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notesSlides/notesSlide11.xml" ContentType="application/vnd.openxmlformats-officedocument.presentationml.notesSlide+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notesSlides/notesSlide12.xml" ContentType="application/vnd.openxmlformats-officedocument.presentationml.notesSlide+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notesSlides/notesSlide13.xml" ContentType="application/vnd.openxmlformats-officedocument.presentationml.notesSlide+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notesSlides/notesSlide14.xml" ContentType="application/vnd.openxmlformats-officedocument.presentationml.notesSlide+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8"/>
  </p:notesMasterIdLst>
  <p:sldIdLst>
    <p:sldId id="257" r:id="rId2"/>
    <p:sldId id="261" r:id="rId3"/>
    <p:sldId id="264" r:id="rId4"/>
    <p:sldId id="263" r:id="rId5"/>
    <p:sldId id="275" r:id="rId6"/>
    <p:sldId id="265" r:id="rId7"/>
    <p:sldId id="289" r:id="rId8"/>
    <p:sldId id="292" r:id="rId9"/>
    <p:sldId id="276" r:id="rId10"/>
    <p:sldId id="293" r:id="rId11"/>
    <p:sldId id="277" r:id="rId12"/>
    <p:sldId id="280" r:id="rId13"/>
    <p:sldId id="295" r:id="rId14"/>
    <p:sldId id="269" r:id="rId15"/>
    <p:sldId id="270" r:id="rId16"/>
    <p:sldId id="297" r:id="rId17"/>
  </p:sldIdLst>
  <p:sldSz cx="12192000" cy="6858000"/>
  <p:notesSz cx="6858000" cy="9144000"/>
  <p:custDataLst>
    <p:tags r:id="rId19"/>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727" userDrawn="1">
          <p15:clr>
            <a:srgbClr val="A4A3A4"/>
          </p15:clr>
        </p15:guide>
        <p15:guide id="2" pos="4974" userDrawn="1">
          <p15:clr>
            <a:srgbClr val="A4A3A4"/>
          </p15:clr>
        </p15:guide>
        <p15:guide id="3" pos="7680" userDrawn="1">
          <p15:clr>
            <a:srgbClr val="A4A3A4"/>
          </p15:clr>
        </p15:guide>
        <p15:guide id="4" pos="1686" userDrawn="1">
          <p15:clr>
            <a:srgbClr val="A4A3A4"/>
          </p15:clr>
        </p15:guide>
        <p15:guide id="5" pos="2366" userDrawn="1">
          <p15:clr>
            <a:srgbClr val="A4A3A4"/>
          </p15:clr>
        </p15:guide>
        <p15:guide id="6" pos="5427" userDrawn="1">
          <p15:clr>
            <a:srgbClr val="A4A3A4"/>
          </p15:clr>
        </p15:guide>
        <p15:guide id="7" orient="horz" pos="3974" userDrawn="1">
          <p15:clr>
            <a:srgbClr val="A4A3A4"/>
          </p15:clr>
        </p15:guide>
        <p15:guide id="8" pos="2139" userDrawn="1">
          <p15:clr>
            <a:srgbClr val="A4A3A4"/>
          </p15:clr>
        </p15:guide>
        <p15:guide id="9" pos="2706" userDrawn="1">
          <p15:clr>
            <a:srgbClr val="A4A3A4"/>
          </p15:clr>
        </p15:guide>
        <p15:guide id="10" pos="3046" userDrawn="1">
          <p15:clr>
            <a:srgbClr val="A4A3A4"/>
          </p15:clr>
        </p15:guide>
        <p15:guide id="11" pos="4407" userDrawn="1">
          <p15:clr>
            <a:srgbClr val="A4A3A4"/>
          </p15:clr>
        </p15:guide>
        <p15:guide id="12" orient="horz" pos="3067"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F6B75"/>
    <a:srgbClr val="1A727F"/>
    <a:srgbClr val="F2F2F2"/>
    <a:srgbClr val="D9D9D9"/>
    <a:srgbClr val="AD433D"/>
    <a:srgbClr val="0D8798"/>
    <a:srgbClr val="F5ADAA"/>
    <a:srgbClr val="1FD2EC"/>
    <a:srgbClr val="F5F5F5"/>
    <a:srgbClr val="3C3D3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62" autoAdjust="0"/>
    <p:restoredTop sz="94404" autoAdjust="0"/>
  </p:normalViewPr>
  <p:slideViewPr>
    <p:cSldViewPr showGuides="1">
      <p:cViewPr varScale="1">
        <p:scale>
          <a:sx n="79" d="100"/>
          <a:sy n="79" d="100"/>
        </p:scale>
        <p:origin x="1536" y="72"/>
      </p:cViewPr>
      <p:guideLst>
        <p:guide orient="horz" pos="2727"/>
        <p:guide pos="4974"/>
        <p:guide pos="7680"/>
        <p:guide pos="1686"/>
        <p:guide pos="2366"/>
        <p:guide pos="5427"/>
        <p:guide orient="horz" pos="3974"/>
        <p:guide pos="2139"/>
        <p:guide pos="2706"/>
        <p:guide pos="3046"/>
        <p:guide pos="4407"/>
        <p:guide orient="horz" pos="3067"/>
      </p:guideLst>
    </p:cSldViewPr>
  </p:slideViewPr>
  <p:notesTextViewPr>
    <p:cViewPr>
      <p:scale>
        <a:sx n="1" d="1"/>
        <a:sy n="1" d="1"/>
      </p:scale>
      <p:origin x="0" y="0"/>
    </p:cViewPr>
  </p:notesTextViewPr>
  <p:sorterViewPr>
    <p:cViewPr varScale="1">
      <p:scale>
        <a:sx n="100" d="100"/>
        <a:sy n="100" d="100"/>
      </p:scale>
      <p:origin x="0" y="0"/>
    </p:cViewPr>
  </p:sorterViewPr>
  <p:gridSpacing cx="180000" cy="1800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notesMaster" Target="notesMasters/notesMaster1.xml"/><Relationship Id="rId3" Type="http://schemas.openxmlformats.org/officeDocument/2006/relationships/slide" Target="slides/slide2.xml"/><Relationship Id="rId21"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tags" Target="tags/tag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系列 1</c:v>
                </c:pt>
              </c:strCache>
            </c:strRef>
          </c:tx>
          <c:spPr>
            <a:solidFill>
              <a:srgbClr val="AD433D"/>
            </a:solidFill>
            <a:ln>
              <a:noFill/>
            </a:ln>
            <a:effectLst>
              <a:outerShdw blurRad="50800" dist="38100" dir="2700000" algn="tl" rotWithShape="0">
                <a:prstClr val="black">
                  <a:alpha val="40000"/>
                </a:prstClr>
              </a:outerShdw>
            </a:effectLst>
          </c:spPr>
          <c:invertIfNegative val="0"/>
          <c:cat>
            <c:strRef>
              <c:f>Sheet1!$A$2:$A$5</c:f>
              <c:strCache>
                <c:ptCount val="4"/>
                <c:pt idx="0">
                  <c:v>标题 1</c:v>
                </c:pt>
                <c:pt idx="1">
                  <c:v>标题 2</c:v>
                </c:pt>
                <c:pt idx="2">
                  <c:v>标题 3</c:v>
                </c:pt>
                <c:pt idx="3">
                  <c:v>标题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EDB8-48B6-8F7D-000FD4BEDF4E}"/>
            </c:ext>
          </c:extLst>
        </c:ser>
        <c:ser>
          <c:idx val="1"/>
          <c:order val="1"/>
          <c:tx>
            <c:strRef>
              <c:f>Sheet1!$C$1</c:f>
              <c:strCache>
                <c:ptCount val="1"/>
                <c:pt idx="0">
                  <c:v>系列 2</c:v>
                </c:pt>
              </c:strCache>
            </c:strRef>
          </c:tx>
          <c:spPr>
            <a:solidFill>
              <a:srgbClr val="0D8798"/>
            </a:solidFill>
            <a:ln>
              <a:noFill/>
            </a:ln>
            <a:effectLst>
              <a:outerShdw blurRad="50800" dist="38100" dir="2700000" algn="tl" rotWithShape="0">
                <a:prstClr val="black">
                  <a:alpha val="40000"/>
                </a:prstClr>
              </a:outerShdw>
            </a:effectLst>
          </c:spPr>
          <c:invertIfNegative val="0"/>
          <c:cat>
            <c:strRef>
              <c:f>Sheet1!$A$2:$A$5</c:f>
              <c:strCache>
                <c:ptCount val="4"/>
                <c:pt idx="0">
                  <c:v>标题 1</c:v>
                </c:pt>
                <c:pt idx="1">
                  <c:v>标题 2</c:v>
                </c:pt>
                <c:pt idx="2">
                  <c:v>标题 3</c:v>
                </c:pt>
                <c:pt idx="3">
                  <c:v>标题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EDB8-48B6-8F7D-000FD4BEDF4E}"/>
            </c:ext>
          </c:extLst>
        </c:ser>
        <c:ser>
          <c:idx val="2"/>
          <c:order val="2"/>
          <c:tx>
            <c:strRef>
              <c:f>Sheet1!$D$1</c:f>
              <c:strCache>
                <c:ptCount val="1"/>
                <c:pt idx="0">
                  <c:v>系列 3</c:v>
                </c:pt>
              </c:strCache>
            </c:strRef>
          </c:tx>
          <c:spPr>
            <a:solidFill>
              <a:srgbClr val="F5ADAA"/>
            </a:solidFill>
            <a:ln>
              <a:noFill/>
            </a:ln>
            <a:effectLst>
              <a:outerShdw blurRad="50800" dist="38100" dir="2700000" algn="tl" rotWithShape="0">
                <a:prstClr val="black">
                  <a:alpha val="40000"/>
                </a:prstClr>
              </a:outerShdw>
            </a:effectLst>
          </c:spPr>
          <c:invertIfNegative val="0"/>
          <c:cat>
            <c:strRef>
              <c:f>Sheet1!$A$2:$A$5</c:f>
              <c:strCache>
                <c:ptCount val="4"/>
                <c:pt idx="0">
                  <c:v>标题 1</c:v>
                </c:pt>
                <c:pt idx="1">
                  <c:v>标题 2</c:v>
                </c:pt>
                <c:pt idx="2">
                  <c:v>标题 3</c:v>
                </c:pt>
                <c:pt idx="3">
                  <c:v>标题 4</c:v>
                </c:pt>
              </c:strCache>
            </c:strRef>
          </c:cat>
          <c:val>
            <c:numRef>
              <c:f>Sheet1!$D$2:$D$5</c:f>
              <c:numCache>
                <c:formatCode>General</c:formatCode>
                <c:ptCount val="4"/>
                <c:pt idx="0">
                  <c:v>2</c:v>
                </c:pt>
                <c:pt idx="1">
                  <c:v>2</c:v>
                </c:pt>
                <c:pt idx="2">
                  <c:v>3</c:v>
                </c:pt>
                <c:pt idx="3">
                  <c:v>7</c:v>
                </c:pt>
              </c:numCache>
            </c:numRef>
          </c:val>
          <c:extLst>
            <c:ext xmlns:c16="http://schemas.microsoft.com/office/drawing/2014/chart" uri="{C3380CC4-5D6E-409C-BE32-E72D297353CC}">
              <c16:uniqueId val="{00000002-EDB8-48B6-8F7D-000FD4BEDF4E}"/>
            </c:ext>
          </c:extLst>
        </c:ser>
        <c:dLbls>
          <c:showLegendKey val="0"/>
          <c:showVal val="0"/>
          <c:showCatName val="0"/>
          <c:showSerName val="0"/>
          <c:showPercent val="0"/>
          <c:showBubbleSize val="0"/>
        </c:dLbls>
        <c:gapWidth val="75"/>
        <c:overlap val="40"/>
        <c:axId val="244689376"/>
        <c:axId val="244689768"/>
      </c:barChart>
      <c:catAx>
        <c:axId val="244689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造字工房悦黑体验版纤细体" pitchFamily="50" charset="-122"/>
                <a:ea typeface="造字工房悦黑体验版纤细体" pitchFamily="50" charset="-122"/>
                <a:cs typeface="+mn-cs"/>
              </a:defRPr>
            </a:pPr>
            <a:endParaRPr lang="zh-CN"/>
          </a:p>
        </c:txPr>
        <c:crossAx val="244689768"/>
        <c:crosses val="autoZero"/>
        <c:auto val="1"/>
        <c:lblAlgn val="ctr"/>
        <c:lblOffset val="100"/>
        <c:noMultiLvlLbl val="0"/>
      </c:catAx>
      <c:valAx>
        <c:axId val="2446897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2446893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3AC1BAC-52D8-447F-A6BC-13AEB421E982}" type="datetimeFigureOut">
              <a:rPr lang="zh-CN" altLang="en-US" smtClean="0"/>
              <a:t>2019/4/3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F194E14-5B4B-4B1E-B863-AC43C7F5AB7F}" type="slidenum">
              <a:rPr lang="zh-CN" altLang="en-US" smtClean="0"/>
              <a:t>‹#›</a:t>
            </a:fld>
            <a:endParaRPr lang="zh-CN" altLang="en-US"/>
          </a:p>
        </p:txBody>
      </p:sp>
    </p:spTree>
    <p:extLst>
      <p:ext uri="{BB962C8B-B14F-4D97-AF65-F5344CB8AC3E}">
        <p14:creationId xmlns:p14="http://schemas.microsoft.com/office/powerpoint/2010/main" val="122697027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F194E14-5B4B-4B1E-B863-AC43C7F5AB7F}" type="slidenum">
              <a:rPr lang="zh-CN" altLang="en-US" smtClean="0"/>
              <a:t>1</a:t>
            </a:fld>
            <a:endParaRPr lang="zh-CN" altLang="en-US"/>
          </a:p>
        </p:txBody>
      </p:sp>
    </p:spTree>
    <p:extLst>
      <p:ext uri="{BB962C8B-B14F-4D97-AF65-F5344CB8AC3E}">
        <p14:creationId xmlns:p14="http://schemas.microsoft.com/office/powerpoint/2010/main" val="212781479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F194E14-5B4B-4B1E-B863-AC43C7F5AB7F}" type="slidenum">
              <a:rPr lang="zh-CN" altLang="en-US" smtClean="0"/>
              <a:t>10</a:t>
            </a:fld>
            <a:endParaRPr lang="zh-CN" altLang="en-US"/>
          </a:p>
        </p:txBody>
      </p:sp>
    </p:spTree>
    <p:extLst>
      <p:ext uri="{BB962C8B-B14F-4D97-AF65-F5344CB8AC3E}">
        <p14:creationId xmlns:p14="http://schemas.microsoft.com/office/powerpoint/2010/main" val="165000300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F194E14-5B4B-4B1E-B863-AC43C7F5AB7F}" type="slidenum">
              <a:rPr lang="zh-CN" altLang="en-US" smtClean="0"/>
              <a:t>11</a:t>
            </a:fld>
            <a:endParaRPr lang="zh-CN" altLang="en-US"/>
          </a:p>
        </p:txBody>
      </p:sp>
    </p:spTree>
    <p:extLst>
      <p:ext uri="{BB962C8B-B14F-4D97-AF65-F5344CB8AC3E}">
        <p14:creationId xmlns:p14="http://schemas.microsoft.com/office/powerpoint/2010/main" val="253862458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F194E14-5B4B-4B1E-B863-AC43C7F5AB7F}" type="slidenum">
              <a:rPr lang="zh-CN" altLang="en-US" smtClean="0"/>
              <a:t>12</a:t>
            </a:fld>
            <a:endParaRPr lang="zh-CN" altLang="en-US"/>
          </a:p>
        </p:txBody>
      </p:sp>
    </p:spTree>
    <p:extLst>
      <p:ext uri="{BB962C8B-B14F-4D97-AF65-F5344CB8AC3E}">
        <p14:creationId xmlns:p14="http://schemas.microsoft.com/office/powerpoint/2010/main" val="318994682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F194E14-5B4B-4B1E-B863-AC43C7F5AB7F}" type="slidenum">
              <a:rPr lang="zh-CN" altLang="en-US" smtClean="0"/>
              <a:t>13</a:t>
            </a:fld>
            <a:endParaRPr lang="zh-CN" altLang="en-US"/>
          </a:p>
        </p:txBody>
      </p:sp>
    </p:spTree>
    <p:extLst>
      <p:ext uri="{BB962C8B-B14F-4D97-AF65-F5344CB8AC3E}">
        <p14:creationId xmlns:p14="http://schemas.microsoft.com/office/powerpoint/2010/main" val="364023681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F194E14-5B4B-4B1E-B863-AC43C7F5AB7F}" type="slidenum">
              <a:rPr lang="zh-CN" altLang="en-US" smtClean="0"/>
              <a:t>14</a:t>
            </a:fld>
            <a:endParaRPr lang="zh-CN" altLang="en-US"/>
          </a:p>
        </p:txBody>
      </p:sp>
    </p:spTree>
    <p:extLst>
      <p:ext uri="{BB962C8B-B14F-4D97-AF65-F5344CB8AC3E}">
        <p14:creationId xmlns:p14="http://schemas.microsoft.com/office/powerpoint/2010/main" val="241284248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F194E14-5B4B-4B1E-B863-AC43C7F5AB7F}" type="slidenum">
              <a:rPr lang="zh-CN" altLang="en-US" smtClean="0"/>
              <a:t>15</a:t>
            </a:fld>
            <a:endParaRPr lang="zh-CN" altLang="en-US"/>
          </a:p>
        </p:txBody>
      </p:sp>
    </p:spTree>
    <p:extLst>
      <p:ext uri="{BB962C8B-B14F-4D97-AF65-F5344CB8AC3E}">
        <p14:creationId xmlns:p14="http://schemas.microsoft.com/office/powerpoint/2010/main" val="5456904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F194E14-5B4B-4B1E-B863-AC43C7F5AB7F}" type="slidenum">
              <a:rPr lang="zh-CN" altLang="en-US" smtClean="0"/>
              <a:t>16</a:t>
            </a:fld>
            <a:endParaRPr lang="zh-CN" altLang="en-US"/>
          </a:p>
        </p:txBody>
      </p:sp>
    </p:spTree>
    <p:extLst>
      <p:ext uri="{BB962C8B-B14F-4D97-AF65-F5344CB8AC3E}">
        <p14:creationId xmlns:p14="http://schemas.microsoft.com/office/powerpoint/2010/main" val="315770397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F194E14-5B4B-4B1E-B863-AC43C7F5AB7F}" type="slidenum">
              <a:rPr lang="zh-CN" altLang="en-US" smtClean="0"/>
              <a:t>2</a:t>
            </a:fld>
            <a:endParaRPr lang="zh-CN" altLang="en-US"/>
          </a:p>
        </p:txBody>
      </p:sp>
    </p:spTree>
    <p:extLst>
      <p:ext uri="{BB962C8B-B14F-4D97-AF65-F5344CB8AC3E}">
        <p14:creationId xmlns:p14="http://schemas.microsoft.com/office/powerpoint/2010/main" val="396667474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F194E14-5B4B-4B1E-B863-AC43C7F5AB7F}" type="slidenum">
              <a:rPr lang="zh-CN" altLang="en-US" smtClean="0"/>
              <a:t>3</a:t>
            </a:fld>
            <a:endParaRPr lang="zh-CN" altLang="en-US"/>
          </a:p>
        </p:txBody>
      </p:sp>
    </p:spTree>
    <p:extLst>
      <p:ext uri="{BB962C8B-B14F-4D97-AF65-F5344CB8AC3E}">
        <p14:creationId xmlns:p14="http://schemas.microsoft.com/office/powerpoint/2010/main" val="164831933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F194E14-5B4B-4B1E-B863-AC43C7F5AB7F}" type="slidenum">
              <a:rPr lang="zh-CN" altLang="en-US" smtClean="0"/>
              <a:t>4</a:t>
            </a:fld>
            <a:endParaRPr lang="zh-CN" altLang="en-US"/>
          </a:p>
        </p:txBody>
      </p:sp>
    </p:spTree>
    <p:extLst>
      <p:ext uri="{BB962C8B-B14F-4D97-AF65-F5344CB8AC3E}">
        <p14:creationId xmlns:p14="http://schemas.microsoft.com/office/powerpoint/2010/main" val="39413491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F194E14-5B4B-4B1E-B863-AC43C7F5AB7F}" type="slidenum">
              <a:rPr lang="zh-CN" altLang="en-US" smtClean="0"/>
              <a:t>5</a:t>
            </a:fld>
            <a:endParaRPr lang="zh-CN" altLang="en-US"/>
          </a:p>
        </p:txBody>
      </p:sp>
    </p:spTree>
    <p:extLst>
      <p:ext uri="{BB962C8B-B14F-4D97-AF65-F5344CB8AC3E}">
        <p14:creationId xmlns:p14="http://schemas.microsoft.com/office/powerpoint/2010/main" val="367861431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F194E14-5B4B-4B1E-B863-AC43C7F5AB7F}" type="slidenum">
              <a:rPr lang="zh-CN" altLang="en-US" smtClean="0"/>
              <a:t>6</a:t>
            </a:fld>
            <a:endParaRPr lang="zh-CN" altLang="en-US"/>
          </a:p>
        </p:txBody>
      </p:sp>
    </p:spTree>
    <p:extLst>
      <p:ext uri="{BB962C8B-B14F-4D97-AF65-F5344CB8AC3E}">
        <p14:creationId xmlns:p14="http://schemas.microsoft.com/office/powerpoint/2010/main" val="66593819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F194E14-5B4B-4B1E-B863-AC43C7F5AB7F}" type="slidenum">
              <a:rPr lang="zh-CN" altLang="en-US" smtClean="0"/>
              <a:t>7</a:t>
            </a:fld>
            <a:endParaRPr lang="zh-CN" altLang="en-US"/>
          </a:p>
        </p:txBody>
      </p:sp>
    </p:spTree>
    <p:extLst>
      <p:ext uri="{BB962C8B-B14F-4D97-AF65-F5344CB8AC3E}">
        <p14:creationId xmlns:p14="http://schemas.microsoft.com/office/powerpoint/2010/main" val="97021345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F194E14-5B4B-4B1E-B863-AC43C7F5AB7F}" type="slidenum">
              <a:rPr lang="zh-CN" altLang="en-US" smtClean="0"/>
              <a:t>8</a:t>
            </a:fld>
            <a:endParaRPr lang="zh-CN" altLang="en-US"/>
          </a:p>
        </p:txBody>
      </p:sp>
    </p:spTree>
    <p:extLst>
      <p:ext uri="{BB962C8B-B14F-4D97-AF65-F5344CB8AC3E}">
        <p14:creationId xmlns:p14="http://schemas.microsoft.com/office/powerpoint/2010/main" val="61855575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F194E14-5B4B-4B1E-B863-AC43C7F5AB7F}" type="slidenum">
              <a:rPr lang="zh-CN" altLang="en-US" smtClean="0"/>
              <a:t>9</a:t>
            </a:fld>
            <a:endParaRPr lang="zh-CN" altLang="en-US"/>
          </a:p>
        </p:txBody>
      </p:sp>
    </p:spTree>
    <p:extLst>
      <p:ext uri="{BB962C8B-B14F-4D97-AF65-F5344CB8AC3E}">
        <p14:creationId xmlns:p14="http://schemas.microsoft.com/office/powerpoint/2010/main" val="66408743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5E776015-E866-4B21-8EF9-F38FCBFEA62A}" type="datetimeFigureOut">
              <a:rPr lang="zh-CN" altLang="en-US" smtClean="0"/>
              <a:t>2019/4/3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4DBD48E-9656-4AF0-A898-49DBF383583E}" type="slidenum">
              <a:rPr lang="zh-CN" altLang="en-US" smtClean="0"/>
              <a:t>‹#›</a:t>
            </a:fld>
            <a:endParaRPr lang="zh-CN" altLang="en-US"/>
          </a:p>
        </p:txBody>
      </p:sp>
    </p:spTree>
    <p:extLst>
      <p:ext uri="{BB962C8B-B14F-4D97-AF65-F5344CB8AC3E}">
        <p14:creationId xmlns:p14="http://schemas.microsoft.com/office/powerpoint/2010/main" val="966875255"/>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5E776015-E866-4B21-8EF9-F38FCBFEA62A}" type="datetimeFigureOut">
              <a:rPr lang="zh-CN" altLang="en-US" smtClean="0"/>
              <a:t>2019/4/3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4DBD48E-9656-4AF0-A898-49DBF383583E}" type="slidenum">
              <a:rPr lang="zh-CN" altLang="en-US" smtClean="0"/>
              <a:t>‹#›</a:t>
            </a:fld>
            <a:endParaRPr lang="zh-CN" altLang="en-US"/>
          </a:p>
        </p:txBody>
      </p:sp>
    </p:spTree>
    <p:extLst>
      <p:ext uri="{BB962C8B-B14F-4D97-AF65-F5344CB8AC3E}">
        <p14:creationId xmlns:p14="http://schemas.microsoft.com/office/powerpoint/2010/main" val="1261451935"/>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5E776015-E866-4B21-8EF9-F38FCBFEA62A}" type="datetimeFigureOut">
              <a:rPr lang="zh-CN" altLang="en-US" smtClean="0"/>
              <a:t>2019/4/3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4DBD48E-9656-4AF0-A898-49DBF383583E}" type="slidenum">
              <a:rPr lang="zh-CN" altLang="en-US" smtClean="0"/>
              <a:t>‹#›</a:t>
            </a:fld>
            <a:endParaRPr lang="zh-CN" altLang="en-US"/>
          </a:p>
        </p:txBody>
      </p:sp>
    </p:spTree>
    <p:extLst>
      <p:ext uri="{BB962C8B-B14F-4D97-AF65-F5344CB8AC3E}">
        <p14:creationId xmlns:p14="http://schemas.microsoft.com/office/powerpoint/2010/main" val="175296783"/>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5E776015-E866-4B21-8EF9-F38FCBFEA62A}" type="datetimeFigureOut">
              <a:rPr lang="zh-CN" altLang="en-US" smtClean="0"/>
              <a:t>2019/4/3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4DBD48E-9656-4AF0-A898-49DBF383583E}" type="slidenum">
              <a:rPr lang="zh-CN" altLang="en-US" smtClean="0"/>
              <a:t>‹#›</a:t>
            </a:fld>
            <a:endParaRPr lang="zh-CN" altLang="en-US"/>
          </a:p>
        </p:txBody>
      </p:sp>
    </p:spTree>
    <p:extLst>
      <p:ext uri="{BB962C8B-B14F-4D97-AF65-F5344CB8AC3E}">
        <p14:creationId xmlns:p14="http://schemas.microsoft.com/office/powerpoint/2010/main" val="3055557510"/>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5E776015-E866-4B21-8EF9-F38FCBFEA62A}" type="datetimeFigureOut">
              <a:rPr lang="zh-CN" altLang="en-US" smtClean="0"/>
              <a:t>2019/4/3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4DBD48E-9656-4AF0-A898-49DBF383583E}" type="slidenum">
              <a:rPr lang="zh-CN" altLang="en-US" smtClean="0"/>
              <a:t>‹#›</a:t>
            </a:fld>
            <a:endParaRPr lang="zh-CN" altLang="en-US"/>
          </a:p>
        </p:txBody>
      </p:sp>
    </p:spTree>
    <p:extLst>
      <p:ext uri="{BB962C8B-B14F-4D97-AF65-F5344CB8AC3E}">
        <p14:creationId xmlns:p14="http://schemas.microsoft.com/office/powerpoint/2010/main" val="137977848"/>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5E776015-E866-4B21-8EF9-F38FCBFEA62A}" type="datetimeFigureOut">
              <a:rPr lang="zh-CN" altLang="en-US" smtClean="0"/>
              <a:t>2019/4/3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4DBD48E-9656-4AF0-A898-49DBF383583E}" type="slidenum">
              <a:rPr lang="zh-CN" altLang="en-US" smtClean="0"/>
              <a:t>‹#›</a:t>
            </a:fld>
            <a:endParaRPr lang="zh-CN" altLang="en-US"/>
          </a:p>
        </p:txBody>
      </p:sp>
    </p:spTree>
    <p:extLst>
      <p:ext uri="{BB962C8B-B14F-4D97-AF65-F5344CB8AC3E}">
        <p14:creationId xmlns:p14="http://schemas.microsoft.com/office/powerpoint/2010/main" val="686006276"/>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5E776015-E866-4B21-8EF9-F38FCBFEA62A}" type="datetimeFigureOut">
              <a:rPr lang="zh-CN" altLang="en-US" smtClean="0"/>
              <a:t>2019/4/3</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64DBD48E-9656-4AF0-A898-49DBF383583E}" type="slidenum">
              <a:rPr lang="zh-CN" altLang="en-US" smtClean="0"/>
              <a:t>‹#›</a:t>
            </a:fld>
            <a:endParaRPr lang="zh-CN" altLang="en-US"/>
          </a:p>
        </p:txBody>
      </p:sp>
    </p:spTree>
    <p:extLst>
      <p:ext uri="{BB962C8B-B14F-4D97-AF65-F5344CB8AC3E}">
        <p14:creationId xmlns:p14="http://schemas.microsoft.com/office/powerpoint/2010/main" val="1858533022"/>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5E776015-E866-4B21-8EF9-F38FCBFEA62A}" type="datetimeFigureOut">
              <a:rPr lang="zh-CN" altLang="en-US" smtClean="0"/>
              <a:t>2019/4/3</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64DBD48E-9656-4AF0-A898-49DBF383583E}" type="slidenum">
              <a:rPr lang="zh-CN" altLang="en-US" smtClean="0"/>
              <a:t>‹#›</a:t>
            </a:fld>
            <a:endParaRPr lang="zh-CN" altLang="en-US"/>
          </a:p>
        </p:txBody>
      </p:sp>
    </p:spTree>
    <p:extLst>
      <p:ext uri="{BB962C8B-B14F-4D97-AF65-F5344CB8AC3E}">
        <p14:creationId xmlns:p14="http://schemas.microsoft.com/office/powerpoint/2010/main" val="2227051914"/>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5E776015-E866-4B21-8EF9-F38FCBFEA62A}" type="datetimeFigureOut">
              <a:rPr lang="zh-CN" altLang="en-US" smtClean="0"/>
              <a:t>2019/4/3</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64DBD48E-9656-4AF0-A898-49DBF383583E}" type="slidenum">
              <a:rPr lang="zh-CN" altLang="en-US" smtClean="0"/>
              <a:t>‹#›</a:t>
            </a:fld>
            <a:endParaRPr lang="zh-CN" altLang="en-US"/>
          </a:p>
        </p:txBody>
      </p:sp>
    </p:spTree>
    <p:extLst>
      <p:ext uri="{BB962C8B-B14F-4D97-AF65-F5344CB8AC3E}">
        <p14:creationId xmlns:p14="http://schemas.microsoft.com/office/powerpoint/2010/main" val="3251839211"/>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5E776015-E866-4B21-8EF9-F38FCBFEA62A}" type="datetimeFigureOut">
              <a:rPr lang="zh-CN" altLang="en-US" smtClean="0"/>
              <a:t>2019/4/3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4DBD48E-9656-4AF0-A898-49DBF383583E}" type="slidenum">
              <a:rPr lang="zh-CN" altLang="en-US" smtClean="0"/>
              <a:t>‹#›</a:t>
            </a:fld>
            <a:endParaRPr lang="zh-CN" altLang="en-US"/>
          </a:p>
        </p:txBody>
      </p:sp>
    </p:spTree>
    <p:extLst>
      <p:ext uri="{BB962C8B-B14F-4D97-AF65-F5344CB8AC3E}">
        <p14:creationId xmlns:p14="http://schemas.microsoft.com/office/powerpoint/2010/main" val="865249652"/>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5E776015-E866-4B21-8EF9-F38FCBFEA62A}" type="datetimeFigureOut">
              <a:rPr lang="zh-CN" altLang="en-US" smtClean="0"/>
              <a:t>2019/4/3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4DBD48E-9656-4AF0-A898-49DBF383583E}" type="slidenum">
              <a:rPr lang="zh-CN" altLang="en-US" smtClean="0"/>
              <a:t>‹#›</a:t>
            </a:fld>
            <a:endParaRPr lang="zh-CN" altLang="en-US"/>
          </a:p>
        </p:txBody>
      </p:sp>
    </p:spTree>
    <p:extLst>
      <p:ext uri="{BB962C8B-B14F-4D97-AF65-F5344CB8AC3E}">
        <p14:creationId xmlns:p14="http://schemas.microsoft.com/office/powerpoint/2010/main" val="763212191"/>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E776015-E866-4B21-8EF9-F38FCBFEA62A}" type="datetimeFigureOut">
              <a:rPr lang="zh-CN" altLang="en-US" smtClean="0"/>
              <a:t>2019/4/3</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4DBD48E-9656-4AF0-A898-49DBF383583E}" type="slidenum">
              <a:rPr lang="zh-CN" altLang="en-US" smtClean="0"/>
              <a:t>‹#›</a:t>
            </a:fld>
            <a:endParaRPr lang="zh-CN" altLang="en-US"/>
          </a:p>
        </p:txBody>
      </p:sp>
    </p:spTree>
    <p:extLst>
      <p:ext uri="{BB962C8B-B14F-4D97-AF65-F5344CB8AC3E}">
        <p14:creationId xmlns:p14="http://schemas.microsoft.com/office/powerpoint/2010/main" val="399570146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p14:dur="10" advTm="0"/>
    </mc:Choice>
    <mc:Fallback xmlns="">
      <p:transition advTm="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8" Type="http://schemas.openxmlformats.org/officeDocument/2006/relationships/tags" Target="../tags/tag44.xml"/><Relationship Id="rId13" Type="http://schemas.openxmlformats.org/officeDocument/2006/relationships/tags" Target="../tags/tag49.xml"/><Relationship Id="rId18" Type="http://schemas.openxmlformats.org/officeDocument/2006/relationships/slideLayout" Target="../slideLayouts/slideLayout2.xml"/><Relationship Id="rId3" Type="http://schemas.openxmlformats.org/officeDocument/2006/relationships/tags" Target="../tags/tag39.xml"/><Relationship Id="rId21" Type="http://schemas.openxmlformats.org/officeDocument/2006/relationships/image" Target="../media/image6.png"/><Relationship Id="rId7" Type="http://schemas.openxmlformats.org/officeDocument/2006/relationships/tags" Target="../tags/tag43.xml"/><Relationship Id="rId12" Type="http://schemas.openxmlformats.org/officeDocument/2006/relationships/tags" Target="../tags/tag48.xml"/><Relationship Id="rId17" Type="http://schemas.openxmlformats.org/officeDocument/2006/relationships/tags" Target="../tags/tag53.xml"/><Relationship Id="rId2" Type="http://schemas.openxmlformats.org/officeDocument/2006/relationships/tags" Target="../tags/tag38.xml"/><Relationship Id="rId16" Type="http://schemas.openxmlformats.org/officeDocument/2006/relationships/tags" Target="../tags/tag52.xml"/><Relationship Id="rId20" Type="http://schemas.openxmlformats.org/officeDocument/2006/relationships/image" Target="../media/image4.png"/><Relationship Id="rId1" Type="http://schemas.openxmlformats.org/officeDocument/2006/relationships/tags" Target="../tags/tag37.xml"/><Relationship Id="rId6" Type="http://schemas.openxmlformats.org/officeDocument/2006/relationships/tags" Target="../tags/tag42.xml"/><Relationship Id="rId11" Type="http://schemas.openxmlformats.org/officeDocument/2006/relationships/tags" Target="../tags/tag47.xml"/><Relationship Id="rId5" Type="http://schemas.openxmlformats.org/officeDocument/2006/relationships/tags" Target="../tags/tag41.xml"/><Relationship Id="rId15" Type="http://schemas.openxmlformats.org/officeDocument/2006/relationships/tags" Target="../tags/tag51.xml"/><Relationship Id="rId10" Type="http://schemas.openxmlformats.org/officeDocument/2006/relationships/tags" Target="../tags/tag46.xml"/><Relationship Id="rId19" Type="http://schemas.openxmlformats.org/officeDocument/2006/relationships/notesSlide" Target="../notesSlides/notesSlide11.xml"/><Relationship Id="rId4" Type="http://schemas.openxmlformats.org/officeDocument/2006/relationships/tags" Target="../tags/tag40.xml"/><Relationship Id="rId9" Type="http://schemas.openxmlformats.org/officeDocument/2006/relationships/tags" Target="../tags/tag45.xml"/><Relationship Id="rId14" Type="http://schemas.openxmlformats.org/officeDocument/2006/relationships/tags" Target="../tags/tag50.xml"/><Relationship Id="rId22" Type="http://schemas.openxmlformats.org/officeDocument/2006/relationships/image" Target="../media/image7.png"/></Relationships>
</file>

<file path=ppt/slides/_rels/slide12.xml.rels><?xml version="1.0" encoding="UTF-8" standalone="yes"?>
<Relationships xmlns="http://schemas.openxmlformats.org/package/2006/relationships"><Relationship Id="rId8" Type="http://schemas.openxmlformats.org/officeDocument/2006/relationships/notesSlide" Target="../notesSlides/notesSlide12.xml"/><Relationship Id="rId3" Type="http://schemas.openxmlformats.org/officeDocument/2006/relationships/tags" Target="../tags/tag56.xml"/><Relationship Id="rId7" Type="http://schemas.openxmlformats.org/officeDocument/2006/relationships/slideLayout" Target="../slideLayouts/slideLayout2.xml"/><Relationship Id="rId2" Type="http://schemas.openxmlformats.org/officeDocument/2006/relationships/tags" Target="../tags/tag55.xml"/><Relationship Id="rId1" Type="http://schemas.openxmlformats.org/officeDocument/2006/relationships/tags" Target="../tags/tag54.xml"/><Relationship Id="rId6" Type="http://schemas.openxmlformats.org/officeDocument/2006/relationships/tags" Target="../tags/tag59.xml"/><Relationship Id="rId11" Type="http://schemas.openxmlformats.org/officeDocument/2006/relationships/image" Target="../media/image9.jpg"/><Relationship Id="rId5" Type="http://schemas.openxmlformats.org/officeDocument/2006/relationships/tags" Target="../tags/tag58.xml"/><Relationship Id="rId10" Type="http://schemas.openxmlformats.org/officeDocument/2006/relationships/image" Target="../media/image8.jpg"/><Relationship Id="rId4" Type="http://schemas.openxmlformats.org/officeDocument/2006/relationships/tags" Target="../tags/tag57.xml"/><Relationship Id="rId9" Type="http://schemas.openxmlformats.org/officeDocument/2006/relationships/image" Target="../media/image4.png"/></Relationships>
</file>

<file path=ppt/slides/_rels/slide13.xml.rels><?xml version="1.0" encoding="UTF-8" standalone="yes"?>
<Relationships xmlns="http://schemas.openxmlformats.org/package/2006/relationships"><Relationship Id="rId8" Type="http://schemas.openxmlformats.org/officeDocument/2006/relationships/tags" Target="../tags/tag67.xml"/><Relationship Id="rId13" Type="http://schemas.openxmlformats.org/officeDocument/2006/relationships/tags" Target="../tags/tag72.xml"/><Relationship Id="rId18" Type="http://schemas.openxmlformats.org/officeDocument/2006/relationships/tags" Target="../tags/tag77.xml"/><Relationship Id="rId3" Type="http://schemas.openxmlformats.org/officeDocument/2006/relationships/tags" Target="../tags/tag62.xml"/><Relationship Id="rId21" Type="http://schemas.openxmlformats.org/officeDocument/2006/relationships/tags" Target="../tags/tag80.xml"/><Relationship Id="rId7" Type="http://schemas.openxmlformats.org/officeDocument/2006/relationships/tags" Target="../tags/tag66.xml"/><Relationship Id="rId12" Type="http://schemas.openxmlformats.org/officeDocument/2006/relationships/tags" Target="../tags/tag71.xml"/><Relationship Id="rId17" Type="http://schemas.openxmlformats.org/officeDocument/2006/relationships/tags" Target="../tags/tag76.xml"/><Relationship Id="rId25" Type="http://schemas.openxmlformats.org/officeDocument/2006/relationships/image" Target="../media/image7.png"/><Relationship Id="rId2" Type="http://schemas.openxmlformats.org/officeDocument/2006/relationships/tags" Target="../tags/tag61.xml"/><Relationship Id="rId16" Type="http://schemas.openxmlformats.org/officeDocument/2006/relationships/tags" Target="../tags/tag75.xml"/><Relationship Id="rId20" Type="http://schemas.openxmlformats.org/officeDocument/2006/relationships/tags" Target="../tags/tag79.xml"/><Relationship Id="rId1" Type="http://schemas.openxmlformats.org/officeDocument/2006/relationships/tags" Target="../tags/tag60.xml"/><Relationship Id="rId6" Type="http://schemas.openxmlformats.org/officeDocument/2006/relationships/tags" Target="../tags/tag65.xml"/><Relationship Id="rId11" Type="http://schemas.openxmlformats.org/officeDocument/2006/relationships/tags" Target="../tags/tag70.xml"/><Relationship Id="rId24" Type="http://schemas.openxmlformats.org/officeDocument/2006/relationships/image" Target="../media/image4.png"/><Relationship Id="rId5" Type="http://schemas.openxmlformats.org/officeDocument/2006/relationships/tags" Target="../tags/tag64.xml"/><Relationship Id="rId15" Type="http://schemas.openxmlformats.org/officeDocument/2006/relationships/tags" Target="../tags/tag74.xml"/><Relationship Id="rId23" Type="http://schemas.openxmlformats.org/officeDocument/2006/relationships/notesSlide" Target="../notesSlides/notesSlide13.xml"/><Relationship Id="rId10" Type="http://schemas.openxmlformats.org/officeDocument/2006/relationships/tags" Target="../tags/tag69.xml"/><Relationship Id="rId19" Type="http://schemas.openxmlformats.org/officeDocument/2006/relationships/tags" Target="../tags/tag78.xml"/><Relationship Id="rId4" Type="http://schemas.openxmlformats.org/officeDocument/2006/relationships/tags" Target="../tags/tag63.xml"/><Relationship Id="rId9" Type="http://schemas.openxmlformats.org/officeDocument/2006/relationships/tags" Target="../tags/tag68.xml"/><Relationship Id="rId14" Type="http://schemas.openxmlformats.org/officeDocument/2006/relationships/tags" Target="../tags/tag73.xml"/><Relationship Id="rId22"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8" Type="http://schemas.openxmlformats.org/officeDocument/2006/relationships/tags" Target="../tags/tag88.xml"/><Relationship Id="rId3" Type="http://schemas.openxmlformats.org/officeDocument/2006/relationships/tags" Target="../tags/tag83.xml"/><Relationship Id="rId7" Type="http://schemas.openxmlformats.org/officeDocument/2006/relationships/tags" Target="../tags/tag87.xml"/><Relationship Id="rId12" Type="http://schemas.openxmlformats.org/officeDocument/2006/relationships/image" Target="../media/image4.png"/><Relationship Id="rId2" Type="http://schemas.openxmlformats.org/officeDocument/2006/relationships/tags" Target="../tags/tag82.xml"/><Relationship Id="rId1" Type="http://schemas.openxmlformats.org/officeDocument/2006/relationships/tags" Target="../tags/tag81.xml"/><Relationship Id="rId6" Type="http://schemas.openxmlformats.org/officeDocument/2006/relationships/tags" Target="../tags/tag86.xml"/><Relationship Id="rId11" Type="http://schemas.openxmlformats.org/officeDocument/2006/relationships/image" Target="../media/image2.png"/><Relationship Id="rId5" Type="http://schemas.openxmlformats.org/officeDocument/2006/relationships/tags" Target="../tags/tag85.xml"/><Relationship Id="rId10" Type="http://schemas.openxmlformats.org/officeDocument/2006/relationships/notesSlide" Target="../notesSlides/notesSlide14.xml"/><Relationship Id="rId4" Type="http://schemas.openxmlformats.org/officeDocument/2006/relationships/tags" Target="../tags/tag84.xml"/><Relationship Id="rId9"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tags" Target="../tags/tag91.xml"/><Relationship Id="rId7" Type="http://schemas.openxmlformats.org/officeDocument/2006/relationships/notesSlide" Target="../notesSlides/notesSlide15.xml"/><Relationship Id="rId2" Type="http://schemas.openxmlformats.org/officeDocument/2006/relationships/tags" Target="../tags/tag90.xml"/><Relationship Id="rId1" Type="http://schemas.openxmlformats.org/officeDocument/2006/relationships/tags" Target="../tags/tag89.xml"/><Relationship Id="rId6" Type="http://schemas.openxmlformats.org/officeDocument/2006/relationships/slideLayout" Target="../slideLayouts/slideLayout2.xml"/><Relationship Id="rId5" Type="http://schemas.openxmlformats.org/officeDocument/2006/relationships/tags" Target="../tags/tag93.xml"/><Relationship Id="rId10" Type="http://schemas.openxmlformats.org/officeDocument/2006/relationships/image" Target="../media/image7.png"/><Relationship Id="rId4" Type="http://schemas.openxmlformats.org/officeDocument/2006/relationships/tags" Target="../tags/tag92.xml"/><Relationship Id="rId9" Type="http://schemas.openxmlformats.org/officeDocument/2006/relationships/image" Target="../media/image3.png"/></Relationships>
</file>

<file path=ppt/slides/_rels/slide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1.png"/></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image" Target="../media/image4.png"/><Relationship Id="rId3" Type="http://schemas.openxmlformats.org/officeDocument/2006/relationships/tags" Target="../tags/tag4.xml"/><Relationship Id="rId7" Type="http://schemas.openxmlformats.org/officeDocument/2006/relationships/tags" Target="../tags/tag8.xml"/><Relationship Id="rId12" Type="http://schemas.openxmlformats.org/officeDocument/2006/relationships/notesSlide" Target="../notesSlides/notesSlide5.xml"/><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tags" Target="../tags/tag7.xml"/><Relationship Id="rId11" Type="http://schemas.openxmlformats.org/officeDocument/2006/relationships/slideLayout" Target="../slideLayouts/slideLayout2.xml"/><Relationship Id="rId5" Type="http://schemas.openxmlformats.org/officeDocument/2006/relationships/tags" Target="../tags/tag6.xml"/><Relationship Id="rId10" Type="http://schemas.openxmlformats.org/officeDocument/2006/relationships/tags" Target="../tags/tag11.xml"/><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image" Target="../media/image2.png"/></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chart" Target="../charts/chart1.xml"/></Relationships>
</file>

<file path=ppt/slides/_rels/slide7.xml.rels><?xml version="1.0" encoding="UTF-8" standalone="yes"?>
<Relationships xmlns="http://schemas.openxmlformats.org/package/2006/relationships"><Relationship Id="rId8" Type="http://schemas.openxmlformats.org/officeDocument/2006/relationships/tags" Target="../tags/tag19.xml"/><Relationship Id="rId3" Type="http://schemas.openxmlformats.org/officeDocument/2006/relationships/tags" Target="../tags/tag14.xml"/><Relationship Id="rId7" Type="http://schemas.openxmlformats.org/officeDocument/2006/relationships/tags" Target="../tags/tag18.xml"/><Relationship Id="rId12" Type="http://schemas.openxmlformats.org/officeDocument/2006/relationships/image" Target="../media/image4.png"/><Relationship Id="rId2" Type="http://schemas.openxmlformats.org/officeDocument/2006/relationships/tags" Target="../tags/tag13.xml"/><Relationship Id="rId1" Type="http://schemas.openxmlformats.org/officeDocument/2006/relationships/tags" Target="../tags/tag12.xml"/><Relationship Id="rId6" Type="http://schemas.openxmlformats.org/officeDocument/2006/relationships/tags" Target="../tags/tag17.xml"/><Relationship Id="rId11" Type="http://schemas.openxmlformats.org/officeDocument/2006/relationships/notesSlide" Target="../notesSlides/notesSlide7.xml"/><Relationship Id="rId5" Type="http://schemas.openxmlformats.org/officeDocument/2006/relationships/tags" Target="../tags/tag16.xml"/><Relationship Id="rId10" Type="http://schemas.openxmlformats.org/officeDocument/2006/relationships/slideLayout" Target="../slideLayouts/slideLayout2.xml"/><Relationship Id="rId4" Type="http://schemas.openxmlformats.org/officeDocument/2006/relationships/tags" Target="../tags/tag15.xml"/><Relationship Id="rId9" Type="http://schemas.openxmlformats.org/officeDocument/2006/relationships/tags" Target="../tags/tag20.xml"/></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8" Type="http://schemas.openxmlformats.org/officeDocument/2006/relationships/tags" Target="../tags/tag28.xml"/><Relationship Id="rId13" Type="http://schemas.openxmlformats.org/officeDocument/2006/relationships/tags" Target="../tags/tag33.xml"/><Relationship Id="rId18" Type="http://schemas.openxmlformats.org/officeDocument/2006/relationships/notesSlide" Target="../notesSlides/notesSlide9.xml"/><Relationship Id="rId3" Type="http://schemas.openxmlformats.org/officeDocument/2006/relationships/tags" Target="../tags/tag23.xml"/><Relationship Id="rId7" Type="http://schemas.openxmlformats.org/officeDocument/2006/relationships/tags" Target="../tags/tag27.xml"/><Relationship Id="rId12" Type="http://schemas.openxmlformats.org/officeDocument/2006/relationships/tags" Target="../tags/tag32.xml"/><Relationship Id="rId17" Type="http://schemas.openxmlformats.org/officeDocument/2006/relationships/slideLayout" Target="../slideLayouts/slideLayout2.xml"/><Relationship Id="rId2" Type="http://schemas.openxmlformats.org/officeDocument/2006/relationships/tags" Target="../tags/tag22.xml"/><Relationship Id="rId16" Type="http://schemas.openxmlformats.org/officeDocument/2006/relationships/tags" Target="../tags/tag36.xml"/><Relationship Id="rId20" Type="http://schemas.openxmlformats.org/officeDocument/2006/relationships/image" Target="../media/image5.png"/><Relationship Id="rId1" Type="http://schemas.openxmlformats.org/officeDocument/2006/relationships/tags" Target="../tags/tag21.xml"/><Relationship Id="rId6" Type="http://schemas.openxmlformats.org/officeDocument/2006/relationships/tags" Target="../tags/tag26.xml"/><Relationship Id="rId11" Type="http://schemas.openxmlformats.org/officeDocument/2006/relationships/tags" Target="../tags/tag31.xml"/><Relationship Id="rId5" Type="http://schemas.openxmlformats.org/officeDocument/2006/relationships/tags" Target="../tags/tag25.xml"/><Relationship Id="rId15" Type="http://schemas.openxmlformats.org/officeDocument/2006/relationships/tags" Target="../tags/tag35.xml"/><Relationship Id="rId10" Type="http://schemas.openxmlformats.org/officeDocument/2006/relationships/tags" Target="../tags/tag30.xml"/><Relationship Id="rId19" Type="http://schemas.openxmlformats.org/officeDocument/2006/relationships/image" Target="../media/image4.png"/><Relationship Id="rId4" Type="http://schemas.openxmlformats.org/officeDocument/2006/relationships/tags" Target="../tags/tag24.xml"/><Relationship Id="rId9" Type="http://schemas.openxmlformats.org/officeDocument/2006/relationships/tags" Target="../tags/tag29.xml"/><Relationship Id="rId14" Type="http://schemas.openxmlformats.org/officeDocument/2006/relationships/tags" Target="../tags/tag3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5F5F5"/>
        </a:solidFill>
        <a:effectLst/>
      </p:bgPr>
    </p:bg>
    <p:spTree>
      <p:nvGrpSpPr>
        <p:cNvPr id="1" name=""/>
        <p:cNvGrpSpPr/>
        <p:nvPr/>
      </p:nvGrpSpPr>
      <p:grpSpPr>
        <a:xfrm>
          <a:off x="0" y="0"/>
          <a:ext cx="0" cy="0"/>
          <a:chOff x="0" y="0"/>
          <a:chExt cx="0" cy="0"/>
        </a:xfrm>
      </p:grpSpPr>
      <p:grpSp>
        <p:nvGrpSpPr>
          <p:cNvPr id="2" name="组合 1"/>
          <p:cNvGrpSpPr/>
          <p:nvPr/>
        </p:nvGrpSpPr>
        <p:grpSpPr>
          <a:xfrm>
            <a:off x="-4021125" y="-1321127"/>
            <a:ext cx="9571087" cy="9571087"/>
            <a:chOff x="-4021125" y="-1321127"/>
            <a:chExt cx="9571087" cy="9571087"/>
          </a:xfrm>
        </p:grpSpPr>
        <p:sp>
          <p:nvSpPr>
            <p:cNvPr id="1673" name="椭圆 1672"/>
            <p:cNvSpPr/>
            <p:nvPr/>
          </p:nvSpPr>
          <p:spPr>
            <a:xfrm>
              <a:off x="-4021125" y="-1321127"/>
              <a:ext cx="9571087" cy="9571087"/>
            </a:xfrm>
            <a:prstGeom prst="ellipse">
              <a:avLst/>
            </a:prstGeom>
            <a:solidFill>
              <a:schemeClr val="bg1">
                <a:lumMod val="95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Group 4"/>
            <p:cNvGrpSpPr>
              <a:grpSpLocks noChangeAspect="1"/>
            </p:cNvGrpSpPr>
            <p:nvPr/>
          </p:nvGrpSpPr>
          <p:grpSpPr bwMode="auto">
            <a:xfrm rot="1120683">
              <a:off x="-3588921" y="-801623"/>
              <a:ext cx="8786134" cy="8752469"/>
              <a:chOff x="2669" y="109"/>
              <a:chExt cx="2349" cy="2340"/>
            </a:xfrm>
          </p:grpSpPr>
          <p:grpSp>
            <p:nvGrpSpPr>
              <p:cNvPr id="7" name="Group 205"/>
              <p:cNvGrpSpPr>
                <a:grpSpLocks/>
              </p:cNvGrpSpPr>
              <p:nvPr/>
            </p:nvGrpSpPr>
            <p:grpSpPr bwMode="auto">
              <a:xfrm>
                <a:off x="3115" y="151"/>
                <a:ext cx="1903" cy="2298"/>
                <a:chOff x="3115" y="151"/>
                <a:chExt cx="1903" cy="2298"/>
              </a:xfrm>
            </p:grpSpPr>
            <p:sp>
              <p:nvSpPr>
                <p:cNvPr id="636" name="Freeform 5"/>
                <p:cNvSpPr>
                  <a:spLocks/>
                </p:cNvSpPr>
                <p:nvPr/>
              </p:nvSpPr>
              <p:spPr bwMode="auto">
                <a:xfrm>
                  <a:off x="4764" y="1230"/>
                  <a:ext cx="235" cy="502"/>
                </a:xfrm>
                <a:custGeom>
                  <a:avLst/>
                  <a:gdLst>
                    <a:gd name="T0" fmla="*/ 97 w 99"/>
                    <a:gd name="T1" fmla="*/ 94 h 212"/>
                    <a:gd name="T2" fmla="*/ 50 w 99"/>
                    <a:gd name="T3" fmla="*/ 186 h 212"/>
                    <a:gd name="T4" fmla="*/ 1 w 99"/>
                    <a:gd name="T5" fmla="*/ 212 h 212"/>
                    <a:gd name="T6" fmla="*/ 0 w 99"/>
                    <a:gd name="T7" fmla="*/ 200 h 212"/>
                    <a:gd name="T8" fmla="*/ 8 w 99"/>
                    <a:gd name="T9" fmla="*/ 202 h 212"/>
                    <a:gd name="T10" fmla="*/ 14 w 99"/>
                    <a:gd name="T11" fmla="*/ 195 h 212"/>
                    <a:gd name="T12" fmla="*/ 19 w 99"/>
                    <a:gd name="T13" fmla="*/ 195 h 212"/>
                    <a:gd name="T14" fmla="*/ 25 w 99"/>
                    <a:gd name="T15" fmla="*/ 186 h 212"/>
                    <a:gd name="T16" fmla="*/ 33 w 99"/>
                    <a:gd name="T17" fmla="*/ 184 h 212"/>
                    <a:gd name="T18" fmla="*/ 37 w 99"/>
                    <a:gd name="T19" fmla="*/ 176 h 212"/>
                    <a:gd name="T20" fmla="*/ 48 w 99"/>
                    <a:gd name="T21" fmla="*/ 176 h 212"/>
                    <a:gd name="T22" fmla="*/ 51 w 99"/>
                    <a:gd name="T23" fmla="*/ 166 h 212"/>
                    <a:gd name="T24" fmla="*/ 54 w 99"/>
                    <a:gd name="T25" fmla="*/ 164 h 212"/>
                    <a:gd name="T26" fmla="*/ 58 w 99"/>
                    <a:gd name="T27" fmla="*/ 153 h 212"/>
                    <a:gd name="T28" fmla="*/ 66 w 99"/>
                    <a:gd name="T29" fmla="*/ 151 h 212"/>
                    <a:gd name="T30" fmla="*/ 67 w 99"/>
                    <a:gd name="T31" fmla="*/ 138 h 212"/>
                    <a:gd name="T32" fmla="*/ 73 w 99"/>
                    <a:gd name="T33" fmla="*/ 133 h 212"/>
                    <a:gd name="T34" fmla="*/ 71 w 99"/>
                    <a:gd name="T35" fmla="*/ 121 h 212"/>
                    <a:gd name="T36" fmla="*/ 81 w 99"/>
                    <a:gd name="T37" fmla="*/ 115 h 212"/>
                    <a:gd name="T38" fmla="*/ 75 w 99"/>
                    <a:gd name="T39" fmla="*/ 104 h 212"/>
                    <a:gd name="T40" fmla="*/ 83 w 99"/>
                    <a:gd name="T41" fmla="*/ 96 h 212"/>
                    <a:gd name="T42" fmla="*/ 77 w 99"/>
                    <a:gd name="T43" fmla="*/ 86 h 212"/>
                    <a:gd name="T44" fmla="*/ 72 w 99"/>
                    <a:gd name="T45" fmla="*/ 65 h 212"/>
                    <a:gd name="T46" fmla="*/ 76 w 99"/>
                    <a:gd name="T47" fmla="*/ 55 h 212"/>
                    <a:gd name="T48" fmla="*/ 69 w 99"/>
                    <a:gd name="T49" fmla="*/ 49 h 212"/>
                    <a:gd name="T50" fmla="*/ 69 w 99"/>
                    <a:gd name="T51" fmla="*/ 38 h 212"/>
                    <a:gd name="T52" fmla="*/ 58 w 99"/>
                    <a:gd name="T53" fmla="*/ 32 h 212"/>
                    <a:gd name="T54" fmla="*/ 58 w 99"/>
                    <a:gd name="T55" fmla="*/ 22 h 212"/>
                    <a:gd name="T56" fmla="*/ 47 w 99"/>
                    <a:gd name="T57" fmla="*/ 20 h 212"/>
                    <a:gd name="T58" fmla="*/ 53 w 99"/>
                    <a:gd name="T59" fmla="*/ 13 h 212"/>
                    <a:gd name="T60" fmla="*/ 65 w 99"/>
                    <a:gd name="T61" fmla="*/ 0 h 212"/>
                    <a:gd name="T62" fmla="*/ 65 w 99"/>
                    <a:gd name="T63" fmla="*/ 1 h 212"/>
                    <a:gd name="T64" fmla="*/ 65 w 99"/>
                    <a:gd name="T65" fmla="*/ 1 h 212"/>
                    <a:gd name="T66" fmla="*/ 65 w 99"/>
                    <a:gd name="T67" fmla="*/ 2 h 212"/>
                    <a:gd name="T68" fmla="*/ 66 w 99"/>
                    <a:gd name="T69" fmla="*/ 2 h 212"/>
                    <a:gd name="T70" fmla="*/ 97 w 99"/>
                    <a:gd name="T71" fmla="*/ 9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212">
                      <a:moveTo>
                        <a:pt x="97" y="94"/>
                      </a:moveTo>
                      <a:cubicBezTo>
                        <a:pt x="94" y="128"/>
                        <a:pt x="76" y="162"/>
                        <a:pt x="50" y="186"/>
                      </a:cubicBezTo>
                      <a:cubicBezTo>
                        <a:pt x="36" y="199"/>
                        <a:pt x="20" y="207"/>
                        <a:pt x="1" y="212"/>
                      </a:cubicBezTo>
                      <a:cubicBezTo>
                        <a:pt x="1" y="208"/>
                        <a:pt x="0" y="204"/>
                        <a:pt x="0" y="200"/>
                      </a:cubicBezTo>
                      <a:cubicBezTo>
                        <a:pt x="2" y="202"/>
                        <a:pt x="6" y="203"/>
                        <a:pt x="8" y="202"/>
                      </a:cubicBezTo>
                      <a:cubicBezTo>
                        <a:pt x="11" y="200"/>
                        <a:pt x="13" y="198"/>
                        <a:pt x="14" y="195"/>
                      </a:cubicBezTo>
                      <a:cubicBezTo>
                        <a:pt x="15" y="195"/>
                        <a:pt x="17" y="196"/>
                        <a:pt x="19" y="195"/>
                      </a:cubicBezTo>
                      <a:cubicBezTo>
                        <a:pt x="23" y="194"/>
                        <a:pt x="26" y="190"/>
                        <a:pt x="25" y="186"/>
                      </a:cubicBezTo>
                      <a:cubicBezTo>
                        <a:pt x="28" y="187"/>
                        <a:pt x="31" y="186"/>
                        <a:pt x="33" y="184"/>
                      </a:cubicBezTo>
                      <a:cubicBezTo>
                        <a:pt x="36" y="183"/>
                        <a:pt x="37" y="179"/>
                        <a:pt x="37" y="176"/>
                      </a:cubicBezTo>
                      <a:cubicBezTo>
                        <a:pt x="40" y="178"/>
                        <a:pt x="45" y="178"/>
                        <a:pt x="48" y="176"/>
                      </a:cubicBezTo>
                      <a:cubicBezTo>
                        <a:pt x="51" y="173"/>
                        <a:pt x="52" y="169"/>
                        <a:pt x="51" y="166"/>
                      </a:cubicBezTo>
                      <a:cubicBezTo>
                        <a:pt x="52" y="165"/>
                        <a:pt x="53" y="165"/>
                        <a:pt x="54" y="164"/>
                      </a:cubicBezTo>
                      <a:cubicBezTo>
                        <a:pt x="58" y="162"/>
                        <a:pt x="59" y="157"/>
                        <a:pt x="58" y="153"/>
                      </a:cubicBezTo>
                      <a:cubicBezTo>
                        <a:pt x="61" y="154"/>
                        <a:pt x="64" y="153"/>
                        <a:pt x="66" y="151"/>
                      </a:cubicBezTo>
                      <a:cubicBezTo>
                        <a:pt x="71" y="147"/>
                        <a:pt x="70" y="142"/>
                        <a:pt x="67" y="138"/>
                      </a:cubicBezTo>
                      <a:cubicBezTo>
                        <a:pt x="70" y="138"/>
                        <a:pt x="72" y="136"/>
                        <a:pt x="73" y="133"/>
                      </a:cubicBezTo>
                      <a:cubicBezTo>
                        <a:pt x="76" y="129"/>
                        <a:pt x="74" y="125"/>
                        <a:pt x="71" y="121"/>
                      </a:cubicBezTo>
                      <a:cubicBezTo>
                        <a:pt x="76" y="121"/>
                        <a:pt x="80" y="120"/>
                        <a:pt x="81" y="115"/>
                      </a:cubicBezTo>
                      <a:cubicBezTo>
                        <a:pt x="81" y="111"/>
                        <a:pt x="79" y="107"/>
                        <a:pt x="75" y="104"/>
                      </a:cubicBezTo>
                      <a:cubicBezTo>
                        <a:pt x="79" y="103"/>
                        <a:pt x="83" y="100"/>
                        <a:pt x="83" y="96"/>
                      </a:cubicBezTo>
                      <a:cubicBezTo>
                        <a:pt x="84" y="91"/>
                        <a:pt x="81" y="87"/>
                        <a:pt x="77" y="86"/>
                      </a:cubicBezTo>
                      <a:cubicBezTo>
                        <a:pt x="83" y="80"/>
                        <a:pt x="80" y="69"/>
                        <a:pt x="72" y="65"/>
                      </a:cubicBezTo>
                      <a:cubicBezTo>
                        <a:pt x="75" y="63"/>
                        <a:pt x="77" y="59"/>
                        <a:pt x="76" y="55"/>
                      </a:cubicBezTo>
                      <a:cubicBezTo>
                        <a:pt x="74" y="52"/>
                        <a:pt x="72" y="50"/>
                        <a:pt x="69" y="49"/>
                      </a:cubicBezTo>
                      <a:cubicBezTo>
                        <a:pt x="71" y="46"/>
                        <a:pt x="71" y="41"/>
                        <a:pt x="69" y="38"/>
                      </a:cubicBezTo>
                      <a:cubicBezTo>
                        <a:pt x="67" y="33"/>
                        <a:pt x="63" y="31"/>
                        <a:pt x="58" y="32"/>
                      </a:cubicBezTo>
                      <a:cubicBezTo>
                        <a:pt x="60" y="28"/>
                        <a:pt x="61" y="25"/>
                        <a:pt x="58" y="22"/>
                      </a:cubicBezTo>
                      <a:cubicBezTo>
                        <a:pt x="55" y="19"/>
                        <a:pt x="51" y="19"/>
                        <a:pt x="47" y="20"/>
                      </a:cubicBezTo>
                      <a:cubicBezTo>
                        <a:pt x="49" y="17"/>
                        <a:pt x="51" y="15"/>
                        <a:pt x="53" y="13"/>
                      </a:cubicBezTo>
                      <a:cubicBezTo>
                        <a:pt x="57" y="8"/>
                        <a:pt x="61" y="4"/>
                        <a:pt x="65" y="0"/>
                      </a:cubicBezTo>
                      <a:cubicBezTo>
                        <a:pt x="65" y="0"/>
                        <a:pt x="65" y="1"/>
                        <a:pt x="65" y="1"/>
                      </a:cubicBezTo>
                      <a:cubicBezTo>
                        <a:pt x="65" y="1"/>
                        <a:pt x="65" y="1"/>
                        <a:pt x="65" y="1"/>
                      </a:cubicBezTo>
                      <a:cubicBezTo>
                        <a:pt x="65" y="2"/>
                        <a:pt x="65" y="2"/>
                        <a:pt x="65" y="2"/>
                      </a:cubicBezTo>
                      <a:cubicBezTo>
                        <a:pt x="65" y="2"/>
                        <a:pt x="66" y="2"/>
                        <a:pt x="66" y="2"/>
                      </a:cubicBezTo>
                      <a:cubicBezTo>
                        <a:pt x="87" y="28"/>
                        <a:pt x="99" y="60"/>
                        <a:pt x="97" y="94"/>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6"/>
                <p:cNvSpPr>
                  <a:spLocks noEditPoints="1"/>
                </p:cNvSpPr>
                <p:nvPr/>
              </p:nvSpPr>
              <p:spPr bwMode="auto">
                <a:xfrm>
                  <a:off x="3115" y="322"/>
                  <a:ext cx="1903" cy="2030"/>
                </a:xfrm>
                <a:custGeom>
                  <a:avLst/>
                  <a:gdLst>
                    <a:gd name="T0" fmla="*/ 430 w 803"/>
                    <a:gd name="T1" fmla="*/ 828 h 858"/>
                    <a:gd name="T2" fmla="*/ 397 w 803"/>
                    <a:gd name="T3" fmla="*/ 813 h 858"/>
                    <a:gd name="T4" fmla="*/ 205 w 803"/>
                    <a:gd name="T5" fmla="*/ 808 h 858"/>
                    <a:gd name="T6" fmla="*/ 88 w 803"/>
                    <a:gd name="T7" fmla="*/ 621 h 858"/>
                    <a:gd name="T8" fmla="*/ 5 w 803"/>
                    <a:gd name="T9" fmla="*/ 462 h 858"/>
                    <a:gd name="T10" fmla="*/ 14 w 803"/>
                    <a:gd name="T11" fmla="*/ 395 h 858"/>
                    <a:gd name="T12" fmla="*/ 19 w 803"/>
                    <a:gd name="T13" fmla="*/ 301 h 858"/>
                    <a:gd name="T14" fmla="*/ 57 w 803"/>
                    <a:gd name="T15" fmla="*/ 256 h 858"/>
                    <a:gd name="T16" fmla="*/ 152 w 803"/>
                    <a:gd name="T17" fmla="*/ 130 h 858"/>
                    <a:gd name="T18" fmla="*/ 73 w 803"/>
                    <a:gd name="T19" fmla="*/ 28 h 858"/>
                    <a:gd name="T20" fmla="*/ 249 w 803"/>
                    <a:gd name="T21" fmla="*/ 95 h 858"/>
                    <a:gd name="T22" fmla="*/ 367 w 803"/>
                    <a:gd name="T23" fmla="*/ 130 h 858"/>
                    <a:gd name="T24" fmla="*/ 528 w 803"/>
                    <a:gd name="T25" fmla="*/ 182 h 858"/>
                    <a:gd name="T26" fmla="*/ 570 w 803"/>
                    <a:gd name="T27" fmla="*/ 230 h 858"/>
                    <a:gd name="T28" fmla="*/ 643 w 803"/>
                    <a:gd name="T29" fmla="*/ 140 h 858"/>
                    <a:gd name="T30" fmla="*/ 741 w 803"/>
                    <a:gd name="T31" fmla="*/ 278 h 858"/>
                    <a:gd name="T32" fmla="*/ 777 w 803"/>
                    <a:gd name="T33" fmla="*/ 499 h 858"/>
                    <a:gd name="T34" fmla="*/ 758 w 803"/>
                    <a:gd name="T35" fmla="*/ 517 h 858"/>
                    <a:gd name="T36" fmla="*/ 722 w 803"/>
                    <a:gd name="T37" fmla="*/ 426 h 858"/>
                    <a:gd name="T38" fmla="*/ 705 w 803"/>
                    <a:gd name="T39" fmla="*/ 270 h 858"/>
                    <a:gd name="T40" fmla="*/ 593 w 803"/>
                    <a:gd name="T41" fmla="*/ 384 h 858"/>
                    <a:gd name="T42" fmla="*/ 665 w 803"/>
                    <a:gd name="T43" fmla="*/ 501 h 858"/>
                    <a:gd name="T44" fmla="*/ 703 w 803"/>
                    <a:gd name="T45" fmla="*/ 582 h 858"/>
                    <a:gd name="T46" fmla="*/ 561 w 803"/>
                    <a:gd name="T47" fmla="*/ 513 h 858"/>
                    <a:gd name="T48" fmla="*/ 514 w 803"/>
                    <a:gd name="T49" fmla="*/ 579 h 858"/>
                    <a:gd name="T50" fmla="*/ 573 w 803"/>
                    <a:gd name="T51" fmla="*/ 783 h 858"/>
                    <a:gd name="T52" fmla="*/ 637 w 803"/>
                    <a:gd name="T53" fmla="*/ 687 h 858"/>
                    <a:gd name="T54" fmla="*/ 731 w 803"/>
                    <a:gd name="T55" fmla="*/ 264 h 858"/>
                    <a:gd name="T56" fmla="*/ 577 w 803"/>
                    <a:gd name="T57" fmla="*/ 767 h 858"/>
                    <a:gd name="T58" fmla="*/ 520 w 803"/>
                    <a:gd name="T59" fmla="*/ 719 h 858"/>
                    <a:gd name="T60" fmla="*/ 533 w 803"/>
                    <a:gd name="T61" fmla="*/ 681 h 858"/>
                    <a:gd name="T62" fmla="*/ 662 w 803"/>
                    <a:gd name="T63" fmla="*/ 141 h 858"/>
                    <a:gd name="T64" fmla="*/ 569 w 803"/>
                    <a:gd name="T65" fmla="*/ 474 h 858"/>
                    <a:gd name="T66" fmla="*/ 476 w 803"/>
                    <a:gd name="T67" fmla="*/ 633 h 858"/>
                    <a:gd name="T68" fmla="*/ 423 w 803"/>
                    <a:gd name="T69" fmla="*/ 660 h 858"/>
                    <a:gd name="T70" fmla="*/ 327 w 803"/>
                    <a:gd name="T71" fmla="*/ 664 h 858"/>
                    <a:gd name="T72" fmla="*/ 586 w 803"/>
                    <a:gd name="T73" fmla="*/ 380 h 858"/>
                    <a:gd name="T74" fmla="*/ 204 w 803"/>
                    <a:gd name="T75" fmla="*/ 641 h 858"/>
                    <a:gd name="T76" fmla="*/ 578 w 803"/>
                    <a:gd name="T77" fmla="*/ 307 h 858"/>
                    <a:gd name="T78" fmla="*/ 572 w 803"/>
                    <a:gd name="T79" fmla="*/ 269 h 858"/>
                    <a:gd name="T80" fmla="*/ 472 w 803"/>
                    <a:gd name="T81" fmla="*/ 611 h 858"/>
                    <a:gd name="T82" fmla="*/ 415 w 803"/>
                    <a:gd name="T83" fmla="*/ 651 h 858"/>
                    <a:gd name="T84" fmla="*/ 477 w 803"/>
                    <a:gd name="T85" fmla="*/ 174 h 858"/>
                    <a:gd name="T86" fmla="*/ 437 w 803"/>
                    <a:gd name="T87" fmla="*/ 153 h 858"/>
                    <a:gd name="T88" fmla="*/ 307 w 803"/>
                    <a:gd name="T89" fmla="*/ 720 h 858"/>
                    <a:gd name="T90" fmla="*/ 272 w 803"/>
                    <a:gd name="T91" fmla="*/ 684 h 858"/>
                    <a:gd name="T92" fmla="*/ 259 w 803"/>
                    <a:gd name="T93" fmla="*/ 659 h 858"/>
                    <a:gd name="T94" fmla="*/ 207 w 803"/>
                    <a:gd name="T95" fmla="*/ 646 h 858"/>
                    <a:gd name="T96" fmla="*/ 189 w 803"/>
                    <a:gd name="T97" fmla="*/ 639 h 858"/>
                    <a:gd name="T98" fmla="*/ 290 w 803"/>
                    <a:gd name="T99" fmla="*/ 120 h 858"/>
                    <a:gd name="T100" fmla="*/ 269 w 803"/>
                    <a:gd name="T101" fmla="*/ 112 h 858"/>
                    <a:gd name="T102" fmla="*/ 105 w 803"/>
                    <a:gd name="T103" fmla="*/ 593 h 858"/>
                    <a:gd name="T104" fmla="*/ 107 w 803"/>
                    <a:gd name="T105" fmla="*/ 595 h 858"/>
                    <a:gd name="T106" fmla="*/ 74 w 803"/>
                    <a:gd name="T107" fmla="*/ 597 h 858"/>
                    <a:gd name="T108" fmla="*/ 62 w 803"/>
                    <a:gd name="T109" fmla="*/ 557 h 858"/>
                    <a:gd name="T110" fmla="*/ 143 w 803"/>
                    <a:gd name="T111" fmla="*/ 163 h 858"/>
                    <a:gd name="T112" fmla="*/ 94 w 803"/>
                    <a:gd name="T113" fmla="*/ 172 h 858"/>
                    <a:gd name="T114" fmla="*/ 33 w 803"/>
                    <a:gd name="T115" fmla="*/ 468 h 858"/>
                    <a:gd name="T116" fmla="*/ 89 w 803"/>
                    <a:gd name="T117" fmla="*/ 201 h 858"/>
                    <a:gd name="T118" fmla="*/ 92 w 803"/>
                    <a:gd name="T119" fmla="*/ 190 h 858"/>
                    <a:gd name="T120" fmla="*/ 24 w 803"/>
                    <a:gd name="T121" fmla="*/ 367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3" h="858">
                      <a:moveTo>
                        <a:pt x="519" y="665"/>
                      </a:moveTo>
                      <a:cubicBezTo>
                        <a:pt x="518" y="663"/>
                        <a:pt x="517" y="661"/>
                        <a:pt x="516" y="660"/>
                      </a:cubicBezTo>
                      <a:cubicBezTo>
                        <a:pt x="517" y="661"/>
                        <a:pt x="517" y="663"/>
                        <a:pt x="518" y="665"/>
                      </a:cubicBezTo>
                      <a:cubicBezTo>
                        <a:pt x="518" y="665"/>
                        <a:pt x="519" y="665"/>
                        <a:pt x="519" y="665"/>
                      </a:cubicBezTo>
                      <a:close/>
                      <a:moveTo>
                        <a:pt x="519" y="665"/>
                      </a:moveTo>
                      <a:cubicBezTo>
                        <a:pt x="526" y="679"/>
                        <a:pt x="533" y="693"/>
                        <a:pt x="541" y="707"/>
                      </a:cubicBezTo>
                      <a:cubicBezTo>
                        <a:pt x="548" y="719"/>
                        <a:pt x="559" y="730"/>
                        <a:pt x="574" y="723"/>
                      </a:cubicBezTo>
                      <a:cubicBezTo>
                        <a:pt x="588" y="716"/>
                        <a:pt x="591" y="699"/>
                        <a:pt x="584" y="687"/>
                      </a:cubicBezTo>
                      <a:cubicBezTo>
                        <a:pt x="577" y="676"/>
                        <a:pt x="563" y="672"/>
                        <a:pt x="552" y="665"/>
                      </a:cubicBezTo>
                      <a:cubicBezTo>
                        <a:pt x="555" y="667"/>
                        <a:pt x="557" y="669"/>
                        <a:pt x="559" y="671"/>
                      </a:cubicBezTo>
                      <a:cubicBezTo>
                        <a:pt x="567" y="678"/>
                        <a:pt x="581" y="696"/>
                        <a:pt x="571" y="707"/>
                      </a:cubicBezTo>
                      <a:cubicBezTo>
                        <a:pt x="560" y="721"/>
                        <a:pt x="543" y="700"/>
                        <a:pt x="536" y="692"/>
                      </a:cubicBezTo>
                      <a:cubicBezTo>
                        <a:pt x="530" y="683"/>
                        <a:pt x="524" y="675"/>
                        <a:pt x="519" y="665"/>
                      </a:cubicBezTo>
                      <a:close/>
                      <a:moveTo>
                        <a:pt x="793" y="434"/>
                      </a:moveTo>
                      <a:cubicBezTo>
                        <a:pt x="803" y="470"/>
                        <a:pt x="797" y="507"/>
                        <a:pt x="777" y="539"/>
                      </a:cubicBezTo>
                      <a:cubicBezTo>
                        <a:pt x="760" y="568"/>
                        <a:pt x="732" y="595"/>
                        <a:pt x="698" y="601"/>
                      </a:cubicBezTo>
                      <a:cubicBezTo>
                        <a:pt x="698" y="601"/>
                        <a:pt x="698" y="601"/>
                        <a:pt x="698" y="601"/>
                      </a:cubicBezTo>
                      <a:cubicBezTo>
                        <a:pt x="700" y="618"/>
                        <a:pt x="702" y="636"/>
                        <a:pt x="709" y="652"/>
                      </a:cubicBezTo>
                      <a:cubicBezTo>
                        <a:pt x="710" y="653"/>
                        <a:pt x="708" y="655"/>
                        <a:pt x="707" y="655"/>
                      </a:cubicBezTo>
                      <a:cubicBezTo>
                        <a:pt x="698" y="655"/>
                        <a:pt x="689" y="655"/>
                        <a:pt x="681" y="655"/>
                      </a:cubicBezTo>
                      <a:cubicBezTo>
                        <a:pt x="681" y="656"/>
                        <a:pt x="681" y="656"/>
                        <a:pt x="681" y="657"/>
                      </a:cubicBezTo>
                      <a:cubicBezTo>
                        <a:pt x="679" y="679"/>
                        <a:pt x="673" y="701"/>
                        <a:pt x="663" y="721"/>
                      </a:cubicBezTo>
                      <a:cubicBezTo>
                        <a:pt x="632" y="785"/>
                        <a:pt x="556" y="832"/>
                        <a:pt x="485" y="808"/>
                      </a:cubicBezTo>
                      <a:cubicBezTo>
                        <a:pt x="479" y="819"/>
                        <a:pt x="472" y="831"/>
                        <a:pt x="466" y="842"/>
                      </a:cubicBezTo>
                      <a:cubicBezTo>
                        <a:pt x="466" y="843"/>
                        <a:pt x="464" y="843"/>
                        <a:pt x="463" y="843"/>
                      </a:cubicBezTo>
                      <a:cubicBezTo>
                        <a:pt x="453" y="839"/>
                        <a:pt x="443" y="834"/>
                        <a:pt x="434" y="830"/>
                      </a:cubicBezTo>
                      <a:cubicBezTo>
                        <a:pt x="429" y="829"/>
                        <a:pt x="429" y="829"/>
                        <a:pt x="429" y="829"/>
                      </a:cubicBezTo>
                      <a:cubicBezTo>
                        <a:pt x="430" y="829"/>
                        <a:pt x="430" y="829"/>
                        <a:pt x="430" y="828"/>
                      </a:cubicBezTo>
                      <a:cubicBezTo>
                        <a:pt x="422" y="825"/>
                        <a:pt x="413" y="821"/>
                        <a:pt x="405" y="817"/>
                      </a:cubicBezTo>
                      <a:cubicBezTo>
                        <a:pt x="407" y="820"/>
                        <a:pt x="408" y="824"/>
                        <a:pt x="406" y="828"/>
                      </a:cubicBezTo>
                      <a:cubicBezTo>
                        <a:pt x="403" y="834"/>
                        <a:pt x="398" y="831"/>
                        <a:pt x="393" y="829"/>
                      </a:cubicBezTo>
                      <a:cubicBezTo>
                        <a:pt x="395" y="834"/>
                        <a:pt x="394" y="840"/>
                        <a:pt x="389" y="842"/>
                      </a:cubicBezTo>
                      <a:cubicBezTo>
                        <a:pt x="386" y="843"/>
                        <a:pt x="383" y="843"/>
                        <a:pt x="380" y="842"/>
                      </a:cubicBezTo>
                      <a:cubicBezTo>
                        <a:pt x="381" y="843"/>
                        <a:pt x="381" y="845"/>
                        <a:pt x="380" y="846"/>
                      </a:cubicBezTo>
                      <a:cubicBezTo>
                        <a:pt x="380" y="849"/>
                        <a:pt x="378" y="853"/>
                        <a:pt x="375" y="855"/>
                      </a:cubicBezTo>
                      <a:cubicBezTo>
                        <a:pt x="370" y="858"/>
                        <a:pt x="364" y="856"/>
                        <a:pt x="361" y="852"/>
                      </a:cubicBezTo>
                      <a:cubicBezTo>
                        <a:pt x="363" y="850"/>
                        <a:pt x="363" y="850"/>
                        <a:pt x="363" y="850"/>
                      </a:cubicBezTo>
                      <a:cubicBezTo>
                        <a:pt x="366" y="853"/>
                        <a:pt x="370" y="855"/>
                        <a:pt x="374" y="851"/>
                      </a:cubicBezTo>
                      <a:cubicBezTo>
                        <a:pt x="376" y="849"/>
                        <a:pt x="377" y="846"/>
                        <a:pt x="377" y="843"/>
                      </a:cubicBezTo>
                      <a:cubicBezTo>
                        <a:pt x="377" y="841"/>
                        <a:pt x="375" y="839"/>
                        <a:pt x="375" y="836"/>
                      </a:cubicBezTo>
                      <a:cubicBezTo>
                        <a:pt x="375" y="836"/>
                        <a:pt x="375" y="836"/>
                        <a:pt x="375" y="835"/>
                      </a:cubicBezTo>
                      <a:cubicBezTo>
                        <a:pt x="375" y="835"/>
                        <a:pt x="375" y="835"/>
                        <a:pt x="375" y="835"/>
                      </a:cubicBezTo>
                      <a:cubicBezTo>
                        <a:pt x="375" y="834"/>
                        <a:pt x="376" y="834"/>
                        <a:pt x="376" y="834"/>
                      </a:cubicBezTo>
                      <a:cubicBezTo>
                        <a:pt x="376" y="834"/>
                        <a:pt x="377" y="834"/>
                        <a:pt x="377" y="834"/>
                      </a:cubicBezTo>
                      <a:cubicBezTo>
                        <a:pt x="377" y="835"/>
                        <a:pt x="377" y="836"/>
                        <a:pt x="378" y="836"/>
                      </a:cubicBezTo>
                      <a:cubicBezTo>
                        <a:pt x="378" y="836"/>
                        <a:pt x="379" y="837"/>
                        <a:pt x="379" y="838"/>
                      </a:cubicBezTo>
                      <a:cubicBezTo>
                        <a:pt x="381" y="840"/>
                        <a:pt x="384" y="841"/>
                        <a:pt x="387" y="839"/>
                      </a:cubicBezTo>
                      <a:cubicBezTo>
                        <a:pt x="392" y="837"/>
                        <a:pt x="391" y="830"/>
                        <a:pt x="388" y="827"/>
                      </a:cubicBezTo>
                      <a:cubicBezTo>
                        <a:pt x="387" y="827"/>
                        <a:pt x="387" y="826"/>
                        <a:pt x="388" y="825"/>
                      </a:cubicBezTo>
                      <a:cubicBezTo>
                        <a:pt x="388" y="824"/>
                        <a:pt x="389" y="824"/>
                        <a:pt x="389" y="824"/>
                      </a:cubicBezTo>
                      <a:cubicBezTo>
                        <a:pt x="391" y="825"/>
                        <a:pt x="392" y="825"/>
                        <a:pt x="393" y="826"/>
                      </a:cubicBezTo>
                      <a:cubicBezTo>
                        <a:pt x="397" y="827"/>
                        <a:pt x="396" y="828"/>
                        <a:pt x="400" y="826"/>
                      </a:cubicBezTo>
                      <a:cubicBezTo>
                        <a:pt x="403" y="826"/>
                        <a:pt x="404" y="824"/>
                        <a:pt x="403" y="821"/>
                      </a:cubicBezTo>
                      <a:cubicBezTo>
                        <a:pt x="403" y="820"/>
                        <a:pt x="402" y="818"/>
                        <a:pt x="401" y="817"/>
                      </a:cubicBezTo>
                      <a:cubicBezTo>
                        <a:pt x="399" y="816"/>
                        <a:pt x="398" y="815"/>
                        <a:pt x="397" y="814"/>
                      </a:cubicBezTo>
                      <a:cubicBezTo>
                        <a:pt x="397" y="814"/>
                        <a:pt x="397" y="813"/>
                        <a:pt x="397" y="813"/>
                      </a:cubicBezTo>
                      <a:cubicBezTo>
                        <a:pt x="395" y="813"/>
                        <a:pt x="394" y="812"/>
                        <a:pt x="393" y="812"/>
                      </a:cubicBezTo>
                      <a:cubicBezTo>
                        <a:pt x="387" y="809"/>
                        <a:pt x="382" y="807"/>
                        <a:pt x="376" y="804"/>
                      </a:cubicBezTo>
                      <a:cubicBezTo>
                        <a:pt x="373" y="802"/>
                        <a:pt x="373" y="802"/>
                        <a:pt x="373" y="802"/>
                      </a:cubicBezTo>
                      <a:cubicBezTo>
                        <a:pt x="373" y="802"/>
                        <a:pt x="373" y="802"/>
                        <a:pt x="373" y="802"/>
                      </a:cubicBezTo>
                      <a:cubicBezTo>
                        <a:pt x="362" y="797"/>
                        <a:pt x="351" y="791"/>
                        <a:pt x="342" y="784"/>
                      </a:cubicBezTo>
                      <a:cubicBezTo>
                        <a:pt x="337" y="779"/>
                        <a:pt x="332" y="774"/>
                        <a:pt x="327" y="768"/>
                      </a:cubicBezTo>
                      <a:cubicBezTo>
                        <a:pt x="329" y="772"/>
                        <a:pt x="330" y="777"/>
                        <a:pt x="330" y="781"/>
                      </a:cubicBezTo>
                      <a:cubicBezTo>
                        <a:pt x="332" y="788"/>
                        <a:pt x="332" y="796"/>
                        <a:pt x="329" y="804"/>
                      </a:cubicBezTo>
                      <a:cubicBezTo>
                        <a:pt x="325" y="817"/>
                        <a:pt x="313" y="826"/>
                        <a:pt x="299" y="823"/>
                      </a:cubicBezTo>
                      <a:cubicBezTo>
                        <a:pt x="284" y="821"/>
                        <a:pt x="276" y="807"/>
                        <a:pt x="276" y="793"/>
                      </a:cubicBezTo>
                      <a:cubicBezTo>
                        <a:pt x="276" y="785"/>
                        <a:pt x="279" y="776"/>
                        <a:pt x="282" y="768"/>
                      </a:cubicBezTo>
                      <a:cubicBezTo>
                        <a:pt x="283" y="766"/>
                        <a:pt x="284" y="763"/>
                        <a:pt x="285" y="760"/>
                      </a:cubicBezTo>
                      <a:cubicBezTo>
                        <a:pt x="278" y="769"/>
                        <a:pt x="270" y="777"/>
                        <a:pt x="261" y="784"/>
                      </a:cubicBezTo>
                      <a:cubicBezTo>
                        <a:pt x="255" y="790"/>
                        <a:pt x="247" y="795"/>
                        <a:pt x="240" y="799"/>
                      </a:cubicBezTo>
                      <a:cubicBezTo>
                        <a:pt x="237" y="800"/>
                        <a:pt x="237" y="800"/>
                        <a:pt x="237" y="800"/>
                      </a:cubicBezTo>
                      <a:cubicBezTo>
                        <a:pt x="232" y="804"/>
                        <a:pt x="225" y="806"/>
                        <a:pt x="219" y="809"/>
                      </a:cubicBezTo>
                      <a:cubicBezTo>
                        <a:pt x="216" y="810"/>
                        <a:pt x="216" y="810"/>
                        <a:pt x="216" y="810"/>
                      </a:cubicBezTo>
                      <a:cubicBezTo>
                        <a:pt x="215" y="810"/>
                        <a:pt x="214" y="810"/>
                        <a:pt x="213" y="811"/>
                      </a:cubicBezTo>
                      <a:cubicBezTo>
                        <a:pt x="212" y="812"/>
                        <a:pt x="211" y="812"/>
                        <a:pt x="210" y="814"/>
                      </a:cubicBezTo>
                      <a:cubicBezTo>
                        <a:pt x="208" y="812"/>
                        <a:pt x="208" y="812"/>
                        <a:pt x="208" y="812"/>
                      </a:cubicBezTo>
                      <a:cubicBezTo>
                        <a:pt x="198" y="815"/>
                        <a:pt x="189" y="817"/>
                        <a:pt x="180" y="819"/>
                      </a:cubicBezTo>
                      <a:cubicBezTo>
                        <a:pt x="177" y="820"/>
                        <a:pt x="177" y="820"/>
                        <a:pt x="177" y="820"/>
                      </a:cubicBezTo>
                      <a:cubicBezTo>
                        <a:pt x="167" y="823"/>
                        <a:pt x="158" y="826"/>
                        <a:pt x="149" y="830"/>
                      </a:cubicBezTo>
                      <a:cubicBezTo>
                        <a:pt x="147" y="830"/>
                        <a:pt x="146" y="829"/>
                        <a:pt x="146" y="828"/>
                      </a:cubicBezTo>
                      <a:cubicBezTo>
                        <a:pt x="145" y="827"/>
                        <a:pt x="145" y="825"/>
                        <a:pt x="144" y="823"/>
                      </a:cubicBezTo>
                      <a:cubicBezTo>
                        <a:pt x="148" y="822"/>
                        <a:pt x="148" y="822"/>
                        <a:pt x="148" y="822"/>
                      </a:cubicBezTo>
                      <a:cubicBezTo>
                        <a:pt x="148" y="823"/>
                        <a:pt x="149" y="824"/>
                        <a:pt x="149" y="825"/>
                      </a:cubicBezTo>
                      <a:cubicBezTo>
                        <a:pt x="167" y="817"/>
                        <a:pt x="186" y="814"/>
                        <a:pt x="205" y="808"/>
                      </a:cubicBezTo>
                      <a:cubicBezTo>
                        <a:pt x="222" y="803"/>
                        <a:pt x="239" y="796"/>
                        <a:pt x="253" y="785"/>
                      </a:cubicBezTo>
                      <a:cubicBezTo>
                        <a:pt x="268" y="775"/>
                        <a:pt x="280" y="761"/>
                        <a:pt x="289" y="746"/>
                      </a:cubicBezTo>
                      <a:cubicBezTo>
                        <a:pt x="294" y="739"/>
                        <a:pt x="298" y="731"/>
                        <a:pt x="302" y="723"/>
                      </a:cubicBezTo>
                      <a:cubicBezTo>
                        <a:pt x="302" y="722"/>
                        <a:pt x="302" y="721"/>
                        <a:pt x="303" y="720"/>
                      </a:cubicBezTo>
                      <a:cubicBezTo>
                        <a:pt x="303" y="719"/>
                        <a:pt x="303" y="718"/>
                        <a:pt x="304" y="718"/>
                      </a:cubicBezTo>
                      <a:cubicBezTo>
                        <a:pt x="306" y="710"/>
                        <a:pt x="309" y="702"/>
                        <a:pt x="306" y="695"/>
                      </a:cubicBezTo>
                      <a:cubicBezTo>
                        <a:pt x="306" y="694"/>
                        <a:pt x="306" y="694"/>
                        <a:pt x="306" y="693"/>
                      </a:cubicBezTo>
                      <a:cubicBezTo>
                        <a:pt x="300" y="693"/>
                        <a:pt x="294" y="693"/>
                        <a:pt x="287" y="692"/>
                      </a:cubicBezTo>
                      <a:cubicBezTo>
                        <a:pt x="287" y="691"/>
                        <a:pt x="285" y="691"/>
                        <a:pt x="284" y="691"/>
                      </a:cubicBezTo>
                      <a:cubicBezTo>
                        <a:pt x="283" y="691"/>
                        <a:pt x="282" y="691"/>
                        <a:pt x="281" y="691"/>
                      </a:cubicBezTo>
                      <a:cubicBezTo>
                        <a:pt x="266" y="690"/>
                        <a:pt x="252" y="687"/>
                        <a:pt x="237" y="684"/>
                      </a:cubicBezTo>
                      <a:cubicBezTo>
                        <a:pt x="237" y="684"/>
                        <a:pt x="237" y="684"/>
                        <a:pt x="237" y="684"/>
                      </a:cubicBezTo>
                      <a:cubicBezTo>
                        <a:pt x="238" y="681"/>
                        <a:pt x="234" y="679"/>
                        <a:pt x="233" y="682"/>
                      </a:cubicBezTo>
                      <a:cubicBezTo>
                        <a:pt x="233" y="682"/>
                        <a:pt x="232" y="683"/>
                        <a:pt x="232" y="683"/>
                      </a:cubicBezTo>
                      <a:cubicBezTo>
                        <a:pt x="222" y="681"/>
                        <a:pt x="211" y="678"/>
                        <a:pt x="201" y="675"/>
                      </a:cubicBezTo>
                      <a:cubicBezTo>
                        <a:pt x="197" y="674"/>
                        <a:pt x="192" y="672"/>
                        <a:pt x="187" y="671"/>
                      </a:cubicBezTo>
                      <a:cubicBezTo>
                        <a:pt x="187" y="669"/>
                        <a:pt x="184" y="668"/>
                        <a:pt x="183" y="669"/>
                      </a:cubicBezTo>
                      <a:cubicBezTo>
                        <a:pt x="170" y="665"/>
                        <a:pt x="157" y="660"/>
                        <a:pt x="144" y="654"/>
                      </a:cubicBezTo>
                      <a:cubicBezTo>
                        <a:pt x="143" y="653"/>
                        <a:pt x="142" y="653"/>
                        <a:pt x="140" y="652"/>
                      </a:cubicBezTo>
                      <a:cubicBezTo>
                        <a:pt x="140" y="651"/>
                        <a:pt x="139" y="650"/>
                        <a:pt x="138" y="651"/>
                      </a:cubicBezTo>
                      <a:cubicBezTo>
                        <a:pt x="138" y="650"/>
                        <a:pt x="137" y="649"/>
                        <a:pt x="136" y="650"/>
                      </a:cubicBezTo>
                      <a:cubicBezTo>
                        <a:pt x="130" y="647"/>
                        <a:pt x="123" y="644"/>
                        <a:pt x="117" y="640"/>
                      </a:cubicBezTo>
                      <a:cubicBezTo>
                        <a:pt x="117" y="640"/>
                        <a:pt x="117" y="640"/>
                        <a:pt x="116" y="640"/>
                      </a:cubicBezTo>
                      <a:cubicBezTo>
                        <a:pt x="113" y="639"/>
                        <a:pt x="113" y="639"/>
                        <a:pt x="113" y="639"/>
                      </a:cubicBezTo>
                      <a:cubicBezTo>
                        <a:pt x="113" y="639"/>
                        <a:pt x="113" y="638"/>
                        <a:pt x="114" y="638"/>
                      </a:cubicBezTo>
                      <a:cubicBezTo>
                        <a:pt x="107" y="635"/>
                        <a:pt x="100" y="631"/>
                        <a:pt x="94" y="626"/>
                      </a:cubicBezTo>
                      <a:cubicBezTo>
                        <a:pt x="96" y="624"/>
                        <a:pt x="92" y="621"/>
                        <a:pt x="90" y="623"/>
                      </a:cubicBezTo>
                      <a:cubicBezTo>
                        <a:pt x="89" y="622"/>
                        <a:pt x="89" y="622"/>
                        <a:pt x="88" y="621"/>
                      </a:cubicBezTo>
                      <a:cubicBezTo>
                        <a:pt x="89" y="619"/>
                        <a:pt x="87" y="616"/>
                        <a:pt x="85" y="618"/>
                      </a:cubicBezTo>
                      <a:cubicBezTo>
                        <a:pt x="84" y="618"/>
                        <a:pt x="84" y="618"/>
                        <a:pt x="84" y="618"/>
                      </a:cubicBezTo>
                      <a:cubicBezTo>
                        <a:pt x="78" y="612"/>
                        <a:pt x="72" y="607"/>
                        <a:pt x="66" y="600"/>
                      </a:cubicBezTo>
                      <a:cubicBezTo>
                        <a:pt x="61" y="595"/>
                        <a:pt x="57" y="589"/>
                        <a:pt x="52" y="583"/>
                      </a:cubicBezTo>
                      <a:cubicBezTo>
                        <a:pt x="53" y="583"/>
                        <a:pt x="53" y="583"/>
                        <a:pt x="53" y="582"/>
                      </a:cubicBezTo>
                      <a:cubicBezTo>
                        <a:pt x="54" y="581"/>
                        <a:pt x="54" y="580"/>
                        <a:pt x="53" y="579"/>
                      </a:cubicBezTo>
                      <a:cubicBezTo>
                        <a:pt x="54" y="578"/>
                        <a:pt x="54" y="578"/>
                        <a:pt x="54" y="578"/>
                      </a:cubicBezTo>
                      <a:cubicBezTo>
                        <a:pt x="57" y="582"/>
                        <a:pt x="60" y="587"/>
                        <a:pt x="64" y="590"/>
                      </a:cubicBezTo>
                      <a:cubicBezTo>
                        <a:pt x="64" y="585"/>
                        <a:pt x="68" y="578"/>
                        <a:pt x="72" y="572"/>
                      </a:cubicBezTo>
                      <a:cubicBezTo>
                        <a:pt x="64" y="576"/>
                        <a:pt x="56" y="579"/>
                        <a:pt x="50" y="571"/>
                      </a:cubicBezTo>
                      <a:cubicBezTo>
                        <a:pt x="45" y="564"/>
                        <a:pt x="50" y="554"/>
                        <a:pt x="56" y="548"/>
                      </a:cubicBezTo>
                      <a:cubicBezTo>
                        <a:pt x="48" y="551"/>
                        <a:pt x="39" y="552"/>
                        <a:pt x="34" y="545"/>
                      </a:cubicBezTo>
                      <a:cubicBezTo>
                        <a:pt x="34" y="544"/>
                        <a:pt x="34" y="544"/>
                        <a:pt x="34" y="544"/>
                      </a:cubicBezTo>
                      <a:cubicBezTo>
                        <a:pt x="30" y="536"/>
                        <a:pt x="36" y="528"/>
                        <a:pt x="42" y="522"/>
                      </a:cubicBezTo>
                      <a:cubicBezTo>
                        <a:pt x="35" y="524"/>
                        <a:pt x="27" y="526"/>
                        <a:pt x="22" y="522"/>
                      </a:cubicBezTo>
                      <a:cubicBezTo>
                        <a:pt x="24" y="526"/>
                        <a:pt x="25" y="529"/>
                        <a:pt x="27" y="532"/>
                      </a:cubicBezTo>
                      <a:cubicBezTo>
                        <a:pt x="26" y="532"/>
                        <a:pt x="26" y="532"/>
                        <a:pt x="26" y="532"/>
                      </a:cubicBezTo>
                      <a:cubicBezTo>
                        <a:pt x="26" y="531"/>
                        <a:pt x="25" y="531"/>
                        <a:pt x="24" y="531"/>
                      </a:cubicBezTo>
                      <a:cubicBezTo>
                        <a:pt x="23" y="531"/>
                        <a:pt x="22" y="532"/>
                        <a:pt x="22" y="532"/>
                      </a:cubicBezTo>
                      <a:cubicBezTo>
                        <a:pt x="15" y="517"/>
                        <a:pt x="10" y="501"/>
                        <a:pt x="6" y="486"/>
                      </a:cubicBezTo>
                      <a:cubicBezTo>
                        <a:pt x="7" y="485"/>
                        <a:pt x="7" y="485"/>
                        <a:pt x="8" y="485"/>
                      </a:cubicBezTo>
                      <a:cubicBezTo>
                        <a:pt x="9" y="484"/>
                        <a:pt x="9" y="483"/>
                        <a:pt x="9" y="482"/>
                      </a:cubicBezTo>
                      <a:cubicBezTo>
                        <a:pt x="9" y="482"/>
                        <a:pt x="9" y="481"/>
                        <a:pt x="9" y="481"/>
                      </a:cubicBezTo>
                      <a:cubicBezTo>
                        <a:pt x="9" y="481"/>
                        <a:pt x="9" y="481"/>
                        <a:pt x="9" y="481"/>
                      </a:cubicBezTo>
                      <a:cubicBezTo>
                        <a:pt x="9" y="482"/>
                        <a:pt x="9" y="483"/>
                        <a:pt x="9" y="483"/>
                      </a:cubicBezTo>
                      <a:cubicBezTo>
                        <a:pt x="10" y="481"/>
                        <a:pt x="12" y="479"/>
                        <a:pt x="13" y="477"/>
                      </a:cubicBezTo>
                      <a:cubicBezTo>
                        <a:pt x="15" y="475"/>
                        <a:pt x="17" y="473"/>
                        <a:pt x="19" y="472"/>
                      </a:cubicBezTo>
                      <a:cubicBezTo>
                        <a:pt x="13" y="472"/>
                        <a:pt x="7" y="469"/>
                        <a:pt x="5" y="462"/>
                      </a:cubicBezTo>
                      <a:cubicBezTo>
                        <a:pt x="5" y="462"/>
                        <a:pt x="5" y="461"/>
                        <a:pt x="5" y="461"/>
                      </a:cubicBezTo>
                      <a:cubicBezTo>
                        <a:pt x="3" y="452"/>
                        <a:pt x="9" y="447"/>
                        <a:pt x="16" y="443"/>
                      </a:cubicBezTo>
                      <a:cubicBezTo>
                        <a:pt x="15" y="442"/>
                        <a:pt x="14" y="442"/>
                        <a:pt x="13" y="442"/>
                      </a:cubicBezTo>
                      <a:cubicBezTo>
                        <a:pt x="14" y="439"/>
                        <a:pt x="14" y="439"/>
                        <a:pt x="14" y="439"/>
                      </a:cubicBezTo>
                      <a:cubicBezTo>
                        <a:pt x="17" y="440"/>
                        <a:pt x="22" y="439"/>
                        <a:pt x="25" y="438"/>
                      </a:cubicBezTo>
                      <a:cubicBezTo>
                        <a:pt x="26" y="438"/>
                        <a:pt x="27" y="438"/>
                        <a:pt x="27" y="439"/>
                      </a:cubicBezTo>
                      <a:cubicBezTo>
                        <a:pt x="26" y="435"/>
                        <a:pt x="26" y="432"/>
                        <a:pt x="25" y="428"/>
                      </a:cubicBezTo>
                      <a:cubicBezTo>
                        <a:pt x="20" y="429"/>
                        <a:pt x="11" y="430"/>
                        <a:pt x="11" y="423"/>
                      </a:cubicBezTo>
                      <a:cubicBezTo>
                        <a:pt x="11" y="417"/>
                        <a:pt x="18" y="414"/>
                        <a:pt x="23" y="415"/>
                      </a:cubicBezTo>
                      <a:cubicBezTo>
                        <a:pt x="24" y="415"/>
                        <a:pt x="24" y="415"/>
                        <a:pt x="24" y="415"/>
                      </a:cubicBezTo>
                      <a:cubicBezTo>
                        <a:pt x="24" y="413"/>
                        <a:pt x="24" y="411"/>
                        <a:pt x="23" y="408"/>
                      </a:cubicBezTo>
                      <a:cubicBezTo>
                        <a:pt x="23" y="408"/>
                        <a:pt x="23" y="408"/>
                        <a:pt x="23" y="408"/>
                      </a:cubicBezTo>
                      <a:cubicBezTo>
                        <a:pt x="22" y="409"/>
                        <a:pt x="21" y="409"/>
                        <a:pt x="19" y="410"/>
                      </a:cubicBezTo>
                      <a:cubicBezTo>
                        <a:pt x="17" y="411"/>
                        <a:pt x="15" y="412"/>
                        <a:pt x="13" y="414"/>
                      </a:cubicBezTo>
                      <a:cubicBezTo>
                        <a:pt x="10" y="411"/>
                        <a:pt x="10" y="411"/>
                        <a:pt x="10" y="411"/>
                      </a:cubicBezTo>
                      <a:cubicBezTo>
                        <a:pt x="11" y="411"/>
                        <a:pt x="12" y="410"/>
                        <a:pt x="12" y="410"/>
                      </a:cubicBezTo>
                      <a:cubicBezTo>
                        <a:pt x="7" y="409"/>
                        <a:pt x="3" y="407"/>
                        <a:pt x="0" y="404"/>
                      </a:cubicBezTo>
                      <a:cubicBezTo>
                        <a:pt x="3" y="402"/>
                        <a:pt x="3" y="402"/>
                        <a:pt x="3" y="402"/>
                      </a:cubicBezTo>
                      <a:cubicBezTo>
                        <a:pt x="7" y="407"/>
                        <a:pt x="17" y="407"/>
                        <a:pt x="22" y="405"/>
                      </a:cubicBezTo>
                      <a:cubicBezTo>
                        <a:pt x="22" y="405"/>
                        <a:pt x="23" y="405"/>
                        <a:pt x="23" y="405"/>
                      </a:cubicBezTo>
                      <a:cubicBezTo>
                        <a:pt x="23" y="403"/>
                        <a:pt x="23" y="401"/>
                        <a:pt x="23" y="399"/>
                      </a:cubicBezTo>
                      <a:cubicBezTo>
                        <a:pt x="23" y="400"/>
                        <a:pt x="23" y="400"/>
                        <a:pt x="22" y="400"/>
                      </a:cubicBezTo>
                      <a:cubicBezTo>
                        <a:pt x="17" y="400"/>
                        <a:pt x="8" y="399"/>
                        <a:pt x="9" y="391"/>
                      </a:cubicBezTo>
                      <a:cubicBezTo>
                        <a:pt x="10" y="386"/>
                        <a:pt x="17" y="386"/>
                        <a:pt x="21" y="385"/>
                      </a:cubicBezTo>
                      <a:cubicBezTo>
                        <a:pt x="22" y="384"/>
                        <a:pt x="23" y="385"/>
                        <a:pt x="23" y="386"/>
                      </a:cubicBezTo>
                      <a:cubicBezTo>
                        <a:pt x="23" y="386"/>
                        <a:pt x="23" y="386"/>
                        <a:pt x="23" y="386"/>
                      </a:cubicBezTo>
                      <a:cubicBezTo>
                        <a:pt x="21" y="390"/>
                        <a:pt x="17" y="389"/>
                        <a:pt x="14" y="390"/>
                      </a:cubicBezTo>
                      <a:cubicBezTo>
                        <a:pt x="12" y="391"/>
                        <a:pt x="12" y="394"/>
                        <a:pt x="14" y="395"/>
                      </a:cubicBezTo>
                      <a:cubicBezTo>
                        <a:pt x="16" y="397"/>
                        <a:pt x="20" y="397"/>
                        <a:pt x="22" y="397"/>
                      </a:cubicBezTo>
                      <a:cubicBezTo>
                        <a:pt x="23" y="397"/>
                        <a:pt x="23" y="398"/>
                        <a:pt x="23" y="398"/>
                      </a:cubicBezTo>
                      <a:cubicBezTo>
                        <a:pt x="23" y="394"/>
                        <a:pt x="23" y="390"/>
                        <a:pt x="23" y="386"/>
                      </a:cubicBezTo>
                      <a:cubicBezTo>
                        <a:pt x="23" y="385"/>
                        <a:pt x="23" y="383"/>
                        <a:pt x="23" y="382"/>
                      </a:cubicBezTo>
                      <a:cubicBezTo>
                        <a:pt x="23" y="379"/>
                        <a:pt x="23" y="379"/>
                        <a:pt x="23" y="379"/>
                      </a:cubicBezTo>
                      <a:cubicBezTo>
                        <a:pt x="23" y="376"/>
                        <a:pt x="23" y="372"/>
                        <a:pt x="24" y="369"/>
                      </a:cubicBezTo>
                      <a:cubicBezTo>
                        <a:pt x="19" y="370"/>
                        <a:pt x="11" y="367"/>
                        <a:pt x="11" y="362"/>
                      </a:cubicBezTo>
                      <a:cubicBezTo>
                        <a:pt x="12" y="359"/>
                        <a:pt x="16" y="358"/>
                        <a:pt x="18" y="357"/>
                      </a:cubicBezTo>
                      <a:cubicBezTo>
                        <a:pt x="20" y="356"/>
                        <a:pt x="23" y="356"/>
                        <a:pt x="25" y="357"/>
                      </a:cubicBezTo>
                      <a:cubicBezTo>
                        <a:pt x="25" y="356"/>
                        <a:pt x="25" y="354"/>
                        <a:pt x="25" y="353"/>
                      </a:cubicBezTo>
                      <a:cubicBezTo>
                        <a:pt x="24" y="353"/>
                        <a:pt x="23" y="353"/>
                        <a:pt x="22" y="353"/>
                      </a:cubicBezTo>
                      <a:cubicBezTo>
                        <a:pt x="23" y="349"/>
                        <a:pt x="23" y="349"/>
                        <a:pt x="23" y="349"/>
                      </a:cubicBezTo>
                      <a:cubicBezTo>
                        <a:pt x="24" y="349"/>
                        <a:pt x="25" y="349"/>
                        <a:pt x="25" y="349"/>
                      </a:cubicBezTo>
                      <a:cubicBezTo>
                        <a:pt x="26" y="349"/>
                        <a:pt x="26" y="349"/>
                        <a:pt x="26" y="349"/>
                      </a:cubicBezTo>
                      <a:cubicBezTo>
                        <a:pt x="26" y="346"/>
                        <a:pt x="27" y="343"/>
                        <a:pt x="27" y="339"/>
                      </a:cubicBezTo>
                      <a:cubicBezTo>
                        <a:pt x="25" y="340"/>
                        <a:pt x="22" y="339"/>
                        <a:pt x="19" y="337"/>
                      </a:cubicBezTo>
                      <a:cubicBezTo>
                        <a:pt x="18" y="336"/>
                        <a:pt x="17" y="334"/>
                        <a:pt x="17" y="331"/>
                      </a:cubicBezTo>
                      <a:cubicBezTo>
                        <a:pt x="18" y="329"/>
                        <a:pt x="20" y="327"/>
                        <a:pt x="22" y="326"/>
                      </a:cubicBezTo>
                      <a:cubicBezTo>
                        <a:pt x="24" y="326"/>
                        <a:pt x="28" y="326"/>
                        <a:pt x="30" y="327"/>
                      </a:cubicBezTo>
                      <a:cubicBezTo>
                        <a:pt x="30" y="325"/>
                        <a:pt x="31" y="323"/>
                        <a:pt x="32" y="320"/>
                      </a:cubicBezTo>
                      <a:cubicBezTo>
                        <a:pt x="32" y="318"/>
                        <a:pt x="32" y="318"/>
                        <a:pt x="32" y="318"/>
                      </a:cubicBezTo>
                      <a:cubicBezTo>
                        <a:pt x="33" y="317"/>
                        <a:pt x="33" y="315"/>
                        <a:pt x="33" y="314"/>
                      </a:cubicBezTo>
                      <a:cubicBezTo>
                        <a:pt x="31" y="312"/>
                        <a:pt x="28" y="310"/>
                        <a:pt x="26" y="308"/>
                      </a:cubicBezTo>
                      <a:cubicBezTo>
                        <a:pt x="25" y="306"/>
                        <a:pt x="23" y="304"/>
                        <a:pt x="24" y="302"/>
                      </a:cubicBezTo>
                      <a:cubicBezTo>
                        <a:pt x="25" y="300"/>
                        <a:pt x="28" y="300"/>
                        <a:pt x="30" y="299"/>
                      </a:cubicBezTo>
                      <a:cubicBezTo>
                        <a:pt x="32" y="299"/>
                        <a:pt x="36" y="298"/>
                        <a:pt x="38" y="299"/>
                      </a:cubicBezTo>
                      <a:cubicBezTo>
                        <a:pt x="38" y="298"/>
                        <a:pt x="39" y="296"/>
                        <a:pt x="40" y="294"/>
                      </a:cubicBezTo>
                      <a:cubicBezTo>
                        <a:pt x="32" y="291"/>
                        <a:pt x="23" y="293"/>
                        <a:pt x="19" y="301"/>
                      </a:cubicBezTo>
                      <a:cubicBezTo>
                        <a:pt x="18" y="303"/>
                        <a:pt x="18" y="304"/>
                        <a:pt x="18" y="306"/>
                      </a:cubicBezTo>
                      <a:cubicBezTo>
                        <a:pt x="14" y="305"/>
                        <a:pt x="14" y="305"/>
                        <a:pt x="14" y="305"/>
                      </a:cubicBezTo>
                      <a:cubicBezTo>
                        <a:pt x="14" y="305"/>
                        <a:pt x="14" y="304"/>
                        <a:pt x="13" y="304"/>
                      </a:cubicBezTo>
                      <a:cubicBezTo>
                        <a:pt x="13" y="304"/>
                        <a:pt x="12" y="303"/>
                        <a:pt x="12" y="303"/>
                      </a:cubicBezTo>
                      <a:cubicBezTo>
                        <a:pt x="14" y="298"/>
                        <a:pt x="16" y="292"/>
                        <a:pt x="18" y="286"/>
                      </a:cubicBezTo>
                      <a:cubicBezTo>
                        <a:pt x="19" y="283"/>
                        <a:pt x="20" y="280"/>
                        <a:pt x="21" y="277"/>
                      </a:cubicBezTo>
                      <a:cubicBezTo>
                        <a:pt x="21" y="275"/>
                        <a:pt x="21" y="272"/>
                        <a:pt x="22" y="270"/>
                      </a:cubicBezTo>
                      <a:cubicBezTo>
                        <a:pt x="23" y="267"/>
                        <a:pt x="25" y="265"/>
                        <a:pt x="27" y="264"/>
                      </a:cubicBezTo>
                      <a:cubicBezTo>
                        <a:pt x="27" y="262"/>
                        <a:pt x="28" y="260"/>
                        <a:pt x="29" y="259"/>
                      </a:cubicBezTo>
                      <a:cubicBezTo>
                        <a:pt x="29" y="259"/>
                        <a:pt x="29" y="259"/>
                        <a:pt x="29" y="259"/>
                      </a:cubicBezTo>
                      <a:cubicBezTo>
                        <a:pt x="31" y="259"/>
                        <a:pt x="32" y="258"/>
                        <a:pt x="32" y="257"/>
                      </a:cubicBezTo>
                      <a:cubicBezTo>
                        <a:pt x="34" y="258"/>
                        <a:pt x="34" y="258"/>
                        <a:pt x="34" y="258"/>
                      </a:cubicBezTo>
                      <a:cubicBezTo>
                        <a:pt x="34" y="259"/>
                        <a:pt x="33" y="261"/>
                        <a:pt x="32" y="262"/>
                      </a:cubicBezTo>
                      <a:cubicBezTo>
                        <a:pt x="35" y="262"/>
                        <a:pt x="39" y="262"/>
                        <a:pt x="42" y="262"/>
                      </a:cubicBezTo>
                      <a:cubicBezTo>
                        <a:pt x="39" y="260"/>
                        <a:pt x="37" y="257"/>
                        <a:pt x="36" y="254"/>
                      </a:cubicBezTo>
                      <a:cubicBezTo>
                        <a:pt x="40" y="253"/>
                        <a:pt x="40" y="253"/>
                        <a:pt x="40" y="253"/>
                      </a:cubicBezTo>
                      <a:cubicBezTo>
                        <a:pt x="42" y="258"/>
                        <a:pt x="47" y="263"/>
                        <a:pt x="52" y="266"/>
                      </a:cubicBezTo>
                      <a:cubicBezTo>
                        <a:pt x="52" y="266"/>
                        <a:pt x="52" y="266"/>
                        <a:pt x="52" y="266"/>
                      </a:cubicBezTo>
                      <a:cubicBezTo>
                        <a:pt x="53" y="263"/>
                        <a:pt x="55" y="261"/>
                        <a:pt x="56" y="258"/>
                      </a:cubicBezTo>
                      <a:cubicBezTo>
                        <a:pt x="51" y="258"/>
                        <a:pt x="46" y="252"/>
                        <a:pt x="49" y="247"/>
                      </a:cubicBezTo>
                      <a:cubicBezTo>
                        <a:pt x="51" y="245"/>
                        <a:pt x="53" y="243"/>
                        <a:pt x="56" y="243"/>
                      </a:cubicBezTo>
                      <a:cubicBezTo>
                        <a:pt x="58" y="243"/>
                        <a:pt x="61" y="244"/>
                        <a:pt x="62" y="247"/>
                      </a:cubicBezTo>
                      <a:cubicBezTo>
                        <a:pt x="62" y="247"/>
                        <a:pt x="62" y="247"/>
                        <a:pt x="62" y="248"/>
                      </a:cubicBezTo>
                      <a:cubicBezTo>
                        <a:pt x="61" y="248"/>
                        <a:pt x="61" y="248"/>
                        <a:pt x="60" y="248"/>
                      </a:cubicBezTo>
                      <a:cubicBezTo>
                        <a:pt x="59" y="248"/>
                        <a:pt x="58" y="247"/>
                        <a:pt x="56" y="247"/>
                      </a:cubicBezTo>
                      <a:cubicBezTo>
                        <a:pt x="55" y="247"/>
                        <a:pt x="53" y="247"/>
                        <a:pt x="52" y="248"/>
                      </a:cubicBezTo>
                      <a:cubicBezTo>
                        <a:pt x="49" y="251"/>
                        <a:pt x="53" y="256"/>
                        <a:pt x="57" y="256"/>
                      </a:cubicBezTo>
                      <a:cubicBezTo>
                        <a:pt x="57" y="256"/>
                        <a:pt x="57" y="256"/>
                        <a:pt x="57" y="256"/>
                      </a:cubicBezTo>
                      <a:cubicBezTo>
                        <a:pt x="59" y="253"/>
                        <a:pt x="60" y="251"/>
                        <a:pt x="62" y="248"/>
                      </a:cubicBezTo>
                      <a:cubicBezTo>
                        <a:pt x="63" y="246"/>
                        <a:pt x="64" y="244"/>
                        <a:pt x="65" y="243"/>
                      </a:cubicBezTo>
                      <a:cubicBezTo>
                        <a:pt x="64" y="242"/>
                        <a:pt x="62" y="241"/>
                        <a:pt x="61" y="240"/>
                      </a:cubicBezTo>
                      <a:cubicBezTo>
                        <a:pt x="58" y="239"/>
                        <a:pt x="55" y="239"/>
                        <a:pt x="52" y="239"/>
                      </a:cubicBezTo>
                      <a:cubicBezTo>
                        <a:pt x="52" y="235"/>
                        <a:pt x="52" y="235"/>
                        <a:pt x="52" y="235"/>
                      </a:cubicBezTo>
                      <a:cubicBezTo>
                        <a:pt x="53" y="235"/>
                        <a:pt x="54" y="235"/>
                        <a:pt x="55" y="235"/>
                      </a:cubicBezTo>
                      <a:cubicBezTo>
                        <a:pt x="53" y="233"/>
                        <a:pt x="51" y="230"/>
                        <a:pt x="50" y="228"/>
                      </a:cubicBezTo>
                      <a:cubicBezTo>
                        <a:pt x="54" y="226"/>
                        <a:pt x="54" y="226"/>
                        <a:pt x="54" y="226"/>
                      </a:cubicBezTo>
                      <a:cubicBezTo>
                        <a:pt x="55" y="232"/>
                        <a:pt x="62" y="237"/>
                        <a:pt x="68" y="239"/>
                      </a:cubicBezTo>
                      <a:cubicBezTo>
                        <a:pt x="72" y="233"/>
                        <a:pt x="77" y="226"/>
                        <a:pt x="82" y="220"/>
                      </a:cubicBezTo>
                      <a:cubicBezTo>
                        <a:pt x="78" y="218"/>
                        <a:pt x="73" y="215"/>
                        <a:pt x="69" y="214"/>
                      </a:cubicBezTo>
                      <a:cubicBezTo>
                        <a:pt x="70" y="210"/>
                        <a:pt x="70" y="210"/>
                        <a:pt x="70" y="210"/>
                      </a:cubicBezTo>
                      <a:cubicBezTo>
                        <a:pt x="71" y="210"/>
                        <a:pt x="72" y="211"/>
                        <a:pt x="72" y="211"/>
                      </a:cubicBezTo>
                      <a:cubicBezTo>
                        <a:pt x="70" y="208"/>
                        <a:pt x="68" y="205"/>
                        <a:pt x="68" y="202"/>
                      </a:cubicBezTo>
                      <a:cubicBezTo>
                        <a:pt x="66" y="204"/>
                        <a:pt x="64" y="206"/>
                        <a:pt x="63" y="209"/>
                      </a:cubicBezTo>
                      <a:cubicBezTo>
                        <a:pt x="59" y="208"/>
                        <a:pt x="59" y="208"/>
                        <a:pt x="59" y="208"/>
                      </a:cubicBezTo>
                      <a:cubicBezTo>
                        <a:pt x="59" y="208"/>
                        <a:pt x="59" y="207"/>
                        <a:pt x="58" y="207"/>
                      </a:cubicBezTo>
                      <a:cubicBezTo>
                        <a:pt x="68" y="193"/>
                        <a:pt x="79" y="180"/>
                        <a:pt x="91" y="168"/>
                      </a:cubicBezTo>
                      <a:cubicBezTo>
                        <a:pt x="91" y="168"/>
                        <a:pt x="92" y="168"/>
                        <a:pt x="92" y="167"/>
                      </a:cubicBezTo>
                      <a:cubicBezTo>
                        <a:pt x="92" y="167"/>
                        <a:pt x="92" y="166"/>
                        <a:pt x="92" y="166"/>
                      </a:cubicBezTo>
                      <a:cubicBezTo>
                        <a:pt x="93" y="166"/>
                        <a:pt x="94" y="166"/>
                        <a:pt x="95" y="165"/>
                      </a:cubicBezTo>
                      <a:cubicBezTo>
                        <a:pt x="96" y="165"/>
                        <a:pt x="97" y="164"/>
                        <a:pt x="96" y="162"/>
                      </a:cubicBezTo>
                      <a:cubicBezTo>
                        <a:pt x="97" y="162"/>
                        <a:pt x="98" y="162"/>
                        <a:pt x="98" y="162"/>
                      </a:cubicBezTo>
                      <a:cubicBezTo>
                        <a:pt x="103" y="157"/>
                        <a:pt x="108" y="153"/>
                        <a:pt x="113" y="149"/>
                      </a:cubicBezTo>
                      <a:cubicBezTo>
                        <a:pt x="124" y="141"/>
                        <a:pt x="136" y="133"/>
                        <a:pt x="148" y="126"/>
                      </a:cubicBezTo>
                      <a:cubicBezTo>
                        <a:pt x="148" y="127"/>
                        <a:pt x="149" y="127"/>
                        <a:pt x="149" y="128"/>
                      </a:cubicBezTo>
                      <a:cubicBezTo>
                        <a:pt x="150" y="128"/>
                        <a:pt x="151" y="128"/>
                        <a:pt x="151" y="128"/>
                      </a:cubicBezTo>
                      <a:cubicBezTo>
                        <a:pt x="152" y="130"/>
                        <a:pt x="152" y="130"/>
                        <a:pt x="152" y="130"/>
                      </a:cubicBezTo>
                      <a:cubicBezTo>
                        <a:pt x="152" y="130"/>
                        <a:pt x="151" y="130"/>
                        <a:pt x="151" y="130"/>
                      </a:cubicBezTo>
                      <a:cubicBezTo>
                        <a:pt x="158" y="128"/>
                        <a:pt x="164" y="132"/>
                        <a:pt x="168" y="138"/>
                      </a:cubicBezTo>
                      <a:cubicBezTo>
                        <a:pt x="168" y="135"/>
                        <a:pt x="169" y="133"/>
                        <a:pt x="169" y="130"/>
                      </a:cubicBezTo>
                      <a:cubicBezTo>
                        <a:pt x="173" y="131"/>
                        <a:pt x="173" y="131"/>
                        <a:pt x="173" y="131"/>
                      </a:cubicBezTo>
                      <a:cubicBezTo>
                        <a:pt x="172" y="136"/>
                        <a:pt x="172" y="141"/>
                        <a:pt x="173" y="146"/>
                      </a:cubicBezTo>
                      <a:cubicBezTo>
                        <a:pt x="176" y="145"/>
                        <a:pt x="179" y="143"/>
                        <a:pt x="182" y="142"/>
                      </a:cubicBezTo>
                      <a:cubicBezTo>
                        <a:pt x="180" y="137"/>
                        <a:pt x="179" y="131"/>
                        <a:pt x="185" y="128"/>
                      </a:cubicBezTo>
                      <a:cubicBezTo>
                        <a:pt x="191" y="124"/>
                        <a:pt x="196" y="130"/>
                        <a:pt x="198" y="136"/>
                      </a:cubicBezTo>
                      <a:cubicBezTo>
                        <a:pt x="200" y="135"/>
                        <a:pt x="201" y="135"/>
                        <a:pt x="203" y="134"/>
                      </a:cubicBezTo>
                      <a:cubicBezTo>
                        <a:pt x="203" y="133"/>
                        <a:pt x="202" y="131"/>
                        <a:pt x="202" y="130"/>
                      </a:cubicBezTo>
                      <a:cubicBezTo>
                        <a:pt x="200" y="127"/>
                        <a:pt x="199" y="125"/>
                        <a:pt x="197" y="123"/>
                      </a:cubicBezTo>
                      <a:cubicBezTo>
                        <a:pt x="201" y="122"/>
                        <a:pt x="201" y="122"/>
                        <a:pt x="201" y="122"/>
                      </a:cubicBezTo>
                      <a:cubicBezTo>
                        <a:pt x="201" y="116"/>
                        <a:pt x="203" y="110"/>
                        <a:pt x="208" y="107"/>
                      </a:cubicBezTo>
                      <a:cubicBezTo>
                        <a:pt x="206" y="108"/>
                        <a:pt x="204" y="108"/>
                        <a:pt x="201" y="109"/>
                      </a:cubicBezTo>
                      <a:cubicBezTo>
                        <a:pt x="201" y="107"/>
                        <a:pt x="201" y="107"/>
                        <a:pt x="201" y="107"/>
                      </a:cubicBezTo>
                      <a:cubicBezTo>
                        <a:pt x="201" y="107"/>
                        <a:pt x="202" y="106"/>
                        <a:pt x="202" y="105"/>
                      </a:cubicBezTo>
                      <a:cubicBezTo>
                        <a:pt x="203" y="106"/>
                        <a:pt x="205" y="105"/>
                        <a:pt x="205" y="103"/>
                      </a:cubicBezTo>
                      <a:cubicBezTo>
                        <a:pt x="209" y="102"/>
                        <a:pt x="213" y="101"/>
                        <a:pt x="218" y="100"/>
                      </a:cubicBezTo>
                      <a:cubicBezTo>
                        <a:pt x="218" y="99"/>
                        <a:pt x="217" y="99"/>
                        <a:pt x="217" y="99"/>
                      </a:cubicBezTo>
                      <a:cubicBezTo>
                        <a:pt x="207" y="67"/>
                        <a:pt x="177" y="48"/>
                        <a:pt x="146" y="40"/>
                      </a:cubicBezTo>
                      <a:cubicBezTo>
                        <a:pt x="126" y="36"/>
                        <a:pt x="105" y="34"/>
                        <a:pt x="85" y="33"/>
                      </a:cubicBezTo>
                      <a:cubicBezTo>
                        <a:pt x="70" y="32"/>
                        <a:pt x="53" y="32"/>
                        <a:pt x="40" y="24"/>
                      </a:cubicBezTo>
                      <a:cubicBezTo>
                        <a:pt x="39" y="36"/>
                        <a:pt x="36" y="47"/>
                        <a:pt x="32" y="58"/>
                      </a:cubicBezTo>
                      <a:cubicBezTo>
                        <a:pt x="28" y="56"/>
                        <a:pt x="28" y="56"/>
                        <a:pt x="28" y="56"/>
                      </a:cubicBezTo>
                      <a:cubicBezTo>
                        <a:pt x="32" y="45"/>
                        <a:pt x="35" y="33"/>
                        <a:pt x="36" y="21"/>
                      </a:cubicBezTo>
                      <a:cubicBezTo>
                        <a:pt x="36" y="19"/>
                        <a:pt x="38" y="18"/>
                        <a:pt x="40" y="19"/>
                      </a:cubicBezTo>
                      <a:cubicBezTo>
                        <a:pt x="49" y="26"/>
                        <a:pt x="60" y="26"/>
                        <a:pt x="71" y="27"/>
                      </a:cubicBezTo>
                      <a:cubicBezTo>
                        <a:pt x="71" y="27"/>
                        <a:pt x="72" y="28"/>
                        <a:pt x="73" y="28"/>
                      </a:cubicBezTo>
                      <a:cubicBezTo>
                        <a:pt x="76" y="28"/>
                        <a:pt x="76" y="28"/>
                        <a:pt x="76" y="28"/>
                      </a:cubicBezTo>
                      <a:cubicBezTo>
                        <a:pt x="85" y="29"/>
                        <a:pt x="93" y="29"/>
                        <a:pt x="101" y="30"/>
                      </a:cubicBezTo>
                      <a:cubicBezTo>
                        <a:pt x="103" y="30"/>
                        <a:pt x="106" y="30"/>
                        <a:pt x="108" y="30"/>
                      </a:cubicBezTo>
                      <a:cubicBezTo>
                        <a:pt x="108" y="30"/>
                        <a:pt x="108" y="30"/>
                        <a:pt x="108" y="30"/>
                      </a:cubicBezTo>
                      <a:cubicBezTo>
                        <a:pt x="111" y="31"/>
                        <a:pt x="111" y="31"/>
                        <a:pt x="111" y="31"/>
                      </a:cubicBezTo>
                      <a:cubicBezTo>
                        <a:pt x="121" y="31"/>
                        <a:pt x="130" y="33"/>
                        <a:pt x="139" y="34"/>
                      </a:cubicBezTo>
                      <a:cubicBezTo>
                        <a:pt x="146" y="36"/>
                        <a:pt x="152" y="37"/>
                        <a:pt x="159" y="39"/>
                      </a:cubicBezTo>
                      <a:cubicBezTo>
                        <a:pt x="170" y="43"/>
                        <a:pt x="181" y="48"/>
                        <a:pt x="190" y="55"/>
                      </a:cubicBezTo>
                      <a:cubicBezTo>
                        <a:pt x="190" y="54"/>
                        <a:pt x="189" y="53"/>
                        <a:pt x="189" y="52"/>
                      </a:cubicBezTo>
                      <a:cubicBezTo>
                        <a:pt x="179" y="46"/>
                        <a:pt x="172" y="32"/>
                        <a:pt x="171" y="22"/>
                      </a:cubicBezTo>
                      <a:cubicBezTo>
                        <a:pt x="170" y="14"/>
                        <a:pt x="173" y="6"/>
                        <a:pt x="178" y="0"/>
                      </a:cubicBezTo>
                      <a:cubicBezTo>
                        <a:pt x="181" y="2"/>
                        <a:pt x="181" y="2"/>
                        <a:pt x="181" y="2"/>
                      </a:cubicBezTo>
                      <a:cubicBezTo>
                        <a:pt x="171" y="14"/>
                        <a:pt x="175" y="33"/>
                        <a:pt x="186" y="46"/>
                      </a:cubicBezTo>
                      <a:cubicBezTo>
                        <a:pt x="185" y="42"/>
                        <a:pt x="183" y="38"/>
                        <a:pt x="183" y="33"/>
                      </a:cubicBezTo>
                      <a:cubicBezTo>
                        <a:pt x="187" y="33"/>
                        <a:pt x="187" y="33"/>
                        <a:pt x="187" y="33"/>
                      </a:cubicBezTo>
                      <a:cubicBezTo>
                        <a:pt x="188" y="41"/>
                        <a:pt x="192" y="49"/>
                        <a:pt x="195" y="55"/>
                      </a:cubicBezTo>
                      <a:cubicBezTo>
                        <a:pt x="197" y="58"/>
                        <a:pt x="199" y="61"/>
                        <a:pt x="201" y="64"/>
                      </a:cubicBezTo>
                      <a:cubicBezTo>
                        <a:pt x="206" y="69"/>
                        <a:pt x="211" y="75"/>
                        <a:pt x="215" y="81"/>
                      </a:cubicBezTo>
                      <a:cubicBezTo>
                        <a:pt x="215" y="81"/>
                        <a:pt x="215" y="81"/>
                        <a:pt x="215" y="81"/>
                      </a:cubicBezTo>
                      <a:cubicBezTo>
                        <a:pt x="215" y="81"/>
                        <a:pt x="215" y="81"/>
                        <a:pt x="215" y="81"/>
                      </a:cubicBezTo>
                      <a:cubicBezTo>
                        <a:pt x="219" y="81"/>
                        <a:pt x="219" y="81"/>
                        <a:pt x="219" y="81"/>
                      </a:cubicBezTo>
                      <a:cubicBezTo>
                        <a:pt x="219" y="84"/>
                        <a:pt x="219" y="88"/>
                        <a:pt x="220" y="91"/>
                      </a:cubicBezTo>
                      <a:cubicBezTo>
                        <a:pt x="220" y="93"/>
                        <a:pt x="221" y="95"/>
                        <a:pt x="222" y="97"/>
                      </a:cubicBezTo>
                      <a:cubicBezTo>
                        <a:pt x="222" y="98"/>
                        <a:pt x="222" y="98"/>
                        <a:pt x="222" y="99"/>
                      </a:cubicBezTo>
                      <a:cubicBezTo>
                        <a:pt x="229" y="97"/>
                        <a:pt x="237" y="95"/>
                        <a:pt x="245" y="94"/>
                      </a:cubicBezTo>
                      <a:cubicBezTo>
                        <a:pt x="246" y="95"/>
                        <a:pt x="246" y="95"/>
                        <a:pt x="246" y="96"/>
                      </a:cubicBezTo>
                      <a:cubicBezTo>
                        <a:pt x="247" y="98"/>
                        <a:pt x="250" y="96"/>
                        <a:pt x="249" y="95"/>
                      </a:cubicBezTo>
                      <a:cubicBezTo>
                        <a:pt x="249" y="95"/>
                        <a:pt x="249" y="95"/>
                        <a:pt x="249" y="95"/>
                      </a:cubicBezTo>
                      <a:cubicBezTo>
                        <a:pt x="250" y="94"/>
                        <a:pt x="250" y="94"/>
                        <a:pt x="250" y="94"/>
                      </a:cubicBezTo>
                      <a:cubicBezTo>
                        <a:pt x="251" y="93"/>
                        <a:pt x="253" y="93"/>
                        <a:pt x="255" y="93"/>
                      </a:cubicBezTo>
                      <a:cubicBezTo>
                        <a:pt x="268" y="91"/>
                        <a:pt x="282" y="91"/>
                        <a:pt x="296" y="91"/>
                      </a:cubicBezTo>
                      <a:cubicBezTo>
                        <a:pt x="296" y="92"/>
                        <a:pt x="297" y="93"/>
                        <a:pt x="298" y="93"/>
                      </a:cubicBezTo>
                      <a:cubicBezTo>
                        <a:pt x="298" y="96"/>
                        <a:pt x="298" y="96"/>
                        <a:pt x="298" y="96"/>
                      </a:cubicBezTo>
                      <a:cubicBezTo>
                        <a:pt x="296" y="96"/>
                        <a:pt x="293" y="96"/>
                        <a:pt x="290" y="96"/>
                      </a:cubicBezTo>
                      <a:cubicBezTo>
                        <a:pt x="295" y="98"/>
                        <a:pt x="298" y="104"/>
                        <a:pt x="300" y="109"/>
                      </a:cubicBezTo>
                      <a:cubicBezTo>
                        <a:pt x="300" y="108"/>
                        <a:pt x="301" y="107"/>
                        <a:pt x="301" y="106"/>
                      </a:cubicBezTo>
                      <a:cubicBezTo>
                        <a:pt x="305" y="108"/>
                        <a:pt x="305" y="108"/>
                        <a:pt x="305" y="108"/>
                      </a:cubicBezTo>
                      <a:cubicBezTo>
                        <a:pt x="303" y="112"/>
                        <a:pt x="302" y="117"/>
                        <a:pt x="302" y="121"/>
                      </a:cubicBezTo>
                      <a:cubicBezTo>
                        <a:pt x="304" y="121"/>
                        <a:pt x="306" y="121"/>
                        <a:pt x="308" y="121"/>
                      </a:cubicBezTo>
                      <a:cubicBezTo>
                        <a:pt x="308" y="121"/>
                        <a:pt x="308" y="121"/>
                        <a:pt x="308" y="121"/>
                      </a:cubicBezTo>
                      <a:cubicBezTo>
                        <a:pt x="308" y="121"/>
                        <a:pt x="308" y="121"/>
                        <a:pt x="308" y="121"/>
                      </a:cubicBezTo>
                      <a:cubicBezTo>
                        <a:pt x="307" y="117"/>
                        <a:pt x="307" y="106"/>
                        <a:pt x="314" y="107"/>
                      </a:cubicBezTo>
                      <a:cubicBezTo>
                        <a:pt x="320" y="107"/>
                        <a:pt x="320" y="117"/>
                        <a:pt x="321" y="121"/>
                      </a:cubicBezTo>
                      <a:cubicBezTo>
                        <a:pt x="321" y="122"/>
                        <a:pt x="321" y="122"/>
                        <a:pt x="320" y="122"/>
                      </a:cubicBezTo>
                      <a:cubicBezTo>
                        <a:pt x="323" y="123"/>
                        <a:pt x="326" y="123"/>
                        <a:pt x="329" y="123"/>
                      </a:cubicBezTo>
                      <a:cubicBezTo>
                        <a:pt x="330" y="123"/>
                        <a:pt x="330" y="123"/>
                        <a:pt x="330" y="123"/>
                      </a:cubicBezTo>
                      <a:cubicBezTo>
                        <a:pt x="332" y="124"/>
                        <a:pt x="334" y="124"/>
                        <a:pt x="336" y="124"/>
                      </a:cubicBezTo>
                      <a:cubicBezTo>
                        <a:pt x="337" y="119"/>
                        <a:pt x="338" y="111"/>
                        <a:pt x="345" y="112"/>
                      </a:cubicBezTo>
                      <a:cubicBezTo>
                        <a:pt x="351" y="113"/>
                        <a:pt x="353" y="122"/>
                        <a:pt x="352" y="127"/>
                      </a:cubicBezTo>
                      <a:cubicBezTo>
                        <a:pt x="355" y="128"/>
                        <a:pt x="359" y="128"/>
                        <a:pt x="362" y="129"/>
                      </a:cubicBezTo>
                      <a:cubicBezTo>
                        <a:pt x="362" y="129"/>
                        <a:pt x="362" y="128"/>
                        <a:pt x="362" y="128"/>
                      </a:cubicBezTo>
                      <a:cubicBezTo>
                        <a:pt x="362" y="127"/>
                        <a:pt x="362" y="124"/>
                        <a:pt x="362" y="122"/>
                      </a:cubicBezTo>
                      <a:cubicBezTo>
                        <a:pt x="366" y="122"/>
                        <a:pt x="366" y="122"/>
                        <a:pt x="366" y="122"/>
                      </a:cubicBezTo>
                      <a:cubicBezTo>
                        <a:pt x="366" y="122"/>
                        <a:pt x="366" y="123"/>
                        <a:pt x="366" y="123"/>
                      </a:cubicBezTo>
                      <a:cubicBezTo>
                        <a:pt x="369" y="124"/>
                        <a:pt x="369" y="124"/>
                        <a:pt x="369" y="124"/>
                      </a:cubicBezTo>
                      <a:cubicBezTo>
                        <a:pt x="368" y="126"/>
                        <a:pt x="367" y="128"/>
                        <a:pt x="367" y="130"/>
                      </a:cubicBezTo>
                      <a:cubicBezTo>
                        <a:pt x="367" y="130"/>
                        <a:pt x="367" y="130"/>
                        <a:pt x="367" y="130"/>
                      </a:cubicBezTo>
                      <a:cubicBezTo>
                        <a:pt x="370" y="131"/>
                        <a:pt x="372" y="131"/>
                        <a:pt x="375" y="132"/>
                      </a:cubicBezTo>
                      <a:cubicBezTo>
                        <a:pt x="375" y="127"/>
                        <a:pt x="377" y="119"/>
                        <a:pt x="383" y="120"/>
                      </a:cubicBezTo>
                      <a:cubicBezTo>
                        <a:pt x="390" y="122"/>
                        <a:pt x="389" y="130"/>
                        <a:pt x="387" y="135"/>
                      </a:cubicBezTo>
                      <a:cubicBezTo>
                        <a:pt x="389" y="136"/>
                        <a:pt x="392" y="137"/>
                        <a:pt x="394" y="137"/>
                      </a:cubicBezTo>
                      <a:cubicBezTo>
                        <a:pt x="395" y="138"/>
                        <a:pt x="395" y="138"/>
                        <a:pt x="396" y="138"/>
                      </a:cubicBezTo>
                      <a:cubicBezTo>
                        <a:pt x="398" y="139"/>
                        <a:pt x="398" y="139"/>
                        <a:pt x="398" y="139"/>
                      </a:cubicBezTo>
                      <a:cubicBezTo>
                        <a:pt x="402" y="140"/>
                        <a:pt x="405" y="141"/>
                        <a:pt x="408" y="142"/>
                      </a:cubicBezTo>
                      <a:cubicBezTo>
                        <a:pt x="408" y="137"/>
                        <a:pt x="413" y="130"/>
                        <a:pt x="418" y="130"/>
                      </a:cubicBezTo>
                      <a:cubicBezTo>
                        <a:pt x="421" y="131"/>
                        <a:pt x="423" y="133"/>
                        <a:pt x="423" y="136"/>
                      </a:cubicBezTo>
                      <a:cubicBezTo>
                        <a:pt x="424" y="139"/>
                        <a:pt x="424" y="144"/>
                        <a:pt x="423" y="147"/>
                      </a:cubicBezTo>
                      <a:cubicBezTo>
                        <a:pt x="425" y="148"/>
                        <a:pt x="428" y="149"/>
                        <a:pt x="430" y="150"/>
                      </a:cubicBezTo>
                      <a:cubicBezTo>
                        <a:pt x="433" y="151"/>
                        <a:pt x="433" y="151"/>
                        <a:pt x="433" y="151"/>
                      </a:cubicBezTo>
                      <a:cubicBezTo>
                        <a:pt x="433" y="151"/>
                        <a:pt x="434" y="152"/>
                        <a:pt x="434" y="152"/>
                      </a:cubicBezTo>
                      <a:cubicBezTo>
                        <a:pt x="433" y="149"/>
                        <a:pt x="436" y="146"/>
                        <a:pt x="437" y="144"/>
                      </a:cubicBezTo>
                      <a:cubicBezTo>
                        <a:pt x="442" y="140"/>
                        <a:pt x="447" y="136"/>
                        <a:pt x="453" y="136"/>
                      </a:cubicBezTo>
                      <a:cubicBezTo>
                        <a:pt x="449" y="134"/>
                        <a:pt x="444" y="131"/>
                        <a:pt x="440" y="129"/>
                      </a:cubicBezTo>
                      <a:cubicBezTo>
                        <a:pt x="441" y="127"/>
                        <a:pt x="441" y="127"/>
                        <a:pt x="441" y="127"/>
                      </a:cubicBezTo>
                      <a:cubicBezTo>
                        <a:pt x="441" y="127"/>
                        <a:pt x="442" y="127"/>
                        <a:pt x="442" y="127"/>
                      </a:cubicBezTo>
                      <a:cubicBezTo>
                        <a:pt x="442" y="126"/>
                        <a:pt x="442" y="126"/>
                        <a:pt x="442" y="126"/>
                      </a:cubicBezTo>
                      <a:cubicBezTo>
                        <a:pt x="457" y="132"/>
                        <a:pt x="470" y="140"/>
                        <a:pt x="483" y="147"/>
                      </a:cubicBezTo>
                      <a:cubicBezTo>
                        <a:pt x="483" y="148"/>
                        <a:pt x="483" y="148"/>
                        <a:pt x="483" y="148"/>
                      </a:cubicBezTo>
                      <a:cubicBezTo>
                        <a:pt x="483" y="150"/>
                        <a:pt x="485" y="151"/>
                        <a:pt x="487" y="150"/>
                      </a:cubicBezTo>
                      <a:cubicBezTo>
                        <a:pt x="487" y="150"/>
                        <a:pt x="487" y="150"/>
                        <a:pt x="488" y="150"/>
                      </a:cubicBezTo>
                      <a:cubicBezTo>
                        <a:pt x="493" y="153"/>
                        <a:pt x="498" y="157"/>
                        <a:pt x="504" y="160"/>
                      </a:cubicBezTo>
                      <a:cubicBezTo>
                        <a:pt x="512" y="166"/>
                        <a:pt x="520" y="172"/>
                        <a:pt x="528" y="178"/>
                      </a:cubicBezTo>
                      <a:cubicBezTo>
                        <a:pt x="528" y="178"/>
                        <a:pt x="528" y="178"/>
                        <a:pt x="528" y="178"/>
                      </a:cubicBezTo>
                      <a:cubicBezTo>
                        <a:pt x="527" y="179"/>
                        <a:pt x="527" y="181"/>
                        <a:pt x="528" y="182"/>
                      </a:cubicBezTo>
                      <a:cubicBezTo>
                        <a:pt x="527" y="183"/>
                        <a:pt x="527" y="183"/>
                        <a:pt x="527" y="183"/>
                      </a:cubicBezTo>
                      <a:cubicBezTo>
                        <a:pt x="526" y="182"/>
                        <a:pt x="526" y="182"/>
                        <a:pt x="525" y="181"/>
                      </a:cubicBezTo>
                      <a:cubicBezTo>
                        <a:pt x="516" y="174"/>
                        <a:pt x="507" y="168"/>
                        <a:pt x="498" y="162"/>
                      </a:cubicBezTo>
                      <a:cubicBezTo>
                        <a:pt x="500" y="166"/>
                        <a:pt x="501" y="170"/>
                        <a:pt x="500" y="175"/>
                      </a:cubicBezTo>
                      <a:cubicBezTo>
                        <a:pt x="500" y="176"/>
                        <a:pt x="499" y="180"/>
                        <a:pt x="498" y="183"/>
                      </a:cubicBezTo>
                      <a:cubicBezTo>
                        <a:pt x="500" y="186"/>
                        <a:pt x="500" y="186"/>
                        <a:pt x="500" y="186"/>
                      </a:cubicBezTo>
                      <a:cubicBezTo>
                        <a:pt x="499" y="187"/>
                        <a:pt x="498" y="188"/>
                        <a:pt x="497" y="189"/>
                      </a:cubicBezTo>
                      <a:cubicBezTo>
                        <a:pt x="500" y="191"/>
                        <a:pt x="502" y="193"/>
                        <a:pt x="504" y="195"/>
                      </a:cubicBezTo>
                      <a:cubicBezTo>
                        <a:pt x="505" y="189"/>
                        <a:pt x="512" y="188"/>
                        <a:pt x="516" y="192"/>
                      </a:cubicBezTo>
                      <a:cubicBezTo>
                        <a:pt x="519" y="196"/>
                        <a:pt x="518" y="202"/>
                        <a:pt x="515" y="205"/>
                      </a:cubicBezTo>
                      <a:cubicBezTo>
                        <a:pt x="518" y="208"/>
                        <a:pt x="520" y="211"/>
                        <a:pt x="523" y="214"/>
                      </a:cubicBezTo>
                      <a:cubicBezTo>
                        <a:pt x="525" y="215"/>
                        <a:pt x="526" y="217"/>
                        <a:pt x="528" y="219"/>
                      </a:cubicBezTo>
                      <a:cubicBezTo>
                        <a:pt x="532" y="215"/>
                        <a:pt x="541" y="210"/>
                        <a:pt x="544" y="216"/>
                      </a:cubicBezTo>
                      <a:cubicBezTo>
                        <a:pt x="545" y="219"/>
                        <a:pt x="545" y="222"/>
                        <a:pt x="543" y="224"/>
                      </a:cubicBezTo>
                      <a:cubicBezTo>
                        <a:pt x="542" y="226"/>
                        <a:pt x="539" y="229"/>
                        <a:pt x="536" y="229"/>
                      </a:cubicBezTo>
                      <a:cubicBezTo>
                        <a:pt x="538" y="232"/>
                        <a:pt x="539" y="234"/>
                        <a:pt x="541" y="236"/>
                      </a:cubicBezTo>
                      <a:cubicBezTo>
                        <a:pt x="541" y="237"/>
                        <a:pt x="541" y="237"/>
                        <a:pt x="541" y="237"/>
                      </a:cubicBezTo>
                      <a:cubicBezTo>
                        <a:pt x="543" y="239"/>
                        <a:pt x="544" y="241"/>
                        <a:pt x="546" y="243"/>
                      </a:cubicBezTo>
                      <a:cubicBezTo>
                        <a:pt x="549" y="239"/>
                        <a:pt x="555" y="235"/>
                        <a:pt x="559" y="239"/>
                      </a:cubicBezTo>
                      <a:cubicBezTo>
                        <a:pt x="563" y="244"/>
                        <a:pt x="557" y="251"/>
                        <a:pt x="553" y="253"/>
                      </a:cubicBezTo>
                      <a:cubicBezTo>
                        <a:pt x="553" y="253"/>
                        <a:pt x="552" y="253"/>
                        <a:pt x="552" y="253"/>
                      </a:cubicBezTo>
                      <a:cubicBezTo>
                        <a:pt x="553" y="256"/>
                        <a:pt x="555" y="259"/>
                        <a:pt x="556" y="261"/>
                      </a:cubicBezTo>
                      <a:cubicBezTo>
                        <a:pt x="556" y="261"/>
                        <a:pt x="557" y="261"/>
                        <a:pt x="557" y="261"/>
                      </a:cubicBezTo>
                      <a:cubicBezTo>
                        <a:pt x="564" y="256"/>
                        <a:pt x="577" y="248"/>
                        <a:pt x="571" y="237"/>
                      </a:cubicBezTo>
                      <a:cubicBezTo>
                        <a:pt x="568" y="232"/>
                        <a:pt x="561" y="232"/>
                        <a:pt x="555" y="233"/>
                      </a:cubicBezTo>
                      <a:cubicBezTo>
                        <a:pt x="554" y="230"/>
                        <a:pt x="554" y="230"/>
                        <a:pt x="554" y="230"/>
                      </a:cubicBezTo>
                      <a:cubicBezTo>
                        <a:pt x="560" y="228"/>
                        <a:pt x="567" y="228"/>
                        <a:pt x="572" y="232"/>
                      </a:cubicBezTo>
                      <a:cubicBezTo>
                        <a:pt x="571" y="231"/>
                        <a:pt x="571" y="231"/>
                        <a:pt x="570" y="230"/>
                      </a:cubicBezTo>
                      <a:cubicBezTo>
                        <a:pt x="572" y="229"/>
                        <a:pt x="572" y="229"/>
                        <a:pt x="572" y="229"/>
                      </a:cubicBezTo>
                      <a:cubicBezTo>
                        <a:pt x="572" y="230"/>
                        <a:pt x="574" y="231"/>
                        <a:pt x="576" y="230"/>
                      </a:cubicBezTo>
                      <a:cubicBezTo>
                        <a:pt x="576" y="230"/>
                        <a:pt x="576" y="230"/>
                        <a:pt x="576" y="230"/>
                      </a:cubicBezTo>
                      <a:cubicBezTo>
                        <a:pt x="576" y="230"/>
                        <a:pt x="575" y="231"/>
                        <a:pt x="575" y="231"/>
                      </a:cubicBezTo>
                      <a:cubicBezTo>
                        <a:pt x="573" y="233"/>
                        <a:pt x="577" y="237"/>
                        <a:pt x="579" y="235"/>
                      </a:cubicBezTo>
                      <a:cubicBezTo>
                        <a:pt x="581" y="239"/>
                        <a:pt x="583" y="243"/>
                        <a:pt x="585" y="247"/>
                      </a:cubicBezTo>
                      <a:cubicBezTo>
                        <a:pt x="585" y="247"/>
                        <a:pt x="585" y="247"/>
                        <a:pt x="585" y="247"/>
                      </a:cubicBezTo>
                      <a:cubicBezTo>
                        <a:pt x="586" y="247"/>
                        <a:pt x="586" y="247"/>
                        <a:pt x="586" y="247"/>
                      </a:cubicBezTo>
                      <a:cubicBezTo>
                        <a:pt x="586" y="247"/>
                        <a:pt x="586" y="246"/>
                        <a:pt x="587" y="246"/>
                      </a:cubicBezTo>
                      <a:cubicBezTo>
                        <a:pt x="587" y="246"/>
                        <a:pt x="587" y="246"/>
                        <a:pt x="588" y="246"/>
                      </a:cubicBezTo>
                      <a:cubicBezTo>
                        <a:pt x="615" y="229"/>
                        <a:pt x="629" y="201"/>
                        <a:pt x="635" y="170"/>
                      </a:cubicBezTo>
                      <a:cubicBezTo>
                        <a:pt x="636" y="166"/>
                        <a:pt x="636" y="163"/>
                        <a:pt x="637" y="160"/>
                      </a:cubicBezTo>
                      <a:cubicBezTo>
                        <a:pt x="641" y="160"/>
                        <a:pt x="641" y="160"/>
                        <a:pt x="641" y="160"/>
                      </a:cubicBezTo>
                      <a:cubicBezTo>
                        <a:pt x="641" y="161"/>
                        <a:pt x="641" y="163"/>
                        <a:pt x="641" y="164"/>
                      </a:cubicBezTo>
                      <a:cubicBezTo>
                        <a:pt x="640" y="167"/>
                        <a:pt x="640" y="167"/>
                        <a:pt x="640" y="167"/>
                      </a:cubicBezTo>
                      <a:cubicBezTo>
                        <a:pt x="640" y="170"/>
                        <a:pt x="639" y="172"/>
                        <a:pt x="639" y="174"/>
                      </a:cubicBezTo>
                      <a:cubicBezTo>
                        <a:pt x="636" y="186"/>
                        <a:pt x="633" y="198"/>
                        <a:pt x="627" y="208"/>
                      </a:cubicBezTo>
                      <a:cubicBezTo>
                        <a:pt x="635" y="199"/>
                        <a:pt x="645" y="190"/>
                        <a:pt x="656" y="187"/>
                      </a:cubicBezTo>
                      <a:cubicBezTo>
                        <a:pt x="669" y="183"/>
                        <a:pt x="683" y="189"/>
                        <a:pt x="686" y="204"/>
                      </a:cubicBezTo>
                      <a:cubicBezTo>
                        <a:pt x="689" y="218"/>
                        <a:pt x="683" y="232"/>
                        <a:pt x="671" y="239"/>
                      </a:cubicBezTo>
                      <a:cubicBezTo>
                        <a:pt x="665" y="243"/>
                        <a:pt x="658" y="245"/>
                        <a:pt x="651" y="246"/>
                      </a:cubicBezTo>
                      <a:cubicBezTo>
                        <a:pt x="668" y="249"/>
                        <a:pt x="685" y="254"/>
                        <a:pt x="701" y="262"/>
                      </a:cubicBezTo>
                      <a:cubicBezTo>
                        <a:pt x="702" y="263"/>
                        <a:pt x="704" y="264"/>
                        <a:pt x="705" y="264"/>
                      </a:cubicBezTo>
                      <a:cubicBezTo>
                        <a:pt x="711" y="267"/>
                        <a:pt x="717" y="271"/>
                        <a:pt x="723" y="275"/>
                      </a:cubicBezTo>
                      <a:cubicBezTo>
                        <a:pt x="723" y="268"/>
                        <a:pt x="726" y="262"/>
                        <a:pt x="726" y="255"/>
                      </a:cubicBezTo>
                      <a:cubicBezTo>
                        <a:pt x="727" y="248"/>
                        <a:pt x="727" y="240"/>
                        <a:pt x="726" y="233"/>
                      </a:cubicBezTo>
                      <a:cubicBezTo>
                        <a:pt x="725" y="218"/>
                        <a:pt x="720" y="203"/>
                        <a:pt x="712" y="190"/>
                      </a:cubicBezTo>
                      <a:cubicBezTo>
                        <a:pt x="696" y="164"/>
                        <a:pt x="671" y="149"/>
                        <a:pt x="643" y="140"/>
                      </a:cubicBezTo>
                      <a:cubicBezTo>
                        <a:pt x="644" y="137"/>
                        <a:pt x="644" y="137"/>
                        <a:pt x="644" y="137"/>
                      </a:cubicBezTo>
                      <a:cubicBezTo>
                        <a:pt x="649" y="137"/>
                        <a:pt x="654" y="139"/>
                        <a:pt x="659" y="140"/>
                      </a:cubicBezTo>
                      <a:cubicBezTo>
                        <a:pt x="659" y="136"/>
                        <a:pt x="658" y="131"/>
                        <a:pt x="654" y="128"/>
                      </a:cubicBezTo>
                      <a:cubicBezTo>
                        <a:pt x="651" y="127"/>
                        <a:pt x="650" y="127"/>
                        <a:pt x="648" y="130"/>
                      </a:cubicBezTo>
                      <a:cubicBezTo>
                        <a:pt x="646" y="130"/>
                        <a:pt x="645" y="131"/>
                        <a:pt x="645" y="133"/>
                      </a:cubicBezTo>
                      <a:cubicBezTo>
                        <a:pt x="643" y="132"/>
                        <a:pt x="643" y="132"/>
                        <a:pt x="643" y="132"/>
                      </a:cubicBezTo>
                      <a:cubicBezTo>
                        <a:pt x="644" y="127"/>
                        <a:pt x="646" y="123"/>
                        <a:pt x="653" y="125"/>
                      </a:cubicBezTo>
                      <a:cubicBezTo>
                        <a:pt x="658" y="126"/>
                        <a:pt x="660" y="131"/>
                        <a:pt x="662" y="137"/>
                      </a:cubicBezTo>
                      <a:cubicBezTo>
                        <a:pt x="665" y="133"/>
                        <a:pt x="669" y="132"/>
                        <a:pt x="674" y="134"/>
                      </a:cubicBezTo>
                      <a:cubicBezTo>
                        <a:pt x="677" y="135"/>
                        <a:pt x="679" y="138"/>
                        <a:pt x="679" y="142"/>
                      </a:cubicBezTo>
                      <a:cubicBezTo>
                        <a:pt x="680" y="144"/>
                        <a:pt x="679" y="145"/>
                        <a:pt x="678" y="147"/>
                      </a:cubicBezTo>
                      <a:cubicBezTo>
                        <a:pt x="681" y="143"/>
                        <a:pt x="687" y="142"/>
                        <a:pt x="692" y="145"/>
                      </a:cubicBezTo>
                      <a:cubicBezTo>
                        <a:pt x="695" y="147"/>
                        <a:pt x="696" y="151"/>
                        <a:pt x="695" y="155"/>
                      </a:cubicBezTo>
                      <a:cubicBezTo>
                        <a:pt x="700" y="153"/>
                        <a:pt x="705" y="153"/>
                        <a:pt x="709" y="157"/>
                      </a:cubicBezTo>
                      <a:cubicBezTo>
                        <a:pt x="713" y="162"/>
                        <a:pt x="712" y="167"/>
                        <a:pt x="709" y="172"/>
                      </a:cubicBezTo>
                      <a:cubicBezTo>
                        <a:pt x="713" y="169"/>
                        <a:pt x="719" y="168"/>
                        <a:pt x="722" y="173"/>
                      </a:cubicBezTo>
                      <a:cubicBezTo>
                        <a:pt x="725" y="177"/>
                        <a:pt x="724" y="181"/>
                        <a:pt x="721" y="184"/>
                      </a:cubicBezTo>
                      <a:cubicBezTo>
                        <a:pt x="726" y="184"/>
                        <a:pt x="731" y="186"/>
                        <a:pt x="732" y="191"/>
                      </a:cubicBezTo>
                      <a:cubicBezTo>
                        <a:pt x="734" y="194"/>
                        <a:pt x="733" y="199"/>
                        <a:pt x="730" y="201"/>
                      </a:cubicBezTo>
                      <a:cubicBezTo>
                        <a:pt x="732" y="202"/>
                        <a:pt x="735" y="203"/>
                        <a:pt x="735" y="203"/>
                      </a:cubicBezTo>
                      <a:cubicBezTo>
                        <a:pt x="736" y="204"/>
                        <a:pt x="737" y="206"/>
                        <a:pt x="737" y="208"/>
                      </a:cubicBezTo>
                      <a:cubicBezTo>
                        <a:pt x="738" y="211"/>
                        <a:pt x="736" y="214"/>
                        <a:pt x="734" y="217"/>
                      </a:cubicBezTo>
                      <a:cubicBezTo>
                        <a:pt x="739" y="218"/>
                        <a:pt x="742" y="220"/>
                        <a:pt x="741" y="226"/>
                      </a:cubicBezTo>
                      <a:cubicBezTo>
                        <a:pt x="741" y="229"/>
                        <a:pt x="740" y="233"/>
                        <a:pt x="738" y="235"/>
                      </a:cubicBezTo>
                      <a:cubicBezTo>
                        <a:pt x="742" y="236"/>
                        <a:pt x="746" y="240"/>
                        <a:pt x="746" y="244"/>
                      </a:cubicBezTo>
                      <a:cubicBezTo>
                        <a:pt x="747" y="249"/>
                        <a:pt x="743" y="251"/>
                        <a:pt x="739" y="252"/>
                      </a:cubicBezTo>
                      <a:cubicBezTo>
                        <a:pt x="743" y="256"/>
                        <a:pt x="742" y="264"/>
                        <a:pt x="737" y="267"/>
                      </a:cubicBezTo>
                      <a:cubicBezTo>
                        <a:pt x="740" y="270"/>
                        <a:pt x="742" y="274"/>
                        <a:pt x="741" y="278"/>
                      </a:cubicBezTo>
                      <a:cubicBezTo>
                        <a:pt x="740" y="280"/>
                        <a:pt x="737" y="283"/>
                        <a:pt x="735" y="284"/>
                      </a:cubicBezTo>
                      <a:cubicBezTo>
                        <a:pt x="740" y="288"/>
                        <a:pt x="744" y="292"/>
                        <a:pt x="749" y="297"/>
                      </a:cubicBezTo>
                      <a:cubicBezTo>
                        <a:pt x="751" y="299"/>
                        <a:pt x="753" y="301"/>
                        <a:pt x="755" y="303"/>
                      </a:cubicBezTo>
                      <a:cubicBezTo>
                        <a:pt x="757" y="306"/>
                        <a:pt x="757" y="306"/>
                        <a:pt x="757" y="306"/>
                      </a:cubicBezTo>
                      <a:cubicBezTo>
                        <a:pt x="768" y="319"/>
                        <a:pt x="780" y="333"/>
                        <a:pt x="797" y="338"/>
                      </a:cubicBezTo>
                      <a:cubicBezTo>
                        <a:pt x="798" y="338"/>
                        <a:pt x="799" y="340"/>
                        <a:pt x="798" y="342"/>
                      </a:cubicBezTo>
                      <a:cubicBezTo>
                        <a:pt x="786" y="355"/>
                        <a:pt x="774" y="369"/>
                        <a:pt x="762" y="383"/>
                      </a:cubicBezTo>
                      <a:cubicBezTo>
                        <a:pt x="762" y="382"/>
                        <a:pt x="763" y="382"/>
                        <a:pt x="764" y="383"/>
                      </a:cubicBezTo>
                      <a:cubicBezTo>
                        <a:pt x="778" y="397"/>
                        <a:pt x="788" y="415"/>
                        <a:pt x="793" y="434"/>
                      </a:cubicBezTo>
                      <a:close/>
                      <a:moveTo>
                        <a:pt x="746" y="570"/>
                      </a:moveTo>
                      <a:cubicBezTo>
                        <a:pt x="772" y="546"/>
                        <a:pt x="790" y="512"/>
                        <a:pt x="793" y="478"/>
                      </a:cubicBezTo>
                      <a:cubicBezTo>
                        <a:pt x="795" y="444"/>
                        <a:pt x="783" y="412"/>
                        <a:pt x="762" y="386"/>
                      </a:cubicBezTo>
                      <a:cubicBezTo>
                        <a:pt x="762" y="386"/>
                        <a:pt x="761" y="386"/>
                        <a:pt x="761" y="386"/>
                      </a:cubicBezTo>
                      <a:cubicBezTo>
                        <a:pt x="761" y="385"/>
                        <a:pt x="761" y="385"/>
                        <a:pt x="761" y="385"/>
                      </a:cubicBezTo>
                      <a:cubicBezTo>
                        <a:pt x="761" y="385"/>
                        <a:pt x="761" y="385"/>
                        <a:pt x="761" y="385"/>
                      </a:cubicBezTo>
                      <a:cubicBezTo>
                        <a:pt x="761" y="385"/>
                        <a:pt x="761" y="384"/>
                        <a:pt x="761" y="384"/>
                      </a:cubicBezTo>
                      <a:cubicBezTo>
                        <a:pt x="757" y="388"/>
                        <a:pt x="753" y="392"/>
                        <a:pt x="749" y="397"/>
                      </a:cubicBezTo>
                      <a:cubicBezTo>
                        <a:pt x="747" y="399"/>
                        <a:pt x="745" y="401"/>
                        <a:pt x="743" y="404"/>
                      </a:cubicBezTo>
                      <a:cubicBezTo>
                        <a:pt x="747" y="403"/>
                        <a:pt x="751" y="403"/>
                        <a:pt x="754" y="406"/>
                      </a:cubicBezTo>
                      <a:cubicBezTo>
                        <a:pt x="757" y="409"/>
                        <a:pt x="756" y="412"/>
                        <a:pt x="754" y="416"/>
                      </a:cubicBezTo>
                      <a:cubicBezTo>
                        <a:pt x="759" y="415"/>
                        <a:pt x="763" y="417"/>
                        <a:pt x="765" y="422"/>
                      </a:cubicBezTo>
                      <a:cubicBezTo>
                        <a:pt x="767" y="425"/>
                        <a:pt x="767" y="430"/>
                        <a:pt x="765" y="433"/>
                      </a:cubicBezTo>
                      <a:cubicBezTo>
                        <a:pt x="768" y="434"/>
                        <a:pt x="770" y="436"/>
                        <a:pt x="772" y="439"/>
                      </a:cubicBezTo>
                      <a:cubicBezTo>
                        <a:pt x="773" y="443"/>
                        <a:pt x="771" y="447"/>
                        <a:pt x="768" y="449"/>
                      </a:cubicBezTo>
                      <a:cubicBezTo>
                        <a:pt x="776" y="453"/>
                        <a:pt x="779" y="464"/>
                        <a:pt x="773" y="470"/>
                      </a:cubicBezTo>
                      <a:cubicBezTo>
                        <a:pt x="777" y="471"/>
                        <a:pt x="780" y="475"/>
                        <a:pt x="779" y="480"/>
                      </a:cubicBezTo>
                      <a:cubicBezTo>
                        <a:pt x="779" y="484"/>
                        <a:pt x="775" y="487"/>
                        <a:pt x="771" y="488"/>
                      </a:cubicBezTo>
                      <a:cubicBezTo>
                        <a:pt x="775" y="491"/>
                        <a:pt x="777" y="495"/>
                        <a:pt x="777" y="499"/>
                      </a:cubicBezTo>
                      <a:cubicBezTo>
                        <a:pt x="776" y="504"/>
                        <a:pt x="772" y="505"/>
                        <a:pt x="767" y="505"/>
                      </a:cubicBezTo>
                      <a:cubicBezTo>
                        <a:pt x="770" y="509"/>
                        <a:pt x="772" y="513"/>
                        <a:pt x="769" y="517"/>
                      </a:cubicBezTo>
                      <a:cubicBezTo>
                        <a:pt x="768" y="520"/>
                        <a:pt x="766" y="522"/>
                        <a:pt x="763" y="522"/>
                      </a:cubicBezTo>
                      <a:cubicBezTo>
                        <a:pt x="766" y="526"/>
                        <a:pt x="767" y="531"/>
                        <a:pt x="762" y="535"/>
                      </a:cubicBezTo>
                      <a:cubicBezTo>
                        <a:pt x="760" y="537"/>
                        <a:pt x="757" y="538"/>
                        <a:pt x="754" y="537"/>
                      </a:cubicBezTo>
                      <a:cubicBezTo>
                        <a:pt x="755" y="541"/>
                        <a:pt x="754" y="546"/>
                        <a:pt x="750" y="548"/>
                      </a:cubicBezTo>
                      <a:cubicBezTo>
                        <a:pt x="749" y="549"/>
                        <a:pt x="748" y="549"/>
                        <a:pt x="747" y="550"/>
                      </a:cubicBezTo>
                      <a:cubicBezTo>
                        <a:pt x="748" y="553"/>
                        <a:pt x="747" y="557"/>
                        <a:pt x="744" y="560"/>
                      </a:cubicBezTo>
                      <a:cubicBezTo>
                        <a:pt x="741" y="562"/>
                        <a:pt x="736" y="562"/>
                        <a:pt x="733" y="560"/>
                      </a:cubicBezTo>
                      <a:cubicBezTo>
                        <a:pt x="733" y="563"/>
                        <a:pt x="732" y="567"/>
                        <a:pt x="729" y="568"/>
                      </a:cubicBezTo>
                      <a:cubicBezTo>
                        <a:pt x="727" y="570"/>
                        <a:pt x="724" y="571"/>
                        <a:pt x="721" y="570"/>
                      </a:cubicBezTo>
                      <a:cubicBezTo>
                        <a:pt x="722" y="574"/>
                        <a:pt x="719" y="578"/>
                        <a:pt x="715" y="579"/>
                      </a:cubicBezTo>
                      <a:cubicBezTo>
                        <a:pt x="713" y="580"/>
                        <a:pt x="711" y="579"/>
                        <a:pt x="710" y="579"/>
                      </a:cubicBezTo>
                      <a:cubicBezTo>
                        <a:pt x="709" y="582"/>
                        <a:pt x="707" y="584"/>
                        <a:pt x="704" y="586"/>
                      </a:cubicBezTo>
                      <a:cubicBezTo>
                        <a:pt x="702" y="587"/>
                        <a:pt x="698" y="586"/>
                        <a:pt x="696" y="584"/>
                      </a:cubicBezTo>
                      <a:cubicBezTo>
                        <a:pt x="696" y="588"/>
                        <a:pt x="697" y="592"/>
                        <a:pt x="697" y="596"/>
                      </a:cubicBezTo>
                      <a:cubicBezTo>
                        <a:pt x="716" y="591"/>
                        <a:pt x="732" y="583"/>
                        <a:pt x="746" y="570"/>
                      </a:cubicBezTo>
                      <a:close/>
                      <a:moveTo>
                        <a:pt x="764" y="501"/>
                      </a:moveTo>
                      <a:cubicBezTo>
                        <a:pt x="768" y="502"/>
                        <a:pt x="774" y="501"/>
                        <a:pt x="771" y="494"/>
                      </a:cubicBezTo>
                      <a:cubicBezTo>
                        <a:pt x="770" y="492"/>
                        <a:pt x="768" y="490"/>
                        <a:pt x="766" y="488"/>
                      </a:cubicBezTo>
                      <a:cubicBezTo>
                        <a:pt x="765" y="493"/>
                        <a:pt x="765" y="497"/>
                        <a:pt x="764" y="501"/>
                      </a:cubicBezTo>
                      <a:cubicBezTo>
                        <a:pt x="764" y="501"/>
                        <a:pt x="764" y="501"/>
                        <a:pt x="764" y="501"/>
                      </a:cubicBezTo>
                      <a:close/>
                      <a:moveTo>
                        <a:pt x="760" y="518"/>
                      </a:moveTo>
                      <a:cubicBezTo>
                        <a:pt x="764" y="520"/>
                        <a:pt x="768" y="514"/>
                        <a:pt x="766" y="509"/>
                      </a:cubicBezTo>
                      <a:cubicBezTo>
                        <a:pt x="766" y="508"/>
                        <a:pt x="765" y="506"/>
                        <a:pt x="764" y="505"/>
                      </a:cubicBezTo>
                      <a:cubicBezTo>
                        <a:pt x="764" y="505"/>
                        <a:pt x="763" y="505"/>
                        <a:pt x="763" y="505"/>
                      </a:cubicBezTo>
                      <a:cubicBezTo>
                        <a:pt x="763" y="505"/>
                        <a:pt x="763" y="505"/>
                        <a:pt x="763" y="505"/>
                      </a:cubicBezTo>
                      <a:cubicBezTo>
                        <a:pt x="761" y="509"/>
                        <a:pt x="760" y="513"/>
                        <a:pt x="758" y="517"/>
                      </a:cubicBezTo>
                      <a:cubicBezTo>
                        <a:pt x="759" y="517"/>
                        <a:pt x="759" y="518"/>
                        <a:pt x="760" y="518"/>
                      </a:cubicBezTo>
                      <a:close/>
                      <a:moveTo>
                        <a:pt x="760" y="531"/>
                      </a:moveTo>
                      <a:cubicBezTo>
                        <a:pt x="762" y="527"/>
                        <a:pt x="761" y="525"/>
                        <a:pt x="759" y="522"/>
                      </a:cubicBezTo>
                      <a:cubicBezTo>
                        <a:pt x="758" y="522"/>
                        <a:pt x="758" y="522"/>
                        <a:pt x="758" y="521"/>
                      </a:cubicBezTo>
                      <a:cubicBezTo>
                        <a:pt x="757" y="521"/>
                        <a:pt x="757" y="521"/>
                        <a:pt x="757" y="521"/>
                      </a:cubicBezTo>
                      <a:cubicBezTo>
                        <a:pt x="755" y="524"/>
                        <a:pt x="753" y="527"/>
                        <a:pt x="751" y="530"/>
                      </a:cubicBezTo>
                      <a:cubicBezTo>
                        <a:pt x="752" y="531"/>
                        <a:pt x="753" y="532"/>
                        <a:pt x="754" y="533"/>
                      </a:cubicBezTo>
                      <a:cubicBezTo>
                        <a:pt x="757" y="534"/>
                        <a:pt x="758" y="533"/>
                        <a:pt x="760" y="531"/>
                      </a:cubicBezTo>
                      <a:close/>
                      <a:moveTo>
                        <a:pt x="766" y="484"/>
                      </a:moveTo>
                      <a:cubicBezTo>
                        <a:pt x="776" y="488"/>
                        <a:pt x="779" y="474"/>
                        <a:pt x="770" y="471"/>
                      </a:cubicBezTo>
                      <a:cubicBezTo>
                        <a:pt x="770" y="472"/>
                        <a:pt x="769" y="472"/>
                        <a:pt x="768" y="472"/>
                      </a:cubicBezTo>
                      <a:cubicBezTo>
                        <a:pt x="767" y="472"/>
                        <a:pt x="767" y="472"/>
                        <a:pt x="767" y="472"/>
                      </a:cubicBezTo>
                      <a:cubicBezTo>
                        <a:pt x="767" y="476"/>
                        <a:pt x="767" y="480"/>
                        <a:pt x="766" y="484"/>
                      </a:cubicBezTo>
                      <a:close/>
                      <a:moveTo>
                        <a:pt x="767" y="469"/>
                      </a:moveTo>
                      <a:cubicBezTo>
                        <a:pt x="770" y="467"/>
                        <a:pt x="773" y="464"/>
                        <a:pt x="772" y="460"/>
                      </a:cubicBezTo>
                      <a:cubicBezTo>
                        <a:pt x="772" y="456"/>
                        <a:pt x="769" y="453"/>
                        <a:pt x="765" y="452"/>
                      </a:cubicBezTo>
                      <a:cubicBezTo>
                        <a:pt x="766" y="458"/>
                        <a:pt x="767" y="463"/>
                        <a:pt x="767" y="469"/>
                      </a:cubicBezTo>
                      <a:close/>
                      <a:moveTo>
                        <a:pt x="751" y="540"/>
                      </a:moveTo>
                      <a:cubicBezTo>
                        <a:pt x="752" y="539"/>
                        <a:pt x="752" y="537"/>
                        <a:pt x="751" y="536"/>
                      </a:cubicBezTo>
                      <a:cubicBezTo>
                        <a:pt x="751" y="535"/>
                        <a:pt x="750" y="535"/>
                        <a:pt x="749" y="534"/>
                      </a:cubicBezTo>
                      <a:cubicBezTo>
                        <a:pt x="747" y="537"/>
                        <a:pt x="745" y="540"/>
                        <a:pt x="742" y="543"/>
                      </a:cubicBezTo>
                      <a:cubicBezTo>
                        <a:pt x="744" y="544"/>
                        <a:pt x="745" y="545"/>
                        <a:pt x="746" y="547"/>
                      </a:cubicBezTo>
                      <a:cubicBezTo>
                        <a:pt x="748" y="546"/>
                        <a:pt x="751" y="542"/>
                        <a:pt x="751" y="540"/>
                      </a:cubicBezTo>
                      <a:close/>
                      <a:moveTo>
                        <a:pt x="758" y="504"/>
                      </a:moveTo>
                      <a:cubicBezTo>
                        <a:pt x="762" y="487"/>
                        <a:pt x="763" y="469"/>
                        <a:pt x="759" y="451"/>
                      </a:cubicBezTo>
                      <a:cubicBezTo>
                        <a:pt x="758" y="444"/>
                        <a:pt x="755" y="436"/>
                        <a:pt x="751" y="429"/>
                      </a:cubicBezTo>
                      <a:cubicBezTo>
                        <a:pt x="747" y="422"/>
                        <a:pt x="742" y="416"/>
                        <a:pt x="737" y="410"/>
                      </a:cubicBezTo>
                      <a:cubicBezTo>
                        <a:pt x="732" y="415"/>
                        <a:pt x="727" y="421"/>
                        <a:pt x="722" y="426"/>
                      </a:cubicBezTo>
                      <a:cubicBezTo>
                        <a:pt x="743" y="442"/>
                        <a:pt x="750" y="473"/>
                        <a:pt x="743" y="498"/>
                      </a:cubicBezTo>
                      <a:cubicBezTo>
                        <a:pt x="736" y="523"/>
                        <a:pt x="715" y="542"/>
                        <a:pt x="690" y="548"/>
                      </a:cubicBezTo>
                      <a:cubicBezTo>
                        <a:pt x="692" y="556"/>
                        <a:pt x="693" y="563"/>
                        <a:pt x="694" y="571"/>
                      </a:cubicBezTo>
                      <a:cubicBezTo>
                        <a:pt x="724" y="559"/>
                        <a:pt x="748" y="535"/>
                        <a:pt x="758" y="504"/>
                      </a:cubicBezTo>
                      <a:close/>
                      <a:moveTo>
                        <a:pt x="742" y="556"/>
                      </a:moveTo>
                      <a:cubicBezTo>
                        <a:pt x="744" y="554"/>
                        <a:pt x="744" y="552"/>
                        <a:pt x="743" y="550"/>
                      </a:cubicBezTo>
                      <a:cubicBezTo>
                        <a:pt x="742" y="549"/>
                        <a:pt x="740" y="548"/>
                        <a:pt x="739" y="547"/>
                      </a:cubicBezTo>
                      <a:cubicBezTo>
                        <a:pt x="737" y="549"/>
                        <a:pt x="735" y="551"/>
                        <a:pt x="732" y="553"/>
                      </a:cubicBezTo>
                      <a:cubicBezTo>
                        <a:pt x="735" y="557"/>
                        <a:pt x="738" y="560"/>
                        <a:pt x="742" y="556"/>
                      </a:cubicBezTo>
                      <a:close/>
                      <a:moveTo>
                        <a:pt x="768" y="443"/>
                      </a:moveTo>
                      <a:cubicBezTo>
                        <a:pt x="770" y="441"/>
                        <a:pt x="769" y="438"/>
                        <a:pt x="766" y="436"/>
                      </a:cubicBezTo>
                      <a:cubicBezTo>
                        <a:pt x="765" y="436"/>
                        <a:pt x="763" y="436"/>
                        <a:pt x="762" y="436"/>
                      </a:cubicBezTo>
                      <a:cubicBezTo>
                        <a:pt x="762" y="437"/>
                        <a:pt x="761" y="437"/>
                        <a:pt x="761" y="438"/>
                      </a:cubicBezTo>
                      <a:cubicBezTo>
                        <a:pt x="762" y="441"/>
                        <a:pt x="763" y="445"/>
                        <a:pt x="764" y="448"/>
                      </a:cubicBezTo>
                      <a:cubicBezTo>
                        <a:pt x="766" y="447"/>
                        <a:pt x="767" y="446"/>
                        <a:pt x="768" y="443"/>
                      </a:cubicBezTo>
                      <a:close/>
                      <a:moveTo>
                        <a:pt x="759" y="434"/>
                      </a:moveTo>
                      <a:cubicBezTo>
                        <a:pt x="766" y="428"/>
                        <a:pt x="760" y="417"/>
                        <a:pt x="752" y="419"/>
                      </a:cubicBezTo>
                      <a:cubicBezTo>
                        <a:pt x="755" y="424"/>
                        <a:pt x="757" y="429"/>
                        <a:pt x="759" y="434"/>
                      </a:cubicBezTo>
                      <a:close/>
                      <a:moveTo>
                        <a:pt x="728" y="565"/>
                      </a:moveTo>
                      <a:cubicBezTo>
                        <a:pt x="731" y="562"/>
                        <a:pt x="730" y="560"/>
                        <a:pt x="729" y="557"/>
                      </a:cubicBezTo>
                      <a:cubicBezTo>
                        <a:pt x="729" y="557"/>
                        <a:pt x="729" y="556"/>
                        <a:pt x="729" y="556"/>
                      </a:cubicBezTo>
                      <a:cubicBezTo>
                        <a:pt x="726" y="559"/>
                        <a:pt x="723" y="562"/>
                        <a:pt x="719" y="564"/>
                      </a:cubicBezTo>
                      <a:cubicBezTo>
                        <a:pt x="719" y="564"/>
                        <a:pt x="719" y="564"/>
                        <a:pt x="719" y="564"/>
                      </a:cubicBezTo>
                      <a:cubicBezTo>
                        <a:pt x="722" y="567"/>
                        <a:pt x="726" y="568"/>
                        <a:pt x="728" y="565"/>
                      </a:cubicBezTo>
                      <a:close/>
                      <a:moveTo>
                        <a:pt x="749" y="390"/>
                      </a:moveTo>
                      <a:cubicBezTo>
                        <a:pt x="763" y="374"/>
                        <a:pt x="777" y="358"/>
                        <a:pt x="792" y="341"/>
                      </a:cubicBezTo>
                      <a:cubicBezTo>
                        <a:pt x="774" y="335"/>
                        <a:pt x="763" y="320"/>
                        <a:pt x="751" y="307"/>
                      </a:cubicBezTo>
                      <a:cubicBezTo>
                        <a:pt x="738" y="292"/>
                        <a:pt x="722" y="279"/>
                        <a:pt x="705" y="270"/>
                      </a:cubicBezTo>
                      <a:cubicBezTo>
                        <a:pt x="671" y="251"/>
                        <a:pt x="631" y="244"/>
                        <a:pt x="592" y="248"/>
                      </a:cubicBezTo>
                      <a:cubicBezTo>
                        <a:pt x="591" y="249"/>
                        <a:pt x="589" y="250"/>
                        <a:pt x="588" y="251"/>
                      </a:cubicBezTo>
                      <a:cubicBezTo>
                        <a:pt x="587" y="251"/>
                        <a:pt x="587" y="251"/>
                        <a:pt x="587" y="251"/>
                      </a:cubicBezTo>
                      <a:cubicBezTo>
                        <a:pt x="590" y="258"/>
                        <a:pt x="593" y="266"/>
                        <a:pt x="595" y="273"/>
                      </a:cubicBezTo>
                      <a:cubicBezTo>
                        <a:pt x="594" y="274"/>
                        <a:pt x="594" y="275"/>
                        <a:pt x="595" y="276"/>
                      </a:cubicBezTo>
                      <a:cubicBezTo>
                        <a:pt x="595" y="276"/>
                        <a:pt x="595" y="277"/>
                        <a:pt x="595" y="277"/>
                      </a:cubicBezTo>
                      <a:cubicBezTo>
                        <a:pt x="592" y="278"/>
                        <a:pt x="592" y="278"/>
                        <a:pt x="592" y="278"/>
                      </a:cubicBezTo>
                      <a:cubicBezTo>
                        <a:pt x="592" y="277"/>
                        <a:pt x="591" y="276"/>
                        <a:pt x="591" y="275"/>
                      </a:cubicBezTo>
                      <a:cubicBezTo>
                        <a:pt x="591" y="284"/>
                        <a:pt x="584" y="291"/>
                        <a:pt x="576" y="294"/>
                      </a:cubicBezTo>
                      <a:cubicBezTo>
                        <a:pt x="576" y="298"/>
                        <a:pt x="576" y="298"/>
                        <a:pt x="576" y="298"/>
                      </a:cubicBezTo>
                      <a:cubicBezTo>
                        <a:pt x="575" y="298"/>
                        <a:pt x="573" y="298"/>
                        <a:pt x="572" y="298"/>
                      </a:cubicBezTo>
                      <a:cubicBezTo>
                        <a:pt x="573" y="300"/>
                        <a:pt x="574" y="303"/>
                        <a:pt x="574" y="305"/>
                      </a:cubicBezTo>
                      <a:cubicBezTo>
                        <a:pt x="576" y="304"/>
                        <a:pt x="579" y="304"/>
                        <a:pt x="581" y="305"/>
                      </a:cubicBezTo>
                      <a:cubicBezTo>
                        <a:pt x="585" y="304"/>
                        <a:pt x="589" y="306"/>
                        <a:pt x="590" y="310"/>
                      </a:cubicBezTo>
                      <a:cubicBezTo>
                        <a:pt x="591" y="313"/>
                        <a:pt x="588" y="315"/>
                        <a:pt x="586" y="316"/>
                      </a:cubicBezTo>
                      <a:cubicBezTo>
                        <a:pt x="584" y="318"/>
                        <a:pt x="581" y="320"/>
                        <a:pt x="578" y="320"/>
                      </a:cubicBezTo>
                      <a:cubicBezTo>
                        <a:pt x="579" y="322"/>
                        <a:pt x="579" y="324"/>
                        <a:pt x="580" y="326"/>
                      </a:cubicBezTo>
                      <a:cubicBezTo>
                        <a:pt x="581" y="330"/>
                        <a:pt x="581" y="330"/>
                        <a:pt x="581" y="330"/>
                      </a:cubicBezTo>
                      <a:cubicBezTo>
                        <a:pt x="581" y="331"/>
                        <a:pt x="581" y="333"/>
                        <a:pt x="582" y="335"/>
                      </a:cubicBezTo>
                      <a:cubicBezTo>
                        <a:pt x="587" y="334"/>
                        <a:pt x="594" y="336"/>
                        <a:pt x="595" y="342"/>
                      </a:cubicBezTo>
                      <a:cubicBezTo>
                        <a:pt x="596" y="345"/>
                        <a:pt x="594" y="347"/>
                        <a:pt x="592" y="348"/>
                      </a:cubicBezTo>
                      <a:cubicBezTo>
                        <a:pt x="590" y="349"/>
                        <a:pt x="586" y="350"/>
                        <a:pt x="584" y="350"/>
                      </a:cubicBezTo>
                      <a:cubicBezTo>
                        <a:pt x="584" y="352"/>
                        <a:pt x="584" y="354"/>
                        <a:pt x="585" y="357"/>
                      </a:cubicBezTo>
                      <a:cubicBezTo>
                        <a:pt x="585" y="361"/>
                        <a:pt x="585" y="361"/>
                        <a:pt x="585" y="361"/>
                      </a:cubicBezTo>
                      <a:cubicBezTo>
                        <a:pt x="585" y="363"/>
                        <a:pt x="585" y="366"/>
                        <a:pt x="585" y="369"/>
                      </a:cubicBezTo>
                      <a:cubicBezTo>
                        <a:pt x="588" y="367"/>
                        <a:pt x="591" y="368"/>
                        <a:pt x="593" y="369"/>
                      </a:cubicBezTo>
                      <a:cubicBezTo>
                        <a:pt x="595" y="371"/>
                        <a:pt x="597" y="374"/>
                        <a:pt x="597" y="377"/>
                      </a:cubicBezTo>
                      <a:cubicBezTo>
                        <a:pt x="597" y="380"/>
                        <a:pt x="596" y="383"/>
                        <a:pt x="593" y="384"/>
                      </a:cubicBezTo>
                      <a:cubicBezTo>
                        <a:pt x="591" y="385"/>
                        <a:pt x="588" y="385"/>
                        <a:pt x="586" y="384"/>
                      </a:cubicBezTo>
                      <a:cubicBezTo>
                        <a:pt x="586" y="387"/>
                        <a:pt x="586" y="390"/>
                        <a:pt x="586" y="393"/>
                      </a:cubicBezTo>
                      <a:cubicBezTo>
                        <a:pt x="585" y="396"/>
                        <a:pt x="585" y="396"/>
                        <a:pt x="585" y="396"/>
                      </a:cubicBezTo>
                      <a:cubicBezTo>
                        <a:pt x="585" y="399"/>
                        <a:pt x="585" y="402"/>
                        <a:pt x="585" y="405"/>
                      </a:cubicBezTo>
                      <a:cubicBezTo>
                        <a:pt x="585" y="405"/>
                        <a:pt x="585" y="405"/>
                        <a:pt x="585" y="405"/>
                      </a:cubicBezTo>
                      <a:cubicBezTo>
                        <a:pt x="588" y="404"/>
                        <a:pt x="593" y="407"/>
                        <a:pt x="594" y="410"/>
                      </a:cubicBezTo>
                      <a:cubicBezTo>
                        <a:pt x="595" y="413"/>
                        <a:pt x="594" y="417"/>
                        <a:pt x="591" y="418"/>
                      </a:cubicBezTo>
                      <a:cubicBezTo>
                        <a:pt x="589" y="419"/>
                        <a:pt x="586" y="418"/>
                        <a:pt x="583" y="417"/>
                      </a:cubicBezTo>
                      <a:cubicBezTo>
                        <a:pt x="583" y="420"/>
                        <a:pt x="583" y="423"/>
                        <a:pt x="582" y="426"/>
                      </a:cubicBezTo>
                      <a:cubicBezTo>
                        <a:pt x="583" y="428"/>
                        <a:pt x="583" y="428"/>
                        <a:pt x="583" y="428"/>
                      </a:cubicBezTo>
                      <a:cubicBezTo>
                        <a:pt x="591" y="431"/>
                        <a:pt x="598" y="437"/>
                        <a:pt x="598" y="445"/>
                      </a:cubicBezTo>
                      <a:cubicBezTo>
                        <a:pt x="599" y="441"/>
                        <a:pt x="600" y="437"/>
                        <a:pt x="600" y="434"/>
                      </a:cubicBezTo>
                      <a:cubicBezTo>
                        <a:pt x="601" y="434"/>
                        <a:pt x="601" y="434"/>
                        <a:pt x="601" y="434"/>
                      </a:cubicBezTo>
                      <a:cubicBezTo>
                        <a:pt x="601" y="435"/>
                        <a:pt x="602" y="437"/>
                        <a:pt x="603" y="437"/>
                      </a:cubicBezTo>
                      <a:cubicBezTo>
                        <a:pt x="604" y="437"/>
                        <a:pt x="604" y="437"/>
                        <a:pt x="604" y="438"/>
                      </a:cubicBezTo>
                      <a:cubicBezTo>
                        <a:pt x="603" y="444"/>
                        <a:pt x="602" y="450"/>
                        <a:pt x="600" y="456"/>
                      </a:cubicBezTo>
                      <a:cubicBezTo>
                        <a:pt x="601" y="456"/>
                        <a:pt x="601" y="456"/>
                        <a:pt x="601" y="456"/>
                      </a:cubicBezTo>
                      <a:cubicBezTo>
                        <a:pt x="638" y="473"/>
                        <a:pt x="679" y="456"/>
                        <a:pt x="709" y="431"/>
                      </a:cubicBezTo>
                      <a:cubicBezTo>
                        <a:pt x="723" y="419"/>
                        <a:pt x="736" y="405"/>
                        <a:pt x="749" y="390"/>
                      </a:cubicBezTo>
                      <a:close/>
                      <a:moveTo>
                        <a:pt x="738" y="497"/>
                      </a:moveTo>
                      <a:cubicBezTo>
                        <a:pt x="745" y="472"/>
                        <a:pt x="736" y="446"/>
                        <a:pt x="720" y="428"/>
                      </a:cubicBezTo>
                      <a:cubicBezTo>
                        <a:pt x="715" y="432"/>
                        <a:pt x="710" y="436"/>
                        <a:pt x="705" y="440"/>
                      </a:cubicBezTo>
                      <a:cubicBezTo>
                        <a:pt x="698" y="446"/>
                        <a:pt x="690" y="451"/>
                        <a:pt x="681" y="455"/>
                      </a:cubicBezTo>
                      <a:cubicBezTo>
                        <a:pt x="692" y="452"/>
                        <a:pt x="703" y="451"/>
                        <a:pt x="713" y="456"/>
                      </a:cubicBezTo>
                      <a:cubicBezTo>
                        <a:pt x="726" y="462"/>
                        <a:pt x="733" y="476"/>
                        <a:pt x="731" y="491"/>
                      </a:cubicBezTo>
                      <a:cubicBezTo>
                        <a:pt x="730" y="506"/>
                        <a:pt x="718" y="516"/>
                        <a:pt x="703" y="515"/>
                      </a:cubicBezTo>
                      <a:cubicBezTo>
                        <a:pt x="694" y="515"/>
                        <a:pt x="685" y="511"/>
                        <a:pt x="678" y="508"/>
                      </a:cubicBezTo>
                      <a:cubicBezTo>
                        <a:pt x="673" y="506"/>
                        <a:pt x="669" y="504"/>
                        <a:pt x="665" y="501"/>
                      </a:cubicBezTo>
                      <a:cubicBezTo>
                        <a:pt x="668" y="504"/>
                        <a:pt x="670" y="506"/>
                        <a:pt x="672" y="509"/>
                      </a:cubicBezTo>
                      <a:cubicBezTo>
                        <a:pt x="678" y="516"/>
                        <a:pt x="682" y="525"/>
                        <a:pt x="685" y="533"/>
                      </a:cubicBezTo>
                      <a:cubicBezTo>
                        <a:pt x="687" y="536"/>
                        <a:pt x="688" y="540"/>
                        <a:pt x="689" y="543"/>
                      </a:cubicBezTo>
                      <a:cubicBezTo>
                        <a:pt x="689" y="543"/>
                        <a:pt x="689" y="543"/>
                        <a:pt x="689" y="543"/>
                      </a:cubicBezTo>
                      <a:cubicBezTo>
                        <a:pt x="690" y="542"/>
                        <a:pt x="691" y="542"/>
                        <a:pt x="691" y="543"/>
                      </a:cubicBezTo>
                      <a:cubicBezTo>
                        <a:pt x="713" y="536"/>
                        <a:pt x="732" y="519"/>
                        <a:pt x="738" y="497"/>
                      </a:cubicBezTo>
                      <a:close/>
                      <a:moveTo>
                        <a:pt x="716" y="574"/>
                      </a:moveTo>
                      <a:cubicBezTo>
                        <a:pt x="719" y="572"/>
                        <a:pt x="718" y="569"/>
                        <a:pt x="716" y="566"/>
                      </a:cubicBezTo>
                      <a:cubicBezTo>
                        <a:pt x="716" y="566"/>
                        <a:pt x="716" y="566"/>
                        <a:pt x="716" y="566"/>
                      </a:cubicBezTo>
                      <a:cubicBezTo>
                        <a:pt x="714" y="568"/>
                        <a:pt x="711" y="569"/>
                        <a:pt x="708" y="570"/>
                      </a:cubicBezTo>
                      <a:cubicBezTo>
                        <a:pt x="709" y="574"/>
                        <a:pt x="712" y="578"/>
                        <a:pt x="716" y="574"/>
                      </a:cubicBezTo>
                      <a:close/>
                      <a:moveTo>
                        <a:pt x="749" y="416"/>
                      </a:moveTo>
                      <a:cubicBezTo>
                        <a:pt x="753" y="413"/>
                        <a:pt x="752" y="407"/>
                        <a:pt x="746" y="406"/>
                      </a:cubicBezTo>
                      <a:cubicBezTo>
                        <a:pt x="744" y="406"/>
                        <a:pt x="742" y="407"/>
                        <a:pt x="739" y="408"/>
                      </a:cubicBezTo>
                      <a:cubicBezTo>
                        <a:pt x="739" y="408"/>
                        <a:pt x="739" y="408"/>
                        <a:pt x="739" y="408"/>
                      </a:cubicBezTo>
                      <a:cubicBezTo>
                        <a:pt x="743" y="410"/>
                        <a:pt x="746" y="413"/>
                        <a:pt x="749" y="416"/>
                      </a:cubicBezTo>
                      <a:close/>
                      <a:moveTo>
                        <a:pt x="694" y="509"/>
                      </a:moveTo>
                      <a:cubicBezTo>
                        <a:pt x="708" y="513"/>
                        <a:pt x="723" y="508"/>
                        <a:pt x="727" y="492"/>
                      </a:cubicBezTo>
                      <a:cubicBezTo>
                        <a:pt x="729" y="479"/>
                        <a:pt x="722" y="465"/>
                        <a:pt x="710" y="460"/>
                      </a:cubicBezTo>
                      <a:cubicBezTo>
                        <a:pt x="700" y="455"/>
                        <a:pt x="690" y="457"/>
                        <a:pt x="680" y="460"/>
                      </a:cubicBezTo>
                      <a:cubicBezTo>
                        <a:pt x="685" y="460"/>
                        <a:pt x="691" y="461"/>
                        <a:pt x="696" y="464"/>
                      </a:cubicBezTo>
                      <a:cubicBezTo>
                        <a:pt x="705" y="467"/>
                        <a:pt x="715" y="478"/>
                        <a:pt x="711" y="488"/>
                      </a:cubicBezTo>
                      <a:cubicBezTo>
                        <a:pt x="706" y="499"/>
                        <a:pt x="687" y="498"/>
                        <a:pt x="678" y="497"/>
                      </a:cubicBezTo>
                      <a:cubicBezTo>
                        <a:pt x="670" y="496"/>
                        <a:pt x="661" y="494"/>
                        <a:pt x="653" y="491"/>
                      </a:cubicBezTo>
                      <a:cubicBezTo>
                        <a:pt x="654" y="491"/>
                        <a:pt x="654" y="492"/>
                        <a:pt x="654" y="492"/>
                      </a:cubicBezTo>
                      <a:cubicBezTo>
                        <a:pt x="654" y="492"/>
                        <a:pt x="655" y="492"/>
                        <a:pt x="655" y="492"/>
                      </a:cubicBezTo>
                      <a:cubicBezTo>
                        <a:pt x="668" y="498"/>
                        <a:pt x="680" y="506"/>
                        <a:pt x="694" y="509"/>
                      </a:cubicBezTo>
                      <a:close/>
                      <a:moveTo>
                        <a:pt x="703" y="582"/>
                      </a:moveTo>
                      <a:cubicBezTo>
                        <a:pt x="706" y="581"/>
                        <a:pt x="707" y="579"/>
                        <a:pt x="707" y="577"/>
                      </a:cubicBezTo>
                      <a:cubicBezTo>
                        <a:pt x="706" y="576"/>
                        <a:pt x="705" y="574"/>
                        <a:pt x="705" y="572"/>
                      </a:cubicBezTo>
                      <a:cubicBezTo>
                        <a:pt x="702" y="574"/>
                        <a:pt x="699" y="575"/>
                        <a:pt x="696" y="576"/>
                      </a:cubicBezTo>
                      <a:cubicBezTo>
                        <a:pt x="697" y="579"/>
                        <a:pt x="699" y="583"/>
                        <a:pt x="703" y="582"/>
                      </a:cubicBezTo>
                      <a:close/>
                      <a:moveTo>
                        <a:pt x="703" y="650"/>
                      </a:moveTo>
                      <a:cubicBezTo>
                        <a:pt x="690" y="615"/>
                        <a:pt x="694" y="577"/>
                        <a:pt x="683" y="542"/>
                      </a:cubicBezTo>
                      <a:cubicBezTo>
                        <a:pt x="678" y="524"/>
                        <a:pt x="668" y="509"/>
                        <a:pt x="653" y="497"/>
                      </a:cubicBezTo>
                      <a:cubicBezTo>
                        <a:pt x="637" y="484"/>
                        <a:pt x="621" y="466"/>
                        <a:pt x="600" y="464"/>
                      </a:cubicBezTo>
                      <a:cubicBezTo>
                        <a:pt x="599" y="464"/>
                        <a:pt x="599" y="463"/>
                        <a:pt x="599" y="463"/>
                      </a:cubicBezTo>
                      <a:cubicBezTo>
                        <a:pt x="598" y="467"/>
                        <a:pt x="596" y="471"/>
                        <a:pt x="595" y="475"/>
                      </a:cubicBezTo>
                      <a:cubicBezTo>
                        <a:pt x="594" y="474"/>
                        <a:pt x="592" y="475"/>
                        <a:pt x="592" y="477"/>
                      </a:cubicBezTo>
                      <a:cubicBezTo>
                        <a:pt x="589" y="476"/>
                        <a:pt x="589" y="476"/>
                        <a:pt x="589" y="476"/>
                      </a:cubicBezTo>
                      <a:cubicBezTo>
                        <a:pt x="592" y="467"/>
                        <a:pt x="583" y="460"/>
                        <a:pt x="575" y="458"/>
                      </a:cubicBezTo>
                      <a:cubicBezTo>
                        <a:pt x="575" y="458"/>
                        <a:pt x="575" y="458"/>
                        <a:pt x="575" y="458"/>
                      </a:cubicBezTo>
                      <a:cubicBezTo>
                        <a:pt x="574" y="460"/>
                        <a:pt x="573" y="462"/>
                        <a:pt x="572" y="465"/>
                      </a:cubicBezTo>
                      <a:cubicBezTo>
                        <a:pt x="577" y="466"/>
                        <a:pt x="584" y="473"/>
                        <a:pt x="580" y="477"/>
                      </a:cubicBezTo>
                      <a:cubicBezTo>
                        <a:pt x="578" y="481"/>
                        <a:pt x="571" y="480"/>
                        <a:pt x="569" y="476"/>
                      </a:cubicBezTo>
                      <a:cubicBezTo>
                        <a:pt x="568" y="478"/>
                        <a:pt x="567" y="480"/>
                        <a:pt x="566" y="483"/>
                      </a:cubicBezTo>
                      <a:cubicBezTo>
                        <a:pt x="565" y="486"/>
                        <a:pt x="565" y="486"/>
                        <a:pt x="565" y="486"/>
                      </a:cubicBezTo>
                      <a:cubicBezTo>
                        <a:pt x="564" y="488"/>
                        <a:pt x="563" y="490"/>
                        <a:pt x="562" y="491"/>
                      </a:cubicBezTo>
                      <a:cubicBezTo>
                        <a:pt x="562" y="491"/>
                        <a:pt x="562" y="492"/>
                        <a:pt x="563" y="492"/>
                      </a:cubicBezTo>
                      <a:cubicBezTo>
                        <a:pt x="565" y="493"/>
                        <a:pt x="568" y="495"/>
                        <a:pt x="569" y="497"/>
                      </a:cubicBezTo>
                      <a:cubicBezTo>
                        <a:pt x="570" y="499"/>
                        <a:pt x="570" y="502"/>
                        <a:pt x="569" y="504"/>
                      </a:cubicBezTo>
                      <a:cubicBezTo>
                        <a:pt x="565" y="509"/>
                        <a:pt x="560" y="505"/>
                        <a:pt x="558" y="501"/>
                      </a:cubicBezTo>
                      <a:cubicBezTo>
                        <a:pt x="557" y="503"/>
                        <a:pt x="556" y="506"/>
                        <a:pt x="554" y="508"/>
                      </a:cubicBezTo>
                      <a:cubicBezTo>
                        <a:pt x="555" y="508"/>
                        <a:pt x="555" y="508"/>
                        <a:pt x="555" y="508"/>
                      </a:cubicBezTo>
                      <a:cubicBezTo>
                        <a:pt x="557" y="509"/>
                        <a:pt x="559" y="510"/>
                        <a:pt x="561" y="510"/>
                      </a:cubicBezTo>
                      <a:cubicBezTo>
                        <a:pt x="561" y="513"/>
                        <a:pt x="561" y="513"/>
                        <a:pt x="561" y="513"/>
                      </a:cubicBezTo>
                      <a:cubicBezTo>
                        <a:pt x="566" y="518"/>
                        <a:pt x="570" y="524"/>
                        <a:pt x="566" y="531"/>
                      </a:cubicBezTo>
                      <a:cubicBezTo>
                        <a:pt x="563" y="537"/>
                        <a:pt x="557" y="538"/>
                        <a:pt x="552" y="538"/>
                      </a:cubicBezTo>
                      <a:cubicBezTo>
                        <a:pt x="552" y="534"/>
                        <a:pt x="552" y="534"/>
                        <a:pt x="552" y="534"/>
                      </a:cubicBezTo>
                      <a:cubicBezTo>
                        <a:pt x="556" y="534"/>
                        <a:pt x="560" y="533"/>
                        <a:pt x="562" y="530"/>
                      </a:cubicBezTo>
                      <a:cubicBezTo>
                        <a:pt x="567" y="522"/>
                        <a:pt x="559" y="515"/>
                        <a:pt x="553" y="512"/>
                      </a:cubicBezTo>
                      <a:cubicBezTo>
                        <a:pt x="552" y="513"/>
                        <a:pt x="551" y="515"/>
                        <a:pt x="550" y="516"/>
                      </a:cubicBezTo>
                      <a:cubicBezTo>
                        <a:pt x="554" y="518"/>
                        <a:pt x="559" y="521"/>
                        <a:pt x="557" y="527"/>
                      </a:cubicBezTo>
                      <a:cubicBezTo>
                        <a:pt x="556" y="529"/>
                        <a:pt x="553" y="529"/>
                        <a:pt x="551" y="529"/>
                      </a:cubicBezTo>
                      <a:cubicBezTo>
                        <a:pt x="549" y="528"/>
                        <a:pt x="547" y="527"/>
                        <a:pt x="545" y="525"/>
                      </a:cubicBezTo>
                      <a:cubicBezTo>
                        <a:pt x="544" y="527"/>
                        <a:pt x="543" y="529"/>
                        <a:pt x="542" y="530"/>
                      </a:cubicBezTo>
                      <a:cubicBezTo>
                        <a:pt x="540" y="534"/>
                        <a:pt x="540" y="534"/>
                        <a:pt x="540" y="534"/>
                      </a:cubicBezTo>
                      <a:cubicBezTo>
                        <a:pt x="539" y="535"/>
                        <a:pt x="538" y="537"/>
                        <a:pt x="536" y="539"/>
                      </a:cubicBezTo>
                      <a:cubicBezTo>
                        <a:pt x="537" y="539"/>
                        <a:pt x="537" y="539"/>
                        <a:pt x="538" y="539"/>
                      </a:cubicBezTo>
                      <a:cubicBezTo>
                        <a:pt x="542" y="541"/>
                        <a:pt x="547" y="546"/>
                        <a:pt x="544" y="551"/>
                      </a:cubicBezTo>
                      <a:cubicBezTo>
                        <a:pt x="540" y="555"/>
                        <a:pt x="534" y="551"/>
                        <a:pt x="530" y="548"/>
                      </a:cubicBezTo>
                      <a:cubicBezTo>
                        <a:pt x="529" y="550"/>
                        <a:pt x="528" y="551"/>
                        <a:pt x="527" y="553"/>
                      </a:cubicBezTo>
                      <a:cubicBezTo>
                        <a:pt x="530" y="555"/>
                        <a:pt x="535" y="558"/>
                        <a:pt x="540" y="558"/>
                      </a:cubicBezTo>
                      <a:cubicBezTo>
                        <a:pt x="539" y="562"/>
                        <a:pt x="539" y="562"/>
                        <a:pt x="539" y="562"/>
                      </a:cubicBezTo>
                      <a:cubicBezTo>
                        <a:pt x="537" y="562"/>
                        <a:pt x="535" y="561"/>
                        <a:pt x="534" y="560"/>
                      </a:cubicBezTo>
                      <a:cubicBezTo>
                        <a:pt x="537" y="565"/>
                        <a:pt x="539" y="570"/>
                        <a:pt x="537" y="575"/>
                      </a:cubicBezTo>
                      <a:cubicBezTo>
                        <a:pt x="534" y="574"/>
                        <a:pt x="534" y="574"/>
                        <a:pt x="534" y="574"/>
                      </a:cubicBezTo>
                      <a:cubicBezTo>
                        <a:pt x="536" y="568"/>
                        <a:pt x="529" y="559"/>
                        <a:pt x="524" y="556"/>
                      </a:cubicBezTo>
                      <a:cubicBezTo>
                        <a:pt x="523" y="557"/>
                        <a:pt x="522" y="559"/>
                        <a:pt x="521" y="560"/>
                      </a:cubicBezTo>
                      <a:cubicBezTo>
                        <a:pt x="526" y="561"/>
                        <a:pt x="531" y="567"/>
                        <a:pt x="529" y="571"/>
                      </a:cubicBezTo>
                      <a:cubicBezTo>
                        <a:pt x="527" y="576"/>
                        <a:pt x="517" y="573"/>
                        <a:pt x="514" y="569"/>
                      </a:cubicBezTo>
                      <a:cubicBezTo>
                        <a:pt x="513" y="570"/>
                        <a:pt x="512" y="572"/>
                        <a:pt x="511" y="573"/>
                      </a:cubicBezTo>
                      <a:cubicBezTo>
                        <a:pt x="512" y="574"/>
                        <a:pt x="513" y="575"/>
                        <a:pt x="515" y="576"/>
                      </a:cubicBezTo>
                      <a:cubicBezTo>
                        <a:pt x="514" y="579"/>
                        <a:pt x="514" y="579"/>
                        <a:pt x="514" y="579"/>
                      </a:cubicBezTo>
                      <a:cubicBezTo>
                        <a:pt x="518" y="585"/>
                        <a:pt x="521" y="593"/>
                        <a:pt x="515" y="600"/>
                      </a:cubicBezTo>
                      <a:cubicBezTo>
                        <a:pt x="510" y="605"/>
                        <a:pt x="502" y="604"/>
                        <a:pt x="496" y="601"/>
                      </a:cubicBezTo>
                      <a:cubicBezTo>
                        <a:pt x="499" y="605"/>
                        <a:pt x="500" y="610"/>
                        <a:pt x="499" y="615"/>
                      </a:cubicBezTo>
                      <a:cubicBezTo>
                        <a:pt x="502" y="613"/>
                        <a:pt x="504" y="610"/>
                        <a:pt x="507" y="608"/>
                      </a:cubicBezTo>
                      <a:cubicBezTo>
                        <a:pt x="510" y="611"/>
                        <a:pt x="510" y="611"/>
                        <a:pt x="510" y="611"/>
                      </a:cubicBezTo>
                      <a:cubicBezTo>
                        <a:pt x="509" y="611"/>
                        <a:pt x="509" y="612"/>
                        <a:pt x="509" y="612"/>
                      </a:cubicBezTo>
                      <a:cubicBezTo>
                        <a:pt x="505" y="616"/>
                        <a:pt x="501" y="620"/>
                        <a:pt x="496" y="624"/>
                      </a:cubicBezTo>
                      <a:cubicBezTo>
                        <a:pt x="503" y="632"/>
                        <a:pt x="511" y="637"/>
                        <a:pt x="520" y="643"/>
                      </a:cubicBezTo>
                      <a:cubicBezTo>
                        <a:pt x="529" y="647"/>
                        <a:pt x="538" y="652"/>
                        <a:pt x="548" y="656"/>
                      </a:cubicBezTo>
                      <a:cubicBezTo>
                        <a:pt x="565" y="662"/>
                        <a:pt x="583" y="663"/>
                        <a:pt x="602" y="661"/>
                      </a:cubicBezTo>
                      <a:cubicBezTo>
                        <a:pt x="635" y="659"/>
                        <a:pt x="669" y="648"/>
                        <a:pt x="703" y="650"/>
                      </a:cubicBezTo>
                      <a:close/>
                      <a:moveTo>
                        <a:pt x="633" y="757"/>
                      </a:moveTo>
                      <a:cubicBezTo>
                        <a:pt x="658" y="728"/>
                        <a:pt x="672" y="693"/>
                        <a:pt x="676" y="656"/>
                      </a:cubicBezTo>
                      <a:cubicBezTo>
                        <a:pt x="676" y="656"/>
                        <a:pt x="676" y="656"/>
                        <a:pt x="676" y="656"/>
                      </a:cubicBezTo>
                      <a:cubicBezTo>
                        <a:pt x="665" y="657"/>
                        <a:pt x="655" y="658"/>
                        <a:pt x="645" y="660"/>
                      </a:cubicBezTo>
                      <a:cubicBezTo>
                        <a:pt x="651" y="662"/>
                        <a:pt x="656" y="668"/>
                        <a:pt x="655" y="675"/>
                      </a:cubicBezTo>
                      <a:cubicBezTo>
                        <a:pt x="655" y="682"/>
                        <a:pt x="650" y="686"/>
                        <a:pt x="644" y="687"/>
                      </a:cubicBezTo>
                      <a:cubicBezTo>
                        <a:pt x="648" y="690"/>
                        <a:pt x="651" y="694"/>
                        <a:pt x="649" y="699"/>
                      </a:cubicBezTo>
                      <a:cubicBezTo>
                        <a:pt x="647" y="705"/>
                        <a:pt x="640" y="706"/>
                        <a:pt x="635" y="706"/>
                      </a:cubicBezTo>
                      <a:cubicBezTo>
                        <a:pt x="640" y="709"/>
                        <a:pt x="642" y="715"/>
                        <a:pt x="640" y="721"/>
                      </a:cubicBezTo>
                      <a:cubicBezTo>
                        <a:pt x="638" y="725"/>
                        <a:pt x="633" y="728"/>
                        <a:pt x="628" y="727"/>
                      </a:cubicBezTo>
                      <a:cubicBezTo>
                        <a:pt x="631" y="732"/>
                        <a:pt x="633" y="738"/>
                        <a:pt x="629" y="743"/>
                      </a:cubicBezTo>
                      <a:cubicBezTo>
                        <a:pt x="624" y="750"/>
                        <a:pt x="617" y="747"/>
                        <a:pt x="611" y="744"/>
                      </a:cubicBezTo>
                      <a:cubicBezTo>
                        <a:pt x="613" y="747"/>
                        <a:pt x="613" y="753"/>
                        <a:pt x="610" y="756"/>
                      </a:cubicBezTo>
                      <a:cubicBezTo>
                        <a:pt x="608" y="760"/>
                        <a:pt x="603" y="762"/>
                        <a:pt x="599" y="761"/>
                      </a:cubicBezTo>
                      <a:cubicBezTo>
                        <a:pt x="600" y="765"/>
                        <a:pt x="599" y="769"/>
                        <a:pt x="595" y="772"/>
                      </a:cubicBezTo>
                      <a:cubicBezTo>
                        <a:pt x="589" y="776"/>
                        <a:pt x="582" y="774"/>
                        <a:pt x="577" y="770"/>
                      </a:cubicBezTo>
                      <a:cubicBezTo>
                        <a:pt x="579" y="774"/>
                        <a:pt x="577" y="780"/>
                        <a:pt x="573" y="783"/>
                      </a:cubicBezTo>
                      <a:cubicBezTo>
                        <a:pt x="569" y="786"/>
                        <a:pt x="563" y="785"/>
                        <a:pt x="559" y="781"/>
                      </a:cubicBezTo>
                      <a:cubicBezTo>
                        <a:pt x="558" y="785"/>
                        <a:pt x="555" y="788"/>
                        <a:pt x="551" y="789"/>
                      </a:cubicBezTo>
                      <a:cubicBezTo>
                        <a:pt x="547" y="789"/>
                        <a:pt x="542" y="787"/>
                        <a:pt x="540" y="783"/>
                      </a:cubicBezTo>
                      <a:cubicBezTo>
                        <a:pt x="539" y="787"/>
                        <a:pt x="536" y="791"/>
                        <a:pt x="532" y="792"/>
                      </a:cubicBezTo>
                      <a:cubicBezTo>
                        <a:pt x="526" y="793"/>
                        <a:pt x="521" y="789"/>
                        <a:pt x="519" y="784"/>
                      </a:cubicBezTo>
                      <a:cubicBezTo>
                        <a:pt x="516" y="789"/>
                        <a:pt x="511" y="793"/>
                        <a:pt x="505" y="790"/>
                      </a:cubicBezTo>
                      <a:cubicBezTo>
                        <a:pt x="501" y="789"/>
                        <a:pt x="499" y="786"/>
                        <a:pt x="499" y="782"/>
                      </a:cubicBezTo>
                      <a:cubicBezTo>
                        <a:pt x="495" y="790"/>
                        <a:pt x="491" y="797"/>
                        <a:pt x="487" y="804"/>
                      </a:cubicBezTo>
                      <a:cubicBezTo>
                        <a:pt x="506" y="809"/>
                        <a:pt x="525" y="810"/>
                        <a:pt x="544" y="807"/>
                      </a:cubicBezTo>
                      <a:cubicBezTo>
                        <a:pt x="579" y="802"/>
                        <a:pt x="610" y="783"/>
                        <a:pt x="633" y="757"/>
                      </a:cubicBezTo>
                      <a:close/>
                      <a:moveTo>
                        <a:pt x="705" y="489"/>
                      </a:moveTo>
                      <a:cubicBezTo>
                        <a:pt x="710" y="484"/>
                        <a:pt x="706" y="476"/>
                        <a:pt x="701" y="472"/>
                      </a:cubicBezTo>
                      <a:cubicBezTo>
                        <a:pt x="697" y="468"/>
                        <a:pt x="692" y="466"/>
                        <a:pt x="687" y="465"/>
                      </a:cubicBezTo>
                      <a:cubicBezTo>
                        <a:pt x="676" y="463"/>
                        <a:pt x="665" y="465"/>
                        <a:pt x="654" y="466"/>
                      </a:cubicBezTo>
                      <a:cubicBezTo>
                        <a:pt x="653" y="466"/>
                        <a:pt x="653" y="465"/>
                        <a:pt x="653" y="465"/>
                      </a:cubicBezTo>
                      <a:cubicBezTo>
                        <a:pt x="643" y="467"/>
                        <a:pt x="633" y="468"/>
                        <a:pt x="622" y="467"/>
                      </a:cubicBezTo>
                      <a:cubicBezTo>
                        <a:pt x="629" y="470"/>
                        <a:pt x="634" y="475"/>
                        <a:pt x="640" y="480"/>
                      </a:cubicBezTo>
                      <a:cubicBezTo>
                        <a:pt x="641" y="480"/>
                        <a:pt x="641" y="480"/>
                        <a:pt x="642" y="480"/>
                      </a:cubicBezTo>
                      <a:cubicBezTo>
                        <a:pt x="652" y="484"/>
                        <a:pt x="661" y="489"/>
                        <a:pt x="672" y="491"/>
                      </a:cubicBezTo>
                      <a:cubicBezTo>
                        <a:pt x="678" y="492"/>
                        <a:pt x="684" y="493"/>
                        <a:pt x="690" y="492"/>
                      </a:cubicBezTo>
                      <a:cubicBezTo>
                        <a:pt x="695" y="492"/>
                        <a:pt x="701" y="492"/>
                        <a:pt x="705" y="489"/>
                      </a:cubicBezTo>
                      <a:close/>
                      <a:moveTo>
                        <a:pt x="638" y="683"/>
                      </a:moveTo>
                      <a:cubicBezTo>
                        <a:pt x="644" y="685"/>
                        <a:pt x="652" y="681"/>
                        <a:pt x="652" y="674"/>
                      </a:cubicBezTo>
                      <a:cubicBezTo>
                        <a:pt x="652" y="668"/>
                        <a:pt x="647" y="664"/>
                        <a:pt x="641" y="663"/>
                      </a:cubicBezTo>
                      <a:cubicBezTo>
                        <a:pt x="641" y="670"/>
                        <a:pt x="639" y="677"/>
                        <a:pt x="638" y="683"/>
                      </a:cubicBezTo>
                      <a:close/>
                      <a:moveTo>
                        <a:pt x="640" y="703"/>
                      </a:moveTo>
                      <a:cubicBezTo>
                        <a:pt x="643" y="702"/>
                        <a:pt x="646" y="698"/>
                        <a:pt x="646" y="694"/>
                      </a:cubicBezTo>
                      <a:cubicBezTo>
                        <a:pt x="645" y="691"/>
                        <a:pt x="640" y="689"/>
                        <a:pt x="637" y="687"/>
                      </a:cubicBezTo>
                      <a:cubicBezTo>
                        <a:pt x="635" y="693"/>
                        <a:pt x="634" y="698"/>
                        <a:pt x="632" y="703"/>
                      </a:cubicBezTo>
                      <a:cubicBezTo>
                        <a:pt x="632" y="703"/>
                        <a:pt x="632" y="704"/>
                        <a:pt x="632" y="704"/>
                      </a:cubicBezTo>
                      <a:cubicBezTo>
                        <a:pt x="635" y="704"/>
                        <a:pt x="638" y="704"/>
                        <a:pt x="640" y="703"/>
                      </a:cubicBezTo>
                      <a:close/>
                      <a:moveTo>
                        <a:pt x="635" y="721"/>
                      </a:moveTo>
                      <a:cubicBezTo>
                        <a:pt x="639" y="716"/>
                        <a:pt x="635" y="709"/>
                        <a:pt x="630" y="708"/>
                      </a:cubicBezTo>
                      <a:cubicBezTo>
                        <a:pt x="628" y="712"/>
                        <a:pt x="625" y="717"/>
                        <a:pt x="623" y="722"/>
                      </a:cubicBezTo>
                      <a:cubicBezTo>
                        <a:pt x="623" y="722"/>
                        <a:pt x="623" y="722"/>
                        <a:pt x="623" y="722"/>
                      </a:cubicBezTo>
                      <a:cubicBezTo>
                        <a:pt x="627" y="724"/>
                        <a:pt x="632" y="724"/>
                        <a:pt x="635" y="721"/>
                      </a:cubicBezTo>
                      <a:close/>
                      <a:moveTo>
                        <a:pt x="734" y="280"/>
                      </a:moveTo>
                      <a:cubicBezTo>
                        <a:pt x="736" y="279"/>
                        <a:pt x="737" y="277"/>
                        <a:pt x="737" y="275"/>
                      </a:cubicBezTo>
                      <a:cubicBezTo>
                        <a:pt x="737" y="272"/>
                        <a:pt x="736" y="270"/>
                        <a:pt x="735" y="269"/>
                      </a:cubicBezTo>
                      <a:cubicBezTo>
                        <a:pt x="733" y="269"/>
                        <a:pt x="732" y="269"/>
                        <a:pt x="730" y="269"/>
                      </a:cubicBezTo>
                      <a:cubicBezTo>
                        <a:pt x="729" y="272"/>
                        <a:pt x="728" y="275"/>
                        <a:pt x="727" y="278"/>
                      </a:cubicBezTo>
                      <a:cubicBezTo>
                        <a:pt x="728" y="278"/>
                        <a:pt x="729" y="279"/>
                        <a:pt x="730" y="280"/>
                      </a:cubicBezTo>
                      <a:cubicBezTo>
                        <a:pt x="731" y="280"/>
                        <a:pt x="732" y="281"/>
                        <a:pt x="734" y="280"/>
                      </a:cubicBezTo>
                      <a:close/>
                      <a:moveTo>
                        <a:pt x="741" y="245"/>
                      </a:moveTo>
                      <a:cubicBezTo>
                        <a:pt x="743" y="243"/>
                        <a:pt x="742" y="241"/>
                        <a:pt x="740" y="239"/>
                      </a:cubicBezTo>
                      <a:cubicBezTo>
                        <a:pt x="739" y="238"/>
                        <a:pt x="738" y="238"/>
                        <a:pt x="736" y="237"/>
                      </a:cubicBezTo>
                      <a:cubicBezTo>
                        <a:pt x="735" y="238"/>
                        <a:pt x="734" y="239"/>
                        <a:pt x="732" y="239"/>
                      </a:cubicBezTo>
                      <a:cubicBezTo>
                        <a:pt x="732" y="242"/>
                        <a:pt x="732" y="246"/>
                        <a:pt x="732" y="249"/>
                      </a:cubicBezTo>
                      <a:cubicBezTo>
                        <a:pt x="732" y="249"/>
                        <a:pt x="732" y="249"/>
                        <a:pt x="732" y="249"/>
                      </a:cubicBezTo>
                      <a:cubicBezTo>
                        <a:pt x="733" y="249"/>
                        <a:pt x="735" y="249"/>
                        <a:pt x="736" y="249"/>
                      </a:cubicBezTo>
                      <a:cubicBezTo>
                        <a:pt x="740" y="249"/>
                        <a:pt x="741" y="248"/>
                        <a:pt x="741" y="245"/>
                      </a:cubicBezTo>
                      <a:close/>
                      <a:moveTo>
                        <a:pt x="737" y="261"/>
                      </a:moveTo>
                      <a:cubicBezTo>
                        <a:pt x="739" y="257"/>
                        <a:pt x="736" y="253"/>
                        <a:pt x="732" y="253"/>
                      </a:cubicBezTo>
                      <a:cubicBezTo>
                        <a:pt x="732" y="253"/>
                        <a:pt x="732" y="254"/>
                        <a:pt x="732" y="255"/>
                      </a:cubicBezTo>
                      <a:cubicBezTo>
                        <a:pt x="731" y="258"/>
                        <a:pt x="731" y="261"/>
                        <a:pt x="731" y="264"/>
                      </a:cubicBezTo>
                      <a:cubicBezTo>
                        <a:pt x="731" y="264"/>
                        <a:pt x="731" y="264"/>
                        <a:pt x="731" y="264"/>
                      </a:cubicBezTo>
                      <a:cubicBezTo>
                        <a:pt x="732" y="264"/>
                        <a:pt x="733" y="265"/>
                        <a:pt x="734" y="265"/>
                      </a:cubicBezTo>
                      <a:cubicBezTo>
                        <a:pt x="735" y="264"/>
                        <a:pt x="737" y="263"/>
                        <a:pt x="737" y="261"/>
                      </a:cubicBezTo>
                      <a:close/>
                      <a:moveTo>
                        <a:pt x="627" y="741"/>
                      </a:moveTo>
                      <a:cubicBezTo>
                        <a:pt x="631" y="736"/>
                        <a:pt x="624" y="728"/>
                        <a:pt x="621" y="725"/>
                      </a:cubicBezTo>
                      <a:cubicBezTo>
                        <a:pt x="621" y="725"/>
                        <a:pt x="621" y="725"/>
                        <a:pt x="621" y="725"/>
                      </a:cubicBezTo>
                      <a:cubicBezTo>
                        <a:pt x="618" y="730"/>
                        <a:pt x="614" y="735"/>
                        <a:pt x="610" y="740"/>
                      </a:cubicBezTo>
                      <a:cubicBezTo>
                        <a:pt x="611" y="741"/>
                        <a:pt x="613" y="742"/>
                        <a:pt x="615" y="743"/>
                      </a:cubicBezTo>
                      <a:cubicBezTo>
                        <a:pt x="619" y="745"/>
                        <a:pt x="624" y="745"/>
                        <a:pt x="627" y="741"/>
                      </a:cubicBezTo>
                      <a:close/>
                      <a:moveTo>
                        <a:pt x="736" y="229"/>
                      </a:moveTo>
                      <a:cubicBezTo>
                        <a:pt x="737" y="228"/>
                        <a:pt x="737" y="225"/>
                        <a:pt x="737" y="224"/>
                      </a:cubicBezTo>
                      <a:cubicBezTo>
                        <a:pt x="736" y="220"/>
                        <a:pt x="732" y="220"/>
                        <a:pt x="730" y="221"/>
                      </a:cubicBezTo>
                      <a:cubicBezTo>
                        <a:pt x="730" y="224"/>
                        <a:pt x="731" y="227"/>
                        <a:pt x="731" y="231"/>
                      </a:cubicBezTo>
                      <a:cubicBezTo>
                        <a:pt x="731" y="232"/>
                        <a:pt x="732" y="234"/>
                        <a:pt x="732" y="235"/>
                      </a:cubicBezTo>
                      <a:cubicBezTo>
                        <a:pt x="734" y="234"/>
                        <a:pt x="736" y="232"/>
                        <a:pt x="736" y="229"/>
                      </a:cubicBezTo>
                      <a:close/>
                      <a:moveTo>
                        <a:pt x="593" y="750"/>
                      </a:moveTo>
                      <a:cubicBezTo>
                        <a:pt x="619" y="728"/>
                        <a:pt x="633" y="695"/>
                        <a:pt x="637" y="662"/>
                      </a:cubicBezTo>
                      <a:cubicBezTo>
                        <a:pt x="630" y="663"/>
                        <a:pt x="624" y="664"/>
                        <a:pt x="617" y="665"/>
                      </a:cubicBezTo>
                      <a:cubicBezTo>
                        <a:pt x="617" y="691"/>
                        <a:pt x="603" y="717"/>
                        <a:pt x="583" y="733"/>
                      </a:cubicBezTo>
                      <a:cubicBezTo>
                        <a:pt x="572" y="741"/>
                        <a:pt x="559" y="748"/>
                        <a:pt x="546" y="751"/>
                      </a:cubicBezTo>
                      <a:cubicBezTo>
                        <a:pt x="540" y="753"/>
                        <a:pt x="534" y="754"/>
                        <a:pt x="527" y="755"/>
                      </a:cubicBezTo>
                      <a:cubicBezTo>
                        <a:pt x="522" y="755"/>
                        <a:pt x="516" y="756"/>
                        <a:pt x="511" y="754"/>
                      </a:cubicBezTo>
                      <a:cubicBezTo>
                        <a:pt x="509" y="760"/>
                        <a:pt x="506" y="766"/>
                        <a:pt x="503" y="772"/>
                      </a:cubicBezTo>
                      <a:cubicBezTo>
                        <a:pt x="534" y="779"/>
                        <a:pt x="568" y="771"/>
                        <a:pt x="593" y="750"/>
                      </a:cubicBezTo>
                      <a:close/>
                      <a:moveTo>
                        <a:pt x="608" y="752"/>
                      </a:moveTo>
                      <a:cubicBezTo>
                        <a:pt x="610" y="749"/>
                        <a:pt x="608" y="746"/>
                        <a:pt x="607" y="743"/>
                      </a:cubicBezTo>
                      <a:cubicBezTo>
                        <a:pt x="603" y="747"/>
                        <a:pt x="599" y="751"/>
                        <a:pt x="595" y="755"/>
                      </a:cubicBezTo>
                      <a:cubicBezTo>
                        <a:pt x="594" y="755"/>
                        <a:pt x="594" y="756"/>
                        <a:pt x="593" y="756"/>
                      </a:cubicBezTo>
                      <a:cubicBezTo>
                        <a:pt x="588" y="760"/>
                        <a:pt x="583" y="764"/>
                        <a:pt x="577" y="767"/>
                      </a:cubicBezTo>
                      <a:cubicBezTo>
                        <a:pt x="581" y="770"/>
                        <a:pt x="584" y="772"/>
                        <a:pt x="589" y="771"/>
                      </a:cubicBezTo>
                      <a:cubicBezTo>
                        <a:pt x="595" y="770"/>
                        <a:pt x="598" y="763"/>
                        <a:pt x="593" y="759"/>
                      </a:cubicBezTo>
                      <a:cubicBezTo>
                        <a:pt x="592" y="758"/>
                        <a:pt x="592" y="757"/>
                        <a:pt x="593" y="756"/>
                      </a:cubicBezTo>
                      <a:cubicBezTo>
                        <a:pt x="594" y="756"/>
                        <a:pt x="595" y="756"/>
                        <a:pt x="595" y="756"/>
                      </a:cubicBezTo>
                      <a:cubicBezTo>
                        <a:pt x="600" y="759"/>
                        <a:pt x="606" y="757"/>
                        <a:pt x="608" y="752"/>
                      </a:cubicBezTo>
                      <a:close/>
                      <a:moveTo>
                        <a:pt x="729" y="217"/>
                      </a:moveTo>
                      <a:cubicBezTo>
                        <a:pt x="733" y="213"/>
                        <a:pt x="737" y="207"/>
                        <a:pt x="730" y="204"/>
                      </a:cubicBezTo>
                      <a:cubicBezTo>
                        <a:pt x="729" y="204"/>
                        <a:pt x="728" y="204"/>
                        <a:pt x="727" y="204"/>
                      </a:cubicBezTo>
                      <a:cubicBezTo>
                        <a:pt x="726" y="204"/>
                        <a:pt x="726" y="204"/>
                        <a:pt x="725" y="204"/>
                      </a:cubicBezTo>
                      <a:cubicBezTo>
                        <a:pt x="725" y="204"/>
                        <a:pt x="725" y="204"/>
                        <a:pt x="725" y="204"/>
                      </a:cubicBezTo>
                      <a:cubicBezTo>
                        <a:pt x="726" y="208"/>
                        <a:pt x="728" y="212"/>
                        <a:pt x="729" y="217"/>
                      </a:cubicBezTo>
                      <a:close/>
                      <a:moveTo>
                        <a:pt x="724" y="201"/>
                      </a:moveTo>
                      <a:cubicBezTo>
                        <a:pt x="728" y="200"/>
                        <a:pt x="730" y="196"/>
                        <a:pt x="729" y="193"/>
                      </a:cubicBezTo>
                      <a:cubicBezTo>
                        <a:pt x="727" y="188"/>
                        <a:pt x="721" y="187"/>
                        <a:pt x="717" y="189"/>
                      </a:cubicBezTo>
                      <a:cubicBezTo>
                        <a:pt x="720" y="193"/>
                        <a:pt x="722" y="197"/>
                        <a:pt x="723" y="201"/>
                      </a:cubicBezTo>
                      <a:cubicBezTo>
                        <a:pt x="724" y="201"/>
                        <a:pt x="724" y="201"/>
                        <a:pt x="724" y="201"/>
                      </a:cubicBezTo>
                      <a:close/>
                      <a:moveTo>
                        <a:pt x="586" y="723"/>
                      </a:moveTo>
                      <a:cubicBezTo>
                        <a:pt x="602" y="707"/>
                        <a:pt x="610" y="687"/>
                        <a:pt x="612" y="665"/>
                      </a:cubicBezTo>
                      <a:cubicBezTo>
                        <a:pt x="606" y="666"/>
                        <a:pt x="600" y="667"/>
                        <a:pt x="594" y="667"/>
                      </a:cubicBezTo>
                      <a:cubicBezTo>
                        <a:pt x="583" y="667"/>
                        <a:pt x="572" y="667"/>
                        <a:pt x="562" y="664"/>
                      </a:cubicBezTo>
                      <a:cubicBezTo>
                        <a:pt x="566" y="667"/>
                        <a:pt x="570" y="670"/>
                        <a:pt x="574" y="672"/>
                      </a:cubicBezTo>
                      <a:cubicBezTo>
                        <a:pt x="580" y="676"/>
                        <a:pt x="586" y="681"/>
                        <a:pt x="589" y="688"/>
                      </a:cubicBezTo>
                      <a:cubicBezTo>
                        <a:pt x="594" y="699"/>
                        <a:pt x="592" y="712"/>
                        <a:pt x="584" y="721"/>
                      </a:cubicBezTo>
                      <a:cubicBezTo>
                        <a:pt x="583" y="722"/>
                        <a:pt x="581" y="724"/>
                        <a:pt x="579" y="725"/>
                      </a:cubicBezTo>
                      <a:cubicBezTo>
                        <a:pt x="567" y="733"/>
                        <a:pt x="552" y="729"/>
                        <a:pt x="543" y="718"/>
                      </a:cubicBezTo>
                      <a:cubicBezTo>
                        <a:pt x="537" y="711"/>
                        <a:pt x="533" y="702"/>
                        <a:pt x="529" y="693"/>
                      </a:cubicBezTo>
                      <a:cubicBezTo>
                        <a:pt x="526" y="687"/>
                        <a:pt x="523" y="680"/>
                        <a:pt x="520" y="674"/>
                      </a:cubicBezTo>
                      <a:cubicBezTo>
                        <a:pt x="523" y="688"/>
                        <a:pt x="523" y="704"/>
                        <a:pt x="520" y="719"/>
                      </a:cubicBezTo>
                      <a:cubicBezTo>
                        <a:pt x="519" y="730"/>
                        <a:pt x="516" y="741"/>
                        <a:pt x="512" y="751"/>
                      </a:cubicBezTo>
                      <a:cubicBezTo>
                        <a:pt x="516" y="750"/>
                        <a:pt x="522" y="751"/>
                        <a:pt x="527" y="750"/>
                      </a:cubicBezTo>
                      <a:cubicBezTo>
                        <a:pt x="533" y="749"/>
                        <a:pt x="539" y="748"/>
                        <a:pt x="546" y="746"/>
                      </a:cubicBezTo>
                      <a:cubicBezTo>
                        <a:pt x="557" y="743"/>
                        <a:pt x="568" y="738"/>
                        <a:pt x="578" y="730"/>
                      </a:cubicBezTo>
                      <a:cubicBezTo>
                        <a:pt x="581" y="728"/>
                        <a:pt x="584" y="725"/>
                        <a:pt x="586" y="723"/>
                      </a:cubicBezTo>
                      <a:close/>
                      <a:moveTo>
                        <a:pt x="715" y="186"/>
                      </a:moveTo>
                      <a:cubicBezTo>
                        <a:pt x="718" y="183"/>
                        <a:pt x="722" y="179"/>
                        <a:pt x="719" y="175"/>
                      </a:cubicBezTo>
                      <a:cubicBezTo>
                        <a:pt x="716" y="171"/>
                        <a:pt x="711" y="173"/>
                        <a:pt x="708" y="175"/>
                      </a:cubicBezTo>
                      <a:cubicBezTo>
                        <a:pt x="711" y="178"/>
                        <a:pt x="713" y="182"/>
                        <a:pt x="715" y="186"/>
                      </a:cubicBezTo>
                      <a:close/>
                      <a:moveTo>
                        <a:pt x="572" y="779"/>
                      </a:moveTo>
                      <a:cubicBezTo>
                        <a:pt x="575" y="776"/>
                        <a:pt x="574" y="772"/>
                        <a:pt x="573" y="769"/>
                      </a:cubicBezTo>
                      <a:cubicBezTo>
                        <a:pt x="568" y="771"/>
                        <a:pt x="563" y="773"/>
                        <a:pt x="558" y="775"/>
                      </a:cubicBezTo>
                      <a:cubicBezTo>
                        <a:pt x="559" y="775"/>
                        <a:pt x="559" y="775"/>
                        <a:pt x="559" y="775"/>
                      </a:cubicBezTo>
                      <a:cubicBezTo>
                        <a:pt x="561" y="781"/>
                        <a:pt x="568" y="783"/>
                        <a:pt x="572" y="779"/>
                      </a:cubicBezTo>
                      <a:close/>
                      <a:moveTo>
                        <a:pt x="705" y="171"/>
                      </a:moveTo>
                      <a:cubicBezTo>
                        <a:pt x="707" y="168"/>
                        <a:pt x="709" y="165"/>
                        <a:pt x="708" y="162"/>
                      </a:cubicBezTo>
                      <a:cubicBezTo>
                        <a:pt x="706" y="155"/>
                        <a:pt x="698" y="158"/>
                        <a:pt x="693" y="160"/>
                      </a:cubicBezTo>
                      <a:cubicBezTo>
                        <a:pt x="697" y="163"/>
                        <a:pt x="701" y="167"/>
                        <a:pt x="705" y="171"/>
                      </a:cubicBezTo>
                      <a:close/>
                      <a:moveTo>
                        <a:pt x="549" y="786"/>
                      </a:moveTo>
                      <a:cubicBezTo>
                        <a:pt x="553" y="786"/>
                        <a:pt x="557" y="781"/>
                        <a:pt x="556" y="776"/>
                      </a:cubicBezTo>
                      <a:cubicBezTo>
                        <a:pt x="556" y="776"/>
                        <a:pt x="556" y="776"/>
                        <a:pt x="556" y="775"/>
                      </a:cubicBezTo>
                      <a:cubicBezTo>
                        <a:pt x="551" y="777"/>
                        <a:pt x="545" y="778"/>
                        <a:pt x="540" y="779"/>
                      </a:cubicBezTo>
                      <a:cubicBezTo>
                        <a:pt x="541" y="782"/>
                        <a:pt x="544" y="786"/>
                        <a:pt x="549" y="786"/>
                      </a:cubicBezTo>
                      <a:close/>
                      <a:moveTo>
                        <a:pt x="569" y="703"/>
                      </a:moveTo>
                      <a:cubicBezTo>
                        <a:pt x="572" y="696"/>
                        <a:pt x="567" y="687"/>
                        <a:pt x="563" y="682"/>
                      </a:cubicBezTo>
                      <a:cubicBezTo>
                        <a:pt x="559" y="676"/>
                        <a:pt x="553" y="671"/>
                        <a:pt x="548" y="667"/>
                      </a:cubicBezTo>
                      <a:cubicBezTo>
                        <a:pt x="537" y="659"/>
                        <a:pt x="525" y="652"/>
                        <a:pt x="513" y="646"/>
                      </a:cubicBezTo>
                      <a:cubicBezTo>
                        <a:pt x="519" y="658"/>
                        <a:pt x="525" y="670"/>
                        <a:pt x="533" y="681"/>
                      </a:cubicBezTo>
                      <a:cubicBezTo>
                        <a:pt x="537" y="687"/>
                        <a:pt x="561" y="719"/>
                        <a:pt x="569" y="703"/>
                      </a:cubicBezTo>
                      <a:close/>
                      <a:moveTo>
                        <a:pt x="667" y="236"/>
                      </a:moveTo>
                      <a:cubicBezTo>
                        <a:pt x="678" y="230"/>
                        <a:pt x="683" y="219"/>
                        <a:pt x="682" y="207"/>
                      </a:cubicBezTo>
                      <a:cubicBezTo>
                        <a:pt x="680" y="189"/>
                        <a:pt x="662" y="187"/>
                        <a:pt x="648" y="195"/>
                      </a:cubicBezTo>
                      <a:cubicBezTo>
                        <a:pt x="639" y="200"/>
                        <a:pt x="631" y="209"/>
                        <a:pt x="623" y="218"/>
                      </a:cubicBezTo>
                      <a:cubicBezTo>
                        <a:pt x="628" y="214"/>
                        <a:pt x="634" y="210"/>
                        <a:pt x="639" y="207"/>
                      </a:cubicBezTo>
                      <a:cubicBezTo>
                        <a:pt x="645" y="204"/>
                        <a:pt x="652" y="199"/>
                        <a:pt x="659" y="199"/>
                      </a:cubicBezTo>
                      <a:cubicBezTo>
                        <a:pt x="665" y="200"/>
                        <a:pt x="670" y="203"/>
                        <a:pt x="671" y="209"/>
                      </a:cubicBezTo>
                      <a:cubicBezTo>
                        <a:pt x="674" y="223"/>
                        <a:pt x="657" y="232"/>
                        <a:pt x="646" y="236"/>
                      </a:cubicBezTo>
                      <a:cubicBezTo>
                        <a:pt x="643" y="238"/>
                        <a:pt x="640" y="239"/>
                        <a:pt x="636" y="240"/>
                      </a:cubicBezTo>
                      <a:cubicBezTo>
                        <a:pt x="647" y="242"/>
                        <a:pt x="657" y="241"/>
                        <a:pt x="667" y="236"/>
                      </a:cubicBezTo>
                      <a:close/>
                      <a:moveTo>
                        <a:pt x="690" y="157"/>
                      </a:moveTo>
                      <a:cubicBezTo>
                        <a:pt x="696" y="150"/>
                        <a:pt x="685" y="141"/>
                        <a:pt x="679" y="149"/>
                      </a:cubicBezTo>
                      <a:cubicBezTo>
                        <a:pt x="683" y="152"/>
                        <a:pt x="687" y="154"/>
                        <a:pt x="690" y="157"/>
                      </a:cubicBezTo>
                      <a:close/>
                      <a:moveTo>
                        <a:pt x="666" y="216"/>
                      </a:moveTo>
                      <a:cubicBezTo>
                        <a:pt x="669" y="210"/>
                        <a:pt x="666" y="205"/>
                        <a:pt x="660" y="204"/>
                      </a:cubicBezTo>
                      <a:cubicBezTo>
                        <a:pt x="656" y="203"/>
                        <a:pt x="651" y="205"/>
                        <a:pt x="648" y="207"/>
                      </a:cubicBezTo>
                      <a:cubicBezTo>
                        <a:pt x="642" y="210"/>
                        <a:pt x="637" y="213"/>
                        <a:pt x="632" y="217"/>
                      </a:cubicBezTo>
                      <a:cubicBezTo>
                        <a:pt x="622" y="224"/>
                        <a:pt x="612" y="232"/>
                        <a:pt x="604" y="240"/>
                      </a:cubicBezTo>
                      <a:cubicBezTo>
                        <a:pt x="615" y="239"/>
                        <a:pt x="626" y="238"/>
                        <a:pt x="636" y="235"/>
                      </a:cubicBezTo>
                      <a:cubicBezTo>
                        <a:pt x="647" y="232"/>
                        <a:pt x="662" y="226"/>
                        <a:pt x="666" y="216"/>
                      </a:cubicBezTo>
                      <a:close/>
                      <a:moveTo>
                        <a:pt x="529" y="788"/>
                      </a:moveTo>
                      <a:cubicBezTo>
                        <a:pt x="535" y="789"/>
                        <a:pt x="537" y="783"/>
                        <a:pt x="536" y="779"/>
                      </a:cubicBezTo>
                      <a:cubicBezTo>
                        <a:pt x="531" y="779"/>
                        <a:pt x="526" y="779"/>
                        <a:pt x="522" y="779"/>
                      </a:cubicBezTo>
                      <a:cubicBezTo>
                        <a:pt x="522" y="783"/>
                        <a:pt x="524" y="788"/>
                        <a:pt x="529" y="788"/>
                      </a:cubicBezTo>
                      <a:close/>
                      <a:moveTo>
                        <a:pt x="675" y="147"/>
                      </a:moveTo>
                      <a:cubicBezTo>
                        <a:pt x="676" y="144"/>
                        <a:pt x="677" y="140"/>
                        <a:pt x="674" y="138"/>
                      </a:cubicBezTo>
                      <a:cubicBezTo>
                        <a:pt x="669" y="134"/>
                        <a:pt x="664" y="137"/>
                        <a:pt x="662" y="141"/>
                      </a:cubicBezTo>
                      <a:cubicBezTo>
                        <a:pt x="667" y="143"/>
                        <a:pt x="671" y="145"/>
                        <a:pt x="675" y="147"/>
                      </a:cubicBezTo>
                      <a:close/>
                      <a:moveTo>
                        <a:pt x="593" y="467"/>
                      </a:moveTo>
                      <a:cubicBezTo>
                        <a:pt x="594" y="461"/>
                        <a:pt x="596" y="455"/>
                        <a:pt x="597" y="450"/>
                      </a:cubicBezTo>
                      <a:cubicBezTo>
                        <a:pt x="595" y="455"/>
                        <a:pt x="590" y="458"/>
                        <a:pt x="585" y="458"/>
                      </a:cubicBezTo>
                      <a:cubicBezTo>
                        <a:pt x="588" y="461"/>
                        <a:pt x="591" y="464"/>
                        <a:pt x="593" y="467"/>
                      </a:cubicBezTo>
                      <a:close/>
                      <a:moveTo>
                        <a:pt x="576" y="454"/>
                      </a:moveTo>
                      <a:cubicBezTo>
                        <a:pt x="584" y="456"/>
                        <a:pt x="594" y="454"/>
                        <a:pt x="594" y="444"/>
                      </a:cubicBezTo>
                      <a:cubicBezTo>
                        <a:pt x="593" y="437"/>
                        <a:pt x="587" y="434"/>
                        <a:pt x="581" y="431"/>
                      </a:cubicBezTo>
                      <a:cubicBezTo>
                        <a:pt x="581" y="433"/>
                        <a:pt x="581" y="434"/>
                        <a:pt x="580" y="435"/>
                      </a:cubicBezTo>
                      <a:cubicBezTo>
                        <a:pt x="582" y="435"/>
                        <a:pt x="583" y="436"/>
                        <a:pt x="584" y="436"/>
                      </a:cubicBezTo>
                      <a:cubicBezTo>
                        <a:pt x="587" y="438"/>
                        <a:pt x="588" y="440"/>
                        <a:pt x="588" y="443"/>
                      </a:cubicBezTo>
                      <a:cubicBezTo>
                        <a:pt x="587" y="446"/>
                        <a:pt x="584" y="448"/>
                        <a:pt x="581" y="449"/>
                      </a:cubicBezTo>
                      <a:cubicBezTo>
                        <a:pt x="580" y="449"/>
                        <a:pt x="579" y="449"/>
                        <a:pt x="577" y="448"/>
                      </a:cubicBezTo>
                      <a:cubicBezTo>
                        <a:pt x="577" y="450"/>
                        <a:pt x="576" y="452"/>
                        <a:pt x="576" y="454"/>
                      </a:cubicBezTo>
                      <a:cubicBezTo>
                        <a:pt x="576" y="454"/>
                        <a:pt x="576" y="454"/>
                        <a:pt x="576" y="454"/>
                      </a:cubicBezTo>
                      <a:close/>
                      <a:moveTo>
                        <a:pt x="510" y="788"/>
                      </a:moveTo>
                      <a:cubicBezTo>
                        <a:pt x="514" y="787"/>
                        <a:pt x="517" y="783"/>
                        <a:pt x="518" y="779"/>
                      </a:cubicBezTo>
                      <a:cubicBezTo>
                        <a:pt x="513" y="778"/>
                        <a:pt x="507" y="777"/>
                        <a:pt x="502" y="775"/>
                      </a:cubicBezTo>
                      <a:cubicBezTo>
                        <a:pt x="500" y="781"/>
                        <a:pt x="502" y="789"/>
                        <a:pt x="510" y="788"/>
                      </a:cubicBezTo>
                      <a:close/>
                      <a:moveTo>
                        <a:pt x="633" y="243"/>
                      </a:moveTo>
                      <a:cubicBezTo>
                        <a:pt x="632" y="243"/>
                        <a:pt x="632" y="243"/>
                        <a:pt x="631" y="243"/>
                      </a:cubicBezTo>
                      <a:cubicBezTo>
                        <a:pt x="631" y="242"/>
                        <a:pt x="630" y="242"/>
                        <a:pt x="630" y="242"/>
                      </a:cubicBezTo>
                      <a:cubicBezTo>
                        <a:pt x="628" y="242"/>
                        <a:pt x="626" y="242"/>
                        <a:pt x="624" y="243"/>
                      </a:cubicBezTo>
                      <a:cubicBezTo>
                        <a:pt x="627" y="243"/>
                        <a:pt x="630" y="243"/>
                        <a:pt x="633" y="243"/>
                      </a:cubicBezTo>
                      <a:close/>
                      <a:moveTo>
                        <a:pt x="578" y="475"/>
                      </a:moveTo>
                      <a:cubicBezTo>
                        <a:pt x="578" y="473"/>
                        <a:pt x="576" y="471"/>
                        <a:pt x="575" y="471"/>
                      </a:cubicBezTo>
                      <a:cubicBezTo>
                        <a:pt x="574" y="469"/>
                        <a:pt x="573" y="469"/>
                        <a:pt x="571" y="468"/>
                      </a:cubicBezTo>
                      <a:cubicBezTo>
                        <a:pt x="571" y="470"/>
                        <a:pt x="570" y="472"/>
                        <a:pt x="569" y="474"/>
                      </a:cubicBezTo>
                      <a:cubicBezTo>
                        <a:pt x="571" y="474"/>
                        <a:pt x="572" y="475"/>
                        <a:pt x="574" y="476"/>
                      </a:cubicBezTo>
                      <a:cubicBezTo>
                        <a:pt x="575" y="476"/>
                        <a:pt x="577" y="476"/>
                        <a:pt x="578" y="475"/>
                      </a:cubicBezTo>
                      <a:close/>
                      <a:moveTo>
                        <a:pt x="591" y="414"/>
                      </a:moveTo>
                      <a:cubicBezTo>
                        <a:pt x="592" y="413"/>
                        <a:pt x="590" y="410"/>
                        <a:pt x="589" y="410"/>
                      </a:cubicBezTo>
                      <a:cubicBezTo>
                        <a:pt x="587" y="409"/>
                        <a:pt x="586" y="408"/>
                        <a:pt x="584" y="407"/>
                      </a:cubicBezTo>
                      <a:cubicBezTo>
                        <a:pt x="584" y="410"/>
                        <a:pt x="584" y="412"/>
                        <a:pt x="584" y="414"/>
                      </a:cubicBezTo>
                      <a:cubicBezTo>
                        <a:pt x="584" y="414"/>
                        <a:pt x="584" y="415"/>
                        <a:pt x="585" y="415"/>
                      </a:cubicBezTo>
                      <a:cubicBezTo>
                        <a:pt x="585" y="415"/>
                        <a:pt x="586" y="415"/>
                        <a:pt x="587" y="415"/>
                      </a:cubicBezTo>
                      <a:cubicBezTo>
                        <a:pt x="588" y="415"/>
                        <a:pt x="590" y="416"/>
                        <a:pt x="591" y="414"/>
                      </a:cubicBezTo>
                      <a:close/>
                      <a:moveTo>
                        <a:pt x="582" y="445"/>
                      </a:moveTo>
                      <a:cubicBezTo>
                        <a:pt x="583" y="445"/>
                        <a:pt x="584" y="443"/>
                        <a:pt x="584" y="442"/>
                      </a:cubicBezTo>
                      <a:cubicBezTo>
                        <a:pt x="584" y="441"/>
                        <a:pt x="583" y="440"/>
                        <a:pt x="582" y="439"/>
                      </a:cubicBezTo>
                      <a:cubicBezTo>
                        <a:pt x="581" y="439"/>
                        <a:pt x="580" y="439"/>
                        <a:pt x="579" y="439"/>
                      </a:cubicBezTo>
                      <a:cubicBezTo>
                        <a:pt x="579" y="441"/>
                        <a:pt x="579" y="443"/>
                        <a:pt x="578" y="445"/>
                      </a:cubicBezTo>
                      <a:cubicBezTo>
                        <a:pt x="578" y="445"/>
                        <a:pt x="578" y="446"/>
                        <a:pt x="578" y="446"/>
                      </a:cubicBezTo>
                      <a:cubicBezTo>
                        <a:pt x="579" y="446"/>
                        <a:pt x="581" y="446"/>
                        <a:pt x="582" y="445"/>
                      </a:cubicBezTo>
                      <a:close/>
                      <a:moveTo>
                        <a:pt x="566" y="502"/>
                      </a:moveTo>
                      <a:cubicBezTo>
                        <a:pt x="567" y="498"/>
                        <a:pt x="563" y="496"/>
                        <a:pt x="561" y="495"/>
                      </a:cubicBezTo>
                      <a:cubicBezTo>
                        <a:pt x="560" y="496"/>
                        <a:pt x="560" y="497"/>
                        <a:pt x="559" y="499"/>
                      </a:cubicBezTo>
                      <a:cubicBezTo>
                        <a:pt x="559" y="499"/>
                        <a:pt x="559" y="499"/>
                        <a:pt x="559" y="499"/>
                      </a:cubicBezTo>
                      <a:cubicBezTo>
                        <a:pt x="560" y="501"/>
                        <a:pt x="565" y="506"/>
                        <a:pt x="566" y="502"/>
                      </a:cubicBezTo>
                      <a:close/>
                      <a:moveTo>
                        <a:pt x="463" y="838"/>
                      </a:moveTo>
                      <a:cubicBezTo>
                        <a:pt x="483" y="802"/>
                        <a:pt x="506" y="765"/>
                        <a:pt x="514" y="725"/>
                      </a:cubicBezTo>
                      <a:cubicBezTo>
                        <a:pt x="522" y="692"/>
                        <a:pt x="517" y="654"/>
                        <a:pt x="492" y="630"/>
                      </a:cubicBezTo>
                      <a:cubicBezTo>
                        <a:pt x="492" y="629"/>
                        <a:pt x="491" y="628"/>
                        <a:pt x="492" y="627"/>
                      </a:cubicBezTo>
                      <a:cubicBezTo>
                        <a:pt x="488" y="631"/>
                        <a:pt x="483" y="634"/>
                        <a:pt x="479" y="637"/>
                      </a:cubicBezTo>
                      <a:cubicBezTo>
                        <a:pt x="478" y="637"/>
                        <a:pt x="478" y="636"/>
                        <a:pt x="477" y="636"/>
                      </a:cubicBezTo>
                      <a:cubicBezTo>
                        <a:pt x="476" y="633"/>
                        <a:pt x="476" y="633"/>
                        <a:pt x="476" y="633"/>
                      </a:cubicBezTo>
                      <a:cubicBezTo>
                        <a:pt x="480" y="631"/>
                        <a:pt x="484" y="628"/>
                        <a:pt x="487" y="625"/>
                      </a:cubicBezTo>
                      <a:cubicBezTo>
                        <a:pt x="484" y="625"/>
                        <a:pt x="480" y="623"/>
                        <a:pt x="477" y="621"/>
                      </a:cubicBezTo>
                      <a:cubicBezTo>
                        <a:pt x="478" y="625"/>
                        <a:pt x="478" y="628"/>
                        <a:pt x="477" y="632"/>
                      </a:cubicBezTo>
                      <a:cubicBezTo>
                        <a:pt x="474" y="631"/>
                        <a:pt x="474" y="631"/>
                        <a:pt x="474" y="631"/>
                      </a:cubicBezTo>
                      <a:cubicBezTo>
                        <a:pt x="475" y="625"/>
                        <a:pt x="473" y="618"/>
                        <a:pt x="469" y="614"/>
                      </a:cubicBezTo>
                      <a:cubicBezTo>
                        <a:pt x="469" y="614"/>
                        <a:pt x="469" y="614"/>
                        <a:pt x="469" y="613"/>
                      </a:cubicBezTo>
                      <a:cubicBezTo>
                        <a:pt x="467" y="615"/>
                        <a:pt x="466" y="616"/>
                        <a:pt x="464" y="617"/>
                      </a:cubicBezTo>
                      <a:cubicBezTo>
                        <a:pt x="465" y="619"/>
                        <a:pt x="466" y="621"/>
                        <a:pt x="466" y="622"/>
                      </a:cubicBezTo>
                      <a:cubicBezTo>
                        <a:pt x="467" y="624"/>
                        <a:pt x="468" y="628"/>
                        <a:pt x="466" y="630"/>
                      </a:cubicBezTo>
                      <a:cubicBezTo>
                        <a:pt x="464" y="632"/>
                        <a:pt x="461" y="630"/>
                        <a:pt x="459" y="629"/>
                      </a:cubicBezTo>
                      <a:cubicBezTo>
                        <a:pt x="458" y="628"/>
                        <a:pt x="456" y="626"/>
                        <a:pt x="455" y="624"/>
                      </a:cubicBezTo>
                      <a:cubicBezTo>
                        <a:pt x="452" y="626"/>
                        <a:pt x="450" y="627"/>
                        <a:pt x="448" y="629"/>
                      </a:cubicBezTo>
                      <a:cubicBezTo>
                        <a:pt x="449" y="629"/>
                        <a:pt x="449" y="630"/>
                        <a:pt x="450" y="630"/>
                      </a:cubicBezTo>
                      <a:cubicBezTo>
                        <a:pt x="448" y="632"/>
                        <a:pt x="448" y="632"/>
                        <a:pt x="448" y="632"/>
                      </a:cubicBezTo>
                      <a:cubicBezTo>
                        <a:pt x="450" y="635"/>
                        <a:pt x="452" y="639"/>
                        <a:pt x="452" y="643"/>
                      </a:cubicBezTo>
                      <a:cubicBezTo>
                        <a:pt x="448" y="643"/>
                        <a:pt x="448" y="643"/>
                        <a:pt x="448" y="643"/>
                      </a:cubicBezTo>
                      <a:cubicBezTo>
                        <a:pt x="448" y="639"/>
                        <a:pt x="446" y="635"/>
                        <a:pt x="444" y="632"/>
                      </a:cubicBezTo>
                      <a:cubicBezTo>
                        <a:pt x="442" y="633"/>
                        <a:pt x="441" y="633"/>
                        <a:pt x="440" y="634"/>
                      </a:cubicBezTo>
                      <a:cubicBezTo>
                        <a:pt x="441" y="635"/>
                        <a:pt x="441" y="636"/>
                        <a:pt x="442" y="636"/>
                      </a:cubicBezTo>
                      <a:cubicBezTo>
                        <a:pt x="443" y="638"/>
                        <a:pt x="444" y="639"/>
                        <a:pt x="444" y="641"/>
                      </a:cubicBezTo>
                      <a:cubicBezTo>
                        <a:pt x="445" y="644"/>
                        <a:pt x="444" y="647"/>
                        <a:pt x="442" y="648"/>
                      </a:cubicBezTo>
                      <a:cubicBezTo>
                        <a:pt x="437" y="652"/>
                        <a:pt x="431" y="645"/>
                        <a:pt x="430" y="640"/>
                      </a:cubicBezTo>
                      <a:cubicBezTo>
                        <a:pt x="429" y="640"/>
                        <a:pt x="429" y="640"/>
                        <a:pt x="429" y="640"/>
                      </a:cubicBezTo>
                      <a:cubicBezTo>
                        <a:pt x="428" y="641"/>
                        <a:pt x="427" y="642"/>
                        <a:pt x="425" y="642"/>
                      </a:cubicBezTo>
                      <a:cubicBezTo>
                        <a:pt x="427" y="644"/>
                        <a:pt x="428" y="647"/>
                        <a:pt x="431" y="649"/>
                      </a:cubicBezTo>
                      <a:cubicBezTo>
                        <a:pt x="428" y="652"/>
                        <a:pt x="428" y="652"/>
                        <a:pt x="428" y="652"/>
                      </a:cubicBezTo>
                      <a:cubicBezTo>
                        <a:pt x="428" y="655"/>
                        <a:pt x="428" y="658"/>
                        <a:pt x="427" y="661"/>
                      </a:cubicBezTo>
                      <a:cubicBezTo>
                        <a:pt x="423" y="660"/>
                        <a:pt x="423" y="660"/>
                        <a:pt x="423" y="660"/>
                      </a:cubicBezTo>
                      <a:cubicBezTo>
                        <a:pt x="425" y="655"/>
                        <a:pt x="423" y="648"/>
                        <a:pt x="422" y="644"/>
                      </a:cubicBezTo>
                      <a:cubicBezTo>
                        <a:pt x="420" y="645"/>
                        <a:pt x="418" y="646"/>
                        <a:pt x="416" y="647"/>
                      </a:cubicBezTo>
                      <a:cubicBezTo>
                        <a:pt x="419" y="650"/>
                        <a:pt x="420" y="655"/>
                        <a:pt x="416" y="658"/>
                      </a:cubicBezTo>
                      <a:cubicBezTo>
                        <a:pt x="411" y="660"/>
                        <a:pt x="407" y="655"/>
                        <a:pt x="404" y="651"/>
                      </a:cubicBezTo>
                      <a:cubicBezTo>
                        <a:pt x="403" y="651"/>
                        <a:pt x="401" y="652"/>
                        <a:pt x="400" y="652"/>
                      </a:cubicBezTo>
                      <a:cubicBezTo>
                        <a:pt x="397" y="653"/>
                        <a:pt x="397" y="653"/>
                        <a:pt x="397" y="653"/>
                      </a:cubicBezTo>
                      <a:cubicBezTo>
                        <a:pt x="395" y="654"/>
                        <a:pt x="393" y="654"/>
                        <a:pt x="392" y="655"/>
                      </a:cubicBezTo>
                      <a:cubicBezTo>
                        <a:pt x="394" y="658"/>
                        <a:pt x="395" y="664"/>
                        <a:pt x="391" y="666"/>
                      </a:cubicBezTo>
                      <a:cubicBezTo>
                        <a:pt x="385" y="669"/>
                        <a:pt x="381" y="662"/>
                        <a:pt x="380" y="657"/>
                      </a:cubicBezTo>
                      <a:cubicBezTo>
                        <a:pt x="378" y="658"/>
                        <a:pt x="376" y="658"/>
                        <a:pt x="374" y="658"/>
                      </a:cubicBezTo>
                      <a:cubicBezTo>
                        <a:pt x="375" y="660"/>
                        <a:pt x="376" y="661"/>
                        <a:pt x="377" y="663"/>
                      </a:cubicBezTo>
                      <a:cubicBezTo>
                        <a:pt x="374" y="665"/>
                        <a:pt x="374" y="665"/>
                        <a:pt x="374" y="665"/>
                      </a:cubicBezTo>
                      <a:cubicBezTo>
                        <a:pt x="375" y="669"/>
                        <a:pt x="375" y="673"/>
                        <a:pt x="374" y="677"/>
                      </a:cubicBezTo>
                      <a:cubicBezTo>
                        <a:pt x="371" y="676"/>
                        <a:pt x="371" y="676"/>
                        <a:pt x="371" y="676"/>
                      </a:cubicBezTo>
                      <a:cubicBezTo>
                        <a:pt x="372" y="671"/>
                        <a:pt x="370" y="663"/>
                        <a:pt x="369" y="659"/>
                      </a:cubicBezTo>
                      <a:cubicBezTo>
                        <a:pt x="367" y="659"/>
                        <a:pt x="365" y="660"/>
                        <a:pt x="363" y="660"/>
                      </a:cubicBezTo>
                      <a:cubicBezTo>
                        <a:pt x="364" y="662"/>
                        <a:pt x="365" y="665"/>
                        <a:pt x="365" y="668"/>
                      </a:cubicBezTo>
                      <a:cubicBezTo>
                        <a:pt x="365" y="670"/>
                        <a:pt x="364" y="674"/>
                        <a:pt x="361" y="673"/>
                      </a:cubicBezTo>
                      <a:cubicBezTo>
                        <a:pt x="358" y="673"/>
                        <a:pt x="355" y="670"/>
                        <a:pt x="354" y="668"/>
                      </a:cubicBezTo>
                      <a:cubicBezTo>
                        <a:pt x="353" y="666"/>
                        <a:pt x="353" y="663"/>
                        <a:pt x="354" y="661"/>
                      </a:cubicBezTo>
                      <a:cubicBezTo>
                        <a:pt x="352" y="661"/>
                        <a:pt x="350" y="661"/>
                        <a:pt x="348" y="662"/>
                      </a:cubicBezTo>
                      <a:cubicBezTo>
                        <a:pt x="347" y="662"/>
                        <a:pt x="347" y="662"/>
                        <a:pt x="347" y="662"/>
                      </a:cubicBezTo>
                      <a:cubicBezTo>
                        <a:pt x="345" y="662"/>
                        <a:pt x="344" y="662"/>
                        <a:pt x="343" y="662"/>
                      </a:cubicBezTo>
                      <a:cubicBezTo>
                        <a:pt x="341" y="662"/>
                        <a:pt x="339" y="662"/>
                        <a:pt x="337" y="662"/>
                      </a:cubicBezTo>
                      <a:cubicBezTo>
                        <a:pt x="337" y="665"/>
                        <a:pt x="339" y="667"/>
                        <a:pt x="339" y="670"/>
                      </a:cubicBezTo>
                      <a:cubicBezTo>
                        <a:pt x="340" y="673"/>
                        <a:pt x="338" y="675"/>
                        <a:pt x="336" y="676"/>
                      </a:cubicBezTo>
                      <a:cubicBezTo>
                        <a:pt x="333" y="676"/>
                        <a:pt x="331" y="675"/>
                        <a:pt x="329" y="674"/>
                      </a:cubicBezTo>
                      <a:cubicBezTo>
                        <a:pt x="327" y="671"/>
                        <a:pt x="327" y="667"/>
                        <a:pt x="327" y="664"/>
                      </a:cubicBezTo>
                      <a:cubicBezTo>
                        <a:pt x="327" y="663"/>
                        <a:pt x="327" y="663"/>
                        <a:pt x="328" y="663"/>
                      </a:cubicBezTo>
                      <a:cubicBezTo>
                        <a:pt x="326" y="663"/>
                        <a:pt x="324" y="663"/>
                        <a:pt x="323" y="663"/>
                      </a:cubicBezTo>
                      <a:cubicBezTo>
                        <a:pt x="323" y="667"/>
                        <a:pt x="324" y="673"/>
                        <a:pt x="326" y="677"/>
                      </a:cubicBezTo>
                      <a:cubicBezTo>
                        <a:pt x="322" y="678"/>
                        <a:pt x="322" y="678"/>
                        <a:pt x="322" y="678"/>
                      </a:cubicBezTo>
                      <a:cubicBezTo>
                        <a:pt x="321" y="676"/>
                        <a:pt x="321" y="673"/>
                        <a:pt x="320" y="671"/>
                      </a:cubicBezTo>
                      <a:cubicBezTo>
                        <a:pt x="318" y="678"/>
                        <a:pt x="317" y="687"/>
                        <a:pt x="311" y="690"/>
                      </a:cubicBezTo>
                      <a:cubicBezTo>
                        <a:pt x="315" y="690"/>
                        <a:pt x="318" y="690"/>
                        <a:pt x="322" y="690"/>
                      </a:cubicBezTo>
                      <a:cubicBezTo>
                        <a:pt x="325" y="690"/>
                        <a:pt x="328" y="689"/>
                        <a:pt x="331" y="689"/>
                      </a:cubicBezTo>
                      <a:cubicBezTo>
                        <a:pt x="333" y="692"/>
                        <a:pt x="333" y="692"/>
                        <a:pt x="333" y="692"/>
                      </a:cubicBezTo>
                      <a:cubicBezTo>
                        <a:pt x="332" y="692"/>
                        <a:pt x="332" y="692"/>
                        <a:pt x="332" y="692"/>
                      </a:cubicBezTo>
                      <a:cubicBezTo>
                        <a:pt x="332" y="693"/>
                        <a:pt x="332" y="693"/>
                        <a:pt x="331" y="694"/>
                      </a:cubicBezTo>
                      <a:cubicBezTo>
                        <a:pt x="331" y="694"/>
                        <a:pt x="330" y="694"/>
                        <a:pt x="330" y="694"/>
                      </a:cubicBezTo>
                      <a:cubicBezTo>
                        <a:pt x="329" y="692"/>
                        <a:pt x="327" y="693"/>
                        <a:pt x="327" y="694"/>
                      </a:cubicBezTo>
                      <a:cubicBezTo>
                        <a:pt x="325" y="694"/>
                        <a:pt x="324" y="694"/>
                        <a:pt x="322" y="694"/>
                      </a:cubicBezTo>
                      <a:cubicBezTo>
                        <a:pt x="322" y="694"/>
                        <a:pt x="321" y="694"/>
                        <a:pt x="321" y="694"/>
                      </a:cubicBezTo>
                      <a:cubicBezTo>
                        <a:pt x="318" y="694"/>
                        <a:pt x="315" y="694"/>
                        <a:pt x="312" y="694"/>
                      </a:cubicBezTo>
                      <a:cubicBezTo>
                        <a:pt x="312" y="694"/>
                        <a:pt x="312" y="694"/>
                        <a:pt x="312" y="695"/>
                      </a:cubicBezTo>
                      <a:cubicBezTo>
                        <a:pt x="312" y="696"/>
                        <a:pt x="312" y="698"/>
                        <a:pt x="312" y="699"/>
                      </a:cubicBezTo>
                      <a:cubicBezTo>
                        <a:pt x="312" y="701"/>
                        <a:pt x="312" y="702"/>
                        <a:pt x="312" y="704"/>
                      </a:cubicBezTo>
                      <a:cubicBezTo>
                        <a:pt x="312" y="718"/>
                        <a:pt x="314" y="731"/>
                        <a:pt x="319" y="744"/>
                      </a:cubicBezTo>
                      <a:cubicBezTo>
                        <a:pt x="325" y="760"/>
                        <a:pt x="336" y="774"/>
                        <a:pt x="351" y="784"/>
                      </a:cubicBezTo>
                      <a:cubicBezTo>
                        <a:pt x="367" y="796"/>
                        <a:pt x="387" y="804"/>
                        <a:pt x="406" y="812"/>
                      </a:cubicBezTo>
                      <a:cubicBezTo>
                        <a:pt x="425" y="821"/>
                        <a:pt x="444" y="830"/>
                        <a:pt x="463" y="838"/>
                      </a:cubicBezTo>
                      <a:close/>
                      <a:moveTo>
                        <a:pt x="592" y="380"/>
                      </a:moveTo>
                      <a:cubicBezTo>
                        <a:pt x="593" y="379"/>
                        <a:pt x="594" y="378"/>
                        <a:pt x="593" y="376"/>
                      </a:cubicBezTo>
                      <a:cubicBezTo>
                        <a:pt x="593" y="374"/>
                        <a:pt x="592" y="372"/>
                        <a:pt x="590" y="371"/>
                      </a:cubicBezTo>
                      <a:cubicBezTo>
                        <a:pt x="589" y="371"/>
                        <a:pt x="587" y="371"/>
                        <a:pt x="585" y="370"/>
                      </a:cubicBezTo>
                      <a:cubicBezTo>
                        <a:pt x="586" y="373"/>
                        <a:pt x="586" y="377"/>
                        <a:pt x="586" y="380"/>
                      </a:cubicBezTo>
                      <a:cubicBezTo>
                        <a:pt x="586" y="380"/>
                        <a:pt x="586" y="380"/>
                        <a:pt x="587" y="380"/>
                      </a:cubicBezTo>
                      <a:cubicBezTo>
                        <a:pt x="588" y="381"/>
                        <a:pt x="590" y="381"/>
                        <a:pt x="592" y="380"/>
                      </a:cubicBezTo>
                      <a:close/>
                      <a:moveTo>
                        <a:pt x="549" y="524"/>
                      </a:moveTo>
                      <a:cubicBezTo>
                        <a:pt x="551" y="525"/>
                        <a:pt x="553" y="527"/>
                        <a:pt x="554" y="525"/>
                      </a:cubicBezTo>
                      <a:cubicBezTo>
                        <a:pt x="554" y="522"/>
                        <a:pt x="551" y="520"/>
                        <a:pt x="549" y="519"/>
                      </a:cubicBezTo>
                      <a:cubicBezTo>
                        <a:pt x="548" y="520"/>
                        <a:pt x="547" y="522"/>
                        <a:pt x="546" y="523"/>
                      </a:cubicBezTo>
                      <a:cubicBezTo>
                        <a:pt x="547" y="523"/>
                        <a:pt x="548" y="524"/>
                        <a:pt x="549" y="524"/>
                      </a:cubicBezTo>
                      <a:close/>
                      <a:moveTo>
                        <a:pt x="519" y="555"/>
                      </a:moveTo>
                      <a:cubicBezTo>
                        <a:pt x="553" y="511"/>
                        <a:pt x="575" y="459"/>
                        <a:pt x="580" y="404"/>
                      </a:cubicBezTo>
                      <a:cubicBezTo>
                        <a:pt x="584" y="355"/>
                        <a:pt x="574" y="305"/>
                        <a:pt x="551" y="262"/>
                      </a:cubicBezTo>
                      <a:cubicBezTo>
                        <a:pt x="525" y="214"/>
                        <a:pt x="485" y="180"/>
                        <a:pt x="436" y="158"/>
                      </a:cubicBezTo>
                      <a:cubicBezTo>
                        <a:pt x="429" y="155"/>
                        <a:pt x="423" y="152"/>
                        <a:pt x="416" y="150"/>
                      </a:cubicBezTo>
                      <a:cubicBezTo>
                        <a:pt x="368" y="132"/>
                        <a:pt x="317" y="123"/>
                        <a:pt x="267" y="126"/>
                      </a:cubicBezTo>
                      <a:cubicBezTo>
                        <a:pt x="240" y="128"/>
                        <a:pt x="214" y="134"/>
                        <a:pt x="189" y="144"/>
                      </a:cubicBezTo>
                      <a:cubicBezTo>
                        <a:pt x="166" y="154"/>
                        <a:pt x="144" y="167"/>
                        <a:pt x="124" y="184"/>
                      </a:cubicBezTo>
                      <a:cubicBezTo>
                        <a:pt x="86" y="215"/>
                        <a:pt x="57" y="257"/>
                        <a:pt x="41" y="304"/>
                      </a:cubicBezTo>
                      <a:cubicBezTo>
                        <a:pt x="24" y="354"/>
                        <a:pt x="23" y="408"/>
                        <a:pt x="36" y="458"/>
                      </a:cubicBezTo>
                      <a:cubicBezTo>
                        <a:pt x="42" y="483"/>
                        <a:pt x="51" y="507"/>
                        <a:pt x="63" y="530"/>
                      </a:cubicBezTo>
                      <a:cubicBezTo>
                        <a:pt x="76" y="554"/>
                        <a:pt x="92" y="580"/>
                        <a:pt x="116" y="593"/>
                      </a:cubicBezTo>
                      <a:cubicBezTo>
                        <a:pt x="117" y="594"/>
                        <a:pt x="118" y="594"/>
                        <a:pt x="117" y="595"/>
                      </a:cubicBezTo>
                      <a:cubicBezTo>
                        <a:pt x="119" y="597"/>
                        <a:pt x="120" y="598"/>
                        <a:pt x="122" y="599"/>
                      </a:cubicBezTo>
                      <a:cubicBezTo>
                        <a:pt x="127" y="603"/>
                        <a:pt x="132" y="606"/>
                        <a:pt x="137" y="610"/>
                      </a:cubicBezTo>
                      <a:cubicBezTo>
                        <a:pt x="146" y="615"/>
                        <a:pt x="156" y="619"/>
                        <a:pt x="164" y="625"/>
                      </a:cubicBezTo>
                      <a:cubicBezTo>
                        <a:pt x="165" y="625"/>
                        <a:pt x="165" y="625"/>
                        <a:pt x="165" y="625"/>
                      </a:cubicBezTo>
                      <a:cubicBezTo>
                        <a:pt x="166" y="625"/>
                        <a:pt x="166" y="625"/>
                        <a:pt x="166" y="625"/>
                      </a:cubicBezTo>
                      <a:cubicBezTo>
                        <a:pt x="166" y="625"/>
                        <a:pt x="167" y="625"/>
                        <a:pt x="167" y="626"/>
                      </a:cubicBezTo>
                      <a:cubicBezTo>
                        <a:pt x="179" y="631"/>
                        <a:pt x="191" y="636"/>
                        <a:pt x="203" y="640"/>
                      </a:cubicBezTo>
                      <a:cubicBezTo>
                        <a:pt x="203" y="640"/>
                        <a:pt x="204" y="640"/>
                        <a:pt x="204" y="641"/>
                      </a:cubicBezTo>
                      <a:cubicBezTo>
                        <a:pt x="205" y="641"/>
                        <a:pt x="206" y="641"/>
                        <a:pt x="207" y="642"/>
                      </a:cubicBezTo>
                      <a:cubicBezTo>
                        <a:pt x="208" y="642"/>
                        <a:pt x="209" y="642"/>
                        <a:pt x="210" y="643"/>
                      </a:cubicBezTo>
                      <a:cubicBezTo>
                        <a:pt x="211" y="642"/>
                        <a:pt x="211" y="643"/>
                        <a:pt x="212" y="643"/>
                      </a:cubicBezTo>
                      <a:cubicBezTo>
                        <a:pt x="218" y="645"/>
                        <a:pt x="224" y="647"/>
                        <a:pt x="231" y="648"/>
                      </a:cubicBezTo>
                      <a:cubicBezTo>
                        <a:pt x="231" y="648"/>
                        <a:pt x="231" y="648"/>
                        <a:pt x="232" y="649"/>
                      </a:cubicBezTo>
                      <a:cubicBezTo>
                        <a:pt x="254" y="654"/>
                        <a:pt x="277" y="658"/>
                        <a:pt x="300" y="659"/>
                      </a:cubicBezTo>
                      <a:cubicBezTo>
                        <a:pt x="328" y="660"/>
                        <a:pt x="357" y="658"/>
                        <a:pt x="385" y="652"/>
                      </a:cubicBezTo>
                      <a:cubicBezTo>
                        <a:pt x="432" y="641"/>
                        <a:pt x="473" y="609"/>
                        <a:pt x="505" y="573"/>
                      </a:cubicBezTo>
                      <a:cubicBezTo>
                        <a:pt x="505" y="573"/>
                        <a:pt x="505" y="573"/>
                        <a:pt x="505" y="572"/>
                      </a:cubicBezTo>
                      <a:cubicBezTo>
                        <a:pt x="505" y="572"/>
                        <a:pt x="505" y="572"/>
                        <a:pt x="506" y="572"/>
                      </a:cubicBezTo>
                      <a:cubicBezTo>
                        <a:pt x="510" y="566"/>
                        <a:pt x="515" y="560"/>
                        <a:pt x="519" y="555"/>
                      </a:cubicBezTo>
                      <a:close/>
                      <a:moveTo>
                        <a:pt x="583" y="346"/>
                      </a:moveTo>
                      <a:cubicBezTo>
                        <a:pt x="587" y="345"/>
                        <a:pt x="594" y="345"/>
                        <a:pt x="591" y="341"/>
                      </a:cubicBezTo>
                      <a:cubicBezTo>
                        <a:pt x="589" y="338"/>
                        <a:pt x="586" y="337"/>
                        <a:pt x="582" y="337"/>
                      </a:cubicBezTo>
                      <a:cubicBezTo>
                        <a:pt x="582" y="340"/>
                        <a:pt x="583" y="343"/>
                        <a:pt x="583" y="346"/>
                      </a:cubicBezTo>
                      <a:close/>
                      <a:moveTo>
                        <a:pt x="541" y="549"/>
                      </a:moveTo>
                      <a:cubicBezTo>
                        <a:pt x="543" y="545"/>
                        <a:pt x="538" y="543"/>
                        <a:pt x="536" y="542"/>
                      </a:cubicBezTo>
                      <a:cubicBezTo>
                        <a:pt x="536" y="541"/>
                        <a:pt x="535" y="541"/>
                        <a:pt x="535" y="541"/>
                      </a:cubicBezTo>
                      <a:cubicBezTo>
                        <a:pt x="534" y="542"/>
                        <a:pt x="533" y="544"/>
                        <a:pt x="531" y="546"/>
                      </a:cubicBezTo>
                      <a:cubicBezTo>
                        <a:pt x="534" y="548"/>
                        <a:pt x="540" y="552"/>
                        <a:pt x="541" y="549"/>
                      </a:cubicBezTo>
                      <a:close/>
                      <a:moveTo>
                        <a:pt x="512" y="649"/>
                      </a:moveTo>
                      <a:cubicBezTo>
                        <a:pt x="511" y="648"/>
                        <a:pt x="511" y="646"/>
                        <a:pt x="510" y="645"/>
                      </a:cubicBezTo>
                      <a:cubicBezTo>
                        <a:pt x="510" y="644"/>
                        <a:pt x="510" y="644"/>
                        <a:pt x="510" y="644"/>
                      </a:cubicBezTo>
                      <a:cubicBezTo>
                        <a:pt x="510" y="644"/>
                        <a:pt x="509" y="644"/>
                        <a:pt x="509" y="643"/>
                      </a:cubicBezTo>
                      <a:cubicBezTo>
                        <a:pt x="510" y="645"/>
                        <a:pt x="511" y="647"/>
                        <a:pt x="512" y="649"/>
                      </a:cubicBezTo>
                      <a:close/>
                      <a:moveTo>
                        <a:pt x="586" y="312"/>
                      </a:moveTo>
                      <a:cubicBezTo>
                        <a:pt x="588" y="310"/>
                        <a:pt x="584" y="308"/>
                        <a:pt x="583" y="308"/>
                      </a:cubicBezTo>
                      <a:cubicBezTo>
                        <a:pt x="581" y="307"/>
                        <a:pt x="579" y="307"/>
                        <a:pt x="578" y="307"/>
                      </a:cubicBezTo>
                      <a:cubicBezTo>
                        <a:pt x="577" y="307"/>
                        <a:pt x="577" y="307"/>
                        <a:pt x="577" y="307"/>
                      </a:cubicBezTo>
                      <a:cubicBezTo>
                        <a:pt x="576" y="307"/>
                        <a:pt x="576" y="308"/>
                        <a:pt x="575" y="308"/>
                      </a:cubicBezTo>
                      <a:cubicBezTo>
                        <a:pt x="576" y="311"/>
                        <a:pt x="577" y="314"/>
                        <a:pt x="577" y="316"/>
                      </a:cubicBezTo>
                      <a:cubicBezTo>
                        <a:pt x="580" y="315"/>
                        <a:pt x="584" y="315"/>
                        <a:pt x="586" y="312"/>
                      </a:cubicBezTo>
                      <a:close/>
                      <a:moveTo>
                        <a:pt x="525" y="570"/>
                      </a:moveTo>
                      <a:cubicBezTo>
                        <a:pt x="527" y="569"/>
                        <a:pt x="523" y="565"/>
                        <a:pt x="522" y="564"/>
                      </a:cubicBezTo>
                      <a:cubicBezTo>
                        <a:pt x="521" y="563"/>
                        <a:pt x="520" y="563"/>
                        <a:pt x="519" y="563"/>
                      </a:cubicBezTo>
                      <a:cubicBezTo>
                        <a:pt x="518" y="564"/>
                        <a:pt x="517" y="566"/>
                        <a:pt x="516" y="567"/>
                      </a:cubicBezTo>
                      <a:cubicBezTo>
                        <a:pt x="517" y="567"/>
                        <a:pt x="518" y="568"/>
                        <a:pt x="519" y="569"/>
                      </a:cubicBezTo>
                      <a:cubicBezTo>
                        <a:pt x="520" y="570"/>
                        <a:pt x="524" y="571"/>
                        <a:pt x="525" y="570"/>
                      </a:cubicBezTo>
                      <a:close/>
                      <a:moveTo>
                        <a:pt x="506" y="639"/>
                      </a:moveTo>
                      <a:cubicBezTo>
                        <a:pt x="506" y="639"/>
                        <a:pt x="506" y="639"/>
                        <a:pt x="506" y="639"/>
                      </a:cubicBezTo>
                      <a:cubicBezTo>
                        <a:pt x="506" y="638"/>
                        <a:pt x="505" y="638"/>
                        <a:pt x="505" y="637"/>
                      </a:cubicBezTo>
                      <a:cubicBezTo>
                        <a:pt x="505" y="638"/>
                        <a:pt x="506" y="638"/>
                        <a:pt x="506" y="639"/>
                      </a:cubicBezTo>
                      <a:close/>
                      <a:moveTo>
                        <a:pt x="512" y="597"/>
                      </a:moveTo>
                      <a:cubicBezTo>
                        <a:pt x="518" y="590"/>
                        <a:pt x="512" y="582"/>
                        <a:pt x="507" y="577"/>
                      </a:cubicBezTo>
                      <a:cubicBezTo>
                        <a:pt x="506" y="578"/>
                        <a:pt x="505" y="579"/>
                        <a:pt x="504" y="581"/>
                      </a:cubicBezTo>
                      <a:cubicBezTo>
                        <a:pt x="507" y="584"/>
                        <a:pt x="512" y="589"/>
                        <a:pt x="508" y="593"/>
                      </a:cubicBezTo>
                      <a:cubicBezTo>
                        <a:pt x="506" y="596"/>
                        <a:pt x="503" y="595"/>
                        <a:pt x="501" y="593"/>
                      </a:cubicBezTo>
                      <a:cubicBezTo>
                        <a:pt x="499" y="592"/>
                        <a:pt x="497" y="590"/>
                        <a:pt x="496" y="589"/>
                      </a:cubicBezTo>
                      <a:cubicBezTo>
                        <a:pt x="494" y="590"/>
                        <a:pt x="493" y="592"/>
                        <a:pt x="491" y="593"/>
                      </a:cubicBezTo>
                      <a:cubicBezTo>
                        <a:pt x="497" y="598"/>
                        <a:pt x="506" y="603"/>
                        <a:pt x="512" y="597"/>
                      </a:cubicBezTo>
                      <a:close/>
                      <a:moveTo>
                        <a:pt x="582" y="285"/>
                      </a:moveTo>
                      <a:cubicBezTo>
                        <a:pt x="587" y="281"/>
                        <a:pt x="589" y="274"/>
                        <a:pt x="586" y="269"/>
                      </a:cubicBezTo>
                      <a:cubicBezTo>
                        <a:pt x="580" y="260"/>
                        <a:pt x="567" y="261"/>
                        <a:pt x="559" y="264"/>
                      </a:cubicBezTo>
                      <a:cubicBezTo>
                        <a:pt x="558" y="264"/>
                        <a:pt x="558" y="264"/>
                        <a:pt x="558" y="264"/>
                      </a:cubicBezTo>
                      <a:cubicBezTo>
                        <a:pt x="559" y="267"/>
                        <a:pt x="560" y="270"/>
                        <a:pt x="562" y="272"/>
                      </a:cubicBezTo>
                      <a:cubicBezTo>
                        <a:pt x="565" y="271"/>
                        <a:pt x="568" y="269"/>
                        <a:pt x="572" y="269"/>
                      </a:cubicBezTo>
                      <a:cubicBezTo>
                        <a:pt x="575" y="269"/>
                        <a:pt x="577" y="271"/>
                        <a:pt x="578" y="274"/>
                      </a:cubicBezTo>
                      <a:cubicBezTo>
                        <a:pt x="580" y="280"/>
                        <a:pt x="573" y="285"/>
                        <a:pt x="567" y="285"/>
                      </a:cubicBezTo>
                      <a:cubicBezTo>
                        <a:pt x="568" y="287"/>
                        <a:pt x="569" y="290"/>
                        <a:pt x="570" y="292"/>
                      </a:cubicBezTo>
                      <a:cubicBezTo>
                        <a:pt x="570" y="293"/>
                        <a:pt x="570" y="293"/>
                        <a:pt x="570" y="293"/>
                      </a:cubicBezTo>
                      <a:cubicBezTo>
                        <a:pt x="570" y="293"/>
                        <a:pt x="570" y="293"/>
                        <a:pt x="571" y="293"/>
                      </a:cubicBezTo>
                      <a:cubicBezTo>
                        <a:pt x="575" y="290"/>
                        <a:pt x="579" y="289"/>
                        <a:pt x="582" y="285"/>
                      </a:cubicBezTo>
                      <a:close/>
                      <a:moveTo>
                        <a:pt x="587" y="265"/>
                      </a:moveTo>
                      <a:cubicBezTo>
                        <a:pt x="587" y="262"/>
                        <a:pt x="586" y="260"/>
                        <a:pt x="585" y="258"/>
                      </a:cubicBezTo>
                      <a:cubicBezTo>
                        <a:pt x="582" y="251"/>
                        <a:pt x="579" y="245"/>
                        <a:pt x="575" y="239"/>
                      </a:cubicBezTo>
                      <a:cubicBezTo>
                        <a:pt x="578" y="246"/>
                        <a:pt x="573" y="253"/>
                        <a:pt x="567" y="258"/>
                      </a:cubicBezTo>
                      <a:cubicBezTo>
                        <a:pt x="575" y="257"/>
                        <a:pt x="583" y="259"/>
                        <a:pt x="587" y="265"/>
                      </a:cubicBezTo>
                      <a:close/>
                      <a:moveTo>
                        <a:pt x="501" y="590"/>
                      </a:moveTo>
                      <a:cubicBezTo>
                        <a:pt x="502" y="591"/>
                        <a:pt x="506" y="593"/>
                        <a:pt x="506" y="590"/>
                      </a:cubicBezTo>
                      <a:cubicBezTo>
                        <a:pt x="506" y="587"/>
                        <a:pt x="503" y="585"/>
                        <a:pt x="501" y="583"/>
                      </a:cubicBezTo>
                      <a:cubicBezTo>
                        <a:pt x="500" y="585"/>
                        <a:pt x="499" y="586"/>
                        <a:pt x="497" y="587"/>
                      </a:cubicBezTo>
                      <a:cubicBezTo>
                        <a:pt x="498" y="588"/>
                        <a:pt x="500" y="589"/>
                        <a:pt x="501" y="590"/>
                      </a:cubicBezTo>
                      <a:close/>
                      <a:moveTo>
                        <a:pt x="572" y="280"/>
                      </a:moveTo>
                      <a:cubicBezTo>
                        <a:pt x="574" y="279"/>
                        <a:pt x="576" y="277"/>
                        <a:pt x="575" y="274"/>
                      </a:cubicBezTo>
                      <a:cubicBezTo>
                        <a:pt x="573" y="270"/>
                        <a:pt x="566" y="273"/>
                        <a:pt x="562" y="274"/>
                      </a:cubicBezTo>
                      <a:cubicBezTo>
                        <a:pt x="564" y="276"/>
                        <a:pt x="565" y="280"/>
                        <a:pt x="566" y="283"/>
                      </a:cubicBezTo>
                      <a:cubicBezTo>
                        <a:pt x="568" y="281"/>
                        <a:pt x="570" y="281"/>
                        <a:pt x="572" y="280"/>
                      </a:cubicBezTo>
                      <a:close/>
                      <a:moveTo>
                        <a:pt x="494" y="617"/>
                      </a:moveTo>
                      <a:cubicBezTo>
                        <a:pt x="499" y="611"/>
                        <a:pt x="493" y="602"/>
                        <a:pt x="488" y="596"/>
                      </a:cubicBezTo>
                      <a:cubicBezTo>
                        <a:pt x="487" y="598"/>
                        <a:pt x="485" y="599"/>
                        <a:pt x="484" y="601"/>
                      </a:cubicBezTo>
                      <a:cubicBezTo>
                        <a:pt x="487" y="604"/>
                        <a:pt x="493" y="612"/>
                        <a:pt x="488" y="615"/>
                      </a:cubicBezTo>
                      <a:cubicBezTo>
                        <a:pt x="486" y="617"/>
                        <a:pt x="482" y="616"/>
                        <a:pt x="480" y="614"/>
                      </a:cubicBezTo>
                      <a:cubicBezTo>
                        <a:pt x="478" y="613"/>
                        <a:pt x="476" y="611"/>
                        <a:pt x="475" y="608"/>
                      </a:cubicBezTo>
                      <a:cubicBezTo>
                        <a:pt x="474" y="609"/>
                        <a:pt x="473" y="610"/>
                        <a:pt x="472" y="611"/>
                      </a:cubicBezTo>
                      <a:cubicBezTo>
                        <a:pt x="472" y="611"/>
                        <a:pt x="472" y="611"/>
                        <a:pt x="472" y="612"/>
                      </a:cubicBezTo>
                      <a:cubicBezTo>
                        <a:pt x="478" y="618"/>
                        <a:pt x="487" y="626"/>
                        <a:pt x="494" y="617"/>
                      </a:cubicBezTo>
                      <a:close/>
                      <a:moveTo>
                        <a:pt x="486" y="612"/>
                      </a:moveTo>
                      <a:cubicBezTo>
                        <a:pt x="487" y="610"/>
                        <a:pt x="485" y="608"/>
                        <a:pt x="484" y="607"/>
                      </a:cubicBezTo>
                      <a:cubicBezTo>
                        <a:pt x="483" y="606"/>
                        <a:pt x="482" y="604"/>
                        <a:pt x="481" y="603"/>
                      </a:cubicBezTo>
                      <a:cubicBezTo>
                        <a:pt x="480" y="604"/>
                        <a:pt x="478" y="606"/>
                        <a:pt x="477" y="607"/>
                      </a:cubicBezTo>
                      <a:cubicBezTo>
                        <a:pt x="477" y="608"/>
                        <a:pt x="479" y="610"/>
                        <a:pt x="480" y="611"/>
                      </a:cubicBezTo>
                      <a:cubicBezTo>
                        <a:pt x="481" y="612"/>
                        <a:pt x="486" y="615"/>
                        <a:pt x="486" y="612"/>
                      </a:cubicBezTo>
                      <a:close/>
                      <a:moveTo>
                        <a:pt x="551" y="252"/>
                      </a:moveTo>
                      <a:cubicBezTo>
                        <a:pt x="552" y="248"/>
                        <a:pt x="557" y="247"/>
                        <a:pt x="557" y="243"/>
                      </a:cubicBezTo>
                      <a:cubicBezTo>
                        <a:pt x="557" y="239"/>
                        <a:pt x="553" y="241"/>
                        <a:pt x="551" y="242"/>
                      </a:cubicBezTo>
                      <a:cubicBezTo>
                        <a:pt x="549" y="243"/>
                        <a:pt x="548" y="244"/>
                        <a:pt x="547" y="245"/>
                      </a:cubicBezTo>
                      <a:cubicBezTo>
                        <a:pt x="548" y="247"/>
                        <a:pt x="550" y="250"/>
                        <a:pt x="551" y="252"/>
                      </a:cubicBezTo>
                      <a:close/>
                      <a:moveTo>
                        <a:pt x="464" y="627"/>
                      </a:moveTo>
                      <a:cubicBezTo>
                        <a:pt x="465" y="626"/>
                        <a:pt x="463" y="622"/>
                        <a:pt x="463" y="622"/>
                      </a:cubicBezTo>
                      <a:cubicBezTo>
                        <a:pt x="462" y="621"/>
                        <a:pt x="462" y="620"/>
                        <a:pt x="461" y="620"/>
                      </a:cubicBezTo>
                      <a:cubicBezTo>
                        <a:pt x="460" y="621"/>
                        <a:pt x="458" y="622"/>
                        <a:pt x="457" y="623"/>
                      </a:cubicBezTo>
                      <a:cubicBezTo>
                        <a:pt x="459" y="625"/>
                        <a:pt x="463" y="629"/>
                        <a:pt x="464" y="627"/>
                      </a:cubicBezTo>
                      <a:close/>
                      <a:moveTo>
                        <a:pt x="534" y="227"/>
                      </a:moveTo>
                      <a:cubicBezTo>
                        <a:pt x="536" y="224"/>
                        <a:pt x="541" y="224"/>
                        <a:pt x="541" y="219"/>
                      </a:cubicBezTo>
                      <a:cubicBezTo>
                        <a:pt x="541" y="213"/>
                        <a:pt x="532" y="219"/>
                        <a:pt x="530" y="221"/>
                      </a:cubicBezTo>
                      <a:cubicBezTo>
                        <a:pt x="531" y="223"/>
                        <a:pt x="533" y="225"/>
                        <a:pt x="534" y="227"/>
                      </a:cubicBezTo>
                      <a:close/>
                      <a:moveTo>
                        <a:pt x="441" y="645"/>
                      </a:moveTo>
                      <a:cubicBezTo>
                        <a:pt x="443" y="642"/>
                        <a:pt x="439" y="639"/>
                        <a:pt x="437" y="636"/>
                      </a:cubicBezTo>
                      <a:cubicBezTo>
                        <a:pt x="435" y="637"/>
                        <a:pt x="433" y="638"/>
                        <a:pt x="431" y="639"/>
                      </a:cubicBezTo>
                      <a:cubicBezTo>
                        <a:pt x="434" y="642"/>
                        <a:pt x="438" y="650"/>
                        <a:pt x="441" y="645"/>
                      </a:cubicBezTo>
                      <a:close/>
                      <a:moveTo>
                        <a:pt x="412" y="655"/>
                      </a:moveTo>
                      <a:cubicBezTo>
                        <a:pt x="415" y="656"/>
                        <a:pt x="416" y="653"/>
                        <a:pt x="415" y="651"/>
                      </a:cubicBezTo>
                      <a:cubicBezTo>
                        <a:pt x="414" y="650"/>
                        <a:pt x="413" y="649"/>
                        <a:pt x="413" y="648"/>
                      </a:cubicBezTo>
                      <a:cubicBezTo>
                        <a:pt x="411" y="649"/>
                        <a:pt x="409" y="649"/>
                        <a:pt x="406" y="650"/>
                      </a:cubicBezTo>
                      <a:cubicBezTo>
                        <a:pt x="408" y="652"/>
                        <a:pt x="410" y="654"/>
                        <a:pt x="412" y="655"/>
                      </a:cubicBezTo>
                      <a:close/>
                      <a:moveTo>
                        <a:pt x="512" y="202"/>
                      </a:moveTo>
                      <a:cubicBezTo>
                        <a:pt x="513" y="201"/>
                        <a:pt x="514" y="199"/>
                        <a:pt x="514" y="197"/>
                      </a:cubicBezTo>
                      <a:cubicBezTo>
                        <a:pt x="514" y="195"/>
                        <a:pt x="513" y="194"/>
                        <a:pt x="512" y="193"/>
                      </a:cubicBezTo>
                      <a:cubicBezTo>
                        <a:pt x="510" y="192"/>
                        <a:pt x="507" y="193"/>
                        <a:pt x="507" y="196"/>
                      </a:cubicBezTo>
                      <a:cubicBezTo>
                        <a:pt x="507" y="196"/>
                        <a:pt x="506" y="196"/>
                        <a:pt x="506" y="196"/>
                      </a:cubicBezTo>
                      <a:cubicBezTo>
                        <a:pt x="508" y="198"/>
                        <a:pt x="510" y="200"/>
                        <a:pt x="512" y="202"/>
                      </a:cubicBezTo>
                      <a:close/>
                      <a:moveTo>
                        <a:pt x="389" y="663"/>
                      </a:moveTo>
                      <a:cubicBezTo>
                        <a:pt x="392" y="661"/>
                        <a:pt x="390" y="658"/>
                        <a:pt x="388" y="655"/>
                      </a:cubicBezTo>
                      <a:cubicBezTo>
                        <a:pt x="386" y="656"/>
                        <a:pt x="384" y="656"/>
                        <a:pt x="382" y="657"/>
                      </a:cubicBezTo>
                      <a:cubicBezTo>
                        <a:pt x="383" y="660"/>
                        <a:pt x="386" y="666"/>
                        <a:pt x="389" y="663"/>
                      </a:cubicBezTo>
                      <a:close/>
                      <a:moveTo>
                        <a:pt x="495" y="178"/>
                      </a:moveTo>
                      <a:cubicBezTo>
                        <a:pt x="496" y="176"/>
                        <a:pt x="497" y="174"/>
                        <a:pt x="497" y="171"/>
                      </a:cubicBezTo>
                      <a:cubicBezTo>
                        <a:pt x="496" y="166"/>
                        <a:pt x="494" y="161"/>
                        <a:pt x="490" y="159"/>
                      </a:cubicBezTo>
                      <a:cubicBezTo>
                        <a:pt x="481" y="152"/>
                        <a:pt x="472" y="161"/>
                        <a:pt x="466" y="168"/>
                      </a:cubicBezTo>
                      <a:cubicBezTo>
                        <a:pt x="468" y="169"/>
                        <a:pt x="470" y="170"/>
                        <a:pt x="472" y="171"/>
                      </a:cubicBezTo>
                      <a:cubicBezTo>
                        <a:pt x="474" y="167"/>
                        <a:pt x="479" y="162"/>
                        <a:pt x="484" y="165"/>
                      </a:cubicBezTo>
                      <a:cubicBezTo>
                        <a:pt x="486" y="167"/>
                        <a:pt x="487" y="170"/>
                        <a:pt x="487" y="172"/>
                      </a:cubicBezTo>
                      <a:cubicBezTo>
                        <a:pt x="487" y="174"/>
                        <a:pt x="486" y="177"/>
                        <a:pt x="484" y="179"/>
                      </a:cubicBezTo>
                      <a:cubicBezTo>
                        <a:pt x="487" y="181"/>
                        <a:pt x="490" y="183"/>
                        <a:pt x="493" y="186"/>
                      </a:cubicBezTo>
                      <a:cubicBezTo>
                        <a:pt x="493" y="186"/>
                        <a:pt x="493" y="186"/>
                        <a:pt x="493" y="186"/>
                      </a:cubicBezTo>
                      <a:cubicBezTo>
                        <a:pt x="494" y="184"/>
                        <a:pt x="495" y="180"/>
                        <a:pt x="495" y="178"/>
                      </a:cubicBezTo>
                      <a:close/>
                      <a:moveTo>
                        <a:pt x="481" y="177"/>
                      </a:moveTo>
                      <a:cubicBezTo>
                        <a:pt x="482" y="174"/>
                        <a:pt x="485" y="171"/>
                        <a:pt x="482" y="168"/>
                      </a:cubicBezTo>
                      <a:cubicBezTo>
                        <a:pt x="479" y="165"/>
                        <a:pt x="476" y="170"/>
                        <a:pt x="474" y="172"/>
                      </a:cubicBezTo>
                      <a:cubicBezTo>
                        <a:pt x="475" y="173"/>
                        <a:pt x="476" y="174"/>
                        <a:pt x="477" y="174"/>
                      </a:cubicBezTo>
                      <a:cubicBezTo>
                        <a:pt x="478" y="175"/>
                        <a:pt x="479" y="176"/>
                        <a:pt x="481" y="177"/>
                      </a:cubicBezTo>
                      <a:close/>
                      <a:moveTo>
                        <a:pt x="360" y="670"/>
                      </a:moveTo>
                      <a:cubicBezTo>
                        <a:pt x="363" y="671"/>
                        <a:pt x="362" y="667"/>
                        <a:pt x="362" y="665"/>
                      </a:cubicBezTo>
                      <a:cubicBezTo>
                        <a:pt x="361" y="664"/>
                        <a:pt x="360" y="662"/>
                        <a:pt x="359" y="660"/>
                      </a:cubicBezTo>
                      <a:cubicBezTo>
                        <a:pt x="358" y="661"/>
                        <a:pt x="357" y="661"/>
                        <a:pt x="356" y="661"/>
                      </a:cubicBezTo>
                      <a:cubicBezTo>
                        <a:pt x="356" y="664"/>
                        <a:pt x="357" y="669"/>
                        <a:pt x="360" y="670"/>
                      </a:cubicBezTo>
                      <a:close/>
                      <a:moveTo>
                        <a:pt x="469" y="160"/>
                      </a:moveTo>
                      <a:cubicBezTo>
                        <a:pt x="473" y="156"/>
                        <a:pt x="478" y="153"/>
                        <a:pt x="483" y="152"/>
                      </a:cubicBezTo>
                      <a:cubicBezTo>
                        <a:pt x="478" y="149"/>
                        <a:pt x="473" y="146"/>
                        <a:pt x="468" y="143"/>
                      </a:cubicBezTo>
                      <a:cubicBezTo>
                        <a:pt x="468" y="144"/>
                        <a:pt x="468" y="144"/>
                        <a:pt x="468" y="144"/>
                      </a:cubicBezTo>
                      <a:cubicBezTo>
                        <a:pt x="471" y="149"/>
                        <a:pt x="470" y="155"/>
                        <a:pt x="469" y="160"/>
                      </a:cubicBezTo>
                      <a:close/>
                      <a:moveTo>
                        <a:pt x="297" y="819"/>
                      </a:moveTo>
                      <a:cubicBezTo>
                        <a:pt x="312" y="822"/>
                        <a:pt x="324" y="811"/>
                        <a:pt x="326" y="798"/>
                      </a:cubicBezTo>
                      <a:cubicBezTo>
                        <a:pt x="328" y="791"/>
                        <a:pt x="327" y="783"/>
                        <a:pt x="325" y="776"/>
                      </a:cubicBezTo>
                      <a:cubicBezTo>
                        <a:pt x="324" y="774"/>
                        <a:pt x="323" y="771"/>
                        <a:pt x="322" y="769"/>
                      </a:cubicBezTo>
                      <a:cubicBezTo>
                        <a:pt x="323" y="771"/>
                        <a:pt x="323" y="773"/>
                        <a:pt x="323" y="775"/>
                      </a:cubicBezTo>
                      <a:cubicBezTo>
                        <a:pt x="323" y="787"/>
                        <a:pt x="319" y="809"/>
                        <a:pt x="304" y="811"/>
                      </a:cubicBezTo>
                      <a:cubicBezTo>
                        <a:pt x="289" y="813"/>
                        <a:pt x="286" y="794"/>
                        <a:pt x="288" y="783"/>
                      </a:cubicBezTo>
                      <a:cubicBezTo>
                        <a:pt x="289" y="769"/>
                        <a:pt x="292" y="756"/>
                        <a:pt x="297" y="743"/>
                      </a:cubicBezTo>
                      <a:cubicBezTo>
                        <a:pt x="297" y="743"/>
                        <a:pt x="297" y="743"/>
                        <a:pt x="296" y="744"/>
                      </a:cubicBezTo>
                      <a:cubicBezTo>
                        <a:pt x="296" y="744"/>
                        <a:pt x="296" y="744"/>
                        <a:pt x="296" y="744"/>
                      </a:cubicBezTo>
                      <a:cubicBezTo>
                        <a:pt x="292" y="757"/>
                        <a:pt x="284" y="770"/>
                        <a:pt x="281" y="784"/>
                      </a:cubicBezTo>
                      <a:cubicBezTo>
                        <a:pt x="279" y="798"/>
                        <a:pt x="282" y="815"/>
                        <a:pt x="297" y="819"/>
                      </a:cubicBezTo>
                      <a:close/>
                      <a:moveTo>
                        <a:pt x="463" y="166"/>
                      </a:moveTo>
                      <a:cubicBezTo>
                        <a:pt x="466" y="157"/>
                        <a:pt x="470" y="142"/>
                        <a:pt x="457" y="140"/>
                      </a:cubicBezTo>
                      <a:cubicBezTo>
                        <a:pt x="452" y="139"/>
                        <a:pt x="448" y="140"/>
                        <a:pt x="444" y="143"/>
                      </a:cubicBezTo>
                      <a:cubicBezTo>
                        <a:pt x="443" y="144"/>
                        <a:pt x="435" y="150"/>
                        <a:pt x="437" y="153"/>
                      </a:cubicBezTo>
                      <a:cubicBezTo>
                        <a:pt x="437" y="153"/>
                        <a:pt x="437" y="153"/>
                        <a:pt x="437" y="153"/>
                      </a:cubicBezTo>
                      <a:cubicBezTo>
                        <a:pt x="438" y="154"/>
                        <a:pt x="440" y="154"/>
                        <a:pt x="442" y="155"/>
                      </a:cubicBezTo>
                      <a:cubicBezTo>
                        <a:pt x="443" y="153"/>
                        <a:pt x="444" y="152"/>
                        <a:pt x="446" y="150"/>
                      </a:cubicBezTo>
                      <a:cubicBezTo>
                        <a:pt x="448" y="149"/>
                        <a:pt x="450" y="147"/>
                        <a:pt x="453" y="148"/>
                      </a:cubicBezTo>
                      <a:cubicBezTo>
                        <a:pt x="456" y="148"/>
                        <a:pt x="456" y="152"/>
                        <a:pt x="456" y="154"/>
                      </a:cubicBezTo>
                      <a:cubicBezTo>
                        <a:pt x="457" y="157"/>
                        <a:pt x="456" y="160"/>
                        <a:pt x="456" y="162"/>
                      </a:cubicBezTo>
                      <a:cubicBezTo>
                        <a:pt x="458" y="163"/>
                        <a:pt x="460" y="164"/>
                        <a:pt x="463" y="166"/>
                      </a:cubicBezTo>
                      <a:close/>
                      <a:moveTo>
                        <a:pt x="308" y="805"/>
                      </a:moveTo>
                      <a:cubicBezTo>
                        <a:pt x="314" y="801"/>
                        <a:pt x="316" y="792"/>
                        <a:pt x="317" y="785"/>
                      </a:cubicBezTo>
                      <a:cubicBezTo>
                        <a:pt x="319" y="777"/>
                        <a:pt x="319" y="769"/>
                        <a:pt x="316" y="761"/>
                      </a:cubicBezTo>
                      <a:cubicBezTo>
                        <a:pt x="313" y="750"/>
                        <a:pt x="309" y="739"/>
                        <a:pt x="305" y="728"/>
                      </a:cubicBezTo>
                      <a:cubicBezTo>
                        <a:pt x="301" y="741"/>
                        <a:pt x="297" y="755"/>
                        <a:pt x="294" y="769"/>
                      </a:cubicBezTo>
                      <a:cubicBezTo>
                        <a:pt x="293" y="776"/>
                        <a:pt x="291" y="784"/>
                        <a:pt x="291" y="791"/>
                      </a:cubicBezTo>
                      <a:cubicBezTo>
                        <a:pt x="292" y="800"/>
                        <a:pt x="298" y="811"/>
                        <a:pt x="308" y="805"/>
                      </a:cubicBezTo>
                      <a:close/>
                      <a:moveTo>
                        <a:pt x="336" y="672"/>
                      </a:moveTo>
                      <a:cubicBezTo>
                        <a:pt x="337" y="670"/>
                        <a:pt x="335" y="668"/>
                        <a:pt x="335" y="667"/>
                      </a:cubicBezTo>
                      <a:cubicBezTo>
                        <a:pt x="334" y="665"/>
                        <a:pt x="334" y="664"/>
                        <a:pt x="334" y="663"/>
                      </a:cubicBezTo>
                      <a:cubicBezTo>
                        <a:pt x="332" y="663"/>
                        <a:pt x="330" y="663"/>
                        <a:pt x="329" y="663"/>
                      </a:cubicBezTo>
                      <a:cubicBezTo>
                        <a:pt x="329" y="663"/>
                        <a:pt x="329" y="663"/>
                        <a:pt x="329" y="664"/>
                      </a:cubicBezTo>
                      <a:cubicBezTo>
                        <a:pt x="330" y="666"/>
                        <a:pt x="329" y="669"/>
                        <a:pt x="331" y="671"/>
                      </a:cubicBezTo>
                      <a:cubicBezTo>
                        <a:pt x="332" y="673"/>
                        <a:pt x="335" y="674"/>
                        <a:pt x="336" y="672"/>
                      </a:cubicBezTo>
                      <a:close/>
                      <a:moveTo>
                        <a:pt x="452" y="160"/>
                      </a:moveTo>
                      <a:cubicBezTo>
                        <a:pt x="453" y="157"/>
                        <a:pt x="454" y="153"/>
                        <a:pt x="451" y="151"/>
                      </a:cubicBezTo>
                      <a:cubicBezTo>
                        <a:pt x="449" y="150"/>
                        <a:pt x="446" y="154"/>
                        <a:pt x="444" y="156"/>
                      </a:cubicBezTo>
                      <a:cubicBezTo>
                        <a:pt x="447" y="158"/>
                        <a:pt x="450" y="159"/>
                        <a:pt x="452" y="160"/>
                      </a:cubicBezTo>
                      <a:close/>
                      <a:moveTo>
                        <a:pt x="307" y="720"/>
                      </a:moveTo>
                      <a:cubicBezTo>
                        <a:pt x="308" y="721"/>
                        <a:pt x="308" y="722"/>
                        <a:pt x="308" y="723"/>
                      </a:cubicBezTo>
                      <a:cubicBezTo>
                        <a:pt x="308" y="722"/>
                        <a:pt x="308" y="721"/>
                        <a:pt x="308" y="719"/>
                      </a:cubicBezTo>
                      <a:cubicBezTo>
                        <a:pt x="308" y="720"/>
                        <a:pt x="307" y="720"/>
                        <a:pt x="307" y="720"/>
                      </a:cubicBezTo>
                      <a:close/>
                      <a:moveTo>
                        <a:pt x="305" y="687"/>
                      </a:moveTo>
                      <a:cubicBezTo>
                        <a:pt x="317" y="687"/>
                        <a:pt x="316" y="671"/>
                        <a:pt x="319" y="663"/>
                      </a:cubicBezTo>
                      <a:cubicBezTo>
                        <a:pt x="316" y="663"/>
                        <a:pt x="312" y="663"/>
                        <a:pt x="309" y="663"/>
                      </a:cubicBezTo>
                      <a:cubicBezTo>
                        <a:pt x="311" y="668"/>
                        <a:pt x="310" y="676"/>
                        <a:pt x="303" y="677"/>
                      </a:cubicBezTo>
                      <a:cubicBezTo>
                        <a:pt x="296" y="678"/>
                        <a:pt x="295" y="667"/>
                        <a:pt x="297" y="662"/>
                      </a:cubicBezTo>
                      <a:cubicBezTo>
                        <a:pt x="295" y="662"/>
                        <a:pt x="293" y="662"/>
                        <a:pt x="290" y="662"/>
                      </a:cubicBezTo>
                      <a:cubicBezTo>
                        <a:pt x="291" y="672"/>
                        <a:pt x="292" y="686"/>
                        <a:pt x="305" y="687"/>
                      </a:cubicBezTo>
                      <a:close/>
                      <a:moveTo>
                        <a:pt x="304" y="673"/>
                      </a:moveTo>
                      <a:cubicBezTo>
                        <a:pt x="308" y="671"/>
                        <a:pt x="306" y="666"/>
                        <a:pt x="305" y="663"/>
                      </a:cubicBezTo>
                      <a:cubicBezTo>
                        <a:pt x="303" y="663"/>
                        <a:pt x="301" y="663"/>
                        <a:pt x="299" y="663"/>
                      </a:cubicBezTo>
                      <a:cubicBezTo>
                        <a:pt x="299" y="666"/>
                        <a:pt x="298" y="676"/>
                        <a:pt x="304" y="673"/>
                      </a:cubicBezTo>
                      <a:close/>
                      <a:moveTo>
                        <a:pt x="419" y="146"/>
                      </a:moveTo>
                      <a:cubicBezTo>
                        <a:pt x="420" y="142"/>
                        <a:pt x="422" y="135"/>
                        <a:pt x="418" y="134"/>
                      </a:cubicBezTo>
                      <a:cubicBezTo>
                        <a:pt x="414" y="133"/>
                        <a:pt x="411" y="139"/>
                        <a:pt x="410" y="143"/>
                      </a:cubicBezTo>
                      <a:cubicBezTo>
                        <a:pt x="413" y="144"/>
                        <a:pt x="416" y="145"/>
                        <a:pt x="419" y="146"/>
                      </a:cubicBezTo>
                      <a:close/>
                      <a:moveTo>
                        <a:pt x="299" y="689"/>
                      </a:moveTo>
                      <a:cubicBezTo>
                        <a:pt x="293" y="686"/>
                        <a:pt x="290" y="681"/>
                        <a:pt x="289" y="675"/>
                      </a:cubicBezTo>
                      <a:cubicBezTo>
                        <a:pt x="287" y="680"/>
                        <a:pt x="284" y="685"/>
                        <a:pt x="279" y="687"/>
                      </a:cubicBezTo>
                      <a:cubicBezTo>
                        <a:pt x="286" y="688"/>
                        <a:pt x="292" y="688"/>
                        <a:pt x="299" y="689"/>
                      </a:cubicBezTo>
                      <a:close/>
                      <a:moveTo>
                        <a:pt x="272" y="684"/>
                      </a:moveTo>
                      <a:cubicBezTo>
                        <a:pt x="284" y="686"/>
                        <a:pt x="287" y="671"/>
                        <a:pt x="286" y="662"/>
                      </a:cubicBezTo>
                      <a:cubicBezTo>
                        <a:pt x="286" y="662"/>
                        <a:pt x="286" y="662"/>
                        <a:pt x="286" y="662"/>
                      </a:cubicBezTo>
                      <a:cubicBezTo>
                        <a:pt x="284" y="661"/>
                        <a:pt x="282" y="661"/>
                        <a:pt x="280" y="661"/>
                      </a:cubicBezTo>
                      <a:cubicBezTo>
                        <a:pt x="281" y="667"/>
                        <a:pt x="276" y="676"/>
                        <a:pt x="270" y="672"/>
                      </a:cubicBezTo>
                      <a:cubicBezTo>
                        <a:pt x="267" y="670"/>
                        <a:pt x="264" y="663"/>
                        <a:pt x="267" y="659"/>
                      </a:cubicBezTo>
                      <a:cubicBezTo>
                        <a:pt x="265" y="659"/>
                        <a:pt x="264" y="659"/>
                        <a:pt x="262" y="659"/>
                      </a:cubicBezTo>
                      <a:cubicBezTo>
                        <a:pt x="263" y="659"/>
                        <a:pt x="263" y="659"/>
                        <a:pt x="262" y="660"/>
                      </a:cubicBezTo>
                      <a:cubicBezTo>
                        <a:pt x="261" y="668"/>
                        <a:pt x="260" y="683"/>
                        <a:pt x="272" y="684"/>
                      </a:cubicBezTo>
                      <a:close/>
                      <a:moveTo>
                        <a:pt x="272" y="670"/>
                      </a:moveTo>
                      <a:cubicBezTo>
                        <a:pt x="276" y="671"/>
                        <a:pt x="276" y="665"/>
                        <a:pt x="277" y="661"/>
                      </a:cubicBezTo>
                      <a:cubicBezTo>
                        <a:pt x="274" y="660"/>
                        <a:pt x="272" y="660"/>
                        <a:pt x="269" y="660"/>
                      </a:cubicBezTo>
                      <a:cubicBezTo>
                        <a:pt x="267" y="662"/>
                        <a:pt x="270" y="669"/>
                        <a:pt x="272" y="670"/>
                      </a:cubicBezTo>
                      <a:close/>
                      <a:moveTo>
                        <a:pt x="264" y="685"/>
                      </a:moveTo>
                      <a:cubicBezTo>
                        <a:pt x="260" y="682"/>
                        <a:pt x="259" y="677"/>
                        <a:pt x="258" y="671"/>
                      </a:cubicBezTo>
                      <a:cubicBezTo>
                        <a:pt x="255" y="677"/>
                        <a:pt x="251" y="682"/>
                        <a:pt x="245" y="682"/>
                      </a:cubicBezTo>
                      <a:cubicBezTo>
                        <a:pt x="251" y="683"/>
                        <a:pt x="257" y="684"/>
                        <a:pt x="264" y="685"/>
                      </a:cubicBezTo>
                      <a:close/>
                      <a:moveTo>
                        <a:pt x="383" y="134"/>
                      </a:moveTo>
                      <a:cubicBezTo>
                        <a:pt x="384" y="131"/>
                        <a:pt x="386" y="127"/>
                        <a:pt x="384" y="125"/>
                      </a:cubicBezTo>
                      <a:cubicBezTo>
                        <a:pt x="380" y="121"/>
                        <a:pt x="378" y="129"/>
                        <a:pt x="377" y="133"/>
                      </a:cubicBezTo>
                      <a:cubicBezTo>
                        <a:pt x="379" y="133"/>
                        <a:pt x="381" y="134"/>
                        <a:pt x="383" y="134"/>
                      </a:cubicBezTo>
                      <a:close/>
                      <a:moveTo>
                        <a:pt x="259" y="659"/>
                      </a:moveTo>
                      <a:cubicBezTo>
                        <a:pt x="259" y="658"/>
                        <a:pt x="259" y="658"/>
                        <a:pt x="259" y="658"/>
                      </a:cubicBezTo>
                      <a:cubicBezTo>
                        <a:pt x="256" y="658"/>
                        <a:pt x="253" y="657"/>
                        <a:pt x="250" y="656"/>
                      </a:cubicBezTo>
                      <a:cubicBezTo>
                        <a:pt x="250" y="657"/>
                        <a:pt x="250" y="657"/>
                        <a:pt x="249" y="657"/>
                      </a:cubicBezTo>
                      <a:cubicBezTo>
                        <a:pt x="248" y="660"/>
                        <a:pt x="249" y="664"/>
                        <a:pt x="247" y="667"/>
                      </a:cubicBezTo>
                      <a:cubicBezTo>
                        <a:pt x="245" y="668"/>
                        <a:pt x="243" y="670"/>
                        <a:pt x="241" y="669"/>
                      </a:cubicBezTo>
                      <a:cubicBezTo>
                        <a:pt x="235" y="667"/>
                        <a:pt x="236" y="659"/>
                        <a:pt x="238" y="655"/>
                      </a:cubicBezTo>
                      <a:cubicBezTo>
                        <a:pt x="239" y="655"/>
                        <a:pt x="239" y="655"/>
                        <a:pt x="239" y="655"/>
                      </a:cubicBezTo>
                      <a:cubicBezTo>
                        <a:pt x="240" y="655"/>
                        <a:pt x="240" y="655"/>
                        <a:pt x="240" y="656"/>
                      </a:cubicBezTo>
                      <a:cubicBezTo>
                        <a:pt x="240" y="657"/>
                        <a:pt x="239" y="667"/>
                        <a:pt x="243" y="666"/>
                      </a:cubicBezTo>
                      <a:cubicBezTo>
                        <a:pt x="244" y="665"/>
                        <a:pt x="245" y="662"/>
                        <a:pt x="245" y="661"/>
                      </a:cubicBezTo>
                      <a:cubicBezTo>
                        <a:pt x="245" y="659"/>
                        <a:pt x="245" y="657"/>
                        <a:pt x="246" y="656"/>
                      </a:cubicBezTo>
                      <a:cubicBezTo>
                        <a:pt x="244" y="655"/>
                        <a:pt x="242" y="655"/>
                        <a:pt x="239" y="654"/>
                      </a:cubicBezTo>
                      <a:cubicBezTo>
                        <a:pt x="237" y="654"/>
                        <a:pt x="235" y="653"/>
                        <a:pt x="232" y="653"/>
                      </a:cubicBezTo>
                      <a:cubicBezTo>
                        <a:pt x="231" y="661"/>
                        <a:pt x="230" y="673"/>
                        <a:pt x="240" y="677"/>
                      </a:cubicBezTo>
                      <a:cubicBezTo>
                        <a:pt x="251" y="682"/>
                        <a:pt x="257" y="667"/>
                        <a:pt x="259" y="659"/>
                      </a:cubicBezTo>
                      <a:close/>
                      <a:moveTo>
                        <a:pt x="210" y="674"/>
                      </a:moveTo>
                      <a:cubicBezTo>
                        <a:pt x="219" y="676"/>
                        <a:pt x="228" y="678"/>
                        <a:pt x="238" y="680"/>
                      </a:cubicBezTo>
                      <a:cubicBezTo>
                        <a:pt x="231" y="677"/>
                        <a:pt x="228" y="670"/>
                        <a:pt x="228" y="663"/>
                      </a:cubicBezTo>
                      <a:cubicBezTo>
                        <a:pt x="224" y="670"/>
                        <a:pt x="218" y="675"/>
                        <a:pt x="210" y="672"/>
                      </a:cubicBezTo>
                      <a:cubicBezTo>
                        <a:pt x="210" y="672"/>
                        <a:pt x="209" y="672"/>
                        <a:pt x="209" y="672"/>
                      </a:cubicBezTo>
                      <a:cubicBezTo>
                        <a:pt x="201" y="670"/>
                        <a:pt x="197" y="663"/>
                        <a:pt x="197" y="655"/>
                      </a:cubicBezTo>
                      <a:cubicBezTo>
                        <a:pt x="192" y="661"/>
                        <a:pt x="186" y="665"/>
                        <a:pt x="178" y="662"/>
                      </a:cubicBezTo>
                      <a:cubicBezTo>
                        <a:pt x="177" y="662"/>
                        <a:pt x="177" y="662"/>
                        <a:pt x="177" y="662"/>
                      </a:cubicBezTo>
                      <a:cubicBezTo>
                        <a:pt x="169" y="659"/>
                        <a:pt x="168" y="652"/>
                        <a:pt x="169" y="645"/>
                      </a:cubicBezTo>
                      <a:cubicBezTo>
                        <a:pt x="164" y="651"/>
                        <a:pt x="157" y="655"/>
                        <a:pt x="149" y="651"/>
                      </a:cubicBezTo>
                      <a:cubicBezTo>
                        <a:pt x="141" y="647"/>
                        <a:pt x="139" y="640"/>
                        <a:pt x="141" y="632"/>
                      </a:cubicBezTo>
                      <a:cubicBezTo>
                        <a:pt x="136" y="637"/>
                        <a:pt x="131" y="640"/>
                        <a:pt x="126" y="641"/>
                      </a:cubicBezTo>
                      <a:cubicBezTo>
                        <a:pt x="133" y="644"/>
                        <a:pt x="139" y="647"/>
                        <a:pt x="146" y="650"/>
                      </a:cubicBezTo>
                      <a:cubicBezTo>
                        <a:pt x="147" y="651"/>
                        <a:pt x="148" y="651"/>
                        <a:pt x="149" y="652"/>
                      </a:cubicBezTo>
                      <a:cubicBezTo>
                        <a:pt x="158" y="656"/>
                        <a:pt x="167" y="659"/>
                        <a:pt x="176" y="663"/>
                      </a:cubicBezTo>
                      <a:cubicBezTo>
                        <a:pt x="185" y="666"/>
                        <a:pt x="194" y="669"/>
                        <a:pt x="203" y="672"/>
                      </a:cubicBezTo>
                      <a:cubicBezTo>
                        <a:pt x="205" y="672"/>
                        <a:pt x="207" y="673"/>
                        <a:pt x="210" y="674"/>
                      </a:cubicBezTo>
                      <a:close/>
                      <a:moveTo>
                        <a:pt x="349" y="126"/>
                      </a:moveTo>
                      <a:cubicBezTo>
                        <a:pt x="349" y="125"/>
                        <a:pt x="349" y="123"/>
                        <a:pt x="348" y="122"/>
                      </a:cubicBezTo>
                      <a:cubicBezTo>
                        <a:pt x="348" y="120"/>
                        <a:pt x="347" y="117"/>
                        <a:pt x="345" y="116"/>
                      </a:cubicBezTo>
                      <a:cubicBezTo>
                        <a:pt x="341" y="114"/>
                        <a:pt x="340" y="121"/>
                        <a:pt x="338" y="125"/>
                      </a:cubicBezTo>
                      <a:cubicBezTo>
                        <a:pt x="342" y="125"/>
                        <a:pt x="345" y="126"/>
                        <a:pt x="349" y="126"/>
                      </a:cubicBezTo>
                      <a:close/>
                      <a:moveTo>
                        <a:pt x="212" y="669"/>
                      </a:moveTo>
                      <a:cubicBezTo>
                        <a:pt x="222" y="671"/>
                        <a:pt x="226" y="660"/>
                        <a:pt x="228" y="652"/>
                      </a:cubicBezTo>
                      <a:cubicBezTo>
                        <a:pt x="226" y="651"/>
                        <a:pt x="223" y="650"/>
                        <a:pt x="221" y="650"/>
                      </a:cubicBezTo>
                      <a:cubicBezTo>
                        <a:pt x="220" y="653"/>
                        <a:pt x="219" y="656"/>
                        <a:pt x="216" y="658"/>
                      </a:cubicBezTo>
                      <a:cubicBezTo>
                        <a:pt x="214" y="660"/>
                        <a:pt x="210" y="661"/>
                        <a:pt x="208" y="659"/>
                      </a:cubicBezTo>
                      <a:cubicBezTo>
                        <a:pt x="204" y="655"/>
                        <a:pt x="204" y="649"/>
                        <a:pt x="207" y="646"/>
                      </a:cubicBezTo>
                      <a:cubicBezTo>
                        <a:pt x="206" y="645"/>
                        <a:pt x="205" y="645"/>
                        <a:pt x="204" y="645"/>
                      </a:cubicBezTo>
                      <a:cubicBezTo>
                        <a:pt x="203" y="646"/>
                        <a:pt x="202" y="648"/>
                        <a:pt x="201" y="650"/>
                      </a:cubicBezTo>
                      <a:cubicBezTo>
                        <a:pt x="200" y="659"/>
                        <a:pt x="202" y="667"/>
                        <a:pt x="212" y="669"/>
                      </a:cubicBezTo>
                      <a:close/>
                      <a:moveTo>
                        <a:pt x="215" y="654"/>
                      </a:moveTo>
                      <a:cubicBezTo>
                        <a:pt x="216" y="652"/>
                        <a:pt x="217" y="651"/>
                        <a:pt x="217" y="649"/>
                      </a:cubicBezTo>
                      <a:cubicBezTo>
                        <a:pt x="215" y="648"/>
                        <a:pt x="212" y="647"/>
                        <a:pt x="209" y="646"/>
                      </a:cubicBezTo>
                      <a:cubicBezTo>
                        <a:pt x="208" y="649"/>
                        <a:pt x="207" y="652"/>
                        <a:pt x="209" y="655"/>
                      </a:cubicBezTo>
                      <a:cubicBezTo>
                        <a:pt x="211" y="657"/>
                        <a:pt x="214" y="656"/>
                        <a:pt x="215" y="654"/>
                      </a:cubicBezTo>
                      <a:close/>
                      <a:moveTo>
                        <a:pt x="198" y="647"/>
                      </a:moveTo>
                      <a:cubicBezTo>
                        <a:pt x="199" y="646"/>
                        <a:pt x="199" y="644"/>
                        <a:pt x="200" y="643"/>
                      </a:cubicBezTo>
                      <a:cubicBezTo>
                        <a:pt x="197" y="642"/>
                        <a:pt x="195" y="641"/>
                        <a:pt x="192" y="640"/>
                      </a:cubicBezTo>
                      <a:cubicBezTo>
                        <a:pt x="193" y="643"/>
                        <a:pt x="191" y="647"/>
                        <a:pt x="190" y="649"/>
                      </a:cubicBezTo>
                      <a:cubicBezTo>
                        <a:pt x="188" y="651"/>
                        <a:pt x="186" y="653"/>
                        <a:pt x="183" y="652"/>
                      </a:cubicBezTo>
                      <a:cubicBezTo>
                        <a:pt x="177" y="650"/>
                        <a:pt x="181" y="641"/>
                        <a:pt x="183" y="637"/>
                      </a:cubicBezTo>
                      <a:cubicBezTo>
                        <a:pt x="181" y="636"/>
                        <a:pt x="179" y="635"/>
                        <a:pt x="177" y="634"/>
                      </a:cubicBezTo>
                      <a:cubicBezTo>
                        <a:pt x="175" y="639"/>
                        <a:pt x="172" y="644"/>
                        <a:pt x="173" y="649"/>
                      </a:cubicBezTo>
                      <a:cubicBezTo>
                        <a:pt x="173" y="655"/>
                        <a:pt x="178" y="660"/>
                        <a:pt x="184" y="659"/>
                      </a:cubicBezTo>
                      <a:cubicBezTo>
                        <a:pt x="191" y="658"/>
                        <a:pt x="195" y="653"/>
                        <a:pt x="198" y="647"/>
                      </a:cubicBezTo>
                      <a:close/>
                      <a:moveTo>
                        <a:pt x="318" y="122"/>
                      </a:moveTo>
                      <a:cubicBezTo>
                        <a:pt x="316" y="119"/>
                        <a:pt x="318" y="114"/>
                        <a:pt x="315" y="111"/>
                      </a:cubicBezTo>
                      <a:cubicBezTo>
                        <a:pt x="313" y="108"/>
                        <a:pt x="311" y="112"/>
                        <a:pt x="311" y="114"/>
                      </a:cubicBezTo>
                      <a:cubicBezTo>
                        <a:pt x="310" y="116"/>
                        <a:pt x="310" y="118"/>
                        <a:pt x="310" y="121"/>
                      </a:cubicBezTo>
                      <a:cubicBezTo>
                        <a:pt x="310" y="121"/>
                        <a:pt x="310" y="121"/>
                        <a:pt x="310" y="121"/>
                      </a:cubicBezTo>
                      <a:cubicBezTo>
                        <a:pt x="313" y="122"/>
                        <a:pt x="315" y="122"/>
                        <a:pt x="318" y="122"/>
                      </a:cubicBezTo>
                      <a:close/>
                      <a:moveTo>
                        <a:pt x="189" y="639"/>
                      </a:moveTo>
                      <a:cubicBezTo>
                        <a:pt x="188" y="639"/>
                        <a:pt x="186" y="638"/>
                        <a:pt x="185" y="637"/>
                      </a:cubicBezTo>
                      <a:cubicBezTo>
                        <a:pt x="184" y="640"/>
                        <a:pt x="181" y="648"/>
                        <a:pt x="184" y="649"/>
                      </a:cubicBezTo>
                      <a:cubicBezTo>
                        <a:pt x="187" y="650"/>
                        <a:pt x="188" y="642"/>
                        <a:pt x="189" y="639"/>
                      </a:cubicBezTo>
                      <a:close/>
                      <a:moveTo>
                        <a:pt x="293" y="121"/>
                      </a:moveTo>
                      <a:cubicBezTo>
                        <a:pt x="295" y="121"/>
                        <a:pt x="296" y="121"/>
                        <a:pt x="298" y="121"/>
                      </a:cubicBezTo>
                      <a:cubicBezTo>
                        <a:pt x="298" y="113"/>
                        <a:pt x="295" y="101"/>
                        <a:pt x="287" y="99"/>
                      </a:cubicBezTo>
                      <a:cubicBezTo>
                        <a:pt x="275" y="96"/>
                        <a:pt x="272" y="113"/>
                        <a:pt x="273" y="121"/>
                      </a:cubicBezTo>
                      <a:cubicBezTo>
                        <a:pt x="274" y="121"/>
                        <a:pt x="276" y="121"/>
                        <a:pt x="278" y="121"/>
                      </a:cubicBezTo>
                      <a:cubicBezTo>
                        <a:pt x="276" y="116"/>
                        <a:pt x="278" y="107"/>
                        <a:pt x="285" y="107"/>
                      </a:cubicBezTo>
                      <a:cubicBezTo>
                        <a:pt x="291" y="107"/>
                        <a:pt x="294" y="115"/>
                        <a:pt x="293" y="120"/>
                      </a:cubicBezTo>
                      <a:cubicBezTo>
                        <a:pt x="293" y="120"/>
                        <a:pt x="293" y="121"/>
                        <a:pt x="293" y="121"/>
                      </a:cubicBezTo>
                      <a:close/>
                      <a:moveTo>
                        <a:pt x="173" y="632"/>
                      </a:moveTo>
                      <a:cubicBezTo>
                        <a:pt x="171" y="632"/>
                        <a:pt x="169" y="631"/>
                        <a:pt x="167" y="630"/>
                      </a:cubicBezTo>
                      <a:cubicBezTo>
                        <a:pt x="166" y="632"/>
                        <a:pt x="165" y="634"/>
                        <a:pt x="163" y="636"/>
                      </a:cubicBezTo>
                      <a:cubicBezTo>
                        <a:pt x="161" y="638"/>
                        <a:pt x="158" y="639"/>
                        <a:pt x="155" y="638"/>
                      </a:cubicBezTo>
                      <a:cubicBezTo>
                        <a:pt x="149" y="636"/>
                        <a:pt x="150" y="627"/>
                        <a:pt x="155" y="623"/>
                      </a:cubicBezTo>
                      <a:cubicBezTo>
                        <a:pt x="152" y="622"/>
                        <a:pt x="149" y="621"/>
                        <a:pt x="146" y="619"/>
                      </a:cubicBezTo>
                      <a:cubicBezTo>
                        <a:pt x="144" y="618"/>
                        <a:pt x="141" y="617"/>
                        <a:pt x="139" y="615"/>
                      </a:cubicBezTo>
                      <a:cubicBezTo>
                        <a:pt x="138" y="618"/>
                        <a:pt x="136" y="622"/>
                        <a:pt x="133" y="624"/>
                      </a:cubicBezTo>
                      <a:cubicBezTo>
                        <a:pt x="131" y="625"/>
                        <a:pt x="128" y="625"/>
                        <a:pt x="126" y="624"/>
                      </a:cubicBezTo>
                      <a:cubicBezTo>
                        <a:pt x="123" y="622"/>
                        <a:pt x="124" y="618"/>
                        <a:pt x="126" y="616"/>
                      </a:cubicBezTo>
                      <a:cubicBezTo>
                        <a:pt x="127" y="613"/>
                        <a:pt x="128" y="611"/>
                        <a:pt x="130" y="610"/>
                      </a:cubicBezTo>
                      <a:cubicBezTo>
                        <a:pt x="129" y="609"/>
                        <a:pt x="127" y="608"/>
                        <a:pt x="126" y="607"/>
                      </a:cubicBezTo>
                      <a:cubicBezTo>
                        <a:pt x="120" y="613"/>
                        <a:pt x="109" y="630"/>
                        <a:pt x="120" y="636"/>
                      </a:cubicBezTo>
                      <a:cubicBezTo>
                        <a:pt x="131" y="641"/>
                        <a:pt x="140" y="628"/>
                        <a:pt x="144" y="620"/>
                      </a:cubicBezTo>
                      <a:cubicBezTo>
                        <a:pt x="145" y="619"/>
                        <a:pt x="146" y="619"/>
                        <a:pt x="146" y="619"/>
                      </a:cubicBezTo>
                      <a:cubicBezTo>
                        <a:pt x="147" y="620"/>
                        <a:pt x="148" y="621"/>
                        <a:pt x="147" y="622"/>
                      </a:cubicBezTo>
                      <a:cubicBezTo>
                        <a:pt x="144" y="630"/>
                        <a:pt x="141" y="644"/>
                        <a:pt x="152" y="648"/>
                      </a:cubicBezTo>
                      <a:cubicBezTo>
                        <a:pt x="162" y="651"/>
                        <a:pt x="169" y="640"/>
                        <a:pt x="173" y="632"/>
                      </a:cubicBezTo>
                      <a:close/>
                      <a:moveTo>
                        <a:pt x="290" y="121"/>
                      </a:moveTo>
                      <a:cubicBezTo>
                        <a:pt x="290" y="121"/>
                        <a:pt x="290" y="120"/>
                        <a:pt x="290" y="120"/>
                      </a:cubicBezTo>
                      <a:cubicBezTo>
                        <a:pt x="289" y="117"/>
                        <a:pt x="290" y="112"/>
                        <a:pt x="286" y="111"/>
                      </a:cubicBezTo>
                      <a:cubicBezTo>
                        <a:pt x="280" y="109"/>
                        <a:pt x="280" y="118"/>
                        <a:pt x="280" y="121"/>
                      </a:cubicBezTo>
                      <a:cubicBezTo>
                        <a:pt x="283" y="121"/>
                        <a:pt x="287" y="121"/>
                        <a:pt x="290" y="121"/>
                      </a:cubicBezTo>
                      <a:close/>
                      <a:moveTo>
                        <a:pt x="164" y="628"/>
                      </a:moveTo>
                      <a:cubicBezTo>
                        <a:pt x="164" y="628"/>
                        <a:pt x="164" y="628"/>
                        <a:pt x="164" y="628"/>
                      </a:cubicBezTo>
                      <a:cubicBezTo>
                        <a:pt x="163" y="628"/>
                        <a:pt x="163" y="627"/>
                        <a:pt x="163" y="627"/>
                      </a:cubicBezTo>
                      <a:cubicBezTo>
                        <a:pt x="161" y="626"/>
                        <a:pt x="159" y="625"/>
                        <a:pt x="157" y="624"/>
                      </a:cubicBezTo>
                      <a:cubicBezTo>
                        <a:pt x="156" y="626"/>
                        <a:pt x="154" y="628"/>
                        <a:pt x="154" y="630"/>
                      </a:cubicBezTo>
                      <a:cubicBezTo>
                        <a:pt x="154" y="633"/>
                        <a:pt x="155" y="635"/>
                        <a:pt x="158" y="635"/>
                      </a:cubicBezTo>
                      <a:cubicBezTo>
                        <a:pt x="160" y="634"/>
                        <a:pt x="162" y="632"/>
                        <a:pt x="163" y="630"/>
                      </a:cubicBezTo>
                      <a:cubicBezTo>
                        <a:pt x="163" y="630"/>
                        <a:pt x="163" y="629"/>
                        <a:pt x="164" y="628"/>
                      </a:cubicBezTo>
                      <a:close/>
                      <a:moveTo>
                        <a:pt x="269" y="121"/>
                      </a:moveTo>
                      <a:cubicBezTo>
                        <a:pt x="269" y="121"/>
                        <a:pt x="269" y="121"/>
                        <a:pt x="269" y="121"/>
                      </a:cubicBezTo>
                      <a:cubicBezTo>
                        <a:pt x="266" y="113"/>
                        <a:pt x="261" y="100"/>
                        <a:pt x="250" y="100"/>
                      </a:cubicBezTo>
                      <a:cubicBezTo>
                        <a:pt x="240" y="101"/>
                        <a:pt x="238" y="115"/>
                        <a:pt x="238" y="124"/>
                      </a:cubicBezTo>
                      <a:cubicBezTo>
                        <a:pt x="238" y="124"/>
                        <a:pt x="238" y="125"/>
                        <a:pt x="238" y="125"/>
                      </a:cubicBezTo>
                      <a:cubicBezTo>
                        <a:pt x="241" y="125"/>
                        <a:pt x="243" y="124"/>
                        <a:pt x="245" y="124"/>
                      </a:cubicBezTo>
                      <a:cubicBezTo>
                        <a:pt x="244" y="122"/>
                        <a:pt x="244" y="119"/>
                        <a:pt x="245" y="117"/>
                      </a:cubicBezTo>
                      <a:cubicBezTo>
                        <a:pt x="245" y="114"/>
                        <a:pt x="247" y="111"/>
                        <a:pt x="250" y="110"/>
                      </a:cubicBezTo>
                      <a:cubicBezTo>
                        <a:pt x="253" y="109"/>
                        <a:pt x="256" y="111"/>
                        <a:pt x="257" y="113"/>
                      </a:cubicBezTo>
                      <a:cubicBezTo>
                        <a:pt x="258" y="114"/>
                        <a:pt x="259" y="116"/>
                        <a:pt x="260" y="117"/>
                      </a:cubicBezTo>
                      <a:cubicBezTo>
                        <a:pt x="260" y="118"/>
                        <a:pt x="261" y="119"/>
                        <a:pt x="261" y="121"/>
                      </a:cubicBezTo>
                      <a:cubicBezTo>
                        <a:pt x="261" y="121"/>
                        <a:pt x="261" y="122"/>
                        <a:pt x="261" y="122"/>
                      </a:cubicBezTo>
                      <a:cubicBezTo>
                        <a:pt x="263" y="122"/>
                        <a:pt x="266" y="122"/>
                        <a:pt x="269" y="121"/>
                      </a:cubicBezTo>
                      <a:close/>
                      <a:moveTo>
                        <a:pt x="269" y="112"/>
                      </a:moveTo>
                      <a:cubicBezTo>
                        <a:pt x="270" y="106"/>
                        <a:pt x="273" y="99"/>
                        <a:pt x="279" y="96"/>
                      </a:cubicBezTo>
                      <a:cubicBezTo>
                        <a:pt x="272" y="96"/>
                        <a:pt x="264" y="97"/>
                        <a:pt x="257" y="97"/>
                      </a:cubicBezTo>
                      <a:cubicBezTo>
                        <a:pt x="263" y="100"/>
                        <a:pt x="266" y="106"/>
                        <a:pt x="269" y="112"/>
                      </a:cubicBezTo>
                      <a:close/>
                      <a:moveTo>
                        <a:pt x="260" y="122"/>
                      </a:moveTo>
                      <a:cubicBezTo>
                        <a:pt x="256" y="122"/>
                        <a:pt x="256" y="117"/>
                        <a:pt x="254" y="115"/>
                      </a:cubicBezTo>
                      <a:cubicBezTo>
                        <a:pt x="250" y="110"/>
                        <a:pt x="246" y="120"/>
                        <a:pt x="248" y="123"/>
                      </a:cubicBezTo>
                      <a:cubicBezTo>
                        <a:pt x="248" y="123"/>
                        <a:pt x="248" y="123"/>
                        <a:pt x="248" y="124"/>
                      </a:cubicBezTo>
                      <a:cubicBezTo>
                        <a:pt x="252" y="123"/>
                        <a:pt x="256" y="123"/>
                        <a:pt x="260" y="122"/>
                      </a:cubicBezTo>
                      <a:close/>
                      <a:moveTo>
                        <a:pt x="136" y="614"/>
                      </a:moveTo>
                      <a:cubicBezTo>
                        <a:pt x="135" y="613"/>
                        <a:pt x="135" y="613"/>
                        <a:pt x="134" y="613"/>
                      </a:cubicBezTo>
                      <a:cubicBezTo>
                        <a:pt x="134" y="612"/>
                        <a:pt x="133" y="612"/>
                        <a:pt x="132" y="611"/>
                      </a:cubicBezTo>
                      <a:cubicBezTo>
                        <a:pt x="131" y="613"/>
                        <a:pt x="130" y="614"/>
                        <a:pt x="129" y="615"/>
                      </a:cubicBezTo>
                      <a:cubicBezTo>
                        <a:pt x="128" y="617"/>
                        <a:pt x="126" y="621"/>
                        <a:pt x="129" y="621"/>
                      </a:cubicBezTo>
                      <a:cubicBezTo>
                        <a:pt x="133" y="622"/>
                        <a:pt x="134" y="616"/>
                        <a:pt x="136" y="614"/>
                      </a:cubicBezTo>
                      <a:close/>
                      <a:moveTo>
                        <a:pt x="234" y="126"/>
                      </a:moveTo>
                      <a:cubicBezTo>
                        <a:pt x="234" y="125"/>
                        <a:pt x="234" y="125"/>
                        <a:pt x="234" y="124"/>
                      </a:cubicBezTo>
                      <a:cubicBezTo>
                        <a:pt x="232" y="115"/>
                        <a:pt x="225" y="106"/>
                        <a:pt x="215" y="109"/>
                      </a:cubicBezTo>
                      <a:cubicBezTo>
                        <a:pt x="203" y="111"/>
                        <a:pt x="204" y="123"/>
                        <a:pt x="207" y="133"/>
                      </a:cubicBezTo>
                      <a:cubicBezTo>
                        <a:pt x="209" y="132"/>
                        <a:pt x="210" y="132"/>
                        <a:pt x="212" y="131"/>
                      </a:cubicBezTo>
                      <a:cubicBezTo>
                        <a:pt x="211" y="126"/>
                        <a:pt x="210" y="118"/>
                        <a:pt x="217" y="117"/>
                      </a:cubicBezTo>
                      <a:cubicBezTo>
                        <a:pt x="222" y="115"/>
                        <a:pt x="228" y="122"/>
                        <a:pt x="227" y="127"/>
                      </a:cubicBezTo>
                      <a:cubicBezTo>
                        <a:pt x="230" y="127"/>
                        <a:pt x="232" y="126"/>
                        <a:pt x="234" y="126"/>
                      </a:cubicBezTo>
                      <a:close/>
                      <a:moveTo>
                        <a:pt x="235" y="114"/>
                      </a:moveTo>
                      <a:cubicBezTo>
                        <a:pt x="236" y="108"/>
                        <a:pt x="238" y="103"/>
                        <a:pt x="242" y="100"/>
                      </a:cubicBezTo>
                      <a:cubicBezTo>
                        <a:pt x="234" y="101"/>
                        <a:pt x="227" y="102"/>
                        <a:pt x="219" y="104"/>
                      </a:cubicBezTo>
                      <a:cubicBezTo>
                        <a:pt x="226" y="104"/>
                        <a:pt x="231" y="108"/>
                        <a:pt x="235" y="114"/>
                      </a:cubicBezTo>
                      <a:close/>
                      <a:moveTo>
                        <a:pt x="120" y="605"/>
                      </a:moveTo>
                      <a:cubicBezTo>
                        <a:pt x="120" y="605"/>
                        <a:pt x="120" y="604"/>
                        <a:pt x="121" y="604"/>
                      </a:cubicBezTo>
                      <a:cubicBezTo>
                        <a:pt x="119" y="603"/>
                        <a:pt x="117" y="601"/>
                        <a:pt x="115" y="600"/>
                      </a:cubicBezTo>
                      <a:cubicBezTo>
                        <a:pt x="113" y="605"/>
                        <a:pt x="106" y="611"/>
                        <a:pt x="101" y="608"/>
                      </a:cubicBezTo>
                      <a:cubicBezTo>
                        <a:pt x="94" y="604"/>
                        <a:pt x="100" y="594"/>
                        <a:pt x="105" y="593"/>
                      </a:cubicBezTo>
                      <a:cubicBezTo>
                        <a:pt x="105" y="592"/>
                        <a:pt x="106" y="592"/>
                        <a:pt x="106" y="592"/>
                      </a:cubicBezTo>
                      <a:cubicBezTo>
                        <a:pt x="105" y="591"/>
                        <a:pt x="103" y="590"/>
                        <a:pt x="102" y="589"/>
                      </a:cubicBezTo>
                      <a:cubicBezTo>
                        <a:pt x="97" y="595"/>
                        <a:pt x="86" y="609"/>
                        <a:pt x="94" y="616"/>
                      </a:cubicBezTo>
                      <a:cubicBezTo>
                        <a:pt x="104" y="624"/>
                        <a:pt x="114" y="612"/>
                        <a:pt x="120" y="605"/>
                      </a:cubicBezTo>
                      <a:close/>
                      <a:moveTo>
                        <a:pt x="113" y="634"/>
                      </a:moveTo>
                      <a:cubicBezTo>
                        <a:pt x="110" y="628"/>
                        <a:pt x="112" y="621"/>
                        <a:pt x="116" y="616"/>
                      </a:cubicBezTo>
                      <a:cubicBezTo>
                        <a:pt x="109" y="621"/>
                        <a:pt x="101" y="625"/>
                        <a:pt x="93" y="620"/>
                      </a:cubicBezTo>
                      <a:cubicBezTo>
                        <a:pt x="92" y="619"/>
                        <a:pt x="91" y="619"/>
                        <a:pt x="91" y="618"/>
                      </a:cubicBezTo>
                      <a:cubicBezTo>
                        <a:pt x="85" y="613"/>
                        <a:pt x="87" y="604"/>
                        <a:pt x="92" y="597"/>
                      </a:cubicBezTo>
                      <a:cubicBezTo>
                        <a:pt x="86" y="600"/>
                        <a:pt x="79" y="602"/>
                        <a:pt x="73" y="601"/>
                      </a:cubicBezTo>
                      <a:cubicBezTo>
                        <a:pt x="78" y="607"/>
                        <a:pt x="84" y="613"/>
                        <a:pt x="91" y="619"/>
                      </a:cubicBezTo>
                      <a:cubicBezTo>
                        <a:pt x="93" y="621"/>
                        <a:pt x="95" y="623"/>
                        <a:pt x="97" y="625"/>
                      </a:cubicBezTo>
                      <a:cubicBezTo>
                        <a:pt x="97" y="625"/>
                        <a:pt x="98" y="625"/>
                        <a:pt x="98" y="625"/>
                      </a:cubicBezTo>
                      <a:cubicBezTo>
                        <a:pt x="98" y="625"/>
                        <a:pt x="99" y="625"/>
                        <a:pt x="99" y="626"/>
                      </a:cubicBezTo>
                      <a:cubicBezTo>
                        <a:pt x="100" y="626"/>
                        <a:pt x="100" y="626"/>
                        <a:pt x="100" y="626"/>
                      </a:cubicBezTo>
                      <a:cubicBezTo>
                        <a:pt x="100" y="626"/>
                        <a:pt x="101" y="626"/>
                        <a:pt x="101" y="626"/>
                      </a:cubicBezTo>
                      <a:cubicBezTo>
                        <a:pt x="105" y="629"/>
                        <a:pt x="109" y="631"/>
                        <a:pt x="113" y="634"/>
                      </a:cubicBezTo>
                      <a:close/>
                      <a:moveTo>
                        <a:pt x="214" y="131"/>
                      </a:moveTo>
                      <a:cubicBezTo>
                        <a:pt x="218" y="130"/>
                        <a:pt x="221" y="129"/>
                        <a:pt x="224" y="128"/>
                      </a:cubicBezTo>
                      <a:cubicBezTo>
                        <a:pt x="223" y="125"/>
                        <a:pt x="223" y="119"/>
                        <a:pt x="218" y="120"/>
                      </a:cubicBezTo>
                      <a:cubicBezTo>
                        <a:pt x="213" y="120"/>
                        <a:pt x="214" y="127"/>
                        <a:pt x="214" y="131"/>
                      </a:cubicBezTo>
                      <a:close/>
                      <a:moveTo>
                        <a:pt x="110" y="601"/>
                      </a:moveTo>
                      <a:cubicBezTo>
                        <a:pt x="111" y="600"/>
                        <a:pt x="111" y="598"/>
                        <a:pt x="112" y="597"/>
                      </a:cubicBezTo>
                      <a:cubicBezTo>
                        <a:pt x="111" y="596"/>
                        <a:pt x="110" y="595"/>
                        <a:pt x="109" y="594"/>
                      </a:cubicBezTo>
                      <a:cubicBezTo>
                        <a:pt x="109" y="593"/>
                        <a:pt x="108" y="593"/>
                        <a:pt x="108" y="593"/>
                      </a:cubicBezTo>
                      <a:cubicBezTo>
                        <a:pt x="108" y="593"/>
                        <a:pt x="107" y="593"/>
                        <a:pt x="107" y="594"/>
                      </a:cubicBezTo>
                      <a:cubicBezTo>
                        <a:pt x="107" y="594"/>
                        <a:pt x="107" y="594"/>
                        <a:pt x="107" y="594"/>
                      </a:cubicBezTo>
                      <a:cubicBezTo>
                        <a:pt x="107" y="594"/>
                        <a:pt x="107" y="594"/>
                        <a:pt x="107" y="595"/>
                      </a:cubicBezTo>
                      <a:cubicBezTo>
                        <a:pt x="108" y="596"/>
                        <a:pt x="107" y="596"/>
                        <a:pt x="106" y="596"/>
                      </a:cubicBezTo>
                      <a:cubicBezTo>
                        <a:pt x="106" y="596"/>
                        <a:pt x="106" y="596"/>
                        <a:pt x="106" y="596"/>
                      </a:cubicBezTo>
                      <a:cubicBezTo>
                        <a:pt x="106" y="596"/>
                        <a:pt x="106" y="596"/>
                        <a:pt x="105" y="596"/>
                      </a:cubicBezTo>
                      <a:cubicBezTo>
                        <a:pt x="105" y="596"/>
                        <a:pt x="105" y="596"/>
                        <a:pt x="105" y="596"/>
                      </a:cubicBezTo>
                      <a:cubicBezTo>
                        <a:pt x="104" y="597"/>
                        <a:pt x="103" y="598"/>
                        <a:pt x="102" y="599"/>
                      </a:cubicBezTo>
                      <a:cubicBezTo>
                        <a:pt x="101" y="601"/>
                        <a:pt x="101" y="604"/>
                        <a:pt x="104" y="605"/>
                      </a:cubicBezTo>
                      <a:cubicBezTo>
                        <a:pt x="106" y="605"/>
                        <a:pt x="108" y="603"/>
                        <a:pt x="110" y="601"/>
                      </a:cubicBezTo>
                      <a:close/>
                      <a:moveTo>
                        <a:pt x="99" y="586"/>
                      </a:moveTo>
                      <a:cubicBezTo>
                        <a:pt x="99" y="586"/>
                        <a:pt x="99" y="586"/>
                        <a:pt x="99" y="586"/>
                      </a:cubicBezTo>
                      <a:cubicBezTo>
                        <a:pt x="96" y="584"/>
                        <a:pt x="93" y="581"/>
                        <a:pt x="91" y="579"/>
                      </a:cubicBezTo>
                      <a:cubicBezTo>
                        <a:pt x="91" y="581"/>
                        <a:pt x="88" y="585"/>
                        <a:pt x="85" y="586"/>
                      </a:cubicBezTo>
                      <a:cubicBezTo>
                        <a:pt x="83" y="587"/>
                        <a:pt x="79" y="587"/>
                        <a:pt x="77" y="585"/>
                      </a:cubicBezTo>
                      <a:cubicBezTo>
                        <a:pt x="75" y="582"/>
                        <a:pt x="76" y="578"/>
                        <a:pt x="78" y="576"/>
                      </a:cubicBezTo>
                      <a:cubicBezTo>
                        <a:pt x="80" y="574"/>
                        <a:pt x="82" y="572"/>
                        <a:pt x="85" y="571"/>
                      </a:cubicBezTo>
                      <a:cubicBezTo>
                        <a:pt x="83" y="569"/>
                        <a:pt x="82" y="567"/>
                        <a:pt x="80" y="565"/>
                      </a:cubicBezTo>
                      <a:cubicBezTo>
                        <a:pt x="78" y="562"/>
                        <a:pt x="76" y="560"/>
                        <a:pt x="74" y="557"/>
                      </a:cubicBezTo>
                      <a:cubicBezTo>
                        <a:pt x="70" y="561"/>
                        <a:pt x="62" y="566"/>
                        <a:pt x="59" y="560"/>
                      </a:cubicBezTo>
                      <a:cubicBezTo>
                        <a:pt x="56" y="554"/>
                        <a:pt x="63" y="549"/>
                        <a:pt x="68" y="548"/>
                      </a:cubicBezTo>
                      <a:cubicBezTo>
                        <a:pt x="67" y="546"/>
                        <a:pt x="66" y="545"/>
                        <a:pt x="65" y="543"/>
                      </a:cubicBezTo>
                      <a:cubicBezTo>
                        <a:pt x="65" y="543"/>
                        <a:pt x="65" y="543"/>
                        <a:pt x="65" y="544"/>
                      </a:cubicBezTo>
                      <a:cubicBezTo>
                        <a:pt x="65" y="544"/>
                        <a:pt x="65" y="544"/>
                        <a:pt x="65" y="544"/>
                      </a:cubicBezTo>
                      <a:cubicBezTo>
                        <a:pt x="65" y="544"/>
                        <a:pt x="64" y="544"/>
                        <a:pt x="64" y="545"/>
                      </a:cubicBezTo>
                      <a:cubicBezTo>
                        <a:pt x="58" y="549"/>
                        <a:pt x="48" y="561"/>
                        <a:pt x="54" y="569"/>
                      </a:cubicBezTo>
                      <a:cubicBezTo>
                        <a:pt x="60" y="577"/>
                        <a:pt x="71" y="568"/>
                        <a:pt x="77" y="565"/>
                      </a:cubicBezTo>
                      <a:cubicBezTo>
                        <a:pt x="78" y="564"/>
                        <a:pt x="79" y="565"/>
                        <a:pt x="80" y="565"/>
                      </a:cubicBezTo>
                      <a:cubicBezTo>
                        <a:pt x="80" y="566"/>
                        <a:pt x="81" y="567"/>
                        <a:pt x="80" y="568"/>
                      </a:cubicBezTo>
                      <a:cubicBezTo>
                        <a:pt x="77" y="572"/>
                        <a:pt x="74" y="577"/>
                        <a:pt x="71" y="582"/>
                      </a:cubicBezTo>
                      <a:cubicBezTo>
                        <a:pt x="68" y="588"/>
                        <a:pt x="65" y="596"/>
                        <a:pt x="74" y="597"/>
                      </a:cubicBezTo>
                      <a:cubicBezTo>
                        <a:pt x="83" y="598"/>
                        <a:pt x="93" y="592"/>
                        <a:pt x="99" y="586"/>
                      </a:cubicBezTo>
                      <a:close/>
                      <a:moveTo>
                        <a:pt x="185" y="141"/>
                      </a:moveTo>
                      <a:cubicBezTo>
                        <a:pt x="188" y="139"/>
                        <a:pt x="192" y="138"/>
                        <a:pt x="195" y="137"/>
                      </a:cubicBezTo>
                      <a:cubicBezTo>
                        <a:pt x="193" y="134"/>
                        <a:pt x="190" y="128"/>
                        <a:pt x="186" y="131"/>
                      </a:cubicBezTo>
                      <a:cubicBezTo>
                        <a:pt x="183" y="134"/>
                        <a:pt x="184" y="138"/>
                        <a:pt x="185" y="141"/>
                      </a:cubicBezTo>
                      <a:close/>
                      <a:moveTo>
                        <a:pt x="89" y="576"/>
                      </a:moveTo>
                      <a:cubicBezTo>
                        <a:pt x="89" y="576"/>
                        <a:pt x="89" y="576"/>
                        <a:pt x="89" y="576"/>
                      </a:cubicBezTo>
                      <a:cubicBezTo>
                        <a:pt x="88" y="576"/>
                        <a:pt x="87" y="575"/>
                        <a:pt x="87" y="574"/>
                      </a:cubicBezTo>
                      <a:cubicBezTo>
                        <a:pt x="83" y="576"/>
                        <a:pt x="77" y="580"/>
                        <a:pt x="81" y="583"/>
                      </a:cubicBezTo>
                      <a:cubicBezTo>
                        <a:pt x="85" y="585"/>
                        <a:pt x="87" y="578"/>
                        <a:pt x="89" y="576"/>
                      </a:cubicBezTo>
                      <a:close/>
                      <a:moveTo>
                        <a:pt x="166" y="143"/>
                      </a:moveTo>
                      <a:cubicBezTo>
                        <a:pt x="167" y="143"/>
                        <a:pt x="167" y="143"/>
                        <a:pt x="167" y="144"/>
                      </a:cubicBezTo>
                      <a:cubicBezTo>
                        <a:pt x="164" y="137"/>
                        <a:pt x="157" y="131"/>
                        <a:pt x="149" y="135"/>
                      </a:cubicBezTo>
                      <a:cubicBezTo>
                        <a:pt x="140" y="141"/>
                        <a:pt x="148" y="151"/>
                        <a:pt x="152" y="157"/>
                      </a:cubicBezTo>
                      <a:cubicBezTo>
                        <a:pt x="154" y="156"/>
                        <a:pt x="156" y="155"/>
                        <a:pt x="158" y="154"/>
                      </a:cubicBezTo>
                      <a:cubicBezTo>
                        <a:pt x="156" y="151"/>
                        <a:pt x="155" y="148"/>
                        <a:pt x="155" y="145"/>
                      </a:cubicBezTo>
                      <a:cubicBezTo>
                        <a:pt x="154" y="142"/>
                        <a:pt x="156" y="141"/>
                        <a:pt x="159" y="141"/>
                      </a:cubicBezTo>
                      <a:cubicBezTo>
                        <a:pt x="162" y="140"/>
                        <a:pt x="164" y="141"/>
                        <a:pt x="166" y="143"/>
                      </a:cubicBezTo>
                      <a:close/>
                      <a:moveTo>
                        <a:pt x="167" y="149"/>
                      </a:moveTo>
                      <a:cubicBezTo>
                        <a:pt x="166" y="149"/>
                        <a:pt x="166" y="148"/>
                        <a:pt x="165" y="147"/>
                      </a:cubicBezTo>
                      <a:cubicBezTo>
                        <a:pt x="164" y="146"/>
                        <a:pt x="163" y="145"/>
                        <a:pt x="161" y="144"/>
                      </a:cubicBezTo>
                      <a:cubicBezTo>
                        <a:pt x="161" y="144"/>
                        <a:pt x="159" y="144"/>
                        <a:pt x="159" y="144"/>
                      </a:cubicBezTo>
                      <a:cubicBezTo>
                        <a:pt x="158" y="145"/>
                        <a:pt x="159" y="147"/>
                        <a:pt x="159" y="148"/>
                      </a:cubicBezTo>
                      <a:cubicBezTo>
                        <a:pt x="159" y="150"/>
                        <a:pt x="160" y="151"/>
                        <a:pt x="161" y="153"/>
                      </a:cubicBezTo>
                      <a:cubicBezTo>
                        <a:pt x="163" y="151"/>
                        <a:pt x="165" y="150"/>
                        <a:pt x="167" y="149"/>
                      </a:cubicBezTo>
                      <a:close/>
                      <a:moveTo>
                        <a:pt x="72" y="554"/>
                      </a:moveTo>
                      <a:cubicBezTo>
                        <a:pt x="71" y="552"/>
                        <a:pt x="70" y="551"/>
                        <a:pt x="69" y="550"/>
                      </a:cubicBezTo>
                      <a:cubicBezTo>
                        <a:pt x="66" y="551"/>
                        <a:pt x="61" y="554"/>
                        <a:pt x="62" y="557"/>
                      </a:cubicBezTo>
                      <a:cubicBezTo>
                        <a:pt x="63" y="560"/>
                        <a:pt x="66" y="558"/>
                        <a:pt x="68" y="557"/>
                      </a:cubicBezTo>
                      <a:cubicBezTo>
                        <a:pt x="70" y="556"/>
                        <a:pt x="71" y="555"/>
                        <a:pt x="72" y="554"/>
                      </a:cubicBezTo>
                      <a:close/>
                      <a:moveTo>
                        <a:pt x="63" y="540"/>
                      </a:moveTo>
                      <a:cubicBezTo>
                        <a:pt x="63" y="540"/>
                        <a:pt x="63" y="540"/>
                        <a:pt x="63" y="540"/>
                      </a:cubicBezTo>
                      <a:cubicBezTo>
                        <a:pt x="62" y="537"/>
                        <a:pt x="60" y="535"/>
                        <a:pt x="59" y="532"/>
                      </a:cubicBezTo>
                      <a:cubicBezTo>
                        <a:pt x="57" y="534"/>
                        <a:pt x="55" y="536"/>
                        <a:pt x="52" y="537"/>
                      </a:cubicBezTo>
                      <a:cubicBezTo>
                        <a:pt x="50" y="537"/>
                        <a:pt x="47" y="537"/>
                        <a:pt x="46" y="534"/>
                      </a:cubicBezTo>
                      <a:cubicBezTo>
                        <a:pt x="44" y="532"/>
                        <a:pt x="47" y="528"/>
                        <a:pt x="49" y="527"/>
                      </a:cubicBezTo>
                      <a:cubicBezTo>
                        <a:pt x="50" y="525"/>
                        <a:pt x="52" y="524"/>
                        <a:pt x="54" y="524"/>
                      </a:cubicBezTo>
                      <a:cubicBezTo>
                        <a:pt x="54" y="522"/>
                        <a:pt x="53" y="520"/>
                        <a:pt x="52" y="518"/>
                      </a:cubicBezTo>
                      <a:cubicBezTo>
                        <a:pt x="46" y="523"/>
                        <a:pt x="36" y="531"/>
                        <a:pt x="37" y="540"/>
                      </a:cubicBezTo>
                      <a:cubicBezTo>
                        <a:pt x="39" y="552"/>
                        <a:pt x="57" y="544"/>
                        <a:pt x="63" y="540"/>
                      </a:cubicBezTo>
                      <a:close/>
                      <a:moveTo>
                        <a:pt x="143" y="163"/>
                      </a:moveTo>
                      <a:cubicBezTo>
                        <a:pt x="145" y="162"/>
                        <a:pt x="147" y="161"/>
                        <a:pt x="149" y="160"/>
                      </a:cubicBezTo>
                      <a:cubicBezTo>
                        <a:pt x="147" y="158"/>
                        <a:pt x="145" y="155"/>
                        <a:pt x="144" y="153"/>
                      </a:cubicBezTo>
                      <a:cubicBezTo>
                        <a:pt x="142" y="151"/>
                        <a:pt x="141" y="150"/>
                        <a:pt x="139" y="149"/>
                      </a:cubicBezTo>
                      <a:cubicBezTo>
                        <a:pt x="134" y="147"/>
                        <a:pt x="129" y="146"/>
                        <a:pt x="124" y="149"/>
                      </a:cubicBezTo>
                      <a:cubicBezTo>
                        <a:pt x="113" y="155"/>
                        <a:pt x="120" y="168"/>
                        <a:pt x="125" y="176"/>
                      </a:cubicBezTo>
                      <a:cubicBezTo>
                        <a:pt x="125" y="176"/>
                        <a:pt x="125" y="176"/>
                        <a:pt x="125" y="177"/>
                      </a:cubicBezTo>
                      <a:cubicBezTo>
                        <a:pt x="130" y="172"/>
                        <a:pt x="136" y="168"/>
                        <a:pt x="141" y="165"/>
                      </a:cubicBezTo>
                      <a:cubicBezTo>
                        <a:pt x="140" y="164"/>
                        <a:pt x="139" y="163"/>
                        <a:pt x="138" y="162"/>
                      </a:cubicBezTo>
                      <a:cubicBezTo>
                        <a:pt x="137" y="161"/>
                        <a:pt x="135" y="158"/>
                        <a:pt x="134" y="158"/>
                      </a:cubicBezTo>
                      <a:cubicBezTo>
                        <a:pt x="132" y="157"/>
                        <a:pt x="131" y="160"/>
                        <a:pt x="131" y="162"/>
                      </a:cubicBezTo>
                      <a:cubicBezTo>
                        <a:pt x="131" y="163"/>
                        <a:pt x="133" y="165"/>
                        <a:pt x="134" y="166"/>
                      </a:cubicBezTo>
                      <a:cubicBezTo>
                        <a:pt x="135" y="167"/>
                        <a:pt x="134" y="169"/>
                        <a:pt x="133" y="168"/>
                      </a:cubicBezTo>
                      <a:cubicBezTo>
                        <a:pt x="128" y="166"/>
                        <a:pt x="125" y="159"/>
                        <a:pt x="130" y="155"/>
                      </a:cubicBezTo>
                      <a:cubicBezTo>
                        <a:pt x="132" y="154"/>
                        <a:pt x="135" y="154"/>
                        <a:pt x="137" y="156"/>
                      </a:cubicBezTo>
                      <a:cubicBezTo>
                        <a:pt x="139" y="158"/>
                        <a:pt x="142" y="160"/>
                        <a:pt x="143" y="163"/>
                      </a:cubicBezTo>
                      <a:close/>
                      <a:moveTo>
                        <a:pt x="57" y="529"/>
                      </a:moveTo>
                      <a:cubicBezTo>
                        <a:pt x="57" y="528"/>
                        <a:pt x="56" y="527"/>
                        <a:pt x="56" y="526"/>
                      </a:cubicBezTo>
                      <a:cubicBezTo>
                        <a:pt x="54" y="526"/>
                        <a:pt x="52" y="527"/>
                        <a:pt x="50" y="529"/>
                      </a:cubicBezTo>
                      <a:cubicBezTo>
                        <a:pt x="49" y="530"/>
                        <a:pt x="47" y="532"/>
                        <a:pt x="49" y="533"/>
                      </a:cubicBezTo>
                      <a:cubicBezTo>
                        <a:pt x="52" y="535"/>
                        <a:pt x="55" y="531"/>
                        <a:pt x="57" y="529"/>
                      </a:cubicBezTo>
                      <a:close/>
                      <a:moveTo>
                        <a:pt x="141" y="145"/>
                      </a:moveTo>
                      <a:cubicBezTo>
                        <a:pt x="140" y="141"/>
                        <a:pt x="141" y="137"/>
                        <a:pt x="144" y="134"/>
                      </a:cubicBezTo>
                      <a:cubicBezTo>
                        <a:pt x="139" y="137"/>
                        <a:pt x="135" y="140"/>
                        <a:pt x="130" y="143"/>
                      </a:cubicBezTo>
                      <a:cubicBezTo>
                        <a:pt x="133" y="143"/>
                        <a:pt x="136" y="143"/>
                        <a:pt x="139" y="144"/>
                      </a:cubicBezTo>
                      <a:cubicBezTo>
                        <a:pt x="139" y="145"/>
                        <a:pt x="140" y="145"/>
                        <a:pt x="141" y="145"/>
                      </a:cubicBezTo>
                      <a:close/>
                      <a:moveTo>
                        <a:pt x="49" y="515"/>
                      </a:moveTo>
                      <a:cubicBezTo>
                        <a:pt x="50" y="515"/>
                        <a:pt x="50" y="515"/>
                        <a:pt x="50" y="515"/>
                      </a:cubicBezTo>
                      <a:cubicBezTo>
                        <a:pt x="49" y="512"/>
                        <a:pt x="48" y="510"/>
                        <a:pt x="47" y="507"/>
                      </a:cubicBezTo>
                      <a:cubicBezTo>
                        <a:pt x="46" y="508"/>
                        <a:pt x="45" y="509"/>
                        <a:pt x="44" y="510"/>
                      </a:cubicBezTo>
                      <a:cubicBezTo>
                        <a:pt x="42" y="511"/>
                        <a:pt x="41" y="511"/>
                        <a:pt x="40" y="512"/>
                      </a:cubicBezTo>
                      <a:cubicBezTo>
                        <a:pt x="38" y="513"/>
                        <a:pt x="35" y="512"/>
                        <a:pt x="34" y="511"/>
                      </a:cubicBezTo>
                      <a:cubicBezTo>
                        <a:pt x="29" y="506"/>
                        <a:pt x="40" y="500"/>
                        <a:pt x="43" y="499"/>
                      </a:cubicBezTo>
                      <a:cubicBezTo>
                        <a:pt x="43" y="499"/>
                        <a:pt x="43" y="499"/>
                        <a:pt x="43" y="499"/>
                      </a:cubicBezTo>
                      <a:cubicBezTo>
                        <a:pt x="43" y="497"/>
                        <a:pt x="42" y="495"/>
                        <a:pt x="41" y="493"/>
                      </a:cubicBezTo>
                      <a:cubicBezTo>
                        <a:pt x="41" y="493"/>
                        <a:pt x="41" y="493"/>
                        <a:pt x="40" y="493"/>
                      </a:cubicBezTo>
                      <a:cubicBezTo>
                        <a:pt x="37" y="496"/>
                        <a:pt x="33" y="499"/>
                        <a:pt x="30" y="502"/>
                      </a:cubicBezTo>
                      <a:cubicBezTo>
                        <a:pt x="28" y="505"/>
                        <a:pt x="22" y="510"/>
                        <a:pt x="22" y="514"/>
                      </a:cubicBezTo>
                      <a:cubicBezTo>
                        <a:pt x="21" y="526"/>
                        <a:pt x="45" y="517"/>
                        <a:pt x="49" y="515"/>
                      </a:cubicBezTo>
                      <a:close/>
                      <a:moveTo>
                        <a:pt x="122" y="179"/>
                      </a:moveTo>
                      <a:cubicBezTo>
                        <a:pt x="122" y="179"/>
                        <a:pt x="121" y="179"/>
                        <a:pt x="121" y="179"/>
                      </a:cubicBezTo>
                      <a:cubicBezTo>
                        <a:pt x="117" y="174"/>
                        <a:pt x="107" y="165"/>
                        <a:pt x="100" y="166"/>
                      </a:cubicBezTo>
                      <a:cubicBezTo>
                        <a:pt x="98" y="168"/>
                        <a:pt x="96" y="170"/>
                        <a:pt x="94" y="171"/>
                      </a:cubicBezTo>
                      <a:cubicBezTo>
                        <a:pt x="94" y="172"/>
                        <a:pt x="94" y="172"/>
                        <a:pt x="94" y="172"/>
                      </a:cubicBezTo>
                      <a:cubicBezTo>
                        <a:pt x="91" y="182"/>
                        <a:pt x="96" y="189"/>
                        <a:pt x="103" y="195"/>
                      </a:cubicBezTo>
                      <a:cubicBezTo>
                        <a:pt x="103" y="196"/>
                        <a:pt x="103" y="196"/>
                        <a:pt x="103" y="196"/>
                      </a:cubicBezTo>
                      <a:cubicBezTo>
                        <a:pt x="105" y="194"/>
                        <a:pt x="107" y="192"/>
                        <a:pt x="109" y="190"/>
                      </a:cubicBezTo>
                      <a:cubicBezTo>
                        <a:pt x="105" y="188"/>
                        <a:pt x="101" y="183"/>
                        <a:pt x="104" y="178"/>
                      </a:cubicBezTo>
                      <a:cubicBezTo>
                        <a:pt x="107" y="174"/>
                        <a:pt x="115" y="177"/>
                        <a:pt x="117" y="182"/>
                      </a:cubicBezTo>
                      <a:cubicBezTo>
                        <a:pt x="117" y="182"/>
                        <a:pt x="117" y="183"/>
                        <a:pt x="117" y="183"/>
                      </a:cubicBezTo>
                      <a:cubicBezTo>
                        <a:pt x="116" y="184"/>
                        <a:pt x="116" y="184"/>
                        <a:pt x="115" y="183"/>
                      </a:cubicBezTo>
                      <a:cubicBezTo>
                        <a:pt x="114" y="183"/>
                        <a:pt x="113" y="181"/>
                        <a:pt x="111" y="180"/>
                      </a:cubicBezTo>
                      <a:cubicBezTo>
                        <a:pt x="110" y="179"/>
                        <a:pt x="107" y="179"/>
                        <a:pt x="106" y="181"/>
                      </a:cubicBezTo>
                      <a:cubicBezTo>
                        <a:pt x="105" y="184"/>
                        <a:pt x="108" y="187"/>
                        <a:pt x="111" y="189"/>
                      </a:cubicBezTo>
                      <a:cubicBezTo>
                        <a:pt x="113" y="187"/>
                        <a:pt x="115" y="185"/>
                        <a:pt x="117" y="183"/>
                      </a:cubicBezTo>
                      <a:cubicBezTo>
                        <a:pt x="118" y="182"/>
                        <a:pt x="120" y="180"/>
                        <a:pt x="122" y="179"/>
                      </a:cubicBezTo>
                      <a:close/>
                      <a:moveTo>
                        <a:pt x="46" y="505"/>
                      </a:moveTo>
                      <a:cubicBezTo>
                        <a:pt x="45" y="503"/>
                        <a:pt x="44" y="502"/>
                        <a:pt x="44" y="500"/>
                      </a:cubicBezTo>
                      <a:cubicBezTo>
                        <a:pt x="44" y="500"/>
                        <a:pt x="44" y="500"/>
                        <a:pt x="44" y="500"/>
                      </a:cubicBezTo>
                      <a:cubicBezTo>
                        <a:pt x="42" y="502"/>
                        <a:pt x="40" y="503"/>
                        <a:pt x="38" y="505"/>
                      </a:cubicBezTo>
                      <a:cubicBezTo>
                        <a:pt x="37" y="506"/>
                        <a:pt x="35" y="507"/>
                        <a:pt x="36" y="508"/>
                      </a:cubicBezTo>
                      <a:cubicBezTo>
                        <a:pt x="36" y="509"/>
                        <a:pt x="37" y="509"/>
                        <a:pt x="38" y="509"/>
                      </a:cubicBezTo>
                      <a:cubicBezTo>
                        <a:pt x="41" y="509"/>
                        <a:pt x="43" y="505"/>
                        <a:pt x="46" y="505"/>
                      </a:cubicBezTo>
                      <a:close/>
                      <a:moveTo>
                        <a:pt x="38" y="490"/>
                      </a:moveTo>
                      <a:cubicBezTo>
                        <a:pt x="39" y="490"/>
                        <a:pt x="40" y="490"/>
                        <a:pt x="40" y="490"/>
                      </a:cubicBezTo>
                      <a:cubicBezTo>
                        <a:pt x="39" y="487"/>
                        <a:pt x="38" y="484"/>
                        <a:pt x="37" y="481"/>
                      </a:cubicBezTo>
                      <a:cubicBezTo>
                        <a:pt x="37" y="481"/>
                        <a:pt x="37" y="482"/>
                        <a:pt x="36" y="482"/>
                      </a:cubicBezTo>
                      <a:cubicBezTo>
                        <a:pt x="33" y="483"/>
                        <a:pt x="31" y="485"/>
                        <a:pt x="27" y="486"/>
                      </a:cubicBezTo>
                      <a:cubicBezTo>
                        <a:pt x="24" y="486"/>
                        <a:pt x="21" y="485"/>
                        <a:pt x="21" y="482"/>
                      </a:cubicBezTo>
                      <a:cubicBezTo>
                        <a:pt x="21" y="479"/>
                        <a:pt x="24" y="476"/>
                        <a:pt x="26" y="475"/>
                      </a:cubicBezTo>
                      <a:cubicBezTo>
                        <a:pt x="29" y="473"/>
                        <a:pt x="32" y="473"/>
                        <a:pt x="35" y="473"/>
                      </a:cubicBezTo>
                      <a:cubicBezTo>
                        <a:pt x="34" y="471"/>
                        <a:pt x="34" y="470"/>
                        <a:pt x="33" y="468"/>
                      </a:cubicBezTo>
                      <a:cubicBezTo>
                        <a:pt x="33" y="468"/>
                        <a:pt x="33" y="468"/>
                        <a:pt x="33" y="468"/>
                      </a:cubicBezTo>
                      <a:cubicBezTo>
                        <a:pt x="31" y="469"/>
                        <a:pt x="28" y="470"/>
                        <a:pt x="26" y="471"/>
                      </a:cubicBezTo>
                      <a:cubicBezTo>
                        <a:pt x="20" y="475"/>
                        <a:pt x="13" y="480"/>
                        <a:pt x="12" y="487"/>
                      </a:cubicBezTo>
                      <a:cubicBezTo>
                        <a:pt x="12" y="493"/>
                        <a:pt x="22" y="494"/>
                        <a:pt x="26" y="494"/>
                      </a:cubicBezTo>
                      <a:cubicBezTo>
                        <a:pt x="30" y="494"/>
                        <a:pt x="35" y="493"/>
                        <a:pt x="38" y="490"/>
                      </a:cubicBezTo>
                      <a:close/>
                      <a:moveTo>
                        <a:pt x="116" y="167"/>
                      </a:moveTo>
                      <a:cubicBezTo>
                        <a:pt x="114" y="163"/>
                        <a:pt x="113" y="158"/>
                        <a:pt x="115" y="154"/>
                      </a:cubicBezTo>
                      <a:cubicBezTo>
                        <a:pt x="111" y="156"/>
                        <a:pt x="108" y="159"/>
                        <a:pt x="105" y="162"/>
                      </a:cubicBezTo>
                      <a:cubicBezTo>
                        <a:pt x="109" y="163"/>
                        <a:pt x="112" y="165"/>
                        <a:pt x="116" y="167"/>
                      </a:cubicBezTo>
                      <a:close/>
                      <a:moveTo>
                        <a:pt x="36" y="479"/>
                      </a:moveTo>
                      <a:cubicBezTo>
                        <a:pt x="36" y="479"/>
                        <a:pt x="36" y="479"/>
                        <a:pt x="36" y="479"/>
                      </a:cubicBezTo>
                      <a:cubicBezTo>
                        <a:pt x="36" y="478"/>
                        <a:pt x="36" y="477"/>
                        <a:pt x="35" y="476"/>
                      </a:cubicBezTo>
                      <a:cubicBezTo>
                        <a:pt x="33" y="476"/>
                        <a:pt x="31" y="476"/>
                        <a:pt x="29" y="477"/>
                      </a:cubicBezTo>
                      <a:cubicBezTo>
                        <a:pt x="28" y="477"/>
                        <a:pt x="23" y="481"/>
                        <a:pt x="25" y="482"/>
                      </a:cubicBezTo>
                      <a:cubicBezTo>
                        <a:pt x="27" y="483"/>
                        <a:pt x="30" y="481"/>
                        <a:pt x="31" y="480"/>
                      </a:cubicBezTo>
                      <a:cubicBezTo>
                        <a:pt x="33" y="479"/>
                        <a:pt x="34" y="479"/>
                        <a:pt x="36" y="479"/>
                      </a:cubicBezTo>
                      <a:close/>
                      <a:moveTo>
                        <a:pt x="99" y="201"/>
                      </a:moveTo>
                      <a:cubicBezTo>
                        <a:pt x="99" y="200"/>
                        <a:pt x="100" y="199"/>
                        <a:pt x="101" y="198"/>
                      </a:cubicBezTo>
                      <a:cubicBezTo>
                        <a:pt x="94" y="195"/>
                        <a:pt x="87" y="192"/>
                        <a:pt x="80" y="193"/>
                      </a:cubicBezTo>
                      <a:cubicBezTo>
                        <a:pt x="64" y="195"/>
                        <a:pt x="77" y="212"/>
                        <a:pt x="84" y="217"/>
                      </a:cubicBezTo>
                      <a:cubicBezTo>
                        <a:pt x="84" y="217"/>
                        <a:pt x="84" y="217"/>
                        <a:pt x="84" y="217"/>
                      </a:cubicBezTo>
                      <a:cubicBezTo>
                        <a:pt x="86" y="215"/>
                        <a:pt x="87" y="213"/>
                        <a:pt x="89" y="211"/>
                      </a:cubicBezTo>
                      <a:cubicBezTo>
                        <a:pt x="89" y="211"/>
                        <a:pt x="89" y="211"/>
                        <a:pt x="89" y="211"/>
                      </a:cubicBezTo>
                      <a:cubicBezTo>
                        <a:pt x="86" y="208"/>
                        <a:pt x="82" y="203"/>
                        <a:pt x="86" y="199"/>
                      </a:cubicBezTo>
                      <a:cubicBezTo>
                        <a:pt x="89" y="196"/>
                        <a:pt x="96" y="197"/>
                        <a:pt x="99" y="201"/>
                      </a:cubicBezTo>
                      <a:close/>
                      <a:moveTo>
                        <a:pt x="91" y="209"/>
                      </a:moveTo>
                      <a:cubicBezTo>
                        <a:pt x="93" y="207"/>
                        <a:pt x="94" y="205"/>
                        <a:pt x="96" y="203"/>
                      </a:cubicBezTo>
                      <a:cubicBezTo>
                        <a:pt x="94" y="202"/>
                        <a:pt x="91" y="199"/>
                        <a:pt x="89" y="201"/>
                      </a:cubicBezTo>
                      <a:cubicBezTo>
                        <a:pt x="85" y="203"/>
                        <a:pt x="89" y="207"/>
                        <a:pt x="91" y="209"/>
                      </a:cubicBezTo>
                      <a:cubicBezTo>
                        <a:pt x="91" y="209"/>
                        <a:pt x="91" y="209"/>
                        <a:pt x="91" y="209"/>
                      </a:cubicBezTo>
                      <a:close/>
                      <a:moveTo>
                        <a:pt x="32" y="465"/>
                      </a:moveTo>
                      <a:cubicBezTo>
                        <a:pt x="32" y="463"/>
                        <a:pt x="31" y="461"/>
                        <a:pt x="31" y="459"/>
                      </a:cubicBezTo>
                      <a:cubicBezTo>
                        <a:pt x="26" y="458"/>
                        <a:pt x="19" y="462"/>
                        <a:pt x="17" y="456"/>
                      </a:cubicBezTo>
                      <a:cubicBezTo>
                        <a:pt x="14" y="450"/>
                        <a:pt x="23" y="445"/>
                        <a:pt x="28" y="447"/>
                      </a:cubicBezTo>
                      <a:cubicBezTo>
                        <a:pt x="28" y="447"/>
                        <a:pt x="28" y="447"/>
                        <a:pt x="28" y="447"/>
                      </a:cubicBezTo>
                      <a:cubicBezTo>
                        <a:pt x="28" y="445"/>
                        <a:pt x="28" y="443"/>
                        <a:pt x="27" y="440"/>
                      </a:cubicBezTo>
                      <a:cubicBezTo>
                        <a:pt x="27" y="441"/>
                        <a:pt x="27" y="442"/>
                        <a:pt x="26" y="442"/>
                      </a:cubicBezTo>
                      <a:cubicBezTo>
                        <a:pt x="19" y="445"/>
                        <a:pt x="9" y="449"/>
                        <a:pt x="9" y="458"/>
                      </a:cubicBezTo>
                      <a:cubicBezTo>
                        <a:pt x="8" y="470"/>
                        <a:pt x="23" y="469"/>
                        <a:pt x="30" y="465"/>
                      </a:cubicBezTo>
                      <a:cubicBezTo>
                        <a:pt x="30" y="465"/>
                        <a:pt x="30" y="465"/>
                        <a:pt x="30" y="465"/>
                      </a:cubicBezTo>
                      <a:cubicBezTo>
                        <a:pt x="30" y="465"/>
                        <a:pt x="30" y="465"/>
                        <a:pt x="30" y="465"/>
                      </a:cubicBezTo>
                      <a:cubicBezTo>
                        <a:pt x="31" y="465"/>
                        <a:pt x="31" y="465"/>
                        <a:pt x="31" y="465"/>
                      </a:cubicBezTo>
                      <a:cubicBezTo>
                        <a:pt x="31" y="465"/>
                        <a:pt x="32" y="465"/>
                        <a:pt x="32" y="465"/>
                      </a:cubicBezTo>
                      <a:close/>
                      <a:moveTo>
                        <a:pt x="29" y="498"/>
                      </a:moveTo>
                      <a:cubicBezTo>
                        <a:pt x="27" y="498"/>
                        <a:pt x="25" y="498"/>
                        <a:pt x="23" y="498"/>
                      </a:cubicBezTo>
                      <a:cubicBezTo>
                        <a:pt x="20" y="498"/>
                        <a:pt x="16" y="497"/>
                        <a:pt x="13" y="495"/>
                      </a:cubicBezTo>
                      <a:cubicBezTo>
                        <a:pt x="13" y="496"/>
                        <a:pt x="13" y="497"/>
                        <a:pt x="14" y="498"/>
                      </a:cubicBezTo>
                      <a:cubicBezTo>
                        <a:pt x="15" y="503"/>
                        <a:pt x="17" y="507"/>
                        <a:pt x="18" y="512"/>
                      </a:cubicBezTo>
                      <a:cubicBezTo>
                        <a:pt x="20" y="507"/>
                        <a:pt x="24" y="502"/>
                        <a:pt x="29" y="498"/>
                      </a:cubicBezTo>
                      <a:close/>
                      <a:moveTo>
                        <a:pt x="30" y="457"/>
                      </a:moveTo>
                      <a:cubicBezTo>
                        <a:pt x="30" y="454"/>
                        <a:pt x="29" y="451"/>
                        <a:pt x="29" y="449"/>
                      </a:cubicBezTo>
                      <a:cubicBezTo>
                        <a:pt x="29" y="449"/>
                        <a:pt x="28" y="449"/>
                        <a:pt x="28" y="449"/>
                      </a:cubicBezTo>
                      <a:cubicBezTo>
                        <a:pt x="26" y="450"/>
                        <a:pt x="23" y="450"/>
                        <a:pt x="21" y="451"/>
                      </a:cubicBezTo>
                      <a:cubicBezTo>
                        <a:pt x="19" y="453"/>
                        <a:pt x="19" y="456"/>
                        <a:pt x="22" y="457"/>
                      </a:cubicBezTo>
                      <a:cubicBezTo>
                        <a:pt x="25" y="457"/>
                        <a:pt x="28" y="456"/>
                        <a:pt x="30" y="457"/>
                      </a:cubicBezTo>
                      <a:close/>
                      <a:moveTo>
                        <a:pt x="92" y="190"/>
                      </a:moveTo>
                      <a:cubicBezTo>
                        <a:pt x="90" y="186"/>
                        <a:pt x="89" y="182"/>
                        <a:pt x="89" y="177"/>
                      </a:cubicBezTo>
                      <a:cubicBezTo>
                        <a:pt x="88" y="178"/>
                        <a:pt x="87" y="179"/>
                        <a:pt x="87" y="179"/>
                      </a:cubicBezTo>
                      <a:cubicBezTo>
                        <a:pt x="84" y="182"/>
                        <a:pt x="81" y="185"/>
                        <a:pt x="79" y="188"/>
                      </a:cubicBezTo>
                      <a:cubicBezTo>
                        <a:pt x="83" y="188"/>
                        <a:pt x="88" y="189"/>
                        <a:pt x="92" y="190"/>
                      </a:cubicBezTo>
                      <a:close/>
                      <a:moveTo>
                        <a:pt x="25" y="425"/>
                      </a:moveTo>
                      <a:cubicBezTo>
                        <a:pt x="25" y="422"/>
                        <a:pt x="24" y="419"/>
                        <a:pt x="24" y="416"/>
                      </a:cubicBezTo>
                      <a:cubicBezTo>
                        <a:pt x="24" y="417"/>
                        <a:pt x="24" y="417"/>
                        <a:pt x="23" y="418"/>
                      </a:cubicBezTo>
                      <a:cubicBezTo>
                        <a:pt x="20" y="419"/>
                        <a:pt x="15" y="419"/>
                        <a:pt x="15" y="423"/>
                      </a:cubicBezTo>
                      <a:cubicBezTo>
                        <a:pt x="15" y="426"/>
                        <a:pt x="17" y="425"/>
                        <a:pt x="19" y="425"/>
                      </a:cubicBezTo>
                      <a:cubicBezTo>
                        <a:pt x="21" y="425"/>
                        <a:pt x="23" y="425"/>
                        <a:pt x="25" y="425"/>
                      </a:cubicBezTo>
                      <a:close/>
                      <a:moveTo>
                        <a:pt x="50" y="271"/>
                      </a:moveTo>
                      <a:cubicBezTo>
                        <a:pt x="50" y="270"/>
                        <a:pt x="50" y="270"/>
                        <a:pt x="50" y="269"/>
                      </a:cubicBezTo>
                      <a:cubicBezTo>
                        <a:pt x="50" y="269"/>
                        <a:pt x="50" y="269"/>
                        <a:pt x="50" y="269"/>
                      </a:cubicBezTo>
                      <a:cubicBezTo>
                        <a:pt x="45" y="267"/>
                        <a:pt x="36" y="264"/>
                        <a:pt x="30" y="267"/>
                      </a:cubicBezTo>
                      <a:cubicBezTo>
                        <a:pt x="29" y="270"/>
                        <a:pt x="27" y="274"/>
                        <a:pt x="26" y="278"/>
                      </a:cubicBezTo>
                      <a:cubicBezTo>
                        <a:pt x="27" y="284"/>
                        <a:pt x="35" y="287"/>
                        <a:pt x="41" y="290"/>
                      </a:cubicBezTo>
                      <a:cubicBezTo>
                        <a:pt x="42" y="287"/>
                        <a:pt x="43" y="285"/>
                        <a:pt x="44" y="282"/>
                      </a:cubicBezTo>
                      <a:cubicBezTo>
                        <a:pt x="44" y="282"/>
                        <a:pt x="44" y="283"/>
                        <a:pt x="44" y="283"/>
                      </a:cubicBezTo>
                      <a:cubicBezTo>
                        <a:pt x="40" y="283"/>
                        <a:pt x="33" y="281"/>
                        <a:pt x="34" y="275"/>
                      </a:cubicBezTo>
                      <a:cubicBezTo>
                        <a:pt x="35" y="270"/>
                        <a:pt x="43" y="269"/>
                        <a:pt x="46" y="272"/>
                      </a:cubicBezTo>
                      <a:cubicBezTo>
                        <a:pt x="47" y="273"/>
                        <a:pt x="47" y="275"/>
                        <a:pt x="46" y="275"/>
                      </a:cubicBezTo>
                      <a:cubicBezTo>
                        <a:pt x="43" y="274"/>
                        <a:pt x="39" y="272"/>
                        <a:pt x="37" y="276"/>
                      </a:cubicBezTo>
                      <a:cubicBezTo>
                        <a:pt x="37" y="277"/>
                        <a:pt x="38" y="278"/>
                        <a:pt x="39" y="279"/>
                      </a:cubicBezTo>
                      <a:cubicBezTo>
                        <a:pt x="41" y="280"/>
                        <a:pt x="42" y="280"/>
                        <a:pt x="44" y="280"/>
                      </a:cubicBezTo>
                      <a:cubicBezTo>
                        <a:pt x="44" y="280"/>
                        <a:pt x="45" y="281"/>
                        <a:pt x="45" y="281"/>
                      </a:cubicBezTo>
                      <a:cubicBezTo>
                        <a:pt x="46" y="278"/>
                        <a:pt x="48" y="274"/>
                        <a:pt x="50" y="271"/>
                      </a:cubicBezTo>
                      <a:close/>
                      <a:moveTo>
                        <a:pt x="24" y="367"/>
                      </a:moveTo>
                      <a:cubicBezTo>
                        <a:pt x="24" y="367"/>
                        <a:pt x="24" y="367"/>
                        <a:pt x="24" y="367"/>
                      </a:cubicBezTo>
                      <a:cubicBezTo>
                        <a:pt x="24" y="365"/>
                        <a:pt x="24" y="362"/>
                        <a:pt x="24" y="360"/>
                      </a:cubicBezTo>
                      <a:cubicBezTo>
                        <a:pt x="23" y="360"/>
                        <a:pt x="22" y="360"/>
                        <a:pt x="21" y="360"/>
                      </a:cubicBezTo>
                      <a:cubicBezTo>
                        <a:pt x="19" y="360"/>
                        <a:pt x="18" y="361"/>
                        <a:pt x="16" y="361"/>
                      </a:cubicBezTo>
                      <a:cubicBezTo>
                        <a:pt x="13" y="362"/>
                        <a:pt x="17" y="365"/>
                        <a:pt x="18" y="366"/>
                      </a:cubicBezTo>
                      <a:cubicBezTo>
                        <a:pt x="20" y="367"/>
                        <a:pt x="22" y="367"/>
                        <a:pt x="24" y="367"/>
                      </a:cubicBezTo>
                      <a:close/>
                      <a:moveTo>
                        <a:pt x="34" y="312"/>
                      </a:moveTo>
                      <a:cubicBezTo>
                        <a:pt x="35" y="309"/>
                        <a:pt x="36" y="305"/>
                        <a:pt x="37" y="302"/>
                      </a:cubicBezTo>
                      <a:cubicBezTo>
                        <a:pt x="35" y="302"/>
                        <a:pt x="34" y="302"/>
                        <a:pt x="33" y="302"/>
                      </a:cubicBezTo>
                      <a:cubicBezTo>
                        <a:pt x="31" y="302"/>
                        <a:pt x="30" y="302"/>
                        <a:pt x="29" y="302"/>
                      </a:cubicBezTo>
                      <a:cubicBezTo>
                        <a:pt x="28" y="303"/>
                        <a:pt x="27" y="303"/>
                        <a:pt x="27" y="304"/>
                      </a:cubicBezTo>
                      <a:cubicBezTo>
                        <a:pt x="27" y="306"/>
                        <a:pt x="30" y="308"/>
                        <a:pt x="31" y="309"/>
                      </a:cubicBezTo>
                      <a:cubicBezTo>
                        <a:pt x="32" y="310"/>
                        <a:pt x="33" y="311"/>
                        <a:pt x="34" y="312"/>
                      </a:cubicBezTo>
                      <a:close/>
                      <a:moveTo>
                        <a:pt x="28" y="337"/>
                      </a:moveTo>
                      <a:cubicBezTo>
                        <a:pt x="28" y="335"/>
                        <a:pt x="29" y="332"/>
                        <a:pt x="29" y="330"/>
                      </a:cubicBezTo>
                      <a:cubicBezTo>
                        <a:pt x="26" y="330"/>
                        <a:pt x="23" y="328"/>
                        <a:pt x="21" y="332"/>
                      </a:cubicBezTo>
                      <a:cubicBezTo>
                        <a:pt x="19" y="335"/>
                        <a:pt x="25" y="337"/>
                        <a:pt x="28" y="337"/>
                      </a:cubicBezTo>
                      <a:close/>
                      <a:moveTo>
                        <a:pt x="31" y="289"/>
                      </a:moveTo>
                      <a:cubicBezTo>
                        <a:pt x="28" y="287"/>
                        <a:pt x="26" y="285"/>
                        <a:pt x="24" y="283"/>
                      </a:cubicBezTo>
                      <a:cubicBezTo>
                        <a:pt x="22" y="286"/>
                        <a:pt x="21" y="289"/>
                        <a:pt x="20" y="293"/>
                      </a:cubicBezTo>
                      <a:cubicBezTo>
                        <a:pt x="23" y="290"/>
                        <a:pt x="27" y="289"/>
                        <a:pt x="31" y="289"/>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7"/>
                <p:cNvSpPr>
                  <a:spLocks/>
                </p:cNvSpPr>
                <p:nvPr/>
              </p:nvSpPr>
              <p:spPr bwMode="auto">
                <a:xfrm>
                  <a:off x="4925" y="1476"/>
                  <a:ext cx="24" cy="33"/>
                </a:xfrm>
                <a:custGeom>
                  <a:avLst/>
                  <a:gdLst>
                    <a:gd name="T0" fmla="*/ 7 w 10"/>
                    <a:gd name="T1" fmla="*/ 6 h 14"/>
                    <a:gd name="T2" fmla="*/ 0 w 10"/>
                    <a:gd name="T3" fmla="*/ 13 h 14"/>
                    <a:gd name="T4" fmla="*/ 0 w 10"/>
                    <a:gd name="T5" fmla="*/ 13 h 14"/>
                    <a:gd name="T6" fmla="*/ 2 w 10"/>
                    <a:gd name="T7" fmla="*/ 0 h 14"/>
                    <a:gd name="T8" fmla="*/ 7 w 10"/>
                    <a:gd name="T9" fmla="*/ 6 h 14"/>
                  </a:gdLst>
                  <a:ahLst/>
                  <a:cxnLst>
                    <a:cxn ang="0">
                      <a:pos x="T0" y="T1"/>
                    </a:cxn>
                    <a:cxn ang="0">
                      <a:pos x="T2" y="T3"/>
                    </a:cxn>
                    <a:cxn ang="0">
                      <a:pos x="T4" y="T5"/>
                    </a:cxn>
                    <a:cxn ang="0">
                      <a:pos x="T6" y="T7"/>
                    </a:cxn>
                    <a:cxn ang="0">
                      <a:pos x="T8" y="T9"/>
                    </a:cxn>
                  </a:cxnLst>
                  <a:rect l="0" t="0" r="r" b="b"/>
                  <a:pathLst>
                    <a:path w="10" h="14">
                      <a:moveTo>
                        <a:pt x="7" y="6"/>
                      </a:moveTo>
                      <a:cubicBezTo>
                        <a:pt x="10" y="13"/>
                        <a:pt x="4" y="14"/>
                        <a:pt x="0" y="13"/>
                      </a:cubicBezTo>
                      <a:cubicBezTo>
                        <a:pt x="0" y="13"/>
                        <a:pt x="0" y="13"/>
                        <a:pt x="0" y="13"/>
                      </a:cubicBezTo>
                      <a:cubicBezTo>
                        <a:pt x="1" y="9"/>
                        <a:pt x="1" y="5"/>
                        <a:pt x="2" y="0"/>
                      </a:cubicBezTo>
                      <a:cubicBezTo>
                        <a:pt x="4" y="2"/>
                        <a:pt x="6" y="4"/>
                        <a:pt x="7"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8"/>
                <p:cNvSpPr>
                  <a:spLocks/>
                </p:cNvSpPr>
                <p:nvPr/>
              </p:nvSpPr>
              <p:spPr bwMode="auto">
                <a:xfrm>
                  <a:off x="4911" y="1516"/>
                  <a:ext cx="24" cy="36"/>
                </a:xfrm>
                <a:custGeom>
                  <a:avLst/>
                  <a:gdLst>
                    <a:gd name="T0" fmla="*/ 8 w 10"/>
                    <a:gd name="T1" fmla="*/ 4 h 15"/>
                    <a:gd name="T2" fmla="*/ 2 w 10"/>
                    <a:gd name="T3" fmla="*/ 13 h 15"/>
                    <a:gd name="T4" fmla="*/ 0 w 10"/>
                    <a:gd name="T5" fmla="*/ 12 h 15"/>
                    <a:gd name="T6" fmla="*/ 5 w 10"/>
                    <a:gd name="T7" fmla="*/ 0 h 15"/>
                    <a:gd name="T8" fmla="*/ 5 w 10"/>
                    <a:gd name="T9" fmla="*/ 0 h 15"/>
                    <a:gd name="T10" fmla="*/ 6 w 10"/>
                    <a:gd name="T11" fmla="*/ 0 h 15"/>
                    <a:gd name="T12" fmla="*/ 8 w 10"/>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8" y="4"/>
                      </a:moveTo>
                      <a:cubicBezTo>
                        <a:pt x="10" y="9"/>
                        <a:pt x="6" y="15"/>
                        <a:pt x="2" y="13"/>
                      </a:cubicBezTo>
                      <a:cubicBezTo>
                        <a:pt x="1" y="13"/>
                        <a:pt x="1" y="12"/>
                        <a:pt x="0" y="12"/>
                      </a:cubicBezTo>
                      <a:cubicBezTo>
                        <a:pt x="2" y="8"/>
                        <a:pt x="3" y="4"/>
                        <a:pt x="5" y="0"/>
                      </a:cubicBezTo>
                      <a:cubicBezTo>
                        <a:pt x="5" y="0"/>
                        <a:pt x="5" y="0"/>
                        <a:pt x="5" y="0"/>
                      </a:cubicBezTo>
                      <a:cubicBezTo>
                        <a:pt x="5" y="0"/>
                        <a:pt x="6" y="0"/>
                        <a:pt x="6" y="0"/>
                      </a:cubicBezTo>
                      <a:cubicBezTo>
                        <a:pt x="7" y="1"/>
                        <a:pt x="8" y="3"/>
                        <a:pt x="8"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9"/>
                <p:cNvSpPr>
                  <a:spLocks/>
                </p:cNvSpPr>
                <p:nvPr/>
              </p:nvSpPr>
              <p:spPr bwMode="auto">
                <a:xfrm>
                  <a:off x="4895" y="1554"/>
                  <a:ext cx="26" cy="31"/>
                </a:xfrm>
                <a:custGeom>
                  <a:avLst/>
                  <a:gdLst>
                    <a:gd name="T0" fmla="*/ 8 w 11"/>
                    <a:gd name="T1" fmla="*/ 1 h 13"/>
                    <a:gd name="T2" fmla="*/ 9 w 11"/>
                    <a:gd name="T3" fmla="*/ 10 h 13"/>
                    <a:gd name="T4" fmla="*/ 3 w 11"/>
                    <a:gd name="T5" fmla="*/ 12 h 13"/>
                    <a:gd name="T6" fmla="*/ 0 w 11"/>
                    <a:gd name="T7" fmla="*/ 9 h 13"/>
                    <a:gd name="T8" fmla="*/ 6 w 11"/>
                    <a:gd name="T9" fmla="*/ 0 h 13"/>
                    <a:gd name="T10" fmla="*/ 7 w 11"/>
                    <a:gd name="T11" fmla="*/ 0 h 13"/>
                    <a:gd name="T12" fmla="*/ 8 w 11"/>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8" y="1"/>
                      </a:moveTo>
                      <a:cubicBezTo>
                        <a:pt x="10" y="4"/>
                        <a:pt x="11" y="6"/>
                        <a:pt x="9" y="10"/>
                      </a:cubicBezTo>
                      <a:cubicBezTo>
                        <a:pt x="7" y="12"/>
                        <a:pt x="6" y="13"/>
                        <a:pt x="3" y="12"/>
                      </a:cubicBezTo>
                      <a:cubicBezTo>
                        <a:pt x="2" y="11"/>
                        <a:pt x="1" y="10"/>
                        <a:pt x="0" y="9"/>
                      </a:cubicBezTo>
                      <a:cubicBezTo>
                        <a:pt x="2" y="6"/>
                        <a:pt x="4" y="3"/>
                        <a:pt x="6" y="0"/>
                      </a:cubicBezTo>
                      <a:cubicBezTo>
                        <a:pt x="6" y="0"/>
                        <a:pt x="6" y="0"/>
                        <a:pt x="7" y="0"/>
                      </a:cubicBezTo>
                      <a:cubicBezTo>
                        <a:pt x="7" y="1"/>
                        <a:pt x="7" y="1"/>
                        <a:pt x="8"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0"/>
                <p:cNvSpPr>
                  <a:spLocks/>
                </p:cNvSpPr>
                <p:nvPr/>
              </p:nvSpPr>
              <p:spPr bwMode="auto">
                <a:xfrm>
                  <a:off x="4930" y="1436"/>
                  <a:ext cx="31" cy="40"/>
                </a:xfrm>
                <a:custGeom>
                  <a:avLst/>
                  <a:gdLst>
                    <a:gd name="T0" fmla="*/ 4 w 13"/>
                    <a:gd name="T1" fmla="*/ 0 h 17"/>
                    <a:gd name="T2" fmla="*/ 0 w 13"/>
                    <a:gd name="T3" fmla="*/ 13 h 17"/>
                    <a:gd name="T4" fmla="*/ 1 w 13"/>
                    <a:gd name="T5" fmla="*/ 1 h 17"/>
                    <a:gd name="T6" fmla="*/ 2 w 13"/>
                    <a:gd name="T7" fmla="*/ 1 h 17"/>
                    <a:gd name="T8" fmla="*/ 4 w 13"/>
                    <a:gd name="T9" fmla="*/ 0 h 17"/>
                  </a:gdLst>
                  <a:ahLst/>
                  <a:cxnLst>
                    <a:cxn ang="0">
                      <a:pos x="T0" y="T1"/>
                    </a:cxn>
                    <a:cxn ang="0">
                      <a:pos x="T2" y="T3"/>
                    </a:cxn>
                    <a:cxn ang="0">
                      <a:pos x="T4" y="T5"/>
                    </a:cxn>
                    <a:cxn ang="0">
                      <a:pos x="T6" y="T7"/>
                    </a:cxn>
                    <a:cxn ang="0">
                      <a:pos x="T8" y="T9"/>
                    </a:cxn>
                  </a:cxnLst>
                  <a:rect l="0" t="0" r="r" b="b"/>
                  <a:pathLst>
                    <a:path w="13" h="17">
                      <a:moveTo>
                        <a:pt x="4" y="0"/>
                      </a:moveTo>
                      <a:cubicBezTo>
                        <a:pt x="13" y="3"/>
                        <a:pt x="10" y="17"/>
                        <a:pt x="0" y="13"/>
                      </a:cubicBezTo>
                      <a:cubicBezTo>
                        <a:pt x="1" y="9"/>
                        <a:pt x="1" y="5"/>
                        <a:pt x="1" y="1"/>
                      </a:cubicBezTo>
                      <a:cubicBezTo>
                        <a:pt x="1" y="1"/>
                        <a:pt x="1" y="1"/>
                        <a:pt x="2" y="1"/>
                      </a:cubicBezTo>
                      <a:cubicBezTo>
                        <a:pt x="3" y="1"/>
                        <a:pt x="4" y="1"/>
                        <a:pt x="4"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1"/>
                <p:cNvSpPr>
                  <a:spLocks/>
                </p:cNvSpPr>
                <p:nvPr/>
              </p:nvSpPr>
              <p:spPr bwMode="auto">
                <a:xfrm>
                  <a:off x="4928" y="1391"/>
                  <a:ext cx="19" cy="40"/>
                </a:xfrm>
                <a:custGeom>
                  <a:avLst/>
                  <a:gdLst>
                    <a:gd name="T0" fmla="*/ 7 w 8"/>
                    <a:gd name="T1" fmla="*/ 8 h 17"/>
                    <a:gd name="T2" fmla="*/ 2 w 8"/>
                    <a:gd name="T3" fmla="*/ 17 h 17"/>
                    <a:gd name="T4" fmla="*/ 0 w 8"/>
                    <a:gd name="T5" fmla="*/ 0 h 17"/>
                    <a:gd name="T6" fmla="*/ 7 w 8"/>
                    <a:gd name="T7" fmla="*/ 8 h 17"/>
                  </a:gdLst>
                  <a:ahLst/>
                  <a:cxnLst>
                    <a:cxn ang="0">
                      <a:pos x="T0" y="T1"/>
                    </a:cxn>
                    <a:cxn ang="0">
                      <a:pos x="T2" y="T3"/>
                    </a:cxn>
                    <a:cxn ang="0">
                      <a:pos x="T4" y="T5"/>
                    </a:cxn>
                    <a:cxn ang="0">
                      <a:pos x="T6" y="T7"/>
                    </a:cxn>
                  </a:cxnLst>
                  <a:rect l="0" t="0" r="r" b="b"/>
                  <a:pathLst>
                    <a:path w="8" h="17">
                      <a:moveTo>
                        <a:pt x="7" y="8"/>
                      </a:moveTo>
                      <a:cubicBezTo>
                        <a:pt x="8" y="12"/>
                        <a:pt x="5" y="15"/>
                        <a:pt x="2" y="17"/>
                      </a:cubicBezTo>
                      <a:cubicBezTo>
                        <a:pt x="2" y="11"/>
                        <a:pt x="1" y="6"/>
                        <a:pt x="0" y="0"/>
                      </a:cubicBezTo>
                      <a:cubicBezTo>
                        <a:pt x="4" y="1"/>
                        <a:pt x="7" y="4"/>
                        <a:pt x="7"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2"/>
                <p:cNvSpPr>
                  <a:spLocks/>
                </p:cNvSpPr>
                <p:nvPr/>
              </p:nvSpPr>
              <p:spPr bwMode="auto">
                <a:xfrm>
                  <a:off x="4873" y="1585"/>
                  <a:ext cx="24" cy="31"/>
                </a:xfrm>
                <a:custGeom>
                  <a:avLst/>
                  <a:gdLst>
                    <a:gd name="T0" fmla="*/ 9 w 10"/>
                    <a:gd name="T1" fmla="*/ 2 h 13"/>
                    <a:gd name="T2" fmla="*/ 9 w 10"/>
                    <a:gd name="T3" fmla="*/ 6 h 13"/>
                    <a:gd name="T4" fmla="*/ 4 w 10"/>
                    <a:gd name="T5" fmla="*/ 13 h 13"/>
                    <a:gd name="T6" fmla="*/ 0 w 10"/>
                    <a:gd name="T7" fmla="*/ 9 h 13"/>
                    <a:gd name="T8" fmla="*/ 7 w 10"/>
                    <a:gd name="T9" fmla="*/ 0 h 13"/>
                    <a:gd name="T10" fmla="*/ 9 w 10"/>
                    <a:gd name="T11" fmla="*/ 2 h 13"/>
                  </a:gdLst>
                  <a:ahLst/>
                  <a:cxnLst>
                    <a:cxn ang="0">
                      <a:pos x="T0" y="T1"/>
                    </a:cxn>
                    <a:cxn ang="0">
                      <a:pos x="T2" y="T3"/>
                    </a:cxn>
                    <a:cxn ang="0">
                      <a:pos x="T4" y="T5"/>
                    </a:cxn>
                    <a:cxn ang="0">
                      <a:pos x="T6" y="T7"/>
                    </a:cxn>
                    <a:cxn ang="0">
                      <a:pos x="T8" y="T9"/>
                    </a:cxn>
                    <a:cxn ang="0">
                      <a:pos x="T10" y="T11"/>
                    </a:cxn>
                  </a:cxnLst>
                  <a:rect l="0" t="0" r="r" b="b"/>
                  <a:pathLst>
                    <a:path w="10" h="13">
                      <a:moveTo>
                        <a:pt x="9" y="2"/>
                      </a:moveTo>
                      <a:cubicBezTo>
                        <a:pt x="10" y="3"/>
                        <a:pt x="10" y="5"/>
                        <a:pt x="9" y="6"/>
                      </a:cubicBezTo>
                      <a:cubicBezTo>
                        <a:pt x="9" y="8"/>
                        <a:pt x="6" y="12"/>
                        <a:pt x="4" y="13"/>
                      </a:cubicBezTo>
                      <a:cubicBezTo>
                        <a:pt x="3" y="11"/>
                        <a:pt x="2" y="10"/>
                        <a:pt x="0" y="9"/>
                      </a:cubicBezTo>
                      <a:cubicBezTo>
                        <a:pt x="3" y="6"/>
                        <a:pt x="5" y="3"/>
                        <a:pt x="7" y="0"/>
                      </a:cubicBezTo>
                      <a:cubicBezTo>
                        <a:pt x="8" y="1"/>
                        <a:pt x="9" y="1"/>
                        <a:pt x="9"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3"/>
                <p:cNvSpPr>
                  <a:spLocks/>
                </p:cNvSpPr>
                <p:nvPr/>
              </p:nvSpPr>
              <p:spPr bwMode="auto">
                <a:xfrm>
                  <a:off x="4750" y="1292"/>
                  <a:ext cx="173" cy="381"/>
                </a:xfrm>
                <a:custGeom>
                  <a:avLst/>
                  <a:gdLst>
                    <a:gd name="T0" fmla="*/ 69 w 73"/>
                    <a:gd name="T1" fmla="*/ 41 h 161"/>
                    <a:gd name="T2" fmla="*/ 68 w 73"/>
                    <a:gd name="T3" fmla="*/ 94 h 161"/>
                    <a:gd name="T4" fmla="*/ 4 w 73"/>
                    <a:gd name="T5" fmla="*/ 161 h 161"/>
                    <a:gd name="T6" fmla="*/ 0 w 73"/>
                    <a:gd name="T7" fmla="*/ 138 h 161"/>
                    <a:gd name="T8" fmla="*/ 53 w 73"/>
                    <a:gd name="T9" fmla="*/ 88 h 161"/>
                    <a:gd name="T10" fmla="*/ 32 w 73"/>
                    <a:gd name="T11" fmla="*/ 16 h 161"/>
                    <a:gd name="T12" fmla="*/ 47 w 73"/>
                    <a:gd name="T13" fmla="*/ 0 h 161"/>
                    <a:gd name="T14" fmla="*/ 61 w 73"/>
                    <a:gd name="T15" fmla="*/ 19 h 161"/>
                    <a:gd name="T16" fmla="*/ 69 w 73"/>
                    <a:gd name="T17" fmla="*/ 4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61">
                      <a:moveTo>
                        <a:pt x="69" y="41"/>
                      </a:moveTo>
                      <a:cubicBezTo>
                        <a:pt x="73" y="59"/>
                        <a:pt x="72" y="77"/>
                        <a:pt x="68" y="94"/>
                      </a:cubicBezTo>
                      <a:cubicBezTo>
                        <a:pt x="58" y="125"/>
                        <a:pt x="34" y="149"/>
                        <a:pt x="4" y="161"/>
                      </a:cubicBezTo>
                      <a:cubicBezTo>
                        <a:pt x="3" y="153"/>
                        <a:pt x="2" y="146"/>
                        <a:pt x="0" y="138"/>
                      </a:cubicBezTo>
                      <a:cubicBezTo>
                        <a:pt x="25" y="132"/>
                        <a:pt x="46" y="113"/>
                        <a:pt x="53" y="88"/>
                      </a:cubicBezTo>
                      <a:cubicBezTo>
                        <a:pt x="60" y="63"/>
                        <a:pt x="53" y="32"/>
                        <a:pt x="32" y="16"/>
                      </a:cubicBezTo>
                      <a:cubicBezTo>
                        <a:pt x="37" y="11"/>
                        <a:pt x="42" y="5"/>
                        <a:pt x="47" y="0"/>
                      </a:cubicBezTo>
                      <a:cubicBezTo>
                        <a:pt x="52" y="6"/>
                        <a:pt x="57" y="12"/>
                        <a:pt x="61" y="19"/>
                      </a:cubicBezTo>
                      <a:cubicBezTo>
                        <a:pt x="65" y="26"/>
                        <a:pt x="68" y="34"/>
                        <a:pt x="69" y="4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4"/>
                <p:cNvSpPr>
                  <a:spLocks/>
                </p:cNvSpPr>
                <p:nvPr/>
              </p:nvSpPr>
              <p:spPr bwMode="auto">
                <a:xfrm>
                  <a:off x="4850" y="1616"/>
                  <a:ext cx="28" cy="31"/>
                </a:xfrm>
                <a:custGeom>
                  <a:avLst/>
                  <a:gdLst>
                    <a:gd name="T0" fmla="*/ 11 w 12"/>
                    <a:gd name="T1" fmla="*/ 3 h 13"/>
                    <a:gd name="T2" fmla="*/ 10 w 12"/>
                    <a:gd name="T3" fmla="*/ 9 h 13"/>
                    <a:gd name="T4" fmla="*/ 0 w 12"/>
                    <a:gd name="T5" fmla="*/ 6 h 13"/>
                    <a:gd name="T6" fmla="*/ 7 w 12"/>
                    <a:gd name="T7" fmla="*/ 0 h 13"/>
                    <a:gd name="T8" fmla="*/ 11 w 12"/>
                    <a:gd name="T9" fmla="*/ 3 h 13"/>
                  </a:gdLst>
                  <a:ahLst/>
                  <a:cxnLst>
                    <a:cxn ang="0">
                      <a:pos x="T0" y="T1"/>
                    </a:cxn>
                    <a:cxn ang="0">
                      <a:pos x="T2" y="T3"/>
                    </a:cxn>
                    <a:cxn ang="0">
                      <a:pos x="T4" y="T5"/>
                    </a:cxn>
                    <a:cxn ang="0">
                      <a:pos x="T6" y="T7"/>
                    </a:cxn>
                    <a:cxn ang="0">
                      <a:pos x="T8" y="T9"/>
                    </a:cxn>
                  </a:cxnLst>
                  <a:rect l="0" t="0" r="r" b="b"/>
                  <a:pathLst>
                    <a:path w="12" h="13">
                      <a:moveTo>
                        <a:pt x="11" y="3"/>
                      </a:moveTo>
                      <a:cubicBezTo>
                        <a:pt x="12" y="5"/>
                        <a:pt x="12" y="7"/>
                        <a:pt x="10" y="9"/>
                      </a:cubicBezTo>
                      <a:cubicBezTo>
                        <a:pt x="6" y="13"/>
                        <a:pt x="3" y="10"/>
                        <a:pt x="0" y="6"/>
                      </a:cubicBezTo>
                      <a:cubicBezTo>
                        <a:pt x="3" y="4"/>
                        <a:pt x="5" y="2"/>
                        <a:pt x="7" y="0"/>
                      </a:cubicBezTo>
                      <a:cubicBezTo>
                        <a:pt x="8" y="1"/>
                        <a:pt x="10" y="2"/>
                        <a:pt x="11"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
                <p:cNvSpPr>
                  <a:spLocks/>
                </p:cNvSpPr>
                <p:nvPr/>
              </p:nvSpPr>
              <p:spPr bwMode="auto">
                <a:xfrm>
                  <a:off x="4918" y="1353"/>
                  <a:ext cx="22" cy="29"/>
                </a:xfrm>
                <a:custGeom>
                  <a:avLst/>
                  <a:gdLst>
                    <a:gd name="T0" fmla="*/ 5 w 9"/>
                    <a:gd name="T1" fmla="*/ 0 h 12"/>
                    <a:gd name="T2" fmla="*/ 7 w 9"/>
                    <a:gd name="T3" fmla="*/ 7 h 12"/>
                    <a:gd name="T4" fmla="*/ 3 w 9"/>
                    <a:gd name="T5" fmla="*/ 12 h 12"/>
                    <a:gd name="T6" fmla="*/ 0 w 9"/>
                    <a:gd name="T7" fmla="*/ 2 h 12"/>
                    <a:gd name="T8" fmla="*/ 1 w 9"/>
                    <a:gd name="T9" fmla="*/ 0 h 12"/>
                    <a:gd name="T10" fmla="*/ 5 w 9"/>
                    <a:gd name="T11" fmla="*/ 0 h 12"/>
                  </a:gdLst>
                  <a:ahLst/>
                  <a:cxnLst>
                    <a:cxn ang="0">
                      <a:pos x="T0" y="T1"/>
                    </a:cxn>
                    <a:cxn ang="0">
                      <a:pos x="T2" y="T3"/>
                    </a:cxn>
                    <a:cxn ang="0">
                      <a:pos x="T4" y="T5"/>
                    </a:cxn>
                    <a:cxn ang="0">
                      <a:pos x="T6" y="T7"/>
                    </a:cxn>
                    <a:cxn ang="0">
                      <a:pos x="T8" y="T9"/>
                    </a:cxn>
                    <a:cxn ang="0">
                      <a:pos x="T10" y="T11"/>
                    </a:cxn>
                  </a:cxnLst>
                  <a:rect l="0" t="0" r="r" b="b"/>
                  <a:pathLst>
                    <a:path w="9" h="12">
                      <a:moveTo>
                        <a:pt x="5" y="0"/>
                      </a:moveTo>
                      <a:cubicBezTo>
                        <a:pt x="8" y="2"/>
                        <a:pt x="9" y="5"/>
                        <a:pt x="7" y="7"/>
                      </a:cubicBezTo>
                      <a:cubicBezTo>
                        <a:pt x="6" y="10"/>
                        <a:pt x="5" y="11"/>
                        <a:pt x="3" y="12"/>
                      </a:cubicBezTo>
                      <a:cubicBezTo>
                        <a:pt x="2" y="9"/>
                        <a:pt x="1" y="5"/>
                        <a:pt x="0" y="2"/>
                      </a:cubicBezTo>
                      <a:cubicBezTo>
                        <a:pt x="0" y="1"/>
                        <a:pt x="1" y="1"/>
                        <a:pt x="1" y="0"/>
                      </a:cubicBezTo>
                      <a:cubicBezTo>
                        <a:pt x="2" y="0"/>
                        <a:pt x="4" y="0"/>
                        <a:pt x="5"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
                <p:cNvSpPr>
                  <a:spLocks/>
                </p:cNvSpPr>
                <p:nvPr/>
              </p:nvSpPr>
              <p:spPr bwMode="auto">
                <a:xfrm>
                  <a:off x="4897" y="1308"/>
                  <a:ext cx="33" cy="41"/>
                </a:xfrm>
                <a:custGeom>
                  <a:avLst/>
                  <a:gdLst>
                    <a:gd name="T0" fmla="*/ 0 w 14"/>
                    <a:gd name="T1" fmla="*/ 2 h 17"/>
                    <a:gd name="T2" fmla="*/ 7 w 14"/>
                    <a:gd name="T3" fmla="*/ 17 h 17"/>
                    <a:gd name="T4" fmla="*/ 0 w 14"/>
                    <a:gd name="T5" fmla="*/ 2 h 17"/>
                  </a:gdLst>
                  <a:ahLst/>
                  <a:cxnLst>
                    <a:cxn ang="0">
                      <a:pos x="T0" y="T1"/>
                    </a:cxn>
                    <a:cxn ang="0">
                      <a:pos x="T2" y="T3"/>
                    </a:cxn>
                    <a:cxn ang="0">
                      <a:pos x="T4" y="T5"/>
                    </a:cxn>
                  </a:cxnLst>
                  <a:rect l="0" t="0" r="r" b="b"/>
                  <a:pathLst>
                    <a:path w="14" h="17">
                      <a:moveTo>
                        <a:pt x="0" y="2"/>
                      </a:moveTo>
                      <a:cubicBezTo>
                        <a:pt x="8" y="0"/>
                        <a:pt x="14" y="11"/>
                        <a:pt x="7" y="17"/>
                      </a:cubicBezTo>
                      <a:cubicBezTo>
                        <a:pt x="5" y="12"/>
                        <a:pt x="3" y="7"/>
                        <a:pt x="0"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7"/>
                <p:cNvSpPr>
                  <a:spLocks/>
                </p:cNvSpPr>
                <p:nvPr/>
              </p:nvSpPr>
              <p:spPr bwMode="auto">
                <a:xfrm>
                  <a:off x="4819" y="1637"/>
                  <a:ext cx="28" cy="29"/>
                </a:xfrm>
                <a:custGeom>
                  <a:avLst/>
                  <a:gdLst>
                    <a:gd name="T0" fmla="*/ 10 w 12"/>
                    <a:gd name="T1" fmla="*/ 1 h 12"/>
                    <a:gd name="T2" fmla="*/ 9 w 12"/>
                    <a:gd name="T3" fmla="*/ 9 h 12"/>
                    <a:gd name="T4" fmla="*/ 0 w 12"/>
                    <a:gd name="T5" fmla="*/ 8 h 12"/>
                    <a:gd name="T6" fmla="*/ 0 w 12"/>
                    <a:gd name="T7" fmla="*/ 8 h 12"/>
                    <a:gd name="T8" fmla="*/ 10 w 12"/>
                    <a:gd name="T9" fmla="*/ 0 h 12"/>
                    <a:gd name="T10" fmla="*/ 10 w 12"/>
                    <a:gd name="T11" fmla="*/ 1 h 12"/>
                  </a:gdLst>
                  <a:ahLst/>
                  <a:cxnLst>
                    <a:cxn ang="0">
                      <a:pos x="T0" y="T1"/>
                    </a:cxn>
                    <a:cxn ang="0">
                      <a:pos x="T2" y="T3"/>
                    </a:cxn>
                    <a:cxn ang="0">
                      <a:pos x="T4" y="T5"/>
                    </a:cxn>
                    <a:cxn ang="0">
                      <a:pos x="T6" y="T7"/>
                    </a:cxn>
                    <a:cxn ang="0">
                      <a:pos x="T8" y="T9"/>
                    </a:cxn>
                    <a:cxn ang="0">
                      <a:pos x="T10" y="T11"/>
                    </a:cxn>
                  </a:cxnLst>
                  <a:rect l="0" t="0" r="r" b="b"/>
                  <a:pathLst>
                    <a:path w="12" h="12">
                      <a:moveTo>
                        <a:pt x="10" y="1"/>
                      </a:moveTo>
                      <a:cubicBezTo>
                        <a:pt x="11" y="4"/>
                        <a:pt x="12" y="6"/>
                        <a:pt x="9" y="9"/>
                      </a:cubicBezTo>
                      <a:cubicBezTo>
                        <a:pt x="7" y="12"/>
                        <a:pt x="3" y="11"/>
                        <a:pt x="0" y="8"/>
                      </a:cubicBezTo>
                      <a:cubicBezTo>
                        <a:pt x="0" y="8"/>
                        <a:pt x="0" y="8"/>
                        <a:pt x="0" y="8"/>
                      </a:cubicBezTo>
                      <a:cubicBezTo>
                        <a:pt x="4" y="6"/>
                        <a:pt x="7" y="3"/>
                        <a:pt x="10" y="0"/>
                      </a:cubicBezTo>
                      <a:cubicBezTo>
                        <a:pt x="10" y="0"/>
                        <a:pt x="10" y="1"/>
                        <a:pt x="10"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18"/>
                <p:cNvSpPr>
                  <a:spLocks/>
                </p:cNvSpPr>
                <p:nvPr/>
              </p:nvSpPr>
              <p:spPr bwMode="auto">
                <a:xfrm>
                  <a:off x="4506" y="899"/>
                  <a:ext cx="486" cy="542"/>
                </a:xfrm>
                <a:custGeom>
                  <a:avLst/>
                  <a:gdLst>
                    <a:gd name="T0" fmla="*/ 205 w 205"/>
                    <a:gd name="T1" fmla="*/ 97 h 229"/>
                    <a:gd name="T2" fmla="*/ 162 w 205"/>
                    <a:gd name="T3" fmla="*/ 146 h 229"/>
                    <a:gd name="T4" fmla="*/ 122 w 205"/>
                    <a:gd name="T5" fmla="*/ 187 h 229"/>
                    <a:gd name="T6" fmla="*/ 14 w 205"/>
                    <a:gd name="T7" fmla="*/ 212 h 229"/>
                    <a:gd name="T8" fmla="*/ 13 w 205"/>
                    <a:gd name="T9" fmla="*/ 212 h 229"/>
                    <a:gd name="T10" fmla="*/ 17 w 205"/>
                    <a:gd name="T11" fmla="*/ 194 h 229"/>
                    <a:gd name="T12" fmla="*/ 108 w 205"/>
                    <a:gd name="T13" fmla="*/ 178 h 229"/>
                    <a:gd name="T14" fmla="*/ 143 w 205"/>
                    <a:gd name="T15" fmla="*/ 148 h 229"/>
                    <a:gd name="T16" fmla="*/ 179 w 205"/>
                    <a:gd name="T17" fmla="*/ 102 h 229"/>
                    <a:gd name="T18" fmla="*/ 179 w 205"/>
                    <a:gd name="T19" fmla="*/ 98 h 229"/>
                    <a:gd name="T20" fmla="*/ 100 w 205"/>
                    <a:gd name="T21" fmla="*/ 38 h 229"/>
                    <a:gd name="T22" fmla="*/ 8 w 205"/>
                    <a:gd name="T23" fmla="*/ 29 h 229"/>
                    <a:gd name="T24" fmla="*/ 8 w 205"/>
                    <a:gd name="T25" fmla="*/ 29 h 229"/>
                    <a:gd name="T26" fmla="*/ 0 w 205"/>
                    <a:gd name="T27" fmla="*/ 7 h 229"/>
                    <a:gd name="T28" fmla="*/ 1 w 205"/>
                    <a:gd name="T29" fmla="*/ 7 h 229"/>
                    <a:gd name="T30" fmla="*/ 5 w 205"/>
                    <a:gd name="T31" fmla="*/ 4 h 229"/>
                    <a:gd name="T32" fmla="*/ 118 w 205"/>
                    <a:gd name="T33" fmla="*/ 26 h 229"/>
                    <a:gd name="T34" fmla="*/ 164 w 205"/>
                    <a:gd name="T35" fmla="*/ 63 h 229"/>
                    <a:gd name="T36" fmla="*/ 205 w 205"/>
                    <a:gd name="T37" fmla="*/ 9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29">
                      <a:moveTo>
                        <a:pt x="205" y="97"/>
                      </a:moveTo>
                      <a:cubicBezTo>
                        <a:pt x="190" y="114"/>
                        <a:pt x="176" y="130"/>
                        <a:pt x="162" y="146"/>
                      </a:cubicBezTo>
                      <a:cubicBezTo>
                        <a:pt x="149" y="161"/>
                        <a:pt x="136" y="175"/>
                        <a:pt x="122" y="187"/>
                      </a:cubicBezTo>
                      <a:cubicBezTo>
                        <a:pt x="92" y="212"/>
                        <a:pt x="51" y="229"/>
                        <a:pt x="14" y="212"/>
                      </a:cubicBezTo>
                      <a:cubicBezTo>
                        <a:pt x="14" y="212"/>
                        <a:pt x="14" y="212"/>
                        <a:pt x="13" y="212"/>
                      </a:cubicBezTo>
                      <a:cubicBezTo>
                        <a:pt x="15" y="206"/>
                        <a:pt x="16" y="200"/>
                        <a:pt x="17" y="194"/>
                      </a:cubicBezTo>
                      <a:cubicBezTo>
                        <a:pt x="48" y="203"/>
                        <a:pt x="80" y="192"/>
                        <a:pt x="108" y="178"/>
                      </a:cubicBezTo>
                      <a:cubicBezTo>
                        <a:pt x="123" y="171"/>
                        <a:pt x="133" y="161"/>
                        <a:pt x="143" y="148"/>
                      </a:cubicBezTo>
                      <a:cubicBezTo>
                        <a:pt x="155" y="133"/>
                        <a:pt x="167" y="117"/>
                        <a:pt x="179" y="102"/>
                      </a:cubicBezTo>
                      <a:cubicBezTo>
                        <a:pt x="180" y="101"/>
                        <a:pt x="180" y="99"/>
                        <a:pt x="179" y="98"/>
                      </a:cubicBezTo>
                      <a:cubicBezTo>
                        <a:pt x="151" y="80"/>
                        <a:pt x="129" y="54"/>
                        <a:pt x="100" y="38"/>
                      </a:cubicBezTo>
                      <a:cubicBezTo>
                        <a:pt x="73" y="23"/>
                        <a:pt x="37" y="17"/>
                        <a:pt x="8" y="29"/>
                      </a:cubicBezTo>
                      <a:cubicBezTo>
                        <a:pt x="8" y="29"/>
                        <a:pt x="8" y="29"/>
                        <a:pt x="8" y="29"/>
                      </a:cubicBezTo>
                      <a:cubicBezTo>
                        <a:pt x="6" y="22"/>
                        <a:pt x="3" y="14"/>
                        <a:pt x="0" y="7"/>
                      </a:cubicBezTo>
                      <a:cubicBezTo>
                        <a:pt x="0" y="7"/>
                        <a:pt x="0" y="7"/>
                        <a:pt x="1" y="7"/>
                      </a:cubicBezTo>
                      <a:cubicBezTo>
                        <a:pt x="2" y="6"/>
                        <a:pt x="4" y="5"/>
                        <a:pt x="5" y="4"/>
                      </a:cubicBezTo>
                      <a:cubicBezTo>
                        <a:pt x="44" y="0"/>
                        <a:pt x="84" y="7"/>
                        <a:pt x="118" y="26"/>
                      </a:cubicBezTo>
                      <a:cubicBezTo>
                        <a:pt x="135" y="35"/>
                        <a:pt x="151" y="48"/>
                        <a:pt x="164" y="63"/>
                      </a:cubicBezTo>
                      <a:cubicBezTo>
                        <a:pt x="176" y="76"/>
                        <a:pt x="187" y="91"/>
                        <a:pt x="205" y="9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19"/>
                <p:cNvSpPr>
                  <a:spLocks/>
                </p:cNvSpPr>
                <p:nvPr/>
              </p:nvSpPr>
              <p:spPr bwMode="auto">
                <a:xfrm>
                  <a:off x="4691" y="1334"/>
                  <a:ext cx="189" cy="272"/>
                </a:xfrm>
                <a:custGeom>
                  <a:avLst/>
                  <a:gdLst>
                    <a:gd name="T0" fmla="*/ 55 w 80"/>
                    <a:gd name="T1" fmla="*/ 0 h 115"/>
                    <a:gd name="T2" fmla="*/ 73 w 80"/>
                    <a:gd name="T3" fmla="*/ 69 h 115"/>
                    <a:gd name="T4" fmla="*/ 26 w 80"/>
                    <a:gd name="T5" fmla="*/ 115 h 115"/>
                    <a:gd name="T6" fmla="*/ 24 w 80"/>
                    <a:gd name="T7" fmla="*/ 115 h 115"/>
                    <a:gd name="T8" fmla="*/ 24 w 80"/>
                    <a:gd name="T9" fmla="*/ 115 h 115"/>
                    <a:gd name="T10" fmla="*/ 20 w 80"/>
                    <a:gd name="T11" fmla="*/ 105 h 115"/>
                    <a:gd name="T12" fmla="*/ 7 w 80"/>
                    <a:gd name="T13" fmla="*/ 81 h 115"/>
                    <a:gd name="T14" fmla="*/ 0 w 80"/>
                    <a:gd name="T15" fmla="*/ 73 h 115"/>
                    <a:gd name="T16" fmla="*/ 13 w 80"/>
                    <a:gd name="T17" fmla="*/ 80 h 115"/>
                    <a:gd name="T18" fmla="*/ 38 w 80"/>
                    <a:gd name="T19" fmla="*/ 87 h 115"/>
                    <a:gd name="T20" fmla="*/ 66 w 80"/>
                    <a:gd name="T21" fmla="*/ 63 h 115"/>
                    <a:gd name="T22" fmla="*/ 48 w 80"/>
                    <a:gd name="T23" fmla="*/ 28 h 115"/>
                    <a:gd name="T24" fmla="*/ 16 w 80"/>
                    <a:gd name="T25" fmla="*/ 27 h 115"/>
                    <a:gd name="T26" fmla="*/ 40 w 80"/>
                    <a:gd name="T27" fmla="*/ 12 h 115"/>
                    <a:gd name="T28" fmla="*/ 55 w 80"/>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15">
                      <a:moveTo>
                        <a:pt x="55" y="0"/>
                      </a:moveTo>
                      <a:cubicBezTo>
                        <a:pt x="71" y="18"/>
                        <a:pt x="80" y="44"/>
                        <a:pt x="73" y="69"/>
                      </a:cubicBezTo>
                      <a:cubicBezTo>
                        <a:pt x="67" y="91"/>
                        <a:pt x="48" y="108"/>
                        <a:pt x="26" y="115"/>
                      </a:cubicBezTo>
                      <a:cubicBezTo>
                        <a:pt x="26" y="114"/>
                        <a:pt x="25" y="114"/>
                        <a:pt x="24" y="115"/>
                      </a:cubicBezTo>
                      <a:cubicBezTo>
                        <a:pt x="24" y="115"/>
                        <a:pt x="24" y="115"/>
                        <a:pt x="24" y="115"/>
                      </a:cubicBezTo>
                      <a:cubicBezTo>
                        <a:pt x="23" y="112"/>
                        <a:pt x="22" y="108"/>
                        <a:pt x="20" y="105"/>
                      </a:cubicBezTo>
                      <a:cubicBezTo>
                        <a:pt x="17" y="97"/>
                        <a:pt x="13" y="88"/>
                        <a:pt x="7" y="81"/>
                      </a:cubicBezTo>
                      <a:cubicBezTo>
                        <a:pt x="5" y="78"/>
                        <a:pt x="3" y="76"/>
                        <a:pt x="0" y="73"/>
                      </a:cubicBezTo>
                      <a:cubicBezTo>
                        <a:pt x="4" y="76"/>
                        <a:pt x="8" y="78"/>
                        <a:pt x="13" y="80"/>
                      </a:cubicBezTo>
                      <a:cubicBezTo>
                        <a:pt x="20" y="83"/>
                        <a:pt x="29" y="87"/>
                        <a:pt x="38" y="87"/>
                      </a:cubicBezTo>
                      <a:cubicBezTo>
                        <a:pt x="53" y="88"/>
                        <a:pt x="65" y="78"/>
                        <a:pt x="66" y="63"/>
                      </a:cubicBezTo>
                      <a:cubicBezTo>
                        <a:pt x="68" y="48"/>
                        <a:pt x="61" y="34"/>
                        <a:pt x="48" y="28"/>
                      </a:cubicBezTo>
                      <a:cubicBezTo>
                        <a:pt x="38" y="23"/>
                        <a:pt x="27" y="24"/>
                        <a:pt x="16" y="27"/>
                      </a:cubicBezTo>
                      <a:cubicBezTo>
                        <a:pt x="25" y="23"/>
                        <a:pt x="33" y="18"/>
                        <a:pt x="40" y="12"/>
                      </a:cubicBezTo>
                      <a:cubicBezTo>
                        <a:pt x="45" y="8"/>
                        <a:pt x="50" y="4"/>
                        <a:pt x="55"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20"/>
                <p:cNvSpPr>
                  <a:spLocks/>
                </p:cNvSpPr>
                <p:nvPr/>
              </p:nvSpPr>
              <p:spPr bwMode="auto">
                <a:xfrm>
                  <a:off x="4793" y="1661"/>
                  <a:ext cx="26" cy="28"/>
                </a:xfrm>
                <a:custGeom>
                  <a:avLst/>
                  <a:gdLst>
                    <a:gd name="T0" fmla="*/ 8 w 11"/>
                    <a:gd name="T1" fmla="*/ 0 h 12"/>
                    <a:gd name="T2" fmla="*/ 8 w 11"/>
                    <a:gd name="T3" fmla="*/ 8 h 12"/>
                    <a:gd name="T4" fmla="*/ 0 w 11"/>
                    <a:gd name="T5" fmla="*/ 4 h 12"/>
                    <a:gd name="T6" fmla="*/ 8 w 11"/>
                    <a:gd name="T7" fmla="*/ 0 h 12"/>
                    <a:gd name="T8" fmla="*/ 8 w 11"/>
                    <a:gd name="T9" fmla="*/ 0 h 12"/>
                  </a:gdLst>
                  <a:ahLst/>
                  <a:cxnLst>
                    <a:cxn ang="0">
                      <a:pos x="T0" y="T1"/>
                    </a:cxn>
                    <a:cxn ang="0">
                      <a:pos x="T2" y="T3"/>
                    </a:cxn>
                    <a:cxn ang="0">
                      <a:pos x="T4" y="T5"/>
                    </a:cxn>
                    <a:cxn ang="0">
                      <a:pos x="T6" y="T7"/>
                    </a:cxn>
                    <a:cxn ang="0">
                      <a:pos x="T8" y="T9"/>
                    </a:cxn>
                  </a:cxnLst>
                  <a:rect l="0" t="0" r="r" b="b"/>
                  <a:pathLst>
                    <a:path w="11" h="12">
                      <a:moveTo>
                        <a:pt x="8" y="0"/>
                      </a:moveTo>
                      <a:cubicBezTo>
                        <a:pt x="10" y="3"/>
                        <a:pt x="11" y="6"/>
                        <a:pt x="8" y="8"/>
                      </a:cubicBezTo>
                      <a:cubicBezTo>
                        <a:pt x="4" y="12"/>
                        <a:pt x="1" y="8"/>
                        <a:pt x="0" y="4"/>
                      </a:cubicBezTo>
                      <a:cubicBezTo>
                        <a:pt x="3" y="3"/>
                        <a:pt x="6" y="2"/>
                        <a:pt x="8" y="0"/>
                      </a:cubicBezTo>
                      <a:cubicBezTo>
                        <a:pt x="8" y="0"/>
                        <a:pt x="8" y="0"/>
                        <a:pt x="8"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21"/>
                <p:cNvSpPr>
                  <a:spLocks noEditPoints="1"/>
                </p:cNvSpPr>
                <p:nvPr/>
              </p:nvSpPr>
              <p:spPr bwMode="auto">
                <a:xfrm>
                  <a:off x="4525" y="939"/>
                  <a:ext cx="408" cy="440"/>
                </a:xfrm>
                <a:custGeom>
                  <a:avLst/>
                  <a:gdLst>
                    <a:gd name="T0" fmla="*/ 110 w 172"/>
                    <a:gd name="T1" fmla="*/ 72 h 186"/>
                    <a:gd name="T2" fmla="*/ 75 w 172"/>
                    <a:gd name="T3" fmla="*/ 71 h 186"/>
                    <a:gd name="T4" fmla="*/ 171 w 172"/>
                    <a:gd name="T5" fmla="*/ 81 h 186"/>
                    <a:gd name="T6" fmla="*/ 135 w 172"/>
                    <a:gd name="T7" fmla="*/ 131 h 186"/>
                    <a:gd name="T8" fmla="*/ 9 w 172"/>
                    <a:gd name="T9" fmla="*/ 177 h 186"/>
                    <a:gd name="T10" fmla="*/ 11 w 172"/>
                    <a:gd name="T11" fmla="*/ 172 h 186"/>
                    <a:gd name="T12" fmla="*/ 38 w 172"/>
                    <a:gd name="T13" fmla="*/ 150 h 186"/>
                    <a:gd name="T14" fmla="*/ 15 w 172"/>
                    <a:gd name="T15" fmla="*/ 120 h 186"/>
                    <a:gd name="T16" fmla="*/ 39 w 172"/>
                    <a:gd name="T17" fmla="*/ 95 h 186"/>
                    <a:gd name="T18" fmla="*/ 13 w 172"/>
                    <a:gd name="T19" fmla="*/ 75 h 186"/>
                    <a:gd name="T20" fmla="*/ 15 w 172"/>
                    <a:gd name="T21" fmla="*/ 71 h 186"/>
                    <a:gd name="T22" fmla="*/ 2 w 172"/>
                    <a:gd name="T23" fmla="*/ 17 h 186"/>
                    <a:gd name="T24" fmla="*/ 0 w 172"/>
                    <a:gd name="T25" fmla="*/ 12 h 186"/>
                    <a:gd name="T26" fmla="*/ 171 w 172"/>
                    <a:gd name="T27" fmla="*/ 81 h 186"/>
                    <a:gd name="T28" fmla="*/ 166 w 172"/>
                    <a:gd name="T29" fmla="*/ 84 h 186"/>
                    <a:gd name="T30" fmla="*/ 129 w 172"/>
                    <a:gd name="T31" fmla="*/ 66 h 186"/>
                    <a:gd name="T32" fmla="*/ 135 w 172"/>
                    <a:gd name="T33" fmla="*/ 96 h 186"/>
                    <a:gd name="T34" fmla="*/ 133 w 172"/>
                    <a:gd name="T35" fmla="*/ 123 h 186"/>
                    <a:gd name="T36" fmla="*/ 135 w 172"/>
                    <a:gd name="T37" fmla="*/ 123 h 186"/>
                    <a:gd name="T38" fmla="*/ 131 w 172"/>
                    <a:gd name="T39" fmla="*/ 128 h 186"/>
                    <a:gd name="T40" fmla="*/ 115 w 172"/>
                    <a:gd name="T41" fmla="*/ 131 h 186"/>
                    <a:gd name="T42" fmla="*/ 84 w 172"/>
                    <a:gd name="T43" fmla="*/ 160 h 186"/>
                    <a:gd name="T44" fmla="*/ 101 w 172"/>
                    <a:gd name="T45" fmla="*/ 155 h 186"/>
                    <a:gd name="T46" fmla="*/ 115 w 172"/>
                    <a:gd name="T47" fmla="*/ 120 h 186"/>
                    <a:gd name="T48" fmla="*/ 116 w 172"/>
                    <a:gd name="T49" fmla="*/ 78 h 186"/>
                    <a:gd name="T50" fmla="*/ 115 w 172"/>
                    <a:gd name="T51" fmla="*/ 120 h 186"/>
                    <a:gd name="T52" fmla="*/ 129 w 172"/>
                    <a:gd name="T53" fmla="*/ 55 h 186"/>
                    <a:gd name="T54" fmla="*/ 98 w 172"/>
                    <a:gd name="T55" fmla="*/ 49 h 186"/>
                    <a:gd name="T56" fmla="*/ 116 w 172"/>
                    <a:gd name="T57" fmla="*/ 72 h 186"/>
                    <a:gd name="T58" fmla="*/ 110 w 172"/>
                    <a:gd name="T59" fmla="*/ 133 h 186"/>
                    <a:gd name="T60" fmla="*/ 75 w 172"/>
                    <a:gd name="T61" fmla="*/ 126 h 186"/>
                    <a:gd name="T62" fmla="*/ 87 w 172"/>
                    <a:gd name="T63" fmla="*/ 155 h 186"/>
                    <a:gd name="T64" fmla="*/ 65 w 172"/>
                    <a:gd name="T65" fmla="*/ 168 h 186"/>
                    <a:gd name="T66" fmla="*/ 66 w 172"/>
                    <a:gd name="T67" fmla="*/ 127 h 186"/>
                    <a:gd name="T68" fmla="*/ 65 w 172"/>
                    <a:gd name="T69" fmla="*/ 168 h 186"/>
                    <a:gd name="T70" fmla="*/ 89 w 172"/>
                    <a:gd name="T71" fmla="*/ 102 h 186"/>
                    <a:gd name="T72" fmla="*/ 67 w 172"/>
                    <a:gd name="T73" fmla="*/ 74 h 186"/>
                    <a:gd name="T74" fmla="*/ 66 w 172"/>
                    <a:gd name="T75" fmla="*/ 122 h 186"/>
                    <a:gd name="T76" fmla="*/ 106 w 172"/>
                    <a:gd name="T77" fmla="*/ 37 h 186"/>
                    <a:gd name="T78" fmla="*/ 81 w 172"/>
                    <a:gd name="T79" fmla="*/ 22 h 186"/>
                    <a:gd name="T80" fmla="*/ 89 w 172"/>
                    <a:gd name="T81" fmla="*/ 45 h 186"/>
                    <a:gd name="T82" fmla="*/ 60 w 172"/>
                    <a:gd name="T83" fmla="*/ 171 h 186"/>
                    <a:gd name="T84" fmla="*/ 21 w 172"/>
                    <a:gd name="T85" fmla="*/ 174 h 186"/>
                    <a:gd name="T86" fmla="*/ 68 w 172"/>
                    <a:gd name="T87" fmla="*/ 69 h 186"/>
                    <a:gd name="T88" fmla="*/ 66 w 172"/>
                    <a:gd name="T89" fmla="*/ 16 h 186"/>
                    <a:gd name="T90" fmla="*/ 48 w 172"/>
                    <a:gd name="T91" fmla="*/ 44 h 186"/>
                    <a:gd name="T92" fmla="*/ 68 w 172"/>
                    <a:gd name="T93" fmla="*/ 69 h 186"/>
                    <a:gd name="T94" fmla="*/ 61 w 172"/>
                    <a:gd name="T95" fmla="*/ 122 h 186"/>
                    <a:gd name="T96" fmla="*/ 27 w 172"/>
                    <a:gd name="T97" fmla="*/ 121 h 186"/>
                    <a:gd name="T98" fmla="*/ 44 w 172"/>
                    <a:gd name="T99" fmla="*/ 92 h 186"/>
                    <a:gd name="T100" fmla="*/ 41 w 172"/>
                    <a:gd name="T101" fmla="*/ 48 h 186"/>
                    <a:gd name="T102" fmla="*/ 24 w 172"/>
                    <a:gd name="T103" fmla="*/ 72 h 186"/>
                    <a:gd name="T104" fmla="*/ 40 w 172"/>
                    <a:gd name="T105" fmla="*/ 43 h 186"/>
                    <a:gd name="T106" fmla="*/ 49 w 172"/>
                    <a:gd name="T107" fmla="*/ 12 h 186"/>
                    <a:gd name="T108" fmla="*/ 38 w 172"/>
                    <a:gd name="T109" fmla="*/ 37 h 186"/>
                    <a:gd name="T110" fmla="*/ 40 w 172"/>
                    <a:gd name="T111"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 h="186">
                      <a:moveTo>
                        <a:pt x="94" y="100"/>
                      </a:moveTo>
                      <a:cubicBezTo>
                        <a:pt x="105" y="96"/>
                        <a:pt x="112" y="84"/>
                        <a:pt x="110" y="72"/>
                      </a:cubicBezTo>
                      <a:cubicBezTo>
                        <a:pt x="109" y="61"/>
                        <a:pt x="99" y="52"/>
                        <a:pt x="88" y="51"/>
                      </a:cubicBezTo>
                      <a:cubicBezTo>
                        <a:pt x="86" y="58"/>
                        <a:pt x="81" y="66"/>
                        <a:pt x="75" y="71"/>
                      </a:cubicBezTo>
                      <a:cubicBezTo>
                        <a:pt x="86" y="75"/>
                        <a:pt x="92" y="89"/>
                        <a:pt x="94" y="100"/>
                      </a:cubicBezTo>
                      <a:close/>
                      <a:moveTo>
                        <a:pt x="171" y="81"/>
                      </a:moveTo>
                      <a:cubicBezTo>
                        <a:pt x="172" y="82"/>
                        <a:pt x="172" y="84"/>
                        <a:pt x="171" y="85"/>
                      </a:cubicBezTo>
                      <a:cubicBezTo>
                        <a:pt x="159" y="100"/>
                        <a:pt x="147" y="116"/>
                        <a:pt x="135" y="131"/>
                      </a:cubicBezTo>
                      <a:cubicBezTo>
                        <a:pt x="125" y="144"/>
                        <a:pt x="115" y="154"/>
                        <a:pt x="100" y="161"/>
                      </a:cubicBezTo>
                      <a:cubicBezTo>
                        <a:pt x="72" y="175"/>
                        <a:pt x="40" y="186"/>
                        <a:pt x="9" y="177"/>
                      </a:cubicBezTo>
                      <a:cubicBezTo>
                        <a:pt x="10" y="175"/>
                        <a:pt x="10" y="173"/>
                        <a:pt x="10" y="171"/>
                      </a:cubicBezTo>
                      <a:cubicBezTo>
                        <a:pt x="10" y="172"/>
                        <a:pt x="11" y="172"/>
                        <a:pt x="11" y="172"/>
                      </a:cubicBezTo>
                      <a:cubicBezTo>
                        <a:pt x="11" y="171"/>
                        <a:pt x="12" y="170"/>
                        <a:pt x="13" y="170"/>
                      </a:cubicBezTo>
                      <a:cubicBezTo>
                        <a:pt x="25" y="170"/>
                        <a:pt x="36" y="162"/>
                        <a:pt x="38" y="150"/>
                      </a:cubicBezTo>
                      <a:cubicBezTo>
                        <a:pt x="40" y="136"/>
                        <a:pt x="30" y="124"/>
                        <a:pt x="17" y="122"/>
                      </a:cubicBezTo>
                      <a:cubicBezTo>
                        <a:pt x="16" y="122"/>
                        <a:pt x="15" y="121"/>
                        <a:pt x="15" y="120"/>
                      </a:cubicBezTo>
                      <a:cubicBezTo>
                        <a:pt x="15" y="119"/>
                        <a:pt x="16" y="117"/>
                        <a:pt x="18" y="117"/>
                      </a:cubicBezTo>
                      <a:cubicBezTo>
                        <a:pt x="29" y="117"/>
                        <a:pt x="40" y="107"/>
                        <a:pt x="39" y="95"/>
                      </a:cubicBezTo>
                      <a:cubicBezTo>
                        <a:pt x="38" y="83"/>
                        <a:pt x="27" y="75"/>
                        <a:pt x="15" y="76"/>
                      </a:cubicBezTo>
                      <a:cubicBezTo>
                        <a:pt x="15" y="76"/>
                        <a:pt x="14" y="76"/>
                        <a:pt x="13" y="75"/>
                      </a:cubicBezTo>
                      <a:cubicBezTo>
                        <a:pt x="13" y="74"/>
                        <a:pt x="13" y="73"/>
                        <a:pt x="13" y="72"/>
                      </a:cubicBezTo>
                      <a:cubicBezTo>
                        <a:pt x="13" y="72"/>
                        <a:pt x="14" y="71"/>
                        <a:pt x="15" y="71"/>
                      </a:cubicBezTo>
                      <a:cubicBezTo>
                        <a:pt x="28" y="67"/>
                        <a:pt x="37" y="52"/>
                        <a:pt x="33" y="38"/>
                      </a:cubicBezTo>
                      <a:cubicBezTo>
                        <a:pt x="30" y="24"/>
                        <a:pt x="15" y="16"/>
                        <a:pt x="2" y="17"/>
                      </a:cubicBezTo>
                      <a:cubicBezTo>
                        <a:pt x="1" y="15"/>
                        <a:pt x="1" y="14"/>
                        <a:pt x="0" y="12"/>
                      </a:cubicBezTo>
                      <a:cubicBezTo>
                        <a:pt x="0" y="12"/>
                        <a:pt x="0" y="12"/>
                        <a:pt x="0" y="12"/>
                      </a:cubicBezTo>
                      <a:cubicBezTo>
                        <a:pt x="29" y="0"/>
                        <a:pt x="65" y="6"/>
                        <a:pt x="92" y="21"/>
                      </a:cubicBezTo>
                      <a:cubicBezTo>
                        <a:pt x="121" y="37"/>
                        <a:pt x="143" y="63"/>
                        <a:pt x="171" y="81"/>
                      </a:cubicBezTo>
                      <a:close/>
                      <a:moveTo>
                        <a:pt x="135" y="123"/>
                      </a:moveTo>
                      <a:cubicBezTo>
                        <a:pt x="145" y="110"/>
                        <a:pt x="156" y="97"/>
                        <a:pt x="166" y="84"/>
                      </a:cubicBezTo>
                      <a:cubicBezTo>
                        <a:pt x="154" y="76"/>
                        <a:pt x="143" y="67"/>
                        <a:pt x="132" y="57"/>
                      </a:cubicBezTo>
                      <a:cubicBezTo>
                        <a:pt x="132" y="60"/>
                        <a:pt x="130" y="64"/>
                        <a:pt x="129" y="66"/>
                      </a:cubicBezTo>
                      <a:cubicBezTo>
                        <a:pt x="127" y="69"/>
                        <a:pt x="125" y="72"/>
                        <a:pt x="122" y="74"/>
                      </a:cubicBezTo>
                      <a:cubicBezTo>
                        <a:pt x="130" y="78"/>
                        <a:pt x="135" y="87"/>
                        <a:pt x="135" y="96"/>
                      </a:cubicBezTo>
                      <a:cubicBezTo>
                        <a:pt x="134" y="106"/>
                        <a:pt x="129" y="114"/>
                        <a:pt x="122" y="120"/>
                      </a:cubicBezTo>
                      <a:cubicBezTo>
                        <a:pt x="126" y="120"/>
                        <a:pt x="130" y="121"/>
                        <a:pt x="133" y="123"/>
                      </a:cubicBezTo>
                      <a:cubicBezTo>
                        <a:pt x="134" y="124"/>
                        <a:pt x="134" y="124"/>
                        <a:pt x="134" y="124"/>
                      </a:cubicBezTo>
                      <a:cubicBezTo>
                        <a:pt x="134" y="124"/>
                        <a:pt x="135" y="123"/>
                        <a:pt x="135" y="123"/>
                      </a:cubicBezTo>
                      <a:close/>
                      <a:moveTo>
                        <a:pt x="131" y="128"/>
                      </a:moveTo>
                      <a:cubicBezTo>
                        <a:pt x="131" y="128"/>
                        <a:pt x="131" y="128"/>
                        <a:pt x="131" y="128"/>
                      </a:cubicBezTo>
                      <a:cubicBezTo>
                        <a:pt x="126" y="125"/>
                        <a:pt x="121" y="124"/>
                        <a:pt x="115" y="125"/>
                      </a:cubicBezTo>
                      <a:cubicBezTo>
                        <a:pt x="116" y="127"/>
                        <a:pt x="116" y="129"/>
                        <a:pt x="115" y="131"/>
                      </a:cubicBezTo>
                      <a:cubicBezTo>
                        <a:pt x="114" y="146"/>
                        <a:pt x="100" y="157"/>
                        <a:pt x="86" y="160"/>
                      </a:cubicBezTo>
                      <a:cubicBezTo>
                        <a:pt x="86" y="161"/>
                        <a:pt x="85" y="160"/>
                        <a:pt x="84" y="160"/>
                      </a:cubicBezTo>
                      <a:cubicBezTo>
                        <a:pt x="83" y="162"/>
                        <a:pt x="82" y="163"/>
                        <a:pt x="81" y="164"/>
                      </a:cubicBezTo>
                      <a:cubicBezTo>
                        <a:pt x="88" y="162"/>
                        <a:pt x="95" y="158"/>
                        <a:pt x="101" y="155"/>
                      </a:cubicBezTo>
                      <a:cubicBezTo>
                        <a:pt x="113" y="148"/>
                        <a:pt x="122" y="139"/>
                        <a:pt x="131" y="128"/>
                      </a:cubicBezTo>
                      <a:close/>
                      <a:moveTo>
                        <a:pt x="115" y="120"/>
                      </a:moveTo>
                      <a:cubicBezTo>
                        <a:pt x="121" y="115"/>
                        <a:pt x="128" y="108"/>
                        <a:pt x="129" y="99"/>
                      </a:cubicBezTo>
                      <a:cubicBezTo>
                        <a:pt x="131" y="89"/>
                        <a:pt x="126" y="79"/>
                        <a:pt x="116" y="78"/>
                      </a:cubicBezTo>
                      <a:cubicBezTo>
                        <a:pt x="115" y="88"/>
                        <a:pt x="109" y="97"/>
                        <a:pt x="101" y="102"/>
                      </a:cubicBezTo>
                      <a:cubicBezTo>
                        <a:pt x="108" y="106"/>
                        <a:pt x="112" y="112"/>
                        <a:pt x="115" y="120"/>
                      </a:cubicBezTo>
                      <a:close/>
                      <a:moveTo>
                        <a:pt x="125" y="63"/>
                      </a:moveTo>
                      <a:cubicBezTo>
                        <a:pt x="126" y="61"/>
                        <a:pt x="127" y="57"/>
                        <a:pt x="129" y="55"/>
                      </a:cubicBezTo>
                      <a:cubicBezTo>
                        <a:pt x="123" y="50"/>
                        <a:pt x="116" y="44"/>
                        <a:pt x="110" y="40"/>
                      </a:cubicBezTo>
                      <a:cubicBezTo>
                        <a:pt x="107" y="44"/>
                        <a:pt x="103" y="47"/>
                        <a:pt x="98" y="49"/>
                      </a:cubicBezTo>
                      <a:cubicBezTo>
                        <a:pt x="107" y="53"/>
                        <a:pt x="114" y="62"/>
                        <a:pt x="116" y="72"/>
                      </a:cubicBezTo>
                      <a:cubicBezTo>
                        <a:pt x="116" y="72"/>
                        <a:pt x="116" y="72"/>
                        <a:pt x="116" y="72"/>
                      </a:cubicBezTo>
                      <a:cubicBezTo>
                        <a:pt x="119" y="70"/>
                        <a:pt x="123" y="67"/>
                        <a:pt x="125" y="63"/>
                      </a:cubicBezTo>
                      <a:close/>
                      <a:moveTo>
                        <a:pt x="110" y="133"/>
                      </a:moveTo>
                      <a:cubicBezTo>
                        <a:pt x="113" y="121"/>
                        <a:pt x="106" y="108"/>
                        <a:pt x="94" y="105"/>
                      </a:cubicBezTo>
                      <a:cubicBezTo>
                        <a:pt x="94" y="117"/>
                        <a:pt x="86" y="123"/>
                        <a:pt x="75" y="126"/>
                      </a:cubicBezTo>
                      <a:cubicBezTo>
                        <a:pt x="83" y="131"/>
                        <a:pt x="89" y="140"/>
                        <a:pt x="88" y="150"/>
                      </a:cubicBezTo>
                      <a:cubicBezTo>
                        <a:pt x="88" y="151"/>
                        <a:pt x="87" y="153"/>
                        <a:pt x="87" y="155"/>
                      </a:cubicBezTo>
                      <a:cubicBezTo>
                        <a:pt x="97" y="151"/>
                        <a:pt x="107" y="144"/>
                        <a:pt x="110" y="133"/>
                      </a:cubicBezTo>
                      <a:close/>
                      <a:moveTo>
                        <a:pt x="65" y="168"/>
                      </a:moveTo>
                      <a:cubicBezTo>
                        <a:pt x="74" y="165"/>
                        <a:pt x="82" y="159"/>
                        <a:pt x="83" y="150"/>
                      </a:cubicBezTo>
                      <a:cubicBezTo>
                        <a:pt x="84" y="139"/>
                        <a:pt x="76" y="130"/>
                        <a:pt x="66" y="127"/>
                      </a:cubicBezTo>
                      <a:cubicBezTo>
                        <a:pt x="64" y="137"/>
                        <a:pt x="58" y="145"/>
                        <a:pt x="49" y="150"/>
                      </a:cubicBezTo>
                      <a:cubicBezTo>
                        <a:pt x="58" y="153"/>
                        <a:pt x="66" y="159"/>
                        <a:pt x="65" y="168"/>
                      </a:cubicBezTo>
                      <a:close/>
                      <a:moveTo>
                        <a:pt x="66" y="122"/>
                      </a:moveTo>
                      <a:cubicBezTo>
                        <a:pt x="78" y="121"/>
                        <a:pt x="91" y="117"/>
                        <a:pt x="89" y="102"/>
                      </a:cubicBezTo>
                      <a:cubicBezTo>
                        <a:pt x="87" y="92"/>
                        <a:pt x="80" y="74"/>
                        <a:pt x="68" y="74"/>
                      </a:cubicBezTo>
                      <a:cubicBezTo>
                        <a:pt x="68" y="74"/>
                        <a:pt x="68" y="74"/>
                        <a:pt x="67" y="74"/>
                      </a:cubicBezTo>
                      <a:cubicBezTo>
                        <a:pt x="66" y="83"/>
                        <a:pt x="59" y="91"/>
                        <a:pt x="51" y="94"/>
                      </a:cubicBezTo>
                      <a:cubicBezTo>
                        <a:pt x="60" y="100"/>
                        <a:pt x="66" y="111"/>
                        <a:pt x="66" y="122"/>
                      </a:cubicBezTo>
                      <a:close/>
                      <a:moveTo>
                        <a:pt x="89" y="45"/>
                      </a:moveTo>
                      <a:cubicBezTo>
                        <a:pt x="96" y="45"/>
                        <a:pt x="101" y="42"/>
                        <a:pt x="106" y="37"/>
                      </a:cubicBezTo>
                      <a:cubicBezTo>
                        <a:pt x="102" y="34"/>
                        <a:pt x="98" y="31"/>
                        <a:pt x="94" y="28"/>
                      </a:cubicBezTo>
                      <a:cubicBezTo>
                        <a:pt x="89" y="26"/>
                        <a:pt x="85" y="24"/>
                        <a:pt x="81" y="22"/>
                      </a:cubicBezTo>
                      <a:cubicBezTo>
                        <a:pt x="85" y="26"/>
                        <a:pt x="88" y="32"/>
                        <a:pt x="89" y="38"/>
                      </a:cubicBezTo>
                      <a:cubicBezTo>
                        <a:pt x="89" y="40"/>
                        <a:pt x="89" y="43"/>
                        <a:pt x="89" y="45"/>
                      </a:cubicBezTo>
                      <a:close/>
                      <a:moveTo>
                        <a:pt x="61" y="171"/>
                      </a:moveTo>
                      <a:cubicBezTo>
                        <a:pt x="61" y="171"/>
                        <a:pt x="60" y="171"/>
                        <a:pt x="60" y="171"/>
                      </a:cubicBezTo>
                      <a:cubicBezTo>
                        <a:pt x="60" y="159"/>
                        <a:pt x="53" y="155"/>
                        <a:pt x="43" y="153"/>
                      </a:cubicBezTo>
                      <a:cubicBezTo>
                        <a:pt x="40" y="163"/>
                        <a:pt x="31" y="171"/>
                        <a:pt x="21" y="174"/>
                      </a:cubicBezTo>
                      <a:cubicBezTo>
                        <a:pt x="34" y="176"/>
                        <a:pt x="48" y="175"/>
                        <a:pt x="61" y="171"/>
                      </a:cubicBezTo>
                      <a:close/>
                      <a:moveTo>
                        <a:pt x="68" y="69"/>
                      </a:moveTo>
                      <a:cubicBezTo>
                        <a:pt x="79" y="63"/>
                        <a:pt x="86" y="51"/>
                        <a:pt x="84" y="39"/>
                      </a:cubicBezTo>
                      <a:cubicBezTo>
                        <a:pt x="82" y="29"/>
                        <a:pt x="75" y="21"/>
                        <a:pt x="66" y="16"/>
                      </a:cubicBezTo>
                      <a:cubicBezTo>
                        <a:pt x="63" y="15"/>
                        <a:pt x="60" y="15"/>
                        <a:pt x="57" y="14"/>
                      </a:cubicBezTo>
                      <a:cubicBezTo>
                        <a:pt x="62" y="24"/>
                        <a:pt x="58" y="38"/>
                        <a:pt x="48" y="44"/>
                      </a:cubicBezTo>
                      <a:cubicBezTo>
                        <a:pt x="59" y="48"/>
                        <a:pt x="67" y="57"/>
                        <a:pt x="68" y="68"/>
                      </a:cubicBezTo>
                      <a:cubicBezTo>
                        <a:pt x="68" y="68"/>
                        <a:pt x="68" y="69"/>
                        <a:pt x="68" y="69"/>
                      </a:cubicBezTo>
                      <a:close/>
                      <a:moveTo>
                        <a:pt x="43" y="147"/>
                      </a:moveTo>
                      <a:cubicBezTo>
                        <a:pt x="54" y="143"/>
                        <a:pt x="61" y="133"/>
                        <a:pt x="61" y="122"/>
                      </a:cubicBezTo>
                      <a:cubicBezTo>
                        <a:pt x="62" y="111"/>
                        <a:pt x="54" y="101"/>
                        <a:pt x="44" y="96"/>
                      </a:cubicBezTo>
                      <a:cubicBezTo>
                        <a:pt x="44" y="107"/>
                        <a:pt x="37" y="117"/>
                        <a:pt x="27" y="121"/>
                      </a:cubicBezTo>
                      <a:cubicBezTo>
                        <a:pt x="37" y="126"/>
                        <a:pt x="44" y="136"/>
                        <a:pt x="43" y="147"/>
                      </a:cubicBezTo>
                      <a:close/>
                      <a:moveTo>
                        <a:pt x="44" y="92"/>
                      </a:moveTo>
                      <a:cubicBezTo>
                        <a:pt x="54" y="90"/>
                        <a:pt x="63" y="81"/>
                        <a:pt x="63" y="70"/>
                      </a:cubicBezTo>
                      <a:cubicBezTo>
                        <a:pt x="63" y="58"/>
                        <a:pt x="52" y="48"/>
                        <a:pt x="41" y="48"/>
                      </a:cubicBezTo>
                      <a:cubicBezTo>
                        <a:pt x="40" y="48"/>
                        <a:pt x="40" y="47"/>
                        <a:pt x="39" y="47"/>
                      </a:cubicBezTo>
                      <a:cubicBezTo>
                        <a:pt x="38" y="57"/>
                        <a:pt x="33" y="66"/>
                        <a:pt x="24" y="72"/>
                      </a:cubicBezTo>
                      <a:cubicBezTo>
                        <a:pt x="34" y="74"/>
                        <a:pt x="42" y="82"/>
                        <a:pt x="44" y="92"/>
                      </a:cubicBezTo>
                      <a:close/>
                      <a:moveTo>
                        <a:pt x="40" y="43"/>
                      </a:moveTo>
                      <a:cubicBezTo>
                        <a:pt x="53" y="39"/>
                        <a:pt x="57" y="25"/>
                        <a:pt x="53" y="13"/>
                      </a:cubicBezTo>
                      <a:cubicBezTo>
                        <a:pt x="51" y="13"/>
                        <a:pt x="50" y="13"/>
                        <a:pt x="49" y="12"/>
                      </a:cubicBezTo>
                      <a:cubicBezTo>
                        <a:pt x="35" y="10"/>
                        <a:pt x="21" y="12"/>
                        <a:pt x="7" y="14"/>
                      </a:cubicBezTo>
                      <a:cubicBezTo>
                        <a:pt x="21" y="14"/>
                        <a:pt x="35" y="23"/>
                        <a:pt x="38" y="37"/>
                      </a:cubicBezTo>
                      <a:cubicBezTo>
                        <a:pt x="39" y="39"/>
                        <a:pt x="39" y="42"/>
                        <a:pt x="39" y="44"/>
                      </a:cubicBezTo>
                      <a:cubicBezTo>
                        <a:pt x="39" y="43"/>
                        <a:pt x="40" y="43"/>
                        <a:pt x="40" y="4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22"/>
                <p:cNvSpPr>
                  <a:spLocks/>
                </p:cNvSpPr>
                <p:nvPr/>
              </p:nvSpPr>
              <p:spPr bwMode="auto">
                <a:xfrm>
                  <a:off x="4866" y="1282"/>
                  <a:ext cx="33" cy="24"/>
                </a:xfrm>
                <a:custGeom>
                  <a:avLst/>
                  <a:gdLst>
                    <a:gd name="T0" fmla="*/ 7 w 14"/>
                    <a:gd name="T1" fmla="*/ 0 h 10"/>
                    <a:gd name="T2" fmla="*/ 10 w 14"/>
                    <a:gd name="T3" fmla="*/ 10 h 10"/>
                    <a:gd name="T4" fmla="*/ 0 w 14"/>
                    <a:gd name="T5" fmla="*/ 2 h 10"/>
                    <a:gd name="T6" fmla="*/ 0 w 14"/>
                    <a:gd name="T7" fmla="*/ 2 h 10"/>
                    <a:gd name="T8" fmla="*/ 7 w 14"/>
                    <a:gd name="T9" fmla="*/ 0 h 10"/>
                  </a:gdLst>
                  <a:ahLst/>
                  <a:cxnLst>
                    <a:cxn ang="0">
                      <a:pos x="T0" y="T1"/>
                    </a:cxn>
                    <a:cxn ang="0">
                      <a:pos x="T2" y="T3"/>
                    </a:cxn>
                    <a:cxn ang="0">
                      <a:pos x="T4" y="T5"/>
                    </a:cxn>
                    <a:cxn ang="0">
                      <a:pos x="T6" y="T7"/>
                    </a:cxn>
                    <a:cxn ang="0">
                      <a:pos x="T8" y="T9"/>
                    </a:cxn>
                  </a:cxnLst>
                  <a:rect l="0" t="0" r="r" b="b"/>
                  <a:pathLst>
                    <a:path w="14" h="10">
                      <a:moveTo>
                        <a:pt x="7" y="0"/>
                      </a:moveTo>
                      <a:cubicBezTo>
                        <a:pt x="13" y="1"/>
                        <a:pt x="14" y="7"/>
                        <a:pt x="10" y="10"/>
                      </a:cubicBezTo>
                      <a:cubicBezTo>
                        <a:pt x="7" y="7"/>
                        <a:pt x="4" y="4"/>
                        <a:pt x="0" y="2"/>
                      </a:cubicBezTo>
                      <a:cubicBezTo>
                        <a:pt x="0" y="2"/>
                        <a:pt x="0" y="2"/>
                        <a:pt x="0" y="2"/>
                      </a:cubicBezTo>
                      <a:cubicBezTo>
                        <a:pt x="3" y="1"/>
                        <a:pt x="5" y="0"/>
                        <a:pt x="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23"/>
                <p:cNvSpPr>
                  <a:spLocks/>
                </p:cNvSpPr>
                <p:nvPr/>
              </p:nvSpPr>
              <p:spPr bwMode="auto">
                <a:xfrm>
                  <a:off x="4814" y="1074"/>
                  <a:ext cx="104" cy="159"/>
                </a:xfrm>
                <a:custGeom>
                  <a:avLst/>
                  <a:gdLst>
                    <a:gd name="T0" fmla="*/ 44 w 44"/>
                    <a:gd name="T1" fmla="*/ 27 h 67"/>
                    <a:gd name="T2" fmla="*/ 13 w 44"/>
                    <a:gd name="T3" fmla="*/ 66 h 67"/>
                    <a:gd name="T4" fmla="*/ 12 w 44"/>
                    <a:gd name="T5" fmla="*/ 67 h 67"/>
                    <a:gd name="T6" fmla="*/ 11 w 44"/>
                    <a:gd name="T7" fmla="*/ 66 h 67"/>
                    <a:gd name="T8" fmla="*/ 0 w 44"/>
                    <a:gd name="T9" fmla="*/ 63 h 67"/>
                    <a:gd name="T10" fmla="*/ 13 w 44"/>
                    <a:gd name="T11" fmla="*/ 39 h 67"/>
                    <a:gd name="T12" fmla="*/ 0 w 44"/>
                    <a:gd name="T13" fmla="*/ 17 h 67"/>
                    <a:gd name="T14" fmla="*/ 7 w 44"/>
                    <a:gd name="T15" fmla="*/ 9 h 67"/>
                    <a:gd name="T16" fmla="*/ 10 w 44"/>
                    <a:gd name="T17" fmla="*/ 0 h 67"/>
                    <a:gd name="T18" fmla="*/ 44 w 44"/>
                    <a:gd name="T19" fmla="*/ 2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67">
                      <a:moveTo>
                        <a:pt x="44" y="27"/>
                      </a:moveTo>
                      <a:cubicBezTo>
                        <a:pt x="34" y="40"/>
                        <a:pt x="23" y="53"/>
                        <a:pt x="13" y="66"/>
                      </a:cubicBezTo>
                      <a:cubicBezTo>
                        <a:pt x="13" y="66"/>
                        <a:pt x="12" y="67"/>
                        <a:pt x="12" y="67"/>
                      </a:cubicBezTo>
                      <a:cubicBezTo>
                        <a:pt x="12" y="67"/>
                        <a:pt x="12" y="67"/>
                        <a:pt x="11" y="66"/>
                      </a:cubicBezTo>
                      <a:cubicBezTo>
                        <a:pt x="8" y="64"/>
                        <a:pt x="4" y="63"/>
                        <a:pt x="0" y="63"/>
                      </a:cubicBezTo>
                      <a:cubicBezTo>
                        <a:pt x="7" y="57"/>
                        <a:pt x="12" y="49"/>
                        <a:pt x="13" y="39"/>
                      </a:cubicBezTo>
                      <a:cubicBezTo>
                        <a:pt x="13" y="30"/>
                        <a:pt x="8" y="21"/>
                        <a:pt x="0" y="17"/>
                      </a:cubicBezTo>
                      <a:cubicBezTo>
                        <a:pt x="3" y="15"/>
                        <a:pt x="5" y="12"/>
                        <a:pt x="7" y="9"/>
                      </a:cubicBezTo>
                      <a:cubicBezTo>
                        <a:pt x="8" y="7"/>
                        <a:pt x="10" y="3"/>
                        <a:pt x="10" y="0"/>
                      </a:cubicBezTo>
                      <a:cubicBezTo>
                        <a:pt x="21" y="10"/>
                        <a:pt x="32" y="19"/>
                        <a:pt x="44" y="2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24"/>
                <p:cNvSpPr>
                  <a:spLocks/>
                </p:cNvSpPr>
                <p:nvPr/>
              </p:nvSpPr>
              <p:spPr bwMode="auto">
                <a:xfrm>
                  <a:off x="4662" y="1398"/>
                  <a:ext cx="181" cy="137"/>
                </a:xfrm>
                <a:custGeom>
                  <a:avLst/>
                  <a:gdLst>
                    <a:gd name="T0" fmla="*/ 74 w 76"/>
                    <a:gd name="T1" fmla="*/ 37 h 58"/>
                    <a:gd name="T2" fmla="*/ 41 w 76"/>
                    <a:gd name="T3" fmla="*/ 54 h 58"/>
                    <a:gd name="T4" fmla="*/ 2 w 76"/>
                    <a:gd name="T5" fmla="*/ 37 h 58"/>
                    <a:gd name="T6" fmla="*/ 1 w 76"/>
                    <a:gd name="T7" fmla="*/ 37 h 58"/>
                    <a:gd name="T8" fmla="*/ 0 w 76"/>
                    <a:gd name="T9" fmla="*/ 36 h 58"/>
                    <a:gd name="T10" fmla="*/ 25 w 76"/>
                    <a:gd name="T11" fmla="*/ 42 h 58"/>
                    <a:gd name="T12" fmla="*/ 58 w 76"/>
                    <a:gd name="T13" fmla="*/ 33 h 58"/>
                    <a:gd name="T14" fmla="*/ 43 w 76"/>
                    <a:gd name="T15" fmla="*/ 9 h 58"/>
                    <a:gd name="T16" fmla="*/ 27 w 76"/>
                    <a:gd name="T17" fmla="*/ 5 h 58"/>
                    <a:gd name="T18" fmla="*/ 57 w 76"/>
                    <a:gd name="T19" fmla="*/ 5 h 58"/>
                    <a:gd name="T20" fmla="*/ 74 w 76"/>
                    <a:gd name="T21"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58">
                      <a:moveTo>
                        <a:pt x="74" y="37"/>
                      </a:moveTo>
                      <a:cubicBezTo>
                        <a:pt x="70" y="53"/>
                        <a:pt x="55" y="58"/>
                        <a:pt x="41" y="54"/>
                      </a:cubicBezTo>
                      <a:cubicBezTo>
                        <a:pt x="27" y="51"/>
                        <a:pt x="15" y="43"/>
                        <a:pt x="2" y="37"/>
                      </a:cubicBezTo>
                      <a:cubicBezTo>
                        <a:pt x="2" y="37"/>
                        <a:pt x="1" y="37"/>
                        <a:pt x="1" y="37"/>
                      </a:cubicBezTo>
                      <a:cubicBezTo>
                        <a:pt x="1" y="37"/>
                        <a:pt x="1" y="36"/>
                        <a:pt x="0" y="36"/>
                      </a:cubicBezTo>
                      <a:cubicBezTo>
                        <a:pt x="8" y="39"/>
                        <a:pt x="17" y="41"/>
                        <a:pt x="25" y="42"/>
                      </a:cubicBezTo>
                      <a:cubicBezTo>
                        <a:pt x="34" y="43"/>
                        <a:pt x="53" y="44"/>
                        <a:pt x="58" y="33"/>
                      </a:cubicBezTo>
                      <a:cubicBezTo>
                        <a:pt x="62" y="23"/>
                        <a:pt x="52" y="12"/>
                        <a:pt x="43" y="9"/>
                      </a:cubicBezTo>
                      <a:cubicBezTo>
                        <a:pt x="38" y="6"/>
                        <a:pt x="32" y="5"/>
                        <a:pt x="27" y="5"/>
                      </a:cubicBezTo>
                      <a:cubicBezTo>
                        <a:pt x="37" y="2"/>
                        <a:pt x="47" y="0"/>
                        <a:pt x="57" y="5"/>
                      </a:cubicBezTo>
                      <a:cubicBezTo>
                        <a:pt x="69" y="10"/>
                        <a:pt x="76" y="24"/>
                        <a:pt x="74" y="37"/>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25"/>
                <p:cNvSpPr>
                  <a:spLocks/>
                </p:cNvSpPr>
                <p:nvPr/>
              </p:nvSpPr>
              <p:spPr bwMode="auto">
                <a:xfrm>
                  <a:off x="4764" y="1675"/>
                  <a:ext cx="26" cy="26"/>
                </a:xfrm>
                <a:custGeom>
                  <a:avLst/>
                  <a:gdLst>
                    <a:gd name="T0" fmla="*/ 11 w 11"/>
                    <a:gd name="T1" fmla="*/ 5 h 11"/>
                    <a:gd name="T2" fmla="*/ 7 w 11"/>
                    <a:gd name="T3" fmla="*/ 10 h 11"/>
                    <a:gd name="T4" fmla="*/ 0 w 11"/>
                    <a:gd name="T5" fmla="*/ 4 h 11"/>
                    <a:gd name="T6" fmla="*/ 9 w 11"/>
                    <a:gd name="T7" fmla="*/ 0 h 11"/>
                    <a:gd name="T8" fmla="*/ 11 w 11"/>
                    <a:gd name="T9" fmla="*/ 5 h 11"/>
                  </a:gdLst>
                  <a:ahLst/>
                  <a:cxnLst>
                    <a:cxn ang="0">
                      <a:pos x="T0" y="T1"/>
                    </a:cxn>
                    <a:cxn ang="0">
                      <a:pos x="T2" y="T3"/>
                    </a:cxn>
                    <a:cxn ang="0">
                      <a:pos x="T4" y="T5"/>
                    </a:cxn>
                    <a:cxn ang="0">
                      <a:pos x="T6" y="T7"/>
                    </a:cxn>
                    <a:cxn ang="0">
                      <a:pos x="T8" y="T9"/>
                    </a:cxn>
                  </a:cxnLst>
                  <a:rect l="0" t="0" r="r" b="b"/>
                  <a:pathLst>
                    <a:path w="11" h="11">
                      <a:moveTo>
                        <a:pt x="11" y="5"/>
                      </a:moveTo>
                      <a:cubicBezTo>
                        <a:pt x="11" y="7"/>
                        <a:pt x="10" y="9"/>
                        <a:pt x="7" y="10"/>
                      </a:cubicBezTo>
                      <a:cubicBezTo>
                        <a:pt x="3" y="11"/>
                        <a:pt x="1" y="7"/>
                        <a:pt x="0" y="4"/>
                      </a:cubicBezTo>
                      <a:cubicBezTo>
                        <a:pt x="3" y="3"/>
                        <a:pt x="6" y="2"/>
                        <a:pt x="9" y="0"/>
                      </a:cubicBezTo>
                      <a:cubicBezTo>
                        <a:pt x="9" y="2"/>
                        <a:pt x="10" y="4"/>
                        <a:pt x="11" y="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26"/>
                <p:cNvSpPr>
                  <a:spLocks/>
                </p:cNvSpPr>
                <p:nvPr/>
              </p:nvSpPr>
              <p:spPr bwMode="auto">
                <a:xfrm>
                  <a:off x="4290" y="1417"/>
                  <a:ext cx="491" cy="473"/>
                </a:xfrm>
                <a:custGeom>
                  <a:avLst/>
                  <a:gdLst>
                    <a:gd name="T0" fmla="*/ 187 w 207"/>
                    <a:gd name="T1" fmla="*/ 79 h 200"/>
                    <a:gd name="T2" fmla="*/ 207 w 207"/>
                    <a:gd name="T3" fmla="*/ 187 h 200"/>
                    <a:gd name="T4" fmla="*/ 106 w 207"/>
                    <a:gd name="T5" fmla="*/ 198 h 200"/>
                    <a:gd name="T6" fmla="*/ 52 w 207"/>
                    <a:gd name="T7" fmla="*/ 193 h 200"/>
                    <a:gd name="T8" fmla="*/ 24 w 207"/>
                    <a:gd name="T9" fmla="*/ 180 h 200"/>
                    <a:gd name="T10" fmla="*/ 0 w 207"/>
                    <a:gd name="T11" fmla="*/ 161 h 200"/>
                    <a:gd name="T12" fmla="*/ 13 w 207"/>
                    <a:gd name="T13" fmla="*/ 149 h 200"/>
                    <a:gd name="T14" fmla="*/ 13 w 207"/>
                    <a:gd name="T15" fmla="*/ 149 h 200"/>
                    <a:gd name="T16" fmla="*/ 14 w 207"/>
                    <a:gd name="T17" fmla="*/ 151 h 200"/>
                    <a:gd name="T18" fmla="*/ 14 w 207"/>
                    <a:gd name="T19" fmla="*/ 151 h 200"/>
                    <a:gd name="T20" fmla="*/ 81 w 207"/>
                    <a:gd name="T21" fmla="*/ 181 h 200"/>
                    <a:gd name="T22" fmla="*/ 176 w 207"/>
                    <a:gd name="T23" fmla="*/ 169 h 200"/>
                    <a:gd name="T24" fmla="*/ 179 w 207"/>
                    <a:gd name="T25" fmla="*/ 166 h 200"/>
                    <a:gd name="T26" fmla="*/ 172 w 207"/>
                    <a:gd name="T27" fmla="*/ 115 h 200"/>
                    <a:gd name="T28" fmla="*/ 164 w 207"/>
                    <a:gd name="T29" fmla="*/ 72 h 200"/>
                    <a:gd name="T30" fmla="*/ 100 w 207"/>
                    <a:gd name="T31" fmla="*/ 12 h 200"/>
                    <a:gd name="T32" fmla="*/ 99 w 207"/>
                    <a:gd name="T33" fmla="*/ 12 h 200"/>
                    <a:gd name="T34" fmla="*/ 103 w 207"/>
                    <a:gd name="T35" fmla="*/ 0 h 200"/>
                    <a:gd name="T36" fmla="*/ 104 w 207"/>
                    <a:gd name="T37" fmla="*/ 1 h 200"/>
                    <a:gd name="T38" fmla="*/ 157 w 207"/>
                    <a:gd name="T39" fmla="*/ 34 h 200"/>
                    <a:gd name="T40" fmla="*/ 187 w 207"/>
                    <a:gd name="T41"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7" h="200">
                      <a:moveTo>
                        <a:pt x="187" y="79"/>
                      </a:moveTo>
                      <a:cubicBezTo>
                        <a:pt x="198" y="114"/>
                        <a:pt x="194" y="152"/>
                        <a:pt x="207" y="187"/>
                      </a:cubicBezTo>
                      <a:cubicBezTo>
                        <a:pt x="173" y="185"/>
                        <a:pt x="139" y="196"/>
                        <a:pt x="106" y="198"/>
                      </a:cubicBezTo>
                      <a:cubicBezTo>
                        <a:pt x="87" y="200"/>
                        <a:pt x="69" y="199"/>
                        <a:pt x="52" y="193"/>
                      </a:cubicBezTo>
                      <a:cubicBezTo>
                        <a:pt x="42" y="189"/>
                        <a:pt x="33" y="184"/>
                        <a:pt x="24" y="180"/>
                      </a:cubicBezTo>
                      <a:cubicBezTo>
                        <a:pt x="15" y="174"/>
                        <a:pt x="7" y="169"/>
                        <a:pt x="0" y="161"/>
                      </a:cubicBezTo>
                      <a:cubicBezTo>
                        <a:pt x="5" y="157"/>
                        <a:pt x="9" y="153"/>
                        <a:pt x="13" y="149"/>
                      </a:cubicBezTo>
                      <a:cubicBezTo>
                        <a:pt x="13" y="149"/>
                        <a:pt x="13" y="149"/>
                        <a:pt x="13" y="149"/>
                      </a:cubicBezTo>
                      <a:cubicBezTo>
                        <a:pt x="14" y="150"/>
                        <a:pt x="14" y="150"/>
                        <a:pt x="14" y="151"/>
                      </a:cubicBezTo>
                      <a:cubicBezTo>
                        <a:pt x="14" y="151"/>
                        <a:pt x="14" y="151"/>
                        <a:pt x="14" y="151"/>
                      </a:cubicBezTo>
                      <a:cubicBezTo>
                        <a:pt x="28" y="174"/>
                        <a:pt x="57" y="181"/>
                        <a:pt x="81" y="181"/>
                      </a:cubicBezTo>
                      <a:cubicBezTo>
                        <a:pt x="113" y="180"/>
                        <a:pt x="144" y="169"/>
                        <a:pt x="176" y="169"/>
                      </a:cubicBezTo>
                      <a:cubicBezTo>
                        <a:pt x="178" y="169"/>
                        <a:pt x="179" y="167"/>
                        <a:pt x="179" y="166"/>
                      </a:cubicBezTo>
                      <a:cubicBezTo>
                        <a:pt x="175" y="149"/>
                        <a:pt x="173" y="132"/>
                        <a:pt x="172" y="115"/>
                      </a:cubicBezTo>
                      <a:cubicBezTo>
                        <a:pt x="172" y="100"/>
                        <a:pt x="170" y="86"/>
                        <a:pt x="164" y="72"/>
                      </a:cubicBezTo>
                      <a:cubicBezTo>
                        <a:pt x="151" y="45"/>
                        <a:pt x="125" y="27"/>
                        <a:pt x="100" y="12"/>
                      </a:cubicBezTo>
                      <a:cubicBezTo>
                        <a:pt x="99" y="12"/>
                        <a:pt x="99" y="12"/>
                        <a:pt x="99" y="12"/>
                      </a:cubicBezTo>
                      <a:cubicBezTo>
                        <a:pt x="100" y="8"/>
                        <a:pt x="102" y="4"/>
                        <a:pt x="103" y="0"/>
                      </a:cubicBezTo>
                      <a:cubicBezTo>
                        <a:pt x="103" y="0"/>
                        <a:pt x="103" y="1"/>
                        <a:pt x="104" y="1"/>
                      </a:cubicBezTo>
                      <a:cubicBezTo>
                        <a:pt x="125" y="3"/>
                        <a:pt x="141" y="21"/>
                        <a:pt x="157" y="34"/>
                      </a:cubicBezTo>
                      <a:cubicBezTo>
                        <a:pt x="172" y="46"/>
                        <a:pt x="182" y="61"/>
                        <a:pt x="187" y="7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27"/>
                <p:cNvSpPr>
                  <a:spLocks/>
                </p:cNvSpPr>
                <p:nvPr/>
              </p:nvSpPr>
              <p:spPr bwMode="auto">
                <a:xfrm>
                  <a:off x="4634" y="542"/>
                  <a:ext cx="294" cy="504"/>
                </a:xfrm>
                <a:custGeom>
                  <a:avLst/>
                  <a:gdLst>
                    <a:gd name="T0" fmla="*/ 123 w 124"/>
                    <a:gd name="T1" fmla="*/ 185 h 213"/>
                    <a:gd name="T2" fmla="*/ 118 w 124"/>
                    <a:gd name="T3" fmla="*/ 212 h 213"/>
                    <a:gd name="T4" fmla="*/ 116 w 124"/>
                    <a:gd name="T5" fmla="*/ 213 h 213"/>
                    <a:gd name="T6" fmla="*/ 114 w 124"/>
                    <a:gd name="T7" fmla="*/ 210 h 213"/>
                    <a:gd name="T8" fmla="*/ 118 w 124"/>
                    <a:gd name="T9" fmla="*/ 181 h 213"/>
                    <a:gd name="T10" fmla="*/ 118 w 124"/>
                    <a:gd name="T11" fmla="*/ 152 h 213"/>
                    <a:gd name="T12" fmla="*/ 84 w 124"/>
                    <a:gd name="T13" fmla="*/ 56 h 213"/>
                    <a:gd name="T14" fmla="*/ 48 w 124"/>
                    <a:gd name="T15" fmla="*/ 23 h 213"/>
                    <a:gd name="T16" fmla="*/ 27 w 124"/>
                    <a:gd name="T17" fmla="*/ 12 h 213"/>
                    <a:gd name="T18" fmla="*/ 12 w 124"/>
                    <a:gd name="T19" fmla="*/ 7 h 213"/>
                    <a:gd name="T20" fmla="*/ 1 w 124"/>
                    <a:gd name="T21" fmla="*/ 5 h 213"/>
                    <a:gd name="T22" fmla="*/ 0 w 124"/>
                    <a:gd name="T23" fmla="*/ 3 h 213"/>
                    <a:gd name="T24" fmla="*/ 29 w 124"/>
                    <a:gd name="T25" fmla="*/ 7 h 213"/>
                    <a:gd name="T26" fmla="*/ 54 w 124"/>
                    <a:gd name="T27" fmla="*/ 21 h 213"/>
                    <a:gd name="T28" fmla="*/ 114 w 124"/>
                    <a:gd name="T29" fmla="*/ 102 h 213"/>
                    <a:gd name="T30" fmla="*/ 124 w 124"/>
                    <a:gd name="T31" fmla="*/ 158 h 213"/>
                    <a:gd name="T32" fmla="*/ 123 w 124"/>
                    <a:gd name="T33" fmla="*/ 18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 h="213">
                      <a:moveTo>
                        <a:pt x="123" y="185"/>
                      </a:moveTo>
                      <a:cubicBezTo>
                        <a:pt x="122" y="194"/>
                        <a:pt x="121" y="204"/>
                        <a:pt x="118" y="212"/>
                      </a:cubicBezTo>
                      <a:cubicBezTo>
                        <a:pt x="117" y="213"/>
                        <a:pt x="117" y="213"/>
                        <a:pt x="116" y="213"/>
                      </a:cubicBezTo>
                      <a:cubicBezTo>
                        <a:pt x="114" y="210"/>
                        <a:pt x="114" y="210"/>
                        <a:pt x="114" y="210"/>
                      </a:cubicBezTo>
                      <a:cubicBezTo>
                        <a:pt x="114" y="201"/>
                        <a:pt x="117" y="191"/>
                        <a:pt x="118" y="181"/>
                      </a:cubicBezTo>
                      <a:cubicBezTo>
                        <a:pt x="118" y="171"/>
                        <a:pt x="119" y="161"/>
                        <a:pt x="118" y="152"/>
                      </a:cubicBezTo>
                      <a:cubicBezTo>
                        <a:pt x="116" y="118"/>
                        <a:pt x="105" y="84"/>
                        <a:pt x="84" y="56"/>
                      </a:cubicBezTo>
                      <a:cubicBezTo>
                        <a:pt x="74" y="43"/>
                        <a:pt x="62" y="32"/>
                        <a:pt x="48" y="23"/>
                      </a:cubicBezTo>
                      <a:cubicBezTo>
                        <a:pt x="41" y="19"/>
                        <a:pt x="34" y="15"/>
                        <a:pt x="27" y="12"/>
                      </a:cubicBezTo>
                      <a:cubicBezTo>
                        <a:pt x="22" y="10"/>
                        <a:pt x="17" y="8"/>
                        <a:pt x="12" y="7"/>
                      </a:cubicBezTo>
                      <a:cubicBezTo>
                        <a:pt x="8" y="7"/>
                        <a:pt x="4" y="6"/>
                        <a:pt x="1" y="5"/>
                      </a:cubicBezTo>
                      <a:cubicBezTo>
                        <a:pt x="0" y="3"/>
                        <a:pt x="0" y="3"/>
                        <a:pt x="0" y="3"/>
                      </a:cubicBezTo>
                      <a:cubicBezTo>
                        <a:pt x="9" y="0"/>
                        <a:pt x="20" y="4"/>
                        <a:pt x="29" y="7"/>
                      </a:cubicBezTo>
                      <a:cubicBezTo>
                        <a:pt x="38" y="11"/>
                        <a:pt x="46" y="15"/>
                        <a:pt x="54" y="21"/>
                      </a:cubicBezTo>
                      <a:cubicBezTo>
                        <a:pt x="82" y="40"/>
                        <a:pt x="103" y="69"/>
                        <a:pt x="114" y="102"/>
                      </a:cubicBezTo>
                      <a:cubicBezTo>
                        <a:pt x="120" y="120"/>
                        <a:pt x="123" y="139"/>
                        <a:pt x="124" y="158"/>
                      </a:cubicBezTo>
                      <a:cubicBezTo>
                        <a:pt x="124" y="167"/>
                        <a:pt x="124" y="176"/>
                        <a:pt x="123" y="18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28"/>
                <p:cNvSpPr>
                  <a:spLocks/>
                </p:cNvSpPr>
                <p:nvPr/>
              </p:nvSpPr>
              <p:spPr bwMode="auto">
                <a:xfrm>
                  <a:off x="4269" y="1874"/>
                  <a:ext cx="448" cy="364"/>
                </a:xfrm>
                <a:custGeom>
                  <a:avLst/>
                  <a:gdLst>
                    <a:gd name="T0" fmla="*/ 189 w 189"/>
                    <a:gd name="T1" fmla="*/ 0 h 154"/>
                    <a:gd name="T2" fmla="*/ 146 w 189"/>
                    <a:gd name="T3" fmla="*/ 101 h 154"/>
                    <a:gd name="T4" fmla="*/ 57 w 189"/>
                    <a:gd name="T5" fmla="*/ 151 h 154"/>
                    <a:gd name="T6" fmla="*/ 0 w 189"/>
                    <a:gd name="T7" fmla="*/ 148 h 154"/>
                    <a:gd name="T8" fmla="*/ 12 w 189"/>
                    <a:gd name="T9" fmla="*/ 126 h 154"/>
                    <a:gd name="T10" fmla="*/ 18 w 189"/>
                    <a:gd name="T11" fmla="*/ 134 h 154"/>
                    <a:gd name="T12" fmla="*/ 32 w 189"/>
                    <a:gd name="T13" fmla="*/ 128 h 154"/>
                    <a:gd name="T14" fmla="*/ 45 w 189"/>
                    <a:gd name="T15" fmla="*/ 136 h 154"/>
                    <a:gd name="T16" fmla="*/ 53 w 189"/>
                    <a:gd name="T17" fmla="*/ 127 h 154"/>
                    <a:gd name="T18" fmla="*/ 64 w 189"/>
                    <a:gd name="T19" fmla="*/ 133 h 154"/>
                    <a:gd name="T20" fmla="*/ 72 w 189"/>
                    <a:gd name="T21" fmla="*/ 125 h 154"/>
                    <a:gd name="T22" fmla="*/ 86 w 189"/>
                    <a:gd name="T23" fmla="*/ 127 h 154"/>
                    <a:gd name="T24" fmla="*/ 90 w 189"/>
                    <a:gd name="T25" fmla="*/ 114 h 154"/>
                    <a:gd name="T26" fmla="*/ 108 w 189"/>
                    <a:gd name="T27" fmla="*/ 116 h 154"/>
                    <a:gd name="T28" fmla="*/ 112 w 189"/>
                    <a:gd name="T29" fmla="*/ 105 h 154"/>
                    <a:gd name="T30" fmla="*/ 123 w 189"/>
                    <a:gd name="T31" fmla="*/ 100 h 154"/>
                    <a:gd name="T32" fmla="*/ 124 w 189"/>
                    <a:gd name="T33" fmla="*/ 88 h 154"/>
                    <a:gd name="T34" fmla="*/ 142 w 189"/>
                    <a:gd name="T35" fmla="*/ 87 h 154"/>
                    <a:gd name="T36" fmla="*/ 141 w 189"/>
                    <a:gd name="T37" fmla="*/ 71 h 154"/>
                    <a:gd name="T38" fmla="*/ 153 w 189"/>
                    <a:gd name="T39" fmla="*/ 65 h 154"/>
                    <a:gd name="T40" fmla="*/ 148 w 189"/>
                    <a:gd name="T41" fmla="*/ 50 h 154"/>
                    <a:gd name="T42" fmla="*/ 162 w 189"/>
                    <a:gd name="T43" fmla="*/ 43 h 154"/>
                    <a:gd name="T44" fmla="*/ 157 w 189"/>
                    <a:gd name="T45" fmla="*/ 31 h 154"/>
                    <a:gd name="T46" fmla="*/ 168 w 189"/>
                    <a:gd name="T47" fmla="*/ 19 h 154"/>
                    <a:gd name="T48" fmla="*/ 158 w 189"/>
                    <a:gd name="T49" fmla="*/ 4 h 154"/>
                    <a:gd name="T50" fmla="*/ 189 w 189"/>
                    <a:gd name="T51" fmla="*/ 0 h 154"/>
                    <a:gd name="T52" fmla="*/ 189 w 189"/>
                    <a:gd name="T5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9" h="154">
                      <a:moveTo>
                        <a:pt x="189" y="0"/>
                      </a:moveTo>
                      <a:cubicBezTo>
                        <a:pt x="185" y="37"/>
                        <a:pt x="171" y="72"/>
                        <a:pt x="146" y="101"/>
                      </a:cubicBezTo>
                      <a:cubicBezTo>
                        <a:pt x="123" y="127"/>
                        <a:pt x="92" y="146"/>
                        <a:pt x="57" y="151"/>
                      </a:cubicBezTo>
                      <a:cubicBezTo>
                        <a:pt x="38" y="154"/>
                        <a:pt x="19" y="153"/>
                        <a:pt x="0" y="148"/>
                      </a:cubicBezTo>
                      <a:cubicBezTo>
                        <a:pt x="4" y="141"/>
                        <a:pt x="8" y="134"/>
                        <a:pt x="12" y="126"/>
                      </a:cubicBezTo>
                      <a:cubicBezTo>
                        <a:pt x="12" y="130"/>
                        <a:pt x="14" y="133"/>
                        <a:pt x="18" y="134"/>
                      </a:cubicBezTo>
                      <a:cubicBezTo>
                        <a:pt x="24" y="137"/>
                        <a:pt x="29" y="133"/>
                        <a:pt x="32" y="128"/>
                      </a:cubicBezTo>
                      <a:cubicBezTo>
                        <a:pt x="34" y="133"/>
                        <a:pt x="39" y="137"/>
                        <a:pt x="45" y="136"/>
                      </a:cubicBezTo>
                      <a:cubicBezTo>
                        <a:pt x="49" y="135"/>
                        <a:pt x="52" y="131"/>
                        <a:pt x="53" y="127"/>
                      </a:cubicBezTo>
                      <a:cubicBezTo>
                        <a:pt x="55" y="131"/>
                        <a:pt x="60" y="133"/>
                        <a:pt x="64" y="133"/>
                      </a:cubicBezTo>
                      <a:cubicBezTo>
                        <a:pt x="68" y="132"/>
                        <a:pt x="71" y="129"/>
                        <a:pt x="72" y="125"/>
                      </a:cubicBezTo>
                      <a:cubicBezTo>
                        <a:pt x="76" y="129"/>
                        <a:pt x="82" y="130"/>
                        <a:pt x="86" y="127"/>
                      </a:cubicBezTo>
                      <a:cubicBezTo>
                        <a:pt x="90" y="124"/>
                        <a:pt x="92" y="118"/>
                        <a:pt x="90" y="114"/>
                      </a:cubicBezTo>
                      <a:cubicBezTo>
                        <a:pt x="95" y="118"/>
                        <a:pt x="102" y="120"/>
                        <a:pt x="108" y="116"/>
                      </a:cubicBezTo>
                      <a:cubicBezTo>
                        <a:pt x="112" y="113"/>
                        <a:pt x="113" y="109"/>
                        <a:pt x="112" y="105"/>
                      </a:cubicBezTo>
                      <a:cubicBezTo>
                        <a:pt x="116" y="106"/>
                        <a:pt x="121" y="104"/>
                        <a:pt x="123" y="100"/>
                      </a:cubicBezTo>
                      <a:cubicBezTo>
                        <a:pt x="126" y="97"/>
                        <a:pt x="126" y="91"/>
                        <a:pt x="124" y="88"/>
                      </a:cubicBezTo>
                      <a:cubicBezTo>
                        <a:pt x="130" y="91"/>
                        <a:pt x="137" y="94"/>
                        <a:pt x="142" y="87"/>
                      </a:cubicBezTo>
                      <a:cubicBezTo>
                        <a:pt x="146" y="82"/>
                        <a:pt x="144" y="76"/>
                        <a:pt x="141" y="71"/>
                      </a:cubicBezTo>
                      <a:cubicBezTo>
                        <a:pt x="146" y="72"/>
                        <a:pt x="151" y="69"/>
                        <a:pt x="153" y="65"/>
                      </a:cubicBezTo>
                      <a:cubicBezTo>
                        <a:pt x="155" y="59"/>
                        <a:pt x="153" y="53"/>
                        <a:pt x="148" y="50"/>
                      </a:cubicBezTo>
                      <a:cubicBezTo>
                        <a:pt x="153" y="50"/>
                        <a:pt x="160" y="49"/>
                        <a:pt x="162" y="43"/>
                      </a:cubicBezTo>
                      <a:cubicBezTo>
                        <a:pt x="164" y="38"/>
                        <a:pt x="161" y="34"/>
                        <a:pt x="157" y="31"/>
                      </a:cubicBezTo>
                      <a:cubicBezTo>
                        <a:pt x="163" y="30"/>
                        <a:pt x="168" y="26"/>
                        <a:pt x="168" y="19"/>
                      </a:cubicBezTo>
                      <a:cubicBezTo>
                        <a:pt x="169" y="12"/>
                        <a:pt x="164" y="6"/>
                        <a:pt x="158" y="4"/>
                      </a:cubicBezTo>
                      <a:cubicBezTo>
                        <a:pt x="168" y="2"/>
                        <a:pt x="178" y="1"/>
                        <a:pt x="189" y="0"/>
                      </a:cubicBezTo>
                      <a:cubicBezTo>
                        <a:pt x="189" y="0"/>
                        <a:pt x="189" y="0"/>
                        <a:pt x="189" y="0"/>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29"/>
                <p:cNvSpPr>
                  <a:spLocks/>
                </p:cNvSpPr>
                <p:nvPr/>
              </p:nvSpPr>
              <p:spPr bwMode="auto">
                <a:xfrm>
                  <a:off x="4636" y="554"/>
                  <a:ext cx="280" cy="485"/>
                </a:xfrm>
                <a:custGeom>
                  <a:avLst/>
                  <a:gdLst>
                    <a:gd name="T0" fmla="*/ 117 w 118"/>
                    <a:gd name="T1" fmla="*/ 176 h 205"/>
                    <a:gd name="T2" fmla="*/ 113 w 118"/>
                    <a:gd name="T3" fmla="*/ 205 h 205"/>
                    <a:gd name="T4" fmla="*/ 107 w 118"/>
                    <a:gd name="T5" fmla="*/ 199 h 205"/>
                    <a:gd name="T6" fmla="*/ 93 w 118"/>
                    <a:gd name="T7" fmla="*/ 186 h 205"/>
                    <a:gd name="T8" fmla="*/ 99 w 118"/>
                    <a:gd name="T9" fmla="*/ 180 h 205"/>
                    <a:gd name="T10" fmla="*/ 95 w 118"/>
                    <a:gd name="T11" fmla="*/ 169 h 205"/>
                    <a:gd name="T12" fmla="*/ 97 w 118"/>
                    <a:gd name="T13" fmla="*/ 154 h 205"/>
                    <a:gd name="T14" fmla="*/ 104 w 118"/>
                    <a:gd name="T15" fmla="*/ 146 h 205"/>
                    <a:gd name="T16" fmla="*/ 96 w 118"/>
                    <a:gd name="T17" fmla="*/ 137 h 205"/>
                    <a:gd name="T18" fmla="*/ 99 w 118"/>
                    <a:gd name="T19" fmla="*/ 128 h 205"/>
                    <a:gd name="T20" fmla="*/ 92 w 118"/>
                    <a:gd name="T21" fmla="*/ 119 h 205"/>
                    <a:gd name="T22" fmla="*/ 95 w 118"/>
                    <a:gd name="T23" fmla="*/ 110 h 205"/>
                    <a:gd name="T24" fmla="*/ 93 w 118"/>
                    <a:gd name="T25" fmla="*/ 105 h 205"/>
                    <a:gd name="T26" fmla="*/ 88 w 118"/>
                    <a:gd name="T27" fmla="*/ 103 h 205"/>
                    <a:gd name="T28" fmla="*/ 90 w 118"/>
                    <a:gd name="T29" fmla="*/ 93 h 205"/>
                    <a:gd name="T30" fmla="*/ 79 w 118"/>
                    <a:gd name="T31" fmla="*/ 86 h 205"/>
                    <a:gd name="T32" fmla="*/ 80 w 118"/>
                    <a:gd name="T33" fmla="*/ 75 h 205"/>
                    <a:gd name="T34" fmla="*/ 67 w 118"/>
                    <a:gd name="T35" fmla="*/ 74 h 205"/>
                    <a:gd name="T36" fmla="*/ 67 w 118"/>
                    <a:gd name="T37" fmla="*/ 59 h 205"/>
                    <a:gd name="T38" fmla="*/ 53 w 118"/>
                    <a:gd name="T39" fmla="*/ 57 h 205"/>
                    <a:gd name="T40" fmla="*/ 50 w 118"/>
                    <a:gd name="T41" fmla="*/ 47 h 205"/>
                    <a:gd name="T42" fmla="*/ 36 w 118"/>
                    <a:gd name="T43" fmla="*/ 49 h 205"/>
                    <a:gd name="T44" fmla="*/ 37 w 118"/>
                    <a:gd name="T45" fmla="*/ 44 h 205"/>
                    <a:gd name="T46" fmla="*/ 32 w 118"/>
                    <a:gd name="T47" fmla="*/ 36 h 205"/>
                    <a:gd name="T48" fmla="*/ 20 w 118"/>
                    <a:gd name="T49" fmla="*/ 39 h 205"/>
                    <a:gd name="T50" fmla="*/ 11 w 118"/>
                    <a:gd name="T51" fmla="*/ 27 h 205"/>
                    <a:gd name="T52" fmla="*/ 1 w 118"/>
                    <a:gd name="T53" fmla="*/ 34 h 205"/>
                    <a:gd name="T54" fmla="*/ 0 w 118"/>
                    <a:gd name="T55" fmla="*/ 0 h 205"/>
                    <a:gd name="T56" fmla="*/ 11 w 118"/>
                    <a:gd name="T57" fmla="*/ 2 h 205"/>
                    <a:gd name="T58" fmla="*/ 26 w 118"/>
                    <a:gd name="T59" fmla="*/ 7 h 205"/>
                    <a:gd name="T60" fmla="*/ 47 w 118"/>
                    <a:gd name="T61" fmla="*/ 18 h 205"/>
                    <a:gd name="T62" fmla="*/ 83 w 118"/>
                    <a:gd name="T63" fmla="*/ 51 h 205"/>
                    <a:gd name="T64" fmla="*/ 117 w 118"/>
                    <a:gd name="T65" fmla="*/ 147 h 205"/>
                    <a:gd name="T66" fmla="*/ 117 w 118"/>
                    <a:gd name="T67" fmla="*/ 17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205">
                      <a:moveTo>
                        <a:pt x="117" y="176"/>
                      </a:moveTo>
                      <a:cubicBezTo>
                        <a:pt x="116" y="186"/>
                        <a:pt x="113" y="196"/>
                        <a:pt x="113" y="205"/>
                      </a:cubicBezTo>
                      <a:cubicBezTo>
                        <a:pt x="111" y="203"/>
                        <a:pt x="109" y="201"/>
                        <a:pt x="107" y="199"/>
                      </a:cubicBezTo>
                      <a:cubicBezTo>
                        <a:pt x="102" y="194"/>
                        <a:pt x="98" y="190"/>
                        <a:pt x="93" y="186"/>
                      </a:cubicBezTo>
                      <a:cubicBezTo>
                        <a:pt x="95" y="185"/>
                        <a:pt x="98" y="182"/>
                        <a:pt x="99" y="180"/>
                      </a:cubicBezTo>
                      <a:cubicBezTo>
                        <a:pt x="100" y="176"/>
                        <a:pt x="98" y="172"/>
                        <a:pt x="95" y="169"/>
                      </a:cubicBezTo>
                      <a:cubicBezTo>
                        <a:pt x="100" y="166"/>
                        <a:pt x="101" y="158"/>
                        <a:pt x="97" y="154"/>
                      </a:cubicBezTo>
                      <a:cubicBezTo>
                        <a:pt x="101" y="153"/>
                        <a:pt x="105" y="151"/>
                        <a:pt x="104" y="146"/>
                      </a:cubicBezTo>
                      <a:cubicBezTo>
                        <a:pt x="104" y="142"/>
                        <a:pt x="100" y="138"/>
                        <a:pt x="96" y="137"/>
                      </a:cubicBezTo>
                      <a:cubicBezTo>
                        <a:pt x="98" y="135"/>
                        <a:pt x="99" y="131"/>
                        <a:pt x="99" y="128"/>
                      </a:cubicBezTo>
                      <a:cubicBezTo>
                        <a:pt x="100" y="122"/>
                        <a:pt x="97" y="120"/>
                        <a:pt x="92" y="119"/>
                      </a:cubicBezTo>
                      <a:cubicBezTo>
                        <a:pt x="94" y="116"/>
                        <a:pt x="96" y="113"/>
                        <a:pt x="95" y="110"/>
                      </a:cubicBezTo>
                      <a:cubicBezTo>
                        <a:pt x="95" y="108"/>
                        <a:pt x="94" y="106"/>
                        <a:pt x="93" y="105"/>
                      </a:cubicBezTo>
                      <a:cubicBezTo>
                        <a:pt x="93" y="105"/>
                        <a:pt x="90" y="104"/>
                        <a:pt x="88" y="103"/>
                      </a:cubicBezTo>
                      <a:cubicBezTo>
                        <a:pt x="91" y="101"/>
                        <a:pt x="92" y="96"/>
                        <a:pt x="90" y="93"/>
                      </a:cubicBezTo>
                      <a:cubicBezTo>
                        <a:pt x="89" y="88"/>
                        <a:pt x="84" y="86"/>
                        <a:pt x="79" y="86"/>
                      </a:cubicBezTo>
                      <a:cubicBezTo>
                        <a:pt x="82" y="83"/>
                        <a:pt x="83" y="79"/>
                        <a:pt x="80" y="75"/>
                      </a:cubicBezTo>
                      <a:cubicBezTo>
                        <a:pt x="77" y="70"/>
                        <a:pt x="71" y="71"/>
                        <a:pt x="67" y="74"/>
                      </a:cubicBezTo>
                      <a:cubicBezTo>
                        <a:pt x="70" y="69"/>
                        <a:pt x="71" y="64"/>
                        <a:pt x="67" y="59"/>
                      </a:cubicBezTo>
                      <a:cubicBezTo>
                        <a:pt x="63" y="55"/>
                        <a:pt x="58" y="55"/>
                        <a:pt x="53" y="57"/>
                      </a:cubicBezTo>
                      <a:cubicBezTo>
                        <a:pt x="54" y="53"/>
                        <a:pt x="53" y="49"/>
                        <a:pt x="50" y="47"/>
                      </a:cubicBezTo>
                      <a:cubicBezTo>
                        <a:pt x="45" y="44"/>
                        <a:pt x="39" y="45"/>
                        <a:pt x="36" y="49"/>
                      </a:cubicBezTo>
                      <a:cubicBezTo>
                        <a:pt x="37" y="47"/>
                        <a:pt x="38" y="46"/>
                        <a:pt x="37" y="44"/>
                      </a:cubicBezTo>
                      <a:cubicBezTo>
                        <a:pt x="37" y="40"/>
                        <a:pt x="35" y="37"/>
                        <a:pt x="32" y="36"/>
                      </a:cubicBezTo>
                      <a:cubicBezTo>
                        <a:pt x="27" y="34"/>
                        <a:pt x="23" y="35"/>
                        <a:pt x="20" y="39"/>
                      </a:cubicBezTo>
                      <a:cubicBezTo>
                        <a:pt x="18" y="33"/>
                        <a:pt x="16" y="28"/>
                        <a:pt x="11" y="27"/>
                      </a:cubicBezTo>
                      <a:cubicBezTo>
                        <a:pt x="4" y="25"/>
                        <a:pt x="2" y="29"/>
                        <a:pt x="1" y="34"/>
                      </a:cubicBezTo>
                      <a:cubicBezTo>
                        <a:pt x="1" y="23"/>
                        <a:pt x="0" y="12"/>
                        <a:pt x="0" y="0"/>
                      </a:cubicBezTo>
                      <a:cubicBezTo>
                        <a:pt x="3" y="1"/>
                        <a:pt x="7" y="2"/>
                        <a:pt x="11" y="2"/>
                      </a:cubicBezTo>
                      <a:cubicBezTo>
                        <a:pt x="16" y="3"/>
                        <a:pt x="21" y="5"/>
                        <a:pt x="26" y="7"/>
                      </a:cubicBezTo>
                      <a:cubicBezTo>
                        <a:pt x="33" y="10"/>
                        <a:pt x="40" y="14"/>
                        <a:pt x="47" y="18"/>
                      </a:cubicBezTo>
                      <a:cubicBezTo>
                        <a:pt x="61" y="27"/>
                        <a:pt x="73" y="38"/>
                        <a:pt x="83" y="51"/>
                      </a:cubicBezTo>
                      <a:cubicBezTo>
                        <a:pt x="104" y="79"/>
                        <a:pt x="115" y="113"/>
                        <a:pt x="117" y="147"/>
                      </a:cubicBezTo>
                      <a:cubicBezTo>
                        <a:pt x="118" y="156"/>
                        <a:pt x="117" y="166"/>
                        <a:pt x="117" y="176"/>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30"/>
                <p:cNvSpPr>
                  <a:spLocks noEditPoints="1"/>
                </p:cNvSpPr>
                <p:nvPr/>
              </p:nvSpPr>
              <p:spPr bwMode="auto">
                <a:xfrm>
                  <a:off x="4321" y="1445"/>
                  <a:ext cx="394" cy="400"/>
                </a:xfrm>
                <a:custGeom>
                  <a:avLst/>
                  <a:gdLst>
                    <a:gd name="T0" fmla="*/ 163 w 166"/>
                    <a:gd name="T1" fmla="*/ 157 h 169"/>
                    <a:gd name="T2" fmla="*/ 1 w 166"/>
                    <a:gd name="T3" fmla="*/ 139 h 169"/>
                    <a:gd name="T4" fmla="*/ 0 w 166"/>
                    <a:gd name="T5" fmla="*/ 137 h 169"/>
                    <a:gd name="T6" fmla="*/ 2 w 166"/>
                    <a:gd name="T7" fmla="*/ 135 h 169"/>
                    <a:gd name="T8" fmla="*/ 5 w 166"/>
                    <a:gd name="T9" fmla="*/ 138 h 169"/>
                    <a:gd name="T10" fmla="*/ 39 w 166"/>
                    <a:gd name="T11" fmla="*/ 97 h 169"/>
                    <a:gd name="T12" fmla="*/ 39 w 166"/>
                    <a:gd name="T13" fmla="*/ 94 h 169"/>
                    <a:gd name="T14" fmla="*/ 42 w 166"/>
                    <a:gd name="T15" fmla="*/ 93 h 169"/>
                    <a:gd name="T16" fmla="*/ 67 w 166"/>
                    <a:gd name="T17" fmla="*/ 52 h 169"/>
                    <a:gd name="T18" fmla="*/ 67 w 166"/>
                    <a:gd name="T19" fmla="*/ 47 h 169"/>
                    <a:gd name="T20" fmla="*/ 96 w 166"/>
                    <a:gd name="T21" fmla="*/ 36 h 169"/>
                    <a:gd name="T22" fmla="*/ 86 w 166"/>
                    <a:gd name="T23" fmla="*/ 0 h 169"/>
                    <a:gd name="T24" fmla="*/ 151 w 166"/>
                    <a:gd name="T25" fmla="*/ 60 h 169"/>
                    <a:gd name="T26" fmla="*/ 166 w 166"/>
                    <a:gd name="T27" fmla="*/ 154 h 169"/>
                    <a:gd name="T28" fmla="*/ 154 w 166"/>
                    <a:gd name="T29" fmla="*/ 110 h 169"/>
                    <a:gd name="T30" fmla="*/ 152 w 166"/>
                    <a:gd name="T31" fmla="*/ 110 h 169"/>
                    <a:gd name="T32" fmla="*/ 113 w 166"/>
                    <a:gd name="T33" fmla="*/ 158 h 169"/>
                    <a:gd name="T34" fmla="*/ 148 w 166"/>
                    <a:gd name="T35" fmla="*/ 107 h 169"/>
                    <a:gd name="T36" fmla="*/ 117 w 166"/>
                    <a:gd name="T37" fmla="*/ 91 h 169"/>
                    <a:gd name="T38" fmla="*/ 148 w 166"/>
                    <a:gd name="T39" fmla="*/ 107 h 169"/>
                    <a:gd name="T40" fmla="*/ 148 w 166"/>
                    <a:gd name="T41" fmla="*/ 66 h 169"/>
                    <a:gd name="T42" fmla="*/ 146 w 166"/>
                    <a:gd name="T43" fmla="*/ 70 h 169"/>
                    <a:gd name="T44" fmla="*/ 140 w 166"/>
                    <a:gd name="T45" fmla="*/ 72 h 169"/>
                    <a:gd name="T46" fmla="*/ 107 w 166"/>
                    <a:gd name="T47" fmla="*/ 50 h 169"/>
                    <a:gd name="T48" fmla="*/ 108 w 166"/>
                    <a:gd name="T49" fmla="*/ 85 h 169"/>
                    <a:gd name="T50" fmla="*/ 80 w 166"/>
                    <a:gd name="T51" fmla="*/ 122 h 169"/>
                    <a:gd name="T52" fmla="*/ 110 w 166"/>
                    <a:gd name="T53" fmla="*/ 116 h 169"/>
                    <a:gd name="T54" fmla="*/ 109 w 166"/>
                    <a:gd name="T55" fmla="*/ 86 h 169"/>
                    <a:gd name="T56" fmla="*/ 140 w 166"/>
                    <a:gd name="T57" fmla="*/ 72 h 169"/>
                    <a:gd name="T58" fmla="*/ 112 w 166"/>
                    <a:gd name="T59" fmla="*/ 121 h 169"/>
                    <a:gd name="T60" fmla="*/ 87 w 166"/>
                    <a:gd name="T61" fmla="*/ 157 h 169"/>
                    <a:gd name="T62" fmla="*/ 103 w 166"/>
                    <a:gd name="T63" fmla="*/ 160 h 169"/>
                    <a:gd name="T64" fmla="*/ 107 w 166"/>
                    <a:gd name="T65" fmla="*/ 76 h 169"/>
                    <a:gd name="T66" fmla="*/ 77 w 166"/>
                    <a:gd name="T67" fmla="*/ 55 h 169"/>
                    <a:gd name="T68" fmla="*/ 78 w 166"/>
                    <a:gd name="T69" fmla="*/ 88 h 169"/>
                    <a:gd name="T70" fmla="*/ 107 w 166"/>
                    <a:gd name="T71" fmla="*/ 76 h 169"/>
                    <a:gd name="T72" fmla="*/ 96 w 166"/>
                    <a:gd name="T73" fmla="*/ 12 h 169"/>
                    <a:gd name="T74" fmla="*/ 101 w 166"/>
                    <a:gd name="T75" fmla="*/ 41 h 169"/>
                    <a:gd name="T76" fmla="*/ 83 w 166"/>
                    <a:gd name="T77" fmla="*/ 154 h 169"/>
                    <a:gd name="T78" fmla="*/ 77 w 166"/>
                    <a:gd name="T79" fmla="*/ 125 h 169"/>
                    <a:gd name="T80" fmla="*/ 53 w 166"/>
                    <a:gd name="T81" fmla="*/ 163 h 169"/>
                    <a:gd name="T82" fmla="*/ 54 w 166"/>
                    <a:gd name="T83" fmla="*/ 163 h 169"/>
                    <a:gd name="T84" fmla="*/ 83 w 166"/>
                    <a:gd name="T85" fmla="*/ 154 h 169"/>
                    <a:gd name="T86" fmla="*/ 76 w 166"/>
                    <a:gd name="T87" fmla="*/ 91 h 169"/>
                    <a:gd name="T88" fmla="*/ 45 w 166"/>
                    <a:gd name="T89" fmla="*/ 127 h 169"/>
                    <a:gd name="T90" fmla="*/ 9 w 166"/>
                    <a:gd name="T91" fmla="*/ 143 h 169"/>
                    <a:gd name="T92" fmla="*/ 49 w 166"/>
                    <a:gd name="T93" fmla="*/ 162 h 169"/>
                    <a:gd name="T94" fmla="*/ 45 w 166"/>
                    <a:gd name="T95" fmla="*/ 12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169">
                      <a:moveTo>
                        <a:pt x="166" y="154"/>
                      </a:moveTo>
                      <a:cubicBezTo>
                        <a:pt x="166" y="155"/>
                        <a:pt x="165" y="157"/>
                        <a:pt x="163" y="157"/>
                      </a:cubicBezTo>
                      <a:cubicBezTo>
                        <a:pt x="131" y="157"/>
                        <a:pt x="100" y="168"/>
                        <a:pt x="68" y="169"/>
                      </a:cubicBezTo>
                      <a:cubicBezTo>
                        <a:pt x="44" y="169"/>
                        <a:pt x="15" y="162"/>
                        <a:pt x="1" y="139"/>
                      </a:cubicBezTo>
                      <a:cubicBezTo>
                        <a:pt x="1" y="139"/>
                        <a:pt x="1" y="139"/>
                        <a:pt x="1" y="139"/>
                      </a:cubicBezTo>
                      <a:cubicBezTo>
                        <a:pt x="1" y="138"/>
                        <a:pt x="1" y="138"/>
                        <a:pt x="0" y="137"/>
                      </a:cubicBezTo>
                      <a:cubicBezTo>
                        <a:pt x="0" y="137"/>
                        <a:pt x="0" y="137"/>
                        <a:pt x="0" y="137"/>
                      </a:cubicBezTo>
                      <a:cubicBezTo>
                        <a:pt x="1" y="137"/>
                        <a:pt x="2" y="136"/>
                        <a:pt x="2" y="135"/>
                      </a:cubicBezTo>
                      <a:cubicBezTo>
                        <a:pt x="2" y="135"/>
                        <a:pt x="3" y="136"/>
                        <a:pt x="3" y="136"/>
                      </a:cubicBezTo>
                      <a:cubicBezTo>
                        <a:pt x="3" y="137"/>
                        <a:pt x="4" y="137"/>
                        <a:pt x="5" y="138"/>
                      </a:cubicBezTo>
                      <a:cubicBezTo>
                        <a:pt x="16" y="142"/>
                        <a:pt x="29" y="140"/>
                        <a:pt x="37" y="131"/>
                      </a:cubicBezTo>
                      <a:cubicBezTo>
                        <a:pt x="45" y="121"/>
                        <a:pt x="46" y="107"/>
                        <a:pt x="39" y="97"/>
                      </a:cubicBezTo>
                      <a:cubicBezTo>
                        <a:pt x="38" y="96"/>
                        <a:pt x="38" y="95"/>
                        <a:pt x="39" y="94"/>
                      </a:cubicBezTo>
                      <a:cubicBezTo>
                        <a:pt x="39" y="94"/>
                        <a:pt x="39" y="94"/>
                        <a:pt x="39" y="94"/>
                      </a:cubicBezTo>
                      <a:cubicBezTo>
                        <a:pt x="39" y="94"/>
                        <a:pt x="39" y="94"/>
                        <a:pt x="39" y="94"/>
                      </a:cubicBezTo>
                      <a:cubicBezTo>
                        <a:pt x="40" y="93"/>
                        <a:pt x="41" y="93"/>
                        <a:pt x="42" y="93"/>
                      </a:cubicBezTo>
                      <a:cubicBezTo>
                        <a:pt x="53" y="99"/>
                        <a:pt x="68" y="95"/>
                        <a:pt x="74" y="85"/>
                      </a:cubicBezTo>
                      <a:cubicBezTo>
                        <a:pt x="81" y="74"/>
                        <a:pt x="77" y="59"/>
                        <a:pt x="67" y="52"/>
                      </a:cubicBezTo>
                      <a:cubicBezTo>
                        <a:pt x="66" y="52"/>
                        <a:pt x="66" y="52"/>
                        <a:pt x="65" y="51"/>
                      </a:cubicBezTo>
                      <a:cubicBezTo>
                        <a:pt x="66" y="50"/>
                        <a:pt x="67" y="49"/>
                        <a:pt x="67" y="47"/>
                      </a:cubicBezTo>
                      <a:cubicBezTo>
                        <a:pt x="68" y="47"/>
                        <a:pt x="68" y="47"/>
                        <a:pt x="69" y="48"/>
                      </a:cubicBezTo>
                      <a:cubicBezTo>
                        <a:pt x="79" y="54"/>
                        <a:pt x="93" y="47"/>
                        <a:pt x="96" y="36"/>
                      </a:cubicBezTo>
                      <a:cubicBezTo>
                        <a:pt x="99" y="25"/>
                        <a:pt x="93" y="13"/>
                        <a:pt x="84" y="6"/>
                      </a:cubicBezTo>
                      <a:cubicBezTo>
                        <a:pt x="85" y="4"/>
                        <a:pt x="85" y="2"/>
                        <a:pt x="86" y="0"/>
                      </a:cubicBezTo>
                      <a:cubicBezTo>
                        <a:pt x="86" y="0"/>
                        <a:pt x="86" y="0"/>
                        <a:pt x="87" y="0"/>
                      </a:cubicBezTo>
                      <a:cubicBezTo>
                        <a:pt x="112" y="15"/>
                        <a:pt x="138" y="33"/>
                        <a:pt x="151" y="60"/>
                      </a:cubicBezTo>
                      <a:cubicBezTo>
                        <a:pt x="157" y="74"/>
                        <a:pt x="159" y="88"/>
                        <a:pt x="159" y="103"/>
                      </a:cubicBezTo>
                      <a:cubicBezTo>
                        <a:pt x="160" y="120"/>
                        <a:pt x="162" y="137"/>
                        <a:pt x="166" y="154"/>
                      </a:cubicBezTo>
                      <a:close/>
                      <a:moveTo>
                        <a:pt x="160" y="152"/>
                      </a:moveTo>
                      <a:cubicBezTo>
                        <a:pt x="157" y="138"/>
                        <a:pt x="155" y="124"/>
                        <a:pt x="154" y="110"/>
                      </a:cubicBezTo>
                      <a:cubicBezTo>
                        <a:pt x="154" y="109"/>
                        <a:pt x="154" y="108"/>
                        <a:pt x="154" y="106"/>
                      </a:cubicBezTo>
                      <a:cubicBezTo>
                        <a:pt x="153" y="107"/>
                        <a:pt x="153" y="109"/>
                        <a:pt x="152" y="110"/>
                      </a:cubicBezTo>
                      <a:cubicBezTo>
                        <a:pt x="146" y="119"/>
                        <a:pt x="132" y="127"/>
                        <a:pt x="120" y="125"/>
                      </a:cubicBezTo>
                      <a:cubicBezTo>
                        <a:pt x="125" y="136"/>
                        <a:pt x="124" y="151"/>
                        <a:pt x="113" y="158"/>
                      </a:cubicBezTo>
                      <a:cubicBezTo>
                        <a:pt x="129" y="155"/>
                        <a:pt x="145" y="152"/>
                        <a:pt x="160" y="152"/>
                      </a:cubicBezTo>
                      <a:close/>
                      <a:moveTo>
                        <a:pt x="148" y="107"/>
                      </a:moveTo>
                      <a:cubicBezTo>
                        <a:pt x="155" y="96"/>
                        <a:pt x="152" y="84"/>
                        <a:pt x="144" y="76"/>
                      </a:cubicBezTo>
                      <a:cubicBezTo>
                        <a:pt x="139" y="86"/>
                        <a:pt x="128" y="91"/>
                        <a:pt x="117" y="91"/>
                      </a:cubicBezTo>
                      <a:cubicBezTo>
                        <a:pt x="122" y="99"/>
                        <a:pt x="121" y="110"/>
                        <a:pt x="116" y="118"/>
                      </a:cubicBezTo>
                      <a:cubicBezTo>
                        <a:pt x="126" y="124"/>
                        <a:pt x="141" y="116"/>
                        <a:pt x="148" y="107"/>
                      </a:cubicBezTo>
                      <a:close/>
                      <a:moveTo>
                        <a:pt x="151" y="75"/>
                      </a:moveTo>
                      <a:cubicBezTo>
                        <a:pt x="150" y="72"/>
                        <a:pt x="149" y="69"/>
                        <a:pt x="148" y="66"/>
                      </a:cubicBezTo>
                      <a:cubicBezTo>
                        <a:pt x="147" y="65"/>
                        <a:pt x="147" y="64"/>
                        <a:pt x="147" y="64"/>
                      </a:cubicBezTo>
                      <a:cubicBezTo>
                        <a:pt x="147" y="66"/>
                        <a:pt x="146" y="68"/>
                        <a:pt x="146" y="70"/>
                      </a:cubicBezTo>
                      <a:cubicBezTo>
                        <a:pt x="148" y="72"/>
                        <a:pt x="149" y="73"/>
                        <a:pt x="151" y="75"/>
                      </a:cubicBezTo>
                      <a:close/>
                      <a:moveTo>
                        <a:pt x="140" y="72"/>
                      </a:moveTo>
                      <a:cubicBezTo>
                        <a:pt x="144" y="62"/>
                        <a:pt x="139" y="50"/>
                        <a:pt x="131" y="44"/>
                      </a:cubicBezTo>
                      <a:cubicBezTo>
                        <a:pt x="124" y="50"/>
                        <a:pt x="115" y="52"/>
                        <a:pt x="107" y="50"/>
                      </a:cubicBezTo>
                      <a:cubicBezTo>
                        <a:pt x="113" y="60"/>
                        <a:pt x="115" y="73"/>
                        <a:pt x="109" y="84"/>
                      </a:cubicBezTo>
                      <a:cubicBezTo>
                        <a:pt x="109" y="85"/>
                        <a:pt x="108" y="85"/>
                        <a:pt x="108" y="85"/>
                      </a:cubicBezTo>
                      <a:cubicBezTo>
                        <a:pt x="103" y="94"/>
                        <a:pt x="93" y="98"/>
                        <a:pt x="83" y="96"/>
                      </a:cubicBezTo>
                      <a:cubicBezTo>
                        <a:pt x="86" y="104"/>
                        <a:pt x="85" y="114"/>
                        <a:pt x="80" y="122"/>
                      </a:cubicBezTo>
                      <a:cubicBezTo>
                        <a:pt x="80" y="122"/>
                        <a:pt x="80" y="122"/>
                        <a:pt x="81" y="122"/>
                      </a:cubicBezTo>
                      <a:cubicBezTo>
                        <a:pt x="91" y="126"/>
                        <a:pt x="103" y="125"/>
                        <a:pt x="110" y="116"/>
                      </a:cubicBezTo>
                      <a:cubicBezTo>
                        <a:pt x="117" y="108"/>
                        <a:pt x="117" y="96"/>
                        <a:pt x="109" y="89"/>
                      </a:cubicBezTo>
                      <a:cubicBezTo>
                        <a:pt x="108" y="88"/>
                        <a:pt x="108" y="87"/>
                        <a:pt x="109" y="86"/>
                      </a:cubicBezTo>
                      <a:cubicBezTo>
                        <a:pt x="110" y="85"/>
                        <a:pt x="111" y="84"/>
                        <a:pt x="112" y="85"/>
                      </a:cubicBezTo>
                      <a:cubicBezTo>
                        <a:pt x="123" y="88"/>
                        <a:pt x="135" y="83"/>
                        <a:pt x="140" y="72"/>
                      </a:cubicBezTo>
                      <a:close/>
                      <a:moveTo>
                        <a:pt x="104" y="158"/>
                      </a:moveTo>
                      <a:cubicBezTo>
                        <a:pt x="121" y="153"/>
                        <a:pt x="121" y="134"/>
                        <a:pt x="112" y="121"/>
                      </a:cubicBezTo>
                      <a:cubicBezTo>
                        <a:pt x="106" y="128"/>
                        <a:pt x="96" y="130"/>
                        <a:pt x="87" y="129"/>
                      </a:cubicBezTo>
                      <a:cubicBezTo>
                        <a:pt x="92" y="137"/>
                        <a:pt x="93" y="148"/>
                        <a:pt x="87" y="157"/>
                      </a:cubicBezTo>
                      <a:cubicBezTo>
                        <a:pt x="85" y="159"/>
                        <a:pt x="83" y="161"/>
                        <a:pt x="81" y="163"/>
                      </a:cubicBezTo>
                      <a:cubicBezTo>
                        <a:pt x="88" y="162"/>
                        <a:pt x="96" y="161"/>
                        <a:pt x="103" y="160"/>
                      </a:cubicBezTo>
                      <a:cubicBezTo>
                        <a:pt x="103" y="159"/>
                        <a:pt x="104" y="159"/>
                        <a:pt x="104" y="158"/>
                      </a:cubicBezTo>
                      <a:close/>
                      <a:moveTo>
                        <a:pt x="107" y="76"/>
                      </a:moveTo>
                      <a:cubicBezTo>
                        <a:pt x="110" y="64"/>
                        <a:pt x="104" y="53"/>
                        <a:pt x="97" y="44"/>
                      </a:cubicBezTo>
                      <a:cubicBezTo>
                        <a:pt x="93" y="51"/>
                        <a:pt x="85" y="55"/>
                        <a:pt x="77" y="55"/>
                      </a:cubicBezTo>
                      <a:cubicBezTo>
                        <a:pt x="83" y="64"/>
                        <a:pt x="85" y="77"/>
                        <a:pt x="79" y="87"/>
                      </a:cubicBezTo>
                      <a:cubicBezTo>
                        <a:pt x="79" y="87"/>
                        <a:pt x="79" y="87"/>
                        <a:pt x="78" y="88"/>
                      </a:cubicBezTo>
                      <a:cubicBezTo>
                        <a:pt x="79" y="88"/>
                        <a:pt x="79" y="88"/>
                        <a:pt x="79" y="88"/>
                      </a:cubicBezTo>
                      <a:cubicBezTo>
                        <a:pt x="90" y="97"/>
                        <a:pt x="104" y="87"/>
                        <a:pt x="107" y="76"/>
                      </a:cubicBezTo>
                      <a:close/>
                      <a:moveTo>
                        <a:pt x="129" y="38"/>
                      </a:moveTo>
                      <a:cubicBezTo>
                        <a:pt x="120" y="28"/>
                        <a:pt x="108" y="20"/>
                        <a:pt x="96" y="12"/>
                      </a:cubicBezTo>
                      <a:cubicBezTo>
                        <a:pt x="102" y="21"/>
                        <a:pt x="104" y="31"/>
                        <a:pt x="100" y="41"/>
                      </a:cubicBezTo>
                      <a:cubicBezTo>
                        <a:pt x="100" y="41"/>
                        <a:pt x="101" y="41"/>
                        <a:pt x="101" y="41"/>
                      </a:cubicBezTo>
                      <a:cubicBezTo>
                        <a:pt x="110" y="48"/>
                        <a:pt x="122" y="46"/>
                        <a:pt x="129" y="38"/>
                      </a:cubicBezTo>
                      <a:close/>
                      <a:moveTo>
                        <a:pt x="83" y="154"/>
                      </a:moveTo>
                      <a:cubicBezTo>
                        <a:pt x="89" y="145"/>
                        <a:pt x="86" y="133"/>
                        <a:pt x="78" y="126"/>
                      </a:cubicBezTo>
                      <a:cubicBezTo>
                        <a:pt x="77" y="126"/>
                        <a:pt x="77" y="125"/>
                        <a:pt x="77" y="125"/>
                      </a:cubicBezTo>
                      <a:cubicBezTo>
                        <a:pt x="71" y="131"/>
                        <a:pt x="63" y="134"/>
                        <a:pt x="54" y="133"/>
                      </a:cubicBezTo>
                      <a:cubicBezTo>
                        <a:pt x="60" y="142"/>
                        <a:pt x="60" y="155"/>
                        <a:pt x="53" y="163"/>
                      </a:cubicBezTo>
                      <a:cubicBezTo>
                        <a:pt x="53" y="163"/>
                        <a:pt x="54" y="163"/>
                        <a:pt x="55" y="163"/>
                      </a:cubicBezTo>
                      <a:cubicBezTo>
                        <a:pt x="54" y="163"/>
                        <a:pt x="54" y="163"/>
                        <a:pt x="54" y="163"/>
                      </a:cubicBezTo>
                      <a:cubicBezTo>
                        <a:pt x="54" y="162"/>
                        <a:pt x="54" y="161"/>
                        <a:pt x="55" y="161"/>
                      </a:cubicBezTo>
                      <a:cubicBezTo>
                        <a:pt x="65" y="164"/>
                        <a:pt x="77" y="164"/>
                        <a:pt x="83" y="154"/>
                      </a:cubicBezTo>
                      <a:close/>
                      <a:moveTo>
                        <a:pt x="48" y="126"/>
                      </a:moveTo>
                      <a:cubicBezTo>
                        <a:pt x="69" y="135"/>
                        <a:pt x="89" y="111"/>
                        <a:pt x="76" y="91"/>
                      </a:cubicBezTo>
                      <a:cubicBezTo>
                        <a:pt x="68" y="99"/>
                        <a:pt x="57" y="102"/>
                        <a:pt x="46" y="100"/>
                      </a:cubicBezTo>
                      <a:cubicBezTo>
                        <a:pt x="50" y="109"/>
                        <a:pt x="49" y="119"/>
                        <a:pt x="45" y="127"/>
                      </a:cubicBezTo>
                      <a:cubicBezTo>
                        <a:pt x="44" y="130"/>
                        <a:pt x="42" y="132"/>
                        <a:pt x="40" y="134"/>
                      </a:cubicBezTo>
                      <a:cubicBezTo>
                        <a:pt x="33" y="142"/>
                        <a:pt x="20" y="146"/>
                        <a:pt x="9" y="143"/>
                      </a:cubicBezTo>
                      <a:cubicBezTo>
                        <a:pt x="20" y="155"/>
                        <a:pt x="34" y="160"/>
                        <a:pt x="49" y="163"/>
                      </a:cubicBezTo>
                      <a:cubicBezTo>
                        <a:pt x="49" y="162"/>
                        <a:pt x="49" y="162"/>
                        <a:pt x="49" y="162"/>
                      </a:cubicBezTo>
                      <a:cubicBezTo>
                        <a:pt x="57" y="153"/>
                        <a:pt x="56" y="138"/>
                        <a:pt x="46" y="131"/>
                      </a:cubicBezTo>
                      <a:cubicBezTo>
                        <a:pt x="45" y="130"/>
                        <a:pt x="44" y="128"/>
                        <a:pt x="45" y="127"/>
                      </a:cubicBezTo>
                      <a:cubicBezTo>
                        <a:pt x="46" y="127"/>
                        <a:pt x="46" y="126"/>
                        <a:pt x="48" y="12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31"/>
                <p:cNvSpPr>
                  <a:spLocks/>
                </p:cNvSpPr>
                <p:nvPr/>
              </p:nvSpPr>
              <p:spPr bwMode="auto">
                <a:xfrm>
                  <a:off x="4589" y="1417"/>
                  <a:ext cx="208" cy="71"/>
                </a:xfrm>
                <a:custGeom>
                  <a:avLst/>
                  <a:gdLst>
                    <a:gd name="T0" fmla="*/ 79 w 88"/>
                    <a:gd name="T1" fmla="*/ 9 h 30"/>
                    <a:gd name="T2" fmla="*/ 83 w 88"/>
                    <a:gd name="T3" fmla="*/ 26 h 30"/>
                    <a:gd name="T4" fmla="*/ 68 w 88"/>
                    <a:gd name="T5" fmla="*/ 29 h 30"/>
                    <a:gd name="T6" fmla="*/ 50 w 88"/>
                    <a:gd name="T7" fmla="*/ 28 h 30"/>
                    <a:gd name="T8" fmla="*/ 20 w 88"/>
                    <a:gd name="T9" fmla="*/ 17 h 30"/>
                    <a:gd name="T10" fmla="*/ 18 w 88"/>
                    <a:gd name="T11" fmla="*/ 17 h 30"/>
                    <a:gd name="T12" fmla="*/ 0 w 88"/>
                    <a:gd name="T13" fmla="*/ 4 h 30"/>
                    <a:gd name="T14" fmla="*/ 31 w 88"/>
                    <a:gd name="T15" fmla="*/ 2 h 30"/>
                    <a:gd name="T16" fmla="*/ 32 w 88"/>
                    <a:gd name="T17" fmla="*/ 3 h 30"/>
                    <a:gd name="T18" fmla="*/ 65 w 88"/>
                    <a:gd name="T19" fmla="*/ 2 h 30"/>
                    <a:gd name="T20" fmla="*/ 79 w 88"/>
                    <a:gd name="T21"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0">
                      <a:moveTo>
                        <a:pt x="79" y="9"/>
                      </a:moveTo>
                      <a:cubicBezTo>
                        <a:pt x="84" y="13"/>
                        <a:pt x="88" y="21"/>
                        <a:pt x="83" y="26"/>
                      </a:cubicBezTo>
                      <a:cubicBezTo>
                        <a:pt x="79" y="29"/>
                        <a:pt x="73" y="29"/>
                        <a:pt x="68" y="29"/>
                      </a:cubicBezTo>
                      <a:cubicBezTo>
                        <a:pt x="62" y="30"/>
                        <a:pt x="56" y="29"/>
                        <a:pt x="50" y="28"/>
                      </a:cubicBezTo>
                      <a:cubicBezTo>
                        <a:pt x="39" y="26"/>
                        <a:pt x="30" y="21"/>
                        <a:pt x="20" y="17"/>
                      </a:cubicBezTo>
                      <a:cubicBezTo>
                        <a:pt x="19" y="17"/>
                        <a:pt x="19" y="17"/>
                        <a:pt x="18" y="17"/>
                      </a:cubicBezTo>
                      <a:cubicBezTo>
                        <a:pt x="12" y="12"/>
                        <a:pt x="7" y="7"/>
                        <a:pt x="0" y="4"/>
                      </a:cubicBezTo>
                      <a:cubicBezTo>
                        <a:pt x="11" y="5"/>
                        <a:pt x="21" y="4"/>
                        <a:pt x="31" y="2"/>
                      </a:cubicBezTo>
                      <a:cubicBezTo>
                        <a:pt x="31" y="2"/>
                        <a:pt x="31" y="3"/>
                        <a:pt x="32" y="3"/>
                      </a:cubicBezTo>
                      <a:cubicBezTo>
                        <a:pt x="43" y="2"/>
                        <a:pt x="54" y="0"/>
                        <a:pt x="65" y="2"/>
                      </a:cubicBezTo>
                      <a:cubicBezTo>
                        <a:pt x="70" y="3"/>
                        <a:pt x="75" y="5"/>
                        <a:pt x="79" y="9"/>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32"/>
                <p:cNvSpPr>
                  <a:spLocks/>
                </p:cNvSpPr>
                <p:nvPr/>
              </p:nvSpPr>
              <p:spPr bwMode="auto">
                <a:xfrm>
                  <a:off x="4717" y="1233"/>
                  <a:ext cx="118" cy="94"/>
                </a:xfrm>
                <a:custGeom>
                  <a:avLst/>
                  <a:gdLst>
                    <a:gd name="T0" fmla="*/ 50 w 50"/>
                    <a:gd name="T1" fmla="*/ 4 h 40"/>
                    <a:gd name="T2" fmla="*/ 50 w 50"/>
                    <a:gd name="T3" fmla="*/ 4 h 40"/>
                    <a:gd name="T4" fmla="*/ 20 w 50"/>
                    <a:gd name="T5" fmla="*/ 31 h 40"/>
                    <a:gd name="T6" fmla="*/ 0 w 50"/>
                    <a:gd name="T7" fmla="*/ 40 h 40"/>
                    <a:gd name="T8" fmla="*/ 3 w 50"/>
                    <a:gd name="T9" fmla="*/ 36 h 40"/>
                    <a:gd name="T10" fmla="*/ 5 w 50"/>
                    <a:gd name="T11" fmla="*/ 36 h 40"/>
                    <a:gd name="T12" fmla="*/ 34 w 50"/>
                    <a:gd name="T13" fmla="*/ 7 h 40"/>
                    <a:gd name="T14" fmla="*/ 34 w 50"/>
                    <a:gd name="T15" fmla="*/ 1 h 40"/>
                    <a:gd name="T16" fmla="*/ 50 w 50"/>
                    <a:gd name="T1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0">
                      <a:moveTo>
                        <a:pt x="50" y="4"/>
                      </a:moveTo>
                      <a:cubicBezTo>
                        <a:pt x="50" y="4"/>
                        <a:pt x="50" y="4"/>
                        <a:pt x="50" y="4"/>
                      </a:cubicBezTo>
                      <a:cubicBezTo>
                        <a:pt x="41" y="15"/>
                        <a:pt x="32" y="24"/>
                        <a:pt x="20" y="31"/>
                      </a:cubicBezTo>
                      <a:cubicBezTo>
                        <a:pt x="14" y="34"/>
                        <a:pt x="7" y="38"/>
                        <a:pt x="0" y="40"/>
                      </a:cubicBezTo>
                      <a:cubicBezTo>
                        <a:pt x="1" y="39"/>
                        <a:pt x="2" y="38"/>
                        <a:pt x="3" y="36"/>
                      </a:cubicBezTo>
                      <a:cubicBezTo>
                        <a:pt x="4" y="36"/>
                        <a:pt x="5" y="37"/>
                        <a:pt x="5" y="36"/>
                      </a:cubicBezTo>
                      <a:cubicBezTo>
                        <a:pt x="19" y="33"/>
                        <a:pt x="33" y="22"/>
                        <a:pt x="34" y="7"/>
                      </a:cubicBezTo>
                      <a:cubicBezTo>
                        <a:pt x="35" y="5"/>
                        <a:pt x="35" y="3"/>
                        <a:pt x="34" y="1"/>
                      </a:cubicBezTo>
                      <a:cubicBezTo>
                        <a:pt x="40" y="0"/>
                        <a:pt x="45" y="1"/>
                        <a:pt x="50"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33"/>
                <p:cNvSpPr>
                  <a:spLocks/>
                </p:cNvSpPr>
                <p:nvPr/>
              </p:nvSpPr>
              <p:spPr bwMode="auto">
                <a:xfrm>
                  <a:off x="4764" y="1124"/>
                  <a:ext cx="71" cy="99"/>
                </a:xfrm>
                <a:custGeom>
                  <a:avLst/>
                  <a:gdLst>
                    <a:gd name="T0" fmla="*/ 28 w 30"/>
                    <a:gd name="T1" fmla="*/ 21 h 42"/>
                    <a:gd name="T2" fmla="*/ 14 w 30"/>
                    <a:gd name="T3" fmla="*/ 42 h 42"/>
                    <a:gd name="T4" fmla="*/ 0 w 30"/>
                    <a:gd name="T5" fmla="*/ 24 h 42"/>
                    <a:gd name="T6" fmla="*/ 15 w 30"/>
                    <a:gd name="T7" fmla="*/ 0 h 42"/>
                    <a:gd name="T8" fmla="*/ 28 w 30"/>
                    <a:gd name="T9" fmla="*/ 21 h 42"/>
                  </a:gdLst>
                  <a:ahLst/>
                  <a:cxnLst>
                    <a:cxn ang="0">
                      <a:pos x="T0" y="T1"/>
                    </a:cxn>
                    <a:cxn ang="0">
                      <a:pos x="T2" y="T3"/>
                    </a:cxn>
                    <a:cxn ang="0">
                      <a:pos x="T4" y="T5"/>
                    </a:cxn>
                    <a:cxn ang="0">
                      <a:pos x="T6" y="T7"/>
                    </a:cxn>
                    <a:cxn ang="0">
                      <a:pos x="T8" y="T9"/>
                    </a:cxn>
                  </a:cxnLst>
                  <a:rect l="0" t="0" r="r" b="b"/>
                  <a:pathLst>
                    <a:path w="30" h="42">
                      <a:moveTo>
                        <a:pt x="28" y="21"/>
                      </a:moveTo>
                      <a:cubicBezTo>
                        <a:pt x="27" y="30"/>
                        <a:pt x="20" y="37"/>
                        <a:pt x="14" y="42"/>
                      </a:cubicBezTo>
                      <a:cubicBezTo>
                        <a:pt x="11" y="34"/>
                        <a:pt x="7" y="28"/>
                        <a:pt x="0" y="24"/>
                      </a:cubicBezTo>
                      <a:cubicBezTo>
                        <a:pt x="8" y="19"/>
                        <a:pt x="14" y="10"/>
                        <a:pt x="15" y="0"/>
                      </a:cubicBezTo>
                      <a:cubicBezTo>
                        <a:pt x="25" y="1"/>
                        <a:pt x="30" y="11"/>
                        <a:pt x="28" y="2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34"/>
                <p:cNvSpPr>
                  <a:spLocks/>
                </p:cNvSpPr>
                <p:nvPr/>
              </p:nvSpPr>
              <p:spPr bwMode="auto">
                <a:xfrm>
                  <a:off x="4627" y="1890"/>
                  <a:ext cx="33" cy="52"/>
                </a:xfrm>
                <a:custGeom>
                  <a:avLst/>
                  <a:gdLst>
                    <a:gd name="T0" fmla="*/ 14 w 14"/>
                    <a:gd name="T1" fmla="*/ 11 h 22"/>
                    <a:gd name="T2" fmla="*/ 0 w 14"/>
                    <a:gd name="T3" fmla="*/ 20 h 22"/>
                    <a:gd name="T4" fmla="*/ 3 w 14"/>
                    <a:gd name="T5" fmla="*/ 0 h 22"/>
                    <a:gd name="T6" fmla="*/ 14 w 14"/>
                    <a:gd name="T7" fmla="*/ 11 h 22"/>
                  </a:gdLst>
                  <a:ahLst/>
                  <a:cxnLst>
                    <a:cxn ang="0">
                      <a:pos x="T0" y="T1"/>
                    </a:cxn>
                    <a:cxn ang="0">
                      <a:pos x="T2" y="T3"/>
                    </a:cxn>
                    <a:cxn ang="0">
                      <a:pos x="T4" y="T5"/>
                    </a:cxn>
                    <a:cxn ang="0">
                      <a:pos x="T6" y="T7"/>
                    </a:cxn>
                  </a:cxnLst>
                  <a:rect l="0" t="0" r="r" b="b"/>
                  <a:pathLst>
                    <a:path w="14" h="22">
                      <a:moveTo>
                        <a:pt x="14" y="11"/>
                      </a:moveTo>
                      <a:cubicBezTo>
                        <a:pt x="14" y="18"/>
                        <a:pt x="6" y="22"/>
                        <a:pt x="0" y="20"/>
                      </a:cubicBezTo>
                      <a:cubicBezTo>
                        <a:pt x="1" y="14"/>
                        <a:pt x="3" y="7"/>
                        <a:pt x="3" y="0"/>
                      </a:cubicBezTo>
                      <a:cubicBezTo>
                        <a:pt x="9" y="1"/>
                        <a:pt x="14" y="5"/>
                        <a:pt x="14" y="1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35"/>
                <p:cNvSpPr>
                  <a:spLocks/>
                </p:cNvSpPr>
                <p:nvPr/>
              </p:nvSpPr>
              <p:spPr bwMode="auto">
                <a:xfrm>
                  <a:off x="4613" y="1947"/>
                  <a:ext cx="33" cy="40"/>
                </a:xfrm>
                <a:custGeom>
                  <a:avLst/>
                  <a:gdLst>
                    <a:gd name="T0" fmla="*/ 14 w 14"/>
                    <a:gd name="T1" fmla="*/ 7 h 17"/>
                    <a:gd name="T2" fmla="*/ 8 w 14"/>
                    <a:gd name="T3" fmla="*/ 16 h 17"/>
                    <a:gd name="T4" fmla="*/ 0 w 14"/>
                    <a:gd name="T5" fmla="*/ 17 h 17"/>
                    <a:gd name="T6" fmla="*/ 0 w 14"/>
                    <a:gd name="T7" fmla="*/ 16 h 17"/>
                    <a:gd name="T8" fmla="*/ 5 w 14"/>
                    <a:gd name="T9" fmla="*/ 0 h 17"/>
                    <a:gd name="T10" fmla="*/ 14 w 14"/>
                    <a:gd name="T11" fmla="*/ 7 h 17"/>
                  </a:gdLst>
                  <a:ahLst/>
                  <a:cxnLst>
                    <a:cxn ang="0">
                      <a:pos x="T0" y="T1"/>
                    </a:cxn>
                    <a:cxn ang="0">
                      <a:pos x="T2" y="T3"/>
                    </a:cxn>
                    <a:cxn ang="0">
                      <a:pos x="T4" y="T5"/>
                    </a:cxn>
                    <a:cxn ang="0">
                      <a:pos x="T6" y="T7"/>
                    </a:cxn>
                    <a:cxn ang="0">
                      <a:pos x="T8" y="T9"/>
                    </a:cxn>
                    <a:cxn ang="0">
                      <a:pos x="T10" y="T11"/>
                    </a:cxn>
                  </a:cxnLst>
                  <a:rect l="0" t="0" r="r" b="b"/>
                  <a:pathLst>
                    <a:path w="14" h="17">
                      <a:moveTo>
                        <a:pt x="14" y="7"/>
                      </a:moveTo>
                      <a:cubicBezTo>
                        <a:pt x="14" y="11"/>
                        <a:pt x="11" y="15"/>
                        <a:pt x="8" y="16"/>
                      </a:cubicBezTo>
                      <a:cubicBezTo>
                        <a:pt x="6" y="17"/>
                        <a:pt x="3" y="17"/>
                        <a:pt x="0" y="17"/>
                      </a:cubicBezTo>
                      <a:cubicBezTo>
                        <a:pt x="0" y="17"/>
                        <a:pt x="0" y="16"/>
                        <a:pt x="0" y="16"/>
                      </a:cubicBezTo>
                      <a:cubicBezTo>
                        <a:pt x="2" y="11"/>
                        <a:pt x="3" y="6"/>
                        <a:pt x="5" y="0"/>
                      </a:cubicBezTo>
                      <a:cubicBezTo>
                        <a:pt x="8" y="2"/>
                        <a:pt x="13" y="4"/>
                        <a:pt x="14"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36"/>
                <p:cNvSpPr>
                  <a:spLocks/>
                </p:cNvSpPr>
                <p:nvPr/>
              </p:nvSpPr>
              <p:spPr bwMode="auto">
                <a:xfrm>
                  <a:off x="4591" y="1997"/>
                  <a:ext cx="38" cy="38"/>
                </a:xfrm>
                <a:custGeom>
                  <a:avLst/>
                  <a:gdLst>
                    <a:gd name="T0" fmla="*/ 7 w 16"/>
                    <a:gd name="T1" fmla="*/ 0 h 16"/>
                    <a:gd name="T2" fmla="*/ 12 w 16"/>
                    <a:gd name="T3" fmla="*/ 13 h 16"/>
                    <a:gd name="T4" fmla="*/ 0 w 16"/>
                    <a:gd name="T5" fmla="*/ 14 h 16"/>
                    <a:gd name="T6" fmla="*/ 0 w 16"/>
                    <a:gd name="T7" fmla="*/ 14 h 16"/>
                    <a:gd name="T8" fmla="*/ 7 w 16"/>
                    <a:gd name="T9" fmla="*/ 0 h 16"/>
                  </a:gdLst>
                  <a:ahLst/>
                  <a:cxnLst>
                    <a:cxn ang="0">
                      <a:pos x="T0" y="T1"/>
                    </a:cxn>
                    <a:cxn ang="0">
                      <a:pos x="T2" y="T3"/>
                    </a:cxn>
                    <a:cxn ang="0">
                      <a:pos x="T4" y="T5"/>
                    </a:cxn>
                    <a:cxn ang="0">
                      <a:pos x="T6" y="T7"/>
                    </a:cxn>
                    <a:cxn ang="0">
                      <a:pos x="T8" y="T9"/>
                    </a:cxn>
                  </a:cxnLst>
                  <a:rect l="0" t="0" r="r" b="b"/>
                  <a:pathLst>
                    <a:path w="16" h="16">
                      <a:moveTo>
                        <a:pt x="7" y="0"/>
                      </a:moveTo>
                      <a:cubicBezTo>
                        <a:pt x="12" y="1"/>
                        <a:pt x="16" y="8"/>
                        <a:pt x="12" y="13"/>
                      </a:cubicBezTo>
                      <a:cubicBezTo>
                        <a:pt x="9" y="16"/>
                        <a:pt x="4" y="16"/>
                        <a:pt x="0" y="14"/>
                      </a:cubicBezTo>
                      <a:cubicBezTo>
                        <a:pt x="0" y="14"/>
                        <a:pt x="0" y="14"/>
                        <a:pt x="0" y="14"/>
                      </a:cubicBezTo>
                      <a:cubicBezTo>
                        <a:pt x="2" y="9"/>
                        <a:pt x="5" y="4"/>
                        <a:pt x="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37"/>
                <p:cNvSpPr>
                  <a:spLocks/>
                </p:cNvSpPr>
                <p:nvPr/>
              </p:nvSpPr>
              <p:spPr bwMode="auto">
                <a:xfrm>
                  <a:off x="4838" y="958"/>
                  <a:ext cx="23" cy="29"/>
                </a:xfrm>
                <a:custGeom>
                  <a:avLst/>
                  <a:gdLst>
                    <a:gd name="T0" fmla="*/ 10 w 10"/>
                    <a:gd name="T1" fmla="*/ 6 h 12"/>
                    <a:gd name="T2" fmla="*/ 7 w 10"/>
                    <a:gd name="T3" fmla="*/ 11 h 12"/>
                    <a:gd name="T4" fmla="*/ 3 w 10"/>
                    <a:gd name="T5" fmla="*/ 11 h 12"/>
                    <a:gd name="T6" fmla="*/ 0 w 10"/>
                    <a:gd name="T7" fmla="*/ 9 h 12"/>
                    <a:gd name="T8" fmla="*/ 3 w 10"/>
                    <a:gd name="T9" fmla="*/ 0 h 12"/>
                    <a:gd name="T10" fmla="*/ 8 w 10"/>
                    <a:gd name="T11" fmla="*/ 0 h 12"/>
                    <a:gd name="T12" fmla="*/ 10 w 10"/>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10" y="6"/>
                      </a:moveTo>
                      <a:cubicBezTo>
                        <a:pt x="10" y="8"/>
                        <a:pt x="9" y="10"/>
                        <a:pt x="7" y="11"/>
                      </a:cubicBezTo>
                      <a:cubicBezTo>
                        <a:pt x="5" y="12"/>
                        <a:pt x="4" y="11"/>
                        <a:pt x="3" y="11"/>
                      </a:cubicBezTo>
                      <a:cubicBezTo>
                        <a:pt x="2" y="10"/>
                        <a:pt x="1" y="9"/>
                        <a:pt x="0" y="9"/>
                      </a:cubicBezTo>
                      <a:cubicBezTo>
                        <a:pt x="1" y="6"/>
                        <a:pt x="2" y="3"/>
                        <a:pt x="3" y="0"/>
                      </a:cubicBezTo>
                      <a:cubicBezTo>
                        <a:pt x="5" y="0"/>
                        <a:pt x="6" y="0"/>
                        <a:pt x="8" y="0"/>
                      </a:cubicBezTo>
                      <a:cubicBezTo>
                        <a:pt x="9" y="1"/>
                        <a:pt x="10" y="3"/>
                        <a:pt x="10"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38"/>
                <p:cNvSpPr>
                  <a:spLocks/>
                </p:cNvSpPr>
                <p:nvPr/>
              </p:nvSpPr>
              <p:spPr bwMode="auto">
                <a:xfrm>
                  <a:off x="4589" y="1696"/>
                  <a:ext cx="111" cy="123"/>
                </a:xfrm>
                <a:custGeom>
                  <a:avLst/>
                  <a:gdLst>
                    <a:gd name="T0" fmla="*/ 41 w 47"/>
                    <a:gd name="T1" fmla="*/ 4 h 52"/>
                    <a:gd name="T2" fmla="*/ 47 w 47"/>
                    <a:gd name="T3" fmla="*/ 46 h 52"/>
                    <a:gd name="T4" fmla="*/ 0 w 47"/>
                    <a:gd name="T5" fmla="*/ 52 h 52"/>
                    <a:gd name="T6" fmla="*/ 7 w 47"/>
                    <a:gd name="T7" fmla="*/ 19 h 52"/>
                    <a:gd name="T8" fmla="*/ 39 w 47"/>
                    <a:gd name="T9" fmla="*/ 4 h 52"/>
                    <a:gd name="T10" fmla="*/ 41 w 47"/>
                    <a:gd name="T11" fmla="*/ 0 h 52"/>
                    <a:gd name="T12" fmla="*/ 41 w 47"/>
                    <a:gd name="T13" fmla="*/ 4 h 52"/>
                  </a:gdLst>
                  <a:ahLst/>
                  <a:cxnLst>
                    <a:cxn ang="0">
                      <a:pos x="T0" y="T1"/>
                    </a:cxn>
                    <a:cxn ang="0">
                      <a:pos x="T2" y="T3"/>
                    </a:cxn>
                    <a:cxn ang="0">
                      <a:pos x="T4" y="T5"/>
                    </a:cxn>
                    <a:cxn ang="0">
                      <a:pos x="T6" y="T7"/>
                    </a:cxn>
                    <a:cxn ang="0">
                      <a:pos x="T8" y="T9"/>
                    </a:cxn>
                    <a:cxn ang="0">
                      <a:pos x="T10" y="T11"/>
                    </a:cxn>
                    <a:cxn ang="0">
                      <a:pos x="T12" y="T13"/>
                    </a:cxn>
                  </a:cxnLst>
                  <a:rect l="0" t="0" r="r" b="b"/>
                  <a:pathLst>
                    <a:path w="47" h="52">
                      <a:moveTo>
                        <a:pt x="41" y="4"/>
                      </a:moveTo>
                      <a:cubicBezTo>
                        <a:pt x="42" y="18"/>
                        <a:pt x="44" y="32"/>
                        <a:pt x="47" y="46"/>
                      </a:cubicBezTo>
                      <a:cubicBezTo>
                        <a:pt x="32" y="46"/>
                        <a:pt x="16" y="49"/>
                        <a:pt x="0" y="52"/>
                      </a:cubicBezTo>
                      <a:cubicBezTo>
                        <a:pt x="11" y="45"/>
                        <a:pt x="12" y="30"/>
                        <a:pt x="7" y="19"/>
                      </a:cubicBezTo>
                      <a:cubicBezTo>
                        <a:pt x="19" y="21"/>
                        <a:pt x="33" y="13"/>
                        <a:pt x="39" y="4"/>
                      </a:cubicBezTo>
                      <a:cubicBezTo>
                        <a:pt x="40" y="3"/>
                        <a:pt x="40" y="1"/>
                        <a:pt x="41" y="0"/>
                      </a:cubicBezTo>
                      <a:cubicBezTo>
                        <a:pt x="41" y="2"/>
                        <a:pt x="41" y="3"/>
                        <a:pt x="4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39"/>
                <p:cNvSpPr>
                  <a:spLocks/>
                </p:cNvSpPr>
                <p:nvPr/>
              </p:nvSpPr>
              <p:spPr bwMode="auto">
                <a:xfrm>
                  <a:off x="4850" y="882"/>
                  <a:ext cx="26" cy="29"/>
                </a:xfrm>
                <a:custGeom>
                  <a:avLst/>
                  <a:gdLst>
                    <a:gd name="T0" fmla="*/ 8 w 11"/>
                    <a:gd name="T1" fmla="*/ 2 h 12"/>
                    <a:gd name="T2" fmla="*/ 9 w 11"/>
                    <a:gd name="T3" fmla="*/ 8 h 12"/>
                    <a:gd name="T4" fmla="*/ 4 w 11"/>
                    <a:gd name="T5" fmla="*/ 12 h 12"/>
                    <a:gd name="T6" fmla="*/ 0 w 11"/>
                    <a:gd name="T7" fmla="*/ 12 h 12"/>
                    <a:gd name="T8" fmla="*/ 0 w 11"/>
                    <a:gd name="T9" fmla="*/ 12 h 12"/>
                    <a:gd name="T10" fmla="*/ 0 w 11"/>
                    <a:gd name="T11" fmla="*/ 2 h 12"/>
                    <a:gd name="T12" fmla="*/ 4 w 11"/>
                    <a:gd name="T13" fmla="*/ 0 h 12"/>
                    <a:gd name="T14" fmla="*/ 8 w 11"/>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8" y="2"/>
                      </a:moveTo>
                      <a:cubicBezTo>
                        <a:pt x="10" y="4"/>
                        <a:pt x="11" y="6"/>
                        <a:pt x="9" y="8"/>
                      </a:cubicBezTo>
                      <a:cubicBezTo>
                        <a:pt x="9" y="11"/>
                        <a:pt x="8" y="12"/>
                        <a:pt x="4" y="12"/>
                      </a:cubicBezTo>
                      <a:cubicBezTo>
                        <a:pt x="3" y="12"/>
                        <a:pt x="1" y="12"/>
                        <a:pt x="0" y="12"/>
                      </a:cubicBezTo>
                      <a:cubicBezTo>
                        <a:pt x="0" y="12"/>
                        <a:pt x="0" y="12"/>
                        <a:pt x="0" y="12"/>
                      </a:cubicBezTo>
                      <a:cubicBezTo>
                        <a:pt x="0" y="9"/>
                        <a:pt x="0" y="5"/>
                        <a:pt x="0" y="2"/>
                      </a:cubicBezTo>
                      <a:cubicBezTo>
                        <a:pt x="2" y="2"/>
                        <a:pt x="3" y="1"/>
                        <a:pt x="4" y="0"/>
                      </a:cubicBezTo>
                      <a:cubicBezTo>
                        <a:pt x="6" y="1"/>
                        <a:pt x="7" y="1"/>
                        <a:pt x="8"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40"/>
                <p:cNvSpPr>
                  <a:spLocks/>
                </p:cNvSpPr>
                <p:nvPr/>
              </p:nvSpPr>
              <p:spPr bwMode="auto">
                <a:xfrm>
                  <a:off x="4847" y="920"/>
                  <a:ext cx="19" cy="29"/>
                </a:xfrm>
                <a:custGeom>
                  <a:avLst/>
                  <a:gdLst>
                    <a:gd name="T0" fmla="*/ 1 w 8"/>
                    <a:gd name="T1" fmla="*/ 0 h 12"/>
                    <a:gd name="T2" fmla="*/ 6 w 8"/>
                    <a:gd name="T3" fmla="*/ 8 h 12"/>
                    <a:gd name="T4" fmla="*/ 3 w 8"/>
                    <a:gd name="T5" fmla="*/ 12 h 12"/>
                    <a:gd name="T6" fmla="*/ 0 w 8"/>
                    <a:gd name="T7" fmla="*/ 11 h 12"/>
                    <a:gd name="T8" fmla="*/ 0 w 8"/>
                    <a:gd name="T9" fmla="*/ 11 h 12"/>
                    <a:gd name="T10" fmla="*/ 1 w 8"/>
                    <a:gd name="T11" fmla="*/ 2 h 12"/>
                    <a:gd name="T12" fmla="*/ 1 w 8"/>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1" y="0"/>
                      </a:moveTo>
                      <a:cubicBezTo>
                        <a:pt x="5" y="0"/>
                        <a:pt x="8" y="4"/>
                        <a:pt x="6" y="8"/>
                      </a:cubicBezTo>
                      <a:cubicBezTo>
                        <a:pt x="6" y="10"/>
                        <a:pt x="4" y="11"/>
                        <a:pt x="3" y="12"/>
                      </a:cubicBezTo>
                      <a:cubicBezTo>
                        <a:pt x="2" y="12"/>
                        <a:pt x="1" y="11"/>
                        <a:pt x="0" y="11"/>
                      </a:cubicBezTo>
                      <a:cubicBezTo>
                        <a:pt x="0" y="11"/>
                        <a:pt x="0" y="11"/>
                        <a:pt x="0" y="11"/>
                      </a:cubicBezTo>
                      <a:cubicBezTo>
                        <a:pt x="0" y="8"/>
                        <a:pt x="0" y="5"/>
                        <a:pt x="1" y="2"/>
                      </a:cubicBezTo>
                      <a:cubicBezTo>
                        <a:pt x="1" y="1"/>
                        <a:pt x="1" y="0"/>
                        <a:pt x="1"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41"/>
                <p:cNvSpPr>
                  <a:spLocks/>
                </p:cNvSpPr>
                <p:nvPr/>
              </p:nvSpPr>
              <p:spPr bwMode="auto">
                <a:xfrm>
                  <a:off x="4560" y="2037"/>
                  <a:ext cx="50" cy="47"/>
                </a:xfrm>
                <a:custGeom>
                  <a:avLst/>
                  <a:gdLst>
                    <a:gd name="T0" fmla="*/ 11 w 21"/>
                    <a:gd name="T1" fmla="*/ 0 h 20"/>
                    <a:gd name="T2" fmla="*/ 17 w 21"/>
                    <a:gd name="T3" fmla="*/ 16 h 20"/>
                    <a:gd name="T4" fmla="*/ 5 w 21"/>
                    <a:gd name="T5" fmla="*/ 18 h 20"/>
                    <a:gd name="T6" fmla="*/ 0 w 21"/>
                    <a:gd name="T7" fmla="*/ 15 h 20"/>
                    <a:gd name="T8" fmla="*/ 11 w 21"/>
                    <a:gd name="T9" fmla="*/ 0 h 20"/>
                    <a:gd name="T10" fmla="*/ 11 w 21"/>
                    <a:gd name="T11" fmla="*/ 0 h 20"/>
                  </a:gdLst>
                  <a:ahLst/>
                  <a:cxnLst>
                    <a:cxn ang="0">
                      <a:pos x="T0" y="T1"/>
                    </a:cxn>
                    <a:cxn ang="0">
                      <a:pos x="T2" y="T3"/>
                    </a:cxn>
                    <a:cxn ang="0">
                      <a:pos x="T4" y="T5"/>
                    </a:cxn>
                    <a:cxn ang="0">
                      <a:pos x="T6" y="T7"/>
                    </a:cxn>
                    <a:cxn ang="0">
                      <a:pos x="T8" y="T9"/>
                    </a:cxn>
                    <a:cxn ang="0">
                      <a:pos x="T10" y="T11"/>
                    </a:cxn>
                  </a:cxnLst>
                  <a:rect l="0" t="0" r="r" b="b"/>
                  <a:pathLst>
                    <a:path w="21" h="20">
                      <a:moveTo>
                        <a:pt x="11" y="0"/>
                      </a:moveTo>
                      <a:cubicBezTo>
                        <a:pt x="14" y="3"/>
                        <a:pt x="21" y="11"/>
                        <a:pt x="17" y="16"/>
                      </a:cubicBezTo>
                      <a:cubicBezTo>
                        <a:pt x="14" y="20"/>
                        <a:pt x="9" y="20"/>
                        <a:pt x="5" y="18"/>
                      </a:cubicBezTo>
                      <a:cubicBezTo>
                        <a:pt x="3" y="17"/>
                        <a:pt x="1" y="16"/>
                        <a:pt x="0" y="15"/>
                      </a:cubicBezTo>
                      <a:cubicBezTo>
                        <a:pt x="4" y="10"/>
                        <a:pt x="8" y="5"/>
                        <a:pt x="11" y="0"/>
                      </a:cubicBezTo>
                      <a:cubicBezTo>
                        <a:pt x="11" y="0"/>
                        <a:pt x="11" y="0"/>
                        <a:pt x="11"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42"/>
                <p:cNvSpPr>
                  <a:spLocks/>
                </p:cNvSpPr>
                <p:nvPr/>
              </p:nvSpPr>
              <p:spPr bwMode="auto">
                <a:xfrm>
                  <a:off x="4757" y="1034"/>
                  <a:ext cx="74" cy="76"/>
                </a:xfrm>
                <a:custGeom>
                  <a:avLst/>
                  <a:gdLst>
                    <a:gd name="T0" fmla="*/ 31 w 31"/>
                    <a:gd name="T1" fmla="*/ 15 h 32"/>
                    <a:gd name="T2" fmla="*/ 27 w 31"/>
                    <a:gd name="T3" fmla="*/ 23 h 32"/>
                    <a:gd name="T4" fmla="*/ 18 w 31"/>
                    <a:gd name="T5" fmla="*/ 32 h 32"/>
                    <a:gd name="T6" fmla="*/ 18 w 31"/>
                    <a:gd name="T7" fmla="*/ 32 h 32"/>
                    <a:gd name="T8" fmla="*/ 0 w 31"/>
                    <a:gd name="T9" fmla="*/ 9 h 32"/>
                    <a:gd name="T10" fmla="*/ 12 w 31"/>
                    <a:gd name="T11" fmla="*/ 0 h 32"/>
                    <a:gd name="T12" fmla="*/ 31 w 31"/>
                    <a:gd name="T13" fmla="*/ 15 h 32"/>
                  </a:gdLst>
                  <a:ahLst/>
                  <a:cxnLst>
                    <a:cxn ang="0">
                      <a:pos x="T0" y="T1"/>
                    </a:cxn>
                    <a:cxn ang="0">
                      <a:pos x="T2" y="T3"/>
                    </a:cxn>
                    <a:cxn ang="0">
                      <a:pos x="T4" y="T5"/>
                    </a:cxn>
                    <a:cxn ang="0">
                      <a:pos x="T6" y="T7"/>
                    </a:cxn>
                    <a:cxn ang="0">
                      <a:pos x="T8" y="T9"/>
                    </a:cxn>
                    <a:cxn ang="0">
                      <a:pos x="T10" y="T11"/>
                    </a:cxn>
                    <a:cxn ang="0">
                      <a:pos x="T12" y="T13"/>
                    </a:cxn>
                  </a:cxnLst>
                  <a:rect l="0" t="0" r="r" b="b"/>
                  <a:pathLst>
                    <a:path w="31" h="32">
                      <a:moveTo>
                        <a:pt x="31" y="15"/>
                      </a:moveTo>
                      <a:cubicBezTo>
                        <a:pt x="29" y="17"/>
                        <a:pt x="28" y="21"/>
                        <a:pt x="27" y="23"/>
                      </a:cubicBezTo>
                      <a:cubicBezTo>
                        <a:pt x="25" y="27"/>
                        <a:pt x="21" y="30"/>
                        <a:pt x="18" y="32"/>
                      </a:cubicBezTo>
                      <a:cubicBezTo>
                        <a:pt x="18" y="32"/>
                        <a:pt x="18" y="32"/>
                        <a:pt x="18" y="32"/>
                      </a:cubicBezTo>
                      <a:cubicBezTo>
                        <a:pt x="16" y="22"/>
                        <a:pt x="9" y="13"/>
                        <a:pt x="0" y="9"/>
                      </a:cubicBezTo>
                      <a:cubicBezTo>
                        <a:pt x="5" y="7"/>
                        <a:pt x="9" y="4"/>
                        <a:pt x="12" y="0"/>
                      </a:cubicBezTo>
                      <a:cubicBezTo>
                        <a:pt x="18" y="4"/>
                        <a:pt x="25" y="10"/>
                        <a:pt x="31"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43"/>
                <p:cNvSpPr>
                  <a:spLocks/>
                </p:cNvSpPr>
                <p:nvPr/>
              </p:nvSpPr>
              <p:spPr bwMode="auto">
                <a:xfrm>
                  <a:off x="4703" y="1188"/>
                  <a:ext cx="90" cy="118"/>
                </a:xfrm>
                <a:custGeom>
                  <a:avLst/>
                  <a:gdLst>
                    <a:gd name="T0" fmla="*/ 19 w 38"/>
                    <a:gd name="T1" fmla="*/ 0 h 50"/>
                    <a:gd name="T2" fmla="*/ 35 w 38"/>
                    <a:gd name="T3" fmla="*/ 28 h 50"/>
                    <a:gd name="T4" fmla="*/ 12 w 38"/>
                    <a:gd name="T5" fmla="*/ 50 h 50"/>
                    <a:gd name="T6" fmla="*/ 13 w 38"/>
                    <a:gd name="T7" fmla="*/ 45 h 50"/>
                    <a:gd name="T8" fmla="*/ 0 w 38"/>
                    <a:gd name="T9" fmla="*/ 21 h 50"/>
                    <a:gd name="T10" fmla="*/ 19 w 38"/>
                    <a:gd name="T11" fmla="*/ 0 h 50"/>
                  </a:gdLst>
                  <a:ahLst/>
                  <a:cxnLst>
                    <a:cxn ang="0">
                      <a:pos x="T0" y="T1"/>
                    </a:cxn>
                    <a:cxn ang="0">
                      <a:pos x="T2" y="T3"/>
                    </a:cxn>
                    <a:cxn ang="0">
                      <a:pos x="T4" y="T5"/>
                    </a:cxn>
                    <a:cxn ang="0">
                      <a:pos x="T6" y="T7"/>
                    </a:cxn>
                    <a:cxn ang="0">
                      <a:pos x="T8" y="T9"/>
                    </a:cxn>
                    <a:cxn ang="0">
                      <a:pos x="T10" y="T11"/>
                    </a:cxn>
                  </a:cxnLst>
                  <a:rect l="0" t="0" r="r" b="b"/>
                  <a:pathLst>
                    <a:path w="38" h="50">
                      <a:moveTo>
                        <a:pt x="19" y="0"/>
                      </a:moveTo>
                      <a:cubicBezTo>
                        <a:pt x="31" y="3"/>
                        <a:pt x="38" y="16"/>
                        <a:pt x="35" y="28"/>
                      </a:cubicBezTo>
                      <a:cubicBezTo>
                        <a:pt x="32" y="39"/>
                        <a:pt x="22" y="46"/>
                        <a:pt x="12" y="50"/>
                      </a:cubicBezTo>
                      <a:cubicBezTo>
                        <a:pt x="12" y="48"/>
                        <a:pt x="13" y="46"/>
                        <a:pt x="13" y="45"/>
                      </a:cubicBezTo>
                      <a:cubicBezTo>
                        <a:pt x="14" y="35"/>
                        <a:pt x="8" y="26"/>
                        <a:pt x="0" y="21"/>
                      </a:cubicBezTo>
                      <a:cubicBezTo>
                        <a:pt x="11" y="18"/>
                        <a:pt x="19" y="12"/>
                        <a:pt x="1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44"/>
                <p:cNvSpPr>
                  <a:spLocks/>
                </p:cNvSpPr>
                <p:nvPr/>
              </p:nvSpPr>
              <p:spPr bwMode="auto">
                <a:xfrm>
                  <a:off x="4596" y="1625"/>
                  <a:ext cx="92" cy="114"/>
                </a:xfrm>
                <a:custGeom>
                  <a:avLst/>
                  <a:gdLst>
                    <a:gd name="T0" fmla="*/ 28 w 39"/>
                    <a:gd name="T1" fmla="*/ 0 h 48"/>
                    <a:gd name="T2" fmla="*/ 32 w 39"/>
                    <a:gd name="T3" fmla="*/ 31 h 48"/>
                    <a:gd name="T4" fmla="*/ 0 w 39"/>
                    <a:gd name="T5" fmla="*/ 42 h 48"/>
                    <a:gd name="T6" fmla="*/ 1 w 39"/>
                    <a:gd name="T7" fmla="*/ 15 h 48"/>
                    <a:gd name="T8" fmla="*/ 28 w 39"/>
                    <a:gd name="T9" fmla="*/ 0 h 48"/>
                  </a:gdLst>
                  <a:ahLst/>
                  <a:cxnLst>
                    <a:cxn ang="0">
                      <a:pos x="T0" y="T1"/>
                    </a:cxn>
                    <a:cxn ang="0">
                      <a:pos x="T2" y="T3"/>
                    </a:cxn>
                    <a:cxn ang="0">
                      <a:pos x="T4" y="T5"/>
                    </a:cxn>
                    <a:cxn ang="0">
                      <a:pos x="T6" y="T7"/>
                    </a:cxn>
                    <a:cxn ang="0">
                      <a:pos x="T8" y="T9"/>
                    </a:cxn>
                  </a:cxnLst>
                  <a:rect l="0" t="0" r="r" b="b"/>
                  <a:pathLst>
                    <a:path w="39" h="48">
                      <a:moveTo>
                        <a:pt x="28" y="0"/>
                      </a:moveTo>
                      <a:cubicBezTo>
                        <a:pt x="36" y="8"/>
                        <a:pt x="39" y="20"/>
                        <a:pt x="32" y="31"/>
                      </a:cubicBezTo>
                      <a:cubicBezTo>
                        <a:pt x="25" y="40"/>
                        <a:pt x="10" y="48"/>
                        <a:pt x="0" y="42"/>
                      </a:cubicBezTo>
                      <a:cubicBezTo>
                        <a:pt x="5" y="34"/>
                        <a:pt x="6" y="23"/>
                        <a:pt x="1" y="15"/>
                      </a:cubicBezTo>
                      <a:cubicBezTo>
                        <a:pt x="12" y="15"/>
                        <a:pt x="23" y="10"/>
                        <a:pt x="28"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45"/>
                <p:cNvSpPr>
                  <a:spLocks/>
                </p:cNvSpPr>
                <p:nvPr/>
              </p:nvSpPr>
              <p:spPr bwMode="auto">
                <a:xfrm>
                  <a:off x="4845" y="842"/>
                  <a:ext cx="16" cy="36"/>
                </a:xfrm>
                <a:custGeom>
                  <a:avLst/>
                  <a:gdLst>
                    <a:gd name="T0" fmla="*/ 7 w 7"/>
                    <a:gd name="T1" fmla="*/ 4 h 15"/>
                    <a:gd name="T2" fmla="*/ 6 w 7"/>
                    <a:gd name="T3" fmla="*/ 9 h 15"/>
                    <a:gd name="T4" fmla="*/ 2 w 7"/>
                    <a:gd name="T5" fmla="*/ 15 h 15"/>
                    <a:gd name="T6" fmla="*/ 1 w 7"/>
                    <a:gd name="T7" fmla="*/ 11 h 15"/>
                    <a:gd name="T8" fmla="*/ 0 w 7"/>
                    <a:gd name="T9" fmla="*/ 1 h 15"/>
                    <a:gd name="T10" fmla="*/ 7 w 7"/>
                    <a:gd name="T11" fmla="*/ 4 h 15"/>
                  </a:gdLst>
                  <a:ahLst/>
                  <a:cxnLst>
                    <a:cxn ang="0">
                      <a:pos x="T0" y="T1"/>
                    </a:cxn>
                    <a:cxn ang="0">
                      <a:pos x="T2" y="T3"/>
                    </a:cxn>
                    <a:cxn ang="0">
                      <a:pos x="T4" y="T5"/>
                    </a:cxn>
                    <a:cxn ang="0">
                      <a:pos x="T6" y="T7"/>
                    </a:cxn>
                    <a:cxn ang="0">
                      <a:pos x="T8" y="T9"/>
                    </a:cxn>
                    <a:cxn ang="0">
                      <a:pos x="T10" y="T11"/>
                    </a:cxn>
                  </a:cxnLst>
                  <a:rect l="0" t="0" r="r" b="b"/>
                  <a:pathLst>
                    <a:path w="7" h="15">
                      <a:moveTo>
                        <a:pt x="7" y="4"/>
                      </a:moveTo>
                      <a:cubicBezTo>
                        <a:pt x="7" y="5"/>
                        <a:pt x="7" y="8"/>
                        <a:pt x="6" y="9"/>
                      </a:cubicBezTo>
                      <a:cubicBezTo>
                        <a:pt x="6" y="12"/>
                        <a:pt x="4" y="14"/>
                        <a:pt x="2" y="15"/>
                      </a:cubicBezTo>
                      <a:cubicBezTo>
                        <a:pt x="2" y="14"/>
                        <a:pt x="1" y="12"/>
                        <a:pt x="1" y="11"/>
                      </a:cubicBezTo>
                      <a:cubicBezTo>
                        <a:pt x="1" y="7"/>
                        <a:pt x="0" y="4"/>
                        <a:pt x="0" y="1"/>
                      </a:cubicBezTo>
                      <a:cubicBezTo>
                        <a:pt x="2" y="0"/>
                        <a:pt x="6" y="0"/>
                        <a:pt x="7"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46"/>
                <p:cNvSpPr>
                  <a:spLocks/>
                </p:cNvSpPr>
                <p:nvPr/>
              </p:nvSpPr>
              <p:spPr bwMode="auto">
                <a:xfrm>
                  <a:off x="4307" y="1888"/>
                  <a:ext cx="317" cy="277"/>
                </a:xfrm>
                <a:custGeom>
                  <a:avLst/>
                  <a:gdLst>
                    <a:gd name="T0" fmla="*/ 134 w 134"/>
                    <a:gd name="T1" fmla="*/ 0 h 117"/>
                    <a:gd name="T2" fmla="*/ 90 w 134"/>
                    <a:gd name="T3" fmla="*/ 88 h 117"/>
                    <a:gd name="T4" fmla="*/ 0 w 134"/>
                    <a:gd name="T5" fmla="*/ 110 h 117"/>
                    <a:gd name="T6" fmla="*/ 8 w 134"/>
                    <a:gd name="T7" fmla="*/ 92 h 117"/>
                    <a:gd name="T8" fmla="*/ 24 w 134"/>
                    <a:gd name="T9" fmla="*/ 93 h 117"/>
                    <a:gd name="T10" fmla="*/ 43 w 134"/>
                    <a:gd name="T11" fmla="*/ 89 h 117"/>
                    <a:gd name="T12" fmla="*/ 80 w 134"/>
                    <a:gd name="T13" fmla="*/ 71 h 117"/>
                    <a:gd name="T14" fmla="*/ 114 w 134"/>
                    <a:gd name="T15" fmla="*/ 3 h 117"/>
                    <a:gd name="T16" fmla="*/ 134 w 134"/>
                    <a:gd name="T1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117">
                      <a:moveTo>
                        <a:pt x="134" y="0"/>
                      </a:moveTo>
                      <a:cubicBezTo>
                        <a:pt x="130" y="33"/>
                        <a:pt x="116" y="66"/>
                        <a:pt x="90" y="88"/>
                      </a:cubicBezTo>
                      <a:cubicBezTo>
                        <a:pt x="65" y="109"/>
                        <a:pt x="31" y="117"/>
                        <a:pt x="0" y="110"/>
                      </a:cubicBezTo>
                      <a:cubicBezTo>
                        <a:pt x="3" y="104"/>
                        <a:pt x="6" y="98"/>
                        <a:pt x="8" y="92"/>
                      </a:cubicBezTo>
                      <a:cubicBezTo>
                        <a:pt x="13" y="94"/>
                        <a:pt x="19" y="93"/>
                        <a:pt x="24" y="93"/>
                      </a:cubicBezTo>
                      <a:cubicBezTo>
                        <a:pt x="31" y="92"/>
                        <a:pt x="37" y="91"/>
                        <a:pt x="43" y="89"/>
                      </a:cubicBezTo>
                      <a:cubicBezTo>
                        <a:pt x="56" y="86"/>
                        <a:pt x="69" y="79"/>
                        <a:pt x="80" y="71"/>
                      </a:cubicBezTo>
                      <a:cubicBezTo>
                        <a:pt x="100" y="55"/>
                        <a:pt x="114" y="29"/>
                        <a:pt x="114" y="3"/>
                      </a:cubicBezTo>
                      <a:cubicBezTo>
                        <a:pt x="121" y="2"/>
                        <a:pt x="127" y="1"/>
                        <a:pt x="13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47"/>
                <p:cNvSpPr>
                  <a:spLocks/>
                </p:cNvSpPr>
                <p:nvPr/>
              </p:nvSpPr>
              <p:spPr bwMode="auto">
                <a:xfrm>
                  <a:off x="4634" y="651"/>
                  <a:ext cx="204" cy="321"/>
                </a:xfrm>
                <a:custGeom>
                  <a:avLst/>
                  <a:gdLst>
                    <a:gd name="T0" fmla="*/ 85 w 86"/>
                    <a:gd name="T1" fmla="*/ 116 h 136"/>
                    <a:gd name="T2" fmla="*/ 82 w 86"/>
                    <a:gd name="T3" fmla="*/ 136 h 136"/>
                    <a:gd name="T4" fmla="*/ 64 w 86"/>
                    <a:gd name="T5" fmla="*/ 125 h 136"/>
                    <a:gd name="T6" fmla="*/ 64 w 86"/>
                    <a:gd name="T7" fmla="*/ 125 h 136"/>
                    <a:gd name="T8" fmla="*/ 67 w 86"/>
                    <a:gd name="T9" fmla="*/ 124 h 136"/>
                    <a:gd name="T10" fmla="*/ 67 w 86"/>
                    <a:gd name="T11" fmla="*/ 90 h 136"/>
                    <a:gd name="T12" fmla="*/ 55 w 86"/>
                    <a:gd name="T13" fmla="*/ 57 h 136"/>
                    <a:gd name="T14" fmla="*/ 0 w 86"/>
                    <a:gd name="T15" fmla="*/ 25 h 136"/>
                    <a:gd name="T16" fmla="*/ 0 w 86"/>
                    <a:gd name="T17" fmla="*/ 21 h 136"/>
                    <a:gd name="T18" fmla="*/ 2 w 86"/>
                    <a:gd name="T19" fmla="*/ 0 h 136"/>
                    <a:gd name="T20" fmla="*/ 2 w 86"/>
                    <a:gd name="T21" fmla="*/ 1 h 136"/>
                    <a:gd name="T22" fmla="*/ 71 w 86"/>
                    <a:gd name="T23" fmla="*/ 51 h 136"/>
                    <a:gd name="T24" fmla="*/ 85 w 86"/>
                    <a:gd name="T25" fmla="*/ 94 h 136"/>
                    <a:gd name="T26" fmla="*/ 85 w 86"/>
                    <a:gd name="T27" fmla="*/ 11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136">
                      <a:moveTo>
                        <a:pt x="85" y="116"/>
                      </a:moveTo>
                      <a:cubicBezTo>
                        <a:pt x="85" y="123"/>
                        <a:pt x="82" y="129"/>
                        <a:pt x="82" y="136"/>
                      </a:cubicBezTo>
                      <a:cubicBezTo>
                        <a:pt x="76" y="132"/>
                        <a:pt x="70" y="128"/>
                        <a:pt x="64" y="125"/>
                      </a:cubicBezTo>
                      <a:cubicBezTo>
                        <a:pt x="64" y="125"/>
                        <a:pt x="64" y="125"/>
                        <a:pt x="64" y="125"/>
                      </a:cubicBezTo>
                      <a:cubicBezTo>
                        <a:pt x="65" y="125"/>
                        <a:pt x="67" y="125"/>
                        <a:pt x="67" y="124"/>
                      </a:cubicBezTo>
                      <a:cubicBezTo>
                        <a:pt x="71" y="114"/>
                        <a:pt x="69" y="100"/>
                        <a:pt x="67" y="90"/>
                      </a:cubicBezTo>
                      <a:cubicBezTo>
                        <a:pt x="65" y="78"/>
                        <a:pt x="61" y="67"/>
                        <a:pt x="55" y="57"/>
                      </a:cubicBezTo>
                      <a:cubicBezTo>
                        <a:pt x="44" y="38"/>
                        <a:pt x="23" y="20"/>
                        <a:pt x="0" y="25"/>
                      </a:cubicBezTo>
                      <a:cubicBezTo>
                        <a:pt x="0" y="24"/>
                        <a:pt x="0" y="22"/>
                        <a:pt x="0" y="21"/>
                      </a:cubicBezTo>
                      <a:cubicBezTo>
                        <a:pt x="1" y="14"/>
                        <a:pt x="1" y="7"/>
                        <a:pt x="2" y="0"/>
                      </a:cubicBezTo>
                      <a:cubicBezTo>
                        <a:pt x="2" y="0"/>
                        <a:pt x="2" y="0"/>
                        <a:pt x="2" y="1"/>
                      </a:cubicBezTo>
                      <a:cubicBezTo>
                        <a:pt x="30" y="10"/>
                        <a:pt x="55" y="25"/>
                        <a:pt x="71" y="51"/>
                      </a:cubicBezTo>
                      <a:cubicBezTo>
                        <a:pt x="79" y="64"/>
                        <a:pt x="84" y="79"/>
                        <a:pt x="85" y="94"/>
                      </a:cubicBezTo>
                      <a:cubicBezTo>
                        <a:pt x="86" y="101"/>
                        <a:pt x="86" y="109"/>
                        <a:pt x="85" y="11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48"/>
                <p:cNvSpPr>
                  <a:spLocks/>
                </p:cNvSpPr>
                <p:nvPr/>
              </p:nvSpPr>
              <p:spPr bwMode="auto">
                <a:xfrm>
                  <a:off x="4703" y="1060"/>
                  <a:ext cx="87" cy="116"/>
                </a:xfrm>
                <a:custGeom>
                  <a:avLst/>
                  <a:gdLst>
                    <a:gd name="T0" fmla="*/ 35 w 37"/>
                    <a:gd name="T1" fmla="*/ 21 h 49"/>
                    <a:gd name="T2" fmla="*/ 19 w 37"/>
                    <a:gd name="T3" fmla="*/ 49 h 49"/>
                    <a:gd name="T4" fmla="*/ 0 w 37"/>
                    <a:gd name="T5" fmla="*/ 20 h 49"/>
                    <a:gd name="T6" fmla="*/ 13 w 37"/>
                    <a:gd name="T7" fmla="*/ 0 h 49"/>
                    <a:gd name="T8" fmla="*/ 35 w 37"/>
                    <a:gd name="T9" fmla="*/ 21 h 49"/>
                  </a:gdLst>
                  <a:ahLst/>
                  <a:cxnLst>
                    <a:cxn ang="0">
                      <a:pos x="T0" y="T1"/>
                    </a:cxn>
                    <a:cxn ang="0">
                      <a:pos x="T2" y="T3"/>
                    </a:cxn>
                    <a:cxn ang="0">
                      <a:pos x="T4" y="T5"/>
                    </a:cxn>
                    <a:cxn ang="0">
                      <a:pos x="T6" y="T7"/>
                    </a:cxn>
                    <a:cxn ang="0">
                      <a:pos x="T8" y="T9"/>
                    </a:cxn>
                  </a:cxnLst>
                  <a:rect l="0" t="0" r="r" b="b"/>
                  <a:pathLst>
                    <a:path w="37" h="49">
                      <a:moveTo>
                        <a:pt x="35" y="21"/>
                      </a:moveTo>
                      <a:cubicBezTo>
                        <a:pt x="37" y="33"/>
                        <a:pt x="30" y="45"/>
                        <a:pt x="19" y="49"/>
                      </a:cubicBezTo>
                      <a:cubicBezTo>
                        <a:pt x="17" y="38"/>
                        <a:pt x="11" y="24"/>
                        <a:pt x="0" y="20"/>
                      </a:cubicBezTo>
                      <a:cubicBezTo>
                        <a:pt x="6" y="15"/>
                        <a:pt x="11" y="7"/>
                        <a:pt x="13" y="0"/>
                      </a:cubicBezTo>
                      <a:cubicBezTo>
                        <a:pt x="24" y="1"/>
                        <a:pt x="34" y="10"/>
                        <a:pt x="35" y="2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49"/>
                <p:cNvSpPr>
                  <a:spLocks/>
                </p:cNvSpPr>
                <p:nvPr/>
              </p:nvSpPr>
              <p:spPr bwMode="auto">
                <a:xfrm>
                  <a:off x="4667" y="1597"/>
                  <a:ext cx="12" cy="26"/>
                </a:xfrm>
                <a:custGeom>
                  <a:avLst/>
                  <a:gdLst>
                    <a:gd name="T0" fmla="*/ 2 w 5"/>
                    <a:gd name="T1" fmla="*/ 2 h 11"/>
                    <a:gd name="T2" fmla="*/ 5 w 5"/>
                    <a:gd name="T3" fmla="*/ 11 h 11"/>
                    <a:gd name="T4" fmla="*/ 0 w 5"/>
                    <a:gd name="T5" fmla="*/ 6 h 11"/>
                    <a:gd name="T6" fmla="*/ 1 w 5"/>
                    <a:gd name="T7" fmla="*/ 0 h 11"/>
                    <a:gd name="T8" fmla="*/ 2 w 5"/>
                    <a:gd name="T9" fmla="*/ 2 h 11"/>
                  </a:gdLst>
                  <a:ahLst/>
                  <a:cxnLst>
                    <a:cxn ang="0">
                      <a:pos x="T0" y="T1"/>
                    </a:cxn>
                    <a:cxn ang="0">
                      <a:pos x="T2" y="T3"/>
                    </a:cxn>
                    <a:cxn ang="0">
                      <a:pos x="T4" y="T5"/>
                    </a:cxn>
                    <a:cxn ang="0">
                      <a:pos x="T6" y="T7"/>
                    </a:cxn>
                    <a:cxn ang="0">
                      <a:pos x="T8" y="T9"/>
                    </a:cxn>
                  </a:cxnLst>
                  <a:rect l="0" t="0" r="r" b="b"/>
                  <a:pathLst>
                    <a:path w="5" h="11">
                      <a:moveTo>
                        <a:pt x="2" y="2"/>
                      </a:moveTo>
                      <a:cubicBezTo>
                        <a:pt x="3" y="5"/>
                        <a:pt x="4" y="8"/>
                        <a:pt x="5" y="11"/>
                      </a:cubicBezTo>
                      <a:cubicBezTo>
                        <a:pt x="3" y="9"/>
                        <a:pt x="2" y="8"/>
                        <a:pt x="0" y="6"/>
                      </a:cubicBezTo>
                      <a:cubicBezTo>
                        <a:pt x="0" y="4"/>
                        <a:pt x="1" y="2"/>
                        <a:pt x="1" y="0"/>
                      </a:cubicBezTo>
                      <a:cubicBezTo>
                        <a:pt x="1" y="0"/>
                        <a:pt x="1" y="1"/>
                        <a:pt x="2"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50"/>
                <p:cNvSpPr>
                  <a:spLocks/>
                </p:cNvSpPr>
                <p:nvPr/>
              </p:nvSpPr>
              <p:spPr bwMode="auto">
                <a:xfrm>
                  <a:off x="4520" y="2080"/>
                  <a:ext cx="40" cy="37"/>
                </a:xfrm>
                <a:custGeom>
                  <a:avLst/>
                  <a:gdLst>
                    <a:gd name="T0" fmla="*/ 14 w 17"/>
                    <a:gd name="T1" fmla="*/ 0 h 16"/>
                    <a:gd name="T2" fmla="*/ 15 w 17"/>
                    <a:gd name="T3" fmla="*/ 9 h 16"/>
                    <a:gd name="T4" fmla="*/ 2 w 17"/>
                    <a:gd name="T5" fmla="*/ 13 h 16"/>
                    <a:gd name="T6" fmla="*/ 0 w 17"/>
                    <a:gd name="T7" fmla="*/ 13 h 16"/>
                    <a:gd name="T8" fmla="*/ 0 w 17"/>
                    <a:gd name="T9" fmla="*/ 13 h 16"/>
                    <a:gd name="T10" fmla="*/ 2 w 17"/>
                    <a:gd name="T11" fmla="*/ 12 h 16"/>
                    <a:gd name="T12" fmla="*/ 14 w 1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7" h="16">
                      <a:moveTo>
                        <a:pt x="14" y="0"/>
                      </a:moveTo>
                      <a:cubicBezTo>
                        <a:pt x="15" y="3"/>
                        <a:pt x="17" y="6"/>
                        <a:pt x="15" y="9"/>
                      </a:cubicBezTo>
                      <a:cubicBezTo>
                        <a:pt x="13" y="14"/>
                        <a:pt x="7" y="16"/>
                        <a:pt x="2" y="13"/>
                      </a:cubicBezTo>
                      <a:cubicBezTo>
                        <a:pt x="2" y="13"/>
                        <a:pt x="1" y="13"/>
                        <a:pt x="0" y="13"/>
                      </a:cubicBezTo>
                      <a:cubicBezTo>
                        <a:pt x="0" y="13"/>
                        <a:pt x="0" y="13"/>
                        <a:pt x="0" y="13"/>
                      </a:cubicBezTo>
                      <a:cubicBezTo>
                        <a:pt x="1" y="13"/>
                        <a:pt x="1" y="12"/>
                        <a:pt x="2" y="12"/>
                      </a:cubicBezTo>
                      <a:cubicBezTo>
                        <a:pt x="6" y="8"/>
                        <a:pt x="10" y="4"/>
                        <a:pt x="14"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51"/>
                <p:cNvSpPr>
                  <a:spLocks/>
                </p:cNvSpPr>
                <p:nvPr/>
              </p:nvSpPr>
              <p:spPr bwMode="auto">
                <a:xfrm>
                  <a:off x="4833" y="804"/>
                  <a:ext cx="28" cy="31"/>
                </a:xfrm>
                <a:custGeom>
                  <a:avLst/>
                  <a:gdLst>
                    <a:gd name="T0" fmla="*/ 5 w 12"/>
                    <a:gd name="T1" fmla="*/ 0 h 13"/>
                    <a:gd name="T2" fmla="*/ 4 w 12"/>
                    <a:gd name="T3" fmla="*/ 13 h 13"/>
                    <a:gd name="T4" fmla="*/ 0 w 12"/>
                    <a:gd name="T5" fmla="*/ 0 h 13"/>
                    <a:gd name="T6" fmla="*/ 0 w 12"/>
                    <a:gd name="T7" fmla="*/ 0 h 13"/>
                    <a:gd name="T8" fmla="*/ 2 w 12"/>
                    <a:gd name="T9" fmla="*/ 0 h 13"/>
                    <a:gd name="T10" fmla="*/ 5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5" y="0"/>
                      </a:moveTo>
                      <a:cubicBezTo>
                        <a:pt x="12" y="3"/>
                        <a:pt x="8" y="9"/>
                        <a:pt x="4" y="13"/>
                      </a:cubicBezTo>
                      <a:cubicBezTo>
                        <a:pt x="3" y="8"/>
                        <a:pt x="1" y="4"/>
                        <a:pt x="0" y="0"/>
                      </a:cubicBezTo>
                      <a:cubicBezTo>
                        <a:pt x="0" y="0"/>
                        <a:pt x="0" y="0"/>
                        <a:pt x="0" y="0"/>
                      </a:cubicBezTo>
                      <a:cubicBezTo>
                        <a:pt x="1" y="0"/>
                        <a:pt x="1" y="0"/>
                        <a:pt x="2" y="0"/>
                      </a:cubicBezTo>
                      <a:cubicBezTo>
                        <a:pt x="3" y="0"/>
                        <a:pt x="4" y="0"/>
                        <a:pt x="5"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52"/>
                <p:cNvSpPr>
                  <a:spLocks/>
                </p:cNvSpPr>
                <p:nvPr/>
              </p:nvSpPr>
              <p:spPr bwMode="auto">
                <a:xfrm>
                  <a:off x="4575" y="1550"/>
                  <a:ext cx="87" cy="104"/>
                </a:xfrm>
                <a:custGeom>
                  <a:avLst/>
                  <a:gdLst>
                    <a:gd name="T0" fmla="*/ 24 w 37"/>
                    <a:gd name="T1" fmla="*/ 0 h 44"/>
                    <a:gd name="T2" fmla="*/ 33 w 37"/>
                    <a:gd name="T3" fmla="*/ 28 h 44"/>
                    <a:gd name="T4" fmla="*/ 5 w 37"/>
                    <a:gd name="T5" fmla="*/ 41 h 44"/>
                    <a:gd name="T6" fmla="*/ 2 w 37"/>
                    <a:gd name="T7" fmla="*/ 42 h 44"/>
                    <a:gd name="T8" fmla="*/ 1 w 37"/>
                    <a:gd name="T9" fmla="*/ 41 h 44"/>
                    <a:gd name="T10" fmla="*/ 2 w 37"/>
                    <a:gd name="T11" fmla="*/ 40 h 44"/>
                    <a:gd name="T12" fmla="*/ 0 w 37"/>
                    <a:gd name="T13" fmla="*/ 6 h 44"/>
                    <a:gd name="T14" fmla="*/ 24 w 37"/>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4">
                      <a:moveTo>
                        <a:pt x="24" y="0"/>
                      </a:moveTo>
                      <a:cubicBezTo>
                        <a:pt x="32" y="6"/>
                        <a:pt x="37" y="18"/>
                        <a:pt x="33" y="28"/>
                      </a:cubicBezTo>
                      <a:cubicBezTo>
                        <a:pt x="28" y="39"/>
                        <a:pt x="16" y="44"/>
                        <a:pt x="5" y="41"/>
                      </a:cubicBezTo>
                      <a:cubicBezTo>
                        <a:pt x="4" y="40"/>
                        <a:pt x="3" y="41"/>
                        <a:pt x="2" y="42"/>
                      </a:cubicBezTo>
                      <a:cubicBezTo>
                        <a:pt x="1" y="41"/>
                        <a:pt x="1" y="41"/>
                        <a:pt x="1" y="41"/>
                      </a:cubicBezTo>
                      <a:cubicBezTo>
                        <a:pt x="1" y="41"/>
                        <a:pt x="2" y="41"/>
                        <a:pt x="2" y="40"/>
                      </a:cubicBezTo>
                      <a:cubicBezTo>
                        <a:pt x="8" y="29"/>
                        <a:pt x="6" y="16"/>
                        <a:pt x="0" y="6"/>
                      </a:cubicBezTo>
                      <a:cubicBezTo>
                        <a:pt x="8" y="8"/>
                        <a:pt x="17" y="6"/>
                        <a:pt x="2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53"/>
                <p:cNvSpPr>
                  <a:spLocks/>
                </p:cNvSpPr>
                <p:nvPr/>
              </p:nvSpPr>
              <p:spPr bwMode="auto">
                <a:xfrm>
                  <a:off x="4814" y="764"/>
                  <a:ext cx="31" cy="33"/>
                </a:xfrm>
                <a:custGeom>
                  <a:avLst/>
                  <a:gdLst>
                    <a:gd name="T0" fmla="*/ 12 w 13"/>
                    <a:gd name="T1" fmla="*/ 6 h 14"/>
                    <a:gd name="T2" fmla="*/ 7 w 13"/>
                    <a:gd name="T3" fmla="*/ 14 h 14"/>
                    <a:gd name="T4" fmla="*/ 6 w 13"/>
                    <a:gd name="T5" fmla="*/ 14 h 14"/>
                    <a:gd name="T6" fmla="*/ 0 w 13"/>
                    <a:gd name="T7" fmla="*/ 2 h 14"/>
                    <a:gd name="T8" fmla="*/ 12 w 13"/>
                    <a:gd name="T9" fmla="*/ 6 h 14"/>
                  </a:gdLst>
                  <a:ahLst/>
                  <a:cxnLst>
                    <a:cxn ang="0">
                      <a:pos x="T0" y="T1"/>
                    </a:cxn>
                    <a:cxn ang="0">
                      <a:pos x="T2" y="T3"/>
                    </a:cxn>
                    <a:cxn ang="0">
                      <a:pos x="T4" y="T5"/>
                    </a:cxn>
                    <a:cxn ang="0">
                      <a:pos x="T6" y="T7"/>
                    </a:cxn>
                    <a:cxn ang="0">
                      <a:pos x="T8" y="T9"/>
                    </a:cxn>
                  </a:cxnLst>
                  <a:rect l="0" t="0" r="r" b="b"/>
                  <a:pathLst>
                    <a:path w="13" h="14">
                      <a:moveTo>
                        <a:pt x="12" y="6"/>
                      </a:moveTo>
                      <a:cubicBezTo>
                        <a:pt x="13" y="9"/>
                        <a:pt x="11" y="13"/>
                        <a:pt x="7" y="14"/>
                      </a:cubicBezTo>
                      <a:cubicBezTo>
                        <a:pt x="7" y="14"/>
                        <a:pt x="7" y="14"/>
                        <a:pt x="6" y="14"/>
                      </a:cubicBezTo>
                      <a:cubicBezTo>
                        <a:pt x="5" y="10"/>
                        <a:pt x="3" y="6"/>
                        <a:pt x="0" y="2"/>
                      </a:cubicBezTo>
                      <a:cubicBezTo>
                        <a:pt x="4" y="0"/>
                        <a:pt x="10" y="1"/>
                        <a:pt x="12"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54"/>
                <p:cNvSpPr>
                  <a:spLocks/>
                </p:cNvSpPr>
                <p:nvPr/>
              </p:nvSpPr>
              <p:spPr bwMode="auto">
                <a:xfrm>
                  <a:off x="4641" y="1240"/>
                  <a:ext cx="83" cy="97"/>
                </a:xfrm>
                <a:custGeom>
                  <a:avLst/>
                  <a:gdLst>
                    <a:gd name="T0" fmla="*/ 34 w 35"/>
                    <a:gd name="T1" fmla="*/ 23 h 41"/>
                    <a:gd name="T2" fmla="*/ 16 w 35"/>
                    <a:gd name="T3" fmla="*/ 41 h 41"/>
                    <a:gd name="T4" fmla="*/ 0 w 35"/>
                    <a:gd name="T5" fmla="*/ 23 h 41"/>
                    <a:gd name="T6" fmla="*/ 17 w 35"/>
                    <a:gd name="T7" fmla="*/ 0 h 41"/>
                    <a:gd name="T8" fmla="*/ 34 w 35"/>
                    <a:gd name="T9" fmla="*/ 23 h 41"/>
                  </a:gdLst>
                  <a:ahLst/>
                  <a:cxnLst>
                    <a:cxn ang="0">
                      <a:pos x="T0" y="T1"/>
                    </a:cxn>
                    <a:cxn ang="0">
                      <a:pos x="T2" y="T3"/>
                    </a:cxn>
                    <a:cxn ang="0">
                      <a:pos x="T4" y="T5"/>
                    </a:cxn>
                    <a:cxn ang="0">
                      <a:pos x="T6" y="T7"/>
                    </a:cxn>
                    <a:cxn ang="0">
                      <a:pos x="T8" y="T9"/>
                    </a:cxn>
                  </a:cxnLst>
                  <a:rect l="0" t="0" r="r" b="b"/>
                  <a:pathLst>
                    <a:path w="35" h="41">
                      <a:moveTo>
                        <a:pt x="34" y="23"/>
                      </a:moveTo>
                      <a:cubicBezTo>
                        <a:pt x="33" y="32"/>
                        <a:pt x="25" y="38"/>
                        <a:pt x="16" y="41"/>
                      </a:cubicBezTo>
                      <a:cubicBezTo>
                        <a:pt x="17" y="32"/>
                        <a:pt x="9" y="26"/>
                        <a:pt x="0" y="23"/>
                      </a:cubicBezTo>
                      <a:cubicBezTo>
                        <a:pt x="9" y="18"/>
                        <a:pt x="15" y="10"/>
                        <a:pt x="17" y="0"/>
                      </a:cubicBezTo>
                      <a:cubicBezTo>
                        <a:pt x="27" y="3"/>
                        <a:pt x="35" y="12"/>
                        <a:pt x="34"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55"/>
                <p:cNvSpPr>
                  <a:spLocks/>
                </p:cNvSpPr>
                <p:nvPr/>
              </p:nvSpPr>
              <p:spPr bwMode="auto">
                <a:xfrm>
                  <a:off x="4632" y="698"/>
                  <a:ext cx="170" cy="248"/>
                </a:xfrm>
                <a:custGeom>
                  <a:avLst/>
                  <a:gdLst>
                    <a:gd name="T0" fmla="*/ 68 w 72"/>
                    <a:gd name="T1" fmla="*/ 70 h 105"/>
                    <a:gd name="T2" fmla="*/ 68 w 72"/>
                    <a:gd name="T3" fmla="*/ 104 h 105"/>
                    <a:gd name="T4" fmla="*/ 65 w 72"/>
                    <a:gd name="T5" fmla="*/ 105 h 105"/>
                    <a:gd name="T6" fmla="*/ 64 w 72"/>
                    <a:gd name="T7" fmla="*/ 103 h 105"/>
                    <a:gd name="T8" fmla="*/ 64 w 72"/>
                    <a:gd name="T9" fmla="*/ 88 h 105"/>
                    <a:gd name="T10" fmla="*/ 63 w 72"/>
                    <a:gd name="T11" fmla="*/ 73 h 105"/>
                    <a:gd name="T12" fmla="*/ 53 w 72"/>
                    <a:gd name="T13" fmla="*/ 42 h 105"/>
                    <a:gd name="T14" fmla="*/ 0 w 72"/>
                    <a:gd name="T15" fmla="*/ 8 h 105"/>
                    <a:gd name="T16" fmla="*/ 1 w 72"/>
                    <a:gd name="T17" fmla="*/ 5 h 105"/>
                    <a:gd name="T18" fmla="*/ 56 w 72"/>
                    <a:gd name="T19" fmla="*/ 37 h 105"/>
                    <a:gd name="T20" fmla="*/ 68 w 72"/>
                    <a:gd name="T21" fmla="*/ 7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05">
                      <a:moveTo>
                        <a:pt x="68" y="70"/>
                      </a:moveTo>
                      <a:cubicBezTo>
                        <a:pt x="70" y="80"/>
                        <a:pt x="72" y="94"/>
                        <a:pt x="68" y="104"/>
                      </a:cubicBezTo>
                      <a:cubicBezTo>
                        <a:pt x="68" y="105"/>
                        <a:pt x="66" y="105"/>
                        <a:pt x="65" y="105"/>
                      </a:cubicBezTo>
                      <a:cubicBezTo>
                        <a:pt x="65" y="105"/>
                        <a:pt x="64" y="104"/>
                        <a:pt x="64" y="103"/>
                      </a:cubicBezTo>
                      <a:cubicBezTo>
                        <a:pt x="63" y="98"/>
                        <a:pt x="65" y="93"/>
                        <a:pt x="64" y="88"/>
                      </a:cubicBezTo>
                      <a:cubicBezTo>
                        <a:pt x="64" y="83"/>
                        <a:pt x="64" y="78"/>
                        <a:pt x="63" y="73"/>
                      </a:cubicBezTo>
                      <a:cubicBezTo>
                        <a:pt x="61" y="62"/>
                        <a:pt x="58" y="52"/>
                        <a:pt x="53" y="42"/>
                      </a:cubicBezTo>
                      <a:cubicBezTo>
                        <a:pt x="42" y="22"/>
                        <a:pt x="24" y="7"/>
                        <a:pt x="0" y="8"/>
                      </a:cubicBezTo>
                      <a:cubicBezTo>
                        <a:pt x="1" y="5"/>
                        <a:pt x="1" y="5"/>
                        <a:pt x="1" y="5"/>
                      </a:cubicBezTo>
                      <a:cubicBezTo>
                        <a:pt x="24" y="0"/>
                        <a:pt x="45" y="18"/>
                        <a:pt x="56" y="37"/>
                      </a:cubicBezTo>
                      <a:cubicBezTo>
                        <a:pt x="62" y="47"/>
                        <a:pt x="66" y="58"/>
                        <a:pt x="68" y="7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56"/>
                <p:cNvSpPr>
                  <a:spLocks/>
                </p:cNvSpPr>
                <p:nvPr/>
              </p:nvSpPr>
              <p:spPr bwMode="auto">
                <a:xfrm>
                  <a:off x="4482" y="2110"/>
                  <a:ext cx="50" cy="38"/>
                </a:xfrm>
                <a:custGeom>
                  <a:avLst/>
                  <a:gdLst>
                    <a:gd name="T0" fmla="*/ 16 w 21"/>
                    <a:gd name="T1" fmla="*/ 3 h 16"/>
                    <a:gd name="T2" fmla="*/ 12 w 21"/>
                    <a:gd name="T3" fmla="*/ 15 h 16"/>
                    <a:gd name="T4" fmla="*/ 0 w 21"/>
                    <a:gd name="T5" fmla="*/ 11 h 16"/>
                    <a:gd name="T6" fmla="*/ 16 w 21"/>
                    <a:gd name="T7" fmla="*/ 0 h 16"/>
                    <a:gd name="T8" fmla="*/ 16 w 21"/>
                    <a:gd name="T9" fmla="*/ 0 h 16"/>
                    <a:gd name="T10" fmla="*/ 16 w 21"/>
                    <a:gd name="T11" fmla="*/ 3 h 16"/>
                  </a:gdLst>
                  <a:ahLst/>
                  <a:cxnLst>
                    <a:cxn ang="0">
                      <a:pos x="T0" y="T1"/>
                    </a:cxn>
                    <a:cxn ang="0">
                      <a:pos x="T2" y="T3"/>
                    </a:cxn>
                    <a:cxn ang="0">
                      <a:pos x="T4" y="T5"/>
                    </a:cxn>
                    <a:cxn ang="0">
                      <a:pos x="T6" y="T7"/>
                    </a:cxn>
                    <a:cxn ang="0">
                      <a:pos x="T8" y="T9"/>
                    </a:cxn>
                    <a:cxn ang="0">
                      <a:pos x="T10" y="T11"/>
                    </a:cxn>
                  </a:cxnLst>
                  <a:rect l="0" t="0" r="r" b="b"/>
                  <a:pathLst>
                    <a:path w="21" h="16">
                      <a:moveTo>
                        <a:pt x="16" y="3"/>
                      </a:moveTo>
                      <a:cubicBezTo>
                        <a:pt x="21" y="7"/>
                        <a:pt x="18" y="14"/>
                        <a:pt x="12" y="15"/>
                      </a:cubicBezTo>
                      <a:cubicBezTo>
                        <a:pt x="7" y="16"/>
                        <a:pt x="4" y="14"/>
                        <a:pt x="0" y="11"/>
                      </a:cubicBezTo>
                      <a:cubicBezTo>
                        <a:pt x="6" y="8"/>
                        <a:pt x="11" y="4"/>
                        <a:pt x="16" y="0"/>
                      </a:cubicBezTo>
                      <a:cubicBezTo>
                        <a:pt x="16" y="0"/>
                        <a:pt x="16" y="0"/>
                        <a:pt x="16" y="0"/>
                      </a:cubicBezTo>
                      <a:cubicBezTo>
                        <a:pt x="15" y="1"/>
                        <a:pt x="15" y="2"/>
                        <a:pt x="16"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57"/>
                <p:cNvSpPr>
                  <a:spLocks/>
                </p:cNvSpPr>
                <p:nvPr/>
              </p:nvSpPr>
              <p:spPr bwMode="auto">
                <a:xfrm>
                  <a:off x="4646" y="1114"/>
                  <a:ext cx="95" cy="114"/>
                </a:xfrm>
                <a:custGeom>
                  <a:avLst/>
                  <a:gdLst>
                    <a:gd name="T0" fmla="*/ 38 w 40"/>
                    <a:gd name="T1" fmla="*/ 28 h 48"/>
                    <a:gd name="T2" fmla="*/ 15 w 40"/>
                    <a:gd name="T3" fmla="*/ 48 h 48"/>
                    <a:gd name="T4" fmla="*/ 0 w 40"/>
                    <a:gd name="T5" fmla="*/ 20 h 48"/>
                    <a:gd name="T6" fmla="*/ 16 w 40"/>
                    <a:gd name="T7" fmla="*/ 0 h 48"/>
                    <a:gd name="T8" fmla="*/ 17 w 40"/>
                    <a:gd name="T9" fmla="*/ 0 h 48"/>
                    <a:gd name="T10" fmla="*/ 38 w 40"/>
                    <a:gd name="T11" fmla="*/ 28 h 48"/>
                  </a:gdLst>
                  <a:ahLst/>
                  <a:cxnLst>
                    <a:cxn ang="0">
                      <a:pos x="T0" y="T1"/>
                    </a:cxn>
                    <a:cxn ang="0">
                      <a:pos x="T2" y="T3"/>
                    </a:cxn>
                    <a:cxn ang="0">
                      <a:pos x="T4" y="T5"/>
                    </a:cxn>
                    <a:cxn ang="0">
                      <a:pos x="T6" y="T7"/>
                    </a:cxn>
                    <a:cxn ang="0">
                      <a:pos x="T8" y="T9"/>
                    </a:cxn>
                    <a:cxn ang="0">
                      <a:pos x="T10" y="T11"/>
                    </a:cxn>
                  </a:cxnLst>
                  <a:rect l="0" t="0" r="r" b="b"/>
                  <a:pathLst>
                    <a:path w="40" h="48">
                      <a:moveTo>
                        <a:pt x="38" y="28"/>
                      </a:moveTo>
                      <a:cubicBezTo>
                        <a:pt x="40" y="43"/>
                        <a:pt x="27" y="47"/>
                        <a:pt x="15" y="48"/>
                      </a:cubicBezTo>
                      <a:cubicBezTo>
                        <a:pt x="15" y="37"/>
                        <a:pt x="9" y="26"/>
                        <a:pt x="0" y="20"/>
                      </a:cubicBezTo>
                      <a:cubicBezTo>
                        <a:pt x="8" y="17"/>
                        <a:pt x="15" y="9"/>
                        <a:pt x="16" y="0"/>
                      </a:cubicBezTo>
                      <a:cubicBezTo>
                        <a:pt x="17" y="0"/>
                        <a:pt x="17" y="0"/>
                        <a:pt x="17" y="0"/>
                      </a:cubicBezTo>
                      <a:cubicBezTo>
                        <a:pt x="29" y="0"/>
                        <a:pt x="36" y="18"/>
                        <a:pt x="38" y="2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58"/>
                <p:cNvSpPr>
                  <a:spLocks/>
                </p:cNvSpPr>
                <p:nvPr/>
              </p:nvSpPr>
              <p:spPr bwMode="auto">
                <a:xfrm>
                  <a:off x="4601" y="714"/>
                  <a:ext cx="185" cy="232"/>
                </a:xfrm>
                <a:custGeom>
                  <a:avLst/>
                  <a:gdLst>
                    <a:gd name="T0" fmla="*/ 78 w 78"/>
                    <a:gd name="T1" fmla="*/ 98 h 98"/>
                    <a:gd name="T2" fmla="*/ 78 w 78"/>
                    <a:gd name="T3" fmla="*/ 98 h 98"/>
                    <a:gd name="T4" fmla="*/ 74 w 78"/>
                    <a:gd name="T5" fmla="*/ 96 h 98"/>
                    <a:gd name="T6" fmla="*/ 24 w 78"/>
                    <a:gd name="T7" fmla="*/ 80 h 98"/>
                    <a:gd name="T8" fmla="*/ 44 w 78"/>
                    <a:gd name="T9" fmla="*/ 73 h 98"/>
                    <a:gd name="T10" fmla="*/ 59 w 78"/>
                    <a:gd name="T11" fmla="*/ 38 h 98"/>
                    <a:gd name="T12" fmla="*/ 29 w 78"/>
                    <a:gd name="T13" fmla="*/ 21 h 98"/>
                    <a:gd name="T14" fmla="*/ 0 w 78"/>
                    <a:gd name="T15" fmla="*/ 42 h 98"/>
                    <a:gd name="T16" fmla="*/ 12 w 78"/>
                    <a:gd name="T17" fmla="*/ 8 h 98"/>
                    <a:gd name="T18" fmla="*/ 13 w 78"/>
                    <a:gd name="T19" fmla="*/ 1 h 98"/>
                    <a:gd name="T20" fmla="*/ 66 w 78"/>
                    <a:gd name="T21" fmla="*/ 35 h 98"/>
                    <a:gd name="T22" fmla="*/ 76 w 78"/>
                    <a:gd name="T23" fmla="*/ 66 h 98"/>
                    <a:gd name="T24" fmla="*/ 77 w 78"/>
                    <a:gd name="T25" fmla="*/ 81 h 98"/>
                    <a:gd name="T26" fmla="*/ 77 w 78"/>
                    <a:gd name="T27" fmla="*/ 96 h 98"/>
                    <a:gd name="T28" fmla="*/ 78 w 78"/>
                    <a:gd name="T2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 h="98">
                      <a:moveTo>
                        <a:pt x="78" y="98"/>
                      </a:moveTo>
                      <a:cubicBezTo>
                        <a:pt x="78" y="98"/>
                        <a:pt x="78" y="98"/>
                        <a:pt x="78" y="98"/>
                      </a:cubicBezTo>
                      <a:cubicBezTo>
                        <a:pt x="77" y="98"/>
                        <a:pt x="75" y="97"/>
                        <a:pt x="74" y="96"/>
                      </a:cubicBezTo>
                      <a:cubicBezTo>
                        <a:pt x="58" y="88"/>
                        <a:pt x="41" y="83"/>
                        <a:pt x="24" y="80"/>
                      </a:cubicBezTo>
                      <a:cubicBezTo>
                        <a:pt x="31" y="79"/>
                        <a:pt x="38" y="77"/>
                        <a:pt x="44" y="73"/>
                      </a:cubicBezTo>
                      <a:cubicBezTo>
                        <a:pt x="56" y="66"/>
                        <a:pt x="62" y="52"/>
                        <a:pt x="59" y="38"/>
                      </a:cubicBezTo>
                      <a:cubicBezTo>
                        <a:pt x="56" y="23"/>
                        <a:pt x="42" y="17"/>
                        <a:pt x="29" y="21"/>
                      </a:cubicBezTo>
                      <a:cubicBezTo>
                        <a:pt x="18" y="24"/>
                        <a:pt x="8" y="33"/>
                        <a:pt x="0" y="42"/>
                      </a:cubicBezTo>
                      <a:cubicBezTo>
                        <a:pt x="6" y="32"/>
                        <a:pt x="9" y="20"/>
                        <a:pt x="12" y="8"/>
                      </a:cubicBezTo>
                      <a:cubicBezTo>
                        <a:pt x="12" y="6"/>
                        <a:pt x="13" y="4"/>
                        <a:pt x="13" y="1"/>
                      </a:cubicBezTo>
                      <a:cubicBezTo>
                        <a:pt x="37" y="0"/>
                        <a:pt x="55" y="15"/>
                        <a:pt x="66" y="35"/>
                      </a:cubicBezTo>
                      <a:cubicBezTo>
                        <a:pt x="71" y="45"/>
                        <a:pt x="74" y="55"/>
                        <a:pt x="76" y="66"/>
                      </a:cubicBezTo>
                      <a:cubicBezTo>
                        <a:pt x="77" y="71"/>
                        <a:pt x="77" y="76"/>
                        <a:pt x="77" y="81"/>
                      </a:cubicBezTo>
                      <a:cubicBezTo>
                        <a:pt x="78" y="86"/>
                        <a:pt x="76" y="91"/>
                        <a:pt x="77" y="96"/>
                      </a:cubicBezTo>
                      <a:cubicBezTo>
                        <a:pt x="77" y="97"/>
                        <a:pt x="78" y="98"/>
                        <a:pt x="78" y="9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59"/>
                <p:cNvSpPr>
                  <a:spLocks/>
                </p:cNvSpPr>
                <p:nvPr/>
              </p:nvSpPr>
              <p:spPr bwMode="auto">
                <a:xfrm>
                  <a:off x="4447" y="1893"/>
                  <a:ext cx="118" cy="139"/>
                </a:xfrm>
                <a:custGeom>
                  <a:avLst/>
                  <a:gdLst>
                    <a:gd name="T0" fmla="*/ 50 w 50"/>
                    <a:gd name="T1" fmla="*/ 1 h 59"/>
                    <a:gd name="T2" fmla="*/ 24 w 50"/>
                    <a:gd name="T3" fmla="*/ 59 h 59"/>
                    <a:gd name="T4" fmla="*/ 22 w 50"/>
                    <a:gd name="T5" fmla="*/ 57 h 59"/>
                    <a:gd name="T6" fmla="*/ 27 w 50"/>
                    <a:gd name="T7" fmla="*/ 24 h 59"/>
                    <a:gd name="T8" fmla="*/ 12 w 50"/>
                    <a:gd name="T9" fmla="*/ 8 h 59"/>
                    <a:gd name="T10" fmla="*/ 0 w 50"/>
                    <a:gd name="T11" fmla="*/ 0 h 59"/>
                    <a:gd name="T12" fmla="*/ 32 w 50"/>
                    <a:gd name="T13" fmla="*/ 3 h 59"/>
                    <a:gd name="T14" fmla="*/ 50 w 50"/>
                    <a:gd name="T15" fmla="*/ 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9">
                      <a:moveTo>
                        <a:pt x="50" y="1"/>
                      </a:moveTo>
                      <a:cubicBezTo>
                        <a:pt x="48" y="23"/>
                        <a:pt x="40" y="43"/>
                        <a:pt x="24" y="59"/>
                      </a:cubicBezTo>
                      <a:cubicBezTo>
                        <a:pt x="22" y="57"/>
                        <a:pt x="22" y="57"/>
                        <a:pt x="22" y="57"/>
                      </a:cubicBezTo>
                      <a:cubicBezTo>
                        <a:pt x="30" y="48"/>
                        <a:pt x="32" y="35"/>
                        <a:pt x="27" y="24"/>
                      </a:cubicBezTo>
                      <a:cubicBezTo>
                        <a:pt x="24" y="17"/>
                        <a:pt x="18" y="12"/>
                        <a:pt x="12" y="8"/>
                      </a:cubicBezTo>
                      <a:cubicBezTo>
                        <a:pt x="8" y="6"/>
                        <a:pt x="4" y="3"/>
                        <a:pt x="0" y="0"/>
                      </a:cubicBezTo>
                      <a:cubicBezTo>
                        <a:pt x="10" y="3"/>
                        <a:pt x="21" y="3"/>
                        <a:pt x="32" y="3"/>
                      </a:cubicBezTo>
                      <a:cubicBezTo>
                        <a:pt x="38" y="3"/>
                        <a:pt x="44" y="2"/>
                        <a:pt x="50"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60"/>
                <p:cNvSpPr>
                  <a:spLocks/>
                </p:cNvSpPr>
                <p:nvPr/>
              </p:nvSpPr>
              <p:spPr bwMode="auto">
                <a:xfrm>
                  <a:off x="4717" y="991"/>
                  <a:ext cx="59" cy="55"/>
                </a:xfrm>
                <a:custGeom>
                  <a:avLst/>
                  <a:gdLst>
                    <a:gd name="T0" fmla="*/ 25 w 25"/>
                    <a:gd name="T1" fmla="*/ 15 h 23"/>
                    <a:gd name="T2" fmla="*/ 8 w 25"/>
                    <a:gd name="T3" fmla="*/ 23 h 23"/>
                    <a:gd name="T4" fmla="*/ 8 w 25"/>
                    <a:gd name="T5" fmla="*/ 16 h 23"/>
                    <a:gd name="T6" fmla="*/ 0 w 25"/>
                    <a:gd name="T7" fmla="*/ 0 h 23"/>
                    <a:gd name="T8" fmla="*/ 13 w 25"/>
                    <a:gd name="T9" fmla="*/ 6 h 23"/>
                    <a:gd name="T10" fmla="*/ 25 w 25"/>
                    <a:gd name="T11" fmla="*/ 15 h 23"/>
                  </a:gdLst>
                  <a:ahLst/>
                  <a:cxnLst>
                    <a:cxn ang="0">
                      <a:pos x="T0" y="T1"/>
                    </a:cxn>
                    <a:cxn ang="0">
                      <a:pos x="T2" y="T3"/>
                    </a:cxn>
                    <a:cxn ang="0">
                      <a:pos x="T4" y="T5"/>
                    </a:cxn>
                    <a:cxn ang="0">
                      <a:pos x="T6" y="T7"/>
                    </a:cxn>
                    <a:cxn ang="0">
                      <a:pos x="T8" y="T9"/>
                    </a:cxn>
                    <a:cxn ang="0">
                      <a:pos x="T10" y="T11"/>
                    </a:cxn>
                  </a:cxnLst>
                  <a:rect l="0" t="0" r="r" b="b"/>
                  <a:pathLst>
                    <a:path w="25" h="23">
                      <a:moveTo>
                        <a:pt x="25" y="15"/>
                      </a:moveTo>
                      <a:cubicBezTo>
                        <a:pt x="20" y="20"/>
                        <a:pt x="15" y="23"/>
                        <a:pt x="8" y="23"/>
                      </a:cubicBezTo>
                      <a:cubicBezTo>
                        <a:pt x="8" y="21"/>
                        <a:pt x="8" y="18"/>
                        <a:pt x="8" y="16"/>
                      </a:cubicBezTo>
                      <a:cubicBezTo>
                        <a:pt x="7" y="10"/>
                        <a:pt x="4" y="4"/>
                        <a:pt x="0" y="0"/>
                      </a:cubicBezTo>
                      <a:cubicBezTo>
                        <a:pt x="4" y="2"/>
                        <a:pt x="8" y="4"/>
                        <a:pt x="13" y="6"/>
                      </a:cubicBezTo>
                      <a:cubicBezTo>
                        <a:pt x="17" y="9"/>
                        <a:pt x="21" y="12"/>
                        <a:pt x="25"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61"/>
                <p:cNvSpPr>
                  <a:spLocks/>
                </p:cNvSpPr>
                <p:nvPr/>
              </p:nvSpPr>
              <p:spPr bwMode="auto">
                <a:xfrm>
                  <a:off x="4513" y="1732"/>
                  <a:ext cx="95" cy="99"/>
                </a:xfrm>
                <a:custGeom>
                  <a:avLst/>
                  <a:gdLst>
                    <a:gd name="T0" fmla="*/ 31 w 40"/>
                    <a:gd name="T1" fmla="*/ 0 h 42"/>
                    <a:gd name="T2" fmla="*/ 23 w 40"/>
                    <a:gd name="T3" fmla="*/ 37 h 42"/>
                    <a:gd name="T4" fmla="*/ 22 w 40"/>
                    <a:gd name="T5" fmla="*/ 39 h 42"/>
                    <a:gd name="T6" fmla="*/ 0 w 40"/>
                    <a:gd name="T7" fmla="*/ 42 h 42"/>
                    <a:gd name="T8" fmla="*/ 6 w 40"/>
                    <a:gd name="T9" fmla="*/ 36 h 42"/>
                    <a:gd name="T10" fmla="*/ 6 w 40"/>
                    <a:gd name="T11" fmla="*/ 8 h 42"/>
                    <a:gd name="T12" fmla="*/ 31 w 40"/>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0" h="42">
                      <a:moveTo>
                        <a:pt x="31" y="0"/>
                      </a:moveTo>
                      <a:cubicBezTo>
                        <a:pt x="40" y="13"/>
                        <a:pt x="40" y="32"/>
                        <a:pt x="23" y="37"/>
                      </a:cubicBezTo>
                      <a:cubicBezTo>
                        <a:pt x="23" y="38"/>
                        <a:pt x="22" y="38"/>
                        <a:pt x="22" y="39"/>
                      </a:cubicBezTo>
                      <a:cubicBezTo>
                        <a:pt x="15" y="40"/>
                        <a:pt x="7" y="41"/>
                        <a:pt x="0" y="42"/>
                      </a:cubicBezTo>
                      <a:cubicBezTo>
                        <a:pt x="2" y="40"/>
                        <a:pt x="4" y="38"/>
                        <a:pt x="6" y="36"/>
                      </a:cubicBezTo>
                      <a:cubicBezTo>
                        <a:pt x="12" y="27"/>
                        <a:pt x="11" y="16"/>
                        <a:pt x="6" y="8"/>
                      </a:cubicBezTo>
                      <a:cubicBezTo>
                        <a:pt x="15" y="9"/>
                        <a:pt x="25" y="7"/>
                        <a:pt x="31"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62"/>
                <p:cNvSpPr>
                  <a:spLocks/>
                </p:cNvSpPr>
                <p:nvPr/>
              </p:nvSpPr>
              <p:spPr bwMode="auto">
                <a:xfrm>
                  <a:off x="4793" y="726"/>
                  <a:ext cx="33" cy="36"/>
                </a:xfrm>
                <a:custGeom>
                  <a:avLst/>
                  <a:gdLst>
                    <a:gd name="T0" fmla="*/ 11 w 14"/>
                    <a:gd name="T1" fmla="*/ 4 h 15"/>
                    <a:gd name="T2" fmla="*/ 7 w 14"/>
                    <a:gd name="T3" fmla="*/ 15 h 15"/>
                    <a:gd name="T4" fmla="*/ 0 w 14"/>
                    <a:gd name="T5" fmla="*/ 4 h 15"/>
                    <a:gd name="T6" fmla="*/ 11 w 14"/>
                    <a:gd name="T7" fmla="*/ 4 h 15"/>
                  </a:gdLst>
                  <a:ahLst/>
                  <a:cxnLst>
                    <a:cxn ang="0">
                      <a:pos x="T0" y="T1"/>
                    </a:cxn>
                    <a:cxn ang="0">
                      <a:pos x="T2" y="T3"/>
                    </a:cxn>
                    <a:cxn ang="0">
                      <a:pos x="T4" y="T5"/>
                    </a:cxn>
                    <a:cxn ang="0">
                      <a:pos x="T6" y="T7"/>
                    </a:cxn>
                  </a:cxnLst>
                  <a:rect l="0" t="0" r="r" b="b"/>
                  <a:pathLst>
                    <a:path w="14" h="15">
                      <a:moveTo>
                        <a:pt x="11" y="4"/>
                      </a:moveTo>
                      <a:cubicBezTo>
                        <a:pt x="14" y="8"/>
                        <a:pt x="10" y="12"/>
                        <a:pt x="7" y="15"/>
                      </a:cubicBezTo>
                      <a:cubicBezTo>
                        <a:pt x="5" y="11"/>
                        <a:pt x="3" y="7"/>
                        <a:pt x="0" y="4"/>
                      </a:cubicBezTo>
                      <a:cubicBezTo>
                        <a:pt x="3" y="2"/>
                        <a:pt x="8" y="0"/>
                        <a:pt x="11"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63"/>
                <p:cNvSpPr>
                  <a:spLocks/>
                </p:cNvSpPr>
                <p:nvPr/>
              </p:nvSpPr>
              <p:spPr bwMode="auto">
                <a:xfrm>
                  <a:off x="4511" y="1647"/>
                  <a:ext cx="87" cy="97"/>
                </a:xfrm>
                <a:custGeom>
                  <a:avLst/>
                  <a:gdLst>
                    <a:gd name="T0" fmla="*/ 29 w 37"/>
                    <a:gd name="T1" fmla="*/ 4 h 41"/>
                    <a:gd name="T2" fmla="*/ 30 w 37"/>
                    <a:gd name="T3" fmla="*/ 31 h 41"/>
                    <a:gd name="T4" fmla="*/ 1 w 37"/>
                    <a:gd name="T5" fmla="*/ 37 h 41"/>
                    <a:gd name="T6" fmla="*/ 0 w 37"/>
                    <a:gd name="T7" fmla="*/ 37 h 41"/>
                    <a:gd name="T8" fmla="*/ 3 w 37"/>
                    <a:gd name="T9" fmla="*/ 11 h 41"/>
                    <a:gd name="T10" fmla="*/ 28 w 37"/>
                    <a:gd name="T11" fmla="*/ 0 h 41"/>
                    <a:gd name="T12" fmla="*/ 29 w 37"/>
                    <a:gd name="T13" fmla="*/ 1 h 41"/>
                    <a:gd name="T14" fmla="*/ 29 w 37"/>
                    <a:gd name="T15" fmla="*/ 4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1">
                      <a:moveTo>
                        <a:pt x="29" y="4"/>
                      </a:moveTo>
                      <a:cubicBezTo>
                        <a:pt x="37" y="11"/>
                        <a:pt x="37" y="23"/>
                        <a:pt x="30" y="31"/>
                      </a:cubicBezTo>
                      <a:cubicBezTo>
                        <a:pt x="23" y="40"/>
                        <a:pt x="11" y="41"/>
                        <a:pt x="1" y="37"/>
                      </a:cubicBezTo>
                      <a:cubicBezTo>
                        <a:pt x="0" y="37"/>
                        <a:pt x="0" y="37"/>
                        <a:pt x="0" y="37"/>
                      </a:cubicBezTo>
                      <a:cubicBezTo>
                        <a:pt x="5" y="29"/>
                        <a:pt x="6" y="19"/>
                        <a:pt x="3" y="11"/>
                      </a:cubicBezTo>
                      <a:cubicBezTo>
                        <a:pt x="13" y="13"/>
                        <a:pt x="23" y="9"/>
                        <a:pt x="28" y="0"/>
                      </a:cubicBezTo>
                      <a:cubicBezTo>
                        <a:pt x="29" y="1"/>
                        <a:pt x="29" y="1"/>
                        <a:pt x="29" y="1"/>
                      </a:cubicBezTo>
                      <a:cubicBezTo>
                        <a:pt x="28" y="2"/>
                        <a:pt x="28" y="3"/>
                        <a:pt x="29"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64"/>
                <p:cNvSpPr>
                  <a:spLocks/>
                </p:cNvSpPr>
                <p:nvPr/>
              </p:nvSpPr>
              <p:spPr bwMode="auto">
                <a:xfrm>
                  <a:off x="4575" y="1301"/>
                  <a:ext cx="95" cy="55"/>
                </a:xfrm>
                <a:custGeom>
                  <a:avLst/>
                  <a:gdLst>
                    <a:gd name="T0" fmla="*/ 39 w 40"/>
                    <a:gd name="T1" fmla="*/ 18 h 23"/>
                    <a:gd name="T2" fmla="*/ 40 w 40"/>
                    <a:gd name="T3" fmla="*/ 18 h 23"/>
                    <a:gd name="T4" fmla="*/ 0 w 40"/>
                    <a:gd name="T5" fmla="*/ 21 h 23"/>
                    <a:gd name="T6" fmla="*/ 22 w 40"/>
                    <a:gd name="T7" fmla="*/ 0 h 23"/>
                    <a:gd name="T8" fmla="*/ 39 w 40"/>
                    <a:gd name="T9" fmla="*/ 18 h 23"/>
                  </a:gdLst>
                  <a:ahLst/>
                  <a:cxnLst>
                    <a:cxn ang="0">
                      <a:pos x="T0" y="T1"/>
                    </a:cxn>
                    <a:cxn ang="0">
                      <a:pos x="T2" y="T3"/>
                    </a:cxn>
                    <a:cxn ang="0">
                      <a:pos x="T4" y="T5"/>
                    </a:cxn>
                    <a:cxn ang="0">
                      <a:pos x="T6" y="T7"/>
                    </a:cxn>
                    <a:cxn ang="0">
                      <a:pos x="T8" y="T9"/>
                    </a:cxn>
                  </a:cxnLst>
                  <a:rect l="0" t="0" r="r" b="b"/>
                  <a:pathLst>
                    <a:path w="40" h="23">
                      <a:moveTo>
                        <a:pt x="39" y="18"/>
                      </a:moveTo>
                      <a:cubicBezTo>
                        <a:pt x="39" y="18"/>
                        <a:pt x="40" y="18"/>
                        <a:pt x="40" y="18"/>
                      </a:cubicBezTo>
                      <a:cubicBezTo>
                        <a:pt x="27" y="22"/>
                        <a:pt x="13" y="23"/>
                        <a:pt x="0" y="21"/>
                      </a:cubicBezTo>
                      <a:cubicBezTo>
                        <a:pt x="10" y="18"/>
                        <a:pt x="19" y="10"/>
                        <a:pt x="22" y="0"/>
                      </a:cubicBezTo>
                      <a:cubicBezTo>
                        <a:pt x="32" y="2"/>
                        <a:pt x="39" y="6"/>
                        <a:pt x="39" y="1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65"/>
                <p:cNvSpPr>
                  <a:spLocks/>
                </p:cNvSpPr>
                <p:nvPr/>
              </p:nvSpPr>
              <p:spPr bwMode="auto">
                <a:xfrm>
                  <a:off x="4328" y="1916"/>
                  <a:ext cx="176" cy="182"/>
                </a:xfrm>
                <a:custGeom>
                  <a:avLst/>
                  <a:gdLst>
                    <a:gd name="T0" fmla="*/ 72 w 74"/>
                    <a:gd name="T1" fmla="*/ 47 h 77"/>
                    <a:gd name="T2" fmla="*/ 74 w 74"/>
                    <a:gd name="T3" fmla="*/ 49 h 77"/>
                    <a:gd name="T4" fmla="*/ 66 w 74"/>
                    <a:gd name="T5" fmla="*/ 56 h 77"/>
                    <a:gd name="T6" fmla="*/ 34 w 74"/>
                    <a:gd name="T7" fmla="*/ 72 h 77"/>
                    <a:gd name="T8" fmla="*/ 15 w 74"/>
                    <a:gd name="T9" fmla="*/ 76 h 77"/>
                    <a:gd name="T10" fmla="*/ 0 w 74"/>
                    <a:gd name="T11" fmla="*/ 77 h 77"/>
                    <a:gd name="T12" fmla="*/ 8 w 74"/>
                    <a:gd name="T13" fmla="*/ 45 h 77"/>
                    <a:gd name="T14" fmla="*/ 8 w 74"/>
                    <a:gd name="T15" fmla="*/ 0 h 77"/>
                    <a:gd name="T16" fmla="*/ 17 w 74"/>
                    <a:gd name="T17" fmla="*/ 19 h 77"/>
                    <a:gd name="T18" fmla="*/ 31 w 74"/>
                    <a:gd name="T19" fmla="*/ 44 h 77"/>
                    <a:gd name="T20" fmla="*/ 67 w 74"/>
                    <a:gd name="T21" fmla="*/ 51 h 77"/>
                    <a:gd name="T22" fmla="*/ 72 w 74"/>
                    <a:gd name="T23" fmla="*/ 4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77">
                      <a:moveTo>
                        <a:pt x="72" y="47"/>
                      </a:moveTo>
                      <a:cubicBezTo>
                        <a:pt x="74" y="49"/>
                        <a:pt x="74" y="49"/>
                        <a:pt x="74" y="49"/>
                      </a:cubicBezTo>
                      <a:cubicBezTo>
                        <a:pt x="72" y="51"/>
                        <a:pt x="69" y="54"/>
                        <a:pt x="66" y="56"/>
                      </a:cubicBezTo>
                      <a:cubicBezTo>
                        <a:pt x="56" y="64"/>
                        <a:pt x="45" y="69"/>
                        <a:pt x="34" y="72"/>
                      </a:cubicBezTo>
                      <a:cubicBezTo>
                        <a:pt x="27" y="74"/>
                        <a:pt x="21" y="75"/>
                        <a:pt x="15" y="76"/>
                      </a:cubicBezTo>
                      <a:cubicBezTo>
                        <a:pt x="10" y="77"/>
                        <a:pt x="4" y="76"/>
                        <a:pt x="0" y="77"/>
                      </a:cubicBezTo>
                      <a:cubicBezTo>
                        <a:pt x="4" y="67"/>
                        <a:pt x="7" y="56"/>
                        <a:pt x="8" y="45"/>
                      </a:cubicBezTo>
                      <a:cubicBezTo>
                        <a:pt x="11" y="30"/>
                        <a:pt x="11" y="14"/>
                        <a:pt x="8" y="0"/>
                      </a:cubicBezTo>
                      <a:cubicBezTo>
                        <a:pt x="11" y="6"/>
                        <a:pt x="14" y="13"/>
                        <a:pt x="17" y="19"/>
                      </a:cubicBezTo>
                      <a:cubicBezTo>
                        <a:pt x="21" y="28"/>
                        <a:pt x="25" y="37"/>
                        <a:pt x="31" y="44"/>
                      </a:cubicBezTo>
                      <a:cubicBezTo>
                        <a:pt x="40" y="55"/>
                        <a:pt x="55" y="59"/>
                        <a:pt x="67" y="51"/>
                      </a:cubicBezTo>
                      <a:cubicBezTo>
                        <a:pt x="69" y="50"/>
                        <a:pt x="71" y="48"/>
                        <a:pt x="72" y="4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66"/>
                <p:cNvSpPr>
                  <a:spLocks/>
                </p:cNvSpPr>
                <p:nvPr/>
              </p:nvSpPr>
              <p:spPr bwMode="auto">
                <a:xfrm>
                  <a:off x="4437" y="2141"/>
                  <a:ext cx="41" cy="33"/>
                </a:xfrm>
                <a:custGeom>
                  <a:avLst/>
                  <a:gdLst>
                    <a:gd name="T0" fmla="*/ 15 w 17"/>
                    <a:gd name="T1" fmla="*/ 0 h 14"/>
                    <a:gd name="T2" fmla="*/ 14 w 17"/>
                    <a:gd name="T3" fmla="*/ 10 h 14"/>
                    <a:gd name="T4" fmla="*/ 1 w 17"/>
                    <a:gd name="T5" fmla="*/ 6 h 14"/>
                    <a:gd name="T6" fmla="*/ 0 w 17"/>
                    <a:gd name="T7" fmla="*/ 6 h 14"/>
                    <a:gd name="T8" fmla="*/ 15 w 17"/>
                    <a:gd name="T9" fmla="*/ 0 h 14"/>
                  </a:gdLst>
                  <a:ahLst/>
                  <a:cxnLst>
                    <a:cxn ang="0">
                      <a:pos x="T0" y="T1"/>
                    </a:cxn>
                    <a:cxn ang="0">
                      <a:pos x="T2" y="T3"/>
                    </a:cxn>
                    <a:cxn ang="0">
                      <a:pos x="T4" y="T5"/>
                    </a:cxn>
                    <a:cxn ang="0">
                      <a:pos x="T6" y="T7"/>
                    </a:cxn>
                    <a:cxn ang="0">
                      <a:pos x="T8" y="T9"/>
                    </a:cxn>
                  </a:cxnLst>
                  <a:rect l="0" t="0" r="r" b="b"/>
                  <a:pathLst>
                    <a:path w="17" h="14">
                      <a:moveTo>
                        <a:pt x="15" y="0"/>
                      </a:moveTo>
                      <a:cubicBezTo>
                        <a:pt x="16" y="3"/>
                        <a:pt x="17" y="7"/>
                        <a:pt x="14" y="10"/>
                      </a:cubicBezTo>
                      <a:cubicBezTo>
                        <a:pt x="10" y="14"/>
                        <a:pt x="3" y="12"/>
                        <a:pt x="1" y="6"/>
                      </a:cubicBezTo>
                      <a:cubicBezTo>
                        <a:pt x="1" y="6"/>
                        <a:pt x="1" y="6"/>
                        <a:pt x="0" y="6"/>
                      </a:cubicBezTo>
                      <a:cubicBezTo>
                        <a:pt x="5" y="4"/>
                        <a:pt x="10" y="2"/>
                        <a:pt x="15"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67"/>
                <p:cNvSpPr>
                  <a:spLocks/>
                </p:cNvSpPr>
                <p:nvPr/>
              </p:nvSpPr>
              <p:spPr bwMode="auto">
                <a:xfrm>
                  <a:off x="4639" y="972"/>
                  <a:ext cx="90" cy="130"/>
                </a:xfrm>
                <a:custGeom>
                  <a:avLst/>
                  <a:gdLst>
                    <a:gd name="T0" fmla="*/ 36 w 38"/>
                    <a:gd name="T1" fmla="*/ 25 h 55"/>
                    <a:gd name="T2" fmla="*/ 20 w 38"/>
                    <a:gd name="T3" fmla="*/ 55 h 55"/>
                    <a:gd name="T4" fmla="*/ 20 w 38"/>
                    <a:gd name="T5" fmla="*/ 54 h 55"/>
                    <a:gd name="T6" fmla="*/ 0 w 38"/>
                    <a:gd name="T7" fmla="*/ 30 h 55"/>
                    <a:gd name="T8" fmla="*/ 9 w 38"/>
                    <a:gd name="T9" fmla="*/ 0 h 55"/>
                    <a:gd name="T10" fmla="*/ 18 w 38"/>
                    <a:gd name="T11" fmla="*/ 2 h 55"/>
                    <a:gd name="T12" fmla="*/ 36 w 38"/>
                    <a:gd name="T13" fmla="*/ 25 h 55"/>
                  </a:gdLst>
                  <a:ahLst/>
                  <a:cxnLst>
                    <a:cxn ang="0">
                      <a:pos x="T0" y="T1"/>
                    </a:cxn>
                    <a:cxn ang="0">
                      <a:pos x="T2" y="T3"/>
                    </a:cxn>
                    <a:cxn ang="0">
                      <a:pos x="T4" y="T5"/>
                    </a:cxn>
                    <a:cxn ang="0">
                      <a:pos x="T6" y="T7"/>
                    </a:cxn>
                    <a:cxn ang="0">
                      <a:pos x="T8" y="T9"/>
                    </a:cxn>
                    <a:cxn ang="0">
                      <a:pos x="T10" y="T11"/>
                    </a:cxn>
                    <a:cxn ang="0">
                      <a:pos x="T12" y="T13"/>
                    </a:cxn>
                  </a:cxnLst>
                  <a:rect l="0" t="0" r="r" b="b"/>
                  <a:pathLst>
                    <a:path w="38" h="55">
                      <a:moveTo>
                        <a:pt x="36" y="25"/>
                      </a:moveTo>
                      <a:cubicBezTo>
                        <a:pt x="38" y="37"/>
                        <a:pt x="31" y="49"/>
                        <a:pt x="20" y="55"/>
                      </a:cubicBezTo>
                      <a:cubicBezTo>
                        <a:pt x="20" y="55"/>
                        <a:pt x="20" y="54"/>
                        <a:pt x="20" y="54"/>
                      </a:cubicBezTo>
                      <a:cubicBezTo>
                        <a:pt x="19" y="43"/>
                        <a:pt x="11" y="34"/>
                        <a:pt x="0" y="30"/>
                      </a:cubicBezTo>
                      <a:cubicBezTo>
                        <a:pt x="10" y="24"/>
                        <a:pt x="14" y="10"/>
                        <a:pt x="9" y="0"/>
                      </a:cubicBezTo>
                      <a:cubicBezTo>
                        <a:pt x="12" y="1"/>
                        <a:pt x="15" y="1"/>
                        <a:pt x="18" y="2"/>
                      </a:cubicBezTo>
                      <a:cubicBezTo>
                        <a:pt x="27" y="7"/>
                        <a:pt x="34" y="15"/>
                        <a:pt x="36" y="2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68"/>
                <p:cNvSpPr>
                  <a:spLocks/>
                </p:cNvSpPr>
                <p:nvPr/>
              </p:nvSpPr>
              <p:spPr bwMode="auto">
                <a:xfrm>
                  <a:off x="4757" y="688"/>
                  <a:ext cx="38" cy="38"/>
                </a:xfrm>
                <a:custGeom>
                  <a:avLst/>
                  <a:gdLst>
                    <a:gd name="T0" fmla="*/ 15 w 16"/>
                    <a:gd name="T1" fmla="*/ 7 h 16"/>
                    <a:gd name="T2" fmla="*/ 12 w 16"/>
                    <a:gd name="T3" fmla="*/ 16 h 16"/>
                    <a:gd name="T4" fmla="*/ 0 w 16"/>
                    <a:gd name="T5" fmla="*/ 5 h 16"/>
                    <a:gd name="T6" fmla="*/ 15 w 16"/>
                    <a:gd name="T7" fmla="*/ 7 h 16"/>
                  </a:gdLst>
                  <a:ahLst/>
                  <a:cxnLst>
                    <a:cxn ang="0">
                      <a:pos x="T0" y="T1"/>
                    </a:cxn>
                    <a:cxn ang="0">
                      <a:pos x="T2" y="T3"/>
                    </a:cxn>
                    <a:cxn ang="0">
                      <a:pos x="T4" y="T5"/>
                    </a:cxn>
                    <a:cxn ang="0">
                      <a:pos x="T6" y="T7"/>
                    </a:cxn>
                  </a:cxnLst>
                  <a:rect l="0" t="0" r="r" b="b"/>
                  <a:pathLst>
                    <a:path w="16" h="16">
                      <a:moveTo>
                        <a:pt x="15" y="7"/>
                      </a:moveTo>
                      <a:cubicBezTo>
                        <a:pt x="16" y="10"/>
                        <a:pt x="14" y="13"/>
                        <a:pt x="12" y="16"/>
                      </a:cubicBezTo>
                      <a:cubicBezTo>
                        <a:pt x="8" y="12"/>
                        <a:pt x="4" y="8"/>
                        <a:pt x="0" y="5"/>
                      </a:cubicBezTo>
                      <a:cubicBezTo>
                        <a:pt x="5" y="3"/>
                        <a:pt x="13" y="0"/>
                        <a:pt x="15"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69"/>
                <p:cNvSpPr>
                  <a:spLocks/>
                </p:cNvSpPr>
                <p:nvPr/>
              </p:nvSpPr>
              <p:spPr bwMode="auto">
                <a:xfrm>
                  <a:off x="4589" y="1166"/>
                  <a:ext cx="83" cy="121"/>
                </a:xfrm>
                <a:custGeom>
                  <a:avLst/>
                  <a:gdLst>
                    <a:gd name="T0" fmla="*/ 34 w 35"/>
                    <a:gd name="T1" fmla="*/ 26 h 51"/>
                    <a:gd name="T2" fmla="*/ 16 w 35"/>
                    <a:gd name="T3" fmla="*/ 51 h 51"/>
                    <a:gd name="T4" fmla="*/ 0 w 35"/>
                    <a:gd name="T5" fmla="*/ 25 h 51"/>
                    <a:gd name="T6" fmla="*/ 17 w 35"/>
                    <a:gd name="T7" fmla="*/ 0 h 51"/>
                    <a:gd name="T8" fmla="*/ 34 w 35"/>
                    <a:gd name="T9" fmla="*/ 26 h 51"/>
                  </a:gdLst>
                  <a:ahLst/>
                  <a:cxnLst>
                    <a:cxn ang="0">
                      <a:pos x="T0" y="T1"/>
                    </a:cxn>
                    <a:cxn ang="0">
                      <a:pos x="T2" y="T3"/>
                    </a:cxn>
                    <a:cxn ang="0">
                      <a:pos x="T4" y="T5"/>
                    </a:cxn>
                    <a:cxn ang="0">
                      <a:pos x="T6" y="T7"/>
                    </a:cxn>
                    <a:cxn ang="0">
                      <a:pos x="T8" y="T9"/>
                    </a:cxn>
                  </a:cxnLst>
                  <a:rect l="0" t="0" r="r" b="b"/>
                  <a:pathLst>
                    <a:path w="35" h="51">
                      <a:moveTo>
                        <a:pt x="34" y="26"/>
                      </a:moveTo>
                      <a:cubicBezTo>
                        <a:pt x="34" y="37"/>
                        <a:pt x="27" y="47"/>
                        <a:pt x="16" y="51"/>
                      </a:cubicBezTo>
                      <a:cubicBezTo>
                        <a:pt x="17" y="40"/>
                        <a:pt x="10" y="30"/>
                        <a:pt x="0" y="25"/>
                      </a:cubicBezTo>
                      <a:cubicBezTo>
                        <a:pt x="10" y="21"/>
                        <a:pt x="17" y="11"/>
                        <a:pt x="17" y="0"/>
                      </a:cubicBezTo>
                      <a:cubicBezTo>
                        <a:pt x="27" y="5"/>
                        <a:pt x="35" y="15"/>
                        <a:pt x="34" y="2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70"/>
                <p:cNvSpPr>
                  <a:spLocks/>
                </p:cNvSpPr>
                <p:nvPr/>
              </p:nvSpPr>
              <p:spPr bwMode="auto">
                <a:xfrm>
                  <a:off x="4345" y="1895"/>
                  <a:ext cx="170" cy="154"/>
                </a:xfrm>
                <a:custGeom>
                  <a:avLst/>
                  <a:gdLst>
                    <a:gd name="T0" fmla="*/ 65 w 72"/>
                    <a:gd name="T1" fmla="*/ 22 h 65"/>
                    <a:gd name="T2" fmla="*/ 55 w 72"/>
                    <a:gd name="T3" fmla="*/ 58 h 65"/>
                    <a:gd name="T4" fmla="*/ 22 w 72"/>
                    <a:gd name="T5" fmla="*/ 42 h 65"/>
                    <a:gd name="T6" fmla="*/ 0 w 72"/>
                    <a:gd name="T7" fmla="*/ 0 h 65"/>
                    <a:gd name="T8" fmla="*/ 17 w 72"/>
                    <a:gd name="T9" fmla="*/ 27 h 65"/>
                    <a:gd name="T10" fmla="*/ 52 w 72"/>
                    <a:gd name="T11" fmla="*/ 42 h 65"/>
                    <a:gd name="T12" fmla="*/ 40 w 72"/>
                    <a:gd name="T13" fmla="*/ 6 h 65"/>
                    <a:gd name="T14" fmla="*/ 33 w 72"/>
                    <a:gd name="T15" fmla="*/ 0 h 65"/>
                    <a:gd name="T16" fmla="*/ 65 w 72"/>
                    <a:gd name="T17" fmla="*/ 2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65">
                      <a:moveTo>
                        <a:pt x="65" y="22"/>
                      </a:moveTo>
                      <a:cubicBezTo>
                        <a:pt x="72" y="34"/>
                        <a:pt x="69" y="51"/>
                        <a:pt x="55" y="58"/>
                      </a:cubicBezTo>
                      <a:cubicBezTo>
                        <a:pt x="40" y="65"/>
                        <a:pt x="29" y="54"/>
                        <a:pt x="22" y="42"/>
                      </a:cubicBezTo>
                      <a:cubicBezTo>
                        <a:pt x="14" y="28"/>
                        <a:pt x="7" y="14"/>
                        <a:pt x="0" y="0"/>
                      </a:cubicBezTo>
                      <a:cubicBezTo>
                        <a:pt x="5" y="10"/>
                        <a:pt x="11" y="18"/>
                        <a:pt x="17" y="27"/>
                      </a:cubicBezTo>
                      <a:cubicBezTo>
                        <a:pt x="24" y="35"/>
                        <a:pt x="41" y="56"/>
                        <a:pt x="52" y="42"/>
                      </a:cubicBezTo>
                      <a:cubicBezTo>
                        <a:pt x="62" y="31"/>
                        <a:pt x="48" y="13"/>
                        <a:pt x="40" y="6"/>
                      </a:cubicBezTo>
                      <a:cubicBezTo>
                        <a:pt x="38" y="4"/>
                        <a:pt x="36" y="2"/>
                        <a:pt x="33" y="0"/>
                      </a:cubicBezTo>
                      <a:cubicBezTo>
                        <a:pt x="44" y="7"/>
                        <a:pt x="58" y="11"/>
                        <a:pt x="65" y="22"/>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71"/>
                <p:cNvSpPr>
                  <a:spLocks/>
                </p:cNvSpPr>
                <p:nvPr/>
              </p:nvSpPr>
              <p:spPr bwMode="auto">
                <a:xfrm>
                  <a:off x="4504" y="1550"/>
                  <a:ext cx="78" cy="125"/>
                </a:xfrm>
                <a:custGeom>
                  <a:avLst/>
                  <a:gdLst>
                    <a:gd name="T0" fmla="*/ 20 w 33"/>
                    <a:gd name="T1" fmla="*/ 0 h 53"/>
                    <a:gd name="T2" fmla="*/ 30 w 33"/>
                    <a:gd name="T3" fmla="*/ 32 h 53"/>
                    <a:gd name="T4" fmla="*/ 2 w 33"/>
                    <a:gd name="T5" fmla="*/ 44 h 53"/>
                    <a:gd name="T6" fmla="*/ 1 w 33"/>
                    <a:gd name="T7" fmla="*/ 44 h 53"/>
                    <a:gd name="T8" fmla="*/ 2 w 33"/>
                    <a:gd name="T9" fmla="*/ 43 h 53"/>
                    <a:gd name="T10" fmla="*/ 0 w 33"/>
                    <a:gd name="T11" fmla="*/ 11 h 53"/>
                    <a:gd name="T12" fmla="*/ 20 w 33"/>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20" y="0"/>
                      </a:moveTo>
                      <a:cubicBezTo>
                        <a:pt x="27" y="9"/>
                        <a:pt x="33" y="20"/>
                        <a:pt x="30" y="32"/>
                      </a:cubicBezTo>
                      <a:cubicBezTo>
                        <a:pt x="27" y="43"/>
                        <a:pt x="13" y="53"/>
                        <a:pt x="2" y="44"/>
                      </a:cubicBezTo>
                      <a:cubicBezTo>
                        <a:pt x="2" y="44"/>
                        <a:pt x="2" y="44"/>
                        <a:pt x="1" y="44"/>
                      </a:cubicBezTo>
                      <a:cubicBezTo>
                        <a:pt x="2" y="43"/>
                        <a:pt x="2" y="43"/>
                        <a:pt x="2" y="43"/>
                      </a:cubicBezTo>
                      <a:cubicBezTo>
                        <a:pt x="8" y="33"/>
                        <a:pt x="6" y="20"/>
                        <a:pt x="0" y="11"/>
                      </a:cubicBezTo>
                      <a:cubicBezTo>
                        <a:pt x="8" y="11"/>
                        <a:pt x="16" y="7"/>
                        <a:pt x="2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72"/>
                <p:cNvSpPr>
                  <a:spLocks/>
                </p:cNvSpPr>
                <p:nvPr/>
              </p:nvSpPr>
              <p:spPr bwMode="auto">
                <a:xfrm>
                  <a:off x="4549" y="1474"/>
                  <a:ext cx="78" cy="85"/>
                </a:xfrm>
                <a:custGeom>
                  <a:avLst/>
                  <a:gdLst>
                    <a:gd name="T0" fmla="*/ 0 w 33"/>
                    <a:gd name="T1" fmla="*/ 0 h 36"/>
                    <a:gd name="T2" fmla="*/ 33 w 33"/>
                    <a:gd name="T3" fmla="*/ 26 h 36"/>
                    <a:gd name="T4" fmla="*/ 5 w 33"/>
                    <a:gd name="T5" fmla="*/ 29 h 36"/>
                    <a:gd name="T6" fmla="*/ 4 w 33"/>
                    <a:gd name="T7" fmla="*/ 29 h 36"/>
                    <a:gd name="T8" fmla="*/ 0 w 33"/>
                    <a:gd name="T9" fmla="*/ 0 h 36"/>
                  </a:gdLst>
                  <a:ahLst/>
                  <a:cxnLst>
                    <a:cxn ang="0">
                      <a:pos x="T0" y="T1"/>
                    </a:cxn>
                    <a:cxn ang="0">
                      <a:pos x="T2" y="T3"/>
                    </a:cxn>
                    <a:cxn ang="0">
                      <a:pos x="T4" y="T5"/>
                    </a:cxn>
                    <a:cxn ang="0">
                      <a:pos x="T6" y="T7"/>
                    </a:cxn>
                    <a:cxn ang="0">
                      <a:pos x="T8" y="T9"/>
                    </a:cxn>
                  </a:cxnLst>
                  <a:rect l="0" t="0" r="r" b="b"/>
                  <a:pathLst>
                    <a:path w="33" h="36">
                      <a:moveTo>
                        <a:pt x="0" y="0"/>
                      </a:moveTo>
                      <a:cubicBezTo>
                        <a:pt x="12" y="8"/>
                        <a:pt x="24" y="16"/>
                        <a:pt x="33" y="26"/>
                      </a:cubicBezTo>
                      <a:cubicBezTo>
                        <a:pt x="26" y="34"/>
                        <a:pt x="14" y="36"/>
                        <a:pt x="5" y="29"/>
                      </a:cubicBezTo>
                      <a:cubicBezTo>
                        <a:pt x="5" y="29"/>
                        <a:pt x="4" y="29"/>
                        <a:pt x="4" y="29"/>
                      </a:cubicBezTo>
                      <a:cubicBezTo>
                        <a:pt x="8" y="19"/>
                        <a:pt x="6" y="9"/>
                        <a:pt x="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73"/>
                <p:cNvSpPr>
                  <a:spLocks/>
                </p:cNvSpPr>
                <p:nvPr/>
              </p:nvSpPr>
              <p:spPr bwMode="auto">
                <a:xfrm>
                  <a:off x="4447" y="1741"/>
                  <a:ext cx="85" cy="92"/>
                </a:xfrm>
                <a:custGeom>
                  <a:avLst/>
                  <a:gdLst>
                    <a:gd name="T0" fmla="*/ 25 w 36"/>
                    <a:gd name="T1" fmla="*/ 1 h 39"/>
                    <a:gd name="T2" fmla="*/ 30 w 36"/>
                    <a:gd name="T3" fmla="*/ 29 h 39"/>
                    <a:gd name="T4" fmla="*/ 2 w 36"/>
                    <a:gd name="T5" fmla="*/ 36 h 39"/>
                    <a:gd name="T6" fmla="*/ 1 w 36"/>
                    <a:gd name="T7" fmla="*/ 38 h 39"/>
                    <a:gd name="T8" fmla="*/ 2 w 36"/>
                    <a:gd name="T9" fmla="*/ 38 h 39"/>
                    <a:gd name="T10" fmla="*/ 0 w 36"/>
                    <a:gd name="T11" fmla="*/ 38 h 39"/>
                    <a:gd name="T12" fmla="*/ 1 w 36"/>
                    <a:gd name="T13" fmla="*/ 8 h 39"/>
                    <a:gd name="T14" fmla="*/ 24 w 36"/>
                    <a:gd name="T15" fmla="*/ 0 h 39"/>
                    <a:gd name="T16" fmla="*/ 25 w 36"/>
                    <a:gd name="T1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9">
                      <a:moveTo>
                        <a:pt x="25" y="1"/>
                      </a:moveTo>
                      <a:cubicBezTo>
                        <a:pt x="33" y="8"/>
                        <a:pt x="36" y="20"/>
                        <a:pt x="30" y="29"/>
                      </a:cubicBezTo>
                      <a:cubicBezTo>
                        <a:pt x="24" y="39"/>
                        <a:pt x="12" y="39"/>
                        <a:pt x="2" y="36"/>
                      </a:cubicBezTo>
                      <a:cubicBezTo>
                        <a:pt x="1" y="36"/>
                        <a:pt x="1" y="37"/>
                        <a:pt x="1" y="38"/>
                      </a:cubicBezTo>
                      <a:cubicBezTo>
                        <a:pt x="1" y="38"/>
                        <a:pt x="1" y="38"/>
                        <a:pt x="2" y="38"/>
                      </a:cubicBezTo>
                      <a:cubicBezTo>
                        <a:pt x="1" y="38"/>
                        <a:pt x="0" y="38"/>
                        <a:pt x="0" y="38"/>
                      </a:cubicBezTo>
                      <a:cubicBezTo>
                        <a:pt x="7" y="30"/>
                        <a:pt x="7" y="17"/>
                        <a:pt x="1" y="8"/>
                      </a:cubicBezTo>
                      <a:cubicBezTo>
                        <a:pt x="10" y="9"/>
                        <a:pt x="18" y="6"/>
                        <a:pt x="24" y="0"/>
                      </a:cubicBezTo>
                      <a:cubicBezTo>
                        <a:pt x="24" y="0"/>
                        <a:pt x="24" y="1"/>
                        <a:pt x="25"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74"/>
                <p:cNvSpPr>
                  <a:spLocks/>
                </p:cNvSpPr>
                <p:nvPr/>
              </p:nvSpPr>
              <p:spPr bwMode="auto">
                <a:xfrm>
                  <a:off x="4395" y="2155"/>
                  <a:ext cx="40" cy="26"/>
                </a:xfrm>
                <a:custGeom>
                  <a:avLst/>
                  <a:gdLst>
                    <a:gd name="T0" fmla="*/ 16 w 17"/>
                    <a:gd name="T1" fmla="*/ 1 h 11"/>
                    <a:gd name="T2" fmla="*/ 9 w 17"/>
                    <a:gd name="T3" fmla="*/ 11 h 11"/>
                    <a:gd name="T4" fmla="*/ 0 w 17"/>
                    <a:gd name="T5" fmla="*/ 4 h 11"/>
                    <a:gd name="T6" fmla="*/ 16 w 17"/>
                    <a:gd name="T7" fmla="*/ 0 h 11"/>
                    <a:gd name="T8" fmla="*/ 16 w 17"/>
                    <a:gd name="T9" fmla="*/ 1 h 11"/>
                  </a:gdLst>
                  <a:ahLst/>
                  <a:cxnLst>
                    <a:cxn ang="0">
                      <a:pos x="T0" y="T1"/>
                    </a:cxn>
                    <a:cxn ang="0">
                      <a:pos x="T2" y="T3"/>
                    </a:cxn>
                    <a:cxn ang="0">
                      <a:pos x="T4" y="T5"/>
                    </a:cxn>
                    <a:cxn ang="0">
                      <a:pos x="T6" y="T7"/>
                    </a:cxn>
                    <a:cxn ang="0">
                      <a:pos x="T8" y="T9"/>
                    </a:cxn>
                  </a:cxnLst>
                  <a:rect l="0" t="0" r="r" b="b"/>
                  <a:pathLst>
                    <a:path w="17" h="11">
                      <a:moveTo>
                        <a:pt x="16" y="1"/>
                      </a:moveTo>
                      <a:cubicBezTo>
                        <a:pt x="17" y="6"/>
                        <a:pt x="13" y="11"/>
                        <a:pt x="9" y="11"/>
                      </a:cubicBezTo>
                      <a:cubicBezTo>
                        <a:pt x="4" y="11"/>
                        <a:pt x="1" y="7"/>
                        <a:pt x="0" y="4"/>
                      </a:cubicBezTo>
                      <a:cubicBezTo>
                        <a:pt x="5" y="3"/>
                        <a:pt x="11" y="2"/>
                        <a:pt x="16" y="0"/>
                      </a:cubicBezTo>
                      <a:cubicBezTo>
                        <a:pt x="16" y="1"/>
                        <a:pt x="16" y="1"/>
                        <a:pt x="16"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75"/>
                <p:cNvSpPr>
                  <a:spLocks/>
                </p:cNvSpPr>
                <p:nvPr/>
              </p:nvSpPr>
              <p:spPr bwMode="auto">
                <a:xfrm>
                  <a:off x="4582" y="1050"/>
                  <a:ext cx="92" cy="107"/>
                </a:xfrm>
                <a:custGeom>
                  <a:avLst/>
                  <a:gdLst>
                    <a:gd name="T0" fmla="*/ 39 w 39"/>
                    <a:gd name="T1" fmla="*/ 23 h 45"/>
                    <a:gd name="T2" fmla="*/ 20 w 39"/>
                    <a:gd name="T3" fmla="*/ 45 h 45"/>
                    <a:gd name="T4" fmla="*/ 0 w 39"/>
                    <a:gd name="T5" fmla="*/ 25 h 45"/>
                    <a:gd name="T6" fmla="*/ 15 w 39"/>
                    <a:gd name="T7" fmla="*/ 0 h 45"/>
                    <a:gd name="T8" fmla="*/ 17 w 39"/>
                    <a:gd name="T9" fmla="*/ 1 h 45"/>
                    <a:gd name="T10" fmla="*/ 39 w 39"/>
                    <a:gd name="T11" fmla="*/ 23 h 45"/>
                  </a:gdLst>
                  <a:ahLst/>
                  <a:cxnLst>
                    <a:cxn ang="0">
                      <a:pos x="T0" y="T1"/>
                    </a:cxn>
                    <a:cxn ang="0">
                      <a:pos x="T2" y="T3"/>
                    </a:cxn>
                    <a:cxn ang="0">
                      <a:pos x="T4" y="T5"/>
                    </a:cxn>
                    <a:cxn ang="0">
                      <a:pos x="T6" y="T7"/>
                    </a:cxn>
                    <a:cxn ang="0">
                      <a:pos x="T8" y="T9"/>
                    </a:cxn>
                    <a:cxn ang="0">
                      <a:pos x="T10" y="T11"/>
                    </a:cxn>
                  </a:cxnLst>
                  <a:rect l="0" t="0" r="r" b="b"/>
                  <a:pathLst>
                    <a:path w="39" h="45">
                      <a:moveTo>
                        <a:pt x="39" y="23"/>
                      </a:moveTo>
                      <a:cubicBezTo>
                        <a:pt x="39" y="34"/>
                        <a:pt x="30" y="43"/>
                        <a:pt x="20" y="45"/>
                      </a:cubicBezTo>
                      <a:cubicBezTo>
                        <a:pt x="18" y="35"/>
                        <a:pt x="10" y="27"/>
                        <a:pt x="0" y="25"/>
                      </a:cubicBezTo>
                      <a:cubicBezTo>
                        <a:pt x="9" y="19"/>
                        <a:pt x="14" y="10"/>
                        <a:pt x="15" y="0"/>
                      </a:cubicBezTo>
                      <a:cubicBezTo>
                        <a:pt x="16" y="0"/>
                        <a:pt x="16" y="1"/>
                        <a:pt x="17" y="1"/>
                      </a:cubicBezTo>
                      <a:cubicBezTo>
                        <a:pt x="28" y="1"/>
                        <a:pt x="39" y="11"/>
                        <a:pt x="39"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76"/>
                <p:cNvSpPr>
                  <a:spLocks/>
                </p:cNvSpPr>
                <p:nvPr/>
              </p:nvSpPr>
              <p:spPr bwMode="auto">
                <a:xfrm>
                  <a:off x="4331" y="1850"/>
                  <a:ext cx="139" cy="173"/>
                </a:xfrm>
                <a:custGeom>
                  <a:avLst/>
                  <a:gdLst>
                    <a:gd name="T0" fmla="*/ 50 w 59"/>
                    <a:gd name="T1" fmla="*/ 36 h 73"/>
                    <a:gd name="T2" fmla="*/ 56 w 59"/>
                    <a:gd name="T3" fmla="*/ 57 h 73"/>
                    <a:gd name="T4" fmla="*/ 20 w 59"/>
                    <a:gd name="T5" fmla="*/ 35 h 73"/>
                    <a:gd name="T6" fmla="*/ 0 w 59"/>
                    <a:gd name="T7" fmla="*/ 0 h 73"/>
                    <a:gd name="T8" fmla="*/ 35 w 59"/>
                    <a:gd name="T9" fmla="*/ 21 h 73"/>
                    <a:gd name="T10" fmla="*/ 50 w 59"/>
                    <a:gd name="T11" fmla="*/ 36 h 73"/>
                  </a:gdLst>
                  <a:ahLst/>
                  <a:cxnLst>
                    <a:cxn ang="0">
                      <a:pos x="T0" y="T1"/>
                    </a:cxn>
                    <a:cxn ang="0">
                      <a:pos x="T2" y="T3"/>
                    </a:cxn>
                    <a:cxn ang="0">
                      <a:pos x="T4" y="T5"/>
                    </a:cxn>
                    <a:cxn ang="0">
                      <a:pos x="T6" y="T7"/>
                    </a:cxn>
                    <a:cxn ang="0">
                      <a:pos x="T8" y="T9"/>
                    </a:cxn>
                    <a:cxn ang="0">
                      <a:pos x="T10" y="T11"/>
                    </a:cxn>
                  </a:cxnLst>
                  <a:rect l="0" t="0" r="r" b="b"/>
                  <a:pathLst>
                    <a:path w="59" h="73">
                      <a:moveTo>
                        <a:pt x="50" y="36"/>
                      </a:moveTo>
                      <a:cubicBezTo>
                        <a:pt x="54" y="41"/>
                        <a:pt x="59" y="50"/>
                        <a:pt x="56" y="57"/>
                      </a:cubicBezTo>
                      <a:cubicBezTo>
                        <a:pt x="48" y="73"/>
                        <a:pt x="24" y="41"/>
                        <a:pt x="20" y="35"/>
                      </a:cubicBezTo>
                      <a:cubicBezTo>
                        <a:pt x="12" y="24"/>
                        <a:pt x="6" y="12"/>
                        <a:pt x="0" y="0"/>
                      </a:cubicBezTo>
                      <a:cubicBezTo>
                        <a:pt x="12" y="6"/>
                        <a:pt x="24" y="13"/>
                        <a:pt x="35" y="21"/>
                      </a:cubicBezTo>
                      <a:cubicBezTo>
                        <a:pt x="40" y="25"/>
                        <a:pt x="46" y="30"/>
                        <a:pt x="50" y="36"/>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77"/>
                <p:cNvSpPr>
                  <a:spLocks/>
                </p:cNvSpPr>
                <p:nvPr/>
              </p:nvSpPr>
              <p:spPr bwMode="auto">
                <a:xfrm>
                  <a:off x="4591" y="764"/>
                  <a:ext cx="143" cy="130"/>
                </a:xfrm>
                <a:custGeom>
                  <a:avLst/>
                  <a:gdLst>
                    <a:gd name="T0" fmla="*/ 59 w 60"/>
                    <a:gd name="T1" fmla="*/ 20 h 55"/>
                    <a:gd name="T2" fmla="*/ 44 w 60"/>
                    <a:gd name="T3" fmla="*/ 49 h 55"/>
                    <a:gd name="T4" fmla="*/ 13 w 60"/>
                    <a:gd name="T5" fmla="*/ 53 h 55"/>
                    <a:gd name="T6" fmla="*/ 23 w 60"/>
                    <a:gd name="T7" fmla="*/ 49 h 55"/>
                    <a:gd name="T8" fmla="*/ 48 w 60"/>
                    <a:gd name="T9" fmla="*/ 22 h 55"/>
                    <a:gd name="T10" fmla="*/ 36 w 60"/>
                    <a:gd name="T11" fmla="*/ 12 h 55"/>
                    <a:gd name="T12" fmla="*/ 16 w 60"/>
                    <a:gd name="T13" fmla="*/ 20 h 55"/>
                    <a:gd name="T14" fmla="*/ 0 w 60"/>
                    <a:gd name="T15" fmla="*/ 31 h 55"/>
                    <a:gd name="T16" fmla="*/ 25 w 60"/>
                    <a:gd name="T17" fmla="*/ 8 h 55"/>
                    <a:gd name="T18" fmla="*/ 59 w 60"/>
                    <a:gd name="T19"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5">
                      <a:moveTo>
                        <a:pt x="59" y="20"/>
                      </a:moveTo>
                      <a:cubicBezTo>
                        <a:pt x="60" y="32"/>
                        <a:pt x="55" y="43"/>
                        <a:pt x="44" y="49"/>
                      </a:cubicBezTo>
                      <a:cubicBezTo>
                        <a:pt x="34" y="54"/>
                        <a:pt x="24" y="55"/>
                        <a:pt x="13" y="53"/>
                      </a:cubicBezTo>
                      <a:cubicBezTo>
                        <a:pt x="17" y="52"/>
                        <a:pt x="20" y="51"/>
                        <a:pt x="23" y="49"/>
                      </a:cubicBezTo>
                      <a:cubicBezTo>
                        <a:pt x="34" y="45"/>
                        <a:pt x="51" y="36"/>
                        <a:pt x="48" y="22"/>
                      </a:cubicBezTo>
                      <a:cubicBezTo>
                        <a:pt x="47" y="16"/>
                        <a:pt x="42" y="13"/>
                        <a:pt x="36" y="12"/>
                      </a:cubicBezTo>
                      <a:cubicBezTo>
                        <a:pt x="29" y="12"/>
                        <a:pt x="22" y="17"/>
                        <a:pt x="16" y="20"/>
                      </a:cubicBezTo>
                      <a:cubicBezTo>
                        <a:pt x="11" y="23"/>
                        <a:pt x="5" y="27"/>
                        <a:pt x="0" y="31"/>
                      </a:cubicBezTo>
                      <a:cubicBezTo>
                        <a:pt x="8" y="22"/>
                        <a:pt x="16" y="13"/>
                        <a:pt x="25" y="8"/>
                      </a:cubicBezTo>
                      <a:cubicBezTo>
                        <a:pt x="39" y="0"/>
                        <a:pt x="57" y="2"/>
                        <a:pt x="59" y="20"/>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78"/>
                <p:cNvSpPr>
                  <a:spLocks/>
                </p:cNvSpPr>
                <p:nvPr/>
              </p:nvSpPr>
              <p:spPr bwMode="auto">
                <a:xfrm>
                  <a:off x="4549" y="1223"/>
                  <a:ext cx="71" cy="123"/>
                </a:xfrm>
                <a:custGeom>
                  <a:avLst/>
                  <a:gdLst>
                    <a:gd name="T0" fmla="*/ 28 w 30"/>
                    <a:gd name="T1" fmla="*/ 30 h 52"/>
                    <a:gd name="T2" fmla="*/ 3 w 30"/>
                    <a:gd name="T3" fmla="*/ 50 h 52"/>
                    <a:gd name="T4" fmla="*/ 1 w 30"/>
                    <a:gd name="T5" fmla="*/ 52 h 52"/>
                    <a:gd name="T6" fmla="*/ 0 w 30"/>
                    <a:gd name="T7" fmla="*/ 51 h 52"/>
                    <a:gd name="T8" fmla="*/ 5 w 30"/>
                    <a:gd name="T9" fmla="*/ 0 h 52"/>
                    <a:gd name="T10" fmla="*/ 5 w 30"/>
                    <a:gd name="T11" fmla="*/ 0 h 52"/>
                    <a:gd name="T12" fmla="*/ 7 w 30"/>
                    <a:gd name="T13" fmla="*/ 2 h 52"/>
                    <a:gd name="T14" fmla="*/ 28 w 30"/>
                    <a:gd name="T15" fmla="*/ 3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2">
                      <a:moveTo>
                        <a:pt x="28" y="30"/>
                      </a:moveTo>
                      <a:cubicBezTo>
                        <a:pt x="26" y="42"/>
                        <a:pt x="15" y="50"/>
                        <a:pt x="3" y="50"/>
                      </a:cubicBezTo>
                      <a:cubicBezTo>
                        <a:pt x="2" y="50"/>
                        <a:pt x="1" y="51"/>
                        <a:pt x="1" y="52"/>
                      </a:cubicBezTo>
                      <a:cubicBezTo>
                        <a:pt x="1" y="52"/>
                        <a:pt x="0" y="52"/>
                        <a:pt x="0" y="51"/>
                      </a:cubicBezTo>
                      <a:cubicBezTo>
                        <a:pt x="3" y="34"/>
                        <a:pt x="5" y="17"/>
                        <a:pt x="5" y="0"/>
                      </a:cubicBezTo>
                      <a:cubicBezTo>
                        <a:pt x="5" y="0"/>
                        <a:pt x="5" y="0"/>
                        <a:pt x="5" y="0"/>
                      </a:cubicBezTo>
                      <a:cubicBezTo>
                        <a:pt x="5" y="1"/>
                        <a:pt x="6" y="2"/>
                        <a:pt x="7" y="2"/>
                      </a:cubicBezTo>
                      <a:cubicBezTo>
                        <a:pt x="20" y="4"/>
                        <a:pt x="30" y="16"/>
                        <a:pt x="28" y="3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79"/>
                <p:cNvSpPr>
                  <a:spLocks/>
                </p:cNvSpPr>
                <p:nvPr/>
              </p:nvSpPr>
              <p:spPr bwMode="auto">
                <a:xfrm>
                  <a:off x="4724" y="655"/>
                  <a:ext cx="40" cy="38"/>
                </a:xfrm>
                <a:custGeom>
                  <a:avLst/>
                  <a:gdLst>
                    <a:gd name="T0" fmla="*/ 0 w 17"/>
                    <a:gd name="T1" fmla="*/ 8 h 16"/>
                    <a:gd name="T2" fmla="*/ 11 w 17"/>
                    <a:gd name="T3" fmla="*/ 16 h 16"/>
                    <a:gd name="T4" fmla="*/ 0 w 17"/>
                    <a:gd name="T5" fmla="*/ 8 h 16"/>
                  </a:gdLst>
                  <a:ahLst/>
                  <a:cxnLst>
                    <a:cxn ang="0">
                      <a:pos x="T0" y="T1"/>
                    </a:cxn>
                    <a:cxn ang="0">
                      <a:pos x="T2" y="T3"/>
                    </a:cxn>
                    <a:cxn ang="0">
                      <a:pos x="T4" y="T5"/>
                    </a:cxn>
                  </a:cxnLst>
                  <a:rect l="0" t="0" r="r" b="b"/>
                  <a:pathLst>
                    <a:path w="17" h="16">
                      <a:moveTo>
                        <a:pt x="0" y="8"/>
                      </a:moveTo>
                      <a:cubicBezTo>
                        <a:pt x="6" y="0"/>
                        <a:pt x="17" y="9"/>
                        <a:pt x="11" y="16"/>
                      </a:cubicBezTo>
                      <a:cubicBezTo>
                        <a:pt x="8" y="13"/>
                        <a:pt x="4" y="11"/>
                        <a:pt x="0"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80"/>
                <p:cNvSpPr>
                  <a:spLocks/>
                </p:cNvSpPr>
                <p:nvPr/>
              </p:nvSpPr>
              <p:spPr bwMode="auto">
                <a:xfrm>
                  <a:off x="4480" y="1460"/>
                  <a:ext cx="76" cy="113"/>
                </a:xfrm>
                <a:custGeom>
                  <a:avLst/>
                  <a:gdLst>
                    <a:gd name="T0" fmla="*/ 17 w 32"/>
                    <a:gd name="T1" fmla="*/ 0 h 48"/>
                    <a:gd name="T2" fmla="*/ 29 w 32"/>
                    <a:gd name="T3" fmla="*/ 30 h 48"/>
                    <a:gd name="T4" fmla="*/ 2 w 32"/>
                    <a:gd name="T5" fmla="*/ 42 h 48"/>
                    <a:gd name="T6" fmla="*/ 0 w 32"/>
                    <a:gd name="T7" fmla="*/ 41 h 48"/>
                    <a:gd name="T8" fmla="*/ 17 w 32"/>
                    <a:gd name="T9" fmla="*/ 0 h 48"/>
                  </a:gdLst>
                  <a:ahLst/>
                  <a:cxnLst>
                    <a:cxn ang="0">
                      <a:pos x="T0" y="T1"/>
                    </a:cxn>
                    <a:cxn ang="0">
                      <a:pos x="T2" y="T3"/>
                    </a:cxn>
                    <a:cxn ang="0">
                      <a:pos x="T4" y="T5"/>
                    </a:cxn>
                    <a:cxn ang="0">
                      <a:pos x="T6" y="T7"/>
                    </a:cxn>
                    <a:cxn ang="0">
                      <a:pos x="T8" y="T9"/>
                    </a:cxn>
                  </a:cxnLst>
                  <a:rect l="0" t="0" r="r" b="b"/>
                  <a:pathLst>
                    <a:path w="32" h="48">
                      <a:moveTo>
                        <a:pt x="17" y="0"/>
                      </a:moveTo>
                      <a:cubicBezTo>
                        <a:pt x="26" y="7"/>
                        <a:pt x="32" y="19"/>
                        <a:pt x="29" y="30"/>
                      </a:cubicBezTo>
                      <a:cubicBezTo>
                        <a:pt x="26" y="41"/>
                        <a:pt x="12" y="48"/>
                        <a:pt x="2" y="42"/>
                      </a:cubicBezTo>
                      <a:cubicBezTo>
                        <a:pt x="1" y="41"/>
                        <a:pt x="1" y="41"/>
                        <a:pt x="0" y="41"/>
                      </a:cubicBezTo>
                      <a:cubicBezTo>
                        <a:pt x="7" y="28"/>
                        <a:pt x="13" y="14"/>
                        <a:pt x="1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81"/>
                <p:cNvSpPr>
                  <a:spLocks/>
                </p:cNvSpPr>
                <p:nvPr/>
              </p:nvSpPr>
              <p:spPr bwMode="auto">
                <a:xfrm>
                  <a:off x="4556" y="1117"/>
                  <a:ext cx="64" cy="106"/>
                </a:xfrm>
                <a:custGeom>
                  <a:avLst/>
                  <a:gdLst>
                    <a:gd name="T0" fmla="*/ 26 w 27"/>
                    <a:gd name="T1" fmla="*/ 20 h 45"/>
                    <a:gd name="T2" fmla="*/ 5 w 27"/>
                    <a:gd name="T3" fmla="*/ 42 h 45"/>
                    <a:gd name="T4" fmla="*/ 2 w 27"/>
                    <a:gd name="T5" fmla="*/ 45 h 45"/>
                    <a:gd name="T6" fmla="*/ 2 w 27"/>
                    <a:gd name="T7" fmla="*/ 45 h 45"/>
                    <a:gd name="T8" fmla="*/ 2 w 27"/>
                    <a:gd name="T9" fmla="*/ 42 h 45"/>
                    <a:gd name="T10" fmla="*/ 0 w 27"/>
                    <a:gd name="T11" fmla="*/ 0 h 45"/>
                    <a:gd name="T12" fmla="*/ 2 w 27"/>
                    <a:gd name="T13" fmla="*/ 1 h 45"/>
                    <a:gd name="T14" fmla="*/ 26 w 27"/>
                    <a:gd name="T15" fmla="*/ 2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5">
                      <a:moveTo>
                        <a:pt x="26" y="20"/>
                      </a:moveTo>
                      <a:cubicBezTo>
                        <a:pt x="27" y="32"/>
                        <a:pt x="16" y="42"/>
                        <a:pt x="5" y="42"/>
                      </a:cubicBezTo>
                      <a:cubicBezTo>
                        <a:pt x="3" y="42"/>
                        <a:pt x="2" y="44"/>
                        <a:pt x="2" y="45"/>
                      </a:cubicBezTo>
                      <a:cubicBezTo>
                        <a:pt x="2" y="45"/>
                        <a:pt x="2" y="45"/>
                        <a:pt x="2" y="45"/>
                      </a:cubicBezTo>
                      <a:cubicBezTo>
                        <a:pt x="2" y="44"/>
                        <a:pt x="2" y="43"/>
                        <a:pt x="2" y="42"/>
                      </a:cubicBezTo>
                      <a:cubicBezTo>
                        <a:pt x="3" y="28"/>
                        <a:pt x="2" y="14"/>
                        <a:pt x="0" y="0"/>
                      </a:cubicBezTo>
                      <a:cubicBezTo>
                        <a:pt x="1" y="1"/>
                        <a:pt x="2" y="1"/>
                        <a:pt x="2" y="1"/>
                      </a:cubicBezTo>
                      <a:cubicBezTo>
                        <a:pt x="14" y="0"/>
                        <a:pt x="25" y="8"/>
                        <a:pt x="26" y="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82"/>
                <p:cNvSpPr>
                  <a:spLocks/>
                </p:cNvSpPr>
                <p:nvPr/>
              </p:nvSpPr>
              <p:spPr bwMode="auto">
                <a:xfrm>
                  <a:off x="4546" y="802"/>
                  <a:ext cx="154" cy="88"/>
                </a:xfrm>
                <a:custGeom>
                  <a:avLst/>
                  <a:gdLst>
                    <a:gd name="T0" fmla="*/ 56 w 65"/>
                    <a:gd name="T1" fmla="*/ 1 h 37"/>
                    <a:gd name="T2" fmla="*/ 62 w 65"/>
                    <a:gd name="T3" fmla="*/ 13 h 37"/>
                    <a:gd name="T4" fmla="*/ 32 w 65"/>
                    <a:gd name="T5" fmla="*/ 32 h 37"/>
                    <a:gd name="T6" fmla="*/ 0 w 65"/>
                    <a:gd name="T7" fmla="*/ 37 h 37"/>
                    <a:gd name="T8" fmla="*/ 28 w 65"/>
                    <a:gd name="T9" fmla="*/ 14 h 37"/>
                    <a:gd name="T10" fmla="*/ 44 w 65"/>
                    <a:gd name="T11" fmla="*/ 4 h 37"/>
                    <a:gd name="T12" fmla="*/ 56 w 65"/>
                    <a:gd name="T13" fmla="*/ 1 h 37"/>
                  </a:gdLst>
                  <a:ahLst/>
                  <a:cxnLst>
                    <a:cxn ang="0">
                      <a:pos x="T0" y="T1"/>
                    </a:cxn>
                    <a:cxn ang="0">
                      <a:pos x="T2" y="T3"/>
                    </a:cxn>
                    <a:cxn ang="0">
                      <a:pos x="T4" y="T5"/>
                    </a:cxn>
                    <a:cxn ang="0">
                      <a:pos x="T6" y="T7"/>
                    </a:cxn>
                    <a:cxn ang="0">
                      <a:pos x="T8" y="T9"/>
                    </a:cxn>
                    <a:cxn ang="0">
                      <a:pos x="T10" y="T11"/>
                    </a:cxn>
                    <a:cxn ang="0">
                      <a:pos x="T12" y="T13"/>
                    </a:cxn>
                  </a:cxnLst>
                  <a:rect l="0" t="0" r="r" b="b"/>
                  <a:pathLst>
                    <a:path w="65" h="37">
                      <a:moveTo>
                        <a:pt x="56" y="1"/>
                      </a:moveTo>
                      <a:cubicBezTo>
                        <a:pt x="62" y="2"/>
                        <a:pt x="65" y="7"/>
                        <a:pt x="62" y="13"/>
                      </a:cubicBezTo>
                      <a:cubicBezTo>
                        <a:pt x="58" y="23"/>
                        <a:pt x="43" y="29"/>
                        <a:pt x="32" y="32"/>
                      </a:cubicBezTo>
                      <a:cubicBezTo>
                        <a:pt x="22" y="35"/>
                        <a:pt x="11" y="36"/>
                        <a:pt x="0" y="37"/>
                      </a:cubicBezTo>
                      <a:cubicBezTo>
                        <a:pt x="8" y="29"/>
                        <a:pt x="18" y="21"/>
                        <a:pt x="28" y="14"/>
                      </a:cubicBezTo>
                      <a:cubicBezTo>
                        <a:pt x="33" y="10"/>
                        <a:pt x="38" y="7"/>
                        <a:pt x="44" y="4"/>
                      </a:cubicBezTo>
                      <a:cubicBezTo>
                        <a:pt x="47" y="2"/>
                        <a:pt x="52" y="0"/>
                        <a:pt x="56" y="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83"/>
                <p:cNvSpPr>
                  <a:spLocks/>
                </p:cNvSpPr>
                <p:nvPr/>
              </p:nvSpPr>
              <p:spPr bwMode="auto">
                <a:xfrm>
                  <a:off x="4428" y="1661"/>
                  <a:ext cx="104" cy="104"/>
                </a:xfrm>
                <a:custGeom>
                  <a:avLst/>
                  <a:gdLst>
                    <a:gd name="T0" fmla="*/ 31 w 44"/>
                    <a:gd name="T1" fmla="*/ 0 h 44"/>
                    <a:gd name="T2" fmla="*/ 3 w 44"/>
                    <a:gd name="T3" fmla="*/ 35 h 44"/>
                    <a:gd name="T4" fmla="*/ 0 w 44"/>
                    <a:gd name="T5" fmla="*/ 36 h 44"/>
                    <a:gd name="T6" fmla="*/ 0 w 44"/>
                    <a:gd name="T7" fmla="*/ 36 h 44"/>
                    <a:gd name="T8" fmla="*/ 1 w 44"/>
                    <a:gd name="T9" fmla="*/ 9 h 44"/>
                    <a:gd name="T10" fmla="*/ 31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31" y="0"/>
                      </a:moveTo>
                      <a:cubicBezTo>
                        <a:pt x="44" y="20"/>
                        <a:pt x="24" y="44"/>
                        <a:pt x="3" y="35"/>
                      </a:cubicBezTo>
                      <a:cubicBezTo>
                        <a:pt x="1" y="35"/>
                        <a:pt x="1" y="36"/>
                        <a:pt x="0" y="36"/>
                      </a:cubicBezTo>
                      <a:cubicBezTo>
                        <a:pt x="0" y="36"/>
                        <a:pt x="0" y="36"/>
                        <a:pt x="0" y="36"/>
                      </a:cubicBezTo>
                      <a:cubicBezTo>
                        <a:pt x="4" y="28"/>
                        <a:pt x="5" y="18"/>
                        <a:pt x="1" y="9"/>
                      </a:cubicBezTo>
                      <a:cubicBezTo>
                        <a:pt x="12" y="11"/>
                        <a:pt x="23" y="8"/>
                        <a:pt x="31"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84"/>
                <p:cNvSpPr>
                  <a:spLocks/>
                </p:cNvSpPr>
                <p:nvPr/>
              </p:nvSpPr>
              <p:spPr bwMode="auto">
                <a:xfrm>
                  <a:off x="4352" y="2165"/>
                  <a:ext cx="35" cy="23"/>
                </a:xfrm>
                <a:custGeom>
                  <a:avLst/>
                  <a:gdLst>
                    <a:gd name="T0" fmla="*/ 14 w 15"/>
                    <a:gd name="T1" fmla="*/ 0 h 10"/>
                    <a:gd name="T2" fmla="*/ 7 w 15"/>
                    <a:gd name="T3" fmla="*/ 9 h 10"/>
                    <a:gd name="T4" fmla="*/ 0 w 15"/>
                    <a:gd name="T5" fmla="*/ 0 h 10"/>
                    <a:gd name="T6" fmla="*/ 14 w 15"/>
                    <a:gd name="T7" fmla="*/ 0 h 10"/>
                  </a:gdLst>
                  <a:ahLst/>
                  <a:cxnLst>
                    <a:cxn ang="0">
                      <a:pos x="T0" y="T1"/>
                    </a:cxn>
                    <a:cxn ang="0">
                      <a:pos x="T2" y="T3"/>
                    </a:cxn>
                    <a:cxn ang="0">
                      <a:pos x="T4" y="T5"/>
                    </a:cxn>
                    <a:cxn ang="0">
                      <a:pos x="T6" y="T7"/>
                    </a:cxn>
                  </a:cxnLst>
                  <a:rect l="0" t="0" r="r" b="b"/>
                  <a:pathLst>
                    <a:path w="15" h="10">
                      <a:moveTo>
                        <a:pt x="14" y="0"/>
                      </a:moveTo>
                      <a:cubicBezTo>
                        <a:pt x="15" y="4"/>
                        <a:pt x="13" y="10"/>
                        <a:pt x="7" y="9"/>
                      </a:cubicBezTo>
                      <a:cubicBezTo>
                        <a:pt x="2" y="9"/>
                        <a:pt x="0" y="4"/>
                        <a:pt x="0" y="0"/>
                      </a:cubicBezTo>
                      <a:cubicBezTo>
                        <a:pt x="4" y="0"/>
                        <a:pt x="9" y="0"/>
                        <a:pt x="14"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85"/>
                <p:cNvSpPr>
                  <a:spLocks/>
                </p:cNvSpPr>
                <p:nvPr/>
              </p:nvSpPr>
              <p:spPr bwMode="auto">
                <a:xfrm>
                  <a:off x="4414" y="1566"/>
                  <a:ext cx="99" cy="114"/>
                </a:xfrm>
                <a:custGeom>
                  <a:avLst/>
                  <a:gdLst>
                    <a:gd name="T0" fmla="*/ 28 w 42"/>
                    <a:gd name="T1" fmla="*/ 1 h 48"/>
                    <a:gd name="T2" fmla="*/ 35 w 42"/>
                    <a:gd name="T3" fmla="*/ 34 h 48"/>
                    <a:gd name="T4" fmla="*/ 3 w 42"/>
                    <a:gd name="T5" fmla="*/ 42 h 48"/>
                    <a:gd name="T6" fmla="*/ 0 w 42"/>
                    <a:gd name="T7" fmla="*/ 43 h 48"/>
                    <a:gd name="T8" fmla="*/ 19 w 42"/>
                    <a:gd name="T9" fmla="*/ 15 h 48"/>
                    <a:gd name="T10" fmla="*/ 26 w 42"/>
                    <a:gd name="T11" fmla="*/ 0 h 48"/>
                    <a:gd name="T12" fmla="*/ 28 w 42"/>
                    <a:gd name="T13" fmla="*/ 1 h 48"/>
                  </a:gdLst>
                  <a:ahLst/>
                  <a:cxnLst>
                    <a:cxn ang="0">
                      <a:pos x="T0" y="T1"/>
                    </a:cxn>
                    <a:cxn ang="0">
                      <a:pos x="T2" y="T3"/>
                    </a:cxn>
                    <a:cxn ang="0">
                      <a:pos x="T4" y="T5"/>
                    </a:cxn>
                    <a:cxn ang="0">
                      <a:pos x="T6" y="T7"/>
                    </a:cxn>
                    <a:cxn ang="0">
                      <a:pos x="T8" y="T9"/>
                    </a:cxn>
                    <a:cxn ang="0">
                      <a:pos x="T10" y="T11"/>
                    </a:cxn>
                    <a:cxn ang="0">
                      <a:pos x="T12" y="T13"/>
                    </a:cxn>
                  </a:cxnLst>
                  <a:rect l="0" t="0" r="r" b="b"/>
                  <a:pathLst>
                    <a:path w="42" h="48">
                      <a:moveTo>
                        <a:pt x="28" y="1"/>
                      </a:moveTo>
                      <a:cubicBezTo>
                        <a:pt x="38" y="8"/>
                        <a:pt x="42" y="23"/>
                        <a:pt x="35" y="34"/>
                      </a:cubicBezTo>
                      <a:cubicBezTo>
                        <a:pt x="29" y="44"/>
                        <a:pt x="14" y="48"/>
                        <a:pt x="3" y="42"/>
                      </a:cubicBezTo>
                      <a:cubicBezTo>
                        <a:pt x="2" y="42"/>
                        <a:pt x="1" y="42"/>
                        <a:pt x="0" y="43"/>
                      </a:cubicBezTo>
                      <a:cubicBezTo>
                        <a:pt x="7" y="34"/>
                        <a:pt x="13" y="24"/>
                        <a:pt x="19" y="15"/>
                      </a:cubicBezTo>
                      <a:cubicBezTo>
                        <a:pt x="21" y="10"/>
                        <a:pt x="24" y="5"/>
                        <a:pt x="26" y="0"/>
                      </a:cubicBezTo>
                      <a:cubicBezTo>
                        <a:pt x="27" y="1"/>
                        <a:pt x="27" y="1"/>
                        <a:pt x="28"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86"/>
                <p:cNvSpPr>
                  <a:spLocks/>
                </p:cNvSpPr>
                <p:nvPr/>
              </p:nvSpPr>
              <p:spPr bwMode="auto">
                <a:xfrm>
                  <a:off x="4542" y="963"/>
                  <a:ext cx="118" cy="80"/>
                </a:xfrm>
                <a:custGeom>
                  <a:avLst/>
                  <a:gdLst>
                    <a:gd name="T0" fmla="*/ 46 w 50"/>
                    <a:gd name="T1" fmla="*/ 3 h 34"/>
                    <a:gd name="T2" fmla="*/ 33 w 50"/>
                    <a:gd name="T3" fmla="*/ 33 h 34"/>
                    <a:gd name="T4" fmla="*/ 32 w 50"/>
                    <a:gd name="T5" fmla="*/ 34 h 34"/>
                    <a:gd name="T6" fmla="*/ 31 w 50"/>
                    <a:gd name="T7" fmla="*/ 27 h 34"/>
                    <a:gd name="T8" fmla="*/ 0 w 50"/>
                    <a:gd name="T9" fmla="*/ 4 h 34"/>
                    <a:gd name="T10" fmla="*/ 42 w 50"/>
                    <a:gd name="T11" fmla="*/ 2 h 34"/>
                    <a:gd name="T12" fmla="*/ 46 w 50"/>
                    <a:gd name="T13" fmla="*/ 3 h 34"/>
                  </a:gdLst>
                  <a:ahLst/>
                  <a:cxnLst>
                    <a:cxn ang="0">
                      <a:pos x="T0" y="T1"/>
                    </a:cxn>
                    <a:cxn ang="0">
                      <a:pos x="T2" y="T3"/>
                    </a:cxn>
                    <a:cxn ang="0">
                      <a:pos x="T4" y="T5"/>
                    </a:cxn>
                    <a:cxn ang="0">
                      <a:pos x="T6" y="T7"/>
                    </a:cxn>
                    <a:cxn ang="0">
                      <a:pos x="T8" y="T9"/>
                    </a:cxn>
                    <a:cxn ang="0">
                      <a:pos x="T10" y="T11"/>
                    </a:cxn>
                    <a:cxn ang="0">
                      <a:pos x="T12" y="T13"/>
                    </a:cxn>
                  </a:cxnLst>
                  <a:rect l="0" t="0" r="r" b="b"/>
                  <a:pathLst>
                    <a:path w="50" h="34">
                      <a:moveTo>
                        <a:pt x="46" y="3"/>
                      </a:moveTo>
                      <a:cubicBezTo>
                        <a:pt x="50" y="15"/>
                        <a:pt x="46" y="29"/>
                        <a:pt x="33" y="33"/>
                      </a:cubicBezTo>
                      <a:cubicBezTo>
                        <a:pt x="33" y="33"/>
                        <a:pt x="32" y="33"/>
                        <a:pt x="32" y="34"/>
                      </a:cubicBezTo>
                      <a:cubicBezTo>
                        <a:pt x="32" y="32"/>
                        <a:pt x="32" y="29"/>
                        <a:pt x="31" y="27"/>
                      </a:cubicBezTo>
                      <a:cubicBezTo>
                        <a:pt x="28" y="13"/>
                        <a:pt x="14" y="4"/>
                        <a:pt x="0" y="4"/>
                      </a:cubicBezTo>
                      <a:cubicBezTo>
                        <a:pt x="14" y="2"/>
                        <a:pt x="28" y="0"/>
                        <a:pt x="42" y="2"/>
                      </a:cubicBezTo>
                      <a:cubicBezTo>
                        <a:pt x="43" y="3"/>
                        <a:pt x="44" y="3"/>
                        <a:pt x="46"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87"/>
                <p:cNvSpPr>
                  <a:spLocks/>
                </p:cNvSpPr>
                <p:nvPr/>
              </p:nvSpPr>
              <p:spPr bwMode="auto">
                <a:xfrm>
                  <a:off x="4684" y="639"/>
                  <a:ext cx="35" cy="31"/>
                </a:xfrm>
                <a:custGeom>
                  <a:avLst/>
                  <a:gdLst>
                    <a:gd name="T0" fmla="*/ 12 w 15"/>
                    <a:gd name="T1" fmla="*/ 4 h 13"/>
                    <a:gd name="T2" fmla="*/ 13 w 15"/>
                    <a:gd name="T3" fmla="*/ 13 h 13"/>
                    <a:gd name="T4" fmla="*/ 0 w 15"/>
                    <a:gd name="T5" fmla="*/ 7 h 13"/>
                    <a:gd name="T6" fmla="*/ 12 w 15"/>
                    <a:gd name="T7" fmla="*/ 4 h 13"/>
                  </a:gdLst>
                  <a:ahLst/>
                  <a:cxnLst>
                    <a:cxn ang="0">
                      <a:pos x="T0" y="T1"/>
                    </a:cxn>
                    <a:cxn ang="0">
                      <a:pos x="T2" y="T3"/>
                    </a:cxn>
                    <a:cxn ang="0">
                      <a:pos x="T4" y="T5"/>
                    </a:cxn>
                    <a:cxn ang="0">
                      <a:pos x="T6" y="T7"/>
                    </a:cxn>
                  </a:cxnLst>
                  <a:rect l="0" t="0" r="r" b="b"/>
                  <a:pathLst>
                    <a:path w="15" h="13">
                      <a:moveTo>
                        <a:pt x="12" y="4"/>
                      </a:moveTo>
                      <a:cubicBezTo>
                        <a:pt x="15" y="6"/>
                        <a:pt x="14" y="10"/>
                        <a:pt x="13" y="13"/>
                      </a:cubicBezTo>
                      <a:cubicBezTo>
                        <a:pt x="9" y="11"/>
                        <a:pt x="5" y="9"/>
                        <a:pt x="0" y="7"/>
                      </a:cubicBezTo>
                      <a:cubicBezTo>
                        <a:pt x="2" y="3"/>
                        <a:pt x="7" y="0"/>
                        <a:pt x="12"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88"/>
                <p:cNvSpPr>
                  <a:spLocks/>
                </p:cNvSpPr>
                <p:nvPr/>
              </p:nvSpPr>
              <p:spPr bwMode="auto">
                <a:xfrm>
                  <a:off x="4342" y="1746"/>
                  <a:ext cx="114" cy="85"/>
                </a:xfrm>
                <a:custGeom>
                  <a:avLst/>
                  <a:gdLst>
                    <a:gd name="T0" fmla="*/ 37 w 48"/>
                    <a:gd name="T1" fmla="*/ 4 h 36"/>
                    <a:gd name="T2" fmla="*/ 40 w 48"/>
                    <a:gd name="T3" fmla="*/ 35 h 36"/>
                    <a:gd name="T4" fmla="*/ 40 w 48"/>
                    <a:gd name="T5" fmla="*/ 36 h 36"/>
                    <a:gd name="T6" fmla="*/ 0 w 48"/>
                    <a:gd name="T7" fmla="*/ 16 h 36"/>
                    <a:gd name="T8" fmla="*/ 31 w 48"/>
                    <a:gd name="T9" fmla="*/ 7 h 36"/>
                    <a:gd name="T10" fmla="*/ 36 w 48"/>
                    <a:gd name="T11" fmla="*/ 0 h 36"/>
                    <a:gd name="T12" fmla="*/ 36 w 48"/>
                    <a:gd name="T13" fmla="*/ 0 h 36"/>
                    <a:gd name="T14" fmla="*/ 37 w 48"/>
                    <a:gd name="T15" fmla="*/ 4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36">
                      <a:moveTo>
                        <a:pt x="37" y="4"/>
                      </a:moveTo>
                      <a:cubicBezTo>
                        <a:pt x="47" y="11"/>
                        <a:pt x="48" y="26"/>
                        <a:pt x="40" y="35"/>
                      </a:cubicBezTo>
                      <a:cubicBezTo>
                        <a:pt x="40" y="35"/>
                        <a:pt x="40" y="35"/>
                        <a:pt x="40" y="36"/>
                      </a:cubicBezTo>
                      <a:cubicBezTo>
                        <a:pt x="25" y="33"/>
                        <a:pt x="11" y="28"/>
                        <a:pt x="0" y="16"/>
                      </a:cubicBezTo>
                      <a:cubicBezTo>
                        <a:pt x="11" y="19"/>
                        <a:pt x="24" y="15"/>
                        <a:pt x="31" y="7"/>
                      </a:cubicBezTo>
                      <a:cubicBezTo>
                        <a:pt x="33" y="5"/>
                        <a:pt x="35" y="3"/>
                        <a:pt x="36" y="0"/>
                      </a:cubicBezTo>
                      <a:cubicBezTo>
                        <a:pt x="36" y="0"/>
                        <a:pt x="36" y="0"/>
                        <a:pt x="36" y="0"/>
                      </a:cubicBezTo>
                      <a:cubicBezTo>
                        <a:pt x="35" y="1"/>
                        <a:pt x="36" y="3"/>
                        <a:pt x="3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89"/>
                <p:cNvSpPr>
                  <a:spLocks/>
                </p:cNvSpPr>
                <p:nvPr/>
              </p:nvSpPr>
              <p:spPr bwMode="auto">
                <a:xfrm>
                  <a:off x="4539" y="1344"/>
                  <a:ext cx="10" cy="14"/>
                </a:xfrm>
                <a:custGeom>
                  <a:avLst/>
                  <a:gdLst>
                    <a:gd name="T0" fmla="*/ 3 w 4"/>
                    <a:gd name="T1" fmla="*/ 6 h 6"/>
                    <a:gd name="T2" fmla="*/ 2 w 4"/>
                    <a:gd name="T3" fmla="*/ 5 h 6"/>
                    <a:gd name="T4" fmla="*/ 0 w 4"/>
                    <a:gd name="T5" fmla="*/ 2 h 6"/>
                    <a:gd name="T6" fmla="*/ 3 w 4"/>
                    <a:gd name="T7" fmla="*/ 0 h 6"/>
                    <a:gd name="T8" fmla="*/ 4 w 4"/>
                    <a:gd name="T9" fmla="*/ 0 h 6"/>
                    <a:gd name="T10" fmla="*/ 3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3" y="6"/>
                      </a:moveTo>
                      <a:cubicBezTo>
                        <a:pt x="3" y="5"/>
                        <a:pt x="3" y="5"/>
                        <a:pt x="2" y="5"/>
                      </a:cubicBezTo>
                      <a:cubicBezTo>
                        <a:pt x="1" y="5"/>
                        <a:pt x="0" y="3"/>
                        <a:pt x="0" y="2"/>
                      </a:cubicBezTo>
                      <a:cubicBezTo>
                        <a:pt x="1" y="1"/>
                        <a:pt x="2" y="0"/>
                        <a:pt x="3" y="0"/>
                      </a:cubicBezTo>
                      <a:cubicBezTo>
                        <a:pt x="4" y="0"/>
                        <a:pt x="4" y="0"/>
                        <a:pt x="4" y="0"/>
                      </a:cubicBezTo>
                      <a:cubicBezTo>
                        <a:pt x="4" y="2"/>
                        <a:pt x="4" y="4"/>
                        <a:pt x="3" y="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90"/>
                <p:cNvSpPr>
                  <a:spLocks noEditPoints="1"/>
                </p:cNvSpPr>
                <p:nvPr/>
              </p:nvSpPr>
              <p:spPr bwMode="auto">
                <a:xfrm>
                  <a:off x="4480" y="977"/>
                  <a:ext cx="83" cy="372"/>
                </a:xfrm>
                <a:custGeom>
                  <a:avLst/>
                  <a:gdLst>
                    <a:gd name="T0" fmla="*/ 29 w 35"/>
                    <a:gd name="T1" fmla="*/ 155 h 157"/>
                    <a:gd name="T2" fmla="*/ 28 w 35"/>
                    <a:gd name="T3" fmla="*/ 155 h 157"/>
                    <a:gd name="T4" fmla="*/ 25 w 35"/>
                    <a:gd name="T5" fmla="*/ 157 h 157"/>
                    <a:gd name="T6" fmla="*/ 24 w 35"/>
                    <a:gd name="T7" fmla="*/ 157 h 157"/>
                    <a:gd name="T8" fmla="*/ 28 w 35"/>
                    <a:gd name="T9" fmla="*/ 135 h 157"/>
                    <a:gd name="T10" fmla="*/ 30 w 35"/>
                    <a:gd name="T11" fmla="*/ 108 h 157"/>
                    <a:gd name="T12" fmla="*/ 18 w 35"/>
                    <a:gd name="T13" fmla="*/ 118 h 157"/>
                    <a:gd name="T14" fmla="*/ 27 w 35"/>
                    <a:gd name="T15" fmla="*/ 135 h 157"/>
                    <a:gd name="T16" fmla="*/ 7 w 35"/>
                    <a:gd name="T17" fmla="*/ 151 h 157"/>
                    <a:gd name="T18" fmla="*/ 6 w 35"/>
                    <a:gd name="T19" fmla="*/ 149 h 157"/>
                    <a:gd name="T20" fmla="*/ 23 w 35"/>
                    <a:gd name="T21" fmla="*/ 137 h 157"/>
                    <a:gd name="T22" fmla="*/ 11 w 35"/>
                    <a:gd name="T23" fmla="*/ 120 h 157"/>
                    <a:gd name="T24" fmla="*/ 9 w 35"/>
                    <a:gd name="T25" fmla="*/ 119 h 157"/>
                    <a:gd name="T26" fmla="*/ 10 w 35"/>
                    <a:gd name="T27" fmla="*/ 116 h 157"/>
                    <a:gd name="T28" fmla="*/ 10 w 35"/>
                    <a:gd name="T29" fmla="*/ 116 h 157"/>
                    <a:gd name="T30" fmla="*/ 28 w 35"/>
                    <a:gd name="T31" fmla="*/ 100 h 157"/>
                    <a:gd name="T32" fmla="*/ 9 w 35"/>
                    <a:gd name="T33" fmla="*/ 84 h 157"/>
                    <a:gd name="T34" fmla="*/ 9 w 35"/>
                    <a:gd name="T35" fmla="*/ 80 h 157"/>
                    <a:gd name="T36" fmla="*/ 9 w 35"/>
                    <a:gd name="T37" fmla="*/ 80 h 157"/>
                    <a:gd name="T38" fmla="*/ 11 w 35"/>
                    <a:gd name="T39" fmla="*/ 77 h 157"/>
                    <a:gd name="T40" fmla="*/ 21 w 35"/>
                    <a:gd name="T41" fmla="*/ 76 h 157"/>
                    <a:gd name="T42" fmla="*/ 27 w 35"/>
                    <a:gd name="T43" fmla="*/ 64 h 157"/>
                    <a:gd name="T44" fmla="*/ 5 w 35"/>
                    <a:gd name="T45" fmla="*/ 53 h 157"/>
                    <a:gd name="T46" fmla="*/ 5 w 35"/>
                    <a:gd name="T47" fmla="*/ 53 h 157"/>
                    <a:gd name="T48" fmla="*/ 4 w 35"/>
                    <a:gd name="T49" fmla="*/ 49 h 157"/>
                    <a:gd name="T50" fmla="*/ 5 w 35"/>
                    <a:gd name="T51" fmla="*/ 49 h 157"/>
                    <a:gd name="T52" fmla="*/ 18 w 35"/>
                    <a:gd name="T53" fmla="*/ 41 h 157"/>
                    <a:gd name="T54" fmla="*/ 17 w 35"/>
                    <a:gd name="T55" fmla="*/ 27 h 157"/>
                    <a:gd name="T56" fmla="*/ 6 w 35"/>
                    <a:gd name="T57" fmla="*/ 21 h 157"/>
                    <a:gd name="T58" fmla="*/ 0 w 35"/>
                    <a:gd name="T59" fmla="*/ 21 h 157"/>
                    <a:gd name="T60" fmla="*/ 0 w 35"/>
                    <a:gd name="T61" fmla="*/ 17 h 157"/>
                    <a:gd name="T62" fmla="*/ 23 w 35"/>
                    <a:gd name="T63" fmla="*/ 27 h 157"/>
                    <a:gd name="T64" fmla="*/ 16 w 35"/>
                    <a:gd name="T65" fmla="*/ 1 h 157"/>
                    <a:gd name="T66" fmla="*/ 19 w 35"/>
                    <a:gd name="T67" fmla="*/ 0 h 157"/>
                    <a:gd name="T68" fmla="*/ 21 w 35"/>
                    <a:gd name="T69" fmla="*/ 1 h 157"/>
                    <a:gd name="T70" fmla="*/ 21 w 35"/>
                    <a:gd name="T71" fmla="*/ 1 h 157"/>
                    <a:gd name="T72" fmla="*/ 25 w 35"/>
                    <a:gd name="T73" fmla="*/ 17 h 157"/>
                    <a:gd name="T74" fmla="*/ 32 w 35"/>
                    <a:gd name="T75" fmla="*/ 56 h 157"/>
                    <a:gd name="T76" fmla="*/ 32 w 35"/>
                    <a:gd name="T77" fmla="*/ 59 h 157"/>
                    <a:gd name="T78" fmla="*/ 34 w 35"/>
                    <a:gd name="T79" fmla="*/ 101 h 157"/>
                    <a:gd name="T80" fmla="*/ 34 w 35"/>
                    <a:gd name="T81" fmla="*/ 104 h 157"/>
                    <a:gd name="T82" fmla="*/ 29 w 35"/>
                    <a:gd name="T83" fmla="*/ 155 h 157"/>
                    <a:gd name="T84" fmla="*/ 30 w 35"/>
                    <a:gd name="T85" fmla="*/ 89 h 157"/>
                    <a:gd name="T86" fmla="*/ 29 w 35"/>
                    <a:gd name="T87" fmla="*/ 74 h 157"/>
                    <a:gd name="T88" fmla="*/ 26 w 35"/>
                    <a:gd name="T89" fmla="*/ 78 h 157"/>
                    <a:gd name="T90" fmla="*/ 19 w 35"/>
                    <a:gd name="T91" fmla="*/ 81 h 157"/>
                    <a:gd name="T92" fmla="*/ 30 w 35"/>
                    <a:gd name="T93" fmla="*/ 89 h 157"/>
                    <a:gd name="T94" fmla="*/ 27 w 35"/>
                    <a:gd name="T95" fmla="*/ 53 h 157"/>
                    <a:gd name="T96" fmla="*/ 25 w 35"/>
                    <a:gd name="T97" fmla="*/ 38 h 157"/>
                    <a:gd name="T98" fmla="*/ 14 w 35"/>
                    <a:gd name="T99" fmla="*/ 49 h 157"/>
                    <a:gd name="T100" fmla="*/ 27 w 35"/>
                    <a:gd name="T101" fmla="*/ 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157">
                      <a:moveTo>
                        <a:pt x="29" y="155"/>
                      </a:moveTo>
                      <a:cubicBezTo>
                        <a:pt x="29" y="155"/>
                        <a:pt x="29" y="155"/>
                        <a:pt x="28" y="155"/>
                      </a:cubicBezTo>
                      <a:cubicBezTo>
                        <a:pt x="27" y="155"/>
                        <a:pt x="26" y="156"/>
                        <a:pt x="25" y="157"/>
                      </a:cubicBezTo>
                      <a:cubicBezTo>
                        <a:pt x="24" y="157"/>
                        <a:pt x="24" y="157"/>
                        <a:pt x="24" y="157"/>
                      </a:cubicBezTo>
                      <a:cubicBezTo>
                        <a:pt x="26" y="150"/>
                        <a:pt x="27" y="142"/>
                        <a:pt x="28" y="135"/>
                      </a:cubicBezTo>
                      <a:cubicBezTo>
                        <a:pt x="29" y="126"/>
                        <a:pt x="29" y="117"/>
                        <a:pt x="30" y="108"/>
                      </a:cubicBezTo>
                      <a:cubicBezTo>
                        <a:pt x="27" y="112"/>
                        <a:pt x="22" y="115"/>
                        <a:pt x="18" y="118"/>
                      </a:cubicBezTo>
                      <a:cubicBezTo>
                        <a:pt x="24" y="121"/>
                        <a:pt x="28" y="128"/>
                        <a:pt x="27" y="135"/>
                      </a:cubicBezTo>
                      <a:cubicBezTo>
                        <a:pt x="26" y="144"/>
                        <a:pt x="17" y="151"/>
                        <a:pt x="7" y="151"/>
                      </a:cubicBezTo>
                      <a:cubicBezTo>
                        <a:pt x="6" y="149"/>
                        <a:pt x="6" y="149"/>
                        <a:pt x="6" y="149"/>
                      </a:cubicBezTo>
                      <a:cubicBezTo>
                        <a:pt x="13" y="148"/>
                        <a:pt x="21" y="144"/>
                        <a:pt x="23" y="137"/>
                      </a:cubicBezTo>
                      <a:cubicBezTo>
                        <a:pt x="25" y="129"/>
                        <a:pt x="19" y="120"/>
                        <a:pt x="11" y="120"/>
                      </a:cubicBezTo>
                      <a:cubicBezTo>
                        <a:pt x="10" y="120"/>
                        <a:pt x="10" y="120"/>
                        <a:pt x="9" y="119"/>
                      </a:cubicBezTo>
                      <a:cubicBezTo>
                        <a:pt x="10" y="116"/>
                        <a:pt x="10" y="116"/>
                        <a:pt x="10" y="116"/>
                      </a:cubicBezTo>
                      <a:cubicBezTo>
                        <a:pt x="10" y="116"/>
                        <a:pt x="10" y="116"/>
                        <a:pt x="10" y="116"/>
                      </a:cubicBezTo>
                      <a:cubicBezTo>
                        <a:pt x="18" y="114"/>
                        <a:pt x="27" y="109"/>
                        <a:pt x="28" y="100"/>
                      </a:cubicBezTo>
                      <a:cubicBezTo>
                        <a:pt x="30" y="88"/>
                        <a:pt x="18" y="84"/>
                        <a:pt x="9" y="84"/>
                      </a:cubicBezTo>
                      <a:cubicBezTo>
                        <a:pt x="9" y="80"/>
                        <a:pt x="9" y="80"/>
                        <a:pt x="9" y="80"/>
                      </a:cubicBezTo>
                      <a:cubicBezTo>
                        <a:pt x="9" y="80"/>
                        <a:pt x="9" y="80"/>
                        <a:pt x="9" y="80"/>
                      </a:cubicBezTo>
                      <a:cubicBezTo>
                        <a:pt x="8" y="79"/>
                        <a:pt x="9" y="77"/>
                        <a:pt x="11" y="77"/>
                      </a:cubicBezTo>
                      <a:cubicBezTo>
                        <a:pt x="14" y="77"/>
                        <a:pt x="18" y="77"/>
                        <a:pt x="21" y="76"/>
                      </a:cubicBezTo>
                      <a:cubicBezTo>
                        <a:pt x="26" y="73"/>
                        <a:pt x="27" y="68"/>
                        <a:pt x="27" y="64"/>
                      </a:cubicBezTo>
                      <a:cubicBezTo>
                        <a:pt x="27" y="52"/>
                        <a:pt x="14" y="53"/>
                        <a:pt x="5" y="53"/>
                      </a:cubicBezTo>
                      <a:cubicBezTo>
                        <a:pt x="5" y="53"/>
                        <a:pt x="5" y="53"/>
                        <a:pt x="5" y="53"/>
                      </a:cubicBezTo>
                      <a:cubicBezTo>
                        <a:pt x="4" y="49"/>
                        <a:pt x="4" y="49"/>
                        <a:pt x="4" y="49"/>
                      </a:cubicBezTo>
                      <a:cubicBezTo>
                        <a:pt x="4" y="49"/>
                        <a:pt x="4" y="49"/>
                        <a:pt x="5" y="49"/>
                      </a:cubicBezTo>
                      <a:cubicBezTo>
                        <a:pt x="9" y="47"/>
                        <a:pt x="14" y="44"/>
                        <a:pt x="18" y="41"/>
                      </a:cubicBezTo>
                      <a:cubicBezTo>
                        <a:pt x="23" y="36"/>
                        <a:pt x="22" y="31"/>
                        <a:pt x="17" y="27"/>
                      </a:cubicBezTo>
                      <a:cubicBezTo>
                        <a:pt x="14" y="24"/>
                        <a:pt x="10" y="22"/>
                        <a:pt x="6" y="21"/>
                      </a:cubicBezTo>
                      <a:cubicBezTo>
                        <a:pt x="4" y="21"/>
                        <a:pt x="2" y="21"/>
                        <a:pt x="0" y="21"/>
                      </a:cubicBezTo>
                      <a:cubicBezTo>
                        <a:pt x="0" y="17"/>
                        <a:pt x="0" y="17"/>
                        <a:pt x="0" y="17"/>
                      </a:cubicBezTo>
                      <a:cubicBezTo>
                        <a:pt x="8" y="16"/>
                        <a:pt x="18" y="21"/>
                        <a:pt x="23" y="27"/>
                      </a:cubicBezTo>
                      <a:cubicBezTo>
                        <a:pt x="21" y="18"/>
                        <a:pt x="19" y="9"/>
                        <a:pt x="16" y="1"/>
                      </a:cubicBezTo>
                      <a:cubicBezTo>
                        <a:pt x="19" y="0"/>
                        <a:pt x="19" y="0"/>
                        <a:pt x="19" y="0"/>
                      </a:cubicBezTo>
                      <a:cubicBezTo>
                        <a:pt x="19" y="1"/>
                        <a:pt x="20" y="1"/>
                        <a:pt x="21" y="1"/>
                      </a:cubicBezTo>
                      <a:cubicBezTo>
                        <a:pt x="21" y="1"/>
                        <a:pt x="21" y="1"/>
                        <a:pt x="21" y="1"/>
                      </a:cubicBezTo>
                      <a:cubicBezTo>
                        <a:pt x="22" y="6"/>
                        <a:pt x="24" y="12"/>
                        <a:pt x="25" y="17"/>
                      </a:cubicBezTo>
                      <a:cubicBezTo>
                        <a:pt x="28" y="30"/>
                        <a:pt x="31" y="43"/>
                        <a:pt x="32" y="56"/>
                      </a:cubicBezTo>
                      <a:cubicBezTo>
                        <a:pt x="32" y="57"/>
                        <a:pt x="32" y="58"/>
                        <a:pt x="32" y="59"/>
                      </a:cubicBezTo>
                      <a:cubicBezTo>
                        <a:pt x="34" y="73"/>
                        <a:pt x="35" y="87"/>
                        <a:pt x="34" y="101"/>
                      </a:cubicBezTo>
                      <a:cubicBezTo>
                        <a:pt x="34" y="102"/>
                        <a:pt x="34" y="103"/>
                        <a:pt x="34" y="104"/>
                      </a:cubicBezTo>
                      <a:cubicBezTo>
                        <a:pt x="34" y="121"/>
                        <a:pt x="32" y="138"/>
                        <a:pt x="29" y="155"/>
                      </a:cubicBezTo>
                      <a:close/>
                      <a:moveTo>
                        <a:pt x="30" y="89"/>
                      </a:moveTo>
                      <a:cubicBezTo>
                        <a:pt x="30" y="84"/>
                        <a:pt x="29" y="79"/>
                        <a:pt x="29" y="74"/>
                      </a:cubicBezTo>
                      <a:cubicBezTo>
                        <a:pt x="28" y="75"/>
                        <a:pt x="27" y="77"/>
                        <a:pt x="26" y="78"/>
                      </a:cubicBezTo>
                      <a:cubicBezTo>
                        <a:pt x="24" y="79"/>
                        <a:pt x="22" y="80"/>
                        <a:pt x="19" y="81"/>
                      </a:cubicBezTo>
                      <a:cubicBezTo>
                        <a:pt x="23" y="82"/>
                        <a:pt x="27" y="85"/>
                        <a:pt x="30" y="89"/>
                      </a:cubicBezTo>
                      <a:close/>
                      <a:moveTo>
                        <a:pt x="27" y="53"/>
                      </a:moveTo>
                      <a:cubicBezTo>
                        <a:pt x="26" y="48"/>
                        <a:pt x="26" y="43"/>
                        <a:pt x="25" y="38"/>
                      </a:cubicBezTo>
                      <a:cubicBezTo>
                        <a:pt x="23" y="43"/>
                        <a:pt x="18" y="46"/>
                        <a:pt x="14" y="49"/>
                      </a:cubicBezTo>
                      <a:cubicBezTo>
                        <a:pt x="19" y="49"/>
                        <a:pt x="24" y="50"/>
                        <a:pt x="27" y="5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91"/>
                <p:cNvSpPr>
                  <a:spLocks/>
                </p:cNvSpPr>
                <p:nvPr/>
              </p:nvSpPr>
              <p:spPr bwMode="auto">
                <a:xfrm>
                  <a:off x="4515" y="1443"/>
                  <a:ext cx="10" cy="17"/>
                </a:xfrm>
                <a:custGeom>
                  <a:avLst/>
                  <a:gdLst>
                    <a:gd name="T0" fmla="*/ 1 w 4"/>
                    <a:gd name="T1" fmla="*/ 3 h 7"/>
                    <a:gd name="T2" fmla="*/ 4 w 4"/>
                    <a:gd name="T3" fmla="*/ 1 h 7"/>
                    <a:gd name="T4" fmla="*/ 2 w 4"/>
                    <a:gd name="T5" fmla="*/ 7 h 7"/>
                    <a:gd name="T6" fmla="*/ 2 w 4"/>
                    <a:gd name="T7" fmla="*/ 7 h 7"/>
                    <a:gd name="T8" fmla="*/ 1 w 4"/>
                    <a:gd name="T9" fmla="*/ 4 h 7"/>
                    <a:gd name="T10" fmla="*/ 1 w 4"/>
                    <a:gd name="T11" fmla="*/ 3 h 7"/>
                  </a:gdLst>
                  <a:ahLst/>
                  <a:cxnLst>
                    <a:cxn ang="0">
                      <a:pos x="T0" y="T1"/>
                    </a:cxn>
                    <a:cxn ang="0">
                      <a:pos x="T2" y="T3"/>
                    </a:cxn>
                    <a:cxn ang="0">
                      <a:pos x="T4" y="T5"/>
                    </a:cxn>
                    <a:cxn ang="0">
                      <a:pos x="T6" y="T7"/>
                    </a:cxn>
                    <a:cxn ang="0">
                      <a:pos x="T8" y="T9"/>
                    </a:cxn>
                    <a:cxn ang="0">
                      <a:pos x="T10" y="T11"/>
                    </a:cxn>
                  </a:cxnLst>
                  <a:rect l="0" t="0" r="r" b="b"/>
                  <a:pathLst>
                    <a:path w="4" h="7">
                      <a:moveTo>
                        <a:pt x="1" y="3"/>
                      </a:moveTo>
                      <a:cubicBezTo>
                        <a:pt x="1" y="1"/>
                        <a:pt x="3" y="0"/>
                        <a:pt x="4" y="1"/>
                      </a:cubicBezTo>
                      <a:cubicBezTo>
                        <a:pt x="3" y="3"/>
                        <a:pt x="3" y="5"/>
                        <a:pt x="2" y="7"/>
                      </a:cubicBezTo>
                      <a:cubicBezTo>
                        <a:pt x="2" y="7"/>
                        <a:pt x="2" y="7"/>
                        <a:pt x="2" y="7"/>
                      </a:cubicBezTo>
                      <a:cubicBezTo>
                        <a:pt x="1" y="6"/>
                        <a:pt x="0" y="5"/>
                        <a:pt x="1" y="4"/>
                      </a:cubicBezTo>
                      <a:cubicBezTo>
                        <a:pt x="1" y="4"/>
                        <a:pt x="1" y="3"/>
                        <a:pt x="1"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92"/>
                <p:cNvSpPr>
                  <a:spLocks noEditPoints="1"/>
                </p:cNvSpPr>
                <p:nvPr/>
              </p:nvSpPr>
              <p:spPr bwMode="auto">
                <a:xfrm>
                  <a:off x="4444" y="1448"/>
                  <a:ext cx="76" cy="113"/>
                </a:xfrm>
                <a:custGeom>
                  <a:avLst/>
                  <a:gdLst>
                    <a:gd name="T0" fmla="*/ 32 w 32"/>
                    <a:gd name="T1" fmla="*/ 5 h 48"/>
                    <a:gd name="T2" fmla="*/ 32 w 32"/>
                    <a:gd name="T3" fmla="*/ 5 h 48"/>
                    <a:gd name="T4" fmla="*/ 15 w 32"/>
                    <a:gd name="T5" fmla="*/ 46 h 48"/>
                    <a:gd name="T6" fmla="*/ 14 w 32"/>
                    <a:gd name="T7" fmla="*/ 48 h 48"/>
                    <a:gd name="T8" fmla="*/ 10 w 32"/>
                    <a:gd name="T9" fmla="*/ 46 h 48"/>
                    <a:gd name="T10" fmla="*/ 16 w 32"/>
                    <a:gd name="T11" fmla="*/ 34 h 48"/>
                    <a:gd name="T12" fmla="*/ 0 w 32"/>
                    <a:gd name="T13" fmla="*/ 37 h 48"/>
                    <a:gd name="T14" fmla="*/ 0 w 32"/>
                    <a:gd name="T15" fmla="*/ 34 h 48"/>
                    <a:gd name="T16" fmla="*/ 15 w 32"/>
                    <a:gd name="T17" fmla="*/ 30 h 48"/>
                    <a:gd name="T18" fmla="*/ 4 w 32"/>
                    <a:gd name="T19" fmla="*/ 11 h 48"/>
                    <a:gd name="T20" fmla="*/ 4 w 32"/>
                    <a:gd name="T21" fmla="*/ 10 h 48"/>
                    <a:gd name="T22" fmla="*/ 5 w 32"/>
                    <a:gd name="T23" fmla="*/ 7 h 48"/>
                    <a:gd name="T24" fmla="*/ 6 w 32"/>
                    <a:gd name="T25" fmla="*/ 7 h 48"/>
                    <a:gd name="T26" fmla="*/ 27 w 32"/>
                    <a:gd name="T27" fmla="*/ 1 h 48"/>
                    <a:gd name="T28" fmla="*/ 28 w 32"/>
                    <a:gd name="T29" fmla="*/ 0 h 48"/>
                    <a:gd name="T30" fmla="*/ 31 w 32"/>
                    <a:gd name="T31" fmla="*/ 1 h 48"/>
                    <a:gd name="T32" fmla="*/ 31 w 32"/>
                    <a:gd name="T33" fmla="*/ 2 h 48"/>
                    <a:gd name="T34" fmla="*/ 32 w 32"/>
                    <a:gd name="T35" fmla="*/ 5 h 48"/>
                    <a:gd name="T36" fmla="*/ 21 w 32"/>
                    <a:gd name="T37" fmla="*/ 22 h 48"/>
                    <a:gd name="T38" fmla="*/ 26 w 32"/>
                    <a:gd name="T39" fmla="*/ 9 h 48"/>
                    <a:gd name="T40" fmla="*/ 14 w 32"/>
                    <a:gd name="T41" fmla="*/ 12 h 48"/>
                    <a:gd name="T42" fmla="*/ 21 w 32"/>
                    <a:gd name="T43"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48">
                      <a:moveTo>
                        <a:pt x="32" y="5"/>
                      </a:moveTo>
                      <a:cubicBezTo>
                        <a:pt x="32" y="5"/>
                        <a:pt x="32" y="5"/>
                        <a:pt x="32" y="5"/>
                      </a:cubicBezTo>
                      <a:cubicBezTo>
                        <a:pt x="28" y="19"/>
                        <a:pt x="22" y="33"/>
                        <a:pt x="15" y="46"/>
                      </a:cubicBezTo>
                      <a:cubicBezTo>
                        <a:pt x="15" y="47"/>
                        <a:pt x="14" y="47"/>
                        <a:pt x="14" y="48"/>
                      </a:cubicBezTo>
                      <a:cubicBezTo>
                        <a:pt x="10" y="46"/>
                        <a:pt x="10" y="46"/>
                        <a:pt x="10" y="46"/>
                      </a:cubicBezTo>
                      <a:cubicBezTo>
                        <a:pt x="12" y="42"/>
                        <a:pt x="14" y="38"/>
                        <a:pt x="16" y="34"/>
                      </a:cubicBezTo>
                      <a:cubicBezTo>
                        <a:pt x="11" y="37"/>
                        <a:pt x="5" y="38"/>
                        <a:pt x="0" y="37"/>
                      </a:cubicBezTo>
                      <a:cubicBezTo>
                        <a:pt x="0" y="34"/>
                        <a:pt x="0" y="34"/>
                        <a:pt x="0" y="34"/>
                      </a:cubicBezTo>
                      <a:cubicBezTo>
                        <a:pt x="5" y="35"/>
                        <a:pt x="11" y="34"/>
                        <a:pt x="15" y="30"/>
                      </a:cubicBezTo>
                      <a:cubicBezTo>
                        <a:pt x="22" y="22"/>
                        <a:pt x="10" y="14"/>
                        <a:pt x="4" y="11"/>
                      </a:cubicBezTo>
                      <a:cubicBezTo>
                        <a:pt x="4" y="10"/>
                        <a:pt x="4" y="10"/>
                        <a:pt x="4" y="10"/>
                      </a:cubicBezTo>
                      <a:cubicBezTo>
                        <a:pt x="5" y="7"/>
                        <a:pt x="5" y="7"/>
                        <a:pt x="5" y="7"/>
                      </a:cubicBezTo>
                      <a:cubicBezTo>
                        <a:pt x="5" y="7"/>
                        <a:pt x="5" y="7"/>
                        <a:pt x="6" y="7"/>
                      </a:cubicBezTo>
                      <a:cubicBezTo>
                        <a:pt x="13" y="9"/>
                        <a:pt x="23" y="9"/>
                        <a:pt x="27" y="1"/>
                      </a:cubicBezTo>
                      <a:cubicBezTo>
                        <a:pt x="28" y="1"/>
                        <a:pt x="28" y="0"/>
                        <a:pt x="28" y="0"/>
                      </a:cubicBezTo>
                      <a:cubicBezTo>
                        <a:pt x="31" y="1"/>
                        <a:pt x="31" y="1"/>
                        <a:pt x="31" y="1"/>
                      </a:cubicBezTo>
                      <a:cubicBezTo>
                        <a:pt x="31" y="1"/>
                        <a:pt x="31" y="2"/>
                        <a:pt x="31" y="2"/>
                      </a:cubicBezTo>
                      <a:cubicBezTo>
                        <a:pt x="30" y="3"/>
                        <a:pt x="31" y="4"/>
                        <a:pt x="32" y="5"/>
                      </a:cubicBezTo>
                      <a:close/>
                      <a:moveTo>
                        <a:pt x="21" y="22"/>
                      </a:moveTo>
                      <a:cubicBezTo>
                        <a:pt x="23" y="18"/>
                        <a:pt x="24" y="13"/>
                        <a:pt x="26" y="9"/>
                      </a:cubicBezTo>
                      <a:cubicBezTo>
                        <a:pt x="23" y="11"/>
                        <a:pt x="18" y="12"/>
                        <a:pt x="14" y="12"/>
                      </a:cubicBezTo>
                      <a:cubicBezTo>
                        <a:pt x="17" y="15"/>
                        <a:pt x="20" y="19"/>
                        <a:pt x="21" y="2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93"/>
                <p:cNvSpPr>
                  <a:spLocks/>
                </p:cNvSpPr>
                <p:nvPr/>
              </p:nvSpPr>
              <p:spPr bwMode="auto">
                <a:xfrm>
                  <a:off x="4497" y="1296"/>
                  <a:ext cx="49" cy="79"/>
                </a:xfrm>
                <a:custGeom>
                  <a:avLst/>
                  <a:gdLst>
                    <a:gd name="T0" fmla="*/ 17 w 21"/>
                    <a:gd name="T1" fmla="*/ 22 h 33"/>
                    <a:gd name="T2" fmla="*/ 15 w 21"/>
                    <a:gd name="T3" fmla="*/ 33 h 33"/>
                    <a:gd name="T4" fmla="*/ 0 w 21"/>
                    <a:gd name="T5" fmla="*/ 16 h 33"/>
                    <a:gd name="T6" fmla="*/ 20 w 21"/>
                    <a:gd name="T7" fmla="*/ 0 h 33"/>
                    <a:gd name="T8" fmla="*/ 21 w 21"/>
                    <a:gd name="T9" fmla="*/ 0 h 33"/>
                    <a:gd name="T10" fmla="*/ 17 w 21"/>
                    <a:gd name="T11" fmla="*/ 22 h 33"/>
                  </a:gdLst>
                  <a:ahLst/>
                  <a:cxnLst>
                    <a:cxn ang="0">
                      <a:pos x="T0" y="T1"/>
                    </a:cxn>
                    <a:cxn ang="0">
                      <a:pos x="T2" y="T3"/>
                    </a:cxn>
                    <a:cxn ang="0">
                      <a:pos x="T4" y="T5"/>
                    </a:cxn>
                    <a:cxn ang="0">
                      <a:pos x="T6" y="T7"/>
                    </a:cxn>
                    <a:cxn ang="0">
                      <a:pos x="T8" y="T9"/>
                    </a:cxn>
                    <a:cxn ang="0">
                      <a:pos x="T10" y="T11"/>
                    </a:cxn>
                  </a:cxnLst>
                  <a:rect l="0" t="0" r="r" b="b"/>
                  <a:pathLst>
                    <a:path w="21" h="33">
                      <a:moveTo>
                        <a:pt x="17" y="22"/>
                      </a:moveTo>
                      <a:cubicBezTo>
                        <a:pt x="17" y="25"/>
                        <a:pt x="16" y="29"/>
                        <a:pt x="15" y="33"/>
                      </a:cubicBezTo>
                      <a:cubicBezTo>
                        <a:pt x="15" y="25"/>
                        <a:pt x="8" y="19"/>
                        <a:pt x="0" y="16"/>
                      </a:cubicBezTo>
                      <a:cubicBezTo>
                        <a:pt x="10" y="16"/>
                        <a:pt x="19" y="9"/>
                        <a:pt x="20" y="0"/>
                      </a:cubicBezTo>
                      <a:cubicBezTo>
                        <a:pt x="21" y="0"/>
                        <a:pt x="21" y="0"/>
                        <a:pt x="21" y="0"/>
                      </a:cubicBezTo>
                      <a:cubicBezTo>
                        <a:pt x="20" y="7"/>
                        <a:pt x="19" y="15"/>
                        <a:pt x="17" y="2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94"/>
                <p:cNvSpPr>
                  <a:spLocks/>
                </p:cNvSpPr>
                <p:nvPr/>
              </p:nvSpPr>
              <p:spPr bwMode="auto">
                <a:xfrm>
                  <a:off x="4501" y="1386"/>
                  <a:ext cx="29" cy="41"/>
                </a:xfrm>
                <a:custGeom>
                  <a:avLst/>
                  <a:gdLst>
                    <a:gd name="T0" fmla="*/ 12 w 12"/>
                    <a:gd name="T1" fmla="*/ 0 h 17"/>
                    <a:gd name="T2" fmla="*/ 8 w 12"/>
                    <a:gd name="T3" fmla="*/ 17 h 17"/>
                    <a:gd name="T4" fmla="*/ 0 w 12"/>
                    <a:gd name="T5" fmla="*/ 8 h 17"/>
                    <a:gd name="T6" fmla="*/ 12 w 12"/>
                    <a:gd name="T7" fmla="*/ 0 h 17"/>
                  </a:gdLst>
                  <a:ahLst/>
                  <a:cxnLst>
                    <a:cxn ang="0">
                      <a:pos x="T0" y="T1"/>
                    </a:cxn>
                    <a:cxn ang="0">
                      <a:pos x="T2" y="T3"/>
                    </a:cxn>
                    <a:cxn ang="0">
                      <a:pos x="T4" y="T5"/>
                    </a:cxn>
                    <a:cxn ang="0">
                      <a:pos x="T6" y="T7"/>
                    </a:cxn>
                  </a:cxnLst>
                  <a:rect l="0" t="0" r="r" b="b"/>
                  <a:pathLst>
                    <a:path w="12" h="17">
                      <a:moveTo>
                        <a:pt x="12" y="0"/>
                      </a:moveTo>
                      <a:cubicBezTo>
                        <a:pt x="11" y="5"/>
                        <a:pt x="9" y="11"/>
                        <a:pt x="8" y="17"/>
                      </a:cubicBezTo>
                      <a:cubicBezTo>
                        <a:pt x="6" y="14"/>
                        <a:pt x="3" y="11"/>
                        <a:pt x="0" y="8"/>
                      </a:cubicBezTo>
                      <a:cubicBezTo>
                        <a:pt x="5" y="8"/>
                        <a:pt x="10" y="5"/>
                        <a:pt x="1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95"/>
                <p:cNvSpPr>
                  <a:spLocks/>
                </p:cNvSpPr>
                <p:nvPr/>
              </p:nvSpPr>
              <p:spPr bwMode="auto">
                <a:xfrm>
                  <a:off x="4456" y="1405"/>
                  <a:ext cx="62" cy="64"/>
                </a:xfrm>
                <a:custGeom>
                  <a:avLst/>
                  <a:gdLst>
                    <a:gd name="T0" fmla="*/ 9 w 26"/>
                    <a:gd name="T1" fmla="*/ 0 h 27"/>
                    <a:gd name="T2" fmla="*/ 23 w 26"/>
                    <a:gd name="T3" fmla="*/ 18 h 27"/>
                    <a:gd name="T4" fmla="*/ 22 w 26"/>
                    <a:gd name="T5" fmla="*/ 19 h 27"/>
                    <a:gd name="T6" fmla="*/ 1 w 26"/>
                    <a:gd name="T7" fmla="*/ 25 h 27"/>
                    <a:gd name="T8" fmla="*/ 0 w 26"/>
                    <a:gd name="T9" fmla="*/ 25 h 27"/>
                    <a:gd name="T10" fmla="*/ 3 w 26"/>
                    <a:gd name="T11" fmla="*/ 18 h 27"/>
                    <a:gd name="T12" fmla="*/ 14 w 26"/>
                    <a:gd name="T13" fmla="*/ 19 h 27"/>
                    <a:gd name="T14" fmla="*/ 6 w 26"/>
                    <a:gd name="T15" fmla="*/ 7 h 27"/>
                    <a:gd name="T16" fmla="*/ 9 w 26"/>
                    <a:gd name="T17" fmla="*/ 0 h 27"/>
                    <a:gd name="T18" fmla="*/ 9 w 2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9" y="0"/>
                      </a:moveTo>
                      <a:cubicBezTo>
                        <a:pt x="17" y="2"/>
                        <a:pt x="26" y="9"/>
                        <a:pt x="23" y="18"/>
                      </a:cubicBezTo>
                      <a:cubicBezTo>
                        <a:pt x="23" y="18"/>
                        <a:pt x="23" y="19"/>
                        <a:pt x="22" y="19"/>
                      </a:cubicBezTo>
                      <a:cubicBezTo>
                        <a:pt x="18" y="27"/>
                        <a:pt x="8" y="27"/>
                        <a:pt x="1" y="25"/>
                      </a:cubicBezTo>
                      <a:cubicBezTo>
                        <a:pt x="0" y="25"/>
                        <a:pt x="0" y="25"/>
                        <a:pt x="0" y="25"/>
                      </a:cubicBezTo>
                      <a:cubicBezTo>
                        <a:pt x="1" y="22"/>
                        <a:pt x="2" y="20"/>
                        <a:pt x="3" y="18"/>
                      </a:cubicBezTo>
                      <a:cubicBezTo>
                        <a:pt x="5" y="22"/>
                        <a:pt x="12" y="23"/>
                        <a:pt x="14" y="19"/>
                      </a:cubicBezTo>
                      <a:cubicBezTo>
                        <a:pt x="18" y="15"/>
                        <a:pt x="11" y="8"/>
                        <a:pt x="6" y="7"/>
                      </a:cubicBezTo>
                      <a:cubicBezTo>
                        <a:pt x="7" y="4"/>
                        <a:pt x="8" y="2"/>
                        <a:pt x="9" y="0"/>
                      </a:cubicBezTo>
                      <a:cubicBezTo>
                        <a:pt x="9" y="0"/>
                        <a:pt x="9" y="0"/>
                        <a:pt x="9"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96"/>
                <p:cNvSpPr>
                  <a:spLocks/>
                </p:cNvSpPr>
                <p:nvPr/>
              </p:nvSpPr>
              <p:spPr bwMode="auto">
                <a:xfrm>
                  <a:off x="4523" y="1233"/>
                  <a:ext cx="28" cy="63"/>
                </a:xfrm>
                <a:custGeom>
                  <a:avLst/>
                  <a:gdLst>
                    <a:gd name="T0" fmla="*/ 10 w 12"/>
                    <a:gd name="T1" fmla="*/ 27 h 27"/>
                    <a:gd name="T2" fmla="*/ 9 w 12"/>
                    <a:gd name="T3" fmla="*/ 27 h 27"/>
                    <a:gd name="T4" fmla="*/ 0 w 12"/>
                    <a:gd name="T5" fmla="*/ 10 h 27"/>
                    <a:gd name="T6" fmla="*/ 12 w 12"/>
                    <a:gd name="T7" fmla="*/ 0 h 27"/>
                    <a:gd name="T8" fmla="*/ 10 w 12"/>
                    <a:gd name="T9" fmla="*/ 27 h 27"/>
                  </a:gdLst>
                  <a:ahLst/>
                  <a:cxnLst>
                    <a:cxn ang="0">
                      <a:pos x="T0" y="T1"/>
                    </a:cxn>
                    <a:cxn ang="0">
                      <a:pos x="T2" y="T3"/>
                    </a:cxn>
                    <a:cxn ang="0">
                      <a:pos x="T4" y="T5"/>
                    </a:cxn>
                    <a:cxn ang="0">
                      <a:pos x="T6" y="T7"/>
                    </a:cxn>
                    <a:cxn ang="0">
                      <a:pos x="T8" y="T9"/>
                    </a:cxn>
                  </a:cxnLst>
                  <a:rect l="0" t="0" r="r" b="b"/>
                  <a:pathLst>
                    <a:path w="12" h="27">
                      <a:moveTo>
                        <a:pt x="10" y="27"/>
                      </a:moveTo>
                      <a:cubicBezTo>
                        <a:pt x="9" y="27"/>
                        <a:pt x="9" y="27"/>
                        <a:pt x="9" y="27"/>
                      </a:cubicBezTo>
                      <a:cubicBezTo>
                        <a:pt x="10" y="20"/>
                        <a:pt x="6" y="13"/>
                        <a:pt x="0" y="10"/>
                      </a:cubicBezTo>
                      <a:cubicBezTo>
                        <a:pt x="4" y="7"/>
                        <a:pt x="9" y="4"/>
                        <a:pt x="12" y="0"/>
                      </a:cubicBezTo>
                      <a:cubicBezTo>
                        <a:pt x="11" y="9"/>
                        <a:pt x="11" y="18"/>
                        <a:pt x="10" y="2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97"/>
                <p:cNvSpPr>
                  <a:spLocks/>
                </p:cNvSpPr>
                <p:nvPr/>
              </p:nvSpPr>
              <p:spPr bwMode="auto">
                <a:xfrm>
                  <a:off x="4530" y="977"/>
                  <a:ext cx="83" cy="133"/>
                </a:xfrm>
                <a:custGeom>
                  <a:avLst/>
                  <a:gdLst>
                    <a:gd name="T0" fmla="*/ 31 w 35"/>
                    <a:gd name="T1" fmla="*/ 22 h 56"/>
                    <a:gd name="T2" fmla="*/ 13 w 35"/>
                    <a:gd name="T3" fmla="*/ 55 h 56"/>
                    <a:gd name="T4" fmla="*/ 11 w 35"/>
                    <a:gd name="T5" fmla="*/ 56 h 56"/>
                    <a:gd name="T6" fmla="*/ 4 w 35"/>
                    <a:gd name="T7" fmla="*/ 17 h 56"/>
                    <a:gd name="T8" fmla="*/ 0 w 35"/>
                    <a:gd name="T9" fmla="*/ 1 h 56"/>
                    <a:gd name="T10" fmla="*/ 31 w 35"/>
                    <a:gd name="T11" fmla="*/ 22 h 56"/>
                  </a:gdLst>
                  <a:ahLst/>
                  <a:cxnLst>
                    <a:cxn ang="0">
                      <a:pos x="T0" y="T1"/>
                    </a:cxn>
                    <a:cxn ang="0">
                      <a:pos x="T2" y="T3"/>
                    </a:cxn>
                    <a:cxn ang="0">
                      <a:pos x="T4" y="T5"/>
                    </a:cxn>
                    <a:cxn ang="0">
                      <a:pos x="T6" y="T7"/>
                    </a:cxn>
                    <a:cxn ang="0">
                      <a:pos x="T8" y="T9"/>
                    </a:cxn>
                    <a:cxn ang="0">
                      <a:pos x="T10" y="T11"/>
                    </a:cxn>
                  </a:cxnLst>
                  <a:rect l="0" t="0" r="r" b="b"/>
                  <a:pathLst>
                    <a:path w="35" h="56">
                      <a:moveTo>
                        <a:pt x="31" y="22"/>
                      </a:moveTo>
                      <a:cubicBezTo>
                        <a:pt x="35" y="36"/>
                        <a:pt x="26" y="51"/>
                        <a:pt x="13" y="55"/>
                      </a:cubicBezTo>
                      <a:cubicBezTo>
                        <a:pt x="12" y="55"/>
                        <a:pt x="11" y="56"/>
                        <a:pt x="11" y="56"/>
                      </a:cubicBezTo>
                      <a:cubicBezTo>
                        <a:pt x="10" y="43"/>
                        <a:pt x="7" y="30"/>
                        <a:pt x="4" y="17"/>
                      </a:cubicBezTo>
                      <a:cubicBezTo>
                        <a:pt x="3" y="12"/>
                        <a:pt x="1" y="6"/>
                        <a:pt x="0" y="1"/>
                      </a:cubicBezTo>
                      <a:cubicBezTo>
                        <a:pt x="13" y="0"/>
                        <a:pt x="28" y="8"/>
                        <a:pt x="31"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98"/>
                <p:cNvSpPr>
                  <a:spLocks/>
                </p:cNvSpPr>
                <p:nvPr/>
              </p:nvSpPr>
              <p:spPr bwMode="auto">
                <a:xfrm>
                  <a:off x="4478" y="1469"/>
                  <a:ext cx="28" cy="31"/>
                </a:xfrm>
                <a:custGeom>
                  <a:avLst/>
                  <a:gdLst>
                    <a:gd name="T0" fmla="*/ 12 w 12"/>
                    <a:gd name="T1" fmla="*/ 0 h 13"/>
                    <a:gd name="T2" fmla="*/ 7 w 12"/>
                    <a:gd name="T3" fmla="*/ 13 h 13"/>
                    <a:gd name="T4" fmla="*/ 0 w 12"/>
                    <a:gd name="T5" fmla="*/ 3 h 13"/>
                    <a:gd name="T6" fmla="*/ 12 w 12"/>
                    <a:gd name="T7" fmla="*/ 0 h 13"/>
                  </a:gdLst>
                  <a:ahLst/>
                  <a:cxnLst>
                    <a:cxn ang="0">
                      <a:pos x="T0" y="T1"/>
                    </a:cxn>
                    <a:cxn ang="0">
                      <a:pos x="T2" y="T3"/>
                    </a:cxn>
                    <a:cxn ang="0">
                      <a:pos x="T4" y="T5"/>
                    </a:cxn>
                    <a:cxn ang="0">
                      <a:pos x="T6" y="T7"/>
                    </a:cxn>
                  </a:cxnLst>
                  <a:rect l="0" t="0" r="r" b="b"/>
                  <a:pathLst>
                    <a:path w="12" h="13">
                      <a:moveTo>
                        <a:pt x="12" y="0"/>
                      </a:moveTo>
                      <a:cubicBezTo>
                        <a:pt x="10" y="4"/>
                        <a:pt x="9" y="9"/>
                        <a:pt x="7" y="13"/>
                      </a:cubicBezTo>
                      <a:cubicBezTo>
                        <a:pt x="6" y="10"/>
                        <a:pt x="3" y="6"/>
                        <a:pt x="0" y="3"/>
                      </a:cubicBezTo>
                      <a:cubicBezTo>
                        <a:pt x="4" y="3"/>
                        <a:pt x="9" y="2"/>
                        <a:pt x="1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99"/>
                <p:cNvSpPr>
                  <a:spLocks/>
                </p:cNvSpPr>
                <p:nvPr/>
              </p:nvSpPr>
              <p:spPr bwMode="auto">
                <a:xfrm>
                  <a:off x="4475" y="1557"/>
                  <a:ext cx="5" cy="9"/>
                </a:xfrm>
                <a:custGeom>
                  <a:avLst/>
                  <a:gdLst>
                    <a:gd name="T0" fmla="*/ 2 w 2"/>
                    <a:gd name="T1" fmla="*/ 0 h 4"/>
                    <a:gd name="T2" fmla="*/ 0 w 2"/>
                    <a:gd name="T3" fmla="*/ 4 h 4"/>
                    <a:gd name="T4" fmla="*/ 1 w 2"/>
                    <a:gd name="T5" fmla="*/ 2 h 4"/>
                    <a:gd name="T6" fmla="*/ 2 w 2"/>
                    <a:gd name="T7" fmla="*/ 0 h 4"/>
                  </a:gdLst>
                  <a:ahLst/>
                  <a:cxnLst>
                    <a:cxn ang="0">
                      <a:pos x="T0" y="T1"/>
                    </a:cxn>
                    <a:cxn ang="0">
                      <a:pos x="T2" y="T3"/>
                    </a:cxn>
                    <a:cxn ang="0">
                      <a:pos x="T4" y="T5"/>
                    </a:cxn>
                    <a:cxn ang="0">
                      <a:pos x="T6" y="T7"/>
                    </a:cxn>
                  </a:cxnLst>
                  <a:rect l="0" t="0" r="r" b="b"/>
                  <a:pathLst>
                    <a:path w="2" h="4">
                      <a:moveTo>
                        <a:pt x="2" y="0"/>
                      </a:moveTo>
                      <a:cubicBezTo>
                        <a:pt x="2" y="2"/>
                        <a:pt x="1" y="3"/>
                        <a:pt x="0" y="4"/>
                      </a:cubicBezTo>
                      <a:cubicBezTo>
                        <a:pt x="0" y="3"/>
                        <a:pt x="0" y="2"/>
                        <a:pt x="1" y="2"/>
                      </a:cubicBezTo>
                      <a:cubicBezTo>
                        <a:pt x="1" y="1"/>
                        <a:pt x="2" y="1"/>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100"/>
                <p:cNvSpPr>
                  <a:spLocks/>
                </p:cNvSpPr>
                <p:nvPr/>
              </p:nvSpPr>
              <p:spPr bwMode="auto">
                <a:xfrm>
                  <a:off x="4480" y="1341"/>
                  <a:ext cx="43" cy="60"/>
                </a:xfrm>
                <a:custGeom>
                  <a:avLst/>
                  <a:gdLst>
                    <a:gd name="T0" fmla="*/ 18 w 18"/>
                    <a:gd name="T1" fmla="*/ 13 h 25"/>
                    <a:gd name="T2" fmla="*/ 0 w 18"/>
                    <a:gd name="T3" fmla="*/ 23 h 25"/>
                    <a:gd name="T4" fmla="*/ 0 w 18"/>
                    <a:gd name="T5" fmla="*/ 23 h 25"/>
                    <a:gd name="T6" fmla="*/ 1 w 18"/>
                    <a:gd name="T7" fmla="*/ 17 h 25"/>
                    <a:gd name="T8" fmla="*/ 5 w 18"/>
                    <a:gd name="T9" fmla="*/ 18 h 25"/>
                    <a:gd name="T10" fmla="*/ 12 w 18"/>
                    <a:gd name="T11" fmla="*/ 12 h 25"/>
                    <a:gd name="T12" fmla="*/ 8 w 18"/>
                    <a:gd name="T13" fmla="*/ 5 h 25"/>
                    <a:gd name="T14" fmla="*/ 4 w 18"/>
                    <a:gd name="T15" fmla="*/ 4 h 25"/>
                    <a:gd name="T16" fmla="*/ 5 w 18"/>
                    <a:gd name="T17" fmla="*/ 0 h 25"/>
                    <a:gd name="T18" fmla="*/ 18 w 18"/>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5">
                      <a:moveTo>
                        <a:pt x="18" y="13"/>
                      </a:moveTo>
                      <a:cubicBezTo>
                        <a:pt x="18" y="23"/>
                        <a:pt x="8" y="25"/>
                        <a:pt x="0" y="23"/>
                      </a:cubicBezTo>
                      <a:cubicBezTo>
                        <a:pt x="0" y="23"/>
                        <a:pt x="0" y="23"/>
                        <a:pt x="0" y="23"/>
                      </a:cubicBezTo>
                      <a:cubicBezTo>
                        <a:pt x="0" y="21"/>
                        <a:pt x="1" y="19"/>
                        <a:pt x="1" y="17"/>
                      </a:cubicBezTo>
                      <a:cubicBezTo>
                        <a:pt x="3" y="18"/>
                        <a:pt x="4" y="18"/>
                        <a:pt x="5" y="18"/>
                      </a:cubicBezTo>
                      <a:cubicBezTo>
                        <a:pt x="8" y="17"/>
                        <a:pt x="11" y="15"/>
                        <a:pt x="12" y="12"/>
                      </a:cubicBezTo>
                      <a:cubicBezTo>
                        <a:pt x="12" y="9"/>
                        <a:pt x="11" y="7"/>
                        <a:pt x="8" y="5"/>
                      </a:cubicBezTo>
                      <a:cubicBezTo>
                        <a:pt x="7" y="5"/>
                        <a:pt x="6" y="4"/>
                        <a:pt x="4" y="4"/>
                      </a:cubicBezTo>
                      <a:cubicBezTo>
                        <a:pt x="5" y="3"/>
                        <a:pt x="5" y="2"/>
                        <a:pt x="5" y="0"/>
                      </a:cubicBezTo>
                      <a:cubicBezTo>
                        <a:pt x="11" y="3"/>
                        <a:pt x="17" y="6"/>
                        <a:pt x="18" y="1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101"/>
                <p:cNvSpPr>
                  <a:spLocks/>
                </p:cNvSpPr>
                <p:nvPr/>
              </p:nvSpPr>
              <p:spPr bwMode="auto">
                <a:xfrm>
                  <a:off x="4300" y="2155"/>
                  <a:ext cx="42" cy="33"/>
                </a:xfrm>
                <a:custGeom>
                  <a:avLst/>
                  <a:gdLst>
                    <a:gd name="T0" fmla="*/ 18 w 18"/>
                    <a:gd name="T1" fmla="*/ 4 h 14"/>
                    <a:gd name="T2" fmla="*/ 10 w 18"/>
                    <a:gd name="T3" fmla="*/ 13 h 14"/>
                    <a:gd name="T4" fmla="*/ 2 w 18"/>
                    <a:gd name="T5" fmla="*/ 0 h 14"/>
                    <a:gd name="T6" fmla="*/ 18 w 18"/>
                    <a:gd name="T7" fmla="*/ 4 h 14"/>
                  </a:gdLst>
                  <a:ahLst/>
                  <a:cxnLst>
                    <a:cxn ang="0">
                      <a:pos x="T0" y="T1"/>
                    </a:cxn>
                    <a:cxn ang="0">
                      <a:pos x="T2" y="T3"/>
                    </a:cxn>
                    <a:cxn ang="0">
                      <a:pos x="T4" y="T5"/>
                    </a:cxn>
                    <a:cxn ang="0">
                      <a:pos x="T6" y="T7"/>
                    </a:cxn>
                  </a:cxnLst>
                  <a:rect l="0" t="0" r="r" b="b"/>
                  <a:pathLst>
                    <a:path w="18" h="14">
                      <a:moveTo>
                        <a:pt x="18" y="4"/>
                      </a:moveTo>
                      <a:cubicBezTo>
                        <a:pt x="17" y="8"/>
                        <a:pt x="14" y="12"/>
                        <a:pt x="10" y="13"/>
                      </a:cubicBezTo>
                      <a:cubicBezTo>
                        <a:pt x="2" y="14"/>
                        <a:pt x="0" y="6"/>
                        <a:pt x="2" y="0"/>
                      </a:cubicBezTo>
                      <a:cubicBezTo>
                        <a:pt x="7" y="2"/>
                        <a:pt x="13" y="3"/>
                        <a:pt x="18"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02"/>
                <p:cNvSpPr>
                  <a:spLocks/>
                </p:cNvSpPr>
                <p:nvPr/>
              </p:nvSpPr>
              <p:spPr bwMode="auto">
                <a:xfrm>
                  <a:off x="4316" y="1557"/>
                  <a:ext cx="162" cy="210"/>
                </a:xfrm>
                <a:custGeom>
                  <a:avLst/>
                  <a:gdLst>
                    <a:gd name="T0" fmla="*/ 64 w 68"/>
                    <a:gd name="T1" fmla="*/ 0 h 89"/>
                    <a:gd name="T2" fmla="*/ 68 w 68"/>
                    <a:gd name="T3" fmla="*/ 2 h 89"/>
                    <a:gd name="T4" fmla="*/ 67 w 68"/>
                    <a:gd name="T5" fmla="*/ 4 h 89"/>
                    <a:gd name="T6" fmla="*/ 60 w 68"/>
                    <a:gd name="T7" fmla="*/ 19 h 89"/>
                    <a:gd name="T8" fmla="*/ 41 w 68"/>
                    <a:gd name="T9" fmla="*/ 47 h 89"/>
                    <a:gd name="T10" fmla="*/ 41 w 68"/>
                    <a:gd name="T11" fmla="*/ 47 h 89"/>
                    <a:gd name="T12" fmla="*/ 41 w 68"/>
                    <a:gd name="T13" fmla="*/ 47 h 89"/>
                    <a:gd name="T14" fmla="*/ 4 w 68"/>
                    <a:gd name="T15" fmla="*/ 88 h 89"/>
                    <a:gd name="T16" fmla="*/ 3 w 68"/>
                    <a:gd name="T17" fmla="*/ 89 h 89"/>
                    <a:gd name="T18" fmla="*/ 0 w 68"/>
                    <a:gd name="T19" fmla="*/ 86 h 89"/>
                    <a:gd name="T20" fmla="*/ 8 w 68"/>
                    <a:gd name="T21" fmla="*/ 78 h 89"/>
                    <a:gd name="T22" fmla="*/ 26 w 68"/>
                    <a:gd name="T23" fmla="*/ 58 h 89"/>
                    <a:gd name="T24" fmla="*/ 7 w 68"/>
                    <a:gd name="T25" fmla="*/ 57 h 89"/>
                    <a:gd name="T26" fmla="*/ 8 w 68"/>
                    <a:gd name="T27" fmla="*/ 54 h 89"/>
                    <a:gd name="T28" fmla="*/ 23 w 68"/>
                    <a:gd name="T29" fmla="*/ 56 h 89"/>
                    <a:gd name="T30" fmla="*/ 27 w 68"/>
                    <a:gd name="T31" fmla="*/ 52 h 89"/>
                    <a:gd name="T32" fmla="*/ 30 w 68"/>
                    <a:gd name="T33" fmla="*/ 53 h 89"/>
                    <a:gd name="T34" fmla="*/ 40 w 68"/>
                    <a:gd name="T35" fmla="*/ 40 h 89"/>
                    <a:gd name="T36" fmla="*/ 32 w 68"/>
                    <a:gd name="T37" fmla="*/ 40 h 89"/>
                    <a:gd name="T38" fmla="*/ 33 w 68"/>
                    <a:gd name="T39" fmla="*/ 36 h 89"/>
                    <a:gd name="T40" fmla="*/ 45 w 68"/>
                    <a:gd name="T41" fmla="*/ 32 h 89"/>
                    <a:gd name="T42" fmla="*/ 33 w 68"/>
                    <a:gd name="T43" fmla="*/ 12 h 89"/>
                    <a:gd name="T44" fmla="*/ 33 w 68"/>
                    <a:gd name="T45" fmla="*/ 12 h 89"/>
                    <a:gd name="T46" fmla="*/ 35 w 68"/>
                    <a:gd name="T47" fmla="*/ 8 h 89"/>
                    <a:gd name="T48" fmla="*/ 35 w 68"/>
                    <a:gd name="T49" fmla="*/ 8 h 89"/>
                    <a:gd name="T50" fmla="*/ 45 w 68"/>
                    <a:gd name="T51" fmla="*/ 12 h 89"/>
                    <a:gd name="T52" fmla="*/ 45 w 68"/>
                    <a:gd name="T53" fmla="*/ 16 h 89"/>
                    <a:gd name="T54" fmla="*/ 44 w 68"/>
                    <a:gd name="T55" fmla="*/ 16 h 89"/>
                    <a:gd name="T56" fmla="*/ 50 w 68"/>
                    <a:gd name="T57" fmla="*/ 26 h 89"/>
                    <a:gd name="T58" fmla="*/ 59 w 68"/>
                    <a:gd name="T59" fmla="*/ 10 h 89"/>
                    <a:gd name="T60" fmla="*/ 64 w 68"/>
                    <a:gd name="T6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89">
                      <a:moveTo>
                        <a:pt x="64" y="0"/>
                      </a:moveTo>
                      <a:cubicBezTo>
                        <a:pt x="68" y="2"/>
                        <a:pt x="68" y="2"/>
                        <a:pt x="68" y="2"/>
                      </a:cubicBezTo>
                      <a:cubicBezTo>
                        <a:pt x="67" y="2"/>
                        <a:pt x="67" y="3"/>
                        <a:pt x="67" y="4"/>
                      </a:cubicBezTo>
                      <a:cubicBezTo>
                        <a:pt x="65" y="9"/>
                        <a:pt x="62" y="14"/>
                        <a:pt x="60" y="19"/>
                      </a:cubicBezTo>
                      <a:cubicBezTo>
                        <a:pt x="54" y="28"/>
                        <a:pt x="48" y="38"/>
                        <a:pt x="41" y="47"/>
                      </a:cubicBezTo>
                      <a:cubicBezTo>
                        <a:pt x="41" y="47"/>
                        <a:pt x="41" y="47"/>
                        <a:pt x="41" y="47"/>
                      </a:cubicBezTo>
                      <a:cubicBezTo>
                        <a:pt x="41" y="47"/>
                        <a:pt x="41" y="47"/>
                        <a:pt x="41" y="47"/>
                      </a:cubicBezTo>
                      <a:cubicBezTo>
                        <a:pt x="30" y="62"/>
                        <a:pt x="18" y="76"/>
                        <a:pt x="4" y="88"/>
                      </a:cubicBezTo>
                      <a:cubicBezTo>
                        <a:pt x="4" y="88"/>
                        <a:pt x="3" y="88"/>
                        <a:pt x="3" y="89"/>
                      </a:cubicBezTo>
                      <a:cubicBezTo>
                        <a:pt x="0" y="86"/>
                        <a:pt x="0" y="86"/>
                        <a:pt x="0" y="86"/>
                      </a:cubicBezTo>
                      <a:cubicBezTo>
                        <a:pt x="3" y="83"/>
                        <a:pt x="6" y="80"/>
                        <a:pt x="8" y="78"/>
                      </a:cubicBezTo>
                      <a:cubicBezTo>
                        <a:pt x="15" y="71"/>
                        <a:pt x="21" y="65"/>
                        <a:pt x="26" y="58"/>
                      </a:cubicBezTo>
                      <a:cubicBezTo>
                        <a:pt x="21" y="62"/>
                        <a:pt x="13" y="60"/>
                        <a:pt x="7" y="57"/>
                      </a:cubicBezTo>
                      <a:cubicBezTo>
                        <a:pt x="8" y="54"/>
                        <a:pt x="8" y="54"/>
                        <a:pt x="8" y="54"/>
                      </a:cubicBezTo>
                      <a:cubicBezTo>
                        <a:pt x="13" y="57"/>
                        <a:pt x="18" y="58"/>
                        <a:pt x="23" y="56"/>
                      </a:cubicBezTo>
                      <a:cubicBezTo>
                        <a:pt x="25" y="55"/>
                        <a:pt x="27" y="53"/>
                        <a:pt x="27" y="52"/>
                      </a:cubicBezTo>
                      <a:cubicBezTo>
                        <a:pt x="30" y="53"/>
                        <a:pt x="30" y="53"/>
                        <a:pt x="30" y="53"/>
                      </a:cubicBezTo>
                      <a:cubicBezTo>
                        <a:pt x="34" y="49"/>
                        <a:pt x="37" y="44"/>
                        <a:pt x="40" y="40"/>
                      </a:cubicBezTo>
                      <a:cubicBezTo>
                        <a:pt x="38" y="40"/>
                        <a:pt x="35" y="40"/>
                        <a:pt x="32" y="40"/>
                      </a:cubicBezTo>
                      <a:cubicBezTo>
                        <a:pt x="33" y="36"/>
                        <a:pt x="33" y="36"/>
                        <a:pt x="33" y="36"/>
                      </a:cubicBezTo>
                      <a:cubicBezTo>
                        <a:pt x="37" y="37"/>
                        <a:pt x="42" y="37"/>
                        <a:pt x="45" y="32"/>
                      </a:cubicBezTo>
                      <a:cubicBezTo>
                        <a:pt x="50" y="23"/>
                        <a:pt x="40" y="16"/>
                        <a:pt x="33" y="12"/>
                      </a:cubicBezTo>
                      <a:cubicBezTo>
                        <a:pt x="33" y="12"/>
                        <a:pt x="33" y="12"/>
                        <a:pt x="33" y="12"/>
                      </a:cubicBezTo>
                      <a:cubicBezTo>
                        <a:pt x="35" y="8"/>
                        <a:pt x="35" y="8"/>
                        <a:pt x="35" y="8"/>
                      </a:cubicBezTo>
                      <a:cubicBezTo>
                        <a:pt x="35" y="8"/>
                        <a:pt x="35" y="8"/>
                        <a:pt x="35" y="8"/>
                      </a:cubicBezTo>
                      <a:cubicBezTo>
                        <a:pt x="38" y="10"/>
                        <a:pt x="42" y="12"/>
                        <a:pt x="45" y="12"/>
                      </a:cubicBezTo>
                      <a:cubicBezTo>
                        <a:pt x="45" y="16"/>
                        <a:pt x="45" y="16"/>
                        <a:pt x="45" y="16"/>
                      </a:cubicBezTo>
                      <a:cubicBezTo>
                        <a:pt x="45" y="16"/>
                        <a:pt x="44" y="16"/>
                        <a:pt x="44" y="16"/>
                      </a:cubicBezTo>
                      <a:cubicBezTo>
                        <a:pt x="47" y="19"/>
                        <a:pt x="49" y="22"/>
                        <a:pt x="50" y="26"/>
                      </a:cubicBezTo>
                      <a:cubicBezTo>
                        <a:pt x="53" y="20"/>
                        <a:pt x="56" y="15"/>
                        <a:pt x="59" y="10"/>
                      </a:cubicBezTo>
                      <a:cubicBezTo>
                        <a:pt x="61" y="6"/>
                        <a:pt x="63" y="3"/>
                        <a:pt x="64"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03"/>
                <p:cNvSpPr>
                  <a:spLocks/>
                </p:cNvSpPr>
                <p:nvPr/>
              </p:nvSpPr>
              <p:spPr bwMode="auto">
                <a:xfrm>
                  <a:off x="4494" y="1259"/>
                  <a:ext cx="45" cy="71"/>
                </a:xfrm>
                <a:custGeom>
                  <a:avLst/>
                  <a:gdLst>
                    <a:gd name="T0" fmla="*/ 5 w 19"/>
                    <a:gd name="T1" fmla="*/ 1 h 30"/>
                    <a:gd name="T2" fmla="*/ 17 w 19"/>
                    <a:gd name="T3" fmla="*/ 18 h 30"/>
                    <a:gd name="T4" fmla="*/ 0 w 19"/>
                    <a:gd name="T5" fmla="*/ 30 h 30"/>
                    <a:gd name="T6" fmla="*/ 1 w 19"/>
                    <a:gd name="T7" fmla="*/ 21 h 30"/>
                    <a:gd name="T8" fmla="*/ 9 w 19"/>
                    <a:gd name="T9" fmla="*/ 22 h 30"/>
                    <a:gd name="T10" fmla="*/ 12 w 19"/>
                    <a:gd name="T11" fmla="*/ 14 h 30"/>
                    <a:gd name="T12" fmla="*/ 3 w 19"/>
                    <a:gd name="T13" fmla="*/ 9 h 30"/>
                    <a:gd name="T14" fmla="*/ 3 w 19"/>
                    <a:gd name="T15" fmla="*/ 9 h 30"/>
                    <a:gd name="T16" fmla="*/ 3 w 19"/>
                    <a:gd name="T17" fmla="*/ 0 h 30"/>
                    <a:gd name="T18" fmla="*/ 5 w 19"/>
                    <a:gd name="T1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0">
                      <a:moveTo>
                        <a:pt x="5" y="1"/>
                      </a:moveTo>
                      <a:cubicBezTo>
                        <a:pt x="13" y="1"/>
                        <a:pt x="19" y="10"/>
                        <a:pt x="17" y="18"/>
                      </a:cubicBezTo>
                      <a:cubicBezTo>
                        <a:pt x="15" y="25"/>
                        <a:pt x="7" y="29"/>
                        <a:pt x="0" y="30"/>
                      </a:cubicBezTo>
                      <a:cubicBezTo>
                        <a:pt x="1" y="27"/>
                        <a:pt x="1" y="24"/>
                        <a:pt x="1" y="21"/>
                      </a:cubicBezTo>
                      <a:cubicBezTo>
                        <a:pt x="4" y="22"/>
                        <a:pt x="7" y="23"/>
                        <a:pt x="9" y="22"/>
                      </a:cubicBezTo>
                      <a:cubicBezTo>
                        <a:pt x="12" y="21"/>
                        <a:pt x="13" y="17"/>
                        <a:pt x="12" y="14"/>
                      </a:cubicBezTo>
                      <a:cubicBezTo>
                        <a:pt x="11" y="11"/>
                        <a:pt x="6" y="8"/>
                        <a:pt x="3" y="9"/>
                      </a:cubicBezTo>
                      <a:cubicBezTo>
                        <a:pt x="3" y="9"/>
                        <a:pt x="3" y="9"/>
                        <a:pt x="3" y="9"/>
                      </a:cubicBezTo>
                      <a:cubicBezTo>
                        <a:pt x="3" y="6"/>
                        <a:pt x="3" y="3"/>
                        <a:pt x="3" y="0"/>
                      </a:cubicBezTo>
                      <a:cubicBezTo>
                        <a:pt x="4" y="1"/>
                        <a:pt x="4" y="1"/>
                        <a:pt x="5"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04"/>
                <p:cNvSpPr>
                  <a:spLocks/>
                </p:cNvSpPr>
                <p:nvPr/>
              </p:nvSpPr>
              <p:spPr bwMode="auto">
                <a:xfrm>
                  <a:off x="4428" y="1472"/>
                  <a:ext cx="69" cy="59"/>
                </a:xfrm>
                <a:custGeom>
                  <a:avLst/>
                  <a:gdLst>
                    <a:gd name="T0" fmla="*/ 11 w 29"/>
                    <a:gd name="T1" fmla="*/ 1 h 25"/>
                    <a:gd name="T2" fmla="*/ 22 w 29"/>
                    <a:gd name="T3" fmla="*/ 20 h 25"/>
                    <a:gd name="T4" fmla="*/ 7 w 29"/>
                    <a:gd name="T5" fmla="*/ 24 h 25"/>
                    <a:gd name="T6" fmla="*/ 1 w 29"/>
                    <a:gd name="T7" fmla="*/ 22 h 25"/>
                    <a:gd name="T8" fmla="*/ 0 w 29"/>
                    <a:gd name="T9" fmla="*/ 22 h 25"/>
                    <a:gd name="T10" fmla="*/ 4 w 29"/>
                    <a:gd name="T11" fmla="*/ 15 h 25"/>
                    <a:gd name="T12" fmla="*/ 15 w 29"/>
                    <a:gd name="T13" fmla="*/ 18 h 25"/>
                    <a:gd name="T14" fmla="*/ 15 w 29"/>
                    <a:gd name="T15" fmla="*/ 11 h 25"/>
                    <a:gd name="T16" fmla="*/ 9 w 29"/>
                    <a:gd name="T17" fmla="*/ 6 h 25"/>
                    <a:gd name="T18" fmla="*/ 8 w 29"/>
                    <a:gd name="T19" fmla="*/ 5 h 25"/>
                    <a:gd name="T20" fmla="*/ 11 w 29"/>
                    <a:gd name="T21" fmla="*/ 0 h 25"/>
                    <a:gd name="T22" fmla="*/ 11 w 29"/>
                    <a:gd name="T23"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5">
                      <a:moveTo>
                        <a:pt x="11" y="1"/>
                      </a:moveTo>
                      <a:cubicBezTo>
                        <a:pt x="17" y="4"/>
                        <a:pt x="29" y="12"/>
                        <a:pt x="22" y="20"/>
                      </a:cubicBezTo>
                      <a:cubicBezTo>
                        <a:pt x="18" y="24"/>
                        <a:pt x="12" y="25"/>
                        <a:pt x="7" y="24"/>
                      </a:cubicBezTo>
                      <a:cubicBezTo>
                        <a:pt x="5" y="24"/>
                        <a:pt x="3" y="23"/>
                        <a:pt x="1" y="22"/>
                      </a:cubicBezTo>
                      <a:cubicBezTo>
                        <a:pt x="1" y="22"/>
                        <a:pt x="1" y="22"/>
                        <a:pt x="0" y="22"/>
                      </a:cubicBezTo>
                      <a:cubicBezTo>
                        <a:pt x="2" y="20"/>
                        <a:pt x="3" y="17"/>
                        <a:pt x="4" y="15"/>
                      </a:cubicBezTo>
                      <a:cubicBezTo>
                        <a:pt x="6" y="19"/>
                        <a:pt x="11" y="23"/>
                        <a:pt x="15" y="18"/>
                      </a:cubicBezTo>
                      <a:cubicBezTo>
                        <a:pt x="16" y="16"/>
                        <a:pt x="16" y="13"/>
                        <a:pt x="15" y="11"/>
                      </a:cubicBezTo>
                      <a:cubicBezTo>
                        <a:pt x="14" y="9"/>
                        <a:pt x="11" y="7"/>
                        <a:pt x="9" y="6"/>
                      </a:cubicBezTo>
                      <a:cubicBezTo>
                        <a:pt x="8" y="6"/>
                        <a:pt x="8" y="5"/>
                        <a:pt x="8" y="5"/>
                      </a:cubicBezTo>
                      <a:cubicBezTo>
                        <a:pt x="9" y="4"/>
                        <a:pt x="10" y="2"/>
                        <a:pt x="11" y="0"/>
                      </a:cubicBezTo>
                      <a:cubicBezTo>
                        <a:pt x="11" y="0"/>
                        <a:pt x="11" y="0"/>
                        <a:pt x="11"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05"/>
                <p:cNvSpPr>
                  <a:spLocks/>
                </p:cNvSpPr>
                <p:nvPr/>
              </p:nvSpPr>
              <p:spPr bwMode="auto">
                <a:xfrm>
                  <a:off x="4444" y="1528"/>
                  <a:ext cx="38" cy="52"/>
                </a:xfrm>
                <a:custGeom>
                  <a:avLst/>
                  <a:gdLst>
                    <a:gd name="T0" fmla="*/ 16 w 16"/>
                    <a:gd name="T1" fmla="*/ 0 h 22"/>
                    <a:gd name="T2" fmla="*/ 10 w 16"/>
                    <a:gd name="T3" fmla="*/ 12 h 22"/>
                    <a:gd name="T4" fmla="*/ 5 w 16"/>
                    <a:gd name="T5" fmla="*/ 22 h 22"/>
                    <a:gd name="T6" fmla="*/ 5 w 16"/>
                    <a:gd name="T7" fmla="*/ 21 h 22"/>
                    <a:gd name="T8" fmla="*/ 0 w 16"/>
                    <a:gd name="T9" fmla="*/ 3 h 22"/>
                    <a:gd name="T10" fmla="*/ 16 w 16"/>
                    <a:gd name="T11" fmla="*/ 0 h 22"/>
                  </a:gdLst>
                  <a:ahLst/>
                  <a:cxnLst>
                    <a:cxn ang="0">
                      <a:pos x="T0" y="T1"/>
                    </a:cxn>
                    <a:cxn ang="0">
                      <a:pos x="T2" y="T3"/>
                    </a:cxn>
                    <a:cxn ang="0">
                      <a:pos x="T4" y="T5"/>
                    </a:cxn>
                    <a:cxn ang="0">
                      <a:pos x="T6" y="T7"/>
                    </a:cxn>
                    <a:cxn ang="0">
                      <a:pos x="T8" y="T9"/>
                    </a:cxn>
                    <a:cxn ang="0">
                      <a:pos x="T10" y="T11"/>
                    </a:cxn>
                  </a:cxnLst>
                  <a:rect l="0" t="0" r="r" b="b"/>
                  <a:pathLst>
                    <a:path w="16" h="22">
                      <a:moveTo>
                        <a:pt x="16" y="0"/>
                      </a:moveTo>
                      <a:cubicBezTo>
                        <a:pt x="14" y="4"/>
                        <a:pt x="12" y="8"/>
                        <a:pt x="10" y="12"/>
                      </a:cubicBezTo>
                      <a:cubicBezTo>
                        <a:pt x="9" y="15"/>
                        <a:pt x="7" y="18"/>
                        <a:pt x="5" y="22"/>
                      </a:cubicBezTo>
                      <a:cubicBezTo>
                        <a:pt x="5" y="21"/>
                        <a:pt x="5" y="21"/>
                        <a:pt x="5" y="21"/>
                      </a:cubicBezTo>
                      <a:cubicBezTo>
                        <a:pt x="9" y="14"/>
                        <a:pt x="5" y="8"/>
                        <a:pt x="0" y="3"/>
                      </a:cubicBezTo>
                      <a:cubicBezTo>
                        <a:pt x="5" y="4"/>
                        <a:pt x="11" y="3"/>
                        <a:pt x="16"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06"/>
                <p:cNvSpPr>
                  <a:spLocks/>
                </p:cNvSpPr>
                <p:nvPr/>
              </p:nvSpPr>
              <p:spPr bwMode="auto">
                <a:xfrm>
                  <a:off x="4501" y="1176"/>
                  <a:ext cx="50" cy="76"/>
                </a:xfrm>
                <a:custGeom>
                  <a:avLst/>
                  <a:gdLst>
                    <a:gd name="T0" fmla="*/ 19 w 21"/>
                    <a:gd name="T1" fmla="*/ 16 h 32"/>
                    <a:gd name="T2" fmla="*/ 1 w 21"/>
                    <a:gd name="T3" fmla="*/ 32 h 32"/>
                    <a:gd name="T4" fmla="*/ 1 w 21"/>
                    <a:gd name="T5" fmla="*/ 32 h 32"/>
                    <a:gd name="T6" fmla="*/ 1 w 21"/>
                    <a:gd name="T7" fmla="*/ 23 h 32"/>
                    <a:gd name="T8" fmla="*/ 8 w 21"/>
                    <a:gd name="T9" fmla="*/ 23 h 32"/>
                    <a:gd name="T10" fmla="*/ 12 w 21"/>
                    <a:gd name="T11" fmla="*/ 16 h 32"/>
                    <a:gd name="T12" fmla="*/ 8 w 21"/>
                    <a:gd name="T13" fmla="*/ 8 h 32"/>
                    <a:gd name="T14" fmla="*/ 0 w 21"/>
                    <a:gd name="T15" fmla="*/ 8 h 32"/>
                    <a:gd name="T16" fmla="*/ 0 w 21"/>
                    <a:gd name="T17" fmla="*/ 0 h 32"/>
                    <a:gd name="T18" fmla="*/ 19 w 2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2">
                      <a:moveTo>
                        <a:pt x="19" y="16"/>
                      </a:moveTo>
                      <a:cubicBezTo>
                        <a:pt x="18" y="25"/>
                        <a:pt x="9" y="30"/>
                        <a:pt x="1" y="32"/>
                      </a:cubicBezTo>
                      <a:cubicBezTo>
                        <a:pt x="1" y="32"/>
                        <a:pt x="1" y="32"/>
                        <a:pt x="1" y="32"/>
                      </a:cubicBezTo>
                      <a:cubicBezTo>
                        <a:pt x="1" y="29"/>
                        <a:pt x="1" y="26"/>
                        <a:pt x="1" y="23"/>
                      </a:cubicBezTo>
                      <a:cubicBezTo>
                        <a:pt x="3" y="24"/>
                        <a:pt x="6" y="24"/>
                        <a:pt x="8" y="23"/>
                      </a:cubicBezTo>
                      <a:cubicBezTo>
                        <a:pt x="11" y="22"/>
                        <a:pt x="12" y="19"/>
                        <a:pt x="12" y="16"/>
                      </a:cubicBezTo>
                      <a:cubicBezTo>
                        <a:pt x="12" y="13"/>
                        <a:pt x="10" y="10"/>
                        <a:pt x="8" y="8"/>
                      </a:cubicBezTo>
                      <a:cubicBezTo>
                        <a:pt x="6" y="7"/>
                        <a:pt x="3" y="6"/>
                        <a:pt x="0" y="8"/>
                      </a:cubicBezTo>
                      <a:cubicBezTo>
                        <a:pt x="0" y="5"/>
                        <a:pt x="0" y="2"/>
                        <a:pt x="0" y="0"/>
                      </a:cubicBezTo>
                      <a:cubicBezTo>
                        <a:pt x="9" y="0"/>
                        <a:pt x="21" y="4"/>
                        <a:pt x="19" y="1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07"/>
                <p:cNvSpPr>
                  <a:spLocks/>
                </p:cNvSpPr>
                <p:nvPr/>
              </p:nvSpPr>
              <p:spPr bwMode="auto">
                <a:xfrm>
                  <a:off x="4641" y="622"/>
                  <a:ext cx="36" cy="31"/>
                </a:xfrm>
                <a:custGeom>
                  <a:avLst/>
                  <a:gdLst>
                    <a:gd name="T0" fmla="*/ 10 w 15"/>
                    <a:gd name="T1" fmla="*/ 1 h 13"/>
                    <a:gd name="T2" fmla="*/ 15 w 15"/>
                    <a:gd name="T3" fmla="*/ 13 h 13"/>
                    <a:gd name="T4" fmla="*/ 0 w 15"/>
                    <a:gd name="T5" fmla="*/ 10 h 13"/>
                    <a:gd name="T6" fmla="*/ 1 w 15"/>
                    <a:gd name="T7" fmla="*/ 7 h 13"/>
                    <a:gd name="T8" fmla="*/ 1 w 15"/>
                    <a:gd name="T9" fmla="*/ 6 h 13"/>
                    <a:gd name="T10" fmla="*/ 4 w 15"/>
                    <a:gd name="T11" fmla="*/ 3 h 13"/>
                    <a:gd name="T12" fmla="*/ 10 w 15"/>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10" y="1"/>
                      </a:moveTo>
                      <a:cubicBezTo>
                        <a:pt x="14" y="4"/>
                        <a:pt x="15" y="9"/>
                        <a:pt x="15" y="13"/>
                      </a:cubicBezTo>
                      <a:cubicBezTo>
                        <a:pt x="10" y="12"/>
                        <a:pt x="5" y="10"/>
                        <a:pt x="0" y="10"/>
                      </a:cubicBezTo>
                      <a:cubicBezTo>
                        <a:pt x="0" y="9"/>
                        <a:pt x="1" y="7"/>
                        <a:pt x="1" y="7"/>
                      </a:cubicBezTo>
                      <a:cubicBezTo>
                        <a:pt x="1" y="7"/>
                        <a:pt x="1" y="6"/>
                        <a:pt x="1" y="6"/>
                      </a:cubicBezTo>
                      <a:cubicBezTo>
                        <a:pt x="1" y="4"/>
                        <a:pt x="2" y="3"/>
                        <a:pt x="4" y="3"/>
                      </a:cubicBezTo>
                      <a:cubicBezTo>
                        <a:pt x="6" y="0"/>
                        <a:pt x="7" y="0"/>
                        <a:pt x="10"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08"/>
                <p:cNvSpPr>
                  <a:spLocks/>
                </p:cNvSpPr>
                <p:nvPr/>
              </p:nvSpPr>
              <p:spPr bwMode="auto">
                <a:xfrm>
                  <a:off x="4421" y="1578"/>
                  <a:ext cx="35" cy="40"/>
                </a:xfrm>
                <a:custGeom>
                  <a:avLst/>
                  <a:gdLst>
                    <a:gd name="T0" fmla="*/ 15 w 15"/>
                    <a:gd name="T1" fmla="*/ 0 h 17"/>
                    <a:gd name="T2" fmla="*/ 15 w 15"/>
                    <a:gd name="T3" fmla="*/ 1 h 17"/>
                    <a:gd name="T4" fmla="*/ 6 w 15"/>
                    <a:gd name="T5" fmla="*/ 17 h 17"/>
                    <a:gd name="T6" fmla="*/ 0 w 15"/>
                    <a:gd name="T7" fmla="*/ 7 h 17"/>
                    <a:gd name="T8" fmla="*/ 1 w 15"/>
                    <a:gd name="T9" fmla="*/ 7 h 17"/>
                    <a:gd name="T10" fmla="*/ 15 w 15"/>
                    <a:gd name="T11" fmla="*/ 0 h 17"/>
                  </a:gdLst>
                  <a:ahLst/>
                  <a:cxnLst>
                    <a:cxn ang="0">
                      <a:pos x="T0" y="T1"/>
                    </a:cxn>
                    <a:cxn ang="0">
                      <a:pos x="T2" y="T3"/>
                    </a:cxn>
                    <a:cxn ang="0">
                      <a:pos x="T4" y="T5"/>
                    </a:cxn>
                    <a:cxn ang="0">
                      <a:pos x="T6" y="T7"/>
                    </a:cxn>
                    <a:cxn ang="0">
                      <a:pos x="T8" y="T9"/>
                    </a:cxn>
                    <a:cxn ang="0">
                      <a:pos x="T10" y="T11"/>
                    </a:cxn>
                  </a:cxnLst>
                  <a:rect l="0" t="0" r="r" b="b"/>
                  <a:pathLst>
                    <a:path w="15" h="17">
                      <a:moveTo>
                        <a:pt x="15" y="0"/>
                      </a:moveTo>
                      <a:cubicBezTo>
                        <a:pt x="15" y="1"/>
                        <a:pt x="15" y="1"/>
                        <a:pt x="15" y="1"/>
                      </a:cubicBezTo>
                      <a:cubicBezTo>
                        <a:pt x="12" y="6"/>
                        <a:pt x="9" y="11"/>
                        <a:pt x="6" y="17"/>
                      </a:cubicBezTo>
                      <a:cubicBezTo>
                        <a:pt x="5" y="13"/>
                        <a:pt x="3" y="10"/>
                        <a:pt x="0" y="7"/>
                      </a:cubicBezTo>
                      <a:cubicBezTo>
                        <a:pt x="0" y="7"/>
                        <a:pt x="1" y="7"/>
                        <a:pt x="1" y="7"/>
                      </a:cubicBezTo>
                      <a:cubicBezTo>
                        <a:pt x="6" y="7"/>
                        <a:pt x="12" y="6"/>
                        <a:pt x="15"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09"/>
                <p:cNvSpPr>
                  <a:spLocks/>
                </p:cNvSpPr>
                <p:nvPr/>
              </p:nvSpPr>
              <p:spPr bwMode="auto">
                <a:xfrm>
                  <a:off x="4463" y="1429"/>
                  <a:ext cx="22" cy="19"/>
                </a:xfrm>
                <a:custGeom>
                  <a:avLst/>
                  <a:gdLst>
                    <a:gd name="T0" fmla="*/ 6 w 9"/>
                    <a:gd name="T1" fmla="*/ 3 h 8"/>
                    <a:gd name="T2" fmla="*/ 9 w 9"/>
                    <a:gd name="T3" fmla="*/ 7 h 8"/>
                    <a:gd name="T4" fmla="*/ 5 w 9"/>
                    <a:gd name="T5" fmla="*/ 8 h 8"/>
                    <a:gd name="T6" fmla="*/ 0 w 9"/>
                    <a:gd name="T7" fmla="*/ 6 h 8"/>
                    <a:gd name="T8" fmla="*/ 2 w 9"/>
                    <a:gd name="T9" fmla="*/ 0 h 8"/>
                    <a:gd name="T10" fmla="*/ 6 w 9"/>
                    <a:gd name="T11" fmla="*/ 3 h 8"/>
                  </a:gdLst>
                  <a:ahLst/>
                  <a:cxnLst>
                    <a:cxn ang="0">
                      <a:pos x="T0" y="T1"/>
                    </a:cxn>
                    <a:cxn ang="0">
                      <a:pos x="T2" y="T3"/>
                    </a:cxn>
                    <a:cxn ang="0">
                      <a:pos x="T4" y="T5"/>
                    </a:cxn>
                    <a:cxn ang="0">
                      <a:pos x="T6" y="T7"/>
                    </a:cxn>
                    <a:cxn ang="0">
                      <a:pos x="T8" y="T9"/>
                    </a:cxn>
                    <a:cxn ang="0">
                      <a:pos x="T10" y="T11"/>
                    </a:cxn>
                  </a:cxnLst>
                  <a:rect l="0" t="0" r="r" b="b"/>
                  <a:pathLst>
                    <a:path w="9" h="8">
                      <a:moveTo>
                        <a:pt x="6" y="3"/>
                      </a:moveTo>
                      <a:cubicBezTo>
                        <a:pt x="7" y="3"/>
                        <a:pt x="9" y="5"/>
                        <a:pt x="9" y="7"/>
                      </a:cubicBezTo>
                      <a:cubicBezTo>
                        <a:pt x="8" y="8"/>
                        <a:pt x="6" y="8"/>
                        <a:pt x="5" y="8"/>
                      </a:cubicBezTo>
                      <a:cubicBezTo>
                        <a:pt x="3" y="7"/>
                        <a:pt x="2" y="6"/>
                        <a:pt x="0" y="6"/>
                      </a:cubicBezTo>
                      <a:cubicBezTo>
                        <a:pt x="1" y="4"/>
                        <a:pt x="2" y="2"/>
                        <a:pt x="2" y="0"/>
                      </a:cubicBezTo>
                      <a:cubicBezTo>
                        <a:pt x="4" y="1"/>
                        <a:pt x="5" y="1"/>
                        <a:pt x="6"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10"/>
                <p:cNvSpPr>
                  <a:spLocks/>
                </p:cNvSpPr>
                <p:nvPr/>
              </p:nvSpPr>
              <p:spPr bwMode="auto">
                <a:xfrm>
                  <a:off x="4525" y="1152"/>
                  <a:ext cx="26" cy="36"/>
                </a:xfrm>
                <a:custGeom>
                  <a:avLst/>
                  <a:gdLst>
                    <a:gd name="T0" fmla="*/ 10 w 11"/>
                    <a:gd name="T1" fmla="*/ 0 h 15"/>
                    <a:gd name="T2" fmla="*/ 11 w 11"/>
                    <a:gd name="T3" fmla="*/ 15 h 15"/>
                    <a:gd name="T4" fmla="*/ 0 w 11"/>
                    <a:gd name="T5" fmla="*/ 7 h 15"/>
                    <a:gd name="T6" fmla="*/ 7 w 11"/>
                    <a:gd name="T7" fmla="*/ 4 h 15"/>
                    <a:gd name="T8" fmla="*/ 10 w 11"/>
                    <a:gd name="T9" fmla="*/ 0 h 15"/>
                  </a:gdLst>
                  <a:ahLst/>
                  <a:cxnLst>
                    <a:cxn ang="0">
                      <a:pos x="T0" y="T1"/>
                    </a:cxn>
                    <a:cxn ang="0">
                      <a:pos x="T2" y="T3"/>
                    </a:cxn>
                    <a:cxn ang="0">
                      <a:pos x="T4" y="T5"/>
                    </a:cxn>
                    <a:cxn ang="0">
                      <a:pos x="T6" y="T7"/>
                    </a:cxn>
                    <a:cxn ang="0">
                      <a:pos x="T8" y="T9"/>
                    </a:cxn>
                  </a:cxnLst>
                  <a:rect l="0" t="0" r="r" b="b"/>
                  <a:pathLst>
                    <a:path w="11" h="15">
                      <a:moveTo>
                        <a:pt x="10" y="0"/>
                      </a:moveTo>
                      <a:cubicBezTo>
                        <a:pt x="10" y="5"/>
                        <a:pt x="11" y="10"/>
                        <a:pt x="11" y="15"/>
                      </a:cubicBezTo>
                      <a:cubicBezTo>
                        <a:pt x="8" y="11"/>
                        <a:pt x="4" y="8"/>
                        <a:pt x="0" y="7"/>
                      </a:cubicBezTo>
                      <a:cubicBezTo>
                        <a:pt x="3" y="6"/>
                        <a:pt x="5" y="5"/>
                        <a:pt x="7" y="4"/>
                      </a:cubicBezTo>
                      <a:cubicBezTo>
                        <a:pt x="8" y="3"/>
                        <a:pt x="9" y="1"/>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11"/>
                <p:cNvSpPr>
                  <a:spLocks/>
                </p:cNvSpPr>
                <p:nvPr/>
              </p:nvSpPr>
              <p:spPr bwMode="auto">
                <a:xfrm>
                  <a:off x="4326" y="1668"/>
                  <a:ext cx="104" cy="113"/>
                </a:xfrm>
                <a:custGeom>
                  <a:avLst/>
                  <a:gdLst>
                    <a:gd name="T0" fmla="*/ 37 w 44"/>
                    <a:gd name="T1" fmla="*/ 3 h 48"/>
                    <a:gd name="T2" fmla="*/ 35 w 44"/>
                    <a:gd name="T3" fmla="*/ 37 h 48"/>
                    <a:gd name="T4" fmla="*/ 3 w 44"/>
                    <a:gd name="T5" fmla="*/ 44 h 48"/>
                    <a:gd name="T6" fmla="*/ 1 w 44"/>
                    <a:gd name="T7" fmla="*/ 42 h 48"/>
                    <a:gd name="T8" fmla="*/ 0 w 44"/>
                    <a:gd name="T9" fmla="*/ 41 h 48"/>
                    <a:gd name="T10" fmla="*/ 37 w 44"/>
                    <a:gd name="T11" fmla="*/ 0 h 48"/>
                    <a:gd name="T12" fmla="*/ 37 w 44"/>
                    <a:gd name="T13" fmla="*/ 3 h 48"/>
                  </a:gdLst>
                  <a:ahLst/>
                  <a:cxnLst>
                    <a:cxn ang="0">
                      <a:pos x="T0" y="T1"/>
                    </a:cxn>
                    <a:cxn ang="0">
                      <a:pos x="T2" y="T3"/>
                    </a:cxn>
                    <a:cxn ang="0">
                      <a:pos x="T4" y="T5"/>
                    </a:cxn>
                    <a:cxn ang="0">
                      <a:pos x="T6" y="T7"/>
                    </a:cxn>
                    <a:cxn ang="0">
                      <a:pos x="T8" y="T9"/>
                    </a:cxn>
                    <a:cxn ang="0">
                      <a:pos x="T10" y="T11"/>
                    </a:cxn>
                    <a:cxn ang="0">
                      <a:pos x="T12" y="T13"/>
                    </a:cxn>
                  </a:cxnLst>
                  <a:rect l="0" t="0" r="r" b="b"/>
                  <a:pathLst>
                    <a:path w="44" h="48">
                      <a:moveTo>
                        <a:pt x="37" y="3"/>
                      </a:moveTo>
                      <a:cubicBezTo>
                        <a:pt x="44" y="13"/>
                        <a:pt x="43" y="27"/>
                        <a:pt x="35" y="37"/>
                      </a:cubicBezTo>
                      <a:cubicBezTo>
                        <a:pt x="27" y="46"/>
                        <a:pt x="14" y="48"/>
                        <a:pt x="3" y="44"/>
                      </a:cubicBezTo>
                      <a:cubicBezTo>
                        <a:pt x="2" y="43"/>
                        <a:pt x="1" y="43"/>
                        <a:pt x="1" y="42"/>
                      </a:cubicBezTo>
                      <a:cubicBezTo>
                        <a:pt x="1" y="42"/>
                        <a:pt x="0" y="41"/>
                        <a:pt x="0" y="41"/>
                      </a:cubicBezTo>
                      <a:cubicBezTo>
                        <a:pt x="14" y="29"/>
                        <a:pt x="26" y="15"/>
                        <a:pt x="37" y="0"/>
                      </a:cubicBezTo>
                      <a:cubicBezTo>
                        <a:pt x="36" y="1"/>
                        <a:pt x="36" y="2"/>
                        <a:pt x="37"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112"/>
                <p:cNvSpPr>
                  <a:spLocks/>
                </p:cNvSpPr>
                <p:nvPr/>
              </p:nvSpPr>
              <p:spPr bwMode="auto">
                <a:xfrm>
                  <a:off x="4499" y="1285"/>
                  <a:ext cx="19" cy="21"/>
                </a:xfrm>
                <a:custGeom>
                  <a:avLst/>
                  <a:gdLst>
                    <a:gd name="T0" fmla="*/ 5 w 8"/>
                    <a:gd name="T1" fmla="*/ 3 h 9"/>
                    <a:gd name="T2" fmla="*/ 7 w 8"/>
                    <a:gd name="T3" fmla="*/ 7 h 9"/>
                    <a:gd name="T4" fmla="*/ 3 w 8"/>
                    <a:gd name="T5" fmla="*/ 8 h 9"/>
                    <a:gd name="T6" fmla="*/ 1 w 8"/>
                    <a:gd name="T7" fmla="*/ 8 h 9"/>
                    <a:gd name="T8" fmla="*/ 0 w 8"/>
                    <a:gd name="T9" fmla="*/ 7 h 9"/>
                    <a:gd name="T10" fmla="*/ 0 w 8"/>
                    <a:gd name="T11" fmla="*/ 0 h 9"/>
                    <a:gd name="T12" fmla="*/ 5 w 8"/>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5" y="3"/>
                      </a:moveTo>
                      <a:cubicBezTo>
                        <a:pt x="6" y="3"/>
                        <a:pt x="8" y="6"/>
                        <a:pt x="7" y="7"/>
                      </a:cubicBezTo>
                      <a:cubicBezTo>
                        <a:pt x="6" y="9"/>
                        <a:pt x="4" y="8"/>
                        <a:pt x="3" y="8"/>
                      </a:cubicBezTo>
                      <a:cubicBezTo>
                        <a:pt x="2" y="8"/>
                        <a:pt x="1" y="8"/>
                        <a:pt x="1" y="8"/>
                      </a:cubicBezTo>
                      <a:cubicBezTo>
                        <a:pt x="0" y="8"/>
                        <a:pt x="0" y="7"/>
                        <a:pt x="0" y="7"/>
                      </a:cubicBezTo>
                      <a:cubicBezTo>
                        <a:pt x="0" y="5"/>
                        <a:pt x="0" y="3"/>
                        <a:pt x="0" y="0"/>
                      </a:cubicBezTo>
                      <a:cubicBezTo>
                        <a:pt x="2" y="1"/>
                        <a:pt x="3" y="2"/>
                        <a:pt x="5"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113"/>
                <p:cNvSpPr>
                  <a:spLocks/>
                </p:cNvSpPr>
                <p:nvPr/>
              </p:nvSpPr>
              <p:spPr bwMode="auto">
                <a:xfrm>
                  <a:off x="4485" y="1360"/>
                  <a:ext cx="14" cy="17"/>
                </a:xfrm>
                <a:custGeom>
                  <a:avLst/>
                  <a:gdLst>
                    <a:gd name="T0" fmla="*/ 6 w 6"/>
                    <a:gd name="T1" fmla="*/ 3 h 7"/>
                    <a:gd name="T2" fmla="*/ 4 w 6"/>
                    <a:gd name="T3" fmla="*/ 6 h 7"/>
                    <a:gd name="T4" fmla="*/ 0 w 6"/>
                    <a:gd name="T5" fmla="*/ 7 h 7"/>
                    <a:gd name="T6" fmla="*/ 0 w 6"/>
                    <a:gd name="T7" fmla="*/ 6 h 7"/>
                    <a:gd name="T8" fmla="*/ 1 w 6"/>
                    <a:gd name="T9" fmla="*/ 0 h 7"/>
                    <a:gd name="T10" fmla="*/ 4 w 6"/>
                    <a:gd name="T11" fmla="*/ 0 h 7"/>
                    <a:gd name="T12" fmla="*/ 6 w 6"/>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6" y="3"/>
                      </a:moveTo>
                      <a:cubicBezTo>
                        <a:pt x="6" y="4"/>
                        <a:pt x="5" y="6"/>
                        <a:pt x="4" y="6"/>
                      </a:cubicBezTo>
                      <a:cubicBezTo>
                        <a:pt x="3" y="7"/>
                        <a:pt x="1" y="7"/>
                        <a:pt x="0" y="7"/>
                      </a:cubicBezTo>
                      <a:cubicBezTo>
                        <a:pt x="0" y="7"/>
                        <a:pt x="0" y="6"/>
                        <a:pt x="0" y="6"/>
                      </a:cubicBezTo>
                      <a:cubicBezTo>
                        <a:pt x="1" y="4"/>
                        <a:pt x="1" y="2"/>
                        <a:pt x="1" y="0"/>
                      </a:cubicBezTo>
                      <a:cubicBezTo>
                        <a:pt x="2" y="0"/>
                        <a:pt x="3" y="0"/>
                        <a:pt x="4" y="0"/>
                      </a:cubicBezTo>
                      <a:cubicBezTo>
                        <a:pt x="5" y="1"/>
                        <a:pt x="6" y="2"/>
                        <a:pt x="6"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114"/>
                <p:cNvSpPr>
                  <a:spLocks/>
                </p:cNvSpPr>
                <p:nvPr/>
              </p:nvSpPr>
              <p:spPr bwMode="auto">
                <a:xfrm>
                  <a:off x="4556" y="1110"/>
                  <a:ext cx="0" cy="7"/>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115"/>
                <p:cNvSpPr>
                  <a:spLocks/>
                </p:cNvSpPr>
                <p:nvPr/>
              </p:nvSpPr>
              <p:spPr bwMode="auto">
                <a:xfrm>
                  <a:off x="4399" y="1533"/>
                  <a:ext cx="60" cy="52"/>
                </a:xfrm>
                <a:custGeom>
                  <a:avLst/>
                  <a:gdLst>
                    <a:gd name="T0" fmla="*/ 11 w 25"/>
                    <a:gd name="T1" fmla="*/ 0 h 22"/>
                    <a:gd name="T2" fmla="*/ 20 w 25"/>
                    <a:gd name="T3" fmla="*/ 18 h 22"/>
                    <a:gd name="T4" fmla="*/ 10 w 25"/>
                    <a:gd name="T5" fmla="*/ 22 h 22"/>
                    <a:gd name="T6" fmla="*/ 0 w 25"/>
                    <a:gd name="T7" fmla="*/ 18 h 22"/>
                    <a:gd name="T8" fmla="*/ 0 w 25"/>
                    <a:gd name="T9" fmla="*/ 18 h 22"/>
                    <a:gd name="T10" fmla="*/ 3 w 25"/>
                    <a:gd name="T11" fmla="*/ 13 h 22"/>
                    <a:gd name="T12" fmla="*/ 9 w 25"/>
                    <a:gd name="T13" fmla="*/ 17 h 22"/>
                    <a:gd name="T14" fmla="*/ 15 w 25"/>
                    <a:gd name="T15" fmla="*/ 15 h 22"/>
                    <a:gd name="T16" fmla="*/ 8 w 25"/>
                    <a:gd name="T17" fmla="*/ 4 h 22"/>
                    <a:gd name="T18" fmla="*/ 11 w 25"/>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2">
                      <a:moveTo>
                        <a:pt x="11" y="0"/>
                      </a:moveTo>
                      <a:cubicBezTo>
                        <a:pt x="17" y="3"/>
                        <a:pt x="25" y="10"/>
                        <a:pt x="20" y="18"/>
                      </a:cubicBezTo>
                      <a:cubicBezTo>
                        <a:pt x="18" y="21"/>
                        <a:pt x="14" y="22"/>
                        <a:pt x="10" y="22"/>
                      </a:cubicBezTo>
                      <a:cubicBezTo>
                        <a:pt x="7" y="22"/>
                        <a:pt x="3" y="20"/>
                        <a:pt x="0" y="18"/>
                      </a:cubicBezTo>
                      <a:cubicBezTo>
                        <a:pt x="0" y="18"/>
                        <a:pt x="0" y="18"/>
                        <a:pt x="0" y="18"/>
                      </a:cubicBezTo>
                      <a:cubicBezTo>
                        <a:pt x="1" y="17"/>
                        <a:pt x="2" y="15"/>
                        <a:pt x="3" y="13"/>
                      </a:cubicBezTo>
                      <a:cubicBezTo>
                        <a:pt x="5" y="15"/>
                        <a:pt x="7" y="16"/>
                        <a:pt x="9" y="17"/>
                      </a:cubicBezTo>
                      <a:cubicBezTo>
                        <a:pt x="11" y="17"/>
                        <a:pt x="14" y="17"/>
                        <a:pt x="15" y="15"/>
                      </a:cubicBezTo>
                      <a:cubicBezTo>
                        <a:pt x="17" y="9"/>
                        <a:pt x="12" y="6"/>
                        <a:pt x="8" y="4"/>
                      </a:cubicBezTo>
                      <a:cubicBezTo>
                        <a:pt x="9" y="3"/>
                        <a:pt x="10" y="1"/>
                        <a:pt x="11"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116"/>
                <p:cNvSpPr>
                  <a:spLocks/>
                </p:cNvSpPr>
                <p:nvPr/>
              </p:nvSpPr>
              <p:spPr bwMode="auto">
                <a:xfrm>
                  <a:off x="4492" y="1100"/>
                  <a:ext cx="52" cy="66"/>
                </a:xfrm>
                <a:custGeom>
                  <a:avLst/>
                  <a:gdLst>
                    <a:gd name="T0" fmla="*/ 22 w 22"/>
                    <a:gd name="T1" fmla="*/ 12 h 28"/>
                    <a:gd name="T2" fmla="*/ 16 w 22"/>
                    <a:gd name="T3" fmla="*/ 24 h 28"/>
                    <a:gd name="T4" fmla="*/ 6 w 22"/>
                    <a:gd name="T5" fmla="*/ 25 h 28"/>
                    <a:gd name="T6" fmla="*/ 4 w 22"/>
                    <a:gd name="T7" fmla="*/ 28 h 28"/>
                    <a:gd name="T8" fmla="*/ 4 w 22"/>
                    <a:gd name="T9" fmla="*/ 28 h 28"/>
                    <a:gd name="T10" fmla="*/ 3 w 22"/>
                    <a:gd name="T11" fmla="*/ 21 h 28"/>
                    <a:gd name="T12" fmla="*/ 11 w 22"/>
                    <a:gd name="T13" fmla="*/ 19 h 28"/>
                    <a:gd name="T14" fmla="*/ 14 w 22"/>
                    <a:gd name="T15" fmla="*/ 13 h 28"/>
                    <a:gd name="T16" fmla="*/ 1 w 22"/>
                    <a:gd name="T17" fmla="*/ 6 h 28"/>
                    <a:gd name="T18" fmla="*/ 0 w 22"/>
                    <a:gd name="T19" fmla="*/ 1 h 28"/>
                    <a:gd name="T20" fmla="*/ 0 w 22"/>
                    <a:gd name="T21" fmla="*/ 1 h 28"/>
                    <a:gd name="T22" fmla="*/ 22 w 22"/>
                    <a:gd name="T23"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8">
                      <a:moveTo>
                        <a:pt x="22" y="12"/>
                      </a:moveTo>
                      <a:cubicBezTo>
                        <a:pt x="22" y="16"/>
                        <a:pt x="21" y="21"/>
                        <a:pt x="16" y="24"/>
                      </a:cubicBezTo>
                      <a:cubicBezTo>
                        <a:pt x="13" y="25"/>
                        <a:pt x="9" y="25"/>
                        <a:pt x="6" y="25"/>
                      </a:cubicBezTo>
                      <a:cubicBezTo>
                        <a:pt x="4" y="25"/>
                        <a:pt x="3" y="27"/>
                        <a:pt x="4" y="28"/>
                      </a:cubicBezTo>
                      <a:cubicBezTo>
                        <a:pt x="4" y="28"/>
                        <a:pt x="4" y="28"/>
                        <a:pt x="4" y="28"/>
                      </a:cubicBezTo>
                      <a:cubicBezTo>
                        <a:pt x="3" y="25"/>
                        <a:pt x="3" y="23"/>
                        <a:pt x="3" y="21"/>
                      </a:cubicBezTo>
                      <a:cubicBezTo>
                        <a:pt x="5" y="21"/>
                        <a:pt x="9" y="20"/>
                        <a:pt x="11" y="19"/>
                      </a:cubicBezTo>
                      <a:cubicBezTo>
                        <a:pt x="13" y="18"/>
                        <a:pt x="15" y="16"/>
                        <a:pt x="14" y="13"/>
                      </a:cubicBezTo>
                      <a:cubicBezTo>
                        <a:pt x="13" y="7"/>
                        <a:pt x="6" y="5"/>
                        <a:pt x="1" y="6"/>
                      </a:cubicBezTo>
                      <a:cubicBezTo>
                        <a:pt x="0" y="4"/>
                        <a:pt x="0" y="2"/>
                        <a:pt x="0" y="1"/>
                      </a:cubicBezTo>
                      <a:cubicBezTo>
                        <a:pt x="0" y="1"/>
                        <a:pt x="0" y="1"/>
                        <a:pt x="0" y="1"/>
                      </a:cubicBezTo>
                      <a:cubicBezTo>
                        <a:pt x="9" y="1"/>
                        <a:pt x="22" y="0"/>
                        <a:pt x="22" y="1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117"/>
                <p:cNvSpPr>
                  <a:spLocks/>
                </p:cNvSpPr>
                <p:nvPr/>
              </p:nvSpPr>
              <p:spPr bwMode="auto">
                <a:xfrm>
                  <a:off x="4440" y="1493"/>
                  <a:ext cx="19" cy="26"/>
                </a:xfrm>
                <a:custGeom>
                  <a:avLst/>
                  <a:gdLst>
                    <a:gd name="T0" fmla="*/ 2 w 8"/>
                    <a:gd name="T1" fmla="*/ 0 h 11"/>
                    <a:gd name="T2" fmla="*/ 7 w 8"/>
                    <a:gd name="T3" fmla="*/ 7 h 11"/>
                    <a:gd name="T4" fmla="*/ 0 w 8"/>
                    <a:gd name="T5" fmla="*/ 4 h 11"/>
                    <a:gd name="T6" fmla="*/ 0 w 8"/>
                    <a:gd name="T7" fmla="*/ 4 h 11"/>
                    <a:gd name="T8" fmla="*/ 2 w 8"/>
                    <a:gd name="T9" fmla="*/ 0 h 11"/>
                  </a:gdLst>
                  <a:ahLst/>
                  <a:cxnLst>
                    <a:cxn ang="0">
                      <a:pos x="T0" y="T1"/>
                    </a:cxn>
                    <a:cxn ang="0">
                      <a:pos x="T2" y="T3"/>
                    </a:cxn>
                    <a:cxn ang="0">
                      <a:pos x="T4" y="T5"/>
                    </a:cxn>
                    <a:cxn ang="0">
                      <a:pos x="T6" y="T7"/>
                    </a:cxn>
                    <a:cxn ang="0">
                      <a:pos x="T8" y="T9"/>
                    </a:cxn>
                  </a:cxnLst>
                  <a:rect l="0" t="0" r="r" b="b"/>
                  <a:pathLst>
                    <a:path w="8" h="11">
                      <a:moveTo>
                        <a:pt x="2" y="0"/>
                      </a:moveTo>
                      <a:cubicBezTo>
                        <a:pt x="4" y="1"/>
                        <a:pt x="8" y="3"/>
                        <a:pt x="7" y="7"/>
                      </a:cubicBezTo>
                      <a:cubicBezTo>
                        <a:pt x="6" y="11"/>
                        <a:pt x="1" y="6"/>
                        <a:pt x="0" y="4"/>
                      </a:cubicBezTo>
                      <a:cubicBezTo>
                        <a:pt x="0" y="4"/>
                        <a:pt x="0" y="4"/>
                        <a:pt x="0" y="4"/>
                      </a:cubicBezTo>
                      <a:cubicBezTo>
                        <a:pt x="1" y="2"/>
                        <a:pt x="1" y="1"/>
                        <a:pt x="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118"/>
                <p:cNvSpPr>
                  <a:spLocks/>
                </p:cNvSpPr>
                <p:nvPr/>
              </p:nvSpPr>
              <p:spPr bwMode="auto">
                <a:xfrm>
                  <a:off x="3854" y="1805"/>
                  <a:ext cx="498" cy="499"/>
                </a:xfrm>
                <a:custGeom>
                  <a:avLst/>
                  <a:gdLst>
                    <a:gd name="T0" fmla="*/ 202 w 210"/>
                    <a:gd name="T1" fmla="*/ 98 h 211"/>
                    <a:gd name="T2" fmla="*/ 151 w 210"/>
                    <a:gd name="T3" fmla="*/ 211 h 211"/>
                    <a:gd name="T4" fmla="*/ 94 w 210"/>
                    <a:gd name="T5" fmla="*/ 185 h 211"/>
                    <a:gd name="T6" fmla="*/ 39 w 210"/>
                    <a:gd name="T7" fmla="*/ 157 h 211"/>
                    <a:gd name="T8" fmla="*/ 7 w 210"/>
                    <a:gd name="T9" fmla="*/ 117 h 211"/>
                    <a:gd name="T10" fmla="*/ 0 w 210"/>
                    <a:gd name="T11" fmla="*/ 77 h 211"/>
                    <a:gd name="T12" fmla="*/ 0 w 210"/>
                    <a:gd name="T13" fmla="*/ 72 h 211"/>
                    <a:gd name="T14" fmla="*/ 0 w 210"/>
                    <a:gd name="T15" fmla="*/ 68 h 211"/>
                    <a:gd name="T16" fmla="*/ 0 w 210"/>
                    <a:gd name="T17" fmla="*/ 67 h 211"/>
                    <a:gd name="T18" fmla="*/ 9 w 210"/>
                    <a:gd name="T19" fmla="*/ 67 h 211"/>
                    <a:gd name="T20" fmla="*/ 10 w 210"/>
                    <a:gd name="T21" fmla="*/ 67 h 211"/>
                    <a:gd name="T22" fmla="*/ 15 w 210"/>
                    <a:gd name="T23" fmla="*/ 67 h 211"/>
                    <a:gd name="T24" fmla="*/ 15 w 210"/>
                    <a:gd name="T25" fmla="*/ 68 h 211"/>
                    <a:gd name="T26" fmla="*/ 57 w 210"/>
                    <a:gd name="T27" fmla="*/ 145 h 211"/>
                    <a:gd name="T28" fmla="*/ 95 w 210"/>
                    <a:gd name="T29" fmla="*/ 168 h 211"/>
                    <a:gd name="T30" fmla="*/ 148 w 210"/>
                    <a:gd name="T31" fmla="*/ 186 h 211"/>
                    <a:gd name="T32" fmla="*/ 152 w 210"/>
                    <a:gd name="T33" fmla="*/ 184 h 211"/>
                    <a:gd name="T34" fmla="*/ 189 w 210"/>
                    <a:gd name="T35" fmla="*/ 94 h 211"/>
                    <a:gd name="T36" fmla="*/ 185 w 210"/>
                    <a:gd name="T37" fmla="*/ 48 h 211"/>
                    <a:gd name="T38" fmla="*/ 167 w 210"/>
                    <a:gd name="T39" fmla="*/ 10 h 211"/>
                    <a:gd name="T40" fmla="*/ 167 w 210"/>
                    <a:gd name="T41" fmla="*/ 10 h 211"/>
                    <a:gd name="T42" fmla="*/ 180 w 210"/>
                    <a:gd name="T43" fmla="*/ 0 h 211"/>
                    <a:gd name="T44" fmla="*/ 180 w 210"/>
                    <a:gd name="T45" fmla="*/ 3 h 211"/>
                    <a:gd name="T46" fmla="*/ 202 w 210"/>
                    <a:gd name="T47" fmla="*/ 9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0" h="211">
                      <a:moveTo>
                        <a:pt x="202" y="98"/>
                      </a:moveTo>
                      <a:cubicBezTo>
                        <a:pt x="194" y="138"/>
                        <a:pt x="171" y="175"/>
                        <a:pt x="151" y="211"/>
                      </a:cubicBezTo>
                      <a:cubicBezTo>
                        <a:pt x="132" y="203"/>
                        <a:pt x="113" y="194"/>
                        <a:pt x="94" y="185"/>
                      </a:cubicBezTo>
                      <a:cubicBezTo>
                        <a:pt x="75" y="177"/>
                        <a:pt x="55" y="169"/>
                        <a:pt x="39" y="157"/>
                      </a:cubicBezTo>
                      <a:cubicBezTo>
                        <a:pt x="24" y="147"/>
                        <a:pt x="13" y="133"/>
                        <a:pt x="7" y="117"/>
                      </a:cubicBezTo>
                      <a:cubicBezTo>
                        <a:pt x="2" y="104"/>
                        <a:pt x="0" y="91"/>
                        <a:pt x="0" y="77"/>
                      </a:cubicBezTo>
                      <a:cubicBezTo>
                        <a:pt x="0" y="75"/>
                        <a:pt x="0" y="74"/>
                        <a:pt x="0" y="72"/>
                      </a:cubicBezTo>
                      <a:cubicBezTo>
                        <a:pt x="0" y="71"/>
                        <a:pt x="0" y="69"/>
                        <a:pt x="0" y="68"/>
                      </a:cubicBezTo>
                      <a:cubicBezTo>
                        <a:pt x="0" y="67"/>
                        <a:pt x="0" y="67"/>
                        <a:pt x="0" y="67"/>
                      </a:cubicBezTo>
                      <a:cubicBezTo>
                        <a:pt x="3" y="67"/>
                        <a:pt x="6" y="67"/>
                        <a:pt x="9" y="67"/>
                      </a:cubicBezTo>
                      <a:cubicBezTo>
                        <a:pt x="9" y="67"/>
                        <a:pt x="10" y="67"/>
                        <a:pt x="10" y="67"/>
                      </a:cubicBezTo>
                      <a:cubicBezTo>
                        <a:pt x="12" y="67"/>
                        <a:pt x="13" y="67"/>
                        <a:pt x="15" y="67"/>
                      </a:cubicBezTo>
                      <a:cubicBezTo>
                        <a:pt x="15" y="67"/>
                        <a:pt x="15" y="67"/>
                        <a:pt x="15" y="68"/>
                      </a:cubicBezTo>
                      <a:cubicBezTo>
                        <a:pt x="18" y="98"/>
                        <a:pt x="34" y="125"/>
                        <a:pt x="57" y="145"/>
                      </a:cubicBezTo>
                      <a:cubicBezTo>
                        <a:pt x="68" y="155"/>
                        <a:pt x="81" y="163"/>
                        <a:pt x="95" y="168"/>
                      </a:cubicBezTo>
                      <a:cubicBezTo>
                        <a:pt x="112" y="175"/>
                        <a:pt x="132" y="176"/>
                        <a:pt x="148" y="186"/>
                      </a:cubicBezTo>
                      <a:cubicBezTo>
                        <a:pt x="150" y="187"/>
                        <a:pt x="151" y="186"/>
                        <a:pt x="152" y="184"/>
                      </a:cubicBezTo>
                      <a:cubicBezTo>
                        <a:pt x="161" y="153"/>
                        <a:pt x="186" y="127"/>
                        <a:pt x="189" y="94"/>
                      </a:cubicBezTo>
                      <a:cubicBezTo>
                        <a:pt x="190" y="79"/>
                        <a:pt x="188" y="63"/>
                        <a:pt x="185" y="48"/>
                      </a:cubicBezTo>
                      <a:cubicBezTo>
                        <a:pt x="182" y="34"/>
                        <a:pt x="177" y="21"/>
                        <a:pt x="167" y="10"/>
                      </a:cubicBezTo>
                      <a:cubicBezTo>
                        <a:pt x="167" y="10"/>
                        <a:pt x="167" y="10"/>
                        <a:pt x="167" y="10"/>
                      </a:cubicBezTo>
                      <a:cubicBezTo>
                        <a:pt x="171" y="7"/>
                        <a:pt x="176" y="4"/>
                        <a:pt x="180" y="0"/>
                      </a:cubicBezTo>
                      <a:cubicBezTo>
                        <a:pt x="179" y="1"/>
                        <a:pt x="180" y="2"/>
                        <a:pt x="180" y="3"/>
                      </a:cubicBezTo>
                      <a:cubicBezTo>
                        <a:pt x="205" y="27"/>
                        <a:pt x="210" y="65"/>
                        <a:pt x="202" y="9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119"/>
                <p:cNvSpPr>
                  <a:spLocks/>
                </p:cNvSpPr>
                <p:nvPr/>
              </p:nvSpPr>
              <p:spPr bwMode="auto">
                <a:xfrm>
                  <a:off x="4501" y="1197"/>
                  <a:ext cx="22" cy="26"/>
                </a:xfrm>
                <a:custGeom>
                  <a:avLst/>
                  <a:gdLst>
                    <a:gd name="T0" fmla="*/ 8 w 9"/>
                    <a:gd name="T1" fmla="*/ 6 h 11"/>
                    <a:gd name="T2" fmla="*/ 7 w 9"/>
                    <a:gd name="T3" fmla="*/ 10 h 11"/>
                    <a:gd name="T4" fmla="*/ 2 w 9"/>
                    <a:gd name="T5" fmla="*/ 10 h 11"/>
                    <a:gd name="T6" fmla="*/ 1 w 9"/>
                    <a:gd name="T7" fmla="*/ 10 h 11"/>
                    <a:gd name="T8" fmla="*/ 0 w 9"/>
                    <a:gd name="T9" fmla="*/ 0 h 11"/>
                    <a:gd name="T10" fmla="*/ 5 w 9"/>
                    <a:gd name="T11" fmla="*/ 1 h 11"/>
                    <a:gd name="T12" fmla="*/ 8 w 9"/>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8" y="6"/>
                      </a:moveTo>
                      <a:cubicBezTo>
                        <a:pt x="9" y="8"/>
                        <a:pt x="8" y="9"/>
                        <a:pt x="7" y="10"/>
                      </a:cubicBezTo>
                      <a:cubicBezTo>
                        <a:pt x="5" y="11"/>
                        <a:pt x="3" y="11"/>
                        <a:pt x="2" y="10"/>
                      </a:cubicBezTo>
                      <a:cubicBezTo>
                        <a:pt x="1" y="10"/>
                        <a:pt x="1" y="10"/>
                        <a:pt x="1" y="10"/>
                      </a:cubicBezTo>
                      <a:cubicBezTo>
                        <a:pt x="1" y="7"/>
                        <a:pt x="1" y="3"/>
                        <a:pt x="0" y="0"/>
                      </a:cubicBezTo>
                      <a:cubicBezTo>
                        <a:pt x="2" y="1"/>
                        <a:pt x="4" y="1"/>
                        <a:pt x="5" y="1"/>
                      </a:cubicBezTo>
                      <a:cubicBezTo>
                        <a:pt x="7" y="2"/>
                        <a:pt x="8" y="4"/>
                        <a:pt x="8"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120"/>
                <p:cNvSpPr>
                  <a:spLocks/>
                </p:cNvSpPr>
                <p:nvPr/>
              </p:nvSpPr>
              <p:spPr bwMode="auto">
                <a:xfrm>
                  <a:off x="4364" y="1585"/>
                  <a:ext cx="71" cy="59"/>
                </a:xfrm>
                <a:custGeom>
                  <a:avLst/>
                  <a:gdLst>
                    <a:gd name="T0" fmla="*/ 13 w 30"/>
                    <a:gd name="T1" fmla="*/ 0 h 25"/>
                    <a:gd name="T2" fmla="*/ 25 w 30"/>
                    <a:gd name="T3" fmla="*/ 20 h 25"/>
                    <a:gd name="T4" fmla="*/ 13 w 30"/>
                    <a:gd name="T5" fmla="*/ 24 h 25"/>
                    <a:gd name="T6" fmla="*/ 0 w 30"/>
                    <a:gd name="T7" fmla="*/ 19 h 25"/>
                    <a:gd name="T8" fmla="*/ 3 w 30"/>
                    <a:gd name="T9" fmla="*/ 14 h 25"/>
                    <a:gd name="T10" fmla="*/ 17 w 30"/>
                    <a:gd name="T11" fmla="*/ 17 h 25"/>
                    <a:gd name="T12" fmla="*/ 11 w 30"/>
                    <a:gd name="T13" fmla="*/ 5 h 25"/>
                    <a:gd name="T14" fmla="*/ 9 w 30"/>
                    <a:gd name="T15" fmla="*/ 5 h 25"/>
                    <a:gd name="T16" fmla="*/ 13 w 30"/>
                    <a:gd name="T17" fmla="*/ 0 h 25"/>
                    <a:gd name="T18" fmla="*/ 13 w 30"/>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5">
                      <a:moveTo>
                        <a:pt x="13" y="0"/>
                      </a:moveTo>
                      <a:cubicBezTo>
                        <a:pt x="20" y="4"/>
                        <a:pt x="30" y="11"/>
                        <a:pt x="25" y="20"/>
                      </a:cubicBezTo>
                      <a:cubicBezTo>
                        <a:pt x="22" y="25"/>
                        <a:pt x="17" y="25"/>
                        <a:pt x="13" y="24"/>
                      </a:cubicBezTo>
                      <a:cubicBezTo>
                        <a:pt x="8" y="24"/>
                        <a:pt x="3" y="21"/>
                        <a:pt x="0" y="19"/>
                      </a:cubicBezTo>
                      <a:cubicBezTo>
                        <a:pt x="1" y="17"/>
                        <a:pt x="2" y="16"/>
                        <a:pt x="3" y="14"/>
                      </a:cubicBezTo>
                      <a:cubicBezTo>
                        <a:pt x="7" y="17"/>
                        <a:pt x="13" y="21"/>
                        <a:pt x="17" y="17"/>
                      </a:cubicBezTo>
                      <a:cubicBezTo>
                        <a:pt x="20" y="12"/>
                        <a:pt x="15" y="7"/>
                        <a:pt x="11" y="5"/>
                      </a:cubicBezTo>
                      <a:cubicBezTo>
                        <a:pt x="10" y="5"/>
                        <a:pt x="10" y="5"/>
                        <a:pt x="9" y="5"/>
                      </a:cubicBezTo>
                      <a:cubicBezTo>
                        <a:pt x="11" y="3"/>
                        <a:pt x="12" y="1"/>
                        <a:pt x="13" y="0"/>
                      </a:cubicBezTo>
                      <a:cubicBezTo>
                        <a:pt x="13" y="0"/>
                        <a:pt x="13" y="0"/>
                        <a:pt x="13"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121"/>
                <p:cNvSpPr>
                  <a:spLocks/>
                </p:cNvSpPr>
                <p:nvPr/>
              </p:nvSpPr>
              <p:spPr bwMode="auto">
                <a:xfrm>
                  <a:off x="4414" y="16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122"/>
                <p:cNvSpPr>
                  <a:spLocks/>
                </p:cNvSpPr>
                <p:nvPr/>
              </p:nvSpPr>
              <p:spPr bwMode="auto">
                <a:xfrm>
                  <a:off x="3956" y="151"/>
                  <a:ext cx="687" cy="549"/>
                </a:xfrm>
                <a:custGeom>
                  <a:avLst/>
                  <a:gdLst>
                    <a:gd name="T0" fmla="*/ 286 w 290"/>
                    <a:gd name="T1" fmla="*/ 232 h 232"/>
                    <a:gd name="T2" fmla="*/ 282 w 290"/>
                    <a:gd name="T3" fmla="*/ 232 h 232"/>
                    <a:gd name="T4" fmla="*/ 280 w 290"/>
                    <a:gd name="T5" fmla="*/ 130 h 232"/>
                    <a:gd name="T6" fmla="*/ 199 w 290"/>
                    <a:gd name="T7" fmla="*/ 119 h 232"/>
                    <a:gd name="T8" fmla="*/ 199 w 290"/>
                    <a:gd name="T9" fmla="*/ 115 h 232"/>
                    <a:gd name="T10" fmla="*/ 217 w 290"/>
                    <a:gd name="T11" fmla="*/ 117 h 232"/>
                    <a:gd name="T12" fmla="*/ 217 w 290"/>
                    <a:gd name="T13" fmla="*/ 117 h 232"/>
                    <a:gd name="T14" fmla="*/ 193 w 290"/>
                    <a:gd name="T15" fmla="*/ 63 h 232"/>
                    <a:gd name="T16" fmla="*/ 104 w 290"/>
                    <a:gd name="T17" fmla="*/ 11 h 232"/>
                    <a:gd name="T18" fmla="*/ 3 w 290"/>
                    <a:gd name="T19" fmla="*/ 39 h 232"/>
                    <a:gd name="T20" fmla="*/ 0 w 290"/>
                    <a:gd name="T21" fmla="*/ 38 h 232"/>
                    <a:gd name="T22" fmla="*/ 56 w 290"/>
                    <a:gd name="T23" fmla="*/ 9 h 232"/>
                    <a:gd name="T24" fmla="*/ 163 w 290"/>
                    <a:gd name="T25" fmla="*/ 27 h 232"/>
                    <a:gd name="T26" fmla="*/ 222 w 290"/>
                    <a:gd name="T27" fmla="*/ 115 h 232"/>
                    <a:gd name="T28" fmla="*/ 222 w 290"/>
                    <a:gd name="T29" fmla="*/ 117 h 232"/>
                    <a:gd name="T30" fmla="*/ 282 w 290"/>
                    <a:gd name="T31" fmla="*/ 125 h 232"/>
                    <a:gd name="T32" fmla="*/ 284 w 290"/>
                    <a:gd name="T33" fmla="*/ 128 h 232"/>
                    <a:gd name="T34" fmla="*/ 286 w 290"/>
                    <a:gd name="T35" fmla="*/ 168 h 232"/>
                    <a:gd name="T36" fmla="*/ 287 w 290"/>
                    <a:gd name="T37" fmla="*/ 170 h 232"/>
                    <a:gd name="T38" fmla="*/ 288 w 290"/>
                    <a:gd name="T39" fmla="*/ 204 h 232"/>
                    <a:gd name="T40" fmla="*/ 290 w 290"/>
                    <a:gd name="T41" fmla="*/ 205 h 232"/>
                    <a:gd name="T42" fmla="*/ 290 w 290"/>
                    <a:gd name="T43" fmla="*/ 206 h 232"/>
                    <a:gd name="T44" fmla="*/ 289 w 290"/>
                    <a:gd name="T45" fmla="*/ 209 h 232"/>
                    <a:gd name="T46" fmla="*/ 288 w 290"/>
                    <a:gd name="T47" fmla="*/ 212 h 232"/>
                    <a:gd name="T48" fmla="*/ 288 w 290"/>
                    <a:gd name="T49" fmla="*/ 211 h 232"/>
                    <a:gd name="T50" fmla="*/ 286 w 290"/>
                    <a:gd name="T51"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0" h="232">
                      <a:moveTo>
                        <a:pt x="286" y="232"/>
                      </a:moveTo>
                      <a:cubicBezTo>
                        <a:pt x="282" y="232"/>
                        <a:pt x="282" y="232"/>
                        <a:pt x="282" y="232"/>
                      </a:cubicBezTo>
                      <a:cubicBezTo>
                        <a:pt x="286" y="198"/>
                        <a:pt x="281" y="163"/>
                        <a:pt x="280" y="130"/>
                      </a:cubicBezTo>
                      <a:cubicBezTo>
                        <a:pt x="253" y="128"/>
                        <a:pt x="226" y="121"/>
                        <a:pt x="199" y="119"/>
                      </a:cubicBezTo>
                      <a:cubicBezTo>
                        <a:pt x="199" y="115"/>
                        <a:pt x="199" y="115"/>
                        <a:pt x="199" y="115"/>
                      </a:cubicBezTo>
                      <a:cubicBezTo>
                        <a:pt x="205" y="115"/>
                        <a:pt x="211" y="116"/>
                        <a:pt x="217" y="117"/>
                      </a:cubicBezTo>
                      <a:cubicBezTo>
                        <a:pt x="217" y="117"/>
                        <a:pt x="217" y="117"/>
                        <a:pt x="217" y="117"/>
                      </a:cubicBezTo>
                      <a:cubicBezTo>
                        <a:pt x="213" y="97"/>
                        <a:pt x="205" y="79"/>
                        <a:pt x="193" y="63"/>
                      </a:cubicBezTo>
                      <a:cubicBezTo>
                        <a:pt x="172" y="35"/>
                        <a:pt x="140" y="16"/>
                        <a:pt x="104" y="11"/>
                      </a:cubicBezTo>
                      <a:cubicBezTo>
                        <a:pt x="68" y="7"/>
                        <a:pt x="32" y="18"/>
                        <a:pt x="3" y="39"/>
                      </a:cubicBezTo>
                      <a:cubicBezTo>
                        <a:pt x="0" y="38"/>
                        <a:pt x="0" y="38"/>
                        <a:pt x="0" y="38"/>
                      </a:cubicBezTo>
                      <a:cubicBezTo>
                        <a:pt x="16" y="23"/>
                        <a:pt x="35" y="14"/>
                        <a:pt x="56" y="9"/>
                      </a:cubicBezTo>
                      <a:cubicBezTo>
                        <a:pt x="92" y="0"/>
                        <a:pt x="131" y="6"/>
                        <a:pt x="163" y="27"/>
                      </a:cubicBezTo>
                      <a:cubicBezTo>
                        <a:pt x="193" y="47"/>
                        <a:pt x="215" y="79"/>
                        <a:pt x="222" y="115"/>
                      </a:cubicBezTo>
                      <a:cubicBezTo>
                        <a:pt x="223" y="116"/>
                        <a:pt x="222" y="117"/>
                        <a:pt x="222" y="117"/>
                      </a:cubicBezTo>
                      <a:cubicBezTo>
                        <a:pt x="242" y="120"/>
                        <a:pt x="262" y="124"/>
                        <a:pt x="282" y="125"/>
                      </a:cubicBezTo>
                      <a:cubicBezTo>
                        <a:pt x="283" y="125"/>
                        <a:pt x="284" y="126"/>
                        <a:pt x="284" y="128"/>
                      </a:cubicBezTo>
                      <a:cubicBezTo>
                        <a:pt x="285" y="141"/>
                        <a:pt x="286" y="154"/>
                        <a:pt x="286" y="168"/>
                      </a:cubicBezTo>
                      <a:cubicBezTo>
                        <a:pt x="287" y="170"/>
                        <a:pt x="287" y="170"/>
                        <a:pt x="287" y="170"/>
                      </a:cubicBezTo>
                      <a:cubicBezTo>
                        <a:pt x="287" y="182"/>
                        <a:pt x="288" y="193"/>
                        <a:pt x="288" y="204"/>
                      </a:cubicBezTo>
                      <a:cubicBezTo>
                        <a:pt x="290" y="205"/>
                        <a:pt x="290" y="205"/>
                        <a:pt x="290" y="205"/>
                      </a:cubicBezTo>
                      <a:cubicBezTo>
                        <a:pt x="290" y="205"/>
                        <a:pt x="290" y="206"/>
                        <a:pt x="290" y="206"/>
                      </a:cubicBezTo>
                      <a:cubicBezTo>
                        <a:pt x="290" y="206"/>
                        <a:pt x="289" y="208"/>
                        <a:pt x="289" y="209"/>
                      </a:cubicBezTo>
                      <a:cubicBezTo>
                        <a:pt x="288" y="212"/>
                        <a:pt x="288" y="212"/>
                        <a:pt x="288" y="212"/>
                      </a:cubicBezTo>
                      <a:cubicBezTo>
                        <a:pt x="288" y="211"/>
                        <a:pt x="288" y="211"/>
                        <a:pt x="288" y="211"/>
                      </a:cubicBezTo>
                      <a:cubicBezTo>
                        <a:pt x="287" y="218"/>
                        <a:pt x="287" y="225"/>
                        <a:pt x="286" y="23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123"/>
                <p:cNvSpPr>
                  <a:spLocks/>
                </p:cNvSpPr>
                <p:nvPr/>
              </p:nvSpPr>
              <p:spPr bwMode="auto">
                <a:xfrm>
                  <a:off x="4513" y="1067"/>
                  <a:ext cx="31" cy="35"/>
                </a:xfrm>
                <a:custGeom>
                  <a:avLst/>
                  <a:gdLst>
                    <a:gd name="T0" fmla="*/ 11 w 13"/>
                    <a:gd name="T1" fmla="*/ 0 h 15"/>
                    <a:gd name="T2" fmla="*/ 13 w 13"/>
                    <a:gd name="T3" fmla="*/ 15 h 15"/>
                    <a:gd name="T4" fmla="*/ 0 w 13"/>
                    <a:gd name="T5" fmla="*/ 11 h 15"/>
                    <a:gd name="T6" fmla="*/ 11 w 13"/>
                    <a:gd name="T7" fmla="*/ 0 h 15"/>
                  </a:gdLst>
                  <a:ahLst/>
                  <a:cxnLst>
                    <a:cxn ang="0">
                      <a:pos x="T0" y="T1"/>
                    </a:cxn>
                    <a:cxn ang="0">
                      <a:pos x="T2" y="T3"/>
                    </a:cxn>
                    <a:cxn ang="0">
                      <a:pos x="T4" y="T5"/>
                    </a:cxn>
                    <a:cxn ang="0">
                      <a:pos x="T6" y="T7"/>
                    </a:cxn>
                  </a:cxnLst>
                  <a:rect l="0" t="0" r="r" b="b"/>
                  <a:pathLst>
                    <a:path w="13" h="15">
                      <a:moveTo>
                        <a:pt x="11" y="0"/>
                      </a:moveTo>
                      <a:cubicBezTo>
                        <a:pt x="12" y="5"/>
                        <a:pt x="12" y="10"/>
                        <a:pt x="13" y="15"/>
                      </a:cubicBezTo>
                      <a:cubicBezTo>
                        <a:pt x="10" y="12"/>
                        <a:pt x="5" y="11"/>
                        <a:pt x="0" y="11"/>
                      </a:cubicBezTo>
                      <a:cubicBezTo>
                        <a:pt x="4" y="8"/>
                        <a:pt x="9" y="5"/>
                        <a:pt x="11"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124"/>
                <p:cNvSpPr>
                  <a:spLocks/>
                </p:cNvSpPr>
                <p:nvPr/>
              </p:nvSpPr>
              <p:spPr bwMode="auto">
                <a:xfrm>
                  <a:off x="4108" y="431"/>
                  <a:ext cx="526" cy="475"/>
                </a:xfrm>
                <a:custGeom>
                  <a:avLst/>
                  <a:gdLst>
                    <a:gd name="T0" fmla="*/ 216 w 222"/>
                    <a:gd name="T1" fmla="*/ 124 h 201"/>
                    <a:gd name="T2" fmla="*/ 169 w 222"/>
                    <a:gd name="T3" fmla="*/ 200 h 201"/>
                    <a:gd name="T4" fmla="*/ 168 w 222"/>
                    <a:gd name="T5" fmla="*/ 200 h 201"/>
                    <a:gd name="T6" fmla="*/ 167 w 222"/>
                    <a:gd name="T7" fmla="*/ 201 h 201"/>
                    <a:gd name="T8" fmla="*/ 166 w 222"/>
                    <a:gd name="T9" fmla="*/ 201 h 201"/>
                    <a:gd name="T10" fmla="*/ 166 w 222"/>
                    <a:gd name="T11" fmla="*/ 201 h 201"/>
                    <a:gd name="T12" fmla="*/ 160 w 222"/>
                    <a:gd name="T13" fmla="*/ 189 h 201"/>
                    <a:gd name="T14" fmla="*/ 160 w 222"/>
                    <a:gd name="T15" fmla="*/ 189 h 201"/>
                    <a:gd name="T16" fmla="*/ 192 w 222"/>
                    <a:gd name="T17" fmla="*/ 116 h 201"/>
                    <a:gd name="T18" fmla="*/ 196 w 222"/>
                    <a:gd name="T19" fmla="*/ 91 h 201"/>
                    <a:gd name="T20" fmla="*/ 197 w 222"/>
                    <a:gd name="T21" fmla="*/ 87 h 201"/>
                    <a:gd name="T22" fmla="*/ 197 w 222"/>
                    <a:gd name="T23" fmla="*/ 27 h 201"/>
                    <a:gd name="T24" fmla="*/ 194 w 222"/>
                    <a:gd name="T25" fmla="*/ 25 h 201"/>
                    <a:gd name="T26" fmla="*/ 134 w 222"/>
                    <a:gd name="T27" fmla="*/ 22 h 201"/>
                    <a:gd name="T28" fmla="*/ 84 w 222"/>
                    <a:gd name="T29" fmla="*/ 22 h 201"/>
                    <a:gd name="T30" fmla="*/ 19 w 222"/>
                    <a:gd name="T31" fmla="*/ 77 h 201"/>
                    <a:gd name="T32" fmla="*/ 19 w 222"/>
                    <a:gd name="T33" fmla="*/ 78 h 201"/>
                    <a:gd name="T34" fmla="*/ 4 w 222"/>
                    <a:gd name="T35" fmla="*/ 71 h 201"/>
                    <a:gd name="T36" fmla="*/ 0 w 222"/>
                    <a:gd name="T37" fmla="*/ 70 h 201"/>
                    <a:gd name="T38" fmla="*/ 1 w 222"/>
                    <a:gd name="T39" fmla="*/ 70 h 201"/>
                    <a:gd name="T40" fmla="*/ 6 w 222"/>
                    <a:gd name="T41" fmla="*/ 59 h 201"/>
                    <a:gd name="T42" fmla="*/ 36 w 222"/>
                    <a:gd name="T43" fmla="*/ 25 h 201"/>
                    <a:gd name="T44" fmla="*/ 66 w 222"/>
                    <a:gd name="T45" fmla="*/ 8 h 201"/>
                    <a:gd name="T46" fmla="*/ 91 w 222"/>
                    <a:gd name="T47" fmla="*/ 2 h 201"/>
                    <a:gd name="T48" fmla="*/ 97 w 222"/>
                    <a:gd name="T49" fmla="*/ 1 h 201"/>
                    <a:gd name="T50" fmla="*/ 98 w 222"/>
                    <a:gd name="T51" fmla="*/ 1 h 201"/>
                    <a:gd name="T52" fmla="*/ 135 w 222"/>
                    <a:gd name="T53" fmla="*/ 1 h 201"/>
                    <a:gd name="T54" fmla="*/ 216 w 222"/>
                    <a:gd name="T55" fmla="*/ 12 h 201"/>
                    <a:gd name="T56" fmla="*/ 218 w 222"/>
                    <a:gd name="T57" fmla="*/ 114 h 201"/>
                    <a:gd name="T58" fmla="*/ 216 w 222"/>
                    <a:gd name="T59" fmla="*/ 12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1">
                      <a:moveTo>
                        <a:pt x="216" y="124"/>
                      </a:moveTo>
                      <a:cubicBezTo>
                        <a:pt x="210" y="155"/>
                        <a:pt x="196" y="183"/>
                        <a:pt x="169" y="200"/>
                      </a:cubicBezTo>
                      <a:cubicBezTo>
                        <a:pt x="168" y="200"/>
                        <a:pt x="168" y="200"/>
                        <a:pt x="168" y="200"/>
                      </a:cubicBezTo>
                      <a:cubicBezTo>
                        <a:pt x="167" y="200"/>
                        <a:pt x="167" y="201"/>
                        <a:pt x="167" y="201"/>
                      </a:cubicBezTo>
                      <a:cubicBezTo>
                        <a:pt x="167" y="201"/>
                        <a:pt x="167" y="201"/>
                        <a:pt x="166" y="201"/>
                      </a:cubicBezTo>
                      <a:cubicBezTo>
                        <a:pt x="166" y="201"/>
                        <a:pt x="166" y="201"/>
                        <a:pt x="166" y="201"/>
                      </a:cubicBezTo>
                      <a:cubicBezTo>
                        <a:pt x="164" y="197"/>
                        <a:pt x="162" y="193"/>
                        <a:pt x="160" y="189"/>
                      </a:cubicBezTo>
                      <a:cubicBezTo>
                        <a:pt x="160" y="189"/>
                        <a:pt x="160" y="189"/>
                        <a:pt x="160" y="189"/>
                      </a:cubicBezTo>
                      <a:cubicBezTo>
                        <a:pt x="178" y="168"/>
                        <a:pt x="187" y="143"/>
                        <a:pt x="192" y="116"/>
                      </a:cubicBezTo>
                      <a:cubicBezTo>
                        <a:pt x="194" y="108"/>
                        <a:pt x="195" y="100"/>
                        <a:pt x="196" y="91"/>
                      </a:cubicBezTo>
                      <a:cubicBezTo>
                        <a:pt x="198" y="91"/>
                        <a:pt x="198" y="88"/>
                        <a:pt x="197" y="87"/>
                      </a:cubicBezTo>
                      <a:cubicBezTo>
                        <a:pt x="198" y="67"/>
                        <a:pt x="198" y="47"/>
                        <a:pt x="197" y="27"/>
                      </a:cubicBezTo>
                      <a:cubicBezTo>
                        <a:pt x="196" y="26"/>
                        <a:pt x="195" y="25"/>
                        <a:pt x="194" y="25"/>
                      </a:cubicBezTo>
                      <a:cubicBezTo>
                        <a:pt x="173" y="28"/>
                        <a:pt x="154" y="25"/>
                        <a:pt x="134" y="22"/>
                      </a:cubicBezTo>
                      <a:cubicBezTo>
                        <a:pt x="117" y="19"/>
                        <a:pt x="101" y="18"/>
                        <a:pt x="84" y="22"/>
                      </a:cubicBezTo>
                      <a:cubicBezTo>
                        <a:pt x="55" y="29"/>
                        <a:pt x="30" y="49"/>
                        <a:pt x="19" y="77"/>
                      </a:cubicBezTo>
                      <a:cubicBezTo>
                        <a:pt x="19" y="77"/>
                        <a:pt x="19" y="77"/>
                        <a:pt x="19" y="78"/>
                      </a:cubicBezTo>
                      <a:cubicBezTo>
                        <a:pt x="14" y="75"/>
                        <a:pt x="9" y="73"/>
                        <a:pt x="4" y="71"/>
                      </a:cubicBezTo>
                      <a:cubicBezTo>
                        <a:pt x="3" y="71"/>
                        <a:pt x="2" y="71"/>
                        <a:pt x="0" y="70"/>
                      </a:cubicBezTo>
                      <a:cubicBezTo>
                        <a:pt x="1" y="70"/>
                        <a:pt x="1" y="70"/>
                        <a:pt x="1" y="70"/>
                      </a:cubicBezTo>
                      <a:cubicBezTo>
                        <a:pt x="3" y="67"/>
                        <a:pt x="5" y="63"/>
                        <a:pt x="6" y="59"/>
                      </a:cubicBezTo>
                      <a:cubicBezTo>
                        <a:pt x="14" y="46"/>
                        <a:pt x="24" y="34"/>
                        <a:pt x="36" y="25"/>
                      </a:cubicBezTo>
                      <a:cubicBezTo>
                        <a:pt x="45" y="18"/>
                        <a:pt x="55" y="12"/>
                        <a:pt x="66" y="8"/>
                      </a:cubicBezTo>
                      <a:cubicBezTo>
                        <a:pt x="74" y="5"/>
                        <a:pt x="82" y="3"/>
                        <a:pt x="91" y="2"/>
                      </a:cubicBezTo>
                      <a:cubicBezTo>
                        <a:pt x="93" y="1"/>
                        <a:pt x="95" y="1"/>
                        <a:pt x="97" y="1"/>
                      </a:cubicBezTo>
                      <a:cubicBezTo>
                        <a:pt x="97" y="1"/>
                        <a:pt x="98" y="1"/>
                        <a:pt x="98" y="1"/>
                      </a:cubicBezTo>
                      <a:cubicBezTo>
                        <a:pt x="110" y="0"/>
                        <a:pt x="123" y="0"/>
                        <a:pt x="135" y="1"/>
                      </a:cubicBezTo>
                      <a:cubicBezTo>
                        <a:pt x="162" y="3"/>
                        <a:pt x="189" y="10"/>
                        <a:pt x="216" y="12"/>
                      </a:cubicBezTo>
                      <a:cubicBezTo>
                        <a:pt x="217" y="45"/>
                        <a:pt x="222" y="80"/>
                        <a:pt x="218" y="114"/>
                      </a:cubicBezTo>
                      <a:cubicBezTo>
                        <a:pt x="217" y="117"/>
                        <a:pt x="217" y="120"/>
                        <a:pt x="216" y="12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125"/>
                <p:cNvSpPr>
                  <a:spLocks/>
                </p:cNvSpPr>
                <p:nvPr/>
              </p:nvSpPr>
              <p:spPr bwMode="auto">
                <a:xfrm>
                  <a:off x="4409" y="1550"/>
                  <a:ext cx="19" cy="19"/>
                </a:xfrm>
                <a:custGeom>
                  <a:avLst/>
                  <a:gdLst>
                    <a:gd name="T0" fmla="*/ 8 w 8"/>
                    <a:gd name="T1" fmla="*/ 6 h 8"/>
                    <a:gd name="T2" fmla="*/ 3 w 8"/>
                    <a:gd name="T3" fmla="*/ 5 h 8"/>
                    <a:gd name="T4" fmla="*/ 0 w 8"/>
                    <a:gd name="T5" fmla="*/ 4 h 8"/>
                    <a:gd name="T6" fmla="*/ 3 w 8"/>
                    <a:gd name="T7" fmla="*/ 0 h 8"/>
                    <a:gd name="T8" fmla="*/ 8 w 8"/>
                    <a:gd name="T9" fmla="*/ 6 h 8"/>
                  </a:gdLst>
                  <a:ahLst/>
                  <a:cxnLst>
                    <a:cxn ang="0">
                      <a:pos x="T0" y="T1"/>
                    </a:cxn>
                    <a:cxn ang="0">
                      <a:pos x="T2" y="T3"/>
                    </a:cxn>
                    <a:cxn ang="0">
                      <a:pos x="T4" y="T5"/>
                    </a:cxn>
                    <a:cxn ang="0">
                      <a:pos x="T6" y="T7"/>
                    </a:cxn>
                    <a:cxn ang="0">
                      <a:pos x="T8" y="T9"/>
                    </a:cxn>
                  </a:cxnLst>
                  <a:rect l="0" t="0" r="r" b="b"/>
                  <a:pathLst>
                    <a:path w="8" h="8">
                      <a:moveTo>
                        <a:pt x="8" y="6"/>
                      </a:moveTo>
                      <a:cubicBezTo>
                        <a:pt x="7" y="8"/>
                        <a:pt x="5" y="6"/>
                        <a:pt x="3" y="5"/>
                      </a:cubicBezTo>
                      <a:cubicBezTo>
                        <a:pt x="2" y="5"/>
                        <a:pt x="1" y="4"/>
                        <a:pt x="0" y="4"/>
                      </a:cubicBezTo>
                      <a:cubicBezTo>
                        <a:pt x="1" y="3"/>
                        <a:pt x="2" y="1"/>
                        <a:pt x="3" y="0"/>
                      </a:cubicBezTo>
                      <a:cubicBezTo>
                        <a:pt x="5" y="1"/>
                        <a:pt x="8" y="3"/>
                        <a:pt x="8"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126"/>
                <p:cNvSpPr>
                  <a:spLocks/>
                </p:cNvSpPr>
                <p:nvPr/>
              </p:nvSpPr>
              <p:spPr bwMode="auto">
                <a:xfrm>
                  <a:off x="4098" y="677"/>
                  <a:ext cx="401" cy="998"/>
                </a:xfrm>
                <a:custGeom>
                  <a:avLst/>
                  <a:gdLst>
                    <a:gd name="T0" fmla="*/ 165 w 169"/>
                    <a:gd name="T1" fmla="*/ 254 h 422"/>
                    <a:gd name="T2" fmla="*/ 104 w 169"/>
                    <a:gd name="T3" fmla="*/ 405 h 422"/>
                    <a:gd name="T4" fmla="*/ 91 w 169"/>
                    <a:gd name="T5" fmla="*/ 422 h 422"/>
                    <a:gd name="T6" fmla="*/ 90 w 169"/>
                    <a:gd name="T7" fmla="*/ 422 h 422"/>
                    <a:gd name="T8" fmla="*/ 87 w 169"/>
                    <a:gd name="T9" fmla="*/ 421 h 422"/>
                    <a:gd name="T10" fmla="*/ 98 w 169"/>
                    <a:gd name="T11" fmla="*/ 335 h 422"/>
                    <a:gd name="T12" fmla="*/ 58 w 169"/>
                    <a:gd name="T13" fmla="*/ 293 h 422"/>
                    <a:gd name="T14" fmla="*/ 114 w 169"/>
                    <a:gd name="T15" fmla="*/ 279 h 422"/>
                    <a:gd name="T16" fmla="*/ 155 w 169"/>
                    <a:gd name="T17" fmla="*/ 223 h 422"/>
                    <a:gd name="T18" fmla="*/ 145 w 169"/>
                    <a:gd name="T19" fmla="*/ 162 h 422"/>
                    <a:gd name="T20" fmla="*/ 95 w 169"/>
                    <a:gd name="T21" fmla="*/ 130 h 422"/>
                    <a:gd name="T22" fmla="*/ 30 w 169"/>
                    <a:gd name="T23" fmla="*/ 141 h 422"/>
                    <a:gd name="T24" fmla="*/ 57 w 169"/>
                    <a:gd name="T25" fmla="*/ 85 h 422"/>
                    <a:gd name="T26" fmla="*/ 40 w 169"/>
                    <a:gd name="T27" fmla="*/ 30 h 422"/>
                    <a:gd name="T28" fmla="*/ 0 w 169"/>
                    <a:gd name="T29" fmla="*/ 2 h 422"/>
                    <a:gd name="T30" fmla="*/ 1 w 169"/>
                    <a:gd name="T31" fmla="*/ 0 h 422"/>
                    <a:gd name="T32" fmla="*/ 21 w 169"/>
                    <a:gd name="T33" fmla="*/ 8 h 422"/>
                    <a:gd name="T34" fmla="*/ 136 w 169"/>
                    <a:gd name="T35" fmla="*/ 112 h 422"/>
                    <a:gd name="T36" fmla="*/ 165 w 169"/>
                    <a:gd name="T37" fmla="*/ 254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422">
                      <a:moveTo>
                        <a:pt x="165" y="254"/>
                      </a:moveTo>
                      <a:cubicBezTo>
                        <a:pt x="160" y="309"/>
                        <a:pt x="138" y="361"/>
                        <a:pt x="104" y="405"/>
                      </a:cubicBezTo>
                      <a:cubicBezTo>
                        <a:pt x="100" y="410"/>
                        <a:pt x="95" y="416"/>
                        <a:pt x="91" y="422"/>
                      </a:cubicBezTo>
                      <a:cubicBezTo>
                        <a:pt x="90" y="422"/>
                        <a:pt x="90" y="422"/>
                        <a:pt x="90" y="422"/>
                      </a:cubicBezTo>
                      <a:cubicBezTo>
                        <a:pt x="87" y="421"/>
                        <a:pt x="87" y="421"/>
                        <a:pt x="87" y="421"/>
                      </a:cubicBezTo>
                      <a:cubicBezTo>
                        <a:pt x="107" y="398"/>
                        <a:pt x="111" y="363"/>
                        <a:pt x="98" y="335"/>
                      </a:cubicBezTo>
                      <a:cubicBezTo>
                        <a:pt x="89" y="317"/>
                        <a:pt x="75" y="303"/>
                        <a:pt x="58" y="293"/>
                      </a:cubicBezTo>
                      <a:cubicBezTo>
                        <a:pt x="78" y="298"/>
                        <a:pt x="98" y="290"/>
                        <a:pt x="114" y="279"/>
                      </a:cubicBezTo>
                      <a:cubicBezTo>
                        <a:pt x="134" y="265"/>
                        <a:pt x="149" y="247"/>
                        <a:pt x="155" y="223"/>
                      </a:cubicBezTo>
                      <a:cubicBezTo>
                        <a:pt x="160" y="201"/>
                        <a:pt x="158" y="180"/>
                        <a:pt x="145" y="162"/>
                      </a:cubicBezTo>
                      <a:cubicBezTo>
                        <a:pt x="133" y="145"/>
                        <a:pt x="115" y="133"/>
                        <a:pt x="95" y="130"/>
                      </a:cubicBezTo>
                      <a:cubicBezTo>
                        <a:pt x="73" y="126"/>
                        <a:pt x="49" y="130"/>
                        <a:pt x="30" y="141"/>
                      </a:cubicBezTo>
                      <a:cubicBezTo>
                        <a:pt x="43" y="125"/>
                        <a:pt x="54" y="106"/>
                        <a:pt x="57" y="85"/>
                      </a:cubicBezTo>
                      <a:cubicBezTo>
                        <a:pt x="59" y="65"/>
                        <a:pt x="52" y="46"/>
                        <a:pt x="40" y="30"/>
                      </a:cubicBezTo>
                      <a:cubicBezTo>
                        <a:pt x="30" y="18"/>
                        <a:pt x="16" y="8"/>
                        <a:pt x="0" y="2"/>
                      </a:cubicBezTo>
                      <a:cubicBezTo>
                        <a:pt x="1" y="0"/>
                        <a:pt x="1" y="0"/>
                        <a:pt x="1" y="0"/>
                      </a:cubicBezTo>
                      <a:cubicBezTo>
                        <a:pt x="8" y="2"/>
                        <a:pt x="14" y="5"/>
                        <a:pt x="21" y="8"/>
                      </a:cubicBezTo>
                      <a:cubicBezTo>
                        <a:pt x="70" y="30"/>
                        <a:pt x="110" y="64"/>
                        <a:pt x="136" y="112"/>
                      </a:cubicBezTo>
                      <a:cubicBezTo>
                        <a:pt x="159" y="155"/>
                        <a:pt x="169" y="205"/>
                        <a:pt x="165" y="254"/>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127"/>
                <p:cNvSpPr>
                  <a:spLocks/>
                </p:cNvSpPr>
                <p:nvPr/>
              </p:nvSpPr>
              <p:spPr bwMode="auto">
                <a:xfrm>
                  <a:off x="4380" y="1647"/>
                  <a:ext cx="31" cy="35"/>
                </a:xfrm>
                <a:custGeom>
                  <a:avLst/>
                  <a:gdLst>
                    <a:gd name="T0" fmla="*/ 13 w 13"/>
                    <a:gd name="T1" fmla="*/ 2 h 15"/>
                    <a:gd name="T2" fmla="*/ 3 w 13"/>
                    <a:gd name="T3" fmla="*/ 15 h 15"/>
                    <a:gd name="T4" fmla="*/ 0 w 13"/>
                    <a:gd name="T5" fmla="*/ 0 h 15"/>
                    <a:gd name="T6" fmla="*/ 5 w 13"/>
                    <a:gd name="T7" fmla="*/ 2 h 15"/>
                    <a:gd name="T8" fmla="*/ 13 w 13"/>
                    <a:gd name="T9" fmla="*/ 2 h 15"/>
                  </a:gdLst>
                  <a:ahLst/>
                  <a:cxnLst>
                    <a:cxn ang="0">
                      <a:pos x="T0" y="T1"/>
                    </a:cxn>
                    <a:cxn ang="0">
                      <a:pos x="T2" y="T3"/>
                    </a:cxn>
                    <a:cxn ang="0">
                      <a:pos x="T4" y="T5"/>
                    </a:cxn>
                    <a:cxn ang="0">
                      <a:pos x="T6" y="T7"/>
                    </a:cxn>
                    <a:cxn ang="0">
                      <a:pos x="T8" y="T9"/>
                    </a:cxn>
                  </a:cxnLst>
                  <a:rect l="0" t="0" r="r" b="b"/>
                  <a:pathLst>
                    <a:path w="13" h="15">
                      <a:moveTo>
                        <a:pt x="13" y="2"/>
                      </a:moveTo>
                      <a:cubicBezTo>
                        <a:pt x="10" y="6"/>
                        <a:pt x="7" y="11"/>
                        <a:pt x="3" y="15"/>
                      </a:cubicBezTo>
                      <a:cubicBezTo>
                        <a:pt x="5" y="10"/>
                        <a:pt x="3" y="5"/>
                        <a:pt x="0" y="0"/>
                      </a:cubicBezTo>
                      <a:cubicBezTo>
                        <a:pt x="1" y="1"/>
                        <a:pt x="3" y="2"/>
                        <a:pt x="5" y="2"/>
                      </a:cubicBezTo>
                      <a:cubicBezTo>
                        <a:pt x="8" y="2"/>
                        <a:pt x="11" y="2"/>
                        <a:pt x="13" y="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128"/>
                <p:cNvSpPr>
                  <a:spLocks/>
                </p:cNvSpPr>
                <p:nvPr/>
              </p:nvSpPr>
              <p:spPr bwMode="auto">
                <a:xfrm>
                  <a:off x="4494" y="1119"/>
                  <a:ext cx="29" cy="21"/>
                </a:xfrm>
                <a:custGeom>
                  <a:avLst/>
                  <a:gdLst>
                    <a:gd name="T0" fmla="*/ 9 w 12"/>
                    <a:gd name="T1" fmla="*/ 4 h 9"/>
                    <a:gd name="T2" fmla="*/ 1 w 12"/>
                    <a:gd name="T3" fmla="*/ 9 h 9"/>
                    <a:gd name="T4" fmla="*/ 0 w 12"/>
                    <a:gd name="T5" fmla="*/ 0 h 9"/>
                    <a:gd name="T6" fmla="*/ 9 w 12"/>
                    <a:gd name="T7" fmla="*/ 4 h 9"/>
                  </a:gdLst>
                  <a:ahLst/>
                  <a:cxnLst>
                    <a:cxn ang="0">
                      <a:pos x="T0" y="T1"/>
                    </a:cxn>
                    <a:cxn ang="0">
                      <a:pos x="T2" y="T3"/>
                    </a:cxn>
                    <a:cxn ang="0">
                      <a:pos x="T4" y="T5"/>
                    </a:cxn>
                    <a:cxn ang="0">
                      <a:pos x="T6" y="T7"/>
                    </a:cxn>
                  </a:cxnLst>
                  <a:rect l="0" t="0" r="r" b="b"/>
                  <a:pathLst>
                    <a:path w="12" h="9">
                      <a:moveTo>
                        <a:pt x="9" y="4"/>
                      </a:moveTo>
                      <a:cubicBezTo>
                        <a:pt x="12" y="8"/>
                        <a:pt x="5" y="8"/>
                        <a:pt x="1" y="9"/>
                      </a:cubicBezTo>
                      <a:cubicBezTo>
                        <a:pt x="1" y="6"/>
                        <a:pt x="0" y="3"/>
                        <a:pt x="0" y="0"/>
                      </a:cubicBezTo>
                      <a:cubicBezTo>
                        <a:pt x="4" y="0"/>
                        <a:pt x="7" y="1"/>
                        <a:pt x="9"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129"/>
                <p:cNvSpPr>
                  <a:spLocks/>
                </p:cNvSpPr>
                <p:nvPr/>
              </p:nvSpPr>
              <p:spPr bwMode="auto">
                <a:xfrm>
                  <a:off x="4373" y="1602"/>
                  <a:ext cx="29" cy="26"/>
                </a:xfrm>
                <a:custGeom>
                  <a:avLst/>
                  <a:gdLst>
                    <a:gd name="T0" fmla="*/ 5 w 12"/>
                    <a:gd name="T1" fmla="*/ 1 h 11"/>
                    <a:gd name="T2" fmla="*/ 10 w 12"/>
                    <a:gd name="T3" fmla="*/ 8 h 11"/>
                    <a:gd name="T4" fmla="*/ 0 w 12"/>
                    <a:gd name="T5" fmla="*/ 5 h 11"/>
                    <a:gd name="T6" fmla="*/ 4 w 12"/>
                    <a:gd name="T7" fmla="*/ 0 h 11"/>
                    <a:gd name="T8" fmla="*/ 5 w 12"/>
                    <a:gd name="T9" fmla="*/ 1 h 11"/>
                  </a:gdLst>
                  <a:ahLst/>
                  <a:cxnLst>
                    <a:cxn ang="0">
                      <a:pos x="T0" y="T1"/>
                    </a:cxn>
                    <a:cxn ang="0">
                      <a:pos x="T2" y="T3"/>
                    </a:cxn>
                    <a:cxn ang="0">
                      <a:pos x="T4" y="T5"/>
                    </a:cxn>
                    <a:cxn ang="0">
                      <a:pos x="T6" y="T7"/>
                    </a:cxn>
                    <a:cxn ang="0">
                      <a:pos x="T8" y="T9"/>
                    </a:cxn>
                  </a:cxnLst>
                  <a:rect l="0" t="0" r="r" b="b"/>
                  <a:pathLst>
                    <a:path w="12" h="11">
                      <a:moveTo>
                        <a:pt x="5" y="1"/>
                      </a:moveTo>
                      <a:cubicBezTo>
                        <a:pt x="7" y="2"/>
                        <a:pt x="12" y="4"/>
                        <a:pt x="10" y="8"/>
                      </a:cubicBezTo>
                      <a:cubicBezTo>
                        <a:pt x="9" y="11"/>
                        <a:pt x="3" y="7"/>
                        <a:pt x="0" y="5"/>
                      </a:cubicBezTo>
                      <a:cubicBezTo>
                        <a:pt x="2" y="3"/>
                        <a:pt x="3" y="1"/>
                        <a:pt x="4" y="0"/>
                      </a:cubicBezTo>
                      <a:cubicBezTo>
                        <a:pt x="4" y="0"/>
                        <a:pt x="5" y="0"/>
                        <a:pt x="5"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130"/>
                <p:cNvSpPr>
                  <a:spLocks/>
                </p:cNvSpPr>
                <p:nvPr/>
              </p:nvSpPr>
              <p:spPr bwMode="auto">
                <a:xfrm>
                  <a:off x="4470" y="1027"/>
                  <a:ext cx="64" cy="66"/>
                </a:xfrm>
                <a:custGeom>
                  <a:avLst/>
                  <a:gdLst>
                    <a:gd name="T0" fmla="*/ 21 w 27"/>
                    <a:gd name="T1" fmla="*/ 6 h 28"/>
                    <a:gd name="T2" fmla="*/ 22 w 27"/>
                    <a:gd name="T3" fmla="*/ 20 h 28"/>
                    <a:gd name="T4" fmla="*/ 9 w 27"/>
                    <a:gd name="T5" fmla="*/ 28 h 28"/>
                    <a:gd name="T6" fmla="*/ 8 w 27"/>
                    <a:gd name="T7" fmla="*/ 28 h 28"/>
                    <a:gd name="T8" fmla="*/ 6 w 27"/>
                    <a:gd name="T9" fmla="*/ 22 h 28"/>
                    <a:gd name="T10" fmla="*/ 14 w 27"/>
                    <a:gd name="T11" fmla="*/ 18 h 28"/>
                    <a:gd name="T12" fmla="*/ 18 w 27"/>
                    <a:gd name="T13" fmla="*/ 12 h 28"/>
                    <a:gd name="T14" fmla="*/ 9 w 27"/>
                    <a:gd name="T15" fmla="*/ 7 h 28"/>
                    <a:gd name="T16" fmla="*/ 2 w 27"/>
                    <a:gd name="T17" fmla="*/ 7 h 28"/>
                    <a:gd name="T18" fmla="*/ 0 w 27"/>
                    <a:gd name="T19" fmla="*/ 0 h 28"/>
                    <a:gd name="T20" fmla="*/ 4 w 27"/>
                    <a:gd name="T21" fmla="*/ 0 h 28"/>
                    <a:gd name="T22" fmla="*/ 10 w 27"/>
                    <a:gd name="T23" fmla="*/ 0 h 28"/>
                    <a:gd name="T24" fmla="*/ 21 w 27"/>
                    <a:gd name="T25"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8">
                      <a:moveTo>
                        <a:pt x="21" y="6"/>
                      </a:moveTo>
                      <a:cubicBezTo>
                        <a:pt x="26" y="10"/>
                        <a:pt x="27" y="15"/>
                        <a:pt x="22" y="20"/>
                      </a:cubicBezTo>
                      <a:cubicBezTo>
                        <a:pt x="18" y="23"/>
                        <a:pt x="13" y="26"/>
                        <a:pt x="9" y="28"/>
                      </a:cubicBezTo>
                      <a:cubicBezTo>
                        <a:pt x="8" y="28"/>
                        <a:pt x="8" y="28"/>
                        <a:pt x="8" y="28"/>
                      </a:cubicBezTo>
                      <a:cubicBezTo>
                        <a:pt x="7" y="26"/>
                        <a:pt x="7" y="24"/>
                        <a:pt x="6" y="22"/>
                      </a:cubicBezTo>
                      <a:cubicBezTo>
                        <a:pt x="9" y="22"/>
                        <a:pt x="12" y="20"/>
                        <a:pt x="14" y="18"/>
                      </a:cubicBezTo>
                      <a:cubicBezTo>
                        <a:pt x="16" y="17"/>
                        <a:pt x="19" y="15"/>
                        <a:pt x="18" y="12"/>
                      </a:cubicBezTo>
                      <a:cubicBezTo>
                        <a:pt x="17" y="8"/>
                        <a:pt x="13" y="6"/>
                        <a:pt x="9" y="7"/>
                      </a:cubicBezTo>
                      <a:cubicBezTo>
                        <a:pt x="7" y="6"/>
                        <a:pt x="4" y="6"/>
                        <a:pt x="2" y="7"/>
                      </a:cubicBezTo>
                      <a:cubicBezTo>
                        <a:pt x="2" y="5"/>
                        <a:pt x="1" y="2"/>
                        <a:pt x="0" y="0"/>
                      </a:cubicBezTo>
                      <a:cubicBezTo>
                        <a:pt x="1" y="0"/>
                        <a:pt x="3" y="0"/>
                        <a:pt x="4" y="0"/>
                      </a:cubicBezTo>
                      <a:cubicBezTo>
                        <a:pt x="6" y="0"/>
                        <a:pt x="8" y="0"/>
                        <a:pt x="10" y="0"/>
                      </a:cubicBezTo>
                      <a:cubicBezTo>
                        <a:pt x="14" y="1"/>
                        <a:pt x="18" y="3"/>
                        <a:pt x="21" y="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131"/>
                <p:cNvSpPr>
                  <a:spLocks noEditPoints="1"/>
                </p:cNvSpPr>
                <p:nvPr/>
              </p:nvSpPr>
              <p:spPr bwMode="auto">
                <a:xfrm>
                  <a:off x="3890" y="1829"/>
                  <a:ext cx="415" cy="418"/>
                </a:xfrm>
                <a:custGeom>
                  <a:avLst/>
                  <a:gdLst>
                    <a:gd name="T0" fmla="*/ 137 w 175"/>
                    <a:gd name="T1" fmla="*/ 174 h 177"/>
                    <a:gd name="T2" fmla="*/ 80 w 175"/>
                    <a:gd name="T3" fmla="*/ 158 h 177"/>
                    <a:gd name="T4" fmla="*/ 0 w 175"/>
                    <a:gd name="T5" fmla="*/ 58 h 177"/>
                    <a:gd name="T6" fmla="*/ 3 w 175"/>
                    <a:gd name="T7" fmla="*/ 57 h 177"/>
                    <a:gd name="T8" fmla="*/ 3 w 175"/>
                    <a:gd name="T9" fmla="*/ 59 h 177"/>
                    <a:gd name="T10" fmla="*/ 7 w 175"/>
                    <a:gd name="T11" fmla="*/ 56 h 177"/>
                    <a:gd name="T12" fmla="*/ 53 w 175"/>
                    <a:gd name="T13" fmla="*/ 48 h 177"/>
                    <a:gd name="T14" fmla="*/ 57 w 175"/>
                    <a:gd name="T15" fmla="*/ 47 h 177"/>
                    <a:gd name="T16" fmla="*/ 89 w 175"/>
                    <a:gd name="T17" fmla="*/ 60 h 177"/>
                    <a:gd name="T18" fmla="*/ 104 w 175"/>
                    <a:gd name="T19" fmla="*/ 31 h 177"/>
                    <a:gd name="T20" fmla="*/ 139 w 175"/>
                    <a:gd name="T21" fmla="*/ 37 h 177"/>
                    <a:gd name="T22" fmla="*/ 145 w 175"/>
                    <a:gd name="T23" fmla="*/ 5 h 177"/>
                    <a:gd name="T24" fmla="*/ 152 w 175"/>
                    <a:gd name="T25" fmla="*/ 0 h 177"/>
                    <a:gd name="T26" fmla="*/ 174 w 175"/>
                    <a:gd name="T27" fmla="*/ 84 h 177"/>
                    <a:gd name="T28" fmla="*/ 168 w 175"/>
                    <a:gd name="T29" fmla="*/ 90 h 177"/>
                    <a:gd name="T30" fmla="*/ 165 w 175"/>
                    <a:gd name="T31" fmla="*/ 92 h 177"/>
                    <a:gd name="T32" fmla="*/ 111 w 175"/>
                    <a:gd name="T33" fmla="*/ 117 h 177"/>
                    <a:gd name="T34" fmla="*/ 74 w 175"/>
                    <a:gd name="T35" fmla="*/ 150 h 177"/>
                    <a:gd name="T36" fmla="*/ 133 w 175"/>
                    <a:gd name="T37" fmla="*/ 170 h 177"/>
                    <a:gd name="T38" fmla="*/ 169 w 175"/>
                    <a:gd name="T39" fmla="*/ 81 h 177"/>
                    <a:gd name="T40" fmla="*/ 142 w 175"/>
                    <a:gd name="T41" fmla="*/ 50 h 177"/>
                    <a:gd name="T42" fmla="*/ 145 w 175"/>
                    <a:gd name="T43" fmla="*/ 88 h 177"/>
                    <a:gd name="T44" fmla="*/ 141 w 175"/>
                    <a:gd name="T45" fmla="*/ 117 h 177"/>
                    <a:gd name="T46" fmla="*/ 149 w 175"/>
                    <a:gd name="T47" fmla="*/ 94 h 177"/>
                    <a:gd name="T48" fmla="*/ 112 w 175"/>
                    <a:gd name="T49" fmla="*/ 108 h 177"/>
                    <a:gd name="T50" fmla="*/ 141 w 175"/>
                    <a:gd name="T51" fmla="*/ 117 h 177"/>
                    <a:gd name="T52" fmla="*/ 165 w 175"/>
                    <a:gd name="T53" fmla="*/ 43 h 177"/>
                    <a:gd name="T54" fmla="*/ 141 w 175"/>
                    <a:gd name="T55" fmla="*/ 41 h 177"/>
                    <a:gd name="T56" fmla="*/ 167 w 175"/>
                    <a:gd name="T57" fmla="*/ 53 h 177"/>
                    <a:gd name="T58" fmla="*/ 135 w 175"/>
                    <a:gd name="T59" fmla="*/ 44 h 177"/>
                    <a:gd name="T60" fmla="*/ 96 w 175"/>
                    <a:gd name="T61" fmla="*/ 63 h 177"/>
                    <a:gd name="T62" fmla="*/ 96 w 175"/>
                    <a:gd name="T63" fmla="*/ 64 h 177"/>
                    <a:gd name="T64" fmla="*/ 108 w 175"/>
                    <a:gd name="T65" fmla="*/ 104 h 177"/>
                    <a:gd name="T66" fmla="*/ 96 w 175"/>
                    <a:gd name="T67" fmla="*/ 71 h 177"/>
                    <a:gd name="T68" fmla="*/ 108 w 175"/>
                    <a:gd name="T69" fmla="*/ 104 h 177"/>
                    <a:gd name="T70" fmla="*/ 105 w 175"/>
                    <a:gd name="T71" fmla="*/ 111 h 177"/>
                    <a:gd name="T72" fmla="*/ 82 w 175"/>
                    <a:gd name="T73" fmla="*/ 97 h 177"/>
                    <a:gd name="T74" fmla="*/ 55 w 175"/>
                    <a:gd name="T75" fmla="*/ 135 h 177"/>
                    <a:gd name="T76" fmla="*/ 64 w 175"/>
                    <a:gd name="T77" fmla="*/ 145 h 177"/>
                    <a:gd name="T78" fmla="*/ 46 w 175"/>
                    <a:gd name="T79" fmla="*/ 79 h 177"/>
                    <a:gd name="T80" fmla="*/ 92 w 175"/>
                    <a:gd name="T81" fmla="*/ 64 h 177"/>
                    <a:gd name="T82" fmla="*/ 46 w 175"/>
                    <a:gd name="T83" fmla="*/ 79 h 177"/>
                    <a:gd name="T84" fmla="*/ 76 w 175"/>
                    <a:gd name="T85" fmla="*/ 91 h 177"/>
                    <a:gd name="T86" fmla="*/ 33 w 175"/>
                    <a:gd name="T87" fmla="*/ 120 h 177"/>
                    <a:gd name="T88" fmla="*/ 54 w 175"/>
                    <a:gd name="T89" fmla="*/ 131 h 177"/>
                    <a:gd name="T90" fmla="*/ 31 w 175"/>
                    <a:gd name="T91" fmla="*/ 117 h 177"/>
                    <a:gd name="T92" fmla="*/ 29 w 175"/>
                    <a:gd name="T93" fmla="*/ 86 h 177"/>
                    <a:gd name="T94" fmla="*/ 31 w 175"/>
                    <a:gd name="T95" fmla="*/ 11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77">
                      <a:moveTo>
                        <a:pt x="174" y="84"/>
                      </a:moveTo>
                      <a:cubicBezTo>
                        <a:pt x="171" y="117"/>
                        <a:pt x="146" y="143"/>
                        <a:pt x="137" y="174"/>
                      </a:cubicBezTo>
                      <a:cubicBezTo>
                        <a:pt x="136" y="176"/>
                        <a:pt x="135" y="177"/>
                        <a:pt x="133" y="176"/>
                      </a:cubicBezTo>
                      <a:cubicBezTo>
                        <a:pt x="117" y="166"/>
                        <a:pt x="97" y="165"/>
                        <a:pt x="80" y="158"/>
                      </a:cubicBezTo>
                      <a:cubicBezTo>
                        <a:pt x="66" y="153"/>
                        <a:pt x="53" y="145"/>
                        <a:pt x="42" y="135"/>
                      </a:cubicBezTo>
                      <a:cubicBezTo>
                        <a:pt x="19" y="115"/>
                        <a:pt x="3" y="88"/>
                        <a:pt x="0" y="58"/>
                      </a:cubicBezTo>
                      <a:cubicBezTo>
                        <a:pt x="0" y="57"/>
                        <a:pt x="0" y="57"/>
                        <a:pt x="0" y="57"/>
                      </a:cubicBezTo>
                      <a:cubicBezTo>
                        <a:pt x="1" y="57"/>
                        <a:pt x="2" y="57"/>
                        <a:pt x="3" y="57"/>
                      </a:cubicBezTo>
                      <a:cubicBezTo>
                        <a:pt x="3" y="57"/>
                        <a:pt x="3" y="57"/>
                        <a:pt x="3" y="57"/>
                      </a:cubicBezTo>
                      <a:cubicBezTo>
                        <a:pt x="3" y="58"/>
                        <a:pt x="3" y="59"/>
                        <a:pt x="3" y="59"/>
                      </a:cubicBezTo>
                      <a:cubicBezTo>
                        <a:pt x="4" y="59"/>
                        <a:pt x="4" y="58"/>
                        <a:pt x="4" y="57"/>
                      </a:cubicBezTo>
                      <a:cubicBezTo>
                        <a:pt x="5" y="57"/>
                        <a:pt x="6" y="56"/>
                        <a:pt x="7" y="56"/>
                      </a:cubicBezTo>
                      <a:cubicBezTo>
                        <a:pt x="6" y="71"/>
                        <a:pt x="16" y="83"/>
                        <a:pt x="31" y="80"/>
                      </a:cubicBezTo>
                      <a:cubicBezTo>
                        <a:pt x="46" y="77"/>
                        <a:pt x="54" y="63"/>
                        <a:pt x="53" y="48"/>
                      </a:cubicBezTo>
                      <a:cubicBezTo>
                        <a:pt x="53" y="48"/>
                        <a:pt x="53" y="48"/>
                        <a:pt x="53" y="48"/>
                      </a:cubicBezTo>
                      <a:cubicBezTo>
                        <a:pt x="55" y="47"/>
                        <a:pt x="56" y="47"/>
                        <a:pt x="57" y="47"/>
                      </a:cubicBezTo>
                      <a:cubicBezTo>
                        <a:pt x="57" y="47"/>
                        <a:pt x="57" y="47"/>
                        <a:pt x="57" y="47"/>
                      </a:cubicBezTo>
                      <a:cubicBezTo>
                        <a:pt x="66" y="55"/>
                        <a:pt x="77" y="62"/>
                        <a:pt x="89" y="60"/>
                      </a:cubicBezTo>
                      <a:cubicBezTo>
                        <a:pt x="101" y="58"/>
                        <a:pt x="110" y="46"/>
                        <a:pt x="103" y="35"/>
                      </a:cubicBezTo>
                      <a:cubicBezTo>
                        <a:pt x="102" y="33"/>
                        <a:pt x="103" y="32"/>
                        <a:pt x="104" y="31"/>
                      </a:cubicBezTo>
                      <a:cubicBezTo>
                        <a:pt x="105" y="31"/>
                        <a:pt x="107" y="31"/>
                        <a:pt x="107" y="32"/>
                      </a:cubicBezTo>
                      <a:cubicBezTo>
                        <a:pt x="115" y="41"/>
                        <a:pt x="129" y="44"/>
                        <a:pt x="139" y="37"/>
                      </a:cubicBezTo>
                      <a:cubicBezTo>
                        <a:pt x="148" y="30"/>
                        <a:pt x="151" y="16"/>
                        <a:pt x="145" y="6"/>
                      </a:cubicBezTo>
                      <a:cubicBezTo>
                        <a:pt x="145" y="6"/>
                        <a:pt x="145" y="6"/>
                        <a:pt x="145" y="5"/>
                      </a:cubicBezTo>
                      <a:cubicBezTo>
                        <a:pt x="147" y="4"/>
                        <a:pt x="150" y="2"/>
                        <a:pt x="152" y="0"/>
                      </a:cubicBezTo>
                      <a:cubicBezTo>
                        <a:pt x="152" y="0"/>
                        <a:pt x="152" y="0"/>
                        <a:pt x="152" y="0"/>
                      </a:cubicBezTo>
                      <a:cubicBezTo>
                        <a:pt x="162" y="11"/>
                        <a:pt x="167" y="24"/>
                        <a:pt x="170" y="38"/>
                      </a:cubicBezTo>
                      <a:cubicBezTo>
                        <a:pt x="173" y="53"/>
                        <a:pt x="175" y="69"/>
                        <a:pt x="174" y="84"/>
                      </a:cubicBezTo>
                      <a:close/>
                      <a:moveTo>
                        <a:pt x="133" y="170"/>
                      </a:moveTo>
                      <a:cubicBezTo>
                        <a:pt x="141" y="142"/>
                        <a:pt x="162" y="119"/>
                        <a:pt x="168" y="90"/>
                      </a:cubicBezTo>
                      <a:cubicBezTo>
                        <a:pt x="168" y="90"/>
                        <a:pt x="168" y="90"/>
                        <a:pt x="168" y="90"/>
                      </a:cubicBezTo>
                      <a:cubicBezTo>
                        <a:pt x="167" y="91"/>
                        <a:pt x="166" y="91"/>
                        <a:pt x="165" y="92"/>
                      </a:cubicBezTo>
                      <a:cubicBezTo>
                        <a:pt x="165" y="105"/>
                        <a:pt x="155" y="117"/>
                        <a:pt x="143" y="122"/>
                      </a:cubicBezTo>
                      <a:cubicBezTo>
                        <a:pt x="132" y="126"/>
                        <a:pt x="120" y="124"/>
                        <a:pt x="111" y="117"/>
                      </a:cubicBezTo>
                      <a:cubicBezTo>
                        <a:pt x="112" y="128"/>
                        <a:pt x="107" y="138"/>
                        <a:pt x="99" y="144"/>
                      </a:cubicBezTo>
                      <a:cubicBezTo>
                        <a:pt x="91" y="150"/>
                        <a:pt x="83" y="151"/>
                        <a:pt x="74" y="150"/>
                      </a:cubicBezTo>
                      <a:cubicBezTo>
                        <a:pt x="78" y="152"/>
                        <a:pt x="82" y="154"/>
                        <a:pt x="87" y="155"/>
                      </a:cubicBezTo>
                      <a:cubicBezTo>
                        <a:pt x="102" y="160"/>
                        <a:pt x="118" y="162"/>
                        <a:pt x="133" y="170"/>
                      </a:cubicBezTo>
                      <a:close/>
                      <a:moveTo>
                        <a:pt x="167" y="83"/>
                      </a:moveTo>
                      <a:cubicBezTo>
                        <a:pt x="167" y="81"/>
                        <a:pt x="168" y="81"/>
                        <a:pt x="169" y="81"/>
                      </a:cubicBezTo>
                      <a:cubicBezTo>
                        <a:pt x="169" y="73"/>
                        <a:pt x="169" y="66"/>
                        <a:pt x="168" y="58"/>
                      </a:cubicBezTo>
                      <a:cubicBezTo>
                        <a:pt x="158" y="61"/>
                        <a:pt x="149" y="56"/>
                        <a:pt x="142" y="50"/>
                      </a:cubicBezTo>
                      <a:cubicBezTo>
                        <a:pt x="143" y="61"/>
                        <a:pt x="138" y="72"/>
                        <a:pt x="128" y="78"/>
                      </a:cubicBezTo>
                      <a:cubicBezTo>
                        <a:pt x="132" y="83"/>
                        <a:pt x="138" y="87"/>
                        <a:pt x="145" y="88"/>
                      </a:cubicBezTo>
                      <a:cubicBezTo>
                        <a:pt x="151" y="90"/>
                        <a:pt x="165" y="91"/>
                        <a:pt x="167" y="83"/>
                      </a:cubicBezTo>
                      <a:close/>
                      <a:moveTo>
                        <a:pt x="141" y="117"/>
                      </a:moveTo>
                      <a:cubicBezTo>
                        <a:pt x="152" y="113"/>
                        <a:pt x="157" y="104"/>
                        <a:pt x="160" y="94"/>
                      </a:cubicBezTo>
                      <a:cubicBezTo>
                        <a:pt x="156" y="94"/>
                        <a:pt x="152" y="94"/>
                        <a:pt x="149" y="94"/>
                      </a:cubicBezTo>
                      <a:cubicBezTo>
                        <a:pt x="141" y="93"/>
                        <a:pt x="134" y="90"/>
                        <a:pt x="128" y="84"/>
                      </a:cubicBezTo>
                      <a:cubicBezTo>
                        <a:pt x="126" y="95"/>
                        <a:pt x="123" y="105"/>
                        <a:pt x="112" y="108"/>
                      </a:cubicBezTo>
                      <a:cubicBezTo>
                        <a:pt x="111" y="108"/>
                        <a:pt x="110" y="109"/>
                        <a:pt x="109" y="109"/>
                      </a:cubicBezTo>
                      <a:cubicBezTo>
                        <a:pt x="117" y="117"/>
                        <a:pt x="129" y="121"/>
                        <a:pt x="141" y="117"/>
                      </a:cubicBezTo>
                      <a:close/>
                      <a:moveTo>
                        <a:pt x="167" y="53"/>
                      </a:moveTo>
                      <a:cubicBezTo>
                        <a:pt x="166" y="50"/>
                        <a:pt x="166" y="47"/>
                        <a:pt x="165" y="43"/>
                      </a:cubicBezTo>
                      <a:cubicBezTo>
                        <a:pt x="163" y="30"/>
                        <a:pt x="159" y="17"/>
                        <a:pt x="151" y="7"/>
                      </a:cubicBezTo>
                      <a:cubicBezTo>
                        <a:pt x="156" y="19"/>
                        <a:pt x="152" y="34"/>
                        <a:pt x="141" y="41"/>
                      </a:cubicBezTo>
                      <a:cubicBezTo>
                        <a:pt x="141" y="42"/>
                        <a:pt x="140" y="42"/>
                        <a:pt x="140" y="42"/>
                      </a:cubicBezTo>
                      <a:cubicBezTo>
                        <a:pt x="148" y="49"/>
                        <a:pt x="156" y="55"/>
                        <a:pt x="167" y="53"/>
                      </a:cubicBezTo>
                      <a:close/>
                      <a:moveTo>
                        <a:pt x="125" y="73"/>
                      </a:moveTo>
                      <a:cubicBezTo>
                        <a:pt x="136" y="68"/>
                        <a:pt x="140" y="55"/>
                        <a:pt x="135" y="44"/>
                      </a:cubicBezTo>
                      <a:cubicBezTo>
                        <a:pt x="127" y="47"/>
                        <a:pt x="118" y="46"/>
                        <a:pt x="110" y="41"/>
                      </a:cubicBezTo>
                      <a:cubicBezTo>
                        <a:pt x="111" y="50"/>
                        <a:pt x="105" y="60"/>
                        <a:pt x="96" y="63"/>
                      </a:cubicBezTo>
                      <a:cubicBezTo>
                        <a:pt x="96" y="63"/>
                        <a:pt x="96" y="63"/>
                        <a:pt x="96" y="63"/>
                      </a:cubicBezTo>
                      <a:cubicBezTo>
                        <a:pt x="96" y="63"/>
                        <a:pt x="96" y="64"/>
                        <a:pt x="96" y="64"/>
                      </a:cubicBezTo>
                      <a:cubicBezTo>
                        <a:pt x="102" y="74"/>
                        <a:pt x="115" y="79"/>
                        <a:pt x="125" y="73"/>
                      </a:cubicBezTo>
                      <a:close/>
                      <a:moveTo>
                        <a:pt x="108" y="104"/>
                      </a:moveTo>
                      <a:cubicBezTo>
                        <a:pt x="120" y="102"/>
                        <a:pt x="123" y="90"/>
                        <a:pt x="123" y="79"/>
                      </a:cubicBezTo>
                      <a:cubicBezTo>
                        <a:pt x="113" y="82"/>
                        <a:pt x="102" y="79"/>
                        <a:pt x="96" y="71"/>
                      </a:cubicBezTo>
                      <a:cubicBezTo>
                        <a:pt x="93" y="79"/>
                        <a:pt x="88" y="86"/>
                        <a:pt x="81" y="89"/>
                      </a:cubicBezTo>
                      <a:cubicBezTo>
                        <a:pt x="88" y="97"/>
                        <a:pt x="96" y="105"/>
                        <a:pt x="108" y="104"/>
                      </a:cubicBezTo>
                      <a:close/>
                      <a:moveTo>
                        <a:pt x="94" y="142"/>
                      </a:moveTo>
                      <a:cubicBezTo>
                        <a:pt x="104" y="136"/>
                        <a:pt x="110" y="122"/>
                        <a:pt x="105" y="111"/>
                      </a:cubicBezTo>
                      <a:cubicBezTo>
                        <a:pt x="104" y="110"/>
                        <a:pt x="104" y="110"/>
                        <a:pt x="105" y="109"/>
                      </a:cubicBezTo>
                      <a:cubicBezTo>
                        <a:pt x="96" y="109"/>
                        <a:pt x="88" y="104"/>
                        <a:pt x="82" y="97"/>
                      </a:cubicBezTo>
                      <a:cubicBezTo>
                        <a:pt x="82" y="109"/>
                        <a:pt x="78" y="121"/>
                        <a:pt x="70" y="129"/>
                      </a:cubicBezTo>
                      <a:cubicBezTo>
                        <a:pt x="66" y="132"/>
                        <a:pt x="61" y="135"/>
                        <a:pt x="55" y="135"/>
                      </a:cubicBezTo>
                      <a:cubicBezTo>
                        <a:pt x="53" y="135"/>
                        <a:pt x="51" y="135"/>
                        <a:pt x="48" y="134"/>
                      </a:cubicBezTo>
                      <a:cubicBezTo>
                        <a:pt x="53" y="138"/>
                        <a:pt x="58" y="142"/>
                        <a:pt x="64" y="145"/>
                      </a:cubicBezTo>
                      <a:cubicBezTo>
                        <a:pt x="74" y="148"/>
                        <a:pt x="85" y="148"/>
                        <a:pt x="94" y="142"/>
                      </a:cubicBezTo>
                      <a:close/>
                      <a:moveTo>
                        <a:pt x="46" y="79"/>
                      </a:moveTo>
                      <a:cubicBezTo>
                        <a:pt x="61" y="96"/>
                        <a:pt x="89" y="88"/>
                        <a:pt x="92" y="65"/>
                      </a:cubicBezTo>
                      <a:cubicBezTo>
                        <a:pt x="92" y="64"/>
                        <a:pt x="92" y="64"/>
                        <a:pt x="92" y="64"/>
                      </a:cubicBezTo>
                      <a:cubicBezTo>
                        <a:pt x="80" y="67"/>
                        <a:pt x="67" y="62"/>
                        <a:pt x="58" y="54"/>
                      </a:cubicBezTo>
                      <a:cubicBezTo>
                        <a:pt x="57" y="63"/>
                        <a:pt x="53" y="73"/>
                        <a:pt x="46" y="79"/>
                      </a:cubicBezTo>
                      <a:close/>
                      <a:moveTo>
                        <a:pt x="69" y="124"/>
                      </a:moveTo>
                      <a:cubicBezTo>
                        <a:pt x="76" y="115"/>
                        <a:pt x="78" y="102"/>
                        <a:pt x="76" y="91"/>
                      </a:cubicBezTo>
                      <a:cubicBezTo>
                        <a:pt x="67" y="94"/>
                        <a:pt x="56" y="93"/>
                        <a:pt x="47" y="87"/>
                      </a:cubicBezTo>
                      <a:cubicBezTo>
                        <a:pt x="49" y="100"/>
                        <a:pt x="47" y="115"/>
                        <a:pt x="33" y="120"/>
                      </a:cubicBezTo>
                      <a:cubicBezTo>
                        <a:pt x="37" y="123"/>
                        <a:pt x="40" y="127"/>
                        <a:pt x="43" y="130"/>
                      </a:cubicBezTo>
                      <a:cubicBezTo>
                        <a:pt x="47" y="129"/>
                        <a:pt x="51" y="131"/>
                        <a:pt x="54" y="131"/>
                      </a:cubicBezTo>
                      <a:cubicBezTo>
                        <a:pt x="60" y="130"/>
                        <a:pt x="65" y="128"/>
                        <a:pt x="69" y="124"/>
                      </a:cubicBezTo>
                      <a:close/>
                      <a:moveTo>
                        <a:pt x="31" y="117"/>
                      </a:moveTo>
                      <a:cubicBezTo>
                        <a:pt x="45" y="112"/>
                        <a:pt x="44" y="94"/>
                        <a:pt x="42" y="82"/>
                      </a:cubicBezTo>
                      <a:cubicBezTo>
                        <a:pt x="38" y="84"/>
                        <a:pt x="34" y="85"/>
                        <a:pt x="29" y="86"/>
                      </a:cubicBezTo>
                      <a:cubicBezTo>
                        <a:pt x="21" y="86"/>
                        <a:pt x="14" y="83"/>
                        <a:pt x="8" y="77"/>
                      </a:cubicBezTo>
                      <a:cubicBezTo>
                        <a:pt x="14" y="92"/>
                        <a:pt x="21" y="105"/>
                        <a:pt x="31" y="11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132"/>
                <p:cNvSpPr>
                  <a:spLocks/>
                </p:cNvSpPr>
                <p:nvPr/>
              </p:nvSpPr>
              <p:spPr bwMode="auto">
                <a:xfrm>
                  <a:off x="4326" y="1637"/>
                  <a:ext cx="59" cy="57"/>
                </a:xfrm>
                <a:custGeom>
                  <a:avLst/>
                  <a:gdLst>
                    <a:gd name="T0" fmla="*/ 13 w 25"/>
                    <a:gd name="T1" fmla="*/ 0 h 24"/>
                    <a:gd name="T2" fmla="*/ 23 w 25"/>
                    <a:gd name="T3" fmla="*/ 18 h 24"/>
                    <a:gd name="T4" fmla="*/ 19 w 25"/>
                    <a:gd name="T5" fmla="*/ 22 h 24"/>
                    <a:gd name="T6" fmla="*/ 4 w 25"/>
                    <a:gd name="T7" fmla="*/ 20 h 24"/>
                    <a:gd name="T8" fmla="*/ 0 w 25"/>
                    <a:gd name="T9" fmla="*/ 17 h 24"/>
                    <a:gd name="T10" fmla="*/ 3 w 25"/>
                    <a:gd name="T11" fmla="*/ 13 h 24"/>
                    <a:gd name="T12" fmla="*/ 18 w 25"/>
                    <a:gd name="T13" fmla="*/ 15 h 24"/>
                    <a:gd name="T14" fmla="*/ 10 w 25"/>
                    <a:gd name="T15" fmla="*/ 4 h 24"/>
                    <a:gd name="T16" fmla="*/ 13 w 25"/>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4">
                      <a:moveTo>
                        <a:pt x="13" y="0"/>
                      </a:moveTo>
                      <a:cubicBezTo>
                        <a:pt x="18" y="3"/>
                        <a:pt x="25" y="12"/>
                        <a:pt x="23" y="18"/>
                      </a:cubicBezTo>
                      <a:cubicBezTo>
                        <a:pt x="23" y="19"/>
                        <a:pt x="21" y="21"/>
                        <a:pt x="19" y="22"/>
                      </a:cubicBezTo>
                      <a:cubicBezTo>
                        <a:pt x="14" y="24"/>
                        <a:pt x="9" y="23"/>
                        <a:pt x="4" y="20"/>
                      </a:cubicBezTo>
                      <a:cubicBezTo>
                        <a:pt x="2" y="19"/>
                        <a:pt x="1" y="18"/>
                        <a:pt x="0" y="17"/>
                      </a:cubicBezTo>
                      <a:cubicBezTo>
                        <a:pt x="1" y="16"/>
                        <a:pt x="2" y="14"/>
                        <a:pt x="3" y="13"/>
                      </a:cubicBezTo>
                      <a:cubicBezTo>
                        <a:pt x="6" y="17"/>
                        <a:pt x="16" y="20"/>
                        <a:pt x="18" y="15"/>
                      </a:cubicBezTo>
                      <a:cubicBezTo>
                        <a:pt x="20" y="11"/>
                        <a:pt x="15" y="5"/>
                        <a:pt x="10" y="4"/>
                      </a:cubicBezTo>
                      <a:cubicBezTo>
                        <a:pt x="11" y="3"/>
                        <a:pt x="12" y="1"/>
                        <a:pt x="13"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133"/>
                <p:cNvSpPr>
                  <a:spLocks/>
                </p:cNvSpPr>
                <p:nvPr/>
              </p:nvSpPr>
              <p:spPr bwMode="auto">
                <a:xfrm>
                  <a:off x="4065" y="2042"/>
                  <a:ext cx="223" cy="189"/>
                </a:xfrm>
                <a:custGeom>
                  <a:avLst/>
                  <a:gdLst>
                    <a:gd name="T0" fmla="*/ 94 w 94"/>
                    <a:gd name="T1" fmla="*/ 0 h 80"/>
                    <a:gd name="T2" fmla="*/ 59 w 94"/>
                    <a:gd name="T3" fmla="*/ 80 h 80"/>
                    <a:gd name="T4" fmla="*/ 13 w 94"/>
                    <a:gd name="T5" fmla="*/ 65 h 80"/>
                    <a:gd name="T6" fmla="*/ 0 w 94"/>
                    <a:gd name="T7" fmla="*/ 60 h 80"/>
                    <a:gd name="T8" fmla="*/ 25 w 94"/>
                    <a:gd name="T9" fmla="*/ 54 h 80"/>
                    <a:gd name="T10" fmla="*/ 37 w 94"/>
                    <a:gd name="T11" fmla="*/ 27 h 80"/>
                    <a:gd name="T12" fmla="*/ 69 w 94"/>
                    <a:gd name="T13" fmla="*/ 32 h 80"/>
                    <a:gd name="T14" fmla="*/ 91 w 94"/>
                    <a:gd name="T15" fmla="*/ 2 h 80"/>
                    <a:gd name="T16" fmla="*/ 94 w 94"/>
                    <a:gd name="T17" fmla="*/ 0 h 80"/>
                    <a:gd name="T18" fmla="*/ 94 w 94"/>
                    <a:gd name="T1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80">
                      <a:moveTo>
                        <a:pt x="94" y="0"/>
                      </a:moveTo>
                      <a:cubicBezTo>
                        <a:pt x="88" y="29"/>
                        <a:pt x="67" y="52"/>
                        <a:pt x="59" y="80"/>
                      </a:cubicBezTo>
                      <a:cubicBezTo>
                        <a:pt x="44" y="72"/>
                        <a:pt x="28" y="70"/>
                        <a:pt x="13" y="65"/>
                      </a:cubicBezTo>
                      <a:cubicBezTo>
                        <a:pt x="8" y="64"/>
                        <a:pt x="4" y="62"/>
                        <a:pt x="0" y="60"/>
                      </a:cubicBezTo>
                      <a:cubicBezTo>
                        <a:pt x="9" y="61"/>
                        <a:pt x="17" y="60"/>
                        <a:pt x="25" y="54"/>
                      </a:cubicBezTo>
                      <a:cubicBezTo>
                        <a:pt x="33" y="48"/>
                        <a:pt x="38" y="38"/>
                        <a:pt x="37" y="27"/>
                      </a:cubicBezTo>
                      <a:cubicBezTo>
                        <a:pt x="46" y="34"/>
                        <a:pt x="58" y="36"/>
                        <a:pt x="69" y="32"/>
                      </a:cubicBezTo>
                      <a:cubicBezTo>
                        <a:pt x="81" y="27"/>
                        <a:pt x="91" y="15"/>
                        <a:pt x="91" y="2"/>
                      </a:cubicBezTo>
                      <a:cubicBezTo>
                        <a:pt x="92" y="1"/>
                        <a:pt x="93" y="1"/>
                        <a:pt x="94" y="0"/>
                      </a:cubicBezTo>
                      <a:cubicBezTo>
                        <a:pt x="94" y="0"/>
                        <a:pt x="94" y="0"/>
                        <a:pt x="9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134"/>
                <p:cNvSpPr>
                  <a:spLocks/>
                </p:cNvSpPr>
                <p:nvPr/>
              </p:nvSpPr>
              <p:spPr bwMode="auto">
                <a:xfrm>
                  <a:off x="4523" y="968"/>
                  <a:ext cx="7" cy="11"/>
                </a:xfrm>
                <a:custGeom>
                  <a:avLst/>
                  <a:gdLst>
                    <a:gd name="T0" fmla="*/ 3 w 3"/>
                    <a:gd name="T1" fmla="*/ 5 h 5"/>
                    <a:gd name="T2" fmla="*/ 3 w 3"/>
                    <a:gd name="T3" fmla="*/ 5 h 5"/>
                    <a:gd name="T4" fmla="*/ 1 w 3"/>
                    <a:gd name="T5" fmla="*/ 4 h 5"/>
                    <a:gd name="T6" fmla="*/ 1 w 3"/>
                    <a:gd name="T7" fmla="*/ 3 h 5"/>
                    <a:gd name="T8" fmla="*/ 1 w 3"/>
                    <a:gd name="T9" fmla="*/ 0 h 5"/>
                    <a:gd name="T10" fmla="*/ 3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3" y="5"/>
                      </a:moveTo>
                      <a:cubicBezTo>
                        <a:pt x="3" y="5"/>
                        <a:pt x="3" y="5"/>
                        <a:pt x="3" y="5"/>
                      </a:cubicBezTo>
                      <a:cubicBezTo>
                        <a:pt x="2" y="5"/>
                        <a:pt x="1" y="5"/>
                        <a:pt x="1" y="4"/>
                      </a:cubicBezTo>
                      <a:cubicBezTo>
                        <a:pt x="1" y="4"/>
                        <a:pt x="1" y="3"/>
                        <a:pt x="1" y="3"/>
                      </a:cubicBezTo>
                      <a:cubicBezTo>
                        <a:pt x="0" y="2"/>
                        <a:pt x="0" y="1"/>
                        <a:pt x="1" y="0"/>
                      </a:cubicBezTo>
                      <a:cubicBezTo>
                        <a:pt x="2" y="2"/>
                        <a:pt x="2" y="3"/>
                        <a:pt x="3"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135"/>
                <p:cNvSpPr>
                  <a:spLocks/>
                </p:cNvSpPr>
                <p:nvPr/>
              </p:nvSpPr>
              <p:spPr bwMode="auto">
                <a:xfrm>
                  <a:off x="4193" y="1947"/>
                  <a:ext cx="97" cy="97"/>
                </a:xfrm>
                <a:custGeom>
                  <a:avLst/>
                  <a:gdLst>
                    <a:gd name="T0" fmla="*/ 41 w 41"/>
                    <a:gd name="T1" fmla="*/ 31 h 41"/>
                    <a:gd name="T2" fmla="*/ 39 w 41"/>
                    <a:gd name="T3" fmla="*/ 33 h 41"/>
                    <a:gd name="T4" fmla="*/ 17 w 41"/>
                    <a:gd name="T5" fmla="*/ 38 h 41"/>
                    <a:gd name="T6" fmla="*/ 0 w 41"/>
                    <a:gd name="T7" fmla="*/ 28 h 41"/>
                    <a:gd name="T8" fmla="*/ 14 w 41"/>
                    <a:gd name="T9" fmla="*/ 0 h 41"/>
                    <a:gd name="T10" fmla="*/ 40 w 41"/>
                    <a:gd name="T11" fmla="*/ 8 h 41"/>
                    <a:gd name="T12" fmla="*/ 41 w 41"/>
                    <a:gd name="T13" fmla="*/ 31 h 41"/>
                  </a:gdLst>
                  <a:ahLst/>
                  <a:cxnLst>
                    <a:cxn ang="0">
                      <a:pos x="T0" y="T1"/>
                    </a:cxn>
                    <a:cxn ang="0">
                      <a:pos x="T2" y="T3"/>
                    </a:cxn>
                    <a:cxn ang="0">
                      <a:pos x="T4" y="T5"/>
                    </a:cxn>
                    <a:cxn ang="0">
                      <a:pos x="T6" y="T7"/>
                    </a:cxn>
                    <a:cxn ang="0">
                      <a:pos x="T8" y="T9"/>
                    </a:cxn>
                    <a:cxn ang="0">
                      <a:pos x="T10" y="T11"/>
                    </a:cxn>
                    <a:cxn ang="0">
                      <a:pos x="T12" y="T13"/>
                    </a:cxn>
                  </a:cxnLst>
                  <a:rect l="0" t="0" r="r" b="b"/>
                  <a:pathLst>
                    <a:path w="41" h="41">
                      <a:moveTo>
                        <a:pt x="41" y="31"/>
                      </a:moveTo>
                      <a:cubicBezTo>
                        <a:pt x="40" y="31"/>
                        <a:pt x="39" y="31"/>
                        <a:pt x="39" y="33"/>
                      </a:cubicBezTo>
                      <a:cubicBezTo>
                        <a:pt x="37" y="41"/>
                        <a:pt x="23" y="40"/>
                        <a:pt x="17" y="38"/>
                      </a:cubicBezTo>
                      <a:cubicBezTo>
                        <a:pt x="10" y="37"/>
                        <a:pt x="4" y="33"/>
                        <a:pt x="0" y="28"/>
                      </a:cubicBezTo>
                      <a:cubicBezTo>
                        <a:pt x="10" y="22"/>
                        <a:pt x="15" y="11"/>
                        <a:pt x="14" y="0"/>
                      </a:cubicBezTo>
                      <a:cubicBezTo>
                        <a:pt x="21" y="6"/>
                        <a:pt x="30" y="11"/>
                        <a:pt x="40" y="8"/>
                      </a:cubicBezTo>
                      <a:cubicBezTo>
                        <a:pt x="41" y="16"/>
                        <a:pt x="41" y="23"/>
                        <a:pt x="41" y="3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136"/>
                <p:cNvSpPr>
                  <a:spLocks/>
                </p:cNvSpPr>
                <p:nvPr/>
              </p:nvSpPr>
              <p:spPr bwMode="auto">
                <a:xfrm>
                  <a:off x="4478" y="1048"/>
                  <a:ext cx="30" cy="21"/>
                </a:xfrm>
                <a:custGeom>
                  <a:avLst/>
                  <a:gdLst>
                    <a:gd name="T0" fmla="*/ 8 w 13"/>
                    <a:gd name="T1" fmla="*/ 1 h 9"/>
                    <a:gd name="T2" fmla="*/ 11 w 13"/>
                    <a:gd name="T3" fmla="*/ 5 h 9"/>
                    <a:gd name="T4" fmla="*/ 2 w 13"/>
                    <a:gd name="T5" fmla="*/ 9 h 9"/>
                    <a:gd name="T6" fmla="*/ 0 w 13"/>
                    <a:gd name="T7" fmla="*/ 1 h 9"/>
                    <a:gd name="T8" fmla="*/ 2 w 13"/>
                    <a:gd name="T9" fmla="*/ 0 h 9"/>
                    <a:gd name="T10" fmla="*/ 3 w 13"/>
                    <a:gd name="T11" fmla="*/ 0 h 9"/>
                    <a:gd name="T12" fmla="*/ 8 w 1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8" y="1"/>
                      </a:moveTo>
                      <a:cubicBezTo>
                        <a:pt x="9" y="1"/>
                        <a:pt x="13" y="3"/>
                        <a:pt x="11" y="5"/>
                      </a:cubicBezTo>
                      <a:cubicBezTo>
                        <a:pt x="9" y="8"/>
                        <a:pt x="5" y="8"/>
                        <a:pt x="2" y="9"/>
                      </a:cubicBezTo>
                      <a:cubicBezTo>
                        <a:pt x="2" y="7"/>
                        <a:pt x="1" y="4"/>
                        <a:pt x="0" y="1"/>
                      </a:cubicBezTo>
                      <a:cubicBezTo>
                        <a:pt x="1" y="1"/>
                        <a:pt x="1" y="0"/>
                        <a:pt x="2" y="0"/>
                      </a:cubicBezTo>
                      <a:cubicBezTo>
                        <a:pt x="2" y="0"/>
                        <a:pt x="2" y="0"/>
                        <a:pt x="3" y="0"/>
                      </a:cubicBezTo>
                      <a:cubicBezTo>
                        <a:pt x="4" y="0"/>
                        <a:pt x="6" y="0"/>
                        <a:pt x="8"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137"/>
                <p:cNvSpPr>
                  <a:spLocks/>
                </p:cNvSpPr>
                <p:nvPr/>
              </p:nvSpPr>
              <p:spPr bwMode="auto">
                <a:xfrm>
                  <a:off x="4338" y="1654"/>
                  <a:ext cx="26" cy="19"/>
                </a:xfrm>
                <a:custGeom>
                  <a:avLst/>
                  <a:gdLst>
                    <a:gd name="T0" fmla="*/ 6 w 11"/>
                    <a:gd name="T1" fmla="*/ 1 h 8"/>
                    <a:gd name="T2" fmla="*/ 9 w 11"/>
                    <a:gd name="T3" fmla="*/ 7 h 8"/>
                    <a:gd name="T4" fmla="*/ 3 w 11"/>
                    <a:gd name="T5" fmla="*/ 6 h 8"/>
                    <a:gd name="T6" fmla="*/ 0 w 11"/>
                    <a:gd name="T7" fmla="*/ 4 h 8"/>
                    <a:gd name="T8" fmla="*/ 3 w 11"/>
                    <a:gd name="T9" fmla="*/ 0 h 8"/>
                    <a:gd name="T10" fmla="*/ 6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6" y="1"/>
                      </a:moveTo>
                      <a:cubicBezTo>
                        <a:pt x="7" y="2"/>
                        <a:pt x="11" y="6"/>
                        <a:pt x="9" y="7"/>
                      </a:cubicBezTo>
                      <a:cubicBezTo>
                        <a:pt x="8" y="8"/>
                        <a:pt x="4" y="7"/>
                        <a:pt x="3" y="6"/>
                      </a:cubicBezTo>
                      <a:cubicBezTo>
                        <a:pt x="2" y="5"/>
                        <a:pt x="1" y="4"/>
                        <a:pt x="0" y="4"/>
                      </a:cubicBezTo>
                      <a:cubicBezTo>
                        <a:pt x="1" y="3"/>
                        <a:pt x="2" y="1"/>
                        <a:pt x="3" y="0"/>
                      </a:cubicBezTo>
                      <a:cubicBezTo>
                        <a:pt x="4" y="0"/>
                        <a:pt x="5" y="0"/>
                        <a:pt x="6"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138"/>
                <p:cNvSpPr>
                  <a:spLocks/>
                </p:cNvSpPr>
                <p:nvPr/>
              </p:nvSpPr>
              <p:spPr bwMode="auto">
                <a:xfrm>
                  <a:off x="4480" y="972"/>
                  <a:ext cx="54" cy="69"/>
                </a:xfrm>
                <a:custGeom>
                  <a:avLst/>
                  <a:gdLst>
                    <a:gd name="T0" fmla="*/ 16 w 23"/>
                    <a:gd name="T1" fmla="*/ 3 h 29"/>
                    <a:gd name="T2" fmla="*/ 23 w 23"/>
                    <a:gd name="T3" fmla="*/ 29 h 29"/>
                    <a:gd name="T4" fmla="*/ 0 w 23"/>
                    <a:gd name="T5" fmla="*/ 19 h 29"/>
                    <a:gd name="T6" fmla="*/ 15 w 23"/>
                    <a:gd name="T7" fmla="*/ 0 h 29"/>
                    <a:gd name="T8" fmla="*/ 16 w 23"/>
                    <a:gd name="T9" fmla="*/ 3 h 29"/>
                  </a:gdLst>
                  <a:ahLst/>
                  <a:cxnLst>
                    <a:cxn ang="0">
                      <a:pos x="T0" y="T1"/>
                    </a:cxn>
                    <a:cxn ang="0">
                      <a:pos x="T2" y="T3"/>
                    </a:cxn>
                    <a:cxn ang="0">
                      <a:pos x="T4" y="T5"/>
                    </a:cxn>
                    <a:cxn ang="0">
                      <a:pos x="T6" y="T7"/>
                    </a:cxn>
                    <a:cxn ang="0">
                      <a:pos x="T8" y="T9"/>
                    </a:cxn>
                  </a:cxnLst>
                  <a:rect l="0" t="0" r="r" b="b"/>
                  <a:pathLst>
                    <a:path w="23" h="29">
                      <a:moveTo>
                        <a:pt x="16" y="3"/>
                      </a:moveTo>
                      <a:cubicBezTo>
                        <a:pt x="19" y="11"/>
                        <a:pt x="21" y="20"/>
                        <a:pt x="23" y="29"/>
                      </a:cubicBezTo>
                      <a:cubicBezTo>
                        <a:pt x="18" y="23"/>
                        <a:pt x="8" y="18"/>
                        <a:pt x="0" y="19"/>
                      </a:cubicBezTo>
                      <a:cubicBezTo>
                        <a:pt x="8" y="16"/>
                        <a:pt x="15" y="9"/>
                        <a:pt x="15" y="0"/>
                      </a:cubicBezTo>
                      <a:cubicBezTo>
                        <a:pt x="15" y="1"/>
                        <a:pt x="16" y="2"/>
                        <a:pt x="16"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139"/>
                <p:cNvSpPr>
                  <a:spLocks/>
                </p:cNvSpPr>
                <p:nvPr/>
              </p:nvSpPr>
              <p:spPr bwMode="auto">
                <a:xfrm>
                  <a:off x="4333" y="1692"/>
                  <a:ext cx="45" cy="49"/>
                </a:xfrm>
                <a:custGeom>
                  <a:avLst/>
                  <a:gdLst>
                    <a:gd name="T0" fmla="*/ 0 w 19"/>
                    <a:gd name="T1" fmla="*/ 0 h 21"/>
                    <a:gd name="T2" fmla="*/ 19 w 19"/>
                    <a:gd name="T3" fmla="*/ 1 h 21"/>
                    <a:gd name="T4" fmla="*/ 1 w 19"/>
                    <a:gd name="T5" fmla="*/ 21 h 21"/>
                    <a:gd name="T6" fmla="*/ 1 w 19"/>
                    <a:gd name="T7" fmla="*/ 21 h 21"/>
                    <a:gd name="T8" fmla="*/ 0 w 19"/>
                    <a:gd name="T9" fmla="*/ 0 h 21"/>
                  </a:gdLst>
                  <a:ahLst/>
                  <a:cxnLst>
                    <a:cxn ang="0">
                      <a:pos x="T0" y="T1"/>
                    </a:cxn>
                    <a:cxn ang="0">
                      <a:pos x="T2" y="T3"/>
                    </a:cxn>
                    <a:cxn ang="0">
                      <a:pos x="T4" y="T5"/>
                    </a:cxn>
                    <a:cxn ang="0">
                      <a:pos x="T6" y="T7"/>
                    </a:cxn>
                    <a:cxn ang="0">
                      <a:pos x="T8" y="T9"/>
                    </a:cxn>
                  </a:cxnLst>
                  <a:rect l="0" t="0" r="r" b="b"/>
                  <a:pathLst>
                    <a:path w="19" h="21">
                      <a:moveTo>
                        <a:pt x="0" y="0"/>
                      </a:moveTo>
                      <a:cubicBezTo>
                        <a:pt x="6" y="3"/>
                        <a:pt x="14" y="5"/>
                        <a:pt x="19" y="1"/>
                      </a:cubicBezTo>
                      <a:cubicBezTo>
                        <a:pt x="14" y="8"/>
                        <a:pt x="8" y="14"/>
                        <a:pt x="1" y="21"/>
                      </a:cubicBezTo>
                      <a:cubicBezTo>
                        <a:pt x="1" y="21"/>
                        <a:pt x="1" y="21"/>
                        <a:pt x="1" y="21"/>
                      </a:cubicBezTo>
                      <a:cubicBezTo>
                        <a:pt x="7" y="14"/>
                        <a:pt x="4" y="6"/>
                        <a:pt x="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140"/>
                <p:cNvSpPr>
                  <a:spLocks/>
                </p:cNvSpPr>
                <p:nvPr/>
              </p:nvSpPr>
              <p:spPr bwMode="auto">
                <a:xfrm>
                  <a:off x="4011" y="975"/>
                  <a:ext cx="467" cy="773"/>
                </a:xfrm>
                <a:custGeom>
                  <a:avLst/>
                  <a:gdLst>
                    <a:gd name="T0" fmla="*/ 192 w 197"/>
                    <a:gd name="T1" fmla="*/ 97 h 327"/>
                    <a:gd name="T2" fmla="*/ 151 w 197"/>
                    <a:gd name="T3" fmla="*/ 153 h 327"/>
                    <a:gd name="T4" fmla="*/ 95 w 197"/>
                    <a:gd name="T5" fmla="*/ 167 h 327"/>
                    <a:gd name="T6" fmla="*/ 135 w 197"/>
                    <a:gd name="T7" fmla="*/ 209 h 327"/>
                    <a:gd name="T8" fmla="*/ 124 w 197"/>
                    <a:gd name="T9" fmla="*/ 295 h 327"/>
                    <a:gd name="T10" fmla="*/ 106 w 197"/>
                    <a:gd name="T11" fmla="*/ 308 h 327"/>
                    <a:gd name="T12" fmla="*/ 0 w 197"/>
                    <a:gd name="T13" fmla="*/ 283 h 327"/>
                    <a:gd name="T14" fmla="*/ 2 w 197"/>
                    <a:gd name="T15" fmla="*/ 281 h 327"/>
                    <a:gd name="T16" fmla="*/ 55 w 197"/>
                    <a:gd name="T17" fmla="*/ 311 h 327"/>
                    <a:gd name="T18" fmla="*/ 111 w 197"/>
                    <a:gd name="T19" fmla="*/ 301 h 327"/>
                    <a:gd name="T20" fmla="*/ 138 w 197"/>
                    <a:gd name="T21" fmla="*/ 255 h 327"/>
                    <a:gd name="T22" fmla="*/ 86 w 197"/>
                    <a:gd name="T23" fmla="*/ 166 h 327"/>
                    <a:gd name="T24" fmla="*/ 87 w 197"/>
                    <a:gd name="T25" fmla="*/ 162 h 327"/>
                    <a:gd name="T26" fmla="*/ 90 w 197"/>
                    <a:gd name="T27" fmla="*/ 160 h 327"/>
                    <a:gd name="T28" fmla="*/ 158 w 197"/>
                    <a:gd name="T29" fmla="*/ 142 h 327"/>
                    <a:gd name="T30" fmla="*/ 180 w 197"/>
                    <a:gd name="T31" fmla="*/ 117 h 327"/>
                    <a:gd name="T32" fmla="*/ 190 w 197"/>
                    <a:gd name="T33" fmla="*/ 84 h 327"/>
                    <a:gd name="T34" fmla="*/ 172 w 197"/>
                    <a:gd name="T35" fmla="*/ 30 h 327"/>
                    <a:gd name="T36" fmla="*/ 120 w 197"/>
                    <a:gd name="T37" fmla="*/ 7 h 327"/>
                    <a:gd name="T38" fmla="*/ 68 w 197"/>
                    <a:gd name="T39" fmla="*/ 18 h 327"/>
                    <a:gd name="T40" fmla="*/ 67 w 197"/>
                    <a:gd name="T41" fmla="*/ 15 h 327"/>
                    <a:gd name="T42" fmla="*/ 132 w 197"/>
                    <a:gd name="T43" fmla="*/ 4 h 327"/>
                    <a:gd name="T44" fmla="*/ 182 w 197"/>
                    <a:gd name="T45" fmla="*/ 36 h 327"/>
                    <a:gd name="T46" fmla="*/ 192 w 197"/>
                    <a:gd name="T47" fmla="*/ 9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 h="327">
                      <a:moveTo>
                        <a:pt x="192" y="97"/>
                      </a:moveTo>
                      <a:cubicBezTo>
                        <a:pt x="186" y="121"/>
                        <a:pt x="171" y="139"/>
                        <a:pt x="151" y="153"/>
                      </a:cubicBezTo>
                      <a:cubicBezTo>
                        <a:pt x="135" y="164"/>
                        <a:pt x="115" y="172"/>
                        <a:pt x="95" y="167"/>
                      </a:cubicBezTo>
                      <a:cubicBezTo>
                        <a:pt x="112" y="177"/>
                        <a:pt x="126" y="191"/>
                        <a:pt x="135" y="209"/>
                      </a:cubicBezTo>
                      <a:cubicBezTo>
                        <a:pt x="148" y="237"/>
                        <a:pt x="144" y="272"/>
                        <a:pt x="124" y="295"/>
                      </a:cubicBezTo>
                      <a:cubicBezTo>
                        <a:pt x="119" y="300"/>
                        <a:pt x="113" y="305"/>
                        <a:pt x="106" y="308"/>
                      </a:cubicBezTo>
                      <a:cubicBezTo>
                        <a:pt x="70" y="327"/>
                        <a:pt x="27" y="311"/>
                        <a:pt x="0" y="283"/>
                      </a:cubicBezTo>
                      <a:cubicBezTo>
                        <a:pt x="2" y="281"/>
                        <a:pt x="2" y="281"/>
                        <a:pt x="2" y="281"/>
                      </a:cubicBezTo>
                      <a:cubicBezTo>
                        <a:pt x="18" y="294"/>
                        <a:pt x="35" y="306"/>
                        <a:pt x="55" y="311"/>
                      </a:cubicBezTo>
                      <a:cubicBezTo>
                        <a:pt x="74" y="315"/>
                        <a:pt x="95" y="312"/>
                        <a:pt x="111" y="301"/>
                      </a:cubicBezTo>
                      <a:cubicBezTo>
                        <a:pt x="126" y="290"/>
                        <a:pt x="135" y="273"/>
                        <a:pt x="138" y="255"/>
                      </a:cubicBezTo>
                      <a:cubicBezTo>
                        <a:pt x="144" y="217"/>
                        <a:pt x="118" y="183"/>
                        <a:pt x="86" y="166"/>
                      </a:cubicBezTo>
                      <a:cubicBezTo>
                        <a:pt x="84" y="165"/>
                        <a:pt x="85" y="162"/>
                        <a:pt x="87" y="162"/>
                      </a:cubicBezTo>
                      <a:cubicBezTo>
                        <a:pt x="87" y="161"/>
                        <a:pt x="88" y="160"/>
                        <a:pt x="90" y="160"/>
                      </a:cubicBezTo>
                      <a:cubicBezTo>
                        <a:pt x="114" y="171"/>
                        <a:pt x="139" y="157"/>
                        <a:pt x="158" y="142"/>
                      </a:cubicBezTo>
                      <a:cubicBezTo>
                        <a:pt x="167" y="135"/>
                        <a:pt x="175" y="127"/>
                        <a:pt x="180" y="117"/>
                      </a:cubicBezTo>
                      <a:cubicBezTo>
                        <a:pt x="185" y="107"/>
                        <a:pt x="188" y="95"/>
                        <a:pt x="190" y="84"/>
                      </a:cubicBezTo>
                      <a:cubicBezTo>
                        <a:pt x="192" y="64"/>
                        <a:pt x="186" y="45"/>
                        <a:pt x="172" y="30"/>
                      </a:cubicBezTo>
                      <a:cubicBezTo>
                        <a:pt x="158" y="16"/>
                        <a:pt x="140" y="8"/>
                        <a:pt x="120" y="7"/>
                      </a:cubicBezTo>
                      <a:cubicBezTo>
                        <a:pt x="102" y="6"/>
                        <a:pt x="85" y="11"/>
                        <a:pt x="68" y="18"/>
                      </a:cubicBezTo>
                      <a:cubicBezTo>
                        <a:pt x="67" y="15"/>
                        <a:pt x="67" y="15"/>
                        <a:pt x="67" y="15"/>
                      </a:cubicBezTo>
                      <a:cubicBezTo>
                        <a:pt x="86" y="4"/>
                        <a:pt x="110" y="0"/>
                        <a:pt x="132" y="4"/>
                      </a:cubicBezTo>
                      <a:cubicBezTo>
                        <a:pt x="152" y="7"/>
                        <a:pt x="170" y="19"/>
                        <a:pt x="182" y="36"/>
                      </a:cubicBezTo>
                      <a:cubicBezTo>
                        <a:pt x="195" y="54"/>
                        <a:pt x="197" y="75"/>
                        <a:pt x="192" y="9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141"/>
                <p:cNvSpPr>
                  <a:spLocks/>
                </p:cNvSpPr>
                <p:nvPr/>
              </p:nvSpPr>
              <p:spPr bwMode="auto">
                <a:xfrm>
                  <a:off x="4290" y="1741"/>
                  <a:ext cx="45" cy="36"/>
                </a:xfrm>
                <a:custGeom>
                  <a:avLst/>
                  <a:gdLst>
                    <a:gd name="T0" fmla="*/ 19 w 19"/>
                    <a:gd name="T1" fmla="*/ 0 h 15"/>
                    <a:gd name="T2" fmla="*/ 19 w 19"/>
                    <a:gd name="T3" fmla="*/ 0 h 15"/>
                    <a:gd name="T4" fmla="*/ 11 w 19"/>
                    <a:gd name="T5" fmla="*/ 8 h 15"/>
                    <a:gd name="T6" fmla="*/ 3 w 19"/>
                    <a:gd name="T7" fmla="*/ 15 h 15"/>
                    <a:gd name="T8" fmla="*/ 0 w 19"/>
                    <a:gd name="T9" fmla="*/ 1 h 15"/>
                    <a:gd name="T10" fmla="*/ 19 w 19"/>
                    <a:gd name="T11" fmla="*/ 0 h 15"/>
                  </a:gdLst>
                  <a:ahLst/>
                  <a:cxnLst>
                    <a:cxn ang="0">
                      <a:pos x="T0" y="T1"/>
                    </a:cxn>
                    <a:cxn ang="0">
                      <a:pos x="T2" y="T3"/>
                    </a:cxn>
                    <a:cxn ang="0">
                      <a:pos x="T4" y="T5"/>
                    </a:cxn>
                    <a:cxn ang="0">
                      <a:pos x="T6" y="T7"/>
                    </a:cxn>
                    <a:cxn ang="0">
                      <a:pos x="T8" y="T9"/>
                    </a:cxn>
                    <a:cxn ang="0">
                      <a:pos x="T10" y="T11"/>
                    </a:cxn>
                  </a:cxnLst>
                  <a:rect l="0" t="0" r="r" b="b"/>
                  <a:pathLst>
                    <a:path w="19" h="15">
                      <a:moveTo>
                        <a:pt x="19" y="0"/>
                      </a:moveTo>
                      <a:cubicBezTo>
                        <a:pt x="19" y="0"/>
                        <a:pt x="19" y="0"/>
                        <a:pt x="19" y="0"/>
                      </a:cubicBezTo>
                      <a:cubicBezTo>
                        <a:pt x="17" y="2"/>
                        <a:pt x="14" y="5"/>
                        <a:pt x="11" y="8"/>
                      </a:cubicBezTo>
                      <a:cubicBezTo>
                        <a:pt x="8" y="10"/>
                        <a:pt x="6" y="13"/>
                        <a:pt x="3" y="15"/>
                      </a:cubicBezTo>
                      <a:cubicBezTo>
                        <a:pt x="4" y="10"/>
                        <a:pt x="3" y="5"/>
                        <a:pt x="0" y="1"/>
                      </a:cubicBezTo>
                      <a:cubicBezTo>
                        <a:pt x="6" y="4"/>
                        <a:pt x="14" y="5"/>
                        <a:pt x="19"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142"/>
                <p:cNvSpPr>
                  <a:spLocks/>
                </p:cNvSpPr>
                <p:nvPr/>
              </p:nvSpPr>
              <p:spPr bwMode="auto">
                <a:xfrm>
                  <a:off x="4148" y="2027"/>
                  <a:ext cx="121" cy="88"/>
                </a:xfrm>
                <a:custGeom>
                  <a:avLst/>
                  <a:gdLst>
                    <a:gd name="T0" fmla="*/ 51 w 51"/>
                    <a:gd name="T1" fmla="*/ 10 h 37"/>
                    <a:gd name="T2" fmla="*/ 32 w 51"/>
                    <a:gd name="T3" fmla="*/ 33 h 37"/>
                    <a:gd name="T4" fmla="*/ 0 w 51"/>
                    <a:gd name="T5" fmla="*/ 25 h 37"/>
                    <a:gd name="T6" fmla="*/ 3 w 51"/>
                    <a:gd name="T7" fmla="*/ 24 h 37"/>
                    <a:gd name="T8" fmla="*/ 19 w 51"/>
                    <a:gd name="T9" fmla="*/ 0 h 37"/>
                    <a:gd name="T10" fmla="*/ 40 w 51"/>
                    <a:gd name="T11" fmla="*/ 10 h 37"/>
                    <a:gd name="T12" fmla="*/ 51 w 51"/>
                    <a:gd name="T13" fmla="*/ 10 h 37"/>
                  </a:gdLst>
                  <a:ahLst/>
                  <a:cxnLst>
                    <a:cxn ang="0">
                      <a:pos x="T0" y="T1"/>
                    </a:cxn>
                    <a:cxn ang="0">
                      <a:pos x="T2" y="T3"/>
                    </a:cxn>
                    <a:cxn ang="0">
                      <a:pos x="T4" y="T5"/>
                    </a:cxn>
                    <a:cxn ang="0">
                      <a:pos x="T6" y="T7"/>
                    </a:cxn>
                    <a:cxn ang="0">
                      <a:pos x="T8" y="T9"/>
                    </a:cxn>
                    <a:cxn ang="0">
                      <a:pos x="T10" y="T11"/>
                    </a:cxn>
                    <a:cxn ang="0">
                      <a:pos x="T12" y="T13"/>
                    </a:cxn>
                  </a:cxnLst>
                  <a:rect l="0" t="0" r="r" b="b"/>
                  <a:pathLst>
                    <a:path w="51" h="37">
                      <a:moveTo>
                        <a:pt x="51" y="10"/>
                      </a:moveTo>
                      <a:cubicBezTo>
                        <a:pt x="48" y="20"/>
                        <a:pt x="43" y="29"/>
                        <a:pt x="32" y="33"/>
                      </a:cubicBezTo>
                      <a:cubicBezTo>
                        <a:pt x="20" y="37"/>
                        <a:pt x="8" y="33"/>
                        <a:pt x="0" y="25"/>
                      </a:cubicBezTo>
                      <a:cubicBezTo>
                        <a:pt x="1" y="25"/>
                        <a:pt x="2" y="24"/>
                        <a:pt x="3" y="24"/>
                      </a:cubicBezTo>
                      <a:cubicBezTo>
                        <a:pt x="14" y="21"/>
                        <a:pt x="17" y="11"/>
                        <a:pt x="19" y="0"/>
                      </a:cubicBezTo>
                      <a:cubicBezTo>
                        <a:pt x="25" y="6"/>
                        <a:pt x="32" y="9"/>
                        <a:pt x="40" y="10"/>
                      </a:cubicBezTo>
                      <a:cubicBezTo>
                        <a:pt x="43" y="10"/>
                        <a:pt x="47" y="10"/>
                        <a:pt x="51"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143"/>
                <p:cNvSpPr>
                  <a:spLocks/>
                </p:cNvSpPr>
                <p:nvPr/>
              </p:nvSpPr>
              <p:spPr bwMode="auto">
                <a:xfrm>
                  <a:off x="4321" y="1765"/>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2"/>
                        <a:pt x="0" y="2"/>
                      </a:cubicBezTo>
                      <a:cubicBezTo>
                        <a:pt x="0" y="2"/>
                        <a:pt x="0" y="1"/>
                        <a:pt x="1" y="1"/>
                      </a:cubicBezTo>
                      <a:cubicBezTo>
                        <a:pt x="1" y="0"/>
                        <a:pt x="2" y="0"/>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144"/>
                <p:cNvSpPr>
                  <a:spLocks noEditPoints="1"/>
                </p:cNvSpPr>
                <p:nvPr/>
              </p:nvSpPr>
              <p:spPr bwMode="auto">
                <a:xfrm>
                  <a:off x="3200" y="639"/>
                  <a:ext cx="1266" cy="1228"/>
                </a:xfrm>
                <a:custGeom>
                  <a:avLst/>
                  <a:gdLst>
                    <a:gd name="T0" fmla="*/ 522 w 534"/>
                    <a:gd name="T1" fmla="*/ 259 h 519"/>
                    <a:gd name="T2" fmla="*/ 432 w 534"/>
                    <a:gd name="T3" fmla="*/ 302 h 519"/>
                    <a:gd name="T4" fmla="*/ 428 w 534"/>
                    <a:gd name="T5" fmla="*/ 308 h 519"/>
                    <a:gd name="T6" fmla="*/ 453 w 534"/>
                    <a:gd name="T7" fmla="*/ 443 h 519"/>
                    <a:gd name="T8" fmla="*/ 344 w 534"/>
                    <a:gd name="T9" fmla="*/ 423 h 519"/>
                    <a:gd name="T10" fmla="*/ 339 w 534"/>
                    <a:gd name="T11" fmla="*/ 416 h 519"/>
                    <a:gd name="T12" fmla="*/ 333 w 534"/>
                    <a:gd name="T13" fmla="*/ 474 h 519"/>
                    <a:gd name="T14" fmla="*/ 238 w 534"/>
                    <a:gd name="T15" fmla="*/ 513 h 519"/>
                    <a:gd name="T16" fmla="*/ 190 w 534"/>
                    <a:gd name="T17" fmla="*/ 424 h 519"/>
                    <a:gd name="T18" fmla="*/ 193 w 534"/>
                    <a:gd name="T19" fmla="*/ 405 h 519"/>
                    <a:gd name="T20" fmla="*/ 150 w 534"/>
                    <a:gd name="T21" fmla="*/ 448 h 519"/>
                    <a:gd name="T22" fmla="*/ 48 w 534"/>
                    <a:gd name="T23" fmla="*/ 396 h 519"/>
                    <a:gd name="T24" fmla="*/ 112 w 534"/>
                    <a:gd name="T25" fmla="*/ 296 h 519"/>
                    <a:gd name="T26" fmla="*/ 113 w 534"/>
                    <a:gd name="T27" fmla="*/ 295 h 519"/>
                    <a:gd name="T28" fmla="*/ 49 w 534"/>
                    <a:gd name="T29" fmla="*/ 284 h 519"/>
                    <a:gd name="T30" fmla="*/ 63 w 534"/>
                    <a:gd name="T31" fmla="*/ 144 h 519"/>
                    <a:gd name="T32" fmla="*/ 140 w 534"/>
                    <a:gd name="T33" fmla="*/ 152 h 519"/>
                    <a:gd name="T34" fmla="*/ 138 w 534"/>
                    <a:gd name="T35" fmla="*/ 146 h 519"/>
                    <a:gd name="T36" fmla="*/ 129 w 534"/>
                    <a:gd name="T37" fmla="*/ 34 h 519"/>
                    <a:gd name="T38" fmla="*/ 268 w 534"/>
                    <a:gd name="T39" fmla="*/ 90 h 519"/>
                    <a:gd name="T40" fmla="*/ 272 w 534"/>
                    <a:gd name="T41" fmla="*/ 89 h 519"/>
                    <a:gd name="T42" fmla="*/ 299 w 534"/>
                    <a:gd name="T43" fmla="*/ 34 h 519"/>
                    <a:gd name="T44" fmla="*/ 432 w 534"/>
                    <a:gd name="T45" fmla="*/ 93 h 519"/>
                    <a:gd name="T46" fmla="*/ 404 w 534"/>
                    <a:gd name="T47" fmla="*/ 164 h 519"/>
                    <a:gd name="T48" fmla="*/ 404 w 534"/>
                    <a:gd name="T49" fmla="*/ 164 h 519"/>
                    <a:gd name="T50" fmla="*/ 462 w 534"/>
                    <a:gd name="T51" fmla="*/ 149 h 519"/>
                    <a:gd name="T52" fmla="*/ 532 w 534"/>
                    <a:gd name="T53" fmla="*/ 226 h 519"/>
                    <a:gd name="T54" fmla="*/ 513 w 534"/>
                    <a:gd name="T55" fmla="*/ 192 h 519"/>
                    <a:gd name="T56" fmla="*/ 501 w 534"/>
                    <a:gd name="T57" fmla="*/ 176 h 519"/>
                    <a:gd name="T58" fmla="*/ 377 w 534"/>
                    <a:gd name="T59" fmla="*/ 185 h 519"/>
                    <a:gd name="T60" fmla="*/ 330 w 534"/>
                    <a:gd name="T61" fmla="*/ 214 h 519"/>
                    <a:gd name="T62" fmla="*/ 415 w 534"/>
                    <a:gd name="T63" fmla="*/ 69 h 519"/>
                    <a:gd name="T64" fmla="*/ 332 w 534"/>
                    <a:gd name="T65" fmla="*/ 25 h 519"/>
                    <a:gd name="T66" fmla="*/ 287 w 534"/>
                    <a:gd name="T67" fmla="*/ 69 h 519"/>
                    <a:gd name="T68" fmla="*/ 270 w 534"/>
                    <a:gd name="T69" fmla="*/ 176 h 519"/>
                    <a:gd name="T70" fmla="*/ 264 w 534"/>
                    <a:gd name="T71" fmla="*/ 176 h 519"/>
                    <a:gd name="T72" fmla="*/ 194 w 534"/>
                    <a:gd name="T73" fmla="*/ 18 h 519"/>
                    <a:gd name="T74" fmla="*/ 141 w 534"/>
                    <a:gd name="T75" fmla="*/ 134 h 519"/>
                    <a:gd name="T76" fmla="*/ 201 w 534"/>
                    <a:gd name="T77" fmla="*/ 202 h 519"/>
                    <a:gd name="T78" fmla="*/ 209 w 534"/>
                    <a:gd name="T79" fmla="*/ 206 h 519"/>
                    <a:gd name="T80" fmla="*/ 179 w 534"/>
                    <a:gd name="T81" fmla="*/ 191 h 519"/>
                    <a:gd name="T82" fmla="*/ 118 w 534"/>
                    <a:gd name="T83" fmla="*/ 155 h 519"/>
                    <a:gd name="T84" fmla="*/ 18 w 534"/>
                    <a:gd name="T85" fmla="*/ 240 h 519"/>
                    <a:gd name="T86" fmla="*/ 133 w 534"/>
                    <a:gd name="T87" fmla="*/ 286 h 519"/>
                    <a:gd name="T88" fmla="*/ 146 w 534"/>
                    <a:gd name="T89" fmla="*/ 287 h 519"/>
                    <a:gd name="T90" fmla="*/ 60 w 534"/>
                    <a:gd name="T91" fmla="*/ 381 h 519"/>
                    <a:gd name="T92" fmla="*/ 105 w 534"/>
                    <a:gd name="T93" fmla="*/ 435 h 519"/>
                    <a:gd name="T94" fmla="*/ 178 w 534"/>
                    <a:gd name="T95" fmla="*/ 415 h 519"/>
                    <a:gd name="T96" fmla="*/ 218 w 534"/>
                    <a:gd name="T97" fmla="*/ 343 h 519"/>
                    <a:gd name="T98" fmla="*/ 222 w 534"/>
                    <a:gd name="T99" fmla="*/ 333 h 519"/>
                    <a:gd name="T100" fmla="*/ 228 w 534"/>
                    <a:gd name="T101" fmla="*/ 320 h 519"/>
                    <a:gd name="T102" fmla="*/ 210 w 534"/>
                    <a:gd name="T103" fmla="*/ 368 h 519"/>
                    <a:gd name="T104" fmla="*/ 209 w 534"/>
                    <a:gd name="T105" fmla="*/ 370 h 519"/>
                    <a:gd name="T106" fmla="*/ 200 w 534"/>
                    <a:gd name="T107" fmla="*/ 417 h 519"/>
                    <a:gd name="T108" fmla="*/ 295 w 534"/>
                    <a:gd name="T109" fmla="*/ 503 h 519"/>
                    <a:gd name="T110" fmla="*/ 328 w 534"/>
                    <a:gd name="T111" fmla="*/ 432 h 519"/>
                    <a:gd name="T112" fmla="*/ 306 w 534"/>
                    <a:gd name="T113" fmla="*/ 360 h 519"/>
                    <a:gd name="T114" fmla="*/ 414 w 534"/>
                    <a:gd name="T115" fmla="*/ 445 h 519"/>
                    <a:gd name="T116" fmla="*/ 439 w 534"/>
                    <a:gd name="T117" fmla="*/ 328 h 519"/>
                    <a:gd name="T118" fmla="*/ 346 w 534"/>
                    <a:gd name="T119" fmla="*/ 281 h 519"/>
                    <a:gd name="T120" fmla="*/ 445 w 534"/>
                    <a:gd name="T121" fmla="*/ 299 h 519"/>
                    <a:gd name="T122" fmla="*/ 273 w 534"/>
                    <a:gd name="T123" fmla="*/ 91 h 519"/>
                    <a:gd name="T124" fmla="*/ 273 w 534"/>
                    <a:gd name="T125" fmla="*/ 91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4" h="519">
                      <a:moveTo>
                        <a:pt x="532" y="226"/>
                      </a:moveTo>
                      <a:cubicBezTo>
                        <a:pt x="530" y="237"/>
                        <a:pt x="527" y="249"/>
                        <a:pt x="522" y="259"/>
                      </a:cubicBezTo>
                      <a:cubicBezTo>
                        <a:pt x="517" y="269"/>
                        <a:pt x="509" y="277"/>
                        <a:pt x="500" y="284"/>
                      </a:cubicBezTo>
                      <a:cubicBezTo>
                        <a:pt x="481" y="299"/>
                        <a:pt x="456" y="313"/>
                        <a:pt x="432" y="302"/>
                      </a:cubicBezTo>
                      <a:cubicBezTo>
                        <a:pt x="430" y="302"/>
                        <a:pt x="429" y="303"/>
                        <a:pt x="429" y="304"/>
                      </a:cubicBezTo>
                      <a:cubicBezTo>
                        <a:pt x="427" y="304"/>
                        <a:pt x="426" y="307"/>
                        <a:pt x="428" y="308"/>
                      </a:cubicBezTo>
                      <a:cubicBezTo>
                        <a:pt x="460" y="325"/>
                        <a:pt x="486" y="359"/>
                        <a:pt x="480" y="397"/>
                      </a:cubicBezTo>
                      <a:cubicBezTo>
                        <a:pt x="477" y="415"/>
                        <a:pt x="468" y="432"/>
                        <a:pt x="453" y="443"/>
                      </a:cubicBezTo>
                      <a:cubicBezTo>
                        <a:pt x="437" y="454"/>
                        <a:pt x="416" y="457"/>
                        <a:pt x="397" y="453"/>
                      </a:cubicBezTo>
                      <a:cubicBezTo>
                        <a:pt x="377" y="448"/>
                        <a:pt x="360" y="436"/>
                        <a:pt x="344" y="423"/>
                      </a:cubicBezTo>
                      <a:cubicBezTo>
                        <a:pt x="343" y="421"/>
                        <a:pt x="341" y="420"/>
                        <a:pt x="340" y="418"/>
                      </a:cubicBezTo>
                      <a:cubicBezTo>
                        <a:pt x="339" y="418"/>
                        <a:pt x="339" y="417"/>
                        <a:pt x="339" y="416"/>
                      </a:cubicBezTo>
                      <a:cubicBezTo>
                        <a:pt x="338" y="415"/>
                        <a:pt x="334" y="416"/>
                        <a:pt x="335" y="418"/>
                      </a:cubicBezTo>
                      <a:cubicBezTo>
                        <a:pt x="343" y="436"/>
                        <a:pt x="340" y="456"/>
                        <a:pt x="333" y="474"/>
                      </a:cubicBezTo>
                      <a:cubicBezTo>
                        <a:pt x="326" y="493"/>
                        <a:pt x="313" y="509"/>
                        <a:pt x="293" y="514"/>
                      </a:cubicBezTo>
                      <a:cubicBezTo>
                        <a:pt x="276" y="519"/>
                        <a:pt x="256" y="517"/>
                        <a:pt x="238" y="513"/>
                      </a:cubicBezTo>
                      <a:cubicBezTo>
                        <a:pt x="220" y="507"/>
                        <a:pt x="203" y="496"/>
                        <a:pt x="195" y="478"/>
                      </a:cubicBezTo>
                      <a:cubicBezTo>
                        <a:pt x="187" y="461"/>
                        <a:pt x="187" y="442"/>
                        <a:pt x="190" y="424"/>
                      </a:cubicBezTo>
                      <a:cubicBezTo>
                        <a:pt x="191" y="419"/>
                        <a:pt x="191" y="414"/>
                        <a:pt x="192" y="408"/>
                      </a:cubicBezTo>
                      <a:cubicBezTo>
                        <a:pt x="192" y="407"/>
                        <a:pt x="193" y="406"/>
                        <a:pt x="193" y="405"/>
                      </a:cubicBezTo>
                      <a:cubicBezTo>
                        <a:pt x="193" y="404"/>
                        <a:pt x="191" y="404"/>
                        <a:pt x="190" y="405"/>
                      </a:cubicBezTo>
                      <a:cubicBezTo>
                        <a:pt x="183" y="425"/>
                        <a:pt x="171" y="442"/>
                        <a:pt x="150" y="448"/>
                      </a:cubicBezTo>
                      <a:cubicBezTo>
                        <a:pt x="129" y="454"/>
                        <a:pt x="107" y="449"/>
                        <a:pt x="88" y="440"/>
                      </a:cubicBezTo>
                      <a:cubicBezTo>
                        <a:pt x="70" y="431"/>
                        <a:pt x="53" y="417"/>
                        <a:pt x="48" y="396"/>
                      </a:cubicBezTo>
                      <a:cubicBezTo>
                        <a:pt x="43" y="377"/>
                        <a:pt x="48" y="356"/>
                        <a:pt x="58" y="340"/>
                      </a:cubicBezTo>
                      <a:cubicBezTo>
                        <a:pt x="71" y="320"/>
                        <a:pt x="91" y="307"/>
                        <a:pt x="112" y="296"/>
                      </a:cubicBezTo>
                      <a:cubicBezTo>
                        <a:pt x="112" y="296"/>
                        <a:pt x="112" y="296"/>
                        <a:pt x="113" y="295"/>
                      </a:cubicBezTo>
                      <a:cubicBezTo>
                        <a:pt x="113" y="295"/>
                        <a:pt x="113" y="295"/>
                        <a:pt x="113" y="295"/>
                      </a:cubicBezTo>
                      <a:cubicBezTo>
                        <a:pt x="114" y="295"/>
                        <a:pt x="114" y="293"/>
                        <a:pt x="112" y="293"/>
                      </a:cubicBezTo>
                      <a:cubicBezTo>
                        <a:pt x="90" y="294"/>
                        <a:pt x="69" y="296"/>
                        <a:pt x="49" y="284"/>
                      </a:cubicBezTo>
                      <a:cubicBezTo>
                        <a:pt x="31" y="275"/>
                        <a:pt x="17" y="258"/>
                        <a:pt x="12" y="238"/>
                      </a:cubicBezTo>
                      <a:cubicBezTo>
                        <a:pt x="0" y="198"/>
                        <a:pt x="23" y="156"/>
                        <a:pt x="63" y="144"/>
                      </a:cubicBezTo>
                      <a:cubicBezTo>
                        <a:pt x="88" y="135"/>
                        <a:pt x="113" y="144"/>
                        <a:pt x="138" y="153"/>
                      </a:cubicBezTo>
                      <a:cubicBezTo>
                        <a:pt x="139" y="153"/>
                        <a:pt x="140" y="153"/>
                        <a:pt x="140" y="152"/>
                      </a:cubicBezTo>
                      <a:cubicBezTo>
                        <a:pt x="141" y="152"/>
                        <a:pt x="142" y="151"/>
                        <a:pt x="141" y="150"/>
                      </a:cubicBezTo>
                      <a:cubicBezTo>
                        <a:pt x="140" y="149"/>
                        <a:pt x="139" y="147"/>
                        <a:pt x="138" y="146"/>
                      </a:cubicBezTo>
                      <a:cubicBezTo>
                        <a:pt x="127" y="131"/>
                        <a:pt x="120" y="114"/>
                        <a:pt x="117" y="95"/>
                      </a:cubicBezTo>
                      <a:cubicBezTo>
                        <a:pt x="113" y="74"/>
                        <a:pt x="114" y="52"/>
                        <a:pt x="129" y="34"/>
                      </a:cubicBezTo>
                      <a:cubicBezTo>
                        <a:pt x="157" y="0"/>
                        <a:pt x="207" y="3"/>
                        <a:pt x="238" y="32"/>
                      </a:cubicBezTo>
                      <a:cubicBezTo>
                        <a:pt x="255" y="48"/>
                        <a:pt x="263" y="68"/>
                        <a:pt x="268" y="90"/>
                      </a:cubicBezTo>
                      <a:cubicBezTo>
                        <a:pt x="269" y="92"/>
                        <a:pt x="272" y="91"/>
                        <a:pt x="272" y="89"/>
                      </a:cubicBezTo>
                      <a:cubicBezTo>
                        <a:pt x="272" y="89"/>
                        <a:pt x="272" y="89"/>
                        <a:pt x="272" y="89"/>
                      </a:cubicBezTo>
                      <a:cubicBezTo>
                        <a:pt x="272" y="87"/>
                        <a:pt x="273" y="84"/>
                        <a:pt x="274" y="82"/>
                      </a:cubicBezTo>
                      <a:cubicBezTo>
                        <a:pt x="279" y="65"/>
                        <a:pt x="286" y="48"/>
                        <a:pt x="299" y="34"/>
                      </a:cubicBezTo>
                      <a:cubicBezTo>
                        <a:pt x="314" y="19"/>
                        <a:pt x="334" y="13"/>
                        <a:pt x="355" y="17"/>
                      </a:cubicBezTo>
                      <a:cubicBezTo>
                        <a:pt x="394" y="22"/>
                        <a:pt x="431" y="51"/>
                        <a:pt x="432" y="93"/>
                      </a:cubicBezTo>
                      <a:cubicBezTo>
                        <a:pt x="432" y="119"/>
                        <a:pt x="416" y="142"/>
                        <a:pt x="401" y="162"/>
                      </a:cubicBezTo>
                      <a:cubicBezTo>
                        <a:pt x="399" y="164"/>
                        <a:pt x="402" y="166"/>
                        <a:pt x="404" y="164"/>
                      </a:cubicBezTo>
                      <a:cubicBezTo>
                        <a:pt x="404" y="164"/>
                        <a:pt x="404" y="164"/>
                        <a:pt x="404" y="164"/>
                      </a:cubicBezTo>
                      <a:cubicBezTo>
                        <a:pt x="404" y="164"/>
                        <a:pt x="404" y="164"/>
                        <a:pt x="404" y="164"/>
                      </a:cubicBezTo>
                      <a:cubicBezTo>
                        <a:pt x="406" y="163"/>
                        <a:pt x="408" y="162"/>
                        <a:pt x="410" y="160"/>
                      </a:cubicBezTo>
                      <a:cubicBezTo>
                        <a:pt x="427" y="153"/>
                        <a:pt x="444" y="148"/>
                        <a:pt x="462" y="149"/>
                      </a:cubicBezTo>
                      <a:cubicBezTo>
                        <a:pt x="482" y="150"/>
                        <a:pt x="500" y="158"/>
                        <a:pt x="514" y="172"/>
                      </a:cubicBezTo>
                      <a:cubicBezTo>
                        <a:pt x="528" y="187"/>
                        <a:pt x="534" y="206"/>
                        <a:pt x="532" y="226"/>
                      </a:cubicBezTo>
                      <a:close/>
                      <a:moveTo>
                        <a:pt x="511" y="252"/>
                      </a:moveTo>
                      <a:cubicBezTo>
                        <a:pt x="520" y="233"/>
                        <a:pt x="522" y="210"/>
                        <a:pt x="513" y="192"/>
                      </a:cubicBezTo>
                      <a:cubicBezTo>
                        <a:pt x="513" y="191"/>
                        <a:pt x="512" y="191"/>
                        <a:pt x="512" y="191"/>
                      </a:cubicBezTo>
                      <a:cubicBezTo>
                        <a:pt x="509" y="185"/>
                        <a:pt x="506" y="180"/>
                        <a:pt x="501" y="176"/>
                      </a:cubicBezTo>
                      <a:cubicBezTo>
                        <a:pt x="481" y="157"/>
                        <a:pt x="450" y="155"/>
                        <a:pt x="425" y="162"/>
                      </a:cubicBezTo>
                      <a:cubicBezTo>
                        <a:pt x="408" y="167"/>
                        <a:pt x="392" y="176"/>
                        <a:pt x="377" y="185"/>
                      </a:cubicBezTo>
                      <a:cubicBezTo>
                        <a:pt x="361" y="196"/>
                        <a:pt x="345" y="206"/>
                        <a:pt x="329" y="218"/>
                      </a:cubicBezTo>
                      <a:cubicBezTo>
                        <a:pt x="330" y="217"/>
                        <a:pt x="330" y="215"/>
                        <a:pt x="330" y="214"/>
                      </a:cubicBezTo>
                      <a:cubicBezTo>
                        <a:pt x="356" y="197"/>
                        <a:pt x="379" y="177"/>
                        <a:pt x="397" y="152"/>
                      </a:cubicBezTo>
                      <a:cubicBezTo>
                        <a:pt x="415" y="128"/>
                        <a:pt x="428" y="99"/>
                        <a:pt x="415" y="69"/>
                      </a:cubicBezTo>
                      <a:cubicBezTo>
                        <a:pt x="404" y="44"/>
                        <a:pt x="377" y="25"/>
                        <a:pt x="348" y="23"/>
                      </a:cubicBezTo>
                      <a:cubicBezTo>
                        <a:pt x="343" y="23"/>
                        <a:pt x="337" y="24"/>
                        <a:pt x="332" y="25"/>
                      </a:cubicBezTo>
                      <a:cubicBezTo>
                        <a:pt x="332" y="24"/>
                        <a:pt x="331" y="25"/>
                        <a:pt x="331" y="25"/>
                      </a:cubicBezTo>
                      <a:cubicBezTo>
                        <a:pt x="311" y="32"/>
                        <a:pt x="295" y="49"/>
                        <a:pt x="287" y="69"/>
                      </a:cubicBezTo>
                      <a:cubicBezTo>
                        <a:pt x="279" y="86"/>
                        <a:pt x="276" y="105"/>
                        <a:pt x="273" y="123"/>
                      </a:cubicBezTo>
                      <a:cubicBezTo>
                        <a:pt x="270" y="140"/>
                        <a:pt x="268" y="158"/>
                        <a:pt x="270" y="176"/>
                      </a:cubicBezTo>
                      <a:cubicBezTo>
                        <a:pt x="269" y="175"/>
                        <a:pt x="267" y="175"/>
                        <a:pt x="265" y="175"/>
                      </a:cubicBezTo>
                      <a:cubicBezTo>
                        <a:pt x="265" y="175"/>
                        <a:pt x="265" y="175"/>
                        <a:pt x="264" y="176"/>
                      </a:cubicBezTo>
                      <a:cubicBezTo>
                        <a:pt x="269" y="143"/>
                        <a:pt x="265" y="108"/>
                        <a:pt x="254" y="78"/>
                      </a:cubicBezTo>
                      <a:cubicBezTo>
                        <a:pt x="244" y="51"/>
                        <a:pt x="224" y="25"/>
                        <a:pt x="194" y="18"/>
                      </a:cubicBezTo>
                      <a:cubicBezTo>
                        <a:pt x="168" y="12"/>
                        <a:pt x="140" y="24"/>
                        <a:pt x="129" y="49"/>
                      </a:cubicBezTo>
                      <a:cubicBezTo>
                        <a:pt x="117" y="78"/>
                        <a:pt x="127" y="109"/>
                        <a:pt x="141" y="134"/>
                      </a:cubicBezTo>
                      <a:cubicBezTo>
                        <a:pt x="156" y="161"/>
                        <a:pt x="176" y="183"/>
                        <a:pt x="200" y="200"/>
                      </a:cubicBezTo>
                      <a:cubicBezTo>
                        <a:pt x="200" y="201"/>
                        <a:pt x="200" y="202"/>
                        <a:pt x="201" y="202"/>
                      </a:cubicBezTo>
                      <a:cubicBezTo>
                        <a:pt x="202" y="203"/>
                        <a:pt x="203" y="203"/>
                        <a:pt x="204" y="203"/>
                      </a:cubicBezTo>
                      <a:cubicBezTo>
                        <a:pt x="206" y="204"/>
                        <a:pt x="208" y="205"/>
                        <a:pt x="209" y="206"/>
                      </a:cubicBezTo>
                      <a:cubicBezTo>
                        <a:pt x="208" y="206"/>
                        <a:pt x="206" y="206"/>
                        <a:pt x="204" y="207"/>
                      </a:cubicBezTo>
                      <a:cubicBezTo>
                        <a:pt x="195" y="202"/>
                        <a:pt x="187" y="196"/>
                        <a:pt x="179" y="191"/>
                      </a:cubicBezTo>
                      <a:cubicBezTo>
                        <a:pt x="179" y="190"/>
                        <a:pt x="178" y="190"/>
                        <a:pt x="178" y="190"/>
                      </a:cubicBezTo>
                      <a:cubicBezTo>
                        <a:pt x="159" y="177"/>
                        <a:pt x="140" y="163"/>
                        <a:pt x="118" y="155"/>
                      </a:cubicBezTo>
                      <a:cubicBezTo>
                        <a:pt x="94" y="146"/>
                        <a:pt x="64" y="146"/>
                        <a:pt x="43" y="164"/>
                      </a:cubicBezTo>
                      <a:cubicBezTo>
                        <a:pt x="23" y="181"/>
                        <a:pt x="10" y="214"/>
                        <a:pt x="18" y="240"/>
                      </a:cubicBezTo>
                      <a:cubicBezTo>
                        <a:pt x="27" y="266"/>
                        <a:pt x="53" y="281"/>
                        <a:pt x="78" y="285"/>
                      </a:cubicBezTo>
                      <a:cubicBezTo>
                        <a:pt x="96" y="288"/>
                        <a:pt x="115" y="288"/>
                        <a:pt x="133" y="286"/>
                      </a:cubicBezTo>
                      <a:cubicBezTo>
                        <a:pt x="140" y="285"/>
                        <a:pt x="147" y="285"/>
                        <a:pt x="154" y="283"/>
                      </a:cubicBezTo>
                      <a:cubicBezTo>
                        <a:pt x="151" y="285"/>
                        <a:pt x="148" y="286"/>
                        <a:pt x="146" y="287"/>
                      </a:cubicBezTo>
                      <a:cubicBezTo>
                        <a:pt x="132" y="295"/>
                        <a:pt x="117" y="302"/>
                        <a:pt x="104" y="311"/>
                      </a:cubicBezTo>
                      <a:cubicBezTo>
                        <a:pt x="81" y="327"/>
                        <a:pt x="60" y="351"/>
                        <a:pt x="60" y="381"/>
                      </a:cubicBezTo>
                      <a:cubicBezTo>
                        <a:pt x="60" y="393"/>
                        <a:pt x="63" y="405"/>
                        <a:pt x="70" y="415"/>
                      </a:cubicBezTo>
                      <a:cubicBezTo>
                        <a:pt x="79" y="426"/>
                        <a:pt x="92" y="432"/>
                        <a:pt x="105" y="435"/>
                      </a:cubicBezTo>
                      <a:cubicBezTo>
                        <a:pt x="118" y="439"/>
                        <a:pt x="133" y="441"/>
                        <a:pt x="146" y="438"/>
                      </a:cubicBezTo>
                      <a:cubicBezTo>
                        <a:pt x="159" y="435"/>
                        <a:pt x="170" y="426"/>
                        <a:pt x="178" y="415"/>
                      </a:cubicBezTo>
                      <a:cubicBezTo>
                        <a:pt x="188" y="402"/>
                        <a:pt x="196" y="386"/>
                        <a:pt x="204" y="371"/>
                      </a:cubicBezTo>
                      <a:cubicBezTo>
                        <a:pt x="209" y="362"/>
                        <a:pt x="214" y="352"/>
                        <a:pt x="218" y="343"/>
                      </a:cubicBezTo>
                      <a:cubicBezTo>
                        <a:pt x="218" y="343"/>
                        <a:pt x="218" y="343"/>
                        <a:pt x="218" y="343"/>
                      </a:cubicBezTo>
                      <a:cubicBezTo>
                        <a:pt x="220" y="340"/>
                        <a:pt x="221" y="336"/>
                        <a:pt x="222" y="333"/>
                      </a:cubicBezTo>
                      <a:cubicBezTo>
                        <a:pt x="223" y="333"/>
                        <a:pt x="223" y="333"/>
                        <a:pt x="223" y="332"/>
                      </a:cubicBezTo>
                      <a:cubicBezTo>
                        <a:pt x="224" y="328"/>
                        <a:pt x="226" y="324"/>
                        <a:pt x="228" y="320"/>
                      </a:cubicBezTo>
                      <a:cubicBezTo>
                        <a:pt x="228" y="322"/>
                        <a:pt x="228" y="323"/>
                        <a:pt x="228" y="324"/>
                      </a:cubicBezTo>
                      <a:cubicBezTo>
                        <a:pt x="220" y="338"/>
                        <a:pt x="214" y="353"/>
                        <a:pt x="210" y="368"/>
                      </a:cubicBezTo>
                      <a:cubicBezTo>
                        <a:pt x="209" y="368"/>
                        <a:pt x="209" y="368"/>
                        <a:pt x="208" y="368"/>
                      </a:cubicBezTo>
                      <a:cubicBezTo>
                        <a:pt x="207" y="368"/>
                        <a:pt x="207" y="370"/>
                        <a:pt x="209" y="370"/>
                      </a:cubicBezTo>
                      <a:cubicBezTo>
                        <a:pt x="209" y="370"/>
                        <a:pt x="209" y="370"/>
                        <a:pt x="209" y="370"/>
                      </a:cubicBezTo>
                      <a:cubicBezTo>
                        <a:pt x="205" y="385"/>
                        <a:pt x="202" y="401"/>
                        <a:pt x="200" y="417"/>
                      </a:cubicBezTo>
                      <a:cubicBezTo>
                        <a:pt x="198" y="443"/>
                        <a:pt x="198" y="474"/>
                        <a:pt x="218" y="493"/>
                      </a:cubicBezTo>
                      <a:cubicBezTo>
                        <a:pt x="238" y="514"/>
                        <a:pt x="270" y="513"/>
                        <a:pt x="295" y="503"/>
                      </a:cubicBezTo>
                      <a:cubicBezTo>
                        <a:pt x="308" y="497"/>
                        <a:pt x="319" y="490"/>
                        <a:pt x="324" y="476"/>
                      </a:cubicBezTo>
                      <a:cubicBezTo>
                        <a:pt x="330" y="462"/>
                        <a:pt x="330" y="447"/>
                        <a:pt x="328" y="432"/>
                      </a:cubicBezTo>
                      <a:cubicBezTo>
                        <a:pt x="325" y="415"/>
                        <a:pt x="320" y="399"/>
                        <a:pt x="314" y="382"/>
                      </a:cubicBezTo>
                      <a:cubicBezTo>
                        <a:pt x="311" y="375"/>
                        <a:pt x="308" y="368"/>
                        <a:pt x="306" y="360"/>
                      </a:cubicBezTo>
                      <a:cubicBezTo>
                        <a:pt x="314" y="376"/>
                        <a:pt x="324" y="390"/>
                        <a:pt x="335" y="402"/>
                      </a:cubicBezTo>
                      <a:cubicBezTo>
                        <a:pt x="356" y="424"/>
                        <a:pt x="382" y="445"/>
                        <a:pt x="414" y="445"/>
                      </a:cubicBezTo>
                      <a:cubicBezTo>
                        <a:pt x="441" y="445"/>
                        <a:pt x="463" y="427"/>
                        <a:pt x="468" y="400"/>
                      </a:cubicBezTo>
                      <a:cubicBezTo>
                        <a:pt x="473" y="372"/>
                        <a:pt x="459" y="346"/>
                        <a:pt x="439" y="328"/>
                      </a:cubicBezTo>
                      <a:cubicBezTo>
                        <a:pt x="426" y="317"/>
                        <a:pt x="410" y="308"/>
                        <a:pt x="394" y="301"/>
                      </a:cubicBezTo>
                      <a:cubicBezTo>
                        <a:pt x="379" y="294"/>
                        <a:pt x="362" y="287"/>
                        <a:pt x="346" y="281"/>
                      </a:cubicBezTo>
                      <a:cubicBezTo>
                        <a:pt x="363" y="287"/>
                        <a:pt x="380" y="291"/>
                        <a:pt x="397" y="295"/>
                      </a:cubicBezTo>
                      <a:cubicBezTo>
                        <a:pt x="413" y="298"/>
                        <a:pt x="429" y="301"/>
                        <a:pt x="445" y="299"/>
                      </a:cubicBezTo>
                      <a:cubicBezTo>
                        <a:pt x="474" y="296"/>
                        <a:pt x="499" y="278"/>
                        <a:pt x="511" y="252"/>
                      </a:cubicBezTo>
                      <a:close/>
                      <a:moveTo>
                        <a:pt x="273" y="91"/>
                      </a:moveTo>
                      <a:cubicBezTo>
                        <a:pt x="274" y="91"/>
                        <a:pt x="274" y="91"/>
                        <a:pt x="273" y="91"/>
                      </a:cubicBezTo>
                      <a:cubicBezTo>
                        <a:pt x="273" y="91"/>
                        <a:pt x="273" y="91"/>
                        <a:pt x="273" y="9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145"/>
                <p:cNvSpPr>
                  <a:spLocks/>
                </p:cNvSpPr>
                <p:nvPr/>
              </p:nvSpPr>
              <p:spPr bwMode="auto">
                <a:xfrm>
                  <a:off x="4222" y="1845"/>
                  <a:ext cx="64" cy="114"/>
                </a:xfrm>
                <a:custGeom>
                  <a:avLst/>
                  <a:gdLst>
                    <a:gd name="T0" fmla="*/ 25 w 27"/>
                    <a:gd name="T1" fmla="*/ 36 h 48"/>
                    <a:gd name="T2" fmla="*/ 27 w 27"/>
                    <a:gd name="T3" fmla="*/ 46 h 48"/>
                    <a:gd name="T4" fmla="*/ 0 w 27"/>
                    <a:gd name="T5" fmla="*/ 35 h 48"/>
                    <a:gd name="T6" fmla="*/ 1 w 27"/>
                    <a:gd name="T7" fmla="*/ 34 h 48"/>
                    <a:gd name="T8" fmla="*/ 11 w 27"/>
                    <a:gd name="T9" fmla="*/ 0 h 48"/>
                    <a:gd name="T10" fmla="*/ 25 w 27"/>
                    <a:gd name="T11" fmla="*/ 36 h 48"/>
                  </a:gdLst>
                  <a:ahLst/>
                  <a:cxnLst>
                    <a:cxn ang="0">
                      <a:pos x="T0" y="T1"/>
                    </a:cxn>
                    <a:cxn ang="0">
                      <a:pos x="T2" y="T3"/>
                    </a:cxn>
                    <a:cxn ang="0">
                      <a:pos x="T4" y="T5"/>
                    </a:cxn>
                    <a:cxn ang="0">
                      <a:pos x="T6" y="T7"/>
                    </a:cxn>
                    <a:cxn ang="0">
                      <a:pos x="T8" y="T9"/>
                    </a:cxn>
                    <a:cxn ang="0">
                      <a:pos x="T10" y="T11"/>
                    </a:cxn>
                  </a:cxnLst>
                  <a:rect l="0" t="0" r="r" b="b"/>
                  <a:pathLst>
                    <a:path w="27" h="48">
                      <a:moveTo>
                        <a:pt x="25" y="36"/>
                      </a:moveTo>
                      <a:cubicBezTo>
                        <a:pt x="26" y="40"/>
                        <a:pt x="26" y="43"/>
                        <a:pt x="27" y="46"/>
                      </a:cubicBezTo>
                      <a:cubicBezTo>
                        <a:pt x="16" y="48"/>
                        <a:pt x="8" y="42"/>
                        <a:pt x="0" y="35"/>
                      </a:cubicBezTo>
                      <a:cubicBezTo>
                        <a:pt x="0" y="35"/>
                        <a:pt x="1" y="35"/>
                        <a:pt x="1" y="34"/>
                      </a:cubicBezTo>
                      <a:cubicBezTo>
                        <a:pt x="12" y="27"/>
                        <a:pt x="16" y="12"/>
                        <a:pt x="11" y="0"/>
                      </a:cubicBezTo>
                      <a:cubicBezTo>
                        <a:pt x="19" y="10"/>
                        <a:pt x="23" y="23"/>
                        <a:pt x="25" y="3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146"/>
                <p:cNvSpPr>
                  <a:spLocks/>
                </p:cNvSpPr>
                <p:nvPr/>
              </p:nvSpPr>
              <p:spPr bwMode="auto">
                <a:xfrm>
                  <a:off x="4278" y="1687"/>
                  <a:ext cx="64" cy="61"/>
                </a:xfrm>
                <a:custGeom>
                  <a:avLst/>
                  <a:gdLst>
                    <a:gd name="T0" fmla="*/ 16 w 27"/>
                    <a:gd name="T1" fmla="*/ 0 h 26"/>
                    <a:gd name="T2" fmla="*/ 21 w 27"/>
                    <a:gd name="T3" fmla="*/ 20 h 26"/>
                    <a:gd name="T4" fmla="*/ 0 w 27"/>
                    <a:gd name="T5" fmla="*/ 16 h 26"/>
                    <a:gd name="T6" fmla="*/ 5 w 27"/>
                    <a:gd name="T7" fmla="*/ 12 h 26"/>
                    <a:gd name="T8" fmla="*/ 10 w 27"/>
                    <a:gd name="T9" fmla="*/ 16 h 26"/>
                    <a:gd name="T10" fmla="*/ 17 w 27"/>
                    <a:gd name="T11" fmla="*/ 16 h 26"/>
                    <a:gd name="T12" fmla="*/ 13 w 27"/>
                    <a:gd name="T13" fmla="*/ 4 h 26"/>
                    <a:gd name="T14" fmla="*/ 16 w 2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6">
                      <a:moveTo>
                        <a:pt x="16" y="0"/>
                      </a:moveTo>
                      <a:cubicBezTo>
                        <a:pt x="21" y="5"/>
                        <a:pt x="27" y="13"/>
                        <a:pt x="21" y="20"/>
                      </a:cubicBezTo>
                      <a:cubicBezTo>
                        <a:pt x="15" y="26"/>
                        <a:pt x="6" y="21"/>
                        <a:pt x="0" y="16"/>
                      </a:cubicBezTo>
                      <a:cubicBezTo>
                        <a:pt x="2" y="15"/>
                        <a:pt x="3" y="13"/>
                        <a:pt x="5" y="12"/>
                      </a:cubicBezTo>
                      <a:cubicBezTo>
                        <a:pt x="6" y="13"/>
                        <a:pt x="8" y="15"/>
                        <a:pt x="10" y="16"/>
                      </a:cubicBezTo>
                      <a:cubicBezTo>
                        <a:pt x="12" y="18"/>
                        <a:pt x="15" y="19"/>
                        <a:pt x="17" y="16"/>
                      </a:cubicBezTo>
                      <a:cubicBezTo>
                        <a:pt x="21" y="12"/>
                        <a:pt x="16" y="7"/>
                        <a:pt x="13" y="4"/>
                      </a:cubicBezTo>
                      <a:cubicBezTo>
                        <a:pt x="14" y="2"/>
                        <a:pt x="15" y="1"/>
                        <a:pt x="16"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147"/>
                <p:cNvSpPr>
                  <a:spLocks/>
                </p:cNvSpPr>
                <p:nvPr/>
              </p:nvSpPr>
              <p:spPr bwMode="auto">
                <a:xfrm>
                  <a:off x="4437" y="937"/>
                  <a:ext cx="74" cy="78"/>
                </a:xfrm>
                <a:custGeom>
                  <a:avLst/>
                  <a:gdLst>
                    <a:gd name="T0" fmla="*/ 28 w 31"/>
                    <a:gd name="T1" fmla="*/ 9 h 33"/>
                    <a:gd name="T2" fmla="*/ 24 w 31"/>
                    <a:gd name="T3" fmla="*/ 25 h 33"/>
                    <a:gd name="T4" fmla="*/ 13 w 31"/>
                    <a:gd name="T5" fmla="*/ 33 h 33"/>
                    <a:gd name="T6" fmla="*/ 12 w 31"/>
                    <a:gd name="T7" fmla="*/ 33 h 33"/>
                    <a:gd name="T8" fmla="*/ 12 w 31"/>
                    <a:gd name="T9" fmla="*/ 32 h 33"/>
                    <a:gd name="T10" fmla="*/ 9 w 31"/>
                    <a:gd name="T11" fmla="*/ 25 h 33"/>
                    <a:gd name="T12" fmla="*/ 20 w 31"/>
                    <a:gd name="T13" fmla="*/ 14 h 33"/>
                    <a:gd name="T14" fmla="*/ 14 w 31"/>
                    <a:gd name="T15" fmla="*/ 9 h 33"/>
                    <a:gd name="T16" fmla="*/ 4 w 31"/>
                    <a:gd name="T17" fmla="*/ 12 h 33"/>
                    <a:gd name="T18" fmla="*/ 0 w 31"/>
                    <a:gd name="T19" fmla="*/ 4 h 33"/>
                    <a:gd name="T20" fmla="*/ 1 w 31"/>
                    <a:gd name="T21" fmla="*/ 4 h 33"/>
                    <a:gd name="T22" fmla="*/ 28 w 31"/>
                    <a:gd name="T23"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3">
                      <a:moveTo>
                        <a:pt x="28" y="9"/>
                      </a:moveTo>
                      <a:cubicBezTo>
                        <a:pt x="31" y="14"/>
                        <a:pt x="29" y="21"/>
                        <a:pt x="24" y="25"/>
                      </a:cubicBezTo>
                      <a:cubicBezTo>
                        <a:pt x="21" y="29"/>
                        <a:pt x="17" y="30"/>
                        <a:pt x="13" y="33"/>
                      </a:cubicBezTo>
                      <a:cubicBezTo>
                        <a:pt x="12" y="33"/>
                        <a:pt x="12" y="33"/>
                        <a:pt x="12" y="33"/>
                      </a:cubicBezTo>
                      <a:cubicBezTo>
                        <a:pt x="12" y="33"/>
                        <a:pt x="12" y="33"/>
                        <a:pt x="12" y="32"/>
                      </a:cubicBezTo>
                      <a:cubicBezTo>
                        <a:pt x="11" y="30"/>
                        <a:pt x="10" y="27"/>
                        <a:pt x="9" y="25"/>
                      </a:cubicBezTo>
                      <a:cubicBezTo>
                        <a:pt x="15" y="25"/>
                        <a:pt x="22" y="20"/>
                        <a:pt x="20" y="14"/>
                      </a:cubicBezTo>
                      <a:cubicBezTo>
                        <a:pt x="19" y="11"/>
                        <a:pt x="17" y="9"/>
                        <a:pt x="14" y="9"/>
                      </a:cubicBezTo>
                      <a:cubicBezTo>
                        <a:pt x="10" y="9"/>
                        <a:pt x="7" y="11"/>
                        <a:pt x="4" y="12"/>
                      </a:cubicBezTo>
                      <a:cubicBezTo>
                        <a:pt x="2" y="10"/>
                        <a:pt x="1" y="7"/>
                        <a:pt x="0" y="4"/>
                      </a:cubicBezTo>
                      <a:cubicBezTo>
                        <a:pt x="0" y="4"/>
                        <a:pt x="0" y="4"/>
                        <a:pt x="1" y="4"/>
                      </a:cubicBezTo>
                      <a:cubicBezTo>
                        <a:pt x="9" y="1"/>
                        <a:pt x="22" y="0"/>
                        <a:pt x="28" y="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148"/>
                <p:cNvSpPr>
                  <a:spLocks noEditPoints="1"/>
                </p:cNvSpPr>
                <p:nvPr/>
              </p:nvSpPr>
              <p:spPr bwMode="auto">
                <a:xfrm>
                  <a:off x="4153" y="473"/>
                  <a:ext cx="424" cy="405"/>
                </a:xfrm>
                <a:custGeom>
                  <a:avLst/>
                  <a:gdLst>
                    <a:gd name="T0" fmla="*/ 141 w 179"/>
                    <a:gd name="T1" fmla="*/ 171 h 171"/>
                    <a:gd name="T2" fmla="*/ 138 w 179"/>
                    <a:gd name="T3" fmla="*/ 166 h 171"/>
                    <a:gd name="T4" fmla="*/ 138 w 179"/>
                    <a:gd name="T5" fmla="*/ 165 h 171"/>
                    <a:gd name="T6" fmla="*/ 135 w 179"/>
                    <a:gd name="T7" fmla="*/ 161 h 171"/>
                    <a:gd name="T8" fmla="*/ 94 w 179"/>
                    <a:gd name="T9" fmla="*/ 117 h 171"/>
                    <a:gd name="T10" fmla="*/ 86 w 179"/>
                    <a:gd name="T11" fmla="*/ 86 h 171"/>
                    <a:gd name="T12" fmla="*/ 45 w 179"/>
                    <a:gd name="T13" fmla="*/ 83 h 171"/>
                    <a:gd name="T14" fmla="*/ 4 w 179"/>
                    <a:gd name="T15" fmla="*/ 62 h 171"/>
                    <a:gd name="T16" fmla="*/ 0 w 179"/>
                    <a:gd name="T17" fmla="*/ 59 h 171"/>
                    <a:gd name="T18" fmla="*/ 115 w 179"/>
                    <a:gd name="T19" fmla="*/ 4 h 171"/>
                    <a:gd name="T20" fmla="*/ 178 w 179"/>
                    <a:gd name="T21" fmla="*/ 9 h 171"/>
                    <a:gd name="T22" fmla="*/ 177 w 179"/>
                    <a:gd name="T23" fmla="*/ 73 h 171"/>
                    <a:gd name="T24" fmla="*/ 167 w 179"/>
                    <a:gd name="T25" fmla="*/ 102 h 171"/>
                    <a:gd name="T26" fmla="*/ 172 w 179"/>
                    <a:gd name="T27" fmla="*/ 75 h 171"/>
                    <a:gd name="T28" fmla="*/ 157 w 179"/>
                    <a:gd name="T29" fmla="*/ 82 h 171"/>
                    <a:gd name="T30" fmla="*/ 163 w 179"/>
                    <a:gd name="T31" fmla="*/ 116 h 171"/>
                    <a:gd name="T32" fmla="*/ 159 w 179"/>
                    <a:gd name="T33" fmla="*/ 113 h 171"/>
                    <a:gd name="T34" fmla="*/ 159 w 179"/>
                    <a:gd name="T35" fmla="*/ 113 h 171"/>
                    <a:gd name="T36" fmla="*/ 155 w 179"/>
                    <a:gd name="T37" fmla="*/ 111 h 171"/>
                    <a:gd name="T38" fmla="*/ 134 w 179"/>
                    <a:gd name="T39" fmla="*/ 114 h 171"/>
                    <a:gd name="T40" fmla="*/ 130 w 179"/>
                    <a:gd name="T41" fmla="*/ 111 h 171"/>
                    <a:gd name="T42" fmla="*/ 91 w 179"/>
                    <a:gd name="T43" fmla="*/ 83 h 171"/>
                    <a:gd name="T44" fmla="*/ 131 w 179"/>
                    <a:gd name="T45" fmla="*/ 114 h 171"/>
                    <a:gd name="T46" fmla="*/ 144 w 179"/>
                    <a:gd name="T47" fmla="*/ 158 h 171"/>
                    <a:gd name="T48" fmla="*/ 170 w 179"/>
                    <a:gd name="T49" fmla="*/ 70 h 171"/>
                    <a:gd name="T50" fmla="*/ 150 w 179"/>
                    <a:gd name="T51" fmla="*/ 49 h 171"/>
                    <a:gd name="T52" fmla="*/ 158 w 179"/>
                    <a:gd name="T53" fmla="*/ 74 h 171"/>
                    <a:gd name="T54" fmla="*/ 161 w 179"/>
                    <a:gd name="T55" fmla="*/ 107 h 171"/>
                    <a:gd name="T56" fmla="*/ 127 w 179"/>
                    <a:gd name="T57" fmla="*/ 83 h 171"/>
                    <a:gd name="T58" fmla="*/ 161 w 179"/>
                    <a:gd name="T59" fmla="*/ 107 h 171"/>
                    <a:gd name="T60" fmla="*/ 172 w 179"/>
                    <a:gd name="T61" fmla="*/ 12 h 171"/>
                    <a:gd name="T62" fmla="*/ 113 w 179"/>
                    <a:gd name="T63" fmla="*/ 9 h 171"/>
                    <a:gd name="T64" fmla="*/ 139 w 179"/>
                    <a:gd name="T65" fmla="*/ 19 h 171"/>
                    <a:gd name="T66" fmla="*/ 173 w 179"/>
                    <a:gd name="T67" fmla="*/ 55 h 171"/>
                    <a:gd name="T68" fmla="*/ 146 w 179"/>
                    <a:gd name="T69" fmla="*/ 52 h 171"/>
                    <a:gd name="T70" fmla="*/ 143 w 179"/>
                    <a:gd name="T71" fmla="*/ 50 h 171"/>
                    <a:gd name="T72" fmla="*/ 128 w 179"/>
                    <a:gd name="T73" fmla="*/ 77 h 171"/>
                    <a:gd name="T74" fmla="*/ 152 w 179"/>
                    <a:gd name="T75" fmla="*/ 77 h 171"/>
                    <a:gd name="T76" fmla="*/ 136 w 179"/>
                    <a:gd name="T77" fmla="*/ 24 h 171"/>
                    <a:gd name="T78" fmla="*/ 120 w 179"/>
                    <a:gd name="T79" fmla="*/ 42 h 171"/>
                    <a:gd name="T80" fmla="*/ 120 w 179"/>
                    <a:gd name="T81" fmla="*/ 77 h 171"/>
                    <a:gd name="T82" fmla="*/ 79 w 179"/>
                    <a:gd name="T83" fmla="*/ 48 h 171"/>
                    <a:gd name="T84" fmla="*/ 75 w 179"/>
                    <a:gd name="T85" fmla="*/ 45 h 171"/>
                    <a:gd name="T86" fmla="*/ 42 w 179"/>
                    <a:gd name="T87" fmla="*/ 19 h 171"/>
                    <a:gd name="T88" fmla="*/ 40 w 179"/>
                    <a:gd name="T89" fmla="*/ 20 h 171"/>
                    <a:gd name="T90" fmla="*/ 76 w 179"/>
                    <a:gd name="T91" fmla="*/ 48 h 171"/>
                    <a:gd name="T92" fmla="*/ 87 w 179"/>
                    <a:gd name="T93" fmla="*/ 74 h 171"/>
                    <a:gd name="T94" fmla="*/ 113 w 179"/>
                    <a:gd name="T95" fmla="*/ 44 h 171"/>
                    <a:gd name="T96" fmla="*/ 77 w 179"/>
                    <a:gd name="T97" fmla="*/ 23 h 171"/>
                    <a:gd name="T98" fmla="*/ 112 w 179"/>
                    <a:gd name="T99" fmla="*/ 45 h 171"/>
                    <a:gd name="T100" fmla="*/ 109 w 179"/>
                    <a:gd name="T101" fmla="*/ 17 h 171"/>
                    <a:gd name="T102" fmla="*/ 82 w 179"/>
                    <a:gd name="T103" fmla="*/ 6 h 171"/>
                    <a:gd name="T104" fmla="*/ 109 w 179"/>
                    <a:gd name="T105" fmla="*/ 17 h 171"/>
                    <a:gd name="T106" fmla="*/ 73 w 179"/>
                    <a:gd name="T107" fmla="*/ 52 h 171"/>
                    <a:gd name="T108" fmla="*/ 44 w 179"/>
                    <a:gd name="T109" fmla="*/ 54 h 171"/>
                    <a:gd name="T110" fmla="*/ 81 w 179"/>
                    <a:gd name="T111" fmla="*/ 77 h 171"/>
                    <a:gd name="T112" fmla="*/ 78 w 179"/>
                    <a:gd name="T113" fmla="*/ 7 h 171"/>
                    <a:gd name="T114" fmla="*/ 53 w 179"/>
                    <a:gd name="T115" fmla="*/ 13 h 171"/>
                    <a:gd name="T116" fmla="*/ 74 w 179"/>
                    <a:gd name="T117" fmla="*/ 19 h 171"/>
                    <a:gd name="T118" fmla="*/ 37 w 179"/>
                    <a:gd name="T119" fmla="*/ 22 h 171"/>
                    <a:gd name="T120" fmla="*/ 34 w 179"/>
                    <a:gd name="T121" fmla="*/ 47 h 171"/>
                    <a:gd name="T122" fmla="*/ 41 w 179"/>
                    <a:gd name="T123" fmla="*/ 5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9" h="171">
                      <a:moveTo>
                        <a:pt x="173" y="98"/>
                      </a:moveTo>
                      <a:cubicBezTo>
                        <a:pt x="168" y="125"/>
                        <a:pt x="159" y="150"/>
                        <a:pt x="141" y="171"/>
                      </a:cubicBezTo>
                      <a:cubicBezTo>
                        <a:pt x="141" y="171"/>
                        <a:pt x="141" y="171"/>
                        <a:pt x="141" y="171"/>
                      </a:cubicBezTo>
                      <a:cubicBezTo>
                        <a:pt x="140" y="169"/>
                        <a:pt x="139" y="168"/>
                        <a:pt x="138" y="166"/>
                      </a:cubicBezTo>
                      <a:cubicBezTo>
                        <a:pt x="139" y="165"/>
                        <a:pt x="139" y="165"/>
                        <a:pt x="140" y="164"/>
                      </a:cubicBezTo>
                      <a:cubicBezTo>
                        <a:pt x="139" y="164"/>
                        <a:pt x="139" y="165"/>
                        <a:pt x="138" y="165"/>
                      </a:cubicBezTo>
                      <a:cubicBezTo>
                        <a:pt x="138" y="165"/>
                        <a:pt x="138" y="166"/>
                        <a:pt x="138" y="166"/>
                      </a:cubicBezTo>
                      <a:cubicBezTo>
                        <a:pt x="137" y="164"/>
                        <a:pt x="136" y="163"/>
                        <a:pt x="135" y="161"/>
                      </a:cubicBezTo>
                      <a:cubicBezTo>
                        <a:pt x="145" y="152"/>
                        <a:pt x="145" y="134"/>
                        <a:pt x="136" y="124"/>
                      </a:cubicBezTo>
                      <a:cubicBezTo>
                        <a:pt x="125" y="113"/>
                        <a:pt x="108" y="112"/>
                        <a:pt x="94" y="117"/>
                      </a:cubicBezTo>
                      <a:cubicBezTo>
                        <a:pt x="93" y="116"/>
                        <a:pt x="91" y="115"/>
                        <a:pt x="90" y="114"/>
                      </a:cubicBezTo>
                      <a:cubicBezTo>
                        <a:pt x="97" y="106"/>
                        <a:pt x="94" y="92"/>
                        <a:pt x="86" y="86"/>
                      </a:cubicBezTo>
                      <a:cubicBezTo>
                        <a:pt x="76" y="77"/>
                        <a:pt x="60" y="80"/>
                        <a:pt x="50" y="86"/>
                      </a:cubicBezTo>
                      <a:cubicBezTo>
                        <a:pt x="48" y="85"/>
                        <a:pt x="47" y="84"/>
                        <a:pt x="45" y="83"/>
                      </a:cubicBezTo>
                      <a:cubicBezTo>
                        <a:pt x="47" y="72"/>
                        <a:pt x="45" y="57"/>
                        <a:pt x="33" y="51"/>
                      </a:cubicBezTo>
                      <a:cubicBezTo>
                        <a:pt x="23" y="46"/>
                        <a:pt x="10" y="52"/>
                        <a:pt x="4" y="62"/>
                      </a:cubicBezTo>
                      <a:cubicBezTo>
                        <a:pt x="3" y="61"/>
                        <a:pt x="1" y="60"/>
                        <a:pt x="0" y="60"/>
                      </a:cubicBezTo>
                      <a:cubicBezTo>
                        <a:pt x="0" y="59"/>
                        <a:pt x="0" y="59"/>
                        <a:pt x="0" y="59"/>
                      </a:cubicBezTo>
                      <a:cubicBezTo>
                        <a:pt x="11" y="31"/>
                        <a:pt x="36" y="11"/>
                        <a:pt x="65" y="4"/>
                      </a:cubicBezTo>
                      <a:cubicBezTo>
                        <a:pt x="82" y="0"/>
                        <a:pt x="98" y="1"/>
                        <a:pt x="115" y="4"/>
                      </a:cubicBezTo>
                      <a:cubicBezTo>
                        <a:pt x="135" y="7"/>
                        <a:pt x="154" y="10"/>
                        <a:pt x="175" y="7"/>
                      </a:cubicBezTo>
                      <a:cubicBezTo>
                        <a:pt x="176" y="7"/>
                        <a:pt x="177" y="8"/>
                        <a:pt x="178" y="9"/>
                      </a:cubicBezTo>
                      <a:cubicBezTo>
                        <a:pt x="179" y="29"/>
                        <a:pt x="179" y="49"/>
                        <a:pt x="178" y="69"/>
                      </a:cubicBezTo>
                      <a:cubicBezTo>
                        <a:pt x="179" y="70"/>
                        <a:pt x="179" y="73"/>
                        <a:pt x="177" y="73"/>
                      </a:cubicBezTo>
                      <a:cubicBezTo>
                        <a:pt x="176" y="82"/>
                        <a:pt x="175" y="90"/>
                        <a:pt x="173" y="98"/>
                      </a:cubicBezTo>
                      <a:close/>
                      <a:moveTo>
                        <a:pt x="167" y="102"/>
                      </a:moveTo>
                      <a:cubicBezTo>
                        <a:pt x="167" y="100"/>
                        <a:pt x="168" y="97"/>
                        <a:pt x="168" y="95"/>
                      </a:cubicBezTo>
                      <a:cubicBezTo>
                        <a:pt x="170" y="88"/>
                        <a:pt x="171" y="82"/>
                        <a:pt x="172" y="75"/>
                      </a:cubicBezTo>
                      <a:cubicBezTo>
                        <a:pt x="166" y="76"/>
                        <a:pt x="161" y="78"/>
                        <a:pt x="155" y="81"/>
                      </a:cubicBezTo>
                      <a:cubicBezTo>
                        <a:pt x="156" y="81"/>
                        <a:pt x="156" y="81"/>
                        <a:pt x="157" y="82"/>
                      </a:cubicBezTo>
                      <a:cubicBezTo>
                        <a:pt x="162" y="86"/>
                        <a:pt x="166" y="94"/>
                        <a:pt x="167" y="102"/>
                      </a:cubicBezTo>
                      <a:close/>
                      <a:moveTo>
                        <a:pt x="163" y="116"/>
                      </a:moveTo>
                      <a:cubicBezTo>
                        <a:pt x="162" y="116"/>
                        <a:pt x="161" y="116"/>
                        <a:pt x="161" y="115"/>
                      </a:cubicBezTo>
                      <a:cubicBezTo>
                        <a:pt x="160" y="115"/>
                        <a:pt x="159" y="114"/>
                        <a:pt x="159" y="113"/>
                      </a:cubicBezTo>
                      <a:cubicBezTo>
                        <a:pt x="159" y="113"/>
                        <a:pt x="159" y="113"/>
                        <a:pt x="159" y="113"/>
                      </a:cubicBezTo>
                      <a:cubicBezTo>
                        <a:pt x="159" y="113"/>
                        <a:pt x="159" y="113"/>
                        <a:pt x="159" y="113"/>
                      </a:cubicBezTo>
                      <a:cubicBezTo>
                        <a:pt x="159" y="113"/>
                        <a:pt x="158" y="112"/>
                        <a:pt x="157" y="112"/>
                      </a:cubicBezTo>
                      <a:cubicBezTo>
                        <a:pt x="156" y="111"/>
                        <a:pt x="155" y="111"/>
                        <a:pt x="155" y="111"/>
                      </a:cubicBezTo>
                      <a:cubicBezTo>
                        <a:pt x="152" y="111"/>
                        <a:pt x="150" y="110"/>
                        <a:pt x="148" y="110"/>
                      </a:cubicBezTo>
                      <a:cubicBezTo>
                        <a:pt x="143" y="110"/>
                        <a:pt x="138" y="112"/>
                        <a:pt x="134" y="114"/>
                      </a:cubicBezTo>
                      <a:cubicBezTo>
                        <a:pt x="133" y="114"/>
                        <a:pt x="132" y="114"/>
                        <a:pt x="131" y="114"/>
                      </a:cubicBezTo>
                      <a:cubicBezTo>
                        <a:pt x="130" y="113"/>
                        <a:pt x="130" y="112"/>
                        <a:pt x="130" y="111"/>
                      </a:cubicBezTo>
                      <a:cubicBezTo>
                        <a:pt x="134" y="86"/>
                        <a:pt x="108" y="69"/>
                        <a:pt x="87" y="80"/>
                      </a:cubicBezTo>
                      <a:cubicBezTo>
                        <a:pt x="88" y="81"/>
                        <a:pt x="89" y="82"/>
                        <a:pt x="91" y="83"/>
                      </a:cubicBezTo>
                      <a:cubicBezTo>
                        <a:pt x="98" y="90"/>
                        <a:pt x="101" y="101"/>
                        <a:pt x="98" y="111"/>
                      </a:cubicBezTo>
                      <a:cubicBezTo>
                        <a:pt x="109" y="108"/>
                        <a:pt x="121" y="108"/>
                        <a:pt x="131" y="114"/>
                      </a:cubicBezTo>
                      <a:cubicBezTo>
                        <a:pt x="134" y="116"/>
                        <a:pt x="138" y="118"/>
                        <a:pt x="141" y="122"/>
                      </a:cubicBezTo>
                      <a:cubicBezTo>
                        <a:pt x="149" y="132"/>
                        <a:pt x="150" y="147"/>
                        <a:pt x="144" y="158"/>
                      </a:cubicBezTo>
                      <a:cubicBezTo>
                        <a:pt x="153" y="145"/>
                        <a:pt x="159" y="131"/>
                        <a:pt x="163" y="116"/>
                      </a:cubicBezTo>
                      <a:close/>
                      <a:moveTo>
                        <a:pt x="170" y="70"/>
                      </a:moveTo>
                      <a:cubicBezTo>
                        <a:pt x="171" y="63"/>
                        <a:pt x="170" y="57"/>
                        <a:pt x="165" y="53"/>
                      </a:cubicBezTo>
                      <a:cubicBezTo>
                        <a:pt x="161" y="49"/>
                        <a:pt x="155" y="48"/>
                        <a:pt x="150" y="49"/>
                      </a:cubicBezTo>
                      <a:cubicBezTo>
                        <a:pt x="150" y="49"/>
                        <a:pt x="150" y="50"/>
                        <a:pt x="150" y="50"/>
                      </a:cubicBezTo>
                      <a:cubicBezTo>
                        <a:pt x="157" y="56"/>
                        <a:pt x="160" y="65"/>
                        <a:pt x="158" y="74"/>
                      </a:cubicBezTo>
                      <a:cubicBezTo>
                        <a:pt x="162" y="72"/>
                        <a:pt x="166" y="70"/>
                        <a:pt x="170" y="70"/>
                      </a:cubicBezTo>
                      <a:close/>
                      <a:moveTo>
                        <a:pt x="161" y="107"/>
                      </a:moveTo>
                      <a:cubicBezTo>
                        <a:pt x="161" y="99"/>
                        <a:pt x="160" y="92"/>
                        <a:pt x="154" y="86"/>
                      </a:cubicBezTo>
                      <a:cubicBezTo>
                        <a:pt x="146" y="79"/>
                        <a:pt x="135" y="78"/>
                        <a:pt x="127" y="83"/>
                      </a:cubicBezTo>
                      <a:cubicBezTo>
                        <a:pt x="133" y="90"/>
                        <a:pt x="136" y="99"/>
                        <a:pt x="135" y="108"/>
                      </a:cubicBezTo>
                      <a:cubicBezTo>
                        <a:pt x="143" y="105"/>
                        <a:pt x="152" y="104"/>
                        <a:pt x="161" y="107"/>
                      </a:cubicBezTo>
                      <a:close/>
                      <a:moveTo>
                        <a:pt x="173" y="55"/>
                      </a:moveTo>
                      <a:cubicBezTo>
                        <a:pt x="174" y="41"/>
                        <a:pt x="174" y="27"/>
                        <a:pt x="172" y="12"/>
                      </a:cubicBezTo>
                      <a:cubicBezTo>
                        <a:pt x="155" y="14"/>
                        <a:pt x="139" y="13"/>
                        <a:pt x="122" y="10"/>
                      </a:cubicBezTo>
                      <a:cubicBezTo>
                        <a:pt x="119" y="10"/>
                        <a:pt x="116" y="9"/>
                        <a:pt x="113" y="9"/>
                      </a:cubicBezTo>
                      <a:cubicBezTo>
                        <a:pt x="114" y="11"/>
                        <a:pt x="114" y="13"/>
                        <a:pt x="114" y="15"/>
                      </a:cubicBezTo>
                      <a:cubicBezTo>
                        <a:pt x="122" y="12"/>
                        <a:pt x="132" y="14"/>
                        <a:pt x="139" y="19"/>
                      </a:cubicBezTo>
                      <a:cubicBezTo>
                        <a:pt x="146" y="25"/>
                        <a:pt x="150" y="35"/>
                        <a:pt x="148" y="45"/>
                      </a:cubicBezTo>
                      <a:cubicBezTo>
                        <a:pt x="158" y="42"/>
                        <a:pt x="169" y="47"/>
                        <a:pt x="173" y="55"/>
                      </a:cubicBezTo>
                      <a:close/>
                      <a:moveTo>
                        <a:pt x="152" y="77"/>
                      </a:moveTo>
                      <a:cubicBezTo>
                        <a:pt x="155" y="69"/>
                        <a:pt x="153" y="58"/>
                        <a:pt x="146" y="52"/>
                      </a:cubicBezTo>
                      <a:cubicBezTo>
                        <a:pt x="145" y="52"/>
                        <a:pt x="144" y="51"/>
                        <a:pt x="144" y="51"/>
                      </a:cubicBezTo>
                      <a:cubicBezTo>
                        <a:pt x="143" y="50"/>
                        <a:pt x="143" y="50"/>
                        <a:pt x="143" y="50"/>
                      </a:cubicBezTo>
                      <a:cubicBezTo>
                        <a:pt x="135" y="45"/>
                        <a:pt x="125" y="45"/>
                        <a:pt x="116" y="48"/>
                      </a:cubicBezTo>
                      <a:cubicBezTo>
                        <a:pt x="124" y="55"/>
                        <a:pt x="129" y="65"/>
                        <a:pt x="128" y="77"/>
                      </a:cubicBezTo>
                      <a:cubicBezTo>
                        <a:pt x="136" y="74"/>
                        <a:pt x="144" y="74"/>
                        <a:pt x="151" y="78"/>
                      </a:cubicBezTo>
                      <a:cubicBezTo>
                        <a:pt x="151" y="78"/>
                        <a:pt x="152" y="78"/>
                        <a:pt x="152" y="77"/>
                      </a:cubicBezTo>
                      <a:close/>
                      <a:moveTo>
                        <a:pt x="143" y="44"/>
                      </a:moveTo>
                      <a:cubicBezTo>
                        <a:pt x="145" y="37"/>
                        <a:pt x="142" y="29"/>
                        <a:pt x="136" y="24"/>
                      </a:cubicBezTo>
                      <a:cubicBezTo>
                        <a:pt x="130" y="18"/>
                        <a:pt x="121" y="18"/>
                        <a:pt x="114" y="20"/>
                      </a:cubicBezTo>
                      <a:cubicBezTo>
                        <a:pt x="119" y="26"/>
                        <a:pt x="122" y="34"/>
                        <a:pt x="120" y="42"/>
                      </a:cubicBezTo>
                      <a:cubicBezTo>
                        <a:pt x="128" y="40"/>
                        <a:pt x="136" y="41"/>
                        <a:pt x="143" y="44"/>
                      </a:cubicBezTo>
                      <a:close/>
                      <a:moveTo>
                        <a:pt x="120" y="77"/>
                      </a:moveTo>
                      <a:cubicBezTo>
                        <a:pt x="121" y="78"/>
                        <a:pt x="122" y="78"/>
                        <a:pt x="123" y="79"/>
                      </a:cubicBezTo>
                      <a:cubicBezTo>
                        <a:pt x="127" y="54"/>
                        <a:pt x="101" y="36"/>
                        <a:pt x="79" y="48"/>
                      </a:cubicBezTo>
                      <a:cubicBezTo>
                        <a:pt x="78" y="49"/>
                        <a:pt x="77" y="49"/>
                        <a:pt x="76" y="48"/>
                      </a:cubicBezTo>
                      <a:cubicBezTo>
                        <a:pt x="75" y="47"/>
                        <a:pt x="75" y="46"/>
                        <a:pt x="75" y="45"/>
                      </a:cubicBezTo>
                      <a:cubicBezTo>
                        <a:pt x="79" y="37"/>
                        <a:pt x="76" y="27"/>
                        <a:pt x="69" y="21"/>
                      </a:cubicBezTo>
                      <a:cubicBezTo>
                        <a:pt x="61" y="16"/>
                        <a:pt x="51" y="16"/>
                        <a:pt x="42" y="19"/>
                      </a:cubicBezTo>
                      <a:cubicBezTo>
                        <a:pt x="42" y="19"/>
                        <a:pt x="42" y="19"/>
                        <a:pt x="42" y="19"/>
                      </a:cubicBezTo>
                      <a:cubicBezTo>
                        <a:pt x="41" y="19"/>
                        <a:pt x="40" y="19"/>
                        <a:pt x="40" y="20"/>
                      </a:cubicBezTo>
                      <a:cubicBezTo>
                        <a:pt x="49" y="25"/>
                        <a:pt x="49" y="37"/>
                        <a:pt x="47" y="47"/>
                      </a:cubicBezTo>
                      <a:cubicBezTo>
                        <a:pt x="56" y="43"/>
                        <a:pt x="67" y="43"/>
                        <a:pt x="76" y="48"/>
                      </a:cubicBezTo>
                      <a:cubicBezTo>
                        <a:pt x="76" y="49"/>
                        <a:pt x="77" y="49"/>
                        <a:pt x="78" y="50"/>
                      </a:cubicBezTo>
                      <a:cubicBezTo>
                        <a:pt x="85" y="55"/>
                        <a:pt x="89" y="65"/>
                        <a:pt x="87" y="74"/>
                      </a:cubicBezTo>
                      <a:cubicBezTo>
                        <a:pt x="98" y="70"/>
                        <a:pt x="110" y="70"/>
                        <a:pt x="120" y="77"/>
                      </a:cubicBezTo>
                      <a:close/>
                      <a:moveTo>
                        <a:pt x="113" y="44"/>
                      </a:moveTo>
                      <a:cubicBezTo>
                        <a:pt x="118" y="36"/>
                        <a:pt x="114" y="26"/>
                        <a:pt x="107" y="21"/>
                      </a:cubicBezTo>
                      <a:cubicBezTo>
                        <a:pt x="98" y="15"/>
                        <a:pt x="86" y="18"/>
                        <a:pt x="77" y="23"/>
                      </a:cubicBezTo>
                      <a:cubicBezTo>
                        <a:pt x="81" y="28"/>
                        <a:pt x="83" y="35"/>
                        <a:pt x="81" y="42"/>
                      </a:cubicBezTo>
                      <a:cubicBezTo>
                        <a:pt x="92" y="38"/>
                        <a:pt x="104" y="40"/>
                        <a:pt x="112" y="45"/>
                      </a:cubicBezTo>
                      <a:cubicBezTo>
                        <a:pt x="113" y="45"/>
                        <a:pt x="113" y="45"/>
                        <a:pt x="113" y="44"/>
                      </a:cubicBezTo>
                      <a:close/>
                      <a:moveTo>
                        <a:pt x="109" y="17"/>
                      </a:moveTo>
                      <a:cubicBezTo>
                        <a:pt x="111" y="14"/>
                        <a:pt x="111" y="11"/>
                        <a:pt x="111" y="8"/>
                      </a:cubicBezTo>
                      <a:cubicBezTo>
                        <a:pt x="101" y="7"/>
                        <a:pt x="91" y="6"/>
                        <a:pt x="82" y="6"/>
                      </a:cubicBezTo>
                      <a:cubicBezTo>
                        <a:pt x="82" y="10"/>
                        <a:pt x="82" y="13"/>
                        <a:pt x="81" y="16"/>
                      </a:cubicBezTo>
                      <a:cubicBezTo>
                        <a:pt x="90" y="12"/>
                        <a:pt x="101" y="12"/>
                        <a:pt x="109" y="17"/>
                      </a:cubicBezTo>
                      <a:close/>
                      <a:moveTo>
                        <a:pt x="81" y="77"/>
                      </a:moveTo>
                      <a:cubicBezTo>
                        <a:pt x="85" y="68"/>
                        <a:pt x="81" y="57"/>
                        <a:pt x="73" y="52"/>
                      </a:cubicBezTo>
                      <a:cubicBezTo>
                        <a:pt x="64" y="47"/>
                        <a:pt x="53" y="49"/>
                        <a:pt x="45" y="54"/>
                      </a:cubicBezTo>
                      <a:cubicBezTo>
                        <a:pt x="45" y="54"/>
                        <a:pt x="44" y="54"/>
                        <a:pt x="44" y="54"/>
                      </a:cubicBezTo>
                      <a:cubicBezTo>
                        <a:pt x="49" y="61"/>
                        <a:pt x="51" y="71"/>
                        <a:pt x="51" y="80"/>
                      </a:cubicBezTo>
                      <a:cubicBezTo>
                        <a:pt x="60" y="76"/>
                        <a:pt x="71" y="74"/>
                        <a:pt x="81" y="77"/>
                      </a:cubicBezTo>
                      <a:close/>
                      <a:moveTo>
                        <a:pt x="74" y="19"/>
                      </a:moveTo>
                      <a:cubicBezTo>
                        <a:pt x="77" y="15"/>
                        <a:pt x="78" y="11"/>
                        <a:pt x="78" y="7"/>
                      </a:cubicBezTo>
                      <a:cubicBezTo>
                        <a:pt x="75" y="7"/>
                        <a:pt x="73" y="7"/>
                        <a:pt x="70" y="8"/>
                      </a:cubicBezTo>
                      <a:cubicBezTo>
                        <a:pt x="64" y="9"/>
                        <a:pt x="58" y="11"/>
                        <a:pt x="53" y="13"/>
                      </a:cubicBezTo>
                      <a:cubicBezTo>
                        <a:pt x="60" y="12"/>
                        <a:pt x="68" y="14"/>
                        <a:pt x="73" y="19"/>
                      </a:cubicBezTo>
                      <a:cubicBezTo>
                        <a:pt x="73" y="19"/>
                        <a:pt x="73" y="19"/>
                        <a:pt x="74" y="19"/>
                      </a:cubicBezTo>
                      <a:close/>
                      <a:moveTo>
                        <a:pt x="41" y="51"/>
                      </a:moveTo>
                      <a:cubicBezTo>
                        <a:pt x="44" y="42"/>
                        <a:pt x="47" y="27"/>
                        <a:pt x="37" y="22"/>
                      </a:cubicBezTo>
                      <a:cubicBezTo>
                        <a:pt x="25" y="29"/>
                        <a:pt x="16" y="39"/>
                        <a:pt x="8" y="51"/>
                      </a:cubicBezTo>
                      <a:cubicBezTo>
                        <a:pt x="15" y="45"/>
                        <a:pt x="25" y="43"/>
                        <a:pt x="34" y="47"/>
                      </a:cubicBezTo>
                      <a:cubicBezTo>
                        <a:pt x="37" y="48"/>
                        <a:pt x="39" y="49"/>
                        <a:pt x="41" y="51"/>
                      </a:cubicBezTo>
                      <a:cubicBezTo>
                        <a:pt x="41" y="51"/>
                        <a:pt x="41" y="51"/>
                        <a:pt x="41" y="5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149"/>
                <p:cNvSpPr>
                  <a:spLocks/>
                </p:cNvSpPr>
                <p:nvPr/>
              </p:nvSpPr>
              <p:spPr bwMode="auto">
                <a:xfrm>
                  <a:off x="4459" y="887"/>
                  <a:ext cx="47" cy="62"/>
                </a:xfrm>
                <a:custGeom>
                  <a:avLst/>
                  <a:gdLst>
                    <a:gd name="T0" fmla="*/ 18 w 20"/>
                    <a:gd name="T1" fmla="*/ 19 h 26"/>
                    <a:gd name="T2" fmla="*/ 20 w 20"/>
                    <a:gd name="T3" fmla="*/ 26 h 26"/>
                    <a:gd name="T4" fmla="*/ 0 w 20"/>
                    <a:gd name="T5" fmla="*/ 19 h 26"/>
                    <a:gd name="T6" fmla="*/ 8 w 20"/>
                    <a:gd name="T7" fmla="*/ 0 h 26"/>
                    <a:gd name="T8" fmla="*/ 18 w 20"/>
                    <a:gd name="T9" fmla="*/ 19 h 26"/>
                  </a:gdLst>
                  <a:ahLst/>
                  <a:cxnLst>
                    <a:cxn ang="0">
                      <a:pos x="T0" y="T1"/>
                    </a:cxn>
                    <a:cxn ang="0">
                      <a:pos x="T2" y="T3"/>
                    </a:cxn>
                    <a:cxn ang="0">
                      <a:pos x="T4" y="T5"/>
                    </a:cxn>
                    <a:cxn ang="0">
                      <a:pos x="T6" y="T7"/>
                    </a:cxn>
                    <a:cxn ang="0">
                      <a:pos x="T8" y="T9"/>
                    </a:cxn>
                  </a:cxnLst>
                  <a:rect l="0" t="0" r="r" b="b"/>
                  <a:pathLst>
                    <a:path w="20" h="26">
                      <a:moveTo>
                        <a:pt x="18" y="19"/>
                      </a:moveTo>
                      <a:cubicBezTo>
                        <a:pt x="19" y="21"/>
                        <a:pt x="20" y="23"/>
                        <a:pt x="20" y="26"/>
                      </a:cubicBezTo>
                      <a:cubicBezTo>
                        <a:pt x="16" y="20"/>
                        <a:pt x="8" y="18"/>
                        <a:pt x="0" y="19"/>
                      </a:cubicBezTo>
                      <a:cubicBezTo>
                        <a:pt x="6" y="14"/>
                        <a:pt x="11" y="7"/>
                        <a:pt x="8" y="0"/>
                      </a:cubicBezTo>
                      <a:cubicBezTo>
                        <a:pt x="12" y="6"/>
                        <a:pt x="15" y="12"/>
                        <a:pt x="18" y="1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150"/>
                <p:cNvSpPr>
                  <a:spLocks/>
                </p:cNvSpPr>
                <p:nvPr/>
              </p:nvSpPr>
              <p:spPr bwMode="auto">
                <a:xfrm>
                  <a:off x="4520" y="651"/>
                  <a:ext cx="40" cy="63"/>
                </a:xfrm>
                <a:custGeom>
                  <a:avLst/>
                  <a:gdLst>
                    <a:gd name="T0" fmla="*/ 13 w 17"/>
                    <a:gd name="T1" fmla="*/ 20 h 27"/>
                    <a:gd name="T2" fmla="*/ 12 w 17"/>
                    <a:gd name="T3" fmla="*/ 27 h 27"/>
                    <a:gd name="T4" fmla="*/ 2 w 17"/>
                    <a:gd name="T5" fmla="*/ 7 h 27"/>
                    <a:gd name="T6" fmla="*/ 0 w 17"/>
                    <a:gd name="T7" fmla="*/ 6 h 27"/>
                    <a:gd name="T8" fmla="*/ 17 w 17"/>
                    <a:gd name="T9" fmla="*/ 0 h 27"/>
                    <a:gd name="T10" fmla="*/ 13 w 17"/>
                    <a:gd name="T11" fmla="*/ 20 h 27"/>
                  </a:gdLst>
                  <a:ahLst/>
                  <a:cxnLst>
                    <a:cxn ang="0">
                      <a:pos x="T0" y="T1"/>
                    </a:cxn>
                    <a:cxn ang="0">
                      <a:pos x="T2" y="T3"/>
                    </a:cxn>
                    <a:cxn ang="0">
                      <a:pos x="T4" y="T5"/>
                    </a:cxn>
                    <a:cxn ang="0">
                      <a:pos x="T6" y="T7"/>
                    </a:cxn>
                    <a:cxn ang="0">
                      <a:pos x="T8" y="T9"/>
                    </a:cxn>
                    <a:cxn ang="0">
                      <a:pos x="T10" y="T11"/>
                    </a:cxn>
                  </a:cxnLst>
                  <a:rect l="0" t="0" r="r" b="b"/>
                  <a:pathLst>
                    <a:path w="17" h="27">
                      <a:moveTo>
                        <a:pt x="13" y="20"/>
                      </a:moveTo>
                      <a:cubicBezTo>
                        <a:pt x="13" y="22"/>
                        <a:pt x="12" y="25"/>
                        <a:pt x="12" y="27"/>
                      </a:cubicBezTo>
                      <a:cubicBezTo>
                        <a:pt x="11" y="19"/>
                        <a:pt x="7" y="11"/>
                        <a:pt x="2" y="7"/>
                      </a:cubicBezTo>
                      <a:cubicBezTo>
                        <a:pt x="1" y="6"/>
                        <a:pt x="1" y="6"/>
                        <a:pt x="0" y="6"/>
                      </a:cubicBezTo>
                      <a:cubicBezTo>
                        <a:pt x="6" y="3"/>
                        <a:pt x="11" y="1"/>
                        <a:pt x="17" y="0"/>
                      </a:cubicBezTo>
                      <a:cubicBezTo>
                        <a:pt x="16" y="7"/>
                        <a:pt x="15" y="13"/>
                        <a:pt x="13" y="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151"/>
                <p:cNvSpPr>
                  <a:spLocks/>
                </p:cNvSpPr>
                <p:nvPr/>
              </p:nvSpPr>
              <p:spPr bwMode="auto">
                <a:xfrm>
                  <a:off x="4293" y="1701"/>
                  <a:ext cx="21" cy="24"/>
                </a:xfrm>
                <a:custGeom>
                  <a:avLst/>
                  <a:gdLst>
                    <a:gd name="T0" fmla="*/ 9 w 9"/>
                    <a:gd name="T1" fmla="*/ 7 h 10"/>
                    <a:gd name="T2" fmla="*/ 4 w 9"/>
                    <a:gd name="T3" fmla="*/ 7 h 10"/>
                    <a:gd name="T4" fmla="*/ 0 w 9"/>
                    <a:gd name="T5" fmla="*/ 4 h 10"/>
                    <a:gd name="T6" fmla="*/ 4 w 9"/>
                    <a:gd name="T7" fmla="*/ 0 h 10"/>
                    <a:gd name="T8" fmla="*/ 9 w 9"/>
                    <a:gd name="T9" fmla="*/ 7 h 10"/>
                  </a:gdLst>
                  <a:ahLst/>
                  <a:cxnLst>
                    <a:cxn ang="0">
                      <a:pos x="T0" y="T1"/>
                    </a:cxn>
                    <a:cxn ang="0">
                      <a:pos x="T2" y="T3"/>
                    </a:cxn>
                    <a:cxn ang="0">
                      <a:pos x="T4" y="T5"/>
                    </a:cxn>
                    <a:cxn ang="0">
                      <a:pos x="T6" y="T7"/>
                    </a:cxn>
                    <a:cxn ang="0">
                      <a:pos x="T8" y="T9"/>
                    </a:cxn>
                  </a:cxnLst>
                  <a:rect l="0" t="0" r="r" b="b"/>
                  <a:pathLst>
                    <a:path w="9" h="10">
                      <a:moveTo>
                        <a:pt x="9" y="7"/>
                      </a:moveTo>
                      <a:cubicBezTo>
                        <a:pt x="9" y="10"/>
                        <a:pt x="5" y="8"/>
                        <a:pt x="4" y="7"/>
                      </a:cubicBezTo>
                      <a:cubicBezTo>
                        <a:pt x="3" y="6"/>
                        <a:pt x="1" y="5"/>
                        <a:pt x="0" y="4"/>
                      </a:cubicBezTo>
                      <a:cubicBezTo>
                        <a:pt x="2" y="3"/>
                        <a:pt x="3" y="2"/>
                        <a:pt x="4" y="0"/>
                      </a:cubicBezTo>
                      <a:cubicBezTo>
                        <a:pt x="6" y="2"/>
                        <a:pt x="9" y="4"/>
                        <a:pt x="9"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152"/>
                <p:cNvSpPr>
                  <a:spLocks/>
                </p:cNvSpPr>
                <p:nvPr/>
              </p:nvSpPr>
              <p:spPr bwMode="auto">
                <a:xfrm>
                  <a:off x="4463" y="733"/>
                  <a:ext cx="76" cy="114"/>
                </a:xfrm>
                <a:custGeom>
                  <a:avLst/>
                  <a:gdLst>
                    <a:gd name="T0" fmla="*/ 30 w 32"/>
                    <a:gd name="T1" fmla="*/ 5 h 48"/>
                    <a:gd name="T2" fmla="*/ 32 w 32"/>
                    <a:gd name="T3" fmla="*/ 6 h 48"/>
                    <a:gd name="T4" fmla="*/ 13 w 32"/>
                    <a:gd name="T5" fmla="*/ 48 h 48"/>
                    <a:gd name="T6" fmla="*/ 10 w 32"/>
                    <a:gd name="T7" fmla="*/ 12 h 48"/>
                    <a:gd name="T8" fmla="*/ 0 w 32"/>
                    <a:gd name="T9" fmla="*/ 4 h 48"/>
                    <a:gd name="T10" fmla="*/ 0 w 32"/>
                    <a:gd name="T11" fmla="*/ 4 h 48"/>
                    <a:gd name="T12" fmla="*/ 3 w 32"/>
                    <a:gd name="T13" fmla="*/ 4 h 48"/>
                    <a:gd name="T14" fmla="*/ 17 w 32"/>
                    <a:gd name="T15" fmla="*/ 0 h 48"/>
                    <a:gd name="T16" fmla="*/ 24 w 32"/>
                    <a:gd name="T17" fmla="*/ 1 h 48"/>
                    <a:gd name="T18" fmla="*/ 26 w 32"/>
                    <a:gd name="T19" fmla="*/ 2 h 48"/>
                    <a:gd name="T20" fmla="*/ 28 w 32"/>
                    <a:gd name="T21" fmla="*/ 3 h 48"/>
                    <a:gd name="T22" fmla="*/ 28 w 32"/>
                    <a:gd name="T23" fmla="*/ 3 h 48"/>
                    <a:gd name="T24" fmla="*/ 28 w 32"/>
                    <a:gd name="T25" fmla="*/ 3 h 48"/>
                    <a:gd name="T26" fmla="*/ 30 w 32"/>
                    <a:gd name="T27"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48">
                      <a:moveTo>
                        <a:pt x="30" y="5"/>
                      </a:moveTo>
                      <a:cubicBezTo>
                        <a:pt x="30" y="6"/>
                        <a:pt x="31" y="6"/>
                        <a:pt x="32" y="6"/>
                      </a:cubicBezTo>
                      <a:cubicBezTo>
                        <a:pt x="28" y="21"/>
                        <a:pt x="22" y="35"/>
                        <a:pt x="13" y="48"/>
                      </a:cubicBezTo>
                      <a:cubicBezTo>
                        <a:pt x="19" y="37"/>
                        <a:pt x="18" y="22"/>
                        <a:pt x="10" y="12"/>
                      </a:cubicBezTo>
                      <a:cubicBezTo>
                        <a:pt x="7" y="8"/>
                        <a:pt x="3" y="6"/>
                        <a:pt x="0" y="4"/>
                      </a:cubicBezTo>
                      <a:cubicBezTo>
                        <a:pt x="0" y="4"/>
                        <a:pt x="0" y="4"/>
                        <a:pt x="0" y="4"/>
                      </a:cubicBezTo>
                      <a:cubicBezTo>
                        <a:pt x="1" y="4"/>
                        <a:pt x="2" y="4"/>
                        <a:pt x="3" y="4"/>
                      </a:cubicBezTo>
                      <a:cubicBezTo>
                        <a:pt x="7" y="2"/>
                        <a:pt x="12" y="0"/>
                        <a:pt x="17" y="0"/>
                      </a:cubicBezTo>
                      <a:cubicBezTo>
                        <a:pt x="19" y="0"/>
                        <a:pt x="21" y="1"/>
                        <a:pt x="24" y="1"/>
                      </a:cubicBezTo>
                      <a:cubicBezTo>
                        <a:pt x="24" y="1"/>
                        <a:pt x="25" y="1"/>
                        <a:pt x="26" y="2"/>
                      </a:cubicBezTo>
                      <a:cubicBezTo>
                        <a:pt x="27" y="2"/>
                        <a:pt x="28" y="3"/>
                        <a:pt x="28" y="3"/>
                      </a:cubicBezTo>
                      <a:cubicBezTo>
                        <a:pt x="28" y="3"/>
                        <a:pt x="28" y="3"/>
                        <a:pt x="28" y="3"/>
                      </a:cubicBezTo>
                      <a:cubicBezTo>
                        <a:pt x="28" y="3"/>
                        <a:pt x="28" y="3"/>
                        <a:pt x="28" y="3"/>
                      </a:cubicBezTo>
                      <a:cubicBezTo>
                        <a:pt x="28" y="4"/>
                        <a:pt x="29" y="5"/>
                        <a:pt x="30"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153"/>
                <p:cNvSpPr>
                  <a:spLocks/>
                </p:cNvSpPr>
                <p:nvPr/>
              </p:nvSpPr>
              <p:spPr bwMode="auto">
                <a:xfrm>
                  <a:off x="4447" y="961"/>
                  <a:ext cx="33" cy="30"/>
                </a:xfrm>
                <a:custGeom>
                  <a:avLst/>
                  <a:gdLst>
                    <a:gd name="T0" fmla="*/ 13 w 14"/>
                    <a:gd name="T1" fmla="*/ 4 h 13"/>
                    <a:gd name="T2" fmla="*/ 10 w 14"/>
                    <a:gd name="T3" fmla="*/ 10 h 13"/>
                    <a:gd name="T4" fmla="*/ 4 w 14"/>
                    <a:gd name="T5" fmla="*/ 13 h 13"/>
                    <a:gd name="T6" fmla="*/ 0 w 14"/>
                    <a:gd name="T7" fmla="*/ 4 h 13"/>
                    <a:gd name="T8" fmla="*/ 13 w 14"/>
                    <a:gd name="T9" fmla="*/ 4 h 13"/>
                  </a:gdLst>
                  <a:ahLst/>
                  <a:cxnLst>
                    <a:cxn ang="0">
                      <a:pos x="T0" y="T1"/>
                    </a:cxn>
                    <a:cxn ang="0">
                      <a:pos x="T2" y="T3"/>
                    </a:cxn>
                    <a:cxn ang="0">
                      <a:pos x="T4" y="T5"/>
                    </a:cxn>
                    <a:cxn ang="0">
                      <a:pos x="T6" y="T7"/>
                    </a:cxn>
                    <a:cxn ang="0">
                      <a:pos x="T8" y="T9"/>
                    </a:cxn>
                  </a:cxnLst>
                  <a:rect l="0" t="0" r="r" b="b"/>
                  <a:pathLst>
                    <a:path w="14" h="13">
                      <a:moveTo>
                        <a:pt x="13" y="4"/>
                      </a:moveTo>
                      <a:cubicBezTo>
                        <a:pt x="14" y="7"/>
                        <a:pt x="12" y="9"/>
                        <a:pt x="10" y="10"/>
                      </a:cubicBezTo>
                      <a:cubicBezTo>
                        <a:pt x="8" y="11"/>
                        <a:pt x="6" y="11"/>
                        <a:pt x="4" y="13"/>
                      </a:cubicBezTo>
                      <a:cubicBezTo>
                        <a:pt x="3" y="10"/>
                        <a:pt x="2" y="6"/>
                        <a:pt x="0" y="4"/>
                      </a:cubicBezTo>
                      <a:cubicBezTo>
                        <a:pt x="4" y="3"/>
                        <a:pt x="11" y="0"/>
                        <a:pt x="13"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154"/>
                <p:cNvSpPr>
                  <a:spLocks/>
                </p:cNvSpPr>
                <p:nvPr/>
              </p:nvSpPr>
              <p:spPr bwMode="auto">
                <a:xfrm>
                  <a:off x="4508" y="587"/>
                  <a:ext cx="50" cy="61"/>
                </a:xfrm>
                <a:custGeom>
                  <a:avLst/>
                  <a:gdLst>
                    <a:gd name="T0" fmla="*/ 15 w 21"/>
                    <a:gd name="T1" fmla="*/ 5 h 26"/>
                    <a:gd name="T2" fmla="*/ 20 w 21"/>
                    <a:gd name="T3" fmla="*/ 22 h 26"/>
                    <a:gd name="T4" fmla="*/ 8 w 21"/>
                    <a:gd name="T5" fmla="*/ 26 h 26"/>
                    <a:gd name="T6" fmla="*/ 0 w 21"/>
                    <a:gd name="T7" fmla="*/ 2 h 26"/>
                    <a:gd name="T8" fmla="*/ 0 w 21"/>
                    <a:gd name="T9" fmla="*/ 1 h 26"/>
                    <a:gd name="T10" fmla="*/ 15 w 21"/>
                    <a:gd name="T11" fmla="*/ 5 h 26"/>
                  </a:gdLst>
                  <a:ahLst/>
                  <a:cxnLst>
                    <a:cxn ang="0">
                      <a:pos x="T0" y="T1"/>
                    </a:cxn>
                    <a:cxn ang="0">
                      <a:pos x="T2" y="T3"/>
                    </a:cxn>
                    <a:cxn ang="0">
                      <a:pos x="T4" y="T5"/>
                    </a:cxn>
                    <a:cxn ang="0">
                      <a:pos x="T6" y="T7"/>
                    </a:cxn>
                    <a:cxn ang="0">
                      <a:pos x="T8" y="T9"/>
                    </a:cxn>
                    <a:cxn ang="0">
                      <a:pos x="T10" y="T11"/>
                    </a:cxn>
                  </a:cxnLst>
                  <a:rect l="0" t="0" r="r" b="b"/>
                  <a:pathLst>
                    <a:path w="21" h="26">
                      <a:moveTo>
                        <a:pt x="15" y="5"/>
                      </a:moveTo>
                      <a:cubicBezTo>
                        <a:pt x="20" y="9"/>
                        <a:pt x="21" y="15"/>
                        <a:pt x="20" y="22"/>
                      </a:cubicBezTo>
                      <a:cubicBezTo>
                        <a:pt x="16" y="22"/>
                        <a:pt x="12" y="24"/>
                        <a:pt x="8" y="26"/>
                      </a:cubicBezTo>
                      <a:cubicBezTo>
                        <a:pt x="10" y="17"/>
                        <a:pt x="7" y="8"/>
                        <a:pt x="0" y="2"/>
                      </a:cubicBezTo>
                      <a:cubicBezTo>
                        <a:pt x="0" y="2"/>
                        <a:pt x="0" y="1"/>
                        <a:pt x="0" y="1"/>
                      </a:cubicBezTo>
                      <a:cubicBezTo>
                        <a:pt x="5" y="0"/>
                        <a:pt x="11" y="1"/>
                        <a:pt x="15"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155"/>
                <p:cNvSpPr>
                  <a:spLocks noEditPoints="1"/>
                </p:cNvSpPr>
                <p:nvPr/>
              </p:nvSpPr>
              <p:spPr bwMode="auto">
                <a:xfrm>
                  <a:off x="3224" y="693"/>
                  <a:ext cx="1213" cy="1162"/>
                </a:xfrm>
                <a:custGeom>
                  <a:avLst/>
                  <a:gdLst>
                    <a:gd name="T0" fmla="*/ 198 w 512"/>
                    <a:gd name="T1" fmla="*/ 345 h 491"/>
                    <a:gd name="T2" fmla="*/ 190 w 512"/>
                    <a:gd name="T3" fmla="*/ 177 h 491"/>
                    <a:gd name="T4" fmla="*/ 255 w 512"/>
                    <a:gd name="T5" fmla="*/ 152 h 491"/>
                    <a:gd name="T6" fmla="*/ 503 w 512"/>
                    <a:gd name="T7" fmla="*/ 209 h 491"/>
                    <a:gd name="T8" fmla="*/ 478 w 512"/>
                    <a:gd name="T9" fmla="*/ 251 h 491"/>
                    <a:gd name="T10" fmla="*/ 448 w 512"/>
                    <a:gd name="T11" fmla="*/ 338 h 491"/>
                    <a:gd name="T12" fmla="*/ 402 w 512"/>
                    <a:gd name="T13" fmla="*/ 292 h 491"/>
                    <a:gd name="T14" fmla="*/ 318 w 512"/>
                    <a:gd name="T15" fmla="*/ 260 h 491"/>
                    <a:gd name="T16" fmla="*/ 323 w 512"/>
                    <a:gd name="T17" fmla="*/ 356 h 491"/>
                    <a:gd name="T18" fmla="*/ 385 w 512"/>
                    <a:gd name="T19" fmla="*/ 415 h 491"/>
                    <a:gd name="T20" fmla="*/ 449 w 512"/>
                    <a:gd name="T21" fmla="*/ 389 h 491"/>
                    <a:gd name="T22" fmla="*/ 438 w 512"/>
                    <a:gd name="T23" fmla="*/ 156 h 491"/>
                    <a:gd name="T24" fmla="*/ 477 w 512"/>
                    <a:gd name="T25" fmla="*/ 253 h 491"/>
                    <a:gd name="T26" fmla="*/ 332 w 512"/>
                    <a:gd name="T27" fmla="*/ 211 h 491"/>
                    <a:gd name="T28" fmla="*/ 419 w 512"/>
                    <a:gd name="T29" fmla="*/ 271 h 491"/>
                    <a:gd name="T30" fmla="*/ 394 w 512"/>
                    <a:gd name="T31" fmla="*/ 265 h 491"/>
                    <a:gd name="T32" fmla="*/ 359 w 512"/>
                    <a:gd name="T33" fmla="*/ 256 h 491"/>
                    <a:gd name="T34" fmla="*/ 388 w 512"/>
                    <a:gd name="T35" fmla="*/ 94 h 491"/>
                    <a:gd name="T36" fmla="*/ 298 w 512"/>
                    <a:gd name="T37" fmla="*/ 449 h 491"/>
                    <a:gd name="T38" fmla="*/ 361 w 512"/>
                    <a:gd name="T39" fmla="*/ 173 h 491"/>
                    <a:gd name="T40" fmla="*/ 295 w 512"/>
                    <a:gd name="T41" fmla="*/ 469 h 491"/>
                    <a:gd name="T42" fmla="*/ 321 w 512"/>
                    <a:gd name="T43" fmla="*/ 25 h 491"/>
                    <a:gd name="T44" fmla="*/ 307 w 512"/>
                    <a:gd name="T45" fmla="*/ 382 h 491"/>
                    <a:gd name="T46" fmla="*/ 257 w 512"/>
                    <a:gd name="T47" fmla="*/ 302 h 491"/>
                    <a:gd name="T48" fmla="*/ 350 w 512"/>
                    <a:gd name="T49" fmla="*/ 183 h 491"/>
                    <a:gd name="T50" fmla="*/ 243 w 512"/>
                    <a:gd name="T51" fmla="*/ 475 h 491"/>
                    <a:gd name="T52" fmla="*/ 287 w 512"/>
                    <a:gd name="T53" fmla="*/ 326 h 491"/>
                    <a:gd name="T54" fmla="*/ 366 w 512"/>
                    <a:gd name="T55" fmla="*/ 28 h 491"/>
                    <a:gd name="T56" fmla="*/ 303 w 512"/>
                    <a:gd name="T57" fmla="*/ 256 h 491"/>
                    <a:gd name="T58" fmla="*/ 320 w 512"/>
                    <a:gd name="T59" fmla="*/ 186 h 491"/>
                    <a:gd name="T60" fmla="*/ 284 w 512"/>
                    <a:gd name="T61" fmla="*/ 288 h 491"/>
                    <a:gd name="T62" fmla="*/ 280 w 512"/>
                    <a:gd name="T63" fmla="*/ 326 h 491"/>
                    <a:gd name="T64" fmla="*/ 288 w 512"/>
                    <a:gd name="T65" fmla="*/ 182 h 491"/>
                    <a:gd name="T66" fmla="*/ 309 w 512"/>
                    <a:gd name="T67" fmla="*/ 19 h 491"/>
                    <a:gd name="T68" fmla="*/ 208 w 512"/>
                    <a:gd name="T69" fmla="*/ 465 h 491"/>
                    <a:gd name="T70" fmla="*/ 294 w 512"/>
                    <a:gd name="T71" fmla="*/ 26 h 491"/>
                    <a:gd name="T72" fmla="*/ 289 w 512"/>
                    <a:gd name="T73" fmla="*/ 55 h 491"/>
                    <a:gd name="T74" fmla="*/ 202 w 512"/>
                    <a:gd name="T75" fmla="*/ 416 h 491"/>
                    <a:gd name="T76" fmla="*/ 227 w 512"/>
                    <a:gd name="T77" fmla="*/ 308 h 491"/>
                    <a:gd name="T78" fmla="*/ 252 w 512"/>
                    <a:gd name="T79" fmla="*/ 184 h 491"/>
                    <a:gd name="T80" fmla="*/ 229 w 512"/>
                    <a:gd name="T81" fmla="*/ 278 h 491"/>
                    <a:gd name="T82" fmla="*/ 206 w 512"/>
                    <a:gd name="T83" fmla="*/ 281 h 491"/>
                    <a:gd name="T84" fmla="*/ 186 w 512"/>
                    <a:gd name="T85" fmla="*/ 341 h 491"/>
                    <a:gd name="T86" fmla="*/ 225 w 512"/>
                    <a:gd name="T87" fmla="*/ 183 h 491"/>
                    <a:gd name="T88" fmla="*/ 182 w 512"/>
                    <a:gd name="T89" fmla="*/ 361 h 491"/>
                    <a:gd name="T90" fmla="*/ 221 w 512"/>
                    <a:gd name="T91" fmla="*/ 175 h 491"/>
                    <a:gd name="T92" fmla="*/ 200 w 512"/>
                    <a:gd name="T93" fmla="*/ 250 h 491"/>
                    <a:gd name="T94" fmla="*/ 189 w 512"/>
                    <a:gd name="T95" fmla="*/ 236 h 491"/>
                    <a:gd name="T96" fmla="*/ 152 w 512"/>
                    <a:gd name="T97" fmla="*/ 391 h 491"/>
                    <a:gd name="T98" fmla="*/ 127 w 512"/>
                    <a:gd name="T99" fmla="*/ 411 h 491"/>
                    <a:gd name="T100" fmla="*/ 184 w 512"/>
                    <a:gd name="T101" fmla="*/ 193 h 491"/>
                    <a:gd name="T102" fmla="*/ 148 w 512"/>
                    <a:gd name="T103" fmla="*/ 263 h 491"/>
                    <a:gd name="T104" fmla="*/ 151 w 512"/>
                    <a:gd name="T105" fmla="*/ 269 h 491"/>
                    <a:gd name="T106" fmla="*/ 78 w 512"/>
                    <a:gd name="T107" fmla="*/ 393 h 491"/>
                    <a:gd name="T108" fmla="*/ 112 w 512"/>
                    <a:gd name="T109" fmla="*/ 286 h 491"/>
                    <a:gd name="T110" fmla="*/ 98 w 512"/>
                    <a:gd name="T111" fmla="*/ 305 h 491"/>
                    <a:gd name="T112" fmla="*/ 101 w 512"/>
                    <a:gd name="T113" fmla="*/ 253 h 491"/>
                    <a:gd name="T114" fmla="*/ 70 w 512"/>
                    <a:gd name="T115" fmla="*/ 364 h 491"/>
                    <a:gd name="T116" fmla="*/ 103 w 512"/>
                    <a:gd name="T117" fmla="*/ 150 h 491"/>
                    <a:gd name="T118" fmla="*/ 75 w 512"/>
                    <a:gd name="T119" fmla="*/ 139 h 491"/>
                    <a:gd name="T120" fmla="*/ 28 w 512"/>
                    <a:gd name="T121" fmla="*/ 218 h 491"/>
                    <a:gd name="T122" fmla="*/ 21 w 512"/>
                    <a:gd name="T123" fmla="*/ 163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491">
                      <a:moveTo>
                        <a:pt x="316" y="218"/>
                      </a:moveTo>
                      <a:cubicBezTo>
                        <a:pt x="315" y="213"/>
                        <a:pt x="313" y="209"/>
                        <a:pt x="311" y="205"/>
                      </a:cubicBezTo>
                      <a:cubicBezTo>
                        <a:pt x="309" y="206"/>
                        <a:pt x="307" y="207"/>
                        <a:pt x="306" y="208"/>
                      </a:cubicBezTo>
                      <a:cubicBezTo>
                        <a:pt x="304" y="209"/>
                        <a:pt x="302" y="210"/>
                        <a:pt x="301" y="211"/>
                      </a:cubicBezTo>
                      <a:cubicBezTo>
                        <a:pt x="302" y="214"/>
                        <a:pt x="304" y="217"/>
                        <a:pt x="305" y="220"/>
                      </a:cubicBezTo>
                      <a:cubicBezTo>
                        <a:pt x="305" y="221"/>
                        <a:pt x="305" y="221"/>
                        <a:pt x="306" y="222"/>
                      </a:cubicBezTo>
                      <a:cubicBezTo>
                        <a:pt x="307" y="221"/>
                        <a:pt x="308" y="221"/>
                        <a:pt x="310" y="220"/>
                      </a:cubicBezTo>
                      <a:cubicBezTo>
                        <a:pt x="312" y="219"/>
                        <a:pt x="314" y="218"/>
                        <a:pt x="316" y="218"/>
                      </a:cubicBezTo>
                      <a:close/>
                      <a:moveTo>
                        <a:pt x="503" y="169"/>
                      </a:moveTo>
                      <a:cubicBezTo>
                        <a:pt x="512" y="187"/>
                        <a:pt x="510" y="210"/>
                        <a:pt x="501" y="229"/>
                      </a:cubicBezTo>
                      <a:cubicBezTo>
                        <a:pt x="489" y="255"/>
                        <a:pt x="464" y="273"/>
                        <a:pt x="435" y="276"/>
                      </a:cubicBezTo>
                      <a:cubicBezTo>
                        <a:pt x="419" y="278"/>
                        <a:pt x="403" y="275"/>
                        <a:pt x="387" y="272"/>
                      </a:cubicBezTo>
                      <a:cubicBezTo>
                        <a:pt x="370" y="268"/>
                        <a:pt x="353" y="264"/>
                        <a:pt x="336" y="258"/>
                      </a:cubicBezTo>
                      <a:cubicBezTo>
                        <a:pt x="352" y="264"/>
                        <a:pt x="369" y="271"/>
                        <a:pt x="384" y="278"/>
                      </a:cubicBezTo>
                      <a:cubicBezTo>
                        <a:pt x="400" y="285"/>
                        <a:pt x="416" y="294"/>
                        <a:pt x="429" y="305"/>
                      </a:cubicBezTo>
                      <a:cubicBezTo>
                        <a:pt x="449" y="323"/>
                        <a:pt x="463" y="349"/>
                        <a:pt x="458" y="377"/>
                      </a:cubicBezTo>
                      <a:cubicBezTo>
                        <a:pt x="453" y="404"/>
                        <a:pt x="431" y="422"/>
                        <a:pt x="404" y="422"/>
                      </a:cubicBezTo>
                      <a:cubicBezTo>
                        <a:pt x="372" y="422"/>
                        <a:pt x="346" y="401"/>
                        <a:pt x="325" y="379"/>
                      </a:cubicBezTo>
                      <a:cubicBezTo>
                        <a:pt x="314" y="367"/>
                        <a:pt x="304" y="353"/>
                        <a:pt x="296" y="337"/>
                      </a:cubicBezTo>
                      <a:cubicBezTo>
                        <a:pt x="298" y="345"/>
                        <a:pt x="301" y="352"/>
                        <a:pt x="304" y="359"/>
                      </a:cubicBezTo>
                      <a:cubicBezTo>
                        <a:pt x="310" y="376"/>
                        <a:pt x="315" y="392"/>
                        <a:pt x="318" y="409"/>
                      </a:cubicBezTo>
                      <a:cubicBezTo>
                        <a:pt x="320" y="424"/>
                        <a:pt x="320" y="439"/>
                        <a:pt x="314" y="453"/>
                      </a:cubicBezTo>
                      <a:cubicBezTo>
                        <a:pt x="309" y="467"/>
                        <a:pt x="298" y="474"/>
                        <a:pt x="285" y="480"/>
                      </a:cubicBezTo>
                      <a:cubicBezTo>
                        <a:pt x="260" y="490"/>
                        <a:pt x="228" y="491"/>
                        <a:pt x="208" y="470"/>
                      </a:cubicBezTo>
                      <a:cubicBezTo>
                        <a:pt x="188" y="451"/>
                        <a:pt x="188" y="420"/>
                        <a:pt x="190" y="394"/>
                      </a:cubicBezTo>
                      <a:cubicBezTo>
                        <a:pt x="192" y="378"/>
                        <a:pt x="195" y="362"/>
                        <a:pt x="199" y="347"/>
                      </a:cubicBezTo>
                      <a:cubicBezTo>
                        <a:pt x="199" y="347"/>
                        <a:pt x="199" y="347"/>
                        <a:pt x="199" y="347"/>
                      </a:cubicBezTo>
                      <a:cubicBezTo>
                        <a:pt x="197" y="347"/>
                        <a:pt x="197" y="345"/>
                        <a:pt x="198" y="345"/>
                      </a:cubicBezTo>
                      <a:cubicBezTo>
                        <a:pt x="199" y="345"/>
                        <a:pt x="199" y="345"/>
                        <a:pt x="200" y="345"/>
                      </a:cubicBezTo>
                      <a:cubicBezTo>
                        <a:pt x="204" y="330"/>
                        <a:pt x="210" y="315"/>
                        <a:pt x="218" y="301"/>
                      </a:cubicBezTo>
                      <a:cubicBezTo>
                        <a:pt x="218" y="300"/>
                        <a:pt x="218" y="299"/>
                        <a:pt x="218" y="297"/>
                      </a:cubicBezTo>
                      <a:cubicBezTo>
                        <a:pt x="216" y="301"/>
                        <a:pt x="214" y="305"/>
                        <a:pt x="213" y="309"/>
                      </a:cubicBezTo>
                      <a:cubicBezTo>
                        <a:pt x="213" y="310"/>
                        <a:pt x="213" y="310"/>
                        <a:pt x="212" y="310"/>
                      </a:cubicBezTo>
                      <a:cubicBezTo>
                        <a:pt x="211" y="313"/>
                        <a:pt x="210" y="317"/>
                        <a:pt x="208" y="320"/>
                      </a:cubicBezTo>
                      <a:cubicBezTo>
                        <a:pt x="208" y="320"/>
                        <a:pt x="208" y="320"/>
                        <a:pt x="208" y="320"/>
                      </a:cubicBezTo>
                      <a:cubicBezTo>
                        <a:pt x="204" y="329"/>
                        <a:pt x="199" y="339"/>
                        <a:pt x="194" y="348"/>
                      </a:cubicBezTo>
                      <a:cubicBezTo>
                        <a:pt x="186" y="363"/>
                        <a:pt x="178" y="379"/>
                        <a:pt x="168" y="392"/>
                      </a:cubicBezTo>
                      <a:cubicBezTo>
                        <a:pt x="160" y="403"/>
                        <a:pt x="149" y="412"/>
                        <a:pt x="136" y="415"/>
                      </a:cubicBezTo>
                      <a:cubicBezTo>
                        <a:pt x="123" y="418"/>
                        <a:pt x="108" y="416"/>
                        <a:pt x="95" y="412"/>
                      </a:cubicBezTo>
                      <a:cubicBezTo>
                        <a:pt x="82" y="409"/>
                        <a:pt x="69" y="403"/>
                        <a:pt x="60" y="392"/>
                      </a:cubicBezTo>
                      <a:cubicBezTo>
                        <a:pt x="53" y="382"/>
                        <a:pt x="50" y="370"/>
                        <a:pt x="50" y="358"/>
                      </a:cubicBezTo>
                      <a:cubicBezTo>
                        <a:pt x="50" y="328"/>
                        <a:pt x="71" y="304"/>
                        <a:pt x="94" y="288"/>
                      </a:cubicBezTo>
                      <a:cubicBezTo>
                        <a:pt x="107" y="279"/>
                        <a:pt x="122" y="272"/>
                        <a:pt x="136" y="264"/>
                      </a:cubicBezTo>
                      <a:cubicBezTo>
                        <a:pt x="138" y="263"/>
                        <a:pt x="141" y="262"/>
                        <a:pt x="144" y="260"/>
                      </a:cubicBezTo>
                      <a:cubicBezTo>
                        <a:pt x="137" y="262"/>
                        <a:pt x="130" y="262"/>
                        <a:pt x="123" y="263"/>
                      </a:cubicBezTo>
                      <a:cubicBezTo>
                        <a:pt x="105" y="265"/>
                        <a:pt x="86" y="265"/>
                        <a:pt x="68" y="262"/>
                      </a:cubicBezTo>
                      <a:cubicBezTo>
                        <a:pt x="43" y="258"/>
                        <a:pt x="17" y="243"/>
                        <a:pt x="8" y="217"/>
                      </a:cubicBezTo>
                      <a:cubicBezTo>
                        <a:pt x="0" y="191"/>
                        <a:pt x="13" y="158"/>
                        <a:pt x="33" y="141"/>
                      </a:cubicBezTo>
                      <a:cubicBezTo>
                        <a:pt x="54" y="123"/>
                        <a:pt x="84" y="123"/>
                        <a:pt x="108" y="132"/>
                      </a:cubicBezTo>
                      <a:cubicBezTo>
                        <a:pt x="130" y="140"/>
                        <a:pt x="149" y="154"/>
                        <a:pt x="168" y="167"/>
                      </a:cubicBezTo>
                      <a:cubicBezTo>
                        <a:pt x="168" y="167"/>
                        <a:pt x="169" y="167"/>
                        <a:pt x="169" y="168"/>
                      </a:cubicBezTo>
                      <a:cubicBezTo>
                        <a:pt x="177" y="173"/>
                        <a:pt x="185" y="179"/>
                        <a:pt x="194" y="184"/>
                      </a:cubicBezTo>
                      <a:cubicBezTo>
                        <a:pt x="196" y="183"/>
                        <a:pt x="198" y="183"/>
                        <a:pt x="199" y="183"/>
                      </a:cubicBezTo>
                      <a:cubicBezTo>
                        <a:pt x="198" y="182"/>
                        <a:pt x="196" y="181"/>
                        <a:pt x="194" y="180"/>
                      </a:cubicBezTo>
                      <a:cubicBezTo>
                        <a:pt x="193" y="180"/>
                        <a:pt x="192" y="180"/>
                        <a:pt x="191" y="179"/>
                      </a:cubicBezTo>
                      <a:cubicBezTo>
                        <a:pt x="190" y="179"/>
                        <a:pt x="190" y="178"/>
                        <a:pt x="190" y="177"/>
                      </a:cubicBezTo>
                      <a:cubicBezTo>
                        <a:pt x="192" y="175"/>
                        <a:pt x="192" y="175"/>
                        <a:pt x="192" y="175"/>
                      </a:cubicBezTo>
                      <a:cubicBezTo>
                        <a:pt x="193" y="175"/>
                        <a:pt x="193" y="175"/>
                        <a:pt x="193" y="175"/>
                      </a:cubicBezTo>
                      <a:cubicBezTo>
                        <a:pt x="195" y="175"/>
                        <a:pt x="197" y="176"/>
                        <a:pt x="198" y="177"/>
                      </a:cubicBezTo>
                      <a:cubicBezTo>
                        <a:pt x="199" y="177"/>
                        <a:pt x="200" y="178"/>
                        <a:pt x="201" y="178"/>
                      </a:cubicBezTo>
                      <a:cubicBezTo>
                        <a:pt x="200" y="177"/>
                        <a:pt x="200" y="175"/>
                        <a:pt x="200" y="174"/>
                      </a:cubicBezTo>
                      <a:cubicBezTo>
                        <a:pt x="200" y="174"/>
                        <a:pt x="199" y="174"/>
                        <a:pt x="199" y="174"/>
                      </a:cubicBezTo>
                      <a:cubicBezTo>
                        <a:pt x="199" y="173"/>
                        <a:pt x="199" y="173"/>
                        <a:pt x="199" y="173"/>
                      </a:cubicBezTo>
                      <a:cubicBezTo>
                        <a:pt x="200" y="171"/>
                        <a:pt x="200" y="171"/>
                        <a:pt x="200" y="171"/>
                      </a:cubicBezTo>
                      <a:cubicBezTo>
                        <a:pt x="201" y="170"/>
                        <a:pt x="202" y="168"/>
                        <a:pt x="203" y="167"/>
                      </a:cubicBezTo>
                      <a:cubicBezTo>
                        <a:pt x="205" y="166"/>
                        <a:pt x="206" y="166"/>
                        <a:pt x="207" y="165"/>
                      </a:cubicBezTo>
                      <a:cubicBezTo>
                        <a:pt x="192" y="147"/>
                        <a:pt x="181" y="125"/>
                        <a:pt x="171" y="103"/>
                      </a:cubicBezTo>
                      <a:cubicBezTo>
                        <a:pt x="167" y="94"/>
                        <a:pt x="163" y="84"/>
                        <a:pt x="159" y="74"/>
                      </a:cubicBezTo>
                      <a:cubicBezTo>
                        <a:pt x="156" y="65"/>
                        <a:pt x="153" y="56"/>
                        <a:pt x="154" y="47"/>
                      </a:cubicBezTo>
                      <a:cubicBezTo>
                        <a:pt x="157" y="29"/>
                        <a:pt x="177" y="28"/>
                        <a:pt x="188" y="40"/>
                      </a:cubicBezTo>
                      <a:cubicBezTo>
                        <a:pt x="194" y="47"/>
                        <a:pt x="198" y="57"/>
                        <a:pt x="202" y="66"/>
                      </a:cubicBezTo>
                      <a:cubicBezTo>
                        <a:pt x="206" y="75"/>
                        <a:pt x="210" y="85"/>
                        <a:pt x="214" y="94"/>
                      </a:cubicBezTo>
                      <a:cubicBezTo>
                        <a:pt x="218" y="105"/>
                        <a:pt x="222" y="116"/>
                        <a:pt x="225" y="126"/>
                      </a:cubicBezTo>
                      <a:cubicBezTo>
                        <a:pt x="228" y="136"/>
                        <a:pt x="232" y="147"/>
                        <a:pt x="233" y="157"/>
                      </a:cubicBezTo>
                      <a:cubicBezTo>
                        <a:pt x="237" y="158"/>
                        <a:pt x="241" y="161"/>
                        <a:pt x="244" y="165"/>
                      </a:cubicBezTo>
                      <a:cubicBezTo>
                        <a:pt x="244" y="165"/>
                        <a:pt x="244" y="165"/>
                        <a:pt x="244" y="165"/>
                      </a:cubicBezTo>
                      <a:cubicBezTo>
                        <a:pt x="247" y="165"/>
                        <a:pt x="247" y="165"/>
                        <a:pt x="247" y="165"/>
                      </a:cubicBezTo>
                      <a:cubicBezTo>
                        <a:pt x="246" y="166"/>
                        <a:pt x="247" y="167"/>
                        <a:pt x="247" y="168"/>
                      </a:cubicBezTo>
                      <a:cubicBezTo>
                        <a:pt x="247" y="168"/>
                        <a:pt x="247" y="168"/>
                        <a:pt x="247" y="168"/>
                      </a:cubicBezTo>
                      <a:cubicBezTo>
                        <a:pt x="253" y="168"/>
                        <a:pt x="259" y="168"/>
                        <a:pt x="264" y="169"/>
                      </a:cubicBezTo>
                      <a:cubicBezTo>
                        <a:pt x="264" y="164"/>
                        <a:pt x="265" y="158"/>
                        <a:pt x="259" y="156"/>
                      </a:cubicBezTo>
                      <a:cubicBezTo>
                        <a:pt x="258" y="155"/>
                        <a:pt x="256" y="155"/>
                        <a:pt x="255" y="156"/>
                      </a:cubicBezTo>
                      <a:cubicBezTo>
                        <a:pt x="254" y="153"/>
                        <a:pt x="254" y="153"/>
                        <a:pt x="254" y="153"/>
                      </a:cubicBezTo>
                      <a:cubicBezTo>
                        <a:pt x="255" y="152"/>
                        <a:pt x="255" y="152"/>
                        <a:pt x="255" y="152"/>
                      </a:cubicBezTo>
                      <a:cubicBezTo>
                        <a:pt x="257" y="152"/>
                        <a:pt x="259" y="152"/>
                        <a:pt x="260" y="153"/>
                      </a:cubicBezTo>
                      <a:cubicBezTo>
                        <a:pt x="258" y="135"/>
                        <a:pt x="260" y="117"/>
                        <a:pt x="263" y="100"/>
                      </a:cubicBezTo>
                      <a:cubicBezTo>
                        <a:pt x="266" y="82"/>
                        <a:pt x="269" y="63"/>
                        <a:pt x="277" y="46"/>
                      </a:cubicBezTo>
                      <a:cubicBezTo>
                        <a:pt x="285" y="26"/>
                        <a:pt x="301" y="9"/>
                        <a:pt x="321" y="2"/>
                      </a:cubicBezTo>
                      <a:cubicBezTo>
                        <a:pt x="321" y="2"/>
                        <a:pt x="322" y="1"/>
                        <a:pt x="322" y="2"/>
                      </a:cubicBezTo>
                      <a:cubicBezTo>
                        <a:pt x="327" y="1"/>
                        <a:pt x="333" y="0"/>
                        <a:pt x="338" y="0"/>
                      </a:cubicBezTo>
                      <a:cubicBezTo>
                        <a:pt x="367" y="2"/>
                        <a:pt x="394" y="21"/>
                        <a:pt x="405" y="46"/>
                      </a:cubicBezTo>
                      <a:cubicBezTo>
                        <a:pt x="418" y="76"/>
                        <a:pt x="405" y="105"/>
                        <a:pt x="387" y="129"/>
                      </a:cubicBezTo>
                      <a:cubicBezTo>
                        <a:pt x="369" y="154"/>
                        <a:pt x="346" y="174"/>
                        <a:pt x="320" y="191"/>
                      </a:cubicBezTo>
                      <a:cubicBezTo>
                        <a:pt x="320" y="192"/>
                        <a:pt x="320" y="194"/>
                        <a:pt x="319" y="195"/>
                      </a:cubicBezTo>
                      <a:cubicBezTo>
                        <a:pt x="335" y="183"/>
                        <a:pt x="351" y="173"/>
                        <a:pt x="367" y="162"/>
                      </a:cubicBezTo>
                      <a:cubicBezTo>
                        <a:pt x="382" y="153"/>
                        <a:pt x="398" y="144"/>
                        <a:pt x="415" y="139"/>
                      </a:cubicBezTo>
                      <a:cubicBezTo>
                        <a:pt x="440" y="132"/>
                        <a:pt x="471" y="134"/>
                        <a:pt x="491" y="153"/>
                      </a:cubicBezTo>
                      <a:cubicBezTo>
                        <a:pt x="496" y="157"/>
                        <a:pt x="499" y="162"/>
                        <a:pt x="502" y="168"/>
                      </a:cubicBezTo>
                      <a:cubicBezTo>
                        <a:pt x="502" y="168"/>
                        <a:pt x="503" y="168"/>
                        <a:pt x="503" y="169"/>
                      </a:cubicBezTo>
                      <a:close/>
                      <a:moveTo>
                        <a:pt x="499" y="222"/>
                      </a:moveTo>
                      <a:cubicBezTo>
                        <a:pt x="500" y="218"/>
                        <a:pt x="501" y="215"/>
                        <a:pt x="502" y="212"/>
                      </a:cubicBezTo>
                      <a:cubicBezTo>
                        <a:pt x="500" y="212"/>
                        <a:pt x="499" y="212"/>
                        <a:pt x="497" y="212"/>
                      </a:cubicBezTo>
                      <a:cubicBezTo>
                        <a:pt x="495" y="211"/>
                        <a:pt x="492" y="211"/>
                        <a:pt x="489" y="211"/>
                      </a:cubicBezTo>
                      <a:cubicBezTo>
                        <a:pt x="489" y="211"/>
                        <a:pt x="489" y="211"/>
                        <a:pt x="489" y="211"/>
                      </a:cubicBezTo>
                      <a:cubicBezTo>
                        <a:pt x="488" y="214"/>
                        <a:pt x="487" y="218"/>
                        <a:pt x="486" y="221"/>
                      </a:cubicBezTo>
                      <a:cubicBezTo>
                        <a:pt x="486" y="221"/>
                        <a:pt x="486" y="221"/>
                        <a:pt x="486" y="222"/>
                      </a:cubicBezTo>
                      <a:cubicBezTo>
                        <a:pt x="486" y="222"/>
                        <a:pt x="486" y="222"/>
                        <a:pt x="486" y="222"/>
                      </a:cubicBezTo>
                      <a:cubicBezTo>
                        <a:pt x="487" y="222"/>
                        <a:pt x="489" y="222"/>
                        <a:pt x="489" y="222"/>
                      </a:cubicBezTo>
                      <a:cubicBezTo>
                        <a:pt x="490" y="223"/>
                        <a:pt x="491" y="223"/>
                        <a:pt x="492" y="223"/>
                      </a:cubicBezTo>
                      <a:cubicBezTo>
                        <a:pt x="494" y="223"/>
                        <a:pt x="496" y="224"/>
                        <a:pt x="498" y="224"/>
                      </a:cubicBezTo>
                      <a:cubicBezTo>
                        <a:pt x="498" y="223"/>
                        <a:pt x="499" y="222"/>
                        <a:pt x="499" y="222"/>
                      </a:cubicBezTo>
                      <a:close/>
                      <a:moveTo>
                        <a:pt x="503" y="209"/>
                      </a:moveTo>
                      <a:cubicBezTo>
                        <a:pt x="503" y="205"/>
                        <a:pt x="504" y="201"/>
                        <a:pt x="504" y="197"/>
                      </a:cubicBezTo>
                      <a:cubicBezTo>
                        <a:pt x="502" y="197"/>
                        <a:pt x="500" y="197"/>
                        <a:pt x="498" y="197"/>
                      </a:cubicBezTo>
                      <a:cubicBezTo>
                        <a:pt x="496" y="198"/>
                        <a:pt x="493" y="198"/>
                        <a:pt x="491" y="198"/>
                      </a:cubicBezTo>
                      <a:cubicBezTo>
                        <a:pt x="491" y="202"/>
                        <a:pt x="490" y="205"/>
                        <a:pt x="490" y="209"/>
                      </a:cubicBezTo>
                      <a:cubicBezTo>
                        <a:pt x="492" y="208"/>
                        <a:pt x="495" y="209"/>
                        <a:pt x="498" y="209"/>
                      </a:cubicBezTo>
                      <a:cubicBezTo>
                        <a:pt x="499" y="209"/>
                        <a:pt x="501" y="209"/>
                        <a:pt x="503" y="209"/>
                      </a:cubicBezTo>
                      <a:close/>
                      <a:moveTo>
                        <a:pt x="497" y="227"/>
                      </a:moveTo>
                      <a:cubicBezTo>
                        <a:pt x="495" y="227"/>
                        <a:pt x="493" y="226"/>
                        <a:pt x="491" y="225"/>
                      </a:cubicBezTo>
                      <a:cubicBezTo>
                        <a:pt x="489" y="225"/>
                        <a:pt x="486" y="225"/>
                        <a:pt x="485" y="224"/>
                      </a:cubicBezTo>
                      <a:cubicBezTo>
                        <a:pt x="483" y="227"/>
                        <a:pt x="482" y="230"/>
                        <a:pt x="480" y="232"/>
                      </a:cubicBezTo>
                      <a:cubicBezTo>
                        <a:pt x="480" y="233"/>
                        <a:pt x="479" y="234"/>
                        <a:pt x="478" y="234"/>
                      </a:cubicBezTo>
                      <a:cubicBezTo>
                        <a:pt x="479" y="234"/>
                        <a:pt x="479" y="234"/>
                        <a:pt x="479" y="234"/>
                      </a:cubicBezTo>
                      <a:cubicBezTo>
                        <a:pt x="479" y="234"/>
                        <a:pt x="480" y="235"/>
                        <a:pt x="479" y="236"/>
                      </a:cubicBezTo>
                      <a:cubicBezTo>
                        <a:pt x="481" y="236"/>
                        <a:pt x="482" y="237"/>
                        <a:pt x="484" y="237"/>
                      </a:cubicBezTo>
                      <a:cubicBezTo>
                        <a:pt x="486" y="238"/>
                        <a:pt x="488" y="238"/>
                        <a:pt x="489" y="239"/>
                      </a:cubicBezTo>
                      <a:cubicBezTo>
                        <a:pt x="492" y="235"/>
                        <a:pt x="495" y="231"/>
                        <a:pt x="497" y="227"/>
                      </a:cubicBezTo>
                      <a:close/>
                      <a:moveTo>
                        <a:pt x="504" y="194"/>
                      </a:moveTo>
                      <a:cubicBezTo>
                        <a:pt x="503" y="191"/>
                        <a:pt x="503" y="188"/>
                        <a:pt x="502" y="184"/>
                      </a:cubicBezTo>
                      <a:cubicBezTo>
                        <a:pt x="500" y="185"/>
                        <a:pt x="498" y="185"/>
                        <a:pt x="496" y="185"/>
                      </a:cubicBezTo>
                      <a:cubicBezTo>
                        <a:pt x="494" y="186"/>
                        <a:pt x="492" y="186"/>
                        <a:pt x="490" y="186"/>
                      </a:cubicBezTo>
                      <a:cubicBezTo>
                        <a:pt x="491" y="189"/>
                        <a:pt x="491" y="193"/>
                        <a:pt x="491" y="196"/>
                      </a:cubicBezTo>
                      <a:cubicBezTo>
                        <a:pt x="493" y="195"/>
                        <a:pt x="496" y="195"/>
                        <a:pt x="498" y="195"/>
                      </a:cubicBezTo>
                      <a:cubicBezTo>
                        <a:pt x="500" y="194"/>
                        <a:pt x="502" y="194"/>
                        <a:pt x="504" y="194"/>
                      </a:cubicBezTo>
                      <a:close/>
                      <a:moveTo>
                        <a:pt x="488" y="241"/>
                      </a:moveTo>
                      <a:cubicBezTo>
                        <a:pt x="484" y="241"/>
                        <a:pt x="480" y="239"/>
                        <a:pt x="477" y="237"/>
                      </a:cubicBezTo>
                      <a:cubicBezTo>
                        <a:pt x="475" y="240"/>
                        <a:pt x="472" y="242"/>
                        <a:pt x="469" y="245"/>
                      </a:cubicBezTo>
                      <a:cubicBezTo>
                        <a:pt x="470" y="245"/>
                        <a:pt x="471" y="246"/>
                        <a:pt x="472" y="246"/>
                      </a:cubicBezTo>
                      <a:cubicBezTo>
                        <a:pt x="474" y="248"/>
                        <a:pt x="476" y="249"/>
                        <a:pt x="478" y="251"/>
                      </a:cubicBezTo>
                      <a:cubicBezTo>
                        <a:pt x="478" y="251"/>
                        <a:pt x="478" y="251"/>
                        <a:pt x="478" y="252"/>
                      </a:cubicBezTo>
                      <a:cubicBezTo>
                        <a:pt x="482" y="248"/>
                        <a:pt x="485" y="245"/>
                        <a:pt x="488" y="241"/>
                      </a:cubicBezTo>
                      <a:close/>
                      <a:moveTo>
                        <a:pt x="502" y="182"/>
                      </a:moveTo>
                      <a:cubicBezTo>
                        <a:pt x="501" y="179"/>
                        <a:pt x="500" y="176"/>
                        <a:pt x="499" y="173"/>
                      </a:cubicBezTo>
                      <a:cubicBezTo>
                        <a:pt x="497" y="173"/>
                        <a:pt x="496" y="174"/>
                        <a:pt x="494" y="175"/>
                      </a:cubicBezTo>
                      <a:cubicBezTo>
                        <a:pt x="493" y="175"/>
                        <a:pt x="491" y="176"/>
                        <a:pt x="489" y="177"/>
                      </a:cubicBezTo>
                      <a:cubicBezTo>
                        <a:pt x="488" y="177"/>
                        <a:pt x="488" y="177"/>
                        <a:pt x="487" y="178"/>
                      </a:cubicBezTo>
                      <a:cubicBezTo>
                        <a:pt x="488" y="180"/>
                        <a:pt x="489" y="182"/>
                        <a:pt x="490" y="184"/>
                      </a:cubicBezTo>
                      <a:cubicBezTo>
                        <a:pt x="492" y="184"/>
                        <a:pt x="494" y="183"/>
                        <a:pt x="497" y="183"/>
                      </a:cubicBezTo>
                      <a:cubicBezTo>
                        <a:pt x="498" y="182"/>
                        <a:pt x="500" y="182"/>
                        <a:pt x="502" y="182"/>
                      </a:cubicBezTo>
                      <a:close/>
                      <a:moveTo>
                        <a:pt x="450" y="387"/>
                      </a:moveTo>
                      <a:cubicBezTo>
                        <a:pt x="452" y="382"/>
                        <a:pt x="453" y="377"/>
                        <a:pt x="454" y="372"/>
                      </a:cubicBezTo>
                      <a:cubicBezTo>
                        <a:pt x="453" y="372"/>
                        <a:pt x="452" y="372"/>
                        <a:pt x="451" y="372"/>
                      </a:cubicBezTo>
                      <a:cubicBezTo>
                        <a:pt x="450" y="373"/>
                        <a:pt x="449" y="373"/>
                        <a:pt x="447" y="373"/>
                      </a:cubicBezTo>
                      <a:cubicBezTo>
                        <a:pt x="447" y="370"/>
                        <a:pt x="447" y="370"/>
                        <a:pt x="447" y="370"/>
                      </a:cubicBezTo>
                      <a:cubicBezTo>
                        <a:pt x="448" y="370"/>
                        <a:pt x="449" y="370"/>
                        <a:pt x="450" y="370"/>
                      </a:cubicBezTo>
                      <a:cubicBezTo>
                        <a:pt x="452" y="369"/>
                        <a:pt x="453" y="369"/>
                        <a:pt x="454" y="369"/>
                      </a:cubicBezTo>
                      <a:cubicBezTo>
                        <a:pt x="454" y="367"/>
                        <a:pt x="454" y="365"/>
                        <a:pt x="454" y="363"/>
                      </a:cubicBezTo>
                      <a:cubicBezTo>
                        <a:pt x="454" y="360"/>
                        <a:pt x="454" y="356"/>
                        <a:pt x="453" y="353"/>
                      </a:cubicBezTo>
                      <a:cubicBezTo>
                        <a:pt x="452" y="354"/>
                        <a:pt x="450" y="354"/>
                        <a:pt x="449" y="354"/>
                      </a:cubicBezTo>
                      <a:cubicBezTo>
                        <a:pt x="447" y="355"/>
                        <a:pt x="446" y="355"/>
                        <a:pt x="444" y="356"/>
                      </a:cubicBezTo>
                      <a:cubicBezTo>
                        <a:pt x="442" y="354"/>
                        <a:pt x="442" y="354"/>
                        <a:pt x="442" y="354"/>
                      </a:cubicBezTo>
                      <a:cubicBezTo>
                        <a:pt x="445" y="353"/>
                        <a:pt x="449" y="351"/>
                        <a:pt x="452" y="351"/>
                      </a:cubicBezTo>
                      <a:cubicBezTo>
                        <a:pt x="452" y="347"/>
                        <a:pt x="450" y="344"/>
                        <a:pt x="449" y="340"/>
                      </a:cubicBezTo>
                      <a:cubicBezTo>
                        <a:pt x="446" y="342"/>
                        <a:pt x="442" y="343"/>
                        <a:pt x="438" y="343"/>
                      </a:cubicBezTo>
                      <a:cubicBezTo>
                        <a:pt x="438" y="341"/>
                        <a:pt x="438" y="341"/>
                        <a:pt x="438" y="341"/>
                      </a:cubicBezTo>
                      <a:cubicBezTo>
                        <a:pt x="440" y="341"/>
                        <a:pt x="442" y="340"/>
                        <a:pt x="444" y="340"/>
                      </a:cubicBezTo>
                      <a:cubicBezTo>
                        <a:pt x="445" y="339"/>
                        <a:pt x="447" y="338"/>
                        <a:pt x="448" y="338"/>
                      </a:cubicBezTo>
                      <a:cubicBezTo>
                        <a:pt x="446" y="334"/>
                        <a:pt x="443" y="329"/>
                        <a:pt x="441" y="325"/>
                      </a:cubicBezTo>
                      <a:cubicBezTo>
                        <a:pt x="439" y="327"/>
                        <a:pt x="437" y="327"/>
                        <a:pt x="436" y="328"/>
                      </a:cubicBezTo>
                      <a:cubicBezTo>
                        <a:pt x="434" y="329"/>
                        <a:pt x="433" y="330"/>
                        <a:pt x="431" y="331"/>
                      </a:cubicBezTo>
                      <a:cubicBezTo>
                        <a:pt x="430" y="329"/>
                        <a:pt x="430" y="329"/>
                        <a:pt x="430" y="329"/>
                      </a:cubicBezTo>
                      <a:cubicBezTo>
                        <a:pt x="431" y="328"/>
                        <a:pt x="433" y="327"/>
                        <a:pt x="434" y="326"/>
                      </a:cubicBezTo>
                      <a:cubicBezTo>
                        <a:pt x="436" y="325"/>
                        <a:pt x="437" y="324"/>
                        <a:pt x="439" y="323"/>
                      </a:cubicBezTo>
                      <a:cubicBezTo>
                        <a:pt x="437" y="320"/>
                        <a:pt x="435" y="318"/>
                        <a:pt x="432" y="315"/>
                      </a:cubicBezTo>
                      <a:cubicBezTo>
                        <a:pt x="432" y="315"/>
                        <a:pt x="432" y="315"/>
                        <a:pt x="432" y="315"/>
                      </a:cubicBezTo>
                      <a:cubicBezTo>
                        <a:pt x="431" y="316"/>
                        <a:pt x="431" y="316"/>
                        <a:pt x="430" y="316"/>
                      </a:cubicBezTo>
                      <a:cubicBezTo>
                        <a:pt x="430" y="317"/>
                        <a:pt x="430" y="317"/>
                        <a:pt x="430" y="317"/>
                      </a:cubicBezTo>
                      <a:cubicBezTo>
                        <a:pt x="429" y="317"/>
                        <a:pt x="428" y="317"/>
                        <a:pt x="428" y="318"/>
                      </a:cubicBezTo>
                      <a:cubicBezTo>
                        <a:pt x="426" y="319"/>
                        <a:pt x="424" y="320"/>
                        <a:pt x="423" y="321"/>
                      </a:cubicBezTo>
                      <a:cubicBezTo>
                        <a:pt x="421" y="319"/>
                        <a:pt x="421" y="319"/>
                        <a:pt x="421" y="319"/>
                      </a:cubicBezTo>
                      <a:cubicBezTo>
                        <a:pt x="421" y="318"/>
                        <a:pt x="422" y="318"/>
                        <a:pt x="423" y="317"/>
                      </a:cubicBezTo>
                      <a:cubicBezTo>
                        <a:pt x="425" y="316"/>
                        <a:pt x="427" y="314"/>
                        <a:pt x="430" y="313"/>
                      </a:cubicBezTo>
                      <a:cubicBezTo>
                        <a:pt x="426" y="309"/>
                        <a:pt x="422" y="305"/>
                        <a:pt x="418" y="302"/>
                      </a:cubicBezTo>
                      <a:cubicBezTo>
                        <a:pt x="418" y="302"/>
                        <a:pt x="418" y="302"/>
                        <a:pt x="417" y="302"/>
                      </a:cubicBezTo>
                      <a:cubicBezTo>
                        <a:pt x="416" y="304"/>
                        <a:pt x="413" y="305"/>
                        <a:pt x="411" y="305"/>
                      </a:cubicBezTo>
                      <a:cubicBezTo>
                        <a:pt x="410" y="306"/>
                        <a:pt x="408" y="307"/>
                        <a:pt x="407" y="307"/>
                      </a:cubicBezTo>
                      <a:cubicBezTo>
                        <a:pt x="406" y="305"/>
                        <a:pt x="406" y="305"/>
                        <a:pt x="406" y="305"/>
                      </a:cubicBezTo>
                      <a:cubicBezTo>
                        <a:pt x="407" y="305"/>
                        <a:pt x="409" y="304"/>
                        <a:pt x="410" y="303"/>
                      </a:cubicBezTo>
                      <a:cubicBezTo>
                        <a:pt x="412" y="302"/>
                        <a:pt x="414" y="301"/>
                        <a:pt x="416" y="301"/>
                      </a:cubicBezTo>
                      <a:cubicBezTo>
                        <a:pt x="414" y="299"/>
                        <a:pt x="413" y="298"/>
                        <a:pt x="411" y="297"/>
                      </a:cubicBezTo>
                      <a:cubicBezTo>
                        <a:pt x="409" y="296"/>
                        <a:pt x="407" y="294"/>
                        <a:pt x="404" y="293"/>
                      </a:cubicBezTo>
                      <a:cubicBezTo>
                        <a:pt x="402" y="294"/>
                        <a:pt x="400" y="295"/>
                        <a:pt x="398" y="296"/>
                      </a:cubicBezTo>
                      <a:cubicBezTo>
                        <a:pt x="397" y="297"/>
                        <a:pt x="396" y="298"/>
                        <a:pt x="394" y="299"/>
                      </a:cubicBezTo>
                      <a:cubicBezTo>
                        <a:pt x="393" y="298"/>
                        <a:pt x="393" y="298"/>
                        <a:pt x="393" y="298"/>
                      </a:cubicBezTo>
                      <a:cubicBezTo>
                        <a:pt x="395" y="295"/>
                        <a:pt x="399" y="293"/>
                        <a:pt x="402" y="292"/>
                      </a:cubicBezTo>
                      <a:cubicBezTo>
                        <a:pt x="398" y="290"/>
                        <a:pt x="395" y="288"/>
                        <a:pt x="391" y="286"/>
                      </a:cubicBezTo>
                      <a:cubicBezTo>
                        <a:pt x="390" y="287"/>
                        <a:pt x="388" y="288"/>
                        <a:pt x="386" y="289"/>
                      </a:cubicBezTo>
                      <a:cubicBezTo>
                        <a:pt x="385" y="290"/>
                        <a:pt x="384" y="291"/>
                        <a:pt x="383" y="292"/>
                      </a:cubicBezTo>
                      <a:cubicBezTo>
                        <a:pt x="382" y="290"/>
                        <a:pt x="382" y="290"/>
                        <a:pt x="382" y="290"/>
                      </a:cubicBezTo>
                      <a:cubicBezTo>
                        <a:pt x="385" y="288"/>
                        <a:pt x="385" y="288"/>
                        <a:pt x="385" y="288"/>
                      </a:cubicBezTo>
                      <a:cubicBezTo>
                        <a:pt x="386" y="287"/>
                        <a:pt x="388" y="286"/>
                        <a:pt x="389" y="285"/>
                      </a:cubicBezTo>
                      <a:cubicBezTo>
                        <a:pt x="387" y="284"/>
                        <a:pt x="384" y="282"/>
                        <a:pt x="381" y="281"/>
                      </a:cubicBezTo>
                      <a:cubicBezTo>
                        <a:pt x="379" y="280"/>
                        <a:pt x="379" y="280"/>
                        <a:pt x="379" y="280"/>
                      </a:cubicBezTo>
                      <a:cubicBezTo>
                        <a:pt x="376" y="279"/>
                        <a:pt x="373" y="277"/>
                        <a:pt x="369" y="276"/>
                      </a:cubicBezTo>
                      <a:cubicBezTo>
                        <a:pt x="369" y="276"/>
                        <a:pt x="368" y="277"/>
                        <a:pt x="368" y="277"/>
                      </a:cubicBezTo>
                      <a:cubicBezTo>
                        <a:pt x="366" y="278"/>
                        <a:pt x="365" y="279"/>
                        <a:pt x="364" y="280"/>
                      </a:cubicBezTo>
                      <a:cubicBezTo>
                        <a:pt x="362" y="279"/>
                        <a:pt x="362" y="279"/>
                        <a:pt x="362" y="279"/>
                      </a:cubicBezTo>
                      <a:cubicBezTo>
                        <a:pt x="362" y="279"/>
                        <a:pt x="362" y="279"/>
                        <a:pt x="362" y="279"/>
                      </a:cubicBezTo>
                      <a:cubicBezTo>
                        <a:pt x="363" y="278"/>
                        <a:pt x="365" y="276"/>
                        <a:pt x="366" y="275"/>
                      </a:cubicBezTo>
                      <a:cubicBezTo>
                        <a:pt x="366" y="275"/>
                        <a:pt x="366" y="275"/>
                        <a:pt x="367" y="275"/>
                      </a:cubicBezTo>
                      <a:cubicBezTo>
                        <a:pt x="364" y="274"/>
                        <a:pt x="361" y="273"/>
                        <a:pt x="359" y="272"/>
                      </a:cubicBezTo>
                      <a:cubicBezTo>
                        <a:pt x="357" y="273"/>
                        <a:pt x="354" y="274"/>
                        <a:pt x="352" y="274"/>
                      </a:cubicBezTo>
                      <a:cubicBezTo>
                        <a:pt x="352" y="272"/>
                        <a:pt x="352" y="272"/>
                        <a:pt x="352" y="272"/>
                      </a:cubicBezTo>
                      <a:cubicBezTo>
                        <a:pt x="353" y="272"/>
                        <a:pt x="354" y="272"/>
                        <a:pt x="355" y="271"/>
                      </a:cubicBezTo>
                      <a:cubicBezTo>
                        <a:pt x="355" y="271"/>
                        <a:pt x="356" y="271"/>
                        <a:pt x="356" y="271"/>
                      </a:cubicBezTo>
                      <a:cubicBezTo>
                        <a:pt x="352" y="269"/>
                        <a:pt x="347" y="267"/>
                        <a:pt x="343" y="265"/>
                      </a:cubicBezTo>
                      <a:cubicBezTo>
                        <a:pt x="342" y="266"/>
                        <a:pt x="341" y="267"/>
                        <a:pt x="340" y="268"/>
                      </a:cubicBezTo>
                      <a:cubicBezTo>
                        <a:pt x="338" y="267"/>
                        <a:pt x="338" y="267"/>
                        <a:pt x="338" y="267"/>
                      </a:cubicBezTo>
                      <a:cubicBezTo>
                        <a:pt x="338" y="266"/>
                        <a:pt x="339" y="265"/>
                        <a:pt x="341" y="264"/>
                      </a:cubicBezTo>
                      <a:cubicBezTo>
                        <a:pt x="337" y="262"/>
                        <a:pt x="333" y="261"/>
                        <a:pt x="330" y="259"/>
                      </a:cubicBezTo>
                      <a:cubicBezTo>
                        <a:pt x="327" y="261"/>
                        <a:pt x="324" y="261"/>
                        <a:pt x="321" y="261"/>
                      </a:cubicBezTo>
                      <a:cubicBezTo>
                        <a:pt x="318" y="260"/>
                        <a:pt x="318" y="260"/>
                        <a:pt x="318" y="260"/>
                      </a:cubicBezTo>
                      <a:cubicBezTo>
                        <a:pt x="318" y="260"/>
                        <a:pt x="318" y="260"/>
                        <a:pt x="318" y="260"/>
                      </a:cubicBezTo>
                      <a:cubicBezTo>
                        <a:pt x="316" y="264"/>
                        <a:pt x="314" y="268"/>
                        <a:pt x="311" y="272"/>
                      </a:cubicBezTo>
                      <a:cubicBezTo>
                        <a:pt x="312" y="273"/>
                        <a:pt x="314" y="273"/>
                        <a:pt x="315" y="274"/>
                      </a:cubicBezTo>
                      <a:cubicBezTo>
                        <a:pt x="315" y="277"/>
                        <a:pt x="315" y="277"/>
                        <a:pt x="315" y="277"/>
                      </a:cubicBezTo>
                      <a:cubicBezTo>
                        <a:pt x="314" y="277"/>
                        <a:pt x="314" y="277"/>
                        <a:pt x="314" y="277"/>
                      </a:cubicBezTo>
                      <a:cubicBezTo>
                        <a:pt x="316" y="282"/>
                        <a:pt x="315" y="287"/>
                        <a:pt x="311" y="290"/>
                      </a:cubicBezTo>
                      <a:cubicBezTo>
                        <a:pt x="309" y="292"/>
                        <a:pt x="307" y="292"/>
                        <a:pt x="304" y="292"/>
                      </a:cubicBezTo>
                      <a:cubicBezTo>
                        <a:pt x="304" y="292"/>
                        <a:pt x="304" y="292"/>
                        <a:pt x="304" y="293"/>
                      </a:cubicBezTo>
                      <a:cubicBezTo>
                        <a:pt x="302" y="295"/>
                        <a:pt x="302" y="295"/>
                        <a:pt x="302" y="295"/>
                      </a:cubicBezTo>
                      <a:cubicBezTo>
                        <a:pt x="301" y="294"/>
                        <a:pt x="300" y="293"/>
                        <a:pt x="299" y="291"/>
                      </a:cubicBezTo>
                      <a:cubicBezTo>
                        <a:pt x="299" y="291"/>
                        <a:pt x="298" y="291"/>
                        <a:pt x="297" y="290"/>
                      </a:cubicBezTo>
                      <a:cubicBezTo>
                        <a:pt x="299" y="295"/>
                        <a:pt x="300" y="301"/>
                        <a:pt x="295" y="304"/>
                      </a:cubicBezTo>
                      <a:cubicBezTo>
                        <a:pt x="293" y="305"/>
                        <a:pt x="293" y="305"/>
                        <a:pt x="293" y="305"/>
                      </a:cubicBezTo>
                      <a:cubicBezTo>
                        <a:pt x="291" y="306"/>
                        <a:pt x="289" y="306"/>
                        <a:pt x="286" y="305"/>
                      </a:cubicBezTo>
                      <a:cubicBezTo>
                        <a:pt x="288" y="310"/>
                        <a:pt x="291" y="316"/>
                        <a:pt x="293" y="321"/>
                      </a:cubicBezTo>
                      <a:cubicBezTo>
                        <a:pt x="294" y="321"/>
                        <a:pt x="294" y="320"/>
                        <a:pt x="295" y="320"/>
                      </a:cubicBezTo>
                      <a:cubicBezTo>
                        <a:pt x="296" y="319"/>
                        <a:pt x="297" y="318"/>
                        <a:pt x="298" y="317"/>
                      </a:cubicBezTo>
                      <a:cubicBezTo>
                        <a:pt x="300" y="318"/>
                        <a:pt x="300" y="318"/>
                        <a:pt x="300" y="318"/>
                      </a:cubicBezTo>
                      <a:cubicBezTo>
                        <a:pt x="298" y="319"/>
                        <a:pt x="297" y="320"/>
                        <a:pt x="296" y="321"/>
                      </a:cubicBezTo>
                      <a:cubicBezTo>
                        <a:pt x="296" y="322"/>
                        <a:pt x="295" y="323"/>
                        <a:pt x="294" y="324"/>
                      </a:cubicBezTo>
                      <a:cubicBezTo>
                        <a:pt x="296" y="327"/>
                        <a:pt x="297" y="331"/>
                        <a:pt x="299" y="334"/>
                      </a:cubicBezTo>
                      <a:cubicBezTo>
                        <a:pt x="301" y="336"/>
                        <a:pt x="301" y="336"/>
                        <a:pt x="301" y="336"/>
                      </a:cubicBezTo>
                      <a:cubicBezTo>
                        <a:pt x="301" y="336"/>
                        <a:pt x="300" y="336"/>
                        <a:pt x="300" y="336"/>
                      </a:cubicBezTo>
                      <a:cubicBezTo>
                        <a:pt x="303" y="342"/>
                        <a:pt x="306" y="346"/>
                        <a:pt x="309" y="351"/>
                      </a:cubicBezTo>
                      <a:cubicBezTo>
                        <a:pt x="311" y="353"/>
                        <a:pt x="311" y="353"/>
                        <a:pt x="311" y="353"/>
                      </a:cubicBezTo>
                      <a:cubicBezTo>
                        <a:pt x="311" y="353"/>
                        <a:pt x="311" y="353"/>
                        <a:pt x="311" y="353"/>
                      </a:cubicBezTo>
                      <a:cubicBezTo>
                        <a:pt x="313" y="357"/>
                        <a:pt x="315" y="360"/>
                        <a:pt x="318" y="363"/>
                      </a:cubicBezTo>
                      <a:cubicBezTo>
                        <a:pt x="319" y="361"/>
                        <a:pt x="320" y="360"/>
                        <a:pt x="321" y="358"/>
                      </a:cubicBezTo>
                      <a:cubicBezTo>
                        <a:pt x="322" y="357"/>
                        <a:pt x="322" y="356"/>
                        <a:pt x="323" y="356"/>
                      </a:cubicBezTo>
                      <a:cubicBezTo>
                        <a:pt x="326" y="356"/>
                        <a:pt x="326" y="356"/>
                        <a:pt x="326" y="356"/>
                      </a:cubicBezTo>
                      <a:cubicBezTo>
                        <a:pt x="325" y="358"/>
                        <a:pt x="324" y="359"/>
                        <a:pt x="323" y="360"/>
                      </a:cubicBezTo>
                      <a:cubicBezTo>
                        <a:pt x="322" y="362"/>
                        <a:pt x="321" y="364"/>
                        <a:pt x="320" y="366"/>
                      </a:cubicBezTo>
                      <a:cubicBezTo>
                        <a:pt x="322" y="369"/>
                        <a:pt x="325" y="372"/>
                        <a:pt x="327" y="375"/>
                      </a:cubicBezTo>
                      <a:cubicBezTo>
                        <a:pt x="328" y="373"/>
                        <a:pt x="329" y="372"/>
                        <a:pt x="330" y="371"/>
                      </a:cubicBezTo>
                      <a:cubicBezTo>
                        <a:pt x="331" y="369"/>
                        <a:pt x="333" y="368"/>
                        <a:pt x="334" y="367"/>
                      </a:cubicBezTo>
                      <a:cubicBezTo>
                        <a:pt x="336" y="368"/>
                        <a:pt x="336" y="368"/>
                        <a:pt x="336" y="368"/>
                      </a:cubicBezTo>
                      <a:cubicBezTo>
                        <a:pt x="334" y="369"/>
                        <a:pt x="332" y="370"/>
                        <a:pt x="331" y="372"/>
                      </a:cubicBezTo>
                      <a:cubicBezTo>
                        <a:pt x="330" y="374"/>
                        <a:pt x="330" y="375"/>
                        <a:pt x="329" y="377"/>
                      </a:cubicBezTo>
                      <a:cubicBezTo>
                        <a:pt x="330" y="378"/>
                        <a:pt x="331" y="379"/>
                        <a:pt x="332" y="380"/>
                      </a:cubicBezTo>
                      <a:cubicBezTo>
                        <a:pt x="334" y="382"/>
                        <a:pt x="336" y="383"/>
                        <a:pt x="337" y="385"/>
                      </a:cubicBezTo>
                      <a:cubicBezTo>
                        <a:pt x="338" y="383"/>
                        <a:pt x="339" y="382"/>
                        <a:pt x="339" y="380"/>
                      </a:cubicBezTo>
                      <a:cubicBezTo>
                        <a:pt x="340" y="379"/>
                        <a:pt x="341" y="377"/>
                        <a:pt x="342" y="375"/>
                      </a:cubicBezTo>
                      <a:cubicBezTo>
                        <a:pt x="344" y="376"/>
                        <a:pt x="344" y="376"/>
                        <a:pt x="344" y="376"/>
                      </a:cubicBezTo>
                      <a:cubicBezTo>
                        <a:pt x="343" y="377"/>
                        <a:pt x="342" y="379"/>
                        <a:pt x="342" y="381"/>
                      </a:cubicBezTo>
                      <a:cubicBezTo>
                        <a:pt x="341" y="383"/>
                        <a:pt x="340" y="385"/>
                        <a:pt x="339" y="387"/>
                      </a:cubicBezTo>
                      <a:cubicBezTo>
                        <a:pt x="343" y="390"/>
                        <a:pt x="346" y="393"/>
                        <a:pt x="350" y="396"/>
                      </a:cubicBezTo>
                      <a:cubicBezTo>
                        <a:pt x="350" y="394"/>
                        <a:pt x="351" y="393"/>
                        <a:pt x="352" y="391"/>
                      </a:cubicBezTo>
                      <a:cubicBezTo>
                        <a:pt x="353" y="389"/>
                        <a:pt x="353" y="387"/>
                        <a:pt x="354" y="386"/>
                      </a:cubicBezTo>
                      <a:cubicBezTo>
                        <a:pt x="356" y="387"/>
                        <a:pt x="356" y="387"/>
                        <a:pt x="356" y="387"/>
                      </a:cubicBezTo>
                      <a:cubicBezTo>
                        <a:pt x="356" y="388"/>
                        <a:pt x="355" y="390"/>
                        <a:pt x="354" y="392"/>
                      </a:cubicBezTo>
                      <a:cubicBezTo>
                        <a:pt x="354" y="394"/>
                        <a:pt x="353" y="396"/>
                        <a:pt x="352" y="398"/>
                      </a:cubicBezTo>
                      <a:cubicBezTo>
                        <a:pt x="357" y="401"/>
                        <a:pt x="362" y="404"/>
                        <a:pt x="367" y="407"/>
                      </a:cubicBezTo>
                      <a:cubicBezTo>
                        <a:pt x="367" y="404"/>
                        <a:pt x="368" y="399"/>
                        <a:pt x="370" y="396"/>
                      </a:cubicBezTo>
                      <a:cubicBezTo>
                        <a:pt x="371" y="397"/>
                        <a:pt x="371" y="397"/>
                        <a:pt x="371" y="397"/>
                      </a:cubicBezTo>
                      <a:cubicBezTo>
                        <a:pt x="371" y="399"/>
                        <a:pt x="370" y="401"/>
                        <a:pt x="370" y="403"/>
                      </a:cubicBezTo>
                      <a:cubicBezTo>
                        <a:pt x="369" y="405"/>
                        <a:pt x="369" y="407"/>
                        <a:pt x="369" y="408"/>
                      </a:cubicBezTo>
                      <a:cubicBezTo>
                        <a:pt x="374" y="411"/>
                        <a:pt x="380" y="413"/>
                        <a:pt x="385" y="415"/>
                      </a:cubicBezTo>
                      <a:cubicBezTo>
                        <a:pt x="387" y="415"/>
                        <a:pt x="387" y="415"/>
                        <a:pt x="387" y="415"/>
                      </a:cubicBezTo>
                      <a:cubicBezTo>
                        <a:pt x="392" y="417"/>
                        <a:pt x="397" y="417"/>
                        <a:pt x="402" y="418"/>
                      </a:cubicBezTo>
                      <a:cubicBezTo>
                        <a:pt x="402" y="416"/>
                        <a:pt x="401" y="415"/>
                        <a:pt x="401" y="414"/>
                      </a:cubicBezTo>
                      <a:cubicBezTo>
                        <a:pt x="401" y="413"/>
                        <a:pt x="400" y="412"/>
                        <a:pt x="400" y="411"/>
                      </a:cubicBezTo>
                      <a:cubicBezTo>
                        <a:pt x="400" y="410"/>
                        <a:pt x="400" y="409"/>
                        <a:pt x="400" y="409"/>
                      </a:cubicBezTo>
                      <a:cubicBezTo>
                        <a:pt x="400" y="408"/>
                        <a:pt x="401" y="408"/>
                        <a:pt x="401" y="407"/>
                      </a:cubicBezTo>
                      <a:cubicBezTo>
                        <a:pt x="401" y="407"/>
                        <a:pt x="401" y="407"/>
                        <a:pt x="401" y="407"/>
                      </a:cubicBezTo>
                      <a:cubicBezTo>
                        <a:pt x="401" y="407"/>
                        <a:pt x="402" y="407"/>
                        <a:pt x="402" y="407"/>
                      </a:cubicBezTo>
                      <a:cubicBezTo>
                        <a:pt x="402" y="408"/>
                        <a:pt x="402" y="408"/>
                        <a:pt x="402" y="409"/>
                      </a:cubicBezTo>
                      <a:cubicBezTo>
                        <a:pt x="403" y="409"/>
                        <a:pt x="403" y="410"/>
                        <a:pt x="403" y="411"/>
                      </a:cubicBezTo>
                      <a:cubicBezTo>
                        <a:pt x="403" y="412"/>
                        <a:pt x="403" y="413"/>
                        <a:pt x="404" y="413"/>
                      </a:cubicBezTo>
                      <a:cubicBezTo>
                        <a:pt x="404" y="415"/>
                        <a:pt x="405" y="416"/>
                        <a:pt x="406" y="417"/>
                      </a:cubicBezTo>
                      <a:cubicBezTo>
                        <a:pt x="407" y="417"/>
                        <a:pt x="407" y="417"/>
                        <a:pt x="408" y="417"/>
                      </a:cubicBezTo>
                      <a:cubicBezTo>
                        <a:pt x="414" y="417"/>
                        <a:pt x="419" y="416"/>
                        <a:pt x="423" y="414"/>
                      </a:cubicBezTo>
                      <a:cubicBezTo>
                        <a:pt x="423" y="413"/>
                        <a:pt x="422" y="412"/>
                        <a:pt x="422" y="411"/>
                      </a:cubicBezTo>
                      <a:cubicBezTo>
                        <a:pt x="421" y="409"/>
                        <a:pt x="420" y="407"/>
                        <a:pt x="419" y="405"/>
                      </a:cubicBezTo>
                      <a:cubicBezTo>
                        <a:pt x="418" y="405"/>
                        <a:pt x="418" y="404"/>
                        <a:pt x="418" y="404"/>
                      </a:cubicBezTo>
                      <a:cubicBezTo>
                        <a:pt x="420" y="403"/>
                        <a:pt x="420" y="403"/>
                        <a:pt x="420" y="403"/>
                      </a:cubicBezTo>
                      <a:cubicBezTo>
                        <a:pt x="420" y="404"/>
                        <a:pt x="421" y="405"/>
                        <a:pt x="422" y="406"/>
                      </a:cubicBezTo>
                      <a:cubicBezTo>
                        <a:pt x="422" y="407"/>
                        <a:pt x="423" y="408"/>
                        <a:pt x="424" y="409"/>
                      </a:cubicBezTo>
                      <a:cubicBezTo>
                        <a:pt x="424" y="410"/>
                        <a:pt x="425" y="411"/>
                        <a:pt x="426" y="413"/>
                      </a:cubicBezTo>
                      <a:cubicBezTo>
                        <a:pt x="430" y="411"/>
                        <a:pt x="434" y="408"/>
                        <a:pt x="438" y="405"/>
                      </a:cubicBezTo>
                      <a:cubicBezTo>
                        <a:pt x="437" y="403"/>
                        <a:pt x="435" y="402"/>
                        <a:pt x="434" y="401"/>
                      </a:cubicBezTo>
                      <a:cubicBezTo>
                        <a:pt x="433" y="399"/>
                        <a:pt x="432" y="398"/>
                        <a:pt x="430" y="397"/>
                      </a:cubicBezTo>
                      <a:cubicBezTo>
                        <a:pt x="432" y="395"/>
                        <a:pt x="432" y="395"/>
                        <a:pt x="432" y="395"/>
                      </a:cubicBezTo>
                      <a:cubicBezTo>
                        <a:pt x="433" y="397"/>
                        <a:pt x="434" y="398"/>
                        <a:pt x="436" y="399"/>
                      </a:cubicBezTo>
                      <a:cubicBezTo>
                        <a:pt x="437" y="400"/>
                        <a:pt x="438" y="402"/>
                        <a:pt x="439" y="403"/>
                      </a:cubicBezTo>
                      <a:cubicBezTo>
                        <a:pt x="443" y="399"/>
                        <a:pt x="447" y="394"/>
                        <a:pt x="449" y="389"/>
                      </a:cubicBezTo>
                      <a:cubicBezTo>
                        <a:pt x="448" y="389"/>
                        <a:pt x="446" y="388"/>
                        <a:pt x="445" y="388"/>
                      </a:cubicBezTo>
                      <a:cubicBezTo>
                        <a:pt x="443" y="387"/>
                        <a:pt x="441" y="386"/>
                        <a:pt x="439" y="386"/>
                      </a:cubicBezTo>
                      <a:cubicBezTo>
                        <a:pt x="440" y="384"/>
                        <a:pt x="440" y="384"/>
                        <a:pt x="440" y="384"/>
                      </a:cubicBezTo>
                      <a:cubicBezTo>
                        <a:pt x="442" y="384"/>
                        <a:pt x="444" y="385"/>
                        <a:pt x="447" y="386"/>
                      </a:cubicBezTo>
                      <a:cubicBezTo>
                        <a:pt x="448" y="386"/>
                        <a:pt x="449" y="386"/>
                        <a:pt x="450" y="387"/>
                      </a:cubicBezTo>
                      <a:close/>
                      <a:moveTo>
                        <a:pt x="494" y="172"/>
                      </a:moveTo>
                      <a:cubicBezTo>
                        <a:pt x="495" y="171"/>
                        <a:pt x="496" y="171"/>
                        <a:pt x="497" y="170"/>
                      </a:cubicBezTo>
                      <a:cubicBezTo>
                        <a:pt x="496" y="167"/>
                        <a:pt x="494" y="164"/>
                        <a:pt x="492" y="161"/>
                      </a:cubicBezTo>
                      <a:cubicBezTo>
                        <a:pt x="490" y="162"/>
                        <a:pt x="489" y="162"/>
                        <a:pt x="488" y="163"/>
                      </a:cubicBezTo>
                      <a:cubicBezTo>
                        <a:pt x="485" y="164"/>
                        <a:pt x="483" y="165"/>
                        <a:pt x="480" y="166"/>
                      </a:cubicBezTo>
                      <a:cubicBezTo>
                        <a:pt x="480" y="166"/>
                        <a:pt x="479" y="166"/>
                        <a:pt x="479" y="166"/>
                      </a:cubicBezTo>
                      <a:cubicBezTo>
                        <a:pt x="479" y="165"/>
                        <a:pt x="479" y="165"/>
                        <a:pt x="479" y="164"/>
                      </a:cubicBezTo>
                      <a:cubicBezTo>
                        <a:pt x="482" y="163"/>
                        <a:pt x="484" y="162"/>
                        <a:pt x="487" y="160"/>
                      </a:cubicBezTo>
                      <a:cubicBezTo>
                        <a:pt x="488" y="160"/>
                        <a:pt x="489" y="159"/>
                        <a:pt x="490" y="159"/>
                      </a:cubicBezTo>
                      <a:cubicBezTo>
                        <a:pt x="488" y="156"/>
                        <a:pt x="485" y="154"/>
                        <a:pt x="483" y="152"/>
                      </a:cubicBezTo>
                      <a:cubicBezTo>
                        <a:pt x="483" y="152"/>
                        <a:pt x="483" y="153"/>
                        <a:pt x="482" y="153"/>
                      </a:cubicBezTo>
                      <a:cubicBezTo>
                        <a:pt x="480" y="156"/>
                        <a:pt x="477" y="159"/>
                        <a:pt x="474" y="162"/>
                      </a:cubicBezTo>
                      <a:cubicBezTo>
                        <a:pt x="475" y="163"/>
                        <a:pt x="477" y="164"/>
                        <a:pt x="479" y="166"/>
                      </a:cubicBezTo>
                      <a:cubicBezTo>
                        <a:pt x="480" y="167"/>
                        <a:pt x="481" y="168"/>
                        <a:pt x="481" y="169"/>
                      </a:cubicBezTo>
                      <a:cubicBezTo>
                        <a:pt x="483" y="171"/>
                        <a:pt x="485" y="173"/>
                        <a:pt x="486" y="176"/>
                      </a:cubicBezTo>
                      <a:cubicBezTo>
                        <a:pt x="487" y="176"/>
                        <a:pt x="488" y="175"/>
                        <a:pt x="488" y="175"/>
                      </a:cubicBezTo>
                      <a:cubicBezTo>
                        <a:pt x="489" y="174"/>
                        <a:pt x="489" y="174"/>
                        <a:pt x="490" y="174"/>
                      </a:cubicBezTo>
                      <a:cubicBezTo>
                        <a:pt x="491" y="173"/>
                        <a:pt x="493" y="173"/>
                        <a:pt x="494" y="172"/>
                      </a:cubicBezTo>
                      <a:close/>
                      <a:moveTo>
                        <a:pt x="480" y="224"/>
                      </a:moveTo>
                      <a:cubicBezTo>
                        <a:pt x="491" y="203"/>
                        <a:pt x="490" y="175"/>
                        <a:pt x="467" y="162"/>
                      </a:cubicBezTo>
                      <a:cubicBezTo>
                        <a:pt x="458" y="157"/>
                        <a:pt x="449" y="156"/>
                        <a:pt x="440" y="156"/>
                      </a:cubicBezTo>
                      <a:cubicBezTo>
                        <a:pt x="440" y="156"/>
                        <a:pt x="440" y="156"/>
                        <a:pt x="440" y="156"/>
                      </a:cubicBezTo>
                      <a:cubicBezTo>
                        <a:pt x="440" y="157"/>
                        <a:pt x="438" y="158"/>
                        <a:pt x="438" y="156"/>
                      </a:cubicBezTo>
                      <a:cubicBezTo>
                        <a:pt x="438" y="156"/>
                        <a:pt x="438" y="156"/>
                        <a:pt x="438" y="156"/>
                      </a:cubicBezTo>
                      <a:cubicBezTo>
                        <a:pt x="435" y="156"/>
                        <a:pt x="431" y="156"/>
                        <a:pt x="428" y="157"/>
                      </a:cubicBezTo>
                      <a:cubicBezTo>
                        <a:pt x="428" y="157"/>
                        <a:pt x="427" y="158"/>
                        <a:pt x="427" y="157"/>
                      </a:cubicBezTo>
                      <a:cubicBezTo>
                        <a:pt x="416" y="159"/>
                        <a:pt x="406" y="163"/>
                        <a:pt x="397" y="167"/>
                      </a:cubicBezTo>
                      <a:cubicBezTo>
                        <a:pt x="373" y="176"/>
                        <a:pt x="352" y="188"/>
                        <a:pt x="330" y="202"/>
                      </a:cubicBezTo>
                      <a:cubicBezTo>
                        <a:pt x="331" y="203"/>
                        <a:pt x="331" y="203"/>
                        <a:pt x="332" y="204"/>
                      </a:cubicBezTo>
                      <a:cubicBezTo>
                        <a:pt x="332" y="205"/>
                        <a:pt x="332" y="206"/>
                        <a:pt x="332" y="207"/>
                      </a:cubicBezTo>
                      <a:cubicBezTo>
                        <a:pt x="348" y="194"/>
                        <a:pt x="369" y="186"/>
                        <a:pt x="388" y="180"/>
                      </a:cubicBezTo>
                      <a:cubicBezTo>
                        <a:pt x="398" y="177"/>
                        <a:pt x="408" y="174"/>
                        <a:pt x="418" y="173"/>
                      </a:cubicBezTo>
                      <a:cubicBezTo>
                        <a:pt x="428" y="171"/>
                        <a:pt x="438" y="169"/>
                        <a:pt x="448" y="172"/>
                      </a:cubicBezTo>
                      <a:cubicBezTo>
                        <a:pt x="463" y="176"/>
                        <a:pt x="471" y="192"/>
                        <a:pt x="462" y="206"/>
                      </a:cubicBezTo>
                      <a:cubicBezTo>
                        <a:pt x="450" y="221"/>
                        <a:pt x="425" y="220"/>
                        <a:pt x="408" y="223"/>
                      </a:cubicBezTo>
                      <a:cubicBezTo>
                        <a:pt x="384" y="226"/>
                        <a:pt x="360" y="229"/>
                        <a:pt x="336" y="232"/>
                      </a:cubicBezTo>
                      <a:cubicBezTo>
                        <a:pt x="336" y="236"/>
                        <a:pt x="333" y="239"/>
                        <a:pt x="330" y="241"/>
                      </a:cubicBezTo>
                      <a:cubicBezTo>
                        <a:pt x="330" y="241"/>
                        <a:pt x="331" y="241"/>
                        <a:pt x="331" y="242"/>
                      </a:cubicBezTo>
                      <a:cubicBezTo>
                        <a:pt x="332" y="241"/>
                        <a:pt x="333" y="241"/>
                        <a:pt x="333" y="241"/>
                      </a:cubicBezTo>
                      <a:cubicBezTo>
                        <a:pt x="361" y="256"/>
                        <a:pt x="392" y="260"/>
                        <a:pt x="423" y="258"/>
                      </a:cubicBezTo>
                      <a:cubicBezTo>
                        <a:pt x="435" y="258"/>
                        <a:pt x="447" y="256"/>
                        <a:pt x="457" y="249"/>
                      </a:cubicBezTo>
                      <a:cubicBezTo>
                        <a:pt x="467" y="243"/>
                        <a:pt x="475" y="234"/>
                        <a:pt x="480" y="224"/>
                      </a:cubicBezTo>
                      <a:close/>
                      <a:moveTo>
                        <a:pt x="477" y="253"/>
                      </a:moveTo>
                      <a:cubicBezTo>
                        <a:pt x="475" y="252"/>
                        <a:pt x="474" y="251"/>
                        <a:pt x="473" y="250"/>
                      </a:cubicBezTo>
                      <a:cubicBezTo>
                        <a:pt x="472" y="250"/>
                        <a:pt x="470" y="248"/>
                        <a:pt x="469" y="247"/>
                      </a:cubicBezTo>
                      <a:cubicBezTo>
                        <a:pt x="469" y="248"/>
                        <a:pt x="467" y="248"/>
                        <a:pt x="467" y="247"/>
                      </a:cubicBezTo>
                      <a:cubicBezTo>
                        <a:pt x="464" y="250"/>
                        <a:pt x="460" y="252"/>
                        <a:pt x="457" y="254"/>
                      </a:cubicBezTo>
                      <a:cubicBezTo>
                        <a:pt x="458" y="255"/>
                        <a:pt x="459" y="257"/>
                        <a:pt x="461" y="258"/>
                      </a:cubicBezTo>
                      <a:cubicBezTo>
                        <a:pt x="462" y="259"/>
                        <a:pt x="464" y="259"/>
                        <a:pt x="465" y="260"/>
                      </a:cubicBezTo>
                      <a:cubicBezTo>
                        <a:pt x="466" y="260"/>
                        <a:pt x="466" y="260"/>
                        <a:pt x="466" y="261"/>
                      </a:cubicBezTo>
                      <a:cubicBezTo>
                        <a:pt x="469" y="258"/>
                        <a:pt x="473" y="256"/>
                        <a:pt x="477" y="253"/>
                      </a:cubicBezTo>
                      <a:close/>
                      <a:moveTo>
                        <a:pt x="463" y="262"/>
                      </a:moveTo>
                      <a:cubicBezTo>
                        <a:pt x="460" y="261"/>
                        <a:pt x="457" y="258"/>
                        <a:pt x="455" y="255"/>
                      </a:cubicBezTo>
                      <a:cubicBezTo>
                        <a:pt x="455" y="255"/>
                        <a:pt x="455" y="255"/>
                        <a:pt x="455" y="255"/>
                      </a:cubicBezTo>
                      <a:cubicBezTo>
                        <a:pt x="451" y="257"/>
                        <a:pt x="448" y="258"/>
                        <a:pt x="444" y="259"/>
                      </a:cubicBezTo>
                      <a:cubicBezTo>
                        <a:pt x="445" y="260"/>
                        <a:pt x="446" y="262"/>
                        <a:pt x="447" y="263"/>
                      </a:cubicBezTo>
                      <a:cubicBezTo>
                        <a:pt x="448" y="264"/>
                        <a:pt x="449" y="266"/>
                        <a:pt x="450" y="267"/>
                      </a:cubicBezTo>
                      <a:cubicBezTo>
                        <a:pt x="455" y="266"/>
                        <a:pt x="459" y="264"/>
                        <a:pt x="463" y="262"/>
                      </a:cubicBezTo>
                      <a:close/>
                      <a:moveTo>
                        <a:pt x="481" y="151"/>
                      </a:moveTo>
                      <a:cubicBezTo>
                        <a:pt x="480" y="150"/>
                        <a:pt x="478" y="149"/>
                        <a:pt x="477" y="149"/>
                      </a:cubicBezTo>
                      <a:cubicBezTo>
                        <a:pt x="474" y="147"/>
                        <a:pt x="471" y="145"/>
                        <a:pt x="467" y="144"/>
                      </a:cubicBezTo>
                      <a:cubicBezTo>
                        <a:pt x="466" y="148"/>
                        <a:pt x="465" y="152"/>
                        <a:pt x="463" y="156"/>
                      </a:cubicBezTo>
                      <a:cubicBezTo>
                        <a:pt x="466" y="157"/>
                        <a:pt x="469" y="159"/>
                        <a:pt x="472" y="160"/>
                      </a:cubicBezTo>
                      <a:cubicBezTo>
                        <a:pt x="475" y="157"/>
                        <a:pt x="477" y="154"/>
                        <a:pt x="481" y="151"/>
                      </a:cubicBezTo>
                      <a:close/>
                      <a:moveTo>
                        <a:pt x="447" y="268"/>
                      </a:moveTo>
                      <a:cubicBezTo>
                        <a:pt x="446" y="267"/>
                        <a:pt x="446" y="266"/>
                        <a:pt x="445" y="265"/>
                      </a:cubicBezTo>
                      <a:cubicBezTo>
                        <a:pt x="444" y="263"/>
                        <a:pt x="443" y="262"/>
                        <a:pt x="442" y="260"/>
                      </a:cubicBezTo>
                      <a:cubicBezTo>
                        <a:pt x="438" y="261"/>
                        <a:pt x="434" y="261"/>
                        <a:pt x="429" y="262"/>
                      </a:cubicBezTo>
                      <a:cubicBezTo>
                        <a:pt x="430" y="263"/>
                        <a:pt x="430" y="263"/>
                        <a:pt x="431" y="264"/>
                      </a:cubicBezTo>
                      <a:cubicBezTo>
                        <a:pt x="431" y="265"/>
                        <a:pt x="431" y="266"/>
                        <a:pt x="432" y="267"/>
                      </a:cubicBezTo>
                      <a:cubicBezTo>
                        <a:pt x="432" y="268"/>
                        <a:pt x="433" y="269"/>
                        <a:pt x="433" y="271"/>
                      </a:cubicBezTo>
                      <a:cubicBezTo>
                        <a:pt x="435" y="271"/>
                        <a:pt x="437" y="271"/>
                        <a:pt x="438" y="270"/>
                      </a:cubicBezTo>
                      <a:cubicBezTo>
                        <a:pt x="441" y="270"/>
                        <a:pt x="444" y="269"/>
                        <a:pt x="447" y="268"/>
                      </a:cubicBezTo>
                      <a:close/>
                      <a:moveTo>
                        <a:pt x="447" y="210"/>
                      </a:moveTo>
                      <a:cubicBezTo>
                        <a:pt x="458" y="206"/>
                        <a:pt x="466" y="193"/>
                        <a:pt x="457" y="183"/>
                      </a:cubicBezTo>
                      <a:cubicBezTo>
                        <a:pt x="449" y="173"/>
                        <a:pt x="435" y="175"/>
                        <a:pt x="423" y="176"/>
                      </a:cubicBezTo>
                      <a:cubicBezTo>
                        <a:pt x="412" y="178"/>
                        <a:pt x="401" y="181"/>
                        <a:pt x="390" y="184"/>
                      </a:cubicBezTo>
                      <a:cubicBezTo>
                        <a:pt x="380" y="188"/>
                        <a:pt x="369" y="192"/>
                        <a:pt x="359" y="197"/>
                      </a:cubicBezTo>
                      <a:cubicBezTo>
                        <a:pt x="349" y="201"/>
                        <a:pt x="341" y="206"/>
                        <a:pt x="332" y="211"/>
                      </a:cubicBezTo>
                      <a:cubicBezTo>
                        <a:pt x="331" y="214"/>
                        <a:pt x="329" y="217"/>
                        <a:pt x="326" y="219"/>
                      </a:cubicBezTo>
                      <a:cubicBezTo>
                        <a:pt x="330" y="219"/>
                        <a:pt x="334" y="222"/>
                        <a:pt x="336" y="227"/>
                      </a:cubicBezTo>
                      <a:cubicBezTo>
                        <a:pt x="361" y="223"/>
                        <a:pt x="386" y="220"/>
                        <a:pt x="411" y="217"/>
                      </a:cubicBezTo>
                      <a:cubicBezTo>
                        <a:pt x="423" y="215"/>
                        <a:pt x="436" y="215"/>
                        <a:pt x="447" y="210"/>
                      </a:cubicBezTo>
                      <a:close/>
                      <a:moveTo>
                        <a:pt x="461" y="155"/>
                      </a:moveTo>
                      <a:cubicBezTo>
                        <a:pt x="462" y="151"/>
                        <a:pt x="463" y="147"/>
                        <a:pt x="465" y="143"/>
                      </a:cubicBezTo>
                      <a:cubicBezTo>
                        <a:pt x="461" y="142"/>
                        <a:pt x="457" y="141"/>
                        <a:pt x="454" y="141"/>
                      </a:cubicBezTo>
                      <a:cubicBezTo>
                        <a:pt x="450" y="140"/>
                        <a:pt x="446" y="140"/>
                        <a:pt x="443" y="140"/>
                      </a:cubicBezTo>
                      <a:cubicBezTo>
                        <a:pt x="442" y="144"/>
                        <a:pt x="441" y="148"/>
                        <a:pt x="441" y="152"/>
                      </a:cubicBezTo>
                      <a:cubicBezTo>
                        <a:pt x="444" y="152"/>
                        <a:pt x="447" y="152"/>
                        <a:pt x="450" y="153"/>
                      </a:cubicBezTo>
                      <a:cubicBezTo>
                        <a:pt x="449" y="152"/>
                        <a:pt x="449" y="152"/>
                        <a:pt x="450" y="152"/>
                      </a:cubicBezTo>
                      <a:cubicBezTo>
                        <a:pt x="451" y="149"/>
                        <a:pt x="451" y="146"/>
                        <a:pt x="452" y="143"/>
                      </a:cubicBezTo>
                      <a:cubicBezTo>
                        <a:pt x="452" y="142"/>
                        <a:pt x="453" y="142"/>
                        <a:pt x="453" y="142"/>
                      </a:cubicBezTo>
                      <a:cubicBezTo>
                        <a:pt x="454" y="142"/>
                        <a:pt x="454" y="142"/>
                        <a:pt x="454" y="143"/>
                      </a:cubicBezTo>
                      <a:cubicBezTo>
                        <a:pt x="454" y="146"/>
                        <a:pt x="453" y="150"/>
                        <a:pt x="451" y="153"/>
                      </a:cubicBezTo>
                      <a:cubicBezTo>
                        <a:pt x="451" y="153"/>
                        <a:pt x="451" y="153"/>
                        <a:pt x="451" y="153"/>
                      </a:cubicBezTo>
                      <a:cubicBezTo>
                        <a:pt x="455" y="153"/>
                        <a:pt x="458" y="154"/>
                        <a:pt x="461" y="155"/>
                      </a:cubicBezTo>
                      <a:close/>
                      <a:moveTo>
                        <a:pt x="431" y="271"/>
                      </a:moveTo>
                      <a:cubicBezTo>
                        <a:pt x="430" y="270"/>
                        <a:pt x="430" y="269"/>
                        <a:pt x="430" y="267"/>
                      </a:cubicBezTo>
                      <a:cubicBezTo>
                        <a:pt x="429" y="266"/>
                        <a:pt x="429" y="265"/>
                        <a:pt x="429" y="264"/>
                      </a:cubicBezTo>
                      <a:cubicBezTo>
                        <a:pt x="429" y="263"/>
                        <a:pt x="429" y="263"/>
                        <a:pt x="429" y="262"/>
                      </a:cubicBezTo>
                      <a:cubicBezTo>
                        <a:pt x="426" y="262"/>
                        <a:pt x="424" y="262"/>
                        <a:pt x="421" y="262"/>
                      </a:cubicBezTo>
                      <a:cubicBezTo>
                        <a:pt x="421" y="263"/>
                        <a:pt x="421" y="263"/>
                        <a:pt x="420" y="264"/>
                      </a:cubicBezTo>
                      <a:cubicBezTo>
                        <a:pt x="420" y="264"/>
                        <a:pt x="420" y="264"/>
                        <a:pt x="420" y="264"/>
                      </a:cubicBezTo>
                      <a:cubicBezTo>
                        <a:pt x="420" y="265"/>
                        <a:pt x="420" y="266"/>
                        <a:pt x="421" y="267"/>
                      </a:cubicBezTo>
                      <a:cubicBezTo>
                        <a:pt x="421" y="268"/>
                        <a:pt x="421" y="270"/>
                        <a:pt x="421" y="271"/>
                      </a:cubicBezTo>
                      <a:cubicBezTo>
                        <a:pt x="424" y="271"/>
                        <a:pt x="428" y="271"/>
                        <a:pt x="431" y="271"/>
                      </a:cubicBezTo>
                      <a:close/>
                      <a:moveTo>
                        <a:pt x="419" y="271"/>
                      </a:moveTo>
                      <a:cubicBezTo>
                        <a:pt x="418" y="270"/>
                        <a:pt x="418" y="269"/>
                        <a:pt x="418" y="268"/>
                      </a:cubicBezTo>
                      <a:cubicBezTo>
                        <a:pt x="418" y="266"/>
                        <a:pt x="417" y="265"/>
                        <a:pt x="418" y="263"/>
                      </a:cubicBezTo>
                      <a:cubicBezTo>
                        <a:pt x="418" y="263"/>
                        <a:pt x="418" y="263"/>
                        <a:pt x="418" y="262"/>
                      </a:cubicBezTo>
                      <a:cubicBezTo>
                        <a:pt x="418" y="262"/>
                        <a:pt x="418" y="262"/>
                        <a:pt x="418" y="262"/>
                      </a:cubicBezTo>
                      <a:cubicBezTo>
                        <a:pt x="414" y="263"/>
                        <a:pt x="410" y="263"/>
                        <a:pt x="406" y="262"/>
                      </a:cubicBezTo>
                      <a:cubicBezTo>
                        <a:pt x="407" y="264"/>
                        <a:pt x="407" y="265"/>
                        <a:pt x="407" y="267"/>
                      </a:cubicBezTo>
                      <a:cubicBezTo>
                        <a:pt x="407" y="268"/>
                        <a:pt x="408" y="269"/>
                        <a:pt x="408" y="270"/>
                      </a:cubicBezTo>
                      <a:cubicBezTo>
                        <a:pt x="412" y="271"/>
                        <a:pt x="415" y="271"/>
                        <a:pt x="419" y="271"/>
                      </a:cubicBezTo>
                      <a:close/>
                      <a:moveTo>
                        <a:pt x="438" y="152"/>
                      </a:moveTo>
                      <a:cubicBezTo>
                        <a:pt x="438" y="148"/>
                        <a:pt x="439" y="144"/>
                        <a:pt x="440" y="140"/>
                      </a:cubicBezTo>
                      <a:cubicBezTo>
                        <a:pt x="437" y="140"/>
                        <a:pt x="433" y="140"/>
                        <a:pt x="429" y="141"/>
                      </a:cubicBezTo>
                      <a:cubicBezTo>
                        <a:pt x="430" y="145"/>
                        <a:pt x="429" y="149"/>
                        <a:pt x="428" y="153"/>
                      </a:cubicBezTo>
                      <a:cubicBezTo>
                        <a:pt x="432" y="153"/>
                        <a:pt x="435" y="152"/>
                        <a:pt x="438" y="152"/>
                      </a:cubicBezTo>
                      <a:close/>
                      <a:moveTo>
                        <a:pt x="405" y="270"/>
                      </a:moveTo>
                      <a:cubicBezTo>
                        <a:pt x="405" y="269"/>
                        <a:pt x="405" y="268"/>
                        <a:pt x="405" y="267"/>
                      </a:cubicBezTo>
                      <a:cubicBezTo>
                        <a:pt x="405" y="266"/>
                        <a:pt x="405" y="264"/>
                        <a:pt x="405" y="262"/>
                      </a:cubicBezTo>
                      <a:cubicBezTo>
                        <a:pt x="402" y="262"/>
                        <a:pt x="399" y="262"/>
                        <a:pt x="397" y="262"/>
                      </a:cubicBezTo>
                      <a:cubicBezTo>
                        <a:pt x="397" y="263"/>
                        <a:pt x="397" y="264"/>
                        <a:pt x="397" y="265"/>
                      </a:cubicBezTo>
                      <a:cubicBezTo>
                        <a:pt x="397" y="266"/>
                        <a:pt x="397" y="267"/>
                        <a:pt x="396" y="269"/>
                      </a:cubicBezTo>
                      <a:cubicBezTo>
                        <a:pt x="399" y="269"/>
                        <a:pt x="402" y="270"/>
                        <a:pt x="405" y="270"/>
                      </a:cubicBezTo>
                      <a:close/>
                      <a:moveTo>
                        <a:pt x="427" y="153"/>
                      </a:moveTo>
                      <a:cubicBezTo>
                        <a:pt x="427" y="149"/>
                        <a:pt x="426" y="145"/>
                        <a:pt x="427" y="141"/>
                      </a:cubicBezTo>
                      <a:cubicBezTo>
                        <a:pt x="424" y="142"/>
                        <a:pt x="420" y="143"/>
                        <a:pt x="416" y="144"/>
                      </a:cubicBezTo>
                      <a:cubicBezTo>
                        <a:pt x="417" y="145"/>
                        <a:pt x="416" y="147"/>
                        <a:pt x="416" y="149"/>
                      </a:cubicBezTo>
                      <a:cubicBezTo>
                        <a:pt x="417" y="151"/>
                        <a:pt x="417" y="153"/>
                        <a:pt x="417" y="156"/>
                      </a:cubicBezTo>
                      <a:cubicBezTo>
                        <a:pt x="420" y="155"/>
                        <a:pt x="423" y="154"/>
                        <a:pt x="427" y="153"/>
                      </a:cubicBezTo>
                      <a:close/>
                      <a:moveTo>
                        <a:pt x="394" y="268"/>
                      </a:moveTo>
                      <a:cubicBezTo>
                        <a:pt x="394" y="267"/>
                        <a:pt x="394" y="266"/>
                        <a:pt x="394" y="265"/>
                      </a:cubicBezTo>
                      <a:cubicBezTo>
                        <a:pt x="395" y="264"/>
                        <a:pt x="395" y="263"/>
                        <a:pt x="395" y="262"/>
                      </a:cubicBezTo>
                      <a:cubicBezTo>
                        <a:pt x="392" y="262"/>
                        <a:pt x="389" y="261"/>
                        <a:pt x="386" y="261"/>
                      </a:cubicBezTo>
                      <a:cubicBezTo>
                        <a:pt x="386" y="263"/>
                        <a:pt x="386" y="265"/>
                        <a:pt x="386" y="267"/>
                      </a:cubicBezTo>
                      <a:cubicBezTo>
                        <a:pt x="386" y="267"/>
                        <a:pt x="387" y="267"/>
                        <a:pt x="387" y="267"/>
                      </a:cubicBezTo>
                      <a:cubicBezTo>
                        <a:pt x="389" y="267"/>
                        <a:pt x="392" y="268"/>
                        <a:pt x="394" y="268"/>
                      </a:cubicBezTo>
                      <a:close/>
                      <a:moveTo>
                        <a:pt x="415" y="156"/>
                      </a:moveTo>
                      <a:cubicBezTo>
                        <a:pt x="415" y="156"/>
                        <a:pt x="415" y="156"/>
                        <a:pt x="415" y="156"/>
                      </a:cubicBezTo>
                      <a:cubicBezTo>
                        <a:pt x="414" y="154"/>
                        <a:pt x="414" y="151"/>
                        <a:pt x="414" y="149"/>
                      </a:cubicBezTo>
                      <a:cubicBezTo>
                        <a:pt x="414" y="148"/>
                        <a:pt x="413" y="146"/>
                        <a:pt x="414" y="144"/>
                      </a:cubicBezTo>
                      <a:cubicBezTo>
                        <a:pt x="410" y="145"/>
                        <a:pt x="407" y="147"/>
                        <a:pt x="404" y="148"/>
                      </a:cubicBezTo>
                      <a:cubicBezTo>
                        <a:pt x="406" y="151"/>
                        <a:pt x="404" y="157"/>
                        <a:pt x="402" y="160"/>
                      </a:cubicBezTo>
                      <a:cubicBezTo>
                        <a:pt x="406" y="159"/>
                        <a:pt x="411" y="157"/>
                        <a:pt x="415" y="156"/>
                      </a:cubicBezTo>
                      <a:close/>
                      <a:moveTo>
                        <a:pt x="383" y="266"/>
                      </a:moveTo>
                      <a:cubicBezTo>
                        <a:pt x="383" y="264"/>
                        <a:pt x="383" y="263"/>
                        <a:pt x="383" y="261"/>
                      </a:cubicBezTo>
                      <a:cubicBezTo>
                        <a:pt x="380" y="260"/>
                        <a:pt x="376" y="260"/>
                        <a:pt x="372" y="259"/>
                      </a:cubicBezTo>
                      <a:cubicBezTo>
                        <a:pt x="372" y="260"/>
                        <a:pt x="372" y="261"/>
                        <a:pt x="372" y="262"/>
                      </a:cubicBezTo>
                      <a:cubicBezTo>
                        <a:pt x="372" y="262"/>
                        <a:pt x="372" y="263"/>
                        <a:pt x="372" y="263"/>
                      </a:cubicBezTo>
                      <a:cubicBezTo>
                        <a:pt x="376" y="264"/>
                        <a:pt x="380" y="265"/>
                        <a:pt x="383" y="266"/>
                      </a:cubicBezTo>
                      <a:close/>
                      <a:moveTo>
                        <a:pt x="400" y="160"/>
                      </a:moveTo>
                      <a:cubicBezTo>
                        <a:pt x="401" y="157"/>
                        <a:pt x="401" y="155"/>
                        <a:pt x="401" y="153"/>
                      </a:cubicBezTo>
                      <a:cubicBezTo>
                        <a:pt x="401" y="152"/>
                        <a:pt x="401" y="150"/>
                        <a:pt x="401" y="149"/>
                      </a:cubicBezTo>
                      <a:cubicBezTo>
                        <a:pt x="400" y="150"/>
                        <a:pt x="398" y="150"/>
                        <a:pt x="397" y="151"/>
                      </a:cubicBezTo>
                      <a:cubicBezTo>
                        <a:pt x="395" y="152"/>
                        <a:pt x="392" y="153"/>
                        <a:pt x="389" y="155"/>
                      </a:cubicBezTo>
                      <a:cubicBezTo>
                        <a:pt x="390" y="158"/>
                        <a:pt x="390" y="162"/>
                        <a:pt x="389" y="165"/>
                      </a:cubicBezTo>
                      <a:cubicBezTo>
                        <a:pt x="393" y="164"/>
                        <a:pt x="397" y="162"/>
                        <a:pt x="401" y="161"/>
                      </a:cubicBezTo>
                      <a:cubicBezTo>
                        <a:pt x="400" y="161"/>
                        <a:pt x="400" y="160"/>
                        <a:pt x="400" y="160"/>
                      </a:cubicBezTo>
                      <a:close/>
                      <a:moveTo>
                        <a:pt x="370" y="259"/>
                      </a:moveTo>
                      <a:cubicBezTo>
                        <a:pt x="366" y="258"/>
                        <a:pt x="363" y="257"/>
                        <a:pt x="359" y="256"/>
                      </a:cubicBezTo>
                      <a:cubicBezTo>
                        <a:pt x="359" y="257"/>
                        <a:pt x="359" y="259"/>
                        <a:pt x="358" y="260"/>
                      </a:cubicBezTo>
                      <a:cubicBezTo>
                        <a:pt x="362" y="261"/>
                        <a:pt x="366" y="262"/>
                        <a:pt x="369" y="263"/>
                      </a:cubicBezTo>
                      <a:cubicBezTo>
                        <a:pt x="369" y="261"/>
                        <a:pt x="370" y="260"/>
                        <a:pt x="370" y="259"/>
                      </a:cubicBezTo>
                      <a:close/>
                      <a:moveTo>
                        <a:pt x="387" y="166"/>
                      </a:moveTo>
                      <a:cubicBezTo>
                        <a:pt x="387" y="164"/>
                        <a:pt x="387" y="162"/>
                        <a:pt x="387" y="160"/>
                      </a:cubicBezTo>
                      <a:cubicBezTo>
                        <a:pt x="387" y="159"/>
                        <a:pt x="387" y="157"/>
                        <a:pt x="386" y="156"/>
                      </a:cubicBezTo>
                      <a:cubicBezTo>
                        <a:pt x="383" y="158"/>
                        <a:pt x="379" y="160"/>
                        <a:pt x="376" y="162"/>
                      </a:cubicBezTo>
                      <a:cubicBezTo>
                        <a:pt x="376" y="163"/>
                        <a:pt x="376" y="164"/>
                        <a:pt x="376" y="165"/>
                      </a:cubicBezTo>
                      <a:cubicBezTo>
                        <a:pt x="377" y="167"/>
                        <a:pt x="377" y="169"/>
                        <a:pt x="377" y="171"/>
                      </a:cubicBezTo>
                      <a:cubicBezTo>
                        <a:pt x="380" y="169"/>
                        <a:pt x="384" y="168"/>
                        <a:pt x="387" y="166"/>
                      </a:cubicBezTo>
                      <a:close/>
                      <a:moveTo>
                        <a:pt x="400" y="97"/>
                      </a:moveTo>
                      <a:cubicBezTo>
                        <a:pt x="402" y="92"/>
                        <a:pt x="403" y="88"/>
                        <a:pt x="404" y="84"/>
                      </a:cubicBezTo>
                      <a:cubicBezTo>
                        <a:pt x="403" y="84"/>
                        <a:pt x="401" y="83"/>
                        <a:pt x="399" y="83"/>
                      </a:cubicBezTo>
                      <a:cubicBezTo>
                        <a:pt x="397" y="83"/>
                        <a:pt x="395" y="83"/>
                        <a:pt x="393" y="81"/>
                      </a:cubicBezTo>
                      <a:cubicBezTo>
                        <a:pt x="393" y="81"/>
                        <a:pt x="393" y="81"/>
                        <a:pt x="393" y="81"/>
                      </a:cubicBezTo>
                      <a:cubicBezTo>
                        <a:pt x="393" y="81"/>
                        <a:pt x="393" y="80"/>
                        <a:pt x="393" y="80"/>
                      </a:cubicBezTo>
                      <a:cubicBezTo>
                        <a:pt x="395" y="79"/>
                        <a:pt x="397" y="80"/>
                        <a:pt x="399" y="80"/>
                      </a:cubicBezTo>
                      <a:cubicBezTo>
                        <a:pt x="401" y="80"/>
                        <a:pt x="403" y="81"/>
                        <a:pt x="405" y="81"/>
                      </a:cubicBezTo>
                      <a:cubicBezTo>
                        <a:pt x="406" y="77"/>
                        <a:pt x="406" y="73"/>
                        <a:pt x="406" y="70"/>
                      </a:cubicBezTo>
                      <a:cubicBezTo>
                        <a:pt x="404" y="70"/>
                        <a:pt x="402" y="69"/>
                        <a:pt x="401" y="69"/>
                      </a:cubicBezTo>
                      <a:cubicBezTo>
                        <a:pt x="398" y="69"/>
                        <a:pt x="395" y="68"/>
                        <a:pt x="392" y="68"/>
                      </a:cubicBezTo>
                      <a:cubicBezTo>
                        <a:pt x="392" y="68"/>
                        <a:pt x="392" y="68"/>
                        <a:pt x="392" y="68"/>
                      </a:cubicBezTo>
                      <a:cubicBezTo>
                        <a:pt x="393" y="72"/>
                        <a:pt x="393" y="76"/>
                        <a:pt x="392" y="81"/>
                      </a:cubicBezTo>
                      <a:cubicBezTo>
                        <a:pt x="391" y="84"/>
                        <a:pt x="390" y="88"/>
                        <a:pt x="389" y="92"/>
                      </a:cubicBezTo>
                      <a:cubicBezTo>
                        <a:pt x="393" y="93"/>
                        <a:pt x="397" y="95"/>
                        <a:pt x="400" y="97"/>
                      </a:cubicBezTo>
                      <a:close/>
                      <a:moveTo>
                        <a:pt x="394" y="110"/>
                      </a:moveTo>
                      <a:cubicBezTo>
                        <a:pt x="396" y="107"/>
                        <a:pt x="398" y="103"/>
                        <a:pt x="400" y="99"/>
                      </a:cubicBezTo>
                      <a:cubicBezTo>
                        <a:pt x="396" y="98"/>
                        <a:pt x="392" y="96"/>
                        <a:pt x="388" y="94"/>
                      </a:cubicBezTo>
                      <a:cubicBezTo>
                        <a:pt x="387" y="98"/>
                        <a:pt x="385" y="102"/>
                        <a:pt x="382" y="106"/>
                      </a:cubicBezTo>
                      <a:cubicBezTo>
                        <a:pt x="386" y="108"/>
                        <a:pt x="390" y="109"/>
                        <a:pt x="394" y="110"/>
                      </a:cubicBezTo>
                      <a:cubicBezTo>
                        <a:pt x="394" y="110"/>
                        <a:pt x="394" y="110"/>
                        <a:pt x="394" y="110"/>
                      </a:cubicBezTo>
                      <a:close/>
                      <a:moveTo>
                        <a:pt x="401" y="66"/>
                      </a:moveTo>
                      <a:cubicBezTo>
                        <a:pt x="403" y="66"/>
                        <a:pt x="404" y="66"/>
                        <a:pt x="406" y="67"/>
                      </a:cubicBezTo>
                      <a:cubicBezTo>
                        <a:pt x="405" y="61"/>
                        <a:pt x="404" y="55"/>
                        <a:pt x="401" y="50"/>
                      </a:cubicBezTo>
                      <a:cubicBezTo>
                        <a:pt x="399" y="51"/>
                        <a:pt x="397" y="52"/>
                        <a:pt x="395" y="53"/>
                      </a:cubicBezTo>
                      <a:cubicBezTo>
                        <a:pt x="393" y="54"/>
                        <a:pt x="391" y="55"/>
                        <a:pt x="389" y="56"/>
                      </a:cubicBezTo>
                      <a:cubicBezTo>
                        <a:pt x="391" y="59"/>
                        <a:pt x="391" y="63"/>
                        <a:pt x="392" y="66"/>
                      </a:cubicBezTo>
                      <a:cubicBezTo>
                        <a:pt x="392" y="66"/>
                        <a:pt x="392" y="66"/>
                        <a:pt x="393" y="66"/>
                      </a:cubicBezTo>
                      <a:cubicBezTo>
                        <a:pt x="396" y="66"/>
                        <a:pt x="398" y="66"/>
                        <a:pt x="401" y="66"/>
                      </a:cubicBezTo>
                      <a:close/>
                      <a:moveTo>
                        <a:pt x="393" y="112"/>
                      </a:moveTo>
                      <a:cubicBezTo>
                        <a:pt x="389" y="111"/>
                        <a:pt x="385" y="110"/>
                        <a:pt x="381" y="108"/>
                      </a:cubicBezTo>
                      <a:cubicBezTo>
                        <a:pt x="379" y="111"/>
                        <a:pt x="377" y="115"/>
                        <a:pt x="375" y="118"/>
                      </a:cubicBezTo>
                      <a:cubicBezTo>
                        <a:pt x="378" y="120"/>
                        <a:pt x="382" y="121"/>
                        <a:pt x="386" y="122"/>
                      </a:cubicBezTo>
                      <a:cubicBezTo>
                        <a:pt x="388" y="119"/>
                        <a:pt x="390" y="115"/>
                        <a:pt x="393" y="112"/>
                      </a:cubicBezTo>
                      <a:close/>
                      <a:moveTo>
                        <a:pt x="357" y="257"/>
                      </a:moveTo>
                      <a:cubicBezTo>
                        <a:pt x="357" y="257"/>
                        <a:pt x="357" y="256"/>
                        <a:pt x="357" y="256"/>
                      </a:cubicBezTo>
                      <a:cubicBezTo>
                        <a:pt x="352" y="254"/>
                        <a:pt x="347" y="252"/>
                        <a:pt x="342" y="250"/>
                      </a:cubicBezTo>
                      <a:cubicBezTo>
                        <a:pt x="342" y="251"/>
                        <a:pt x="342" y="252"/>
                        <a:pt x="342" y="253"/>
                      </a:cubicBezTo>
                      <a:cubicBezTo>
                        <a:pt x="342" y="254"/>
                        <a:pt x="342" y="255"/>
                        <a:pt x="342" y="255"/>
                      </a:cubicBezTo>
                      <a:cubicBezTo>
                        <a:pt x="347" y="257"/>
                        <a:pt x="351" y="258"/>
                        <a:pt x="356" y="259"/>
                      </a:cubicBezTo>
                      <a:cubicBezTo>
                        <a:pt x="356" y="259"/>
                        <a:pt x="357" y="258"/>
                        <a:pt x="357" y="257"/>
                      </a:cubicBezTo>
                      <a:close/>
                      <a:moveTo>
                        <a:pt x="310" y="451"/>
                      </a:moveTo>
                      <a:cubicBezTo>
                        <a:pt x="312" y="447"/>
                        <a:pt x="313" y="443"/>
                        <a:pt x="314" y="438"/>
                      </a:cubicBezTo>
                      <a:cubicBezTo>
                        <a:pt x="310" y="440"/>
                        <a:pt x="305" y="438"/>
                        <a:pt x="302" y="436"/>
                      </a:cubicBezTo>
                      <a:cubicBezTo>
                        <a:pt x="301" y="436"/>
                        <a:pt x="301" y="436"/>
                        <a:pt x="301" y="436"/>
                      </a:cubicBezTo>
                      <a:cubicBezTo>
                        <a:pt x="301" y="440"/>
                        <a:pt x="300" y="445"/>
                        <a:pt x="298" y="449"/>
                      </a:cubicBezTo>
                      <a:cubicBezTo>
                        <a:pt x="301" y="449"/>
                        <a:pt x="303" y="450"/>
                        <a:pt x="305" y="450"/>
                      </a:cubicBezTo>
                      <a:cubicBezTo>
                        <a:pt x="307" y="451"/>
                        <a:pt x="309" y="451"/>
                        <a:pt x="310" y="451"/>
                      </a:cubicBezTo>
                      <a:close/>
                      <a:moveTo>
                        <a:pt x="314" y="436"/>
                      </a:moveTo>
                      <a:cubicBezTo>
                        <a:pt x="315" y="431"/>
                        <a:pt x="315" y="426"/>
                        <a:pt x="315" y="421"/>
                      </a:cubicBezTo>
                      <a:cubicBezTo>
                        <a:pt x="315" y="418"/>
                        <a:pt x="314" y="415"/>
                        <a:pt x="314" y="412"/>
                      </a:cubicBezTo>
                      <a:cubicBezTo>
                        <a:pt x="310" y="412"/>
                        <a:pt x="305" y="412"/>
                        <a:pt x="301" y="411"/>
                      </a:cubicBezTo>
                      <a:cubicBezTo>
                        <a:pt x="301" y="414"/>
                        <a:pt x="301" y="418"/>
                        <a:pt x="301" y="421"/>
                      </a:cubicBezTo>
                      <a:cubicBezTo>
                        <a:pt x="303" y="421"/>
                        <a:pt x="305" y="421"/>
                        <a:pt x="307" y="421"/>
                      </a:cubicBezTo>
                      <a:cubicBezTo>
                        <a:pt x="309" y="421"/>
                        <a:pt x="310" y="420"/>
                        <a:pt x="312" y="420"/>
                      </a:cubicBezTo>
                      <a:cubicBezTo>
                        <a:pt x="313" y="420"/>
                        <a:pt x="313" y="420"/>
                        <a:pt x="313" y="421"/>
                      </a:cubicBezTo>
                      <a:cubicBezTo>
                        <a:pt x="313" y="421"/>
                        <a:pt x="313" y="422"/>
                        <a:pt x="313" y="422"/>
                      </a:cubicBezTo>
                      <a:cubicBezTo>
                        <a:pt x="310" y="424"/>
                        <a:pt x="305" y="424"/>
                        <a:pt x="302" y="423"/>
                      </a:cubicBezTo>
                      <a:cubicBezTo>
                        <a:pt x="302" y="427"/>
                        <a:pt x="302" y="431"/>
                        <a:pt x="301" y="435"/>
                      </a:cubicBezTo>
                      <a:cubicBezTo>
                        <a:pt x="301" y="434"/>
                        <a:pt x="302" y="434"/>
                        <a:pt x="302" y="434"/>
                      </a:cubicBezTo>
                      <a:cubicBezTo>
                        <a:pt x="304" y="435"/>
                        <a:pt x="306" y="436"/>
                        <a:pt x="309" y="436"/>
                      </a:cubicBezTo>
                      <a:cubicBezTo>
                        <a:pt x="310" y="436"/>
                        <a:pt x="312" y="435"/>
                        <a:pt x="314" y="436"/>
                      </a:cubicBezTo>
                      <a:close/>
                      <a:moveTo>
                        <a:pt x="375" y="171"/>
                      </a:moveTo>
                      <a:cubicBezTo>
                        <a:pt x="375" y="170"/>
                        <a:pt x="374" y="168"/>
                        <a:pt x="374" y="166"/>
                      </a:cubicBezTo>
                      <a:cubicBezTo>
                        <a:pt x="374" y="165"/>
                        <a:pt x="374" y="164"/>
                        <a:pt x="374" y="163"/>
                      </a:cubicBezTo>
                      <a:cubicBezTo>
                        <a:pt x="369" y="166"/>
                        <a:pt x="365" y="169"/>
                        <a:pt x="361" y="171"/>
                      </a:cubicBezTo>
                      <a:cubicBezTo>
                        <a:pt x="357" y="174"/>
                        <a:pt x="353" y="176"/>
                        <a:pt x="350" y="178"/>
                      </a:cubicBezTo>
                      <a:cubicBezTo>
                        <a:pt x="350" y="179"/>
                        <a:pt x="350" y="179"/>
                        <a:pt x="350" y="179"/>
                      </a:cubicBezTo>
                      <a:cubicBezTo>
                        <a:pt x="351" y="180"/>
                        <a:pt x="351" y="181"/>
                        <a:pt x="352" y="182"/>
                      </a:cubicBezTo>
                      <a:cubicBezTo>
                        <a:pt x="352" y="182"/>
                        <a:pt x="352" y="183"/>
                        <a:pt x="353" y="184"/>
                      </a:cubicBezTo>
                      <a:cubicBezTo>
                        <a:pt x="356" y="182"/>
                        <a:pt x="359" y="180"/>
                        <a:pt x="363" y="178"/>
                      </a:cubicBezTo>
                      <a:cubicBezTo>
                        <a:pt x="363" y="177"/>
                        <a:pt x="363" y="176"/>
                        <a:pt x="362" y="176"/>
                      </a:cubicBezTo>
                      <a:cubicBezTo>
                        <a:pt x="362" y="175"/>
                        <a:pt x="362" y="174"/>
                        <a:pt x="362" y="174"/>
                      </a:cubicBezTo>
                      <a:cubicBezTo>
                        <a:pt x="361" y="174"/>
                        <a:pt x="361" y="173"/>
                        <a:pt x="361" y="173"/>
                      </a:cubicBezTo>
                      <a:cubicBezTo>
                        <a:pt x="361" y="172"/>
                        <a:pt x="361" y="172"/>
                        <a:pt x="361" y="172"/>
                      </a:cubicBezTo>
                      <a:cubicBezTo>
                        <a:pt x="361" y="172"/>
                        <a:pt x="361" y="172"/>
                        <a:pt x="361" y="172"/>
                      </a:cubicBezTo>
                      <a:cubicBezTo>
                        <a:pt x="362" y="172"/>
                        <a:pt x="362" y="172"/>
                        <a:pt x="362" y="172"/>
                      </a:cubicBezTo>
                      <a:cubicBezTo>
                        <a:pt x="363" y="173"/>
                        <a:pt x="363" y="173"/>
                        <a:pt x="363" y="173"/>
                      </a:cubicBezTo>
                      <a:cubicBezTo>
                        <a:pt x="364" y="174"/>
                        <a:pt x="364" y="174"/>
                        <a:pt x="364" y="175"/>
                      </a:cubicBezTo>
                      <a:cubicBezTo>
                        <a:pt x="365" y="176"/>
                        <a:pt x="365" y="176"/>
                        <a:pt x="365" y="177"/>
                      </a:cubicBezTo>
                      <a:cubicBezTo>
                        <a:pt x="368" y="175"/>
                        <a:pt x="372" y="173"/>
                        <a:pt x="375" y="171"/>
                      </a:cubicBezTo>
                      <a:close/>
                      <a:moveTo>
                        <a:pt x="379" y="131"/>
                      </a:moveTo>
                      <a:cubicBezTo>
                        <a:pt x="381" y="129"/>
                        <a:pt x="383" y="126"/>
                        <a:pt x="385" y="124"/>
                      </a:cubicBezTo>
                      <a:cubicBezTo>
                        <a:pt x="381" y="123"/>
                        <a:pt x="377" y="121"/>
                        <a:pt x="374" y="119"/>
                      </a:cubicBezTo>
                      <a:cubicBezTo>
                        <a:pt x="372" y="122"/>
                        <a:pt x="369" y="125"/>
                        <a:pt x="367" y="128"/>
                      </a:cubicBezTo>
                      <a:cubicBezTo>
                        <a:pt x="371" y="129"/>
                        <a:pt x="375" y="130"/>
                        <a:pt x="379" y="131"/>
                      </a:cubicBezTo>
                      <a:close/>
                      <a:moveTo>
                        <a:pt x="295" y="469"/>
                      </a:moveTo>
                      <a:cubicBezTo>
                        <a:pt x="302" y="465"/>
                        <a:pt x="306" y="460"/>
                        <a:pt x="309" y="454"/>
                      </a:cubicBezTo>
                      <a:cubicBezTo>
                        <a:pt x="308" y="454"/>
                        <a:pt x="306" y="454"/>
                        <a:pt x="305" y="453"/>
                      </a:cubicBezTo>
                      <a:cubicBezTo>
                        <a:pt x="302" y="453"/>
                        <a:pt x="300" y="452"/>
                        <a:pt x="298" y="451"/>
                      </a:cubicBezTo>
                      <a:cubicBezTo>
                        <a:pt x="296" y="456"/>
                        <a:pt x="293" y="460"/>
                        <a:pt x="290" y="463"/>
                      </a:cubicBezTo>
                      <a:cubicBezTo>
                        <a:pt x="292" y="465"/>
                        <a:pt x="294" y="466"/>
                        <a:pt x="295" y="468"/>
                      </a:cubicBezTo>
                      <a:cubicBezTo>
                        <a:pt x="296" y="468"/>
                        <a:pt x="296" y="469"/>
                        <a:pt x="295" y="469"/>
                      </a:cubicBezTo>
                      <a:cubicBezTo>
                        <a:pt x="295" y="469"/>
                        <a:pt x="294" y="469"/>
                        <a:pt x="294" y="469"/>
                      </a:cubicBezTo>
                      <a:cubicBezTo>
                        <a:pt x="293" y="469"/>
                        <a:pt x="292" y="468"/>
                        <a:pt x="291" y="467"/>
                      </a:cubicBezTo>
                      <a:cubicBezTo>
                        <a:pt x="288" y="465"/>
                        <a:pt x="288" y="465"/>
                        <a:pt x="288" y="465"/>
                      </a:cubicBezTo>
                      <a:cubicBezTo>
                        <a:pt x="286" y="467"/>
                        <a:pt x="284" y="468"/>
                        <a:pt x="282" y="470"/>
                      </a:cubicBezTo>
                      <a:cubicBezTo>
                        <a:pt x="280" y="471"/>
                        <a:pt x="279" y="471"/>
                        <a:pt x="277" y="472"/>
                      </a:cubicBezTo>
                      <a:cubicBezTo>
                        <a:pt x="278" y="473"/>
                        <a:pt x="278" y="473"/>
                        <a:pt x="278" y="474"/>
                      </a:cubicBezTo>
                      <a:cubicBezTo>
                        <a:pt x="279" y="475"/>
                        <a:pt x="280" y="476"/>
                        <a:pt x="280" y="477"/>
                      </a:cubicBezTo>
                      <a:cubicBezTo>
                        <a:pt x="285" y="475"/>
                        <a:pt x="290" y="472"/>
                        <a:pt x="295" y="469"/>
                      </a:cubicBezTo>
                      <a:cubicBezTo>
                        <a:pt x="295" y="469"/>
                        <a:pt x="295" y="469"/>
                        <a:pt x="295" y="469"/>
                      </a:cubicBezTo>
                      <a:close/>
                      <a:moveTo>
                        <a:pt x="378" y="133"/>
                      </a:moveTo>
                      <a:cubicBezTo>
                        <a:pt x="374" y="132"/>
                        <a:pt x="370" y="131"/>
                        <a:pt x="366" y="129"/>
                      </a:cubicBezTo>
                      <a:cubicBezTo>
                        <a:pt x="364" y="132"/>
                        <a:pt x="362" y="135"/>
                        <a:pt x="360" y="137"/>
                      </a:cubicBezTo>
                      <a:cubicBezTo>
                        <a:pt x="357" y="140"/>
                        <a:pt x="355" y="144"/>
                        <a:pt x="352" y="147"/>
                      </a:cubicBezTo>
                      <a:cubicBezTo>
                        <a:pt x="355" y="148"/>
                        <a:pt x="359" y="149"/>
                        <a:pt x="362" y="151"/>
                      </a:cubicBezTo>
                      <a:cubicBezTo>
                        <a:pt x="362" y="151"/>
                        <a:pt x="362" y="151"/>
                        <a:pt x="362" y="151"/>
                      </a:cubicBezTo>
                      <a:cubicBezTo>
                        <a:pt x="365" y="148"/>
                        <a:pt x="367" y="146"/>
                        <a:pt x="369" y="143"/>
                      </a:cubicBezTo>
                      <a:cubicBezTo>
                        <a:pt x="366" y="143"/>
                        <a:pt x="363" y="141"/>
                        <a:pt x="361" y="139"/>
                      </a:cubicBezTo>
                      <a:cubicBezTo>
                        <a:pt x="360" y="139"/>
                        <a:pt x="360" y="138"/>
                        <a:pt x="361" y="138"/>
                      </a:cubicBezTo>
                      <a:cubicBezTo>
                        <a:pt x="361" y="137"/>
                        <a:pt x="361" y="137"/>
                        <a:pt x="362" y="138"/>
                      </a:cubicBezTo>
                      <a:cubicBezTo>
                        <a:pt x="363" y="139"/>
                        <a:pt x="365" y="139"/>
                        <a:pt x="366" y="140"/>
                      </a:cubicBezTo>
                      <a:cubicBezTo>
                        <a:pt x="368" y="140"/>
                        <a:pt x="369" y="140"/>
                        <a:pt x="371" y="141"/>
                      </a:cubicBezTo>
                      <a:cubicBezTo>
                        <a:pt x="371" y="141"/>
                        <a:pt x="371" y="141"/>
                        <a:pt x="371" y="141"/>
                      </a:cubicBezTo>
                      <a:cubicBezTo>
                        <a:pt x="373" y="138"/>
                        <a:pt x="376" y="136"/>
                        <a:pt x="378" y="133"/>
                      </a:cubicBezTo>
                      <a:close/>
                      <a:moveTo>
                        <a:pt x="400" y="48"/>
                      </a:moveTo>
                      <a:cubicBezTo>
                        <a:pt x="399" y="46"/>
                        <a:pt x="398" y="44"/>
                        <a:pt x="397" y="42"/>
                      </a:cubicBezTo>
                      <a:cubicBezTo>
                        <a:pt x="397" y="40"/>
                        <a:pt x="396" y="39"/>
                        <a:pt x="395" y="38"/>
                      </a:cubicBezTo>
                      <a:cubicBezTo>
                        <a:pt x="393" y="39"/>
                        <a:pt x="391" y="40"/>
                        <a:pt x="389" y="41"/>
                      </a:cubicBezTo>
                      <a:cubicBezTo>
                        <a:pt x="387" y="43"/>
                        <a:pt x="385" y="44"/>
                        <a:pt x="384" y="46"/>
                      </a:cubicBezTo>
                      <a:cubicBezTo>
                        <a:pt x="384" y="47"/>
                        <a:pt x="385" y="48"/>
                        <a:pt x="386" y="49"/>
                      </a:cubicBezTo>
                      <a:cubicBezTo>
                        <a:pt x="387" y="51"/>
                        <a:pt x="388" y="53"/>
                        <a:pt x="388" y="54"/>
                      </a:cubicBezTo>
                      <a:cubicBezTo>
                        <a:pt x="390" y="53"/>
                        <a:pt x="392" y="52"/>
                        <a:pt x="394" y="51"/>
                      </a:cubicBezTo>
                      <a:cubicBezTo>
                        <a:pt x="396" y="50"/>
                        <a:pt x="398" y="48"/>
                        <a:pt x="400" y="48"/>
                      </a:cubicBezTo>
                      <a:close/>
                      <a:moveTo>
                        <a:pt x="388" y="84"/>
                      </a:moveTo>
                      <a:cubicBezTo>
                        <a:pt x="391" y="70"/>
                        <a:pt x="387" y="58"/>
                        <a:pt x="379" y="47"/>
                      </a:cubicBezTo>
                      <a:cubicBezTo>
                        <a:pt x="373" y="38"/>
                        <a:pt x="363" y="30"/>
                        <a:pt x="353" y="25"/>
                      </a:cubicBezTo>
                      <a:cubicBezTo>
                        <a:pt x="352" y="26"/>
                        <a:pt x="352" y="25"/>
                        <a:pt x="352" y="25"/>
                      </a:cubicBezTo>
                      <a:cubicBezTo>
                        <a:pt x="342" y="21"/>
                        <a:pt x="331" y="21"/>
                        <a:pt x="321" y="25"/>
                      </a:cubicBezTo>
                      <a:cubicBezTo>
                        <a:pt x="297" y="35"/>
                        <a:pt x="288" y="63"/>
                        <a:pt x="282" y="87"/>
                      </a:cubicBezTo>
                      <a:cubicBezTo>
                        <a:pt x="280" y="94"/>
                        <a:pt x="279" y="102"/>
                        <a:pt x="277" y="109"/>
                      </a:cubicBezTo>
                      <a:cubicBezTo>
                        <a:pt x="278" y="110"/>
                        <a:pt x="277" y="111"/>
                        <a:pt x="277" y="111"/>
                      </a:cubicBezTo>
                      <a:cubicBezTo>
                        <a:pt x="273" y="129"/>
                        <a:pt x="270" y="147"/>
                        <a:pt x="268" y="165"/>
                      </a:cubicBezTo>
                      <a:cubicBezTo>
                        <a:pt x="270" y="161"/>
                        <a:pt x="275" y="159"/>
                        <a:pt x="280" y="160"/>
                      </a:cubicBezTo>
                      <a:cubicBezTo>
                        <a:pt x="280" y="160"/>
                        <a:pt x="280" y="159"/>
                        <a:pt x="280" y="158"/>
                      </a:cubicBezTo>
                      <a:cubicBezTo>
                        <a:pt x="283" y="159"/>
                        <a:pt x="283" y="159"/>
                        <a:pt x="283" y="159"/>
                      </a:cubicBezTo>
                      <a:cubicBezTo>
                        <a:pt x="283" y="160"/>
                        <a:pt x="283" y="160"/>
                        <a:pt x="282" y="161"/>
                      </a:cubicBezTo>
                      <a:cubicBezTo>
                        <a:pt x="287" y="163"/>
                        <a:pt x="289" y="167"/>
                        <a:pt x="289" y="172"/>
                      </a:cubicBezTo>
                      <a:cubicBezTo>
                        <a:pt x="291" y="174"/>
                        <a:pt x="291" y="174"/>
                        <a:pt x="291" y="174"/>
                      </a:cubicBezTo>
                      <a:cubicBezTo>
                        <a:pt x="290" y="175"/>
                        <a:pt x="289" y="176"/>
                        <a:pt x="288" y="177"/>
                      </a:cubicBezTo>
                      <a:cubicBezTo>
                        <a:pt x="293" y="180"/>
                        <a:pt x="298" y="183"/>
                        <a:pt x="302" y="187"/>
                      </a:cubicBezTo>
                      <a:cubicBezTo>
                        <a:pt x="302" y="184"/>
                        <a:pt x="303" y="182"/>
                        <a:pt x="303" y="179"/>
                      </a:cubicBezTo>
                      <a:cubicBezTo>
                        <a:pt x="306" y="180"/>
                        <a:pt x="306" y="180"/>
                        <a:pt x="306" y="180"/>
                      </a:cubicBezTo>
                      <a:cubicBezTo>
                        <a:pt x="306" y="181"/>
                        <a:pt x="306" y="182"/>
                        <a:pt x="306" y="183"/>
                      </a:cubicBezTo>
                      <a:cubicBezTo>
                        <a:pt x="308" y="181"/>
                        <a:pt x="311" y="180"/>
                        <a:pt x="314" y="181"/>
                      </a:cubicBezTo>
                      <a:cubicBezTo>
                        <a:pt x="334" y="161"/>
                        <a:pt x="353" y="140"/>
                        <a:pt x="370" y="117"/>
                      </a:cubicBezTo>
                      <a:cubicBezTo>
                        <a:pt x="378" y="107"/>
                        <a:pt x="385" y="96"/>
                        <a:pt x="388" y="84"/>
                      </a:cubicBezTo>
                      <a:close/>
                      <a:moveTo>
                        <a:pt x="313" y="409"/>
                      </a:moveTo>
                      <a:cubicBezTo>
                        <a:pt x="313" y="405"/>
                        <a:pt x="312" y="400"/>
                        <a:pt x="311" y="396"/>
                      </a:cubicBezTo>
                      <a:cubicBezTo>
                        <a:pt x="309" y="397"/>
                        <a:pt x="306" y="397"/>
                        <a:pt x="304" y="397"/>
                      </a:cubicBezTo>
                      <a:cubicBezTo>
                        <a:pt x="302" y="398"/>
                        <a:pt x="300" y="398"/>
                        <a:pt x="299" y="397"/>
                      </a:cubicBezTo>
                      <a:cubicBezTo>
                        <a:pt x="299" y="399"/>
                        <a:pt x="299" y="400"/>
                        <a:pt x="299" y="402"/>
                      </a:cubicBezTo>
                      <a:cubicBezTo>
                        <a:pt x="300" y="404"/>
                        <a:pt x="300" y="407"/>
                        <a:pt x="300" y="409"/>
                      </a:cubicBezTo>
                      <a:cubicBezTo>
                        <a:pt x="305" y="409"/>
                        <a:pt x="309" y="409"/>
                        <a:pt x="313" y="409"/>
                      </a:cubicBezTo>
                      <a:close/>
                      <a:moveTo>
                        <a:pt x="311" y="394"/>
                      </a:moveTo>
                      <a:cubicBezTo>
                        <a:pt x="310" y="393"/>
                        <a:pt x="310" y="391"/>
                        <a:pt x="309" y="389"/>
                      </a:cubicBezTo>
                      <a:cubicBezTo>
                        <a:pt x="308" y="387"/>
                        <a:pt x="308" y="385"/>
                        <a:pt x="307" y="382"/>
                      </a:cubicBezTo>
                      <a:cubicBezTo>
                        <a:pt x="307" y="383"/>
                        <a:pt x="307" y="383"/>
                        <a:pt x="306" y="383"/>
                      </a:cubicBezTo>
                      <a:cubicBezTo>
                        <a:pt x="303" y="384"/>
                        <a:pt x="299" y="383"/>
                        <a:pt x="295" y="383"/>
                      </a:cubicBezTo>
                      <a:cubicBezTo>
                        <a:pt x="296" y="387"/>
                        <a:pt x="297" y="391"/>
                        <a:pt x="298" y="395"/>
                      </a:cubicBezTo>
                      <a:cubicBezTo>
                        <a:pt x="300" y="395"/>
                        <a:pt x="302" y="395"/>
                        <a:pt x="304" y="395"/>
                      </a:cubicBezTo>
                      <a:cubicBezTo>
                        <a:pt x="306" y="395"/>
                        <a:pt x="308" y="394"/>
                        <a:pt x="311" y="394"/>
                      </a:cubicBezTo>
                      <a:close/>
                      <a:moveTo>
                        <a:pt x="340" y="255"/>
                      </a:moveTo>
                      <a:cubicBezTo>
                        <a:pt x="340" y="254"/>
                        <a:pt x="340" y="253"/>
                        <a:pt x="340" y="253"/>
                      </a:cubicBezTo>
                      <a:cubicBezTo>
                        <a:pt x="341" y="252"/>
                        <a:pt x="341" y="251"/>
                        <a:pt x="341" y="250"/>
                      </a:cubicBezTo>
                      <a:cubicBezTo>
                        <a:pt x="339" y="249"/>
                        <a:pt x="336" y="247"/>
                        <a:pt x="334" y="246"/>
                      </a:cubicBezTo>
                      <a:cubicBezTo>
                        <a:pt x="334" y="246"/>
                        <a:pt x="334" y="246"/>
                        <a:pt x="334" y="246"/>
                      </a:cubicBezTo>
                      <a:cubicBezTo>
                        <a:pt x="335" y="248"/>
                        <a:pt x="335" y="250"/>
                        <a:pt x="334" y="253"/>
                      </a:cubicBezTo>
                      <a:cubicBezTo>
                        <a:pt x="336" y="254"/>
                        <a:pt x="338" y="254"/>
                        <a:pt x="340" y="255"/>
                      </a:cubicBezTo>
                      <a:close/>
                      <a:moveTo>
                        <a:pt x="387" y="40"/>
                      </a:moveTo>
                      <a:cubicBezTo>
                        <a:pt x="389" y="38"/>
                        <a:pt x="391" y="37"/>
                        <a:pt x="393" y="36"/>
                      </a:cubicBezTo>
                      <a:cubicBezTo>
                        <a:pt x="391" y="32"/>
                        <a:pt x="388" y="29"/>
                        <a:pt x="384" y="25"/>
                      </a:cubicBezTo>
                      <a:cubicBezTo>
                        <a:pt x="382" y="29"/>
                        <a:pt x="378" y="32"/>
                        <a:pt x="374" y="35"/>
                      </a:cubicBezTo>
                      <a:cubicBezTo>
                        <a:pt x="377" y="38"/>
                        <a:pt x="380" y="41"/>
                        <a:pt x="382" y="44"/>
                      </a:cubicBezTo>
                      <a:cubicBezTo>
                        <a:pt x="384" y="42"/>
                        <a:pt x="385" y="41"/>
                        <a:pt x="387" y="40"/>
                      </a:cubicBezTo>
                      <a:close/>
                      <a:moveTo>
                        <a:pt x="288" y="459"/>
                      </a:moveTo>
                      <a:cubicBezTo>
                        <a:pt x="297" y="449"/>
                        <a:pt x="298" y="435"/>
                        <a:pt x="297" y="422"/>
                      </a:cubicBezTo>
                      <a:cubicBezTo>
                        <a:pt x="297" y="409"/>
                        <a:pt x="295" y="396"/>
                        <a:pt x="291" y="383"/>
                      </a:cubicBezTo>
                      <a:cubicBezTo>
                        <a:pt x="286" y="365"/>
                        <a:pt x="279" y="347"/>
                        <a:pt x="271" y="329"/>
                      </a:cubicBezTo>
                      <a:cubicBezTo>
                        <a:pt x="270" y="329"/>
                        <a:pt x="270" y="328"/>
                        <a:pt x="270" y="328"/>
                      </a:cubicBezTo>
                      <a:cubicBezTo>
                        <a:pt x="268" y="323"/>
                        <a:pt x="266" y="318"/>
                        <a:pt x="264" y="313"/>
                      </a:cubicBezTo>
                      <a:cubicBezTo>
                        <a:pt x="263" y="312"/>
                        <a:pt x="264" y="311"/>
                        <a:pt x="265" y="311"/>
                      </a:cubicBezTo>
                      <a:cubicBezTo>
                        <a:pt x="261" y="309"/>
                        <a:pt x="258" y="306"/>
                        <a:pt x="257" y="302"/>
                      </a:cubicBezTo>
                      <a:cubicBezTo>
                        <a:pt x="257" y="302"/>
                        <a:pt x="257" y="302"/>
                        <a:pt x="257" y="302"/>
                      </a:cubicBezTo>
                      <a:cubicBezTo>
                        <a:pt x="257" y="302"/>
                        <a:pt x="257" y="302"/>
                        <a:pt x="257" y="302"/>
                      </a:cubicBezTo>
                      <a:cubicBezTo>
                        <a:pt x="257" y="303"/>
                        <a:pt x="257" y="304"/>
                        <a:pt x="256" y="305"/>
                      </a:cubicBezTo>
                      <a:cubicBezTo>
                        <a:pt x="257" y="306"/>
                        <a:pt x="257" y="306"/>
                        <a:pt x="257" y="307"/>
                      </a:cubicBezTo>
                      <a:cubicBezTo>
                        <a:pt x="263" y="331"/>
                        <a:pt x="267" y="356"/>
                        <a:pt x="270" y="381"/>
                      </a:cubicBezTo>
                      <a:cubicBezTo>
                        <a:pt x="272" y="399"/>
                        <a:pt x="278" y="425"/>
                        <a:pt x="265" y="441"/>
                      </a:cubicBezTo>
                      <a:cubicBezTo>
                        <a:pt x="253" y="455"/>
                        <a:pt x="237" y="443"/>
                        <a:pt x="232" y="429"/>
                      </a:cubicBezTo>
                      <a:cubicBezTo>
                        <a:pt x="229" y="421"/>
                        <a:pt x="229" y="411"/>
                        <a:pt x="229" y="402"/>
                      </a:cubicBezTo>
                      <a:cubicBezTo>
                        <a:pt x="228" y="390"/>
                        <a:pt x="228" y="379"/>
                        <a:pt x="229" y="367"/>
                      </a:cubicBezTo>
                      <a:cubicBezTo>
                        <a:pt x="229" y="346"/>
                        <a:pt x="231" y="324"/>
                        <a:pt x="235" y="304"/>
                      </a:cubicBezTo>
                      <a:cubicBezTo>
                        <a:pt x="233" y="305"/>
                        <a:pt x="232" y="307"/>
                        <a:pt x="229" y="307"/>
                      </a:cubicBezTo>
                      <a:cubicBezTo>
                        <a:pt x="223" y="329"/>
                        <a:pt x="216" y="351"/>
                        <a:pt x="212" y="373"/>
                      </a:cubicBezTo>
                      <a:cubicBezTo>
                        <a:pt x="212" y="373"/>
                        <a:pt x="212" y="374"/>
                        <a:pt x="211" y="374"/>
                      </a:cubicBezTo>
                      <a:cubicBezTo>
                        <a:pt x="210" y="379"/>
                        <a:pt x="209" y="384"/>
                        <a:pt x="209" y="389"/>
                      </a:cubicBezTo>
                      <a:cubicBezTo>
                        <a:pt x="206" y="412"/>
                        <a:pt x="205" y="441"/>
                        <a:pt x="220" y="460"/>
                      </a:cubicBezTo>
                      <a:cubicBezTo>
                        <a:pt x="225" y="466"/>
                        <a:pt x="233" y="469"/>
                        <a:pt x="241" y="471"/>
                      </a:cubicBezTo>
                      <a:cubicBezTo>
                        <a:pt x="241" y="471"/>
                        <a:pt x="241" y="470"/>
                        <a:pt x="241" y="470"/>
                      </a:cubicBezTo>
                      <a:cubicBezTo>
                        <a:pt x="242" y="469"/>
                        <a:pt x="243" y="469"/>
                        <a:pt x="243" y="470"/>
                      </a:cubicBezTo>
                      <a:cubicBezTo>
                        <a:pt x="243" y="471"/>
                        <a:pt x="243" y="471"/>
                        <a:pt x="243" y="471"/>
                      </a:cubicBezTo>
                      <a:cubicBezTo>
                        <a:pt x="248" y="472"/>
                        <a:pt x="253" y="472"/>
                        <a:pt x="257" y="472"/>
                      </a:cubicBezTo>
                      <a:cubicBezTo>
                        <a:pt x="269" y="472"/>
                        <a:pt x="281" y="468"/>
                        <a:pt x="288" y="459"/>
                      </a:cubicBezTo>
                      <a:close/>
                      <a:moveTo>
                        <a:pt x="306" y="381"/>
                      </a:moveTo>
                      <a:cubicBezTo>
                        <a:pt x="307" y="381"/>
                        <a:pt x="307" y="381"/>
                        <a:pt x="307" y="382"/>
                      </a:cubicBezTo>
                      <a:cubicBezTo>
                        <a:pt x="306" y="378"/>
                        <a:pt x="304" y="374"/>
                        <a:pt x="303" y="370"/>
                      </a:cubicBezTo>
                      <a:cubicBezTo>
                        <a:pt x="300" y="372"/>
                        <a:pt x="296" y="372"/>
                        <a:pt x="292" y="371"/>
                      </a:cubicBezTo>
                      <a:cubicBezTo>
                        <a:pt x="292" y="371"/>
                        <a:pt x="292" y="371"/>
                        <a:pt x="292" y="371"/>
                      </a:cubicBezTo>
                      <a:cubicBezTo>
                        <a:pt x="293" y="374"/>
                        <a:pt x="294" y="378"/>
                        <a:pt x="295" y="381"/>
                      </a:cubicBezTo>
                      <a:cubicBezTo>
                        <a:pt x="298" y="381"/>
                        <a:pt x="303" y="381"/>
                        <a:pt x="306" y="381"/>
                      </a:cubicBezTo>
                      <a:close/>
                      <a:moveTo>
                        <a:pt x="351" y="185"/>
                      </a:moveTo>
                      <a:cubicBezTo>
                        <a:pt x="350" y="184"/>
                        <a:pt x="350" y="183"/>
                        <a:pt x="350" y="183"/>
                      </a:cubicBezTo>
                      <a:cubicBezTo>
                        <a:pt x="350" y="182"/>
                        <a:pt x="349" y="180"/>
                        <a:pt x="349" y="179"/>
                      </a:cubicBezTo>
                      <a:cubicBezTo>
                        <a:pt x="349" y="179"/>
                        <a:pt x="349" y="179"/>
                        <a:pt x="349" y="179"/>
                      </a:cubicBezTo>
                      <a:cubicBezTo>
                        <a:pt x="345" y="182"/>
                        <a:pt x="341" y="184"/>
                        <a:pt x="337" y="187"/>
                      </a:cubicBezTo>
                      <a:cubicBezTo>
                        <a:pt x="337" y="188"/>
                        <a:pt x="337" y="188"/>
                        <a:pt x="337" y="189"/>
                      </a:cubicBezTo>
                      <a:cubicBezTo>
                        <a:pt x="338" y="190"/>
                        <a:pt x="339" y="191"/>
                        <a:pt x="339" y="192"/>
                      </a:cubicBezTo>
                      <a:cubicBezTo>
                        <a:pt x="339" y="192"/>
                        <a:pt x="339" y="192"/>
                        <a:pt x="339" y="192"/>
                      </a:cubicBezTo>
                      <a:cubicBezTo>
                        <a:pt x="343" y="190"/>
                        <a:pt x="347" y="187"/>
                        <a:pt x="351" y="185"/>
                      </a:cubicBezTo>
                      <a:close/>
                      <a:moveTo>
                        <a:pt x="352" y="160"/>
                      </a:moveTo>
                      <a:cubicBezTo>
                        <a:pt x="355" y="158"/>
                        <a:pt x="358" y="155"/>
                        <a:pt x="361" y="152"/>
                      </a:cubicBezTo>
                      <a:cubicBezTo>
                        <a:pt x="357" y="151"/>
                        <a:pt x="354" y="150"/>
                        <a:pt x="351" y="148"/>
                      </a:cubicBezTo>
                      <a:cubicBezTo>
                        <a:pt x="348" y="151"/>
                        <a:pt x="345" y="155"/>
                        <a:pt x="342" y="158"/>
                      </a:cubicBezTo>
                      <a:cubicBezTo>
                        <a:pt x="345" y="158"/>
                        <a:pt x="349" y="159"/>
                        <a:pt x="352" y="160"/>
                      </a:cubicBezTo>
                      <a:close/>
                      <a:moveTo>
                        <a:pt x="319" y="256"/>
                      </a:moveTo>
                      <a:cubicBezTo>
                        <a:pt x="324" y="258"/>
                        <a:pt x="330" y="257"/>
                        <a:pt x="331" y="251"/>
                      </a:cubicBezTo>
                      <a:cubicBezTo>
                        <a:pt x="332" y="246"/>
                        <a:pt x="327" y="243"/>
                        <a:pt x="323" y="242"/>
                      </a:cubicBezTo>
                      <a:cubicBezTo>
                        <a:pt x="322" y="247"/>
                        <a:pt x="321" y="251"/>
                        <a:pt x="319" y="256"/>
                      </a:cubicBezTo>
                      <a:close/>
                      <a:moveTo>
                        <a:pt x="277" y="478"/>
                      </a:moveTo>
                      <a:cubicBezTo>
                        <a:pt x="277" y="477"/>
                        <a:pt x="277" y="476"/>
                        <a:pt x="276" y="475"/>
                      </a:cubicBezTo>
                      <a:cubicBezTo>
                        <a:pt x="276" y="474"/>
                        <a:pt x="275" y="473"/>
                        <a:pt x="275" y="473"/>
                      </a:cubicBezTo>
                      <a:cubicBezTo>
                        <a:pt x="270" y="474"/>
                        <a:pt x="265" y="475"/>
                        <a:pt x="260" y="476"/>
                      </a:cubicBezTo>
                      <a:cubicBezTo>
                        <a:pt x="260" y="476"/>
                        <a:pt x="260" y="477"/>
                        <a:pt x="260" y="478"/>
                      </a:cubicBezTo>
                      <a:cubicBezTo>
                        <a:pt x="260" y="478"/>
                        <a:pt x="261" y="479"/>
                        <a:pt x="261" y="480"/>
                      </a:cubicBezTo>
                      <a:cubicBezTo>
                        <a:pt x="261" y="481"/>
                        <a:pt x="261" y="481"/>
                        <a:pt x="260" y="481"/>
                      </a:cubicBezTo>
                      <a:cubicBezTo>
                        <a:pt x="260" y="481"/>
                        <a:pt x="260" y="481"/>
                        <a:pt x="260" y="481"/>
                      </a:cubicBezTo>
                      <a:cubicBezTo>
                        <a:pt x="259" y="481"/>
                        <a:pt x="258" y="479"/>
                        <a:pt x="258" y="478"/>
                      </a:cubicBezTo>
                      <a:cubicBezTo>
                        <a:pt x="258" y="477"/>
                        <a:pt x="258" y="476"/>
                        <a:pt x="258" y="476"/>
                      </a:cubicBezTo>
                      <a:cubicBezTo>
                        <a:pt x="255" y="476"/>
                        <a:pt x="252" y="476"/>
                        <a:pt x="249" y="475"/>
                      </a:cubicBezTo>
                      <a:cubicBezTo>
                        <a:pt x="247" y="475"/>
                        <a:pt x="245" y="475"/>
                        <a:pt x="243" y="475"/>
                      </a:cubicBezTo>
                      <a:cubicBezTo>
                        <a:pt x="243" y="475"/>
                        <a:pt x="243" y="476"/>
                        <a:pt x="243" y="476"/>
                      </a:cubicBezTo>
                      <a:cubicBezTo>
                        <a:pt x="243" y="478"/>
                        <a:pt x="243" y="480"/>
                        <a:pt x="243" y="481"/>
                      </a:cubicBezTo>
                      <a:cubicBezTo>
                        <a:pt x="243" y="482"/>
                        <a:pt x="242" y="482"/>
                        <a:pt x="242" y="482"/>
                      </a:cubicBezTo>
                      <a:cubicBezTo>
                        <a:pt x="242" y="482"/>
                        <a:pt x="241" y="482"/>
                        <a:pt x="241" y="481"/>
                      </a:cubicBezTo>
                      <a:cubicBezTo>
                        <a:pt x="240" y="480"/>
                        <a:pt x="240" y="477"/>
                        <a:pt x="240" y="474"/>
                      </a:cubicBezTo>
                      <a:cubicBezTo>
                        <a:pt x="236" y="474"/>
                        <a:pt x="231" y="472"/>
                        <a:pt x="227" y="470"/>
                      </a:cubicBezTo>
                      <a:cubicBezTo>
                        <a:pt x="226" y="471"/>
                        <a:pt x="226" y="473"/>
                        <a:pt x="226" y="474"/>
                      </a:cubicBezTo>
                      <a:cubicBezTo>
                        <a:pt x="225" y="475"/>
                        <a:pt x="225" y="476"/>
                        <a:pt x="225" y="477"/>
                      </a:cubicBezTo>
                      <a:cubicBezTo>
                        <a:pt x="230" y="480"/>
                        <a:pt x="236" y="481"/>
                        <a:pt x="242" y="482"/>
                      </a:cubicBezTo>
                      <a:cubicBezTo>
                        <a:pt x="248" y="483"/>
                        <a:pt x="254" y="483"/>
                        <a:pt x="260" y="482"/>
                      </a:cubicBezTo>
                      <a:cubicBezTo>
                        <a:pt x="266" y="481"/>
                        <a:pt x="272" y="480"/>
                        <a:pt x="277" y="478"/>
                      </a:cubicBezTo>
                      <a:close/>
                      <a:moveTo>
                        <a:pt x="350" y="162"/>
                      </a:moveTo>
                      <a:cubicBezTo>
                        <a:pt x="349" y="162"/>
                        <a:pt x="349" y="161"/>
                        <a:pt x="348" y="161"/>
                      </a:cubicBezTo>
                      <a:cubicBezTo>
                        <a:pt x="346" y="160"/>
                        <a:pt x="344" y="160"/>
                        <a:pt x="342" y="159"/>
                      </a:cubicBezTo>
                      <a:cubicBezTo>
                        <a:pt x="342" y="159"/>
                        <a:pt x="341" y="159"/>
                        <a:pt x="341" y="159"/>
                      </a:cubicBezTo>
                      <a:cubicBezTo>
                        <a:pt x="339" y="162"/>
                        <a:pt x="336" y="165"/>
                        <a:pt x="333" y="168"/>
                      </a:cubicBezTo>
                      <a:cubicBezTo>
                        <a:pt x="333" y="168"/>
                        <a:pt x="333" y="168"/>
                        <a:pt x="333" y="168"/>
                      </a:cubicBezTo>
                      <a:cubicBezTo>
                        <a:pt x="336" y="168"/>
                        <a:pt x="339" y="169"/>
                        <a:pt x="341" y="170"/>
                      </a:cubicBezTo>
                      <a:cubicBezTo>
                        <a:pt x="344" y="167"/>
                        <a:pt x="347" y="165"/>
                        <a:pt x="350" y="162"/>
                      </a:cubicBezTo>
                      <a:close/>
                      <a:moveTo>
                        <a:pt x="323" y="238"/>
                      </a:moveTo>
                      <a:cubicBezTo>
                        <a:pt x="328" y="239"/>
                        <a:pt x="332" y="236"/>
                        <a:pt x="332" y="230"/>
                      </a:cubicBezTo>
                      <a:cubicBezTo>
                        <a:pt x="332" y="224"/>
                        <a:pt x="327" y="221"/>
                        <a:pt x="322" y="221"/>
                      </a:cubicBezTo>
                      <a:cubicBezTo>
                        <a:pt x="322" y="224"/>
                        <a:pt x="323" y="227"/>
                        <a:pt x="323" y="230"/>
                      </a:cubicBezTo>
                      <a:cubicBezTo>
                        <a:pt x="323" y="232"/>
                        <a:pt x="323" y="235"/>
                        <a:pt x="323" y="238"/>
                      </a:cubicBezTo>
                      <a:close/>
                      <a:moveTo>
                        <a:pt x="298" y="369"/>
                      </a:moveTo>
                      <a:cubicBezTo>
                        <a:pt x="300" y="369"/>
                        <a:pt x="301" y="368"/>
                        <a:pt x="302" y="368"/>
                      </a:cubicBezTo>
                      <a:cubicBezTo>
                        <a:pt x="301" y="363"/>
                        <a:pt x="299" y="358"/>
                        <a:pt x="297" y="354"/>
                      </a:cubicBezTo>
                      <a:cubicBezTo>
                        <a:pt x="294" y="345"/>
                        <a:pt x="291" y="335"/>
                        <a:pt x="287" y="326"/>
                      </a:cubicBezTo>
                      <a:cubicBezTo>
                        <a:pt x="285" y="327"/>
                        <a:pt x="282" y="328"/>
                        <a:pt x="280" y="328"/>
                      </a:cubicBezTo>
                      <a:cubicBezTo>
                        <a:pt x="278" y="328"/>
                        <a:pt x="277" y="329"/>
                        <a:pt x="275" y="329"/>
                      </a:cubicBezTo>
                      <a:cubicBezTo>
                        <a:pt x="277" y="333"/>
                        <a:pt x="279" y="337"/>
                        <a:pt x="281" y="342"/>
                      </a:cubicBezTo>
                      <a:cubicBezTo>
                        <a:pt x="283" y="341"/>
                        <a:pt x="286" y="339"/>
                        <a:pt x="289" y="339"/>
                      </a:cubicBezTo>
                      <a:cubicBezTo>
                        <a:pt x="290" y="339"/>
                        <a:pt x="290" y="341"/>
                        <a:pt x="289" y="341"/>
                      </a:cubicBezTo>
                      <a:cubicBezTo>
                        <a:pt x="287" y="342"/>
                        <a:pt x="284" y="343"/>
                        <a:pt x="282" y="344"/>
                      </a:cubicBezTo>
                      <a:cubicBezTo>
                        <a:pt x="283" y="348"/>
                        <a:pt x="285" y="351"/>
                        <a:pt x="286" y="355"/>
                      </a:cubicBezTo>
                      <a:cubicBezTo>
                        <a:pt x="287" y="355"/>
                        <a:pt x="289" y="355"/>
                        <a:pt x="290" y="354"/>
                      </a:cubicBezTo>
                      <a:cubicBezTo>
                        <a:pt x="292" y="354"/>
                        <a:pt x="294" y="354"/>
                        <a:pt x="295" y="353"/>
                      </a:cubicBezTo>
                      <a:cubicBezTo>
                        <a:pt x="296" y="353"/>
                        <a:pt x="296" y="354"/>
                        <a:pt x="296" y="354"/>
                      </a:cubicBezTo>
                      <a:cubicBezTo>
                        <a:pt x="296" y="354"/>
                        <a:pt x="296" y="355"/>
                        <a:pt x="296" y="355"/>
                      </a:cubicBezTo>
                      <a:cubicBezTo>
                        <a:pt x="293" y="357"/>
                        <a:pt x="290" y="357"/>
                        <a:pt x="287" y="357"/>
                      </a:cubicBezTo>
                      <a:cubicBezTo>
                        <a:pt x="288" y="361"/>
                        <a:pt x="290" y="366"/>
                        <a:pt x="291" y="370"/>
                      </a:cubicBezTo>
                      <a:cubicBezTo>
                        <a:pt x="291" y="369"/>
                        <a:pt x="292" y="369"/>
                        <a:pt x="293" y="369"/>
                      </a:cubicBezTo>
                      <a:cubicBezTo>
                        <a:pt x="295" y="369"/>
                        <a:pt x="297" y="369"/>
                        <a:pt x="298" y="369"/>
                      </a:cubicBezTo>
                      <a:close/>
                      <a:moveTo>
                        <a:pt x="338" y="193"/>
                      </a:moveTo>
                      <a:cubicBezTo>
                        <a:pt x="338" y="193"/>
                        <a:pt x="338" y="193"/>
                        <a:pt x="338" y="193"/>
                      </a:cubicBezTo>
                      <a:cubicBezTo>
                        <a:pt x="337" y="192"/>
                        <a:pt x="336" y="190"/>
                        <a:pt x="336" y="189"/>
                      </a:cubicBezTo>
                      <a:cubicBezTo>
                        <a:pt x="335" y="189"/>
                        <a:pt x="335" y="188"/>
                        <a:pt x="335" y="188"/>
                      </a:cubicBezTo>
                      <a:cubicBezTo>
                        <a:pt x="331" y="191"/>
                        <a:pt x="326" y="194"/>
                        <a:pt x="322" y="196"/>
                      </a:cubicBezTo>
                      <a:cubicBezTo>
                        <a:pt x="324" y="197"/>
                        <a:pt x="327" y="198"/>
                        <a:pt x="329" y="199"/>
                      </a:cubicBezTo>
                      <a:cubicBezTo>
                        <a:pt x="332" y="197"/>
                        <a:pt x="335" y="195"/>
                        <a:pt x="338" y="193"/>
                      </a:cubicBezTo>
                      <a:close/>
                      <a:moveTo>
                        <a:pt x="373" y="34"/>
                      </a:moveTo>
                      <a:cubicBezTo>
                        <a:pt x="376" y="30"/>
                        <a:pt x="379" y="26"/>
                        <a:pt x="383" y="24"/>
                      </a:cubicBezTo>
                      <a:cubicBezTo>
                        <a:pt x="380" y="22"/>
                        <a:pt x="377" y="19"/>
                        <a:pt x="374" y="17"/>
                      </a:cubicBezTo>
                      <a:cubicBezTo>
                        <a:pt x="373" y="19"/>
                        <a:pt x="372" y="20"/>
                        <a:pt x="370" y="22"/>
                      </a:cubicBezTo>
                      <a:cubicBezTo>
                        <a:pt x="369" y="24"/>
                        <a:pt x="367" y="26"/>
                        <a:pt x="366" y="28"/>
                      </a:cubicBezTo>
                      <a:cubicBezTo>
                        <a:pt x="366" y="28"/>
                        <a:pt x="366" y="28"/>
                        <a:pt x="366" y="28"/>
                      </a:cubicBezTo>
                      <a:cubicBezTo>
                        <a:pt x="368" y="30"/>
                        <a:pt x="371" y="31"/>
                        <a:pt x="373" y="34"/>
                      </a:cubicBezTo>
                      <a:close/>
                      <a:moveTo>
                        <a:pt x="339" y="172"/>
                      </a:moveTo>
                      <a:cubicBezTo>
                        <a:pt x="339" y="172"/>
                        <a:pt x="338" y="172"/>
                        <a:pt x="338" y="172"/>
                      </a:cubicBezTo>
                      <a:cubicBezTo>
                        <a:pt x="336" y="171"/>
                        <a:pt x="335" y="170"/>
                        <a:pt x="333" y="170"/>
                      </a:cubicBezTo>
                      <a:cubicBezTo>
                        <a:pt x="332" y="170"/>
                        <a:pt x="332" y="169"/>
                        <a:pt x="332" y="169"/>
                      </a:cubicBezTo>
                      <a:cubicBezTo>
                        <a:pt x="330" y="171"/>
                        <a:pt x="328" y="173"/>
                        <a:pt x="326" y="175"/>
                      </a:cubicBezTo>
                      <a:cubicBezTo>
                        <a:pt x="326" y="175"/>
                        <a:pt x="326" y="175"/>
                        <a:pt x="326" y="175"/>
                      </a:cubicBezTo>
                      <a:cubicBezTo>
                        <a:pt x="328" y="176"/>
                        <a:pt x="330" y="177"/>
                        <a:pt x="331" y="178"/>
                      </a:cubicBezTo>
                      <a:cubicBezTo>
                        <a:pt x="334" y="176"/>
                        <a:pt x="336" y="174"/>
                        <a:pt x="339" y="172"/>
                      </a:cubicBezTo>
                      <a:close/>
                      <a:moveTo>
                        <a:pt x="328" y="210"/>
                      </a:moveTo>
                      <a:cubicBezTo>
                        <a:pt x="328" y="209"/>
                        <a:pt x="329" y="207"/>
                        <a:pt x="328" y="206"/>
                      </a:cubicBezTo>
                      <a:cubicBezTo>
                        <a:pt x="326" y="200"/>
                        <a:pt x="319" y="198"/>
                        <a:pt x="314" y="202"/>
                      </a:cubicBezTo>
                      <a:cubicBezTo>
                        <a:pt x="314" y="202"/>
                        <a:pt x="314" y="202"/>
                        <a:pt x="314" y="202"/>
                      </a:cubicBezTo>
                      <a:cubicBezTo>
                        <a:pt x="317" y="207"/>
                        <a:pt x="319" y="211"/>
                        <a:pt x="321" y="217"/>
                      </a:cubicBezTo>
                      <a:cubicBezTo>
                        <a:pt x="324" y="215"/>
                        <a:pt x="327" y="213"/>
                        <a:pt x="328" y="211"/>
                      </a:cubicBezTo>
                      <a:cubicBezTo>
                        <a:pt x="328" y="210"/>
                        <a:pt x="328" y="210"/>
                        <a:pt x="328" y="210"/>
                      </a:cubicBezTo>
                      <a:close/>
                      <a:moveTo>
                        <a:pt x="308" y="288"/>
                      </a:moveTo>
                      <a:cubicBezTo>
                        <a:pt x="313" y="285"/>
                        <a:pt x="312" y="279"/>
                        <a:pt x="308" y="275"/>
                      </a:cubicBezTo>
                      <a:cubicBezTo>
                        <a:pt x="305" y="279"/>
                        <a:pt x="302" y="283"/>
                        <a:pt x="298" y="286"/>
                      </a:cubicBezTo>
                      <a:cubicBezTo>
                        <a:pt x="298" y="286"/>
                        <a:pt x="298" y="286"/>
                        <a:pt x="298" y="286"/>
                      </a:cubicBezTo>
                      <a:cubicBezTo>
                        <a:pt x="299" y="286"/>
                        <a:pt x="300" y="286"/>
                        <a:pt x="300" y="287"/>
                      </a:cubicBezTo>
                      <a:cubicBezTo>
                        <a:pt x="300" y="287"/>
                        <a:pt x="301" y="288"/>
                        <a:pt x="301" y="288"/>
                      </a:cubicBezTo>
                      <a:cubicBezTo>
                        <a:pt x="303" y="289"/>
                        <a:pt x="306" y="289"/>
                        <a:pt x="308" y="288"/>
                      </a:cubicBezTo>
                      <a:close/>
                      <a:moveTo>
                        <a:pt x="312" y="262"/>
                      </a:moveTo>
                      <a:cubicBezTo>
                        <a:pt x="315" y="256"/>
                        <a:pt x="317" y="250"/>
                        <a:pt x="318" y="243"/>
                      </a:cubicBezTo>
                      <a:cubicBezTo>
                        <a:pt x="316" y="243"/>
                        <a:pt x="314" y="242"/>
                        <a:pt x="313" y="242"/>
                      </a:cubicBezTo>
                      <a:cubicBezTo>
                        <a:pt x="311" y="241"/>
                        <a:pt x="309" y="241"/>
                        <a:pt x="307" y="240"/>
                      </a:cubicBezTo>
                      <a:cubicBezTo>
                        <a:pt x="306" y="246"/>
                        <a:pt x="305" y="251"/>
                        <a:pt x="303" y="256"/>
                      </a:cubicBezTo>
                      <a:cubicBezTo>
                        <a:pt x="303" y="256"/>
                        <a:pt x="303" y="256"/>
                        <a:pt x="303" y="256"/>
                      </a:cubicBezTo>
                      <a:cubicBezTo>
                        <a:pt x="304" y="258"/>
                        <a:pt x="306" y="259"/>
                        <a:pt x="308" y="260"/>
                      </a:cubicBezTo>
                      <a:cubicBezTo>
                        <a:pt x="309" y="261"/>
                        <a:pt x="310" y="261"/>
                        <a:pt x="312" y="262"/>
                      </a:cubicBezTo>
                      <a:close/>
                      <a:moveTo>
                        <a:pt x="364" y="27"/>
                      </a:moveTo>
                      <a:cubicBezTo>
                        <a:pt x="366" y="23"/>
                        <a:pt x="369" y="18"/>
                        <a:pt x="372" y="16"/>
                      </a:cubicBezTo>
                      <a:cubicBezTo>
                        <a:pt x="368" y="13"/>
                        <a:pt x="363" y="11"/>
                        <a:pt x="358" y="9"/>
                      </a:cubicBezTo>
                      <a:cubicBezTo>
                        <a:pt x="358" y="13"/>
                        <a:pt x="356" y="18"/>
                        <a:pt x="355" y="22"/>
                      </a:cubicBezTo>
                      <a:cubicBezTo>
                        <a:pt x="358" y="23"/>
                        <a:pt x="361" y="25"/>
                        <a:pt x="364" y="27"/>
                      </a:cubicBezTo>
                      <a:close/>
                      <a:moveTo>
                        <a:pt x="313" y="239"/>
                      </a:moveTo>
                      <a:cubicBezTo>
                        <a:pt x="315" y="240"/>
                        <a:pt x="316" y="240"/>
                        <a:pt x="318" y="240"/>
                      </a:cubicBezTo>
                      <a:cubicBezTo>
                        <a:pt x="319" y="234"/>
                        <a:pt x="318" y="227"/>
                        <a:pt x="317" y="221"/>
                      </a:cubicBezTo>
                      <a:cubicBezTo>
                        <a:pt x="317" y="221"/>
                        <a:pt x="317" y="221"/>
                        <a:pt x="317" y="221"/>
                      </a:cubicBezTo>
                      <a:cubicBezTo>
                        <a:pt x="315" y="222"/>
                        <a:pt x="313" y="222"/>
                        <a:pt x="311" y="223"/>
                      </a:cubicBezTo>
                      <a:cubicBezTo>
                        <a:pt x="309" y="224"/>
                        <a:pt x="308" y="224"/>
                        <a:pt x="306" y="225"/>
                      </a:cubicBezTo>
                      <a:cubicBezTo>
                        <a:pt x="307" y="229"/>
                        <a:pt x="308" y="234"/>
                        <a:pt x="307" y="238"/>
                      </a:cubicBezTo>
                      <a:cubicBezTo>
                        <a:pt x="309" y="239"/>
                        <a:pt x="311" y="239"/>
                        <a:pt x="313" y="239"/>
                      </a:cubicBezTo>
                      <a:close/>
                      <a:moveTo>
                        <a:pt x="310" y="264"/>
                      </a:moveTo>
                      <a:cubicBezTo>
                        <a:pt x="307" y="264"/>
                        <a:pt x="304" y="261"/>
                        <a:pt x="302" y="258"/>
                      </a:cubicBezTo>
                      <a:cubicBezTo>
                        <a:pt x="299" y="262"/>
                        <a:pt x="297" y="266"/>
                        <a:pt x="293" y="270"/>
                      </a:cubicBezTo>
                      <a:cubicBezTo>
                        <a:pt x="294" y="270"/>
                        <a:pt x="295" y="271"/>
                        <a:pt x="295" y="271"/>
                      </a:cubicBezTo>
                      <a:cubicBezTo>
                        <a:pt x="296" y="272"/>
                        <a:pt x="296" y="273"/>
                        <a:pt x="297" y="273"/>
                      </a:cubicBezTo>
                      <a:cubicBezTo>
                        <a:pt x="298" y="275"/>
                        <a:pt x="300" y="275"/>
                        <a:pt x="301" y="277"/>
                      </a:cubicBezTo>
                      <a:cubicBezTo>
                        <a:pt x="305" y="273"/>
                        <a:pt x="308" y="269"/>
                        <a:pt x="310" y="264"/>
                      </a:cubicBezTo>
                      <a:close/>
                      <a:moveTo>
                        <a:pt x="330" y="179"/>
                      </a:moveTo>
                      <a:cubicBezTo>
                        <a:pt x="328" y="178"/>
                        <a:pt x="327" y="178"/>
                        <a:pt x="325" y="177"/>
                      </a:cubicBezTo>
                      <a:cubicBezTo>
                        <a:pt x="325" y="177"/>
                        <a:pt x="325" y="176"/>
                        <a:pt x="325" y="176"/>
                      </a:cubicBezTo>
                      <a:cubicBezTo>
                        <a:pt x="322" y="179"/>
                        <a:pt x="320" y="181"/>
                        <a:pt x="318" y="183"/>
                      </a:cubicBezTo>
                      <a:cubicBezTo>
                        <a:pt x="319" y="184"/>
                        <a:pt x="319" y="185"/>
                        <a:pt x="320" y="186"/>
                      </a:cubicBezTo>
                      <a:cubicBezTo>
                        <a:pt x="323" y="183"/>
                        <a:pt x="326" y="181"/>
                        <a:pt x="330" y="179"/>
                      </a:cubicBezTo>
                      <a:close/>
                      <a:moveTo>
                        <a:pt x="244" y="440"/>
                      </a:moveTo>
                      <a:cubicBezTo>
                        <a:pt x="260" y="452"/>
                        <a:pt x="268" y="427"/>
                        <a:pt x="268" y="416"/>
                      </a:cubicBezTo>
                      <a:cubicBezTo>
                        <a:pt x="268" y="404"/>
                        <a:pt x="267" y="392"/>
                        <a:pt x="265" y="380"/>
                      </a:cubicBezTo>
                      <a:cubicBezTo>
                        <a:pt x="262" y="357"/>
                        <a:pt x="258" y="333"/>
                        <a:pt x="253" y="310"/>
                      </a:cubicBezTo>
                      <a:cubicBezTo>
                        <a:pt x="251" y="312"/>
                        <a:pt x="249" y="312"/>
                        <a:pt x="246" y="312"/>
                      </a:cubicBezTo>
                      <a:cubicBezTo>
                        <a:pt x="243" y="312"/>
                        <a:pt x="240" y="310"/>
                        <a:pt x="238" y="307"/>
                      </a:cubicBezTo>
                      <a:cubicBezTo>
                        <a:pt x="236" y="329"/>
                        <a:pt x="233" y="352"/>
                        <a:pt x="233" y="375"/>
                      </a:cubicBezTo>
                      <a:cubicBezTo>
                        <a:pt x="233" y="387"/>
                        <a:pt x="233" y="399"/>
                        <a:pt x="234" y="411"/>
                      </a:cubicBezTo>
                      <a:cubicBezTo>
                        <a:pt x="235" y="421"/>
                        <a:pt x="236" y="433"/>
                        <a:pt x="244" y="440"/>
                      </a:cubicBezTo>
                      <a:close/>
                      <a:moveTo>
                        <a:pt x="289" y="302"/>
                      </a:moveTo>
                      <a:cubicBezTo>
                        <a:pt x="299" y="303"/>
                        <a:pt x="296" y="292"/>
                        <a:pt x="295" y="288"/>
                      </a:cubicBezTo>
                      <a:cubicBezTo>
                        <a:pt x="291" y="291"/>
                        <a:pt x="286" y="293"/>
                        <a:pt x="281" y="295"/>
                      </a:cubicBezTo>
                      <a:cubicBezTo>
                        <a:pt x="283" y="298"/>
                        <a:pt x="286" y="301"/>
                        <a:pt x="289" y="302"/>
                      </a:cubicBezTo>
                      <a:close/>
                      <a:moveTo>
                        <a:pt x="312" y="199"/>
                      </a:moveTo>
                      <a:cubicBezTo>
                        <a:pt x="314" y="197"/>
                        <a:pt x="315" y="195"/>
                        <a:pt x="316" y="192"/>
                      </a:cubicBezTo>
                      <a:cubicBezTo>
                        <a:pt x="316" y="190"/>
                        <a:pt x="316" y="188"/>
                        <a:pt x="315" y="186"/>
                      </a:cubicBezTo>
                      <a:cubicBezTo>
                        <a:pt x="313" y="187"/>
                        <a:pt x="312" y="185"/>
                        <a:pt x="312" y="184"/>
                      </a:cubicBezTo>
                      <a:cubicBezTo>
                        <a:pt x="310" y="184"/>
                        <a:pt x="307" y="186"/>
                        <a:pt x="305" y="188"/>
                      </a:cubicBezTo>
                      <a:cubicBezTo>
                        <a:pt x="305" y="188"/>
                        <a:pt x="304" y="189"/>
                        <a:pt x="304" y="189"/>
                      </a:cubicBezTo>
                      <a:cubicBezTo>
                        <a:pt x="307" y="192"/>
                        <a:pt x="310" y="195"/>
                        <a:pt x="312" y="199"/>
                      </a:cubicBezTo>
                      <a:close/>
                      <a:moveTo>
                        <a:pt x="299" y="278"/>
                      </a:moveTo>
                      <a:cubicBezTo>
                        <a:pt x="298" y="278"/>
                        <a:pt x="296" y="276"/>
                        <a:pt x="295" y="275"/>
                      </a:cubicBezTo>
                      <a:cubicBezTo>
                        <a:pt x="294" y="274"/>
                        <a:pt x="294" y="273"/>
                        <a:pt x="293" y="272"/>
                      </a:cubicBezTo>
                      <a:cubicBezTo>
                        <a:pt x="293" y="272"/>
                        <a:pt x="293" y="271"/>
                        <a:pt x="292" y="271"/>
                      </a:cubicBezTo>
                      <a:cubicBezTo>
                        <a:pt x="290" y="273"/>
                        <a:pt x="288" y="275"/>
                        <a:pt x="285" y="277"/>
                      </a:cubicBezTo>
                      <a:cubicBezTo>
                        <a:pt x="283" y="278"/>
                        <a:pt x="280" y="280"/>
                        <a:pt x="278" y="281"/>
                      </a:cubicBezTo>
                      <a:cubicBezTo>
                        <a:pt x="280" y="283"/>
                        <a:pt x="282" y="285"/>
                        <a:pt x="284" y="288"/>
                      </a:cubicBezTo>
                      <a:cubicBezTo>
                        <a:pt x="285" y="288"/>
                        <a:pt x="284" y="288"/>
                        <a:pt x="284" y="289"/>
                      </a:cubicBezTo>
                      <a:cubicBezTo>
                        <a:pt x="285" y="288"/>
                        <a:pt x="286" y="288"/>
                        <a:pt x="288" y="287"/>
                      </a:cubicBezTo>
                      <a:cubicBezTo>
                        <a:pt x="292" y="285"/>
                        <a:pt x="296" y="282"/>
                        <a:pt x="299" y="278"/>
                      </a:cubicBezTo>
                      <a:close/>
                      <a:moveTo>
                        <a:pt x="352" y="21"/>
                      </a:moveTo>
                      <a:cubicBezTo>
                        <a:pt x="353" y="17"/>
                        <a:pt x="354" y="12"/>
                        <a:pt x="355" y="8"/>
                      </a:cubicBezTo>
                      <a:cubicBezTo>
                        <a:pt x="351" y="6"/>
                        <a:pt x="346" y="5"/>
                        <a:pt x="342" y="5"/>
                      </a:cubicBezTo>
                      <a:cubicBezTo>
                        <a:pt x="336" y="4"/>
                        <a:pt x="330" y="5"/>
                        <a:pt x="325" y="6"/>
                      </a:cubicBezTo>
                      <a:cubicBezTo>
                        <a:pt x="325" y="6"/>
                        <a:pt x="325" y="6"/>
                        <a:pt x="324" y="6"/>
                      </a:cubicBezTo>
                      <a:cubicBezTo>
                        <a:pt x="326" y="10"/>
                        <a:pt x="328" y="14"/>
                        <a:pt x="329" y="19"/>
                      </a:cubicBezTo>
                      <a:cubicBezTo>
                        <a:pt x="330" y="19"/>
                        <a:pt x="331" y="18"/>
                        <a:pt x="332" y="18"/>
                      </a:cubicBezTo>
                      <a:cubicBezTo>
                        <a:pt x="334" y="18"/>
                        <a:pt x="336" y="18"/>
                        <a:pt x="339" y="18"/>
                      </a:cubicBezTo>
                      <a:cubicBezTo>
                        <a:pt x="340" y="14"/>
                        <a:pt x="340" y="10"/>
                        <a:pt x="341" y="6"/>
                      </a:cubicBezTo>
                      <a:cubicBezTo>
                        <a:pt x="341" y="6"/>
                        <a:pt x="341" y="5"/>
                        <a:pt x="341" y="5"/>
                      </a:cubicBezTo>
                      <a:cubicBezTo>
                        <a:pt x="342" y="6"/>
                        <a:pt x="342" y="6"/>
                        <a:pt x="342" y="6"/>
                      </a:cubicBezTo>
                      <a:cubicBezTo>
                        <a:pt x="343" y="10"/>
                        <a:pt x="342" y="14"/>
                        <a:pt x="341" y="18"/>
                      </a:cubicBezTo>
                      <a:cubicBezTo>
                        <a:pt x="345" y="19"/>
                        <a:pt x="349" y="20"/>
                        <a:pt x="352" y="21"/>
                      </a:cubicBezTo>
                      <a:close/>
                      <a:moveTo>
                        <a:pt x="280" y="326"/>
                      </a:moveTo>
                      <a:cubicBezTo>
                        <a:pt x="282" y="325"/>
                        <a:pt x="284" y="324"/>
                        <a:pt x="286" y="324"/>
                      </a:cubicBezTo>
                      <a:cubicBezTo>
                        <a:pt x="284" y="318"/>
                        <a:pt x="282" y="312"/>
                        <a:pt x="279" y="306"/>
                      </a:cubicBezTo>
                      <a:cubicBezTo>
                        <a:pt x="278" y="309"/>
                        <a:pt x="275" y="311"/>
                        <a:pt x="271" y="312"/>
                      </a:cubicBezTo>
                      <a:cubicBezTo>
                        <a:pt x="270" y="312"/>
                        <a:pt x="268" y="312"/>
                        <a:pt x="267" y="312"/>
                      </a:cubicBezTo>
                      <a:cubicBezTo>
                        <a:pt x="268" y="313"/>
                        <a:pt x="268" y="315"/>
                        <a:pt x="269" y="316"/>
                      </a:cubicBezTo>
                      <a:cubicBezTo>
                        <a:pt x="271" y="316"/>
                        <a:pt x="272" y="315"/>
                        <a:pt x="274" y="315"/>
                      </a:cubicBezTo>
                      <a:cubicBezTo>
                        <a:pt x="276" y="315"/>
                        <a:pt x="278" y="314"/>
                        <a:pt x="280" y="314"/>
                      </a:cubicBezTo>
                      <a:cubicBezTo>
                        <a:pt x="282" y="314"/>
                        <a:pt x="282" y="316"/>
                        <a:pt x="281" y="316"/>
                      </a:cubicBezTo>
                      <a:cubicBezTo>
                        <a:pt x="277" y="318"/>
                        <a:pt x="274" y="318"/>
                        <a:pt x="270" y="318"/>
                      </a:cubicBezTo>
                      <a:cubicBezTo>
                        <a:pt x="271" y="321"/>
                        <a:pt x="273" y="324"/>
                        <a:pt x="274" y="327"/>
                      </a:cubicBezTo>
                      <a:cubicBezTo>
                        <a:pt x="276" y="326"/>
                        <a:pt x="278" y="326"/>
                        <a:pt x="280" y="326"/>
                      </a:cubicBezTo>
                      <a:close/>
                      <a:moveTo>
                        <a:pt x="304" y="205"/>
                      </a:moveTo>
                      <a:cubicBezTo>
                        <a:pt x="306" y="204"/>
                        <a:pt x="307" y="203"/>
                        <a:pt x="309" y="202"/>
                      </a:cubicBezTo>
                      <a:cubicBezTo>
                        <a:pt x="307" y="199"/>
                        <a:pt x="304" y="196"/>
                        <a:pt x="302" y="193"/>
                      </a:cubicBezTo>
                      <a:cubicBezTo>
                        <a:pt x="301" y="194"/>
                        <a:pt x="299" y="195"/>
                        <a:pt x="298" y="197"/>
                      </a:cubicBezTo>
                      <a:cubicBezTo>
                        <a:pt x="296" y="198"/>
                        <a:pt x="295" y="200"/>
                        <a:pt x="293" y="201"/>
                      </a:cubicBezTo>
                      <a:cubicBezTo>
                        <a:pt x="296" y="204"/>
                        <a:pt x="298" y="206"/>
                        <a:pt x="299" y="209"/>
                      </a:cubicBezTo>
                      <a:cubicBezTo>
                        <a:pt x="301" y="207"/>
                        <a:pt x="303" y="206"/>
                        <a:pt x="304" y="205"/>
                      </a:cubicBezTo>
                      <a:close/>
                      <a:moveTo>
                        <a:pt x="290" y="267"/>
                      </a:moveTo>
                      <a:cubicBezTo>
                        <a:pt x="303" y="253"/>
                        <a:pt x="307" y="230"/>
                        <a:pt x="297" y="213"/>
                      </a:cubicBezTo>
                      <a:cubicBezTo>
                        <a:pt x="288" y="199"/>
                        <a:pt x="273" y="190"/>
                        <a:pt x="256" y="186"/>
                      </a:cubicBezTo>
                      <a:cubicBezTo>
                        <a:pt x="256" y="188"/>
                        <a:pt x="256" y="189"/>
                        <a:pt x="254" y="189"/>
                      </a:cubicBezTo>
                      <a:cubicBezTo>
                        <a:pt x="233" y="187"/>
                        <a:pt x="212" y="203"/>
                        <a:pt x="208" y="224"/>
                      </a:cubicBezTo>
                      <a:cubicBezTo>
                        <a:pt x="205" y="244"/>
                        <a:pt x="215" y="265"/>
                        <a:pt x="232" y="274"/>
                      </a:cubicBezTo>
                      <a:cubicBezTo>
                        <a:pt x="250" y="285"/>
                        <a:pt x="275" y="282"/>
                        <a:pt x="290" y="267"/>
                      </a:cubicBezTo>
                      <a:close/>
                      <a:moveTo>
                        <a:pt x="283" y="289"/>
                      </a:moveTo>
                      <a:cubicBezTo>
                        <a:pt x="283" y="289"/>
                        <a:pt x="283" y="289"/>
                        <a:pt x="282" y="289"/>
                      </a:cubicBezTo>
                      <a:cubicBezTo>
                        <a:pt x="280" y="287"/>
                        <a:pt x="277" y="284"/>
                        <a:pt x="275" y="282"/>
                      </a:cubicBezTo>
                      <a:cubicBezTo>
                        <a:pt x="271" y="283"/>
                        <a:pt x="267" y="284"/>
                        <a:pt x="263" y="285"/>
                      </a:cubicBezTo>
                      <a:cubicBezTo>
                        <a:pt x="263" y="286"/>
                        <a:pt x="263" y="288"/>
                        <a:pt x="264" y="290"/>
                      </a:cubicBezTo>
                      <a:cubicBezTo>
                        <a:pt x="264" y="291"/>
                        <a:pt x="265" y="293"/>
                        <a:pt x="266" y="294"/>
                      </a:cubicBezTo>
                      <a:cubicBezTo>
                        <a:pt x="272" y="293"/>
                        <a:pt x="278" y="292"/>
                        <a:pt x="283" y="289"/>
                      </a:cubicBezTo>
                      <a:close/>
                      <a:moveTo>
                        <a:pt x="271" y="308"/>
                      </a:moveTo>
                      <a:cubicBezTo>
                        <a:pt x="276" y="307"/>
                        <a:pt x="279" y="301"/>
                        <a:pt x="277" y="297"/>
                      </a:cubicBezTo>
                      <a:cubicBezTo>
                        <a:pt x="272" y="298"/>
                        <a:pt x="266" y="299"/>
                        <a:pt x="261" y="300"/>
                      </a:cubicBezTo>
                      <a:cubicBezTo>
                        <a:pt x="261" y="305"/>
                        <a:pt x="266" y="309"/>
                        <a:pt x="271" y="308"/>
                      </a:cubicBezTo>
                      <a:close/>
                      <a:moveTo>
                        <a:pt x="295" y="195"/>
                      </a:moveTo>
                      <a:cubicBezTo>
                        <a:pt x="296" y="193"/>
                        <a:pt x="297" y="191"/>
                        <a:pt x="299" y="190"/>
                      </a:cubicBezTo>
                      <a:cubicBezTo>
                        <a:pt x="296" y="187"/>
                        <a:pt x="292" y="185"/>
                        <a:pt x="288" y="182"/>
                      </a:cubicBezTo>
                      <a:cubicBezTo>
                        <a:pt x="288" y="185"/>
                        <a:pt x="286" y="187"/>
                        <a:pt x="285" y="189"/>
                      </a:cubicBezTo>
                      <a:cubicBezTo>
                        <a:pt x="285" y="190"/>
                        <a:pt x="284" y="191"/>
                        <a:pt x="283" y="193"/>
                      </a:cubicBezTo>
                      <a:cubicBezTo>
                        <a:pt x="286" y="195"/>
                        <a:pt x="289" y="197"/>
                        <a:pt x="291" y="199"/>
                      </a:cubicBezTo>
                      <a:cubicBezTo>
                        <a:pt x="292" y="198"/>
                        <a:pt x="294" y="196"/>
                        <a:pt x="295" y="195"/>
                      </a:cubicBezTo>
                      <a:close/>
                      <a:moveTo>
                        <a:pt x="224" y="473"/>
                      </a:moveTo>
                      <a:cubicBezTo>
                        <a:pt x="224" y="472"/>
                        <a:pt x="225" y="470"/>
                        <a:pt x="225" y="469"/>
                      </a:cubicBezTo>
                      <a:cubicBezTo>
                        <a:pt x="222" y="467"/>
                        <a:pt x="220" y="465"/>
                        <a:pt x="217" y="462"/>
                      </a:cubicBezTo>
                      <a:cubicBezTo>
                        <a:pt x="217" y="462"/>
                        <a:pt x="217" y="461"/>
                        <a:pt x="216" y="461"/>
                      </a:cubicBezTo>
                      <a:cubicBezTo>
                        <a:pt x="215" y="463"/>
                        <a:pt x="212" y="465"/>
                        <a:pt x="209" y="466"/>
                      </a:cubicBezTo>
                      <a:cubicBezTo>
                        <a:pt x="211" y="468"/>
                        <a:pt x="213" y="469"/>
                        <a:pt x="215" y="471"/>
                      </a:cubicBezTo>
                      <a:cubicBezTo>
                        <a:pt x="217" y="473"/>
                        <a:pt x="220" y="475"/>
                        <a:pt x="223" y="476"/>
                      </a:cubicBezTo>
                      <a:cubicBezTo>
                        <a:pt x="223" y="475"/>
                        <a:pt x="223" y="474"/>
                        <a:pt x="224" y="473"/>
                      </a:cubicBezTo>
                      <a:close/>
                      <a:moveTo>
                        <a:pt x="263" y="294"/>
                      </a:moveTo>
                      <a:cubicBezTo>
                        <a:pt x="262" y="293"/>
                        <a:pt x="262" y="292"/>
                        <a:pt x="261" y="290"/>
                      </a:cubicBezTo>
                      <a:cubicBezTo>
                        <a:pt x="261" y="289"/>
                        <a:pt x="260" y="287"/>
                        <a:pt x="260" y="285"/>
                      </a:cubicBezTo>
                      <a:cubicBezTo>
                        <a:pt x="255" y="285"/>
                        <a:pt x="250" y="285"/>
                        <a:pt x="246" y="284"/>
                      </a:cubicBezTo>
                      <a:cubicBezTo>
                        <a:pt x="246" y="285"/>
                        <a:pt x="246" y="286"/>
                        <a:pt x="246" y="287"/>
                      </a:cubicBezTo>
                      <a:cubicBezTo>
                        <a:pt x="246" y="289"/>
                        <a:pt x="247" y="292"/>
                        <a:pt x="246" y="294"/>
                      </a:cubicBezTo>
                      <a:cubicBezTo>
                        <a:pt x="252" y="295"/>
                        <a:pt x="257" y="295"/>
                        <a:pt x="263" y="294"/>
                      </a:cubicBezTo>
                      <a:close/>
                      <a:moveTo>
                        <a:pt x="326" y="19"/>
                      </a:moveTo>
                      <a:cubicBezTo>
                        <a:pt x="325" y="17"/>
                        <a:pt x="325" y="14"/>
                        <a:pt x="324" y="12"/>
                      </a:cubicBezTo>
                      <a:cubicBezTo>
                        <a:pt x="323" y="10"/>
                        <a:pt x="323" y="8"/>
                        <a:pt x="322" y="7"/>
                      </a:cubicBezTo>
                      <a:cubicBezTo>
                        <a:pt x="317" y="8"/>
                        <a:pt x="312" y="10"/>
                        <a:pt x="308" y="13"/>
                      </a:cubicBezTo>
                      <a:cubicBezTo>
                        <a:pt x="309" y="14"/>
                        <a:pt x="310" y="16"/>
                        <a:pt x="311" y="17"/>
                      </a:cubicBezTo>
                      <a:cubicBezTo>
                        <a:pt x="312" y="19"/>
                        <a:pt x="314" y="20"/>
                        <a:pt x="315" y="22"/>
                      </a:cubicBezTo>
                      <a:cubicBezTo>
                        <a:pt x="315" y="23"/>
                        <a:pt x="315" y="24"/>
                        <a:pt x="314" y="24"/>
                      </a:cubicBezTo>
                      <a:cubicBezTo>
                        <a:pt x="314" y="24"/>
                        <a:pt x="314" y="24"/>
                        <a:pt x="313" y="24"/>
                      </a:cubicBezTo>
                      <a:cubicBezTo>
                        <a:pt x="312" y="22"/>
                        <a:pt x="311" y="20"/>
                        <a:pt x="309" y="19"/>
                      </a:cubicBezTo>
                      <a:cubicBezTo>
                        <a:pt x="308" y="17"/>
                        <a:pt x="307" y="16"/>
                        <a:pt x="307" y="14"/>
                      </a:cubicBezTo>
                      <a:cubicBezTo>
                        <a:pt x="302" y="17"/>
                        <a:pt x="299" y="20"/>
                        <a:pt x="295" y="24"/>
                      </a:cubicBezTo>
                      <a:cubicBezTo>
                        <a:pt x="297" y="26"/>
                        <a:pt x="298" y="27"/>
                        <a:pt x="299" y="29"/>
                      </a:cubicBezTo>
                      <a:cubicBezTo>
                        <a:pt x="300" y="30"/>
                        <a:pt x="302" y="31"/>
                        <a:pt x="304" y="32"/>
                      </a:cubicBezTo>
                      <a:cubicBezTo>
                        <a:pt x="307" y="29"/>
                        <a:pt x="310" y="26"/>
                        <a:pt x="314" y="24"/>
                      </a:cubicBezTo>
                      <a:cubicBezTo>
                        <a:pt x="318" y="22"/>
                        <a:pt x="322" y="20"/>
                        <a:pt x="326" y="19"/>
                      </a:cubicBezTo>
                      <a:close/>
                      <a:moveTo>
                        <a:pt x="282" y="187"/>
                      </a:moveTo>
                      <a:cubicBezTo>
                        <a:pt x="283" y="185"/>
                        <a:pt x="284" y="183"/>
                        <a:pt x="285" y="181"/>
                      </a:cubicBezTo>
                      <a:cubicBezTo>
                        <a:pt x="281" y="179"/>
                        <a:pt x="277" y="177"/>
                        <a:pt x="273" y="176"/>
                      </a:cubicBezTo>
                      <a:cubicBezTo>
                        <a:pt x="272" y="177"/>
                        <a:pt x="272" y="179"/>
                        <a:pt x="271" y="180"/>
                      </a:cubicBezTo>
                      <a:cubicBezTo>
                        <a:pt x="270" y="182"/>
                        <a:pt x="270" y="184"/>
                        <a:pt x="270" y="186"/>
                      </a:cubicBezTo>
                      <a:cubicBezTo>
                        <a:pt x="273" y="187"/>
                        <a:pt x="277" y="189"/>
                        <a:pt x="280" y="191"/>
                      </a:cubicBezTo>
                      <a:cubicBezTo>
                        <a:pt x="281" y="190"/>
                        <a:pt x="281" y="189"/>
                        <a:pt x="282" y="187"/>
                      </a:cubicBezTo>
                      <a:close/>
                      <a:moveTo>
                        <a:pt x="285" y="175"/>
                      </a:moveTo>
                      <a:cubicBezTo>
                        <a:pt x="286" y="171"/>
                        <a:pt x="285" y="166"/>
                        <a:pt x="280" y="164"/>
                      </a:cubicBezTo>
                      <a:cubicBezTo>
                        <a:pt x="274" y="161"/>
                        <a:pt x="270" y="166"/>
                        <a:pt x="268" y="171"/>
                      </a:cubicBezTo>
                      <a:cubicBezTo>
                        <a:pt x="274" y="171"/>
                        <a:pt x="280" y="173"/>
                        <a:pt x="285" y="175"/>
                      </a:cubicBezTo>
                      <a:close/>
                      <a:moveTo>
                        <a:pt x="255" y="300"/>
                      </a:moveTo>
                      <a:cubicBezTo>
                        <a:pt x="255" y="300"/>
                        <a:pt x="255" y="300"/>
                        <a:pt x="255" y="300"/>
                      </a:cubicBezTo>
                      <a:cubicBezTo>
                        <a:pt x="250" y="299"/>
                        <a:pt x="245" y="299"/>
                        <a:pt x="240" y="297"/>
                      </a:cubicBezTo>
                      <a:cubicBezTo>
                        <a:pt x="240" y="302"/>
                        <a:pt x="241" y="307"/>
                        <a:pt x="246" y="308"/>
                      </a:cubicBezTo>
                      <a:cubicBezTo>
                        <a:pt x="252" y="310"/>
                        <a:pt x="253" y="304"/>
                        <a:pt x="255" y="300"/>
                      </a:cubicBezTo>
                      <a:close/>
                      <a:moveTo>
                        <a:pt x="213" y="462"/>
                      </a:moveTo>
                      <a:cubicBezTo>
                        <a:pt x="214" y="461"/>
                        <a:pt x="214" y="460"/>
                        <a:pt x="215" y="459"/>
                      </a:cubicBezTo>
                      <a:cubicBezTo>
                        <a:pt x="213" y="456"/>
                        <a:pt x="212" y="453"/>
                        <a:pt x="210" y="450"/>
                      </a:cubicBezTo>
                      <a:cubicBezTo>
                        <a:pt x="210" y="450"/>
                        <a:pt x="210" y="450"/>
                        <a:pt x="210" y="450"/>
                      </a:cubicBezTo>
                      <a:cubicBezTo>
                        <a:pt x="207" y="451"/>
                        <a:pt x="204" y="452"/>
                        <a:pt x="201" y="454"/>
                      </a:cubicBezTo>
                      <a:cubicBezTo>
                        <a:pt x="203" y="458"/>
                        <a:pt x="205" y="461"/>
                        <a:pt x="208" y="465"/>
                      </a:cubicBezTo>
                      <a:cubicBezTo>
                        <a:pt x="210" y="464"/>
                        <a:pt x="211" y="463"/>
                        <a:pt x="213" y="462"/>
                      </a:cubicBezTo>
                      <a:close/>
                      <a:moveTo>
                        <a:pt x="209" y="448"/>
                      </a:moveTo>
                      <a:cubicBezTo>
                        <a:pt x="209" y="448"/>
                        <a:pt x="209" y="448"/>
                        <a:pt x="209" y="448"/>
                      </a:cubicBezTo>
                      <a:cubicBezTo>
                        <a:pt x="208" y="444"/>
                        <a:pt x="207" y="440"/>
                        <a:pt x="206" y="436"/>
                      </a:cubicBezTo>
                      <a:cubicBezTo>
                        <a:pt x="204" y="437"/>
                        <a:pt x="203" y="437"/>
                        <a:pt x="202" y="437"/>
                      </a:cubicBezTo>
                      <a:cubicBezTo>
                        <a:pt x="200" y="438"/>
                        <a:pt x="198" y="439"/>
                        <a:pt x="196" y="439"/>
                      </a:cubicBezTo>
                      <a:cubicBezTo>
                        <a:pt x="197" y="444"/>
                        <a:pt x="199" y="448"/>
                        <a:pt x="200" y="452"/>
                      </a:cubicBezTo>
                      <a:cubicBezTo>
                        <a:pt x="203" y="451"/>
                        <a:pt x="206" y="449"/>
                        <a:pt x="209" y="448"/>
                      </a:cubicBezTo>
                      <a:close/>
                      <a:moveTo>
                        <a:pt x="228" y="288"/>
                      </a:moveTo>
                      <a:cubicBezTo>
                        <a:pt x="233" y="291"/>
                        <a:pt x="238" y="292"/>
                        <a:pt x="244" y="293"/>
                      </a:cubicBezTo>
                      <a:cubicBezTo>
                        <a:pt x="243" y="292"/>
                        <a:pt x="244" y="290"/>
                        <a:pt x="244" y="288"/>
                      </a:cubicBezTo>
                      <a:cubicBezTo>
                        <a:pt x="244" y="287"/>
                        <a:pt x="244" y="285"/>
                        <a:pt x="244" y="284"/>
                      </a:cubicBezTo>
                      <a:cubicBezTo>
                        <a:pt x="244" y="284"/>
                        <a:pt x="244" y="284"/>
                        <a:pt x="244" y="284"/>
                      </a:cubicBezTo>
                      <a:cubicBezTo>
                        <a:pt x="239" y="283"/>
                        <a:pt x="235" y="281"/>
                        <a:pt x="231" y="279"/>
                      </a:cubicBezTo>
                      <a:cubicBezTo>
                        <a:pt x="231" y="280"/>
                        <a:pt x="230" y="281"/>
                        <a:pt x="230" y="282"/>
                      </a:cubicBezTo>
                      <a:cubicBezTo>
                        <a:pt x="229" y="284"/>
                        <a:pt x="228" y="286"/>
                        <a:pt x="228" y="288"/>
                      </a:cubicBezTo>
                      <a:close/>
                      <a:moveTo>
                        <a:pt x="269" y="175"/>
                      </a:moveTo>
                      <a:cubicBezTo>
                        <a:pt x="268" y="174"/>
                        <a:pt x="266" y="174"/>
                        <a:pt x="264" y="174"/>
                      </a:cubicBezTo>
                      <a:cubicBezTo>
                        <a:pt x="264" y="174"/>
                        <a:pt x="264" y="174"/>
                        <a:pt x="263" y="174"/>
                      </a:cubicBezTo>
                      <a:cubicBezTo>
                        <a:pt x="261" y="173"/>
                        <a:pt x="259" y="173"/>
                        <a:pt x="257" y="173"/>
                      </a:cubicBezTo>
                      <a:cubicBezTo>
                        <a:pt x="257" y="175"/>
                        <a:pt x="256" y="177"/>
                        <a:pt x="256" y="180"/>
                      </a:cubicBezTo>
                      <a:cubicBezTo>
                        <a:pt x="255" y="181"/>
                        <a:pt x="255" y="182"/>
                        <a:pt x="255" y="183"/>
                      </a:cubicBezTo>
                      <a:cubicBezTo>
                        <a:pt x="259" y="184"/>
                        <a:pt x="263" y="184"/>
                        <a:pt x="267" y="185"/>
                      </a:cubicBezTo>
                      <a:cubicBezTo>
                        <a:pt x="267" y="184"/>
                        <a:pt x="267" y="182"/>
                        <a:pt x="268" y="180"/>
                      </a:cubicBezTo>
                      <a:cubicBezTo>
                        <a:pt x="268" y="178"/>
                        <a:pt x="268" y="176"/>
                        <a:pt x="269" y="175"/>
                      </a:cubicBezTo>
                      <a:close/>
                      <a:moveTo>
                        <a:pt x="295" y="43"/>
                      </a:moveTo>
                      <a:cubicBezTo>
                        <a:pt x="297" y="40"/>
                        <a:pt x="300" y="37"/>
                        <a:pt x="302" y="34"/>
                      </a:cubicBezTo>
                      <a:cubicBezTo>
                        <a:pt x="299" y="32"/>
                        <a:pt x="296" y="29"/>
                        <a:pt x="294" y="26"/>
                      </a:cubicBezTo>
                      <a:cubicBezTo>
                        <a:pt x="291" y="29"/>
                        <a:pt x="289" y="33"/>
                        <a:pt x="287" y="36"/>
                      </a:cubicBezTo>
                      <a:cubicBezTo>
                        <a:pt x="290" y="38"/>
                        <a:pt x="293" y="41"/>
                        <a:pt x="295" y="43"/>
                      </a:cubicBezTo>
                      <a:close/>
                      <a:moveTo>
                        <a:pt x="234" y="300"/>
                      </a:moveTo>
                      <a:cubicBezTo>
                        <a:pt x="234" y="299"/>
                        <a:pt x="235" y="298"/>
                        <a:pt x="236" y="296"/>
                      </a:cubicBezTo>
                      <a:cubicBezTo>
                        <a:pt x="231" y="295"/>
                        <a:pt x="226" y="293"/>
                        <a:pt x="222" y="291"/>
                      </a:cubicBezTo>
                      <a:cubicBezTo>
                        <a:pt x="222" y="292"/>
                        <a:pt x="221" y="293"/>
                        <a:pt x="221" y="294"/>
                      </a:cubicBezTo>
                      <a:cubicBezTo>
                        <a:pt x="221" y="299"/>
                        <a:pt x="221" y="299"/>
                        <a:pt x="225" y="302"/>
                      </a:cubicBezTo>
                      <a:cubicBezTo>
                        <a:pt x="226" y="303"/>
                        <a:pt x="227" y="304"/>
                        <a:pt x="228" y="304"/>
                      </a:cubicBezTo>
                      <a:cubicBezTo>
                        <a:pt x="228" y="304"/>
                        <a:pt x="228" y="303"/>
                        <a:pt x="228" y="303"/>
                      </a:cubicBezTo>
                      <a:cubicBezTo>
                        <a:pt x="229" y="302"/>
                        <a:pt x="230" y="302"/>
                        <a:pt x="230" y="303"/>
                      </a:cubicBezTo>
                      <a:cubicBezTo>
                        <a:pt x="231" y="303"/>
                        <a:pt x="232" y="302"/>
                        <a:pt x="232" y="301"/>
                      </a:cubicBezTo>
                      <a:cubicBezTo>
                        <a:pt x="233" y="301"/>
                        <a:pt x="233" y="300"/>
                        <a:pt x="234" y="300"/>
                      </a:cubicBezTo>
                      <a:close/>
                      <a:moveTo>
                        <a:pt x="289" y="55"/>
                      </a:moveTo>
                      <a:cubicBezTo>
                        <a:pt x="290" y="52"/>
                        <a:pt x="292" y="48"/>
                        <a:pt x="294" y="45"/>
                      </a:cubicBezTo>
                      <a:cubicBezTo>
                        <a:pt x="291" y="43"/>
                        <a:pt x="288" y="40"/>
                        <a:pt x="286" y="38"/>
                      </a:cubicBezTo>
                      <a:cubicBezTo>
                        <a:pt x="284" y="42"/>
                        <a:pt x="282" y="45"/>
                        <a:pt x="280" y="49"/>
                      </a:cubicBezTo>
                      <a:cubicBezTo>
                        <a:pt x="281" y="50"/>
                        <a:pt x="282" y="50"/>
                        <a:pt x="284" y="51"/>
                      </a:cubicBezTo>
                      <a:cubicBezTo>
                        <a:pt x="285" y="52"/>
                        <a:pt x="287" y="53"/>
                        <a:pt x="288" y="54"/>
                      </a:cubicBezTo>
                      <a:cubicBezTo>
                        <a:pt x="289" y="54"/>
                        <a:pt x="289" y="55"/>
                        <a:pt x="288" y="55"/>
                      </a:cubicBezTo>
                      <a:cubicBezTo>
                        <a:pt x="288" y="55"/>
                        <a:pt x="288" y="56"/>
                        <a:pt x="287" y="56"/>
                      </a:cubicBezTo>
                      <a:cubicBezTo>
                        <a:pt x="286" y="55"/>
                        <a:pt x="284" y="54"/>
                        <a:pt x="282" y="53"/>
                      </a:cubicBezTo>
                      <a:cubicBezTo>
                        <a:pt x="281" y="52"/>
                        <a:pt x="280" y="51"/>
                        <a:pt x="279" y="51"/>
                      </a:cubicBezTo>
                      <a:cubicBezTo>
                        <a:pt x="278" y="55"/>
                        <a:pt x="276" y="59"/>
                        <a:pt x="275" y="64"/>
                      </a:cubicBezTo>
                      <a:cubicBezTo>
                        <a:pt x="276" y="64"/>
                        <a:pt x="277" y="65"/>
                        <a:pt x="279" y="65"/>
                      </a:cubicBezTo>
                      <a:cubicBezTo>
                        <a:pt x="280" y="66"/>
                        <a:pt x="282" y="66"/>
                        <a:pt x="283" y="66"/>
                      </a:cubicBezTo>
                      <a:cubicBezTo>
                        <a:pt x="284" y="67"/>
                        <a:pt x="284" y="67"/>
                        <a:pt x="284" y="67"/>
                      </a:cubicBezTo>
                      <a:cubicBezTo>
                        <a:pt x="284" y="66"/>
                        <a:pt x="284" y="66"/>
                        <a:pt x="284" y="65"/>
                      </a:cubicBezTo>
                      <a:cubicBezTo>
                        <a:pt x="286" y="62"/>
                        <a:pt x="287" y="58"/>
                        <a:pt x="289" y="55"/>
                      </a:cubicBezTo>
                      <a:close/>
                      <a:moveTo>
                        <a:pt x="201" y="435"/>
                      </a:moveTo>
                      <a:cubicBezTo>
                        <a:pt x="202" y="435"/>
                        <a:pt x="204" y="434"/>
                        <a:pt x="205" y="434"/>
                      </a:cubicBezTo>
                      <a:cubicBezTo>
                        <a:pt x="204" y="429"/>
                        <a:pt x="204" y="424"/>
                        <a:pt x="204" y="418"/>
                      </a:cubicBezTo>
                      <a:cubicBezTo>
                        <a:pt x="203" y="419"/>
                        <a:pt x="203" y="419"/>
                        <a:pt x="203" y="419"/>
                      </a:cubicBezTo>
                      <a:cubicBezTo>
                        <a:pt x="200" y="420"/>
                        <a:pt x="197" y="420"/>
                        <a:pt x="194" y="421"/>
                      </a:cubicBezTo>
                      <a:cubicBezTo>
                        <a:pt x="194" y="427"/>
                        <a:pt x="195" y="432"/>
                        <a:pt x="196" y="438"/>
                      </a:cubicBezTo>
                      <a:cubicBezTo>
                        <a:pt x="197" y="437"/>
                        <a:pt x="199" y="436"/>
                        <a:pt x="201" y="435"/>
                      </a:cubicBezTo>
                      <a:close/>
                      <a:moveTo>
                        <a:pt x="266" y="159"/>
                      </a:moveTo>
                      <a:cubicBezTo>
                        <a:pt x="267" y="152"/>
                        <a:pt x="267" y="146"/>
                        <a:pt x="268" y="139"/>
                      </a:cubicBezTo>
                      <a:cubicBezTo>
                        <a:pt x="267" y="139"/>
                        <a:pt x="267" y="138"/>
                        <a:pt x="266" y="138"/>
                      </a:cubicBezTo>
                      <a:cubicBezTo>
                        <a:pt x="265" y="137"/>
                        <a:pt x="264" y="137"/>
                        <a:pt x="263" y="136"/>
                      </a:cubicBezTo>
                      <a:cubicBezTo>
                        <a:pt x="263" y="142"/>
                        <a:pt x="263" y="148"/>
                        <a:pt x="263" y="154"/>
                      </a:cubicBezTo>
                      <a:cubicBezTo>
                        <a:pt x="264" y="155"/>
                        <a:pt x="265" y="157"/>
                        <a:pt x="266" y="159"/>
                      </a:cubicBezTo>
                      <a:close/>
                      <a:moveTo>
                        <a:pt x="268" y="137"/>
                      </a:moveTo>
                      <a:cubicBezTo>
                        <a:pt x="269" y="133"/>
                        <a:pt x="270" y="129"/>
                        <a:pt x="270" y="125"/>
                      </a:cubicBezTo>
                      <a:cubicBezTo>
                        <a:pt x="268" y="124"/>
                        <a:pt x="266" y="123"/>
                        <a:pt x="264" y="123"/>
                      </a:cubicBezTo>
                      <a:cubicBezTo>
                        <a:pt x="264" y="127"/>
                        <a:pt x="263" y="131"/>
                        <a:pt x="263" y="135"/>
                      </a:cubicBezTo>
                      <a:cubicBezTo>
                        <a:pt x="263" y="134"/>
                        <a:pt x="264" y="135"/>
                        <a:pt x="264" y="135"/>
                      </a:cubicBezTo>
                      <a:cubicBezTo>
                        <a:pt x="265" y="135"/>
                        <a:pt x="266" y="136"/>
                        <a:pt x="267" y="136"/>
                      </a:cubicBezTo>
                      <a:cubicBezTo>
                        <a:pt x="267" y="136"/>
                        <a:pt x="268" y="137"/>
                        <a:pt x="268" y="137"/>
                      </a:cubicBezTo>
                      <a:close/>
                      <a:moveTo>
                        <a:pt x="284" y="68"/>
                      </a:moveTo>
                      <a:cubicBezTo>
                        <a:pt x="283" y="68"/>
                        <a:pt x="283" y="68"/>
                        <a:pt x="283" y="68"/>
                      </a:cubicBezTo>
                      <a:cubicBezTo>
                        <a:pt x="280" y="68"/>
                        <a:pt x="277" y="67"/>
                        <a:pt x="275" y="65"/>
                      </a:cubicBezTo>
                      <a:cubicBezTo>
                        <a:pt x="274" y="65"/>
                        <a:pt x="274" y="66"/>
                        <a:pt x="274" y="66"/>
                      </a:cubicBezTo>
                      <a:cubicBezTo>
                        <a:pt x="273" y="70"/>
                        <a:pt x="272" y="73"/>
                        <a:pt x="271" y="77"/>
                      </a:cubicBezTo>
                      <a:cubicBezTo>
                        <a:pt x="274" y="78"/>
                        <a:pt x="278" y="78"/>
                        <a:pt x="280" y="80"/>
                      </a:cubicBezTo>
                      <a:cubicBezTo>
                        <a:pt x="281" y="76"/>
                        <a:pt x="282" y="72"/>
                        <a:pt x="284" y="68"/>
                      </a:cubicBezTo>
                      <a:close/>
                      <a:moveTo>
                        <a:pt x="202" y="416"/>
                      </a:moveTo>
                      <a:cubicBezTo>
                        <a:pt x="203" y="416"/>
                        <a:pt x="203" y="416"/>
                        <a:pt x="203" y="417"/>
                      </a:cubicBezTo>
                      <a:cubicBezTo>
                        <a:pt x="203" y="413"/>
                        <a:pt x="203" y="409"/>
                        <a:pt x="204" y="405"/>
                      </a:cubicBezTo>
                      <a:cubicBezTo>
                        <a:pt x="201" y="406"/>
                        <a:pt x="197" y="406"/>
                        <a:pt x="194" y="407"/>
                      </a:cubicBezTo>
                      <a:cubicBezTo>
                        <a:pt x="194" y="410"/>
                        <a:pt x="194" y="414"/>
                        <a:pt x="194" y="418"/>
                      </a:cubicBezTo>
                      <a:cubicBezTo>
                        <a:pt x="196" y="417"/>
                        <a:pt x="197" y="416"/>
                        <a:pt x="199" y="416"/>
                      </a:cubicBezTo>
                      <a:cubicBezTo>
                        <a:pt x="200" y="416"/>
                        <a:pt x="200" y="417"/>
                        <a:pt x="200" y="417"/>
                      </a:cubicBezTo>
                      <a:cubicBezTo>
                        <a:pt x="201" y="417"/>
                        <a:pt x="202" y="417"/>
                        <a:pt x="202" y="416"/>
                      </a:cubicBezTo>
                      <a:close/>
                      <a:moveTo>
                        <a:pt x="279" y="82"/>
                      </a:moveTo>
                      <a:cubicBezTo>
                        <a:pt x="278" y="81"/>
                        <a:pt x="277" y="81"/>
                        <a:pt x="275" y="80"/>
                      </a:cubicBezTo>
                      <a:cubicBezTo>
                        <a:pt x="274" y="80"/>
                        <a:pt x="272" y="79"/>
                        <a:pt x="271" y="79"/>
                      </a:cubicBezTo>
                      <a:cubicBezTo>
                        <a:pt x="270" y="83"/>
                        <a:pt x="269" y="87"/>
                        <a:pt x="269" y="91"/>
                      </a:cubicBezTo>
                      <a:cubicBezTo>
                        <a:pt x="271" y="92"/>
                        <a:pt x="274" y="93"/>
                        <a:pt x="276" y="94"/>
                      </a:cubicBezTo>
                      <a:cubicBezTo>
                        <a:pt x="277" y="90"/>
                        <a:pt x="278" y="86"/>
                        <a:pt x="279" y="82"/>
                      </a:cubicBezTo>
                      <a:close/>
                      <a:moveTo>
                        <a:pt x="270" y="123"/>
                      </a:moveTo>
                      <a:cubicBezTo>
                        <a:pt x="271" y="118"/>
                        <a:pt x="272" y="114"/>
                        <a:pt x="273" y="110"/>
                      </a:cubicBezTo>
                      <a:cubicBezTo>
                        <a:pt x="272" y="110"/>
                        <a:pt x="272" y="110"/>
                        <a:pt x="271" y="109"/>
                      </a:cubicBezTo>
                      <a:cubicBezTo>
                        <a:pt x="270" y="109"/>
                        <a:pt x="268" y="109"/>
                        <a:pt x="267" y="108"/>
                      </a:cubicBezTo>
                      <a:cubicBezTo>
                        <a:pt x="267" y="108"/>
                        <a:pt x="266" y="107"/>
                        <a:pt x="267" y="107"/>
                      </a:cubicBezTo>
                      <a:cubicBezTo>
                        <a:pt x="267" y="106"/>
                        <a:pt x="267" y="106"/>
                        <a:pt x="268" y="106"/>
                      </a:cubicBezTo>
                      <a:cubicBezTo>
                        <a:pt x="269" y="106"/>
                        <a:pt x="271" y="107"/>
                        <a:pt x="273" y="108"/>
                      </a:cubicBezTo>
                      <a:cubicBezTo>
                        <a:pt x="273" y="108"/>
                        <a:pt x="273" y="108"/>
                        <a:pt x="273" y="108"/>
                      </a:cubicBezTo>
                      <a:cubicBezTo>
                        <a:pt x="274" y="104"/>
                        <a:pt x="275" y="100"/>
                        <a:pt x="276" y="96"/>
                      </a:cubicBezTo>
                      <a:cubicBezTo>
                        <a:pt x="273" y="95"/>
                        <a:pt x="271" y="93"/>
                        <a:pt x="268" y="92"/>
                      </a:cubicBezTo>
                      <a:cubicBezTo>
                        <a:pt x="267" y="97"/>
                        <a:pt x="267" y="102"/>
                        <a:pt x="266" y="107"/>
                      </a:cubicBezTo>
                      <a:cubicBezTo>
                        <a:pt x="265" y="111"/>
                        <a:pt x="265" y="116"/>
                        <a:pt x="264" y="121"/>
                      </a:cubicBezTo>
                      <a:cubicBezTo>
                        <a:pt x="266" y="121"/>
                        <a:pt x="269" y="122"/>
                        <a:pt x="270" y="123"/>
                      </a:cubicBezTo>
                      <a:close/>
                      <a:moveTo>
                        <a:pt x="224" y="316"/>
                      </a:moveTo>
                      <a:cubicBezTo>
                        <a:pt x="225" y="313"/>
                        <a:pt x="226" y="311"/>
                        <a:pt x="227" y="308"/>
                      </a:cubicBezTo>
                      <a:cubicBezTo>
                        <a:pt x="226" y="308"/>
                        <a:pt x="224" y="307"/>
                        <a:pt x="223" y="307"/>
                      </a:cubicBezTo>
                      <a:cubicBezTo>
                        <a:pt x="222" y="306"/>
                        <a:pt x="221" y="305"/>
                        <a:pt x="220" y="304"/>
                      </a:cubicBezTo>
                      <a:cubicBezTo>
                        <a:pt x="218" y="308"/>
                        <a:pt x="216" y="313"/>
                        <a:pt x="214" y="317"/>
                      </a:cubicBezTo>
                      <a:cubicBezTo>
                        <a:pt x="216" y="317"/>
                        <a:pt x="217" y="316"/>
                        <a:pt x="218" y="316"/>
                      </a:cubicBezTo>
                      <a:cubicBezTo>
                        <a:pt x="220" y="316"/>
                        <a:pt x="222" y="316"/>
                        <a:pt x="223" y="316"/>
                      </a:cubicBezTo>
                      <a:cubicBezTo>
                        <a:pt x="224" y="316"/>
                        <a:pt x="224" y="316"/>
                        <a:pt x="224" y="316"/>
                      </a:cubicBezTo>
                      <a:close/>
                      <a:moveTo>
                        <a:pt x="219" y="330"/>
                      </a:moveTo>
                      <a:cubicBezTo>
                        <a:pt x="221" y="326"/>
                        <a:pt x="222" y="322"/>
                        <a:pt x="223" y="318"/>
                      </a:cubicBezTo>
                      <a:cubicBezTo>
                        <a:pt x="222" y="319"/>
                        <a:pt x="220" y="318"/>
                        <a:pt x="218" y="319"/>
                      </a:cubicBezTo>
                      <a:cubicBezTo>
                        <a:pt x="217" y="319"/>
                        <a:pt x="215" y="319"/>
                        <a:pt x="214" y="319"/>
                      </a:cubicBezTo>
                      <a:cubicBezTo>
                        <a:pt x="212" y="322"/>
                        <a:pt x="211" y="326"/>
                        <a:pt x="209" y="330"/>
                      </a:cubicBezTo>
                      <a:cubicBezTo>
                        <a:pt x="213" y="329"/>
                        <a:pt x="216" y="329"/>
                        <a:pt x="219" y="330"/>
                      </a:cubicBezTo>
                      <a:close/>
                      <a:moveTo>
                        <a:pt x="204" y="403"/>
                      </a:moveTo>
                      <a:cubicBezTo>
                        <a:pt x="204" y="398"/>
                        <a:pt x="204" y="394"/>
                        <a:pt x="205" y="390"/>
                      </a:cubicBezTo>
                      <a:cubicBezTo>
                        <a:pt x="205" y="389"/>
                        <a:pt x="205" y="389"/>
                        <a:pt x="205" y="388"/>
                      </a:cubicBezTo>
                      <a:cubicBezTo>
                        <a:pt x="205" y="388"/>
                        <a:pt x="205" y="388"/>
                        <a:pt x="205" y="388"/>
                      </a:cubicBezTo>
                      <a:cubicBezTo>
                        <a:pt x="202" y="389"/>
                        <a:pt x="198" y="389"/>
                        <a:pt x="195" y="389"/>
                      </a:cubicBezTo>
                      <a:cubicBezTo>
                        <a:pt x="195" y="393"/>
                        <a:pt x="194" y="397"/>
                        <a:pt x="194" y="401"/>
                      </a:cubicBezTo>
                      <a:cubicBezTo>
                        <a:pt x="194" y="402"/>
                        <a:pt x="194" y="403"/>
                        <a:pt x="194" y="405"/>
                      </a:cubicBezTo>
                      <a:cubicBezTo>
                        <a:pt x="197" y="404"/>
                        <a:pt x="200" y="403"/>
                        <a:pt x="204" y="403"/>
                      </a:cubicBezTo>
                      <a:close/>
                      <a:moveTo>
                        <a:pt x="252" y="184"/>
                      </a:moveTo>
                      <a:cubicBezTo>
                        <a:pt x="252" y="184"/>
                        <a:pt x="252" y="184"/>
                        <a:pt x="252" y="184"/>
                      </a:cubicBezTo>
                      <a:cubicBezTo>
                        <a:pt x="251" y="180"/>
                        <a:pt x="251" y="176"/>
                        <a:pt x="253" y="173"/>
                      </a:cubicBezTo>
                      <a:cubicBezTo>
                        <a:pt x="248" y="172"/>
                        <a:pt x="243" y="173"/>
                        <a:pt x="239" y="174"/>
                      </a:cubicBezTo>
                      <a:cubicBezTo>
                        <a:pt x="239" y="175"/>
                        <a:pt x="240" y="177"/>
                        <a:pt x="240" y="178"/>
                      </a:cubicBezTo>
                      <a:cubicBezTo>
                        <a:pt x="241" y="180"/>
                        <a:pt x="241" y="183"/>
                        <a:pt x="241" y="185"/>
                      </a:cubicBezTo>
                      <a:cubicBezTo>
                        <a:pt x="241" y="185"/>
                        <a:pt x="241" y="185"/>
                        <a:pt x="241" y="185"/>
                      </a:cubicBezTo>
                      <a:cubicBezTo>
                        <a:pt x="244" y="184"/>
                        <a:pt x="248" y="184"/>
                        <a:pt x="252" y="184"/>
                      </a:cubicBezTo>
                      <a:close/>
                      <a:moveTo>
                        <a:pt x="215" y="345"/>
                      </a:moveTo>
                      <a:cubicBezTo>
                        <a:pt x="216" y="341"/>
                        <a:pt x="217" y="336"/>
                        <a:pt x="219" y="332"/>
                      </a:cubicBezTo>
                      <a:cubicBezTo>
                        <a:pt x="217" y="332"/>
                        <a:pt x="215" y="332"/>
                        <a:pt x="213" y="332"/>
                      </a:cubicBezTo>
                      <a:cubicBezTo>
                        <a:pt x="211" y="332"/>
                        <a:pt x="210" y="332"/>
                        <a:pt x="209" y="332"/>
                      </a:cubicBezTo>
                      <a:cubicBezTo>
                        <a:pt x="207" y="336"/>
                        <a:pt x="206" y="340"/>
                        <a:pt x="205" y="344"/>
                      </a:cubicBezTo>
                      <a:cubicBezTo>
                        <a:pt x="205" y="344"/>
                        <a:pt x="206" y="344"/>
                        <a:pt x="206" y="344"/>
                      </a:cubicBezTo>
                      <a:cubicBezTo>
                        <a:pt x="209" y="344"/>
                        <a:pt x="211" y="344"/>
                        <a:pt x="214" y="344"/>
                      </a:cubicBezTo>
                      <a:cubicBezTo>
                        <a:pt x="214" y="344"/>
                        <a:pt x="214" y="345"/>
                        <a:pt x="214" y="345"/>
                      </a:cubicBezTo>
                      <a:cubicBezTo>
                        <a:pt x="214" y="345"/>
                        <a:pt x="214" y="346"/>
                        <a:pt x="214" y="346"/>
                      </a:cubicBezTo>
                      <a:cubicBezTo>
                        <a:pt x="211" y="347"/>
                        <a:pt x="209" y="346"/>
                        <a:pt x="207" y="346"/>
                      </a:cubicBezTo>
                      <a:cubicBezTo>
                        <a:pt x="206" y="347"/>
                        <a:pt x="205" y="347"/>
                        <a:pt x="204" y="347"/>
                      </a:cubicBezTo>
                      <a:cubicBezTo>
                        <a:pt x="203" y="351"/>
                        <a:pt x="202" y="355"/>
                        <a:pt x="201" y="359"/>
                      </a:cubicBezTo>
                      <a:cubicBezTo>
                        <a:pt x="202" y="358"/>
                        <a:pt x="204" y="358"/>
                        <a:pt x="206" y="358"/>
                      </a:cubicBezTo>
                      <a:cubicBezTo>
                        <a:pt x="208" y="358"/>
                        <a:pt x="210" y="357"/>
                        <a:pt x="211" y="357"/>
                      </a:cubicBezTo>
                      <a:cubicBezTo>
                        <a:pt x="212" y="353"/>
                        <a:pt x="213" y="349"/>
                        <a:pt x="215" y="345"/>
                      </a:cubicBezTo>
                      <a:close/>
                      <a:moveTo>
                        <a:pt x="205" y="387"/>
                      </a:moveTo>
                      <a:cubicBezTo>
                        <a:pt x="205" y="387"/>
                        <a:pt x="205" y="387"/>
                        <a:pt x="205" y="388"/>
                      </a:cubicBezTo>
                      <a:cubicBezTo>
                        <a:pt x="206" y="383"/>
                        <a:pt x="207" y="379"/>
                        <a:pt x="207" y="375"/>
                      </a:cubicBezTo>
                      <a:cubicBezTo>
                        <a:pt x="204" y="375"/>
                        <a:pt x="201" y="375"/>
                        <a:pt x="197" y="375"/>
                      </a:cubicBezTo>
                      <a:cubicBezTo>
                        <a:pt x="197" y="379"/>
                        <a:pt x="196" y="383"/>
                        <a:pt x="195" y="388"/>
                      </a:cubicBezTo>
                      <a:cubicBezTo>
                        <a:pt x="198" y="387"/>
                        <a:pt x="201" y="386"/>
                        <a:pt x="205" y="387"/>
                      </a:cubicBezTo>
                      <a:close/>
                      <a:moveTo>
                        <a:pt x="208" y="373"/>
                      </a:moveTo>
                      <a:cubicBezTo>
                        <a:pt x="209" y="368"/>
                        <a:pt x="210" y="364"/>
                        <a:pt x="211" y="359"/>
                      </a:cubicBezTo>
                      <a:cubicBezTo>
                        <a:pt x="208" y="360"/>
                        <a:pt x="204" y="360"/>
                        <a:pt x="200" y="360"/>
                      </a:cubicBezTo>
                      <a:cubicBezTo>
                        <a:pt x="199" y="365"/>
                        <a:pt x="198" y="369"/>
                        <a:pt x="198" y="374"/>
                      </a:cubicBezTo>
                      <a:cubicBezTo>
                        <a:pt x="201" y="373"/>
                        <a:pt x="204" y="373"/>
                        <a:pt x="208" y="373"/>
                      </a:cubicBezTo>
                      <a:close/>
                      <a:moveTo>
                        <a:pt x="226" y="287"/>
                      </a:moveTo>
                      <a:cubicBezTo>
                        <a:pt x="226" y="284"/>
                        <a:pt x="227" y="281"/>
                        <a:pt x="229" y="278"/>
                      </a:cubicBezTo>
                      <a:cubicBezTo>
                        <a:pt x="227" y="277"/>
                        <a:pt x="225" y="275"/>
                        <a:pt x="223" y="274"/>
                      </a:cubicBezTo>
                      <a:cubicBezTo>
                        <a:pt x="222" y="273"/>
                        <a:pt x="220" y="272"/>
                        <a:pt x="219" y="270"/>
                      </a:cubicBezTo>
                      <a:cubicBezTo>
                        <a:pt x="218" y="272"/>
                        <a:pt x="217" y="273"/>
                        <a:pt x="215" y="275"/>
                      </a:cubicBezTo>
                      <a:cubicBezTo>
                        <a:pt x="214" y="276"/>
                        <a:pt x="213" y="277"/>
                        <a:pt x="212" y="279"/>
                      </a:cubicBezTo>
                      <a:cubicBezTo>
                        <a:pt x="216" y="282"/>
                        <a:pt x="221" y="285"/>
                        <a:pt x="226" y="287"/>
                      </a:cubicBezTo>
                      <a:close/>
                      <a:moveTo>
                        <a:pt x="239" y="186"/>
                      </a:moveTo>
                      <a:cubicBezTo>
                        <a:pt x="239" y="186"/>
                        <a:pt x="238" y="185"/>
                        <a:pt x="238" y="185"/>
                      </a:cubicBezTo>
                      <a:cubicBezTo>
                        <a:pt x="237" y="183"/>
                        <a:pt x="237" y="181"/>
                        <a:pt x="237" y="179"/>
                      </a:cubicBezTo>
                      <a:cubicBezTo>
                        <a:pt x="237" y="178"/>
                        <a:pt x="236" y="176"/>
                        <a:pt x="236" y="174"/>
                      </a:cubicBezTo>
                      <a:cubicBezTo>
                        <a:pt x="232" y="175"/>
                        <a:pt x="229" y="176"/>
                        <a:pt x="226" y="178"/>
                      </a:cubicBezTo>
                      <a:cubicBezTo>
                        <a:pt x="226" y="179"/>
                        <a:pt x="227" y="181"/>
                        <a:pt x="228" y="182"/>
                      </a:cubicBezTo>
                      <a:cubicBezTo>
                        <a:pt x="229" y="184"/>
                        <a:pt x="230" y="186"/>
                        <a:pt x="231" y="189"/>
                      </a:cubicBezTo>
                      <a:cubicBezTo>
                        <a:pt x="233" y="187"/>
                        <a:pt x="236" y="186"/>
                        <a:pt x="239" y="186"/>
                      </a:cubicBezTo>
                      <a:close/>
                      <a:moveTo>
                        <a:pt x="209" y="306"/>
                      </a:moveTo>
                      <a:cubicBezTo>
                        <a:pt x="211" y="303"/>
                        <a:pt x="212" y="300"/>
                        <a:pt x="214" y="297"/>
                      </a:cubicBezTo>
                      <a:cubicBezTo>
                        <a:pt x="211" y="297"/>
                        <a:pt x="209" y="298"/>
                        <a:pt x="206" y="297"/>
                      </a:cubicBezTo>
                      <a:cubicBezTo>
                        <a:pt x="206" y="297"/>
                        <a:pt x="206" y="297"/>
                        <a:pt x="206" y="297"/>
                      </a:cubicBezTo>
                      <a:cubicBezTo>
                        <a:pt x="205" y="299"/>
                        <a:pt x="204" y="300"/>
                        <a:pt x="204" y="302"/>
                      </a:cubicBezTo>
                      <a:cubicBezTo>
                        <a:pt x="205" y="303"/>
                        <a:pt x="207" y="305"/>
                        <a:pt x="209" y="306"/>
                      </a:cubicBezTo>
                      <a:close/>
                      <a:moveTo>
                        <a:pt x="205" y="315"/>
                      </a:moveTo>
                      <a:cubicBezTo>
                        <a:pt x="206" y="313"/>
                        <a:pt x="207" y="311"/>
                        <a:pt x="208" y="309"/>
                      </a:cubicBezTo>
                      <a:cubicBezTo>
                        <a:pt x="206" y="308"/>
                        <a:pt x="204" y="306"/>
                        <a:pt x="202" y="304"/>
                      </a:cubicBezTo>
                      <a:cubicBezTo>
                        <a:pt x="201" y="307"/>
                        <a:pt x="200" y="309"/>
                        <a:pt x="199" y="312"/>
                      </a:cubicBezTo>
                      <a:cubicBezTo>
                        <a:pt x="201" y="313"/>
                        <a:pt x="203" y="314"/>
                        <a:pt x="205" y="315"/>
                      </a:cubicBezTo>
                      <a:close/>
                      <a:moveTo>
                        <a:pt x="206" y="292"/>
                      </a:moveTo>
                      <a:cubicBezTo>
                        <a:pt x="210" y="296"/>
                        <a:pt x="216" y="293"/>
                        <a:pt x="218" y="289"/>
                      </a:cubicBezTo>
                      <a:cubicBezTo>
                        <a:pt x="214" y="287"/>
                        <a:pt x="210" y="284"/>
                        <a:pt x="206" y="280"/>
                      </a:cubicBezTo>
                      <a:cubicBezTo>
                        <a:pt x="206" y="281"/>
                        <a:pt x="206" y="281"/>
                        <a:pt x="206" y="281"/>
                      </a:cubicBezTo>
                      <a:cubicBezTo>
                        <a:pt x="203" y="284"/>
                        <a:pt x="202" y="289"/>
                        <a:pt x="206" y="292"/>
                      </a:cubicBezTo>
                      <a:close/>
                      <a:moveTo>
                        <a:pt x="213" y="273"/>
                      </a:moveTo>
                      <a:cubicBezTo>
                        <a:pt x="214" y="271"/>
                        <a:pt x="215" y="270"/>
                        <a:pt x="217" y="268"/>
                      </a:cubicBezTo>
                      <a:cubicBezTo>
                        <a:pt x="215" y="266"/>
                        <a:pt x="213" y="263"/>
                        <a:pt x="211" y="261"/>
                      </a:cubicBezTo>
                      <a:cubicBezTo>
                        <a:pt x="209" y="262"/>
                        <a:pt x="207" y="263"/>
                        <a:pt x="205" y="265"/>
                      </a:cubicBezTo>
                      <a:cubicBezTo>
                        <a:pt x="204" y="266"/>
                        <a:pt x="202" y="267"/>
                        <a:pt x="201" y="269"/>
                      </a:cubicBezTo>
                      <a:cubicBezTo>
                        <a:pt x="204" y="271"/>
                        <a:pt x="206" y="274"/>
                        <a:pt x="209" y="276"/>
                      </a:cubicBezTo>
                      <a:cubicBezTo>
                        <a:pt x="209" y="277"/>
                        <a:pt x="210" y="277"/>
                        <a:pt x="210" y="277"/>
                      </a:cubicBezTo>
                      <a:cubicBezTo>
                        <a:pt x="211" y="276"/>
                        <a:pt x="212" y="274"/>
                        <a:pt x="213" y="273"/>
                      </a:cubicBezTo>
                      <a:close/>
                      <a:moveTo>
                        <a:pt x="204" y="318"/>
                      </a:moveTo>
                      <a:cubicBezTo>
                        <a:pt x="203" y="318"/>
                        <a:pt x="203" y="317"/>
                        <a:pt x="202" y="317"/>
                      </a:cubicBezTo>
                      <a:cubicBezTo>
                        <a:pt x="201" y="316"/>
                        <a:pt x="199" y="315"/>
                        <a:pt x="198" y="314"/>
                      </a:cubicBezTo>
                      <a:cubicBezTo>
                        <a:pt x="196" y="319"/>
                        <a:pt x="194" y="323"/>
                        <a:pt x="192" y="327"/>
                      </a:cubicBezTo>
                      <a:cubicBezTo>
                        <a:pt x="192" y="327"/>
                        <a:pt x="192" y="327"/>
                        <a:pt x="192" y="328"/>
                      </a:cubicBezTo>
                      <a:cubicBezTo>
                        <a:pt x="194" y="328"/>
                        <a:pt x="195" y="329"/>
                        <a:pt x="196" y="330"/>
                      </a:cubicBezTo>
                      <a:cubicBezTo>
                        <a:pt x="197" y="330"/>
                        <a:pt x="197" y="330"/>
                        <a:pt x="198" y="331"/>
                      </a:cubicBezTo>
                      <a:cubicBezTo>
                        <a:pt x="200" y="327"/>
                        <a:pt x="202" y="323"/>
                        <a:pt x="204" y="318"/>
                      </a:cubicBezTo>
                      <a:close/>
                      <a:moveTo>
                        <a:pt x="241" y="169"/>
                      </a:moveTo>
                      <a:cubicBezTo>
                        <a:pt x="239" y="165"/>
                        <a:pt x="236" y="162"/>
                        <a:pt x="232" y="161"/>
                      </a:cubicBezTo>
                      <a:cubicBezTo>
                        <a:pt x="229" y="159"/>
                        <a:pt x="225" y="160"/>
                        <a:pt x="223" y="164"/>
                      </a:cubicBezTo>
                      <a:cubicBezTo>
                        <a:pt x="222" y="166"/>
                        <a:pt x="224" y="170"/>
                        <a:pt x="224" y="172"/>
                      </a:cubicBezTo>
                      <a:cubicBezTo>
                        <a:pt x="224" y="172"/>
                        <a:pt x="224" y="173"/>
                        <a:pt x="224" y="174"/>
                      </a:cubicBezTo>
                      <a:cubicBezTo>
                        <a:pt x="229" y="171"/>
                        <a:pt x="235" y="169"/>
                        <a:pt x="241" y="169"/>
                      </a:cubicBezTo>
                      <a:close/>
                      <a:moveTo>
                        <a:pt x="191" y="344"/>
                      </a:moveTo>
                      <a:cubicBezTo>
                        <a:pt x="193" y="341"/>
                        <a:pt x="195" y="337"/>
                        <a:pt x="197" y="333"/>
                      </a:cubicBezTo>
                      <a:cubicBezTo>
                        <a:pt x="195" y="332"/>
                        <a:pt x="193" y="331"/>
                        <a:pt x="191" y="329"/>
                      </a:cubicBezTo>
                      <a:cubicBezTo>
                        <a:pt x="191" y="329"/>
                        <a:pt x="191" y="329"/>
                        <a:pt x="191" y="329"/>
                      </a:cubicBezTo>
                      <a:cubicBezTo>
                        <a:pt x="189" y="333"/>
                        <a:pt x="187" y="337"/>
                        <a:pt x="186" y="341"/>
                      </a:cubicBezTo>
                      <a:cubicBezTo>
                        <a:pt x="186" y="341"/>
                        <a:pt x="186" y="341"/>
                        <a:pt x="186" y="341"/>
                      </a:cubicBezTo>
                      <a:cubicBezTo>
                        <a:pt x="187" y="342"/>
                        <a:pt x="188" y="343"/>
                        <a:pt x="190" y="344"/>
                      </a:cubicBezTo>
                      <a:cubicBezTo>
                        <a:pt x="190" y="344"/>
                        <a:pt x="191" y="344"/>
                        <a:pt x="191" y="344"/>
                      </a:cubicBezTo>
                      <a:close/>
                      <a:moveTo>
                        <a:pt x="202" y="295"/>
                      </a:moveTo>
                      <a:cubicBezTo>
                        <a:pt x="202" y="295"/>
                        <a:pt x="203" y="295"/>
                        <a:pt x="203" y="295"/>
                      </a:cubicBezTo>
                      <a:cubicBezTo>
                        <a:pt x="201" y="293"/>
                        <a:pt x="200" y="290"/>
                        <a:pt x="200" y="288"/>
                      </a:cubicBezTo>
                      <a:cubicBezTo>
                        <a:pt x="188" y="306"/>
                        <a:pt x="173" y="323"/>
                        <a:pt x="157" y="339"/>
                      </a:cubicBezTo>
                      <a:cubicBezTo>
                        <a:pt x="150" y="347"/>
                        <a:pt x="142" y="354"/>
                        <a:pt x="133" y="361"/>
                      </a:cubicBezTo>
                      <a:cubicBezTo>
                        <a:pt x="127" y="366"/>
                        <a:pt x="120" y="372"/>
                        <a:pt x="111" y="371"/>
                      </a:cubicBezTo>
                      <a:cubicBezTo>
                        <a:pt x="105" y="371"/>
                        <a:pt x="99" y="367"/>
                        <a:pt x="98" y="360"/>
                      </a:cubicBezTo>
                      <a:cubicBezTo>
                        <a:pt x="97" y="352"/>
                        <a:pt x="101" y="344"/>
                        <a:pt x="105" y="338"/>
                      </a:cubicBezTo>
                      <a:cubicBezTo>
                        <a:pt x="114" y="321"/>
                        <a:pt x="128" y="307"/>
                        <a:pt x="143" y="295"/>
                      </a:cubicBezTo>
                      <a:cubicBezTo>
                        <a:pt x="150" y="289"/>
                        <a:pt x="157" y="283"/>
                        <a:pt x="165" y="278"/>
                      </a:cubicBezTo>
                      <a:cubicBezTo>
                        <a:pt x="170" y="274"/>
                        <a:pt x="176" y="269"/>
                        <a:pt x="181" y="267"/>
                      </a:cubicBezTo>
                      <a:cubicBezTo>
                        <a:pt x="179" y="266"/>
                        <a:pt x="177" y="265"/>
                        <a:pt x="175" y="262"/>
                      </a:cubicBezTo>
                      <a:cubicBezTo>
                        <a:pt x="151" y="273"/>
                        <a:pt x="129" y="285"/>
                        <a:pt x="109" y="303"/>
                      </a:cubicBezTo>
                      <a:cubicBezTo>
                        <a:pt x="92" y="318"/>
                        <a:pt x="72" y="337"/>
                        <a:pt x="74" y="362"/>
                      </a:cubicBezTo>
                      <a:cubicBezTo>
                        <a:pt x="75" y="383"/>
                        <a:pt x="96" y="396"/>
                        <a:pt x="116" y="396"/>
                      </a:cubicBezTo>
                      <a:cubicBezTo>
                        <a:pt x="118" y="396"/>
                        <a:pt x="119" y="396"/>
                        <a:pt x="121" y="395"/>
                      </a:cubicBezTo>
                      <a:cubicBezTo>
                        <a:pt x="121" y="394"/>
                        <a:pt x="122" y="394"/>
                        <a:pt x="123" y="395"/>
                      </a:cubicBezTo>
                      <a:cubicBezTo>
                        <a:pt x="135" y="393"/>
                        <a:pt x="146" y="386"/>
                        <a:pt x="155" y="377"/>
                      </a:cubicBezTo>
                      <a:cubicBezTo>
                        <a:pt x="155" y="377"/>
                        <a:pt x="156" y="376"/>
                        <a:pt x="157" y="376"/>
                      </a:cubicBezTo>
                      <a:cubicBezTo>
                        <a:pt x="161" y="372"/>
                        <a:pt x="165" y="367"/>
                        <a:pt x="169" y="362"/>
                      </a:cubicBezTo>
                      <a:cubicBezTo>
                        <a:pt x="170" y="360"/>
                        <a:pt x="172" y="357"/>
                        <a:pt x="173" y="355"/>
                      </a:cubicBezTo>
                      <a:cubicBezTo>
                        <a:pt x="173" y="355"/>
                        <a:pt x="174" y="354"/>
                        <a:pt x="174" y="354"/>
                      </a:cubicBezTo>
                      <a:cubicBezTo>
                        <a:pt x="185" y="336"/>
                        <a:pt x="192" y="315"/>
                        <a:pt x="202" y="295"/>
                      </a:cubicBezTo>
                      <a:close/>
                      <a:moveTo>
                        <a:pt x="228" y="190"/>
                      </a:moveTo>
                      <a:cubicBezTo>
                        <a:pt x="227" y="188"/>
                        <a:pt x="226" y="185"/>
                        <a:pt x="225" y="183"/>
                      </a:cubicBezTo>
                      <a:cubicBezTo>
                        <a:pt x="225" y="182"/>
                        <a:pt x="224" y="180"/>
                        <a:pt x="223" y="179"/>
                      </a:cubicBezTo>
                      <a:cubicBezTo>
                        <a:pt x="220" y="180"/>
                        <a:pt x="217" y="182"/>
                        <a:pt x="214" y="184"/>
                      </a:cubicBezTo>
                      <a:cubicBezTo>
                        <a:pt x="215" y="186"/>
                        <a:pt x="217" y="187"/>
                        <a:pt x="218" y="189"/>
                      </a:cubicBezTo>
                      <a:cubicBezTo>
                        <a:pt x="219" y="191"/>
                        <a:pt x="221" y="192"/>
                        <a:pt x="222" y="194"/>
                      </a:cubicBezTo>
                      <a:cubicBezTo>
                        <a:pt x="224" y="192"/>
                        <a:pt x="226" y="191"/>
                        <a:pt x="228" y="190"/>
                      </a:cubicBezTo>
                      <a:close/>
                      <a:moveTo>
                        <a:pt x="183" y="360"/>
                      </a:moveTo>
                      <a:cubicBezTo>
                        <a:pt x="185" y="355"/>
                        <a:pt x="187" y="351"/>
                        <a:pt x="190" y="347"/>
                      </a:cubicBezTo>
                      <a:cubicBezTo>
                        <a:pt x="188" y="346"/>
                        <a:pt x="186" y="344"/>
                        <a:pt x="185" y="343"/>
                      </a:cubicBezTo>
                      <a:cubicBezTo>
                        <a:pt x="182" y="347"/>
                        <a:pt x="180" y="352"/>
                        <a:pt x="177" y="356"/>
                      </a:cubicBezTo>
                      <a:cubicBezTo>
                        <a:pt x="178" y="356"/>
                        <a:pt x="179" y="357"/>
                        <a:pt x="179" y="357"/>
                      </a:cubicBezTo>
                      <a:cubicBezTo>
                        <a:pt x="180" y="358"/>
                        <a:pt x="182" y="358"/>
                        <a:pt x="183" y="360"/>
                      </a:cubicBezTo>
                      <a:close/>
                      <a:moveTo>
                        <a:pt x="200" y="279"/>
                      </a:moveTo>
                      <a:cubicBezTo>
                        <a:pt x="201" y="278"/>
                        <a:pt x="202" y="278"/>
                        <a:pt x="203" y="278"/>
                      </a:cubicBezTo>
                      <a:cubicBezTo>
                        <a:pt x="202" y="276"/>
                        <a:pt x="200" y="274"/>
                        <a:pt x="198" y="272"/>
                      </a:cubicBezTo>
                      <a:cubicBezTo>
                        <a:pt x="197" y="271"/>
                        <a:pt x="195" y="269"/>
                        <a:pt x="194" y="267"/>
                      </a:cubicBezTo>
                      <a:cubicBezTo>
                        <a:pt x="193" y="268"/>
                        <a:pt x="192" y="269"/>
                        <a:pt x="192" y="270"/>
                      </a:cubicBezTo>
                      <a:cubicBezTo>
                        <a:pt x="191" y="271"/>
                        <a:pt x="191" y="273"/>
                        <a:pt x="190" y="274"/>
                      </a:cubicBezTo>
                      <a:cubicBezTo>
                        <a:pt x="190" y="277"/>
                        <a:pt x="190" y="277"/>
                        <a:pt x="193" y="279"/>
                      </a:cubicBezTo>
                      <a:cubicBezTo>
                        <a:pt x="196" y="281"/>
                        <a:pt x="196" y="281"/>
                        <a:pt x="199" y="279"/>
                      </a:cubicBezTo>
                      <a:cubicBezTo>
                        <a:pt x="199" y="279"/>
                        <a:pt x="200" y="279"/>
                        <a:pt x="200" y="279"/>
                      </a:cubicBezTo>
                      <a:close/>
                      <a:moveTo>
                        <a:pt x="182" y="361"/>
                      </a:moveTo>
                      <a:cubicBezTo>
                        <a:pt x="182" y="361"/>
                        <a:pt x="182" y="361"/>
                        <a:pt x="182" y="361"/>
                      </a:cubicBezTo>
                      <a:cubicBezTo>
                        <a:pt x="180" y="361"/>
                        <a:pt x="179" y="360"/>
                        <a:pt x="178" y="359"/>
                      </a:cubicBezTo>
                      <a:cubicBezTo>
                        <a:pt x="177" y="358"/>
                        <a:pt x="177" y="358"/>
                        <a:pt x="176" y="358"/>
                      </a:cubicBezTo>
                      <a:cubicBezTo>
                        <a:pt x="174" y="361"/>
                        <a:pt x="172" y="364"/>
                        <a:pt x="170" y="367"/>
                      </a:cubicBezTo>
                      <a:cubicBezTo>
                        <a:pt x="171" y="368"/>
                        <a:pt x="172" y="369"/>
                        <a:pt x="173" y="370"/>
                      </a:cubicBezTo>
                      <a:cubicBezTo>
                        <a:pt x="174" y="370"/>
                        <a:pt x="175" y="371"/>
                        <a:pt x="176" y="372"/>
                      </a:cubicBezTo>
                      <a:cubicBezTo>
                        <a:pt x="178" y="368"/>
                        <a:pt x="180" y="365"/>
                        <a:pt x="182" y="361"/>
                      </a:cubicBezTo>
                      <a:close/>
                      <a:moveTo>
                        <a:pt x="210" y="258"/>
                      </a:moveTo>
                      <a:cubicBezTo>
                        <a:pt x="208" y="256"/>
                        <a:pt x="207" y="253"/>
                        <a:pt x="206" y="250"/>
                      </a:cubicBezTo>
                      <a:cubicBezTo>
                        <a:pt x="204" y="251"/>
                        <a:pt x="202" y="252"/>
                        <a:pt x="200" y="252"/>
                      </a:cubicBezTo>
                      <a:cubicBezTo>
                        <a:pt x="198" y="253"/>
                        <a:pt x="196" y="255"/>
                        <a:pt x="194" y="256"/>
                      </a:cubicBezTo>
                      <a:cubicBezTo>
                        <a:pt x="195" y="258"/>
                        <a:pt x="196" y="260"/>
                        <a:pt x="197" y="262"/>
                      </a:cubicBezTo>
                      <a:cubicBezTo>
                        <a:pt x="197" y="262"/>
                        <a:pt x="197" y="262"/>
                        <a:pt x="197" y="262"/>
                      </a:cubicBezTo>
                      <a:cubicBezTo>
                        <a:pt x="198" y="262"/>
                        <a:pt x="199" y="263"/>
                        <a:pt x="198" y="264"/>
                      </a:cubicBezTo>
                      <a:cubicBezTo>
                        <a:pt x="199" y="265"/>
                        <a:pt x="200" y="266"/>
                        <a:pt x="200" y="268"/>
                      </a:cubicBezTo>
                      <a:cubicBezTo>
                        <a:pt x="201" y="266"/>
                        <a:pt x="202" y="265"/>
                        <a:pt x="203" y="264"/>
                      </a:cubicBezTo>
                      <a:cubicBezTo>
                        <a:pt x="205" y="262"/>
                        <a:pt x="207" y="260"/>
                        <a:pt x="210" y="258"/>
                      </a:cubicBezTo>
                      <a:close/>
                      <a:moveTo>
                        <a:pt x="227" y="156"/>
                      </a:moveTo>
                      <a:cubicBezTo>
                        <a:pt x="228" y="156"/>
                        <a:pt x="228" y="156"/>
                        <a:pt x="229" y="156"/>
                      </a:cubicBezTo>
                      <a:cubicBezTo>
                        <a:pt x="225" y="147"/>
                        <a:pt x="223" y="136"/>
                        <a:pt x="220" y="127"/>
                      </a:cubicBezTo>
                      <a:cubicBezTo>
                        <a:pt x="217" y="117"/>
                        <a:pt x="214" y="107"/>
                        <a:pt x="210" y="98"/>
                      </a:cubicBezTo>
                      <a:cubicBezTo>
                        <a:pt x="204" y="81"/>
                        <a:pt x="197" y="63"/>
                        <a:pt x="188" y="48"/>
                      </a:cubicBezTo>
                      <a:cubicBezTo>
                        <a:pt x="183" y="40"/>
                        <a:pt x="171" y="31"/>
                        <a:pt x="162" y="40"/>
                      </a:cubicBezTo>
                      <a:cubicBezTo>
                        <a:pt x="155" y="47"/>
                        <a:pt x="159" y="58"/>
                        <a:pt x="161" y="66"/>
                      </a:cubicBezTo>
                      <a:cubicBezTo>
                        <a:pt x="173" y="102"/>
                        <a:pt x="191" y="133"/>
                        <a:pt x="210" y="165"/>
                      </a:cubicBezTo>
                      <a:cubicBezTo>
                        <a:pt x="210" y="165"/>
                        <a:pt x="210" y="165"/>
                        <a:pt x="210" y="165"/>
                      </a:cubicBezTo>
                      <a:cubicBezTo>
                        <a:pt x="213" y="165"/>
                        <a:pt x="217" y="166"/>
                        <a:pt x="220" y="168"/>
                      </a:cubicBezTo>
                      <a:cubicBezTo>
                        <a:pt x="219" y="162"/>
                        <a:pt x="221" y="157"/>
                        <a:pt x="227" y="156"/>
                      </a:cubicBezTo>
                      <a:close/>
                      <a:moveTo>
                        <a:pt x="221" y="175"/>
                      </a:moveTo>
                      <a:cubicBezTo>
                        <a:pt x="221" y="174"/>
                        <a:pt x="221" y="174"/>
                        <a:pt x="221" y="174"/>
                      </a:cubicBezTo>
                      <a:cubicBezTo>
                        <a:pt x="221" y="174"/>
                        <a:pt x="221" y="174"/>
                        <a:pt x="221" y="174"/>
                      </a:cubicBezTo>
                      <a:cubicBezTo>
                        <a:pt x="221" y="174"/>
                        <a:pt x="221" y="174"/>
                        <a:pt x="221" y="174"/>
                      </a:cubicBezTo>
                      <a:cubicBezTo>
                        <a:pt x="218" y="170"/>
                        <a:pt x="212" y="167"/>
                        <a:pt x="207" y="169"/>
                      </a:cubicBezTo>
                      <a:cubicBezTo>
                        <a:pt x="201" y="172"/>
                        <a:pt x="203" y="180"/>
                        <a:pt x="206" y="184"/>
                      </a:cubicBezTo>
                      <a:cubicBezTo>
                        <a:pt x="211" y="180"/>
                        <a:pt x="216" y="177"/>
                        <a:pt x="221" y="175"/>
                      </a:cubicBezTo>
                      <a:close/>
                      <a:moveTo>
                        <a:pt x="213" y="203"/>
                      </a:moveTo>
                      <a:cubicBezTo>
                        <a:pt x="215" y="200"/>
                        <a:pt x="217" y="198"/>
                        <a:pt x="220" y="196"/>
                      </a:cubicBezTo>
                      <a:cubicBezTo>
                        <a:pt x="218" y="194"/>
                        <a:pt x="217" y="192"/>
                        <a:pt x="216" y="190"/>
                      </a:cubicBezTo>
                      <a:cubicBezTo>
                        <a:pt x="214" y="189"/>
                        <a:pt x="213" y="187"/>
                        <a:pt x="212" y="185"/>
                      </a:cubicBezTo>
                      <a:cubicBezTo>
                        <a:pt x="208" y="188"/>
                        <a:pt x="204" y="192"/>
                        <a:pt x="201" y="196"/>
                      </a:cubicBezTo>
                      <a:cubicBezTo>
                        <a:pt x="203" y="197"/>
                        <a:pt x="205" y="198"/>
                        <a:pt x="207" y="199"/>
                      </a:cubicBezTo>
                      <a:cubicBezTo>
                        <a:pt x="209" y="200"/>
                        <a:pt x="211" y="201"/>
                        <a:pt x="213" y="203"/>
                      </a:cubicBezTo>
                      <a:close/>
                      <a:moveTo>
                        <a:pt x="197" y="284"/>
                      </a:moveTo>
                      <a:cubicBezTo>
                        <a:pt x="196" y="285"/>
                        <a:pt x="194" y="285"/>
                        <a:pt x="192" y="284"/>
                      </a:cubicBezTo>
                      <a:cubicBezTo>
                        <a:pt x="189" y="283"/>
                        <a:pt x="188" y="280"/>
                        <a:pt x="187" y="277"/>
                      </a:cubicBezTo>
                      <a:cubicBezTo>
                        <a:pt x="186" y="273"/>
                        <a:pt x="188" y="269"/>
                        <a:pt x="190" y="266"/>
                      </a:cubicBezTo>
                      <a:cubicBezTo>
                        <a:pt x="189" y="267"/>
                        <a:pt x="188" y="267"/>
                        <a:pt x="188" y="267"/>
                      </a:cubicBezTo>
                      <a:cubicBezTo>
                        <a:pt x="185" y="270"/>
                        <a:pt x="182" y="272"/>
                        <a:pt x="179" y="274"/>
                      </a:cubicBezTo>
                      <a:cubicBezTo>
                        <a:pt x="175" y="277"/>
                        <a:pt x="170" y="280"/>
                        <a:pt x="166" y="283"/>
                      </a:cubicBezTo>
                      <a:cubicBezTo>
                        <a:pt x="157" y="289"/>
                        <a:pt x="148" y="296"/>
                        <a:pt x="140" y="303"/>
                      </a:cubicBezTo>
                      <a:cubicBezTo>
                        <a:pt x="132" y="310"/>
                        <a:pt x="125" y="317"/>
                        <a:pt x="119" y="325"/>
                      </a:cubicBezTo>
                      <a:cubicBezTo>
                        <a:pt x="113" y="333"/>
                        <a:pt x="106" y="343"/>
                        <a:pt x="103" y="353"/>
                      </a:cubicBezTo>
                      <a:cubicBezTo>
                        <a:pt x="102" y="359"/>
                        <a:pt x="104" y="366"/>
                        <a:pt x="112" y="367"/>
                      </a:cubicBezTo>
                      <a:cubicBezTo>
                        <a:pt x="119" y="367"/>
                        <a:pt x="124" y="363"/>
                        <a:pt x="129" y="359"/>
                      </a:cubicBezTo>
                      <a:cubicBezTo>
                        <a:pt x="138" y="352"/>
                        <a:pt x="146" y="344"/>
                        <a:pt x="154" y="336"/>
                      </a:cubicBezTo>
                      <a:cubicBezTo>
                        <a:pt x="170" y="320"/>
                        <a:pt x="184" y="302"/>
                        <a:pt x="197" y="284"/>
                      </a:cubicBezTo>
                      <a:close/>
                      <a:moveTo>
                        <a:pt x="205" y="247"/>
                      </a:moveTo>
                      <a:cubicBezTo>
                        <a:pt x="204" y="244"/>
                        <a:pt x="203" y="241"/>
                        <a:pt x="203" y="237"/>
                      </a:cubicBezTo>
                      <a:cubicBezTo>
                        <a:pt x="201" y="238"/>
                        <a:pt x="198" y="237"/>
                        <a:pt x="196" y="238"/>
                      </a:cubicBezTo>
                      <a:cubicBezTo>
                        <a:pt x="195" y="238"/>
                        <a:pt x="193" y="238"/>
                        <a:pt x="192" y="238"/>
                      </a:cubicBezTo>
                      <a:cubicBezTo>
                        <a:pt x="192" y="238"/>
                        <a:pt x="190" y="238"/>
                        <a:pt x="189" y="238"/>
                      </a:cubicBezTo>
                      <a:cubicBezTo>
                        <a:pt x="190" y="244"/>
                        <a:pt x="191" y="249"/>
                        <a:pt x="193" y="254"/>
                      </a:cubicBezTo>
                      <a:cubicBezTo>
                        <a:pt x="195" y="253"/>
                        <a:pt x="198" y="251"/>
                        <a:pt x="200" y="250"/>
                      </a:cubicBezTo>
                      <a:cubicBezTo>
                        <a:pt x="202" y="249"/>
                        <a:pt x="203" y="248"/>
                        <a:pt x="205" y="247"/>
                      </a:cubicBezTo>
                      <a:close/>
                      <a:moveTo>
                        <a:pt x="208" y="211"/>
                      </a:moveTo>
                      <a:cubicBezTo>
                        <a:pt x="209" y="209"/>
                        <a:pt x="210" y="207"/>
                        <a:pt x="211" y="205"/>
                      </a:cubicBezTo>
                      <a:cubicBezTo>
                        <a:pt x="209" y="204"/>
                        <a:pt x="207" y="203"/>
                        <a:pt x="205" y="201"/>
                      </a:cubicBezTo>
                      <a:cubicBezTo>
                        <a:pt x="204" y="200"/>
                        <a:pt x="202" y="199"/>
                        <a:pt x="200" y="198"/>
                      </a:cubicBezTo>
                      <a:cubicBezTo>
                        <a:pt x="198" y="201"/>
                        <a:pt x="196" y="204"/>
                        <a:pt x="194" y="207"/>
                      </a:cubicBezTo>
                      <a:cubicBezTo>
                        <a:pt x="195" y="207"/>
                        <a:pt x="196" y="208"/>
                        <a:pt x="197" y="208"/>
                      </a:cubicBezTo>
                      <a:cubicBezTo>
                        <a:pt x="201" y="209"/>
                        <a:pt x="201" y="209"/>
                        <a:pt x="201" y="209"/>
                      </a:cubicBezTo>
                      <a:cubicBezTo>
                        <a:pt x="203" y="209"/>
                        <a:pt x="206" y="210"/>
                        <a:pt x="208" y="211"/>
                      </a:cubicBezTo>
                      <a:close/>
                      <a:moveTo>
                        <a:pt x="174" y="374"/>
                      </a:moveTo>
                      <a:cubicBezTo>
                        <a:pt x="173" y="373"/>
                        <a:pt x="172" y="372"/>
                        <a:pt x="171" y="371"/>
                      </a:cubicBezTo>
                      <a:cubicBezTo>
                        <a:pt x="170" y="370"/>
                        <a:pt x="170" y="369"/>
                        <a:pt x="169" y="369"/>
                      </a:cubicBezTo>
                      <a:cubicBezTo>
                        <a:pt x="166" y="372"/>
                        <a:pt x="163" y="375"/>
                        <a:pt x="160" y="378"/>
                      </a:cubicBezTo>
                      <a:cubicBezTo>
                        <a:pt x="160" y="379"/>
                        <a:pt x="160" y="379"/>
                        <a:pt x="160" y="379"/>
                      </a:cubicBezTo>
                      <a:cubicBezTo>
                        <a:pt x="161" y="380"/>
                        <a:pt x="162" y="381"/>
                        <a:pt x="163" y="382"/>
                      </a:cubicBezTo>
                      <a:cubicBezTo>
                        <a:pt x="164" y="383"/>
                        <a:pt x="165" y="385"/>
                        <a:pt x="166" y="386"/>
                      </a:cubicBezTo>
                      <a:cubicBezTo>
                        <a:pt x="169" y="382"/>
                        <a:pt x="172" y="378"/>
                        <a:pt x="174" y="374"/>
                      </a:cubicBezTo>
                      <a:close/>
                      <a:moveTo>
                        <a:pt x="206" y="215"/>
                      </a:moveTo>
                      <a:cubicBezTo>
                        <a:pt x="206" y="215"/>
                        <a:pt x="206" y="214"/>
                        <a:pt x="207" y="213"/>
                      </a:cubicBezTo>
                      <a:cubicBezTo>
                        <a:pt x="203" y="212"/>
                        <a:pt x="200" y="211"/>
                        <a:pt x="197" y="210"/>
                      </a:cubicBezTo>
                      <a:cubicBezTo>
                        <a:pt x="196" y="210"/>
                        <a:pt x="195" y="210"/>
                        <a:pt x="193" y="209"/>
                      </a:cubicBezTo>
                      <a:cubicBezTo>
                        <a:pt x="192" y="213"/>
                        <a:pt x="190" y="218"/>
                        <a:pt x="190" y="222"/>
                      </a:cubicBezTo>
                      <a:cubicBezTo>
                        <a:pt x="194" y="222"/>
                        <a:pt x="199" y="223"/>
                        <a:pt x="203" y="224"/>
                      </a:cubicBezTo>
                      <a:cubicBezTo>
                        <a:pt x="204" y="221"/>
                        <a:pt x="205" y="218"/>
                        <a:pt x="206" y="215"/>
                      </a:cubicBezTo>
                      <a:close/>
                      <a:moveTo>
                        <a:pt x="203" y="235"/>
                      </a:moveTo>
                      <a:cubicBezTo>
                        <a:pt x="203" y="232"/>
                        <a:pt x="203" y="229"/>
                        <a:pt x="203" y="227"/>
                      </a:cubicBezTo>
                      <a:cubicBezTo>
                        <a:pt x="198" y="226"/>
                        <a:pt x="194" y="225"/>
                        <a:pt x="189" y="224"/>
                      </a:cubicBezTo>
                      <a:cubicBezTo>
                        <a:pt x="189" y="228"/>
                        <a:pt x="189" y="232"/>
                        <a:pt x="189" y="236"/>
                      </a:cubicBezTo>
                      <a:cubicBezTo>
                        <a:pt x="191" y="235"/>
                        <a:pt x="193" y="235"/>
                        <a:pt x="195" y="235"/>
                      </a:cubicBezTo>
                      <a:cubicBezTo>
                        <a:pt x="198" y="235"/>
                        <a:pt x="200" y="234"/>
                        <a:pt x="203" y="235"/>
                      </a:cubicBezTo>
                      <a:close/>
                      <a:moveTo>
                        <a:pt x="188" y="264"/>
                      </a:moveTo>
                      <a:cubicBezTo>
                        <a:pt x="189" y="264"/>
                        <a:pt x="191" y="264"/>
                        <a:pt x="192" y="263"/>
                      </a:cubicBezTo>
                      <a:cubicBezTo>
                        <a:pt x="189" y="258"/>
                        <a:pt x="187" y="253"/>
                        <a:pt x="186" y="248"/>
                      </a:cubicBezTo>
                      <a:cubicBezTo>
                        <a:pt x="186" y="248"/>
                        <a:pt x="186" y="248"/>
                        <a:pt x="186" y="248"/>
                      </a:cubicBezTo>
                      <a:cubicBezTo>
                        <a:pt x="184" y="249"/>
                        <a:pt x="182" y="251"/>
                        <a:pt x="181" y="252"/>
                      </a:cubicBezTo>
                      <a:cubicBezTo>
                        <a:pt x="178" y="256"/>
                        <a:pt x="178" y="258"/>
                        <a:pt x="180" y="261"/>
                      </a:cubicBezTo>
                      <a:cubicBezTo>
                        <a:pt x="183" y="264"/>
                        <a:pt x="184" y="264"/>
                        <a:pt x="188" y="264"/>
                      </a:cubicBezTo>
                      <a:close/>
                      <a:moveTo>
                        <a:pt x="165" y="388"/>
                      </a:moveTo>
                      <a:cubicBezTo>
                        <a:pt x="163" y="387"/>
                        <a:pt x="162" y="385"/>
                        <a:pt x="160" y="384"/>
                      </a:cubicBezTo>
                      <a:cubicBezTo>
                        <a:pt x="159" y="383"/>
                        <a:pt x="159" y="382"/>
                        <a:pt x="158" y="381"/>
                      </a:cubicBezTo>
                      <a:cubicBezTo>
                        <a:pt x="155" y="383"/>
                        <a:pt x="152" y="386"/>
                        <a:pt x="149" y="388"/>
                      </a:cubicBezTo>
                      <a:cubicBezTo>
                        <a:pt x="146" y="390"/>
                        <a:pt x="142" y="393"/>
                        <a:pt x="138" y="394"/>
                      </a:cubicBezTo>
                      <a:cubicBezTo>
                        <a:pt x="138" y="395"/>
                        <a:pt x="138" y="395"/>
                        <a:pt x="138" y="395"/>
                      </a:cubicBezTo>
                      <a:cubicBezTo>
                        <a:pt x="139" y="397"/>
                        <a:pt x="139" y="399"/>
                        <a:pt x="140" y="401"/>
                      </a:cubicBezTo>
                      <a:cubicBezTo>
                        <a:pt x="141" y="403"/>
                        <a:pt x="143" y="405"/>
                        <a:pt x="143" y="406"/>
                      </a:cubicBezTo>
                      <a:cubicBezTo>
                        <a:pt x="143" y="407"/>
                        <a:pt x="143" y="407"/>
                        <a:pt x="143" y="407"/>
                      </a:cubicBezTo>
                      <a:cubicBezTo>
                        <a:pt x="146" y="406"/>
                        <a:pt x="148" y="405"/>
                        <a:pt x="151" y="403"/>
                      </a:cubicBezTo>
                      <a:cubicBezTo>
                        <a:pt x="153" y="401"/>
                        <a:pt x="154" y="400"/>
                        <a:pt x="156" y="399"/>
                      </a:cubicBezTo>
                      <a:cubicBezTo>
                        <a:pt x="155" y="399"/>
                        <a:pt x="155" y="399"/>
                        <a:pt x="155" y="399"/>
                      </a:cubicBezTo>
                      <a:cubicBezTo>
                        <a:pt x="153" y="398"/>
                        <a:pt x="152" y="395"/>
                        <a:pt x="151" y="394"/>
                      </a:cubicBezTo>
                      <a:cubicBezTo>
                        <a:pt x="150" y="392"/>
                        <a:pt x="148" y="390"/>
                        <a:pt x="149" y="389"/>
                      </a:cubicBezTo>
                      <a:cubicBezTo>
                        <a:pt x="149" y="388"/>
                        <a:pt x="149" y="388"/>
                        <a:pt x="149" y="388"/>
                      </a:cubicBezTo>
                      <a:cubicBezTo>
                        <a:pt x="150" y="388"/>
                        <a:pt x="150" y="388"/>
                        <a:pt x="151" y="388"/>
                      </a:cubicBezTo>
                      <a:cubicBezTo>
                        <a:pt x="151" y="389"/>
                        <a:pt x="151" y="389"/>
                        <a:pt x="151" y="390"/>
                      </a:cubicBezTo>
                      <a:cubicBezTo>
                        <a:pt x="151" y="390"/>
                        <a:pt x="152" y="390"/>
                        <a:pt x="152" y="390"/>
                      </a:cubicBezTo>
                      <a:cubicBezTo>
                        <a:pt x="152" y="391"/>
                        <a:pt x="152" y="391"/>
                        <a:pt x="152" y="391"/>
                      </a:cubicBezTo>
                      <a:cubicBezTo>
                        <a:pt x="153" y="392"/>
                        <a:pt x="153" y="393"/>
                        <a:pt x="154" y="394"/>
                      </a:cubicBezTo>
                      <a:cubicBezTo>
                        <a:pt x="155" y="395"/>
                        <a:pt x="156" y="396"/>
                        <a:pt x="157" y="398"/>
                      </a:cubicBezTo>
                      <a:cubicBezTo>
                        <a:pt x="157" y="398"/>
                        <a:pt x="157" y="398"/>
                        <a:pt x="157" y="398"/>
                      </a:cubicBezTo>
                      <a:cubicBezTo>
                        <a:pt x="159" y="395"/>
                        <a:pt x="162" y="392"/>
                        <a:pt x="165" y="388"/>
                      </a:cubicBezTo>
                      <a:close/>
                      <a:moveTo>
                        <a:pt x="202" y="188"/>
                      </a:moveTo>
                      <a:cubicBezTo>
                        <a:pt x="199" y="187"/>
                        <a:pt x="194" y="186"/>
                        <a:pt x="191" y="189"/>
                      </a:cubicBezTo>
                      <a:cubicBezTo>
                        <a:pt x="186" y="192"/>
                        <a:pt x="186" y="199"/>
                        <a:pt x="191" y="202"/>
                      </a:cubicBezTo>
                      <a:cubicBezTo>
                        <a:pt x="192" y="201"/>
                        <a:pt x="193" y="199"/>
                        <a:pt x="194" y="198"/>
                      </a:cubicBezTo>
                      <a:cubicBezTo>
                        <a:pt x="196" y="194"/>
                        <a:pt x="199" y="191"/>
                        <a:pt x="202" y="188"/>
                      </a:cubicBezTo>
                      <a:close/>
                      <a:moveTo>
                        <a:pt x="184" y="245"/>
                      </a:moveTo>
                      <a:cubicBezTo>
                        <a:pt x="185" y="245"/>
                        <a:pt x="185" y="245"/>
                        <a:pt x="185" y="245"/>
                      </a:cubicBezTo>
                      <a:cubicBezTo>
                        <a:pt x="184" y="239"/>
                        <a:pt x="184" y="234"/>
                        <a:pt x="184" y="228"/>
                      </a:cubicBezTo>
                      <a:cubicBezTo>
                        <a:pt x="180" y="229"/>
                        <a:pt x="176" y="231"/>
                        <a:pt x="175" y="236"/>
                      </a:cubicBezTo>
                      <a:cubicBezTo>
                        <a:pt x="174" y="241"/>
                        <a:pt x="179" y="246"/>
                        <a:pt x="184" y="245"/>
                      </a:cubicBezTo>
                      <a:close/>
                      <a:moveTo>
                        <a:pt x="184" y="225"/>
                      </a:moveTo>
                      <a:cubicBezTo>
                        <a:pt x="184" y="225"/>
                        <a:pt x="184" y="225"/>
                        <a:pt x="184" y="225"/>
                      </a:cubicBezTo>
                      <a:cubicBezTo>
                        <a:pt x="185" y="218"/>
                        <a:pt x="187" y="212"/>
                        <a:pt x="190" y="206"/>
                      </a:cubicBezTo>
                      <a:cubicBezTo>
                        <a:pt x="182" y="205"/>
                        <a:pt x="173" y="209"/>
                        <a:pt x="177" y="218"/>
                      </a:cubicBezTo>
                      <a:cubicBezTo>
                        <a:pt x="178" y="220"/>
                        <a:pt x="180" y="221"/>
                        <a:pt x="182" y="223"/>
                      </a:cubicBezTo>
                      <a:cubicBezTo>
                        <a:pt x="182" y="223"/>
                        <a:pt x="182" y="223"/>
                        <a:pt x="183" y="223"/>
                      </a:cubicBezTo>
                      <a:cubicBezTo>
                        <a:pt x="184" y="223"/>
                        <a:pt x="184" y="224"/>
                        <a:pt x="184" y="225"/>
                      </a:cubicBezTo>
                      <a:cubicBezTo>
                        <a:pt x="184" y="225"/>
                        <a:pt x="184" y="225"/>
                        <a:pt x="184" y="225"/>
                      </a:cubicBezTo>
                      <a:close/>
                      <a:moveTo>
                        <a:pt x="142" y="408"/>
                      </a:moveTo>
                      <a:cubicBezTo>
                        <a:pt x="142" y="408"/>
                        <a:pt x="142" y="408"/>
                        <a:pt x="142" y="408"/>
                      </a:cubicBezTo>
                      <a:cubicBezTo>
                        <a:pt x="138" y="405"/>
                        <a:pt x="136" y="399"/>
                        <a:pt x="136" y="395"/>
                      </a:cubicBezTo>
                      <a:cubicBezTo>
                        <a:pt x="132" y="397"/>
                        <a:pt x="128" y="398"/>
                        <a:pt x="123" y="399"/>
                      </a:cubicBezTo>
                      <a:cubicBezTo>
                        <a:pt x="124" y="401"/>
                        <a:pt x="124" y="402"/>
                        <a:pt x="125" y="404"/>
                      </a:cubicBezTo>
                      <a:cubicBezTo>
                        <a:pt x="126" y="406"/>
                        <a:pt x="127" y="409"/>
                        <a:pt x="127" y="411"/>
                      </a:cubicBezTo>
                      <a:cubicBezTo>
                        <a:pt x="132" y="411"/>
                        <a:pt x="137" y="410"/>
                        <a:pt x="142" y="408"/>
                      </a:cubicBezTo>
                      <a:close/>
                      <a:moveTo>
                        <a:pt x="178" y="250"/>
                      </a:moveTo>
                      <a:cubicBezTo>
                        <a:pt x="178" y="250"/>
                        <a:pt x="178" y="250"/>
                        <a:pt x="178" y="250"/>
                      </a:cubicBezTo>
                      <a:cubicBezTo>
                        <a:pt x="178" y="251"/>
                        <a:pt x="177" y="251"/>
                        <a:pt x="176" y="252"/>
                      </a:cubicBezTo>
                      <a:cubicBezTo>
                        <a:pt x="172" y="253"/>
                        <a:pt x="168" y="255"/>
                        <a:pt x="164" y="256"/>
                      </a:cubicBezTo>
                      <a:cubicBezTo>
                        <a:pt x="163" y="256"/>
                        <a:pt x="163" y="256"/>
                        <a:pt x="162" y="257"/>
                      </a:cubicBezTo>
                      <a:cubicBezTo>
                        <a:pt x="163" y="257"/>
                        <a:pt x="163" y="258"/>
                        <a:pt x="164" y="259"/>
                      </a:cubicBezTo>
                      <a:cubicBezTo>
                        <a:pt x="165" y="260"/>
                        <a:pt x="166" y="261"/>
                        <a:pt x="166" y="262"/>
                      </a:cubicBezTo>
                      <a:cubicBezTo>
                        <a:pt x="166" y="262"/>
                        <a:pt x="166" y="262"/>
                        <a:pt x="166" y="262"/>
                      </a:cubicBezTo>
                      <a:cubicBezTo>
                        <a:pt x="169" y="261"/>
                        <a:pt x="172" y="260"/>
                        <a:pt x="175" y="259"/>
                      </a:cubicBezTo>
                      <a:cubicBezTo>
                        <a:pt x="174" y="256"/>
                        <a:pt x="176" y="253"/>
                        <a:pt x="178" y="250"/>
                      </a:cubicBezTo>
                      <a:close/>
                      <a:moveTo>
                        <a:pt x="177" y="248"/>
                      </a:moveTo>
                      <a:cubicBezTo>
                        <a:pt x="178" y="248"/>
                        <a:pt x="178" y="248"/>
                        <a:pt x="178" y="248"/>
                      </a:cubicBezTo>
                      <a:cubicBezTo>
                        <a:pt x="175" y="246"/>
                        <a:pt x="173" y="244"/>
                        <a:pt x="172" y="240"/>
                      </a:cubicBezTo>
                      <a:cubicBezTo>
                        <a:pt x="170" y="241"/>
                        <a:pt x="168" y="242"/>
                        <a:pt x="166" y="242"/>
                      </a:cubicBezTo>
                      <a:cubicBezTo>
                        <a:pt x="168" y="244"/>
                        <a:pt x="169" y="247"/>
                        <a:pt x="168" y="249"/>
                      </a:cubicBezTo>
                      <a:cubicBezTo>
                        <a:pt x="168" y="249"/>
                        <a:pt x="168" y="250"/>
                        <a:pt x="168" y="250"/>
                      </a:cubicBezTo>
                      <a:cubicBezTo>
                        <a:pt x="170" y="249"/>
                        <a:pt x="173" y="248"/>
                        <a:pt x="175" y="247"/>
                      </a:cubicBezTo>
                      <a:cubicBezTo>
                        <a:pt x="176" y="247"/>
                        <a:pt x="177" y="247"/>
                        <a:pt x="177" y="248"/>
                      </a:cubicBezTo>
                      <a:close/>
                      <a:moveTo>
                        <a:pt x="180" y="226"/>
                      </a:moveTo>
                      <a:cubicBezTo>
                        <a:pt x="179" y="226"/>
                        <a:pt x="179" y="226"/>
                        <a:pt x="178" y="226"/>
                      </a:cubicBezTo>
                      <a:cubicBezTo>
                        <a:pt x="178" y="223"/>
                        <a:pt x="178" y="223"/>
                        <a:pt x="178" y="223"/>
                      </a:cubicBezTo>
                      <a:cubicBezTo>
                        <a:pt x="175" y="220"/>
                        <a:pt x="172" y="216"/>
                        <a:pt x="173" y="212"/>
                      </a:cubicBezTo>
                      <a:cubicBezTo>
                        <a:pt x="174" y="208"/>
                        <a:pt x="175" y="206"/>
                        <a:pt x="178" y="205"/>
                      </a:cubicBezTo>
                      <a:cubicBezTo>
                        <a:pt x="177" y="205"/>
                        <a:pt x="177" y="205"/>
                        <a:pt x="177" y="204"/>
                      </a:cubicBezTo>
                      <a:cubicBezTo>
                        <a:pt x="180" y="203"/>
                        <a:pt x="180" y="203"/>
                        <a:pt x="180" y="203"/>
                      </a:cubicBezTo>
                      <a:cubicBezTo>
                        <a:pt x="182" y="202"/>
                        <a:pt x="184" y="202"/>
                        <a:pt x="186" y="202"/>
                      </a:cubicBezTo>
                      <a:cubicBezTo>
                        <a:pt x="184" y="199"/>
                        <a:pt x="183" y="196"/>
                        <a:pt x="184" y="193"/>
                      </a:cubicBezTo>
                      <a:cubicBezTo>
                        <a:pt x="157" y="182"/>
                        <a:pt x="131" y="167"/>
                        <a:pt x="104" y="155"/>
                      </a:cubicBezTo>
                      <a:cubicBezTo>
                        <a:pt x="92" y="149"/>
                        <a:pt x="79" y="145"/>
                        <a:pt x="66" y="147"/>
                      </a:cubicBezTo>
                      <a:cubicBezTo>
                        <a:pt x="56" y="149"/>
                        <a:pt x="46" y="154"/>
                        <a:pt x="39" y="162"/>
                      </a:cubicBezTo>
                      <a:cubicBezTo>
                        <a:pt x="28" y="173"/>
                        <a:pt x="24" y="188"/>
                        <a:pt x="27" y="203"/>
                      </a:cubicBezTo>
                      <a:cubicBezTo>
                        <a:pt x="28" y="203"/>
                        <a:pt x="28" y="204"/>
                        <a:pt x="28" y="205"/>
                      </a:cubicBezTo>
                      <a:cubicBezTo>
                        <a:pt x="29" y="210"/>
                        <a:pt x="31" y="216"/>
                        <a:pt x="34" y="221"/>
                      </a:cubicBezTo>
                      <a:cubicBezTo>
                        <a:pt x="38" y="225"/>
                        <a:pt x="41" y="229"/>
                        <a:pt x="45" y="232"/>
                      </a:cubicBezTo>
                      <a:cubicBezTo>
                        <a:pt x="46" y="232"/>
                        <a:pt x="47" y="233"/>
                        <a:pt x="47" y="233"/>
                      </a:cubicBezTo>
                      <a:cubicBezTo>
                        <a:pt x="62" y="244"/>
                        <a:pt x="83" y="248"/>
                        <a:pt x="100" y="249"/>
                      </a:cubicBezTo>
                      <a:cubicBezTo>
                        <a:pt x="125" y="249"/>
                        <a:pt x="149" y="244"/>
                        <a:pt x="172" y="236"/>
                      </a:cubicBezTo>
                      <a:cubicBezTo>
                        <a:pt x="172" y="231"/>
                        <a:pt x="176" y="228"/>
                        <a:pt x="180" y="226"/>
                      </a:cubicBezTo>
                      <a:close/>
                      <a:moveTo>
                        <a:pt x="186" y="189"/>
                      </a:moveTo>
                      <a:cubicBezTo>
                        <a:pt x="187" y="187"/>
                        <a:pt x="189" y="186"/>
                        <a:pt x="190" y="185"/>
                      </a:cubicBezTo>
                      <a:cubicBezTo>
                        <a:pt x="187" y="183"/>
                        <a:pt x="184" y="181"/>
                        <a:pt x="180" y="179"/>
                      </a:cubicBezTo>
                      <a:cubicBezTo>
                        <a:pt x="180" y="182"/>
                        <a:pt x="179" y="184"/>
                        <a:pt x="178" y="187"/>
                      </a:cubicBezTo>
                      <a:cubicBezTo>
                        <a:pt x="180" y="188"/>
                        <a:pt x="183" y="189"/>
                        <a:pt x="185" y="190"/>
                      </a:cubicBezTo>
                      <a:cubicBezTo>
                        <a:pt x="185" y="190"/>
                        <a:pt x="186" y="189"/>
                        <a:pt x="186" y="189"/>
                      </a:cubicBezTo>
                      <a:close/>
                      <a:moveTo>
                        <a:pt x="166" y="250"/>
                      </a:moveTo>
                      <a:cubicBezTo>
                        <a:pt x="166" y="250"/>
                        <a:pt x="166" y="250"/>
                        <a:pt x="166" y="250"/>
                      </a:cubicBezTo>
                      <a:cubicBezTo>
                        <a:pt x="165" y="249"/>
                        <a:pt x="165" y="247"/>
                        <a:pt x="164" y="246"/>
                      </a:cubicBezTo>
                      <a:cubicBezTo>
                        <a:pt x="164" y="245"/>
                        <a:pt x="163" y="244"/>
                        <a:pt x="163" y="243"/>
                      </a:cubicBezTo>
                      <a:cubicBezTo>
                        <a:pt x="159" y="245"/>
                        <a:pt x="155" y="246"/>
                        <a:pt x="151" y="247"/>
                      </a:cubicBezTo>
                      <a:cubicBezTo>
                        <a:pt x="152" y="249"/>
                        <a:pt x="153" y="251"/>
                        <a:pt x="154" y="254"/>
                      </a:cubicBezTo>
                      <a:cubicBezTo>
                        <a:pt x="158" y="253"/>
                        <a:pt x="162" y="252"/>
                        <a:pt x="166" y="250"/>
                      </a:cubicBezTo>
                      <a:close/>
                      <a:moveTo>
                        <a:pt x="164" y="263"/>
                      </a:moveTo>
                      <a:cubicBezTo>
                        <a:pt x="163" y="262"/>
                        <a:pt x="163" y="261"/>
                        <a:pt x="162" y="260"/>
                      </a:cubicBezTo>
                      <a:cubicBezTo>
                        <a:pt x="162" y="259"/>
                        <a:pt x="161" y="258"/>
                        <a:pt x="160" y="257"/>
                      </a:cubicBezTo>
                      <a:cubicBezTo>
                        <a:pt x="156" y="259"/>
                        <a:pt x="152" y="261"/>
                        <a:pt x="148" y="263"/>
                      </a:cubicBezTo>
                      <a:cubicBezTo>
                        <a:pt x="150" y="264"/>
                        <a:pt x="151" y="266"/>
                        <a:pt x="153" y="268"/>
                      </a:cubicBezTo>
                      <a:cubicBezTo>
                        <a:pt x="157" y="266"/>
                        <a:pt x="160" y="264"/>
                        <a:pt x="164" y="263"/>
                      </a:cubicBezTo>
                      <a:close/>
                      <a:moveTo>
                        <a:pt x="176" y="185"/>
                      </a:moveTo>
                      <a:cubicBezTo>
                        <a:pt x="177" y="183"/>
                        <a:pt x="177" y="180"/>
                        <a:pt x="178" y="178"/>
                      </a:cubicBezTo>
                      <a:cubicBezTo>
                        <a:pt x="175" y="176"/>
                        <a:pt x="171" y="174"/>
                        <a:pt x="168" y="171"/>
                      </a:cubicBezTo>
                      <a:cubicBezTo>
                        <a:pt x="167" y="174"/>
                        <a:pt x="165" y="177"/>
                        <a:pt x="164" y="179"/>
                      </a:cubicBezTo>
                      <a:cubicBezTo>
                        <a:pt x="168" y="181"/>
                        <a:pt x="172" y="183"/>
                        <a:pt x="176" y="185"/>
                      </a:cubicBezTo>
                      <a:close/>
                      <a:moveTo>
                        <a:pt x="125" y="411"/>
                      </a:moveTo>
                      <a:cubicBezTo>
                        <a:pt x="123" y="408"/>
                        <a:pt x="122" y="403"/>
                        <a:pt x="121" y="399"/>
                      </a:cubicBezTo>
                      <a:cubicBezTo>
                        <a:pt x="116" y="400"/>
                        <a:pt x="112" y="400"/>
                        <a:pt x="107" y="399"/>
                      </a:cubicBezTo>
                      <a:cubicBezTo>
                        <a:pt x="108" y="400"/>
                        <a:pt x="108" y="402"/>
                        <a:pt x="108" y="403"/>
                      </a:cubicBezTo>
                      <a:cubicBezTo>
                        <a:pt x="108" y="403"/>
                        <a:pt x="107" y="408"/>
                        <a:pt x="107" y="409"/>
                      </a:cubicBezTo>
                      <a:cubicBezTo>
                        <a:pt x="108" y="409"/>
                        <a:pt x="108" y="410"/>
                        <a:pt x="107" y="410"/>
                      </a:cubicBezTo>
                      <a:cubicBezTo>
                        <a:pt x="108" y="410"/>
                        <a:pt x="109" y="410"/>
                        <a:pt x="110" y="411"/>
                      </a:cubicBezTo>
                      <a:cubicBezTo>
                        <a:pt x="115" y="411"/>
                        <a:pt x="120" y="412"/>
                        <a:pt x="125" y="411"/>
                      </a:cubicBezTo>
                      <a:close/>
                      <a:moveTo>
                        <a:pt x="151" y="254"/>
                      </a:moveTo>
                      <a:cubicBezTo>
                        <a:pt x="151" y="254"/>
                        <a:pt x="151" y="253"/>
                        <a:pt x="150" y="252"/>
                      </a:cubicBezTo>
                      <a:cubicBezTo>
                        <a:pt x="150" y="250"/>
                        <a:pt x="149" y="249"/>
                        <a:pt x="148" y="247"/>
                      </a:cubicBezTo>
                      <a:cubicBezTo>
                        <a:pt x="144" y="248"/>
                        <a:pt x="140" y="249"/>
                        <a:pt x="137" y="250"/>
                      </a:cubicBezTo>
                      <a:cubicBezTo>
                        <a:pt x="137" y="251"/>
                        <a:pt x="137" y="253"/>
                        <a:pt x="138" y="254"/>
                      </a:cubicBezTo>
                      <a:cubicBezTo>
                        <a:pt x="138" y="255"/>
                        <a:pt x="139" y="256"/>
                        <a:pt x="139" y="257"/>
                      </a:cubicBezTo>
                      <a:cubicBezTo>
                        <a:pt x="143" y="256"/>
                        <a:pt x="147" y="255"/>
                        <a:pt x="151" y="254"/>
                      </a:cubicBezTo>
                      <a:close/>
                      <a:moveTo>
                        <a:pt x="151" y="269"/>
                      </a:moveTo>
                      <a:cubicBezTo>
                        <a:pt x="149" y="267"/>
                        <a:pt x="148" y="266"/>
                        <a:pt x="146" y="264"/>
                      </a:cubicBezTo>
                      <a:cubicBezTo>
                        <a:pt x="146" y="264"/>
                        <a:pt x="146" y="264"/>
                        <a:pt x="146" y="264"/>
                      </a:cubicBezTo>
                      <a:cubicBezTo>
                        <a:pt x="142" y="266"/>
                        <a:pt x="137" y="268"/>
                        <a:pt x="133" y="270"/>
                      </a:cubicBezTo>
                      <a:cubicBezTo>
                        <a:pt x="135" y="271"/>
                        <a:pt x="138" y="273"/>
                        <a:pt x="140" y="275"/>
                      </a:cubicBezTo>
                      <a:cubicBezTo>
                        <a:pt x="143" y="273"/>
                        <a:pt x="147" y="271"/>
                        <a:pt x="151" y="269"/>
                      </a:cubicBezTo>
                      <a:close/>
                      <a:moveTo>
                        <a:pt x="162" y="178"/>
                      </a:moveTo>
                      <a:cubicBezTo>
                        <a:pt x="163" y="176"/>
                        <a:pt x="164" y="173"/>
                        <a:pt x="166" y="170"/>
                      </a:cubicBezTo>
                      <a:cubicBezTo>
                        <a:pt x="163" y="168"/>
                        <a:pt x="159" y="166"/>
                        <a:pt x="156" y="164"/>
                      </a:cubicBezTo>
                      <a:cubicBezTo>
                        <a:pt x="155" y="167"/>
                        <a:pt x="154" y="170"/>
                        <a:pt x="153" y="173"/>
                      </a:cubicBezTo>
                      <a:cubicBezTo>
                        <a:pt x="152" y="173"/>
                        <a:pt x="152" y="173"/>
                        <a:pt x="152" y="173"/>
                      </a:cubicBezTo>
                      <a:cubicBezTo>
                        <a:pt x="151" y="173"/>
                        <a:pt x="151" y="173"/>
                        <a:pt x="151" y="172"/>
                      </a:cubicBezTo>
                      <a:cubicBezTo>
                        <a:pt x="152" y="169"/>
                        <a:pt x="153" y="165"/>
                        <a:pt x="154" y="162"/>
                      </a:cubicBezTo>
                      <a:cubicBezTo>
                        <a:pt x="152" y="160"/>
                        <a:pt x="149" y="159"/>
                        <a:pt x="146" y="157"/>
                      </a:cubicBezTo>
                      <a:cubicBezTo>
                        <a:pt x="145" y="161"/>
                        <a:pt x="144" y="165"/>
                        <a:pt x="142" y="169"/>
                      </a:cubicBezTo>
                      <a:cubicBezTo>
                        <a:pt x="143" y="169"/>
                        <a:pt x="144" y="170"/>
                        <a:pt x="144" y="170"/>
                      </a:cubicBezTo>
                      <a:cubicBezTo>
                        <a:pt x="147" y="171"/>
                        <a:pt x="149" y="172"/>
                        <a:pt x="151" y="173"/>
                      </a:cubicBezTo>
                      <a:cubicBezTo>
                        <a:pt x="155" y="175"/>
                        <a:pt x="159" y="177"/>
                        <a:pt x="162" y="178"/>
                      </a:cubicBezTo>
                      <a:close/>
                      <a:moveTo>
                        <a:pt x="138" y="276"/>
                      </a:moveTo>
                      <a:cubicBezTo>
                        <a:pt x="137" y="276"/>
                        <a:pt x="137" y="275"/>
                        <a:pt x="137" y="275"/>
                      </a:cubicBezTo>
                      <a:cubicBezTo>
                        <a:pt x="135" y="274"/>
                        <a:pt x="134" y="273"/>
                        <a:pt x="132" y="272"/>
                      </a:cubicBezTo>
                      <a:cubicBezTo>
                        <a:pt x="132" y="271"/>
                        <a:pt x="132" y="271"/>
                        <a:pt x="132" y="271"/>
                      </a:cubicBezTo>
                      <a:cubicBezTo>
                        <a:pt x="129" y="273"/>
                        <a:pt x="125" y="274"/>
                        <a:pt x="122" y="276"/>
                      </a:cubicBezTo>
                      <a:cubicBezTo>
                        <a:pt x="123" y="277"/>
                        <a:pt x="124" y="278"/>
                        <a:pt x="125" y="278"/>
                      </a:cubicBezTo>
                      <a:cubicBezTo>
                        <a:pt x="126" y="279"/>
                        <a:pt x="128" y="281"/>
                        <a:pt x="129" y="282"/>
                      </a:cubicBezTo>
                      <a:cubicBezTo>
                        <a:pt x="132" y="280"/>
                        <a:pt x="135" y="278"/>
                        <a:pt x="138" y="276"/>
                      </a:cubicBezTo>
                      <a:close/>
                      <a:moveTo>
                        <a:pt x="104" y="410"/>
                      </a:moveTo>
                      <a:cubicBezTo>
                        <a:pt x="104" y="409"/>
                        <a:pt x="104" y="408"/>
                        <a:pt x="104" y="408"/>
                      </a:cubicBezTo>
                      <a:cubicBezTo>
                        <a:pt x="104" y="406"/>
                        <a:pt x="105" y="405"/>
                        <a:pt x="105" y="404"/>
                      </a:cubicBezTo>
                      <a:cubicBezTo>
                        <a:pt x="105" y="402"/>
                        <a:pt x="105" y="400"/>
                        <a:pt x="105" y="399"/>
                      </a:cubicBezTo>
                      <a:cubicBezTo>
                        <a:pt x="104" y="399"/>
                        <a:pt x="104" y="399"/>
                        <a:pt x="103" y="398"/>
                      </a:cubicBezTo>
                      <a:cubicBezTo>
                        <a:pt x="99" y="397"/>
                        <a:pt x="95" y="396"/>
                        <a:pt x="92" y="394"/>
                      </a:cubicBezTo>
                      <a:cubicBezTo>
                        <a:pt x="88" y="392"/>
                        <a:pt x="85" y="390"/>
                        <a:pt x="83" y="388"/>
                      </a:cubicBezTo>
                      <a:cubicBezTo>
                        <a:pt x="81" y="390"/>
                        <a:pt x="80" y="391"/>
                        <a:pt x="78" y="393"/>
                      </a:cubicBezTo>
                      <a:cubicBezTo>
                        <a:pt x="77" y="395"/>
                        <a:pt x="75" y="396"/>
                        <a:pt x="73" y="398"/>
                      </a:cubicBezTo>
                      <a:cubicBezTo>
                        <a:pt x="77" y="401"/>
                        <a:pt x="80" y="403"/>
                        <a:pt x="84" y="404"/>
                      </a:cubicBezTo>
                      <a:cubicBezTo>
                        <a:pt x="84" y="404"/>
                        <a:pt x="84" y="404"/>
                        <a:pt x="84" y="404"/>
                      </a:cubicBezTo>
                      <a:cubicBezTo>
                        <a:pt x="84" y="402"/>
                        <a:pt x="86" y="400"/>
                        <a:pt x="86" y="399"/>
                      </a:cubicBezTo>
                      <a:cubicBezTo>
                        <a:pt x="87" y="397"/>
                        <a:pt x="88" y="396"/>
                        <a:pt x="90" y="395"/>
                      </a:cubicBezTo>
                      <a:cubicBezTo>
                        <a:pt x="90" y="395"/>
                        <a:pt x="91" y="395"/>
                        <a:pt x="91" y="395"/>
                      </a:cubicBezTo>
                      <a:cubicBezTo>
                        <a:pt x="92" y="395"/>
                        <a:pt x="92" y="396"/>
                        <a:pt x="92" y="397"/>
                      </a:cubicBezTo>
                      <a:cubicBezTo>
                        <a:pt x="91" y="398"/>
                        <a:pt x="89" y="400"/>
                        <a:pt x="88" y="401"/>
                      </a:cubicBezTo>
                      <a:cubicBezTo>
                        <a:pt x="88" y="402"/>
                        <a:pt x="87" y="403"/>
                        <a:pt x="87" y="404"/>
                      </a:cubicBezTo>
                      <a:cubicBezTo>
                        <a:pt x="87" y="404"/>
                        <a:pt x="87" y="404"/>
                        <a:pt x="87" y="405"/>
                      </a:cubicBezTo>
                      <a:cubicBezTo>
                        <a:pt x="87" y="405"/>
                        <a:pt x="87" y="405"/>
                        <a:pt x="87" y="405"/>
                      </a:cubicBezTo>
                      <a:cubicBezTo>
                        <a:pt x="93" y="407"/>
                        <a:pt x="99" y="409"/>
                        <a:pt x="104" y="410"/>
                      </a:cubicBezTo>
                      <a:close/>
                      <a:moveTo>
                        <a:pt x="136" y="257"/>
                      </a:moveTo>
                      <a:cubicBezTo>
                        <a:pt x="135" y="256"/>
                        <a:pt x="135" y="256"/>
                        <a:pt x="135" y="255"/>
                      </a:cubicBezTo>
                      <a:cubicBezTo>
                        <a:pt x="135" y="253"/>
                        <a:pt x="134" y="252"/>
                        <a:pt x="134" y="250"/>
                      </a:cubicBezTo>
                      <a:cubicBezTo>
                        <a:pt x="130" y="251"/>
                        <a:pt x="126" y="251"/>
                        <a:pt x="122" y="252"/>
                      </a:cubicBezTo>
                      <a:cubicBezTo>
                        <a:pt x="122" y="253"/>
                        <a:pt x="123" y="254"/>
                        <a:pt x="123" y="255"/>
                      </a:cubicBezTo>
                      <a:cubicBezTo>
                        <a:pt x="123" y="256"/>
                        <a:pt x="124" y="257"/>
                        <a:pt x="124" y="259"/>
                      </a:cubicBezTo>
                      <a:cubicBezTo>
                        <a:pt x="128" y="258"/>
                        <a:pt x="132" y="258"/>
                        <a:pt x="136" y="257"/>
                      </a:cubicBezTo>
                      <a:close/>
                      <a:moveTo>
                        <a:pt x="127" y="283"/>
                      </a:moveTo>
                      <a:cubicBezTo>
                        <a:pt x="126" y="282"/>
                        <a:pt x="125" y="281"/>
                        <a:pt x="124" y="280"/>
                      </a:cubicBezTo>
                      <a:cubicBezTo>
                        <a:pt x="123" y="279"/>
                        <a:pt x="122" y="278"/>
                        <a:pt x="120" y="277"/>
                      </a:cubicBezTo>
                      <a:cubicBezTo>
                        <a:pt x="117" y="279"/>
                        <a:pt x="113" y="281"/>
                        <a:pt x="110" y="283"/>
                      </a:cubicBezTo>
                      <a:cubicBezTo>
                        <a:pt x="111" y="284"/>
                        <a:pt x="112" y="284"/>
                        <a:pt x="113" y="285"/>
                      </a:cubicBezTo>
                      <a:cubicBezTo>
                        <a:pt x="115" y="286"/>
                        <a:pt x="117" y="287"/>
                        <a:pt x="118" y="288"/>
                      </a:cubicBezTo>
                      <a:cubicBezTo>
                        <a:pt x="118" y="289"/>
                        <a:pt x="118" y="289"/>
                        <a:pt x="118" y="290"/>
                      </a:cubicBezTo>
                      <a:cubicBezTo>
                        <a:pt x="117" y="290"/>
                        <a:pt x="117" y="290"/>
                        <a:pt x="116" y="290"/>
                      </a:cubicBezTo>
                      <a:cubicBezTo>
                        <a:pt x="115" y="289"/>
                        <a:pt x="113" y="287"/>
                        <a:pt x="112" y="286"/>
                      </a:cubicBezTo>
                      <a:cubicBezTo>
                        <a:pt x="111" y="286"/>
                        <a:pt x="109" y="285"/>
                        <a:pt x="108" y="284"/>
                      </a:cubicBezTo>
                      <a:cubicBezTo>
                        <a:pt x="105" y="286"/>
                        <a:pt x="101" y="289"/>
                        <a:pt x="98" y="291"/>
                      </a:cubicBezTo>
                      <a:cubicBezTo>
                        <a:pt x="100" y="292"/>
                        <a:pt x="101" y="293"/>
                        <a:pt x="103" y="294"/>
                      </a:cubicBezTo>
                      <a:cubicBezTo>
                        <a:pt x="105" y="295"/>
                        <a:pt x="107" y="296"/>
                        <a:pt x="108" y="298"/>
                      </a:cubicBezTo>
                      <a:cubicBezTo>
                        <a:pt x="108" y="298"/>
                        <a:pt x="108" y="298"/>
                        <a:pt x="108" y="298"/>
                      </a:cubicBezTo>
                      <a:cubicBezTo>
                        <a:pt x="109" y="298"/>
                        <a:pt x="109" y="297"/>
                        <a:pt x="110" y="297"/>
                      </a:cubicBezTo>
                      <a:cubicBezTo>
                        <a:pt x="112" y="294"/>
                        <a:pt x="115" y="292"/>
                        <a:pt x="118" y="290"/>
                      </a:cubicBezTo>
                      <a:cubicBezTo>
                        <a:pt x="121" y="288"/>
                        <a:pt x="124" y="285"/>
                        <a:pt x="127" y="283"/>
                      </a:cubicBezTo>
                      <a:close/>
                      <a:moveTo>
                        <a:pt x="140" y="168"/>
                      </a:moveTo>
                      <a:cubicBezTo>
                        <a:pt x="141" y="164"/>
                        <a:pt x="143" y="160"/>
                        <a:pt x="145" y="156"/>
                      </a:cubicBezTo>
                      <a:cubicBezTo>
                        <a:pt x="142" y="154"/>
                        <a:pt x="138" y="152"/>
                        <a:pt x="134" y="150"/>
                      </a:cubicBezTo>
                      <a:cubicBezTo>
                        <a:pt x="134" y="151"/>
                        <a:pt x="133" y="153"/>
                        <a:pt x="132" y="155"/>
                      </a:cubicBezTo>
                      <a:cubicBezTo>
                        <a:pt x="131" y="157"/>
                        <a:pt x="130" y="160"/>
                        <a:pt x="129" y="162"/>
                      </a:cubicBezTo>
                      <a:cubicBezTo>
                        <a:pt x="133" y="164"/>
                        <a:pt x="137" y="166"/>
                        <a:pt x="140" y="168"/>
                      </a:cubicBezTo>
                      <a:close/>
                      <a:moveTo>
                        <a:pt x="121" y="259"/>
                      </a:moveTo>
                      <a:cubicBezTo>
                        <a:pt x="120" y="258"/>
                        <a:pt x="120" y="256"/>
                        <a:pt x="120" y="255"/>
                      </a:cubicBezTo>
                      <a:cubicBezTo>
                        <a:pt x="120" y="254"/>
                        <a:pt x="120" y="253"/>
                        <a:pt x="119" y="252"/>
                      </a:cubicBezTo>
                      <a:cubicBezTo>
                        <a:pt x="114" y="252"/>
                        <a:pt x="109" y="253"/>
                        <a:pt x="104" y="253"/>
                      </a:cubicBezTo>
                      <a:cubicBezTo>
                        <a:pt x="104" y="253"/>
                        <a:pt x="105" y="254"/>
                        <a:pt x="105" y="254"/>
                      </a:cubicBezTo>
                      <a:cubicBezTo>
                        <a:pt x="105" y="256"/>
                        <a:pt x="106" y="257"/>
                        <a:pt x="106" y="259"/>
                      </a:cubicBezTo>
                      <a:cubicBezTo>
                        <a:pt x="106" y="259"/>
                        <a:pt x="106" y="260"/>
                        <a:pt x="105" y="260"/>
                      </a:cubicBezTo>
                      <a:cubicBezTo>
                        <a:pt x="111" y="260"/>
                        <a:pt x="116" y="259"/>
                        <a:pt x="121" y="259"/>
                      </a:cubicBezTo>
                      <a:close/>
                      <a:moveTo>
                        <a:pt x="107" y="299"/>
                      </a:moveTo>
                      <a:cubicBezTo>
                        <a:pt x="105" y="299"/>
                        <a:pt x="103" y="297"/>
                        <a:pt x="102" y="296"/>
                      </a:cubicBezTo>
                      <a:cubicBezTo>
                        <a:pt x="100" y="295"/>
                        <a:pt x="98" y="294"/>
                        <a:pt x="96" y="292"/>
                      </a:cubicBezTo>
                      <a:cubicBezTo>
                        <a:pt x="96" y="292"/>
                        <a:pt x="95" y="293"/>
                        <a:pt x="95" y="293"/>
                      </a:cubicBezTo>
                      <a:cubicBezTo>
                        <a:pt x="93" y="295"/>
                        <a:pt x="91" y="296"/>
                        <a:pt x="89" y="298"/>
                      </a:cubicBezTo>
                      <a:cubicBezTo>
                        <a:pt x="92" y="300"/>
                        <a:pt x="96" y="303"/>
                        <a:pt x="98" y="305"/>
                      </a:cubicBezTo>
                      <a:cubicBezTo>
                        <a:pt x="99" y="306"/>
                        <a:pt x="98" y="307"/>
                        <a:pt x="98" y="307"/>
                      </a:cubicBezTo>
                      <a:cubicBezTo>
                        <a:pt x="98" y="307"/>
                        <a:pt x="97" y="307"/>
                        <a:pt x="97" y="307"/>
                      </a:cubicBezTo>
                      <a:cubicBezTo>
                        <a:pt x="93" y="305"/>
                        <a:pt x="90" y="302"/>
                        <a:pt x="87" y="299"/>
                      </a:cubicBezTo>
                      <a:cubicBezTo>
                        <a:pt x="84" y="302"/>
                        <a:pt x="80" y="305"/>
                        <a:pt x="77" y="308"/>
                      </a:cubicBezTo>
                      <a:cubicBezTo>
                        <a:pt x="77" y="308"/>
                        <a:pt x="77" y="308"/>
                        <a:pt x="77" y="308"/>
                      </a:cubicBezTo>
                      <a:cubicBezTo>
                        <a:pt x="80" y="309"/>
                        <a:pt x="81" y="311"/>
                        <a:pt x="84" y="312"/>
                      </a:cubicBezTo>
                      <a:cubicBezTo>
                        <a:pt x="85" y="313"/>
                        <a:pt x="88" y="314"/>
                        <a:pt x="89" y="315"/>
                      </a:cubicBezTo>
                      <a:cubicBezTo>
                        <a:pt x="89" y="315"/>
                        <a:pt x="90" y="315"/>
                        <a:pt x="90" y="316"/>
                      </a:cubicBezTo>
                      <a:cubicBezTo>
                        <a:pt x="92" y="313"/>
                        <a:pt x="95" y="310"/>
                        <a:pt x="98" y="307"/>
                      </a:cubicBezTo>
                      <a:cubicBezTo>
                        <a:pt x="101" y="304"/>
                        <a:pt x="104" y="302"/>
                        <a:pt x="107" y="299"/>
                      </a:cubicBezTo>
                      <a:close/>
                      <a:moveTo>
                        <a:pt x="77" y="391"/>
                      </a:moveTo>
                      <a:cubicBezTo>
                        <a:pt x="78" y="389"/>
                        <a:pt x="79" y="388"/>
                        <a:pt x="81" y="386"/>
                      </a:cubicBezTo>
                      <a:cubicBezTo>
                        <a:pt x="78" y="384"/>
                        <a:pt x="76" y="381"/>
                        <a:pt x="75" y="378"/>
                      </a:cubicBezTo>
                      <a:cubicBezTo>
                        <a:pt x="73" y="380"/>
                        <a:pt x="71" y="381"/>
                        <a:pt x="69" y="383"/>
                      </a:cubicBezTo>
                      <a:cubicBezTo>
                        <a:pt x="67" y="384"/>
                        <a:pt x="65" y="386"/>
                        <a:pt x="63" y="387"/>
                      </a:cubicBezTo>
                      <a:cubicBezTo>
                        <a:pt x="65" y="391"/>
                        <a:pt x="67" y="394"/>
                        <a:pt x="70" y="396"/>
                      </a:cubicBezTo>
                      <a:cubicBezTo>
                        <a:pt x="71" y="396"/>
                        <a:pt x="71" y="397"/>
                        <a:pt x="72" y="397"/>
                      </a:cubicBezTo>
                      <a:cubicBezTo>
                        <a:pt x="73" y="395"/>
                        <a:pt x="75" y="393"/>
                        <a:pt x="77" y="391"/>
                      </a:cubicBezTo>
                      <a:close/>
                      <a:moveTo>
                        <a:pt x="130" y="155"/>
                      </a:moveTo>
                      <a:cubicBezTo>
                        <a:pt x="131" y="153"/>
                        <a:pt x="131" y="150"/>
                        <a:pt x="132" y="148"/>
                      </a:cubicBezTo>
                      <a:cubicBezTo>
                        <a:pt x="129" y="146"/>
                        <a:pt x="126" y="145"/>
                        <a:pt x="122" y="143"/>
                      </a:cubicBezTo>
                      <a:cubicBezTo>
                        <a:pt x="121" y="147"/>
                        <a:pt x="119" y="152"/>
                        <a:pt x="117" y="156"/>
                      </a:cubicBezTo>
                      <a:cubicBezTo>
                        <a:pt x="120" y="158"/>
                        <a:pt x="124" y="160"/>
                        <a:pt x="127" y="161"/>
                      </a:cubicBezTo>
                      <a:cubicBezTo>
                        <a:pt x="128" y="159"/>
                        <a:pt x="129" y="157"/>
                        <a:pt x="130" y="155"/>
                      </a:cubicBezTo>
                      <a:close/>
                      <a:moveTo>
                        <a:pt x="105" y="260"/>
                      </a:moveTo>
                      <a:cubicBezTo>
                        <a:pt x="104" y="260"/>
                        <a:pt x="104" y="260"/>
                        <a:pt x="104" y="259"/>
                      </a:cubicBezTo>
                      <a:cubicBezTo>
                        <a:pt x="103" y="258"/>
                        <a:pt x="103" y="257"/>
                        <a:pt x="102" y="255"/>
                      </a:cubicBezTo>
                      <a:cubicBezTo>
                        <a:pt x="102" y="254"/>
                        <a:pt x="102" y="253"/>
                        <a:pt x="101" y="253"/>
                      </a:cubicBezTo>
                      <a:cubicBezTo>
                        <a:pt x="96" y="252"/>
                        <a:pt x="91" y="252"/>
                        <a:pt x="86" y="251"/>
                      </a:cubicBezTo>
                      <a:cubicBezTo>
                        <a:pt x="86" y="251"/>
                        <a:pt x="86" y="251"/>
                        <a:pt x="86" y="251"/>
                      </a:cubicBezTo>
                      <a:cubicBezTo>
                        <a:pt x="86" y="253"/>
                        <a:pt x="86" y="255"/>
                        <a:pt x="86" y="256"/>
                      </a:cubicBezTo>
                      <a:cubicBezTo>
                        <a:pt x="86" y="257"/>
                        <a:pt x="86" y="258"/>
                        <a:pt x="86" y="260"/>
                      </a:cubicBezTo>
                      <a:cubicBezTo>
                        <a:pt x="86" y="260"/>
                        <a:pt x="87" y="260"/>
                        <a:pt x="87" y="260"/>
                      </a:cubicBezTo>
                      <a:cubicBezTo>
                        <a:pt x="93" y="260"/>
                        <a:pt x="99" y="260"/>
                        <a:pt x="105" y="260"/>
                      </a:cubicBezTo>
                      <a:close/>
                      <a:moveTo>
                        <a:pt x="89" y="317"/>
                      </a:moveTo>
                      <a:cubicBezTo>
                        <a:pt x="86" y="317"/>
                        <a:pt x="84" y="315"/>
                        <a:pt x="82" y="314"/>
                      </a:cubicBezTo>
                      <a:cubicBezTo>
                        <a:pt x="80" y="313"/>
                        <a:pt x="78" y="311"/>
                        <a:pt x="76" y="309"/>
                      </a:cubicBezTo>
                      <a:cubicBezTo>
                        <a:pt x="76" y="309"/>
                        <a:pt x="76" y="309"/>
                        <a:pt x="76" y="309"/>
                      </a:cubicBezTo>
                      <a:cubicBezTo>
                        <a:pt x="73" y="313"/>
                        <a:pt x="70" y="316"/>
                        <a:pt x="68" y="320"/>
                      </a:cubicBezTo>
                      <a:cubicBezTo>
                        <a:pt x="65" y="324"/>
                        <a:pt x="62" y="328"/>
                        <a:pt x="60" y="333"/>
                      </a:cubicBezTo>
                      <a:cubicBezTo>
                        <a:pt x="65" y="333"/>
                        <a:pt x="71" y="334"/>
                        <a:pt x="75" y="336"/>
                      </a:cubicBezTo>
                      <a:cubicBezTo>
                        <a:pt x="77" y="333"/>
                        <a:pt x="79" y="330"/>
                        <a:pt x="81" y="327"/>
                      </a:cubicBezTo>
                      <a:cubicBezTo>
                        <a:pt x="79" y="326"/>
                        <a:pt x="77" y="325"/>
                        <a:pt x="75" y="324"/>
                      </a:cubicBezTo>
                      <a:cubicBezTo>
                        <a:pt x="73" y="323"/>
                        <a:pt x="70" y="322"/>
                        <a:pt x="68" y="321"/>
                      </a:cubicBezTo>
                      <a:cubicBezTo>
                        <a:pt x="68" y="320"/>
                        <a:pt x="68" y="320"/>
                        <a:pt x="68" y="320"/>
                      </a:cubicBezTo>
                      <a:cubicBezTo>
                        <a:pt x="68" y="320"/>
                        <a:pt x="68" y="320"/>
                        <a:pt x="69" y="320"/>
                      </a:cubicBezTo>
                      <a:cubicBezTo>
                        <a:pt x="71" y="319"/>
                        <a:pt x="74" y="320"/>
                        <a:pt x="76" y="321"/>
                      </a:cubicBezTo>
                      <a:cubicBezTo>
                        <a:pt x="78" y="322"/>
                        <a:pt x="80" y="323"/>
                        <a:pt x="82" y="325"/>
                      </a:cubicBezTo>
                      <a:cubicBezTo>
                        <a:pt x="84" y="322"/>
                        <a:pt x="86" y="319"/>
                        <a:pt x="89" y="317"/>
                      </a:cubicBezTo>
                      <a:close/>
                      <a:moveTo>
                        <a:pt x="73" y="376"/>
                      </a:moveTo>
                      <a:cubicBezTo>
                        <a:pt x="72" y="373"/>
                        <a:pt x="71" y="370"/>
                        <a:pt x="70" y="367"/>
                      </a:cubicBezTo>
                      <a:cubicBezTo>
                        <a:pt x="66" y="369"/>
                        <a:pt x="61" y="370"/>
                        <a:pt x="56" y="371"/>
                      </a:cubicBezTo>
                      <a:cubicBezTo>
                        <a:pt x="57" y="376"/>
                        <a:pt x="59" y="381"/>
                        <a:pt x="62" y="386"/>
                      </a:cubicBezTo>
                      <a:cubicBezTo>
                        <a:pt x="63" y="384"/>
                        <a:pt x="65" y="383"/>
                        <a:pt x="67" y="382"/>
                      </a:cubicBezTo>
                      <a:cubicBezTo>
                        <a:pt x="69" y="380"/>
                        <a:pt x="71" y="378"/>
                        <a:pt x="73" y="376"/>
                      </a:cubicBezTo>
                      <a:close/>
                      <a:moveTo>
                        <a:pt x="70" y="364"/>
                      </a:moveTo>
                      <a:cubicBezTo>
                        <a:pt x="70" y="362"/>
                        <a:pt x="69" y="360"/>
                        <a:pt x="69" y="358"/>
                      </a:cubicBezTo>
                      <a:cubicBezTo>
                        <a:pt x="70" y="357"/>
                        <a:pt x="70" y="355"/>
                        <a:pt x="70" y="354"/>
                      </a:cubicBezTo>
                      <a:cubicBezTo>
                        <a:pt x="67" y="354"/>
                        <a:pt x="65" y="353"/>
                        <a:pt x="63" y="353"/>
                      </a:cubicBezTo>
                      <a:cubicBezTo>
                        <a:pt x="60" y="353"/>
                        <a:pt x="57" y="353"/>
                        <a:pt x="55" y="352"/>
                      </a:cubicBezTo>
                      <a:cubicBezTo>
                        <a:pt x="54" y="356"/>
                        <a:pt x="54" y="359"/>
                        <a:pt x="54" y="363"/>
                      </a:cubicBezTo>
                      <a:cubicBezTo>
                        <a:pt x="55" y="365"/>
                        <a:pt x="55" y="367"/>
                        <a:pt x="55" y="370"/>
                      </a:cubicBezTo>
                      <a:cubicBezTo>
                        <a:pt x="60" y="367"/>
                        <a:pt x="65" y="366"/>
                        <a:pt x="70" y="364"/>
                      </a:cubicBezTo>
                      <a:close/>
                      <a:moveTo>
                        <a:pt x="116" y="156"/>
                      </a:moveTo>
                      <a:cubicBezTo>
                        <a:pt x="117" y="151"/>
                        <a:pt x="118" y="146"/>
                        <a:pt x="120" y="142"/>
                      </a:cubicBezTo>
                      <a:cubicBezTo>
                        <a:pt x="116" y="140"/>
                        <a:pt x="112" y="138"/>
                        <a:pt x="108" y="137"/>
                      </a:cubicBezTo>
                      <a:cubicBezTo>
                        <a:pt x="107" y="141"/>
                        <a:pt x="106" y="146"/>
                        <a:pt x="105" y="151"/>
                      </a:cubicBezTo>
                      <a:cubicBezTo>
                        <a:pt x="109" y="153"/>
                        <a:pt x="112" y="154"/>
                        <a:pt x="116" y="156"/>
                      </a:cubicBezTo>
                      <a:close/>
                      <a:moveTo>
                        <a:pt x="70" y="351"/>
                      </a:moveTo>
                      <a:cubicBezTo>
                        <a:pt x="71" y="347"/>
                        <a:pt x="72" y="343"/>
                        <a:pt x="74" y="339"/>
                      </a:cubicBezTo>
                      <a:cubicBezTo>
                        <a:pt x="69" y="338"/>
                        <a:pt x="64" y="336"/>
                        <a:pt x="59" y="335"/>
                      </a:cubicBezTo>
                      <a:cubicBezTo>
                        <a:pt x="57" y="340"/>
                        <a:pt x="56" y="345"/>
                        <a:pt x="55" y="350"/>
                      </a:cubicBezTo>
                      <a:cubicBezTo>
                        <a:pt x="58" y="351"/>
                        <a:pt x="60" y="351"/>
                        <a:pt x="63" y="351"/>
                      </a:cubicBezTo>
                      <a:cubicBezTo>
                        <a:pt x="65" y="351"/>
                        <a:pt x="68" y="351"/>
                        <a:pt x="70" y="351"/>
                      </a:cubicBezTo>
                      <a:close/>
                      <a:moveTo>
                        <a:pt x="83" y="259"/>
                      </a:moveTo>
                      <a:cubicBezTo>
                        <a:pt x="83" y="258"/>
                        <a:pt x="83" y="257"/>
                        <a:pt x="83" y="256"/>
                      </a:cubicBezTo>
                      <a:cubicBezTo>
                        <a:pt x="83" y="255"/>
                        <a:pt x="83" y="253"/>
                        <a:pt x="83" y="251"/>
                      </a:cubicBezTo>
                      <a:cubicBezTo>
                        <a:pt x="83" y="251"/>
                        <a:pt x="84" y="251"/>
                        <a:pt x="84" y="251"/>
                      </a:cubicBezTo>
                      <a:cubicBezTo>
                        <a:pt x="84" y="251"/>
                        <a:pt x="83" y="251"/>
                        <a:pt x="83" y="251"/>
                      </a:cubicBezTo>
                      <a:cubicBezTo>
                        <a:pt x="79" y="250"/>
                        <a:pt x="75" y="249"/>
                        <a:pt x="71" y="248"/>
                      </a:cubicBezTo>
                      <a:cubicBezTo>
                        <a:pt x="70" y="249"/>
                        <a:pt x="69" y="251"/>
                        <a:pt x="69" y="252"/>
                      </a:cubicBezTo>
                      <a:cubicBezTo>
                        <a:pt x="68" y="254"/>
                        <a:pt x="67" y="255"/>
                        <a:pt x="66" y="257"/>
                      </a:cubicBezTo>
                      <a:cubicBezTo>
                        <a:pt x="72" y="258"/>
                        <a:pt x="78" y="259"/>
                        <a:pt x="83" y="259"/>
                      </a:cubicBezTo>
                      <a:close/>
                      <a:moveTo>
                        <a:pt x="103" y="150"/>
                      </a:moveTo>
                      <a:cubicBezTo>
                        <a:pt x="103" y="150"/>
                        <a:pt x="103" y="150"/>
                        <a:pt x="103" y="150"/>
                      </a:cubicBezTo>
                      <a:cubicBezTo>
                        <a:pt x="103" y="145"/>
                        <a:pt x="104" y="140"/>
                        <a:pt x="105" y="136"/>
                      </a:cubicBezTo>
                      <a:cubicBezTo>
                        <a:pt x="101" y="134"/>
                        <a:pt x="96" y="133"/>
                        <a:pt x="91" y="132"/>
                      </a:cubicBezTo>
                      <a:cubicBezTo>
                        <a:pt x="91" y="136"/>
                        <a:pt x="91" y="141"/>
                        <a:pt x="90" y="145"/>
                      </a:cubicBezTo>
                      <a:cubicBezTo>
                        <a:pt x="90" y="145"/>
                        <a:pt x="90" y="145"/>
                        <a:pt x="90" y="145"/>
                      </a:cubicBezTo>
                      <a:cubicBezTo>
                        <a:pt x="95" y="146"/>
                        <a:pt x="99" y="148"/>
                        <a:pt x="103" y="150"/>
                      </a:cubicBezTo>
                      <a:close/>
                      <a:moveTo>
                        <a:pt x="66" y="251"/>
                      </a:moveTo>
                      <a:cubicBezTo>
                        <a:pt x="67" y="250"/>
                        <a:pt x="67" y="248"/>
                        <a:pt x="68" y="247"/>
                      </a:cubicBezTo>
                      <a:cubicBezTo>
                        <a:pt x="64" y="246"/>
                        <a:pt x="60" y="245"/>
                        <a:pt x="56" y="243"/>
                      </a:cubicBezTo>
                      <a:cubicBezTo>
                        <a:pt x="55" y="244"/>
                        <a:pt x="55" y="245"/>
                        <a:pt x="54" y="246"/>
                      </a:cubicBezTo>
                      <a:cubicBezTo>
                        <a:pt x="52" y="248"/>
                        <a:pt x="51" y="250"/>
                        <a:pt x="49" y="252"/>
                      </a:cubicBezTo>
                      <a:cubicBezTo>
                        <a:pt x="54" y="254"/>
                        <a:pt x="59" y="255"/>
                        <a:pt x="64" y="257"/>
                      </a:cubicBezTo>
                      <a:cubicBezTo>
                        <a:pt x="65" y="255"/>
                        <a:pt x="66" y="253"/>
                        <a:pt x="66" y="251"/>
                      </a:cubicBezTo>
                      <a:close/>
                      <a:moveTo>
                        <a:pt x="75" y="143"/>
                      </a:moveTo>
                      <a:cubicBezTo>
                        <a:pt x="80" y="143"/>
                        <a:pt x="84" y="143"/>
                        <a:pt x="88" y="145"/>
                      </a:cubicBezTo>
                      <a:cubicBezTo>
                        <a:pt x="88" y="140"/>
                        <a:pt x="89" y="136"/>
                        <a:pt x="89" y="132"/>
                      </a:cubicBezTo>
                      <a:cubicBezTo>
                        <a:pt x="84" y="131"/>
                        <a:pt x="78" y="130"/>
                        <a:pt x="72" y="131"/>
                      </a:cubicBezTo>
                      <a:cubicBezTo>
                        <a:pt x="66" y="131"/>
                        <a:pt x="61" y="132"/>
                        <a:pt x="55" y="134"/>
                      </a:cubicBezTo>
                      <a:cubicBezTo>
                        <a:pt x="55" y="134"/>
                        <a:pt x="55" y="134"/>
                        <a:pt x="55" y="134"/>
                      </a:cubicBezTo>
                      <a:cubicBezTo>
                        <a:pt x="57" y="135"/>
                        <a:pt x="58" y="138"/>
                        <a:pt x="59" y="140"/>
                      </a:cubicBezTo>
                      <a:cubicBezTo>
                        <a:pt x="59" y="141"/>
                        <a:pt x="60" y="143"/>
                        <a:pt x="61" y="144"/>
                      </a:cubicBezTo>
                      <a:cubicBezTo>
                        <a:pt x="62" y="144"/>
                        <a:pt x="64" y="143"/>
                        <a:pt x="66" y="143"/>
                      </a:cubicBezTo>
                      <a:cubicBezTo>
                        <a:pt x="68" y="143"/>
                        <a:pt x="70" y="143"/>
                        <a:pt x="73" y="143"/>
                      </a:cubicBezTo>
                      <a:cubicBezTo>
                        <a:pt x="72" y="141"/>
                        <a:pt x="72" y="140"/>
                        <a:pt x="72" y="139"/>
                      </a:cubicBezTo>
                      <a:cubicBezTo>
                        <a:pt x="72" y="137"/>
                        <a:pt x="71" y="134"/>
                        <a:pt x="71" y="132"/>
                      </a:cubicBezTo>
                      <a:cubicBezTo>
                        <a:pt x="71" y="131"/>
                        <a:pt x="72" y="131"/>
                        <a:pt x="72" y="131"/>
                      </a:cubicBezTo>
                      <a:cubicBezTo>
                        <a:pt x="73" y="131"/>
                        <a:pt x="73" y="131"/>
                        <a:pt x="73" y="132"/>
                      </a:cubicBezTo>
                      <a:cubicBezTo>
                        <a:pt x="74" y="134"/>
                        <a:pt x="74" y="137"/>
                        <a:pt x="75" y="139"/>
                      </a:cubicBezTo>
                      <a:cubicBezTo>
                        <a:pt x="75" y="140"/>
                        <a:pt x="75" y="141"/>
                        <a:pt x="75" y="143"/>
                      </a:cubicBezTo>
                      <a:close/>
                      <a:moveTo>
                        <a:pt x="52" y="245"/>
                      </a:moveTo>
                      <a:cubicBezTo>
                        <a:pt x="52" y="244"/>
                        <a:pt x="53" y="243"/>
                        <a:pt x="54" y="242"/>
                      </a:cubicBezTo>
                      <a:cubicBezTo>
                        <a:pt x="51" y="240"/>
                        <a:pt x="48" y="238"/>
                        <a:pt x="45" y="236"/>
                      </a:cubicBezTo>
                      <a:cubicBezTo>
                        <a:pt x="42" y="239"/>
                        <a:pt x="38" y="242"/>
                        <a:pt x="35" y="245"/>
                      </a:cubicBezTo>
                      <a:cubicBezTo>
                        <a:pt x="39" y="247"/>
                        <a:pt x="43" y="249"/>
                        <a:pt x="48" y="251"/>
                      </a:cubicBezTo>
                      <a:cubicBezTo>
                        <a:pt x="48" y="251"/>
                        <a:pt x="48" y="251"/>
                        <a:pt x="48" y="251"/>
                      </a:cubicBezTo>
                      <a:cubicBezTo>
                        <a:pt x="49" y="249"/>
                        <a:pt x="50" y="247"/>
                        <a:pt x="52" y="245"/>
                      </a:cubicBezTo>
                      <a:close/>
                      <a:moveTo>
                        <a:pt x="34" y="243"/>
                      </a:moveTo>
                      <a:cubicBezTo>
                        <a:pt x="37" y="241"/>
                        <a:pt x="39" y="237"/>
                        <a:pt x="42" y="235"/>
                      </a:cubicBezTo>
                      <a:cubicBezTo>
                        <a:pt x="40" y="233"/>
                        <a:pt x="38" y="230"/>
                        <a:pt x="35" y="228"/>
                      </a:cubicBezTo>
                      <a:cubicBezTo>
                        <a:pt x="34" y="229"/>
                        <a:pt x="32" y="230"/>
                        <a:pt x="31" y="231"/>
                      </a:cubicBezTo>
                      <a:cubicBezTo>
                        <a:pt x="29" y="232"/>
                        <a:pt x="27" y="234"/>
                        <a:pt x="24" y="235"/>
                      </a:cubicBezTo>
                      <a:cubicBezTo>
                        <a:pt x="27" y="238"/>
                        <a:pt x="30" y="241"/>
                        <a:pt x="34" y="243"/>
                      </a:cubicBezTo>
                      <a:cubicBezTo>
                        <a:pt x="34" y="243"/>
                        <a:pt x="34" y="243"/>
                        <a:pt x="34" y="243"/>
                      </a:cubicBezTo>
                      <a:close/>
                      <a:moveTo>
                        <a:pt x="58" y="145"/>
                      </a:moveTo>
                      <a:cubicBezTo>
                        <a:pt x="58" y="144"/>
                        <a:pt x="57" y="142"/>
                        <a:pt x="56" y="141"/>
                      </a:cubicBezTo>
                      <a:cubicBezTo>
                        <a:pt x="56" y="139"/>
                        <a:pt x="55" y="137"/>
                        <a:pt x="54" y="135"/>
                      </a:cubicBezTo>
                      <a:cubicBezTo>
                        <a:pt x="54" y="135"/>
                        <a:pt x="54" y="135"/>
                        <a:pt x="53" y="135"/>
                      </a:cubicBezTo>
                      <a:cubicBezTo>
                        <a:pt x="53" y="135"/>
                        <a:pt x="53" y="134"/>
                        <a:pt x="53" y="134"/>
                      </a:cubicBezTo>
                      <a:cubicBezTo>
                        <a:pt x="49" y="136"/>
                        <a:pt x="45" y="138"/>
                        <a:pt x="41" y="140"/>
                      </a:cubicBezTo>
                      <a:cubicBezTo>
                        <a:pt x="42" y="142"/>
                        <a:pt x="44" y="143"/>
                        <a:pt x="45" y="145"/>
                      </a:cubicBezTo>
                      <a:cubicBezTo>
                        <a:pt x="46" y="146"/>
                        <a:pt x="48" y="147"/>
                        <a:pt x="49" y="149"/>
                      </a:cubicBezTo>
                      <a:cubicBezTo>
                        <a:pt x="49" y="149"/>
                        <a:pt x="49" y="149"/>
                        <a:pt x="49" y="149"/>
                      </a:cubicBezTo>
                      <a:cubicBezTo>
                        <a:pt x="52" y="147"/>
                        <a:pt x="55" y="146"/>
                        <a:pt x="58" y="145"/>
                      </a:cubicBezTo>
                      <a:close/>
                      <a:moveTo>
                        <a:pt x="29" y="229"/>
                      </a:moveTo>
                      <a:cubicBezTo>
                        <a:pt x="31" y="228"/>
                        <a:pt x="32" y="227"/>
                        <a:pt x="34" y="226"/>
                      </a:cubicBezTo>
                      <a:cubicBezTo>
                        <a:pt x="32" y="224"/>
                        <a:pt x="30" y="221"/>
                        <a:pt x="28" y="218"/>
                      </a:cubicBezTo>
                      <a:cubicBezTo>
                        <a:pt x="27" y="220"/>
                        <a:pt x="24" y="220"/>
                        <a:pt x="22" y="221"/>
                      </a:cubicBezTo>
                      <a:cubicBezTo>
                        <a:pt x="20" y="222"/>
                        <a:pt x="18" y="223"/>
                        <a:pt x="16" y="224"/>
                      </a:cubicBezTo>
                      <a:cubicBezTo>
                        <a:pt x="16" y="224"/>
                        <a:pt x="16" y="224"/>
                        <a:pt x="17" y="225"/>
                      </a:cubicBezTo>
                      <a:cubicBezTo>
                        <a:pt x="18" y="228"/>
                        <a:pt x="21" y="231"/>
                        <a:pt x="23" y="234"/>
                      </a:cubicBezTo>
                      <a:cubicBezTo>
                        <a:pt x="23" y="234"/>
                        <a:pt x="23" y="234"/>
                        <a:pt x="23" y="234"/>
                      </a:cubicBezTo>
                      <a:cubicBezTo>
                        <a:pt x="25" y="232"/>
                        <a:pt x="27" y="231"/>
                        <a:pt x="29" y="229"/>
                      </a:cubicBezTo>
                      <a:close/>
                      <a:moveTo>
                        <a:pt x="47" y="150"/>
                      </a:moveTo>
                      <a:cubicBezTo>
                        <a:pt x="46" y="149"/>
                        <a:pt x="44" y="147"/>
                        <a:pt x="43" y="146"/>
                      </a:cubicBezTo>
                      <a:cubicBezTo>
                        <a:pt x="42" y="144"/>
                        <a:pt x="41" y="143"/>
                        <a:pt x="39" y="141"/>
                      </a:cubicBezTo>
                      <a:cubicBezTo>
                        <a:pt x="39" y="141"/>
                        <a:pt x="39" y="141"/>
                        <a:pt x="39" y="141"/>
                      </a:cubicBezTo>
                      <a:cubicBezTo>
                        <a:pt x="37" y="143"/>
                        <a:pt x="34" y="145"/>
                        <a:pt x="31" y="148"/>
                      </a:cubicBezTo>
                      <a:cubicBezTo>
                        <a:pt x="31" y="149"/>
                        <a:pt x="30" y="150"/>
                        <a:pt x="29" y="151"/>
                      </a:cubicBezTo>
                      <a:cubicBezTo>
                        <a:pt x="32" y="153"/>
                        <a:pt x="35" y="155"/>
                        <a:pt x="38" y="157"/>
                      </a:cubicBezTo>
                      <a:cubicBezTo>
                        <a:pt x="38" y="157"/>
                        <a:pt x="38" y="157"/>
                        <a:pt x="39" y="156"/>
                      </a:cubicBezTo>
                      <a:cubicBezTo>
                        <a:pt x="41" y="154"/>
                        <a:pt x="44" y="152"/>
                        <a:pt x="47" y="150"/>
                      </a:cubicBezTo>
                      <a:close/>
                      <a:moveTo>
                        <a:pt x="28" y="217"/>
                      </a:moveTo>
                      <a:cubicBezTo>
                        <a:pt x="27" y="216"/>
                        <a:pt x="27" y="215"/>
                        <a:pt x="26" y="213"/>
                      </a:cubicBezTo>
                      <a:cubicBezTo>
                        <a:pt x="25" y="211"/>
                        <a:pt x="24" y="208"/>
                        <a:pt x="24" y="205"/>
                      </a:cubicBezTo>
                      <a:cubicBezTo>
                        <a:pt x="22" y="205"/>
                        <a:pt x="21" y="206"/>
                        <a:pt x="20" y="206"/>
                      </a:cubicBezTo>
                      <a:cubicBezTo>
                        <a:pt x="17" y="206"/>
                        <a:pt x="14" y="207"/>
                        <a:pt x="11" y="208"/>
                      </a:cubicBezTo>
                      <a:cubicBezTo>
                        <a:pt x="11" y="208"/>
                        <a:pt x="11" y="208"/>
                        <a:pt x="11" y="208"/>
                      </a:cubicBezTo>
                      <a:cubicBezTo>
                        <a:pt x="12" y="213"/>
                        <a:pt x="13" y="218"/>
                        <a:pt x="15" y="222"/>
                      </a:cubicBezTo>
                      <a:cubicBezTo>
                        <a:pt x="17" y="221"/>
                        <a:pt x="19" y="220"/>
                        <a:pt x="21" y="219"/>
                      </a:cubicBezTo>
                      <a:cubicBezTo>
                        <a:pt x="23" y="218"/>
                        <a:pt x="25" y="217"/>
                        <a:pt x="28" y="217"/>
                      </a:cubicBezTo>
                      <a:close/>
                      <a:moveTo>
                        <a:pt x="30" y="167"/>
                      </a:moveTo>
                      <a:cubicBezTo>
                        <a:pt x="32" y="164"/>
                        <a:pt x="34" y="161"/>
                        <a:pt x="36" y="159"/>
                      </a:cubicBezTo>
                      <a:cubicBezTo>
                        <a:pt x="33" y="157"/>
                        <a:pt x="31" y="154"/>
                        <a:pt x="28" y="152"/>
                      </a:cubicBezTo>
                      <a:cubicBezTo>
                        <a:pt x="25" y="155"/>
                        <a:pt x="23" y="159"/>
                        <a:pt x="21" y="163"/>
                      </a:cubicBezTo>
                      <a:cubicBezTo>
                        <a:pt x="24" y="164"/>
                        <a:pt x="27" y="165"/>
                        <a:pt x="30" y="167"/>
                      </a:cubicBezTo>
                      <a:cubicBezTo>
                        <a:pt x="30" y="167"/>
                        <a:pt x="30" y="167"/>
                        <a:pt x="30" y="167"/>
                      </a:cubicBezTo>
                      <a:close/>
                      <a:moveTo>
                        <a:pt x="29" y="169"/>
                      </a:moveTo>
                      <a:cubicBezTo>
                        <a:pt x="29" y="169"/>
                        <a:pt x="29" y="169"/>
                        <a:pt x="29" y="169"/>
                      </a:cubicBezTo>
                      <a:cubicBezTo>
                        <a:pt x="26" y="168"/>
                        <a:pt x="23" y="166"/>
                        <a:pt x="20" y="164"/>
                      </a:cubicBezTo>
                      <a:cubicBezTo>
                        <a:pt x="18" y="168"/>
                        <a:pt x="16" y="172"/>
                        <a:pt x="15" y="176"/>
                      </a:cubicBezTo>
                      <a:cubicBezTo>
                        <a:pt x="18" y="177"/>
                        <a:pt x="22" y="177"/>
                        <a:pt x="25" y="178"/>
                      </a:cubicBezTo>
                      <a:cubicBezTo>
                        <a:pt x="26" y="175"/>
                        <a:pt x="27" y="172"/>
                        <a:pt x="29" y="169"/>
                      </a:cubicBezTo>
                      <a:close/>
                      <a:moveTo>
                        <a:pt x="23" y="203"/>
                      </a:moveTo>
                      <a:cubicBezTo>
                        <a:pt x="23" y="199"/>
                        <a:pt x="22" y="195"/>
                        <a:pt x="22" y="192"/>
                      </a:cubicBezTo>
                      <a:cubicBezTo>
                        <a:pt x="19" y="193"/>
                        <a:pt x="15" y="192"/>
                        <a:pt x="11" y="192"/>
                      </a:cubicBezTo>
                      <a:cubicBezTo>
                        <a:pt x="10" y="197"/>
                        <a:pt x="10" y="201"/>
                        <a:pt x="11" y="206"/>
                      </a:cubicBezTo>
                      <a:cubicBezTo>
                        <a:pt x="11" y="206"/>
                        <a:pt x="11" y="206"/>
                        <a:pt x="11" y="206"/>
                      </a:cubicBezTo>
                      <a:cubicBezTo>
                        <a:pt x="14" y="205"/>
                        <a:pt x="19" y="203"/>
                        <a:pt x="23" y="203"/>
                      </a:cubicBezTo>
                      <a:close/>
                      <a:moveTo>
                        <a:pt x="23" y="189"/>
                      </a:moveTo>
                      <a:cubicBezTo>
                        <a:pt x="23" y="186"/>
                        <a:pt x="23" y="183"/>
                        <a:pt x="24" y="180"/>
                      </a:cubicBezTo>
                      <a:cubicBezTo>
                        <a:pt x="21" y="180"/>
                        <a:pt x="17" y="179"/>
                        <a:pt x="14" y="178"/>
                      </a:cubicBezTo>
                      <a:cubicBezTo>
                        <a:pt x="13" y="182"/>
                        <a:pt x="12" y="186"/>
                        <a:pt x="11" y="190"/>
                      </a:cubicBezTo>
                      <a:cubicBezTo>
                        <a:pt x="13" y="190"/>
                        <a:pt x="15" y="190"/>
                        <a:pt x="16" y="190"/>
                      </a:cubicBezTo>
                      <a:cubicBezTo>
                        <a:pt x="18" y="190"/>
                        <a:pt x="21" y="189"/>
                        <a:pt x="23" y="189"/>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156"/>
                <p:cNvSpPr>
                  <a:spLocks/>
                </p:cNvSpPr>
                <p:nvPr/>
              </p:nvSpPr>
              <p:spPr bwMode="auto">
                <a:xfrm>
                  <a:off x="3826" y="1644"/>
                  <a:ext cx="486" cy="239"/>
                </a:xfrm>
                <a:custGeom>
                  <a:avLst/>
                  <a:gdLst>
                    <a:gd name="T0" fmla="*/ 205 w 205"/>
                    <a:gd name="T1" fmla="*/ 13 h 101"/>
                    <a:gd name="T2" fmla="*/ 205 w 205"/>
                    <a:gd name="T3" fmla="*/ 14 h 101"/>
                    <a:gd name="T4" fmla="*/ 85 w 205"/>
                    <a:gd name="T5" fmla="*/ 93 h 101"/>
                    <a:gd name="T6" fmla="*/ 0 w 205"/>
                    <a:gd name="T7" fmla="*/ 100 h 101"/>
                    <a:gd name="T8" fmla="*/ 0 w 205"/>
                    <a:gd name="T9" fmla="*/ 96 h 101"/>
                    <a:gd name="T10" fmla="*/ 25 w 205"/>
                    <a:gd name="T11" fmla="*/ 94 h 101"/>
                    <a:gd name="T12" fmla="*/ 70 w 205"/>
                    <a:gd name="T13" fmla="*/ 57 h 101"/>
                    <a:gd name="T14" fmla="*/ 78 w 205"/>
                    <a:gd name="T15" fmla="*/ 0 h 101"/>
                    <a:gd name="T16" fmla="*/ 184 w 205"/>
                    <a:gd name="T17" fmla="*/ 25 h 101"/>
                    <a:gd name="T18" fmla="*/ 202 w 205"/>
                    <a:gd name="T19" fmla="*/ 12 h 101"/>
                    <a:gd name="T20" fmla="*/ 205 w 205"/>
                    <a:gd name="T21" fmla="*/ 1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5" h="101">
                      <a:moveTo>
                        <a:pt x="205" y="13"/>
                      </a:moveTo>
                      <a:cubicBezTo>
                        <a:pt x="205" y="14"/>
                        <a:pt x="205" y="14"/>
                        <a:pt x="205" y="14"/>
                      </a:cubicBezTo>
                      <a:cubicBezTo>
                        <a:pt x="173" y="50"/>
                        <a:pt x="132" y="82"/>
                        <a:pt x="85" y="93"/>
                      </a:cubicBezTo>
                      <a:cubicBezTo>
                        <a:pt x="57" y="99"/>
                        <a:pt x="28" y="101"/>
                        <a:pt x="0" y="100"/>
                      </a:cubicBezTo>
                      <a:cubicBezTo>
                        <a:pt x="0" y="96"/>
                        <a:pt x="0" y="96"/>
                        <a:pt x="0" y="96"/>
                      </a:cubicBezTo>
                      <a:cubicBezTo>
                        <a:pt x="8" y="96"/>
                        <a:pt x="17" y="96"/>
                        <a:pt x="25" y="94"/>
                      </a:cubicBezTo>
                      <a:cubicBezTo>
                        <a:pt x="46" y="90"/>
                        <a:pt x="61" y="76"/>
                        <a:pt x="70" y="57"/>
                      </a:cubicBezTo>
                      <a:cubicBezTo>
                        <a:pt x="78" y="40"/>
                        <a:pt x="84" y="18"/>
                        <a:pt x="78" y="0"/>
                      </a:cubicBezTo>
                      <a:cubicBezTo>
                        <a:pt x="105" y="28"/>
                        <a:pt x="148" y="44"/>
                        <a:pt x="184" y="25"/>
                      </a:cubicBezTo>
                      <a:cubicBezTo>
                        <a:pt x="191" y="22"/>
                        <a:pt x="197" y="17"/>
                        <a:pt x="202" y="12"/>
                      </a:cubicBezTo>
                      <a:lnTo>
                        <a:pt x="205" y="13"/>
                      </a:ln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157"/>
                <p:cNvSpPr>
                  <a:spLocks/>
                </p:cNvSpPr>
                <p:nvPr/>
              </p:nvSpPr>
              <p:spPr bwMode="auto">
                <a:xfrm>
                  <a:off x="4233" y="1732"/>
                  <a:ext cx="64" cy="71"/>
                </a:xfrm>
                <a:custGeom>
                  <a:avLst/>
                  <a:gdLst>
                    <a:gd name="T0" fmla="*/ 16 w 27"/>
                    <a:gd name="T1" fmla="*/ 0 h 30"/>
                    <a:gd name="T2" fmla="*/ 22 w 27"/>
                    <a:gd name="T3" fmla="*/ 21 h 30"/>
                    <a:gd name="T4" fmla="*/ 0 w 27"/>
                    <a:gd name="T5" fmla="*/ 16 h 30"/>
                    <a:gd name="T6" fmla="*/ 0 w 27"/>
                    <a:gd name="T7" fmla="*/ 15 h 30"/>
                    <a:gd name="T8" fmla="*/ 3 w 27"/>
                    <a:gd name="T9" fmla="*/ 12 h 30"/>
                    <a:gd name="T10" fmla="*/ 8 w 27"/>
                    <a:gd name="T11" fmla="*/ 18 h 30"/>
                    <a:gd name="T12" fmla="*/ 16 w 27"/>
                    <a:gd name="T13" fmla="*/ 19 h 30"/>
                    <a:gd name="T14" fmla="*/ 12 w 27"/>
                    <a:gd name="T15" fmla="*/ 5 h 30"/>
                    <a:gd name="T16" fmla="*/ 16 w 27"/>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0">
                      <a:moveTo>
                        <a:pt x="16" y="0"/>
                      </a:moveTo>
                      <a:cubicBezTo>
                        <a:pt x="21" y="6"/>
                        <a:pt x="27" y="15"/>
                        <a:pt x="22" y="21"/>
                      </a:cubicBezTo>
                      <a:cubicBezTo>
                        <a:pt x="15" y="30"/>
                        <a:pt x="6" y="22"/>
                        <a:pt x="0" y="16"/>
                      </a:cubicBezTo>
                      <a:cubicBezTo>
                        <a:pt x="0" y="15"/>
                        <a:pt x="0" y="15"/>
                        <a:pt x="0" y="15"/>
                      </a:cubicBezTo>
                      <a:cubicBezTo>
                        <a:pt x="1" y="14"/>
                        <a:pt x="2" y="13"/>
                        <a:pt x="3" y="12"/>
                      </a:cubicBezTo>
                      <a:cubicBezTo>
                        <a:pt x="4" y="15"/>
                        <a:pt x="6" y="17"/>
                        <a:pt x="8" y="18"/>
                      </a:cubicBezTo>
                      <a:cubicBezTo>
                        <a:pt x="10" y="20"/>
                        <a:pt x="14" y="21"/>
                        <a:pt x="16" y="19"/>
                      </a:cubicBezTo>
                      <a:cubicBezTo>
                        <a:pt x="21" y="16"/>
                        <a:pt x="15" y="8"/>
                        <a:pt x="12" y="5"/>
                      </a:cubicBezTo>
                      <a:cubicBezTo>
                        <a:pt x="13" y="3"/>
                        <a:pt x="15" y="2"/>
                        <a:pt x="16"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158"/>
                <p:cNvSpPr>
                  <a:spLocks/>
                </p:cNvSpPr>
                <p:nvPr/>
              </p:nvSpPr>
              <p:spPr bwMode="auto">
                <a:xfrm>
                  <a:off x="4454" y="658"/>
                  <a:ext cx="80" cy="71"/>
                </a:xfrm>
                <a:custGeom>
                  <a:avLst/>
                  <a:gdLst>
                    <a:gd name="T0" fmla="*/ 27 w 34"/>
                    <a:gd name="T1" fmla="*/ 8 h 30"/>
                    <a:gd name="T2" fmla="*/ 34 w 34"/>
                    <a:gd name="T3" fmla="*/ 29 h 30"/>
                    <a:gd name="T4" fmla="*/ 8 w 34"/>
                    <a:gd name="T5" fmla="*/ 30 h 30"/>
                    <a:gd name="T6" fmla="*/ 0 w 34"/>
                    <a:gd name="T7" fmla="*/ 5 h 30"/>
                    <a:gd name="T8" fmla="*/ 27 w 34"/>
                    <a:gd name="T9" fmla="*/ 8 h 30"/>
                  </a:gdLst>
                  <a:ahLst/>
                  <a:cxnLst>
                    <a:cxn ang="0">
                      <a:pos x="T0" y="T1"/>
                    </a:cxn>
                    <a:cxn ang="0">
                      <a:pos x="T2" y="T3"/>
                    </a:cxn>
                    <a:cxn ang="0">
                      <a:pos x="T4" y="T5"/>
                    </a:cxn>
                    <a:cxn ang="0">
                      <a:pos x="T6" y="T7"/>
                    </a:cxn>
                    <a:cxn ang="0">
                      <a:pos x="T8" y="T9"/>
                    </a:cxn>
                  </a:cxnLst>
                  <a:rect l="0" t="0" r="r" b="b"/>
                  <a:pathLst>
                    <a:path w="34" h="30">
                      <a:moveTo>
                        <a:pt x="27" y="8"/>
                      </a:moveTo>
                      <a:cubicBezTo>
                        <a:pt x="33" y="14"/>
                        <a:pt x="34" y="21"/>
                        <a:pt x="34" y="29"/>
                      </a:cubicBezTo>
                      <a:cubicBezTo>
                        <a:pt x="25" y="26"/>
                        <a:pt x="16" y="27"/>
                        <a:pt x="8" y="30"/>
                      </a:cubicBezTo>
                      <a:cubicBezTo>
                        <a:pt x="9" y="21"/>
                        <a:pt x="6" y="12"/>
                        <a:pt x="0" y="5"/>
                      </a:cubicBezTo>
                      <a:cubicBezTo>
                        <a:pt x="8" y="0"/>
                        <a:pt x="19" y="1"/>
                        <a:pt x="27"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159"/>
                <p:cNvSpPr>
                  <a:spLocks/>
                </p:cNvSpPr>
                <p:nvPr/>
              </p:nvSpPr>
              <p:spPr bwMode="auto">
                <a:xfrm>
                  <a:off x="4376" y="1192"/>
                  <a:ext cx="38" cy="31"/>
                </a:xfrm>
                <a:custGeom>
                  <a:avLst/>
                  <a:gdLst>
                    <a:gd name="T0" fmla="*/ 16 w 16"/>
                    <a:gd name="T1" fmla="*/ 1 h 13"/>
                    <a:gd name="T2" fmla="*/ 13 w 16"/>
                    <a:gd name="T3" fmla="*/ 11 h 13"/>
                    <a:gd name="T4" fmla="*/ 12 w 16"/>
                    <a:gd name="T5" fmla="*/ 13 h 13"/>
                    <a:gd name="T6" fmla="*/ 6 w 16"/>
                    <a:gd name="T7" fmla="*/ 12 h 13"/>
                    <a:gd name="T8" fmla="*/ 3 w 16"/>
                    <a:gd name="T9" fmla="*/ 11 h 13"/>
                    <a:gd name="T10" fmla="*/ 0 w 16"/>
                    <a:gd name="T11" fmla="*/ 11 h 13"/>
                    <a:gd name="T12" fmla="*/ 0 w 16"/>
                    <a:gd name="T13" fmla="*/ 11 h 13"/>
                    <a:gd name="T14" fmla="*/ 0 w 16"/>
                    <a:gd name="T15" fmla="*/ 10 h 13"/>
                    <a:gd name="T16" fmla="*/ 3 w 16"/>
                    <a:gd name="T17" fmla="*/ 0 h 13"/>
                    <a:gd name="T18" fmla="*/ 3 w 16"/>
                    <a:gd name="T19" fmla="*/ 0 h 13"/>
                    <a:gd name="T20" fmla="*/ 11 w 16"/>
                    <a:gd name="T21" fmla="*/ 1 h 13"/>
                    <a:gd name="T22" fmla="*/ 16 w 16"/>
                    <a:gd name="T23"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3">
                      <a:moveTo>
                        <a:pt x="16" y="1"/>
                      </a:moveTo>
                      <a:cubicBezTo>
                        <a:pt x="15" y="4"/>
                        <a:pt x="14" y="7"/>
                        <a:pt x="13" y="11"/>
                      </a:cubicBezTo>
                      <a:cubicBezTo>
                        <a:pt x="13" y="11"/>
                        <a:pt x="12" y="12"/>
                        <a:pt x="12" y="13"/>
                      </a:cubicBezTo>
                      <a:cubicBezTo>
                        <a:pt x="10" y="13"/>
                        <a:pt x="8" y="12"/>
                        <a:pt x="6" y="12"/>
                      </a:cubicBezTo>
                      <a:cubicBezTo>
                        <a:pt x="5" y="12"/>
                        <a:pt x="4" y="12"/>
                        <a:pt x="3" y="11"/>
                      </a:cubicBezTo>
                      <a:cubicBezTo>
                        <a:pt x="3" y="11"/>
                        <a:pt x="1" y="11"/>
                        <a:pt x="0" y="11"/>
                      </a:cubicBezTo>
                      <a:cubicBezTo>
                        <a:pt x="0" y="11"/>
                        <a:pt x="0" y="11"/>
                        <a:pt x="0" y="11"/>
                      </a:cubicBezTo>
                      <a:cubicBezTo>
                        <a:pt x="0" y="10"/>
                        <a:pt x="0" y="10"/>
                        <a:pt x="0" y="10"/>
                      </a:cubicBezTo>
                      <a:cubicBezTo>
                        <a:pt x="1" y="7"/>
                        <a:pt x="2" y="3"/>
                        <a:pt x="3" y="0"/>
                      </a:cubicBezTo>
                      <a:cubicBezTo>
                        <a:pt x="3" y="0"/>
                        <a:pt x="3" y="0"/>
                        <a:pt x="3" y="0"/>
                      </a:cubicBezTo>
                      <a:cubicBezTo>
                        <a:pt x="6" y="0"/>
                        <a:pt x="9" y="0"/>
                        <a:pt x="11" y="1"/>
                      </a:cubicBezTo>
                      <a:cubicBezTo>
                        <a:pt x="13" y="1"/>
                        <a:pt x="14" y="1"/>
                        <a:pt x="16"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160"/>
                <p:cNvSpPr>
                  <a:spLocks/>
                </p:cNvSpPr>
                <p:nvPr/>
              </p:nvSpPr>
              <p:spPr bwMode="auto">
                <a:xfrm>
                  <a:off x="4385" y="1159"/>
                  <a:ext cx="33" cy="29"/>
                </a:xfrm>
                <a:custGeom>
                  <a:avLst/>
                  <a:gdLst>
                    <a:gd name="T0" fmla="*/ 14 w 14"/>
                    <a:gd name="T1" fmla="*/ 0 h 12"/>
                    <a:gd name="T2" fmla="*/ 13 w 14"/>
                    <a:gd name="T3" fmla="*/ 12 h 12"/>
                    <a:gd name="T4" fmla="*/ 8 w 14"/>
                    <a:gd name="T5" fmla="*/ 12 h 12"/>
                    <a:gd name="T6" fmla="*/ 0 w 14"/>
                    <a:gd name="T7" fmla="*/ 12 h 12"/>
                    <a:gd name="T8" fmla="*/ 1 w 14"/>
                    <a:gd name="T9" fmla="*/ 1 h 12"/>
                    <a:gd name="T10" fmla="*/ 8 w 14"/>
                    <a:gd name="T11" fmla="*/ 0 h 12"/>
                    <a:gd name="T12" fmla="*/ 14 w 1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14" y="0"/>
                      </a:moveTo>
                      <a:cubicBezTo>
                        <a:pt x="14" y="4"/>
                        <a:pt x="13" y="8"/>
                        <a:pt x="13" y="12"/>
                      </a:cubicBezTo>
                      <a:cubicBezTo>
                        <a:pt x="11" y="12"/>
                        <a:pt x="9" y="12"/>
                        <a:pt x="8" y="12"/>
                      </a:cubicBezTo>
                      <a:cubicBezTo>
                        <a:pt x="5" y="12"/>
                        <a:pt x="2" y="11"/>
                        <a:pt x="0" y="12"/>
                      </a:cubicBezTo>
                      <a:cubicBezTo>
                        <a:pt x="0" y="8"/>
                        <a:pt x="1" y="5"/>
                        <a:pt x="1" y="1"/>
                      </a:cubicBezTo>
                      <a:cubicBezTo>
                        <a:pt x="3" y="1"/>
                        <a:pt x="6" y="1"/>
                        <a:pt x="8" y="0"/>
                      </a:cubicBezTo>
                      <a:cubicBezTo>
                        <a:pt x="10" y="0"/>
                        <a:pt x="12" y="0"/>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161"/>
                <p:cNvSpPr>
                  <a:spLocks/>
                </p:cNvSpPr>
                <p:nvPr/>
              </p:nvSpPr>
              <p:spPr bwMode="auto">
                <a:xfrm>
                  <a:off x="4473" y="866"/>
                  <a:ext cx="14" cy="16"/>
                </a:xfrm>
                <a:custGeom>
                  <a:avLst/>
                  <a:gdLst>
                    <a:gd name="T0" fmla="*/ 6 w 6"/>
                    <a:gd name="T1" fmla="*/ 5 h 7"/>
                    <a:gd name="T2" fmla="*/ 2 w 6"/>
                    <a:gd name="T3" fmla="*/ 1 h 7"/>
                    <a:gd name="T4" fmla="*/ 3 w 6"/>
                    <a:gd name="T5" fmla="*/ 0 h 7"/>
                    <a:gd name="T6" fmla="*/ 6 w 6"/>
                    <a:gd name="T7" fmla="*/ 5 h 7"/>
                  </a:gdLst>
                  <a:ahLst/>
                  <a:cxnLst>
                    <a:cxn ang="0">
                      <a:pos x="T0" y="T1"/>
                    </a:cxn>
                    <a:cxn ang="0">
                      <a:pos x="T2" y="T3"/>
                    </a:cxn>
                    <a:cxn ang="0">
                      <a:pos x="T4" y="T5"/>
                    </a:cxn>
                    <a:cxn ang="0">
                      <a:pos x="T6" y="T7"/>
                    </a:cxn>
                  </a:cxnLst>
                  <a:rect l="0" t="0" r="r" b="b"/>
                  <a:pathLst>
                    <a:path w="6" h="7">
                      <a:moveTo>
                        <a:pt x="6" y="5"/>
                      </a:moveTo>
                      <a:cubicBezTo>
                        <a:pt x="4" y="7"/>
                        <a:pt x="0" y="3"/>
                        <a:pt x="2" y="1"/>
                      </a:cubicBezTo>
                      <a:cubicBezTo>
                        <a:pt x="2" y="1"/>
                        <a:pt x="3" y="0"/>
                        <a:pt x="3" y="0"/>
                      </a:cubicBezTo>
                      <a:cubicBezTo>
                        <a:pt x="4" y="2"/>
                        <a:pt x="5" y="3"/>
                        <a:pt x="6"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162"/>
                <p:cNvSpPr>
                  <a:spLocks/>
                </p:cNvSpPr>
                <p:nvPr/>
              </p:nvSpPr>
              <p:spPr bwMode="auto">
                <a:xfrm>
                  <a:off x="4357" y="1223"/>
                  <a:ext cx="45" cy="36"/>
                </a:xfrm>
                <a:custGeom>
                  <a:avLst/>
                  <a:gdLst>
                    <a:gd name="T0" fmla="*/ 13 w 19"/>
                    <a:gd name="T1" fmla="*/ 1 h 15"/>
                    <a:gd name="T2" fmla="*/ 19 w 19"/>
                    <a:gd name="T3" fmla="*/ 3 h 15"/>
                    <a:gd name="T4" fmla="*/ 11 w 19"/>
                    <a:gd name="T5" fmla="*/ 15 h 15"/>
                    <a:gd name="T6" fmla="*/ 6 w 19"/>
                    <a:gd name="T7" fmla="*/ 13 h 15"/>
                    <a:gd name="T8" fmla="*/ 1 w 19"/>
                    <a:gd name="T9" fmla="*/ 12 h 15"/>
                    <a:gd name="T10" fmla="*/ 1 w 19"/>
                    <a:gd name="T11" fmla="*/ 10 h 15"/>
                    <a:gd name="T12" fmla="*/ 0 w 19"/>
                    <a:gd name="T13" fmla="*/ 10 h 15"/>
                    <a:gd name="T14" fmla="*/ 2 w 19"/>
                    <a:gd name="T15" fmla="*/ 8 h 15"/>
                    <a:gd name="T16" fmla="*/ 7 w 19"/>
                    <a:gd name="T17" fmla="*/ 0 h 15"/>
                    <a:gd name="T18" fmla="*/ 13 w 19"/>
                    <a:gd name="T1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5">
                      <a:moveTo>
                        <a:pt x="13" y="1"/>
                      </a:moveTo>
                      <a:cubicBezTo>
                        <a:pt x="15" y="2"/>
                        <a:pt x="17" y="3"/>
                        <a:pt x="19" y="3"/>
                      </a:cubicBezTo>
                      <a:cubicBezTo>
                        <a:pt x="17" y="7"/>
                        <a:pt x="14" y="11"/>
                        <a:pt x="11" y="15"/>
                      </a:cubicBezTo>
                      <a:cubicBezTo>
                        <a:pt x="10" y="14"/>
                        <a:pt x="8" y="14"/>
                        <a:pt x="6" y="13"/>
                      </a:cubicBezTo>
                      <a:cubicBezTo>
                        <a:pt x="4" y="13"/>
                        <a:pt x="3" y="12"/>
                        <a:pt x="1" y="12"/>
                      </a:cubicBezTo>
                      <a:cubicBezTo>
                        <a:pt x="2" y="11"/>
                        <a:pt x="1" y="10"/>
                        <a:pt x="1" y="10"/>
                      </a:cubicBezTo>
                      <a:cubicBezTo>
                        <a:pt x="1" y="10"/>
                        <a:pt x="1" y="10"/>
                        <a:pt x="0" y="10"/>
                      </a:cubicBezTo>
                      <a:cubicBezTo>
                        <a:pt x="1" y="10"/>
                        <a:pt x="2" y="9"/>
                        <a:pt x="2" y="8"/>
                      </a:cubicBezTo>
                      <a:cubicBezTo>
                        <a:pt x="4" y="6"/>
                        <a:pt x="5" y="3"/>
                        <a:pt x="7" y="0"/>
                      </a:cubicBezTo>
                      <a:cubicBezTo>
                        <a:pt x="8" y="1"/>
                        <a:pt x="11" y="1"/>
                        <a:pt x="13"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163"/>
                <p:cNvSpPr>
                  <a:spLocks/>
                </p:cNvSpPr>
                <p:nvPr/>
              </p:nvSpPr>
              <p:spPr bwMode="auto">
                <a:xfrm>
                  <a:off x="4421" y="495"/>
                  <a:ext cx="144" cy="108"/>
                </a:xfrm>
                <a:custGeom>
                  <a:avLst/>
                  <a:gdLst>
                    <a:gd name="T0" fmla="*/ 59 w 61"/>
                    <a:gd name="T1" fmla="*/ 3 h 46"/>
                    <a:gd name="T2" fmla="*/ 60 w 61"/>
                    <a:gd name="T3" fmla="*/ 46 h 46"/>
                    <a:gd name="T4" fmla="*/ 35 w 61"/>
                    <a:gd name="T5" fmla="*/ 36 h 46"/>
                    <a:gd name="T6" fmla="*/ 26 w 61"/>
                    <a:gd name="T7" fmla="*/ 10 h 46"/>
                    <a:gd name="T8" fmla="*/ 1 w 61"/>
                    <a:gd name="T9" fmla="*/ 6 h 46"/>
                    <a:gd name="T10" fmla="*/ 0 w 61"/>
                    <a:gd name="T11" fmla="*/ 0 h 46"/>
                    <a:gd name="T12" fmla="*/ 9 w 61"/>
                    <a:gd name="T13" fmla="*/ 1 h 46"/>
                    <a:gd name="T14" fmla="*/ 59 w 61"/>
                    <a:gd name="T15" fmla="*/ 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46">
                      <a:moveTo>
                        <a:pt x="59" y="3"/>
                      </a:moveTo>
                      <a:cubicBezTo>
                        <a:pt x="61" y="18"/>
                        <a:pt x="61" y="32"/>
                        <a:pt x="60" y="46"/>
                      </a:cubicBezTo>
                      <a:cubicBezTo>
                        <a:pt x="56" y="38"/>
                        <a:pt x="45" y="33"/>
                        <a:pt x="35" y="36"/>
                      </a:cubicBezTo>
                      <a:cubicBezTo>
                        <a:pt x="37" y="26"/>
                        <a:pt x="33" y="16"/>
                        <a:pt x="26" y="10"/>
                      </a:cubicBezTo>
                      <a:cubicBezTo>
                        <a:pt x="19" y="5"/>
                        <a:pt x="9" y="3"/>
                        <a:pt x="1" y="6"/>
                      </a:cubicBezTo>
                      <a:cubicBezTo>
                        <a:pt x="1" y="4"/>
                        <a:pt x="1" y="2"/>
                        <a:pt x="0" y="0"/>
                      </a:cubicBezTo>
                      <a:cubicBezTo>
                        <a:pt x="3" y="0"/>
                        <a:pt x="6" y="1"/>
                        <a:pt x="9" y="1"/>
                      </a:cubicBezTo>
                      <a:cubicBezTo>
                        <a:pt x="26" y="4"/>
                        <a:pt x="42" y="5"/>
                        <a:pt x="59"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164"/>
                <p:cNvSpPr>
                  <a:spLocks/>
                </p:cNvSpPr>
                <p:nvPr/>
              </p:nvSpPr>
              <p:spPr bwMode="auto">
                <a:xfrm>
                  <a:off x="4243" y="1791"/>
                  <a:ext cx="26" cy="28"/>
                </a:xfrm>
                <a:custGeom>
                  <a:avLst/>
                  <a:gdLst>
                    <a:gd name="T0" fmla="*/ 1 w 11"/>
                    <a:gd name="T1" fmla="*/ 0 h 12"/>
                    <a:gd name="T2" fmla="*/ 11 w 11"/>
                    <a:gd name="T3" fmla="*/ 4 h 12"/>
                    <a:gd name="T4" fmla="*/ 0 w 11"/>
                    <a:gd name="T5" fmla="*/ 12 h 12"/>
                    <a:gd name="T6" fmla="*/ 1 w 11"/>
                    <a:gd name="T7" fmla="*/ 11 h 12"/>
                    <a:gd name="T8" fmla="*/ 1 w 11"/>
                    <a:gd name="T9" fmla="*/ 0 h 12"/>
                  </a:gdLst>
                  <a:ahLst/>
                  <a:cxnLst>
                    <a:cxn ang="0">
                      <a:pos x="T0" y="T1"/>
                    </a:cxn>
                    <a:cxn ang="0">
                      <a:pos x="T2" y="T3"/>
                    </a:cxn>
                    <a:cxn ang="0">
                      <a:pos x="T4" y="T5"/>
                    </a:cxn>
                    <a:cxn ang="0">
                      <a:pos x="T6" y="T7"/>
                    </a:cxn>
                    <a:cxn ang="0">
                      <a:pos x="T8" y="T9"/>
                    </a:cxn>
                  </a:cxnLst>
                  <a:rect l="0" t="0" r="r" b="b"/>
                  <a:pathLst>
                    <a:path w="11" h="12">
                      <a:moveTo>
                        <a:pt x="1" y="0"/>
                      </a:moveTo>
                      <a:cubicBezTo>
                        <a:pt x="4" y="2"/>
                        <a:pt x="8" y="4"/>
                        <a:pt x="11" y="4"/>
                      </a:cubicBezTo>
                      <a:cubicBezTo>
                        <a:pt x="8" y="7"/>
                        <a:pt x="4" y="10"/>
                        <a:pt x="0" y="12"/>
                      </a:cubicBezTo>
                      <a:cubicBezTo>
                        <a:pt x="1" y="12"/>
                        <a:pt x="1" y="11"/>
                        <a:pt x="1" y="11"/>
                      </a:cubicBezTo>
                      <a:cubicBezTo>
                        <a:pt x="2" y="7"/>
                        <a:pt x="2" y="4"/>
                        <a:pt x="1"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165"/>
                <p:cNvSpPr>
                  <a:spLocks/>
                </p:cNvSpPr>
                <p:nvPr/>
              </p:nvSpPr>
              <p:spPr bwMode="auto">
                <a:xfrm>
                  <a:off x="4385" y="1128"/>
                  <a:ext cx="33" cy="29"/>
                </a:xfrm>
                <a:custGeom>
                  <a:avLst/>
                  <a:gdLst>
                    <a:gd name="T0" fmla="*/ 12 w 14"/>
                    <a:gd name="T1" fmla="*/ 0 h 12"/>
                    <a:gd name="T2" fmla="*/ 14 w 14"/>
                    <a:gd name="T3" fmla="*/ 10 h 12"/>
                    <a:gd name="T4" fmla="*/ 8 w 14"/>
                    <a:gd name="T5" fmla="*/ 11 h 12"/>
                    <a:gd name="T6" fmla="*/ 1 w 14"/>
                    <a:gd name="T7" fmla="*/ 12 h 12"/>
                    <a:gd name="T8" fmla="*/ 0 w 14"/>
                    <a:gd name="T9" fmla="*/ 2 h 12"/>
                    <a:gd name="T10" fmla="*/ 6 w 14"/>
                    <a:gd name="T11" fmla="*/ 1 h 12"/>
                    <a:gd name="T12" fmla="*/ 12 w 1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12" y="0"/>
                      </a:moveTo>
                      <a:cubicBezTo>
                        <a:pt x="13" y="4"/>
                        <a:pt x="13" y="7"/>
                        <a:pt x="14" y="10"/>
                      </a:cubicBezTo>
                      <a:cubicBezTo>
                        <a:pt x="12" y="10"/>
                        <a:pt x="10" y="10"/>
                        <a:pt x="8" y="11"/>
                      </a:cubicBezTo>
                      <a:cubicBezTo>
                        <a:pt x="6" y="11"/>
                        <a:pt x="3" y="11"/>
                        <a:pt x="1" y="12"/>
                      </a:cubicBezTo>
                      <a:cubicBezTo>
                        <a:pt x="1" y="9"/>
                        <a:pt x="1" y="5"/>
                        <a:pt x="0" y="2"/>
                      </a:cubicBezTo>
                      <a:cubicBezTo>
                        <a:pt x="2" y="2"/>
                        <a:pt x="4" y="2"/>
                        <a:pt x="6" y="1"/>
                      </a:cubicBezTo>
                      <a:cubicBezTo>
                        <a:pt x="8" y="1"/>
                        <a:pt x="10" y="1"/>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166"/>
                <p:cNvSpPr>
                  <a:spLocks/>
                </p:cNvSpPr>
                <p:nvPr/>
              </p:nvSpPr>
              <p:spPr bwMode="auto">
                <a:xfrm>
                  <a:off x="4468" y="854"/>
                  <a:ext cx="12" cy="14"/>
                </a:xfrm>
                <a:custGeom>
                  <a:avLst/>
                  <a:gdLst>
                    <a:gd name="T0" fmla="*/ 2 w 5"/>
                    <a:gd name="T1" fmla="*/ 0 h 6"/>
                    <a:gd name="T2" fmla="*/ 5 w 5"/>
                    <a:gd name="T3" fmla="*/ 5 h 6"/>
                    <a:gd name="T4" fmla="*/ 1 w 5"/>
                    <a:gd name="T5" fmla="*/ 4 h 6"/>
                    <a:gd name="T6" fmla="*/ 1 w 5"/>
                    <a:gd name="T7" fmla="*/ 1 h 6"/>
                    <a:gd name="T8" fmla="*/ 2 w 5"/>
                    <a:gd name="T9" fmla="*/ 0 h 6"/>
                  </a:gdLst>
                  <a:ahLst/>
                  <a:cxnLst>
                    <a:cxn ang="0">
                      <a:pos x="T0" y="T1"/>
                    </a:cxn>
                    <a:cxn ang="0">
                      <a:pos x="T2" y="T3"/>
                    </a:cxn>
                    <a:cxn ang="0">
                      <a:pos x="T4" y="T5"/>
                    </a:cxn>
                    <a:cxn ang="0">
                      <a:pos x="T6" y="T7"/>
                    </a:cxn>
                    <a:cxn ang="0">
                      <a:pos x="T8" y="T9"/>
                    </a:cxn>
                  </a:cxnLst>
                  <a:rect l="0" t="0" r="r" b="b"/>
                  <a:pathLst>
                    <a:path w="5" h="6">
                      <a:moveTo>
                        <a:pt x="2" y="0"/>
                      </a:moveTo>
                      <a:cubicBezTo>
                        <a:pt x="3" y="2"/>
                        <a:pt x="4" y="3"/>
                        <a:pt x="5" y="5"/>
                      </a:cubicBezTo>
                      <a:cubicBezTo>
                        <a:pt x="3" y="6"/>
                        <a:pt x="1" y="5"/>
                        <a:pt x="1" y="4"/>
                      </a:cubicBezTo>
                      <a:cubicBezTo>
                        <a:pt x="0" y="3"/>
                        <a:pt x="0" y="2"/>
                        <a:pt x="1" y="1"/>
                      </a:cubicBezTo>
                      <a:cubicBezTo>
                        <a:pt x="1" y="1"/>
                        <a:pt x="2" y="0"/>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167"/>
                <p:cNvSpPr>
                  <a:spLocks/>
                </p:cNvSpPr>
                <p:nvPr/>
              </p:nvSpPr>
              <p:spPr bwMode="auto">
                <a:xfrm>
                  <a:off x="4245" y="1748"/>
                  <a:ext cx="24" cy="29"/>
                </a:xfrm>
                <a:custGeom>
                  <a:avLst/>
                  <a:gdLst>
                    <a:gd name="T0" fmla="*/ 7 w 10"/>
                    <a:gd name="T1" fmla="*/ 4 h 12"/>
                    <a:gd name="T2" fmla="*/ 9 w 10"/>
                    <a:gd name="T3" fmla="*/ 9 h 12"/>
                    <a:gd name="T4" fmla="*/ 3 w 10"/>
                    <a:gd name="T5" fmla="*/ 8 h 12"/>
                    <a:gd name="T6" fmla="*/ 0 w 10"/>
                    <a:gd name="T7" fmla="*/ 4 h 12"/>
                    <a:gd name="T8" fmla="*/ 4 w 10"/>
                    <a:gd name="T9" fmla="*/ 0 h 12"/>
                    <a:gd name="T10" fmla="*/ 7 w 10"/>
                    <a:gd name="T11" fmla="*/ 4 h 12"/>
                  </a:gdLst>
                  <a:ahLst/>
                  <a:cxnLst>
                    <a:cxn ang="0">
                      <a:pos x="T0" y="T1"/>
                    </a:cxn>
                    <a:cxn ang="0">
                      <a:pos x="T2" y="T3"/>
                    </a:cxn>
                    <a:cxn ang="0">
                      <a:pos x="T4" y="T5"/>
                    </a:cxn>
                    <a:cxn ang="0">
                      <a:pos x="T6" y="T7"/>
                    </a:cxn>
                    <a:cxn ang="0">
                      <a:pos x="T8" y="T9"/>
                    </a:cxn>
                    <a:cxn ang="0">
                      <a:pos x="T10" y="T11"/>
                    </a:cxn>
                  </a:cxnLst>
                  <a:rect l="0" t="0" r="r" b="b"/>
                  <a:pathLst>
                    <a:path w="10" h="12">
                      <a:moveTo>
                        <a:pt x="7" y="4"/>
                      </a:moveTo>
                      <a:cubicBezTo>
                        <a:pt x="8" y="5"/>
                        <a:pt x="10" y="7"/>
                        <a:pt x="9" y="9"/>
                      </a:cubicBezTo>
                      <a:cubicBezTo>
                        <a:pt x="9" y="12"/>
                        <a:pt x="4" y="9"/>
                        <a:pt x="3" y="8"/>
                      </a:cubicBezTo>
                      <a:cubicBezTo>
                        <a:pt x="2" y="7"/>
                        <a:pt x="0" y="5"/>
                        <a:pt x="0" y="4"/>
                      </a:cubicBezTo>
                      <a:cubicBezTo>
                        <a:pt x="1" y="3"/>
                        <a:pt x="3" y="1"/>
                        <a:pt x="4" y="0"/>
                      </a:cubicBezTo>
                      <a:cubicBezTo>
                        <a:pt x="5" y="1"/>
                        <a:pt x="6" y="3"/>
                        <a:pt x="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168"/>
                <p:cNvSpPr>
                  <a:spLocks/>
                </p:cNvSpPr>
                <p:nvPr/>
              </p:nvSpPr>
              <p:spPr bwMode="auto">
                <a:xfrm>
                  <a:off x="4397" y="871"/>
                  <a:ext cx="85" cy="68"/>
                </a:xfrm>
                <a:custGeom>
                  <a:avLst/>
                  <a:gdLst>
                    <a:gd name="T0" fmla="*/ 30 w 36"/>
                    <a:gd name="T1" fmla="*/ 5 h 29"/>
                    <a:gd name="T2" fmla="*/ 16 w 36"/>
                    <a:gd name="T3" fmla="*/ 29 h 29"/>
                    <a:gd name="T4" fmla="*/ 15 w 36"/>
                    <a:gd name="T5" fmla="*/ 29 h 29"/>
                    <a:gd name="T6" fmla="*/ 11 w 36"/>
                    <a:gd name="T7" fmla="*/ 21 h 29"/>
                    <a:gd name="T8" fmla="*/ 12 w 36"/>
                    <a:gd name="T9" fmla="*/ 21 h 29"/>
                    <a:gd name="T10" fmla="*/ 18 w 36"/>
                    <a:gd name="T11" fmla="*/ 7 h 29"/>
                    <a:gd name="T12" fmla="*/ 5 w 36"/>
                    <a:gd name="T13" fmla="*/ 11 h 29"/>
                    <a:gd name="T14" fmla="*/ 0 w 36"/>
                    <a:gd name="T15" fmla="*/ 5 h 29"/>
                    <a:gd name="T16" fmla="*/ 1 w 36"/>
                    <a:gd name="T17" fmla="*/ 5 h 29"/>
                    <a:gd name="T18" fmla="*/ 2 w 36"/>
                    <a:gd name="T19" fmla="*/ 4 h 29"/>
                    <a:gd name="T20" fmla="*/ 4 w 36"/>
                    <a:gd name="T21" fmla="*/ 4 h 29"/>
                    <a:gd name="T22" fmla="*/ 7 w 36"/>
                    <a:gd name="T23" fmla="*/ 3 h 29"/>
                    <a:gd name="T24" fmla="*/ 14 w 36"/>
                    <a:gd name="T25" fmla="*/ 1 h 29"/>
                    <a:gd name="T26" fmla="*/ 30 w 36"/>
                    <a:gd name="T27"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29">
                      <a:moveTo>
                        <a:pt x="30" y="5"/>
                      </a:moveTo>
                      <a:cubicBezTo>
                        <a:pt x="36" y="16"/>
                        <a:pt x="23" y="24"/>
                        <a:pt x="16" y="29"/>
                      </a:cubicBezTo>
                      <a:cubicBezTo>
                        <a:pt x="16" y="29"/>
                        <a:pt x="15" y="29"/>
                        <a:pt x="15" y="29"/>
                      </a:cubicBezTo>
                      <a:cubicBezTo>
                        <a:pt x="14" y="27"/>
                        <a:pt x="12" y="24"/>
                        <a:pt x="11" y="21"/>
                      </a:cubicBezTo>
                      <a:cubicBezTo>
                        <a:pt x="11" y="21"/>
                        <a:pt x="12" y="21"/>
                        <a:pt x="12" y="21"/>
                      </a:cubicBezTo>
                      <a:cubicBezTo>
                        <a:pt x="16" y="19"/>
                        <a:pt x="22" y="12"/>
                        <a:pt x="18" y="7"/>
                      </a:cubicBezTo>
                      <a:cubicBezTo>
                        <a:pt x="14" y="3"/>
                        <a:pt x="8" y="7"/>
                        <a:pt x="5" y="11"/>
                      </a:cubicBezTo>
                      <a:cubicBezTo>
                        <a:pt x="3" y="9"/>
                        <a:pt x="2" y="7"/>
                        <a:pt x="0" y="5"/>
                      </a:cubicBezTo>
                      <a:cubicBezTo>
                        <a:pt x="1" y="5"/>
                        <a:pt x="1" y="5"/>
                        <a:pt x="1" y="5"/>
                      </a:cubicBezTo>
                      <a:cubicBezTo>
                        <a:pt x="1" y="5"/>
                        <a:pt x="2" y="4"/>
                        <a:pt x="2" y="4"/>
                      </a:cubicBezTo>
                      <a:cubicBezTo>
                        <a:pt x="3" y="5"/>
                        <a:pt x="4" y="5"/>
                        <a:pt x="4" y="4"/>
                      </a:cubicBezTo>
                      <a:cubicBezTo>
                        <a:pt x="5" y="4"/>
                        <a:pt x="6" y="3"/>
                        <a:pt x="7" y="3"/>
                      </a:cubicBezTo>
                      <a:cubicBezTo>
                        <a:pt x="9" y="2"/>
                        <a:pt x="12" y="2"/>
                        <a:pt x="14" y="1"/>
                      </a:cubicBezTo>
                      <a:cubicBezTo>
                        <a:pt x="20" y="0"/>
                        <a:pt x="27" y="0"/>
                        <a:pt x="30" y="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169"/>
                <p:cNvSpPr>
                  <a:spLocks/>
                </p:cNvSpPr>
                <p:nvPr/>
              </p:nvSpPr>
              <p:spPr bwMode="auto">
                <a:xfrm>
                  <a:off x="4376" y="738"/>
                  <a:ext cx="121" cy="116"/>
                </a:xfrm>
                <a:custGeom>
                  <a:avLst/>
                  <a:gdLst>
                    <a:gd name="T0" fmla="*/ 42 w 51"/>
                    <a:gd name="T1" fmla="*/ 12 h 49"/>
                    <a:gd name="T2" fmla="*/ 41 w 51"/>
                    <a:gd name="T3" fmla="*/ 49 h 49"/>
                    <a:gd name="T4" fmla="*/ 35 w 51"/>
                    <a:gd name="T5" fmla="*/ 41 h 49"/>
                    <a:gd name="T6" fmla="*/ 0 w 51"/>
                    <a:gd name="T7" fmla="*/ 5 h 49"/>
                    <a:gd name="T8" fmla="*/ 42 w 51"/>
                    <a:gd name="T9" fmla="*/ 12 h 49"/>
                  </a:gdLst>
                  <a:ahLst/>
                  <a:cxnLst>
                    <a:cxn ang="0">
                      <a:pos x="T0" y="T1"/>
                    </a:cxn>
                    <a:cxn ang="0">
                      <a:pos x="T2" y="T3"/>
                    </a:cxn>
                    <a:cxn ang="0">
                      <a:pos x="T4" y="T5"/>
                    </a:cxn>
                    <a:cxn ang="0">
                      <a:pos x="T6" y="T7"/>
                    </a:cxn>
                    <a:cxn ang="0">
                      <a:pos x="T8" y="T9"/>
                    </a:cxn>
                  </a:cxnLst>
                  <a:rect l="0" t="0" r="r" b="b"/>
                  <a:pathLst>
                    <a:path w="51" h="49">
                      <a:moveTo>
                        <a:pt x="42" y="12"/>
                      </a:moveTo>
                      <a:cubicBezTo>
                        <a:pt x="51" y="22"/>
                        <a:pt x="51" y="40"/>
                        <a:pt x="41" y="49"/>
                      </a:cubicBezTo>
                      <a:cubicBezTo>
                        <a:pt x="39" y="46"/>
                        <a:pt x="37" y="43"/>
                        <a:pt x="35" y="41"/>
                      </a:cubicBezTo>
                      <a:cubicBezTo>
                        <a:pt x="25" y="27"/>
                        <a:pt x="13" y="16"/>
                        <a:pt x="0" y="5"/>
                      </a:cubicBezTo>
                      <a:cubicBezTo>
                        <a:pt x="14" y="0"/>
                        <a:pt x="31" y="1"/>
                        <a:pt x="42"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170"/>
                <p:cNvSpPr>
                  <a:spLocks/>
                </p:cNvSpPr>
                <p:nvPr/>
              </p:nvSpPr>
              <p:spPr bwMode="auto">
                <a:xfrm>
                  <a:off x="3534" y="2259"/>
                  <a:ext cx="609" cy="190"/>
                </a:xfrm>
                <a:custGeom>
                  <a:avLst/>
                  <a:gdLst>
                    <a:gd name="T0" fmla="*/ 257 w 257"/>
                    <a:gd name="T1" fmla="*/ 11 h 80"/>
                    <a:gd name="T2" fmla="*/ 256 w 257"/>
                    <a:gd name="T3" fmla="*/ 13 h 80"/>
                    <a:gd name="T4" fmla="*/ 211 w 257"/>
                    <a:gd name="T5" fmla="*/ 58 h 80"/>
                    <a:gd name="T6" fmla="*/ 158 w 257"/>
                    <a:gd name="T7" fmla="*/ 77 h 80"/>
                    <a:gd name="T8" fmla="*/ 95 w 257"/>
                    <a:gd name="T9" fmla="*/ 71 h 80"/>
                    <a:gd name="T10" fmla="*/ 0 w 257"/>
                    <a:gd name="T11" fmla="*/ 1 h 80"/>
                    <a:gd name="T12" fmla="*/ 3 w 257"/>
                    <a:gd name="T13" fmla="*/ 0 h 80"/>
                    <a:gd name="T14" fmla="*/ 49 w 257"/>
                    <a:gd name="T15" fmla="*/ 46 h 80"/>
                    <a:gd name="T16" fmla="*/ 164 w 257"/>
                    <a:gd name="T17" fmla="*/ 70 h 80"/>
                    <a:gd name="T18" fmla="*/ 252 w 257"/>
                    <a:gd name="T19" fmla="*/ 11 h 80"/>
                    <a:gd name="T20" fmla="*/ 252 w 257"/>
                    <a:gd name="T21" fmla="*/ 10 h 80"/>
                    <a:gd name="T22" fmla="*/ 257 w 257"/>
                    <a:gd name="T23" fmla="*/ 1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7" h="80">
                      <a:moveTo>
                        <a:pt x="257" y="11"/>
                      </a:moveTo>
                      <a:cubicBezTo>
                        <a:pt x="257" y="12"/>
                        <a:pt x="257" y="12"/>
                        <a:pt x="256" y="13"/>
                      </a:cubicBezTo>
                      <a:cubicBezTo>
                        <a:pt x="245" y="31"/>
                        <a:pt x="230" y="47"/>
                        <a:pt x="211" y="58"/>
                      </a:cubicBezTo>
                      <a:cubicBezTo>
                        <a:pt x="195" y="68"/>
                        <a:pt x="177" y="74"/>
                        <a:pt x="158" y="77"/>
                      </a:cubicBezTo>
                      <a:cubicBezTo>
                        <a:pt x="136" y="80"/>
                        <a:pt x="115" y="77"/>
                        <a:pt x="95" y="71"/>
                      </a:cubicBezTo>
                      <a:cubicBezTo>
                        <a:pt x="57" y="59"/>
                        <a:pt x="18" y="38"/>
                        <a:pt x="0" y="1"/>
                      </a:cubicBezTo>
                      <a:cubicBezTo>
                        <a:pt x="3" y="0"/>
                        <a:pt x="3" y="0"/>
                        <a:pt x="3" y="0"/>
                      </a:cubicBezTo>
                      <a:cubicBezTo>
                        <a:pt x="14" y="19"/>
                        <a:pt x="30" y="34"/>
                        <a:pt x="49" y="46"/>
                      </a:cubicBezTo>
                      <a:cubicBezTo>
                        <a:pt x="83" y="66"/>
                        <a:pt x="125" y="78"/>
                        <a:pt x="164" y="70"/>
                      </a:cubicBezTo>
                      <a:cubicBezTo>
                        <a:pt x="200" y="63"/>
                        <a:pt x="232" y="42"/>
                        <a:pt x="252" y="11"/>
                      </a:cubicBezTo>
                      <a:cubicBezTo>
                        <a:pt x="252" y="10"/>
                        <a:pt x="252" y="10"/>
                        <a:pt x="252" y="10"/>
                      </a:cubicBezTo>
                      <a:lnTo>
                        <a:pt x="257" y="11"/>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171"/>
                <p:cNvSpPr>
                  <a:spLocks/>
                </p:cNvSpPr>
                <p:nvPr/>
              </p:nvSpPr>
              <p:spPr bwMode="auto">
                <a:xfrm>
                  <a:off x="4231" y="1826"/>
                  <a:ext cx="19" cy="15"/>
                </a:xfrm>
                <a:custGeom>
                  <a:avLst/>
                  <a:gdLst>
                    <a:gd name="T0" fmla="*/ 6 w 8"/>
                    <a:gd name="T1" fmla="*/ 0 h 6"/>
                    <a:gd name="T2" fmla="*/ 8 w 8"/>
                    <a:gd name="T3" fmla="*/ 1 h 6"/>
                    <a:gd name="T4" fmla="*/ 1 w 8"/>
                    <a:gd name="T5" fmla="*/ 6 h 6"/>
                    <a:gd name="T6" fmla="*/ 4 w 8"/>
                    <a:gd name="T7" fmla="*/ 4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cubicBezTo>
                        <a:pt x="7" y="0"/>
                        <a:pt x="7" y="1"/>
                        <a:pt x="8" y="1"/>
                      </a:cubicBezTo>
                      <a:cubicBezTo>
                        <a:pt x="6" y="3"/>
                        <a:pt x="3" y="5"/>
                        <a:pt x="1" y="6"/>
                      </a:cubicBezTo>
                      <a:cubicBezTo>
                        <a:pt x="0" y="4"/>
                        <a:pt x="2" y="3"/>
                        <a:pt x="4" y="4"/>
                      </a:cubicBezTo>
                      <a:cubicBezTo>
                        <a:pt x="4" y="2"/>
                        <a:pt x="5" y="1"/>
                        <a:pt x="6"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172"/>
                <p:cNvSpPr>
                  <a:spLocks/>
                </p:cNvSpPr>
                <p:nvPr/>
              </p:nvSpPr>
              <p:spPr bwMode="auto">
                <a:xfrm>
                  <a:off x="4295" y="741"/>
                  <a:ext cx="178" cy="141"/>
                </a:xfrm>
                <a:custGeom>
                  <a:avLst/>
                  <a:gdLst>
                    <a:gd name="T0" fmla="*/ 75 w 75"/>
                    <a:gd name="T1" fmla="*/ 48 h 60"/>
                    <a:gd name="T2" fmla="*/ 74 w 75"/>
                    <a:gd name="T3" fmla="*/ 49 h 60"/>
                    <a:gd name="T4" fmla="*/ 74 w 75"/>
                    <a:gd name="T5" fmla="*/ 52 h 60"/>
                    <a:gd name="T6" fmla="*/ 72 w 75"/>
                    <a:gd name="T7" fmla="*/ 53 h 60"/>
                    <a:gd name="T8" fmla="*/ 60 w 75"/>
                    <a:gd name="T9" fmla="*/ 36 h 60"/>
                    <a:gd name="T10" fmla="*/ 56 w 75"/>
                    <a:gd name="T11" fmla="*/ 53 h 60"/>
                    <a:gd name="T12" fmla="*/ 57 w 75"/>
                    <a:gd name="T13" fmla="*/ 56 h 60"/>
                    <a:gd name="T14" fmla="*/ 50 w 75"/>
                    <a:gd name="T15" fmla="*/ 58 h 60"/>
                    <a:gd name="T16" fmla="*/ 47 w 75"/>
                    <a:gd name="T17" fmla="*/ 59 h 60"/>
                    <a:gd name="T18" fmla="*/ 45 w 75"/>
                    <a:gd name="T19" fmla="*/ 59 h 60"/>
                    <a:gd name="T20" fmla="*/ 44 w 75"/>
                    <a:gd name="T21" fmla="*/ 60 h 60"/>
                    <a:gd name="T22" fmla="*/ 43 w 75"/>
                    <a:gd name="T23" fmla="*/ 60 h 60"/>
                    <a:gd name="T24" fmla="*/ 43 w 75"/>
                    <a:gd name="T25" fmla="*/ 59 h 60"/>
                    <a:gd name="T26" fmla="*/ 43 w 75"/>
                    <a:gd name="T27" fmla="*/ 58 h 60"/>
                    <a:gd name="T28" fmla="*/ 44 w 75"/>
                    <a:gd name="T29" fmla="*/ 57 h 60"/>
                    <a:gd name="T30" fmla="*/ 45 w 75"/>
                    <a:gd name="T31" fmla="*/ 56 h 60"/>
                    <a:gd name="T32" fmla="*/ 52 w 75"/>
                    <a:gd name="T33" fmla="*/ 32 h 60"/>
                    <a:gd name="T34" fmla="*/ 28 w 75"/>
                    <a:gd name="T35" fmla="*/ 37 h 60"/>
                    <a:gd name="T36" fmla="*/ 25 w 75"/>
                    <a:gd name="T37" fmla="*/ 36 h 60"/>
                    <a:gd name="T38" fmla="*/ 25 w 75"/>
                    <a:gd name="T39" fmla="*/ 34 h 60"/>
                    <a:gd name="T40" fmla="*/ 29 w 75"/>
                    <a:gd name="T41" fmla="*/ 23 h 60"/>
                    <a:gd name="T42" fmla="*/ 26 w 75"/>
                    <a:gd name="T43" fmla="*/ 10 h 60"/>
                    <a:gd name="T44" fmla="*/ 2 w 75"/>
                    <a:gd name="T45" fmla="*/ 9 h 60"/>
                    <a:gd name="T46" fmla="*/ 0 w 75"/>
                    <a:gd name="T47" fmla="*/ 6 h 60"/>
                    <a:gd name="T48" fmla="*/ 25 w 75"/>
                    <a:gd name="T49" fmla="*/ 4 h 60"/>
                    <a:gd name="T50" fmla="*/ 27 w 75"/>
                    <a:gd name="T51" fmla="*/ 5 h 60"/>
                    <a:gd name="T52" fmla="*/ 34 w 75"/>
                    <a:gd name="T53" fmla="*/ 17 h 60"/>
                    <a:gd name="T54" fmla="*/ 30 w 75"/>
                    <a:gd name="T55" fmla="*/ 30 h 60"/>
                    <a:gd name="T56" fmla="*/ 50 w 75"/>
                    <a:gd name="T57" fmla="*/ 26 h 60"/>
                    <a:gd name="T58" fmla="*/ 37 w 75"/>
                    <a:gd name="T59" fmla="*/ 13 h 60"/>
                    <a:gd name="T60" fmla="*/ 29 w 75"/>
                    <a:gd name="T61" fmla="*/ 6 h 60"/>
                    <a:gd name="T62" fmla="*/ 30 w 75"/>
                    <a:gd name="T63" fmla="*/ 5 h 60"/>
                    <a:gd name="T64" fmla="*/ 32 w 75"/>
                    <a:gd name="T65" fmla="*/ 5 h 60"/>
                    <a:gd name="T66" fmla="*/ 34 w 75"/>
                    <a:gd name="T67" fmla="*/ 4 h 60"/>
                    <a:gd name="T68" fmla="*/ 69 w 75"/>
                    <a:gd name="T69" fmla="*/ 40 h 60"/>
                    <a:gd name="T70" fmla="*/ 75 w 75"/>
                    <a:gd name="T71"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5" h="60">
                      <a:moveTo>
                        <a:pt x="75" y="48"/>
                      </a:moveTo>
                      <a:cubicBezTo>
                        <a:pt x="75" y="48"/>
                        <a:pt x="74" y="49"/>
                        <a:pt x="74" y="49"/>
                      </a:cubicBezTo>
                      <a:cubicBezTo>
                        <a:pt x="73" y="50"/>
                        <a:pt x="73" y="51"/>
                        <a:pt x="74" y="52"/>
                      </a:cubicBezTo>
                      <a:cubicBezTo>
                        <a:pt x="72" y="53"/>
                        <a:pt x="72" y="53"/>
                        <a:pt x="72" y="53"/>
                      </a:cubicBezTo>
                      <a:cubicBezTo>
                        <a:pt x="68" y="47"/>
                        <a:pt x="64" y="41"/>
                        <a:pt x="60" y="36"/>
                      </a:cubicBezTo>
                      <a:cubicBezTo>
                        <a:pt x="62" y="42"/>
                        <a:pt x="60" y="48"/>
                        <a:pt x="56" y="53"/>
                      </a:cubicBezTo>
                      <a:cubicBezTo>
                        <a:pt x="57" y="56"/>
                        <a:pt x="57" y="56"/>
                        <a:pt x="57" y="56"/>
                      </a:cubicBezTo>
                      <a:cubicBezTo>
                        <a:pt x="55" y="57"/>
                        <a:pt x="52" y="57"/>
                        <a:pt x="50" y="58"/>
                      </a:cubicBezTo>
                      <a:cubicBezTo>
                        <a:pt x="49" y="58"/>
                        <a:pt x="48" y="59"/>
                        <a:pt x="47" y="59"/>
                      </a:cubicBezTo>
                      <a:cubicBezTo>
                        <a:pt x="47" y="60"/>
                        <a:pt x="46" y="60"/>
                        <a:pt x="45" y="59"/>
                      </a:cubicBezTo>
                      <a:cubicBezTo>
                        <a:pt x="45" y="59"/>
                        <a:pt x="44" y="60"/>
                        <a:pt x="44" y="60"/>
                      </a:cubicBezTo>
                      <a:cubicBezTo>
                        <a:pt x="44" y="60"/>
                        <a:pt x="44" y="60"/>
                        <a:pt x="43" y="60"/>
                      </a:cubicBezTo>
                      <a:cubicBezTo>
                        <a:pt x="43" y="59"/>
                        <a:pt x="43" y="59"/>
                        <a:pt x="43" y="59"/>
                      </a:cubicBezTo>
                      <a:cubicBezTo>
                        <a:pt x="43" y="59"/>
                        <a:pt x="43" y="58"/>
                        <a:pt x="43" y="58"/>
                      </a:cubicBezTo>
                      <a:cubicBezTo>
                        <a:pt x="43" y="58"/>
                        <a:pt x="44" y="58"/>
                        <a:pt x="44" y="57"/>
                      </a:cubicBezTo>
                      <a:cubicBezTo>
                        <a:pt x="44" y="57"/>
                        <a:pt x="45" y="56"/>
                        <a:pt x="45" y="56"/>
                      </a:cubicBezTo>
                      <a:cubicBezTo>
                        <a:pt x="54" y="51"/>
                        <a:pt x="61" y="40"/>
                        <a:pt x="52" y="32"/>
                      </a:cubicBezTo>
                      <a:cubicBezTo>
                        <a:pt x="44" y="24"/>
                        <a:pt x="34" y="32"/>
                        <a:pt x="28" y="37"/>
                      </a:cubicBezTo>
                      <a:cubicBezTo>
                        <a:pt x="27" y="37"/>
                        <a:pt x="26" y="37"/>
                        <a:pt x="25" y="36"/>
                      </a:cubicBezTo>
                      <a:cubicBezTo>
                        <a:pt x="25" y="36"/>
                        <a:pt x="24" y="35"/>
                        <a:pt x="25" y="34"/>
                      </a:cubicBezTo>
                      <a:cubicBezTo>
                        <a:pt x="25" y="30"/>
                        <a:pt x="28" y="27"/>
                        <a:pt x="29" y="23"/>
                      </a:cubicBezTo>
                      <a:cubicBezTo>
                        <a:pt x="31" y="18"/>
                        <a:pt x="29" y="13"/>
                        <a:pt x="26" y="10"/>
                      </a:cubicBezTo>
                      <a:cubicBezTo>
                        <a:pt x="20" y="4"/>
                        <a:pt x="8" y="4"/>
                        <a:pt x="2" y="9"/>
                      </a:cubicBezTo>
                      <a:cubicBezTo>
                        <a:pt x="0" y="6"/>
                        <a:pt x="0" y="6"/>
                        <a:pt x="0" y="6"/>
                      </a:cubicBezTo>
                      <a:cubicBezTo>
                        <a:pt x="6" y="0"/>
                        <a:pt x="18" y="0"/>
                        <a:pt x="25" y="4"/>
                      </a:cubicBezTo>
                      <a:cubicBezTo>
                        <a:pt x="26" y="4"/>
                        <a:pt x="26" y="5"/>
                        <a:pt x="27" y="5"/>
                      </a:cubicBezTo>
                      <a:cubicBezTo>
                        <a:pt x="30" y="8"/>
                        <a:pt x="33" y="12"/>
                        <a:pt x="34" y="17"/>
                      </a:cubicBezTo>
                      <a:cubicBezTo>
                        <a:pt x="35" y="22"/>
                        <a:pt x="32" y="26"/>
                        <a:pt x="30" y="30"/>
                      </a:cubicBezTo>
                      <a:cubicBezTo>
                        <a:pt x="37" y="26"/>
                        <a:pt x="44" y="23"/>
                        <a:pt x="50" y="26"/>
                      </a:cubicBezTo>
                      <a:cubicBezTo>
                        <a:pt x="46" y="21"/>
                        <a:pt x="42" y="17"/>
                        <a:pt x="37" y="13"/>
                      </a:cubicBezTo>
                      <a:cubicBezTo>
                        <a:pt x="34" y="11"/>
                        <a:pt x="32" y="8"/>
                        <a:pt x="29" y="6"/>
                      </a:cubicBezTo>
                      <a:cubicBezTo>
                        <a:pt x="30" y="5"/>
                        <a:pt x="30" y="5"/>
                        <a:pt x="30" y="5"/>
                      </a:cubicBezTo>
                      <a:cubicBezTo>
                        <a:pt x="31" y="5"/>
                        <a:pt x="31" y="5"/>
                        <a:pt x="32" y="5"/>
                      </a:cubicBezTo>
                      <a:cubicBezTo>
                        <a:pt x="33" y="5"/>
                        <a:pt x="33" y="4"/>
                        <a:pt x="34" y="4"/>
                      </a:cubicBezTo>
                      <a:cubicBezTo>
                        <a:pt x="47" y="15"/>
                        <a:pt x="59" y="26"/>
                        <a:pt x="69" y="40"/>
                      </a:cubicBezTo>
                      <a:cubicBezTo>
                        <a:pt x="71" y="42"/>
                        <a:pt x="73" y="45"/>
                        <a:pt x="75" y="4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173"/>
                <p:cNvSpPr>
                  <a:spLocks/>
                </p:cNvSpPr>
                <p:nvPr/>
              </p:nvSpPr>
              <p:spPr bwMode="auto">
                <a:xfrm>
                  <a:off x="4335" y="1254"/>
                  <a:ext cx="45" cy="35"/>
                </a:xfrm>
                <a:custGeom>
                  <a:avLst/>
                  <a:gdLst>
                    <a:gd name="T0" fmla="*/ 8 w 19"/>
                    <a:gd name="T1" fmla="*/ 0 h 15"/>
                    <a:gd name="T2" fmla="*/ 19 w 19"/>
                    <a:gd name="T3" fmla="*/ 4 h 15"/>
                    <a:gd name="T4" fmla="*/ 9 w 19"/>
                    <a:gd name="T5" fmla="*/ 15 h 15"/>
                    <a:gd name="T6" fmla="*/ 9 w 19"/>
                    <a:gd name="T7" fmla="*/ 14 h 15"/>
                    <a:gd name="T8" fmla="*/ 3 w 19"/>
                    <a:gd name="T9" fmla="*/ 9 h 15"/>
                    <a:gd name="T10" fmla="*/ 0 w 19"/>
                    <a:gd name="T11" fmla="*/ 8 h 15"/>
                    <a:gd name="T12" fmla="*/ 8 w 1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9" h="15">
                      <a:moveTo>
                        <a:pt x="8" y="0"/>
                      </a:moveTo>
                      <a:cubicBezTo>
                        <a:pt x="11" y="2"/>
                        <a:pt x="15" y="4"/>
                        <a:pt x="19" y="4"/>
                      </a:cubicBezTo>
                      <a:cubicBezTo>
                        <a:pt x="16" y="8"/>
                        <a:pt x="13" y="11"/>
                        <a:pt x="9" y="15"/>
                      </a:cubicBezTo>
                      <a:cubicBezTo>
                        <a:pt x="9" y="14"/>
                        <a:pt x="9" y="14"/>
                        <a:pt x="9" y="14"/>
                      </a:cubicBezTo>
                      <a:cubicBezTo>
                        <a:pt x="7" y="12"/>
                        <a:pt x="5" y="11"/>
                        <a:pt x="3" y="9"/>
                      </a:cubicBezTo>
                      <a:cubicBezTo>
                        <a:pt x="2" y="9"/>
                        <a:pt x="1" y="8"/>
                        <a:pt x="0" y="8"/>
                      </a:cubicBezTo>
                      <a:cubicBezTo>
                        <a:pt x="3" y="5"/>
                        <a:pt x="6" y="3"/>
                        <a:pt x="8"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174"/>
                <p:cNvSpPr>
                  <a:spLocks noEditPoints="1"/>
                </p:cNvSpPr>
                <p:nvPr/>
              </p:nvSpPr>
              <p:spPr bwMode="auto">
                <a:xfrm>
                  <a:off x="4001" y="1812"/>
                  <a:ext cx="244" cy="128"/>
                </a:xfrm>
                <a:custGeom>
                  <a:avLst/>
                  <a:gdLst>
                    <a:gd name="T0" fmla="*/ 102 w 103"/>
                    <a:gd name="T1" fmla="*/ 3 h 54"/>
                    <a:gd name="T2" fmla="*/ 103 w 103"/>
                    <a:gd name="T3" fmla="*/ 6 h 54"/>
                    <a:gd name="T4" fmla="*/ 101 w 103"/>
                    <a:gd name="T5" fmla="*/ 10 h 54"/>
                    <a:gd name="T6" fmla="*/ 98 w 103"/>
                    <a:gd name="T7" fmla="*/ 12 h 54"/>
                    <a:gd name="T8" fmla="*/ 56 w 103"/>
                    <a:gd name="T9" fmla="*/ 36 h 54"/>
                    <a:gd name="T10" fmla="*/ 10 w 103"/>
                    <a:gd name="T11" fmla="*/ 54 h 54"/>
                    <a:gd name="T12" fmla="*/ 8 w 103"/>
                    <a:gd name="T13" fmla="*/ 53 h 54"/>
                    <a:gd name="T14" fmla="*/ 7 w 103"/>
                    <a:gd name="T15" fmla="*/ 50 h 54"/>
                    <a:gd name="T16" fmla="*/ 16 w 103"/>
                    <a:gd name="T17" fmla="*/ 47 h 54"/>
                    <a:gd name="T18" fmla="*/ 0 w 103"/>
                    <a:gd name="T19" fmla="*/ 35 h 54"/>
                    <a:gd name="T20" fmla="*/ 3 w 103"/>
                    <a:gd name="T21" fmla="*/ 33 h 54"/>
                    <a:gd name="T22" fmla="*/ 14 w 103"/>
                    <a:gd name="T23" fmla="*/ 43 h 54"/>
                    <a:gd name="T24" fmla="*/ 23 w 103"/>
                    <a:gd name="T25" fmla="*/ 24 h 54"/>
                    <a:gd name="T26" fmla="*/ 23 w 103"/>
                    <a:gd name="T27" fmla="*/ 23 h 54"/>
                    <a:gd name="T28" fmla="*/ 26 w 103"/>
                    <a:gd name="T29" fmla="*/ 22 h 54"/>
                    <a:gd name="T30" fmla="*/ 26 w 103"/>
                    <a:gd name="T31" fmla="*/ 23 h 54"/>
                    <a:gd name="T32" fmla="*/ 43 w 103"/>
                    <a:gd name="T33" fmla="*/ 35 h 54"/>
                    <a:gd name="T34" fmla="*/ 49 w 103"/>
                    <a:gd name="T35" fmla="*/ 30 h 54"/>
                    <a:gd name="T36" fmla="*/ 53 w 103"/>
                    <a:gd name="T37" fmla="*/ 31 h 54"/>
                    <a:gd name="T38" fmla="*/ 52 w 103"/>
                    <a:gd name="T39" fmla="*/ 33 h 54"/>
                    <a:gd name="T40" fmla="*/ 63 w 103"/>
                    <a:gd name="T41" fmla="*/ 27 h 54"/>
                    <a:gd name="T42" fmla="*/ 54 w 103"/>
                    <a:gd name="T43" fmla="*/ 22 h 54"/>
                    <a:gd name="T44" fmla="*/ 57 w 103"/>
                    <a:gd name="T45" fmla="*/ 19 h 54"/>
                    <a:gd name="T46" fmla="*/ 71 w 103"/>
                    <a:gd name="T47" fmla="*/ 20 h 54"/>
                    <a:gd name="T48" fmla="*/ 74 w 103"/>
                    <a:gd name="T49" fmla="*/ 13 h 54"/>
                    <a:gd name="T50" fmla="*/ 78 w 103"/>
                    <a:gd name="T51" fmla="*/ 13 h 54"/>
                    <a:gd name="T52" fmla="*/ 76 w 103"/>
                    <a:gd name="T53" fmla="*/ 21 h 54"/>
                    <a:gd name="T54" fmla="*/ 91 w 103"/>
                    <a:gd name="T55" fmla="*/ 11 h 54"/>
                    <a:gd name="T56" fmla="*/ 74 w 103"/>
                    <a:gd name="T57" fmla="*/ 2 h 54"/>
                    <a:gd name="T58" fmla="*/ 76 w 103"/>
                    <a:gd name="T59" fmla="*/ 0 h 54"/>
                    <a:gd name="T60" fmla="*/ 97 w 103"/>
                    <a:gd name="T61" fmla="*/ 5 h 54"/>
                    <a:gd name="T62" fmla="*/ 100 w 103"/>
                    <a:gd name="T63" fmla="*/ 1 h 54"/>
                    <a:gd name="T64" fmla="*/ 103 w 103"/>
                    <a:gd name="T65" fmla="*/ 2 h 54"/>
                    <a:gd name="T66" fmla="*/ 102 w 103"/>
                    <a:gd name="T67" fmla="*/ 3 h 54"/>
                    <a:gd name="T68" fmla="*/ 37 w 103"/>
                    <a:gd name="T69" fmla="*/ 39 h 54"/>
                    <a:gd name="T70" fmla="*/ 28 w 103"/>
                    <a:gd name="T71" fmla="*/ 32 h 54"/>
                    <a:gd name="T72" fmla="*/ 24 w 103"/>
                    <a:gd name="T73" fmla="*/ 44 h 54"/>
                    <a:gd name="T74" fmla="*/ 37 w 103"/>
                    <a:gd name="T75" fmla="*/ 3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54">
                      <a:moveTo>
                        <a:pt x="102" y="3"/>
                      </a:moveTo>
                      <a:cubicBezTo>
                        <a:pt x="103" y="6"/>
                        <a:pt x="103" y="6"/>
                        <a:pt x="103" y="6"/>
                      </a:cubicBezTo>
                      <a:cubicBezTo>
                        <a:pt x="102" y="7"/>
                        <a:pt x="101" y="8"/>
                        <a:pt x="101" y="10"/>
                      </a:cubicBezTo>
                      <a:cubicBezTo>
                        <a:pt x="99" y="9"/>
                        <a:pt x="97" y="10"/>
                        <a:pt x="98" y="12"/>
                      </a:cubicBezTo>
                      <a:cubicBezTo>
                        <a:pt x="84" y="21"/>
                        <a:pt x="70" y="29"/>
                        <a:pt x="56" y="36"/>
                      </a:cubicBezTo>
                      <a:cubicBezTo>
                        <a:pt x="41" y="43"/>
                        <a:pt x="26" y="49"/>
                        <a:pt x="10" y="54"/>
                      </a:cubicBezTo>
                      <a:cubicBezTo>
                        <a:pt x="10" y="53"/>
                        <a:pt x="9" y="53"/>
                        <a:pt x="8" y="53"/>
                      </a:cubicBezTo>
                      <a:cubicBezTo>
                        <a:pt x="7" y="50"/>
                        <a:pt x="7" y="50"/>
                        <a:pt x="7" y="50"/>
                      </a:cubicBezTo>
                      <a:cubicBezTo>
                        <a:pt x="10" y="49"/>
                        <a:pt x="13" y="48"/>
                        <a:pt x="16" y="47"/>
                      </a:cubicBezTo>
                      <a:cubicBezTo>
                        <a:pt x="8" y="47"/>
                        <a:pt x="4" y="41"/>
                        <a:pt x="0" y="35"/>
                      </a:cubicBezTo>
                      <a:cubicBezTo>
                        <a:pt x="3" y="33"/>
                        <a:pt x="3" y="33"/>
                        <a:pt x="3" y="33"/>
                      </a:cubicBezTo>
                      <a:cubicBezTo>
                        <a:pt x="5" y="37"/>
                        <a:pt x="8" y="42"/>
                        <a:pt x="14" y="43"/>
                      </a:cubicBezTo>
                      <a:cubicBezTo>
                        <a:pt x="26" y="46"/>
                        <a:pt x="25" y="32"/>
                        <a:pt x="23" y="24"/>
                      </a:cubicBezTo>
                      <a:cubicBezTo>
                        <a:pt x="22" y="24"/>
                        <a:pt x="22" y="24"/>
                        <a:pt x="23" y="23"/>
                      </a:cubicBezTo>
                      <a:cubicBezTo>
                        <a:pt x="26" y="22"/>
                        <a:pt x="26" y="22"/>
                        <a:pt x="26" y="22"/>
                      </a:cubicBezTo>
                      <a:cubicBezTo>
                        <a:pt x="26" y="22"/>
                        <a:pt x="26" y="23"/>
                        <a:pt x="26" y="23"/>
                      </a:cubicBezTo>
                      <a:cubicBezTo>
                        <a:pt x="30" y="29"/>
                        <a:pt x="34" y="37"/>
                        <a:pt x="43" y="35"/>
                      </a:cubicBezTo>
                      <a:cubicBezTo>
                        <a:pt x="46" y="35"/>
                        <a:pt x="48" y="33"/>
                        <a:pt x="49" y="30"/>
                      </a:cubicBezTo>
                      <a:cubicBezTo>
                        <a:pt x="53" y="31"/>
                        <a:pt x="53" y="31"/>
                        <a:pt x="53" y="31"/>
                      </a:cubicBezTo>
                      <a:cubicBezTo>
                        <a:pt x="52" y="32"/>
                        <a:pt x="52" y="32"/>
                        <a:pt x="52" y="33"/>
                      </a:cubicBezTo>
                      <a:cubicBezTo>
                        <a:pt x="56" y="31"/>
                        <a:pt x="60" y="29"/>
                        <a:pt x="63" y="27"/>
                      </a:cubicBezTo>
                      <a:cubicBezTo>
                        <a:pt x="60" y="27"/>
                        <a:pt x="56" y="25"/>
                        <a:pt x="54" y="22"/>
                      </a:cubicBezTo>
                      <a:cubicBezTo>
                        <a:pt x="57" y="19"/>
                        <a:pt x="57" y="19"/>
                        <a:pt x="57" y="19"/>
                      </a:cubicBezTo>
                      <a:cubicBezTo>
                        <a:pt x="61" y="23"/>
                        <a:pt x="66" y="26"/>
                        <a:pt x="71" y="20"/>
                      </a:cubicBezTo>
                      <a:cubicBezTo>
                        <a:pt x="73" y="18"/>
                        <a:pt x="74" y="15"/>
                        <a:pt x="74" y="13"/>
                      </a:cubicBezTo>
                      <a:cubicBezTo>
                        <a:pt x="78" y="13"/>
                        <a:pt x="78" y="13"/>
                        <a:pt x="78" y="13"/>
                      </a:cubicBezTo>
                      <a:cubicBezTo>
                        <a:pt x="78" y="16"/>
                        <a:pt x="77" y="18"/>
                        <a:pt x="76" y="21"/>
                      </a:cubicBezTo>
                      <a:cubicBezTo>
                        <a:pt x="81" y="17"/>
                        <a:pt x="86" y="14"/>
                        <a:pt x="91" y="11"/>
                      </a:cubicBezTo>
                      <a:cubicBezTo>
                        <a:pt x="85" y="10"/>
                        <a:pt x="79" y="6"/>
                        <a:pt x="74" y="2"/>
                      </a:cubicBezTo>
                      <a:cubicBezTo>
                        <a:pt x="76" y="0"/>
                        <a:pt x="76" y="0"/>
                        <a:pt x="76" y="0"/>
                      </a:cubicBezTo>
                      <a:cubicBezTo>
                        <a:pt x="82" y="5"/>
                        <a:pt x="92" y="10"/>
                        <a:pt x="97" y="5"/>
                      </a:cubicBezTo>
                      <a:cubicBezTo>
                        <a:pt x="98" y="4"/>
                        <a:pt x="99" y="2"/>
                        <a:pt x="100" y="1"/>
                      </a:cubicBezTo>
                      <a:cubicBezTo>
                        <a:pt x="103" y="2"/>
                        <a:pt x="103" y="2"/>
                        <a:pt x="103" y="2"/>
                      </a:cubicBezTo>
                      <a:cubicBezTo>
                        <a:pt x="103" y="2"/>
                        <a:pt x="103" y="3"/>
                        <a:pt x="102" y="3"/>
                      </a:cubicBezTo>
                      <a:close/>
                      <a:moveTo>
                        <a:pt x="37" y="39"/>
                      </a:moveTo>
                      <a:cubicBezTo>
                        <a:pt x="34" y="38"/>
                        <a:pt x="31" y="35"/>
                        <a:pt x="28" y="32"/>
                      </a:cubicBezTo>
                      <a:cubicBezTo>
                        <a:pt x="28" y="37"/>
                        <a:pt x="27" y="41"/>
                        <a:pt x="24" y="44"/>
                      </a:cubicBezTo>
                      <a:cubicBezTo>
                        <a:pt x="29" y="43"/>
                        <a:pt x="33" y="41"/>
                        <a:pt x="37" y="39"/>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175"/>
                <p:cNvSpPr>
                  <a:spLocks/>
                </p:cNvSpPr>
                <p:nvPr/>
              </p:nvSpPr>
              <p:spPr bwMode="auto">
                <a:xfrm>
                  <a:off x="4428" y="826"/>
                  <a:ext cx="42" cy="45"/>
                </a:xfrm>
                <a:custGeom>
                  <a:avLst/>
                  <a:gdLst>
                    <a:gd name="T0" fmla="*/ 16 w 18"/>
                    <a:gd name="T1" fmla="*/ 17 h 19"/>
                    <a:gd name="T2" fmla="*/ 18 w 18"/>
                    <a:gd name="T3" fmla="*/ 19 h 19"/>
                    <a:gd name="T4" fmla="*/ 0 w 18"/>
                    <a:gd name="T5" fmla="*/ 17 h 19"/>
                    <a:gd name="T6" fmla="*/ 4 w 18"/>
                    <a:gd name="T7" fmla="*/ 0 h 19"/>
                    <a:gd name="T8" fmla="*/ 16 w 18"/>
                    <a:gd name="T9" fmla="*/ 17 h 19"/>
                  </a:gdLst>
                  <a:ahLst/>
                  <a:cxnLst>
                    <a:cxn ang="0">
                      <a:pos x="T0" y="T1"/>
                    </a:cxn>
                    <a:cxn ang="0">
                      <a:pos x="T2" y="T3"/>
                    </a:cxn>
                    <a:cxn ang="0">
                      <a:pos x="T4" y="T5"/>
                    </a:cxn>
                    <a:cxn ang="0">
                      <a:pos x="T6" y="T7"/>
                    </a:cxn>
                    <a:cxn ang="0">
                      <a:pos x="T8" y="T9"/>
                    </a:cxn>
                  </a:cxnLst>
                  <a:rect l="0" t="0" r="r" b="b"/>
                  <a:pathLst>
                    <a:path w="18" h="19">
                      <a:moveTo>
                        <a:pt x="16" y="17"/>
                      </a:moveTo>
                      <a:cubicBezTo>
                        <a:pt x="17" y="18"/>
                        <a:pt x="17" y="18"/>
                        <a:pt x="18" y="19"/>
                      </a:cubicBezTo>
                      <a:cubicBezTo>
                        <a:pt x="13" y="15"/>
                        <a:pt x="6" y="15"/>
                        <a:pt x="0" y="17"/>
                      </a:cubicBezTo>
                      <a:cubicBezTo>
                        <a:pt x="4" y="12"/>
                        <a:pt x="6" y="6"/>
                        <a:pt x="4" y="0"/>
                      </a:cubicBezTo>
                      <a:cubicBezTo>
                        <a:pt x="8" y="5"/>
                        <a:pt x="12" y="11"/>
                        <a:pt x="16"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176"/>
                <p:cNvSpPr>
                  <a:spLocks/>
                </p:cNvSpPr>
                <p:nvPr/>
              </p:nvSpPr>
              <p:spPr bwMode="auto">
                <a:xfrm>
                  <a:off x="4428" y="580"/>
                  <a:ext cx="92" cy="78"/>
                </a:xfrm>
                <a:custGeom>
                  <a:avLst/>
                  <a:gdLst>
                    <a:gd name="T0" fmla="*/ 30 w 39"/>
                    <a:gd name="T1" fmla="*/ 7 h 33"/>
                    <a:gd name="T2" fmla="*/ 36 w 39"/>
                    <a:gd name="T3" fmla="*/ 32 h 33"/>
                    <a:gd name="T4" fmla="*/ 35 w 39"/>
                    <a:gd name="T5" fmla="*/ 33 h 33"/>
                    <a:gd name="T6" fmla="*/ 12 w 39"/>
                    <a:gd name="T7" fmla="*/ 32 h 33"/>
                    <a:gd name="T8" fmla="*/ 0 w 39"/>
                    <a:gd name="T9" fmla="*/ 3 h 33"/>
                    <a:gd name="T10" fmla="*/ 27 w 39"/>
                    <a:gd name="T11" fmla="*/ 5 h 33"/>
                    <a:gd name="T12" fmla="*/ 28 w 39"/>
                    <a:gd name="T13" fmla="*/ 6 h 33"/>
                    <a:gd name="T14" fmla="*/ 30 w 39"/>
                    <a:gd name="T15" fmla="*/ 7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3">
                      <a:moveTo>
                        <a:pt x="30" y="7"/>
                      </a:moveTo>
                      <a:cubicBezTo>
                        <a:pt x="37" y="13"/>
                        <a:pt x="39" y="24"/>
                        <a:pt x="36" y="32"/>
                      </a:cubicBezTo>
                      <a:cubicBezTo>
                        <a:pt x="36" y="33"/>
                        <a:pt x="35" y="33"/>
                        <a:pt x="35" y="33"/>
                      </a:cubicBezTo>
                      <a:cubicBezTo>
                        <a:pt x="28" y="29"/>
                        <a:pt x="20" y="29"/>
                        <a:pt x="12" y="32"/>
                      </a:cubicBezTo>
                      <a:cubicBezTo>
                        <a:pt x="13" y="20"/>
                        <a:pt x="8" y="10"/>
                        <a:pt x="0" y="3"/>
                      </a:cubicBezTo>
                      <a:cubicBezTo>
                        <a:pt x="9" y="0"/>
                        <a:pt x="19" y="0"/>
                        <a:pt x="27" y="5"/>
                      </a:cubicBezTo>
                      <a:cubicBezTo>
                        <a:pt x="27" y="5"/>
                        <a:pt x="27" y="5"/>
                        <a:pt x="28" y="6"/>
                      </a:cubicBezTo>
                      <a:cubicBezTo>
                        <a:pt x="28" y="6"/>
                        <a:pt x="29" y="7"/>
                        <a:pt x="30"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177"/>
                <p:cNvSpPr>
                  <a:spLocks/>
                </p:cNvSpPr>
                <p:nvPr/>
              </p:nvSpPr>
              <p:spPr bwMode="auto">
                <a:xfrm>
                  <a:off x="4378" y="1102"/>
                  <a:ext cx="36" cy="26"/>
                </a:xfrm>
                <a:custGeom>
                  <a:avLst/>
                  <a:gdLst>
                    <a:gd name="T0" fmla="*/ 12 w 15"/>
                    <a:gd name="T1" fmla="*/ 0 h 11"/>
                    <a:gd name="T2" fmla="*/ 15 w 15"/>
                    <a:gd name="T3" fmla="*/ 9 h 11"/>
                    <a:gd name="T4" fmla="*/ 10 w 15"/>
                    <a:gd name="T5" fmla="*/ 10 h 11"/>
                    <a:gd name="T6" fmla="*/ 3 w 15"/>
                    <a:gd name="T7" fmla="*/ 11 h 11"/>
                    <a:gd name="T8" fmla="*/ 0 w 15"/>
                    <a:gd name="T9" fmla="*/ 5 h 11"/>
                    <a:gd name="T10" fmla="*/ 2 w 15"/>
                    <a:gd name="T11" fmla="*/ 4 h 11"/>
                    <a:gd name="T12" fmla="*/ 7 w 15"/>
                    <a:gd name="T13" fmla="*/ 2 h 11"/>
                    <a:gd name="T14" fmla="*/ 12 w 1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1">
                      <a:moveTo>
                        <a:pt x="12" y="0"/>
                      </a:moveTo>
                      <a:cubicBezTo>
                        <a:pt x="13" y="3"/>
                        <a:pt x="14" y="6"/>
                        <a:pt x="15" y="9"/>
                      </a:cubicBezTo>
                      <a:cubicBezTo>
                        <a:pt x="13" y="9"/>
                        <a:pt x="11" y="9"/>
                        <a:pt x="10" y="10"/>
                      </a:cubicBezTo>
                      <a:cubicBezTo>
                        <a:pt x="7" y="10"/>
                        <a:pt x="5" y="11"/>
                        <a:pt x="3" y="11"/>
                      </a:cubicBezTo>
                      <a:cubicBezTo>
                        <a:pt x="2" y="9"/>
                        <a:pt x="1" y="7"/>
                        <a:pt x="0" y="5"/>
                      </a:cubicBezTo>
                      <a:cubicBezTo>
                        <a:pt x="1" y="4"/>
                        <a:pt x="1" y="4"/>
                        <a:pt x="2" y="4"/>
                      </a:cubicBezTo>
                      <a:cubicBezTo>
                        <a:pt x="4" y="3"/>
                        <a:pt x="6" y="2"/>
                        <a:pt x="7" y="2"/>
                      </a:cubicBezTo>
                      <a:cubicBezTo>
                        <a:pt x="9" y="1"/>
                        <a:pt x="10" y="0"/>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178"/>
                <p:cNvSpPr>
                  <a:spLocks/>
                </p:cNvSpPr>
                <p:nvPr/>
              </p:nvSpPr>
              <p:spPr bwMode="auto">
                <a:xfrm>
                  <a:off x="4267" y="1573"/>
                  <a:ext cx="33" cy="36"/>
                </a:xfrm>
                <a:custGeom>
                  <a:avLst/>
                  <a:gdLst>
                    <a:gd name="T0" fmla="*/ 14 w 14"/>
                    <a:gd name="T1" fmla="*/ 0 h 15"/>
                    <a:gd name="T2" fmla="*/ 10 w 14"/>
                    <a:gd name="T3" fmla="*/ 15 h 15"/>
                    <a:gd name="T4" fmla="*/ 7 w 14"/>
                    <a:gd name="T5" fmla="*/ 14 h 15"/>
                    <a:gd name="T6" fmla="*/ 0 w 14"/>
                    <a:gd name="T7" fmla="*/ 12 h 15"/>
                    <a:gd name="T8" fmla="*/ 3 w 14"/>
                    <a:gd name="T9" fmla="*/ 1 h 15"/>
                    <a:gd name="T10" fmla="*/ 4 w 14"/>
                    <a:gd name="T11" fmla="*/ 1 h 15"/>
                    <a:gd name="T12" fmla="*/ 7 w 14"/>
                    <a:gd name="T13" fmla="*/ 1 h 15"/>
                    <a:gd name="T14" fmla="*/ 11 w 14"/>
                    <a:gd name="T15" fmla="*/ 0 h 15"/>
                    <a:gd name="T16" fmla="*/ 14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4" y="0"/>
                      </a:moveTo>
                      <a:cubicBezTo>
                        <a:pt x="13" y="5"/>
                        <a:pt x="12" y="10"/>
                        <a:pt x="10" y="15"/>
                      </a:cubicBezTo>
                      <a:cubicBezTo>
                        <a:pt x="9" y="14"/>
                        <a:pt x="8" y="14"/>
                        <a:pt x="7" y="14"/>
                      </a:cubicBezTo>
                      <a:cubicBezTo>
                        <a:pt x="4" y="13"/>
                        <a:pt x="2" y="12"/>
                        <a:pt x="0" y="12"/>
                      </a:cubicBezTo>
                      <a:cubicBezTo>
                        <a:pt x="2" y="8"/>
                        <a:pt x="3" y="5"/>
                        <a:pt x="3" y="1"/>
                      </a:cubicBezTo>
                      <a:cubicBezTo>
                        <a:pt x="3" y="1"/>
                        <a:pt x="4" y="1"/>
                        <a:pt x="4" y="1"/>
                      </a:cubicBezTo>
                      <a:cubicBezTo>
                        <a:pt x="5" y="1"/>
                        <a:pt x="6" y="1"/>
                        <a:pt x="7" y="1"/>
                      </a:cubicBezTo>
                      <a:cubicBezTo>
                        <a:pt x="9" y="1"/>
                        <a:pt x="10" y="1"/>
                        <a:pt x="11" y="0"/>
                      </a:cubicBezTo>
                      <a:cubicBezTo>
                        <a:pt x="12" y="0"/>
                        <a:pt x="13" y="0"/>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179"/>
                <p:cNvSpPr>
                  <a:spLocks/>
                </p:cNvSpPr>
                <p:nvPr/>
              </p:nvSpPr>
              <p:spPr bwMode="auto">
                <a:xfrm>
                  <a:off x="4134" y="1841"/>
                  <a:ext cx="114" cy="92"/>
                </a:xfrm>
                <a:custGeom>
                  <a:avLst/>
                  <a:gdLst>
                    <a:gd name="T0" fmla="*/ 42 w 48"/>
                    <a:gd name="T1" fmla="*/ 1 h 39"/>
                    <a:gd name="T2" fmla="*/ 36 w 48"/>
                    <a:gd name="T3" fmla="*/ 32 h 39"/>
                    <a:gd name="T4" fmla="*/ 4 w 48"/>
                    <a:gd name="T5" fmla="*/ 27 h 39"/>
                    <a:gd name="T6" fmla="*/ 1 w 48"/>
                    <a:gd name="T7" fmla="*/ 26 h 39"/>
                    <a:gd name="T8" fmla="*/ 0 w 48"/>
                    <a:gd name="T9" fmla="*/ 24 h 39"/>
                    <a:gd name="T10" fmla="*/ 42 w 48"/>
                    <a:gd name="T11" fmla="*/ 0 h 39"/>
                    <a:gd name="T12" fmla="*/ 42 w 48"/>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48" h="39">
                      <a:moveTo>
                        <a:pt x="42" y="1"/>
                      </a:moveTo>
                      <a:cubicBezTo>
                        <a:pt x="48" y="11"/>
                        <a:pt x="45" y="25"/>
                        <a:pt x="36" y="32"/>
                      </a:cubicBezTo>
                      <a:cubicBezTo>
                        <a:pt x="26" y="39"/>
                        <a:pt x="12" y="36"/>
                        <a:pt x="4" y="27"/>
                      </a:cubicBezTo>
                      <a:cubicBezTo>
                        <a:pt x="4" y="26"/>
                        <a:pt x="2" y="26"/>
                        <a:pt x="1" y="26"/>
                      </a:cubicBezTo>
                      <a:cubicBezTo>
                        <a:pt x="0" y="24"/>
                        <a:pt x="0" y="24"/>
                        <a:pt x="0" y="24"/>
                      </a:cubicBezTo>
                      <a:cubicBezTo>
                        <a:pt x="14" y="17"/>
                        <a:pt x="28" y="9"/>
                        <a:pt x="42" y="0"/>
                      </a:cubicBezTo>
                      <a:cubicBezTo>
                        <a:pt x="42" y="1"/>
                        <a:pt x="42" y="1"/>
                        <a:pt x="42"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180"/>
                <p:cNvSpPr>
                  <a:spLocks/>
                </p:cNvSpPr>
                <p:nvPr/>
              </p:nvSpPr>
              <p:spPr bwMode="auto">
                <a:xfrm>
                  <a:off x="3541" y="2243"/>
                  <a:ext cx="593" cy="201"/>
                </a:xfrm>
                <a:custGeom>
                  <a:avLst/>
                  <a:gdLst>
                    <a:gd name="T0" fmla="*/ 250 w 250"/>
                    <a:gd name="T1" fmla="*/ 16 h 85"/>
                    <a:gd name="T2" fmla="*/ 249 w 250"/>
                    <a:gd name="T3" fmla="*/ 17 h 85"/>
                    <a:gd name="T4" fmla="*/ 249 w 250"/>
                    <a:gd name="T5" fmla="*/ 18 h 85"/>
                    <a:gd name="T6" fmla="*/ 161 w 250"/>
                    <a:gd name="T7" fmla="*/ 77 h 85"/>
                    <a:gd name="T8" fmla="*/ 46 w 250"/>
                    <a:gd name="T9" fmla="*/ 53 h 85"/>
                    <a:gd name="T10" fmla="*/ 0 w 250"/>
                    <a:gd name="T11" fmla="*/ 7 h 85"/>
                    <a:gd name="T12" fmla="*/ 28 w 250"/>
                    <a:gd name="T13" fmla="*/ 0 h 85"/>
                    <a:gd name="T14" fmla="*/ 26 w 250"/>
                    <a:gd name="T15" fmla="*/ 9 h 85"/>
                    <a:gd name="T16" fmla="*/ 37 w 250"/>
                    <a:gd name="T17" fmla="*/ 12 h 85"/>
                    <a:gd name="T18" fmla="*/ 39 w 250"/>
                    <a:gd name="T19" fmla="*/ 25 h 85"/>
                    <a:gd name="T20" fmla="*/ 52 w 250"/>
                    <a:gd name="T21" fmla="*/ 25 h 85"/>
                    <a:gd name="T22" fmla="*/ 53 w 250"/>
                    <a:gd name="T23" fmla="*/ 34 h 85"/>
                    <a:gd name="T24" fmla="*/ 65 w 250"/>
                    <a:gd name="T25" fmla="*/ 34 h 85"/>
                    <a:gd name="T26" fmla="*/ 71 w 250"/>
                    <a:gd name="T27" fmla="*/ 45 h 85"/>
                    <a:gd name="T28" fmla="*/ 82 w 250"/>
                    <a:gd name="T29" fmla="*/ 44 h 85"/>
                    <a:gd name="T30" fmla="*/ 88 w 250"/>
                    <a:gd name="T31" fmla="*/ 52 h 85"/>
                    <a:gd name="T32" fmla="*/ 101 w 250"/>
                    <a:gd name="T33" fmla="*/ 49 h 85"/>
                    <a:gd name="T34" fmla="*/ 111 w 250"/>
                    <a:gd name="T35" fmla="*/ 59 h 85"/>
                    <a:gd name="T36" fmla="*/ 121 w 250"/>
                    <a:gd name="T37" fmla="*/ 51 h 85"/>
                    <a:gd name="T38" fmla="*/ 129 w 250"/>
                    <a:gd name="T39" fmla="*/ 60 h 85"/>
                    <a:gd name="T40" fmla="*/ 141 w 250"/>
                    <a:gd name="T41" fmla="*/ 48 h 85"/>
                    <a:gd name="T42" fmla="*/ 152 w 250"/>
                    <a:gd name="T43" fmla="*/ 57 h 85"/>
                    <a:gd name="T44" fmla="*/ 161 w 250"/>
                    <a:gd name="T45" fmla="*/ 47 h 85"/>
                    <a:gd name="T46" fmla="*/ 174 w 250"/>
                    <a:gd name="T47" fmla="*/ 50 h 85"/>
                    <a:gd name="T48" fmla="*/ 181 w 250"/>
                    <a:gd name="T49" fmla="*/ 40 h 85"/>
                    <a:gd name="T50" fmla="*/ 195 w 250"/>
                    <a:gd name="T51" fmla="*/ 43 h 85"/>
                    <a:gd name="T52" fmla="*/ 200 w 250"/>
                    <a:gd name="T53" fmla="*/ 34 h 85"/>
                    <a:gd name="T54" fmla="*/ 200 w 250"/>
                    <a:gd name="T55" fmla="*/ 30 h 85"/>
                    <a:gd name="T56" fmla="*/ 209 w 250"/>
                    <a:gd name="T57" fmla="*/ 30 h 85"/>
                    <a:gd name="T58" fmla="*/ 213 w 250"/>
                    <a:gd name="T59" fmla="*/ 17 h 85"/>
                    <a:gd name="T60" fmla="*/ 226 w 250"/>
                    <a:gd name="T61" fmla="*/ 16 h 85"/>
                    <a:gd name="T62" fmla="*/ 225 w 250"/>
                    <a:gd name="T63" fmla="*/ 5 h 85"/>
                    <a:gd name="T64" fmla="*/ 250 w 250"/>
                    <a:gd name="T65" fmla="*/ 1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0" h="85">
                      <a:moveTo>
                        <a:pt x="250" y="16"/>
                      </a:moveTo>
                      <a:cubicBezTo>
                        <a:pt x="250" y="17"/>
                        <a:pt x="250" y="17"/>
                        <a:pt x="249" y="17"/>
                      </a:cubicBezTo>
                      <a:cubicBezTo>
                        <a:pt x="249" y="17"/>
                        <a:pt x="249" y="17"/>
                        <a:pt x="249" y="18"/>
                      </a:cubicBezTo>
                      <a:cubicBezTo>
                        <a:pt x="229" y="49"/>
                        <a:pt x="197" y="70"/>
                        <a:pt x="161" y="77"/>
                      </a:cubicBezTo>
                      <a:cubicBezTo>
                        <a:pt x="122" y="85"/>
                        <a:pt x="80" y="73"/>
                        <a:pt x="46" y="53"/>
                      </a:cubicBezTo>
                      <a:cubicBezTo>
                        <a:pt x="27" y="41"/>
                        <a:pt x="11" y="26"/>
                        <a:pt x="0" y="7"/>
                      </a:cubicBezTo>
                      <a:cubicBezTo>
                        <a:pt x="9" y="5"/>
                        <a:pt x="18" y="3"/>
                        <a:pt x="28" y="0"/>
                      </a:cubicBezTo>
                      <a:cubicBezTo>
                        <a:pt x="26" y="3"/>
                        <a:pt x="25" y="6"/>
                        <a:pt x="26" y="9"/>
                      </a:cubicBezTo>
                      <a:cubicBezTo>
                        <a:pt x="28" y="14"/>
                        <a:pt x="32" y="14"/>
                        <a:pt x="37" y="12"/>
                      </a:cubicBezTo>
                      <a:cubicBezTo>
                        <a:pt x="34" y="17"/>
                        <a:pt x="34" y="22"/>
                        <a:pt x="39" y="25"/>
                      </a:cubicBezTo>
                      <a:cubicBezTo>
                        <a:pt x="43" y="28"/>
                        <a:pt x="48" y="27"/>
                        <a:pt x="52" y="25"/>
                      </a:cubicBezTo>
                      <a:cubicBezTo>
                        <a:pt x="51" y="28"/>
                        <a:pt x="51" y="31"/>
                        <a:pt x="53" y="34"/>
                      </a:cubicBezTo>
                      <a:cubicBezTo>
                        <a:pt x="57" y="38"/>
                        <a:pt x="61" y="37"/>
                        <a:pt x="65" y="34"/>
                      </a:cubicBezTo>
                      <a:cubicBezTo>
                        <a:pt x="65" y="39"/>
                        <a:pt x="67" y="43"/>
                        <a:pt x="71" y="45"/>
                      </a:cubicBezTo>
                      <a:cubicBezTo>
                        <a:pt x="75" y="47"/>
                        <a:pt x="79" y="46"/>
                        <a:pt x="82" y="44"/>
                      </a:cubicBezTo>
                      <a:cubicBezTo>
                        <a:pt x="83" y="47"/>
                        <a:pt x="85" y="51"/>
                        <a:pt x="88" y="52"/>
                      </a:cubicBezTo>
                      <a:cubicBezTo>
                        <a:pt x="93" y="54"/>
                        <a:pt x="98" y="53"/>
                        <a:pt x="101" y="49"/>
                      </a:cubicBezTo>
                      <a:cubicBezTo>
                        <a:pt x="102" y="54"/>
                        <a:pt x="105" y="58"/>
                        <a:pt x="111" y="59"/>
                      </a:cubicBezTo>
                      <a:cubicBezTo>
                        <a:pt x="117" y="59"/>
                        <a:pt x="120" y="56"/>
                        <a:pt x="121" y="51"/>
                      </a:cubicBezTo>
                      <a:cubicBezTo>
                        <a:pt x="122" y="56"/>
                        <a:pt x="124" y="59"/>
                        <a:pt x="129" y="60"/>
                      </a:cubicBezTo>
                      <a:cubicBezTo>
                        <a:pt x="136" y="61"/>
                        <a:pt x="139" y="54"/>
                        <a:pt x="141" y="48"/>
                      </a:cubicBezTo>
                      <a:cubicBezTo>
                        <a:pt x="143" y="53"/>
                        <a:pt x="147" y="58"/>
                        <a:pt x="152" y="57"/>
                      </a:cubicBezTo>
                      <a:cubicBezTo>
                        <a:pt x="158" y="57"/>
                        <a:pt x="161" y="52"/>
                        <a:pt x="161" y="47"/>
                      </a:cubicBezTo>
                      <a:cubicBezTo>
                        <a:pt x="164" y="51"/>
                        <a:pt x="169" y="54"/>
                        <a:pt x="174" y="50"/>
                      </a:cubicBezTo>
                      <a:cubicBezTo>
                        <a:pt x="177" y="48"/>
                        <a:pt x="180" y="44"/>
                        <a:pt x="181" y="40"/>
                      </a:cubicBezTo>
                      <a:cubicBezTo>
                        <a:pt x="184" y="44"/>
                        <a:pt x="190" y="46"/>
                        <a:pt x="195" y="43"/>
                      </a:cubicBezTo>
                      <a:cubicBezTo>
                        <a:pt x="198" y="41"/>
                        <a:pt x="200" y="37"/>
                        <a:pt x="200" y="34"/>
                      </a:cubicBezTo>
                      <a:cubicBezTo>
                        <a:pt x="201" y="33"/>
                        <a:pt x="201" y="31"/>
                        <a:pt x="200" y="30"/>
                      </a:cubicBezTo>
                      <a:cubicBezTo>
                        <a:pt x="203" y="31"/>
                        <a:pt x="206" y="31"/>
                        <a:pt x="209" y="30"/>
                      </a:cubicBezTo>
                      <a:cubicBezTo>
                        <a:pt x="214" y="28"/>
                        <a:pt x="215" y="22"/>
                        <a:pt x="213" y="17"/>
                      </a:cubicBezTo>
                      <a:cubicBezTo>
                        <a:pt x="218" y="19"/>
                        <a:pt x="223" y="22"/>
                        <a:pt x="226" y="16"/>
                      </a:cubicBezTo>
                      <a:cubicBezTo>
                        <a:pt x="228" y="12"/>
                        <a:pt x="227" y="8"/>
                        <a:pt x="225" y="5"/>
                      </a:cubicBezTo>
                      <a:cubicBezTo>
                        <a:pt x="233" y="9"/>
                        <a:pt x="242" y="13"/>
                        <a:pt x="250" y="16"/>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181"/>
                <p:cNvSpPr>
                  <a:spLocks/>
                </p:cNvSpPr>
                <p:nvPr/>
              </p:nvSpPr>
              <p:spPr bwMode="auto">
                <a:xfrm>
                  <a:off x="4274" y="1528"/>
                  <a:ext cx="26" cy="43"/>
                </a:xfrm>
                <a:custGeom>
                  <a:avLst/>
                  <a:gdLst>
                    <a:gd name="T0" fmla="*/ 11 w 11"/>
                    <a:gd name="T1" fmla="*/ 10 h 18"/>
                    <a:gd name="T2" fmla="*/ 11 w 11"/>
                    <a:gd name="T3" fmla="*/ 16 h 18"/>
                    <a:gd name="T4" fmla="*/ 7 w 11"/>
                    <a:gd name="T5" fmla="*/ 17 h 18"/>
                    <a:gd name="T6" fmla="*/ 4 w 11"/>
                    <a:gd name="T7" fmla="*/ 17 h 18"/>
                    <a:gd name="T8" fmla="*/ 1 w 11"/>
                    <a:gd name="T9" fmla="*/ 18 h 18"/>
                    <a:gd name="T10" fmla="*/ 1 w 11"/>
                    <a:gd name="T11" fmla="*/ 18 h 18"/>
                    <a:gd name="T12" fmla="*/ 1 w 11"/>
                    <a:gd name="T13" fmla="*/ 16 h 18"/>
                    <a:gd name="T14" fmla="*/ 0 w 11"/>
                    <a:gd name="T15" fmla="*/ 3 h 18"/>
                    <a:gd name="T16" fmla="*/ 1 w 11"/>
                    <a:gd name="T17" fmla="*/ 3 h 18"/>
                    <a:gd name="T18" fmla="*/ 6 w 11"/>
                    <a:gd name="T19" fmla="*/ 1 h 18"/>
                    <a:gd name="T20" fmla="*/ 10 w 11"/>
                    <a:gd name="T21" fmla="*/ 0 h 18"/>
                    <a:gd name="T22" fmla="*/ 11 w 11"/>
                    <a:gd name="T23"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8">
                      <a:moveTo>
                        <a:pt x="11" y="10"/>
                      </a:moveTo>
                      <a:cubicBezTo>
                        <a:pt x="11" y="12"/>
                        <a:pt x="11" y="14"/>
                        <a:pt x="11" y="16"/>
                      </a:cubicBezTo>
                      <a:cubicBezTo>
                        <a:pt x="10" y="16"/>
                        <a:pt x="9" y="16"/>
                        <a:pt x="7" y="17"/>
                      </a:cubicBezTo>
                      <a:cubicBezTo>
                        <a:pt x="6" y="17"/>
                        <a:pt x="5" y="17"/>
                        <a:pt x="4" y="17"/>
                      </a:cubicBezTo>
                      <a:cubicBezTo>
                        <a:pt x="3" y="17"/>
                        <a:pt x="2" y="18"/>
                        <a:pt x="1" y="18"/>
                      </a:cubicBezTo>
                      <a:cubicBezTo>
                        <a:pt x="1" y="18"/>
                        <a:pt x="1" y="18"/>
                        <a:pt x="1" y="18"/>
                      </a:cubicBezTo>
                      <a:cubicBezTo>
                        <a:pt x="1" y="17"/>
                        <a:pt x="1" y="16"/>
                        <a:pt x="1" y="16"/>
                      </a:cubicBezTo>
                      <a:cubicBezTo>
                        <a:pt x="1" y="11"/>
                        <a:pt x="1" y="7"/>
                        <a:pt x="0" y="3"/>
                      </a:cubicBezTo>
                      <a:cubicBezTo>
                        <a:pt x="0" y="3"/>
                        <a:pt x="1" y="3"/>
                        <a:pt x="1" y="3"/>
                      </a:cubicBezTo>
                      <a:cubicBezTo>
                        <a:pt x="3" y="2"/>
                        <a:pt x="4" y="2"/>
                        <a:pt x="6" y="1"/>
                      </a:cubicBezTo>
                      <a:cubicBezTo>
                        <a:pt x="7" y="1"/>
                        <a:pt x="9" y="1"/>
                        <a:pt x="10" y="0"/>
                      </a:cubicBezTo>
                      <a:cubicBezTo>
                        <a:pt x="11" y="3"/>
                        <a:pt x="11" y="7"/>
                        <a:pt x="11"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182"/>
                <p:cNvSpPr>
                  <a:spLocks/>
                </p:cNvSpPr>
                <p:nvPr/>
              </p:nvSpPr>
              <p:spPr bwMode="auto">
                <a:xfrm>
                  <a:off x="4117" y="1926"/>
                  <a:ext cx="105" cy="90"/>
                </a:xfrm>
                <a:custGeom>
                  <a:avLst/>
                  <a:gdLst>
                    <a:gd name="T0" fmla="*/ 39 w 44"/>
                    <a:gd name="T1" fmla="*/ 3 h 38"/>
                    <a:gd name="T2" fmla="*/ 29 w 44"/>
                    <a:gd name="T3" fmla="*/ 32 h 38"/>
                    <a:gd name="T4" fmla="*/ 0 w 44"/>
                    <a:gd name="T5" fmla="*/ 23 h 38"/>
                    <a:gd name="T6" fmla="*/ 0 w 44"/>
                    <a:gd name="T7" fmla="*/ 22 h 38"/>
                    <a:gd name="T8" fmla="*/ 0 w 44"/>
                    <a:gd name="T9" fmla="*/ 22 h 38"/>
                    <a:gd name="T10" fmla="*/ 14 w 44"/>
                    <a:gd name="T11" fmla="*/ 0 h 38"/>
                    <a:gd name="T12" fmla="*/ 39 w 44"/>
                    <a:gd name="T13" fmla="*/ 3 h 38"/>
                  </a:gdLst>
                  <a:ahLst/>
                  <a:cxnLst>
                    <a:cxn ang="0">
                      <a:pos x="T0" y="T1"/>
                    </a:cxn>
                    <a:cxn ang="0">
                      <a:pos x="T2" y="T3"/>
                    </a:cxn>
                    <a:cxn ang="0">
                      <a:pos x="T4" y="T5"/>
                    </a:cxn>
                    <a:cxn ang="0">
                      <a:pos x="T6" y="T7"/>
                    </a:cxn>
                    <a:cxn ang="0">
                      <a:pos x="T8" y="T9"/>
                    </a:cxn>
                    <a:cxn ang="0">
                      <a:pos x="T10" y="T11"/>
                    </a:cxn>
                    <a:cxn ang="0">
                      <a:pos x="T12" y="T13"/>
                    </a:cxn>
                  </a:cxnLst>
                  <a:rect l="0" t="0" r="r" b="b"/>
                  <a:pathLst>
                    <a:path w="44" h="38">
                      <a:moveTo>
                        <a:pt x="39" y="3"/>
                      </a:moveTo>
                      <a:cubicBezTo>
                        <a:pt x="44" y="14"/>
                        <a:pt x="40" y="27"/>
                        <a:pt x="29" y="32"/>
                      </a:cubicBezTo>
                      <a:cubicBezTo>
                        <a:pt x="19" y="38"/>
                        <a:pt x="6" y="33"/>
                        <a:pt x="0" y="23"/>
                      </a:cubicBezTo>
                      <a:cubicBezTo>
                        <a:pt x="0" y="23"/>
                        <a:pt x="0" y="22"/>
                        <a:pt x="0" y="22"/>
                      </a:cubicBezTo>
                      <a:cubicBezTo>
                        <a:pt x="0" y="22"/>
                        <a:pt x="0" y="22"/>
                        <a:pt x="0" y="22"/>
                      </a:cubicBezTo>
                      <a:cubicBezTo>
                        <a:pt x="9" y="19"/>
                        <a:pt x="15" y="9"/>
                        <a:pt x="14" y="0"/>
                      </a:cubicBezTo>
                      <a:cubicBezTo>
                        <a:pt x="22" y="5"/>
                        <a:pt x="31" y="6"/>
                        <a:pt x="39"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183"/>
                <p:cNvSpPr>
                  <a:spLocks/>
                </p:cNvSpPr>
                <p:nvPr/>
              </p:nvSpPr>
              <p:spPr bwMode="auto">
                <a:xfrm>
                  <a:off x="4177" y="1772"/>
                  <a:ext cx="64" cy="64"/>
                </a:xfrm>
                <a:custGeom>
                  <a:avLst/>
                  <a:gdLst>
                    <a:gd name="T0" fmla="*/ 21 w 27"/>
                    <a:gd name="T1" fmla="*/ 1 h 27"/>
                    <a:gd name="T2" fmla="*/ 26 w 27"/>
                    <a:gd name="T3" fmla="*/ 18 h 27"/>
                    <a:gd name="T4" fmla="*/ 23 w 27"/>
                    <a:gd name="T5" fmla="*/ 22 h 27"/>
                    <a:gd name="T6" fmla="*/ 2 w 27"/>
                    <a:gd name="T7" fmla="*/ 17 h 27"/>
                    <a:gd name="T8" fmla="*/ 0 w 27"/>
                    <a:gd name="T9" fmla="*/ 16 h 27"/>
                    <a:gd name="T10" fmla="*/ 7 w 27"/>
                    <a:gd name="T11" fmla="*/ 11 h 27"/>
                    <a:gd name="T12" fmla="*/ 11 w 27"/>
                    <a:gd name="T13" fmla="*/ 16 h 27"/>
                    <a:gd name="T14" fmla="*/ 18 w 27"/>
                    <a:gd name="T15" fmla="*/ 17 h 27"/>
                    <a:gd name="T16" fmla="*/ 18 w 27"/>
                    <a:gd name="T17" fmla="*/ 9 h 27"/>
                    <a:gd name="T18" fmla="*/ 16 w 27"/>
                    <a:gd name="T19" fmla="*/ 4 h 27"/>
                    <a:gd name="T20" fmla="*/ 21 w 27"/>
                    <a:gd name="T21" fmla="*/ 0 h 27"/>
                    <a:gd name="T22" fmla="*/ 21 w 27"/>
                    <a:gd name="T2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7">
                      <a:moveTo>
                        <a:pt x="21" y="1"/>
                      </a:moveTo>
                      <a:cubicBezTo>
                        <a:pt x="25" y="5"/>
                        <a:pt x="27" y="12"/>
                        <a:pt x="26" y="18"/>
                      </a:cubicBezTo>
                      <a:cubicBezTo>
                        <a:pt x="25" y="19"/>
                        <a:pt x="24" y="21"/>
                        <a:pt x="23" y="22"/>
                      </a:cubicBezTo>
                      <a:cubicBezTo>
                        <a:pt x="18" y="27"/>
                        <a:pt x="8" y="22"/>
                        <a:pt x="2" y="17"/>
                      </a:cubicBezTo>
                      <a:cubicBezTo>
                        <a:pt x="1" y="17"/>
                        <a:pt x="1" y="16"/>
                        <a:pt x="0" y="16"/>
                      </a:cubicBezTo>
                      <a:cubicBezTo>
                        <a:pt x="2" y="14"/>
                        <a:pt x="4" y="13"/>
                        <a:pt x="7" y="11"/>
                      </a:cubicBezTo>
                      <a:cubicBezTo>
                        <a:pt x="8" y="13"/>
                        <a:pt x="10" y="15"/>
                        <a:pt x="11" y="16"/>
                      </a:cubicBezTo>
                      <a:cubicBezTo>
                        <a:pt x="13" y="17"/>
                        <a:pt x="16" y="19"/>
                        <a:pt x="18" y="17"/>
                      </a:cubicBezTo>
                      <a:cubicBezTo>
                        <a:pt x="20" y="15"/>
                        <a:pt x="19" y="11"/>
                        <a:pt x="18" y="9"/>
                      </a:cubicBezTo>
                      <a:cubicBezTo>
                        <a:pt x="18" y="8"/>
                        <a:pt x="17" y="6"/>
                        <a:pt x="16" y="4"/>
                      </a:cubicBezTo>
                      <a:cubicBezTo>
                        <a:pt x="18" y="3"/>
                        <a:pt x="19" y="2"/>
                        <a:pt x="21" y="0"/>
                      </a:cubicBezTo>
                      <a:cubicBezTo>
                        <a:pt x="21" y="1"/>
                        <a:pt x="21" y="1"/>
                        <a:pt x="21"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184"/>
                <p:cNvSpPr>
                  <a:spLocks/>
                </p:cNvSpPr>
                <p:nvPr/>
              </p:nvSpPr>
              <p:spPr bwMode="auto">
                <a:xfrm>
                  <a:off x="4248" y="1606"/>
                  <a:ext cx="40" cy="41"/>
                </a:xfrm>
                <a:custGeom>
                  <a:avLst/>
                  <a:gdLst>
                    <a:gd name="T0" fmla="*/ 13 w 17"/>
                    <a:gd name="T1" fmla="*/ 2 h 17"/>
                    <a:gd name="T2" fmla="*/ 17 w 17"/>
                    <a:gd name="T3" fmla="*/ 3 h 17"/>
                    <a:gd name="T4" fmla="*/ 7 w 17"/>
                    <a:gd name="T5" fmla="*/ 17 h 17"/>
                    <a:gd name="T6" fmla="*/ 4 w 17"/>
                    <a:gd name="T7" fmla="*/ 13 h 17"/>
                    <a:gd name="T8" fmla="*/ 0 w 17"/>
                    <a:gd name="T9" fmla="*/ 9 h 17"/>
                    <a:gd name="T10" fmla="*/ 7 w 17"/>
                    <a:gd name="T11" fmla="*/ 0 h 17"/>
                    <a:gd name="T12" fmla="*/ 7 w 17"/>
                    <a:gd name="T13" fmla="*/ 0 h 17"/>
                    <a:gd name="T14" fmla="*/ 13 w 17"/>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7">
                      <a:moveTo>
                        <a:pt x="13" y="2"/>
                      </a:moveTo>
                      <a:cubicBezTo>
                        <a:pt x="14" y="2"/>
                        <a:pt x="16" y="3"/>
                        <a:pt x="17" y="3"/>
                      </a:cubicBezTo>
                      <a:cubicBezTo>
                        <a:pt x="15" y="8"/>
                        <a:pt x="11" y="13"/>
                        <a:pt x="7" y="17"/>
                      </a:cubicBezTo>
                      <a:cubicBezTo>
                        <a:pt x="6" y="16"/>
                        <a:pt x="5" y="14"/>
                        <a:pt x="4" y="13"/>
                      </a:cubicBezTo>
                      <a:cubicBezTo>
                        <a:pt x="2" y="12"/>
                        <a:pt x="1" y="11"/>
                        <a:pt x="0" y="9"/>
                      </a:cubicBezTo>
                      <a:cubicBezTo>
                        <a:pt x="3" y="7"/>
                        <a:pt x="5" y="3"/>
                        <a:pt x="7" y="0"/>
                      </a:cubicBezTo>
                      <a:cubicBezTo>
                        <a:pt x="7" y="0"/>
                        <a:pt x="7" y="0"/>
                        <a:pt x="7" y="0"/>
                      </a:cubicBezTo>
                      <a:cubicBezTo>
                        <a:pt x="9" y="0"/>
                        <a:pt x="11" y="1"/>
                        <a:pt x="13"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185"/>
                <p:cNvSpPr>
                  <a:spLocks/>
                </p:cNvSpPr>
                <p:nvPr/>
              </p:nvSpPr>
              <p:spPr bwMode="auto">
                <a:xfrm>
                  <a:off x="4359" y="1074"/>
                  <a:ext cx="43" cy="36"/>
                </a:xfrm>
                <a:custGeom>
                  <a:avLst/>
                  <a:gdLst>
                    <a:gd name="T0" fmla="*/ 18 w 18"/>
                    <a:gd name="T1" fmla="*/ 9 h 15"/>
                    <a:gd name="T2" fmla="*/ 15 w 18"/>
                    <a:gd name="T3" fmla="*/ 11 h 15"/>
                    <a:gd name="T4" fmla="*/ 11 w 18"/>
                    <a:gd name="T5" fmla="*/ 13 h 15"/>
                    <a:gd name="T6" fmla="*/ 9 w 18"/>
                    <a:gd name="T7" fmla="*/ 14 h 15"/>
                    <a:gd name="T8" fmla="*/ 7 w 18"/>
                    <a:gd name="T9" fmla="*/ 15 h 15"/>
                    <a:gd name="T10" fmla="*/ 2 w 18"/>
                    <a:gd name="T11" fmla="*/ 8 h 15"/>
                    <a:gd name="T12" fmla="*/ 0 w 18"/>
                    <a:gd name="T13" fmla="*/ 5 h 15"/>
                    <a:gd name="T14" fmla="*/ 0 w 18"/>
                    <a:gd name="T15" fmla="*/ 5 h 15"/>
                    <a:gd name="T16" fmla="*/ 1 w 18"/>
                    <a:gd name="T17" fmla="*/ 5 h 15"/>
                    <a:gd name="T18" fmla="*/ 9 w 18"/>
                    <a:gd name="T19" fmla="*/ 2 h 15"/>
                    <a:gd name="T20" fmla="*/ 13 w 18"/>
                    <a:gd name="T21" fmla="*/ 0 h 15"/>
                    <a:gd name="T22" fmla="*/ 18 w 18"/>
                    <a:gd name="T23"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5">
                      <a:moveTo>
                        <a:pt x="18" y="9"/>
                      </a:moveTo>
                      <a:cubicBezTo>
                        <a:pt x="17" y="10"/>
                        <a:pt x="16" y="10"/>
                        <a:pt x="15" y="11"/>
                      </a:cubicBezTo>
                      <a:cubicBezTo>
                        <a:pt x="14" y="12"/>
                        <a:pt x="12" y="12"/>
                        <a:pt x="11" y="13"/>
                      </a:cubicBezTo>
                      <a:cubicBezTo>
                        <a:pt x="10" y="13"/>
                        <a:pt x="10" y="13"/>
                        <a:pt x="9" y="14"/>
                      </a:cubicBezTo>
                      <a:cubicBezTo>
                        <a:pt x="9" y="14"/>
                        <a:pt x="8" y="15"/>
                        <a:pt x="7" y="15"/>
                      </a:cubicBezTo>
                      <a:cubicBezTo>
                        <a:pt x="6" y="12"/>
                        <a:pt x="4" y="10"/>
                        <a:pt x="2" y="8"/>
                      </a:cubicBezTo>
                      <a:cubicBezTo>
                        <a:pt x="2" y="7"/>
                        <a:pt x="1" y="6"/>
                        <a:pt x="0" y="5"/>
                      </a:cubicBezTo>
                      <a:cubicBezTo>
                        <a:pt x="0" y="5"/>
                        <a:pt x="0" y="5"/>
                        <a:pt x="0" y="5"/>
                      </a:cubicBezTo>
                      <a:cubicBezTo>
                        <a:pt x="0" y="5"/>
                        <a:pt x="1" y="5"/>
                        <a:pt x="1" y="5"/>
                      </a:cubicBezTo>
                      <a:cubicBezTo>
                        <a:pt x="4" y="4"/>
                        <a:pt x="6" y="3"/>
                        <a:pt x="9" y="2"/>
                      </a:cubicBezTo>
                      <a:cubicBezTo>
                        <a:pt x="10" y="1"/>
                        <a:pt x="11" y="1"/>
                        <a:pt x="13" y="0"/>
                      </a:cubicBezTo>
                      <a:cubicBezTo>
                        <a:pt x="15" y="3"/>
                        <a:pt x="17" y="6"/>
                        <a:pt x="18"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186"/>
                <p:cNvSpPr>
                  <a:spLocks/>
                </p:cNvSpPr>
                <p:nvPr/>
              </p:nvSpPr>
              <p:spPr bwMode="auto">
                <a:xfrm>
                  <a:off x="3918" y="1308"/>
                  <a:ext cx="365" cy="367"/>
                </a:xfrm>
                <a:custGeom>
                  <a:avLst/>
                  <a:gdLst>
                    <a:gd name="T0" fmla="*/ 151 w 154"/>
                    <a:gd name="T1" fmla="*/ 113 h 155"/>
                    <a:gd name="T2" fmla="*/ 146 w 154"/>
                    <a:gd name="T3" fmla="*/ 126 h 155"/>
                    <a:gd name="T4" fmla="*/ 137 w 154"/>
                    <a:gd name="T5" fmla="*/ 137 h 155"/>
                    <a:gd name="T6" fmla="*/ 110 w 154"/>
                    <a:gd name="T7" fmla="*/ 146 h 155"/>
                    <a:gd name="T8" fmla="*/ 93 w 154"/>
                    <a:gd name="T9" fmla="*/ 149 h 155"/>
                    <a:gd name="T10" fmla="*/ 92 w 154"/>
                    <a:gd name="T11" fmla="*/ 155 h 155"/>
                    <a:gd name="T12" fmla="*/ 78 w 154"/>
                    <a:gd name="T13" fmla="*/ 137 h 155"/>
                    <a:gd name="T14" fmla="*/ 61 w 154"/>
                    <a:gd name="T15" fmla="*/ 126 h 155"/>
                    <a:gd name="T16" fmla="*/ 49 w 154"/>
                    <a:gd name="T17" fmla="*/ 115 h 155"/>
                    <a:gd name="T18" fmla="*/ 43 w 154"/>
                    <a:gd name="T19" fmla="*/ 108 h 155"/>
                    <a:gd name="T20" fmla="*/ 42 w 154"/>
                    <a:gd name="T21" fmla="*/ 107 h 155"/>
                    <a:gd name="T22" fmla="*/ 31 w 154"/>
                    <a:gd name="T23" fmla="*/ 95 h 155"/>
                    <a:gd name="T24" fmla="*/ 18 w 154"/>
                    <a:gd name="T25" fmla="*/ 93 h 155"/>
                    <a:gd name="T26" fmla="*/ 22 w 154"/>
                    <a:gd name="T27" fmla="*/ 83 h 155"/>
                    <a:gd name="T28" fmla="*/ 8 w 154"/>
                    <a:gd name="T29" fmla="*/ 76 h 155"/>
                    <a:gd name="T30" fmla="*/ 7 w 154"/>
                    <a:gd name="T31" fmla="*/ 58 h 155"/>
                    <a:gd name="T32" fmla="*/ 0 w 154"/>
                    <a:gd name="T33" fmla="*/ 45 h 155"/>
                    <a:gd name="T34" fmla="*/ 34 w 154"/>
                    <a:gd name="T35" fmla="*/ 92 h 155"/>
                    <a:gd name="T36" fmla="*/ 113 w 154"/>
                    <a:gd name="T37" fmla="*/ 143 h 155"/>
                    <a:gd name="T38" fmla="*/ 98 w 154"/>
                    <a:gd name="T39" fmla="*/ 41 h 155"/>
                    <a:gd name="T40" fmla="*/ 76 w 154"/>
                    <a:gd name="T41" fmla="*/ 28 h 155"/>
                    <a:gd name="T42" fmla="*/ 29 w 154"/>
                    <a:gd name="T43" fmla="*/ 15 h 155"/>
                    <a:gd name="T44" fmla="*/ 120 w 154"/>
                    <a:gd name="T45" fmla="*/ 119 h 155"/>
                    <a:gd name="T46" fmla="*/ 9 w 154"/>
                    <a:gd name="T47" fmla="*/ 35 h 155"/>
                    <a:gd name="T48" fmla="*/ 95 w 154"/>
                    <a:gd name="T49" fmla="*/ 111 h 155"/>
                    <a:gd name="T50" fmla="*/ 74 w 154"/>
                    <a:gd name="T51" fmla="*/ 51 h 155"/>
                    <a:gd name="T52" fmla="*/ 22 w 154"/>
                    <a:gd name="T53" fmla="*/ 17 h 155"/>
                    <a:gd name="T54" fmla="*/ 25 w 154"/>
                    <a:gd name="T55" fmla="*/ 13 h 155"/>
                    <a:gd name="T56" fmla="*/ 27 w 154"/>
                    <a:gd name="T57" fmla="*/ 4 h 155"/>
                    <a:gd name="T58" fmla="*/ 25 w 154"/>
                    <a:gd name="T59" fmla="*/ 0 h 155"/>
                    <a:gd name="T60" fmla="*/ 29 w 154"/>
                    <a:gd name="T61" fmla="*/ 1 h 155"/>
                    <a:gd name="T62" fmla="*/ 57 w 154"/>
                    <a:gd name="T63" fmla="*/ 13 h 155"/>
                    <a:gd name="T64" fmla="*/ 59 w 154"/>
                    <a:gd name="T65" fmla="*/ 14 h 155"/>
                    <a:gd name="T66" fmla="*/ 79 w 154"/>
                    <a:gd name="T67" fmla="*/ 25 h 155"/>
                    <a:gd name="T68" fmla="*/ 82 w 154"/>
                    <a:gd name="T69" fmla="*/ 26 h 155"/>
                    <a:gd name="T70" fmla="*/ 90 w 154"/>
                    <a:gd name="T71" fmla="*/ 32 h 155"/>
                    <a:gd name="T72" fmla="*/ 112 w 154"/>
                    <a:gd name="T73" fmla="*/ 46 h 155"/>
                    <a:gd name="T74" fmla="*/ 117 w 154"/>
                    <a:gd name="T75" fmla="*/ 50 h 155"/>
                    <a:gd name="T76" fmla="*/ 137 w 154"/>
                    <a:gd name="T77" fmla="*/ 69 h 155"/>
                    <a:gd name="T78" fmla="*/ 145 w 154"/>
                    <a:gd name="T79" fmla="*/ 81 h 155"/>
                    <a:gd name="T80" fmla="*/ 145 w 154"/>
                    <a:gd name="T81" fmla="*/ 83 h 155"/>
                    <a:gd name="T82" fmla="*/ 150 w 154"/>
                    <a:gd name="T83" fmla="*/ 96 h 155"/>
                    <a:gd name="T84" fmla="*/ 151 w 154"/>
                    <a:gd name="T85" fmla="*/ 11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4" h="155">
                      <a:moveTo>
                        <a:pt x="154" y="110"/>
                      </a:moveTo>
                      <a:cubicBezTo>
                        <a:pt x="154" y="113"/>
                        <a:pt x="154" y="113"/>
                        <a:pt x="154" y="113"/>
                      </a:cubicBezTo>
                      <a:cubicBezTo>
                        <a:pt x="153" y="113"/>
                        <a:pt x="152" y="113"/>
                        <a:pt x="151" y="113"/>
                      </a:cubicBezTo>
                      <a:cubicBezTo>
                        <a:pt x="151" y="113"/>
                        <a:pt x="150" y="113"/>
                        <a:pt x="150" y="113"/>
                      </a:cubicBezTo>
                      <a:cubicBezTo>
                        <a:pt x="150" y="117"/>
                        <a:pt x="149" y="120"/>
                        <a:pt x="147" y="124"/>
                      </a:cubicBezTo>
                      <a:cubicBezTo>
                        <a:pt x="146" y="126"/>
                        <a:pt x="146" y="126"/>
                        <a:pt x="146" y="126"/>
                      </a:cubicBezTo>
                      <a:cubicBezTo>
                        <a:pt x="146" y="126"/>
                        <a:pt x="146" y="126"/>
                        <a:pt x="146" y="126"/>
                      </a:cubicBezTo>
                      <a:cubicBezTo>
                        <a:pt x="144" y="129"/>
                        <a:pt x="142" y="133"/>
                        <a:pt x="139" y="135"/>
                      </a:cubicBezTo>
                      <a:cubicBezTo>
                        <a:pt x="137" y="137"/>
                        <a:pt x="137" y="137"/>
                        <a:pt x="137" y="137"/>
                      </a:cubicBezTo>
                      <a:cubicBezTo>
                        <a:pt x="134" y="139"/>
                        <a:pt x="131" y="141"/>
                        <a:pt x="127" y="143"/>
                      </a:cubicBezTo>
                      <a:cubicBezTo>
                        <a:pt x="125" y="144"/>
                        <a:pt x="125" y="144"/>
                        <a:pt x="125" y="144"/>
                      </a:cubicBezTo>
                      <a:cubicBezTo>
                        <a:pt x="120" y="146"/>
                        <a:pt x="115" y="146"/>
                        <a:pt x="110" y="146"/>
                      </a:cubicBezTo>
                      <a:cubicBezTo>
                        <a:pt x="109" y="146"/>
                        <a:pt x="109" y="146"/>
                        <a:pt x="108" y="146"/>
                      </a:cubicBezTo>
                      <a:cubicBezTo>
                        <a:pt x="103" y="146"/>
                        <a:pt x="98" y="145"/>
                        <a:pt x="94" y="144"/>
                      </a:cubicBezTo>
                      <a:cubicBezTo>
                        <a:pt x="93" y="146"/>
                        <a:pt x="93" y="147"/>
                        <a:pt x="93" y="149"/>
                      </a:cubicBezTo>
                      <a:cubicBezTo>
                        <a:pt x="93" y="151"/>
                        <a:pt x="94" y="153"/>
                        <a:pt x="94" y="155"/>
                      </a:cubicBezTo>
                      <a:cubicBezTo>
                        <a:pt x="94" y="155"/>
                        <a:pt x="94" y="155"/>
                        <a:pt x="94" y="155"/>
                      </a:cubicBezTo>
                      <a:cubicBezTo>
                        <a:pt x="92" y="155"/>
                        <a:pt x="92" y="155"/>
                        <a:pt x="92" y="155"/>
                      </a:cubicBezTo>
                      <a:cubicBezTo>
                        <a:pt x="91" y="154"/>
                        <a:pt x="91" y="151"/>
                        <a:pt x="90" y="150"/>
                      </a:cubicBezTo>
                      <a:cubicBezTo>
                        <a:pt x="90" y="148"/>
                        <a:pt x="90" y="145"/>
                        <a:pt x="92" y="143"/>
                      </a:cubicBezTo>
                      <a:cubicBezTo>
                        <a:pt x="87" y="142"/>
                        <a:pt x="83" y="140"/>
                        <a:pt x="78" y="137"/>
                      </a:cubicBezTo>
                      <a:cubicBezTo>
                        <a:pt x="77" y="136"/>
                        <a:pt x="77" y="136"/>
                        <a:pt x="77" y="136"/>
                      </a:cubicBezTo>
                      <a:cubicBezTo>
                        <a:pt x="72" y="133"/>
                        <a:pt x="68" y="130"/>
                        <a:pt x="63" y="127"/>
                      </a:cubicBezTo>
                      <a:cubicBezTo>
                        <a:pt x="61" y="126"/>
                        <a:pt x="61" y="126"/>
                        <a:pt x="61" y="126"/>
                      </a:cubicBezTo>
                      <a:cubicBezTo>
                        <a:pt x="61" y="125"/>
                        <a:pt x="61" y="125"/>
                        <a:pt x="62" y="125"/>
                      </a:cubicBezTo>
                      <a:cubicBezTo>
                        <a:pt x="58" y="122"/>
                        <a:pt x="54" y="119"/>
                        <a:pt x="51" y="116"/>
                      </a:cubicBezTo>
                      <a:cubicBezTo>
                        <a:pt x="49" y="115"/>
                        <a:pt x="49" y="115"/>
                        <a:pt x="49" y="115"/>
                      </a:cubicBezTo>
                      <a:cubicBezTo>
                        <a:pt x="49" y="115"/>
                        <a:pt x="49" y="114"/>
                        <a:pt x="50" y="114"/>
                      </a:cubicBezTo>
                      <a:cubicBezTo>
                        <a:pt x="48" y="112"/>
                        <a:pt x="46" y="111"/>
                        <a:pt x="44" y="109"/>
                      </a:cubicBezTo>
                      <a:cubicBezTo>
                        <a:pt x="44" y="108"/>
                        <a:pt x="43" y="108"/>
                        <a:pt x="43" y="108"/>
                      </a:cubicBezTo>
                      <a:cubicBezTo>
                        <a:pt x="43" y="108"/>
                        <a:pt x="43" y="108"/>
                        <a:pt x="43" y="108"/>
                      </a:cubicBezTo>
                      <a:cubicBezTo>
                        <a:pt x="41" y="107"/>
                        <a:pt x="41" y="107"/>
                        <a:pt x="41" y="107"/>
                      </a:cubicBezTo>
                      <a:cubicBezTo>
                        <a:pt x="42" y="107"/>
                        <a:pt x="42" y="107"/>
                        <a:pt x="42" y="107"/>
                      </a:cubicBezTo>
                      <a:cubicBezTo>
                        <a:pt x="39" y="103"/>
                        <a:pt x="36" y="100"/>
                        <a:pt x="33" y="96"/>
                      </a:cubicBezTo>
                      <a:cubicBezTo>
                        <a:pt x="30" y="96"/>
                        <a:pt x="30" y="96"/>
                        <a:pt x="30" y="96"/>
                      </a:cubicBezTo>
                      <a:cubicBezTo>
                        <a:pt x="31" y="95"/>
                        <a:pt x="31" y="95"/>
                        <a:pt x="31" y="95"/>
                      </a:cubicBezTo>
                      <a:cubicBezTo>
                        <a:pt x="29" y="92"/>
                        <a:pt x="26" y="88"/>
                        <a:pt x="24" y="85"/>
                      </a:cubicBezTo>
                      <a:cubicBezTo>
                        <a:pt x="23" y="86"/>
                        <a:pt x="22" y="87"/>
                        <a:pt x="21" y="89"/>
                      </a:cubicBezTo>
                      <a:cubicBezTo>
                        <a:pt x="20" y="90"/>
                        <a:pt x="19" y="92"/>
                        <a:pt x="18" y="93"/>
                      </a:cubicBezTo>
                      <a:cubicBezTo>
                        <a:pt x="16" y="91"/>
                        <a:pt x="16" y="91"/>
                        <a:pt x="16" y="91"/>
                      </a:cubicBezTo>
                      <a:cubicBezTo>
                        <a:pt x="17" y="90"/>
                        <a:pt x="18" y="88"/>
                        <a:pt x="19" y="87"/>
                      </a:cubicBezTo>
                      <a:cubicBezTo>
                        <a:pt x="20" y="86"/>
                        <a:pt x="21" y="84"/>
                        <a:pt x="22" y="83"/>
                      </a:cubicBezTo>
                      <a:cubicBezTo>
                        <a:pt x="19" y="79"/>
                        <a:pt x="16" y="75"/>
                        <a:pt x="14" y="70"/>
                      </a:cubicBezTo>
                      <a:cubicBezTo>
                        <a:pt x="12" y="71"/>
                        <a:pt x="11" y="72"/>
                        <a:pt x="10" y="73"/>
                      </a:cubicBezTo>
                      <a:cubicBezTo>
                        <a:pt x="9" y="74"/>
                        <a:pt x="8" y="75"/>
                        <a:pt x="8" y="76"/>
                      </a:cubicBezTo>
                      <a:cubicBezTo>
                        <a:pt x="6" y="74"/>
                        <a:pt x="6" y="74"/>
                        <a:pt x="6" y="74"/>
                      </a:cubicBezTo>
                      <a:cubicBezTo>
                        <a:pt x="7" y="71"/>
                        <a:pt x="10" y="70"/>
                        <a:pt x="12" y="68"/>
                      </a:cubicBezTo>
                      <a:cubicBezTo>
                        <a:pt x="10" y="65"/>
                        <a:pt x="8" y="62"/>
                        <a:pt x="7" y="58"/>
                      </a:cubicBezTo>
                      <a:cubicBezTo>
                        <a:pt x="5" y="57"/>
                        <a:pt x="5" y="57"/>
                        <a:pt x="5" y="57"/>
                      </a:cubicBezTo>
                      <a:cubicBezTo>
                        <a:pt x="5" y="57"/>
                        <a:pt x="5" y="57"/>
                        <a:pt x="6" y="57"/>
                      </a:cubicBezTo>
                      <a:cubicBezTo>
                        <a:pt x="4" y="53"/>
                        <a:pt x="2" y="49"/>
                        <a:pt x="0" y="45"/>
                      </a:cubicBezTo>
                      <a:cubicBezTo>
                        <a:pt x="2" y="44"/>
                        <a:pt x="2" y="44"/>
                        <a:pt x="2" y="44"/>
                      </a:cubicBezTo>
                      <a:cubicBezTo>
                        <a:pt x="7" y="53"/>
                        <a:pt x="11" y="61"/>
                        <a:pt x="17" y="69"/>
                      </a:cubicBezTo>
                      <a:cubicBezTo>
                        <a:pt x="22" y="77"/>
                        <a:pt x="28" y="85"/>
                        <a:pt x="34" y="92"/>
                      </a:cubicBezTo>
                      <a:cubicBezTo>
                        <a:pt x="35" y="92"/>
                        <a:pt x="36" y="93"/>
                        <a:pt x="35" y="94"/>
                      </a:cubicBezTo>
                      <a:cubicBezTo>
                        <a:pt x="39" y="99"/>
                        <a:pt x="44" y="104"/>
                        <a:pt x="48" y="108"/>
                      </a:cubicBezTo>
                      <a:cubicBezTo>
                        <a:pt x="65" y="125"/>
                        <a:pt x="87" y="144"/>
                        <a:pt x="113" y="143"/>
                      </a:cubicBezTo>
                      <a:cubicBezTo>
                        <a:pt x="125" y="142"/>
                        <a:pt x="136" y="136"/>
                        <a:pt x="142" y="126"/>
                      </a:cubicBezTo>
                      <a:cubicBezTo>
                        <a:pt x="148" y="116"/>
                        <a:pt x="148" y="104"/>
                        <a:pt x="145" y="93"/>
                      </a:cubicBezTo>
                      <a:cubicBezTo>
                        <a:pt x="139" y="69"/>
                        <a:pt x="117" y="54"/>
                        <a:pt x="98" y="41"/>
                      </a:cubicBezTo>
                      <a:cubicBezTo>
                        <a:pt x="97" y="42"/>
                        <a:pt x="97" y="41"/>
                        <a:pt x="97" y="41"/>
                      </a:cubicBezTo>
                      <a:cubicBezTo>
                        <a:pt x="91" y="37"/>
                        <a:pt x="84" y="33"/>
                        <a:pt x="78" y="29"/>
                      </a:cubicBezTo>
                      <a:cubicBezTo>
                        <a:pt x="77" y="29"/>
                        <a:pt x="76" y="29"/>
                        <a:pt x="76" y="28"/>
                      </a:cubicBezTo>
                      <a:cubicBezTo>
                        <a:pt x="62" y="20"/>
                        <a:pt x="47" y="13"/>
                        <a:pt x="32" y="6"/>
                      </a:cubicBezTo>
                      <a:cubicBezTo>
                        <a:pt x="32" y="8"/>
                        <a:pt x="32" y="11"/>
                        <a:pt x="31" y="13"/>
                      </a:cubicBezTo>
                      <a:cubicBezTo>
                        <a:pt x="30" y="14"/>
                        <a:pt x="30" y="15"/>
                        <a:pt x="29" y="15"/>
                      </a:cubicBezTo>
                      <a:cubicBezTo>
                        <a:pt x="51" y="28"/>
                        <a:pt x="71" y="42"/>
                        <a:pt x="91" y="57"/>
                      </a:cubicBezTo>
                      <a:cubicBezTo>
                        <a:pt x="105" y="68"/>
                        <a:pt x="124" y="81"/>
                        <a:pt x="127" y="100"/>
                      </a:cubicBezTo>
                      <a:cubicBezTo>
                        <a:pt x="129" y="108"/>
                        <a:pt x="126" y="116"/>
                        <a:pt x="120" y="119"/>
                      </a:cubicBezTo>
                      <a:cubicBezTo>
                        <a:pt x="113" y="122"/>
                        <a:pt x="105" y="121"/>
                        <a:pt x="99" y="118"/>
                      </a:cubicBezTo>
                      <a:cubicBezTo>
                        <a:pt x="79" y="111"/>
                        <a:pt x="61" y="95"/>
                        <a:pt x="46" y="80"/>
                      </a:cubicBezTo>
                      <a:cubicBezTo>
                        <a:pt x="32" y="66"/>
                        <a:pt x="19" y="51"/>
                        <a:pt x="9" y="35"/>
                      </a:cubicBezTo>
                      <a:cubicBezTo>
                        <a:pt x="11" y="33"/>
                        <a:pt x="11" y="33"/>
                        <a:pt x="11" y="33"/>
                      </a:cubicBezTo>
                      <a:cubicBezTo>
                        <a:pt x="23" y="48"/>
                        <a:pt x="36" y="63"/>
                        <a:pt x="50" y="76"/>
                      </a:cubicBezTo>
                      <a:cubicBezTo>
                        <a:pt x="63" y="89"/>
                        <a:pt x="78" y="103"/>
                        <a:pt x="95" y="111"/>
                      </a:cubicBezTo>
                      <a:cubicBezTo>
                        <a:pt x="102" y="115"/>
                        <a:pt x="114" y="120"/>
                        <a:pt x="120" y="112"/>
                      </a:cubicBezTo>
                      <a:cubicBezTo>
                        <a:pt x="126" y="104"/>
                        <a:pt x="120" y="92"/>
                        <a:pt x="115" y="86"/>
                      </a:cubicBezTo>
                      <a:cubicBezTo>
                        <a:pt x="104" y="72"/>
                        <a:pt x="88" y="61"/>
                        <a:pt x="74" y="51"/>
                      </a:cubicBezTo>
                      <a:cubicBezTo>
                        <a:pt x="58" y="39"/>
                        <a:pt x="41" y="28"/>
                        <a:pt x="23" y="18"/>
                      </a:cubicBezTo>
                      <a:cubicBezTo>
                        <a:pt x="23" y="18"/>
                        <a:pt x="23" y="18"/>
                        <a:pt x="23" y="17"/>
                      </a:cubicBezTo>
                      <a:cubicBezTo>
                        <a:pt x="22" y="17"/>
                        <a:pt x="22" y="17"/>
                        <a:pt x="22" y="17"/>
                      </a:cubicBezTo>
                      <a:cubicBezTo>
                        <a:pt x="22" y="14"/>
                        <a:pt x="22" y="14"/>
                        <a:pt x="22" y="14"/>
                      </a:cubicBezTo>
                      <a:cubicBezTo>
                        <a:pt x="22" y="14"/>
                        <a:pt x="22" y="14"/>
                        <a:pt x="23" y="14"/>
                      </a:cubicBezTo>
                      <a:cubicBezTo>
                        <a:pt x="23" y="13"/>
                        <a:pt x="24" y="13"/>
                        <a:pt x="25" y="13"/>
                      </a:cubicBezTo>
                      <a:cubicBezTo>
                        <a:pt x="26" y="13"/>
                        <a:pt x="26" y="13"/>
                        <a:pt x="26" y="13"/>
                      </a:cubicBezTo>
                      <a:cubicBezTo>
                        <a:pt x="28" y="11"/>
                        <a:pt x="29" y="8"/>
                        <a:pt x="28" y="6"/>
                      </a:cubicBezTo>
                      <a:cubicBezTo>
                        <a:pt x="28" y="5"/>
                        <a:pt x="28" y="5"/>
                        <a:pt x="27" y="4"/>
                      </a:cubicBezTo>
                      <a:cubicBezTo>
                        <a:pt x="27" y="4"/>
                        <a:pt x="27" y="4"/>
                        <a:pt x="27" y="4"/>
                      </a:cubicBezTo>
                      <a:cubicBezTo>
                        <a:pt x="26" y="4"/>
                        <a:pt x="26" y="3"/>
                        <a:pt x="26" y="2"/>
                      </a:cubicBezTo>
                      <a:cubicBezTo>
                        <a:pt x="26" y="2"/>
                        <a:pt x="26" y="1"/>
                        <a:pt x="25" y="0"/>
                      </a:cubicBezTo>
                      <a:cubicBezTo>
                        <a:pt x="28" y="1"/>
                        <a:pt x="28" y="1"/>
                        <a:pt x="28" y="1"/>
                      </a:cubicBezTo>
                      <a:cubicBezTo>
                        <a:pt x="28" y="1"/>
                        <a:pt x="29" y="1"/>
                        <a:pt x="29" y="1"/>
                      </a:cubicBezTo>
                      <a:cubicBezTo>
                        <a:pt x="29" y="1"/>
                        <a:pt x="29" y="1"/>
                        <a:pt x="29" y="1"/>
                      </a:cubicBezTo>
                      <a:cubicBezTo>
                        <a:pt x="34" y="3"/>
                        <a:pt x="39" y="5"/>
                        <a:pt x="45" y="7"/>
                      </a:cubicBezTo>
                      <a:cubicBezTo>
                        <a:pt x="47" y="8"/>
                        <a:pt x="47" y="8"/>
                        <a:pt x="47" y="8"/>
                      </a:cubicBezTo>
                      <a:cubicBezTo>
                        <a:pt x="50" y="10"/>
                        <a:pt x="53" y="12"/>
                        <a:pt x="57" y="13"/>
                      </a:cubicBezTo>
                      <a:cubicBezTo>
                        <a:pt x="57" y="13"/>
                        <a:pt x="57" y="13"/>
                        <a:pt x="57" y="13"/>
                      </a:cubicBezTo>
                      <a:cubicBezTo>
                        <a:pt x="58" y="13"/>
                        <a:pt x="58" y="13"/>
                        <a:pt x="59" y="12"/>
                      </a:cubicBezTo>
                      <a:cubicBezTo>
                        <a:pt x="59" y="14"/>
                        <a:pt x="59" y="14"/>
                        <a:pt x="59" y="14"/>
                      </a:cubicBezTo>
                      <a:cubicBezTo>
                        <a:pt x="62" y="16"/>
                        <a:pt x="66" y="18"/>
                        <a:pt x="69" y="19"/>
                      </a:cubicBezTo>
                      <a:cubicBezTo>
                        <a:pt x="71" y="20"/>
                        <a:pt x="71" y="20"/>
                        <a:pt x="71" y="20"/>
                      </a:cubicBezTo>
                      <a:cubicBezTo>
                        <a:pt x="74" y="22"/>
                        <a:pt x="77" y="24"/>
                        <a:pt x="79" y="25"/>
                      </a:cubicBezTo>
                      <a:cubicBezTo>
                        <a:pt x="82" y="23"/>
                        <a:pt x="84" y="22"/>
                        <a:pt x="86" y="20"/>
                      </a:cubicBezTo>
                      <a:cubicBezTo>
                        <a:pt x="88" y="21"/>
                        <a:pt x="88" y="21"/>
                        <a:pt x="88" y="21"/>
                      </a:cubicBezTo>
                      <a:cubicBezTo>
                        <a:pt x="86" y="23"/>
                        <a:pt x="84" y="25"/>
                        <a:pt x="82" y="26"/>
                      </a:cubicBezTo>
                      <a:cubicBezTo>
                        <a:pt x="84" y="28"/>
                        <a:pt x="86" y="29"/>
                        <a:pt x="89" y="31"/>
                      </a:cubicBezTo>
                      <a:cubicBezTo>
                        <a:pt x="89" y="30"/>
                        <a:pt x="89" y="30"/>
                        <a:pt x="89" y="30"/>
                      </a:cubicBezTo>
                      <a:cubicBezTo>
                        <a:pt x="90" y="32"/>
                        <a:pt x="90" y="32"/>
                        <a:pt x="90" y="32"/>
                      </a:cubicBezTo>
                      <a:cubicBezTo>
                        <a:pt x="93" y="33"/>
                        <a:pt x="96" y="35"/>
                        <a:pt x="100" y="38"/>
                      </a:cubicBezTo>
                      <a:cubicBezTo>
                        <a:pt x="101" y="39"/>
                        <a:pt x="101" y="39"/>
                        <a:pt x="101" y="39"/>
                      </a:cubicBezTo>
                      <a:cubicBezTo>
                        <a:pt x="105" y="41"/>
                        <a:pt x="108" y="44"/>
                        <a:pt x="112" y="46"/>
                      </a:cubicBezTo>
                      <a:cubicBezTo>
                        <a:pt x="112" y="46"/>
                        <a:pt x="112" y="46"/>
                        <a:pt x="113" y="45"/>
                      </a:cubicBezTo>
                      <a:cubicBezTo>
                        <a:pt x="114" y="47"/>
                        <a:pt x="114" y="47"/>
                        <a:pt x="114" y="47"/>
                      </a:cubicBezTo>
                      <a:cubicBezTo>
                        <a:pt x="115" y="48"/>
                        <a:pt x="116" y="49"/>
                        <a:pt x="117" y="50"/>
                      </a:cubicBezTo>
                      <a:cubicBezTo>
                        <a:pt x="120" y="53"/>
                        <a:pt x="124" y="56"/>
                        <a:pt x="128" y="59"/>
                      </a:cubicBezTo>
                      <a:cubicBezTo>
                        <a:pt x="130" y="61"/>
                        <a:pt x="130" y="61"/>
                        <a:pt x="130" y="61"/>
                      </a:cubicBezTo>
                      <a:cubicBezTo>
                        <a:pt x="132" y="63"/>
                        <a:pt x="134" y="66"/>
                        <a:pt x="137" y="69"/>
                      </a:cubicBezTo>
                      <a:cubicBezTo>
                        <a:pt x="137" y="69"/>
                        <a:pt x="137" y="69"/>
                        <a:pt x="137" y="69"/>
                      </a:cubicBezTo>
                      <a:cubicBezTo>
                        <a:pt x="138" y="71"/>
                        <a:pt x="138" y="71"/>
                        <a:pt x="138" y="71"/>
                      </a:cubicBezTo>
                      <a:cubicBezTo>
                        <a:pt x="141" y="74"/>
                        <a:pt x="143" y="77"/>
                        <a:pt x="145" y="81"/>
                      </a:cubicBezTo>
                      <a:cubicBezTo>
                        <a:pt x="145" y="81"/>
                        <a:pt x="145" y="81"/>
                        <a:pt x="145" y="81"/>
                      </a:cubicBezTo>
                      <a:cubicBezTo>
                        <a:pt x="145" y="81"/>
                        <a:pt x="145" y="81"/>
                        <a:pt x="145" y="81"/>
                      </a:cubicBezTo>
                      <a:cubicBezTo>
                        <a:pt x="145" y="83"/>
                        <a:pt x="145" y="83"/>
                        <a:pt x="145" y="83"/>
                      </a:cubicBezTo>
                      <a:cubicBezTo>
                        <a:pt x="147" y="87"/>
                        <a:pt x="149" y="90"/>
                        <a:pt x="149" y="94"/>
                      </a:cubicBezTo>
                      <a:cubicBezTo>
                        <a:pt x="151" y="96"/>
                        <a:pt x="151" y="96"/>
                        <a:pt x="151" y="96"/>
                      </a:cubicBezTo>
                      <a:cubicBezTo>
                        <a:pt x="151" y="96"/>
                        <a:pt x="150" y="96"/>
                        <a:pt x="150" y="96"/>
                      </a:cubicBezTo>
                      <a:cubicBezTo>
                        <a:pt x="151" y="100"/>
                        <a:pt x="151" y="104"/>
                        <a:pt x="151" y="109"/>
                      </a:cubicBezTo>
                      <a:cubicBezTo>
                        <a:pt x="151" y="109"/>
                        <a:pt x="151" y="110"/>
                        <a:pt x="151" y="111"/>
                      </a:cubicBezTo>
                      <a:cubicBezTo>
                        <a:pt x="151" y="111"/>
                        <a:pt x="151" y="111"/>
                        <a:pt x="151" y="111"/>
                      </a:cubicBezTo>
                      <a:cubicBezTo>
                        <a:pt x="152" y="111"/>
                        <a:pt x="153" y="110"/>
                        <a:pt x="154" y="11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187"/>
                <p:cNvSpPr>
                  <a:spLocks/>
                </p:cNvSpPr>
                <p:nvPr/>
              </p:nvSpPr>
              <p:spPr bwMode="auto">
                <a:xfrm>
                  <a:off x="4082" y="1997"/>
                  <a:ext cx="99" cy="80"/>
                </a:xfrm>
                <a:custGeom>
                  <a:avLst/>
                  <a:gdLst>
                    <a:gd name="T0" fmla="*/ 42 w 42"/>
                    <a:gd name="T1" fmla="*/ 8 h 34"/>
                    <a:gd name="T2" fmla="*/ 27 w 42"/>
                    <a:gd name="T3" fmla="*/ 33 h 34"/>
                    <a:gd name="T4" fmla="*/ 0 w 42"/>
                    <a:gd name="T5" fmla="*/ 18 h 34"/>
                    <a:gd name="T6" fmla="*/ 15 w 42"/>
                    <a:gd name="T7" fmla="*/ 0 h 34"/>
                    <a:gd name="T8" fmla="*/ 42 w 42"/>
                    <a:gd name="T9" fmla="*/ 8 h 34"/>
                  </a:gdLst>
                  <a:ahLst/>
                  <a:cxnLst>
                    <a:cxn ang="0">
                      <a:pos x="T0" y="T1"/>
                    </a:cxn>
                    <a:cxn ang="0">
                      <a:pos x="T2" y="T3"/>
                    </a:cxn>
                    <a:cxn ang="0">
                      <a:pos x="T4" y="T5"/>
                    </a:cxn>
                    <a:cxn ang="0">
                      <a:pos x="T6" y="T7"/>
                    </a:cxn>
                    <a:cxn ang="0">
                      <a:pos x="T8" y="T9"/>
                    </a:cxn>
                  </a:cxnLst>
                  <a:rect l="0" t="0" r="r" b="b"/>
                  <a:pathLst>
                    <a:path w="42" h="34">
                      <a:moveTo>
                        <a:pt x="42" y="8"/>
                      </a:moveTo>
                      <a:cubicBezTo>
                        <a:pt x="42" y="19"/>
                        <a:pt x="39" y="31"/>
                        <a:pt x="27" y="33"/>
                      </a:cubicBezTo>
                      <a:cubicBezTo>
                        <a:pt x="15" y="34"/>
                        <a:pt x="7" y="26"/>
                        <a:pt x="0" y="18"/>
                      </a:cubicBezTo>
                      <a:cubicBezTo>
                        <a:pt x="7" y="15"/>
                        <a:pt x="12" y="8"/>
                        <a:pt x="15" y="0"/>
                      </a:cubicBezTo>
                      <a:cubicBezTo>
                        <a:pt x="21" y="8"/>
                        <a:pt x="32" y="11"/>
                        <a:pt x="42"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188"/>
                <p:cNvSpPr>
                  <a:spLocks/>
                </p:cNvSpPr>
                <p:nvPr/>
              </p:nvSpPr>
              <p:spPr bwMode="auto">
                <a:xfrm>
                  <a:off x="4006" y="1062"/>
                  <a:ext cx="381" cy="246"/>
                </a:xfrm>
                <a:custGeom>
                  <a:avLst/>
                  <a:gdLst>
                    <a:gd name="T0" fmla="*/ 137 w 161"/>
                    <a:gd name="T1" fmla="*/ 6 h 104"/>
                    <a:gd name="T2" fmla="*/ 150 w 161"/>
                    <a:gd name="T3" fmla="*/ 68 h 104"/>
                    <a:gd name="T4" fmla="*/ 127 w 161"/>
                    <a:gd name="T5" fmla="*/ 93 h 104"/>
                    <a:gd name="T6" fmla="*/ 93 w 161"/>
                    <a:gd name="T7" fmla="*/ 102 h 104"/>
                    <a:gd name="T8" fmla="*/ 3 w 161"/>
                    <a:gd name="T9" fmla="*/ 85 h 104"/>
                    <a:gd name="T10" fmla="*/ 1 w 161"/>
                    <a:gd name="T11" fmla="*/ 86 h 104"/>
                    <a:gd name="T12" fmla="*/ 0 w 161"/>
                    <a:gd name="T13" fmla="*/ 85 h 104"/>
                    <a:gd name="T14" fmla="*/ 6 w 161"/>
                    <a:gd name="T15" fmla="*/ 76 h 104"/>
                    <a:gd name="T16" fmla="*/ 78 w 161"/>
                    <a:gd name="T17" fmla="*/ 67 h 104"/>
                    <a:gd name="T18" fmla="*/ 132 w 161"/>
                    <a:gd name="T19" fmla="*/ 50 h 104"/>
                    <a:gd name="T20" fmla="*/ 118 w 161"/>
                    <a:gd name="T21" fmla="*/ 16 h 104"/>
                    <a:gd name="T22" fmla="*/ 88 w 161"/>
                    <a:gd name="T23" fmla="*/ 17 h 104"/>
                    <a:gd name="T24" fmla="*/ 58 w 161"/>
                    <a:gd name="T25" fmla="*/ 24 h 104"/>
                    <a:gd name="T26" fmla="*/ 2 w 161"/>
                    <a:gd name="T27" fmla="*/ 51 h 104"/>
                    <a:gd name="T28" fmla="*/ 2 w 161"/>
                    <a:gd name="T29" fmla="*/ 48 h 104"/>
                    <a:gd name="T30" fmla="*/ 0 w 161"/>
                    <a:gd name="T31" fmla="*/ 46 h 104"/>
                    <a:gd name="T32" fmla="*/ 67 w 161"/>
                    <a:gd name="T33" fmla="*/ 11 h 104"/>
                    <a:gd name="T34" fmla="*/ 97 w 161"/>
                    <a:gd name="T35" fmla="*/ 1 h 104"/>
                    <a:gd name="T36" fmla="*/ 98 w 161"/>
                    <a:gd name="T37" fmla="*/ 1 h 104"/>
                    <a:gd name="T38" fmla="*/ 108 w 161"/>
                    <a:gd name="T39" fmla="*/ 0 h 104"/>
                    <a:gd name="T40" fmla="*/ 108 w 161"/>
                    <a:gd name="T41" fmla="*/ 0 h 104"/>
                    <a:gd name="T42" fmla="*/ 110 w 161"/>
                    <a:gd name="T43" fmla="*/ 0 h 104"/>
                    <a:gd name="T44" fmla="*/ 110 w 161"/>
                    <a:gd name="T45" fmla="*/ 0 h 104"/>
                    <a:gd name="T46" fmla="*/ 137 w 161"/>
                    <a:gd name="T47" fmla="*/ 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104">
                      <a:moveTo>
                        <a:pt x="137" y="6"/>
                      </a:moveTo>
                      <a:cubicBezTo>
                        <a:pt x="160" y="19"/>
                        <a:pt x="161" y="47"/>
                        <a:pt x="150" y="68"/>
                      </a:cubicBezTo>
                      <a:cubicBezTo>
                        <a:pt x="145" y="78"/>
                        <a:pt x="137" y="87"/>
                        <a:pt x="127" y="93"/>
                      </a:cubicBezTo>
                      <a:cubicBezTo>
                        <a:pt x="117" y="100"/>
                        <a:pt x="105" y="102"/>
                        <a:pt x="93" y="102"/>
                      </a:cubicBezTo>
                      <a:cubicBezTo>
                        <a:pt x="62" y="104"/>
                        <a:pt x="31" y="100"/>
                        <a:pt x="3" y="85"/>
                      </a:cubicBezTo>
                      <a:cubicBezTo>
                        <a:pt x="3" y="85"/>
                        <a:pt x="2" y="85"/>
                        <a:pt x="1" y="86"/>
                      </a:cubicBezTo>
                      <a:cubicBezTo>
                        <a:pt x="1" y="85"/>
                        <a:pt x="0" y="85"/>
                        <a:pt x="0" y="85"/>
                      </a:cubicBezTo>
                      <a:cubicBezTo>
                        <a:pt x="3" y="83"/>
                        <a:pt x="6" y="80"/>
                        <a:pt x="6" y="76"/>
                      </a:cubicBezTo>
                      <a:cubicBezTo>
                        <a:pt x="30" y="73"/>
                        <a:pt x="54" y="70"/>
                        <a:pt x="78" y="67"/>
                      </a:cubicBezTo>
                      <a:cubicBezTo>
                        <a:pt x="95" y="64"/>
                        <a:pt x="120" y="65"/>
                        <a:pt x="132" y="50"/>
                      </a:cubicBezTo>
                      <a:cubicBezTo>
                        <a:pt x="141" y="36"/>
                        <a:pt x="133" y="20"/>
                        <a:pt x="118" y="16"/>
                      </a:cubicBezTo>
                      <a:cubicBezTo>
                        <a:pt x="108" y="13"/>
                        <a:pt x="98" y="15"/>
                        <a:pt x="88" y="17"/>
                      </a:cubicBezTo>
                      <a:cubicBezTo>
                        <a:pt x="78" y="18"/>
                        <a:pt x="68" y="21"/>
                        <a:pt x="58" y="24"/>
                      </a:cubicBezTo>
                      <a:cubicBezTo>
                        <a:pt x="39" y="30"/>
                        <a:pt x="18" y="38"/>
                        <a:pt x="2" y="51"/>
                      </a:cubicBezTo>
                      <a:cubicBezTo>
                        <a:pt x="2" y="50"/>
                        <a:pt x="2" y="49"/>
                        <a:pt x="2" y="48"/>
                      </a:cubicBezTo>
                      <a:cubicBezTo>
                        <a:pt x="1" y="47"/>
                        <a:pt x="1" y="47"/>
                        <a:pt x="0" y="46"/>
                      </a:cubicBezTo>
                      <a:cubicBezTo>
                        <a:pt x="22" y="32"/>
                        <a:pt x="43" y="20"/>
                        <a:pt x="67" y="11"/>
                      </a:cubicBezTo>
                      <a:cubicBezTo>
                        <a:pt x="76" y="7"/>
                        <a:pt x="86" y="3"/>
                        <a:pt x="97" y="1"/>
                      </a:cubicBezTo>
                      <a:cubicBezTo>
                        <a:pt x="97" y="2"/>
                        <a:pt x="98" y="1"/>
                        <a:pt x="98" y="1"/>
                      </a:cubicBezTo>
                      <a:cubicBezTo>
                        <a:pt x="101" y="0"/>
                        <a:pt x="105" y="0"/>
                        <a:pt x="108" y="0"/>
                      </a:cubicBezTo>
                      <a:cubicBezTo>
                        <a:pt x="108" y="0"/>
                        <a:pt x="108" y="0"/>
                        <a:pt x="108" y="0"/>
                      </a:cubicBezTo>
                      <a:cubicBezTo>
                        <a:pt x="108" y="2"/>
                        <a:pt x="110" y="1"/>
                        <a:pt x="110" y="0"/>
                      </a:cubicBezTo>
                      <a:cubicBezTo>
                        <a:pt x="110" y="0"/>
                        <a:pt x="110" y="0"/>
                        <a:pt x="110" y="0"/>
                      </a:cubicBezTo>
                      <a:cubicBezTo>
                        <a:pt x="119" y="0"/>
                        <a:pt x="128" y="1"/>
                        <a:pt x="137"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189"/>
                <p:cNvSpPr>
                  <a:spLocks/>
                </p:cNvSpPr>
                <p:nvPr/>
              </p:nvSpPr>
              <p:spPr bwMode="auto">
                <a:xfrm>
                  <a:off x="4411" y="887"/>
                  <a:ext cx="24" cy="31"/>
                </a:xfrm>
                <a:custGeom>
                  <a:avLst/>
                  <a:gdLst>
                    <a:gd name="T0" fmla="*/ 10 w 10"/>
                    <a:gd name="T1" fmla="*/ 4 h 13"/>
                    <a:gd name="T2" fmla="*/ 4 w 10"/>
                    <a:gd name="T3" fmla="*/ 13 h 13"/>
                    <a:gd name="T4" fmla="*/ 0 w 10"/>
                    <a:gd name="T5" fmla="*/ 6 h 13"/>
                    <a:gd name="T6" fmla="*/ 4 w 10"/>
                    <a:gd name="T7" fmla="*/ 3 h 13"/>
                    <a:gd name="T8" fmla="*/ 10 w 10"/>
                    <a:gd name="T9" fmla="*/ 4 h 13"/>
                  </a:gdLst>
                  <a:ahLst/>
                  <a:cxnLst>
                    <a:cxn ang="0">
                      <a:pos x="T0" y="T1"/>
                    </a:cxn>
                    <a:cxn ang="0">
                      <a:pos x="T2" y="T3"/>
                    </a:cxn>
                    <a:cxn ang="0">
                      <a:pos x="T4" y="T5"/>
                    </a:cxn>
                    <a:cxn ang="0">
                      <a:pos x="T6" y="T7"/>
                    </a:cxn>
                    <a:cxn ang="0">
                      <a:pos x="T8" y="T9"/>
                    </a:cxn>
                  </a:cxnLst>
                  <a:rect l="0" t="0" r="r" b="b"/>
                  <a:pathLst>
                    <a:path w="10" h="13">
                      <a:moveTo>
                        <a:pt x="10" y="4"/>
                      </a:moveTo>
                      <a:cubicBezTo>
                        <a:pt x="10" y="8"/>
                        <a:pt x="5" y="9"/>
                        <a:pt x="4" y="13"/>
                      </a:cubicBezTo>
                      <a:cubicBezTo>
                        <a:pt x="3" y="11"/>
                        <a:pt x="1" y="8"/>
                        <a:pt x="0" y="6"/>
                      </a:cubicBezTo>
                      <a:cubicBezTo>
                        <a:pt x="1" y="5"/>
                        <a:pt x="2" y="4"/>
                        <a:pt x="4" y="3"/>
                      </a:cubicBezTo>
                      <a:cubicBezTo>
                        <a:pt x="6" y="2"/>
                        <a:pt x="10" y="0"/>
                        <a:pt x="10"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190"/>
                <p:cNvSpPr>
                  <a:spLocks/>
                </p:cNvSpPr>
                <p:nvPr/>
              </p:nvSpPr>
              <p:spPr bwMode="auto">
                <a:xfrm>
                  <a:off x="4307" y="1278"/>
                  <a:ext cx="47" cy="33"/>
                </a:xfrm>
                <a:custGeom>
                  <a:avLst/>
                  <a:gdLst>
                    <a:gd name="T0" fmla="*/ 16 w 20"/>
                    <a:gd name="T1" fmla="*/ 3 h 14"/>
                    <a:gd name="T2" fmla="*/ 20 w 20"/>
                    <a:gd name="T3" fmla="*/ 6 h 14"/>
                    <a:gd name="T4" fmla="*/ 9 w 20"/>
                    <a:gd name="T5" fmla="*/ 14 h 14"/>
                    <a:gd name="T6" fmla="*/ 8 w 20"/>
                    <a:gd name="T7" fmla="*/ 13 h 14"/>
                    <a:gd name="T8" fmla="*/ 4 w 20"/>
                    <a:gd name="T9" fmla="*/ 11 h 14"/>
                    <a:gd name="T10" fmla="*/ 0 w 20"/>
                    <a:gd name="T11" fmla="*/ 7 h 14"/>
                    <a:gd name="T12" fmla="*/ 10 w 20"/>
                    <a:gd name="T13" fmla="*/ 0 h 14"/>
                    <a:gd name="T14" fmla="*/ 12 w 20"/>
                    <a:gd name="T15" fmla="*/ 0 h 14"/>
                    <a:gd name="T16" fmla="*/ 16 w 20"/>
                    <a:gd name="T1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4">
                      <a:moveTo>
                        <a:pt x="16" y="3"/>
                      </a:moveTo>
                      <a:cubicBezTo>
                        <a:pt x="17" y="4"/>
                        <a:pt x="18" y="5"/>
                        <a:pt x="20" y="6"/>
                      </a:cubicBezTo>
                      <a:cubicBezTo>
                        <a:pt x="16" y="9"/>
                        <a:pt x="12" y="11"/>
                        <a:pt x="9" y="14"/>
                      </a:cubicBezTo>
                      <a:cubicBezTo>
                        <a:pt x="9" y="13"/>
                        <a:pt x="9" y="13"/>
                        <a:pt x="8" y="13"/>
                      </a:cubicBezTo>
                      <a:cubicBezTo>
                        <a:pt x="7" y="12"/>
                        <a:pt x="5" y="12"/>
                        <a:pt x="4" y="11"/>
                      </a:cubicBezTo>
                      <a:cubicBezTo>
                        <a:pt x="2" y="10"/>
                        <a:pt x="1" y="8"/>
                        <a:pt x="0" y="7"/>
                      </a:cubicBezTo>
                      <a:cubicBezTo>
                        <a:pt x="3" y="5"/>
                        <a:pt x="7" y="3"/>
                        <a:pt x="10" y="0"/>
                      </a:cubicBezTo>
                      <a:cubicBezTo>
                        <a:pt x="10" y="1"/>
                        <a:pt x="12" y="1"/>
                        <a:pt x="12" y="0"/>
                      </a:cubicBezTo>
                      <a:cubicBezTo>
                        <a:pt x="13" y="1"/>
                        <a:pt x="15" y="3"/>
                        <a:pt x="16"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191"/>
                <p:cNvSpPr>
                  <a:spLocks/>
                </p:cNvSpPr>
                <p:nvPr/>
              </p:nvSpPr>
              <p:spPr bwMode="auto">
                <a:xfrm>
                  <a:off x="4177" y="1817"/>
                  <a:ext cx="40" cy="45"/>
                </a:xfrm>
                <a:custGeom>
                  <a:avLst/>
                  <a:gdLst>
                    <a:gd name="T0" fmla="*/ 0 w 17"/>
                    <a:gd name="T1" fmla="*/ 0 h 19"/>
                    <a:gd name="T2" fmla="*/ 17 w 17"/>
                    <a:gd name="T3" fmla="*/ 9 h 19"/>
                    <a:gd name="T4" fmla="*/ 2 w 17"/>
                    <a:gd name="T5" fmla="*/ 19 h 19"/>
                    <a:gd name="T6" fmla="*/ 4 w 17"/>
                    <a:gd name="T7" fmla="*/ 11 h 19"/>
                    <a:gd name="T8" fmla="*/ 0 w 17"/>
                    <a:gd name="T9" fmla="*/ 0 h 19"/>
                  </a:gdLst>
                  <a:ahLst/>
                  <a:cxnLst>
                    <a:cxn ang="0">
                      <a:pos x="T0" y="T1"/>
                    </a:cxn>
                    <a:cxn ang="0">
                      <a:pos x="T2" y="T3"/>
                    </a:cxn>
                    <a:cxn ang="0">
                      <a:pos x="T4" y="T5"/>
                    </a:cxn>
                    <a:cxn ang="0">
                      <a:pos x="T6" y="T7"/>
                    </a:cxn>
                    <a:cxn ang="0">
                      <a:pos x="T8" y="T9"/>
                    </a:cxn>
                  </a:cxnLst>
                  <a:rect l="0" t="0" r="r" b="b"/>
                  <a:pathLst>
                    <a:path w="17" h="19">
                      <a:moveTo>
                        <a:pt x="0" y="0"/>
                      </a:moveTo>
                      <a:cubicBezTo>
                        <a:pt x="5" y="4"/>
                        <a:pt x="11" y="8"/>
                        <a:pt x="17" y="9"/>
                      </a:cubicBezTo>
                      <a:cubicBezTo>
                        <a:pt x="12" y="12"/>
                        <a:pt x="7" y="15"/>
                        <a:pt x="2" y="19"/>
                      </a:cubicBezTo>
                      <a:cubicBezTo>
                        <a:pt x="3" y="16"/>
                        <a:pt x="4" y="14"/>
                        <a:pt x="4" y="11"/>
                      </a:cubicBezTo>
                      <a:cubicBezTo>
                        <a:pt x="4" y="7"/>
                        <a:pt x="2" y="3"/>
                        <a:pt x="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92"/>
                <p:cNvSpPr>
                  <a:spLocks/>
                </p:cNvSpPr>
                <p:nvPr/>
              </p:nvSpPr>
              <p:spPr bwMode="auto">
                <a:xfrm>
                  <a:off x="4262" y="1498"/>
                  <a:ext cx="33" cy="33"/>
                </a:xfrm>
                <a:custGeom>
                  <a:avLst/>
                  <a:gdLst>
                    <a:gd name="T0" fmla="*/ 11 w 14"/>
                    <a:gd name="T1" fmla="*/ 0 h 14"/>
                    <a:gd name="T2" fmla="*/ 14 w 14"/>
                    <a:gd name="T3" fmla="*/ 11 h 14"/>
                    <a:gd name="T4" fmla="*/ 4 w 14"/>
                    <a:gd name="T5" fmla="*/ 14 h 14"/>
                    <a:gd name="T6" fmla="*/ 0 w 14"/>
                    <a:gd name="T7" fmla="*/ 3 h 14"/>
                    <a:gd name="T8" fmla="*/ 11 w 14"/>
                    <a:gd name="T9" fmla="*/ 0 h 14"/>
                  </a:gdLst>
                  <a:ahLst/>
                  <a:cxnLst>
                    <a:cxn ang="0">
                      <a:pos x="T0" y="T1"/>
                    </a:cxn>
                    <a:cxn ang="0">
                      <a:pos x="T2" y="T3"/>
                    </a:cxn>
                    <a:cxn ang="0">
                      <a:pos x="T4" y="T5"/>
                    </a:cxn>
                    <a:cxn ang="0">
                      <a:pos x="T6" y="T7"/>
                    </a:cxn>
                    <a:cxn ang="0">
                      <a:pos x="T8" y="T9"/>
                    </a:cxn>
                  </a:cxnLst>
                  <a:rect l="0" t="0" r="r" b="b"/>
                  <a:pathLst>
                    <a:path w="14" h="14">
                      <a:moveTo>
                        <a:pt x="11" y="0"/>
                      </a:moveTo>
                      <a:cubicBezTo>
                        <a:pt x="12" y="4"/>
                        <a:pt x="14" y="7"/>
                        <a:pt x="14" y="11"/>
                      </a:cubicBezTo>
                      <a:cubicBezTo>
                        <a:pt x="11" y="11"/>
                        <a:pt x="7" y="13"/>
                        <a:pt x="4" y="14"/>
                      </a:cubicBezTo>
                      <a:cubicBezTo>
                        <a:pt x="4" y="10"/>
                        <a:pt x="2" y="7"/>
                        <a:pt x="0" y="3"/>
                      </a:cubicBezTo>
                      <a:cubicBezTo>
                        <a:pt x="4" y="3"/>
                        <a:pt x="8" y="2"/>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93"/>
                <p:cNvSpPr>
                  <a:spLocks/>
                </p:cNvSpPr>
                <p:nvPr/>
              </p:nvSpPr>
              <p:spPr bwMode="auto">
                <a:xfrm>
                  <a:off x="4359" y="636"/>
                  <a:ext cx="111" cy="107"/>
                </a:xfrm>
                <a:custGeom>
                  <a:avLst/>
                  <a:gdLst>
                    <a:gd name="T0" fmla="*/ 44 w 47"/>
                    <a:gd name="T1" fmla="*/ 45 h 45"/>
                    <a:gd name="T2" fmla="*/ 44 w 47"/>
                    <a:gd name="T3" fmla="*/ 45 h 45"/>
                    <a:gd name="T4" fmla="*/ 11 w 47"/>
                    <a:gd name="T5" fmla="*/ 42 h 45"/>
                    <a:gd name="T6" fmla="*/ 4 w 47"/>
                    <a:gd name="T7" fmla="*/ 14 h 45"/>
                    <a:gd name="T8" fmla="*/ 0 w 47"/>
                    <a:gd name="T9" fmla="*/ 11 h 45"/>
                    <a:gd name="T10" fmla="*/ 43 w 47"/>
                    <a:gd name="T11" fmla="*/ 42 h 45"/>
                    <a:gd name="T12" fmla="*/ 44 w 47"/>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47" h="45">
                      <a:moveTo>
                        <a:pt x="44" y="45"/>
                      </a:moveTo>
                      <a:cubicBezTo>
                        <a:pt x="44" y="45"/>
                        <a:pt x="44" y="45"/>
                        <a:pt x="44" y="45"/>
                      </a:cubicBezTo>
                      <a:cubicBezTo>
                        <a:pt x="34" y="39"/>
                        <a:pt x="22" y="39"/>
                        <a:pt x="11" y="42"/>
                      </a:cubicBezTo>
                      <a:cubicBezTo>
                        <a:pt x="14" y="32"/>
                        <a:pt x="11" y="21"/>
                        <a:pt x="4" y="14"/>
                      </a:cubicBezTo>
                      <a:cubicBezTo>
                        <a:pt x="2" y="13"/>
                        <a:pt x="1" y="12"/>
                        <a:pt x="0" y="11"/>
                      </a:cubicBezTo>
                      <a:cubicBezTo>
                        <a:pt x="21" y="0"/>
                        <a:pt x="47" y="17"/>
                        <a:pt x="43" y="42"/>
                      </a:cubicBezTo>
                      <a:cubicBezTo>
                        <a:pt x="43" y="43"/>
                        <a:pt x="43" y="44"/>
                        <a:pt x="44" y="4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94"/>
                <p:cNvSpPr>
                  <a:spLocks/>
                </p:cNvSpPr>
                <p:nvPr/>
              </p:nvSpPr>
              <p:spPr bwMode="auto">
                <a:xfrm>
                  <a:off x="4219" y="1632"/>
                  <a:ext cx="43" cy="38"/>
                </a:xfrm>
                <a:custGeom>
                  <a:avLst/>
                  <a:gdLst>
                    <a:gd name="T0" fmla="*/ 14 w 18"/>
                    <a:gd name="T1" fmla="*/ 4 h 16"/>
                    <a:gd name="T2" fmla="*/ 18 w 18"/>
                    <a:gd name="T3" fmla="*/ 8 h 16"/>
                    <a:gd name="T4" fmla="*/ 6 w 18"/>
                    <a:gd name="T5" fmla="*/ 16 h 16"/>
                    <a:gd name="T6" fmla="*/ 4 w 18"/>
                    <a:gd name="T7" fmla="*/ 12 h 16"/>
                    <a:gd name="T8" fmla="*/ 2 w 18"/>
                    <a:gd name="T9" fmla="*/ 9 h 16"/>
                    <a:gd name="T10" fmla="*/ 0 w 18"/>
                    <a:gd name="T11" fmla="*/ 6 h 16"/>
                    <a:gd name="T12" fmla="*/ 10 w 18"/>
                    <a:gd name="T13" fmla="*/ 0 h 16"/>
                    <a:gd name="T14" fmla="*/ 14 w 18"/>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14" y="4"/>
                      </a:moveTo>
                      <a:cubicBezTo>
                        <a:pt x="15" y="5"/>
                        <a:pt x="17" y="6"/>
                        <a:pt x="18" y="8"/>
                      </a:cubicBezTo>
                      <a:cubicBezTo>
                        <a:pt x="14" y="11"/>
                        <a:pt x="10" y="14"/>
                        <a:pt x="6" y="16"/>
                      </a:cubicBezTo>
                      <a:cubicBezTo>
                        <a:pt x="5" y="14"/>
                        <a:pt x="4" y="13"/>
                        <a:pt x="4" y="12"/>
                      </a:cubicBezTo>
                      <a:cubicBezTo>
                        <a:pt x="3" y="11"/>
                        <a:pt x="2" y="10"/>
                        <a:pt x="2" y="9"/>
                      </a:cubicBezTo>
                      <a:cubicBezTo>
                        <a:pt x="1" y="8"/>
                        <a:pt x="0" y="7"/>
                        <a:pt x="0" y="6"/>
                      </a:cubicBezTo>
                      <a:cubicBezTo>
                        <a:pt x="4" y="4"/>
                        <a:pt x="7" y="2"/>
                        <a:pt x="10" y="0"/>
                      </a:cubicBezTo>
                      <a:cubicBezTo>
                        <a:pt x="12" y="1"/>
                        <a:pt x="13" y="2"/>
                        <a:pt x="14"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95"/>
                <p:cNvSpPr>
                  <a:spLocks/>
                </p:cNvSpPr>
                <p:nvPr/>
              </p:nvSpPr>
              <p:spPr bwMode="auto">
                <a:xfrm>
                  <a:off x="4198" y="1789"/>
                  <a:ext cx="19" cy="21"/>
                </a:xfrm>
                <a:custGeom>
                  <a:avLst/>
                  <a:gdLst>
                    <a:gd name="T0" fmla="*/ 6 w 8"/>
                    <a:gd name="T1" fmla="*/ 2 h 9"/>
                    <a:gd name="T2" fmla="*/ 7 w 8"/>
                    <a:gd name="T3" fmla="*/ 7 h 9"/>
                    <a:gd name="T4" fmla="*/ 0 w 8"/>
                    <a:gd name="T5" fmla="*/ 3 h 9"/>
                    <a:gd name="T6" fmla="*/ 4 w 8"/>
                    <a:gd name="T7" fmla="*/ 0 h 9"/>
                    <a:gd name="T8" fmla="*/ 6 w 8"/>
                    <a:gd name="T9" fmla="*/ 2 h 9"/>
                  </a:gdLst>
                  <a:ahLst/>
                  <a:cxnLst>
                    <a:cxn ang="0">
                      <a:pos x="T0" y="T1"/>
                    </a:cxn>
                    <a:cxn ang="0">
                      <a:pos x="T2" y="T3"/>
                    </a:cxn>
                    <a:cxn ang="0">
                      <a:pos x="T4" y="T5"/>
                    </a:cxn>
                    <a:cxn ang="0">
                      <a:pos x="T6" y="T7"/>
                    </a:cxn>
                    <a:cxn ang="0">
                      <a:pos x="T8" y="T9"/>
                    </a:cxn>
                  </a:cxnLst>
                  <a:rect l="0" t="0" r="r" b="b"/>
                  <a:pathLst>
                    <a:path w="8" h="9">
                      <a:moveTo>
                        <a:pt x="6" y="2"/>
                      </a:moveTo>
                      <a:cubicBezTo>
                        <a:pt x="6" y="2"/>
                        <a:pt x="8" y="6"/>
                        <a:pt x="7" y="7"/>
                      </a:cubicBezTo>
                      <a:cubicBezTo>
                        <a:pt x="6" y="9"/>
                        <a:pt x="2" y="5"/>
                        <a:pt x="0" y="3"/>
                      </a:cubicBezTo>
                      <a:cubicBezTo>
                        <a:pt x="1" y="2"/>
                        <a:pt x="3" y="1"/>
                        <a:pt x="4" y="0"/>
                      </a:cubicBezTo>
                      <a:cubicBezTo>
                        <a:pt x="5" y="0"/>
                        <a:pt x="5" y="1"/>
                        <a:pt x="6"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96"/>
                <p:cNvSpPr>
                  <a:spLocks/>
                </p:cNvSpPr>
                <p:nvPr/>
              </p:nvSpPr>
              <p:spPr bwMode="auto">
                <a:xfrm>
                  <a:off x="4347" y="1053"/>
                  <a:ext cx="38" cy="33"/>
                </a:xfrm>
                <a:custGeom>
                  <a:avLst/>
                  <a:gdLst>
                    <a:gd name="T0" fmla="*/ 16 w 16"/>
                    <a:gd name="T1" fmla="*/ 7 h 14"/>
                    <a:gd name="T2" fmla="*/ 13 w 16"/>
                    <a:gd name="T3" fmla="*/ 8 h 14"/>
                    <a:gd name="T4" fmla="*/ 5 w 16"/>
                    <a:gd name="T5" fmla="*/ 12 h 14"/>
                    <a:gd name="T6" fmla="*/ 5 w 16"/>
                    <a:gd name="T7" fmla="*/ 14 h 14"/>
                    <a:gd name="T8" fmla="*/ 5 w 16"/>
                    <a:gd name="T9" fmla="*/ 14 h 14"/>
                    <a:gd name="T10" fmla="*/ 0 w 16"/>
                    <a:gd name="T11" fmla="*/ 10 h 14"/>
                    <a:gd name="T12" fmla="*/ 8 w 16"/>
                    <a:gd name="T13" fmla="*/ 1 h 14"/>
                    <a:gd name="T14" fmla="*/ 9 w 16"/>
                    <a:gd name="T15" fmla="*/ 0 h 14"/>
                    <a:gd name="T16" fmla="*/ 16 w 16"/>
                    <a:gd name="T17"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4">
                      <a:moveTo>
                        <a:pt x="16" y="7"/>
                      </a:moveTo>
                      <a:cubicBezTo>
                        <a:pt x="15" y="7"/>
                        <a:pt x="14" y="8"/>
                        <a:pt x="13" y="8"/>
                      </a:cubicBezTo>
                      <a:cubicBezTo>
                        <a:pt x="10" y="10"/>
                        <a:pt x="8" y="11"/>
                        <a:pt x="5" y="12"/>
                      </a:cubicBezTo>
                      <a:cubicBezTo>
                        <a:pt x="5" y="13"/>
                        <a:pt x="5" y="13"/>
                        <a:pt x="5" y="14"/>
                      </a:cubicBezTo>
                      <a:cubicBezTo>
                        <a:pt x="5" y="14"/>
                        <a:pt x="5" y="14"/>
                        <a:pt x="5" y="14"/>
                      </a:cubicBezTo>
                      <a:cubicBezTo>
                        <a:pt x="3" y="12"/>
                        <a:pt x="1" y="11"/>
                        <a:pt x="0" y="10"/>
                      </a:cubicBezTo>
                      <a:cubicBezTo>
                        <a:pt x="3" y="7"/>
                        <a:pt x="6" y="4"/>
                        <a:pt x="8" y="1"/>
                      </a:cubicBezTo>
                      <a:cubicBezTo>
                        <a:pt x="9" y="1"/>
                        <a:pt x="9" y="0"/>
                        <a:pt x="9" y="0"/>
                      </a:cubicBezTo>
                      <a:cubicBezTo>
                        <a:pt x="11" y="2"/>
                        <a:pt x="14" y="4"/>
                        <a:pt x="16"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97"/>
                <p:cNvSpPr>
                  <a:spLocks/>
                </p:cNvSpPr>
                <p:nvPr/>
              </p:nvSpPr>
              <p:spPr bwMode="auto">
                <a:xfrm>
                  <a:off x="3923" y="1322"/>
                  <a:ext cx="346" cy="327"/>
                </a:xfrm>
                <a:custGeom>
                  <a:avLst/>
                  <a:gdLst>
                    <a:gd name="T0" fmla="*/ 143 w 146"/>
                    <a:gd name="T1" fmla="*/ 87 h 138"/>
                    <a:gd name="T2" fmla="*/ 140 w 146"/>
                    <a:gd name="T3" fmla="*/ 120 h 138"/>
                    <a:gd name="T4" fmla="*/ 111 w 146"/>
                    <a:gd name="T5" fmla="*/ 137 h 138"/>
                    <a:gd name="T6" fmla="*/ 46 w 146"/>
                    <a:gd name="T7" fmla="*/ 102 h 138"/>
                    <a:gd name="T8" fmla="*/ 33 w 146"/>
                    <a:gd name="T9" fmla="*/ 88 h 138"/>
                    <a:gd name="T10" fmla="*/ 32 w 146"/>
                    <a:gd name="T11" fmla="*/ 86 h 138"/>
                    <a:gd name="T12" fmla="*/ 15 w 146"/>
                    <a:gd name="T13" fmla="*/ 63 h 138"/>
                    <a:gd name="T14" fmla="*/ 0 w 146"/>
                    <a:gd name="T15" fmla="*/ 38 h 138"/>
                    <a:gd name="T16" fmla="*/ 2 w 146"/>
                    <a:gd name="T17" fmla="*/ 24 h 138"/>
                    <a:gd name="T18" fmla="*/ 4 w 146"/>
                    <a:gd name="T19" fmla="*/ 25 h 138"/>
                    <a:gd name="T20" fmla="*/ 7 w 146"/>
                    <a:gd name="T21" fmla="*/ 29 h 138"/>
                    <a:gd name="T22" fmla="*/ 44 w 146"/>
                    <a:gd name="T23" fmla="*/ 74 h 138"/>
                    <a:gd name="T24" fmla="*/ 97 w 146"/>
                    <a:gd name="T25" fmla="*/ 112 h 138"/>
                    <a:gd name="T26" fmla="*/ 118 w 146"/>
                    <a:gd name="T27" fmla="*/ 113 h 138"/>
                    <a:gd name="T28" fmla="*/ 125 w 146"/>
                    <a:gd name="T29" fmla="*/ 94 h 138"/>
                    <a:gd name="T30" fmla="*/ 89 w 146"/>
                    <a:gd name="T31" fmla="*/ 51 h 138"/>
                    <a:gd name="T32" fmla="*/ 27 w 146"/>
                    <a:gd name="T33" fmla="*/ 9 h 138"/>
                    <a:gd name="T34" fmla="*/ 29 w 146"/>
                    <a:gd name="T35" fmla="*/ 7 h 138"/>
                    <a:gd name="T36" fmla="*/ 30 w 146"/>
                    <a:gd name="T37" fmla="*/ 0 h 138"/>
                    <a:gd name="T38" fmla="*/ 74 w 146"/>
                    <a:gd name="T39" fmla="*/ 22 h 138"/>
                    <a:gd name="T40" fmla="*/ 76 w 146"/>
                    <a:gd name="T41" fmla="*/ 23 h 138"/>
                    <a:gd name="T42" fmla="*/ 95 w 146"/>
                    <a:gd name="T43" fmla="*/ 35 h 138"/>
                    <a:gd name="T44" fmla="*/ 96 w 146"/>
                    <a:gd name="T45" fmla="*/ 35 h 138"/>
                    <a:gd name="T46" fmla="*/ 143 w 146"/>
                    <a:gd name="T47" fmla="*/ 8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6" h="138">
                      <a:moveTo>
                        <a:pt x="143" y="87"/>
                      </a:moveTo>
                      <a:cubicBezTo>
                        <a:pt x="146" y="98"/>
                        <a:pt x="146" y="110"/>
                        <a:pt x="140" y="120"/>
                      </a:cubicBezTo>
                      <a:cubicBezTo>
                        <a:pt x="134" y="130"/>
                        <a:pt x="123" y="136"/>
                        <a:pt x="111" y="137"/>
                      </a:cubicBezTo>
                      <a:cubicBezTo>
                        <a:pt x="85" y="138"/>
                        <a:pt x="63" y="119"/>
                        <a:pt x="46" y="102"/>
                      </a:cubicBezTo>
                      <a:cubicBezTo>
                        <a:pt x="42" y="98"/>
                        <a:pt x="37" y="93"/>
                        <a:pt x="33" y="88"/>
                      </a:cubicBezTo>
                      <a:cubicBezTo>
                        <a:pt x="34" y="87"/>
                        <a:pt x="33" y="86"/>
                        <a:pt x="32" y="86"/>
                      </a:cubicBezTo>
                      <a:cubicBezTo>
                        <a:pt x="26" y="79"/>
                        <a:pt x="20" y="71"/>
                        <a:pt x="15" y="63"/>
                      </a:cubicBezTo>
                      <a:cubicBezTo>
                        <a:pt x="9" y="55"/>
                        <a:pt x="5" y="47"/>
                        <a:pt x="0" y="38"/>
                      </a:cubicBezTo>
                      <a:cubicBezTo>
                        <a:pt x="5" y="35"/>
                        <a:pt x="4" y="29"/>
                        <a:pt x="2" y="24"/>
                      </a:cubicBezTo>
                      <a:cubicBezTo>
                        <a:pt x="3" y="25"/>
                        <a:pt x="4" y="25"/>
                        <a:pt x="4" y="25"/>
                      </a:cubicBezTo>
                      <a:cubicBezTo>
                        <a:pt x="5" y="27"/>
                        <a:pt x="6" y="28"/>
                        <a:pt x="7" y="29"/>
                      </a:cubicBezTo>
                      <a:cubicBezTo>
                        <a:pt x="17" y="45"/>
                        <a:pt x="30" y="60"/>
                        <a:pt x="44" y="74"/>
                      </a:cubicBezTo>
                      <a:cubicBezTo>
                        <a:pt x="59" y="89"/>
                        <a:pt x="77" y="105"/>
                        <a:pt x="97" y="112"/>
                      </a:cubicBezTo>
                      <a:cubicBezTo>
                        <a:pt x="103" y="115"/>
                        <a:pt x="111" y="116"/>
                        <a:pt x="118" y="113"/>
                      </a:cubicBezTo>
                      <a:cubicBezTo>
                        <a:pt x="124" y="110"/>
                        <a:pt x="127" y="102"/>
                        <a:pt x="125" y="94"/>
                      </a:cubicBezTo>
                      <a:cubicBezTo>
                        <a:pt x="122" y="75"/>
                        <a:pt x="103" y="62"/>
                        <a:pt x="89" y="51"/>
                      </a:cubicBezTo>
                      <a:cubicBezTo>
                        <a:pt x="69" y="36"/>
                        <a:pt x="49" y="22"/>
                        <a:pt x="27" y="9"/>
                      </a:cubicBezTo>
                      <a:cubicBezTo>
                        <a:pt x="28" y="9"/>
                        <a:pt x="28" y="8"/>
                        <a:pt x="29" y="7"/>
                      </a:cubicBezTo>
                      <a:cubicBezTo>
                        <a:pt x="30" y="5"/>
                        <a:pt x="30" y="2"/>
                        <a:pt x="30" y="0"/>
                      </a:cubicBezTo>
                      <a:cubicBezTo>
                        <a:pt x="45" y="7"/>
                        <a:pt x="60" y="14"/>
                        <a:pt x="74" y="22"/>
                      </a:cubicBezTo>
                      <a:cubicBezTo>
                        <a:pt x="74" y="23"/>
                        <a:pt x="75" y="23"/>
                        <a:pt x="76" y="23"/>
                      </a:cubicBezTo>
                      <a:cubicBezTo>
                        <a:pt x="82" y="27"/>
                        <a:pt x="89" y="31"/>
                        <a:pt x="95" y="35"/>
                      </a:cubicBezTo>
                      <a:cubicBezTo>
                        <a:pt x="95" y="35"/>
                        <a:pt x="95" y="36"/>
                        <a:pt x="96" y="35"/>
                      </a:cubicBezTo>
                      <a:cubicBezTo>
                        <a:pt x="115" y="48"/>
                        <a:pt x="137" y="63"/>
                        <a:pt x="143" y="8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98"/>
                <p:cNvSpPr>
                  <a:spLocks/>
                </p:cNvSpPr>
                <p:nvPr/>
              </p:nvSpPr>
              <p:spPr bwMode="auto">
                <a:xfrm>
                  <a:off x="4245" y="1462"/>
                  <a:ext cx="41" cy="38"/>
                </a:xfrm>
                <a:custGeom>
                  <a:avLst/>
                  <a:gdLst>
                    <a:gd name="T0" fmla="*/ 17 w 17"/>
                    <a:gd name="T1" fmla="*/ 13 h 16"/>
                    <a:gd name="T2" fmla="*/ 13 w 17"/>
                    <a:gd name="T3" fmla="*/ 15 h 16"/>
                    <a:gd name="T4" fmla="*/ 7 w 17"/>
                    <a:gd name="T5" fmla="*/ 16 h 16"/>
                    <a:gd name="T6" fmla="*/ 7 w 17"/>
                    <a:gd name="T7" fmla="*/ 16 h 16"/>
                    <a:gd name="T8" fmla="*/ 7 w 17"/>
                    <a:gd name="T9" fmla="*/ 16 h 16"/>
                    <a:gd name="T10" fmla="*/ 0 w 17"/>
                    <a:gd name="T11" fmla="*/ 6 h 16"/>
                    <a:gd name="T12" fmla="*/ 5 w 17"/>
                    <a:gd name="T13" fmla="*/ 3 h 16"/>
                    <a:gd name="T14" fmla="*/ 10 w 17"/>
                    <a:gd name="T15" fmla="*/ 0 h 16"/>
                    <a:gd name="T16" fmla="*/ 17 w 17"/>
                    <a:gd name="T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17" y="13"/>
                      </a:moveTo>
                      <a:cubicBezTo>
                        <a:pt x="16" y="13"/>
                        <a:pt x="14" y="14"/>
                        <a:pt x="13" y="15"/>
                      </a:cubicBezTo>
                      <a:cubicBezTo>
                        <a:pt x="11" y="15"/>
                        <a:pt x="9" y="16"/>
                        <a:pt x="7" y="16"/>
                      </a:cubicBezTo>
                      <a:cubicBezTo>
                        <a:pt x="7" y="16"/>
                        <a:pt x="7" y="16"/>
                        <a:pt x="7" y="16"/>
                      </a:cubicBezTo>
                      <a:cubicBezTo>
                        <a:pt x="7" y="16"/>
                        <a:pt x="7" y="16"/>
                        <a:pt x="7" y="16"/>
                      </a:cubicBezTo>
                      <a:cubicBezTo>
                        <a:pt x="5" y="12"/>
                        <a:pt x="3" y="9"/>
                        <a:pt x="0" y="6"/>
                      </a:cubicBezTo>
                      <a:cubicBezTo>
                        <a:pt x="2" y="5"/>
                        <a:pt x="3" y="4"/>
                        <a:pt x="5" y="3"/>
                      </a:cubicBezTo>
                      <a:cubicBezTo>
                        <a:pt x="6" y="2"/>
                        <a:pt x="8" y="2"/>
                        <a:pt x="10" y="0"/>
                      </a:cubicBezTo>
                      <a:cubicBezTo>
                        <a:pt x="12" y="4"/>
                        <a:pt x="15" y="9"/>
                        <a:pt x="17"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99"/>
                <p:cNvSpPr>
                  <a:spLocks/>
                </p:cNvSpPr>
                <p:nvPr/>
              </p:nvSpPr>
              <p:spPr bwMode="auto">
                <a:xfrm>
                  <a:off x="4004" y="2058"/>
                  <a:ext cx="147" cy="121"/>
                </a:xfrm>
                <a:custGeom>
                  <a:avLst/>
                  <a:gdLst>
                    <a:gd name="T0" fmla="*/ 57 w 62"/>
                    <a:gd name="T1" fmla="*/ 14 h 51"/>
                    <a:gd name="T2" fmla="*/ 46 w 62"/>
                    <a:gd name="T3" fmla="*/ 45 h 51"/>
                    <a:gd name="T4" fmla="*/ 16 w 62"/>
                    <a:gd name="T5" fmla="*/ 48 h 51"/>
                    <a:gd name="T6" fmla="*/ 0 w 62"/>
                    <a:gd name="T7" fmla="*/ 37 h 51"/>
                    <a:gd name="T8" fmla="*/ 7 w 62"/>
                    <a:gd name="T9" fmla="*/ 38 h 51"/>
                    <a:gd name="T10" fmla="*/ 22 w 62"/>
                    <a:gd name="T11" fmla="*/ 32 h 51"/>
                    <a:gd name="T12" fmla="*/ 34 w 62"/>
                    <a:gd name="T13" fmla="*/ 0 h 51"/>
                    <a:gd name="T14" fmla="*/ 57 w 62"/>
                    <a:gd name="T15" fmla="*/ 12 h 51"/>
                    <a:gd name="T16" fmla="*/ 57 w 62"/>
                    <a:gd name="T17"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1">
                      <a:moveTo>
                        <a:pt x="57" y="14"/>
                      </a:moveTo>
                      <a:cubicBezTo>
                        <a:pt x="62" y="25"/>
                        <a:pt x="56" y="39"/>
                        <a:pt x="46" y="45"/>
                      </a:cubicBezTo>
                      <a:cubicBezTo>
                        <a:pt x="37" y="51"/>
                        <a:pt x="26" y="51"/>
                        <a:pt x="16" y="48"/>
                      </a:cubicBezTo>
                      <a:cubicBezTo>
                        <a:pt x="10" y="45"/>
                        <a:pt x="5" y="41"/>
                        <a:pt x="0" y="37"/>
                      </a:cubicBezTo>
                      <a:cubicBezTo>
                        <a:pt x="3" y="38"/>
                        <a:pt x="5" y="38"/>
                        <a:pt x="7" y="38"/>
                      </a:cubicBezTo>
                      <a:cubicBezTo>
                        <a:pt x="13" y="38"/>
                        <a:pt x="18" y="35"/>
                        <a:pt x="22" y="32"/>
                      </a:cubicBezTo>
                      <a:cubicBezTo>
                        <a:pt x="30" y="24"/>
                        <a:pt x="34" y="12"/>
                        <a:pt x="34" y="0"/>
                      </a:cubicBezTo>
                      <a:cubicBezTo>
                        <a:pt x="40" y="7"/>
                        <a:pt x="48" y="12"/>
                        <a:pt x="57" y="12"/>
                      </a:cubicBezTo>
                      <a:cubicBezTo>
                        <a:pt x="56" y="13"/>
                        <a:pt x="56" y="13"/>
                        <a:pt x="57" y="1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200"/>
                <p:cNvSpPr>
                  <a:spLocks/>
                </p:cNvSpPr>
                <p:nvPr/>
              </p:nvSpPr>
              <p:spPr bwMode="auto">
                <a:xfrm>
                  <a:off x="4423" y="516"/>
                  <a:ext cx="74" cy="61"/>
                </a:xfrm>
                <a:custGeom>
                  <a:avLst/>
                  <a:gdLst>
                    <a:gd name="T0" fmla="*/ 22 w 31"/>
                    <a:gd name="T1" fmla="*/ 6 h 26"/>
                    <a:gd name="T2" fmla="*/ 29 w 31"/>
                    <a:gd name="T3" fmla="*/ 26 h 26"/>
                    <a:gd name="T4" fmla="*/ 6 w 31"/>
                    <a:gd name="T5" fmla="*/ 24 h 26"/>
                    <a:gd name="T6" fmla="*/ 0 w 31"/>
                    <a:gd name="T7" fmla="*/ 2 h 26"/>
                    <a:gd name="T8" fmla="*/ 22 w 31"/>
                    <a:gd name="T9" fmla="*/ 6 h 26"/>
                  </a:gdLst>
                  <a:ahLst/>
                  <a:cxnLst>
                    <a:cxn ang="0">
                      <a:pos x="T0" y="T1"/>
                    </a:cxn>
                    <a:cxn ang="0">
                      <a:pos x="T2" y="T3"/>
                    </a:cxn>
                    <a:cxn ang="0">
                      <a:pos x="T4" y="T5"/>
                    </a:cxn>
                    <a:cxn ang="0">
                      <a:pos x="T6" y="T7"/>
                    </a:cxn>
                    <a:cxn ang="0">
                      <a:pos x="T8" y="T9"/>
                    </a:cxn>
                  </a:cxnLst>
                  <a:rect l="0" t="0" r="r" b="b"/>
                  <a:pathLst>
                    <a:path w="31" h="26">
                      <a:moveTo>
                        <a:pt x="22" y="6"/>
                      </a:moveTo>
                      <a:cubicBezTo>
                        <a:pt x="28" y="11"/>
                        <a:pt x="31" y="19"/>
                        <a:pt x="29" y="26"/>
                      </a:cubicBezTo>
                      <a:cubicBezTo>
                        <a:pt x="22" y="23"/>
                        <a:pt x="14" y="22"/>
                        <a:pt x="6" y="24"/>
                      </a:cubicBezTo>
                      <a:cubicBezTo>
                        <a:pt x="8" y="16"/>
                        <a:pt x="5" y="8"/>
                        <a:pt x="0" y="2"/>
                      </a:cubicBezTo>
                      <a:cubicBezTo>
                        <a:pt x="7" y="0"/>
                        <a:pt x="16" y="0"/>
                        <a:pt x="22"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201"/>
                <p:cNvSpPr>
                  <a:spLocks/>
                </p:cNvSpPr>
                <p:nvPr/>
              </p:nvSpPr>
              <p:spPr bwMode="auto">
                <a:xfrm>
                  <a:off x="4276" y="1296"/>
                  <a:ext cx="45" cy="29"/>
                </a:xfrm>
                <a:custGeom>
                  <a:avLst/>
                  <a:gdLst>
                    <a:gd name="T0" fmla="*/ 11 w 19"/>
                    <a:gd name="T1" fmla="*/ 0 h 12"/>
                    <a:gd name="T2" fmla="*/ 19 w 19"/>
                    <a:gd name="T3" fmla="*/ 7 h 12"/>
                    <a:gd name="T4" fmla="*/ 6 w 19"/>
                    <a:gd name="T5" fmla="*/ 12 h 12"/>
                    <a:gd name="T6" fmla="*/ 3 w 19"/>
                    <a:gd name="T7" fmla="*/ 8 h 12"/>
                    <a:gd name="T8" fmla="*/ 0 w 19"/>
                    <a:gd name="T9" fmla="*/ 4 h 12"/>
                    <a:gd name="T10" fmla="*/ 11 w 19"/>
                    <a:gd name="T11" fmla="*/ 0 h 12"/>
                    <a:gd name="T12" fmla="*/ 11 w 1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9" h="12">
                      <a:moveTo>
                        <a:pt x="11" y="0"/>
                      </a:moveTo>
                      <a:cubicBezTo>
                        <a:pt x="13" y="3"/>
                        <a:pt x="16" y="6"/>
                        <a:pt x="19" y="7"/>
                      </a:cubicBezTo>
                      <a:cubicBezTo>
                        <a:pt x="15" y="9"/>
                        <a:pt x="11" y="11"/>
                        <a:pt x="6" y="12"/>
                      </a:cubicBezTo>
                      <a:cubicBezTo>
                        <a:pt x="5" y="11"/>
                        <a:pt x="4" y="9"/>
                        <a:pt x="3" y="8"/>
                      </a:cubicBezTo>
                      <a:cubicBezTo>
                        <a:pt x="2" y="7"/>
                        <a:pt x="1" y="5"/>
                        <a:pt x="0" y="4"/>
                      </a:cubicBezTo>
                      <a:cubicBezTo>
                        <a:pt x="4" y="3"/>
                        <a:pt x="7" y="2"/>
                        <a:pt x="11" y="0"/>
                      </a:cubicBezTo>
                      <a:cubicBezTo>
                        <a:pt x="11" y="0"/>
                        <a:pt x="11" y="0"/>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202"/>
                <p:cNvSpPr>
                  <a:spLocks/>
                </p:cNvSpPr>
                <p:nvPr/>
              </p:nvSpPr>
              <p:spPr bwMode="auto">
                <a:xfrm>
                  <a:off x="4354" y="797"/>
                  <a:ext cx="86" cy="83"/>
                </a:xfrm>
                <a:custGeom>
                  <a:avLst/>
                  <a:gdLst>
                    <a:gd name="T0" fmla="*/ 27 w 36"/>
                    <a:gd name="T1" fmla="*/ 8 h 35"/>
                    <a:gd name="T2" fmla="*/ 20 w 36"/>
                    <a:gd name="T3" fmla="*/ 32 h 35"/>
                    <a:gd name="T4" fmla="*/ 19 w 36"/>
                    <a:gd name="T5" fmla="*/ 33 h 35"/>
                    <a:gd name="T6" fmla="*/ 18 w 36"/>
                    <a:gd name="T7" fmla="*/ 34 h 35"/>
                    <a:gd name="T8" fmla="*/ 18 w 36"/>
                    <a:gd name="T9" fmla="*/ 35 h 35"/>
                    <a:gd name="T10" fmla="*/ 13 w 36"/>
                    <a:gd name="T11" fmla="*/ 28 h 35"/>
                    <a:gd name="T12" fmla="*/ 20 w 36"/>
                    <a:gd name="T13" fmla="*/ 23 h 35"/>
                    <a:gd name="T14" fmla="*/ 21 w 36"/>
                    <a:gd name="T15" fmla="*/ 15 h 35"/>
                    <a:gd name="T16" fmla="*/ 5 w 36"/>
                    <a:gd name="T17" fmla="*/ 18 h 35"/>
                    <a:gd name="T18" fmla="*/ 0 w 36"/>
                    <a:gd name="T19" fmla="*/ 13 h 35"/>
                    <a:gd name="T20" fmla="*/ 0 w 36"/>
                    <a:gd name="T21" fmla="*/ 12 h 35"/>
                    <a:gd name="T22" fmla="*/ 3 w 36"/>
                    <a:gd name="T23" fmla="*/ 13 h 35"/>
                    <a:gd name="T24" fmla="*/ 27 w 36"/>
                    <a:gd name="T25"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5">
                      <a:moveTo>
                        <a:pt x="27" y="8"/>
                      </a:moveTo>
                      <a:cubicBezTo>
                        <a:pt x="36" y="16"/>
                        <a:pt x="29" y="27"/>
                        <a:pt x="20" y="32"/>
                      </a:cubicBezTo>
                      <a:cubicBezTo>
                        <a:pt x="20" y="32"/>
                        <a:pt x="19" y="33"/>
                        <a:pt x="19" y="33"/>
                      </a:cubicBezTo>
                      <a:cubicBezTo>
                        <a:pt x="19" y="34"/>
                        <a:pt x="18" y="34"/>
                        <a:pt x="18" y="34"/>
                      </a:cubicBezTo>
                      <a:cubicBezTo>
                        <a:pt x="18" y="34"/>
                        <a:pt x="18" y="35"/>
                        <a:pt x="18" y="35"/>
                      </a:cubicBezTo>
                      <a:cubicBezTo>
                        <a:pt x="16" y="33"/>
                        <a:pt x="15" y="31"/>
                        <a:pt x="13" y="28"/>
                      </a:cubicBezTo>
                      <a:cubicBezTo>
                        <a:pt x="16" y="28"/>
                        <a:pt x="19" y="25"/>
                        <a:pt x="20" y="23"/>
                      </a:cubicBezTo>
                      <a:cubicBezTo>
                        <a:pt x="22" y="21"/>
                        <a:pt x="22" y="18"/>
                        <a:pt x="21" y="15"/>
                      </a:cubicBezTo>
                      <a:cubicBezTo>
                        <a:pt x="18" y="9"/>
                        <a:pt x="9" y="14"/>
                        <a:pt x="5" y="18"/>
                      </a:cubicBezTo>
                      <a:cubicBezTo>
                        <a:pt x="3" y="16"/>
                        <a:pt x="2" y="14"/>
                        <a:pt x="0" y="13"/>
                      </a:cubicBezTo>
                      <a:cubicBezTo>
                        <a:pt x="0" y="12"/>
                        <a:pt x="0" y="12"/>
                        <a:pt x="0" y="12"/>
                      </a:cubicBezTo>
                      <a:cubicBezTo>
                        <a:pt x="1" y="13"/>
                        <a:pt x="2" y="13"/>
                        <a:pt x="3" y="13"/>
                      </a:cubicBezTo>
                      <a:cubicBezTo>
                        <a:pt x="9" y="8"/>
                        <a:pt x="19" y="0"/>
                        <a:pt x="27" y="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203"/>
                <p:cNvSpPr>
                  <a:spLocks/>
                </p:cNvSpPr>
                <p:nvPr/>
              </p:nvSpPr>
              <p:spPr bwMode="auto">
                <a:xfrm>
                  <a:off x="4174" y="1649"/>
                  <a:ext cx="52" cy="31"/>
                </a:xfrm>
                <a:custGeom>
                  <a:avLst/>
                  <a:gdLst>
                    <a:gd name="T0" fmla="*/ 21 w 22"/>
                    <a:gd name="T1" fmla="*/ 7 h 13"/>
                    <a:gd name="T2" fmla="*/ 22 w 22"/>
                    <a:gd name="T3" fmla="*/ 10 h 13"/>
                    <a:gd name="T4" fmla="*/ 7 w 22"/>
                    <a:gd name="T5" fmla="*/ 13 h 13"/>
                    <a:gd name="T6" fmla="*/ 5 w 22"/>
                    <a:gd name="T7" fmla="*/ 13 h 13"/>
                    <a:gd name="T8" fmla="*/ 3 w 22"/>
                    <a:gd name="T9" fmla="*/ 9 h 13"/>
                    <a:gd name="T10" fmla="*/ 2 w 22"/>
                    <a:gd name="T11" fmla="*/ 7 h 13"/>
                    <a:gd name="T12" fmla="*/ 1 w 22"/>
                    <a:gd name="T13" fmla="*/ 5 h 13"/>
                    <a:gd name="T14" fmla="*/ 1 w 22"/>
                    <a:gd name="T15" fmla="*/ 3 h 13"/>
                    <a:gd name="T16" fmla="*/ 0 w 22"/>
                    <a:gd name="T17" fmla="*/ 3 h 13"/>
                    <a:gd name="T18" fmla="*/ 0 w 22"/>
                    <a:gd name="T19" fmla="*/ 2 h 13"/>
                    <a:gd name="T20" fmla="*/ 2 w 22"/>
                    <a:gd name="T21" fmla="*/ 2 h 13"/>
                    <a:gd name="T22" fmla="*/ 17 w 22"/>
                    <a:gd name="T23" fmla="*/ 0 h 13"/>
                    <a:gd name="T24" fmla="*/ 18 w 22"/>
                    <a:gd name="T25" fmla="*/ 1 h 13"/>
                    <a:gd name="T26" fmla="*/ 21 w 22"/>
                    <a:gd name="T2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3">
                      <a:moveTo>
                        <a:pt x="21" y="7"/>
                      </a:moveTo>
                      <a:cubicBezTo>
                        <a:pt x="21" y="8"/>
                        <a:pt x="22" y="9"/>
                        <a:pt x="22" y="10"/>
                      </a:cubicBezTo>
                      <a:cubicBezTo>
                        <a:pt x="18" y="12"/>
                        <a:pt x="13" y="13"/>
                        <a:pt x="7" y="13"/>
                      </a:cubicBezTo>
                      <a:cubicBezTo>
                        <a:pt x="6" y="13"/>
                        <a:pt x="6" y="13"/>
                        <a:pt x="5" y="13"/>
                      </a:cubicBezTo>
                      <a:cubicBezTo>
                        <a:pt x="4" y="12"/>
                        <a:pt x="3" y="11"/>
                        <a:pt x="3" y="9"/>
                      </a:cubicBezTo>
                      <a:cubicBezTo>
                        <a:pt x="2" y="9"/>
                        <a:pt x="2" y="8"/>
                        <a:pt x="2" y="7"/>
                      </a:cubicBezTo>
                      <a:cubicBezTo>
                        <a:pt x="2" y="6"/>
                        <a:pt x="2" y="5"/>
                        <a:pt x="1" y="5"/>
                      </a:cubicBezTo>
                      <a:cubicBezTo>
                        <a:pt x="1" y="4"/>
                        <a:pt x="1" y="4"/>
                        <a:pt x="1" y="3"/>
                      </a:cubicBezTo>
                      <a:cubicBezTo>
                        <a:pt x="1" y="3"/>
                        <a:pt x="0" y="3"/>
                        <a:pt x="0" y="3"/>
                      </a:cubicBezTo>
                      <a:cubicBezTo>
                        <a:pt x="0" y="2"/>
                        <a:pt x="0" y="2"/>
                        <a:pt x="0" y="2"/>
                      </a:cubicBezTo>
                      <a:cubicBezTo>
                        <a:pt x="1" y="2"/>
                        <a:pt x="1" y="2"/>
                        <a:pt x="2" y="2"/>
                      </a:cubicBezTo>
                      <a:cubicBezTo>
                        <a:pt x="7" y="2"/>
                        <a:pt x="12" y="2"/>
                        <a:pt x="17" y="0"/>
                      </a:cubicBezTo>
                      <a:cubicBezTo>
                        <a:pt x="17" y="0"/>
                        <a:pt x="17" y="1"/>
                        <a:pt x="18" y="1"/>
                      </a:cubicBezTo>
                      <a:cubicBezTo>
                        <a:pt x="19" y="3"/>
                        <a:pt x="20" y="5"/>
                        <a:pt x="21"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204"/>
                <p:cNvSpPr>
                  <a:spLocks/>
                </p:cNvSpPr>
                <p:nvPr/>
              </p:nvSpPr>
              <p:spPr bwMode="auto">
                <a:xfrm>
                  <a:off x="4122" y="1817"/>
                  <a:ext cx="55" cy="57"/>
                </a:xfrm>
                <a:custGeom>
                  <a:avLst/>
                  <a:gdLst>
                    <a:gd name="T0" fmla="*/ 23 w 23"/>
                    <a:gd name="T1" fmla="*/ 11 h 24"/>
                    <a:gd name="T2" fmla="*/ 20 w 23"/>
                    <a:gd name="T3" fmla="*/ 18 h 24"/>
                    <a:gd name="T4" fmla="*/ 6 w 23"/>
                    <a:gd name="T5" fmla="*/ 17 h 24"/>
                    <a:gd name="T6" fmla="*/ 0 w 23"/>
                    <a:gd name="T7" fmla="*/ 10 h 24"/>
                    <a:gd name="T8" fmla="*/ 4 w 23"/>
                    <a:gd name="T9" fmla="*/ 8 h 24"/>
                    <a:gd name="T10" fmla="*/ 5 w 23"/>
                    <a:gd name="T11" fmla="*/ 8 h 24"/>
                    <a:gd name="T12" fmla="*/ 17 w 23"/>
                    <a:gd name="T13" fmla="*/ 16 h 24"/>
                    <a:gd name="T14" fmla="*/ 19 w 23"/>
                    <a:gd name="T15" fmla="*/ 9 h 24"/>
                    <a:gd name="T16" fmla="*/ 17 w 23"/>
                    <a:gd name="T17" fmla="*/ 4 h 24"/>
                    <a:gd name="T18" fmla="*/ 15 w 23"/>
                    <a:gd name="T19" fmla="*/ 2 h 24"/>
                    <a:gd name="T20" fmla="*/ 19 w 23"/>
                    <a:gd name="T21" fmla="*/ 0 h 24"/>
                    <a:gd name="T22" fmla="*/ 23 w 23"/>
                    <a:gd name="T23"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4">
                      <a:moveTo>
                        <a:pt x="23" y="11"/>
                      </a:moveTo>
                      <a:cubicBezTo>
                        <a:pt x="23" y="13"/>
                        <a:pt x="22" y="16"/>
                        <a:pt x="20" y="18"/>
                      </a:cubicBezTo>
                      <a:cubicBezTo>
                        <a:pt x="15" y="24"/>
                        <a:pt x="10" y="21"/>
                        <a:pt x="6" y="17"/>
                      </a:cubicBezTo>
                      <a:cubicBezTo>
                        <a:pt x="3" y="15"/>
                        <a:pt x="2" y="12"/>
                        <a:pt x="0" y="10"/>
                      </a:cubicBezTo>
                      <a:cubicBezTo>
                        <a:pt x="2" y="10"/>
                        <a:pt x="3" y="9"/>
                        <a:pt x="4" y="8"/>
                      </a:cubicBezTo>
                      <a:cubicBezTo>
                        <a:pt x="4" y="8"/>
                        <a:pt x="4" y="8"/>
                        <a:pt x="5" y="8"/>
                      </a:cubicBezTo>
                      <a:cubicBezTo>
                        <a:pt x="6" y="13"/>
                        <a:pt x="12" y="20"/>
                        <a:pt x="17" y="16"/>
                      </a:cubicBezTo>
                      <a:cubicBezTo>
                        <a:pt x="19" y="15"/>
                        <a:pt x="20" y="12"/>
                        <a:pt x="19" y="9"/>
                      </a:cubicBezTo>
                      <a:cubicBezTo>
                        <a:pt x="19" y="7"/>
                        <a:pt x="18" y="6"/>
                        <a:pt x="17" y="4"/>
                      </a:cubicBezTo>
                      <a:cubicBezTo>
                        <a:pt x="16" y="4"/>
                        <a:pt x="16" y="3"/>
                        <a:pt x="15" y="2"/>
                      </a:cubicBezTo>
                      <a:cubicBezTo>
                        <a:pt x="16" y="1"/>
                        <a:pt x="17" y="1"/>
                        <a:pt x="19" y="0"/>
                      </a:cubicBezTo>
                      <a:cubicBezTo>
                        <a:pt x="21" y="3"/>
                        <a:pt x="23" y="7"/>
                        <a:pt x="23" y="1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406"/>
              <p:cNvGrpSpPr>
                <a:grpSpLocks/>
              </p:cNvGrpSpPr>
              <p:nvPr/>
            </p:nvGrpSpPr>
            <p:grpSpPr bwMode="auto">
              <a:xfrm>
                <a:off x="3169" y="161"/>
                <a:ext cx="1301" cy="2226"/>
                <a:chOff x="3169" y="161"/>
                <a:chExt cx="1301" cy="2226"/>
              </a:xfrm>
            </p:grpSpPr>
            <p:sp>
              <p:nvSpPr>
                <p:cNvPr id="436" name="Freeform 206"/>
                <p:cNvSpPr>
                  <a:spLocks/>
                </p:cNvSpPr>
                <p:nvPr/>
              </p:nvSpPr>
              <p:spPr bwMode="auto">
                <a:xfrm>
                  <a:off x="4321" y="1034"/>
                  <a:ext cx="43" cy="38"/>
                </a:xfrm>
                <a:custGeom>
                  <a:avLst/>
                  <a:gdLst>
                    <a:gd name="T0" fmla="*/ 14 w 18"/>
                    <a:gd name="T1" fmla="*/ 5 h 16"/>
                    <a:gd name="T2" fmla="*/ 18 w 18"/>
                    <a:gd name="T3" fmla="*/ 7 h 16"/>
                    <a:gd name="T4" fmla="*/ 9 w 18"/>
                    <a:gd name="T5" fmla="*/ 16 h 16"/>
                    <a:gd name="T6" fmla="*/ 0 w 18"/>
                    <a:gd name="T7" fmla="*/ 12 h 16"/>
                    <a:gd name="T8" fmla="*/ 4 w 18"/>
                    <a:gd name="T9" fmla="*/ 0 h 16"/>
                    <a:gd name="T10" fmla="*/ 14 w 18"/>
                    <a:gd name="T11" fmla="*/ 5 h 16"/>
                  </a:gdLst>
                  <a:ahLst/>
                  <a:cxnLst>
                    <a:cxn ang="0">
                      <a:pos x="T0" y="T1"/>
                    </a:cxn>
                    <a:cxn ang="0">
                      <a:pos x="T2" y="T3"/>
                    </a:cxn>
                    <a:cxn ang="0">
                      <a:pos x="T4" y="T5"/>
                    </a:cxn>
                    <a:cxn ang="0">
                      <a:pos x="T6" y="T7"/>
                    </a:cxn>
                    <a:cxn ang="0">
                      <a:pos x="T8" y="T9"/>
                    </a:cxn>
                    <a:cxn ang="0">
                      <a:pos x="T10" y="T11"/>
                    </a:cxn>
                  </a:cxnLst>
                  <a:rect l="0" t="0" r="r" b="b"/>
                  <a:pathLst>
                    <a:path w="18" h="16">
                      <a:moveTo>
                        <a:pt x="14" y="5"/>
                      </a:moveTo>
                      <a:cubicBezTo>
                        <a:pt x="15" y="5"/>
                        <a:pt x="17" y="6"/>
                        <a:pt x="18" y="7"/>
                      </a:cubicBezTo>
                      <a:cubicBezTo>
                        <a:pt x="14" y="10"/>
                        <a:pt x="12" y="13"/>
                        <a:pt x="9" y="16"/>
                      </a:cubicBezTo>
                      <a:cubicBezTo>
                        <a:pt x="6" y="15"/>
                        <a:pt x="3" y="13"/>
                        <a:pt x="0" y="12"/>
                      </a:cubicBezTo>
                      <a:cubicBezTo>
                        <a:pt x="2" y="8"/>
                        <a:pt x="3" y="4"/>
                        <a:pt x="4" y="0"/>
                      </a:cubicBezTo>
                      <a:cubicBezTo>
                        <a:pt x="8" y="1"/>
                        <a:pt x="11" y="3"/>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207"/>
                <p:cNvSpPr>
                  <a:spLocks/>
                </p:cNvSpPr>
                <p:nvPr/>
              </p:nvSpPr>
              <p:spPr bwMode="auto">
                <a:xfrm>
                  <a:off x="4359" y="750"/>
                  <a:ext cx="55" cy="61"/>
                </a:xfrm>
                <a:custGeom>
                  <a:avLst/>
                  <a:gdLst>
                    <a:gd name="T0" fmla="*/ 23 w 23"/>
                    <a:gd name="T1" fmla="*/ 22 h 26"/>
                    <a:gd name="T2" fmla="*/ 3 w 23"/>
                    <a:gd name="T3" fmla="*/ 26 h 26"/>
                    <a:gd name="T4" fmla="*/ 7 w 23"/>
                    <a:gd name="T5" fmla="*/ 13 h 26"/>
                    <a:gd name="T6" fmla="*/ 0 w 23"/>
                    <a:gd name="T7" fmla="*/ 1 h 26"/>
                    <a:gd name="T8" fmla="*/ 0 w 23"/>
                    <a:gd name="T9" fmla="*/ 0 h 26"/>
                    <a:gd name="T10" fmla="*/ 2 w 23"/>
                    <a:gd name="T11" fmla="*/ 2 h 26"/>
                    <a:gd name="T12" fmla="*/ 10 w 23"/>
                    <a:gd name="T13" fmla="*/ 9 h 26"/>
                    <a:gd name="T14" fmla="*/ 23 w 23"/>
                    <a:gd name="T15" fmla="*/ 2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6">
                      <a:moveTo>
                        <a:pt x="23" y="22"/>
                      </a:moveTo>
                      <a:cubicBezTo>
                        <a:pt x="17" y="19"/>
                        <a:pt x="10" y="22"/>
                        <a:pt x="3" y="26"/>
                      </a:cubicBezTo>
                      <a:cubicBezTo>
                        <a:pt x="5" y="22"/>
                        <a:pt x="8" y="18"/>
                        <a:pt x="7" y="13"/>
                      </a:cubicBezTo>
                      <a:cubicBezTo>
                        <a:pt x="6" y="8"/>
                        <a:pt x="3" y="4"/>
                        <a:pt x="0" y="1"/>
                      </a:cubicBezTo>
                      <a:cubicBezTo>
                        <a:pt x="0" y="0"/>
                        <a:pt x="0" y="0"/>
                        <a:pt x="0" y="0"/>
                      </a:cubicBezTo>
                      <a:cubicBezTo>
                        <a:pt x="1" y="1"/>
                        <a:pt x="1" y="1"/>
                        <a:pt x="2" y="2"/>
                      </a:cubicBezTo>
                      <a:cubicBezTo>
                        <a:pt x="5" y="4"/>
                        <a:pt x="7" y="7"/>
                        <a:pt x="10" y="9"/>
                      </a:cubicBezTo>
                      <a:cubicBezTo>
                        <a:pt x="15" y="13"/>
                        <a:pt x="19" y="17"/>
                        <a:pt x="23" y="2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208"/>
                <p:cNvSpPr>
                  <a:spLocks/>
                </p:cNvSpPr>
                <p:nvPr/>
              </p:nvSpPr>
              <p:spPr bwMode="auto">
                <a:xfrm>
                  <a:off x="4032" y="2243"/>
                  <a:ext cx="40" cy="38"/>
                </a:xfrm>
                <a:custGeom>
                  <a:avLst/>
                  <a:gdLst>
                    <a:gd name="T0" fmla="*/ 16 w 17"/>
                    <a:gd name="T1" fmla="*/ 9 h 16"/>
                    <a:gd name="T2" fmla="*/ 13 w 17"/>
                    <a:gd name="T3" fmla="*/ 14 h 16"/>
                    <a:gd name="T4" fmla="*/ 6 w 17"/>
                    <a:gd name="T5" fmla="*/ 14 h 16"/>
                    <a:gd name="T6" fmla="*/ 2 w 17"/>
                    <a:gd name="T7" fmla="*/ 12 h 16"/>
                    <a:gd name="T8" fmla="*/ 1 w 17"/>
                    <a:gd name="T9" fmla="*/ 13 h 16"/>
                    <a:gd name="T10" fmla="*/ 0 w 17"/>
                    <a:gd name="T11" fmla="*/ 12 h 16"/>
                    <a:gd name="T12" fmla="*/ 7 w 17"/>
                    <a:gd name="T13" fmla="*/ 4 h 16"/>
                    <a:gd name="T14" fmla="*/ 6 w 17"/>
                    <a:gd name="T15" fmla="*/ 0 h 16"/>
                    <a:gd name="T16" fmla="*/ 6 w 17"/>
                    <a:gd name="T17" fmla="*/ 0 h 16"/>
                    <a:gd name="T18" fmla="*/ 10 w 17"/>
                    <a:gd name="T19" fmla="*/ 1 h 16"/>
                    <a:gd name="T20" fmla="*/ 10 w 17"/>
                    <a:gd name="T21" fmla="*/ 2 h 16"/>
                    <a:gd name="T22" fmla="*/ 14 w 17"/>
                    <a:gd name="T23" fmla="*/ 5 h 16"/>
                    <a:gd name="T24" fmla="*/ 16 w 17"/>
                    <a:gd name="T2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16" y="9"/>
                      </a:moveTo>
                      <a:cubicBezTo>
                        <a:pt x="17" y="12"/>
                        <a:pt x="16" y="14"/>
                        <a:pt x="13" y="14"/>
                      </a:cubicBezTo>
                      <a:cubicBezTo>
                        <a:pt x="9" y="16"/>
                        <a:pt x="10" y="15"/>
                        <a:pt x="6" y="14"/>
                      </a:cubicBezTo>
                      <a:cubicBezTo>
                        <a:pt x="5" y="13"/>
                        <a:pt x="4" y="13"/>
                        <a:pt x="2" y="12"/>
                      </a:cubicBezTo>
                      <a:cubicBezTo>
                        <a:pt x="2" y="12"/>
                        <a:pt x="1" y="12"/>
                        <a:pt x="1" y="13"/>
                      </a:cubicBezTo>
                      <a:cubicBezTo>
                        <a:pt x="0" y="12"/>
                        <a:pt x="0" y="12"/>
                        <a:pt x="0" y="12"/>
                      </a:cubicBezTo>
                      <a:cubicBezTo>
                        <a:pt x="2" y="10"/>
                        <a:pt x="5" y="7"/>
                        <a:pt x="7" y="4"/>
                      </a:cubicBezTo>
                      <a:cubicBezTo>
                        <a:pt x="8" y="3"/>
                        <a:pt x="7" y="1"/>
                        <a:pt x="6" y="0"/>
                      </a:cubicBezTo>
                      <a:cubicBezTo>
                        <a:pt x="6" y="0"/>
                        <a:pt x="6" y="0"/>
                        <a:pt x="6" y="0"/>
                      </a:cubicBezTo>
                      <a:cubicBezTo>
                        <a:pt x="7" y="0"/>
                        <a:pt x="8" y="1"/>
                        <a:pt x="10" y="1"/>
                      </a:cubicBezTo>
                      <a:cubicBezTo>
                        <a:pt x="10" y="1"/>
                        <a:pt x="10" y="2"/>
                        <a:pt x="10" y="2"/>
                      </a:cubicBezTo>
                      <a:cubicBezTo>
                        <a:pt x="11" y="3"/>
                        <a:pt x="12" y="4"/>
                        <a:pt x="14" y="5"/>
                      </a:cubicBezTo>
                      <a:cubicBezTo>
                        <a:pt x="15" y="6"/>
                        <a:pt x="16" y="8"/>
                        <a:pt x="16"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209"/>
                <p:cNvSpPr>
                  <a:spLocks/>
                </p:cNvSpPr>
                <p:nvPr/>
              </p:nvSpPr>
              <p:spPr bwMode="auto">
                <a:xfrm>
                  <a:off x="4333" y="558"/>
                  <a:ext cx="121" cy="102"/>
                </a:xfrm>
                <a:custGeom>
                  <a:avLst/>
                  <a:gdLst>
                    <a:gd name="T0" fmla="*/ 47 w 51"/>
                    <a:gd name="T1" fmla="*/ 43 h 43"/>
                    <a:gd name="T2" fmla="*/ 44 w 51"/>
                    <a:gd name="T3" fmla="*/ 41 h 43"/>
                    <a:gd name="T4" fmla="*/ 11 w 51"/>
                    <a:gd name="T5" fmla="*/ 38 h 43"/>
                    <a:gd name="T6" fmla="*/ 2 w 51"/>
                    <a:gd name="T7" fmla="*/ 14 h 43"/>
                    <a:gd name="T8" fmla="*/ 0 w 51"/>
                    <a:gd name="T9" fmla="*/ 12 h 43"/>
                    <a:gd name="T10" fmla="*/ 0 w 51"/>
                    <a:gd name="T11" fmla="*/ 12 h 43"/>
                    <a:gd name="T12" fmla="*/ 3 w 51"/>
                    <a:gd name="T13" fmla="*/ 12 h 43"/>
                    <a:gd name="T14" fmla="*/ 47 w 51"/>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43">
                      <a:moveTo>
                        <a:pt x="47" y="43"/>
                      </a:moveTo>
                      <a:cubicBezTo>
                        <a:pt x="46" y="42"/>
                        <a:pt x="45" y="42"/>
                        <a:pt x="44" y="41"/>
                      </a:cubicBezTo>
                      <a:cubicBezTo>
                        <a:pt x="34" y="34"/>
                        <a:pt x="22" y="34"/>
                        <a:pt x="11" y="38"/>
                      </a:cubicBezTo>
                      <a:cubicBezTo>
                        <a:pt x="13" y="29"/>
                        <a:pt x="9" y="19"/>
                        <a:pt x="2" y="14"/>
                      </a:cubicBezTo>
                      <a:cubicBezTo>
                        <a:pt x="1" y="13"/>
                        <a:pt x="0" y="13"/>
                        <a:pt x="0" y="12"/>
                      </a:cubicBezTo>
                      <a:cubicBezTo>
                        <a:pt x="0" y="12"/>
                        <a:pt x="0" y="12"/>
                        <a:pt x="0" y="12"/>
                      </a:cubicBezTo>
                      <a:cubicBezTo>
                        <a:pt x="1" y="13"/>
                        <a:pt x="2" y="13"/>
                        <a:pt x="3" y="12"/>
                      </a:cubicBezTo>
                      <a:cubicBezTo>
                        <a:pt x="25" y="0"/>
                        <a:pt x="51" y="18"/>
                        <a:pt x="47" y="4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210"/>
                <p:cNvSpPr>
                  <a:spLocks/>
                </p:cNvSpPr>
                <p:nvPr/>
              </p:nvSpPr>
              <p:spPr bwMode="auto">
                <a:xfrm>
                  <a:off x="4226" y="1438"/>
                  <a:ext cx="38" cy="34"/>
                </a:xfrm>
                <a:custGeom>
                  <a:avLst/>
                  <a:gdLst>
                    <a:gd name="T0" fmla="*/ 16 w 16"/>
                    <a:gd name="T1" fmla="*/ 8 h 14"/>
                    <a:gd name="T2" fmla="*/ 11 w 16"/>
                    <a:gd name="T3" fmla="*/ 11 h 14"/>
                    <a:gd name="T4" fmla="*/ 7 w 16"/>
                    <a:gd name="T5" fmla="*/ 14 h 14"/>
                    <a:gd name="T6" fmla="*/ 7 w 16"/>
                    <a:gd name="T7" fmla="*/ 14 h 14"/>
                    <a:gd name="T8" fmla="*/ 0 w 16"/>
                    <a:gd name="T9" fmla="*/ 6 h 14"/>
                    <a:gd name="T10" fmla="*/ 5 w 16"/>
                    <a:gd name="T11" fmla="*/ 3 h 14"/>
                    <a:gd name="T12" fmla="*/ 7 w 16"/>
                    <a:gd name="T13" fmla="*/ 2 h 14"/>
                    <a:gd name="T14" fmla="*/ 7 w 16"/>
                    <a:gd name="T15" fmla="*/ 1 h 14"/>
                    <a:gd name="T16" fmla="*/ 9 w 16"/>
                    <a:gd name="T17" fmla="*/ 0 h 14"/>
                    <a:gd name="T18" fmla="*/ 9 w 16"/>
                    <a:gd name="T19" fmla="*/ 0 h 14"/>
                    <a:gd name="T20" fmla="*/ 16 w 16"/>
                    <a:gd name="T2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4">
                      <a:moveTo>
                        <a:pt x="16" y="8"/>
                      </a:moveTo>
                      <a:cubicBezTo>
                        <a:pt x="14" y="9"/>
                        <a:pt x="13" y="10"/>
                        <a:pt x="11" y="11"/>
                      </a:cubicBezTo>
                      <a:cubicBezTo>
                        <a:pt x="10" y="12"/>
                        <a:pt x="8" y="13"/>
                        <a:pt x="7" y="14"/>
                      </a:cubicBezTo>
                      <a:cubicBezTo>
                        <a:pt x="7" y="14"/>
                        <a:pt x="7" y="14"/>
                        <a:pt x="7" y="14"/>
                      </a:cubicBezTo>
                      <a:cubicBezTo>
                        <a:pt x="4" y="11"/>
                        <a:pt x="2" y="8"/>
                        <a:pt x="0" y="6"/>
                      </a:cubicBezTo>
                      <a:cubicBezTo>
                        <a:pt x="1" y="5"/>
                        <a:pt x="3" y="4"/>
                        <a:pt x="5" y="3"/>
                      </a:cubicBezTo>
                      <a:cubicBezTo>
                        <a:pt x="5" y="2"/>
                        <a:pt x="6" y="2"/>
                        <a:pt x="7" y="2"/>
                      </a:cubicBezTo>
                      <a:cubicBezTo>
                        <a:pt x="7" y="2"/>
                        <a:pt x="7" y="2"/>
                        <a:pt x="7" y="1"/>
                      </a:cubicBezTo>
                      <a:cubicBezTo>
                        <a:pt x="8" y="1"/>
                        <a:pt x="8" y="1"/>
                        <a:pt x="9" y="0"/>
                      </a:cubicBezTo>
                      <a:cubicBezTo>
                        <a:pt x="9" y="0"/>
                        <a:pt x="9" y="0"/>
                        <a:pt x="9" y="0"/>
                      </a:cubicBezTo>
                      <a:cubicBezTo>
                        <a:pt x="12" y="3"/>
                        <a:pt x="14" y="5"/>
                        <a:pt x="16"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211"/>
                <p:cNvSpPr>
                  <a:spLocks/>
                </p:cNvSpPr>
                <p:nvPr/>
              </p:nvSpPr>
              <p:spPr bwMode="auto">
                <a:xfrm>
                  <a:off x="4371" y="826"/>
                  <a:ext cx="26" cy="33"/>
                </a:xfrm>
                <a:custGeom>
                  <a:avLst/>
                  <a:gdLst>
                    <a:gd name="T0" fmla="*/ 11 w 11"/>
                    <a:gd name="T1" fmla="*/ 6 h 14"/>
                    <a:gd name="T2" fmla="*/ 4 w 11"/>
                    <a:gd name="T3" fmla="*/ 14 h 14"/>
                    <a:gd name="T4" fmla="*/ 0 w 11"/>
                    <a:gd name="T5" fmla="*/ 8 h 14"/>
                    <a:gd name="T6" fmla="*/ 11 w 11"/>
                    <a:gd name="T7" fmla="*/ 6 h 14"/>
                  </a:gdLst>
                  <a:ahLst/>
                  <a:cxnLst>
                    <a:cxn ang="0">
                      <a:pos x="T0" y="T1"/>
                    </a:cxn>
                    <a:cxn ang="0">
                      <a:pos x="T2" y="T3"/>
                    </a:cxn>
                    <a:cxn ang="0">
                      <a:pos x="T4" y="T5"/>
                    </a:cxn>
                    <a:cxn ang="0">
                      <a:pos x="T6" y="T7"/>
                    </a:cxn>
                  </a:cxnLst>
                  <a:rect l="0" t="0" r="r" b="b"/>
                  <a:pathLst>
                    <a:path w="11" h="14">
                      <a:moveTo>
                        <a:pt x="11" y="6"/>
                      </a:moveTo>
                      <a:cubicBezTo>
                        <a:pt x="11" y="11"/>
                        <a:pt x="6" y="11"/>
                        <a:pt x="4" y="14"/>
                      </a:cubicBezTo>
                      <a:cubicBezTo>
                        <a:pt x="3" y="12"/>
                        <a:pt x="1" y="10"/>
                        <a:pt x="0" y="8"/>
                      </a:cubicBezTo>
                      <a:cubicBezTo>
                        <a:pt x="2" y="6"/>
                        <a:pt x="11" y="0"/>
                        <a:pt x="11"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212"/>
                <p:cNvSpPr>
                  <a:spLocks/>
                </p:cNvSpPr>
                <p:nvPr/>
              </p:nvSpPr>
              <p:spPr bwMode="auto">
                <a:xfrm>
                  <a:off x="4136" y="1826"/>
                  <a:ext cx="29" cy="34"/>
                </a:xfrm>
                <a:custGeom>
                  <a:avLst/>
                  <a:gdLst>
                    <a:gd name="T0" fmla="*/ 6 w 12"/>
                    <a:gd name="T1" fmla="*/ 0 h 14"/>
                    <a:gd name="T2" fmla="*/ 10 w 12"/>
                    <a:gd name="T3" fmla="*/ 9 h 14"/>
                    <a:gd name="T4" fmla="*/ 0 w 12"/>
                    <a:gd name="T5" fmla="*/ 3 h 14"/>
                    <a:gd name="T6" fmla="*/ 6 w 12"/>
                    <a:gd name="T7" fmla="*/ 0 h 14"/>
                  </a:gdLst>
                  <a:ahLst/>
                  <a:cxnLst>
                    <a:cxn ang="0">
                      <a:pos x="T0" y="T1"/>
                    </a:cxn>
                    <a:cxn ang="0">
                      <a:pos x="T2" y="T3"/>
                    </a:cxn>
                    <a:cxn ang="0">
                      <a:pos x="T4" y="T5"/>
                    </a:cxn>
                    <a:cxn ang="0">
                      <a:pos x="T6" y="T7"/>
                    </a:cxn>
                  </a:cxnLst>
                  <a:rect l="0" t="0" r="r" b="b"/>
                  <a:pathLst>
                    <a:path w="12" h="14">
                      <a:moveTo>
                        <a:pt x="6" y="0"/>
                      </a:moveTo>
                      <a:cubicBezTo>
                        <a:pt x="8" y="3"/>
                        <a:pt x="12" y="6"/>
                        <a:pt x="10" y="9"/>
                      </a:cubicBezTo>
                      <a:cubicBezTo>
                        <a:pt x="7" y="14"/>
                        <a:pt x="3" y="6"/>
                        <a:pt x="0" y="3"/>
                      </a:cubicBezTo>
                      <a:cubicBezTo>
                        <a:pt x="2" y="2"/>
                        <a:pt x="4" y="1"/>
                        <a:pt x="6"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213"/>
                <p:cNvSpPr>
                  <a:spLocks/>
                </p:cNvSpPr>
                <p:nvPr/>
              </p:nvSpPr>
              <p:spPr bwMode="auto">
                <a:xfrm>
                  <a:off x="4241" y="1308"/>
                  <a:ext cx="42" cy="26"/>
                </a:xfrm>
                <a:custGeom>
                  <a:avLst/>
                  <a:gdLst>
                    <a:gd name="T0" fmla="*/ 16 w 18"/>
                    <a:gd name="T1" fmla="*/ 5 h 11"/>
                    <a:gd name="T2" fmla="*/ 18 w 18"/>
                    <a:gd name="T3" fmla="*/ 8 h 11"/>
                    <a:gd name="T4" fmla="*/ 9 w 18"/>
                    <a:gd name="T5" fmla="*/ 10 h 11"/>
                    <a:gd name="T6" fmla="*/ 4 w 18"/>
                    <a:gd name="T7" fmla="*/ 11 h 11"/>
                    <a:gd name="T8" fmla="*/ 3 w 18"/>
                    <a:gd name="T9" fmla="*/ 7 h 11"/>
                    <a:gd name="T10" fmla="*/ 2 w 18"/>
                    <a:gd name="T11" fmla="*/ 4 h 11"/>
                    <a:gd name="T12" fmla="*/ 0 w 18"/>
                    <a:gd name="T13" fmla="*/ 2 h 11"/>
                    <a:gd name="T14" fmla="*/ 13 w 18"/>
                    <a:gd name="T15" fmla="*/ 0 h 11"/>
                    <a:gd name="T16" fmla="*/ 16 w 1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6" y="5"/>
                      </a:moveTo>
                      <a:cubicBezTo>
                        <a:pt x="17" y="6"/>
                        <a:pt x="17" y="7"/>
                        <a:pt x="18" y="8"/>
                      </a:cubicBezTo>
                      <a:cubicBezTo>
                        <a:pt x="15" y="9"/>
                        <a:pt x="12" y="10"/>
                        <a:pt x="9" y="10"/>
                      </a:cubicBezTo>
                      <a:cubicBezTo>
                        <a:pt x="8" y="11"/>
                        <a:pt x="6" y="11"/>
                        <a:pt x="4" y="11"/>
                      </a:cubicBezTo>
                      <a:cubicBezTo>
                        <a:pt x="4" y="9"/>
                        <a:pt x="3" y="8"/>
                        <a:pt x="3" y="7"/>
                      </a:cubicBezTo>
                      <a:cubicBezTo>
                        <a:pt x="2" y="6"/>
                        <a:pt x="2" y="5"/>
                        <a:pt x="2" y="4"/>
                      </a:cubicBezTo>
                      <a:cubicBezTo>
                        <a:pt x="1" y="3"/>
                        <a:pt x="1" y="3"/>
                        <a:pt x="0" y="2"/>
                      </a:cubicBezTo>
                      <a:cubicBezTo>
                        <a:pt x="5" y="1"/>
                        <a:pt x="9" y="1"/>
                        <a:pt x="13" y="0"/>
                      </a:cubicBezTo>
                      <a:cubicBezTo>
                        <a:pt x="14" y="2"/>
                        <a:pt x="15" y="3"/>
                        <a:pt x="16"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214"/>
                <p:cNvSpPr>
                  <a:spLocks/>
                </p:cNvSpPr>
                <p:nvPr/>
              </p:nvSpPr>
              <p:spPr bwMode="auto">
                <a:xfrm>
                  <a:off x="4124" y="1864"/>
                  <a:ext cx="27" cy="26"/>
                </a:xfrm>
                <a:custGeom>
                  <a:avLst/>
                  <a:gdLst>
                    <a:gd name="T0" fmla="*/ 2 w 11"/>
                    <a:gd name="T1" fmla="*/ 0 h 11"/>
                    <a:gd name="T2" fmla="*/ 11 w 11"/>
                    <a:gd name="T3" fmla="*/ 5 h 11"/>
                    <a:gd name="T4" fmla="*/ 0 w 11"/>
                    <a:gd name="T5" fmla="*/ 11 h 11"/>
                    <a:gd name="T6" fmla="*/ 1 w 11"/>
                    <a:gd name="T7" fmla="*/ 9 h 11"/>
                    <a:gd name="T8" fmla="*/ 2 w 11"/>
                    <a:gd name="T9" fmla="*/ 0 h 11"/>
                  </a:gdLst>
                  <a:ahLst/>
                  <a:cxnLst>
                    <a:cxn ang="0">
                      <a:pos x="T0" y="T1"/>
                    </a:cxn>
                    <a:cxn ang="0">
                      <a:pos x="T2" y="T3"/>
                    </a:cxn>
                    <a:cxn ang="0">
                      <a:pos x="T4" y="T5"/>
                    </a:cxn>
                    <a:cxn ang="0">
                      <a:pos x="T6" y="T7"/>
                    </a:cxn>
                    <a:cxn ang="0">
                      <a:pos x="T8" y="T9"/>
                    </a:cxn>
                  </a:cxnLst>
                  <a:rect l="0" t="0" r="r" b="b"/>
                  <a:pathLst>
                    <a:path w="11" h="11">
                      <a:moveTo>
                        <a:pt x="2" y="0"/>
                      </a:moveTo>
                      <a:cubicBezTo>
                        <a:pt x="4" y="3"/>
                        <a:pt x="8" y="5"/>
                        <a:pt x="11" y="5"/>
                      </a:cubicBezTo>
                      <a:cubicBezTo>
                        <a:pt x="8" y="7"/>
                        <a:pt x="4" y="9"/>
                        <a:pt x="0" y="11"/>
                      </a:cubicBezTo>
                      <a:cubicBezTo>
                        <a:pt x="0" y="10"/>
                        <a:pt x="0" y="10"/>
                        <a:pt x="1" y="9"/>
                      </a:cubicBezTo>
                      <a:cubicBezTo>
                        <a:pt x="2" y="6"/>
                        <a:pt x="2" y="3"/>
                        <a:pt x="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215"/>
                <p:cNvSpPr>
                  <a:spLocks/>
                </p:cNvSpPr>
                <p:nvPr/>
              </p:nvSpPr>
              <p:spPr bwMode="auto">
                <a:xfrm>
                  <a:off x="4025" y="1897"/>
                  <a:ext cx="126" cy="78"/>
                </a:xfrm>
                <a:custGeom>
                  <a:avLst/>
                  <a:gdLst>
                    <a:gd name="T0" fmla="*/ 46 w 53"/>
                    <a:gd name="T1" fmla="*/ 6 h 33"/>
                    <a:gd name="T2" fmla="*/ 32 w 53"/>
                    <a:gd name="T3" fmla="*/ 31 h 33"/>
                    <a:gd name="T4" fmla="*/ 0 w 53"/>
                    <a:gd name="T5" fmla="*/ 18 h 33"/>
                    <a:gd name="T6" fmla="*/ 0 w 53"/>
                    <a:gd name="T7" fmla="*/ 18 h 33"/>
                    <a:gd name="T8" fmla="*/ 46 w 53"/>
                    <a:gd name="T9" fmla="*/ 0 h 33"/>
                    <a:gd name="T10" fmla="*/ 47 w 53"/>
                    <a:gd name="T11" fmla="*/ 2 h 33"/>
                    <a:gd name="T12" fmla="*/ 46 w 53"/>
                    <a:gd name="T13" fmla="*/ 6 h 33"/>
                  </a:gdLst>
                  <a:ahLst/>
                  <a:cxnLst>
                    <a:cxn ang="0">
                      <a:pos x="T0" y="T1"/>
                    </a:cxn>
                    <a:cxn ang="0">
                      <a:pos x="T2" y="T3"/>
                    </a:cxn>
                    <a:cxn ang="0">
                      <a:pos x="T4" y="T5"/>
                    </a:cxn>
                    <a:cxn ang="0">
                      <a:pos x="T6" y="T7"/>
                    </a:cxn>
                    <a:cxn ang="0">
                      <a:pos x="T8" y="T9"/>
                    </a:cxn>
                    <a:cxn ang="0">
                      <a:pos x="T10" y="T11"/>
                    </a:cxn>
                    <a:cxn ang="0">
                      <a:pos x="T12" y="T13"/>
                    </a:cxn>
                  </a:cxnLst>
                  <a:rect l="0" t="0" r="r" b="b"/>
                  <a:pathLst>
                    <a:path w="53" h="33">
                      <a:moveTo>
                        <a:pt x="46" y="6"/>
                      </a:moveTo>
                      <a:cubicBezTo>
                        <a:pt x="53" y="17"/>
                        <a:pt x="44" y="29"/>
                        <a:pt x="32" y="31"/>
                      </a:cubicBezTo>
                      <a:cubicBezTo>
                        <a:pt x="20" y="33"/>
                        <a:pt x="9" y="26"/>
                        <a:pt x="0" y="18"/>
                      </a:cubicBezTo>
                      <a:cubicBezTo>
                        <a:pt x="0" y="18"/>
                        <a:pt x="0" y="18"/>
                        <a:pt x="0" y="18"/>
                      </a:cubicBezTo>
                      <a:cubicBezTo>
                        <a:pt x="16" y="13"/>
                        <a:pt x="31" y="7"/>
                        <a:pt x="46" y="0"/>
                      </a:cubicBezTo>
                      <a:cubicBezTo>
                        <a:pt x="47" y="2"/>
                        <a:pt x="47" y="2"/>
                        <a:pt x="47" y="2"/>
                      </a:cubicBezTo>
                      <a:cubicBezTo>
                        <a:pt x="46" y="3"/>
                        <a:pt x="45" y="4"/>
                        <a:pt x="46"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216"/>
                <p:cNvSpPr>
                  <a:spLocks/>
                </p:cNvSpPr>
                <p:nvPr/>
              </p:nvSpPr>
              <p:spPr bwMode="auto">
                <a:xfrm>
                  <a:off x="3963" y="168"/>
                  <a:ext cx="507" cy="260"/>
                </a:xfrm>
                <a:custGeom>
                  <a:avLst/>
                  <a:gdLst>
                    <a:gd name="T0" fmla="*/ 214 w 214"/>
                    <a:gd name="T1" fmla="*/ 110 h 110"/>
                    <a:gd name="T2" fmla="*/ 214 w 214"/>
                    <a:gd name="T3" fmla="*/ 110 h 110"/>
                    <a:gd name="T4" fmla="*/ 196 w 214"/>
                    <a:gd name="T5" fmla="*/ 108 h 110"/>
                    <a:gd name="T6" fmla="*/ 195 w 214"/>
                    <a:gd name="T7" fmla="*/ 108 h 110"/>
                    <a:gd name="T8" fmla="*/ 199 w 214"/>
                    <a:gd name="T9" fmla="*/ 99 h 110"/>
                    <a:gd name="T10" fmla="*/ 188 w 214"/>
                    <a:gd name="T11" fmla="*/ 90 h 110"/>
                    <a:gd name="T12" fmla="*/ 190 w 214"/>
                    <a:gd name="T13" fmla="*/ 80 h 110"/>
                    <a:gd name="T14" fmla="*/ 181 w 214"/>
                    <a:gd name="T15" fmla="*/ 72 h 110"/>
                    <a:gd name="T16" fmla="*/ 180 w 214"/>
                    <a:gd name="T17" fmla="*/ 63 h 110"/>
                    <a:gd name="T18" fmla="*/ 170 w 214"/>
                    <a:gd name="T19" fmla="*/ 61 h 110"/>
                    <a:gd name="T20" fmla="*/ 168 w 214"/>
                    <a:gd name="T21" fmla="*/ 52 h 110"/>
                    <a:gd name="T22" fmla="*/ 153 w 214"/>
                    <a:gd name="T23" fmla="*/ 49 h 110"/>
                    <a:gd name="T24" fmla="*/ 134 w 214"/>
                    <a:gd name="T25" fmla="*/ 39 h 110"/>
                    <a:gd name="T26" fmla="*/ 134 w 214"/>
                    <a:gd name="T27" fmla="*/ 34 h 110"/>
                    <a:gd name="T28" fmla="*/ 129 w 214"/>
                    <a:gd name="T29" fmla="*/ 27 h 110"/>
                    <a:gd name="T30" fmla="*/ 116 w 214"/>
                    <a:gd name="T31" fmla="*/ 29 h 110"/>
                    <a:gd name="T32" fmla="*/ 104 w 214"/>
                    <a:gd name="T33" fmla="*/ 21 h 110"/>
                    <a:gd name="T34" fmla="*/ 96 w 214"/>
                    <a:gd name="T35" fmla="*/ 28 h 110"/>
                    <a:gd name="T36" fmla="*/ 84 w 214"/>
                    <a:gd name="T37" fmla="*/ 19 h 110"/>
                    <a:gd name="T38" fmla="*/ 75 w 214"/>
                    <a:gd name="T39" fmla="*/ 25 h 110"/>
                    <a:gd name="T40" fmla="*/ 63 w 214"/>
                    <a:gd name="T41" fmla="*/ 22 h 110"/>
                    <a:gd name="T42" fmla="*/ 56 w 214"/>
                    <a:gd name="T43" fmla="*/ 33 h 110"/>
                    <a:gd name="T44" fmla="*/ 41 w 214"/>
                    <a:gd name="T45" fmla="*/ 31 h 110"/>
                    <a:gd name="T46" fmla="*/ 36 w 214"/>
                    <a:gd name="T47" fmla="*/ 41 h 110"/>
                    <a:gd name="T48" fmla="*/ 34 w 214"/>
                    <a:gd name="T49" fmla="*/ 40 h 110"/>
                    <a:gd name="T50" fmla="*/ 24 w 214"/>
                    <a:gd name="T51" fmla="*/ 41 h 110"/>
                    <a:gd name="T52" fmla="*/ 25 w 214"/>
                    <a:gd name="T53" fmla="*/ 51 h 110"/>
                    <a:gd name="T54" fmla="*/ 13 w 214"/>
                    <a:gd name="T55" fmla="*/ 41 h 110"/>
                    <a:gd name="T56" fmla="*/ 0 w 214"/>
                    <a:gd name="T57" fmla="*/ 32 h 110"/>
                    <a:gd name="T58" fmla="*/ 101 w 214"/>
                    <a:gd name="T59" fmla="*/ 4 h 110"/>
                    <a:gd name="T60" fmla="*/ 190 w 214"/>
                    <a:gd name="T61" fmla="*/ 56 h 110"/>
                    <a:gd name="T62" fmla="*/ 214 w 214"/>
                    <a:gd name="T6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4" h="110">
                      <a:moveTo>
                        <a:pt x="214" y="110"/>
                      </a:moveTo>
                      <a:cubicBezTo>
                        <a:pt x="214" y="110"/>
                        <a:pt x="214" y="110"/>
                        <a:pt x="214" y="110"/>
                      </a:cubicBezTo>
                      <a:cubicBezTo>
                        <a:pt x="208" y="109"/>
                        <a:pt x="202" y="108"/>
                        <a:pt x="196" y="108"/>
                      </a:cubicBezTo>
                      <a:cubicBezTo>
                        <a:pt x="196" y="108"/>
                        <a:pt x="196" y="108"/>
                        <a:pt x="195" y="108"/>
                      </a:cubicBezTo>
                      <a:cubicBezTo>
                        <a:pt x="198" y="106"/>
                        <a:pt x="200" y="103"/>
                        <a:pt x="199" y="99"/>
                      </a:cubicBezTo>
                      <a:cubicBezTo>
                        <a:pt x="198" y="94"/>
                        <a:pt x="193" y="91"/>
                        <a:pt x="188" y="90"/>
                      </a:cubicBezTo>
                      <a:cubicBezTo>
                        <a:pt x="190" y="87"/>
                        <a:pt x="191" y="84"/>
                        <a:pt x="190" y="80"/>
                      </a:cubicBezTo>
                      <a:cubicBezTo>
                        <a:pt x="189" y="76"/>
                        <a:pt x="185" y="73"/>
                        <a:pt x="181" y="72"/>
                      </a:cubicBezTo>
                      <a:cubicBezTo>
                        <a:pt x="182" y="69"/>
                        <a:pt x="182" y="66"/>
                        <a:pt x="180" y="63"/>
                      </a:cubicBezTo>
                      <a:cubicBezTo>
                        <a:pt x="177" y="60"/>
                        <a:pt x="173" y="60"/>
                        <a:pt x="170" y="61"/>
                      </a:cubicBezTo>
                      <a:cubicBezTo>
                        <a:pt x="170" y="58"/>
                        <a:pt x="170" y="55"/>
                        <a:pt x="168" y="52"/>
                      </a:cubicBezTo>
                      <a:cubicBezTo>
                        <a:pt x="164" y="48"/>
                        <a:pt x="158" y="47"/>
                        <a:pt x="153" y="49"/>
                      </a:cubicBezTo>
                      <a:cubicBezTo>
                        <a:pt x="155" y="39"/>
                        <a:pt x="142" y="30"/>
                        <a:pt x="134" y="39"/>
                      </a:cubicBezTo>
                      <a:cubicBezTo>
                        <a:pt x="134" y="38"/>
                        <a:pt x="134" y="36"/>
                        <a:pt x="134" y="34"/>
                      </a:cubicBezTo>
                      <a:cubicBezTo>
                        <a:pt x="133" y="31"/>
                        <a:pt x="132" y="28"/>
                        <a:pt x="129" y="27"/>
                      </a:cubicBezTo>
                      <a:cubicBezTo>
                        <a:pt x="125" y="24"/>
                        <a:pt x="119" y="26"/>
                        <a:pt x="116" y="29"/>
                      </a:cubicBezTo>
                      <a:cubicBezTo>
                        <a:pt x="114" y="24"/>
                        <a:pt x="110" y="20"/>
                        <a:pt x="104" y="21"/>
                      </a:cubicBezTo>
                      <a:cubicBezTo>
                        <a:pt x="100" y="21"/>
                        <a:pt x="97" y="24"/>
                        <a:pt x="96" y="28"/>
                      </a:cubicBezTo>
                      <a:cubicBezTo>
                        <a:pt x="94" y="23"/>
                        <a:pt x="89" y="19"/>
                        <a:pt x="84" y="19"/>
                      </a:cubicBezTo>
                      <a:cubicBezTo>
                        <a:pt x="80" y="19"/>
                        <a:pt x="77" y="22"/>
                        <a:pt x="75" y="25"/>
                      </a:cubicBezTo>
                      <a:cubicBezTo>
                        <a:pt x="72" y="22"/>
                        <a:pt x="68" y="20"/>
                        <a:pt x="63" y="22"/>
                      </a:cubicBezTo>
                      <a:cubicBezTo>
                        <a:pt x="58" y="23"/>
                        <a:pt x="56" y="28"/>
                        <a:pt x="56" y="33"/>
                      </a:cubicBezTo>
                      <a:cubicBezTo>
                        <a:pt x="52" y="29"/>
                        <a:pt x="46" y="28"/>
                        <a:pt x="41" y="31"/>
                      </a:cubicBezTo>
                      <a:cubicBezTo>
                        <a:pt x="37" y="33"/>
                        <a:pt x="36" y="37"/>
                        <a:pt x="36" y="41"/>
                      </a:cubicBezTo>
                      <a:cubicBezTo>
                        <a:pt x="36" y="41"/>
                        <a:pt x="35" y="40"/>
                        <a:pt x="34" y="40"/>
                      </a:cubicBezTo>
                      <a:cubicBezTo>
                        <a:pt x="30" y="39"/>
                        <a:pt x="26" y="39"/>
                        <a:pt x="24" y="41"/>
                      </a:cubicBezTo>
                      <a:cubicBezTo>
                        <a:pt x="21" y="44"/>
                        <a:pt x="23" y="48"/>
                        <a:pt x="25" y="51"/>
                      </a:cubicBezTo>
                      <a:cubicBezTo>
                        <a:pt x="21" y="47"/>
                        <a:pt x="17" y="44"/>
                        <a:pt x="13" y="41"/>
                      </a:cubicBezTo>
                      <a:cubicBezTo>
                        <a:pt x="9" y="38"/>
                        <a:pt x="5" y="35"/>
                        <a:pt x="0" y="32"/>
                      </a:cubicBezTo>
                      <a:cubicBezTo>
                        <a:pt x="29" y="11"/>
                        <a:pt x="65" y="0"/>
                        <a:pt x="101" y="4"/>
                      </a:cubicBezTo>
                      <a:cubicBezTo>
                        <a:pt x="137" y="9"/>
                        <a:pt x="169" y="28"/>
                        <a:pt x="190" y="56"/>
                      </a:cubicBezTo>
                      <a:cubicBezTo>
                        <a:pt x="202" y="72"/>
                        <a:pt x="210" y="90"/>
                        <a:pt x="214" y="110"/>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217"/>
                <p:cNvSpPr>
                  <a:spLocks noEditPoints="1"/>
                </p:cNvSpPr>
                <p:nvPr/>
              </p:nvSpPr>
              <p:spPr bwMode="auto">
                <a:xfrm>
                  <a:off x="3996" y="1102"/>
                  <a:ext cx="332" cy="128"/>
                </a:xfrm>
                <a:custGeom>
                  <a:avLst/>
                  <a:gdLst>
                    <a:gd name="T0" fmla="*/ 131 w 140"/>
                    <a:gd name="T1" fmla="*/ 10 h 54"/>
                    <a:gd name="T2" fmla="*/ 121 w 140"/>
                    <a:gd name="T3" fmla="*/ 37 h 54"/>
                    <a:gd name="T4" fmla="*/ 85 w 140"/>
                    <a:gd name="T5" fmla="*/ 44 h 54"/>
                    <a:gd name="T6" fmla="*/ 10 w 140"/>
                    <a:gd name="T7" fmla="*/ 54 h 54"/>
                    <a:gd name="T8" fmla="*/ 0 w 140"/>
                    <a:gd name="T9" fmla="*/ 46 h 54"/>
                    <a:gd name="T10" fmla="*/ 6 w 140"/>
                    <a:gd name="T11" fmla="*/ 38 h 54"/>
                    <a:gd name="T12" fmla="*/ 33 w 140"/>
                    <a:gd name="T13" fmla="*/ 24 h 54"/>
                    <a:gd name="T14" fmla="*/ 64 w 140"/>
                    <a:gd name="T15" fmla="*/ 11 h 54"/>
                    <a:gd name="T16" fmla="*/ 97 w 140"/>
                    <a:gd name="T17" fmla="*/ 3 h 54"/>
                    <a:gd name="T18" fmla="*/ 131 w 140"/>
                    <a:gd name="T19" fmla="*/ 10 h 54"/>
                    <a:gd name="T20" fmla="*/ 114 w 140"/>
                    <a:gd name="T21" fmla="*/ 25 h 54"/>
                    <a:gd name="T22" fmla="*/ 120 w 140"/>
                    <a:gd name="T23" fmla="*/ 20 h 54"/>
                    <a:gd name="T24" fmla="*/ 114 w 140"/>
                    <a:gd name="T25" fmla="*/ 15 h 54"/>
                    <a:gd name="T26" fmla="*/ 110 w 140"/>
                    <a:gd name="T27" fmla="*/ 20 h 54"/>
                    <a:gd name="T28" fmla="*/ 114 w 140"/>
                    <a:gd name="T29" fmla="*/ 25 h 54"/>
                    <a:gd name="T30" fmla="*/ 68 w 140"/>
                    <a:gd name="T31" fmla="*/ 34 h 54"/>
                    <a:gd name="T32" fmla="*/ 71 w 140"/>
                    <a:gd name="T33" fmla="*/ 28 h 54"/>
                    <a:gd name="T34" fmla="*/ 70 w 140"/>
                    <a:gd name="T35" fmla="*/ 25 h 54"/>
                    <a:gd name="T36" fmla="*/ 65 w 140"/>
                    <a:gd name="T37" fmla="*/ 26 h 54"/>
                    <a:gd name="T38" fmla="*/ 64 w 140"/>
                    <a:gd name="T39" fmla="*/ 26 h 54"/>
                    <a:gd name="T40" fmla="*/ 64 w 140"/>
                    <a:gd name="T41" fmla="*/ 27 h 54"/>
                    <a:gd name="T42" fmla="*/ 62 w 140"/>
                    <a:gd name="T43" fmla="*/ 32 h 54"/>
                    <a:gd name="T44" fmla="*/ 68 w 140"/>
                    <a:gd name="T45" fmla="*/ 34 h 54"/>
                    <a:gd name="T46" fmla="*/ 24 w 140"/>
                    <a:gd name="T47" fmla="*/ 43 h 54"/>
                    <a:gd name="T48" fmla="*/ 27 w 140"/>
                    <a:gd name="T49" fmla="*/ 37 h 54"/>
                    <a:gd name="T50" fmla="*/ 20 w 140"/>
                    <a:gd name="T51" fmla="*/ 36 h 54"/>
                    <a:gd name="T52" fmla="*/ 20 w 140"/>
                    <a:gd name="T53" fmla="*/ 36 h 54"/>
                    <a:gd name="T54" fmla="*/ 19 w 140"/>
                    <a:gd name="T55" fmla="*/ 37 h 54"/>
                    <a:gd name="T56" fmla="*/ 17 w 140"/>
                    <a:gd name="T57" fmla="*/ 41 h 54"/>
                    <a:gd name="T58" fmla="*/ 20 w 140"/>
                    <a:gd name="T59" fmla="*/ 43 h 54"/>
                    <a:gd name="T60" fmla="*/ 24 w 140"/>
                    <a:gd name="T61" fmla="*/ 4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54">
                      <a:moveTo>
                        <a:pt x="131" y="10"/>
                      </a:moveTo>
                      <a:cubicBezTo>
                        <a:pt x="140" y="20"/>
                        <a:pt x="132" y="33"/>
                        <a:pt x="121" y="37"/>
                      </a:cubicBezTo>
                      <a:cubicBezTo>
                        <a:pt x="110" y="42"/>
                        <a:pt x="97" y="42"/>
                        <a:pt x="85" y="44"/>
                      </a:cubicBezTo>
                      <a:cubicBezTo>
                        <a:pt x="60" y="47"/>
                        <a:pt x="35" y="50"/>
                        <a:pt x="10" y="54"/>
                      </a:cubicBezTo>
                      <a:cubicBezTo>
                        <a:pt x="8" y="49"/>
                        <a:pt x="4" y="46"/>
                        <a:pt x="0" y="46"/>
                      </a:cubicBezTo>
                      <a:cubicBezTo>
                        <a:pt x="3" y="44"/>
                        <a:pt x="5" y="41"/>
                        <a:pt x="6" y="38"/>
                      </a:cubicBezTo>
                      <a:cubicBezTo>
                        <a:pt x="15" y="33"/>
                        <a:pt x="23" y="28"/>
                        <a:pt x="33" y="24"/>
                      </a:cubicBezTo>
                      <a:cubicBezTo>
                        <a:pt x="43" y="19"/>
                        <a:pt x="54" y="15"/>
                        <a:pt x="64" y="11"/>
                      </a:cubicBezTo>
                      <a:cubicBezTo>
                        <a:pt x="75" y="8"/>
                        <a:pt x="86" y="5"/>
                        <a:pt x="97" y="3"/>
                      </a:cubicBezTo>
                      <a:cubicBezTo>
                        <a:pt x="109" y="2"/>
                        <a:pt x="123" y="0"/>
                        <a:pt x="131" y="10"/>
                      </a:cubicBezTo>
                      <a:close/>
                      <a:moveTo>
                        <a:pt x="114" y="25"/>
                      </a:moveTo>
                      <a:cubicBezTo>
                        <a:pt x="117" y="26"/>
                        <a:pt x="120" y="23"/>
                        <a:pt x="120" y="20"/>
                      </a:cubicBezTo>
                      <a:cubicBezTo>
                        <a:pt x="120" y="17"/>
                        <a:pt x="117" y="14"/>
                        <a:pt x="114" y="15"/>
                      </a:cubicBezTo>
                      <a:cubicBezTo>
                        <a:pt x="112" y="16"/>
                        <a:pt x="110" y="18"/>
                        <a:pt x="110" y="20"/>
                      </a:cubicBezTo>
                      <a:cubicBezTo>
                        <a:pt x="110" y="22"/>
                        <a:pt x="112" y="25"/>
                        <a:pt x="114" y="25"/>
                      </a:cubicBezTo>
                      <a:close/>
                      <a:moveTo>
                        <a:pt x="68" y="34"/>
                      </a:moveTo>
                      <a:cubicBezTo>
                        <a:pt x="70" y="33"/>
                        <a:pt x="71" y="30"/>
                        <a:pt x="71" y="28"/>
                      </a:cubicBezTo>
                      <a:cubicBezTo>
                        <a:pt x="71" y="27"/>
                        <a:pt x="71" y="26"/>
                        <a:pt x="70" y="25"/>
                      </a:cubicBezTo>
                      <a:cubicBezTo>
                        <a:pt x="68" y="25"/>
                        <a:pt x="66" y="25"/>
                        <a:pt x="65" y="26"/>
                      </a:cubicBezTo>
                      <a:cubicBezTo>
                        <a:pt x="64" y="26"/>
                        <a:pt x="64" y="26"/>
                        <a:pt x="64" y="26"/>
                      </a:cubicBezTo>
                      <a:cubicBezTo>
                        <a:pt x="64" y="26"/>
                        <a:pt x="64" y="27"/>
                        <a:pt x="64" y="27"/>
                      </a:cubicBezTo>
                      <a:cubicBezTo>
                        <a:pt x="62" y="28"/>
                        <a:pt x="61" y="30"/>
                        <a:pt x="62" y="32"/>
                      </a:cubicBezTo>
                      <a:cubicBezTo>
                        <a:pt x="63" y="34"/>
                        <a:pt x="66" y="35"/>
                        <a:pt x="68" y="34"/>
                      </a:cubicBezTo>
                      <a:close/>
                      <a:moveTo>
                        <a:pt x="24" y="43"/>
                      </a:moveTo>
                      <a:cubicBezTo>
                        <a:pt x="27" y="42"/>
                        <a:pt x="28" y="39"/>
                        <a:pt x="27" y="37"/>
                      </a:cubicBezTo>
                      <a:cubicBezTo>
                        <a:pt x="25" y="35"/>
                        <a:pt x="22" y="34"/>
                        <a:pt x="20" y="36"/>
                      </a:cubicBezTo>
                      <a:cubicBezTo>
                        <a:pt x="20" y="36"/>
                        <a:pt x="20" y="36"/>
                        <a:pt x="20" y="36"/>
                      </a:cubicBezTo>
                      <a:cubicBezTo>
                        <a:pt x="20" y="37"/>
                        <a:pt x="19" y="37"/>
                        <a:pt x="19" y="37"/>
                      </a:cubicBezTo>
                      <a:cubicBezTo>
                        <a:pt x="18" y="38"/>
                        <a:pt x="17" y="39"/>
                        <a:pt x="17" y="41"/>
                      </a:cubicBezTo>
                      <a:cubicBezTo>
                        <a:pt x="18" y="42"/>
                        <a:pt x="19" y="43"/>
                        <a:pt x="20" y="43"/>
                      </a:cubicBezTo>
                      <a:cubicBezTo>
                        <a:pt x="22" y="44"/>
                        <a:pt x="23" y="44"/>
                        <a:pt x="24" y="43"/>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218"/>
                <p:cNvSpPr>
                  <a:spLocks noEditPoints="1"/>
                </p:cNvSpPr>
                <p:nvPr/>
              </p:nvSpPr>
              <p:spPr bwMode="auto">
                <a:xfrm>
                  <a:off x="3601" y="2236"/>
                  <a:ext cx="450" cy="151"/>
                </a:xfrm>
                <a:custGeom>
                  <a:avLst/>
                  <a:gdLst>
                    <a:gd name="T0" fmla="*/ 189 w 190"/>
                    <a:gd name="T1" fmla="*/ 7 h 64"/>
                    <a:gd name="T2" fmla="*/ 170 w 190"/>
                    <a:gd name="T3" fmla="*/ 25 h 64"/>
                    <a:gd name="T4" fmla="*/ 156 w 190"/>
                    <a:gd name="T5" fmla="*/ 39 h 64"/>
                    <a:gd name="T6" fmla="*/ 156 w 190"/>
                    <a:gd name="T7" fmla="*/ 43 h 64"/>
                    <a:gd name="T8" fmla="*/ 136 w 190"/>
                    <a:gd name="T9" fmla="*/ 50 h 64"/>
                    <a:gd name="T10" fmla="*/ 116 w 190"/>
                    <a:gd name="T11" fmla="*/ 51 h 64"/>
                    <a:gd name="T12" fmla="*/ 96 w 190"/>
                    <a:gd name="T13" fmla="*/ 54 h 64"/>
                    <a:gd name="T14" fmla="*/ 76 w 190"/>
                    <a:gd name="T15" fmla="*/ 52 h 64"/>
                    <a:gd name="T16" fmla="*/ 57 w 190"/>
                    <a:gd name="T17" fmla="*/ 47 h 64"/>
                    <a:gd name="T18" fmla="*/ 40 w 190"/>
                    <a:gd name="T19" fmla="*/ 37 h 64"/>
                    <a:gd name="T20" fmla="*/ 27 w 190"/>
                    <a:gd name="T21" fmla="*/ 28 h 64"/>
                    <a:gd name="T22" fmla="*/ 12 w 190"/>
                    <a:gd name="T23" fmla="*/ 15 h 64"/>
                    <a:gd name="T24" fmla="*/ 3 w 190"/>
                    <a:gd name="T25" fmla="*/ 3 h 64"/>
                    <a:gd name="T26" fmla="*/ 5 w 190"/>
                    <a:gd name="T27" fmla="*/ 5 h 64"/>
                    <a:gd name="T28" fmla="*/ 16 w 190"/>
                    <a:gd name="T29" fmla="*/ 9 h 64"/>
                    <a:gd name="T30" fmla="*/ 14 w 190"/>
                    <a:gd name="T31" fmla="*/ 0 h 64"/>
                    <a:gd name="T32" fmla="*/ 50 w 190"/>
                    <a:gd name="T33" fmla="*/ 29 h 64"/>
                    <a:gd name="T34" fmla="*/ 146 w 190"/>
                    <a:gd name="T35" fmla="*/ 33 h 64"/>
                    <a:gd name="T36" fmla="*/ 188 w 190"/>
                    <a:gd name="T37" fmla="*/ 3 h 64"/>
                    <a:gd name="T38" fmla="*/ 152 w 190"/>
                    <a:gd name="T39" fmla="*/ 39 h 64"/>
                    <a:gd name="T40" fmla="*/ 150 w 190"/>
                    <a:gd name="T41" fmla="*/ 36 h 64"/>
                    <a:gd name="T42" fmla="*/ 136 w 190"/>
                    <a:gd name="T43" fmla="*/ 42 h 64"/>
                    <a:gd name="T44" fmla="*/ 136 w 190"/>
                    <a:gd name="T45" fmla="*/ 43 h 64"/>
                    <a:gd name="T46" fmla="*/ 146 w 190"/>
                    <a:gd name="T47" fmla="*/ 51 h 64"/>
                    <a:gd name="T48" fmla="*/ 127 w 190"/>
                    <a:gd name="T49" fmla="*/ 56 h 64"/>
                    <a:gd name="T50" fmla="*/ 133 w 190"/>
                    <a:gd name="T51" fmla="*/ 47 h 64"/>
                    <a:gd name="T52" fmla="*/ 134 w 190"/>
                    <a:gd name="T53" fmla="*/ 43 h 64"/>
                    <a:gd name="T54" fmla="*/ 120 w 190"/>
                    <a:gd name="T55" fmla="*/ 52 h 64"/>
                    <a:gd name="T56" fmla="*/ 112 w 190"/>
                    <a:gd name="T57" fmla="*/ 52 h 64"/>
                    <a:gd name="T58" fmla="*/ 97 w 190"/>
                    <a:gd name="T59" fmla="*/ 47 h 64"/>
                    <a:gd name="T60" fmla="*/ 99 w 190"/>
                    <a:gd name="T61" fmla="*/ 57 h 64"/>
                    <a:gd name="T62" fmla="*/ 112 w 190"/>
                    <a:gd name="T63" fmla="*/ 52 h 64"/>
                    <a:gd name="T64" fmla="*/ 93 w 190"/>
                    <a:gd name="T65" fmla="*/ 47 h 64"/>
                    <a:gd name="T66" fmla="*/ 85 w 190"/>
                    <a:gd name="T67" fmla="*/ 58 h 64"/>
                    <a:gd name="T68" fmla="*/ 76 w 190"/>
                    <a:gd name="T69" fmla="*/ 44 h 64"/>
                    <a:gd name="T70" fmla="*/ 61 w 190"/>
                    <a:gd name="T71" fmla="*/ 40 h 64"/>
                    <a:gd name="T72" fmla="*/ 64 w 190"/>
                    <a:gd name="T73" fmla="*/ 52 h 64"/>
                    <a:gd name="T74" fmla="*/ 58 w 190"/>
                    <a:gd name="T75" fmla="*/ 38 h 64"/>
                    <a:gd name="T76" fmla="*/ 46 w 190"/>
                    <a:gd name="T77" fmla="*/ 32 h 64"/>
                    <a:gd name="T78" fmla="*/ 57 w 190"/>
                    <a:gd name="T79" fmla="*/ 41 h 64"/>
                    <a:gd name="T80" fmla="*/ 29 w 190"/>
                    <a:gd name="T81" fmla="*/ 32 h 64"/>
                    <a:gd name="T82" fmla="*/ 32 w 190"/>
                    <a:gd name="T83" fmla="*/ 23 h 64"/>
                    <a:gd name="T84" fmla="*/ 29 w 190"/>
                    <a:gd name="T85" fmla="*/ 32 h 64"/>
                    <a:gd name="T86" fmla="*/ 29 w 190"/>
                    <a:gd name="T87" fmla="*/ 21 h 64"/>
                    <a:gd name="T88" fmla="*/ 19 w 190"/>
                    <a:gd name="T89" fmla="*/ 12 h 64"/>
                    <a:gd name="T90" fmla="*/ 14 w 190"/>
                    <a:gd name="T91" fmla="*/ 2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0" h="64">
                      <a:moveTo>
                        <a:pt x="188" y="3"/>
                      </a:moveTo>
                      <a:cubicBezTo>
                        <a:pt x="189" y="4"/>
                        <a:pt x="190" y="6"/>
                        <a:pt x="189" y="7"/>
                      </a:cubicBezTo>
                      <a:cubicBezTo>
                        <a:pt x="187" y="10"/>
                        <a:pt x="184" y="13"/>
                        <a:pt x="182" y="15"/>
                      </a:cubicBezTo>
                      <a:cubicBezTo>
                        <a:pt x="178" y="19"/>
                        <a:pt x="174" y="22"/>
                        <a:pt x="170" y="25"/>
                      </a:cubicBezTo>
                      <a:cubicBezTo>
                        <a:pt x="165" y="29"/>
                        <a:pt x="159" y="32"/>
                        <a:pt x="153" y="35"/>
                      </a:cubicBezTo>
                      <a:cubicBezTo>
                        <a:pt x="154" y="36"/>
                        <a:pt x="155" y="38"/>
                        <a:pt x="156" y="39"/>
                      </a:cubicBezTo>
                      <a:cubicBezTo>
                        <a:pt x="156" y="40"/>
                        <a:pt x="157" y="41"/>
                        <a:pt x="158" y="41"/>
                      </a:cubicBezTo>
                      <a:cubicBezTo>
                        <a:pt x="156" y="43"/>
                        <a:pt x="156" y="43"/>
                        <a:pt x="156" y="43"/>
                      </a:cubicBezTo>
                      <a:cubicBezTo>
                        <a:pt x="155" y="47"/>
                        <a:pt x="152" y="51"/>
                        <a:pt x="149" y="53"/>
                      </a:cubicBezTo>
                      <a:cubicBezTo>
                        <a:pt x="144" y="57"/>
                        <a:pt x="139" y="54"/>
                        <a:pt x="136" y="50"/>
                      </a:cubicBezTo>
                      <a:cubicBezTo>
                        <a:pt x="136" y="55"/>
                        <a:pt x="133" y="60"/>
                        <a:pt x="127" y="60"/>
                      </a:cubicBezTo>
                      <a:cubicBezTo>
                        <a:pt x="122" y="61"/>
                        <a:pt x="118" y="56"/>
                        <a:pt x="116" y="51"/>
                      </a:cubicBezTo>
                      <a:cubicBezTo>
                        <a:pt x="114" y="57"/>
                        <a:pt x="111" y="64"/>
                        <a:pt x="104" y="63"/>
                      </a:cubicBezTo>
                      <a:cubicBezTo>
                        <a:pt x="99" y="62"/>
                        <a:pt x="97" y="59"/>
                        <a:pt x="96" y="54"/>
                      </a:cubicBezTo>
                      <a:cubicBezTo>
                        <a:pt x="95" y="59"/>
                        <a:pt x="92" y="62"/>
                        <a:pt x="86" y="62"/>
                      </a:cubicBezTo>
                      <a:cubicBezTo>
                        <a:pt x="80" y="61"/>
                        <a:pt x="77" y="57"/>
                        <a:pt x="76" y="52"/>
                      </a:cubicBezTo>
                      <a:cubicBezTo>
                        <a:pt x="73" y="56"/>
                        <a:pt x="68" y="57"/>
                        <a:pt x="63" y="55"/>
                      </a:cubicBezTo>
                      <a:cubicBezTo>
                        <a:pt x="60" y="54"/>
                        <a:pt x="58" y="50"/>
                        <a:pt x="57" y="47"/>
                      </a:cubicBezTo>
                      <a:cubicBezTo>
                        <a:pt x="54" y="49"/>
                        <a:pt x="50" y="50"/>
                        <a:pt x="46" y="48"/>
                      </a:cubicBezTo>
                      <a:cubicBezTo>
                        <a:pt x="42" y="46"/>
                        <a:pt x="40" y="42"/>
                        <a:pt x="40" y="37"/>
                      </a:cubicBezTo>
                      <a:cubicBezTo>
                        <a:pt x="36" y="40"/>
                        <a:pt x="32" y="41"/>
                        <a:pt x="28" y="37"/>
                      </a:cubicBezTo>
                      <a:cubicBezTo>
                        <a:pt x="26" y="34"/>
                        <a:pt x="26" y="31"/>
                        <a:pt x="27" y="28"/>
                      </a:cubicBezTo>
                      <a:cubicBezTo>
                        <a:pt x="23" y="30"/>
                        <a:pt x="18" y="31"/>
                        <a:pt x="14" y="28"/>
                      </a:cubicBezTo>
                      <a:cubicBezTo>
                        <a:pt x="9" y="25"/>
                        <a:pt x="9" y="20"/>
                        <a:pt x="12" y="15"/>
                      </a:cubicBezTo>
                      <a:cubicBezTo>
                        <a:pt x="7" y="17"/>
                        <a:pt x="3" y="17"/>
                        <a:pt x="1" y="12"/>
                      </a:cubicBezTo>
                      <a:cubicBezTo>
                        <a:pt x="0" y="9"/>
                        <a:pt x="1" y="6"/>
                        <a:pt x="3" y="3"/>
                      </a:cubicBezTo>
                      <a:cubicBezTo>
                        <a:pt x="5" y="5"/>
                        <a:pt x="5" y="5"/>
                        <a:pt x="5" y="5"/>
                      </a:cubicBezTo>
                      <a:cubicBezTo>
                        <a:pt x="5" y="5"/>
                        <a:pt x="5" y="5"/>
                        <a:pt x="5" y="5"/>
                      </a:cubicBezTo>
                      <a:cubicBezTo>
                        <a:pt x="5" y="12"/>
                        <a:pt x="7" y="14"/>
                        <a:pt x="11" y="12"/>
                      </a:cubicBezTo>
                      <a:cubicBezTo>
                        <a:pt x="13" y="12"/>
                        <a:pt x="15" y="11"/>
                        <a:pt x="16" y="9"/>
                      </a:cubicBezTo>
                      <a:cubicBezTo>
                        <a:pt x="14" y="6"/>
                        <a:pt x="11" y="3"/>
                        <a:pt x="11" y="1"/>
                      </a:cubicBezTo>
                      <a:cubicBezTo>
                        <a:pt x="14" y="0"/>
                        <a:pt x="14" y="0"/>
                        <a:pt x="14" y="0"/>
                      </a:cubicBezTo>
                      <a:cubicBezTo>
                        <a:pt x="16" y="4"/>
                        <a:pt x="27" y="12"/>
                        <a:pt x="29" y="14"/>
                      </a:cubicBezTo>
                      <a:cubicBezTo>
                        <a:pt x="35" y="20"/>
                        <a:pt x="43" y="25"/>
                        <a:pt x="50" y="29"/>
                      </a:cubicBezTo>
                      <a:cubicBezTo>
                        <a:pt x="66" y="37"/>
                        <a:pt x="83" y="42"/>
                        <a:pt x="100" y="42"/>
                      </a:cubicBezTo>
                      <a:cubicBezTo>
                        <a:pt x="116" y="42"/>
                        <a:pt x="131" y="39"/>
                        <a:pt x="146" y="33"/>
                      </a:cubicBezTo>
                      <a:cubicBezTo>
                        <a:pt x="161" y="26"/>
                        <a:pt x="174" y="16"/>
                        <a:pt x="185" y="4"/>
                      </a:cubicBezTo>
                      <a:cubicBezTo>
                        <a:pt x="186" y="3"/>
                        <a:pt x="187" y="3"/>
                        <a:pt x="188" y="3"/>
                      </a:cubicBezTo>
                      <a:close/>
                      <a:moveTo>
                        <a:pt x="151" y="45"/>
                      </a:moveTo>
                      <a:cubicBezTo>
                        <a:pt x="152" y="43"/>
                        <a:pt x="153" y="41"/>
                        <a:pt x="152" y="39"/>
                      </a:cubicBezTo>
                      <a:cubicBezTo>
                        <a:pt x="152" y="38"/>
                        <a:pt x="151" y="38"/>
                        <a:pt x="150" y="37"/>
                      </a:cubicBezTo>
                      <a:cubicBezTo>
                        <a:pt x="150" y="37"/>
                        <a:pt x="150" y="37"/>
                        <a:pt x="150" y="36"/>
                      </a:cubicBezTo>
                      <a:cubicBezTo>
                        <a:pt x="150" y="37"/>
                        <a:pt x="150" y="37"/>
                        <a:pt x="149" y="37"/>
                      </a:cubicBezTo>
                      <a:cubicBezTo>
                        <a:pt x="145" y="39"/>
                        <a:pt x="140" y="41"/>
                        <a:pt x="136" y="42"/>
                      </a:cubicBezTo>
                      <a:cubicBezTo>
                        <a:pt x="136" y="42"/>
                        <a:pt x="136" y="42"/>
                        <a:pt x="136" y="43"/>
                      </a:cubicBezTo>
                      <a:cubicBezTo>
                        <a:pt x="136" y="43"/>
                        <a:pt x="136" y="43"/>
                        <a:pt x="136" y="43"/>
                      </a:cubicBezTo>
                      <a:cubicBezTo>
                        <a:pt x="136" y="43"/>
                        <a:pt x="136" y="43"/>
                        <a:pt x="136" y="43"/>
                      </a:cubicBezTo>
                      <a:cubicBezTo>
                        <a:pt x="138" y="47"/>
                        <a:pt x="140" y="55"/>
                        <a:pt x="146" y="51"/>
                      </a:cubicBezTo>
                      <a:cubicBezTo>
                        <a:pt x="148" y="49"/>
                        <a:pt x="150" y="47"/>
                        <a:pt x="151" y="45"/>
                      </a:cubicBezTo>
                      <a:close/>
                      <a:moveTo>
                        <a:pt x="127" y="56"/>
                      </a:moveTo>
                      <a:cubicBezTo>
                        <a:pt x="130" y="56"/>
                        <a:pt x="132" y="54"/>
                        <a:pt x="133" y="51"/>
                      </a:cubicBezTo>
                      <a:cubicBezTo>
                        <a:pt x="133" y="50"/>
                        <a:pt x="133" y="49"/>
                        <a:pt x="133" y="47"/>
                      </a:cubicBezTo>
                      <a:cubicBezTo>
                        <a:pt x="133" y="45"/>
                        <a:pt x="133" y="45"/>
                        <a:pt x="134" y="43"/>
                      </a:cubicBezTo>
                      <a:cubicBezTo>
                        <a:pt x="134" y="43"/>
                        <a:pt x="134" y="43"/>
                        <a:pt x="134" y="43"/>
                      </a:cubicBezTo>
                      <a:cubicBezTo>
                        <a:pt x="129" y="44"/>
                        <a:pt x="124" y="45"/>
                        <a:pt x="118" y="46"/>
                      </a:cubicBezTo>
                      <a:cubicBezTo>
                        <a:pt x="119" y="48"/>
                        <a:pt x="119" y="50"/>
                        <a:pt x="120" y="52"/>
                      </a:cubicBezTo>
                      <a:cubicBezTo>
                        <a:pt x="122" y="56"/>
                        <a:pt x="124" y="57"/>
                        <a:pt x="127" y="56"/>
                      </a:cubicBezTo>
                      <a:close/>
                      <a:moveTo>
                        <a:pt x="112" y="52"/>
                      </a:moveTo>
                      <a:cubicBezTo>
                        <a:pt x="113" y="50"/>
                        <a:pt x="114" y="48"/>
                        <a:pt x="114" y="46"/>
                      </a:cubicBezTo>
                      <a:cubicBezTo>
                        <a:pt x="109" y="47"/>
                        <a:pt x="103" y="47"/>
                        <a:pt x="97" y="47"/>
                      </a:cubicBezTo>
                      <a:cubicBezTo>
                        <a:pt x="97" y="49"/>
                        <a:pt x="97" y="51"/>
                        <a:pt x="98" y="53"/>
                      </a:cubicBezTo>
                      <a:cubicBezTo>
                        <a:pt x="98" y="54"/>
                        <a:pt x="98" y="56"/>
                        <a:pt x="99" y="57"/>
                      </a:cubicBezTo>
                      <a:cubicBezTo>
                        <a:pt x="101" y="60"/>
                        <a:pt x="103" y="60"/>
                        <a:pt x="106" y="58"/>
                      </a:cubicBezTo>
                      <a:cubicBezTo>
                        <a:pt x="110" y="57"/>
                        <a:pt x="110" y="56"/>
                        <a:pt x="112" y="52"/>
                      </a:cubicBezTo>
                      <a:close/>
                      <a:moveTo>
                        <a:pt x="85" y="58"/>
                      </a:moveTo>
                      <a:cubicBezTo>
                        <a:pt x="93" y="59"/>
                        <a:pt x="93" y="51"/>
                        <a:pt x="93" y="47"/>
                      </a:cubicBezTo>
                      <a:cubicBezTo>
                        <a:pt x="88" y="46"/>
                        <a:pt x="84" y="46"/>
                        <a:pt x="80" y="45"/>
                      </a:cubicBezTo>
                      <a:cubicBezTo>
                        <a:pt x="79" y="50"/>
                        <a:pt x="80" y="57"/>
                        <a:pt x="85" y="58"/>
                      </a:cubicBezTo>
                      <a:close/>
                      <a:moveTo>
                        <a:pt x="64" y="52"/>
                      </a:moveTo>
                      <a:cubicBezTo>
                        <a:pt x="70" y="55"/>
                        <a:pt x="75" y="50"/>
                        <a:pt x="76" y="44"/>
                      </a:cubicBezTo>
                      <a:cubicBezTo>
                        <a:pt x="71" y="43"/>
                        <a:pt x="67" y="42"/>
                        <a:pt x="62" y="40"/>
                      </a:cubicBezTo>
                      <a:cubicBezTo>
                        <a:pt x="62" y="40"/>
                        <a:pt x="62" y="40"/>
                        <a:pt x="61" y="40"/>
                      </a:cubicBezTo>
                      <a:cubicBezTo>
                        <a:pt x="61" y="42"/>
                        <a:pt x="60" y="43"/>
                        <a:pt x="59" y="45"/>
                      </a:cubicBezTo>
                      <a:cubicBezTo>
                        <a:pt x="59" y="48"/>
                        <a:pt x="61" y="51"/>
                        <a:pt x="64" y="52"/>
                      </a:cubicBezTo>
                      <a:close/>
                      <a:moveTo>
                        <a:pt x="58" y="39"/>
                      </a:moveTo>
                      <a:cubicBezTo>
                        <a:pt x="58" y="39"/>
                        <a:pt x="58" y="39"/>
                        <a:pt x="58" y="38"/>
                      </a:cubicBezTo>
                      <a:cubicBezTo>
                        <a:pt x="54" y="37"/>
                        <a:pt x="50" y="35"/>
                        <a:pt x="46" y="32"/>
                      </a:cubicBezTo>
                      <a:cubicBezTo>
                        <a:pt x="46" y="32"/>
                        <a:pt x="46" y="32"/>
                        <a:pt x="46" y="32"/>
                      </a:cubicBezTo>
                      <a:cubicBezTo>
                        <a:pt x="42" y="36"/>
                        <a:pt x="43" y="42"/>
                        <a:pt x="47" y="45"/>
                      </a:cubicBezTo>
                      <a:cubicBezTo>
                        <a:pt x="52" y="47"/>
                        <a:pt x="55" y="44"/>
                        <a:pt x="57" y="41"/>
                      </a:cubicBezTo>
                      <a:cubicBezTo>
                        <a:pt x="57" y="40"/>
                        <a:pt x="58" y="40"/>
                        <a:pt x="58" y="39"/>
                      </a:cubicBezTo>
                      <a:close/>
                      <a:moveTo>
                        <a:pt x="29" y="32"/>
                      </a:moveTo>
                      <a:cubicBezTo>
                        <a:pt x="32" y="40"/>
                        <a:pt x="39" y="34"/>
                        <a:pt x="42" y="30"/>
                      </a:cubicBezTo>
                      <a:cubicBezTo>
                        <a:pt x="39" y="28"/>
                        <a:pt x="35" y="26"/>
                        <a:pt x="32" y="23"/>
                      </a:cubicBezTo>
                      <a:cubicBezTo>
                        <a:pt x="31" y="24"/>
                        <a:pt x="31" y="24"/>
                        <a:pt x="30" y="25"/>
                      </a:cubicBezTo>
                      <a:cubicBezTo>
                        <a:pt x="29" y="27"/>
                        <a:pt x="28" y="30"/>
                        <a:pt x="29" y="32"/>
                      </a:cubicBezTo>
                      <a:close/>
                      <a:moveTo>
                        <a:pt x="20" y="26"/>
                      </a:moveTo>
                      <a:cubicBezTo>
                        <a:pt x="23" y="27"/>
                        <a:pt x="27" y="24"/>
                        <a:pt x="29" y="21"/>
                      </a:cubicBezTo>
                      <a:cubicBezTo>
                        <a:pt x="27" y="19"/>
                        <a:pt x="25" y="17"/>
                        <a:pt x="22" y="15"/>
                      </a:cubicBezTo>
                      <a:cubicBezTo>
                        <a:pt x="21" y="14"/>
                        <a:pt x="20" y="13"/>
                        <a:pt x="19" y="12"/>
                      </a:cubicBezTo>
                      <a:cubicBezTo>
                        <a:pt x="17" y="13"/>
                        <a:pt x="15" y="15"/>
                        <a:pt x="14" y="17"/>
                      </a:cubicBezTo>
                      <a:cubicBezTo>
                        <a:pt x="14" y="18"/>
                        <a:pt x="14" y="20"/>
                        <a:pt x="14" y="21"/>
                      </a:cubicBezTo>
                      <a:lnTo>
                        <a:pt x="20" y="26"/>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219"/>
                <p:cNvSpPr>
                  <a:spLocks noEditPoints="1"/>
                </p:cNvSpPr>
                <p:nvPr/>
              </p:nvSpPr>
              <p:spPr bwMode="auto">
                <a:xfrm>
                  <a:off x="3944" y="1349"/>
                  <a:ext cx="273" cy="243"/>
                </a:xfrm>
                <a:custGeom>
                  <a:avLst/>
                  <a:gdLst>
                    <a:gd name="T0" fmla="*/ 104 w 115"/>
                    <a:gd name="T1" fmla="*/ 69 h 103"/>
                    <a:gd name="T2" fmla="*/ 109 w 115"/>
                    <a:gd name="T3" fmla="*/ 95 h 103"/>
                    <a:gd name="T4" fmla="*/ 84 w 115"/>
                    <a:gd name="T5" fmla="*/ 94 h 103"/>
                    <a:gd name="T6" fmla="*/ 39 w 115"/>
                    <a:gd name="T7" fmla="*/ 59 h 103"/>
                    <a:gd name="T8" fmla="*/ 0 w 115"/>
                    <a:gd name="T9" fmla="*/ 16 h 103"/>
                    <a:gd name="T10" fmla="*/ 0 w 115"/>
                    <a:gd name="T11" fmla="*/ 15 h 103"/>
                    <a:gd name="T12" fmla="*/ 7 w 115"/>
                    <a:gd name="T13" fmla="*/ 13 h 103"/>
                    <a:gd name="T14" fmla="*/ 10 w 115"/>
                    <a:gd name="T15" fmla="*/ 0 h 103"/>
                    <a:gd name="T16" fmla="*/ 11 w 115"/>
                    <a:gd name="T17" fmla="*/ 0 h 103"/>
                    <a:gd name="T18" fmla="*/ 12 w 115"/>
                    <a:gd name="T19" fmla="*/ 0 h 103"/>
                    <a:gd name="T20" fmla="*/ 12 w 115"/>
                    <a:gd name="T21" fmla="*/ 1 h 103"/>
                    <a:gd name="T22" fmla="*/ 63 w 115"/>
                    <a:gd name="T23" fmla="*/ 34 h 103"/>
                    <a:gd name="T24" fmla="*/ 104 w 115"/>
                    <a:gd name="T25" fmla="*/ 69 h 103"/>
                    <a:gd name="T26" fmla="*/ 92 w 115"/>
                    <a:gd name="T27" fmla="*/ 81 h 103"/>
                    <a:gd name="T28" fmla="*/ 93 w 115"/>
                    <a:gd name="T29" fmla="*/ 75 h 103"/>
                    <a:gd name="T30" fmla="*/ 87 w 115"/>
                    <a:gd name="T31" fmla="*/ 72 h 103"/>
                    <a:gd name="T32" fmla="*/ 86 w 115"/>
                    <a:gd name="T33" fmla="*/ 74 h 103"/>
                    <a:gd name="T34" fmla="*/ 86 w 115"/>
                    <a:gd name="T35" fmla="*/ 74 h 103"/>
                    <a:gd name="T36" fmla="*/ 85 w 115"/>
                    <a:gd name="T37" fmla="*/ 75 h 103"/>
                    <a:gd name="T38" fmla="*/ 84 w 115"/>
                    <a:gd name="T39" fmla="*/ 77 h 103"/>
                    <a:gd name="T40" fmla="*/ 86 w 115"/>
                    <a:gd name="T41" fmla="*/ 80 h 103"/>
                    <a:gd name="T42" fmla="*/ 92 w 115"/>
                    <a:gd name="T43" fmla="*/ 81 h 103"/>
                    <a:gd name="T44" fmla="*/ 55 w 115"/>
                    <a:gd name="T45" fmla="*/ 55 h 103"/>
                    <a:gd name="T46" fmla="*/ 57 w 115"/>
                    <a:gd name="T47" fmla="*/ 47 h 103"/>
                    <a:gd name="T48" fmla="*/ 50 w 115"/>
                    <a:gd name="T49" fmla="*/ 46 h 103"/>
                    <a:gd name="T50" fmla="*/ 48 w 115"/>
                    <a:gd name="T51" fmla="*/ 51 h 103"/>
                    <a:gd name="T52" fmla="*/ 50 w 115"/>
                    <a:gd name="T53" fmla="*/ 53 h 103"/>
                    <a:gd name="T54" fmla="*/ 55 w 115"/>
                    <a:gd name="T55" fmla="*/ 55 h 103"/>
                    <a:gd name="T56" fmla="*/ 21 w 115"/>
                    <a:gd name="T57" fmla="*/ 22 h 103"/>
                    <a:gd name="T58" fmla="*/ 26 w 115"/>
                    <a:gd name="T59" fmla="*/ 18 h 103"/>
                    <a:gd name="T60" fmla="*/ 22 w 115"/>
                    <a:gd name="T61" fmla="*/ 14 h 103"/>
                    <a:gd name="T62" fmla="*/ 19 w 115"/>
                    <a:gd name="T63" fmla="*/ 15 h 103"/>
                    <a:gd name="T64" fmla="*/ 17 w 115"/>
                    <a:gd name="T65" fmla="*/ 17 h 103"/>
                    <a:gd name="T66" fmla="*/ 17 w 115"/>
                    <a:gd name="T67" fmla="*/ 19 h 103"/>
                    <a:gd name="T68" fmla="*/ 21 w 115"/>
                    <a:gd name="T69"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03">
                      <a:moveTo>
                        <a:pt x="104" y="69"/>
                      </a:moveTo>
                      <a:cubicBezTo>
                        <a:pt x="109" y="75"/>
                        <a:pt x="115" y="87"/>
                        <a:pt x="109" y="95"/>
                      </a:cubicBezTo>
                      <a:cubicBezTo>
                        <a:pt x="103" y="103"/>
                        <a:pt x="91" y="98"/>
                        <a:pt x="84" y="94"/>
                      </a:cubicBezTo>
                      <a:cubicBezTo>
                        <a:pt x="67" y="86"/>
                        <a:pt x="52" y="72"/>
                        <a:pt x="39" y="59"/>
                      </a:cubicBezTo>
                      <a:cubicBezTo>
                        <a:pt x="25" y="46"/>
                        <a:pt x="12" y="31"/>
                        <a:pt x="0" y="16"/>
                      </a:cubicBezTo>
                      <a:cubicBezTo>
                        <a:pt x="0" y="15"/>
                        <a:pt x="0" y="15"/>
                        <a:pt x="0" y="15"/>
                      </a:cubicBezTo>
                      <a:cubicBezTo>
                        <a:pt x="3" y="15"/>
                        <a:pt x="5" y="15"/>
                        <a:pt x="7" y="13"/>
                      </a:cubicBezTo>
                      <a:cubicBezTo>
                        <a:pt x="11" y="10"/>
                        <a:pt x="12" y="5"/>
                        <a:pt x="10" y="0"/>
                      </a:cubicBezTo>
                      <a:cubicBezTo>
                        <a:pt x="10" y="0"/>
                        <a:pt x="10" y="0"/>
                        <a:pt x="11" y="0"/>
                      </a:cubicBezTo>
                      <a:cubicBezTo>
                        <a:pt x="11" y="0"/>
                        <a:pt x="11" y="0"/>
                        <a:pt x="12" y="0"/>
                      </a:cubicBezTo>
                      <a:cubicBezTo>
                        <a:pt x="12" y="1"/>
                        <a:pt x="12" y="1"/>
                        <a:pt x="12" y="1"/>
                      </a:cubicBezTo>
                      <a:cubicBezTo>
                        <a:pt x="30" y="11"/>
                        <a:pt x="47" y="22"/>
                        <a:pt x="63" y="34"/>
                      </a:cubicBezTo>
                      <a:cubicBezTo>
                        <a:pt x="77" y="44"/>
                        <a:pt x="93" y="55"/>
                        <a:pt x="104" y="69"/>
                      </a:cubicBezTo>
                      <a:close/>
                      <a:moveTo>
                        <a:pt x="92" y="81"/>
                      </a:moveTo>
                      <a:cubicBezTo>
                        <a:pt x="94" y="80"/>
                        <a:pt x="94" y="77"/>
                        <a:pt x="93" y="75"/>
                      </a:cubicBezTo>
                      <a:cubicBezTo>
                        <a:pt x="92" y="73"/>
                        <a:pt x="90" y="71"/>
                        <a:pt x="87" y="72"/>
                      </a:cubicBezTo>
                      <a:cubicBezTo>
                        <a:pt x="87" y="72"/>
                        <a:pt x="86" y="73"/>
                        <a:pt x="86" y="74"/>
                      </a:cubicBezTo>
                      <a:cubicBezTo>
                        <a:pt x="86" y="74"/>
                        <a:pt x="86" y="74"/>
                        <a:pt x="86" y="74"/>
                      </a:cubicBezTo>
                      <a:cubicBezTo>
                        <a:pt x="85" y="74"/>
                        <a:pt x="85" y="75"/>
                        <a:pt x="85" y="75"/>
                      </a:cubicBezTo>
                      <a:cubicBezTo>
                        <a:pt x="85" y="76"/>
                        <a:pt x="84" y="76"/>
                        <a:pt x="84" y="77"/>
                      </a:cubicBezTo>
                      <a:cubicBezTo>
                        <a:pt x="85" y="78"/>
                        <a:pt x="85" y="79"/>
                        <a:pt x="86" y="80"/>
                      </a:cubicBezTo>
                      <a:cubicBezTo>
                        <a:pt x="87" y="81"/>
                        <a:pt x="90" y="82"/>
                        <a:pt x="92" y="81"/>
                      </a:cubicBezTo>
                      <a:close/>
                      <a:moveTo>
                        <a:pt x="55" y="55"/>
                      </a:moveTo>
                      <a:cubicBezTo>
                        <a:pt x="58" y="53"/>
                        <a:pt x="59" y="50"/>
                        <a:pt x="57" y="47"/>
                      </a:cubicBezTo>
                      <a:cubicBezTo>
                        <a:pt x="55" y="45"/>
                        <a:pt x="52" y="44"/>
                        <a:pt x="50" y="46"/>
                      </a:cubicBezTo>
                      <a:cubicBezTo>
                        <a:pt x="48" y="48"/>
                        <a:pt x="48" y="49"/>
                        <a:pt x="48" y="51"/>
                      </a:cubicBezTo>
                      <a:cubicBezTo>
                        <a:pt x="48" y="52"/>
                        <a:pt x="49" y="53"/>
                        <a:pt x="50" y="53"/>
                      </a:cubicBezTo>
                      <a:cubicBezTo>
                        <a:pt x="51" y="54"/>
                        <a:pt x="53" y="55"/>
                        <a:pt x="55" y="55"/>
                      </a:cubicBezTo>
                      <a:close/>
                      <a:moveTo>
                        <a:pt x="21" y="22"/>
                      </a:moveTo>
                      <a:cubicBezTo>
                        <a:pt x="24" y="22"/>
                        <a:pt x="25" y="20"/>
                        <a:pt x="26" y="18"/>
                      </a:cubicBezTo>
                      <a:cubicBezTo>
                        <a:pt x="26" y="16"/>
                        <a:pt x="24" y="14"/>
                        <a:pt x="22" y="14"/>
                      </a:cubicBezTo>
                      <a:cubicBezTo>
                        <a:pt x="21" y="14"/>
                        <a:pt x="20" y="14"/>
                        <a:pt x="19" y="15"/>
                      </a:cubicBezTo>
                      <a:cubicBezTo>
                        <a:pt x="18" y="15"/>
                        <a:pt x="17" y="16"/>
                        <a:pt x="17" y="17"/>
                      </a:cubicBezTo>
                      <a:cubicBezTo>
                        <a:pt x="16" y="17"/>
                        <a:pt x="16" y="18"/>
                        <a:pt x="17" y="19"/>
                      </a:cubicBezTo>
                      <a:cubicBezTo>
                        <a:pt x="18" y="20"/>
                        <a:pt x="19" y="22"/>
                        <a:pt x="21" y="22"/>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220"/>
                <p:cNvSpPr>
                  <a:spLocks/>
                </p:cNvSpPr>
                <p:nvPr/>
              </p:nvSpPr>
              <p:spPr bwMode="auto">
                <a:xfrm>
                  <a:off x="4004" y="2271"/>
                  <a:ext cx="40" cy="40"/>
                </a:xfrm>
                <a:custGeom>
                  <a:avLst/>
                  <a:gdLst>
                    <a:gd name="T0" fmla="*/ 13 w 17"/>
                    <a:gd name="T1" fmla="*/ 3 h 17"/>
                    <a:gd name="T2" fmla="*/ 12 w 17"/>
                    <a:gd name="T3" fmla="*/ 15 h 17"/>
                    <a:gd name="T4" fmla="*/ 4 w 17"/>
                    <a:gd name="T5" fmla="*/ 14 h 17"/>
                    <a:gd name="T6" fmla="*/ 3 w 17"/>
                    <a:gd name="T7" fmla="*/ 12 h 17"/>
                    <a:gd name="T8" fmla="*/ 2 w 17"/>
                    <a:gd name="T9" fmla="*/ 10 h 17"/>
                    <a:gd name="T10" fmla="*/ 1 w 17"/>
                    <a:gd name="T11" fmla="*/ 10 h 17"/>
                    <a:gd name="T12" fmla="*/ 0 w 17"/>
                    <a:gd name="T13" fmla="*/ 10 h 17"/>
                    <a:gd name="T14" fmla="*/ 12 w 17"/>
                    <a:gd name="T15" fmla="*/ 0 h 17"/>
                    <a:gd name="T16" fmla="*/ 13 w 17"/>
                    <a:gd name="T17" fmla="*/ 1 h 17"/>
                    <a:gd name="T18" fmla="*/ 13 w 17"/>
                    <a:gd name="T19"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3" y="3"/>
                      </a:moveTo>
                      <a:cubicBezTo>
                        <a:pt x="16" y="6"/>
                        <a:pt x="17" y="13"/>
                        <a:pt x="12" y="15"/>
                      </a:cubicBezTo>
                      <a:cubicBezTo>
                        <a:pt x="9" y="17"/>
                        <a:pt x="6" y="16"/>
                        <a:pt x="4" y="14"/>
                      </a:cubicBezTo>
                      <a:cubicBezTo>
                        <a:pt x="4" y="13"/>
                        <a:pt x="3" y="12"/>
                        <a:pt x="3" y="12"/>
                      </a:cubicBezTo>
                      <a:cubicBezTo>
                        <a:pt x="2" y="12"/>
                        <a:pt x="2" y="11"/>
                        <a:pt x="2" y="10"/>
                      </a:cubicBezTo>
                      <a:cubicBezTo>
                        <a:pt x="2" y="10"/>
                        <a:pt x="1" y="10"/>
                        <a:pt x="1" y="10"/>
                      </a:cubicBezTo>
                      <a:cubicBezTo>
                        <a:pt x="0" y="10"/>
                        <a:pt x="0" y="10"/>
                        <a:pt x="0" y="10"/>
                      </a:cubicBezTo>
                      <a:cubicBezTo>
                        <a:pt x="4" y="7"/>
                        <a:pt x="8" y="4"/>
                        <a:pt x="12" y="0"/>
                      </a:cubicBezTo>
                      <a:cubicBezTo>
                        <a:pt x="13" y="1"/>
                        <a:pt x="13" y="1"/>
                        <a:pt x="13" y="1"/>
                      </a:cubicBezTo>
                      <a:cubicBezTo>
                        <a:pt x="12" y="2"/>
                        <a:pt x="12" y="3"/>
                        <a:pt x="13"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221"/>
                <p:cNvSpPr>
                  <a:spLocks/>
                </p:cNvSpPr>
                <p:nvPr/>
              </p:nvSpPr>
              <p:spPr bwMode="auto">
                <a:xfrm>
                  <a:off x="3999" y="1956"/>
                  <a:ext cx="109" cy="100"/>
                </a:xfrm>
                <a:custGeom>
                  <a:avLst/>
                  <a:gdLst>
                    <a:gd name="T0" fmla="*/ 46 w 46"/>
                    <a:gd name="T1" fmla="*/ 11 h 42"/>
                    <a:gd name="T2" fmla="*/ 0 w 46"/>
                    <a:gd name="T3" fmla="*/ 25 h 42"/>
                    <a:gd name="T4" fmla="*/ 12 w 46"/>
                    <a:gd name="T5" fmla="*/ 0 h 42"/>
                    <a:gd name="T6" fmla="*/ 46 w 46"/>
                    <a:gd name="T7" fmla="*/ 10 h 42"/>
                    <a:gd name="T8" fmla="*/ 46 w 46"/>
                    <a:gd name="T9" fmla="*/ 11 h 42"/>
                  </a:gdLst>
                  <a:ahLst/>
                  <a:cxnLst>
                    <a:cxn ang="0">
                      <a:pos x="T0" y="T1"/>
                    </a:cxn>
                    <a:cxn ang="0">
                      <a:pos x="T2" y="T3"/>
                    </a:cxn>
                    <a:cxn ang="0">
                      <a:pos x="T4" y="T5"/>
                    </a:cxn>
                    <a:cxn ang="0">
                      <a:pos x="T6" y="T7"/>
                    </a:cxn>
                    <a:cxn ang="0">
                      <a:pos x="T8" y="T9"/>
                    </a:cxn>
                  </a:cxnLst>
                  <a:rect l="0" t="0" r="r" b="b"/>
                  <a:pathLst>
                    <a:path w="46" h="42">
                      <a:moveTo>
                        <a:pt x="46" y="11"/>
                      </a:moveTo>
                      <a:cubicBezTo>
                        <a:pt x="43" y="34"/>
                        <a:pt x="15" y="42"/>
                        <a:pt x="0" y="25"/>
                      </a:cubicBezTo>
                      <a:cubicBezTo>
                        <a:pt x="7" y="19"/>
                        <a:pt x="11" y="9"/>
                        <a:pt x="12" y="0"/>
                      </a:cubicBezTo>
                      <a:cubicBezTo>
                        <a:pt x="21" y="8"/>
                        <a:pt x="34" y="13"/>
                        <a:pt x="46" y="10"/>
                      </a:cubicBezTo>
                      <a:cubicBezTo>
                        <a:pt x="46" y="10"/>
                        <a:pt x="46" y="10"/>
                        <a:pt x="46"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222"/>
                <p:cNvSpPr>
                  <a:spLocks/>
                </p:cNvSpPr>
                <p:nvPr/>
              </p:nvSpPr>
              <p:spPr bwMode="auto">
                <a:xfrm>
                  <a:off x="3634" y="2214"/>
                  <a:ext cx="412" cy="121"/>
                </a:xfrm>
                <a:custGeom>
                  <a:avLst/>
                  <a:gdLst>
                    <a:gd name="T0" fmla="*/ 174 w 174"/>
                    <a:gd name="T1" fmla="*/ 12 h 51"/>
                    <a:gd name="T2" fmla="*/ 174 w 174"/>
                    <a:gd name="T3" fmla="*/ 12 h 51"/>
                    <a:gd name="T4" fmla="*/ 171 w 174"/>
                    <a:gd name="T5" fmla="*/ 13 h 51"/>
                    <a:gd name="T6" fmla="*/ 132 w 174"/>
                    <a:gd name="T7" fmla="*/ 42 h 51"/>
                    <a:gd name="T8" fmla="*/ 86 w 174"/>
                    <a:gd name="T9" fmla="*/ 51 h 51"/>
                    <a:gd name="T10" fmla="*/ 36 w 174"/>
                    <a:gd name="T11" fmla="*/ 38 h 51"/>
                    <a:gd name="T12" fmla="*/ 15 w 174"/>
                    <a:gd name="T13" fmla="*/ 23 h 51"/>
                    <a:gd name="T14" fmla="*/ 0 w 174"/>
                    <a:gd name="T15" fmla="*/ 9 h 51"/>
                    <a:gd name="T16" fmla="*/ 18 w 174"/>
                    <a:gd name="T17" fmla="*/ 0 h 51"/>
                    <a:gd name="T18" fmla="*/ 89 w 174"/>
                    <a:gd name="T19" fmla="*/ 37 h 51"/>
                    <a:gd name="T20" fmla="*/ 128 w 174"/>
                    <a:gd name="T21" fmla="*/ 28 h 51"/>
                    <a:gd name="T22" fmla="*/ 157 w 174"/>
                    <a:gd name="T23" fmla="*/ 5 h 51"/>
                    <a:gd name="T24" fmla="*/ 157 w 174"/>
                    <a:gd name="T25" fmla="*/ 4 h 51"/>
                    <a:gd name="T26" fmla="*/ 174 w 174"/>
                    <a:gd name="T27"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51">
                      <a:moveTo>
                        <a:pt x="174" y="12"/>
                      </a:moveTo>
                      <a:cubicBezTo>
                        <a:pt x="174" y="12"/>
                        <a:pt x="174" y="12"/>
                        <a:pt x="174" y="12"/>
                      </a:cubicBezTo>
                      <a:cubicBezTo>
                        <a:pt x="173" y="12"/>
                        <a:pt x="172" y="12"/>
                        <a:pt x="171" y="13"/>
                      </a:cubicBezTo>
                      <a:cubicBezTo>
                        <a:pt x="160" y="25"/>
                        <a:pt x="147" y="35"/>
                        <a:pt x="132" y="42"/>
                      </a:cubicBezTo>
                      <a:cubicBezTo>
                        <a:pt x="117" y="48"/>
                        <a:pt x="102" y="51"/>
                        <a:pt x="86" y="51"/>
                      </a:cubicBezTo>
                      <a:cubicBezTo>
                        <a:pt x="69" y="51"/>
                        <a:pt x="52" y="46"/>
                        <a:pt x="36" y="38"/>
                      </a:cubicBezTo>
                      <a:cubicBezTo>
                        <a:pt x="29" y="34"/>
                        <a:pt x="21" y="29"/>
                        <a:pt x="15" y="23"/>
                      </a:cubicBezTo>
                      <a:cubicBezTo>
                        <a:pt x="13" y="21"/>
                        <a:pt x="2" y="13"/>
                        <a:pt x="0" y="9"/>
                      </a:cubicBezTo>
                      <a:cubicBezTo>
                        <a:pt x="6" y="6"/>
                        <a:pt x="13" y="4"/>
                        <a:pt x="18" y="0"/>
                      </a:cubicBezTo>
                      <a:cubicBezTo>
                        <a:pt x="35" y="22"/>
                        <a:pt x="62" y="36"/>
                        <a:pt x="89" y="37"/>
                      </a:cubicBezTo>
                      <a:cubicBezTo>
                        <a:pt x="103" y="37"/>
                        <a:pt x="116" y="34"/>
                        <a:pt x="128" y="28"/>
                      </a:cubicBezTo>
                      <a:cubicBezTo>
                        <a:pt x="138" y="24"/>
                        <a:pt x="152" y="16"/>
                        <a:pt x="157" y="5"/>
                      </a:cubicBezTo>
                      <a:cubicBezTo>
                        <a:pt x="157" y="5"/>
                        <a:pt x="157" y="4"/>
                        <a:pt x="157" y="4"/>
                      </a:cubicBezTo>
                      <a:cubicBezTo>
                        <a:pt x="163" y="7"/>
                        <a:pt x="168" y="9"/>
                        <a:pt x="174"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223"/>
                <p:cNvSpPr>
                  <a:spLocks/>
                </p:cNvSpPr>
                <p:nvPr/>
              </p:nvSpPr>
              <p:spPr bwMode="auto">
                <a:xfrm>
                  <a:off x="4293" y="1027"/>
                  <a:ext cx="33" cy="33"/>
                </a:xfrm>
                <a:custGeom>
                  <a:avLst/>
                  <a:gdLst>
                    <a:gd name="T0" fmla="*/ 14 w 14"/>
                    <a:gd name="T1" fmla="*/ 2 h 14"/>
                    <a:gd name="T2" fmla="*/ 10 w 14"/>
                    <a:gd name="T3" fmla="*/ 14 h 14"/>
                    <a:gd name="T4" fmla="*/ 0 w 14"/>
                    <a:gd name="T5" fmla="*/ 12 h 14"/>
                    <a:gd name="T6" fmla="*/ 0 w 14"/>
                    <a:gd name="T7" fmla="*/ 12 h 14"/>
                    <a:gd name="T8" fmla="*/ 3 w 14"/>
                    <a:gd name="T9" fmla="*/ 2 h 14"/>
                    <a:gd name="T10" fmla="*/ 2 w 14"/>
                    <a:gd name="T11" fmla="*/ 1 h 14"/>
                    <a:gd name="T12" fmla="*/ 3 w 14"/>
                    <a:gd name="T13" fmla="*/ 0 h 14"/>
                    <a:gd name="T14" fmla="*/ 14 w 14"/>
                    <a:gd name="T15" fmla="*/ 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4">
                      <a:moveTo>
                        <a:pt x="14" y="2"/>
                      </a:moveTo>
                      <a:cubicBezTo>
                        <a:pt x="12" y="6"/>
                        <a:pt x="11" y="10"/>
                        <a:pt x="10" y="14"/>
                      </a:cubicBezTo>
                      <a:cubicBezTo>
                        <a:pt x="7" y="13"/>
                        <a:pt x="4" y="12"/>
                        <a:pt x="0" y="12"/>
                      </a:cubicBezTo>
                      <a:cubicBezTo>
                        <a:pt x="0" y="12"/>
                        <a:pt x="0" y="12"/>
                        <a:pt x="0" y="12"/>
                      </a:cubicBezTo>
                      <a:cubicBezTo>
                        <a:pt x="2" y="9"/>
                        <a:pt x="3" y="5"/>
                        <a:pt x="3" y="2"/>
                      </a:cubicBezTo>
                      <a:cubicBezTo>
                        <a:pt x="3" y="1"/>
                        <a:pt x="3" y="1"/>
                        <a:pt x="2" y="1"/>
                      </a:cubicBezTo>
                      <a:cubicBezTo>
                        <a:pt x="3" y="0"/>
                        <a:pt x="3" y="0"/>
                        <a:pt x="3" y="0"/>
                      </a:cubicBezTo>
                      <a:cubicBezTo>
                        <a:pt x="6" y="0"/>
                        <a:pt x="10" y="1"/>
                        <a:pt x="14"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224"/>
                <p:cNvSpPr>
                  <a:spLocks/>
                </p:cNvSpPr>
                <p:nvPr/>
              </p:nvSpPr>
              <p:spPr bwMode="auto">
                <a:xfrm>
                  <a:off x="4139" y="1649"/>
                  <a:ext cx="38" cy="33"/>
                </a:xfrm>
                <a:custGeom>
                  <a:avLst/>
                  <a:gdLst>
                    <a:gd name="T0" fmla="*/ 15 w 16"/>
                    <a:gd name="T1" fmla="*/ 10 h 14"/>
                    <a:gd name="T2" fmla="*/ 16 w 16"/>
                    <a:gd name="T3" fmla="*/ 14 h 14"/>
                    <a:gd name="T4" fmla="*/ 1 w 16"/>
                    <a:gd name="T5" fmla="*/ 11 h 14"/>
                    <a:gd name="T6" fmla="*/ 1 w 16"/>
                    <a:gd name="T7" fmla="*/ 11 h 14"/>
                    <a:gd name="T8" fmla="*/ 0 w 16"/>
                    <a:gd name="T9" fmla="*/ 5 h 14"/>
                    <a:gd name="T10" fmla="*/ 1 w 16"/>
                    <a:gd name="T11" fmla="*/ 0 h 14"/>
                    <a:gd name="T12" fmla="*/ 15 w 16"/>
                    <a:gd name="T13" fmla="*/ 2 h 14"/>
                    <a:gd name="T14" fmla="*/ 15 w 16"/>
                    <a:gd name="T15" fmla="*/ 3 h 14"/>
                    <a:gd name="T16" fmla="*/ 15 w 16"/>
                    <a:gd name="T17" fmla="*/ 3 h 14"/>
                    <a:gd name="T18" fmla="*/ 14 w 16"/>
                    <a:gd name="T19" fmla="*/ 5 h 14"/>
                    <a:gd name="T20" fmla="*/ 14 w 16"/>
                    <a:gd name="T21" fmla="*/ 7 h 14"/>
                    <a:gd name="T22" fmla="*/ 15 w 16"/>
                    <a:gd name="T2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4">
                      <a:moveTo>
                        <a:pt x="15" y="10"/>
                      </a:moveTo>
                      <a:cubicBezTo>
                        <a:pt x="15" y="11"/>
                        <a:pt x="16" y="12"/>
                        <a:pt x="16" y="14"/>
                      </a:cubicBezTo>
                      <a:cubicBezTo>
                        <a:pt x="11" y="13"/>
                        <a:pt x="6" y="13"/>
                        <a:pt x="1" y="11"/>
                      </a:cubicBezTo>
                      <a:cubicBezTo>
                        <a:pt x="1" y="11"/>
                        <a:pt x="1" y="11"/>
                        <a:pt x="1" y="11"/>
                      </a:cubicBezTo>
                      <a:cubicBezTo>
                        <a:pt x="1" y="9"/>
                        <a:pt x="0" y="7"/>
                        <a:pt x="0" y="5"/>
                      </a:cubicBezTo>
                      <a:cubicBezTo>
                        <a:pt x="0" y="3"/>
                        <a:pt x="0" y="2"/>
                        <a:pt x="1" y="0"/>
                      </a:cubicBezTo>
                      <a:cubicBezTo>
                        <a:pt x="5" y="1"/>
                        <a:pt x="10" y="2"/>
                        <a:pt x="15" y="2"/>
                      </a:cubicBezTo>
                      <a:cubicBezTo>
                        <a:pt x="15" y="3"/>
                        <a:pt x="15" y="3"/>
                        <a:pt x="15" y="3"/>
                      </a:cubicBezTo>
                      <a:cubicBezTo>
                        <a:pt x="15" y="3"/>
                        <a:pt x="15" y="3"/>
                        <a:pt x="15" y="3"/>
                      </a:cubicBezTo>
                      <a:cubicBezTo>
                        <a:pt x="15" y="4"/>
                        <a:pt x="14" y="4"/>
                        <a:pt x="14" y="5"/>
                      </a:cubicBezTo>
                      <a:cubicBezTo>
                        <a:pt x="14" y="5"/>
                        <a:pt x="14" y="6"/>
                        <a:pt x="14" y="7"/>
                      </a:cubicBezTo>
                      <a:cubicBezTo>
                        <a:pt x="14" y="8"/>
                        <a:pt x="15" y="9"/>
                        <a:pt x="15"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225"/>
                <p:cNvSpPr>
                  <a:spLocks/>
                </p:cNvSpPr>
                <p:nvPr/>
              </p:nvSpPr>
              <p:spPr bwMode="auto">
                <a:xfrm>
                  <a:off x="4188" y="1408"/>
                  <a:ext cx="55" cy="40"/>
                </a:xfrm>
                <a:custGeom>
                  <a:avLst/>
                  <a:gdLst>
                    <a:gd name="T0" fmla="*/ 23 w 23"/>
                    <a:gd name="T1" fmla="*/ 11 h 17"/>
                    <a:gd name="T2" fmla="*/ 16 w 23"/>
                    <a:gd name="T3" fmla="*/ 15 h 17"/>
                    <a:gd name="T4" fmla="*/ 14 w 23"/>
                    <a:gd name="T5" fmla="*/ 17 h 17"/>
                    <a:gd name="T6" fmla="*/ 3 w 23"/>
                    <a:gd name="T7" fmla="*/ 8 h 17"/>
                    <a:gd name="T8" fmla="*/ 0 w 23"/>
                    <a:gd name="T9" fmla="*/ 5 h 17"/>
                    <a:gd name="T10" fmla="*/ 4 w 23"/>
                    <a:gd name="T11" fmla="*/ 3 h 17"/>
                    <a:gd name="T12" fmla="*/ 10 w 23"/>
                    <a:gd name="T13" fmla="*/ 0 h 17"/>
                    <a:gd name="T14" fmla="*/ 11 w 23"/>
                    <a:gd name="T15" fmla="*/ 0 h 17"/>
                    <a:gd name="T16" fmla="*/ 23 w 23"/>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7">
                      <a:moveTo>
                        <a:pt x="23" y="11"/>
                      </a:moveTo>
                      <a:cubicBezTo>
                        <a:pt x="20" y="12"/>
                        <a:pt x="18" y="14"/>
                        <a:pt x="16" y="15"/>
                      </a:cubicBezTo>
                      <a:cubicBezTo>
                        <a:pt x="15" y="16"/>
                        <a:pt x="14" y="16"/>
                        <a:pt x="14" y="17"/>
                      </a:cubicBezTo>
                      <a:cubicBezTo>
                        <a:pt x="10" y="14"/>
                        <a:pt x="6" y="11"/>
                        <a:pt x="3" y="8"/>
                      </a:cubicBezTo>
                      <a:cubicBezTo>
                        <a:pt x="2" y="7"/>
                        <a:pt x="1" y="6"/>
                        <a:pt x="0" y="5"/>
                      </a:cubicBezTo>
                      <a:cubicBezTo>
                        <a:pt x="1" y="5"/>
                        <a:pt x="3" y="4"/>
                        <a:pt x="4" y="3"/>
                      </a:cubicBezTo>
                      <a:cubicBezTo>
                        <a:pt x="6" y="3"/>
                        <a:pt x="9" y="2"/>
                        <a:pt x="10" y="0"/>
                      </a:cubicBezTo>
                      <a:cubicBezTo>
                        <a:pt x="11" y="0"/>
                        <a:pt x="11" y="0"/>
                        <a:pt x="11" y="0"/>
                      </a:cubicBezTo>
                      <a:cubicBezTo>
                        <a:pt x="15" y="3"/>
                        <a:pt x="19" y="7"/>
                        <a:pt x="23"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226"/>
                <p:cNvSpPr>
                  <a:spLocks/>
                </p:cNvSpPr>
                <p:nvPr/>
              </p:nvSpPr>
              <p:spPr bwMode="auto">
                <a:xfrm>
                  <a:off x="4335" y="509"/>
                  <a:ext cx="98" cy="71"/>
                </a:xfrm>
                <a:custGeom>
                  <a:avLst/>
                  <a:gdLst>
                    <a:gd name="T0" fmla="*/ 30 w 41"/>
                    <a:gd name="T1" fmla="*/ 6 h 30"/>
                    <a:gd name="T2" fmla="*/ 36 w 41"/>
                    <a:gd name="T3" fmla="*/ 29 h 30"/>
                    <a:gd name="T4" fmla="*/ 35 w 41"/>
                    <a:gd name="T5" fmla="*/ 30 h 30"/>
                    <a:gd name="T6" fmla="*/ 4 w 41"/>
                    <a:gd name="T7" fmla="*/ 27 h 30"/>
                    <a:gd name="T8" fmla="*/ 0 w 41"/>
                    <a:gd name="T9" fmla="*/ 8 h 30"/>
                    <a:gd name="T10" fmla="*/ 30 w 41"/>
                    <a:gd name="T11" fmla="*/ 6 h 30"/>
                  </a:gdLst>
                  <a:ahLst/>
                  <a:cxnLst>
                    <a:cxn ang="0">
                      <a:pos x="T0" y="T1"/>
                    </a:cxn>
                    <a:cxn ang="0">
                      <a:pos x="T2" y="T3"/>
                    </a:cxn>
                    <a:cxn ang="0">
                      <a:pos x="T4" y="T5"/>
                    </a:cxn>
                    <a:cxn ang="0">
                      <a:pos x="T6" y="T7"/>
                    </a:cxn>
                    <a:cxn ang="0">
                      <a:pos x="T8" y="T9"/>
                    </a:cxn>
                    <a:cxn ang="0">
                      <a:pos x="T10" y="T11"/>
                    </a:cxn>
                  </a:cxnLst>
                  <a:rect l="0" t="0" r="r" b="b"/>
                  <a:pathLst>
                    <a:path w="41" h="30">
                      <a:moveTo>
                        <a:pt x="30" y="6"/>
                      </a:moveTo>
                      <a:cubicBezTo>
                        <a:pt x="37" y="11"/>
                        <a:pt x="41" y="21"/>
                        <a:pt x="36" y="29"/>
                      </a:cubicBezTo>
                      <a:cubicBezTo>
                        <a:pt x="36" y="30"/>
                        <a:pt x="36" y="30"/>
                        <a:pt x="35" y="30"/>
                      </a:cubicBezTo>
                      <a:cubicBezTo>
                        <a:pt x="27" y="25"/>
                        <a:pt x="15" y="23"/>
                        <a:pt x="4" y="27"/>
                      </a:cubicBezTo>
                      <a:cubicBezTo>
                        <a:pt x="6" y="20"/>
                        <a:pt x="4" y="13"/>
                        <a:pt x="0" y="8"/>
                      </a:cubicBezTo>
                      <a:cubicBezTo>
                        <a:pt x="9" y="3"/>
                        <a:pt x="21" y="0"/>
                        <a:pt x="30"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227"/>
                <p:cNvSpPr>
                  <a:spLocks/>
                </p:cNvSpPr>
                <p:nvPr/>
              </p:nvSpPr>
              <p:spPr bwMode="auto">
                <a:xfrm>
                  <a:off x="4063" y="1845"/>
                  <a:ext cx="59" cy="55"/>
                </a:xfrm>
                <a:custGeom>
                  <a:avLst/>
                  <a:gdLst>
                    <a:gd name="T0" fmla="*/ 22 w 25"/>
                    <a:gd name="T1" fmla="*/ 0 h 23"/>
                    <a:gd name="T2" fmla="*/ 23 w 25"/>
                    <a:gd name="T3" fmla="*/ 16 h 23"/>
                    <a:gd name="T4" fmla="*/ 17 w 25"/>
                    <a:gd name="T5" fmla="*/ 21 h 23"/>
                    <a:gd name="T6" fmla="*/ 0 w 25"/>
                    <a:gd name="T7" fmla="*/ 9 h 23"/>
                    <a:gd name="T8" fmla="*/ 0 w 25"/>
                    <a:gd name="T9" fmla="*/ 8 h 23"/>
                    <a:gd name="T10" fmla="*/ 4 w 25"/>
                    <a:gd name="T11" fmla="*/ 7 h 23"/>
                    <a:gd name="T12" fmla="*/ 16 w 25"/>
                    <a:gd name="T13" fmla="*/ 14 h 23"/>
                    <a:gd name="T14" fmla="*/ 16 w 25"/>
                    <a:gd name="T15" fmla="*/ 3 h 23"/>
                    <a:gd name="T16" fmla="*/ 22 w 25"/>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3">
                      <a:moveTo>
                        <a:pt x="22" y="0"/>
                      </a:moveTo>
                      <a:cubicBezTo>
                        <a:pt x="23" y="4"/>
                        <a:pt x="25" y="11"/>
                        <a:pt x="23" y="16"/>
                      </a:cubicBezTo>
                      <a:cubicBezTo>
                        <a:pt x="22" y="19"/>
                        <a:pt x="20" y="21"/>
                        <a:pt x="17" y="21"/>
                      </a:cubicBezTo>
                      <a:cubicBezTo>
                        <a:pt x="8" y="23"/>
                        <a:pt x="4" y="15"/>
                        <a:pt x="0" y="9"/>
                      </a:cubicBezTo>
                      <a:cubicBezTo>
                        <a:pt x="0" y="9"/>
                        <a:pt x="0" y="8"/>
                        <a:pt x="0" y="8"/>
                      </a:cubicBezTo>
                      <a:cubicBezTo>
                        <a:pt x="1" y="8"/>
                        <a:pt x="3" y="7"/>
                        <a:pt x="4" y="7"/>
                      </a:cubicBezTo>
                      <a:cubicBezTo>
                        <a:pt x="7" y="11"/>
                        <a:pt x="11" y="16"/>
                        <a:pt x="16" y="14"/>
                      </a:cubicBezTo>
                      <a:cubicBezTo>
                        <a:pt x="20" y="11"/>
                        <a:pt x="19" y="6"/>
                        <a:pt x="16" y="3"/>
                      </a:cubicBezTo>
                      <a:cubicBezTo>
                        <a:pt x="18" y="2"/>
                        <a:pt x="20" y="1"/>
                        <a:pt x="22"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228"/>
                <p:cNvSpPr>
                  <a:spLocks/>
                </p:cNvSpPr>
                <p:nvPr/>
              </p:nvSpPr>
              <p:spPr bwMode="auto">
                <a:xfrm>
                  <a:off x="4219" y="1313"/>
                  <a:ext cx="26" cy="21"/>
                </a:xfrm>
                <a:custGeom>
                  <a:avLst/>
                  <a:gdLst>
                    <a:gd name="T0" fmla="*/ 10 w 11"/>
                    <a:gd name="T1" fmla="*/ 5 h 9"/>
                    <a:gd name="T2" fmla="*/ 11 w 11"/>
                    <a:gd name="T3" fmla="*/ 9 h 9"/>
                    <a:gd name="T4" fmla="*/ 1 w 11"/>
                    <a:gd name="T5" fmla="*/ 9 h 9"/>
                    <a:gd name="T6" fmla="*/ 1 w 11"/>
                    <a:gd name="T7" fmla="*/ 5 h 9"/>
                    <a:gd name="T8" fmla="*/ 0 w 11"/>
                    <a:gd name="T9" fmla="*/ 2 h 9"/>
                    <a:gd name="T10" fmla="*/ 0 w 11"/>
                    <a:gd name="T11" fmla="*/ 2 h 9"/>
                    <a:gd name="T12" fmla="*/ 1 w 11"/>
                    <a:gd name="T13" fmla="*/ 0 h 9"/>
                    <a:gd name="T14" fmla="*/ 9 w 11"/>
                    <a:gd name="T15" fmla="*/ 0 h 9"/>
                    <a:gd name="T16" fmla="*/ 9 w 11"/>
                    <a:gd name="T17" fmla="*/ 2 h 9"/>
                    <a:gd name="T18" fmla="*/ 10 w 11"/>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9">
                      <a:moveTo>
                        <a:pt x="10" y="5"/>
                      </a:moveTo>
                      <a:cubicBezTo>
                        <a:pt x="10" y="7"/>
                        <a:pt x="10" y="8"/>
                        <a:pt x="11" y="9"/>
                      </a:cubicBezTo>
                      <a:cubicBezTo>
                        <a:pt x="8" y="9"/>
                        <a:pt x="4" y="9"/>
                        <a:pt x="1" y="9"/>
                      </a:cubicBezTo>
                      <a:cubicBezTo>
                        <a:pt x="1" y="8"/>
                        <a:pt x="1" y="6"/>
                        <a:pt x="1" y="5"/>
                      </a:cubicBezTo>
                      <a:cubicBezTo>
                        <a:pt x="0" y="4"/>
                        <a:pt x="0" y="3"/>
                        <a:pt x="0" y="2"/>
                      </a:cubicBezTo>
                      <a:cubicBezTo>
                        <a:pt x="0" y="2"/>
                        <a:pt x="0" y="2"/>
                        <a:pt x="0" y="2"/>
                      </a:cubicBezTo>
                      <a:cubicBezTo>
                        <a:pt x="1" y="1"/>
                        <a:pt x="1" y="1"/>
                        <a:pt x="1" y="0"/>
                      </a:cubicBezTo>
                      <a:cubicBezTo>
                        <a:pt x="4" y="0"/>
                        <a:pt x="6" y="0"/>
                        <a:pt x="9" y="0"/>
                      </a:cubicBezTo>
                      <a:cubicBezTo>
                        <a:pt x="9" y="1"/>
                        <a:pt x="9" y="1"/>
                        <a:pt x="9" y="2"/>
                      </a:cubicBezTo>
                      <a:cubicBezTo>
                        <a:pt x="9" y="3"/>
                        <a:pt x="9" y="4"/>
                        <a:pt x="10"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229"/>
                <p:cNvSpPr>
                  <a:spLocks/>
                </p:cNvSpPr>
                <p:nvPr/>
              </p:nvSpPr>
              <p:spPr bwMode="auto">
                <a:xfrm>
                  <a:off x="4364" y="743"/>
                  <a:ext cx="12" cy="9"/>
                </a:xfrm>
                <a:custGeom>
                  <a:avLst/>
                  <a:gdLst>
                    <a:gd name="T0" fmla="*/ 5 w 5"/>
                    <a:gd name="T1" fmla="*/ 3 h 4"/>
                    <a:gd name="T2" fmla="*/ 3 w 5"/>
                    <a:gd name="T3" fmla="*/ 4 h 4"/>
                    <a:gd name="T4" fmla="*/ 1 w 5"/>
                    <a:gd name="T5" fmla="*/ 4 h 4"/>
                    <a:gd name="T6" fmla="*/ 1 w 5"/>
                    <a:gd name="T7" fmla="*/ 0 h 4"/>
                    <a:gd name="T8" fmla="*/ 1 w 5"/>
                    <a:gd name="T9" fmla="*/ 0 h 4"/>
                    <a:gd name="T10" fmla="*/ 5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5" y="3"/>
                      </a:moveTo>
                      <a:cubicBezTo>
                        <a:pt x="4" y="3"/>
                        <a:pt x="4" y="4"/>
                        <a:pt x="3" y="4"/>
                      </a:cubicBezTo>
                      <a:cubicBezTo>
                        <a:pt x="2" y="4"/>
                        <a:pt x="2" y="4"/>
                        <a:pt x="1" y="4"/>
                      </a:cubicBezTo>
                      <a:cubicBezTo>
                        <a:pt x="0" y="3"/>
                        <a:pt x="0" y="1"/>
                        <a:pt x="1" y="0"/>
                      </a:cubicBezTo>
                      <a:cubicBezTo>
                        <a:pt x="1" y="0"/>
                        <a:pt x="1" y="0"/>
                        <a:pt x="1" y="0"/>
                      </a:cubicBezTo>
                      <a:cubicBezTo>
                        <a:pt x="2" y="1"/>
                        <a:pt x="4" y="2"/>
                        <a:pt x="5"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230"/>
                <p:cNvSpPr>
                  <a:spLocks/>
                </p:cNvSpPr>
                <p:nvPr/>
              </p:nvSpPr>
              <p:spPr bwMode="auto">
                <a:xfrm>
                  <a:off x="4293" y="750"/>
                  <a:ext cx="76" cy="78"/>
                </a:xfrm>
                <a:custGeom>
                  <a:avLst/>
                  <a:gdLst>
                    <a:gd name="T0" fmla="*/ 27 w 32"/>
                    <a:gd name="T1" fmla="*/ 6 h 33"/>
                    <a:gd name="T2" fmla="*/ 30 w 32"/>
                    <a:gd name="T3" fmla="*/ 19 h 33"/>
                    <a:gd name="T4" fmla="*/ 26 w 32"/>
                    <a:gd name="T5" fmla="*/ 30 h 33"/>
                    <a:gd name="T6" fmla="*/ 26 w 32"/>
                    <a:gd name="T7" fmla="*/ 32 h 33"/>
                    <a:gd name="T8" fmla="*/ 26 w 32"/>
                    <a:gd name="T9" fmla="*/ 33 h 33"/>
                    <a:gd name="T10" fmla="*/ 18 w 32"/>
                    <a:gd name="T11" fmla="*/ 24 h 33"/>
                    <a:gd name="T12" fmla="*/ 19 w 32"/>
                    <a:gd name="T13" fmla="*/ 11 h 33"/>
                    <a:gd name="T14" fmla="*/ 7 w 32"/>
                    <a:gd name="T15" fmla="*/ 14 h 33"/>
                    <a:gd name="T16" fmla="*/ 0 w 32"/>
                    <a:gd name="T17" fmla="*/ 8 h 33"/>
                    <a:gd name="T18" fmla="*/ 3 w 32"/>
                    <a:gd name="T19" fmla="*/ 5 h 33"/>
                    <a:gd name="T20" fmla="*/ 27 w 32"/>
                    <a:gd name="T21"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3">
                      <a:moveTo>
                        <a:pt x="27" y="6"/>
                      </a:moveTo>
                      <a:cubicBezTo>
                        <a:pt x="30" y="9"/>
                        <a:pt x="32" y="14"/>
                        <a:pt x="30" y="19"/>
                      </a:cubicBezTo>
                      <a:cubicBezTo>
                        <a:pt x="29" y="23"/>
                        <a:pt x="26" y="26"/>
                        <a:pt x="26" y="30"/>
                      </a:cubicBezTo>
                      <a:cubicBezTo>
                        <a:pt x="25" y="31"/>
                        <a:pt x="26" y="32"/>
                        <a:pt x="26" y="32"/>
                      </a:cubicBezTo>
                      <a:cubicBezTo>
                        <a:pt x="26" y="33"/>
                        <a:pt x="26" y="33"/>
                        <a:pt x="26" y="33"/>
                      </a:cubicBezTo>
                      <a:cubicBezTo>
                        <a:pt x="23" y="30"/>
                        <a:pt x="21" y="27"/>
                        <a:pt x="18" y="24"/>
                      </a:cubicBezTo>
                      <a:cubicBezTo>
                        <a:pt x="21" y="21"/>
                        <a:pt x="22" y="15"/>
                        <a:pt x="19" y="11"/>
                      </a:cubicBezTo>
                      <a:cubicBezTo>
                        <a:pt x="15" y="7"/>
                        <a:pt x="8" y="8"/>
                        <a:pt x="7" y="14"/>
                      </a:cubicBezTo>
                      <a:cubicBezTo>
                        <a:pt x="5" y="12"/>
                        <a:pt x="3" y="10"/>
                        <a:pt x="0" y="8"/>
                      </a:cubicBezTo>
                      <a:cubicBezTo>
                        <a:pt x="1" y="7"/>
                        <a:pt x="2" y="6"/>
                        <a:pt x="3" y="5"/>
                      </a:cubicBezTo>
                      <a:cubicBezTo>
                        <a:pt x="9" y="0"/>
                        <a:pt x="21" y="0"/>
                        <a:pt x="27" y="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231"/>
                <p:cNvSpPr>
                  <a:spLocks noEditPoints="1"/>
                </p:cNvSpPr>
                <p:nvPr/>
              </p:nvSpPr>
              <p:spPr bwMode="auto">
                <a:xfrm>
                  <a:off x="4257" y="1136"/>
                  <a:ext cx="24" cy="28"/>
                </a:xfrm>
                <a:custGeom>
                  <a:avLst/>
                  <a:gdLst>
                    <a:gd name="T0" fmla="*/ 5 w 10"/>
                    <a:gd name="T1" fmla="*/ 6 h 12"/>
                    <a:gd name="T2" fmla="*/ 5 w 10"/>
                    <a:gd name="T3" fmla="*/ 6 h 12"/>
                    <a:gd name="T4" fmla="*/ 5 w 10"/>
                    <a:gd name="T5" fmla="*/ 6 h 12"/>
                    <a:gd name="T6" fmla="*/ 5 w 10"/>
                    <a:gd name="T7" fmla="*/ 6 h 12"/>
                    <a:gd name="T8" fmla="*/ 5 w 10"/>
                    <a:gd name="T9" fmla="*/ 6 h 12"/>
                    <a:gd name="T10" fmla="*/ 5 w 10"/>
                    <a:gd name="T11" fmla="*/ 6 h 12"/>
                    <a:gd name="T12" fmla="*/ 5 w 10"/>
                    <a:gd name="T13" fmla="*/ 6 h 12"/>
                    <a:gd name="T14" fmla="*/ 5 w 10"/>
                    <a:gd name="T15" fmla="*/ 6 h 12"/>
                    <a:gd name="T16" fmla="*/ 5 w 10"/>
                    <a:gd name="T17" fmla="*/ 6 h 12"/>
                    <a:gd name="T18" fmla="*/ 5 w 10"/>
                    <a:gd name="T19" fmla="*/ 6 h 12"/>
                    <a:gd name="T20" fmla="*/ 5 w 10"/>
                    <a:gd name="T21" fmla="*/ 7 h 12"/>
                    <a:gd name="T22" fmla="*/ 5 w 10"/>
                    <a:gd name="T23" fmla="*/ 7 h 12"/>
                    <a:gd name="T24" fmla="*/ 5 w 10"/>
                    <a:gd name="T25" fmla="*/ 7 h 12"/>
                    <a:gd name="T26" fmla="*/ 5 w 10"/>
                    <a:gd name="T27" fmla="*/ 6 h 12"/>
                    <a:gd name="T28" fmla="*/ 5 w 10"/>
                    <a:gd name="T29" fmla="*/ 6 h 12"/>
                    <a:gd name="T30" fmla="*/ 10 w 10"/>
                    <a:gd name="T31" fmla="*/ 6 h 12"/>
                    <a:gd name="T32" fmla="*/ 4 w 10"/>
                    <a:gd name="T33" fmla="*/ 11 h 12"/>
                    <a:gd name="T34" fmla="*/ 0 w 10"/>
                    <a:gd name="T35" fmla="*/ 6 h 12"/>
                    <a:gd name="T36" fmla="*/ 4 w 10"/>
                    <a:gd name="T37" fmla="*/ 1 h 12"/>
                    <a:gd name="T38" fmla="*/ 10 w 10"/>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2">
                      <a:moveTo>
                        <a:pt x="5" y="6"/>
                      </a:move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6"/>
                        <a:pt x="5" y="6"/>
                      </a:cubicBezTo>
                      <a:cubicBezTo>
                        <a:pt x="5" y="6"/>
                        <a:pt x="5" y="6"/>
                        <a:pt x="5" y="6"/>
                      </a:cubicBezTo>
                      <a:close/>
                      <a:moveTo>
                        <a:pt x="10" y="6"/>
                      </a:moveTo>
                      <a:cubicBezTo>
                        <a:pt x="10" y="9"/>
                        <a:pt x="7" y="12"/>
                        <a:pt x="4" y="11"/>
                      </a:cubicBezTo>
                      <a:cubicBezTo>
                        <a:pt x="2" y="11"/>
                        <a:pt x="0" y="8"/>
                        <a:pt x="0" y="6"/>
                      </a:cubicBezTo>
                      <a:cubicBezTo>
                        <a:pt x="0" y="4"/>
                        <a:pt x="2" y="2"/>
                        <a:pt x="4" y="1"/>
                      </a:cubicBezTo>
                      <a:cubicBezTo>
                        <a:pt x="7" y="0"/>
                        <a:pt x="10" y="3"/>
                        <a:pt x="10" y="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232"/>
                <p:cNvSpPr>
                  <a:spLocks/>
                </p:cNvSpPr>
                <p:nvPr/>
              </p:nvSpPr>
              <p:spPr bwMode="auto">
                <a:xfrm>
                  <a:off x="3968" y="2035"/>
                  <a:ext cx="107" cy="104"/>
                </a:xfrm>
                <a:custGeom>
                  <a:avLst/>
                  <a:gdLst>
                    <a:gd name="T0" fmla="*/ 43 w 45"/>
                    <a:gd name="T1" fmla="*/ 4 h 44"/>
                    <a:gd name="T2" fmla="*/ 36 w 45"/>
                    <a:gd name="T3" fmla="*/ 37 h 44"/>
                    <a:gd name="T4" fmla="*/ 21 w 45"/>
                    <a:gd name="T5" fmla="*/ 44 h 44"/>
                    <a:gd name="T6" fmla="*/ 10 w 45"/>
                    <a:gd name="T7" fmla="*/ 43 h 44"/>
                    <a:gd name="T8" fmla="*/ 0 w 45"/>
                    <a:gd name="T9" fmla="*/ 33 h 44"/>
                    <a:gd name="T10" fmla="*/ 14 w 45"/>
                    <a:gd name="T11" fmla="*/ 0 h 44"/>
                    <a:gd name="T12" fmla="*/ 43 w 45"/>
                    <a:gd name="T13" fmla="*/ 4 h 44"/>
                  </a:gdLst>
                  <a:ahLst/>
                  <a:cxnLst>
                    <a:cxn ang="0">
                      <a:pos x="T0" y="T1"/>
                    </a:cxn>
                    <a:cxn ang="0">
                      <a:pos x="T2" y="T3"/>
                    </a:cxn>
                    <a:cxn ang="0">
                      <a:pos x="T4" y="T5"/>
                    </a:cxn>
                    <a:cxn ang="0">
                      <a:pos x="T6" y="T7"/>
                    </a:cxn>
                    <a:cxn ang="0">
                      <a:pos x="T8" y="T9"/>
                    </a:cxn>
                    <a:cxn ang="0">
                      <a:pos x="T10" y="T11"/>
                    </a:cxn>
                    <a:cxn ang="0">
                      <a:pos x="T12" y="T13"/>
                    </a:cxn>
                  </a:cxnLst>
                  <a:rect l="0" t="0" r="r" b="b"/>
                  <a:pathLst>
                    <a:path w="45" h="44">
                      <a:moveTo>
                        <a:pt x="43" y="4"/>
                      </a:moveTo>
                      <a:cubicBezTo>
                        <a:pt x="45" y="15"/>
                        <a:pt x="43" y="28"/>
                        <a:pt x="36" y="37"/>
                      </a:cubicBezTo>
                      <a:cubicBezTo>
                        <a:pt x="32" y="41"/>
                        <a:pt x="27" y="43"/>
                        <a:pt x="21" y="44"/>
                      </a:cubicBezTo>
                      <a:cubicBezTo>
                        <a:pt x="18" y="44"/>
                        <a:pt x="14" y="42"/>
                        <a:pt x="10" y="43"/>
                      </a:cubicBezTo>
                      <a:cubicBezTo>
                        <a:pt x="7" y="40"/>
                        <a:pt x="4" y="36"/>
                        <a:pt x="0" y="33"/>
                      </a:cubicBezTo>
                      <a:cubicBezTo>
                        <a:pt x="14" y="28"/>
                        <a:pt x="16" y="13"/>
                        <a:pt x="14" y="0"/>
                      </a:cubicBezTo>
                      <a:cubicBezTo>
                        <a:pt x="23" y="6"/>
                        <a:pt x="34" y="7"/>
                        <a:pt x="43"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233"/>
                <p:cNvSpPr>
                  <a:spLocks/>
                </p:cNvSpPr>
                <p:nvPr/>
              </p:nvSpPr>
              <p:spPr bwMode="auto">
                <a:xfrm>
                  <a:off x="3963" y="2295"/>
                  <a:ext cx="45" cy="49"/>
                </a:xfrm>
                <a:custGeom>
                  <a:avLst/>
                  <a:gdLst>
                    <a:gd name="T0" fmla="*/ 19 w 19"/>
                    <a:gd name="T1" fmla="*/ 9 h 21"/>
                    <a:gd name="T2" fmla="*/ 16 w 19"/>
                    <a:gd name="T3" fmla="*/ 17 h 21"/>
                    <a:gd name="T4" fmla="*/ 5 w 19"/>
                    <a:gd name="T5" fmla="*/ 16 h 21"/>
                    <a:gd name="T6" fmla="*/ 3 w 19"/>
                    <a:gd name="T7" fmla="*/ 14 h 21"/>
                    <a:gd name="T8" fmla="*/ 0 w 19"/>
                    <a:gd name="T9" fmla="*/ 10 h 21"/>
                    <a:gd name="T10" fmla="*/ 17 w 19"/>
                    <a:gd name="T11" fmla="*/ 0 h 21"/>
                    <a:gd name="T12" fmla="*/ 18 w 19"/>
                    <a:gd name="T13" fmla="*/ 0 h 21"/>
                    <a:gd name="T14" fmla="*/ 17 w 19"/>
                    <a:gd name="T15" fmla="*/ 1 h 21"/>
                    <a:gd name="T16" fmla="*/ 17 w 19"/>
                    <a:gd name="T17" fmla="*/ 1 h 21"/>
                    <a:gd name="T18" fmla="*/ 17 w 19"/>
                    <a:gd name="T19" fmla="*/ 2 h 21"/>
                    <a:gd name="T20" fmla="*/ 19 w 19"/>
                    <a:gd name="T21"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1">
                      <a:moveTo>
                        <a:pt x="19" y="9"/>
                      </a:moveTo>
                      <a:cubicBezTo>
                        <a:pt x="19" y="12"/>
                        <a:pt x="18" y="15"/>
                        <a:pt x="16" y="17"/>
                      </a:cubicBezTo>
                      <a:cubicBezTo>
                        <a:pt x="12" y="21"/>
                        <a:pt x="8" y="19"/>
                        <a:pt x="5" y="16"/>
                      </a:cubicBezTo>
                      <a:cubicBezTo>
                        <a:pt x="4" y="16"/>
                        <a:pt x="3" y="15"/>
                        <a:pt x="3" y="14"/>
                      </a:cubicBezTo>
                      <a:cubicBezTo>
                        <a:pt x="2" y="13"/>
                        <a:pt x="1" y="11"/>
                        <a:pt x="0" y="10"/>
                      </a:cubicBezTo>
                      <a:cubicBezTo>
                        <a:pt x="6" y="7"/>
                        <a:pt x="12" y="4"/>
                        <a:pt x="17" y="0"/>
                      </a:cubicBezTo>
                      <a:cubicBezTo>
                        <a:pt x="18" y="0"/>
                        <a:pt x="18" y="0"/>
                        <a:pt x="18" y="0"/>
                      </a:cubicBezTo>
                      <a:cubicBezTo>
                        <a:pt x="18" y="0"/>
                        <a:pt x="17" y="0"/>
                        <a:pt x="17" y="1"/>
                      </a:cubicBezTo>
                      <a:cubicBezTo>
                        <a:pt x="17" y="1"/>
                        <a:pt x="17" y="1"/>
                        <a:pt x="17" y="1"/>
                      </a:cubicBezTo>
                      <a:cubicBezTo>
                        <a:pt x="17" y="2"/>
                        <a:pt x="17" y="2"/>
                        <a:pt x="17" y="2"/>
                      </a:cubicBezTo>
                      <a:cubicBezTo>
                        <a:pt x="17" y="5"/>
                        <a:pt x="19" y="7"/>
                        <a:pt x="19"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234"/>
                <p:cNvSpPr>
                  <a:spLocks/>
                </p:cNvSpPr>
                <p:nvPr/>
              </p:nvSpPr>
              <p:spPr bwMode="auto">
                <a:xfrm>
                  <a:off x="4271" y="655"/>
                  <a:ext cx="112" cy="88"/>
                </a:xfrm>
                <a:custGeom>
                  <a:avLst/>
                  <a:gdLst>
                    <a:gd name="T0" fmla="*/ 36 w 47"/>
                    <a:gd name="T1" fmla="*/ 9 h 37"/>
                    <a:gd name="T2" fmla="*/ 40 w 47"/>
                    <a:gd name="T3" fmla="*/ 37 h 37"/>
                    <a:gd name="T4" fmla="*/ 16 w 47"/>
                    <a:gd name="T5" fmla="*/ 19 h 37"/>
                    <a:gd name="T6" fmla="*/ 0 w 47"/>
                    <a:gd name="T7" fmla="*/ 9 h 37"/>
                    <a:gd name="T8" fmla="*/ 36 w 47"/>
                    <a:gd name="T9" fmla="*/ 9 h 37"/>
                  </a:gdLst>
                  <a:ahLst/>
                  <a:cxnLst>
                    <a:cxn ang="0">
                      <a:pos x="T0" y="T1"/>
                    </a:cxn>
                    <a:cxn ang="0">
                      <a:pos x="T2" y="T3"/>
                    </a:cxn>
                    <a:cxn ang="0">
                      <a:pos x="T4" y="T5"/>
                    </a:cxn>
                    <a:cxn ang="0">
                      <a:pos x="T6" y="T7"/>
                    </a:cxn>
                    <a:cxn ang="0">
                      <a:pos x="T8" y="T9"/>
                    </a:cxn>
                  </a:cxnLst>
                  <a:rect l="0" t="0" r="r" b="b"/>
                  <a:pathLst>
                    <a:path w="47" h="37">
                      <a:moveTo>
                        <a:pt x="36" y="9"/>
                      </a:moveTo>
                      <a:cubicBezTo>
                        <a:pt x="44" y="15"/>
                        <a:pt x="47" y="29"/>
                        <a:pt x="40" y="37"/>
                      </a:cubicBezTo>
                      <a:cubicBezTo>
                        <a:pt x="32" y="31"/>
                        <a:pt x="24" y="25"/>
                        <a:pt x="16" y="19"/>
                      </a:cubicBezTo>
                      <a:cubicBezTo>
                        <a:pt x="10" y="16"/>
                        <a:pt x="5" y="12"/>
                        <a:pt x="0" y="9"/>
                      </a:cubicBezTo>
                      <a:cubicBezTo>
                        <a:pt x="10" y="3"/>
                        <a:pt x="26" y="0"/>
                        <a:pt x="36"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235"/>
                <p:cNvSpPr>
                  <a:spLocks/>
                </p:cNvSpPr>
                <p:nvPr/>
              </p:nvSpPr>
              <p:spPr bwMode="auto">
                <a:xfrm>
                  <a:off x="4269" y="1024"/>
                  <a:ext cx="31" cy="31"/>
                </a:xfrm>
                <a:custGeom>
                  <a:avLst/>
                  <a:gdLst>
                    <a:gd name="T0" fmla="*/ 13 w 13"/>
                    <a:gd name="T1" fmla="*/ 1 h 13"/>
                    <a:gd name="T2" fmla="*/ 12 w 13"/>
                    <a:gd name="T3" fmla="*/ 2 h 13"/>
                    <a:gd name="T4" fmla="*/ 11 w 13"/>
                    <a:gd name="T5" fmla="*/ 3 h 13"/>
                    <a:gd name="T6" fmla="*/ 9 w 13"/>
                    <a:gd name="T7" fmla="*/ 12 h 13"/>
                    <a:gd name="T8" fmla="*/ 9 w 13"/>
                    <a:gd name="T9" fmla="*/ 13 h 13"/>
                    <a:gd name="T10" fmla="*/ 0 w 13"/>
                    <a:gd name="T11" fmla="*/ 12 h 13"/>
                    <a:gd name="T12" fmla="*/ 2 w 13"/>
                    <a:gd name="T13" fmla="*/ 0 h 13"/>
                    <a:gd name="T14" fmla="*/ 13 w 13"/>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13" y="1"/>
                      </a:moveTo>
                      <a:cubicBezTo>
                        <a:pt x="12" y="2"/>
                        <a:pt x="12" y="2"/>
                        <a:pt x="12" y="2"/>
                      </a:cubicBezTo>
                      <a:cubicBezTo>
                        <a:pt x="12" y="2"/>
                        <a:pt x="11" y="2"/>
                        <a:pt x="11" y="3"/>
                      </a:cubicBezTo>
                      <a:cubicBezTo>
                        <a:pt x="10" y="6"/>
                        <a:pt x="10" y="9"/>
                        <a:pt x="9" y="12"/>
                      </a:cubicBezTo>
                      <a:cubicBezTo>
                        <a:pt x="8" y="12"/>
                        <a:pt x="8" y="12"/>
                        <a:pt x="9" y="13"/>
                      </a:cubicBezTo>
                      <a:cubicBezTo>
                        <a:pt x="6" y="12"/>
                        <a:pt x="3" y="12"/>
                        <a:pt x="0" y="12"/>
                      </a:cubicBezTo>
                      <a:cubicBezTo>
                        <a:pt x="0" y="8"/>
                        <a:pt x="1" y="4"/>
                        <a:pt x="2" y="0"/>
                      </a:cubicBezTo>
                      <a:cubicBezTo>
                        <a:pt x="5" y="0"/>
                        <a:pt x="9" y="0"/>
                        <a:pt x="13"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236"/>
                <p:cNvSpPr>
                  <a:spLocks/>
                </p:cNvSpPr>
                <p:nvPr/>
              </p:nvSpPr>
              <p:spPr bwMode="auto">
                <a:xfrm>
                  <a:off x="4295" y="705"/>
                  <a:ext cx="64" cy="50"/>
                </a:xfrm>
                <a:custGeom>
                  <a:avLst/>
                  <a:gdLst>
                    <a:gd name="T0" fmla="*/ 27 w 27"/>
                    <a:gd name="T1" fmla="*/ 19 h 21"/>
                    <a:gd name="T2" fmla="*/ 27 w 27"/>
                    <a:gd name="T3" fmla="*/ 20 h 21"/>
                    <a:gd name="T4" fmla="*/ 25 w 27"/>
                    <a:gd name="T5" fmla="*/ 19 h 21"/>
                    <a:gd name="T6" fmla="*/ 0 w 27"/>
                    <a:gd name="T7" fmla="*/ 21 h 21"/>
                    <a:gd name="T8" fmla="*/ 2 w 27"/>
                    <a:gd name="T9" fmla="*/ 13 h 21"/>
                    <a:gd name="T10" fmla="*/ 0 w 27"/>
                    <a:gd name="T11" fmla="*/ 0 h 21"/>
                    <a:gd name="T12" fmla="*/ 27 w 27"/>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27" h="21">
                      <a:moveTo>
                        <a:pt x="27" y="19"/>
                      </a:moveTo>
                      <a:cubicBezTo>
                        <a:pt x="27" y="20"/>
                        <a:pt x="27" y="20"/>
                        <a:pt x="27" y="20"/>
                      </a:cubicBezTo>
                      <a:cubicBezTo>
                        <a:pt x="26" y="20"/>
                        <a:pt x="26" y="19"/>
                        <a:pt x="25" y="19"/>
                      </a:cubicBezTo>
                      <a:cubicBezTo>
                        <a:pt x="18" y="15"/>
                        <a:pt x="6" y="15"/>
                        <a:pt x="0" y="21"/>
                      </a:cubicBezTo>
                      <a:cubicBezTo>
                        <a:pt x="1" y="18"/>
                        <a:pt x="2" y="14"/>
                        <a:pt x="2" y="13"/>
                      </a:cubicBezTo>
                      <a:cubicBezTo>
                        <a:pt x="3" y="8"/>
                        <a:pt x="2" y="4"/>
                        <a:pt x="0" y="0"/>
                      </a:cubicBezTo>
                      <a:cubicBezTo>
                        <a:pt x="9" y="6"/>
                        <a:pt x="18" y="12"/>
                        <a:pt x="27" y="1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237"/>
                <p:cNvSpPr>
                  <a:spLocks/>
                </p:cNvSpPr>
                <p:nvPr/>
              </p:nvSpPr>
              <p:spPr bwMode="auto">
                <a:xfrm>
                  <a:off x="4345" y="487"/>
                  <a:ext cx="71" cy="26"/>
                </a:xfrm>
                <a:custGeom>
                  <a:avLst/>
                  <a:gdLst>
                    <a:gd name="T0" fmla="*/ 30 w 30"/>
                    <a:gd name="T1" fmla="*/ 2 h 11"/>
                    <a:gd name="T2" fmla="*/ 28 w 30"/>
                    <a:gd name="T3" fmla="*/ 11 h 11"/>
                    <a:gd name="T4" fmla="*/ 0 w 30"/>
                    <a:gd name="T5" fmla="*/ 10 h 11"/>
                    <a:gd name="T6" fmla="*/ 1 w 30"/>
                    <a:gd name="T7" fmla="*/ 0 h 11"/>
                    <a:gd name="T8" fmla="*/ 30 w 30"/>
                    <a:gd name="T9" fmla="*/ 2 h 11"/>
                  </a:gdLst>
                  <a:ahLst/>
                  <a:cxnLst>
                    <a:cxn ang="0">
                      <a:pos x="T0" y="T1"/>
                    </a:cxn>
                    <a:cxn ang="0">
                      <a:pos x="T2" y="T3"/>
                    </a:cxn>
                    <a:cxn ang="0">
                      <a:pos x="T4" y="T5"/>
                    </a:cxn>
                    <a:cxn ang="0">
                      <a:pos x="T6" y="T7"/>
                    </a:cxn>
                    <a:cxn ang="0">
                      <a:pos x="T8" y="T9"/>
                    </a:cxn>
                  </a:cxnLst>
                  <a:rect l="0" t="0" r="r" b="b"/>
                  <a:pathLst>
                    <a:path w="30" h="11">
                      <a:moveTo>
                        <a:pt x="30" y="2"/>
                      </a:moveTo>
                      <a:cubicBezTo>
                        <a:pt x="30" y="5"/>
                        <a:pt x="30" y="8"/>
                        <a:pt x="28" y="11"/>
                      </a:cubicBezTo>
                      <a:cubicBezTo>
                        <a:pt x="20" y="6"/>
                        <a:pt x="9" y="6"/>
                        <a:pt x="0" y="10"/>
                      </a:cubicBezTo>
                      <a:cubicBezTo>
                        <a:pt x="1" y="7"/>
                        <a:pt x="1" y="4"/>
                        <a:pt x="1" y="0"/>
                      </a:cubicBezTo>
                      <a:cubicBezTo>
                        <a:pt x="10" y="0"/>
                        <a:pt x="20" y="1"/>
                        <a:pt x="30"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238"/>
                <p:cNvSpPr>
                  <a:spLocks/>
                </p:cNvSpPr>
                <p:nvPr/>
              </p:nvSpPr>
              <p:spPr bwMode="auto">
                <a:xfrm>
                  <a:off x="4070" y="291"/>
                  <a:ext cx="367" cy="159"/>
                </a:xfrm>
                <a:custGeom>
                  <a:avLst/>
                  <a:gdLst>
                    <a:gd name="T0" fmla="*/ 154 w 155"/>
                    <a:gd name="T1" fmla="*/ 47 h 67"/>
                    <a:gd name="T2" fmla="*/ 150 w 155"/>
                    <a:gd name="T3" fmla="*/ 56 h 67"/>
                    <a:gd name="T4" fmla="*/ 151 w 155"/>
                    <a:gd name="T5" fmla="*/ 56 h 67"/>
                    <a:gd name="T6" fmla="*/ 151 w 155"/>
                    <a:gd name="T7" fmla="*/ 60 h 67"/>
                    <a:gd name="T8" fmla="*/ 114 w 155"/>
                    <a:gd name="T9" fmla="*/ 60 h 67"/>
                    <a:gd name="T10" fmla="*/ 113 w 155"/>
                    <a:gd name="T11" fmla="*/ 60 h 67"/>
                    <a:gd name="T12" fmla="*/ 107 w 155"/>
                    <a:gd name="T13" fmla="*/ 61 h 67"/>
                    <a:gd name="T14" fmla="*/ 82 w 155"/>
                    <a:gd name="T15" fmla="*/ 67 h 67"/>
                    <a:gd name="T16" fmla="*/ 80 w 155"/>
                    <a:gd name="T17" fmla="*/ 63 h 67"/>
                    <a:gd name="T18" fmla="*/ 110 w 155"/>
                    <a:gd name="T19" fmla="*/ 56 h 67"/>
                    <a:gd name="T20" fmla="*/ 66 w 155"/>
                    <a:gd name="T21" fmla="*/ 13 h 67"/>
                    <a:gd name="T22" fmla="*/ 2 w 155"/>
                    <a:gd name="T23" fmla="*/ 23 h 67"/>
                    <a:gd name="T24" fmla="*/ 1 w 155"/>
                    <a:gd name="T25" fmla="*/ 23 h 67"/>
                    <a:gd name="T26" fmla="*/ 0 w 155"/>
                    <a:gd name="T27" fmla="*/ 21 h 67"/>
                    <a:gd name="T28" fmla="*/ 0 w 155"/>
                    <a:gd name="T29" fmla="*/ 20 h 67"/>
                    <a:gd name="T30" fmla="*/ 68 w 155"/>
                    <a:gd name="T31" fmla="*/ 8 h 67"/>
                    <a:gd name="T32" fmla="*/ 115 w 155"/>
                    <a:gd name="T33" fmla="*/ 55 h 67"/>
                    <a:gd name="T34" fmla="*/ 127 w 155"/>
                    <a:gd name="T35" fmla="*/ 55 h 67"/>
                    <a:gd name="T36" fmla="*/ 138 w 155"/>
                    <a:gd name="T37" fmla="*/ 55 h 67"/>
                    <a:gd name="T38" fmla="*/ 142 w 155"/>
                    <a:gd name="T39" fmla="*/ 55 h 67"/>
                    <a:gd name="T40" fmla="*/ 151 w 155"/>
                    <a:gd name="T41" fmla="*/ 48 h 67"/>
                    <a:gd name="T42" fmla="*/ 142 w 155"/>
                    <a:gd name="T43" fmla="*/ 41 h 67"/>
                    <a:gd name="T44" fmla="*/ 143 w 155"/>
                    <a:gd name="T45" fmla="*/ 38 h 67"/>
                    <a:gd name="T46" fmla="*/ 154 w 155"/>
                    <a:gd name="T47"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5" h="67">
                      <a:moveTo>
                        <a:pt x="154" y="47"/>
                      </a:moveTo>
                      <a:cubicBezTo>
                        <a:pt x="155" y="51"/>
                        <a:pt x="153" y="54"/>
                        <a:pt x="150" y="56"/>
                      </a:cubicBezTo>
                      <a:cubicBezTo>
                        <a:pt x="151" y="56"/>
                        <a:pt x="151" y="56"/>
                        <a:pt x="151" y="56"/>
                      </a:cubicBezTo>
                      <a:cubicBezTo>
                        <a:pt x="151" y="60"/>
                        <a:pt x="151" y="60"/>
                        <a:pt x="151" y="60"/>
                      </a:cubicBezTo>
                      <a:cubicBezTo>
                        <a:pt x="139" y="59"/>
                        <a:pt x="126" y="59"/>
                        <a:pt x="114" y="60"/>
                      </a:cubicBezTo>
                      <a:cubicBezTo>
                        <a:pt x="114" y="60"/>
                        <a:pt x="113" y="60"/>
                        <a:pt x="113" y="60"/>
                      </a:cubicBezTo>
                      <a:cubicBezTo>
                        <a:pt x="111" y="60"/>
                        <a:pt x="109" y="60"/>
                        <a:pt x="107" y="61"/>
                      </a:cubicBezTo>
                      <a:cubicBezTo>
                        <a:pt x="98" y="62"/>
                        <a:pt x="90" y="64"/>
                        <a:pt x="82" y="67"/>
                      </a:cubicBezTo>
                      <a:cubicBezTo>
                        <a:pt x="80" y="63"/>
                        <a:pt x="80" y="63"/>
                        <a:pt x="80" y="63"/>
                      </a:cubicBezTo>
                      <a:cubicBezTo>
                        <a:pt x="90" y="60"/>
                        <a:pt x="100" y="57"/>
                        <a:pt x="110" y="56"/>
                      </a:cubicBezTo>
                      <a:cubicBezTo>
                        <a:pt x="102" y="36"/>
                        <a:pt x="86" y="19"/>
                        <a:pt x="66" y="13"/>
                      </a:cubicBezTo>
                      <a:cubicBezTo>
                        <a:pt x="44" y="6"/>
                        <a:pt x="21" y="11"/>
                        <a:pt x="2" y="23"/>
                      </a:cubicBezTo>
                      <a:cubicBezTo>
                        <a:pt x="2" y="23"/>
                        <a:pt x="1" y="23"/>
                        <a:pt x="1" y="23"/>
                      </a:cubicBezTo>
                      <a:cubicBezTo>
                        <a:pt x="0" y="21"/>
                        <a:pt x="0" y="21"/>
                        <a:pt x="0" y="21"/>
                      </a:cubicBezTo>
                      <a:cubicBezTo>
                        <a:pt x="0" y="20"/>
                        <a:pt x="0" y="20"/>
                        <a:pt x="0" y="20"/>
                      </a:cubicBezTo>
                      <a:cubicBezTo>
                        <a:pt x="18" y="4"/>
                        <a:pt x="45" y="0"/>
                        <a:pt x="68" y="8"/>
                      </a:cubicBezTo>
                      <a:cubicBezTo>
                        <a:pt x="90" y="15"/>
                        <a:pt x="108" y="33"/>
                        <a:pt x="115" y="55"/>
                      </a:cubicBezTo>
                      <a:cubicBezTo>
                        <a:pt x="119" y="55"/>
                        <a:pt x="123" y="55"/>
                        <a:pt x="127" y="55"/>
                      </a:cubicBezTo>
                      <a:cubicBezTo>
                        <a:pt x="131" y="55"/>
                        <a:pt x="135" y="55"/>
                        <a:pt x="138" y="55"/>
                      </a:cubicBezTo>
                      <a:cubicBezTo>
                        <a:pt x="142" y="55"/>
                        <a:pt x="142" y="55"/>
                        <a:pt x="142" y="55"/>
                      </a:cubicBezTo>
                      <a:cubicBezTo>
                        <a:pt x="146" y="53"/>
                        <a:pt x="152" y="53"/>
                        <a:pt x="151" y="48"/>
                      </a:cubicBezTo>
                      <a:cubicBezTo>
                        <a:pt x="150" y="44"/>
                        <a:pt x="146" y="42"/>
                        <a:pt x="142" y="41"/>
                      </a:cubicBezTo>
                      <a:cubicBezTo>
                        <a:pt x="143" y="38"/>
                        <a:pt x="143" y="38"/>
                        <a:pt x="143" y="38"/>
                      </a:cubicBezTo>
                      <a:cubicBezTo>
                        <a:pt x="148" y="39"/>
                        <a:pt x="153" y="42"/>
                        <a:pt x="154" y="4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239"/>
                <p:cNvSpPr>
                  <a:spLocks/>
                </p:cNvSpPr>
                <p:nvPr/>
              </p:nvSpPr>
              <p:spPr bwMode="auto">
                <a:xfrm>
                  <a:off x="4077" y="1855"/>
                  <a:ext cx="24" cy="19"/>
                </a:xfrm>
                <a:custGeom>
                  <a:avLst/>
                  <a:gdLst>
                    <a:gd name="T0" fmla="*/ 9 w 10"/>
                    <a:gd name="T1" fmla="*/ 3 h 8"/>
                    <a:gd name="T2" fmla="*/ 6 w 10"/>
                    <a:gd name="T3" fmla="*/ 7 h 8"/>
                    <a:gd name="T4" fmla="*/ 0 w 10"/>
                    <a:gd name="T5" fmla="*/ 2 h 8"/>
                    <a:gd name="T6" fmla="*/ 7 w 10"/>
                    <a:gd name="T7" fmla="*/ 0 h 8"/>
                    <a:gd name="T8" fmla="*/ 9 w 10"/>
                    <a:gd name="T9" fmla="*/ 3 h 8"/>
                  </a:gdLst>
                  <a:ahLst/>
                  <a:cxnLst>
                    <a:cxn ang="0">
                      <a:pos x="T0" y="T1"/>
                    </a:cxn>
                    <a:cxn ang="0">
                      <a:pos x="T2" y="T3"/>
                    </a:cxn>
                    <a:cxn ang="0">
                      <a:pos x="T4" y="T5"/>
                    </a:cxn>
                    <a:cxn ang="0">
                      <a:pos x="T6" y="T7"/>
                    </a:cxn>
                    <a:cxn ang="0">
                      <a:pos x="T8" y="T9"/>
                    </a:cxn>
                  </a:cxnLst>
                  <a:rect l="0" t="0" r="r" b="b"/>
                  <a:pathLst>
                    <a:path w="10" h="8">
                      <a:moveTo>
                        <a:pt x="9" y="3"/>
                      </a:moveTo>
                      <a:cubicBezTo>
                        <a:pt x="10" y="5"/>
                        <a:pt x="9" y="8"/>
                        <a:pt x="6" y="7"/>
                      </a:cubicBezTo>
                      <a:cubicBezTo>
                        <a:pt x="4" y="6"/>
                        <a:pt x="2" y="4"/>
                        <a:pt x="0" y="2"/>
                      </a:cubicBezTo>
                      <a:cubicBezTo>
                        <a:pt x="3" y="1"/>
                        <a:pt x="5" y="1"/>
                        <a:pt x="7" y="0"/>
                      </a:cubicBezTo>
                      <a:cubicBezTo>
                        <a:pt x="7" y="1"/>
                        <a:pt x="8" y="2"/>
                        <a:pt x="9"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240"/>
                <p:cNvSpPr>
                  <a:spLocks/>
                </p:cNvSpPr>
                <p:nvPr/>
              </p:nvSpPr>
              <p:spPr bwMode="auto">
                <a:xfrm>
                  <a:off x="4158" y="1386"/>
                  <a:ext cx="52" cy="31"/>
                </a:xfrm>
                <a:custGeom>
                  <a:avLst/>
                  <a:gdLst>
                    <a:gd name="T0" fmla="*/ 17 w 22"/>
                    <a:gd name="T1" fmla="*/ 4 h 13"/>
                    <a:gd name="T2" fmla="*/ 22 w 22"/>
                    <a:gd name="T3" fmla="*/ 8 h 13"/>
                    <a:gd name="T4" fmla="*/ 16 w 22"/>
                    <a:gd name="T5" fmla="*/ 10 h 13"/>
                    <a:gd name="T6" fmla="*/ 12 w 22"/>
                    <a:gd name="T7" fmla="*/ 12 h 13"/>
                    <a:gd name="T8" fmla="*/ 11 w 22"/>
                    <a:gd name="T9" fmla="*/ 13 h 13"/>
                    <a:gd name="T10" fmla="*/ 0 w 22"/>
                    <a:gd name="T11" fmla="*/ 6 h 13"/>
                    <a:gd name="T12" fmla="*/ 4 w 22"/>
                    <a:gd name="T13" fmla="*/ 3 h 13"/>
                    <a:gd name="T14" fmla="*/ 10 w 22"/>
                    <a:gd name="T15" fmla="*/ 0 h 13"/>
                    <a:gd name="T16" fmla="*/ 17 w 22"/>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3">
                      <a:moveTo>
                        <a:pt x="17" y="4"/>
                      </a:moveTo>
                      <a:cubicBezTo>
                        <a:pt x="19" y="5"/>
                        <a:pt x="20" y="6"/>
                        <a:pt x="22" y="8"/>
                      </a:cubicBezTo>
                      <a:cubicBezTo>
                        <a:pt x="20" y="8"/>
                        <a:pt x="18" y="9"/>
                        <a:pt x="16" y="10"/>
                      </a:cubicBezTo>
                      <a:cubicBezTo>
                        <a:pt x="15" y="11"/>
                        <a:pt x="13" y="12"/>
                        <a:pt x="12" y="12"/>
                      </a:cubicBezTo>
                      <a:cubicBezTo>
                        <a:pt x="11" y="13"/>
                        <a:pt x="11" y="13"/>
                        <a:pt x="11" y="13"/>
                      </a:cubicBezTo>
                      <a:cubicBezTo>
                        <a:pt x="7" y="11"/>
                        <a:pt x="4" y="8"/>
                        <a:pt x="0" y="6"/>
                      </a:cubicBezTo>
                      <a:cubicBezTo>
                        <a:pt x="2" y="5"/>
                        <a:pt x="3" y="4"/>
                        <a:pt x="4" y="3"/>
                      </a:cubicBezTo>
                      <a:cubicBezTo>
                        <a:pt x="6" y="2"/>
                        <a:pt x="8" y="1"/>
                        <a:pt x="10" y="0"/>
                      </a:cubicBezTo>
                      <a:cubicBezTo>
                        <a:pt x="13" y="1"/>
                        <a:pt x="15" y="3"/>
                        <a:pt x="17"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241"/>
                <p:cNvSpPr>
                  <a:spLocks/>
                </p:cNvSpPr>
                <p:nvPr/>
              </p:nvSpPr>
              <p:spPr bwMode="auto">
                <a:xfrm>
                  <a:off x="4186" y="1313"/>
                  <a:ext cx="31" cy="21"/>
                </a:xfrm>
                <a:custGeom>
                  <a:avLst/>
                  <a:gdLst>
                    <a:gd name="T0" fmla="*/ 12 w 13"/>
                    <a:gd name="T1" fmla="*/ 6 h 9"/>
                    <a:gd name="T2" fmla="*/ 13 w 13"/>
                    <a:gd name="T3" fmla="*/ 9 h 9"/>
                    <a:gd name="T4" fmla="*/ 2 w 13"/>
                    <a:gd name="T5" fmla="*/ 8 h 9"/>
                    <a:gd name="T6" fmla="*/ 1 w 13"/>
                    <a:gd name="T7" fmla="*/ 5 h 9"/>
                    <a:gd name="T8" fmla="*/ 0 w 13"/>
                    <a:gd name="T9" fmla="*/ 0 h 9"/>
                    <a:gd name="T10" fmla="*/ 12 w 13"/>
                    <a:gd name="T11" fmla="*/ 0 h 9"/>
                    <a:gd name="T12" fmla="*/ 12 w 13"/>
                    <a:gd name="T13" fmla="*/ 0 h 9"/>
                    <a:gd name="T14" fmla="*/ 12 w 13"/>
                    <a:gd name="T15" fmla="*/ 1 h 9"/>
                    <a:gd name="T16" fmla="*/ 12 w 13"/>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
                      <a:moveTo>
                        <a:pt x="12" y="6"/>
                      </a:moveTo>
                      <a:cubicBezTo>
                        <a:pt x="12" y="7"/>
                        <a:pt x="12" y="8"/>
                        <a:pt x="13" y="9"/>
                      </a:cubicBezTo>
                      <a:cubicBezTo>
                        <a:pt x="9" y="9"/>
                        <a:pt x="6" y="9"/>
                        <a:pt x="2" y="8"/>
                      </a:cubicBezTo>
                      <a:cubicBezTo>
                        <a:pt x="2" y="7"/>
                        <a:pt x="1" y="6"/>
                        <a:pt x="1" y="5"/>
                      </a:cubicBezTo>
                      <a:cubicBezTo>
                        <a:pt x="1" y="3"/>
                        <a:pt x="1" y="2"/>
                        <a:pt x="0" y="0"/>
                      </a:cubicBezTo>
                      <a:cubicBezTo>
                        <a:pt x="4" y="1"/>
                        <a:pt x="8" y="1"/>
                        <a:pt x="12" y="0"/>
                      </a:cubicBezTo>
                      <a:cubicBezTo>
                        <a:pt x="12" y="0"/>
                        <a:pt x="12" y="0"/>
                        <a:pt x="12" y="0"/>
                      </a:cubicBezTo>
                      <a:cubicBezTo>
                        <a:pt x="12" y="1"/>
                        <a:pt x="12" y="1"/>
                        <a:pt x="12" y="1"/>
                      </a:cubicBezTo>
                      <a:cubicBezTo>
                        <a:pt x="11" y="3"/>
                        <a:pt x="12" y="4"/>
                        <a:pt x="12"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242"/>
                <p:cNvSpPr>
                  <a:spLocks/>
                </p:cNvSpPr>
                <p:nvPr/>
              </p:nvSpPr>
              <p:spPr bwMode="auto">
                <a:xfrm>
                  <a:off x="4399" y="388"/>
                  <a:ext cx="31" cy="33"/>
                </a:xfrm>
                <a:custGeom>
                  <a:avLst/>
                  <a:gdLst>
                    <a:gd name="T0" fmla="*/ 12 w 13"/>
                    <a:gd name="T1" fmla="*/ 7 h 14"/>
                    <a:gd name="T2" fmla="*/ 3 w 13"/>
                    <a:gd name="T3" fmla="*/ 14 h 14"/>
                    <a:gd name="T4" fmla="*/ 4 w 13"/>
                    <a:gd name="T5" fmla="*/ 13 h 14"/>
                    <a:gd name="T6" fmla="*/ 0 w 13"/>
                    <a:gd name="T7" fmla="*/ 0 h 14"/>
                    <a:gd name="T8" fmla="*/ 1 w 13"/>
                    <a:gd name="T9" fmla="*/ 0 h 14"/>
                    <a:gd name="T10" fmla="*/ 3 w 13"/>
                    <a:gd name="T11" fmla="*/ 0 h 14"/>
                    <a:gd name="T12" fmla="*/ 12 w 13"/>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3" h="14">
                      <a:moveTo>
                        <a:pt x="12" y="7"/>
                      </a:moveTo>
                      <a:cubicBezTo>
                        <a:pt x="13" y="12"/>
                        <a:pt x="7" y="12"/>
                        <a:pt x="3" y="14"/>
                      </a:cubicBezTo>
                      <a:cubicBezTo>
                        <a:pt x="3" y="13"/>
                        <a:pt x="4" y="13"/>
                        <a:pt x="4" y="13"/>
                      </a:cubicBezTo>
                      <a:cubicBezTo>
                        <a:pt x="3" y="9"/>
                        <a:pt x="2" y="4"/>
                        <a:pt x="0" y="0"/>
                      </a:cubicBezTo>
                      <a:cubicBezTo>
                        <a:pt x="0" y="0"/>
                        <a:pt x="1" y="0"/>
                        <a:pt x="1" y="0"/>
                      </a:cubicBezTo>
                      <a:cubicBezTo>
                        <a:pt x="2" y="0"/>
                        <a:pt x="3" y="0"/>
                        <a:pt x="3" y="0"/>
                      </a:cubicBezTo>
                      <a:cubicBezTo>
                        <a:pt x="7" y="1"/>
                        <a:pt x="11" y="3"/>
                        <a:pt x="12"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243"/>
                <p:cNvSpPr>
                  <a:spLocks/>
                </p:cNvSpPr>
                <p:nvPr/>
              </p:nvSpPr>
              <p:spPr bwMode="auto">
                <a:xfrm>
                  <a:off x="3677" y="2212"/>
                  <a:ext cx="329" cy="90"/>
                </a:xfrm>
                <a:custGeom>
                  <a:avLst/>
                  <a:gdLst>
                    <a:gd name="T0" fmla="*/ 139 w 139"/>
                    <a:gd name="T1" fmla="*/ 5 h 38"/>
                    <a:gd name="T2" fmla="*/ 139 w 139"/>
                    <a:gd name="T3" fmla="*/ 6 h 38"/>
                    <a:gd name="T4" fmla="*/ 110 w 139"/>
                    <a:gd name="T5" fmla="*/ 29 h 38"/>
                    <a:gd name="T6" fmla="*/ 71 w 139"/>
                    <a:gd name="T7" fmla="*/ 38 h 38"/>
                    <a:gd name="T8" fmla="*/ 0 w 139"/>
                    <a:gd name="T9" fmla="*/ 1 h 38"/>
                    <a:gd name="T10" fmla="*/ 3 w 139"/>
                    <a:gd name="T11" fmla="*/ 0 h 38"/>
                    <a:gd name="T12" fmla="*/ 72 w 139"/>
                    <a:gd name="T13" fmla="*/ 32 h 38"/>
                    <a:gd name="T14" fmla="*/ 107 w 139"/>
                    <a:gd name="T15" fmla="*/ 25 h 38"/>
                    <a:gd name="T16" fmla="*/ 123 w 139"/>
                    <a:gd name="T17" fmla="*/ 15 h 38"/>
                    <a:gd name="T18" fmla="*/ 136 w 139"/>
                    <a:gd name="T19" fmla="*/ 3 h 38"/>
                    <a:gd name="T20" fmla="*/ 139 w 139"/>
                    <a:gd name="T2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38">
                      <a:moveTo>
                        <a:pt x="139" y="5"/>
                      </a:moveTo>
                      <a:cubicBezTo>
                        <a:pt x="139" y="5"/>
                        <a:pt x="139" y="6"/>
                        <a:pt x="139" y="6"/>
                      </a:cubicBezTo>
                      <a:cubicBezTo>
                        <a:pt x="134" y="17"/>
                        <a:pt x="120" y="25"/>
                        <a:pt x="110" y="29"/>
                      </a:cubicBezTo>
                      <a:cubicBezTo>
                        <a:pt x="98" y="35"/>
                        <a:pt x="85" y="38"/>
                        <a:pt x="71" y="38"/>
                      </a:cubicBezTo>
                      <a:cubicBezTo>
                        <a:pt x="44" y="37"/>
                        <a:pt x="17" y="23"/>
                        <a:pt x="0" y="1"/>
                      </a:cubicBezTo>
                      <a:cubicBezTo>
                        <a:pt x="3" y="0"/>
                        <a:pt x="3" y="0"/>
                        <a:pt x="3" y="0"/>
                      </a:cubicBezTo>
                      <a:cubicBezTo>
                        <a:pt x="22" y="18"/>
                        <a:pt x="45" y="32"/>
                        <a:pt x="72" y="32"/>
                      </a:cubicBezTo>
                      <a:cubicBezTo>
                        <a:pt x="84" y="32"/>
                        <a:pt x="96" y="30"/>
                        <a:pt x="107" y="25"/>
                      </a:cubicBezTo>
                      <a:cubicBezTo>
                        <a:pt x="112" y="23"/>
                        <a:pt x="118" y="19"/>
                        <a:pt x="123" y="15"/>
                      </a:cubicBezTo>
                      <a:cubicBezTo>
                        <a:pt x="127" y="12"/>
                        <a:pt x="131" y="7"/>
                        <a:pt x="136" y="3"/>
                      </a:cubicBezTo>
                      <a:lnTo>
                        <a:pt x="139" y="5"/>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244"/>
                <p:cNvSpPr>
                  <a:spLocks/>
                </p:cNvSpPr>
                <p:nvPr/>
              </p:nvSpPr>
              <p:spPr bwMode="auto">
                <a:xfrm>
                  <a:off x="4143" y="1516"/>
                  <a:ext cx="24" cy="26"/>
                </a:xfrm>
                <a:custGeom>
                  <a:avLst/>
                  <a:gdLst>
                    <a:gd name="T0" fmla="*/ 9 w 10"/>
                    <a:gd name="T1" fmla="*/ 4 h 11"/>
                    <a:gd name="T2" fmla="*/ 8 w 10"/>
                    <a:gd name="T3" fmla="*/ 10 h 11"/>
                    <a:gd name="T4" fmla="*/ 2 w 10"/>
                    <a:gd name="T5" fmla="*/ 9 h 11"/>
                    <a:gd name="T6" fmla="*/ 0 w 10"/>
                    <a:gd name="T7" fmla="*/ 6 h 11"/>
                    <a:gd name="T8" fmla="*/ 1 w 10"/>
                    <a:gd name="T9" fmla="*/ 4 h 11"/>
                    <a:gd name="T10" fmla="*/ 2 w 10"/>
                    <a:gd name="T11" fmla="*/ 3 h 11"/>
                    <a:gd name="T12" fmla="*/ 2 w 10"/>
                    <a:gd name="T13" fmla="*/ 3 h 11"/>
                    <a:gd name="T14" fmla="*/ 3 w 10"/>
                    <a:gd name="T15" fmla="*/ 1 h 11"/>
                    <a:gd name="T16" fmla="*/ 9 w 10"/>
                    <a:gd name="T1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9" y="4"/>
                      </a:moveTo>
                      <a:cubicBezTo>
                        <a:pt x="10" y="6"/>
                        <a:pt x="10" y="9"/>
                        <a:pt x="8" y="10"/>
                      </a:cubicBezTo>
                      <a:cubicBezTo>
                        <a:pt x="6" y="11"/>
                        <a:pt x="3" y="10"/>
                        <a:pt x="2" y="9"/>
                      </a:cubicBezTo>
                      <a:cubicBezTo>
                        <a:pt x="1" y="8"/>
                        <a:pt x="1" y="7"/>
                        <a:pt x="0" y="6"/>
                      </a:cubicBezTo>
                      <a:cubicBezTo>
                        <a:pt x="0" y="5"/>
                        <a:pt x="1" y="5"/>
                        <a:pt x="1" y="4"/>
                      </a:cubicBezTo>
                      <a:cubicBezTo>
                        <a:pt x="1" y="4"/>
                        <a:pt x="1" y="3"/>
                        <a:pt x="2" y="3"/>
                      </a:cubicBezTo>
                      <a:cubicBezTo>
                        <a:pt x="2" y="3"/>
                        <a:pt x="2" y="3"/>
                        <a:pt x="2" y="3"/>
                      </a:cubicBezTo>
                      <a:cubicBezTo>
                        <a:pt x="2" y="2"/>
                        <a:pt x="3" y="1"/>
                        <a:pt x="3" y="1"/>
                      </a:cubicBezTo>
                      <a:cubicBezTo>
                        <a:pt x="6" y="0"/>
                        <a:pt x="8" y="2"/>
                        <a:pt x="9"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245"/>
                <p:cNvSpPr>
                  <a:spLocks/>
                </p:cNvSpPr>
                <p:nvPr/>
              </p:nvSpPr>
              <p:spPr bwMode="auto">
                <a:xfrm>
                  <a:off x="4058" y="1888"/>
                  <a:ext cx="31" cy="28"/>
                </a:xfrm>
                <a:custGeom>
                  <a:avLst/>
                  <a:gdLst>
                    <a:gd name="T0" fmla="*/ 4 w 13"/>
                    <a:gd name="T1" fmla="*/ 0 h 12"/>
                    <a:gd name="T2" fmla="*/ 13 w 13"/>
                    <a:gd name="T3" fmla="*/ 7 h 12"/>
                    <a:gd name="T4" fmla="*/ 0 w 13"/>
                    <a:gd name="T5" fmla="*/ 12 h 12"/>
                    <a:gd name="T6" fmla="*/ 4 w 13"/>
                    <a:gd name="T7" fmla="*/ 0 h 12"/>
                  </a:gdLst>
                  <a:ahLst/>
                  <a:cxnLst>
                    <a:cxn ang="0">
                      <a:pos x="T0" y="T1"/>
                    </a:cxn>
                    <a:cxn ang="0">
                      <a:pos x="T2" y="T3"/>
                    </a:cxn>
                    <a:cxn ang="0">
                      <a:pos x="T4" y="T5"/>
                    </a:cxn>
                    <a:cxn ang="0">
                      <a:pos x="T6" y="T7"/>
                    </a:cxn>
                  </a:cxnLst>
                  <a:rect l="0" t="0" r="r" b="b"/>
                  <a:pathLst>
                    <a:path w="13" h="12">
                      <a:moveTo>
                        <a:pt x="4" y="0"/>
                      </a:moveTo>
                      <a:cubicBezTo>
                        <a:pt x="7" y="3"/>
                        <a:pt x="10" y="6"/>
                        <a:pt x="13" y="7"/>
                      </a:cubicBezTo>
                      <a:cubicBezTo>
                        <a:pt x="9" y="9"/>
                        <a:pt x="5" y="11"/>
                        <a:pt x="0" y="12"/>
                      </a:cubicBezTo>
                      <a:cubicBezTo>
                        <a:pt x="3" y="9"/>
                        <a:pt x="4" y="5"/>
                        <a:pt x="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246"/>
                <p:cNvSpPr>
                  <a:spLocks/>
                </p:cNvSpPr>
                <p:nvPr/>
              </p:nvSpPr>
              <p:spPr bwMode="auto">
                <a:xfrm>
                  <a:off x="4098" y="1632"/>
                  <a:ext cx="38" cy="43"/>
                </a:xfrm>
                <a:custGeom>
                  <a:avLst/>
                  <a:gdLst>
                    <a:gd name="T0" fmla="*/ 14 w 16"/>
                    <a:gd name="T1" fmla="*/ 13 h 18"/>
                    <a:gd name="T2" fmla="*/ 16 w 16"/>
                    <a:gd name="T3" fmla="*/ 18 h 18"/>
                    <a:gd name="T4" fmla="*/ 0 w 16"/>
                    <a:gd name="T5" fmla="*/ 11 h 18"/>
                    <a:gd name="T6" fmla="*/ 1 w 16"/>
                    <a:gd name="T7" fmla="*/ 6 h 18"/>
                    <a:gd name="T8" fmla="*/ 2 w 16"/>
                    <a:gd name="T9" fmla="*/ 0 h 18"/>
                    <a:gd name="T10" fmla="*/ 16 w 16"/>
                    <a:gd name="T11" fmla="*/ 6 h 18"/>
                    <a:gd name="T12" fmla="*/ 14 w 16"/>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16" h="18">
                      <a:moveTo>
                        <a:pt x="14" y="13"/>
                      </a:moveTo>
                      <a:cubicBezTo>
                        <a:pt x="15" y="14"/>
                        <a:pt x="15" y="17"/>
                        <a:pt x="16" y="18"/>
                      </a:cubicBezTo>
                      <a:cubicBezTo>
                        <a:pt x="11" y="16"/>
                        <a:pt x="5" y="14"/>
                        <a:pt x="0" y="11"/>
                      </a:cubicBezTo>
                      <a:cubicBezTo>
                        <a:pt x="0" y="10"/>
                        <a:pt x="0" y="8"/>
                        <a:pt x="1" y="6"/>
                      </a:cubicBezTo>
                      <a:cubicBezTo>
                        <a:pt x="1" y="4"/>
                        <a:pt x="2" y="2"/>
                        <a:pt x="2" y="0"/>
                      </a:cubicBezTo>
                      <a:cubicBezTo>
                        <a:pt x="7" y="3"/>
                        <a:pt x="11" y="5"/>
                        <a:pt x="16" y="6"/>
                      </a:cubicBezTo>
                      <a:cubicBezTo>
                        <a:pt x="14" y="8"/>
                        <a:pt x="14" y="11"/>
                        <a:pt x="14"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247"/>
                <p:cNvSpPr>
                  <a:spLocks/>
                </p:cNvSpPr>
                <p:nvPr/>
              </p:nvSpPr>
              <p:spPr bwMode="auto">
                <a:xfrm>
                  <a:off x="4314" y="776"/>
                  <a:ext cx="19" cy="24"/>
                </a:xfrm>
                <a:custGeom>
                  <a:avLst/>
                  <a:gdLst>
                    <a:gd name="T0" fmla="*/ 8 w 8"/>
                    <a:gd name="T1" fmla="*/ 5 h 10"/>
                    <a:gd name="T2" fmla="*/ 6 w 8"/>
                    <a:gd name="T3" fmla="*/ 10 h 10"/>
                    <a:gd name="T4" fmla="*/ 0 w 8"/>
                    <a:gd name="T5" fmla="*/ 4 h 10"/>
                    <a:gd name="T6" fmla="*/ 1 w 8"/>
                    <a:gd name="T7" fmla="*/ 4 h 10"/>
                    <a:gd name="T8" fmla="*/ 6 w 8"/>
                    <a:gd name="T9" fmla="*/ 1 h 10"/>
                    <a:gd name="T10" fmla="*/ 8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8" y="5"/>
                      </a:moveTo>
                      <a:cubicBezTo>
                        <a:pt x="8" y="7"/>
                        <a:pt x="7" y="9"/>
                        <a:pt x="6" y="10"/>
                      </a:cubicBezTo>
                      <a:cubicBezTo>
                        <a:pt x="4" y="8"/>
                        <a:pt x="2" y="6"/>
                        <a:pt x="0" y="4"/>
                      </a:cubicBezTo>
                      <a:cubicBezTo>
                        <a:pt x="0" y="4"/>
                        <a:pt x="1" y="4"/>
                        <a:pt x="1" y="4"/>
                      </a:cubicBezTo>
                      <a:cubicBezTo>
                        <a:pt x="1" y="1"/>
                        <a:pt x="4" y="0"/>
                        <a:pt x="6" y="1"/>
                      </a:cubicBezTo>
                      <a:cubicBezTo>
                        <a:pt x="7" y="2"/>
                        <a:pt x="8" y="3"/>
                        <a:pt x="8"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248"/>
                <p:cNvSpPr>
                  <a:spLocks/>
                </p:cNvSpPr>
                <p:nvPr/>
              </p:nvSpPr>
              <p:spPr bwMode="auto">
                <a:xfrm>
                  <a:off x="3684" y="2120"/>
                  <a:ext cx="315" cy="168"/>
                </a:xfrm>
                <a:custGeom>
                  <a:avLst/>
                  <a:gdLst>
                    <a:gd name="T0" fmla="*/ 133 w 133"/>
                    <a:gd name="T1" fmla="*/ 42 h 71"/>
                    <a:gd name="T2" fmla="*/ 133 w 133"/>
                    <a:gd name="T3" fmla="*/ 42 h 71"/>
                    <a:gd name="T4" fmla="*/ 120 w 133"/>
                    <a:gd name="T5" fmla="*/ 54 h 71"/>
                    <a:gd name="T6" fmla="*/ 104 w 133"/>
                    <a:gd name="T7" fmla="*/ 64 h 71"/>
                    <a:gd name="T8" fmla="*/ 69 w 133"/>
                    <a:gd name="T9" fmla="*/ 71 h 71"/>
                    <a:gd name="T10" fmla="*/ 0 w 133"/>
                    <a:gd name="T11" fmla="*/ 39 h 71"/>
                    <a:gd name="T12" fmla="*/ 21 w 133"/>
                    <a:gd name="T13" fmla="*/ 24 h 71"/>
                    <a:gd name="T14" fmla="*/ 45 w 133"/>
                    <a:gd name="T15" fmla="*/ 0 h 71"/>
                    <a:gd name="T16" fmla="*/ 42 w 133"/>
                    <a:gd name="T17" fmla="*/ 8 h 71"/>
                    <a:gd name="T18" fmla="*/ 36 w 133"/>
                    <a:gd name="T19" fmla="*/ 33 h 71"/>
                    <a:gd name="T20" fmla="*/ 59 w 133"/>
                    <a:gd name="T21" fmla="*/ 63 h 71"/>
                    <a:gd name="T22" fmla="*/ 89 w 133"/>
                    <a:gd name="T23" fmla="*/ 44 h 71"/>
                    <a:gd name="T24" fmla="*/ 90 w 133"/>
                    <a:gd name="T25" fmla="*/ 21 h 71"/>
                    <a:gd name="T26" fmla="*/ 87 w 133"/>
                    <a:gd name="T27" fmla="*/ 8 h 71"/>
                    <a:gd name="T28" fmla="*/ 102 w 133"/>
                    <a:gd name="T29" fmla="*/ 24 h 71"/>
                    <a:gd name="T30" fmla="*/ 133 w 133"/>
                    <a:gd name="T31" fmla="*/ 4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71">
                      <a:moveTo>
                        <a:pt x="133" y="42"/>
                      </a:moveTo>
                      <a:cubicBezTo>
                        <a:pt x="133" y="42"/>
                        <a:pt x="133" y="42"/>
                        <a:pt x="133" y="42"/>
                      </a:cubicBezTo>
                      <a:cubicBezTo>
                        <a:pt x="128" y="46"/>
                        <a:pt x="124" y="51"/>
                        <a:pt x="120" y="54"/>
                      </a:cubicBezTo>
                      <a:cubicBezTo>
                        <a:pt x="115" y="58"/>
                        <a:pt x="109" y="62"/>
                        <a:pt x="104" y="64"/>
                      </a:cubicBezTo>
                      <a:cubicBezTo>
                        <a:pt x="93" y="69"/>
                        <a:pt x="81" y="71"/>
                        <a:pt x="69" y="71"/>
                      </a:cubicBezTo>
                      <a:cubicBezTo>
                        <a:pt x="42" y="71"/>
                        <a:pt x="19" y="57"/>
                        <a:pt x="0" y="39"/>
                      </a:cubicBezTo>
                      <a:cubicBezTo>
                        <a:pt x="7" y="35"/>
                        <a:pt x="15" y="30"/>
                        <a:pt x="21" y="24"/>
                      </a:cubicBezTo>
                      <a:cubicBezTo>
                        <a:pt x="30" y="17"/>
                        <a:pt x="38" y="9"/>
                        <a:pt x="45" y="0"/>
                      </a:cubicBezTo>
                      <a:cubicBezTo>
                        <a:pt x="44" y="3"/>
                        <a:pt x="43" y="6"/>
                        <a:pt x="42" y="8"/>
                      </a:cubicBezTo>
                      <a:cubicBezTo>
                        <a:pt x="39" y="16"/>
                        <a:pt x="36" y="25"/>
                        <a:pt x="36" y="33"/>
                      </a:cubicBezTo>
                      <a:cubicBezTo>
                        <a:pt x="36" y="47"/>
                        <a:pt x="44" y="61"/>
                        <a:pt x="59" y="63"/>
                      </a:cubicBezTo>
                      <a:cubicBezTo>
                        <a:pt x="73" y="66"/>
                        <a:pt x="85" y="57"/>
                        <a:pt x="89" y="44"/>
                      </a:cubicBezTo>
                      <a:cubicBezTo>
                        <a:pt x="92" y="36"/>
                        <a:pt x="92" y="28"/>
                        <a:pt x="90" y="21"/>
                      </a:cubicBezTo>
                      <a:cubicBezTo>
                        <a:pt x="90" y="17"/>
                        <a:pt x="89" y="12"/>
                        <a:pt x="87" y="8"/>
                      </a:cubicBezTo>
                      <a:cubicBezTo>
                        <a:pt x="92" y="14"/>
                        <a:pt x="97" y="19"/>
                        <a:pt x="102" y="24"/>
                      </a:cubicBezTo>
                      <a:cubicBezTo>
                        <a:pt x="111" y="31"/>
                        <a:pt x="122" y="37"/>
                        <a:pt x="133" y="4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249"/>
                <p:cNvSpPr>
                  <a:spLocks noEditPoints="1"/>
                </p:cNvSpPr>
                <p:nvPr/>
              </p:nvSpPr>
              <p:spPr bwMode="auto">
                <a:xfrm>
                  <a:off x="4032" y="213"/>
                  <a:ext cx="384" cy="208"/>
                </a:xfrm>
                <a:custGeom>
                  <a:avLst/>
                  <a:gdLst>
                    <a:gd name="T0" fmla="*/ 158 w 162"/>
                    <a:gd name="T1" fmla="*/ 88 h 88"/>
                    <a:gd name="T2" fmla="*/ 145 w 162"/>
                    <a:gd name="T3" fmla="*/ 67 h 88"/>
                    <a:gd name="T4" fmla="*/ 101 w 162"/>
                    <a:gd name="T5" fmla="*/ 27 h 88"/>
                    <a:gd name="T6" fmla="*/ 91 w 162"/>
                    <a:gd name="T7" fmla="*/ 23 h 88"/>
                    <a:gd name="T8" fmla="*/ 21 w 162"/>
                    <a:gd name="T9" fmla="*/ 26 h 88"/>
                    <a:gd name="T10" fmla="*/ 2 w 162"/>
                    <a:gd name="T11" fmla="*/ 36 h 88"/>
                    <a:gd name="T12" fmla="*/ 9 w 162"/>
                    <a:gd name="T13" fmla="*/ 26 h 88"/>
                    <a:gd name="T14" fmla="*/ 5 w 162"/>
                    <a:gd name="T15" fmla="*/ 21 h 88"/>
                    <a:gd name="T16" fmla="*/ 12 w 162"/>
                    <a:gd name="T17" fmla="*/ 12 h 88"/>
                    <a:gd name="T18" fmla="*/ 34 w 162"/>
                    <a:gd name="T19" fmla="*/ 3 h 88"/>
                    <a:gd name="T20" fmla="*/ 55 w 162"/>
                    <a:gd name="T21" fmla="*/ 0 h 88"/>
                    <a:gd name="T22" fmla="*/ 75 w 162"/>
                    <a:gd name="T23" fmla="*/ 2 h 88"/>
                    <a:gd name="T24" fmla="*/ 100 w 162"/>
                    <a:gd name="T25" fmla="*/ 8 h 88"/>
                    <a:gd name="T26" fmla="*/ 105 w 162"/>
                    <a:gd name="T27" fmla="*/ 20 h 88"/>
                    <a:gd name="T28" fmla="*/ 139 w 162"/>
                    <a:gd name="T29" fmla="*/ 33 h 88"/>
                    <a:gd name="T30" fmla="*/ 151 w 162"/>
                    <a:gd name="T31" fmla="*/ 44 h 88"/>
                    <a:gd name="T32" fmla="*/ 161 w 162"/>
                    <a:gd name="T33" fmla="*/ 61 h 88"/>
                    <a:gd name="T34" fmla="*/ 158 w 162"/>
                    <a:gd name="T35" fmla="*/ 74 h 88"/>
                    <a:gd name="T36" fmla="*/ 155 w 162"/>
                    <a:gd name="T37" fmla="*/ 74 h 88"/>
                    <a:gd name="T38" fmla="*/ 153 w 162"/>
                    <a:gd name="T39" fmla="*/ 71 h 88"/>
                    <a:gd name="T40" fmla="*/ 148 w 162"/>
                    <a:gd name="T41" fmla="*/ 57 h 88"/>
                    <a:gd name="T42" fmla="*/ 147 w 162"/>
                    <a:gd name="T43" fmla="*/ 45 h 88"/>
                    <a:gd name="T44" fmla="*/ 139 w 162"/>
                    <a:gd name="T45" fmla="*/ 46 h 88"/>
                    <a:gd name="T46" fmla="*/ 149 w 162"/>
                    <a:gd name="T47" fmla="*/ 64 h 88"/>
                    <a:gd name="T48" fmla="*/ 135 w 162"/>
                    <a:gd name="T49" fmla="*/ 45 h 88"/>
                    <a:gd name="T50" fmla="*/ 124 w 162"/>
                    <a:gd name="T51" fmla="*/ 34 h 88"/>
                    <a:gd name="T52" fmla="*/ 135 w 162"/>
                    <a:gd name="T53" fmla="*/ 45 h 88"/>
                    <a:gd name="T54" fmla="*/ 105 w 162"/>
                    <a:gd name="T55" fmla="*/ 22 h 88"/>
                    <a:gd name="T56" fmla="*/ 120 w 162"/>
                    <a:gd name="T57" fmla="*/ 32 h 88"/>
                    <a:gd name="T58" fmla="*/ 101 w 162"/>
                    <a:gd name="T59" fmla="*/ 19 h 88"/>
                    <a:gd name="T60" fmla="*/ 88 w 162"/>
                    <a:gd name="T61" fmla="*/ 16 h 88"/>
                    <a:gd name="T62" fmla="*/ 101 w 162"/>
                    <a:gd name="T63" fmla="*/ 20 h 88"/>
                    <a:gd name="T64" fmla="*/ 86 w 162"/>
                    <a:gd name="T65" fmla="*/ 15 h 88"/>
                    <a:gd name="T66" fmla="*/ 79 w 162"/>
                    <a:gd name="T67" fmla="*/ 5 h 88"/>
                    <a:gd name="T68" fmla="*/ 64 w 162"/>
                    <a:gd name="T69" fmla="*/ 12 h 88"/>
                    <a:gd name="T70" fmla="*/ 52 w 162"/>
                    <a:gd name="T71" fmla="*/ 5 h 88"/>
                    <a:gd name="T72" fmla="*/ 48 w 162"/>
                    <a:gd name="T73" fmla="*/ 13 h 88"/>
                    <a:gd name="T74" fmla="*/ 47 w 162"/>
                    <a:gd name="T75" fmla="*/ 13 h 88"/>
                    <a:gd name="T76" fmla="*/ 29 w 162"/>
                    <a:gd name="T77" fmla="*/ 16 h 88"/>
                    <a:gd name="T78" fmla="*/ 43 w 162"/>
                    <a:gd name="T79" fmla="*/ 14 h 88"/>
                    <a:gd name="T80" fmla="*/ 18 w 162"/>
                    <a:gd name="T81" fmla="*/ 22 h 88"/>
                    <a:gd name="T82" fmla="*/ 18 w 162"/>
                    <a:gd name="T83" fmla="*/ 14 h 88"/>
                    <a:gd name="T84" fmla="*/ 12 w 162"/>
                    <a:gd name="T85"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2" h="88">
                      <a:moveTo>
                        <a:pt x="159" y="87"/>
                      </a:moveTo>
                      <a:cubicBezTo>
                        <a:pt x="159" y="87"/>
                        <a:pt x="158" y="87"/>
                        <a:pt x="158" y="88"/>
                      </a:cubicBezTo>
                      <a:cubicBezTo>
                        <a:pt x="154" y="88"/>
                        <a:pt x="154" y="88"/>
                        <a:pt x="154" y="88"/>
                      </a:cubicBezTo>
                      <a:cubicBezTo>
                        <a:pt x="151" y="81"/>
                        <a:pt x="149" y="73"/>
                        <a:pt x="145" y="67"/>
                      </a:cubicBezTo>
                      <a:cubicBezTo>
                        <a:pt x="141" y="60"/>
                        <a:pt x="136" y="54"/>
                        <a:pt x="131" y="48"/>
                      </a:cubicBezTo>
                      <a:cubicBezTo>
                        <a:pt x="122" y="39"/>
                        <a:pt x="112" y="32"/>
                        <a:pt x="101" y="27"/>
                      </a:cubicBezTo>
                      <a:cubicBezTo>
                        <a:pt x="101" y="27"/>
                        <a:pt x="100" y="26"/>
                        <a:pt x="100" y="26"/>
                      </a:cubicBezTo>
                      <a:cubicBezTo>
                        <a:pt x="97" y="25"/>
                        <a:pt x="94" y="24"/>
                        <a:pt x="91" y="23"/>
                      </a:cubicBezTo>
                      <a:cubicBezTo>
                        <a:pt x="76" y="17"/>
                        <a:pt x="59" y="16"/>
                        <a:pt x="42" y="19"/>
                      </a:cubicBezTo>
                      <a:cubicBezTo>
                        <a:pt x="35" y="21"/>
                        <a:pt x="28" y="23"/>
                        <a:pt x="21" y="26"/>
                      </a:cubicBezTo>
                      <a:cubicBezTo>
                        <a:pt x="17" y="27"/>
                        <a:pt x="13" y="29"/>
                        <a:pt x="9" y="32"/>
                      </a:cubicBezTo>
                      <a:cubicBezTo>
                        <a:pt x="7" y="33"/>
                        <a:pt x="4" y="34"/>
                        <a:pt x="2" y="36"/>
                      </a:cubicBezTo>
                      <a:cubicBezTo>
                        <a:pt x="0" y="33"/>
                        <a:pt x="0" y="33"/>
                        <a:pt x="0" y="33"/>
                      </a:cubicBezTo>
                      <a:cubicBezTo>
                        <a:pt x="2" y="30"/>
                        <a:pt x="5" y="28"/>
                        <a:pt x="9" y="26"/>
                      </a:cubicBezTo>
                      <a:cubicBezTo>
                        <a:pt x="7" y="25"/>
                        <a:pt x="6" y="24"/>
                        <a:pt x="4" y="24"/>
                      </a:cubicBezTo>
                      <a:cubicBezTo>
                        <a:pt x="5" y="21"/>
                        <a:pt x="5" y="21"/>
                        <a:pt x="5" y="21"/>
                      </a:cubicBezTo>
                      <a:cubicBezTo>
                        <a:pt x="6" y="21"/>
                        <a:pt x="7" y="22"/>
                        <a:pt x="7" y="22"/>
                      </a:cubicBezTo>
                      <a:cubicBezTo>
                        <a:pt x="7" y="18"/>
                        <a:pt x="8" y="14"/>
                        <a:pt x="12" y="12"/>
                      </a:cubicBezTo>
                      <a:cubicBezTo>
                        <a:pt x="17" y="9"/>
                        <a:pt x="23" y="10"/>
                        <a:pt x="27" y="14"/>
                      </a:cubicBezTo>
                      <a:cubicBezTo>
                        <a:pt x="27" y="9"/>
                        <a:pt x="29" y="4"/>
                        <a:pt x="34" y="3"/>
                      </a:cubicBezTo>
                      <a:cubicBezTo>
                        <a:pt x="39" y="1"/>
                        <a:pt x="43" y="3"/>
                        <a:pt x="46" y="6"/>
                      </a:cubicBezTo>
                      <a:cubicBezTo>
                        <a:pt x="48" y="3"/>
                        <a:pt x="51" y="0"/>
                        <a:pt x="55" y="0"/>
                      </a:cubicBezTo>
                      <a:cubicBezTo>
                        <a:pt x="60" y="0"/>
                        <a:pt x="65" y="4"/>
                        <a:pt x="67" y="9"/>
                      </a:cubicBezTo>
                      <a:cubicBezTo>
                        <a:pt x="68" y="5"/>
                        <a:pt x="71" y="2"/>
                        <a:pt x="75" y="2"/>
                      </a:cubicBezTo>
                      <a:cubicBezTo>
                        <a:pt x="81" y="1"/>
                        <a:pt x="85" y="5"/>
                        <a:pt x="87" y="10"/>
                      </a:cubicBezTo>
                      <a:cubicBezTo>
                        <a:pt x="90" y="7"/>
                        <a:pt x="96" y="5"/>
                        <a:pt x="100" y="8"/>
                      </a:cubicBezTo>
                      <a:cubicBezTo>
                        <a:pt x="103" y="9"/>
                        <a:pt x="104" y="12"/>
                        <a:pt x="105" y="15"/>
                      </a:cubicBezTo>
                      <a:cubicBezTo>
                        <a:pt x="105" y="17"/>
                        <a:pt x="105" y="19"/>
                        <a:pt x="105" y="20"/>
                      </a:cubicBezTo>
                      <a:cubicBezTo>
                        <a:pt x="113" y="11"/>
                        <a:pt x="126" y="20"/>
                        <a:pt x="124" y="30"/>
                      </a:cubicBezTo>
                      <a:cubicBezTo>
                        <a:pt x="129" y="28"/>
                        <a:pt x="135" y="29"/>
                        <a:pt x="139" y="33"/>
                      </a:cubicBezTo>
                      <a:cubicBezTo>
                        <a:pt x="141" y="36"/>
                        <a:pt x="141" y="39"/>
                        <a:pt x="141" y="42"/>
                      </a:cubicBezTo>
                      <a:cubicBezTo>
                        <a:pt x="144" y="41"/>
                        <a:pt x="148" y="41"/>
                        <a:pt x="151" y="44"/>
                      </a:cubicBezTo>
                      <a:cubicBezTo>
                        <a:pt x="153" y="47"/>
                        <a:pt x="153" y="50"/>
                        <a:pt x="152" y="53"/>
                      </a:cubicBezTo>
                      <a:cubicBezTo>
                        <a:pt x="156" y="54"/>
                        <a:pt x="160" y="57"/>
                        <a:pt x="161" y="61"/>
                      </a:cubicBezTo>
                      <a:cubicBezTo>
                        <a:pt x="162" y="65"/>
                        <a:pt x="161" y="68"/>
                        <a:pt x="159" y="71"/>
                      </a:cubicBezTo>
                      <a:cubicBezTo>
                        <a:pt x="158" y="74"/>
                        <a:pt x="158" y="74"/>
                        <a:pt x="158" y="74"/>
                      </a:cubicBezTo>
                      <a:cubicBezTo>
                        <a:pt x="158" y="74"/>
                        <a:pt x="157" y="74"/>
                        <a:pt x="156" y="74"/>
                      </a:cubicBezTo>
                      <a:cubicBezTo>
                        <a:pt x="156" y="74"/>
                        <a:pt x="155" y="74"/>
                        <a:pt x="155" y="74"/>
                      </a:cubicBezTo>
                      <a:cubicBezTo>
                        <a:pt x="157" y="78"/>
                        <a:pt x="158" y="83"/>
                        <a:pt x="159" y="87"/>
                      </a:cubicBezTo>
                      <a:close/>
                      <a:moveTo>
                        <a:pt x="153" y="71"/>
                      </a:moveTo>
                      <a:cubicBezTo>
                        <a:pt x="155" y="69"/>
                        <a:pt x="157" y="68"/>
                        <a:pt x="158" y="64"/>
                      </a:cubicBezTo>
                      <a:cubicBezTo>
                        <a:pt x="158" y="59"/>
                        <a:pt x="153" y="56"/>
                        <a:pt x="148" y="57"/>
                      </a:cubicBezTo>
                      <a:cubicBezTo>
                        <a:pt x="145" y="57"/>
                        <a:pt x="144" y="54"/>
                        <a:pt x="147" y="53"/>
                      </a:cubicBezTo>
                      <a:cubicBezTo>
                        <a:pt x="150" y="51"/>
                        <a:pt x="150" y="48"/>
                        <a:pt x="147" y="45"/>
                      </a:cubicBezTo>
                      <a:cubicBezTo>
                        <a:pt x="145" y="45"/>
                        <a:pt x="143" y="45"/>
                        <a:pt x="142" y="45"/>
                      </a:cubicBezTo>
                      <a:cubicBezTo>
                        <a:pt x="141" y="45"/>
                        <a:pt x="140" y="45"/>
                        <a:pt x="139" y="46"/>
                      </a:cubicBezTo>
                      <a:cubicBezTo>
                        <a:pt x="139" y="47"/>
                        <a:pt x="138" y="47"/>
                        <a:pt x="138" y="48"/>
                      </a:cubicBezTo>
                      <a:cubicBezTo>
                        <a:pt x="142" y="53"/>
                        <a:pt x="146" y="58"/>
                        <a:pt x="149" y="64"/>
                      </a:cubicBezTo>
                      <a:cubicBezTo>
                        <a:pt x="151" y="66"/>
                        <a:pt x="152" y="68"/>
                        <a:pt x="153" y="71"/>
                      </a:cubicBezTo>
                      <a:close/>
                      <a:moveTo>
                        <a:pt x="135" y="45"/>
                      </a:moveTo>
                      <a:cubicBezTo>
                        <a:pt x="138" y="42"/>
                        <a:pt x="138" y="37"/>
                        <a:pt x="135" y="35"/>
                      </a:cubicBezTo>
                      <a:cubicBezTo>
                        <a:pt x="132" y="32"/>
                        <a:pt x="127" y="32"/>
                        <a:pt x="124" y="34"/>
                      </a:cubicBezTo>
                      <a:cubicBezTo>
                        <a:pt x="128" y="37"/>
                        <a:pt x="132" y="41"/>
                        <a:pt x="135" y="45"/>
                      </a:cubicBezTo>
                      <a:cubicBezTo>
                        <a:pt x="135" y="45"/>
                        <a:pt x="135" y="45"/>
                        <a:pt x="135" y="45"/>
                      </a:cubicBezTo>
                      <a:close/>
                      <a:moveTo>
                        <a:pt x="120" y="32"/>
                      </a:moveTo>
                      <a:cubicBezTo>
                        <a:pt x="124" y="22"/>
                        <a:pt x="113" y="16"/>
                        <a:pt x="105" y="22"/>
                      </a:cubicBezTo>
                      <a:cubicBezTo>
                        <a:pt x="105" y="22"/>
                        <a:pt x="105" y="22"/>
                        <a:pt x="105" y="23"/>
                      </a:cubicBezTo>
                      <a:cubicBezTo>
                        <a:pt x="110" y="25"/>
                        <a:pt x="116" y="28"/>
                        <a:pt x="120" y="32"/>
                      </a:cubicBezTo>
                      <a:close/>
                      <a:moveTo>
                        <a:pt x="101" y="20"/>
                      </a:moveTo>
                      <a:cubicBezTo>
                        <a:pt x="101" y="20"/>
                        <a:pt x="101" y="20"/>
                        <a:pt x="101" y="19"/>
                      </a:cubicBezTo>
                      <a:cubicBezTo>
                        <a:pt x="103" y="11"/>
                        <a:pt x="91" y="6"/>
                        <a:pt x="89" y="15"/>
                      </a:cubicBezTo>
                      <a:cubicBezTo>
                        <a:pt x="89" y="15"/>
                        <a:pt x="88" y="16"/>
                        <a:pt x="88" y="16"/>
                      </a:cubicBezTo>
                      <a:cubicBezTo>
                        <a:pt x="90" y="16"/>
                        <a:pt x="92" y="17"/>
                        <a:pt x="94" y="18"/>
                      </a:cubicBezTo>
                      <a:cubicBezTo>
                        <a:pt x="96" y="18"/>
                        <a:pt x="98" y="19"/>
                        <a:pt x="101" y="20"/>
                      </a:cubicBezTo>
                      <a:close/>
                      <a:moveTo>
                        <a:pt x="69" y="13"/>
                      </a:moveTo>
                      <a:cubicBezTo>
                        <a:pt x="74" y="13"/>
                        <a:pt x="80" y="14"/>
                        <a:pt x="86" y="15"/>
                      </a:cubicBezTo>
                      <a:cubicBezTo>
                        <a:pt x="86" y="15"/>
                        <a:pt x="85" y="15"/>
                        <a:pt x="85" y="15"/>
                      </a:cubicBezTo>
                      <a:cubicBezTo>
                        <a:pt x="85" y="11"/>
                        <a:pt x="83" y="7"/>
                        <a:pt x="79" y="5"/>
                      </a:cubicBezTo>
                      <a:cubicBezTo>
                        <a:pt x="74" y="3"/>
                        <a:pt x="68" y="7"/>
                        <a:pt x="69" y="13"/>
                      </a:cubicBezTo>
                      <a:close/>
                      <a:moveTo>
                        <a:pt x="64" y="12"/>
                      </a:moveTo>
                      <a:cubicBezTo>
                        <a:pt x="63" y="10"/>
                        <a:pt x="62" y="7"/>
                        <a:pt x="60" y="5"/>
                      </a:cubicBezTo>
                      <a:cubicBezTo>
                        <a:pt x="58" y="3"/>
                        <a:pt x="55" y="3"/>
                        <a:pt x="52" y="5"/>
                      </a:cubicBezTo>
                      <a:cubicBezTo>
                        <a:pt x="50" y="6"/>
                        <a:pt x="48" y="9"/>
                        <a:pt x="49" y="11"/>
                      </a:cubicBezTo>
                      <a:cubicBezTo>
                        <a:pt x="49" y="12"/>
                        <a:pt x="49" y="13"/>
                        <a:pt x="48" y="13"/>
                      </a:cubicBezTo>
                      <a:cubicBezTo>
                        <a:pt x="53" y="12"/>
                        <a:pt x="59" y="12"/>
                        <a:pt x="64" y="12"/>
                      </a:cubicBezTo>
                      <a:close/>
                      <a:moveTo>
                        <a:pt x="47" y="13"/>
                      </a:moveTo>
                      <a:cubicBezTo>
                        <a:pt x="46" y="13"/>
                        <a:pt x="46" y="13"/>
                        <a:pt x="46" y="12"/>
                      </a:cubicBezTo>
                      <a:cubicBezTo>
                        <a:pt x="43" y="1"/>
                        <a:pt x="28" y="6"/>
                        <a:pt x="29" y="16"/>
                      </a:cubicBezTo>
                      <a:cubicBezTo>
                        <a:pt x="29" y="16"/>
                        <a:pt x="30" y="17"/>
                        <a:pt x="30" y="17"/>
                      </a:cubicBezTo>
                      <a:cubicBezTo>
                        <a:pt x="34" y="16"/>
                        <a:pt x="38" y="15"/>
                        <a:pt x="43" y="14"/>
                      </a:cubicBezTo>
                      <a:cubicBezTo>
                        <a:pt x="44" y="14"/>
                        <a:pt x="45" y="13"/>
                        <a:pt x="47" y="13"/>
                      </a:cubicBezTo>
                      <a:close/>
                      <a:moveTo>
                        <a:pt x="18" y="22"/>
                      </a:moveTo>
                      <a:cubicBezTo>
                        <a:pt x="21" y="20"/>
                        <a:pt x="24" y="19"/>
                        <a:pt x="27" y="18"/>
                      </a:cubicBezTo>
                      <a:cubicBezTo>
                        <a:pt x="24" y="15"/>
                        <a:pt x="22" y="14"/>
                        <a:pt x="18" y="14"/>
                      </a:cubicBezTo>
                      <a:cubicBezTo>
                        <a:pt x="13" y="14"/>
                        <a:pt x="8" y="19"/>
                        <a:pt x="12" y="24"/>
                      </a:cubicBezTo>
                      <a:cubicBezTo>
                        <a:pt x="12" y="24"/>
                        <a:pt x="12" y="24"/>
                        <a:pt x="12" y="24"/>
                      </a:cubicBezTo>
                      <a:cubicBezTo>
                        <a:pt x="14" y="23"/>
                        <a:pt x="16" y="22"/>
                        <a:pt x="18" y="2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250"/>
                <p:cNvSpPr>
                  <a:spLocks/>
                </p:cNvSpPr>
                <p:nvPr/>
              </p:nvSpPr>
              <p:spPr bwMode="auto">
                <a:xfrm>
                  <a:off x="4238" y="1024"/>
                  <a:ext cx="29" cy="31"/>
                </a:xfrm>
                <a:custGeom>
                  <a:avLst/>
                  <a:gdLst>
                    <a:gd name="T0" fmla="*/ 12 w 12"/>
                    <a:gd name="T1" fmla="*/ 0 h 13"/>
                    <a:gd name="T2" fmla="*/ 10 w 12"/>
                    <a:gd name="T3" fmla="*/ 12 h 13"/>
                    <a:gd name="T4" fmla="*/ 0 w 12"/>
                    <a:gd name="T5" fmla="*/ 13 h 13"/>
                    <a:gd name="T6" fmla="*/ 1 w 12"/>
                    <a:gd name="T7" fmla="*/ 1 h 13"/>
                    <a:gd name="T8" fmla="*/ 12 w 12"/>
                    <a:gd name="T9" fmla="*/ 0 h 13"/>
                  </a:gdLst>
                  <a:ahLst/>
                  <a:cxnLst>
                    <a:cxn ang="0">
                      <a:pos x="T0" y="T1"/>
                    </a:cxn>
                    <a:cxn ang="0">
                      <a:pos x="T2" y="T3"/>
                    </a:cxn>
                    <a:cxn ang="0">
                      <a:pos x="T4" y="T5"/>
                    </a:cxn>
                    <a:cxn ang="0">
                      <a:pos x="T6" y="T7"/>
                    </a:cxn>
                    <a:cxn ang="0">
                      <a:pos x="T8" y="T9"/>
                    </a:cxn>
                  </a:cxnLst>
                  <a:rect l="0" t="0" r="r" b="b"/>
                  <a:pathLst>
                    <a:path w="12" h="13">
                      <a:moveTo>
                        <a:pt x="12" y="0"/>
                      </a:moveTo>
                      <a:cubicBezTo>
                        <a:pt x="11" y="4"/>
                        <a:pt x="10" y="8"/>
                        <a:pt x="10" y="12"/>
                      </a:cubicBezTo>
                      <a:cubicBezTo>
                        <a:pt x="7" y="12"/>
                        <a:pt x="4" y="13"/>
                        <a:pt x="0" y="13"/>
                      </a:cubicBezTo>
                      <a:cubicBezTo>
                        <a:pt x="1" y="9"/>
                        <a:pt x="2" y="5"/>
                        <a:pt x="1" y="1"/>
                      </a:cubicBezTo>
                      <a:cubicBezTo>
                        <a:pt x="5" y="0"/>
                        <a:pt x="9" y="0"/>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251"/>
                <p:cNvSpPr>
                  <a:spLocks/>
                </p:cNvSpPr>
                <p:nvPr/>
              </p:nvSpPr>
              <p:spPr bwMode="auto">
                <a:xfrm>
                  <a:off x="3923" y="2321"/>
                  <a:ext cx="40" cy="45"/>
                </a:xfrm>
                <a:custGeom>
                  <a:avLst/>
                  <a:gdLst>
                    <a:gd name="T0" fmla="*/ 16 w 17"/>
                    <a:gd name="T1" fmla="*/ 3 h 19"/>
                    <a:gd name="T2" fmla="*/ 15 w 17"/>
                    <a:gd name="T3" fmla="*/ 9 h 19"/>
                    <a:gd name="T4" fmla="*/ 10 w 17"/>
                    <a:gd name="T5" fmla="*/ 15 h 19"/>
                    <a:gd name="T6" fmla="*/ 0 w 17"/>
                    <a:gd name="T7" fmla="*/ 7 h 19"/>
                    <a:gd name="T8" fmla="*/ 0 w 17"/>
                    <a:gd name="T9" fmla="*/ 7 h 19"/>
                    <a:gd name="T10" fmla="*/ 0 w 17"/>
                    <a:gd name="T11" fmla="*/ 7 h 19"/>
                    <a:gd name="T12" fmla="*/ 0 w 17"/>
                    <a:gd name="T13" fmla="*/ 6 h 19"/>
                    <a:gd name="T14" fmla="*/ 13 w 17"/>
                    <a:gd name="T15" fmla="*/ 1 h 19"/>
                    <a:gd name="T16" fmla="*/ 14 w 17"/>
                    <a:gd name="T17" fmla="*/ 0 h 19"/>
                    <a:gd name="T18" fmla="*/ 14 w 17"/>
                    <a:gd name="T19" fmla="*/ 1 h 19"/>
                    <a:gd name="T20" fmla="*/ 16 w 17"/>
                    <a:gd name="T2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9">
                      <a:moveTo>
                        <a:pt x="16" y="3"/>
                      </a:moveTo>
                      <a:cubicBezTo>
                        <a:pt x="17" y="5"/>
                        <a:pt x="16" y="7"/>
                        <a:pt x="15" y="9"/>
                      </a:cubicBezTo>
                      <a:cubicBezTo>
                        <a:pt x="14" y="11"/>
                        <a:pt x="12" y="13"/>
                        <a:pt x="10" y="15"/>
                      </a:cubicBezTo>
                      <a:cubicBezTo>
                        <a:pt x="4" y="19"/>
                        <a:pt x="2" y="11"/>
                        <a:pt x="0" y="7"/>
                      </a:cubicBezTo>
                      <a:cubicBezTo>
                        <a:pt x="0" y="7"/>
                        <a:pt x="0" y="7"/>
                        <a:pt x="0" y="7"/>
                      </a:cubicBezTo>
                      <a:cubicBezTo>
                        <a:pt x="0" y="7"/>
                        <a:pt x="0" y="7"/>
                        <a:pt x="0" y="7"/>
                      </a:cubicBezTo>
                      <a:cubicBezTo>
                        <a:pt x="0" y="6"/>
                        <a:pt x="0" y="6"/>
                        <a:pt x="0" y="6"/>
                      </a:cubicBezTo>
                      <a:cubicBezTo>
                        <a:pt x="4" y="5"/>
                        <a:pt x="9" y="3"/>
                        <a:pt x="13" y="1"/>
                      </a:cubicBezTo>
                      <a:cubicBezTo>
                        <a:pt x="14" y="1"/>
                        <a:pt x="14" y="1"/>
                        <a:pt x="14" y="0"/>
                      </a:cubicBezTo>
                      <a:cubicBezTo>
                        <a:pt x="14" y="1"/>
                        <a:pt x="14" y="1"/>
                        <a:pt x="14" y="1"/>
                      </a:cubicBezTo>
                      <a:cubicBezTo>
                        <a:pt x="15" y="2"/>
                        <a:pt x="16" y="2"/>
                        <a:pt x="16"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252"/>
                <p:cNvSpPr>
                  <a:spLocks/>
                </p:cNvSpPr>
                <p:nvPr/>
              </p:nvSpPr>
              <p:spPr bwMode="auto">
                <a:xfrm>
                  <a:off x="4257" y="584"/>
                  <a:ext cx="97" cy="78"/>
                </a:xfrm>
                <a:custGeom>
                  <a:avLst/>
                  <a:gdLst>
                    <a:gd name="T0" fmla="*/ 29 w 41"/>
                    <a:gd name="T1" fmla="*/ 5 h 33"/>
                    <a:gd name="T2" fmla="*/ 37 w 41"/>
                    <a:gd name="T3" fmla="*/ 30 h 33"/>
                    <a:gd name="T4" fmla="*/ 7 w 41"/>
                    <a:gd name="T5" fmla="*/ 33 h 33"/>
                    <a:gd name="T6" fmla="*/ 0 w 41"/>
                    <a:gd name="T7" fmla="*/ 7 h 33"/>
                    <a:gd name="T8" fmla="*/ 1 w 41"/>
                    <a:gd name="T9" fmla="*/ 7 h 33"/>
                    <a:gd name="T10" fmla="*/ 29 w 41"/>
                    <a:gd name="T11" fmla="*/ 5 h 33"/>
                  </a:gdLst>
                  <a:ahLst/>
                  <a:cxnLst>
                    <a:cxn ang="0">
                      <a:pos x="T0" y="T1"/>
                    </a:cxn>
                    <a:cxn ang="0">
                      <a:pos x="T2" y="T3"/>
                    </a:cxn>
                    <a:cxn ang="0">
                      <a:pos x="T4" y="T5"/>
                    </a:cxn>
                    <a:cxn ang="0">
                      <a:pos x="T6" y="T7"/>
                    </a:cxn>
                    <a:cxn ang="0">
                      <a:pos x="T8" y="T9"/>
                    </a:cxn>
                    <a:cxn ang="0">
                      <a:pos x="T10" y="T11"/>
                    </a:cxn>
                  </a:cxnLst>
                  <a:rect l="0" t="0" r="r" b="b"/>
                  <a:pathLst>
                    <a:path w="41" h="33">
                      <a:moveTo>
                        <a:pt x="29" y="5"/>
                      </a:moveTo>
                      <a:cubicBezTo>
                        <a:pt x="37" y="10"/>
                        <a:pt x="41" y="21"/>
                        <a:pt x="37" y="30"/>
                      </a:cubicBezTo>
                      <a:cubicBezTo>
                        <a:pt x="27" y="27"/>
                        <a:pt x="16" y="29"/>
                        <a:pt x="7" y="33"/>
                      </a:cubicBezTo>
                      <a:cubicBezTo>
                        <a:pt x="7" y="24"/>
                        <a:pt x="5" y="14"/>
                        <a:pt x="0" y="7"/>
                      </a:cubicBezTo>
                      <a:cubicBezTo>
                        <a:pt x="0" y="7"/>
                        <a:pt x="1" y="7"/>
                        <a:pt x="1" y="7"/>
                      </a:cubicBezTo>
                      <a:cubicBezTo>
                        <a:pt x="9" y="2"/>
                        <a:pt x="20" y="0"/>
                        <a:pt x="29"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253"/>
                <p:cNvSpPr>
                  <a:spLocks/>
                </p:cNvSpPr>
                <p:nvPr/>
              </p:nvSpPr>
              <p:spPr bwMode="auto">
                <a:xfrm>
                  <a:off x="4162" y="1313"/>
                  <a:ext cx="22" cy="19"/>
                </a:xfrm>
                <a:custGeom>
                  <a:avLst/>
                  <a:gdLst>
                    <a:gd name="T0" fmla="*/ 9 w 9"/>
                    <a:gd name="T1" fmla="*/ 5 h 8"/>
                    <a:gd name="T2" fmla="*/ 9 w 9"/>
                    <a:gd name="T3" fmla="*/ 8 h 8"/>
                    <a:gd name="T4" fmla="*/ 0 w 9"/>
                    <a:gd name="T5" fmla="*/ 7 h 8"/>
                    <a:gd name="T6" fmla="*/ 1 w 9"/>
                    <a:gd name="T7" fmla="*/ 3 h 8"/>
                    <a:gd name="T8" fmla="*/ 1 w 9"/>
                    <a:gd name="T9" fmla="*/ 0 h 8"/>
                    <a:gd name="T10" fmla="*/ 9 w 9"/>
                    <a:gd name="T11" fmla="*/ 0 h 8"/>
                    <a:gd name="T12" fmla="*/ 9 w 9"/>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9" y="5"/>
                      </a:moveTo>
                      <a:cubicBezTo>
                        <a:pt x="9" y="6"/>
                        <a:pt x="9" y="7"/>
                        <a:pt x="9" y="8"/>
                      </a:cubicBezTo>
                      <a:cubicBezTo>
                        <a:pt x="6" y="8"/>
                        <a:pt x="3" y="7"/>
                        <a:pt x="0" y="7"/>
                      </a:cubicBezTo>
                      <a:cubicBezTo>
                        <a:pt x="1" y="5"/>
                        <a:pt x="1" y="4"/>
                        <a:pt x="1" y="3"/>
                      </a:cubicBezTo>
                      <a:cubicBezTo>
                        <a:pt x="1" y="2"/>
                        <a:pt x="1" y="1"/>
                        <a:pt x="1" y="0"/>
                      </a:cubicBezTo>
                      <a:cubicBezTo>
                        <a:pt x="3" y="0"/>
                        <a:pt x="6" y="0"/>
                        <a:pt x="9" y="0"/>
                      </a:cubicBezTo>
                      <a:cubicBezTo>
                        <a:pt x="9" y="2"/>
                        <a:pt x="9" y="4"/>
                        <a:pt x="9"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254"/>
                <p:cNvSpPr>
                  <a:spLocks/>
                </p:cNvSpPr>
                <p:nvPr/>
              </p:nvSpPr>
              <p:spPr bwMode="auto">
                <a:xfrm>
                  <a:off x="4359" y="319"/>
                  <a:ext cx="47" cy="62"/>
                </a:xfrm>
                <a:custGeom>
                  <a:avLst/>
                  <a:gdLst>
                    <a:gd name="T0" fmla="*/ 20 w 20"/>
                    <a:gd name="T1" fmla="*/ 19 h 26"/>
                    <a:gd name="T2" fmla="*/ 15 w 20"/>
                    <a:gd name="T3" fmla="*/ 26 h 26"/>
                    <a:gd name="T4" fmla="*/ 11 w 20"/>
                    <a:gd name="T5" fmla="*/ 19 h 26"/>
                    <a:gd name="T6" fmla="*/ 0 w 20"/>
                    <a:gd name="T7" fmla="*/ 3 h 26"/>
                    <a:gd name="T8" fmla="*/ 1 w 20"/>
                    <a:gd name="T9" fmla="*/ 1 h 26"/>
                    <a:gd name="T10" fmla="*/ 4 w 20"/>
                    <a:gd name="T11" fmla="*/ 0 h 26"/>
                    <a:gd name="T12" fmla="*/ 9 w 20"/>
                    <a:gd name="T13" fmla="*/ 0 h 26"/>
                    <a:gd name="T14" fmla="*/ 9 w 20"/>
                    <a:gd name="T15" fmla="*/ 8 h 26"/>
                    <a:gd name="T16" fmla="*/ 10 w 20"/>
                    <a:gd name="T17" fmla="*/ 12 h 26"/>
                    <a:gd name="T18" fmla="*/ 20 w 20"/>
                    <a:gd name="T19"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6">
                      <a:moveTo>
                        <a:pt x="20" y="19"/>
                      </a:moveTo>
                      <a:cubicBezTo>
                        <a:pt x="19" y="23"/>
                        <a:pt x="17" y="24"/>
                        <a:pt x="15" y="26"/>
                      </a:cubicBezTo>
                      <a:cubicBezTo>
                        <a:pt x="14" y="23"/>
                        <a:pt x="13" y="21"/>
                        <a:pt x="11" y="19"/>
                      </a:cubicBezTo>
                      <a:cubicBezTo>
                        <a:pt x="8" y="13"/>
                        <a:pt x="4" y="8"/>
                        <a:pt x="0" y="3"/>
                      </a:cubicBezTo>
                      <a:cubicBezTo>
                        <a:pt x="0" y="2"/>
                        <a:pt x="1" y="2"/>
                        <a:pt x="1" y="1"/>
                      </a:cubicBezTo>
                      <a:cubicBezTo>
                        <a:pt x="2" y="0"/>
                        <a:pt x="3" y="0"/>
                        <a:pt x="4" y="0"/>
                      </a:cubicBezTo>
                      <a:cubicBezTo>
                        <a:pt x="5" y="0"/>
                        <a:pt x="7" y="0"/>
                        <a:pt x="9" y="0"/>
                      </a:cubicBezTo>
                      <a:cubicBezTo>
                        <a:pt x="12" y="3"/>
                        <a:pt x="12" y="6"/>
                        <a:pt x="9" y="8"/>
                      </a:cubicBezTo>
                      <a:cubicBezTo>
                        <a:pt x="6" y="9"/>
                        <a:pt x="7" y="12"/>
                        <a:pt x="10" y="12"/>
                      </a:cubicBezTo>
                      <a:cubicBezTo>
                        <a:pt x="15" y="11"/>
                        <a:pt x="20" y="14"/>
                        <a:pt x="20" y="1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255"/>
                <p:cNvSpPr>
                  <a:spLocks/>
                </p:cNvSpPr>
                <p:nvPr/>
              </p:nvSpPr>
              <p:spPr bwMode="auto">
                <a:xfrm>
                  <a:off x="4001" y="1867"/>
                  <a:ext cx="62" cy="54"/>
                </a:xfrm>
                <a:custGeom>
                  <a:avLst/>
                  <a:gdLst>
                    <a:gd name="T0" fmla="*/ 23 w 26"/>
                    <a:gd name="T1" fmla="*/ 1 h 23"/>
                    <a:gd name="T2" fmla="*/ 14 w 26"/>
                    <a:gd name="T3" fmla="*/ 20 h 23"/>
                    <a:gd name="T4" fmla="*/ 3 w 26"/>
                    <a:gd name="T5" fmla="*/ 10 h 23"/>
                    <a:gd name="T6" fmla="*/ 0 w 26"/>
                    <a:gd name="T7" fmla="*/ 5 h 23"/>
                    <a:gd name="T8" fmla="*/ 6 w 26"/>
                    <a:gd name="T9" fmla="*/ 4 h 23"/>
                    <a:gd name="T10" fmla="*/ 17 w 26"/>
                    <a:gd name="T11" fmla="*/ 13 h 23"/>
                    <a:gd name="T12" fmla="*/ 18 w 26"/>
                    <a:gd name="T13" fmla="*/ 2 h 23"/>
                    <a:gd name="T14" fmla="*/ 23 w 26"/>
                    <a:gd name="T15" fmla="*/ 0 h 23"/>
                    <a:gd name="T16" fmla="*/ 23 w 26"/>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3">
                      <a:moveTo>
                        <a:pt x="23" y="1"/>
                      </a:moveTo>
                      <a:cubicBezTo>
                        <a:pt x="25" y="9"/>
                        <a:pt x="26" y="23"/>
                        <a:pt x="14" y="20"/>
                      </a:cubicBezTo>
                      <a:cubicBezTo>
                        <a:pt x="8" y="19"/>
                        <a:pt x="5" y="14"/>
                        <a:pt x="3" y="10"/>
                      </a:cubicBezTo>
                      <a:cubicBezTo>
                        <a:pt x="2" y="8"/>
                        <a:pt x="1" y="7"/>
                        <a:pt x="0" y="5"/>
                      </a:cubicBezTo>
                      <a:cubicBezTo>
                        <a:pt x="2" y="5"/>
                        <a:pt x="4" y="5"/>
                        <a:pt x="6" y="4"/>
                      </a:cubicBezTo>
                      <a:cubicBezTo>
                        <a:pt x="7" y="9"/>
                        <a:pt x="11" y="16"/>
                        <a:pt x="17" y="13"/>
                      </a:cubicBezTo>
                      <a:cubicBezTo>
                        <a:pt x="21" y="11"/>
                        <a:pt x="20" y="5"/>
                        <a:pt x="18" y="2"/>
                      </a:cubicBezTo>
                      <a:cubicBezTo>
                        <a:pt x="19" y="1"/>
                        <a:pt x="21" y="1"/>
                        <a:pt x="23" y="0"/>
                      </a:cubicBezTo>
                      <a:cubicBezTo>
                        <a:pt x="22" y="1"/>
                        <a:pt x="22" y="1"/>
                        <a:pt x="23"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256"/>
                <p:cNvSpPr>
                  <a:spLocks/>
                </p:cNvSpPr>
                <p:nvPr/>
              </p:nvSpPr>
              <p:spPr bwMode="auto">
                <a:xfrm>
                  <a:off x="4034" y="251"/>
                  <a:ext cx="363" cy="170"/>
                </a:xfrm>
                <a:custGeom>
                  <a:avLst/>
                  <a:gdLst>
                    <a:gd name="T0" fmla="*/ 144 w 153"/>
                    <a:gd name="T1" fmla="*/ 51 h 72"/>
                    <a:gd name="T2" fmla="*/ 153 w 153"/>
                    <a:gd name="T3" fmla="*/ 72 h 72"/>
                    <a:gd name="T4" fmla="*/ 142 w 153"/>
                    <a:gd name="T5" fmla="*/ 72 h 72"/>
                    <a:gd name="T6" fmla="*/ 130 w 153"/>
                    <a:gd name="T7" fmla="*/ 72 h 72"/>
                    <a:gd name="T8" fmla="*/ 83 w 153"/>
                    <a:gd name="T9" fmla="*/ 25 h 72"/>
                    <a:gd name="T10" fmla="*/ 15 w 153"/>
                    <a:gd name="T11" fmla="*/ 37 h 72"/>
                    <a:gd name="T12" fmla="*/ 15 w 153"/>
                    <a:gd name="T13" fmla="*/ 38 h 72"/>
                    <a:gd name="T14" fmla="*/ 0 w 153"/>
                    <a:gd name="T15" fmla="*/ 20 h 72"/>
                    <a:gd name="T16" fmla="*/ 1 w 153"/>
                    <a:gd name="T17" fmla="*/ 20 h 72"/>
                    <a:gd name="T18" fmla="*/ 8 w 153"/>
                    <a:gd name="T19" fmla="*/ 16 h 72"/>
                    <a:gd name="T20" fmla="*/ 20 w 153"/>
                    <a:gd name="T21" fmla="*/ 10 h 72"/>
                    <a:gd name="T22" fmla="*/ 41 w 153"/>
                    <a:gd name="T23" fmla="*/ 3 h 72"/>
                    <a:gd name="T24" fmla="*/ 90 w 153"/>
                    <a:gd name="T25" fmla="*/ 7 h 72"/>
                    <a:gd name="T26" fmla="*/ 99 w 153"/>
                    <a:gd name="T27" fmla="*/ 10 h 72"/>
                    <a:gd name="T28" fmla="*/ 100 w 153"/>
                    <a:gd name="T29" fmla="*/ 11 h 72"/>
                    <a:gd name="T30" fmla="*/ 130 w 153"/>
                    <a:gd name="T31" fmla="*/ 32 h 72"/>
                    <a:gd name="T32" fmla="*/ 144 w 153"/>
                    <a:gd name="T33" fmla="*/ 5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72">
                      <a:moveTo>
                        <a:pt x="144" y="51"/>
                      </a:moveTo>
                      <a:cubicBezTo>
                        <a:pt x="148" y="57"/>
                        <a:pt x="150" y="65"/>
                        <a:pt x="153" y="72"/>
                      </a:cubicBezTo>
                      <a:cubicBezTo>
                        <a:pt x="150" y="72"/>
                        <a:pt x="146" y="72"/>
                        <a:pt x="142" y="72"/>
                      </a:cubicBezTo>
                      <a:cubicBezTo>
                        <a:pt x="138" y="72"/>
                        <a:pt x="134" y="72"/>
                        <a:pt x="130" y="72"/>
                      </a:cubicBezTo>
                      <a:cubicBezTo>
                        <a:pt x="123" y="50"/>
                        <a:pt x="105" y="32"/>
                        <a:pt x="83" y="25"/>
                      </a:cubicBezTo>
                      <a:cubicBezTo>
                        <a:pt x="60" y="17"/>
                        <a:pt x="33" y="21"/>
                        <a:pt x="15" y="37"/>
                      </a:cubicBezTo>
                      <a:cubicBezTo>
                        <a:pt x="15" y="37"/>
                        <a:pt x="15" y="37"/>
                        <a:pt x="15" y="38"/>
                      </a:cubicBezTo>
                      <a:cubicBezTo>
                        <a:pt x="10" y="31"/>
                        <a:pt x="5" y="26"/>
                        <a:pt x="0" y="20"/>
                      </a:cubicBezTo>
                      <a:cubicBezTo>
                        <a:pt x="0" y="20"/>
                        <a:pt x="1" y="20"/>
                        <a:pt x="1" y="20"/>
                      </a:cubicBezTo>
                      <a:cubicBezTo>
                        <a:pt x="3" y="18"/>
                        <a:pt x="6" y="17"/>
                        <a:pt x="8" y="16"/>
                      </a:cubicBezTo>
                      <a:cubicBezTo>
                        <a:pt x="12" y="13"/>
                        <a:pt x="16" y="11"/>
                        <a:pt x="20" y="10"/>
                      </a:cubicBezTo>
                      <a:cubicBezTo>
                        <a:pt x="27" y="7"/>
                        <a:pt x="34" y="5"/>
                        <a:pt x="41" y="3"/>
                      </a:cubicBezTo>
                      <a:cubicBezTo>
                        <a:pt x="58" y="0"/>
                        <a:pt x="75" y="1"/>
                        <a:pt x="90" y="7"/>
                      </a:cubicBezTo>
                      <a:cubicBezTo>
                        <a:pt x="93" y="8"/>
                        <a:pt x="96" y="9"/>
                        <a:pt x="99" y="10"/>
                      </a:cubicBezTo>
                      <a:cubicBezTo>
                        <a:pt x="99" y="10"/>
                        <a:pt x="100" y="11"/>
                        <a:pt x="100" y="11"/>
                      </a:cubicBezTo>
                      <a:cubicBezTo>
                        <a:pt x="111" y="16"/>
                        <a:pt x="121" y="23"/>
                        <a:pt x="130" y="32"/>
                      </a:cubicBezTo>
                      <a:cubicBezTo>
                        <a:pt x="135" y="38"/>
                        <a:pt x="140" y="44"/>
                        <a:pt x="144" y="5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257"/>
                <p:cNvSpPr>
                  <a:spLocks/>
                </p:cNvSpPr>
                <p:nvPr/>
              </p:nvSpPr>
              <p:spPr bwMode="auto">
                <a:xfrm>
                  <a:off x="4132" y="1370"/>
                  <a:ext cx="45" cy="28"/>
                </a:xfrm>
                <a:custGeom>
                  <a:avLst/>
                  <a:gdLst>
                    <a:gd name="T0" fmla="*/ 19 w 19"/>
                    <a:gd name="T1" fmla="*/ 6 h 12"/>
                    <a:gd name="T2" fmla="*/ 10 w 19"/>
                    <a:gd name="T3" fmla="*/ 12 h 12"/>
                    <a:gd name="T4" fmla="*/ 0 w 19"/>
                    <a:gd name="T5" fmla="*/ 6 h 12"/>
                    <a:gd name="T6" fmla="*/ 3 w 19"/>
                    <a:gd name="T7" fmla="*/ 3 h 12"/>
                    <a:gd name="T8" fmla="*/ 8 w 19"/>
                    <a:gd name="T9" fmla="*/ 0 h 12"/>
                    <a:gd name="T10" fmla="*/ 19 w 19"/>
                    <a:gd name="T11" fmla="*/ 6 h 12"/>
                  </a:gdLst>
                  <a:ahLst/>
                  <a:cxnLst>
                    <a:cxn ang="0">
                      <a:pos x="T0" y="T1"/>
                    </a:cxn>
                    <a:cxn ang="0">
                      <a:pos x="T2" y="T3"/>
                    </a:cxn>
                    <a:cxn ang="0">
                      <a:pos x="T4" y="T5"/>
                    </a:cxn>
                    <a:cxn ang="0">
                      <a:pos x="T6" y="T7"/>
                    </a:cxn>
                    <a:cxn ang="0">
                      <a:pos x="T8" y="T9"/>
                    </a:cxn>
                    <a:cxn ang="0">
                      <a:pos x="T10" y="T11"/>
                    </a:cxn>
                  </a:cxnLst>
                  <a:rect l="0" t="0" r="r" b="b"/>
                  <a:pathLst>
                    <a:path w="19" h="12">
                      <a:moveTo>
                        <a:pt x="19" y="6"/>
                      </a:moveTo>
                      <a:cubicBezTo>
                        <a:pt x="16" y="7"/>
                        <a:pt x="12" y="9"/>
                        <a:pt x="10" y="12"/>
                      </a:cubicBezTo>
                      <a:cubicBezTo>
                        <a:pt x="6" y="9"/>
                        <a:pt x="3" y="7"/>
                        <a:pt x="0" y="6"/>
                      </a:cubicBezTo>
                      <a:cubicBezTo>
                        <a:pt x="1" y="5"/>
                        <a:pt x="2" y="4"/>
                        <a:pt x="3" y="3"/>
                      </a:cubicBezTo>
                      <a:cubicBezTo>
                        <a:pt x="5" y="2"/>
                        <a:pt x="7" y="1"/>
                        <a:pt x="8" y="0"/>
                      </a:cubicBezTo>
                      <a:cubicBezTo>
                        <a:pt x="12" y="2"/>
                        <a:pt x="15" y="4"/>
                        <a:pt x="19"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258"/>
                <p:cNvSpPr>
                  <a:spLocks/>
                </p:cNvSpPr>
                <p:nvPr/>
              </p:nvSpPr>
              <p:spPr bwMode="auto">
                <a:xfrm>
                  <a:off x="3994" y="1895"/>
                  <a:ext cx="45" cy="40"/>
                </a:xfrm>
                <a:custGeom>
                  <a:avLst/>
                  <a:gdLst>
                    <a:gd name="T0" fmla="*/ 3 w 19"/>
                    <a:gd name="T1" fmla="*/ 0 h 17"/>
                    <a:gd name="T2" fmla="*/ 19 w 19"/>
                    <a:gd name="T3" fmla="*/ 12 h 17"/>
                    <a:gd name="T4" fmla="*/ 10 w 19"/>
                    <a:gd name="T5" fmla="*/ 15 h 17"/>
                    <a:gd name="T6" fmla="*/ 0 w 19"/>
                    <a:gd name="T7" fmla="*/ 17 h 17"/>
                    <a:gd name="T8" fmla="*/ 3 w 19"/>
                    <a:gd name="T9" fmla="*/ 12 h 17"/>
                    <a:gd name="T10" fmla="*/ 3 w 19"/>
                    <a:gd name="T11" fmla="*/ 0 h 17"/>
                  </a:gdLst>
                  <a:ahLst/>
                  <a:cxnLst>
                    <a:cxn ang="0">
                      <a:pos x="T0" y="T1"/>
                    </a:cxn>
                    <a:cxn ang="0">
                      <a:pos x="T2" y="T3"/>
                    </a:cxn>
                    <a:cxn ang="0">
                      <a:pos x="T4" y="T5"/>
                    </a:cxn>
                    <a:cxn ang="0">
                      <a:pos x="T6" y="T7"/>
                    </a:cxn>
                    <a:cxn ang="0">
                      <a:pos x="T8" y="T9"/>
                    </a:cxn>
                    <a:cxn ang="0">
                      <a:pos x="T10" y="T11"/>
                    </a:cxn>
                  </a:cxnLst>
                  <a:rect l="0" t="0" r="r" b="b"/>
                  <a:pathLst>
                    <a:path w="19" h="17">
                      <a:moveTo>
                        <a:pt x="3" y="0"/>
                      </a:moveTo>
                      <a:cubicBezTo>
                        <a:pt x="7" y="6"/>
                        <a:pt x="11" y="12"/>
                        <a:pt x="19" y="12"/>
                      </a:cubicBezTo>
                      <a:cubicBezTo>
                        <a:pt x="16" y="13"/>
                        <a:pt x="13" y="14"/>
                        <a:pt x="10" y="15"/>
                      </a:cubicBezTo>
                      <a:cubicBezTo>
                        <a:pt x="7" y="16"/>
                        <a:pt x="3" y="17"/>
                        <a:pt x="0" y="17"/>
                      </a:cubicBezTo>
                      <a:cubicBezTo>
                        <a:pt x="2" y="16"/>
                        <a:pt x="3" y="14"/>
                        <a:pt x="3" y="12"/>
                      </a:cubicBezTo>
                      <a:cubicBezTo>
                        <a:pt x="4" y="8"/>
                        <a:pt x="4" y="4"/>
                        <a:pt x="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259"/>
                <p:cNvSpPr>
                  <a:spLocks/>
                </p:cNvSpPr>
                <p:nvPr/>
              </p:nvSpPr>
              <p:spPr bwMode="auto">
                <a:xfrm>
                  <a:off x="4020" y="1871"/>
                  <a:ext cx="24" cy="26"/>
                </a:xfrm>
                <a:custGeom>
                  <a:avLst/>
                  <a:gdLst>
                    <a:gd name="T0" fmla="*/ 6 w 10"/>
                    <a:gd name="T1" fmla="*/ 0 h 11"/>
                    <a:gd name="T2" fmla="*/ 7 w 10"/>
                    <a:gd name="T3" fmla="*/ 8 h 11"/>
                    <a:gd name="T4" fmla="*/ 0 w 10"/>
                    <a:gd name="T5" fmla="*/ 2 h 11"/>
                    <a:gd name="T6" fmla="*/ 6 w 10"/>
                    <a:gd name="T7" fmla="*/ 0 h 11"/>
                  </a:gdLst>
                  <a:ahLst/>
                  <a:cxnLst>
                    <a:cxn ang="0">
                      <a:pos x="T0" y="T1"/>
                    </a:cxn>
                    <a:cxn ang="0">
                      <a:pos x="T2" y="T3"/>
                    </a:cxn>
                    <a:cxn ang="0">
                      <a:pos x="T4" y="T5"/>
                    </a:cxn>
                    <a:cxn ang="0">
                      <a:pos x="T6" y="T7"/>
                    </a:cxn>
                  </a:cxnLst>
                  <a:rect l="0" t="0" r="r" b="b"/>
                  <a:pathLst>
                    <a:path w="10" h="11">
                      <a:moveTo>
                        <a:pt x="6" y="0"/>
                      </a:moveTo>
                      <a:cubicBezTo>
                        <a:pt x="8" y="3"/>
                        <a:pt x="10" y="6"/>
                        <a:pt x="7" y="8"/>
                      </a:cubicBezTo>
                      <a:cubicBezTo>
                        <a:pt x="4" y="11"/>
                        <a:pt x="1" y="5"/>
                        <a:pt x="0" y="2"/>
                      </a:cubicBezTo>
                      <a:cubicBezTo>
                        <a:pt x="2" y="1"/>
                        <a:pt x="4" y="1"/>
                        <a:pt x="6"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260"/>
                <p:cNvSpPr>
                  <a:spLocks/>
                </p:cNvSpPr>
                <p:nvPr/>
              </p:nvSpPr>
              <p:spPr bwMode="auto">
                <a:xfrm>
                  <a:off x="4058" y="1609"/>
                  <a:ext cx="43" cy="47"/>
                </a:xfrm>
                <a:custGeom>
                  <a:avLst/>
                  <a:gdLst>
                    <a:gd name="T0" fmla="*/ 18 w 18"/>
                    <a:gd name="T1" fmla="*/ 9 h 20"/>
                    <a:gd name="T2" fmla="*/ 15 w 18"/>
                    <a:gd name="T3" fmla="*/ 20 h 20"/>
                    <a:gd name="T4" fmla="*/ 0 w 18"/>
                    <a:gd name="T5" fmla="*/ 11 h 20"/>
                    <a:gd name="T6" fmla="*/ 2 w 18"/>
                    <a:gd name="T7" fmla="*/ 5 h 20"/>
                    <a:gd name="T8" fmla="*/ 4 w 18"/>
                    <a:gd name="T9" fmla="*/ 0 h 20"/>
                    <a:gd name="T10" fmla="*/ 18 w 18"/>
                    <a:gd name="T11" fmla="*/ 9 h 20"/>
                  </a:gdLst>
                  <a:ahLst/>
                  <a:cxnLst>
                    <a:cxn ang="0">
                      <a:pos x="T0" y="T1"/>
                    </a:cxn>
                    <a:cxn ang="0">
                      <a:pos x="T2" y="T3"/>
                    </a:cxn>
                    <a:cxn ang="0">
                      <a:pos x="T4" y="T5"/>
                    </a:cxn>
                    <a:cxn ang="0">
                      <a:pos x="T6" y="T7"/>
                    </a:cxn>
                    <a:cxn ang="0">
                      <a:pos x="T8" y="T9"/>
                    </a:cxn>
                    <a:cxn ang="0">
                      <a:pos x="T10" y="T11"/>
                    </a:cxn>
                  </a:cxnLst>
                  <a:rect l="0" t="0" r="r" b="b"/>
                  <a:pathLst>
                    <a:path w="18" h="20">
                      <a:moveTo>
                        <a:pt x="18" y="9"/>
                      </a:moveTo>
                      <a:cubicBezTo>
                        <a:pt x="16" y="12"/>
                        <a:pt x="15" y="17"/>
                        <a:pt x="15" y="20"/>
                      </a:cubicBezTo>
                      <a:cubicBezTo>
                        <a:pt x="10" y="17"/>
                        <a:pt x="5" y="14"/>
                        <a:pt x="0" y="11"/>
                      </a:cubicBezTo>
                      <a:cubicBezTo>
                        <a:pt x="1" y="9"/>
                        <a:pt x="2" y="7"/>
                        <a:pt x="2" y="5"/>
                      </a:cubicBezTo>
                      <a:cubicBezTo>
                        <a:pt x="3" y="3"/>
                        <a:pt x="4" y="1"/>
                        <a:pt x="4" y="0"/>
                      </a:cubicBezTo>
                      <a:cubicBezTo>
                        <a:pt x="9" y="3"/>
                        <a:pt x="13" y="6"/>
                        <a:pt x="18"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261"/>
                <p:cNvSpPr>
                  <a:spLocks/>
                </p:cNvSpPr>
                <p:nvPr/>
              </p:nvSpPr>
              <p:spPr bwMode="auto">
                <a:xfrm>
                  <a:off x="4210" y="1027"/>
                  <a:ext cx="26" cy="35"/>
                </a:xfrm>
                <a:custGeom>
                  <a:avLst/>
                  <a:gdLst>
                    <a:gd name="T0" fmla="*/ 11 w 11"/>
                    <a:gd name="T1" fmla="*/ 0 h 15"/>
                    <a:gd name="T2" fmla="*/ 11 w 11"/>
                    <a:gd name="T3" fmla="*/ 12 h 15"/>
                    <a:gd name="T4" fmla="*/ 1 w 11"/>
                    <a:gd name="T5" fmla="*/ 15 h 15"/>
                    <a:gd name="T6" fmla="*/ 0 w 11"/>
                    <a:gd name="T7" fmla="*/ 8 h 15"/>
                    <a:gd name="T8" fmla="*/ 0 w 11"/>
                    <a:gd name="T9" fmla="*/ 3 h 15"/>
                    <a:gd name="T10" fmla="*/ 11 w 11"/>
                    <a:gd name="T11" fmla="*/ 0 h 15"/>
                  </a:gdLst>
                  <a:ahLst/>
                  <a:cxnLst>
                    <a:cxn ang="0">
                      <a:pos x="T0" y="T1"/>
                    </a:cxn>
                    <a:cxn ang="0">
                      <a:pos x="T2" y="T3"/>
                    </a:cxn>
                    <a:cxn ang="0">
                      <a:pos x="T4" y="T5"/>
                    </a:cxn>
                    <a:cxn ang="0">
                      <a:pos x="T6" y="T7"/>
                    </a:cxn>
                    <a:cxn ang="0">
                      <a:pos x="T8" y="T9"/>
                    </a:cxn>
                    <a:cxn ang="0">
                      <a:pos x="T10" y="T11"/>
                    </a:cxn>
                  </a:cxnLst>
                  <a:rect l="0" t="0" r="r" b="b"/>
                  <a:pathLst>
                    <a:path w="11" h="15">
                      <a:moveTo>
                        <a:pt x="11" y="0"/>
                      </a:moveTo>
                      <a:cubicBezTo>
                        <a:pt x="10" y="4"/>
                        <a:pt x="11" y="8"/>
                        <a:pt x="11" y="12"/>
                      </a:cubicBezTo>
                      <a:cubicBezTo>
                        <a:pt x="7" y="13"/>
                        <a:pt x="4" y="14"/>
                        <a:pt x="1" y="15"/>
                      </a:cubicBezTo>
                      <a:cubicBezTo>
                        <a:pt x="1" y="12"/>
                        <a:pt x="1" y="10"/>
                        <a:pt x="0" y="8"/>
                      </a:cubicBezTo>
                      <a:cubicBezTo>
                        <a:pt x="0" y="6"/>
                        <a:pt x="1" y="4"/>
                        <a:pt x="0" y="3"/>
                      </a:cubicBezTo>
                      <a:cubicBezTo>
                        <a:pt x="4" y="2"/>
                        <a:pt x="8" y="1"/>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262"/>
                <p:cNvSpPr>
                  <a:spLocks/>
                </p:cNvSpPr>
                <p:nvPr/>
              </p:nvSpPr>
              <p:spPr bwMode="auto">
                <a:xfrm>
                  <a:off x="4015" y="1938"/>
                  <a:ext cx="10" cy="4"/>
                </a:xfrm>
                <a:custGeom>
                  <a:avLst/>
                  <a:gdLst>
                    <a:gd name="T0" fmla="*/ 4 w 4"/>
                    <a:gd name="T1" fmla="*/ 1 h 2"/>
                    <a:gd name="T2" fmla="*/ 0 w 4"/>
                    <a:gd name="T3" fmla="*/ 2 h 2"/>
                    <a:gd name="T4" fmla="*/ 2 w 4"/>
                    <a:gd name="T5" fmla="*/ 0 h 2"/>
                    <a:gd name="T6" fmla="*/ 4 w 4"/>
                    <a:gd name="T7" fmla="*/ 1 h 2"/>
                  </a:gdLst>
                  <a:ahLst/>
                  <a:cxnLst>
                    <a:cxn ang="0">
                      <a:pos x="T0" y="T1"/>
                    </a:cxn>
                    <a:cxn ang="0">
                      <a:pos x="T2" y="T3"/>
                    </a:cxn>
                    <a:cxn ang="0">
                      <a:pos x="T4" y="T5"/>
                    </a:cxn>
                    <a:cxn ang="0">
                      <a:pos x="T6" y="T7"/>
                    </a:cxn>
                  </a:cxnLst>
                  <a:rect l="0" t="0" r="r" b="b"/>
                  <a:pathLst>
                    <a:path w="4" h="2">
                      <a:moveTo>
                        <a:pt x="4" y="1"/>
                      </a:moveTo>
                      <a:cubicBezTo>
                        <a:pt x="3" y="1"/>
                        <a:pt x="2" y="1"/>
                        <a:pt x="0" y="2"/>
                      </a:cubicBezTo>
                      <a:cubicBezTo>
                        <a:pt x="1" y="1"/>
                        <a:pt x="1" y="0"/>
                        <a:pt x="2" y="0"/>
                      </a:cubicBezTo>
                      <a:cubicBezTo>
                        <a:pt x="3" y="0"/>
                        <a:pt x="4" y="0"/>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263"/>
                <p:cNvSpPr>
                  <a:spLocks/>
                </p:cNvSpPr>
                <p:nvPr/>
              </p:nvSpPr>
              <p:spPr bwMode="auto">
                <a:xfrm>
                  <a:off x="4248" y="511"/>
                  <a:ext cx="92" cy="76"/>
                </a:xfrm>
                <a:custGeom>
                  <a:avLst/>
                  <a:gdLst>
                    <a:gd name="T0" fmla="*/ 36 w 39"/>
                    <a:gd name="T1" fmla="*/ 32 h 32"/>
                    <a:gd name="T2" fmla="*/ 36 w 39"/>
                    <a:gd name="T3" fmla="*/ 32 h 32"/>
                    <a:gd name="T4" fmla="*/ 7 w 39"/>
                    <a:gd name="T5" fmla="*/ 31 h 32"/>
                    <a:gd name="T6" fmla="*/ 0 w 39"/>
                    <a:gd name="T7" fmla="*/ 4 h 32"/>
                    <a:gd name="T8" fmla="*/ 2 w 39"/>
                    <a:gd name="T9" fmla="*/ 3 h 32"/>
                    <a:gd name="T10" fmla="*/ 2 w 39"/>
                    <a:gd name="T11" fmla="*/ 3 h 32"/>
                    <a:gd name="T12" fmla="*/ 29 w 39"/>
                    <a:gd name="T13" fmla="*/ 5 h 32"/>
                    <a:gd name="T14" fmla="*/ 35 w 39"/>
                    <a:gd name="T15" fmla="*/ 29 h 32"/>
                    <a:gd name="T16" fmla="*/ 36 w 39"/>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2">
                      <a:moveTo>
                        <a:pt x="36" y="32"/>
                      </a:moveTo>
                      <a:cubicBezTo>
                        <a:pt x="36" y="32"/>
                        <a:pt x="36" y="32"/>
                        <a:pt x="36" y="32"/>
                      </a:cubicBezTo>
                      <a:cubicBezTo>
                        <a:pt x="27" y="27"/>
                        <a:pt x="16" y="27"/>
                        <a:pt x="7" y="31"/>
                      </a:cubicBezTo>
                      <a:cubicBezTo>
                        <a:pt x="9" y="21"/>
                        <a:pt x="9" y="9"/>
                        <a:pt x="0" y="4"/>
                      </a:cubicBezTo>
                      <a:cubicBezTo>
                        <a:pt x="0" y="3"/>
                        <a:pt x="1" y="3"/>
                        <a:pt x="2" y="3"/>
                      </a:cubicBezTo>
                      <a:cubicBezTo>
                        <a:pt x="2" y="3"/>
                        <a:pt x="2" y="3"/>
                        <a:pt x="2" y="3"/>
                      </a:cubicBezTo>
                      <a:cubicBezTo>
                        <a:pt x="11" y="0"/>
                        <a:pt x="21" y="0"/>
                        <a:pt x="29" y="5"/>
                      </a:cubicBezTo>
                      <a:cubicBezTo>
                        <a:pt x="36" y="11"/>
                        <a:pt x="39" y="21"/>
                        <a:pt x="35" y="29"/>
                      </a:cubicBezTo>
                      <a:cubicBezTo>
                        <a:pt x="35" y="30"/>
                        <a:pt x="35" y="31"/>
                        <a:pt x="36" y="3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264"/>
                <p:cNvSpPr>
                  <a:spLocks noEditPoints="1"/>
                </p:cNvSpPr>
                <p:nvPr/>
              </p:nvSpPr>
              <p:spPr bwMode="auto">
                <a:xfrm>
                  <a:off x="3878" y="1888"/>
                  <a:ext cx="142" cy="73"/>
                </a:xfrm>
                <a:custGeom>
                  <a:avLst/>
                  <a:gdLst>
                    <a:gd name="T0" fmla="*/ 59 w 60"/>
                    <a:gd name="T1" fmla="*/ 18 h 31"/>
                    <a:gd name="T2" fmla="*/ 60 w 60"/>
                    <a:gd name="T3" fmla="*/ 21 h 31"/>
                    <a:gd name="T4" fmla="*/ 58 w 60"/>
                    <a:gd name="T5" fmla="*/ 23 h 31"/>
                    <a:gd name="T6" fmla="*/ 12 w 60"/>
                    <a:gd name="T7" fmla="*/ 31 h 31"/>
                    <a:gd name="T8" fmla="*/ 12 w 60"/>
                    <a:gd name="T9" fmla="*/ 31 h 31"/>
                    <a:gd name="T10" fmla="*/ 11 w 60"/>
                    <a:gd name="T11" fmla="*/ 30 h 31"/>
                    <a:gd name="T12" fmla="*/ 9 w 60"/>
                    <a:gd name="T13" fmla="*/ 27 h 31"/>
                    <a:gd name="T14" fmla="*/ 0 w 60"/>
                    <a:gd name="T15" fmla="*/ 16 h 31"/>
                    <a:gd name="T16" fmla="*/ 4 w 60"/>
                    <a:gd name="T17" fmla="*/ 15 h 31"/>
                    <a:gd name="T18" fmla="*/ 12 w 60"/>
                    <a:gd name="T19" fmla="*/ 24 h 31"/>
                    <a:gd name="T20" fmla="*/ 23 w 60"/>
                    <a:gd name="T21" fmla="*/ 2 h 31"/>
                    <a:gd name="T22" fmla="*/ 25 w 60"/>
                    <a:gd name="T23" fmla="*/ 0 h 31"/>
                    <a:gd name="T24" fmla="*/ 26 w 60"/>
                    <a:gd name="T25" fmla="*/ 0 h 31"/>
                    <a:gd name="T26" fmla="*/ 27 w 60"/>
                    <a:gd name="T27" fmla="*/ 1 h 31"/>
                    <a:gd name="T28" fmla="*/ 41 w 60"/>
                    <a:gd name="T29" fmla="*/ 19 h 31"/>
                    <a:gd name="T30" fmla="*/ 49 w 60"/>
                    <a:gd name="T31" fmla="*/ 14 h 31"/>
                    <a:gd name="T32" fmla="*/ 52 w 60"/>
                    <a:gd name="T33" fmla="*/ 15 h 31"/>
                    <a:gd name="T34" fmla="*/ 49 w 60"/>
                    <a:gd name="T35" fmla="*/ 20 h 31"/>
                    <a:gd name="T36" fmla="*/ 59 w 60"/>
                    <a:gd name="T37" fmla="*/ 18 h 31"/>
                    <a:gd name="T38" fmla="*/ 37 w 60"/>
                    <a:gd name="T39" fmla="*/ 23 h 31"/>
                    <a:gd name="T40" fmla="*/ 37 w 60"/>
                    <a:gd name="T41" fmla="*/ 23 h 31"/>
                    <a:gd name="T42" fmla="*/ 27 w 60"/>
                    <a:gd name="T43" fmla="*/ 14 h 31"/>
                    <a:gd name="T44" fmla="*/ 22 w 60"/>
                    <a:gd name="T45" fmla="*/ 26 h 31"/>
                    <a:gd name="T46" fmla="*/ 37 w 60"/>
                    <a:gd name="T47"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31">
                      <a:moveTo>
                        <a:pt x="59" y="18"/>
                      </a:moveTo>
                      <a:cubicBezTo>
                        <a:pt x="60" y="21"/>
                        <a:pt x="60" y="21"/>
                        <a:pt x="60" y="21"/>
                      </a:cubicBezTo>
                      <a:cubicBezTo>
                        <a:pt x="59" y="21"/>
                        <a:pt x="59" y="22"/>
                        <a:pt x="58" y="23"/>
                      </a:cubicBezTo>
                      <a:cubicBezTo>
                        <a:pt x="43" y="27"/>
                        <a:pt x="28" y="30"/>
                        <a:pt x="12" y="31"/>
                      </a:cubicBezTo>
                      <a:cubicBezTo>
                        <a:pt x="12" y="31"/>
                        <a:pt x="12" y="31"/>
                        <a:pt x="12" y="31"/>
                      </a:cubicBezTo>
                      <a:cubicBezTo>
                        <a:pt x="13" y="30"/>
                        <a:pt x="11" y="29"/>
                        <a:pt x="11" y="30"/>
                      </a:cubicBezTo>
                      <a:cubicBezTo>
                        <a:pt x="9" y="27"/>
                        <a:pt x="9" y="27"/>
                        <a:pt x="9" y="27"/>
                      </a:cubicBezTo>
                      <a:cubicBezTo>
                        <a:pt x="4" y="25"/>
                        <a:pt x="2" y="21"/>
                        <a:pt x="0" y="16"/>
                      </a:cubicBezTo>
                      <a:cubicBezTo>
                        <a:pt x="4" y="15"/>
                        <a:pt x="4" y="15"/>
                        <a:pt x="4" y="15"/>
                      </a:cubicBezTo>
                      <a:cubicBezTo>
                        <a:pt x="5" y="19"/>
                        <a:pt x="8" y="23"/>
                        <a:pt x="12" y="24"/>
                      </a:cubicBezTo>
                      <a:cubicBezTo>
                        <a:pt x="25" y="27"/>
                        <a:pt x="24" y="9"/>
                        <a:pt x="23" y="2"/>
                      </a:cubicBezTo>
                      <a:cubicBezTo>
                        <a:pt x="23" y="1"/>
                        <a:pt x="24" y="0"/>
                        <a:pt x="25" y="0"/>
                      </a:cubicBezTo>
                      <a:cubicBezTo>
                        <a:pt x="26" y="0"/>
                        <a:pt x="26" y="0"/>
                        <a:pt x="26" y="0"/>
                      </a:cubicBezTo>
                      <a:cubicBezTo>
                        <a:pt x="27" y="0"/>
                        <a:pt x="27" y="0"/>
                        <a:pt x="27" y="1"/>
                      </a:cubicBezTo>
                      <a:cubicBezTo>
                        <a:pt x="29" y="8"/>
                        <a:pt x="32" y="20"/>
                        <a:pt x="41" y="19"/>
                      </a:cubicBezTo>
                      <a:cubicBezTo>
                        <a:pt x="46" y="19"/>
                        <a:pt x="48" y="17"/>
                        <a:pt x="49" y="14"/>
                      </a:cubicBezTo>
                      <a:cubicBezTo>
                        <a:pt x="52" y="15"/>
                        <a:pt x="52" y="15"/>
                        <a:pt x="52" y="15"/>
                      </a:cubicBezTo>
                      <a:cubicBezTo>
                        <a:pt x="52" y="17"/>
                        <a:pt x="51" y="19"/>
                        <a:pt x="49" y="20"/>
                      </a:cubicBezTo>
                      <a:cubicBezTo>
                        <a:pt x="52" y="20"/>
                        <a:pt x="56" y="19"/>
                        <a:pt x="59" y="18"/>
                      </a:cubicBezTo>
                      <a:close/>
                      <a:moveTo>
                        <a:pt x="37" y="23"/>
                      </a:moveTo>
                      <a:cubicBezTo>
                        <a:pt x="37" y="23"/>
                        <a:pt x="37" y="23"/>
                        <a:pt x="37" y="23"/>
                      </a:cubicBezTo>
                      <a:cubicBezTo>
                        <a:pt x="33" y="22"/>
                        <a:pt x="30" y="18"/>
                        <a:pt x="27" y="14"/>
                      </a:cubicBezTo>
                      <a:cubicBezTo>
                        <a:pt x="27" y="18"/>
                        <a:pt x="25" y="23"/>
                        <a:pt x="22" y="26"/>
                      </a:cubicBezTo>
                      <a:cubicBezTo>
                        <a:pt x="27" y="25"/>
                        <a:pt x="32" y="24"/>
                        <a:pt x="37" y="2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265"/>
                <p:cNvSpPr>
                  <a:spLocks/>
                </p:cNvSpPr>
                <p:nvPr/>
              </p:nvSpPr>
              <p:spPr bwMode="auto">
                <a:xfrm>
                  <a:off x="3904" y="1942"/>
                  <a:ext cx="114" cy="83"/>
                </a:xfrm>
                <a:custGeom>
                  <a:avLst/>
                  <a:gdLst>
                    <a:gd name="T0" fmla="*/ 47 w 48"/>
                    <a:gd name="T1" fmla="*/ 0 h 35"/>
                    <a:gd name="T2" fmla="*/ 25 w 48"/>
                    <a:gd name="T3" fmla="*/ 32 h 35"/>
                    <a:gd name="T4" fmla="*/ 1 w 48"/>
                    <a:gd name="T5" fmla="*/ 8 h 35"/>
                    <a:gd name="T6" fmla="*/ 47 w 48"/>
                    <a:gd name="T7" fmla="*/ 0 h 35"/>
                    <a:gd name="T8" fmla="*/ 47 w 48"/>
                    <a:gd name="T9" fmla="*/ 0 h 35"/>
                  </a:gdLst>
                  <a:ahLst/>
                  <a:cxnLst>
                    <a:cxn ang="0">
                      <a:pos x="T0" y="T1"/>
                    </a:cxn>
                    <a:cxn ang="0">
                      <a:pos x="T2" y="T3"/>
                    </a:cxn>
                    <a:cxn ang="0">
                      <a:pos x="T4" y="T5"/>
                    </a:cxn>
                    <a:cxn ang="0">
                      <a:pos x="T6" y="T7"/>
                    </a:cxn>
                    <a:cxn ang="0">
                      <a:pos x="T8" y="T9"/>
                    </a:cxn>
                  </a:cxnLst>
                  <a:rect l="0" t="0" r="r" b="b"/>
                  <a:pathLst>
                    <a:path w="48" h="35">
                      <a:moveTo>
                        <a:pt x="47" y="0"/>
                      </a:moveTo>
                      <a:cubicBezTo>
                        <a:pt x="48" y="15"/>
                        <a:pt x="40" y="29"/>
                        <a:pt x="25" y="32"/>
                      </a:cubicBezTo>
                      <a:cubicBezTo>
                        <a:pt x="10" y="35"/>
                        <a:pt x="0" y="23"/>
                        <a:pt x="1" y="8"/>
                      </a:cubicBezTo>
                      <a:cubicBezTo>
                        <a:pt x="17" y="7"/>
                        <a:pt x="32" y="4"/>
                        <a:pt x="47" y="0"/>
                      </a:cubicBezTo>
                      <a:cubicBezTo>
                        <a:pt x="47" y="0"/>
                        <a:pt x="47" y="0"/>
                        <a:pt x="4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266"/>
                <p:cNvSpPr>
                  <a:spLocks/>
                </p:cNvSpPr>
                <p:nvPr/>
              </p:nvSpPr>
              <p:spPr bwMode="auto">
                <a:xfrm>
                  <a:off x="4139" y="1311"/>
                  <a:ext cx="21" cy="16"/>
                </a:xfrm>
                <a:custGeom>
                  <a:avLst/>
                  <a:gdLst>
                    <a:gd name="T0" fmla="*/ 8 w 9"/>
                    <a:gd name="T1" fmla="*/ 4 h 7"/>
                    <a:gd name="T2" fmla="*/ 8 w 9"/>
                    <a:gd name="T3" fmla="*/ 7 h 7"/>
                    <a:gd name="T4" fmla="*/ 1 w 9"/>
                    <a:gd name="T5" fmla="*/ 6 h 7"/>
                    <a:gd name="T6" fmla="*/ 0 w 9"/>
                    <a:gd name="T7" fmla="*/ 6 h 7"/>
                    <a:gd name="T8" fmla="*/ 0 w 9"/>
                    <a:gd name="T9" fmla="*/ 0 h 7"/>
                    <a:gd name="T10" fmla="*/ 9 w 9"/>
                    <a:gd name="T11" fmla="*/ 1 h 7"/>
                    <a:gd name="T12" fmla="*/ 8 w 9"/>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8" y="4"/>
                      </a:moveTo>
                      <a:cubicBezTo>
                        <a:pt x="8" y="5"/>
                        <a:pt x="8" y="6"/>
                        <a:pt x="8" y="7"/>
                      </a:cubicBezTo>
                      <a:cubicBezTo>
                        <a:pt x="6" y="7"/>
                        <a:pt x="3" y="6"/>
                        <a:pt x="1" y="6"/>
                      </a:cubicBezTo>
                      <a:cubicBezTo>
                        <a:pt x="1" y="6"/>
                        <a:pt x="0" y="6"/>
                        <a:pt x="0" y="6"/>
                      </a:cubicBezTo>
                      <a:cubicBezTo>
                        <a:pt x="0" y="4"/>
                        <a:pt x="0" y="2"/>
                        <a:pt x="0" y="0"/>
                      </a:cubicBezTo>
                      <a:cubicBezTo>
                        <a:pt x="3" y="0"/>
                        <a:pt x="6" y="1"/>
                        <a:pt x="9" y="1"/>
                      </a:cubicBezTo>
                      <a:cubicBezTo>
                        <a:pt x="9" y="2"/>
                        <a:pt x="9" y="3"/>
                        <a:pt x="8"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267"/>
                <p:cNvSpPr>
                  <a:spLocks/>
                </p:cNvSpPr>
                <p:nvPr/>
              </p:nvSpPr>
              <p:spPr bwMode="auto">
                <a:xfrm>
                  <a:off x="4219" y="681"/>
                  <a:ext cx="74" cy="81"/>
                </a:xfrm>
                <a:custGeom>
                  <a:avLst/>
                  <a:gdLst>
                    <a:gd name="T0" fmla="*/ 31 w 31"/>
                    <a:gd name="T1" fmla="*/ 19 h 34"/>
                    <a:gd name="T2" fmla="*/ 29 w 31"/>
                    <a:gd name="T3" fmla="*/ 26 h 34"/>
                    <a:gd name="T4" fmla="*/ 27 w 31"/>
                    <a:gd name="T5" fmla="*/ 34 h 34"/>
                    <a:gd name="T6" fmla="*/ 27 w 31"/>
                    <a:gd name="T7" fmla="*/ 34 h 34"/>
                    <a:gd name="T8" fmla="*/ 18 w 31"/>
                    <a:gd name="T9" fmla="*/ 27 h 34"/>
                    <a:gd name="T10" fmla="*/ 21 w 31"/>
                    <a:gd name="T11" fmla="*/ 20 h 34"/>
                    <a:gd name="T12" fmla="*/ 18 w 31"/>
                    <a:gd name="T13" fmla="*/ 13 h 34"/>
                    <a:gd name="T14" fmla="*/ 6 w 31"/>
                    <a:gd name="T15" fmla="*/ 19 h 34"/>
                    <a:gd name="T16" fmla="*/ 0 w 31"/>
                    <a:gd name="T17" fmla="*/ 16 h 34"/>
                    <a:gd name="T18" fmla="*/ 24 w 31"/>
                    <a:gd name="T19" fmla="*/ 7 h 34"/>
                    <a:gd name="T20" fmla="*/ 31 w 31"/>
                    <a:gd name="T21"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4">
                      <a:moveTo>
                        <a:pt x="31" y="19"/>
                      </a:moveTo>
                      <a:cubicBezTo>
                        <a:pt x="31" y="22"/>
                        <a:pt x="30" y="24"/>
                        <a:pt x="29" y="26"/>
                      </a:cubicBezTo>
                      <a:cubicBezTo>
                        <a:pt x="29" y="28"/>
                        <a:pt x="28" y="32"/>
                        <a:pt x="27" y="34"/>
                      </a:cubicBezTo>
                      <a:cubicBezTo>
                        <a:pt x="27" y="34"/>
                        <a:pt x="27" y="34"/>
                        <a:pt x="27" y="34"/>
                      </a:cubicBezTo>
                      <a:cubicBezTo>
                        <a:pt x="24" y="31"/>
                        <a:pt x="21" y="29"/>
                        <a:pt x="18" y="27"/>
                      </a:cubicBezTo>
                      <a:cubicBezTo>
                        <a:pt x="20" y="25"/>
                        <a:pt x="21" y="22"/>
                        <a:pt x="21" y="20"/>
                      </a:cubicBezTo>
                      <a:cubicBezTo>
                        <a:pt x="21" y="18"/>
                        <a:pt x="20" y="15"/>
                        <a:pt x="18" y="13"/>
                      </a:cubicBezTo>
                      <a:cubicBezTo>
                        <a:pt x="13" y="10"/>
                        <a:pt x="8" y="15"/>
                        <a:pt x="6" y="19"/>
                      </a:cubicBezTo>
                      <a:cubicBezTo>
                        <a:pt x="4" y="18"/>
                        <a:pt x="2" y="17"/>
                        <a:pt x="0" y="16"/>
                      </a:cubicBezTo>
                      <a:cubicBezTo>
                        <a:pt x="6" y="9"/>
                        <a:pt x="15" y="0"/>
                        <a:pt x="24" y="7"/>
                      </a:cubicBezTo>
                      <a:cubicBezTo>
                        <a:pt x="28" y="9"/>
                        <a:pt x="30" y="14"/>
                        <a:pt x="31" y="1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268"/>
                <p:cNvSpPr>
                  <a:spLocks/>
                </p:cNvSpPr>
                <p:nvPr/>
              </p:nvSpPr>
              <p:spPr bwMode="auto">
                <a:xfrm>
                  <a:off x="3880" y="2337"/>
                  <a:ext cx="38" cy="34"/>
                </a:xfrm>
                <a:custGeom>
                  <a:avLst/>
                  <a:gdLst>
                    <a:gd name="T0" fmla="*/ 15 w 16"/>
                    <a:gd name="T1" fmla="*/ 8 h 14"/>
                    <a:gd name="T2" fmla="*/ 9 w 16"/>
                    <a:gd name="T3" fmla="*/ 13 h 14"/>
                    <a:gd name="T4" fmla="*/ 2 w 16"/>
                    <a:gd name="T5" fmla="*/ 9 h 14"/>
                    <a:gd name="T6" fmla="*/ 0 w 16"/>
                    <a:gd name="T7" fmla="*/ 3 h 14"/>
                    <a:gd name="T8" fmla="*/ 16 w 16"/>
                    <a:gd name="T9" fmla="*/ 0 h 14"/>
                    <a:gd name="T10" fmla="*/ 16 w 16"/>
                    <a:gd name="T11" fmla="*/ 0 h 14"/>
                    <a:gd name="T12" fmla="*/ 15 w 16"/>
                    <a:gd name="T13" fmla="*/ 4 h 14"/>
                    <a:gd name="T14" fmla="*/ 15 w 16"/>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8"/>
                      </a:moveTo>
                      <a:cubicBezTo>
                        <a:pt x="14" y="11"/>
                        <a:pt x="12" y="13"/>
                        <a:pt x="9" y="13"/>
                      </a:cubicBezTo>
                      <a:cubicBezTo>
                        <a:pt x="6" y="14"/>
                        <a:pt x="4" y="13"/>
                        <a:pt x="2" y="9"/>
                      </a:cubicBezTo>
                      <a:cubicBezTo>
                        <a:pt x="1" y="7"/>
                        <a:pt x="1" y="5"/>
                        <a:pt x="0" y="3"/>
                      </a:cubicBezTo>
                      <a:cubicBezTo>
                        <a:pt x="6" y="2"/>
                        <a:pt x="11" y="1"/>
                        <a:pt x="16" y="0"/>
                      </a:cubicBezTo>
                      <a:cubicBezTo>
                        <a:pt x="16" y="0"/>
                        <a:pt x="16" y="0"/>
                        <a:pt x="16" y="0"/>
                      </a:cubicBezTo>
                      <a:cubicBezTo>
                        <a:pt x="15" y="2"/>
                        <a:pt x="15" y="2"/>
                        <a:pt x="15" y="4"/>
                      </a:cubicBezTo>
                      <a:cubicBezTo>
                        <a:pt x="15" y="6"/>
                        <a:pt x="15" y="7"/>
                        <a:pt x="15"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269"/>
                <p:cNvSpPr>
                  <a:spLocks/>
                </p:cNvSpPr>
                <p:nvPr/>
              </p:nvSpPr>
              <p:spPr bwMode="auto">
                <a:xfrm>
                  <a:off x="3909" y="2011"/>
                  <a:ext cx="87" cy="95"/>
                </a:xfrm>
                <a:custGeom>
                  <a:avLst/>
                  <a:gdLst>
                    <a:gd name="T0" fmla="*/ 34 w 37"/>
                    <a:gd name="T1" fmla="*/ 5 h 40"/>
                    <a:gd name="T2" fmla="*/ 23 w 37"/>
                    <a:gd name="T3" fmla="*/ 40 h 40"/>
                    <a:gd name="T4" fmla="*/ 0 w 37"/>
                    <a:gd name="T5" fmla="*/ 0 h 40"/>
                    <a:gd name="T6" fmla="*/ 21 w 37"/>
                    <a:gd name="T7" fmla="*/ 9 h 40"/>
                    <a:gd name="T8" fmla="*/ 34 w 37"/>
                    <a:gd name="T9" fmla="*/ 5 h 40"/>
                  </a:gdLst>
                  <a:ahLst/>
                  <a:cxnLst>
                    <a:cxn ang="0">
                      <a:pos x="T0" y="T1"/>
                    </a:cxn>
                    <a:cxn ang="0">
                      <a:pos x="T2" y="T3"/>
                    </a:cxn>
                    <a:cxn ang="0">
                      <a:pos x="T4" y="T5"/>
                    </a:cxn>
                    <a:cxn ang="0">
                      <a:pos x="T6" y="T7"/>
                    </a:cxn>
                    <a:cxn ang="0">
                      <a:pos x="T8" y="T9"/>
                    </a:cxn>
                  </a:cxnLst>
                  <a:rect l="0" t="0" r="r" b="b"/>
                  <a:pathLst>
                    <a:path w="37" h="40">
                      <a:moveTo>
                        <a:pt x="34" y="5"/>
                      </a:moveTo>
                      <a:cubicBezTo>
                        <a:pt x="36" y="17"/>
                        <a:pt x="37" y="35"/>
                        <a:pt x="23" y="40"/>
                      </a:cubicBezTo>
                      <a:cubicBezTo>
                        <a:pt x="13" y="28"/>
                        <a:pt x="6" y="15"/>
                        <a:pt x="0" y="0"/>
                      </a:cubicBezTo>
                      <a:cubicBezTo>
                        <a:pt x="6" y="6"/>
                        <a:pt x="13" y="9"/>
                        <a:pt x="21" y="9"/>
                      </a:cubicBezTo>
                      <a:cubicBezTo>
                        <a:pt x="26" y="8"/>
                        <a:pt x="30" y="7"/>
                        <a:pt x="34"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270"/>
                <p:cNvSpPr>
                  <a:spLocks/>
                </p:cNvSpPr>
                <p:nvPr/>
              </p:nvSpPr>
              <p:spPr bwMode="auto">
                <a:xfrm>
                  <a:off x="4113" y="1358"/>
                  <a:ext cx="33" cy="24"/>
                </a:xfrm>
                <a:custGeom>
                  <a:avLst/>
                  <a:gdLst>
                    <a:gd name="T0" fmla="*/ 14 w 14"/>
                    <a:gd name="T1" fmla="*/ 4 h 10"/>
                    <a:gd name="T2" fmla="*/ 10 w 14"/>
                    <a:gd name="T3" fmla="*/ 7 h 10"/>
                    <a:gd name="T4" fmla="*/ 7 w 14"/>
                    <a:gd name="T5" fmla="*/ 9 h 10"/>
                    <a:gd name="T6" fmla="*/ 7 w 14"/>
                    <a:gd name="T7" fmla="*/ 10 h 10"/>
                    <a:gd name="T8" fmla="*/ 0 w 14"/>
                    <a:gd name="T9" fmla="*/ 5 h 10"/>
                    <a:gd name="T10" fmla="*/ 6 w 14"/>
                    <a:gd name="T11" fmla="*/ 0 h 10"/>
                    <a:gd name="T12" fmla="*/ 14 w 14"/>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14" y="4"/>
                      </a:moveTo>
                      <a:cubicBezTo>
                        <a:pt x="13" y="5"/>
                        <a:pt x="11" y="6"/>
                        <a:pt x="10" y="7"/>
                      </a:cubicBezTo>
                      <a:cubicBezTo>
                        <a:pt x="7" y="9"/>
                        <a:pt x="7" y="9"/>
                        <a:pt x="7" y="9"/>
                      </a:cubicBezTo>
                      <a:cubicBezTo>
                        <a:pt x="7" y="10"/>
                        <a:pt x="7" y="10"/>
                        <a:pt x="7" y="10"/>
                      </a:cubicBezTo>
                      <a:cubicBezTo>
                        <a:pt x="4" y="8"/>
                        <a:pt x="2" y="7"/>
                        <a:pt x="0" y="5"/>
                      </a:cubicBezTo>
                      <a:cubicBezTo>
                        <a:pt x="2" y="4"/>
                        <a:pt x="4" y="2"/>
                        <a:pt x="6" y="0"/>
                      </a:cubicBezTo>
                      <a:cubicBezTo>
                        <a:pt x="9" y="1"/>
                        <a:pt x="12" y="3"/>
                        <a:pt x="14"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271"/>
                <p:cNvSpPr>
                  <a:spLocks/>
                </p:cNvSpPr>
                <p:nvPr/>
              </p:nvSpPr>
              <p:spPr bwMode="auto">
                <a:xfrm>
                  <a:off x="4177" y="1034"/>
                  <a:ext cx="30" cy="38"/>
                </a:xfrm>
                <a:custGeom>
                  <a:avLst/>
                  <a:gdLst>
                    <a:gd name="T0" fmla="*/ 13 w 13"/>
                    <a:gd name="T1" fmla="*/ 12 h 16"/>
                    <a:gd name="T2" fmla="*/ 13 w 13"/>
                    <a:gd name="T3" fmla="*/ 12 h 16"/>
                    <a:gd name="T4" fmla="*/ 0 w 13"/>
                    <a:gd name="T5" fmla="*/ 16 h 16"/>
                    <a:gd name="T6" fmla="*/ 2 w 13"/>
                    <a:gd name="T7" fmla="*/ 4 h 16"/>
                    <a:gd name="T8" fmla="*/ 12 w 13"/>
                    <a:gd name="T9" fmla="*/ 0 h 16"/>
                    <a:gd name="T10" fmla="*/ 12 w 13"/>
                    <a:gd name="T11" fmla="*/ 5 h 16"/>
                    <a:gd name="T12" fmla="*/ 13 w 13"/>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3" y="12"/>
                      </a:moveTo>
                      <a:cubicBezTo>
                        <a:pt x="13" y="12"/>
                        <a:pt x="13" y="12"/>
                        <a:pt x="13" y="12"/>
                      </a:cubicBezTo>
                      <a:cubicBezTo>
                        <a:pt x="9" y="13"/>
                        <a:pt x="4" y="15"/>
                        <a:pt x="0" y="16"/>
                      </a:cubicBezTo>
                      <a:cubicBezTo>
                        <a:pt x="2" y="13"/>
                        <a:pt x="4" y="7"/>
                        <a:pt x="2" y="4"/>
                      </a:cubicBezTo>
                      <a:cubicBezTo>
                        <a:pt x="5" y="3"/>
                        <a:pt x="8" y="1"/>
                        <a:pt x="12" y="0"/>
                      </a:cubicBezTo>
                      <a:cubicBezTo>
                        <a:pt x="11" y="2"/>
                        <a:pt x="12" y="4"/>
                        <a:pt x="12" y="5"/>
                      </a:cubicBezTo>
                      <a:cubicBezTo>
                        <a:pt x="12" y="7"/>
                        <a:pt x="12" y="10"/>
                        <a:pt x="13"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272"/>
                <p:cNvSpPr>
                  <a:spLocks/>
                </p:cNvSpPr>
                <p:nvPr/>
              </p:nvSpPr>
              <p:spPr bwMode="auto">
                <a:xfrm>
                  <a:off x="4278" y="490"/>
                  <a:ext cx="60" cy="28"/>
                </a:xfrm>
                <a:custGeom>
                  <a:avLst/>
                  <a:gdLst>
                    <a:gd name="T0" fmla="*/ 25 w 25"/>
                    <a:gd name="T1" fmla="*/ 0 h 12"/>
                    <a:gd name="T2" fmla="*/ 21 w 25"/>
                    <a:gd name="T3" fmla="*/ 12 h 12"/>
                    <a:gd name="T4" fmla="*/ 20 w 25"/>
                    <a:gd name="T5" fmla="*/ 12 h 12"/>
                    <a:gd name="T6" fmla="*/ 0 w 25"/>
                    <a:gd name="T7" fmla="*/ 6 h 12"/>
                    <a:gd name="T8" fmla="*/ 17 w 25"/>
                    <a:gd name="T9" fmla="*/ 1 h 12"/>
                    <a:gd name="T10" fmla="*/ 25 w 25"/>
                    <a:gd name="T11" fmla="*/ 0 h 12"/>
                  </a:gdLst>
                  <a:ahLst/>
                  <a:cxnLst>
                    <a:cxn ang="0">
                      <a:pos x="T0" y="T1"/>
                    </a:cxn>
                    <a:cxn ang="0">
                      <a:pos x="T2" y="T3"/>
                    </a:cxn>
                    <a:cxn ang="0">
                      <a:pos x="T4" y="T5"/>
                    </a:cxn>
                    <a:cxn ang="0">
                      <a:pos x="T6" y="T7"/>
                    </a:cxn>
                    <a:cxn ang="0">
                      <a:pos x="T8" y="T9"/>
                    </a:cxn>
                    <a:cxn ang="0">
                      <a:pos x="T10" y="T11"/>
                    </a:cxn>
                  </a:cxnLst>
                  <a:rect l="0" t="0" r="r" b="b"/>
                  <a:pathLst>
                    <a:path w="25" h="12">
                      <a:moveTo>
                        <a:pt x="25" y="0"/>
                      </a:moveTo>
                      <a:cubicBezTo>
                        <a:pt x="25" y="4"/>
                        <a:pt x="24" y="8"/>
                        <a:pt x="21" y="12"/>
                      </a:cubicBezTo>
                      <a:cubicBezTo>
                        <a:pt x="20" y="12"/>
                        <a:pt x="20" y="12"/>
                        <a:pt x="20" y="12"/>
                      </a:cubicBezTo>
                      <a:cubicBezTo>
                        <a:pt x="15" y="7"/>
                        <a:pt x="7" y="5"/>
                        <a:pt x="0" y="6"/>
                      </a:cubicBezTo>
                      <a:cubicBezTo>
                        <a:pt x="5" y="4"/>
                        <a:pt x="11" y="2"/>
                        <a:pt x="17" y="1"/>
                      </a:cubicBezTo>
                      <a:cubicBezTo>
                        <a:pt x="20" y="0"/>
                        <a:pt x="22" y="0"/>
                        <a:pt x="25"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273"/>
                <p:cNvSpPr>
                  <a:spLocks/>
                </p:cNvSpPr>
                <p:nvPr/>
              </p:nvSpPr>
              <p:spPr bwMode="auto">
                <a:xfrm>
                  <a:off x="3940" y="1881"/>
                  <a:ext cx="56" cy="54"/>
                </a:xfrm>
                <a:custGeom>
                  <a:avLst/>
                  <a:gdLst>
                    <a:gd name="T0" fmla="*/ 21 w 24"/>
                    <a:gd name="T1" fmla="*/ 0 h 23"/>
                    <a:gd name="T2" fmla="*/ 23 w 24"/>
                    <a:gd name="T3" fmla="*/ 17 h 23"/>
                    <a:gd name="T4" fmla="*/ 15 w 24"/>
                    <a:gd name="T5" fmla="*/ 22 h 23"/>
                    <a:gd name="T6" fmla="*/ 1 w 24"/>
                    <a:gd name="T7" fmla="*/ 4 h 23"/>
                    <a:gd name="T8" fmla="*/ 0 w 24"/>
                    <a:gd name="T9" fmla="*/ 3 h 23"/>
                    <a:gd name="T10" fmla="*/ 6 w 24"/>
                    <a:gd name="T11" fmla="*/ 2 h 23"/>
                    <a:gd name="T12" fmla="*/ 6 w 24"/>
                    <a:gd name="T13" fmla="*/ 9 h 23"/>
                    <a:gd name="T14" fmla="*/ 13 w 24"/>
                    <a:gd name="T15" fmla="*/ 14 h 23"/>
                    <a:gd name="T16" fmla="*/ 17 w 24"/>
                    <a:gd name="T17" fmla="*/ 9 h 23"/>
                    <a:gd name="T18" fmla="*/ 15 w 24"/>
                    <a:gd name="T19" fmla="*/ 1 h 23"/>
                    <a:gd name="T20" fmla="*/ 21 w 24"/>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
                      <a:moveTo>
                        <a:pt x="21" y="0"/>
                      </a:moveTo>
                      <a:cubicBezTo>
                        <a:pt x="22" y="4"/>
                        <a:pt x="24" y="12"/>
                        <a:pt x="23" y="17"/>
                      </a:cubicBezTo>
                      <a:cubicBezTo>
                        <a:pt x="22" y="20"/>
                        <a:pt x="20" y="22"/>
                        <a:pt x="15" y="22"/>
                      </a:cubicBezTo>
                      <a:cubicBezTo>
                        <a:pt x="6" y="23"/>
                        <a:pt x="3" y="11"/>
                        <a:pt x="1" y="4"/>
                      </a:cubicBezTo>
                      <a:cubicBezTo>
                        <a:pt x="1" y="3"/>
                        <a:pt x="1" y="3"/>
                        <a:pt x="0" y="3"/>
                      </a:cubicBezTo>
                      <a:cubicBezTo>
                        <a:pt x="2" y="2"/>
                        <a:pt x="4" y="2"/>
                        <a:pt x="6" y="2"/>
                      </a:cubicBezTo>
                      <a:cubicBezTo>
                        <a:pt x="5" y="4"/>
                        <a:pt x="5" y="7"/>
                        <a:pt x="6" y="9"/>
                      </a:cubicBezTo>
                      <a:cubicBezTo>
                        <a:pt x="7" y="11"/>
                        <a:pt x="10" y="14"/>
                        <a:pt x="13" y="14"/>
                      </a:cubicBezTo>
                      <a:cubicBezTo>
                        <a:pt x="16" y="15"/>
                        <a:pt x="17" y="11"/>
                        <a:pt x="17" y="9"/>
                      </a:cubicBezTo>
                      <a:cubicBezTo>
                        <a:pt x="17" y="6"/>
                        <a:pt x="16" y="3"/>
                        <a:pt x="15" y="1"/>
                      </a:cubicBezTo>
                      <a:cubicBezTo>
                        <a:pt x="17" y="1"/>
                        <a:pt x="19" y="0"/>
                        <a:pt x="21"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274"/>
                <p:cNvSpPr>
                  <a:spLocks/>
                </p:cNvSpPr>
                <p:nvPr/>
              </p:nvSpPr>
              <p:spPr bwMode="auto">
                <a:xfrm>
                  <a:off x="3842" y="658"/>
                  <a:ext cx="396" cy="373"/>
                </a:xfrm>
                <a:custGeom>
                  <a:avLst/>
                  <a:gdLst>
                    <a:gd name="T0" fmla="*/ 165 w 167"/>
                    <a:gd name="T1" fmla="*/ 93 h 158"/>
                    <a:gd name="T2" fmla="*/ 138 w 167"/>
                    <a:gd name="T3" fmla="*/ 149 h 158"/>
                    <a:gd name="T4" fmla="*/ 139 w 167"/>
                    <a:gd name="T5" fmla="*/ 152 h 158"/>
                    <a:gd name="T6" fmla="*/ 133 w 167"/>
                    <a:gd name="T7" fmla="*/ 156 h 158"/>
                    <a:gd name="T8" fmla="*/ 133 w 167"/>
                    <a:gd name="T9" fmla="*/ 156 h 158"/>
                    <a:gd name="T10" fmla="*/ 133 w 167"/>
                    <a:gd name="T11" fmla="*/ 156 h 158"/>
                    <a:gd name="T12" fmla="*/ 130 w 167"/>
                    <a:gd name="T13" fmla="*/ 154 h 158"/>
                    <a:gd name="T14" fmla="*/ 161 w 167"/>
                    <a:gd name="T15" fmla="*/ 85 h 158"/>
                    <a:gd name="T16" fmla="*/ 84 w 167"/>
                    <a:gd name="T17" fmla="*/ 9 h 158"/>
                    <a:gd name="T18" fmla="*/ 28 w 167"/>
                    <a:gd name="T19" fmla="*/ 26 h 158"/>
                    <a:gd name="T20" fmla="*/ 3 w 167"/>
                    <a:gd name="T21" fmla="*/ 74 h 158"/>
                    <a:gd name="T22" fmla="*/ 0 w 167"/>
                    <a:gd name="T23" fmla="*/ 73 h 158"/>
                    <a:gd name="T24" fmla="*/ 32 w 167"/>
                    <a:gd name="T25" fmla="*/ 17 h 158"/>
                    <a:gd name="T26" fmla="*/ 108 w 167"/>
                    <a:gd name="T27" fmla="*/ 10 h 158"/>
                    <a:gd name="T28" fmla="*/ 148 w 167"/>
                    <a:gd name="T29" fmla="*/ 38 h 158"/>
                    <a:gd name="T30" fmla="*/ 165 w 167"/>
                    <a:gd name="T31" fmla="*/ 9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158">
                      <a:moveTo>
                        <a:pt x="165" y="93"/>
                      </a:moveTo>
                      <a:cubicBezTo>
                        <a:pt x="162" y="114"/>
                        <a:pt x="151" y="133"/>
                        <a:pt x="138" y="149"/>
                      </a:cubicBezTo>
                      <a:cubicBezTo>
                        <a:pt x="139" y="152"/>
                        <a:pt x="139" y="152"/>
                        <a:pt x="139" y="152"/>
                      </a:cubicBezTo>
                      <a:cubicBezTo>
                        <a:pt x="137" y="154"/>
                        <a:pt x="135" y="155"/>
                        <a:pt x="133" y="156"/>
                      </a:cubicBezTo>
                      <a:cubicBezTo>
                        <a:pt x="133" y="156"/>
                        <a:pt x="133" y="156"/>
                        <a:pt x="133" y="156"/>
                      </a:cubicBezTo>
                      <a:cubicBezTo>
                        <a:pt x="133" y="156"/>
                        <a:pt x="133" y="156"/>
                        <a:pt x="133" y="156"/>
                      </a:cubicBezTo>
                      <a:cubicBezTo>
                        <a:pt x="131" y="158"/>
                        <a:pt x="128" y="156"/>
                        <a:pt x="130" y="154"/>
                      </a:cubicBezTo>
                      <a:cubicBezTo>
                        <a:pt x="145" y="134"/>
                        <a:pt x="161" y="111"/>
                        <a:pt x="161" y="85"/>
                      </a:cubicBezTo>
                      <a:cubicBezTo>
                        <a:pt x="160" y="43"/>
                        <a:pt x="123" y="14"/>
                        <a:pt x="84" y="9"/>
                      </a:cubicBezTo>
                      <a:cubicBezTo>
                        <a:pt x="63" y="5"/>
                        <a:pt x="43" y="11"/>
                        <a:pt x="28" y="26"/>
                      </a:cubicBezTo>
                      <a:cubicBezTo>
                        <a:pt x="15" y="40"/>
                        <a:pt x="8" y="57"/>
                        <a:pt x="3" y="74"/>
                      </a:cubicBezTo>
                      <a:cubicBezTo>
                        <a:pt x="0" y="73"/>
                        <a:pt x="0" y="73"/>
                        <a:pt x="0" y="73"/>
                      </a:cubicBezTo>
                      <a:cubicBezTo>
                        <a:pt x="4" y="52"/>
                        <a:pt x="15" y="31"/>
                        <a:pt x="32" y="17"/>
                      </a:cubicBezTo>
                      <a:cubicBezTo>
                        <a:pt x="54" y="1"/>
                        <a:pt x="83" y="0"/>
                        <a:pt x="108" y="10"/>
                      </a:cubicBezTo>
                      <a:cubicBezTo>
                        <a:pt x="124" y="16"/>
                        <a:pt x="138" y="26"/>
                        <a:pt x="148" y="38"/>
                      </a:cubicBezTo>
                      <a:cubicBezTo>
                        <a:pt x="160" y="54"/>
                        <a:pt x="167" y="73"/>
                        <a:pt x="165" y="9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275"/>
                <p:cNvSpPr>
                  <a:spLocks/>
                </p:cNvSpPr>
                <p:nvPr/>
              </p:nvSpPr>
              <p:spPr bwMode="auto">
                <a:xfrm>
                  <a:off x="4105" y="1306"/>
                  <a:ext cx="27" cy="16"/>
                </a:xfrm>
                <a:custGeom>
                  <a:avLst/>
                  <a:gdLst>
                    <a:gd name="T0" fmla="*/ 11 w 11"/>
                    <a:gd name="T1" fmla="*/ 2 h 7"/>
                    <a:gd name="T2" fmla="*/ 11 w 11"/>
                    <a:gd name="T3" fmla="*/ 7 h 7"/>
                    <a:gd name="T4" fmla="*/ 0 w 11"/>
                    <a:gd name="T5" fmla="*/ 4 h 7"/>
                    <a:gd name="T6" fmla="*/ 0 w 11"/>
                    <a:gd name="T7" fmla="*/ 3 h 7"/>
                    <a:gd name="T8" fmla="*/ 0 w 11"/>
                    <a:gd name="T9" fmla="*/ 0 h 7"/>
                    <a:gd name="T10" fmla="*/ 11 w 11"/>
                    <a:gd name="T11" fmla="*/ 2 h 7"/>
                  </a:gdLst>
                  <a:ahLst/>
                  <a:cxnLst>
                    <a:cxn ang="0">
                      <a:pos x="T0" y="T1"/>
                    </a:cxn>
                    <a:cxn ang="0">
                      <a:pos x="T2" y="T3"/>
                    </a:cxn>
                    <a:cxn ang="0">
                      <a:pos x="T4" y="T5"/>
                    </a:cxn>
                    <a:cxn ang="0">
                      <a:pos x="T6" y="T7"/>
                    </a:cxn>
                    <a:cxn ang="0">
                      <a:pos x="T8" y="T9"/>
                    </a:cxn>
                    <a:cxn ang="0">
                      <a:pos x="T10" y="T11"/>
                    </a:cxn>
                  </a:cxnLst>
                  <a:rect l="0" t="0" r="r" b="b"/>
                  <a:pathLst>
                    <a:path w="11" h="7">
                      <a:moveTo>
                        <a:pt x="11" y="2"/>
                      </a:moveTo>
                      <a:cubicBezTo>
                        <a:pt x="11" y="4"/>
                        <a:pt x="11" y="5"/>
                        <a:pt x="11" y="7"/>
                      </a:cubicBezTo>
                      <a:cubicBezTo>
                        <a:pt x="8" y="6"/>
                        <a:pt x="4" y="5"/>
                        <a:pt x="0" y="4"/>
                      </a:cubicBezTo>
                      <a:cubicBezTo>
                        <a:pt x="0" y="4"/>
                        <a:pt x="0" y="3"/>
                        <a:pt x="0" y="3"/>
                      </a:cubicBezTo>
                      <a:cubicBezTo>
                        <a:pt x="0" y="2"/>
                        <a:pt x="0" y="1"/>
                        <a:pt x="0" y="0"/>
                      </a:cubicBezTo>
                      <a:cubicBezTo>
                        <a:pt x="4" y="1"/>
                        <a:pt x="8" y="1"/>
                        <a:pt x="11"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276"/>
                <p:cNvSpPr>
                  <a:spLocks/>
                </p:cNvSpPr>
                <p:nvPr/>
              </p:nvSpPr>
              <p:spPr bwMode="auto">
                <a:xfrm>
                  <a:off x="4141" y="1162"/>
                  <a:ext cx="24" cy="23"/>
                </a:xfrm>
                <a:custGeom>
                  <a:avLst/>
                  <a:gdLst>
                    <a:gd name="T0" fmla="*/ 10 w 10"/>
                    <a:gd name="T1" fmla="*/ 3 h 10"/>
                    <a:gd name="T2" fmla="*/ 7 w 10"/>
                    <a:gd name="T3" fmla="*/ 9 h 10"/>
                    <a:gd name="T4" fmla="*/ 1 w 10"/>
                    <a:gd name="T5" fmla="*/ 7 h 10"/>
                    <a:gd name="T6" fmla="*/ 3 w 10"/>
                    <a:gd name="T7" fmla="*/ 2 h 10"/>
                    <a:gd name="T8" fmla="*/ 3 w 10"/>
                    <a:gd name="T9" fmla="*/ 1 h 10"/>
                    <a:gd name="T10" fmla="*/ 4 w 10"/>
                    <a:gd name="T11" fmla="*/ 1 h 10"/>
                    <a:gd name="T12" fmla="*/ 9 w 10"/>
                    <a:gd name="T13" fmla="*/ 0 h 10"/>
                    <a:gd name="T14" fmla="*/ 10 w 10"/>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10" y="3"/>
                      </a:moveTo>
                      <a:cubicBezTo>
                        <a:pt x="10" y="5"/>
                        <a:pt x="9" y="8"/>
                        <a:pt x="7" y="9"/>
                      </a:cubicBezTo>
                      <a:cubicBezTo>
                        <a:pt x="5" y="10"/>
                        <a:pt x="2" y="9"/>
                        <a:pt x="1" y="7"/>
                      </a:cubicBezTo>
                      <a:cubicBezTo>
                        <a:pt x="0" y="5"/>
                        <a:pt x="1" y="3"/>
                        <a:pt x="3" y="2"/>
                      </a:cubicBezTo>
                      <a:cubicBezTo>
                        <a:pt x="3" y="2"/>
                        <a:pt x="3" y="1"/>
                        <a:pt x="3" y="1"/>
                      </a:cubicBezTo>
                      <a:cubicBezTo>
                        <a:pt x="3" y="1"/>
                        <a:pt x="3" y="1"/>
                        <a:pt x="4" y="1"/>
                      </a:cubicBezTo>
                      <a:cubicBezTo>
                        <a:pt x="5" y="0"/>
                        <a:pt x="7" y="0"/>
                        <a:pt x="9" y="0"/>
                      </a:cubicBezTo>
                      <a:cubicBezTo>
                        <a:pt x="10" y="1"/>
                        <a:pt x="10" y="2"/>
                        <a:pt x="10"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277"/>
                <p:cNvSpPr>
                  <a:spLocks/>
                </p:cNvSpPr>
                <p:nvPr/>
              </p:nvSpPr>
              <p:spPr bwMode="auto">
                <a:xfrm>
                  <a:off x="4027" y="1583"/>
                  <a:ext cx="38" cy="47"/>
                </a:xfrm>
                <a:custGeom>
                  <a:avLst/>
                  <a:gdLst>
                    <a:gd name="T0" fmla="*/ 16 w 16"/>
                    <a:gd name="T1" fmla="*/ 9 h 20"/>
                    <a:gd name="T2" fmla="*/ 15 w 16"/>
                    <a:gd name="T3" fmla="*/ 10 h 20"/>
                    <a:gd name="T4" fmla="*/ 13 w 16"/>
                    <a:gd name="T5" fmla="*/ 15 h 20"/>
                    <a:gd name="T6" fmla="*/ 11 w 16"/>
                    <a:gd name="T7" fmla="*/ 20 h 20"/>
                    <a:gd name="T8" fmla="*/ 0 w 16"/>
                    <a:gd name="T9" fmla="*/ 11 h 20"/>
                    <a:gd name="T10" fmla="*/ 3 w 16"/>
                    <a:gd name="T11" fmla="*/ 5 h 20"/>
                    <a:gd name="T12" fmla="*/ 5 w 16"/>
                    <a:gd name="T13" fmla="*/ 0 h 20"/>
                    <a:gd name="T14" fmla="*/ 16 w 16"/>
                    <a:gd name="T15" fmla="*/ 9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0">
                      <a:moveTo>
                        <a:pt x="16" y="9"/>
                      </a:moveTo>
                      <a:cubicBezTo>
                        <a:pt x="15" y="9"/>
                        <a:pt x="15" y="9"/>
                        <a:pt x="15" y="10"/>
                      </a:cubicBezTo>
                      <a:cubicBezTo>
                        <a:pt x="14" y="11"/>
                        <a:pt x="14" y="13"/>
                        <a:pt x="13" y="15"/>
                      </a:cubicBezTo>
                      <a:cubicBezTo>
                        <a:pt x="12" y="17"/>
                        <a:pt x="11" y="18"/>
                        <a:pt x="11" y="20"/>
                      </a:cubicBezTo>
                      <a:cubicBezTo>
                        <a:pt x="7" y="17"/>
                        <a:pt x="4" y="14"/>
                        <a:pt x="0" y="11"/>
                      </a:cubicBezTo>
                      <a:cubicBezTo>
                        <a:pt x="1" y="9"/>
                        <a:pt x="2" y="7"/>
                        <a:pt x="3" y="5"/>
                      </a:cubicBezTo>
                      <a:cubicBezTo>
                        <a:pt x="3" y="3"/>
                        <a:pt x="4" y="1"/>
                        <a:pt x="5" y="0"/>
                      </a:cubicBezTo>
                      <a:cubicBezTo>
                        <a:pt x="8" y="3"/>
                        <a:pt x="12" y="6"/>
                        <a:pt x="16"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278"/>
                <p:cNvSpPr>
                  <a:spLocks/>
                </p:cNvSpPr>
                <p:nvPr/>
              </p:nvSpPr>
              <p:spPr bwMode="auto">
                <a:xfrm>
                  <a:off x="4326" y="289"/>
                  <a:ext cx="33" cy="30"/>
                </a:xfrm>
                <a:custGeom>
                  <a:avLst/>
                  <a:gdLst>
                    <a:gd name="T0" fmla="*/ 11 w 14"/>
                    <a:gd name="T1" fmla="*/ 3 h 13"/>
                    <a:gd name="T2" fmla="*/ 11 w 14"/>
                    <a:gd name="T3" fmla="*/ 13 h 13"/>
                    <a:gd name="T4" fmla="*/ 11 w 14"/>
                    <a:gd name="T5" fmla="*/ 13 h 13"/>
                    <a:gd name="T6" fmla="*/ 0 w 14"/>
                    <a:gd name="T7" fmla="*/ 2 h 13"/>
                    <a:gd name="T8" fmla="*/ 11 w 14"/>
                    <a:gd name="T9" fmla="*/ 3 h 13"/>
                  </a:gdLst>
                  <a:ahLst/>
                  <a:cxnLst>
                    <a:cxn ang="0">
                      <a:pos x="T0" y="T1"/>
                    </a:cxn>
                    <a:cxn ang="0">
                      <a:pos x="T2" y="T3"/>
                    </a:cxn>
                    <a:cxn ang="0">
                      <a:pos x="T4" y="T5"/>
                    </a:cxn>
                    <a:cxn ang="0">
                      <a:pos x="T6" y="T7"/>
                    </a:cxn>
                    <a:cxn ang="0">
                      <a:pos x="T8" y="T9"/>
                    </a:cxn>
                  </a:cxnLst>
                  <a:rect l="0" t="0" r="r" b="b"/>
                  <a:pathLst>
                    <a:path w="14" h="13">
                      <a:moveTo>
                        <a:pt x="11" y="3"/>
                      </a:moveTo>
                      <a:cubicBezTo>
                        <a:pt x="14" y="5"/>
                        <a:pt x="14" y="10"/>
                        <a:pt x="11" y="13"/>
                      </a:cubicBezTo>
                      <a:cubicBezTo>
                        <a:pt x="11" y="13"/>
                        <a:pt x="11" y="13"/>
                        <a:pt x="11" y="13"/>
                      </a:cubicBezTo>
                      <a:cubicBezTo>
                        <a:pt x="8" y="9"/>
                        <a:pt x="4" y="5"/>
                        <a:pt x="0" y="2"/>
                      </a:cubicBezTo>
                      <a:cubicBezTo>
                        <a:pt x="3" y="0"/>
                        <a:pt x="8" y="0"/>
                        <a:pt x="11"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279"/>
                <p:cNvSpPr>
                  <a:spLocks/>
                </p:cNvSpPr>
                <p:nvPr/>
              </p:nvSpPr>
              <p:spPr bwMode="auto">
                <a:xfrm>
                  <a:off x="4260" y="670"/>
                  <a:ext cx="11" cy="9"/>
                </a:xfrm>
                <a:custGeom>
                  <a:avLst/>
                  <a:gdLst>
                    <a:gd name="T0" fmla="*/ 5 w 5"/>
                    <a:gd name="T1" fmla="*/ 3 h 4"/>
                    <a:gd name="T2" fmla="*/ 4 w 5"/>
                    <a:gd name="T3" fmla="*/ 3 h 4"/>
                    <a:gd name="T4" fmla="*/ 0 w 5"/>
                    <a:gd name="T5" fmla="*/ 1 h 4"/>
                    <a:gd name="T6" fmla="*/ 0 w 5"/>
                    <a:gd name="T7" fmla="*/ 0 h 4"/>
                    <a:gd name="T8" fmla="*/ 5 w 5"/>
                    <a:gd name="T9" fmla="*/ 3 h 4"/>
                  </a:gdLst>
                  <a:ahLst/>
                  <a:cxnLst>
                    <a:cxn ang="0">
                      <a:pos x="T0" y="T1"/>
                    </a:cxn>
                    <a:cxn ang="0">
                      <a:pos x="T2" y="T3"/>
                    </a:cxn>
                    <a:cxn ang="0">
                      <a:pos x="T4" y="T5"/>
                    </a:cxn>
                    <a:cxn ang="0">
                      <a:pos x="T6" y="T7"/>
                    </a:cxn>
                    <a:cxn ang="0">
                      <a:pos x="T8" y="T9"/>
                    </a:cxn>
                  </a:cxnLst>
                  <a:rect l="0" t="0" r="r" b="b"/>
                  <a:pathLst>
                    <a:path w="5" h="4">
                      <a:moveTo>
                        <a:pt x="5" y="3"/>
                      </a:moveTo>
                      <a:cubicBezTo>
                        <a:pt x="4" y="3"/>
                        <a:pt x="4" y="3"/>
                        <a:pt x="4" y="3"/>
                      </a:cubicBezTo>
                      <a:cubicBezTo>
                        <a:pt x="2" y="4"/>
                        <a:pt x="0" y="3"/>
                        <a:pt x="0" y="1"/>
                      </a:cubicBezTo>
                      <a:cubicBezTo>
                        <a:pt x="0" y="1"/>
                        <a:pt x="0" y="1"/>
                        <a:pt x="0" y="0"/>
                      </a:cubicBezTo>
                      <a:cubicBezTo>
                        <a:pt x="2" y="1"/>
                        <a:pt x="3" y="2"/>
                        <a:pt x="5"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280"/>
                <p:cNvSpPr>
                  <a:spLocks/>
                </p:cNvSpPr>
                <p:nvPr/>
              </p:nvSpPr>
              <p:spPr bwMode="auto">
                <a:xfrm>
                  <a:off x="4238" y="712"/>
                  <a:ext cx="26" cy="29"/>
                </a:xfrm>
                <a:custGeom>
                  <a:avLst/>
                  <a:gdLst>
                    <a:gd name="T0" fmla="*/ 8 w 11"/>
                    <a:gd name="T1" fmla="*/ 3 h 12"/>
                    <a:gd name="T2" fmla="*/ 7 w 11"/>
                    <a:gd name="T3" fmla="*/ 12 h 12"/>
                    <a:gd name="T4" fmla="*/ 3 w 11"/>
                    <a:gd name="T5" fmla="*/ 9 h 12"/>
                    <a:gd name="T6" fmla="*/ 0 w 11"/>
                    <a:gd name="T7" fmla="*/ 7 h 12"/>
                    <a:gd name="T8" fmla="*/ 8 w 11"/>
                    <a:gd name="T9" fmla="*/ 3 h 12"/>
                  </a:gdLst>
                  <a:ahLst/>
                  <a:cxnLst>
                    <a:cxn ang="0">
                      <a:pos x="T0" y="T1"/>
                    </a:cxn>
                    <a:cxn ang="0">
                      <a:pos x="T2" y="T3"/>
                    </a:cxn>
                    <a:cxn ang="0">
                      <a:pos x="T4" y="T5"/>
                    </a:cxn>
                    <a:cxn ang="0">
                      <a:pos x="T6" y="T7"/>
                    </a:cxn>
                    <a:cxn ang="0">
                      <a:pos x="T8" y="T9"/>
                    </a:cxn>
                  </a:cxnLst>
                  <a:rect l="0" t="0" r="r" b="b"/>
                  <a:pathLst>
                    <a:path w="11" h="12">
                      <a:moveTo>
                        <a:pt x="8" y="3"/>
                      </a:moveTo>
                      <a:cubicBezTo>
                        <a:pt x="11" y="6"/>
                        <a:pt x="8" y="9"/>
                        <a:pt x="7" y="12"/>
                      </a:cubicBezTo>
                      <a:cubicBezTo>
                        <a:pt x="5" y="11"/>
                        <a:pt x="4" y="10"/>
                        <a:pt x="3" y="9"/>
                      </a:cubicBezTo>
                      <a:cubicBezTo>
                        <a:pt x="2" y="9"/>
                        <a:pt x="1" y="8"/>
                        <a:pt x="0" y="7"/>
                      </a:cubicBezTo>
                      <a:cubicBezTo>
                        <a:pt x="2" y="5"/>
                        <a:pt x="5" y="0"/>
                        <a:pt x="8"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281"/>
                <p:cNvSpPr>
                  <a:spLocks/>
                </p:cNvSpPr>
                <p:nvPr/>
              </p:nvSpPr>
              <p:spPr bwMode="auto">
                <a:xfrm>
                  <a:off x="4087" y="1346"/>
                  <a:ext cx="35" cy="21"/>
                </a:xfrm>
                <a:custGeom>
                  <a:avLst/>
                  <a:gdLst>
                    <a:gd name="T0" fmla="*/ 15 w 15"/>
                    <a:gd name="T1" fmla="*/ 4 h 9"/>
                    <a:gd name="T2" fmla="*/ 8 w 15"/>
                    <a:gd name="T3" fmla="*/ 9 h 9"/>
                    <a:gd name="T4" fmla="*/ 0 w 15"/>
                    <a:gd name="T5" fmla="*/ 4 h 9"/>
                    <a:gd name="T6" fmla="*/ 4 w 15"/>
                    <a:gd name="T7" fmla="*/ 1 h 9"/>
                    <a:gd name="T8" fmla="*/ 5 w 15"/>
                    <a:gd name="T9" fmla="*/ 0 h 9"/>
                    <a:gd name="T10" fmla="*/ 15 w 15"/>
                    <a:gd name="T11" fmla="*/ 4 h 9"/>
                  </a:gdLst>
                  <a:ahLst/>
                  <a:cxnLst>
                    <a:cxn ang="0">
                      <a:pos x="T0" y="T1"/>
                    </a:cxn>
                    <a:cxn ang="0">
                      <a:pos x="T2" y="T3"/>
                    </a:cxn>
                    <a:cxn ang="0">
                      <a:pos x="T4" y="T5"/>
                    </a:cxn>
                    <a:cxn ang="0">
                      <a:pos x="T6" y="T7"/>
                    </a:cxn>
                    <a:cxn ang="0">
                      <a:pos x="T8" y="T9"/>
                    </a:cxn>
                    <a:cxn ang="0">
                      <a:pos x="T10" y="T11"/>
                    </a:cxn>
                  </a:cxnLst>
                  <a:rect l="0" t="0" r="r" b="b"/>
                  <a:pathLst>
                    <a:path w="15" h="9">
                      <a:moveTo>
                        <a:pt x="15" y="4"/>
                      </a:moveTo>
                      <a:cubicBezTo>
                        <a:pt x="13" y="6"/>
                        <a:pt x="11" y="7"/>
                        <a:pt x="8" y="9"/>
                      </a:cubicBezTo>
                      <a:cubicBezTo>
                        <a:pt x="6" y="8"/>
                        <a:pt x="3" y="6"/>
                        <a:pt x="0" y="4"/>
                      </a:cubicBezTo>
                      <a:cubicBezTo>
                        <a:pt x="1" y="3"/>
                        <a:pt x="2" y="2"/>
                        <a:pt x="4" y="1"/>
                      </a:cubicBezTo>
                      <a:cubicBezTo>
                        <a:pt x="4" y="1"/>
                        <a:pt x="5" y="0"/>
                        <a:pt x="5" y="0"/>
                      </a:cubicBezTo>
                      <a:cubicBezTo>
                        <a:pt x="9" y="1"/>
                        <a:pt x="12" y="3"/>
                        <a:pt x="15"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282"/>
                <p:cNvSpPr>
                  <a:spLocks/>
                </p:cNvSpPr>
                <p:nvPr/>
              </p:nvSpPr>
              <p:spPr bwMode="auto">
                <a:xfrm>
                  <a:off x="4146" y="1046"/>
                  <a:ext cx="28" cy="38"/>
                </a:xfrm>
                <a:custGeom>
                  <a:avLst/>
                  <a:gdLst>
                    <a:gd name="T0" fmla="*/ 12 w 12"/>
                    <a:gd name="T1" fmla="*/ 4 h 16"/>
                    <a:gd name="T2" fmla="*/ 11 w 12"/>
                    <a:gd name="T3" fmla="*/ 11 h 16"/>
                    <a:gd name="T4" fmla="*/ 12 w 12"/>
                    <a:gd name="T5" fmla="*/ 12 h 16"/>
                    <a:gd name="T6" fmla="*/ 0 w 12"/>
                    <a:gd name="T7" fmla="*/ 16 h 16"/>
                    <a:gd name="T8" fmla="*/ 0 w 12"/>
                    <a:gd name="T9" fmla="*/ 6 h 16"/>
                    <a:gd name="T10" fmla="*/ 8 w 12"/>
                    <a:gd name="T11" fmla="*/ 2 h 16"/>
                    <a:gd name="T12" fmla="*/ 12 w 12"/>
                    <a:gd name="T13" fmla="*/ 0 h 16"/>
                    <a:gd name="T14" fmla="*/ 12 w 12"/>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12" y="4"/>
                      </a:moveTo>
                      <a:cubicBezTo>
                        <a:pt x="12" y="6"/>
                        <a:pt x="12" y="8"/>
                        <a:pt x="11" y="11"/>
                      </a:cubicBezTo>
                      <a:cubicBezTo>
                        <a:pt x="11" y="11"/>
                        <a:pt x="11" y="12"/>
                        <a:pt x="12" y="12"/>
                      </a:cubicBezTo>
                      <a:cubicBezTo>
                        <a:pt x="8" y="13"/>
                        <a:pt x="4" y="15"/>
                        <a:pt x="0" y="16"/>
                      </a:cubicBezTo>
                      <a:cubicBezTo>
                        <a:pt x="1" y="13"/>
                        <a:pt x="1" y="9"/>
                        <a:pt x="0" y="6"/>
                      </a:cubicBezTo>
                      <a:cubicBezTo>
                        <a:pt x="3" y="4"/>
                        <a:pt x="6" y="3"/>
                        <a:pt x="8" y="2"/>
                      </a:cubicBezTo>
                      <a:cubicBezTo>
                        <a:pt x="9" y="1"/>
                        <a:pt x="11" y="1"/>
                        <a:pt x="12" y="0"/>
                      </a:cubicBezTo>
                      <a:cubicBezTo>
                        <a:pt x="12" y="1"/>
                        <a:pt x="12" y="3"/>
                        <a:pt x="12"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83"/>
                <p:cNvSpPr>
                  <a:spLocks/>
                </p:cNvSpPr>
                <p:nvPr/>
              </p:nvSpPr>
              <p:spPr bwMode="auto">
                <a:xfrm>
                  <a:off x="4058" y="1453"/>
                  <a:ext cx="26" cy="26"/>
                </a:xfrm>
                <a:custGeom>
                  <a:avLst/>
                  <a:gdLst>
                    <a:gd name="T0" fmla="*/ 9 w 11"/>
                    <a:gd name="T1" fmla="*/ 3 h 11"/>
                    <a:gd name="T2" fmla="*/ 7 w 11"/>
                    <a:gd name="T3" fmla="*/ 11 h 11"/>
                    <a:gd name="T4" fmla="*/ 2 w 11"/>
                    <a:gd name="T5" fmla="*/ 9 h 11"/>
                    <a:gd name="T6" fmla="*/ 0 w 11"/>
                    <a:gd name="T7" fmla="*/ 7 h 11"/>
                    <a:gd name="T8" fmla="*/ 2 w 11"/>
                    <a:gd name="T9" fmla="*/ 2 h 11"/>
                    <a:gd name="T10" fmla="*/ 9 w 11"/>
                    <a:gd name="T11" fmla="*/ 3 h 11"/>
                  </a:gdLst>
                  <a:ahLst/>
                  <a:cxnLst>
                    <a:cxn ang="0">
                      <a:pos x="T0" y="T1"/>
                    </a:cxn>
                    <a:cxn ang="0">
                      <a:pos x="T2" y="T3"/>
                    </a:cxn>
                    <a:cxn ang="0">
                      <a:pos x="T4" y="T5"/>
                    </a:cxn>
                    <a:cxn ang="0">
                      <a:pos x="T6" y="T7"/>
                    </a:cxn>
                    <a:cxn ang="0">
                      <a:pos x="T8" y="T9"/>
                    </a:cxn>
                    <a:cxn ang="0">
                      <a:pos x="T10" y="T11"/>
                    </a:cxn>
                  </a:cxnLst>
                  <a:rect l="0" t="0" r="r" b="b"/>
                  <a:pathLst>
                    <a:path w="11" h="11">
                      <a:moveTo>
                        <a:pt x="9" y="3"/>
                      </a:moveTo>
                      <a:cubicBezTo>
                        <a:pt x="11" y="6"/>
                        <a:pt x="10" y="9"/>
                        <a:pt x="7" y="11"/>
                      </a:cubicBezTo>
                      <a:cubicBezTo>
                        <a:pt x="5" y="11"/>
                        <a:pt x="3" y="10"/>
                        <a:pt x="2" y="9"/>
                      </a:cubicBezTo>
                      <a:cubicBezTo>
                        <a:pt x="1" y="9"/>
                        <a:pt x="0" y="8"/>
                        <a:pt x="0" y="7"/>
                      </a:cubicBezTo>
                      <a:cubicBezTo>
                        <a:pt x="0" y="5"/>
                        <a:pt x="0" y="4"/>
                        <a:pt x="2" y="2"/>
                      </a:cubicBezTo>
                      <a:cubicBezTo>
                        <a:pt x="4" y="0"/>
                        <a:pt x="7" y="1"/>
                        <a:pt x="9"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84"/>
                <p:cNvSpPr>
                  <a:spLocks/>
                </p:cNvSpPr>
                <p:nvPr/>
              </p:nvSpPr>
              <p:spPr bwMode="auto">
                <a:xfrm>
                  <a:off x="3930" y="1921"/>
                  <a:ext cx="36" cy="28"/>
                </a:xfrm>
                <a:custGeom>
                  <a:avLst/>
                  <a:gdLst>
                    <a:gd name="T0" fmla="*/ 15 w 15"/>
                    <a:gd name="T1" fmla="*/ 9 h 12"/>
                    <a:gd name="T2" fmla="*/ 15 w 15"/>
                    <a:gd name="T3" fmla="*/ 9 h 12"/>
                    <a:gd name="T4" fmla="*/ 0 w 15"/>
                    <a:gd name="T5" fmla="*/ 12 h 12"/>
                    <a:gd name="T6" fmla="*/ 5 w 15"/>
                    <a:gd name="T7" fmla="*/ 0 h 12"/>
                    <a:gd name="T8" fmla="*/ 15 w 15"/>
                    <a:gd name="T9" fmla="*/ 9 h 12"/>
                  </a:gdLst>
                  <a:ahLst/>
                  <a:cxnLst>
                    <a:cxn ang="0">
                      <a:pos x="T0" y="T1"/>
                    </a:cxn>
                    <a:cxn ang="0">
                      <a:pos x="T2" y="T3"/>
                    </a:cxn>
                    <a:cxn ang="0">
                      <a:pos x="T4" y="T5"/>
                    </a:cxn>
                    <a:cxn ang="0">
                      <a:pos x="T6" y="T7"/>
                    </a:cxn>
                    <a:cxn ang="0">
                      <a:pos x="T8" y="T9"/>
                    </a:cxn>
                  </a:cxnLst>
                  <a:rect l="0" t="0" r="r" b="b"/>
                  <a:pathLst>
                    <a:path w="15" h="12">
                      <a:moveTo>
                        <a:pt x="15" y="9"/>
                      </a:moveTo>
                      <a:cubicBezTo>
                        <a:pt x="15" y="9"/>
                        <a:pt x="15" y="9"/>
                        <a:pt x="15" y="9"/>
                      </a:cubicBezTo>
                      <a:cubicBezTo>
                        <a:pt x="10" y="10"/>
                        <a:pt x="5" y="11"/>
                        <a:pt x="0" y="12"/>
                      </a:cubicBezTo>
                      <a:cubicBezTo>
                        <a:pt x="3" y="9"/>
                        <a:pt x="5" y="4"/>
                        <a:pt x="5" y="0"/>
                      </a:cubicBezTo>
                      <a:cubicBezTo>
                        <a:pt x="8" y="4"/>
                        <a:pt x="11" y="8"/>
                        <a:pt x="15"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285"/>
                <p:cNvSpPr>
                  <a:spLocks/>
                </p:cNvSpPr>
                <p:nvPr/>
              </p:nvSpPr>
              <p:spPr bwMode="auto">
                <a:xfrm>
                  <a:off x="3831" y="2344"/>
                  <a:ext cx="40" cy="34"/>
                </a:xfrm>
                <a:custGeom>
                  <a:avLst/>
                  <a:gdLst>
                    <a:gd name="T0" fmla="*/ 17 w 17"/>
                    <a:gd name="T1" fmla="*/ 0 h 14"/>
                    <a:gd name="T2" fmla="*/ 15 w 17"/>
                    <a:gd name="T3" fmla="*/ 6 h 14"/>
                    <a:gd name="T4" fmla="*/ 9 w 17"/>
                    <a:gd name="T5" fmla="*/ 12 h 14"/>
                    <a:gd name="T6" fmla="*/ 2 w 17"/>
                    <a:gd name="T7" fmla="*/ 11 h 14"/>
                    <a:gd name="T8" fmla="*/ 1 w 17"/>
                    <a:gd name="T9" fmla="*/ 7 h 14"/>
                    <a:gd name="T10" fmla="*/ 0 w 17"/>
                    <a:gd name="T11" fmla="*/ 1 h 14"/>
                    <a:gd name="T12" fmla="*/ 17 w 1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7" h="14">
                      <a:moveTo>
                        <a:pt x="17" y="0"/>
                      </a:moveTo>
                      <a:cubicBezTo>
                        <a:pt x="17" y="2"/>
                        <a:pt x="16" y="4"/>
                        <a:pt x="15" y="6"/>
                      </a:cubicBezTo>
                      <a:cubicBezTo>
                        <a:pt x="13" y="10"/>
                        <a:pt x="13" y="11"/>
                        <a:pt x="9" y="12"/>
                      </a:cubicBezTo>
                      <a:cubicBezTo>
                        <a:pt x="6" y="14"/>
                        <a:pt x="4" y="14"/>
                        <a:pt x="2" y="11"/>
                      </a:cubicBezTo>
                      <a:cubicBezTo>
                        <a:pt x="1" y="10"/>
                        <a:pt x="1" y="8"/>
                        <a:pt x="1" y="7"/>
                      </a:cubicBezTo>
                      <a:cubicBezTo>
                        <a:pt x="0" y="5"/>
                        <a:pt x="0" y="3"/>
                        <a:pt x="0" y="1"/>
                      </a:cubicBezTo>
                      <a:cubicBezTo>
                        <a:pt x="6" y="1"/>
                        <a:pt x="12" y="1"/>
                        <a:pt x="1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286"/>
                <p:cNvSpPr>
                  <a:spLocks/>
                </p:cNvSpPr>
                <p:nvPr/>
              </p:nvSpPr>
              <p:spPr bwMode="auto">
                <a:xfrm>
                  <a:off x="3959" y="1883"/>
                  <a:ext cx="16" cy="26"/>
                </a:xfrm>
                <a:custGeom>
                  <a:avLst/>
                  <a:gdLst>
                    <a:gd name="T0" fmla="*/ 6 w 7"/>
                    <a:gd name="T1" fmla="*/ 5 h 11"/>
                    <a:gd name="T2" fmla="*/ 4 w 7"/>
                    <a:gd name="T3" fmla="*/ 10 h 11"/>
                    <a:gd name="T4" fmla="*/ 0 w 7"/>
                    <a:gd name="T5" fmla="*/ 1 h 11"/>
                    <a:gd name="T6" fmla="*/ 3 w 7"/>
                    <a:gd name="T7" fmla="*/ 0 h 11"/>
                    <a:gd name="T8" fmla="*/ 6 w 7"/>
                    <a:gd name="T9" fmla="*/ 5 h 11"/>
                  </a:gdLst>
                  <a:ahLst/>
                  <a:cxnLst>
                    <a:cxn ang="0">
                      <a:pos x="T0" y="T1"/>
                    </a:cxn>
                    <a:cxn ang="0">
                      <a:pos x="T2" y="T3"/>
                    </a:cxn>
                    <a:cxn ang="0">
                      <a:pos x="T4" y="T5"/>
                    </a:cxn>
                    <a:cxn ang="0">
                      <a:pos x="T6" y="T7"/>
                    </a:cxn>
                    <a:cxn ang="0">
                      <a:pos x="T8" y="T9"/>
                    </a:cxn>
                  </a:cxnLst>
                  <a:rect l="0" t="0" r="r" b="b"/>
                  <a:pathLst>
                    <a:path w="7" h="11">
                      <a:moveTo>
                        <a:pt x="6" y="5"/>
                      </a:moveTo>
                      <a:cubicBezTo>
                        <a:pt x="6" y="7"/>
                        <a:pt x="7" y="11"/>
                        <a:pt x="4" y="10"/>
                      </a:cubicBezTo>
                      <a:cubicBezTo>
                        <a:pt x="1" y="9"/>
                        <a:pt x="0" y="4"/>
                        <a:pt x="0" y="1"/>
                      </a:cubicBezTo>
                      <a:cubicBezTo>
                        <a:pt x="1" y="1"/>
                        <a:pt x="2" y="1"/>
                        <a:pt x="3" y="0"/>
                      </a:cubicBezTo>
                      <a:cubicBezTo>
                        <a:pt x="4" y="2"/>
                        <a:pt x="5" y="4"/>
                        <a:pt x="6"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287"/>
                <p:cNvSpPr>
                  <a:spLocks/>
                </p:cNvSpPr>
                <p:nvPr/>
              </p:nvSpPr>
              <p:spPr bwMode="auto">
                <a:xfrm>
                  <a:off x="4162" y="582"/>
                  <a:ext cx="102" cy="88"/>
                </a:xfrm>
                <a:custGeom>
                  <a:avLst/>
                  <a:gdLst>
                    <a:gd name="T0" fmla="*/ 29 w 43"/>
                    <a:gd name="T1" fmla="*/ 5 h 37"/>
                    <a:gd name="T2" fmla="*/ 41 w 43"/>
                    <a:gd name="T3" fmla="*/ 37 h 37"/>
                    <a:gd name="T4" fmla="*/ 0 w 43"/>
                    <a:gd name="T5" fmla="*/ 16 h 37"/>
                    <a:gd name="T6" fmla="*/ 29 w 43"/>
                    <a:gd name="T7" fmla="*/ 5 h 37"/>
                  </a:gdLst>
                  <a:ahLst/>
                  <a:cxnLst>
                    <a:cxn ang="0">
                      <a:pos x="T0" y="T1"/>
                    </a:cxn>
                    <a:cxn ang="0">
                      <a:pos x="T2" y="T3"/>
                    </a:cxn>
                    <a:cxn ang="0">
                      <a:pos x="T4" y="T5"/>
                    </a:cxn>
                    <a:cxn ang="0">
                      <a:pos x="T6" y="T7"/>
                    </a:cxn>
                  </a:cxnLst>
                  <a:rect l="0" t="0" r="r" b="b"/>
                  <a:pathLst>
                    <a:path w="43" h="37">
                      <a:moveTo>
                        <a:pt x="29" y="5"/>
                      </a:moveTo>
                      <a:cubicBezTo>
                        <a:pt x="41" y="11"/>
                        <a:pt x="43" y="26"/>
                        <a:pt x="41" y="37"/>
                      </a:cubicBezTo>
                      <a:cubicBezTo>
                        <a:pt x="28" y="30"/>
                        <a:pt x="15" y="22"/>
                        <a:pt x="0" y="16"/>
                      </a:cubicBezTo>
                      <a:cubicBezTo>
                        <a:pt x="6" y="6"/>
                        <a:pt x="19" y="0"/>
                        <a:pt x="29"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288"/>
                <p:cNvSpPr>
                  <a:spLocks/>
                </p:cNvSpPr>
                <p:nvPr/>
              </p:nvSpPr>
              <p:spPr bwMode="auto">
                <a:xfrm>
                  <a:off x="4224" y="660"/>
                  <a:ext cx="36" cy="40"/>
                </a:xfrm>
                <a:custGeom>
                  <a:avLst/>
                  <a:gdLst>
                    <a:gd name="T0" fmla="*/ 15 w 15"/>
                    <a:gd name="T1" fmla="*/ 9 h 17"/>
                    <a:gd name="T2" fmla="*/ 1 w 15"/>
                    <a:gd name="T3" fmla="*/ 17 h 17"/>
                    <a:gd name="T4" fmla="*/ 0 w 15"/>
                    <a:gd name="T5" fmla="*/ 1 h 17"/>
                    <a:gd name="T6" fmla="*/ 0 w 15"/>
                    <a:gd name="T7" fmla="*/ 0 h 17"/>
                    <a:gd name="T8" fmla="*/ 15 w 15"/>
                    <a:gd name="T9" fmla="*/ 9 h 17"/>
                  </a:gdLst>
                  <a:ahLst/>
                  <a:cxnLst>
                    <a:cxn ang="0">
                      <a:pos x="T0" y="T1"/>
                    </a:cxn>
                    <a:cxn ang="0">
                      <a:pos x="T2" y="T3"/>
                    </a:cxn>
                    <a:cxn ang="0">
                      <a:pos x="T4" y="T5"/>
                    </a:cxn>
                    <a:cxn ang="0">
                      <a:pos x="T6" y="T7"/>
                    </a:cxn>
                    <a:cxn ang="0">
                      <a:pos x="T8" y="T9"/>
                    </a:cxn>
                  </a:cxnLst>
                  <a:rect l="0" t="0" r="r" b="b"/>
                  <a:pathLst>
                    <a:path w="15" h="17">
                      <a:moveTo>
                        <a:pt x="15" y="9"/>
                      </a:moveTo>
                      <a:cubicBezTo>
                        <a:pt x="10" y="10"/>
                        <a:pt x="5" y="13"/>
                        <a:pt x="1" y="17"/>
                      </a:cubicBezTo>
                      <a:cubicBezTo>
                        <a:pt x="2" y="12"/>
                        <a:pt x="3" y="6"/>
                        <a:pt x="0" y="1"/>
                      </a:cubicBezTo>
                      <a:cubicBezTo>
                        <a:pt x="0" y="1"/>
                        <a:pt x="0" y="1"/>
                        <a:pt x="0" y="0"/>
                      </a:cubicBezTo>
                      <a:cubicBezTo>
                        <a:pt x="5" y="3"/>
                        <a:pt x="10" y="6"/>
                        <a:pt x="15"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289"/>
                <p:cNvSpPr>
                  <a:spLocks/>
                </p:cNvSpPr>
                <p:nvPr/>
              </p:nvSpPr>
              <p:spPr bwMode="auto">
                <a:xfrm>
                  <a:off x="3634" y="1621"/>
                  <a:ext cx="391" cy="250"/>
                </a:xfrm>
                <a:custGeom>
                  <a:avLst/>
                  <a:gdLst>
                    <a:gd name="T0" fmla="*/ 159 w 165"/>
                    <a:gd name="T1" fmla="*/ 10 h 106"/>
                    <a:gd name="T2" fmla="*/ 151 w 165"/>
                    <a:gd name="T3" fmla="*/ 67 h 106"/>
                    <a:gd name="T4" fmla="*/ 106 w 165"/>
                    <a:gd name="T5" fmla="*/ 104 h 106"/>
                    <a:gd name="T6" fmla="*/ 81 w 165"/>
                    <a:gd name="T7" fmla="*/ 106 h 106"/>
                    <a:gd name="T8" fmla="*/ 46 w 165"/>
                    <a:gd name="T9" fmla="*/ 98 h 106"/>
                    <a:gd name="T10" fmla="*/ 6 w 165"/>
                    <a:gd name="T11" fmla="*/ 59 h 106"/>
                    <a:gd name="T12" fmla="*/ 4 w 165"/>
                    <a:gd name="T13" fmla="*/ 9 h 106"/>
                    <a:gd name="T14" fmla="*/ 7 w 165"/>
                    <a:gd name="T15" fmla="*/ 9 h 106"/>
                    <a:gd name="T16" fmla="*/ 12 w 165"/>
                    <a:gd name="T17" fmla="*/ 63 h 106"/>
                    <a:gd name="T18" fmla="*/ 55 w 165"/>
                    <a:gd name="T19" fmla="*/ 98 h 106"/>
                    <a:gd name="T20" fmla="*/ 110 w 165"/>
                    <a:gd name="T21" fmla="*/ 99 h 106"/>
                    <a:gd name="T22" fmla="*/ 150 w 165"/>
                    <a:gd name="T23" fmla="*/ 59 h 106"/>
                    <a:gd name="T24" fmla="*/ 152 w 165"/>
                    <a:gd name="T25" fmla="*/ 3 h 106"/>
                    <a:gd name="T26" fmla="*/ 156 w 165"/>
                    <a:gd name="T27" fmla="*/ 1 h 106"/>
                    <a:gd name="T28" fmla="*/ 157 w 165"/>
                    <a:gd name="T29" fmla="*/ 3 h 106"/>
                    <a:gd name="T30" fmla="*/ 161 w 165"/>
                    <a:gd name="T31" fmla="*/ 8 h 106"/>
                    <a:gd name="T32" fmla="*/ 159 w 165"/>
                    <a:gd name="T33" fmla="*/ 1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5" h="106">
                      <a:moveTo>
                        <a:pt x="159" y="10"/>
                      </a:moveTo>
                      <a:cubicBezTo>
                        <a:pt x="165" y="28"/>
                        <a:pt x="159" y="50"/>
                        <a:pt x="151" y="67"/>
                      </a:cubicBezTo>
                      <a:cubicBezTo>
                        <a:pt x="142" y="86"/>
                        <a:pt x="127" y="100"/>
                        <a:pt x="106" y="104"/>
                      </a:cubicBezTo>
                      <a:cubicBezTo>
                        <a:pt x="98" y="106"/>
                        <a:pt x="89" y="106"/>
                        <a:pt x="81" y="106"/>
                      </a:cubicBezTo>
                      <a:cubicBezTo>
                        <a:pt x="69" y="105"/>
                        <a:pt x="57" y="103"/>
                        <a:pt x="46" y="98"/>
                      </a:cubicBezTo>
                      <a:cubicBezTo>
                        <a:pt x="27" y="91"/>
                        <a:pt x="13" y="78"/>
                        <a:pt x="6" y="59"/>
                      </a:cubicBezTo>
                      <a:cubicBezTo>
                        <a:pt x="0" y="43"/>
                        <a:pt x="1" y="26"/>
                        <a:pt x="4" y="9"/>
                      </a:cubicBezTo>
                      <a:cubicBezTo>
                        <a:pt x="7" y="9"/>
                        <a:pt x="7" y="9"/>
                        <a:pt x="7" y="9"/>
                      </a:cubicBezTo>
                      <a:cubicBezTo>
                        <a:pt x="4" y="27"/>
                        <a:pt x="4" y="46"/>
                        <a:pt x="12" y="63"/>
                      </a:cubicBezTo>
                      <a:cubicBezTo>
                        <a:pt x="20" y="81"/>
                        <a:pt x="37" y="92"/>
                        <a:pt x="55" y="98"/>
                      </a:cubicBezTo>
                      <a:cubicBezTo>
                        <a:pt x="73" y="102"/>
                        <a:pt x="93" y="104"/>
                        <a:pt x="110" y="99"/>
                      </a:cubicBezTo>
                      <a:cubicBezTo>
                        <a:pt x="130" y="94"/>
                        <a:pt x="143" y="78"/>
                        <a:pt x="150" y="59"/>
                      </a:cubicBezTo>
                      <a:cubicBezTo>
                        <a:pt x="157" y="41"/>
                        <a:pt x="160" y="21"/>
                        <a:pt x="152" y="3"/>
                      </a:cubicBezTo>
                      <a:cubicBezTo>
                        <a:pt x="151" y="1"/>
                        <a:pt x="155" y="0"/>
                        <a:pt x="156" y="1"/>
                      </a:cubicBezTo>
                      <a:cubicBezTo>
                        <a:pt x="156" y="2"/>
                        <a:pt x="156" y="3"/>
                        <a:pt x="157" y="3"/>
                      </a:cubicBezTo>
                      <a:cubicBezTo>
                        <a:pt x="158" y="5"/>
                        <a:pt x="160" y="6"/>
                        <a:pt x="161" y="8"/>
                      </a:cubicBezTo>
                      <a:lnTo>
                        <a:pt x="159" y="10"/>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290"/>
                <p:cNvSpPr>
                  <a:spLocks/>
                </p:cNvSpPr>
                <p:nvPr/>
              </p:nvSpPr>
              <p:spPr bwMode="auto">
                <a:xfrm>
                  <a:off x="4058" y="1337"/>
                  <a:ext cx="36" cy="16"/>
                </a:xfrm>
                <a:custGeom>
                  <a:avLst/>
                  <a:gdLst>
                    <a:gd name="T0" fmla="*/ 15 w 15"/>
                    <a:gd name="T1" fmla="*/ 3 h 7"/>
                    <a:gd name="T2" fmla="*/ 14 w 15"/>
                    <a:gd name="T3" fmla="*/ 3 h 7"/>
                    <a:gd name="T4" fmla="*/ 10 w 15"/>
                    <a:gd name="T5" fmla="*/ 7 h 7"/>
                    <a:gd name="T6" fmla="*/ 10 w 15"/>
                    <a:gd name="T7" fmla="*/ 7 h 7"/>
                    <a:gd name="T8" fmla="*/ 0 w 15"/>
                    <a:gd name="T9" fmla="*/ 2 h 7"/>
                    <a:gd name="T10" fmla="*/ 7 w 15"/>
                    <a:gd name="T11" fmla="*/ 0 h 7"/>
                    <a:gd name="T12" fmla="*/ 15 w 15"/>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15" h="7">
                      <a:moveTo>
                        <a:pt x="15" y="3"/>
                      </a:moveTo>
                      <a:cubicBezTo>
                        <a:pt x="14" y="3"/>
                        <a:pt x="14" y="3"/>
                        <a:pt x="14" y="3"/>
                      </a:cubicBezTo>
                      <a:cubicBezTo>
                        <a:pt x="13" y="4"/>
                        <a:pt x="11" y="6"/>
                        <a:pt x="10" y="7"/>
                      </a:cubicBezTo>
                      <a:cubicBezTo>
                        <a:pt x="10" y="7"/>
                        <a:pt x="10" y="7"/>
                        <a:pt x="10" y="7"/>
                      </a:cubicBezTo>
                      <a:cubicBezTo>
                        <a:pt x="7" y="6"/>
                        <a:pt x="3" y="4"/>
                        <a:pt x="0" y="2"/>
                      </a:cubicBezTo>
                      <a:cubicBezTo>
                        <a:pt x="2" y="2"/>
                        <a:pt x="5" y="1"/>
                        <a:pt x="7" y="0"/>
                      </a:cubicBezTo>
                      <a:cubicBezTo>
                        <a:pt x="9" y="1"/>
                        <a:pt x="12" y="2"/>
                        <a:pt x="15"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291"/>
                <p:cNvSpPr>
                  <a:spLocks/>
                </p:cNvSpPr>
                <p:nvPr/>
              </p:nvSpPr>
              <p:spPr bwMode="auto">
                <a:xfrm>
                  <a:off x="4072" y="1299"/>
                  <a:ext cx="29" cy="16"/>
                </a:xfrm>
                <a:custGeom>
                  <a:avLst/>
                  <a:gdLst>
                    <a:gd name="T0" fmla="*/ 1 w 12"/>
                    <a:gd name="T1" fmla="*/ 0 h 7"/>
                    <a:gd name="T2" fmla="*/ 12 w 12"/>
                    <a:gd name="T3" fmla="*/ 3 h 7"/>
                    <a:gd name="T4" fmla="*/ 11 w 12"/>
                    <a:gd name="T5" fmla="*/ 7 h 7"/>
                    <a:gd name="T6" fmla="*/ 0 w 12"/>
                    <a:gd name="T7" fmla="*/ 4 h 7"/>
                    <a:gd name="T8" fmla="*/ 1 w 12"/>
                    <a:gd name="T9" fmla="*/ 0 h 7"/>
                  </a:gdLst>
                  <a:ahLst/>
                  <a:cxnLst>
                    <a:cxn ang="0">
                      <a:pos x="T0" y="T1"/>
                    </a:cxn>
                    <a:cxn ang="0">
                      <a:pos x="T2" y="T3"/>
                    </a:cxn>
                    <a:cxn ang="0">
                      <a:pos x="T4" y="T5"/>
                    </a:cxn>
                    <a:cxn ang="0">
                      <a:pos x="T6" y="T7"/>
                    </a:cxn>
                    <a:cxn ang="0">
                      <a:pos x="T8" y="T9"/>
                    </a:cxn>
                  </a:cxnLst>
                  <a:rect l="0" t="0" r="r" b="b"/>
                  <a:pathLst>
                    <a:path w="12" h="7">
                      <a:moveTo>
                        <a:pt x="1" y="0"/>
                      </a:moveTo>
                      <a:cubicBezTo>
                        <a:pt x="5" y="1"/>
                        <a:pt x="8" y="2"/>
                        <a:pt x="12" y="3"/>
                      </a:cubicBezTo>
                      <a:cubicBezTo>
                        <a:pt x="12" y="4"/>
                        <a:pt x="11" y="5"/>
                        <a:pt x="11" y="7"/>
                      </a:cubicBezTo>
                      <a:cubicBezTo>
                        <a:pt x="8" y="6"/>
                        <a:pt x="4" y="5"/>
                        <a:pt x="0" y="4"/>
                      </a:cubicBezTo>
                      <a:cubicBezTo>
                        <a:pt x="1" y="3"/>
                        <a:pt x="1" y="1"/>
                        <a:pt x="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292"/>
                <p:cNvSpPr>
                  <a:spLocks/>
                </p:cNvSpPr>
                <p:nvPr/>
              </p:nvSpPr>
              <p:spPr bwMode="auto">
                <a:xfrm>
                  <a:off x="4004" y="1564"/>
                  <a:ext cx="33" cy="40"/>
                </a:xfrm>
                <a:custGeom>
                  <a:avLst/>
                  <a:gdLst>
                    <a:gd name="T0" fmla="*/ 14 w 14"/>
                    <a:gd name="T1" fmla="*/ 6 h 17"/>
                    <a:gd name="T2" fmla="*/ 13 w 14"/>
                    <a:gd name="T3" fmla="*/ 7 h 17"/>
                    <a:gd name="T4" fmla="*/ 10 w 14"/>
                    <a:gd name="T5" fmla="*/ 12 h 17"/>
                    <a:gd name="T6" fmla="*/ 8 w 14"/>
                    <a:gd name="T7" fmla="*/ 17 h 17"/>
                    <a:gd name="T8" fmla="*/ 3 w 14"/>
                    <a:gd name="T9" fmla="*/ 12 h 17"/>
                    <a:gd name="T10" fmla="*/ 0 w 14"/>
                    <a:gd name="T11" fmla="*/ 9 h 17"/>
                    <a:gd name="T12" fmla="*/ 2 w 14"/>
                    <a:gd name="T13" fmla="*/ 4 h 17"/>
                    <a:gd name="T14" fmla="*/ 7 w 14"/>
                    <a:gd name="T15" fmla="*/ 0 h 17"/>
                    <a:gd name="T16" fmla="*/ 7 w 14"/>
                    <a:gd name="T17" fmla="*/ 0 h 17"/>
                    <a:gd name="T18" fmla="*/ 8 w 14"/>
                    <a:gd name="T19" fmla="*/ 1 h 17"/>
                    <a:gd name="T20" fmla="*/ 14 w 14"/>
                    <a:gd name="T2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7">
                      <a:moveTo>
                        <a:pt x="14" y="6"/>
                      </a:moveTo>
                      <a:cubicBezTo>
                        <a:pt x="13" y="6"/>
                        <a:pt x="13" y="7"/>
                        <a:pt x="13" y="7"/>
                      </a:cubicBezTo>
                      <a:cubicBezTo>
                        <a:pt x="12" y="9"/>
                        <a:pt x="11" y="11"/>
                        <a:pt x="10" y="12"/>
                      </a:cubicBezTo>
                      <a:cubicBezTo>
                        <a:pt x="10" y="14"/>
                        <a:pt x="9" y="15"/>
                        <a:pt x="8" y="17"/>
                      </a:cubicBezTo>
                      <a:cubicBezTo>
                        <a:pt x="7" y="15"/>
                        <a:pt x="5" y="14"/>
                        <a:pt x="3" y="12"/>
                      </a:cubicBezTo>
                      <a:cubicBezTo>
                        <a:pt x="2" y="11"/>
                        <a:pt x="1" y="10"/>
                        <a:pt x="0" y="9"/>
                      </a:cubicBezTo>
                      <a:cubicBezTo>
                        <a:pt x="1" y="7"/>
                        <a:pt x="1" y="6"/>
                        <a:pt x="2" y="4"/>
                      </a:cubicBezTo>
                      <a:cubicBezTo>
                        <a:pt x="3" y="2"/>
                        <a:pt x="5" y="1"/>
                        <a:pt x="7" y="0"/>
                      </a:cubicBezTo>
                      <a:cubicBezTo>
                        <a:pt x="7" y="0"/>
                        <a:pt x="7" y="0"/>
                        <a:pt x="7" y="0"/>
                      </a:cubicBezTo>
                      <a:cubicBezTo>
                        <a:pt x="7" y="0"/>
                        <a:pt x="8" y="0"/>
                        <a:pt x="8" y="1"/>
                      </a:cubicBezTo>
                      <a:cubicBezTo>
                        <a:pt x="10" y="3"/>
                        <a:pt x="12" y="4"/>
                        <a:pt x="14"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293"/>
                <p:cNvSpPr>
                  <a:spLocks/>
                </p:cNvSpPr>
                <p:nvPr/>
              </p:nvSpPr>
              <p:spPr bwMode="auto">
                <a:xfrm>
                  <a:off x="3776" y="2080"/>
                  <a:ext cx="116" cy="186"/>
                </a:xfrm>
                <a:custGeom>
                  <a:avLst/>
                  <a:gdLst>
                    <a:gd name="T0" fmla="*/ 47 w 49"/>
                    <a:gd name="T1" fmla="*/ 55 h 79"/>
                    <a:gd name="T2" fmla="*/ 18 w 49"/>
                    <a:gd name="T3" fmla="*/ 76 h 79"/>
                    <a:gd name="T4" fmla="*/ 2 w 49"/>
                    <a:gd name="T5" fmla="*/ 41 h 79"/>
                    <a:gd name="T6" fmla="*/ 17 w 49"/>
                    <a:gd name="T7" fmla="*/ 1 h 79"/>
                    <a:gd name="T8" fmla="*/ 17 w 49"/>
                    <a:gd name="T9" fmla="*/ 1 h 79"/>
                    <a:gd name="T10" fmla="*/ 18 w 49"/>
                    <a:gd name="T11" fmla="*/ 0 h 79"/>
                    <a:gd name="T12" fmla="*/ 9 w 49"/>
                    <a:gd name="T13" fmla="*/ 40 h 79"/>
                    <a:gd name="T14" fmla="*/ 25 w 49"/>
                    <a:gd name="T15" fmla="*/ 68 h 79"/>
                    <a:gd name="T16" fmla="*/ 44 w 49"/>
                    <a:gd name="T17" fmla="*/ 32 h 79"/>
                    <a:gd name="T18" fmla="*/ 43 w 49"/>
                    <a:gd name="T19" fmla="*/ 26 h 79"/>
                    <a:gd name="T20" fmla="*/ 46 w 49"/>
                    <a:gd name="T21" fmla="*/ 33 h 79"/>
                    <a:gd name="T22" fmla="*/ 47 w 49"/>
                    <a:gd name="T23"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79">
                      <a:moveTo>
                        <a:pt x="47" y="55"/>
                      </a:moveTo>
                      <a:cubicBezTo>
                        <a:pt x="45" y="68"/>
                        <a:pt x="33" y="79"/>
                        <a:pt x="18" y="76"/>
                      </a:cubicBezTo>
                      <a:cubicBezTo>
                        <a:pt x="3" y="72"/>
                        <a:pt x="0" y="55"/>
                        <a:pt x="2" y="41"/>
                      </a:cubicBezTo>
                      <a:cubicBezTo>
                        <a:pt x="5" y="27"/>
                        <a:pt x="13" y="14"/>
                        <a:pt x="17" y="1"/>
                      </a:cubicBezTo>
                      <a:cubicBezTo>
                        <a:pt x="17" y="1"/>
                        <a:pt x="17" y="1"/>
                        <a:pt x="17" y="1"/>
                      </a:cubicBezTo>
                      <a:cubicBezTo>
                        <a:pt x="18" y="0"/>
                        <a:pt x="18" y="0"/>
                        <a:pt x="18" y="0"/>
                      </a:cubicBezTo>
                      <a:cubicBezTo>
                        <a:pt x="13" y="13"/>
                        <a:pt x="10" y="26"/>
                        <a:pt x="9" y="40"/>
                      </a:cubicBezTo>
                      <a:cubicBezTo>
                        <a:pt x="7" y="51"/>
                        <a:pt x="10" y="70"/>
                        <a:pt x="25" y="68"/>
                      </a:cubicBezTo>
                      <a:cubicBezTo>
                        <a:pt x="40" y="66"/>
                        <a:pt x="44" y="44"/>
                        <a:pt x="44" y="32"/>
                      </a:cubicBezTo>
                      <a:cubicBezTo>
                        <a:pt x="44" y="30"/>
                        <a:pt x="44" y="28"/>
                        <a:pt x="43" y="26"/>
                      </a:cubicBezTo>
                      <a:cubicBezTo>
                        <a:pt x="44" y="28"/>
                        <a:pt x="45" y="31"/>
                        <a:pt x="46" y="33"/>
                      </a:cubicBezTo>
                      <a:cubicBezTo>
                        <a:pt x="48" y="40"/>
                        <a:pt x="49" y="48"/>
                        <a:pt x="47" y="55"/>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294"/>
                <p:cNvSpPr>
                  <a:spLocks/>
                </p:cNvSpPr>
                <p:nvPr/>
              </p:nvSpPr>
              <p:spPr bwMode="auto">
                <a:xfrm>
                  <a:off x="4115" y="1062"/>
                  <a:ext cx="26" cy="36"/>
                </a:xfrm>
                <a:custGeom>
                  <a:avLst/>
                  <a:gdLst>
                    <a:gd name="T0" fmla="*/ 11 w 11"/>
                    <a:gd name="T1" fmla="*/ 4 h 15"/>
                    <a:gd name="T2" fmla="*/ 11 w 11"/>
                    <a:gd name="T3" fmla="*/ 10 h 15"/>
                    <a:gd name="T4" fmla="*/ 1 w 11"/>
                    <a:gd name="T5" fmla="*/ 15 h 15"/>
                    <a:gd name="T6" fmla="*/ 0 w 11"/>
                    <a:gd name="T7" fmla="*/ 9 h 15"/>
                    <a:gd name="T8" fmla="*/ 0 w 11"/>
                    <a:gd name="T9" fmla="*/ 6 h 15"/>
                    <a:gd name="T10" fmla="*/ 10 w 11"/>
                    <a:gd name="T11" fmla="*/ 0 h 15"/>
                    <a:gd name="T12" fmla="*/ 11 w 11"/>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1" h="15">
                      <a:moveTo>
                        <a:pt x="11" y="4"/>
                      </a:moveTo>
                      <a:cubicBezTo>
                        <a:pt x="11" y="6"/>
                        <a:pt x="11" y="8"/>
                        <a:pt x="11" y="10"/>
                      </a:cubicBezTo>
                      <a:cubicBezTo>
                        <a:pt x="8" y="12"/>
                        <a:pt x="4" y="13"/>
                        <a:pt x="1" y="15"/>
                      </a:cubicBezTo>
                      <a:cubicBezTo>
                        <a:pt x="1" y="13"/>
                        <a:pt x="1" y="11"/>
                        <a:pt x="0" y="9"/>
                      </a:cubicBezTo>
                      <a:cubicBezTo>
                        <a:pt x="0" y="8"/>
                        <a:pt x="0" y="7"/>
                        <a:pt x="0" y="6"/>
                      </a:cubicBezTo>
                      <a:cubicBezTo>
                        <a:pt x="3" y="4"/>
                        <a:pt x="7" y="2"/>
                        <a:pt x="10" y="0"/>
                      </a:cubicBezTo>
                      <a:cubicBezTo>
                        <a:pt x="11" y="1"/>
                        <a:pt x="11" y="3"/>
                        <a:pt x="11"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295"/>
                <p:cNvSpPr>
                  <a:spLocks/>
                </p:cNvSpPr>
                <p:nvPr/>
              </p:nvSpPr>
              <p:spPr bwMode="auto">
                <a:xfrm>
                  <a:off x="4172" y="525"/>
                  <a:ext cx="92" cy="69"/>
                </a:xfrm>
                <a:custGeom>
                  <a:avLst/>
                  <a:gdLst>
                    <a:gd name="T0" fmla="*/ 29 w 39"/>
                    <a:gd name="T1" fmla="*/ 0 h 29"/>
                    <a:gd name="T2" fmla="*/ 33 w 39"/>
                    <a:gd name="T3" fmla="*/ 29 h 29"/>
                    <a:gd name="T4" fmla="*/ 33 w 39"/>
                    <a:gd name="T5" fmla="*/ 29 h 29"/>
                    <a:gd name="T6" fmla="*/ 26 w 39"/>
                    <a:gd name="T7" fmla="*/ 25 h 29"/>
                    <a:gd name="T8" fmla="*/ 0 w 39"/>
                    <a:gd name="T9" fmla="*/ 29 h 29"/>
                    <a:gd name="T10" fmla="*/ 29 w 39"/>
                    <a:gd name="T11" fmla="*/ 0 h 29"/>
                  </a:gdLst>
                  <a:ahLst/>
                  <a:cxnLst>
                    <a:cxn ang="0">
                      <a:pos x="T0" y="T1"/>
                    </a:cxn>
                    <a:cxn ang="0">
                      <a:pos x="T2" y="T3"/>
                    </a:cxn>
                    <a:cxn ang="0">
                      <a:pos x="T4" y="T5"/>
                    </a:cxn>
                    <a:cxn ang="0">
                      <a:pos x="T6" y="T7"/>
                    </a:cxn>
                    <a:cxn ang="0">
                      <a:pos x="T8" y="T9"/>
                    </a:cxn>
                    <a:cxn ang="0">
                      <a:pos x="T10" y="T11"/>
                    </a:cxn>
                  </a:cxnLst>
                  <a:rect l="0" t="0" r="r" b="b"/>
                  <a:pathLst>
                    <a:path w="39" h="29">
                      <a:moveTo>
                        <a:pt x="29" y="0"/>
                      </a:moveTo>
                      <a:cubicBezTo>
                        <a:pt x="39" y="5"/>
                        <a:pt x="36" y="20"/>
                        <a:pt x="33" y="29"/>
                      </a:cubicBezTo>
                      <a:cubicBezTo>
                        <a:pt x="33" y="29"/>
                        <a:pt x="33" y="29"/>
                        <a:pt x="33" y="29"/>
                      </a:cubicBezTo>
                      <a:cubicBezTo>
                        <a:pt x="31" y="27"/>
                        <a:pt x="29" y="26"/>
                        <a:pt x="26" y="25"/>
                      </a:cubicBezTo>
                      <a:cubicBezTo>
                        <a:pt x="17" y="21"/>
                        <a:pt x="7" y="23"/>
                        <a:pt x="0" y="29"/>
                      </a:cubicBezTo>
                      <a:cubicBezTo>
                        <a:pt x="8" y="17"/>
                        <a:pt x="17" y="7"/>
                        <a:pt x="2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296"/>
                <p:cNvSpPr>
                  <a:spLocks/>
                </p:cNvSpPr>
                <p:nvPr/>
              </p:nvSpPr>
              <p:spPr bwMode="auto">
                <a:xfrm>
                  <a:off x="4146" y="885"/>
                  <a:ext cx="35" cy="38"/>
                </a:xfrm>
                <a:custGeom>
                  <a:avLst/>
                  <a:gdLst>
                    <a:gd name="T0" fmla="*/ 15 w 15"/>
                    <a:gd name="T1" fmla="*/ 3 h 16"/>
                    <a:gd name="T2" fmla="*/ 11 w 15"/>
                    <a:gd name="T3" fmla="*/ 16 h 16"/>
                    <a:gd name="T4" fmla="*/ 0 w 15"/>
                    <a:gd name="T5" fmla="*/ 11 h 16"/>
                    <a:gd name="T6" fmla="*/ 3 w 15"/>
                    <a:gd name="T7" fmla="*/ 0 h 16"/>
                    <a:gd name="T8" fmla="*/ 4 w 15"/>
                    <a:gd name="T9" fmla="*/ 0 h 16"/>
                    <a:gd name="T10" fmla="*/ 4 w 15"/>
                    <a:gd name="T11" fmla="*/ 0 h 16"/>
                    <a:gd name="T12" fmla="*/ 10 w 15"/>
                    <a:gd name="T13" fmla="*/ 2 h 16"/>
                    <a:gd name="T14" fmla="*/ 15 w 15"/>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5" y="3"/>
                      </a:moveTo>
                      <a:cubicBezTo>
                        <a:pt x="14" y="7"/>
                        <a:pt x="13" y="11"/>
                        <a:pt x="11" y="16"/>
                      </a:cubicBezTo>
                      <a:cubicBezTo>
                        <a:pt x="8" y="14"/>
                        <a:pt x="4" y="12"/>
                        <a:pt x="0" y="11"/>
                      </a:cubicBezTo>
                      <a:cubicBezTo>
                        <a:pt x="1" y="7"/>
                        <a:pt x="2" y="3"/>
                        <a:pt x="3" y="0"/>
                      </a:cubicBezTo>
                      <a:cubicBezTo>
                        <a:pt x="4" y="0"/>
                        <a:pt x="4" y="0"/>
                        <a:pt x="4" y="0"/>
                      </a:cubicBezTo>
                      <a:cubicBezTo>
                        <a:pt x="4" y="0"/>
                        <a:pt x="4" y="0"/>
                        <a:pt x="4" y="0"/>
                      </a:cubicBezTo>
                      <a:cubicBezTo>
                        <a:pt x="6" y="2"/>
                        <a:pt x="8" y="2"/>
                        <a:pt x="10" y="2"/>
                      </a:cubicBezTo>
                      <a:cubicBezTo>
                        <a:pt x="12" y="2"/>
                        <a:pt x="14" y="3"/>
                        <a:pt x="15"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297"/>
                <p:cNvSpPr>
                  <a:spLocks/>
                </p:cNvSpPr>
                <p:nvPr/>
              </p:nvSpPr>
              <p:spPr bwMode="auto">
                <a:xfrm>
                  <a:off x="4281" y="251"/>
                  <a:ext cx="45" cy="38"/>
                </a:xfrm>
                <a:custGeom>
                  <a:avLst/>
                  <a:gdLst>
                    <a:gd name="T0" fmla="*/ 0 w 19"/>
                    <a:gd name="T1" fmla="*/ 6 h 16"/>
                    <a:gd name="T2" fmla="*/ 15 w 19"/>
                    <a:gd name="T3" fmla="*/ 16 h 16"/>
                    <a:gd name="T4" fmla="*/ 0 w 19"/>
                    <a:gd name="T5" fmla="*/ 7 h 16"/>
                    <a:gd name="T6" fmla="*/ 0 w 19"/>
                    <a:gd name="T7" fmla="*/ 6 h 16"/>
                  </a:gdLst>
                  <a:ahLst/>
                  <a:cxnLst>
                    <a:cxn ang="0">
                      <a:pos x="T0" y="T1"/>
                    </a:cxn>
                    <a:cxn ang="0">
                      <a:pos x="T2" y="T3"/>
                    </a:cxn>
                    <a:cxn ang="0">
                      <a:pos x="T4" y="T5"/>
                    </a:cxn>
                    <a:cxn ang="0">
                      <a:pos x="T6" y="T7"/>
                    </a:cxn>
                  </a:cxnLst>
                  <a:rect l="0" t="0" r="r" b="b"/>
                  <a:pathLst>
                    <a:path w="19" h="16">
                      <a:moveTo>
                        <a:pt x="0" y="6"/>
                      </a:moveTo>
                      <a:cubicBezTo>
                        <a:pt x="8" y="0"/>
                        <a:pt x="19" y="6"/>
                        <a:pt x="15" y="16"/>
                      </a:cubicBezTo>
                      <a:cubicBezTo>
                        <a:pt x="11" y="12"/>
                        <a:pt x="5" y="9"/>
                        <a:pt x="0" y="7"/>
                      </a:cubicBezTo>
                      <a:cubicBezTo>
                        <a:pt x="0" y="6"/>
                        <a:pt x="0" y="6"/>
                        <a:pt x="0"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298"/>
                <p:cNvSpPr>
                  <a:spLocks/>
                </p:cNvSpPr>
                <p:nvPr/>
              </p:nvSpPr>
              <p:spPr bwMode="auto">
                <a:xfrm>
                  <a:off x="4153" y="854"/>
                  <a:ext cx="33" cy="31"/>
                </a:xfrm>
                <a:custGeom>
                  <a:avLst/>
                  <a:gdLst>
                    <a:gd name="T0" fmla="*/ 14 w 14"/>
                    <a:gd name="T1" fmla="*/ 2 h 13"/>
                    <a:gd name="T2" fmla="*/ 13 w 14"/>
                    <a:gd name="T3" fmla="*/ 13 h 13"/>
                    <a:gd name="T4" fmla="*/ 7 w 14"/>
                    <a:gd name="T5" fmla="*/ 12 h 13"/>
                    <a:gd name="T6" fmla="*/ 1 w 14"/>
                    <a:gd name="T7" fmla="*/ 12 h 13"/>
                    <a:gd name="T8" fmla="*/ 1 w 14"/>
                    <a:gd name="T9" fmla="*/ 13 h 13"/>
                    <a:gd name="T10" fmla="*/ 0 w 14"/>
                    <a:gd name="T11" fmla="*/ 13 h 13"/>
                    <a:gd name="T12" fmla="*/ 0 w 14"/>
                    <a:gd name="T13" fmla="*/ 0 h 13"/>
                    <a:gd name="T14" fmla="*/ 0 w 14"/>
                    <a:gd name="T15" fmla="*/ 0 h 13"/>
                    <a:gd name="T16" fmla="*/ 9 w 14"/>
                    <a:gd name="T17" fmla="*/ 1 h 13"/>
                    <a:gd name="T18" fmla="*/ 14 w 14"/>
                    <a:gd name="T1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3">
                      <a:moveTo>
                        <a:pt x="14" y="2"/>
                      </a:moveTo>
                      <a:cubicBezTo>
                        <a:pt x="14" y="5"/>
                        <a:pt x="14" y="9"/>
                        <a:pt x="13" y="13"/>
                      </a:cubicBezTo>
                      <a:cubicBezTo>
                        <a:pt x="11" y="13"/>
                        <a:pt x="9" y="12"/>
                        <a:pt x="7" y="12"/>
                      </a:cubicBezTo>
                      <a:cubicBezTo>
                        <a:pt x="5" y="12"/>
                        <a:pt x="3" y="11"/>
                        <a:pt x="1" y="12"/>
                      </a:cubicBezTo>
                      <a:cubicBezTo>
                        <a:pt x="1" y="12"/>
                        <a:pt x="1" y="13"/>
                        <a:pt x="1" y="13"/>
                      </a:cubicBezTo>
                      <a:cubicBezTo>
                        <a:pt x="0" y="13"/>
                        <a:pt x="0" y="13"/>
                        <a:pt x="0" y="13"/>
                      </a:cubicBezTo>
                      <a:cubicBezTo>
                        <a:pt x="1" y="8"/>
                        <a:pt x="1" y="4"/>
                        <a:pt x="0" y="0"/>
                      </a:cubicBezTo>
                      <a:cubicBezTo>
                        <a:pt x="0" y="0"/>
                        <a:pt x="0" y="0"/>
                        <a:pt x="0" y="0"/>
                      </a:cubicBezTo>
                      <a:cubicBezTo>
                        <a:pt x="3" y="0"/>
                        <a:pt x="6" y="1"/>
                        <a:pt x="9" y="1"/>
                      </a:cubicBezTo>
                      <a:cubicBezTo>
                        <a:pt x="10" y="1"/>
                        <a:pt x="12" y="2"/>
                        <a:pt x="14"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99"/>
                <p:cNvSpPr>
                  <a:spLocks/>
                </p:cNvSpPr>
                <p:nvPr/>
              </p:nvSpPr>
              <p:spPr bwMode="auto">
                <a:xfrm>
                  <a:off x="4129" y="916"/>
                  <a:ext cx="43" cy="37"/>
                </a:xfrm>
                <a:custGeom>
                  <a:avLst/>
                  <a:gdLst>
                    <a:gd name="T0" fmla="*/ 18 w 18"/>
                    <a:gd name="T1" fmla="*/ 5 h 16"/>
                    <a:gd name="T2" fmla="*/ 12 w 18"/>
                    <a:gd name="T3" fmla="*/ 16 h 16"/>
                    <a:gd name="T4" fmla="*/ 12 w 18"/>
                    <a:gd name="T5" fmla="*/ 16 h 16"/>
                    <a:gd name="T6" fmla="*/ 0 w 18"/>
                    <a:gd name="T7" fmla="*/ 12 h 16"/>
                    <a:gd name="T8" fmla="*/ 6 w 18"/>
                    <a:gd name="T9" fmla="*/ 0 h 16"/>
                    <a:gd name="T10" fmla="*/ 18 w 18"/>
                    <a:gd name="T11" fmla="*/ 5 h 16"/>
                  </a:gdLst>
                  <a:ahLst/>
                  <a:cxnLst>
                    <a:cxn ang="0">
                      <a:pos x="T0" y="T1"/>
                    </a:cxn>
                    <a:cxn ang="0">
                      <a:pos x="T2" y="T3"/>
                    </a:cxn>
                    <a:cxn ang="0">
                      <a:pos x="T4" y="T5"/>
                    </a:cxn>
                    <a:cxn ang="0">
                      <a:pos x="T6" y="T7"/>
                    </a:cxn>
                    <a:cxn ang="0">
                      <a:pos x="T8" y="T9"/>
                    </a:cxn>
                    <a:cxn ang="0">
                      <a:pos x="T10" y="T11"/>
                    </a:cxn>
                  </a:cxnLst>
                  <a:rect l="0" t="0" r="r" b="b"/>
                  <a:pathLst>
                    <a:path w="18" h="16">
                      <a:moveTo>
                        <a:pt x="18" y="5"/>
                      </a:moveTo>
                      <a:cubicBezTo>
                        <a:pt x="16" y="9"/>
                        <a:pt x="14" y="13"/>
                        <a:pt x="12" y="16"/>
                      </a:cubicBezTo>
                      <a:cubicBezTo>
                        <a:pt x="12" y="16"/>
                        <a:pt x="12" y="16"/>
                        <a:pt x="12" y="16"/>
                      </a:cubicBezTo>
                      <a:cubicBezTo>
                        <a:pt x="8" y="15"/>
                        <a:pt x="4" y="14"/>
                        <a:pt x="0" y="12"/>
                      </a:cubicBezTo>
                      <a:cubicBezTo>
                        <a:pt x="3" y="8"/>
                        <a:pt x="5" y="4"/>
                        <a:pt x="6" y="0"/>
                      </a:cubicBezTo>
                      <a:cubicBezTo>
                        <a:pt x="10" y="2"/>
                        <a:pt x="14" y="4"/>
                        <a:pt x="18"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300"/>
                <p:cNvSpPr>
                  <a:spLocks/>
                </p:cNvSpPr>
                <p:nvPr/>
              </p:nvSpPr>
              <p:spPr bwMode="auto">
                <a:xfrm>
                  <a:off x="3982" y="1535"/>
                  <a:ext cx="36" cy="45"/>
                </a:xfrm>
                <a:custGeom>
                  <a:avLst/>
                  <a:gdLst>
                    <a:gd name="T0" fmla="*/ 15 w 15"/>
                    <a:gd name="T1" fmla="*/ 11 h 19"/>
                    <a:gd name="T2" fmla="*/ 14 w 15"/>
                    <a:gd name="T3" fmla="*/ 11 h 19"/>
                    <a:gd name="T4" fmla="*/ 10 w 15"/>
                    <a:gd name="T5" fmla="*/ 15 h 19"/>
                    <a:gd name="T6" fmla="*/ 7 w 15"/>
                    <a:gd name="T7" fmla="*/ 19 h 19"/>
                    <a:gd name="T8" fmla="*/ 0 w 15"/>
                    <a:gd name="T9" fmla="*/ 10 h 19"/>
                    <a:gd name="T10" fmla="*/ 3 w 15"/>
                    <a:gd name="T11" fmla="*/ 4 h 19"/>
                    <a:gd name="T12" fmla="*/ 6 w 15"/>
                    <a:gd name="T13" fmla="*/ 0 h 19"/>
                    <a:gd name="T14" fmla="*/ 15 w 15"/>
                    <a:gd name="T15" fmla="*/ 11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9">
                      <a:moveTo>
                        <a:pt x="15" y="11"/>
                      </a:moveTo>
                      <a:cubicBezTo>
                        <a:pt x="15" y="11"/>
                        <a:pt x="15" y="11"/>
                        <a:pt x="14" y="11"/>
                      </a:cubicBezTo>
                      <a:cubicBezTo>
                        <a:pt x="13" y="12"/>
                        <a:pt x="11" y="13"/>
                        <a:pt x="10" y="15"/>
                      </a:cubicBezTo>
                      <a:cubicBezTo>
                        <a:pt x="9" y="16"/>
                        <a:pt x="8" y="17"/>
                        <a:pt x="7" y="19"/>
                      </a:cubicBezTo>
                      <a:cubicBezTo>
                        <a:pt x="5" y="16"/>
                        <a:pt x="2" y="13"/>
                        <a:pt x="0" y="10"/>
                      </a:cubicBezTo>
                      <a:cubicBezTo>
                        <a:pt x="1" y="8"/>
                        <a:pt x="2" y="6"/>
                        <a:pt x="3" y="4"/>
                      </a:cubicBezTo>
                      <a:cubicBezTo>
                        <a:pt x="4" y="3"/>
                        <a:pt x="5" y="2"/>
                        <a:pt x="6" y="0"/>
                      </a:cubicBezTo>
                      <a:cubicBezTo>
                        <a:pt x="9" y="4"/>
                        <a:pt x="12" y="7"/>
                        <a:pt x="15"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301"/>
                <p:cNvSpPr>
                  <a:spLocks/>
                </p:cNvSpPr>
                <p:nvPr/>
              </p:nvSpPr>
              <p:spPr bwMode="auto">
                <a:xfrm>
                  <a:off x="4072" y="305"/>
                  <a:ext cx="259" cy="161"/>
                </a:xfrm>
                <a:custGeom>
                  <a:avLst/>
                  <a:gdLst>
                    <a:gd name="T0" fmla="*/ 65 w 109"/>
                    <a:gd name="T1" fmla="*/ 7 h 68"/>
                    <a:gd name="T2" fmla="*/ 109 w 109"/>
                    <a:gd name="T3" fmla="*/ 50 h 68"/>
                    <a:gd name="T4" fmla="*/ 79 w 109"/>
                    <a:gd name="T5" fmla="*/ 57 h 68"/>
                    <a:gd name="T6" fmla="*/ 57 w 109"/>
                    <a:gd name="T7" fmla="*/ 68 h 68"/>
                    <a:gd name="T8" fmla="*/ 71 w 109"/>
                    <a:gd name="T9" fmla="*/ 46 h 68"/>
                    <a:gd name="T10" fmla="*/ 60 w 109"/>
                    <a:gd name="T11" fmla="*/ 17 h 68"/>
                    <a:gd name="T12" fmla="*/ 27 w 109"/>
                    <a:gd name="T13" fmla="*/ 30 h 68"/>
                    <a:gd name="T14" fmla="*/ 20 w 109"/>
                    <a:gd name="T15" fmla="*/ 57 h 68"/>
                    <a:gd name="T16" fmla="*/ 2 w 109"/>
                    <a:gd name="T17" fmla="*/ 19 h 68"/>
                    <a:gd name="T18" fmla="*/ 0 w 109"/>
                    <a:gd name="T19" fmla="*/ 17 h 68"/>
                    <a:gd name="T20" fmla="*/ 1 w 109"/>
                    <a:gd name="T21" fmla="*/ 17 h 68"/>
                    <a:gd name="T22" fmla="*/ 65 w 109"/>
                    <a:gd name="T23"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 h="68">
                      <a:moveTo>
                        <a:pt x="65" y="7"/>
                      </a:moveTo>
                      <a:cubicBezTo>
                        <a:pt x="85" y="13"/>
                        <a:pt x="101" y="30"/>
                        <a:pt x="109" y="50"/>
                      </a:cubicBezTo>
                      <a:cubicBezTo>
                        <a:pt x="99" y="51"/>
                        <a:pt x="89" y="54"/>
                        <a:pt x="79" y="57"/>
                      </a:cubicBezTo>
                      <a:cubicBezTo>
                        <a:pt x="72" y="60"/>
                        <a:pt x="64" y="64"/>
                        <a:pt x="57" y="68"/>
                      </a:cubicBezTo>
                      <a:cubicBezTo>
                        <a:pt x="64" y="62"/>
                        <a:pt x="69" y="55"/>
                        <a:pt x="71" y="46"/>
                      </a:cubicBezTo>
                      <a:cubicBezTo>
                        <a:pt x="74" y="35"/>
                        <a:pt x="73" y="20"/>
                        <a:pt x="60" y="17"/>
                      </a:cubicBezTo>
                      <a:cubicBezTo>
                        <a:pt x="47" y="13"/>
                        <a:pt x="34" y="19"/>
                        <a:pt x="27" y="30"/>
                      </a:cubicBezTo>
                      <a:cubicBezTo>
                        <a:pt x="22" y="38"/>
                        <a:pt x="20" y="47"/>
                        <a:pt x="20" y="57"/>
                      </a:cubicBezTo>
                      <a:cubicBezTo>
                        <a:pt x="16" y="43"/>
                        <a:pt x="9" y="30"/>
                        <a:pt x="2" y="19"/>
                      </a:cubicBezTo>
                      <a:cubicBezTo>
                        <a:pt x="1" y="19"/>
                        <a:pt x="1" y="18"/>
                        <a:pt x="0" y="17"/>
                      </a:cubicBezTo>
                      <a:cubicBezTo>
                        <a:pt x="0" y="17"/>
                        <a:pt x="1" y="17"/>
                        <a:pt x="1" y="17"/>
                      </a:cubicBezTo>
                      <a:cubicBezTo>
                        <a:pt x="20" y="5"/>
                        <a:pt x="43" y="0"/>
                        <a:pt x="65" y="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302"/>
                <p:cNvSpPr>
                  <a:spLocks/>
                </p:cNvSpPr>
                <p:nvPr/>
              </p:nvSpPr>
              <p:spPr bwMode="auto">
                <a:xfrm>
                  <a:off x="4146" y="651"/>
                  <a:ext cx="83" cy="63"/>
                </a:xfrm>
                <a:custGeom>
                  <a:avLst/>
                  <a:gdLst>
                    <a:gd name="T0" fmla="*/ 22 w 35"/>
                    <a:gd name="T1" fmla="*/ 1 h 27"/>
                    <a:gd name="T2" fmla="*/ 28 w 35"/>
                    <a:gd name="T3" fmla="*/ 27 h 27"/>
                    <a:gd name="T4" fmla="*/ 21 w 35"/>
                    <a:gd name="T5" fmla="*/ 23 h 27"/>
                    <a:gd name="T6" fmla="*/ 21 w 35"/>
                    <a:gd name="T7" fmla="*/ 15 h 27"/>
                    <a:gd name="T8" fmla="*/ 18 w 35"/>
                    <a:gd name="T9" fmla="*/ 9 h 27"/>
                    <a:gd name="T10" fmla="*/ 11 w 35"/>
                    <a:gd name="T11" fmla="*/ 11 h 27"/>
                    <a:gd name="T12" fmla="*/ 7 w 35"/>
                    <a:gd name="T13" fmla="*/ 16 h 27"/>
                    <a:gd name="T14" fmla="*/ 2 w 35"/>
                    <a:gd name="T15" fmla="*/ 14 h 27"/>
                    <a:gd name="T16" fmla="*/ 2 w 35"/>
                    <a:gd name="T17" fmla="*/ 14 h 27"/>
                    <a:gd name="T18" fmla="*/ 9 w 35"/>
                    <a:gd name="T19" fmla="*/ 4 h 27"/>
                    <a:gd name="T20" fmla="*/ 22 w 35"/>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27">
                      <a:moveTo>
                        <a:pt x="22" y="1"/>
                      </a:moveTo>
                      <a:cubicBezTo>
                        <a:pt x="35" y="3"/>
                        <a:pt x="31" y="18"/>
                        <a:pt x="28" y="27"/>
                      </a:cubicBezTo>
                      <a:cubicBezTo>
                        <a:pt x="25" y="25"/>
                        <a:pt x="23" y="24"/>
                        <a:pt x="21" y="23"/>
                      </a:cubicBezTo>
                      <a:cubicBezTo>
                        <a:pt x="21" y="21"/>
                        <a:pt x="22" y="18"/>
                        <a:pt x="21" y="15"/>
                      </a:cubicBezTo>
                      <a:cubicBezTo>
                        <a:pt x="21" y="13"/>
                        <a:pt x="21" y="9"/>
                        <a:pt x="18" y="9"/>
                      </a:cubicBezTo>
                      <a:cubicBezTo>
                        <a:pt x="15" y="8"/>
                        <a:pt x="13" y="10"/>
                        <a:pt x="11" y="11"/>
                      </a:cubicBezTo>
                      <a:cubicBezTo>
                        <a:pt x="9" y="13"/>
                        <a:pt x="8" y="14"/>
                        <a:pt x="7" y="16"/>
                      </a:cubicBezTo>
                      <a:cubicBezTo>
                        <a:pt x="5" y="15"/>
                        <a:pt x="3" y="15"/>
                        <a:pt x="2" y="14"/>
                      </a:cubicBezTo>
                      <a:cubicBezTo>
                        <a:pt x="2" y="14"/>
                        <a:pt x="2" y="14"/>
                        <a:pt x="2" y="14"/>
                      </a:cubicBezTo>
                      <a:cubicBezTo>
                        <a:pt x="0" y="11"/>
                        <a:pt x="8" y="5"/>
                        <a:pt x="9" y="4"/>
                      </a:cubicBezTo>
                      <a:cubicBezTo>
                        <a:pt x="13" y="1"/>
                        <a:pt x="17" y="0"/>
                        <a:pt x="22"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303"/>
                <p:cNvSpPr>
                  <a:spLocks/>
                </p:cNvSpPr>
                <p:nvPr/>
              </p:nvSpPr>
              <p:spPr bwMode="auto">
                <a:xfrm>
                  <a:off x="4030" y="1320"/>
                  <a:ext cx="38" cy="19"/>
                </a:xfrm>
                <a:custGeom>
                  <a:avLst/>
                  <a:gdLst>
                    <a:gd name="T0" fmla="*/ 16 w 16"/>
                    <a:gd name="T1" fmla="*/ 6 h 8"/>
                    <a:gd name="T2" fmla="*/ 15 w 16"/>
                    <a:gd name="T3" fmla="*/ 6 h 8"/>
                    <a:gd name="T4" fmla="*/ 12 w 16"/>
                    <a:gd name="T5" fmla="*/ 7 h 8"/>
                    <a:gd name="T6" fmla="*/ 10 w 16"/>
                    <a:gd name="T7" fmla="*/ 8 h 8"/>
                    <a:gd name="T8" fmla="*/ 10 w 16"/>
                    <a:gd name="T9" fmla="*/ 8 h 8"/>
                    <a:gd name="T10" fmla="*/ 0 w 16"/>
                    <a:gd name="T11" fmla="*/ 3 h 8"/>
                    <a:gd name="T12" fmla="*/ 3 w 16"/>
                    <a:gd name="T13" fmla="*/ 0 h 8"/>
                    <a:gd name="T14" fmla="*/ 16 w 16"/>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
                      <a:moveTo>
                        <a:pt x="16" y="6"/>
                      </a:moveTo>
                      <a:cubicBezTo>
                        <a:pt x="16" y="6"/>
                        <a:pt x="15" y="6"/>
                        <a:pt x="15" y="6"/>
                      </a:cubicBezTo>
                      <a:cubicBezTo>
                        <a:pt x="14" y="7"/>
                        <a:pt x="13" y="7"/>
                        <a:pt x="12" y="7"/>
                      </a:cubicBezTo>
                      <a:cubicBezTo>
                        <a:pt x="11" y="8"/>
                        <a:pt x="11" y="8"/>
                        <a:pt x="10" y="8"/>
                      </a:cubicBezTo>
                      <a:cubicBezTo>
                        <a:pt x="10" y="8"/>
                        <a:pt x="10" y="8"/>
                        <a:pt x="10" y="8"/>
                      </a:cubicBezTo>
                      <a:cubicBezTo>
                        <a:pt x="6" y="7"/>
                        <a:pt x="3" y="5"/>
                        <a:pt x="0" y="3"/>
                      </a:cubicBezTo>
                      <a:cubicBezTo>
                        <a:pt x="1" y="2"/>
                        <a:pt x="2" y="1"/>
                        <a:pt x="3" y="0"/>
                      </a:cubicBezTo>
                      <a:cubicBezTo>
                        <a:pt x="7" y="2"/>
                        <a:pt x="12" y="4"/>
                        <a:pt x="16"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304"/>
                <p:cNvSpPr>
                  <a:spLocks/>
                </p:cNvSpPr>
                <p:nvPr/>
              </p:nvSpPr>
              <p:spPr bwMode="auto">
                <a:xfrm>
                  <a:off x="4146" y="811"/>
                  <a:ext cx="40" cy="41"/>
                </a:xfrm>
                <a:custGeom>
                  <a:avLst/>
                  <a:gdLst>
                    <a:gd name="T0" fmla="*/ 17 w 17"/>
                    <a:gd name="T1" fmla="*/ 17 h 17"/>
                    <a:gd name="T2" fmla="*/ 12 w 17"/>
                    <a:gd name="T3" fmla="*/ 16 h 17"/>
                    <a:gd name="T4" fmla="*/ 4 w 17"/>
                    <a:gd name="T5" fmla="*/ 16 h 17"/>
                    <a:gd name="T6" fmla="*/ 3 w 17"/>
                    <a:gd name="T7" fmla="*/ 16 h 17"/>
                    <a:gd name="T8" fmla="*/ 0 w 17"/>
                    <a:gd name="T9" fmla="*/ 6 h 17"/>
                    <a:gd name="T10" fmla="*/ 6 w 17"/>
                    <a:gd name="T11" fmla="*/ 3 h 17"/>
                    <a:gd name="T12" fmla="*/ 12 w 17"/>
                    <a:gd name="T13" fmla="*/ 0 h 17"/>
                    <a:gd name="T14" fmla="*/ 17 w 17"/>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7">
                      <a:moveTo>
                        <a:pt x="17" y="17"/>
                      </a:moveTo>
                      <a:cubicBezTo>
                        <a:pt x="15" y="16"/>
                        <a:pt x="14" y="16"/>
                        <a:pt x="12" y="16"/>
                      </a:cubicBezTo>
                      <a:cubicBezTo>
                        <a:pt x="9" y="16"/>
                        <a:pt x="7" y="16"/>
                        <a:pt x="4" y="16"/>
                      </a:cubicBezTo>
                      <a:cubicBezTo>
                        <a:pt x="3" y="16"/>
                        <a:pt x="3" y="16"/>
                        <a:pt x="3" y="16"/>
                      </a:cubicBezTo>
                      <a:cubicBezTo>
                        <a:pt x="2" y="13"/>
                        <a:pt x="2" y="9"/>
                        <a:pt x="0" y="6"/>
                      </a:cubicBezTo>
                      <a:cubicBezTo>
                        <a:pt x="2" y="5"/>
                        <a:pt x="4" y="4"/>
                        <a:pt x="6" y="3"/>
                      </a:cubicBezTo>
                      <a:cubicBezTo>
                        <a:pt x="8" y="2"/>
                        <a:pt x="10" y="1"/>
                        <a:pt x="12" y="0"/>
                      </a:cubicBezTo>
                      <a:cubicBezTo>
                        <a:pt x="15" y="5"/>
                        <a:pt x="16" y="11"/>
                        <a:pt x="17" y="1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305"/>
                <p:cNvSpPr>
                  <a:spLocks/>
                </p:cNvSpPr>
                <p:nvPr/>
              </p:nvSpPr>
              <p:spPr bwMode="auto">
                <a:xfrm>
                  <a:off x="4113" y="949"/>
                  <a:ext cx="42" cy="33"/>
                </a:xfrm>
                <a:custGeom>
                  <a:avLst/>
                  <a:gdLst>
                    <a:gd name="T0" fmla="*/ 6 w 18"/>
                    <a:gd name="T1" fmla="*/ 0 h 14"/>
                    <a:gd name="T2" fmla="*/ 18 w 18"/>
                    <a:gd name="T3" fmla="*/ 4 h 14"/>
                    <a:gd name="T4" fmla="*/ 11 w 18"/>
                    <a:gd name="T5" fmla="*/ 14 h 14"/>
                    <a:gd name="T6" fmla="*/ 0 w 18"/>
                    <a:gd name="T7" fmla="*/ 10 h 14"/>
                    <a:gd name="T8" fmla="*/ 6 w 18"/>
                    <a:gd name="T9" fmla="*/ 0 h 14"/>
                  </a:gdLst>
                  <a:ahLst/>
                  <a:cxnLst>
                    <a:cxn ang="0">
                      <a:pos x="T0" y="T1"/>
                    </a:cxn>
                    <a:cxn ang="0">
                      <a:pos x="T2" y="T3"/>
                    </a:cxn>
                    <a:cxn ang="0">
                      <a:pos x="T4" y="T5"/>
                    </a:cxn>
                    <a:cxn ang="0">
                      <a:pos x="T6" y="T7"/>
                    </a:cxn>
                    <a:cxn ang="0">
                      <a:pos x="T8" y="T9"/>
                    </a:cxn>
                  </a:cxnLst>
                  <a:rect l="0" t="0" r="r" b="b"/>
                  <a:pathLst>
                    <a:path w="18" h="14">
                      <a:moveTo>
                        <a:pt x="6" y="0"/>
                      </a:moveTo>
                      <a:cubicBezTo>
                        <a:pt x="10" y="2"/>
                        <a:pt x="14" y="3"/>
                        <a:pt x="18" y="4"/>
                      </a:cubicBezTo>
                      <a:cubicBezTo>
                        <a:pt x="15" y="7"/>
                        <a:pt x="13" y="11"/>
                        <a:pt x="11" y="14"/>
                      </a:cubicBezTo>
                      <a:cubicBezTo>
                        <a:pt x="7" y="13"/>
                        <a:pt x="3" y="12"/>
                        <a:pt x="0" y="10"/>
                      </a:cubicBezTo>
                      <a:cubicBezTo>
                        <a:pt x="2" y="7"/>
                        <a:pt x="4" y="3"/>
                        <a:pt x="6"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306"/>
                <p:cNvSpPr>
                  <a:spLocks/>
                </p:cNvSpPr>
                <p:nvPr/>
              </p:nvSpPr>
              <p:spPr bwMode="auto">
                <a:xfrm>
                  <a:off x="3880" y="1888"/>
                  <a:ext cx="57" cy="64"/>
                </a:xfrm>
                <a:custGeom>
                  <a:avLst/>
                  <a:gdLst>
                    <a:gd name="T0" fmla="*/ 20 w 24"/>
                    <a:gd name="T1" fmla="*/ 0 h 27"/>
                    <a:gd name="T2" fmla="*/ 24 w 24"/>
                    <a:gd name="T3" fmla="*/ 0 h 27"/>
                    <a:gd name="T4" fmla="*/ 22 w 24"/>
                    <a:gd name="T5" fmla="*/ 2 h 27"/>
                    <a:gd name="T6" fmla="*/ 11 w 24"/>
                    <a:gd name="T7" fmla="*/ 24 h 27"/>
                    <a:gd name="T8" fmla="*/ 3 w 24"/>
                    <a:gd name="T9" fmla="*/ 15 h 27"/>
                    <a:gd name="T10" fmla="*/ 0 w 24"/>
                    <a:gd name="T11" fmla="*/ 1 h 27"/>
                    <a:gd name="T12" fmla="*/ 5 w 24"/>
                    <a:gd name="T13" fmla="*/ 1 h 27"/>
                    <a:gd name="T14" fmla="*/ 4 w 24"/>
                    <a:gd name="T15" fmla="*/ 2 h 27"/>
                    <a:gd name="T16" fmla="*/ 6 w 24"/>
                    <a:gd name="T17" fmla="*/ 12 h 27"/>
                    <a:gd name="T18" fmla="*/ 13 w 24"/>
                    <a:gd name="T19" fmla="*/ 14 h 27"/>
                    <a:gd name="T20" fmla="*/ 16 w 24"/>
                    <a:gd name="T21" fmla="*/ 8 h 27"/>
                    <a:gd name="T22" fmla="*/ 14 w 24"/>
                    <a:gd name="T23" fmla="*/ 0 h 27"/>
                    <a:gd name="T24" fmla="*/ 20 w 24"/>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7">
                      <a:moveTo>
                        <a:pt x="20" y="0"/>
                      </a:moveTo>
                      <a:cubicBezTo>
                        <a:pt x="21" y="0"/>
                        <a:pt x="22" y="0"/>
                        <a:pt x="24" y="0"/>
                      </a:cubicBezTo>
                      <a:cubicBezTo>
                        <a:pt x="23" y="0"/>
                        <a:pt x="22" y="1"/>
                        <a:pt x="22" y="2"/>
                      </a:cubicBezTo>
                      <a:cubicBezTo>
                        <a:pt x="23" y="9"/>
                        <a:pt x="24" y="27"/>
                        <a:pt x="11" y="24"/>
                      </a:cubicBezTo>
                      <a:cubicBezTo>
                        <a:pt x="7" y="23"/>
                        <a:pt x="4" y="19"/>
                        <a:pt x="3" y="15"/>
                      </a:cubicBezTo>
                      <a:cubicBezTo>
                        <a:pt x="1" y="11"/>
                        <a:pt x="0" y="5"/>
                        <a:pt x="0" y="1"/>
                      </a:cubicBezTo>
                      <a:cubicBezTo>
                        <a:pt x="1" y="1"/>
                        <a:pt x="3" y="1"/>
                        <a:pt x="5" y="1"/>
                      </a:cubicBezTo>
                      <a:cubicBezTo>
                        <a:pt x="4" y="1"/>
                        <a:pt x="4" y="1"/>
                        <a:pt x="4" y="2"/>
                      </a:cubicBezTo>
                      <a:cubicBezTo>
                        <a:pt x="4" y="5"/>
                        <a:pt x="4" y="9"/>
                        <a:pt x="6" y="12"/>
                      </a:cubicBezTo>
                      <a:cubicBezTo>
                        <a:pt x="8" y="13"/>
                        <a:pt x="10" y="14"/>
                        <a:pt x="13" y="14"/>
                      </a:cubicBezTo>
                      <a:cubicBezTo>
                        <a:pt x="15" y="13"/>
                        <a:pt x="17" y="11"/>
                        <a:pt x="16" y="8"/>
                      </a:cubicBezTo>
                      <a:cubicBezTo>
                        <a:pt x="16" y="5"/>
                        <a:pt x="14" y="3"/>
                        <a:pt x="14" y="0"/>
                      </a:cubicBezTo>
                      <a:cubicBezTo>
                        <a:pt x="16" y="0"/>
                        <a:pt x="18" y="0"/>
                        <a:pt x="20"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307"/>
                <p:cNvSpPr>
                  <a:spLocks/>
                </p:cNvSpPr>
                <p:nvPr/>
              </p:nvSpPr>
              <p:spPr bwMode="auto">
                <a:xfrm>
                  <a:off x="4034" y="1285"/>
                  <a:ext cx="36" cy="21"/>
                </a:xfrm>
                <a:custGeom>
                  <a:avLst/>
                  <a:gdLst>
                    <a:gd name="T0" fmla="*/ 15 w 15"/>
                    <a:gd name="T1" fmla="*/ 6 h 9"/>
                    <a:gd name="T2" fmla="*/ 15 w 15"/>
                    <a:gd name="T3" fmla="*/ 7 h 9"/>
                    <a:gd name="T4" fmla="*/ 14 w 15"/>
                    <a:gd name="T5" fmla="*/ 9 h 9"/>
                    <a:gd name="T6" fmla="*/ 0 w 15"/>
                    <a:gd name="T7" fmla="*/ 5 h 9"/>
                    <a:gd name="T8" fmla="*/ 0 w 15"/>
                    <a:gd name="T9" fmla="*/ 3 h 9"/>
                    <a:gd name="T10" fmla="*/ 0 w 15"/>
                    <a:gd name="T11" fmla="*/ 0 h 9"/>
                    <a:gd name="T12" fmla="*/ 15 w 1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6"/>
                      </a:moveTo>
                      <a:cubicBezTo>
                        <a:pt x="15" y="6"/>
                        <a:pt x="15" y="7"/>
                        <a:pt x="15" y="7"/>
                      </a:cubicBezTo>
                      <a:cubicBezTo>
                        <a:pt x="15" y="8"/>
                        <a:pt x="14" y="9"/>
                        <a:pt x="14" y="9"/>
                      </a:cubicBezTo>
                      <a:cubicBezTo>
                        <a:pt x="9" y="8"/>
                        <a:pt x="5" y="7"/>
                        <a:pt x="0" y="5"/>
                      </a:cubicBezTo>
                      <a:cubicBezTo>
                        <a:pt x="0" y="5"/>
                        <a:pt x="0" y="4"/>
                        <a:pt x="0" y="3"/>
                      </a:cubicBezTo>
                      <a:cubicBezTo>
                        <a:pt x="0" y="2"/>
                        <a:pt x="0" y="1"/>
                        <a:pt x="0" y="0"/>
                      </a:cubicBezTo>
                      <a:cubicBezTo>
                        <a:pt x="5" y="2"/>
                        <a:pt x="10" y="4"/>
                        <a:pt x="15"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308"/>
                <p:cNvSpPr>
                  <a:spLocks/>
                </p:cNvSpPr>
                <p:nvPr/>
              </p:nvSpPr>
              <p:spPr bwMode="auto">
                <a:xfrm>
                  <a:off x="3804" y="2044"/>
                  <a:ext cx="67" cy="196"/>
                </a:xfrm>
                <a:custGeom>
                  <a:avLst/>
                  <a:gdLst>
                    <a:gd name="T0" fmla="*/ 26 w 28"/>
                    <a:gd name="T1" fmla="*/ 57 h 83"/>
                    <a:gd name="T2" fmla="*/ 17 w 28"/>
                    <a:gd name="T3" fmla="*/ 77 h 83"/>
                    <a:gd name="T4" fmla="*/ 0 w 28"/>
                    <a:gd name="T5" fmla="*/ 63 h 83"/>
                    <a:gd name="T6" fmla="*/ 3 w 28"/>
                    <a:gd name="T7" fmla="*/ 41 h 83"/>
                    <a:gd name="T8" fmla="*/ 14 w 28"/>
                    <a:gd name="T9" fmla="*/ 0 h 83"/>
                    <a:gd name="T10" fmla="*/ 25 w 28"/>
                    <a:gd name="T11" fmla="*/ 33 h 83"/>
                    <a:gd name="T12" fmla="*/ 26 w 28"/>
                    <a:gd name="T13" fmla="*/ 57 h 83"/>
                  </a:gdLst>
                  <a:ahLst/>
                  <a:cxnLst>
                    <a:cxn ang="0">
                      <a:pos x="T0" y="T1"/>
                    </a:cxn>
                    <a:cxn ang="0">
                      <a:pos x="T2" y="T3"/>
                    </a:cxn>
                    <a:cxn ang="0">
                      <a:pos x="T4" y="T5"/>
                    </a:cxn>
                    <a:cxn ang="0">
                      <a:pos x="T6" y="T7"/>
                    </a:cxn>
                    <a:cxn ang="0">
                      <a:pos x="T8" y="T9"/>
                    </a:cxn>
                    <a:cxn ang="0">
                      <a:pos x="T10" y="T11"/>
                    </a:cxn>
                    <a:cxn ang="0">
                      <a:pos x="T12" y="T13"/>
                    </a:cxn>
                  </a:cxnLst>
                  <a:rect l="0" t="0" r="r" b="b"/>
                  <a:pathLst>
                    <a:path w="28" h="83">
                      <a:moveTo>
                        <a:pt x="26" y="57"/>
                      </a:moveTo>
                      <a:cubicBezTo>
                        <a:pt x="25" y="64"/>
                        <a:pt x="23" y="73"/>
                        <a:pt x="17" y="77"/>
                      </a:cubicBezTo>
                      <a:cubicBezTo>
                        <a:pt x="7" y="83"/>
                        <a:pt x="1" y="72"/>
                        <a:pt x="0" y="63"/>
                      </a:cubicBezTo>
                      <a:cubicBezTo>
                        <a:pt x="0" y="56"/>
                        <a:pt x="2" y="48"/>
                        <a:pt x="3" y="41"/>
                      </a:cubicBezTo>
                      <a:cubicBezTo>
                        <a:pt x="6" y="27"/>
                        <a:pt x="10" y="13"/>
                        <a:pt x="14" y="0"/>
                      </a:cubicBezTo>
                      <a:cubicBezTo>
                        <a:pt x="18" y="11"/>
                        <a:pt x="22" y="22"/>
                        <a:pt x="25" y="33"/>
                      </a:cubicBezTo>
                      <a:cubicBezTo>
                        <a:pt x="28" y="41"/>
                        <a:pt x="28" y="49"/>
                        <a:pt x="26" y="57"/>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309"/>
                <p:cNvSpPr>
                  <a:spLocks noEditPoints="1"/>
                </p:cNvSpPr>
                <p:nvPr/>
              </p:nvSpPr>
              <p:spPr bwMode="auto">
                <a:xfrm>
                  <a:off x="3807" y="161"/>
                  <a:ext cx="457" cy="435"/>
                </a:xfrm>
                <a:custGeom>
                  <a:avLst/>
                  <a:gdLst>
                    <a:gd name="T0" fmla="*/ 191 w 193"/>
                    <a:gd name="T1" fmla="*/ 118 h 184"/>
                    <a:gd name="T2" fmla="*/ 193 w 193"/>
                    <a:gd name="T3" fmla="*/ 122 h 184"/>
                    <a:gd name="T4" fmla="*/ 163 w 193"/>
                    <a:gd name="T5" fmla="*/ 139 h 184"/>
                    <a:gd name="T6" fmla="*/ 133 w 193"/>
                    <a:gd name="T7" fmla="*/ 173 h 184"/>
                    <a:gd name="T8" fmla="*/ 128 w 193"/>
                    <a:gd name="T9" fmla="*/ 184 h 184"/>
                    <a:gd name="T10" fmla="*/ 127 w 193"/>
                    <a:gd name="T11" fmla="*/ 184 h 184"/>
                    <a:gd name="T12" fmla="*/ 124 w 193"/>
                    <a:gd name="T13" fmla="*/ 183 h 184"/>
                    <a:gd name="T14" fmla="*/ 124 w 193"/>
                    <a:gd name="T15" fmla="*/ 182 h 184"/>
                    <a:gd name="T16" fmla="*/ 128 w 193"/>
                    <a:gd name="T17" fmla="*/ 122 h 184"/>
                    <a:gd name="T18" fmla="*/ 105 w 193"/>
                    <a:gd name="T19" fmla="*/ 75 h 184"/>
                    <a:gd name="T20" fmla="*/ 63 w 193"/>
                    <a:gd name="T21" fmla="*/ 39 h 184"/>
                    <a:gd name="T22" fmla="*/ 33 w 193"/>
                    <a:gd name="T23" fmla="*/ 6 h 184"/>
                    <a:gd name="T24" fmla="*/ 3 w 193"/>
                    <a:gd name="T25" fmla="*/ 31 h 184"/>
                    <a:gd name="T26" fmla="*/ 0 w 193"/>
                    <a:gd name="T27" fmla="*/ 27 h 184"/>
                    <a:gd name="T28" fmla="*/ 13 w 193"/>
                    <a:gd name="T29" fmla="*/ 18 h 184"/>
                    <a:gd name="T30" fmla="*/ 12 w 193"/>
                    <a:gd name="T31" fmla="*/ 18 h 184"/>
                    <a:gd name="T32" fmla="*/ 16 w 193"/>
                    <a:gd name="T33" fmla="*/ 16 h 184"/>
                    <a:gd name="T34" fmla="*/ 33 w 193"/>
                    <a:gd name="T35" fmla="*/ 1 h 184"/>
                    <a:gd name="T36" fmla="*/ 36 w 193"/>
                    <a:gd name="T37" fmla="*/ 2 h 184"/>
                    <a:gd name="T38" fmla="*/ 63 w 193"/>
                    <a:gd name="T39" fmla="*/ 34 h 184"/>
                    <a:gd name="T40" fmla="*/ 66 w 193"/>
                    <a:gd name="T41" fmla="*/ 35 h 184"/>
                    <a:gd name="T42" fmla="*/ 79 w 193"/>
                    <a:gd name="T43" fmla="*/ 44 h 184"/>
                    <a:gd name="T44" fmla="*/ 91 w 193"/>
                    <a:gd name="T45" fmla="*/ 54 h 184"/>
                    <a:gd name="T46" fmla="*/ 90 w 193"/>
                    <a:gd name="T47" fmla="*/ 44 h 184"/>
                    <a:gd name="T48" fmla="*/ 100 w 193"/>
                    <a:gd name="T49" fmla="*/ 43 h 184"/>
                    <a:gd name="T50" fmla="*/ 99 w 193"/>
                    <a:gd name="T51" fmla="*/ 46 h 184"/>
                    <a:gd name="T52" fmla="*/ 95 w 193"/>
                    <a:gd name="T53" fmla="*/ 46 h 184"/>
                    <a:gd name="T54" fmla="*/ 95 w 193"/>
                    <a:gd name="T55" fmla="*/ 55 h 184"/>
                    <a:gd name="T56" fmla="*/ 97 w 193"/>
                    <a:gd name="T57" fmla="*/ 58 h 184"/>
                    <a:gd name="T58" fmla="*/ 96 w 193"/>
                    <a:gd name="T59" fmla="*/ 58 h 184"/>
                    <a:gd name="T60" fmla="*/ 111 w 193"/>
                    <a:gd name="T61" fmla="*/ 76 h 184"/>
                    <a:gd name="T62" fmla="*/ 112 w 193"/>
                    <a:gd name="T63" fmla="*/ 78 h 184"/>
                    <a:gd name="T64" fmla="*/ 114 w 193"/>
                    <a:gd name="T65" fmla="*/ 80 h 184"/>
                    <a:gd name="T66" fmla="*/ 132 w 193"/>
                    <a:gd name="T67" fmla="*/ 118 h 184"/>
                    <a:gd name="T68" fmla="*/ 139 w 193"/>
                    <a:gd name="T69" fmla="*/ 91 h 184"/>
                    <a:gd name="T70" fmla="*/ 172 w 193"/>
                    <a:gd name="T71" fmla="*/ 78 h 184"/>
                    <a:gd name="T72" fmla="*/ 183 w 193"/>
                    <a:gd name="T73" fmla="*/ 107 h 184"/>
                    <a:gd name="T74" fmla="*/ 169 w 193"/>
                    <a:gd name="T75" fmla="*/ 129 h 184"/>
                    <a:gd name="T76" fmla="*/ 191 w 193"/>
                    <a:gd name="T77" fmla="*/ 118 h 184"/>
                    <a:gd name="T78" fmla="*/ 177 w 193"/>
                    <a:gd name="T79" fmla="*/ 111 h 184"/>
                    <a:gd name="T80" fmla="*/ 168 w 193"/>
                    <a:gd name="T81" fmla="*/ 81 h 184"/>
                    <a:gd name="T82" fmla="*/ 140 w 193"/>
                    <a:gd name="T83" fmla="*/ 98 h 184"/>
                    <a:gd name="T84" fmla="*/ 136 w 193"/>
                    <a:gd name="T85" fmla="*/ 130 h 184"/>
                    <a:gd name="T86" fmla="*/ 142 w 193"/>
                    <a:gd name="T87" fmla="*/ 112 h 184"/>
                    <a:gd name="T88" fmla="*/ 168 w 193"/>
                    <a:gd name="T89" fmla="*/ 93 h 184"/>
                    <a:gd name="T90" fmla="*/ 166 w 193"/>
                    <a:gd name="T91" fmla="*/ 124 h 184"/>
                    <a:gd name="T92" fmla="*/ 163 w 193"/>
                    <a:gd name="T93" fmla="*/ 129 h 184"/>
                    <a:gd name="T94" fmla="*/ 177 w 193"/>
                    <a:gd name="T95" fmla="*/ 111 h 184"/>
                    <a:gd name="T96" fmla="*/ 159 w 193"/>
                    <a:gd name="T97" fmla="*/ 137 h 184"/>
                    <a:gd name="T98" fmla="*/ 158 w 193"/>
                    <a:gd name="T99" fmla="*/ 137 h 184"/>
                    <a:gd name="T100" fmla="*/ 157 w 193"/>
                    <a:gd name="T101" fmla="*/ 137 h 184"/>
                    <a:gd name="T102" fmla="*/ 154 w 193"/>
                    <a:gd name="T103" fmla="*/ 141 h 184"/>
                    <a:gd name="T104" fmla="*/ 159 w 193"/>
                    <a:gd name="T105" fmla="*/ 137 h 184"/>
                    <a:gd name="T106" fmla="*/ 155 w 193"/>
                    <a:gd name="T107" fmla="*/ 133 h 184"/>
                    <a:gd name="T108" fmla="*/ 163 w 193"/>
                    <a:gd name="T109" fmla="*/ 97 h 184"/>
                    <a:gd name="T110" fmla="*/ 150 w 193"/>
                    <a:gd name="T111" fmla="*/ 106 h 184"/>
                    <a:gd name="T112" fmla="*/ 143 w 193"/>
                    <a:gd name="T113" fmla="*/ 122 h 184"/>
                    <a:gd name="T114" fmla="*/ 137 w 193"/>
                    <a:gd name="T115" fmla="*/ 146 h 184"/>
                    <a:gd name="T116" fmla="*/ 137 w 193"/>
                    <a:gd name="T117" fmla="*/ 157 h 184"/>
                    <a:gd name="T118" fmla="*/ 155 w 193"/>
                    <a:gd name="T119" fmla="*/ 13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84">
                      <a:moveTo>
                        <a:pt x="191" y="118"/>
                      </a:moveTo>
                      <a:cubicBezTo>
                        <a:pt x="193" y="122"/>
                        <a:pt x="193" y="122"/>
                        <a:pt x="193" y="122"/>
                      </a:cubicBezTo>
                      <a:cubicBezTo>
                        <a:pt x="182" y="126"/>
                        <a:pt x="172" y="132"/>
                        <a:pt x="163" y="139"/>
                      </a:cubicBezTo>
                      <a:cubicBezTo>
                        <a:pt x="151" y="148"/>
                        <a:pt x="141" y="160"/>
                        <a:pt x="133" y="173"/>
                      </a:cubicBezTo>
                      <a:cubicBezTo>
                        <a:pt x="132" y="177"/>
                        <a:pt x="130" y="181"/>
                        <a:pt x="128" y="184"/>
                      </a:cubicBezTo>
                      <a:cubicBezTo>
                        <a:pt x="128" y="184"/>
                        <a:pt x="128" y="184"/>
                        <a:pt x="127" y="184"/>
                      </a:cubicBezTo>
                      <a:cubicBezTo>
                        <a:pt x="124" y="183"/>
                        <a:pt x="124" y="183"/>
                        <a:pt x="124" y="183"/>
                      </a:cubicBezTo>
                      <a:cubicBezTo>
                        <a:pt x="124" y="182"/>
                        <a:pt x="124" y="182"/>
                        <a:pt x="124" y="182"/>
                      </a:cubicBezTo>
                      <a:cubicBezTo>
                        <a:pt x="136" y="164"/>
                        <a:pt x="133" y="141"/>
                        <a:pt x="128" y="122"/>
                      </a:cubicBezTo>
                      <a:cubicBezTo>
                        <a:pt x="123" y="105"/>
                        <a:pt x="115" y="89"/>
                        <a:pt x="105" y="75"/>
                      </a:cubicBezTo>
                      <a:cubicBezTo>
                        <a:pt x="93" y="60"/>
                        <a:pt x="79" y="49"/>
                        <a:pt x="63" y="39"/>
                      </a:cubicBezTo>
                      <a:cubicBezTo>
                        <a:pt x="51" y="31"/>
                        <a:pt x="38" y="21"/>
                        <a:pt x="33" y="6"/>
                      </a:cubicBezTo>
                      <a:cubicBezTo>
                        <a:pt x="24" y="15"/>
                        <a:pt x="13" y="23"/>
                        <a:pt x="3" y="31"/>
                      </a:cubicBezTo>
                      <a:cubicBezTo>
                        <a:pt x="0" y="27"/>
                        <a:pt x="0" y="27"/>
                        <a:pt x="0" y="27"/>
                      </a:cubicBezTo>
                      <a:cubicBezTo>
                        <a:pt x="5" y="24"/>
                        <a:pt x="9" y="21"/>
                        <a:pt x="13" y="18"/>
                      </a:cubicBezTo>
                      <a:cubicBezTo>
                        <a:pt x="13" y="18"/>
                        <a:pt x="12" y="18"/>
                        <a:pt x="12" y="18"/>
                      </a:cubicBezTo>
                      <a:cubicBezTo>
                        <a:pt x="16" y="16"/>
                        <a:pt x="16" y="16"/>
                        <a:pt x="16" y="16"/>
                      </a:cubicBezTo>
                      <a:cubicBezTo>
                        <a:pt x="22" y="11"/>
                        <a:pt x="27" y="6"/>
                        <a:pt x="33" y="1"/>
                      </a:cubicBezTo>
                      <a:cubicBezTo>
                        <a:pt x="34" y="0"/>
                        <a:pt x="36" y="0"/>
                        <a:pt x="36" y="2"/>
                      </a:cubicBezTo>
                      <a:cubicBezTo>
                        <a:pt x="39" y="17"/>
                        <a:pt x="51" y="26"/>
                        <a:pt x="63" y="34"/>
                      </a:cubicBezTo>
                      <a:cubicBezTo>
                        <a:pt x="66" y="35"/>
                        <a:pt x="66" y="35"/>
                        <a:pt x="66" y="35"/>
                      </a:cubicBezTo>
                      <a:cubicBezTo>
                        <a:pt x="71" y="38"/>
                        <a:pt x="75" y="41"/>
                        <a:pt x="79" y="44"/>
                      </a:cubicBezTo>
                      <a:cubicBezTo>
                        <a:pt x="83" y="47"/>
                        <a:pt x="87" y="50"/>
                        <a:pt x="91" y="54"/>
                      </a:cubicBezTo>
                      <a:cubicBezTo>
                        <a:pt x="89" y="51"/>
                        <a:pt x="87" y="47"/>
                        <a:pt x="90" y="44"/>
                      </a:cubicBezTo>
                      <a:cubicBezTo>
                        <a:pt x="92" y="42"/>
                        <a:pt x="96" y="42"/>
                        <a:pt x="100" y="43"/>
                      </a:cubicBezTo>
                      <a:cubicBezTo>
                        <a:pt x="99" y="46"/>
                        <a:pt x="99" y="46"/>
                        <a:pt x="99" y="46"/>
                      </a:cubicBezTo>
                      <a:cubicBezTo>
                        <a:pt x="98" y="46"/>
                        <a:pt x="96" y="45"/>
                        <a:pt x="95" y="46"/>
                      </a:cubicBezTo>
                      <a:cubicBezTo>
                        <a:pt x="90" y="48"/>
                        <a:pt x="93" y="52"/>
                        <a:pt x="95" y="55"/>
                      </a:cubicBezTo>
                      <a:cubicBezTo>
                        <a:pt x="97" y="58"/>
                        <a:pt x="97" y="58"/>
                        <a:pt x="97" y="58"/>
                      </a:cubicBezTo>
                      <a:cubicBezTo>
                        <a:pt x="97" y="58"/>
                        <a:pt x="96" y="58"/>
                        <a:pt x="96" y="58"/>
                      </a:cubicBezTo>
                      <a:cubicBezTo>
                        <a:pt x="101" y="64"/>
                        <a:pt x="106" y="69"/>
                        <a:pt x="111" y="76"/>
                      </a:cubicBezTo>
                      <a:cubicBezTo>
                        <a:pt x="112" y="78"/>
                        <a:pt x="112" y="78"/>
                        <a:pt x="112" y="78"/>
                      </a:cubicBezTo>
                      <a:cubicBezTo>
                        <a:pt x="113" y="79"/>
                        <a:pt x="113" y="80"/>
                        <a:pt x="114" y="80"/>
                      </a:cubicBezTo>
                      <a:cubicBezTo>
                        <a:pt x="121" y="91"/>
                        <a:pt x="128" y="104"/>
                        <a:pt x="132" y="118"/>
                      </a:cubicBezTo>
                      <a:cubicBezTo>
                        <a:pt x="132" y="108"/>
                        <a:pt x="134" y="99"/>
                        <a:pt x="139" y="91"/>
                      </a:cubicBezTo>
                      <a:cubicBezTo>
                        <a:pt x="146" y="80"/>
                        <a:pt x="159" y="74"/>
                        <a:pt x="172" y="78"/>
                      </a:cubicBezTo>
                      <a:cubicBezTo>
                        <a:pt x="185" y="81"/>
                        <a:pt x="186" y="96"/>
                        <a:pt x="183" y="107"/>
                      </a:cubicBezTo>
                      <a:cubicBezTo>
                        <a:pt x="181" y="116"/>
                        <a:pt x="176" y="123"/>
                        <a:pt x="169" y="129"/>
                      </a:cubicBezTo>
                      <a:cubicBezTo>
                        <a:pt x="176" y="125"/>
                        <a:pt x="184" y="121"/>
                        <a:pt x="191" y="118"/>
                      </a:cubicBezTo>
                      <a:close/>
                      <a:moveTo>
                        <a:pt x="177" y="111"/>
                      </a:moveTo>
                      <a:cubicBezTo>
                        <a:pt x="182" y="100"/>
                        <a:pt x="183" y="83"/>
                        <a:pt x="168" y="81"/>
                      </a:cubicBezTo>
                      <a:cubicBezTo>
                        <a:pt x="155" y="80"/>
                        <a:pt x="145" y="87"/>
                        <a:pt x="140" y="98"/>
                      </a:cubicBezTo>
                      <a:cubicBezTo>
                        <a:pt x="135" y="108"/>
                        <a:pt x="135" y="119"/>
                        <a:pt x="136" y="130"/>
                      </a:cubicBezTo>
                      <a:cubicBezTo>
                        <a:pt x="138" y="124"/>
                        <a:pt x="140" y="118"/>
                        <a:pt x="142" y="112"/>
                      </a:cubicBezTo>
                      <a:cubicBezTo>
                        <a:pt x="146" y="103"/>
                        <a:pt x="156" y="91"/>
                        <a:pt x="168" y="93"/>
                      </a:cubicBezTo>
                      <a:cubicBezTo>
                        <a:pt x="181" y="95"/>
                        <a:pt x="170" y="118"/>
                        <a:pt x="166" y="124"/>
                      </a:cubicBezTo>
                      <a:cubicBezTo>
                        <a:pt x="165" y="126"/>
                        <a:pt x="164" y="128"/>
                        <a:pt x="163" y="129"/>
                      </a:cubicBezTo>
                      <a:cubicBezTo>
                        <a:pt x="169" y="124"/>
                        <a:pt x="174" y="118"/>
                        <a:pt x="177" y="111"/>
                      </a:cubicBezTo>
                      <a:close/>
                      <a:moveTo>
                        <a:pt x="159" y="137"/>
                      </a:moveTo>
                      <a:cubicBezTo>
                        <a:pt x="159" y="137"/>
                        <a:pt x="159" y="137"/>
                        <a:pt x="158" y="137"/>
                      </a:cubicBezTo>
                      <a:cubicBezTo>
                        <a:pt x="158" y="137"/>
                        <a:pt x="157" y="137"/>
                        <a:pt x="157" y="137"/>
                      </a:cubicBezTo>
                      <a:cubicBezTo>
                        <a:pt x="156" y="138"/>
                        <a:pt x="155" y="140"/>
                        <a:pt x="154" y="141"/>
                      </a:cubicBezTo>
                      <a:cubicBezTo>
                        <a:pt x="156" y="139"/>
                        <a:pt x="158" y="138"/>
                        <a:pt x="159" y="137"/>
                      </a:cubicBezTo>
                      <a:close/>
                      <a:moveTo>
                        <a:pt x="155" y="133"/>
                      </a:moveTo>
                      <a:cubicBezTo>
                        <a:pt x="158" y="128"/>
                        <a:pt x="180" y="98"/>
                        <a:pt x="163" y="97"/>
                      </a:cubicBezTo>
                      <a:cubicBezTo>
                        <a:pt x="159" y="97"/>
                        <a:pt x="153" y="103"/>
                        <a:pt x="150" y="106"/>
                      </a:cubicBezTo>
                      <a:cubicBezTo>
                        <a:pt x="147" y="111"/>
                        <a:pt x="144" y="117"/>
                        <a:pt x="143" y="122"/>
                      </a:cubicBezTo>
                      <a:cubicBezTo>
                        <a:pt x="140" y="130"/>
                        <a:pt x="139" y="138"/>
                        <a:pt x="137" y="146"/>
                      </a:cubicBezTo>
                      <a:cubicBezTo>
                        <a:pt x="137" y="150"/>
                        <a:pt x="137" y="153"/>
                        <a:pt x="137" y="157"/>
                      </a:cubicBezTo>
                      <a:cubicBezTo>
                        <a:pt x="143" y="148"/>
                        <a:pt x="149" y="141"/>
                        <a:pt x="155" y="13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310"/>
                <p:cNvSpPr>
                  <a:spLocks/>
                </p:cNvSpPr>
                <p:nvPr/>
              </p:nvSpPr>
              <p:spPr bwMode="auto">
                <a:xfrm>
                  <a:off x="3930" y="1725"/>
                  <a:ext cx="38" cy="35"/>
                </a:xfrm>
                <a:custGeom>
                  <a:avLst/>
                  <a:gdLst>
                    <a:gd name="T0" fmla="*/ 16 w 16"/>
                    <a:gd name="T1" fmla="*/ 2 h 15"/>
                    <a:gd name="T2" fmla="*/ 12 w 16"/>
                    <a:gd name="T3" fmla="*/ 15 h 15"/>
                    <a:gd name="T4" fmla="*/ 7 w 16"/>
                    <a:gd name="T5" fmla="*/ 14 h 15"/>
                    <a:gd name="T6" fmla="*/ 0 w 16"/>
                    <a:gd name="T7" fmla="*/ 13 h 15"/>
                    <a:gd name="T8" fmla="*/ 3 w 16"/>
                    <a:gd name="T9" fmla="*/ 0 h 15"/>
                    <a:gd name="T10" fmla="*/ 4 w 16"/>
                    <a:gd name="T11" fmla="*/ 0 h 15"/>
                    <a:gd name="T12" fmla="*/ 16 w 16"/>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2"/>
                      </a:moveTo>
                      <a:cubicBezTo>
                        <a:pt x="15" y="7"/>
                        <a:pt x="14" y="11"/>
                        <a:pt x="12" y="15"/>
                      </a:cubicBezTo>
                      <a:cubicBezTo>
                        <a:pt x="11" y="15"/>
                        <a:pt x="9" y="15"/>
                        <a:pt x="7" y="14"/>
                      </a:cubicBezTo>
                      <a:cubicBezTo>
                        <a:pt x="5" y="14"/>
                        <a:pt x="3" y="13"/>
                        <a:pt x="0" y="13"/>
                      </a:cubicBezTo>
                      <a:cubicBezTo>
                        <a:pt x="2" y="9"/>
                        <a:pt x="3" y="4"/>
                        <a:pt x="3" y="0"/>
                      </a:cubicBezTo>
                      <a:cubicBezTo>
                        <a:pt x="3" y="0"/>
                        <a:pt x="3" y="0"/>
                        <a:pt x="4" y="0"/>
                      </a:cubicBezTo>
                      <a:cubicBezTo>
                        <a:pt x="7" y="2"/>
                        <a:pt x="12" y="4"/>
                        <a:pt x="16"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311"/>
                <p:cNvSpPr>
                  <a:spLocks/>
                </p:cNvSpPr>
                <p:nvPr/>
              </p:nvSpPr>
              <p:spPr bwMode="auto">
                <a:xfrm>
                  <a:off x="3937" y="1689"/>
                  <a:ext cx="33" cy="36"/>
                </a:xfrm>
                <a:custGeom>
                  <a:avLst/>
                  <a:gdLst>
                    <a:gd name="T0" fmla="*/ 14 w 14"/>
                    <a:gd name="T1" fmla="*/ 0 h 15"/>
                    <a:gd name="T2" fmla="*/ 13 w 14"/>
                    <a:gd name="T3" fmla="*/ 15 h 15"/>
                    <a:gd name="T4" fmla="*/ 8 w 14"/>
                    <a:gd name="T5" fmla="*/ 15 h 15"/>
                    <a:gd name="T6" fmla="*/ 1 w 14"/>
                    <a:gd name="T7" fmla="*/ 13 h 15"/>
                    <a:gd name="T8" fmla="*/ 0 w 14"/>
                    <a:gd name="T9" fmla="*/ 14 h 15"/>
                    <a:gd name="T10" fmla="*/ 1 w 14"/>
                    <a:gd name="T11" fmla="*/ 2 h 15"/>
                    <a:gd name="T12" fmla="*/ 12 w 14"/>
                    <a:gd name="T13" fmla="*/ 1 h 15"/>
                    <a:gd name="T14" fmla="*/ 12 w 14"/>
                    <a:gd name="T15" fmla="*/ 0 h 15"/>
                    <a:gd name="T16" fmla="*/ 14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4" y="0"/>
                      </a:moveTo>
                      <a:cubicBezTo>
                        <a:pt x="14" y="5"/>
                        <a:pt x="14" y="10"/>
                        <a:pt x="13" y="15"/>
                      </a:cubicBezTo>
                      <a:cubicBezTo>
                        <a:pt x="11" y="14"/>
                        <a:pt x="9" y="15"/>
                        <a:pt x="8" y="15"/>
                      </a:cubicBezTo>
                      <a:cubicBezTo>
                        <a:pt x="5" y="15"/>
                        <a:pt x="3" y="14"/>
                        <a:pt x="1" y="13"/>
                      </a:cubicBezTo>
                      <a:cubicBezTo>
                        <a:pt x="1" y="13"/>
                        <a:pt x="0" y="13"/>
                        <a:pt x="0" y="14"/>
                      </a:cubicBezTo>
                      <a:cubicBezTo>
                        <a:pt x="1" y="10"/>
                        <a:pt x="1" y="6"/>
                        <a:pt x="1" y="2"/>
                      </a:cubicBezTo>
                      <a:cubicBezTo>
                        <a:pt x="4" y="3"/>
                        <a:pt x="9" y="3"/>
                        <a:pt x="12" y="1"/>
                      </a:cubicBezTo>
                      <a:cubicBezTo>
                        <a:pt x="12" y="1"/>
                        <a:pt x="12" y="0"/>
                        <a:pt x="12" y="0"/>
                      </a:cubicBezTo>
                      <a:lnTo>
                        <a:pt x="14" y="0"/>
                      </a:ln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312"/>
                <p:cNvSpPr>
                  <a:spLocks/>
                </p:cNvSpPr>
                <p:nvPr/>
              </p:nvSpPr>
              <p:spPr bwMode="auto">
                <a:xfrm>
                  <a:off x="4079" y="1079"/>
                  <a:ext cx="34" cy="33"/>
                </a:xfrm>
                <a:custGeom>
                  <a:avLst/>
                  <a:gdLst>
                    <a:gd name="T0" fmla="*/ 13 w 14"/>
                    <a:gd name="T1" fmla="*/ 3 h 14"/>
                    <a:gd name="T2" fmla="*/ 14 w 14"/>
                    <a:gd name="T3" fmla="*/ 8 h 14"/>
                    <a:gd name="T4" fmla="*/ 4 w 14"/>
                    <a:gd name="T5" fmla="*/ 14 h 14"/>
                    <a:gd name="T6" fmla="*/ 3 w 14"/>
                    <a:gd name="T7" fmla="*/ 12 h 14"/>
                    <a:gd name="T8" fmla="*/ 2 w 14"/>
                    <a:gd name="T9" fmla="*/ 10 h 14"/>
                    <a:gd name="T10" fmla="*/ 1 w 14"/>
                    <a:gd name="T11" fmla="*/ 9 h 14"/>
                    <a:gd name="T12" fmla="*/ 0 w 14"/>
                    <a:gd name="T13" fmla="*/ 9 h 14"/>
                    <a:gd name="T14" fmla="*/ 0 w 14"/>
                    <a:gd name="T15" fmla="*/ 9 h 14"/>
                    <a:gd name="T16" fmla="*/ 0 w 14"/>
                    <a:gd name="T17" fmla="*/ 8 h 14"/>
                    <a:gd name="T18" fmla="*/ 13 w 14"/>
                    <a:gd name="T19" fmla="*/ 0 h 14"/>
                    <a:gd name="T20" fmla="*/ 13 w 14"/>
                    <a:gd name="T2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13" y="3"/>
                      </a:moveTo>
                      <a:cubicBezTo>
                        <a:pt x="13" y="5"/>
                        <a:pt x="14" y="7"/>
                        <a:pt x="14" y="8"/>
                      </a:cubicBezTo>
                      <a:cubicBezTo>
                        <a:pt x="11" y="10"/>
                        <a:pt x="7" y="12"/>
                        <a:pt x="4" y="14"/>
                      </a:cubicBezTo>
                      <a:cubicBezTo>
                        <a:pt x="4" y="13"/>
                        <a:pt x="4" y="13"/>
                        <a:pt x="3" y="12"/>
                      </a:cubicBezTo>
                      <a:cubicBezTo>
                        <a:pt x="3" y="11"/>
                        <a:pt x="3" y="11"/>
                        <a:pt x="2" y="10"/>
                      </a:cubicBezTo>
                      <a:cubicBezTo>
                        <a:pt x="2" y="10"/>
                        <a:pt x="2" y="10"/>
                        <a:pt x="1" y="9"/>
                      </a:cubicBezTo>
                      <a:cubicBezTo>
                        <a:pt x="1" y="9"/>
                        <a:pt x="1" y="9"/>
                        <a:pt x="0" y="9"/>
                      </a:cubicBezTo>
                      <a:cubicBezTo>
                        <a:pt x="0" y="9"/>
                        <a:pt x="0" y="9"/>
                        <a:pt x="0" y="9"/>
                      </a:cubicBezTo>
                      <a:cubicBezTo>
                        <a:pt x="0" y="8"/>
                        <a:pt x="0" y="8"/>
                        <a:pt x="0" y="8"/>
                      </a:cubicBezTo>
                      <a:cubicBezTo>
                        <a:pt x="4" y="6"/>
                        <a:pt x="8" y="3"/>
                        <a:pt x="13" y="0"/>
                      </a:cubicBezTo>
                      <a:cubicBezTo>
                        <a:pt x="13" y="1"/>
                        <a:pt x="13" y="2"/>
                        <a:pt x="13"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313"/>
                <p:cNvSpPr>
                  <a:spLocks/>
                </p:cNvSpPr>
                <p:nvPr/>
              </p:nvSpPr>
              <p:spPr bwMode="auto">
                <a:xfrm>
                  <a:off x="3788" y="2342"/>
                  <a:ext cx="33" cy="33"/>
                </a:xfrm>
                <a:custGeom>
                  <a:avLst/>
                  <a:gdLst>
                    <a:gd name="T0" fmla="*/ 14 w 14"/>
                    <a:gd name="T1" fmla="*/ 2 h 14"/>
                    <a:gd name="T2" fmla="*/ 6 w 14"/>
                    <a:gd name="T3" fmla="*/ 13 h 14"/>
                    <a:gd name="T4" fmla="*/ 1 w 14"/>
                    <a:gd name="T5" fmla="*/ 0 h 14"/>
                    <a:gd name="T6" fmla="*/ 14 w 14"/>
                    <a:gd name="T7" fmla="*/ 2 h 14"/>
                  </a:gdLst>
                  <a:ahLst/>
                  <a:cxnLst>
                    <a:cxn ang="0">
                      <a:pos x="T0" y="T1"/>
                    </a:cxn>
                    <a:cxn ang="0">
                      <a:pos x="T2" y="T3"/>
                    </a:cxn>
                    <a:cxn ang="0">
                      <a:pos x="T4" y="T5"/>
                    </a:cxn>
                    <a:cxn ang="0">
                      <a:pos x="T6" y="T7"/>
                    </a:cxn>
                  </a:cxnLst>
                  <a:rect l="0" t="0" r="r" b="b"/>
                  <a:pathLst>
                    <a:path w="14" h="14">
                      <a:moveTo>
                        <a:pt x="14" y="2"/>
                      </a:moveTo>
                      <a:cubicBezTo>
                        <a:pt x="14" y="6"/>
                        <a:pt x="14" y="14"/>
                        <a:pt x="6" y="13"/>
                      </a:cubicBezTo>
                      <a:cubicBezTo>
                        <a:pt x="1" y="12"/>
                        <a:pt x="0" y="5"/>
                        <a:pt x="1" y="0"/>
                      </a:cubicBezTo>
                      <a:cubicBezTo>
                        <a:pt x="5" y="1"/>
                        <a:pt x="9" y="1"/>
                        <a:pt x="14"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314"/>
                <p:cNvSpPr>
                  <a:spLocks/>
                </p:cNvSpPr>
                <p:nvPr/>
              </p:nvSpPr>
              <p:spPr bwMode="auto">
                <a:xfrm>
                  <a:off x="3899" y="1956"/>
                  <a:ext cx="10" cy="8"/>
                </a:xfrm>
                <a:custGeom>
                  <a:avLst/>
                  <a:gdLst>
                    <a:gd name="T0" fmla="*/ 3 w 4"/>
                    <a:gd name="T1" fmla="*/ 2 h 3"/>
                    <a:gd name="T2" fmla="*/ 3 w 4"/>
                    <a:gd name="T3" fmla="*/ 2 h 3"/>
                    <a:gd name="T4" fmla="*/ 0 w 4"/>
                    <a:gd name="T5" fmla="*/ 3 h 3"/>
                    <a:gd name="T6" fmla="*/ 1 w 4"/>
                    <a:gd name="T7" fmla="*/ 1 h 3"/>
                    <a:gd name="T8" fmla="*/ 2 w 4"/>
                    <a:gd name="T9" fmla="*/ 1 h 3"/>
                    <a:gd name="T10" fmla="*/ 3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3" y="2"/>
                      </a:moveTo>
                      <a:cubicBezTo>
                        <a:pt x="3" y="2"/>
                        <a:pt x="3" y="2"/>
                        <a:pt x="3" y="2"/>
                      </a:cubicBezTo>
                      <a:cubicBezTo>
                        <a:pt x="2" y="2"/>
                        <a:pt x="1" y="3"/>
                        <a:pt x="0" y="3"/>
                      </a:cubicBezTo>
                      <a:cubicBezTo>
                        <a:pt x="1" y="2"/>
                        <a:pt x="1" y="2"/>
                        <a:pt x="1" y="1"/>
                      </a:cubicBezTo>
                      <a:cubicBezTo>
                        <a:pt x="1" y="1"/>
                        <a:pt x="1" y="1"/>
                        <a:pt x="2" y="1"/>
                      </a:cubicBezTo>
                      <a:cubicBezTo>
                        <a:pt x="2" y="0"/>
                        <a:pt x="4" y="1"/>
                        <a:pt x="3"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315"/>
                <p:cNvSpPr>
                  <a:spLocks/>
                </p:cNvSpPr>
                <p:nvPr/>
              </p:nvSpPr>
              <p:spPr bwMode="auto">
                <a:xfrm>
                  <a:off x="3937" y="1666"/>
                  <a:ext cx="33" cy="23"/>
                </a:xfrm>
                <a:custGeom>
                  <a:avLst/>
                  <a:gdLst>
                    <a:gd name="T0" fmla="*/ 14 w 14"/>
                    <a:gd name="T1" fmla="*/ 10 h 10"/>
                    <a:gd name="T2" fmla="*/ 12 w 14"/>
                    <a:gd name="T3" fmla="*/ 10 h 10"/>
                    <a:gd name="T4" fmla="*/ 11 w 14"/>
                    <a:gd name="T5" fmla="*/ 9 h 10"/>
                    <a:gd name="T6" fmla="*/ 6 w 14"/>
                    <a:gd name="T7" fmla="*/ 10 h 10"/>
                    <a:gd name="T8" fmla="*/ 0 w 14"/>
                    <a:gd name="T9" fmla="*/ 10 h 10"/>
                    <a:gd name="T10" fmla="*/ 0 w 14"/>
                    <a:gd name="T11" fmla="*/ 0 h 10"/>
                    <a:gd name="T12" fmla="*/ 13 w 14"/>
                    <a:gd name="T13" fmla="*/ 1 h 10"/>
                    <a:gd name="T14" fmla="*/ 14 w 14"/>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4" y="10"/>
                      </a:moveTo>
                      <a:cubicBezTo>
                        <a:pt x="12" y="10"/>
                        <a:pt x="12" y="10"/>
                        <a:pt x="12" y="10"/>
                      </a:cubicBezTo>
                      <a:cubicBezTo>
                        <a:pt x="12" y="9"/>
                        <a:pt x="12" y="9"/>
                        <a:pt x="11" y="9"/>
                      </a:cubicBezTo>
                      <a:cubicBezTo>
                        <a:pt x="9" y="9"/>
                        <a:pt x="8" y="10"/>
                        <a:pt x="6" y="10"/>
                      </a:cubicBezTo>
                      <a:cubicBezTo>
                        <a:pt x="4" y="10"/>
                        <a:pt x="2" y="10"/>
                        <a:pt x="0" y="10"/>
                      </a:cubicBezTo>
                      <a:cubicBezTo>
                        <a:pt x="0" y="7"/>
                        <a:pt x="0" y="3"/>
                        <a:pt x="0" y="0"/>
                      </a:cubicBezTo>
                      <a:cubicBezTo>
                        <a:pt x="4" y="1"/>
                        <a:pt x="9" y="1"/>
                        <a:pt x="13" y="1"/>
                      </a:cubicBezTo>
                      <a:cubicBezTo>
                        <a:pt x="13" y="4"/>
                        <a:pt x="14" y="7"/>
                        <a:pt x="14"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316"/>
                <p:cNvSpPr>
                  <a:spLocks/>
                </p:cNvSpPr>
                <p:nvPr/>
              </p:nvSpPr>
              <p:spPr bwMode="auto">
                <a:xfrm>
                  <a:off x="4094" y="975"/>
                  <a:ext cx="42" cy="28"/>
                </a:xfrm>
                <a:custGeom>
                  <a:avLst/>
                  <a:gdLst>
                    <a:gd name="T0" fmla="*/ 18 w 18"/>
                    <a:gd name="T1" fmla="*/ 5 h 12"/>
                    <a:gd name="T2" fmla="*/ 12 w 18"/>
                    <a:gd name="T3" fmla="*/ 12 h 12"/>
                    <a:gd name="T4" fmla="*/ 0 w 18"/>
                    <a:gd name="T5" fmla="*/ 9 h 12"/>
                    <a:gd name="T6" fmla="*/ 7 w 18"/>
                    <a:gd name="T7" fmla="*/ 0 h 12"/>
                    <a:gd name="T8" fmla="*/ 18 w 18"/>
                    <a:gd name="T9" fmla="*/ 5 h 12"/>
                  </a:gdLst>
                  <a:ahLst/>
                  <a:cxnLst>
                    <a:cxn ang="0">
                      <a:pos x="T0" y="T1"/>
                    </a:cxn>
                    <a:cxn ang="0">
                      <a:pos x="T2" y="T3"/>
                    </a:cxn>
                    <a:cxn ang="0">
                      <a:pos x="T4" y="T5"/>
                    </a:cxn>
                    <a:cxn ang="0">
                      <a:pos x="T6" y="T7"/>
                    </a:cxn>
                    <a:cxn ang="0">
                      <a:pos x="T8" y="T9"/>
                    </a:cxn>
                  </a:cxnLst>
                  <a:rect l="0" t="0" r="r" b="b"/>
                  <a:pathLst>
                    <a:path w="18" h="12">
                      <a:moveTo>
                        <a:pt x="18" y="5"/>
                      </a:moveTo>
                      <a:cubicBezTo>
                        <a:pt x="16" y="7"/>
                        <a:pt x="14" y="10"/>
                        <a:pt x="12" y="12"/>
                      </a:cubicBezTo>
                      <a:cubicBezTo>
                        <a:pt x="8" y="11"/>
                        <a:pt x="4" y="10"/>
                        <a:pt x="0" y="9"/>
                      </a:cubicBezTo>
                      <a:cubicBezTo>
                        <a:pt x="2" y="6"/>
                        <a:pt x="5" y="3"/>
                        <a:pt x="7" y="0"/>
                      </a:cubicBezTo>
                      <a:cubicBezTo>
                        <a:pt x="10" y="2"/>
                        <a:pt x="14" y="4"/>
                        <a:pt x="18"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317"/>
                <p:cNvSpPr>
                  <a:spLocks/>
                </p:cNvSpPr>
                <p:nvPr/>
              </p:nvSpPr>
              <p:spPr bwMode="auto">
                <a:xfrm>
                  <a:off x="3911" y="1760"/>
                  <a:ext cx="45" cy="43"/>
                </a:xfrm>
                <a:custGeom>
                  <a:avLst/>
                  <a:gdLst>
                    <a:gd name="T0" fmla="*/ 19 w 19"/>
                    <a:gd name="T1" fmla="*/ 3 h 18"/>
                    <a:gd name="T2" fmla="*/ 5 w 19"/>
                    <a:gd name="T3" fmla="*/ 18 h 18"/>
                    <a:gd name="T4" fmla="*/ 5 w 19"/>
                    <a:gd name="T5" fmla="*/ 18 h 18"/>
                    <a:gd name="T6" fmla="*/ 5 w 19"/>
                    <a:gd name="T7" fmla="*/ 18 h 18"/>
                    <a:gd name="T8" fmla="*/ 5 w 19"/>
                    <a:gd name="T9" fmla="*/ 17 h 18"/>
                    <a:gd name="T10" fmla="*/ 0 w 19"/>
                    <a:gd name="T11" fmla="*/ 12 h 18"/>
                    <a:gd name="T12" fmla="*/ 8 w 19"/>
                    <a:gd name="T13" fmla="*/ 0 h 18"/>
                    <a:gd name="T14" fmla="*/ 15 w 19"/>
                    <a:gd name="T15" fmla="*/ 2 h 18"/>
                    <a:gd name="T16" fmla="*/ 19 w 19"/>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9" y="3"/>
                      </a:moveTo>
                      <a:cubicBezTo>
                        <a:pt x="16" y="9"/>
                        <a:pt x="12" y="14"/>
                        <a:pt x="5" y="18"/>
                      </a:cubicBezTo>
                      <a:cubicBezTo>
                        <a:pt x="5" y="18"/>
                        <a:pt x="5" y="18"/>
                        <a:pt x="5" y="18"/>
                      </a:cubicBezTo>
                      <a:cubicBezTo>
                        <a:pt x="5" y="18"/>
                        <a:pt x="5" y="18"/>
                        <a:pt x="5" y="18"/>
                      </a:cubicBezTo>
                      <a:cubicBezTo>
                        <a:pt x="6" y="18"/>
                        <a:pt x="6" y="17"/>
                        <a:pt x="5" y="17"/>
                      </a:cubicBezTo>
                      <a:cubicBezTo>
                        <a:pt x="4" y="15"/>
                        <a:pt x="2" y="14"/>
                        <a:pt x="0" y="12"/>
                      </a:cubicBezTo>
                      <a:cubicBezTo>
                        <a:pt x="3" y="9"/>
                        <a:pt x="6" y="5"/>
                        <a:pt x="8" y="0"/>
                      </a:cubicBezTo>
                      <a:cubicBezTo>
                        <a:pt x="10" y="1"/>
                        <a:pt x="12" y="2"/>
                        <a:pt x="15" y="2"/>
                      </a:cubicBezTo>
                      <a:cubicBezTo>
                        <a:pt x="16" y="3"/>
                        <a:pt x="18" y="3"/>
                        <a:pt x="19"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318"/>
                <p:cNvSpPr>
                  <a:spLocks/>
                </p:cNvSpPr>
                <p:nvPr/>
              </p:nvSpPr>
              <p:spPr bwMode="auto">
                <a:xfrm>
                  <a:off x="4077" y="998"/>
                  <a:ext cx="43" cy="29"/>
                </a:xfrm>
                <a:custGeom>
                  <a:avLst/>
                  <a:gdLst>
                    <a:gd name="T0" fmla="*/ 6 w 18"/>
                    <a:gd name="T1" fmla="*/ 0 h 12"/>
                    <a:gd name="T2" fmla="*/ 18 w 18"/>
                    <a:gd name="T3" fmla="*/ 4 h 12"/>
                    <a:gd name="T4" fmla="*/ 11 w 18"/>
                    <a:gd name="T5" fmla="*/ 12 h 12"/>
                    <a:gd name="T6" fmla="*/ 11 w 18"/>
                    <a:gd name="T7" fmla="*/ 12 h 12"/>
                    <a:gd name="T8" fmla="*/ 6 w 18"/>
                    <a:gd name="T9" fmla="*/ 11 h 12"/>
                    <a:gd name="T10" fmla="*/ 2 w 18"/>
                    <a:gd name="T11" fmla="*/ 9 h 12"/>
                    <a:gd name="T12" fmla="*/ 1 w 18"/>
                    <a:gd name="T13" fmla="*/ 9 h 12"/>
                    <a:gd name="T14" fmla="*/ 0 w 18"/>
                    <a:gd name="T15" fmla="*/ 8 h 12"/>
                    <a:gd name="T16" fmla="*/ 6 w 18"/>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2">
                      <a:moveTo>
                        <a:pt x="6" y="0"/>
                      </a:moveTo>
                      <a:cubicBezTo>
                        <a:pt x="10" y="2"/>
                        <a:pt x="14" y="3"/>
                        <a:pt x="18" y="4"/>
                      </a:cubicBezTo>
                      <a:cubicBezTo>
                        <a:pt x="16" y="7"/>
                        <a:pt x="13" y="9"/>
                        <a:pt x="11" y="12"/>
                      </a:cubicBezTo>
                      <a:cubicBezTo>
                        <a:pt x="11" y="12"/>
                        <a:pt x="11" y="12"/>
                        <a:pt x="11" y="12"/>
                      </a:cubicBezTo>
                      <a:cubicBezTo>
                        <a:pt x="9" y="11"/>
                        <a:pt x="8" y="11"/>
                        <a:pt x="6" y="11"/>
                      </a:cubicBezTo>
                      <a:cubicBezTo>
                        <a:pt x="5" y="10"/>
                        <a:pt x="3" y="10"/>
                        <a:pt x="2" y="9"/>
                      </a:cubicBezTo>
                      <a:cubicBezTo>
                        <a:pt x="1" y="8"/>
                        <a:pt x="1" y="8"/>
                        <a:pt x="1" y="9"/>
                      </a:cubicBezTo>
                      <a:cubicBezTo>
                        <a:pt x="0" y="8"/>
                        <a:pt x="0" y="8"/>
                        <a:pt x="0" y="8"/>
                      </a:cubicBezTo>
                      <a:cubicBezTo>
                        <a:pt x="2" y="6"/>
                        <a:pt x="4" y="3"/>
                        <a:pt x="6"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319"/>
                <p:cNvSpPr>
                  <a:spLocks/>
                </p:cNvSpPr>
                <p:nvPr/>
              </p:nvSpPr>
              <p:spPr bwMode="auto">
                <a:xfrm>
                  <a:off x="3895" y="1890"/>
                  <a:ext cx="19" cy="26"/>
                </a:xfrm>
                <a:custGeom>
                  <a:avLst/>
                  <a:gdLst>
                    <a:gd name="T0" fmla="*/ 6 w 8"/>
                    <a:gd name="T1" fmla="*/ 4 h 11"/>
                    <a:gd name="T2" fmla="*/ 7 w 8"/>
                    <a:gd name="T3" fmla="*/ 9 h 11"/>
                    <a:gd name="T4" fmla="*/ 2 w 8"/>
                    <a:gd name="T5" fmla="*/ 8 h 11"/>
                    <a:gd name="T6" fmla="*/ 0 w 8"/>
                    <a:gd name="T7" fmla="*/ 1 h 11"/>
                    <a:gd name="T8" fmla="*/ 0 w 8"/>
                    <a:gd name="T9" fmla="*/ 0 h 11"/>
                    <a:gd name="T10" fmla="*/ 5 w 8"/>
                    <a:gd name="T11" fmla="*/ 0 h 11"/>
                    <a:gd name="T12" fmla="*/ 6 w 8"/>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6" y="4"/>
                      </a:moveTo>
                      <a:cubicBezTo>
                        <a:pt x="6" y="5"/>
                        <a:pt x="8" y="7"/>
                        <a:pt x="7" y="9"/>
                      </a:cubicBezTo>
                      <a:cubicBezTo>
                        <a:pt x="6" y="11"/>
                        <a:pt x="3" y="10"/>
                        <a:pt x="2" y="8"/>
                      </a:cubicBezTo>
                      <a:cubicBezTo>
                        <a:pt x="0" y="6"/>
                        <a:pt x="1" y="3"/>
                        <a:pt x="0" y="1"/>
                      </a:cubicBezTo>
                      <a:cubicBezTo>
                        <a:pt x="0" y="0"/>
                        <a:pt x="0" y="0"/>
                        <a:pt x="0" y="0"/>
                      </a:cubicBezTo>
                      <a:cubicBezTo>
                        <a:pt x="1" y="0"/>
                        <a:pt x="3" y="0"/>
                        <a:pt x="5" y="0"/>
                      </a:cubicBezTo>
                      <a:cubicBezTo>
                        <a:pt x="5" y="1"/>
                        <a:pt x="5" y="2"/>
                        <a:pt x="6"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320"/>
                <p:cNvSpPr>
                  <a:spLocks/>
                </p:cNvSpPr>
                <p:nvPr/>
              </p:nvSpPr>
              <p:spPr bwMode="auto">
                <a:xfrm>
                  <a:off x="4134" y="783"/>
                  <a:ext cx="38" cy="38"/>
                </a:xfrm>
                <a:custGeom>
                  <a:avLst/>
                  <a:gdLst>
                    <a:gd name="T0" fmla="*/ 13 w 16"/>
                    <a:gd name="T1" fmla="*/ 4 h 16"/>
                    <a:gd name="T2" fmla="*/ 16 w 16"/>
                    <a:gd name="T3" fmla="*/ 10 h 16"/>
                    <a:gd name="T4" fmla="*/ 10 w 16"/>
                    <a:gd name="T5" fmla="*/ 13 h 16"/>
                    <a:gd name="T6" fmla="*/ 4 w 16"/>
                    <a:gd name="T7" fmla="*/ 16 h 16"/>
                    <a:gd name="T8" fmla="*/ 2 w 16"/>
                    <a:gd name="T9" fmla="*/ 11 h 16"/>
                    <a:gd name="T10" fmla="*/ 0 w 16"/>
                    <a:gd name="T11" fmla="*/ 8 h 16"/>
                    <a:gd name="T12" fmla="*/ 5 w 16"/>
                    <a:gd name="T13" fmla="*/ 3 h 16"/>
                    <a:gd name="T14" fmla="*/ 11 w 16"/>
                    <a:gd name="T15" fmla="*/ 0 h 16"/>
                    <a:gd name="T16" fmla="*/ 13 w 16"/>
                    <a:gd name="T1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6">
                      <a:moveTo>
                        <a:pt x="13" y="4"/>
                      </a:moveTo>
                      <a:cubicBezTo>
                        <a:pt x="14" y="6"/>
                        <a:pt x="15" y="8"/>
                        <a:pt x="16" y="10"/>
                      </a:cubicBezTo>
                      <a:cubicBezTo>
                        <a:pt x="14" y="10"/>
                        <a:pt x="12" y="12"/>
                        <a:pt x="10" y="13"/>
                      </a:cubicBezTo>
                      <a:cubicBezTo>
                        <a:pt x="8" y="14"/>
                        <a:pt x="6" y="15"/>
                        <a:pt x="4" y="16"/>
                      </a:cubicBezTo>
                      <a:cubicBezTo>
                        <a:pt x="4" y="15"/>
                        <a:pt x="3" y="13"/>
                        <a:pt x="2" y="11"/>
                      </a:cubicBezTo>
                      <a:cubicBezTo>
                        <a:pt x="1" y="10"/>
                        <a:pt x="0" y="9"/>
                        <a:pt x="0" y="8"/>
                      </a:cubicBezTo>
                      <a:cubicBezTo>
                        <a:pt x="1" y="6"/>
                        <a:pt x="3" y="5"/>
                        <a:pt x="5" y="3"/>
                      </a:cubicBezTo>
                      <a:cubicBezTo>
                        <a:pt x="7" y="2"/>
                        <a:pt x="9" y="1"/>
                        <a:pt x="11" y="0"/>
                      </a:cubicBezTo>
                      <a:cubicBezTo>
                        <a:pt x="12" y="1"/>
                        <a:pt x="13" y="2"/>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321"/>
                <p:cNvSpPr>
                  <a:spLocks/>
                </p:cNvSpPr>
                <p:nvPr/>
              </p:nvSpPr>
              <p:spPr bwMode="auto">
                <a:xfrm>
                  <a:off x="4167" y="677"/>
                  <a:ext cx="24" cy="23"/>
                </a:xfrm>
                <a:custGeom>
                  <a:avLst/>
                  <a:gdLst>
                    <a:gd name="T0" fmla="*/ 7 w 10"/>
                    <a:gd name="T1" fmla="*/ 1 h 10"/>
                    <a:gd name="T2" fmla="*/ 8 w 10"/>
                    <a:gd name="T3" fmla="*/ 10 h 10"/>
                    <a:gd name="T4" fmla="*/ 0 w 10"/>
                    <a:gd name="T5" fmla="*/ 6 h 10"/>
                    <a:gd name="T6" fmla="*/ 7 w 10"/>
                    <a:gd name="T7" fmla="*/ 1 h 10"/>
                  </a:gdLst>
                  <a:ahLst/>
                  <a:cxnLst>
                    <a:cxn ang="0">
                      <a:pos x="T0" y="T1"/>
                    </a:cxn>
                    <a:cxn ang="0">
                      <a:pos x="T2" y="T3"/>
                    </a:cxn>
                    <a:cxn ang="0">
                      <a:pos x="T4" y="T5"/>
                    </a:cxn>
                    <a:cxn ang="0">
                      <a:pos x="T6" y="T7"/>
                    </a:cxn>
                  </a:cxnLst>
                  <a:rect l="0" t="0" r="r" b="b"/>
                  <a:pathLst>
                    <a:path w="10" h="10">
                      <a:moveTo>
                        <a:pt x="7" y="1"/>
                      </a:moveTo>
                      <a:cubicBezTo>
                        <a:pt x="10" y="3"/>
                        <a:pt x="9" y="7"/>
                        <a:pt x="8" y="10"/>
                      </a:cubicBezTo>
                      <a:cubicBezTo>
                        <a:pt x="6" y="9"/>
                        <a:pt x="3" y="8"/>
                        <a:pt x="0" y="6"/>
                      </a:cubicBezTo>
                      <a:cubicBezTo>
                        <a:pt x="2" y="4"/>
                        <a:pt x="5" y="0"/>
                        <a:pt x="7"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322"/>
                <p:cNvSpPr>
                  <a:spLocks/>
                </p:cNvSpPr>
                <p:nvPr/>
              </p:nvSpPr>
              <p:spPr bwMode="auto">
                <a:xfrm>
                  <a:off x="3859" y="743"/>
                  <a:ext cx="292" cy="383"/>
                </a:xfrm>
                <a:custGeom>
                  <a:avLst/>
                  <a:gdLst>
                    <a:gd name="T0" fmla="*/ 111 w 123"/>
                    <a:gd name="T1" fmla="*/ 26 h 162"/>
                    <a:gd name="T2" fmla="*/ 120 w 123"/>
                    <a:gd name="T3" fmla="*/ 63 h 162"/>
                    <a:gd name="T4" fmla="*/ 102 w 123"/>
                    <a:gd name="T5" fmla="*/ 96 h 162"/>
                    <a:gd name="T6" fmla="*/ 46 w 123"/>
                    <a:gd name="T7" fmla="*/ 160 h 162"/>
                    <a:gd name="T8" fmla="*/ 38 w 123"/>
                    <a:gd name="T9" fmla="*/ 162 h 162"/>
                    <a:gd name="T10" fmla="*/ 38 w 123"/>
                    <a:gd name="T11" fmla="*/ 159 h 162"/>
                    <a:gd name="T12" fmla="*/ 37 w 123"/>
                    <a:gd name="T13" fmla="*/ 152 h 162"/>
                    <a:gd name="T14" fmla="*/ 69 w 123"/>
                    <a:gd name="T15" fmla="*/ 97 h 162"/>
                    <a:gd name="T16" fmla="*/ 85 w 123"/>
                    <a:gd name="T17" fmla="*/ 68 h 162"/>
                    <a:gd name="T18" fmla="*/ 92 w 123"/>
                    <a:gd name="T19" fmla="*/ 44 h 162"/>
                    <a:gd name="T20" fmla="*/ 85 w 123"/>
                    <a:gd name="T21" fmla="*/ 29 h 162"/>
                    <a:gd name="T22" fmla="*/ 66 w 123"/>
                    <a:gd name="T23" fmla="*/ 29 h 162"/>
                    <a:gd name="T24" fmla="*/ 51 w 123"/>
                    <a:gd name="T25" fmla="*/ 45 h 162"/>
                    <a:gd name="T26" fmla="*/ 37 w 123"/>
                    <a:gd name="T27" fmla="*/ 72 h 162"/>
                    <a:gd name="T28" fmla="*/ 23 w 123"/>
                    <a:gd name="T29" fmla="*/ 106 h 162"/>
                    <a:gd name="T30" fmla="*/ 12 w 123"/>
                    <a:gd name="T31" fmla="*/ 137 h 162"/>
                    <a:gd name="T32" fmla="*/ 12 w 123"/>
                    <a:gd name="T33" fmla="*/ 139 h 162"/>
                    <a:gd name="T34" fmla="*/ 0 w 123"/>
                    <a:gd name="T35" fmla="*/ 144 h 162"/>
                    <a:gd name="T36" fmla="*/ 9 w 123"/>
                    <a:gd name="T37" fmla="*/ 90 h 162"/>
                    <a:gd name="T38" fmla="*/ 9 w 123"/>
                    <a:gd name="T39" fmla="*/ 88 h 162"/>
                    <a:gd name="T40" fmla="*/ 14 w 123"/>
                    <a:gd name="T41" fmla="*/ 66 h 162"/>
                    <a:gd name="T42" fmla="*/ 53 w 123"/>
                    <a:gd name="T43" fmla="*/ 4 h 162"/>
                    <a:gd name="T44" fmla="*/ 84 w 123"/>
                    <a:gd name="T45" fmla="*/ 4 h 162"/>
                    <a:gd name="T46" fmla="*/ 85 w 123"/>
                    <a:gd name="T47" fmla="*/ 4 h 162"/>
                    <a:gd name="T48" fmla="*/ 111 w 123"/>
                    <a:gd name="T49" fmla="*/ 2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62">
                      <a:moveTo>
                        <a:pt x="111" y="26"/>
                      </a:moveTo>
                      <a:cubicBezTo>
                        <a:pt x="119" y="37"/>
                        <a:pt x="123" y="49"/>
                        <a:pt x="120" y="63"/>
                      </a:cubicBezTo>
                      <a:cubicBezTo>
                        <a:pt x="117" y="75"/>
                        <a:pt x="110" y="86"/>
                        <a:pt x="102" y="96"/>
                      </a:cubicBezTo>
                      <a:cubicBezTo>
                        <a:pt x="85" y="119"/>
                        <a:pt x="66" y="140"/>
                        <a:pt x="46" y="160"/>
                      </a:cubicBezTo>
                      <a:cubicBezTo>
                        <a:pt x="43" y="159"/>
                        <a:pt x="40" y="160"/>
                        <a:pt x="38" y="162"/>
                      </a:cubicBezTo>
                      <a:cubicBezTo>
                        <a:pt x="38" y="161"/>
                        <a:pt x="38" y="160"/>
                        <a:pt x="38" y="159"/>
                      </a:cubicBezTo>
                      <a:cubicBezTo>
                        <a:pt x="38" y="156"/>
                        <a:pt x="38" y="154"/>
                        <a:pt x="37" y="152"/>
                      </a:cubicBezTo>
                      <a:cubicBezTo>
                        <a:pt x="48" y="134"/>
                        <a:pt x="59" y="115"/>
                        <a:pt x="69" y="97"/>
                      </a:cubicBezTo>
                      <a:cubicBezTo>
                        <a:pt x="75" y="87"/>
                        <a:pt x="81" y="78"/>
                        <a:pt x="85" y="68"/>
                      </a:cubicBezTo>
                      <a:cubicBezTo>
                        <a:pt x="89" y="60"/>
                        <a:pt x="92" y="52"/>
                        <a:pt x="92" y="44"/>
                      </a:cubicBezTo>
                      <a:cubicBezTo>
                        <a:pt x="92" y="37"/>
                        <a:pt x="89" y="32"/>
                        <a:pt x="85" y="29"/>
                      </a:cubicBezTo>
                      <a:cubicBezTo>
                        <a:pt x="80" y="25"/>
                        <a:pt x="72" y="25"/>
                        <a:pt x="66" y="29"/>
                      </a:cubicBezTo>
                      <a:cubicBezTo>
                        <a:pt x="59" y="33"/>
                        <a:pt x="55" y="39"/>
                        <a:pt x="51" y="45"/>
                      </a:cubicBezTo>
                      <a:cubicBezTo>
                        <a:pt x="46" y="54"/>
                        <a:pt x="41" y="63"/>
                        <a:pt x="37" y="72"/>
                      </a:cubicBezTo>
                      <a:cubicBezTo>
                        <a:pt x="32" y="83"/>
                        <a:pt x="27" y="94"/>
                        <a:pt x="23" y="106"/>
                      </a:cubicBezTo>
                      <a:cubicBezTo>
                        <a:pt x="19" y="116"/>
                        <a:pt x="14" y="127"/>
                        <a:pt x="12" y="137"/>
                      </a:cubicBezTo>
                      <a:cubicBezTo>
                        <a:pt x="12" y="138"/>
                        <a:pt x="12" y="139"/>
                        <a:pt x="12" y="139"/>
                      </a:cubicBezTo>
                      <a:cubicBezTo>
                        <a:pt x="7" y="138"/>
                        <a:pt x="2" y="140"/>
                        <a:pt x="0" y="144"/>
                      </a:cubicBezTo>
                      <a:cubicBezTo>
                        <a:pt x="2" y="126"/>
                        <a:pt x="5" y="108"/>
                        <a:pt x="9" y="90"/>
                      </a:cubicBezTo>
                      <a:cubicBezTo>
                        <a:pt x="9" y="90"/>
                        <a:pt x="10" y="89"/>
                        <a:pt x="9" y="88"/>
                      </a:cubicBezTo>
                      <a:cubicBezTo>
                        <a:pt x="11" y="81"/>
                        <a:pt x="12" y="73"/>
                        <a:pt x="14" y="66"/>
                      </a:cubicBezTo>
                      <a:cubicBezTo>
                        <a:pt x="20" y="42"/>
                        <a:pt x="29" y="14"/>
                        <a:pt x="53" y="4"/>
                      </a:cubicBezTo>
                      <a:cubicBezTo>
                        <a:pt x="63" y="0"/>
                        <a:pt x="74" y="0"/>
                        <a:pt x="84" y="4"/>
                      </a:cubicBezTo>
                      <a:cubicBezTo>
                        <a:pt x="84" y="4"/>
                        <a:pt x="84" y="5"/>
                        <a:pt x="85" y="4"/>
                      </a:cubicBezTo>
                      <a:cubicBezTo>
                        <a:pt x="95" y="9"/>
                        <a:pt x="105" y="17"/>
                        <a:pt x="111" y="2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323"/>
                <p:cNvSpPr>
                  <a:spLocks/>
                </p:cNvSpPr>
                <p:nvPr/>
              </p:nvSpPr>
              <p:spPr bwMode="auto">
                <a:xfrm>
                  <a:off x="3890" y="1959"/>
                  <a:ext cx="7" cy="5"/>
                </a:xfrm>
                <a:custGeom>
                  <a:avLst/>
                  <a:gdLst>
                    <a:gd name="T0" fmla="*/ 0 w 3"/>
                    <a:gd name="T1" fmla="*/ 2 h 2"/>
                    <a:gd name="T2" fmla="*/ 3 w 3"/>
                    <a:gd name="T3" fmla="*/ 2 h 2"/>
                    <a:gd name="T4" fmla="*/ 0 w 3"/>
                    <a:gd name="T5" fmla="*/ 2 h 2"/>
                  </a:gdLst>
                  <a:ahLst/>
                  <a:cxnLst>
                    <a:cxn ang="0">
                      <a:pos x="T0" y="T1"/>
                    </a:cxn>
                    <a:cxn ang="0">
                      <a:pos x="T2" y="T3"/>
                    </a:cxn>
                    <a:cxn ang="0">
                      <a:pos x="T4" y="T5"/>
                    </a:cxn>
                  </a:cxnLst>
                  <a:rect l="0" t="0" r="r" b="b"/>
                  <a:pathLst>
                    <a:path w="3" h="2">
                      <a:moveTo>
                        <a:pt x="0" y="2"/>
                      </a:moveTo>
                      <a:cubicBezTo>
                        <a:pt x="0" y="1"/>
                        <a:pt x="2" y="0"/>
                        <a:pt x="3" y="2"/>
                      </a:cubicBezTo>
                      <a:cubicBezTo>
                        <a:pt x="2" y="2"/>
                        <a:pt x="1" y="2"/>
                        <a:pt x="0"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324"/>
                <p:cNvSpPr>
                  <a:spLocks/>
                </p:cNvSpPr>
                <p:nvPr/>
              </p:nvSpPr>
              <p:spPr bwMode="auto">
                <a:xfrm>
                  <a:off x="3961" y="1509"/>
                  <a:ext cx="31" cy="43"/>
                </a:xfrm>
                <a:custGeom>
                  <a:avLst/>
                  <a:gdLst>
                    <a:gd name="T0" fmla="*/ 13 w 13"/>
                    <a:gd name="T1" fmla="*/ 10 h 18"/>
                    <a:gd name="T2" fmla="*/ 12 w 13"/>
                    <a:gd name="T3" fmla="*/ 11 h 18"/>
                    <a:gd name="T4" fmla="*/ 10 w 13"/>
                    <a:gd name="T5" fmla="*/ 13 h 18"/>
                    <a:gd name="T6" fmla="*/ 7 w 13"/>
                    <a:gd name="T7" fmla="*/ 18 h 18"/>
                    <a:gd name="T8" fmla="*/ 0 w 13"/>
                    <a:gd name="T9" fmla="*/ 8 h 18"/>
                    <a:gd name="T10" fmla="*/ 0 w 13"/>
                    <a:gd name="T11" fmla="*/ 8 h 18"/>
                    <a:gd name="T12" fmla="*/ 3 w 13"/>
                    <a:gd name="T13" fmla="*/ 4 h 18"/>
                    <a:gd name="T14" fmla="*/ 6 w 13"/>
                    <a:gd name="T15" fmla="*/ 0 h 18"/>
                    <a:gd name="T16" fmla="*/ 13 w 13"/>
                    <a:gd name="T17"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8">
                      <a:moveTo>
                        <a:pt x="13" y="10"/>
                      </a:moveTo>
                      <a:cubicBezTo>
                        <a:pt x="13" y="10"/>
                        <a:pt x="13" y="10"/>
                        <a:pt x="12" y="11"/>
                      </a:cubicBezTo>
                      <a:cubicBezTo>
                        <a:pt x="11" y="11"/>
                        <a:pt x="11" y="12"/>
                        <a:pt x="10" y="13"/>
                      </a:cubicBezTo>
                      <a:cubicBezTo>
                        <a:pt x="9" y="15"/>
                        <a:pt x="8" y="16"/>
                        <a:pt x="7" y="18"/>
                      </a:cubicBezTo>
                      <a:cubicBezTo>
                        <a:pt x="4" y="15"/>
                        <a:pt x="2" y="12"/>
                        <a:pt x="0" y="8"/>
                      </a:cubicBezTo>
                      <a:cubicBezTo>
                        <a:pt x="0" y="8"/>
                        <a:pt x="0" y="8"/>
                        <a:pt x="0" y="8"/>
                      </a:cubicBezTo>
                      <a:cubicBezTo>
                        <a:pt x="1" y="7"/>
                        <a:pt x="2" y="5"/>
                        <a:pt x="3" y="4"/>
                      </a:cubicBezTo>
                      <a:cubicBezTo>
                        <a:pt x="4" y="2"/>
                        <a:pt x="5" y="1"/>
                        <a:pt x="6" y="0"/>
                      </a:cubicBezTo>
                      <a:cubicBezTo>
                        <a:pt x="8" y="3"/>
                        <a:pt x="11" y="7"/>
                        <a:pt x="13"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325"/>
                <p:cNvSpPr>
                  <a:spLocks/>
                </p:cNvSpPr>
                <p:nvPr/>
              </p:nvSpPr>
              <p:spPr bwMode="auto">
                <a:xfrm>
                  <a:off x="3932" y="1630"/>
                  <a:ext cx="34" cy="31"/>
                </a:xfrm>
                <a:custGeom>
                  <a:avLst/>
                  <a:gdLst>
                    <a:gd name="T0" fmla="*/ 12 w 14"/>
                    <a:gd name="T1" fmla="*/ 0 h 13"/>
                    <a:gd name="T2" fmla="*/ 14 w 14"/>
                    <a:gd name="T3" fmla="*/ 13 h 13"/>
                    <a:gd name="T4" fmla="*/ 1 w 14"/>
                    <a:gd name="T5" fmla="*/ 13 h 13"/>
                    <a:gd name="T6" fmla="*/ 0 w 14"/>
                    <a:gd name="T7" fmla="*/ 6 h 13"/>
                    <a:gd name="T8" fmla="*/ 0 w 14"/>
                    <a:gd name="T9" fmla="*/ 1 h 13"/>
                    <a:gd name="T10" fmla="*/ 5 w 14"/>
                    <a:gd name="T11" fmla="*/ 1 h 13"/>
                    <a:gd name="T12" fmla="*/ 12 w 1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2" y="0"/>
                      </a:moveTo>
                      <a:cubicBezTo>
                        <a:pt x="13" y="4"/>
                        <a:pt x="14" y="9"/>
                        <a:pt x="14" y="13"/>
                      </a:cubicBezTo>
                      <a:cubicBezTo>
                        <a:pt x="10" y="13"/>
                        <a:pt x="6" y="13"/>
                        <a:pt x="1" y="13"/>
                      </a:cubicBezTo>
                      <a:cubicBezTo>
                        <a:pt x="1" y="11"/>
                        <a:pt x="1" y="8"/>
                        <a:pt x="0" y="6"/>
                      </a:cubicBezTo>
                      <a:cubicBezTo>
                        <a:pt x="0" y="4"/>
                        <a:pt x="0" y="3"/>
                        <a:pt x="0" y="1"/>
                      </a:cubicBezTo>
                      <a:cubicBezTo>
                        <a:pt x="1" y="2"/>
                        <a:pt x="3" y="2"/>
                        <a:pt x="5" y="1"/>
                      </a:cubicBezTo>
                      <a:cubicBezTo>
                        <a:pt x="7" y="1"/>
                        <a:pt x="10" y="1"/>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326"/>
                <p:cNvSpPr>
                  <a:spLocks/>
                </p:cNvSpPr>
                <p:nvPr/>
              </p:nvSpPr>
              <p:spPr bwMode="auto">
                <a:xfrm>
                  <a:off x="4053" y="1098"/>
                  <a:ext cx="31" cy="30"/>
                </a:xfrm>
                <a:custGeom>
                  <a:avLst/>
                  <a:gdLst>
                    <a:gd name="T0" fmla="*/ 12 w 13"/>
                    <a:gd name="T1" fmla="*/ 5 h 13"/>
                    <a:gd name="T2" fmla="*/ 13 w 13"/>
                    <a:gd name="T3" fmla="*/ 7 h 13"/>
                    <a:gd name="T4" fmla="*/ 3 w 13"/>
                    <a:gd name="T5" fmla="*/ 13 h 13"/>
                    <a:gd name="T6" fmla="*/ 2 w 13"/>
                    <a:gd name="T7" fmla="*/ 11 h 13"/>
                    <a:gd name="T8" fmla="*/ 0 w 13"/>
                    <a:gd name="T9" fmla="*/ 8 h 13"/>
                    <a:gd name="T10" fmla="*/ 0 w 13"/>
                    <a:gd name="T11" fmla="*/ 7 h 13"/>
                    <a:gd name="T12" fmla="*/ 11 w 13"/>
                    <a:gd name="T13" fmla="*/ 0 h 13"/>
                    <a:gd name="T14" fmla="*/ 11 w 13"/>
                    <a:gd name="T15" fmla="*/ 1 h 13"/>
                    <a:gd name="T16" fmla="*/ 11 w 13"/>
                    <a:gd name="T17" fmla="*/ 2 h 13"/>
                    <a:gd name="T18" fmla="*/ 12 w 13"/>
                    <a:gd name="T19" fmla="*/ 3 h 13"/>
                    <a:gd name="T20" fmla="*/ 12 w 13"/>
                    <a:gd name="T2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12" y="5"/>
                      </a:moveTo>
                      <a:cubicBezTo>
                        <a:pt x="13" y="5"/>
                        <a:pt x="13" y="6"/>
                        <a:pt x="13" y="7"/>
                      </a:cubicBezTo>
                      <a:cubicBezTo>
                        <a:pt x="9" y="9"/>
                        <a:pt x="6" y="11"/>
                        <a:pt x="3" y="13"/>
                      </a:cubicBezTo>
                      <a:cubicBezTo>
                        <a:pt x="2" y="12"/>
                        <a:pt x="2" y="11"/>
                        <a:pt x="2" y="11"/>
                      </a:cubicBezTo>
                      <a:cubicBezTo>
                        <a:pt x="1" y="10"/>
                        <a:pt x="1" y="9"/>
                        <a:pt x="0" y="8"/>
                      </a:cubicBezTo>
                      <a:cubicBezTo>
                        <a:pt x="0" y="8"/>
                        <a:pt x="0" y="8"/>
                        <a:pt x="0" y="7"/>
                      </a:cubicBezTo>
                      <a:cubicBezTo>
                        <a:pt x="3" y="5"/>
                        <a:pt x="7" y="3"/>
                        <a:pt x="11" y="0"/>
                      </a:cubicBezTo>
                      <a:cubicBezTo>
                        <a:pt x="11" y="1"/>
                        <a:pt x="11" y="1"/>
                        <a:pt x="11" y="1"/>
                      </a:cubicBezTo>
                      <a:cubicBezTo>
                        <a:pt x="11" y="1"/>
                        <a:pt x="11" y="1"/>
                        <a:pt x="11" y="2"/>
                      </a:cubicBezTo>
                      <a:cubicBezTo>
                        <a:pt x="11" y="2"/>
                        <a:pt x="11" y="3"/>
                        <a:pt x="12" y="3"/>
                      </a:cubicBezTo>
                      <a:cubicBezTo>
                        <a:pt x="12" y="3"/>
                        <a:pt x="12" y="4"/>
                        <a:pt x="12"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327"/>
                <p:cNvSpPr>
                  <a:spLocks/>
                </p:cNvSpPr>
                <p:nvPr/>
              </p:nvSpPr>
              <p:spPr bwMode="auto">
                <a:xfrm>
                  <a:off x="3880" y="1793"/>
                  <a:ext cx="43" cy="29"/>
                </a:xfrm>
                <a:custGeom>
                  <a:avLst/>
                  <a:gdLst>
                    <a:gd name="T0" fmla="*/ 18 w 18"/>
                    <a:gd name="T1" fmla="*/ 4 h 12"/>
                    <a:gd name="T2" fmla="*/ 18 w 18"/>
                    <a:gd name="T3" fmla="*/ 4 h 12"/>
                    <a:gd name="T4" fmla="*/ 3 w 18"/>
                    <a:gd name="T5" fmla="*/ 12 h 12"/>
                    <a:gd name="T6" fmla="*/ 1 w 18"/>
                    <a:gd name="T7" fmla="*/ 9 h 12"/>
                    <a:gd name="T8" fmla="*/ 0 w 18"/>
                    <a:gd name="T9" fmla="*/ 7 h 12"/>
                    <a:gd name="T10" fmla="*/ 5 w 18"/>
                    <a:gd name="T11" fmla="*/ 5 h 12"/>
                    <a:gd name="T12" fmla="*/ 11 w 18"/>
                    <a:gd name="T13" fmla="*/ 0 h 12"/>
                    <a:gd name="T14" fmla="*/ 14 w 18"/>
                    <a:gd name="T15" fmla="*/ 2 h 12"/>
                    <a:gd name="T16" fmla="*/ 17 w 18"/>
                    <a:gd name="T17" fmla="*/ 4 h 12"/>
                    <a:gd name="T18" fmla="*/ 18 w 18"/>
                    <a:gd name="T1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2">
                      <a:moveTo>
                        <a:pt x="18" y="4"/>
                      </a:moveTo>
                      <a:cubicBezTo>
                        <a:pt x="18" y="4"/>
                        <a:pt x="18" y="4"/>
                        <a:pt x="18" y="4"/>
                      </a:cubicBezTo>
                      <a:cubicBezTo>
                        <a:pt x="13" y="7"/>
                        <a:pt x="8" y="10"/>
                        <a:pt x="3" y="12"/>
                      </a:cubicBezTo>
                      <a:cubicBezTo>
                        <a:pt x="3" y="11"/>
                        <a:pt x="2" y="10"/>
                        <a:pt x="1" y="9"/>
                      </a:cubicBezTo>
                      <a:cubicBezTo>
                        <a:pt x="1" y="8"/>
                        <a:pt x="1" y="8"/>
                        <a:pt x="0" y="7"/>
                      </a:cubicBezTo>
                      <a:cubicBezTo>
                        <a:pt x="2" y="6"/>
                        <a:pt x="3" y="6"/>
                        <a:pt x="5" y="5"/>
                      </a:cubicBezTo>
                      <a:cubicBezTo>
                        <a:pt x="7" y="3"/>
                        <a:pt x="9" y="2"/>
                        <a:pt x="11" y="0"/>
                      </a:cubicBezTo>
                      <a:cubicBezTo>
                        <a:pt x="14" y="2"/>
                        <a:pt x="14" y="2"/>
                        <a:pt x="14" y="2"/>
                      </a:cubicBezTo>
                      <a:cubicBezTo>
                        <a:pt x="15" y="3"/>
                        <a:pt x="16" y="4"/>
                        <a:pt x="17" y="4"/>
                      </a:cubicBezTo>
                      <a:cubicBezTo>
                        <a:pt x="17" y="4"/>
                        <a:pt x="18" y="4"/>
                        <a:pt x="18"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328"/>
                <p:cNvSpPr>
                  <a:spLocks/>
                </p:cNvSpPr>
                <p:nvPr/>
              </p:nvSpPr>
              <p:spPr bwMode="auto">
                <a:xfrm>
                  <a:off x="3852" y="1909"/>
                  <a:ext cx="47" cy="45"/>
                </a:xfrm>
                <a:custGeom>
                  <a:avLst/>
                  <a:gdLst>
                    <a:gd name="T0" fmla="*/ 20 w 20"/>
                    <a:gd name="T1" fmla="*/ 18 h 19"/>
                    <a:gd name="T2" fmla="*/ 11 w 20"/>
                    <a:gd name="T3" fmla="*/ 19 h 19"/>
                    <a:gd name="T4" fmla="*/ 0 w 20"/>
                    <a:gd name="T5" fmla="*/ 19 h 19"/>
                    <a:gd name="T6" fmla="*/ 9 w 20"/>
                    <a:gd name="T7" fmla="*/ 0 h 19"/>
                    <a:gd name="T8" fmla="*/ 11 w 20"/>
                    <a:gd name="T9" fmla="*/ 7 h 19"/>
                    <a:gd name="T10" fmla="*/ 20 w 20"/>
                    <a:gd name="T11" fmla="*/ 18 h 19"/>
                  </a:gdLst>
                  <a:ahLst/>
                  <a:cxnLst>
                    <a:cxn ang="0">
                      <a:pos x="T0" y="T1"/>
                    </a:cxn>
                    <a:cxn ang="0">
                      <a:pos x="T2" y="T3"/>
                    </a:cxn>
                    <a:cxn ang="0">
                      <a:pos x="T4" y="T5"/>
                    </a:cxn>
                    <a:cxn ang="0">
                      <a:pos x="T6" y="T7"/>
                    </a:cxn>
                    <a:cxn ang="0">
                      <a:pos x="T8" y="T9"/>
                    </a:cxn>
                    <a:cxn ang="0">
                      <a:pos x="T10" y="T11"/>
                    </a:cxn>
                  </a:cxnLst>
                  <a:rect l="0" t="0" r="r" b="b"/>
                  <a:pathLst>
                    <a:path w="20" h="19">
                      <a:moveTo>
                        <a:pt x="20" y="18"/>
                      </a:moveTo>
                      <a:cubicBezTo>
                        <a:pt x="17" y="18"/>
                        <a:pt x="14" y="19"/>
                        <a:pt x="11" y="19"/>
                      </a:cubicBezTo>
                      <a:cubicBezTo>
                        <a:pt x="7" y="19"/>
                        <a:pt x="4" y="19"/>
                        <a:pt x="0" y="19"/>
                      </a:cubicBezTo>
                      <a:cubicBezTo>
                        <a:pt x="6" y="16"/>
                        <a:pt x="7" y="7"/>
                        <a:pt x="9" y="0"/>
                      </a:cubicBezTo>
                      <a:cubicBezTo>
                        <a:pt x="10" y="2"/>
                        <a:pt x="10" y="5"/>
                        <a:pt x="11" y="7"/>
                      </a:cubicBezTo>
                      <a:cubicBezTo>
                        <a:pt x="13" y="12"/>
                        <a:pt x="15" y="16"/>
                        <a:pt x="20" y="18"/>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329"/>
                <p:cNvSpPr>
                  <a:spLocks/>
                </p:cNvSpPr>
                <p:nvPr/>
              </p:nvSpPr>
              <p:spPr bwMode="auto">
                <a:xfrm>
                  <a:off x="4058" y="1017"/>
                  <a:ext cx="40" cy="33"/>
                </a:xfrm>
                <a:custGeom>
                  <a:avLst/>
                  <a:gdLst>
                    <a:gd name="T0" fmla="*/ 9 w 17"/>
                    <a:gd name="T1" fmla="*/ 2 h 14"/>
                    <a:gd name="T2" fmla="*/ 17 w 17"/>
                    <a:gd name="T3" fmla="*/ 6 h 14"/>
                    <a:gd name="T4" fmla="*/ 10 w 17"/>
                    <a:gd name="T5" fmla="*/ 14 h 14"/>
                    <a:gd name="T6" fmla="*/ 10 w 17"/>
                    <a:gd name="T7" fmla="*/ 14 h 14"/>
                    <a:gd name="T8" fmla="*/ 0 w 17"/>
                    <a:gd name="T9" fmla="*/ 10 h 14"/>
                    <a:gd name="T10" fmla="*/ 8 w 17"/>
                    <a:gd name="T11" fmla="*/ 0 h 14"/>
                    <a:gd name="T12" fmla="*/ 9 w 17"/>
                    <a:gd name="T13" fmla="*/ 1 h 14"/>
                    <a:gd name="T14" fmla="*/ 9 w 17"/>
                    <a:gd name="T15" fmla="*/ 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4">
                      <a:moveTo>
                        <a:pt x="9" y="2"/>
                      </a:moveTo>
                      <a:cubicBezTo>
                        <a:pt x="11" y="4"/>
                        <a:pt x="14" y="6"/>
                        <a:pt x="17" y="6"/>
                      </a:cubicBezTo>
                      <a:cubicBezTo>
                        <a:pt x="15" y="9"/>
                        <a:pt x="13" y="11"/>
                        <a:pt x="10" y="14"/>
                      </a:cubicBezTo>
                      <a:cubicBezTo>
                        <a:pt x="10" y="14"/>
                        <a:pt x="10" y="14"/>
                        <a:pt x="10" y="14"/>
                      </a:cubicBezTo>
                      <a:cubicBezTo>
                        <a:pt x="7" y="12"/>
                        <a:pt x="3" y="11"/>
                        <a:pt x="0" y="10"/>
                      </a:cubicBezTo>
                      <a:cubicBezTo>
                        <a:pt x="3" y="7"/>
                        <a:pt x="5" y="3"/>
                        <a:pt x="8" y="0"/>
                      </a:cubicBezTo>
                      <a:cubicBezTo>
                        <a:pt x="9" y="1"/>
                        <a:pt x="9" y="1"/>
                        <a:pt x="9" y="1"/>
                      </a:cubicBezTo>
                      <a:cubicBezTo>
                        <a:pt x="8" y="1"/>
                        <a:pt x="8" y="2"/>
                        <a:pt x="9"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330"/>
                <p:cNvSpPr>
                  <a:spLocks/>
                </p:cNvSpPr>
                <p:nvPr/>
              </p:nvSpPr>
              <p:spPr bwMode="auto">
                <a:xfrm>
                  <a:off x="4037" y="1183"/>
                  <a:ext cx="26" cy="24"/>
                </a:xfrm>
                <a:custGeom>
                  <a:avLst/>
                  <a:gdLst>
                    <a:gd name="T0" fmla="*/ 10 w 11"/>
                    <a:gd name="T1" fmla="*/ 3 h 10"/>
                    <a:gd name="T2" fmla="*/ 7 w 11"/>
                    <a:gd name="T3" fmla="*/ 9 h 10"/>
                    <a:gd name="T4" fmla="*/ 3 w 11"/>
                    <a:gd name="T5" fmla="*/ 9 h 10"/>
                    <a:gd name="T6" fmla="*/ 0 w 11"/>
                    <a:gd name="T7" fmla="*/ 7 h 10"/>
                    <a:gd name="T8" fmla="*/ 2 w 11"/>
                    <a:gd name="T9" fmla="*/ 3 h 10"/>
                    <a:gd name="T10" fmla="*/ 3 w 11"/>
                    <a:gd name="T11" fmla="*/ 2 h 10"/>
                    <a:gd name="T12" fmla="*/ 3 w 11"/>
                    <a:gd name="T13" fmla="*/ 2 h 10"/>
                    <a:gd name="T14" fmla="*/ 10 w 11"/>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10" y="3"/>
                      </a:moveTo>
                      <a:cubicBezTo>
                        <a:pt x="11" y="5"/>
                        <a:pt x="10" y="8"/>
                        <a:pt x="7" y="9"/>
                      </a:cubicBezTo>
                      <a:cubicBezTo>
                        <a:pt x="6" y="10"/>
                        <a:pt x="5" y="10"/>
                        <a:pt x="3" y="9"/>
                      </a:cubicBezTo>
                      <a:cubicBezTo>
                        <a:pt x="2" y="9"/>
                        <a:pt x="1" y="8"/>
                        <a:pt x="0" y="7"/>
                      </a:cubicBezTo>
                      <a:cubicBezTo>
                        <a:pt x="0" y="5"/>
                        <a:pt x="1" y="4"/>
                        <a:pt x="2" y="3"/>
                      </a:cubicBezTo>
                      <a:cubicBezTo>
                        <a:pt x="2" y="3"/>
                        <a:pt x="3" y="3"/>
                        <a:pt x="3" y="2"/>
                      </a:cubicBezTo>
                      <a:cubicBezTo>
                        <a:pt x="3" y="2"/>
                        <a:pt x="3" y="2"/>
                        <a:pt x="3" y="2"/>
                      </a:cubicBezTo>
                      <a:cubicBezTo>
                        <a:pt x="5" y="0"/>
                        <a:pt x="8" y="1"/>
                        <a:pt x="10"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331"/>
                <p:cNvSpPr>
                  <a:spLocks/>
                </p:cNvSpPr>
                <p:nvPr/>
              </p:nvSpPr>
              <p:spPr bwMode="auto">
                <a:xfrm>
                  <a:off x="4241" y="227"/>
                  <a:ext cx="35" cy="33"/>
                </a:xfrm>
                <a:custGeom>
                  <a:avLst/>
                  <a:gdLst>
                    <a:gd name="T0" fmla="*/ 13 w 15"/>
                    <a:gd name="T1" fmla="*/ 13 h 14"/>
                    <a:gd name="T2" fmla="*/ 13 w 15"/>
                    <a:gd name="T3" fmla="*/ 14 h 14"/>
                    <a:gd name="T4" fmla="*/ 6 w 15"/>
                    <a:gd name="T5" fmla="*/ 12 h 14"/>
                    <a:gd name="T6" fmla="*/ 0 w 15"/>
                    <a:gd name="T7" fmla="*/ 10 h 14"/>
                    <a:gd name="T8" fmla="*/ 1 w 15"/>
                    <a:gd name="T9" fmla="*/ 9 h 14"/>
                    <a:gd name="T10" fmla="*/ 13 w 15"/>
                    <a:gd name="T11" fmla="*/ 13 h 14"/>
                  </a:gdLst>
                  <a:ahLst/>
                  <a:cxnLst>
                    <a:cxn ang="0">
                      <a:pos x="T0" y="T1"/>
                    </a:cxn>
                    <a:cxn ang="0">
                      <a:pos x="T2" y="T3"/>
                    </a:cxn>
                    <a:cxn ang="0">
                      <a:pos x="T4" y="T5"/>
                    </a:cxn>
                    <a:cxn ang="0">
                      <a:pos x="T6" y="T7"/>
                    </a:cxn>
                    <a:cxn ang="0">
                      <a:pos x="T8" y="T9"/>
                    </a:cxn>
                    <a:cxn ang="0">
                      <a:pos x="T10" y="T11"/>
                    </a:cxn>
                  </a:cxnLst>
                  <a:rect l="0" t="0" r="r" b="b"/>
                  <a:pathLst>
                    <a:path w="15" h="14">
                      <a:moveTo>
                        <a:pt x="13" y="13"/>
                      </a:moveTo>
                      <a:cubicBezTo>
                        <a:pt x="13" y="14"/>
                        <a:pt x="13" y="14"/>
                        <a:pt x="13" y="14"/>
                      </a:cubicBezTo>
                      <a:cubicBezTo>
                        <a:pt x="10" y="13"/>
                        <a:pt x="8" y="12"/>
                        <a:pt x="6" y="12"/>
                      </a:cubicBezTo>
                      <a:cubicBezTo>
                        <a:pt x="4" y="11"/>
                        <a:pt x="2" y="10"/>
                        <a:pt x="0" y="10"/>
                      </a:cubicBezTo>
                      <a:cubicBezTo>
                        <a:pt x="0" y="10"/>
                        <a:pt x="1" y="9"/>
                        <a:pt x="1" y="9"/>
                      </a:cubicBezTo>
                      <a:cubicBezTo>
                        <a:pt x="3" y="0"/>
                        <a:pt x="15" y="5"/>
                        <a:pt x="13" y="1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332"/>
                <p:cNvSpPr>
                  <a:spLocks/>
                </p:cNvSpPr>
                <p:nvPr/>
              </p:nvSpPr>
              <p:spPr bwMode="auto">
                <a:xfrm>
                  <a:off x="3923" y="1597"/>
                  <a:ext cx="38" cy="31"/>
                </a:xfrm>
                <a:custGeom>
                  <a:avLst/>
                  <a:gdLst>
                    <a:gd name="T0" fmla="*/ 14 w 16"/>
                    <a:gd name="T1" fmla="*/ 7 h 13"/>
                    <a:gd name="T2" fmla="*/ 16 w 16"/>
                    <a:gd name="T3" fmla="*/ 12 h 13"/>
                    <a:gd name="T4" fmla="*/ 9 w 16"/>
                    <a:gd name="T5" fmla="*/ 13 h 13"/>
                    <a:gd name="T6" fmla="*/ 3 w 16"/>
                    <a:gd name="T7" fmla="*/ 13 h 13"/>
                    <a:gd name="T8" fmla="*/ 0 w 16"/>
                    <a:gd name="T9" fmla="*/ 1 h 13"/>
                    <a:gd name="T10" fmla="*/ 11 w 16"/>
                    <a:gd name="T11" fmla="*/ 1 h 13"/>
                    <a:gd name="T12" fmla="*/ 12 w 16"/>
                    <a:gd name="T13" fmla="*/ 0 h 13"/>
                    <a:gd name="T14" fmla="*/ 14 w 16"/>
                    <a:gd name="T15" fmla="*/ 7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4" y="7"/>
                      </a:moveTo>
                      <a:cubicBezTo>
                        <a:pt x="15" y="9"/>
                        <a:pt x="15" y="11"/>
                        <a:pt x="16" y="12"/>
                      </a:cubicBezTo>
                      <a:cubicBezTo>
                        <a:pt x="13" y="12"/>
                        <a:pt x="11" y="13"/>
                        <a:pt x="9" y="13"/>
                      </a:cubicBezTo>
                      <a:cubicBezTo>
                        <a:pt x="7" y="13"/>
                        <a:pt x="5" y="13"/>
                        <a:pt x="3" y="13"/>
                      </a:cubicBezTo>
                      <a:cubicBezTo>
                        <a:pt x="2" y="9"/>
                        <a:pt x="1" y="5"/>
                        <a:pt x="0" y="1"/>
                      </a:cubicBezTo>
                      <a:cubicBezTo>
                        <a:pt x="4" y="1"/>
                        <a:pt x="8" y="2"/>
                        <a:pt x="11" y="1"/>
                      </a:cubicBezTo>
                      <a:cubicBezTo>
                        <a:pt x="12" y="1"/>
                        <a:pt x="12" y="1"/>
                        <a:pt x="12" y="0"/>
                      </a:cubicBezTo>
                      <a:cubicBezTo>
                        <a:pt x="13" y="3"/>
                        <a:pt x="13" y="5"/>
                        <a:pt x="14"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333"/>
                <p:cNvSpPr>
                  <a:spLocks/>
                </p:cNvSpPr>
                <p:nvPr/>
              </p:nvSpPr>
              <p:spPr bwMode="auto">
                <a:xfrm>
                  <a:off x="3985" y="1306"/>
                  <a:ext cx="47" cy="19"/>
                </a:xfrm>
                <a:custGeom>
                  <a:avLst/>
                  <a:gdLst>
                    <a:gd name="T0" fmla="*/ 20 w 20"/>
                    <a:gd name="T1" fmla="*/ 5 h 8"/>
                    <a:gd name="T2" fmla="*/ 17 w 20"/>
                    <a:gd name="T3" fmla="*/ 8 h 8"/>
                    <a:gd name="T4" fmla="*/ 1 w 20"/>
                    <a:gd name="T5" fmla="*/ 2 h 8"/>
                    <a:gd name="T6" fmla="*/ 1 w 20"/>
                    <a:gd name="T7" fmla="*/ 2 h 8"/>
                    <a:gd name="T8" fmla="*/ 0 w 20"/>
                    <a:gd name="T9" fmla="*/ 2 h 8"/>
                    <a:gd name="T10" fmla="*/ 9 w 20"/>
                    <a:gd name="T11" fmla="*/ 0 h 8"/>
                    <a:gd name="T12" fmla="*/ 20 w 20"/>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20" h="8">
                      <a:moveTo>
                        <a:pt x="20" y="5"/>
                      </a:moveTo>
                      <a:cubicBezTo>
                        <a:pt x="18" y="6"/>
                        <a:pt x="17" y="7"/>
                        <a:pt x="17" y="8"/>
                      </a:cubicBezTo>
                      <a:cubicBezTo>
                        <a:pt x="11" y="6"/>
                        <a:pt x="6" y="4"/>
                        <a:pt x="1" y="2"/>
                      </a:cubicBezTo>
                      <a:cubicBezTo>
                        <a:pt x="1" y="2"/>
                        <a:pt x="1" y="2"/>
                        <a:pt x="1" y="2"/>
                      </a:cubicBezTo>
                      <a:cubicBezTo>
                        <a:pt x="1" y="2"/>
                        <a:pt x="0" y="2"/>
                        <a:pt x="0" y="2"/>
                      </a:cubicBezTo>
                      <a:cubicBezTo>
                        <a:pt x="3" y="2"/>
                        <a:pt x="6" y="2"/>
                        <a:pt x="9" y="0"/>
                      </a:cubicBezTo>
                      <a:cubicBezTo>
                        <a:pt x="12" y="2"/>
                        <a:pt x="16" y="3"/>
                        <a:pt x="20"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334"/>
                <p:cNvSpPr>
                  <a:spLocks/>
                </p:cNvSpPr>
                <p:nvPr/>
              </p:nvSpPr>
              <p:spPr bwMode="auto">
                <a:xfrm>
                  <a:off x="4015" y="1275"/>
                  <a:ext cx="17" cy="21"/>
                </a:xfrm>
                <a:custGeom>
                  <a:avLst/>
                  <a:gdLst>
                    <a:gd name="T0" fmla="*/ 6 w 7"/>
                    <a:gd name="T1" fmla="*/ 7 h 9"/>
                    <a:gd name="T2" fmla="*/ 6 w 7"/>
                    <a:gd name="T3" fmla="*/ 9 h 9"/>
                    <a:gd name="T4" fmla="*/ 0 w 7"/>
                    <a:gd name="T5" fmla="*/ 7 h 9"/>
                    <a:gd name="T6" fmla="*/ 0 w 7"/>
                    <a:gd name="T7" fmla="*/ 0 h 9"/>
                    <a:gd name="T8" fmla="*/ 0 w 7"/>
                    <a:gd name="T9" fmla="*/ 0 h 9"/>
                    <a:gd name="T10" fmla="*/ 7 w 7"/>
                    <a:gd name="T11" fmla="*/ 4 h 9"/>
                    <a:gd name="T12" fmla="*/ 6 w 7"/>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6" y="7"/>
                      </a:moveTo>
                      <a:cubicBezTo>
                        <a:pt x="6" y="7"/>
                        <a:pt x="6" y="8"/>
                        <a:pt x="6" y="9"/>
                      </a:cubicBezTo>
                      <a:cubicBezTo>
                        <a:pt x="4" y="8"/>
                        <a:pt x="2" y="8"/>
                        <a:pt x="0" y="7"/>
                      </a:cubicBezTo>
                      <a:cubicBezTo>
                        <a:pt x="1" y="4"/>
                        <a:pt x="1" y="2"/>
                        <a:pt x="0" y="0"/>
                      </a:cubicBezTo>
                      <a:cubicBezTo>
                        <a:pt x="0" y="0"/>
                        <a:pt x="0" y="0"/>
                        <a:pt x="0" y="0"/>
                      </a:cubicBezTo>
                      <a:cubicBezTo>
                        <a:pt x="2" y="1"/>
                        <a:pt x="5" y="3"/>
                        <a:pt x="7" y="4"/>
                      </a:cubicBezTo>
                      <a:cubicBezTo>
                        <a:pt x="7" y="5"/>
                        <a:pt x="7" y="6"/>
                        <a:pt x="6"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335"/>
                <p:cNvSpPr>
                  <a:spLocks/>
                </p:cNvSpPr>
                <p:nvPr/>
              </p:nvSpPr>
              <p:spPr bwMode="auto">
                <a:xfrm>
                  <a:off x="4127" y="350"/>
                  <a:ext cx="114" cy="119"/>
                </a:xfrm>
                <a:custGeom>
                  <a:avLst/>
                  <a:gdLst>
                    <a:gd name="T0" fmla="*/ 33 w 48"/>
                    <a:gd name="T1" fmla="*/ 1 h 50"/>
                    <a:gd name="T2" fmla="*/ 42 w 48"/>
                    <a:gd name="T3" fmla="*/ 31 h 50"/>
                    <a:gd name="T4" fmla="*/ 28 w 48"/>
                    <a:gd name="T5" fmla="*/ 49 h 50"/>
                    <a:gd name="T6" fmla="*/ 31 w 48"/>
                    <a:gd name="T7" fmla="*/ 44 h 50"/>
                    <a:gd name="T8" fmla="*/ 33 w 48"/>
                    <a:gd name="T9" fmla="*/ 13 h 50"/>
                    <a:gd name="T10" fmla="*/ 7 w 48"/>
                    <a:gd name="T11" fmla="*/ 32 h 50"/>
                    <a:gd name="T12" fmla="*/ 1 w 48"/>
                    <a:gd name="T13" fmla="*/ 50 h 50"/>
                    <a:gd name="T14" fmla="*/ 5 w 48"/>
                    <a:gd name="T15" fmla="*/ 18 h 50"/>
                    <a:gd name="T16" fmla="*/ 33 w 48"/>
                    <a:gd name="T17"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0">
                      <a:moveTo>
                        <a:pt x="33" y="1"/>
                      </a:moveTo>
                      <a:cubicBezTo>
                        <a:pt x="48" y="3"/>
                        <a:pt x="47" y="20"/>
                        <a:pt x="42" y="31"/>
                      </a:cubicBezTo>
                      <a:cubicBezTo>
                        <a:pt x="39" y="38"/>
                        <a:pt x="34" y="44"/>
                        <a:pt x="28" y="49"/>
                      </a:cubicBezTo>
                      <a:cubicBezTo>
                        <a:pt x="29" y="48"/>
                        <a:pt x="30" y="46"/>
                        <a:pt x="31" y="44"/>
                      </a:cubicBezTo>
                      <a:cubicBezTo>
                        <a:pt x="35" y="38"/>
                        <a:pt x="46" y="15"/>
                        <a:pt x="33" y="13"/>
                      </a:cubicBezTo>
                      <a:cubicBezTo>
                        <a:pt x="21" y="11"/>
                        <a:pt x="11" y="23"/>
                        <a:pt x="7" y="32"/>
                      </a:cubicBezTo>
                      <a:cubicBezTo>
                        <a:pt x="5" y="38"/>
                        <a:pt x="3" y="44"/>
                        <a:pt x="1" y="50"/>
                      </a:cubicBezTo>
                      <a:cubicBezTo>
                        <a:pt x="0" y="39"/>
                        <a:pt x="0" y="28"/>
                        <a:pt x="5" y="18"/>
                      </a:cubicBezTo>
                      <a:cubicBezTo>
                        <a:pt x="10" y="7"/>
                        <a:pt x="20" y="0"/>
                        <a:pt x="33" y="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336"/>
                <p:cNvSpPr>
                  <a:spLocks/>
                </p:cNvSpPr>
                <p:nvPr/>
              </p:nvSpPr>
              <p:spPr bwMode="auto">
                <a:xfrm>
                  <a:off x="3982" y="1382"/>
                  <a:ext cx="24" cy="19"/>
                </a:xfrm>
                <a:custGeom>
                  <a:avLst/>
                  <a:gdLst>
                    <a:gd name="T0" fmla="*/ 10 w 10"/>
                    <a:gd name="T1" fmla="*/ 4 h 8"/>
                    <a:gd name="T2" fmla="*/ 5 w 10"/>
                    <a:gd name="T3" fmla="*/ 8 h 8"/>
                    <a:gd name="T4" fmla="*/ 1 w 10"/>
                    <a:gd name="T5" fmla="*/ 5 h 8"/>
                    <a:gd name="T6" fmla="*/ 1 w 10"/>
                    <a:gd name="T7" fmla="*/ 3 h 8"/>
                    <a:gd name="T8" fmla="*/ 3 w 10"/>
                    <a:gd name="T9" fmla="*/ 1 h 8"/>
                    <a:gd name="T10" fmla="*/ 6 w 10"/>
                    <a:gd name="T11" fmla="*/ 0 h 8"/>
                    <a:gd name="T12" fmla="*/ 10 w 10"/>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10" y="4"/>
                      </a:moveTo>
                      <a:cubicBezTo>
                        <a:pt x="9" y="6"/>
                        <a:pt x="8" y="8"/>
                        <a:pt x="5" y="8"/>
                      </a:cubicBezTo>
                      <a:cubicBezTo>
                        <a:pt x="3" y="8"/>
                        <a:pt x="2" y="6"/>
                        <a:pt x="1" y="5"/>
                      </a:cubicBezTo>
                      <a:cubicBezTo>
                        <a:pt x="0" y="4"/>
                        <a:pt x="0" y="3"/>
                        <a:pt x="1" y="3"/>
                      </a:cubicBezTo>
                      <a:cubicBezTo>
                        <a:pt x="1" y="2"/>
                        <a:pt x="2" y="1"/>
                        <a:pt x="3" y="1"/>
                      </a:cubicBezTo>
                      <a:cubicBezTo>
                        <a:pt x="4" y="0"/>
                        <a:pt x="5" y="0"/>
                        <a:pt x="6" y="0"/>
                      </a:cubicBezTo>
                      <a:cubicBezTo>
                        <a:pt x="8" y="0"/>
                        <a:pt x="10" y="2"/>
                        <a:pt x="10"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337"/>
                <p:cNvSpPr>
                  <a:spLocks/>
                </p:cNvSpPr>
                <p:nvPr/>
              </p:nvSpPr>
              <p:spPr bwMode="auto">
                <a:xfrm>
                  <a:off x="4110" y="752"/>
                  <a:ext cx="45" cy="45"/>
                </a:xfrm>
                <a:custGeom>
                  <a:avLst/>
                  <a:gdLst>
                    <a:gd name="T0" fmla="*/ 19 w 19"/>
                    <a:gd name="T1" fmla="*/ 11 h 19"/>
                    <a:gd name="T2" fmla="*/ 13 w 19"/>
                    <a:gd name="T3" fmla="*/ 15 h 19"/>
                    <a:gd name="T4" fmla="*/ 8 w 19"/>
                    <a:gd name="T5" fmla="*/ 19 h 19"/>
                    <a:gd name="T6" fmla="*/ 0 w 19"/>
                    <a:gd name="T7" fmla="*/ 10 h 19"/>
                    <a:gd name="T8" fmla="*/ 10 w 19"/>
                    <a:gd name="T9" fmla="*/ 0 h 19"/>
                    <a:gd name="T10" fmla="*/ 19 w 19"/>
                    <a:gd name="T11" fmla="*/ 11 h 19"/>
                  </a:gdLst>
                  <a:ahLst/>
                  <a:cxnLst>
                    <a:cxn ang="0">
                      <a:pos x="T0" y="T1"/>
                    </a:cxn>
                    <a:cxn ang="0">
                      <a:pos x="T2" y="T3"/>
                    </a:cxn>
                    <a:cxn ang="0">
                      <a:pos x="T4" y="T5"/>
                    </a:cxn>
                    <a:cxn ang="0">
                      <a:pos x="T6" y="T7"/>
                    </a:cxn>
                    <a:cxn ang="0">
                      <a:pos x="T8" y="T9"/>
                    </a:cxn>
                    <a:cxn ang="0">
                      <a:pos x="T10" y="T11"/>
                    </a:cxn>
                  </a:cxnLst>
                  <a:rect l="0" t="0" r="r" b="b"/>
                  <a:pathLst>
                    <a:path w="19" h="19">
                      <a:moveTo>
                        <a:pt x="19" y="11"/>
                      </a:moveTo>
                      <a:cubicBezTo>
                        <a:pt x="17" y="12"/>
                        <a:pt x="15" y="13"/>
                        <a:pt x="13" y="15"/>
                      </a:cubicBezTo>
                      <a:cubicBezTo>
                        <a:pt x="11" y="16"/>
                        <a:pt x="10" y="17"/>
                        <a:pt x="8" y="19"/>
                      </a:cubicBezTo>
                      <a:cubicBezTo>
                        <a:pt x="6" y="16"/>
                        <a:pt x="3" y="13"/>
                        <a:pt x="0" y="10"/>
                      </a:cubicBezTo>
                      <a:cubicBezTo>
                        <a:pt x="4" y="7"/>
                        <a:pt x="8" y="4"/>
                        <a:pt x="10" y="0"/>
                      </a:cubicBezTo>
                      <a:cubicBezTo>
                        <a:pt x="14" y="4"/>
                        <a:pt x="17" y="7"/>
                        <a:pt x="19"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338"/>
                <p:cNvSpPr>
                  <a:spLocks/>
                </p:cNvSpPr>
                <p:nvPr/>
              </p:nvSpPr>
              <p:spPr bwMode="auto">
                <a:xfrm>
                  <a:off x="4136" y="620"/>
                  <a:ext cx="52" cy="61"/>
                </a:xfrm>
                <a:custGeom>
                  <a:avLst/>
                  <a:gdLst>
                    <a:gd name="T0" fmla="*/ 22 w 22"/>
                    <a:gd name="T1" fmla="*/ 10 h 26"/>
                    <a:gd name="T2" fmla="*/ 6 w 22"/>
                    <a:gd name="T3" fmla="*/ 18 h 26"/>
                    <a:gd name="T4" fmla="*/ 3 w 22"/>
                    <a:gd name="T5" fmla="*/ 26 h 26"/>
                    <a:gd name="T6" fmla="*/ 2 w 22"/>
                    <a:gd name="T7" fmla="*/ 25 h 26"/>
                    <a:gd name="T8" fmla="*/ 2 w 22"/>
                    <a:gd name="T9" fmla="*/ 24 h 26"/>
                    <a:gd name="T10" fmla="*/ 0 w 22"/>
                    <a:gd name="T11" fmla="*/ 0 h 26"/>
                    <a:gd name="T12" fmla="*/ 9 w 22"/>
                    <a:gd name="T13" fmla="*/ 3 h 26"/>
                    <a:gd name="T14" fmla="*/ 22 w 22"/>
                    <a:gd name="T15" fmla="*/ 1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6">
                      <a:moveTo>
                        <a:pt x="22" y="10"/>
                      </a:moveTo>
                      <a:cubicBezTo>
                        <a:pt x="16" y="10"/>
                        <a:pt x="11" y="14"/>
                        <a:pt x="6" y="18"/>
                      </a:cubicBezTo>
                      <a:cubicBezTo>
                        <a:pt x="5" y="20"/>
                        <a:pt x="2" y="23"/>
                        <a:pt x="3" y="26"/>
                      </a:cubicBezTo>
                      <a:cubicBezTo>
                        <a:pt x="3" y="26"/>
                        <a:pt x="2" y="25"/>
                        <a:pt x="2" y="25"/>
                      </a:cubicBezTo>
                      <a:cubicBezTo>
                        <a:pt x="2" y="25"/>
                        <a:pt x="2" y="25"/>
                        <a:pt x="2" y="24"/>
                      </a:cubicBezTo>
                      <a:cubicBezTo>
                        <a:pt x="6" y="17"/>
                        <a:pt x="5" y="6"/>
                        <a:pt x="0" y="0"/>
                      </a:cubicBezTo>
                      <a:cubicBezTo>
                        <a:pt x="3" y="1"/>
                        <a:pt x="6" y="2"/>
                        <a:pt x="9" y="3"/>
                      </a:cubicBezTo>
                      <a:cubicBezTo>
                        <a:pt x="13" y="5"/>
                        <a:pt x="18" y="8"/>
                        <a:pt x="22" y="1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339"/>
                <p:cNvSpPr>
                  <a:spLocks/>
                </p:cNvSpPr>
                <p:nvPr/>
              </p:nvSpPr>
              <p:spPr bwMode="auto">
                <a:xfrm>
                  <a:off x="3741" y="2330"/>
                  <a:ext cx="40" cy="36"/>
                </a:xfrm>
                <a:custGeom>
                  <a:avLst/>
                  <a:gdLst>
                    <a:gd name="T0" fmla="*/ 17 w 17"/>
                    <a:gd name="T1" fmla="*/ 4 h 15"/>
                    <a:gd name="T2" fmla="*/ 5 w 17"/>
                    <a:gd name="T3" fmla="*/ 12 h 15"/>
                    <a:gd name="T4" fmla="*/ 0 w 17"/>
                    <a:gd name="T5" fmla="*/ 5 h 15"/>
                    <a:gd name="T6" fmla="*/ 2 w 17"/>
                    <a:gd name="T7" fmla="*/ 0 h 15"/>
                    <a:gd name="T8" fmla="*/ 3 w 17"/>
                    <a:gd name="T9" fmla="*/ 0 h 15"/>
                    <a:gd name="T10" fmla="*/ 17 w 17"/>
                    <a:gd name="T11" fmla="*/ 4 h 15"/>
                  </a:gdLst>
                  <a:ahLst/>
                  <a:cxnLst>
                    <a:cxn ang="0">
                      <a:pos x="T0" y="T1"/>
                    </a:cxn>
                    <a:cxn ang="0">
                      <a:pos x="T2" y="T3"/>
                    </a:cxn>
                    <a:cxn ang="0">
                      <a:pos x="T4" y="T5"/>
                    </a:cxn>
                    <a:cxn ang="0">
                      <a:pos x="T6" y="T7"/>
                    </a:cxn>
                    <a:cxn ang="0">
                      <a:pos x="T8" y="T9"/>
                    </a:cxn>
                    <a:cxn ang="0">
                      <a:pos x="T10" y="T11"/>
                    </a:cxn>
                  </a:cxnLst>
                  <a:rect l="0" t="0" r="r" b="b"/>
                  <a:pathLst>
                    <a:path w="17" h="15">
                      <a:moveTo>
                        <a:pt x="17" y="4"/>
                      </a:moveTo>
                      <a:cubicBezTo>
                        <a:pt x="16" y="10"/>
                        <a:pt x="11" y="15"/>
                        <a:pt x="5" y="12"/>
                      </a:cubicBezTo>
                      <a:cubicBezTo>
                        <a:pt x="2" y="11"/>
                        <a:pt x="0" y="8"/>
                        <a:pt x="0" y="5"/>
                      </a:cubicBezTo>
                      <a:cubicBezTo>
                        <a:pt x="1" y="3"/>
                        <a:pt x="2" y="2"/>
                        <a:pt x="2" y="0"/>
                      </a:cubicBezTo>
                      <a:cubicBezTo>
                        <a:pt x="3" y="0"/>
                        <a:pt x="3" y="0"/>
                        <a:pt x="3" y="0"/>
                      </a:cubicBezTo>
                      <a:cubicBezTo>
                        <a:pt x="8" y="2"/>
                        <a:pt x="12" y="3"/>
                        <a:pt x="17"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340"/>
                <p:cNvSpPr>
                  <a:spLocks/>
                </p:cNvSpPr>
                <p:nvPr/>
              </p:nvSpPr>
              <p:spPr bwMode="auto">
                <a:xfrm>
                  <a:off x="3710" y="1408"/>
                  <a:ext cx="220" cy="402"/>
                </a:xfrm>
                <a:custGeom>
                  <a:avLst/>
                  <a:gdLst>
                    <a:gd name="T0" fmla="*/ 92 w 93"/>
                    <a:gd name="T1" fmla="*/ 120 h 170"/>
                    <a:gd name="T2" fmla="*/ 83 w 93"/>
                    <a:gd name="T3" fmla="*/ 157 h 170"/>
                    <a:gd name="T4" fmla="*/ 52 w 93"/>
                    <a:gd name="T5" fmla="*/ 170 h 170"/>
                    <a:gd name="T6" fmla="*/ 38 w 93"/>
                    <a:gd name="T7" fmla="*/ 169 h 170"/>
                    <a:gd name="T8" fmla="*/ 38 w 93"/>
                    <a:gd name="T9" fmla="*/ 168 h 170"/>
                    <a:gd name="T10" fmla="*/ 36 w 93"/>
                    <a:gd name="T11" fmla="*/ 168 h 170"/>
                    <a:gd name="T12" fmla="*/ 36 w 93"/>
                    <a:gd name="T13" fmla="*/ 169 h 170"/>
                    <a:gd name="T14" fmla="*/ 15 w 93"/>
                    <a:gd name="T15" fmla="*/ 158 h 170"/>
                    <a:gd name="T16" fmla="*/ 4 w 93"/>
                    <a:gd name="T17" fmla="*/ 87 h 170"/>
                    <a:gd name="T18" fmla="*/ 6 w 93"/>
                    <a:gd name="T19" fmla="*/ 72 h 170"/>
                    <a:gd name="T20" fmla="*/ 7 w 93"/>
                    <a:gd name="T21" fmla="*/ 71 h 170"/>
                    <a:gd name="T22" fmla="*/ 24 w 93"/>
                    <a:gd name="T23" fmla="*/ 5 h 170"/>
                    <a:gd name="T24" fmla="*/ 30 w 93"/>
                    <a:gd name="T25" fmla="*/ 2 h 170"/>
                    <a:gd name="T26" fmla="*/ 24 w 93"/>
                    <a:gd name="T27" fmla="*/ 65 h 170"/>
                    <a:gd name="T28" fmla="*/ 24 w 93"/>
                    <a:gd name="T29" fmla="*/ 100 h 170"/>
                    <a:gd name="T30" fmla="*/ 27 w 93"/>
                    <a:gd name="T31" fmla="*/ 127 h 170"/>
                    <a:gd name="T32" fmla="*/ 60 w 93"/>
                    <a:gd name="T33" fmla="*/ 139 h 170"/>
                    <a:gd name="T34" fmla="*/ 65 w 93"/>
                    <a:gd name="T35" fmla="*/ 79 h 170"/>
                    <a:gd name="T36" fmla="*/ 52 w 93"/>
                    <a:gd name="T37" fmla="*/ 5 h 170"/>
                    <a:gd name="T38" fmla="*/ 51 w 93"/>
                    <a:gd name="T39" fmla="*/ 3 h 170"/>
                    <a:gd name="T40" fmla="*/ 52 w 93"/>
                    <a:gd name="T41" fmla="*/ 0 h 170"/>
                    <a:gd name="T42" fmla="*/ 52 w 93"/>
                    <a:gd name="T43" fmla="*/ 0 h 170"/>
                    <a:gd name="T44" fmla="*/ 52 w 93"/>
                    <a:gd name="T45" fmla="*/ 0 h 170"/>
                    <a:gd name="T46" fmla="*/ 60 w 93"/>
                    <a:gd name="T47" fmla="*/ 9 h 170"/>
                    <a:gd name="T48" fmla="*/ 59 w 93"/>
                    <a:gd name="T49" fmla="*/ 11 h 170"/>
                    <a:gd name="T50" fmla="*/ 65 w 93"/>
                    <a:gd name="T51" fmla="*/ 26 h 170"/>
                    <a:gd name="T52" fmla="*/ 66 w 93"/>
                    <a:gd name="T53" fmla="*/ 27 h 170"/>
                    <a:gd name="T54" fmla="*/ 86 w 93"/>
                    <a:gd name="T55" fmla="*/ 81 h 170"/>
                    <a:gd name="T56" fmla="*/ 92 w 93"/>
                    <a:gd name="T57" fmla="*/ 12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3" h="170">
                      <a:moveTo>
                        <a:pt x="92" y="120"/>
                      </a:moveTo>
                      <a:cubicBezTo>
                        <a:pt x="93" y="133"/>
                        <a:pt x="92" y="147"/>
                        <a:pt x="83" y="157"/>
                      </a:cubicBezTo>
                      <a:cubicBezTo>
                        <a:pt x="76" y="166"/>
                        <a:pt x="64" y="170"/>
                        <a:pt x="52" y="170"/>
                      </a:cubicBezTo>
                      <a:cubicBezTo>
                        <a:pt x="48" y="170"/>
                        <a:pt x="43" y="170"/>
                        <a:pt x="38" y="169"/>
                      </a:cubicBezTo>
                      <a:cubicBezTo>
                        <a:pt x="38" y="169"/>
                        <a:pt x="38" y="169"/>
                        <a:pt x="38" y="168"/>
                      </a:cubicBezTo>
                      <a:cubicBezTo>
                        <a:pt x="38" y="167"/>
                        <a:pt x="37" y="167"/>
                        <a:pt x="36" y="168"/>
                      </a:cubicBezTo>
                      <a:cubicBezTo>
                        <a:pt x="36" y="168"/>
                        <a:pt x="36" y="169"/>
                        <a:pt x="36" y="169"/>
                      </a:cubicBezTo>
                      <a:cubicBezTo>
                        <a:pt x="28" y="167"/>
                        <a:pt x="20" y="164"/>
                        <a:pt x="15" y="158"/>
                      </a:cubicBezTo>
                      <a:cubicBezTo>
                        <a:pt x="0" y="139"/>
                        <a:pt x="1" y="110"/>
                        <a:pt x="4" y="87"/>
                      </a:cubicBezTo>
                      <a:cubicBezTo>
                        <a:pt x="4" y="82"/>
                        <a:pt x="5" y="77"/>
                        <a:pt x="6" y="72"/>
                      </a:cubicBezTo>
                      <a:cubicBezTo>
                        <a:pt x="7" y="72"/>
                        <a:pt x="7" y="71"/>
                        <a:pt x="7" y="71"/>
                      </a:cubicBezTo>
                      <a:cubicBezTo>
                        <a:pt x="11" y="49"/>
                        <a:pt x="18" y="27"/>
                        <a:pt x="24" y="5"/>
                      </a:cubicBezTo>
                      <a:cubicBezTo>
                        <a:pt x="27" y="5"/>
                        <a:pt x="28" y="3"/>
                        <a:pt x="30" y="2"/>
                      </a:cubicBezTo>
                      <a:cubicBezTo>
                        <a:pt x="26" y="22"/>
                        <a:pt x="24" y="44"/>
                        <a:pt x="24" y="65"/>
                      </a:cubicBezTo>
                      <a:cubicBezTo>
                        <a:pt x="23" y="77"/>
                        <a:pt x="23" y="88"/>
                        <a:pt x="24" y="100"/>
                      </a:cubicBezTo>
                      <a:cubicBezTo>
                        <a:pt x="24" y="109"/>
                        <a:pt x="24" y="119"/>
                        <a:pt x="27" y="127"/>
                      </a:cubicBezTo>
                      <a:cubicBezTo>
                        <a:pt x="32" y="141"/>
                        <a:pt x="48" y="153"/>
                        <a:pt x="60" y="139"/>
                      </a:cubicBezTo>
                      <a:cubicBezTo>
                        <a:pt x="73" y="123"/>
                        <a:pt x="67" y="97"/>
                        <a:pt x="65" y="79"/>
                      </a:cubicBezTo>
                      <a:cubicBezTo>
                        <a:pt x="62" y="54"/>
                        <a:pt x="58" y="29"/>
                        <a:pt x="52" y="5"/>
                      </a:cubicBezTo>
                      <a:cubicBezTo>
                        <a:pt x="52" y="4"/>
                        <a:pt x="52" y="4"/>
                        <a:pt x="51" y="3"/>
                      </a:cubicBezTo>
                      <a:cubicBezTo>
                        <a:pt x="52" y="2"/>
                        <a:pt x="52" y="1"/>
                        <a:pt x="52" y="0"/>
                      </a:cubicBezTo>
                      <a:cubicBezTo>
                        <a:pt x="52" y="0"/>
                        <a:pt x="52" y="0"/>
                        <a:pt x="52" y="0"/>
                      </a:cubicBezTo>
                      <a:cubicBezTo>
                        <a:pt x="52" y="0"/>
                        <a:pt x="52" y="0"/>
                        <a:pt x="52" y="0"/>
                      </a:cubicBezTo>
                      <a:cubicBezTo>
                        <a:pt x="53" y="4"/>
                        <a:pt x="56" y="7"/>
                        <a:pt x="60" y="9"/>
                      </a:cubicBezTo>
                      <a:cubicBezTo>
                        <a:pt x="59" y="9"/>
                        <a:pt x="58" y="10"/>
                        <a:pt x="59" y="11"/>
                      </a:cubicBezTo>
                      <a:cubicBezTo>
                        <a:pt x="61" y="16"/>
                        <a:pt x="63" y="21"/>
                        <a:pt x="65" y="26"/>
                      </a:cubicBezTo>
                      <a:cubicBezTo>
                        <a:pt x="65" y="26"/>
                        <a:pt x="65" y="27"/>
                        <a:pt x="66" y="27"/>
                      </a:cubicBezTo>
                      <a:cubicBezTo>
                        <a:pt x="74" y="45"/>
                        <a:pt x="81" y="63"/>
                        <a:pt x="86" y="81"/>
                      </a:cubicBezTo>
                      <a:cubicBezTo>
                        <a:pt x="90" y="94"/>
                        <a:pt x="92" y="107"/>
                        <a:pt x="92" y="1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341"/>
                <p:cNvSpPr>
                  <a:spLocks/>
                </p:cNvSpPr>
                <p:nvPr/>
              </p:nvSpPr>
              <p:spPr bwMode="auto">
                <a:xfrm>
                  <a:off x="3916" y="1569"/>
                  <a:ext cx="35" cy="28"/>
                </a:xfrm>
                <a:custGeom>
                  <a:avLst/>
                  <a:gdLst>
                    <a:gd name="T0" fmla="*/ 15 w 15"/>
                    <a:gd name="T1" fmla="*/ 12 h 12"/>
                    <a:gd name="T2" fmla="*/ 14 w 15"/>
                    <a:gd name="T3" fmla="*/ 11 h 12"/>
                    <a:gd name="T4" fmla="*/ 3 w 15"/>
                    <a:gd name="T5" fmla="*/ 11 h 12"/>
                    <a:gd name="T6" fmla="*/ 0 w 15"/>
                    <a:gd name="T7" fmla="*/ 1 h 12"/>
                    <a:gd name="T8" fmla="*/ 0 w 15"/>
                    <a:gd name="T9" fmla="*/ 1 h 12"/>
                    <a:gd name="T10" fmla="*/ 11 w 15"/>
                    <a:gd name="T11" fmla="*/ 0 h 12"/>
                    <a:gd name="T12" fmla="*/ 15 w 15"/>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5" h="12">
                      <a:moveTo>
                        <a:pt x="15" y="12"/>
                      </a:moveTo>
                      <a:cubicBezTo>
                        <a:pt x="15" y="11"/>
                        <a:pt x="15" y="11"/>
                        <a:pt x="14" y="11"/>
                      </a:cubicBezTo>
                      <a:cubicBezTo>
                        <a:pt x="11" y="11"/>
                        <a:pt x="6" y="11"/>
                        <a:pt x="3" y="11"/>
                      </a:cubicBezTo>
                      <a:cubicBezTo>
                        <a:pt x="2" y="8"/>
                        <a:pt x="1" y="4"/>
                        <a:pt x="0" y="1"/>
                      </a:cubicBezTo>
                      <a:cubicBezTo>
                        <a:pt x="0" y="1"/>
                        <a:pt x="0" y="1"/>
                        <a:pt x="0" y="1"/>
                      </a:cubicBezTo>
                      <a:cubicBezTo>
                        <a:pt x="4" y="2"/>
                        <a:pt x="8" y="2"/>
                        <a:pt x="11" y="0"/>
                      </a:cubicBezTo>
                      <a:cubicBezTo>
                        <a:pt x="12" y="4"/>
                        <a:pt x="14" y="8"/>
                        <a:pt x="15"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342"/>
                <p:cNvSpPr>
                  <a:spLocks/>
                </p:cNvSpPr>
                <p:nvPr/>
              </p:nvSpPr>
              <p:spPr bwMode="auto">
                <a:xfrm>
                  <a:off x="4023" y="1117"/>
                  <a:ext cx="33" cy="30"/>
                </a:xfrm>
                <a:custGeom>
                  <a:avLst/>
                  <a:gdLst>
                    <a:gd name="T0" fmla="*/ 13 w 14"/>
                    <a:gd name="T1" fmla="*/ 4 h 13"/>
                    <a:gd name="T2" fmla="*/ 14 w 14"/>
                    <a:gd name="T3" fmla="*/ 6 h 13"/>
                    <a:gd name="T4" fmla="*/ 2 w 14"/>
                    <a:gd name="T5" fmla="*/ 13 h 13"/>
                    <a:gd name="T6" fmla="*/ 2 w 14"/>
                    <a:gd name="T7" fmla="*/ 13 h 13"/>
                    <a:gd name="T8" fmla="*/ 0 w 14"/>
                    <a:gd name="T9" fmla="*/ 10 h 13"/>
                    <a:gd name="T10" fmla="*/ 0 w 14"/>
                    <a:gd name="T11" fmla="*/ 8 h 13"/>
                    <a:gd name="T12" fmla="*/ 12 w 14"/>
                    <a:gd name="T13" fmla="*/ 0 h 13"/>
                    <a:gd name="T14" fmla="*/ 12 w 14"/>
                    <a:gd name="T15" fmla="*/ 0 h 13"/>
                    <a:gd name="T16" fmla="*/ 13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13" y="4"/>
                      </a:moveTo>
                      <a:cubicBezTo>
                        <a:pt x="13" y="4"/>
                        <a:pt x="13" y="5"/>
                        <a:pt x="14" y="6"/>
                      </a:cubicBezTo>
                      <a:cubicBezTo>
                        <a:pt x="10" y="8"/>
                        <a:pt x="6" y="11"/>
                        <a:pt x="2" y="13"/>
                      </a:cubicBezTo>
                      <a:cubicBezTo>
                        <a:pt x="2" y="13"/>
                        <a:pt x="2" y="13"/>
                        <a:pt x="2" y="13"/>
                      </a:cubicBezTo>
                      <a:cubicBezTo>
                        <a:pt x="2" y="12"/>
                        <a:pt x="1" y="11"/>
                        <a:pt x="0" y="10"/>
                      </a:cubicBezTo>
                      <a:cubicBezTo>
                        <a:pt x="0" y="9"/>
                        <a:pt x="0" y="9"/>
                        <a:pt x="0" y="8"/>
                      </a:cubicBezTo>
                      <a:cubicBezTo>
                        <a:pt x="4" y="5"/>
                        <a:pt x="8" y="3"/>
                        <a:pt x="12" y="0"/>
                      </a:cubicBezTo>
                      <a:cubicBezTo>
                        <a:pt x="12" y="0"/>
                        <a:pt x="12" y="0"/>
                        <a:pt x="12" y="0"/>
                      </a:cubicBezTo>
                      <a:cubicBezTo>
                        <a:pt x="12" y="1"/>
                        <a:pt x="13" y="3"/>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343"/>
                <p:cNvSpPr>
                  <a:spLocks/>
                </p:cNvSpPr>
                <p:nvPr/>
              </p:nvSpPr>
              <p:spPr bwMode="auto">
                <a:xfrm>
                  <a:off x="3935" y="1474"/>
                  <a:ext cx="35" cy="50"/>
                </a:xfrm>
                <a:custGeom>
                  <a:avLst/>
                  <a:gdLst>
                    <a:gd name="T0" fmla="*/ 15 w 15"/>
                    <a:gd name="T1" fmla="*/ 13 h 21"/>
                    <a:gd name="T2" fmla="*/ 12 w 15"/>
                    <a:gd name="T3" fmla="*/ 17 h 21"/>
                    <a:gd name="T4" fmla="*/ 9 w 15"/>
                    <a:gd name="T5" fmla="*/ 21 h 21"/>
                    <a:gd name="T6" fmla="*/ 0 w 15"/>
                    <a:gd name="T7" fmla="*/ 6 h 21"/>
                    <a:gd name="T8" fmla="*/ 1 w 15"/>
                    <a:gd name="T9" fmla="*/ 6 h 21"/>
                    <a:gd name="T10" fmla="*/ 3 w 15"/>
                    <a:gd name="T11" fmla="*/ 3 h 21"/>
                    <a:gd name="T12" fmla="*/ 7 w 15"/>
                    <a:gd name="T13" fmla="*/ 0 h 21"/>
                    <a:gd name="T14" fmla="*/ 15 w 15"/>
                    <a:gd name="T15" fmla="*/ 13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1">
                      <a:moveTo>
                        <a:pt x="15" y="13"/>
                      </a:moveTo>
                      <a:cubicBezTo>
                        <a:pt x="14" y="14"/>
                        <a:pt x="13" y="16"/>
                        <a:pt x="12" y="17"/>
                      </a:cubicBezTo>
                      <a:cubicBezTo>
                        <a:pt x="11" y="18"/>
                        <a:pt x="10" y="20"/>
                        <a:pt x="9" y="21"/>
                      </a:cubicBezTo>
                      <a:cubicBezTo>
                        <a:pt x="6" y="16"/>
                        <a:pt x="3" y="12"/>
                        <a:pt x="0" y="6"/>
                      </a:cubicBezTo>
                      <a:cubicBezTo>
                        <a:pt x="0" y="6"/>
                        <a:pt x="1" y="6"/>
                        <a:pt x="1" y="6"/>
                      </a:cubicBezTo>
                      <a:cubicBezTo>
                        <a:pt x="1" y="5"/>
                        <a:pt x="2" y="4"/>
                        <a:pt x="3" y="3"/>
                      </a:cubicBezTo>
                      <a:cubicBezTo>
                        <a:pt x="4" y="2"/>
                        <a:pt x="5" y="1"/>
                        <a:pt x="7" y="0"/>
                      </a:cubicBezTo>
                      <a:cubicBezTo>
                        <a:pt x="9" y="5"/>
                        <a:pt x="12" y="9"/>
                        <a:pt x="15"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344"/>
                <p:cNvSpPr>
                  <a:spLocks/>
                </p:cNvSpPr>
                <p:nvPr/>
              </p:nvSpPr>
              <p:spPr bwMode="auto">
                <a:xfrm>
                  <a:off x="4034" y="1043"/>
                  <a:ext cx="45" cy="29"/>
                </a:xfrm>
                <a:custGeom>
                  <a:avLst/>
                  <a:gdLst>
                    <a:gd name="T0" fmla="*/ 19 w 19"/>
                    <a:gd name="T1" fmla="*/ 4 h 12"/>
                    <a:gd name="T2" fmla="*/ 10 w 19"/>
                    <a:gd name="T3" fmla="*/ 12 h 12"/>
                    <a:gd name="T4" fmla="*/ 0 w 19"/>
                    <a:gd name="T5" fmla="*/ 10 h 12"/>
                    <a:gd name="T6" fmla="*/ 9 w 19"/>
                    <a:gd name="T7" fmla="*/ 0 h 12"/>
                    <a:gd name="T8" fmla="*/ 19 w 19"/>
                    <a:gd name="T9" fmla="*/ 4 h 12"/>
                  </a:gdLst>
                  <a:ahLst/>
                  <a:cxnLst>
                    <a:cxn ang="0">
                      <a:pos x="T0" y="T1"/>
                    </a:cxn>
                    <a:cxn ang="0">
                      <a:pos x="T2" y="T3"/>
                    </a:cxn>
                    <a:cxn ang="0">
                      <a:pos x="T4" y="T5"/>
                    </a:cxn>
                    <a:cxn ang="0">
                      <a:pos x="T6" y="T7"/>
                    </a:cxn>
                    <a:cxn ang="0">
                      <a:pos x="T8" y="T9"/>
                    </a:cxn>
                  </a:cxnLst>
                  <a:rect l="0" t="0" r="r" b="b"/>
                  <a:pathLst>
                    <a:path w="19" h="12">
                      <a:moveTo>
                        <a:pt x="19" y="4"/>
                      </a:moveTo>
                      <a:cubicBezTo>
                        <a:pt x="16" y="7"/>
                        <a:pt x="13" y="10"/>
                        <a:pt x="10" y="12"/>
                      </a:cubicBezTo>
                      <a:cubicBezTo>
                        <a:pt x="7" y="11"/>
                        <a:pt x="3" y="10"/>
                        <a:pt x="0" y="10"/>
                      </a:cubicBezTo>
                      <a:cubicBezTo>
                        <a:pt x="3" y="7"/>
                        <a:pt x="6" y="3"/>
                        <a:pt x="9" y="0"/>
                      </a:cubicBezTo>
                      <a:cubicBezTo>
                        <a:pt x="12" y="2"/>
                        <a:pt x="15" y="3"/>
                        <a:pt x="19"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345"/>
                <p:cNvSpPr>
                  <a:spLocks/>
                </p:cNvSpPr>
                <p:nvPr/>
              </p:nvSpPr>
              <p:spPr bwMode="auto">
                <a:xfrm>
                  <a:off x="4151" y="615"/>
                  <a:ext cx="11" cy="7"/>
                </a:xfrm>
                <a:custGeom>
                  <a:avLst/>
                  <a:gdLst>
                    <a:gd name="T0" fmla="*/ 5 w 5"/>
                    <a:gd name="T1" fmla="*/ 2 h 3"/>
                    <a:gd name="T2" fmla="*/ 5 w 5"/>
                    <a:gd name="T3" fmla="*/ 3 h 3"/>
                    <a:gd name="T4" fmla="*/ 4 w 5"/>
                    <a:gd name="T5" fmla="*/ 3 h 3"/>
                    <a:gd name="T6" fmla="*/ 3 w 5"/>
                    <a:gd name="T7" fmla="*/ 2 h 3"/>
                    <a:gd name="T8" fmla="*/ 3 w 5"/>
                    <a:gd name="T9" fmla="*/ 2 h 3"/>
                    <a:gd name="T10" fmla="*/ 1 w 5"/>
                    <a:gd name="T11" fmla="*/ 0 h 3"/>
                    <a:gd name="T12" fmla="*/ 5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5" y="2"/>
                      </a:moveTo>
                      <a:cubicBezTo>
                        <a:pt x="5" y="2"/>
                        <a:pt x="5" y="2"/>
                        <a:pt x="5" y="3"/>
                      </a:cubicBezTo>
                      <a:cubicBezTo>
                        <a:pt x="5" y="3"/>
                        <a:pt x="4" y="3"/>
                        <a:pt x="4" y="3"/>
                      </a:cubicBezTo>
                      <a:cubicBezTo>
                        <a:pt x="3" y="3"/>
                        <a:pt x="3" y="2"/>
                        <a:pt x="3" y="2"/>
                      </a:cubicBezTo>
                      <a:cubicBezTo>
                        <a:pt x="3" y="2"/>
                        <a:pt x="3" y="2"/>
                        <a:pt x="3" y="2"/>
                      </a:cubicBezTo>
                      <a:cubicBezTo>
                        <a:pt x="2" y="2"/>
                        <a:pt x="0" y="1"/>
                        <a:pt x="1" y="0"/>
                      </a:cubicBezTo>
                      <a:cubicBezTo>
                        <a:pt x="2" y="0"/>
                        <a:pt x="4" y="1"/>
                        <a:pt x="5"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346"/>
                <p:cNvSpPr>
                  <a:spLocks/>
                </p:cNvSpPr>
                <p:nvPr/>
              </p:nvSpPr>
              <p:spPr bwMode="auto">
                <a:xfrm>
                  <a:off x="3802" y="1888"/>
                  <a:ext cx="69" cy="59"/>
                </a:xfrm>
                <a:custGeom>
                  <a:avLst/>
                  <a:gdLst>
                    <a:gd name="T0" fmla="*/ 29 w 29"/>
                    <a:gd name="T1" fmla="*/ 1 h 25"/>
                    <a:gd name="T2" fmla="*/ 15 w 29"/>
                    <a:gd name="T3" fmla="*/ 25 h 25"/>
                    <a:gd name="T4" fmla="*/ 0 w 29"/>
                    <a:gd name="T5" fmla="*/ 0 h 25"/>
                    <a:gd name="T6" fmla="*/ 7 w 29"/>
                    <a:gd name="T7" fmla="*/ 0 h 25"/>
                    <a:gd name="T8" fmla="*/ 13 w 29"/>
                    <a:gd name="T9" fmla="*/ 15 h 25"/>
                    <a:gd name="T10" fmla="*/ 19 w 29"/>
                    <a:gd name="T11" fmla="*/ 1 h 25"/>
                    <a:gd name="T12" fmla="*/ 29 w 29"/>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29" h="25">
                      <a:moveTo>
                        <a:pt x="29" y="1"/>
                      </a:moveTo>
                      <a:cubicBezTo>
                        <a:pt x="26" y="9"/>
                        <a:pt x="27" y="25"/>
                        <a:pt x="15" y="25"/>
                      </a:cubicBezTo>
                      <a:cubicBezTo>
                        <a:pt x="2" y="24"/>
                        <a:pt x="1" y="10"/>
                        <a:pt x="0" y="0"/>
                      </a:cubicBezTo>
                      <a:cubicBezTo>
                        <a:pt x="3" y="0"/>
                        <a:pt x="5" y="0"/>
                        <a:pt x="7" y="0"/>
                      </a:cubicBezTo>
                      <a:cubicBezTo>
                        <a:pt x="5" y="5"/>
                        <a:pt x="6" y="16"/>
                        <a:pt x="13" y="15"/>
                      </a:cubicBezTo>
                      <a:cubicBezTo>
                        <a:pt x="20" y="14"/>
                        <a:pt x="21" y="6"/>
                        <a:pt x="19" y="1"/>
                      </a:cubicBezTo>
                      <a:cubicBezTo>
                        <a:pt x="22" y="1"/>
                        <a:pt x="26" y="1"/>
                        <a:pt x="29"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347"/>
                <p:cNvSpPr>
                  <a:spLocks/>
                </p:cNvSpPr>
                <p:nvPr/>
              </p:nvSpPr>
              <p:spPr bwMode="auto">
                <a:xfrm>
                  <a:off x="3980" y="1266"/>
                  <a:ext cx="31" cy="38"/>
                </a:xfrm>
                <a:custGeom>
                  <a:avLst/>
                  <a:gdLst>
                    <a:gd name="T0" fmla="*/ 12 w 13"/>
                    <a:gd name="T1" fmla="*/ 9 h 16"/>
                    <a:gd name="T2" fmla="*/ 0 w 13"/>
                    <a:gd name="T3" fmla="*/ 14 h 16"/>
                    <a:gd name="T4" fmla="*/ 4 w 13"/>
                    <a:gd name="T5" fmla="*/ 0 h 16"/>
                    <a:gd name="T6" fmla="*/ 12 w 13"/>
                    <a:gd name="T7" fmla="*/ 9 h 16"/>
                  </a:gdLst>
                  <a:ahLst/>
                  <a:cxnLst>
                    <a:cxn ang="0">
                      <a:pos x="T0" y="T1"/>
                    </a:cxn>
                    <a:cxn ang="0">
                      <a:pos x="T2" y="T3"/>
                    </a:cxn>
                    <a:cxn ang="0">
                      <a:pos x="T4" y="T5"/>
                    </a:cxn>
                    <a:cxn ang="0">
                      <a:pos x="T6" y="T7"/>
                    </a:cxn>
                  </a:cxnLst>
                  <a:rect l="0" t="0" r="r" b="b"/>
                  <a:pathLst>
                    <a:path w="13" h="16">
                      <a:moveTo>
                        <a:pt x="12" y="9"/>
                      </a:moveTo>
                      <a:cubicBezTo>
                        <a:pt x="11" y="15"/>
                        <a:pt x="5" y="16"/>
                        <a:pt x="0" y="14"/>
                      </a:cubicBezTo>
                      <a:cubicBezTo>
                        <a:pt x="2" y="9"/>
                        <a:pt x="3" y="5"/>
                        <a:pt x="4" y="0"/>
                      </a:cubicBezTo>
                      <a:cubicBezTo>
                        <a:pt x="8" y="1"/>
                        <a:pt x="13" y="4"/>
                        <a:pt x="12"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348"/>
                <p:cNvSpPr>
                  <a:spLocks noEditPoints="1"/>
                </p:cNvSpPr>
                <p:nvPr/>
              </p:nvSpPr>
              <p:spPr bwMode="auto">
                <a:xfrm>
                  <a:off x="3821" y="537"/>
                  <a:ext cx="339" cy="142"/>
                </a:xfrm>
                <a:custGeom>
                  <a:avLst/>
                  <a:gdLst>
                    <a:gd name="T0" fmla="*/ 143 w 143"/>
                    <a:gd name="T1" fmla="*/ 36 h 60"/>
                    <a:gd name="T2" fmla="*/ 142 w 143"/>
                    <a:gd name="T3" fmla="*/ 38 h 60"/>
                    <a:gd name="T4" fmla="*/ 133 w 143"/>
                    <a:gd name="T5" fmla="*/ 35 h 60"/>
                    <a:gd name="T6" fmla="*/ 135 w 143"/>
                    <a:gd name="T7" fmla="*/ 59 h 60"/>
                    <a:gd name="T8" fmla="*/ 135 w 143"/>
                    <a:gd name="T9" fmla="*/ 60 h 60"/>
                    <a:gd name="T10" fmla="*/ 132 w 143"/>
                    <a:gd name="T11" fmla="*/ 59 h 60"/>
                    <a:gd name="T12" fmla="*/ 132 w 143"/>
                    <a:gd name="T13" fmla="*/ 58 h 60"/>
                    <a:gd name="T14" fmla="*/ 122 w 143"/>
                    <a:gd name="T15" fmla="*/ 32 h 60"/>
                    <a:gd name="T16" fmla="*/ 104 w 143"/>
                    <a:gd name="T17" fmla="*/ 47 h 60"/>
                    <a:gd name="T18" fmla="*/ 102 w 143"/>
                    <a:gd name="T19" fmla="*/ 46 h 60"/>
                    <a:gd name="T20" fmla="*/ 102 w 143"/>
                    <a:gd name="T21" fmla="*/ 46 h 60"/>
                    <a:gd name="T22" fmla="*/ 116 w 143"/>
                    <a:gd name="T23" fmla="*/ 28 h 60"/>
                    <a:gd name="T24" fmla="*/ 95 w 143"/>
                    <a:gd name="T25" fmla="*/ 21 h 60"/>
                    <a:gd name="T26" fmla="*/ 101 w 143"/>
                    <a:gd name="T27" fmla="*/ 46 h 60"/>
                    <a:gd name="T28" fmla="*/ 101 w 143"/>
                    <a:gd name="T29" fmla="*/ 47 h 60"/>
                    <a:gd name="T30" fmla="*/ 100 w 143"/>
                    <a:gd name="T31" fmla="*/ 48 h 60"/>
                    <a:gd name="T32" fmla="*/ 98 w 143"/>
                    <a:gd name="T33" fmla="*/ 47 h 60"/>
                    <a:gd name="T34" fmla="*/ 98 w 143"/>
                    <a:gd name="T35" fmla="*/ 47 h 60"/>
                    <a:gd name="T36" fmla="*/ 91 w 143"/>
                    <a:gd name="T37" fmla="*/ 23 h 60"/>
                    <a:gd name="T38" fmla="*/ 71 w 143"/>
                    <a:gd name="T39" fmla="*/ 33 h 60"/>
                    <a:gd name="T40" fmla="*/ 68 w 143"/>
                    <a:gd name="T41" fmla="*/ 32 h 60"/>
                    <a:gd name="T42" fmla="*/ 81 w 143"/>
                    <a:gd name="T43" fmla="*/ 17 h 60"/>
                    <a:gd name="T44" fmla="*/ 62 w 143"/>
                    <a:gd name="T45" fmla="*/ 12 h 60"/>
                    <a:gd name="T46" fmla="*/ 68 w 143"/>
                    <a:gd name="T47" fmla="*/ 31 h 60"/>
                    <a:gd name="T48" fmla="*/ 64 w 143"/>
                    <a:gd name="T49" fmla="*/ 31 h 60"/>
                    <a:gd name="T50" fmla="*/ 54 w 143"/>
                    <a:gd name="T51" fmla="*/ 11 h 60"/>
                    <a:gd name="T52" fmla="*/ 51 w 143"/>
                    <a:gd name="T53" fmla="*/ 10 h 60"/>
                    <a:gd name="T54" fmla="*/ 48 w 143"/>
                    <a:gd name="T55" fmla="*/ 10 h 60"/>
                    <a:gd name="T56" fmla="*/ 33 w 143"/>
                    <a:gd name="T57" fmla="*/ 26 h 60"/>
                    <a:gd name="T58" fmla="*/ 33 w 143"/>
                    <a:gd name="T59" fmla="*/ 31 h 60"/>
                    <a:gd name="T60" fmla="*/ 32 w 143"/>
                    <a:gd name="T61" fmla="*/ 31 h 60"/>
                    <a:gd name="T62" fmla="*/ 32 w 143"/>
                    <a:gd name="T63" fmla="*/ 32 h 60"/>
                    <a:gd name="T64" fmla="*/ 31 w 143"/>
                    <a:gd name="T65" fmla="*/ 32 h 60"/>
                    <a:gd name="T66" fmla="*/ 31 w 143"/>
                    <a:gd name="T67" fmla="*/ 32 h 60"/>
                    <a:gd name="T68" fmla="*/ 30 w 143"/>
                    <a:gd name="T69" fmla="*/ 31 h 60"/>
                    <a:gd name="T70" fmla="*/ 30 w 143"/>
                    <a:gd name="T71" fmla="*/ 29 h 60"/>
                    <a:gd name="T72" fmla="*/ 29 w 143"/>
                    <a:gd name="T73" fmla="*/ 25 h 60"/>
                    <a:gd name="T74" fmla="*/ 29 w 143"/>
                    <a:gd name="T75" fmla="*/ 17 h 60"/>
                    <a:gd name="T76" fmla="*/ 18 w 143"/>
                    <a:gd name="T77" fmla="*/ 6 h 60"/>
                    <a:gd name="T78" fmla="*/ 7 w 143"/>
                    <a:gd name="T79" fmla="*/ 17 h 60"/>
                    <a:gd name="T80" fmla="*/ 3 w 143"/>
                    <a:gd name="T81" fmla="*/ 15 h 60"/>
                    <a:gd name="T82" fmla="*/ 11 w 143"/>
                    <a:gd name="T83" fmla="*/ 5 h 60"/>
                    <a:gd name="T84" fmla="*/ 0 w 143"/>
                    <a:gd name="T85" fmla="*/ 5 h 60"/>
                    <a:gd name="T86" fmla="*/ 0 w 143"/>
                    <a:gd name="T87" fmla="*/ 2 h 60"/>
                    <a:gd name="T88" fmla="*/ 3 w 143"/>
                    <a:gd name="T89" fmla="*/ 0 h 60"/>
                    <a:gd name="T90" fmla="*/ 53 w 143"/>
                    <a:gd name="T91" fmla="*/ 6 h 60"/>
                    <a:gd name="T92" fmla="*/ 89 w 143"/>
                    <a:gd name="T93" fmla="*/ 14 h 60"/>
                    <a:gd name="T94" fmla="*/ 92 w 143"/>
                    <a:gd name="T95" fmla="*/ 16 h 60"/>
                    <a:gd name="T96" fmla="*/ 95 w 143"/>
                    <a:gd name="T97" fmla="*/ 16 h 60"/>
                    <a:gd name="T98" fmla="*/ 118 w 143"/>
                    <a:gd name="T99" fmla="*/ 24 h 60"/>
                    <a:gd name="T100" fmla="*/ 121 w 143"/>
                    <a:gd name="T101" fmla="*/ 25 h 60"/>
                    <a:gd name="T102" fmla="*/ 125 w 143"/>
                    <a:gd name="T103" fmla="*/ 26 h 60"/>
                    <a:gd name="T104" fmla="*/ 140 w 143"/>
                    <a:gd name="T105" fmla="*/ 33 h 60"/>
                    <a:gd name="T106" fmla="*/ 142 w 143"/>
                    <a:gd name="T107" fmla="*/ 35 h 60"/>
                    <a:gd name="T108" fmla="*/ 142 w 143"/>
                    <a:gd name="T109" fmla="*/ 35 h 60"/>
                    <a:gd name="T110" fmla="*/ 143 w 143"/>
                    <a:gd name="T111" fmla="*/ 36 h 60"/>
                    <a:gd name="T112" fmla="*/ 32 w 143"/>
                    <a:gd name="T113" fmla="*/ 16 h 60"/>
                    <a:gd name="T114" fmla="*/ 41 w 143"/>
                    <a:gd name="T115" fmla="*/ 8 h 60"/>
                    <a:gd name="T116" fmla="*/ 29 w 143"/>
                    <a:gd name="T117" fmla="*/ 7 h 60"/>
                    <a:gd name="T118" fmla="*/ 32 w 143"/>
                    <a:gd name="T119"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60">
                      <a:moveTo>
                        <a:pt x="143" y="36"/>
                      </a:moveTo>
                      <a:cubicBezTo>
                        <a:pt x="142" y="38"/>
                        <a:pt x="142" y="38"/>
                        <a:pt x="142" y="38"/>
                      </a:cubicBezTo>
                      <a:cubicBezTo>
                        <a:pt x="139" y="37"/>
                        <a:pt x="136" y="36"/>
                        <a:pt x="133" y="35"/>
                      </a:cubicBezTo>
                      <a:cubicBezTo>
                        <a:pt x="138" y="41"/>
                        <a:pt x="139" y="52"/>
                        <a:pt x="135" y="59"/>
                      </a:cubicBezTo>
                      <a:cubicBezTo>
                        <a:pt x="135" y="60"/>
                        <a:pt x="135" y="60"/>
                        <a:pt x="135" y="60"/>
                      </a:cubicBezTo>
                      <a:cubicBezTo>
                        <a:pt x="132" y="59"/>
                        <a:pt x="132" y="59"/>
                        <a:pt x="132" y="59"/>
                      </a:cubicBezTo>
                      <a:cubicBezTo>
                        <a:pt x="132" y="59"/>
                        <a:pt x="132" y="59"/>
                        <a:pt x="132" y="58"/>
                      </a:cubicBezTo>
                      <a:cubicBezTo>
                        <a:pt x="133" y="49"/>
                        <a:pt x="135" y="35"/>
                        <a:pt x="122" y="32"/>
                      </a:cubicBezTo>
                      <a:cubicBezTo>
                        <a:pt x="113" y="30"/>
                        <a:pt x="107" y="40"/>
                        <a:pt x="104" y="47"/>
                      </a:cubicBezTo>
                      <a:cubicBezTo>
                        <a:pt x="104" y="49"/>
                        <a:pt x="101" y="48"/>
                        <a:pt x="102" y="46"/>
                      </a:cubicBezTo>
                      <a:cubicBezTo>
                        <a:pt x="102" y="46"/>
                        <a:pt x="102" y="46"/>
                        <a:pt x="102" y="46"/>
                      </a:cubicBezTo>
                      <a:cubicBezTo>
                        <a:pt x="104" y="39"/>
                        <a:pt x="109" y="30"/>
                        <a:pt x="116" y="28"/>
                      </a:cubicBezTo>
                      <a:cubicBezTo>
                        <a:pt x="109" y="25"/>
                        <a:pt x="102" y="23"/>
                        <a:pt x="95" y="21"/>
                      </a:cubicBezTo>
                      <a:cubicBezTo>
                        <a:pt x="101" y="27"/>
                        <a:pt x="103" y="38"/>
                        <a:pt x="101" y="46"/>
                      </a:cubicBezTo>
                      <a:cubicBezTo>
                        <a:pt x="101" y="46"/>
                        <a:pt x="101" y="47"/>
                        <a:pt x="101" y="47"/>
                      </a:cubicBezTo>
                      <a:cubicBezTo>
                        <a:pt x="101" y="47"/>
                        <a:pt x="101" y="47"/>
                        <a:pt x="100" y="48"/>
                      </a:cubicBezTo>
                      <a:cubicBezTo>
                        <a:pt x="98" y="47"/>
                        <a:pt x="98" y="47"/>
                        <a:pt x="98" y="47"/>
                      </a:cubicBezTo>
                      <a:cubicBezTo>
                        <a:pt x="98" y="47"/>
                        <a:pt x="98" y="47"/>
                        <a:pt x="98" y="47"/>
                      </a:cubicBezTo>
                      <a:cubicBezTo>
                        <a:pt x="96" y="38"/>
                        <a:pt x="99" y="29"/>
                        <a:pt x="91" y="23"/>
                      </a:cubicBezTo>
                      <a:cubicBezTo>
                        <a:pt x="82" y="15"/>
                        <a:pt x="74" y="24"/>
                        <a:pt x="71" y="33"/>
                      </a:cubicBezTo>
                      <a:cubicBezTo>
                        <a:pt x="68" y="32"/>
                        <a:pt x="68" y="32"/>
                        <a:pt x="68" y="32"/>
                      </a:cubicBezTo>
                      <a:cubicBezTo>
                        <a:pt x="70" y="25"/>
                        <a:pt x="74" y="18"/>
                        <a:pt x="81" y="17"/>
                      </a:cubicBezTo>
                      <a:cubicBezTo>
                        <a:pt x="75" y="15"/>
                        <a:pt x="69" y="13"/>
                        <a:pt x="62" y="12"/>
                      </a:cubicBezTo>
                      <a:cubicBezTo>
                        <a:pt x="66" y="17"/>
                        <a:pt x="67" y="25"/>
                        <a:pt x="68" y="31"/>
                      </a:cubicBezTo>
                      <a:cubicBezTo>
                        <a:pt x="64" y="31"/>
                        <a:pt x="64" y="31"/>
                        <a:pt x="64" y="31"/>
                      </a:cubicBezTo>
                      <a:cubicBezTo>
                        <a:pt x="63" y="23"/>
                        <a:pt x="61" y="13"/>
                        <a:pt x="54" y="11"/>
                      </a:cubicBezTo>
                      <a:cubicBezTo>
                        <a:pt x="53" y="10"/>
                        <a:pt x="52" y="10"/>
                        <a:pt x="51" y="10"/>
                      </a:cubicBezTo>
                      <a:cubicBezTo>
                        <a:pt x="50" y="10"/>
                        <a:pt x="49" y="10"/>
                        <a:pt x="48" y="10"/>
                      </a:cubicBezTo>
                      <a:cubicBezTo>
                        <a:pt x="39" y="12"/>
                        <a:pt x="34" y="18"/>
                        <a:pt x="33" y="26"/>
                      </a:cubicBezTo>
                      <a:cubicBezTo>
                        <a:pt x="33" y="27"/>
                        <a:pt x="33" y="29"/>
                        <a:pt x="33" y="31"/>
                      </a:cubicBezTo>
                      <a:cubicBezTo>
                        <a:pt x="33" y="31"/>
                        <a:pt x="32" y="31"/>
                        <a:pt x="32" y="31"/>
                      </a:cubicBezTo>
                      <a:cubicBezTo>
                        <a:pt x="32" y="32"/>
                        <a:pt x="32" y="32"/>
                        <a:pt x="32" y="32"/>
                      </a:cubicBezTo>
                      <a:cubicBezTo>
                        <a:pt x="31" y="32"/>
                        <a:pt x="31" y="32"/>
                        <a:pt x="31" y="32"/>
                      </a:cubicBezTo>
                      <a:cubicBezTo>
                        <a:pt x="31" y="32"/>
                        <a:pt x="31" y="32"/>
                        <a:pt x="31" y="32"/>
                      </a:cubicBezTo>
                      <a:cubicBezTo>
                        <a:pt x="30" y="32"/>
                        <a:pt x="30" y="31"/>
                        <a:pt x="30" y="31"/>
                      </a:cubicBezTo>
                      <a:cubicBezTo>
                        <a:pt x="30" y="30"/>
                        <a:pt x="30" y="30"/>
                        <a:pt x="30" y="29"/>
                      </a:cubicBezTo>
                      <a:cubicBezTo>
                        <a:pt x="29" y="28"/>
                        <a:pt x="29" y="27"/>
                        <a:pt x="29" y="25"/>
                      </a:cubicBezTo>
                      <a:cubicBezTo>
                        <a:pt x="29" y="23"/>
                        <a:pt x="29" y="20"/>
                        <a:pt x="29" y="17"/>
                      </a:cubicBezTo>
                      <a:cubicBezTo>
                        <a:pt x="28" y="11"/>
                        <a:pt x="26" y="5"/>
                        <a:pt x="18" y="6"/>
                      </a:cubicBezTo>
                      <a:cubicBezTo>
                        <a:pt x="12" y="8"/>
                        <a:pt x="9" y="12"/>
                        <a:pt x="7" y="17"/>
                      </a:cubicBezTo>
                      <a:cubicBezTo>
                        <a:pt x="3" y="15"/>
                        <a:pt x="3" y="15"/>
                        <a:pt x="3" y="15"/>
                      </a:cubicBezTo>
                      <a:cubicBezTo>
                        <a:pt x="5" y="11"/>
                        <a:pt x="7" y="8"/>
                        <a:pt x="11" y="5"/>
                      </a:cubicBezTo>
                      <a:cubicBezTo>
                        <a:pt x="7" y="5"/>
                        <a:pt x="4" y="5"/>
                        <a:pt x="0" y="5"/>
                      </a:cubicBezTo>
                      <a:cubicBezTo>
                        <a:pt x="0" y="2"/>
                        <a:pt x="0" y="2"/>
                        <a:pt x="0" y="2"/>
                      </a:cubicBezTo>
                      <a:cubicBezTo>
                        <a:pt x="1" y="2"/>
                        <a:pt x="2" y="1"/>
                        <a:pt x="3" y="0"/>
                      </a:cubicBezTo>
                      <a:cubicBezTo>
                        <a:pt x="20" y="1"/>
                        <a:pt x="37" y="3"/>
                        <a:pt x="53" y="6"/>
                      </a:cubicBezTo>
                      <a:cubicBezTo>
                        <a:pt x="65" y="8"/>
                        <a:pt x="77" y="11"/>
                        <a:pt x="89" y="14"/>
                      </a:cubicBezTo>
                      <a:cubicBezTo>
                        <a:pt x="88" y="16"/>
                        <a:pt x="91" y="17"/>
                        <a:pt x="92" y="16"/>
                      </a:cubicBezTo>
                      <a:cubicBezTo>
                        <a:pt x="93" y="17"/>
                        <a:pt x="94" y="17"/>
                        <a:pt x="95" y="16"/>
                      </a:cubicBezTo>
                      <a:cubicBezTo>
                        <a:pt x="103" y="18"/>
                        <a:pt x="110" y="21"/>
                        <a:pt x="118" y="24"/>
                      </a:cubicBezTo>
                      <a:cubicBezTo>
                        <a:pt x="121" y="25"/>
                        <a:pt x="121" y="25"/>
                        <a:pt x="121" y="25"/>
                      </a:cubicBezTo>
                      <a:cubicBezTo>
                        <a:pt x="123" y="26"/>
                        <a:pt x="124" y="26"/>
                        <a:pt x="125" y="26"/>
                      </a:cubicBezTo>
                      <a:cubicBezTo>
                        <a:pt x="130" y="28"/>
                        <a:pt x="135" y="30"/>
                        <a:pt x="140" y="33"/>
                      </a:cubicBezTo>
                      <a:cubicBezTo>
                        <a:pt x="139" y="34"/>
                        <a:pt x="141" y="35"/>
                        <a:pt x="142" y="35"/>
                      </a:cubicBezTo>
                      <a:cubicBezTo>
                        <a:pt x="142" y="35"/>
                        <a:pt x="142" y="35"/>
                        <a:pt x="142" y="35"/>
                      </a:cubicBezTo>
                      <a:cubicBezTo>
                        <a:pt x="142" y="35"/>
                        <a:pt x="142" y="36"/>
                        <a:pt x="143" y="36"/>
                      </a:cubicBezTo>
                      <a:close/>
                      <a:moveTo>
                        <a:pt x="32" y="16"/>
                      </a:moveTo>
                      <a:cubicBezTo>
                        <a:pt x="34" y="13"/>
                        <a:pt x="38" y="10"/>
                        <a:pt x="41" y="8"/>
                      </a:cubicBezTo>
                      <a:cubicBezTo>
                        <a:pt x="37" y="8"/>
                        <a:pt x="33" y="7"/>
                        <a:pt x="29" y="7"/>
                      </a:cubicBezTo>
                      <a:cubicBezTo>
                        <a:pt x="31" y="9"/>
                        <a:pt x="32" y="13"/>
                        <a:pt x="32" y="1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349"/>
                <p:cNvSpPr>
                  <a:spLocks/>
                </p:cNvSpPr>
                <p:nvPr/>
              </p:nvSpPr>
              <p:spPr bwMode="auto">
                <a:xfrm>
                  <a:off x="3347" y="1836"/>
                  <a:ext cx="500" cy="438"/>
                </a:xfrm>
                <a:custGeom>
                  <a:avLst/>
                  <a:gdLst>
                    <a:gd name="T0" fmla="*/ 208 w 211"/>
                    <a:gd name="T1" fmla="*/ 55 h 185"/>
                    <a:gd name="T2" fmla="*/ 206 w 211"/>
                    <a:gd name="T3" fmla="*/ 78 h 185"/>
                    <a:gd name="T4" fmla="*/ 205 w 211"/>
                    <a:gd name="T5" fmla="*/ 80 h 185"/>
                    <a:gd name="T6" fmla="*/ 204 w 211"/>
                    <a:gd name="T7" fmla="*/ 83 h 185"/>
                    <a:gd name="T8" fmla="*/ 191 w 211"/>
                    <a:gd name="T9" fmla="*/ 106 h 185"/>
                    <a:gd name="T10" fmla="*/ 155 w 211"/>
                    <a:gd name="T11" fmla="*/ 145 h 185"/>
                    <a:gd name="T12" fmla="*/ 107 w 211"/>
                    <a:gd name="T13" fmla="*/ 168 h 185"/>
                    <a:gd name="T14" fmla="*/ 51 w 211"/>
                    <a:gd name="T15" fmla="*/ 185 h 185"/>
                    <a:gd name="T16" fmla="*/ 50 w 211"/>
                    <a:gd name="T17" fmla="*/ 182 h 185"/>
                    <a:gd name="T18" fmla="*/ 28 w 211"/>
                    <a:gd name="T19" fmla="*/ 140 h 185"/>
                    <a:gd name="T20" fmla="*/ 24 w 211"/>
                    <a:gd name="T21" fmla="*/ 135 h 185"/>
                    <a:gd name="T22" fmla="*/ 5 w 211"/>
                    <a:gd name="T23" fmla="*/ 94 h 185"/>
                    <a:gd name="T24" fmla="*/ 2 w 211"/>
                    <a:gd name="T25" fmla="*/ 76 h 185"/>
                    <a:gd name="T26" fmla="*/ 14 w 211"/>
                    <a:gd name="T27" fmla="*/ 11 h 185"/>
                    <a:gd name="T28" fmla="*/ 17 w 211"/>
                    <a:gd name="T29" fmla="*/ 3 h 185"/>
                    <a:gd name="T30" fmla="*/ 18 w 211"/>
                    <a:gd name="T31" fmla="*/ 2 h 185"/>
                    <a:gd name="T32" fmla="*/ 18 w 211"/>
                    <a:gd name="T33" fmla="*/ 0 h 185"/>
                    <a:gd name="T34" fmla="*/ 19 w 211"/>
                    <a:gd name="T35" fmla="*/ 0 h 185"/>
                    <a:gd name="T36" fmla="*/ 38 w 211"/>
                    <a:gd name="T37" fmla="*/ 10 h 185"/>
                    <a:gd name="T38" fmla="*/ 38 w 211"/>
                    <a:gd name="T39" fmla="*/ 10 h 185"/>
                    <a:gd name="T40" fmla="*/ 28 w 211"/>
                    <a:gd name="T41" fmla="*/ 83 h 185"/>
                    <a:gd name="T42" fmla="*/ 57 w 211"/>
                    <a:gd name="T43" fmla="*/ 161 h 185"/>
                    <a:gd name="T44" fmla="*/ 61 w 211"/>
                    <a:gd name="T45" fmla="*/ 162 h 185"/>
                    <a:gd name="T46" fmla="*/ 111 w 211"/>
                    <a:gd name="T47" fmla="*/ 142 h 185"/>
                    <a:gd name="T48" fmla="*/ 154 w 211"/>
                    <a:gd name="T49" fmla="*/ 124 h 185"/>
                    <a:gd name="T50" fmla="*/ 190 w 211"/>
                    <a:gd name="T51" fmla="*/ 53 h 185"/>
                    <a:gd name="T52" fmla="*/ 189 w 211"/>
                    <a:gd name="T53" fmla="*/ 52 h 185"/>
                    <a:gd name="T54" fmla="*/ 208 w 211"/>
                    <a:gd name="T55" fmla="*/ 53 h 185"/>
                    <a:gd name="T56" fmla="*/ 208 w 211"/>
                    <a:gd name="T57" fmla="*/ 5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1" h="185">
                      <a:moveTo>
                        <a:pt x="208" y="55"/>
                      </a:moveTo>
                      <a:cubicBezTo>
                        <a:pt x="211" y="62"/>
                        <a:pt x="208" y="70"/>
                        <a:pt x="206" y="78"/>
                      </a:cubicBezTo>
                      <a:cubicBezTo>
                        <a:pt x="205" y="78"/>
                        <a:pt x="205" y="79"/>
                        <a:pt x="205" y="80"/>
                      </a:cubicBezTo>
                      <a:cubicBezTo>
                        <a:pt x="204" y="81"/>
                        <a:pt x="204" y="82"/>
                        <a:pt x="204" y="83"/>
                      </a:cubicBezTo>
                      <a:cubicBezTo>
                        <a:pt x="200" y="91"/>
                        <a:pt x="196" y="99"/>
                        <a:pt x="191" y="106"/>
                      </a:cubicBezTo>
                      <a:cubicBezTo>
                        <a:pt x="182" y="121"/>
                        <a:pt x="170" y="135"/>
                        <a:pt x="155" y="145"/>
                      </a:cubicBezTo>
                      <a:cubicBezTo>
                        <a:pt x="141" y="156"/>
                        <a:pt x="124" y="163"/>
                        <a:pt x="107" y="168"/>
                      </a:cubicBezTo>
                      <a:cubicBezTo>
                        <a:pt x="88" y="174"/>
                        <a:pt x="69" y="177"/>
                        <a:pt x="51" y="185"/>
                      </a:cubicBezTo>
                      <a:cubicBezTo>
                        <a:pt x="51" y="184"/>
                        <a:pt x="50" y="183"/>
                        <a:pt x="50" y="182"/>
                      </a:cubicBezTo>
                      <a:cubicBezTo>
                        <a:pt x="44" y="167"/>
                        <a:pt x="37" y="153"/>
                        <a:pt x="28" y="140"/>
                      </a:cubicBezTo>
                      <a:cubicBezTo>
                        <a:pt x="27" y="138"/>
                        <a:pt x="26" y="137"/>
                        <a:pt x="24" y="135"/>
                      </a:cubicBezTo>
                      <a:cubicBezTo>
                        <a:pt x="16" y="122"/>
                        <a:pt x="9" y="109"/>
                        <a:pt x="5" y="94"/>
                      </a:cubicBezTo>
                      <a:cubicBezTo>
                        <a:pt x="4" y="88"/>
                        <a:pt x="3" y="82"/>
                        <a:pt x="2" y="76"/>
                      </a:cubicBezTo>
                      <a:cubicBezTo>
                        <a:pt x="0" y="54"/>
                        <a:pt x="5" y="32"/>
                        <a:pt x="14" y="11"/>
                      </a:cubicBezTo>
                      <a:cubicBezTo>
                        <a:pt x="15" y="8"/>
                        <a:pt x="16" y="6"/>
                        <a:pt x="17" y="3"/>
                      </a:cubicBezTo>
                      <a:cubicBezTo>
                        <a:pt x="17" y="3"/>
                        <a:pt x="18" y="3"/>
                        <a:pt x="18" y="2"/>
                      </a:cubicBezTo>
                      <a:cubicBezTo>
                        <a:pt x="19" y="1"/>
                        <a:pt x="19" y="1"/>
                        <a:pt x="18" y="0"/>
                      </a:cubicBezTo>
                      <a:cubicBezTo>
                        <a:pt x="19" y="0"/>
                        <a:pt x="19" y="0"/>
                        <a:pt x="19" y="0"/>
                      </a:cubicBezTo>
                      <a:cubicBezTo>
                        <a:pt x="25" y="4"/>
                        <a:pt x="32" y="7"/>
                        <a:pt x="38" y="10"/>
                      </a:cubicBezTo>
                      <a:cubicBezTo>
                        <a:pt x="38" y="10"/>
                        <a:pt x="38" y="10"/>
                        <a:pt x="38" y="10"/>
                      </a:cubicBezTo>
                      <a:cubicBezTo>
                        <a:pt x="23" y="31"/>
                        <a:pt x="23" y="59"/>
                        <a:pt x="28" y="83"/>
                      </a:cubicBezTo>
                      <a:cubicBezTo>
                        <a:pt x="34" y="110"/>
                        <a:pt x="48" y="135"/>
                        <a:pt x="57" y="161"/>
                      </a:cubicBezTo>
                      <a:cubicBezTo>
                        <a:pt x="58" y="162"/>
                        <a:pt x="60" y="163"/>
                        <a:pt x="61" y="162"/>
                      </a:cubicBezTo>
                      <a:cubicBezTo>
                        <a:pt x="77" y="153"/>
                        <a:pt x="93" y="146"/>
                        <a:pt x="111" y="142"/>
                      </a:cubicBezTo>
                      <a:cubicBezTo>
                        <a:pt x="126" y="138"/>
                        <a:pt x="141" y="134"/>
                        <a:pt x="154" y="124"/>
                      </a:cubicBezTo>
                      <a:cubicBezTo>
                        <a:pt x="177" y="108"/>
                        <a:pt x="190" y="81"/>
                        <a:pt x="190" y="53"/>
                      </a:cubicBezTo>
                      <a:cubicBezTo>
                        <a:pt x="190" y="53"/>
                        <a:pt x="189" y="52"/>
                        <a:pt x="189" y="52"/>
                      </a:cubicBezTo>
                      <a:cubicBezTo>
                        <a:pt x="196" y="53"/>
                        <a:pt x="202" y="53"/>
                        <a:pt x="208" y="53"/>
                      </a:cubicBezTo>
                      <a:cubicBezTo>
                        <a:pt x="208" y="54"/>
                        <a:pt x="208" y="54"/>
                        <a:pt x="208" y="5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350"/>
                <p:cNvSpPr>
                  <a:spLocks/>
                </p:cNvSpPr>
                <p:nvPr/>
              </p:nvSpPr>
              <p:spPr bwMode="auto">
                <a:xfrm>
                  <a:off x="3840" y="1812"/>
                  <a:ext cx="40" cy="21"/>
                </a:xfrm>
                <a:custGeom>
                  <a:avLst/>
                  <a:gdLst>
                    <a:gd name="T0" fmla="*/ 16 w 17"/>
                    <a:gd name="T1" fmla="*/ 2 h 9"/>
                    <a:gd name="T2" fmla="*/ 17 w 17"/>
                    <a:gd name="T3" fmla="*/ 5 h 9"/>
                    <a:gd name="T4" fmla="*/ 0 w 17"/>
                    <a:gd name="T5" fmla="*/ 9 h 9"/>
                    <a:gd name="T6" fmla="*/ 0 w 17"/>
                    <a:gd name="T7" fmla="*/ 8 h 9"/>
                    <a:gd name="T8" fmla="*/ 1 w 17"/>
                    <a:gd name="T9" fmla="*/ 7 h 9"/>
                    <a:gd name="T10" fmla="*/ 0 w 17"/>
                    <a:gd name="T11" fmla="*/ 5 h 9"/>
                    <a:gd name="T12" fmla="*/ 0 w 17"/>
                    <a:gd name="T13" fmla="*/ 3 h 9"/>
                    <a:gd name="T14" fmla="*/ 15 w 17"/>
                    <a:gd name="T15" fmla="*/ 0 h 9"/>
                    <a:gd name="T16" fmla="*/ 16 w 17"/>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6" y="2"/>
                      </a:moveTo>
                      <a:cubicBezTo>
                        <a:pt x="17" y="3"/>
                        <a:pt x="17" y="4"/>
                        <a:pt x="17" y="5"/>
                      </a:cubicBezTo>
                      <a:cubicBezTo>
                        <a:pt x="12" y="7"/>
                        <a:pt x="6" y="8"/>
                        <a:pt x="0" y="9"/>
                      </a:cubicBezTo>
                      <a:cubicBezTo>
                        <a:pt x="0" y="8"/>
                        <a:pt x="0" y="8"/>
                        <a:pt x="0" y="8"/>
                      </a:cubicBezTo>
                      <a:cubicBezTo>
                        <a:pt x="1" y="8"/>
                        <a:pt x="1" y="8"/>
                        <a:pt x="1" y="7"/>
                      </a:cubicBezTo>
                      <a:cubicBezTo>
                        <a:pt x="1" y="6"/>
                        <a:pt x="0" y="5"/>
                        <a:pt x="0" y="5"/>
                      </a:cubicBezTo>
                      <a:cubicBezTo>
                        <a:pt x="0" y="4"/>
                        <a:pt x="0" y="3"/>
                        <a:pt x="0" y="3"/>
                      </a:cubicBezTo>
                      <a:cubicBezTo>
                        <a:pt x="5" y="2"/>
                        <a:pt x="10" y="1"/>
                        <a:pt x="15" y="0"/>
                      </a:cubicBezTo>
                      <a:cubicBezTo>
                        <a:pt x="15" y="0"/>
                        <a:pt x="16" y="1"/>
                        <a:pt x="16"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351"/>
                <p:cNvSpPr>
                  <a:spLocks/>
                </p:cNvSpPr>
                <p:nvPr/>
              </p:nvSpPr>
              <p:spPr bwMode="auto">
                <a:xfrm>
                  <a:off x="4013" y="1069"/>
                  <a:ext cx="40" cy="26"/>
                </a:xfrm>
                <a:custGeom>
                  <a:avLst/>
                  <a:gdLst>
                    <a:gd name="T0" fmla="*/ 15 w 17"/>
                    <a:gd name="T1" fmla="*/ 2 h 11"/>
                    <a:gd name="T2" fmla="*/ 17 w 17"/>
                    <a:gd name="T3" fmla="*/ 3 h 11"/>
                    <a:gd name="T4" fmla="*/ 8 w 17"/>
                    <a:gd name="T5" fmla="*/ 11 h 11"/>
                    <a:gd name="T6" fmla="*/ 0 w 17"/>
                    <a:gd name="T7" fmla="*/ 9 h 11"/>
                    <a:gd name="T8" fmla="*/ 0 w 17"/>
                    <a:gd name="T9" fmla="*/ 9 h 11"/>
                    <a:gd name="T10" fmla="*/ 8 w 17"/>
                    <a:gd name="T11" fmla="*/ 0 h 11"/>
                    <a:gd name="T12" fmla="*/ 9 w 17"/>
                    <a:gd name="T13" fmla="*/ 0 h 11"/>
                    <a:gd name="T14" fmla="*/ 15 w 17"/>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15" y="2"/>
                      </a:moveTo>
                      <a:cubicBezTo>
                        <a:pt x="16" y="2"/>
                        <a:pt x="16" y="3"/>
                        <a:pt x="17" y="3"/>
                      </a:cubicBezTo>
                      <a:cubicBezTo>
                        <a:pt x="14" y="6"/>
                        <a:pt x="11" y="8"/>
                        <a:pt x="8" y="11"/>
                      </a:cubicBezTo>
                      <a:cubicBezTo>
                        <a:pt x="6" y="10"/>
                        <a:pt x="3" y="9"/>
                        <a:pt x="0" y="9"/>
                      </a:cubicBezTo>
                      <a:cubicBezTo>
                        <a:pt x="0" y="9"/>
                        <a:pt x="0" y="9"/>
                        <a:pt x="0" y="9"/>
                      </a:cubicBezTo>
                      <a:cubicBezTo>
                        <a:pt x="3" y="6"/>
                        <a:pt x="6" y="3"/>
                        <a:pt x="8" y="0"/>
                      </a:cubicBezTo>
                      <a:cubicBezTo>
                        <a:pt x="8" y="0"/>
                        <a:pt x="9" y="0"/>
                        <a:pt x="9" y="0"/>
                      </a:cubicBezTo>
                      <a:cubicBezTo>
                        <a:pt x="11" y="1"/>
                        <a:pt x="13" y="1"/>
                        <a:pt x="15"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352"/>
                <p:cNvSpPr>
                  <a:spLocks/>
                </p:cNvSpPr>
                <p:nvPr/>
              </p:nvSpPr>
              <p:spPr bwMode="auto">
                <a:xfrm>
                  <a:off x="3987" y="1216"/>
                  <a:ext cx="24" cy="43"/>
                </a:xfrm>
                <a:custGeom>
                  <a:avLst/>
                  <a:gdLst>
                    <a:gd name="T0" fmla="*/ 10 w 10"/>
                    <a:gd name="T1" fmla="*/ 9 h 18"/>
                    <a:gd name="T2" fmla="*/ 1 w 10"/>
                    <a:gd name="T3" fmla="*/ 17 h 18"/>
                    <a:gd name="T4" fmla="*/ 1 w 10"/>
                    <a:gd name="T5" fmla="*/ 9 h 18"/>
                    <a:gd name="T6" fmla="*/ 0 w 10"/>
                    <a:gd name="T7" fmla="*/ 0 h 18"/>
                    <a:gd name="T8" fmla="*/ 10 w 10"/>
                    <a:gd name="T9" fmla="*/ 9 h 18"/>
                  </a:gdLst>
                  <a:ahLst/>
                  <a:cxnLst>
                    <a:cxn ang="0">
                      <a:pos x="T0" y="T1"/>
                    </a:cxn>
                    <a:cxn ang="0">
                      <a:pos x="T2" y="T3"/>
                    </a:cxn>
                    <a:cxn ang="0">
                      <a:pos x="T4" y="T5"/>
                    </a:cxn>
                    <a:cxn ang="0">
                      <a:pos x="T6" y="T7"/>
                    </a:cxn>
                    <a:cxn ang="0">
                      <a:pos x="T8" y="T9"/>
                    </a:cxn>
                  </a:cxnLst>
                  <a:rect l="0" t="0" r="r" b="b"/>
                  <a:pathLst>
                    <a:path w="10" h="18">
                      <a:moveTo>
                        <a:pt x="10" y="9"/>
                      </a:moveTo>
                      <a:cubicBezTo>
                        <a:pt x="10" y="15"/>
                        <a:pt x="6" y="18"/>
                        <a:pt x="1" y="17"/>
                      </a:cubicBezTo>
                      <a:cubicBezTo>
                        <a:pt x="1" y="14"/>
                        <a:pt x="1" y="11"/>
                        <a:pt x="1" y="9"/>
                      </a:cubicBezTo>
                      <a:cubicBezTo>
                        <a:pt x="1" y="6"/>
                        <a:pt x="0" y="3"/>
                        <a:pt x="0" y="0"/>
                      </a:cubicBezTo>
                      <a:cubicBezTo>
                        <a:pt x="5" y="0"/>
                        <a:pt x="10" y="3"/>
                        <a:pt x="10"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353"/>
                <p:cNvSpPr>
                  <a:spLocks/>
                </p:cNvSpPr>
                <p:nvPr/>
              </p:nvSpPr>
              <p:spPr bwMode="auto">
                <a:xfrm>
                  <a:off x="3904" y="1531"/>
                  <a:ext cx="36" cy="38"/>
                </a:xfrm>
                <a:custGeom>
                  <a:avLst/>
                  <a:gdLst>
                    <a:gd name="T0" fmla="*/ 15 w 15"/>
                    <a:gd name="T1" fmla="*/ 14 h 16"/>
                    <a:gd name="T2" fmla="*/ 11 w 15"/>
                    <a:gd name="T3" fmla="*/ 15 h 16"/>
                    <a:gd name="T4" fmla="*/ 6 w 15"/>
                    <a:gd name="T5" fmla="*/ 15 h 16"/>
                    <a:gd name="T6" fmla="*/ 4 w 15"/>
                    <a:gd name="T7" fmla="*/ 16 h 16"/>
                    <a:gd name="T8" fmla="*/ 0 w 15"/>
                    <a:gd name="T9" fmla="*/ 3 h 16"/>
                    <a:gd name="T10" fmla="*/ 9 w 15"/>
                    <a:gd name="T11" fmla="*/ 1 h 16"/>
                    <a:gd name="T12" fmla="*/ 9 w 15"/>
                    <a:gd name="T13" fmla="*/ 0 h 16"/>
                    <a:gd name="T14" fmla="*/ 10 w 15"/>
                    <a:gd name="T15" fmla="*/ 0 h 16"/>
                    <a:gd name="T16" fmla="*/ 15 w 15"/>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5" y="14"/>
                      </a:moveTo>
                      <a:cubicBezTo>
                        <a:pt x="14" y="14"/>
                        <a:pt x="13" y="15"/>
                        <a:pt x="11" y="15"/>
                      </a:cubicBezTo>
                      <a:cubicBezTo>
                        <a:pt x="10" y="15"/>
                        <a:pt x="8" y="15"/>
                        <a:pt x="6" y="15"/>
                      </a:cubicBezTo>
                      <a:cubicBezTo>
                        <a:pt x="5" y="15"/>
                        <a:pt x="4" y="15"/>
                        <a:pt x="4" y="16"/>
                      </a:cubicBezTo>
                      <a:cubicBezTo>
                        <a:pt x="3" y="12"/>
                        <a:pt x="1" y="7"/>
                        <a:pt x="0" y="3"/>
                      </a:cubicBezTo>
                      <a:cubicBezTo>
                        <a:pt x="3" y="3"/>
                        <a:pt x="6" y="3"/>
                        <a:pt x="9" y="1"/>
                      </a:cubicBezTo>
                      <a:cubicBezTo>
                        <a:pt x="9" y="1"/>
                        <a:pt x="9" y="0"/>
                        <a:pt x="9" y="0"/>
                      </a:cubicBezTo>
                      <a:cubicBezTo>
                        <a:pt x="10" y="0"/>
                        <a:pt x="10" y="0"/>
                        <a:pt x="10" y="0"/>
                      </a:cubicBezTo>
                      <a:cubicBezTo>
                        <a:pt x="12" y="4"/>
                        <a:pt x="14" y="9"/>
                        <a:pt x="15"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354"/>
                <p:cNvSpPr>
                  <a:spLocks/>
                </p:cNvSpPr>
                <p:nvPr/>
              </p:nvSpPr>
              <p:spPr bwMode="auto">
                <a:xfrm>
                  <a:off x="4193" y="220"/>
                  <a:ext cx="43" cy="28"/>
                </a:xfrm>
                <a:custGeom>
                  <a:avLst/>
                  <a:gdLst>
                    <a:gd name="T0" fmla="*/ 18 w 18"/>
                    <a:gd name="T1" fmla="*/ 12 h 12"/>
                    <a:gd name="T2" fmla="*/ 1 w 18"/>
                    <a:gd name="T3" fmla="*/ 10 h 12"/>
                    <a:gd name="T4" fmla="*/ 11 w 18"/>
                    <a:gd name="T5" fmla="*/ 2 h 12"/>
                    <a:gd name="T6" fmla="*/ 17 w 18"/>
                    <a:gd name="T7" fmla="*/ 12 h 12"/>
                    <a:gd name="T8" fmla="*/ 18 w 18"/>
                    <a:gd name="T9" fmla="*/ 12 h 12"/>
                  </a:gdLst>
                  <a:ahLst/>
                  <a:cxnLst>
                    <a:cxn ang="0">
                      <a:pos x="T0" y="T1"/>
                    </a:cxn>
                    <a:cxn ang="0">
                      <a:pos x="T2" y="T3"/>
                    </a:cxn>
                    <a:cxn ang="0">
                      <a:pos x="T4" y="T5"/>
                    </a:cxn>
                    <a:cxn ang="0">
                      <a:pos x="T6" y="T7"/>
                    </a:cxn>
                    <a:cxn ang="0">
                      <a:pos x="T8" y="T9"/>
                    </a:cxn>
                  </a:cxnLst>
                  <a:rect l="0" t="0" r="r" b="b"/>
                  <a:pathLst>
                    <a:path w="18" h="12">
                      <a:moveTo>
                        <a:pt x="18" y="12"/>
                      </a:moveTo>
                      <a:cubicBezTo>
                        <a:pt x="12" y="11"/>
                        <a:pt x="6" y="10"/>
                        <a:pt x="1" y="10"/>
                      </a:cubicBezTo>
                      <a:cubicBezTo>
                        <a:pt x="0" y="4"/>
                        <a:pt x="6" y="0"/>
                        <a:pt x="11" y="2"/>
                      </a:cubicBezTo>
                      <a:cubicBezTo>
                        <a:pt x="15" y="4"/>
                        <a:pt x="17" y="8"/>
                        <a:pt x="17" y="12"/>
                      </a:cubicBezTo>
                      <a:cubicBezTo>
                        <a:pt x="17" y="12"/>
                        <a:pt x="18" y="12"/>
                        <a:pt x="18" y="1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355"/>
                <p:cNvSpPr>
                  <a:spLocks/>
                </p:cNvSpPr>
                <p:nvPr/>
              </p:nvSpPr>
              <p:spPr bwMode="auto">
                <a:xfrm>
                  <a:off x="4132" y="390"/>
                  <a:ext cx="101" cy="142"/>
                </a:xfrm>
                <a:custGeom>
                  <a:avLst/>
                  <a:gdLst>
                    <a:gd name="T0" fmla="*/ 26 w 43"/>
                    <a:gd name="T1" fmla="*/ 0 h 60"/>
                    <a:gd name="T2" fmla="*/ 18 w 43"/>
                    <a:gd name="T3" fmla="*/ 36 h 60"/>
                    <a:gd name="T4" fmla="*/ 0 w 43"/>
                    <a:gd name="T5" fmla="*/ 60 h 60"/>
                    <a:gd name="T6" fmla="*/ 0 w 43"/>
                    <a:gd name="T7" fmla="*/ 49 h 60"/>
                    <a:gd name="T8" fmla="*/ 6 w 43"/>
                    <a:gd name="T9" fmla="*/ 25 h 60"/>
                    <a:gd name="T10" fmla="*/ 13 w 43"/>
                    <a:gd name="T11" fmla="*/ 9 h 60"/>
                    <a:gd name="T12" fmla="*/ 26 w 43"/>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43" h="60">
                      <a:moveTo>
                        <a:pt x="26" y="0"/>
                      </a:moveTo>
                      <a:cubicBezTo>
                        <a:pt x="43" y="1"/>
                        <a:pt x="21" y="31"/>
                        <a:pt x="18" y="36"/>
                      </a:cubicBezTo>
                      <a:cubicBezTo>
                        <a:pt x="12" y="44"/>
                        <a:pt x="6" y="51"/>
                        <a:pt x="0" y="60"/>
                      </a:cubicBezTo>
                      <a:cubicBezTo>
                        <a:pt x="0" y="56"/>
                        <a:pt x="0" y="53"/>
                        <a:pt x="0" y="49"/>
                      </a:cubicBezTo>
                      <a:cubicBezTo>
                        <a:pt x="2" y="41"/>
                        <a:pt x="3" y="33"/>
                        <a:pt x="6" y="25"/>
                      </a:cubicBezTo>
                      <a:cubicBezTo>
                        <a:pt x="7" y="20"/>
                        <a:pt x="10" y="14"/>
                        <a:pt x="13" y="9"/>
                      </a:cubicBezTo>
                      <a:cubicBezTo>
                        <a:pt x="16" y="6"/>
                        <a:pt x="22" y="0"/>
                        <a:pt x="26" y="0"/>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356"/>
                <p:cNvSpPr>
                  <a:spLocks/>
                </p:cNvSpPr>
                <p:nvPr/>
              </p:nvSpPr>
              <p:spPr bwMode="auto">
                <a:xfrm>
                  <a:off x="3961" y="1308"/>
                  <a:ext cx="26" cy="33"/>
                </a:xfrm>
                <a:custGeom>
                  <a:avLst/>
                  <a:gdLst>
                    <a:gd name="T0" fmla="*/ 10 w 11"/>
                    <a:gd name="T1" fmla="*/ 6 h 14"/>
                    <a:gd name="T2" fmla="*/ 8 w 11"/>
                    <a:gd name="T3" fmla="*/ 13 h 14"/>
                    <a:gd name="T4" fmla="*/ 7 w 11"/>
                    <a:gd name="T5" fmla="*/ 13 h 14"/>
                    <a:gd name="T6" fmla="*/ 5 w 11"/>
                    <a:gd name="T7" fmla="*/ 14 h 14"/>
                    <a:gd name="T8" fmla="*/ 4 w 11"/>
                    <a:gd name="T9" fmla="*/ 14 h 14"/>
                    <a:gd name="T10" fmla="*/ 0 w 11"/>
                    <a:gd name="T11" fmla="*/ 12 h 14"/>
                    <a:gd name="T12" fmla="*/ 7 w 11"/>
                    <a:gd name="T13" fmla="*/ 0 h 14"/>
                    <a:gd name="T14" fmla="*/ 7 w 11"/>
                    <a:gd name="T15" fmla="*/ 0 h 14"/>
                    <a:gd name="T16" fmla="*/ 8 w 11"/>
                    <a:gd name="T17" fmla="*/ 2 h 14"/>
                    <a:gd name="T18" fmla="*/ 9 w 11"/>
                    <a:gd name="T19" fmla="*/ 4 h 14"/>
                    <a:gd name="T20" fmla="*/ 9 w 11"/>
                    <a:gd name="T21" fmla="*/ 4 h 14"/>
                    <a:gd name="T22" fmla="*/ 10 w 11"/>
                    <a:gd name="T2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4">
                      <a:moveTo>
                        <a:pt x="10" y="6"/>
                      </a:moveTo>
                      <a:cubicBezTo>
                        <a:pt x="11" y="8"/>
                        <a:pt x="10" y="11"/>
                        <a:pt x="8" y="13"/>
                      </a:cubicBezTo>
                      <a:cubicBezTo>
                        <a:pt x="8" y="13"/>
                        <a:pt x="8" y="13"/>
                        <a:pt x="7" y="13"/>
                      </a:cubicBezTo>
                      <a:cubicBezTo>
                        <a:pt x="6" y="13"/>
                        <a:pt x="5" y="13"/>
                        <a:pt x="5" y="14"/>
                      </a:cubicBezTo>
                      <a:cubicBezTo>
                        <a:pt x="4" y="14"/>
                        <a:pt x="4" y="14"/>
                        <a:pt x="4" y="14"/>
                      </a:cubicBezTo>
                      <a:cubicBezTo>
                        <a:pt x="3" y="13"/>
                        <a:pt x="1" y="13"/>
                        <a:pt x="0" y="12"/>
                      </a:cubicBezTo>
                      <a:cubicBezTo>
                        <a:pt x="3" y="8"/>
                        <a:pt x="5" y="4"/>
                        <a:pt x="7" y="0"/>
                      </a:cubicBezTo>
                      <a:cubicBezTo>
                        <a:pt x="7" y="0"/>
                        <a:pt x="7" y="0"/>
                        <a:pt x="7" y="0"/>
                      </a:cubicBezTo>
                      <a:cubicBezTo>
                        <a:pt x="8" y="1"/>
                        <a:pt x="8" y="2"/>
                        <a:pt x="8" y="2"/>
                      </a:cubicBezTo>
                      <a:cubicBezTo>
                        <a:pt x="8" y="3"/>
                        <a:pt x="8" y="4"/>
                        <a:pt x="9" y="4"/>
                      </a:cubicBezTo>
                      <a:cubicBezTo>
                        <a:pt x="9" y="4"/>
                        <a:pt x="9" y="4"/>
                        <a:pt x="9" y="4"/>
                      </a:cubicBezTo>
                      <a:cubicBezTo>
                        <a:pt x="10" y="5"/>
                        <a:pt x="10" y="5"/>
                        <a:pt x="10" y="6"/>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357"/>
                <p:cNvSpPr>
                  <a:spLocks/>
                </p:cNvSpPr>
                <p:nvPr/>
              </p:nvSpPr>
              <p:spPr bwMode="auto">
                <a:xfrm>
                  <a:off x="3987" y="1138"/>
                  <a:ext cx="38" cy="26"/>
                </a:xfrm>
                <a:custGeom>
                  <a:avLst/>
                  <a:gdLst>
                    <a:gd name="T0" fmla="*/ 16 w 16"/>
                    <a:gd name="T1" fmla="*/ 5 h 11"/>
                    <a:gd name="T2" fmla="*/ 16 w 16"/>
                    <a:gd name="T3" fmla="*/ 5 h 11"/>
                    <a:gd name="T4" fmla="*/ 7 w 16"/>
                    <a:gd name="T5" fmla="*/ 11 h 11"/>
                    <a:gd name="T6" fmla="*/ 0 w 16"/>
                    <a:gd name="T7" fmla="*/ 8 h 11"/>
                    <a:gd name="T8" fmla="*/ 13 w 16"/>
                    <a:gd name="T9" fmla="*/ 0 h 11"/>
                    <a:gd name="T10" fmla="*/ 14 w 16"/>
                    <a:gd name="T11" fmla="*/ 1 h 11"/>
                    <a:gd name="T12" fmla="*/ 16 w 16"/>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16" y="5"/>
                      </a:moveTo>
                      <a:cubicBezTo>
                        <a:pt x="16" y="5"/>
                        <a:pt x="16" y="5"/>
                        <a:pt x="16" y="5"/>
                      </a:cubicBezTo>
                      <a:cubicBezTo>
                        <a:pt x="13" y="7"/>
                        <a:pt x="10" y="9"/>
                        <a:pt x="7" y="11"/>
                      </a:cubicBezTo>
                      <a:cubicBezTo>
                        <a:pt x="5" y="10"/>
                        <a:pt x="2" y="9"/>
                        <a:pt x="0" y="8"/>
                      </a:cubicBezTo>
                      <a:cubicBezTo>
                        <a:pt x="4" y="6"/>
                        <a:pt x="9" y="3"/>
                        <a:pt x="13" y="0"/>
                      </a:cubicBezTo>
                      <a:cubicBezTo>
                        <a:pt x="13" y="0"/>
                        <a:pt x="13" y="1"/>
                        <a:pt x="14" y="1"/>
                      </a:cubicBezTo>
                      <a:cubicBezTo>
                        <a:pt x="14" y="2"/>
                        <a:pt x="15" y="4"/>
                        <a:pt x="16"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358"/>
                <p:cNvSpPr>
                  <a:spLocks/>
                </p:cNvSpPr>
                <p:nvPr/>
              </p:nvSpPr>
              <p:spPr bwMode="auto">
                <a:xfrm>
                  <a:off x="4058" y="608"/>
                  <a:ext cx="83" cy="69"/>
                </a:xfrm>
                <a:custGeom>
                  <a:avLst/>
                  <a:gdLst>
                    <a:gd name="T0" fmla="*/ 32 w 35"/>
                    <a:gd name="T1" fmla="*/ 28 h 29"/>
                    <a:gd name="T2" fmla="*/ 32 w 35"/>
                    <a:gd name="T3" fmla="*/ 29 h 29"/>
                    <a:gd name="T4" fmla="*/ 25 w 35"/>
                    <a:gd name="T5" fmla="*/ 26 h 29"/>
                    <a:gd name="T6" fmla="*/ 25 w 35"/>
                    <a:gd name="T7" fmla="*/ 15 h 29"/>
                    <a:gd name="T8" fmla="*/ 20 w 35"/>
                    <a:gd name="T9" fmla="*/ 9 h 29"/>
                    <a:gd name="T10" fmla="*/ 10 w 35"/>
                    <a:gd name="T11" fmla="*/ 21 h 29"/>
                    <a:gd name="T12" fmla="*/ 0 w 35"/>
                    <a:gd name="T13" fmla="*/ 18 h 29"/>
                    <a:gd name="T14" fmla="*/ 1 w 35"/>
                    <a:gd name="T15" fmla="*/ 17 h 29"/>
                    <a:gd name="T16" fmla="*/ 1 w 35"/>
                    <a:gd name="T17" fmla="*/ 16 h 29"/>
                    <a:gd name="T18" fmla="*/ 2 w 35"/>
                    <a:gd name="T19" fmla="*/ 16 h 29"/>
                    <a:gd name="T20" fmla="*/ 4 w 35"/>
                    <a:gd name="T21" fmla="*/ 17 h 29"/>
                    <a:gd name="T22" fmla="*/ 22 w 35"/>
                    <a:gd name="T23" fmla="*/ 2 h 29"/>
                    <a:gd name="T24" fmla="*/ 32 w 35"/>
                    <a:gd name="T25"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29">
                      <a:moveTo>
                        <a:pt x="32" y="28"/>
                      </a:moveTo>
                      <a:cubicBezTo>
                        <a:pt x="32" y="29"/>
                        <a:pt x="32" y="29"/>
                        <a:pt x="32" y="29"/>
                      </a:cubicBezTo>
                      <a:cubicBezTo>
                        <a:pt x="30" y="28"/>
                        <a:pt x="27" y="27"/>
                        <a:pt x="25" y="26"/>
                      </a:cubicBezTo>
                      <a:cubicBezTo>
                        <a:pt x="26" y="23"/>
                        <a:pt x="26" y="18"/>
                        <a:pt x="25" y="15"/>
                      </a:cubicBezTo>
                      <a:cubicBezTo>
                        <a:pt x="25" y="12"/>
                        <a:pt x="23" y="10"/>
                        <a:pt x="20" y="9"/>
                      </a:cubicBezTo>
                      <a:cubicBezTo>
                        <a:pt x="15" y="9"/>
                        <a:pt x="10" y="16"/>
                        <a:pt x="10" y="21"/>
                      </a:cubicBezTo>
                      <a:cubicBezTo>
                        <a:pt x="7" y="20"/>
                        <a:pt x="4" y="19"/>
                        <a:pt x="0" y="18"/>
                      </a:cubicBezTo>
                      <a:cubicBezTo>
                        <a:pt x="1" y="17"/>
                        <a:pt x="1" y="17"/>
                        <a:pt x="1" y="17"/>
                      </a:cubicBezTo>
                      <a:cubicBezTo>
                        <a:pt x="1" y="17"/>
                        <a:pt x="1" y="16"/>
                        <a:pt x="1" y="16"/>
                      </a:cubicBezTo>
                      <a:cubicBezTo>
                        <a:pt x="2" y="16"/>
                        <a:pt x="2" y="16"/>
                        <a:pt x="2" y="16"/>
                      </a:cubicBezTo>
                      <a:cubicBezTo>
                        <a:pt x="1" y="18"/>
                        <a:pt x="4" y="19"/>
                        <a:pt x="4" y="17"/>
                      </a:cubicBezTo>
                      <a:cubicBezTo>
                        <a:pt x="7" y="10"/>
                        <a:pt x="13" y="0"/>
                        <a:pt x="22" y="2"/>
                      </a:cubicBezTo>
                      <a:cubicBezTo>
                        <a:pt x="35" y="5"/>
                        <a:pt x="33" y="19"/>
                        <a:pt x="32" y="2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359"/>
                <p:cNvSpPr>
                  <a:spLocks/>
                </p:cNvSpPr>
                <p:nvPr/>
              </p:nvSpPr>
              <p:spPr bwMode="auto">
                <a:xfrm>
                  <a:off x="4091" y="733"/>
                  <a:ext cx="41" cy="41"/>
                </a:xfrm>
                <a:custGeom>
                  <a:avLst/>
                  <a:gdLst>
                    <a:gd name="T0" fmla="*/ 17 w 17"/>
                    <a:gd name="T1" fmla="*/ 7 h 17"/>
                    <a:gd name="T2" fmla="*/ 7 w 17"/>
                    <a:gd name="T3" fmla="*/ 17 h 17"/>
                    <a:gd name="T4" fmla="*/ 0 w 17"/>
                    <a:gd name="T5" fmla="*/ 11 h 17"/>
                    <a:gd name="T6" fmla="*/ 0 w 17"/>
                    <a:gd name="T7" fmla="*/ 11 h 17"/>
                    <a:gd name="T8" fmla="*/ 4 w 17"/>
                    <a:gd name="T9" fmla="*/ 5 h 17"/>
                    <a:gd name="T10" fmla="*/ 8 w 17"/>
                    <a:gd name="T11" fmla="*/ 0 h 17"/>
                    <a:gd name="T12" fmla="*/ 17 w 17"/>
                    <a:gd name="T13" fmla="*/ 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17" y="7"/>
                      </a:moveTo>
                      <a:cubicBezTo>
                        <a:pt x="13" y="9"/>
                        <a:pt x="10" y="13"/>
                        <a:pt x="7" y="17"/>
                      </a:cubicBezTo>
                      <a:cubicBezTo>
                        <a:pt x="5" y="14"/>
                        <a:pt x="2" y="13"/>
                        <a:pt x="0" y="11"/>
                      </a:cubicBezTo>
                      <a:cubicBezTo>
                        <a:pt x="0" y="11"/>
                        <a:pt x="0" y="11"/>
                        <a:pt x="0" y="11"/>
                      </a:cubicBezTo>
                      <a:cubicBezTo>
                        <a:pt x="1" y="9"/>
                        <a:pt x="3" y="7"/>
                        <a:pt x="4" y="5"/>
                      </a:cubicBezTo>
                      <a:cubicBezTo>
                        <a:pt x="6" y="3"/>
                        <a:pt x="7" y="2"/>
                        <a:pt x="8" y="0"/>
                      </a:cubicBezTo>
                      <a:cubicBezTo>
                        <a:pt x="11" y="2"/>
                        <a:pt x="14" y="5"/>
                        <a:pt x="17"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360"/>
                <p:cNvSpPr>
                  <a:spLocks/>
                </p:cNvSpPr>
                <p:nvPr/>
              </p:nvSpPr>
              <p:spPr bwMode="auto">
                <a:xfrm>
                  <a:off x="3876" y="1464"/>
                  <a:ext cx="52" cy="69"/>
                </a:xfrm>
                <a:custGeom>
                  <a:avLst/>
                  <a:gdLst>
                    <a:gd name="T0" fmla="*/ 22 w 22"/>
                    <a:gd name="T1" fmla="*/ 28 h 29"/>
                    <a:gd name="T2" fmla="*/ 21 w 22"/>
                    <a:gd name="T3" fmla="*/ 28 h 29"/>
                    <a:gd name="T4" fmla="*/ 20 w 22"/>
                    <a:gd name="T5" fmla="*/ 27 h 29"/>
                    <a:gd name="T6" fmla="*/ 15 w 22"/>
                    <a:gd name="T7" fmla="*/ 28 h 29"/>
                    <a:gd name="T8" fmla="*/ 11 w 22"/>
                    <a:gd name="T9" fmla="*/ 29 h 29"/>
                    <a:gd name="T10" fmla="*/ 7 w 22"/>
                    <a:gd name="T11" fmla="*/ 18 h 29"/>
                    <a:gd name="T12" fmla="*/ 14 w 22"/>
                    <a:gd name="T13" fmla="*/ 15 h 29"/>
                    <a:gd name="T14" fmla="*/ 14 w 22"/>
                    <a:gd name="T15" fmla="*/ 13 h 29"/>
                    <a:gd name="T16" fmla="*/ 6 w 22"/>
                    <a:gd name="T17" fmla="*/ 16 h 29"/>
                    <a:gd name="T18" fmla="*/ 0 w 22"/>
                    <a:gd name="T19" fmla="*/ 3 h 29"/>
                    <a:gd name="T20" fmla="*/ 5 w 22"/>
                    <a:gd name="T21" fmla="*/ 2 h 29"/>
                    <a:gd name="T22" fmla="*/ 12 w 22"/>
                    <a:gd name="T23" fmla="*/ 0 h 29"/>
                    <a:gd name="T24" fmla="*/ 22 w 22"/>
                    <a:gd name="T25"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9">
                      <a:moveTo>
                        <a:pt x="22" y="28"/>
                      </a:moveTo>
                      <a:cubicBezTo>
                        <a:pt x="21" y="28"/>
                        <a:pt x="21" y="28"/>
                        <a:pt x="21" y="28"/>
                      </a:cubicBezTo>
                      <a:cubicBezTo>
                        <a:pt x="21" y="28"/>
                        <a:pt x="21" y="27"/>
                        <a:pt x="20" y="27"/>
                      </a:cubicBezTo>
                      <a:cubicBezTo>
                        <a:pt x="19" y="28"/>
                        <a:pt x="17" y="28"/>
                        <a:pt x="15" y="28"/>
                      </a:cubicBezTo>
                      <a:cubicBezTo>
                        <a:pt x="14" y="29"/>
                        <a:pt x="12" y="29"/>
                        <a:pt x="11" y="29"/>
                      </a:cubicBezTo>
                      <a:cubicBezTo>
                        <a:pt x="10" y="25"/>
                        <a:pt x="8" y="22"/>
                        <a:pt x="7" y="18"/>
                      </a:cubicBezTo>
                      <a:cubicBezTo>
                        <a:pt x="9" y="17"/>
                        <a:pt x="12" y="16"/>
                        <a:pt x="14" y="15"/>
                      </a:cubicBezTo>
                      <a:cubicBezTo>
                        <a:pt x="15" y="15"/>
                        <a:pt x="15" y="13"/>
                        <a:pt x="14" y="13"/>
                      </a:cubicBezTo>
                      <a:cubicBezTo>
                        <a:pt x="11" y="13"/>
                        <a:pt x="8" y="15"/>
                        <a:pt x="6" y="16"/>
                      </a:cubicBezTo>
                      <a:cubicBezTo>
                        <a:pt x="4" y="11"/>
                        <a:pt x="2" y="7"/>
                        <a:pt x="0" y="3"/>
                      </a:cubicBezTo>
                      <a:cubicBezTo>
                        <a:pt x="2" y="3"/>
                        <a:pt x="3" y="2"/>
                        <a:pt x="5" y="2"/>
                      </a:cubicBezTo>
                      <a:cubicBezTo>
                        <a:pt x="7" y="2"/>
                        <a:pt x="10" y="1"/>
                        <a:pt x="12" y="0"/>
                      </a:cubicBezTo>
                      <a:cubicBezTo>
                        <a:pt x="16" y="9"/>
                        <a:pt x="19" y="19"/>
                        <a:pt x="22" y="2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361"/>
                <p:cNvSpPr>
                  <a:spLocks/>
                </p:cNvSpPr>
                <p:nvPr/>
              </p:nvSpPr>
              <p:spPr bwMode="auto">
                <a:xfrm>
                  <a:off x="3996" y="1093"/>
                  <a:ext cx="31" cy="21"/>
                </a:xfrm>
                <a:custGeom>
                  <a:avLst/>
                  <a:gdLst>
                    <a:gd name="T0" fmla="*/ 12 w 13"/>
                    <a:gd name="T1" fmla="*/ 3 h 9"/>
                    <a:gd name="T2" fmla="*/ 13 w 13"/>
                    <a:gd name="T3" fmla="*/ 3 h 9"/>
                    <a:gd name="T4" fmla="*/ 5 w 13"/>
                    <a:gd name="T5" fmla="*/ 9 h 9"/>
                    <a:gd name="T6" fmla="*/ 0 w 13"/>
                    <a:gd name="T7" fmla="*/ 6 h 9"/>
                    <a:gd name="T8" fmla="*/ 0 w 13"/>
                    <a:gd name="T9" fmla="*/ 6 h 9"/>
                    <a:gd name="T10" fmla="*/ 6 w 13"/>
                    <a:gd name="T11" fmla="*/ 0 h 9"/>
                    <a:gd name="T12" fmla="*/ 7 w 13"/>
                    <a:gd name="T13" fmla="*/ 1 h 9"/>
                    <a:gd name="T14" fmla="*/ 12 w 13"/>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9">
                      <a:moveTo>
                        <a:pt x="12" y="3"/>
                      </a:moveTo>
                      <a:cubicBezTo>
                        <a:pt x="12" y="3"/>
                        <a:pt x="13" y="3"/>
                        <a:pt x="13" y="3"/>
                      </a:cubicBezTo>
                      <a:cubicBezTo>
                        <a:pt x="10" y="5"/>
                        <a:pt x="8" y="7"/>
                        <a:pt x="5" y="9"/>
                      </a:cubicBezTo>
                      <a:cubicBezTo>
                        <a:pt x="4" y="8"/>
                        <a:pt x="2" y="7"/>
                        <a:pt x="0" y="6"/>
                      </a:cubicBezTo>
                      <a:cubicBezTo>
                        <a:pt x="0" y="6"/>
                        <a:pt x="0" y="6"/>
                        <a:pt x="0" y="6"/>
                      </a:cubicBezTo>
                      <a:cubicBezTo>
                        <a:pt x="2" y="4"/>
                        <a:pt x="4" y="2"/>
                        <a:pt x="6" y="0"/>
                      </a:cubicBezTo>
                      <a:cubicBezTo>
                        <a:pt x="6" y="0"/>
                        <a:pt x="6" y="1"/>
                        <a:pt x="7" y="1"/>
                      </a:cubicBezTo>
                      <a:cubicBezTo>
                        <a:pt x="9" y="1"/>
                        <a:pt x="10" y="2"/>
                        <a:pt x="12"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362"/>
                <p:cNvSpPr>
                  <a:spLocks/>
                </p:cNvSpPr>
                <p:nvPr/>
              </p:nvSpPr>
              <p:spPr bwMode="auto">
                <a:xfrm>
                  <a:off x="3821" y="1890"/>
                  <a:ext cx="24" cy="31"/>
                </a:xfrm>
                <a:custGeom>
                  <a:avLst/>
                  <a:gdLst>
                    <a:gd name="T0" fmla="*/ 7 w 10"/>
                    <a:gd name="T1" fmla="*/ 0 h 13"/>
                    <a:gd name="T2" fmla="*/ 6 w 10"/>
                    <a:gd name="T3" fmla="*/ 10 h 13"/>
                    <a:gd name="T4" fmla="*/ 1 w 10"/>
                    <a:gd name="T5" fmla="*/ 0 h 13"/>
                    <a:gd name="T6" fmla="*/ 7 w 10"/>
                    <a:gd name="T7" fmla="*/ 0 h 13"/>
                  </a:gdLst>
                  <a:ahLst/>
                  <a:cxnLst>
                    <a:cxn ang="0">
                      <a:pos x="T0" y="T1"/>
                    </a:cxn>
                    <a:cxn ang="0">
                      <a:pos x="T2" y="T3"/>
                    </a:cxn>
                    <a:cxn ang="0">
                      <a:pos x="T4" y="T5"/>
                    </a:cxn>
                    <a:cxn ang="0">
                      <a:pos x="T6" y="T7"/>
                    </a:cxn>
                  </a:cxnLst>
                  <a:rect l="0" t="0" r="r" b="b"/>
                  <a:pathLst>
                    <a:path w="10" h="13">
                      <a:moveTo>
                        <a:pt x="7" y="0"/>
                      </a:moveTo>
                      <a:cubicBezTo>
                        <a:pt x="8" y="3"/>
                        <a:pt x="10" y="8"/>
                        <a:pt x="6" y="10"/>
                      </a:cubicBezTo>
                      <a:cubicBezTo>
                        <a:pt x="0" y="13"/>
                        <a:pt x="1" y="3"/>
                        <a:pt x="1" y="0"/>
                      </a:cubicBezTo>
                      <a:cubicBezTo>
                        <a:pt x="3" y="0"/>
                        <a:pt x="5" y="0"/>
                        <a:pt x="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363"/>
                <p:cNvSpPr>
                  <a:spLocks/>
                </p:cNvSpPr>
                <p:nvPr/>
              </p:nvSpPr>
              <p:spPr bwMode="auto">
                <a:xfrm>
                  <a:off x="3968" y="1162"/>
                  <a:ext cx="36" cy="45"/>
                </a:xfrm>
                <a:custGeom>
                  <a:avLst/>
                  <a:gdLst>
                    <a:gd name="T0" fmla="*/ 14 w 15"/>
                    <a:gd name="T1" fmla="*/ 8 h 19"/>
                    <a:gd name="T2" fmla="*/ 14 w 15"/>
                    <a:gd name="T3" fmla="*/ 12 h 19"/>
                    <a:gd name="T4" fmla="*/ 14 w 15"/>
                    <a:gd name="T5" fmla="*/ 13 h 19"/>
                    <a:gd name="T6" fmla="*/ 7 w 15"/>
                    <a:gd name="T7" fmla="*/ 19 h 19"/>
                    <a:gd name="T8" fmla="*/ 0 w 15"/>
                    <a:gd name="T9" fmla="*/ 4 h 19"/>
                    <a:gd name="T10" fmla="*/ 0 w 15"/>
                    <a:gd name="T11" fmla="*/ 4 h 19"/>
                    <a:gd name="T12" fmla="*/ 14 w 15"/>
                    <a:gd name="T13" fmla="*/ 8 h 19"/>
                  </a:gdLst>
                  <a:ahLst/>
                  <a:cxnLst>
                    <a:cxn ang="0">
                      <a:pos x="T0" y="T1"/>
                    </a:cxn>
                    <a:cxn ang="0">
                      <a:pos x="T2" y="T3"/>
                    </a:cxn>
                    <a:cxn ang="0">
                      <a:pos x="T4" y="T5"/>
                    </a:cxn>
                    <a:cxn ang="0">
                      <a:pos x="T6" y="T7"/>
                    </a:cxn>
                    <a:cxn ang="0">
                      <a:pos x="T8" y="T9"/>
                    </a:cxn>
                    <a:cxn ang="0">
                      <a:pos x="T10" y="T11"/>
                    </a:cxn>
                    <a:cxn ang="0">
                      <a:pos x="T12" y="T13"/>
                    </a:cxn>
                  </a:cxnLst>
                  <a:rect l="0" t="0" r="r" b="b"/>
                  <a:pathLst>
                    <a:path w="15" h="19">
                      <a:moveTo>
                        <a:pt x="14" y="8"/>
                      </a:moveTo>
                      <a:cubicBezTo>
                        <a:pt x="15" y="9"/>
                        <a:pt x="14" y="11"/>
                        <a:pt x="14" y="12"/>
                      </a:cubicBezTo>
                      <a:cubicBezTo>
                        <a:pt x="14" y="12"/>
                        <a:pt x="14" y="12"/>
                        <a:pt x="14" y="13"/>
                      </a:cubicBezTo>
                      <a:cubicBezTo>
                        <a:pt x="13" y="15"/>
                        <a:pt x="10" y="17"/>
                        <a:pt x="7" y="19"/>
                      </a:cubicBezTo>
                      <a:cubicBezTo>
                        <a:pt x="5" y="13"/>
                        <a:pt x="3" y="9"/>
                        <a:pt x="0" y="4"/>
                      </a:cubicBezTo>
                      <a:cubicBezTo>
                        <a:pt x="0" y="4"/>
                        <a:pt x="0" y="4"/>
                        <a:pt x="0" y="4"/>
                      </a:cubicBezTo>
                      <a:cubicBezTo>
                        <a:pt x="5" y="0"/>
                        <a:pt x="12" y="2"/>
                        <a:pt x="14" y="8"/>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364"/>
                <p:cNvSpPr>
                  <a:spLocks/>
                </p:cNvSpPr>
                <p:nvPr/>
              </p:nvSpPr>
              <p:spPr bwMode="auto">
                <a:xfrm>
                  <a:off x="3921" y="1445"/>
                  <a:ext cx="26" cy="38"/>
                </a:xfrm>
                <a:custGeom>
                  <a:avLst/>
                  <a:gdLst>
                    <a:gd name="T0" fmla="*/ 11 w 11"/>
                    <a:gd name="T1" fmla="*/ 10 h 16"/>
                    <a:gd name="T2" fmla="*/ 5 w 11"/>
                    <a:gd name="T3" fmla="*/ 16 h 16"/>
                    <a:gd name="T4" fmla="*/ 0 w 11"/>
                    <a:gd name="T5" fmla="*/ 6 h 16"/>
                    <a:gd name="T6" fmla="*/ 2 w 11"/>
                    <a:gd name="T7" fmla="*/ 3 h 16"/>
                    <a:gd name="T8" fmla="*/ 6 w 11"/>
                    <a:gd name="T9" fmla="*/ 0 h 16"/>
                    <a:gd name="T10" fmla="*/ 11 w 11"/>
                    <a:gd name="T11" fmla="*/ 10 h 16"/>
                  </a:gdLst>
                  <a:ahLst/>
                  <a:cxnLst>
                    <a:cxn ang="0">
                      <a:pos x="T0" y="T1"/>
                    </a:cxn>
                    <a:cxn ang="0">
                      <a:pos x="T2" y="T3"/>
                    </a:cxn>
                    <a:cxn ang="0">
                      <a:pos x="T4" y="T5"/>
                    </a:cxn>
                    <a:cxn ang="0">
                      <a:pos x="T6" y="T7"/>
                    </a:cxn>
                    <a:cxn ang="0">
                      <a:pos x="T8" y="T9"/>
                    </a:cxn>
                    <a:cxn ang="0">
                      <a:pos x="T10" y="T11"/>
                    </a:cxn>
                  </a:cxnLst>
                  <a:rect l="0" t="0" r="r" b="b"/>
                  <a:pathLst>
                    <a:path w="11" h="16">
                      <a:moveTo>
                        <a:pt x="11" y="10"/>
                      </a:moveTo>
                      <a:cubicBezTo>
                        <a:pt x="9" y="12"/>
                        <a:pt x="6" y="13"/>
                        <a:pt x="5" y="16"/>
                      </a:cubicBezTo>
                      <a:cubicBezTo>
                        <a:pt x="3" y="13"/>
                        <a:pt x="2" y="9"/>
                        <a:pt x="0" y="6"/>
                      </a:cubicBezTo>
                      <a:cubicBezTo>
                        <a:pt x="1" y="5"/>
                        <a:pt x="2" y="4"/>
                        <a:pt x="2" y="3"/>
                      </a:cubicBezTo>
                      <a:cubicBezTo>
                        <a:pt x="3" y="2"/>
                        <a:pt x="4" y="1"/>
                        <a:pt x="6" y="0"/>
                      </a:cubicBezTo>
                      <a:cubicBezTo>
                        <a:pt x="7" y="4"/>
                        <a:pt x="9" y="7"/>
                        <a:pt x="11"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365"/>
                <p:cNvSpPr>
                  <a:spLocks/>
                </p:cNvSpPr>
                <p:nvPr/>
              </p:nvSpPr>
              <p:spPr bwMode="auto">
                <a:xfrm>
                  <a:off x="3700" y="2311"/>
                  <a:ext cx="38" cy="36"/>
                </a:xfrm>
                <a:custGeom>
                  <a:avLst/>
                  <a:gdLst>
                    <a:gd name="T0" fmla="*/ 16 w 16"/>
                    <a:gd name="T1" fmla="*/ 6 h 15"/>
                    <a:gd name="T2" fmla="*/ 16 w 16"/>
                    <a:gd name="T3" fmla="*/ 7 h 15"/>
                    <a:gd name="T4" fmla="*/ 15 w 16"/>
                    <a:gd name="T5" fmla="*/ 9 h 15"/>
                    <a:gd name="T6" fmla="*/ 5 w 16"/>
                    <a:gd name="T7" fmla="*/ 13 h 15"/>
                    <a:gd name="T8" fmla="*/ 4 w 16"/>
                    <a:gd name="T9" fmla="*/ 0 h 15"/>
                    <a:gd name="T10" fmla="*/ 4 w 16"/>
                    <a:gd name="T11" fmla="*/ 0 h 15"/>
                    <a:gd name="T12" fmla="*/ 16 w 16"/>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6"/>
                      </a:moveTo>
                      <a:cubicBezTo>
                        <a:pt x="16" y="7"/>
                        <a:pt x="16" y="7"/>
                        <a:pt x="16" y="7"/>
                      </a:cubicBezTo>
                      <a:cubicBezTo>
                        <a:pt x="16" y="8"/>
                        <a:pt x="15" y="8"/>
                        <a:pt x="15" y="9"/>
                      </a:cubicBezTo>
                      <a:cubicBezTo>
                        <a:pt x="13" y="12"/>
                        <a:pt x="10" y="15"/>
                        <a:pt x="5" y="13"/>
                      </a:cubicBezTo>
                      <a:cubicBezTo>
                        <a:pt x="1" y="10"/>
                        <a:pt x="0" y="4"/>
                        <a:pt x="4" y="0"/>
                      </a:cubicBezTo>
                      <a:cubicBezTo>
                        <a:pt x="4" y="0"/>
                        <a:pt x="4" y="0"/>
                        <a:pt x="4" y="0"/>
                      </a:cubicBezTo>
                      <a:cubicBezTo>
                        <a:pt x="8" y="3"/>
                        <a:pt x="12" y="5"/>
                        <a:pt x="16"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366"/>
                <p:cNvSpPr>
                  <a:spLocks/>
                </p:cNvSpPr>
                <p:nvPr/>
              </p:nvSpPr>
              <p:spPr bwMode="auto">
                <a:xfrm>
                  <a:off x="3909" y="811"/>
                  <a:ext cx="182" cy="308"/>
                </a:xfrm>
                <a:custGeom>
                  <a:avLst/>
                  <a:gdLst>
                    <a:gd name="T0" fmla="*/ 71 w 77"/>
                    <a:gd name="T1" fmla="*/ 15 h 130"/>
                    <a:gd name="T2" fmla="*/ 64 w 77"/>
                    <a:gd name="T3" fmla="*/ 39 h 130"/>
                    <a:gd name="T4" fmla="*/ 48 w 77"/>
                    <a:gd name="T5" fmla="*/ 68 h 130"/>
                    <a:gd name="T6" fmla="*/ 16 w 77"/>
                    <a:gd name="T7" fmla="*/ 123 h 130"/>
                    <a:gd name="T8" fmla="*/ 17 w 77"/>
                    <a:gd name="T9" fmla="*/ 130 h 130"/>
                    <a:gd name="T10" fmla="*/ 14 w 77"/>
                    <a:gd name="T11" fmla="*/ 129 h 130"/>
                    <a:gd name="T12" fmla="*/ 13 w 77"/>
                    <a:gd name="T13" fmla="*/ 125 h 130"/>
                    <a:gd name="T14" fmla="*/ 11 w 77"/>
                    <a:gd name="T15" fmla="*/ 123 h 130"/>
                    <a:gd name="T16" fmla="*/ 2 w 77"/>
                    <a:gd name="T17" fmla="*/ 124 h 130"/>
                    <a:gd name="T18" fmla="*/ 0 w 77"/>
                    <a:gd name="T19" fmla="*/ 122 h 130"/>
                    <a:gd name="T20" fmla="*/ 12 w 77"/>
                    <a:gd name="T21" fmla="*/ 120 h 130"/>
                    <a:gd name="T22" fmla="*/ 46 w 77"/>
                    <a:gd name="T23" fmla="*/ 61 h 130"/>
                    <a:gd name="T24" fmla="*/ 62 w 77"/>
                    <a:gd name="T25" fmla="*/ 3 h 130"/>
                    <a:gd name="T26" fmla="*/ 64 w 77"/>
                    <a:gd name="T27" fmla="*/ 0 h 130"/>
                    <a:gd name="T28" fmla="*/ 71 w 77"/>
                    <a:gd name="T29"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30">
                      <a:moveTo>
                        <a:pt x="71" y="15"/>
                      </a:moveTo>
                      <a:cubicBezTo>
                        <a:pt x="71" y="23"/>
                        <a:pt x="68" y="31"/>
                        <a:pt x="64" y="39"/>
                      </a:cubicBezTo>
                      <a:cubicBezTo>
                        <a:pt x="60" y="49"/>
                        <a:pt x="54" y="58"/>
                        <a:pt x="48" y="68"/>
                      </a:cubicBezTo>
                      <a:cubicBezTo>
                        <a:pt x="38" y="86"/>
                        <a:pt x="27" y="105"/>
                        <a:pt x="16" y="123"/>
                      </a:cubicBezTo>
                      <a:cubicBezTo>
                        <a:pt x="17" y="125"/>
                        <a:pt x="17" y="127"/>
                        <a:pt x="17" y="130"/>
                      </a:cubicBezTo>
                      <a:cubicBezTo>
                        <a:pt x="14" y="129"/>
                        <a:pt x="14" y="129"/>
                        <a:pt x="14" y="129"/>
                      </a:cubicBezTo>
                      <a:cubicBezTo>
                        <a:pt x="14" y="128"/>
                        <a:pt x="14" y="127"/>
                        <a:pt x="13" y="125"/>
                      </a:cubicBezTo>
                      <a:cubicBezTo>
                        <a:pt x="12" y="125"/>
                        <a:pt x="10" y="124"/>
                        <a:pt x="11" y="123"/>
                      </a:cubicBezTo>
                      <a:cubicBezTo>
                        <a:pt x="7" y="120"/>
                        <a:pt x="4" y="122"/>
                        <a:pt x="2" y="124"/>
                      </a:cubicBezTo>
                      <a:cubicBezTo>
                        <a:pt x="0" y="122"/>
                        <a:pt x="0" y="122"/>
                        <a:pt x="0" y="122"/>
                      </a:cubicBezTo>
                      <a:cubicBezTo>
                        <a:pt x="3" y="119"/>
                        <a:pt x="8" y="117"/>
                        <a:pt x="12" y="120"/>
                      </a:cubicBezTo>
                      <a:cubicBezTo>
                        <a:pt x="24" y="100"/>
                        <a:pt x="35" y="81"/>
                        <a:pt x="46" y="61"/>
                      </a:cubicBezTo>
                      <a:cubicBezTo>
                        <a:pt x="51" y="53"/>
                        <a:pt x="77" y="11"/>
                        <a:pt x="62" y="3"/>
                      </a:cubicBezTo>
                      <a:cubicBezTo>
                        <a:pt x="64" y="0"/>
                        <a:pt x="64" y="0"/>
                        <a:pt x="64" y="0"/>
                      </a:cubicBezTo>
                      <a:cubicBezTo>
                        <a:pt x="68" y="3"/>
                        <a:pt x="71" y="8"/>
                        <a:pt x="71" y="1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367"/>
                <p:cNvSpPr>
                  <a:spLocks/>
                </p:cNvSpPr>
                <p:nvPr/>
              </p:nvSpPr>
              <p:spPr bwMode="auto">
                <a:xfrm>
                  <a:off x="3930" y="1344"/>
                  <a:ext cx="36" cy="33"/>
                </a:xfrm>
                <a:custGeom>
                  <a:avLst/>
                  <a:gdLst>
                    <a:gd name="T0" fmla="*/ 10 w 15"/>
                    <a:gd name="T1" fmla="*/ 0 h 14"/>
                    <a:gd name="T2" fmla="*/ 10 w 15"/>
                    <a:gd name="T3" fmla="*/ 13 h 14"/>
                    <a:gd name="T4" fmla="*/ 3 w 15"/>
                    <a:gd name="T5" fmla="*/ 13 h 14"/>
                    <a:gd name="T6" fmla="*/ 2 w 15"/>
                    <a:gd name="T7" fmla="*/ 12 h 14"/>
                    <a:gd name="T8" fmla="*/ 0 w 15"/>
                    <a:gd name="T9" fmla="*/ 11 h 14"/>
                    <a:gd name="T10" fmla="*/ 0 w 15"/>
                    <a:gd name="T11" fmla="*/ 11 h 14"/>
                    <a:gd name="T12" fmla="*/ 10 w 15"/>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10" y="0"/>
                      </a:moveTo>
                      <a:cubicBezTo>
                        <a:pt x="14" y="4"/>
                        <a:pt x="15" y="10"/>
                        <a:pt x="10" y="13"/>
                      </a:cubicBezTo>
                      <a:cubicBezTo>
                        <a:pt x="8" y="14"/>
                        <a:pt x="5" y="14"/>
                        <a:pt x="3" y="13"/>
                      </a:cubicBezTo>
                      <a:cubicBezTo>
                        <a:pt x="3" y="13"/>
                        <a:pt x="2" y="12"/>
                        <a:pt x="2" y="12"/>
                      </a:cubicBezTo>
                      <a:cubicBezTo>
                        <a:pt x="2" y="11"/>
                        <a:pt x="1" y="11"/>
                        <a:pt x="0" y="11"/>
                      </a:cubicBezTo>
                      <a:cubicBezTo>
                        <a:pt x="0" y="11"/>
                        <a:pt x="0" y="11"/>
                        <a:pt x="0" y="11"/>
                      </a:cubicBezTo>
                      <a:cubicBezTo>
                        <a:pt x="4" y="8"/>
                        <a:pt x="7" y="4"/>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368"/>
                <p:cNvSpPr>
                  <a:spLocks/>
                </p:cNvSpPr>
                <p:nvPr/>
              </p:nvSpPr>
              <p:spPr bwMode="auto">
                <a:xfrm>
                  <a:off x="3942" y="1261"/>
                  <a:ext cx="35" cy="52"/>
                </a:xfrm>
                <a:custGeom>
                  <a:avLst/>
                  <a:gdLst>
                    <a:gd name="T0" fmla="*/ 15 w 15"/>
                    <a:gd name="T1" fmla="*/ 3 h 22"/>
                    <a:gd name="T2" fmla="*/ 9 w 15"/>
                    <a:gd name="T3" fmla="*/ 22 h 22"/>
                    <a:gd name="T4" fmla="*/ 5 w 15"/>
                    <a:gd name="T5" fmla="*/ 20 h 22"/>
                    <a:gd name="T6" fmla="*/ 0 w 15"/>
                    <a:gd name="T7" fmla="*/ 16 h 22"/>
                    <a:gd name="T8" fmla="*/ 0 w 15"/>
                    <a:gd name="T9" fmla="*/ 16 h 22"/>
                    <a:gd name="T10" fmla="*/ 4 w 15"/>
                    <a:gd name="T11" fmla="*/ 0 h 22"/>
                    <a:gd name="T12" fmla="*/ 10 w 15"/>
                    <a:gd name="T13" fmla="*/ 2 h 22"/>
                    <a:gd name="T14" fmla="*/ 15 w 15"/>
                    <a:gd name="T15" fmla="*/ 3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2">
                      <a:moveTo>
                        <a:pt x="15" y="3"/>
                      </a:moveTo>
                      <a:cubicBezTo>
                        <a:pt x="14" y="10"/>
                        <a:pt x="12" y="16"/>
                        <a:pt x="9" y="22"/>
                      </a:cubicBezTo>
                      <a:cubicBezTo>
                        <a:pt x="7" y="21"/>
                        <a:pt x="6" y="21"/>
                        <a:pt x="5" y="20"/>
                      </a:cubicBezTo>
                      <a:cubicBezTo>
                        <a:pt x="3" y="19"/>
                        <a:pt x="1" y="18"/>
                        <a:pt x="0" y="16"/>
                      </a:cubicBezTo>
                      <a:cubicBezTo>
                        <a:pt x="0" y="16"/>
                        <a:pt x="0" y="16"/>
                        <a:pt x="0" y="16"/>
                      </a:cubicBezTo>
                      <a:cubicBezTo>
                        <a:pt x="2" y="11"/>
                        <a:pt x="3" y="6"/>
                        <a:pt x="4" y="0"/>
                      </a:cubicBezTo>
                      <a:cubicBezTo>
                        <a:pt x="6" y="1"/>
                        <a:pt x="8" y="1"/>
                        <a:pt x="10" y="2"/>
                      </a:cubicBezTo>
                      <a:cubicBezTo>
                        <a:pt x="11" y="2"/>
                        <a:pt x="13" y="3"/>
                        <a:pt x="15"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369"/>
                <p:cNvSpPr>
                  <a:spLocks/>
                </p:cNvSpPr>
                <p:nvPr/>
              </p:nvSpPr>
              <p:spPr bwMode="auto">
                <a:xfrm>
                  <a:off x="4065" y="714"/>
                  <a:ext cx="40" cy="43"/>
                </a:xfrm>
                <a:custGeom>
                  <a:avLst/>
                  <a:gdLst>
                    <a:gd name="T0" fmla="*/ 17 w 17"/>
                    <a:gd name="T1" fmla="*/ 7 h 18"/>
                    <a:gd name="T2" fmla="*/ 9 w 17"/>
                    <a:gd name="T3" fmla="*/ 18 h 18"/>
                    <a:gd name="T4" fmla="*/ 0 w 17"/>
                    <a:gd name="T5" fmla="*/ 13 h 18"/>
                    <a:gd name="T6" fmla="*/ 3 w 17"/>
                    <a:gd name="T7" fmla="*/ 0 h 18"/>
                    <a:gd name="T8" fmla="*/ 17 w 17"/>
                    <a:gd name="T9" fmla="*/ 7 h 18"/>
                  </a:gdLst>
                  <a:ahLst/>
                  <a:cxnLst>
                    <a:cxn ang="0">
                      <a:pos x="T0" y="T1"/>
                    </a:cxn>
                    <a:cxn ang="0">
                      <a:pos x="T2" y="T3"/>
                    </a:cxn>
                    <a:cxn ang="0">
                      <a:pos x="T4" y="T5"/>
                    </a:cxn>
                    <a:cxn ang="0">
                      <a:pos x="T6" y="T7"/>
                    </a:cxn>
                    <a:cxn ang="0">
                      <a:pos x="T8" y="T9"/>
                    </a:cxn>
                  </a:cxnLst>
                  <a:rect l="0" t="0" r="r" b="b"/>
                  <a:pathLst>
                    <a:path w="17" h="18">
                      <a:moveTo>
                        <a:pt x="17" y="7"/>
                      </a:moveTo>
                      <a:cubicBezTo>
                        <a:pt x="14" y="9"/>
                        <a:pt x="11" y="14"/>
                        <a:pt x="9" y="18"/>
                      </a:cubicBezTo>
                      <a:cubicBezTo>
                        <a:pt x="6" y="16"/>
                        <a:pt x="3" y="14"/>
                        <a:pt x="0" y="13"/>
                      </a:cubicBezTo>
                      <a:cubicBezTo>
                        <a:pt x="1" y="9"/>
                        <a:pt x="3" y="4"/>
                        <a:pt x="3" y="0"/>
                      </a:cubicBezTo>
                      <a:cubicBezTo>
                        <a:pt x="8" y="2"/>
                        <a:pt x="13" y="4"/>
                        <a:pt x="17"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370"/>
                <p:cNvSpPr>
                  <a:spLocks/>
                </p:cNvSpPr>
                <p:nvPr/>
              </p:nvSpPr>
              <p:spPr bwMode="auto">
                <a:xfrm>
                  <a:off x="3949" y="1216"/>
                  <a:ext cx="31" cy="45"/>
                </a:xfrm>
                <a:custGeom>
                  <a:avLst/>
                  <a:gdLst>
                    <a:gd name="T0" fmla="*/ 12 w 13"/>
                    <a:gd name="T1" fmla="*/ 19 h 19"/>
                    <a:gd name="T2" fmla="*/ 7 w 13"/>
                    <a:gd name="T3" fmla="*/ 18 h 19"/>
                    <a:gd name="T4" fmla="*/ 1 w 13"/>
                    <a:gd name="T5" fmla="*/ 17 h 19"/>
                    <a:gd name="T6" fmla="*/ 0 w 13"/>
                    <a:gd name="T7" fmla="*/ 4 h 19"/>
                    <a:gd name="T8" fmla="*/ 5 w 13"/>
                    <a:gd name="T9" fmla="*/ 2 h 19"/>
                    <a:gd name="T10" fmla="*/ 11 w 13"/>
                    <a:gd name="T11" fmla="*/ 0 h 19"/>
                    <a:gd name="T12" fmla="*/ 11 w 13"/>
                    <a:gd name="T13" fmla="*/ 0 h 19"/>
                    <a:gd name="T14" fmla="*/ 12 w 13"/>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9">
                      <a:moveTo>
                        <a:pt x="12" y="19"/>
                      </a:moveTo>
                      <a:cubicBezTo>
                        <a:pt x="10" y="19"/>
                        <a:pt x="9" y="19"/>
                        <a:pt x="7" y="18"/>
                      </a:cubicBezTo>
                      <a:cubicBezTo>
                        <a:pt x="5" y="18"/>
                        <a:pt x="3" y="18"/>
                        <a:pt x="1" y="17"/>
                      </a:cubicBezTo>
                      <a:cubicBezTo>
                        <a:pt x="2" y="13"/>
                        <a:pt x="1" y="8"/>
                        <a:pt x="0" y="4"/>
                      </a:cubicBezTo>
                      <a:cubicBezTo>
                        <a:pt x="2" y="3"/>
                        <a:pt x="3" y="3"/>
                        <a:pt x="5" y="2"/>
                      </a:cubicBezTo>
                      <a:cubicBezTo>
                        <a:pt x="7" y="1"/>
                        <a:pt x="9" y="1"/>
                        <a:pt x="11" y="0"/>
                      </a:cubicBezTo>
                      <a:cubicBezTo>
                        <a:pt x="11" y="0"/>
                        <a:pt x="11" y="0"/>
                        <a:pt x="11" y="0"/>
                      </a:cubicBezTo>
                      <a:cubicBezTo>
                        <a:pt x="12" y="6"/>
                        <a:pt x="13" y="13"/>
                        <a:pt x="12" y="1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371"/>
                <p:cNvSpPr>
                  <a:spLocks/>
                </p:cNvSpPr>
                <p:nvPr/>
              </p:nvSpPr>
              <p:spPr bwMode="auto">
                <a:xfrm>
                  <a:off x="3902" y="1415"/>
                  <a:ext cx="30" cy="38"/>
                </a:xfrm>
                <a:custGeom>
                  <a:avLst/>
                  <a:gdLst>
                    <a:gd name="T0" fmla="*/ 13 w 13"/>
                    <a:gd name="T1" fmla="*/ 12 h 16"/>
                    <a:gd name="T2" fmla="*/ 12 w 13"/>
                    <a:gd name="T3" fmla="*/ 12 h 16"/>
                    <a:gd name="T4" fmla="*/ 9 w 13"/>
                    <a:gd name="T5" fmla="*/ 15 h 16"/>
                    <a:gd name="T6" fmla="*/ 7 w 13"/>
                    <a:gd name="T7" fmla="*/ 16 h 16"/>
                    <a:gd name="T8" fmla="*/ 0 w 13"/>
                    <a:gd name="T9" fmla="*/ 0 h 16"/>
                    <a:gd name="T10" fmla="*/ 7 w 13"/>
                    <a:gd name="T11" fmla="*/ 0 h 16"/>
                    <a:gd name="T12" fmla="*/ 13 w 13"/>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3" y="12"/>
                      </a:moveTo>
                      <a:cubicBezTo>
                        <a:pt x="12" y="12"/>
                        <a:pt x="12" y="12"/>
                        <a:pt x="12" y="12"/>
                      </a:cubicBezTo>
                      <a:cubicBezTo>
                        <a:pt x="11" y="13"/>
                        <a:pt x="10" y="14"/>
                        <a:pt x="9" y="15"/>
                      </a:cubicBezTo>
                      <a:cubicBezTo>
                        <a:pt x="8" y="15"/>
                        <a:pt x="8" y="16"/>
                        <a:pt x="7" y="16"/>
                      </a:cubicBezTo>
                      <a:cubicBezTo>
                        <a:pt x="5" y="11"/>
                        <a:pt x="2" y="5"/>
                        <a:pt x="0" y="0"/>
                      </a:cubicBezTo>
                      <a:cubicBezTo>
                        <a:pt x="3" y="1"/>
                        <a:pt x="5" y="1"/>
                        <a:pt x="7" y="0"/>
                      </a:cubicBezTo>
                      <a:cubicBezTo>
                        <a:pt x="9" y="4"/>
                        <a:pt x="11" y="8"/>
                        <a:pt x="13"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372"/>
                <p:cNvSpPr>
                  <a:spLocks/>
                </p:cNvSpPr>
                <p:nvPr/>
              </p:nvSpPr>
              <p:spPr bwMode="auto">
                <a:xfrm>
                  <a:off x="3797" y="1817"/>
                  <a:ext cx="43" cy="19"/>
                </a:xfrm>
                <a:custGeom>
                  <a:avLst/>
                  <a:gdLst>
                    <a:gd name="T0" fmla="*/ 18 w 18"/>
                    <a:gd name="T1" fmla="*/ 6 h 8"/>
                    <a:gd name="T2" fmla="*/ 18 w 18"/>
                    <a:gd name="T3" fmla="*/ 7 h 8"/>
                    <a:gd name="T4" fmla="*/ 0 w 18"/>
                    <a:gd name="T5" fmla="*/ 7 h 8"/>
                    <a:gd name="T6" fmla="*/ 0 w 18"/>
                    <a:gd name="T7" fmla="*/ 7 h 8"/>
                    <a:gd name="T8" fmla="*/ 1 w 18"/>
                    <a:gd name="T9" fmla="*/ 6 h 8"/>
                    <a:gd name="T10" fmla="*/ 1 w 18"/>
                    <a:gd name="T11" fmla="*/ 1 h 8"/>
                    <a:gd name="T12" fmla="*/ 1 w 18"/>
                    <a:gd name="T13" fmla="*/ 0 h 8"/>
                    <a:gd name="T14" fmla="*/ 7 w 18"/>
                    <a:gd name="T15" fmla="*/ 0 h 8"/>
                    <a:gd name="T16" fmla="*/ 16 w 18"/>
                    <a:gd name="T17" fmla="*/ 1 h 8"/>
                    <a:gd name="T18" fmla="*/ 16 w 18"/>
                    <a:gd name="T19" fmla="*/ 3 h 8"/>
                    <a:gd name="T20" fmla="*/ 18 w 18"/>
                    <a:gd name="T21" fmla="*/ 6 h 8"/>
                    <a:gd name="T22" fmla="*/ 18 w 18"/>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8">
                      <a:moveTo>
                        <a:pt x="18" y="6"/>
                      </a:moveTo>
                      <a:cubicBezTo>
                        <a:pt x="18" y="7"/>
                        <a:pt x="18" y="7"/>
                        <a:pt x="18" y="7"/>
                      </a:cubicBezTo>
                      <a:cubicBezTo>
                        <a:pt x="12" y="8"/>
                        <a:pt x="6" y="8"/>
                        <a:pt x="0" y="7"/>
                      </a:cubicBezTo>
                      <a:cubicBezTo>
                        <a:pt x="0" y="7"/>
                        <a:pt x="0" y="7"/>
                        <a:pt x="0" y="7"/>
                      </a:cubicBezTo>
                      <a:cubicBezTo>
                        <a:pt x="0" y="7"/>
                        <a:pt x="1" y="7"/>
                        <a:pt x="1" y="6"/>
                      </a:cubicBezTo>
                      <a:cubicBezTo>
                        <a:pt x="1" y="5"/>
                        <a:pt x="1" y="3"/>
                        <a:pt x="1" y="1"/>
                      </a:cubicBezTo>
                      <a:cubicBezTo>
                        <a:pt x="1" y="1"/>
                        <a:pt x="1" y="0"/>
                        <a:pt x="1" y="0"/>
                      </a:cubicBezTo>
                      <a:cubicBezTo>
                        <a:pt x="3" y="0"/>
                        <a:pt x="5" y="0"/>
                        <a:pt x="7" y="0"/>
                      </a:cubicBezTo>
                      <a:cubicBezTo>
                        <a:pt x="10" y="1"/>
                        <a:pt x="13" y="1"/>
                        <a:pt x="16" y="1"/>
                      </a:cubicBezTo>
                      <a:cubicBezTo>
                        <a:pt x="16" y="1"/>
                        <a:pt x="16" y="2"/>
                        <a:pt x="16" y="3"/>
                      </a:cubicBezTo>
                      <a:cubicBezTo>
                        <a:pt x="16" y="4"/>
                        <a:pt x="17" y="6"/>
                        <a:pt x="18" y="6"/>
                      </a:cubicBezTo>
                      <a:cubicBezTo>
                        <a:pt x="18" y="6"/>
                        <a:pt x="18" y="6"/>
                        <a:pt x="18"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373"/>
                <p:cNvSpPr>
                  <a:spLocks/>
                </p:cNvSpPr>
                <p:nvPr/>
              </p:nvSpPr>
              <p:spPr bwMode="auto">
                <a:xfrm>
                  <a:off x="3918" y="1304"/>
                  <a:ext cx="41" cy="45"/>
                </a:xfrm>
                <a:custGeom>
                  <a:avLst/>
                  <a:gdLst>
                    <a:gd name="T0" fmla="*/ 9 w 17"/>
                    <a:gd name="T1" fmla="*/ 0 h 19"/>
                    <a:gd name="T2" fmla="*/ 17 w 17"/>
                    <a:gd name="T3" fmla="*/ 6 h 19"/>
                    <a:gd name="T4" fmla="*/ 8 w 17"/>
                    <a:gd name="T5" fmla="*/ 19 h 19"/>
                    <a:gd name="T6" fmla="*/ 4 w 17"/>
                    <a:gd name="T7" fmla="*/ 15 h 19"/>
                    <a:gd name="T8" fmla="*/ 2 w 17"/>
                    <a:gd name="T9" fmla="*/ 13 h 19"/>
                    <a:gd name="T10" fmla="*/ 0 w 17"/>
                    <a:gd name="T11" fmla="*/ 12 h 19"/>
                    <a:gd name="T12" fmla="*/ 9 w 1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7" h="19">
                      <a:moveTo>
                        <a:pt x="9" y="0"/>
                      </a:moveTo>
                      <a:cubicBezTo>
                        <a:pt x="11" y="3"/>
                        <a:pt x="14" y="6"/>
                        <a:pt x="17" y="6"/>
                      </a:cubicBezTo>
                      <a:cubicBezTo>
                        <a:pt x="15" y="11"/>
                        <a:pt x="12" y="15"/>
                        <a:pt x="8" y="19"/>
                      </a:cubicBezTo>
                      <a:cubicBezTo>
                        <a:pt x="7" y="17"/>
                        <a:pt x="5" y="17"/>
                        <a:pt x="4" y="15"/>
                      </a:cubicBezTo>
                      <a:cubicBezTo>
                        <a:pt x="3" y="15"/>
                        <a:pt x="3" y="14"/>
                        <a:pt x="2" y="13"/>
                      </a:cubicBezTo>
                      <a:cubicBezTo>
                        <a:pt x="2" y="13"/>
                        <a:pt x="1" y="12"/>
                        <a:pt x="0" y="12"/>
                      </a:cubicBezTo>
                      <a:cubicBezTo>
                        <a:pt x="4" y="8"/>
                        <a:pt x="6" y="4"/>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374"/>
                <p:cNvSpPr>
                  <a:spLocks/>
                </p:cNvSpPr>
                <p:nvPr/>
              </p:nvSpPr>
              <p:spPr bwMode="auto">
                <a:xfrm>
                  <a:off x="3977" y="1110"/>
                  <a:ext cx="29" cy="23"/>
                </a:xfrm>
                <a:custGeom>
                  <a:avLst/>
                  <a:gdLst>
                    <a:gd name="T0" fmla="*/ 7 w 12"/>
                    <a:gd name="T1" fmla="*/ 1 h 10"/>
                    <a:gd name="T2" fmla="*/ 12 w 12"/>
                    <a:gd name="T3" fmla="*/ 3 h 10"/>
                    <a:gd name="T4" fmla="*/ 2 w 12"/>
                    <a:gd name="T5" fmla="*/ 10 h 10"/>
                    <a:gd name="T6" fmla="*/ 0 w 12"/>
                    <a:gd name="T7" fmla="*/ 7 h 10"/>
                    <a:gd name="T8" fmla="*/ 7 w 12"/>
                    <a:gd name="T9" fmla="*/ 0 h 10"/>
                    <a:gd name="T10" fmla="*/ 7 w 12"/>
                    <a:gd name="T11" fmla="*/ 1 h 10"/>
                  </a:gdLst>
                  <a:ahLst/>
                  <a:cxnLst>
                    <a:cxn ang="0">
                      <a:pos x="T0" y="T1"/>
                    </a:cxn>
                    <a:cxn ang="0">
                      <a:pos x="T2" y="T3"/>
                    </a:cxn>
                    <a:cxn ang="0">
                      <a:pos x="T4" y="T5"/>
                    </a:cxn>
                    <a:cxn ang="0">
                      <a:pos x="T6" y="T7"/>
                    </a:cxn>
                    <a:cxn ang="0">
                      <a:pos x="T8" y="T9"/>
                    </a:cxn>
                    <a:cxn ang="0">
                      <a:pos x="T10" y="T11"/>
                    </a:cxn>
                  </a:cxnLst>
                  <a:rect l="0" t="0" r="r" b="b"/>
                  <a:pathLst>
                    <a:path w="12" h="10">
                      <a:moveTo>
                        <a:pt x="7" y="1"/>
                      </a:moveTo>
                      <a:cubicBezTo>
                        <a:pt x="9" y="2"/>
                        <a:pt x="10" y="2"/>
                        <a:pt x="12" y="3"/>
                      </a:cubicBezTo>
                      <a:cubicBezTo>
                        <a:pt x="8" y="5"/>
                        <a:pt x="5" y="7"/>
                        <a:pt x="2" y="10"/>
                      </a:cubicBezTo>
                      <a:cubicBezTo>
                        <a:pt x="1" y="9"/>
                        <a:pt x="1" y="8"/>
                        <a:pt x="0" y="7"/>
                      </a:cubicBezTo>
                      <a:cubicBezTo>
                        <a:pt x="2" y="5"/>
                        <a:pt x="4" y="3"/>
                        <a:pt x="7" y="0"/>
                      </a:cubicBezTo>
                      <a:cubicBezTo>
                        <a:pt x="7" y="0"/>
                        <a:pt x="7" y="1"/>
                        <a:pt x="7"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375"/>
                <p:cNvSpPr>
                  <a:spLocks/>
                </p:cNvSpPr>
                <p:nvPr/>
              </p:nvSpPr>
              <p:spPr bwMode="auto">
                <a:xfrm>
                  <a:off x="4087" y="636"/>
                  <a:ext cx="28" cy="31"/>
                </a:xfrm>
                <a:custGeom>
                  <a:avLst/>
                  <a:gdLst>
                    <a:gd name="T0" fmla="*/ 8 w 12"/>
                    <a:gd name="T1" fmla="*/ 1 h 13"/>
                    <a:gd name="T2" fmla="*/ 9 w 12"/>
                    <a:gd name="T3" fmla="*/ 13 h 13"/>
                    <a:gd name="T4" fmla="*/ 0 w 12"/>
                    <a:gd name="T5" fmla="*/ 10 h 13"/>
                    <a:gd name="T6" fmla="*/ 8 w 12"/>
                    <a:gd name="T7" fmla="*/ 1 h 13"/>
                  </a:gdLst>
                  <a:ahLst/>
                  <a:cxnLst>
                    <a:cxn ang="0">
                      <a:pos x="T0" y="T1"/>
                    </a:cxn>
                    <a:cxn ang="0">
                      <a:pos x="T2" y="T3"/>
                    </a:cxn>
                    <a:cxn ang="0">
                      <a:pos x="T4" y="T5"/>
                    </a:cxn>
                    <a:cxn ang="0">
                      <a:pos x="T6" y="T7"/>
                    </a:cxn>
                  </a:cxnLst>
                  <a:rect l="0" t="0" r="r" b="b"/>
                  <a:pathLst>
                    <a:path w="12" h="13">
                      <a:moveTo>
                        <a:pt x="8" y="1"/>
                      </a:moveTo>
                      <a:cubicBezTo>
                        <a:pt x="12" y="2"/>
                        <a:pt x="10" y="9"/>
                        <a:pt x="9" y="13"/>
                      </a:cubicBezTo>
                      <a:cubicBezTo>
                        <a:pt x="6" y="12"/>
                        <a:pt x="3" y="11"/>
                        <a:pt x="0" y="10"/>
                      </a:cubicBezTo>
                      <a:cubicBezTo>
                        <a:pt x="1" y="6"/>
                        <a:pt x="4" y="0"/>
                        <a:pt x="8"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376"/>
                <p:cNvSpPr>
                  <a:spLocks/>
                </p:cNvSpPr>
                <p:nvPr/>
              </p:nvSpPr>
              <p:spPr bwMode="auto">
                <a:xfrm>
                  <a:off x="3169" y="662"/>
                  <a:ext cx="657" cy="1219"/>
                </a:xfrm>
                <a:custGeom>
                  <a:avLst/>
                  <a:gdLst>
                    <a:gd name="T0" fmla="*/ 277 w 277"/>
                    <a:gd name="T1" fmla="*/ 511 h 515"/>
                    <a:gd name="T2" fmla="*/ 277 w 277"/>
                    <a:gd name="T3" fmla="*/ 515 h 515"/>
                    <a:gd name="T4" fmla="*/ 209 w 277"/>
                    <a:gd name="T5" fmla="*/ 505 h 515"/>
                    <a:gd name="T6" fmla="*/ 208 w 277"/>
                    <a:gd name="T7" fmla="*/ 504 h 515"/>
                    <a:gd name="T8" fmla="*/ 189 w 277"/>
                    <a:gd name="T9" fmla="*/ 499 h 515"/>
                    <a:gd name="T10" fmla="*/ 187 w 277"/>
                    <a:gd name="T11" fmla="*/ 499 h 515"/>
                    <a:gd name="T12" fmla="*/ 184 w 277"/>
                    <a:gd name="T13" fmla="*/ 498 h 515"/>
                    <a:gd name="T14" fmla="*/ 181 w 277"/>
                    <a:gd name="T15" fmla="*/ 497 h 515"/>
                    <a:gd name="T16" fmla="*/ 180 w 277"/>
                    <a:gd name="T17" fmla="*/ 496 h 515"/>
                    <a:gd name="T18" fmla="*/ 144 w 277"/>
                    <a:gd name="T19" fmla="*/ 482 h 515"/>
                    <a:gd name="T20" fmla="*/ 143 w 277"/>
                    <a:gd name="T21" fmla="*/ 481 h 515"/>
                    <a:gd name="T22" fmla="*/ 142 w 277"/>
                    <a:gd name="T23" fmla="*/ 481 h 515"/>
                    <a:gd name="T24" fmla="*/ 141 w 277"/>
                    <a:gd name="T25" fmla="*/ 481 h 515"/>
                    <a:gd name="T26" fmla="*/ 114 w 277"/>
                    <a:gd name="T27" fmla="*/ 466 h 515"/>
                    <a:gd name="T28" fmla="*/ 99 w 277"/>
                    <a:gd name="T29" fmla="*/ 455 h 515"/>
                    <a:gd name="T30" fmla="*/ 94 w 277"/>
                    <a:gd name="T31" fmla="*/ 451 h 515"/>
                    <a:gd name="T32" fmla="*/ 93 w 277"/>
                    <a:gd name="T33" fmla="*/ 449 h 515"/>
                    <a:gd name="T34" fmla="*/ 40 w 277"/>
                    <a:gd name="T35" fmla="*/ 386 h 515"/>
                    <a:gd name="T36" fmla="*/ 13 w 277"/>
                    <a:gd name="T37" fmla="*/ 314 h 515"/>
                    <a:gd name="T38" fmla="*/ 18 w 277"/>
                    <a:gd name="T39" fmla="*/ 160 h 515"/>
                    <a:gd name="T40" fmla="*/ 101 w 277"/>
                    <a:gd name="T41" fmla="*/ 40 h 515"/>
                    <a:gd name="T42" fmla="*/ 166 w 277"/>
                    <a:gd name="T43" fmla="*/ 0 h 515"/>
                    <a:gd name="T44" fmla="*/ 166 w 277"/>
                    <a:gd name="T45" fmla="*/ 1 h 515"/>
                    <a:gd name="T46" fmla="*/ 144 w 277"/>
                    <a:gd name="T47" fmla="*/ 16 h 515"/>
                    <a:gd name="T48" fmla="*/ 125 w 277"/>
                    <a:gd name="T49" fmla="*/ 76 h 515"/>
                    <a:gd name="T50" fmla="*/ 149 w 277"/>
                    <a:gd name="T51" fmla="*/ 138 h 515"/>
                    <a:gd name="T52" fmla="*/ 82 w 277"/>
                    <a:gd name="T53" fmla="*/ 128 h 515"/>
                    <a:gd name="T54" fmla="*/ 32 w 277"/>
                    <a:gd name="T55" fmla="*/ 160 h 515"/>
                    <a:gd name="T56" fmla="*/ 51 w 277"/>
                    <a:gd name="T57" fmla="*/ 272 h 515"/>
                    <a:gd name="T58" fmla="*/ 84 w 277"/>
                    <a:gd name="T59" fmla="*/ 287 h 515"/>
                    <a:gd name="T60" fmla="*/ 116 w 277"/>
                    <a:gd name="T61" fmla="*/ 287 h 515"/>
                    <a:gd name="T62" fmla="*/ 56 w 277"/>
                    <a:gd name="T63" fmla="*/ 383 h 515"/>
                    <a:gd name="T64" fmla="*/ 94 w 277"/>
                    <a:gd name="T65" fmla="*/ 431 h 515"/>
                    <a:gd name="T66" fmla="*/ 158 w 277"/>
                    <a:gd name="T67" fmla="*/ 443 h 515"/>
                    <a:gd name="T68" fmla="*/ 200 w 277"/>
                    <a:gd name="T69" fmla="*/ 414 h 515"/>
                    <a:gd name="T70" fmla="*/ 202 w 277"/>
                    <a:gd name="T71" fmla="*/ 464 h 515"/>
                    <a:gd name="T72" fmla="*/ 242 w 277"/>
                    <a:gd name="T73" fmla="*/ 503 h 515"/>
                    <a:gd name="T74" fmla="*/ 277 w 277"/>
                    <a:gd name="T75" fmla="*/ 511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7" h="515">
                      <a:moveTo>
                        <a:pt x="277" y="511"/>
                      </a:moveTo>
                      <a:cubicBezTo>
                        <a:pt x="277" y="515"/>
                        <a:pt x="277" y="515"/>
                        <a:pt x="277" y="515"/>
                      </a:cubicBezTo>
                      <a:cubicBezTo>
                        <a:pt x="254" y="514"/>
                        <a:pt x="231" y="510"/>
                        <a:pt x="209" y="505"/>
                      </a:cubicBezTo>
                      <a:cubicBezTo>
                        <a:pt x="208" y="504"/>
                        <a:pt x="208" y="504"/>
                        <a:pt x="208" y="504"/>
                      </a:cubicBezTo>
                      <a:cubicBezTo>
                        <a:pt x="201" y="503"/>
                        <a:pt x="195" y="501"/>
                        <a:pt x="189" y="499"/>
                      </a:cubicBezTo>
                      <a:cubicBezTo>
                        <a:pt x="188" y="499"/>
                        <a:pt x="188" y="498"/>
                        <a:pt x="187" y="499"/>
                      </a:cubicBezTo>
                      <a:cubicBezTo>
                        <a:pt x="186" y="498"/>
                        <a:pt x="185" y="498"/>
                        <a:pt x="184" y="498"/>
                      </a:cubicBezTo>
                      <a:cubicBezTo>
                        <a:pt x="183" y="497"/>
                        <a:pt x="182" y="497"/>
                        <a:pt x="181" y="497"/>
                      </a:cubicBezTo>
                      <a:cubicBezTo>
                        <a:pt x="181" y="496"/>
                        <a:pt x="180" y="496"/>
                        <a:pt x="180" y="496"/>
                      </a:cubicBezTo>
                      <a:cubicBezTo>
                        <a:pt x="168" y="492"/>
                        <a:pt x="156" y="487"/>
                        <a:pt x="144" y="482"/>
                      </a:cubicBezTo>
                      <a:cubicBezTo>
                        <a:pt x="144" y="481"/>
                        <a:pt x="143" y="481"/>
                        <a:pt x="143" y="481"/>
                      </a:cubicBezTo>
                      <a:cubicBezTo>
                        <a:pt x="143" y="481"/>
                        <a:pt x="143" y="481"/>
                        <a:pt x="142" y="481"/>
                      </a:cubicBezTo>
                      <a:cubicBezTo>
                        <a:pt x="142" y="481"/>
                        <a:pt x="142" y="481"/>
                        <a:pt x="141" y="481"/>
                      </a:cubicBezTo>
                      <a:cubicBezTo>
                        <a:pt x="133" y="475"/>
                        <a:pt x="123" y="471"/>
                        <a:pt x="114" y="466"/>
                      </a:cubicBezTo>
                      <a:cubicBezTo>
                        <a:pt x="109" y="462"/>
                        <a:pt x="104" y="459"/>
                        <a:pt x="99" y="455"/>
                      </a:cubicBezTo>
                      <a:cubicBezTo>
                        <a:pt x="97" y="454"/>
                        <a:pt x="96" y="453"/>
                        <a:pt x="94" y="451"/>
                      </a:cubicBezTo>
                      <a:cubicBezTo>
                        <a:pt x="95" y="450"/>
                        <a:pt x="94" y="450"/>
                        <a:pt x="93" y="449"/>
                      </a:cubicBezTo>
                      <a:cubicBezTo>
                        <a:pt x="69" y="436"/>
                        <a:pt x="53" y="410"/>
                        <a:pt x="40" y="386"/>
                      </a:cubicBezTo>
                      <a:cubicBezTo>
                        <a:pt x="28" y="363"/>
                        <a:pt x="19" y="339"/>
                        <a:pt x="13" y="314"/>
                      </a:cubicBezTo>
                      <a:cubicBezTo>
                        <a:pt x="0" y="264"/>
                        <a:pt x="1" y="210"/>
                        <a:pt x="18" y="160"/>
                      </a:cubicBezTo>
                      <a:cubicBezTo>
                        <a:pt x="34" y="113"/>
                        <a:pt x="63" y="71"/>
                        <a:pt x="101" y="40"/>
                      </a:cubicBezTo>
                      <a:cubicBezTo>
                        <a:pt x="121" y="23"/>
                        <a:pt x="143" y="10"/>
                        <a:pt x="166" y="0"/>
                      </a:cubicBezTo>
                      <a:cubicBezTo>
                        <a:pt x="166" y="1"/>
                        <a:pt x="166" y="1"/>
                        <a:pt x="166" y="1"/>
                      </a:cubicBezTo>
                      <a:cubicBezTo>
                        <a:pt x="158" y="5"/>
                        <a:pt x="150" y="10"/>
                        <a:pt x="144" y="16"/>
                      </a:cubicBezTo>
                      <a:cubicBezTo>
                        <a:pt x="127" y="32"/>
                        <a:pt x="122" y="53"/>
                        <a:pt x="125" y="76"/>
                      </a:cubicBezTo>
                      <a:cubicBezTo>
                        <a:pt x="127" y="98"/>
                        <a:pt x="134" y="121"/>
                        <a:pt x="149" y="138"/>
                      </a:cubicBezTo>
                      <a:cubicBezTo>
                        <a:pt x="127" y="130"/>
                        <a:pt x="105" y="123"/>
                        <a:pt x="82" y="128"/>
                      </a:cubicBezTo>
                      <a:cubicBezTo>
                        <a:pt x="62" y="132"/>
                        <a:pt x="44" y="144"/>
                        <a:pt x="32" y="160"/>
                      </a:cubicBezTo>
                      <a:cubicBezTo>
                        <a:pt x="7" y="196"/>
                        <a:pt x="16" y="247"/>
                        <a:pt x="51" y="272"/>
                      </a:cubicBezTo>
                      <a:cubicBezTo>
                        <a:pt x="61" y="280"/>
                        <a:pt x="72" y="285"/>
                        <a:pt x="84" y="287"/>
                      </a:cubicBezTo>
                      <a:cubicBezTo>
                        <a:pt x="95" y="289"/>
                        <a:pt x="105" y="288"/>
                        <a:pt x="116" y="287"/>
                      </a:cubicBezTo>
                      <a:cubicBezTo>
                        <a:pt x="80" y="305"/>
                        <a:pt x="48" y="340"/>
                        <a:pt x="56" y="383"/>
                      </a:cubicBezTo>
                      <a:cubicBezTo>
                        <a:pt x="60" y="404"/>
                        <a:pt x="76" y="421"/>
                        <a:pt x="94" y="431"/>
                      </a:cubicBezTo>
                      <a:cubicBezTo>
                        <a:pt x="113" y="441"/>
                        <a:pt x="137" y="447"/>
                        <a:pt x="158" y="443"/>
                      </a:cubicBezTo>
                      <a:cubicBezTo>
                        <a:pt x="175" y="440"/>
                        <a:pt x="191" y="429"/>
                        <a:pt x="200" y="414"/>
                      </a:cubicBezTo>
                      <a:cubicBezTo>
                        <a:pt x="197" y="431"/>
                        <a:pt x="196" y="448"/>
                        <a:pt x="202" y="464"/>
                      </a:cubicBezTo>
                      <a:cubicBezTo>
                        <a:pt x="209" y="483"/>
                        <a:pt x="223" y="496"/>
                        <a:pt x="242" y="503"/>
                      </a:cubicBezTo>
                      <a:cubicBezTo>
                        <a:pt x="253" y="508"/>
                        <a:pt x="265" y="510"/>
                        <a:pt x="277" y="51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377"/>
                <p:cNvSpPr>
                  <a:spLocks/>
                </p:cNvSpPr>
                <p:nvPr/>
              </p:nvSpPr>
              <p:spPr bwMode="auto">
                <a:xfrm>
                  <a:off x="3563" y="613"/>
                  <a:ext cx="538" cy="217"/>
                </a:xfrm>
                <a:custGeom>
                  <a:avLst/>
                  <a:gdLst>
                    <a:gd name="T0" fmla="*/ 227 w 227"/>
                    <a:gd name="T1" fmla="*/ 27 h 92"/>
                    <a:gd name="T2" fmla="*/ 226 w 227"/>
                    <a:gd name="T3" fmla="*/ 29 h 92"/>
                    <a:gd name="T4" fmla="*/ 150 w 227"/>
                    <a:gd name="T5" fmla="*/ 36 h 92"/>
                    <a:gd name="T6" fmla="*/ 118 w 227"/>
                    <a:gd name="T7" fmla="*/ 92 h 92"/>
                    <a:gd name="T8" fmla="*/ 34 w 227"/>
                    <a:gd name="T9" fmla="*/ 16 h 92"/>
                    <a:gd name="T10" fmla="*/ 0 w 227"/>
                    <a:gd name="T11" fmla="*/ 22 h 92"/>
                    <a:gd name="T12" fmla="*/ 0 w 227"/>
                    <a:gd name="T13" fmla="*/ 21 h 92"/>
                    <a:gd name="T14" fmla="*/ 78 w 227"/>
                    <a:gd name="T15" fmla="*/ 3 h 92"/>
                    <a:gd name="T16" fmla="*/ 227 w 227"/>
                    <a:gd name="T17" fmla="*/ 2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92">
                      <a:moveTo>
                        <a:pt x="227" y="27"/>
                      </a:moveTo>
                      <a:cubicBezTo>
                        <a:pt x="226" y="29"/>
                        <a:pt x="226" y="29"/>
                        <a:pt x="226" y="29"/>
                      </a:cubicBezTo>
                      <a:cubicBezTo>
                        <a:pt x="201" y="19"/>
                        <a:pt x="172" y="20"/>
                        <a:pt x="150" y="36"/>
                      </a:cubicBezTo>
                      <a:cubicBezTo>
                        <a:pt x="133" y="50"/>
                        <a:pt x="122" y="71"/>
                        <a:pt x="118" y="92"/>
                      </a:cubicBezTo>
                      <a:cubicBezTo>
                        <a:pt x="110" y="53"/>
                        <a:pt x="75" y="19"/>
                        <a:pt x="34" y="16"/>
                      </a:cubicBezTo>
                      <a:cubicBezTo>
                        <a:pt x="23" y="16"/>
                        <a:pt x="11" y="18"/>
                        <a:pt x="0" y="22"/>
                      </a:cubicBezTo>
                      <a:cubicBezTo>
                        <a:pt x="0" y="21"/>
                        <a:pt x="0" y="21"/>
                        <a:pt x="0" y="21"/>
                      </a:cubicBezTo>
                      <a:cubicBezTo>
                        <a:pt x="25" y="11"/>
                        <a:pt x="51" y="5"/>
                        <a:pt x="78" y="3"/>
                      </a:cubicBezTo>
                      <a:cubicBezTo>
                        <a:pt x="128" y="0"/>
                        <a:pt x="179" y="9"/>
                        <a:pt x="227" y="27"/>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378"/>
                <p:cNvSpPr>
                  <a:spLocks/>
                </p:cNvSpPr>
                <p:nvPr/>
              </p:nvSpPr>
              <p:spPr bwMode="auto">
                <a:xfrm>
                  <a:off x="3776" y="1919"/>
                  <a:ext cx="47" cy="33"/>
                </a:xfrm>
                <a:custGeom>
                  <a:avLst/>
                  <a:gdLst>
                    <a:gd name="T0" fmla="*/ 10 w 20"/>
                    <a:gd name="T1" fmla="*/ 0 h 14"/>
                    <a:gd name="T2" fmla="*/ 20 w 20"/>
                    <a:gd name="T3" fmla="*/ 14 h 14"/>
                    <a:gd name="T4" fmla="*/ 0 w 20"/>
                    <a:gd name="T5" fmla="*/ 12 h 14"/>
                    <a:gd name="T6" fmla="*/ 10 w 20"/>
                    <a:gd name="T7" fmla="*/ 0 h 14"/>
                  </a:gdLst>
                  <a:ahLst/>
                  <a:cxnLst>
                    <a:cxn ang="0">
                      <a:pos x="T0" y="T1"/>
                    </a:cxn>
                    <a:cxn ang="0">
                      <a:pos x="T2" y="T3"/>
                    </a:cxn>
                    <a:cxn ang="0">
                      <a:pos x="T4" y="T5"/>
                    </a:cxn>
                    <a:cxn ang="0">
                      <a:pos x="T6" y="T7"/>
                    </a:cxn>
                  </a:cxnLst>
                  <a:rect l="0" t="0" r="r" b="b"/>
                  <a:pathLst>
                    <a:path w="20" h="14">
                      <a:moveTo>
                        <a:pt x="10" y="0"/>
                      </a:moveTo>
                      <a:cubicBezTo>
                        <a:pt x="11" y="6"/>
                        <a:pt x="14" y="11"/>
                        <a:pt x="20" y="14"/>
                      </a:cubicBezTo>
                      <a:cubicBezTo>
                        <a:pt x="13" y="13"/>
                        <a:pt x="7" y="13"/>
                        <a:pt x="0" y="12"/>
                      </a:cubicBezTo>
                      <a:cubicBezTo>
                        <a:pt x="5" y="10"/>
                        <a:pt x="8" y="5"/>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379"/>
                <p:cNvSpPr>
                  <a:spLocks noEditPoints="1"/>
                </p:cNvSpPr>
                <p:nvPr/>
              </p:nvSpPr>
              <p:spPr bwMode="auto">
                <a:xfrm>
                  <a:off x="3402" y="1860"/>
                  <a:ext cx="395" cy="361"/>
                </a:xfrm>
                <a:custGeom>
                  <a:avLst/>
                  <a:gdLst>
                    <a:gd name="T0" fmla="*/ 131 w 167"/>
                    <a:gd name="T1" fmla="*/ 114 h 153"/>
                    <a:gd name="T2" fmla="*/ 38 w 167"/>
                    <a:gd name="T3" fmla="*/ 152 h 153"/>
                    <a:gd name="T4" fmla="*/ 5 w 167"/>
                    <a:gd name="T5" fmla="*/ 73 h 153"/>
                    <a:gd name="T6" fmla="*/ 15 w 167"/>
                    <a:gd name="T7" fmla="*/ 0 h 153"/>
                    <a:gd name="T8" fmla="*/ 19 w 167"/>
                    <a:gd name="T9" fmla="*/ 2 h 153"/>
                    <a:gd name="T10" fmla="*/ 62 w 167"/>
                    <a:gd name="T11" fmla="*/ 20 h 153"/>
                    <a:gd name="T12" fmla="*/ 66 w 167"/>
                    <a:gd name="T13" fmla="*/ 21 h 153"/>
                    <a:gd name="T14" fmla="*/ 82 w 167"/>
                    <a:gd name="T15" fmla="*/ 53 h 153"/>
                    <a:gd name="T16" fmla="*/ 116 w 167"/>
                    <a:gd name="T17" fmla="*/ 34 h 153"/>
                    <a:gd name="T18" fmla="*/ 159 w 167"/>
                    <a:gd name="T19" fmla="*/ 43 h 153"/>
                    <a:gd name="T20" fmla="*/ 166 w 167"/>
                    <a:gd name="T21" fmla="*/ 42 h 153"/>
                    <a:gd name="T22" fmla="*/ 148 w 167"/>
                    <a:gd name="T23" fmla="*/ 89 h 153"/>
                    <a:gd name="T24" fmla="*/ 131 w 167"/>
                    <a:gd name="T25" fmla="*/ 69 h 153"/>
                    <a:gd name="T26" fmla="*/ 146 w 167"/>
                    <a:gd name="T27" fmla="*/ 89 h 153"/>
                    <a:gd name="T28" fmla="*/ 145 w 167"/>
                    <a:gd name="T29" fmla="*/ 94 h 153"/>
                    <a:gd name="T30" fmla="*/ 96 w 167"/>
                    <a:gd name="T31" fmla="*/ 84 h 153"/>
                    <a:gd name="T32" fmla="*/ 125 w 167"/>
                    <a:gd name="T33" fmla="*/ 108 h 153"/>
                    <a:gd name="T34" fmla="*/ 145 w 167"/>
                    <a:gd name="T35" fmla="*/ 94 h 153"/>
                    <a:gd name="T36" fmla="*/ 123 w 167"/>
                    <a:gd name="T37" fmla="*/ 114 h 153"/>
                    <a:gd name="T38" fmla="*/ 59 w 167"/>
                    <a:gd name="T39" fmla="*/ 101 h 153"/>
                    <a:gd name="T40" fmla="*/ 67 w 167"/>
                    <a:gd name="T41" fmla="*/ 117 h 153"/>
                    <a:gd name="T42" fmla="*/ 85 w 167"/>
                    <a:gd name="T43" fmla="*/ 127 h 153"/>
                    <a:gd name="T44" fmla="*/ 99 w 167"/>
                    <a:gd name="T45" fmla="*/ 79 h 153"/>
                    <a:gd name="T46" fmla="*/ 110 w 167"/>
                    <a:gd name="T47" fmla="*/ 44 h 153"/>
                    <a:gd name="T48" fmla="*/ 99 w 167"/>
                    <a:gd name="T49" fmla="*/ 79 h 153"/>
                    <a:gd name="T50" fmla="*/ 92 w 167"/>
                    <a:gd name="T51" fmla="*/ 83 h 153"/>
                    <a:gd name="T52" fmla="*/ 48 w 167"/>
                    <a:gd name="T53" fmla="*/ 69 h 153"/>
                    <a:gd name="T54" fmla="*/ 61 w 167"/>
                    <a:gd name="T55" fmla="*/ 97 h 153"/>
                    <a:gd name="T56" fmla="*/ 77 w 167"/>
                    <a:gd name="T57" fmla="*/ 129 h 153"/>
                    <a:gd name="T58" fmla="*/ 37 w 167"/>
                    <a:gd name="T59" fmla="*/ 115 h 153"/>
                    <a:gd name="T60" fmla="*/ 38 w 167"/>
                    <a:gd name="T61" fmla="*/ 147 h 153"/>
                    <a:gd name="T62" fmla="*/ 76 w 167"/>
                    <a:gd name="T63" fmla="*/ 57 h 153"/>
                    <a:gd name="T64" fmla="*/ 34 w 167"/>
                    <a:gd name="T65" fmla="*/ 40 h 153"/>
                    <a:gd name="T66" fmla="*/ 76 w 167"/>
                    <a:gd name="T67" fmla="*/ 57 h 153"/>
                    <a:gd name="T68" fmla="*/ 54 w 167"/>
                    <a:gd name="T69" fmla="*/ 99 h 153"/>
                    <a:gd name="T70" fmla="*/ 28 w 167"/>
                    <a:gd name="T71" fmla="*/ 87 h 153"/>
                    <a:gd name="T72" fmla="*/ 23 w 167"/>
                    <a:gd name="T73" fmla="*/ 111 h 153"/>
                    <a:gd name="T74" fmla="*/ 31 w 167"/>
                    <a:gd name="T75" fmla="*/ 111 h 153"/>
                    <a:gd name="T76" fmla="*/ 43 w 167"/>
                    <a:gd name="T77" fmla="*/ 67 h 153"/>
                    <a:gd name="T78" fmla="*/ 30 w 167"/>
                    <a:gd name="T79" fmla="*/ 48 h 153"/>
                    <a:gd name="T80" fmla="*/ 7 w 167"/>
                    <a:gd name="T81" fmla="*/ 57 h 153"/>
                    <a:gd name="T82" fmla="*/ 43 w 167"/>
                    <a:gd name="T83" fmla="*/ 67 h 153"/>
                    <a:gd name="T84" fmla="*/ 29 w 167"/>
                    <a:gd name="T85" fmla="*/ 38 h 153"/>
                    <a:gd name="T86" fmla="*/ 7 w 167"/>
                    <a:gd name="T87" fmla="*/ 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7" h="153">
                      <a:moveTo>
                        <a:pt x="167" y="43"/>
                      </a:moveTo>
                      <a:cubicBezTo>
                        <a:pt x="167" y="71"/>
                        <a:pt x="154" y="98"/>
                        <a:pt x="131" y="114"/>
                      </a:cubicBezTo>
                      <a:cubicBezTo>
                        <a:pt x="118" y="124"/>
                        <a:pt x="103" y="128"/>
                        <a:pt x="88" y="132"/>
                      </a:cubicBezTo>
                      <a:cubicBezTo>
                        <a:pt x="70" y="136"/>
                        <a:pt x="54" y="143"/>
                        <a:pt x="38" y="152"/>
                      </a:cubicBezTo>
                      <a:cubicBezTo>
                        <a:pt x="37" y="153"/>
                        <a:pt x="35" y="152"/>
                        <a:pt x="34" y="151"/>
                      </a:cubicBezTo>
                      <a:cubicBezTo>
                        <a:pt x="25" y="125"/>
                        <a:pt x="11" y="100"/>
                        <a:pt x="5" y="73"/>
                      </a:cubicBezTo>
                      <a:cubicBezTo>
                        <a:pt x="0" y="49"/>
                        <a:pt x="0" y="21"/>
                        <a:pt x="15" y="0"/>
                      </a:cubicBezTo>
                      <a:cubicBezTo>
                        <a:pt x="15" y="0"/>
                        <a:pt x="15" y="0"/>
                        <a:pt x="15" y="0"/>
                      </a:cubicBezTo>
                      <a:cubicBezTo>
                        <a:pt x="16" y="1"/>
                        <a:pt x="18" y="1"/>
                        <a:pt x="19" y="2"/>
                      </a:cubicBezTo>
                      <a:cubicBezTo>
                        <a:pt x="19" y="2"/>
                        <a:pt x="19" y="2"/>
                        <a:pt x="19" y="2"/>
                      </a:cubicBezTo>
                      <a:cubicBezTo>
                        <a:pt x="15" y="14"/>
                        <a:pt x="20" y="29"/>
                        <a:pt x="31" y="34"/>
                      </a:cubicBezTo>
                      <a:cubicBezTo>
                        <a:pt x="43" y="39"/>
                        <a:pt x="57" y="32"/>
                        <a:pt x="62" y="20"/>
                      </a:cubicBezTo>
                      <a:cubicBezTo>
                        <a:pt x="62" y="20"/>
                        <a:pt x="62" y="20"/>
                        <a:pt x="62" y="19"/>
                      </a:cubicBezTo>
                      <a:cubicBezTo>
                        <a:pt x="64" y="20"/>
                        <a:pt x="65" y="20"/>
                        <a:pt x="66" y="21"/>
                      </a:cubicBezTo>
                      <a:cubicBezTo>
                        <a:pt x="66" y="21"/>
                        <a:pt x="66" y="21"/>
                        <a:pt x="66" y="22"/>
                      </a:cubicBezTo>
                      <a:cubicBezTo>
                        <a:pt x="63" y="35"/>
                        <a:pt x="66" y="51"/>
                        <a:pt x="82" y="53"/>
                      </a:cubicBezTo>
                      <a:cubicBezTo>
                        <a:pt x="95" y="55"/>
                        <a:pt x="106" y="44"/>
                        <a:pt x="111" y="33"/>
                      </a:cubicBezTo>
                      <a:cubicBezTo>
                        <a:pt x="113" y="34"/>
                        <a:pt x="114" y="34"/>
                        <a:pt x="116" y="34"/>
                      </a:cubicBezTo>
                      <a:cubicBezTo>
                        <a:pt x="112" y="46"/>
                        <a:pt x="119" y="61"/>
                        <a:pt x="132" y="64"/>
                      </a:cubicBezTo>
                      <a:cubicBezTo>
                        <a:pt x="145" y="67"/>
                        <a:pt x="157" y="56"/>
                        <a:pt x="159" y="43"/>
                      </a:cubicBezTo>
                      <a:cubicBezTo>
                        <a:pt x="159" y="42"/>
                        <a:pt x="159" y="42"/>
                        <a:pt x="160" y="41"/>
                      </a:cubicBezTo>
                      <a:cubicBezTo>
                        <a:pt x="162" y="42"/>
                        <a:pt x="164" y="42"/>
                        <a:pt x="166" y="42"/>
                      </a:cubicBezTo>
                      <a:cubicBezTo>
                        <a:pt x="166" y="42"/>
                        <a:pt x="167" y="43"/>
                        <a:pt x="167" y="43"/>
                      </a:cubicBezTo>
                      <a:close/>
                      <a:moveTo>
                        <a:pt x="148" y="89"/>
                      </a:moveTo>
                      <a:cubicBezTo>
                        <a:pt x="155" y="79"/>
                        <a:pt x="159" y="66"/>
                        <a:pt x="161" y="53"/>
                      </a:cubicBezTo>
                      <a:cubicBezTo>
                        <a:pt x="156" y="64"/>
                        <a:pt x="143" y="72"/>
                        <a:pt x="131" y="69"/>
                      </a:cubicBezTo>
                      <a:cubicBezTo>
                        <a:pt x="130" y="69"/>
                        <a:pt x="130" y="69"/>
                        <a:pt x="130" y="69"/>
                      </a:cubicBezTo>
                      <a:cubicBezTo>
                        <a:pt x="128" y="79"/>
                        <a:pt x="136" y="89"/>
                        <a:pt x="146" y="89"/>
                      </a:cubicBezTo>
                      <a:cubicBezTo>
                        <a:pt x="147" y="89"/>
                        <a:pt x="147" y="89"/>
                        <a:pt x="148" y="89"/>
                      </a:cubicBezTo>
                      <a:close/>
                      <a:moveTo>
                        <a:pt x="145" y="94"/>
                      </a:moveTo>
                      <a:cubicBezTo>
                        <a:pt x="134" y="93"/>
                        <a:pt x="125" y="84"/>
                        <a:pt x="125" y="73"/>
                      </a:cubicBezTo>
                      <a:cubicBezTo>
                        <a:pt x="117" y="81"/>
                        <a:pt x="106" y="86"/>
                        <a:pt x="96" y="84"/>
                      </a:cubicBezTo>
                      <a:cubicBezTo>
                        <a:pt x="96" y="84"/>
                        <a:pt x="96" y="84"/>
                        <a:pt x="96" y="84"/>
                      </a:cubicBezTo>
                      <a:cubicBezTo>
                        <a:pt x="97" y="99"/>
                        <a:pt x="111" y="110"/>
                        <a:pt x="125" y="108"/>
                      </a:cubicBezTo>
                      <a:cubicBezTo>
                        <a:pt x="127" y="108"/>
                        <a:pt x="127" y="109"/>
                        <a:pt x="128" y="111"/>
                      </a:cubicBezTo>
                      <a:cubicBezTo>
                        <a:pt x="134" y="106"/>
                        <a:pt x="140" y="100"/>
                        <a:pt x="145" y="94"/>
                      </a:cubicBezTo>
                      <a:close/>
                      <a:moveTo>
                        <a:pt x="123" y="114"/>
                      </a:moveTo>
                      <a:cubicBezTo>
                        <a:pt x="123" y="114"/>
                        <a:pt x="123" y="114"/>
                        <a:pt x="123" y="114"/>
                      </a:cubicBezTo>
                      <a:cubicBezTo>
                        <a:pt x="109" y="115"/>
                        <a:pt x="96" y="104"/>
                        <a:pt x="92" y="91"/>
                      </a:cubicBezTo>
                      <a:cubicBezTo>
                        <a:pt x="84" y="101"/>
                        <a:pt x="71" y="106"/>
                        <a:pt x="59" y="101"/>
                      </a:cubicBezTo>
                      <a:cubicBezTo>
                        <a:pt x="59" y="101"/>
                        <a:pt x="59" y="101"/>
                        <a:pt x="59" y="101"/>
                      </a:cubicBezTo>
                      <a:cubicBezTo>
                        <a:pt x="59" y="107"/>
                        <a:pt x="62" y="113"/>
                        <a:pt x="67" y="117"/>
                      </a:cubicBezTo>
                      <a:cubicBezTo>
                        <a:pt x="72" y="122"/>
                        <a:pt x="79" y="123"/>
                        <a:pt x="85" y="127"/>
                      </a:cubicBezTo>
                      <a:cubicBezTo>
                        <a:pt x="85" y="127"/>
                        <a:pt x="85" y="127"/>
                        <a:pt x="85" y="127"/>
                      </a:cubicBezTo>
                      <a:cubicBezTo>
                        <a:pt x="98" y="124"/>
                        <a:pt x="111" y="121"/>
                        <a:pt x="123" y="114"/>
                      </a:cubicBezTo>
                      <a:close/>
                      <a:moveTo>
                        <a:pt x="99" y="79"/>
                      </a:moveTo>
                      <a:cubicBezTo>
                        <a:pt x="109" y="80"/>
                        <a:pt x="118" y="74"/>
                        <a:pt x="124" y="67"/>
                      </a:cubicBezTo>
                      <a:cubicBezTo>
                        <a:pt x="116" y="62"/>
                        <a:pt x="111" y="53"/>
                        <a:pt x="110" y="44"/>
                      </a:cubicBezTo>
                      <a:cubicBezTo>
                        <a:pt x="103" y="53"/>
                        <a:pt x="93" y="59"/>
                        <a:pt x="81" y="58"/>
                      </a:cubicBezTo>
                      <a:cubicBezTo>
                        <a:pt x="79" y="69"/>
                        <a:pt x="88" y="79"/>
                        <a:pt x="99" y="79"/>
                      </a:cubicBezTo>
                      <a:close/>
                      <a:moveTo>
                        <a:pt x="91" y="83"/>
                      </a:moveTo>
                      <a:cubicBezTo>
                        <a:pt x="91" y="83"/>
                        <a:pt x="92" y="83"/>
                        <a:pt x="92" y="83"/>
                      </a:cubicBezTo>
                      <a:cubicBezTo>
                        <a:pt x="83" y="80"/>
                        <a:pt x="77" y="72"/>
                        <a:pt x="76" y="63"/>
                      </a:cubicBezTo>
                      <a:cubicBezTo>
                        <a:pt x="68" y="70"/>
                        <a:pt x="57" y="72"/>
                        <a:pt x="48" y="69"/>
                      </a:cubicBezTo>
                      <a:cubicBezTo>
                        <a:pt x="48" y="69"/>
                        <a:pt x="48" y="69"/>
                        <a:pt x="47" y="69"/>
                      </a:cubicBezTo>
                      <a:cubicBezTo>
                        <a:pt x="44" y="80"/>
                        <a:pt x="50" y="93"/>
                        <a:pt x="61" y="97"/>
                      </a:cubicBezTo>
                      <a:cubicBezTo>
                        <a:pt x="73" y="101"/>
                        <a:pt x="86" y="94"/>
                        <a:pt x="91" y="83"/>
                      </a:cubicBezTo>
                      <a:close/>
                      <a:moveTo>
                        <a:pt x="77" y="129"/>
                      </a:moveTo>
                      <a:cubicBezTo>
                        <a:pt x="66" y="126"/>
                        <a:pt x="57" y="117"/>
                        <a:pt x="54" y="106"/>
                      </a:cubicBezTo>
                      <a:cubicBezTo>
                        <a:pt x="50" y="110"/>
                        <a:pt x="44" y="114"/>
                        <a:pt x="37" y="115"/>
                      </a:cubicBezTo>
                      <a:cubicBezTo>
                        <a:pt x="35" y="115"/>
                        <a:pt x="29" y="116"/>
                        <a:pt x="25" y="115"/>
                      </a:cubicBezTo>
                      <a:cubicBezTo>
                        <a:pt x="29" y="126"/>
                        <a:pt x="34" y="136"/>
                        <a:pt x="38" y="147"/>
                      </a:cubicBezTo>
                      <a:cubicBezTo>
                        <a:pt x="50" y="139"/>
                        <a:pt x="63" y="134"/>
                        <a:pt x="77" y="129"/>
                      </a:cubicBezTo>
                      <a:close/>
                      <a:moveTo>
                        <a:pt x="76" y="57"/>
                      </a:moveTo>
                      <a:cubicBezTo>
                        <a:pt x="64" y="53"/>
                        <a:pt x="60" y="43"/>
                        <a:pt x="60" y="31"/>
                      </a:cubicBezTo>
                      <a:cubicBezTo>
                        <a:pt x="54" y="38"/>
                        <a:pt x="44" y="42"/>
                        <a:pt x="34" y="40"/>
                      </a:cubicBezTo>
                      <a:cubicBezTo>
                        <a:pt x="33" y="50"/>
                        <a:pt x="39" y="61"/>
                        <a:pt x="49" y="64"/>
                      </a:cubicBezTo>
                      <a:cubicBezTo>
                        <a:pt x="59" y="68"/>
                        <a:pt x="70" y="65"/>
                        <a:pt x="76" y="57"/>
                      </a:cubicBezTo>
                      <a:close/>
                      <a:moveTo>
                        <a:pt x="40" y="109"/>
                      </a:moveTo>
                      <a:cubicBezTo>
                        <a:pt x="46" y="107"/>
                        <a:pt x="51" y="104"/>
                        <a:pt x="54" y="99"/>
                      </a:cubicBezTo>
                      <a:cubicBezTo>
                        <a:pt x="47" y="94"/>
                        <a:pt x="42" y="86"/>
                        <a:pt x="42" y="77"/>
                      </a:cubicBezTo>
                      <a:cubicBezTo>
                        <a:pt x="38" y="81"/>
                        <a:pt x="33" y="85"/>
                        <a:pt x="28" y="87"/>
                      </a:cubicBezTo>
                      <a:cubicBezTo>
                        <a:pt x="23" y="88"/>
                        <a:pt x="18" y="88"/>
                        <a:pt x="14" y="85"/>
                      </a:cubicBezTo>
                      <a:cubicBezTo>
                        <a:pt x="17" y="94"/>
                        <a:pt x="20" y="102"/>
                        <a:pt x="23" y="111"/>
                      </a:cubicBezTo>
                      <a:cubicBezTo>
                        <a:pt x="25" y="111"/>
                        <a:pt x="28" y="111"/>
                        <a:pt x="28" y="111"/>
                      </a:cubicBezTo>
                      <a:cubicBezTo>
                        <a:pt x="29" y="111"/>
                        <a:pt x="30" y="111"/>
                        <a:pt x="31" y="111"/>
                      </a:cubicBezTo>
                      <a:cubicBezTo>
                        <a:pt x="34" y="111"/>
                        <a:pt x="37" y="110"/>
                        <a:pt x="40" y="109"/>
                      </a:cubicBezTo>
                      <a:close/>
                      <a:moveTo>
                        <a:pt x="43" y="67"/>
                      </a:moveTo>
                      <a:cubicBezTo>
                        <a:pt x="43" y="67"/>
                        <a:pt x="43" y="67"/>
                        <a:pt x="43" y="67"/>
                      </a:cubicBezTo>
                      <a:cubicBezTo>
                        <a:pt x="37" y="62"/>
                        <a:pt x="32" y="56"/>
                        <a:pt x="30" y="48"/>
                      </a:cubicBezTo>
                      <a:cubicBezTo>
                        <a:pt x="28" y="52"/>
                        <a:pt x="25" y="56"/>
                        <a:pt x="20" y="58"/>
                      </a:cubicBezTo>
                      <a:cubicBezTo>
                        <a:pt x="16" y="60"/>
                        <a:pt x="11" y="60"/>
                        <a:pt x="7" y="57"/>
                      </a:cubicBezTo>
                      <a:cubicBezTo>
                        <a:pt x="8" y="65"/>
                        <a:pt x="10" y="73"/>
                        <a:pt x="12" y="81"/>
                      </a:cubicBezTo>
                      <a:cubicBezTo>
                        <a:pt x="24" y="91"/>
                        <a:pt x="37" y="76"/>
                        <a:pt x="43" y="67"/>
                      </a:cubicBezTo>
                      <a:close/>
                      <a:moveTo>
                        <a:pt x="30" y="38"/>
                      </a:moveTo>
                      <a:cubicBezTo>
                        <a:pt x="29" y="38"/>
                        <a:pt x="29" y="38"/>
                        <a:pt x="29" y="38"/>
                      </a:cubicBezTo>
                      <a:cubicBezTo>
                        <a:pt x="17" y="32"/>
                        <a:pt x="11" y="18"/>
                        <a:pt x="15" y="6"/>
                      </a:cubicBezTo>
                      <a:cubicBezTo>
                        <a:pt x="7" y="21"/>
                        <a:pt x="5" y="37"/>
                        <a:pt x="7" y="53"/>
                      </a:cubicBezTo>
                      <a:cubicBezTo>
                        <a:pt x="17" y="63"/>
                        <a:pt x="26" y="47"/>
                        <a:pt x="30" y="3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380"/>
                <p:cNvSpPr>
                  <a:spLocks/>
                </p:cNvSpPr>
                <p:nvPr/>
              </p:nvSpPr>
              <p:spPr bwMode="auto">
                <a:xfrm>
                  <a:off x="3887" y="802"/>
                  <a:ext cx="173" cy="267"/>
                </a:xfrm>
                <a:custGeom>
                  <a:avLst/>
                  <a:gdLst>
                    <a:gd name="T0" fmla="*/ 73 w 73"/>
                    <a:gd name="T1" fmla="*/ 4 h 113"/>
                    <a:gd name="T2" fmla="*/ 71 w 73"/>
                    <a:gd name="T3" fmla="*/ 7 h 113"/>
                    <a:gd name="T4" fmla="*/ 65 w 73"/>
                    <a:gd name="T5" fmla="*/ 6 h 113"/>
                    <a:gd name="T6" fmla="*/ 43 w 73"/>
                    <a:gd name="T7" fmla="*/ 23 h 113"/>
                    <a:gd name="T8" fmla="*/ 28 w 73"/>
                    <a:gd name="T9" fmla="*/ 52 h 113"/>
                    <a:gd name="T10" fmla="*/ 14 w 73"/>
                    <a:gd name="T11" fmla="*/ 84 h 113"/>
                    <a:gd name="T12" fmla="*/ 3 w 73"/>
                    <a:gd name="T13" fmla="*/ 113 h 113"/>
                    <a:gd name="T14" fmla="*/ 0 w 73"/>
                    <a:gd name="T15" fmla="*/ 112 h 113"/>
                    <a:gd name="T16" fmla="*/ 11 w 73"/>
                    <a:gd name="T17" fmla="*/ 81 h 113"/>
                    <a:gd name="T18" fmla="*/ 25 w 73"/>
                    <a:gd name="T19" fmla="*/ 47 h 113"/>
                    <a:gd name="T20" fmla="*/ 39 w 73"/>
                    <a:gd name="T21" fmla="*/ 20 h 113"/>
                    <a:gd name="T22" fmla="*/ 54 w 73"/>
                    <a:gd name="T23" fmla="*/ 4 h 113"/>
                    <a:gd name="T24" fmla="*/ 73 w 73"/>
                    <a:gd name="T25" fmla="*/ 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13">
                      <a:moveTo>
                        <a:pt x="73" y="4"/>
                      </a:moveTo>
                      <a:cubicBezTo>
                        <a:pt x="71" y="7"/>
                        <a:pt x="71" y="7"/>
                        <a:pt x="71" y="7"/>
                      </a:cubicBezTo>
                      <a:cubicBezTo>
                        <a:pt x="69" y="6"/>
                        <a:pt x="67" y="6"/>
                        <a:pt x="65" y="6"/>
                      </a:cubicBezTo>
                      <a:cubicBezTo>
                        <a:pt x="55" y="6"/>
                        <a:pt x="48" y="15"/>
                        <a:pt x="43" y="23"/>
                      </a:cubicBezTo>
                      <a:cubicBezTo>
                        <a:pt x="37" y="32"/>
                        <a:pt x="33" y="42"/>
                        <a:pt x="28" y="52"/>
                      </a:cubicBezTo>
                      <a:cubicBezTo>
                        <a:pt x="23" y="62"/>
                        <a:pt x="18" y="73"/>
                        <a:pt x="14" y="84"/>
                      </a:cubicBezTo>
                      <a:cubicBezTo>
                        <a:pt x="10" y="94"/>
                        <a:pt x="7" y="104"/>
                        <a:pt x="3" y="113"/>
                      </a:cubicBezTo>
                      <a:cubicBezTo>
                        <a:pt x="0" y="112"/>
                        <a:pt x="0" y="112"/>
                        <a:pt x="0" y="112"/>
                      </a:cubicBezTo>
                      <a:cubicBezTo>
                        <a:pt x="2" y="102"/>
                        <a:pt x="7" y="91"/>
                        <a:pt x="11" y="81"/>
                      </a:cubicBezTo>
                      <a:cubicBezTo>
                        <a:pt x="15" y="69"/>
                        <a:pt x="20" y="58"/>
                        <a:pt x="25" y="47"/>
                      </a:cubicBezTo>
                      <a:cubicBezTo>
                        <a:pt x="29" y="38"/>
                        <a:pt x="34" y="29"/>
                        <a:pt x="39" y="20"/>
                      </a:cubicBezTo>
                      <a:cubicBezTo>
                        <a:pt x="43" y="14"/>
                        <a:pt x="47" y="8"/>
                        <a:pt x="54" y="4"/>
                      </a:cubicBezTo>
                      <a:cubicBezTo>
                        <a:pt x="60" y="0"/>
                        <a:pt x="68" y="0"/>
                        <a:pt x="73"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381"/>
                <p:cNvSpPr>
                  <a:spLocks noEditPoints="1"/>
                </p:cNvSpPr>
                <p:nvPr/>
              </p:nvSpPr>
              <p:spPr bwMode="auto">
                <a:xfrm>
                  <a:off x="3892" y="816"/>
                  <a:ext cx="199" cy="284"/>
                </a:xfrm>
                <a:custGeom>
                  <a:avLst/>
                  <a:gdLst>
                    <a:gd name="T0" fmla="*/ 69 w 84"/>
                    <a:gd name="T1" fmla="*/ 1 h 120"/>
                    <a:gd name="T2" fmla="*/ 53 w 84"/>
                    <a:gd name="T3" fmla="*/ 59 h 120"/>
                    <a:gd name="T4" fmla="*/ 19 w 84"/>
                    <a:gd name="T5" fmla="*/ 118 h 120"/>
                    <a:gd name="T6" fmla="*/ 7 w 84"/>
                    <a:gd name="T7" fmla="*/ 120 h 120"/>
                    <a:gd name="T8" fmla="*/ 0 w 84"/>
                    <a:gd name="T9" fmla="*/ 109 h 120"/>
                    <a:gd name="T10" fmla="*/ 1 w 84"/>
                    <a:gd name="T11" fmla="*/ 107 h 120"/>
                    <a:gd name="T12" fmla="*/ 12 w 84"/>
                    <a:gd name="T13" fmla="*/ 78 h 120"/>
                    <a:gd name="T14" fmla="*/ 26 w 84"/>
                    <a:gd name="T15" fmla="*/ 46 h 120"/>
                    <a:gd name="T16" fmla="*/ 41 w 84"/>
                    <a:gd name="T17" fmla="*/ 17 h 120"/>
                    <a:gd name="T18" fmla="*/ 63 w 84"/>
                    <a:gd name="T19" fmla="*/ 0 h 120"/>
                    <a:gd name="T20" fmla="*/ 69 w 84"/>
                    <a:gd name="T21" fmla="*/ 1 h 120"/>
                    <a:gd name="T22" fmla="*/ 55 w 84"/>
                    <a:gd name="T23" fmla="*/ 24 h 120"/>
                    <a:gd name="T24" fmla="*/ 61 w 84"/>
                    <a:gd name="T25" fmla="*/ 16 h 120"/>
                    <a:gd name="T26" fmla="*/ 60 w 84"/>
                    <a:gd name="T27" fmla="*/ 14 h 120"/>
                    <a:gd name="T28" fmla="*/ 57 w 84"/>
                    <a:gd name="T29" fmla="*/ 13 h 120"/>
                    <a:gd name="T30" fmla="*/ 52 w 84"/>
                    <a:gd name="T31" fmla="*/ 18 h 120"/>
                    <a:gd name="T32" fmla="*/ 55 w 84"/>
                    <a:gd name="T33" fmla="*/ 24 h 120"/>
                    <a:gd name="T34" fmla="*/ 33 w 84"/>
                    <a:gd name="T35" fmla="*/ 68 h 120"/>
                    <a:gd name="T36" fmla="*/ 33 w 84"/>
                    <a:gd name="T37" fmla="*/ 62 h 120"/>
                    <a:gd name="T38" fmla="*/ 30 w 84"/>
                    <a:gd name="T39" fmla="*/ 61 h 120"/>
                    <a:gd name="T40" fmla="*/ 27 w 84"/>
                    <a:gd name="T41" fmla="*/ 62 h 120"/>
                    <a:gd name="T42" fmla="*/ 24 w 84"/>
                    <a:gd name="T43" fmla="*/ 66 h 120"/>
                    <a:gd name="T44" fmla="*/ 28 w 84"/>
                    <a:gd name="T45" fmla="*/ 70 h 120"/>
                    <a:gd name="T46" fmla="*/ 33 w 84"/>
                    <a:gd name="T47" fmla="*/ 68 h 120"/>
                    <a:gd name="T48" fmla="*/ 11 w 84"/>
                    <a:gd name="T49" fmla="*/ 103 h 120"/>
                    <a:gd name="T50" fmla="*/ 19 w 84"/>
                    <a:gd name="T51" fmla="*/ 102 h 120"/>
                    <a:gd name="T52" fmla="*/ 16 w 84"/>
                    <a:gd name="T53" fmla="*/ 97 h 120"/>
                    <a:gd name="T54" fmla="*/ 13 w 84"/>
                    <a:gd name="T55" fmla="*/ 98 h 120"/>
                    <a:gd name="T56" fmla="*/ 12 w 84"/>
                    <a:gd name="T57" fmla="*/ 98 h 120"/>
                    <a:gd name="T58" fmla="*/ 11 w 84"/>
                    <a:gd name="T59" fmla="*/ 10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4" h="120">
                      <a:moveTo>
                        <a:pt x="69" y="1"/>
                      </a:moveTo>
                      <a:cubicBezTo>
                        <a:pt x="84" y="9"/>
                        <a:pt x="58" y="51"/>
                        <a:pt x="53" y="59"/>
                      </a:cubicBezTo>
                      <a:cubicBezTo>
                        <a:pt x="42" y="79"/>
                        <a:pt x="31" y="98"/>
                        <a:pt x="19" y="118"/>
                      </a:cubicBezTo>
                      <a:cubicBezTo>
                        <a:pt x="15" y="115"/>
                        <a:pt x="10" y="117"/>
                        <a:pt x="7" y="120"/>
                      </a:cubicBezTo>
                      <a:cubicBezTo>
                        <a:pt x="7" y="115"/>
                        <a:pt x="5" y="111"/>
                        <a:pt x="0" y="109"/>
                      </a:cubicBezTo>
                      <a:cubicBezTo>
                        <a:pt x="1" y="108"/>
                        <a:pt x="1" y="108"/>
                        <a:pt x="1" y="107"/>
                      </a:cubicBezTo>
                      <a:cubicBezTo>
                        <a:pt x="5" y="98"/>
                        <a:pt x="8" y="88"/>
                        <a:pt x="12" y="78"/>
                      </a:cubicBezTo>
                      <a:cubicBezTo>
                        <a:pt x="16" y="67"/>
                        <a:pt x="21" y="56"/>
                        <a:pt x="26" y="46"/>
                      </a:cubicBezTo>
                      <a:cubicBezTo>
                        <a:pt x="31" y="36"/>
                        <a:pt x="35" y="26"/>
                        <a:pt x="41" y="17"/>
                      </a:cubicBezTo>
                      <a:cubicBezTo>
                        <a:pt x="46" y="9"/>
                        <a:pt x="53" y="0"/>
                        <a:pt x="63" y="0"/>
                      </a:cubicBezTo>
                      <a:cubicBezTo>
                        <a:pt x="65" y="0"/>
                        <a:pt x="67" y="0"/>
                        <a:pt x="69" y="1"/>
                      </a:cubicBezTo>
                      <a:close/>
                      <a:moveTo>
                        <a:pt x="55" y="24"/>
                      </a:moveTo>
                      <a:cubicBezTo>
                        <a:pt x="60" y="26"/>
                        <a:pt x="62" y="19"/>
                        <a:pt x="61" y="16"/>
                      </a:cubicBezTo>
                      <a:cubicBezTo>
                        <a:pt x="61" y="15"/>
                        <a:pt x="60" y="15"/>
                        <a:pt x="60" y="14"/>
                      </a:cubicBezTo>
                      <a:cubicBezTo>
                        <a:pt x="60" y="13"/>
                        <a:pt x="59" y="12"/>
                        <a:pt x="57" y="13"/>
                      </a:cubicBezTo>
                      <a:cubicBezTo>
                        <a:pt x="55" y="14"/>
                        <a:pt x="53" y="16"/>
                        <a:pt x="52" y="18"/>
                      </a:cubicBezTo>
                      <a:cubicBezTo>
                        <a:pt x="52" y="21"/>
                        <a:pt x="53" y="23"/>
                        <a:pt x="55" y="24"/>
                      </a:cubicBezTo>
                      <a:close/>
                      <a:moveTo>
                        <a:pt x="33" y="68"/>
                      </a:moveTo>
                      <a:cubicBezTo>
                        <a:pt x="34" y="66"/>
                        <a:pt x="34" y="63"/>
                        <a:pt x="33" y="62"/>
                      </a:cubicBezTo>
                      <a:cubicBezTo>
                        <a:pt x="32" y="61"/>
                        <a:pt x="31" y="60"/>
                        <a:pt x="30" y="61"/>
                      </a:cubicBezTo>
                      <a:cubicBezTo>
                        <a:pt x="29" y="61"/>
                        <a:pt x="27" y="62"/>
                        <a:pt x="27" y="62"/>
                      </a:cubicBezTo>
                      <a:cubicBezTo>
                        <a:pt x="25" y="63"/>
                        <a:pt x="24" y="64"/>
                        <a:pt x="24" y="66"/>
                      </a:cubicBezTo>
                      <a:cubicBezTo>
                        <a:pt x="24" y="68"/>
                        <a:pt x="26" y="70"/>
                        <a:pt x="28" y="70"/>
                      </a:cubicBezTo>
                      <a:cubicBezTo>
                        <a:pt x="30" y="71"/>
                        <a:pt x="32" y="70"/>
                        <a:pt x="33" y="68"/>
                      </a:cubicBezTo>
                      <a:close/>
                      <a:moveTo>
                        <a:pt x="11" y="103"/>
                      </a:moveTo>
                      <a:cubicBezTo>
                        <a:pt x="13" y="107"/>
                        <a:pt x="18" y="105"/>
                        <a:pt x="19" y="102"/>
                      </a:cubicBezTo>
                      <a:cubicBezTo>
                        <a:pt x="19" y="100"/>
                        <a:pt x="18" y="98"/>
                        <a:pt x="16" y="97"/>
                      </a:cubicBezTo>
                      <a:cubicBezTo>
                        <a:pt x="15" y="97"/>
                        <a:pt x="14" y="97"/>
                        <a:pt x="13" y="98"/>
                      </a:cubicBezTo>
                      <a:cubicBezTo>
                        <a:pt x="12" y="98"/>
                        <a:pt x="12" y="98"/>
                        <a:pt x="12" y="98"/>
                      </a:cubicBezTo>
                      <a:cubicBezTo>
                        <a:pt x="10" y="99"/>
                        <a:pt x="10" y="102"/>
                        <a:pt x="11" y="103"/>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382"/>
                <p:cNvSpPr>
                  <a:spLocks noEditPoints="1"/>
                </p:cNvSpPr>
                <p:nvPr/>
              </p:nvSpPr>
              <p:spPr bwMode="auto">
                <a:xfrm>
                  <a:off x="3776" y="1419"/>
                  <a:ext cx="83" cy="344"/>
                </a:xfrm>
                <a:custGeom>
                  <a:avLst/>
                  <a:gdLst>
                    <a:gd name="T0" fmla="*/ 35 w 35"/>
                    <a:gd name="T1" fmla="*/ 109 h 145"/>
                    <a:gd name="T2" fmla="*/ 11 w 35"/>
                    <a:gd name="T3" fmla="*/ 133 h 145"/>
                    <a:gd name="T4" fmla="*/ 1 w 35"/>
                    <a:gd name="T5" fmla="*/ 104 h 145"/>
                    <a:gd name="T6" fmla="*/ 0 w 35"/>
                    <a:gd name="T7" fmla="*/ 68 h 145"/>
                    <a:gd name="T8" fmla="*/ 5 w 35"/>
                    <a:gd name="T9" fmla="*/ 0 h 145"/>
                    <a:gd name="T10" fmla="*/ 13 w 35"/>
                    <a:gd name="T11" fmla="*/ 5 h 145"/>
                    <a:gd name="T12" fmla="*/ 20 w 35"/>
                    <a:gd name="T13" fmla="*/ 3 h 145"/>
                    <a:gd name="T14" fmla="*/ 32 w 35"/>
                    <a:gd name="T15" fmla="*/ 73 h 145"/>
                    <a:gd name="T16" fmla="*/ 35 w 35"/>
                    <a:gd name="T17" fmla="*/ 109 h 145"/>
                    <a:gd name="T18" fmla="*/ 22 w 35"/>
                    <a:gd name="T19" fmla="*/ 118 h 145"/>
                    <a:gd name="T20" fmla="*/ 24 w 35"/>
                    <a:gd name="T21" fmla="*/ 110 h 145"/>
                    <a:gd name="T22" fmla="*/ 16 w 35"/>
                    <a:gd name="T23" fmla="*/ 110 h 145"/>
                    <a:gd name="T24" fmla="*/ 16 w 35"/>
                    <a:gd name="T25" fmla="*/ 116 h 145"/>
                    <a:gd name="T26" fmla="*/ 22 w 35"/>
                    <a:gd name="T27" fmla="*/ 118 h 145"/>
                    <a:gd name="T28" fmla="*/ 16 w 35"/>
                    <a:gd name="T29" fmla="*/ 69 h 145"/>
                    <a:gd name="T30" fmla="*/ 18 w 35"/>
                    <a:gd name="T31" fmla="*/ 66 h 145"/>
                    <a:gd name="T32" fmla="*/ 15 w 35"/>
                    <a:gd name="T33" fmla="*/ 61 h 145"/>
                    <a:gd name="T34" fmla="*/ 15 w 35"/>
                    <a:gd name="T35" fmla="*/ 61 h 145"/>
                    <a:gd name="T36" fmla="*/ 14 w 35"/>
                    <a:gd name="T37" fmla="*/ 60 h 145"/>
                    <a:gd name="T38" fmla="*/ 12 w 35"/>
                    <a:gd name="T39" fmla="*/ 61 h 145"/>
                    <a:gd name="T40" fmla="*/ 11 w 35"/>
                    <a:gd name="T41" fmla="*/ 63 h 145"/>
                    <a:gd name="T42" fmla="*/ 11 w 35"/>
                    <a:gd name="T43" fmla="*/ 67 h 145"/>
                    <a:gd name="T44" fmla="*/ 12 w 35"/>
                    <a:gd name="T45" fmla="*/ 70 h 145"/>
                    <a:gd name="T46" fmla="*/ 16 w 35"/>
                    <a:gd name="T47" fmla="*/ 69 h 145"/>
                    <a:gd name="T48" fmla="*/ 16 w 35"/>
                    <a:gd name="T49" fmla="*/ 24 h 145"/>
                    <a:gd name="T50" fmla="*/ 18 w 35"/>
                    <a:gd name="T51" fmla="*/ 22 h 145"/>
                    <a:gd name="T52" fmla="*/ 17 w 35"/>
                    <a:gd name="T53" fmla="*/ 18 h 145"/>
                    <a:gd name="T54" fmla="*/ 15 w 35"/>
                    <a:gd name="T55" fmla="*/ 17 h 145"/>
                    <a:gd name="T56" fmla="*/ 14 w 35"/>
                    <a:gd name="T57" fmla="*/ 15 h 145"/>
                    <a:gd name="T58" fmla="*/ 10 w 35"/>
                    <a:gd name="T59" fmla="*/ 20 h 145"/>
                    <a:gd name="T60" fmla="*/ 16 w 35"/>
                    <a:gd name="T61" fmla="*/ 2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145">
                      <a:moveTo>
                        <a:pt x="35" y="109"/>
                      </a:moveTo>
                      <a:cubicBezTo>
                        <a:pt x="35" y="120"/>
                        <a:pt x="27" y="145"/>
                        <a:pt x="11" y="133"/>
                      </a:cubicBezTo>
                      <a:cubicBezTo>
                        <a:pt x="3" y="126"/>
                        <a:pt x="2" y="114"/>
                        <a:pt x="1" y="104"/>
                      </a:cubicBezTo>
                      <a:cubicBezTo>
                        <a:pt x="0" y="92"/>
                        <a:pt x="0" y="80"/>
                        <a:pt x="0" y="68"/>
                      </a:cubicBezTo>
                      <a:cubicBezTo>
                        <a:pt x="0" y="45"/>
                        <a:pt x="3" y="22"/>
                        <a:pt x="5" y="0"/>
                      </a:cubicBezTo>
                      <a:cubicBezTo>
                        <a:pt x="7" y="3"/>
                        <a:pt x="10" y="5"/>
                        <a:pt x="13" y="5"/>
                      </a:cubicBezTo>
                      <a:cubicBezTo>
                        <a:pt x="16" y="5"/>
                        <a:pt x="18" y="5"/>
                        <a:pt x="20" y="3"/>
                      </a:cubicBezTo>
                      <a:cubicBezTo>
                        <a:pt x="25" y="26"/>
                        <a:pt x="29" y="50"/>
                        <a:pt x="32" y="73"/>
                      </a:cubicBezTo>
                      <a:cubicBezTo>
                        <a:pt x="34" y="85"/>
                        <a:pt x="35" y="97"/>
                        <a:pt x="35" y="109"/>
                      </a:cubicBezTo>
                      <a:close/>
                      <a:moveTo>
                        <a:pt x="22" y="118"/>
                      </a:moveTo>
                      <a:cubicBezTo>
                        <a:pt x="25" y="117"/>
                        <a:pt x="26" y="113"/>
                        <a:pt x="24" y="110"/>
                      </a:cubicBezTo>
                      <a:cubicBezTo>
                        <a:pt x="22" y="108"/>
                        <a:pt x="18" y="107"/>
                        <a:pt x="16" y="110"/>
                      </a:cubicBezTo>
                      <a:cubicBezTo>
                        <a:pt x="15" y="112"/>
                        <a:pt x="15" y="114"/>
                        <a:pt x="16" y="116"/>
                      </a:cubicBezTo>
                      <a:cubicBezTo>
                        <a:pt x="17" y="117"/>
                        <a:pt x="20" y="118"/>
                        <a:pt x="22" y="118"/>
                      </a:cubicBezTo>
                      <a:close/>
                      <a:moveTo>
                        <a:pt x="16" y="69"/>
                      </a:moveTo>
                      <a:cubicBezTo>
                        <a:pt x="17" y="68"/>
                        <a:pt x="18" y="67"/>
                        <a:pt x="18" y="66"/>
                      </a:cubicBezTo>
                      <a:cubicBezTo>
                        <a:pt x="19" y="63"/>
                        <a:pt x="17" y="61"/>
                        <a:pt x="15" y="61"/>
                      </a:cubicBezTo>
                      <a:cubicBezTo>
                        <a:pt x="15" y="61"/>
                        <a:pt x="15" y="61"/>
                        <a:pt x="15" y="61"/>
                      </a:cubicBezTo>
                      <a:cubicBezTo>
                        <a:pt x="16" y="60"/>
                        <a:pt x="15" y="59"/>
                        <a:pt x="14" y="60"/>
                      </a:cubicBezTo>
                      <a:cubicBezTo>
                        <a:pt x="13" y="60"/>
                        <a:pt x="12" y="60"/>
                        <a:pt x="12" y="61"/>
                      </a:cubicBezTo>
                      <a:cubicBezTo>
                        <a:pt x="11" y="62"/>
                        <a:pt x="11" y="62"/>
                        <a:pt x="11" y="63"/>
                      </a:cubicBezTo>
                      <a:cubicBezTo>
                        <a:pt x="10" y="64"/>
                        <a:pt x="10" y="66"/>
                        <a:pt x="11" y="67"/>
                      </a:cubicBezTo>
                      <a:cubicBezTo>
                        <a:pt x="11" y="68"/>
                        <a:pt x="12" y="69"/>
                        <a:pt x="12" y="70"/>
                      </a:cubicBezTo>
                      <a:cubicBezTo>
                        <a:pt x="14" y="71"/>
                        <a:pt x="15" y="70"/>
                        <a:pt x="16" y="69"/>
                      </a:cubicBezTo>
                      <a:close/>
                      <a:moveTo>
                        <a:pt x="16" y="24"/>
                      </a:moveTo>
                      <a:cubicBezTo>
                        <a:pt x="17" y="24"/>
                        <a:pt x="18" y="23"/>
                        <a:pt x="18" y="22"/>
                      </a:cubicBezTo>
                      <a:cubicBezTo>
                        <a:pt x="18" y="21"/>
                        <a:pt x="18" y="20"/>
                        <a:pt x="17" y="18"/>
                      </a:cubicBezTo>
                      <a:cubicBezTo>
                        <a:pt x="16" y="18"/>
                        <a:pt x="16" y="17"/>
                        <a:pt x="15" y="17"/>
                      </a:cubicBezTo>
                      <a:cubicBezTo>
                        <a:pt x="16" y="16"/>
                        <a:pt x="16" y="15"/>
                        <a:pt x="14" y="15"/>
                      </a:cubicBezTo>
                      <a:cubicBezTo>
                        <a:pt x="12" y="15"/>
                        <a:pt x="10" y="17"/>
                        <a:pt x="10" y="20"/>
                      </a:cubicBezTo>
                      <a:cubicBezTo>
                        <a:pt x="11" y="23"/>
                        <a:pt x="14" y="25"/>
                        <a:pt x="16" y="24"/>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383"/>
                <p:cNvSpPr>
                  <a:spLocks/>
                </p:cNvSpPr>
                <p:nvPr/>
              </p:nvSpPr>
              <p:spPr bwMode="auto">
                <a:xfrm>
                  <a:off x="3937" y="1178"/>
                  <a:ext cx="36" cy="40"/>
                </a:xfrm>
                <a:custGeom>
                  <a:avLst/>
                  <a:gdLst>
                    <a:gd name="T0" fmla="*/ 15 w 15"/>
                    <a:gd name="T1" fmla="*/ 13 h 17"/>
                    <a:gd name="T2" fmla="*/ 9 w 15"/>
                    <a:gd name="T3" fmla="*/ 15 h 17"/>
                    <a:gd name="T4" fmla="*/ 5 w 15"/>
                    <a:gd name="T5" fmla="*/ 17 h 17"/>
                    <a:gd name="T6" fmla="*/ 4 w 15"/>
                    <a:gd name="T7" fmla="*/ 15 h 17"/>
                    <a:gd name="T8" fmla="*/ 0 w 15"/>
                    <a:gd name="T9" fmla="*/ 6 h 17"/>
                    <a:gd name="T10" fmla="*/ 5 w 15"/>
                    <a:gd name="T11" fmla="*/ 3 h 17"/>
                    <a:gd name="T12" fmla="*/ 10 w 15"/>
                    <a:gd name="T13" fmla="*/ 0 h 17"/>
                    <a:gd name="T14" fmla="*/ 15 w 15"/>
                    <a:gd name="T15" fmla="*/ 1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5" y="13"/>
                      </a:moveTo>
                      <a:cubicBezTo>
                        <a:pt x="13" y="13"/>
                        <a:pt x="11" y="14"/>
                        <a:pt x="9" y="15"/>
                      </a:cubicBezTo>
                      <a:cubicBezTo>
                        <a:pt x="7" y="16"/>
                        <a:pt x="6" y="16"/>
                        <a:pt x="5" y="17"/>
                      </a:cubicBezTo>
                      <a:cubicBezTo>
                        <a:pt x="4" y="16"/>
                        <a:pt x="4" y="16"/>
                        <a:pt x="4" y="15"/>
                      </a:cubicBezTo>
                      <a:cubicBezTo>
                        <a:pt x="3" y="12"/>
                        <a:pt x="1" y="9"/>
                        <a:pt x="0" y="6"/>
                      </a:cubicBezTo>
                      <a:cubicBezTo>
                        <a:pt x="1" y="5"/>
                        <a:pt x="3" y="4"/>
                        <a:pt x="5" y="3"/>
                      </a:cubicBezTo>
                      <a:cubicBezTo>
                        <a:pt x="6" y="2"/>
                        <a:pt x="8" y="1"/>
                        <a:pt x="10" y="0"/>
                      </a:cubicBezTo>
                      <a:cubicBezTo>
                        <a:pt x="12" y="4"/>
                        <a:pt x="14" y="8"/>
                        <a:pt x="15" y="1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384"/>
                <p:cNvSpPr>
                  <a:spLocks/>
                </p:cNvSpPr>
                <p:nvPr/>
              </p:nvSpPr>
              <p:spPr bwMode="auto">
                <a:xfrm>
                  <a:off x="3781" y="1956"/>
                  <a:ext cx="14" cy="3"/>
                </a:xfrm>
                <a:custGeom>
                  <a:avLst/>
                  <a:gdLst>
                    <a:gd name="T0" fmla="*/ 3 w 6"/>
                    <a:gd name="T1" fmla="*/ 0 h 1"/>
                    <a:gd name="T2" fmla="*/ 6 w 6"/>
                    <a:gd name="T3" fmla="*/ 1 h 1"/>
                    <a:gd name="T4" fmla="*/ 0 w 6"/>
                    <a:gd name="T5" fmla="*/ 0 h 1"/>
                    <a:gd name="T6" fmla="*/ 3 w 6"/>
                    <a:gd name="T7" fmla="*/ 0 h 1"/>
                  </a:gdLst>
                  <a:ahLst/>
                  <a:cxnLst>
                    <a:cxn ang="0">
                      <a:pos x="T0" y="T1"/>
                    </a:cxn>
                    <a:cxn ang="0">
                      <a:pos x="T2" y="T3"/>
                    </a:cxn>
                    <a:cxn ang="0">
                      <a:pos x="T4" y="T5"/>
                    </a:cxn>
                    <a:cxn ang="0">
                      <a:pos x="T6" y="T7"/>
                    </a:cxn>
                  </a:cxnLst>
                  <a:rect l="0" t="0" r="r" b="b"/>
                  <a:pathLst>
                    <a:path w="6" h="1">
                      <a:moveTo>
                        <a:pt x="3" y="0"/>
                      </a:moveTo>
                      <a:cubicBezTo>
                        <a:pt x="4" y="0"/>
                        <a:pt x="6" y="0"/>
                        <a:pt x="6" y="1"/>
                      </a:cubicBezTo>
                      <a:cubicBezTo>
                        <a:pt x="4" y="1"/>
                        <a:pt x="2" y="1"/>
                        <a:pt x="0" y="0"/>
                      </a:cubicBezTo>
                      <a:cubicBezTo>
                        <a:pt x="1" y="0"/>
                        <a:pt x="2" y="0"/>
                        <a:pt x="3"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385"/>
                <p:cNvSpPr>
                  <a:spLocks/>
                </p:cNvSpPr>
                <p:nvPr/>
              </p:nvSpPr>
              <p:spPr bwMode="auto">
                <a:xfrm>
                  <a:off x="3705" y="1985"/>
                  <a:ext cx="78" cy="85"/>
                </a:xfrm>
                <a:custGeom>
                  <a:avLst/>
                  <a:gdLst>
                    <a:gd name="T0" fmla="*/ 33 w 33"/>
                    <a:gd name="T1" fmla="*/ 0 h 36"/>
                    <a:gd name="T2" fmla="*/ 20 w 33"/>
                    <a:gd name="T3" fmla="*/ 36 h 36"/>
                    <a:gd name="T4" fmla="*/ 18 w 33"/>
                    <a:gd name="T5" fmla="*/ 36 h 36"/>
                    <a:gd name="T6" fmla="*/ 2 w 33"/>
                    <a:gd name="T7" fmla="*/ 16 h 36"/>
                    <a:gd name="T8" fmla="*/ 3 w 33"/>
                    <a:gd name="T9" fmla="*/ 16 h 36"/>
                    <a:gd name="T10" fmla="*/ 33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33" y="0"/>
                      </a:moveTo>
                      <a:cubicBezTo>
                        <a:pt x="31" y="13"/>
                        <a:pt x="27" y="26"/>
                        <a:pt x="20" y="36"/>
                      </a:cubicBezTo>
                      <a:cubicBezTo>
                        <a:pt x="19" y="36"/>
                        <a:pt x="19" y="36"/>
                        <a:pt x="18" y="36"/>
                      </a:cubicBezTo>
                      <a:cubicBezTo>
                        <a:pt x="8" y="36"/>
                        <a:pt x="0" y="26"/>
                        <a:pt x="2" y="16"/>
                      </a:cubicBezTo>
                      <a:cubicBezTo>
                        <a:pt x="2" y="16"/>
                        <a:pt x="2" y="16"/>
                        <a:pt x="3" y="16"/>
                      </a:cubicBezTo>
                      <a:cubicBezTo>
                        <a:pt x="15" y="19"/>
                        <a:pt x="28" y="11"/>
                        <a:pt x="33"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386"/>
                <p:cNvSpPr>
                  <a:spLocks/>
                </p:cNvSpPr>
                <p:nvPr/>
              </p:nvSpPr>
              <p:spPr bwMode="auto">
                <a:xfrm>
                  <a:off x="3890" y="1375"/>
                  <a:ext cx="42" cy="35"/>
                </a:xfrm>
                <a:custGeom>
                  <a:avLst/>
                  <a:gdLst>
                    <a:gd name="T0" fmla="*/ 14 w 18"/>
                    <a:gd name="T1" fmla="*/ 0 h 15"/>
                    <a:gd name="T2" fmla="*/ 8 w 18"/>
                    <a:gd name="T3" fmla="*/ 14 h 15"/>
                    <a:gd name="T4" fmla="*/ 0 w 18"/>
                    <a:gd name="T5" fmla="*/ 7 h 15"/>
                    <a:gd name="T6" fmla="*/ 14 w 18"/>
                    <a:gd name="T7" fmla="*/ 0 h 15"/>
                  </a:gdLst>
                  <a:ahLst/>
                  <a:cxnLst>
                    <a:cxn ang="0">
                      <a:pos x="T0" y="T1"/>
                    </a:cxn>
                    <a:cxn ang="0">
                      <a:pos x="T2" y="T3"/>
                    </a:cxn>
                    <a:cxn ang="0">
                      <a:pos x="T4" y="T5"/>
                    </a:cxn>
                    <a:cxn ang="0">
                      <a:pos x="T6" y="T7"/>
                    </a:cxn>
                  </a:cxnLst>
                  <a:rect l="0" t="0" r="r" b="b"/>
                  <a:pathLst>
                    <a:path w="18" h="15">
                      <a:moveTo>
                        <a:pt x="14" y="0"/>
                      </a:moveTo>
                      <a:cubicBezTo>
                        <a:pt x="15" y="4"/>
                        <a:pt x="18" y="15"/>
                        <a:pt x="8" y="14"/>
                      </a:cubicBezTo>
                      <a:cubicBezTo>
                        <a:pt x="5" y="13"/>
                        <a:pt x="2" y="10"/>
                        <a:pt x="0" y="7"/>
                      </a:cubicBezTo>
                      <a:cubicBezTo>
                        <a:pt x="5" y="5"/>
                        <a:pt x="10" y="3"/>
                        <a:pt x="1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387"/>
                <p:cNvSpPr>
                  <a:spLocks/>
                </p:cNvSpPr>
                <p:nvPr/>
              </p:nvSpPr>
              <p:spPr bwMode="auto">
                <a:xfrm>
                  <a:off x="3631" y="175"/>
                  <a:ext cx="498" cy="419"/>
                </a:xfrm>
                <a:custGeom>
                  <a:avLst/>
                  <a:gdLst>
                    <a:gd name="T0" fmla="*/ 202 w 210"/>
                    <a:gd name="T1" fmla="*/ 116 h 177"/>
                    <a:gd name="T2" fmla="*/ 198 w 210"/>
                    <a:gd name="T3" fmla="*/ 176 h 177"/>
                    <a:gd name="T4" fmla="*/ 198 w 210"/>
                    <a:gd name="T5" fmla="*/ 177 h 177"/>
                    <a:gd name="T6" fmla="*/ 175 w 210"/>
                    <a:gd name="T7" fmla="*/ 169 h 177"/>
                    <a:gd name="T8" fmla="*/ 176 w 210"/>
                    <a:gd name="T9" fmla="*/ 168 h 177"/>
                    <a:gd name="T10" fmla="*/ 172 w 210"/>
                    <a:gd name="T11" fmla="*/ 91 h 177"/>
                    <a:gd name="T12" fmla="*/ 140 w 210"/>
                    <a:gd name="T13" fmla="*/ 61 h 177"/>
                    <a:gd name="T14" fmla="*/ 104 w 210"/>
                    <a:gd name="T15" fmla="*/ 25 h 177"/>
                    <a:gd name="T16" fmla="*/ 99 w 210"/>
                    <a:gd name="T17" fmla="*/ 25 h 177"/>
                    <a:gd name="T18" fmla="*/ 41 w 210"/>
                    <a:gd name="T19" fmla="*/ 81 h 177"/>
                    <a:gd name="T20" fmla="*/ 27 w 210"/>
                    <a:gd name="T21" fmla="*/ 156 h 177"/>
                    <a:gd name="T22" fmla="*/ 4 w 210"/>
                    <a:gd name="T23" fmla="*/ 161 h 177"/>
                    <a:gd name="T24" fmla="*/ 4 w 210"/>
                    <a:gd name="T25" fmla="*/ 159 h 177"/>
                    <a:gd name="T26" fmla="*/ 2 w 210"/>
                    <a:gd name="T27" fmla="*/ 153 h 177"/>
                    <a:gd name="T28" fmla="*/ 1 w 210"/>
                    <a:gd name="T29" fmla="*/ 143 h 177"/>
                    <a:gd name="T30" fmla="*/ 31 w 210"/>
                    <a:gd name="T31" fmla="*/ 62 h 177"/>
                    <a:gd name="T32" fmla="*/ 33 w 210"/>
                    <a:gd name="T33" fmla="*/ 60 h 177"/>
                    <a:gd name="T34" fmla="*/ 77 w 210"/>
                    <a:gd name="T35" fmla="*/ 25 h 177"/>
                    <a:gd name="T36" fmla="*/ 107 w 210"/>
                    <a:gd name="T37" fmla="*/ 0 h 177"/>
                    <a:gd name="T38" fmla="*/ 137 w 210"/>
                    <a:gd name="T39" fmla="*/ 33 h 177"/>
                    <a:gd name="T40" fmla="*/ 179 w 210"/>
                    <a:gd name="T41" fmla="*/ 69 h 177"/>
                    <a:gd name="T42" fmla="*/ 202 w 210"/>
                    <a:gd name="T43" fmla="*/ 11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0" h="177">
                      <a:moveTo>
                        <a:pt x="202" y="116"/>
                      </a:moveTo>
                      <a:cubicBezTo>
                        <a:pt x="207" y="135"/>
                        <a:pt x="210" y="158"/>
                        <a:pt x="198" y="176"/>
                      </a:cubicBezTo>
                      <a:cubicBezTo>
                        <a:pt x="198" y="176"/>
                        <a:pt x="198" y="176"/>
                        <a:pt x="198" y="177"/>
                      </a:cubicBezTo>
                      <a:cubicBezTo>
                        <a:pt x="190" y="174"/>
                        <a:pt x="183" y="171"/>
                        <a:pt x="175" y="169"/>
                      </a:cubicBezTo>
                      <a:cubicBezTo>
                        <a:pt x="175" y="169"/>
                        <a:pt x="176" y="168"/>
                        <a:pt x="176" y="168"/>
                      </a:cubicBezTo>
                      <a:cubicBezTo>
                        <a:pt x="188" y="144"/>
                        <a:pt x="186" y="114"/>
                        <a:pt x="172" y="91"/>
                      </a:cubicBezTo>
                      <a:cubicBezTo>
                        <a:pt x="164" y="78"/>
                        <a:pt x="153" y="70"/>
                        <a:pt x="140" y="61"/>
                      </a:cubicBezTo>
                      <a:cubicBezTo>
                        <a:pt x="126" y="52"/>
                        <a:pt x="111" y="42"/>
                        <a:pt x="104" y="25"/>
                      </a:cubicBezTo>
                      <a:cubicBezTo>
                        <a:pt x="103" y="24"/>
                        <a:pt x="100" y="23"/>
                        <a:pt x="99" y="25"/>
                      </a:cubicBezTo>
                      <a:cubicBezTo>
                        <a:pt x="89" y="51"/>
                        <a:pt x="60" y="62"/>
                        <a:pt x="41" y="81"/>
                      </a:cubicBezTo>
                      <a:cubicBezTo>
                        <a:pt x="21" y="100"/>
                        <a:pt x="14" y="131"/>
                        <a:pt x="27" y="156"/>
                      </a:cubicBezTo>
                      <a:cubicBezTo>
                        <a:pt x="19" y="157"/>
                        <a:pt x="11" y="159"/>
                        <a:pt x="4" y="161"/>
                      </a:cubicBezTo>
                      <a:cubicBezTo>
                        <a:pt x="4" y="160"/>
                        <a:pt x="4" y="160"/>
                        <a:pt x="4" y="159"/>
                      </a:cubicBezTo>
                      <a:cubicBezTo>
                        <a:pt x="3" y="157"/>
                        <a:pt x="2" y="155"/>
                        <a:pt x="2" y="153"/>
                      </a:cubicBezTo>
                      <a:cubicBezTo>
                        <a:pt x="1" y="150"/>
                        <a:pt x="1" y="146"/>
                        <a:pt x="1" y="143"/>
                      </a:cubicBezTo>
                      <a:cubicBezTo>
                        <a:pt x="0" y="113"/>
                        <a:pt x="10" y="84"/>
                        <a:pt x="31" y="62"/>
                      </a:cubicBezTo>
                      <a:cubicBezTo>
                        <a:pt x="32" y="61"/>
                        <a:pt x="32" y="61"/>
                        <a:pt x="33" y="60"/>
                      </a:cubicBezTo>
                      <a:cubicBezTo>
                        <a:pt x="46" y="47"/>
                        <a:pt x="61" y="36"/>
                        <a:pt x="77" y="25"/>
                      </a:cubicBezTo>
                      <a:cubicBezTo>
                        <a:pt x="87" y="17"/>
                        <a:pt x="98" y="9"/>
                        <a:pt x="107" y="0"/>
                      </a:cubicBezTo>
                      <a:cubicBezTo>
                        <a:pt x="112" y="15"/>
                        <a:pt x="125" y="25"/>
                        <a:pt x="137" y="33"/>
                      </a:cubicBezTo>
                      <a:cubicBezTo>
                        <a:pt x="153" y="43"/>
                        <a:pt x="167" y="54"/>
                        <a:pt x="179" y="69"/>
                      </a:cubicBezTo>
                      <a:cubicBezTo>
                        <a:pt x="189" y="83"/>
                        <a:pt x="197" y="99"/>
                        <a:pt x="202" y="1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388"/>
                <p:cNvSpPr>
                  <a:spLocks/>
                </p:cNvSpPr>
                <p:nvPr/>
              </p:nvSpPr>
              <p:spPr bwMode="auto">
                <a:xfrm>
                  <a:off x="3944" y="1128"/>
                  <a:ext cx="29" cy="36"/>
                </a:xfrm>
                <a:custGeom>
                  <a:avLst/>
                  <a:gdLst>
                    <a:gd name="T0" fmla="*/ 12 w 12"/>
                    <a:gd name="T1" fmla="*/ 8 h 15"/>
                    <a:gd name="T2" fmla="*/ 8 w 12"/>
                    <a:gd name="T3" fmla="*/ 15 h 15"/>
                    <a:gd name="T4" fmla="*/ 0 w 12"/>
                    <a:gd name="T5" fmla="*/ 5 h 15"/>
                    <a:gd name="T6" fmla="*/ 1 w 12"/>
                    <a:gd name="T7" fmla="*/ 4 h 15"/>
                    <a:gd name="T8" fmla="*/ 8 w 12"/>
                    <a:gd name="T9" fmla="*/ 0 h 15"/>
                    <a:gd name="T10" fmla="*/ 11 w 12"/>
                    <a:gd name="T11" fmla="*/ 2 h 15"/>
                    <a:gd name="T12" fmla="*/ 12 w 12"/>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12" h="15">
                      <a:moveTo>
                        <a:pt x="12" y="8"/>
                      </a:moveTo>
                      <a:cubicBezTo>
                        <a:pt x="11" y="11"/>
                        <a:pt x="10" y="13"/>
                        <a:pt x="8" y="15"/>
                      </a:cubicBezTo>
                      <a:cubicBezTo>
                        <a:pt x="6" y="11"/>
                        <a:pt x="3" y="8"/>
                        <a:pt x="0" y="5"/>
                      </a:cubicBezTo>
                      <a:cubicBezTo>
                        <a:pt x="0" y="5"/>
                        <a:pt x="1" y="4"/>
                        <a:pt x="1" y="4"/>
                      </a:cubicBezTo>
                      <a:cubicBezTo>
                        <a:pt x="3" y="2"/>
                        <a:pt x="6" y="0"/>
                        <a:pt x="8" y="0"/>
                      </a:cubicBezTo>
                      <a:cubicBezTo>
                        <a:pt x="8" y="1"/>
                        <a:pt x="9" y="3"/>
                        <a:pt x="11" y="2"/>
                      </a:cubicBezTo>
                      <a:cubicBezTo>
                        <a:pt x="12" y="4"/>
                        <a:pt x="12" y="6"/>
                        <a:pt x="12" y="8"/>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389"/>
                <p:cNvSpPr>
                  <a:spLocks/>
                </p:cNvSpPr>
                <p:nvPr/>
              </p:nvSpPr>
              <p:spPr bwMode="auto">
                <a:xfrm>
                  <a:off x="3883" y="1334"/>
                  <a:ext cx="49" cy="43"/>
                </a:xfrm>
                <a:custGeom>
                  <a:avLst/>
                  <a:gdLst>
                    <a:gd name="T0" fmla="*/ 17 w 21"/>
                    <a:gd name="T1" fmla="*/ 4 h 18"/>
                    <a:gd name="T2" fmla="*/ 21 w 21"/>
                    <a:gd name="T3" fmla="*/ 7 h 18"/>
                    <a:gd name="T4" fmla="*/ 10 w 21"/>
                    <a:gd name="T5" fmla="*/ 16 h 18"/>
                    <a:gd name="T6" fmla="*/ 6 w 21"/>
                    <a:gd name="T7" fmla="*/ 18 h 18"/>
                    <a:gd name="T8" fmla="*/ 6 w 21"/>
                    <a:gd name="T9" fmla="*/ 17 h 18"/>
                    <a:gd name="T10" fmla="*/ 0 w 21"/>
                    <a:gd name="T11" fmla="*/ 10 h 18"/>
                    <a:gd name="T12" fmla="*/ 7 w 21"/>
                    <a:gd name="T13" fmla="*/ 6 h 18"/>
                    <a:gd name="T14" fmla="*/ 14 w 21"/>
                    <a:gd name="T15" fmla="*/ 0 h 18"/>
                    <a:gd name="T16" fmla="*/ 15 w 21"/>
                    <a:gd name="T17" fmla="*/ 1 h 18"/>
                    <a:gd name="T18" fmla="*/ 17 w 21"/>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8">
                      <a:moveTo>
                        <a:pt x="17" y="4"/>
                      </a:moveTo>
                      <a:cubicBezTo>
                        <a:pt x="18" y="5"/>
                        <a:pt x="20" y="7"/>
                        <a:pt x="21" y="7"/>
                      </a:cubicBezTo>
                      <a:cubicBezTo>
                        <a:pt x="18" y="11"/>
                        <a:pt x="14" y="14"/>
                        <a:pt x="10" y="16"/>
                      </a:cubicBezTo>
                      <a:cubicBezTo>
                        <a:pt x="8" y="17"/>
                        <a:pt x="7" y="17"/>
                        <a:pt x="6" y="18"/>
                      </a:cubicBezTo>
                      <a:cubicBezTo>
                        <a:pt x="6" y="17"/>
                        <a:pt x="7" y="17"/>
                        <a:pt x="6" y="17"/>
                      </a:cubicBezTo>
                      <a:cubicBezTo>
                        <a:pt x="4" y="14"/>
                        <a:pt x="2" y="12"/>
                        <a:pt x="0" y="10"/>
                      </a:cubicBezTo>
                      <a:cubicBezTo>
                        <a:pt x="2" y="9"/>
                        <a:pt x="5" y="7"/>
                        <a:pt x="7" y="6"/>
                      </a:cubicBezTo>
                      <a:cubicBezTo>
                        <a:pt x="10" y="4"/>
                        <a:pt x="12" y="2"/>
                        <a:pt x="14" y="0"/>
                      </a:cubicBezTo>
                      <a:cubicBezTo>
                        <a:pt x="15" y="0"/>
                        <a:pt x="15" y="1"/>
                        <a:pt x="15" y="1"/>
                      </a:cubicBezTo>
                      <a:cubicBezTo>
                        <a:pt x="16" y="2"/>
                        <a:pt x="16" y="3"/>
                        <a:pt x="1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390"/>
                <p:cNvSpPr>
                  <a:spLocks/>
                </p:cNvSpPr>
                <p:nvPr/>
              </p:nvSpPr>
              <p:spPr bwMode="auto">
                <a:xfrm>
                  <a:off x="4015" y="845"/>
                  <a:ext cx="24" cy="33"/>
                </a:xfrm>
                <a:custGeom>
                  <a:avLst/>
                  <a:gdLst>
                    <a:gd name="T0" fmla="*/ 9 w 10"/>
                    <a:gd name="T1" fmla="*/ 4 h 14"/>
                    <a:gd name="T2" fmla="*/ 3 w 10"/>
                    <a:gd name="T3" fmla="*/ 12 h 14"/>
                    <a:gd name="T4" fmla="*/ 0 w 10"/>
                    <a:gd name="T5" fmla="*/ 6 h 14"/>
                    <a:gd name="T6" fmla="*/ 5 w 10"/>
                    <a:gd name="T7" fmla="*/ 1 h 14"/>
                    <a:gd name="T8" fmla="*/ 8 w 10"/>
                    <a:gd name="T9" fmla="*/ 2 h 14"/>
                    <a:gd name="T10" fmla="*/ 9 w 10"/>
                    <a:gd name="T11" fmla="*/ 4 h 14"/>
                  </a:gdLst>
                  <a:ahLst/>
                  <a:cxnLst>
                    <a:cxn ang="0">
                      <a:pos x="T0" y="T1"/>
                    </a:cxn>
                    <a:cxn ang="0">
                      <a:pos x="T2" y="T3"/>
                    </a:cxn>
                    <a:cxn ang="0">
                      <a:pos x="T4" y="T5"/>
                    </a:cxn>
                    <a:cxn ang="0">
                      <a:pos x="T6" y="T7"/>
                    </a:cxn>
                    <a:cxn ang="0">
                      <a:pos x="T8" y="T9"/>
                    </a:cxn>
                    <a:cxn ang="0">
                      <a:pos x="T10" y="T11"/>
                    </a:cxn>
                  </a:cxnLst>
                  <a:rect l="0" t="0" r="r" b="b"/>
                  <a:pathLst>
                    <a:path w="10" h="14">
                      <a:moveTo>
                        <a:pt x="9" y="4"/>
                      </a:moveTo>
                      <a:cubicBezTo>
                        <a:pt x="10" y="7"/>
                        <a:pt x="8" y="14"/>
                        <a:pt x="3" y="12"/>
                      </a:cubicBezTo>
                      <a:cubicBezTo>
                        <a:pt x="1" y="11"/>
                        <a:pt x="0" y="9"/>
                        <a:pt x="0" y="6"/>
                      </a:cubicBezTo>
                      <a:cubicBezTo>
                        <a:pt x="1" y="4"/>
                        <a:pt x="3" y="2"/>
                        <a:pt x="5" y="1"/>
                      </a:cubicBezTo>
                      <a:cubicBezTo>
                        <a:pt x="7" y="0"/>
                        <a:pt x="8" y="1"/>
                        <a:pt x="8" y="2"/>
                      </a:cubicBezTo>
                      <a:cubicBezTo>
                        <a:pt x="8" y="3"/>
                        <a:pt x="9" y="3"/>
                        <a:pt x="9"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391"/>
                <p:cNvSpPr>
                  <a:spLocks/>
                </p:cNvSpPr>
                <p:nvPr/>
              </p:nvSpPr>
              <p:spPr bwMode="auto">
                <a:xfrm>
                  <a:off x="4032" y="705"/>
                  <a:ext cx="33" cy="38"/>
                </a:xfrm>
                <a:custGeom>
                  <a:avLst/>
                  <a:gdLst>
                    <a:gd name="T0" fmla="*/ 14 w 14"/>
                    <a:gd name="T1" fmla="*/ 3 h 16"/>
                    <a:gd name="T2" fmla="*/ 11 w 14"/>
                    <a:gd name="T3" fmla="*/ 16 h 16"/>
                    <a:gd name="T4" fmla="*/ 0 w 14"/>
                    <a:gd name="T5" fmla="*/ 13 h 16"/>
                    <a:gd name="T6" fmla="*/ 1 w 14"/>
                    <a:gd name="T7" fmla="*/ 1 h 16"/>
                    <a:gd name="T8" fmla="*/ 0 w 14"/>
                    <a:gd name="T9" fmla="*/ 0 h 16"/>
                    <a:gd name="T10" fmla="*/ 1 w 14"/>
                    <a:gd name="T11" fmla="*/ 0 h 16"/>
                    <a:gd name="T12" fmla="*/ 14 w 14"/>
                    <a:gd name="T13" fmla="*/ 3 h 16"/>
                  </a:gdLst>
                  <a:ahLst/>
                  <a:cxnLst>
                    <a:cxn ang="0">
                      <a:pos x="T0" y="T1"/>
                    </a:cxn>
                    <a:cxn ang="0">
                      <a:pos x="T2" y="T3"/>
                    </a:cxn>
                    <a:cxn ang="0">
                      <a:pos x="T4" y="T5"/>
                    </a:cxn>
                    <a:cxn ang="0">
                      <a:pos x="T6" y="T7"/>
                    </a:cxn>
                    <a:cxn ang="0">
                      <a:pos x="T8" y="T9"/>
                    </a:cxn>
                    <a:cxn ang="0">
                      <a:pos x="T10" y="T11"/>
                    </a:cxn>
                    <a:cxn ang="0">
                      <a:pos x="T12" y="T13"/>
                    </a:cxn>
                  </a:cxnLst>
                  <a:rect l="0" t="0" r="r" b="b"/>
                  <a:pathLst>
                    <a:path w="14" h="16">
                      <a:moveTo>
                        <a:pt x="14" y="3"/>
                      </a:moveTo>
                      <a:cubicBezTo>
                        <a:pt x="13" y="7"/>
                        <a:pt x="12" y="12"/>
                        <a:pt x="11" y="16"/>
                      </a:cubicBezTo>
                      <a:cubicBezTo>
                        <a:pt x="8" y="15"/>
                        <a:pt x="4" y="14"/>
                        <a:pt x="0" y="13"/>
                      </a:cubicBezTo>
                      <a:cubicBezTo>
                        <a:pt x="1" y="9"/>
                        <a:pt x="2" y="5"/>
                        <a:pt x="1" y="1"/>
                      </a:cubicBezTo>
                      <a:cubicBezTo>
                        <a:pt x="1" y="1"/>
                        <a:pt x="1" y="1"/>
                        <a:pt x="0" y="0"/>
                      </a:cubicBezTo>
                      <a:cubicBezTo>
                        <a:pt x="1" y="0"/>
                        <a:pt x="1" y="0"/>
                        <a:pt x="1" y="0"/>
                      </a:cubicBezTo>
                      <a:cubicBezTo>
                        <a:pt x="5" y="0"/>
                        <a:pt x="10" y="1"/>
                        <a:pt x="14"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392"/>
                <p:cNvSpPr>
                  <a:spLocks/>
                </p:cNvSpPr>
                <p:nvPr/>
              </p:nvSpPr>
              <p:spPr bwMode="auto">
                <a:xfrm>
                  <a:off x="3667" y="1940"/>
                  <a:ext cx="114" cy="78"/>
                </a:xfrm>
                <a:custGeom>
                  <a:avLst/>
                  <a:gdLst>
                    <a:gd name="T0" fmla="*/ 47 w 48"/>
                    <a:gd name="T1" fmla="*/ 9 h 33"/>
                    <a:gd name="T2" fmla="*/ 20 w 48"/>
                    <a:gd name="T3" fmla="*/ 30 h 33"/>
                    <a:gd name="T4" fmla="*/ 4 w 48"/>
                    <a:gd name="T5" fmla="*/ 0 h 33"/>
                    <a:gd name="T6" fmla="*/ 48 w 48"/>
                    <a:gd name="T7" fmla="*/ 7 h 33"/>
                    <a:gd name="T8" fmla="*/ 47 w 48"/>
                    <a:gd name="T9" fmla="*/ 9 h 33"/>
                  </a:gdLst>
                  <a:ahLst/>
                  <a:cxnLst>
                    <a:cxn ang="0">
                      <a:pos x="T0" y="T1"/>
                    </a:cxn>
                    <a:cxn ang="0">
                      <a:pos x="T2" y="T3"/>
                    </a:cxn>
                    <a:cxn ang="0">
                      <a:pos x="T4" y="T5"/>
                    </a:cxn>
                    <a:cxn ang="0">
                      <a:pos x="T6" y="T7"/>
                    </a:cxn>
                    <a:cxn ang="0">
                      <a:pos x="T8" y="T9"/>
                    </a:cxn>
                  </a:cxnLst>
                  <a:rect l="0" t="0" r="r" b="b"/>
                  <a:pathLst>
                    <a:path w="48" h="33">
                      <a:moveTo>
                        <a:pt x="47" y="9"/>
                      </a:moveTo>
                      <a:cubicBezTo>
                        <a:pt x="45" y="22"/>
                        <a:pt x="33" y="33"/>
                        <a:pt x="20" y="30"/>
                      </a:cubicBezTo>
                      <a:cubicBezTo>
                        <a:pt x="7" y="27"/>
                        <a:pt x="0" y="12"/>
                        <a:pt x="4" y="0"/>
                      </a:cubicBezTo>
                      <a:cubicBezTo>
                        <a:pt x="19" y="3"/>
                        <a:pt x="33" y="6"/>
                        <a:pt x="48" y="7"/>
                      </a:cubicBezTo>
                      <a:cubicBezTo>
                        <a:pt x="47" y="8"/>
                        <a:pt x="47" y="8"/>
                        <a:pt x="47"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393"/>
                <p:cNvSpPr>
                  <a:spLocks/>
                </p:cNvSpPr>
                <p:nvPr/>
              </p:nvSpPr>
              <p:spPr bwMode="auto">
                <a:xfrm>
                  <a:off x="4146" y="220"/>
                  <a:ext cx="38" cy="24"/>
                </a:xfrm>
                <a:custGeom>
                  <a:avLst/>
                  <a:gdLst>
                    <a:gd name="T0" fmla="*/ 12 w 16"/>
                    <a:gd name="T1" fmla="*/ 2 h 10"/>
                    <a:gd name="T2" fmla="*/ 16 w 16"/>
                    <a:gd name="T3" fmla="*/ 9 h 10"/>
                    <a:gd name="T4" fmla="*/ 0 w 16"/>
                    <a:gd name="T5" fmla="*/ 10 h 10"/>
                    <a:gd name="T6" fmla="*/ 1 w 16"/>
                    <a:gd name="T7" fmla="*/ 8 h 10"/>
                    <a:gd name="T8" fmla="*/ 4 w 16"/>
                    <a:gd name="T9" fmla="*/ 2 h 10"/>
                    <a:gd name="T10" fmla="*/ 12 w 16"/>
                    <a:gd name="T11" fmla="*/ 2 h 10"/>
                  </a:gdLst>
                  <a:ahLst/>
                  <a:cxnLst>
                    <a:cxn ang="0">
                      <a:pos x="T0" y="T1"/>
                    </a:cxn>
                    <a:cxn ang="0">
                      <a:pos x="T2" y="T3"/>
                    </a:cxn>
                    <a:cxn ang="0">
                      <a:pos x="T4" y="T5"/>
                    </a:cxn>
                    <a:cxn ang="0">
                      <a:pos x="T6" y="T7"/>
                    </a:cxn>
                    <a:cxn ang="0">
                      <a:pos x="T8" y="T9"/>
                    </a:cxn>
                    <a:cxn ang="0">
                      <a:pos x="T10" y="T11"/>
                    </a:cxn>
                  </a:cxnLst>
                  <a:rect l="0" t="0" r="r" b="b"/>
                  <a:pathLst>
                    <a:path w="16" h="10">
                      <a:moveTo>
                        <a:pt x="12" y="2"/>
                      </a:moveTo>
                      <a:cubicBezTo>
                        <a:pt x="14" y="4"/>
                        <a:pt x="15" y="7"/>
                        <a:pt x="16" y="9"/>
                      </a:cubicBezTo>
                      <a:cubicBezTo>
                        <a:pt x="11" y="9"/>
                        <a:pt x="5" y="9"/>
                        <a:pt x="0" y="10"/>
                      </a:cubicBezTo>
                      <a:cubicBezTo>
                        <a:pt x="1" y="10"/>
                        <a:pt x="1" y="9"/>
                        <a:pt x="1" y="8"/>
                      </a:cubicBezTo>
                      <a:cubicBezTo>
                        <a:pt x="0" y="6"/>
                        <a:pt x="2" y="3"/>
                        <a:pt x="4" y="2"/>
                      </a:cubicBezTo>
                      <a:cubicBezTo>
                        <a:pt x="7" y="0"/>
                        <a:pt x="10" y="0"/>
                        <a:pt x="12"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394"/>
                <p:cNvSpPr>
                  <a:spLocks/>
                </p:cNvSpPr>
                <p:nvPr/>
              </p:nvSpPr>
              <p:spPr bwMode="auto">
                <a:xfrm>
                  <a:off x="3731" y="1881"/>
                  <a:ext cx="64" cy="64"/>
                </a:xfrm>
                <a:custGeom>
                  <a:avLst/>
                  <a:gdLst>
                    <a:gd name="T0" fmla="*/ 26 w 27"/>
                    <a:gd name="T1" fmla="*/ 3 h 27"/>
                    <a:gd name="T2" fmla="*/ 12 w 27"/>
                    <a:gd name="T3" fmla="*/ 25 h 27"/>
                    <a:gd name="T4" fmla="*/ 2 w 27"/>
                    <a:gd name="T5" fmla="*/ 1 h 27"/>
                    <a:gd name="T6" fmla="*/ 2 w 27"/>
                    <a:gd name="T7" fmla="*/ 0 h 27"/>
                    <a:gd name="T8" fmla="*/ 7 w 27"/>
                    <a:gd name="T9" fmla="*/ 0 h 27"/>
                    <a:gd name="T10" fmla="*/ 10 w 27"/>
                    <a:gd name="T11" fmla="*/ 13 h 27"/>
                    <a:gd name="T12" fmla="*/ 20 w 27"/>
                    <a:gd name="T13" fmla="*/ 2 h 27"/>
                    <a:gd name="T14" fmla="*/ 26 w 27"/>
                    <a:gd name="T15" fmla="*/ 3 h 27"/>
                    <a:gd name="T16" fmla="*/ 26 w 27"/>
                    <a:gd name="T17"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7">
                      <a:moveTo>
                        <a:pt x="26" y="3"/>
                      </a:moveTo>
                      <a:cubicBezTo>
                        <a:pt x="27" y="12"/>
                        <a:pt x="24" y="27"/>
                        <a:pt x="12" y="25"/>
                      </a:cubicBezTo>
                      <a:cubicBezTo>
                        <a:pt x="0" y="24"/>
                        <a:pt x="1" y="9"/>
                        <a:pt x="2" y="1"/>
                      </a:cubicBezTo>
                      <a:cubicBezTo>
                        <a:pt x="3" y="0"/>
                        <a:pt x="3" y="0"/>
                        <a:pt x="2" y="0"/>
                      </a:cubicBezTo>
                      <a:cubicBezTo>
                        <a:pt x="4" y="0"/>
                        <a:pt x="5" y="0"/>
                        <a:pt x="7" y="0"/>
                      </a:cubicBezTo>
                      <a:cubicBezTo>
                        <a:pt x="4" y="4"/>
                        <a:pt x="7" y="11"/>
                        <a:pt x="10" y="13"/>
                      </a:cubicBezTo>
                      <a:cubicBezTo>
                        <a:pt x="16" y="17"/>
                        <a:pt x="21" y="8"/>
                        <a:pt x="20" y="2"/>
                      </a:cubicBezTo>
                      <a:cubicBezTo>
                        <a:pt x="22" y="2"/>
                        <a:pt x="24" y="2"/>
                        <a:pt x="26" y="3"/>
                      </a:cubicBezTo>
                      <a:cubicBezTo>
                        <a:pt x="26" y="3"/>
                        <a:pt x="26" y="3"/>
                        <a:pt x="26" y="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395"/>
                <p:cNvSpPr>
                  <a:spLocks/>
                </p:cNvSpPr>
                <p:nvPr/>
              </p:nvSpPr>
              <p:spPr bwMode="auto">
                <a:xfrm>
                  <a:off x="3857" y="1417"/>
                  <a:ext cx="45" cy="50"/>
                </a:xfrm>
                <a:custGeom>
                  <a:avLst/>
                  <a:gdLst>
                    <a:gd name="T0" fmla="*/ 19 w 19"/>
                    <a:gd name="T1" fmla="*/ 18 h 21"/>
                    <a:gd name="T2" fmla="*/ 13 w 19"/>
                    <a:gd name="T3" fmla="*/ 20 h 21"/>
                    <a:gd name="T4" fmla="*/ 7 w 19"/>
                    <a:gd name="T5" fmla="*/ 21 h 21"/>
                    <a:gd name="T6" fmla="*/ 3 w 19"/>
                    <a:gd name="T7" fmla="*/ 12 h 21"/>
                    <a:gd name="T8" fmla="*/ 14 w 19"/>
                    <a:gd name="T9" fmla="*/ 10 h 21"/>
                    <a:gd name="T10" fmla="*/ 13 w 19"/>
                    <a:gd name="T11" fmla="*/ 8 h 21"/>
                    <a:gd name="T12" fmla="*/ 7 w 19"/>
                    <a:gd name="T13" fmla="*/ 9 h 21"/>
                    <a:gd name="T14" fmla="*/ 2 w 19"/>
                    <a:gd name="T15" fmla="*/ 10 h 21"/>
                    <a:gd name="T16" fmla="*/ 0 w 19"/>
                    <a:gd name="T17" fmla="*/ 6 h 21"/>
                    <a:gd name="T18" fmla="*/ 4 w 19"/>
                    <a:gd name="T19" fmla="*/ 6 h 21"/>
                    <a:gd name="T20" fmla="*/ 12 w 19"/>
                    <a:gd name="T21" fmla="*/ 0 h 21"/>
                    <a:gd name="T22" fmla="*/ 19 w 19"/>
                    <a:gd name="T2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1">
                      <a:moveTo>
                        <a:pt x="19" y="18"/>
                      </a:moveTo>
                      <a:cubicBezTo>
                        <a:pt x="17" y="18"/>
                        <a:pt x="15" y="19"/>
                        <a:pt x="13" y="20"/>
                      </a:cubicBezTo>
                      <a:cubicBezTo>
                        <a:pt x="11" y="20"/>
                        <a:pt x="9" y="20"/>
                        <a:pt x="7" y="21"/>
                      </a:cubicBezTo>
                      <a:cubicBezTo>
                        <a:pt x="6" y="18"/>
                        <a:pt x="4" y="15"/>
                        <a:pt x="3" y="12"/>
                      </a:cubicBezTo>
                      <a:cubicBezTo>
                        <a:pt x="7" y="12"/>
                        <a:pt x="10" y="12"/>
                        <a:pt x="14" y="10"/>
                      </a:cubicBezTo>
                      <a:cubicBezTo>
                        <a:pt x="15" y="10"/>
                        <a:pt x="15" y="8"/>
                        <a:pt x="13" y="8"/>
                      </a:cubicBezTo>
                      <a:cubicBezTo>
                        <a:pt x="11" y="8"/>
                        <a:pt x="9" y="9"/>
                        <a:pt x="7" y="9"/>
                      </a:cubicBezTo>
                      <a:cubicBezTo>
                        <a:pt x="5" y="9"/>
                        <a:pt x="4" y="10"/>
                        <a:pt x="2" y="10"/>
                      </a:cubicBezTo>
                      <a:cubicBezTo>
                        <a:pt x="1" y="9"/>
                        <a:pt x="1" y="7"/>
                        <a:pt x="0" y="6"/>
                      </a:cubicBezTo>
                      <a:cubicBezTo>
                        <a:pt x="1" y="6"/>
                        <a:pt x="3" y="6"/>
                        <a:pt x="4" y="6"/>
                      </a:cubicBezTo>
                      <a:cubicBezTo>
                        <a:pt x="8" y="5"/>
                        <a:pt x="11" y="3"/>
                        <a:pt x="12" y="0"/>
                      </a:cubicBezTo>
                      <a:cubicBezTo>
                        <a:pt x="15" y="6"/>
                        <a:pt x="17" y="12"/>
                        <a:pt x="19" y="1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396"/>
                <p:cNvSpPr>
                  <a:spLocks/>
                </p:cNvSpPr>
                <p:nvPr/>
              </p:nvSpPr>
              <p:spPr bwMode="auto">
                <a:xfrm>
                  <a:off x="3812" y="1673"/>
                  <a:ext cx="26" cy="26"/>
                </a:xfrm>
                <a:custGeom>
                  <a:avLst/>
                  <a:gdLst>
                    <a:gd name="T0" fmla="*/ 9 w 11"/>
                    <a:gd name="T1" fmla="*/ 3 h 11"/>
                    <a:gd name="T2" fmla="*/ 7 w 11"/>
                    <a:gd name="T3" fmla="*/ 11 h 11"/>
                    <a:gd name="T4" fmla="*/ 1 w 11"/>
                    <a:gd name="T5" fmla="*/ 9 h 11"/>
                    <a:gd name="T6" fmla="*/ 1 w 11"/>
                    <a:gd name="T7" fmla="*/ 3 h 11"/>
                    <a:gd name="T8" fmla="*/ 9 w 11"/>
                    <a:gd name="T9" fmla="*/ 3 h 11"/>
                  </a:gdLst>
                  <a:ahLst/>
                  <a:cxnLst>
                    <a:cxn ang="0">
                      <a:pos x="T0" y="T1"/>
                    </a:cxn>
                    <a:cxn ang="0">
                      <a:pos x="T2" y="T3"/>
                    </a:cxn>
                    <a:cxn ang="0">
                      <a:pos x="T4" y="T5"/>
                    </a:cxn>
                    <a:cxn ang="0">
                      <a:pos x="T6" y="T7"/>
                    </a:cxn>
                    <a:cxn ang="0">
                      <a:pos x="T8" y="T9"/>
                    </a:cxn>
                  </a:cxnLst>
                  <a:rect l="0" t="0" r="r" b="b"/>
                  <a:pathLst>
                    <a:path w="11" h="11">
                      <a:moveTo>
                        <a:pt x="9" y="3"/>
                      </a:moveTo>
                      <a:cubicBezTo>
                        <a:pt x="11" y="6"/>
                        <a:pt x="10" y="10"/>
                        <a:pt x="7" y="11"/>
                      </a:cubicBezTo>
                      <a:cubicBezTo>
                        <a:pt x="5" y="11"/>
                        <a:pt x="2" y="10"/>
                        <a:pt x="1" y="9"/>
                      </a:cubicBezTo>
                      <a:cubicBezTo>
                        <a:pt x="0" y="7"/>
                        <a:pt x="0" y="5"/>
                        <a:pt x="1" y="3"/>
                      </a:cubicBezTo>
                      <a:cubicBezTo>
                        <a:pt x="3" y="0"/>
                        <a:pt x="7" y="1"/>
                        <a:pt x="9"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397"/>
                <p:cNvSpPr>
                  <a:spLocks/>
                </p:cNvSpPr>
                <p:nvPr/>
              </p:nvSpPr>
              <p:spPr bwMode="auto">
                <a:xfrm>
                  <a:off x="3757" y="1805"/>
                  <a:ext cx="40" cy="28"/>
                </a:xfrm>
                <a:custGeom>
                  <a:avLst/>
                  <a:gdLst>
                    <a:gd name="T0" fmla="*/ 17 w 17"/>
                    <a:gd name="T1" fmla="*/ 12 h 12"/>
                    <a:gd name="T2" fmla="*/ 17 w 17"/>
                    <a:gd name="T3" fmla="*/ 12 h 12"/>
                    <a:gd name="T4" fmla="*/ 0 w 17"/>
                    <a:gd name="T5" fmla="*/ 7 h 12"/>
                    <a:gd name="T6" fmla="*/ 1 w 17"/>
                    <a:gd name="T7" fmla="*/ 4 h 12"/>
                    <a:gd name="T8" fmla="*/ 2 w 17"/>
                    <a:gd name="T9" fmla="*/ 0 h 12"/>
                    <a:gd name="T10" fmla="*/ 15 w 17"/>
                    <a:gd name="T11" fmla="*/ 4 h 12"/>
                    <a:gd name="T12" fmla="*/ 16 w 17"/>
                    <a:gd name="T13" fmla="*/ 11 h 12"/>
                    <a:gd name="T14" fmla="*/ 17 w 1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2">
                      <a:moveTo>
                        <a:pt x="17" y="12"/>
                      </a:moveTo>
                      <a:cubicBezTo>
                        <a:pt x="17" y="12"/>
                        <a:pt x="17" y="12"/>
                        <a:pt x="17" y="12"/>
                      </a:cubicBezTo>
                      <a:cubicBezTo>
                        <a:pt x="11" y="11"/>
                        <a:pt x="5" y="10"/>
                        <a:pt x="0" y="7"/>
                      </a:cubicBezTo>
                      <a:cubicBezTo>
                        <a:pt x="0" y="6"/>
                        <a:pt x="0" y="5"/>
                        <a:pt x="1" y="4"/>
                      </a:cubicBezTo>
                      <a:cubicBezTo>
                        <a:pt x="1" y="3"/>
                        <a:pt x="1" y="1"/>
                        <a:pt x="2" y="0"/>
                      </a:cubicBezTo>
                      <a:cubicBezTo>
                        <a:pt x="6" y="2"/>
                        <a:pt x="11" y="4"/>
                        <a:pt x="15" y="4"/>
                      </a:cubicBezTo>
                      <a:cubicBezTo>
                        <a:pt x="15" y="7"/>
                        <a:pt x="15" y="10"/>
                        <a:pt x="16" y="11"/>
                      </a:cubicBezTo>
                      <a:cubicBezTo>
                        <a:pt x="16" y="12"/>
                        <a:pt x="17" y="12"/>
                        <a:pt x="17"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398"/>
                <p:cNvSpPr>
                  <a:spLocks/>
                </p:cNvSpPr>
                <p:nvPr/>
              </p:nvSpPr>
              <p:spPr bwMode="auto">
                <a:xfrm>
                  <a:off x="4046" y="587"/>
                  <a:ext cx="50" cy="59"/>
                </a:xfrm>
                <a:custGeom>
                  <a:avLst/>
                  <a:gdLst>
                    <a:gd name="T0" fmla="*/ 21 w 21"/>
                    <a:gd name="T1" fmla="*/ 7 h 25"/>
                    <a:gd name="T2" fmla="*/ 7 w 21"/>
                    <a:gd name="T3" fmla="*/ 25 h 25"/>
                    <a:gd name="T4" fmla="*/ 7 w 21"/>
                    <a:gd name="T5" fmla="*/ 25 h 25"/>
                    <a:gd name="T6" fmla="*/ 6 w 21"/>
                    <a:gd name="T7" fmla="*/ 25 h 25"/>
                    <a:gd name="T8" fmla="*/ 0 w 21"/>
                    <a:gd name="T9" fmla="*/ 0 h 25"/>
                    <a:gd name="T10" fmla="*/ 21 w 21"/>
                    <a:gd name="T11" fmla="*/ 7 h 25"/>
                  </a:gdLst>
                  <a:ahLst/>
                  <a:cxnLst>
                    <a:cxn ang="0">
                      <a:pos x="T0" y="T1"/>
                    </a:cxn>
                    <a:cxn ang="0">
                      <a:pos x="T2" y="T3"/>
                    </a:cxn>
                    <a:cxn ang="0">
                      <a:pos x="T4" y="T5"/>
                    </a:cxn>
                    <a:cxn ang="0">
                      <a:pos x="T6" y="T7"/>
                    </a:cxn>
                    <a:cxn ang="0">
                      <a:pos x="T8" y="T9"/>
                    </a:cxn>
                    <a:cxn ang="0">
                      <a:pos x="T10" y="T11"/>
                    </a:cxn>
                  </a:cxnLst>
                  <a:rect l="0" t="0" r="r" b="b"/>
                  <a:pathLst>
                    <a:path w="21" h="25">
                      <a:moveTo>
                        <a:pt x="21" y="7"/>
                      </a:moveTo>
                      <a:cubicBezTo>
                        <a:pt x="14" y="9"/>
                        <a:pt x="9" y="18"/>
                        <a:pt x="7" y="25"/>
                      </a:cubicBezTo>
                      <a:cubicBezTo>
                        <a:pt x="7" y="25"/>
                        <a:pt x="7" y="25"/>
                        <a:pt x="7" y="25"/>
                      </a:cubicBezTo>
                      <a:cubicBezTo>
                        <a:pt x="6" y="25"/>
                        <a:pt x="6" y="25"/>
                        <a:pt x="6" y="25"/>
                      </a:cubicBezTo>
                      <a:cubicBezTo>
                        <a:pt x="8" y="17"/>
                        <a:pt x="6" y="6"/>
                        <a:pt x="0" y="0"/>
                      </a:cubicBezTo>
                      <a:cubicBezTo>
                        <a:pt x="7" y="2"/>
                        <a:pt x="14" y="4"/>
                        <a:pt x="21" y="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399"/>
                <p:cNvSpPr>
                  <a:spLocks/>
                </p:cNvSpPr>
                <p:nvPr/>
              </p:nvSpPr>
              <p:spPr bwMode="auto">
                <a:xfrm>
                  <a:off x="3629" y="2032"/>
                  <a:ext cx="116" cy="90"/>
                </a:xfrm>
                <a:custGeom>
                  <a:avLst/>
                  <a:gdLst>
                    <a:gd name="T0" fmla="*/ 29 w 49"/>
                    <a:gd name="T1" fmla="*/ 0 h 38"/>
                    <a:gd name="T2" fmla="*/ 49 w 49"/>
                    <a:gd name="T3" fmla="*/ 21 h 38"/>
                    <a:gd name="T4" fmla="*/ 32 w 49"/>
                    <a:gd name="T5" fmla="*/ 38 h 38"/>
                    <a:gd name="T6" fmla="*/ 29 w 49"/>
                    <a:gd name="T7" fmla="*/ 35 h 38"/>
                    <a:gd name="T8" fmla="*/ 0 w 49"/>
                    <a:gd name="T9" fmla="*/ 11 h 38"/>
                    <a:gd name="T10" fmla="*/ 0 w 49"/>
                    <a:gd name="T11" fmla="*/ 11 h 38"/>
                    <a:gd name="T12" fmla="*/ 29 w 49"/>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49" h="38">
                      <a:moveTo>
                        <a:pt x="29" y="0"/>
                      </a:moveTo>
                      <a:cubicBezTo>
                        <a:pt x="29" y="11"/>
                        <a:pt x="38" y="20"/>
                        <a:pt x="49" y="21"/>
                      </a:cubicBezTo>
                      <a:cubicBezTo>
                        <a:pt x="44" y="27"/>
                        <a:pt x="38" y="33"/>
                        <a:pt x="32" y="38"/>
                      </a:cubicBezTo>
                      <a:cubicBezTo>
                        <a:pt x="31" y="36"/>
                        <a:pt x="31" y="35"/>
                        <a:pt x="29" y="35"/>
                      </a:cubicBezTo>
                      <a:cubicBezTo>
                        <a:pt x="15" y="37"/>
                        <a:pt x="1" y="26"/>
                        <a:pt x="0" y="11"/>
                      </a:cubicBezTo>
                      <a:cubicBezTo>
                        <a:pt x="0" y="11"/>
                        <a:pt x="0" y="11"/>
                        <a:pt x="0" y="11"/>
                      </a:cubicBezTo>
                      <a:cubicBezTo>
                        <a:pt x="10" y="13"/>
                        <a:pt x="21" y="8"/>
                        <a:pt x="2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400"/>
                <p:cNvSpPr>
                  <a:spLocks/>
                </p:cNvSpPr>
                <p:nvPr/>
              </p:nvSpPr>
              <p:spPr bwMode="auto">
                <a:xfrm>
                  <a:off x="3918" y="1150"/>
                  <a:ext cx="38" cy="38"/>
                </a:xfrm>
                <a:custGeom>
                  <a:avLst/>
                  <a:gdLst>
                    <a:gd name="T0" fmla="*/ 16 w 16"/>
                    <a:gd name="T1" fmla="*/ 9 h 16"/>
                    <a:gd name="T2" fmla="*/ 11 w 16"/>
                    <a:gd name="T3" fmla="*/ 12 h 16"/>
                    <a:gd name="T4" fmla="*/ 6 w 16"/>
                    <a:gd name="T5" fmla="*/ 16 h 16"/>
                    <a:gd name="T6" fmla="*/ 0 w 16"/>
                    <a:gd name="T7" fmla="*/ 8 h 16"/>
                    <a:gd name="T8" fmla="*/ 5 w 16"/>
                    <a:gd name="T9" fmla="*/ 4 h 16"/>
                    <a:gd name="T10" fmla="*/ 9 w 16"/>
                    <a:gd name="T11" fmla="*/ 0 h 16"/>
                    <a:gd name="T12" fmla="*/ 16 w 16"/>
                    <a:gd name="T13" fmla="*/ 9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16" y="9"/>
                      </a:moveTo>
                      <a:cubicBezTo>
                        <a:pt x="14" y="10"/>
                        <a:pt x="13" y="11"/>
                        <a:pt x="11" y="12"/>
                      </a:cubicBezTo>
                      <a:cubicBezTo>
                        <a:pt x="10" y="13"/>
                        <a:pt x="8" y="14"/>
                        <a:pt x="6" y="16"/>
                      </a:cubicBezTo>
                      <a:cubicBezTo>
                        <a:pt x="5" y="13"/>
                        <a:pt x="3" y="11"/>
                        <a:pt x="0" y="8"/>
                      </a:cubicBezTo>
                      <a:cubicBezTo>
                        <a:pt x="2" y="7"/>
                        <a:pt x="3" y="5"/>
                        <a:pt x="5" y="4"/>
                      </a:cubicBezTo>
                      <a:cubicBezTo>
                        <a:pt x="6" y="2"/>
                        <a:pt x="8" y="1"/>
                        <a:pt x="9" y="0"/>
                      </a:cubicBezTo>
                      <a:cubicBezTo>
                        <a:pt x="11" y="3"/>
                        <a:pt x="14" y="6"/>
                        <a:pt x="16"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401"/>
                <p:cNvSpPr>
                  <a:spLocks/>
                </p:cNvSpPr>
                <p:nvPr/>
              </p:nvSpPr>
              <p:spPr bwMode="auto">
                <a:xfrm>
                  <a:off x="3710" y="1133"/>
                  <a:ext cx="241" cy="234"/>
                </a:xfrm>
                <a:custGeom>
                  <a:avLst/>
                  <a:gdLst>
                    <a:gd name="T0" fmla="*/ 92 w 102"/>
                    <a:gd name="T1" fmla="*/ 27 h 99"/>
                    <a:gd name="T2" fmla="*/ 85 w 102"/>
                    <a:gd name="T3" fmla="*/ 81 h 99"/>
                    <a:gd name="T4" fmla="*/ 27 w 102"/>
                    <a:gd name="T5" fmla="*/ 88 h 99"/>
                    <a:gd name="T6" fmla="*/ 3 w 102"/>
                    <a:gd name="T7" fmla="*/ 38 h 99"/>
                    <a:gd name="T8" fmla="*/ 49 w 102"/>
                    <a:gd name="T9" fmla="*/ 3 h 99"/>
                    <a:gd name="T10" fmla="*/ 51 w 102"/>
                    <a:gd name="T11" fmla="*/ 0 h 99"/>
                    <a:gd name="T12" fmla="*/ 92 w 102"/>
                    <a:gd name="T13" fmla="*/ 27 h 99"/>
                  </a:gdLst>
                  <a:ahLst/>
                  <a:cxnLst>
                    <a:cxn ang="0">
                      <a:pos x="T0" y="T1"/>
                    </a:cxn>
                    <a:cxn ang="0">
                      <a:pos x="T2" y="T3"/>
                    </a:cxn>
                    <a:cxn ang="0">
                      <a:pos x="T4" y="T5"/>
                    </a:cxn>
                    <a:cxn ang="0">
                      <a:pos x="T6" y="T7"/>
                    </a:cxn>
                    <a:cxn ang="0">
                      <a:pos x="T8" y="T9"/>
                    </a:cxn>
                    <a:cxn ang="0">
                      <a:pos x="T10" y="T11"/>
                    </a:cxn>
                    <a:cxn ang="0">
                      <a:pos x="T12" y="T13"/>
                    </a:cxn>
                  </a:cxnLst>
                  <a:rect l="0" t="0" r="r" b="b"/>
                  <a:pathLst>
                    <a:path w="102" h="99">
                      <a:moveTo>
                        <a:pt x="92" y="27"/>
                      </a:moveTo>
                      <a:cubicBezTo>
                        <a:pt x="102" y="44"/>
                        <a:pt x="98" y="67"/>
                        <a:pt x="85" y="81"/>
                      </a:cubicBezTo>
                      <a:cubicBezTo>
                        <a:pt x="70" y="96"/>
                        <a:pt x="45" y="99"/>
                        <a:pt x="27" y="88"/>
                      </a:cubicBezTo>
                      <a:cubicBezTo>
                        <a:pt x="10" y="79"/>
                        <a:pt x="0" y="58"/>
                        <a:pt x="3" y="38"/>
                      </a:cubicBezTo>
                      <a:cubicBezTo>
                        <a:pt x="7" y="17"/>
                        <a:pt x="28" y="1"/>
                        <a:pt x="49" y="3"/>
                      </a:cubicBezTo>
                      <a:cubicBezTo>
                        <a:pt x="51" y="3"/>
                        <a:pt x="51" y="2"/>
                        <a:pt x="51" y="0"/>
                      </a:cubicBezTo>
                      <a:cubicBezTo>
                        <a:pt x="68" y="4"/>
                        <a:pt x="83" y="13"/>
                        <a:pt x="92" y="2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402"/>
                <p:cNvSpPr>
                  <a:spLocks/>
                </p:cNvSpPr>
                <p:nvPr/>
              </p:nvSpPr>
              <p:spPr bwMode="auto">
                <a:xfrm>
                  <a:off x="3667" y="2290"/>
                  <a:ext cx="33" cy="40"/>
                </a:xfrm>
                <a:custGeom>
                  <a:avLst/>
                  <a:gdLst>
                    <a:gd name="T0" fmla="*/ 14 w 14"/>
                    <a:gd name="T1" fmla="*/ 7 h 17"/>
                    <a:gd name="T2" fmla="*/ 1 w 14"/>
                    <a:gd name="T3" fmla="*/ 9 h 17"/>
                    <a:gd name="T4" fmla="*/ 2 w 14"/>
                    <a:gd name="T5" fmla="*/ 2 h 17"/>
                    <a:gd name="T6" fmla="*/ 4 w 14"/>
                    <a:gd name="T7" fmla="*/ 0 h 17"/>
                    <a:gd name="T8" fmla="*/ 14 w 14"/>
                    <a:gd name="T9" fmla="*/ 7 h 17"/>
                  </a:gdLst>
                  <a:ahLst/>
                  <a:cxnLst>
                    <a:cxn ang="0">
                      <a:pos x="T0" y="T1"/>
                    </a:cxn>
                    <a:cxn ang="0">
                      <a:pos x="T2" y="T3"/>
                    </a:cxn>
                    <a:cxn ang="0">
                      <a:pos x="T4" y="T5"/>
                    </a:cxn>
                    <a:cxn ang="0">
                      <a:pos x="T6" y="T7"/>
                    </a:cxn>
                    <a:cxn ang="0">
                      <a:pos x="T8" y="T9"/>
                    </a:cxn>
                  </a:cxnLst>
                  <a:rect l="0" t="0" r="r" b="b"/>
                  <a:pathLst>
                    <a:path w="14" h="17">
                      <a:moveTo>
                        <a:pt x="14" y="7"/>
                      </a:moveTo>
                      <a:cubicBezTo>
                        <a:pt x="11" y="11"/>
                        <a:pt x="4" y="17"/>
                        <a:pt x="1" y="9"/>
                      </a:cubicBezTo>
                      <a:cubicBezTo>
                        <a:pt x="0" y="7"/>
                        <a:pt x="1" y="4"/>
                        <a:pt x="2" y="2"/>
                      </a:cubicBezTo>
                      <a:cubicBezTo>
                        <a:pt x="3" y="1"/>
                        <a:pt x="3" y="1"/>
                        <a:pt x="4" y="0"/>
                      </a:cubicBezTo>
                      <a:cubicBezTo>
                        <a:pt x="7" y="3"/>
                        <a:pt x="11" y="5"/>
                        <a:pt x="14"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403"/>
                <p:cNvSpPr>
                  <a:spLocks/>
                </p:cNvSpPr>
                <p:nvPr/>
              </p:nvSpPr>
              <p:spPr bwMode="auto">
                <a:xfrm>
                  <a:off x="3847" y="1360"/>
                  <a:ext cx="48" cy="29"/>
                </a:xfrm>
                <a:custGeom>
                  <a:avLst/>
                  <a:gdLst>
                    <a:gd name="T0" fmla="*/ 19 w 20"/>
                    <a:gd name="T1" fmla="*/ 7 h 12"/>
                    <a:gd name="T2" fmla="*/ 20 w 20"/>
                    <a:gd name="T3" fmla="*/ 7 h 12"/>
                    <a:gd name="T4" fmla="*/ 3 w 20"/>
                    <a:gd name="T5" fmla="*/ 12 h 12"/>
                    <a:gd name="T6" fmla="*/ 1 w 20"/>
                    <a:gd name="T7" fmla="*/ 8 h 12"/>
                    <a:gd name="T8" fmla="*/ 0 w 20"/>
                    <a:gd name="T9" fmla="*/ 3 h 12"/>
                    <a:gd name="T10" fmla="*/ 12 w 20"/>
                    <a:gd name="T11" fmla="*/ 0 h 12"/>
                    <a:gd name="T12" fmla="*/ 19 w 20"/>
                    <a:gd name="T13" fmla="*/ 7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19" y="7"/>
                      </a:moveTo>
                      <a:cubicBezTo>
                        <a:pt x="20" y="7"/>
                        <a:pt x="20" y="7"/>
                        <a:pt x="20" y="7"/>
                      </a:cubicBezTo>
                      <a:cubicBezTo>
                        <a:pt x="15" y="10"/>
                        <a:pt x="9" y="11"/>
                        <a:pt x="3" y="12"/>
                      </a:cubicBezTo>
                      <a:cubicBezTo>
                        <a:pt x="2" y="11"/>
                        <a:pt x="1" y="9"/>
                        <a:pt x="1" y="8"/>
                      </a:cubicBezTo>
                      <a:cubicBezTo>
                        <a:pt x="0" y="6"/>
                        <a:pt x="0" y="4"/>
                        <a:pt x="0" y="3"/>
                      </a:cubicBezTo>
                      <a:cubicBezTo>
                        <a:pt x="4" y="2"/>
                        <a:pt x="8" y="1"/>
                        <a:pt x="12" y="0"/>
                      </a:cubicBezTo>
                      <a:cubicBezTo>
                        <a:pt x="14" y="2"/>
                        <a:pt x="17" y="5"/>
                        <a:pt x="19"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404"/>
                <p:cNvSpPr>
                  <a:spLocks/>
                </p:cNvSpPr>
                <p:nvPr/>
              </p:nvSpPr>
              <p:spPr bwMode="auto">
                <a:xfrm>
                  <a:off x="3748" y="1883"/>
                  <a:ext cx="23" cy="26"/>
                </a:xfrm>
                <a:custGeom>
                  <a:avLst/>
                  <a:gdLst>
                    <a:gd name="T0" fmla="*/ 10 w 10"/>
                    <a:gd name="T1" fmla="*/ 1 h 11"/>
                    <a:gd name="T2" fmla="*/ 5 w 10"/>
                    <a:gd name="T3" fmla="*/ 10 h 11"/>
                    <a:gd name="T4" fmla="*/ 2 w 10"/>
                    <a:gd name="T5" fmla="*/ 0 h 11"/>
                    <a:gd name="T6" fmla="*/ 10 w 10"/>
                    <a:gd name="T7" fmla="*/ 1 h 11"/>
                  </a:gdLst>
                  <a:ahLst/>
                  <a:cxnLst>
                    <a:cxn ang="0">
                      <a:pos x="T0" y="T1"/>
                    </a:cxn>
                    <a:cxn ang="0">
                      <a:pos x="T2" y="T3"/>
                    </a:cxn>
                    <a:cxn ang="0">
                      <a:pos x="T4" y="T5"/>
                    </a:cxn>
                    <a:cxn ang="0">
                      <a:pos x="T6" y="T7"/>
                    </a:cxn>
                  </a:cxnLst>
                  <a:rect l="0" t="0" r="r" b="b"/>
                  <a:pathLst>
                    <a:path w="10" h="11">
                      <a:moveTo>
                        <a:pt x="10" y="1"/>
                      </a:moveTo>
                      <a:cubicBezTo>
                        <a:pt x="9" y="5"/>
                        <a:pt x="9" y="11"/>
                        <a:pt x="5" y="10"/>
                      </a:cubicBezTo>
                      <a:cubicBezTo>
                        <a:pt x="3" y="9"/>
                        <a:pt x="0" y="2"/>
                        <a:pt x="2" y="0"/>
                      </a:cubicBezTo>
                      <a:cubicBezTo>
                        <a:pt x="5" y="0"/>
                        <a:pt x="7" y="0"/>
                        <a:pt x="10"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405"/>
                <p:cNvSpPr>
                  <a:spLocks/>
                </p:cNvSpPr>
                <p:nvPr/>
              </p:nvSpPr>
              <p:spPr bwMode="auto">
                <a:xfrm>
                  <a:off x="3842" y="1396"/>
                  <a:ext cx="43" cy="28"/>
                </a:xfrm>
                <a:custGeom>
                  <a:avLst/>
                  <a:gdLst>
                    <a:gd name="T0" fmla="*/ 16 w 18"/>
                    <a:gd name="T1" fmla="*/ 0 h 12"/>
                    <a:gd name="T2" fmla="*/ 10 w 18"/>
                    <a:gd name="T3" fmla="*/ 11 h 12"/>
                    <a:gd name="T4" fmla="*/ 0 w 18"/>
                    <a:gd name="T5" fmla="*/ 3 h 12"/>
                    <a:gd name="T6" fmla="*/ 16 w 18"/>
                    <a:gd name="T7" fmla="*/ 0 h 12"/>
                  </a:gdLst>
                  <a:ahLst/>
                  <a:cxnLst>
                    <a:cxn ang="0">
                      <a:pos x="T0" y="T1"/>
                    </a:cxn>
                    <a:cxn ang="0">
                      <a:pos x="T2" y="T3"/>
                    </a:cxn>
                    <a:cxn ang="0">
                      <a:pos x="T4" y="T5"/>
                    </a:cxn>
                    <a:cxn ang="0">
                      <a:pos x="T6" y="T7"/>
                    </a:cxn>
                  </a:cxnLst>
                  <a:rect l="0" t="0" r="r" b="b"/>
                  <a:pathLst>
                    <a:path w="18" h="12">
                      <a:moveTo>
                        <a:pt x="16" y="0"/>
                      </a:moveTo>
                      <a:cubicBezTo>
                        <a:pt x="18" y="4"/>
                        <a:pt x="15" y="10"/>
                        <a:pt x="10" y="11"/>
                      </a:cubicBezTo>
                      <a:cubicBezTo>
                        <a:pt x="5" y="12"/>
                        <a:pt x="0" y="8"/>
                        <a:pt x="0" y="3"/>
                      </a:cubicBezTo>
                      <a:cubicBezTo>
                        <a:pt x="5" y="2"/>
                        <a:pt x="11" y="1"/>
                        <a:pt x="16"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Group 607"/>
              <p:cNvGrpSpPr>
                <a:grpSpLocks/>
              </p:cNvGrpSpPr>
              <p:nvPr/>
            </p:nvGrpSpPr>
            <p:grpSpPr bwMode="auto">
              <a:xfrm>
                <a:off x="2883" y="109"/>
                <a:ext cx="1260" cy="2191"/>
                <a:chOff x="2883" y="109"/>
                <a:chExt cx="1260" cy="2191"/>
              </a:xfrm>
            </p:grpSpPr>
            <p:sp>
              <p:nvSpPr>
                <p:cNvPr id="236" name="Freeform 407"/>
                <p:cNvSpPr>
                  <a:spLocks/>
                </p:cNvSpPr>
                <p:nvPr/>
              </p:nvSpPr>
              <p:spPr bwMode="auto">
                <a:xfrm>
                  <a:off x="3985" y="573"/>
                  <a:ext cx="71" cy="75"/>
                </a:xfrm>
                <a:custGeom>
                  <a:avLst/>
                  <a:gdLst>
                    <a:gd name="T0" fmla="*/ 29 w 30"/>
                    <a:gd name="T1" fmla="*/ 32 h 32"/>
                    <a:gd name="T2" fmla="*/ 27 w 30"/>
                    <a:gd name="T3" fmla="*/ 31 h 32"/>
                    <a:gd name="T4" fmla="*/ 20 w 30"/>
                    <a:gd name="T5" fmla="*/ 29 h 32"/>
                    <a:gd name="T6" fmla="*/ 16 w 30"/>
                    <a:gd name="T7" fmla="*/ 14 h 32"/>
                    <a:gd name="T8" fmla="*/ 8 w 30"/>
                    <a:gd name="T9" fmla="*/ 26 h 32"/>
                    <a:gd name="T10" fmla="*/ 0 w 30"/>
                    <a:gd name="T11" fmla="*/ 24 h 32"/>
                    <a:gd name="T12" fmla="*/ 0 w 30"/>
                    <a:gd name="T13" fmla="*/ 24 h 32"/>
                    <a:gd name="T14" fmla="*/ 2 w 30"/>
                    <a:gd name="T15" fmla="*/ 18 h 32"/>
                    <a:gd name="T16" fmla="*/ 22 w 30"/>
                    <a:gd name="T17" fmla="*/ 8 h 32"/>
                    <a:gd name="T18" fmla="*/ 29 w 30"/>
                    <a:gd name="T19" fmla="*/ 32 h 32"/>
                    <a:gd name="T20" fmla="*/ 29 w 30"/>
                    <a:gd name="T2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2">
                      <a:moveTo>
                        <a:pt x="29" y="32"/>
                      </a:moveTo>
                      <a:cubicBezTo>
                        <a:pt x="28" y="32"/>
                        <a:pt x="28" y="32"/>
                        <a:pt x="27" y="31"/>
                      </a:cubicBezTo>
                      <a:cubicBezTo>
                        <a:pt x="25" y="31"/>
                        <a:pt x="22" y="30"/>
                        <a:pt x="20" y="29"/>
                      </a:cubicBezTo>
                      <a:cubicBezTo>
                        <a:pt x="22" y="24"/>
                        <a:pt x="23" y="16"/>
                        <a:pt x="16" y="14"/>
                      </a:cubicBezTo>
                      <a:cubicBezTo>
                        <a:pt x="10" y="13"/>
                        <a:pt x="8" y="21"/>
                        <a:pt x="8" y="26"/>
                      </a:cubicBezTo>
                      <a:cubicBezTo>
                        <a:pt x="5" y="25"/>
                        <a:pt x="3" y="25"/>
                        <a:pt x="0" y="24"/>
                      </a:cubicBezTo>
                      <a:cubicBezTo>
                        <a:pt x="0" y="24"/>
                        <a:pt x="0" y="24"/>
                        <a:pt x="0" y="24"/>
                      </a:cubicBezTo>
                      <a:cubicBezTo>
                        <a:pt x="0" y="22"/>
                        <a:pt x="1" y="20"/>
                        <a:pt x="2" y="18"/>
                      </a:cubicBezTo>
                      <a:cubicBezTo>
                        <a:pt x="5" y="9"/>
                        <a:pt x="13" y="0"/>
                        <a:pt x="22" y="8"/>
                      </a:cubicBezTo>
                      <a:cubicBezTo>
                        <a:pt x="30" y="14"/>
                        <a:pt x="27" y="23"/>
                        <a:pt x="29" y="32"/>
                      </a:cubicBezTo>
                      <a:cubicBezTo>
                        <a:pt x="29" y="32"/>
                        <a:pt x="29" y="32"/>
                        <a:pt x="29" y="3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408"/>
                <p:cNvSpPr>
                  <a:spLocks/>
                </p:cNvSpPr>
                <p:nvPr/>
              </p:nvSpPr>
              <p:spPr bwMode="auto">
                <a:xfrm>
                  <a:off x="3906" y="1095"/>
                  <a:ext cx="36" cy="41"/>
                </a:xfrm>
                <a:custGeom>
                  <a:avLst/>
                  <a:gdLst>
                    <a:gd name="T0" fmla="*/ 15 w 15"/>
                    <a:gd name="T1" fmla="*/ 9 h 17"/>
                    <a:gd name="T2" fmla="*/ 14 w 15"/>
                    <a:gd name="T3" fmla="*/ 17 h 17"/>
                    <a:gd name="T4" fmla="*/ 0 w 15"/>
                    <a:gd name="T5" fmla="*/ 7 h 17"/>
                    <a:gd name="T6" fmla="*/ 3 w 15"/>
                    <a:gd name="T7" fmla="*/ 4 h 17"/>
                    <a:gd name="T8" fmla="*/ 12 w 15"/>
                    <a:gd name="T9" fmla="*/ 3 h 17"/>
                    <a:gd name="T10" fmla="*/ 14 w 15"/>
                    <a:gd name="T11" fmla="*/ 5 h 17"/>
                    <a:gd name="T12" fmla="*/ 15 w 15"/>
                    <a:gd name="T13" fmla="*/ 9 h 17"/>
                  </a:gdLst>
                  <a:ahLst/>
                  <a:cxnLst>
                    <a:cxn ang="0">
                      <a:pos x="T0" y="T1"/>
                    </a:cxn>
                    <a:cxn ang="0">
                      <a:pos x="T2" y="T3"/>
                    </a:cxn>
                    <a:cxn ang="0">
                      <a:pos x="T4" y="T5"/>
                    </a:cxn>
                    <a:cxn ang="0">
                      <a:pos x="T6" y="T7"/>
                    </a:cxn>
                    <a:cxn ang="0">
                      <a:pos x="T8" y="T9"/>
                    </a:cxn>
                    <a:cxn ang="0">
                      <a:pos x="T10" y="T11"/>
                    </a:cxn>
                    <a:cxn ang="0">
                      <a:pos x="T12" y="T13"/>
                    </a:cxn>
                  </a:cxnLst>
                  <a:rect l="0" t="0" r="r" b="b"/>
                  <a:pathLst>
                    <a:path w="15" h="17">
                      <a:moveTo>
                        <a:pt x="15" y="9"/>
                      </a:moveTo>
                      <a:cubicBezTo>
                        <a:pt x="15" y="12"/>
                        <a:pt x="14" y="14"/>
                        <a:pt x="14" y="17"/>
                      </a:cubicBezTo>
                      <a:cubicBezTo>
                        <a:pt x="10" y="13"/>
                        <a:pt x="5" y="10"/>
                        <a:pt x="0" y="7"/>
                      </a:cubicBezTo>
                      <a:cubicBezTo>
                        <a:pt x="1" y="6"/>
                        <a:pt x="2" y="5"/>
                        <a:pt x="3" y="4"/>
                      </a:cubicBezTo>
                      <a:cubicBezTo>
                        <a:pt x="5" y="2"/>
                        <a:pt x="8" y="0"/>
                        <a:pt x="12" y="3"/>
                      </a:cubicBezTo>
                      <a:cubicBezTo>
                        <a:pt x="11" y="4"/>
                        <a:pt x="13" y="5"/>
                        <a:pt x="14" y="5"/>
                      </a:cubicBezTo>
                      <a:cubicBezTo>
                        <a:pt x="15" y="7"/>
                        <a:pt x="15" y="8"/>
                        <a:pt x="15"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409"/>
                <p:cNvSpPr>
                  <a:spLocks/>
                </p:cNvSpPr>
                <p:nvPr/>
              </p:nvSpPr>
              <p:spPr bwMode="auto">
                <a:xfrm>
                  <a:off x="4098" y="215"/>
                  <a:ext cx="45" cy="38"/>
                </a:xfrm>
                <a:custGeom>
                  <a:avLst/>
                  <a:gdLst>
                    <a:gd name="T0" fmla="*/ 18 w 19"/>
                    <a:gd name="T1" fmla="*/ 11 h 16"/>
                    <a:gd name="T2" fmla="*/ 19 w 19"/>
                    <a:gd name="T3" fmla="*/ 12 h 16"/>
                    <a:gd name="T4" fmla="*/ 15 w 19"/>
                    <a:gd name="T5" fmla="*/ 13 h 16"/>
                    <a:gd name="T6" fmla="*/ 2 w 19"/>
                    <a:gd name="T7" fmla="*/ 16 h 16"/>
                    <a:gd name="T8" fmla="*/ 1 w 19"/>
                    <a:gd name="T9" fmla="*/ 15 h 16"/>
                    <a:gd name="T10" fmla="*/ 18 w 19"/>
                    <a:gd name="T11" fmla="*/ 11 h 16"/>
                  </a:gdLst>
                  <a:ahLst/>
                  <a:cxnLst>
                    <a:cxn ang="0">
                      <a:pos x="T0" y="T1"/>
                    </a:cxn>
                    <a:cxn ang="0">
                      <a:pos x="T2" y="T3"/>
                    </a:cxn>
                    <a:cxn ang="0">
                      <a:pos x="T4" y="T5"/>
                    </a:cxn>
                    <a:cxn ang="0">
                      <a:pos x="T6" y="T7"/>
                    </a:cxn>
                    <a:cxn ang="0">
                      <a:pos x="T8" y="T9"/>
                    </a:cxn>
                    <a:cxn ang="0">
                      <a:pos x="T10" y="T11"/>
                    </a:cxn>
                  </a:cxnLst>
                  <a:rect l="0" t="0" r="r" b="b"/>
                  <a:pathLst>
                    <a:path w="19" h="16">
                      <a:moveTo>
                        <a:pt x="18" y="11"/>
                      </a:moveTo>
                      <a:cubicBezTo>
                        <a:pt x="18" y="12"/>
                        <a:pt x="18" y="12"/>
                        <a:pt x="19" y="12"/>
                      </a:cubicBezTo>
                      <a:cubicBezTo>
                        <a:pt x="17" y="12"/>
                        <a:pt x="16" y="13"/>
                        <a:pt x="15" y="13"/>
                      </a:cubicBezTo>
                      <a:cubicBezTo>
                        <a:pt x="10" y="14"/>
                        <a:pt x="6" y="15"/>
                        <a:pt x="2" y="16"/>
                      </a:cubicBezTo>
                      <a:cubicBezTo>
                        <a:pt x="2" y="16"/>
                        <a:pt x="1" y="15"/>
                        <a:pt x="1" y="15"/>
                      </a:cubicBezTo>
                      <a:cubicBezTo>
                        <a:pt x="0" y="5"/>
                        <a:pt x="15" y="0"/>
                        <a:pt x="18" y="1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410"/>
                <p:cNvSpPr>
                  <a:spLocks/>
                </p:cNvSpPr>
                <p:nvPr/>
              </p:nvSpPr>
              <p:spPr bwMode="auto">
                <a:xfrm>
                  <a:off x="3992" y="703"/>
                  <a:ext cx="42" cy="35"/>
                </a:xfrm>
                <a:custGeom>
                  <a:avLst/>
                  <a:gdLst>
                    <a:gd name="T0" fmla="*/ 18 w 18"/>
                    <a:gd name="T1" fmla="*/ 1 h 15"/>
                    <a:gd name="T2" fmla="*/ 17 w 18"/>
                    <a:gd name="T3" fmla="*/ 1 h 15"/>
                    <a:gd name="T4" fmla="*/ 17 w 18"/>
                    <a:gd name="T5" fmla="*/ 2 h 15"/>
                    <a:gd name="T6" fmla="*/ 15 w 18"/>
                    <a:gd name="T7" fmla="*/ 14 h 15"/>
                    <a:gd name="T8" fmla="*/ 8 w 18"/>
                    <a:gd name="T9" fmla="*/ 14 h 15"/>
                    <a:gd name="T10" fmla="*/ 5 w 18"/>
                    <a:gd name="T11" fmla="*/ 15 h 15"/>
                    <a:gd name="T12" fmla="*/ 0 w 18"/>
                    <a:gd name="T13" fmla="*/ 2 h 15"/>
                    <a:gd name="T14" fmla="*/ 1 w 18"/>
                    <a:gd name="T15" fmla="*/ 2 h 15"/>
                    <a:gd name="T16" fmla="*/ 18 w 18"/>
                    <a:gd name="T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
                      <a:moveTo>
                        <a:pt x="18" y="1"/>
                      </a:moveTo>
                      <a:cubicBezTo>
                        <a:pt x="17" y="1"/>
                        <a:pt x="17" y="1"/>
                        <a:pt x="17" y="1"/>
                      </a:cubicBezTo>
                      <a:cubicBezTo>
                        <a:pt x="17" y="1"/>
                        <a:pt x="17" y="2"/>
                        <a:pt x="17" y="2"/>
                      </a:cubicBezTo>
                      <a:cubicBezTo>
                        <a:pt x="16" y="6"/>
                        <a:pt x="16" y="10"/>
                        <a:pt x="15" y="14"/>
                      </a:cubicBezTo>
                      <a:cubicBezTo>
                        <a:pt x="12" y="14"/>
                        <a:pt x="10" y="14"/>
                        <a:pt x="8" y="14"/>
                      </a:cubicBezTo>
                      <a:cubicBezTo>
                        <a:pt x="7" y="14"/>
                        <a:pt x="6" y="15"/>
                        <a:pt x="5" y="15"/>
                      </a:cubicBezTo>
                      <a:cubicBezTo>
                        <a:pt x="4" y="10"/>
                        <a:pt x="2" y="6"/>
                        <a:pt x="0" y="2"/>
                      </a:cubicBezTo>
                      <a:cubicBezTo>
                        <a:pt x="1" y="2"/>
                        <a:pt x="1" y="2"/>
                        <a:pt x="1" y="2"/>
                      </a:cubicBezTo>
                      <a:cubicBezTo>
                        <a:pt x="6" y="1"/>
                        <a:pt x="12" y="0"/>
                        <a:pt x="18"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411"/>
                <p:cNvSpPr>
                  <a:spLocks/>
                </p:cNvSpPr>
                <p:nvPr/>
              </p:nvSpPr>
              <p:spPr bwMode="auto">
                <a:xfrm>
                  <a:off x="3949" y="958"/>
                  <a:ext cx="24" cy="26"/>
                </a:xfrm>
                <a:custGeom>
                  <a:avLst/>
                  <a:gdLst>
                    <a:gd name="T0" fmla="*/ 9 w 10"/>
                    <a:gd name="T1" fmla="*/ 2 h 11"/>
                    <a:gd name="T2" fmla="*/ 9 w 10"/>
                    <a:gd name="T3" fmla="*/ 8 h 11"/>
                    <a:gd name="T4" fmla="*/ 4 w 10"/>
                    <a:gd name="T5" fmla="*/ 10 h 11"/>
                    <a:gd name="T6" fmla="*/ 0 w 10"/>
                    <a:gd name="T7" fmla="*/ 6 h 11"/>
                    <a:gd name="T8" fmla="*/ 3 w 10"/>
                    <a:gd name="T9" fmla="*/ 2 h 11"/>
                    <a:gd name="T10" fmla="*/ 6 w 10"/>
                    <a:gd name="T11" fmla="*/ 1 h 11"/>
                    <a:gd name="T12" fmla="*/ 9 w 1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9" y="2"/>
                      </a:moveTo>
                      <a:cubicBezTo>
                        <a:pt x="10" y="3"/>
                        <a:pt x="10" y="6"/>
                        <a:pt x="9" y="8"/>
                      </a:cubicBezTo>
                      <a:cubicBezTo>
                        <a:pt x="8" y="10"/>
                        <a:pt x="6" y="11"/>
                        <a:pt x="4" y="10"/>
                      </a:cubicBezTo>
                      <a:cubicBezTo>
                        <a:pt x="2" y="10"/>
                        <a:pt x="0" y="8"/>
                        <a:pt x="0" y="6"/>
                      </a:cubicBezTo>
                      <a:cubicBezTo>
                        <a:pt x="0" y="4"/>
                        <a:pt x="1" y="3"/>
                        <a:pt x="3" y="2"/>
                      </a:cubicBezTo>
                      <a:cubicBezTo>
                        <a:pt x="3" y="2"/>
                        <a:pt x="5" y="1"/>
                        <a:pt x="6" y="1"/>
                      </a:cubicBezTo>
                      <a:cubicBezTo>
                        <a:pt x="7" y="0"/>
                        <a:pt x="8" y="1"/>
                        <a:pt x="9"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412"/>
                <p:cNvSpPr>
                  <a:spLocks/>
                </p:cNvSpPr>
                <p:nvPr/>
              </p:nvSpPr>
              <p:spPr bwMode="auto">
                <a:xfrm>
                  <a:off x="3895" y="1124"/>
                  <a:ext cx="37" cy="40"/>
                </a:xfrm>
                <a:custGeom>
                  <a:avLst/>
                  <a:gdLst>
                    <a:gd name="T0" fmla="*/ 16 w 16"/>
                    <a:gd name="T1" fmla="*/ 8 h 17"/>
                    <a:gd name="T2" fmla="*/ 12 w 16"/>
                    <a:gd name="T3" fmla="*/ 13 h 17"/>
                    <a:gd name="T4" fmla="*/ 8 w 16"/>
                    <a:gd name="T5" fmla="*/ 17 h 17"/>
                    <a:gd name="T6" fmla="*/ 0 w 16"/>
                    <a:gd name="T7" fmla="*/ 11 h 17"/>
                    <a:gd name="T8" fmla="*/ 2 w 16"/>
                    <a:gd name="T9" fmla="*/ 7 h 17"/>
                    <a:gd name="T10" fmla="*/ 5 w 16"/>
                    <a:gd name="T11" fmla="*/ 0 h 17"/>
                    <a:gd name="T12" fmla="*/ 16 w 16"/>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16" h="17">
                      <a:moveTo>
                        <a:pt x="16" y="8"/>
                      </a:moveTo>
                      <a:cubicBezTo>
                        <a:pt x="14" y="9"/>
                        <a:pt x="13" y="11"/>
                        <a:pt x="12" y="13"/>
                      </a:cubicBezTo>
                      <a:cubicBezTo>
                        <a:pt x="11" y="14"/>
                        <a:pt x="9" y="16"/>
                        <a:pt x="8" y="17"/>
                      </a:cubicBezTo>
                      <a:cubicBezTo>
                        <a:pt x="6" y="15"/>
                        <a:pt x="3" y="13"/>
                        <a:pt x="0" y="11"/>
                      </a:cubicBezTo>
                      <a:cubicBezTo>
                        <a:pt x="1" y="9"/>
                        <a:pt x="2" y="8"/>
                        <a:pt x="2" y="7"/>
                      </a:cubicBezTo>
                      <a:cubicBezTo>
                        <a:pt x="3" y="5"/>
                        <a:pt x="5" y="3"/>
                        <a:pt x="5" y="0"/>
                      </a:cubicBezTo>
                      <a:cubicBezTo>
                        <a:pt x="9" y="3"/>
                        <a:pt x="13" y="5"/>
                        <a:pt x="16"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413"/>
                <p:cNvSpPr>
                  <a:spLocks/>
                </p:cNvSpPr>
                <p:nvPr/>
              </p:nvSpPr>
              <p:spPr bwMode="auto">
                <a:xfrm>
                  <a:off x="3634" y="2264"/>
                  <a:ext cx="35" cy="36"/>
                </a:xfrm>
                <a:custGeom>
                  <a:avLst/>
                  <a:gdLst>
                    <a:gd name="T0" fmla="*/ 15 w 15"/>
                    <a:gd name="T1" fmla="*/ 9 h 15"/>
                    <a:gd name="T2" fmla="*/ 6 w 15"/>
                    <a:gd name="T3" fmla="*/ 14 h 15"/>
                    <a:gd name="T4" fmla="*/ 0 w 15"/>
                    <a:gd name="T5" fmla="*/ 9 h 15"/>
                    <a:gd name="T6" fmla="*/ 0 w 15"/>
                    <a:gd name="T7" fmla="*/ 5 h 15"/>
                    <a:gd name="T8" fmla="*/ 5 w 15"/>
                    <a:gd name="T9" fmla="*/ 0 h 15"/>
                    <a:gd name="T10" fmla="*/ 8 w 15"/>
                    <a:gd name="T11" fmla="*/ 3 h 15"/>
                    <a:gd name="T12" fmla="*/ 15 w 15"/>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9"/>
                      </a:moveTo>
                      <a:cubicBezTo>
                        <a:pt x="13" y="12"/>
                        <a:pt x="9" y="15"/>
                        <a:pt x="6" y="14"/>
                      </a:cubicBezTo>
                      <a:cubicBezTo>
                        <a:pt x="0" y="9"/>
                        <a:pt x="0" y="9"/>
                        <a:pt x="0" y="9"/>
                      </a:cubicBezTo>
                      <a:cubicBezTo>
                        <a:pt x="0" y="8"/>
                        <a:pt x="0" y="6"/>
                        <a:pt x="0" y="5"/>
                      </a:cubicBezTo>
                      <a:cubicBezTo>
                        <a:pt x="1" y="3"/>
                        <a:pt x="3" y="1"/>
                        <a:pt x="5" y="0"/>
                      </a:cubicBezTo>
                      <a:cubicBezTo>
                        <a:pt x="6" y="1"/>
                        <a:pt x="7" y="2"/>
                        <a:pt x="8" y="3"/>
                      </a:cubicBezTo>
                      <a:cubicBezTo>
                        <a:pt x="11" y="5"/>
                        <a:pt x="13" y="7"/>
                        <a:pt x="15"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414"/>
                <p:cNvSpPr>
                  <a:spLocks/>
                </p:cNvSpPr>
                <p:nvPr/>
              </p:nvSpPr>
              <p:spPr bwMode="auto">
                <a:xfrm>
                  <a:off x="3541" y="2075"/>
                  <a:ext cx="152" cy="85"/>
                </a:xfrm>
                <a:custGeom>
                  <a:avLst/>
                  <a:gdLst>
                    <a:gd name="T0" fmla="*/ 64 w 64"/>
                    <a:gd name="T1" fmla="*/ 23 h 36"/>
                    <a:gd name="T2" fmla="*/ 64 w 64"/>
                    <a:gd name="T3" fmla="*/ 23 h 36"/>
                    <a:gd name="T4" fmla="*/ 26 w 64"/>
                    <a:gd name="T5" fmla="*/ 36 h 36"/>
                    <a:gd name="T6" fmla="*/ 26 w 64"/>
                    <a:gd name="T7" fmla="*/ 36 h 36"/>
                    <a:gd name="T8" fmla="*/ 8 w 64"/>
                    <a:gd name="T9" fmla="*/ 26 h 36"/>
                    <a:gd name="T10" fmla="*/ 0 w 64"/>
                    <a:gd name="T11" fmla="*/ 10 h 36"/>
                    <a:gd name="T12" fmla="*/ 0 w 64"/>
                    <a:gd name="T13" fmla="*/ 10 h 36"/>
                    <a:gd name="T14" fmla="*/ 33 w 64"/>
                    <a:gd name="T15" fmla="*/ 0 h 36"/>
                    <a:gd name="T16" fmla="*/ 64 w 64"/>
                    <a:gd name="T1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23"/>
                      </a:moveTo>
                      <a:cubicBezTo>
                        <a:pt x="64" y="23"/>
                        <a:pt x="64" y="23"/>
                        <a:pt x="64" y="23"/>
                      </a:cubicBezTo>
                      <a:cubicBezTo>
                        <a:pt x="52" y="30"/>
                        <a:pt x="39" y="33"/>
                        <a:pt x="26" y="36"/>
                      </a:cubicBezTo>
                      <a:cubicBezTo>
                        <a:pt x="26" y="36"/>
                        <a:pt x="26" y="36"/>
                        <a:pt x="26" y="36"/>
                      </a:cubicBezTo>
                      <a:cubicBezTo>
                        <a:pt x="20" y="32"/>
                        <a:pt x="13" y="31"/>
                        <a:pt x="8" y="26"/>
                      </a:cubicBezTo>
                      <a:cubicBezTo>
                        <a:pt x="3" y="22"/>
                        <a:pt x="0" y="16"/>
                        <a:pt x="0" y="10"/>
                      </a:cubicBezTo>
                      <a:cubicBezTo>
                        <a:pt x="0" y="10"/>
                        <a:pt x="0" y="10"/>
                        <a:pt x="0" y="10"/>
                      </a:cubicBezTo>
                      <a:cubicBezTo>
                        <a:pt x="12" y="15"/>
                        <a:pt x="25" y="10"/>
                        <a:pt x="33" y="0"/>
                      </a:cubicBezTo>
                      <a:cubicBezTo>
                        <a:pt x="37" y="13"/>
                        <a:pt x="50" y="24"/>
                        <a:pt x="64"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415"/>
                <p:cNvSpPr>
                  <a:spLocks/>
                </p:cNvSpPr>
                <p:nvPr/>
              </p:nvSpPr>
              <p:spPr bwMode="auto">
                <a:xfrm>
                  <a:off x="3800" y="1559"/>
                  <a:ext cx="21" cy="28"/>
                </a:xfrm>
                <a:custGeom>
                  <a:avLst/>
                  <a:gdLst>
                    <a:gd name="T0" fmla="*/ 8 w 9"/>
                    <a:gd name="T1" fmla="*/ 7 h 12"/>
                    <a:gd name="T2" fmla="*/ 6 w 9"/>
                    <a:gd name="T3" fmla="*/ 10 h 12"/>
                    <a:gd name="T4" fmla="*/ 2 w 9"/>
                    <a:gd name="T5" fmla="*/ 11 h 12"/>
                    <a:gd name="T6" fmla="*/ 1 w 9"/>
                    <a:gd name="T7" fmla="*/ 8 h 12"/>
                    <a:gd name="T8" fmla="*/ 1 w 9"/>
                    <a:gd name="T9" fmla="*/ 4 h 12"/>
                    <a:gd name="T10" fmla="*/ 2 w 9"/>
                    <a:gd name="T11" fmla="*/ 2 h 12"/>
                    <a:gd name="T12" fmla="*/ 4 w 9"/>
                    <a:gd name="T13" fmla="*/ 1 h 12"/>
                    <a:gd name="T14" fmla="*/ 5 w 9"/>
                    <a:gd name="T15" fmla="*/ 2 h 12"/>
                    <a:gd name="T16" fmla="*/ 5 w 9"/>
                    <a:gd name="T17" fmla="*/ 2 h 12"/>
                    <a:gd name="T18" fmla="*/ 8 w 9"/>
                    <a:gd name="T1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2">
                      <a:moveTo>
                        <a:pt x="8" y="7"/>
                      </a:moveTo>
                      <a:cubicBezTo>
                        <a:pt x="8" y="8"/>
                        <a:pt x="7" y="9"/>
                        <a:pt x="6" y="10"/>
                      </a:cubicBezTo>
                      <a:cubicBezTo>
                        <a:pt x="5" y="11"/>
                        <a:pt x="4" y="12"/>
                        <a:pt x="2" y="11"/>
                      </a:cubicBezTo>
                      <a:cubicBezTo>
                        <a:pt x="2" y="10"/>
                        <a:pt x="1" y="9"/>
                        <a:pt x="1" y="8"/>
                      </a:cubicBezTo>
                      <a:cubicBezTo>
                        <a:pt x="0" y="7"/>
                        <a:pt x="0" y="5"/>
                        <a:pt x="1" y="4"/>
                      </a:cubicBezTo>
                      <a:cubicBezTo>
                        <a:pt x="1" y="3"/>
                        <a:pt x="1" y="3"/>
                        <a:pt x="2" y="2"/>
                      </a:cubicBezTo>
                      <a:cubicBezTo>
                        <a:pt x="2" y="1"/>
                        <a:pt x="3" y="1"/>
                        <a:pt x="4" y="1"/>
                      </a:cubicBezTo>
                      <a:cubicBezTo>
                        <a:pt x="5" y="0"/>
                        <a:pt x="6" y="1"/>
                        <a:pt x="5" y="2"/>
                      </a:cubicBezTo>
                      <a:cubicBezTo>
                        <a:pt x="5" y="2"/>
                        <a:pt x="5" y="2"/>
                        <a:pt x="5" y="2"/>
                      </a:cubicBezTo>
                      <a:cubicBezTo>
                        <a:pt x="7" y="2"/>
                        <a:pt x="9" y="4"/>
                        <a:pt x="8" y="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416"/>
                <p:cNvSpPr>
                  <a:spLocks noEditPoints="1"/>
                </p:cNvSpPr>
                <p:nvPr/>
              </p:nvSpPr>
              <p:spPr bwMode="auto">
                <a:xfrm>
                  <a:off x="3665" y="230"/>
                  <a:ext cx="412" cy="345"/>
                </a:xfrm>
                <a:custGeom>
                  <a:avLst/>
                  <a:gdLst>
                    <a:gd name="T0" fmla="*/ 162 w 174"/>
                    <a:gd name="T1" fmla="*/ 145 h 146"/>
                    <a:gd name="T2" fmla="*/ 155 w 174"/>
                    <a:gd name="T3" fmla="*/ 144 h 146"/>
                    <a:gd name="T4" fmla="*/ 145 w 174"/>
                    <a:gd name="T5" fmla="*/ 117 h 146"/>
                    <a:gd name="T6" fmla="*/ 120 w 174"/>
                    <a:gd name="T7" fmla="*/ 134 h 146"/>
                    <a:gd name="T8" fmla="*/ 95 w 174"/>
                    <a:gd name="T9" fmla="*/ 106 h 146"/>
                    <a:gd name="T10" fmla="*/ 69 w 174"/>
                    <a:gd name="T11" fmla="*/ 130 h 146"/>
                    <a:gd name="T12" fmla="*/ 64 w 174"/>
                    <a:gd name="T13" fmla="*/ 130 h 146"/>
                    <a:gd name="T14" fmla="*/ 64 w 174"/>
                    <a:gd name="T15" fmla="*/ 129 h 146"/>
                    <a:gd name="T16" fmla="*/ 64 w 174"/>
                    <a:gd name="T17" fmla="*/ 128 h 146"/>
                    <a:gd name="T18" fmla="*/ 37 w 174"/>
                    <a:gd name="T19" fmla="*/ 106 h 146"/>
                    <a:gd name="T20" fmla="*/ 13 w 174"/>
                    <a:gd name="T21" fmla="*/ 133 h 146"/>
                    <a:gd name="T22" fmla="*/ 85 w 174"/>
                    <a:gd name="T23" fmla="*/ 2 h 146"/>
                    <a:gd name="T24" fmla="*/ 126 w 174"/>
                    <a:gd name="T25" fmla="*/ 38 h 146"/>
                    <a:gd name="T26" fmla="*/ 162 w 174"/>
                    <a:gd name="T27" fmla="*/ 128 h 146"/>
                    <a:gd name="T28" fmla="*/ 153 w 174"/>
                    <a:gd name="T29" fmla="*/ 99 h 146"/>
                    <a:gd name="T30" fmla="*/ 148 w 174"/>
                    <a:gd name="T31" fmla="*/ 112 h 146"/>
                    <a:gd name="T32" fmla="*/ 162 w 174"/>
                    <a:gd name="T33" fmla="*/ 128 h 146"/>
                    <a:gd name="T34" fmla="*/ 161 w 174"/>
                    <a:gd name="T35" fmla="*/ 89 h 146"/>
                    <a:gd name="T36" fmla="*/ 150 w 174"/>
                    <a:gd name="T37" fmla="*/ 66 h 146"/>
                    <a:gd name="T38" fmla="*/ 121 w 174"/>
                    <a:gd name="T39" fmla="*/ 83 h 146"/>
                    <a:gd name="T40" fmla="*/ 143 w 174"/>
                    <a:gd name="T41" fmla="*/ 112 h 146"/>
                    <a:gd name="T42" fmla="*/ 124 w 174"/>
                    <a:gd name="T43" fmla="*/ 88 h 146"/>
                    <a:gd name="T44" fmla="*/ 96 w 174"/>
                    <a:gd name="T45" fmla="*/ 101 h 146"/>
                    <a:gd name="T46" fmla="*/ 122 w 174"/>
                    <a:gd name="T47" fmla="*/ 125 h 146"/>
                    <a:gd name="T48" fmla="*/ 146 w 174"/>
                    <a:gd name="T49" fmla="*/ 61 h 146"/>
                    <a:gd name="T50" fmla="*/ 118 w 174"/>
                    <a:gd name="T51" fmla="*/ 41 h 146"/>
                    <a:gd name="T52" fmla="*/ 94 w 174"/>
                    <a:gd name="T53" fmla="*/ 60 h 146"/>
                    <a:gd name="T54" fmla="*/ 146 w 174"/>
                    <a:gd name="T55" fmla="*/ 61 h 146"/>
                    <a:gd name="T56" fmla="*/ 115 w 174"/>
                    <a:gd name="T57" fmla="*/ 83 h 146"/>
                    <a:gd name="T58" fmla="*/ 70 w 174"/>
                    <a:gd name="T59" fmla="*/ 81 h 146"/>
                    <a:gd name="T60" fmla="*/ 94 w 174"/>
                    <a:gd name="T61" fmla="*/ 95 h 146"/>
                    <a:gd name="T62" fmla="*/ 91 w 174"/>
                    <a:gd name="T63" fmla="*/ 54 h 146"/>
                    <a:gd name="T64" fmla="*/ 88 w 174"/>
                    <a:gd name="T65" fmla="*/ 9 h 146"/>
                    <a:gd name="T66" fmla="*/ 72 w 174"/>
                    <a:gd name="T67" fmla="*/ 39 h 146"/>
                    <a:gd name="T68" fmla="*/ 68 w 174"/>
                    <a:gd name="T69" fmla="*/ 117 h 146"/>
                    <a:gd name="T70" fmla="*/ 69 w 174"/>
                    <a:gd name="T71" fmla="*/ 86 h 146"/>
                    <a:gd name="T72" fmla="*/ 68 w 174"/>
                    <a:gd name="T73" fmla="*/ 117 h 146"/>
                    <a:gd name="T74" fmla="*/ 75 w 174"/>
                    <a:gd name="T75" fmla="*/ 46 h 146"/>
                    <a:gd name="T76" fmla="*/ 53 w 174"/>
                    <a:gd name="T77" fmla="*/ 43 h 146"/>
                    <a:gd name="T78" fmla="*/ 34 w 174"/>
                    <a:gd name="T79" fmla="*/ 58 h 146"/>
                    <a:gd name="T80" fmla="*/ 88 w 174"/>
                    <a:gd name="T81" fmla="*/ 60 h 146"/>
                    <a:gd name="T82" fmla="*/ 64 w 174"/>
                    <a:gd name="T83" fmla="*/ 81 h 146"/>
                    <a:gd name="T84" fmla="*/ 29 w 174"/>
                    <a:gd name="T85" fmla="*/ 63 h 146"/>
                    <a:gd name="T86" fmla="*/ 42 w 174"/>
                    <a:gd name="T87" fmla="*/ 96 h 146"/>
                    <a:gd name="T88" fmla="*/ 39 w 174"/>
                    <a:gd name="T89" fmla="*/ 101 h 146"/>
                    <a:gd name="T90" fmla="*/ 14 w 174"/>
                    <a:gd name="T91" fmla="*/ 87 h 146"/>
                    <a:gd name="T92" fmla="*/ 14 w 174"/>
                    <a:gd name="T93" fmla="*/ 12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4" h="146">
                      <a:moveTo>
                        <a:pt x="158" y="68"/>
                      </a:moveTo>
                      <a:cubicBezTo>
                        <a:pt x="172" y="91"/>
                        <a:pt x="174" y="121"/>
                        <a:pt x="162" y="145"/>
                      </a:cubicBezTo>
                      <a:cubicBezTo>
                        <a:pt x="162" y="145"/>
                        <a:pt x="161" y="146"/>
                        <a:pt x="161" y="146"/>
                      </a:cubicBezTo>
                      <a:cubicBezTo>
                        <a:pt x="159" y="145"/>
                        <a:pt x="157" y="145"/>
                        <a:pt x="155" y="144"/>
                      </a:cubicBezTo>
                      <a:cubicBezTo>
                        <a:pt x="155" y="144"/>
                        <a:pt x="155" y="144"/>
                        <a:pt x="155" y="144"/>
                      </a:cubicBezTo>
                      <a:cubicBezTo>
                        <a:pt x="158" y="134"/>
                        <a:pt x="161" y="116"/>
                        <a:pt x="145" y="117"/>
                      </a:cubicBezTo>
                      <a:cubicBezTo>
                        <a:pt x="135" y="118"/>
                        <a:pt x="127" y="125"/>
                        <a:pt x="122" y="133"/>
                      </a:cubicBezTo>
                      <a:cubicBezTo>
                        <a:pt x="122" y="134"/>
                        <a:pt x="121" y="135"/>
                        <a:pt x="120" y="134"/>
                      </a:cubicBezTo>
                      <a:cubicBezTo>
                        <a:pt x="119" y="134"/>
                        <a:pt x="118" y="133"/>
                        <a:pt x="118" y="132"/>
                      </a:cubicBezTo>
                      <a:cubicBezTo>
                        <a:pt x="118" y="119"/>
                        <a:pt x="108" y="107"/>
                        <a:pt x="95" y="106"/>
                      </a:cubicBezTo>
                      <a:cubicBezTo>
                        <a:pt x="83" y="106"/>
                        <a:pt x="72" y="115"/>
                        <a:pt x="69" y="127"/>
                      </a:cubicBezTo>
                      <a:cubicBezTo>
                        <a:pt x="69" y="128"/>
                        <a:pt x="69" y="129"/>
                        <a:pt x="69" y="130"/>
                      </a:cubicBezTo>
                      <a:cubicBezTo>
                        <a:pt x="69" y="130"/>
                        <a:pt x="69" y="130"/>
                        <a:pt x="69" y="130"/>
                      </a:cubicBezTo>
                      <a:cubicBezTo>
                        <a:pt x="67" y="130"/>
                        <a:pt x="66" y="130"/>
                        <a:pt x="64" y="130"/>
                      </a:cubicBezTo>
                      <a:cubicBezTo>
                        <a:pt x="64" y="130"/>
                        <a:pt x="64" y="130"/>
                        <a:pt x="64" y="129"/>
                      </a:cubicBezTo>
                      <a:cubicBezTo>
                        <a:pt x="64" y="129"/>
                        <a:pt x="64" y="129"/>
                        <a:pt x="64" y="129"/>
                      </a:cubicBezTo>
                      <a:cubicBezTo>
                        <a:pt x="64" y="129"/>
                        <a:pt x="64" y="129"/>
                        <a:pt x="64" y="129"/>
                      </a:cubicBezTo>
                      <a:cubicBezTo>
                        <a:pt x="64" y="129"/>
                        <a:pt x="64" y="129"/>
                        <a:pt x="64" y="128"/>
                      </a:cubicBezTo>
                      <a:cubicBezTo>
                        <a:pt x="64" y="128"/>
                        <a:pt x="64" y="127"/>
                        <a:pt x="64" y="127"/>
                      </a:cubicBezTo>
                      <a:cubicBezTo>
                        <a:pt x="66" y="112"/>
                        <a:pt x="50" y="103"/>
                        <a:pt x="37" y="106"/>
                      </a:cubicBezTo>
                      <a:cubicBezTo>
                        <a:pt x="25" y="109"/>
                        <a:pt x="18" y="121"/>
                        <a:pt x="18" y="133"/>
                      </a:cubicBezTo>
                      <a:cubicBezTo>
                        <a:pt x="16" y="133"/>
                        <a:pt x="15" y="133"/>
                        <a:pt x="13" y="133"/>
                      </a:cubicBezTo>
                      <a:cubicBezTo>
                        <a:pt x="0" y="108"/>
                        <a:pt x="7" y="77"/>
                        <a:pt x="27" y="58"/>
                      </a:cubicBezTo>
                      <a:cubicBezTo>
                        <a:pt x="46" y="39"/>
                        <a:pt x="75" y="28"/>
                        <a:pt x="85" y="2"/>
                      </a:cubicBezTo>
                      <a:cubicBezTo>
                        <a:pt x="86" y="0"/>
                        <a:pt x="89" y="1"/>
                        <a:pt x="90" y="2"/>
                      </a:cubicBezTo>
                      <a:cubicBezTo>
                        <a:pt x="97" y="19"/>
                        <a:pt x="112" y="29"/>
                        <a:pt x="126" y="38"/>
                      </a:cubicBezTo>
                      <a:cubicBezTo>
                        <a:pt x="139" y="47"/>
                        <a:pt x="150" y="55"/>
                        <a:pt x="158" y="68"/>
                      </a:cubicBezTo>
                      <a:close/>
                      <a:moveTo>
                        <a:pt x="162" y="128"/>
                      </a:moveTo>
                      <a:cubicBezTo>
                        <a:pt x="165" y="117"/>
                        <a:pt x="165" y="104"/>
                        <a:pt x="162" y="93"/>
                      </a:cubicBezTo>
                      <a:cubicBezTo>
                        <a:pt x="159" y="95"/>
                        <a:pt x="156" y="96"/>
                        <a:pt x="153" y="99"/>
                      </a:cubicBezTo>
                      <a:cubicBezTo>
                        <a:pt x="150" y="103"/>
                        <a:pt x="148" y="107"/>
                        <a:pt x="148" y="112"/>
                      </a:cubicBezTo>
                      <a:cubicBezTo>
                        <a:pt x="148" y="112"/>
                        <a:pt x="148" y="112"/>
                        <a:pt x="148" y="112"/>
                      </a:cubicBezTo>
                      <a:cubicBezTo>
                        <a:pt x="148" y="112"/>
                        <a:pt x="149" y="112"/>
                        <a:pt x="150" y="112"/>
                      </a:cubicBezTo>
                      <a:cubicBezTo>
                        <a:pt x="159" y="114"/>
                        <a:pt x="162" y="120"/>
                        <a:pt x="162" y="128"/>
                      </a:cubicBezTo>
                      <a:close/>
                      <a:moveTo>
                        <a:pt x="145" y="103"/>
                      </a:moveTo>
                      <a:cubicBezTo>
                        <a:pt x="148" y="96"/>
                        <a:pt x="154" y="89"/>
                        <a:pt x="161" y="89"/>
                      </a:cubicBezTo>
                      <a:cubicBezTo>
                        <a:pt x="159" y="81"/>
                        <a:pt x="155" y="73"/>
                        <a:pt x="150" y="66"/>
                      </a:cubicBezTo>
                      <a:cubicBezTo>
                        <a:pt x="150" y="66"/>
                        <a:pt x="150" y="66"/>
                        <a:pt x="150" y="66"/>
                      </a:cubicBezTo>
                      <a:cubicBezTo>
                        <a:pt x="137" y="65"/>
                        <a:pt x="125" y="71"/>
                        <a:pt x="119" y="83"/>
                      </a:cubicBezTo>
                      <a:cubicBezTo>
                        <a:pt x="120" y="83"/>
                        <a:pt x="120" y="83"/>
                        <a:pt x="121" y="83"/>
                      </a:cubicBezTo>
                      <a:cubicBezTo>
                        <a:pt x="133" y="83"/>
                        <a:pt x="141" y="92"/>
                        <a:pt x="145" y="103"/>
                      </a:cubicBezTo>
                      <a:close/>
                      <a:moveTo>
                        <a:pt x="143" y="112"/>
                      </a:moveTo>
                      <a:cubicBezTo>
                        <a:pt x="143" y="112"/>
                        <a:pt x="143" y="112"/>
                        <a:pt x="143" y="112"/>
                      </a:cubicBezTo>
                      <a:cubicBezTo>
                        <a:pt x="140" y="102"/>
                        <a:pt x="135" y="90"/>
                        <a:pt x="124" y="88"/>
                      </a:cubicBezTo>
                      <a:cubicBezTo>
                        <a:pt x="112" y="85"/>
                        <a:pt x="99" y="88"/>
                        <a:pt x="96" y="100"/>
                      </a:cubicBezTo>
                      <a:cubicBezTo>
                        <a:pt x="96" y="100"/>
                        <a:pt x="96" y="101"/>
                        <a:pt x="96" y="101"/>
                      </a:cubicBezTo>
                      <a:cubicBezTo>
                        <a:pt x="96" y="101"/>
                        <a:pt x="96" y="101"/>
                        <a:pt x="96" y="102"/>
                      </a:cubicBezTo>
                      <a:cubicBezTo>
                        <a:pt x="109" y="103"/>
                        <a:pt x="119" y="113"/>
                        <a:pt x="122" y="125"/>
                      </a:cubicBezTo>
                      <a:cubicBezTo>
                        <a:pt x="127" y="118"/>
                        <a:pt x="135" y="113"/>
                        <a:pt x="143" y="112"/>
                      </a:cubicBezTo>
                      <a:close/>
                      <a:moveTo>
                        <a:pt x="146" y="61"/>
                      </a:moveTo>
                      <a:cubicBezTo>
                        <a:pt x="139" y="53"/>
                        <a:pt x="129" y="46"/>
                        <a:pt x="120" y="40"/>
                      </a:cubicBezTo>
                      <a:cubicBezTo>
                        <a:pt x="119" y="40"/>
                        <a:pt x="119" y="41"/>
                        <a:pt x="118" y="41"/>
                      </a:cubicBezTo>
                      <a:cubicBezTo>
                        <a:pt x="107" y="44"/>
                        <a:pt x="98" y="49"/>
                        <a:pt x="93" y="60"/>
                      </a:cubicBezTo>
                      <a:cubicBezTo>
                        <a:pt x="94" y="60"/>
                        <a:pt x="94" y="60"/>
                        <a:pt x="94" y="60"/>
                      </a:cubicBezTo>
                      <a:cubicBezTo>
                        <a:pt x="105" y="60"/>
                        <a:pt x="114" y="67"/>
                        <a:pt x="118" y="76"/>
                      </a:cubicBezTo>
                      <a:cubicBezTo>
                        <a:pt x="124" y="67"/>
                        <a:pt x="135" y="61"/>
                        <a:pt x="146" y="61"/>
                      </a:cubicBezTo>
                      <a:close/>
                      <a:moveTo>
                        <a:pt x="115" y="83"/>
                      </a:moveTo>
                      <a:cubicBezTo>
                        <a:pt x="115" y="83"/>
                        <a:pt x="115" y="83"/>
                        <a:pt x="115" y="83"/>
                      </a:cubicBezTo>
                      <a:cubicBezTo>
                        <a:pt x="113" y="72"/>
                        <a:pt x="104" y="64"/>
                        <a:pt x="93" y="65"/>
                      </a:cubicBezTo>
                      <a:cubicBezTo>
                        <a:pt x="83" y="65"/>
                        <a:pt x="75" y="73"/>
                        <a:pt x="70" y="81"/>
                      </a:cubicBezTo>
                      <a:cubicBezTo>
                        <a:pt x="70" y="81"/>
                        <a:pt x="70" y="81"/>
                        <a:pt x="70" y="81"/>
                      </a:cubicBezTo>
                      <a:cubicBezTo>
                        <a:pt x="80" y="81"/>
                        <a:pt x="89" y="87"/>
                        <a:pt x="94" y="95"/>
                      </a:cubicBezTo>
                      <a:cubicBezTo>
                        <a:pt x="96" y="87"/>
                        <a:pt x="105" y="83"/>
                        <a:pt x="115" y="83"/>
                      </a:cubicBezTo>
                      <a:close/>
                      <a:moveTo>
                        <a:pt x="91" y="54"/>
                      </a:moveTo>
                      <a:cubicBezTo>
                        <a:pt x="96" y="45"/>
                        <a:pt x="105" y="38"/>
                        <a:pt x="115" y="37"/>
                      </a:cubicBezTo>
                      <a:cubicBezTo>
                        <a:pt x="104" y="29"/>
                        <a:pt x="94" y="21"/>
                        <a:pt x="88" y="9"/>
                      </a:cubicBezTo>
                      <a:cubicBezTo>
                        <a:pt x="82" y="21"/>
                        <a:pt x="72" y="29"/>
                        <a:pt x="62" y="37"/>
                      </a:cubicBezTo>
                      <a:cubicBezTo>
                        <a:pt x="66" y="37"/>
                        <a:pt x="70" y="38"/>
                        <a:pt x="72" y="39"/>
                      </a:cubicBezTo>
                      <a:cubicBezTo>
                        <a:pt x="80" y="42"/>
                        <a:pt x="86" y="47"/>
                        <a:pt x="91" y="54"/>
                      </a:cubicBezTo>
                      <a:close/>
                      <a:moveTo>
                        <a:pt x="68" y="117"/>
                      </a:moveTo>
                      <a:cubicBezTo>
                        <a:pt x="73" y="109"/>
                        <a:pt x="81" y="102"/>
                        <a:pt x="91" y="101"/>
                      </a:cubicBezTo>
                      <a:cubicBezTo>
                        <a:pt x="88" y="92"/>
                        <a:pt x="79" y="86"/>
                        <a:pt x="69" y="86"/>
                      </a:cubicBezTo>
                      <a:cubicBezTo>
                        <a:pt x="58" y="86"/>
                        <a:pt x="49" y="92"/>
                        <a:pt x="44" y="101"/>
                      </a:cubicBezTo>
                      <a:cubicBezTo>
                        <a:pt x="55" y="101"/>
                        <a:pt x="64" y="107"/>
                        <a:pt x="68" y="117"/>
                      </a:cubicBezTo>
                      <a:close/>
                      <a:moveTo>
                        <a:pt x="88" y="60"/>
                      </a:moveTo>
                      <a:cubicBezTo>
                        <a:pt x="86" y="54"/>
                        <a:pt x="81" y="49"/>
                        <a:pt x="75" y="46"/>
                      </a:cubicBezTo>
                      <a:cubicBezTo>
                        <a:pt x="71" y="43"/>
                        <a:pt x="58" y="37"/>
                        <a:pt x="54" y="43"/>
                      </a:cubicBezTo>
                      <a:cubicBezTo>
                        <a:pt x="54" y="43"/>
                        <a:pt x="54" y="43"/>
                        <a:pt x="53" y="43"/>
                      </a:cubicBezTo>
                      <a:cubicBezTo>
                        <a:pt x="48" y="47"/>
                        <a:pt x="42" y="51"/>
                        <a:pt x="37" y="55"/>
                      </a:cubicBezTo>
                      <a:cubicBezTo>
                        <a:pt x="36" y="56"/>
                        <a:pt x="35" y="57"/>
                        <a:pt x="34" y="58"/>
                      </a:cubicBezTo>
                      <a:cubicBezTo>
                        <a:pt x="47" y="55"/>
                        <a:pt x="62" y="63"/>
                        <a:pt x="67" y="75"/>
                      </a:cubicBezTo>
                      <a:cubicBezTo>
                        <a:pt x="72" y="68"/>
                        <a:pt x="80" y="62"/>
                        <a:pt x="88" y="60"/>
                      </a:cubicBezTo>
                      <a:close/>
                      <a:moveTo>
                        <a:pt x="42" y="96"/>
                      </a:moveTo>
                      <a:cubicBezTo>
                        <a:pt x="47" y="88"/>
                        <a:pt x="55" y="83"/>
                        <a:pt x="64" y="81"/>
                      </a:cubicBezTo>
                      <a:cubicBezTo>
                        <a:pt x="60" y="65"/>
                        <a:pt x="44" y="59"/>
                        <a:pt x="29" y="63"/>
                      </a:cubicBezTo>
                      <a:cubicBezTo>
                        <a:pt x="29" y="63"/>
                        <a:pt x="29" y="63"/>
                        <a:pt x="29" y="63"/>
                      </a:cubicBezTo>
                      <a:cubicBezTo>
                        <a:pt x="23" y="69"/>
                        <a:pt x="19" y="75"/>
                        <a:pt x="16" y="82"/>
                      </a:cubicBezTo>
                      <a:cubicBezTo>
                        <a:pt x="26" y="77"/>
                        <a:pt x="36" y="86"/>
                        <a:pt x="42" y="96"/>
                      </a:cubicBezTo>
                      <a:close/>
                      <a:moveTo>
                        <a:pt x="39" y="101"/>
                      </a:moveTo>
                      <a:cubicBezTo>
                        <a:pt x="39" y="101"/>
                        <a:pt x="39" y="101"/>
                        <a:pt x="39" y="101"/>
                      </a:cubicBezTo>
                      <a:cubicBezTo>
                        <a:pt x="35" y="92"/>
                        <a:pt x="26" y="80"/>
                        <a:pt x="15" y="87"/>
                      </a:cubicBezTo>
                      <a:cubicBezTo>
                        <a:pt x="15" y="87"/>
                        <a:pt x="15" y="87"/>
                        <a:pt x="14" y="87"/>
                      </a:cubicBezTo>
                      <a:cubicBezTo>
                        <a:pt x="14" y="88"/>
                        <a:pt x="14" y="89"/>
                        <a:pt x="13" y="90"/>
                      </a:cubicBezTo>
                      <a:cubicBezTo>
                        <a:pt x="10" y="102"/>
                        <a:pt x="11" y="114"/>
                        <a:pt x="14" y="125"/>
                      </a:cubicBezTo>
                      <a:cubicBezTo>
                        <a:pt x="16" y="113"/>
                        <a:pt x="27" y="103"/>
                        <a:pt x="39" y="10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417"/>
                <p:cNvSpPr>
                  <a:spLocks/>
                </p:cNvSpPr>
                <p:nvPr/>
              </p:nvSpPr>
              <p:spPr bwMode="auto">
                <a:xfrm>
                  <a:off x="3916" y="1046"/>
                  <a:ext cx="21" cy="23"/>
                </a:xfrm>
                <a:custGeom>
                  <a:avLst/>
                  <a:gdLst>
                    <a:gd name="T0" fmla="*/ 9 w 9"/>
                    <a:gd name="T1" fmla="*/ 5 h 10"/>
                    <a:gd name="T2" fmla="*/ 1 w 9"/>
                    <a:gd name="T3" fmla="*/ 6 h 10"/>
                    <a:gd name="T4" fmla="*/ 2 w 9"/>
                    <a:gd name="T5" fmla="*/ 1 h 10"/>
                    <a:gd name="T6" fmla="*/ 3 w 9"/>
                    <a:gd name="T7" fmla="*/ 1 h 10"/>
                    <a:gd name="T8" fmla="*/ 6 w 9"/>
                    <a:gd name="T9" fmla="*/ 0 h 10"/>
                    <a:gd name="T10" fmla="*/ 9 w 9"/>
                    <a:gd name="T11" fmla="*/ 5 h 10"/>
                  </a:gdLst>
                  <a:ahLst/>
                  <a:cxnLst>
                    <a:cxn ang="0">
                      <a:pos x="T0" y="T1"/>
                    </a:cxn>
                    <a:cxn ang="0">
                      <a:pos x="T2" y="T3"/>
                    </a:cxn>
                    <a:cxn ang="0">
                      <a:pos x="T4" y="T5"/>
                    </a:cxn>
                    <a:cxn ang="0">
                      <a:pos x="T6" y="T7"/>
                    </a:cxn>
                    <a:cxn ang="0">
                      <a:pos x="T8" y="T9"/>
                    </a:cxn>
                    <a:cxn ang="0">
                      <a:pos x="T10" y="T11"/>
                    </a:cxn>
                  </a:cxnLst>
                  <a:rect l="0" t="0" r="r" b="b"/>
                  <a:pathLst>
                    <a:path w="9" h="10">
                      <a:moveTo>
                        <a:pt x="9" y="5"/>
                      </a:moveTo>
                      <a:cubicBezTo>
                        <a:pt x="8" y="8"/>
                        <a:pt x="3" y="10"/>
                        <a:pt x="1" y="6"/>
                      </a:cubicBezTo>
                      <a:cubicBezTo>
                        <a:pt x="0" y="5"/>
                        <a:pt x="0" y="2"/>
                        <a:pt x="2" y="1"/>
                      </a:cubicBezTo>
                      <a:cubicBezTo>
                        <a:pt x="2" y="1"/>
                        <a:pt x="2" y="1"/>
                        <a:pt x="3" y="1"/>
                      </a:cubicBezTo>
                      <a:cubicBezTo>
                        <a:pt x="4" y="0"/>
                        <a:pt x="5" y="0"/>
                        <a:pt x="6" y="0"/>
                      </a:cubicBezTo>
                      <a:cubicBezTo>
                        <a:pt x="8" y="1"/>
                        <a:pt x="9" y="3"/>
                        <a:pt x="9"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418"/>
                <p:cNvSpPr>
                  <a:spLocks/>
                </p:cNvSpPr>
                <p:nvPr/>
              </p:nvSpPr>
              <p:spPr bwMode="auto">
                <a:xfrm>
                  <a:off x="3695" y="1909"/>
                  <a:ext cx="46" cy="33"/>
                </a:xfrm>
                <a:custGeom>
                  <a:avLst/>
                  <a:gdLst>
                    <a:gd name="T0" fmla="*/ 13 w 19"/>
                    <a:gd name="T1" fmla="*/ 0 h 14"/>
                    <a:gd name="T2" fmla="*/ 19 w 19"/>
                    <a:gd name="T3" fmla="*/ 14 h 14"/>
                    <a:gd name="T4" fmla="*/ 0 w 19"/>
                    <a:gd name="T5" fmla="*/ 11 h 14"/>
                    <a:gd name="T6" fmla="*/ 13 w 19"/>
                    <a:gd name="T7" fmla="*/ 0 h 14"/>
                  </a:gdLst>
                  <a:ahLst/>
                  <a:cxnLst>
                    <a:cxn ang="0">
                      <a:pos x="T0" y="T1"/>
                    </a:cxn>
                    <a:cxn ang="0">
                      <a:pos x="T2" y="T3"/>
                    </a:cxn>
                    <a:cxn ang="0">
                      <a:pos x="T4" y="T5"/>
                    </a:cxn>
                    <a:cxn ang="0">
                      <a:pos x="T6" y="T7"/>
                    </a:cxn>
                  </a:cxnLst>
                  <a:rect l="0" t="0" r="r" b="b"/>
                  <a:pathLst>
                    <a:path w="19" h="14">
                      <a:moveTo>
                        <a:pt x="13" y="0"/>
                      </a:moveTo>
                      <a:cubicBezTo>
                        <a:pt x="14" y="6"/>
                        <a:pt x="15" y="11"/>
                        <a:pt x="19" y="14"/>
                      </a:cubicBezTo>
                      <a:cubicBezTo>
                        <a:pt x="12" y="13"/>
                        <a:pt x="6" y="12"/>
                        <a:pt x="0" y="11"/>
                      </a:cubicBezTo>
                      <a:cubicBezTo>
                        <a:pt x="6" y="11"/>
                        <a:pt x="10" y="6"/>
                        <a:pt x="1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419"/>
                <p:cNvSpPr>
                  <a:spLocks/>
                </p:cNvSpPr>
                <p:nvPr/>
              </p:nvSpPr>
              <p:spPr bwMode="auto">
                <a:xfrm>
                  <a:off x="4030" y="570"/>
                  <a:ext cx="16" cy="7"/>
                </a:xfrm>
                <a:custGeom>
                  <a:avLst/>
                  <a:gdLst>
                    <a:gd name="T0" fmla="*/ 7 w 7"/>
                    <a:gd name="T1" fmla="*/ 2 h 3"/>
                    <a:gd name="T2" fmla="*/ 4 w 7"/>
                    <a:gd name="T3" fmla="*/ 2 h 3"/>
                    <a:gd name="T4" fmla="*/ 1 w 7"/>
                    <a:gd name="T5" fmla="*/ 0 h 3"/>
                    <a:gd name="T6" fmla="*/ 7 w 7"/>
                    <a:gd name="T7" fmla="*/ 2 h 3"/>
                  </a:gdLst>
                  <a:ahLst/>
                  <a:cxnLst>
                    <a:cxn ang="0">
                      <a:pos x="T0" y="T1"/>
                    </a:cxn>
                    <a:cxn ang="0">
                      <a:pos x="T2" y="T3"/>
                    </a:cxn>
                    <a:cxn ang="0">
                      <a:pos x="T4" y="T5"/>
                    </a:cxn>
                    <a:cxn ang="0">
                      <a:pos x="T6" y="T7"/>
                    </a:cxn>
                  </a:cxnLst>
                  <a:rect l="0" t="0" r="r" b="b"/>
                  <a:pathLst>
                    <a:path w="7" h="3">
                      <a:moveTo>
                        <a:pt x="7" y="2"/>
                      </a:moveTo>
                      <a:cubicBezTo>
                        <a:pt x="6" y="3"/>
                        <a:pt x="5" y="3"/>
                        <a:pt x="4" y="2"/>
                      </a:cubicBezTo>
                      <a:cubicBezTo>
                        <a:pt x="3" y="3"/>
                        <a:pt x="0" y="2"/>
                        <a:pt x="1" y="0"/>
                      </a:cubicBezTo>
                      <a:cubicBezTo>
                        <a:pt x="3" y="1"/>
                        <a:pt x="5" y="1"/>
                        <a:pt x="7"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420"/>
                <p:cNvSpPr>
                  <a:spLocks/>
                </p:cNvSpPr>
                <p:nvPr/>
              </p:nvSpPr>
              <p:spPr bwMode="auto">
                <a:xfrm>
                  <a:off x="3719" y="1784"/>
                  <a:ext cx="38" cy="35"/>
                </a:xfrm>
                <a:custGeom>
                  <a:avLst/>
                  <a:gdLst>
                    <a:gd name="T0" fmla="*/ 16 w 16"/>
                    <a:gd name="T1" fmla="*/ 8 h 15"/>
                    <a:gd name="T2" fmla="*/ 15 w 16"/>
                    <a:gd name="T3" fmla="*/ 12 h 15"/>
                    <a:gd name="T4" fmla="*/ 14 w 16"/>
                    <a:gd name="T5" fmla="*/ 15 h 15"/>
                    <a:gd name="T6" fmla="*/ 6 w 16"/>
                    <a:gd name="T7" fmla="*/ 10 h 15"/>
                    <a:gd name="T8" fmla="*/ 0 w 16"/>
                    <a:gd name="T9" fmla="*/ 5 h 15"/>
                    <a:gd name="T10" fmla="*/ 7 w 16"/>
                    <a:gd name="T11" fmla="*/ 0 h 15"/>
                    <a:gd name="T12" fmla="*/ 8 w 16"/>
                    <a:gd name="T13" fmla="*/ 1 h 15"/>
                    <a:gd name="T14" fmla="*/ 16 w 16"/>
                    <a:gd name="T15" fmla="*/ 8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6" y="8"/>
                      </a:moveTo>
                      <a:cubicBezTo>
                        <a:pt x="16" y="9"/>
                        <a:pt x="15" y="11"/>
                        <a:pt x="15" y="12"/>
                      </a:cubicBezTo>
                      <a:cubicBezTo>
                        <a:pt x="14" y="13"/>
                        <a:pt x="14" y="14"/>
                        <a:pt x="14" y="15"/>
                      </a:cubicBezTo>
                      <a:cubicBezTo>
                        <a:pt x="11" y="14"/>
                        <a:pt x="8" y="12"/>
                        <a:pt x="6" y="10"/>
                      </a:cubicBezTo>
                      <a:cubicBezTo>
                        <a:pt x="4" y="8"/>
                        <a:pt x="2" y="7"/>
                        <a:pt x="0" y="5"/>
                      </a:cubicBezTo>
                      <a:cubicBezTo>
                        <a:pt x="3" y="4"/>
                        <a:pt x="6" y="2"/>
                        <a:pt x="7" y="0"/>
                      </a:cubicBezTo>
                      <a:cubicBezTo>
                        <a:pt x="8" y="0"/>
                        <a:pt x="8" y="1"/>
                        <a:pt x="8" y="1"/>
                      </a:cubicBezTo>
                      <a:cubicBezTo>
                        <a:pt x="11" y="4"/>
                        <a:pt x="13" y="6"/>
                        <a:pt x="16"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421"/>
                <p:cNvSpPr>
                  <a:spLocks/>
                </p:cNvSpPr>
                <p:nvPr/>
              </p:nvSpPr>
              <p:spPr bwMode="auto">
                <a:xfrm>
                  <a:off x="4015" y="450"/>
                  <a:ext cx="41" cy="82"/>
                </a:xfrm>
                <a:custGeom>
                  <a:avLst/>
                  <a:gdLst>
                    <a:gd name="T0" fmla="*/ 14 w 17"/>
                    <a:gd name="T1" fmla="*/ 0 h 35"/>
                    <a:gd name="T2" fmla="*/ 14 w 17"/>
                    <a:gd name="T3" fmla="*/ 35 h 35"/>
                    <a:gd name="T4" fmla="*/ 2 w 17"/>
                    <a:gd name="T5" fmla="*/ 19 h 35"/>
                    <a:gd name="T6" fmla="*/ 0 w 17"/>
                    <a:gd name="T7" fmla="*/ 19 h 35"/>
                    <a:gd name="T8" fmla="*/ 0 w 17"/>
                    <a:gd name="T9" fmla="*/ 19 h 35"/>
                    <a:gd name="T10" fmla="*/ 5 w 17"/>
                    <a:gd name="T11" fmla="*/ 6 h 35"/>
                    <a:gd name="T12" fmla="*/ 14 w 17"/>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7" h="35">
                      <a:moveTo>
                        <a:pt x="14" y="0"/>
                      </a:moveTo>
                      <a:cubicBezTo>
                        <a:pt x="17" y="11"/>
                        <a:pt x="17" y="24"/>
                        <a:pt x="14" y="35"/>
                      </a:cubicBezTo>
                      <a:cubicBezTo>
                        <a:pt x="14" y="27"/>
                        <a:pt x="11" y="21"/>
                        <a:pt x="2" y="19"/>
                      </a:cubicBezTo>
                      <a:cubicBezTo>
                        <a:pt x="1" y="19"/>
                        <a:pt x="0" y="19"/>
                        <a:pt x="0" y="19"/>
                      </a:cubicBezTo>
                      <a:cubicBezTo>
                        <a:pt x="0" y="19"/>
                        <a:pt x="0" y="19"/>
                        <a:pt x="0" y="19"/>
                      </a:cubicBezTo>
                      <a:cubicBezTo>
                        <a:pt x="0" y="14"/>
                        <a:pt x="2" y="10"/>
                        <a:pt x="5" y="6"/>
                      </a:cubicBezTo>
                      <a:cubicBezTo>
                        <a:pt x="8" y="3"/>
                        <a:pt x="11" y="2"/>
                        <a:pt x="1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422"/>
                <p:cNvSpPr>
                  <a:spLocks/>
                </p:cNvSpPr>
                <p:nvPr/>
              </p:nvSpPr>
              <p:spPr bwMode="auto">
                <a:xfrm>
                  <a:off x="4008" y="608"/>
                  <a:ext cx="22" cy="31"/>
                </a:xfrm>
                <a:custGeom>
                  <a:avLst/>
                  <a:gdLst>
                    <a:gd name="T0" fmla="*/ 7 w 9"/>
                    <a:gd name="T1" fmla="*/ 4 h 13"/>
                    <a:gd name="T2" fmla="*/ 6 w 9"/>
                    <a:gd name="T3" fmla="*/ 13 h 13"/>
                    <a:gd name="T4" fmla="*/ 0 w 9"/>
                    <a:gd name="T5" fmla="*/ 12 h 13"/>
                    <a:gd name="T6" fmla="*/ 7 w 9"/>
                    <a:gd name="T7" fmla="*/ 4 h 13"/>
                  </a:gdLst>
                  <a:ahLst/>
                  <a:cxnLst>
                    <a:cxn ang="0">
                      <a:pos x="T0" y="T1"/>
                    </a:cxn>
                    <a:cxn ang="0">
                      <a:pos x="T2" y="T3"/>
                    </a:cxn>
                    <a:cxn ang="0">
                      <a:pos x="T4" y="T5"/>
                    </a:cxn>
                    <a:cxn ang="0">
                      <a:pos x="T6" y="T7"/>
                    </a:cxn>
                  </a:cxnLst>
                  <a:rect l="0" t="0" r="r" b="b"/>
                  <a:pathLst>
                    <a:path w="9" h="13">
                      <a:moveTo>
                        <a:pt x="7" y="4"/>
                      </a:moveTo>
                      <a:cubicBezTo>
                        <a:pt x="9" y="6"/>
                        <a:pt x="7" y="10"/>
                        <a:pt x="6" y="13"/>
                      </a:cubicBezTo>
                      <a:cubicBezTo>
                        <a:pt x="4" y="13"/>
                        <a:pt x="2" y="12"/>
                        <a:pt x="0" y="12"/>
                      </a:cubicBezTo>
                      <a:cubicBezTo>
                        <a:pt x="1" y="8"/>
                        <a:pt x="3" y="0"/>
                        <a:pt x="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423"/>
                <p:cNvSpPr>
                  <a:spLocks/>
                </p:cNvSpPr>
                <p:nvPr/>
              </p:nvSpPr>
              <p:spPr bwMode="auto">
                <a:xfrm>
                  <a:off x="3947" y="504"/>
                  <a:ext cx="99" cy="66"/>
                </a:xfrm>
                <a:custGeom>
                  <a:avLst/>
                  <a:gdLst>
                    <a:gd name="T0" fmla="*/ 26 w 42"/>
                    <a:gd name="T1" fmla="*/ 1 h 28"/>
                    <a:gd name="T2" fmla="*/ 36 w 42"/>
                    <a:gd name="T3" fmla="*/ 28 h 28"/>
                    <a:gd name="T4" fmla="*/ 36 w 42"/>
                    <a:gd name="T5" fmla="*/ 28 h 28"/>
                    <a:gd name="T6" fmla="*/ 0 w 42"/>
                    <a:gd name="T7" fmla="*/ 20 h 28"/>
                    <a:gd name="T8" fmla="*/ 1 w 42"/>
                    <a:gd name="T9" fmla="*/ 18 h 28"/>
                    <a:gd name="T10" fmla="*/ 3 w 42"/>
                    <a:gd name="T11" fmla="*/ 17 h 28"/>
                    <a:gd name="T12" fmla="*/ 26 w 42"/>
                    <a:gd name="T13" fmla="*/ 1 h 28"/>
                  </a:gdLst>
                  <a:ahLst/>
                  <a:cxnLst>
                    <a:cxn ang="0">
                      <a:pos x="T0" y="T1"/>
                    </a:cxn>
                    <a:cxn ang="0">
                      <a:pos x="T2" y="T3"/>
                    </a:cxn>
                    <a:cxn ang="0">
                      <a:pos x="T4" y="T5"/>
                    </a:cxn>
                    <a:cxn ang="0">
                      <a:pos x="T6" y="T7"/>
                    </a:cxn>
                    <a:cxn ang="0">
                      <a:pos x="T8" y="T9"/>
                    </a:cxn>
                    <a:cxn ang="0">
                      <a:pos x="T10" y="T11"/>
                    </a:cxn>
                    <a:cxn ang="0">
                      <a:pos x="T12" y="T13"/>
                    </a:cxn>
                  </a:cxnLst>
                  <a:rect l="0" t="0" r="r" b="b"/>
                  <a:pathLst>
                    <a:path w="42" h="28">
                      <a:moveTo>
                        <a:pt x="26" y="1"/>
                      </a:moveTo>
                      <a:cubicBezTo>
                        <a:pt x="42" y="0"/>
                        <a:pt x="39" y="18"/>
                        <a:pt x="36" y="28"/>
                      </a:cubicBezTo>
                      <a:cubicBezTo>
                        <a:pt x="36" y="28"/>
                        <a:pt x="36" y="28"/>
                        <a:pt x="36" y="28"/>
                      </a:cubicBezTo>
                      <a:cubicBezTo>
                        <a:pt x="24" y="25"/>
                        <a:pt x="12" y="22"/>
                        <a:pt x="0" y="20"/>
                      </a:cubicBezTo>
                      <a:cubicBezTo>
                        <a:pt x="1" y="18"/>
                        <a:pt x="1" y="18"/>
                        <a:pt x="1" y="18"/>
                      </a:cubicBezTo>
                      <a:cubicBezTo>
                        <a:pt x="2" y="19"/>
                        <a:pt x="3" y="18"/>
                        <a:pt x="3" y="17"/>
                      </a:cubicBezTo>
                      <a:cubicBezTo>
                        <a:pt x="8" y="9"/>
                        <a:pt x="16" y="2"/>
                        <a:pt x="26"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424"/>
                <p:cNvSpPr>
                  <a:spLocks/>
                </p:cNvSpPr>
                <p:nvPr/>
              </p:nvSpPr>
              <p:spPr bwMode="auto">
                <a:xfrm>
                  <a:off x="3807" y="1365"/>
                  <a:ext cx="40" cy="26"/>
                </a:xfrm>
                <a:custGeom>
                  <a:avLst/>
                  <a:gdLst>
                    <a:gd name="T0" fmla="*/ 15 w 17"/>
                    <a:gd name="T1" fmla="*/ 6 h 11"/>
                    <a:gd name="T2" fmla="*/ 17 w 17"/>
                    <a:gd name="T3" fmla="*/ 10 h 11"/>
                    <a:gd name="T4" fmla="*/ 0 w 17"/>
                    <a:gd name="T5" fmla="*/ 10 h 11"/>
                    <a:gd name="T6" fmla="*/ 0 w 17"/>
                    <a:gd name="T7" fmla="*/ 3 h 11"/>
                    <a:gd name="T8" fmla="*/ 0 w 17"/>
                    <a:gd name="T9" fmla="*/ 0 h 11"/>
                    <a:gd name="T10" fmla="*/ 14 w 17"/>
                    <a:gd name="T11" fmla="*/ 1 h 11"/>
                    <a:gd name="T12" fmla="*/ 15 w 17"/>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15" y="6"/>
                      </a:moveTo>
                      <a:cubicBezTo>
                        <a:pt x="16" y="8"/>
                        <a:pt x="16" y="9"/>
                        <a:pt x="17" y="10"/>
                      </a:cubicBezTo>
                      <a:cubicBezTo>
                        <a:pt x="11" y="11"/>
                        <a:pt x="6" y="11"/>
                        <a:pt x="0" y="10"/>
                      </a:cubicBezTo>
                      <a:cubicBezTo>
                        <a:pt x="1" y="8"/>
                        <a:pt x="0" y="5"/>
                        <a:pt x="0" y="3"/>
                      </a:cubicBezTo>
                      <a:cubicBezTo>
                        <a:pt x="0" y="2"/>
                        <a:pt x="0" y="1"/>
                        <a:pt x="0" y="0"/>
                      </a:cubicBezTo>
                      <a:cubicBezTo>
                        <a:pt x="4" y="1"/>
                        <a:pt x="9" y="1"/>
                        <a:pt x="14" y="1"/>
                      </a:cubicBezTo>
                      <a:cubicBezTo>
                        <a:pt x="14" y="3"/>
                        <a:pt x="15" y="5"/>
                        <a:pt x="15"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425"/>
                <p:cNvSpPr>
                  <a:spLocks/>
                </p:cNvSpPr>
                <p:nvPr/>
              </p:nvSpPr>
              <p:spPr bwMode="auto">
                <a:xfrm>
                  <a:off x="3660" y="1867"/>
                  <a:ext cx="69" cy="68"/>
                </a:xfrm>
                <a:custGeom>
                  <a:avLst/>
                  <a:gdLst>
                    <a:gd name="T0" fmla="*/ 29 w 29"/>
                    <a:gd name="T1" fmla="*/ 5 h 29"/>
                    <a:gd name="T2" fmla="*/ 29 w 29"/>
                    <a:gd name="T3" fmla="*/ 6 h 29"/>
                    <a:gd name="T4" fmla="*/ 10 w 29"/>
                    <a:gd name="T5" fmla="*/ 24 h 29"/>
                    <a:gd name="T6" fmla="*/ 2 w 29"/>
                    <a:gd name="T7" fmla="*/ 0 h 29"/>
                    <a:gd name="T8" fmla="*/ 9 w 29"/>
                    <a:gd name="T9" fmla="*/ 1 h 29"/>
                    <a:gd name="T10" fmla="*/ 9 w 29"/>
                    <a:gd name="T11" fmla="*/ 2 h 29"/>
                    <a:gd name="T12" fmla="*/ 8 w 29"/>
                    <a:gd name="T13" fmla="*/ 2 h 29"/>
                    <a:gd name="T14" fmla="*/ 11 w 29"/>
                    <a:gd name="T15" fmla="*/ 16 h 29"/>
                    <a:gd name="T16" fmla="*/ 17 w 29"/>
                    <a:gd name="T17" fmla="*/ 14 h 29"/>
                    <a:gd name="T18" fmla="*/ 19 w 29"/>
                    <a:gd name="T19" fmla="*/ 4 h 29"/>
                    <a:gd name="T20" fmla="*/ 20 w 29"/>
                    <a:gd name="T21" fmla="*/ 3 h 29"/>
                    <a:gd name="T22" fmla="*/ 29 w 29"/>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9">
                      <a:moveTo>
                        <a:pt x="29" y="5"/>
                      </a:moveTo>
                      <a:cubicBezTo>
                        <a:pt x="29" y="5"/>
                        <a:pt x="29" y="5"/>
                        <a:pt x="29" y="6"/>
                      </a:cubicBezTo>
                      <a:cubicBezTo>
                        <a:pt x="27" y="14"/>
                        <a:pt x="21" y="29"/>
                        <a:pt x="10" y="24"/>
                      </a:cubicBezTo>
                      <a:cubicBezTo>
                        <a:pt x="0" y="20"/>
                        <a:pt x="1" y="8"/>
                        <a:pt x="2" y="0"/>
                      </a:cubicBezTo>
                      <a:cubicBezTo>
                        <a:pt x="5" y="0"/>
                        <a:pt x="7" y="1"/>
                        <a:pt x="9" y="1"/>
                      </a:cubicBezTo>
                      <a:cubicBezTo>
                        <a:pt x="9" y="2"/>
                        <a:pt x="9" y="2"/>
                        <a:pt x="9" y="2"/>
                      </a:cubicBezTo>
                      <a:cubicBezTo>
                        <a:pt x="9" y="2"/>
                        <a:pt x="9" y="2"/>
                        <a:pt x="8" y="2"/>
                      </a:cubicBezTo>
                      <a:cubicBezTo>
                        <a:pt x="6" y="6"/>
                        <a:pt x="5" y="14"/>
                        <a:pt x="11" y="16"/>
                      </a:cubicBezTo>
                      <a:cubicBezTo>
                        <a:pt x="13" y="17"/>
                        <a:pt x="15" y="15"/>
                        <a:pt x="17" y="14"/>
                      </a:cubicBezTo>
                      <a:cubicBezTo>
                        <a:pt x="19" y="11"/>
                        <a:pt x="18" y="7"/>
                        <a:pt x="19" y="4"/>
                      </a:cubicBezTo>
                      <a:cubicBezTo>
                        <a:pt x="20" y="4"/>
                        <a:pt x="20" y="4"/>
                        <a:pt x="20" y="3"/>
                      </a:cubicBezTo>
                      <a:cubicBezTo>
                        <a:pt x="23" y="4"/>
                        <a:pt x="26" y="5"/>
                        <a:pt x="29" y="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426"/>
                <p:cNvSpPr>
                  <a:spLocks/>
                </p:cNvSpPr>
                <p:nvPr/>
              </p:nvSpPr>
              <p:spPr bwMode="auto">
                <a:xfrm>
                  <a:off x="3954" y="710"/>
                  <a:ext cx="42" cy="40"/>
                </a:xfrm>
                <a:custGeom>
                  <a:avLst/>
                  <a:gdLst>
                    <a:gd name="T0" fmla="*/ 16 w 18"/>
                    <a:gd name="T1" fmla="*/ 5 h 17"/>
                    <a:gd name="T2" fmla="*/ 18 w 18"/>
                    <a:gd name="T3" fmla="*/ 12 h 17"/>
                    <a:gd name="T4" fmla="*/ 6 w 18"/>
                    <a:gd name="T5" fmla="*/ 17 h 17"/>
                    <a:gd name="T6" fmla="*/ 6 w 18"/>
                    <a:gd name="T7" fmla="*/ 17 h 17"/>
                    <a:gd name="T8" fmla="*/ 7 w 18"/>
                    <a:gd name="T9" fmla="*/ 15 h 17"/>
                    <a:gd name="T10" fmla="*/ 3 w 18"/>
                    <a:gd name="T11" fmla="*/ 10 h 17"/>
                    <a:gd name="T12" fmla="*/ 0 w 18"/>
                    <a:gd name="T13" fmla="*/ 6 h 17"/>
                    <a:gd name="T14" fmla="*/ 14 w 18"/>
                    <a:gd name="T15" fmla="*/ 0 h 17"/>
                    <a:gd name="T16" fmla="*/ 16 w 18"/>
                    <a:gd name="T1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6" y="5"/>
                      </a:moveTo>
                      <a:cubicBezTo>
                        <a:pt x="17" y="7"/>
                        <a:pt x="17" y="10"/>
                        <a:pt x="18" y="12"/>
                      </a:cubicBezTo>
                      <a:cubicBezTo>
                        <a:pt x="14" y="13"/>
                        <a:pt x="10" y="15"/>
                        <a:pt x="6" y="17"/>
                      </a:cubicBezTo>
                      <a:cubicBezTo>
                        <a:pt x="6" y="17"/>
                        <a:pt x="6" y="17"/>
                        <a:pt x="6" y="17"/>
                      </a:cubicBezTo>
                      <a:cubicBezTo>
                        <a:pt x="7" y="17"/>
                        <a:pt x="7" y="16"/>
                        <a:pt x="7" y="15"/>
                      </a:cubicBezTo>
                      <a:cubicBezTo>
                        <a:pt x="6" y="13"/>
                        <a:pt x="4" y="12"/>
                        <a:pt x="3" y="10"/>
                      </a:cubicBezTo>
                      <a:cubicBezTo>
                        <a:pt x="2" y="9"/>
                        <a:pt x="1" y="7"/>
                        <a:pt x="0" y="6"/>
                      </a:cubicBezTo>
                      <a:cubicBezTo>
                        <a:pt x="4" y="3"/>
                        <a:pt x="9" y="1"/>
                        <a:pt x="14" y="0"/>
                      </a:cubicBezTo>
                      <a:cubicBezTo>
                        <a:pt x="15" y="1"/>
                        <a:pt x="15" y="3"/>
                        <a:pt x="16"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427"/>
                <p:cNvSpPr>
                  <a:spLocks/>
                </p:cNvSpPr>
                <p:nvPr/>
              </p:nvSpPr>
              <p:spPr bwMode="auto">
                <a:xfrm>
                  <a:off x="3800" y="1455"/>
                  <a:ext cx="19" cy="24"/>
                </a:xfrm>
                <a:custGeom>
                  <a:avLst/>
                  <a:gdLst>
                    <a:gd name="T0" fmla="*/ 8 w 8"/>
                    <a:gd name="T1" fmla="*/ 7 h 10"/>
                    <a:gd name="T2" fmla="*/ 6 w 8"/>
                    <a:gd name="T3" fmla="*/ 9 h 10"/>
                    <a:gd name="T4" fmla="*/ 0 w 8"/>
                    <a:gd name="T5" fmla="*/ 5 h 10"/>
                    <a:gd name="T6" fmla="*/ 4 w 8"/>
                    <a:gd name="T7" fmla="*/ 0 h 10"/>
                    <a:gd name="T8" fmla="*/ 5 w 8"/>
                    <a:gd name="T9" fmla="*/ 2 h 10"/>
                    <a:gd name="T10" fmla="*/ 7 w 8"/>
                    <a:gd name="T11" fmla="*/ 3 h 10"/>
                    <a:gd name="T12" fmla="*/ 8 w 8"/>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8" y="7"/>
                      </a:moveTo>
                      <a:cubicBezTo>
                        <a:pt x="8" y="8"/>
                        <a:pt x="7" y="9"/>
                        <a:pt x="6" y="9"/>
                      </a:cubicBezTo>
                      <a:cubicBezTo>
                        <a:pt x="4" y="10"/>
                        <a:pt x="1" y="8"/>
                        <a:pt x="0" y="5"/>
                      </a:cubicBezTo>
                      <a:cubicBezTo>
                        <a:pt x="0" y="2"/>
                        <a:pt x="2" y="0"/>
                        <a:pt x="4" y="0"/>
                      </a:cubicBezTo>
                      <a:cubicBezTo>
                        <a:pt x="6" y="0"/>
                        <a:pt x="6" y="1"/>
                        <a:pt x="5" y="2"/>
                      </a:cubicBezTo>
                      <a:cubicBezTo>
                        <a:pt x="6" y="2"/>
                        <a:pt x="6" y="3"/>
                        <a:pt x="7" y="3"/>
                      </a:cubicBezTo>
                      <a:cubicBezTo>
                        <a:pt x="8" y="5"/>
                        <a:pt x="8" y="6"/>
                        <a:pt x="8" y="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428"/>
                <p:cNvSpPr>
                  <a:spLocks/>
                </p:cNvSpPr>
                <p:nvPr/>
              </p:nvSpPr>
              <p:spPr bwMode="auto">
                <a:xfrm>
                  <a:off x="3864" y="1110"/>
                  <a:ext cx="35" cy="35"/>
                </a:xfrm>
                <a:custGeom>
                  <a:avLst/>
                  <a:gdLst>
                    <a:gd name="T0" fmla="*/ 15 w 15"/>
                    <a:gd name="T1" fmla="*/ 5 h 15"/>
                    <a:gd name="T2" fmla="*/ 12 w 15"/>
                    <a:gd name="T3" fmla="*/ 11 h 15"/>
                    <a:gd name="T4" fmla="*/ 10 w 15"/>
                    <a:gd name="T5" fmla="*/ 15 h 15"/>
                    <a:gd name="T6" fmla="*/ 0 w 15"/>
                    <a:gd name="T7" fmla="*/ 10 h 15"/>
                    <a:gd name="T8" fmla="*/ 1 w 15"/>
                    <a:gd name="T9" fmla="*/ 4 h 15"/>
                    <a:gd name="T10" fmla="*/ 3 w 15"/>
                    <a:gd name="T11" fmla="*/ 0 h 15"/>
                    <a:gd name="T12" fmla="*/ 15 w 15"/>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5"/>
                      </a:moveTo>
                      <a:cubicBezTo>
                        <a:pt x="14" y="7"/>
                        <a:pt x="13" y="9"/>
                        <a:pt x="12" y="11"/>
                      </a:cubicBezTo>
                      <a:cubicBezTo>
                        <a:pt x="11" y="13"/>
                        <a:pt x="11" y="14"/>
                        <a:pt x="10" y="15"/>
                      </a:cubicBezTo>
                      <a:cubicBezTo>
                        <a:pt x="7" y="13"/>
                        <a:pt x="3" y="11"/>
                        <a:pt x="0" y="10"/>
                      </a:cubicBezTo>
                      <a:cubicBezTo>
                        <a:pt x="0" y="8"/>
                        <a:pt x="0" y="6"/>
                        <a:pt x="1" y="4"/>
                      </a:cubicBezTo>
                      <a:cubicBezTo>
                        <a:pt x="2" y="3"/>
                        <a:pt x="2" y="1"/>
                        <a:pt x="3" y="0"/>
                      </a:cubicBezTo>
                      <a:cubicBezTo>
                        <a:pt x="7" y="1"/>
                        <a:pt x="11" y="3"/>
                        <a:pt x="15"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429"/>
                <p:cNvSpPr>
                  <a:spLocks/>
                </p:cNvSpPr>
                <p:nvPr/>
              </p:nvSpPr>
              <p:spPr bwMode="auto">
                <a:xfrm>
                  <a:off x="3859" y="1074"/>
                  <a:ext cx="43" cy="33"/>
                </a:xfrm>
                <a:custGeom>
                  <a:avLst/>
                  <a:gdLst>
                    <a:gd name="T0" fmla="*/ 12 w 18"/>
                    <a:gd name="T1" fmla="*/ 3 h 14"/>
                    <a:gd name="T2" fmla="*/ 17 w 18"/>
                    <a:gd name="T3" fmla="*/ 14 h 14"/>
                    <a:gd name="T4" fmla="*/ 0 w 18"/>
                    <a:gd name="T5" fmla="*/ 10 h 14"/>
                    <a:gd name="T6" fmla="*/ 12 w 18"/>
                    <a:gd name="T7" fmla="*/ 3 h 14"/>
                  </a:gdLst>
                  <a:ahLst/>
                  <a:cxnLst>
                    <a:cxn ang="0">
                      <a:pos x="T0" y="T1"/>
                    </a:cxn>
                    <a:cxn ang="0">
                      <a:pos x="T2" y="T3"/>
                    </a:cxn>
                    <a:cxn ang="0">
                      <a:pos x="T4" y="T5"/>
                    </a:cxn>
                    <a:cxn ang="0">
                      <a:pos x="T6" y="T7"/>
                    </a:cxn>
                  </a:cxnLst>
                  <a:rect l="0" t="0" r="r" b="b"/>
                  <a:pathLst>
                    <a:path w="18" h="14">
                      <a:moveTo>
                        <a:pt x="12" y="3"/>
                      </a:moveTo>
                      <a:cubicBezTo>
                        <a:pt x="17" y="5"/>
                        <a:pt x="18" y="10"/>
                        <a:pt x="17" y="14"/>
                      </a:cubicBezTo>
                      <a:cubicBezTo>
                        <a:pt x="12" y="12"/>
                        <a:pt x="6" y="10"/>
                        <a:pt x="0" y="10"/>
                      </a:cubicBezTo>
                      <a:cubicBezTo>
                        <a:pt x="2" y="5"/>
                        <a:pt x="6" y="0"/>
                        <a:pt x="12"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430"/>
                <p:cNvSpPr>
                  <a:spLocks/>
                </p:cNvSpPr>
                <p:nvPr/>
              </p:nvSpPr>
              <p:spPr bwMode="auto">
                <a:xfrm>
                  <a:off x="3793" y="1396"/>
                  <a:ext cx="35" cy="31"/>
                </a:xfrm>
                <a:custGeom>
                  <a:avLst/>
                  <a:gdLst>
                    <a:gd name="T0" fmla="*/ 15 w 15"/>
                    <a:gd name="T1" fmla="*/ 3 h 13"/>
                    <a:gd name="T2" fmla="*/ 15 w 15"/>
                    <a:gd name="T3" fmla="*/ 3 h 13"/>
                    <a:gd name="T4" fmla="*/ 6 w 15"/>
                    <a:gd name="T5" fmla="*/ 11 h 13"/>
                    <a:gd name="T6" fmla="*/ 0 w 15"/>
                    <a:gd name="T7" fmla="*/ 0 h 13"/>
                    <a:gd name="T8" fmla="*/ 15 w 15"/>
                    <a:gd name="T9" fmla="*/ 3 h 13"/>
                  </a:gdLst>
                  <a:ahLst/>
                  <a:cxnLst>
                    <a:cxn ang="0">
                      <a:pos x="T0" y="T1"/>
                    </a:cxn>
                    <a:cxn ang="0">
                      <a:pos x="T2" y="T3"/>
                    </a:cxn>
                    <a:cxn ang="0">
                      <a:pos x="T4" y="T5"/>
                    </a:cxn>
                    <a:cxn ang="0">
                      <a:pos x="T6" y="T7"/>
                    </a:cxn>
                    <a:cxn ang="0">
                      <a:pos x="T8" y="T9"/>
                    </a:cxn>
                  </a:cxnLst>
                  <a:rect l="0" t="0" r="r" b="b"/>
                  <a:pathLst>
                    <a:path w="15" h="13">
                      <a:moveTo>
                        <a:pt x="15" y="3"/>
                      </a:moveTo>
                      <a:cubicBezTo>
                        <a:pt x="15" y="3"/>
                        <a:pt x="15" y="3"/>
                        <a:pt x="15" y="3"/>
                      </a:cubicBezTo>
                      <a:cubicBezTo>
                        <a:pt x="13" y="7"/>
                        <a:pt x="12" y="13"/>
                        <a:pt x="6" y="11"/>
                      </a:cubicBezTo>
                      <a:cubicBezTo>
                        <a:pt x="1" y="10"/>
                        <a:pt x="0" y="5"/>
                        <a:pt x="0" y="0"/>
                      </a:cubicBezTo>
                      <a:cubicBezTo>
                        <a:pt x="5" y="2"/>
                        <a:pt x="10" y="2"/>
                        <a:pt x="15"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431"/>
                <p:cNvSpPr>
                  <a:spLocks/>
                </p:cNvSpPr>
                <p:nvPr/>
              </p:nvSpPr>
              <p:spPr bwMode="auto">
                <a:xfrm>
                  <a:off x="3613" y="2238"/>
                  <a:ext cx="26" cy="31"/>
                </a:xfrm>
                <a:custGeom>
                  <a:avLst/>
                  <a:gdLst>
                    <a:gd name="T0" fmla="*/ 6 w 11"/>
                    <a:gd name="T1" fmla="*/ 0 h 13"/>
                    <a:gd name="T2" fmla="*/ 11 w 11"/>
                    <a:gd name="T3" fmla="*/ 8 h 13"/>
                    <a:gd name="T4" fmla="*/ 6 w 11"/>
                    <a:gd name="T5" fmla="*/ 11 h 13"/>
                    <a:gd name="T6" fmla="*/ 0 w 11"/>
                    <a:gd name="T7" fmla="*/ 4 h 13"/>
                    <a:gd name="T8" fmla="*/ 0 w 11"/>
                    <a:gd name="T9" fmla="*/ 4 h 13"/>
                    <a:gd name="T10" fmla="*/ 3 w 11"/>
                    <a:gd name="T11" fmla="*/ 1 h 13"/>
                    <a:gd name="T12" fmla="*/ 6 w 11"/>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6" y="0"/>
                      </a:moveTo>
                      <a:cubicBezTo>
                        <a:pt x="6" y="2"/>
                        <a:pt x="9" y="5"/>
                        <a:pt x="11" y="8"/>
                      </a:cubicBezTo>
                      <a:cubicBezTo>
                        <a:pt x="10" y="10"/>
                        <a:pt x="8" y="11"/>
                        <a:pt x="6" y="11"/>
                      </a:cubicBezTo>
                      <a:cubicBezTo>
                        <a:pt x="2" y="13"/>
                        <a:pt x="0" y="11"/>
                        <a:pt x="0" y="4"/>
                      </a:cubicBezTo>
                      <a:cubicBezTo>
                        <a:pt x="0" y="4"/>
                        <a:pt x="0" y="4"/>
                        <a:pt x="0" y="4"/>
                      </a:cubicBezTo>
                      <a:cubicBezTo>
                        <a:pt x="1" y="2"/>
                        <a:pt x="2" y="2"/>
                        <a:pt x="3" y="1"/>
                      </a:cubicBezTo>
                      <a:cubicBezTo>
                        <a:pt x="4" y="0"/>
                        <a:pt x="5" y="0"/>
                        <a:pt x="6"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432"/>
                <p:cNvSpPr>
                  <a:spLocks/>
                </p:cNvSpPr>
                <p:nvPr/>
              </p:nvSpPr>
              <p:spPr bwMode="auto">
                <a:xfrm>
                  <a:off x="3589" y="1964"/>
                  <a:ext cx="106" cy="85"/>
                </a:xfrm>
                <a:custGeom>
                  <a:avLst/>
                  <a:gdLst>
                    <a:gd name="T0" fmla="*/ 45 w 45"/>
                    <a:gd name="T1" fmla="*/ 23 h 36"/>
                    <a:gd name="T2" fmla="*/ 20 w 45"/>
                    <a:gd name="T3" fmla="*/ 35 h 36"/>
                    <a:gd name="T4" fmla="*/ 2 w 45"/>
                    <a:gd name="T5" fmla="*/ 14 h 36"/>
                    <a:gd name="T6" fmla="*/ 31 w 45"/>
                    <a:gd name="T7" fmla="*/ 0 h 36"/>
                    <a:gd name="T8" fmla="*/ 45 w 45"/>
                    <a:gd name="T9" fmla="*/ 23 h 36"/>
                  </a:gdLst>
                  <a:ahLst/>
                  <a:cxnLst>
                    <a:cxn ang="0">
                      <a:pos x="T0" y="T1"/>
                    </a:cxn>
                    <a:cxn ang="0">
                      <a:pos x="T2" y="T3"/>
                    </a:cxn>
                    <a:cxn ang="0">
                      <a:pos x="T4" y="T5"/>
                    </a:cxn>
                    <a:cxn ang="0">
                      <a:pos x="T6" y="T7"/>
                    </a:cxn>
                    <a:cxn ang="0">
                      <a:pos x="T8" y="T9"/>
                    </a:cxn>
                  </a:cxnLst>
                  <a:rect l="0" t="0" r="r" b="b"/>
                  <a:pathLst>
                    <a:path w="45" h="36">
                      <a:moveTo>
                        <a:pt x="45" y="23"/>
                      </a:moveTo>
                      <a:cubicBezTo>
                        <a:pt x="39" y="30"/>
                        <a:pt x="30" y="36"/>
                        <a:pt x="20" y="35"/>
                      </a:cubicBezTo>
                      <a:cubicBezTo>
                        <a:pt x="9" y="35"/>
                        <a:pt x="0" y="25"/>
                        <a:pt x="2" y="14"/>
                      </a:cubicBezTo>
                      <a:cubicBezTo>
                        <a:pt x="14" y="15"/>
                        <a:pt x="24" y="9"/>
                        <a:pt x="31" y="0"/>
                      </a:cubicBezTo>
                      <a:cubicBezTo>
                        <a:pt x="32" y="9"/>
                        <a:pt x="37" y="18"/>
                        <a:pt x="45"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33"/>
                <p:cNvSpPr>
                  <a:spLocks/>
                </p:cNvSpPr>
                <p:nvPr/>
              </p:nvSpPr>
              <p:spPr bwMode="auto">
                <a:xfrm>
                  <a:off x="3923" y="726"/>
                  <a:ext cx="45" cy="43"/>
                </a:xfrm>
                <a:custGeom>
                  <a:avLst/>
                  <a:gdLst>
                    <a:gd name="T0" fmla="*/ 19 w 19"/>
                    <a:gd name="T1" fmla="*/ 10 h 18"/>
                    <a:gd name="T2" fmla="*/ 9 w 19"/>
                    <a:gd name="T3" fmla="*/ 18 h 18"/>
                    <a:gd name="T4" fmla="*/ 4 w 19"/>
                    <a:gd name="T5" fmla="*/ 15 h 18"/>
                    <a:gd name="T6" fmla="*/ 0 w 19"/>
                    <a:gd name="T7" fmla="*/ 10 h 18"/>
                    <a:gd name="T8" fmla="*/ 12 w 19"/>
                    <a:gd name="T9" fmla="*/ 0 h 18"/>
                    <a:gd name="T10" fmla="*/ 14 w 19"/>
                    <a:gd name="T11" fmla="*/ 5 h 18"/>
                    <a:gd name="T12" fmla="*/ 18 w 19"/>
                    <a:gd name="T13" fmla="*/ 10 h 18"/>
                    <a:gd name="T14" fmla="*/ 19 w 19"/>
                    <a:gd name="T15" fmla="*/ 1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8">
                      <a:moveTo>
                        <a:pt x="19" y="10"/>
                      </a:moveTo>
                      <a:cubicBezTo>
                        <a:pt x="15" y="12"/>
                        <a:pt x="12" y="15"/>
                        <a:pt x="9" y="18"/>
                      </a:cubicBezTo>
                      <a:cubicBezTo>
                        <a:pt x="7" y="17"/>
                        <a:pt x="5" y="16"/>
                        <a:pt x="4" y="15"/>
                      </a:cubicBezTo>
                      <a:cubicBezTo>
                        <a:pt x="3" y="13"/>
                        <a:pt x="2" y="12"/>
                        <a:pt x="0" y="10"/>
                      </a:cubicBezTo>
                      <a:cubicBezTo>
                        <a:pt x="4" y="6"/>
                        <a:pt x="7" y="3"/>
                        <a:pt x="12" y="0"/>
                      </a:cubicBezTo>
                      <a:cubicBezTo>
                        <a:pt x="12" y="2"/>
                        <a:pt x="13" y="3"/>
                        <a:pt x="14" y="5"/>
                      </a:cubicBezTo>
                      <a:cubicBezTo>
                        <a:pt x="16" y="6"/>
                        <a:pt x="17" y="8"/>
                        <a:pt x="18" y="10"/>
                      </a:cubicBezTo>
                      <a:cubicBezTo>
                        <a:pt x="19" y="10"/>
                        <a:pt x="19" y="10"/>
                        <a:pt x="19"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34"/>
                <p:cNvSpPr>
                  <a:spLocks/>
                </p:cNvSpPr>
                <p:nvPr/>
              </p:nvSpPr>
              <p:spPr bwMode="auto">
                <a:xfrm>
                  <a:off x="3700" y="1758"/>
                  <a:ext cx="33" cy="35"/>
                </a:xfrm>
                <a:custGeom>
                  <a:avLst/>
                  <a:gdLst>
                    <a:gd name="T0" fmla="*/ 14 w 14"/>
                    <a:gd name="T1" fmla="*/ 9 h 15"/>
                    <a:gd name="T2" fmla="*/ 12 w 14"/>
                    <a:gd name="T3" fmla="*/ 12 h 15"/>
                    <a:gd name="T4" fmla="*/ 7 w 14"/>
                    <a:gd name="T5" fmla="*/ 15 h 15"/>
                    <a:gd name="T6" fmla="*/ 0 w 14"/>
                    <a:gd name="T7" fmla="*/ 4 h 15"/>
                    <a:gd name="T8" fmla="*/ 9 w 14"/>
                    <a:gd name="T9" fmla="*/ 0 h 15"/>
                    <a:gd name="T10" fmla="*/ 9 w 14"/>
                    <a:gd name="T11" fmla="*/ 0 h 15"/>
                    <a:gd name="T12" fmla="*/ 14 w 14"/>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14" y="9"/>
                      </a:moveTo>
                      <a:cubicBezTo>
                        <a:pt x="13" y="10"/>
                        <a:pt x="13" y="11"/>
                        <a:pt x="12" y="12"/>
                      </a:cubicBezTo>
                      <a:cubicBezTo>
                        <a:pt x="10" y="13"/>
                        <a:pt x="9" y="14"/>
                        <a:pt x="7" y="15"/>
                      </a:cubicBezTo>
                      <a:cubicBezTo>
                        <a:pt x="4" y="11"/>
                        <a:pt x="2" y="8"/>
                        <a:pt x="0" y="4"/>
                      </a:cubicBezTo>
                      <a:cubicBezTo>
                        <a:pt x="3" y="2"/>
                        <a:pt x="6" y="1"/>
                        <a:pt x="9" y="0"/>
                      </a:cubicBezTo>
                      <a:cubicBezTo>
                        <a:pt x="9" y="0"/>
                        <a:pt x="9" y="0"/>
                        <a:pt x="9" y="0"/>
                      </a:cubicBezTo>
                      <a:cubicBezTo>
                        <a:pt x="11" y="3"/>
                        <a:pt x="12" y="6"/>
                        <a:pt x="14"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35"/>
                <p:cNvSpPr>
                  <a:spLocks/>
                </p:cNvSpPr>
                <p:nvPr/>
              </p:nvSpPr>
              <p:spPr bwMode="auto">
                <a:xfrm>
                  <a:off x="4051" y="246"/>
                  <a:ext cx="45" cy="24"/>
                </a:xfrm>
                <a:custGeom>
                  <a:avLst/>
                  <a:gdLst>
                    <a:gd name="T0" fmla="*/ 19 w 19"/>
                    <a:gd name="T1" fmla="*/ 4 h 10"/>
                    <a:gd name="T2" fmla="*/ 10 w 19"/>
                    <a:gd name="T3" fmla="*/ 8 h 10"/>
                    <a:gd name="T4" fmla="*/ 4 w 19"/>
                    <a:gd name="T5" fmla="*/ 10 h 10"/>
                    <a:gd name="T6" fmla="*/ 4 w 19"/>
                    <a:gd name="T7" fmla="*/ 10 h 10"/>
                    <a:gd name="T8" fmla="*/ 10 w 19"/>
                    <a:gd name="T9" fmla="*/ 0 h 10"/>
                    <a:gd name="T10" fmla="*/ 19 w 19"/>
                    <a:gd name="T11" fmla="*/ 4 h 10"/>
                  </a:gdLst>
                  <a:ahLst/>
                  <a:cxnLst>
                    <a:cxn ang="0">
                      <a:pos x="T0" y="T1"/>
                    </a:cxn>
                    <a:cxn ang="0">
                      <a:pos x="T2" y="T3"/>
                    </a:cxn>
                    <a:cxn ang="0">
                      <a:pos x="T4" y="T5"/>
                    </a:cxn>
                    <a:cxn ang="0">
                      <a:pos x="T6" y="T7"/>
                    </a:cxn>
                    <a:cxn ang="0">
                      <a:pos x="T8" y="T9"/>
                    </a:cxn>
                    <a:cxn ang="0">
                      <a:pos x="T10" y="T11"/>
                    </a:cxn>
                  </a:cxnLst>
                  <a:rect l="0" t="0" r="r" b="b"/>
                  <a:pathLst>
                    <a:path w="19" h="10">
                      <a:moveTo>
                        <a:pt x="19" y="4"/>
                      </a:moveTo>
                      <a:cubicBezTo>
                        <a:pt x="16" y="5"/>
                        <a:pt x="13" y="6"/>
                        <a:pt x="10" y="8"/>
                      </a:cubicBezTo>
                      <a:cubicBezTo>
                        <a:pt x="8" y="8"/>
                        <a:pt x="6" y="9"/>
                        <a:pt x="4" y="10"/>
                      </a:cubicBezTo>
                      <a:cubicBezTo>
                        <a:pt x="4" y="10"/>
                        <a:pt x="4" y="10"/>
                        <a:pt x="4" y="10"/>
                      </a:cubicBezTo>
                      <a:cubicBezTo>
                        <a:pt x="0" y="5"/>
                        <a:pt x="5" y="0"/>
                        <a:pt x="10" y="0"/>
                      </a:cubicBezTo>
                      <a:cubicBezTo>
                        <a:pt x="14" y="0"/>
                        <a:pt x="16" y="1"/>
                        <a:pt x="19"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36"/>
                <p:cNvSpPr>
                  <a:spLocks/>
                </p:cNvSpPr>
                <p:nvPr/>
              </p:nvSpPr>
              <p:spPr bwMode="auto">
                <a:xfrm>
                  <a:off x="3968" y="566"/>
                  <a:ext cx="45" cy="47"/>
                </a:xfrm>
                <a:custGeom>
                  <a:avLst/>
                  <a:gdLst>
                    <a:gd name="T0" fmla="*/ 19 w 19"/>
                    <a:gd name="T1" fmla="*/ 5 h 20"/>
                    <a:gd name="T2" fmla="*/ 6 w 19"/>
                    <a:gd name="T3" fmla="*/ 20 h 20"/>
                    <a:gd name="T4" fmla="*/ 6 w 19"/>
                    <a:gd name="T5" fmla="*/ 19 h 20"/>
                    <a:gd name="T6" fmla="*/ 0 w 19"/>
                    <a:gd name="T7" fmla="*/ 0 h 20"/>
                    <a:gd name="T8" fmla="*/ 19 w 19"/>
                    <a:gd name="T9" fmla="*/ 5 h 20"/>
                  </a:gdLst>
                  <a:ahLst/>
                  <a:cxnLst>
                    <a:cxn ang="0">
                      <a:pos x="T0" y="T1"/>
                    </a:cxn>
                    <a:cxn ang="0">
                      <a:pos x="T2" y="T3"/>
                    </a:cxn>
                    <a:cxn ang="0">
                      <a:pos x="T4" y="T5"/>
                    </a:cxn>
                    <a:cxn ang="0">
                      <a:pos x="T6" y="T7"/>
                    </a:cxn>
                    <a:cxn ang="0">
                      <a:pos x="T8" y="T9"/>
                    </a:cxn>
                  </a:cxnLst>
                  <a:rect l="0" t="0" r="r" b="b"/>
                  <a:pathLst>
                    <a:path w="19" h="20">
                      <a:moveTo>
                        <a:pt x="19" y="5"/>
                      </a:moveTo>
                      <a:cubicBezTo>
                        <a:pt x="12" y="6"/>
                        <a:pt x="8" y="13"/>
                        <a:pt x="6" y="20"/>
                      </a:cubicBezTo>
                      <a:cubicBezTo>
                        <a:pt x="6" y="20"/>
                        <a:pt x="6" y="19"/>
                        <a:pt x="6" y="19"/>
                      </a:cubicBezTo>
                      <a:cubicBezTo>
                        <a:pt x="5" y="13"/>
                        <a:pt x="4" y="5"/>
                        <a:pt x="0" y="0"/>
                      </a:cubicBezTo>
                      <a:cubicBezTo>
                        <a:pt x="7" y="1"/>
                        <a:pt x="13" y="3"/>
                        <a:pt x="19" y="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37"/>
                <p:cNvSpPr>
                  <a:spLocks/>
                </p:cNvSpPr>
                <p:nvPr/>
              </p:nvSpPr>
              <p:spPr bwMode="auto">
                <a:xfrm>
                  <a:off x="3681" y="1869"/>
                  <a:ext cx="17" cy="31"/>
                </a:xfrm>
                <a:custGeom>
                  <a:avLst/>
                  <a:gdLst>
                    <a:gd name="T0" fmla="*/ 6 w 7"/>
                    <a:gd name="T1" fmla="*/ 7 h 13"/>
                    <a:gd name="T2" fmla="*/ 4 w 7"/>
                    <a:gd name="T3" fmla="*/ 12 h 13"/>
                    <a:gd name="T4" fmla="*/ 1 w 7"/>
                    <a:gd name="T5" fmla="*/ 2 h 13"/>
                    <a:gd name="T6" fmla="*/ 0 w 7"/>
                    <a:gd name="T7" fmla="*/ 1 h 13"/>
                    <a:gd name="T8" fmla="*/ 0 w 7"/>
                    <a:gd name="T9" fmla="*/ 0 h 13"/>
                    <a:gd name="T10" fmla="*/ 7 w 7"/>
                    <a:gd name="T11" fmla="*/ 2 h 13"/>
                    <a:gd name="T12" fmla="*/ 6 w 7"/>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6" y="7"/>
                      </a:moveTo>
                      <a:cubicBezTo>
                        <a:pt x="6" y="8"/>
                        <a:pt x="5" y="11"/>
                        <a:pt x="4" y="12"/>
                      </a:cubicBezTo>
                      <a:cubicBezTo>
                        <a:pt x="0" y="13"/>
                        <a:pt x="1" y="3"/>
                        <a:pt x="1" y="2"/>
                      </a:cubicBezTo>
                      <a:cubicBezTo>
                        <a:pt x="1" y="1"/>
                        <a:pt x="1" y="1"/>
                        <a:pt x="0" y="1"/>
                      </a:cubicBezTo>
                      <a:cubicBezTo>
                        <a:pt x="0" y="0"/>
                        <a:pt x="0" y="0"/>
                        <a:pt x="0" y="0"/>
                      </a:cubicBezTo>
                      <a:cubicBezTo>
                        <a:pt x="3" y="1"/>
                        <a:pt x="5" y="1"/>
                        <a:pt x="7" y="2"/>
                      </a:cubicBezTo>
                      <a:cubicBezTo>
                        <a:pt x="6" y="3"/>
                        <a:pt x="6" y="5"/>
                        <a:pt x="6"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38"/>
                <p:cNvSpPr>
                  <a:spLocks/>
                </p:cNvSpPr>
                <p:nvPr/>
              </p:nvSpPr>
              <p:spPr bwMode="auto">
                <a:xfrm>
                  <a:off x="3947" y="383"/>
                  <a:ext cx="99" cy="90"/>
                </a:xfrm>
                <a:custGeom>
                  <a:avLst/>
                  <a:gdLst>
                    <a:gd name="T0" fmla="*/ 42 w 42"/>
                    <a:gd name="T1" fmla="*/ 24 h 38"/>
                    <a:gd name="T2" fmla="*/ 26 w 42"/>
                    <a:gd name="T3" fmla="*/ 38 h 38"/>
                    <a:gd name="T4" fmla="*/ 2 w 42"/>
                    <a:gd name="T5" fmla="*/ 18 h 38"/>
                    <a:gd name="T6" fmla="*/ 0 w 42"/>
                    <a:gd name="T7" fmla="*/ 18 h 38"/>
                    <a:gd name="T8" fmla="*/ 31 w 42"/>
                    <a:gd name="T9" fmla="*/ 1 h 38"/>
                    <a:gd name="T10" fmla="*/ 31 w 42"/>
                    <a:gd name="T11" fmla="*/ 1 h 38"/>
                    <a:gd name="T12" fmla="*/ 42 w 42"/>
                    <a:gd name="T13" fmla="*/ 24 h 38"/>
                  </a:gdLst>
                  <a:ahLst/>
                  <a:cxnLst>
                    <a:cxn ang="0">
                      <a:pos x="T0" y="T1"/>
                    </a:cxn>
                    <a:cxn ang="0">
                      <a:pos x="T2" y="T3"/>
                    </a:cxn>
                    <a:cxn ang="0">
                      <a:pos x="T4" y="T5"/>
                    </a:cxn>
                    <a:cxn ang="0">
                      <a:pos x="T6" y="T7"/>
                    </a:cxn>
                    <a:cxn ang="0">
                      <a:pos x="T8" y="T9"/>
                    </a:cxn>
                    <a:cxn ang="0">
                      <a:pos x="T10" y="T11"/>
                    </a:cxn>
                    <a:cxn ang="0">
                      <a:pos x="T12" y="T13"/>
                    </a:cxn>
                  </a:cxnLst>
                  <a:rect l="0" t="0" r="r" b="b"/>
                  <a:pathLst>
                    <a:path w="42" h="38">
                      <a:moveTo>
                        <a:pt x="42" y="24"/>
                      </a:moveTo>
                      <a:cubicBezTo>
                        <a:pt x="35" y="24"/>
                        <a:pt x="29" y="31"/>
                        <a:pt x="26" y="38"/>
                      </a:cubicBezTo>
                      <a:cubicBezTo>
                        <a:pt x="22" y="27"/>
                        <a:pt x="14" y="18"/>
                        <a:pt x="2" y="18"/>
                      </a:cubicBezTo>
                      <a:cubicBezTo>
                        <a:pt x="1" y="18"/>
                        <a:pt x="1" y="18"/>
                        <a:pt x="0" y="18"/>
                      </a:cubicBezTo>
                      <a:cubicBezTo>
                        <a:pt x="6" y="6"/>
                        <a:pt x="18" y="0"/>
                        <a:pt x="31" y="1"/>
                      </a:cubicBezTo>
                      <a:cubicBezTo>
                        <a:pt x="31" y="1"/>
                        <a:pt x="31" y="1"/>
                        <a:pt x="31" y="1"/>
                      </a:cubicBezTo>
                      <a:cubicBezTo>
                        <a:pt x="36" y="8"/>
                        <a:pt x="40" y="16"/>
                        <a:pt x="42" y="2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439"/>
                <p:cNvSpPr>
                  <a:spLocks/>
                </p:cNvSpPr>
                <p:nvPr/>
              </p:nvSpPr>
              <p:spPr bwMode="auto">
                <a:xfrm>
                  <a:off x="3665" y="1928"/>
                  <a:ext cx="14" cy="12"/>
                </a:xfrm>
                <a:custGeom>
                  <a:avLst/>
                  <a:gdLst>
                    <a:gd name="T0" fmla="*/ 1 w 6"/>
                    <a:gd name="T1" fmla="*/ 3 h 5"/>
                    <a:gd name="T2" fmla="*/ 5 w 6"/>
                    <a:gd name="T3" fmla="*/ 5 h 5"/>
                    <a:gd name="T4" fmla="*/ 5 w 6"/>
                    <a:gd name="T5" fmla="*/ 5 h 5"/>
                    <a:gd name="T6" fmla="*/ 0 w 6"/>
                    <a:gd name="T7" fmla="*/ 4 h 5"/>
                    <a:gd name="T8" fmla="*/ 1 w 6"/>
                    <a:gd name="T9" fmla="*/ 3 h 5"/>
                  </a:gdLst>
                  <a:ahLst/>
                  <a:cxnLst>
                    <a:cxn ang="0">
                      <a:pos x="T0" y="T1"/>
                    </a:cxn>
                    <a:cxn ang="0">
                      <a:pos x="T2" y="T3"/>
                    </a:cxn>
                    <a:cxn ang="0">
                      <a:pos x="T4" y="T5"/>
                    </a:cxn>
                    <a:cxn ang="0">
                      <a:pos x="T6" y="T7"/>
                    </a:cxn>
                    <a:cxn ang="0">
                      <a:pos x="T8" y="T9"/>
                    </a:cxn>
                  </a:cxnLst>
                  <a:rect l="0" t="0" r="r" b="b"/>
                  <a:pathLst>
                    <a:path w="6" h="5">
                      <a:moveTo>
                        <a:pt x="1" y="3"/>
                      </a:moveTo>
                      <a:cubicBezTo>
                        <a:pt x="2" y="0"/>
                        <a:pt x="6" y="2"/>
                        <a:pt x="5" y="5"/>
                      </a:cubicBezTo>
                      <a:cubicBezTo>
                        <a:pt x="5" y="5"/>
                        <a:pt x="5" y="5"/>
                        <a:pt x="5" y="5"/>
                      </a:cubicBezTo>
                      <a:cubicBezTo>
                        <a:pt x="3" y="5"/>
                        <a:pt x="2" y="5"/>
                        <a:pt x="0" y="4"/>
                      </a:cubicBezTo>
                      <a:cubicBezTo>
                        <a:pt x="0" y="4"/>
                        <a:pt x="1" y="3"/>
                        <a:pt x="1"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440"/>
                <p:cNvSpPr>
                  <a:spLocks/>
                </p:cNvSpPr>
                <p:nvPr/>
              </p:nvSpPr>
              <p:spPr bwMode="auto">
                <a:xfrm>
                  <a:off x="3688" y="1725"/>
                  <a:ext cx="31" cy="38"/>
                </a:xfrm>
                <a:custGeom>
                  <a:avLst/>
                  <a:gdLst>
                    <a:gd name="T0" fmla="*/ 13 w 13"/>
                    <a:gd name="T1" fmla="*/ 12 h 16"/>
                    <a:gd name="T2" fmla="*/ 13 w 13"/>
                    <a:gd name="T3" fmla="*/ 12 h 16"/>
                    <a:gd name="T4" fmla="*/ 4 w 13"/>
                    <a:gd name="T5" fmla="*/ 16 h 16"/>
                    <a:gd name="T6" fmla="*/ 0 w 13"/>
                    <a:gd name="T7" fmla="*/ 3 h 16"/>
                    <a:gd name="T8" fmla="*/ 6 w 13"/>
                    <a:gd name="T9" fmla="*/ 1 h 16"/>
                    <a:gd name="T10" fmla="*/ 10 w 13"/>
                    <a:gd name="T11" fmla="*/ 0 h 16"/>
                    <a:gd name="T12" fmla="*/ 13 w 13"/>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3" y="12"/>
                      </a:moveTo>
                      <a:cubicBezTo>
                        <a:pt x="13" y="12"/>
                        <a:pt x="13" y="12"/>
                        <a:pt x="13" y="12"/>
                      </a:cubicBezTo>
                      <a:cubicBezTo>
                        <a:pt x="10" y="13"/>
                        <a:pt x="7" y="15"/>
                        <a:pt x="4" y="16"/>
                      </a:cubicBezTo>
                      <a:cubicBezTo>
                        <a:pt x="3" y="12"/>
                        <a:pt x="1" y="8"/>
                        <a:pt x="0" y="3"/>
                      </a:cubicBezTo>
                      <a:cubicBezTo>
                        <a:pt x="2" y="3"/>
                        <a:pt x="4" y="2"/>
                        <a:pt x="6" y="1"/>
                      </a:cubicBezTo>
                      <a:cubicBezTo>
                        <a:pt x="7" y="1"/>
                        <a:pt x="8" y="1"/>
                        <a:pt x="10" y="0"/>
                      </a:cubicBezTo>
                      <a:cubicBezTo>
                        <a:pt x="11" y="4"/>
                        <a:pt x="12" y="8"/>
                        <a:pt x="13"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41"/>
                <p:cNvSpPr>
                  <a:spLocks/>
                </p:cNvSpPr>
                <p:nvPr/>
              </p:nvSpPr>
              <p:spPr bwMode="auto">
                <a:xfrm>
                  <a:off x="3764" y="1353"/>
                  <a:ext cx="38" cy="33"/>
                </a:xfrm>
                <a:custGeom>
                  <a:avLst/>
                  <a:gdLst>
                    <a:gd name="T0" fmla="*/ 16 w 16"/>
                    <a:gd name="T1" fmla="*/ 14 h 14"/>
                    <a:gd name="T2" fmla="*/ 0 w 16"/>
                    <a:gd name="T3" fmla="*/ 9 h 14"/>
                    <a:gd name="T4" fmla="*/ 2 w 16"/>
                    <a:gd name="T5" fmla="*/ 3 h 14"/>
                    <a:gd name="T6" fmla="*/ 3 w 16"/>
                    <a:gd name="T7" fmla="*/ 0 h 14"/>
                    <a:gd name="T8" fmla="*/ 16 w 16"/>
                    <a:gd name="T9" fmla="*/ 5 h 14"/>
                    <a:gd name="T10" fmla="*/ 16 w 16"/>
                    <a:gd name="T11" fmla="*/ 5 h 14"/>
                    <a:gd name="T12" fmla="*/ 16 w 16"/>
                    <a:gd name="T13" fmla="*/ 9 h 14"/>
                    <a:gd name="T14" fmla="*/ 16 w 1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6" y="14"/>
                      </a:moveTo>
                      <a:cubicBezTo>
                        <a:pt x="10" y="13"/>
                        <a:pt x="5" y="12"/>
                        <a:pt x="0" y="9"/>
                      </a:cubicBezTo>
                      <a:cubicBezTo>
                        <a:pt x="0" y="7"/>
                        <a:pt x="1" y="5"/>
                        <a:pt x="2" y="3"/>
                      </a:cubicBezTo>
                      <a:cubicBezTo>
                        <a:pt x="2" y="2"/>
                        <a:pt x="3" y="1"/>
                        <a:pt x="3" y="0"/>
                      </a:cubicBezTo>
                      <a:cubicBezTo>
                        <a:pt x="7" y="2"/>
                        <a:pt x="11" y="4"/>
                        <a:pt x="16" y="5"/>
                      </a:cubicBezTo>
                      <a:cubicBezTo>
                        <a:pt x="16" y="5"/>
                        <a:pt x="16" y="5"/>
                        <a:pt x="16" y="5"/>
                      </a:cubicBezTo>
                      <a:cubicBezTo>
                        <a:pt x="16" y="6"/>
                        <a:pt x="16" y="8"/>
                        <a:pt x="16" y="9"/>
                      </a:cubicBezTo>
                      <a:cubicBezTo>
                        <a:pt x="16" y="11"/>
                        <a:pt x="15" y="13"/>
                        <a:pt x="16" y="1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442"/>
                <p:cNvSpPr>
                  <a:spLocks/>
                </p:cNvSpPr>
                <p:nvPr/>
              </p:nvSpPr>
              <p:spPr bwMode="auto">
                <a:xfrm>
                  <a:off x="3892" y="431"/>
                  <a:ext cx="112" cy="94"/>
                </a:xfrm>
                <a:custGeom>
                  <a:avLst/>
                  <a:gdLst>
                    <a:gd name="T0" fmla="*/ 47 w 47"/>
                    <a:gd name="T1" fmla="*/ 27 h 40"/>
                    <a:gd name="T2" fmla="*/ 47 w 47"/>
                    <a:gd name="T3" fmla="*/ 27 h 40"/>
                    <a:gd name="T4" fmla="*/ 26 w 47"/>
                    <a:gd name="T5" fmla="*/ 40 h 40"/>
                    <a:gd name="T6" fmla="*/ 0 w 47"/>
                    <a:gd name="T7" fmla="*/ 17 h 40"/>
                    <a:gd name="T8" fmla="*/ 0 w 47"/>
                    <a:gd name="T9" fmla="*/ 16 h 40"/>
                    <a:gd name="T10" fmla="*/ 0 w 47"/>
                    <a:gd name="T11" fmla="*/ 15 h 40"/>
                    <a:gd name="T12" fmla="*/ 28 w 47"/>
                    <a:gd name="T13" fmla="*/ 3 h 40"/>
                    <a:gd name="T14" fmla="*/ 47 w 47"/>
                    <a:gd name="T15" fmla="*/ 27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0">
                      <a:moveTo>
                        <a:pt x="47" y="27"/>
                      </a:moveTo>
                      <a:cubicBezTo>
                        <a:pt x="47" y="27"/>
                        <a:pt x="47" y="27"/>
                        <a:pt x="47" y="27"/>
                      </a:cubicBezTo>
                      <a:cubicBezTo>
                        <a:pt x="39" y="28"/>
                        <a:pt x="31" y="33"/>
                        <a:pt x="26" y="40"/>
                      </a:cubicBezTo>
                      <a:cubicBezTo>
                        <a:pt x="23" y="28"/>
                        <a:pt x="13" y="18"/>
                        <a:pt x="0" y="17"/>
                      </a:cubicBezTo>
                      <a:cubicBezTo>
                        <a:pt x="0" y="16"/>
                        <a:pt x="0" y="16"/>
                        <a:pt x="0" y="16"/>
                      </a:cubicBezTo>
                      <a:cubicBezTo>
                        <a:pt x="0" y="16"/>
                        <a:pt x="0" y="15"/>
                        <a:pt x="0" y="15"/>
                      </a:cubicBezTo>
                      <a:cubicBezTo>
                        <a:pt x="3" y="3"/>
                        <a:pt x="16" y="0"/>
                        <a:pt x="28" y="3"/>
                      </a:cubicBezTo>
                      <a:cubicBezTo>
                        <a:pt x="39" y="5"/>
                        <a:pt x="44" y="17"/>
                        <a:pt x="47" y="2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43"/>
                <p:cNvSpPr>
                  <a:spLocks/>
                </p:cNvSpPr>
                <p:nvPr/>
              </p:nvSpPr>
              <p:spPr bwMode="auto">
                <a:xfrm>
                  <a:off x="3828" y="1102"/>
                  <a:ext cx="33" cy="29"/>
                </a:xfrm>
                <a:custGeom>
                  <a:avLst/>
                  <a:gdLst>
                    <a:gd name="T0" fmla="*/ 9 w 14"/>
                    <a:gd name="T1" fmla="*/ 1 h 12"/>
                    <a:gd name="T2" fmla="*/ 14 w 14"/>
                    <a:gd name="T3" fmla="*/ 2 h 12"/>
                    <a:gd name="T4" fmla="*/ 13 w 14"/>
                    <a:gd name="T5" fmla="*/ 7 h 12"/>
                    <a:gd name="T6" fmla="*/ 12 w 14"/>
                    <a:gd name="T7" fmla="*/ 12 h 12"/>
                    <a:gd name="T8" fmla="*/ 0 w 14"/>
                    <a:gd name="T9" fmla="*/ 10 h 12"/>
                    <a:gd name="T10" fmla="*/ 1 w 14"/>
                    <a:gd name="T11" fmla="*/ 7 h 12"/>
                    <a:gd name="T12" fmla="*/ 2 w 14"/>
                    <a:gd name="T13" fmla="*/ 0 h 12"/>
                    <a:gd name="T14" fmla="*/ 8 w 14"/>
                    <a:gd name="T15" fmla="*/ 1 h 12"/>
                    <a:gd name="T16" fmla="*/ 9 w 14"/>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9" y="1"/>
                      </a:moveTo>
                      <a:cubicBezTo>
                        <a:pt x="11" y="1"/>
                        <a:pt x="13" y="1"/>
                        <a:pt x="14" y="2"/>
                      </a:cubicBezTo>
                      <a:cubicBezTo>
                        <a:pt x="13" y="3"/>
                        <a:pt x="13" y="5"/>
                        <a:pt x="13" y="7"/>
                      </a:cubicBezTo>
                      <a:cubicBezTo>
                        <a:pt x="12" y="9"/>
                        <a:pt x="12" y="11"/>
                        <a:pt x="12" y="12"/>
                      </a:cubicBezTo>
                      <a:cubicBezTo>
                        <a:pt x="8" y="11"/>
                        <a:pt x="4" y="11"/>
                        <a:pt x="0" y="10"/>
                      </a:cubicBezTo>
                      <a:cubicBezTo>
                        <a:pt x="0" y="9"/>
                        <a:pt x="0" y="8"/>
                        <a:pt x="1" y="7"/>
                      </a:cubicBezTo>
                      <a:cubicBezTo>
                        <a:pt x="1" y="4"/>
                        <a:pt x="2" y="2"/>
                        <a:pt x="2" y="0"/>
                      </a:cubicBezTo>
                      <a:cubicBezTo>
                        <a:pt x="4" y="0"/>
                        <a:pt x="6" y="0"/>
                        <a:pt x="8" y="1"/>
                      </a:cubicBezTo>
                      <a:cubicBezTo>
                        <a:pt x="9" y="1"/>
                        <a:pt x="9" y="1"/>
                        <a:pt x="9"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44"/>
                <p:cNvSpPr>
                  <a:spLocks/>
                </p:cNvSpPr>
                <p:nvPr/>
              </p:nvSpPr>
              <p:spPr bwMode="auto">
                <a:xfrm>
                  <a:off x="3897" y="561"/>
                  <a:ext cx="76" cy="66"/>
                </a:xfrm>
                <a:custGeom>
                  <a:avLst/>
                  <a:gdLst>
                    <a:gd name="T0" fmla="*/ 32 w 32"/>
                    <a:gd name="T1" fmla="*/ 27 h 28"/>
                    <a:gd name="T2" fmla="*/ 32 w 32"/>
                    <a:gd name="T3" fmla="*/ 28 h 28"/>
                    <a:gd name="T4" fmla="*/ 22 w 32"/>
                    <a:gd name="T5" fmla="*/ 26 h 28"/>
                    <a:gd name="T6" fmla="*/ 15 w 32"/>
                    <a:gd name="T7" fmla="*/ 11 h 28"/>
                    <a:gd name="T8" fmla="*/ 6 w 32"/>
                    <a:gd name="T9" fmla="*/ 23 h 28"/>
                    <a:gd name="T10" fmla="*/ 0 w 32"/>
                    <a:gd name="T11" fmla="*/ 22 h 28"/>
                    <a:gd name="T12" fmla="*/ 0 w 32"/>
                    <a:gd name="T13" fmla="*/ 21 h 28"/>
                    <a:gd name="T14" fmla="*/ 1 w 32"/>
                    <a:gd name="T15" fmla="*/ 21 h 28"/>
                    <a:gd name="T16" fmla="*/ 1 w 32"/>
                    <a:gd name="T17" fmla="*/ 16 h 28"/>
                    <a:gd name="T18" fmla="*/ 16 w 32"/>
                    <a:gd name="T19" fmla="*/ 0 h 28"/>
                    <a:gd name="T20" fmla="*/ 19 w 32"/>
                    <a:gd name="T21" fmla="*/ 0 h 28"/>
                    <a:gd name="T22" fmla="*/ 22 w 32"/>
                    <a:gd name="T23" fmla="*/ 1 h 28"/>
                    <a:gd name="T24" fmla="*/ 32 w 32"/>
                    <a:gd name="T25" fmla="*/ 21 h 28"/>
                    <a:gd name="T26" fmla="*/ 32 w 32"/>
                    <a:gd name="T2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8">
                      <a:moveTo>
                        <a:pt x="32" y="27"/>
                      </a:moveTo>
                      <a:cubicBezTo>
                        <a:pt x="32" y="27"/>
                        <a:pt x="32" y="28"/>
                        <a:pt x="32" y="28"/>
                      </a:cubicBezTo>
                      <a:cubicBezTo>
                        <a:pt x="29" y="27"/>
                        <a:pt x="25" y="27"/>
                        <a:pt x="22" y="26"/>
                      </a:cubicBezTo>
                      <a:cubicBezTo>
                        <a:pt x="23" y="21"/>
                        <a:pt x="21" y="12"/>
                        <a:pt x="15" y="11"/>
                      </a:cubicBezTo>
                      <a:cubicBezTo>
                        <a:pt x="8" y="10"/>
                        <a:pt x="7" y="18"/>
                        <a:pt x="6" y="23"/>
                      </a:cubicBezTo>
                      <a:cubicBezTo>
                        <a:pt x="4" y="23"/>
                        <a:pt x="2" y="23"/>
                        <a:pt x="0" y="22"/>
                      </a:cubicBezTo>
                      <a:cubicBezTo>
                        <a:pt x="0" y="22"/>
                        <a:pt x="0" y="22"/>
                        <a:pt x="0" y="21"/>
                      </a:cubicBezTo>
                      <a:cubicBezTo>
                        <a:pt x="0" y="21"/>
                        <a:pt x="1" y="21"/>
                        <a:pt x="1" y="21"/>
                      </a:cubicBezTo>
                      <a:cubicBezTo>
                        <a:pt x="1" y="19"/>
                        <a:pt x="1" y="17"/>
                        <a:pt x="1" y="16"/>
                      </a:cubicBezTo>
                      <a:cubicBezTo>
                        <a:pt x="2" y="8"/>
                        <a:pt x="7" y="2"/>
                        <a:pt x="16" y="0"/>
                      </a:cubicBezTo>
                      <a:cubicBezTo>
                        <a:pt x="17" y="0"/>
                        <a:pt x="18" y="0"/>
                        <a:pt x="19" y="0"/>
                      </a:cubicBezTo>
                      <a:cubicBezTo>
                        <a:pt x="20" y="0"/>
                        <a:pt x="21" y="0"/>
                        <a:pt x="22" y="1"/>
                      </a:cubicBezTo>
                      <a:cubicBezTo>
                        <a:pt x="29" y="3"/>
                        <a:pt x="31" y="13"/>
                        <a:pt x="32" y="21"/>
                      </a:cubicBezTo>
                      <a:cubicBezTo>
                        <a:pt x="32" y="23"/>
                        <a:pt x="32" y="26"/>
                        <a:pt x="32" y="2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45"/>
                <p:cNvSpPr>
                  <a:spLocks/>
                </p:cNvSpPr>
                <p:nvPr/>
              </p:nvSpPr>
              <p:spPr bwMode="auto">
                <a:xfrm>
                  <a:off x="3613" y="1890"/>
                  <a:ext cx="66" cy="40"/>
                </a:xfrm>
                <a:custGeom>
                  <a:avLst/>
                  <a:gdLst>
                    <a:gd name="T0" fmla="*/ 28 w 28"/>
                    <a:gd name="T1" fmla="*/ 17 h 17"/>
                    <a:gd name="T2" fmla="*/ 0 w 28"/>
                    <a:gd name="T3" fmla="*/ 11 h 17"/>
                    <a:gd name="T4" fmla="*/ 0 w 28"/>
                    <a:gd name="T5" fmla="*/ 9 h 17"/>
                    <a:gd name="T6" fmla="*/ 18 w 28"/>
                    <a:gd name="T7" fmla="*/ 0 h 17"/>
                    <a:gd name="T8" fmla="*/ 28 w 28"/>
                    <a:gd name="T9" fmla="*/ 17 h 17"/>
                  </a:gdLst>
                  <a:ahLst/>
                  <a:cxnLst>
                    <a:cxn ang="0">
                      <a:pos x="T0" y="T1"/>
                    </a:cxn>
                    <a:cxn ang="0">
                      <a:pos x="T2" y="T3"/>
                    </a:cxn>
                    <a:cxn ang="0">
                      <a:pos x="T4" y="T5"/>
                    </a:cxn>
                    <a:cxn ang="0">
                      <a:pos x="T6" y="T7"/>
                    </a:cxn>
                    <a:cxn ang="0">
                      <a:pos x="T8" y="T9"/>
                    </a:cxn>
                  </a:cxnLst>
                  <a:rect l="0" t="0" r="r" b="b"/>
                  <a:pathLst>
                    <a:path w="28" h="17">
                      <a:moveTo>
                        <a:pt x="28" y="17"/>
                      </a:moveTo>
                      <a:cubicBezTo>
                        <a:pt x="18" y="15"/>
                        <a:pt x="9" y="13"/>
                        <a:pt x="0" y="11"/>
                      </a:cubicBezTo>
                      <a:cubicBezTo>
                        <a:pt x="0" y="9"/>
                        <a:pt x="0" y="9"/>
                        <a:pt x="0" y="9"/>
                      </a:cubicBezTo>
                      <a:cubicBezTo>
                        <a:pt x="8" y="12"/>
                        <a:pt x="14" y="7"/>
                        <a:pt x="18" y="0"/>
                      </a:cubicBezTo>
                      <a:cubicBezTo>
                        <a:pt x="18" y="7"/>
                        <a:pt x="21" y="14"/>
                        <a:pt x="28"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46"/>
                <p:cNvSpPr>
                  <a:spLocks/>
                </p:cNvSpPr>
                <p:nvPr/>
              </p:nvSpPr>
              <p:spPr bwMode="auto">
                <a:xfrm>
                  <a:off x="3551" y="1909"/>
                  <a:ext cx="114" cy="81"/>
                </a:xfrm>
                <a:custGeom>
                  <a:avLst/>
                  <a:gdLst>
                    <a:gd name="T0" fmla="*/ 17 w 48"/>
                    <a:gd name="T1" fmla="*/ 4 h 34"/>
                    <a:gd name="T2" fmla="*/ 48 w 48"/>
                    <a:gd name="T3" fmla="*/ 12 h 34"/>
                    <a:gd name="T4" fmla="*/ 19 w 48"/>
                    <a:gd name="T5" fmla="*/ 32 h 34"/>
                    <a:gd name="T6" fmla="*/ 3 w 48"/>
                    <a:gd name="T7" fmla="*/ 1 h 34"/>
                    <a:gd name="T8" fmla="*/ 3 w 48"/>
                    <a:gd name="T9" fmla="*/ 0 h 34"/>
                    <a:gd name="T10" fmla="*/ 17 w 48"/>
                    <a:gd name="T11" fmla="*/ 4 h 34"/>
                  </a:gdLst>
                  <a:ahLst/>
                  <a:cxnLst>
                    <a:cxn ang="0">
                      <a:pos x="T0" y="T1"/>
                    </a:cxn>
                    <a:cxn ang="0">
                      <a:pos x="T2" y="T3"/>
                    </a:cxn>
                    <a:cxn ang="0">
                      <a:pos x="T4" y="T5"/>
                    </a:cxn>
                    <a:cxn ang="0">
                      <a:pos x="T6" y="T7"/>
                    </a:cxn>
                    <a:cxn ang="0">
                      <a:pos x="T8" y="T9"/>
                    </a:cxn>
                    <a:cxn ang="0">
                      <a:pos x="T10" y="T11"/>
                    </a:cxn>
                  </a:cxnLst>
                  <a:rect l="0" t="0" r="r" b="b"/>
                  <a:pathLst>
                    <a:path w="48" h="34">
                      <a:moveTo>
                        <a:pt x="17" y="4"/>
                      </a:moveTo>
                      <a:cubicBezTo>
                        <a:pt x="27" y="7"/>
                        <a:pt x="38" y="10"/>
                        <a:pt x="48" y="12"/>
                      </a:cubicBezTo>
                      <a:cubicBezTo>
                        <a:pt x="43" y="23"/>
                        <a:pt x="32" y="34"/>
                        <a:pt x="19" y="32"/>
                      </a:cubicBezTo>
                      <a:cubicBezTo>
                        <a:pt x="3" y="30"/>
                        <a:pt x="0" y="14"/>
                        <a:pt x="3" y="1"/>
                      </a:cubicBezTo>
                      <a:cubicBezTo>
                        <a:pt x="3" y="0"/>
                        <a:pt x="3" y="0"/>
                        <a:pt x="3" y="0"/>
                      </a:cubicBezTo>
                      <a:cubicBezTo>
                        <a:pt x="8" y="1"/>
                        <a:pt x="13" y="3"/>
                        <a:pt x="1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47"/>
                <p:cNvSpPr>
                  <a:spLocks/>
                </p:cNvSpPr>
                <p:nvPr/>
              </p:nvSpPr>
              <p:spPr bwMode="auto">
                <a:xfrm>
                  <a:off x="3904" y="755"/>
                  <a:ext cx="36" cy="40"/>
                </a:xfrm>
                <a:custGeom>
                  <a:avLst/>
                  <a:gdLst>
                    <a:gd name="T0" fmla="*/ 15 w 15"/>
                    <a:gd name="T1" fmla="*/ 8 h 17"/>
                    <a:gd name="T2" fmla="*/ 8 w 15"/>
                    <a:gd name="T3" fmla="*/ 17 h 17"/>
                    <a:gd name="T4" fmla="*/ 0 w 15"/>
                    <a:gd name="T5" fmla="*/ 10 h 17"/>
                    <a:gd name="T6" fmla="*/ 7 w 15"/>
                    <a:gd name="T7" fmla="*/ 0 h 17"/>
                    <a:gd name="T8" fmla="*/ 15 w 15"/>
                    <a:gd name="T9" fmla="*/ 8 h 17"/>
                  </a:gdLst>
                  <a:ahLst/>
                  <a:cxnLst>
                    <a:cxn ang="0">
                      <a:pos x="T0" y="T1"/>
                    </a:cxn>
                    <a:cxn ang="0">
                      <a:pos x="T2" y="T3"/>
                    </a:cxn>
                    <a:cxn ang="0">
                      <a:pos x="T4" y="T5"/>
                    </a:cxn>
                    <a:cxn ang="0">
                      <a:pos x="T6" y="T7"/>
                    </a:cxn>
                    <a:cxn ang="0">
                      <a:pos x="T8" y="T9"/>
                    </a:cxn>
                  </a:cxnLst>
                  <a:rect l="0" t="0" r="r" b="b"/>
                  <a:pathLst>
                    <a:path w="15" h="17">
                      <a:moveTo>
                        <a:pt x="15" y="8"/>
                      </a:moveTo>
                      <a:cubicBezTo>
                        <a:pt x="13" y="11"/>
                        <a:pt x="10" y="14"/>
                        <a:pt x="8" y="17"/>
                      </a:cubicBezTo>
                      <a:cubicBezTo>
                        <a:pt x="6" y="15"/>
                        <a:pt x="3" y="12"/>
                        <a:pt x="0" y="10"/>
                      </a:cubicBezTo>
                      <a:cubicBezTo>
                        <a:pt x="2" y="7"/>
                        <a:pt x="4" y="3"/>
                        <a:pt x="7" y="0"/>
                      </a:cubicBezTo>
                      <a:cubicBezTo>
                        <a:pt x="9" y="3"/>
                        <a:pt x="12" y="6"/>
                        <a:pt x="15"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48"/>
                <p:cNvSpPr>
                  <a:spLocks/>
                </p:cNvSpPr>
                <p:nvPr/>
              </p:nvSpPr>
              <p:spPr bwMode="auto">
                <a:xfrm>
                  <a:off x="4020" y="267"/>
                  <a:ext cx="33" cy="24"/>
                </a:xfrm>
                <a:custGeom>
                  <a:avLst/>
                  <a:gdLst>
                    <a:gd name="T0" fmla="*/ 9 w 14"/>
                    <a:gd name="T1" fmla="*/ 1 h 10"/>
                    <a:gd name="T2" fmla="*/ 14 w 14"/>
                    <a:gd name="T3" fmla="*/ 3 h 10"/>
                    <a:gd name="T4" fmla="*/ 5 w 14"/>
                    <a:gd name="T5" fmla="*/ 10 h 10"/>
                    <a:gd name="T6" fmla="*/ 5 w 14"/>
                    <a:gd name="T7" fmla="*/ 1 h 10"/>
                    <a:gd name="T8" fmla="*/ 9 w 14"/>
                    <a:gd name="T9" fmla="*/ 1 h 10"/>
                  </a:gdLst>
                  <a:ahLst/>
                  <a:cxnLst>
                    <a:cxn ang="0">
                      <a:pos x="T0" y="T1"/>
                    </a:cxn>
                    <a:cxn ang="0">
                      <a:pos x="T2" y="T3"/>
                    </a:cxn>
                    <a:cxn ang="0">
                      <a:pos x="T4" y="T5"/>
                    </a:cxn>
                    <a:cxn ang="0">
                      <a:pos x="T6" y="T7"/>
                    </a:cxn>
                    <a:cxn ang="0">
                      <a:pos x="T8" y="T9"/>
                    </a:cxn>
                  </a:cxnLst>
                  <a:rect l="0" t="0" r="r" b="b"/>
                  <a:pathLst>
                    <a:path w="14" h="10">
                      <a:moveTo>
                        <a:pt x="9" y="1"/>
                      </a:moveTo>
                      <a:cubicBezTo>
                        <a:pt x="11" y="1"/>
                        <a:pt x="12" y="2"/>
                        <a:pt x="14" y="3"/>
                      </a:cubicBezTo>
                      <a:cubicBezTo>
                        <a:pt x="10" y="5"/>
                        <a:pt x="7" y="7"/>
                        <a:pt x="5" y="10"/>
                      </a:cubicBezTo>
                      <a:cubicBezTo>
                        <a:pt x="3" y="7"/>
                        <a:pt x="0" y="3"/>
                        <a:pt x="5" y="1"/>
                      </a:cubicBezTo>
                      <a:cubicBezTo>
                        <a:pt x="6" y="0"/>
                        <a:pt x="8" y="1"/>
                        <a:pt x="9"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49"/>
                <p:cNvSpPr>
                  <a:spLocks/>
                </p:cNvSpPr>
                <p:nvPr/>
              </p:nvSpPr>
              <p:spPr bwMode="auto">
                <a:xfrm>
                  <a:off x="3748" y="1382"/>
                  <a:ext cx="35" cy="30"/>
                </a:xfrm>
                <a:custGeom>
                  <a:avLst/>
                  <a:gdLst>
                    <a:gd name="T0" fmla="*/ 15 w 15"/>
                    <a:gd name="T1" fmla="*/ 5 h 13"/>
                    <a:gd name="T2" fmla="*/ 13 w 15"/>
                    <a:gd name="T3" fmla="*/ 9 h 13"/>
                    <a:gd name="T4" fmla="*/ 11 w 15"/>
                    <a:gd name="T5" fmla="*/ 10 h 13"/>
                    <a:gd name="T6" fmla="*/ 9 w 15"/>
                    <a:gd name="T7" fmla="*/ 12 h 13"/>
                    <a:gd name="T8" fmla="*/ 7 w 15"/>
                    <a:gd name="T9" fmla="*/ 12 h 13"/>
                    <a:gd name="T10" fmla="*/ 7 w 15"/>
                    <a:gd name="T11" fmla="*/ 13 h 13"/>
                    <a:gd name="T12" fmla="*/ 4 w 15"/>
                    <a:gd name="T13" fmla="*/ 11 h 13"/>
                    <a:gd name="T14" fmla="*/ 0 w 15"/>
                    <a:gd name="T15" fmla="*/ 3 h 13"/>
                    <a:gd name="T16" fmla="*/ 1 w 15"/>
                    <a:gd name="T17" fmla="*/ 0 h 13"/>
                    <a:gd name="T18" fmla="*/ 15 w 15"/>
                    <a:gd name="T1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5"/>
                      </a:moveTo>
                      <a:cubicBezTo>
                        <a:pt x="14" y="7"/>
                        <a:pt x="13" y="8"/>
                        <a:pt x="13" y="9"/>
                      </a:cubicBezTo>
                      <a:cubicBezTo>
                        <a:pt x="12" y="9"/>
                        <a:pt x="12" y="10"/>
                        <a:pt x="11" y="10"/>
                      </a:cubicBezTo>
                      <a:cubicBezTo>
                        <a:pt x="11" y="11"/>
                        <a:pt x="10" y="12"/>
                        <a:pt x="9" y="12"/>
                      </a:cubicBezTo>
                      <a:cubicBezTo>
                        <a:pt x="9" y="11"/>
                        <a:pt x="8" y="11"/>
                        <a:pt x="7" y="12"/>
                      </a:cubicBezTo>
                      <a:cubicBezTo>
                        <a:pt x="7" y="12"/>
                        <a:pt x="7" y="13"/>
                        <a:pt x="7" y="13"/>
                      </a:cubicBezTo>
                      <a:cubicBezTo>
                        <a:pt x="6" y="13"/>
                        <a:pt x="5" y="12"/>
                        <a:pt x="4" y="11"/>
                      </a:cubicBezTo>
                      <a:cubicBezTo>
                        <a:pt x="0" y="8"/>
                        <a:pt x="0" y="8"/>
                        <a:pt x="0" y="3"/>
                      </a:cubicBezTo>
                      <a:cubicBezTo>
                        <a:pt x="0" y="2"/>
                        <a:pt x="1" y="1"/>
                        <a:pt x="1" y="0"/>
                      </a:cubicBezTo>
                      <a:cubicBezTo>
                        <a:pt x="5" y="2"/>
                        <a:pt x="10" y="4"/>
                        <a:pt x="15" y="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450"/>
                <p:cNvSpPr>
                  <a:spLocks/>
                </p:cNvSpPr>
                <p:nvPr/>
              </p:nvSpPr>
              <p:spPr bwMode="auto">
                <a:xfrm>
                  <a:off x="3887" y="783"/>
                  <a:ext cx="34" cy="40"/>
                </a:xfrm>
                <a:custGeom>
                  <a:avLst/>
                  <a:gdLst>
                    <a:gd name="T0" fmla="*/ 14 w 14"/>
                    <a:gd name="T1" fmla="*/ 7 h 17"/>
                    <a:gd name="T2" fmla="*/ 9 w 14"/>
                    <a:gd name="T3" fmla="*/ 17 h 17"/>
                    <a:gd name="T4" fmla="*/ 8 w 14"/>
                    <a:gd name="T5" fmla="*/ 17 h 17"/>
                    <a:gd name="T6" fmla="*/ 8 w 14"/>
                    <a:gd name="T7" fmla="*/ 16 h 17"/>
                    <a:gd name="T8" fmla="*/ 4 w 14"/>
                    <a:gd name="T9" fmla="*/ 13 h 17"/>
                    <a:gd name="T10" fmla="*/ 0 w 14"/>
                    <a:gd name="T11" fmla="*/ 11 h 17"/>
                    <a:gd name="T12" fmla="*/ 6 w 14"/>
                    <a:gd name="T13" fmla="*/ 0 h 17"/>
                    <a:gd name="T14" fmla="*/ 14 w 14"/>
                    <a:gd name="T15" fmla="*/ 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14" y="7"/>
                      </a:moveTo>
                      <a:cubicBezTo>
                        <a:pt x="12" y="10"/>
                        <a:pt x="10" y="14"/>
                        <a:pt x="9" y="17"/>
                      </a:cubicBezTo>
                      <a:cubicBezTo>
                        <a:pt x="8" y="17"/>
                        <a:pt x="8" y="17"/>
                        <a:pt x="8" y="17"/>
                      </a:cubicBezTo>
                      <a:cubicBezTo>
                        <a:pt x="9" y="17"/>
                        <a:pt x="9" y="16"/>
                        <a:pt x="8" y="16"/>
                      </a:cubicBezTo>
                      <a:cubicBezTo>
                        <a:pt x="7" y="15"/>
                        <a:pt x="5" y="14"/>
                        <a:pt x="4" y="13"/>
                      </a:cubicBezTo>
                      <a:cubicBezTo>
                        <a:pt x="2" y="12"/>
                        <a:pt x="1" y="12"/>
                        <a:pt x="0" y="11"/>
                      </a:cubicBezTo>
                      <a:cubicBezTo>
                        <a:pt x="2" y="7"/>
                        <a:pt x="4" y="4"/>
                        <a:pt x="6" y="0"/>
                      </a:cubicBezTo>
                      <a:cubicBezTo>
                        <a:pt x="8" y="2"/>
                        <a:pt x="11" y="5"/>
                        <a:pt x="14"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451"/>
                <p:cNvSpPr>
                  <a:spLocks/>
                </p:cNvSpPr>
                <p:nvPr/>
              </p:nvSpPr>
              <p:spPr bwMode="auto">
                <a:xfrm>
                  <a:off x="3684" y="1682"/>
                  <a:ext cx="26" cy="47"/>
                </a:xfrm>
                <a:custGeom>
                  <a:avLst/>
                  <a:gdLst>
                    <a:gd name="T0" fmla="*/ 11 w 11"/>
                    <a:gd name="T1" fmla="*/ 16 h 20"/>
                    <a:gd name="T2" fmla="*/ 7 w 11"/>
                    <a:gd name="T3" fmla="*/ 17 h 20"/>
                    <a:gd name="T4" fmla="*/ 2 w 11"/>
                    <a:gd name="T5" fmla="*/ 20 h 20"/>
                    <a:gd name="T6" fmla="*/ 0 w 11"/>
                    <a:gd name="T7" fmla="*/ 3 h 20"/>
                    <a:gd name="T8" fmla="*/ 9 w 11"/>
                    <a:gd name="T9" fmla="*/ 1 h 20"/>
                    <a:gd name="T10" fmla="*/ 10 w 11"/>
                    <a:gd name="T11" fmla="*/ 0 h 20"/>
                    <a:gd name="T12" fmla="*/ 11 w 11"/>
                    <a:gd name="T13" fmla="*/ 16 h 20"/>
                  </a:gdLst>
                  <a:ahLst/>
                  <a:cxnLst>
                    <a:cxn ang="0">
                      <a:pos x="T0" y="T1"/>
                    </a:cxn>
                    <a:cxn ang="0">
                      <a:pos x="T2" y="T3"/>
                    </a:cxn>
                    <a:cxn ang="0">
                      <a:pos x="T4" y="T5"/>
                    </a:cxn>
                    <a:cxn ang="0">
                      <a:pos x="T6" y="T7"/>
                    </a:cxn>
                    <a:cxn ang="0">
                      <a:pos x="T8" y="T9"/>
                    </a:cxn>
                    <a:cxn ang="0">
                      <a:pos x="T10" y="T11"/>
                    </a:cxn>
                    <a:cxn ang="0">
                      <a:pos x="T12" y="T13"/>
                    </a:cxn>
                  </a:cxnLst>
                  <a:rect l="0" t="0" r="r" b="b"/>
                  <a:pathLst>
                    <a:path w="11" h="20">
                      <a:moveTo>
                        <a:pt x="11" y="16"/>
                      </a:moveTo>
                      <a:cubicBezTo>
                        <a:pt x="10" y="16"/>
                        <a:pt x="8" y="17"/>
                        <a:pt x="7" y="17"/>
                      </a:cubicBezTo>
                      <a:cubicBezTo>
                        <a:pt x="5" y="18"/>
                        <a:pt x="3" y="19"/>
                        <a:pt x="2" y="20"/>
                      </a:cubicBezTo>
                      <a:cubicBezTo>
                        <a:pt x="1" y="14"/>
                        <a:pt x="0" y="9"/>
                        <a:pt x="0" y="3"/>
                      </a:cubicBezTo>
                      <a:cubicBezTo>
                        <a:pt x="3" y="2"/>
                        <a:pt x="6" y="2"/>
                        <a:pt x="9" y="1"/>
                      </a:cubicBezTo>
                      <a:cubicBezTo>
                        <a:pt x="9" y="1"/>
                        <a:pt x="9" y="1"/>
                        <a:pt x="10" y="0"/>
                      </a:cubicBezTo>
                      <a:cubicBezTo>
                        <a:pt x="10" y="6"/>
                        <a:pt x="10" y="11"/>
                        <a:pt x="11"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452"/>
                <p:cNvSpPr>
                  <a:spLocks/>
                </p:cNvSpPr>
                <p:nvPr/>
              </p:nvSpPr>
              <p:spPr bwMode="auto">
                <a:xfrm>
                  <a:off x="3876" y="814"/>
                  <a:ext cx="33" cy="38"/>
                </a:xfrm>
                <a:custGeom>
                  <a:avLst/>
                  <a:gdLst>
                    <a:gd name="T0" fmla="*/ 13 w 14"/>
                    <a:gd name="T1" fmla="*/ 4 h 16"/>
                    <a:gd name="T2" fmla="*/ 14 w 14"/>
                    <a:gd name="T3" fmla="*/ 4 h 16"/>
                    <a:gd name="T4" fmla="*/ 9 w 14"/>
                    <a:gd name="T5" fmla="*/ 14 h 16"/>
                    <a:gd name="T6" fmla="*/ 9 w 14"/>
                    <a:gd name="T7" fmla="*/ 16 h 16"/>
                    <a:gd name="T8" fmla="*/ 8 w 14"/>
                    <a:gd name="T9" fmla="*/ 15 h 16"/>
                    <a:gd name="T10" fmla="*/ 4 w 14"/>
                    <a:gd name="T11" fmla="*/ 14 h 16"/>
                    <a:gd name="T12" fmla="*/ 0 w 14"/>
                    <a:gd name="T13" fmla="*/ 13 h 16"/>
                    <a:gd name="T14" fmla="*/ 4 w 14"/>
                    <a:gd name="T15" fmla="*/ 0 h 16"/>
                    <a:gd name="T16" fmla="*/ 7 w 14"/>
                    <a:gd name="T17" fmla="*/ 2 h 16"/>
                    <a:gd name="T18" fmla="*/ 12 w 14"/>
                    <a:gd name="T19" fmla="*/ 5 h 16"/>
                    <a:gd name="T20" fmla="*/ 13 w 14"/>
                    <a:gd name="T2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6">
                      <a:moveTo>
                        <a:pt x="13" y="4"/>
                      </a:moveTo>
                      <a:cubicBezTo>
                        <a:pt x="14" y="4"/>
                        <a:pt x="14" y="4"/>
                        <a:pt x="14" y="4"/>
                      </a:cubicBezTo>
                      <a:cubicBezTo>
                        <a:pt x="12" y="7"/>
                        <a:pt x="11" y="11"/>
                        <a:pt x="9" y="14"/>
                      </a:cubicBezTo>
                      <a:cubicBezTo>
                        <a:pt x="9" y="15"/>
                        <a:pt x="9" y="15"/>
                        <a:pt x="9" y="16"/>
                      </a:cubicBezTo>
                      <a:cubicBezTo>
                        <a:pt x="9" y="16"/>
                        <a:pt x="9" y="16"/>
                        <a:pt x="8" y="15"/>
                      </a:cubicBezTo>
                      <a:cubicBezTo>
                        <a:pt x="7" y="15"/>
                        <a:pt x="5" y="15"/>
                        <a:pt x="4" y="14"/>
                      </a:cubicBezTo>
                      <a:cubicBezTo>
                        <a:pt x="2" y="14"/>
                        <a:pt x="1" y="13"/>
                        <a:pt x="0" y="13"/>
                      </a:cubicBezTo>
                      <a:cubicBezTo>
                        <a:pt x="1" y="8"/>
                        <a:pt x="3" y="4"/>
                        <a:pt x="4" y="0"/>
                      </a:cubicBezTo>
                      <a:cubicBezTo>
                        <a:pt x="5" y="0"/>
                        <a:pt x="6" y="1"/>
                        <a:pt x="7" y="2"/>
                      </a:cubicBezTo>
                      <a:cubicBezTo>
                        <a:pt x="9" y="3"/>
                        <a:pt x="11" y="4"/>
                        <a:pt x="12" y="5"/>
                      </a:cubicBezTo>
                      <a:cubicBezTo>
                        <a:pt x="13" y="5"/>
                        <a:pt x="13" y="4"/>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453"/>
                <p:cNvSpPr>
                  <a:spLocks/>
                </p:cNvSpPr>
                <p:nvPr/>
              </p:nvSpPr>
              <p:spPr bwMode="auto">
                <a:xfrm>
                  <a:off x="3807" y="1060"/>
                  <a:ext cx="45" cy="33"/>
                </a:xfrm>
                <a:custGeom>
                  <a:avLst/>
                  <a:gdLst>
                    <a:gd name="T0" fmla="*/ 13 w 19"/>
                    <a:gd name="T1" fmla="*/ 1 h 14"/>
                    <a:gd name="T2" fmla="*/ 18 w 19"/>
                    <a:gd name="T3" fmla="*/ 14 h 14"/>
                    <a:gd name="T4" fmla="*/ 1 w 19"/>
                    <a:gd name="T5" fmla="*/ 13 h 14"/>
                    <a:gd name="T6" fmla="*/ 1 w 19"/>
                    <a:gd name="T7" fmla="*/ 13 h 14"/>
                    <a:gd name="T8" fmla="*/ 1 w 19"/>
                    <a:gd name="T9" fmla="*/ 10 h 14"/>
                    <a:gd name="T10" fmla="*/ 4 w 19"/>
                    <a:gd name="T11" fmla="*/ 5 h 14"/>
                    <a:gd name="T12" fmla="*/ 9 w 19"/>
                    <a:gd name="T13" fmla="*/ 1 h 14"/>
                    <a:gd name="T14" fmla="*/ 13 w 19"/>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13" y="1"/>
                      </a:moveTo>
                      <a:cubicBezTo>
                        <a:pt x="19" y="3"/>
                        <a:pt x="18" y="9"/>
                        <a:pt x="18" y="14"/>
                      </a:cubicBezTo>
                      <a:cubicBezTo>
                        <a:pt x="13" y="13"/>
                        <a:pt x="7" y="13"/>
                        <a:pt x="1" y="13"/>
                      </a:cubicBezTo>
                      <a:cubicBezTo>
                        <a:pt x="1" y="13"/>
                        <a:pt x="1" y="13"/>
                        <a:pt x="1" y="13"/>
                      </a:cubicBezTo>
                      <a:cubicBezTo>
                        <a:pt x="1" y="12"/>
                        <a:pt x="0" y="11"/>
                        <a:pt x="1" y="10"/>
                      </a:cubicBezTo>
                      <a:cubicBezTo>
                        <a:pt x="1" y="8"/>
                        <a:pt x="3" y="6"/>
                        <a:pt x="4" y="5"/>
                      </a:cubicBezTo>
                      <a:cubicBezTo>
                        <a:pt x="5" y="3"/>
                        <a:pt x="7" y="1"/>
                        <a:pt x="9" y="1"/>
                      </a:cubicBezTo>
                      <a:cubicBezTo>
                        <a:pt x="10" y="0"/>
                        <a:pt x="12" y="0"/>
                        <a:pt x="13"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454"/>
                <p:cNvSpPr>
                  <a:spLocks/>
                </p:cNvSpPr>
                <p:nvPr/>
              </p:nvSpPr>
              <p:spPr bwMode="auto">
                <a:xfrm>
                  <a:off x="3847" y="1015"/>
                  <a:ext cx="12" cy="54"/>
                </a:xfrm>
                <a:custGeom>
                  <a:avLst/>
                  <a:gdLst>
                    <a:gd name="T0" fmla="*/ 5 w 5"/>
                    <a:gd name="T1" fmla="*/ 3 h 23"/>
                    <a:gd name="T2" fmla="*/ 3 w 5"/>
                    <a:gd name="T3" fmla="*/ 23 h 23"/>
                    <a:gd name="T4" fmla="*/ 0 w 5"/>
                    <a:gd name="T5" fmla="*/ 18 h 23"/>
                    <a:gd name="T6" fmla="*/ 0 w 5"/>
                    <a:gd name="T7" fmla="*/ 0 h 23"/>
                    <a:gd name="T8" fmla="*/ 3 w 5"/>
                    <a:gd name="T9" fmla="*/ 2 h 23"/>
                    <a:gd name="T10" fmla="*/ 5 w 5"/>
                    <a:gd name="T11" fmla="*/ 3 h 23"/>
                  </a:gdLst>
                  <a:ahLst/>
                  <a:cxnLst>
                    <a:cxn ang="0">
                      <a:pos x="T0" y="T1"/>
                    </a:cxn>
                    <a:cxn ang="0">
                      <a:pos x="T2" y="T3"/>
                    </a:cxn>
                    <a:cxn ang="0">
                      <a:pos x="T4" y="T5"/>
                    </a:cxn>
                    <a:cxn ang="0">
                      <a:pos x="T6" y="T7"/>
                    </a:cxn>
                    <a:cxn ang="0">
                      <a:pos x="T8" y="T9"/>
                    </a:cxn>
                    <a:cxn ang="0">
                      <a:pos x="T10" y="T11"/>
                    </a:cxn>
                  </a:cxnLst>
                  <a:rect l="0" t="0" r="r" b="b"/>
                  <a:pathLst>
                    <a:path w="5" h="23">
                      <a:moveTo>
                        <a:pt x="5" y="3"/>
                      </a:moveTo>
                      <a:cubicBezTo>
                        <a:pt x="4" y="10"/>
                        <a:pt x="4" y="16"/>
                        <a:pt x="3" y="23"/>
                      </a:cubicBezTo>
                      <a:cubicBezTo>
                        <a:pt x="2" y="21"/>
                        <a:pt x="1" y="19"/>
                        <a:pt x="0" y="18"/>
                      </a:cubicBezTo>
                      <a:cubicBezTo>
                        <a:pt x="0" y="12"/>
                        <a:pt x="0" y="6"/>
                        <a:pt x="0" y="0"/>
                      </a:cubicBezTo>
                      <a:cubicBezTo>
                        <a:pt x="1" y="1"/>
                        <a:pt x="2" y="1"/>
                        <a:pt x="3" y="2"/>
                      </a:cubicBezTo>
                      <a:cubicBezTo>
                        <a:pt x="4" y="2"/>
                        <a:pt x="4" y="3"/>
                        <a:pt x="5"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55"/>
                <p:cNvSpPr>
                  <a:spLocks/>
                </p:cNvSpPr>
                <p:nvPr/>
              </p:nvSpPr>
              <p:spPr bwMode="auto">
                <a:xfrm>
                  <a:off x="3847" y="984"/>
                  <a:ext cx="17" cy="33"/>
                </a:xfrm>
                <a:custGeom>
                  <a:avLst/>
                  <a:gdLst>
                    <a:gd name="T0" fmla="*/ 7 w 7"/>
                    <a:gd name="T1" fmla="*/ 2 h 14"/>
                    <a:gd name="T2" fmla="*/ 5 w 7"/>
                    <a:gd name="T3" fmla="*/ 14 h 14"/>
                    <a:gd name="T4" fmla="*/ 4 w 7"/>
                    <a:gd name="T5" fmla="*/ 13 h 14"/>
                    <a:gd name="T6" fmla="*/ 1 w 7"/>
                    <a:gd name="T7" fmla="*/ 12 h 14"/>
                    <a:gd name="T8" fmla="*/ 0 w 7"/>
                    <a:gd name="T9" fmla="*/ 12 h 14"/>
                    <a:gd name="T10" fmla="*/ 1 w 7"/>
                    <a:gd name="T11" fmla="*/ 0 h 14"/>
                    <a:gd name="T12" fmla="*/ 7 w 7"/>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7" y="2"/>
                      </a:moveTo>
                      <a:cubicBezTo>
                        <a:pt x="7" y="6"/>
                        <a:pt x="6" y="10"/>
                        <a:pt x="5" y="14"/>
                      </a:cubicBezTo>
                      <a:cubicBezTo>
                        <a:pt x="5" y="14"/>
                        <a:pt x="4" y="13"/>
                        <a:pt x="4" y="13"/>
                      </a:cubicBezTo>
                      <a:cubicBezTo>
                        <a:pt x="3" y="13"/>
                        <a:pt x="2" y="12"/>
                        <a:pt x="1" y="12"/>
                      </a:cubicBezTo>
                      <a:cubicBezTo>
                        <a:pt x="1" y="12"/>
                        <a:pt x="0" y="11"/>
                        <a:pt x="0" y="12"/>
                      </a:cubicBezTo>
                      <a:cubicBezTo>
                        <a:pt x="0" y="8"/>
                        <a:pt x="1" y="4"/>
                        <a:pt x="1" y="0"/>
                      </a:cubicBezTo>
                      <a:cubicBezTo>
                        <a:pt x="3" y="0"/>
                        <a:pt x="5" y="1"/>
                        <a:pt x="7"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56"/>
                <p:cNvSpPr>
                  <a:spLocks/>
                </p:cNvSpPr>
                <p:nvPr/>
              </p:nvSpPr>
              <p:spPr bwMode="auto">
                <a:xfrm>
                  <a:off x="3866" y="847"/>
                  <a:ext cx="31" cy="35"/>
                </a:xfrm>
                <a:custGeom>
                  <a:avLst/>
                  <a:gdLst>
                    <a:gd name="T0" fmla="*/ 12 w 13"/>
                    <a:gd name="T1" fmla="*/ 3 h 15"/>
                    <a:gd name="T2" fmla="*/ 13 w 13"/>
                    <a:gd name="T3" fmla="*/ 3 h 15"/>
                    <a:gd name="T4" fmla="*/ 9 w 13"/>
                    <a:gd name="T5" fmla="*/ 15 h 15"/>
                    <a:gd name="T6" fmla="*/ 0 w 13"/>
                    <a:gd name="T7" fmla="*/ 12 h 15"/>
                    <a:gd name="T8" fmla="*/ 3 w 13"/>
                    <a:gd name="T9" fmla="*/ 1 h 15"/>
                    <a:gd name="T10" fmla="*/ 4 w 13"/>
                    <a:gd name="T11" fmla="*/ 0 h 15"/>
                    <a:gd name="T12" fmla="*/ 12 w 13"/>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12" y="3"/>
                      </a:moveTo>
                      <a:cubicBezTo>
                        <a:pt x="12" y="3"/>
                        <a:pt x="12" y="3"/>
                        <a:pt x="13" y="3"/>
                      </a:cubicBezTo>
                      <a:cubicBezTo>
                        <a:pt x="11" y="7"/>
                        <a:pt x="10" y="11"/>
                        <a:pt x="9" y="15"/>
                      </a:cubicBezTo>
                      <a:cubicBezTo>
                        <a:pt x="7" y="13"/>
                        <a:pt x="3" y="13"/>
                        <a:pt x="0" y="12"/>
                      </a:cubicBezTo>
                      <a:cubicBezTo>
                        <a:pt x="1" y="8"/>
                        <a:pt x="2" y="5"/>
                        <a:pt x="3" y="1"/>
                      </a:cubicBezTo>
                      <a:cubicBezTo>
                        <a:pt x="3" y="1"/>
                        <a:pt x="3" y="0"/>
                        <a:pt x="4" y="0"/>
                      </a:cubicBezTo>
                      <a:cubicBezTo>
                        <a:pt x="6" y="2"/>
                        <a:pt x="9" y="3"/>
                        <a:pt x="12"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57"/>
                <p:cNvSpPr>
                  <a:spLocks/>
                </p:cNvSpPr>
                <p:nvPr/>
              </p:nvSpPr>
              <p:spPr bwMode="auto">
                <a:xfrm>
                  <a:off x="3684" y="1651"/>
                  <a:ext cx="23" cy="31"/>
                </a:xfrm>
                <a:custGeom>
                  <a:avLst/>
                  <a:gdLst>
                    <a:gd name="T0" fmla="*/ 9 w 10"/>
                    <a:gd name="T1" fmla="*/ 12 h 13"/>
                    <a:gd name="T2" fmla="*/ 8 w 10"/>
                    <a:gd name="T3" fmla="*/ 11 h 13"/>
                    <a:gd name="T4" fmla="*/ 6 w 10"/>
                    <a:gd name="T5" fmla="*/ 12 h 13"/>
                    <a:gd name="T6" fmla="*/ 5 w 10"/>
                    <a:gd name="T7" fmla="*/ 11 h 13"/>
                    <a:gd name="T8" fmla="*/ 0 w 10"/>
                    <a:gd name="T9" fmla="*/ 13 h 13"/>
                    <a:gd name="T10" fmla="*/ 0 w 10"/>
                    <a:gd name="T11" fmla="*/ 2 h 13"/>
                    <a:gd name="T12" fmla="*/ 10 w 10"/>
                    <a:gd name="T13" fmla="*/ 0 h 13"/>
                    <a:gd name="T14" fmla="*/ 9 w 10"/>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3">
                      <a:moveTo>
                        <a:pt x="9" y="12"/>
                      </a:moveTo>
                      <a:cubicBezTo>
                        <a:pt x="9" y="11"/>
                        <a:pt x="9" y="11"/>
                        <a:pt x="8" y="11"/>
                      </a:cubicBezTo>
                      <a:cubicBezTo>
                        <a:pt x="8" y="12"/>
                        <a:pt x="7" y="12"/>
                        <a:pt x="6" y="12"/>
                      </a:cubicBezTo>
                      <a:cubicBezTo>
                        <a:pt x="6" y="12"/>
                        <a:pt x="6" y="11"/>
                        <a:pt x="5" y="11"/>
                      </a:cubicBezTo>
                      <a:cubicBezTo>
                        <a:pt x="3" y="11"/>
                        <a:pt x="2" y="12"/>
                        <a:pt x="0" y="13"/>
                      </a:cubicBezTo>
                      <a:cubicBezTo>
                        <a:pt x="0" y="9"/>
                        <a:pt x="0" y="5"/>
                        <a:pt x="0" y="2"/>
                      </a:cubicBezTo>
                      <a:cubicBezTo>
                        <a:pt x="3" y="1"/>
                        <a:pt x="7" y="1"/>
                        <a:pt x="10" y="0"/>
                      </a:cubicBezTo>
                      <a:cubicBezTo>
                        <a:pt x="9" y="4"/>
                        <a:pt x="9" y="8"/>
                        <a:pt x="9"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58"/>
                <p:cNvSpPr>
                  <a:spLocks/>
                </p:cNvSpPr>
                <p:nvPr/>
              </p:nvSpPr>
              <p:spPr bwMode="auto">
                <a:xfrm>
                  <a:off x="3506" y="2009"/>
                  <a:ext cx="114" cy="89"/>
                </a:xfrm>
                <a:custGeom>
                  <a:avLst/>
                  <a:gdLst>
                    <a:gd name="T0" fmla="*/ 48 w 48"/>
                    <a:gd name="T1" fmla="*/ 20 h 38"/>
                    <a:gd name="T2" fmla="*/ 47 w 48"/>
                    <a:gd name="T3" fmla="*/ 20 h 38"/>
                    <a:gd name="T4" fmla="*/ 17 w 48"/>
                    <a:gd name="T5" fmla="*/ 34 h 38"/>
                    <a:gd name="T6" fmla="*/ 3 w 48"/>
                    <a:gd name="T7" fmla="*/ 6 h 38"/>
                    <a:gd name="T8" fmla="*/ 4 w 48"/>
                    <a:gd name="T9" fmla="*/ 6 h 38"/>
                    <a:gd name="T10" fmla="*/ 32 w 48"/>
                    <a:gd name="T11" fmla="*/ 0 h 38"/>
                    <a:gd name="T12" fmla="*/ 48 w 48"/>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48" h="38">
                      <a:moveTo>
                        <a:pt x="48" y="20"/>
                      </a:moveTo>
                      <a:cubicBezTo>
                        <a:pt x="48" y="20"/>
                        <a:pt x="47" y="20"/>
                        <a:pt x="47" y="20"/>
                      </a:cubicBezTo>
                      <a:cubicBezTo>
                        <a:pt x="42" y="31"/>
                        <a:pt x="29" y="38"/>
                        <a:pt x="17" y="34"/>
                      </a:cubicBezTo>
                      <a:cubicBezTo>
                        <a:pt x="6" y="30"/>
                        <a:pt x="0" y="17"/>
                        <a:pt x="3" y="6"/>
                      </a:cubicBezTo>
                      <a:cubicBezTo>
                        <a:pt x="4" y="6"/>
                        <a:pt x="4" y="6"/>
                        <a:pt x="4" y="6"/>
                      </a:cubicBezTo>
                      <a:cubicBezTo>
                        <a:pt x="13" y="9"/>
                        <a:pt x="24" y="7"/>
                        <a:pt x="32" y="0"/>
                      </a:cubicBezTo>
                      <a:cubicBezTo>
                        <a:pt x="33" y="9"/>
                        <a:pt x="39" y="17"/>
                        <a:pt x="48" y="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59"/>
                <p:cNvSpPr>
                  <a:spLocks/>
                </p:cNvSpPr>
                <p:nvPr/>
              </p:nvSpPr>
              <p:spPr bwMode="auto">
                <a:xfrm>
                  <a:off x="3861" y="880"/>
                  <a:ext cx="24" cy="36"/>
                </a:xfrm>
                <a:custGeom>
                  <a:avLst/>
                  <a:gdLst>
                    <a:gd name="T0" fmla="*/ 6 w 10"/>
                    <a:gd name="T1" fmla="*/ 1 h 15"/>
                    <a:gd name="T2" fmla="*/ 10 w 10"/>
                    <a:gd name="T3" fmla="*/ 3 h 15"/>
                    <a:gd name="T4" fmla="*/ 7 w 10"/>
                    <a:gd name="T5" fmla="*/ 15 h 15"/>
                    <a:gd name="T6" fmla="*/ 0 w 10"/>
                    <a:gd name="T7" fmla="*/ 12 h 15"/>
                    <a:gd name="T8" fmla="*/ 2 w 10"/>
                    <a:gd name="T9" fmla="*/ 0 h 15"/>
                    <a:gd name="T10" fmla="*/ 6 w 10"/>
                    <a:gd name="T11" fmla="*/ 1 h 15"/>
                  </a:gdLst>
                  <a:ahLst/>
                  <a:cxnLst>
                    <a:cxn ang="0">
                      <a:pos x="T0" y="T1"/>
                    </a:cxn>
                    <a:cxn ang="0">
                      <a:pos x="T2" y="T3"/>
                    </a:cxn>
                    <a:cxn ang="0">
                      <a:pos x="T4" y="T5"/>
                    </a:cxn>
                    <a:cxn ang="0">
                      <a:pos x="T6" y="T7"/>
                    </a:cxn>
                    <a:cxn ang="0">
                      <a:pos x="T8" y="T9"/>
                    </a:cxn>
                    <a:cxn ang="0">
                      <a:pos x="T10" y="T11"/>
                    </a:cxn>
                  </a:cxnLst>
                  <a:rect l="0" t="0" r="r" b="b"/>
                  <a:pathLst>
                    <a:path w="10" h="15">
                      <a:moveTo>
                        <a:pt x="6" y="1"/>
                      </a:moveTo>
                      <a:cubicBezTo>
                        <a:pt x="8" y="2"/>
                        <a:pt x="9" y="2"/>
                        <a:pt x="10" y="3"/>
                      </a:cubicBezTo>
                      <a:cubicBezTo>
                        <a:pt x="9" y="7"/>
                        <a:pt x="8" y="11"/>
                        <a:pt x="7" y="15"/>
                      </a:cubicBezTo>
                      <a:cubicBezTo>
                        <a:pt x="5" y="14"/>
                        <a:pt x="2" y="13"/>
                        <a:pt x="0" y="12"/>
                      </a:cubicBezTo>
                      <a:cubicBezTo>
                        <a:pt x="0" y="8"/>
                        <a:pt x="1" y="4"/>
                        <a:pt x="2" y="0"/>
                      </a:cubicBezTo>
                      <a:cubicBezTo>
                        <a:pt x="3" y="0"/>
                        <a:pt x="5" y="1"/>
                        <a:pt x="6"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60"/>
                <p:cNvSpPr>
                  <a:spLocks/>
                </p:cNvSpPr>
                <p:nvPr/>
              </p:nvSpPr>
              <p:spPr bwMode="auto">
                <a:xfrm>
                  <a:off x="3850" y="946"/>
                  <a:ext cx="21" cy="38"/>
                </a:xfrm>
                <a:custGeom>
                  <a:avLst/>
                  <a:gdLst>
                    <a:gd name="T0" fmla="*/ 9 w 9"/>
                    <a:gd name="T1" fmla="*/ 3 h 16"/>
                    <a:gd name="T2" fmla="*/ 6 w 9"/>
                    <a:gd name="T3" fmla="*/ 16 h 16"/>
                    <a:gd name="T4" fmla="*/ 0 w 9"/>
                    <a:gd name="T5" fmla="*/ 14 h 16"/>
                    <a:gd name="T6" fmla="*/ 2 w 9"/>
                    <a:gd name="T7" fmla="*/ 0 h 16"/>
                    <a:gd name="T8" fmla="*/ 3 w 9"/>
                    <a:gd name="T9" fmla="*/ 0 h 16"/>
                    <a:gd name="T10" fmla="*/ 3 w 9"/>
                    <a:gd name="T11" fmla="*/ 1 h 16"/>
                    <a:gd name="T12" fmla="*/ 7 w 9"/>
                    <a:gd name="T13" fmla="*/ 2 h 16"/>
                    <a:gd name="T14" fmla="*/ 9 w 9"/>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9" y="3"/>
                      </a:moveTo>
                      <a:cubicBezTo>
                        <a:pt x="8" y="7"/>
                        <a:pt x="7" y="11"/>
                        <a:pt x="6" y="16"/>
                      </a:cubicBezTo>
                      <a:cubicBezTo>
                        <a:pt x="5" y="15"/>
                        <a:pt x="2" y="14"/>
                        <a:pt x="0" y="14"/>
                      </a:cubicBezTo>
                      <a:cubicBezTo>
                        <a:pt x="1" y="9"/>
                        <a:pt x="1" y="4"/>
                        <a:pt x="2" y="0"/>
                      </a:cubicBezTo>
                      <a:cubicBezTo>
                        <a:pt x="3" y="0"/>
                        <a:pt x="3" y="0"/>
                        <a:pt x="3" y="0"/>
                      </a:cubicBezTo>
                      <a:cubicBezTo>
                        <a:pt x="2" y="0"/>
                        <a:pt x="3" y="1"/>
                        <a:pt x="3" y="1"/>
                      </a:cubicBezTo>
                      <a:cubicBezTo>
                        <a:pt x="4" y="2"/>
                        <a:pt x="6" y="2"/>
                        <a:pt x="7" y="2"/>
                      </a:cubicBezTo>
                      <a:cubicBezTo>
                        <a:pt x="8" y="3"/>
                        <a:pt x="8" y="3"/>
                        <a:pt x="9"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461"/>
                <p:cNvSpPr>
                  <a:spLocks/>
                </p:cNvSpPr>
                <p:nvPr/>
              </p:nvSpPr>
              <p:spPr bwMode="auto">
                <a:xfrm>
                  <a:off x="3854" y="911"/>
                  <a:ext cx="24" cy="38"/>
                </a:xfrm>
                <a:custGeom>
                  <a:avLst/>
                  <a:gdLst>
                    <a:gd name="T0" fmla="*/ 7 w 10"/>
                    <a:gd name="T1" fmla="*/ 16 h 16"/>
                    <a:gd name="T2" fmla="*/ 7 w 10"/>
                    <a:gd name="T3" fmla="*/ 16 h 16"/>
                    <a:gd name="T4" fmla="*/ 2 w 10"/>
                    <a:gd name="T5" fmla="*/ 14 h 16"/>
                    <a:gd name="T6" fmla="*/ 1 w 10"/>
                    <a:gd name="T7" fmla="*/ 15 h 16"/>
                    <a:gd name="T8" fmla="*/ 0 w 10"/>
                    <a:gd name="T9" fmla="*/ 15 h 16"/>
                    <a:gd name="T10" fmla="*/ 2 w 10"/>
                    <a:gd name="T11" fmla="*/ 0 h 16"/>
                    <a:gd name="T12" fmla="*/ 10 w 10"/>
                    <a:gd name="T13" fmla="*/ 4 h 16"/>
                    <a:gd name="T14" fmla="*/ 7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7" y="16"/>
                      </a:moveTo>
                      <a:cubicBezTo>
                        <a:pt x="7" y="16"/>
                        <a:pt x="7" y="16"/>
                        <a:pt x="7" y="16"/>
                      </a:cubicBezTo>
                      <a:cubicBezTo>
                        <a:pt x="5" y="15"/>
                        <a:pt x="3" y="14"/>
                        <a:pt x="2" y="14"/>
                      </a:cubicBezTo>
                      <a:cubicBezTo>
                        <a:pt x="1" y="14"/>
                        <a:pt x="1" y="14"/>
                        <a:pt x="1" y="15"/>
                      </a:cubicBezTo>
                      <a:cubicBezTo>
                        <a:pt x="0" y="15"/>
                        <a:pt x="0" y="15"/>
                        <a:pt x="0" y="15"/>
                      </a:cubicBezTo>
                      <a:cubicBezTo>
                        <a:pt x="1" y="10"/>
                        <a:pt x="1" y="5"/>
                        <a:pt x="2" y="0"/>
                      </a:cubicBezTo>
                      <a:cubicBezTo>
                        <a:pt x="5" y="1"/>
                        <a:pt x="7" y="3"/>
                        <a:pt x="10" y="4"/>
                      </a:cubicBezTo>
                      <a:cubicBezTo>
                        <a:pt x="9" y="8"/>
                        <a:pt x="8" y="12"/>
                        <a:pt x="7"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462"/>
                <p:cNvSpPr>
                  <a:spLocks/>
                </p:cNvSpPr>
                <p:nvPr/>
              </p:nvSpPr>
              <p:spPr bwMode="auto">
                <a:xfrm>
                  <a:off x="3731" y="1412"/>
                  <a:ext cx="31" cy="31"/>
                </a:xfrm>
                <a:custGeom>
                  <a:avLst/>
                  <a:gdLst>
                    <a:gd name="T0" fmla="*/ 13 w 13"/>
                    <a:gd name="T1" fmla="*/ 4 h 13"/>
                    <a:gd name="T2" fmla="*/ 10 w 13"/>
                    <a:gd name="T3" fmla="*/ 12 h 13"/>
                    <a:gd name="T4" fmla="*/ 9 w 13"/>
                    <a:gd name="T5" fmla="*/ 12 h 13"/>
                    <a:gd name="T6" fmla="*/ 4 w 13"/>
                    <a:gd name="T7" fmla="*/ 12 h 13"/>
                    <a:gd name="T8" fmla="*/ 0 w 13"/>
                    <a:gd name="T9" fmla="*/ 13 h 13"/>
                    <a:gd name="T10" fmla="*/ 6 w 13"/>
                    <a:gd name="T11" fmla="*/ 0 h 13"/>
                    <a:gd name="T12" fmla="*/ 9 w 13"/>
                    <a:gd name="T13" fmla="*/ 3 h 13"/>
                    <a:gd name="T14" fmla="*/ 13 w 13"/>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13" y="4"/>
                      </a:moveTo>
                      <a:cubicBezTo>
                        <a:pt x="12" y="7"/>
                        <a:pt x="11" y="9"/>
                        <a:pt x="10" y="12"/>
                      </a:cubicBezTo>
                      <a:cubicBezTo>
                        <a:pt x="10" y="12"/>
                        <a:pt x="10" y="12"/>
                        <a:pt x="9" y="12"/>
                      </a:cubicBezTo>
                      <a:cubicBezTo>
                        <a:pt x="8" y="12"/>
                        <a:pt x="6" y="12"/>
                        <a:pt x="4" y="12"/>
                      </a:cubicBezTo>
                      <a:cubicBezTo>
                        <a:pt x="3" y="12"/>
                        <a:pt x="2" y="13"/>
                        <a:pt x="0" y="13"/>
                      </a:cubicBezTo>
                      <a:cubicBezTo>
                        <a:pt x="2" y="9"/>
                        <a:pt x="4" y="4"/>
                        <a:pt x="6" y="0"/>
                      </a:cubicBezTo>
                      <a:cubicBezTo>
                        <a:pt x="7" y="1"/>
                        <a:pt x="8" y="2"/>
                        <a:pt x="9" y="3"/>
                      </a:cubicBezTo>
                      <a:cubicBezTo>
                        <a:pt x="10" y="3"/>
                        <a:pt x="12" y="4"/>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463"/>
                <p:cNvSpPr>
                  <a:spLocks/>
                </p:cNvSpPr>
                <p:nvPr/>
              </p:nvSpPr>
              <p:spPr bwMode="auto">
                <a:xfrm>
                  <a:off x="3719" y="1445"/>
                  <a:ext cx="33" cy="29"/>
                </a:xfrm>
                <a:custGeom>
                  <a:avLst/>
                  <a:gdLst>
                    <a:gd name="T0" fmla="*/ 14 w 14"/>
                    <a:gd name="T1" fmla="*/ 0 h 12"/>
                    <a:gd name="T2" fmla="*/ 10 w 14"/>
                    <a:gd name="T3" fmla="*/ 12 h 12"/>
                    <a:gd name="T4" fmla="*/ 0 w 14"/>
                    <a:gd name="T5" fmla="*/ 12 h 12"/>
                    <a:gd name="T6" fmla="*/ 5 w 14"/>
                    <a:gd name="T7" fmla="*/ 1 h 12"/>
                    <a:gd name="T8" fmla="*/ 9 w 14"/>
                    <a:gd name="T9" fmla="*/ 1 h 12"/>
                    <a:gd name="T10" fmla="*/ 14 w 14"/>
                    <a:gd name="T11" fmla="*/ 0 h 12"/>
                  </a:gdLst>
                  <a:ahLst/>
                  <a:cxnLst>
                    <a:cxn ang="0">
                      <a:pos x="T0" y="T1"/>
                    </a:cxn>
                    <a:cxn ang="0">
                      <a:pos x="T2" y="T3"/>
                    </a:cxn>
                    <a:cxn ang="0">
                      <a:pos x="T4" y="T5"/>
                    </a:cxn>
                    <a:cxn ang="0">
                      <a:pos x="T6" y="T7"/>
                    </a:cxn>
                    <a:cxn ang="0">
                      <a:pos x="T8" y="T9"/>
                    </a:cxn>
                    <a:cxn ang="0">
                      <a:pos x="T10" y="T11"/>
                    </a:cxn>
                  </a:cxnLst>
                  <a:rect l="0" t="0" r="r" b="b"/>
                  <a:pathLst>
                    <a:path w="14" h="12">
                      <a:moveTo>
                        <a:pt x="14" y="0"/>
                      </a:moveTo>
                      <a:cubicBezTo>
                        <a:pt x="13" y="4"/>
                        <a:pt x="12" y="8"/>
                        <a:pt x="10" y="12"/>
                      </a:cubicBezTo>
                      <a:cubicBezTo>
                        <a:pt x="7" y="11"/>
                        <a:pt x="4" y="11"/>
                        <a:pt x="0" y="12"/>
                      </a:cubicBezTo>
                      <a:cubicBezTo>
                        <a:pt x="2" y="8"/>
                        <a:pt x="3" y="4"/>
                        <a:pt x="5" y="1"/>
                      </a:cubicBezTo>
                      <a:cubicBezTo>
                        <a:pt x="6" y="1"/>
                        <a:pt x="8" y="1"/>
                        <a:pt x="9" y="1"/>
                      </a:cubicBezTo>
                      <a:cubicBezTo>
                        <a:pt x="11" y="0"/>
                        <a:pt x="13" y="1"/>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464"/>
                <p:cNvSpPr>
                  <a:spLocks/>
                </p:cNvSpPr>
                <p:nvPr/>
              </p:nvSpPr>
              <p:spPr bwMode="auto">
                <a:xfrm>
                  <a:off x="3684" y="1611"/>
                  <a:ext cx="26" cy="40"/>
                </a:xfrm>
                <a:custGeom>
                  <a:avLst/>
                  <a:gdLst>
                    <a:gd name="T0" fmla="*/ 11 w 11"/>
                    <a:gd name="T1" fmla="*/ 2 h 17"/>
                    <a:gd name="T2" fmla="*/ 10 w 11"/>
                    <a:gd name="T3" fmla="*/ 15 h 17"/>
                    <a:gd name="T4" fmla="*/ 0 w 11"/>
                    <a:gd name="T5" fmla="*/ 17 h 17"/>
                    <a:gd name="T6" fmla="*/ 0 w 11"/>
                    <a:gd name="T7" fmla="*/ 13 h 17"/>
                    <a:gd name="T8" fmla="*/ 1 w 11"/>
                    <a:gd name="T9" fmla="*/ 1 h 17"/>
                    <a:gd name="T10" fmla="*/ 11 w 11"/>
                    <a:gd name="T11" fmla="*/ 0 h 17"/>
                    <a:gd name="T12" fmla="*/ 11 w 11"/>
                    <a:gd name="T13" fmla="*/ 0 h 17"/>
                    <a:gd name="T14" fmla="*/ 11 w 11"/>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7">
                      <a:moveTo>
                        <a:pt x="11" y="2"/>
                      </a:moveTo>
                      <a:cubicBezTo>
                        <a:pt x="10" y="6"/>
                        <a:pt x="10" y="10"/>
                        <a:pt x="10" y="15"/>
                      </a:cubicBezTo>
                      <a:cubicBezTo>
                        <a:pt x="6" y="15"/>
                        <a:pt x="3" y="16"/>
                        <a:pt x="0" y="17"/>
                      </a:cubicBezTo>
                      <a:cubicBezTo>
                        <a:pt x="0" y="15"/>
                        <a:pt x="0" y="14"/>
                        <a:pt x="0" y="13"/>
                      </a:cubicBezTo>
                      <a:cubicBezTo>
                        <a:pt x="0" y="9"/>
                        <a:pt x="1" y="5"/>
                        <a:pt x="1" y="1"/>
                      </a:cubicBezTo>
                      <a:cubicBezTo>
                        <a:pt x="4" y="1"/>
                        <a:pt x="8" y="1"/>
                        <a:pt x="11" y="0"/>
                      </a:cubicBezTo>
                      <a:cubicBezTo>
                        <a:pt x="11" y="0"/>
                        <a:pt x="11" y="0"/>
                        <a:pt x="11" y="0"/>
                      </a:cubicBezTo>
                      <a:cubicBezTo>
                        <a:pt x="11" y="1"/>
                        <a:pt x="11" y="1"/>
                        <a:pt x="11"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465"/>
                <p:cNvSpPr>
                  <a:spLocks/>
                </p:cNvSpPr>
                <p:nvPr/>
              </p:nvSpPr>
              <p:spPr bwMode="auto">
                <a:xfrm>
                  <a:off x="3916" y="592"/>
                  <a:ext cx="26" cy="28"/>
                </a:xfrm>
                <a:custGeom>
                  <a:avLst/>
                  <a:gdLst>
                    <a:gd name="T0" fmla="*/ 10 w 11"/>
                    <a:gd name="T1" fmla="*/ 8 h 12"/>
                    <a:gd name="T2" fmla="*/ 11 w 11"/>
                    <a:gd name="T3" fmla="*/ 12 h 12"/>
                    <a:gd name="T4" fmla="*/ 0 w 11"/>
                    <a:gd name="T5" fmla="*/ 11 h 12"/>
                    <a:gd name="T6" fmla="*/ 7 w 11"/>
                    <a:gd name="T7" fmla="*/ 2 h 12"/>
                    <a:gd name="T8" fmla="*/ 10 w 11"/>
                    <a:gd name="T9" fmla="*/ 8 h 12"/>
                  </a:gdLst>
                  <a:ahLst/>
                  <a:cxnLst>
                    <a:cxn ang="0">
                      <a:pos x="T0" y="T1"/>
                    </a:cxn>
                    <a:cxn ang="0">
                      <a:pos x="T2" y="T3"/>
                    </a:cxn>
                    <a:cxn ang="0">
                      <a:pos x="T4" y="T5"/>
                    </a:cxn>
                    <a:cxn ang="0">
                      <a:pos x="T6" y="T7"/>
                    </a:cxn>
                    <a:cxn ang="0">
                      <a:pos x="T8" y="T9"/>
                    </a:cxn>
                  </a:cxnLst>
                  <a:rect l="0" t="0" r="r" b="b"/>
                  <a:pathLst>
                    <a:path w="11" h="12">
                      <a:moveTo>
                        <a:pt x="10" y="8"/>
                      </a:moveTo>
                      <a:cubicBezTo>
                        <a:pt x="11" y="9"/>
                        <a:pt x="11" y="11"/>
                        <a:pt x="11" y="12"/>
                      </a:cubicBezTo>
                      <a:cubicBezTo>
                        <a:pt x="7" y="12"/>
                        <a:pt x="4" y="11"/>
                        <a:pt x="0" y="11"/>
                      </a:cubicBezTo>
                      <a:cubicBezTo>
                        <a:pt x="2" y="7"/>
                        <a:pt x="3" y="0"/>
                        <a:pt x="7" y="2"/>
                      </a:cubicBezTo>
                      <a:cubicBezTo>
                        <a:pt x="9" y="3"/>
                        <a:pt x="10" y="6"/>
                        <a:pt x="10"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466"/>
                <p:cNvSpPr>
                  <a:spLocks/>
                </p:cNvSpPr>
                <p:nvPr/>
              </p:nvSpPr>
              <p:spPr bwMode="auto">
                <a:xfrm>
                  <a:off x="3589" y="1848"/>
                  <a:ext cx="66" cy="61"/>
                </a:xfrm>
                <a:custGeom>
                  <a:avLst/>
                  <a:gdLst>
                    <a:gd name="T0" fmla="*/ 28 w 28"/>
                    <a:gd name="T1" fmla="*/ 7 h 26"/>
                    <a:gd name="T2" fmla="*/ 12 w 28"/>
                    <a:gd name="T3" fmla="*/ 24 h 26"/>
                    <a:gd name="T4" fmla="*/ 1 w 28"/>
                    <a:gd name="T5" fmla="*/ 5 h 26"/>
                    <a:gd name="T6" fmla="*/ 4 w 28"/>
                    <a:gd name="T7" fmla="*/ 0 h 26"/>
                    <a:gd name="T8" fmla="*/ 7 w 28"/>
                    <a:gd name="T9" fmla="*/ 1 h 26"/>
                    <a:gd name="T10" fmla="*/ 8 w 28"/>
                    <a:gd name="T11" fmla="*/ 14 h 26"/>
                    <a:gd name="T12" fmla="*/ 16 w 28"/>
                    <a:gd name="T13" fmla="*/ 13 h 26"/>
                    <a:gd name="T14" fmla="*/ 21 w 28"/>
                    <a:gd name="T15" fmla="*/ 5 h 26"/>
                    <a:gd name="T16" fmla="*/ 28 w 28"/>
                    <a:gd name="T17"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6">
                      <a:moveTo>
                        <a:pt x="28" y="7"/>
                      </a:moveTo>
                      <a:cubicBezTo>
                        <a:pt x="26" y="15"/>
                        <a:pt x="22" y="26"/>
                        <a:pt x="12" y="24"/>
                      </a:cubicBezTo>
                      <a:cubicBezTo>
                        <a:pt x="2" y="22"/>
                        <a:pt x="0" y="14"/>
                        <a:pt x="1" y="5"/>
                      </a:cubicBezTo>
                      <a:cubicBezTo>
                        <a:pt x="2" y="3"/>
                        <a:pt x="3" y="1"/>
                        <a:pt x="4" y="0"/>
                      </a:cubicBezTo>
                      <a:cubicBezTo>
                        <a:pt x="5" y="0"/>
                        <a:pt x="6" y="0"/>
                        <a:pt x="7" y="1"/>
                      </a:cubicBezTo>
                      <a:cubicBezTo>
                        <a:pt x="4" y="4"/>
                        <a:pt x="4" y="10"/>
                        <a:pt x="8" y="14"/>
                      </a:cubicBezTo>
                      <a:cubicBezTo>
                        <a:pt x="10" y="16"/>
                        <a:pt x="14" y="15"/>
                        <a:pt x="16" y="13"/>
                      </a:cubicBezTo>
                      <a:cubicBezTo>
                        <a:pt x="19" y="11"/>
                        <a:pt x="20" y="8"/>
                        <a:pt x="21" y="5"/>
                      </a:cubicBezTo>
                      <a:cubicBezTo>
                        <a:pt x="23" y="5"/>
                        <a:pt x="26" y="6"/>
                        <a:pt x="28" y="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467"/>
                <p:cNvSpPr>
                  <a:spLocks/>
                </p:cNvSpPr>
                <p:nvPr/>
              </p:nvSpPr>
              <p:spPr bwMode="auto">
                <a:xfrm>
                  <a:off x="3790" y="1100"/>
                  <a:ext cx="33" cy="31"/>
                </a:xfrm>
                <a:custGeom>
                  <a:avLst/>
                  <a:gdLst>
                    <a:gd name="T0" fmla="*/ 13 w 14"/>
                    <a:gd name="T1" fmla="*/ 12 h 13"/>
                    <a:gd name="T2" fmla="*/ 13 w 14"/>
                    <a:gd name="T3" fmla="*/ 12 h 13"/>
                    <a:gd name="T4" fmla="*/ 2 w 14"/>
                    <a:gd name="T5" fmla="*/ 13 h 13"/>
                    <a:gd name="T6" fmla="*/ 2 w 14"/>
                    <a:gd name="T7" fmla="*/ 13 h 13"/>
                    <a:gd name="T8" fmla="*/ 1 w 14"/>
                    <a:gd name="T9" fmla="*/ 6 h 13"/>
                    <a:gd name="T10" fmla="*/ 0 w 14"/>
                    <a:gd name="T11" fmla="*/ 2 h 13"/>
                    <a:gd name="T12" fmla="*/ 14 w 14"/>
                    <a:gd name="T13" fmla="*/ 1 h 13"/>
                    <a:gd name="T14" fmla="*/ 13 w 14"/>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13" y="12"/>
                      </a:moveTo>
                      <a:cubicBezTo>
                        <a:pt x="13" y="12"/>
                        <a:pt x="13" y="12"/>
                        <a:pt x="13" y="12"/>
                      </a:cubicBezTo>
                      <a:cubicBezTo>
                        <a:pt x="9" y="12"/>
                        <a:pt x="5" y="12"/>
                        <a:pt x="2" y="13"/>
                      </a:cubicBezTo>
                      <a:cubicBezTo>
                        <a:pt x="2" y="13"/>
                        <a:pt x="2" y="13"/>
                        <a:pt x="2" y="13"/>
                      </a:cubicBezTo>
                      <a:cubicBezTo>
                        <a:pt x="2" y="11"/>
                        <a:pt x="2" y="8"/>
                        <a:pt x="1" y="6"/>
                      </a:cubicBezTo>
                      <a:cubicBezTo>
                        <a:pt x="1" y="5"/>
                        <a:pt x="0" y="3"/>
                        <a:pt x="0" y="2"/>
                      </a:cubicBezTo>
                      <a:cubicBezTo>
                        <a:pt x="4" y="1"/>
                        <a:pt x="9" y="0"/>
                        <a:pt x="14" y="1"/>
                      </a:cubicBezTo>
                      <a:cubicBezTo>
                        <a:pt x="12" y="4"/>
                        <a:pt x="12" y="8"/>
                        <a:pt x="13"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468"/>
                <p:cNvSpPr>
                  <a:spLocks/>
                </p:cNvSpPr>
                <p:nvPr/>
              </p:nvSpPr>
              <p:spPr bwMode="auto">
                <a:xfrm>
                  <a:off x="3710" y="1479"/>
                  <a:ext cx="33" cy="30"/>
                </a:xfrm>
                <a:custGeom>
                  <a:avLst/>
                  <a:gdLst>
                    <a:gd name="T0" fmla="*/ 14 w 14"/>
                    <a:gd name="T1" fmla="*/ 0 h 13"/>
                    <a:gd name="T2" fmla="*/ 10 w 14"/>
                    <a:gd name="T3" fmla="*/ 13 h 13"/>
                    <a:gd name="T4" fmla="*/ 9 w 14"/>
                    <a:gd name="T5" fmla="*/ 13 h 13"/>
                    <a:gd name="T6" fmla="*/ 9 w 14"/>
                    <a:gd name="T7" fmla="*/ 12 h 13"/>
                    <a:gd name="T8" fmla="*/ 1 w 14"/>
                    <a:gd name="T9" fmla="*/ 12 h 13"/>
                    <a:gd name="T10" fmla="*/ 0 w 14"/>
                    <a:gd name="T11" fmla="*/ 12 h 13"/>
                    <a:gd name="T12" fmla="*/ 4 w 14"/>
                    <a:gd name="T13" fmla="*/ 0 h 13"/>
                    <a:gd name="T14" fmla="*/ 8 w 14"/>
                    <a:gd name="T15" fmla="*/ 0 h 13"/>
                    <a:gd name="T16" fmla="*/ 14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14" y="0"/>
                      </a:moveTo>
                      <a:cubicBezTo>
                        <a:pt x="12" y="4"/>
                        <a:pt x="11" y="9"/>
                        <a:pt x="10" y="13"/>
                      </a:cubicBezTo>
                      <a:cubicBezTo>
                        <a:pt x="9" y="13"/>
                        <a:pt x="9" y="13"/>
                        <a:pt x="9" y="13"/>
                      </a:cubicBezTo>
                      <a:cubicBezTo>
                        <a:pt x="9" y="13"/>
                        <a:pt x="9" y="12"/>
                        <a:pt x="9" y="12"/>
                      </a:cubicBezTo>
                      <a:cubicBezTo>
                        <a:pt x="6" y="12"/>
                        <a:pt x="4" y="12"/>
                        <a:pt x="1" y="12"/>
                      </a:cubicBezTo>
                      <a:cubicBezTo>
                        <a:pt x="1" y="12"/>
                        <a:pt x="0" y="12"/>
                        <a:pt x="0" y="12"/>
                      </a:cubicBezTo>
                      <a:cubicBezTo>
                        <a:pt x="1" y="8"/>
                        <a:pt x="2" y="4"/>
                        <a:pt x="4" y="0"/>
                      </a:cubicBezTo>
                      <a:cubicBezTo>
                        <a:pt x="5" y="0"/>
                        <a:pt x="6" y="0"/>
                        <a:pt x="8" y="0"/>
                      </a:cubicBezTo>
                      <a:cubicBezTo>
                        <a:pt x="10" y="0"/>
                        <a:pt x="12" y="0"/>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469"/>
                <p:cNvSpPr>
                  <a:spLocks/>
                </p:cNvSpPr>
                <p:nvPr/>
              </p:nvSpPr>
              <p:spPr bwMode="auto">
                <a:xfrm>
                  <a:off x="3700" y="1509"/>
                  <a:ext cx="33" cy="33"/>
                </a:xfrm>
                <a:custGeom>
                  <a:avLst/>
                  <a:gdLst>
                    <a:gd name="T0" fmla="*/ 13 w 14"/>
                    <a:gd name="T1" fmla="*/ 0 h 14"/>
                    <a:gd name="T2" fmla="*/ 14 w 14"/>
                    <a:gd name="T3" fmla="*/ 0 h 14"/>
                    <a:gd name="T4" fmla="*/ 10 w 14"/>
                    <a:gd name="T5" fmla="*/ 12 h 14"/>
                    <a:gd name="T6" fmla="*/ 5 w 14"/>
                    <a:gd name="T7" fmla="*/ 13 h 14"/>
                    <a:gd name="T8" fmla="*/ 0 w 14"/>
                    <a:gd name="T9" fmla="*/ 14 h 14"/>
                    <a:gd name="T10" fmla="*/ 3 w 14"/>
                    <a:gd name="T11" fmla="*/ 2 h 14"/>
                    <a:gd name="T12" fmla="*/ 6 w 14"/>
                    <a:gd name="T13" fmla="*/ 1 h 14"/>
                    <a:gd name="T14" fmla="*/ 13 w 14"/>
                    <a:gd name="T15" fmla="*/ 1 h 14"/>
                    <a:gd name="T16" fmla="*/ 13 w 1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3" y="0"/>
                      </a:moveTo>
                      <a:cubicBezTo>
                        <a:pt x="14" y="0"/>
                        <a:pt x="14" y="0"/>
                        <a:pt x="14" y="0"/>
                      </a:cubicBezTo>
                      <a:cubicBezTo>
                        <a:pt x="12" y="4"/>
                        <a:pt x="11" y="8"/>
                        <a:pt x="10" y="12"/>
                      </a:cubicBezTo>
                      <a:cubicBezTo>
                        <a:pt x="9" y="12"/>
                        <a:pt x="7" y="13"/>
                        <a:pt x="5" y="13"/>
                      </a:cubicBezTo>
                      <a:cubicBezTo>
                        <a:pt x="3" y="13"/>
                        <a:pt x="1" y="13"/>
                        <a:pt x="0" y="14"/>
                      </a:cubicBezTo>
                      <a:cubicBezTo>
                        <a:pt x="1" y="10"/>
                        <a:pt x="2" y="6"/>
                        <a:pt x="3" y="2"/>
                      </a:cubicBezTo>
                      <a:cubicBezTo>
                        <a:pt x="4" y="2"/>
                        <a:pt x="5" y="2"/>
                        <a:pt x="6" y="1"/>
                      </a:cubicBezTo>
                      <a:cubicBezTo>
                        <a:pt x="8" y="1"/>
                        <a:pt x="10" y="2"/>
                        <a:pt x="13" y="1"/>
                      </a:cubicBezTo>
                      <a:cubicBezTo>
                        <a:pt x="13" y="1"/>
                        <a:pt x="13" y="0"/>
                        <a:pt x="13"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470"/>
                <p:cNvSpPr>
                  <a:spLocks/>
                </p:cNvSpPr>
                <p:nvPr/>
              </p:nvSpPr>
              <p:spPr bwMode="auto">
                <a:xfrm>
                  <a:off x="3686" y="1580"/>
                  <a:ext cx="28" cy="31"/>
                </a:xfrm>
                <a:custGeom>
                  <a:avLst/>
                  <a:gdLst>
                    <a:gd name="T0" fmla="*/ 10 w 12"/>
                    <a:gd name="T1" fmla="*/ 13 h 13"/>
                    <a:gd name="T2" fmla="*/ 10 w 12"/>
                    <a:gd name="T3" fmla="*/ 12 h 13"/>
                    <a:gd name="T4" fmla="*/ 0 w 12"/>
                    <a:gd name="T5" fmla="*/ 13 h 13"/>
                    <a:gd name="T6" fmla="*/ 2 w 12"/>
                    <a:gd name="T7" fmla="*/ 0 h 13"/>
                    <a:gd name="T8" fmla="*/ 12 w 12"/>
                    <a:gd name="T9" fmla="*/ 0 h 13"/>
                    <a:gd name="T10" fmla="*/ 10 w 12"/>
                    <a:gd name="T11" fmla="*/ 13 h 13"/>
                  </a:gdLst>
                  <a:ahLst/>
                  <a:cxnLst>
                    <a:cxn ang="0">
                      <a:pos x="T0" y="T1"/>
                    </a:cxn>
                    <a:cxn ang="0">
                      <a:pos x="T2" y="T3"/>
                    </a:cxn>
                    <a:cxn ang="0">
                      <a:pos x="T4" y="T5"/>
                    </a:cxn>
                    <a:cxn ang="0">
                      <a:pos x="T6" y="T7"/>
                    </a:cxn>
                    <a:cxn ang="0">
                      <a:pos x="T8" y="T9"/>
                    </a:cxn>
                    <a:cxn ang="0">
                      <a:pos x="T10" y="T11"/>
                    </a:cxn>
                  </a:cxnLst>
                  <a:rect l="0" t="0" r="r" b="b"/>
                  <a:pathLst>
                    <a:path w="12" h="13">
                      <a:moveTo>
                        <a:pt x="10" y="13"/>
                      </a:moveTo>
                      <a:cubicBezTo>
                        <a:pt x="10" y="12"/>
                        <a:pt x="10" y="12"/>
                        <a:pt x="10" y="12"/>
                      </a:cubicBezTo>
                      <a:cubicBezTo>
                        <a:pt x="6" y="11"/>
                        <a:pt x="3" y="12"/>
                        <a:pt x="0" y="13"/>
                      </a:cubicBezTo>
                      <a:cubicBezTo>
                        <a:pt x="1" y="8"/>
                        <a:pt x="2" y="4"/>
                        <a:pt x="2" y="0"/>
                      </a:cubicBezTo>
                      <a:cubicBezTo>
                        <a:pt x="6" y="0"/>
                        <a:pt x="9" y="0"/>
                        <a:pt x="12" y="0"/>
                      </a:cubicBezTo>
                      <a:cubicBezTo>
                        <a:pt x="12" y="4"/>
                        <a:pt x="11" y="8"/>
                        <a:pt x="10"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471"/>
                <p:cNvSpPr>
                  <a:spLocks/>
                </p:cNvSpPr>
                <p:nvPr/>
              </p:nvSpPr>
              <p:spPr bwMode="auto">
                <a:xfrm>
                  <a:off x="3693" y="1542"/>
                  <a:ext cx="31" cy="36"/>
                </a:xfrm>
                <a:custGeom>
                  <a:avLst/>
                  <a:gdLst>
                    <a:gd name="T0" fmla="*/ 13 w 13"/>
                    <a:gd name="T1" fmla="*/ 0 h 15"/>
                    <a:gd name="T2" fmla="*/ 10 w 13"/>
                    <a:gd name="T3" fmla="*/ 14 h 15"/>
                    <a:gd name="T4" fmla="*/ 0 w 13"/>
                    <a:gd name="T5" fmla="*/ 15 h 15"/>
                    <a:gd name="T6" fmla="*/ 2 w 13"/>
                    <a:gd name="T7" fmla="*/ 1 h 15"/>
                    <a:gd name="T8" fmla="*/ 13 w 13"/>
                    <a:gd name="T9" fmla="*/ 0 h 15"/>
                  </a:gdLst>
                  <a:ahLst/>
                  <a:cxnLst>
                    <a:cxn ang="0">
                      <a:pos x="T0" y="T1"/>
                    </a:cxn>
                    <a:cxn ang="0">
                      <a:pos x="T2" y="T3"/>
                    </a:cxn>
                    <a:cxn ang="0">
                      <a:pos x="T4" y="T5"/>
                    </a:cxn>
                    <a:cxn ang="0">
                      <a:pos x="T6" y="T7"/>
                    </a:cxn>
                    <a:cxn ang="0">
                      <a:pos x="T8" y="T9"/>
                    </a:cxn>
                  </a:cxnLst>
                  <a:rect l="0" t="0" r="r" b="b"/>
                  <a:pathLst>
                    <a:path w="13" h="15">
                      <a:moveTo>
                        <a:pt x="13" y="0"/>
                      </a:moveTo>
                      <a:cubicBezTo>
                        <a:pt x="12" y="5"/>
                        <a:pt x="11" y="9"/>
                        <a:pt x="10" y="14"/>
                      </a:cubicBezTo>
                      <a:cubicBezTo>
                        <a:pt x="6" y="14"/>
                        <a:pt x="3" y="14"/>
                        <a:pt x="0" y="15"/>
                      </a:cubicBezTo>
                      <a:cubicBezTo>
                        <a:pt x="0" y="10"/>
                        <a:pt x="1" y="6"/>
                        <a:pt x="2" y="1"/>
                      </a:cubicBezTo>
                      <a:cubicBezTo>
                        <a:pt x="6" y="1"/>
                        <a:pt x="10" y="1"/>
                        <a:pt x="13"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472"/>
                <p:cNvSpPr>
                  <a:spLocks/>
                </p:cNvSpPr>
                <p:nvPr/>
              </p:nvSpPr>
              <p:spPr bwMode="auto">
                <a:xfrm>
                  <a:off x="3726" y="1332"/>
                  <a:ext cx="41" cy="40"/>
                </a:xfrm>
                <a:custGeom>
                  <a:avLst/>
                  <a:gdLst>
                    <a:gd name="T0" fmla="*/ 17 w 17"/>
                    <a:gd name="T1" fmla="*/ 8 h 17"/>
                    <a:gd name="T2" fmla="*/ 14 w 17"/>
                    <a:gd name="T3" fmla="*/ 17 h 17"/>
                    <a:gd name="T4" fmla="*/ 0 w 17"/>
                    <a:gd name="T5" fmla="*/ 9 h 17"/>
                    <a:gd name="T6" fmla="*/ 3 w 17"/>
                    <a:gd name="T7" fmla="*/ 5 h 17"/>
                    <a:gd name="T8" fmla="*/ 7 w 17"/>
                    <a:gd name="T9" fmla="*/ 0 h 17"/>
                    <a:gd name="T10" fmla="*/ 11 w 17"/>
                    <a:gd name="T11" fmla="*/ 4 h 17"/>
                    <a:gd name="T12" fmla="*/ 17 w 17"/>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17" y="8"/>
                      </a:moveTo>
                      <a:cubicBezTo>
                        <a:pt x="15" y="11"/>
                        <a:pt x="14" y="14"/>
                        <a:pt x="14" y="17"/>
                      </a:cubicBezTo>
                      <a:cubicBezTo>
                        <a:pt x="9" y="15"/>
                        <a:pt x="4" y="12"/>
                        <a:pt x="0" y="9"/>
                      </a:cubicBezTo>
                      <a:cubicBezTo>
                        <a:pt x="1" y="7"/>
                        <a:pt x="2" y="6"/>
                        <a:pt x="3" y="5"/>
                      </a:cubicBezTo>
                      <a:cubicBezTo>
                        <a:pt x="5" y="3"/>
                        <a:pt x="6" y="2"/>
                        <a:pt x="7" y="0"/>
                      </a:cubicBezTo>
                      <a:cubicBezTo>
                        <a:pt x="8" y="2"/>
                        <a:pt x="10" y="3"/>
                        <a:pt x="11" y="4"/>
                      </a:cubicBezTo>
                      <a:cubicBezTo>
                        <a:pt x="13" y="5"/>
                        <a:pt x="15" y="7"/>
                        <a:pt x="17"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473"/>
                <p:cNvSpPr>
                  <a:spLocks/>
                </p:cNvSpPr>
                <p:nvPr/>
              </p:nvSpPr>
              <p:spPr bwMode="auto">
                <a:xfrm>
                  <a:off x="3828" y="480"/>
                  <a:ext cx="121" cy="71"/>
                </a:xfrm>
                <a:custGeom>
                  <a:avLst/>
                  <a:gdLst>
                    <a:gd name="T0" fmla="*/ 51 w 51"/>
                    <a:gd name="T1" fmla="*/ 28 h 30"/>
                    <a:gd name="T2" fmla="*/ 50 w 51"/>
                    <a:gd name="T3" fmla="*/ 30 h 30"/>
                    <a:gd name="T4" fmla="*/ 0 w 51"/>
                    <a:gd name="T5" fmla="*/ 24 h 30"/>
                    <a:gd name="T6" fmla="*/ 0 w 51"/>
                    <a:gd name="T7" fmla="*/ 24 h 30"/>
                    <a:gd name="T8" fmla="*/ 0 w 51"/>
                    <a:gd name="T9" fmla="*/ 21 h 30"/>
                    <a:gd name="T10" fmla="*/ 26 w 51"/>
                    <a:gd name="T11" fmla="*/ 0 h 30"/>
                    <a:gd name="T12" fmla="*/ 49 w 51"/>
                    <a:gd name="T13" fmla="*/ 26 h 30"/>
                    <a:gd name="T14" fmla="*/ 51 w 51"/>
                    <a:gd name="T15" fmla="*/ 28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30">
                      <a:moveTo>
                        <a:pt x="51" y="28"/>
                      </a:moveTo>
                      <a:cubicBezTo>
                        <a:pt x="50" y="30"/>
                        <a:pt x="50" y="30"/>
                        <a:pt x="50" y="30"/>
                      </a:cubicBezTo>
                      <a:cubicBezTo>
                        <a:pt x="34" y="27"/>
                        <a:pt x="17" y="25"/>
                        <a:pt x="0" y="24"/>
                      </a:cubicBezTo>
                      <a:cubicBezTo>
                        <a:pt x="0" y="24"/>
                        <a:pt x="0" y="24"/>
                        <a:pt x="0" y="24"/>
                      </a:cubicBezTo>
                      <a:cubicBezTo>
                        <a:pt x="0" y="23"/>
                        <a:pt x="0" y="22"/>
                        <a:pt x="0" y="21"/>
                      </a:cubicBezTo>
                      <a:cubicBezTo>
                        <a:pt x="3" y="9"/>
                        <a:pt x="14" y="0"/>
                        <a:pt x="26" y="0"/>
                      </a:cubicBezTo>
                      <a:cubicBezTo>
                        <a:pt x="39" y="1"/>
                        <a:pt x="49" y="13"/>
                        <a:pt x="49" y="26"/>
                      </a:cubicBezTo>
                      <a:cubicBezTo>
                        <a:pt x="49" y="27"/>
                        <a:pt x="50" y="28"/>
                        <a:pt x="51" y="2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474"/>
                <p:cNvSpPr>
                  <a:spLocks noEditPoints="1"/>
                </p:cNvSpPr>
                <p:nvPr/>
              </p:nvSpPr>
              <p:spPr bwMode="auto">
                <a:xfrm>
                  <a:off x="3477" y="667"/>
                  <a:ext cx="361" cy="445"/>
                </a:xfrm>
                <a:custGeom>
                  <a:avLst/>
                  <a:gdLst>
                    <a:gd name="T0" fmla="*/ 140 w 152"/>
                    <a:gd name="T1" fmla="*/ 176 h 188"/>
                    <a:gd name="T2" fmla="*/ 120 w 152"/>
                    <a:gd name="T3" fmla="*/ 91 h 188"/>
                    <a:gd name="T4" fmla="*/ 35 w 152"/>
                    <a:gd name="T5" fmla="*/ 41 h 188"/>
                    <a:gd name="T6" fmla="*/ 73 w 152"/>
                    <a:gd name="T7" fmla="*/ 158 h 188"/>
                    <a:gd name="T8" fmla="*/ 92 w 152"/>
                    <a:gd name="T9" fmla="*/ 184 h 188"/>
                    <a:gd name="T10" fmla="*/ 85 w 152"/>
                    <a:gd name="T11" fmla="*/ 186 h 188"/>
                    <a:gd name="T12" fmla="*/ 77 w 152"/>
                    <a:gd name="T13" fmla="*/ 6 h 188"/>
                    <a:gd name="T14" fmla="*/ 143 w 152"/>
                    <a:gd name="T15" fmla="*/ 164 h 188"/>
                    <a:gd name="T16" fmla="*/ 140 w 152"/>
                    <a:gd name="T17" fmla="*/ 169 h 188"/>
                    <a:gd name="T18" fmla="*/ 144 w 152"/>
                    <a:gd name="T19" fmla="*/ 137 h 188"/>
                    <a:gd name="T20" fmla="*/ 144 w 152"/>
                    <a:gd name="T21" fmla="*/ 147 h 188"/>
                    <a:gd name="T22" fmla="*/ 140 w 152"/>
                    <a:gd name="T23" fmla="*/ 123 h 188"/>
                    <a:gd name="T24" fmla="*/ 139 w 152"/>
                    <a:gd name="T25" fmla="*/ 121 h 188"/>
                    <a:gd name="T26" fmla="*/ 137 w 152"/>
                    <a:gd name="T27" fmla="*/ 106 h 188"/>
                    <a:gd name="T28" fmla="*/ 136 w 152"/>
                    <a:gd name="T29" fmla="*/ 137 h 188"/>
                    <a:gd name="T30" fmla="*/ 139 w 152"/>
                    <a:gd name="T31" fmla="*/ 88 h 188"/>
                    <a:gd name="T32" fmla="*/ 121 w 152"/>
                    <a:gd name="T33" fmla="*/ 77 h 188"/>
                    <a:gd name="T34" fmla="*/ 125 w 152"/>
                    <a:gd name="T35" fmla="*/ 64 h 188"/>
                    <a:gd name="T36" fmla="*/ 123 w 152"/>
                    <a:gd name="T37" fmla="*/ 62 h 188"/>
                    <a:gd name="T38" fmla="*/ 104 w 152"/>
                    <a:gd name="T39" fmla="*/ 25 h 188"/>
                    <a:gd name="T40" fmla="*/ 98 w 152"/>
                    <a:gd name="T41" fmla="*/ 28 h 188"/>
                    <a:gd name="T42" fmla="*/ 100 w 152"/>
                    <a:gd name="T43" fmla="*/ 29 h 188"/>
                    <a:gd name="T44" fmla="*/ 107 w 152"/>
                    <a:gd name="T45" fmla="*/ 38 h 188"/>
                    <a:gd name="T46" fmla="*/ 108 w 152"/>
                    <a:gd name="T47" fmla="*/ 40 h 188"/>
                    <a:gd name="T48" fmla="*/ 116 w 152"/>
                    <a:gd name="T49" fmla="*/ 50 h 188"/>
                    <a:gd name="T50" fmla="*/ 117 w 152"/>
                    <a:gd name="T51" fmla="*/ 52 h 188"/>
                    <a:gd name="T52" fmla="*/ 125 w 152"/>
                    <a:gd name="T53" fmla="*/ 90 h 188"/>
                    <a:gd name="T54" fmla="*/ 138 w 152"/>
                    <a:gd name="T55" fmla="*/ 89 h 188"/>
                    <a:gd name="T56" fmla="*/ 130 w 152"/>
                    <a:gd name="T57" fmla="*/ 107 h 188"/>
                    <a:gd name="T58" fmla="*/ 72 w 152"/>
                    <a:gd name="T59" fmla="*/ 163 h 188"/>
                    <a:gd name="T60" fmla="*/ 69 w 152"/>
                    <a:gd name="T61" fmla="*/ 162 h 188"/>
                    <a:gd name="T62" fmla="*/ 52 w 152"/>
                    <a:gd name="T63" fmla="*/ 152 h 188"/>
                    <a:gd name="T64" fmla="*/ 69 w 152"/>
                    <a:gd name="T65" fmla="*/ 162 h 188"/>
                    <a:gd name="T66" fmla="*/ 75 w 152"/>
                    <a:gd name="T67" fmla="*/ 14 h 188"/>
                    <a:gd name="T68" fmla="*/ 57 w 152"/>
                    <a:gd name="T69" fmla="*/ 145 h 188"/>
                    <a:gd name="T70" fmla="*/ 49 w 152"/>
                    <a:gd name="T71" fmla="*/ 150 h 188"/>
                    <a:gd name="T72" fmla="*/ 60 w 152"/>
                    <a:gd name="T73" fmla="*/ 9 h 188"/>
                    <a:gd name="T74" fmla="*/ 73 w 152"/>
                    <a:gd name="T75" fmla="*/ 10 h 188"/>
                    <a:gd name="T76" fmla="*/ 32 w 152"/>
                    <a:gd name="T77" fmla="*/ 101 h 188"/>
                    <a:gd name="T78" fmla="*/ 30 w 152"/>
                    <a:gd name="T79" fmla="*/ 116 h 188"/>
                    <a:gd name="T80" fmla="*/ 31 w 152"/>
                    <a:gd name="T81" fmla="*/ 118 h 188"/>
                    <a:gd name="T82" fmla="*/ 57 w 152"/>
                    <a:gd name="T83" fmla="*/ 20 h 188"/>
                    <a:gd name="T84" fmla="*/ 40 w 152"/>
                    <a:gd name="T85" fmla="*/ 19 h 188"/>
                    <a:gd name="T86" fmla="*/ 26 w 152"/>
                    <a:gd name="T87" fmla="*/ 101 h 188"/>
                    <a:gd name="T88" fmla="*/ 20 w 152"/>
                    <a:gd name="T89" fmla="*/ 103 h 188"/>
                    <a:gd name="T90" fmla="*/ 38 w 152"/>
                    <a:gd name="T91" fmla="*/ 21 h 188"/>
                    <a:gd name="T92" fmla="*/ 21 w 152"/>
                    <a:gd name="T93" fmla="*/ 31 h 188"/>
                    <a:gd name="T94" fmla="*/ 27 w 152"/>
                    <a:gd name="T95" fmla="*/ 84 h 188"/>
                    <a:gd name="T96" fmla="*/ 13 w 152"/>
                    <a:gd name="T97" fmla="*/ 83 h 188"/>
                    <a:gd name="T98" fmla="*/ 24 w 152"/>
                    <a:gd name="T99" fmla="*/ 69 h 188"/>
                    <a:gd name="T100" fmla="*/ 12 w 152"/>
                    <a:gd name="T101" fmla="*/ 54 h 188"/>
                    <a:gd name="T102" fmla="*/ 30 w 152"/>
                    <a:gd name="T103" fmla="*/ 40 h 188"/>
                    <a:gd name="T104" fmla="*/ 13 w 152"/>
                    <a:gd name="T105" fmla="*/ 4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2" h="188">
                      <a:moveTo>
                        <a:pt x="147" y="164"/>
                      </a:moveTo>
                      <a:cubicBezTo>
                        <a:pt x="148" y="167"/>
                        <a:pt x="148" y="167"/>
                        <a:pt x="148" y="167"/>
                      </a:cubicBezTo>
                      <a:cubicBezTo>
                        <a:pt x="146" y="167"/>
                        <a:pt x="144" y="169"/>
                        <a:pt x="143" y="171"/>
                      </a:cubicBezTo>
                      <a:cubicBezTo>
                        <a:pt x="142" y="172"/>
                        <a:pt x="140" y="174"/>
                        <a:pt x="140" y="176"/>
                      </a:cubicBezTo>
                      <a:cubicBezTo>
                        <a:pt x="137" y="176"/>
                        <a:pt x="137" y="176"/>
                        <a:pt x="137" y="176"/>
                      </a:cubicBezTo>
                      <a:cubicBezTo>
                        <a:pt x="137" y="175"/>
                        <a:pt x="137" y="174"/>
                        <a:pt x="137" y="174"/>
                      </a:cubicBezTo>
                      <a:cubicBezTo>
                        <a:pt x="136" y="173"/>
                        <a:pt x="136" y="173"/>
                        <a:pt x="136" y="172"/>
                      </a:cubicBezTo>
                      <a:cubicBezTo>
                        <a:pt x="134" y="144"/>
                        <a:pt x="129" y="117"/>
                        <a:pt x="120" y="91"/>
                      </a:cubicBezTo>
                      <a:cubicBezTo>
                        <a:pt x="113" y="69"/>
                        <a:pt x="103" y="42"/>
                        <a:pt x="82" y="29"/>
                      </a:cubicBezTo>
                      <a:cubicBezTo>
                        <a:pt x="71" y="23"/>
                        <a:pt x="57" y="21"/>
                        <a:pt x="46" y="29"/>
                      </a:cubicBezTo>
                      <a:cubicBezTo>
                        <a:pt x="41" y="32"/>
                        <a:pt x="37" y="36"/>
                        <a:pt x="35" y="41"/>
                      </a:cubicBezTo>
                      <a:cubicBezTo>
                        <a:pt x="35" y="41"/>
                        <a:pt x="35" y="41"/>
                        <a:pt x="35" y="41"/>
                      </a:cubicBezTo>
                      <a:cubicBezTo>
                        <a:pt x="36" y="42"/>
                        <a:pt x="35" y="43"/>
                        <a:pt x="34" y="43"/>
                      </a:cubicBezTo>
                      <a:cubicBezTo>
                        <a:pt x="31" y="47"/>
                        <a:pt x="30" y="52"/>
                        <a:pt x="29" y="57"/>
                      </a:cubicBezTo>
                      <a:cubicBezTo>
                        <a:pt x="26" y="82"/>
                        <a:pt x="38" y="108"/>
                        <a:pt x="50" y="128"/>
                      </a:cubicBezTo>
                      <a:cubicBezTo>
                        <a:pt x="57" y="138"/>
                        <a:pt x="64" y="149"/>
                        <a:pt x="73" y="158"/>
                      </a:cubicBezTo>
                      <a:cubicBezTo>
                        <a:pt x="73" y="158"/>
                        <a:pt x="74" y="159"/>
                        <a:pt x="74" y="160"/>
                      </a:cubicBezTo>
                      <a:cubicBezTo>
                        <a:pt x="74" y="160"/>
                        <a:pt x="74" y="160"/>
                        <a:pt x="74" y="160"/>
                      </a:cubicBezTo>
                      <a:cubicBezTo>
                        <a:pt x="80" y="168"/>
                        <a:pt x="87" y="175"/>
                        <a:pt x="93" y="182"/>
                      </a:cubicBezTo>
                      <a:cubicBezTo>
                        <a:pt x="92" y="184"/>
                        <a:pt x="92" y="184"/>
                        <a:pt x="92" y="184"/>
                      </a:cubicBezTo>
                      <a:cubicBezTo>
                        <a:pt x="89" y="181"/>
                        <a:pt x="86" y="178"/>
                        <a:pt x="83" y="175"/>
                      </a:cubicBezTo>
                      <a:cubicBezTo>
                        <a:pt x="82" y="176"/>
                        <a:pt x="80" y="177"/>
                        <a:pt x="79" y="178"/>
                      </a:cubicBezTo>
                      <a:cubicBezTo>
                        <a:pt x="78" y="178"/>
                        <a:pt x="78" y="179"/>
                        <a:pt x="77" y="179"/>
                      </a:cubicBezTo>
                      <a:cubicBezTo>
                        <a:pt x="80" y="181"/>
                        <a:pt x="82" y="184"/>
                        <a:pt x="85" y="186"/>
                      </a:cubicBezTo>
                      <a:cubicBezTo>
                        <a:pt x="83" y="188"/>
                        <a:pt x="83" y="188"/>
                        <a:pt x="83" y="188"/>
                      </a:cubicBezTo>
                      <a:cubicBezTo>
                        <a:pt x="59" y="171"/>
                        <a:pt x="39" y="149"/>
                        <a:pt x="24" y="122"/>
                      </a:cubicBezTo>
                      <a:cubicBezTo>
                        <a:pt x="10" y="97"/>
                        <a:pt x="0" y="66"/>
                        <a:pt x="12" y="37"/>
                      </a:cubicBezTo>
                      <a:cubicBezTo>
                        <a:pt x="23" y="12"/>
                        <a:pt x="51" y="0"/>
                        <a:pt x="77" y="6"/>
                      </a:cubicBezTo>
                      <a:cubicBezTo>
                        <a:pt x="107" y="13"/>
                        <a:pt x="127" y="39"/>
                        <a:pt x="137" y="66"/>
                      </a:cubicBezTo>
                      <a:cubicBezTo>
                        <a:pt x="148" y="96"/>
                        <a:pt x="152" y="131"/>
                        <a:pt x="147" y="164"/>
                      </a:cubicBezTo>
                      <a:close/>
                      <a:moveTo>
                        <a:pt x="144" y="166"/>
                      </a:moveTo>
                      <a:cubicBezTo>
                        <a:pt x="143" y="165"/>
                        <a:pt x="143" y="165"/>
                        <a:pt x="143" y="164"/>
                      </a:cubicBezTo>
                      <a:cubicBezTo>
                        <a:pt x="144" y="159"/>
                        <a:pt x="144" y="154"/>
                        <a:pt x="144" y="149"/>
                      </a:cubicBezTo>
                      <a:cubicBezTo>
                        <a:pt x="143" y="150"/>
                        <a:pt x="141" y="151"/>
                        <a:pt x="139" y="151"/>
                      </a:cubicBezTo>
                      <a:cubicBezTo>
                        <a:pt x="139" y="151"/>
                        <a:pt x="138" y="151"/>
                        <a:pt x="138" y="150"/>
                      </a:cubicBezTo>
                      <a:cubicBezTo>
                        <a:pt x="139" y="157"/>
                        <a:pt x="139" y="163"/>
                        <a:pt x="140" y="169"/>
                      </a:cubicBezTo>
                      <a:cubicBezTo>
                        <a:pt x="141" y="168"/>
                        <a:pt x="142" y="167"/>
                        <a:pt x="144" y="166"/>
                      </a:cubicBezTo>
                      <a:close/>
                      <a:moveTo>
                        <a:pt x="144" y="147"/>
                      </a:moveTo>
                      <a:cubicBezTo>
                        <a:pt x="145" y="143"/>
                        <a:pt x="145" y="140"/>
                        <a:pt x="145" y="137"/>
                      </a:cubicBezTo>
                      <a:cubicBezTo>
                        <a:pt x="145" y="137"/>
                        <a:pt x="144" y="137"/>
                        <a:pt x="144" y="137"/>
                      </a:cubicBezTo>
                      <a:cubicBezTo>
                        <a:pt x="142" y="138"/>
                        <a:pt x="139" y="138"/>
                        <a:pt x="137" y="138"/>
                      </a:cubicBezTo>
                      <a:cubicBezTo>
                        <a:pt x="137" y="142"/>
                        <a:pt x="138" y="146"/>
                        <a:pt x="138" y="150"/>
                      </a:cubicBezTo>
                      <a:cubicBezTo>
                        <a:pt x="138" y="150"/>
                        <a:pt x="138" y="149"/>
                        <a:pt x="139" y="149"/>
                      </a:cubicBezTo>
                      <a:cubicBezTo>
                        <a:pt x="141" y="149"/>
                        <a:pt x="143" y="148"/>
                        <a:pt x="144" y="147"/>
                      </a:cubicBezTo>
                      <a:close/>
                      <a:moveTo>
                        <a:pt x="144" y="135"/>
                      </a:moveTo>
                      <a:cubicBezTo>
                        <a:pt x="144" y="135"/>
                        <a:pt x="144" y="135"/>
                        <a:pt x="145" y="135"/>
                      </a:cubicBezTo>
                      <a:cubicBezTo>
                        <a:pt x="145" y="131"/>
                        <a:pt x="144" y="126"/>
                        <a:pt x="144" y="121"/>
                      </a:cubicBezTo>
                      <a:cubicBezTo>
                        <a:pt x="143" y="122"/>
                        <a:pt x="141" y="122"/>
                        <a:pt x="140" y="123"/>
                      </a:cubicBezTo>
                      <a:cubicBezTo>
                        <a:pt x="139" y="123"/>
                        <a:pt x="137" y="124"/>
                        <a:pt x="135" y="124"/>
                      </a:cubicBezTo>
                      <a:cubicBezTo>
                        <a:pt x="135" y="124"/>
                        <a:pt x="135" y="124"/>
                        <a:pt x="135" y="124"/>
                      </a:cubicBezTo>
                      <a:cubicBezTo>
                        <a:pt x="134" y="123"/>
                        <a:pt x="135" y="123"/>
                        <a:pt x="135" y="123"/>
                      </a:cubicBezTo>
                      <a:cubicBezTo>
                        <a:pt x="136" y="122"/>
                        <a:pt x="138" y="121"/>
                        <a:pt x="139" y="121"/>
                      </a:cubicBezTo>
                      <a:cubicBezTo>
                        <a:pt x="141" y="120"/>
                        <a:pt x="142" y="119"/>
                        <a:pt x="144" y="119"/>
                      </a:cubicBezTo>
                      <a:cubicBezTo>
                        <a:pt x="143" y="114"/>
                        <a:pt x="143" y="109"/>
                        <a:pt x="142" y="104"/>
                      </a:cubicBezTo>
                      <a:cubicBezTo>
                        <a:pt x="142" y="104"/>
                        <a:pt x="142" y="104"/>
                        <a:pt x="142" y="104"/>
                      </a:cubicBezTo>
                      <a:cubicBezTo>
                        <a:pt x="140" y="105"/>
                        <a:pt x="138" y="106"/>
                        <a:pt x="137" y="106"/>
                      </a:cubicBezTo>
                      <a:cubicBezTo>
                        <a:pt x="135" y="107"/>
                        <a:pt x="133" y="108"/>
                        <a:pt x="131" y="109"/>
                      </a:cubicBezTo>
                      <a:cubicBezTo>
                        <a:pt x="131" y="109"/>
                        <a:pt x="131" y="109"/>
                        <a:pt x="131" y="109"/>
                      </a:cubicBezTo>
                      <a:cubicBezTo>
                        <a:pt x="132" y="114"/>
                        <a:pt x="133" y="119"/>
                        <a:pt x="134" y="124"/>
                      </a:cubicBezTo>
                      <a:cubicBezTo>
                        <a:pt x="135" y="128"/>
                        <a:pt x="136" y="132"/>
                        <a:pt x="136" y="137"/>
                      </a:cubicBezTo>
                      <a:cubicBezTo>
                        <a:pt x="139" y="136"/>
                        <a:pt x="141" y="135"/>
                        <a:pt x="144" y="135"/>
                      </a:cubicBezTo>
                      <a:close/>
                      <a:moveTo>
                        <a:pt x="142" y="103"/>
                      </a:moveTo>
                      <a:cubicBezTo>
                        <a:pt x="142" y="103"/>
                        <a:pt x="142" y="103"/>
                        <a:pt x="142" y="103"/>
                      </a:cubicBezTo>
                      <a:cubicBezTo>
                        <a:pt x="141" y="98"/>
                        <a:pt x="140" y="93"/>
                        <a:pt x="139" y="88"/>
                      </a:cubicBezTo>
                      <a:cubicBezTo>
                        <a:pt x="138" y="84"/>
                        <a:pt x="137" y="80"/>
                        <a:pt x="135" y="76"/>
                      </a:cubicBezTo>
                      <a:cubicBezTo>
                        <a:pt x="131" y="77"/>
                        <a:pt x="126" y="78"/>
                        <a:pt x="122" y="79"/>
                      </a:cubicBezTo>
                      <a:cubicBezTo>
                        <a:pt x="121" y="79"/>
                        <a:pt x="121" y="79"/>
                        <a:pt x="121" y="78"/>
                      </a:cubicBezTo>
                      <a:cubicBezTo>
                        <a:pt x="120" y="78"/>
                        <a:pt x="121" y="77"/>
                        <a:pt x="121" y="77"/>
                      </a:cubicBezTo>
                      <a:cubicBezTo>
                        <a:pt x="125" y="75"/>
                        <a:pt x="130" y="74"/>
                        <a:pt x="135" y="74"/>
                      </a:cubicBezTo>
                      <a:cubicBezTo>
                        <a:pt x="133" y="70"/>
                        <a:pt x="132" y="66"/>
                        <a:pt x="131" y="63"/>
                      </a:cubicBezTo>
                      <a:cubicBezTo>
                        <a:pt x="130" y="62"/>
                        <a:pt x="130" y="62"/>
                        <a:pt x="130" y="62"/>
                      </a:cubicBezTo>
                      <a:cubicBezTo>
                        <a:pt x="128" y="63"/>
                        <a:pt x="126" y="63"/>
                        <a:pt x="125" y="64"/>
                      </a:cubicBezTo>
                      <a:cubicBezTo>
                        <a:pt x="122" y="65"/>
                        <a:pt x="119" y="66"/>
                        <a:pt x="117" y="67"/>
                      </a:cubicBezTo>
                      <a:cubicBezTo>
                        <a:pt x="116" y="67"/>
                        <a:pt x="116" y="66"/>
                        <a:pt x="116" y="66"/>
                      </a:cubicBezTo>
                      <a:cubicBezTo>
                        <a:pt x="116" y="66"/>
                        <a:pt x="116" y="65"/>
                        <a:pt x="116" y="65"/>
                      </a:cubicBezTo>
                      <a:cubicBezTo>
                        <a:pt x="118" y="64"/>
                        <a:pt x="121" y="63"/>
                        <a:pt x="123" y="62"/>
                      </a:cubicBezTo>
                      <a:cubicBezTo>
                        <a:pt x="125" y="61"/>
                        <a:pt x="127" y="60"/>
                        <a:pt x="129" y="59"/>
                      </a:cubicBezTo>
                      <a:cubicBezTo>
                        <a:pt x="127" y="56"/>
                        <a:pt x="125" y="52"/>
                        <a:pt x="123" y="48"/>
                      </a:cubicBezTo>
                      <a:cubicBezTo>
                        <a:pt x="121" y="43"/>
                        <a:pt x="117" y="39"/>
                        <a:pt x="114" y="35"/>
                      </a:cubicBezTo>
                      <a:cubicBezTo>
                        <a:pt x="111" y="31"/>
                        <a:pt x="108" y="28"/>
                        <a:pt x="104" y="25"/>
                      </a:cubicBezTo>
                      <a:cubicBezTo>
                        <a:pt x="100" y="21"/>
                        <a:pt x="95" y="18"/>
                        <a:pt x="90" y="16"/>
                      </a:cubicBezTo>
                      <a:cubicBezTo>
                        <a:pt x="90" y="19"/>
                        <a:pt x="87" y="23"/>
                        <a:pt x="86" y="27"/>
                      </a:cubicBezTo>
                      <a:cubicBezTo>
                        <a:pt x="89" y="29"/>
                        <a:pt x="92" y="31"/>
                        <a:pt x="95" y="34"/>
                      </a:cubicBezTo>
                      <a:cubicBezTo>
                        <a:pt x="95" y="32"/>
                        <a:pt x="97" y="30"/>
                        <a:pt x="98" y="28"/>
                      </a:cubicBezTo>
                      <a:cubicBezTo>
                        <a:pt x="99" y="27"/>
                        <a:pt x="102" y="25"/>
                        <a:pt x="104" y="25"/>
                      </a:cubicBezTo>
                      <a:cubicBezTo>
                        <a:pt x="104" y="25"/>
                        <a:pt x="104" y="25"/>
                        <a:pt x="104" y="25"/>
                      </a:cubicBezTo>
                      <a:cubicBezTo>
                        <a:pt x="104" y="25"/>
                        <a:pt x="104" y="26"/>
                        <a:pt x="104" y="26"/>
                      </a:cubicBezTo>
                      <a:cubicBezTo>
                        <a:pt x="103" y="27"/>
                        <a:pt x="101" y="28"/>
                        <a:pt x="100" y="29"/>
                      </a:cubicBezTo>
                      <a:cubicBezTo>
                        <a:pt x="98" y="31"/>
                        <a:pt x="97" y="33"/>
                        <a:pt x="97" y="35"/>
                      </a:cubicBezTo>
                      <a:cubicBezTo>
                        <a:pt x="97" y="35"/>
                        <a:pt x="97" y="35"/>
                        <a:pt x="96" y="35"/>
                      </a:cubicBezTo>
                      <a:cubicBezTo>
                        <a:pt x="98" y="38"/>
                        <a:pt x="100" y="40"/>
                        <a:pt x="102" y="42"/>
                      </a:cubicBezTo>
                      <a:cubicBezTo>
                        <a:pt x="103" y="40"/>
                        <a:pt x="105" y="39"/>
                        <a:pt x="107" y="38"/>
                      </a:cubicBezTo>
                      <a:cubicBezTo>
                        <a:pt x="108" y="36"/>
                        <a:pt x="111" y="35"/>
                        <a:pt x="113" y="35"/>
                      </a:cubicBezTo>
                      <a:cubicBezTo>
                        <a:pt x="113" y="35"/>
                        <a:pt x="113" y="35"/>
                        <a:pt x="113" y="35"/>
                      </a:cubicBezTo>
                      <a:cubicBezTo>
                        <a:pt x="114" y="36"/>
                        <a:pt x="114" y="36"/>
                        <a:pt x="113" y="37"/>
                      </a:cubicBezTo>
                      <a:cubicBezTo>
                        <a:pt x="112" y="38"/>
                        <a:pt x="110" y="39"/>
                        <a:pt x="108" y="40"/>
                      </a:cubicBezTo>
                      <a:cubicBezTo>
                        <a:pt x="107" y="41"/>
                        <a:pt x="105" y="42"/>
                        <a:pt x="104" y="44"/>
                      </a:cubicBezTo>
                      <a:cubicBezTo>
                        <a:pt x="104" y="44"/>
                        <a:pt x="103" y="44"/>
                        <a:pt x="103" y="44"/>
                      </a:cubicBezTo>
                      <a:cubicBezTo>
                        <a:pt x="106" y="47"/>
                        <a:pt x="108" y="50"/>
                        <a:pt x="109" y="53"/>
                      </a:cubicBezTo>
                      <a:cubicBezTo>
                        <a:pt x="111" y="52"/>
                        <a:pt x="114" y="51"/>
                        <a:pt x="116" y="50"/>
                      </a:cubicBezTo>
                      <a:cubicBezTo>
                        <a:pt x="118" y="49"/>
                        <a:pt x="120" y="48"/>
                        <a:pt x="122" y="48"/>
                      </a:cubicBezTo>
                      <a:cubicBezTo>
                        <a:pt x="122" y="48"/>
                        <a:pt x="123" y="48"/>
                        <a:pt x="123" y="48"/>
                      </a:cubicBezTo>
                      <a:cubicBezTo>
                        <a:pt x="123" y="49"/>
                        <a:pt x="123" y="49"/>
                        <a:pt x="123" y="49"/>
                      </a:cubicBezTo>
                      <a:cubicBezTo>
                        <a:pt x="121" y="51"/>
                        <a:pt x="119" y="51"/>
                        <a:pt x="117" y="52"/>
                      </a:cubicBezTo>
                      <a:cubicBezTo>
                        <a:pt x="115" y="53"/>
                        <a:pt x="113" y="54"/>
                        <a:pt x="110" y="55"/>
                      </a:cubicBezTo>
                      <a:cubicBezTo>
                        <a:pt x="112" y="59"/>
                        <a:pt x="114" y="62"/>
                        <a:pt x="116" y="66"/>
                      </a:cubicBezTo>
                      <a:cubicBezTo>
                        <a:pt x="117" y="70"/>
                        <a:pt x="119" y="74"/>
                        <a:pt x="121" y="78"/>
                      </a:cubicBezTo>
                      <a:cubicBezTo>
                        <a:pt x="122" y="82"/>
                        <a:pt x="123" y="87"/>
                        <a:pt x="125" y="90"/>
                      </a:cubicBezTo>
                      <a:cubicBezTo>
                        <a:pt x="125" y="91"/>
                        <a:pt x="125" y="92"/>
                        <a:pt x="125" y="92"/>
                      </a:cubicBezTo>
                      <a:cubicBezTo>
                        <a:pt x="128" y="92"/>
                        <a:pt x="130" y="91"/>
                        <a:pt x="132" y="90"/>
                      </a:cubicBezTo>
                      <a:cubicBezTo>
                        <a:pt x="134" y="89"/>
                        <a:pt x="136" y="88"/>
                        <a:pt x="138" y="88"/>
                      </a:cubicBezTo>
                      <a:cubicBezTo>
                        <a:pt x="138" y="88"/>
                        <a:pt x="138" y="88"/>
                        <a:pt x="138" y="89"/>
                      </a:cubicBezTo>
                      <a:cubicBezTo>
                        <a:pt x="138" y="89"/>
                        <a:pt x="138" y="89"/>
                        <a:pt x="138" y="90"/>
                      </a:cubicBezTo>
                      <a:cubicBezTo>
                        <a:pt x="136" y="91"/>
                        <a:pt x="134" y="91"/>
                        <a:pt x="132" y="92"/>
                      </a:cubicBezTo>
                      <a:cubicBezTo>
                        <a:pt x="130" y="93"/>
                        <a:pt x="128" y="93"/>
                        <a:pt x="126" y="94"/>
                      </a:cubicBezTo>
                      <a:cubicBezTo>
                        <a:pt x="127" y="98"/>
                        <a:pt x="129" y="103"/>
                        <a:pt x="130" y="107"/>
                      </a:cubicBezTo>
                      <a:cubicBezTo>
                        <a:pt x="133" y="105"/>
                        <a:pt x="138" y="102"/>
                        <a:pt x="142" y="103"/>
                      </a:cubicBezTo>
                      <a:close/>
                      <a:moveTo>
                        <a:pt x="77" y="175"/>
                      </a:moveTo>
                      <a:cubicBezTo>
                        <a:pt x="78" y="175"/>
                        <a:pt x="80" y="174"/>
                        <a:pt x="81" y="173"/>
                      </a:cubicBezTo>
                      <a:cubicBezTo>
                        <a:pt x="78" y="170"/>
                        <a:pt x="75" y="167"/>
                        <a:pt x="72" y="163"/>
                      </a:cubicBezTo>
                      <a:cubicBezTo>
                        <a:pt x="70" y="165"/>
                        <a:pt x="66" y="167"/>
                        <a:pt x="64" y="167"/>
                      </a:cubicBezTo>
                      <a:cubicBezTo>
                        <a:pt x="67" y="171"/>
                        <a:pt x="71" y="174"/>
                        <a:pt x="75" y="177"/>
                      </a:cubicBezTo>
                      <a:cubicBezTo>
                        <a:pt x="75" y="177"/>
                        <a:pt x="76" y="176"/>
                        <a:pt x="77" y="175"/>
                      </a:cubicBezTo>
                      <a:close/>
                      <a:moveTo>
                        <a:pt x="69" y="162"/>
                      </a:moveTo>
                      <a:cubicBezTo>
                        <a:pt x="69" y="162"/>
                        <a:pt x="70" y="161"/>
                        <a:pt x="70" y="161"/>
                      </a:cubicBezTo>
                      <a:cubicBezTo>
                        <a:pt x="66" y="156"/>
                        <a:pt x="63" y="152"/>
                        <a:pt x="59" y="147"/>
                      </a:cubicBezTo>
                      <a:cubicBezTo>
                        <a:pt x="58" y="148"/>
                        <a:pt x="56" y="149"/>
                        <a:pt x="54" y="150"/>
                      </a:cubicBezTo>
                      <a:cubicBezTo>
                        <a:pt x="54" y="151"/>
                        <a:pt x="53" y="151"/>
                        <a:pt x="52" y="152"/>
                      </a:cubicBezTo>
                      <a:cubicBezTo>
                        <a:pt x="51" y="152"/>
                        <a:pt x="51" y="152"/>
                        <a:pt x="50" y="152"/>
                      </a:cubicBezTo>
                      <a:cubicBezTo>
                        <a:pt x="54" y="157"/>
                        <a:pt x="58" y="162"/>
                        <a:pt x="63" y="166"/>
                      </a:cubicBezTo>
                      <a:cubicBezTo>
                        <a:pt x="63" y="166"/>
                        <a:pt x="63" y="165"/>
                        <a:pt x="63" y="165"/>
                      </a:cubicBezTo>
                      <a:cubicBezTo>
                        <a:pt x="65" y="165"/>
                        <a:pt x="67" y="164"/>
                        <a:pt x="69" y="162"/>
                      </a:cubicBezTo>
                      <a:close/>
                      <a:moveTo>
                        <a:pt x="84" y="26"/>
                      </a:moveTo>
                      <a:cubicBezTo>
                        <a:pt x="85" y="22"/>
                        <a:pt x="86" y="18"/>
                        <a:pt x="88" y="14"/>
                      </a:cubicBezTo>
                      <a:cubicBezTo>
                        <a:pt x="84" y="13"/>
                        <a:pt x="80" y="11"/>
                        <a:pt x="76" y="10"/>
                      </a:cubicBezTo>
                      <a:cubicBezTo>
                        <a:pt x="75" y="12"/>
                        <a:pt x="75" y="13"/>
                        <a:pt x="75" y="14"/>
                      </a:cubicBezTo>
                      <a:cubicBezTo>
                        <a:pt x="74" y="17"/>
                        <a:pt x="74" y="19"/>
                        <a:pt x="74" y="21"/>
                      </a:cubicBezTo>
                      <a:cubicBezTo>
                        <a:pt x="77" y="22"/>
                        <a:pt x="81" y="24"/>
                        <a:pt x="84" y="26"/>
                      </a:cubicBezTo>
                      <a:close/>
                      <a:moveTo>
                        <a:pt x="53" y="148"/>
                      </a:moveTo>
                      <a:cubicBezTo>
                        <a:pt x="55" y="147"/>
                        <a:pt x="56" y="146"/>
                        <a:pt x="57" y="145"/>
                      </a:cubicBezTo>
                      <a:cubicBezTo>
                        <a:pt x="54" y="141"/>
                        <a:pt x="51" y="136"/>
                        <a:pt x="48" y="131"/>
                      </a:cubicBezTo>
                      <a:cubicBezTo>
                        <a:pt x="46" y="133"/>
                        <a:pt x="44" y="133"/>
                        <a:pt x="43" y="134"/>
                      </a:cubicBezTo>
                      <a:cubicBezTo>
                        <a:pt x="41" y="135"/>
                        <a:pt x="39" y="135"/>
                        <a:pt x="38" y="136"/>
                      </a:cubicBezTo>
                      <a:cubicBezTo>
                        <a:pt x="41" y="141"/>
                        <a:pt x="45" y="146"/>
                        <a:pt x="49" y="150"/>
                      </a:cubicBezTo>
                      <a:cubicBezTo>
                        <a:pt x="50" y="149"/>
                        <a:pt x="52" y="148"/>
                        <a:pt x="53" y="148"/>
                      </a:cubicBezTo>
                      <a:close/>
                      <a:moveTo>
                        <a:pt x="73" y="10"/>
                      </a:moveTo>
                      <a:cubicBezTo>
                        <a:pt x="72" y="10"/>
                        <a:pt x="71" y="9"/>
                        <a:pt x="70" y="9"/>
                      </a:cubicBezTo>
                      <a:cubicBezTo>
                        <a:pt x="67" y="9"/>
                        <a:pt x="63" y="9"/>
                        <a:pt x="60" y="9"/>
                      </a:cubicBezTo>
                      <a:cubicBezTo>
                        <a:pt x="60" y="11"/>
                        <a:pt x="60" y="12"/>
                        <a:pt x="60" y="14"/>
                      </a:cubicBezTo>
                      <a:cubicBezTo>
                        <a:pt x="59" y="16"/>
                        <a:pt x="59" y="18"/>
                        <a:pt x="59" y="20"/>
                      </a:cubicBezTo>
                      <a:cubicBezTo>
                        <a:pt x="63" y="19"/>
                        <a:pt x="67" y="20"/>
                        <a:pt x="71" y="21"/>
                      </a:cubicBezTo>
                      <a:cubicBezTo>
                        <a:pt x="71" y="17"/>
                        <a:pt x="72" y="13"/>
                        <a:pt x="73" y="10"/>
                      </a:cubicBezTo>
                      <a:close/>
                      <a:moveTo>
                        <a:pt x="42" y="132"/>
                      </a:moveTo>
                      <a:cubicBezTo>
                        <a:pt x="43" y="131"/>
                        <a:pt x="45" y="130"/>
                        <a:pt x="46" y="129"/>
                      </a:cubicBezTo>
                      <a:cubicBezTo>
                        <a:pt x="43" y="124"/>
                        <a:pt x="40" y="119"/>
                        <a:pt x="38" y="113"/>
                      </a:cubicBezTo>
                      <a:cubicBezTo>
                        <a:pt x="36" y="109"/>
                        <a:pt x="34" y="105"/>
                        <a:pt x="32" y="101"/>
                      </a:cubicBezTo>
                      <a:cubicBezTo>
                        <a:pt x="31" y="102"/>
                        <a:pt x="29" y="103"/>
                        <a:pt x="27" y="103"/>
                      </a:cubicBezTo>
                      <a:cubicBezTo>
                        <a:pt x="25" y="104"/>
                        <a:pt x="23" y="105"/>
                        <a:pt x="20" y="105"/>
                      </a:cubicBezTo>
                      <a:cubicBezTo>
                        <a:pt x="22" y="110"/>
                        <a:pt x="24" y="114"/>
                        <a:pt x="27" y="118"/>
                      </a:cubicBezTo>
                      <a:cubicBezTo>
                        <a:pt x="28" y="117"/>
                        <a:pt x="29" y="116"/>
                        <a:pt x="30" y="116"/>
                      </a:cubicBezTo>
                      <a:cubicBezTo>
                        <a:pt x="32" y="114"/>
                        <a:pt x="34" y="113"/>
                        <a:pt x="36" y="113"/>
                      </a:cubicBezTo>
                      <a:cubicBezTo>
                        <a:pt x="37" y="113"/>
                        <a:pt x="37" y="113"/>
                        <a:pt x="37" y="113"/>
                      </a:cubicBezTo>
                      <a:cubicBezTo>
                        <a:pt x="38" y="114"/>
                        <a:pt x="38" y="115"/>
                        <a:pt x="37" y="115"/>
                      </a:cubicBezTo>
                      <a:cubicBezTo>
                        <a:pt x="35" y="116"/>
                        <a:pt x="33" y="117"/>
                        <a:pt x="31" y="118"/>
                      </a:cubicBezTo>
                      <a:cubicBezTo>
                        <a:pt x="30" y="119"/>
                        <a:pt x="29" y="119"/>
                        <a:pt x="28" y="120"/>
                      </a:cubicBezTo>
                      <a:cubicBezTo>
                        <a:pt x="30" y="125"/>
                        <a:pt x="33" y="129"/>
                        <a:pt x="36" y="134"/>
                      </a:cubicBezTo>
                      <a:cubicBezTo>
                        <a:pt x="38" y="133"/>
                        <a:pt x="40" y="133"/>
                        <a:pt x="42" y="132"/>
                      </a:cubicBezTo>
                      <a:close/>
                      <a:moveTo>
                        <a:pt x="57" y="20"/>
                      </a:moveTo>
                      <a:cubicBezTo>
                        <a:pt x="57" y="18"/>
                        <a:pt x="57" y="16"/>
                        <a:pt x="57" y="13"/>
                      </a:cubicBezTo>
                      <a:cubicBezTo>
                        <a:pt x="57" y="12"/>
                        <a:pt x="57" y="11"/>
                        <a:pt x="57" y="9"/>
                      </a:cubicBezTo>
                      <a:cubicBezTo>
                        <a:pt x="50" y="10"/>
                        <a:pt x="43" y="12"/>
                        <a:pt x="37" y="16"/>
                      </a:cubicBezTo>
                      <a:cubicBezTo>
                        <a:pt x="38" y="17"/>
                        <a:pt x="39" y="18"/>
                        <a:pt x="40" y="19"/>
                      </a:cubicBezTo>
                      <a:cubicBezTo>
                        <a:pt x="41" y="21"/>
                        <a:pt x="43" y="23"/>
                        <a:pt x="44" y="25"/>
                      </a:cubicBezTo>
                      <a:cubicBezTo>
                        <a:pt x="44" y="25"/>
                        <a:pt x="44" y="25"/>
                        <a:pt x="44" y="25"/>
                      </a:cubicBezTo>
                      <a:cubicBezTo>
                        <a:pt x="48" y="23"/>
                        <a:pt x="52" y="21"/>
                        <a:pt x="57" y="20"/>
                      </a:cubicBezTo>
                      <a:close/>
                      <a:moveTo>
                        <a:pt x="26" y="101"/>
                      </a:moveTo>
                      <a:cubicBezTo>
                        <a:pt x="28" y="100"/>
                        <a:pt x="30" y="99"/>
                        <a:pt x="31" y="99"/>
                      </a:cubicBezTo>
                      <a:cubicBezTo>
                        <a:pt x="30" y="95"/>
                        <a:pt x="28" y="91"/>
                        <a:pt x="27" y="86"/>
                      </a:cubicBezTo>
                      <a:cubicBezTo>
                        <a:pt x="23" y="87"/>
                        <a:pt x="18" y="87"/>
                        <a:pt x="13" y="85"/>
                      </a:cubicBezTo>
                      <a:cubicBezTo>
                        <a:pt x="15" y="91"/>
                        <a:pt x="17" y="98"/>
                        <a:pt x="20" y="103"/>
                      </a:cubicBezTo>
                      <a:cubicBezTo>
                        <a:pt x="22" y="103"/>
                        <a:pt x="24" y="102"/>
                        <a:pt x="26" y="101"/>
                      </a:cubicBezTo>
                      <a:close/>
                      <a:moveTo>
                        <a:pt x="42" y="26"/>
                      </a:moveTo>
                      <a:cubicBezTo>
                        <a:pt x="42" y="26"/>
                        <a:pt x="42" y="26"/>
                        <a:pt x="42" y="26"/>
                      </a:cubicBezTo>
                      <a:cubicBezTo>
                        <a:pt x="40" y="25"/>
                        <a:pt x="39" y="22"/>
                        <a:pt x="38" y="21"/>
                      </a:cubicBezTo>
                      <a:cubicBezTo>
                        <a:pt x="37" y="19"/>
                        <a:pt x="36" y="18"/>
                        <a:pt x="35" y="17"/>
                      </a:cubicBezTo>
                      <a:cubicBezTo>
                        <a:pt x="34" y="17"/>
                        <a:pt x="33" y="18"/>
                        <a:pt x="32" y="19"/>
                      </a:cubicBezTo>
                      <a:cubicBezTo>
                        <a:pt x="27" y="22"/>
                        <a:pt x="24" y="26"/>
                        <a:pt x="21" y="31"/>
                      </a:cubicBezTo>
                      <a:cubicBezTo>
                        <a:pt x="21" y="31"/>
                        <a:pt x="21" y="31"/>
                        <a:pt x="21" y="31"/>
                      </a:cubicBezTo>
                      <a:cubicBezTo>
                        <a:pt x="24" y="32"/>
                        <a:pt x="26" y="34"/>
                        <a:pt x="28" y="35"/>
                      </a:cubicBezTo>
                      <a:cubicBezTo>
                        <a:pt x="29" y="36"/>
                        <a:pt x="30" y="37"/>
                        <a:pt x="32" y="38"/>
                      </a:cubicBezTo>
                      <a:cubicBezTo>
                        <a:pt x="34" y="33"/>
                        <a:pt x="38" y="29"/>
                        <a:pt x="42" y="26"/>
                      </a:cubicBezTo>
                      <a:close/>
                      <a:moveTo>
                        <a:pt x="27" y="84"/>
                      </a:moveTo>
                      <a:cubicBezTo>
                        <a:pt x="26" y="80"/>
                        <a:pt x="25" y="76"/>
                        <a:pt x="25" y="71"/>
                      </a:cubicBezTo>
                      <a:cubicBezTo>
                        <a:pt x="23" y="72"/>
                        <a:pt x="21" y="71"/>
                        <a:pt x="19" y="71"/>
                      </a:cubicBezTo>
                      <a:cubicBezTo>
                        <a:pt x="16" y="71"/>
                        <a:pt x="14" y="71"/>
                        <a:pt x="11" y="70"/>
                      </a:cubicBezTo>
                      <a:cubicBezTo>
                        <a:pt x="11" y="74"/>
                        <a:pt x="12" y="79"/>
                        <a:pt x="13" y="83"/>
                      </a:cubicBezTo>
                      <a:cubicBezTo>
                        <a:pt x="15" y="83"/>
                        <a:pt x="18" y="84"/>
                        <a:pt x="20" y="84"/>
                      </a:cubicBezTo>
                      <a:cubicBezTo>
                        <a:pt x="22" y="84"/>
                        <a:pt x="24" y="84"/>
                        <a:pt x="27" y="84"/>
                      </a:cubicBezTo>
                      <a:close/>
                      <a:moveTo>
                        <a:pt x="19" y="68"/>
                      </a:moveTo>
                      <a:cubicBezTo>
                        <a:pt x="21" y="68"/>
                        <a:pt x="23" y="68"/>
                        <a:pt x="24" y="69"/>
                      </a:cubicBezTo>
                      <a:cubicBezTo>
                        <a:pt x="24" y="64"/>
                        <a:pt x="24" y="60"/>
                        <a:pt x="25" y="55"/>
                      </a:cubicBezTo>
                      <a:cubicBezTo>
                        <a:pt x="23" y="55"/>
                        <a:pt x="20" y="54"/>
                        <a:pt x="18" y="53"/>
                      </a:cubicBezTo>
                      <a:cubicBezTo>
                        <a:pt x="16" y="53"/>
                        <a:pt x="15" y="52"/>
                        <a:pt x="13" y="51"/>
                      </a:cubicBezTo>
                      <a:cubicBezTo>
                        <a:pt x="12" y="52"/>
                        <a:pt x="12" y="53"/>
                        <a:pt x="12" y="54"/>
                      </a:cubicBezTo>
                      <a:cubicBezTo>
                        <a:pt x="11" y="59"/>
                        <a:pt x="11" y="63"/>
                        <a:pt x="11" y="68"/>
                      </a:cubicBezTo>
                      <a:cubicBezTo>
                        <a:pt x="14" y="68"/>
                        <a:pt x="16" y="68"/>
                        <a:pt x="19" y="68"/>
                      </a:cubicBezTo>
                      <a:close/>
                      <a:moveTo>
                        <a:pt x="29" y="42"/>
                      </a:moveTo>
                      <a:cubicBezTo>
                        <a:pt x="30" y="41"/>
                        <a:pt x="30" y="41"/>
                        <a:pt x="30" y="40"/>
                      </a:cubicBezTo>
                      <a:cubicBezTo>
                        <a:pt x="29" y="40"/>
                        <a:pt x="28" y="39"/>
                        <a:pt x="27" y="38"/>
                      </a:cubicBezTo>
                      <a:cubicBezTo>
                        <a:pt x="24" y="36"/>
                        <a:pt x="22" y="34"/>
                        <a:pt x="20" y="32"/>
                      </a:cubicBezTo>
                      <a:cubicBezTo>
                        <a:pt x="20" y="32"/>
                        <a:pt x="20" y="32"/>
                        <a:pt x="20" y="32"/>
                      </a:cubicBezTo>
                      <a:cubicBezTo>
                        <a:pt x="17" y="37"/>
                        <a:pt x="15" y="43"/>
                        <a:pt x="13" y="49"/>
                      </a:cubicBezTo>
                      <a:cubicBezTo>
                        <a:pt x="15" y="50"/>
                        <a:pt x="17" y="51"/>
                        <a:pt x="19" y="51"/>
                      </a:cubicBezTo>
                      <a:cubicBezTo>
                        <a:pt x="21" y="52"/>
                        <a:pt x="24" y="52"/>
                        <a:pt x="25" y="54"/>
                      </a:cubicBezTo>
                      <a:cubicBezTo>
                        <a:pt x="26" y="49"/>
                        <a:pt x="28" y="45"/>
                        <a:pt x="29" y="4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475"/>
                <p:cNvSpPr>
                  <a:spLocks/>
                </p:cNvSpPr>
                <p:nvPr/>
              </p:nvSpPr>
              <p:spPr bwMode="auto">
                <a:xfrm>
                  <a:off x="3885" y="324"/>
                  <a:ext cx="126" cy="85"/>
                </a:xfrm>
                <a:custGeom>
                  <a:avLst/>
                  <a:gdLst>
                    <a:gd name="T0" fmla="*/ 27 w 53"/>
                    <a:gd name="T1" fmla="*/ 0 h 36"/>
                    <a:gd name="T2" fmla="*/ 53 w 53"/>
                    <a:gd name="T3" fmla="*/ 21 h 36"/>
                    <a:gd name="T4" fmla="*/ 25 w 53"/>
                    <a:gd name="T5" fmla="*/ 36 h 36"/>
                    <a:gd name="T6" fmla="*/ 1 w 53"/>
                    <a:gd name="T7" fmla="*/ 20 h 36"/>
                    <a:gd name="T8" fmla="*/ 0 w 53"/>
                    <a:gd name="T9" fmla="*/ 20 h 36"/>
                    <a:gd name="T10" fmla="*/ 25 w 53"/>
                    <a:gd name="T11" fmla="*/ 1 h 36"/>
                    <a:gd name="T12" fmla="*/ 27 w 53"/>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53" h="36">
                      <a:moveTo>
                        <a:pt x="27" y="0"/>
                      </a:moveTo>
                      <a:cubicBezTo>
                        <a:pt x="36" y="6"/>
                        <a:pt x="46" y="13"/>
                        <a:pt x="53" y="21"/>
                      </a:cubicBezTo>
                      <a:cubicBezTo>
                        <a:pt x="42" y="21"/>
                        <a:pt x="31" y="27"/>
                        <a:pt x="25" y="36"/>
                      </a:cubicBezTo>
                      <a:cubicBezTo>
                        <a:pt x="21" y="27"/>
                        <a:pt x="12" y="20"/>
                        <a:pt x="1" y="20"/>
                      </a:cubicBezTo>
                      <a:cubicBezTo>
                        <a:pt x="1" y="20"/>
                        <a:pt x="1" y="20"/>
                        <a:pt x="0" y="20"/>
                      </a:cubicBezTo>
                      <a:cubicBezTo>
                        <a:pt x="5" y="9"/>
                        <a:pt x="14" y="4"/>
                        <a:pt x="25" y="1"/>
                      </a:cubicBezTo>
                      <a:cubicBezTo>
                        <a:pt x="26" y="1"/>
                        <a:pt x="26" y="0"/>
                        <a:pt x="2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476"/>
                <p:cNvSpPr>
                  <a:spLocks/>
                </p:cNvSpPr>
                <p:nvPr/>
              </p:nvSpPr>
              <p:spPr bwMode="auto">
                <a:xfrm>
                  <a:off x="3804" y="1020"/>
                  <a:ext cx="15" cy="47"/>
                </a:xfrm>
                <a:custGeom>
                  <a:avLst/>
                  <a:gdLst>
                    <a:gd name="T0" fmla="*/ 5 w 6"/>
                    <a:gd name="T1" fmla="*/ 15 h 20"/>
                    <a:gd name="T2" fmla="*/ 6 w 6"/>
                    <a:gd name="T3" fmla="*/ 17 h 20"/>
                    <a:gd name="T4" fmla="*/ 2 w 6"/>
                    <a:gd name="T5" fmla="*/ 20 h 20"/>
                    <a:gd name="T6" fmla="*/ 0 w 6"/>
                    <a:gd name="T7" fmla="*/ 1 h 20"/>
                    <a:gd name="T8" fmla="*/ 1 w 6"/>
                    <a:gd name="T9" fmla="*/ 2 h 20"/>
                    <a:gd name="T10" fmla="*/ 6 w 6"/>
                    <a:gd name="T11" fmla="*/ 0 h 20"/>
                    <a:gd name="T12" fmla="*/ 5 w 6"/>
                    <a:gd name="T13" fmla="*/ 15 h 20"/>
                  </a:gdLst>
                  <a:ahLst/>
                  <a:cxnLst>
                    <a:cxn ang="0">
                      <a:pos x="T0" y="T1"/>
                    </a:cxn>
                    <a:cxn ang="0">
                      <a:pos x="T2" y="T3"/>
                    </a:cxn>
                    <a:cxn ang="0">
                      <a:pos x="T4" y="T5"/>
                    </a:cxn>
                    <a:cxn ang="0">
                      <a:pos x="T6" y="T7"/>
                    </a:cxn>
                    <a:cxn ang="0">
                      <a:pos x="T8" y="T9"/>
                    </a:cxn>
                    <a:cxn ang="0">
                      <a:pos x="T10" y="T11"/>
                    </a:cxn>
                    <a:cxn ang="0">
                      <a:pos x="T12" y="T13"/>
                    </a:cxn>
                  </a:cxnLst>
                  <a:rect l="0" t="0" r="r" b="b"/>
                  <a:pathLst>
                    <a:path w="6" h="20">
                      <a:moveTo>
                        <a:pt x="5" y="15"/>
                      </a:moveTo>
                      <a:cubicBezTo>
                        <a:pt x="5" y="16"/>
                        <a:pt x="5" y="16"/>
                        <a:pt x="6" y="17"/>
                      </a:cubicBezTo>
                      <a:cubicBezTo>
                        <a:pt x="4" y="18"/>
                        <a:pt x="3" y="19"/>
                        <a:pt x="2" y="20"/>
                      </a:cubicBezTo>
                      <a:cubicBezTo>
                        <a:pt x="1" y="14"/>
                        <a:pt x="1" y="8"/>
                        <a:pt x="0" y="1"/>
                      </a:cubicBezTo>
                      <a:cubicBezTo>
                        <a:pt x="0" y="2"/>
                        <a:pt x="1" y="2"/>
                        <a:pt x="1" y="2"/>
                      </a:cubicBezTo>
                      <a:cubicBezTo>
                        <a:pt x="3" y="2"/>
                        <a:pt x="5" y="1"/>
                        <a:pt x="6" y="0"/>
                      </a:cubicBezTo>
                      <a:cubicBezTo>
                        <a:pt x="6" y="5"/>
                        <a:pt x="6" y="10"/>
                        <a:pt x="5"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477"/>
                <p:cNvSpPr>
                  <a:spLocks/>
                </p:cNvSpPr>
                <p:nvPr/>
              </p:nvSpPr>
              <p:spPr bwMode="auto">
                <a:xfrm>
                  <a:off x="3605" y="1850"/>
                  <a:ext cx="24" cy="26"/>
                </a:xfrm>
                <a:custGeom>
                  <a:avLst/>
                  <a:gdLst>
                    <a:gd name="T0" fmla="*/ 10 w 10"/>
                    <a:gd name="T1" fmla="*/ 3 h 11"/>
                    <a:gd name="T2" fmla="*/ 8 w 10"/>
                    <a:gd name="T3" fmla="*/ 8 h 11"/>
                    <a:gd name="T4" fmla="*/ 2 w 10"/>
                    <a:gd name="T5" fmla="*/ 9 h 11"/>
                    <a:gd name="T6" fmla="*/ 2 w 10"/>
                    <a:gd name="T7" fmla="*/ 0 h 11"/>
                    <a:gd name="T8" fmla="*/ 10 w 10"/>
                    <a:gd name="T9" fmla="*/ 3 h 11"/>
                  </a:gdLst>
                  <a:ahLst/>
                  <a:cxnLst>
                    <a:cxn ang="0">
                      <a:pos x="T0" y="T1"/>
                    </a:cxn>
                    <a:cxn ang="0">
                      <a:pos x="T2" y="T3"/>
                    </a:cxn>
                    <a:cxn ang="0">
                      <a:pos x="T4" y="T5"/>
                    </a:cxn>
                    <a:cxn ang="0">
                      <a:pos x="T6" y="T7"/>
                    </a:cxn>
                    <a:cxn ang="0">
                      <a:pos x="T8" y="T9"/>
                    </a:cxn>
                  </a:cxnLst>
                  <a:rect l="0" t="0" r="r" b="b"/>
                  <a:pathLst>
                    <a:path w="10" h="11">
                      <a:moveTo>
                        <a:pt x="10" y="3"/>
                      </a:moveTo>
                      <a:cubicBezTo>
                        <a:pt x="10" y="5"/>
                        <a:pt x="9" y="6"/>
                        <a:pt x="8" y="8"/>
                      </a:cubicBezTo>
                      <a:cubicBezTo>
                        <a:pt x="7" y="10"/>
                        <a:pt x="4" y="11"/>
                        <a:pt x="2" y="9"/>
                      </a:cubicBezTo>
                      <a:cubicBezTo>
                        <a:pt x="0" y="6"/>
                        <a:pt x="1" y="3"/>
                        <a:pt x="2" y="0"/>
                      </a:cubicBezTo>
                      <a:cubicBezTo>
                        <a:pt x="5" y="1"/>
                        <a:pt x="8" y="2"/>
                        <a:pt x="10"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478"/>
                <p:cNvSpPr>
                  <a:spLocks/>
                </p:cNvSpPr>
                <p:nvPr/>
              </p:nvSpPr>
              <p:spPr bwMode="auto">
                <a:xfrm>
                  <a:off x="3532" y="1871"/>
                  <a:ext cx="81" cy="45"/>
                </a:xfrm>
                <a:custGeom>
                  <a:avLst/>
                  <a:gdLst>
                    <a:gd name="T0" fmla="*/ 34 w 34"/>
                    <a:gd name="T1" fmla="*/ 17 h 19"/>
                    <a:gd name="T2" fmla="*/ 34 w 34"/>
                    <a:gd name="T3" fmla="*/ 19 h 19"/>
                    <a:gd name="T4" fmla="*/ 27 w 34"/>
                    <a:gd name="T5" fmla="*/ 17 h 19"/>
                    <a:gd name="T6" fmla="*/ 0 w 34"/>
                    <a:gd name="T7" fmla="*/ 8 h 19"/>
                    <a:gd name="T8" fmla="*/ 1 w 34"/>
                    <a:gd name="T9" fmla="*/ 7 h 19"/>
                    <a:gd name="T10" fmla="*/ 2 w 34"/>
                    <a:gd name="T11" fmla="*/ 7 h 19"/>
                    <a:gd name="T12" fmla="*/ 21 w 34"/>
                    <a:gd name="T13" fmla="*/ 0 h 19"/>
                    <a:gd name="T14" fmla="*/ 33 w 34"/>
                    <a:gd name="T15" fmla="*/ 17 h 19"/>
                    <a:gd name="T16" fmla="*/ 34 w 34"/>
                    <a:gd name="T1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9">
                      <a:moveTo>
                        <a:pt x="34" y="17"/>
                      </a:moveTo>
                      <a:cubicBezTo>
                        <a:pt x="34" y="19"/>
                        <a:pt x="34" y="19"/>
                        <a:pt x="34" y="19"/>
                      </a:cubicBezTo>
                      <a:cubicBezTo>
                        <a:pt x="31" y="18"/>
                        <a:pt x="29" y="17"/>
                        <a:pt x="27" y="17"/>
                      </a:cubicBezTo>
                      <a:cubicBezTo>
                        <a:pt x="18" y="14"/>
                        <a:pt x="9" y="11"/>
                        <a:pt x="0" y="8"/>
                      </a:cubicBezTo>
                      <a:cubicBezTo>
                        <a:pt x="1" y="7"/>
                        <a:pt x="1" y="7"/>
                        <a:pt x="1" y="7"/>
                      </a:cubicBezTo>
                      <a:cubicBezTo>
                        <a:pt x="1" y="7"/>
                        <a:pt x="1" y="7"/>
                        <a:pt x="2" y="7"/>
                      </a:cubicBezTo>
                      <a:cubicBezTo>
                        <a:pt x="10" y="10"/>
                        <a:pt x="16" y="6"/>
                        <a:pt x="21" y="0"/>
                      </a:cubicBezTo>
                      <a:cubicBezTo>
                        <a:pt x="21" y="8"/>
                        <a:pt x="25" y="15"/>
                        <a:pt x="33" y="17"/>
                      </a:cubicBezTo>
                      <a:cubicBezTo>
                        <a:pt x="33" y="17"/>
                        <a:pt x="34" y="17"/>
                        <a:pt x="34"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479"/>
                <p:cNvSpPr>
                  <a:spLocks/>
                </p:cNvSpPr>
                <p:nvPr/>
              </p:nvSpPr>
              <p:spPr bwMode="auto">
                <a:xfrm>
                  <a:off x="3539" y="717"/>
                  <a:ext cx="263" cy="381"/>
                </a:xfrm>
                <a:custGeom>
                  <a:avLst/>
                  <a:gdLst>
                    <a:gd name="T0" fmla="*/ 111 w 111"/>
                    <a:gd name="T1" fmla="*/ 155 h 161"/>
                    <a:gd name="T2" fmla="*/ 111 w 111"/>
                    <a:gd name="T3" fmla="*/ 155 h 161"/>
                    <a:gd name="T4" fmla="*/ 100 w 111"/>
                    <a:gd name="T5" fmla="*/ 147 h 161"/>
                    <a:gd name="T6" fmla="*/ 92 w 111"/>
                    <a:gd name="T7" fmla="*/ 116 h 161"/>
                    <a:gd name="T8" fmla="*/ 81 w 111"/>
                    <a:gd name="T9" fmla="*/ 84 h 161"/>
                    <a:gd name="T10" fmla="*/ 69 w 111"/>
                    <a:gd name="T11" fmla="*/ 56 h 161"/>
                    <a:gd name="T12" fmla="*/ 55 w 111"/>
                    <a:gd name="T13" fmla="*/ 30 h 161"/>
                    <a:gd name="T14" fmla="*/ 21 w 111"/>
                    <a:gd name="T15" fmla="*/ 37 h 161"/>
                    <a:gd name="T16" fmla="*/ 26 w 111"/>
                    <a:gd name="T17" fmla="*/ 64 h 161"/>
                    <a:gd name="T18" fmla="*/ 38 w 111"/>
                    <a:gd name="T19" fmla="*/ 93 h 161"/>
                    <a:gd name="T20" fmla="*/ 74 w 111"/>
                    <a:gd name="T21" fmla="*/ 155 h 161"/>
                    <a:gd name="T22" fmla="*/ 70 w 111"/>
                    <a:gd name="T23" fmla="*/ 157 h 161"/>
                    <a:gd name="T24" fmla="*/ 67 w 111"/>
                    <a:gd name="T25" fmla="*/ 161 h 161"/>
                    <a:gd name="T26" fmla="*/ 48 w 111"/>
                    <a:gd name="T27" fmla="*/ 139 h 161"/>
                    <a:gd name="T28" fmla="*/ 48 w 111"/>
                    <a:gd name="T29" fmla="*/ 139 h 161"/>
                    <a:gd name="T30" fmla="*/ 47 w 111"/>
                    <a:gd name="T31" fmla="*/ 137 h 161"/>
                    <a:gd name="T32" fmla="*/ 24 w 111"/>
                    <a:gd name="T33" fmla="*/ 107 h 161"/>
                    <a:gd name="T34" fmla="*/ 3 w 111"/>
                    <a:gd name="T35" fmla="*/ 36 h 161"/>
                    <a:gd name="T36" fmla="*/ 8 w 111"/>
                    <a:gd name="T37" fmla="*/ 22 h 161"/>
                    <a:gd name="T38" fmla="*/ 9 w 111"/>
                    <a:gd name="T39" fmla="*/ 20 h 161"/>
                    <a:gd name="T40" fmla="*/ 9 w 111"/>
                    <a:gd name="T41" fmla="*/ 20 h 161"/>
                    <a:gd name="T42" fmla="*/ 20 w 111"/>
                    <a:gd name="T43" fmla="*/ 8 h 161"/>
                    <a:gd name="T44" fmla="*/ 56 w 111"/>
                    <a:gd name="T45" fmla="*/ 8 h 161"/>
                    <a:gd name="T46" fmla="*/ 94 w 111"/>
                    <a:gd name="T47" fmla="*/ 70 h 161"/>
                    <a:gd name="T48" fmla="*/ 110 w 111"/>
                    <a:gd name="T49" fmla="*/ 151 h 161"/>
                    <a:gd name="T50" fmla="*/ 111 w 111"/>
                    <a:gd name="T51" fmla="*/ 153 h 161"/>
                    <a:gd name="T52" fmla="*/ 111 w 111"/>
                    <a:gd name="T53" fmla="*/ 15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61">
                      <a:moveTo>
                        <a:pt x="111" y="155"/>
                      </a:moveTo>
                      <a:cubicBezTo>
                        <a:pt x="111" y="155"/>
                        <a:pt x="111" y="155"/>
                        <a:pt x="111" y="155"/>
                      </a:cubicBezTo>
                      <a:cubicBezTo>
                        <a:pt x="108" y="151"/>
                        <a:pt x="104" y="148"/>
                        <a:pt x="100" y="147"/>
                      </a:cubicBezTo>
                      <a:cubicBezTo>
                        <a:pt x="99" y="137"/>
                        <a:pt x="95" y="126"/>
                        <a:pt x="92" y="116"/>
                      </a:cubicBezTo>
                      <a:cubicBezTo>
                        <a:pt x="89" y="106"/>
                        <a:pt x="85" y="95"/>
                        <a:pt x="81" y="84"/>
                      </a:cubicBezTo>
                      <a:cubicBezTo>
                        <a:pt x="77" y="75"/>
                        <a:pt x="73" y="65"/>
                        <a:pt x="69" y="56"/>
                      </a:cubicBezTo>
                      <a:cubicBezTo>
                        <a:pt x="65" y="47"/>
                        <a:pt x="61" y="37"/>
                        <a:pt x="55" y="30"/>
                      </a:cubicBezTo>
                      <a:cubicBezTo>
                        <a:pt x="44" y="18"/>
                        <a:pt x="24" y="19"/>
                        <a:pt x="21" y="37"/>
                      </a:cubicBezTo>
                      <a:cubicBezTo>
                        <a:pt x="20" y="46"/>
                        <a:pt x="23" y="55"/>
                        <a:pt x="26" y="64"/>
                      </a:cubicBezTo>
                      <a:cubicBezTo>
                        <a:pt x="30" y="74"/>
                        <a:pt x="34" y="84"/>
                        <a:pt x="38" y="93"/>
                      </a:cubicBezTo>
                      <a:cubicBezTo>
                        <a:pt x="48" y="115"/>
                        <a:pt x="59" y="137"/>
                        <a:pt x="74" y="155"/>
                      </a:cubicBezTo>
                      <a:cubicBezTo>
                        <a:pt x="73" y="156"/>
                        <a:pt x="72" y="156"/>
                        <a:pt x="70" y="157"/>
                      </a:cubicBezTo>
                      <a:cubicBezTo>
                        <a:pt x="69" y="158"/>
                        <a:pt x="68" y="160"/>
                        <a:pt x="67" y="161"/>
                      </a:cubicBezTo>
                      <a:cubicBezTo>
                        <a:pt x="61" y="154"/>
                        <a:pt x="54" y="147"/>
                        <a:pt x="48" y="139"/>
                      </a:cubicBezTo>
                      <a:cubicBezTo>
                        <a:pt x="48" y="139"/>
                        <a:pt x="48" y="139"/>
                        <a:pt x="48" y="139"/>
                      </a:cubicBezTo>
                      <a:cubicBezTo>
                        <a:pt x="48" y="138"/>
                        <a:pt x="47" y="137"/>
                        <a:pt x="47" y="137"/>
                      </a:cubicBezTo>
                      <a:cubicBezTo>
                        <a:pt x="38" y="128"/>
                        <a:pt x="31" y="117"/>
                        <a:pt x="24" y="107"/>
                      </a:cubicBezTo>
                      <a:cubicBezTo>
                        <a:pt x="12" y="87"/>
                        <a:pt x="0" y="61"/>
                        <a:pt x="3" y="36"/>
                      </a:cubicBezTo>
                      <a:cubicBezTo>
                        <a:pt x="4" y="31"/>
                        <a:pt x="5" y="26"/>
                        <a:pt x="8" y="22"/>
                      </a:cubicBezTo>
                      <a:cubicBezTo>
                        <a:pt x="9" y="22"/>
                        <a:pt x="10" y="21"/>
                        <a:pt x="9" y="20"/>
                      </a:cubicBezTo>
                      <a:cubicBezTo>
                        <a:pt x="9" y="20"/>
                        <a:pt x="9" y="20"/>
                        <a:pt x="9" y="20"/>
                      </a:cubicBezTo>
                      <a:cubicBezTo>
                        <a:pt x="11" y="15"/>
                        <a:pt x="15" y="11"/>
                        <a:pt x="20" y="8"/>
                      </a:cubicBezTo>
                      <a:cubicBezTo>
                        <a:pt x="31" y="0"/>
                        <a:pt x="45" y="2"/>
                        <a:pt x="56" y="8"/>
                      </a:cubicBezTo>
                      <a:cubicBezTo>
                        <a:pt x="77" y="21"/>
                        <a:pt x="87" y="48"/>
                        <a:pt x="94" y="70"/>
                      </a:cubicBezTo>
                      <a:cubicBezTo>
                        <a:pt x="103" y="96"/>
                        <a:pt x="108" y="123"/>
                        <a:pt x="110" y="151"/>
                      </a:cubicBezTo>
                      <a:cubicBezTo>
                        <a:pt x="110" y="152"/>
                        <a:pt x="110" y="152"/>
                        <a:pt x="111" y="153"/>
                      </a:cubicBezTo>
                      <a:cubicBezTo>
                        <a:pt x="111" y="153"/>
                        <a:pt x="111" y="154"/>
                        <a:pt x="111" y="15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80"/>
                <p:cNvSpPr>
                  <a:spLocks/>
                </p:cNvSpPr>
                <p:nvPr/>
              </p:nvSpPr>
              <p:spPr bwMode="auto">
                <a:xfrm>
                  <a:off x="3802" y="991"/>
                  <a:ext cx="19" cy="31"/>
                </a:xfrm>
                <a:custGeom>
                  <a:avLst/>
                  <a:gdLst>
                    <a:gd name="T0" fmla="*/ 8 w 8"/>
                    <a:gd name="T1" fmla="*/ 0 h 13"/>
                    <a:gd name="T2" fmla="*/ 7 w 8"/>
                    <a:gd name="T3" fmla="*/ 10 h 13"/>
                    <a:gd name="T4" fmla="*/ 2 w 8"/>
                    <a:gd name="T5" fmla="*/ 12 h 13"/>
                    <a:gd name="T6" fmla="*/ 1 w 8"/>
                    <a:gd name="T7" fmla="*/ 13 h 13"/>
                    <a:gd name="T8" fmla="*/ 0 w 8"/>
                    <a:gd name="T9" fmla="*/ 1 h 13"/>
                    <a:gd name="T10" fmla="*/ 7 w 8"/>
                    <a:gd name="T11" fmla="*/ 0 h 13"/>
                    <a:gd name="T12" fmla="*/ 8 w 8"/>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8" h="13">
                      <a:moveTo>
                        <a:pt x="8" y="0"/>
                      </a:moveTo>
                      <a:cubicBezTo>
                        <a:pt x="8" y="3"/>
                        <a:pt x="8" y="6"/>
                        <a:pt x="7" y="10"/>
                      </a:cubicBezTo>
                      <a:cubicBezTo>
                        <a:pt x="6" y="11"/>
                        <a:pt x="4" y="12"/>
                        <a:pt x="2" y="12"/>
                      </a:cubicBezTo>
                      <a:cubicBezTo>
                        <a:pt x="1" y="12"/>
                        <a:pt x="1" y="13"/>
                        <a:pt x="1" y="13"/>
                      </a:cubicBezTo>
                      <a:cubicBezTo>
                        <a:pt x="1" y="9"/>
                        <a:pt x="0" y="5"/>
                        <a:pt x="0" y="1"/>
                      </a:cubicBezTo>
                      <a:cubicBezTo>
                        <a:pt x="2" y="1"/>
                        <a:pt x="5" y="1"/>
                        <a:pt x="7" y="0"/>
                      </a:cubicBezTo>
                      <a:cubicBezTo>
                        <a:pt x="7" y="0"/>
                        <a:pt x="8" y="0"/>
                        <a:pt x="8"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81"/>
                <p:cNvSpPr>
                  <a:spLocks/>
                </p:cNvSpPr>
                <p:nvPr/>
              </p:nvSpPr>
              <p:spPr bwMode="auto">
                <a:xfrm>
                  <a:off x="3759" y="1105"/>
                  <a:ext cx="31" cy="35"/>
                </a:xfrm>
                <a:custGeom>
                  <a:avLst/>
                  <a:gdLst>
                    <a:gd name="T0" fmla="*/ 12 w 13"/>
                    <a:gd name="T1" fmla="*/ 11 h 15"/>
                    <a:gd name="T2" fmla="*/ 13 w 13"/>
                    <a:gd name="T3" fmla="*/ 12 h 15"/>
                    <a:gd name="T4" fmla="*/ 5 w 13"/>
                    <a:gd name="T5" fmla="*/ 15 h 15"/>
                    <a:gd name="T6" fmla="*/ 2 w 13"/>
                    <a:gd name="T7" fmla="*/ 8 h 15"/>
                    <a:gd name="T8" fmla="*/ 0 w 13"/>
                    <a:gd name="T9" fmla="*/ 4 h 15"/>
                    <a:gd name="T10" fmla="*/ 10 w 13"/>
                    <a:gd name="T11" fmla="*/ 0 h 15"/>
                    <a:gd name="T12" fmla="*/ 11 w 13"/>
                    <a:gd name="T13" fmla="*/ 5 h 15"/>
                    <a:gd name="T14" fmla="*/ 12 w 13"/>
                    <a:gd name="T15" fmla="*/ 1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5">
                      <a:moveTo>
                        <a:pt x="12" y="11"/>
                      </a:moveTo>
                      <a:cubicBezTo>
                        <a:pt x="12" y="11"/>
                        <a:pt x="13" y="12"/>
                        <a:pt x="13" y="12"/>
                      </a:cubicBezTo>
                      <a:cubicBezTo>
                        <a:pt x="10" y="12"/>
                        <a:pt x="7" y="13"/>
                        <a:pt x="5" y="15"/>
                      </a:cubicBezTo>
                      <a:cubicBezTo>
                        <a:pt x="4" y="12"/>
                        <a:pt x="3" y="10"/>
                        <a:pt x="2" y="8"/>
                      </a:cubicBezTo>
                      <a:cubicBezTo>
                        <a:pt x="1" y="7"/>
                        <a:pt x="0" y="5"/>
                        <a:pt x="0" y="4"/>
                      </a:cubicBezTo>
                      <a:cubicBezTo>
                        <a:pt x="3" y="2"/>
                        <a:pt x="6" y="1"/>
                        <a:pt x="10" y="0"/>
                      </a:cubicBezTo>
                      <a:cubicBezTo>
                        <a:pt x="10" y="2"/>
                        <a:pt x="11" y="4"/>
                        <a:pt x="11" y="5"/>
                      </a:cubicBezTo>
                      <a:cubicBezTo>
                        <a:pt x="11" y="7"/>
                        <a:pt x="11" y="9"/>
                        <a:pt x="12"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482"/>
                <p:cNvSpPr>
                  <a:spLocks/>
                </p:cNvSpPr>
                <p:nvPr/>
              </p:nvSpPr>
              <p:spPr bwMode="auto">
                <a:xfrm>
                  <a:off x="3707" y="1396"/>
                  <a:ext cx="24" cy="21"/>
                </a:xfrm>
                <a:custGeom>
                  <a:avLst/>
                  <a:gdLst>
                    <a:gd name="T0" fmla="*/ 10 w 10"/>
                    <a:gd name="T1" fmla="*/ 0 h 9"/>
                    <a:gd name="T2" fmla="*/ 5 w 10"/>
                    <a:gd name="T3" fmla="*/ 9 h 9"/>
                    <a:gd name="T4" fmla="*/ 0 w 10"/>
                    <a:gd name="T5" fmla="*/ 5 h 9"/>
                    <a:gd name="T6" fmla="*/ 2 w 10"/>
                    <a:gd name="T7" fmla="*/ 0 h 9"/>
                    <a:gd name="T8" fmla="*/ 2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cubicBezTo>
                        <a:pt x="8" y="3"/>
                        <a:pt x="7" y="6"/>
                        <a:pt x="5" y="9"/>
                      </a:cubicBezTo>
                      <a:cubicBezTo>
                        <a:pt x="3" y="8"/>
                        <a:pt x="1" y="6"/>
                        <a:pt x="0" y="5"/>
                      </a:cubicBezTo>
                      <a:cubicBezTo>
                        <a:pt x="0" y="3"/>
                        <a:pt x="1" y="2"/>
                        <a:pt x="2" y="0"/>
                      </a:cubicBezTo>
                      <a:cubicBezTo>
                        <a:pt x="2" y="0"/>
                        <a:pt x="2" y="0"/>
                        <a:pt x="2" y="0"/>
                      </a:cubicBezTo>
                      <a:cubicBezTo>
                        <a:pt x="5" y="1"/>
                        <a:pt x="7" y="0"/>
                        <a:pt x="10"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483"/>
                <p:cNvSpPr>
                  <a:spLocks/>
                </p:cNvSpPr>
                <p:nvPr/>
              </p:nvSpPr>
              <p:spPr bwMode="auto">
                <a:xfrm>
                  <a:off x="3795" y="953"/>
                  <a:ext cx="26" cy="38"/>
                </a:xfrm>
                <a:custGeom>
                  <a:avLst/>
                  <a:gdLst>
                    <a:gd name="T0" fmla="*/ 11 w 11"/>
                    <a:gd name="T1" fmla="*/ 14 h 16"/>
                    <a:gd name="T2" fmla="*/ 10 w 11"/>
                    <a:gd name="T3" fmla="*/ 14 h 16"/>
                    <a:gd name="T4" fmla="*/ 2 w 11"/>
                    <a:gd name="T5" fmla="*/ 16 h 16"/>
                    <a:gd name="T6" fmla="*/ 0 w 11"/>
                    <a:gd name="T7" fmla="*/ 3 h 16"/>
                    <a:gd name="T8" fmla="*/ 1 w 11"/>
                    <a:gd name="T9" fmla="*/ 3 h 16"/>
                    <a:gd name="T10" fmla="*/ 1 w 11"/>
                    <a:gd name="T11" fmla="*/ 3 h 16"/>
                    <a:gd name="T12" fmla="*/ 6 w 11"/>
                    <a:gd name="T13" fmla="*/ 2 h 16"/>
                    <a:gd name="T14" fmla="*/ 10 w 11"/>
                    <a:gd name="T15" fmla="*/ 0 h 16"/>
                    <a:gd name="T16" fmla="*/ 11 w 11"/>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6">
                      <a:moveTo>
                        <a:pt x="11" y="14"/>
                      </a:moveTo>
                      <a:cubicBezTo>
                        <a:pt x="10" y="14"/>
                        <a:pt x="10" y="14"/>
                        <a:pt x="10" y="14"/>
                      </a:cubicBezTo>
                      <a:cubicBezTo>
                        <a:pt x="7" y="14"/>
                        <a:pt x="5" y="15"/>
                        <a:pt x="2" y="16"/>
                      </a:cubicBezTo>
                      <a:cubicBezTo>
                        <a:pt x="2" y="11"/>
                        <a:pt x="1" y="7"/>
                        <a:pt x="0" y="3"/>
                      </a:cubicBezTo>
                      <a:cubicBezTo>
                        <a:pt x="1" y="3"/>
                        <a:pt x="1" y="3"/>
                        <a:pt x="1" y="3"/>
                      </a:cubicBezTo>
                      <a:cubicBezTo>
                        <a:pt x="1" y="3"/>
                        <a:pt x="1" y="3"/>
                        <a:pt x="1" y="3"/>
                      </a:cubicBezTo>
                      <a:cubicBezTo>
                        <a:pt x="3" y="3"/>
                        <a:pt x="5" y="2"/>
                        <a:pt x="6" y="2"/>
                      </a:cubicBezTo>
                      <a:cubicBezTo>
                        <a:pt x="7" y="1"/>
                        <a:pt x="9" y="1"/>
                        <a:pt x="10" y="0"/>
                      </a:cubicBezTo>
                      <a:cubicBezTo>
                        <a:pt x="10" y="5"/>
                        <a:pt x="11" y="10"/>
                        <a:pt x="11"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84"/>
                <p:cNvSpPr>
                  <a:spLocks/>
                </p:cNvSpPr>
                <p:nvPr/>
              </p:nvSpPr>
              <p:spPr bwMode="auto">
                <a:xfrm>
                  <a:off x="3461" y="2110"/>
                  <a:ext cx="123" cy="97"/>
                </a:xfrm>
                <a:custGeom>
                  <a:avLst/>
                  <a:gdLst>
                    <a:gd name="T0" fmla="*/ 29 w 52"/>
                    <a:gd name="T1" fmla="*/ 0 h 41"/>
                    <a:gd name="T2" fmla="*/ 52 w 52"/>
                    <a:gd name="T3" fmla="*/ 23 h 41"/>
                    <a:gd name="T4" fmla="*/ 13 w 52"/>
                    <a:gd name="T5" fmla="*/ 41 h 41"/>
                    <a:gd name="T6" fmla="*/ 0 w 52"/>
                    <a:gd name="T7" fmla="*/ 9 h 41"/>
                    <a:gd name="T8" fmla="*/ 12 w 52"/>
                    <a:gd name="T9" fmla="*/ 9 h 41"/>
                    <a:gd name="T10" fmla="*/ 29 w 52"/>
                    <a:gd name="T11" fmla="*/ 0 h 41"/>
                  </a:gdLst>
                  <a:ahLst/>
                  <a:cxnLst>
                    <a:cxn ang="0">
                      <a:pos x="T0" y="T1"/>
                    </a:cxn>
                    <a:cxn ang="0">
                      <a:pos x="T2" y="T3"/>
                    </a:cxn>
                    <a:cxn ang="0">
                      <a:pos x="T4" y="T5"/>
                    </a:cxn>
                    <a:cxn ang="0">
                      <a:pos x="T6" y="T7"/>
                    </a:cxn>
                    <a:cxn ang="0">
                      <a:pos x="T8" y="T9"/>
                    </a:cxn>
                    <a:cxn ang="0">
                      <a:pos x="T10" y="T11"/>
                    </a:cxn>
                  </a:cxnLst>
                  <a:rect l="0" t="0" r="r" b="b"/>
                  <a:pathLst>
                    <a:path w="52" h="41">
                      <a:moveTo>
                        <a:pt x="29" y="0"/>
                      </a:moveTo>
                      <a:cubicBezTo>
                        <a:pt x="32" y="11"/>
                        <a:pt x="41" y="20"/>
                        <a:pt x="52" y="23"/>
                      </a:cubicBezTo>
                      <a:cubicBezTo>
                        <a:pt x="38" y="28"/>
                        <a:pt x="25" y="33"/>
                        <a:pt x="13" y="41"/>
                      </a:cubicBezTo>
                      <a:cubicBezTo>
                        <a:pt x="9" y="30"/>
                        <a:pt x="4" y="20"/>
                        <a:pt x="0" y="9"/>
                      </a:cubicBezTo>
                      <a:cubicBezTo>
                        <a:pt x="4" y="10"/>
                        <a:pt x="10" y="9"/>
                        <a:pt x="12" y="9"/>
                      </a:cubicBezTo>
                      <a:cubicBezTo>
                        <a:pt x="19" y="8"/>
                        <a:pt x="25" y="4"/>
                        <a:pt x="2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85"/>
                <p:cNvSpPr>
                  <a:spLocks/>
                </p:cNvSpPr>
                <p:nvPr/>
              </p:nvSpPr>
              <p:spPr bwMode="auto">
                <a:xfrm>
                  <a:off x="3847" y="85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0" y="0"/>
                        <a:pt x="0" y="0"/>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86"/>
                <p:cNvSpPr>
                  <a:spLocks/>
                </p:cNvSpPr>
                <p:nvPr/>
              </p:nvSpPr>
              <p:spPr bwMode="auto">
                <a:xfrm>
                  <a:off x="3695" y="1412"/>
                  <a:ext cx="22" cy="26"/>
                </a:xfrm>
                <a:custGeom>
                  <a:avLst/>
                  <a:gdLst>
                    <a:gd name="T0" fmla="*/ 9 w 9"/>
                    <a:gd name="T1" fmla="*/ 5 h 11"/>
                    <a:gd name="T2" fmla="*/ 6 w 9"/>
                    <a:gd name="T3" fmla="*/ 11 h 11"/>
                    <a:gd name="T4" fmla="*/ 0 w 9"/>
                    <a:gd name="T5" fmla="*/ 8 h 11"/>
                    <a:gd name="T6" fmla="*/ 3 w 9"/>
                    <a:gd name="T7" fmla="*/ 0 h 11"/>
                    <a:gd name="T8" fmla="*/ 9 w 9"/>
                    <a:gd name="T9" fmla="*/ 5 h 11"/>
                  </a:gdLst>
                  <a:ahLst/>
                  <a:cxnLst>
                    <a:cxn ang="0">
                      <a:pos x="T0" y="T1"/>
                    </a:cxn>
                    <a:cxn ang="0">
                      <a:pos x="T2" y="T3"/>
                    </a:cxn>
                    <a:cxn ang="0">
                      <a:pos x="T4" y="T5"/>
                    </a:cxn>
                    <a:cxn ang="0">
                      <a:pos x="T6" y="T7"/>
                    </a:cxn>
                    <a:cxn ang="0">
                      <a:pos x="T8" y="T9"/>
                    </a:cxn>
                  </a:cxnLst>
                  <a:rect l="0" t="0" r="r" b="b"/>
                  <a:pathLst>
                    <a:path w="9" h="11">
                      <a:moveTo>
                        <a:pt x="9" y="5"/>
                      </a:moveTo>
                      <a:cubicBezTo>
                        <a:pt x="8" y="7"/>
                        <a:pt x="7" y="9"/>
                        <a:pt x="6" y="11"/>
                      </a:cubicBezTo>
                      <a:cubicBezTo>
                        <a:pt x="4" y="10"/>
                        <a:pt x="2" y="9"/>
                        <a:pt x="0" y="8"/>
                      </a:cubicBezTo>
                      <a:cubicBezTo>
                        <a:pt x="1" y="5"/>
                        <a:pt x="2" y="3"/>
                        <a:pt x="3" y="0"/>
                      </a:cubicBezTo>
                      <a:cubicBezTo>
                        <a:pt x="5" y="2"/>
                        <a:pt x="7" y="4"/>
                        <a:pt x="9"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487"/>
                <p:cNvSpPr>
                  <a:spLocks/>
                </p:cNvSpPr>
                <p:nvPr/>
              </p:nvSpPr>
              <p:spPr bwMode="auto">
                <a:xfrm>
                  <a:off x="3458" y="639"/>
                  <a:ext cx="392" cy="350"/>
                </a:xfrm>
                <a:custGeom>
                  <a:avLst/>
                  <a:gdLst>
                    <a:gd name="T0" fmla="*/ 162 w 165"/>
                    <a:gd name="T1" fmla="*/ 81 h 148"/>
                    <a:gd name="T2" fmla="*/ 165 w 165"/>
                    <a:gd name="T3" fmla="*/ 82 h 148"/>
                    <a:gd name="T4" fmla="*/ 163 w 165"/>
                    <a:gd name="T5" fmla="*/ 89 h 148"/>
                    <a:gd name="T6" fmla="*/ 163 w 165"/>
                    <a:gd name="T7" fmla="*/ 89 h 148"/>
                    <a:gd name="T8" fmla="*/ 159 w 165"/>
                    <a:gd name="T9" fmla="*/ 90 h 148"/>
                    <a:gd name="T10" fmla="*/ 129 w 165"/>
                    <a:gd name="T11" fmla="*/ 32 h 148"/>
                    <a:gd name="T12" fmla="*/ 20 w 165"/>
                    <a:gd name="T13" fmla="*/ 34 h 148"/>
                    <a:gd name="T14" fmla="*/ 8 w 165"/>
                    <a:gd name="T15" fmla="*/ 95 h 148"/>
                    <a:gd name="T16" fmla="*/ 29 w 165"/>
                    <a:gd name="T17" fmla="*/ 146 h 148"/>
                    <a:gd name="T18" fmla="*/ 27 w 165"/>
                    <a:gd name="T19" fmla="*/ 148 h 148"/>
                    <a:gd name="T20" fmla="*/ 3 w 165"/>
                    <a:gd name="T21" fmla="*/ 86 h 148"/>
                    <a:gd name="T22" fmla="*/ 22 w 165"/>
                    <a:gd name="T23" fmla="*/ 26 h 148"/>
                    <a:gd name="T24" fmla="*/ 44 w 165"/>
                    <a:gd name="T25" fmla="*/ 11 h 148"/>
                    <a:gd name="T26" fmla="*/ 78 w 165"/>
                    <a:gd name="T27" fmla="*/ 5 h 148"/>
                    <a:gd name="T28" fmla="*/ 162 w 165"/>
                    <a:gd name="T29" fmla="*/ 8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148">
                      <a:moveTo>
                        <a:pt x="162" y="81"/>
                      </a:moveTo>
                      <a:cubicBezTo>
                        <a:pt x="165" y="82"/>
                        <a:pt x="165" y="82"/>
                        <a:pt x="165" y="82"/>
                      </a:cubicBezTo>
                      <a:cubicBezTo>
                        <a:pt x="164" y="84"/>
                        <a:pt x="163" y="87"/>
                        <a:pt x="163" y="89"/>
                      </a:cubicBezTo>
                      <a:cubicBezTo>
                        <a:pt x="163" y="89"/>
                        <a:pt x="163" y="89"/>
                        <a:pt x="163" y="89"/>
                      </a:cubicBezTo>
                      <a:cubicBezTo>
                        <a:pt x="163" y="91"/>
                        <a:pt x="160" y="92"/>
                        <a:pt x="159" y="90"/>
                      </a:cubicBezTo>
                      <a:cubicBezTo>
                        <a:pt x="154" y="68"/>
                        <a:pt x="146" y="48"/>
                        <a:pt x="129" y="32"/>
                      </a:cubicBezTo>
                      <a:cubicBezTo>
                        <a:pt x="98" y="3"/>
                        <a:pt x="48" y="0"/>
                        <a:pt x="20" y="34"/>
                      </a:cubicBezTo>
                      <a:cubicBezTo>
                        <a:pt x="5" y="52"/>
                        <a:pt x="4" y="74"/>
                        <a:pt x="8" y="95"/>
                      </a:cubicBezTo>
                      <a:cubicBezTo>
                        <a:pt x="11" y="114"/>
                        <a:pt x="18" y="131"/>
                        <a:pt x="29" y="146"/>
                      </a:cubicBezTo>
                      <a:cubicBezTo>
                        <a:pt x="27" y="148"/>
                        <a:pt x="27" y="148"/>
                        <a:pt x="27" y="148"/>
                      </a:cubicBezTo>
                      <a:cubicBezTo>
                        <a:pt x="12" y="131"/>
                        <a:pt x="5" y="108"/>
                        <a:pt x="3" y="86"/>
                      </a:cubicBezTo>
                      <a:cubicBezTo>
                        <a:pt x="0" y="63"/>
                        <a:pt x="5" y="42"/>
                        <a:pt x="22" y="26"/>
                      </a:cubicBezTo>
                      <a:cubicBezTo>
                        <a:pt x="28" y="20"/>
                        <a:pt x="36" y="15"/>
                        <a:pt x="44" y="11"/>
                      </a:cubicBezTo>
                      <a:cubicBezTo>
                        <a:pt x="55" y="7"/>
                        <a:pt x="67" y="5"/>
                        <a:pt x="78" y="5"/>
                      </a:cubicBezTo>
                      <a:cubicBezTo>
                        <a:pt x="119" y="8"/>
                        <a:pt x="154" y="42"/>
                        <a:pt x="162" y="8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488"/>
                <p:cNvSpPr>
                  <a:spLocks/>
                </p:cNvSpPr>
                <p:nvPr/>
              </p:nvSpPr>
              <p:spPr bwMode="auto">
                <a:xfrm>
                  <a:off x="3703" y="1356"/>
                  <a:ext cx="38" cy="37"/>
                </a:xfrm>
                <a:custGeom>
                  <a:avLst/>
                  <a:gdLst>
                    <a:gd name="T0" fmla="*/ 16 w 16"/>
                    <a:gd name="T1" fmla="*/ 9 h 16"/>
                    <a:gd name="T2" fmla="*/ 4 w 16"/>
                    <a:gd name="T3" fmla="*/ 12 h 16"/>
                    <a:gd name="T4" fmla="*/ 4 w 16"/>
                    <a:gd name="T5" fmla="*/ 1 h 16"/>
                    <a:gd name="T6" fmla="*/ 4 w 16"/>
                    <a:gd name="T7" fmla="*/ 0 h 16"/>
                    <a:gd name="T8" fmla="*/ 16 w 16"/>
                    <a:gd name="T9" fmla="*/ 9 h 16"/>
                  </a:gdLst>
                  <a:ahLst/>
                  <a:cxnLst>
                    <a:cxn ang="0">
                      <a:pos x="T0" y="T1"/>
                    </a:cxn>
                    <a:cxn ang="0">
                      <a:pos x="T2" y="T3"/>
                    </a:cxn>
                    <a:cxn ang="0">
                      <a:pos x="T4" y="T5"/>
                    </a:cxn>
                    <a:cxn ang="0">
                      <a:pos x="T6" y="T7"/>
                    </a:cxn>
                    <a:cxn ang="0">
                      <a:pos x="T8" y="T9"/>
                    </a:cxn>
                  </a:cxnLst>
                  <a:rect l="0" t="0" r="r" b="b"/>
                  <a:pathLst>
                    <a:path w="16" h="16">
                      <a:moveTo>
                        <a:pt x="16" y="9"/>
                      </a:moveTo>
                      <a:cubicBezTo>
                        <a:pt x="14" y="13"/>
                        <a:pt x="8" y="16"/>
                        <a:pt x="4" y="12"/>
                      </a:cubicBezTo>
                      <a:cubicBezTo>
                        <a:pt x="0" y="9"/>
                        <a:pt x="1" y="4"/>
                        <a:pt x="4" y="1"/>
                      </a:cubicBezTo>
                      <a:cubicBezTo>
                        <a:pt x="4" y="1"/>
                        <a:pt x="4" y="1"/>
                        <a:pt x="4" y="0"/>
                      </a:cubicBezTo>
                      <a:cubicBezTo>
                        <a:pt x="8" y="4"/>
                        <a:pt x="12" y="7"/>
                        <a:pt x="16"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89"/>
                <p:cNvSpPr>
                  <a:spLocks/>
                </p:cNvSpPr>
                <p:nvPr/>
              </p:nvSpPr>
              <p:spPr bwMode="auto">
                <a:xfrm>
                  <a:off x="3700" y="1311"/>
                  <a:ext cx="38" cy="38"/>
                </a:xfrm>
                <a:custGeom>
                  <a:avLst/>
                  <a:gdLst>
                    <a:gd name="T0" fmla="*/ 16 w 16"/>
                    <a:gd name="T1" fmla="*/ 7 h 16"/>
                    <a:gd name="T2" fmla="*/ 12 w 16"/>
                    <a:gd name="T3" fmla="*/ 12 h 16"/>
                    <a:gd name="T4" fmla="*/ 9 w 16"/>
                    <a:gd name="T5" fmla="*/ 16 h 16"/>
                    <a:gd name="T6" fmla="*/ 8 w 16"/>
                    <a:gd name="T7" fmla="*/ 15 h 16"/>
                    <a:gd name="T8" fmla="*/ 0 w 16"/>
                    <a:gd name="T9" fmla="*/ 8 h 16"/>
                    <a:gd name="T10" fmla="*/ 4 w 16"/>
                    <a:gd name="T11" fmla="*/ 4 h 16"/>
                    <a:gd name="T12" fmla="*/ 10 w 16"/>
                    <a:gd name="T13" fmla="*/ 0 h 16"/>
                    <a:gd name="T14" fmla="*/ 16 w 16"/>
                    <a:gd name="T15" fmla="*/ 7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16" y="7"/>
                      </a:moveTo>
                      <a:cubicBezTo>
                        <a:pt x="14" y="9"/>
                        <a:pt x="13" y="10"/>
                        <a:pt x="12" y="12"/>
                      </a:cubicBezTo>
                      <a:cubicBezTo>
                        <a:pt x="11" y="13"/>
                        <a:pt x="10" y="15"/>
                        <a:pt x="9" y="16"/>
                      </a:cubicBezTo>
                      <a:cubicBezTo>
                        <a:pt x="9" y="16"/>
                        <a:pt x="8" y="16"/>
                        <a:pt x="8" y="15"/>
                      </a:cubicBezTo>
                      <a:cubicBezTo>
                        <a:pt x="5" y="13"/>
                        <a:pt x="3" y="10"/>
                        <a:pt x="0" y="8"/>
                      </a:cubicBezTo>
                      <a:cubicBezTo>
                        <a:pt x="1" y="6"/>
                        <a:pt x="3" y="5"/>
                        <a:pt x="4" y="4"/>
                      </a:cubicBezTo>
                      <a:cubicBezTo>
                        <a:pt x="6" y="2"/>
                        <a:pt x="8" y="1"/>
                        <a:pt x="10" y="0"/>
                      </a:cubicBezTo>
                      <a:cubicBezTo>
                        <a:pt x="12" y="2"/>
                        <a:pt x="14" y="5"/>
                        <a:pt x="16"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490"/>
                <p:cNvSpPr>
                  <a:spLocks/>
                </p:cNvSpPr>
                <p:nvPr/>
              </p:nvSpPr>
              <p:spPr bwMode="auto">
                <a:xfrm>
                  <a:off x="3679" y="1436"/>
                  <a:ext cx="28" cy="40"/>
                </a:xfrm>
                <a:custGeom>
                  <a:avLst/>
                  <a:gdLst>
                    <a:gd name="T0" fmla="*/ 10 w 12"/>
                    <a:gd name="T1" fmla="*/ 3 h 17"/>
                    <a:gd name="T2" fmla="*/ 12 w 12"/>
                    <a:gd name="T3" fmla="*/ 4 h 17"/>
                    <a:gd name="T4" fmla="*/ 6 w 12"/>
                    <a:gd name="T5" fmla="*/ 17 h 17"/>
                    <a:gd name="T6" fmla="*/ 4 w 12"/>
                    <a:gd name="T7" fmla="*/ 16 h 17"/>
                    <a:gd name="T8" fmla="*/ 0 w 12"/>
                    <a:gd name="T9" fmla="*/ 14 h 17"/>
                    <a:gd name="T10" fmla="*/ 0 w 12"/>
                    <a:gd name="T11" fmla="*/ 13 h 17"/>
                    <a:gd name="T12" fmla="*/ 6 w 12"/>
                    <a:gd name="T13" fmla="*/ 0 h 17"/>
                    <a:gd name="T14" fmla="*/ 10 w 12"/>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10" y="3"/>
                      </a:moveTo>
                      <a:cubicBezTo>
                        <a:pt x="11" y="3"/>
                        <a:pt x="11" y="4"/>
                        <a:pt x="12" y="4"/>
                      </a:cubicBezTo>
                      <a:cubicBezTo>
                        <a:pt x="10" y="9"/>
                        <a:pt x="8" y="13"/>
                        <a:pt x="6" y="17"/>
                      </a:cubicBezTo>
                      <a:cubicBezTo>
                        <a:pt x="5" y="16"/>
                        <a:pt x="5" y="16"/>
                        <a:pt x="4" y="16"/>
                      </a:cubicBezTo>
                      <a:cubicBezTo>
                        <a:pt x="3" y="15"/>
                        <a:pt x="2" y="14"/>
                        <a:pt x="0" y="14"/>
                      </a:cubicBezTo>
                      <a:cubicBezTo>
                        <a:pt x="0" y="13"/>
                        <a:pt x="0" y="13"/>
                        <a:pt x="0" y="13"/>
                      </a:cubicBezTo>
                      <a:cubicBezTo>
                        <a:pt x="2" y="9"/>
                        <a:pt x="4" y="5"/>
                        <a:pt x="6" y="0"/>
                      </a:cubicBezTo>
                      <a:cubicBezTo>
                        <a:pt x="7" y="1"/>
                        <a:pt x="9" y="2"/>
                        <a:pt x="10"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491"/>
                <p:cNvSpPr>
                  <a:spLocks/>
                </p:cNvSpPr>
                <p:nvPr/>
              </p:nvSpPr>
              <p:spPr bwMode="auto">
                <a:xfrm>
                  <a:off x="3750" y="1069"/>
                  <a:ext cx="45" cy="36"/>
                </a:xfrm>
                <a:custGeom>
                  <a:avLst/>
                  <a:gdLst>
                    <a:gd name="T0" fmla="*/ 10 w 19"/>
                    <a:gd name="T1" fmla="*/ 2 h 15"/>
                    <a:gd name="T2" fmla="*/ 19 w 19"/>
                    <a:gd name="T3" fmla="*/ 10 h 15"/>
                    <a:gd name="T4" fmla="*/ 2 w 19"/>
                    <a:gd name="T5" fmla="*/ 15 h 15"/>
                    <a:gd name="T6" fmla="*/ 2 w 19"/>
                    <a:gd name="T7" fmla="*/ 13 h 15"/>
                    <a:gd name="T8" fmla="*/ 1 w 19"/>
                    <a:gd name="T9" fmla="*/ 5 h 15"/>
                    <a:gd name="T10" fmla="*/ 10 w 19"/>
                    <a:gd name="T11" fmla="*/ 2 h 15"/>
                  </a:gdLst>
                  <a:ahLst/>
                  <a:cxnLst>
                    <a:cxn ang="0">
                      <a:pos x="T0" y="T1"/>
                    </a:cxn>
                    <a:cxn ang="0">
                      <a:pos x="T2" y="T3"/>
                    </a:cxn>
                    <a:cxn ang="0">
                      <a:pos x="T4" y="T5"/>
                    </a:cxn>
                    <a:cxn ang="0">
                      <a:pos x="T6" y="T7"/>
                    </a:cxn>
                    <a:cxn ang="0">
                      <a:pos x="T8" y="T9"/>
                    </a:cxn>
                    <a:cxn ang="0">
                      <a:pos x="T10" y="T11"/>
                    </a:cxn>
                  </a:cxnLst>
                  <a:rect l="0" t="0" r="r" b="b"/>
                  <a:pathLst>
                    <a:path w="19" h="15">
                      <a:moveTo>
                        <a:pt x="10" y="2"/>
                      </a:moveTo>
                      <a:cubicBezTo>
                        <a:pt x="14" y="3"/>
                        <a:pt x="17" y="6"/>
                        <a:pt x="19" y="10"/>
                      </a:cubicBezTo>
                      <a:cubicBezTo>
                        <a:pt x="13" y="10"/>
                        <a:pt x="7" y="12"/>
                        <a:pt x="2" y="15"/>
                      </a:cubicBezTo>
                      <a:cubicBezTo>
                        <a:pt x="2" y="14"/>
                        <a:pt x="2" y="13"/>
                        <a:pt x="2" y="13"/>
                      </a:cubicBezTo>
                      <a:cubicBezTo>
                        <a:pt x="2" y="11"/>
                        <a:pt x="0" y="7"/>
                        <a:pt x="1" y="5"/>
                      </a:cubicBezTo>
                      <a:cubicBezTo>
                        <a:pt x="3" y="1"/>
                        <a:pt x="7" y="0"/>
                        <a:pt x="10" y="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492"/>
                <p:cNvSpPr>
                  <a:spLocks/>
                </p:cNvSpPr>
                <p:nvPr/>
              </p:nvSpPr>
              <p:spPr bwMode="auto">
                <a:xfrm>
                  <a:off x="3831" y="549"/>
                  <a:ext cx="64" cy="64"/>
                </a:xfrm>
                <a:custGeom>
                  <a:avLst/>
                  <a:gdLst>
                    <a:gd name="T0" fmla="*/ 27 w 27"/>
                    <a:gd name="T1" fmla="*/ 27 h 27"/>
                    <a:gd name="T2" fmla="*/ 27 w 27"/>
                    <a:gd name="T3" fmla="*/ 27 h 27"/>
                    <a:gd name="T4" fmla="*/ 18 w 27"/>
                    <a:gd name="T5" fmla="*/ 26 h 27"/>
                    <a:gd name="T6" fmla="*/ 19 w 27"/>
                    <a:gd name="T7" fmla="*/ 25 h 27"/>
                    <a:gd name="T8" fmla="*/ 12 w 27"/>
                    <a:gd name="T9" fmla="*/ 11 h 27"/>
                    <a:gd name="T10" fmla="*/ 6 w 27"/>
                    <a:gd name="T11" fmla="*/ 25 h 27"/>
                    <a:gd name="T12" fmla="*/ 6 w 27"/>
                    <a:gd name="T13" fmla="*/ 25 h 27"/>
                    <a:gd name="T14" fmla="*/ 6 w 27"/>
                    <a:gd name="T15" fmla="*/ 25 h 27"/>
                    <a:gd name="T16" fmla="*/ 0 w 27"/>
                    <a:gd name="T17" fmla="*/ 25 h 27"/>
                    <a:gd name="T18" fmla="*/ 3 w 27"/>
                    <a:gd name="T19" fmla="*/ 12 h 27"/>
                    <a:gd name="T20" fmla="*/ 14 w 27"/>
                    <a:gd name="T21" fmla="*/ 1 h 27"/>
                    <a:gd name="T22" fmla="*/ 25 w 27"/>
                    <a:gd name="T23" fmla="*/ 12 h 27"/>
                    <a:gd name="T24" fmla="*/ 25 w 27"/>
                    <a:gd name="T25" fmla="*/ 20 h 27"/>
                    <a:gd name="T26" fmla="*/ 26 w 27"/>
                    <a:gd name="T27" fmla="*/ 24 h 27"/>
                    <a:gd name="T28" fmla="*/ 26 w 27"/>
                    <a:gd name="T29" fmla="*/ 26 h 27"/>
                    <a:gd name="T30" fmla="*/ 27 w 27"/>
                    <a:gd name="T3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27">
                      <a:moveTo>
                        <a:pt x="27" y="27"/>
                      </a:moveTo>
                      <a:cubicBezTo>
                        <a:pt x="27" y="27"/>
                        <a:pt x="27" y="27"/>
                        <a:pt x="27" y="27"/>
                      </a:cubicBezTo>
                      <a:cubicBezTo>
                        <a:pt x="24" y="27"/>
                        <a:pt x="21" y="27"/>
                        <a:pt x="18" y="26"/>
                      </a:cubicBezTo>
                      <a:cubicBezTo>
                        <a:pt x="19" y="26"/>
                        <a:pt x="19" y="26"/>
                        <a:pt x="19" y="25"/>
                      </a:cubicBezTo>
                      <a:cubicBezTo>
                        <a:pt x="18" y="21"/>
                        <a:pt x="18" y="11"/>
                        <a:pt x="12" y="11"/>
                      </a:cubicBezTo>
                      <a:cubicBezTo>
                        <a:pt x="5" y="10"/>
                        <a:pt x="5" y="21"/>
                        <a:pt x="6" y="25"/>
                      </a:cubicBezTo>
                      <a:cubicBezTo>
                        <a:pt x="6" y="25"/>
                        <a:pt x="6" y="25"/>
                        <a:pt x="6" y="25"/>
                      </a:cubicBezTo>
                      <a:cubicBezTo>
                        <a:pt x="6" y="25"/>
                        <a:pt x="6" y="25"/>
                        <a:pt x="6" y="25"/>
                      </a:cubicBezTo>
                      <a:cubicBezTo>
                        <a:pt x="4" y="25"/>
                        <a:pt x="2" y="25"/>
                        <a:pt x="0" y="25"/>
                      </a:cubicBezTo>
                      <a:cubicBezTo>
                        <a:pt x="0" y="21"/>
                        <a:pt x="1" y="16"/>
                        <a:pt x="3" y="12"/>
                      </a:cubicBezTo>
                      <a:cubicBezTo>
                        <a:pt x="5" y="7"/>
                        <a:pt x="8" y="3"/>
                        <a:pt x="14" y="1"/>
                      </a:cubicBezTo>
                      <a:cubicBezTo>
                        <a:pt x="22" y="0"/>
                        <a:pt x="24" y="6"/>
                        <a:pt x="25" y="12"/>
                      </a:cubicBezTo>
                      <a:cubicBezTo>
                        <a:pt x="25" y="15"/>
                        <a:pt x="25" y="18"/>
                        <a:pt x="25" y="20"/>
                      </a:cubicBezTo>
                      <a:cubicBezTo>
                        <a:pt x="25" y="22"/>
                        <a:pt x="25" y="23"/>
                        <a:pt x="26" y="24"/>
                      </a:cubicBezTo>
                      <a:cubicBezTo>
                        <a:pt x="26" y="25"/>
                        <a:pt x="26" y="25"/>
                        <a:pt x="26" y="26"/>
                      </a:cubicBezTo>
                      <a:cubicBezTo>
                        <a:pt x="26" y="26"/>
                        <a:pt x="26" y="27"/>
                        <a:pt x="27" y="2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93"/>
                <p:cNvSpPr>
                  <a:spLocks/>
                </p:cNvSpPr>
                <p:nvPr/>
              </p:nvSpPr>
              <p:spPr bwMode="auto">
                <a:xfrm>
                  <a:off x="3831" y="381"/>
                  <a:ext cx="106" cy="73"/>
                </a:xfrm>
                <a:custGeom>
                  <a:avLst/>
                  <a:gdLst>
                    <a:gd name="T0" fmla="*/ 45 w 45"/>
                    <a:gd name="T1" fmla="*/ 19 h 31"/>
                    <a:gd name="T2" fmla="*/ 45 w 45"/>
                    <a:gd name="T3" fmla="*/ 19 h 31"/>
                    <a:gd name="T4" fmla="*/ 24 w 45"/>
                    <a:gd name="T5" fmla="*/ 31 h 31"/>
                    <a:gd name="T6" fmla="*/ 0 w 45"/>
                    <a:gd name="T7" fmla="*/ 17 h 31"/>
                    <a:gd name="T8" fmla="*/ 0 w 45"/>
                    <a:gd name="T9" fmla="*/ 17 h 31"/>
                    <a:gd name="T10" fmla="*/ 23 w 45"/>
                    <a:gd name="T11" fmla="*/ 1 h 31"/>
                    <a:gd name="T12" fmla="*/ 45 w 45"/>
                    <a:gd name="T13" fmla="*/ 19 h 31"/>
                  </a:gdLst>
                  <a:ahLst/>
                  <a:cxnLst>
                    <a:cxn ang="0">
                      <a:pos x="T0" y="T1"/>
                    </a:cxn>
                    <a:cxn ang="0">
                      <a:pos x="T2" y="T3"/>
                    </a:cxn>
                    <a:cxn ang="0">
                      <a:pos x="T4" y="T5"/>
                    </a:cxn>
                    <a:cxn ang="0">
                      <a:pos x="T6" y="T7"/>
                    </a:cxn>
                    <a:cxn ang="0">
                      <a:pos x="T8" y="T9"/>
                    </a:cxn>
                    <a:cxn ang="0">
                      <a:pos x="T10" y="T11"/>
                    </a:cxn>
                    <a:cxn ang="0">
                      <a:pos x="T12" y="T13"/>
                    </a:cxn>
                  </a:cxnLst>
                  <a:rect l="0" t="0" r="r" b="b"/>
                  <a:pathLst>
                    <a:path w="45" h="31">
                      <a:moveTo>
                        <a:pt x="45" y="19"/>
                      </a:moveTo>
                      <a:cubicBezTo>
                        <a:pt x="45" y="19"/>
                        <a:pt x="45" y="19"/>
                        <a:pt x="45" y="19"/>
                      </a:cubicBezTo>
                      <a:cubicBezTo>
                        <a:pt x="35" y="19"/>
                        <a:pt x="26" y="23"/>
                        <a:pt x="24" y="31"/>
                      </a:cubicBezTo>
                      <a:cubicBezTo>
                        <a:pt x="19" y="23"/>
                        <a:pt x="10" y="17"/>
                        <a:pt x="0" y="17"/>
                      </a:cubicBezTo>
                      <a:cubicBezTo>
                        <a:pt x="0" y="17"/>
                        <a:pt x="0" y="17"/>
                        <a:pt x="0" y="17"/>
                      </a:cubicBezTo>
                      <a:cubicBezTo>
                        <a:pt x="5" y="9"/>
                        <a:pt x="13" y="1"/>
                        <a:pt x="23" y="1"/>
                      </a:cubicBezTo>
                      <a:cubicBezTo>
                        <a:pt x="34" y="0"/>
                        <a:pt x="43" y="8"/>
                        <a:pt x="45" y="1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94"/>
                <p:cNvSpPr>
                  <a:spLocks/>
                </p:cNvSpPr>
                <p:nvPr/>
              </p:nvSpPr>
              <p:spPr bwMode="auto">
                <a:xfrm>
                  <a:off x="3890" y="554"/>
                  <a:ext cx="28" cy="21"/>
                </a:xfrm>
                <a:custGeom>
                  <a:avLst/>
                  <a:gdLst>
                    <a:gd name="T0" fmla="*/ 12 w 12"/>
                    <a:gd name="T1" fmla="*/ 1 h 9"/>
                    <a:gd name="T2" fmla="*/ 3 w 12"/>
                    <a:gd name="T3" fmla="*/ 9 h 9"/>
                    <a:gd name="T4" fmla="*/ 0 w 12"/>
                    <a:gd name="T5" fmla="*/ 0 h 9"/>
                    <a:gd name="T6" fmla="*/ 12 w 12"/>
                    <a:gd name="T7" fmla="*/ 1 h 9"/>
                  </a:gdLst>
                  <a:ahLst/>
                  <a:cxnLst>
                    <a:cxn ang="0">
                      <a:pos x="T0" y="T1"/>
                    </a:cxn>
                    <a:cxn ang="0">
                      <a:pos x="T2" y="T3"/>
                    </a:cxn>
                    <a:cxn ang="0">
                      <a:pos x="T4" y="T5"/>
                    </a:cxn>
                    <a:cxn ang="0">
                      <a:pos x="T6" y="T7"/>
                    </a:cxn>
                  </a:cxnLst>
                  <a:rect l="0" t="0" r="r" b="b"/>
                  <a:pathLst>
                    <a:path w="12" h="9">
                      <a:moveTo>
                        <a:pt x="12" y="1"/>
                      </a:moveTo>
                      <a:cubicBezTo>
                        <a:pt x="9" y="3"/>
                        <a:pt x="5" y="6"/>
                        <a:pt x="3" y="9"/>
                      </a:cubicBezTo>
                      <a:cubicBezTo>
                        <a:pt x="3" y="6"/>
                        <a:pt x="2" y="2"/>
                        <a:pt x="0" y="0"/>
                      </a:cubicBezTo>
                      <a:cubicBezTo>
                        <a:pt x="4" y="0"/>
                        <a:pt x="8" y="1"/>
                        <a:pt x="12"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495"/>
                <p:cNvSpPr>
                  <a:spLocks/>
                </p:cNvSpPr>
                <p:nvPr/>
              </p:nvSpPr>
              <p:spPr bwMode="auto">
                <a:xfrm>
                  <a:off x="3186" y="953"/>
                  <a:ext cx="472" cy="767"/>
                </a:xfrm>
                <a:custGeom>
                  <a:avLst/>
                  <a:gdLst>
                    <a:gd name="T0" fmla="*/ 196 w 199"/>
                    <a:gd name="T1" fmla="*/ 291 h 324"/>
                    <a:gd name="T2" fmla="*/ 193 w 199"/>
                    <a:gd name="T3" fmla="*/ 291 h 324"/>
                    <a:gd name="T4" fmla="*/ 151 w 199"/>
                    <a:gd name="T5" fmla="*/ 320 h 324"/>
                    <a:gd name="T6" fmla="*/ 87 w 199"/>
                    <a:gd name="T7" fmla="*/ 308 h 324"/>
                    <a:gd name="T8" fmla="*/ 49 w 199"/>
                    <a:gd name="T9" fmla="*/ 260 h 324"/>
                    <a:gd name="T10" fmla="*/ 109 w 199"/>
                    <a:gd name="T11" fmla="*/ 164 h 324"/>
                    <a:gd name="T12" fmla="*/ 77 w 199"/>
                    <a:gd name="T13" fmla="*/ 164 h 324"/>
                    <a:gd name="T14" fmla="*/ 44 w 199"/>
                    <a:gd name="T15" fmla="*/ 149 h 324"/>
                    <a:gd name="T16" fmla="*/ 25 w 199"/>
                    <a:gd name="T17" fmla="*/ 37 h 324"/>
                    <a:gd name="T18" fmla="*/ 75 w 199"/>
                    <a:gd name="T19" fmla="*/ 5 h 324"/>
                    <a:gd name="T20" fmla="*/ 142 w 199"/>
                    <a:gd name="T21" fmla="*/ 15 h 324"/>
                    <a:gd name="T22" fmla="*/ 144 w 199"/>
                    <a:gd name="T23" fmla="*/ 13 h 324"/>
                    <a:gd name="T24" fmla="*/ 147 w 199"/>
                    <a:gd name="T25" fmla="*/ 17 h 324"/>
                    <a:gd name="T26" fmla="*/ 146 w 199"/>
                    <a:gd name="T27" fmla="*/ 19 h 324"/>
                    <a:gd name="T28" fmla="*/ 144 w 199"/>
                    <a:gd name="T29" fmla="*/ 20 h 324"/>
                    <a:gd name="T30" fmla="*/ 69 w 199"/>
                    <a:gd name="T31" fmla="*/ 11 h 324"/>
                    <a:gd name="T32" fmla="*/ 18 w 199"/>
                    <a:gd name="T33" fmla="*/ 105 h 324"/>
                    <a:gd name="T34" fmla="*/ 55 w 199"/>
                    <a:gd name="T35" fmla="*/ 151 h 324"/>
                    <a:gd name="T36" fmla="*/ 118 w 199"/>
                    <a:gd name="T37" fmla="*/ 160 h 324"/>
                    <a:gd name="T38" fmla="*/ 119 w 199"/>
                    <a:gd name="T39" fmla="*/ 162 h 324"/>
                    <a:gd name="T40" fmla="*/ 119 w 199"/>
                    <a:gd name="T41" fmla="*/ 162 h 324"/>
                    <a:gd name="T42" fmla="*/ 118 w 199"/>
                    <a:gd name="T43" fmla="*/ 163 h 324"/>
                    <a:gd name="T44" fmla="*/ 64 w 199"/>
                    <a:gd name="T45" fmla="*/ 207 h 324"/>
                    <a:gd name="T46" fmla="*/ 54 w 199"/>
                    <a:gd name="T47" fmla="*/ 263 h 324"/>
                    <a:gd name="T48" fmla="*/ 94 w 199"/>
                    <a:gd name="T49" fmla="*/ 307 h 324"/>
                    <a:gd name="T50" fmla="*/ 156 w 199"/>
                    <a:gd name="T51" fmla="*/ 315 h 324"/>
                    <a:gd name="T52" fmla="*/ 196 w 199"/>
                    <a:gd name="T53" fmla="*/ 272 h 324"/>
                    <a:gd name="T54" fmla="*/ 199 w 199"/>
                    <a:gd name="T55" fmla="*/ 272 h 324"/>
                    <a:gd name="T56" fmla="*/ 198 w 199"/>
                    <a:gd name="T57" fmla="*/ 275 h 324"/>
                    <a:gd name="T58" fmla="*/ 196 w 199"/>
                    <a:gd name="T59" fmla="*/ 29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9" h="324">
                      <a:moveTo>
                        <a:pt x="196" y="291"/>
                      </a:moveTo>
                      <a:cubicBezTo>
                        <a:pt x="193" y="291"/>
                        <a:pt x="193" y="291"/>
                        <a:pt x="193" y="291"/>
                      </a:cubicBezTo>
                      <a:cubicBezTo>
                        <a:pt x="184" y="306"/>
                        <a:pt x="168" y="317"/>
                        <a:pt x="151" y="320"/>
                      </a:cubicBezTo>
                      <a:cubicBezTo>
                        <a:pt x="130" y="324"/>
                        <a:pt x="106" y="318"/>
                        <a:pt x="87" y="308"/>
                      </a:cubicBezTo>
                      <a:cubicBezTo>
                        <a:pt x="69" y="298"/>
                        <a:pt x="53" y="281"/>
                        <a:pt x="49" y="260"/>
                      </a:cubicBezTo>
                      <a:cubicBezTo>
                        <a:pt x="41" y="217"/>
                        <a:pt x="73" y="182"/>
                        <a:pt x="109" y="164"/>
                      </a:cubicBezTo>
                      <a:cubicBezTo>
                        <a:pt x="98" y="165"/>
                        <a:pt x="88" y="166"/>
                        <a:pt x="77" y="164"/>
                      </a:cubicBezTo>
                      <a:cubicBezTo>
                        <a:pt x="65" y="162"/>
                        <a:pt x="54" y="157"/>
                        <a:pt x="44" y="149"/>
                      </a:cubicBezTo>
                      <a:cubicBezTo>
                        <a:pt x="9" y="124"/>
                        <a:pt x="0" y="73"/>
                        <a:pt x="25" y="37"/>
                      </a:cubicBezTo>
                      <a:cubicBezTo>
                        <a:pt x="37" y="21"/>
                        <a:pt x="55" y="9"/>
                        <a:pt x="75" y="5"/>
                      </a:cubicBezTo>
                      <a:cubicBezTo>
                        <a:pt x="98" y="0"/>
                        <a:pt x="120" y="7"/>
                        <a:pt x="142" y="15"/>
                      </a:cubicBezTo>
                      <a:cubicBezTo>
                        <a:pt x="144" y="13"/>
                        <a:pt x="144" y="13"/>
                        <a:pt x="144" y="13"/>
                      </a:cubicBezTo>
                      <a:cubicBezTo>
                        <a:pt x="145" y="14"/>
                        <a:pt x="146" y="16"/>
                        <a:pt x="147" y="17"/>
                      </a:cubicBezTo>
                      <a:cubicBezTo>
                        <a:pt x="148" y="18"/>
                        <a:pt x="147" y="19"/>
                        <a:pt x="146" y="19"/>
                      </a:cubicBezTo>
                      <a:cubicBezTo>
                        <a:pt x="146" y="20"/>
                        <a:pt x="145" y="20"/>
                        <a:pt x="144" y="20"/>
                      </a:cubicBezTo>
                      <a:cubicBezTo>
                        <a:pt x="119" y="11"/>
                        <a:pt x="94" y="2"/>
                        <a:pt x="69" y="11"/>
                      </a:cubicBezTo>
                      <a:cubicBezTo>
                        <a:pt x="29" y="23"/>
                        <a:pt x="6" y="65"/>
                        <a:pt x="18" y="105"/>
                      </a:cubicBezTo>
                      <a:cubicBezTo>
                        <a:pt x="23" y="125"/>
                        <a:pt x="37" y="142"/>
                        <a:pt x="55" y="151"/>
                      </a:cubicBezTo>
                      <a:cubicBezTo>
                        <a:pt x="75" y="163"/>
                        <a:pt x="96" y="161"/>
                        <a:pt x="118" y="160"/>
                      </a:cubicBezTo>
                      <a:cubicBezTo>
                        <a:pt x="120" y="160"/>
                        <a:pt x="120" y="162"/>
                        <a:pt x="119" y="162"/>
                      </a:cubicBezTo>
                      <a:cubicBezTo>
                        <a:pt x="119" y="162"/>
                        <a:pt x="119" y="162"/>
                        <a:pt x="119" y="162"/>
                      </a:cubicBezTo>
                      <a:cubicBezTo>
                        <a:pt x="118" y="163"/>
                        <a:pt x="118" y="163"/>
                        <a:pt x="118" y="163"/>
                      </a:cubicBezTo>
                      <a:cubicBezTo>
                        <a:pt x="97" y="174"/>
                        <a:pt x="77" y="187"/>
                        <a:pt x="64" y="207"/>
                      </a:cubicBezTo>
                      <a:cubicBezTo>
                        <a:pt x="54" y="223"/>
                        <a:pt x="49" y="244"/>
                        <a:pt x="54" y="263"/>
                      </a:cubicBezTo>
                      <a:cubicBezTo>
                        <a:pt x="59" y="284"/>
                        <a:pt x="76" y="298"/>
                        <a:pt x="94" y="307"/>
                      </a:cubicBezTo>
                      <a:cubicBezTo>
                        <a:pt x="113" y="316"/>
                        <a:pt x="135" y="321"/>
                        <a:pt x="156" y="315"/>
                      </a:cubicBezTo>
                      <a:cubicBezTo>
                        <a:pt x="177" y="309"/>
                        <a:pt x="189" y="292"/>
                        <a:pt x="196" y="272"/>
                      </a:cubicBezTo>
                      <a:cubicBezTo>
                        <a:pt x="197" y="271"/>
                        <a:pt x="199" y="271"/>
                        <a:pt x="199" y="272"/>
                      </a:cubicBezTo>
                      <a:cubicBezTo>
                        <a:pt x="199" y="273"/>
                        <a:pt x="198" y="274"/>
                        <a:pt x="198" y="275"/>
                      </a:cubicBezTo>
                      <a:cubicBezTo>
                        <a:pt x="197" y="281"/>
                        <a:pt x="197" y="286"/>
                        <a:pt x="196" y="29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96"/>
                <p:cNvSpPr>
                  <a:spLocks/>
                </p:cNvSpPr>
                <p:nvPr/>
              </p:nvSpPr>
              <p:spPr bwMode="auto">
                <a:xfrm>
                  <a:off x="3665" y="1472"/>
                  <a:ext cx="26" cy="35"/>
                </a:xfrm>
                <a:custGeom>
                  <a:avLst/>
                  <a:gdLst>
                    <a:gd name="T0" fmla="*/ 11 w 11"/>
                    <a:gd name="T1" fmla="*/ 4 h 15"/>
                    <a:gd name="T2" fmla="*/ 5 w 11"/>
                    <a:gd name="T3" fmla="*/ 15 h 15"/>
                    <a:gd name="T4" fmla="*/ 4 w 11"/>
                    <a:gd name="T5" fmla="*/ 15 h 15"/>
                    <a:gd name="T6" fmla="*/ 0 w 11"/>
                    <a:gd name="T7" fmla="*/ 12 h 15"/>
                    <a:gd name="T8" fmla="*/ 0 w 11"/>
                    <a:gd name="T9" fmla="*/ 12 h 15"/>
                    <a:gd name="T10" fmla="*/ 5 w 11"/>
                    <a:gd name="T11" fmla="*/ 0 h 15"/>
                    <a:gd name="T12" fmla="*/ 5 w 11"/>
                    <a:gd name="T13" fmla="*/ 0 h 15"/>
                    <a:gd name="T14" fmla="*/ 11 w 11"/>
                    <a:gd name="T15" fmla="*/ 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5">
                      <a:moveTo>
                        <a:pt x="11" y="4"/>
                      </a:moveTo>
                      <a:cubicBezTo>
                        <a:pt x="9" y="8"/>
                        <a:pt x="7" y="12"/>
                        <a:pt x="5" y="15"/>
                      </a:cubicBezTo>
                      <a:cubicBezTo>
                        <a:pt x="5" y="15"/>
                        <a:pt x="4" y="15"/>
                        <a:pt x="4" y="15"/>
                      </a:cubicBezTo>
                      <a:cubicBezTo>
                        <a:pt x="2" y="14"/>
                        <a:pt x="1" y="13"/>
                        <a:pt x="0" y="12"/>
                      </a:cubicBezTo>
                      <a:cubicBezTo>
                        <a:pt x="0" y="12"/>
                        <a:pt x="0" y="12"/>
                        <a:pt x="0" y="12"/>
                      </a:cubicBezTo>
                      <a:cubicBezTo>
                        <a:pt x="1" y="8"/>
                        <a:pt x="3" y="4"/>
                        <a:pt x="5" y="0"/>
                      </a:cubicBezTo>
                      <a:cubicBezTo>
                        <a:pt x="5" y="0"/>
                        <a:pt x="5" y="0"/>
                        <a:pt x="5" y="0"/>
                      </a:cubicBezTo>
                      <a:cubicBezTo>
                        <a:pt x="7" y="2"/>
                        <a:pt x="9" y="3"/>
                        <a:pt x="11"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97"/>
                <p:cNvSpPr>
                  <a:spLocks/>
                </p:cNvSpPr>
                <p:nvPr/>
              </p:nvSpPr>
              <p:spPr bwMode="auto">
                <a:xfrm>
                  <a:off x="3788" y="913"/>
                  <a:ext cx="31" cy="48"/>
                </a:xfrm>
                <a:custGeom>
                  <a:avLst/>
                  <a:gdLst>
                    <a:gd name="T0" fmla="*/ 13 w 13"/>
                    <a:gd name="T1" fmla="*/ 15 h 20"/>
                    <a:gd name="T2" fmla="*/ 8 w 13"/>
                    <a:gd name="T3" fmla="*/ 17 h 20"/>
                    <a:gd name="T4" fmla="*/ 4 w 13"/>
                    <a:gd name="T5" fmla="*/ 19 h 20"/>
                    <a:gd name="T6" fmla="*/ 4 w 13"/>
                    <a:gd name="T7" fmla="*/ 20 h 20"/>
                    <a:gd name="T8" fmla="*/ 3 w 13"/>
                    <a:gd name="T9" fmla="*/ 20 h 20"/>
                    <a:gd name="T10" fmla="*/ 0 w 13"/>
                    <a:gd name="T11" fmla="*/ 5 h 20"/>
                    <a:gd name="T12" fmla="*/ 0 w 13"/>
                    <a:gd name="T13" fmla="*/ 5 h 20"/>
                    <a:gd name="T14" fmla="*/ 6 w 13"/>
                    <a:gd name="T15" fmla="*/ 2 h 20"/>
                    <a:gd name="T16" fmla="*/ 11 w 13"/>
                    <a:gd name="T17" fmla="*/ 0 h 20"/>
                    <a:gd name="T18" fmla="*/ 11 w 13"/>
                    <a:gd name="T19" fmla="*/ 0 h 20"/>
                    <a:gd name="T20" fmla="*/ 13 w 13"/>
                    <a:gd name="T2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0">
                      <a:moveTo>
                        <a:pt x="13" y="15"/>
                      </a:moveTo>
                      <a:cubicBezTo>
                        <a:pt x="11" y="15"/>
                        <a:pt x="10" y="16"/>
                        <a:pt x="8" y="17"/>
                      </a:cubicBezTo>
                      <a:cubicBezTo>
                        <a:pt x="7" y="17"/>
                        <a:pt x="5" y="18"/>
                        <a:pt x="4" y="19"/>
                      </a:cubicBezTo>
                      <a:cubicBezTo>
                        <a:pt x="4" y="19"/>
                        <a:pt x="3" y="19"/>
                        <a:pt x="4" y="20"/>
                      </a:cubicBezTo>
                      <a:cubicBezTo>
                        <a:pt x="3" y="20"/>
                        <a:pt x="3" y="20"/>
                        <a:pt x="3" y="20"/>
                      </a:cubicBezTo>
                      <a:cubicBezTo>
                        <a:pt x="2" y="15"/>
                        <a:pt x="1" y="10"/>
                        <a:pt x="0" y="5"/>
                      </a:cubicBezTo>
                      <a:cubicBezTo>
                        <a:pt x="0" y="5"/>
                        <a:pt x="0" y="5"/>
                        <a:pt x="0" y="5"/>
                      </a:cubicBezTo>
                      <a:cubicBezTo>
                        <a:pt x="2" y="4"/>
                        <a:pt x="4" y="3"/>
                        <a:pt x="6" y="2"/>
                      </a:cubicBezTo>
                      <a:cubicBezTo>
                        <a:pt x="7" y="2"/>
                        <a:pt x="9" y="1"/>
                        <a:pt x="11" y="0"/>
                      </a:cubicBezTo>
                      <a:cubicBezTo>
                        <a:pt x="11" y="0"/>
                        <a:pt x="11" y="0"/>
                        <a:pt x="11" y="0"/>
                      </a:cubicBezTo>
                      <a:cubicBezTo>
                        <a:pt x="12" y="5"/>
                        <a:pt x="12" y="10"/>
                        <a:pt x="13"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98"/>
                <p:cNvSpPr>
                  <a:spLocks/>
                </p:cNvSpPr>
                <p:nvPr/>
              </p:nvSpPr>
              <p:spPr bwMode="auto">
                <a:xfrm>
                  <a:off x="3394" y="1313"/>
                  <a:ext cx="311" cy="317"/>
                </a:xfrm>
                <a:custGeom>
                  <a:avLst/>
                  <a:gdLst>
                    <a:gd name="T0" fmla="*/ 131 w 131"/>
                    <a:gd name="T1" fmla="*/ 33 h 134"/>
                    <a:gd name="T2" fmla="*/ 130 w 131"/>
                    <a:gd name="T3" fmla="*/ 33 h 134"/>
                    <a:gd name="T4" fmla="*/ 102 w 131"/>
                    <a:gd name="T5" fmla="*/ 92 h 134"/>
                    <a:gd name="T6" fmla="*/ 101 w 131"/>
                    <a:gd name="T7" fmla="*/ 93 h 134"/>
                    <a:gd name="T8" fmla="*/ 97 w 131"/>
                    <a:gd name="T9" fmla="*/ 100 h 134"/>
                    <a:gd name="T10" fmla="*/ 85 w 131"/>
                    <a:gd name="T11" fmla="*/ 114 h 134"/>
                    <a:gd name="T12" fmla="*/ 83 w 131"/>
                    <a:gd name="T13" fmla="*/ 115 h 134"/>
                    <a:gd name="T14" fmla="*/ 51 w 131"/>
                    <a:gd name="T15" fmla="*/ 133 h 134"/>
                    <a:gd name="T16" fmla="*/ 49 w 131"/>
                    <a:gd name="T17" fmla="*/ 133 h 134"/>
                    <a:gd name="T18" fmla="*/ 44 w 131"/>
                    <a:gd name="T19" fmla="*/ 134 h 134"/>
                    <a:gd name="T20" fmla="*/ 2 w 131"/>
                    <a:gd name="T21" fmla="*/ 100 h 134"/>
                    <a:gd name="T22" fmla="*/ 37 w 131"/>
                    <a:gd name="T23" fmla="*/ 41 h 134"/>
                    <a:gd name="T24" fmla="*/ 103 w 131"/>
                    <a:gd name="T25" fmla="*/ 0 h 134"/>
                    <a:gd name="T26" fmla="*/ 109 w 131"/>
                    <a:gd name="T27" fmla="*/ 5 h 134"/>
                    <a:gd name="T28" fmla="*/ 93 w 131"/>
                    <a:gd name="T29" fmla="*/ 16 h 134"/>
                    <a:gd name="T30" fmla="*/ 71 w 131"/>
                    <a:gd name="T31" fmla="*/ 33 h 134"/>
                    <a:gd name="T32" fmla="*/ 33 w 131"/>
                    <a:gd name="T33" fmla="*/ 76 h 134"/>
                    <a:gd name="T34" fmla="*/ 26 w 131"/>
                    <a:gd name="T35" fmla="*/ 98 h 134"/>
                    <a:gd name="T36" fmla="*/ 39 w 131"/>
                    <a:gd name="T37" fmla="*/ 109 h 134"/>
                    <a:gd name="T38" fmla="*/ 61 w 131"/>
                    <a:gd name="T39" fmla="*/ 99 h 134"/>
                    <a:gd name="T40" fmla="*/ 85 w 131"/>
                    <a:gd name="T41" fmla="*/ 77 h 134"/>
                    <a:gd name="T42" fmla="*/ 128 w 131"/>
                    <a:gd name="T43" fmla="*/ 26 h 134"/>
                    <a:gd name="T44" fmla="*/ 131 w 131"/>
                    <a:gd name="T45" fmla="*/ 3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134">
                      <a:moveTo>
                        <a:pt x="131" y="33"/>
                      </a:moveTo>
                      <a:cubicBezTo>
                        <a:pt x="131" y="33"/>
                        <a:pt x="130" y="33"/>
                        <a:pt x="130" y="33"/>
                      </a:cubicBezTo>
                      <a:cubicBezTo>
                        <a:pt x="120" y="53"/>
                        <a:pt x="113" y="74"/>
                        <a:pt x="102" y="92"/>
                      </a:cubicBezTo>
                      <a:cubicBezTo>
                        <a:pt x="102" y="92"/>
                        <a:pt x="101" y="93"/>
                        <a:pt x="101" y="93"/>
                      </a:cubicBezTo>
                      <a:cubicBezTo>
                        <a:pt x="100" y="95"/>
                        <a:pt x="98" y="98"/>
                        <a:pt x="97" y="100"/>
                      </a:cubicBezTo>
                      <a:cubicBezTo>
                        <a:pt x="93" y="105"/>
                        <a:pt x="89" y="110"/>
                        <a:pt x="85" y="114"/>
                      </a:cubicBezTo>
                      <a:cubicBezTo>
                        <a:pt x="84" y="114"/>
                        <a:pt x="83" y="115"/>
                        <a:pt x="83" y="115"/>
                      </a:cubicBezTo>
                      <a:cubicBezTo>
                        <a:pt x="74" y="124"/>
                        <a:pt x="63" y="131"/>
                        <a:pt x="51" y="133"/>
                      </a:cubicBezTo>
                      <a:cubicBezTo>
                        <a:pt x="50" y="132"/>
                        <a:pt x="49" y="132"/>
                        <a:pt x="49" y="133"/>
                      </a:cubicBezTo>
                      <a:cubicBezTo>
                        <a:pt x="47" y="134"/>
                        <a:pt x="46" y="134"/>
                        <a:pt x="44" y="134"/>
                      </a:cubicBezTo>
                      <a:cubicBezTo>
                        <a:pt x="24" y="134"/>
                        <a:pt x="3" y="121"/>
                        <a:pt x="2" y="100"/>
                      </a:cubicBezTo>
                      <a:cubicBezTo>
                        <a:pt x="0" y="75"/>
                        <a:pt x="20" y="56"/>
                        <a:pt x="37" y="41"/>
                      </a:cubicBezTo>
                      <a:cubicBezTo>
                        <a:pt x="57" y="23"/>
                        <a:pt x="79" y="11"/>
                        <a:pt x="103" y="0"/>
                      </a:cubicBezTo>
                      <a:cubicBezTo>
                        <a:pt x="105" y="3"/>
                        <a:pt x="107" y="4"/>
                        <a:pt x="109" y="5"/>
                      </a:cubicBezTo>
                      <a:cubicBezTo>
                        <a:pt x="104" y="7"/>
                        <a:pt x="98" y="12"/>
                        <a:pt x="93" y="16"/>
                      </a:cubicBezTo>
                      <a:cubicBezTo>
                        <a:pt x="85" y="21"/>
                        <a:pt x="78" y="27"/>
                        <a:pt x="71" y="33"/>
                      </a:cubicBezTo>
                      <a:cubicBezTo>
                        <a:pt x="56" y="45"/>
                        <a:pt x="42" y="59"/>
                        <a:pt x="33" y="76"/>
                      </a:cubicBezTo>
                      <a:cubicBezTo>
                        <a:pt x="29" y="82"/>
                        <a:pt x="25" y="90"/>
                        <a:pt x="26" y="98"/>
                      </a:cubicBezTo>
                      <a:cubicBezTo>
                        <a:pt x="27" y="105"/>
                        <a:pt x="33" y="109"/>
                        <a:pt x="39" y="109"/>
                      </a:cubicBezTo>
                      <a:cubicBezTo>
                        <a:pt x="48" y="110"/>
                        <a:pt x="55" y="104"/>
                        <a:pt x="61" y="99"/>
                      </a:cubicBezTo>
                      <a:cubicBezTo>
                        <a:pt x="70" y="92"/>
                        <a:pt x="78" y="85"/>
                        <a:pt x="85" y="77"/>
                      </a:cubicBezTo>
                      <a:cubicBezTo>
                        <a:pt x="101" y="61"/>
                        <a:pt x="116" y="44"/>
                        <a:pt x="128" y="26"/>
                      </a:cubicBezTo>
                      <a:cubicBezTo>
                        <a:pt x="128" y="28"/>
                        <a:pt x="129" y="31"/>
                        <a:pt x="131" y="3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99"/>
                <p:cNvSpPr>
                  <a:spLocks/>
                </p:cNvSpPr>
                <p:nvPr/>
              </p:nvSpPr>
              <p:spPr bwMode="auto">
                <a:xfrm>
                  <a:off x="3776" y="875"/>
                  <a:ext cx="38" cy="45"/>
                </a:xfrm>
                <a:custGeom>
                  <a:avLst/>
                  <a:gdLst>
                    <a:gd name="T0" fmla="*/ 16 w 16"/>
                    <a:gd name="T1" fmla="*/ 15 h 19"/>
                    <a:gd name="T2" fmla="*/ 16 w 16"/>
                    <a:gd name="T3" fmla="*/ 15 h 19"/>
                    <a:gd name="T4" fmla="*/ 4 w 16"/>
                    <a:gd name="T5" fmla="*/ 19 h 19"/>
                    <a:gd name="T6" fmla="*/ 0 w 16"/>
                    <a:gd name="T7" fmla="*/ 6 h 19"/>
                    <a:gd name="T8" fmla="*/ 6 w 16"/>
                    <a:gd name="T9" fmla="*/ 4 h 19"/>
                    <a:gd name="T10" fmla="*/ 12 w 16"/>
                    <a:gd name="T11" fmla="*/ 2 h 19"/>
                    <a:gd name="T12" fmla="*/ 12 w 16"/>
                    <a:gd name="T13" fmla="*/ 1 h 19"/>
                    <a:gd name="T14" fmla="*/ 13 w 16"/>
                    <a:gd name="T15" fmla="*/ 0 h 19"/>
                    <a:gd name="T16" fmla="*/ 16 w 16"/>
                    <a:gd name="T17"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9">
                      <a:moveTo>
                        <a:pt x="16" y="15"/>
                      </a:moveTo>
                      <a:cubicBezTo>
                        <a:pt x="16" y="15"/>
                        <a:pt x="16" y="15"/>
                        <a:pt x="16" y="15"/>
                      </a:cubicBezTo>
                      <a:cubicBezTo>
                        <a:pt x="12" y="14"/>
                        <a:pt x="7" y="17"/>
                        <a:pt x="4" y="19"/>
                      </a:cubicBezTo>
                      <a:cubicBezTo>
                        <a:pt x="3" y="15"/>
                        <a:pt x="1" y="10"/>
                        <a:pt x="0" y="6"/>
                      </a:cubicBezTo>
                      <a:cubicBezTo>
                        <a:pt x="2" y="5"/>
                        <a:pt x="4" y="5"/>
                        <a:pt x="6" y="4"/>
                      </a:cubicBezTo>
                      <a:cubicBezTo>
                        <a:pt x="8" y="3"/>
                        <a:pt x="10" y="3"/>
                        <a:pt x="12" y="2"/>
                      </a:cubicBezTo>
                      <a:cubicBezTo>
                        <a:pt x="12" y="1"/>
                        <a:pt x="12" y="1"/>
                        <a:pt x="12" y="1"/>
                      </a:cubicBezTo>
                      <a:cubicBezTo>
                        <a:pt x="13" y="0"/>
                        <a:pt x="13" y="0"/>
                        <a:pt x="13" y="0"/>
                      </a:cubicBezTo>
                      <a:cubicBezTo>
                        <a:pt x="14" y="5"/>
                        <a:pt x="15" y="10"/>
                        <a:pt x="16"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500"/>
                <p:cNvSpPr>
                  <a:spLocks/>
                </p:cNvSpPr>
                <p:nvPr/>
              </p:nvSpPr>
              <p:spPr bwMode="auto">
                <a:xfrm>
                  <a:off x="3731" y="1117"/>
                  <a:ext cx="33" cy="35"/>
                </a:xfrm>
                <a:custGeom>
                  <a:avLst/>
                  <a:gdLst>
                    <a:gd name="T0" fmla="*/ 11 w 14"/>
                    <a:gd name="T1" fmla="*/ 4 h 15"/>
                    <a:gd name="T2" fmla="*/ 14 w 14"/>
                    <a:gd name="T3" fmla="*/ 11 h 15"/>
                    <a:gd name="T4" fmla="*/ 8 w 14"/>
                    <a:gd name="T5" fmla="*/ 15 h 15"/>
                    <a:gd name="T6" fmla="*/ 4 w 14"/>
                    <a:gd name="T7" fmla="*/ 10 h 15"/>
                    <a:gd name="T8" fmla="*/ 0 w 14"/>
                    <a:gd name="T9" fmla="*/ 5 h 15"/>
                    <a:gd name="T10" fmla="*/ 9 w 14"/>
                    <a:gd name="T11" fmla="*/ 0 h 15"/>
                    <a:gd name="T12" fmla="*/ 11 w 14"/>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11" y="4"/>
                      </a:moveTo>
                      <a:cubicBezTo>
                        <a:pt x="12" y="6"/>
                        <a:pt x="13" y="9"/>
                        <a:pt x="14" y="11"/>
                      </a:cubicBezTo>
                      <a:cubicBezTo>
                        <a:pt x="12" y="12"/>
                        <a:pt x="10" y="13"/>
                        <a:pt x="8" y="15"/>
                      </a:cubicBezTo>
                      <a:cubicBezTo>
                        <a:pt x="7" y="13"/>
                        <a:pt x="5" y="12"/>
                        <a:pt x="4" y="10"/>
                      </a:cubicBezTo>
                      <a:cubicBezTo>
                        <a:pt x="3" y="8"/>
                        <a:pt x="1" y="7"/>
                        <a:pt x="0" y="5"/>
                      </a:cubicBezTo>
                      <a:cubicBezTo>
                        <a:pt x="3" y="3"/>
                        <a:pt x="6" y="1"/>
                        <a:pt x="9" y="0"/>
                      </a:cubicBezTo>
                      <a:cubicBezTo>
                        <a:pt x="10" y="1"/>
                        <a:pt x="11" y="3"/>
                        <a:pt x="1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501"/>
                <p:cNvSpPr>
                  <a:spLocks/>
                </p:cNvSpPr>
                <p:nvPr/>
              </p:nvSpPr>
              <p:spPr bwMode="auto">
                <a:xfrm>
                  <a:off x="3643" y="1505"/>
                  <a:ext cx="31" cy="40"/>
                </a:xfrm>
                <a:custGeom>
                  <a:avLst/>
                  <a:gdLst>
                    <a:gd name="T0" fmla="*/ 13 w 13"/>
                    <a:gd name="T1" fmla="*/ 4 h 17"/>
                    <a:gd name="T2" fmla="*/ 6 w 13"/>
                    <a:gd name="T3" fmla="*/ 17 h 17"/>
                    <a:gd name="T4" fmla="*/ 2 w 13"/>
                    <a:gd name="T5" fmla="*/ 14 h 17"/>
                    <a:gd name="T6" fmla="*/ 0 w 13"/>
                    <a:gd name="T7" fmla="*/ 13 h 17"/>
                    <a:gd name="T8" fmla="*/ 8 w 13"/>
                    <a:gd name="T9" fmla="*/ 0 h 17"/>
                    <a:gd name="T10" fmla="*/ 13 w 13"/>
                    <a:gd name="T11" fmla="*/ 4 h 17"/>
                  </a:gdLst>
                  <a:ahLst/>
                  <a:cxnLst>
                    <a:cxn ang="0">
                      <a:pos x="T0" y="T1"/>
                    </a:cxn>
                    <a:cxn ang="0">
                      <a:pos x="T2" y="T3"/>
                    </a:cxn>
                    <a:cxn ang="0">
                      <a:pos x="T4" y="T5"/>
                    </a:cxn>
                    <a:cxn ang="0">
                      <a:pos x="T6" y="T7"/>
                    </a:cxn>
                    <a:cxn ang="0">
                      <a:pos x="T8" y="T9"/>
                    </a:cxn>
                    <a:cxn ang="0">
                      <a:pos x="T10" y="T11"/>
                    </a:cxn>
                  </a:cxnLst>
                  <a:rect l="0" t="0" r="r" b="b"/>
                  <a:pathLst>
                    <a:path w="13" h="17">
                      <a:moveTo>
                        <a:pt x="13" y="4"/>
                      </a:moveTo>
                      <a:cubicBezTo>
                        <a:pt x="10" y="8"/>
                        <a:pt x="8" y="12"/>
                        <a:pt x="6" y="17"/>
                      </a:cubicBezTo>
                      <a:cubicBezTo>
                        <a:pt x="5" y="15"/>
                        <a:pt x="3" y="15"/>
                        <a:pt x="2" y="14"/>
                      </a:cubicBezTo>
                      <a:cubicBezTo>
                        <a:pt x="2" y="14"/>
                        <a:pt x="1" y="13"/>
                        <a:pt x="0" y="13"/>
                      </a:cubicBezTo>
                      <a:cubicBezTo>
                        <a:pt x="3" y="9"/>
                        <a:pt x="5" y="4"/>
                        <a:pt x="8" y="0"/>
                      </a:cubicBezTo>
                      <a:cubicBezTo>
                        <a:pt x="9" y="1"/>
                        <a:pt x="11" y="3"/>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502"/>
                <p:cNvSpPr>
                  <a:spLocks/>
                </p:cNvSpPr>
                <p:nvPr/>
              </p:nvSpPr>
              <p:spPr bwMode="auto">
                <a:xfrm>
                  <a:off x="3674" y="1325"/>
                  <a:ext cx="31" cy="33"/>
                </a:xfrm>
                <a:custGeom>
                  <a:avLst/>
                  <a:gdLst>
                    <a:gd name="T0" fmla="*/ 13 w 13"/>
                    <a:gd name="T1" fmla="*/ 11 h 14"/>
                    <a:gd name="T2" fmla="*/ 10 w 13"/>
                    <a:gd name="T3" fmla="*/ 12 h 14"/>
                    <a:gd name="T4" fmla="*/ 9 w 13"/>
                    <a:gd name="T5" fmla="*/ 12 h 14"/>
                    <a:gd name="T6" fmla="*/ 3 w 13"/>
                    <a:gd name="T7" fmla="*/ 12 h 14"/>
                    <a:gd name="T8" fmla="*/ 0 w 13"/>
                    <a:gd name="T9" fmla="*/ 7 h 14"/>
                    <a:gd name="T10" fmla="*/ 2 w 13"/>
                    <a:gd name="T11" fmla="*/ 3 h 14"/>
                    <a:gd name="T12" fmla="*/ 4 w 13"/>
                    <a:gd name="T13" fmla="*/ 0 h 14"/>
                    <a:gd name="T14" fmla="*/ 8 w 13"/>
                    <a:gd name="T15" fmla="*/ 5 h 14"/>
                    <a:gd name="T16" fmla="*/ 13 w 13"/>
                    <a:gd name="T1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13" y="11"/>
                      </a:moveTo>
                      <a:cubicBezTo>
                        <a:pt x="12" y="11"/>
                        <a:pt x="11" y="11"/>
                        <a:pt x="10" y="12"/>
                      </a:cubicBezTo>
                      <a:cubicBezTo>
                        <a:pt x="10" y="12"/>
                        <a:pt x="9" y="12"/>
                        <a:pt x="9" y="12"/>
                      </a:cubicBezTo>
                      <a:cubicBezTo>
                        <a:pt x="6" y="14"/>
                        <a:pt x="6" y="14"/>
                        <a:pt x="3" y="12"/>
                      </a:cubicBezTo>
                      <a:cubicBezTo>
                        <a:pt x="0" y="10"/>
                        <a:pt x="0" y="10"/>
                        <a:pt x="0" y="7"/>
                      </a:cubicBezTo>
                      <a:cubicBezTo>
                        <a:pt x="1" y="6"/>
                        <a:pt x="1" y="4"/>
                        <a:pt x="2" y="3"/>
                      </a:cubicBezTo>
                      <a:cubicBezTo>
                        <a:pt x="2" y="2"/>
                        <a:pt x="3" y="1"/>
                        <a:pt x="4" y="0"/>
                      </a:cubicBezTo>
                      <a:cubicBezTo>
                        <a:pt x="5" y="2"/>
                        <a:pt x="7" y="4"/>
                        <a:pt x="8" y="5"/>
                      </a:cubicBezTo>
                      <a:cubicBezTo>
                        <a:pt x="10" y="7"/>
                        <a:pt x="12" y="9"/>
                        <a:pt x="13" y="1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503"/>
                <p:cNvSpPr>
                  <a:spLocks/>
                </p:cNvSpPr>
                <p:nvPr/>
              </p:nvSpPr>
              <p:spPr bwMode="auto">
                <a:xfrm>
                  <a:off x="3522" y="1822"/>
                  <a:ext cx="67" cy="61"/>
                </a:xfrm>
                <a:custGeom>
                  <a:avLst/>
                  <a:gdLst>
                    <a:gd name="T0" fmla="*/ 28 w 28"/>
                    <a:gd name="T1" fmla="*/ 9 h 26"/>
                    <a:gd name="T2" fmla="*/ 26 w 28"/>
                    <a:gd name="T3" fmla="*/ 13 h 26"/>
                    <a:gd name="T4" fmla="*/ 12 w 28"/>
                    <a:gd name="T5" fmla="*/ 25 h 26"/>
                    <a:gd name="T6" fmla="*/ 1 w 28"/>
                    <a:gd name="T7" fmla="*/ 15 h 26"/>
                    <a:gd name="T8" fmla="*/ 5 w 28"/>
                    <a:gd name="T9" fmla="*/ 0 h 26"/>
                    <a:gd name="T10" fmla="*/ 11 w 28"/>
                    <a:gd name="T11" fmla="*/ 3 h 26"/>
                    <a:gd name="T12" fmla="*/ 11 w 28"/>
                    <a:gd name="T13" fmla="*/ 18 h 26"/>
                    <a:gd name="T14" fmla="*/ 18 w 28"/>
                    <a:gd name="T15" fmla="*/ 15 h 26"/>
                    <a:gd name="T16" fmla="*/ 20 w 28"/>
                    <a:gd name="T17" fmla="*/ 6 h 26"/>
                    <a:gd name="T18" fmla="*/ 28 w 28"/>
                    <a:gd name="T19"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6">
                      <a:moveTo>
                        <a:pt x="28" y="9"/>
                      </a:moveTo>
                      <a:cubicBezTo>
                        <a:pt x="27" y="10"/>
                        <a:pt x="27" y="12"/>
                        <a:pt x="26" y="13"/>
                      </a:cubicBezTo>
                      <a:cubicBezTo>
                        <a:pt x="23" y="19"/>
                        <a:pt x="19" y="24"/>
                        <a:pt x="12" y="25"/>
                      </a:cubicBezTo>
                      <a:cubicBezTo>
                        <a:pt x="6" y="26"/>
                        <a:pt x="1" y="21"/>
                        <a:pt x="1" y="15"/>
                      </a:cubicBezTo>
                      <a:cubicBezTo>
                        <a:pt x="0" y="10"/>
                        <a:pt x="3" y="5"/>
                        <a:pt x="5" y="0"/>
                      </a:cubicBezTo>
                      <a:cubicBezTo>
                        <a:pt x="7" y="1"/>
                        <a:pt x="9" y="2"/>
                        <a:pt x="11" y="3"/>
                      </a:cubicBezTo>
                      <a:cubicBezTo>
                        <a:pt x="9" y="7"/>
                        <a:pt x="5" y="16"/>
                        <a:pt x="11" y="18"/>
                      </a:cubicBezTo>
                      <a:cubicBezTo>
                        <a:pt x="14" y="19"/>
                        <a:pt x="16" y="17"/>
                        <a:pt x="18" y="15"/>
                      </a:cubicBezTo>
                      <a:cubicBezTo>
                        <a:pt x="19" y="13"/>
                        <a:pt x="21" y="9"/>
                        <a:pt x="20" y="6"/>
                      </a:cubicBezTo>
                      <a:cubicBezTo>
                        <a:pt x="23" y="7"/>
                        <a:pt x="25" y="8"/>
                        <a:pt x="28" y="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504"/>
                <p:cNvSpPr>
                  <a:spLocks/>
                </p:cNvSpPr>
                <p:nvPr/>
              </p:nvSpPr>
              <p:spPr bwMode="auto">
                <a:xfrm>
                  <a:off x="3627" y="1540"/>
                  <a:ext cx="28" cy="33"/>
                </a:xfrm>
                <a:custGeom>
                  <a:avLst/>
                  <a:gdLst>
                    <a:gd name="T0" fmla="*/ 12 w 12"/>
                    <a:gd name="T1" fmla="*/ 3 h 14"/>
                    <a:gd name="T2" fmla="*/ 12 w 12"/>
                    <a:gd name="T3" fmla="*/ 3 h 14"/>
                    <a:gd name="T4" fmla="*/ 6 w 12"/>
                    <a:gd name="T5" fmla="*/ 14 h 14"/>
                    <a:gd name="T6" fmla="*/ 3 w 12"/>
                    <a:gd name="T7" fmla="*/ 12 h 14"/>
                    <a:gd name="T8" fmla="*/ 0 w 12"/>
                    <a:gd name="T9" fmla="*/ 9 h 14"/>
                    <a:gd name="T10" fmla="*/ 6 w 12"/>
                    <a:gd name="T11" fmla="*/ 0 h 14"/>
                    <a:gd name="T12" fmla="*/ 8 w 12"/>
                    <a:gd name="T13" fmla="*/ 1 h 14"/>
                    <a:gd name="T14" fmla="*/ 12 w 12"/>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4">
                      <a:moveTo>
                        <a:pt x="12" y="3"/>
                      </a:moveTo>
                      <a:cubicBezTo>
                        <a:pt x="12" y="3"/>
                        <a:pt x="12" y="3"/>
                        <a:pt x="12" y="3"/>
                      </a:cubicBezTo>
                      <a:cubicBezTo>
                        <a:pt x="10" y="7"/>
                        <a:pt x="8" y="10"/>
                        <a:pt x="6" y="14"/>
                      </a:cubicBezTo>
                      <a:cubicBezTo>
                        <a:pt x="5" y="13"/>
                        <a:pt x="4" y="12"/>
                        <a:pt x="3" y="12"/>
                      </a:cubicBezTo>
                      <a:cubicBezTo>
                        <a:pt x="2" y="11"/>
                        <a:pt x="1" y="10"/>
                        <a:pt x="0" y="9"/>
                      </a:cubicBezTo>
                      <a:cubicBezTo>
                        <a:pt x="2" y="6"/>
                        <a:pt x="4" y="3"/>
                        <a:pt x="6" y="0"/>
                      </a:cubicBezTo>
                      <a:cubicBezTo>
                        <a:pt x="7" y="0"/>
                        <a:pt x="7" y="0"/>
                        <a:pt x="8" y="1"/>
                      </a:cubicBezTo>
                      <a:cubicBezTo>
                        <a:pt x="9" y="2"/>
                        <a:pt x="10" y="3"/>
                        <a:pt x="12"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505"/>
                <p:cNvSpPr>
                  <a:spLocks/>
                </p:cNvSpPr>
                <p:nvPr/>
              </p:nvSpPr>
              <p:spPr bwMode="auto">
                <a:xfrm>
                  <a:off x="3684" y="1285"/>
                  <a:ext cx="38" cy="42"/>
                </a:xfrm>
                <a:custGeom>
                  <a:avLst/>
                  <a:gdLst>
                    <a:gd name="T0" fmla="*/ 12 w 16"/>
                    <a:gd name="T1" fmla="*/ 0 h 18"/>
                    <a:gd name="T2" fmla="*/ 16 w 16"/>
                    <a:gd name="T3" fmla="*/ 8 h 18"/>
                    <a:gd name="T4" fmla="*/ 9 w 16"/>
                    <a:gd name="T5" fmla="*/ 14 h 18"/>
                    <a:gd name="T6" fmla="*/ 6 w 16"/>
                    <a:gd name="T7" fmla="*/ 18 h 18"/>
                    <a:gd name="T8" fmla="*/ 4 w 16"/>
                    <a:gd name="T9" fmla="*/ 14 h 18"/>
                    <a:gd name="T10" fmla="*/ 3 w 16"/>
                    <a:gd name="T11" fmla="*/ 12 h 18"/>
                    <a:gd name="T12" fmla="*/ 3 w 16"/>
                    <a:gd name="T13" fmla="*/ 12 h 18"/>
                    <a:gd name="T14" fmla="*/ 0 w 16"/>
                    <a:gd name="T15" fmla="*/ 6 h 18"/>
                    <a:gd name="T16" fmla="*/ 6 w 16"/>
                    <a:gd name="T17" fmla="*/ 2 h 18"/>
                    <a:gd name="T18" fmla="*/ 12 w 16"/>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0"/>
                      </a:moveTo>
                      <a:cubicBezTo>
                        <a:pt x="13" y="3"/>
                        <a:pt x="14" y="6"/>
                        <a:pt x="16" y="8"/>
                      </a:cubicBezTo>
                      <a:cubicBezTo>
                        <a:pt x="13" y="10"/>
                        <a:pt x="11" y="12"/>
                        <a:pt x="9" y="14"/>
                      </a:cubicBezTo>
                      <a:cubicBezTo>
                        <a:pt x="8" y="15"/>
                        <a:pt x="7" y="16"/>
                        <a:pt x="6" y="18"/>
                      </a:cubicBezTo>
                      <a:cubicBezTo>
                        <a:pt x="6" y="16"/>
                        <a:pt x="5" y="15"/>
                        <a:pt x="4" y="14"/>
                      </a:cubicBezTo>
                      <a:cubicBezTo>
                        <a:pt x="5" y="13"/>
                        <a:pt x="4" y="12"/>
                        <a:pt x="3" y="12"/>
                      </a:cubicBezTo>
                      <a:cubicBezTo>
                        <a:pt x="3" y="12"/>
                        <a:pt x="3" y="12"/>
                        <a:pt x="3" y="12"/>
                      </a:cubicBezTo>
                      <a:cubicBezTo>
                        <a:pt x="2" y="10"/>
                        <a:pt x="1" y="8"/>
                        <a:pt x="0" y="6"/>
                      </a:cubicBezTo>
                      <a:cubicBezTo>
                        <a:pt x="2" y="5"/>
                        <a:pt x="4" y="3"/>
                        <a:pt x="6" y="2"/>
                      </a:cubicBezTo>
                      <a:cubicBezTo>
                        <a:pt x="8" y="2"/>
                        <a:pt x="10" y="1"/>
                        <a:pt x="1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506"/>
                <p:cNvSpPr>
                  <a:spLocks noEditPoints="1"/>
                </p:cNvSpPr>
                <p:nvPr/>
              </p:nvSpPr>
              <p:spPr bwMode="auto">
                <a:xfrm>
                  <a:off x="3591" y="767"/>
                  <a:ext cx="176" cy="324"/>
                </a:xfrm>
                <a:custGeom>
                  <a:avLst/>
                  <a:gdLst>
                    <a:gd name="T0" fmla="*/ 74 w 74"/>
                    <a:gd name="T1" fmla="*/ 125 h 137"/>
                    <a:gd name="T2" fmla="*/ 72 w 74"/>
                    <a:gd name="T3" fmla="*/ 125 h 137"/>
                    <a:gd name="T4" fmla="*/ 65 w 74"/>
                    <a:gd name="T5" fmla="*/ 137 h 137"/>
                    <a:gd name="T6" fmla="*/ 55 w 74"/>
                    <a:gd name="T7" fmla="*/ 134 h 137"/>
                    <a:gd name="T8" fmla="*/ 55 w 74"/>
                    <a:gd name="T9" fmla="*/ 134 h 137"/>
                    <a:gd name="T10" fmla="*/ 6 w 74"/>
                    <a:gd name="T11" fmla="*/ 35 h 137"/>
                    <a:gd name="T12" fmla="*/ 7 w 74"/>
                    <a:gd name="T13" fmla="*/ 9 h 137"/>
                    <a:gd name="T14" fmla="*/ 33 w 74"/>
                    <a:gd name="T15" fmla="*/ 17 h 137"/>
                    <a:gd name="T16" fmla="*/ 55 w 74"/>
                    <a:gd name="T17" fmla="*/ 67 h 137"/>
                    <a:gd name="T18" fmla="*/ 65 w 74"/>
                    <a:gd name="T19" fmla="*/ 96 h 137"/>
                    <a:gd name="T20" fmla="*/ 74 w 74"/>
                    <a:gd name="T21" fmla="*/ 125 h 137"/>
                    <a:gd name="T22" fmla="*/ 55 w 74"/>
                    <a:gd name="T23" fmla="*/ 116 h 137"/>
                    <a:gd name="T24" fmla="*/ 62 w 74"/>
                    <a:gd name="T25" fmla="*/ 111 h 137"/>
                    <a:gd name="T26" fmla="*/ 55 w 74"/>
                    <a:gd name="T27" fmla="*/ 106 h 137"/>
                    <a:gd name="T28" fmla="*/ 53 w 74"/>
                    <a:gd name="T29" fmla="*/ 108 h 137"/>
                    <a:gd name="T30" fmla="*/ 52 w 74"/>
                    <a:gd name="T31" fmla="*/ 108 h 137"/>
                    <a:gd name="T32" fmla="*/ 55 w 74"/>
                    <a:gd name="T33" fmla="*/ 116 h 137"/>
                    <a:gd name="T34" fmla="*/ 34 w 74"/>
                    <a:gd name="T35" fmla="*/ 72 h 137"/>
                    <a:gd name="T36" fmla="*/ 41 w 74"/>
                    <a:gd name="T37" fmla="*/ 67 h 137"/>
                    <a:gd name="T38" fmla="*/ 35 w 74"/>
                    <a:gd name="T39" fmla="*/ 63 h 137"/>
                    <a:gd name="T40" fmla="*/ 33 w 74"/>
                    <a:gd name="T41" fmla="*/ 63 h 137"/>
                    <a:gd name="T42" fmla="*/ 34 w 74"/>
                    <a:gd name="T43" fmla="*/ 72 h 137"/>
                    <a:gd name="T44" fmla="*/ 21 w 74"/>
                    <a:gd name="T45" fmla="*/ 31 h 137"/>
                    <a:gd name="T46" fmla="*/ 25 w 74"/>
                    <a:gd name="T47" fmla="*/ 25 h 137"/>
                    <a:gd name="T48" fmla="*/ 18 w 74"/>
                    <a:gd name="T49" fmla="*/ 23 h 137"/>
                    <a:gd name="T50" fmla="*/ 17 w 74"/>
                    <a:gd name="T51" fmla="*/ 23 h 137"/>
                    <a:gd name="T52" fmla="*/ 16 w 74"/>
                    <a:gd name="T53" fmla="*/ 28 h 137"/>
                    <a:gd name="T54" fmla="*/ 21 w 74"/>
                    <a:gd name="T55" fmla="*/ 3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137">
                      <a:moveTo>
                        <a:pt x="74" y="125"/>
                      </a:moveTo>
                      <a:cubicBezTo>
                        <a:pt x="73" y="125"/>
                        <a:pt x="73" y="125"/>
                        <a:pt x="72" y="125"/>
                      </a:cubicBezTo>
                      <a:cubicBezTo>
                        <a:pt x="66" y="126"/>
                        <a:pt x="64" y="131"/>
                        <a:pt x="65" y="137"/>
                      </a:cubicBezTo>
                      <a:cubicBezTo>
                        <a:pt x="62" y="135"/>
                        <a:pt x="58" y="134"/>
                        <a:pt x="55" y="134"/>
                      </a:cubicBezTo>
                      <a:cubicBezTo>
                        <a:pt x="55" y="134"/>
                        <a:pt x="55" y="134"/>
                        <a:pt x="55" y="134"/>
                      </a:cubicBezTo>
                      <a:cubicBezTo>
                        <a:pt x="36" y="102"/>
                        <a:pt x="18" y="71"/>
                        <a:pt x="6" y="35"/>
                      </a:cubicBezTo>
                      <a:cubicBezTo>
                        <a:pt x="4" y="27"/>
                        <a:pt x="0" y="16"/>
                        <a:pt x="7" y="9"/>
                      </a:cubicBezTo>
                      <a:cubicBezTo>
                        <a:pt x="16" y="0"/>
                        <a:pt x="28" y="9"/>
                        <a:pt x="33" y="17"/>
                      </a:cubicBezTo>
                      <a:cubicBezTo>
                        <a:pt x="42" y="32"/>
                        <a:pt x="49" y="50"/>
                        <a:pt x="55" y="67"/>
                      </a:cubicBezTo>
                      <a:cubicBezTo>
                        <a:pt x="59" y="76"/>
                        <a:pt x="62" y="86"/>
                        <a:pt x="65" y="96"/>
                      </a:cubicBezTo>
                      <a:cubicBezTo>
                        <a:pt x="68" y="105"/>
                        <a:pt x="70" y="116"/>
                        <a:pt x="74" y="125"/>
                      </a:cubicBezTo>
                      <a:close/>
                      <a:moveTo>
                        <a:pt x="55" y="116"/>
                      </a:moveTo>
                      <a:cubicBezTo>
                        <a:pt x="58" y="117"/>
                        <a:pt x="61" y="114"/>
                        <a:pt x="62" y="111"/>
                      </a:cubicBezTo>
                      <a:cubicBezTo>
                        <a:pt x="62" y="108"/>
                        <a:pt x="58" y="104"/>
                        <a:pt x="55" y="106"/>
                      </a:cubicBezTo>
                      <a:cubicBezTo>
                        <a:pt x="54" y="107"/>
                        <a:pt x="53" y="107"/>
                        <a:pt x="53" y="108"/>
                      </a:cubicBezTo>
                      <a:cubicBezTo>
                        <a:pt x="53" y="108"/>
                        <a:pt x="52" y="108"/>
                        <a:pt x="52" y="108"/>
                      </a:cubicBezTo>
                      <a:cubicBezTo>
                        <a:pt x="50" y="111"/>
                        <a:pt x="52" y="115"/>
                        <a:pt x="55" y="116"/>
                      </a:cubicBezTo>
                      <a:close/>
                      <a:moveTo>
                        <a:pt x="34" y="72"/>
                      </a:moveTo>
                      <a:cubicBezTo>
                        <a:pt x="38" y="73"/>
                        <a:pt x="42" y="71"/>
                        <a:pt x="41" y="67"/>
                      </a:cubicBezTo>
                      <a:cubicBezTo>
                        <a:pt x="41" y="64"/>
                        <a:pt x="38" y="62"/>
                        <a:pt x="35" y="63"/>
                      </a:cubicBezTo>
                      <a:cubicBezTo>
                        <a:pt x="34" y="62"/>
                        <a:pt x="33" y="62"/>
                        <a:pt x="33" y="63"/>
                      </a:cubicBezTo>
                      <a:cubicBezTo>
                        <a:pt x="30" y="65"/>
                        <a:pt x="31" y="70"/>
                        <a:pt x="34" y="72"/>
                      </a:cubicBezTo>
                      <a:close/>
                      <a:moveTo>
                        <a:pt x="21" y="31"/>
                      </a:moveTo>
                      <a:cubicBezTo>
                        <a:pt x="24" y="30"/>
                        <a:pt x="26" y="28"/>
                        <a:pt x="25" y="25"/>
                      </a:cubicBezTo>
                      <a:cubicBezTo>
                        <a:pt x="24" y="22"/>
                        <a:pt x="20" y="21"/>
                        <a:pt x="18" y="23"/>
                      </a:cubicBezTo>
                      <a:cubicBezTo>
                        <a:pt x="17" y="23"/>
                        <a:pt x="17" y="23"/>
                        <a:pt x="17" y="23"/>
                      </a:cubicBezTo>
                      <a:cubicBezTo>
                        <a:pt x="16" y="24"/>
                        <a:pt x="15" y="26"/>
                        <a:pt x="16" y="28"/>
                      </a:cubicBezTo>
                      <a:cubicBezTo>
                        <a:pt x="16" y="31"/>
                        <a:pt x="19" y="32"/>
                        <a:pt x="21" y="3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507"/>
                <p:cNvSpPr>
                  <a:spLocks/>
                </p:cNvSpPr>
                <p:nvPr/>
              </p:nvSpPr>
              <p:spPr bwMode="auto">
                <a:xfrm>
                  <a:off x="3764" y="847"/>
                  <a:ext cx="43" cy="38"/>
                </a:xfrm>
                <a:custGeom>
                  <a:avLst/>
                  <a:gdLst>
                    <a:gd name="T0" fmla="*/ 18 w 18"/>
                    <a:gd name="T1" fmla="*/ 12 h 16"/>
                    <a:gd name="T2" fmla="*/ 17 w 18"/>
                    <a:gd name="T3" fmla="*/ 13 h 16"/>
                    <a:gd name="T4" fmla="*/ 17 w 18"/>
                    <a:gd name="T5" fmla="*/ 12 h 16"/>
                    <a:gd name="T6" fmla="*/ 11 w 18"/>
                    <a:gd name="T7" fmla="*/ 14 h 16"/>
                    <a:gd name="T8" fmla="*/ 4 w 18"/>
                    <a:gd name="T9" fmla="*/ 16 h 16"/>
                    <a:gd name="T10" fmla="*/ 4 w 18"/>
                    <a:gd name="T11" fmla="*/ 14 h 16"/>
                    <a:gd name="T12" fmla="*/ 0 w 18"/>
                    <a:gd name="T13" fmla="*/ 2 h 16"/>
                    <a:gd name="T14" fmla="*/ 1 w 18"/>
                    <a:gd name="T15" fmla="*/ 3 h 16"/>
                    <a:gd name="T16" fmla="*/ 14 w 18"/>
                    <a:gd name="T17" fmla="*/ 0 h 16"/>
                    <a:gd name="T18" fmla="*/ 18 w 18"/>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6">
                      <a:moveTo>
                        <a:pt x="18" y="12"/>
                      </a:moveTo>
                      <a:cubicBezTo>
                        <a:pt x="17" y="13"/>
                        <a:pt x="17" y="13"/>
                        <a:pt x="17" y="13"/>
                      </a:cubicBezTo>
                      <a:cubicBezTo>
                        <a:pt x="17" y="12"/>
                        <a:pt x="17" y="12"/>
                        <a:pt x="17" y="12"/>
                      </a:cubicBezTo>
                      <a:cubicBezTo>
                        <a:pt x="15" y="12"/>
                        <a:pt x="13" y="13"/>
                        <a:pt x="11" y="14"/>
                      </a:cubicBezTo>
                      <a:cubicBezTo>
                        <a:pt x="9" y="15"/>
                        <a:pt x="7" y="16"/>
                        <a:pt x="4" y="16"/>
                      </a:cubicBezTo>
                      <a:cubicBezTo>
                        <a:pt x="4" y="16"/>
                        <a:pt x="4" y="15"/>
                        <a:pt x="4" y="14"/>
                      </a:cubicBezTo>
                      <a:cubicBezTo>
                        <a:pt x="2" y="11"/>
                        <a:pt x="1" y="6"/>
                        <a:pt x="0" y="2"/>
                      </a:cubicBezTo>
                      <a:cubicBezTo>
                        <a:pt x="0" y="3"/>
                        <a:pt x="0" y="3"/>
                        <a:pt x="1" y="3"/>
                      </a:cubicBezTo>
                      <a:cubicBezTo>
                        <a:pt x="5" y="2"/>
                        <a:pt x="10" y="1"/>
                        <a:pt x="14" y="0"/>
                      </a:cubicBezTo>
                      <a:cubicBezTo>
                        <a:pt x="16" y="4"/>
                        <a:pt x="17" y="8"/>
                        <a:pt x="18"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508"/>
                <p:cNvSpPr>
                  <a:spLocks/>
                </p:cNvSpPr>
                <p:nvPr/>
              </p:nvSpPr>
              <p:spPr bwMode="auto">
                <a:xfrm>
                  <a:off x="3480" y="1933"/>
                  <a:ext cx="102" cy="87"/>
                </a:xfrm>
                <a:custGeom>
                  <a:avLst/>
                  <a:gdLst>
                    <a:gd name="T0" fmla="*/ 27 w 43"/>
                    <a:gd name="T1" fmla="*/ 0 h 37"/>
                    <a:gd name="T2" fmla="*/ 43 w 43"/>
                    <a:gd name="T3" fmla="*/ 26 h 37"/>
                    <a:gd name="T4" fmla="*/ 16 w 43"/>
                    <a:gd name="T5" fmla="*/ 33 h 37"/>
                    <a:gd name="T6" fmla="*/ 1 w 43"/>
                    <a:gd name="T7" fmla="*/ 9 h 37"/>
                    <a:gd name="T8" fmla="*/ 27 w 43"/>
                    <a:gd name="T9" fmla="*/ 0 h 37"/>
                  </a:gdLst>
                  <a:ahLst/>
                  <a:cxnLst>
                    <a:cxn ang="0">
                      <a:pos x="T0" y="T1"/>
                    </a:cxn>
                    <a:cxn ang="0">
                      <a:pos x="T2" y="T3"/>
                    </a:cxn>
                    <a:cxn ang="0">
                      <a:pos x="T4" y="T5"/>
                    </a:cxn>
                    <a:cxn ang="0">
                      <a:pos x="T6" y="T7"/>
                    </a:cxn>
                    <a:cxn ang="0">
                      <a:pos x="T8" y="T9"/>
                    </a:cxn>
                  </a:cxnLst>
                  <a:rect l="0" t="0" r="r" b="b"/>
                  <a:pathLst>
                    <a:path w="43" h="37">
                      <a:moveTo>
                        <a:pt x="27" y="0"/>
                      </a:moveTo>
                      <a:cubicBezTo>
                        <a:pt x="27" y="12"/>
                        <a:pt x="31" y="22"/>
                        <a:pt x="43" y="26"/>
                      </a:cubicBezTo>
                      <a:cubicBezTo>
                        <a:pt x="37" y="34"/>
                        <a:pt x="26" y="37"/>
                        <a:pt x="16" y="33"/>
                      </a:cubicBezTo>
                      <a:cubicBezTo>
                        <a:pt x="6" y="30"/>
                        <a:pt x="0" y="19"/>
                        <a:pt x="1" y="9"/>
                      </a:cubicBezTo>
                      <a:cubicBezTo>
                        <a:pt x="11" y="11"/>
                        <a:pt x="21" y="7"/>
                        <a:pt x="2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509"/>
                <p:cNvSpPr>
                  <a:spLocks/>
                </p:cNvSpPr>
                <p:nvPr/>
              </p:nvSpPr>
              <p:spPr bwMode="auto">
                <a:xfrm>
                  <a:off x="3850" y="577"/>
                  <a:ext cx="18" cy="33"/>
                </a:xfrm>
                <a:custGeom>
                  <a:avLst/>
                  <a:gdLst>
                    <a:gd name="T0" fmla="*/ 5 w 8"/>
                    <a:gd name="T1" fmla="*/ 3 h 14"/>
                    <a:gd name="T2" fmla="*/ 8 w 8"/>
                    <a:gd name="T3" fmla="*/ 14 h 14"/>
                    <a:gd name="T4" fmla="*/ 0 w 8"/>
                    <a:gd name="T5" fmla="*/ 13 h 14"/>
                    <a:gd name="T6" fmla="*/ 0 w 8"/>
                    <a:gd name="T7" fmla="*/ 13 h 14"/>
                    <a:gd name="T8" fmla="*/ 1 w 8"/>
                    <a:gd name="T9" fmla="*/ 6 h 14"/>
                    <a:gd name="T10" fmla="*/ 5 w 8"/>
                    <a:gd name="T11" fmla="*/ 3 h 14"/>
                  </a:gdLst>
                  <a:ahLst/>
                  <a:cxnLst>
                    <a:cxn ang="0">
                      <a:pos x="T0" y="T1"/>
                    </a:cxn>
                    <a:cxn ang="0">
                      <a:pos x="T2" y="T3"/>
                    </a:cxn>
                    <a:cxn ang="0">
                      <a:pos x="T4" y="T5"/>
                    </a:cxn>
                    <a:cxn ang="0">
                      <a:pos x="T6" y="T7"/>
                    </a:cxn>
                    <a:cxn ang="0">
                      <a:pos x="T8" y="T9"/>
                    </a:cxn>
                    <a:cxn ang="0">
                      <a:pos x="T10" y="T11"/>
                    </a:cxn>
                  </a:cxnLst>
                  <a:rect l="0" t="0" r="r" b="b"/>
                  <a:pathLst>
                    <a:path w="8" h="14">
                      <a:moveTo>
                        <a:pt x="5" y="3"/>
                      </a:moveTo>
                      <a:cubicBezTo>
                        <a:pt x="8" y="6"/>
                        <a:pt x="6" y="11"/>
                        <a:pt x="8" y="14"/>
                      </a:cubicBezTo>
                      <a:cubicBezTo>
                        <a:pt x="5" y="14"/>
                        <a:pt x="3" y="14"/>
                        <a:pt x="0" y="13"/>
                      </a:cubicBezTo>
                      <a:cubicBezTo>
                        <a:pt x="0" y="13"/>
                        <a:pt x="0" y="13"/>
                        <a:pt x="0" y="13"/>
                      </a:cubicBezTo>
                      <a:cubicBezTo>
                        <a:pt x="0" y="10"/>
                        <a:pt x="0" y="8"/>
                        <a:pt x="1" y="6"/>
                      </a:cubicBezTo>
                      <a:cubicBezTo>
                        <a:pt x="1" y="4"/>
                        <a:pt x="3" y="0"/>
                        <a:pt x="5"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510"/>
                <p:cNvSpPr>
                  <a:spLocks/>
                </p:cNvSpPr>
                <p:nvPr/>
              </p:nvSpPr>
              <p:spPr bwMode="auto">
                <a:xfrm>
                  <a:off x="3700" y="1088"/>
                  <a:ext cx="48" cy="40"/>
                </a:xfrm>
                <a:custGeom>
                  <a:avLst/>
                  <a:gdLst>
                    <a:gd name="T0" fmla="*/ 20 w 20"/>
                    <a:gd name="T1" fmla="*/ 7 h 17"/>
                    <a:gd name="T2" fmla="*/ 20 w 20"/>
                    <a:gd name="T3" fmla="*/ 8 h 17"/>
                    <a:gd name="T4" fmla="*/ 5 w 20"/>
                    <a:gd name="T5" fmla="*/ 17 h 17"/>
                    <a:gd name="T6" fmla="*/ 6 w 20"/>
                    <a:gd name="T7" fmla="*/ 2 h 17"/>
                    <a:gd name="T8" fmla="*/ 20 w 20"/>
                    <a:gd name="T9" fmla="*/ 7 h 17"/>
                    <a:gd name="T10" fmla="*/ 20 w 20"/>
                    <a:gd name="T11" fmla="*/ 7 h 17"/>
                    <a:gd name="T12" fmla="*/ 20 w 20"/>
                    <a:gd name="T13" fmla="*/ 7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20" y="7"/>
                      </a:moveTo>
                      <a:cubicBezTo>
                        <a:pt x="20" y="7"/>
                        <a:pt x="20" y="7"/>
                        <a:pt x="20" y="8"/>
                      </a:cubicBezTo>
                      <a:cubicBezTo>
                        <a:pt x="15" y="10"/>
                        <a:pt x="10" y="13"/>
                        <a:pt x="5" y="17"/>
                      </a:cubicBezTo>
                      <a:cubicBezTo>
                        <a:pt x="2" y="13"/>
                        <a:pt x="0" y="5"/>
                        <a:pt x="6" y="2"/>
                      </a:cubicBezTo>
                      <a:cubicBezTo>
                        <a:pt x="11" y="0"/>
                        <a:pt x="17" y="3"/>
                        <a:pt x="20" y="7"/>
                      </a:cubicBezTo>
                      <a:cubicBezTo>
                        <a:pt x="20" y="7"/>
                        <a:pt x="20" y="7"/>
                        <a:pt x="20" y="7"/>
                      </a:cubicBezTo>
                      <a:cubicBezTo>
                        <a:pt x="20" y="7"/>
                        <a:pt x="20" y="7"/>
                        <a:pt x="20" y="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511"/>
                <p:cNvSpPr>
                  <a:spLocks/>
                </p:cNvSpPr>
                <p:nvPr/>
              </p:nvSpPr>
              <p:spPr bwMode="auto">
                <a:xfrm>
                  <a:off x="3435" y="2042"/>
                  <a:ext cx="95" cy="80"/>
                </a:xfrm>
                <a:custGeom>
                  <a:avLst/>
                  <a:gdLst>
                    <a:gd name="T0" fmla="*/ 40 w 40"/>
                    <a:gd name="T1" fmla="*/ 22 h 34"/>
                    <a:gd name="T2" fmla="*/ 26 w 40"/>
                    <a:gd name="T3" fmla="*/ 32 h 34"/>
                    <a:gd name="T4" fmla="*/ 17 w 40"/>
                    <a:gd name="T5" fmla="*/ 34 h 34"/>
                    <a:gd name="T6" fmla="*/ 14 w 40"/>
                    <a:gd name="T7" fmla="*/ 34 h 34"/>
                    <a:gd name="T8" fmla="*/ 9 w 40"/>
                    <a:gd name="T9" fmla="*/ 34 h 34"/>
                    <a:gd name="T10" fmla="*/ 0 w 40"/>
                    <a:gd name="T11" fmla="*/ 8 h 34"/>
                    <a:gd name="T12" fmla="*/ 14 w 40"/>
                    <a:gd name="T13" fmla="*/ 10 h 34"/>
                    <a:gd name="T14" fmla="*/ 28 w 40"/>
                    <a:gd name="T15" fmla="*/ 0 h 34"/>
                    <a:gd name="T16" fmla="*/ 40 w 40"/>
                    <a:gd name="T1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4">
                      <a:moveTo>
                        <a:pt x="40" y="22"/>
                      </a:moveTo>
                      <a:cubicBezTo>
                        <a:pt x="37" y="27"/>
                        <a:pt x="32" y="30"/>
                        <a:pt x="26" y="32"/>
                      </a:cubicBezTo>
                      <a:cubicBezTo>
                        <a:pt x="23" y="33"/>
                        <a:pt x="20" y="34"/>
                        <a:pt x="17" y="34"/>
                      </a:cubicBezTo>
                      <a:cubicBezTo>
                        <a:pt x="16" y="34"/>
                        <a:pt x="15" y="34"/>
                        <a:pt x="14" y="34"/>
                      </a:cubicBezTo>
                      <a:cubicBezTo>
                        <a:pt x="14" y="34"/>
                        <a:pt x="11" y="34"/>
                        <a:pt x="9" y="34"/>
                      </a:cubicBezTo>
                      <a:cubicBezTo>
                        <a:pt x="6" y="25"/>
                        <a:pt x="3" y="17"/>
                        <a:pt x="0" y="8"/>
                      </a:cubicBezTo>
                      <a:cubicBezTo>
                        <a:pt x="4" y="11"/>
                        <a:pt x="9" y="11"/>
                        <a:pt x="14" y="10"/>
                      </a:cubicBezTo>
                      <a:cubicBezTo>
                        <a:pt x="19" y="8"/>
                        <a:pt x="24" y="4"/>
                        <a:pt x="28" y="0"/>
                      </a:cubicBezTo>
                      <a:cubicBezTo>
                        <a:pt x="28" y="9"/>
                        <a:pt x="33" y="17"/>
                        <a:pt x="40"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512"/>
                <p:cNvSpPr>
                  <a:spLocks/>
                </p:cNvSpPr>
                <p:nvPr/>
              </p:nvSpPr>
              <p:spPr bwMode="auto">
                <a:xfrm>
                  <a:off x="3700" y="1131"/>
                  <a:ext cx="45" cy="42"/>
                </a:xfrm>
                <a:custGeom>
                  <a:avLst/>
                  <a:gdLst>
                    <a:gd name="T0" fmla="*/ 19 w 19"/>
                    <a:gd name="T1" fmla="*/ 11 h 18"/>
                    <a:gd name="T2" fmla="*/ 12 w 19"/>
                    <a:gd name="T3" fmla="*/ 18 h 18"/>
                    <a:gd name="T4" fmla="*/ 6 w 19"/>
                    <a:gd name="T5" fmla="*/ 14 h 18"/>
                    <a:gd name="T6" fmla="*/ 0 w 19"/>
                    <a:gd name="T7" fmla="*/ 11 h 18"/>
                    <a:gd name="T8" fmla="*/ 11 w 19"/>
                    <a:gd name="T9" fmla="*/ 0 h 18"/>
                    <a:gd name="T10" fmla="*/ 15 w 19"/>
                    <a:gd name="T11" fmla="*/ 5 h 18"/>
                    <a:gd name="T12" fmla="*/ 19 w 19"/>
                    <a:gd name="T13" fmla="*/ 11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19" y="11"/>
                      </a:moveTo>
                      <a:cubicBezTo>
                        <a:pt x="16" y="13"/>
                        <a:pt x="14" y="15"/>
                        <a:pt x="12" y="18"/>
                      </a:cubicBezTo>
                      <a:cubicBezTo>
                        <a:pt x="10" y="16"/>
                        <a:pt x="8" y="15"/>
                        <a:pt x="6" y="14"/>
                      </a:cubicBezTo>
                      <a:cubicBezTo>
                        <a:pt x="4" y="13"/>
                        <a:pt x="2" y="12"/>
                        <a:pt x="0" y="11"/>
                      </a:cubicBezTo>
                      <a:cubicBezTo>
                        <a:pt x="3" y="7"/>
                        <a:pt x="7" y="3"/>
                        <a:pt x="11" y="0"/>
                      </a:cubicBezTo>
                      <a:cubicBezTo>
                        <a:pt x="12" y="2"/>
                        <a:pt x="13" y="4"/>
                        <a:pt x="15" y="5"/>
                      </a:cubicBezTo>
                      <a:cubicBezTo>
                        <a:pt x="16" y="7"/>
                        <a:pt x="17" y="9"/>
                        <a:pt x="19"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513"/>
                <p:cNvSpPr>
                  <a:spLocks/>
                </p:cNvSpPr>
                <p:nvPr/>
              </p:nvSpPr>
              <p:spPr bwMode="auto">
                <a:xfrm>
                  <a:off x="3549" y="1902"/>
                  <a:ext cx="9" cy="7"/>
                </a:xfrm>
                <a:custGeom>
                  <a:avLst/>
                  <a:gdLst>
                    <a:gd name="T0" fmla="*/ 4 w 4"/>
                    <a:gd name="T1" fmla="*/ 3 h 3"/>
                    <a:gd name="T2" fmla="*/ 0 w 4"/>
                    <a:gd name="T3" fmla="*/ 1 h 3"/>
                    <a:gd name="T4" fmla="*/ 4 w 4"/>
                    <a:gd name="T5" fmla="*/ 3 h 3"/>
                  </a:gdLst>
                  <a:ahLst/>
                  <a:cxnLst>
                    <a:cxn ang="0">
                      <a:pos x="T0" y="T1"/>
                    </a:cxn>
                    <a:cxn ang="0">
                      <a:pos x="T2" y="T3"/>
                    </a:cxn>
                    <a:cxn ang="0">
                      <a:pos x="T4" y="T5"/>
                    </a:cxn>
                  </a:cxnLst>
                  <a:rect l="0" t="0" r="r" b="b"/>
                  <a:pathLst>
                    <a:path w="4" h="3">
                      <a:moveTo>
                        <a:pt x="4" y="3"/>
                      </a:moveTo>
                      <a:cubicBezTo>
                        <a:pt x="3" y="2"/>
                        <a:pt x="2" y="2"/>
                        <a:pt x="0" y="1"/>
                      </a:cubicBezTo>
                      <a:cubicBezTo>
                        <a:pt x="1" y="0"/>
                        <a:pt x="4" y="1"/>
                        <a:pt x="4"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514"/>
                <p:cNvSpPr>
                  <a:spLocks noEditPoints="1"/>
                </p:cNvSpPr>
                <p:nvPr/>
              </p:nvSpPr>
              <p:spPr bwMode="auto">
                <a:xfrm>
                  <a:off x="3466" y="1322"/>
                  <a:ext cx="225" cy="239"/>
                </a:xfrm>
                <a:custGeom>
                  <a:avLst/>
                  <a:gdLst>
                    <a:gd name="T0" fmla="*/ 90 w 95"/>
                    <a:gd name="T1" fmla="*/ 18 h 101"/>
                    <a:gd name="T2" fmla="*/ 95 w 95"/>
                    <a:gd name="T3" fmla="*/ 18 h 101"/>
                    <a:gd name="T4" fmla="*/ 52 w 95"/>
                    <a:gd name="T5" fmla="*/ 70 h 101"/>
                    <a:gd name="T6" fmla="*/ 27 w 95"/>
                    <a:gd name="T7" fmla="*/ 93 h 101"/>
                    <a:gd name="T8" fmla="*/ 10 w 95"/>
                    <a:gd name="T9" fmla="*/ 101 h 101"/>
                    <a:gd name="T10" fmla="*/ 1 w 95"/>
                    <a:gd name="T11" fmla="*/ 87 h 101"/>
                    <a:gd name="T12" fmla="*/ 17 w 95"/>
                    <a:gd name="T13" fmla="*/ 59 h 101"/>
                    <a:gd name="T14" fmla="*/ 38 w 95"/>
                    <a:gd name="T15" fmla="*/ 37 h 101"/>
                    <a:gd name="T16" fmla="*/ 64 w 95"/>
                    <a:gd name="T17" fmla="*/ 17 h 101"/>
                    <a:gd name="T18" fmla="*/ 77 w 95"/>
                    <a:gd name="T19" fmla="*/ 8 h 101"/>
                    <a:gd name="T20" fmla="*/ 86 w 95"/>
                    <a:gd name="T21" fmla="*/ 1 h 101"/>
                    <a:gd name="T22" fmla="*/ 88 w 95"/>
                    <a:gd name="T23" fmla="*/ 0 h 101"/>
                    <a:gd name="T24" fmla="*/ 85 w 95"/>
                    <a:gd name="T25" fmla="*/ 11 h 101"/>
                    <a:gd name="T26" fmla="*/ 90 w 95"/>
                    <a:gd name="T27" fmla="*/ 18 h 101"/>
                    <a:gd name="T28" fmla="*/ 74 w 95"/>
                    <a:gd name="T29" fmla="*/ 31 h 101"/>
                    <a:gd name="T30" fmla="*/ 74 w 95"/>
                    <a:gd name="T31" fmla="*/ 23 h 101"/>
                    <a:gd name="T32" fmla="*/ 69 w 95"/>
                    <a:gd name="T33" fmla="*/ 22 h 101"/>
                    <a:gd name="T34" fmla="*/ 67 w 95"/>
                    <a:gd name="T35" fmla="*/ 24 h 101"/>
                    <a:gd name="T36" fmla="*/ 66 w 95"/>
                    <a:gd name="T37" fmla="*/ 28 h 101"/>
                    <a:gd name="T38" fmla="*/ 66 w 95"/>
                    <a:gd name="T39" fmla="*/ 30 h 101"/>
                    <a:gd name="T40" fmla="*/ 74 w 95"/>
                    <a:gd name="T41" fmla="*/ 31 h 101"/>
                    <a:gd name="T42" fmla="*/ 44 w 95"/>
                    <a:gd name="T43" fmla="*/ 60 h 101"/>
                    <a:gd name="T44" fmla="*/ 44 w 95"/>
                    <a:gd name="T45" fmla="*/ 58 h 101"/>
                    <a:gd name="T46" fmla="*/ 42 w 95"/>
                    <a:gd name="T47" fmla="*/ 56 h 101"/>
                    <a:gd name="T48" fmla="*/ 35 w 95"/>
                    <a:gd name="T49" fmla="*/ 57 h 101"/>
                    <a:gd name="T50" fmla="*/ 35 w 95"/>
                    <a:gd name="T51" fmla="*/ 62 h 101"/>
                    <a:gd name="T52" fmla="*/ 42 w 95"/>
                    <a:gd name="T53" fmla="*/ 63 h 101"/>
                    <a:gd name="T54" fmla="*/ 44 w 95"/>
                    <a:gd name="T55" fmla="*/ 60 h 101"/>
                    <a:gd name="T56" fmla="*/ 17 w 95"/>
                    <a:gd name="T57" fmla="*/ 85 h 101"/>
                    <a:gd name="T58" fmla="*/ 17 w 95"/>
                    <a:gd name="T59" fmla="*/ 79 h 101"/>
                    <a:gd name="T60" fmla="*/ 11 w 95"/>
                    <a:gd name="T61" fmla="*/ 81 h 101"/>
                    <a:gd name="T62" fmla="*/ 15 w 95"/>
                    <a:gd name="T63" fmla="*/ 85 h 101"/>
                    <a:gd name="T64" fmla="*/ 17 w 95"/>
                    <a:gd name="T65" fmla="*/ 8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101">
                      <a:moveTo>
                        <a:pt x="90" y="18"/>
                      </a:moveTo>
                      <a:cubicBezTo>
                        <a:pt x="92" y="19"/>
                        <a:pt x="94" y="19"/>
                        <a:pt x="95" y="18"/>
                      </a:cubicBezTo>
                      <a:cubicBezTo>
                        <a:pt x="82" y="36"/>
                        <a:pt x="68" y="54"/>
                        <a:pt x="52" y="70"/>
                      </a:cubicBezTo>
                      <a:cubicBezTo>
                        <a:pt x="44" y="78"/>
                        <a:pt x="36" y="86"/>
                        <a:pt x="27" y="93"/>
                      </a:cubicBezTo>
                      <a:cubicBezTo>
                        <a:pt x="22" y="97"/>
                        <a:pt x="17" y="101"/>
                        <a:pt x="10" y="101"/>
                      </a:cubicBezTo>
                      <a:cubicBezTo>
                        <a:pt x="2" y="100"/>
                        <a:pt x="0" y="93"/>
                        <a:pt x="1" y="87"/>
                      </a:cubicBezTo>
                      <a:cubicBezTo>
                        <a:pt x="4" y="77"/>
                        <a:pt x="11" y="67"/>
                        <a:pt x="17" y="59"/>
                      </a:cubicBezTo>
                      <a:cubicBezTo>
                        <a:pt x="23" y="51"/>
                        <a:pt x="30" y="44"/>
                        <a:pt x="38" y="37"/>
                      </a:cubicBezTo>
                      <a:cubicBezTo>
                        <a:pt x="46" y="30"/>
                        <a:pt x="55" y="23"/>
                        <a:pt x="64" y="17"/>
                      </a:cubicBezTo>
                      <a:cubicBezTo>
                        <a:pt x="68" y="14"/>
                        <a:pt x="73" y="11"/>
                        <a:pt x="77" y="8"/>
                      </a:cubicBezTo>
                      <a:cubicBezTo>
                        <a:pt x="80" y="6"/>
                        <a:pt x="83" y="4"/>
                        <a:pt x="86" y="1"/>
                      </a:cubicBezTo>
                      <a:cubicBezTo>
                        <a:pt x="86" y="1"/>
                        <a:pt x="87" y="1"/>
                        <a:pt x="88" y="0"/>
                      </a:cubicBezTo>
                      <a:cubicBezTo>
                        <a:pt x="86" y="3"/>
                        <a:pt x="84" y="7"/>
                        <a:pt x="85" y="11"/>
                      </a:cubicBezTo>
                      <a:cubicBezTo>
                        <a:pt x="86" y="14"/>
                        <a:pt x="87" y="17"/>
                        <a:pt x="90" y="18"/>
                      </a:cubicBezTo>
                      <a:close/>
                      <a:moveTo>
                        <a:pt x="74" y="31"/>
                      </a:moveTo>
                      <a:cubicBezTo>
                        <a:pt x="76" y="29"/>
                        <a:pt x="76" y="25"/>
                        <a:pt x="74" y="23"/>
                      </a:cubicBezTo>
                      <a:cubicBezTo>
                        <a:pt x="72" y="22"/>
                        <a:pt x="71" y="22"/>
                        <a:pt x="69" y="22"/>
                      </a:cubicBezTo>
                      <a:cubicBezTo>
                        <a:pt x="68" y="22"/>
                        <a:pt x="68" y="23"/>
                        <a:pt x="67" y="24"/>
                      </a:cubicBezTo>
                      <a:cubicBezTo>
                        <a:pt x="67" y="25"/>
                        <a:pt x="66" y="27"/>
                        <a:pt x="66" y="28"/>
                      </a:cubicBezTo>
                      <a:cubicBezTo>
                        <a:pt x="66" y="29"/>
                        <a:pt x="66" y="30"/>
                        <a:pt x="66" y="30"/>
                      </a:cubicBezTo>
                      <a:cubicBezTo>
                        <a:pt x="68" y="32"/>
                        <a:pt x="72" y="33"/>
                        <a:pt x="74" y="31"/>
                      </a:cubicBezTo>
                      <a:close/>
                      <a:moveTo>
                        <a:pt x="44" y="60"/>
                      </a:moveTo>
                      <a:cubicBezTo>
                        <a:pt x="44" y="59"/>
                        <a:pt x="44" y="59"/>
                        <a:pt x="44" y="58"/>
                      </a:cubicBezTo>
                      <a:cubicBezTo>
                        <a:pt x="44" y="57"/>
                        <a:pt x="43" y="56"/>
                        <a:pt x="42" y="56"/>
                      </a:cubicBezTo>
                      <a:cubicBezTo>
                        <a:pt x="40" y="55"/>
                        <a:pt x="37" y="55"/>
                        <a:pt x="35" y="57"/>
                      </a:cubicBezTo>
                      <a:cubicBezTo>
                        <a:pt x="34" y="58"/>
                        <a:pt x="34" y="61"/>
                        <a:pt x="35" y="62"/>
                      </a:cubicBezTo>
                      <a:cubicBezTo>
                        <a:pt x="36" y="64"/>
                        <a:pt x="40" y="65"/>
                        <a:pt x="42" y="63"/>
                      </a:cubicBezTo>
                      <a:cubicBezTo>
                        <a:pt x="43" y="62"/>
                        <a:pt x="43" y="61"/>
                        <a:pt x="44" y="60"/>
                      </a:cubicBezTo>
                      <a:close/>
                      <a:moveTo>
                        <a:pt x="17" y="85"/>
                      </a:moveTo>
                      <a:cubicBezTo>
                        <a:pt x="19" y="83"/>
                        <a:pt x="19" y="80"/>
                        <a:pt x="17" y="79"/>
                      </a:cubicBezTo>
                      <a:cubicBezTo>
                        <a:pt x="15" y="77"/>
                        <a:pt x="12" y="78"/>
                        <a:pt x="11" y="81"/>
                      </a:cubicBezTo>
                      <a:cubicBezTo>
                        <a:pt x="10" y="83"/>
                        <a:pt x="13" y="86"/>
                        <a:pt x="15" y="85"/>
                      </a:cubicBezTo>
                      <a:cubicBezTo>
                        <a:pt x="16" y="85"/>
                        <a:pt x="16" y="85"/>
                        <a:pt x="17" y="85"/>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515"/>
                <p:cNvSpPr>
                  <a:spLocks/>
                </p:cNvSpPr>
                <p:nvPr/>
              </p:nvSpPr>
              <p:spPr bwMode="auto">
                <a:xfrm>
                  <a:off x="3672" y="1254"/>
                  <a:ext cx="38" cy="40"/>
                </a:xfrm>
                <a:custGeom>
                  <a:avLst/>
                  <a:gdLst>
                    <a:gd name="T0" fmla="*/ 14 w 16"/>
                    <a:gd name="T1" fmla="*/ 0 h 17"/>
                    <a:gd name="T2" fmla="*/ 16 w 16"/>
                    <a:gd name="T3" fmla="*/ 10 h 17"/>
                    <a:gd name="T4" fmla="*/ 11 w 16"/>
                    <a:gd name="T5" fmla="*/ 13 h 17"/>
                    <a:gd name="T6" fmla="*/ 4 w 16"/>
                    <a:gd name="T7" fmla="*/ 17 h 17"/>
                    <a:gd name="T8" fmla="*/ 0 w 16"/>
                    <a:gd name="T9" fmla="*/ 1 h 17"/>
                    <a:gd name="T10" fmla="*/ 3 w 16"/>
                    <a:gd name="T11" fmla="*/ 1 h 17"/>
                    <a:gd name="T12" fmla="*/ 7 w 16"/>
                    <a:gd name="T13" fmla="*/ 1 h 17"/>
                    <a:gd name="T14" fmla="*/ 14 w 16"/>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0"/>
                      </a:moveTo>
                      <a:cubicBezTo>
                        <a:pt x="14" y="4"/>
                        <a:pt x="15" y="7"/>
                        <a:pt x="16" y="10"/>
                      </a:cubicBezTo>
                      <a:cubicBezTo>
                        <a:pt x="14" y="11"/>
                        <a:pt x="13" y="12"/>
                        <a:pt x="11" y="13"/>
                      </a:cubicBezTo>
                      <a:cubicBezTo>
                        <a:pt x="9" y="14"/>
                        <a:pt x="6" y="16"/>
                        <a:pt x="4" y="17"/>
                      </a:cubicBezTo>
                      <a:cubicBezTo>
                        <a:pt x="2" y="12"/>
                        <a:pt x="1" y="7"/>
                        <a:pt x="0" y="1"/>
                      </a:cubicBezTo>
                      <a:cubicBezTo>
                        <a:pt x="1" y="1"/>
                        <a:pt x="3" y="1"/>
                        <a:pt x="3" y="1"/>
                      </a:cubicBezTo>
                      <a:cubicBezTo>
                        <a:pt x="4" y="1"/>
                        <a:pt x="6" y="1"/>
                        <a:pt x="7" y="1"/>
                      </a:cubicBezTo>
                      <a:cubicBezTo>
                        <a:pt x="9" y="0"/>
                        <a:pt x="12" y="1"/>
                        <a:pt x="1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516"/>
                <p:cNvSpPr>
                  <a:spLocks/>
                </p:cNvSpPr>
                <p:nvPr/>
              </p:nvSpPr>
              <p:spPr bwMode="auto">
                <a:xfrm>
                  <a:off x="3684" y="1162"/>
                  <a:ext cx="40" cy="30"/>
                </a:xfrm>
                <a:custGeom>
                  <a:avLst/>
                  <a:gdLst>
                    <a:gd name="T0" fmla="*/ 17 w 17"/>
                    <a:gd name="T1" fmla="*/ 7 h 13"/>
                    <a:gd name="T2" fmla="*/ 14 w 17"/>
                    <a:gd name="T3" fmla="*/ 13 h 13"/>
                    <a:gd name="T4" fmla="*/ 7 w 17"/>
                    <a:gd name="T5" fmla="*/ 11 h 13"/>
                    <a:gd name="T6" fmla="*/ 3 w 17"/>
                    <a:gd name="T7" fmla="*/ 10 h 13"/>
                    <a:gd name="T8" fmla="*/ 0 w 17"/>
                    <a:gd name="T9" fmla="*/ 9 h 13"/>
                    <a:gd name="T10" fmla="*/ 6 w 17"/>
                    <a:gd name="T11" fmla="*/ 0 h 13"/>
                    <a:gd name="T12" fmla="*/ 11 w 17"/>
                    <a:gd name="T13" fmla="*/ 3 h 13"/>
                    <a:gd name="T14" fmla="*/ 17 w 17"/>
                    <a:gd name="T15" fmla="*/ 7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3">
                      <a:moveTo>
                        <a:pt x="17" y="7"/>
                      </a:moveTo>
                      <a:cubicBezTo>
                        <a:pt x="16" y="9"/>
                        <a:pt x="15" y="11"/>
                        <a:pt x="14" y="13"/>
                      </a:cubicBezTo>
                      <a:cubicBezTo>
                        <a:pt x="12" y="12"/>
                        <a:pt x="9" y="11"/>
                        <a:pt x="7" y="11"/>
                      </a:cubicBezTo>
                      <a:cubicBezTo>
                        <a:pt x="3" y="10"/>
                        <a:pt x="3" y="10"/>
                        <a:pt x="3" y="10"/>
                      </a:cubicBezTo>
                      <a:cubicBezTo>
                        <a:pt x="2" y="10"/>
                        <a:pt x="1" y="9"/>
                        <a:pt x="0" y="9"/>
                      </a:cubicBezTo>
                      <a:cubicBezTo>
                        <a:pt x="2" y="6"/>
                        <a:pt x="4" y="3"/>
                        <a:pt x="6" y="0"/>
                      </a:cubicBezTo>
                      <a:cubicBezTo>
                        <a:pt x="8" y="1"/>
                        <a:pt x="10" y="2"/>
                        <a:pt x="11" y="3"/>
                      </a:cubicBezTo>
                      <a:cubicBezTo>
                        <a:pt x="13" y="5"/>
                        <a:pt x="15" y="6"/>
                        <a:pt x="17"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517"/>
                <p:cNvSpPr>
                  <a:spLocks/>
                </p:cNvSpPr>
                <p:nvPr/>
              </p:nvSpPr>
              <p:spPr bwMode="auto">
                <a:xfrm>
                  <a:off x="3603" y="1566"/>
                  <a:ext cx="33" cy="40"/>
                </a:xfrm>
                <a:custGeom>
                  <a:avLst/>
                  <a:gdLst>
                    <a:gd name="T0" fmla="*/ 11 w 14"/>
                    <a:gd name="T1" fmla="*/ 2 h 17"/>
                    <a:gd name="T2" fmla="*/ 14 w 14"/>
                    <a:gd name="T3" fmla="*/ 5 h 17"/>
                    <a:gd name="T4" fmla="*/ 6 w 14"/>
                    <a:gd name="T5" fmla="*/ 17 h 17"/>
                    <a:gd name="T6" fmla="*/ 3 w 14"/>
                    <a:gd name="T7" fmla="*/ 13 h 17"/>
                    <a:gd name="T8" fmla="*/ 0 w 14"/>
                    <a:gd name="T9" fmla="*/ 10 h 17"/>
                    <a:gd name="T10" fmla="*/ 0 w 14"/>
                    <a:gd name="T11" fmla="*/ 9 h 17"/>
                    <a:gd name="T12" fmla="*/ 9 w 14"/>
                    <a:gd name="T13" fmla="*/ 0 h 17"/>
                    <a:gd name="T14" fmla="*/ 11 w 14"/>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11" y="2"/>
                      </a:moveTo>
                      <a:cubicBezTo>
                        <a:pt x="12" y="3"/>
                        <a:pt x="13" y="4"/>
                        <a:pt x="14" y="5"/>
                      </a:cubicBezTo>
                      <a:cubicBezTo>
                        <a:pt x="12" y="9"/>
                        <a:pt x="9" y="13"/>
                        <a:pt x="6" y="17"/>
                      </a:cubicBezTo>
                      <a:cubicBezTo>
                        <a:pt x="5" y="16"/>
                        <a:pt x="4" y="14"/>
                        <a:pt x="3" y="13"/>
                      </a:cubicBezTo>
                      <a:cubicBezTo>
                        <a:pt x="2" y="12"/>
                        <a:pt x="1" y="11"/>
                        <a:pt x="0" y="10"/>
                      </a:cubicBezTo>
                      <a:cubicBezTo>
                        <a:pt x="0" y="10"/>
                        <a:pt x="0" y="10"/>
                        <a:pt x="0" y="9"/>
                      </a:cubicBezTo>
                      <a:cubicBezTo>
                        <a:pt x="3" y="6"/>
                        <a:pt x="6" y="3"/>
                        <a:pt x="9" y="0"/>
                      </a:cubicBezTo>
                      <a:cubicBezTo>
                        <a:pt x="10" y="0"/>
                        <a:pt x="10" y="1"/>
                        <a:pt x="11"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518"/>
                <p:cNvSpPr>
                  <a:spLocks/>
                </p:cNvSpPr>
                <p:nvPr/>
              </p:nvSpPr>
              <p:spPr bwMode="auto">
                <a:xfrm>
                  <a:off x="3674" y="1188"/>
                  <a:ext cx="40" cy="35"/>
                </a:xfrm>
                <a:custGeom>
                  <a:avLst/>
                  <a:gdLst>
                    <a:gd name="T0" fmla="*/ 17 w 17"/>
                    <a:gd name="T1" fmla="*/ 4 h 15"/>
                    <a:gd name="T2" fmla="*/ 16 w 17"/>
                    <a:gd name="T3" fmla="*/ 6 h 15"/>
                    <a:gd name="T4" fmla="*/ 13 w 17"/>
                    <a:gd name="T5" fmla="*/ 15 h 15"/>
                    <a:gd name="T6" fmla="*/ 0 w 17"/>
                    <a:gd name="T7" fmla="*/ 13 h 15"/>
                    <a:gd name="T8" fmla="*/ 3 w 17"/>
                    <a:gd name="T9" fmla="*/ 0 h 15"/>
                    <a:gd name="T10" fmla="*/ 7 w 17"/>
                    <a:gd name="T11" fmla="*/ 1 h 15"/>
                    <a:gd name="T12" fmla="*/ 17 w 17"/>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7" h="15">
                      <a:moveTo>
                        <a:pt x="17" y="4"/>
                      </a:moveTo>
                      <a:cubicBezTo>
                        <a:pt x="16" y="5"/>
                        <a:pt x="16" y="6"/>
                        <a:pt x="16" y="6"/>
                      </a:cubicBezTo>
                      <a:cubicBezTo>
                        <a:pt x="15" y="9"/>
                        <a:pt x="14" y="12"/>
                        <a:pt x="13" y="15"/>
                      </a:cubicBezTo>
                      <a:cubicBezTo>
                        <a:pt x="9" y="14"/>
                        <a:pt x="4" y="13"/>
                        <a:pt x="0" y="13"/>
                      </a:cubicBezTo>
                      <a:cubicBezTo>
                        <a:pt x="0" y="9"/>
                        <a:pt x="2" y="4"/>
                        <a:pt x="3" y="0"/>
                      </a:cubicBezTo>
                      <a:cubicBezTo>
                        <a:pt x="5" y="1"/>
                        <a:pt x="6" y="1"/>
                        <a:pt x="7" y="1"/>
                      </a:cubicBezTo>
                      <a:cubicBezTo>
                        <a:pt x="10" y="2"/>
                        <a:pt x="13" y="3"/>
                        <a:pt x="1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519"/>
                <p:cNvSpPr>
                  <a:spLocks/>
                </p:cNvSpPr>
                <p:nvPr/>
              </p:nvSpPr>
              <p:spPr bwMode="auto">
                <a:xfrm>
                  <a:off x="3672" y="1223"/>
                  <a:ext cx="33" cy="29"/>
                </a:xfrm>
                <a:custGeom>
                  <a:avLst/>
                  <a:gdLst>
                    <a:gd name="T0" fmla="*/ 14 w 14"/>
                    <a:gd name="T1" fmla="*/ 3 h 12"/>
                    <a:gd name="T2" fmla="*/ 14 w 14"/>
                    <a:gd name="T3" fmla="*/ 11 h 12"/>
                    <a:gd name="T4" fmla="*/ 6 w 14"/>
                    <a:gd name="T5" fmla="*/ 11 h 12"/>
                    <a:gd name="T6" fmla="*/ 0 w 14"/>
                    <a:gd name="T7" fmla="*/ 12 h 12"/>
                    <a:gd name="T8" fmla="*/ 0 w 14"/>
                    <a:gd name="T9" fmla="*/ 0 h 12"/>
                    <a:gd name="T10" fmla="*/ 14 w 14"/>
                    <a:gd name="T11" fmla="*/ 3 h 12"/>
                  </a:gdLst>
                  <a:ahLst/>
                  <a:cxnLst>
                    <a:cxn ang="0">
                      <a:pos x="T0" y="T1"/>
                    </a:cxn>
                    <a:cxn ang="0">
                      <a:pos x="T2" y="T3"/>
                    </a:cxn>
                    <a:cxn ang="0">
                      <a:pos x="T4" y="T5"/>
                    </a:cxn>
                    <a:cxn ang="0">
                      <a:pos x="T6" y="T7"/>
                    </a:cxn>
                    <a:cxn ang="0">
                      <a:pos x="T8" y="T9"/>
                    </a:cxn>
                    <a:cxn ang="0">
                      <a:pos x="T10" y="T11"/>
                    </a:cxn>
                  </a:cxnLst>
                  <a:rect l="0" t="0" r="r" b="b"/>
                  <a:pathLst>
                    <a:path w="14" h="12">
                      <a:moveTo>
                        <a:pt x="14" y="3"/>
                      </a:moveTo>
                      <a:cubicBezTo>
                        <a:pt x="14" y="5"/>
                        <a:pt x="14" y="8"/>
                        <a:pt x="14" y="11"/>
                      </a:cubicBezTo>
                      <a:cubicBezTo>
                        <a:pt x="11" y="10"/>
                        <a:pt x="9" y="11"/>
                        <a:pt x="6" y="11"/>
                      </a:cubicBezTo>
                      <a:cubicBezTo>
                        <a:pt x="4" y="11"/>
                        <a:pt x="2" y="11"/>
                        <a:pt x="0" y="12"/>
                      </a:cubicBezTo>
                      <a:cubicBezTo>
                        <a:pt x="0" y="8"/>
                        <a:pt x="0" y="4"/>
                        <a:pt x="0" y="0"/>
                      </a:cubicBezTo>
                      <a:cubicBezTo>
                        <a:pt x="5" y="1"/>
                        <a:pt x="9" y="2"/>
                        <a:pt x="14"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520"/>
                <p:cNvSpPr>
                  <a:spLocks/>
                </p:cNvSpPr>
                <p:nvPr/>
              </p:nvSpPr>
              <p:spPr bwMode="auto">
                <a:xfrm>
                  <a:off x="3437" y="1864"/>
                  <a:ext cx="112" cy="88"/>
                </a:xfrm>
                <a:custGeom>
                  <a:avLst/>
                  <a:gdLst>
                    <a:gd name="T0" fmla="*/ 47 w 47"/>
                    <a:gd name="T1" fmla="*/ 17 h 37"/>
                    <a:gd name="T2" fmla="*/ 47 w 47"/>
                    <a:gd name="T3" fmla="*/ 18 h 37"/>
                    <a:gd name="T4" fmla="*/ 16 w 47"/>
                    <a:gd name="T5" fmla="*/ 32 h 37"/>
                    <a:gd name="T6" fmla="*/ 4 w 47"/>
                    <a:gd name="T7" fmla="*/ 0 h 37"/>
                    <a:gd name="T8" fmla="*/ 4 w 47"/>
                    <a:gd name="T9" fmla="*/ 0 h 37"/>
                    <a:gd name="T10" fmla="*/ 8 w 47"/>
                    <a:gd name="T11" fmla="*/ 2 h 37"/>
                    <a:gd name="T12" fmla="*/ 47 w 47"/>
                    <a:gd name="T13" fmla="*/ 17 h 37"/>
                  </a:gdLst>
                  <a:ahLst/>
                  <a:cxnLst>
                    <a:cxn ang="0">
                      <a:pos x="T0" y="T1"/>
                    </a:cxn>
                    <a:cxn ang="0">
                      <a:pos x="T2" y="T3"/>
                    </a:cxn>
                    <a:cxn ang="0">
                      <a:pos x="T4" y="T5"/>
                    </a:cxn>
                    <a:cxn ang="0">
                      <a:pos x="T6" y="T7"/>
                    </a:cxn>
                    <a:cxn ang="0">
                      <a:pos x="T8" y="T9"/>
                    </a:cxn>
                    <a:cxn ang="0">
                      <a:pos x="T10" y="T11"/>
                    </a:cxn>
                    <a:cxn ang="0">
                      <a:pos x="T12" y="T13"/>
                    </a:cxn>
                  </a:cxnLst>
                  <a:rect l="0" t="0" r="r" b="b"/>
                  <a:pathLst>
                    <a:path w="47" h="37">
                      <a:moveTo>
                        <a:pt x="47" y="17"/>
                      </a:moveTo>
                      <a:cubicBezTo>
                        <a:pt x="47" y="18"/>
                        <a:pt x="47" y="18"/>
                        <a:pt x="47" y="18"/>
                      </a:cubicBezTo>
                      <a:cubicBezTo>
                        <a:pt x="42" y="30"/>
                        <a:pt x="28" y="37"/>
                        <a:pt x="16" y="32"/>
                      </a:cubicBezTo>
                      <a:cubicBezTo>
                        <a:pt x="5" y="27"/>
                        <a:pt x="0" y="12"/>
                        <a:pt x="4" y="0"/>
                      </a:cubicBezTo>
                      <a:cubicBezTo>
                        <a:pt x="4" y="0"/>
                        <a:pt x="4" y="0"/>
                        <a:pt x="4" y="0"/>
                      </a:cubicBezTo>
                      <a:cubicBezTo>
                        <a:pt x="6" y="1"/>
                        <a:pt x="7" y="1"/>
                        <a:pt x="8" y="2"/>
                      </a:cubicBezTo>
                      <a:cubicBezTo>
                        <a:pt x="21" y="8"/>
                        <a:pt x="34" y="13"/>
                        <a:pt x="47" y="1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521"/>
                <p:cNvSpPr>
                  <a:spLocks/>
                </p:cNvSpPr>
                <p:nvPr/>
              </p:nvSpPr>
              <p:spPr bwMode="auto">
                <a:xfrm>
                  <a:off x="2947" y="1869"/>
                  <a:ext cx="519" cy="400"/>
                </a:xfrm>
                <a:custGeom>
                  <a:avLst/>
                  <a:gdLst>
                    <a:gd name="T0" fmla="*/ 219 w 219"/>
                    <a:gd name="T1" fmla="*/ 168 h 169"/>
                    <a:gd name="T2" fmla="*/ 215 w 219"/>
                    <a:gd name="T3" fmla="*/ 169 h 169"/>
                    <a:gd name="T4" fmla="*/ 209 w 219"/>
                    <a:gd name="T5" fmla="*/ 156 h 169"/>
                    <a:gd name="T6" fmla="*/ 181 w 219"/>
                    <a:gd name="T7" fmla="*/ 166 h 169"/>
                    <a:gd name="T8" fmla="*/ 142 w 219"/>
                    <a:gd name="T9" fmla="*/ 168 h 169"/>
                    <a:gd name="T10" fmla="*/ 33 w 219"/>
                    <a:gd name="T11" fmla="*/ 113 h 169"/>
                    <a:gd name="T12" fmla="*/ 17 w 219"/>
                    <a:gd name="T13" fmla="*/ 0 h 169"/>
                    <a:gd name="T14" fmla="*/ 21 w 219"/>
                    <a:gd name="T15" fmla="*/ 2 h 169"/>
                    <a:gd name="T16" fmla="*/ 16 w 219"/>
                    <a:gd name="T17" fmla="*/ 66 h 169"/>
                    <a:gd name="T18" fmla="*/ 87 w 219"/>
                    <a:gd name="T19" fmla="*/ 149 h 169"/>
                    <a:gd name="T20" fmla="*/ 149 w 219"/>
                    <a:gd name="T21" fmla="*/ 163 h 169"/>
                    <a:gd name="T22" fmla="*/ 207 w 219"/>
                    <a:gd name="T23" fmla="*/ 152 h 169"/>
                    <a:gd name="T24" fmla="*/ 194 w 219"/>
                    <a:gd name="T25" fmla="*/ 130 h 169"/>
                    <a:gd name="T26" fmla="*/ 194 w 219"/>
                    <a:gd name="T27" fmla="*/ 130 h 169"/>
                    <a:gd name="T28" fmla="*/ 191 w 219"/>
                    <a:gd name="T29" fmla="*/ 130 h 169"/>
                    <a:gd name="T30" fmla="*/ 191 w 219"/>
                    <a:gd name="T31" fmla="*/ 124 h 169"/>
                    <a:gd name="T32" fmla="*/ 190 w 219"/>
                    <a:gd name="T33" fmla="*/ 123 h 169"/>
                    <a:gd name="T34" fmla="*/ 193 w 219"/>
                    <a:gd name="T35" fmla="*/ 121 h 169"/>
                    <a:gd name="T36" fmla="*/ 197 w 219"/>
                    <a:gd name="T37" fmla="*/ 126 h 169"/>
                    <a:gd name="T38" fmla="*/ 219 w 219"/>
                    <a:gd name="T39"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9" h="169">
                      <a:moveTo>
                        <a:pt x="219" y="168"/>
                      </a:moveTo>
                      <a:cubicBezTo>
                        <a:pt x="215" y="169"/>
                        <a:pt x="215" y="169"/>
                        <a:pt x="215" y="169"/>
                      </a:cubicBezTo>
                      <a:cubicBezTo>
                        <a:pt x="213" y="165"/>
                        <a:pt x="211" y="161"/>
                        <a:pt x="209" y="156"/>
                      </a:cubicBezTo>
                      <a:cubicBezTo>
                        <a:pt x="201" y="163"/>
                        <a:pt x="191" y="165"/>
                        <a:pt x="181" y="166"/>
                      </a:cubicBezTo>
                      <a:cubicBezTo>
                        <a:pt x="168" y="168"/>
                        <a:pt x="155" y="169"/>
                        <a:pt x="142" y="168"/>
                      </a:cubicBezTo>
                      <a:cubicBezTo>
                        <a:pt x="100" y="165"/>
                        <a:pt x="59" y="146"/>
                        <a:pt x="33" y="113"/>
                      </a:cubicBezTo>
                      <a:cubicBezTo>
                        <a:pt x="9" y="81"/>
                        <a:pt x="0" y="37"/>
                        <a:pt x="17" y="0"/>
                      </a:cubicBezTo>
                      <a:cubicBezTo>
                        <a:pt x="21" y="2"/>
                        <a:pt x="21" y="2"/>
                        <a:pt x="21" y="2"/>
                      </a:cubicBezTo>
                      <a:cubicBezTo>
                        <a:pt x="13" y="22"/>
                        <a:pt x="11" y="44"/>
                        <a:pt x="16" y="66"/>
                      </a:cubicBezTo>
                      <a:cubicBezTo>
                        <a:pt x="25" y="103"/>
                        <a:pt x="53" y="133"/>
                        <a:pt x="87" y="149"/>
                      </a:cubicBezTo>
                      <a:cubicBezTo>
                        <a:pt x="107" y="158"/>
                        <a:pt x="128" y="162"/>
                        <a:pt x="149" y="163"/>
                      </a:cubicBezTo>
                      <a:cubicBezTo>
                        <a:pt x="168" y="163"/>
                        <a:pt x="191" y="163"/>
                        <a:pt x="207" y="152"/>
                      </a:cubicBezTo>
                      <a:cubicBezTo>
                        <a:pt x="203" y="145"/>
                        <a:pt x="199" y="137"/>
                        <a:pt x="194" y="130"/>
                      </a:cubicBezTo>
                      <a:cubicBezTo>
                        <a:pt x="194" y="130"/>
                        <a:pt x="194" y="130"/>
                        <a:pt x="194" y="130"/>
                      </a:cubicBezTo>
                      <a:cubicBezTo>
                        <a:pt x="191" y="130"/>
                        <a:pt x="191" y="130"/>
                        <a:pt x="191" y="130"/>
                      </a:cubicBezTo>
                      <a:cubicBezTo>
                        <a:pt x="191" y="128"/>
                        <a:pt x="191" y="126"/>
                        <a:pt x="191" y="124"/>
                      </a:cubicBezTo>
                      <a:cubicBezTo>
                        <a:pt x="190" y="124"/>
                        <a:pt x="190" y="123"/>
                        <a:pt x="190" y="123"/>
                      </a:cubicBezTo>
                      <a:cubicBezTo>
                        <a:pt x="193" y="121"/>
                        <a:pt x="193" y="121"/>
                        <a:pt x="193" y="121"/>
                      </a:cubicBezTo>
                      <a:cubicBezTo>
                        <a:pt x="195" y="123"/>
                        <a:pt x="196" y="124"/>
                        <a:pt x="197" y="126"/>
                      </a:cubicBezTo>
                      <a:cubicBezTo>
                        <a:pt x="206" y="139"/>
                        <a:pt x="213" y="153"/>
                        <a:pt x="219" y="16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522"/>
                <p:cNvSpPr>
                  <a:spLocks/>
                </p:cNvSpPr>
                <p:nvPr/>
              </p:nvSpPr>
              <p:spPr bwMode="auto">
                <a:xfrm>
                  <a:off x="3544" y="1829"/>
                  <a:ext cx="19" cy="31"/>
                </a:xfrm>
                <a:custGeom>
                  <a:avLst/>
                  <a:gdLst>
                    <a:gd name="T0" fmla="*/ 4 w 8"/>
                    <a:gd name="T1" fmla="*/ 0 h 13"/>
                    <a:gd name="T2" fmla="*/ 8 w 8"/>
                    <a:gd name="T3" fmla="*/ 2 h 13"/>
                    <a:gd name="T4" fmla="*/ 3 w 8"/>
                    <a:gd name="T5" fmla="*/ 12 h 13"/>
                    <a:gd name="T6" fmla="*/ 4 w 8"/>
                    <a:gd name="T7" fmla="*/ 0 h 13"/>
                  </a:gdLst>
                  <a:ahLst/>
                  <a:cxnLst>
                    <a:cxn ang="0">
                      <a:pos x="T0" y="T1"/>
                    </a:cxn>
                    <a:cxn ang="0">
                      <a:pos x="T2" y="T3"/>
                    </a:cxn>
                    <a:cxn ang="0">
                      <a:pos x="T4" y="T5"/>
                    </a:cxn>
                    <a:cxn ang="0">
                      <a:pos x="T6" y="T7"/>
                    </a:cxn>
                  </a:cxnLst>
                  <a:rect l="0" t="0" r="r" b="b"/>
                  <a:pathLst>
                    <a:path w="8" h="13">
                      <a:moveTo>
                        <a:pt x="4" y="0"/>
                      </a:moveTo>
                      <a:cubicBezTo>
                        <a:pt x="5" y="1"/>
                        <a:pt x="7" y="2"/>
                        <a:pt x="8" y="2"/>
                      </a:cubicBezTo>
                      <a:cubicBezTo>
                        <a:pt x="7" y="5"/>
                        <a:pt x="6" y="13"/>
                        <a:pt x="3" y="12"/>
                      </a:cubicBezTo>
                      <a:cubicBezTo>
                        <a:pt x="0" y="11"/>
                        <a:pt x="3" y="3"/>
                        <a:pt x="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523"/>
                <p:cNvSpPr>
                  <a:spLocks/>
                </p:cNvSpPr>
                <p:nvPr/>
              </p:nvSpPr>
              <p:spPr bwMode="auto">
                <a:xfrm>
                  <a:off x="3812" y="251"/>
                  <a:ext cx="125" cy="106"/>
                </a:xfrm>
                <a:custGeom>
                  <a:avLst/>
                  <a:gdLst>
                    <a:gd name="T0" fmla="*/ 53 w 53"/>
                    <a:gd name="T1" fmla="*/ 28 h 45"/>
                    <a:gd name="T2" fmla="*/ 29 w 53"/>
                    <a:gd name="T3" fmla="*/ 45 h 45"/>
                    <a:gd name="T4" fmla="*/ 10 w 53"/>
                    <a:gd name="T5" fmla="*/ 30 h 45"/>
                    <a:gd name="T6" fmla="*/ 0 w 53"/>
                    <a:gd name="T7" fmla="*/ 28 h 45"/>
                    <a:gd name="T8" fmla="*/ 26 w 53"/>
                    <a:gd name="T9" fmla="*/ 0 h 45"/>
                    <a:gd name="T10" fmla="*/ 53 w 53"/>
                    <a:gd name="T11" fmla="*/ 28 h 45"/>
                  </a:gdLst>
                  <a:ahLst/>
                  <a:cxnLst>
                    <a:cxn ang="0">
                      <a:pos x="T0" y="T1"/>
                    </a:cxn>
                    <a:cxn ang="0">
                      <a:pos x="T2" y="T3"/>
                    </a:cxn>
                    <a:cxn ang="0">
                      <a:pos x="T4" y="T5"/>
                    </a:cxn>
                    <a:cxn ang="0">
                      <a:pos x="T6" y="T7"/>
                    </a:cxn>
                    <a:cxn ang="0">
                      <a:pos x="T8" y="T9"/>
                    </a:cxn>
                    <a:cxn ang="0">
                      <a:pos x="T10" y="T11"/>
                    </a:cxn>
                  </a:cxnLst>
                  <a:rect l="0" t="0" r="r" b="b"/>
                  <a:pathLst>
                    <a:path w="53" h="45">
                      <a:moveTo>
                        <a:pt x="53" y="28"/>
                      </a:moveTo>
                      <a:cubicBezTo>
                        <a:pt x="43" y="29"/>
                        <a:pt x="34" y="36"/>
                        <a:pt x="29" y="45"/>
                      </a:cubicBezTo>
                      <a:cubicBezTo>
                        <a:pt x="24" y="38"/>
                        <a:pt x="18" y="33"/>
                        <a:pt x="10" y="30"/>
                      </a:cubicBezTo>
                      <a:cubicBezTo>
                        <a:pt x="8" y="29"/>
                        <a:pt x="4" y="28"/>
                        <a:pt x="0" y="28"/>
                      </a:cubicBezTo>
                      <a:cubicBezTo>
                        <a:pt x="10" y="20"/>
                        <a:pt x="20" y="12"/>
                        <a:pt x="26" y="0"/>
                      </a:cubicBezTo>
                      <a:cubicBezTo>
                        <a:pt x="32" y="12"/>
                        <a:pt x="42" y="20"/>
                        <a:pt x="53" y="2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524"/>
                <p:cNvSpPr>
                  <a:spLocks/>
                </p:cNvSpPr>
                <p:nvPr/>
              </p:nvSpPr>
              <p:spPr bwMode="auto">
                <a:xfrm>
                  <a:off x="3752" y="814"/>
                  <a:ext cx="45" cy="38"/>
                </a:xfrm>
                <a:custGeom>
                  <a:avLst/>
                  <a:gdLst>
                    <a:gd name="T0" fmla="*/ 15 w 19"/>
                    <a:gd name="T1" fmla="*/ 1 h 16"/>
                    <a:gd name="T2" fmla="*/ 19 w 19"/>
                    <a:gd name="T3" fmla="*/ 12 h 16"/>
                    <a:gd name="T4" fmla="*/ 5 w 19"/>
                    <a:gd name="T5" fmla="*/ 15 h 16"/>
                    <a:gd name="T6" fmla="*/ 5 w 19"/>
                    <a:gd name="T7" fmla="*/ 16 h 16"/>
                    <a:gd name="T8" fmla="*/ 0 w 19"/>
                    <a:gd name="T9" fmla="*/ 4 h 16"/>
                    <a:gd name="T10" fmla="*/ 0 w 19"/>
                    <a:gd name="T11" fmla="*/ 4 h 16"/>
                    <a:gd name="T12" fmla="*/ 1 w 19"/>
                    <a:gd name="T13" fmla="*/ 5 h 16"/>
                    <a:gd name="T14" fmla="*/ 9 w 19"/>
                    <a:gd name="T15" fmla="*/ 2 h 16"/>
                    <a:gd name="T16" fmla="*/ 14 w 19"/>
                    <a:gd name="T17" fmla="*/ 0 h 16"/>
                    <a:gd name="T18" fmla="*/ 15 w 19"/>
                    <a:gd name="T1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6">
                      <a:moveTo>
                        <a:pt x="15" y="1"/>
                      </a:moveTo>
                      <a:cubicBezTo>
                        <a:pt x="16" y="4"/>
                        <a:pt x="17" y="8"/>
                        <a:pt x="19" y="12"/>
                      </a:cubicBezTo>
                      <a:cubicBezTo>
                        <a:pt x="14" y="12"/>
                        <a:pt x="9" y="13"/>
                        <a:pt x="5" y="15"/>
                      </a:cubicBezTo>
                      <a:cubicBezTo>
                        <a:pt x="5" y="15"/>
                        <a:pt x="4" y="16"/>
                        <a:pt x="5" y="16"/>
                      </a:cubicBezTo>
                      <a:cubicBezTo>
                        <a:pt x="3" y="12"/>
                        <a:pt x="1" y="8"/>
                        <a:pt x="0" y="4"/>
                      </a:cubicBezTo>
                      <a:cubicBezTo>
                        <a:pt x="0" y="4"/>
                        <a:pt x="0" y="4"/>
                        <a:pt x="0" y="4"/>
                      </a:cubicBezTo>
                      <a:cubicBezTo>
                        <a:pt x="0" y="4"/>
                        <a:pt x="0" y="5"/>
                        <a:pt x="1" y="5"/>
                      </a:cubicBezTo>
                      <a:cubicBezTo>
                        <a:pt x="3" y="4"/>
                        <a:pt x="6" y="3"/>
                        <a:pt x="9" y="2"/>
                      </a:cubicBezTo>
                      <a:cubicBezTo>
                        <a:pt x="10" y="1"/>
                        <a:pt x="12" y="1"/>
                        <a:pt x="14" y="0"/>
                      </a:cubicBezTo>
                      <a:cubicBezTo>
                        <a:pt x="14" y="0"/>
                        <a:pt x="14" y="0"/>
                        <a:pt x="15"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525"/>
                <p:cNvSpPr>
                  <a:spLocks/>
                </p:cNvSpPr>
                <p:nvPr/>
              </p:nvSpPr>
              <p:spPr bwMode="auto">
                <a:xfrm>
                  <a:off x="3646" y="1280"/>
                  <a:ext cx="33" cy="38"/>
                </a:xfrm>
                <a:custGeom>
                  <a:avLst/>
                  <a:gdLst>
                    <a:gd name="T0" fmla="*/ 14 w 14"/>
                    <a:gd name="T1" fmla="*/ 15 h 16"/>
                    <a:gd name="T2" fmla="*/ 10 w 14"/>
                    <a:gd name="T3" fmla="*/ 16 h 16"/>
                    <a:gd name="T4" fmla="*/ 2 w 14"/>
                    <a:gd name="T5" fmla="*/ 13 h 16"/>
                    <a:gd name="T6" fmla="*/ 3 w 14"/>
                    <a:gd name="T7" fmla="*/ 4 h 16"/>
                    <a:gd name="T8" fmla="*/ 8 w 14"/>
                    <a:gd name="T9" fmla="*/ 0 h 16"/>
                    <a:gd name="T10" fmla="*/ 8 w 14"/>
                    <a:gd name="T11" fmla="*/ 0 h 16"/>
                    <a:gd name="T12" fmla="*/ 14 w 14"/>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14" h="16">
                      <a:moveTo>
                        <a:pt x="14" y="15"/>
                      </a:moveTo>
                      <a:cubicBezTo>
                        <a:pt x="13" y="16"/>
                        <a:pt x="11" y="16"/>
                        <a:pt x="10" y="16"/>
                      </a:cubicBezTo>
                      <a:cubicBezTo>
                        <a:pt x="6" y="16"/>
                        <a:pt x="5" y="16"/>
                        <a:pt x="2" y="13"/>
                      </a:cubicBezTo>
                      <a:cubicBezTo>
                        <a:pt x="0" y="10"/>
                        <a:pt x="0" y="8"/>
                        <a:pt x="3" y="4"/>
                      </a:cubicBezTo>
                      <a:cubicBezTo>
                        <a:pt x="4" y="3"/>
                        <a:pt x="6" y="1"/>
                        <a:pt x="8" y="0"/>
                      </a:cubicBezTo>
                      <a:cubicBezTo>
                        <a:pt x="8" y="0"/>
                        <a:pt x="8" y="0"/>
                        <a:pt x="8" y="0"/>
                      </a:cubicBezTo>
                      <a:cubicBezTo>
                        <a:pt x="9" y="5"/>
                        <a:pt x="11" y="10"/>
                        <a:pt x="14" y="1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526"/>
                <p:cNvSpPr>
                  <a:spLocks/>
                </p:cNvSpPr>
                <p:nvPr/>
              </p:nvSpPr>
              <p:spPr bwMode="auto">
                <a:xfrm>
                  <a:off x="3710" y="1013"/>
                  <a:ext cx="28" cy="30"/>
                </a:xfrm>
                <a:custGeom>
                  <a:avLst/>
                  <a:gdLst>
                    <a:gd name="T0" fmla="*/ 12 w 12"/>
                    <a:gd name="T1" fmla="*/ 7 h 13"/>
                    <a:gd name="T2" fmla="*/ 5 w 12"/>
                    <a:gd name="T3" fmla="*/ 12 h 13"/>
                    <a:gd name="T4" fmla="*/ 2 w 12"/>
                    <a:gd name="T5" fmla="*/ 4 h 13"/>
                    <a:gd name="T6" fmla="*/ 3 w 12"/>
                    <a:gd name="T7" fmla="*/ 4 h 13"/>
                    <a:gd name="T8" fmla="*/ 5 w 12"/>
                    <a:gd name="T9" fmla="*/ 2 h 13"/>
                    <a:gd name="T10" fmla="*/ 12 w 12"/>
                    <a:gd name="T11" fmla="*/ 7 h 13"/>
                  </a:gdLst>
                  <a:ahLst/>
                  <a:cxnLst>
                    <a:cxn ang="0">
                      <a:pos x="T0" y="T1"/>
                    </a:cxn>
                    <a:cxn ang="0">
                      <a:pos x="T2" y="T3"/>
                    </a:cxn>
                    <a:cxn ang="0">
                      <a:pos x="T4" y="T5"/>
                    </a:cxn>
                    <a:cxn ang="0">
                      <a:pos x="T6" y="T7"/>
                    </a:cxn>
                    <a:cxn ang="0">
                      <a:pos x="T8" y="T9"/>
                    </a:cxn>
                    <a:cxn ang="0">
                      <a:pos x="T10" y="T11"/>
                    </a:cxn>
                  </a:cxnLst>
                  <a:rect l="0" t="0" r="r" b="b"/>
                  <a:pathLst>
                    <a:path w="12" h="13">
                      <a:moveTo>
                        <a:pt x="12" y="7"/>
                      </a:moveTo>
                      <a:cubicBezTo>
                        <a:pt x="11" y="10"/>
                        <a:pt x="8" y="13"/>
                        <a:pt x="5" y="12"/>
                      </a:cubicBezTo>
                      <a:cubicBezTo>
                        <a:pt x="2" y="11"/>
                        <a:pt x="0" y="7"/>
                        <a:pt x="2" y="4"/>
                      </a:cubicBezTo>
                      <a:cubicBezTo>
                        <a:pt x="2" y="4"/>
                        <a:pt x="3" y="4"/>
                        <a:pt x="3" y="4"/>
                      </a:cubicBezTo>
                      <a:cubicBezTo>
                        <a:pt x="3" y="3"/>
                        <a:pt x="4" y="3"/>
                        <a:pt x="5" y="2"/>
                      </a:cubicBezTo>
                      <a:cubicBezTo>
                        <a:pt x="8" y="0"/>
                        <a:pt x="12" y="4"/>
                        <a:pt x="12" y="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527"/>
                <p:cNvSpPr>
                  <a:spLocks/>
                </p:cNvSpPr>
                <p:nvPr/>
              </p:nvSpPr>
              <p:spPr bwMode="auto">
                <a:xfrm>
                  <a:off x="3577" y="1595"/>
                  <a:ext cx="38" cy="40"/>
                </a:xfrm>
                <a:custGeom>
                  <a:avLst/>
                  <a:gdLst>
                    <a:gd name="T0" fmla="*/ 11 w 16"/>
                    <a:gd name="T1" fmla="*/ 3 h 17"/>
                    <a:gd name="T2" fmla="*/ 16 w 16"/>
                    <a:gd name="T3" fmla="*/ 7 h 17"/>
                    <a:gd name="T4" fmla="*/ 8 w 16"/>
                    <a:gd name="T5" fmla="*/ 17 h 17"/>
                    <a:gd name="T6" fmla="*/ 8 w 16"/>
                    <a:gd name="T7" fmla="*/ 17 h 17"/>
                    <a:gd name="T8" fmla="*/ 5 w 16"/>
                    <a:gd name="T9" fmla="*/ 13 h 17"/>
                    <a:gd name="T10" fmla="*/ 3 w 16"/>
                    <a:gd name="T11" fmla="*/ 10 h 17"/>
                    <a:gd name="T12" fmla="*/ 3 w 16"/>
                    <a:gd name="T13" fmla="*/ 9 h 17"/>
                    <a:gd name="T14" fmla="*/ 2 w 16"/>
                    <a:gd name="T15" fmla="*/ 9 h 17"/>
                    <a:gd name="T16" fmla="*/ 2 w 16"/>
                    <a:gd name="T17" fmla="*/ 7 h 17"/>
                    <a:gd name="T18" fmla="*/ 0 w 16"/>
                    <a:gd name="T19" fmla="*/ 7 h 17"/>
                    <a:gd name="T20" fmla="*/ 0 w 16"/>
                    <a:gd name="T21" fmla="*/ 7 h 17"/>
                    <a:gd name="T22" fmla="*/ 9 w 16"/>
                    <a:gd name="T23" fmla="*/ 0 h 17"/>
                    <a:gd name="T24" fmla="*/ 11 w 16"/>
                    <a:gd name="T25"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7">
                      <a:moveTo>
                        <a:pt x="11" y="3"/>
                      </a:moveTo>
                      <a:cubicBezTo>
                        <a:pt x="13" y="4"/>
                        <a:pt x="14" y="6"/>
                        <a:pt x="16" y="7"/>
                      </a:cubicBezTo>
                      <a:cubicBezTo>
                        <a:pt x="13" y="11"/>
                        <a:pt x="10" y="14"/>
                        <a:pt x="8" y="17"/>
                      </a:cubicBezTo>
                      <a:cubicBezTo>
                        <a:pt x="8" y="17"/>
                        <a:pt x="8" y="17"/>
                        <a:pt x="8" y="17"/>
                      </a:cubicBezTo>
                      <a:cubicBezTo>
                        <a:pt x="7" y="15"/>
                        <a:pt x="6" y="14"/>
                        <a:pt x="5" y="13"/>
                      </a:cubicBezTo>
                      <a:cubicBezTo>
                        <a:pt x="4" y="12"/>
                        <a:pt x="4" y="11"/>
                        <a:pt x="3" y="10"/>
                      </a:cubicBezTo>
                      <a:cubicBezTo>
                        <a:pt x="3" y="10"/>
                        <a:pt x="3" y="10"/>
                        <a:pt x="3" y="9"/>
                      </a:cubicBezTo>
                      <a:cubicBezTo>
                        <a:pt x="3" y="9"/>
                        <a:pt x="2" y="9"/>
                        <a:pt x="2" y="9"/>
                      </a:cubicBezTo>
                      <a:cubicBezTo>
                        <a:pt x="2" y="8"/>
                        <a:pt x="2" y="8"/>
                        <a:pt x="2" y="7"/>
                      </a:cubicBezTo>
                      <a:cubicBezTo>
                        <a:pt x="1" y="7"/>
                        <a:pt x="1" y="7"/>
                        <a:pt x="0" y="7"/>
                      </a:cubicBezTo>
                      <a:cubicBezTo>
                        <a:pt x="0" y="7"/>
                        <a:pt x="0" y="7"/>
                        <a:pt x="0" y="7"/>
                      </a:cubicBezTo>
                      <a:cubicBezTo>
                        <a:pt x="3" y="5"/>
                        <a:pt x="6" y="2"/>
                        <a:pt x="9" y="0"/>
                      </a:cubicBezTo>
                      <a:cubicBezTo>
                        <a:pt x="10" y="1"/>
                        <a:pt x="10" y="2"/>
                        <a:pt x="11"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528"/>
                <p:cNvSpPr>
                  <a:spLocks/>
                </p:cNvSpPr>
                <p:nvPr/>
              </p:nvSpPr>
              <p:spPr bwMode="auto">
                <a:xfrm>
                  <a:off x="3551" y="1611"/>
                  <a:ext cx="43" cy="45"/>
                </a:xfrm>
                <a:custGeom>
                  <a:avLst/>
                  <a:gdLst>
                    <a:gd name="T0" fmla="*/ 17 w 18"/>
                    <a:gd name="T1" fmla="*/ 11 h 19"/>
                    <a:gd name="T2" fmla="*/ 18 w 18"/>
                    <a:gd name="T3" fmla="*/ 11 h 19"/>
                    <a:gd name="T4" fmla="*/ 13 w 18"/>
                    <a:gd name="T5" fmla="*/ 15 h 19"/>
                    <a:gd name="T6" fmla="*/ 5 w 18"/>
                    <a:gd name="T7" fmla="*/ 19 h 19"/>
                    <a:gd name="T8" fmla="*/ 5 w 18"/>
                    <a:gd name="T9" fmla="*/ 18 h 19"/>
                    <a:gd name="T10" fmla="*/ 2 w 18"/>
                    <a:gd name="T11" fmla="*/ 13 h 19"/>
                    <a:gd name="T12" fmla="*/ 0 w 18"/>
                    <a:gd name="T13" fmla="*/ 7 h 19"/>
                    <a:gd name="T14" fmla="*/ 0 w 18"/>
                    <a:gd name="T15" fmla="*/ 6 h 19"/>
                    <a:gd name="T16" fmla="*/ 11 w 18"/>
                    <a:gd name="T17" fmla="*/ 0 h 19"/>
                    <a:gd name="T18" fmla="*/ 11 w 18"/>
                    <a:gd name="T19" fmla="*/ 0 h 19"/>
                    <a:gd name="T20" fmla="*/ 11 w 18"/>
                    <a:gd name="T21" fmla="*/ 1 h 19"/>
                    <a:gd name="T22" fmla="*/ 13 w 18"/>
                    <a:gd name="T23" fmla="*/ 6 h 19"/>
                    <a:gd name="T24" fmla="*/ 17 w 18"/>
                    <a:gd name="T25"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9">
                      <a:moveTo>
                        <a:pt x="17" y="11"/>
                      </a:moveTo>
                      <a:cubicBezTo>
                        <a:pt x="17" y="11"/>
                        <a:pt x="17" y="11"/>
                        <a:pt x="18" y="11"/>
                      </a:cubicBezTo>
                      <a:cubicBezTo>
                        <a:pt x="16" y="12"/>
                        <a:pt x="15" y="13"/>
                        <a:pt x="13" y="15"/>
                      </a:cubicBezTo>
                      <a:cubicBezTo>
                        <a:pt x="10" y="17"/>
                        <a:pt x="8" y="18"/>
                        <a:pt x="5" y="19"/>
                      </a:cubicBezTo>
                      <a:cubicBezTo>
                        <a:pt x="5" y="19"/>
                        <a:pt x="5" y="19"/>
                        <a:pt x="5" y="18"/>
                      </a:cubicBezTo>
                      <a:cubicBezTo>
                        <a:pt x="5" y="17"/>
                        <a:pt x="3" y="15"/>
                        <a:pt x="2" y="13"/>
                      </a:cubicBezTo>
                      <a:cubicBezTo>
                        <a:pt x="1" y="11"/>
                        <a:pt x="1" y="9"/>
                        <a:pt x="0" y="7"/>
                      </a:cubicBezTo>
                      <a:cubicBezTo>
                        <a:pt x="0" y="7"/>
                        <a:pt x="0" y="7"/>
                        <a:pt x="0" y="6"/>
                      </a:cubicBezTo>
                      <a:cubicBezTo>
                        <a:pt x="4" y="5"/>
                        <a:pt x="8" y="2"/>
                        <a:pt x="11" y="0"/>
                      </a:cubicBezTo>
                      <a:cubicBezTo>
                        <a:pt x="11" y="0"/>
                        <a:pt x="11" y="0"/>
                        <a:pt x="11" y="0"/>
                      </a:cubicBezTo>
                      <a:cubicBezTo>
                        <a:pt x="11" y="0"/>
                        <a:pt x="11" y="0"/>
                        <a:pt x="11" y="1"/>
                      </a:cubicBezTo>
                      <a:cubicBezTo>
                        <a:pt x="10" y="2"/>
                        <a:pt x="12" y="4"/>
                        <a:pt x="13" y="6"/>
                      </a:cubicBezTo>
                      <a:cubicBezTo>
                        <a:pt x="14" y="7"/>
                        <a:pt x="15" y="10"/>
                        <a:pt x="17"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529"/>
                <p:cNvSpPr>
                  <a:spLocks/>
                </p:cNvSpPr>
                <p:nvPr/>
              </p:nvSpPr>
              <p:spPr bwMode="auto">
                <a:xfrm>
                  <a:off x="3418" y="1973"/>
                  <a:ext cx="86" cy="102"/>
                </a:xfrm>
                <a:custGeom>
                  <a:avLst/>
                  <a:gdLst>
                    <a:gd name="T0" fmla="*/ 36 w 36"/>
                    <a:gd name="T1" fmla="*/ 19 h 43"/>
                    <a:gd name="T2" fmla="*/ 36 w 36"/>
                    <a:gd name="T3" fmla="*/ 19 h 43"/>
                    <a:gd name="T4" fmla="*/ 5 w 36"/>
                    <a:gd name="T5" fmla="*/ 33 h 43"/>
                    <a:gd name="T6" fmla="*/ 0 w 36"/>
                    <a:gd name="T7" fmla="*/ 9 h 43"/>
                    <a:gd name="T8" fmla="*/ 13 w 36"/>
                    <a:gd name="T9" fmla="*/ 10 h 43"/>
                    <a:gd name="T10" fmla="*/ 23 w 36"/>
                    <a:gd name="T11" fmla="*/ 0 h 43"/>
                    <a:gd name="T12" fmla="*/ 36 w 36"/>
                    <a:gd name="T13" fmla="*/ 19 h 43"/>
                  </a:gdLst>
                  <a:ahLst/>
                  <a:cxnLst>
                    <a:cxn ang="0">
                      <a:pos x="T0" y="T1"/>
                    </a:cxn>
                    <a:cxn ang="0">
                      <a:pos x="T2" y="T3"/>
                    </a:cxn>
                    <a:cxn ang="0">
                      <a:pos x="T4" y="T5"/>
                    </a:cxn>
                    <a:cxn ang="0">
                      <a:pos x="T6" y="T7"/>
                    </a:cxn>
                    <a:cxn ang="0">
                      <a:pos x="T8" y="T9"/>
                    </a:cxn>
                    <a:cxn ang="0">
                      <a:pos x="T10" y="T11"/>
                    </a:cxn>
                    <a:cxn ang="0">
                      <a:pos x="T12" y="T13"/>
                    </a:cxn>
                  </a:cxnLst>
                  <a:rect l="0" t="0" r="r" b="b"/>
                  <a:pathLst>
                    <a:path w="36" h="43">
                      <a:moveTo>
                        <a:pt x="36" y="19"/>
                      </a:moveTo>
                      <a:cubicBezTo>
                        <a:pt x="36" y="19"/>
                        <a:pt x="36" y="19"/>
                        <a:pt x="36" y="19"/>
                      </a:cubicBezTo>
                      <a:cubicBezTo>
                        <a:pt x="30" y="28"/>
                        <a:pt x="17" y="43"/>
                        <a:pt x="5" y="33"/>
                      </a:cubicBezTo>
                      <a:cubicBezTo>
                        <a:pt x="3" y="25"/>
                        <a:pt x="1" y="17"/>
                        <a:pt x="0" y="9"/>
                      </a:cubicBezTo>
                      <a:cubicBezTo>
                        <a:pt x="4" y="12"/>
                        <a:pt x="9" y="12"/>
                        <a:pt x="13" y="10"/>
                      </a:cubicBezTo>
                      <a:cubicBezTo>
                        <a:pt x="18" y="8"/>
                        <a:pt x="21" y="4"/>
                        <a:pt x="23" y="0"/>
                      </a:cubicBezTo>
                      <a:cubicBezTo>
                        <a:pt x="25" y="8"/>
                        <a:pt x="30" y="14"/>
                        <a:pt x="36" y="1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530"/>
                <p:cNvSpPr>
                  <a:spLocks/>
                </p:cNvSpPr>
                <p:nvPr/>
              </p:nvSpPr>
              <p:spPr bwMode="auto">
                <a:xfrm>
                  <a:off x="3468" y="1848"/>
                  <a:ext cx="66" cy="42"/>
                </a:xfrm>
                <a:custGeom>
                  <a:avLst/>
                  <a:gdLst>
                    <a:gd name="T0" fmla="*/ 28 w 28"/>
                    <a:gd name="T1" fmla="*/ 17 h 18"/>
                    <a:gd name="T2" fmla="*/ 27 w 28"/>
                    <a:gd name="T3" fmla="*/ 18 h 18"/>
                    <a:gd name="T4" fmla="*/ 0 w 28"/>
                    <a:gd name="T5" fmla="*/ 7 h 18"/>
                    <a:gd name="T6" fmla="*/ 0 w 28"/>
                    <a:gd name="T7" fmla="*/ 6 h 18"/>
                    <a:gd name="T8" fmla="*/ 20 w 28"/>
                    <a:gd name="T9" fmla="*/ 0 h 18"/>
                    <a:gd name="T10" fmla="*/ 28 w 28"/>
                    <a:gd name="T11" fmla="*/ 17 h 18"/>
                  </a:gdLst>
                  <a:ahLst/>
                  <a:cxnLst>
                    <a:cxn ang="0">
                      <a:pos x="T0" y="T1"/>
                    </a:cxn>
                    <a:cxn ang="0">
                      <a:pos x="T2" y="T3"/>
                    </a:cxn>
                    <a:cxn ang="0">
                      <a:pos x="T4" y="T5"/>
                    </a:cxn>
                    <a:cxn ang="0">
                      <a:pos x="T6" y="T7"/>
                    </a:cxn>
                    <a:cxn ang="0">
                      <a:pos x="T8" y="T9"/>
                    </a:cxn>
                    <a:cxn ang="0">
                      <a:pos x="T10" y="T11"/>
                    </a:cxn>
                  </a:cxnLst>
                  <a:rect l="0" t="0" r="r" b="b"/>
                  <a:pathLst>
                    <a:path w="28" h="18">
                      <a:moveTo>
                        <a:pt x="28" y="17"/>
                      </a:moveTo>
                      <a:cubicBezTo>
                        <a:pt x="27" y="18"/>
                        <a:pt x="27" y="18"/>
                        <a:pt x="27" y="18"/>
                      </a:cubicBezTo>
                      <a:cubicBezTo>
                        <a:pt x="18" y="14"/>
                        <a:pt x="9" y="11"/>
                        <a:pt x="0" y="7"/>
                      </a:cubicBezTo>
                      <a:cubicBezTo>
                        <a:pt x="0" y="6"/>
                        <a:pt x="0" y="6"/>
                        <a:pt x="0" y="6"/>
                      </a:cubicBezTo>
                      <a:cubicBezTo>
                        <a:pt x="8" y="10"/>
                        <a:pt x="15" y="6"/>
                        <a:pt x="20" y="0"/>
                      </a:cubicBezTo>
                      <a:cubicBezTo>
                        <a:pt x="19" y="7"/>
                        <a:pt x="20" y="14"/>
                        <a:pt x="28"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531"/>
                <p:cNvSpPr>
                  <a:spLocks/>
                </p:cNvSpPr>
                <p:nvPr/>
              </p:nvSpPr>
              <p:spPr bwMode="auto">
                <a:xfrm>
                  <a:off x="3802" y="549"/>
                  <a:ext cx="45" cy="31"/>
                </a:xfrm>
                <a:custGeom>
                  <a:avLst/>
                  <a:gdLst>
                    <a:gd name="T0" fmla="*/ 19 w 19"/>
                    <a:gd name="T1" fmla="*/ 0 h 13"/>
                    <a:gd name="T2" fmla="*/ 11 w 19"/>
                    <a:gd name="T3" fmla="*/ 10 h 13"/>
                    <a:gd name="T4" fmla="*/ 10 w 19"/>
                    <a:gd name="T5" fmla="*/ 13 h 13"/>
                    <a:gd name="T6" fmla="*/ 0 w 19"/>
                    <a:gd name="T7" fmla="*/ 0 h 13"/>
                    <a:gd name="T8" fmla="*/ 8 w 19"/>
                    <a:gd name="T9" fmla="*/ 0 h 13"/>
                    <a:gd name="T10" fmla="*/ 19 w 19"/>
                    <a:gd name="T11" fmla="*/ 0 h 13"/>
                  </a:gdLst>
                  <a:ahLst/>
                  <a:cxnLst>
                    <a:cxn ang="0">
                      <a:pos x="T0" y="T1"/>
                    </a:cxn>
                    <a:cxn ang="0">
                      <a:pos x="T2" y="T3"/>
                    </a:cxn>
                    <a:cxn ang="0">
                      <a:pos x="T4" y="T5"/>
                    </a:cxn>
                    <a:cxn ang="0">
                      <a:pos x="T6" y="T7"/>
                    </a:cxn>
                    <a:cxn ang="0">
                      <a:pos x="T8" y="T9"/>
                    </a:cxn>
                    <a:cxn ang="0">
                      <a:pos x="T10" y="T11"/>
                    </a:cxn>
                  </a:cxnLst>
                  <a:rect l="0" t="0" r="r" b="b"/>
                  <a:pathLst>
                    <a:path w="19" h="13">
                      <a:moveTo>
                        <a:pt x="19" y="0"/>
                      </a:moveTo>
                      <a:cubicBezTo>
                        <a:pt x="15" y="3"/>
                        <a:pt x="13" y="6"/>
                        <a:pt x="11" y="10"/>
                      </a:cubicBezTo>
                      <a:cubicBezTo>
                        <a:pt x="11" y="11"/>
                        <a:pt x="10" y="12"/>
                        <a:pt x="10" y="13"/>
                      </a:cubicBezTo>
                      <a:cubicBezTo>
                        <a:pt x="8" y="8"/>
                        <a:pt x="5" y="2"/>
                        <a:pt x="0" y="0"/>
                      </a:cubicBezTo>
                      <a:cubicBezTo>
                        <a:pt x="3" y="0"/>
                        <a:pt x="6" y="0"/>
                        <a:pt x="8" y="0"/>
                      </a:cubicBezTo>
                      <a:cubicBezTo>
                        <a:pt x="12" y="0"/>
                        <a:pt x="15" y="0"/>
                        <a:pt x="19"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532"/>
                <p:cNvSpPr>
                  <a:spLocks/>
                </p:cNvSpPr>
                <p:nvPr/>
              </p:nvSpPr>
              <p:spPr bwMode="auto">
                <a:xfrm>
                  <a:off x="3665" y="1133"/>
                  <a:ext cx="38" cy="38"/>
                </a:xfrm>
                <a:custGeom>
                  <a:avLst/>
                  <a:gdLst>
                    <a:gd name="T0" fmla="*/ 5 w 16"/>
                    <a:gd name="T1" fmla="*/ 3 h 16"/>
                    <a:gd name="T2" fmla="*/ 16 w 16"/>
                    <a:gd name="T3" fmla="*/ 2 h 16"/>
                    <a:gd name="T4" fmla="*/ 8 w 16"/>
                    <a:gd name="T5" fmla="*/ 12 h 16"/>
                    <a:gd name="T6" fmla="*/ 5 w 16"/>
                    <a:gd name="T7" fmla="*/ 16 h 16"/>
                    <a:gd name="T8" fmla="*/ 5 w 16"/>
                    <a:gd name="T9" fmla="*/ 3 h 16"/>
                  </a:gdLst>
                  <a:ahLst/>
                  <a:cxnLst>
                    <a:cxn ang="0">
                      <a:pos x="T0" y="T1"/>
                    </a:cxn>
                    <a:cxn ang="0">
                      <a:pos x="T2" y="T3"/>
                    </a:cxn>
                    <a:cxn ang="0">
                      <a:pos x="T4" y="T5"/>
                    </a:cxn>
                    <a:cxn ang="0">
                      <a:pos x="T6" y="T7"/>
                    </a:cxn>
                    <a:cxn ang="0">
                      <a:pos x="T8" y="T9"/>
                    </a:cxn>
                  </a:cxnLst>
                  <a:rect l="0" t="0" r="r" b="b"/>
                  <a:pathLst>
                    <a:path w="16" h="16">
                      <a:moveTo>
                        <a:pt x="5" y="3"/>
                      </a:moveTo>
                      <a:cubicBezTo>
                        <a:pt x="8" y="0"/>
                        <a:pt x="13" y="1"/>
                        <a:pt x="16" y="2"/>
                      </a:cubicBezTo>
                      <a:cubicBezTo>
                        <a:pt x="13" y="5"/>
                        <a:pt x="10" y="8"/>
                        <a:pt x="8" y="12"/>
                      </a:cubicBezTo>
                      <a:cubicBezTo>
                        <a:pt x="7" y="13"/>
                        <a:pt x="6" y="15"/>
                        <a:pt x="5" y="16"/>
                      </a:cubicBezTo>
                      <a:cubicBezTo>
                        <a:pt x="0" y="13"/>
                        <a:pt x="0" y="6"/>
                        <a:pt x="5"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533"/>
                <p:cNvSpPr>
                  <a:spLocks/>
                </p:cNvSpPr>
                <p:nvPr/>
              </p:nvSpPr>
              <p:spPr bwMode="auto">
                <a:xfrm>
                  <a:off x="3622" y="1375"/>
                  <a:ext cx="24" cy="26"/>
                </a:xfrm>
                <a:custGeom>
                  <a:avLst/>
                  <a:gdLst>
                    <a:gd name="T0" fmla="*/ 8 w 10"/>
                    <a:gd name="T1" fmla="*/ 1 h 11"/>
                    <a:gd name="T2" fmla="*/ 8 w 10"/>
                    <a:gd name="T3" fmla="*/ 9 h 11"/>
                    <a:gd name="T4" fmla="*/ 0 w 10"/>
                    <a:gd name="T5" fmla="*/ 8 h 11"/>
                    <a:gd name="T6" fmla="*/ 0 w 10"/>
                    <a:gd name="T7" fmla="*/ 6 h 11"/>
                    <a:gd name="T8" fmla="*/ 1 w 10"/>
                    <a:gd name="T9" fmla="*/ 2 h 11"/>
                    <a:gd name="T10" fmla="*/ 3 w 10"/>
                    <a:gd name="T11" fmla="*/ 0 h 11"/>
                    <a:gd name="T12" fmla="*/ 8 w 10"/>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8" y="1"/>
                      </a:moveTo>
                      <a:cubicBezTo>
                        <a:pt x="10" y="3"/>
                        <a:pt x="10" y="7"/>
                        <a:pt x="8" y="9"/>
                      </a:cubicBezTo>
                      <a:cubicBezTo>
                        <a:pt x="6" y="11"/>
                        <a:pt x="2" y="10"/>
                        <a:pt x="0" y="8"/>
                      </a:cubicBezTo>
                      <a:cubicBezTo>
                        <a:pt x="0" y="8"/>
                        <a:pt x="0" y="7"/>
                        <a:pt x="0" y="6"/>
                      </a:cubicBezTo>
                      <a:cubicBezTo>
                        <a:pt x="0" y="5"/>
                        <a:pt x="1" y="3"/>
                        <a:pt x="1" y="2"/>
                      </a:cubicBezTo>
                      <a:cubicBezTo>
                        <a:pt x="2" y="1"/>
                        <a:pt x="2" y="0"/>
                        <a:pt x="3" y="0"/>
                      </a:cubicBezTo>
                      <a:cubicBezTo>
                        <a:pt x="5" y="0"/>
                        <a:pt x="6" y="0"/>
                        <a:pt x="8"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534"/>
                <p:cNvSpPr>
                  <a:spLocks/>
                </p:cNvSpPr>
                <p:nvPr/>
              </p:nvSpPr>
              <p:spPr bwMode="auto">
                <a:xfrm>
                  <a:off x="3769" y="433"/>
                  <a:ext cx="111" cy="73"/>
                </a:xfrm>
                <a:custGeom>
                  <a:avLst/>
                  <a:gdLst>
                    <a:gd name="T0" fmla="*/ 47 w 47"/>
                    <a:gd name="T1" fmla="*/ 15 h 31"/>
                    <a:gd name="T2" fmla="*/ 24 w 47"/>
                    <a:gd name="T3" fmla="*/ 31 h 31"/>
                    <a:gd name="T4" fmla="*/ 0 w 47"/>
                    <a:gd name="T5" fmla="*/ 15 h 31"/>
                    <a:gd name="T6" fmla="*/ 25 w 47"/>
                    <a:gd name="T7" fmla="*/ 0 h 31"/>
                    <a:gd name="T8" fmla="*/ 47 w 47"/>
                    <a:gd name="T9" fmla="*/ 15 h 31"/>
                  </a:gdLst>
                  <a:ahLst/>
                  <a:cxnLst>
                    <a:cxn ang="0">
                      <a:pos x="T0" y="T1"/>
                    </a:cxn>
                    <a:cxn ang="0">
                      <a:pos x="T2" y="T3"/>
                    </a:cxn>
                    <a:cxn ang="0">
                      <a:pos x="T4" y="T5"/>
                    </a:cxn>
                    <a:cxn ang="0">
                      <a:pos x="T6" y="T7"/>
                    </a:cxn>
                    <a:cxn ang="0">
                      <a:pos x="T8" y="T9"/>
                    </a:cxn>
                  </a:cxnLst>
                  <a:rect l="0" t="0" r="r" b="b"/>
                  <a:pathLst>
                    <a:path w="47" h="31">
                      <a:moveTo>
                        <a:pt x="47" y="15"/>
                      </a:moveTo>
                      <a:cubicBezTo>
                        <a:pt x="37" y="16"/>
                        <a:pt x="29" y="23"/>
                        <a:pt x="24" y="31"/>
                      </a:cubicBezTo>
                      <a:cubicBezTo>
                        <a:pt x="20" y="21"/>
                        <a:pt x="11" y="15"/>
                        <a:pt x="0" y="15"/>
                      </a:cubicBezTo>
                      <a:cubicBezTo>
                        <a:pt x="5" y="6"/>
                        <a:pt x="14" y="0"/>
                        <a:pt x="25" y="0"/>
                      </a:cubicBezTo>
                      <a:cubicBezTo>
                        <a:pt x="35" y="0"/>
                        <a:pt x="44" y="6"/>
                        <a:pt x="47"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535"/>
                <p:cNvSpPr>
                  <a:spLocks/>
                </p:cNvSpPr>
                <p:nvPr/>
              </p:nvSpPr>
              <p:spPr bwMode="auto">
                <a:xfrm>
                  <a:off x="3759" y="549"/>
                  <a:ext cx="62" cy="59"/>
                </a:xfrm>
                <a:custGeom>
                  <a:avLst/>
                  <a:gdLst>
                    <a:gd name="T0" fmla="*/ 26 w 26"/>
                    <a:gd name="T1" fmla="*/ 25 h 25"/>
                    <a:gd name="T2" fmla="*/ 21 w 26"/>
                    <a:gd name="T3" fmla="*/ 25 h 25"/>
                    <a:gd name="T4" fmla="*/ 21 w 26"/>
                    <a:gd name="T5" fmla="*/ 24 h 25"/>
                    <a:gd name="T6" fmla="*/ 13 w 26"/>
                    <a:gd name="T7" fmla="*/ 11 h 25"/>
                    <a:gd name="T8" fmla="*/ 6 w 26"/>
                    <a:gd name="T9" fmla="*/ 25 h 25"/>
                    <a:gd name="T10" fmla="*/ 1 w 26"/>
                    <a:gd name="T11" fmla="*/ 25 h 25"/>
                    <a:gd name="T12" fmla="*/ 15 w 26"/>
                    <a:gd name="T13" fmla="*/ 3 h 25"/>
                    <a:gd name="T14" fmla="*/ 26 w 26"/>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5">
                      <a:moveTo>
                        <a:pt x="26" y="25"/>
                      </a:moveTo>
                      <a:cubicBezTo>
                        <a:pt x="24" y="25"/>
                        <a:pt x="23" y="25"/>
                        <a:pt x="21" y="25"/>
                      </a:cubicBezTo>
                      <a:cubicBezTo>
                        <a:pt x="21" y="25"/>
                        <a:pt x="21" y="24"/>
                        <a:pt x="21" y="24"/>
                      </a:cubicBezTo>
                      <a:cubicBezTo>
                        <a:pt x="22" y="19"/>
                        <a:pt x="19" y="11"/>
                        <a:pt x="13" y="11"/>
                      </a:cubicBezTo>
                      <a:cubicBezTo>
                        <a:pt x="6" y="11"/>
                        <a:pt x="4" y="20"/>
                        <a:pt x="6" y="25"/>
                      </a:cubicBezTo>
                      <a:cubicBezTo>
                        <a:pt x="4" y="25"/>
                        <a:pt x="2" y="25"/>
                        <a:pt x="1" y="25"/>
                      </a:cubicBezTo>
                      <a:cubicBezTo>
                        <a:pt x="0" y="17"/>
                        <a:pt x="3" y="0"/>
                        <a:pt x="15" y="3"/>
                      </a:cubicBezTo>
                      <a:cubicBezTo>
                        <a:pt x="23" y="5"/>
                        <a:pt x="26" y="17"/>
                        <a:pt x="26" y="2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536"/>
                <p:cNvSpPr>
                  <a:spLocks/>
                </p:cNvSpPr>
                <p:nvPr/>
              </p:nvSpPr>
              <p:spPr bwMode="auto">
                <a:xfrm>
                  <a:off x="3738" y="781"/>
                  <a:ext cx="45" cy="42"/>
                </a:xfrm>
                <a:custGeom>
                  <a:avLst/>
                  <a:gdLst>
                    <a:gd name="T0" fmla="*/ 19 w 19"/>
                    <a:gd name="T1" fmla="*/ 11 h 18"/>
                    <a:gd name="T2" fmla="*/ 13 w 19"/>
                    <a:gd name="T3" fmla="*/ 14 h 18"/>
                    <a:gd name="T4" fmla="*/ 6 w 19"/>
                    <a:gd name="T5" fmla="*/ 17 h 18"/>
                    <a:gd name="T6" fmla="*/ 6 w 19"/>
                    <a:gd name="T7" fmla="*/ 18 h 18"/>
                    <a:gd name="T8" fmla="*/ 6 w 19"/>
                    <a:gd name="T9" fmla="*/ 18 h 18"/>
                    <a:gd name="T10" fmla="*/ 0 w 19"/>
                    <a:gd name="T11" fmla="*/ 7 h 18"/>
                    <a:gd name="T12" fmla="*/ 7 w 19"/>
                    <a:gd name="T13" fmla="*/ 4 h 18"/>
                    <a:gd name="T14" fmla="*/ 13 w 19"/>
                    <a:gd name="T15" fmla="*/ 1 h 18"/>
                    <a:gd name="T16" fmla="*/ 13 w 19"/>
                    <a:gd name="T17" fmla="*/ 0 h 18"/>
                    <a:gd name="T18" fmla="*/ 13 w 19"/>
                    <a:gd name="T19" fmla="*/ 0 h 18"/>
                    <a:gd name="T20" fmla="*/ 19 w 19"/>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19" y="11"/>
                      </a:moveTo>
                      <a:cubicBezTo>
                        <a:pt x="17" y="12"/>
                        <a:pt x="15" y="13"/>
                        <a:pt x="13" y="14"/>
                      </a:cubicBezTo>
                      <a:cubicBezTo>
                        <a:pt x="11" y="15"/>
                        <a:pt x="8" y="16"/>
                        <a:pt x="6" y="17"/>
                      </a:cubicBezTo>
                      <a:cubicBezTo>
                        <a:pt x="6" y="17"/>
                        <a:pt x="6" y="18"/>
                        <a:pt x="6" y="18"/>
                      </a:cubicBezTo>
                      <a:cubicBezTo>
                        <a:pt x="6" y="18"/>
                        <a:pt x="6" y="18"/>
                        <a:pt x="6" y="18"/>
                      </a:cubicBezTo>
                      <a:cubicBezTo>
                        <a:pt x="4" y="14"/>
                        <a:pt x="2" y="11"/>
                        <a:pt x="0" y="7"/>
                      </a:cubicBezTo>
                      <a:cubicBezTo>
                        <a:pt x="3" y="6"/>
                        <a:pt x="5" y="5"/>
                        <a:pt x="7" y="4"/>
                      </a:cubicBezTo>
                      <a:cubicBezTo>
                        <a:pt x="9" y="3"/>
                        <a:pt x="11" y="3"/>
                        <a:pt x="13" y="1"/>
                      </a:cubicBezTo>
                      <a:cubicBezTo>
                        <a:pt x="13" y="1"/>
                        <a:pt x="13" y="1"/>
                        <a:pt x="13" y="0"/>
                      </a:cubicBezTo>
                      <a:cubicBezTo>
                        <a:pt x="13" y="0"/>
                        <a:pt x="13" y="0"/>
                        <a:pt x="13" y="0"/>
                      </a:cubicBezTo>
                      <a:cubicBezTo>
                        <a:pt x="15" y="4"/>
                        <a:pt x="17" y="8"/>
                        <a:pt x="19"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537"/>
                <p:cNvSpPr>
                  <a:spLocks/>
                </p:cNvSpPr>
                <p:nvPr/>
              </p:nvSpPr>
              <p:spPr bwMode="auto">
                <a:xfrm>
                  <a:off x="3636" y="1233"/>
                  <a:ext cx="26" cy="42"/>
                </a:xfrm>
                <a:custGeom>
                  <a:avLst/>
                  <a:gdLst>
                    <a:gd name="T0" fmla="*/ 11 w 11"/>
                    <a:gd name="T1" fmla="*/ 17 h 18"/>
                    <a:gd name="T2" fmla="*/ 10 w 11"/>
                    <a:gd name="T3" fmla="*/ 17 h 18"/>
                    <a:gd name="T4" fmla="*/ 1 w 11"/>
                    <a:gd name="T5" fmla="*/ 8 h 18"/>
                    <a:gd name="T6" fmla="*/ 10 w 11"/>
                    <a:gd name="T7" fmla="*/ 0 h 18"/>
                    <a:gd name="T8" fmla="*/ 11 w 11"/>
                    <a:gd name="T9" fmla="*/ 17 h 18"/>
                  </a:gdLst>
                  <a:ahLst/>
                  <a:cxnLst>
                    <a:cxn ang="0">
                      <a:pos x="T0" y="T1"/>
                    </a:cxn>
                    <a:cxn ang="0">
                      <a:pos x="T2" y="T3"/>
                    </a:cxn>
                    <a:cxn ang="0">
                      <a:pos x="T4" y="T5"/>
                    </a:cxn>
                    <a:cxn ang="0">
                      <a:pos x="T6" y="T7"/>
                    </a:cxn>
                    <a:cxn ang="0">
                      <a:pos x="T8" y="T9"/>
                    </a:cxn>
                  </a:cxnLst>
                  <a:rect l="0" t="0" r="r" b="b"/>
                  <a:pathLst>
                    <a:path w="11" h="18">
                      <a:moveTo>
                        <a:pt x="11" y="17"/>
                      </a:moveTo>
                      <a:cubicBezTo>
                        <a:pt x="11" y="17"/>
                        <a:pt x="11" y="17"/>
                        <a:pt x="10" y="17"/>
                      </a:cubicBezTo>
                      <a:cubicBezTo>
                        <a:pt x="5" y="18"/>
                        <a:pt x="0" y="13"/>
                        <a:pt x="1" y="8"/>
                      </a:cubicBezTo>
                      <a:cubicBezTo>
                        <a:pt x="2" y="3"/>
                        <a:pt x="6" y="1"/>
                        <a:pt x="10" y="0"/>
                      </a:cubicBezTo>
                      <a:cubicBezTo>
                        <a:pt x="10" y="6"/>
                        <a:pt x="10" y="11"/>
                        <a:pt x="11"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38"/>
                <p:cNvSpPr>
                  <a:spLocks/>
                </p:cNvSpPr>
                <p:nvPr/>
              </p:nvSpPr>
              <p:spPr bwMode="auto">
                <a:xfrm>
                  <a:off x="3660" y="1081"/>
                  <a:ext cx="40" cy="33"/>
                </a:xfrm>
                <a:custGeom>
                  <a:avLst/>
                  <a:gdLst>
                    <a:gd name="T0" fmla="*/ 16 w 17"/>
                    <a:gd name="T1" fmla="*/ 10 h 14"/>
                    <a:gd name="T2" fmla="*/ 17 w 17"/>
                    <a:gd name="T3" fmla="*/ 14 h 14"/>
                    <a:gd name="T4" fmla="*/ 14 w 17"/>
                    <a:gd name="T5" fmla="*/ 13 h 14"/>
                    <a:gd name="T6" fmla="*/ 9 w 17"/>
                    <a:gd name="T7" fmla="*/ 11 h 14"/>
                    <a:gd name="T8" fmla="*/ 8 w 17"/>
                    <a:gd name="T9" fmla="*/ 11 h 14"/>
                    <a:gd name="T10" fmla="*/ 0 w 17"/>
                    <a:gd name="T11" fmla="*/ 4 h 14"/>
                    <a:gd name="T12" fmla="*/ 2 w 17"/>
                    <a:gd name="T13" fmla="*/ 3 h 14"/>
                    <a:gd name="T14" fmla="*/ 6 w 17"/>
                    <a:gd name="T15" fmla="*/ 0 h 14"/>
                    <a:gd name="T16" fmla="*/ 15 w 17"/>
                    <a:gd name="T17" fmla="*/ 9 h 14"/>
                    <a:gd name="T18" fmla="*/ 15 w 17"/>
                    <a:gd name="T19" fmla="*/ 10 h 14"/>
                    <a:gd name="T20" fmla="*/ 16 w 17"/>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4">
                      <a:moveTo>
                        <a:pt x="16" y="10"/>
                      </a:moveTo>
                      <a:cubicBezTo>
                        <a:pt x="16" y="11"/>
                        <a:pt x="16" y="13"/>
                        <a:pt x="17" y="14"/>
                      </a:cubicBezTo>
                      <a:cubicBezTo>
                        <a:pt x="16" y="14"/>
                        <a:pt x="15" y="13"/>
                        <a:pt x="14" y="13"/>
                      </a:cubicBezTo>
                      <a:cubicBezTo>
                        <a:pt x="13" y="12"/>
                        <a:pt x="11" y="11"/>
                        <a:pt x="9" y="11"/>
                      </a:cubicBezTo>
                      <a:cubicBezTo>
                        <a:pt x="9" y="11"/>
                        <a:pt x="9" y="11"/>
                        <a:pt x="8" y="11"/>
                      </a:cubicBezTo>
                      <a:cubicBezTo>
                        <a:pt x="5" y="9"/>
                        <a:pt x="3" y="6"/>
                        <a:pt x="0" y="4"/>
                      </a:cubicBezTo>
                      <a:cubicBezTo>
                        <a:pt x="1" y="4"/>
                        <a:pt x="1" y="3"/>
                        <a:pt x="2" y="3"/>
                      </a:cubicBezTo>
                      <a:cubicBezTo>
                        <a:pt x="3" y="2"/>
                        <a:pt x="5" y="1"/>
                        <a:pt x="6" y="0"/>
                      </a:cubicBezTo>
                      <a:cubicBezTo>
                        <a:pt x="9" y="3"/>
                        <a:pt x="12" y="6"/>
                        <a:pt x="15" y="9"/>
                      </a:cubicBezTo>
                      <a:cubicBezTo>
                        <a:pt x="15" y="9"/>
                        <a:pt x="15" y="9"/>
                        <a:pt x="15" y="10"/>
                      </a:cubicBezTo>
                      <a:cubicBezTo>
                        <a:pt x="15" y="10"/>
                        <a:pt x="16" y="10"/>
                        <a:pt x="16"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39"/>
                <p:cNvSpPr>
                  <a:spLocks/>
                </p:cNvSpPr>
                <p:nvPr/>
              </p:nvSpPr>
              <p:spPr bwMode="auto">
                <a:xfrm>
                  <a:off x="3722" y="750"/>
                  <a:ext cx="47" cy="43"/>
                </a:xfrm>
                <a:custGeom>
                  <a:avLst/>
                  <a:gdLst>
                    <a:gd name="T0" fmla="*/ 20 w 20"/>
                    <a:gd name="T1" fmla="*/ 13 h 18"/>
                    <a:gd name="T2" fmla="*/ 20 w 20"/>
                    <a:gd name="T3" fmla="*/ 13 h 18"/>
                    <a:gd name="T4" fmla="*/ 19 w 20"/>
                    <a:gd name="T5" fmla="*/ 13 h 18"/>
                    <a:gd name="T6" fmla="*/ 13 w 20"/>
                    <a:gd name="T7" fmla="*/ 15 h 18"/>
                    <a:gd name="T8" fmla="*/ 6 w 20"/>
                    <a:gd name="T9" fmla="*/ 18 h 18"/>
                    <a:gd name="T10" fmla="*/ 0 w 20"/>
                    <a:gd name="T11" fmla="*/ 9 h 18"/>
                    <a:gd name="T12" fmla="*/ 1 w 20"/>
                    <a:gd name="T13" fmla="*/ 9 h 18"/>
                    <a:gd name="T14" fmla="*/ 5 w 20"/>
                    <a:gd name="T15" fmla="*/ 5 h 18"/>
                    <a:gd name="T16" fmla="*/ 10 w 20"/>
                    <a:gd name="T17" fmla="*/ 2 h 18"/>
                    <a:gd name="T18" fmla="*/ 10 w 20"/>
                    <a:gd name="T19" fmla="*/ 0 h 18"/>
                    <a:gd name="T20" fmla="*/ 11 w 20"/>
                    <a:gd name="T21" fmla="*/ 0 h 18"/>
                    <a:gd name="T22" fmla="*/ 20 w 20"/>
                    <a:gd name="T23"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8">
                      <a:moveTo>
                        <a:pt x="20" y="13"/>
                      </a:moveTo>
                      <a:cubicBezTo>
                        <a:pt x="20" y="13"/>
                        <a:pt x="20" y="13"/>
                        <a:pt x="20" y="13"/>
                      </a:cubicBezTo>
                      <a:cubicBezTo>
                        <a:pt x="20" y="13"/>
                        <a:pt x="19" y="13"/>
                        <a:pt x="19" y="13"/>
                      </a:cubicBezTo>
                      <a:cubicBezTo>
                        <a:pt x="17" y="13"/>
                        <a:pt x="15" y="14"/>
                        <a:pt x="13" y="15"/>
                      </a:cubicBezTo>
                      <a:cubicBezTo>
                        <a:pt x="11" y="16"/>
                        <a:pt x="8" y="17"/>
                        <a:pt x="6" y="18"/>
                      </a:cubicBezTo>
                      <a:cubicBezTo>
                        <a:pt x="5" y="15"/>
                        <a:pt x="3" y="12"/>
                        <a:pt x="0" y="9"/>
                      </a:cubicBezTo>
                      <a:cubicBezTo>
                        <a:pt x="0" y="9"/>
                        <a:pt x="1" y="9"/>
                        <a:pt x="1" y="9"/>
                      </a:cubicBezTo>
                      <a:cubicBezTo>
                        <a:pt x="2" y="7"/>
                        <a:pt x="4" y="6"/>
                        <a:pt x="5" y="5"/>
                      </a:cubicBezTo>
                      <a:cubicBezTo>
                        <a:pt x="7" y="4"/>
                        <a:pt x="9" y="3"/>
                        <a:pt x="10" y="2"/>
                      </a:cubicBezTo>
                      <a:cubicBezTo>
                        <a:pt x="11" y="1"/>
                        <a:pt x="11" y="1"/>
                        <a:pt x="10" y="0"/>
                      </a:cubicBezTo>
                      <a:cubicBezTo>
                        <a:pt x="11" y="0"/>
                        <a:pt x="11" y="0"/>
                        <a:pt x="11" y="0"/>
                      </a:cubicBezTo>
                      <a:cubicBezTo>
                        <a:pt x="14" y="4"/>
                        <a:pt x="18" y="8"/>
                        <a:pt x="20"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540"/>
                <p:cNvSpPr>
                  <a:spLocks/>
                </p:cNvSpPr>
                <p:nvPr/>
              </p:nvSpPr>
              <p:spPr bwMode="auto">
                <a:xfrm>
                  <a:off x="3816" y="537"/>
                  <a:ext cx="12" cy="5"/>
                </a:xfrm>
                <a:custGeom>
                  <a:avLst/>
                  <a:gdLst>
                    <a:gd name="T0" fmla="*/ 5 w 5"/>
                    <a:gd name="T1" fmla="*/ 0 h 2"/>
                    <a:gd name="T2" fmla="*/ 2 w 5"/>
                    <a:gd name="T3" fmla="*/ 2 h 2"/>
                    <a:gd name="T4" fmla="*/ 0 w 5"/>
                    <a:gd name="T5" fmla="*/ 0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2" y="2"/>
                      </a:cubicBezTo>
                      <a:cubicBezTo>
                        <a:pt x="1" y="2"/>
                        <a:pt x="0" y="1"/>
                        <a:pt x="0" y="0"/>
                      </a:cubicBezTo>
                      <a:cubicBezTo>
                        <a:pt x="2" y="0"/>
                        <a:pt x="3" y="0"/>
                        <a:pt x="5"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541"/>
                <p:cNvSpPr>
                  <a:spLocks/>
                </p:cNvSpPr>
                <p:nvPr/>
              </p:nvSpPr>
              <p:spPr bwMode="auto">
                <a:xfrm>
                  <a:off x="3745" y="317"/>
                  <a:ext cx="128" cy="90"/>
                </a:xfrm>
                <a:custGeom>
                  <a:avLst/>
                  <a:gdLst>
                    <a:gd name="T0" fmla="*/ 41 w 54"/>
                    <a:gd name="T1" fmla="*/ 9 h 38"/>
                    <a:gd name="T2" fmla="*/ 54 w 54"/>
                    <a:gd name="T3" fmla="*/ 23 h 38"/>
                    <a:gd name="T4" fmla="*/ 33 w 54"/>
                    <a:gd name="T5" fmla="*/ 38 h 38"/>
                    <a:gd name="T6" fmla="*/ 0 w 54"/>
                    <a:gd name="T7" fmla="*/ 21 h 38"/>
                    <a:gd name="T8" fmla="*/ 3 w 54"/>
                    <a:gd name="T9" fmla="*/ 18 h 38"/>
                    <a:gd name="T10" fmla="*/ 19 w 54"/>
                    <a:gd name="T11" fmla="*/ 6 h 38"/>
                    <a:gd name="T12" fmla="*/ 20 w 54"/>
                    <a:gd name="T13" fmla="*/ 6 h 38"/>
                    <a:gd name="T14" fmla="*/ 41 w 54"/>
                    <a:gd name="T15" fmla="*/ 9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38">
                      <a:moveTo>
                        <a:pt x="41" y="9"/>
                      </a:moveTo>
                      <a:cubicBezTo>
                        <a:pt x="47" y="12"/>
                        <a:pt x="52" y="17"/>
                        <a:pt x="54" y="23"/>
                      </a:cubicBezTo>
                      <a:cubicBezTo>
                        <a:pt x="46" y="25"/>
                        <a:pt x="38" y="31"/>
                        <a:pt x="33" y="38"/>
                      </a:cubicBezTo>
                      <a:cubicBezTo>
                        <a:pt x="28" y="26"/>
                        <a:pt x="13" y="18"/>
                        <a:pt x="0" y="21"/>
                      </a:cubicBezTo>
                      <a:cubicBezTo>
                        <a:pt x="1" y="20"/>
                        <a:pt x="2" y="19"/>
                        <a:pt x="3" y="18"/>
                      </a:cubicBezTo>
                      <a:cubicBezTo>
                        <a:pt x="8" y="14"/>
                        <a:pt x="14" y="10"/>
                        <a:pt x="19" y="6"/>
                      </a:cubicBezTo>
                      <a:cubicBezTo>
                        <a:pt x="20" y="6"/>
                        <a:pt x="20" y="6"/>
                        <a:pt x="20" y="6"/>
                      </a:cubicBezTo>
                      <a:cubicBezTo>
                        <a:pt x="24" y="0"/>
                        <a:pt x="37" y="6"/>
                        <a:pt x="41"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542"/>
                <p:cNvSpPr>
                  <a:spLocks/>
                </p:cNvSpPr>
                <p:nvPr/>
              </p:nvSpPr>
              <p:spPr bwMode="auto">
                <a:xfrm>
                  <a:off x="3449" y="1786"/>
                  <a:ext cx="76" cy="76"/>
                </a:xfrm>
                <a:custGeom>
                  <a:avLst/>
                  <a:gdLst>
                    <a:gd name="T0" fmla="*/ 26 w 32"/>
                    <a:gd name="T1" fmla="*/ 11 h 32"/>
                    <a:gd name="T2" fmla="*/ 32 w 32"/>
                    <a:gd name="T3" fmla="*/ 13 h 32"/>
                    <a:gd name="T4" fmla="*/ 11 w 32"/>
                    <a:gd name="T5" fmla="*/ 29 h 32"/>
                    <a:gd name="T6" fmla="*/ 6 w 32"/>
                    <a:gd name="T7" fmla="*/ 3 h 32"/>
                    <a:gd name="T8" fmla="*/ 5 w 32"/>
                    <a:gd name="T9" fmla="*/ 0 h 32"/>
                    <a:gd name="T10" fmla="*/ 5 w 32"/>
                    <a:gd name="T11" fmla="*/ 0 h 32"/>
                    <a:gd name="T12" fmla="*/ 14 w 32"/>
                    <a:gd name="T13" fmla="*/ 4 h 32"/>
                    <a:gd name="T14" fmla="*/ 14 w 32"/>
                    <a:gd name="T15" fmla="*/ 19 h 32"/>
                    <a:gd name="T16" fmla="*/ 22 w 32"/>
                    <a:gd name="T17" fmla="*/ 17 h 32"/>
                    <a:gd name="T18" fmla="*/ 26 w 32"/>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26" y="11"/>
                      </a:moveTo>
                      <a:cubicBezTo>
                        <a:pt x="28" y="12"/>
                        <a:pt x="30" y="13"/>
                        <a:pt x="32" y="13"/>
                      </a:cubicBezTo>
                      <a:cubicBezTo>
                        <a:pt x="28" y="21"/>
                        <a:pt x="21" y="32"/>
                        <a:pt x="11" y="29"/>
                      </a:cubicBezTo>
                      <a:cubicBezTo>
                        <a:pt x="0" y="25"/>
                        <a:pt x="3" y="11"/>
                        <a:pt x="6" y="3"/>
                      </a:cubicBezTo>
                      <a:cubicBezTo>
                        <a:pt x="7" y="2"/>
                        <a:pt x="6" y="1"/>
                        <a:pt x="5" y="0"/>
                      </a:cubicBezTo>
                      <a:cubicBezTo>
                        <a:pt x="5" y="0"/>
                        <a:pt x="5" y="0"/>
                        <a:pt x="5" y="0"/>
                      </a:cubicBezTo>
                      <a:cubicBezTo>
                        <a:pt x="8" y="2"/>
                        <a:pt x="11" y="3"/>
                        <a:pt x="14" y="4"/>
                      </a:cubicBezTo>
                      <a:cubicBezTo>
                        <a:pt x="9" y="8"/>
                        <a:pt x="8" y="17"/>
                        <a:pt x="14" y="19"/>
                      </a:cubicBezTo>
                      <a:cubicBezTo>
                        <a:pt x="17" y="20"/>
                        <a:pt x="20" y="19"/>
                        <a:pt x="22" y="17"/>
                      </a:cubicBezTo>
                      <a:cubicBezTo>
                        <a:pt x="24" y="15"/>
                        <a:pt x="25" y="13"/>
                        <a:pt x="26" y="1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543"/>
                <p:cNvSpPr>
                  <a:spLocks/>
                </p:cNvSpPr>
                <p:nvPr/>
              </p:nvSpPr>
              <p:spPr bwMode="auto">
                <a:xfrm>
                  <a:off x="3634" y="1178"/>
                  <a:ext cx="40" cy="47"/>
                </a:xfrm>
                <a:custGeom>
                  <a:avLst/>
                  <a:gdLst>
                    <a:gd name="T0" fmla="*/ 11 w 17"/>
                    <a:gd name="T1" fmla="*/ 20 h 20"/>
                    <a:gd name="T2" fmla="*/ 11 w 17"/>
                    <a:gd name="T3" fmla="*/ 20 h 20"/>
                    <a:gd name="T4" fmla="*/ 11 w 17"/>
                    <a:gd name="T5" fmla="*/ 20 h 20"/>
                    <a:gd name="T6" fmla="*/ 10 w 17"/>
                    <a:gd name="T7" fmla="*/ 18 h 20"/>
                    <a:gd name="T8" fmla="*/ 9 w 17"/>
                    <a:gd name="T9" fmla="*/ 18 h 20"/>
                    <a:gd name="T10" fmla="*/ 4 w 17"/>
                    <a:gd name="T11" fmla="*/ 13 h 20"/>
                    <a:gd name="T12" fmla="*/ 17 w 17"/>
                    <a:gd name="T13" fmla="*/ 1 h 20"/>
                    <a:gd name="T14" fmla="*/ 11 w 17"/>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0">
                      <a:moveTo>
                        <a:pt x="11" y="20"/>
                      </a:moveTo>
                      <a:cubicBezTo>
                        <a:pt x="11" y="20"/>
                        <a:pt x="11" y="20"/>
                        <a:pt x="11" y="20"/>
                      </a:cubicBezTo>
                      <a:cubicBezTo>
                        <a:pt x="11" y="20"/>
                        <a:pt x="11" y="20"/>
                        <a:pt x="11" y="20"/>
                      </a:cubicBezTo>
                      <a:cubicBezTo>
                        <a:pt x="11" y="19"/>
                        <a:pt x="11" y="18"/>
                        <a:pt x="10" y="18"/>
                      </a:cubicBezTo>
                      <a:cubicBezTo>
                        <a:pt x="9" y="18"/>
                        <a:pt x="9" y="18"/>
                        <a:pt x="9" y="18"/>
                      </a:cubicBezTo>
                      <a:cubicBezTo>
                        <a:pt x="7" y="16"/>
                        <a:pt x="5" y="15"/>
                        <a:pt x="4" y="13"/>
                      </a:cubicBezTo>
                      <a:cubicBezTo>
                        <a:pt x="0" y="4"/>
                        <a:pt x="9" y="0"/>
                        <a:pt x="17" y="1"/>
                      </a:cubicBezTo>
                      <a:cubicBezTo>
                        <a:pt x="14" y="7"/>
                        <a:pt x="12" y="13"/>
                        <a:pt x="11" y="2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544"/>
                <p:cNvSpPr>
                  <a:spLocks/>
                </p:cNvSpPr>
                <p:nvPr/>
              </p:nvSpPr>
              <p:spPr bwMode="auto">
                <a:xfrm>
                  <a:off x="3515" y="1628"/>
                  <a:ext cx="45" cy="38"/>
                </a:xfrm>
                <a:custGeom>
                  <a:avLst/>
                  <a:gdLst>
                    <a:gd name="T0" fmla="*/ 19 w 19"/>
                    <a:gd name="T1" fmla="*/ 13 h 16"/>
                    <a:gd name="T2" fmla="*/ 19 w 19"/>
                    <a:gd name="T3" fmla="*/ 13 h 16"/>
                    <a:gd name="T4" fmla="*/ 4 w 19"/>
                    <a:gd name="T5" fmla="*/ 16 h 16"/>
                    <a:gd name="T6" fmla="*/ 2 w 19"/>
                    <a:gd name="T7" fmla="*/ 9 h 16"/>
                    <a:gd name="T8" fmla="*/ 0 w 19"/>
                    <a:gd name="T9" fmla="*/ 4 h 16"/>
                    <a:gd name="T10" fmla="*/ 13 w 19"/>
                    <a:gd name="T11" fmla="*/ 0 h 16"/>
                    <a:gd name="T12" fmla="*/ 19 w 19"/>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19" h="16">
                      <a:moveTo>
                        <a:pt x="19" y="13"/>
                      </a:moveTo>
                      <a:cubicBezTo>
                        <a:pt x="19" y="13"/>
                        <a:pt x="19" y="13"/>
                        <a:pt x="19" y="13"/>
                      </a:cubicBezTo>
                      <a:cubicBezTo>
                        <a:pt x="14" y="15"/>
                        <a:pt x="9" y="16"/>
                        <a:pt x="4" y="16"/>
                      </a:cubicBezTo>
                      <a:cubicBezTo>
                        <a:pt x="4" y="14"/>
                        <a:pt x="3" y="11"/>
                        <a:pt x="2" y="9"/>
                      </a:cubicBezTo>
                      <a:cubicBezTo>
                        <a:pt x="1" y="7"/>
                        <a:pt x="1" y="6"/>
                        <a:pt x="0" y="4"/>
                      </a:cubicBezTo>
                      <a:cubicBezTo>
                        <a:pt x="5" y="3"/>
                        <a:pt x="9" y="2"/>
                        <a:pt x="13" y="0"/>
                      </a:cubicBezTo>
                      <a:cubicBezTo>
                        <a:pt x="13" y="4"/>
                        <a:pt x="15" y="10"/>
                        <a:pt x="19"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545"/>
                <p:cNvSpPr>
                  <a:spLocks/>
                </p:cNvSpPr>
                <p:nvPr/>
              </p:nvSpPr>
              <p:spPr bwMode="auto">
                <a:xfrm>
                  <a:off x="3608" y="1285"/>
                  <a:ext cx="38" cy="28"/>
                </a:xfrm>
                <a:custGeom>
                  <a:avLst/>
                  <a:gdLst>
                    <a:gd name="T0" fmla="*/ 16 w 16"/>
                    <a:gd name="T1" fmla="*/ 0 h 12"/>
                    <a:gd name="T2" fmla="*/ 16 w 16"/>
                    <a:gd name="T3" fmla="*/ 0 h 12"/>
                    <a:gd name="T4" fmla="*/ 13 w 16"/>
                    <a:gd name="T5" fmla="*/ 9 h 12"/>
                    <a:gd name="T6" fmla="*/ 4 w 16"/>
                    <a:gd name="T7" fmla="*/ 12 h 12"/>
                    <a:gd name="T8" fmla="*/ 4 w 16"/>
                    <a:gd name="T9" fmla="*/ 12 h 12"/>
                    <a:gd name="T10" fmla="*/ 2 w 16"/>
                    <a:gd name="T11" fmla="*/ 9 h 12"/>
                    <a:gd name="T12" fmla="*/ 0 w 16"/>
                    <a:gd name="T13" fmla="*/ 7 h 12"/>
                    <a:gd name="T14" fmla="*/ 2 w 16"/>
                    <a:gd name="T15" fmla="*/ 6 h 12"/>
                    <a:gd name="T16" fmla="*/ 14 w 16"/>
                    <a:gd name="T17" fmla="*/ 2 h 12"/>
                    <a:gd name="T18" fmla="*/ 16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16" y="0"/>
                      </a:moveTo>
                      <a:cubicBezTo>
                        <a:pt x="16" y="0"/>
                        <a:pt x="16" y="0"/>
                        <a:pt x="16" y="0"/>
                      </a:cubicBezTo>
                      <a:cubicBezTo>
                        <a:pt x="14" y="3"/>
                        <a:pt x="12" y="6"/>
                        <a:pt x="13" y="9"/>
                      </a:cubicBezTo>
                      <a:cubicBezTo>
                        <a:pt x="10" y="10"/>
                        <a:pt x="7" y="11"/>
                        <a:pt x="4" y="12"/>
                      </a:cubicBezTo>
                      <a:cubicBezTo>
                        <a:pt x="4" y="12"/>
                        <a:pt x="4" y="12"/>
                        <a:pt x="4" y="12"/>
                      </a:cubicBezTo>
                      <a:cubicBezTo>
                        <a:pt x="4" y="11"/>
                        <a:pt x="3" y="10"/>
                        <a:pt x="2" y="9"/>
                      </a:cubicBezTo>
                      <a:cubicBezTo>
                        <a:pt x="1" y="8"/>
                        <a:pt x="1" y="7"/>
                        <a:pt x="0" y="7"/>
                      </a:cubicBezTo>
                      <a:cubicBezTo>
                        <a:pt x="1" y="6"/>
                        <a:pt x="1" y="6"/>
                        <a:pt x="2" y="6"/>
                      </a:cubicBezTo>
                      <a:cubicBezTo>
                        <a:pt x="6" y="5"/>
                        <a:pt x="10" y="3"/>
                        <a:pt x="14" y="2"/>
                      </a:cubicBezTo>
                      <a:cubicBezTo>
                        <a:pt x="15" y="1"/>
                        <a:pt x="16" y="1"/>
                        <a:pt x="16"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546"/>
                <p:cNvSpPr>
                  <a:spLocks/>
                </p:cNvSpPr>
                <p:nvPr/>
              </p:nvSpPr>
              <p:spPr bwMode="auto">
                <a:xfrm>
                  <a:off x="3778" y="580"/>
                  <a:ext cx="24" cy="28"/>
                </a:xfrm>
                <a:custGeom>
                  <a:avLst/>
                  <a:gdLst>
                    <a:gd name="T0" fmla="*/ 10 w 10"/>
                    <a:gd name="T1" fmla="*/ 11 h 12"/>
                    <a:gd name="T2" fmla="*/ 10 w 10"/>
                    <a:gd name="T3" fmla="*/ 12 h 12"/>
                    <a:gd name="T4" fmla="*/ 0 w 10"/>
                    <a:gd name="T5" fmla="*/ 12 h 12"/>
                    <a:gd name="T6" fmla="*/ 6 w 10"/>
                    <a:gd name="T7" fmla="*/ 2 h 12"/>
                    <a:gd name="T8" fmla="*/ 10 w 10"/>
                    <a:gd name="T9" fmla="*/ 11 h 12"/>
                  </a:gdLst>
                  <a:ahLst/>
                  <a:cxnLst>
                    <a:cxn ang="0">
                      <a:pos x="T0" y="T1"/>
                    </a:cxn>
                    <a:cxn ang="0">
                      <a:pos x="T2" y="T3"/>
                    </a:cxn>
                    <a:cxn ang="0">
                      <a:pos x="T4" y="T5"/>
                    </a:cxn>
                    <a:cxn ang="0">
                      <a:pos x="T6" y="T7"/>
                    </a:cxn>
                    <a:cxn ang="0">
                      <a:pos x="T8" y="T9"/>
                    </a:cxn>
                  </a:cxnLst>
                  <a:rect l="0" t="0" r="r" b="b"/>
                  <a:pathLst>
                    <a:path w="10" h="12">
                      <a:moveTo>
                        <a:pt x="10" y="11"/>
                      </a:moveTo>
                      <a:cubicBezTo>
                        <a:pt x="10" y="11"/>
                        <a:pt x="10" y="12"/>
                        <a:pt x="10" y="12"/>
                      </a:cubicBezTo>
                      <a:cubicBezTo>
                        <a:pt x="7" y="12"/>
                        <a:pt x="3" y="12"/>
                        <a:pt x="0" y="12"/>
                      </a:cubicBezTo>
                      <a:cubicBezTo>
                        <a:pt x="0" y="9"/>
                        <a:pt x="0" y="0"/>
                        <a:pt x="6" y="2"/>
                      </a:cubicBezTo>
                      <a:cubicBezTo>
                        <a:pt x="10" y="3"/>
                        <a:pt x="9" y="8"/>
                        <a:pt x="10"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547"/>
                <p:cNvSpPr>
                  <a:spLocks/>
                </p:cNvSpPr>
                <p:nvPr/>
              </p:nvSpPr>
              <p:spPr bwMode="auto">
                <a:xfrm>
                  <a:off x="3617" y="1261"/>
                  <a:ext cx="29" cy="24"/>
                </a:xfrm>
                <a:custGeom>
                  <a:avLst/>
                  <a:gdLst>
                    <a:gd name="T0" fmla="*/ 12 w 12"/>
                    <a:gd name="T1" fmla="*/ 8 h 10"/>
                    <a:gd name="T2" fmla="*/ 11 w 12"/>
                    <a:gd name="T3" fmla="*/ 8 h 10"/>
                    <a:gd name="T4" fmla="*/ 9 w 12"/>
                    <a:gd name="T5" fmla="*/ 7 h 10"/>
                    <a:gd name="T6" fmla="*/ 2 w 12"/>
                    <a:gd name="T7" fmla="*/ 10 h 10"/>
                    <a:gd name="T8" fmla="*/ 2 w 12"/>
                    <a:gd name="T9" fmla="*/ 9 h 10"/>
                    <a:gd name="T10" fmla="*/ 0 w 12"/>
                    <a:gd name="T11" fmla="*/ 2 h 10"/>
                    <a:gd name="T12" fmla="*/ 6 w 12"/>
                    <a:gd name="T13" fmla="*/ 0 h 10"/>
                    <a:gd name="T14" fmla="*/ 12 w 12"/>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0">
                      <a:moveTo>
                        <a:pt x="12" y="8"/>
                      </a:moveTo>
                      <a:cubicBezTo>
                        <a:pt x="12" y="8"/>
                        <a:pt x="12" y="8"/>
                        <a:pt x="11" y="8"/>
                      </a:cubicBezTo>
                      <a:cubicBezTo>
                        <a:pt x="11" y="7"/>
                        <a:pt x="10" y="7"/>
                        <a:pt x="9" y="7"/>
                      </a:cubicBezTo>
                      <a:cubicBezTo>
                        <a:pt x="7" y="8"/>
                        <a:pt x="4" y="9"/>
                        <a:pt x="2" y="10"/>
                      </a:cubicBezTo>
                      <a:cubicBezTo>
                        <a:pt x="2" y="10"/>
                        <a:pt x="2" y="9"/>
                        <a:pt x="2" y="9"/>
                      </a:cubicBezTo>
                      <a:cubicBezTo>
                        <a:pt x="3" y="7"/>
                        <a:pt x="2" y="4"/>
                        <a:pt x="0" y="2"/>
                      </a:cubicBezTo>
                      <a:cubicBezTo>
                        <a:pt x="2" y="2"/>
                        <a:pt x="4" y="1"/>
                        <a:pt x="6" y="0"/>
                      </a:cubicBezTo>
                      <a:cubicBezTo>
                        <a:pt x="7" y="4"/>
                        <a:pt x="9" y="6"/>
                        <a:pt x="12"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548"/>
                <p:cNvSpPr>
                  <a:spLocks/>
                </p:cNvSpPr>
                <p:nvPr/>
              </p:nvSpPr>
              <p:spPr bwMode="auto">
                <a:xfrm>
                  <a:off x="3707" y="473"/>
                  <a:ext cx="114" cy="71"/>
                </a:xfrm>
                <a:custGeom>
                  <a:avLst/>
                  <a:gdLst>
                    <a:gd name="T0" fmla="*/ 46 w 48"/>
                    <a:gd name="T1" fmla="*/ 26 h 30"/>
                    <a:gd name="T2" fmla="*/ 46 w 48"/>
                    <a:gd name="T3" fmla="*/ 27 h 30"/>
                    <a:gd name="T4" fmla="*/ 5 w 48"/>
                    <a:gd name="T5" fmla="*/ 29 h 30"/>
                    <a:gd name="T6" fmla="*/ 0 w 48"/>
                    <a:gd name="T7" fmla="*/ 30 h 30"/>
                    <a:gd name="T8" fmla="*/ 19 w 48"/>
                    <a:gd name="T9" fmla="*/ 3 h 30"/>
                    <a:gd name="T10" fmla="*/ 46 w 48"/>
                    <a:gd name="T11" fmla="*/ 24 h 30"/>
                    <a:gd name="T12" fmla="*/ 46 w 48"/>
                    <a:gd name="T13" fmla="*/ 25 h 30"/>
                    <a:gd name="T14" fmla="*/ 46 w 48"/>
                    <a:gd name="T15" fmla="*/ 26 h 30"/>
                    <a:gd name="T16" fmla="*/ 46 w 48"/>
                    <a:gd name="T17" fmla="*/ 26 h 30"/>
                    <a:gd name="T18" fmla="*/ 46 w 48"/>
                    <a:gd name="T19"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30">
                      <a:moveTo>
                        <a:pt x="46" y="26"/>
                      </a:moveTo>
                      <a:cubicBezTo>
                        <a:pt x="46" y="27"/>
                        <a:pt x="46" y="27"/>
                        <a:pt x="46" y="27"/>
                      </a:cubicBezTo>
                      <a:cubicBezTo>
                        <a:pt x="32" y="27"/>
                        <a:pt x="18" y="27"/>
                        <a:pt x="5" y="29"/>
                      </a:cubicBezTo>
                      <a:cubicBezTo>
                        <a:pt x="3" y="29"/>
                        <a:pt x="1" y="29"/>
                        <a:pt x="0" y="30"/>
                      </a:cubicBezTo>
                      <a:cubicBezTo>
                        <a:pt x="0" y="18"/>
                        <a:pt x="7" y="6"/>
                        <a:pt x="19" y="3"/>
                      </a:cubicBezTo>
                      <a:cubicBezTo>
                        <a:pt x="32" y="0"/>
                        <a:pt x="48" y="9"/>
                        <a:pt x="46" y="24"/>
                      </a:cubicBezTo>
                      <a:cubicBezTo>
                        <a:pt x="46" y="24"/>
                        <a:pt x="46" y="25"/>
                        <a:pt x="46" y="25"/>
                      </a:cubicBezTo>
                      <a:cubicBezTo>
                        <a:pt x="46" y="26"/>
                        <a:pt x="46" y="26"/>
                        <a:pt x="46" y="26"/>
                      </a:cubicBezTo>
                      <a:cubicBezTo>
                        <a:pt x="46" y="26"/>
                        <a:pt x="46" y="26"/>
                        <a:pt x="46" y="26"/>
                      </a:cubicBezTo>
                      <a:cubicBezTo>
                        <a:pt x="46" y="26"/>
                        <a:pt x="46" y="26"/>
                        <a:pt x="46" y="2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549"/>
                <p:cNvSpPr>
                  <a:spLocks/>
                </p:cNvSpPr>
                <p:nvPr/>
              </p:nvSpPr>
              <p:spPr bwMode="auto">
                <a:xfrm>
                  <a:off x="3281" y="1036"/>
                  <a:ext cx="384" cy="246"/>
                </a:xfrm>
                <a:custGeom>
                  <a:avLst/>
                  <a:gdLst>
                    <a:gd name="T0" fmla="*/ 154 w 162"/>
                    <a:gd name="T1" fmla="*/ 81 h 104"/>
                    <a:gd name="T2" fmla="*/ 156 w 162"/>
                    <a:gd name="T3" fmla="*/ 81 h 104"/>
                    <a:gd name="T4" fmla="*/ 148 w 162"/>
                    <a:gd name="T5" fmla="*/ 91 h 104"/>
                    <a:gd name="T6" fmla="*/ 76 w 162"/>
                    <a:gd name="T7" fmla="*/ 104 h 104"/>
                    <a:gd name="T8" fmla="*/ 23 w 162"/>
                    <a:gd name="T9" fmla="*/ 88 h 104"/>
                    <a:gd name="T10" fmla="*/ 21 w 162"/>
                    <a:gd name="T11" fmla="*/ 87 h 104"/>
                    <a:gd name="T12" fmla="*/ 10 w 162"/>
                    <a:gd name="T13" fmla="*/ 76 h 104"/>
                    <a:gd name="T14" fmla="*/ 4 w 162"/>
                    <a:gd name="T15" fmla="*/ 60 h 104"/>
                    <a:gd name="T16" fmla="*/ 3 w 162"/>
                    <a:gd name="T17" fmla="*/ 58 h 104"/>
                    <a:gd name="T18" fmla="*/ 15 w 162"/>
                    <a:gd name="T19" fmla="*/ 17 h 104"/>
                    <a:gd name="T20" fmla="*/ 42 w 162"/>
                    <a:gd name="T21" fmla="*/ 2 h 104"/>
                    <a:gd name="T22" fmla="*/ 80 w 162"/>
                    <a:gd name="T23" fmla="*/ 10 h 104"/>
                    <a:gd name="T24" fmla="*/ 160 w 162"/>
                    <a:gd name="T25" fmla="*/ 48 h 104"/>
                    <a:gd name="T26" fmla="*/ 162 w 162"/>
                    <a:gd name="T27" fmla="*/ 57 h 104"/>
                    <a:gd name="T28" fmla="*/ 156 w 162"/>
                    <a:gd name="T29" fmla="*/ 58 h 104"/>
                    <a:gd name="T30" fmla="*/ 155 w 162"/>
                    <a:gd name="T31" fmla="*/ 55 h 104"/>
                    <a:gd name="T32" fmla="*/ 89 w 162"/>
                    <a:gd name="T33" fmla="*/ 29 h 104"/>
                    <a:gd name="T34" fmla="*/ 30 w 162"/>
                    <a:gd name="T35" fmla="*/ 22 h 104"/>
                    <a:gd name="T36" fmla="*/ 27 w 162"/>
                    <a:gd name="T37" fmla="*/ 58 h 104"/>
                    <a:gd name="T38" fmla="*/ 49 w 162"/>
                    <a:gd name="T39" fmla="*/ 69 h 104"/>
                    <a:gd name="T40" fmla="*/ 82 w 162"/>
                    <a:gd name="T41" fmla="*/ 77 h 104"/>
                    <a:gd name="T42" fmla="*/ 154 w 162"/>
                    <a:gd name="T43" fmla="*/ 8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2" h="104">
                      <a:moveTo>
                        <a:pt x="154" y="81"/>
                      </a:moveTo>
                      <a:cubicBezTo>
                        <a:pt x="155" y="81"/>
                        <a:pt x="155" y="81"/>
                        <a:pt x="156" y="81"/>
                      </a:cubicBezTo>
                      <a:cubicBezTo>
                        <a:pt x="152" y="83"/>
                        <a:pt x="148" y="86"/>
                        <a:pt x="148" y="91"/>
                      </a:cubicBezTo>
                      <a:cubicBezTo>
                        <a:pt x="125" y="99"/>
                        <a:pt x="101" y="104"/>
                        <a:pt x="76" y="104"/>
                      </a:cubicBezTo>
                      <a:cubicBezTo>
                        <a:pt x="59" y="103"/>
                        <a:pt x="38" y="99"/>
                        <a:pt x="23" y="88"/>
                      </a:cubicBezTo>
                      <a:cubicBezTo>
                        <a:pt x="23" y="88"/>
                        <a:pt x="22" y="87"/>
                        <a:pt x="21" y="87"/>
                      </a:cubicBezTo>
                      <a:cubicBezTo>
                        <a:pt x="17" y="84"/>
                        <a:pt x="14" y="80"/>
                        <a:pt x="10" y="76"/>
                      </a:cubicBezTo>
                      <a:cubicBezTo>
                        <a:pt x="7" y="71"/>
                        <a:pt x="5" y="65"/>
                        <a:pt x="4" y="60"/>
                      </a:cubicBezTo>
                      <a:cubicBezTo>
                        <a:pt x="4" y="59"/>
                        <a:pt x="4" y="58"/>
                        <a:pt x="3" y="58"/>
                      </a:cubicBezTo>
                      <a:cubicBezTo>
                        <a:pt x="0" y="43"/>
                        <a:pt x="4" y="28"/>
                        <a:pt x="15" y="17"/>
                      </a:cubicBezTo>
                      <a:cubicBezTo>
                        <a:pt x="22" y="9"/>
                        <a:pt x="32" y="4"/>
                        <a:pt x="42" y="2"/>
                      </a:cubicBezTo>
                      <a:cubicBezTo>
                        <a:pt x="55" y="0"/>
                        <a:pt x="68" y="4"/>
                        <a:pt x="80" y="10"/>
                      </a:cubicBezTo>
                      <a:cubicBezTo>
                        <a:pt x="107" y="22"/>
                        <a:pt x="133" y="37"/>
                        <a:pt x="160" y="48"/>
                      </a:cubicBezTo>
                      <a:cubicBezTo>
                        <a:pt x="159" y="51"/>
                        <a:pt x="160" y="54"/>
                        <a:pt x="162" y="57"/>
                      </a:cubicBezTo>
                      <a:cubicBezTo>
                        <a:pt x="160" y="57"/>
                        <a:pt x="158" y="57"/>
                        <a:pt x="156" y="58"/>
                      </a:cubicBezTo>
                      <a:cubicBezTo>
                        <a:pt x="157" y="57"/>
                        <a:pt x="157" y="56"/>
                        <a:pt x="155" y="55"/>
                      </a:cubicBezTo>
                      <a:cubicBezTo>
                        <a:pt x="133" y="46"/>
                        <a:pt x="112" y="37"/>
                        <a:pt x="89" y="29"/>
                      </a:cubicBezTo>
                      <a:cubicBezTo>
                        <a:pt x="72" y="22"/>
                        <a:pt x="48" y="15"/>
                        <a:pt x="30" y="22"/>
                      </a:cubicBezTo>
                      <a:cubicBezTo>
                        <a:pt x="13" y="29"/>
                        <a:pt x="15" y="47"/>
                        <a:pt x="27" y="58"/>
                      </a:cubicBezTo>
                      <a:cubicBezTo>
                        <a:pt x="34" y="63"/>
                        <a:pt x="42" y="66"/>
                        <a:pt x="49" y="69"/>
                      </a:cubicBezTo>
                      <a:cubicBezTo>
                        <a:pt x="60" y="72"/>
                        <a:pt x="71" y="75"/>
                        <a:pt x="82" y="77"/>
                      </a:cubicBezTo>
                      <a:cubicBezTo>
                        <a:pt x="106" y="81"/>
                        <a:pt x="130" y="83"/>
                        <a:pt x="154" y="8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550"/>
                <p:cNvSpPr>
                  <a:spLocks/>
                </p:cNvSpPr>
                <p:nvPr/>
              </p:nvSpPr>
              <p:spPr bwMode="auto">
                <a:xfrm>
                  <a:off x="3312" y="1072"/>
                  <a:ext cx="341" cy="161"/>
                </a:xfrm>
                <a:custGeom>
                  <a:avLst/>
                  <a:gdLst>
                    <a:gd name="T0" fmla="*/ 141 w 144"/>
                    <a:gd name="T1" fmla="*/ 63 h 68"/>
                    <a:gd name="T2" fmla="*/ 141 w 144"/>
                    <a:gd name="T3" fmla="*/ 66 h 68"/>
                    <a:gd name="T4" fmla="*/ 69 w 144"/>
                    <a:gd name="T5" fmla="*/ 62 h 68"/>
                    <a:gd name="T6" fmla="*/ 36 w 144"/>
                    <a:gd name="T7" fmla="*/ 54 h 68"/>
                    <a:gd name="T8" fmla="*/ 14 w 144"/>
                    <a:gd name="T9" fmla="*/ 43 h 68"/>
                    <a:gd name="T10" fmla="*/ 17 w 144"/>
                    <a:gd name="T11" fmla="*/ 7 h 68"/>
                    <a:gd name="T12" fmla="*/ 76 w 144"/>
                    <a:gd name="T13" fmla="*/ 14 h 68"/>
                    <a:gd name="T14" fmla="*/ 142 w 144"/>
                    <a:gd name="T15" fmla="*/ 40 h 68"/>
                    <a:gd name="T16" fmla="*/ 143 w 144"/>
                    <a:gd name="T17" fmla="*/ 43 h 68"/>
                    <a:gd name="T18" fmla="*/ 140 w 144"/>
                    <a:gd name="T19" fmla="*/ 44 h 68"/>
                    <a:gd name="T20" fmla="*/ 75 w 144"/>
                    <a:gd name="T21" fmla="*/ 19 h 68"/>
                    <a:gd name="T22" fmla="*/ 21 w 144"/>
                    <a:gd name="T23" fmla="*/ 11 h 68"/>
                    <a:gd name="T24" fmla="*/ 13 w 144"/>
                    <a:gd name="T25" fmla="*/ 34 h 68"/>
                    <a:gd name="T26" fmla="*/ 33 w 144"/>
                    <a:gd name="T27" fmla="*/ 47 h 68"/>
                    <a:gd name="T28" fmla="*/ 141 w 144"/>
                    <a:gd name="T29"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68">
                      <a:moveTo>
                        <a:pt x="141" y="63"/>
                      </a:moveTo>
                      <a:cubicBezTo>
                        <a:pt x="141" y="66"/>
                        <a:pt x="141" y="66"/>
                        <a:pt x="141" y="66"/>
                      </a:cubicBezTo>
                      <a:cubicBezTo>
                        <a:pt x="117" y="68"/>
                        <a:pt x="93" y="66"/>
                        <a:pt x="69" y="62"/>
                      </a:cubicBezTo>
                      <a:cubicBezTo>
                        <a:pt x="58" y="60"/>
                        <a:pt x="47" y="57"/>
                        <a:pt x="36" y="54"/>
                      </a:cubicBezTo>
                      <a:cubicBezTo>
                        <a:pt x="29" y="51"/>
                        <a:pt x="21" y="48"/>
                        <a:pt x="14" y="43"/>
                      </a:cubicBezTo>
                      <a:cubicBezTo>
                        <a:pt x="2" y="32"/>
                        <a:pt x="0" y="14"/>
                        <a:pt x="17" y="7"/>
                      </a:cubicBezTo>
                      <a:cubicBezTo>
                        <a:pt x="35" y="0"/>
                        <a:pt x="59" y="7"/>
                        <a:pt x="76" y="14"/>
                      </a:cubicBezTo>
                      <a:cubicBezTo>
                        <a:pt x="99" y="22"/>
                        <a:pt x="120" y="31"/>
                        <a:pt x="142" y="40"/>
                      </a:cubicBezTo>
                      <a:cubicBezTo>
                        <a:pt x="144" y="41"/>
                        <a:pt x="144" y="42"/>
                        <a:pt x="143" y="43"/>
                      </a:cubicBezTo>
                      <a:cubicBezTo>
                        <a:pt x="140" y="44"/>
                        <a:pt x="140" y="44"/>
                        <a:pt x="140" y="44"/>
                      </a:cubicBezTo>
                      <a:cubicBezTo>
                        <a:pt x="118" y="36"/>
                        <a:pt x="97" y="26"/>
                        <a:pt x="75" y="19"/>
                      </a:cubicBezTo>
                      <a:cubicBezTo>
                        <a:pt x="59" y="13"/>
                        <a:pt x="38" y="6"/>
                        <a:pt x="21" y="11"/>
                      </a:cubicBezTo>
                      <a:cubicBezTo>
                        <a:pt x="10" y="14"/>
                        <a:pt x="7" y="25"/>
                        <a:pt x="13" y="34"/>
                      </a:cubicBezTo>
                      <a:cubicBezTo>
                        <a:pt x="18" y="41"/>
                        <a:pt x="26" y="45"/>
                        <a:pt x="33" y="47"/>
                      </a:cubicBezTo>
                      <a:cubicBezTo>
                        <a:pt x="68" y="59"/>
                        <a:pt x="105" y="62"/>
                        <a:pt x="141" y="6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551"/>
                <p:cNvSpPr>
                  <a:spLocks/>
                </p:cNvSpPr>
                <p:nvPr/>
              </p:nvSpPr>
              <p:spPr bwMode="auto">
                <a:xfrm>
                  <a:off x="3646" y="1117"/>
                  <a:ext cx="28" cy="26"/>
                </a:xfrm>
                <a:custGeom>
                  <a:avLst/>
                  <a:gdLst>
                    <a:gd name="T0" fmla="*/ 12 w 12"/>
                    <a:gd name="T1" fmla="*/ 6 h 11"/>
                    <a:gd name="T2" fmla="*/ 8 w 12"/>
                    <a:gd name="T3" fmla="*/ 10 h 11"/>
                    <a:gd name="T4" fmla="*/ 7 w 12"/>
                    <a:gd name="T5" fmla="*/ 11 h 11"/>
                    <a:gd name="T6" fmla="*/ 0 w 12"/>
                    <a:gd name="T7" fmla="*/ 8 h 11"/>
                    <a:gd name="T8" fmla="*/ 2 w 12"/>
                    <a:gd name="T9" fmla="*/ 0 h 11"/>
                    <a:gd name="T10" fmla="*/ 12 w 12"/>
                    <a:gd name="T11" fmla="*/ 6 h 11"/>
                  </a:gdLst>
                  <a:ahLst/>
                  <a:cxnLst>
                    <a:cxn ang="0">
                      <a:pos x="T0" y="T1"/>
                    </a:cxn>
                    <a:cxn ang="0">
                      <a:pos x="T2" y="T3"/>
                    </a:cxn>
                    <a:cxn ang="0">
                      <a:pos x="T4" y="T5"/>
                    </a:cxn>
                    <a:cxn ang="0">
                      <a:pos x="T6" y="T7"/>
                    </a:cxn>
                    <a:cxn ang="0">
                      <a:pos x="T8" y="T9"/>
                    </a:cxn>
                    <a:cxn ang="0">
                      <a:pos x="T10" y="T11"/>
                    </a:cxn>
                  </a:cxnLst>
                  <a:rect l="0" t="0" r="r" b="b"/>
                  <a:pathLst>
                    <a:path w="12" h="11">
                      <a:moveTo>
                        <a:pt x="12" y="6"/>
                      </a:moveTo>
                      <a:cubicBezTo>
                        <a:pt x="11" y="7"/>
                        <a:pt x="9" y="8"/>
                        <a:pt x="8" y="10"/>
                      </a:cubicBezTo>
                      <a:cubicBezTo>
                        <a:pt x="8" y="10"/>
                        <a:pt x="7" y="11"/>
                        <a:pt x="7" y="11"/>
                      </a:cubicBezTo>
                      <a:cubicBezTo>
                        <a:pt x="5" y="10"/>
                        <a:pt x="2" y="9"/>
                        <a:pt x="0" y="8"/>
                      </a:cubicBezTo>
                      <a:cubicBezTo>
                        <a:pt x="1" y="5"/>
                        <a:pt x="2" y="3"/>
                        <a:pt x="2" y="0"/>
                      </a:cubicBezTo>
                      <a:cubicBezTo>
                        <a:pt x="6" y="2"/>
                        <a:pt x="9" y="4"/>
                        <a:pt x="12"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552"/>
                <p:cNvSpPr>
                  <a:spLocks/>
                </p:cNvSpPr>
                <p:nvPr/>
              </p:nvSpPr>
              <p:spPr bwMode="auto">
                <a:xfrm>
                  <a:off x="3413" y="1874"/>
                  <a:ext cx="60" cy="135"/>
                </a:xfrm>
                <a:custGeom>
                  <a:avLst/>
                  <a:gdLst>
                    <a:gd name="T0" fmla="*/ 24 w 25"/>
                    <a:gd name="T1" fmla="*/ 32 h 57"/>
                    <a:gd name="T2" fmla="*/ 25 w 25"/>
                    <a:gd name="T3" fmla="*/ 32 h 57"/>
                    <a:gd name="T4" fmla="*/ 2 w 25"/>
                    <a:gd name="T5" fmla="*/ 47 h 57"/>
                    <a:gd name="T6" fmla="*/ 10 w 25"/>
                    <a:gd name="T7" fmla="*/ 0 h 57"/>
                    <a:gd name="T8" fmla="*/ 24 w 25"/>
                    <a:gd name="T9" fmla="*/ 32 h 57"/>
                  </a:gdLst>
                  <a:ahLst/>
                  <a:cxnLst>
                    <a:cxn ang="0">
                      <a:pos x="T0" y="T1"/>
                    </a:cxn>
                    <a:cxn ang="0">
                      <a:pos x="T2" y="T3"/>
                    </a:cxn>
                    <a:cxn ang="0">
                      <a:pos x="T4" y="T5"/>
                    </a:cxn>
                    <a:cxn ang="0">
                      <a:pos x="T6" y="T7"/>
                    </a:cxn>
                    <a:cxn ang="0">
                      <a:pos x="T8" y="T9"/>
                    </a:cxn>
                  </a:cxnLst>
                  <a:rect l="0" t="0" r="r" b="b"/>
                  <a:pathLst>
                    <a:path w="25" h="57">
                      <a:moveTo>
                        <a:pt x="24" y="32"/>
                      </a:moveTo>
                      <a:cubicBezTo>
                        <a:pt x="24" y="32"/>
                        <a:pt x="24" y="32"/>
                        <a:pt x="25" y="32"/>
                      </a:cubicBezTo>
                      <a:cubicBezTo>
                        <a:pt x="21" y="41"/>
                        <a:pt x="12" y="57"/>
                        <a:pt x="2" y="47"/>
                      </a:cubicBezTo>
                      <a:cubicBezTo>
                        <a:pt x="0" y="31"/>
                        <a:pt x="2" y="15"/>
                        <a:pt x="10" y="0"/>
                      </a:cubicBezTo>
                      <a:cubicBezTo>
                        <a:pt x="6" y="12"/>
                        <a:pt x="12" y="26"/>
                        <a:pt x="24" y="3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553"/>
                <p:cNvSpPr>
                  <a:spLocks/>
                </p:cNvSpPr>
                <p:nvPr/>
              </p:nvSpPr>
              <p:spPr bwMode="auto">
                <a:xfrm>
                  <a:off x="3705" y="726"/>
                  <a:ext cx="43" cy="41"/>
                </a:xfrm>
                <a:custGeom>
                  <a:avLst/>
                  <a:gdLst>
                    <a:gd name="T0" fmla="*/ 8 w 18"/>
                    <a:gd name="T1" fmla="*/ 0 h 17"/>
                    <a:gd name="T2" fmla="*/ 18 w 18"/>
                    <a:gd name="T3" fmla="*/ 10 h 17"/>
                    <a:gd name="T4" fmla="*/ 17 w 18"/>
                    <a:gd name="T5" fmla="*/ 10 h 17"/>
                    <a:gd name="T6" fmla="*/ 17 w 18"/>
                    <a:gd name="T7" fmla="*/ 10 h 17"/>
                    <a:gd name="T8" fmla="*/ 11 w 18"/>
                    <a:gd name="T9" fmla="*/ 13 h 17"/>
                    <a:gd name="T10" fmla="*/ 6 w 18"/>
                    <a:gd name="T11" fmla="*/ 17 h 17"/>
                    <a:gd name="T12" fmla="*/ 0 w 18"/>
                    <a:gd name="T13" fmla="*/ 10 h 17"/>
                    <a:gd name="T14" fmla="*/ 1 w 18"/>
                    <a:gd name="T15" fmla="*/ 10 h 17"/>
                    <a:gd name="T16" fmla="*/ 4 w 18"/>
                    <a:gd name="T17" fmla="*/ 4 h 17"/>
                    <a:gd name="T18" fmla="*/ 8 w 18"/>
                    <a:gd name="T19" fmla="*/ 1 h 17"/>
                    <a:gd name="T20" fmla="*/ 8 w 1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8" y="0"/>
                      </a:moveTo>
                      <a:cubicBezTo>
                        <a:pt x="12" y="3"/>
                        <a:pt x="15" y="6"/>
                        <a:pt x="18" y="10"/>
                      </a:cubicBezTo>
                      <a:cubicBezTo>
                        <a:pt x="17" y="10"/>
                        <a:pt x="17" y="10"/>
                        <a:pt x="17" y="10"/>
                      </a:cubicBezTo>
                      <a:cubicBezTo>
                        <a:pt x="17" y="10"/>
                        <a:pt x="17" y="10"/>
                        <a:pt x="17" y="10"/>
                      </a:cubicBezTo>
                      <a:cubicBezTo>
                        <a:pt x="15" y="10"/>
                        <a:pt x="12" y="11"/>
                        <a:pt x="11" y="13"/>
                      </a:cubicBezTo>
                      <a:cubicBezTo>
                        <a:pt x="9" y="14"/>
                        <a:pt x="7" y="15"/>
                        <a:pt x="6" y="17"/>
                      </a:cubicBezTo>
                      <a:cubicBezTo>
                        <a:pt x="4" y="15"/>
                        <a:pt x="2" y="13"/>
                        <a:pt x="0" y="10"/>
                      </a:cubicBezTo>
                      <a:cubicBezTo>
                        <a:pt x="1" y="10"/>
                        <a:pt x="1" y="10"/>
                        <a:pt x="1" y="10"/>
                      </a:cubicBezTo>
                      <a:cubicBezTo>
                        <a:pt x="1" y="8"/>
                        <a:pt x="2" y="6"/>
                        <a:pt x="4" y="4"/>
                      </a:cubicBezTo>
                      <a:cubicBezTo>
                        <a:pt x="5" y="3"/>
                        <a:pt x="7" y="2"/>
                        <a:pt x="8" y="1"/>
                      </a:cubicBezTo>
                      <a:cubicBezTo>
                        <a:pt x="8" y="1"/>
                        <a:pt x="8" y="0"/>
                        <a:pt x="8"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554"/>
                <p:cNvSpPr>
                  <a:spLocks/>
                </p:cNvSpPr>
                <p:nvPr/>
              </p:nvSpPr>
              <p:spPr bwMode="auto">
                <a:xfrm>
                  <a:off x="2973" y="1874"/>
                  <a:ext cx="464" cy="381"/>
                </a:xfrm>
                <a:custGeom>
                  <a:avLst/>
                  <a:gdLst>
                    <a:gd name="T0" fmla="*/ 183 w 196"/>
                    <a:gd name="T1" fmla="*/ 128 h 161"/>
                    <a:gd name="T2" fmla="*/ 196 w 196"/>
                    <a:gd name="T3" fmla="*/ 150 h 161"/>
                    <a:gd name="T4" fmla="*/ 138 w 196"/>
                    <a:gd name="T5" fmla="*/ 161 h 161"/>
                    <a:gd name="T6" fmla="*/ 76 w 196"/>
                    <a:gd name="T7" fmla="*/ 147 h 161"/>
                    <a:gd name="T8" fmla="*/ 5 w 196"/>
                    <a:gd name="T9" fmla="*/ 64 h 161"/>
                    <a:gd name="T10" fmla="*/ 10 w 196"/>
                    <a:gd name="T11" fmla="*/ 0 h 161"/>
                    <a:gd name="T12" fmla="*/ 27 w 196"/>
                    <a:gd name="T13" fmla="*/ 9 h 161"/>
                    <a:gd name="T14" fmla="*/ 39 w 196"/>
                    <a:gd name="T15" fmla="*/ 14 h 161"/>
                    <a:gd name="T16" fmla="*/ 23 w 196"/>
                    <a:gd name="T17" fmla="*/ 22 h 161"/>
                    <a:gd name="T18" fmla="*/ 30 w 196"/>
                    <a:gd name="T19" fmla="*/ 35 h 161"/>
                    <a:gd name="T20" fmla="*/ 23 w 196"/>
                    <a:gd name="T21" fmla="*/ 47 h 161"/>
                    <a:gd name="T22" fmla="*/ 32 w 196"/>
                    <a:gd name="T23" fmla="*/ 54 h 161"/>
                    <a:gd name="T24" fmla="*/ 25 w 196"/>
                    <a:gd name="T25" fmla="*/ 67 h 161"/>
                    <a:gd name="T26" fmla="*/ 29 w 196"/>
                    <a:gd name="T27" fmla="*/ 73 h 161"/>
                    <a:gd name="T28" fmla="*/ 38 w 196"/>
                    <a:gd name="T29" fmla="*/ 75 h 161"/>
                    <a:gd name="T30" fmla="*/ 35 w 196"/>
                    <a:gd name="T31" fmla="*/ 89 h 161"/>
                    <a:gd name="T32" fmla="*/ 49 w 196"/>
                    <a:gd name="T33" fmla="*/ 93 h 161"/>
                    <a:gd name="T34" fmla="*/ 44 w 196"/>
                    <a:gd name="T35" fmla="*/ 108 h 161"/>
                    <a:gd name="T36" fmla="*/ 60 w 196"/>
                    <a:gd name="T37" fmla="*/ 111 h 161"/>
                    <a:gd name="T38" fmla="*/ 63 w 196"/>
                    <a:gd name="T39" fmla="*/ 123 h 161"/>
                    <a:gd name="T40" fmla="*/ 78 w 196"/>
                    <a:gd name="T41" fmla="*/ 125 h 161"/>
                    <a:gd name="T42" fmla="*/ 81 w 196"/>
                    <a:gd name="T43" fmla="*/ 138 h 161"/>
                    <a:gd name="T44" fmla="*/ 99 w 196"/>
                    <a:gd name="T45" fmla="*/ 134 h 161"/>
                    <a:gd name="T46" fmla="*/ 110 w 196"/>
                    <a:gd name="T47" fmla="*/ 144 h 161"/>
                    <a:gd name="T48" fmla="*/ 121 w 196"/>
                    <a:gd name="T49" fmla="*/ 140 h 161"/>
                    <a:gd name="T50" fmla="*/ 129 w 196"/>
                    <a:gd name="T51" fmla="*/ 148 h 161"/>
                    <a:gd name="T52" fmla="*/ 143 w 196"/>
                    <a:gd name="T53" fmla="*/ 137 h 161"/>
                    <a:gd name="T54" fmla="*/ 155 w 196"/>
                    <a:gd name="T55" fmla="*/ 144 h 161"/>
                    <a:gd name="T56" fmla="*/ 163 w 196"/>
                    <a:gd name="T57" fmla="*/ 133 h 161"/>
                    <a:gd name="T58" fmla="*/ 178 w 196"/>
                    <a:gd name="T59" fmla="*/ 136 h 161"/>
                    <a:gd name="T60" fmla="*/ 183 w 196"/>
                    <a:gd name="T61" fmla="*/ 128 h 161"/>
                    <a:gd name="T62" fmla="*/ 183 w 196"/>
                    <a:gd name="T63" fmla="*/ 12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6" h="161">
                      <a:moveTo>
                        <a:pt x="183" y="128"/>
                      </a:moveTo>
                      <a:cubicBezTo>
                        <a:pt x="188" y="135"/>
                        <a:pt x="192" y="143"/>
                        <a:pt x="196" y="150"/>
                      </a:cubicBezTo>
                      <a:cubicBezTo>
                        <a:pt x="180" y="161"/>
                        <a:pt x="157" y="161"/>
                        <a:pt x="138" y="161"/>
                      </a:cubicBezTo>
                      <a:cubicBezTo>
                        <a:pt x="117" y="160"/>
                        <a:pt x="96" y="156"/>
                        <a:pt x="76" y="147"/>
                      </a:cubicBezTo>
                      <a:cubicBezTo>
                        <a:pt x="42" y="131"/>
                        <a:pt x="14" y="101"/>
                        <a:pt x="5" y="64"/>
                      </a:cubicBezTo>
                      <a:cubicBezTo>
                        <a:pt x="0" y="42"/>
                        <a:pt x="2" y="20"/>
                        <a:pt x="10" y="0"/>
                      </a:cubicBezTo>
                      <a:cubicBezTo>
                        <a:pt x="16" y="3"/>
                        <a:pt x="21" y="6"/>
                        <a:pt x="27" y="9"/>
                      </a:cubicBezTo>
                      <a:cubicBezTo>
                        <a:pt x="31" y="11"/>
                        <a:pt x="35" y="13"/>
                        <a:pt x="39" y="14"/>
                      </a:cubicBezTo>
                      <a:cubicBezTo>
                        <a:pt x="33" y="12"/>
                        <a:pt x="25" y="15"/>
                        <a:pt x="23" y="22"/>
                      </a:cubicBezTo>
                      <a:cubicBezTo>
                        <a:pt x="21" y="27"/>
                        <a:pt x="25" y="33"/>
                        <a:pt x="30" y="35"/>
                      </a:cubicBezTo>
                      <a:cubicBezTo>
                        <a:pt x="26" y="38"/>
                        <a:pt x="23" y="42"/>
                        <a:pt x="23" y="47"/>
                      </a:cubicBezTo>
                      <a:cubicBezTo>
                        <a:pt x="24" y="52"/>
                        <a:pt x="28" y="54"/>
                        <a:pt x="32" y="54"/>
                      </a:cubicBezTo>
                      <a:cubicBezTo>
                        <a:pt x="28" y="57"/>
                        <a:pt x="24" y="62"/>
                        <a:pt x="25" y="67"/>
                      </a:cubicBezTo>
                      <a:cubicBezTo>
                        <a:pt x="26" y="70"/>
                        <a:pt x="27" y="72"/>
                        <a:pt x="29" y="73"/>
                      </a:cubicBezTo>
                      <a:cubicBezTo>
                        <a:pt x="31" y="75"/>
                        <a:pt x="35" y="74"/>
                        <a:pt x="38" y="75"/>
                      </a:cubicBezTo>
                      <a:cubicBezTo>
                        <a:pt x="34" y="79"/>
                        <a:pt x="30" y="84"/>
                        <a:pt x="35" y="89"/>
                      </a:cubicBezTo>
                      <a:cubicBezTo>
                        <a:pt x="38" y="94"/>
                        <a:pt x="44" y="94"/>
                        <a:pt x="49" y="93"/>
                      </a:cubicBezTo>
                      <a:cubicBezTo>
                        <a:pt x="45" y="97"/>
                        <a:pt x="42" y="103"/>
                        <a:pt x="44" y="108"/>
                      </a:cubicBezTo>
                      <a:cubicBezTo>
                        <a:pt x="46" y="115"/>
                        <a:pt x="54" y="113"/>
                        <a:pt x="60" y="111"/>
                      </a:cubicBezTo>
                      <a:cubicBezTo>
                        <a:pt x="59" y="115"/>
                        <a:pt x="60" y="120"/>
                        <a:pt x="63" y="123"/>
                      </a:cubicBezTo>
                      <a:cubicBezTo>
                        <a:pt x="67" y="127"/>
                        <a:pt x="73" y="127"/>
                        <a:pt x="78" y="125"/>
                      </a:cubicBezTo>
                      <a:cubicBezTo>
                        <a:pt x="77" y="130"/>
                        <a:pt x="77" y="135"/>
                        <a:pt x="81" y="138"/>
                      </a:cubicBezTo>
                      <a:cubicBezTo>
                        <a:pt x="87" y="142"/>
                        <a:pt x="94" y="137"/>
                        <a:pt x="99" y="134"/>
                      </a:cubicBezTo>
                      <a:cubicBezTo>
                        <a:pt x="99" y="140"/>
                        <a:pt x="102" y="145"/>
                        <a:pt x="110" y="144"/>
                      </a:cubicBezTo>
                      <a:cubicBezTo>
                        <a:pt x="114" y="144"/>
                        <a:pt x="118" y="143"/>
                        <a:pt x="121" y="140"/>
                      </a:cubicBezTo>
                      <a:cubicBezTo>
                        <a:pt x="122" y="144"/>
                        <a:pt x="125" y="147"/>
                        <a:pt x="129" y="148"/>
                      </a:cubicBezTo>
                      <a:cubicBezTo>
                        <a:pt x="136" y="149"/>
                        <a:pt x="140" y="143"/>
                        <a:pt x="143" y="137"/>
                      </a:cubicBezTo>
                      <a:cubicBezTo>
                        <a:pt x="145" y="142"/>
                        <a:pt x="149" y="145"/>
                        <a:pt x="155" y="144"/>
                      </a:cubicBezTo>
                      <a:cubicBezTo>
                        <a:pt x="160" y="143"/>
                        <a:pt x="162" y="138"/>
                        <a:pt x="163" y="133"/>
                      </a:cubicBezTo>
                      <a:cubicBezTo>
                        <a:pt x="167" y="137"/>
                        <a:pt x="173" y="138"/>
                        <a:pt x="178" y="136"/>
                      </a:cubicBezTo>
                      <a:cubicBezTo>
                        <a:pt x="181" y="134"/>
                        <a:pt x="183" y="131"/>
                        <a:pt x="183" y="128"/>
                      </a:cubicBezTo>
                      <a:cubicBezTo>
                        <a:pt x="183" y="128"/>
                        <a:pt x="183" y="128"/>
                        <a:pt x="183" y="128"/>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555"/>
                <p:cNvSpPr>
                  <a:spLocks/>
                </p:cNvSpPr>
                <p:nvPr/>
              </p:nvSpPr>
              <p:spPr bwMode="auto">
                <a:xfrm>
                  <a:off x="3480" y="1798"/>
                  <a:ext cx="24" cy="26"/>
                </a:xfrm>
                <a:custGeom>
                  <a:avLst/>
                  <a:gdLst>
                    <a:gd name="T0" fmla="*/ 10 w 10"/>
                    <a:gd name="T1" fmla="*/ 4 h 11"/>
                    <a:gd name="T2" fmla="*/ 10 w 10"/>
                    <a:gd name="T3" fmla="*/ 4 h 11"/>
                    <a:gd name="T4" fmla="*/ 9 w 10"/>
                    <a:gd name="T5" fmla="*/ 6 h 11"/>
                    <a:gd name="T6" fmla="*/ 4 w 10"/>
                    <a:gd name="T7" fmla="*/ 11 h 11"/>
                    <a:gd name="T8" fmla="*/ 0 w 10"/>
                    <a:gd name="T9" fmla="*/ 6 h 11"/>
                    <a:gd name="T10" fmla="*/ 3 w 10"/>
                    <a:gd name="T11" fmla="*/ 0 h 11"/>
                    <a:gd name="T12" fmla="*/ 9 w 10"/>
                    <a:gd name="T13" fmla="*/ 3 h 11"/>
                    <a:gd name="T14" fmla="*/ 10 w 10"/>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10" y="4"/>
                      </a:moveTo>
                      <a:cubicBezTo>
                        <a:pt x="10" y="4"/>
                        <a:pt x="10" y="4"/>
                        <a:pt x="10" y="4"/>
                      </a:cubicBezTo>
                      <a:cubicBezTo>
                        <a:pt x="9" y="5"/>
                        <a:pt x="9" y="6"/>
                        <a:pt x="9" y="6"/>
                      </a:cubicBezTo>
                      <a:cubicBezTo>
                        <a:pt x="8" y="8"/>
                        <a:pt x="6" y="10"/>
                        <a:pt x="4" y="11"/>
                      </a:cubicBezTo>
                      <a:cubicBezTo>
                        <a:pt x="1" y="11"/>
                        <a:pt x="0" y="9"/>
                        <a:pt x="0" y="6"/>
                      </a:cubicBezTo>
                      <a:cubicBezTo>
                        <a:pt x="0" y="4"/>
                        <a:pt x="2" y="2"/>
                        <a:pt x="3" y="0"/>
                      </a:cubicBezTo>
                      <a:cubicBezTo>
                        <a:pt x="5" y="1"/>
                        <a:pt x="7" y="2"/>
                        <a:pt x="9" y="3"/>
                      </a:cubicBezTo>
                      <a:cubicBezTo>
                        <a:pt x="9" y="3"/>
                        <a:pt x="9" y="4"/>
                        <a:pt x="10"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556"/>
                <p:cNvSpPr>
                  <a:spLocks noEditPoints="1"/>
                </p:cNvSpPr>
                <p:nvPr/>
              </p:nvSpPr>
              <p:spPr bwMode="auto">
                <a:xfrm>
                  <a:off x="3328" y="1086"/>
                  <a:ext cx="318" cy="135"/>
                </a:xfrm>
                <a:custGeom>
                  <a:avLst/>
                  <a:gdLst>
                    <a:gd name="T0" fmla="*/ 133 w 134"/>
                    <a:gd name="T1" fmla="*/ 38 h 57"/>
                    <a:gd name="T2" fmla="*/ 134 w 134"/>
                    <a:gd name="T3" fmla="*/ 39 h 57"/>
                    <a:gd name="T4" fmla="*/ 129 w 134"/>
                    <a:gd name="T5" fmla="*/ 46 h 57"/>
                    <a:gd name="T6" fmla="*/ 134 w 134"/>
                    <a:gd name="T7" fmla="*/ 57 h 57"/>
                    <a:gd name="T8" fmla="*/ 26 w 134"/>
                    <a:gd name="T9" fmla="*/ 41 h 57"/>
                    <a:gd name="T10" fmla="*/ 6 w 134"/>
                    <a:gd name="T11" fmla="*/ 28 h 57"/>
                    <a:gd name="T12" fmla="*/ 14 w 134"/>
                    <a:gd name="T13" fmla="*/ 5 h 57"/>
                    <a:gd name="T14" fmla="*/ 68 w 134"/>
                    <a:gd name="T15" fmla="*/ 13 h 57"/>
                    <a:gd name="T16" fmla="*/ 133 w 134"/>
                    <a:gd name="T17" fmla="*/ 38 h 57"/>
                    <a:gd name="T18" fmla="*/ 112 w 134"/>
                    <a:gd name="T19" fmla="*/ 47 h 57"/>
                    <a:gd name="T20" fmla="*/ 117 w 134"/>
                    <a:gd name="T21" fmla="*/ 41 h 57"/>
                    <a:gd name="T22" fmla="*/ 111 w 134"/>
                    <a:gd name="T23" fmla="*/ 36 h 57"/>
                    <a:gd name="T24" fmla="*/ 109 w 134"/>
                    <a:gd name="T25" fmla="*/ 37 h 57"/>
                    <a:gd name="T26" fmla="*/ 107 w 134"/>
                    <a:gd name="T27" fmla="*/ 40 h 57"/>
                    <a:gd name="T28" fmla="*/ 112 w 134"/>
                    <a:gd name="T29" fmla="*/ 47 h 57"/>
                    <a:gd name="T30" fmla="*/ 67 w 134"/>
                    <a:gd name="T31" fmla="*/ 33 h 57"/>
                    <a:gd name="T32" fmla="*/ 63 w 134"/>
                    <a:gd name="T33" fmla="*/ 24 h 57"/>
                    <a:gd name="T34" fmla="*/ 62 w 134"/>
                    <a:gd name="T35" fmla="*/ 24 h 57"/>
                    <a:gd name="T36" fmla="*/ 59 w 134"/>
                    <a:gd name="T37" fmla="*/ 25 h 57"/>
                    <a:gd name="T38" fmla="*/ 56 w 134"/>
                    <a:gd name="T39" fmla="*/ 30 h 57"/>
                    <a:gd name="T40" fmla="*/ 67 w 134"/>
                    <a:gd name="T41" fmla="*/ 33 h 57"/>
                    <a:gd name="T42" fmla="*/ 30 w 134"/>
                    <a:gd name="T43" fmla="*/ 21 h 57"/>
                    <a:gd name="T44" fmla="*/ 30 w 134"/>
                    <a:gd name="T45" fmla="*/ 14 h 57"/>
                    <a:gd name="T46" fmla="*/ 23 w 134"/>
                    <a:gd name="T47" fmla="*/ 12 h 57"/>
                    <a:gd name="T48" fmla="*/ 20 w 134"/>
                    <a:gd name="T49" fmla="*/ 18 h 57"/>
                    <a:gd name="T50" fmla="*/ 24 w 134"/>
                    <a:gd name="T51" fmla="*/ 22 h 57"/>
                    <a:gd name="T52" fmla="*/ 30 w 134"/>
                    <a:gd name="T53"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 h="57">
                      <a:moveTo>
                        <a:pt x="133" y="38"/>
                      </a:moveTo>
                      <a:cubicBezTo>
                        <a:pt x="133" y="39"/>
                        <a:pt x="133" y="39"/>
                        <a:pt x="134" y="39"/>
                      </a:cubicBezTo>
                      <a:cubicBezTo>
                        <a:pt x="131" y="40"/>
                        <a:pt x="130" y="42"/>
                        <a:pt x="129" y="46"/>
                      </a:cubicBezTo>
                      <a:cubicBezTo>
                        <a:pt x="128" y="50"/>
                        <a:pt x="131" y="54"/>
                        <a:pt x="134" y="57"/>
                      </a:cubicBezTo>
                      <a:cubicBezTo>
                        <a:pt x="98" y="56"/>
                        <a:pt x="61" y="53"/>
                        <a:pt x="26" y="41"/>
                      </a:cubicBezTo>
                      <a:cubicBezTo>
                        <a:pt x="19" y="39"/>
                        <a:pt x="11" y="35"/>
                        <a:pt x="6" y="28"/>
                      </a:cubicBezTo>
                      <a:cubicBezTo>
                        <a:pt x="0" y="19"/>
                        <a:pt x="3" y="8"/>
                        <a:pt x="14" y="5"/>
                      </a:cubicBezTo>
                      <a:cubicBezTo>
                        <a:pt x="31" y="0"/>
                        <a:pt x="52" y="7"/>
                        <a:pt x="68" y="13"/>
                      </a:cubicBezTo>
                      <a:cubicBezTo>
                        <a:pt x="90" y="20"/>
                        <a:pt x="111" y="30"/>
                        <a:pt x="133" y="38"/>
                      </a:cubicBezTo>
                      <a:close/>
                      <a:moveTo>
                        <a:pt x="112" y="47"/>
                      </a:moveTo>
                      <a:cubicBezTo>
                        <a:pt x="115" y="47"/>
                        <a:pt x="118" y="45"/>
                        <a:pt x="117" y="41"/>
                      </a:cubicBezTo>
                      <a:cubicBezTo>
                        <a:pt x="117" y="38"/>
                        <a:pt x="114" y="35"/>
                        <a:pt x="111" y="36"/>
                      </a:cubicBezTo>
                      <a:cubicBezTo>
                        <a:pt x="110" y="37"/>
                        <a:pt x="110" y="37"/>
                        <a:pt x="109" y="37"/>
                      </a:cubicBezTo>
                      <a:cubicBezTo>
                        <a:pt x="108" y="38"/>
                        <a:pt x="107" y="39"/>
                        <a:pt x="107" y="40"/>
                      </a:cubicBezTo>
                      <a:cubicBezTo>
                        <a:pt x="106" y="43"/>
                        <a:pt x="109" y="46"/>
                        <a:pt x="112" y="47"/>
                      </a:cubicBezTo>
                      <a:close/>
                      <a:moveTo>
                        <a:pt x="67" y="33"/>
                      </a:moveTo>
                      <a:cubicBezTo>
                        <a:pt x="71" y="30"/>
                        <a:pt x="68" y="24"/>
                        <a:pt x="63" y="24"/>
                      </a:cubicBezTo>
                      <a:cubicBezTo>
                        <a:pt x="63" y="24"/>
                        <a:pt x="62" y="24"/>
                        <a:pt x="62" y="24"/>
                      </a:cubicBezTo>
                      <a:cubicBezTo>
                        <a:pt x="61" y="24"/>
                        <a:pt x="60" y="24"/>
                        <a:pt x="59" y="25"/>
                      </a:cubicBezTo>
                      <a:cubicBezTo>
                        <a:pt x="57" y="25"/>
                        <a:pt x="56" y="28"/>
                        <a:pt x="56" y="30"/>
                      </a:cubicBezTo>
                      <a:cubicBezTo>
                        <a:pt x="57" y="35"/>
                        <a:pt x="64" y="37"/>
                        <a:pt x="67" y="33"/>
                      </a:cubicBezTo>
                      <a:close/>
                      <a:moveTo>
                        <a:pt x="30" y="21"/>
                      </a:moveTo>
                      <a:cubicBezTo>
                        <a:pt x="32" y="19"/>
                        <a:pt x="32" y="16"/>
                        <a:pt x="30" y="14"/>
                      </a:cubicBezTo>
                      <a:cubicBezTo>
                        <a:pt x="28" y="12"/>
                        <a:pt x="25" y="11"/>
                        <a:pt x="23" y="12"/>
                      </a:cubicBezTo>
                      <a:cubicBezTo>
                        <a:pt x="20" y="13"/>
                        <a:pt x="19" y="15"/>
                        <a:pt x="20" y="18"/>
                      </a:cubicBezTo>
                      <a:cubicBezTo>
                        <a:pt x="20" y="20"/>
                        <a:pt x="22" y="22"/>
                        <a:pt x="24" y="22"/>
                      </a:cubicBezTo>
                      <a:cubicBezTo>
                        <a:pt x="26" y="23"/>
                        <a:pt x="29" y="22"/>
                        <a:pt x="30" y="2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557"/>
                <p:cNvSpPr>
                  <a:spLocks/>
                </p:cNvSpPr>
                <p:nvPr/>
              </p:nvSpPr>
              <p:spPr bwMode="auto">
                <a:xfrm>
                  <a:off x="3582" y="1268"/>
                  <a:ext cx="35" cy="26"/>
                </a:xfrm>
                <a:custGeom>
                  <a:avLst/>
                  <a:gdLst>
                    <a:gd name="T0" fmla="*/ 15 w 15"/>
                    <a:gd name="T1" fmla="*/ 7 h 11"/>
                    <a:gd name="T2" fmla="*/ 15 w 15"/>
                    <a:gd name="T3" fmla="*/ 7 h 11"/>
                    <a:gd name="T4" fmla="*/ 3 w 15"/>
                    <a:gd name="T5" fmla="*/ 11 h 11"/>
                    <a:gd name="T6" fmla="*/ 0 w 15"/>
                    <a:gd name="T7" fmla="*/ 4 h 11"/>
                    <a:gd name="T8" fmla="*/ 12 w 15"/>
                    <a:gd name="T9" fmla="*/ 0 h 11"/>
                    <a:gd name="T10" fmla="*/ 13 w 15"/>
                    <a:gd name="T11" fmla="*/ 3 h 11"/>
                    <a:gd name="T12" fmla="*/ 15 w 1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5" h="11">
                      <a:moveTo>
                        <a:pt x="15" y="7"/>
                      </a:moveTo>
                      <a:cubicBezTo>
                        <a:pt x="15" y="7"/>
                        <a:pt x="15" y="7"/>
                        <a:pt x="15" y="7"/>
                      </a:cubicBezTo>
                      <a:cubicBezTo>
                        <a:pt x="11" y="9"/>
                        <a:pt x="7" y="10"/>
                        <a:pt x="3" y="11"/>
                      </a:cubicBezTo>
                      <a:cubicBezTo>
                        <a:pt x="2" y="8"/>
                        <a:pt x="1" y="6"/>
                        <a:pt x="0" y="4"/>
                      </a:cubicBezTo>
                      <a:cubicBezTo>
                        <a:pt x="4" y="3"/>
                        <a:pt x="8" y="2"/>
                        <a:pt x="12" y="0"/>
                      </a:cubicBezTo>
                      <a:cubicBezTo>
                        <a:pt x="12" y="1"/>
                        <a:pt x="13" y="2"/>
                        <a:pt x="13" y="3"/>
                      </a:cubicBezTo>
                      <a:cubicBezTo>
                        <a:pt x="14" y="4"/>
                        <a:pt x="14" y="6"/>
                        <a:pt x="15"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558"/>
                <p:cNvSpPr>
                  <a:spLocks/>
                </p:cNvSpPr>
                <p:nvPr/>
              </p:nvSpPr>
              <p:spPr bwMode="auto">
                <a:xfrm>
                  <a:off x="3575" y="1301"/>
                  <a:ext cx="38" cy="26"/>
                </a:xfrm>
                <a:custGeom>
                  <a:avLst/>
                  <a:gdLst>
                    <a:gd name="T0" fmla="*/ 14 w 16"/>
                    <a:gd name="T1" fmla="*/ 3 h 11"/>
                    <a:gd name="T2" fmla="*/ 16 w 16"/>
                    <a:gd name="T3" fmla="*/ 6 h 11"/>
                    <a:gd name="T4" fmla="*/ 5 w 16"/>
                    <a:gd name="T5" fmla="*/ 11 h 11"/>
                    <a:gd name="T6" fmla="*/ 0 w 16"/>
                    <a:gd name="T7" fmla="*/ 6 h 11"/>
                    <a:gd name="T8" fmla="*/ 12 w 16"/>
                    <a:gd name="T9" fmla="*/ 0 h 11"/>
                    <a:gd name="T10" fmla="*/ 14 w 16"/>
                    <a:gd name="T11" fmla="*/ 3 h 11"/>
                  </a:gdLst>
                  <a:ahLst/>
                  <a:cxnLst>
                    <a:cxn ang="0">
                      <a:pos x="T0" y="T1"/>
                    </a:cxn>
                    <a:cxn ang="0">
                      <a:pos x="T2" y="T3"/>
                    </a:cxn>
                    <a:cxn ang="0">
                      <a:pos x="T4" y="T5"/>
                    </a:cxn>
                    <a:cxn ang="0">
                      <a:pos x="T6" y="T7"/>
                    </a:cxn>
                    <a:cxn ang="0">
                      <a:pos x="T8" y="T9"/>
                    </a:cxn>
                    <a:cxn ang="0">
                      <a:pos x="T10" y="T11"/>
                    </a:cxn>
                  </a:cxnLst>
                  <a:rect l="0" t="0" r="r" b="b"/>
                  <a:pathLst>
                    <a:path w="16" h="11">
                      <a:moveTo>
                        <a:pt x="14" y="3"/>
                      </a:moveTo>
                      <a:cubicBezTo>
                        <a:pt x="15" y="4"/>
                        <a:pt x="15" y="5"/>
                        <a:pt x="16" y="6"/>
                      </a:cubicBezTo>
                      <a:cubicBezTo>
                        <a:pt x="12" y="7"/>
                        <a:pt x="9" y="9"/>
                        <a:pt x="5" y="11"/>
                      </a:cubicBezTo>
                      <a:cubicBezTo>
                        <a:pt x="3" y="9"/>
                        <a:pt x="2" y="7"/>
                        <a:pt x="0" y="6"/>
                      </a:cubicBezTo>
                      <a:cubicBezTo>
                        <a:pt x="4" y="4"/>
                        <a:pt x="8" y="2"/>
                        <a:pt x="12" y="0"/>
                      </a:cubicBezTo>
                      <a:cubicBezTo>
                        <a:pt x="13" y="1"/>
                        <a:pt x="14" y="2"/>
                        <a:pt x="14"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559"/>
                <p:cNvSpPr>
                  <a:spLocks/>
                </p:cNvSpPr>
                <p:nvPr/>
              </p:nvSpPr>
              <p:spPr bwMode="auto">
                <a:xfrm>
                  <a:off x="3629" y="1053"/>
                  <a:ext cx="40" cy="33"/>
                </a:xfrm>
                <a:custGeom>
                  <a:avLst/>
                  <a:gdLst>
                    <a:gd name="T0" fmla="*/ 17 w 17"/>
                    <a:gd name="T1" fmla="*/ 10 h 14"/>
                    <a:gd name="T2" fmla="*/ 13 w 17"/>
                    <a:gd name="T3" fmla="*/ 12 h 14"/>
                    <a:gd name="T4" fmla="*/ 11 w 17"/>
                    <a:gd name="T5" fmla="*/ 14 h 14"/>
                    <a:gd name="T6" fmla="*/ 0 w 17"/>
                    <a:gd name="T7" fmla="*/ 4 h 14"/>
                    <a:gd name="T8" fmla="*/ 8 w 17"/>
                    <a:gd name="T9" fmla="*/ 0 h 14"/>
                    <a:gd name="T10" fmla="*/ 17 w 17"/>
                    <a:gd name="T11" fmla="*/ 10 h 14"/>
                  </a:gdLst>
                  <a:ahLst/>
                  <a:cxnLst>
                    <a:cxn ang="0">
                      <a:pos x="T0" y="T1"/>
                    </a:cxn>
                    <a:cxn ang="0">
                      <a:pos x="T2" y="T3"/>
                    </a:cxn>
                    <a:cxn ang="0">
                      <a:pos x="T4" y="T5"/>
                    </a:cxn>
                    <a:cxn ang="0">
                      <a:pos x="T6" y="T7"/>
                    </a:cxn>
                    <a:cxn ang="0">
                      <a:pos x="T8" y="T9"/>
                    </a:cxn>
                    <a:cxn ang="0">
                      <a:pos x="T10" y="T11"/>
                    </a:cxn>
                  </a:cxnLst>
                  <a:rect l="0" t="0" r="r" b="b"/>
                  <a:pathLst>
                    <a:path w="17" h="14">
                      <a:moveTo>
                        <a:pt x="17" y="10"/>
                      </a:moveTo>
                      <a:cubicBezTo>
                        <a:pt x="16" y="11"/>
                        <a:pt x="14" y="12"/>
                        <a:pt x="13" y="12"/>
                      </a:cubicBezTo>
                      <a:cubicBezTo>
                        <a:pt x="12" y="13"/>
                        <a:pt x="11" y="14"/>
                        <a:pt x="11" y="14"/>
                      </a:cubicBezTo>
                      <a:cubicBezTo>
                        <a:pt x="7" y="11"/>
                        <a:pt x="3" y="8"/>
                        <a:pt x="0" y="4"/>
                      </a:cubicBezTo>
                      <a:cubicBezTo>
                        <a:pt x="2" y="4"/>
                        <a:pt x="6" y="2"/>
                        <a:pt x="8" y="0"/>
                      </a:cubicBezTo>
                      <a:cubicBezTo>
                        <a:pt x="11" y="4"/>
                        <a:pt x="14" y="7"/>
                        <a:pt x="17"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560"/>
                <p:cNvSpPr>
                  <a:spLocks noEditPoints="1"/>
                </p:cNvSpPr>
                <p:nvPr/>
              </p:nvSpPr>
              <p:spPr bwMode="auto">
                <a:xfrm>
                  <a:off x="3030" y="1916"/>
                  <a:ext cx="376" cy="310"/>
                </a:xfrm>
                <a:custGeom>
                  <a:avLst/>
                  <a:gdLst>
                    <a:gd name="T0" fmla="*/ 154 w 159"/>
                    <a:gd name="T1" fmla="*/ 118 h 131"/>
                    <a:gd name="T2" fmla="*/ 131 w 159"/>
                    <a:gd name="T3" fmla="*/ 126 h 131"/>
                    <a:gd name="T4" fmla="*/ 105 w 159"/>
                    <a:gd name="T5" fmla="*/ 130 h 131"/>
                    <a:gd name="T6" fmla="*/ 86 w 159"/>
                    <a:gd name="T7" fmla="*/ 126 h 131"/>
                    <a:gd name="T8" fmla="*/ 57 w 159"/>
                    <a:gd name="T9" fmla="*/ 120 h 131"/>
                    <a:gd name="T10" fmla="*/ 39 w 159"/>
                    <a:gd name="T11" fmla="*/ 105 h 131"/>
                    <a:gd name="T12" fmla="*/ 20 w 159"/>
                    <a:gd name="T13" fmla="*/ 90 h 131"/>
                    <a:gd name="T14" fmla="*/ 11 w 159"/>
                    <a:gd name="T15" fmla="*/ 71 h 131"/>
                    <a:gd name="T16" fmla="*/ 5 w 159"/>
                    <a:gd name="T17" fmla="*/ 55 h 131"/>
                    <a:gd name="T18" fmla="*/ 8 w 159"/>
                    <a:gd name="T19" fmla="*/ 36 h 131"/>
                    <a:gd name="T20" fmla="*/ 11 w 159"/>
                    <a:gd name="T21" fmla="*/ 35 h 131"/>
                    <a:gd name="T22" fmla="*/ 13 w 159"/>
                    <a:gd name="T23" fmla="*/ 35 h 131"/>
                    <a:gd name="T24" fmla="*/ 12 w 159"/>
                    <a:gd name="T25" fmla="*/ 15 h 131"/>
                    <a:gd name="T26" fmla="*/ 18 w 159"/>
                    <a:gd name="T27" fmla="*/ 1 h 131"/>
                    <a:gd name="T28" fmla="*/ 21 w 159"/>
                    <a:gd name="T29" fmla="*/ 49 h 131"/>
                    <a:gd name="T30" fmla="*/ 59 w 159"/>
                    <a:gd name="T31" fmla="*/ 99 h 131"/>
                    <a:gd name="T32" fmla="*/ 100 w 159"/>
                    <a:gd name="T33" fmla="*/ 111 h 131"/>
                    <a:gd name="T34" fmla="*/ 152 w 159"/>
                    <a:gd name="T35" fmla="*/ 99 h 131"/>
                    <a:gd name="T36" fmla="*/ 58 w 159"/>
                    <a:gd name="T37" fmla="*/ 75 h 131"/>
                    <a:gd name="T38" fmla="*/ 34 w 159"/>
                    <a:gd name="T39" fmla="*/ 20 h 131"/>
                    <a:gd name="T40" fmla="*/ 40 w 159"/>
                    <a:gd name="T41" fmla="*/ 6 h 131"/>
                    <a:gd name="T42" fmla="*/ 38 w 159"/>
                    <a:gd name="T43" fmla="*/ 21 h 131"/>
                    <a:gd name="T44" fmla="*/ 62 w 159"/>
                    <a:gd name="T45" fmla="*/ 72 h 131"/>
                    <a:gd name="T46" fmla="*/ 134 w 159"/>
                    <a:gd name="T47" fmla="*/ 56 h 131"/>
                    <a:gd name="T48" fmla="*/ 136 w 159"/>
                    <a:gd name="T49" fmla="*/ 42 h 131"/>
                    <a:gd name="T50" fmla="*/ 158 w 159"/>
                    <a:gd name="T51" fmla="*/ 101 h 131"/>
                    <a:gd name="T52" fmla="*/ 154 w 159"/>
                    <a:gd name="T53" fmla="*/ 103 h 131"/>
                    <a:gd name="T54" fmla="*/ 143 w 159"/>
                    <a:gd name="T55" fmla="*/ 113 h 131"/>
                    <a:gd name="T56" fmla="*/ 156 w 159"/>
                    <a:gd name="T57" fmla="*/ 110 h 131"/>
                    <a:gd name="T58" fmla="*/ 131 w 159"/>
                    <a:gd name="T59" fmla="*/ 122 h 131"/>
                    <a:gd name="T60" fmla="*/ 136 w 159"/>
                    <a:gd name="T61" fmla="*/ 112 h 131"/>
                    <a:gd name="T62" fmla="*/ 131 w 159"/>
                    <a:gd name="T63" fmla="*/ 122 h 131"/>
                    <a:gd name="T64" fmla="*/ 116 w 159"/>
                    <a:gd name="T65" fmla="*/ 116 h 131"/>
                    <a:gd name="T66" fmla="*/ 100 w 159"/>
                    <a:gd name="T67" fmla="*/ 116 h 131"/>
                    <a:gd name="T68" fmla="*/ 96 w 159"/>
                    <a:gd name="T69" fmla="*/ 118 h 131"/>
                    <a:gd name="T70" fmla="*/ 79 w 159"/>
                    <a:gd name="T71" fmla="*/ 113 h 131"/>
                    <a:gd name="T72" fmla="*/ 86 w 159"/>
                    <a:gd name="T73" fmla="*/ 122 h 131"/>
                    <a:gd name="T74" fmla="*/ 64 w 159"/>
                    <a:gd name="T75" fmla="*/ 117 h 131"/>
                    <a:gd name="T76" fmla="*/ 58 w 159"/>
                    <a:gd name="T77" fmla="*/ 104 h 131"/>
                    <a:gd name="T78" fmla="*/ 64 w 159"/>
                    <a:gd name="T79" fmla="*/ 117 h 131"/>
                    <a:gd name="T80" fmla="*/ 55 w 159"/>
                    <a:gd name="T81" fmla="*/ 102 h 131"/>
                    <a:gd name="T82" fmla="*/ 42 w 159"/>
                    <a:gd name="T83" fmla="*/ 104 h 131"/>
                    <a:gd name="T84" fmla="*/ 38 w 159"/>
                    <a:gd name="T85" fmla="*/ 89 h 131"/>
                    <a:gd name="T86" fmla="*/ 28 w 159"/>
                    <a:gd name="T87" fmla="*/ 76 h 131"/>
                    <a:gd name="T88" fmla="*/ 38 w 159"/>
                    <a:gd name="T89" fmla="*/ 89 h 131"/>
                    <a:gd name="T90" fmla="*/ 26 w 159"/>
                    <a:gd name="T91" fmla="*/ 72 h 131"/>
                    <a:gd name="T92" fmla="*/ 18 w 159"/>
                    <a:gd name="T93" fmla="*/ 58 h 131"/>
                    <a:gd name="T94" fmla="*/ 18 w 159"/>
                    <a:gd name="T95" fmla="*/ 56 h 131"/>
                    <a:gd name="T96" fmla="*/ 13 w 159"/>
                    <a:gd name="T97" fmla="*/ 39 h 131"/>
                    <a:gd name="T98" fmla="*/ 5 w 159"/>
                    <a:gd name="T99" fmla="*/ 44 h 131"/>
                    <a:gd name="T100" fmla="*/ 18 w 159"/>
                    <a:gd name="T101" fmla="*/ 5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9" h="131">
                      <a:moveTo>
                        <a:pt x="159" y="110"/>
                      </a:moveTo>
                      <a:cubicBezTo>
                        <a:pt x="159" y="113"/>
                        <a:pt x="157" y="116"/>
                        <a:pt x="154" y="118"/>
                      </a:cubicBezTo>
                      <a:cubicBezTo>
                        <a:pt x="149" y="120"/>
                        <a:pt x="143" y="119"/>
                        <a:pt x="139" y="115"/>
                      </a:cubicBezTo>
                      <a:cubicBezTo>
                        <a:pt x="138" y="120"/>
                        <a:pt x="136" y="125"/>
                        <a:pt x="131" y="126"/>
                      </a:cubicBezTo>
                      <a:cubicBezTo>
                        <a:pt x="125" y="127"/>
                        <a:pt x="121" y="124"/>
                        <a:pt x="119" y="119"/>
                      </a:cubicBezTo>
                      <a:cubicBezTo>
                        <a:pt x="116" y="125"/>
                        <a:pt x="112" y="131"/>
                        <a:pt x="105" y="130"/>
                      </a:cubicBezTo>
                      <a:cubicBezTo>
                        <a:pt x="101" y="129"/>
                        <a:pt x="98" y="126"/>
                        <a:pt x="97" y="122"/>
                      </a:cubicBezTo>
                      <a:cubicBezTo>
                        <a:pt x="94" y="125"/>
                        <a:pt x="90" y="126"/>
                        <a:pt x="86" y="126"/>
                      </a:cubicBezTo>
                      <a:cubicBezTo>
                        <a:pt x="78" y="127"/>
                        <a:pt x="75" y="122"/>
                        <a:pt x="75" y="116"/>
                      </a:cubicBezTo>
                      <a:cubicBezTo>
                        <a:pt x="70" y="119"/>
                        <a:pt x="63" y="124"/>
                        <a:pt x="57" y="120"/>
                      </a:cubicBezTo>
                      <a:cubicBezTo>
                        <a:pt x="53" y="117"/>
                        <a:pt x="53" y="112"/>
                        <a:pt x="54" y="107"/>
                      </a:cubicBezTo>
                      <a:cubicBezTo>
                        <a:pt x="49" y="109"/>
                        <a:pt x="43" y="109"/>
                        <a:pt x="39" y="105"/>
                      </a:cubicBezTo>
                      <a:cubicBezTo>
                        <a:pt x="36" y="102"/>
                        <a:pt x="35" y="97"/>
                        <a:pt x="36" y="93"/>
                      </a:cubicBezTo>
                      <a:cubicBezTo>
                        <a:pt x="30" y="95"/>
                        <a:pt x="22" y="97"/>
                        <a:pt x="20" y="90"/>
                      </a:cubicBezTo>
                      <a:cubicBezTo>
                        <a:pt x="18" y="85"/>
                        <a:pt x="21" y="79"/>
                        <a:pt x="25" y="75"/>
                      </a:cubicBezTo>
                      <a:cubicBezTo>
                        <a:pt x="20" y="76"/>
                        <a:pt x="14" y="76"/>
                        <a:pt x="11" y="71"/>
                      </a:cubicBezTo>
                      <a:cubicBezTo>
                        <a:pt x="6" y="66"/>
                        <a:pt x="10" y="61"/>
                        <a:pt x="14" y="57"/>
                      </a:cubicBezTo>
                      <a:cubicBezTo>
                        <a:pt x="11" y="56"/>
                        <a:pt x="7" y="57"/>
                        <a:pt x="5" y="55"/>
                      </a:cubicBezTo>
                      <a:cubicBezTo>
                        <a:pt x="3" y="54"/>
                        <a:pt x="2" y="52"/>
                        <a:pt x="1" y="49"/>
                      </a:cubicBezTo>
                      <a:cubicBezTo>
                        <a:pt x="0" y="44"/>
                        <a:pt x="4" y="39"/>
                        <a:pt x="8" y="36"/>
                      </a:cubicBezTo>
                      <a:cubicBezTo>
                        <a:pt x="10" y="35"/>
                        <a:pt x="10" y="35"/>
                        <a:pt x="10" y="35"/>
                      </a:cubicBezTo>
                      <a:cubicBezTo>
                        <a:pt x="10" y="35"/>
                        <a:pt x="11" y="35"/>
                        <a:pt x="11" y="35"/>
                      </a:cubicBezTo>
                      <a:cubicBezTo>
                        <a:pt x="12" y="35"/>
                        <a:pt x="12" y="35"/>
                        <a:pt x="12" y="35"/>
                      </a:cubicBezTo>
                      <a:cubicBezTo>
                        <a:pt x="12" y="35"/>
                        <a:pt x="12" y="35"/>
                        <a:pt x="13" y="35"/>
                      </a:cubicBezTo>
                      <a:cubicBezTo>
                        <a:pt x="12" y="29"/>
                        <a:pt x="11" y="23"/>
                        <a:pt x="12" y="17"/>
                      </a:cubicBezTo>
                      <a:cubicBezTo>
                        <a:pt x="12" y="15"/>
                        <a:pt x="12" y="15"/>
                        <a:pt x="12" y="15"/>
                      </a:cubicBezTo>
                      <a:cubicBezTo>
                        <a:pt x="13" y="10"/>
                        <a:pt x="14" y="5"/>
                        <a:pt x="16" y="0"/>
                      </a:cubicBezTo>
                      <a:cubicBezTo>
                        <a:pt x="18" y="1"/>
                        <a:pt x="18" y="1"/>
                        <a:pt x="18" y="1"/>
                      </a:cubicBezTo>
                      <a:cubicBezTo>
                        <a:pt x="17" y="8"/>
                        <a:pt x="16" y="16"/>
                        <a:pt x="17" y="24"/>
                      </a:cubicBezTo>
                      <a:cubicBezTo>
                        <a:pt x="17" y="32"/>
                        <a:pt x="18" y="41"/>
                        <a:pt x="21" y="49"/>
                      </a:cubicBezTo>
                      <a:cubicBezTo>
                        <a:pt x="26" y="66"/>
                        <a:pt x="36" y="82"/>
                        <a:pt x="50" y="93"/>
                      </a:cubicBezTo>
                      <a:cubicBezTo>
                        <a:pt x="53" y="95"/>
                        <a:pt x="56" y="97"/>
                        <a:pt x="59" y="99"/>
                      </a:cubicBezTo>
                      <a:cubicBezTo>
                        <a:pt x="59" y="99"/>
                        <a:pt x="59" y="99"/>
                        <a:pt x="59" y="99"/>
                      </a:cubicBezTo>
                      <a:cubicBezTo>
                        <a:pt x="72" y="106"/>
                        <a:pt x="86" y="111"/>
                        <a:pt x="100" y="111"/>
                      </a:cubicBezTo>
                      <a:cubicBezTo>
                        <a:pt x="119" y="112"/>
                        <a:pt x="135" y="108"/>
                        <a:pt x="152" y="99"/>
                      </a:cubicBezTo>
                      <a:cubicBezTo>
                        <a:pt x="152" y="99"/>
                        <a:pt x="152" y="99"/>
                        <a:pt x="152" y="99"/>
                      </a:cubicBezTo>
                      <a:cubicBezTo>
                        <a:pt x="150" y="95"/>
                        <a:pt x="147" y="91"/>
                        <a:pt x="145" y="87"/>
                      </a:cubicBezTo>
                      <a:cubicBezTo>
                        <a:pt x="116" y="98"/>
                        <a:pt x="82" y="96"/>
                        <a:pt x="58" y="75"/>
                      </a:cubicBezTo>
                      <a:cubicBezTo>
                        <a:pt x="47" y="66"/>
                        <a:pt x="39" y="53"/>
                        <a:pt x="36" y="40"/>
                      </a:cubicBezTo>
                      <a:cubicBezTo>
                        <a:pt x="34" y="33"/>
                        <a:pt x="33" y="26"/>
                        <a:pt x="34" y="20"/>
                      </a:cubicBezTo>
                      <a:cubicBezTo>
                        <a:pt x="34" y="15"/>
                        <a:pt x="35" y="8"/>
                        <a:pt x="38" y="5"/>
                      </a:cubicBezTo>
                      <a:cubicBezTo>
                        <a:pt x="40" y="6"/>
                        <a:pt x="40" y="6"/>
                        <a:pt x="40" y="6"/>
                      </a:cubicBezTo>
                      <a:cubicBezTo>
                        <a:pt x="40" y="8"/>
                        <a:pt x="40" y="9"/>
                        <a:pt x="39" y="12"/>
                      </a:cubicBezTo>
                      <a:cubicBezTo>
                        <a:pt x="39" y="15"/>
                        <a:pt x="38" y="18"/>
                        <a:pt x="38" y="21"/>
                      </a:cubicBezTo>
                      <a:cubicBezTo>
                        <a:pt x="38" y="27"/>
                        <a:pt x="39" y="34"/>
                        <a:pt x="41" y="40"/>
                      </a:cubicBezTo>
                      <a:cubicBezTo>
                        <a:pt x="45" y="52"/>
                        <a:pt x="52" y="64"/>
                        <a:pt x="62" y="72"/>
                      </a:cubicBezTo>
                      <a:cubicBezTo>
                        <a:pt x="84" y="91"/>
                        <a:pt x="116" y="92"/>
                        <a:pt x="143" y="82"/>
                      </a:cubicBezTo>
                      <a:cubicBezTo>
                        <a:pt x="139" y="74"/>
                        <a:pt x="136" y="66"/>
                        <a:pt x="134" y="56"/>
                      </a:cubicBezTo>
                      <a:cubicBezTo>
                        <a:pt x="133" y="52"/>
                        <a:pt x="132" y="47"/>
                        <a:pt x="132" y="43"/>
                      </a:cubicBezTo>
                      <a:cubicBezTo>
                        <a:pt x="136" y="42"/>
                        <a:pt x="136" y="42"/>
                        <a:pt x="136" y="42"/>
                      </a:cubicBezTo>
                      <a:cubicBezTo>
                        <a:pt x="137" y="48"/>
                        <a:pt x="138" y="54"/>
                        <a:pt x="139" y="60"/>
                      </a:cubicBezTo>
                      <a:cubicBezTo>
                        <a:pt x="143" y="75"/>
                        <a:pt x="150" y="88"/>
                        <a:pt x="158" y="101"/>
                      </a:cubicBezTo>
                      <a:cubicBezTo>
                        <a:pt x="155" y="103"/>
                        <a:pt x="155" y="103"/>
                        <a:pt x="155" y="103"/>
                      </a:cubicBezTo>
                      <a:cubicBezTo>
                        <a:pt x="154" y="103"/>
                        <a:pt x="154" y="103"/>
                        <a:pt x="154" y="103"/>
                      </a:cubicBezTo>
                      <a:cubicBezTo>
                        <a:pt x="150" y="106"/>
                        <a:pt x="145" y="109"/>
                        <a:pt x="140" y="110"/>
                      </a:cubicBezTo>
                      <a:cubicBezTo>
                        <a:pt x="141" y="112"/>
                        <a:pt x="142" y="113"/>
                        <a:pt x="143" y="113"/>
                      </a:cubicBezTo>
                      <a:cubicBezTo>
                        <a:pt x="145" y="115"/>
                        <a:pt x="148" y="116"/>
                        <a:pt x="151" y="115"/>
                      </a:cubicBezTo>
                      <a:cubicBezTo>
                        <a:pt x="154" y="114"/>
                        <a:pt x="156" y="112"/>
                        <a:pt x="156" y="110"/>
                      </a:cubicBezTo>
                      <a:lnTo>
                        <a:pt x="159" y="110"/>
                      </a:lnTo>
                      <a:close/>
                      <a:moveTo>
                        <a:pt x="131" y="122"/>
                      </a:moveTo>
                      <a:cubicBezTo>
                        <a:pt x="135" y="121"/>
                        <a:pt x="136" y="116"/>
                        <a:pt x="137" y="112"/>
                      </a:cubicBezTo>
                      <a:cubicBezTo>
                        <a:pt x="137" y="112"/>
                        <a:pt x="137" y="112"/>
                        <a:pt x="136" y="112"/>
                      </a:cubicBezTo>
                      <a:cubicBezTo>
                        <a:pt x="131" y="114"/>
                        <a:pt x="126" y="115"/>
                        <a:pt x="121" y="115"/>
                      </a:cubicBezTo>
                      <a:cubicBezTo>
                        <a:pt x="123" y="120"/>
                        <a:pt x="126" y="125"/>
                        <a:pt x="131" y="122"/>
                      </a:cubicBezTo>
                      <a:close/>
                      <a:moveTo>
                        <a:pt x="107" y="126"/>
                      </a:moveTo>
                      <a:cubicBezTo>
                        <a:pt x="112" y="126"/>
                        <a:pt x="115" y="121"/>
                        <a:pt x="116" y="116"/>
                      </a:cubicBezTo>
                      <a:cubicBezTo>
                        <a:pt x="113" y="116"/>
                        <a:pt x="110" y="117"/>
                        <a:pt x="107" y="117"/>
                      </a:cubicBezTo>
                      <a:cubicBezTo>
                        <a:pt x="105" y="117"/>
                        <a:pt x="102" y="117"/>
                        <a:pt x="100" y="116"/>
                      </a:cubicBezTo>
                      <a:cubicBezTo>
                        <a:pt x="100" y="121"/>
                        <a:pt x="101" y="126"/>
                        <a:pt x="107" y="126"/>
                      </a:cubicBezTo>
                      <a:close/>
                      <a:moveTo>
                        <a:pt x="96" y="118"/>
                      </a:moveTo>
                      <a:cubicBezTo>
                        <a:pt x="96" y="117"/>
                        <a:pt x="96" y="117"/>
                        <a:pt x="96" y="116"/>
                      </a:cubicBezTo>
                      <a:cubicBezTo>
                        <a:pt x="91" y="116"/>
                        <a:pt x="85" y="114"/>
                        <a:pt x="79" y="113"/>
                      </a:cubicBezTo>
                      <a:cubicBezTo>
                        <a:pt x="78" y="116"/>
                        <a:pt x="78" y="116"/>
                        <a:pt x="81" y="120"/>
                      </a:cubicBezTo>
                      <a:cubicBezTo>
                        <a:pt x="84" y="122"/>
                        <a:pt x="83" y="122"/>
                        <a:pt x="86" y="122"/>
                      </a:cubicBezTo>
                      <a:cubicBezTo>
                        <a:pt x="90" y="122"/>
                        <a:pt x="95" y="121"/>
                        <a:pt x="96" y="118"/>
                      </a:cubicBezTo>
                      <a:close/>
                      <a:moveTo>
                        <a:pt x="64" y="117"/>
                      </a:moveTo>
                      <a:cubicBezTo>
                        <a:pt x="68" y="116"/>
                        <a:pt x="71" y="114"/>
                        <a:pt x="74" y="111"/>
                      </a:cubicBezTo>
                      <a:cubicBezTo>
                        <a:pt x="69" y="109"/>
                        <a:pt x="63" y="107"/>
                        <a:pt x="58" y="104"/>
                      </a:cubicBezTo>
                      <a:cubicBezTo>
                        <a:pt x="58" y="106"/>
                        <a:pt x="57" y="107"/>
                        <a:pt x="57" y="109"/>
                      </a:cubicBezTo>
                      <a:cubicBezTo>
                        <a:pt x="56" y="113"/>
                        <a:pt x="58" y="118"/>
                        <a:pt x="64" y="117"/>
                      </a:cubicBezTo>
                      <a:close/>
                      <a:moveTo>
                        <a:pt x="55" y="104"/>
                      </a:moveTo>
                      <a:cubicBezTo>
                        <a:pt x="55" y="103"/>
                        <a:pt x="55" y="103"/>
                        <a:pt x="55" y="102"/>
                      </a:cubicBezTo>
                      <a:cubicBezTo>
                        <a:pt x="50" y="99"/>
                        <a:pt x="46" y="96"/>
                        <a:pt x="41" y="92"/>
                      </a:cubicBezTo>
                      <a:cubicBezTo>
                        <a:pt x="38" y="95"/>
                        <a:pt x="38" y="101"/>
                        <a:pt x="42" y="104"/>
                      </a:cubicBezTo>
                      <a:cubicBezTo>
                        <a:pt x="46" y="107"/>
                        <a:pt x="51" y="106"/>
                        <a:pt x="55" y="104"/>
                      </a:cubicBezTo>
                      <a:close/>
                      <a:moveTo>
                        <a:pt x="38" y="89"/>
                      </a:moveTo>
                      <a:cubicBezTo>
                        <a:pt x="36" y="86"/>
                        <a:pt x="33" y="83"/>
                        <a:pt x="31" y="79"/>
                      </a:cubicBezTo>
                      <a:cubicBezTo>
                        <a:pt x="30" y="78"/>
                        <a:pt x="29" y="77"/>
                        <a:pt x="28" y="76"/>
                      </a:cubicBezTo>
                      <a:cubicBezTo>
                        <a:pt x="26" y="79"/>
                        <a:pt x="23" y="81"/>
                        <a:pt x="23" y="85"/>
                      </a:cubicBezTo>
                      <a:cubicBezTo>
                        <a:pt x="21" y="94"/>
                        <a:pt x="33" y="91"/>
                        <a:pt x="38" y="89"/>
                      </a:cubicBezTo>
                      <a:close/>
                      <a:moveTo>
                        <a:pt x="15" y="71"/>
                      </a:moveTo>
                      <a:cubicBezTo>
                        <a:pt x="18" y="73"/>
                        <a:pt x="22" y="73"/>
                        <a:pt x="26" y="72"/>
                      </a:cubicBezTo>
                      <a:cubicBezTo>
                        <a:pt x="23" y="67"/>
                        <a:pt x="20" y="62"/>
                        <a:pt x="18" y="57"/>
                      </a:cubicBezTo>
                      <a:cubicBezTo>
                        <a:pt x="18" y="57"/>
                        <a:pt x="18" y="58"/>
                        <a:pt x="18" y="58"/>
                      </a:cubicBezTo>
                      <a:cubicBezTo>
                        <a:pt x="14" y="61"/>
                        <a:pt x="10" y="67"/>
                        <a:pt x="15" y="71"/>
                      </a:cubicBezTo>
                      <a:close/>
                      <a:moveTo>
                        <a:pt x="18" y="56"/>
                      </a:moveTo>
                      <a:cubicBezTo>
                        <a:pt x="18" y="56"/>
                        <a:pt x="18" y="56"/>
                        <a:pt x="18" y="56"/>
                      </a:cubicBezTo>
                      <a:cubicBezTo>
                        <a:pt x="16" y="50"/>
                        <a:pt x="14" y="44"/>
                        <a:pt x="13" y="39"/>
                      </a:cubicBezTo>
                      <a:cubicBezTo>
                        <a:pt x="13" y="38"/>
                        <a:pt x="13" y="38"/>
                        <a:pt x="13" y="37"/>
                      </a:cubicBezTo>
                      <a:cubicBezTo>
                        <a:pt x="10" y="39"/>
                        <a:pt x="7" y="41"/>
                        <a:pt x="5" y="44"/>
                      </a:cubicBezTo>
                      <a:cubicBezTo>
                        <a:pt x="3" y="48"/>
                        <a:pt x="5" y="53"/>
                        <a:pt x="10" y="54"/>
                      </a:cubicBezTo>
                      <a:cubicBezTo>
                        <a:pt x="13" y="54"/>
                        <a:pt x="15" y="53"/>
                        <a:pt x="18" y="5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561"/>
                <p:cNvSpPr>
                  <a:spLocks/>
                </p:cNvSpPr>
                <p:nvPr/>
              </p:nvSpPr>
              <p:spPr bwMode="auto">
                <a:xfrm>
                  <a:off x="3546" y="1453"/>
                  <a:ext cx="24" cy="23"/>
                </a:xfrm>
                <a:custGeom>
                  <a:avLst/>
                  <a:gdLst>
                    <a:gd name="T0" fmla="*/ 10 w 10"/>
                    <a:gd name="T1" fmla="*/ 3 h 10"/>
                    <a:gd name="T2" fmla="*/ 10 w 10"/>
                    <a:gd name="T3" fmla="*/ 5 h 10"/>
                    <a:gd name="T4" fmla="*/ 8 w 10"/>
                    <a:gd name="T5" fmla="*/ 8 h 10"/>
                    <a:gd name="T6" fmla="*/ 1 w 10"/>
                    <a:gd name="T7" fmla="*/ 7 h 10"/>
                    <a:gd name="T8" fmla="*/ 1 w 10"/>
                    <a:gd name="T9" fmla="*/ 2 h 10"/>
                    <a:gd name="T10" fmla="*/ 8 w 10"/>
                    <a:gd name="T11" fmla="*/ 1 h 10"/>
                    <a:gd name="T12" fmla="*/ 10 w 10"/>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0" y="3"/>
                      </a:moveTo>
                      <a:cubicBezTo>
                        <a:pt x="10" y="4"/>
                        <a:pt x="10" y="4"/>
                        <a:pt x="10" y="5"/>
                      </a:cubicBezTo>
                      <a:cubicBezTo>
                        <a:pt x="9" y="6"/>
                        <a:pt x="9" y="7"/>
                        <a:pt x="8" y="8"/>
                      </a:cubicBezTo>
                      <a:cubicBezTo>
                        <a:pt x="6" y="10"/>
                        <a:pt x="2" y="9"/>
                        <a:pt x="1" y="7"/>
                      </a:cubicBezTo>
                      <a:cubicBezTo>
                        <a:pt x="0" y="6"/>
                        <a:pt x="0" y="3"/>
                        <a:pt x="1" y="2"/>
                      </a:cubicBezTo>
                      <a:cubicBezTo>
                        <a:pt x="3" y="0"/>
                        <a:pt x="6" y="0"/>
                        <a:pt x="8" y="1"/>
                      </a:cubicBezTo>
                      <a:cubicBezTo>
                        <a:pt x="9" y="1"/>
                        <a:pt x="10" y="2"/>
                        <a:pt x="10"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562"/>
                <p:cNvSpPr>
                  <a:spLocks/>
                </p:cNvSpPr>
                <p:nvPr/>
              </p:nvSpPr>
              <p:spPr bwMode="auto">
                <a:xfrm>
                  <a:off x="3662" y="913"/>
                  <a:ext cx="29" cy="26"/>
                </a:xfrm>
                <a:custGeom>
                  <a:avLst/>
                  <a:gdLst>
                    <a:gd name="T0" fmla="*/ 11 w 12"/>
                    <a:gd name="T1" fmla="*/ 5 h 11"/>
                    <a:gd name="T2" fmla="*/ 4 w 12"/>
                    <a:gd name="T3" fmla="*/ 10 h 11"/>
                    <a:gd name="T4" fmla="*/ 3 w 12"/>
                    <a:gd name="T5" fmla="*/ 1 h 11"/>
                    <a:gd name="T6" fmla="*/ 5 w 12"/>
                    <a:gd name="T7" fmla="*/ 1 h 11"/>
                    <a:gd name="T8" fmla="*/ 11 w 12"/>
                    <a:gd name="T9" fmla="*/ 5 h 11"/>
                  </a:gdLst>
                  <a:ahLst/>
                  <a:cxnLst>
                    <a:cxn ang="0">
                      <a:pos x="T0" y="T1"/>
                    </a:cxn>
                    <a:cxn ang="0">
                      <a:pos x="T2" y="T3"/>
                    </a:cxn>
                    <a:cxn ang="0">
                      <a:pos x="T4" y="T5"/>
                    </a:cxn>
                    <a:cxn ang="0">
                      <a:pos x="T6" y="T7"/>
                    </a:cxn>
                    <a:cxn ang="0">
                      <a:pos x="T8" y="T9"/>
                    </a:cxn>
                  </a:cxnLst>
                  <a:rect l="0" t="0" r="r" b="b"/>
                  <a:pathLst>
                    <a:path w="12" h="11">
                      <a:moveTo>
                        <a:pt x="11" y="5"/>
                      </a:moveTo>
                      <a:cubicBezTo>
                        <a:pt x="12" y="9"/>
                        <a:pt x="8" y="11"/>
                        <a:pt x="4" y="10"/>
                      </a:cubicBezTo>
                      <a:cubicBezTo>
                        <a:pt x="1" y="8"/>
                        <a:pt x="0" y="3"/>
                        <a:pt x="3" y="1"/>
                      </a:cubicBezTo>
                      <a:cubicBezTo>
                        <a:pt x="3" y="0"/>
                        <a:pt x="4" y="0"/>
                        <a:pt x="5" y="1"/>
                      </a:cubicBezTo>
                      <a:cubicBezTo>
                        <a:pt x="8" y="0"/>
                        <a:pt x="11" y="2"/>
                        <a:pt x="11"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563"/>
                <p:cNvSpPr>
                  <a:spLocks/>
                </p:cNvSpPr>
                <p:nvPr/>
              </p:nvSpPr>
              <p:spPr bwMode="auto">
                <a:xfrm>
                  <a:off x="3613" y="1098"/>
                  <a:ext cx="33" cy="33"/>
                </a:xfrm>
                <a:custGeom>
                  <a:avLst/>
                  <a:gdLst>
                    <a:gd name="T0" fmla="*/ 14 w 14"/>
                    <a:gd name="T1" fmla="*/ 7 h 14"/>
                    <a:gd name="T2" fmla="*/ 12 w 14"/>
                    <a:gd name="T3" fmla="*/ 14 h 14"/>
                    <a:gd name="T4" fmla="*/ 0 w 14"/>
                    <a:gd name="T5" fmla="*/ 8 h 14"/>
                    <a:gd name="T6" fmla="*/ 4 w 14"/>
                    <a:gd name="T7" fmla="*/ 0 h 14"/>
                    <a:gd name="T8" fmla="*/ 14 w 14"/>
                    <a:gd name="T9" fmla="*/ 7 h 14"/>
                  </a:gdLst>
                  <a:ahLst/>
                  <a:cxnLst>
                    <a:cxn ang="0">
                      <a:pos x="T0" y="T1"/>
                    </a:cxn>
                    <a:cxn ang="0">
                      <a:pos x="T2" y="T3"/>
                    </a:cxn>
                    <a:cxn ang="0">
                      <a:pos x="T4" y="T5"/>
                    </a:cxn>
                    <a:cxn ang="0">
                      <a:pos x="T6" y="T7"/>
                    </a:cxn>
                    <a:cxn ang="0">
                      <a:pos x="T8" y="T9"/>
                    </a:cxn>
                  </a:cxnLst>
                  <a:rect l="0" t="0" r="r" b="b"/>
                  <a:pathLst>
                    <a:path w="14" h="14">
                      <a:moveTo>
                        <a:pt x="14" y="7"/>
                      </a:moveTo>
                      <a:cubicBezTo>
                        <a:pt x="13" y="9"/>
                        <a:pt x="13" y="12"/>
                        <a:pt x="12" y="14"/>
                      </a:cubicBezTo>
                      <a:cubicBezTo>
                        <a:pt x="8" y="12"/>
                        <a:pt x="4" y="10"/>
                        <a:pt x="0" y="8"/>
                      </a:cubicBezTo>
                      <a:cubicBezTo>
                        <a:pt x="1" y="6"/>
                        <a:pt x="3" y="3"/>
                        <a:pt x="4" y="0"/>
                      </a:cubicBezTo>
                      <a:cubicBezTo>
                        <a:pt x="7" y="3"/>
                        <a:pt x="11" y="5"/>
                        <a:pt x="14"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564"/>
                <p:cNvSpPr>
                  <a:spLocks/>
                </p:cNvSpPr>
                <p:nvPr/>
              </p:nvSpPr>
              <p:spPr bwMode="auto">
                <a:xfrm>
                  <a:off x="3413" y="1817"/>
                  <a:ext cx="55" cy="47"/>
                </a:xfrm>
                <a:custGeom>
                  <a:avLst/>
                  <a:gdLst>
                    <a:gd name="T0" fmla="*/ 23 w 23"/>
                    <a:gd name="T1" fmla="*/ 19 h 20"/>
                    <a:gd name="T2" fmla="*/ 23 w 23"/>
                    <a:gd name="T3" fmla="*/ 20 h 20"/>
                    <a:gd name="T4" fmla="*/ 20 w 23"/>
                    <a:gd name="T5" fmla="*/ 18 h 20"/>
                    <a:gd name="T6" fmla="*/ 0 w 23"/>
                    <a:gd name="T7" fmla="*/ 9 h 20"/>
                    <a:gd name="T8" fmla="*/ 15 w 23"/>
                    <a:gd name="T9" fmla="*/ 0 h 20"/>
                    <a:gd name="T10" fmla="*/ 23 w 23"/>
                    <a:gd name="T11" fmla="*/ 19 h 20"/>
                  </a:gdLst>
                  <a:ahLst/>
                  <a:cxnLst>
                    <a:cxn ang="0">
                      <a:pos x="T0" y="T1"/>
                    </a:cxn>
                    <a:cxn ang="0">
                      <a:pos x="T2" y="T3"/>
                    </a:cxn>
                    <a:cxn ang="0">
                      <a:pos x="T4" y="T5"/>
                    </a:cxn>
                    <a:cxn ang="0">
                      <a:pos x="T6" y="T7"/>
                    </a:cxn>
                    <a:cxn ang="0">
                      <a:pos x="T8" y="T9"/>
                    </a:cxn>
                    <a:cxn ang="0">
                      <a:pos x="T10" y="T11"/>
                    </a:cxn>
                  </a:cxnLst>
                  <a:rect l="0" t="0" r="r" b="b"/>
                  <a:pathLst>
                    <a:path w="23" h="20">
                      <a:moveTo>
                        <a:pt x="23" y="19"/>
                      </a:moveTo>
                      <a:cubicBezTo>
                        <a:pt x="23" y="20"/>
                        <a:pt x="23" y="20"/>
                        <a:pt x="23" y="20"/>
                      </a:cubicBezTo>
                      <a:cubicBezTo>
                        <a:pt x="22" y="19"/>
                        <a:pt x="21" y="19"/>
                        <a:pt x="20" y="18"/>
                      </a:cubicBezTo>
                      <a:cubicBezTo>
                        <a:pt x="13" y="15"/>
                        <a:pt x="7" y="12"/>
                        <a:pt x="0" y="9"/>
                      </a:cubicBezTo>
                      <a:cubicBezTo>
                        <a:pt x="5" y="8"/>
                        <a:pt x="10" y="5"/>
                        <a:pt x="15" y="0"/>
                      </a:cubicBezTo>
                      <a:cubicBezTo>
                        <a:pt x="13" y="8"/>
                        <a:pt x="15" y="15"/>
                        <a:pt x="23" y="1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565"/>
                <p:cNvSpPr>
                  <a:spLocks/>
                </p:cNvSpPr>
                <p:nvPr/>
              </p:nvSpPr>
              <p:spPr bwMode="auto">
                <a:xfrm>
                  <a:off x="3361" y="2160"/>
                  <a:ext cx="38" cy="31"/>
                </a:xfrm>
                <a:custGeom>
                  <a:avLst/>
                  <a:gdLst>
                    <a:gd name="T0" fmla="*/ 16 w 16"/>
                    <a:gd name="T1" fmla="*/ 1 h 13"/>
                    <a:gd name="T2" fmla="*/ 16 w 16"/>
                    <a:gd name="T3" fmla="*/ 7 h 13"/>
                    <a:gd name="T4" fmla="*/ 11 w 16"/>
                    <a:gd name="T5" fmla="*/ 12 h 13"/>
                    <a:gd name="T6" fmla="*/ 3 w 16"/>
                    <a:gd name="T7" fmla="*/ 10 h 13"/>
                    <a:gd name="T8" fmla="*/ 0 w 16"/>
                    <a:gd name="T9" fmla="*/ 7 h 13"/>
                    <a:gd name="T10" fmla="*/ 14 w 16"/>
                    <a:gd name="T11" fmla="*/ 0 h 13"/>
                    <a:gd name="T12" fmla="*/ 15 w 16"/>
                    <a:gd name="T13" fmla="*/ 0 h 13"/>
                    <a:gd name="T14" fmla="*/ 16 w 16"/>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1"/>
                      </a:moveTo>
                      <a:cubicBezTo>
                        <a:pt x="16" y="3"/>
                        <a:pt x="16" y="5"/>
                        <a:pt x="16" y="7"/>
                      </a:cubicBezTo>
                      <a:cubicBezTo>
                        <a:pt x="16" y="9"/>
                        <a:pt x="14" y="11"/>
                        <a:pt x="11" y="12"/>
                      </a:cubicBezTo>
                      <a:cubicBezTo>
                        <a:pt x="8" y="13"/>
                        <a:pt x="5" y="12"/>
                        <a:pt x="3" y="10"/>
                      </a:cubicBezTo>
                      <a:cubicBezTo>
                        <a:pt x="2" y="10"/>
                        <a:pt x="1" y="9"/>
                        <a:pt x="0" y="7"/>
                      </a:cubicBezTo>
                      <a:cubicBezTo>
                        <a:pt x="5" y="6"/>
                        <a:pt x="10" y="3"/>
                        <a:pt x="14" y="0"/>
                      </a:cubicBezTo>
                      <a:cubicBezTo>
                        <a:pt x="14" y="0"/>
                        <a:pt x="14" y="0"/>
                        <a:pt x="15" y="0"/>
                      </a:cubicBezTo>
                      <a:cubicBezTo>
                        <a:pt x="15" y="0"/>
                        <a:pt x="15" y="1"/>
                        <a:pt x="16"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566"/>
                <p:cNvSpPr>
                  <a:spLocks/>
                </p:cNvSpPr>
                <p:nvPr/>
              </p:nvSpPr>
              <p:spPr bwMode="auto">
                <a:xfrm>
                  <a:off x="3679" y="558"/>
                  <a:ext cx="73" cy="60"/>
                </a:xfrm>
                <a:custGeom>
                  <a:avLst/>
                  <a:gdLst>
                    <a:gd name="T0" fmla="*/ 31 w 31"/>
                    <a:gd name="T1" fmla="*/ 21 h 25"/>
                    <a:gd name="T2" fmla="*/ 31 w 31"/>
                    <a:gd name="T3" fmla="*/ 21 h 25"/>
                    <a:gd name="T4" fmla="*/ 23 w 31"/>
                    <a:gd name="T5" fmla="*/ 22 h 25"/>
                    <a:gd name="T6" fmla="*/ 23 w 31"/>
                    <a:gd name="T7" fmla="*/ 21 h 25"/>
                    <a:gd name="T8" fmla="*/ 22 w 31"/>
                    <a:gd name="T9" fmla="*/ 17 h 25"/>
                    <a:gd name="T10" fmla="*/ 19 w 31"/>
                    <a:gd name="T11" fmla="*/ 13 h 25"/>
                    <a:gd name="T12" fmla="*/ 12 w 31"/>
                    <a:gd name="T13" fmla="*/ 10 h 25"/>
                    <a:gd name="T14" fmla="*/ 7 w 31"/>
                    <a:gd name="T15" fmla="*/ 17 h 25"/>
                    <a:gd name="T16" fmla="*/ 7 w 31"/>
                    <a:gd name="T17" fmla="*/ 24 h 25"/>
                    <a:gd name="T18" fmla="*/ 0 w 31"/>
                    <a:gd name="T19" fmla="*/ 25 h 25"/>
                    <a:gd name="T20" fmla="*/ 0 w 31"/>
                    <a:gd name="T21" fmla="*/ 24 h 25"/>
                    <a:gd name="T22" fmla="*/ 12 w 31"/>
                    <a:gd name="T23" fmla="*/ 0 h 25"/>
                    <a:gd name="T24" fmla="*/ 31 w 31"/>
                    <a:gd name="T25"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5">
                      <a:moveTo>
                        <a:pt x="31" y="21"/>
                      </a:moveTo>
                      <a:cubicBezTo>
                        <a:pt x="31" y="21"/>
                        <a:pt x="31" y="21"/>
                        <a:pt x="31" y="21"/>
                      </a:cubicBezTo>
                      <a:cubicBezTo>
                        <a:pt x="28" y="22"/>
                        <a:pt x="25" y="22"/>
                        <a:pt x="23" y="22"/>
                      </a:cubicBezTo>
                      <a:cubicBezTo>
                        <a:pt x="23" y="22"/>
                        <a:pt x="23" y="21"/>
                        <a:pt x="23" y="21"/>
                      </a:cubicBezTo>
                      <a:cubicBezTo>
                        <a:pt x="23" y="19"/>
                        <a:pt x="22" y="18"/>
                        <a:pt x="22" y="17"/>
                      </a:cubicBezTo>
                      <a:cubicBezTo>
                        <a:pt x="21" y="16"/>
                        <a:pt x="20" y="14"/>
                        <a:pt x="19" y="13"/>
                      </a:cubicBezTo>
                      <a:cubicBezTo>
                        <a:pt x="18" y="11"/>
                        <a:pt x="15" y="9"/>
                        <a:pt x="12" y="10"/>
                      </a:cubicBezTo>
                      <a:cubicBezTo>
                        <a:pt x="9" y="11"/>
                        <a:pt x="7" y="14"/>
                        <a:pt x="7" y="17"/>
                      </a:cubicBezTo>
                      <a:cubicBezTo>
                        <a:pt x="6" y="19"/>
                        <a:pt x="6" y="22"/>
                        <a:pt x="7" y="24"/>
                      </a:cubicBezTo>
                      <a:cubicBezTo>
                        <a:pt x="5" y="24"/>
                        <a:pt x="3" y="25"/>
                        <a:pt x="0" y="25"/>
                      </a:cubicBezTo>
                      <a:cubicBezTo>
                        <a:pt x="0" y="25"/>
                        <a:pt x="0" y="24"/>
                        <a:pt x="0" y="24"/>
                      </a:cubicBezTo>
                      <a:cubicBezTo>
                        <a:pt x="0" y="15"/>
                        <a:pt x="2" y="1"/>
                        <a:pt x="12" y="0"/>
                      </a:cubicBezTo>
                      <a:cubicBezTo>
                        <a:pt x="23" y="0"/>
                        <a:pt x="28" y="13"/>
                        <a:pt x="31" y="2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567"/>
                <p:cNvSpPr>
                  <a:spLocks/>
                </p:cNvSpPr>
                <p:nvPr/>
              </p:nvSpPr>
              <p:spPr bwMode="auto">
                <a:xfrm>
                  <a:off x="3681" y="705"/>
                  <a:ext cx="43" cy="43"/>
                </a:xfrm>
                <a:custGeom>
                  <a:avLst/>
                  <a:gdLst>
                    <a:gd name="T0" fmla="*/ 18 w 18"/>
                    <a:gd name="T1" fmla="*/ 9 h 18"/>
                    <a:gd name="T2" fmla="*/ 18 w 18"/>
                    <a:gd name="T3" fmla="*/ 9 h 18"/>
                    <a:gd name="T4" fmla="*/ 18 w 18"/>
                    <a:gd name="T5" fmla="*/ 9 h 18"/>
                    <a:gd name="T6" fmla="*/ 12 w 18"/>
                    <a:gd name="T7" fmla="*/ 12 h 18"/>
                    <a:gd name="T8" fmla="*/ 9 w 18"/>
                    <a:gd name="T9" fmla="*/ 18 h 18"/>
                    <a:gd name="T10" fmla="*/ 0 w 18"/>
                    <a:gd name="T11" fmla="*/ 11 h 18"/>
                    <a:gd name="T12" fmla="*/ 4 w 18"/>
                    <a:gd name="T13" fmla="*/ 0 h 18"/>
                    <a:gd name="T14" fmla="*/ 18 w 18"/>
                    <a:gd name="T15" fmla="*/ 9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8">
                      <a:moveTo>
                        <a:pt x="18" y="9"/>
                      </a:moveTo>
                      <a:cubicBezTo>
                        <a:pt x="18" y="9"/>
                        <a:pt x="18" y="9"/>
                        <a:pt x="18" y="9"/>
                      </a:cubicBezTo>
                      <a:cubicBezTo>
                        <a:pt x="18" y="9"/>
                        <a:pt x="18" y="9"/>
                        <a:pt x="18" y="9"/>
                      </a:cubicBezTo>
                      <a:cubicBezTo>
                        <a:pt x="16" y="9"/>
                        <a:pt x="13" y="11"/>
                        <a:pt x="12" y="12"/>
                      </a:cubicBezTo>
                      <a:cubicBezTo>
                        <a:pt x="11" y="14"/>
                        <a:pt x="9" y="16"/>
                        <a:pt x="9" y="18"/>
                      </a:cubicBezTo>
                      <a:cubicBezTo>
                        <a:pt x="6" y="15"/>
                        <a:pt x="3" y="13"/>
                        <a:pt x="0" y="11"/>
                      </a:cubicBezTo>
                      <a:cubicBezTo>
                        <a:pt x="1" y="7"/>
                        <a:pt x="4" y="3"/>
                        <a:pt x="4" y="0"/>
                      </a:cubicBezTo>
                      <a:cubicBezTo>
                        <a:pt x="9" y="2"/>
                        <a:pt x="14" y="5"/>
                        <a:pt x="18"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568"/>
                <p:cNvSpPr>
                  <a:spLocks/>
                </p:cNvSpPr>
                <p:nvPr/>
              </p:nvSpPr>
              <p:spPr bwMode="auto">
                <a:xfrm>
                  <a:off x="3288" y="109"/>
                  <a:ext cx="557" cy="279"/>
                </a:xfrm>
                <a:custGeom>
                  <a:avLst/>
                  <a:gdLst>
                    <a:gd name="T0" fmla="*/ 235 w 235"/>
                    <a:gd name="T1" fmla="*/ 38 h 118"/>
                    <a:gd name="T2" fmla="*/ 231 w 235"/>
                    <a:gd name="T3" fmla="*/ 40 h 118"/>
                    <a:gd name="T4" fmla="*/ 201 w 235"/>
                    <a:gd name="T5" fmla="*/ 21 h 118"/>
                    <a:gd name="T6" fmla="*/ 170 w 235"/>
                    <a:gd name="T7" fmla="*/ 11 h 118"/>
                    <a:gd name="T8" fmla="*/ 61 w 235"/>
                    <a:gd name="T9" fmla="*/ 30 h 118"/>
                    <a:gd name="T10" fmla="*/ 3 w 235"/>
                    <a:gd name="T11" fmla="*/ 118 h 118"/>
                    <a:gd name="T12" fmla="*/ 0 w 235"/>
                    <a:gd name="T13" fmla="*/ 118 h 118"/>
                    <a:gd name="T14" fmla="*/ 23 w 235"/>
                    <a:gd name="T15" fmla="*/ 60 h 118"/>
                    <a:gd name="T16" fmla="*/ 120 w 235"/>
                    <a:gd name="T17" fmla="*/ 3 h 118"/>
                    <a:gd name="T18" fmla="*/ 179 w 235"/>
                    <a:gd name="T19" fmla="*/ 7 h 118"/>
                    <a:gd name="T20" fmla="*/ 234 w 235"/>
                    <a:gd name="T21" fmla="*/ 36 h 118"/>
                    <a:gd name="T22" fmla="*/ 235 w 235"/>
                    <a:gd name="T23" fmla="*/ 3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118">
                      <a:moveTo>
                        <a:pt x="235" y="38"/>
                      </a:moveTo>
                      <a:cubicBezTo>
                        <a:pt x="231" y="40"/>
                        <a:pt x="231" y="40"/>
                        <a:pt x="231" y="40"/>
                      </a:cubicBezTo>
                      <a:cubicBezTo>
                        <a:pt x="221" y="33"/>
                        <a:pt x="212" y="26"/>
                        <a:pt x="201" y="21"/>
                      </a:cubicBezTo>
                      <a:cubicBezTo>
                        <a:pt x="191" y="16"/>
                        <a:pt x="181" y="13"/>
                        <a:pt x="170" y="11"/>
                      </a:cubicBezTo>
                      <a:cubicBezTo>
                        <a:pt x="133" y="3"/>
                        <a:pt x="93" y="9"/>
                        <a:pt x="61" y="30"/>
                      </a:cubicBezTo>
                      <a:cubicBezTo>
                        <a:pt x="31" y="50"/>
                        <a:pt x="11" y="82"/>
                        <a:pt x="3" y="118"/>
                      </a:cubicBezTo>
                      <a:cubicBezTo>
                        <a:pt x="0" y="118"/>
                        <a:pt x="0" y="118"/>
                        <a:pt x="0" y="118"/>
                      </a:cubicBezTo>
                      <a:cubicBezTo>
                        <a:pt x="2" y="97"/>
                        <a:pt x="11" y="77"/>
                        <a:pt x="23" y="60"/>
                      </a:cubicBezTo>
                      <a:cubicBezTo>
                        <a:pt x="46" y="28"/>
                        <a:pt x="81" y="8"/>
                        <a:pt x="120" y="3"/>
                      </a:cubicBezTo>
                      <a:cubicBezTo>
                        <a:pt x="139" y="0"/>
                        <a:pt x="159" y="2"/>
                        <a:pt x="179" y="7"/>
                      </a:cubicBezTo>
                      <a:cubicBezTo>
                        <a:pt x="198" y="12"/>
                        <a:pt x="219" y="22"/>
                        <a:pt x="234" y="36"/>
                      </a:cubicBezTo>
                      <a:cubicBezTo>
                        <a:pt x="235" y="36"/>
                        <a:pt x="235" y="37"/>
                        <a:pt x="235" y="3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569"/>
                <p:cNvSpPr>
                  <a:spLocks/>
                </p:cNvSpPr>
                <p:nvPr/>
              </p:nvSpPr>
              <p:spPr bwMode="auto">
                <a:xfrm>
                  <a:off x="3703" y="369"/>
                  <a:ext cx="113" cy="88"/>
                </a:xfrm>
                <a:custGeom>
                  <a:avLst/>
                  <a:gdLst>
                    <a:gd name="T0" fmla="*/ 48 w 48"/>
                    <a:gd name="T1" fmla="*/ 22 h 37"/>
                    <a:gd name="T2" fmla="*/ 26 w 48"/>
                    <a:gd name="T3" fmla="*/ 37 h 37"/>
                    <a:gd name="T4" fmla="*/ 0 w 48"/>
                    <a:gd name="T5" fmla="*/ 23 h 37"/>
                    <a:gd name="T6" fmla="*/ 13 w 48"/>
                    <a:gd name="T7" fmla="*/ 4 h 37"/>
                    <a:gd name="T8" fmla="*/ 13 w 48"/>
                    <a:gd name="T9" fmla="*/ 4 h 37"/>
                    <a:gd name="T10" fmla="*/ 48 w 48"/>
                    <a:gd name="T11" fmla="*/ 22 h 37"/>
                  </a:gdLst>
                  <a:ahLst/>
                  <a:cxnLst>
                    <a:cxn ang="0">
                      <a:pos x="T0" y="T1"/>
                    </a:cxn>
                    <a:cxn ang="0">
                      <a:pos x="T2" y="T3"/>
                    </a:cxn>
                    <a:cxn ang="0">
                      <a:pos x="T4" y="T5"/>
                    </a:cxn>
                    <a:cxn ang="0">
                      <a:pos x="T6" y="T7"/>
                    </a:cxn>
                    <a:cxn ang="0">
                      <a:pos x="T8" y="T9"/>
                    </a:cxn>
                    <a:cxn ang="0">
                      <a:pos x="T10" y="T11"/>
                    </a:cxn>
                  </a:cxnLst>
                  <a:rect l="0" t="0" r="r" b="b"/>
                  <a:pathLst>
                    <a:path w="48" h="37">
                      <a:moveTo>
                        <a:pt x="48" y="22"/>
                      </a:moveTo>
                      <a:cubicBezTo>
                        <a:pt x="39" y="24"/>
                        <a:pt x="31" y="29"/>
                        <a:pt x="26" y="37"/>
                      </a:cubicBezTo>
                      <a:cubicBezTo>
                        <a:pt x="20" y="27"/>
                        <a:pt x="10" y="18"/>
                        <a:pt x="0" y="23"/>
                      </a:cubicBezTo>
                      <a:cubicBezTo>
                        <a:pt x="3" y="16"/>
                        <a:pt x="7" y="10"/>
                        <a:pt x="13" y="4"/>
                      </a:cubicBezTo>
                      <a:cubicBezTo>
                        <a:pt x="13" y="4"/>
                        <a:pt x="13" y="4"/>
                        <a:pt x="13" y="4"/>
                      </a:cubicBezTo>
                      <a:cubicBezTo>
                        <a:pt x="28" y="0"/>
                        <a:pt x="44" y="6"/>
                        <a:pt x="48"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70"/>
                <p:cNvSpPr>
                  <a:spLocks/>
                </p:cNvSpPr>
                <p:nvPr/>
              </p:nvSpPr>
              <p:spPr bwMode="auto">
                <a:xfrm>
                  <a:off x="3477" y="1637"/>
                  <a:ext cx="43" cy="31"/>
                </a:xfrm>
                <a:custGeom>
                  <a:avLst/>
                  <a:gdLst>
                    <a:gd name="T0" fmla="*/ 14 w 18"/>
                    <a:gd name="T1" fmla="*/ 0 h 13"/>
                    <a:gd name="T2" fmla="*/ 18 w 18"/>
                    <a:gd name="T3" fmla="*/ 12 h 13"/>
                    <a:gd name="T4" fmla="*/ 3 w 18"/>
                    <a:gd name="T5" fmla="*/ 12 h 13"/>
                    <a:gd name="T6" fmla="*/ 0 w 18"/>
                    <a:gd name="T7" fmla="*/ 11 h 13"/>
                    <a:gd name="T8" fmla="*/ 0 w 18"/>
                    <a:gd name="T9" fmla="*/ 10 h 13"/>
                    <a:gd name="T10" fmla="*/ 1 w 18"/>
                    <a:gd name="T11" fmla="*/ 4 h 13"/>
                    <a:gd name="T12" fmla="*/ 0 w 18"/>
                    <a:gd name="T13" fmla="*/ 0 h 13"/>
                    <a:gd name="T14" fmla="*/ 14 w 18"/>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3">
                      <a:moveTo>
                        <a:pt x="14" y="0"/>
                      </a:moveTo>
                      <a:cubicBezTo>
                        <a:pt x="15" y="4"/>
                        <a:pt x="16" y="9"/>
                        <a:pt x="18" y="12"/>
                      </a:cubicBezTo>
                      <a:cubicBezTo>
                        <a:pt x="13" y="13"/>
                        <a:pt x="8" y="12"/>
                        <a:pt x="3" y="12"/>
                      </a:cubicBezTo>
                      <a:cubicBezTo>
                        <a:pt x="2" y="11"/>
                        <a:pt x="1" y="11"/>
                        <a:pt x="0" y="11"/>
                      </a:cubicBezTo>
                      <a:cubicBezTo>
                        <a:pt x="1" y="11"/>
                        <a:pt x="1" y="10"/>
                        <a:pt x="0" y="10"/>
                      </a:cubicBezTo>
                      <a:cubicBezTo>
                        <a:pt x="0" y="9"/>
                        <a:pt x="1" y="4"/>
                        <a:pt x="1" y="4"/>
                      </a:cubicBezTo>
                      <a:cubicBezTo>
                        <a:pt x="1" y="3"/>
                        <a:pt x="1" y="1"/>
                        <a:pt x="0" y="0"/>
                      </a:cubicBezTo>
                      <a:cubicBezTo>
                        <a:pt x="5" y="1"/>
                        <a:pt x="9" y="1"/>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571"/>
                <p:cNvSpPr>
                  <a:spLocks/>
                </p:cNvSpPr>
                <p:nvPr/>
              </p:nvSpPr>
              <p:spPr bwMode="auto">
                <a:xfrm>
                  <a:off x="3724" y="549"/>
                  <a:ext cx="52" cy="38"/>
                </a:xfrm>
                <a:custGeom>
                  <a:avLst/>
                  <a:gdLst>
                    <a:gd name="T0" fmla="*/ 22 w 22"/>
                    <a:gd name="T1" fmla="*/ 0 h 16"/>
                    <a:gd name="T2" fmla="*/ 12 w 22"/>
                    <a:gd name="T3" fmla="*/ 16 h 16"/>
                    <a:gd name="T4" fmla="*/ 0 w 22"/>
                    <a:gd name="T5" fmla="*/ 1 h 16"/>
                    <a:gd name="T6" fmla="*/ 22 w 22"/>
                    <a:gd name="T7" fmla="*/ 0 h 16"/>
                  </a:gdLst>
                  <a:ahLst/>
                  <a:cxnLst>
                    <a:cxn ang="0">
                      <a:pos x="T0" y="T1"/>
                    </a:cxn>
                    <a:cxn ang="0">
                      <a:pos x="T2" y="T3"/>
                    </a:cxn>
                    <a:cxn ang="0">
                      <a:pos x="T4" y="T5"/>
                    </a:cxn>
                    <a:cxn ang="0">
                      <a:pos x="T6" y="T7"/>
                    </a:cxn>
                  </a:cxnLst>
                  <a:rect l="0" t="0" r="r" b="b"/>
                  <a:pathLst>
                    <a:path w="22" h="16">
                      <a:moveTo>
                        <a:pt x="22" y="0"/>
                      </a:moveTo>
                      <a:cubicBezTo>
                        <a:pt x="16" y="3"/>
                        <a:pt x="13" y="10"/>
                        <a:pt x="12" y="16"/>
                      </a:cubicBezTo>
                      <a:cubicBezTo>
                        <a:pt x="9" y="10"/>
                        <a:pt x="6" y="4"/>
                        <a:pt x="0" y="1"/>
                      </a:cubicBezTo>
                      <a:cubicBezTo>
                        <a:pt x="7" y="1"/>
                        <a:pt x="15" y="0"/>
                        <a:pt x="2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572"/>
                <p:cNvSpPr>
                  <a:spLocks/>
                </p:cNvSpPr>
                <p:nvPr/>
              </p:nvSpPr>
              <p:spPr bwMode="auto">
                <a:xfrm>
                  <a:off x="3067" y="1912"/>
                  <a:ext cx="323" cy="269"/>
                </a:xfrm>
                <a:custGeom>
                  <a:avLst/>
                  <a:gdLst>
                    <a:gd name="T0" fmla="*/ 136 w 136"/>
                    <a:gd name="T1" fmla="*/ 101 h 114"/>
                    <a:gd name="T2" fmla="*/ 136 w 136"/>
                    <a:gd name="T3" fmla="*/ 101 h 114"/>
                    <a:gd name="T4" fmla="*/ 84 w 136"/>
                    <a:gd name="T5" fmla="*/ 113 h 114"/>
                    <a:gd name="T6" fmla="*/ 43 w 136"/>
                    <a:gd name="T7" fmla="*/ 101 h 114"/>
                    <a:gd name="T8" fmla="*/ 43 w 136"/>
                    <a:gd name="T9" fmla="*/ 101 h 114"/>
                    <a:gd name="T10" fmla="*/ 34 w 136"/>
                    <a:gd name="T11" fmla="*/ 95 h 114"/>
                    <a:gd name="T12" fmla="*/ 5 w 136"/>
                    <a:gd name="T13" fmla="*/ 51 h 114"/>
                    <a:gd name="T14" fmla="*/ 1 w 136"/>
                    <a:gd name="T15" fmla="*/ 26 h 114"/>
                    <a:gd name="T16" fmla="*/ 2 w 136"/>
                    <a:gd name="T17" fmla="*/ 3 h 114"/>
                    <a:gd name="T18" fmla="*/ 2 w 136"/>
                    <a:gd name="T19" fmla="*/ 0 h 114"/>
                    <a:gd name="T20" fmla="*/ 3 w 136"/>
                    <a:gd name="T21" fmla="*/ 0 h 114"/>
                    <a:gd name="T22" fmla="*/ 3 w 136"/>
                    <a:gd name="T23" fmla="*/ 0 h 114"/>
                    <a:gd name="T24" fmla="*/ 3 w 136"/>
                    <a:gd name="T25" fmla="*/ 0 h 114"/>
                    <a:gd name="T26" fmla="*/ 3 w 136"/>
                    <a:gd name="T27" fmla="*/ 0 h 114"/>
                    <a:gd name="T28" fmla="*/ 22 w 136"/>
                    <a:gd name="T29" fmla="*/ 7 h 114"/>
                    <a:gd name="T30" fmla="*/ 18 w 136"/>
                    <a:gd name="T31" fmla="*/ 22 h 114"/>
                    <a:gd name="T32" fmla="*/ 20 w 136"/>
                    <a:gd name="T33" fmla="*/ 42 h 114"/>
                    <a:gd name="T34" fmla="*/ 42 w 136"/>
                    <a:gd name="T35" fmla="*/ 77 h 114"/>
                    <a:gd name="T36" fmla="*/ 129 w 136"/>
                    <a:gd name="T37" fmla="*/ 89 h 114"/>
                    <a:gd name="T38" fmla="*/ 136 w 136"/>
                    <a:gd name="T39" fmla="*/ 10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14">
                      <a:moveTo>
                        <a:pt x="136" y="101"/>
                      </a:moveTo>
                      <a:cubicBezTo>
                        <a:pt x="136" y="101"/>
                        <a:pt x="136" y="101"/>
                        <a:pt x="136" y="101"/>
                      </a:cubicBezTo>
                      <a:cubicBezTo>
                        <a:pt x="119" y="110"/>
                        <a:pt x="103" y="114"/>
                        <a:pt x="84" y="113"/>
                      </a:cubicBezTo>
                      <a:cubicBezTo>
                        <a:pt x="70" y="113"/>
                        <a:pt x="56" y="108"/>
                        <a:pt x="43" y="101"/>
                      </a:cubicBezTo>
                      <a:cubicBezTo>
                        <a:pt x="43" y="101"/>
                        <a:pt x="43" y="101"/>
                        <a:pt x="43" y="101"/>
                      </a:cubicBezTo>
                      <a:cubicBezTo>
                        <a:pt x="40" y="99"/>
                        <a:pt x="37" y="97"/>
                        <a:pt x="34" y="95"/>
                      </a:cubicBezTo>
                      <a:cubicBezTo>
                        <a:pt x="20" y="84"/>
                        <a:pt x="10" y="68"/>
                        <a:pt x="5" y="51"/>
                      </a:cubicBezTo>
                      <a:cubicBezTo>
                        <a:pt x="2" y="43"/>
                        <a:pt x="1" y="34"/>
                        <a:pt x="1" y="26"/>
                      </a:cubicBezTo>
                      <a:cubicBezTo>
                        <a:pt x="0" y="18"/>
                        <a:pt x="1" y="10"/>
                        <a:pt x="2" y="3"/>
                      </a:cubicBezTo>
                      <a:cubicBezTo>
                        <a:pt x="2" y="2"/>
                        <a:pt x="2" y="1"/>
                        <a:pt x="2" y="0"/>
                      </a:cubicBezTo>
                      <a:cubicBezTo>
                        <a:pt x="2" y="0"/>
                        <a:pt x="3" y="0"/>
                        <a:pt x="3" y="0"/>
                      </a:cubicBezTo>
                      <a:cubicBezTo>
                        <a:pt x="3" y="0"/>
                        <a:pt x="3" y="0"/>
                        <a:pt x="3" y="0"/>
                      </a:cubicBezTo>
                      <a:cubicBezTo>
                        <a:pt x="3" y="0"/>
                        <a:pt x="3" y="0"/>
                        <a:pt x="3" y="0"/>
                      </a:cubicBezTo>
                      <a:cubicBezTo>
                        <a:pt x="3" y="0"/>
                        <a:pt x="3" y="0"/>
                        <a:pt x="3" y="0"/>
                      </a:cubicBezTo>
                      <a:cubicBezTo>
                        <a:pt x="9" y="3"/>
                        <a:pt x="15" y="5"/>
                        <a:pt x="22" y="7"/>
                      </a:cubicBezTo>
                      <a:cubicBezTo>
                        <a:pt x="19" y="10"/>
                        <a:pt x="18" y="17"/>
                        <a:pt x="18" y="22"/>
                      </a:cubicBezTo>
                      <a:cubicBezTo>
                        <a:pt x="17" y="28"/>
                        <a:pt x="18" y="35"/>
                        <a:pt x="20" y="42"/>
                      </a:cubicBezTo>
                      <a:cubicBezTo>
                        <a:pt x="23" y="55"/>
                        <a:pt x="31" y="68"/>
                        <a:pt x="42" y="77"/>
                      </a:cubicBezTo>
                      <a:cubicBezTo>
                        <a:pt x="66" y="98"/>
                        <a:pt x="100" y="100"/>
                        <a:pt x="129" y="89"/>
                      </a:cubicBezTo>
                      <a:cubicBezTo>
                        <a:pt x="131" y="93"/>
                        <a:pt x="134" y="97"/>
                        <a:pt x="136" y="10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73"/>
                <p:cNvSpPr>
                  <a:spLocks/>
                </p:cNvSpPr>
                <p:nvPr/>
              </p:nvSpPr>
              <p:spPr bwMode="auto">
                <a:xfrm>
                  <a:off x="3295" y="116"/>
                  <a:ext cx="543" cy="277"/>
                </a:xfrm>
                <a:custGeom>
                  <a:avLst/>
                  <a:gdLst>
                    <a:gd name="T0" fmla="*/ 228 w 229"/>
                    <a:gd name="T1" fmla="*/ 37 h 117"/>
                    <a:gd name="T2" fmla="*/ 229 w 229"/>
                    <a:gd name="T3" fmla="*/ 37 h 117"/>
                    <a:gd name="T4" fmla="*/ 216 w 229"/>
                    <a:gd name="T5" fmla="*/ 46 h 117"/>
                    <a:gd name="T6" fmla="*/ 212 w 229"/>
                    <a:gd name="T7" fmla="*/ 50 h 117"/>
                    <a:gd name="T8" fmla="*/ 207 w 229"/>
                    <a:gd name="T9" fmla="*/ 38 h 117"/>
                    <a:gd name="T10" fmla="*/ 191 w 229"/>
                    <a:gd name="T11" fmla="*/ 38 h 117"/>
                    <a:gd name="T12" fmla="*/ 185 w 229"/>
                    <a:gd name="T13" fmla="*/ 31 h 117"/>
                    <a:gd name="T14" fmla="*/ 174 w 229"/>
                    <a:gd name="T15" fmla="*/ 34 h 117"/>
                    <a:gd name="T16" fmla="*/ 162 w 229"/>
                    <a:gd name="T17" fmla="*/ 24 h 117"/>
                    <a:gd name="T18" fmla="*/ 153 w 229"/>
                    <a:gd name="T19" fmla="*/ 30 h 117"/>
                    <a:gd name="T20" fmla="*/ 142 w 229"/>
                    <a:gd name="T21" fmla="*/ 21 h 117"/>
                    <a:gd name="T22" fmla="*/ 133 w 229"/>
                    <a:gd name="T23" fmla="*/ 27 h 117"/>
                    <a:gd name="T24" fmla="*/ 120 w 229"/>
                    <a:gd name="T25" fmla="*/ 21 h 117"/>
                    <a:gd name="T26" fmla="*/ 111 w 229"/>
                    <a:gd name="T27" fmla="*/ 35 h 117"/>
                    <a:gd name="T28" fmla="*/ 96 w 229"/>
                    <a:gd name="T29" fmla="*/ 29 h 117"/>
                    <a:gd name="T30" fmla="*/ 90 w 229"/>
                    <a:gd name="T31" fmla="*/ 38 h 117"/>
                    <a:gd name="T32" fmla="*/ 76 w 229"/>
                    <a:gd name="T33" fmla="*/ 37 h 117"/>
                    <a:gd name="T34" fmla="*/ 73 w 229"/>
                    <a:gd name="T35" fmla="*/ 51 h 117"/>
                    <a:gd name="T36" fmla="*/ 56 w 229"/>
                    <a:gd name="T37" fmla="*/ 51 h 117"/>
                    <a:gd name="T38" fmla="*/ 53 w 229"/>
                    <a:gd name="T39" fmla="*/ 62 h 117"/>
                    <a:gd name="T40" fmla="*/ 39 w 229"/>
                    <a:gd name="T41" fmla="*/ 69 h 117"/>
                    <a:gd name="T42" fmla="*/ 43 w 229"/>
                    <a:gd name="T43" fmla="*/ 79 h 117"/>
                    <a:gd name="T44" fmla="*/ 27 w 229"/>
                    <a:gd name="T45" fmla="*/ 85 h 117"/>
                    <a:gd name="T46" fmla="*/ 30 w 229"/>
                    <a:gd name="T47" fmla="*/ 99 h 117"/>
                    <a:gd name="T48" fmla="*/ 19 w 229"/>
                    <a:gd name="T49" fmla="*/ 108 h 117"/>
                    <a:gd name="T50" fmla="*/ 32 w 229"/>
                    <a:gd name="T51" fmla="*/ 117 h 117"/>
                    <a:gd name="T52" fmla="*/ 32 w 229"/>
                    <a:gd name="T53" fmla="*/ 117 h 117"/>
                    <a:gd name="T54" fmla="*/ 25 w 229"/>
                    <a:gd name="T55" fmla="*/ 117 h 117"/>
                    <a:gd name="T56" fmla="*/ 0 w 229"/>
                    <a:gd name="T57" fmla="*/ 115 h 117"/>
                    <a:gd name="T58" fmla="*/ 58 w 229"/>
                    <a:gd name="T59" fmla="*/ 27 h 117"/>
                    <a:gd name="T60" fmla="*/ 167 w 229"/>
                    <a:gd name="T61" fmla="*/ 8 h 117"/>
                    <a:gd name="T62" fmla="*/ 198 w 229"/>
                    <a:gd name="T63" fmla="*/ 18 h 117"/>
                    <a:gd name="T64" fmla="*/ 228 w 229"/>
                    <a:gd name="T65" fmla="*/ 3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9" h="117">
                      <a:moveTo>
                        <a:pt x="228" y="37"/>
                      </a:moveTo>
                      <a:cubicBezTo>
                        <a:pt x="228" y="37"/>
                        <a:pt x="229" y="37"/>
                        <a:pt x="229" y="37"/>
                      </a:cubicBezTo>
                      <a:cubicBezTo>
                        <a:pt x="225" y="40"/>
                        <a:pt x="221" y="43"/>
                        <a:pt x="216" y="46"/>
                      </a:cubicBezTo>
                      <a:cubicBezTo>
                        <a:pt x="215" y="47"/>
                        <a:pt x="213" y="49"/>
                        <a:pt x="212" y="50"/>
                      </a:cubicBezTo>
                      <a:cubicBezTo>
                        <a:pt x="212" y="45"/>
                        <a:pt x="211" y="40"/>
                        <a:pt x="207" y="38"/>
                      </a:cubicBezTo>
                      <a:cubicBezTo>
                        <a:pt x="202" y="34"/>
                        <a:pt x="196" y="35"/>
                        <a:pt x="191" y="38"/>
                      </a:cubicBezTo>
                      <a:cubicBezTo>
                        <a:pt x="190" y="35"/>
                        <a:pt x="188" y="32"/>
                        <a:pt x="185" y="31"/>
                      </a:cubicBezTo>
                      <a:cubicBezTo>
                        <a:pt x="181" y="29"/>
                        <a:pt x="177" y="31"/>
                        <a:pt x="174" y="34"/>
                      </a:cubicBezTo>
                      <a:cubicBezTo>
                        <a:pt x="172" y="28"/>
                        <a:pt x="168" y="24"/>
                        <a:pt x="162" y="24"/>
                      </a:cubicBezTo>
                      <a:cubicBezTo>
                        <a:pt x="158" y="24"/>
                        <a:pt x="155" y="27"/>
                        <a:pt x="153" y="30"/>
                      </a:cubicBezTo>
                      <a:cubicBezTo>
                        <a:pt x="151" y="25"/>
                        <a:pt x="147" y="21"/>
                        <a:pt x="142" y="21"/>
                      </a:cubicBezTo>
                      <a:cubicBezTo>
                        <a:pt x="138" y="21"/>
                        <a:pt x="134" y="24"/>
                        <a:pt x="133" y="27"/>
                      </a:cubicBezTo>
                      <a:cubicBezTo>
                        <a:pt x="130" y="23"/>
                        <a:pt x="126" y="19"/>
                        <a:pt x="120" y="21"/>
                      </a:cubicBezTo>
                      <a:cubicBezTo>
                        <a:pt x="113" y="22"/>
                        <a:pt x="110" y="29"/>
                        <a:pt x="111" y="35"/>
                      </a:cubicBezTo>
                      <a:cubicBezTo>
                        <a:pt x="108" y="30"/>
                        <a:pt x="102" y="27"/>
                        <a:pt x="96" y="29"/>
                      </a:cubicBezTo>
                      <a:cubicBezTo>
                        <a:pt x="92" y="31"/>
                        <a:pt x="90" y="34"/>
                        <a:pt x="90" y="38"/>
                      </a:cubicBezTo>
                      <a:cubicBezTo>
                        <a:pt x="86" y="35"/>
                        <a:pt x="81" y="34"/>
                        <a:pt x="76" y="37"/>
                      </a:cubicBezTo>
                      <a:cubicBezTo>
                        <a:pt x="71" y="40"/>
                        <a:pt x="70" y="45"/>
                        <a:pt x="73" y="51"/>
                      </a:cubicBezTo>
                      <a:cubicBezTo>
                        <a:pt x="68" y="47"/>
                        <a:pt x="61" y="47"/>
                        <a:pt x="56" y="51"/>
                      </a:cubicBezTo>
                      <a:cubicBezTo>
                        <a:pt x="53" y="54"/>
                        <a:pt x="52" y="58"/>
                        <a:pt x="53" y="62"/>
                      </a:cubicBezTo>
                      <a:cubicBezTo>
                        <a:pt x="48" y="61"/>
                        <a:pt x="41" y="62"/>
                        <a:pt x="39" y="69"/>
                      </a:cubicBezTo>
                      <a:cubicBezTo>
                        <a:pt x="37" y="73"/>
                        <a:pt x="39" y="78"/>
                        <a:pt x="43" y="79"/>
                      </a:cubicBezTo>
                      <a:cubicBezTo>
                        <a:pt x="37" y="79"/>
                        <a:pt x="30" y="81"/>
                        <a:pt x="27" y="85"/>
                      </a:cubicBezTo>
                      <a:cubicBezTo>
                        <a:pt x="23" y="90"/>
                        <a:pt x="27" y="96"/>
                        <a:pt x="30" y="99"/>
                      </a:cubicBezTo>
                      <a:cubicBezTo>
                        <a:pt x="25" y="100"/>
                        <a:pt x="20" y="102"/>
                        <a:pt x="19" y="108"/>
                      </a:cubicBezTo>
                      <a:cubicBezTo>
                        <a:pt x="19" y="115"/>
                        <a:pt x="26" y="117"/>
                        <a:pt x="32" y="117"/>
                      </a:cubicBezTo>
                      <a:cubicBezTo>
                        <a:pt x="32" y="117"/>
                        <a:pt x="32" y="117"/>
                        <a:pt x="32" y="117"/>
                      </a:cubicBezTo>
                      <a:cubicBezTo>
                        <a:pt x="30" y="117"/>
                        <a:pt x="27" y="117"/>
                        <a:pt x="25" y="117"/>
                      </a:cubicBezTo>
                      <a:cubicBezTo>
                        <a:pt x="17" y="116"/>
                        <a:pt x="9" y="116"/>
                        <a:pt x="0" y="115"/>
                      </a:cubicBezTo>
                      <a:cubicBezTo>
                        <a:pt x="8" y="79"/>
                        <a:pt x="28" y="47"/>
                        <a:pt x="58" y="27"/>
                      </a:cubicBezTo>
                      <a:cubicBezTo>
                        <a:pt x="90" y="6"/>
                        <a:pt x="130" y="0"/>
                        <a:pt x="167" y="8"/>
                      </a:cubicBezTo>
                      <a:cubicBezTo>
                        <a:pt x="178" y="10"/>
                        <a:pt x="188" y="13"/>
                        <a:pt x="198" y="18"/>
                      </a:cubicBezTo>
                      <a:cubicBezTo>
                        <a:pt x="209" y="23"/>
                        <a:pt x="218" y="30"/>
                        <a:pt x="228" y="37"/>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74"/>
                <p:cNvSpPr>
                  <a:spLocks/>
                </p:cNvSpPr>
                <p:nvPr/>
              </p:nvSpPr>
              <p:spPr bwMode="auto">
                <a:xfrm>
                  <a:off x="3596" y="1015"/>
                  <a:ext cx="47" cy="45"/>
                </a:xfrm>
                <a:custGeom>
                  <a:avLst/>
                  <a:gdLst>
                    <a:gd name="T0" fmla="*/ 20 w 20"/>
                    <a:gd name="T1" fmla="*/ 14 h 19"/>
                    <a:gd name="T2" fmla="*/ 19 w 20"/>
                    <a:gd name="T3" fmla="*/ 15 h 19"/>
                    <a:gd name="T4" fmla="*/ 13 w 20"/>
                    <a:gd name="T5" fmla="*/ 18 h 19"/>
                    <a:gd name="T6" fmla="*/ 13 w 20"/>
                    <a:gd name="T7" fmla="*/ 19 h 19"/>
                    <a:gd name="T8" fmla="*/ 0 w 20"/>
                    <a:gd name="T9" fmla="*/ 5 h 19"/>
                    <a:gd name="T10" fmla="*/ 2 w 20"/>
                    <a:gd name="T11" fmla="*/ 5 h 19"/>
                    <a:gd name="T12" fmla="*/ 4 w 20"/>
                    <a:gd name="T13" fmla="*/ 3 h 19"/>
                    <a:gd name="T14" fmla="*/ 9 w 20"/>
                    <a:gd name="T15" fmla="*/ 0 h 19"/>
                    <a:gd name="T16" fmla="*/ 20 w 20"/>
                    <a:gd name="T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9">
                      <a:moveTo>
                        <a:pt x="20" y="14"/>
                      </a:moveTo>
                      <a:cubicBezTo>
                        <a:pt x="20" y="14"/>
                        <a:pt x="19" y="15"/>
                        <a:pt x="19" y="15"/>
                      </a:cubicBezTo>
                      <a:cubicBezTo>
                        <a:pt x="17" y="17"/>
                        <a:pt x="15" y="18"/>
                        <a:pt x="13" y="18"/>
                      </a:cubicBezTo>
                      <a:cubicBezTo>
                        <a:pt x="13" y="18"/>
                        <a:pt x="13" y="19"/>
                        <a:pt x="13" y="19"/>
                      </a:cubicBezTo>
                      <a:cubicBezTo>
                        <a:pt x="8" y="15"/>
                        <a:pt x="4" y="10"/>
                        <a:pt x="0" y="5"/>
                      </a:cubicBezTo>
                      <a:cubicBezTo>
                        <a:pt x="1" y="5"/>
                        <a:pt x="1" y="5"/>
                        <a:pt x="2" y="5"/>
                      </a:cubicBezTo>
                      <a:cubicBezTo>
                        <a:pt x="3" y="4"/>
                        <a:pt x="4" y="4"/>
                        <a:pt x="4" y="3"/>
                      </a:cubicBezTo>
                      <a:cubicBezTo>
                        <a:pt x="6" y="2"/>
                        <a:pt x="8" y="1"/>
                        <a:pt x="9" y="0"/>
                      </a:cubicBezTo>
                      <a:cubicBezTo>
                        <a:pt x="13" y="5"/>
                        <a:pt x="16" y="9"/>
                        <a:pt x="20"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75"/>
                <p:cNvSpPr>
                  <a:spLocks/>
                </p:cNvSpPr>
                <p:nvPr/>
              </p:nvSpPr>
              <p:spPr bwMode="auto">
                <a:xfrm>
                  <a:off x="3579" y="1169"/>
                  <a:ext cx="29" cy="28"/>
                </a:xfrm>
                <a:custGeom>
                  <a:avLst/>
                  <a:gdLst>
                    <a:gd name="T0" fmla="*/ 11 w 12"/>
                    <a:gd name="T1" fmla="*/ 6 h 12"/>
                    <a:gd name="T2" fmla="*/ 6 w 12"/>
                    <a:gd name="T3" fmla="*/ 12 h 12"/>
                    <a:gd name="T4" fmla="*/ 1 w 12"/>
                    <a:gd name="T5" fmla="*/ 5 h 12"/>
                    <a:gd name="T6" fmla="*/ 3 w 12"/>
                    <a:gd name="T7" fmla="*/ 2 h 12"/>
                    <a:gd name="T8" fmla="*/ 5 w 12"/>
                    <a:gd name="T9" fmla="*/ 1 h 12"/>
                    <a:gd name="T10" fmla="*/ 11 w 12"/>
                    <a:gd name="T11" fmla="*/ 6 h 12"/>
                  </a:gdLst>
                  <a:ahLst/>
                  <a:cxnLst>
                    <a:cxn ang="0">
                      <a:pos x="T0" y="T1"/>
                    </a:cxn>
                    <a:cxn ang="0">
                      <a:pos x="T2" y="T3"/>
                    </a:cxn>
                    <a:cxn ang="0">
                      <a:pos x="T4" y="T5"/>
                    </a:cxn>
                    <a:cxn ang="0">
                      <a:pos x="T6" y="T7"/>
                    </a:cxn>
                    <a:cxn ang="0">
                      <a:pos x="T8" y="T9"/>
                    </a:cxn>
                    <a:cxn ang="0">
                      <a:pos x="T10" y="T11"/>
                    </a:cxn>
                  </a:cxnLst>
                  <a:rect l="0" t="0" r="r" b="b"/>
                  <a:pathLst>
                    <a:path w="12" h="12">
                      <a:moveTo>
                        <a:pt x="11" y="6"/>
                      </a:moveTo>
                      <a:cubicBezTo>
                        <a:pt x="12" y="10"/>
                        <a:pt x="9" y="12"/>
                        <a:pt x="6" y="12"/>
                      </a:cubicBezTo>
                      <a:cubicBezTo>
                        <a:pt x="3" y="11"/>
                        <a:pt x="0" y="8"/>
                        <a:pt x="1" y="5"/>
                      </a:cubicBezTo>
                      <a:cubicBezTo>
                        <a:pt x="1" y="4"/>
                        <a:pt x="2" y="3"/>
                        <a:pt x="3" y="2"/>
                      </a:cubicBezTo>
                      <a:cubicBezTo>
                        <a:pt x="4" y="2"/>
                        <a:pt x="4" y="2"/>
                        <a:pt x="5" y="1"/>
                      </a:cubicBezTo>
                      <a:cubicBezTo>
                        <a:pt x="8" y="0"/>
                        <a:pt x="11" y="3"/>
                        <a:pt x="11" y="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76"/>
                <p:cNvSpPr>
                  <a:spLocks/>
                </p:cNvSpPr>
                <p:nvPr/>
              </p:nvSpPr>
              <p:spPr bwMode="auto">
                <a:xfrm>
                  <a:off x="3549" y="1278"/>
                  <a:ext cx="33" cy="23"/>
                </a:xfrm>
                <a:custGeom>
                  <a:avLst/>
                  <a:gdLst>
                    <a:gd name="T0" fmla="*/ 13 w 14"/>
                    <a:gd name="T1" fmla="*/ 5 h 10"/>
                    <a:gd name="T2" fmla="*/ 14 w 14"/>
                    <a:gd name="T3" fmla="*/ 7 h 10"/>
                    <a:gd name="T4" fmla="*/ 2 w 14"/>
                    <a:gd name="T5" fmla="*/ 10 h 10"/>
                    <a:gd name="T6" fmla="*/ 1 w 14"/>
                    <a:gd name="T7" fmla="*/ 7 h 10"/>
                    <a:gd name="T8" fmla="*/ 0 w 14"/>
                    <a:gd name="T9" fmla="*/ 3 h 10"/>
                    <a:gd name="T10" fmla="*/ 11 w 14"/>
                    <a:gd name="T11" fmla="*/ 0 h 10"/>
                    <a:gd name="T12" fmla="*/ 13 w 14"/>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13" y="5"/>
                      </a:moveTo>
                      <a:cubicBezTo>
                        <a:pt x="14" y="6"/>
                        <a:pt x="14" y="7"/>
                        <a:pt x="14" y="7"/>
                      </a:cubicBezTo>
                      <a:cubicBezTo>
                        <a:pt x="10" y="8"/>
                        <a:pt x="6" y="9"/>
                        <a:pt x="2" y="10"/>
                      </a:cubicBezTo>
                      <a:cubicBezTo>
                        <a:pt x="2" y="9"/>
                        <a:pt x="1" y="8"/>
                        <a:pt x="1" y="7"/>
                      </a:cubicBezTo>
                      <a:cubicBezTo>
                        <a:pt x="0" y="6"/>
                        <a:pt x="0" y="4"/>
                        <a:pt x="0" y="3"/>
                      </a:cubicBezTo>
                      <a:cubicBezTo>
                        <a:pt x="3" y="2"/>
                        <a:pt x="7" y="1"/>
                        <a:pt x="11" y="0"/>
                      </a:cubicBezTo>
                      <a:cubicBezTo>
                        <a:pt x="12" y="2"/>
                        <a:pt x="13" y="3"/>
                        <a:pt x="13"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577"/>
                <p:cNvSpPr>
                  <a:spLocks/>
                </p:cNvSpPr>
                <p:nvPr/>
              </p:nvSpPr>
              <p:spPr bwMode="auto">
                <a:xfrm>
                  <a:off x="3539" y="1318"/>
                  <a:ext cx="43" cy="26"/>
                </a:xfrm>
                <a:custGeom>
                  <a:avLst/>
                  <a:gdLst>
                    <a:gd name="T0" fmla="*/ 13 w 18"/>
                    <a:gd name="T1" fmla="*/ 0 h 11"/>
                    <a:gd name="T2" fmla="*/ 18 w 18"/>
                    <a:gd name="T3" fmla="*/ 5 h 11"/>
                    <a:gd name="T4" fmla="*/ 7 w 18"/>
                    <a:gd name="T5" fmla="*/ 11 h 11"/>
                    <a:gd name="T6" fmla="*/ 0 w 18"/>
                    <a:gd name="T7" fmla="*/ 6 h 11"/>
                    <a:gd name="T8" fmla="*/ 13 w 18"/>
                    <a:gd name="T9" fmla="*/ 0 h 11"/>
                    <a:gd name="T10" fmla="*/ 13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13" y="0"/>
                      </a:moveTo>
                      <a:cubicBezTo>
                        <a:pt x="15" y="2"/>
                        <a:pt x="16" y="3"/>
                        <a:pt x="18" y="5"/>
                      </a:cubicBezTo>
                      <a:cubicBezTo>
                        <a:pt x="14" y="7"/>
                        <a:pt x="10" y="9"/>
                        <a:pt x="7" y="11"/>
                      </a:cubicBezTo>
                      <a:cubicBezTo>
                        <a:pt x="5" y="9"/>
                        <a:pt x="2" y="7"/>
                        <a:pt x="0" y="6"/>
                      </a:cubicBezTo>
                      <a:cubicBezTo>
                        <a:pt x="4" y="4"/>
                        <a:pt x="9" y="2"/>
                        <a:pt x="13" y="0"/>
                      </a:cubicBezTo>
                      <a:cubicBezTo>
                        <a:pt x="13" y="0"/>
                        <a:pt x="13" y="0"/>
                        <a:pt x="13"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578"/>
                <p:cNvSpPr>
                  <a:spLocks/>
                </p:cNvSpPr>
                <p:nvPr/>
              </p:nvSpPr>
              <p:spPr bwMode="auto">
                <a:xfrm>
                  <a:off x="3437" y="1857"/>
                  <a:ext cx="10" cy="7"/>
                </a:xfrm>
                <a:custGeom>
                  <a:avLst/>
                  <a:gdLst>
                    <a:gd name="T0" fmla="*/ 2 w 4"/>
                    <a:gd name="T1" fmla="*/ 2 h 3"/>
                    <a:gd name="T2" fmla="*/ 4 w 4"/>
                    <a:gd name="T3" fmla="*/ 3 h 3"/>
                    <a:gd name="T4" fmla="*/ 0 w 4"/>
                    <a:gd name="T5" fmla="*/ 1 h 3"/>
                    <a:gd name="T6" fmla="*/ 2 w 4"/>
                    <a:gd name="T7" fmla="*/ 2 h 3"/>
                  </a:gdLst>
                  <a:ahLst/>
                  <a:cxnLst>
                    <a:cxn ang="0">
                      <a:pos x="T0" y="T1"/>
                    </a:cxn>
                    <a:cxn ang="0">
                      <a:pos x="T2" y="T3"/>
                    </a:cxn>
                    <a:cxn ang="0">
                      <a:pos x="T4" y="T5"/>
                    </a:cxn>
                    <a:cxn ang="0">
                      <a:pos x="T6" y="T7"/>
                    </a:cxn>
                  </a:cxnLst>
                  <a:rect l="0" t="0" r="r" b="b"/>
                  <a:pathLst>
                    <a:path w="4" h="3">
                      <a:moveTo>
                        <a:pt x="2" y="2"/>
                      </a:moveTo>
                      <a:cubicBezTo>
                        <a:pt x="3" y="1"/>
                        <a:pt x="4" y="2"/>
                        <a:pt x="4" y="3"/>
                      </a:cubicBezTo>
                      <a:cubicBezTo>
                        <a:pt x="3" y="2"/>
                        <a:pt x="1" y="2"/>
                        <a:pt x="0" y="1"/>
                      </a:cubicBezTo>
                      <a:cubicBezTo>
                        <a:pt x="1" y="0"/>
                        <a:pt x="2" y="1"/>
                        <a:pt x="2"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579"/>
                <p:cNvSpPr>
                  <a:spLocks/>
                </p:cNvSpPr>
                <p:nvPr/>
              </p:nvSpPr>
              <p:spPr bwMode="auto">
                <a:xfrm>
                  <a:off x="3373" y="1758"/>
                  <a:ext cx="88" cy="80"/>
                </a:xfrm>
                <a:custGeom>
                  <a:avLst/>
                  <a:gdLst>
                    <a:gd name="T0" fmla="*/ 37 w 37"/>
                    <a:gd name="T1" fmla="*/ 12 h 34"/>
                    <a:gd name="T2" fmla="*/ 37 w 37"/>
                    <a:gd name="T3" fmla="*/ 12 h 34"/>
                    <a:gd name="T4" fmla="*/ 35 w 37"/>
                    <a:gd name="T5" fmla="*/ 13 h 34"/>
                    <a:gd name="T6" fmla="*/ 11 w 37"/>
                    <a:gd name="T7" fmla="*/ 29 h 34"/>
                    <a:gd name="T8" fmla="*/ 17 w 37"/>
                    <a:gd name="T9" fmla="*/ 0 h 34"/>
                    <a:gd name="T10" fmla="*/ 21 w 37"/>
                    <a:gd name="T11" fmla="*/ 3 h 34"/>
                    <a:gd name="T12" fmla="*/ 17 w 37"/>
                    <a:gd name="T13" fmla="*/ 9 h 34"/>
                    <a:gd name="T14" fmla="*/ 17 w 37"/>
                    <a:gd name="T15" fmla="*/ 17 h 34"/>
                    <a:gd name="T16" fmla="*/ 24 w 37"/>
                    <a:gd name="T17" fmla="*/ 17 h 34"/>
                    <a:gd name="T18" fmla="*/ 30 w 37"/>
                    <a:gd name="T19" fmla="*/ 8 h 34"/>
                    <a:gd name="T20" fmla="*/ 37 w 37"/>
                    <a:gd name="T21"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4">
                      <a:moveTo>
                        <a:pt x="37" y="12"/>
                      </a:moveTo>
                      <a:cubicBezTo>
                        <a:pt x="37" y="12"/>
                        <a:pt x="37" y="12"/>
                        <a:pt x="37" y="12"/>
                      </a:cubicBezTo>
                      <a:cubicBezTo>
                        <a:pt x="37" y="12"/>
                        <a:pt x="36" y="12"/>
                        <a:pt x="35" y="13"/>
                      </a:cubicBezTo>
                      <a:cubicBezTo>
                        <a:pt x="31" y="21"/>
                        <a:pt x="22" y="34"/>
                        <a:pt x="11" y="29"/>
                      </a:cubicBezTo>
                      <a:cubicBezTo>
                        <a:pt x="0" y="23"/>
                        <a:pt x="11" y="6"/>
                        <a:pt x="17" y="0"/>
                      </a:cubicBezTo>
                      <a:cubicBezTo>
                        <a:pt x="18" y="1"/>
                        <a:pt x="20" y="2"/>
                        <a:pt x="21" y="3"/>
                      </a:cubicBezTo>
                      <a:cubicBezTo>
                        <a:pt x="19" y="4"/>
                        <a:pt x="18" y="6"/>
                        <a:pt x="17" y="9"/>
                      </a:cubicBezTo>
                      <a:cubicBezTo>
                        <a:pt x="15" y="11"/>
                        <a:pt x="14" y="15"/>
                        <a:pt x="17" y="17"/>
                      </a:cubicBezTo>
                      <a:cubicBezTo>
                        <a:pt x="19" y="18"/>
                        <a:pt x="22" y="18"/>
                        <a:pt x="24" y="17"/>
                      </a:cubicBezTo>
                      <a:cubicBezTo>
                        <a:pt x="27" y="15"/>
                        <a:pt x="29" y="11"/>
                        <a:pt x="30" y="8"/>
                      </a:cubicBezTo>
                      <a:cubicBezTo>
                        <a:pt x="32" y="10"/>
                        <a:pt x="35" y="11"/>
                        <a:pt x="37" y="1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580"/>
                <p:cNvSpPr>
                  <a:spLocks/>
                </p:cNvSpPr>
                <p:nvPr/>
              </p:nvSpPr>
              <p:spPr bwMode="auto">
                <a:xfrm>
                  <a:off x="3698" y="582"/>
                  <a:ext cx="33" cy="33"/>
                </a:xfrm>
                <a:custGeom>
                  <a:avLst/>
                  <a:gdLst>
                    <a:gd name="T0" fmla="*/ 8 w 14"/>
                    <a:gd name="T1" fmla="*/ 5 h 14"/>
                    <a:gd name="T2" fmla="*/ 14 w 14"/>
                    <a:gd name="T3" fmla="*/ 12 h 14"/>
                    <a:gd name="T4" fmla="*/ 2 w 14"/>
                    <a:gd name="T5" fmla="*/ 14 h 14"/>
                    <a:gd name="T6" fmla="*/ 2 w 14"/>
                    <a:gd name="T7" fmla="*/ 13 h 14"/>
                    <a:gd name="T8" fmla="*/ 8 w 14"/>
                    <a:gd name="T9" fmla="*/ 5 h 14"/>
                  </a:gdLst>
                  <a:ahLst/>
                  <a:cxnLst>
                    <a:cxn ang="0">
                      <a:pos x="T0" y="T1"/>
                    </a:cxn>
                    <a:cxn ang="0">
                      <a:pos x="T2" y="T3"/>
                    </a:cxn>
                    <a:cxn ang="0">
                      <a:pos x="T4" y="T5"/>
                    </a:cxn>
                    <a:cxn ang="0">
                      <a:pos x="T6" y="T7"/>
                    </a:cxn>
                    <a:cxn ang="0">
                      <a:pos x="T8" y="T9"/>
                    </a:cxn>
                  </a:cxnLst>
                  <a:rect l="0" t="0" r="r" b="b"/>
                  <a:pathLst>
                    <a:path w="14" h="14">
                      <a:moveTo>
                        <a:pt x="8" y="5"/>
                      </a:moveTo>
                      <a:cubicBezTo>
                        <a:pt x="10" y="7"/>
                        <a:pt x="10" y="12"/>
                        <a:pt x="14" y="12"/>
                      </a:cubicBezTo>
                      <a:cubicBezTo>
                        <a:pt x="10" y="13"/>
                        <a:pt x="6" y="13"/>
                        <a:pt x="2" y="14"/>
                      </a:cubicBezTo>
                      <a:cubicBezTo>
                        <a:pt x="2" y="13"/>
                        <a:pt x="2" y="13"/>
                        <a:pt x="2" y="13"/>
                      </a:cubicBezTo>
                      <a:cubicBezTo>
                        <a:pt x="0" y="10"/>
                        <a:pt x="4" y="0"/>
                        <a:pt x="8"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581"/>
                <p:cNvSpPr>
                  <a:spLocks/>
                </p:cNvSpPr>
                <p:nvPr/>
              </p:nvSpPr>
              <p:spPr bwMode="auto">
                <a:xfrm>
                  <a:off x="3442" y="196"/>
                  <a:ext cx="372" cy="206"/>
                </a:xfrm>
                <a:custGeom>
                  <a:avLst/>
                  <a:gdLst>
                    <a:gd name="T0" fmla="*/ 154 w 157"/>
                    <a:gd name="T1" fmla="*/ 12 h 87"/>
                    <a:gd name="T2" fmla="*/ 157 w 157"/>
                    <a:gd name="T3" fmla="*/ 16 h 87"/>
                    <a:gd name="T4" fmla="*/ 113 w 157"/>
                    <a:gd name="T5" fmla="*/ 51 h 87"/>
                    <a:gd name="T6" fmla="*/ 111 w 157"/>
                    <a:gd name="T7" fmla="*/ 53 h 87"/>
                    <a:gd name="T8" fmla="*/ 108 w 157"/>
                    <a:gd name="T9" fmla="*/ 50 h 87"/>
                    <a:gd name="T10" fmla="*/ 112 w 157"/>
                    <a:gd name="T11" fmla="*/ 46 h 87"/>
                    <a:gd name="T12" fmla="*/ 79 w 157"/>
                    <a:gd name="T13" fmla="*/ 37 h 87"/>
                    <a:gd name="T14" fmla="*/ 54 w 157"/>
                    <a:gd name="T15" fmla="*/ 40 h 87"/>
                    <a:gd name="T16" fmla="*/ 49 w 157"/>
                    <a:gd name="T17" fmla="*/ 41 h 87"/>
                    <a:gd name="T18" fmla="*/ 4 w 157"/>
                    <a:gd name="T19" fmla="*/ 85 h 87"/>
                    <a:gd name="T20" fmla="*/ 2 w 157"/>
                    <a:gd name="T21" fmla="*/ 86 h 87"/>
                    <a:gd name="T22" fmla="*/ 0 w 157"/>
                    <a:gd name="T23" fmla="*/ 84 h 87"/>
                    <a:gd name="T24" fmla="*/ 45 w 157"/>
                    <a:gd name="T25" fmla="*/ 37 h 87"/>
                    <a:gd name="T26" fmla="*/ 116 w 157"/>
                    <a:gd name="T27" fmla="*/ 42 h 87"/>
                    <a:gd name="T28" fmla="*/ 116 w 157"/>
                    <a:gd name="T29" fmla="*/ 42 h 87"/>
                    <a:gd name="T30" fmla="*/ 142 w 157"/>
                    <a:gd name="T31" fmla="*/ 22 h 87"/>
                    <a:gd name="T32" fmla="*/ 142 w 157"/>
                    <a:gd name="T33" fmla="*/ 21 h 87"/>
                    <a:gd name="T34" fmla="*/ 142 w 157"/>
                    <a:gd name="T35" fmla="*/ 20 h 87"/>
                    <a:gd name="T36" fmla="*/ 142 w 157"/>
                    <a:gd name="T37" fmla="*/ 20 h 87"/>
                    <a:gd name="T38" fmla="*/ 146 w 157"/>
                    <a:gd name="T39" fmla="*/ 13 h 87"/>
                    <a:gd name="T40" fmla="*/ 142 w 157"/>
                    <a:gd name="T41" fmla="*/ 6 h 87"/>
                    <a:gd name="T42" fmla="*/ 130 w 157"/>
                    <a:gd name="T43" fmla="*/ 7 h 87"/>
                    <a:gd name="T44" fmla="*/ 129 w 157"/>
                    <a:gd name="T45" fmla="*/ 4 h 87"/>
                    <a:gd name="T46" fmla="*/ 145 w 157"/>
                    <a:gd name="T47" fmla="*/ 4 h 87"/>
                    <a:gd name="T48" fmla="*/ 150 w 157"/>
                    <a:gd name="T49" fmla="*/ 16 h 87"/>
                    <a:gd name="T50" fmla="*/ 154 w 157"/>
                    <a:gd name="T51" fmla="*/ 1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7" h="87">
                      <a:moveTo>
                        <a:pt x="154" y="12"/>
                      </a:moveTo>
                      <a:cubicBezTo>
                        <a:pt x="157" y="16"/>
                        <a:pt x="157" y="16"/>
                        <a:pt x="157" y="16"/>
                      </a:cubicBezTo>
                      <a:cubicBezTo>
                        <a:pt x="141" y="27"/>
                        <a:pt x="126" y="38"/>
                        <a:pt x="113" y="51"/>
                      </a:cubicBezTo>
                      <a:cubicBezTo>
                        <a:pt x="112" y="52"/>
                        <a:pt x="112" y="52"/>
                        <a:pt x="111" y="53"/>
                      </a:cubicBezTo>
                      <a:cubicBezTo>
                        <a:pt x="108" y="50"/>
                        <a:pt x="108" y="50"/>
                        <a:pt x="108" y="50"/>
                      </a:cubicBezTo>
                      <a:cubicBezTo>
                        <a:pt x="109" y="48"/>
                        <a:pt x="111" y="47"/>
                        <a:pt x="112" y="46"/>
                      </a:cubicBezTo>
                      <a:cubicBezTo>
                        <a:pt x="102" y="41"/>
                        <a:pt x="91" y="37"/>
                        <a:pt x="79" y="37"/>
                      </a:cubicBezTo>
                      <a:cubicBezTo>
                        <a:pt x="71" y="36"/>
                        <a:pt x="62" y="37"/>
                        <a:pt x="54" y="40"/>
                      </a:cubicBezTo>
                      <a:cubicBezTo>
                        <a:pt x="52" y="40"/>
                        <a:pt x="51" y="41"/>
                        <a:pt x="49" y="41"/>
                      </a:cubicBezTo>
                      <a:cubicBezTo>
                        <a:pt x="29" y="48"/>
                        <a:pt x="10" y="64"/>
                        <a:pt x="4" y="85"/>
                      </a:cubicBezTo>
                      <a:cubicBezTo>
                        <a:pt x="3" y="86"/>
                        <a:pt x="2" y="87"/>
                        <a:pt x="2" y="86"/>
                      </a:cubicBezTo>
                      <a:cubicBezTo>
                        <a:pt x="1" y="86"/>
                        <a:pt x="0" y="85"/>
                        <a:pt x="0" y="84"/>
                      </a:cubicBezTo>
                      <a:cubicBezTo>
                        <a:pt x="4" y="62"/>
                        <a:pt x="26" y="45"/>
                        <a:pt x="45" y="37"/>
                      </a:cubicBezTo>
                      <a:cubicBezTo>
                        <a:pt x="67" y="29"/>
                        <a:pt x="96" y="29"/>
                        <a:pt x="116" y="42"/>
                      </a:cubicBezTo>
                      <a:cubicBezTo>
                        <a:pt x="116" y="42"/>
                        <a:pt x="116" y="42"/>
                        <a:pt x="116" y="42"/>
                      </a:cubicBezTo>
                      <a:cubicBezTo>
                        <a:pt x="124" y="35"/>
                        <a:pt x="133" y="28"/>
                        <a:pt x="142" y="22"/>
                      </a:cubicBezTo>
                      <a:cubicBezTo>
                        <a:pt x="142" y="21"/>
                        <a:pt x="142" y="21"/>
                        <a:pt x="142" y="21"/>
                      </a:cubicBezTo>
                      <a:cubicBezTo>
                        <a:pt x="142" y="20"/>
                        <a:pt x="142" y="20"/>
                        <a:pt x="142" y="20"/>
                      </a:cubicBezTo>
                      <a:cubicBezTo>
                        <a:pt x="142" y="20"/>
                        <a:pt x="142" y="20"/>
                        <a:pt x="142" y="20"/>
                      </a:cubicBezTo>
                      <a:cubicBezTo>
                        <a:pt x="144" y="18"/>
                        <a:pt x="146" y="16"/>
                        <a:pt x="146" y="13"/>
                      </a:cubicBezTo>
                      <a:cubicBezTo>
                        <a:pt x="146" y="10"/>
                        <a:pt x="144" y="7"/>
                        <a:pt x="142" y="6"/>
                      </a:cubicBezTo>
                      <a:cubicBezTo>
                        <a:pt x="138" y="3"/>
                        <a:pt x="134" y="4"/>
                        <a:pt x="130" y="7"/>
                      </a:cubicBezTo>
                      <a:cubicBezTo>
                        <a:pt x="129" y="4"/>
                        <a:pt x="129" y="4"/>
                        <a:pt x="129" y="4"/>
                      </a:cubicBezTo>
                      <a:cubicBezTo>
                        <a:pt x="134" y="1"/>
                        <a:pt x="140" y="0"/>
                        <a:pt x="145" y="4"/>
                      </a:cubicBezTo>
                      <a:cubicBezTo>
                        <a:pt x="149" y="6"/>
                        <a:pt x="150" y="11"/>
                        <a:pt x="150" y="16"/>
                      </a:cubicBezTo>
                      <a:cubicBezTo>
                        <a:pt x="151" y="15"/>
                        <a:pt x="153" y="13"/>
                        <a:pt x="154" y="1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582"/>
                <p:cNvSpPr>
                  <a:spLocks/>
                </p:cNvSpPr>
                <p:nvPr/>
              </p:nvSpPr>
              <p:spPr bwMode="auto">
                <a:xfrm>
                  <a:off x="3582" y="1081"/>
                  <a:ext cx="35" cy="33"/>
                </a:xfrm>
                <a:custGeom>
                  <a:avLst/>
                  <a:gdLst>
                    <a:gd name="T0" fmla="*/ 15 w 15"/>
                    <a:gd name="T1" fmla="*/ 6 h 14"/>
                    <a:gd name="T2" fmla="*/ 11 w 15"/>
                    <a:gd name="T3" fmla="*/ 14 h 14"/>
                    <a:gd name="T4" fmla="*/ 0 w 15"/>
                    <a:gd name="T5" fmla="*/ 9 h 14"/>
                    <a:gd name="T6" fmla="*/ 1 w 15"/>
                    <a:gd name="T7" fmla="*/ 9 h 14"/>
                    <a:gd name="T8" fmla="*/ 2 w 15"/>
                    <a:gd name="T9" fmla="*/ 9 h 14"/>
                    <a:gd name="T10" fmla="*/ 5 w 15"/>
                    <a:gd name="T11" fmla="*/ 0 h 14"/>
                    <a:gd name="T12" fmla="*/ 15 w 15"/>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15" y="6"/>
                      </a:moveTo>
                      <a:cubicBezTo>
                        <a:pt x="13" y="9"/>
                        <a:pt x="12" y="12"/>
                        <a:pt x="11" y="14"/>
                      </a:cubicBezTo>
                      <a:cubicBezTo>
                        <a:pt x="8" y="13"/>
                        <a:pt x="4" y="11"/>
                        <a:pt x="0" y="9"/>
                      </a:cubicBezTo>
                      <a:cubicBezTo>
                        <a:pt x="1" y="9"/>
                        <a:pt x="1" y="9"/>
                        <a:pt x="1" y="9"/>
                      </a:cubicBezTo>
                      <a:cubicBezTo>
                        <a:pt x="1" y="9"/>
                        <a:pt x="1" y="9"/>
                        <a:pt x="2" y="9"/>
                      </a:cubicBezTo>
                      <a:cubicBezTo>
                        <a:pt x="3" y="6"/>
                        <a:pt x="4" y="3"/>
                        <a:pt x="5" y="0"/>
                      </a:cubicBezTo>
                      <a:cubicBezTo>
                        <a:pt x="8" y="2"/>
                        <a:pt x="12" y="4"/>
                        <a:pt x="15"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583"/>
                <p:cNvSpPr>
                  <a:spLocks/>
                </p:cNvSpPr>
                <p:nvPr/>
              </p:nvSpPr>
              <p:spPr bwMode="auto">
                <a:xfrm>
                  <a:off x="3688" y="419"/>
                  <a:ext cx="69" cy="106"/>
                </a:xfrm>
                <a:custGeom>
                  <a:avLst/>
                  <a:gdLst>
                    <a:gd name="T0" fmla="*/ 29 w 29"/>
                    <a:gd name="T1" fmla="*/ 21 h 45"/>
                    <a:gd name="T2" fmla="*/ 29 w 29"/>
                    <a:gd name="T3" fmla="*/ 21 h 45"/>
                    <a:gd name="T4" fmla="*/ 4 w 29"/>
                    <a:gd name="T5" fmla="*/ 45 h 45"/>
                    <a:gd name="T6" fmla="*/ 3 w 29"/>
                    <a:gd name="T7" fmla="*/ 10 h 45"/>
                    <a:gd name="T8" fmla="*/ 4 w 29"/>
                    <a:gd name="T9" fmla="*/ 7 h 45"/>
                    <a:gd name="T10" fmla="*/ 5 w 29"/>
                    <a:gd name="T11" fmla="*/ 7 h 45"/>
                    <a:gd name="T12" fmla="*/ 29 w 29"/>
                    <a:gd name="T13" fmla="*/ 21 h 45"/>
                  </a:gdLst>
                  <a:ahLst/>
                  <a:cxnLst>
                    <a:cxn ang="0">
                      <a:pos x="T0" y="T1"/>
                    </a:cxn>
                    <a:cxn ang="0">
                      <a:pos x="T2" y="T3"/>
                    </a:cxn>
                    <a:cxn ang="0">
                      <a:pos x="T4" y="T5"/>
                    </a:cxn>
                    <a:cxn ang="0">
                      <a:pos x="T6" y="T7"/>
                    </a:cxn>
                    <a:cxn ang="0">
                      <a:pos x="T8" y="T9"/>
                    </a:cxn>
                    <a:cxn ang="0">
                      <a:pos x="T10" y="T11"/>
                    </a:cxn>
                    <a:cxn ang="0">
                      <a:pos x="T12" y="T13"/>
                    </a:cxn>
                  </a:cxnLst>
                  <a:rect l="0" t="0" r="r" b="b"/>
                  <a:pathLst>
                    <a:path w="29" h="45">
                      <a:moveTo>
                        <a:pt x="29" y="21"/>
                      </a:moveTo>
                      <a:cubicBezTo>
                        <a:pt x="29" y="21"/>
                        <a:pt x="29" y="21"/>
                        <a:pt x="29" y="21"/>
                      </a:cubicBezTo>
                      <a:cubicBezTo>
                        <a:pt x="17" y="23"/>
                        <a:pt x="6" y="33"/>
                        <a:pt x="4" y="45"/>
                      </a:cubicBezTo>
                      <a:cubicBezTo>
                        <a:pt x="1" y="34"/>
                        <a:pt x="0" y="22"/>
                        <a:pt x="3" y="10"/>
                      </a:cubicBezTo>
                      <a:cubicBezTo>
                        <a:pt x="4" y="9"/>
                        <a:pt x="4" y="8"/>
                        <a:pt x="4" y="7"/>
                      </a:cubicBezTo>
                      <a:cubicBezTo>
                        <a:pt x="5" y="7"/>
                        <a:pt x="5" y="7"/>
                        <a:pt x="5" y="7"/>
                      </a:cubicBezTo>
                      <a:cubicBezTo>
                        <a:pt x="16" y="0"/>
                        <a:pt x="25" y="12"/>
                        <a:pt x="29" y="2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584"/>
                <p:cNvSpPr>
                  <a:spLocks/>
                </p:cNvSpPr>
                <p:nvPr/>
              </p:nvSpPr>
              <p:spPr bwMode="auto">
                <a:xfrm>
                  <a:off x="3513" y="1334"/>
                  <a:ext cx="38" cy="26"/>
                </a:xfrm>
                <a:custGeom>
                  <a:avLst/>
                  <a:gdLst>
                    <a:gd name="T0" fmla="*/ 15 w 16"/>
                    <a:gd name="T1" fmla="*/ 4 h 11"/>
                    <a:gd name="T2" fmla="*/ 16 w 16"/>
                    <a:gd name="T3" fmla="*/ 5 h 11"/>
                    <a:gd name="T4" fmla="*/ 7 w 16"/>
                    <a:gd name="T5" fmla="*/ 11 h 11"/>
                    <a:gd name="T6" fmla="*/ 3 w 16"/>
                    <a:gd name="T7" fmla="*/ 7 h 11"/>
                    <a:gd name="T8" fmla="*/ 0 w 16"/>
                    <a:gd name="T9" fmla="*/ 5 h 11"/>
                    <a:gd name="T10" fmla="*/ 10 w 16"/>
                    <a:gd name="T11" fmla="*/ 0 h 11"/>
                    <a:gd name="T12" fmla="*/ 10 w 16"/>
                    <a:gd name="T13" fmla="*/ 1 h 11"/>
                    <a:gd name="T14" fmla="*/ 15 w 16"/>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5" y="4"/>
                      </a:moveTo>
                      <a:cubicBezTo>
                        <a:pt x="15" y="4"/>
                        <a:pt x="15" y="5"/>
                        <a:pt x="16" y="5"/>
                      </a:cubicBezTo>
                      <a:cubicBezTo>
                        <a:pt x="13" y="7"/>
                        <a:pt x="10" y="9"/>
                        <a:pt x="7" y="11"/>
                      </a:cubicBezTo>
                      <a:cubicBezTo>
                        <a:pt x="6" y="10"/>
                        <a:pt x="4" y="8"/>
                        <a:pt x="3" y="7"/>
                      </a:cubicBezTo>
                      <a:cubicBezTo>
                        <a:pt x="2" y="7"/>
                        <a:pt x="1" y="6"/>
                        <a:pt x="0" y="5"/>
                      </a:cubicBezTo>
                      <a:cubicBezTo>
                        <a:pt x="3" y="3"/>
                        <a:pt x="7" y="2"/>
                        <a:pt x="10" y="0"/>
                      </a:cubicBezTo>
                      <a:cubicBezTo>
                        <a:pt x="10" y="0"/>
                        <a:pt x="10" y="0"/>
                        <a:pt x="10" y="1"/>
                      </a:cubicBezTo>
                      <a:cubicBezTo>
                        <a:pt x="12" y="2"/>
                        <a:pt x="13" y="3"/>
                        <a:pt x="15"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585"/>
                <p:cNvSpPr>
                  <a:spLocks/>
                </p:cNvSpPr>
                <p:nvPr/>
              </p:nvSpPr>
              <p:spPr bwMode="auto">
                <a:xfrm>
                  <a:off x="3489" y="1505"/>
                  <a:ext cx="22" cy="21"/>
                </a:xfrm>
                <a:custGeom>
                  <a:avLst/>
                  <a:gdLst>
                    <a:gd name="T0" fmla="*/ 7 w 9"/>
                    <a:gd name="T1" fmla="*/ 2 h 9"/>
                    <a:gd name="T2" fmla="*/ 7 w 9"/>
                    <a:gd name="T3" fmla="*/ 8 h 9"/>
                    <a:gd name="T4" fmla="*/ 5 w 9"/>
                    <a:gd name="T5" fmla="*/ 8 h 9"/>
                    <a:gd name="T6" fmla="*/ 1 w 9"/>
                    <a:gd name="T7" fmla="*/ 4 h 9"/>
                    <a:gd name="T8" fmla="*/ 7 w 9"/>
                    <a:gd name="T9" fmla="*/ 2 h 9"/>
                  </a:gdLst>
                  <a:ahLst/>
                  <a:cxnLst>
                    <a:cxn ang="0">
                      <a:pos x="T0" y="T1"/>
                    </a:cxn>
                    <a:cxn ang="0">
                      <a:pos x="T2" y="T3"/>
                    </a:cxn>
                    <a:cxn ang="0">
                      <a:pos x="T4" y="T5"/>
                    </a:cxn>
                    <a:cxn ang="0">
                      <a:pos x="T6" y="T7"/>
                    </a:cxn>
                    <a:cxn ang="0">
                      <a:pos x="T8" y="T9"/>
                    </a:cxn>
                  </a:cxnLst>
                  <a:rect l="0" t="0" r="r" b="b"/>
                  <a:pathLst>
                    <a:path w="9" h="9">
                      <a:moveTo>
                        <a:pt x="7" y="2"/>
                      </a:moveTo>
                      <a:cubicBezTo>
                        <a:pt x="9" y="3"/>
                        <a:pt x="9" y="6"/>
                        <a:pt x="7" y="8"/>
                      </a:cubicBezTo>
                      <a:cubicBezTo>
                        <a:pt x="6" y="8"/>
                        <a:pt x="6" y="8"/>
                        <a:pt x="5" y="8"/>
                      </a:cubicBezTo>
                      <a:cubicBezTo>
                        <a:pt x="3" y="9"/>
                        <a:pt x="0" y="6"/>
                        <a:pt x="1" y="4"/>
                      </a:cubicBezTo>
                      <a:cubicBezTo>
                        <a:pt x="2" y="1"/>
                        <a:pt x="5" y="0"/>
                        <a:pt x="7"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586"/>
                <p:cNvSpPr>
                  <a:spLocks/>
                </p:cNvSpPr>
                <p:nvPr/>
              </p:nvSpPr>
              <p:spPr bwMode="auto">
                <a:xfrm>
                  <a:off x="3316" y="2181"/>
                  <a:ext cx="38" cy="31"/>
                </a:xfrm>
                <a:custGeom>
                  <a:avLst/>
                  <a:gdLst>
                    <a:gd name="T0" fmla="*/ 16 w 16"/>
                    <a:gd name="T1" fmla="*/ 0 h 13"/>
                    <a:gd name="T2" fmla="*/ 10 w 16"/>
                    <a:gd name="T3" fmla="*/ 10 h 13"/>
                    <a:gd name="T4" fmla="*/ 0 w 16"/>
                    <a:gd name="T5" fmla="*/ 3 h 13"/>
                    <a:gd name="T6" fmla="*/ 15 w 16"/>
                    <a:gd name="T7" fmla="*/ 0 h 13"/>
                    <a:gd name="T8" fmla="*/ 16 w 16"/>
                    <a:gd name="T9" fmla="*/ 0 h 13"/>
                  </a:gdLst>
                  <a:ahLst/>
                  <a:cxnLst>
                    <a:cxn ang="0">
                      <a:pos x="T0" y="T1"/>
                    </a:cxn>
                    <a:cxn ang="0">
                      <a:pos x="T2" y="T3"/>
                    </a:cxn>
                    <a:cxn ang="0">
                      <a:pos x="T4" y="T5"/>
                    </a:cxn>
                    <a:cxn ang="0">
                      <a:pos x="T6" y="T7"/>
                    </a:cxn>
                    <a:cxn ang="0">
                      <a:pos x="T8" y="T9"/>
                    </a:cxn>
                  </a:cxnLst>
                  <a:rect l="0" t="0" r="r" b="b"/>
                  <a:pathLst>
                    <a:path w="16" h="13">
                      <a:moveTo>
                        <a:pt x="16" y="0"/>
                      </a:moveTo>
                      <a:cubicBezTo>
                        <a:pt x="15" y="4"/>
                        <a:pt x="14" y="9"/>
                        <a:pt x="10" y="10"/>
                      </a:cubicBezTo>
                      <a:cubicBezTo>
                        <a:pt x="5" y="13"/>
                        <a:pt x="2" y="8"/>
                        <a:pt x="0" y="3"/>
                      </a:cubicBezTo>
                      <a:cubicBezTo>
                        <a:pt x="5" y="3"/>
                        <a:pt x="10" y="2"/>
                        <a:pt x="15" y="0"/>
                      </a:cubicBezTo>
                      <a:cubicBezTo>
                        <a:pt x="16" y="0"/>
                        <a:pt x="16" y="0"/>
                        <a:pt x="16"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587"/>
                <p:cNvSpPr>
                  <a:spLocks/>
                </p:cNvSpPr>
                <p:nvPr/>
              </p:nvSpPr>
              <p:spPr bwMode="auto">
                <a:xfrm>
                  <a:off x="3430" y="1625"/>
                  <a:ext cx="43" cy="38"/>
                </a:xfrm>
                <a:custGeom>
                  <a:avLst/>
                  <a:gdLst>
                    <a:gd name="T0" fmla="*/ 17 w 18"/>
                    <a:gd name="T1" fmla="*/ 14 h 16"/>
                    <a:gd name="T2" fmla="*/ 17 w 18"/>
                    <a:gd name="T3" fmla="*/ 16 h 16"/>
                    <a:gd name="T4" fmla="*/ 0 w 18"/>
                    <a:gd name="T5" fmla="*/ 11 h 16"/>
                    <a:gd name="T6" fmla="*/ 0 w 18"/>
                    <a:gd name="T7" fmla="*/ 11 h 16"/>
                    <a:gd name="T8" fmla="*/ 0 w 18"/>
                    <a:gd name="T9" fmla="*/ 10 h 16"/>
                    <a:gd name="T10" fmla="*/ 1 w 18"/>
                    <a:gd name="T11" fmla="*/ 7 h 16"/>
                    <a:gd name="T12" fmla="*/ 5 w 18"/>
                    <a:gd name="T13" fmla="*/ 3 h 16"/>
                    <a:gd name="T14" fmla="*/ 4 w 18"/>
                    <a:gd name="T15" fmla="*/ 1 h 16"/>
                    <a:gd name="T16" fmla="*/ 5 w 18"/>
                    <a:gd name="T17" fmla="*/ 0 h 16"/>
                    <a:gd name="T18" fmla="*/ 16 w 18"/>
                    <a:gd name="T19" fmla="*/ 4 h 16"/>
                    <a:gd name="T20" fmla="*/ 18 w 18"/>
                    <a:gd name="T21" fmla="*/ 5 h 16"/>
                    <a:gd name="T22" fmla="*/ 18 w 18"/>
                    <a:gd name="T23" fmla="*/ 10 h 16"/>
                    <a:gd name="T24" fmla="*/ 17 w 18"/>
                    <a:gd name="T2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6">
                      <a:moveTo>
                        <a:pt x="17" y="14"/>
                      </a:moveTo>
                      <a:cubicBezTo>
                        <a:pt x="17" y="14"/>
                        <a:pt x="17" y="15"/>
                        <a:pt x="17" y="16"/>
                      </a:cubicBezTo>
                      <a:cubicBezTo>
                        <a:pt x="12" y="15"/>
                        <a:pt x="6" y="13"/>
                        <a:pt x="0" y="11"/>
                      </a:cubicBezTo>
                      <a:cubicBezTo>
                        <a:pt x="0" y="11"/>
                        <a:pt x="0" y="11"/>
                        <a:pt x="0" y="11"/>
                      </a:cubicBezTo>
                      <a:cubicBezTo>
                        <a:pt x="0" y="10"/>
                        <a:pt x="0" y="10"/>
                        <a:pt x="0" y="10"/>
                      </a:cubicBezTo>
                      <a:cubicBezTo>
                        <a:pt x="0" y="9"/>
                        <a:pt x="1" y="8"/>
                        <a:pt x="1" y="7"/>
                      </a:cubicBezTo>
                      <a:cubicBezTo>
                        <a:pt x="2" y="6"/>
                        <a:pt x="4" y="4"/>
                        <a:pt x="5" y="3"/>
                      </a:cubicBezTo>
                      <a:cubicBezTo>
                        <a:pt x="5" y="2"/>
                        <a:pt x="5" y="1"/>
                        <a:pt x="4" y="1"/>
                      </a:cubicBezTo>
                      <a:cubicBezTo>
                        <a:pt x="5" y="0"/>
                        <a:pt x="5" y="0"/>
                        <a:pt x="5" y="0"/>
                      </a:cubicBezTo>
                      <a:cubicBezTo>
                        <a:pt x="8" y="2"/>
                        <a:pt x="12" y="3"/>
                        <a:pt x="16" y="4"/>
                      </a:cubicBezTo>
                      <a:cubicBezTo>
                        <a:pt x="17" y="5"/>
                        <a:pt x="17" y="5"/>
                        <a:pt x="18" y="5"/>
                      </a:cubicBezTo>
                      <a:cubicBezTo>
                        <a:pt x="18" y="6"/>
                        <a:pt x="18" y="8"/>
                        <a:pt x="18" y="10"/>
                      </a:cubicBezTo>
                      <a:cubicBezTo>
                        <a:pt x="18" y="11"/>
                        <a:pt x="17" y="12"/>
                        <a:pt x="17"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588"/>
                <p:cNvSpPr>
                  <a:spLocks/>
                </p:cNvSpPr>
                <p:nvPr/>
              </p:nvSpPr>
              <p:spPr bwMode="auto">
                <a:xfrm>
                  <a:off x="3653" y="691"/>
                  <a:ext cx="33" cy="38"/>
                </a:xfrm>
                <a:custGeom>
                  <a:avLst/>
                  <a:gdLst>
                    <a:gd name="T0" fmla="*/ 14 w 14"/>
                    <a:gd name="T1" fmla="*/ 4 h 16"/>
                    <a:gd name="T2" fmla="*/ 10 w 14"/>
                    <a:gd name="T3" fmla="*/ 16 h 16"/>
                    <a:gd name="T4" fmla="*/ 0 w 14"/>
                    <a:gd name="T5" fmla="*/ 11 h 16"/>
                    <a:gd name="T6" fmla="*/ 1 w 14"/>
                    <a:gd name="T7" fmla="*/ 4 h 16"/>
                    <a:gd name="T8" fmla="*/ 2 w 14"/>
                    <a:gd name="T9" fmla="*/ 0 h 16"/>
                    <a:gd name="T10" fmla="*/ 14 w 14"/>
                    <a:gd name="T11" fmla="*/ 4 h 16"/>
                  </a:gdLst>
                  <a:ahLst/>
                  <a:cxnLst>
                    <a:cxn ang="0">
                      <a:pos x="T0" y="T1"/>
                    </a:cxn>
                    <a:cxn ang="0">
                      <a:pos x="T2" y="T3"/>
                    </a:cxn>
                    <a:cxn ang="0">
                      <a:pos x="T4" y="T5"/>
                    </a:cxn>
                    <a:cxn ang="0">
                      <a:pos x="T6" y="T7"/>
                    </a:cxn>
                    <a:cxn ang="0">
                      <a:pos x="T8" y="T9"/>
                    </a:cxn>
                    <a:cxn ang="0">
                      <a:pos x="T10" y="T11"/>
                    </a:cxn>
                  </a:cxnLst>
                  <a:rect l="0" t="0" r="r" b="b"/>
                  <a:pathLst>
                    <a:path w="14" h="16">
                      <a:moveTo>
                        <a:pt x="14" y="4"/>
                      </a:moveTo>
                      <a:cubicBezTo>
                        <a:pt x="12" y="8"/>
                        <a:pt x="11" y="12"/>
                        <a:pt x="10" y="16"/>
                      </a:cubicBezTo>
                      <a:cubicBezTo>
                        <a:pt x="7" y="14"/>
                        <a:pt x="3" y="12"/>
                        <a:pt x="0" y="11"/>
                      </a:cubicBezTo>
                      <a:cubicBezTo>
                        <a:pt x="0" y="9"/>
                        <a:pt x="0" y="7"/>
                        <a:pt x="1" y="4"/>
                      </a:cubicBezTo>
                      <a:cubicBezTo>
                        <a:pt x="1" y="3"/>
                        <a:pt x="1" y="2"/>
                        <a:pt x="2" y="0"/>
                      </a:cubicBezTo>
                      <a:cubicBezTo>
                        <a:pt x="6" y="1"/>
                        <a:pt x="10" y="3"/>
                        <a:pt x="14"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589"/>
                <p:cNvSpPr>
                  <a:spLocks/>
                </p:cNvSpPr>
                <p:nvPr/>
              </p:nvSpPr>
              <p:spPr bwMode="auto">
                <a:xfrm>
                  <a:off x="3413" y="1767"/>
                  <a:ext cx="24" cy="26"/>
                </a:xfrm>
                <a:custGeom>
                  <a:avLst/>
                  <a:gdLst>
                    <a:gd name="T0" fmla="*/ 8 w 10"/>
                    <a:gd name="T1" fmla="*/ 2 h 11"/>
                    <a:gd name="T2" fmla="*/ 10 w 10"/>
                    <a:gd name="T3" fmla="*/ 3 h 11"/>
                    <a:gd name="T4" fmla="*/ 3 w 10"/>
                    <a:gd name="T5" fmla="*/ 10 h 11"/>
                    <a:gd name="T6" fmla="*/ 3 w 10"/>
                    <a:gd name="T7" fmla="*/ 4 h 11"/>
                    <a:gd name="T8" fmla="*/ 6 w 10"/>
                    <a:gd name="T9" fmla="*/ 0 h 11"/>
                    <a:gd name="T10" fmla="*/ 8 w 10"/>
                    <a:gd name="T11" fmla="*/ 2 h 11"/>
                  </a:gdLst>
                  <a:ahLst/>
                  <a:cxnLst>
                    <a:cxn ang="0">
                      <a:pos x="T0" y="T1"/>
                    </a:cxn>
                    <a:cxn ang="0">
                      <a:pos x="T2" y="T3"/>
                    </a:cxn>
                    <a:cxn ang="0">
                      <a:pos x="T4" y="T5"/>
                    </a:cxn>
                    <a:cxn ang="0">
                      <a:pos x="T6" y="T7"/>
                    </a:cxn>
                    <a:cxn ang="0">
                      <a:pos x="T8" y="T9"/>
                    </a:cxn>
                    <a:cxn ang="0">
                      <a:pos x="T10" y="T11"/>
                    </a:cxn>
                  </a:cxnLst>
                  <a:rect l="0" t="0" r="r" b="b"/>
                  <a:pathLst>
                    <a:path w="10" h="11">
                      <a:moveTo>
                        <a:pt x="8" y="2"/>
                      </a:moveTo>
                      <a:cubicBezTo>
                        <a:pt x="9" y="2"/>
                        <a:pt x="9" y="2"/>
                        <a:pt x="10" y="3"/>
                      </a:cubicBezTo>
                      <a:cubicBezTo>
                        <a:pt x="8" y="5"/>
                        <a:pt x="7" y="11"/>
                        <a:pt x="3" y="10"/>
                      </a:cubicBezTo>
                      <a:cubicBezTo>
                        <a:pt x="0" y="10"/>
                        <a:pt x="2" y="6"/>
                        <a:pt x="3" y="4"/>
                      </a:cubicBezTo>
                      <a:cubicBezTo>
                        <a:pt x="4" y="3"/>
                        <a:pt x="5" y="2"/>
                        <a:pt x="6" y="0"/>
                      </a:cubicBezTo>
                      <a:cubicBezTo>
                        <a:pt x="7" y="1"/>
                        <a:pt x="8" y="1"/>
                        <a:pt x="8"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590"/>
                <p:cNvSpPr>
                  <a:spLocks/>
                </p:cNvSpPr>
                <p:nvPr/>
              </p:nvSpPr>
              <p:spPr bwMode="auto">
                <a:xfrm>
                  <a:off x="3513" y="1285"/>
                  <a:ext cx="33" cy="21"/>
                </a:xfrm>
                <a:custGeom>
                  <a:avLst/>
                  <a:gdLst>
                    <a:gd name="T0" fmla="*/ 13 w 14"/>
                    <a:gd name="T1" fmla="*/ 5 h 9"/>
                    <a:gd name="T2" fmla="*/ 14 w 14"/>
                    <a:gd name="T3" fmla="*/ 7 h 9"/>
                    <a:gd name="T4" fmla="*/ 2 w 14"/>
                    <a:gd name="T5" fmla="*/ 9 h 9"/>
                    <a:gd name="T6" fmla="*/ 1 w 14"/>
                    <a:gd name="T7" fmla="*/ 5 h 9"/>
                    <a:gd name="T8" fmla="*/ 0 w 14"/>
                    <a:gd name="T9" fmla="*/ 2 h 9"/>
                    <a:gd name="T10" fmla="*/ 12 w 14"/>
                    <a:gd name="T11" fmla="*/ 0 h 9"/>
                    <a:gd name="T12" fmla="*/ 13 w 14"/>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3" y="5"/>
                      </a:moveTo>
                      <a:cubicBezTo>
                        <a:pt x="13" y="6"/>
                        <a:pt x="13" y="6"/>
                        <a:pt x="14" y="7"/>
                      </a:cubicBezTo>
                      <a:cubicBezTo>
                        <a:pt x="10" y="8"/>
                        <a:pt x="6" y="8"/>
                        <a:pt x="2" y="9"/>
                      </a:cubicBezTo>
                      <a:cubicBezTo>
                        <a:pt x="2" y="7"/>
                        <a:pt x="1" y="6"/>
                        <a:pt x="1" y="5"/>
                      </a:cubicBezTo>
                      <a:cubicBezTo>
                        <a:pt x="1" y="4"/>
                        <a:pt x="0" y="3"/>
                        <a:pt x="0" y="2"/>
                      </a:cubicBezTo>
                      <a:cubicBezTo>
                        <a:pt x="4" y="1"/>
                        <a:pt x="8" y="1"/>
                        <a:pt x="12" y="0"/>
                      </a:cubicBezTo>
                      <a:cubicBezTo>
                        <a:pt x="12" y="2"/>
                        <a:pt x="13" y="3"/>
                        <a:pt x="13"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591"/>
                <p:cNvSpPr>
                  <a:spLocks/>
                </p:cNvSpPr>
                <p:nvPr/>
              </p:nvSpPr>
              <p:spPr bwMode="auto">
                <a:xfrm>
                  <a:off x="3627" y="816"/>
                  <a:ext cx="26" cy="26"/>
                </a:xfrm>
                <a:custGeom>
                  <a:avLst/>
                  <a:gdLst>
                    <a:gd name="T0" fmla="*/ 10 w 11"/>
                    <a:gd name="T1" fmla="*/ 4 h 11"/>
                    <a:gd name="T2" fmla="*/ 6 w 11"/>
                    <a:gd name="T3" fmla="*/ 10 h 11"/>
                    <a:gd name="T4" fmla="*/ 1 w 11"/>
                    <a:gd name="T5" fmla="*/ 7 h 11"/>
                    <a:gd name="T6" fmla="*/ 2 w 11"/>
                    <a:gd name="T7" fmla="*/ 2 h 11"/>
                    <a:gd name="T8" fmla="*/ 3 w 11"/>
                    <a:gd name="T9" fmla="*/ 2 h 11"/>
                    <a:gd name="T10" fmla="*/ 10 w 11"/>
                    <a:gd name="T11" fmla="*/ 4 h 11"/>
                  </a:gdLst>
                  <a:ahLst/>
                  <a:cxnLst>
                    <a:cxn ang="0">
                      <a:pos x="T0" y="T1"/>
                    </a:cxn>
                    <a:cxn ang="0">
                      <a:pos x="T2" y="T3"/>
                    </a:cxn>
                    <a:cxn ang="0">
                      <a:pos x="T4" y="T5"/>
                    </a:cxn>
                    <a:cxn ang="0">
                      <a:pos x="T6" y="T7"/>
                    </a:cxn>
                    <a:cxn ang="0">
                      <a:pos x="T8" y="T9"/>
                    </a:cxn>
                    <a:cxn ang="0">
                      <a:pos x="T10" y="T11"/>
                    </a:cxn>
                  </a:cxnLst>
                  <a:rect l="0" t="0" r="r" b="b"/>
                  <a:pathLst>
                    <a:path w="11" h="11">
                      <a:moveTo>
                        <a:pt x="10" y="4"/>
                      </a:moveTo>
                      <a:cubicBezTo>
                        <a:pt x="11" y="7"/>
                        <a:pt x="9" y="9"/>
                        <a:pt x="6" y="10"/>
                      </a:cubicBezTo>
                      <a:cubicBezTo>
                        <a:pt x="4" y="11"/>
                        <a:pt x="1" y="10"/>
                        <a:pt x="1" y="7"/>
                      </a:cubicBezTo>
                      <a:cubicBezTo>
                        <a:pt x="0" y="5"/>
                        <a:pt x="1" y="3"/>
                        <a:pt x="2" y="2"/>
                      </a:cubicBezTo>
                      <a:cubicBezTo>
                        <a:pt x="2" y="2"/>
                        <a:pt x="2" y="2"/>
                        <a:pt x="3" y="2"/>
                      </a:cubicBezTo>
                      <a:cubicBezTo>
                        <a:pt x="5" y="0"/>
                        <a:pt x="9" y="1"/>
                        <a:pt x="10"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92"/>
                <p:cNvSpPr>
                  <a:spLocks/>
                </p:cNvSpPr>
                <p:nvPr/>
              </p:nvSpPr>
              <p:spPr bwMode="auto">
                <a:xfrm>
                  <a:off x="3745" y="204"/>
                  <a:ext cx="43" cy="40"/>
                </a:xfrm>
                <a:custGeom>
                  <a:avLst/>
                  <a:gdLst>
                    <a:gd name="T0" fmla="*/ 18 w 18"/>
                    <a:gd name="T1" fmla="*/ 10 h 17"/>
                    <a:gd name="T2" fmla="*/ 14 w 18"/>
                    <a:gd name="T3" fmla="*/ 17 h 17"/>
                    <a:gd name="T4" fmla="*/ 14 w 18"/>
                    <a:gd name="T5" fmla="*/ 17 h 17"/>
                    <a:gd name="T6" fmla="*/ 13 w 18"/>
                    <a:gd name="T7" fmla="*/ 16 h 17"/>
                    <a:gd name="T8" fmla="*/ 0 w 18"/>
                    <a:gd name="T9" fmla="*/ 8 h 17"/>
                    <a:gd name="T10" fmla="*/ 1 w 18"/>
                    <a:gd name="T11" fmla="*/ 4 h 17"/>
                    <a:gd name="T12" fmla="*/ 2 w 18"/>
                    <a:gd name="T13" fmla="*/ 4 h 17"/>
                    <a:gd name="T14" fmla="*/ 14 w 18"/>
                    <a:gd name="T15" fmla="*/ 3 h 17"/>
                    <a:gd name="T16" fmla="*/ 18 w 18"/>
                    <a:gd name="T17"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0"/>
                      </a:moveTo>
                      <a:cubicBezTo>
                        <a:pt x="18" y="13"/>
                        <a:pt x="16" y="15"/>
                        <a:pt x="14" y="17"/>
                      </a:cubicBezTo>
                      <a:cubicBezTo>
                        <a:pt x="14" y="17"/>
                        <a:pt x="14" y="17"/>
                        <a:pt x="14" y="17"/>
                      </a:cubicBezTo>
                      <a:cubicBezTo>
                        <a:pt x="14" y="16"/>
                        <a:pt x="13" y="16"/>
                        <a:pt x="13" y="16"/>
                      </a:cubicBezTo>
                      <a:cubicBezTo>
                        <a:pt x="9" y="12"/>
                        <a:pt x="5" y="10"/>
                        <a:pt x="0" y="8"/>
                      </a:cubicBezTo>
                      <a:cubicBezTo>
                        <a:pt x="1" y="7"/>
                        <a:pt x="1" y="6"/>
                        <a:pt x="1" y="4"/>
                      </a:cubicBezTo>
                      <a:cubicBezTo>
                        <a:pt x="2" y="4"/>
                        <a:pt x="2" y="4"/>
                        <a:pt x="2" y="4"/>
                      </a:cubicBezTo>
                      <a:cubicBezTo>
                        <a:pt x="6" y="1"/>
                        <a:pt x="10" y="0"/>
                        <a:pt x="14" y="3"/>
                      </a:cubicBezTo>
                      <a:cubicBezTo>
                        <a:pt x="16" y="4"/>
                        <a:pt x="18" y="7"/>
                        <a:pt x="18"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93"/>
                <p:cNvSpPr>
                  <a:spLocks/>
                </p:cNvSpPr>
                <p:nvPr/>
              </p:nvSpPr>
              <p:spPr bwMode="auto">
                <a:xfrm>
                  <a:off x="3568" y="977"/>
                  <a:ext cx="45" cy="45"/>
                </a:xfrm>
                <a:custGeom>
                  <a:avLst/>
                  <a:gdLst>
                    <a:gd name="T0" fmla="*/ 19 w 19"/>
                    <a:gd name="T1" fmla="*/ 14 h 19"/>
                    <a:gd name="T2" fmla="*/ 15 w 19"/>
                    <a:gd name="T3" fmla="*/ 17 h 19"/>
                    <a:gd name="T4" fmla="*/ 11 w 19"/>
                    <a:gd name="T5" fmla="*/ 19 h 19"/>
                    <a:gd name="T6" fmla="*/ 0 w 19"/>
                    <a:gd name="T7" fmla="*/ 5 h 19"/>
                    <a:gd name="T8" fmla="*/ 5 w 19"/>
                    <a:gd name="T9" fmla="*/ 3 h 19"/>
                    <a:gd name="T10" fmla="*/ 10 w 19"/>
                    <a:gd name="T11" fmla="*/ 0 h 19"/>
                    <a:gd name="T12" fmla="*/ 19 w 19"/>
                    <a:gd name="T13" fmla="*/ 14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19" y="14"/>
                      </a:moveTo>
                      <a:cubicBezTo>
                        <a:pt x="18" y="15"/>
                        <a:pt x="17" y="16"/>
                        <a:pt x="15" y="17"/>
                      </a:cubicBezTo>
                      <a:cubicBezTo>
                        <a:pt x="14" y="17"/>
                        <a:pt x="12" y="18"/>
                        <a:pt x="11" y="19"/>
                      </a:cubicBezTo>
                      <a:cubicBezTo>
                        <a:pt x="7" y="15"/>
                        <a:pt x="3" y="10"/>
                        <a:pt x="0" y="5"/>
                      </a:cubicBezTo>
                      <a:cubicBezTo>
                        <a:pt x="1" y="4"/>
                        <a:pt x="3" y="4"/>
                        <a:pt x="5" y="3"/>
                      </a:cubicBezTo>
                      <a:cubicBezTo>
                        <a:pt x="6" y="2"/>
                        <a:pt x="8" y="2"/>
                        <a:pt x="10" y="0"/>
                      </a:cubicBezTo>
                      <a:cubicBezTo>
                        <a:pt x="13" y="5"/>
                        <a:pt x="16" y="10"/>
                        <a:pt x="19"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94"/>
                <p:cNvSpPr>
                  <a:spLocks/>
                </p:cNvSpPr>
                <p:nvPr/>
              </p:nvSpPr>
              <p:spPr bwMode="auto">
                <a:xfrm>
                  <a:off x="3560" y="1065"/>
                  <a:ext cx="29" cy="37"/>
                </a:xfrm>
                <a:custGeom>
                  <a:avLst/>
                  <a:gdLst>
                    <a:gd name="T0" fmla="*/ 10 w 12"/>
                    <a:gd name="T1" fmla="*/ 16 h 16"/>
                    <a:gd name="T2" fmla="*/ 9 w 12"/>
                    <a:gd name="T3" fmla="*/ 16 h 16"/>
                    <a:gd name="T4" fmla="*/ 2 w 12"/>
                    <a:gd name="T5" fmla="*/ 13 h 16"/>
                    <a:gd name="T6" fmla="*/ 0 w 12"/>
                    <a:gd name="T7" fmla="*/ 12 h 16"/>
                    <a:gd name="T8" fmla="*/ 4 w 12"/>
                    <a:gd name="T9" fmla="*/ 0 h 16"/>
                    <a:gd name="T10" fmla="*/ 12 w 12"/>
                    <a:gd name="T11" fmla="*/ 5 h 16"/>
                    <a:gd name="T12" fmla="*/ 9 w 12"/>
                    <a:gd name="T13" fmla="*/ 15 h 16"/>
                    <a:gd name="T14" fmla="*/ 10 w 12"/>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10" y="16"/>
                      </a:moveTo>
                      <a:cubicBezTo>
                        <a:pt x="9" y="16"/>
                        <a:pt x="9" y="16"/>
                        <a:pt x="9" y="16"/>
                      </a:cubicBezTo>
                      <a:cubicBezTo>
                        <a:pt x="7" y="15"/>
                        <a:pt x="5" y="14"/>
                        <a:pt x="2" y="13"/>
                      </a:cubicBezTo>
                      <a:cubicBezTo>
                        <a:pt x="2" y="13"/>
                        <a:pt x="1" y="12"/>
                        <a:pt x="0" y="12"/>
                      </a:cubicBezTo>
                      <a:cubicBezTo>
                        <a:pt x="2" y="8"/>
                        <a:pt x="3" y="4"/>
                        <a:pt x="4" y="0"/>
                      </a:cubicBezTo>
                      <a:cubicBezTo>
                        <a:pt x="7" y="2"/>
                        <a:pt x="10" y="3"/>
                        <a:pt x="12" y="5"/>
                      </a:cubicBezTo>
                      <a:cubicBezTo>
                        <a:pt x="11" y="8"/>
                        <a:pt x="10" y="12"/>
                        <a:pt x="9" y="15"/>
                      </a:cubicBezTo>
                      <a:cubicBezTo>
                        <a:pt x="9" y="16"/>
                        <a:pt x="9" y="16"/>
                        <a:pt x="10"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95"/>
                <p:cNvSpPr>
                  <a:spLocks/>
                </p:cNvSpPr>
                <p:nvPr/>
              </p:nvSpPr>
              <p:spPr bwMode="auto">
                <a:xfrm>
                  <a:off x="3378" y="206"/>
                  <a:ext cx="400" cy="196"/>
                </a:xfrm>
                <a:custGeom>
                  <a:avLst/>
                  <a:gdLst>
                    <a:gd name="T0" fmla="*/ 169 w 169"/>
                    <a:gd name="T1" fmla="*/ 17 h 83"/>
                    <a:gd name="T2" fmla="*/ 169 w 169"/>
                    <a:gd name="T3" fmla="*/ 18 h 83"/>
                    <a:gd name="T4" fmla="*/ 143 w 169"/>
                    <a:gd name="T5" fmla="*/ 38 h 83"/>
                    <a:gd name="T6" fmla="*/ 143 w 169"/>
                    <a:gd name="T7" fmla="*/ 38 h 83"/>
                    <a:gd name="T8" fmla="*/ 72 w 169"/>
                    <a:gd name="T9" fmla="*/ 33 h 83"/>
                    <a:gd name="T10" fmla="*/ 27 w 169"/>
                    <a:gd name="T11" fmla="*/ 80 h 83"/>
                    <a:gd name="T12" fmla="*/ 29 w 169"/>
                    <a:gd name="T13" fmla="*/ 82 h 83"/>
                    <a:gd name="T14" fmla="*/ 28 w 169"/>
                    <a:gd name="T15" fmla="*/ 83 h 83"/>
                    <a:gd name="T16" fmla="*/ 0 w 169"/>
                    <a:gd name="T17" fmla="*/ 80 h 83"/>
                    <a:gd name="T18" fmla="*/ 25 w 169"/>
                    <a:gd name="T19" fmla="*/ 34 h 83"/>
                    <a:gd name="T20" fmla="*/ 65 w 169"/>
                    <a:gd name="T21" fmla="*/ 8 h 83"/>
                    <a:gd name="T22" fmla="*/ 115 w 169"/>
                    <a:gd name="T23" fmla="*/ 1 h 83"/>
                    <a:gd name="T24" fmla="*/ 139 w 169"/>
                    <a:gd name="T25" fmla="*/ 7 h 83"/>
                    <a:gd name="T26" fmla="*/ 165 w 169"/>
                    <a:gd name="T27" fmla="*/ 18 h 83"/>
                    <a:gd name="T28" fmla="*/ 169 w 169"/>
                    <a:gd name="T29" fmla="*/ 1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9" h="83">
                      <a:moveTo>
                        <a:pt x="169" y="17"/>
                      </a:moveTo>
                      <a:cubicBezTo>
                        <a:pt x="169" y="17"/>
                        <a:pt x="169" y="17"/>
                        <a:pt x="169" y="18"/>
                      </a:cubicBezTo>
                      <a:cubicBezTo>
                        <a:pt x="160" y="24"/>
                        <a:pt x="151" y="31"/>
                        <a:pt x="143" y="38"/>
                      </a:cubicBezTo>
                      <a:cubicBezTo>
                        <a:pt x="143" y="38"/>
                        <a:pt x="143" y="38"/>
                        <a:pt x="143" y="38"/>
                      </a:cubicBezTo>
                      <a:cubicBezTo>
                        <a:pt x="123" y="25"/>
                        <a:pt x="94" y="25"/>
                        <a:pt x="72" y="33"/>
                      </a:cubicBezTo>
                      <a:cubicBezTo>
                        <a:pt x="53" y="41"/>
                        <a:pt x="31" y="58"/>
                        <a:pt x="27" y="80"/>
                      </a:cubicBezTo>
                      <a:cubicBezTo>
                        <a:pt x="27" y="81"/>
                        <a:pt x="28" y="82"/>
                        <a:pt x="29" y="82"/>
                      </a:cubicBezTo>
                      <a:cubicBezTo>
                        <a:pt x="28" y="83"/>
                        <a:pt x="28" y="83"/>
                        <a:pt x="28" y="83"/>
                      </a:cubicBezTo>
                      <a:cubicBezTo>
                        <a:pt x="19" y="82"/>
                        <a:pt x="10" y="80"/>
                        <a:pt x="0" y="80"/>
                      </a:cubicBezTo>
                      <a:cubicBezTo>
                        <a:pt x="3" y="61"/>
                        <a:pt x="12" y="46"/>
                        <a:pt x="25" y="34"/>
                      </a:cubicBezTo>
                      <a:cubicBezTo>
                        <a:pt x="36" y="22"/>
                        <a:pt x="50" y="14"/>
                        <a:pt x="65" y="8"/>
                      </a:cubicBezTo>
                      <a:cubicBezTo>
                        <a:pt x="81" y="2"/>
                        <a:pt x="98" y="0"/>
                        <a:pt x="115" y="1"/>
                      </a:cubicBezTo>
                      <a:cubicBezTo>
                        <a:pt x="123" y="2"/>
                        <a:pt x="132" y="4"/>
                        <a:pt x="139" y="7"/>
                      </a:cubicBezTo>
                      <a:cubicBezTo>
                        <a:pt x="149" y="10"/>
                        <a:pt x="156" y="15"/>
                        <a:pt x="165" y="18"/>
                      </a:cubicBezTo>
                      <a:cubicBezTo>
                        <a:pt x="167" y="19"/>
                        <a:pt x="168" y="18"/>
                        <a:pt x="169" y="1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96"/>
                <p:cNvSpPr>
                  <a:spLocks noEditPoints="1"/>
                </p:cNvSpPr>
                <p:nvPr/>
              </p:nvSpPr>
              <p:spPr bwMode="auto">
                <a:xfrm>
                  <a:off x="3340" y="161"/>
                  <a:ext cx="438" cy="234"/>
                </a:xfrm>
                <a:custGeom>
                  <a:avLst/>
                  <a:gdLst>
                    <a:gd name="T0" fmla="*/ 185 w 185"/>
                    <a:gd name="T1" fmla="*/ 36 h 99"/>
                    <a:gd name="T2" fmla="*/ 155 w 185"/>
                    <a:gd name="T3" fmla="*/ 26 h 99"/>
                    <a:gd name="T4" fmla="*/ 81 w 185"/>
                    <a:gd name="T5" fmla="*/ 27 h 99"/>
                    <a:gd name="T6" fmla="*/ 16 w 185"/>
                    <a:gd name="T7" fmla="*/ 99 h 99"/>
                    <a:gd name="T8" fmla="*/ 0 w 185"/>
                    <a:gd name="T9" fmla="*/ 89 h 99"/>
                    <a:gd name="T10" fmla="*/ 8 w 185"/>
                    <a:gd name="T11" fmla="*/ 66 h 99"/>
                    <a:gd name="T12" fmla="*/ 20 w 185"/>
                    <a:gd name="T13" fmla="*/ 50 h 99"/>
                    <a:gd name="T14" fmla="*/ 37 w 185"/>
                    <a:gd name="T15" fmla="*/ 32 h 99"/>
                    <a:gd name="T16" fmla="*/ 57 w 185"/>
                    <a:gd name="T17" fmla="*/ 18 h 99"/>
                    <a:gd name="T18" fmla="*/ 77 w 185"/>
                    <a:gd name="T19" fmla="*/ 10 h 99"/>
                    <a:gd name="T20" fmla="*/ 101 w 185"/>
                    <a:gd name="T21" fmla="*/ 2 h 99"/>
                    <a:gd name="T22" fmla="*/ 123 w 185"/>
                    <a:gd name="T23" fmla="*/ 2 h 99"/>
                    <a:gd name="T24" fmla="*/ 143 w 185"/>
                    <a:gd name="T25" fmla="*/ 5 h 99"/>
                    <a:gd name="T26" fmla="*/ 166 w 185"/>
                    <a:gd name="T27" fmla="*/ 12 h 99"/>
                    <a:gd name="T28" fmla="*/ 173 w 185"/>
                    <a:gd name="T29" fmla="*/ 22 h 99"/>
                    <a:gd name="T30" fmla="*/ 171 w 185"/>
                    <a:gd name="T31" fmla="*/ 26 h 99"/>
                    <a:gd name="T32" fmla="*/ 185 w 185"/>
                    <a:gd name="T33" fmla="*/ 35 h 99"/>
                    <a:gd name="T34" fmla="*/ 168 w 185"/>
                    <a:gd name="T35" fmla="*/ 23 h 99"/>
                    <a:gd name="T36" fmla="*/ 159 w 185"/>
                    <a:gd name="T37" fmla="*/ 21 h 99"/>
                    <a:gd name="T38" fmla="*/ 168 w 185"/>
                    <a:gd name="T39" fmla="*/ 24 h 99"/>
                    <a:gd name="T40" fmla="*/ 145 w 185"/>
                    <a:gd name="T41" fmla="*/ 9 h 99"/>
                    <a:gd name="T42" fmla="*/ 135 w 185"/>
                    <a:gd name="T43" fmla="*/ 16 h 99"/>
                    <a:gd name="T44" fmla="*/ 130 w 185"/>
                    <a:gd name="T45" fmla="*/ 15 h 99"/>
                    <a:gd name="T46" fmla="*/ 128 w 185"/>
                    <a:gd name="T47" fmla="*/ 8 h 99"/>
                    <a:gd name="T48" fmla="*/ 117 w 185"/>
                    <a:gd name="T49" fmla="*/ 13 h 99"/>
                    <a:gd name="T50" fmla="*/ 130 w 185"/>
                    <a:gd name="T51" fmla="*/ 15 h 99"/>
                    <a:gd name="T52" fmla="*/ 113 w 185"/>
                    <a:gd name="T53" fmla="*/ 14 h 99"/>
                    <a:gd name="T54" fmla="*/ 94 w 185"/>
                    <a:gd name="T55" fmla="*/ 17 h 99"/>
                    <a:gd name="T56" fmla="*/ 89 w 185"/>
                    <a:gd name="T57" fmla="*/ 19 h 99"/>
                    <a:gd name="T58" fmla="*/ 76 w 185"/>
                    <a:gd name="T59" fmla="*/ 23 h 99"/>
                    <a:gd name="T60" fmla="*/ 78 w 185"/>
                    <a:gd name="T61" fmla="*/ 23 h 99"/>
                    <a:gd name="T62" fmla="*/ 73 w 185"/>
                    <a:gd name="T63" fmla="*/ 25 h 99"/>
                    <a:gd name="T64" fmla="*/ 56 w 185"/>
                    <a:gd name="T65" fmla="*/ 33 h 99"/>
                    <a:gd name="T66" fmla="*/ 56 w 185"/>
                    <a:gd name="T67" fmla="*/ 34 h 99"/>
                    <a:gd name="T68" fmla="*/ 73 w 185"/>
                    <a:gd name="T69" fmla="*/ 25 h 99"/>
                    <a:gd name="T70" fmla="*/ 42 w 185"/>
                    <a:gd name="T71" fmla="*/ 33 h 99"/>
                    <a:gd name="T72" fmla="*/ 39 w 185"/>
                    <a:gd name="T73" fmla="*/ 47 h 99"/>
                    <a:gd name="T74" fmla="*/ 25 w 185"/>
                    <a:gd name="T75" fmla="*/ 48 h 99"/>
                    <a:gd name="T76" fmla="*/ 36 w 185"/>
                    <a:gd name="T77" fmla="*/ 50 h 99"/>
                    <a:gd name="T78" fmla="*/ 54 w 185"/>
                    <a:gd name="T79" fmla="*/ 35 h 99"/>
                    <a:gd name="T80" fmla="*/ 25 w 185"/>
                    <a:gd name="T81" fmla="*/ 64 h 99"/>
                    <a:gd name="T82" fmla="*/ 16 w 185"/>
                    <a:gd name="T83" fmla="*/ 80 h 99"/>
                    <a:gd name="T84" fmla="*/ 15 w 185"/>
                    <a:gd name="T85" fmla="*/ 83 h 99"/>
                    <a:gd name="T86" fmla="*/ 13 w 185"/>
                    <a:gd name="T87"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5" h="99">
                      <a:moveTo>
                        <a:pt x="185" y="35"/>
                      </a:moveTo>
                      <a:cubicBezTo>
                        <a:pt x="185" y="36"/>
                        <a:pt x="185" y="36"/>
                        <a:pt x="185" y="36"/>
                      </a:cubicBezTo>
                      <a:cubicBezTo>
                        <a:pt x="184" y="37"/>
                        <a:pt x="183" y="38"/>
                        <a:pt x="181" y="37"/>
                      </a:cubicBezTo>
                      <a:cubicBezTo>
                        <a:pt x="172" y="34"/>
                        <a:pt x="165" y="29"/>
                        <a:pt x="155" y="26"/>
                      </a:cubicBezTo>
                      <a:cubicBezTo>
                        <a:pt x="148" y="23"/>
                        <a:pt x="139" y="21"/>
                        <a:pt x="131" y="20"/>
                      </a:cubicBezTo>
                      <a:cubicBezTo>
                        <a:pt x="114" y="19"/>
                        <a:pt x="97" y="21"/>
                        <a:pt x="81" y="27"/>
                      </a:cubicBezTo>
                      <a:cubicBezTo>
                        <a:pt x="66" y="33"/>
                        <a:pt x="52" y="41"/>
                        <a:pt x="41" y="53"/>
                      </a:cubicBezTo>
                      <a:cubicBezTo>
                        <a:pt x="28" y="65"/>
                        <a:pt x="19" y="80"/>
                        <a:pt x="16" y="99"/>
                      </a:cubicBezTo>
                      <a:cubicBezTo>
                        <a:pt x="13" y="98"/>
                        <a:pt x="13" y="98"/>
                        <a:pt x="13" y="98"/>
                      </a:cubicBezTo>
                      <a:cubicBezTo>
                        <a:pt x="7" y="98"/>
                        <a:pt x="0" y="96"/>
                        <a:pt x="0" y="89"/>
                      </a:cubicBezTo>
                      <a:cubicBezTo>
                        <a:pt x="1" y="83"/>
                        <a:pt x="6" y="81"/>
                        <a:pt x="11" y="80"/>
                      </a:cubicBezTo>
                      <a:cubicBezTo>
                        <a:pt x="8" y="77"/>
                        <a:pt x="4" y="71"/>
                        <a:pt x="8" y="66"/>
                      </a:cubicBezTo>
                      <a:cubicBezTo>
                        <a:pt x="11" y="62"/>
                        <a:pt x="18" y="60"/>
                        <a:pt x="24" y="60"/>
                      </a:cubicBezTo>
                      <a:cubicBezTo>
                        <a:pt x="20" y="59"/>
                        <a:pt x="18" y="54"/>
                        <a:pt x="20" y="50"/>
                      </a:cubicBezTo>
                      <a:cubicBezTo>
                        <a:pt x="22" y="43"/>
                        <a:pt x="29" y="42"/>
                        <a:pt x="34" y="43"/>
                      </a:cubicBezTo>
                      <a:cubicBezTo>
                        <a:pt x="33" y="39"/>
                        <a:pt x="34" y="35"/>
                        <a:pt x="37" y="32"/>
                      </a:cubicBezTo>
                      <a:cubicBezTo>
                        <a:pt x="42" y="28"/>
                        <a:pt x="49" y="28"/>
                        <a:pt x="54" y="32"/>
                      </a:cubicBezTo>
                      <a:cubicBezTo>
                        <a:pt x="51" y="26"/>
                        <a:pt x="52" y="21"/>
                        <a:pt x="57" y="18"/>
                      </a:cubicBezTo>
                      <a:cubicBezTo>
                        <a:pt x="62" y="15"/>
                        <a:pt x="67" y="16"/>
                        <a:pt x="71" y="19"/>
                      </a:cubicBezTo>
                      <a:cubicBezTo>
                        <a:pt x="71" y="15"/>
                        <a:pt x="73" y="12"/>
                        <a:pt x="77" y="10"/>
                      </a:cubicBezTo>
                      <a:cubicBezTo>
                        <a:pt x="83" y="8"/>
                        <a:pt x="89" y="11"/>
                        <a:pt x="92" y="16"/>
                      </a:cubicBezTo>
                      <a:cubicBezTo>
                        <a:pt x="91" y="10"/>
                        <a:pt x="94" y="3"/>
                        <a:pt x="101" y="2"/>
                      </a:cubicBezTo>
                      <a:cubicBezTo>
                        <a:pt x="107" y="0"/>
                        <a:pt x="111" y="4"/>
                        <a:pt x="114" y="8"/>
                      </a:cubicBezTo>
                      <a:cubicBezTo>
                        <a:pt x="115" y="5"/>
                        <a:pt x="119" y="2"/>
                        <a:pt x="123" y="2"/>
                      </a:cubicBezTo>
                      <a:cubicBezTo>
                        <a:pt x="128" y="2"/>
                        <a:pt x="132" y="6"/>
                        <a:pt x="134" y="11"/>
                      </a:cubicBezTo>
                      <a:cubicBezTo>
                        <a:pt x="136" y="8"/>
                        <a:pt x="139" y="5"/>
                        <a:pt x="143" y="5"/>
                      </a:cubicBezTo>
                      <a:cubicBezTo>
                        <a:pt x="149" y="5"/>
                        <a:pt x="153" y="9"/>
                        <a:pt x="155" y="15"/>
                      </a:cubicBezTo>
                      <a:cubicBezTo>
                        <a:pt x="158" y="12"/>
                        <a:pt x="162" y="10"/>
                        <a:pt x="166" y="12"/>
                      </a:cubicBezTo>
                      <a:cubicBezTo>
                        <a:pt x="169" y="13"/>
                        <a:pt x="171" y="16"/>
                        <a:pt x="172" y="19"/>
                      </a:cubicBezTo>
                      <a:cubicBezTo>
                        <a:pt x="173" y="22"/>
                        <a:pt x="173" y="22"/>
                        <a:pt x="173" y="22"/>
                      </a:cubicBezTo>
                      <a:cubicBezTo>
                        <a:pt x="173" y="22"/>
                        <a:pt x="173" y="22"/>
                        <a:pt x="172" y="22"/>
                      </a:cubicBezTo>
                      <a:cubicBezTo>
                        <a:pt x="172" y="24"/>
                        <a:pt x="172" y="25"/>
                        <a:pt x="171" y="26"/>
                      </a:cubicBezTo>
                      <a:cubicBezTo>
                        <a:pt x="176" y="28"/>
                        <a:pt x="180" y="30"/>
                        <a:pt x="184" y="34"/>
                      </a:cubicBezTo>
                      <a:cubicBezTo>
                        <a:pt x="184" y="34"/>
                        <a:pt x="185" y="34"/>
                        <a:pt x="185" y="35"/>
                      </a:cubicBezTo>
                      <a:close/>
                      <a:moveTo>
                        <a:pt x="168" y="24"/>
                      </a:moveTo>
                      <a:cubicBezTo>
                        <a:pt x="168" y="24"/>
                        <a:pt x="168" y="23"/>
                        <a:pt x="168" y="23"/>
                      </a:cubicBezTo>
                      <a:cubicBezTo>
                        <a:pt x="169" y="15"/>
                        <a:pt x="159" y="11"/>
                        <a:pt x="156" y="20"/>
                      </a:cubicBezTo>
                      <a:cubicBezTo>
                        <a:pt x="157" y="20"/>
                        <a:pt x="158" y="21"/>
                        <a:pt x="159" y="21"/>
                      </a:cubicBezTo>
                      <a:cubicBezTo>
                        <a:pt x="162" y="22"/>
                        <a:pt x="165" y="23"/>
                        <a:pt x="168" y="24"/>
                      </a:cubicBezTo>
                      <a:cubicBezTo>
                        <a:pt x="168" y="24"/>
                        <a:pt x="168" y="24"/>
                        <a:pt x="168" y="24"/>
                      </a:cubicBezTo>
                      <a:close/>
                      <a:moveTo>
                        <a:pt x="152" y="19"/>
                      </a:moveTo>
                      <a:cubicBezTo>
                        <a:pt x="152" y="15"/>
                        <a:pt x="150" y="10"/>
                        <a:pt x="145" y="9"/>
                      </a:cubicBezTo>
                      <a:cubicBezTo>
                        <a:pt x="141" y="7"/>
                        <a:pt x="136" y="10"/>
                        <a:pt x="135" y="15"/>
                      </a:cubicBezTo>
                      <a:cubicBezTo>
                        <a:pt x="135" y="15"/>
                        <a:pt x="135" y="15"/>
                        <a:pt x="135" y="16"/>
                      </a:cubicBezTo>
                      <a:cubicBezTo>
                        <a:pt x="141" y="16"/>
                        <a:pt x="146" y="17"/>
                        <a:pt x="152" y="19"/>
                      </a:cubicBezTo>
                      <a:close/>
                      <a:moveTo>
                        <a:pt x="130" y="15"/>
                      </a:moveTo>
                      <a:cubicBezTo>
                        <a:pt x="131" y="15"/>
                        <a:pt x="131" y="15"/>
                        <a:pt x="131" y="15"/>
                      </a:cubicBezTo>
                      <a:cubicBezTo>
                        <a:pt x="131" y="13"/>
                        <a:pt x="130" y="10"/>
                        <a:pt x="128" y="8"/>
                      </a:cubicBezTo>
                      <a:cubicBezTo>
                        <a:pt x="125" y="6"/>
                        <a:pt x="123" y="5"/>
                        <a:pt x="120" y="7"/>
                      </a:cubicBezTo>
                      <a:cubicBezTo>
                        <a:pt x="118" y="8"/>
                        <a:pt x="116" y="11"/>
                        <a:pt x="117" y="13"/>
                      </a:cubicBezTo>
                      <a:cubicBezTo>
                        <a:pt x="117" y="14"/>
                        <a:pt x="117" y="14"/>
                        <a:pt x="116" y="15"/>
                      </a:cubicBezTo>
                      <a:cubicBezTo>
                        <a:pt x="121" y="15"/>
                        <a:pt x="126" y="15"/>
                        <a:pt x="130" y="15"/>
                      </a:cubicBezTo>
                      <a:close/>
                      <a:moveTo>
                        <a:pt x="114" y="15"/>
                      </a:moveTo>
                      <a:cubicBezTo>
                        <a:pt x="113" y="15"/>
                        <a:pt x="113" y="14"/>
                        <a:pt x="113" y="14"/>
                      </a:cubicBezTo>
                      <a:cubicBezTo>
                        <a:pt x="111" y="9"/>
                        <a:pt x="108" y="4"/>
                        <a:pt x="101" y="5"/>
                      </a:cubicBezTo>
                      <a:cubicBezTo>
                        <a:pt x="96" y="6"/>
                        <a:pt x="94" y="13"/>
                        <a:pt x="94" y="17"/>
                      </a:cubicBezTo>
                      <a:cubicBezTo>
                        <a:pt x="101" y="16"/>
                        <a:pt x="107" y="15"/>
                        <a:pt x="114" y="15"/>
                      </a:cubicBezTo>
                      <a:close/>
                      <a:moveTo>
                        <a:pt x="89" y="19"/>
                      </a:moveTo>
                      <a:cubicBezTo>
                        <a:pt x="88" y="15"/>
                        <a:pt x="85" y="13"/>
                        <a:pt x="81" y="13"/>
                      </a:cubicBezTo>
                      <a:cubicBezTo>
                        <a:pt x="75" y="13"/>
                        <a:pt x="73" y="19"/>
                        <a:pt x="76" y="23"/>
                      </a:cubicBezTo>
                      <a:cubicBezTo>
                        <a:pt x="76" y="23"/>
                        <a:pt x="76" y="23"/>
                        <a:pt x="76" y="23"/>
                      </a:cubicBezTo>
                      <a:cubicBezTo>
                        <a:pt x="77" y="23"/>
                        <a:pt x="77" y="23"/>
                        <a:pt x="78" y="23"/>
                      </a:cubicBezTo>
                      <a:cubicBezTo>
                        <a:pt x="81" y="21"/>
                        <a:pt x="85" y="20"/>
                        <a:pt x="89" y="19"/>
                      </a:cubicBezTo>
                      <a:close/>
                      <a:moveTo>
                        <a:pt x="73" y="25"/>
                      </a:moveTo>
                      <a:cubicBezTo>
                        <a:pt x="70" y="22"/>
                        <a:pt x="66" y="19"/>
                        <a:pt x="62" y="19"/>
                      </a:cubicBezTo>
                      <a:cubicBezTo>
                        <a:pt x="54" y="20"/>
                        <a:pt x="55" y="28"/>
                        <a:pt x="56" y="33"/>
                      </a:cubicBezTo>
                      <a:cubicBezTo>
                        <a:pt x="56" y="33"/>
                        <a:pt x="56" y="34"/>
                        <a:pt x="56" y="34"/>
                      </a:cubicBezTo>
                      <a:cubicBezTo>
                        <a:pt x="56" y="34"/>
                        <a:pt x="56" y="34"/>
                        <a:pt x="56" y="34"/>
                      </a:cubicBezTo>
                      <a:cubicBezTo>
                        <a:pt x="56" y="34"/>
                        <a:pt x="56" y="34"/>
                        <a:pt x="56" y="34"/>
                      </a:cubicBezTo>
                      <a:cubicBezTo>
                        <a:pt x="61" y="30"/>
                        <a:pt x="67" y="27"/>
                        <a:pt x="73" y="25"/>
                      </a:cubicBezTo>
                      <a:close/>
                      <a:moveTo>
                        <a:pt x="54" y="35"/>
                      </a:moveTo>
                      <a:cubicBezTo>
                        <a:pt x="50" y="33"/>
                        <a:pt x="46" y="31"/>
                        <a:pt x="42" y="33"/>
                      </a:cubicBezTo>
                      <a:cubicBezTo>
                        <a:pt x="37" y="35"/>
                        <a:pt x="36" y="41"/>
                        <a:pt x="39" y="45"/>
                      </a:cubicBezTo>
                      <a:cubicBezTo>
                        <a:pt x="40" y="46"/>
                        <a:pt x="39" y="46"/>
                        <a:pt x="39" y="47"/>
                      </a:cubicBezTo>
                      <a:cubicBezTo>
                        <a:pt x="38" y="47"/>
                        <a:pt x="37" y="47"/>
                        <a:pt x="37" y="47"/>
                      </a:cubicBezTo>
                      <a:cubicBezTo>
                        <a:pt x="33" y="45"/>
                        <a:pt x="28" y="45"/>
                        <a:pt x="25" y="48"/>
                      </a:cubicBezTo>
                      <a:cubicBezTo>
                        <a:pt x="21" y="51"/>
                        <a:pt x="21" y="59"/>
                        <a:pt x="28" y="60"/>
                      </a:cubicBezTo>
                      <a:cubicBezTo>
                        <a:pt x="30" y="56"/>
                        <a:pt x="33" y="53"/>
                        <a:pt x="36" y="50"/>
                      </a:cubicBezTo>
                      <a:cubicBezTo>
                        <a:pt x="37" y="49"/>
                        <a:pt x="38" y="48"/>
                        <a:pt x="39" y="47"/>
                      </a:cubicBezTo>
                      <a:cubicBezTo>
                        <a:pt x="44" y="43"/>
                        <a:pt x="48" y="39"/>
                        <a:pt x="54" y="35"/>
                      </a:cubicBezTo>
                      <a:close/>
                      <a:moveTo>
                        <a:pt x="16" y="80"/>
                      </a:moveTo>
                      <a:cubicBezTo>
                        <a:pt x="18" y="74"/>
                        <a:pt x="21" y="69"/>
                        <a:pt x="25" y="64"/>
                      </a:cubicBezTo>
                      <a:cubicBezTo>
                        <a:pt x="21" y="64"/>
                        <a:pt x="18" y="64"/>
                        <a:pt x="15" y="65"/>
                      </a:cubicBezTo>
                      <a:cubicBezTo>
                        <a:pt x="6" y="68"/>
                        <a:pt x="11" y="76"/>
                        <a:pt x="16" y="80"/>
                      </a:cubicBezTo>
                      <a:close/>
                      <a:moveTo>
                        <a:pt x="13" y="96"/>
                      </a:moveTo>
                      <a:cubicBezTo>
                        <a:pt x="13" y="92"/>
                        <a:pt x="14" y="87"/>
                        <a:pt x="15" y="83"/>
                      </a:cubicBezTo>
                      <a:cubicBezTo>
                        <a:pt x="11" y="83"/>
                        <a:pt x="6" y="84"/>
                        <a:pt x="4" y="88"/>
                      </a:cubicBezTo>
                      <a:cubicBezTo>
                        <a:pt x="2" y="94"/>
                        <a:pt x="8" y="95"/>
                        <a:pt x="13" y="9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97"/>
                <p:cNvSpPr>
                  <a:spLocks/>
                </p:cNvSpPr>
                <p:nvPr/>
              </p:nvSpPr>
              <p:spPr bwMode="auto">
                <a:xfrm>
                  <a:off x="3485" y="1349"/>
                  <a:ext cx="40" cy="30"/>
                </a:xfrm>
                <a:custGeom>
                  <a:avLst/>
                  <a:gdLst>
                    <a:gd name="T0" fmla="*/ 14 w 17"/>
                    <a:gd name="T1" fmla="*/ 3 h 13"/>
                    <a:gd name="T2" fmla="*/ 17 w 17"/>
                    <a:gd name="T3" fmla="*/ 6 h 13"/>
                    <a:gd name="T4" fmla="*/ 8 w 17"/>
                    <a:gd name="T5" fmla="*/ 13 h 13"/>
                    <a:gd name="T6" fmla="*/ 8 w 17"/>
                    <a:gd name="T7" fmla="*/ 13 h 13"/>
                    <a:gd name="T8" fmla="*/ 8 w 17"/>
                    <a:gd name="T9" fmla="*/ 11 h 13"/>
                    <a:gd name="T10" fmla="*/ 3 w 17"/>
                    <a:gd name="T11" fmla="*/ 8 h 13"/>
                    <a:gd name="T12" fmla="*/ 0 w 17"/>
                    <a:gd name="T13" fmla="*/ 6 h 13"/>
                    <a:gd name="T14" fmla="*/ 10 w 17"/>
                    <a:gd name="T15" fmla="*/ 0 h 13"/>
                    <a:gd name="T16" fmla="*/ 14 w 17"/>
                    <a:gd name="T1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3">
                      <a:moveTo>
                        <a:pt x="14" y="3"/>
                      </a:moveTo>
                      <a:cubicBezTo>
                        <a:pt x="15" y="4"/>
                        <a:pt x="16" y="5"/>
                        <a:pt x="17" y="6"/>
                      </a:cubicBezTo>
                      <a:cubicBezTo>
                        <a:pt x="14" y="8"/>
                        <a:pt x="11" y="11"/>
                        <a:pt x="8" y="13"/>
                      </a:cubicBezTo>
                      <a:cubicBezTo>
                        <a:pt x="8" y="13"/>
                        <a:pt x="8" y="13"/>
                        <a:pt x="8" y="13"/>
                      </a:cubicBezTo>
                      <a:cubicBezTo>
                        <a:pt x="8" y="12"/>
                        <a:pt x="8" y="12"/>
                        <a:pt x="8" y="11"/>
                      </a:cubicBezTo>
                      <a:cubicBezTo>
                        <a:pt x="7" y="10"/>
                        <a:pt x="5" y="9"/>
                        <a:pt x="3" y="8"/>
                      </a:cubicBezTo>
                      <a:cubicBezTo>
                        <a:pt x="2" y="7"/>
                        <a:pt x="1" y="7"/>
                        <a:pt x="0" y="6"/>
                      </a:cubicBezTo>
                      <a:cubicBezTo>
                        <a:pt x="3" y="4"/>
                        <a:pt x="7" y="2"/>
                        <a:pt x="10" y="0"/>
                      </a:cubicBezTo>
                      <a:cubicBezTo>
                        <a:pt x="12" y="1"/>
                        <a:pt x="13" y="2"/>
                        <a:pt x="14"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98"/>
                <p:cNvSpPr>
                  <a:spLocks/>
                </p:cNvSpPr>
                <p:nvPr/>
              </p:nvSpPr>
              <p:spPr bwMode="auto">
                <a:xfrm>
                  <a:off x="3695" y="544"/>
                  <a:ext cx="12" cy="10"/>
                </a:xfrm>
                <a:custGeom>
                  <a:avLst/>
                  <a:gdLst>
                    <a:gd name="T0" fmla="*/ 4 w 5"/>
                    <a:gd name="T1" fmla="*/ 1 h 4"/>
                    <a:gd name="T2" fmla="*/ 1 w 5"/>
                    <a:gd name="T3" fmla="*/ 2 h 4"/>
                    <a:gd name="T4" fmla="*/ 0 w 5"/>
                    <a:gd name="T5" fmla="*/ 0 h 4"/>
                    <a:gd name="T6" fmla="*/ 5 w 5"/>
                    <a:gd name="T7" fmla="*/ 0 h 4"/>
                    <a:gd name="T8" fmla="*/ 4 w 5"/>
                    <a:gd name="T9" fmla="*/ 1 h 4"/>
                    <a:gd name="T10" fmla="*/ 4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4" y="1"/>
                      </a:moveTo>
                      <a:cubicBezTo>
                        <a:pt x="5" y="2"/>
                        <a:pt x="2" y="4"/>
                        <a:pt x="1" y="2"/>
                      </a:cubicBezTo>
                      <a:cubicBezTo>
                        <a:pt x="1" y="1"/>
                        <a:pt x="1" y="1"/>
                        <a:pt x="0" y="0"/>
                      </a:cubicBezTo>
                      <a:cubicBezTo>
                        <a:pt x="2" y="0"/>
                        <a:pt x="3" y="0"/>
                        <a:pt x="5" y="0"/>
                      </a:cubicBezTo>
                      <a:cubicBezTo>
                        <a:pt x="5" y="0"/>
                        <a:pt x="5" y="0"/>
                        <a:pt x="4" y="1"/>
                      </a:cubicBezTo>
                      <a:cubicBezTo>
                        <a:pt x="4" y="1"/>
                        <a:pt x="4" y="1"/>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99"/>
                <p:cNvSpPr>
                  <a:spLocks/>
                </p:cNvSpPr>
                <p:nvPr/>
              </p:nvSpPr>
              <p:spPr bwMode="auto">
                <a:xfrm>
                  <a:off x="3120" y="1919"/>
                  <a:ext cx="248" cy="215"/>
                </a:xfrm>
                <a:custGeom>
                  <a:avLst/>
                  <a:gdLst>
                    <a:gd name="T0" fmla="*/ 96 w 105"/>
                    <a:gd name="T1" fmla="*/ 55 h 91"/>
                    <a:gd name="T2" fmla="*/ 105 w 105"/>
                    <a:gd name="T3" fmla="*/ 81 h 91"/>
                    <a:gd name="T4" fmla="*/ 24 w 105"/>
                    <a:gd name="T5" fmla="*/ 71 h 91"/>
                    <a:gd name="T6" fmla="*/ 3 w 105"/>
                    <a:gd name="T7" fmla="*/ 39 h 91"/>
                    <a:gd name="T8" fmla="*/ 0 w 105"/>
                    <a:gd name="T9" fmla="*/ 20 h 91"/>
                    <a:gd name="T10" fmla="*/ 1 w 105"/>
                    <a:gd name="T11" fmla="*/ 11 h 91"/>
                    <a:gd name="T12" fmla="*/ 2 w 105"/>
                    <a:gd name="T13" fmla="*/ 5 h 91"/>
                    <a:gd name="T14" fmla="*/ 20 w 105"/>
                    <a:gd name="T15" fmla="*/ 8 h 91"/>
                    <a:gd name="T16" fmla="*/ 70 w 105"/>
                    <a:gd name="T17" fmla="*/ 0 h 91"/>
                    <a:gd name="T18" fmla="*/ 71 w 105"/>
                    <a:gd name="T19" fmla="*/ 0 h 91"/>
                    <a:gd name="T20" fmla="*/ 70 w 105"/>
                    <a:gd name="T21" fmla="*/ 1 h 91"/>
                    <a:gd name="T22" fmla="*/ 58 w 105"/>
                    <a:gd name="T23" fmla="*/ 6 h 91"/>
                    <a:gd name="T24" fmla="*/ 28 w 105"/>
                    <a:gd name="T25" fmla="*/ 29 h 91"/>
                    <a:gd name="T26" fmla="*/ 35 w 105"/>
                    <a:gd name="T27" fmla="*/ 70 h 91"/>
                    <a:gd name="T28" fmla="*/ 75 w 105"/>
                    <a:gd name="T29" fmla="*/ 66 h 91"/>
                    <a:gd name="T30" fmla="*/ 87 w 105"/>
                    <a:gd name="T31" fmla="*/ 43 h 91"/>
                    <a:gd name="T32" fmla="*/ 94 w 105"/>
                    <a:gd name="T33" fmla="*/ 21 h 91"/>
                    <a:gd name="T34" fmla="*/ 94 w 105"/>
                    <a:gd name="T35" fmla="*/ 42 h 91"/>
                    <a:gd name="T36" fmla="*/ 96 w 105"/>
                    <a:gd name="T37" fmla="*/ 5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91">
                      <a:moveTo>
                        <a:pt x="96" y="55"/>
                      </a:moveTo>
                      <a:cubicBezTo>
                        <a:pt x="98" y="65"/>
                        <a:pt x="101" y="73"/>
                        <a:pt x="105" y="81"/>
                      </a:cubicBezTo>
                      <a:cubicBezTo>
                        <a:pt x="78" y="91"/>
                        <a:pt x="46" y="90"/>
                        <a:pt x="24" y="71"/>
                      </a:cubicBezTo>
                      <a:cubicBezTo>
                        <a:pt x="14" y="63"/>
                        <a:pt x="7" y="51"/>
                        <a:pt x="3" y="39"/>
                      </a:cubicBezTo>
                      <a:cubicBezTo>
                        <a:pt x="1" y="33"/>
                        <a:pt x="0" y="26"/>
                        <a:pt x="0" y="20"/>
                      </a:cubicBezTo>
                      <a:cubicBezTo>
                        <a:pt x="0" y="17"/>
                        <a:pt x="1" y="14"/>
                        <a:pt x="1" y="11"/>
                      </a:cubicBezTo>
                      <a:cubicBezTo>
                        <a:pt x="2" y="8"/>
                        <a:pt x="2" y="7"/>
                        <a:pt x="2" y="5"/>
                      </a:cubicBezTo>
                      <a:cubicBezTo>
                        <a:pt x="8" y="6"/>
                        <a:pt x="14" y="7"/>
                        <a:pt x="20" y="8"/>
                      </a:cubicBezTo>
                      <a:cubicBezTo>
                        <a:pt x="37" y="10"/>
                        <a:pt x="55" y="8"/>
                        <a:pt x="70" y="0"/>
                      </a:cubicBezTo>
                      <a:cubicBezTo>
                        <a:pt x="70" y="0"/>
                        <a:pt x="70" y="0"/>
                        <a:pt x="71" y="0"/>
                      </a:cubicBezTo>
                      <a:cubicBezTo>
                        <a:pt x="70" y="1"/>
                        <a:pt x="70" y="1"/>
                        <a:pt x="70" y="1"/>
                      </a:cubicBezTo>
                      <a:cubicBezTo>
                        <a:pt x="66" y="3"/>
                        <a:pt x="62" y="4"/>
                        <a:pt x="58" y="6"/>
                      </a:cubicBezTo>
                      <a:cubicBezTo>
                        <a:pt x="47" y="11"/>
                        <a:pt x="35" y="18"/>
                        <a:pt x="28" y="29"/>
                      </a:cubicBezTo>
                      <a:cubicBezTo>
                        <a:pt x="20" y="43"/>
                        <a:pt x="21" y="60"/>
                        <a:pt x="35" y="70"/>
                      </a:cubicBezTo>
                      <a:cubicBezTo>
                        <a:pt x="47" y="79"/>
                        <a:pt x="65" y="76"/>
                        <a:pt x="75" y="66"/>
                      </a:cubicBezTo>
                      <a:cubicBezTo>
                        <a:pt x="81" y="59"/>
                        <a:pt x="84" y="51"/>
                        <a:pt x="87" y="43"/>
                      </a:cubicBezTo>
                      <a:cubicBezTo>
                        <a:pt x="89" y="36"/>
                        <a:pt x="91" y="28"/>
                        <a:pt x="94" y="21"/>
                      </a:cubicBezTo>
                      <a:cubicBezTo>
                        <a:pt x="93" y="28"/>
                        <a:pt x="93" y="35"/>
                        <a:pt x="94" y="42"/>
                      </a:cubicBezTo>
                      <a:cubicBezTo>
                        <a:pt x="94" y="46"/>
                        <a:pt x="95" y="51"/>
                        <a:pt x="96" y="5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600"/>
                <p:cNvSpPr>
                  <a:spLocks/>
                </p:cNvSpPr>
                <p:nvPr/>
              </p:nvSpPr>
              <p:spPr bwMode="auto">
                <a:xfrm>
                  <a:off x="3456" y="1365"/>
                  <a:ext cx="48" cy="33"/>
                </a:xfrm>
                <a:custGeom>
                  <a:avLst/>
                  <a:gdLst>
                    <a:gd name="T0" fmla="*/ 20 w 20"/>
                    <a:gd name="T1" fmla="*/ 6 h 14"/>
                    <a:gd name="T2" fmla="*/ 20 w 20"/>
                    <a:gd name="T3" fmla="*/ 6 h 14"/>
                    <a:gd name="T4" fmla="*/ 12 w 20"/>
                    <a:gd name="T5" fmla="*/ 13 h 14"/>
                    <a:gd name="T6" fmla="*/ 10 w 20"/>
                    <a:gd name="T7" fmla="*/ 14 h 14"/>
                    <a:gd name="T8" fmla="*/ 10 w 20"/>
                    <a:gd name="T9" fmla="*/ 14 h 14"/>
                    <a:gd name="T10" fmla="*/ 5 w 20"/>
                    <a:gd name="T11" fmla="*/ 10 h 14"/>
                    <a:gd name="T12" fmla="*/ 0 w 20"/>
                    <a:gd name="T13" fmla="*/ 7 h 14"/>
                    <a:gd name="T14" fmla="*/ 10 w 20"/>
                    <a:gd name="T15" fmla="*/ 0 h 14"/>
                    <a:gd name="T16" fmla="*/ 14 w 20"/>
                    <a:gd name="T17" fmla="*/ 2 h 14"/>
                    <a:gd name="T18" fmla="*/ 18 w 20"/>
                    <a:gd name="T19" fmla="*/ 6 h 14"/>
                    <a:gd name="T20" fmla="*/ 20 w 20"/>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4">
                      <a:moveTo>
                        <a:pt x="20" y="6"/>
                      </a:moveTo>
                      <a:cubicBezTo>
                        <a:pt x="20" y="6"/>
                        <a:pt x="20" y="6"/>
                        <a:pt x="20" y="6"/>
                      </a:cubicBezTo>
                      <a:cubicBezTo>
                        <a:pt x="17" y="8"/>
                        <a:pt x="14" y="10"/>
                        <a:pt x="12" y="13"/>
                      </a:cubicBezTo>
                      <a:cubicBezTo>
                        <a:pt x="11" y="13"/>
                        <a:pt x="11" y="14"/>
                        <a:pt x="10" y="14"/>
                      </a:cubicBezTo>
                      <a:cubicBezTo>
                        <a:pt x="10" y="14"/>
                        <a:pt x="10" y="14"/>
                        <a:pt x="10" y="14"/>
                      </a:cubicBezTo>
                      <a:cubicBezTo>
                        <a:pt x="9" y="12"/>
                        <a:pt x="7" y="11"/>
                        <a:pt x="5" y="10"/>
                      </a:cubicBezTo>
                      <a:cubicBezTo>
                        <a:pt x="3" y="9"/>
                        <a:pt x="2" y="8"/>
                        <a:pt x="0" y="7"/>
                      </a:cubicBezTo>
                      <a:cubicBezTo>
                        <a:pt x="3" y="5"/>
                        <a:pt x="7" y="2"/>
                        <a:pt x="10" y="0"/>
                      </a:cubicBezTo>
                      <a:cubicBezTo>
                        <a:pt x="11" y="1"/>
                        <a:pt x="13" y="2"/>
                        <a:pt x="14" y="2"/>
                      </a:cubicBezTo>
                      <a:cubicBezTo>
                        <a:pt x="15" y="3"/>
                        <a:pt x="17" y="5"/>
                        <a:pt x="18" y="6"/>
                      </a:cubicBezTo>
                      <a:cubicBezTo>
                        <a:pt x="19" y="6"/>
                        <a:pt x="19" y="6"/>
                        <a:pt x="20"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601"/>
                <p:cNvSpPr>
                  <a:spLocks/>
                </p:cNvSpPr>
                <p:nvPr/>
              </p:nvSpPr>
              <p:spPr bwMode="auto">
                <a:xfrm>
                  <a:off x="3167" y="1857"/>
                  <a:ext cx="213" cy="249"/>
                </a:xfrm>
                <a:custGeom>
                  <a:avLst/>
                  <a:gdLst>
                    <a:gd name="T0" fmla="*/ 78 w 90"/>
                    <a:gd name="T1" fmla="*/ 67 h 105"/>
                    <a:gd name="T2" fmla="*/ 74 w 90"/>
                    <a:gd name="T3" fmla="*/ 68 h 105"/>
                    <a:gd name="T4" fmla="*/ 74 w 90"/>
                    <a:gd name="T5" fmla="*/ 47 h 105"/>
                    <a:gd name="T6" fmla="*/ 67 w 90"/>
                    <a:gd name="T7" fmla="*/ 69 h 105"/>
                    <a:gd name="T8" fmla="*/ 55 w 90"/>
                    <a:gd name="T9" fmla="*/ 92 h 105"/>
                    <a:gd name="T10" fmla="*/ 15 w 90"/>
                    <a:gd name="T11" fmla="*/ 96 h 105"/>
                    <a:gd name="T12" fmla="*/ 8 w 90"/>
                    <a:gd name="T13" fmla="*/ 55 h 105"/>
                    <a:gd name="T14" fmla="*/ 38 w 90"/>
                    <a:gd name="T15" fmla="*/ 32 h 105"/>
                    <a:gd name="T16" fmla="*/ 40 w 90"/>
                    <a:gd name="T17" fmla="*/ 35 h 105"/>
                    <a:gd name="T18" fmla="*/ 16 w 90"/>
                    <a:gd name="T19" fmla="*/ 52 h 105"/>
                    <a:gd name="T20" fmla="*/ 18 w 90"/>
                    <a:gd name="T21" fmla="*/ 93 h 105"/>
                    <a:gd name="T22" fmla="*/ 57 w 90"/>
                    <a:gd name="T23" fmla="*/ 81 h 105"/>
                    <a:gd name="T24" fmla="*/ 65 w 90"/>
                    <a:gd name="T25" fmla="*/ 60 h 105"/>
                    <a:gd name="T26" fmla="*/ 68 w 90"/>
                    <a:gd name="T27" fmla="*/ 51 h 105"/>
                    <a:gd name="T28" fmla="*/ 62 w 90"/>
                    <a:gd name="T29" fmla="*/ 61 h 105"/>
                    <a:gd name="T30" fmla="*/ 26 w 90"/>
                    <a:gd name="T31" fmla="*/ 88 h 105"/>
                    <a:gd name="T32" fmla="*/ 26 w 90"/>
                    <a:gd name="T33" fmla="*/ 54 h 105"/>
                    <a:gd name="T34" fmla="*/ 30 w 90"/>
                    <a:gd name="T35" fmla="*/ 56 h 105"/>
                    <a:gd name="T36" fmla="*/ 25 w 90"/>
                    <a:gd name="T37" fmla="*/ 64 h 105"/>
                    <a:gd name="T38" fmla="*/ 22 w 90"/>
                    <a:gd name="T39" fmla="*/ 76 h 105"/>
                    <a:gd name="T40" fmla="*/ 31 w 90"/>
                    <a:gd name="T41" fmla="*/ 84 h 105"/>
                    <a:gd name="T42" fmla="*/ 50 w 90"/>
                    <a:gd name="T43" fmla="*/ 70 h 105"/>
                    <a:gd name="T44" fmla="*/ 64 w 90"/>
                    <a:gd name="T45" fmla="*/ 49 h 105"/>
                    <a:gd name="T46" fmla="*/ 81 w 90"/>
                    <a:gd name="T47" fmla="*/ 5 h 105"/>
                    <a:gd name="T48" fmla="*/ 84 w 90"/>
                    <a:gd name="T49" fmla="*/ 3 h 105"/>
                    <a:gd name="T50" fmla="*/ 85 w 90"/>
                    <a:gd name="T51" fmla="*/ 4 h 105"/>
                    <a:gd name="T52" fmla="*/ 86 w 90"/>
                    <a:gd name="T53" fmla="*/ 0 h 105"/>
                    <a:gd name="T54" fmla="*/ 90 w 90"/>
                    <a:gd name="T55" fmla="*/ 2 h 105"/>
                    <a:gd name="T56" fmla="*/ 78 w 90"/>
                    <a:gd name="T57" fmla="*/ 6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0" h="105">
                      <a:moveTo>
                        <a:pt x="78" y="67"/>
                      </a:moveTo>
                      <a:cubicBezTo>
                        <a:pt x="74" y="68"/>
                        <a:pt x="74" y="68"/>
                        <a:pt x="74" y="68"/>
                      </a:cubicBezTo>
                      <a:cubicBezTo>
                        <a:pt x="73" y="61"/>
                        <a:pt x="73" y="54"/>
                        <a:pt x="74" y="47"/>
                      </a:cubicBezTo>
                      <a:cubicBezTo>
                        <a:pt x="71" y="54"/>
                        <a:pt x="69" y="62"/>
                        <a:pt x="67" y="69"/>
                      </a:cubicBezTo>
                      <a:cubicBezTo>
                        <a:pt x="64" y="77"/>
                        <a:pt x="61" y="85"/>
                        <a:pt x="55" y="92"/>
                      </a:cubicBezTo>
                      <a:cubicBezTo>
                        <a:pt x="45" y="102"/>
                        <a:pt x="27" y="105"/>
                        <a:pt x="15" y="96"/>
                      </a:cubicBezTo>
                      <a:cubicBezTo>
                        <a:pt x="1" y="86"/>
                        <a:pt x="0" y="69"/>
                        <a:pt x="8" y="55"/>
                      </a:cubicBezTo>
                      <a:cubicBezTo>
                        <a:pt x="15" y="44"/>
                        <a:pt x="27" y="37"/>
                        <a:pt x="38" y="32"/>
                      </a:cubicBezTo>
                      <a:cubicBezTo>
                        <a:pt x="40" y="35"/>
                        <a:pt x="40" y="35"/>
                        <a:pt x="40" y="35"/>
                      </a:cubicBezTo>
                      <a:cubicBezTo>
                        <a:pt x="31" y="40"/>
                        <a:pt x="23" y="44"/>
                        <a:pt x="16" y="52"/>
                      </a:cubicBezTo>
                      <a:cubicBezTo>
                        <a:pt x="5" y="64"/>
                        <a:pt x="3" y="83"/>
                        <a:pt x="18" y="93"/>
                      </a:cubicBezTo>
                      <a:cubicBezTo>
                        <a:pt x="32" y="102"/>
                        <a:pt x="50" y="95"/>
                        <a:pt x="57" y="81"/>
                      </a:cubicBezTo>
                      <a:cubicBezTo>
                        <a:pt x="61" y="75"/>
                        <a:pt x="63" y="67"/>
                        <a:pt x="65" y="60"/>
                      </a:cubicBezTo>
                      <a:cubicBezTo>
                        <a:pt x="66" y="57"/>
                        <a:pt x="67" y="54"/>
                        <a:pt x="68" y="51"/>
                      </a:cubicBezTo>
                      <a:cubicBezTo>
                        <a:pt x="66" y="55"/>
                        <a:pt x="64" y="58"/>
                        <a:pt x="62" y="61"/>
                      </a:cubicBezTo>
                      <a:cubicBezTo>
                        <a:pt x="55" y="72"/>
                        <a:pt x="41" y="93"/>
                        <a:pt x="26" y="88"/>
                      </a:cubicBezTo>
                      <a:cubicBezTo>
                        <a:pt x="10" y="82"/>
                        <a:pt x="19" y="64"/>
                        <a:pt x="26" y="54"/>
                      </a:cubicBezTo>
                      <a:cubicBezTo>
                        <a:pt x="30" y="56"/>
                        <a:pt x="30" y="56"/>
                        <a:pt x="30" y="56"/>
                      </a:cubicBezTo>
                      <a:cubicBezTo>
                        <a:pt x="28" y="58"/>
                        <a:pt x="27" y="61"/>
                        <a:pt x="25" y="64"/>
                      </a:cubicBezTo>
                      <a:cubicBezTo>
                        <a:pt x="23" y="67"/>
                        <a:pt x="21" y="72"/>
                        <a:pt x="22" y="76"/>
                      </a:cubicBezTo>
                      <a:cubicBezTo>
                        <a:pt x="22" y="81"/>
                        <a:pt x="26" y="84"/>
                        <a:pt x="31" y="84"/>
                      </a:cubicBezTo>
                      <a:cubicBezTo>
                        <a:pt x="39" y="83"/>
                        <a:pt x="46" y="76"/>
                        <a:pt x="50" y="70"/>
                      </a:cubicBezTo>
                      <a:cubicBezTo>
                        <a:pt x="56" y="63"/>
                        <a:pt x="60" y="56"/>
                        <a:pt x="64" y="49"/>
                      </a:cubicBezTo>
                      <a:cubicBezTo>
                        <a:pt x="72" y="35"/>
                        <a:pt x="77" y="20"/>
                        <a:pt x="81" y="5"/>
                      </a:cubicBezTo>
                      <a:cubicBezTo>
                        <a:pt x="84" y="3"/>
                        <a:pt x="84" y="3"/>
                        <a:pt x="84" y="3"/>
                      </a:cubicBezTo>
                      <a:cubicBezTo>
                        <a:pt x="84" y="3"/>
                        <a:pt x="85" y="3"/>
                        <a:pt x="85" y="4"/>
                      </a:cubicBezTo>
                      <a:cubicBezTo>
                        <a:pt x="85" y="3"/>
                        <a:pt x="86" y="2"/>
                        <a:pt x="86" y="0"/>
                      </a:cubicBezTo>
                      <a:cubicBezTo>
                        <a:pt x="90" y="2"/>
                        <a:pt x="90" y="2"/>
                        <a:pt x="90" y="2"/>
                      </a:cubicBezTo>
                      <a:cubicBezTo>
                        <a:pt x="81" y="23"/>
                        <a:pt x="76" y="45"/>
                        <a:pt x="78" y="6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602"/>
                <p:cNvSpPr>
                  <a:spLocks/>
                </p:cNvSpPr>
                <p:nvPr/>
              </p:nvSpPr>
              <p:spPr bwMode="auto">
                <a:xfrm>
                  <a:off x="3397" y="1611"/>
                  <a:ext cx="45" cy="38"/>
                </a:xfrm>
                <a:custGeom>
                  <a:avLst/>
                  <a:gdLst>
                    <a:gd name="T0" fmla="*/ 19 w 19"/>
                    <a:gd name="T1" fmla="*/ 6 h 16"/>
                    <a:gd name="T2" fmla="*/ 18 w 19"/>
                    <a:gd name="T3" fmla="*/ 7 h 16"/>
                    <a:gd name="T4" fmla="*/ 17 w 19"/>
                    <a:gd name="T5" fmla="*/ 7 h 16"/>
                    <a:gd name="T6" fmla="*/ 13 w 19"/>
                    <a:gd name="T7" fmla="*/ 11 h 16"/>
                    <a:gd name="T8" fmla="*/ 11 w 19"/>
                    <a:gd name="T9" fmla="*/ 16 h 16"/>
                    <a:gd name="T10" fmla="*/ 11 w 19"/>
                    <a:gd name="T11" fmla="*/ 16 h 16"/>
                    <a:gd name="T12" fmla="*/ 0 w 19"/>
                    <a:gd name="T13" fmla="*/ 10 h 16"/>
                    <a:gd name="T14" fmla="*/ 5 w 19"/>
                    <a:gd name="T15" fmla="*/ 5 h 16"/>
                    <a:gd name="T16" fmla="*/ 10 w 19"/>
                    <a:gd name="T17" fmla="*/ 0 h 16"/>
                    <a:gd name="T18" fmla="*/ 19 w 19"/>
                    <a:gd name="T1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6">
                      <a:moveTo>
                        <a:pt x="19" y="6"/>
                      </a:moveTo>
                      <a:cubicBezTo>
                        <a:pt x="18" y="7"/>
                        <a:pt x="18" y="7"/>
                        <a:pt x="18" y="7"/>
                      </a:cubicBezTo>
                      <a:cubicBezTo>
                        <a:pt x="18" y="7"/>
                        <a:pt x="17" y="7"/>
                        <a:pt x="17" y="7"/>
                      </a:cubicBezTo>
                      <a:cubicBezTo>
                        <a:pt x="15" y="8"/>
                        <a:pt x="14" y="9"/>
                        <a:pt x="13" y="11"/>
                      </a:cubicBezTo>
                      <a:cubicBezTo>
                        <a:pt x="13" y="12"/>
                        <a:pt x="11" y="14"/>
                        <a:pt x="11" y="16"/>
                      </a:cubicBezTo>
                      <a:cubicBezTo>
                        <a:pt x="11" y="16"/>
                        <a:pt x="11" y="16"/>
                        <a:pt x="11" y="16"/>
                      </a:cubicBezTo>
                      <a:cubicBezTo>
                        <a:pt x="7" y="15"/>
                        <a:pt x="4" y="13"/>
                        <a:pt x="0" y="10"/>
                      </a:cubicBezTo>
                      <a:cubicBezTo>
                        <a:pt x="2" y="8"/>
                        <a:pt x="4" y="7"/>
                        <a:pt x="5" y="5"/>
                      </a:cubicBezTo>
                      <a:cubicBezTo>
                        <a:pt x="7" y="3"/>
                        <a:pt x="8" y="2"/>
                        <a:pt x="10" y="0"/>
                      </a:cubicBezTo>
                      <a:cubicBezTo>
                        <a:pt x="12" y="2"/>
                        <a:pt x="15" y="4"/>
                        <a:pt x="19"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603"/>
                <p:cNvSpPr>
                  <a:spLocks/>
                </p:cNvSpPr>
                <p:nvPr/>
              </p:nvSpPr>
              <p:spPr bwMode="auto">
                <a:xfrm>
                  <a:off x="2883" y="1739"/>
                  <a:ext cx="509" cy="262"/>
                </a:xfrm>
                <a:custGeom>
                  <a:avLst/>
                  <a:gdLst>
                    <a:gd name="T0" fmla="*/ 214 w 215"/>
                    <a:gd name="T1" fmla="*/ 41 h 111"/>
                    <a:gd name="T2" fmla="*/ 214 w 215"/>
                    <a:gd name="T3" fmla="*/ 43 h 111"/>
                    <a:gd name="T4" fmla="*/ 213 w 215"/>
                    <a:gd name="T5" fmla="*/ 44 h 111"/>
                    <a:gd name="T6" fmla="*/ 210 w 215"/>
                    <a:gd name="T7" fmla="*/ 52 h 111"/>
                    <a:gd name="T8" fmla="*/ 206 w 215"/>
                    <a:gd name="T9" fmla="*/ 50 h 111"/>
                    <a:gd name="T10" fmla="*/ 204 w 215"/>
                    <a:gd name="T11" fmla="*/ 53 h 111"/>
                    <a:gd name="T12" fmla="*/ 201 w 215"/>
                    <a:gd name="T13" fmla="*/ 55 h 111"/>
                    <a:gd name="T14" fmla="*/ 191 w 215"/>
                    <a:gd name="T15" fmla="*/ 63 h 111"/>
                    <a:gd name="T16" fmla="*/ 160 w 215"/>
                    <a:gd name="T17" fmla="*/ 94 h 111"/>
                    <a:gd name="T18" fmla="*/ 150 w 215"/>
                    <a:gd name="T19" fmla="*/ 106 h 111"/>
                    <a:gd name="T20" fmla="*/ 146 w 215"/>
                    <a:gd name="T21" fmla="*/ 104 h 111"/>
                    <a:gd name="T22" fmla="*/ 148 w 215"/>
                    <a:gd name="T23" fmla="*/ 101 h 111"/>
                    <a:gd name="T24" fmla="*/ 164 w 215"/>
                    <a:gd name="T25" fmla="*/ 83 h 111"/>
                    <a:gd name="T26" fmla="*/ 160 w 215"/>
                    <a:gd name="T27" fmla="*/ 85 h 111"/>
                    <a:gd name="T28" fmla="*/ 158 w 215"/>
                    <a:gd name="T29" fmla="*/ 82 h 111"/>
                    <a:gd name="T30" fmla="*/ 170 w 215"/>
                    <a:gd name="T31" fmla="*/ 77 h 111"/>
                    <a:gd name="T32" fmla="*/ 171 w 215"/>
                    <a:gd name="T33" fmla="*/ 76 h 111"/>
                    <a:gd name="T34" fmla="*/ 170 w 215"/>
                    <a:gd name="T35" fmla="*/ 76 h 111"/>
                    <a:gd name="T36" fmla="*/ 120 w 215"/>
                    <a:gd name="T37" fmla="*/ 84 h 111"/>
                    <a:gd name="T38" fmla="*/ 102 w 215"/>
                    <a:gd name="T39" fmla="*/ 81 h 111"/>
                    <a:gd name="T40" fmla="*/ 100 w 215"/>
                    <a:gd name="T41" fmla="*/ 80 h 111"/>
                    <a:gd name="T42" fmla="*/ 81 w 215"/>
                    <a:gd name="T43" fmla="*/ 73 h 111"/>
                    <a:gd name="T44" fmla="*/ 81 w 215"/>
                    <a:gd name="T45" fmla="*/ 73 h 111"/>
                    <a:gd name="T46" fmla="*/ 81 w 215"/>
                    <a:gd name="T47" fmla="*/ 73 h 111"/>
                    <a:gd name="T48" fmla="*/ 81 w 215"/>
                    <a:gd name="T49" fmla="*/ 73 h 111"/>
                    <a:gd name="T50" fmla="*/ 80 w 215"/>
                    <a:gd name="T51" fmla="*/ 73 h 111"/>
                    <a:gd name="T52" fmla="*/ 80 w 215"/>
                    <a:gd name="T53" fmla="*/ 76 h 111"/>
                    <a:gd name="T54" fmla="*/ 78 w 215"/>
                    <a:gd name="T55" fmla="*/ 75 h 111"/>
                    <a:gd name="T56" fmla="*/ 77 w 215"/>
                    <a:gd name="T57" fmla="*/ 75 h 111"/>
                    <a:gd name="T58" fmla="*/ 65 w 215"/>
                    <a:gd name="T59" fmla="*/ 78 h 111"/>
                    <a:gd name="T60" fmla="*/ 72 w 215"/>
                    <a:gd name="T61" fmla="*/ 89 h 111"/>
                    <a:gd name="T62" fmla="*/ 74 w 215"/>
                    <a:gd name="T63" fmla="*/ 90 h 111"/>
                    <a:gd name="T64" fmla="*/ 74 w 215"/>
                    <a:gd name="T65" fmla="*/ 92 h 111"/>
                    <a:gd name="T66" fmla="*/ 73 w 215"/>
                    <a:gd name="T67" fmla="*/ 93 h 111"/>
                    <a:gd name="T68" fmla="*/ 65 w 215"/>
                    <a:gd name="T69" fmla="*/ 102 h 111"/>
                    <a:gd name="T70" fmla="*/ 72 w 215"/>
                    <a:gd name="T71" fmla="*/ 110 h 111"/>
                    <a:gd name="T72" fmla="*/ 70 w 215"/>
                    <a:gd name="T73" fmla="*/ 111 h 111"/>
                    <a:gd name="T74" fmla="*/ 61 w 215"/>
                    <a:gd name="T75" fmla="*/ 104 h 111"/>
                    <a:gd name="T76" fmla="*/ 68 w 215"/>
                    <a:gd name="T77" fmla="*/ 92 h 111"/>
                    <a:gd name="T78" fmla="*/ 61 w 215"/>
                    <a:gd name="T79" fmla="*/ 79 h 111"/>
                    <a:gd name="T80" fmla="*/ 77 w 215"/>
                    <a:gd name="T81" fmla="*/ 71 h 111"/>
                    <a:gd name="T82" fmla="*/ 65 w 215"/>
                    <a:gd name="T83" fmla="*/ 66 h 111"/>
                    <a:gd name="T84" fmla="*/ 48 w 215"/>
                    <a:gd name="T85" fmla="*/ 57 h 111"/>
                    <a:gd name="T86" fmla="*/ 44 w 215"/>
                    <a:gd name="T87" fmla="*/ 55 h 111"/>
                    <a:gd name="T88" fmla="*/ 44 w 215"/>
                    <a:gd name="T89" fmla="*/ 55 h 111"/>
                    <a:gd name="T90" fmla="*/ 36 w 215"/>
                    <a:gd name="T91" fmla="*/ 51 h 111"/>
                    <a:gd name="T92" fmla="*/ 3 w 215"/>
                    <a:gd name="T93" fmla="*/ 38 h 111"/>
                    <a:gd name="T94" fmla="*/ 1 w 215"/>
                    <a:gd name="T95" fmla="*/ 35 h 111"/>
                    <a:gd name="T96" fmla="*/ 10 w 215"/>
                    <a:gd name="T97" fmla="*/ 0 h 111"/>
                    <a:gd name="T98" fmla="*/ 14 w 215"/>
                    <a:gd name="T99" fmla="*/ 0 h 111"/>
                    <a:gd name="T100" fmla="*/ 7 w 215"/>
                    <a:gd name="T101" fmla="*/ 34 h 111"/>
                    <a:gd name="T102" fmla="*/ 30 w 215"/>
                    <a:gd name="T103" fmla="*/ 42 h 111"/>
                    <a:gd name="T104" fmla="*/ 55 w 215"/>
                    <a:gd name="T105" fmla="*/ 56 h 111"/>
                    <a:gd name="T106" fmla="*/ 111 w 215"/>
                    <a:gd name="T107" fmla="*/ 78 h 111"/>
                    <a:gd name="T108" fmla="*/ 168 w 215"/>
                    <a:gd name="T109" fmla="*/ 72 h 111"/>
                    <a:gd name="T110" fmla="*/ 210 w 215"/>
                    <a:gd name="T111" fmla="*/ 40 h 111"/>
                    <a:gd name="T112" fmla="*/ 211 w 215"/>
                    <a:gd name="T113" fmla="*/ 40 h 111"/>
                    <a:gd name="T114" fmla="*/ 214 w 215"/>
                    <a:gd name="T115" fmla="*/ 4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11">
                      <a:moveTo>
                        <a:pt x="214" y="41"/>
                      </a:moveTo>
                      <a:cubicBezTo>
                        <a:pt x="215" y="42"/>
                        <a:pt x="215" y="42"/>
                        <a:pt x="214" y="43"/>
                      </a:cubicBezTo>
                      <a:cubicBezTo>
                        <a:pt x="214" y="44"/>
                        <a:pt x="213" y="44"/>
                        <a:pt x="213" y="44"/>
                      </a:cubicBezTo>
                      <a:cubicBezTo>
                        <a:pt x="212" y="47"/>
                        <a:pt x="211" y="49"/>
                        <a:pt x="210" y="52"/>
                      </a:cubicBezTo>
                      <a:cubicBezTo>
                        <a:pt x="206" y="50"/>
                        <a:pt x="206" y="50"/>
                        <a:pt x="206" y="50"/>
                      </a:cubicBezTo>
                      <a:cubicBezTo>
                        <a:pt x="206" y="51"/>
                        <a:pt x="205" y="52"/>
                        <a:pt x="204" y="53"/>
                      </a:cubicBezTo>
                      <a:cubicBezTo>
                        <a:pt x="201" y="55"/>
                        <a:pt x="201" y="55"/>
                        <a:pt x="201" y="55"/>
                      </a:cubicBezTo>
                      <a:cubicBezTo>
                        <a:pt x="198" y="58"/>
                        <a:pt x="195" y="61"/>
                        <a:pt x="191" y="63"/>
                      </a:cubicBezTo>
                      <a:cubicBezTo>
                        <a:pt x="181" y="74"/>
                        <a:pt x="170" y="83"/>
                        <a:pt x="160" y="94"/>
                      </a:cubicBezTo>
                      <a:cubicBezTo>
                        <a:pt x="156" y="98"/>
                        <a:pt x="153" y="102"/>
                        <a:pt x="150" y="106"/>
                      </a:cubicBezTo>
                      <a:cubicBezTo>
                        <a:pt x="146" y="104"/>
                        <a:pt x="146" y="104"/>
                        <a:pt x="146" y="104"/>
                      </a:cubicBezTo>
                      <a:cubicBezTo>
                        <a:pt x="147" y="102"/>
                        <a:pt x="148" y="101"/>
                        <a:pt x="148" y="101"/>
                      </a:cubicBezTo>
                      <a:cubicBezTo>
                        <a:pt x="153" y="95"/>
                        <a:pt x="158" y="89"/>
                        <a:pt x="164" y="83"/>
                      </a:cubicBezTo>
                      <a:cubicBezTo>
                        <a:pt x="162" y="84"/>
                        <a:pt x="161" y="84"/>
                        <a:pt x="160" y="85"/>
                      </a:cubicBezTo>
                      <a:cubicBezTo>
                        <a:pt x="158" y="82"/>
                        <a:pt x="158" y="82"/>
                        <a:pt x="158" y="82"/>
                      </a:cubicBezTo>
                      <a:cubicBezTo>
                        <a:pt x="162" y="80"/>
                        <a:pt x="166" y="79"/>
                        <a:pt x="170" y="77"/>
                      </a:cubicBezTo>
                      <a:cubicBezTo>
                        <a:pt x="170" y="77"/>
                        <a:pt x="170" y="77"/>
                        <a:pt x="171" y="76"/>
                      </a:cubicBezTo>
                      <a:cubicBezTo>
                        <a:pt x="170" y="76"/>
                        <a:pt x="170" y="76"/>
                        <a:pt x="170" y="76"/>
                      </a:cubicBezTo>
                      <a:cubicBezTo>
                        <a:pt x="155" y="84"/>
                        <a:pt x="137" y="86"/>
                        <a:pt x="120" y="84"/>
                      </a:cubicBezTo>
                      <a:cubicBezTo>
                        <a:pt x="114" y="83"/>
                        <a:pt x="108" y="82"/>
                        <a:pt x="102" y="81"/>
                      </a:cubicBezTo>
                      <a:cubicBezTo>
                        <a:pt x="100" y="80"/>
                        <a:pt x="100" y="80"/>
                        <a:pt x="100" y="80"/>
                      </a:cubicBezTo>
                      <a:cubicBezTo>
                        <a:pt x="93" y="78"/>
                        <a:pt x="87" y="76"/>
                        <a:pt x="81" y="73"/>
                      </a:cubicBezTo>
                      <a:cubicBezTo>
                        <a:pt x="81" y="73"/>
                        <a:pt x="81" y="73"/>
                        <a:pt x="81" y="73"/>
                      </a:cubicBezTo>
                      <a:cubicBezTo>
                        <a:pt x="81" y="73"/>
                        <a:pt x="81" y="73"/>
                        <a:pt x="81" y="73"/>
                      </a:cubicBezTo>
                      <a:cubicBezTo>
                        <a:pt x="81" y="73"/>
                        <a:pt x="81" y="73"/>
                        <a:pt x="81" y="73"/>
                      </a:cubicBezTo>
                      <a:cubicBezTo>
                        <a:pt x="81" y="73"/>
                        <a:pt x="80" y="73"/>
                        <a:pt x="80" y="73"/>
                      </a:cubicBezTo>
                      <a:cubicBezTo>
                        <a:pt x="80" y="74"/>
                        <a:pt x="80" y="75"/>
                        <a:pt x="80" y="76"/>
                      </a:cubicBezTo>
                      <a:cubicBezTo>
                        <a:pt x="78" y="75"/>
                        <a:pt x="78" y="75"/>
                        <a:pt x="78" y="75"/>
                      </a:cubicBezTo>
                      <a:cubicBezTo>
                        <a:pt x="77" y="75"/>
                        <a:pt x="77" y="75"/>
                        <a:pt x="77" y="75"/>
                      </a:cubicBezTo>
                      <a:cubicBezTo>
                        <a:pt x="73" y="73"/>
                        <a:pt x="67" y="74"/>
                        <a:pt x="65" y="78"/>
                      </a:cubicBezTo>
                      <a:cubicBezTo>
                        <a:pt x="63" y="84"/>
                        <a:pt x="67" y="89"/>
                        <a:pt x="72" y="89"/>
                      </a:cubicBezTo>
                      <a:cubicBezTo>
                        <a:pt x="73" y="89"/>
                        <a:pt x="74" y="90"/>
                        <a:pt x="74" y="90"/>
                      </a:cubicBezTo>
                      <a:cubicBezTo>
                        <a:pt x="74" y="92"/>
                        <a:pt x="74" y="92"/>
                        <a:pt x="74" y="92"/>
                      </a:cubicBezTo>
                      <a:cubicBezTo>
                        <a:pt x="74" y="93"/>
                        <a:pt x="74" y="93"/>
                        <a:pt x="73" y="93"/>
                      </a:cubicBezTo>
                      <a:cubicBezTo>
                        <a:pt x="70" y="95"/>
                        <a:pt x="66" y="97"/>
                        <a:pt x="65" y="102"/>
                      </a:cubicBezTo>
                      <a:cubicBezTo>
                        <a:pt x="64" y="107"/>
                        <a:pt x="68" y="108"/>
                        <a:pt x="72" y="110"/>
                      </a:cubicBezTo>
                      <a:cubicBezTo>
                        <a:pt x="70" y="111"/>
                        <a:pt x="70" y="111"/>
                        <a:pt x="70" y="111"/>
                      </a:cubicBezTo>
                      <a:cubicBezTo>
                        <a:pt x="66" y="111"/>
                        <a:pt x="62" y="109"/>
                        <a:pt x="61" y="104"/>
                      </a:cubicBezTo>
                      <a:cubicBezTo>
                        <a:pt x="61" y="99"/>
                        <a:pt x="64" y="95"/>
                        <a:pt x="68" y="92"/>
                      </a:cubicBezTo>
                      <a:cubicBezTo>
                        <a:pt x="63" y="90"/>
                        <a:pt x="59" y="84"/>
                        <a:pt x="61" y="79"/>
                      </a:cubicBezTo>
                      <a:cubicBezTo>
                        <a:pt x="63" y="72"/>
                        <a:pt x="71" y="69"/>
                        <a:pt x="77" y="71"/>
                      </a:cubicBezTo>
                      <a:cubicBezTo>
                        <a:pt x="73" y="70"/>
                        <a:pt x="69" y="68"/>
                        <a:pt x="65" y="66"/>
                      </a:cubicBezTo>
                      <a:cubicBezTo>
                        <a:pt x="59" y="63"/>
                        <a:pt x="54" y="60"/>
                        <a:pt x="48" y="57"/>
                      </a:cubicBezTo>
                      <a:cubicBezTo>
                        <a:pt x="44" y="55"/>
                        <a:pt x="44" y="55"/>
                        <a:pt x="44" y="55"/>
                      </a:cubicBezTo>
                      <a:cubicBezTo>
                        <a:pt x="44" y="55"/>
                        <a:pt x="44" y="55"/>
                        <a:pt x="44" y="55"/>
                      </a:cubicBezTo>
                      <a:cubicBezTo>
                        <a:pt x="42" y="53"/>
                        <a:pt x="39" y="52"/>
                        <a:pt x="36" y="51"/>
                      </a:cubicBezTo>
                      <a:cubicBezTo>
                        <a:pt x="26" y="45"/>
                        <a:pt x="15" y="38"/>
                        <a:pt x="3" y="38"/>
                      </a:cubicBezTo>
                      <a:cubicBezTo>
                        <a:pt x="2" y="38"/>
                        <a:pt x="0" y="36"/>
                        <a:pt x="1" y="35"/>
                      </a:cubicBezTo>
                      <a:cubicBezTo>
                        <a:pt x="8" y="25"/>
                        <a:pt x="10" y="12"/>
                        <a:pt x="10" y="0"/>
                      </a:cubicBezTo>
                      <a:cubicBezTo>
                        <a:pt x="14" y="0"/>
                        <a:pt x="14" y="0"/>
                        <a:pt x="14" y="0"/>
                      </a:cubicBezTo>
                      <a:cubicBezTo>
                        <a:pt x="14" y="12"/>
                        <a:pt x="13" y="24"/>
                        <a:pt x="7" y="34"/>
                      </a:cubicBezTo>
                      <a:cubicBezTo>
                        <a:pt x="15" y="35"/>
                        <a:pt x="22" y="38"/>
                        <a:pt x="30" y="42"/>
                      </a:cubicBezTo>
                      <a:cubicBezTo>
                        <a:pt x="38" y="46"/>
                        <a:pt x="47" y="51"/>
                        <a:pt x="55" y="56"/>
                      </a:cubicBezTo>
                      <a:cubicBezTo>
                        <a:pt x="73" y="65"/>
                        <a:pt x="91" y="74"/>
                        <a:pt x="111" y="78"/>
                      </a:cubicBezTo>
                      <a:cubicBezTo>
                        <a:pt x="130" y="82"/>
                        <a:pt x="150" y="81"/>
                        <a:pt x="168" y="72"/>
                      </a:cubicBezTo>
                      <a:cubicBezTo>
                        <a:pt x="184" y="65"/>
                        <a:pt x="198" y="53"/>
                        <a:pt x="210" y="40"/>
                      </a:cubicBezTo>
                      <a:cubicBezTo>
                        <a:pt x="211" y="40"/>
                        <a:pt x="211" y="40"/>
                        <a:pt x="211" y="40"/>
                      </a:cubicBezTo>
                      <a:lnTo>
                        <a:pt x="214" y="41"/>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604"/>
                <p:cNvSpPr>
                  <a:spLocks/>
                </p:cNvSpPr>
                <p:nvPr/>
              </p:nvSpPr>
              <p:spPr bwMode="auto">
                <a:xfrm>
                  <a:off x="3596" y="573"/>
                  <a:ext cx="73" cy="63"/>
                </a:xfrm>
                <a:custGeom>
                  <a:avLst/>
                  <a:gdLst>
                    <a:gd name="T0" fmla="*/ 31 w 31"/>
                    <a:gd name="T1" fmla="*/ 18 h 27"/>
                    <a:gd name="T2" fmla="*/ 31 w 31"/>
                    <a:gd name="T3" fmla="*/ 20 h 27"/>
                    <a:gd name="T4" fmla="*/ 24 w 31"/>
                    <a:gd name="T5" fmla="*/ 21 h 27"/>
                    <a:gd name="T6" fmla="*/ 14 w 31"/>
                    <a:gd name="T7" fmla="*/ 11 h 27"/>
                    <a:gd name="T8" fmla="*/ 9 w 31"/>
                    <a:gd name="T9" fmla="*/ 25 h 27"/>
                    <a:gd name="T10" fmla="*/ 4 w 31"/>
                    <a:gd name="T11" fmla="*/ 27 h 27"/>
                    <a:gd name="T12" fmla="*/ 12 w 31"/>
                    <a:gd name="T13" fmla="*/ 3 h 27"/>
                    <a:gd name="T14" fmla="*/ 31 w 31"/>
                    <a:gd name="T15" fmla="*/ 18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31" y="18"/>
                      </a:moveTo>
                      <a:cubicBezTo>
                        <a:pt x="31" y="19"/>
                        <a:pt x="31" y="19"/>
                        <a:pt x="31" y="20"/>
                      </a:cubicBezTo>
                      <a:cubicBezTo>
                        <a:pt x="29" y="20"/>
                        <a:pt x="27" y="21"/>
                        <a:pt x="24" y="21"/>
                      </a:cubicBezTo>
                      <a:cubicBezTo>
                        <a:pt x="25" y="16"/>
                        <a:pt x="19" y="9"/>
                        <a:pt x="14" y="11"/>
                      </a:cubicBezTo>
                      <a:cubicBezTo>
                        <a:pt x="7" y="12"/>
                        <a:pt x="8" y="20"/>
                        <a:pt x="9" y="25"/>
                      </a:cubicBezTo>
                      <a:cubicBezTo>
                        <a:pt x="7" y="26"/>
                        <a:pt x="6" y="26"/>
                        <a:pt x="4" y="27"/>
                      </a:cubicBezTo>
                      <a:cubicBezTo>
                        <a:pt x="1" y="17"/>
                        <a:pt x="0" y="5"/>
                        <a:pt x="12" y="3"/>
                      </a:cubicBezTo>
                      <a:cubicBezTo>
                        <a:pt x="22" y="0"/>
                        <a:pt x="29" y="9"/>
                        <a:pt x="31" y="1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605"/>
                <p:cNvSpPr>
                  <a:spLocks/>
                </p:cNvSpPr>
                <p:nvPr/>
              </p:nvSpPr>
              <p:spPr bwMode="auto">
                <a:xfrm>
                  <a:off x="3617" y="688"/>
                  <a:ext cx="33" cy="29"/>
                </a:xfrm>
                <a:custGeom>
                  <a:avLst/>
                  <a:gdLst>
                    <a:gd name="T0" fmla="*/ 11 w 14"/>
                    <a:gd name="T1" fmla="*/ 0 h 12"/>
                    <a:gd name="T2" fmla="*/ 14 w 14"/>
                    <a:gd name="T3" fmla="*/ 1 h 12"/>
                    <a:gd name="T4" fmla="*/ 12 w 14"/>
                    <a:gd name="T5" fmla="*/ 12 h 12"/>
                    <a:gd name="T6" fmla="*/ 0 w 14"/>
                    <a:gd name="T7" fmla="*/ 11 h 12"/>
                    <a:gd name="T8" fmla="*/ 1 w 14"/>
                    <a:gd name="T9" fmla="*/ 5 h 12"/>
                    <a:gd name="T10" fmla="*/ 1 w 14"/>
                    <a:gd name="T11" fmla="*/ 0 h 12"/>
                    <a:gd name="T12" fmla="*/ 11 w 1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11" y="0"/>
                      </a:moveTo>
                      <a:cubicBezTo>
                        <a:pt x="12" y="0"/>
                        <a:pt x="13" y="1"/>
                        <a:pt x="14" y="1"/>
                      </a:cubicBezTo>
                      <a:cubicBezTo>
                        <a:pt x="13" y="4"/>
                        <a:pt x="12" y="8"/>
                        <a:pt x="12" y="12"/>
                      </a:cubicBezTo>
                      <a:cubicBezTo>
                        <a:pt x="8" y="11"/>
                        <a:pt x="4" y="10"/>
                        <a:pt x="0" y="11"/>
                      </a:cubicBezTo>
                      <a:cubicBezTo>
                        <a:pt x="0" y="9"/>
                        <a:pt x="0" y="7"/>
                        <a:pt x="1" y="5"/>
                      </a:cubicBezTo>
                      <a:cubicBezTo>
                        <a:pt x="1" y="3"/>
                        <a:pt x="1" y="2"/>
                        <a:pt x="1" y="0"/>
                      </a:cubicBezTo>
                      <a:cubicBezTo>
                        <a:pt x="4" y="0"/>
                        <a:pt x="8" y="0"/>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606"/>
                <p:cNvSpPr>
                  <a:spLocks/>
                </p:cNvSpPr>
                <p:nvPr/>
              </p:nvSpPr>
              <p:spPr bwMode="auto">
                <a:xfrm>
                  <a:off x="3530" y="1048"/>
                  <a:ext cx="38" cy="43"/>
                </a:xfrm>
                <a:custGeom>
                  <a:avLst/>
                  <a:gdLst>
                    <a:gd name="T0" fmla="*/ 16 w 16"/>
                    <a:gd name="T1" fmla="*/ 6 h 18"/>
                    <a:gd name="T2" fmla="*/ 11 w 16"/>
                    <a:gd name="T3" fmla="*/ 18 h 18"/>
                    <a:gd name="T4" fmla="*/ 0 w 16"/>
                    <a:gd name="T5" fmla="*/ 12 h 18"/>
                    <a:gd name="T6" fmla="*/ 3 w 16"/>
                    <a:gd name="T7" fmla="*/ 5 h 18"/>
                    <a:gd name="T8" fmla="*/ 5 w 16"/>
                    <a:gd name="T9" fmla="*/ 0 h 18"/>
                    <a:gd name="T10" fmla="*/ 16 w 16"/>
                    <a:gd name="T11" fmla="*/ 6 h 18"/>
                  </a:gdLst>
                  <a:ahLst/>
                  <a:cxnLst>
                    <a:cxn ang="0">
                      <a:pos x="T0" y="T1"/>
                    </a:cxn>
                    <a:cxn ang="0">
                      <a:pos x="T2" y="T3"/>
                    </a:cxn>
                    <a:cxn ang="0">
                      <a:pos x="T4" y="T5"/>
                    </a:cxn>
                    <a:cxn ang="0">
                      <a:pos x="T6" y="T7"/>
                    </a:cxn>
                    <a:cxn ang="0">
                      <a:pos x="T8" y="T9"/>
                    </a:cxn>
                    <a:cxn ang="0">
                      <a:pos x="T10" y="T11"/>
                    </a:cxn>
                  </a:cxnLst>
                  <a:rect l="0" t="0" r="r" b="b"/>
                  <a:pathLst>
                    <a:path w="16" h="18">
                      <a:moveTo>
                        <a:pt x="16" y="6"/>
                      </a:moveTo>
                      <a:cubicBezTo>
                        <a:pt x="14" y="10"/>
                        <a:pt x="12" y="14"/>
                        <a:pt x="11" y="18"/>
                      </a:cubicBezTo>
                      <a:cubicBezTo>
                        <a:pt x="8" y="16"/>
                        <a:pt x="4" y="14"/>
                        <a:pt x="0" y="12"/>
                      </a:cubicBezTo>
                      <a:cubicBezTo>
                        <a:pt x="1" y="10"/>
                        <a:pt x="2" y="7"/>
                        <a:pt x="3" y="5"/>
                      </a:cubicBezTo>
                      <a:cubicBezTo>
                        <a:pt x="4" y="3"/>
                        <a:pt x="5" y="1"/>
                        <a:pt x="5" y="0"/>
                      </a:cubicBezTo>
                      <a:cubicBezTo>
                        <a:pt x="9" y="2"/>
                        <a:pt x="13" y="4"/>
                        <a:pt x="16"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 name="Group 808"/>
              <p:cNvGrpSpPr>
                <a:grpSpLocks/>
              </p:cNvGrpSpPr>
              <p:nvPr/>
            </p:nvGrpSpPr>
            <p:grpSpPr bwMode="auto">
              <a:xfrm>
                <a:off x="2669" y="170"/>
                <a:ext cx="1072" cy="2044"/>
                <a:chOff x="2669" y="170"/>
                <a:chExt cx="1072" cy="2044"/>
              </a:xfrm>
            </p:grpSpPr>
            <p:sp>
              <p:nvSpPr>
                <p:cNvPr id="36" name="Freeform 608"/>
                <p:cNvSpPr>
                  <a:spLocks/>
                </p:cNvSpPr>
                <p:nvPr/>
              </p:nvSpPr>
              <p:spPr bwMode="auto">
                <a:xfrm>
                  <a:off x="3470" y="1289"/>
                  <a:ext cx="41" cy="19"/>
                </a:xfrm>
                <a:custGeom>
                  <a:avLst/>
                  <a:gdLst>
                    <a:gd name="T0" fmla="*/ 16 w 17"/>
                    <a:gd name="T1" fmla="*/ 3 h 8"/>
                    <a:gd name="T2" fmla="*/ 17 w 17"/>
                    <a:gd name="T3" fmla="*/ 7 h 8"/>
                    <a:gd name="T4" fmla="*/ 1 w 17"/>
                    <a:gd name="T5" fmla="*/ 8 h 8"/>
                    <a:gd name="T6" fmla="*/ 2 w 17"/>
                    <a:gd name="T7" fmla="*/ 7 h 8"/>
                    <a:gd name="T8" fmla="*/ 1 w 17"/>
                    <a:gd name="T9" fmla="*/ 2 h 8"/>
                    <a:gd name="T10" fmla="*/ 0 w 17"/>
                    <a:gd name="T11" fmla="*/ 1 h 8"/>
                    <a:gd name="T12" fmla="*/ 15 w 17"/>
                    <a:gd name="T13" fmla="*/ 0 h 8"/>
                    <a:gd name="T14" fmla="*/ 16 w 17"/>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8">
                      <a:moveTo>
                        <a:pt x="16" y="3"/>
                      </a:moveTo>
                      <a:cubicBezTo>
                        <a:pt x="16" y="4"/>
                        <a:pt x="16" y="6"/>
                        <a:pt x="17" y="7"/>
                      </a:cubicBezTo>
                      <a:cubicBezTo>
                        <a:pt x="12" y="7"/>
                        <a:pt x="7" y="8"/>
                        <a:pt x="1" y="8"/>
                      </a:cubicBezTo>
                      <a:cubicBezTo>
                        <a:pt x="2" y="8"/>
                        <a:pt x="2" y="7"/>
                        <a:pt x="2" y="7"/>
                      </a:cubicBezTo>
                      <a:cubicBezTo>
                        <a:pt x="2" y="5"/>
                        <a:pt x="1" y="4"/>
                        <a:pt x="1" y="2"/>
                      </a:cubicBezTo>
                      <a:cubicBezTo>
                        <a:pt x="1" y="2"/>
                        <a:pt x="0" y="1"/>
                        <a:pt x="0" y="1"/>
                      </a:cubicBezTo>
                      <a:cubicBezTo>
                        <a:pt x="5" y="1"/>
                        <a:pt x="10" y="0"/>
                        <a:pt x="15" y="0"/>
                      </a:cubicBezTo>
                      <a:cubicBezTo>
                        <a:pt x="16" y="1"/>
                        <a:pt x="16" y="2"/>
                        <a:pt x="16"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09"/>
                <p:cNvSpPr>
                  <a:spLocks/>
                </p:cNvSpPr>
                <p:nvPr/>
              </p:nvSpPr>
              <p:spPr bwMode="auto">
                <a:xfrm>
                  <a:off x="3634" y="558"/>
                  <a:ext cx="54" cy="34"/>
                </a:xfrm>
                <a:custGeom>
                  <a:avLst/>
                  <a:gdLst>
                    <a:gd name="T0" fmla="*/ 23 w 23"/>
                    <a:gd name="T1" fmla="*/ 0 h 14"/>
                    <a:gd name="T2" fmla="*/ 16 w 23"/>
                    <a:gd name="T3" fmla="*/ 14 h 14"/>
                    <a:gd name="T4" fmla="*/ 0 w 23"/>
                    <a:gd name="T5" fmla="*/ 4 h 14"/>
                    <a:gd name="T6" fmla="*/ 23 w 23"/>
                    <a:gd name="T7" fmla="*/ 0 h 14"/>
                  </a:gdLst>
                  <a:ahLst/>
                  <a:cxnLst>
                    <a:cxn ang="0">
                      <a:pos x="T0" y="T1"/>
                    </a:cxn>
                    <a:cxn ang="0">
                      <a:pos x="T2" y="T3"/>
                    </a:cxn>
                    <a:cxn ang="0">
                      <a:pos x="T4" y="T5"/>
                    </a:cxn>
                    <a:cxn ang="0">
                      <a:pos x="T6" y="T7"/>
                    </a:cxn>
                  </a:cxnLst>
                  <a:rect l="0" t="0" r="r" b="b"/>
                  <a:pathLst>
                    <a:path w="23" h="14">
                      <a:moveTo>
                        <a:pt x="23" y="0"/>
                      </a:moveTo>
                      <a:cubicBezTo>
                        <a:pt x="19" y="3"/>
                        <a:pt x="17" y="8"/>
                        <a:pt x="16" y="14"/>
                      </a:cubicBezTo>
                      <a:cubicBezTo>
                        <a:pt x="12" y="8"/>
                        <a:pt x="7" y="4"/>
                        <a:pt x="0" y="4"/>
                      </a:cubicBezTo>
                      <a:cubicBezTo>
                        <a:pt x="8" y="2"/>
                        <a:pt x="15" y="1"/>
                        <a:pt x="2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610"/>
                <p:cNvSpPr>
                  <a:spLocks/>
                </p:cNvSpPr>
                <p:nvPr/>
              </p:nvSpPr>
              <p:spPr bwMode="auto">
                <a:xfrm>
                  <a:off x="3267" y="2191"/>
                  <a:ext cx="37" cy="23"/>
                </a:xfrm>
                <a:custGeom>
                  <a:avLst/>
                  <a:gdLst>
                    <a:gd name="T0" fmla="*/ 16 w 16"/>
                    <a:gd name="T1" fmla="*/ 0 h 10"/>
                    <a:gd name="T2" fmla="*/ 7 w 16"/>
                    <a:gd name="T3" fmla="*/ 10 h 10"/>
                    <a:gd name="T4" fmla="*/ 0 w 16"/>
                    <a:gd name="T5" fmla="*/ 0 h 10"/>
                    <a:gd name="T6" fmla="*/ 7 w 16"/>
                    <a:gd name="T7" fmla="*/ 1 h 10"/>
                    <a:gd name="T8" fmla="*/ 16 w 16"/>
                    <a:gd name="T9" fmla="*/ 0 h 10"/>
                  </a:gdLst>
                  <a:ahLst/>
                  <a:cxnLst>
                    <a:cxn ang="0">
                      <a:pos x="T0" y="T1"/>
                    </a:cxn>
                    <a:cxn ang="0">
                      <a:pos x="T2" y="T3"/>
                    </a:cxn>
                    <a:cxn ang="0">
                      <a:pos x="T4" y="T5"/>
                    </a:cxn>
                    <a:cxn ang="0">
                      <a:pos x="T6" y="T7"/>
                    </a:cxn>
                    <a:cxn ang="0">
                      <a:pos x="T8" y="T9"/>
                    </a:cxn>
                  </a:cxnLst>
                  <a:rect l="0" t="0" r="r" b="b"/>
                  <a:pathLst>
                    <a:path w="16" h="10">
                      <a:moveTo>
                        <a:pt x="16" y="0"/>
                      </a:moveTo>
                      <a:cubicBezTo>
                        <a:pt x="15" y="5"/>
                        <a:pt x="12" y="10"/>
                        <a:pt x="7" y="10"/>
                      </a:cubicBezTo>
                      <a:cubicBezTo>
                        <a:pt x="1" y="10"/>
                        <a:pt x="0" y="5"/>
                        <a:pt x="0" y="0"/>
                      </a:cubicBezTo>
                      <a:cubicBezTo>
                        <a:pt x="2" y="1"/>
                        <a:pt x="5" y="1"/>
                        <a:pt x="7" y="1"/>
                      </a:cubicBezTo>
                      <a:cubicBezTo>
                        <a:pt x="10" y="1"/>
                        <a:pt x="13" y="0"/>
                        <a:pt x="16"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11"/>
                <p:cNvSpPr>
                  <a:spLocks/>
                </p:cNvSpPr>
                <p:nvPr/>
              </p:nvSpPr>
              <p:spPr bwMode="auto">
                <a:xfrm>
                  <a:off x="2899" y="1398"/>
                  <a:ext cx="486" cy="535"/>
                </a:xfrm>
                <a:custGeom>
                  <a:avLst/>
                  <a:gdLst>
                    <a:gd name="T0" fmla="*/ 205 w 205"/>
                    <a:gd name="T1" fmla="*/ 183 h 226"/>
                    <a:gd name="T2" fmla="*/ 204 w 205"/>
                    <a:gd name="T3" fmla="*/ 184 h 226"/>
                    <a:gd name="T4" fmla="*/ 203 w 205"/>
                    <a:gd name="T5" fmla="*/ 184 h 226"/>
                    <a:gd name="T6" fmla="*/ 161 w 205"/>
                    <a:gd name="T7" fmla="*/ 216 h 226"/>
                    <a:gd name="T8" fmla="*/ 104 w 205"/>
                    <a:gd name="T9" fmla="*/ 222 h 226"/>
                    <a:gd name="T10" fmla="*/ 48 w 205"/>
                    <a:gd name="T11" fmla="*/ 200 h 226"/>
                    <a:gd name="T12" fmla="*/ 23 w 205"/>
                    <a:gd name="T13" fmla="*/ 186 h 226"/>
                    <a:gd name="T14" fmla="*/ 0 w 205"/>
                    <a:gd name="T15" fmla="*/ 178 h 226"/>
                    <a:gd name="T16" fmla="*/ 7 w 205"/>
                    <a:gd name="T17" fmla="*/ 144 h 226"/>
                    <a:gd name="T18" fmla="*/ 8 w 205"/>
                    <a:gd name="T19" fmla="*/ 130 h 226"/>
                    <a:gd name="T20" fmla="*/ 23 w 205"/>
                    <a:gd name="T21" fmla="*/ 74 h 226"/>
                    <a:gd name="T22" fmla="*/ 36 w 205"/>
                    <a:gd name="T23" fmla="*/ 49 h 226"/>
                    <a:gd name="T24" fmla="*/ 91 w 205"/>
                    <a:gd name="T25" fmla="*/ 0 h 226"/>
                    <a:gd name="T26" fmla="*/ 96 w 205"/>
                    <a:gd name="T27" fmla="*/ 25 h 226"/>
                    <a:gd name="T28" fmla="*/ 45 w 205"/>
                    <a:gd name="T29" fmla="*/ 69 h 226"/>
                    <a:gd name="T30" fmla="*/ 20 w 205"/>
                    <a:gd name="T31" fmla="*/ 161 h 226"/>
                    <a:gd name="T32" fmla="*/ 22 w 205"/>
                    <a:gd name="T33" fmla="*/ 164 h 226"/>
                    <a:gd name="T34" fmla="*/ 58 w 205"/>
                    <a:gd name="T35" fmla="*/ 172 h 226"/>
                    <a:gd name="T36" fmla="*/ 62 w 205"/>
                    <a:gd name="T37" fmla="*/ 174 h 226"/>
                    <a:gd name="T38" fmla="*/ 62 w 205"/>
                    <a:gd name="T39" fmla="*/ 174 h 226"/>
                    <a:gd name="T40" fmla="*/ 72 w 205"/>
                    <a:gd name="T41" fmla="*/ 178 h 226"/>
                    <a:gd name="T42" fmla="*/ 115 w 205"/>
                    <a:gd name="T43" fmla="*/ 198 h 226"/>
                    <a:gd name="T44" fmla="*/ 185 w 205"/>
                    <a:gd name="T45" fmla="*/ 172 h 226"/>
                    <a:gd name="T46" fmla="*/ 185 w 205"/>
                    <a:gd name="T47" fmla="*/ 171 h 226"/>
                    <a:gd name="T48" fmla="*/ 205 w 205"/>
                    <a:gd name="T49" fmla="*/ 18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5" h="226">
                      <a:moveTo>
                        <a:pt x="205" y="183"/>
                      </a:moveTo>
                      <a:cubicBezTo>
                        <a:pt x="204" y="183"/>
                        <a:pt x="204" y="184"/>
                        <a:pt x="204" y="184"/>
                      </a:cubicBezTo>
                      <a:cubicBezTo>
                        <a:pt x="204" y="184"/>
                        <a:pt x="204" y="184"/>
                        <a:pt x="203" y="184"/>
                      </a:cubicBezTo>
                      <a:cubicBezTo>
                        <a:pt x="191" y="197"/>
                        <a:pt x="177" y="209"/>
                        <a:pt x="161" y="216"/>
                      </a:cubicBezTo>
                      <a:cubicBezTo>
                        <a:pt x="143" y="225"/>
                        <a:pt x="123" y="226"/>
                        <a:pt x="104" y="222"/>
                      </a:cubicBezTo>
                      <a:cubicBezTo>
                        <a:pt x="84" y="218"/>
                        <a:pt x="66" y="209"/>
                        <a:pt x="48" y="200"/>
                      </a:cubicBezTo>
                      <a:cubicBezTo>
                        <a:pt x="40" y="195"/>
                        <a:pt x="31" y="190"/>
                        <a:pt x="23" y="186"/>
                      </a:cubicBezTo>
                      <a:cubicBezTo>
                        <a:pt x="15" y="182"/>
                        <a:pt x="8" y="179"/>
                        <a:pt x="0" y="178"/>
                      </a:cubicBezTo>
                      <a:cubicBezTo>
                        <a:pt x="6" y="168"/>
                        <a:pt x="7" y="156"/>
                        <a:pt x="7" y="144"/>
                      </a:cubicBezTo>
                      <a:cubicBezTo>
                        <a:pt x="8" y="139"/>
                        <a:pt x="8" y="134"/>
                        <a:pt x="8" y="130"/>
                      </a:cubicBezTo>
                      <a:cubicBezTo>
                        <a:pt x="10" y="111"/>
                        <a:pt x="15" y="92"/>
                        <a:pt x="23" y="74"/>
                      </a:cubicBezTo>
                      <a:cubicBezTo>
                        <a:pt x="26" y="66"/>
                        <a:pt x="31" y="57"/>
                        <a:pt x="36" y="49"/>
                      </a:cubicBezTo>
                      <a:cubicBezTo>
                        <a:pt x="49" y="27"/>
                        <a:pt x="67" y="7"/>
                        <a:pt x="91" y="0"/>
                      </a:cubicBezTo>
                      <a:cubicBezTo>
                        <a:pt x="92" y="8"/>
                        <a:pt x="94" y="17"/>
                        <a:pt x="96" y="25"/>
                      </a:cubicBezTo>
                      <a:cubicBezTo>
                        <a:pt x="73" y="30"/>
                        <a:pt x="55" y="49"/>
                        <a:pt x="45" y="69"/>
                      </a:cubicBezTo>
                      <a:cubicBezTo>
                        <a:pt x="31" y="98"/>
                        <a:pt x="26" y="130"/>
                        <a:pt x="20" y="161"/>
                      </a:cubicBezTo>
                      <a:cubicBezTo>
                        <a:pt x="19" y="163"/>
                        <a:pt x="21" y="164"/>
                        <a:pt x="22" y="164"/>
                      </a:cubicBezTo>
                      <a:cubicBezTo>
                        <a:pt x="34" y="165"/>
                        <a:pt x="46" y="168"/>
                        <a:pt x="58" y="172"/>
                      </a:cubicBezTo>
                      <a:cubicBezTo>
                        <a:pt x="59" y="173"/>
                        <a:pt x="61" y="174"/>
                        <a:pt x="62" y="174"/>
                      </a:cubicBezTo>
                      <a:cubicBezTo>
                        <a:pt x="62" y="174"/>
                        <a:pt x="62" y="174"/>
                        <a:pt x="62" y="174"/>
                      </a:cubicBezTo>
                      <a:cubicBezTo>
                        <a:pt x="66" y="175"/>
                        <a:pt x="69" y="177"/>
                        <a:pt x="72" y="178"/>
                      </a:cubicBezTo>
                      <a:cubicBezTo>
                        <a:pt x="86" y="185"/>
                        <a:pt x="100" y="194"/>
                        <a:pt x="115" y="198"/>
                      </a:cubicBezTo>
                      <a:cubicBezTo>
                        <a:pt x="143" y="205"/>
                        <a:pt x="165" y="189"/>
                        <a:pt x="185" y="172"/>
                      </a:cubicBezTo>
                      <a:cubicBezTo>
                        <a:pt x="185" y="172"/>
                        <a:pt x="185" y="171"/>
                        <a:pt x="185" y="171"/>
                      </a:cubicBezTo>
                      <a:cubicBezTo>
                        <a:pt x="191" y="176"/>
                        <a:pt x="198" y="180"/>
                        <a:pt x="205" y="18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612"/>
                <p:cNvSpPr>
                  <a:spLocks/>
                </p:cNvSpPr>
                <p:nvPr/>
              </p:nvSpPr>
              <p:spPr bwMode="auto">
                <a:xfrm>
                  <a:off x="3544" y="934"/>
                  <a:ext cx="42" cy="50"/>
                </a:xfrm>
                <a:custGeom>
                  <a:avLst/>
                  <a:gdLst>
                    <a:gd name="T0" fmla="*/ 18 w 18"/>
                    <a:gd name="T1" fmla="*/ 16 h 21"/>
                    <a:gd name="T2" fmla="*/ 14 w 18"/>
                    <a:gd name="T3" fmla="*/ 19 h 21"/>
                    <a:gd name="T4" fmla="*/ 8 w 18"/>
                    <a:gd name="T5" fmla="*/ 21 h 21"/>
                    <a:gd name="T6" fmla="*/ 0 w 18"/>
                    <a:gd name="T7" fmla="*/ 7 h 21"/>
                    <a:gd name="T8" fmla="*/ 3 w 18"/>
                    <a:gd name="T9" fmla="*/ 5 h 21"/>
                    <a:gd name="T10" fmla="*/ 9 w 18"/>
                    <a:gd name="T11" fmla="*/ 2 h 21"/>
                    <a:gd name="T12" fmla="*/ 9 w 18"/>
                    <a:gd name="T13" fmla="*/ 0 h 21"/>
                    <a:gd name="T14" fmla="*/ 10 w 18"/>
                    <a:gd name="T15" fmla="*/ 0 h 21"/>
                    <a:gd name="T16" fmla="*/ 18 w 18"/>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1">
                      <a:moveTo>
                        <a:pt x="18" y="16"/>
                      </a:moveTo>
                      <a:cubicBezTo>
                        <a:pt x="17" y="17"/>
                        <a:pt x="15" y="18"/>
                        <a:pt x="14" y="19"/>
                      </a:cubicBezTo>
                      <a:cubicBezTo>
                        <a:pt x="12" y="20"/>
                        <a:pt x="10" y="20"/>
                        <a:pt x="8" y="21"/>
                      </a:cubicBezTo>
                      <a:cubicBezTo>
                        <a:pt x="5" y="16"/>
                        <a:pt x="2" y="12"/>
                        <a:pt x="0" y="7"/>
                      </a:cubicBezTo>
                      <a:cubicBezTo>
                        <a:pt x="1" y="6"/>
                        <a:pt x="2" y="6"/>
                        <a:pt x="3" y="5"/>
                      </a:cubicBezTo>
                      <a:cubicBezTo>
                        <a:pt x="5" y="4"/>
                        <a:pt x="7" y="3"/>
                        <a:pt x="9" y="2"/>
                      </a:cubicBezTo>
                      <a:cubicBezTo>
                        <a:pt x="10" y="2"/>
                        <a:pt x="10" y="1"/>
                        <a:pt x="9" y="0"/>
                      </a:cubicBezTo>
                      <a:cubicBezTo>
                        <a:pt x="10" y="0"/>
                        <a:pt x="10" y="0"/>
                        <a:pt x="10" y="0"/>
                      </a:cubicBezTo>
                      <a:cubicBezTo>
                        <a:pt x="12" y="6"/>
                        <a:pt x="15" y="11"/>
                        <a:pt x="18"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613"/>
                <p:cNvSpPr>
                  <a:spLocks/>
                </p:cNvSpPr>
                <p:nvPr/>
              </p:nvSpPr>
              <p:spPr bwMode="auto">
                <a:xfrm>
                  <a:off x="3319" y="1715"/>
                  <a:ext cx="83" cy="83"/>
                </a:xfrm>
                <a:custGeom>
                  <a:avLst/>
                  <a:gdLst>
                    <a:gd name="T0" fmla="*/ 35 w 35"/>
                    <a:gd name="T1" fmla="*/ 15 h 35"/>
                    <a:gd name="T2" fmla="*/ 34 w 35"/>
                    <a:gd name="T3" fmla="*/ 16 h 35"/>
                    <a:gd name="T4" fmla="*/ 8 w 35"/>
                    <a:gd name="T5" fmla="*/ 27 h 35"/>
                    <a:gd name="T6" fmla="*/ 16 w 35"/>
                    <a:gd name="T7" fmla="*/ 0 h 35"/>
                    <a:gd name="T8" fmla="*/ 20 w 35"/>
                    <a:gd name="T9" fmla="*/ 3 h 35"/>
                    <a:gd name="T10" fmla="*/ 19 w 35"/>
                    <a:gd name="T11" fmla="*/ 4 h 35"/>
                    <a:gd name="T12" fmla="*/ 15 w 35"/>
                    <a:gd name="T13" fmla="*/ 19 h 35"/>
                    <a:gd name="T14" fmla="*/ 29 w 35"/>
                    <a:gd name="T15" fmla="*/ 11 h 35"/>
                    <a:gd name="T16" fmla="*/ 35 w 35"/>
                    <a:gd name="T17"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5">
                      <a:moveTo>
                        <a:pt x="35" y="15"/>
                      </a:moveTo>
                      <a:cubicBezTo>
                        <a:pt x="34" y="15"/>
                        <a:pt x="34" y="16"/>
                        <a:pt x="34" y="16"/>
                      </a:cubicBezTo>
                      <a:cubicBezTo>
                        <a:pt x="28" y="23"/>
                        <a:pt x="18" y="35"/>
                        <a:pt x="8" y="27"/>
                      </a:cubicBezTo>
                      <a:cubicBezTo>
                        <a:pt x="0" y="20"/>
                        <a:pt x="11" y="6"/>
                        <a:pt x="16" y="0"/>
                      </a:cubicBezTo>
                      <a:cubicBezTo>
                        <a:pt x="17" y="1"/>
                        <a:pt x="19" y="2"/>
                        <a:pt x="20" y="3"/>
                      </a:cubicBezTo>
                      <a:cubicBezTo>
                        <a:pt x="20" y="3"/>
                        <a:pt x="19" y="3"/>
                        <a:pt x="19" y="4"/>
                      </a:cubicBezTo>
                      <a:cubicBezTo>
                        <a:pt x="14" y="5"/>
                        <a:pt x="8" y="15"/>
                        <a:pt x="15" y="19"/>
                      </a:cubicBezTo>
                      <a:cubicBezTo>
                        <a:pt x="20" y="22"/>
                        <a:pt x="27" y="16"/>
                        <a:pt x="29" y="11"/>
                      </a:cubicBezTo>
                      <a:cubicBezTo>
                        <a:pt x="31" y="12"/>
                        <a:pt x="33" y="14"/>
                        <a:pt x="35" y="1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614"/>
                <p:cNvSpPr>
                  <a:spLocks/>
                </p:cNvSpPr>
                <p:nvPr/>
              </p:nvSpPr>
              <p:spPr bwMode="auto">
                <a:xfrm>
                  <a:off x="3331" y="1779"/>
                  <a:ext cx="59" cy="43"/>
                </a:xfrm>
                <a:custGeom>
                  <a:avLst/>
                  <a:gdLst>
                    <a:gd name="T0" fmla="*/ 25 w 25"/>
                    <a:gd name="T1" fmla="*/ 0 h 18"/>
                    <a:gd name="T2" fmla="*/ 22 w 25"/>
                    <a:gd name="T3" fmla="*/ 18 h 18"/>
                    <a:gd name="T4" fmla="*/ 10 w 25"/>
                    <a:gd name="T5" fmla="*/ 10 h 18"/>
                    <a:gd name="T6" fmla="*/ 9 w 25"/>
                    <a:gd name="T7" fmla="*/ 10 h 18"/>
                    <a:gd name="T8" fmla="*/ 8 w 25"/>
                    <a:gd name="T9" fmla="*/ 10 h 18"/>
                    <a:gd name="T10" fmla="*/ 7 w 25"/>
                    <a:gd name="T11" fmla="*/ 9 h 18"/>
                    <a:gd name="T12" fmla="*/ 6 w 25"/>
                    <a:gd name="T13" fmla="*/ 9 h 18"/>
                    <a:gd name="T14" fmla="*/ 0 w 25"/>
                    <a:gd name="T15" fmla="*/ 3 h 18"/>
                    <a:gd name="T16" fmla="*/ 0 w 25"/>
                    <a:gd name="T17" fmla="*/ 2 h 18"/>
                    <a:gd name="T18" fmla="*/ 2 w 25"/>
                    <a:gd name="T19" fmla="*/ 4 h 18"/>
                    <a:gd name="T20" fmla="*/ 25 w 25"/>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25" y="0"/>
                      </a:moveTo>
                      <a:cubicBezTo>
                        <a:pt x="21" y="5"/>
                        <a:pt x="19" y="12"/>
                        <a:pt x="22" y="18"/>
                      </a:cubicBezTo>
                      <a:cubicBezTo>
                        <a:pt x="18" y="15"/>
                        <a:pt x="14" y="13"/>
                        <a:pt x="10" y="10"/>
                      </a:cubicBezTo>
                      <a:cubicBezTo>
                        <a:pt x="10" y="10"/>
                        <a:pt x="9" y="10"/>
                        <a:pt x="9" y="10"/>
                      </a:cubicBezTo>
                      <a:cubicBezTo>
                        <a:pt x="9" y="10"/>
                        <a:pt x="9" y="10"/>
                        <a:pt x="8" y="10"/>
                      </a:cubicBezTo>
                      <a:cubicBezTo>
                        <a:pt x="8" y="9"/>
                        <a:pt x="7" y="9"/>
                        <a:pt x="7" y="9"/>
                      </a:cubicBezTo>
                      <a:cubicBezTo>
                        <a:pt x="7" y="9"/>
                        <a:pt x="6" y="9"/>
                        <a:pt x="6" y="9"/>
                      </a:cubicBezTo>
                      <a:cubicBezTo>
                        <a:pt x="4" y="7"/>
                        <a:pt x="2" y="5"/>
                        <a:pt x="0" y="3"/>
                      </a:cubicBezTo>
                      <a:cubicBezTo>
                        <a:pt x="0" y="2"/>
                        <a:pt x="0" y="2"/>
                        <a:pt x="0" y="2"/>
                      </a:cubicBezTo>
                      <a:cubicBezTo>
                        <a:pt x="0" y="3"/>
                        <a:pt x="1" y="3"/>
                        <a:pt x="2" y="4"/>
                      </a:cubicBezTo>
                      <a:cubicBezTo>
                        <a:pt x="10" y="9"/>
                        <a:pt x="18" y="5"/>
                        <a:pt x="25"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615"/>
                <p:cNvSpPr>
                  <a:spLocks/>
                </p:cNvSpPr>
                <p:nvPr/>
              </p:nvSpPr>
              <p:spPr bwMode="auto">
                <a:xfrm>
                  <a:off x="3710" y="187"/>
                  <a:ext cx="31" cy="31"/>
                </a:xfrm>
                <a:custGeom>
                  <a:avLst/>
                  <a:gdLst>
                    <a:gd name="T0" fmla="*/ 12 w 13"/>
                    <a:gd name="T1" fmla="*/ 12 h 13"/>
                    <a:gd name="T2" fmla="*/ 12 w 13"/>
                    <a:gd name="T3" fmla="*/ 13 h 13"/>
                    <a:gd name="T4" fmla="*/ 12 w 13"/>
                    <a:gd name="T5" fmla="*/ 13 h 13"/>
                    <a:gd name="T6" fmla="*/ 3 w 13"/>
                    <a:gd name="T7" fmla="*/ 10 h 13"/>
                    <a:gd name="T8" fmla="*/ 0 w 13"/>
                    <a:gd name="T9" fmla="*/ 9 h 13"/>
                    <a:gd name="T10" fmla="*/ 12 w 13"/>
                    <a:gd name="T11" fmla="*/ 12 h 13"/>
                  </a:gdLst>
                  <a:ahLst/>
                  <a:cxnLst>
                    <a:cxn ang="0">
                      <a:pos x="T0" y="T1"/>
                    </a:cxn>
                    <a:cxn ang="0">
                      <a:pos x="T2" y="T3"/>
                    </a:cxn>
                    <a:cxn ang="0">
                      <a:pos x="T4" y="T5"/>
                    </a:cxn>
                    <a:cxn ang="0">
                      <a:pos x="T6" y="T7"/>
                    </a:cxn>
                    <a:cxn ang="0">
                      <a:pos x="T8" y="T9"/>
                    </a:cxn>
                    <a:cxn ang="0">
                      <a:pos x="T10" y="T11"/>
                    </a:cxn>
                  </a:cxnLst>
                  <a:rect l="0" t="0" r="r" b="b"/>
                  <a:pathLst>
                    <a:path w="13" h="13">
                      <a:moveTo>
                        <a:pt x="12" y="12"/>
                      </a:moveTo>
                      <a:cubicBezTo>
                        <a:pt x="12" y="12"/>
                        <a:pt x="12" y="13"/>
                        <a:pt x="12" y="13"/>
                      </a:cubicBezTo>
                      <a:cubicBezTo>
                        <a:pt x="12" y="13"/>
                        <a:pt x="12" y="13"/>
                        <a:pt x="12" y="13"/>
                      </a:cubicBezTo>
                      <a:cubicBezTo>
                        <a:pt x="9" y="12"/>
                        <a:pt x="6" y="11"/>
                        <a:pt x="3" y="10"/>
                      </a:cubicBezTo>
                      <a:cubicBezTo>
                        <a:pt x="2" y="10"/>
                        <a:pt x="1" y="9"/>
                        <a:pt x="0" y="9"/>
                      </a:cubicBezTo>
                      <a:cubicBezTo>
                        <a:pt x="3" y="0"/>
                        <a:pt x="13" y="4"/>
                        <a:pt x="12" y="1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616"/>
                <p:cNvSpPr>
                  <a:spLocks/>
                </p:cNvSpPr>
                <p:nvPr/>
              </p:nvSpPr>
              <p:spPr bwMode="auto">
                <a:xfrm>
                  <a:off x="3435" y="1384"/>
                  <a:ext cx="42" cy="35"/>
                </a:xfrm>
                <a:custGeom>
                  <a:avLst/>
                  <a:gdLst>
                    <a:gd name="T0" fmla="*/ 13 w 18"/>
                    <a:gd name="T1" fmla="*/ 4 h 15"/>
                    <a:gd name="T2" fmla="*/ 18 w 18"/>
                    <a:gd name="T3" fmla="*/ 7 h 15"/>
                    <a:gd name="T4" fmla="*/ 9 w 18"/>
                    <a:gd name="T5" fmla="*/ 15 h 15"/>
                    <a:gd name="T6" fmla="*/ 9 w 18"/>
                    <a:gd name="T7" fmla="*/ 15 h 15"/>
                    <a:gd name="T8" fmla="*/ 9 w 18"/>
                    <a:gd name="T9" fmla="*/ 13 h 15"/>
                    <a:gd name="T10" fmla="*/ 0 w 18"/>
                    <a:gd name="T11" fmla="*/ 6 h 15"/>
                    <a:gd name="T12" fmla="*/ 6 w 18"/>
                    <a:gd name="T13" fmla="*/ 1 h 15"/>
                    <a:gd name="T14" fmla="*/ 7 w 18"/>
                    <a:gd name="T15" fmla="*/ 0 h 15"/>
                    <a:gd name="T16" fmla="*/ 13 w 18"/>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
                      <a:moveTo>
                        <a:pt x="13" y="4"/>
                      </a:moveTo>
                      <a:cubicBezTo>
                        <a:pt x="14" y="5"/>
                        <a:pt x="16" y="7"/>
                        <a:pt x="18" y="7"/>
                      </a:cubicBezTo>
                      <a:cubicBezTo>
                        <a:pt x="15" y="10"/>
                        <a:pt x="12" y="12"/>
                        <a:pt x="9" y="15"/>
                      </a:cubicBezTo>
                      <a:cubicBezTo>
                        <a:pt x="9" y="15"/>
                        <a:pt x="9" y="15"/>
                        <a:pt x="9" y="15"/>
                      </a:cubicBezTo>
                      <a:cubicBezTo>
                        <a:pt x="9" y="15"/>
                        <a:pt x="10" y="14"/>
                        <a:pt x="9" y="13"/>
                      </a:cubicBezTo>
                      <a:cubicBezTo>
                        <a:pt x="7" y="11"/>
                        <a:pt x="3" y="8"/>
                        <a:pt x="0" y="6"/>
                      </a:cubicBezTo>
                      <a:cubicBezTo>
                        <a:pt x="2" y="4"/>
                        <a:pt x="4" y="3"/>
                        <a:pt x="6" y="1"/>
                      </a:cubicBezTo>
                      <a:cubicBezTo>
                        <a:pt x="6" y="1"/>
                        <a:pt x="7" y="0"/>
                        <a:pt x="7" y="0"/>
                      </a:cubicBezTo>
                      <a:cubicBezTo>
                        <a:pt x="9" y="2"/>
                        <a:pt x="11" y="3"/>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617"/>
                <p:cNvSpPr>
                  <a:spLocks/>
                </p:cNvSpPr>
                <p:nvPr/>
              </p:nvSpPr>
              <p:spPr bwMode="auto">
                <a:xfrm>
                  <a:off x="3217" y="1869"/>
                  <a:ext cx="142" cy="187"/>
                </a:xfrm>
                <a:custGeom>
                  <a:avLst/>
                  <a:gdLst>
                    <a:gd name="T0" fmla="*/ 60 w 60"/>
                    <a:gd name="T1" fmla="*/ 0 h 79"/>
                    <a:gd name="T2" fmla="*/ 43 w 60"/>
                    <a:gd name="T3" fmla="*/ 44 h 79"/>
                    <a:gd name="T4" fmla="*/ 29 w 60"/>
                    <a:gd name="T5" fmla="*/ 65 h 79"/>
                    <a:gd name="T6" fmla="*/ 10 w 60"/>
                    <a:gd name="T7" fmla="*/ 79 h 79"/>
                    <a:gd name="T8" fmla="*/ 1 w 60"/>
                    <a:gd name="T9" fmla="*/ 71 h 79"/>
                    <a:gd name="T10" fmla="*/ 4 w 60"/>
                    <a:gd name="T11" fmla="*/ 59 h 79"/>
                    <a:gd name="T12" fmla="*/ 9 w 60"/>
                    <a:gd name="T13" fmla="*/ 51 h 79"/>
                    <a:gd name="T14" fmla="*/ 19 w 60"/>
                    <a:gd name="T15" fmla="*/ 39 h 79"/>
                    <a:gd name="T16" fmla="*/ 50 w 60"/>
                    <a:gd name="T17" fmla="*/ 8 h 79"/>
                    <a:gd name="T18" fmla="*/ 60 w 60"/>
                    <a:gd name="T1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79">
                      <a:moveTo>
                        <a:pt x="60" y="0"/>
                      </a:moveTo>
                      <a:cubicBezTo>
                        <a:pt x="56" y="15"/>
                        <a:pt x="51" y="30"/>
                        <a:pt x="43" y="44"/>
                      </a:cubicBezTo>
                      <a:cubicBezTo>
                        <a:pt x="39" y="51"/>
                        <a:pt x="35" y="58"/>
                        <a:pt x="29" y="65"/>
                      </a:cubicBezTo>
                      <a:cubicBezTo>
                        <a:pt x="25" y="71"/>
                        <a:pt x="18" y="78"/>
                        <a:pt x="10" y="79"/>
                      </a:cubicBezTo>
                      <a:cubicBezTo>
                        <a:pt x="5" y="79"/>
                        <a:pt x="1" y="76"/>
                        <a:pt x="1" y="71"/>
                      </a:cubicBezTo>
                      <a:cubicBezTo>
                        <a:pt x="0" y="67"/>
                        <a:pt x="2" y="62"/>
                        <a:pt x="4" y="59"/>
                      </a:cubicBezTo>
                      <a:cubicBezTo>
                        <a:pt x="6" y="56"/>
                        <a:pt x="7" y="53"/>
                        <a:pt x="9" y="51"/>
                      </a:cubicBezTo>
                      <a:cubicBezTo>
                        <a:pt x="12" y="47"/>
                        <a:pt x="15" y="43"/>
                        <a:pt x="19" y="39"/>
                      </a:cubicBezTo>
                      <a:cubicBezTo>
                        <a:pt x="29" y="28"/>
                        <a:pt x="40" y="19"/>
                        <a:pt x="50" y="8"/>
                      </a:cubicBezTo>
                      <a:cubicBezTo>
                        <a:pt x="54" y="6"/>
                        <a:pt x="57" y="3"/>
                        <a:pt x="60" y="0"/>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618"/>
                <p:cNvSpPr>
                  <a:spLocks/>
                </p:cNvSpPr>
                <p:nvPr/>
              </p:nvSpPr>
              <p:spPr bwMode="auto">
                <a:xfrm>
                  <a:off x="3174" y="1935"/>
                  <a:ext cx="154" cy="163"/>
                </a:xfrm>
                <a:custGeom>
                  <a:avLst/>
                  <a:gdLst>
                    <a:gd name="T0" fmla="*/ 65 w 65"/>
                    <a:gd name="T1" fmla="*/ 18 h 69"/>
                    <a:gd name="T2" fmla="*/ 62 w 65"/>
                    <a:gd name="T3" fmla="*/ 27 h 69"/>
                    <a:gd name="T4" fmla="*/ 54 w 65"/>
                    <a:gd name="T5" fmla="*/ 48 h 69"/>
                    <a:gd name="T6" fmla="*/ 15 w 65"/>
                    <a:gd name="T7" fmla="*/ 60 h 69"/>
                    <a:gd name="T8" fmla="*/ 13 w 65"/>
                    <a:gd name="T9" fmla="*/ 19 h 69"/>
                    <a:gd name="T10" fmla="*/ 37 w 65"/>
                    <a:gd name="T11" fmla="*/ 2 h 69"/>
                    <a:gd name="T12" fmla="*/ 41 w 65"/>
                    <a:gd name="T13" fmla="*/ 0 h 69"/>
                    <a:gd name="T14" fmla="*/ 25 w 65"/>
                    <a:gd name="T15" fmla="*/ 18 h 69"/>
                    <a:gd name="T16" fmla="*/ 23 w 65"/>
                    <a:gd name="T17" fmla="*/ 21 h 69"/>
                    <a:gd name="T18" fmla="*/ 23 w 65"/>
                    <a:gd name="T19" fmla="*/ 55 h 69"/>
                    <a:gd name="T20" fmla="*/ 59 w 65"/>
                    <a:gd name="T21" fmla="*/ 28 h 69"/>
                    <a:gd name="T22" fmla="*/ 65 w 65"/>
                    <a:gd name="T23" fmla="*/ 1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69">
                      <a:moveTo>
                        <a:pt x="65" y="18"/>
                      </a:moveTo>
                      <a:cubicBezTo>
                        <a:pt x="64" y="21"/>
                        <a:pt x="63" y="24"/>
                        <a:pt x="62" y="27"/>
                      </a:cubicBezTo>
                      <a:cubicBezTo>
                        <a:pt x="60" y="34"/>
                        <a:pt x="58" y="42"/>
                        <a:pt x="54" y="48"/>
                      </a:cubicBezTo>
                      <a:cubicBezTo>
                        <a:pt x="47" y="62"/>
                        <a:pt x="29" y="69"/>
                        <a:pt x="15" y="60"/>
                      </a:cubicBezTo>
                      <a:cubicBezTo>
                        <a:pt x="0" y="50"/>
                        <a:pt x="2" y="31"/>
                        <a:pt x="13" y="19"/>
                      </a:cubicBezTo>
                      <a:cubicBezTo>
                        <a:pt x="20" y="11"/>
                        <a:pt x="28" y="7"/>
                        <a:pt x="37" y="2"/>
                      </a:cubicBezTo>
                      <a:cubicBezTo>
                        <a:pt x="38" y="1"/>
                        <a:pt x="39" y="1"/>
                        <a:pt x="41" y="0"/>
                      </a:cubicBezTo>
                      <a:cubicBezTo>
                        <a:pt x="35" y="6"/>
                        <a:pt x="30" y="12"/>
                        <a:pt x="25" y="18"/>
                      </a:cubicBezTo>
                      <a:cubicBezTo>
                        <a:pt x="25" y="18"/>
                        <a:pt x="24" y="19"/>
                        <a:pt x="23" y="21"/>
                      </a:cubicBezTo>
                      <a:cubicBezTo>
                        <a:pt x="16" y="31"/>
                        <a:pt x="7" y="49"/>
                        <a:pt x="23" y="55"/>
                      </a:cubicBezTo>
                      <a:cubicBezTo>
                        <a:pt x="38" y="60"/>
                        <a:pt x="52" y="39"/>
                        <a:pt x="59" y="28"/>
                      </a:cubicBezTo>
                      <a:cubicBezTo>
                        <a:pt x="61" y="25"/>
                        <a:pt x="63" y="22"/>
                        <a:pt x="65" y="18"/>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619"/>
                <p:cNvSpPr>
                  <a:spLocks/>
                </p:cNvSpPr>
                <p:nvPr/>
              </p:nvSpPr>
              <p:spPr bwMode="auto">
                <a:xfrm>
                  <a:off x="3406" y="1401"/>
                  <a:ext cx="50" cy="40"/>
                </a:xfrm>
                <a:custGeom>
                  <a:avLst/>
                  <a:gdLst>
                    <a:gd name="T0" fmla="*/ 21 w 21"/>
                    <a:gd name="T1" fmla="*/ 8 h 17"/>
                    <a:gd name="T2" fmla="*/ 21 w 21"/>
                    <a:gd name="T3" fmla="*/ 8 h 17"/>
                    <a:gd name="T4" fmla="*/ 13 w 21"/>
                    <a:gd name="T5" fmla="*/ 17 h 17"/>
                    <a:gd name="T6" fmla="*/ 12 w 21"/>
                    <a:gd name="T7" fmla="*/ 16 h 17"/>
                    <a:gd name="T8" fmla="*/ 7 w 21"/>
                    <a:gd name="T9" fmla="*/ 13 h 17"/>
                    <a:gd name="T10" fmla="*/ 0 w 21"/>
                    <a:gd name="T11" fmla="*/ 9 h 17"/>
                    <a:gd name="T12" fmla="*/ 0 w 21"/>
                    <a:gd name="T13" fmla="*/ 9 h 17"/>
                    <a:gd name="T14" fmla="*/ 10 w 21"/>
                    <a:gd name="T15" fmla="*/ 0 h 17"/>
                    <a:gd name="T16" fmla="*/ 20 w 21"/>
                    <a:gd name="T17" fmla="*/ 8 h 17"/>
                    <a:gd name="T18" fmla="*/ 21 w 21"/>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7">
                      <a:moveTo>
                        <a:pt x="21" y="8"/>
                      </a:moveTo>
                      <a:cubicBezTo>
                        <a:pt x="21" y="8"/>
                        <a:pt x="21" y="8"/>
                        <a:pt x="21" y="8"/>
                      </a:cubicBezTo>
                      <a:cubicBezTo>
                        <a:pt x="18" y="11"/>
                        <a:pt x="15" y="14"/>
                        <a:pt x="13" y="17"/>
                      </a:cubicBezTo>
                      <a:cubicBezTo>
                        <a:pt x="13" y="16"/>
                        <a:pt x="12" y="16"/>
                        <a:pt x="12" y="16"/>
                      </a:cubicBezTo>
                      <a:cubicBezTo>
                        <a:pt x="11" y="15"/>
                        <a:pt x="8" y="14"/>
                        <a:pt x="7" y="13"/>
                      </a:cubicBezTo>
                      <a:cubicBezTo>
                        <a:pt x="4" y="12"/>
                        <a:pt x="3" y="10"/>
                        <a:pt x="0" y="9"/>
                      </a:cubicBezTo>
                      <a:cubicBezTo>
                        <a:pt x="0" y="9"/>
                        <a:pt x="0" y="9"/>
                        <a:pt x="0" y="9"/>
                      </a:cubicBezTo>
                      <a:cubicBezTo>
                        <a:pt x="3" y="6"/>
                        <a:pt x="7" y="3"/>
                        <a:pt x="10" y="0"/>
                      </a:cubicBezTo>
                      <a:cubicBezTo>
                        <a:pt x="13" y="3"/>
                        <a:pt x="16" y="6"/>
                        <a:pt x="20" y="8"/>
                      </a:cubicBezTo>
                      <a:cubicBezTo>
                        <a:pt x="20" y="8"/>
                        <a:pt x="21" y="8"/>
                        <a:pt x="21"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620"/>
                <p:cNvSpPr>
                  <a:spLocks/>
                </p:cNvSpPr>
                <p:nvPr/>
              </p:nvSpPr>
              <p:spPr bwMode="auto">
                <a:xfrm>
                  <a:off x="3525" y="906"/>
                  <a:ext cx="43" cy="40"/>
                </a:xfrm>
                <a:custGeom>
                  <a:avLst/>
                  <a:gdLst>
                    <a:gd name="T0" fmla="*/ 18 w 18"/>
                    <a:gd name="T1" fmla="*/ 12 h 17"/>
                    <a:gd name="T2" fmla="*/ 17 w 18"/>
                    <a:gd name="T3" fmla="*/ 12 h 17"/>
                    <a:gd name="T4" fmla="*/ 16 w 18"/>
                    <a:gd name="T5" fmla="*/ 12 h 17"/>
                    <a:gd name="T6" fmla="*/ 10 w 18"/>
                    <a:gd name="T7" fmla="*/ 15 h 17"/>
                    <a:gd name="T8" fmla="*/ 7 w 18"/>
                    <a:gd name="T9" fmla="*/ 17 h 17"/>
                    <a:gd name="T10" fmla="*/ 0 w 18"/>
                    <a:gd name="T11" fmla="*/ 4 h 17"/>
                    <a:gd name="T12" fmla="*/ 7 w 18"/>
                    <a:gd name="T13" fmla="*/ 2 h 17"/>
                    <a:gd name="T14" fmla="*/ 12 w 18"/>
                    <a:gd name="T15" fmla="*/ 0 h 17"/>
                    <a:gd name="T16" fmla="*/ 18 w 18"/>
                    <a:gd name="T1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2"/>
                      </a:moveTo>
                      <a:cubicBezTo>
                        <a:pt x="17" y="12"/>
                        <a:pt x="17" y="12"/>
                        <a:pt x="17" y="12"/>
                      </a:cubicBezTo>
                      <a:cubicBezTo>
                        <a:pt x="17" y="12"/>
                        <a:pt x="17" y="12"/>
                        <a:pt x="16" y="12"/>
                      </a:cubicBezTo>
                      <a:cubicBezTo>
                        <a:pt x="14" y="12"/>
                        <a:pt x="12" y="13"/>
                        <a:pt x="10" y="15"/>
                      </a:cubicBezTo>
                      <a:cubicBezTo>
                        <a:pt x="9" y="15"/>
                        <a:pt x="8" y="16"/>
                        <a:pt x="7" y="17"/>
                      </a:cubicBezTo>
                      <a:cubicBezTo>
                        <a:pt x="4" y="13"/>
                        <a:pt x="2" y="9"/>
                        <a:pt x="0" y="4"/>
                      </a:cubicBezTo>
                      <a:cubicBezTo>
                        <a:pt x="3" y="4"/>
                        <a:pt x="5" y="3"/>
                        <a:pt x="7" y="2"/>
                      </a:cubicBezTo>
                      <a:cubicBezTo>
                        <a:pt x="9" y="2"/>
                        <a:pt x="11" y="1"/>
                        <a:pt x="12" y="0"/>
                      </a:cubicBezTo>
                      <a:cubicBezTo>
                        <a:pt x="14" y="4"/>
                        <a:pt x="16" y="8"/>
                        <a:pt x="18"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621"/>
                <p:cNvSpPr>
                  <a:spLocks/>
                </p:cNvSpPr>
                <p:nvPr/>
              </p:nvSpPr>
              <p:spPr bwMode="auto">
                <a:xfrm>
                  <a:off x="3373" y="1587"/>
                  <a:ext cx="43" cy="45"/>
                </a:xfrm>
                <a:custGeom>
                  <a:avLst/>
                  <a:gdLst>
                    <a:gd name="T0" fmla="*/ 18 w 18"/>
                    <a:gd name="T1" fmla="*/ 8 h 19"/>
                    <a:gd name="T2" fmla="*/ 14 w 18"/>
                    <a:gd name="T3" fmla="*/ 13 h 19"/>
                    <a:gd name="T4" fmla="*/ 9 w 18"/>
                    <a:gd name="T5" fmla="*/ 19 h 19"/>
                    <a:gd name="T6" fmla="*/ 7 w 18"/>
                    <a:gd name="T7" fmla="*/ 18 h 19"/>
                    <a:gd name="T8" fmla="*/ 0 w 18"/>
                    <a:gd name="T9" fmla="*/ 9 h 19"/>
                    <a:gd name="T10" fmla="*/ 6 w 18"/>
                    <a:gd name="T11" fmla="*/ 5 h 19"/>
                    <a:gd name="T12" fmla="*/ 12 w 18"/>
                    <a:gd name="T13" fmla="*/ 0 h 19"/>
                    <a:gd name="T14" fmla="*/ 18 w 18"/>
                    <a:gd name="T15" fmla="*/ 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9">
                      <a:moveTo>
                        <a:pt x="18" y="8"/>
                      </a:moveTo>
                      <a:cubicBezTo>
                        <a:pt x="16" y="10"/>
                        <a:pt x="15" y="11"/>
                        <a:pt x="14" y="13"/>
                      </a:cubicBezTo>
                      <a:cubicBezTo>
                        <a:pt x="12" y="15"/>
                        <a:pt x="10" y="17"/>
                        <a:pt x="9" y="19"/>
                      </a:cubicBezTo>
                      <a:cubicBezTo>
                        <a:pt x="8" y="19"/>
                        <a:pt x="8" y="18"/>
                        <a:pt x="7" y="18"/>
                      </a:cubicBezTo>
                      <a:cubicBezTo>
                        <a:pt x="4" y="16"/>
                        <a:pt x="2" y="13"/>
                        <a:pt x="0" y="9"/>
                      </a:cubicBezTo>
                      <a:cubicBezTo>
                        <a:pt x="2" y="8"/>
                        <a:pt x="4" y="6"/>
                        <a:pt x="6" y="5"/>
                      </a:cubicBezTo>
                      <a:cubicBezTo>
                        <a:pt x="8" y="3"/>
                        <a:pt x="10" y="2"/>
                        <a:pt x="12" y="0"/>
                      </a:cubicBezTo>
                      <a:cubicBezTo>
                        <a:pt x="13" y="3"/>
                        <a:pt x="15" y="6"/>
                        <a:pt x="18"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622"/>
                <p:cNvSpPr>
                  <a:spLocks/>
                </p:cNvSpPr>
                <p:nvPr/>
              </p:nvSpPr>
              <p:spPr bwMode="auto">
                <a:xfrm>
                  <a:off x="3537" y="291"/>
                  <a:ext cx="168" cy="222"/>
                </a:xfrm>
                <a:custGeom>
                  <a:avLst/>
                  <a:gdLst>
                    <a:gd name="T0" fmla="*/ 68 w 71"/>
                    <a:gd name="T1" fmla="*/ 10 h 94"/>
                    <a:gd name="T2" fmla="*/ 71 w 71"/>
                    <a:gd name="T3" fmla="*/ 13 h 94"/>
                    <a:gd name="T4" fmla="*/ 41 w 71"/>
                    <a:gd name="T5" fmla="*/ 94 h 94"/>
                    <a:gd name="T6" fmla="*/ 37 w 71"/>
                    <a:gd name="T7" fmla="*/ 94 h 94"/>
                    <a:gd name="T8" fmla="*/ 37 w 71"/>
                    <a:gd name="T9" fmla="*/ 91 h 94"/>
                    <a:gd name="T10" fmla="*/ 36 w 71"/>
                    <a:gd name="T11" fmla="*/ 89 h 94"/>
                    <a:gd name="T12" fmla="*/ 37 w 71"/>
                    <a:gd name="T13" fmla="*/ 47 h 94"/>
                    <a:gd name="T14" fmla="*/ 31 w 71"/>
                    <a:gd name="T15" fmla="*/ 27 h 94"/>
                    <a:gd name="T16" fmla="*/ 12 w 71"/>
                    <a:gd name="T17" fmla="*/ 28 h 94"/>
                    <a:gd name="T18" fmla="*/ 9 w 71"/>
                    <a:gd name="T19" fmla="*/ 46 h 94"/>
                    <a:gd name="T20" fmla="*/ 5 w 71"/>
                    <a:gd name="T21" fmla="*/ 46 h 94"/>
                    <a:gd name="T22" fmla="*/ 13 w 71"/>
                    <a:gd name="T23" fmla="*/ 21 h 94"/>
                    <a:gd name="T24" fmla="*/ 41 w 71"/>
                    <a:gd name="T25" fmla="*/ 37 h 94"/>
                    <a:gd name="T26" fmla="*/ 41 w 71"/>
                    <a:gd name="T27" fmla="*/ 44 h 94"/>
                    <a:gd name="T28" fmla="*/ 38 w 71"/>
                    <a:gd name="T29" fmla="*/ 17 h 94"/>
                    <a:gd name="T30" fmla="*/ 9 w 71"/>
                    <a:gd name="T31" fmla="*/ 10 h 94"/>
                    <a:gd name="T32" fmla="*/ 3 w 71"/>
                    <a:gd name="T33" fmla="*/ 15 h 94"/>
                    <a:gd name="T34" fmla="*/ 0 w 71"/>
                    <a:gd name="T35" fmla="*/ 13 h 94"/>
                    <a:gd name="T36" fmla="*/ 9 w 71"/>
                    <a:gd name="T37" fmla="*/ 5 h 94"/>
                    <a:gd name="T38" fmla="*/ 15 w 71"/>
                    <a:gd name="T39" fmla="*/ 3 h 94"/>
                    <a:gd name="T40" fmla="*/ 40 w 71"/>
                    <a:gd name="T41" fmla="*/ 12 h 94"/>
                    <a:gd name="T42" fmla="*/ 46 w 71"/>
                    <a:gd name="T43" fmla="*/ 43 h 94"/>
                    <a:gd name="T44" fmla="*/ 64 w 71"/>
                    <a:gd name="T45" fmla="*/ 14 h 94"/>
                    <a:gd name="T46" fmla="*/ 68 w 71"/>
                    <a:gd name="T47"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94">
                      <a:moveTo>
                        <a:pt x="68" y="10"/>
                      </a:moveTo>
                      <a:cubicBezTo>
                        <a:pt x="71" y="13"/>
                        <a:pt x="71" y="13"/>
                        <a:pt x="71" y="13"/>
                      </a:cubicBezTo>
                      <a:cubicBezTo>
                        <a:pt x="50" y="35"/>
                        <a:pt x="40" y="64"/>
                        <a:pt x="41" y="94"/>
                      </a:cubicBezTo>
                      <a:cubicBezTo>
                        <a:pt x="37" y="94"/>
                        <a:pt x="37" y="94"/>
                        <a:pt x="37" y="94"/>
                      </a:cubicBezTo>
                      <a:cubicBezTo>
                        <a:pt x="37" y="93"/>
                        <a:pt x="37" y="92"/>
                        <a:pt x="37" y="91"/>
                      </a:cubicBezTo>
                      <a:cubicBezTo>
                        <a:pt x="36" y="91"/>
                        <a:pt x="36" y="90"/>
                        <a:pt x="36" y="89"/>
                      </a:cubicBezTo>
                      <a:cubicBezTo>
                        <a:pt x="35" y="75"/>
                        <a:pt x="37" y="61"/>
                        <a:pt x="37" y="47"/>
                      </a:cubicBezTo>
                      <a:cubicBezTo>
                        <a:pt x="37" y="40"/>
                        <a:pt x="36" y="32"/>
                        <a:pt x="31" y="27"/>
                      </a:cubicBezTo>
                      <a:cubicBezTo>
                        <a:pt x="26" y="20"/>
                        <a:pt x="17" y="21"/>
                        <a:pt x="12" y="28"/>
                      </a:cubicBezTo>
                      <a:cubicBezTo>
                        <a:pt x="9" y="34"/>
                        <a:pt x="8" y="40"/>
                        <a:pt x="9" y="46"/>
                      </a:cubicBezTo>
                      <a:cubicBezTo>
                        <a:pt x="5" y="46"/>
                        <a:pt x="5" y="46"/>
                        <a:pt x="5" y="46"/>
                      </a:cubicBezTo>
                      <a:cubicBezTo>
                        <a:pt x="4" y="37"/>
                        <a:pt x="5" y="27"/>
                        <a:pt x="13" y="21"/>
                      </a:cubicBezTo>
                      <a:cubicBezTo>
                        <a:pt x="26" y="11"/>
                        <a:pt x="38" y="24"/>
                        <a:pt x="41" y="37"/>
                      </a:cubicBezTo>
                      <a:cubicBezTo>
                        <a:pt x="41" y="39"/>
                        <a:pt x="41" y="41"/>
                        <a:pt x="41" y="44"/>
                      </a:cubicBezTo>
                      <a:cubicBezTo>
                        <a:pt x="43" y="35"/>
                        <a:pt x="43" y="25"/>
                        <a:pt x="38" y="17"/>
                      </a:cubicBezTo>
                      <a:cubicBezTo>
                        <a:pt x="32" y="6"/>
                        <a:pt x="20" y="3"/>
                        <a:pt x="9" y="10"/>
                      </a:cubicBezTo>
                      <a:cubicBezTo>
                        <a:pt x="7" y="11"/>
                        <a:pt x="5" y="13"/>
                        <a:pt x="3" y="15"/>
                      </a:cubicBezTo>
                      <a:cubicBezTo>
                        <a:pt x="0" y="13"/>
                        <a:pt x="0" y="13"/>
                        <a:pt x="0" y="13"/>
                      </a:cubicBezTo>
                      <a:cubicBezTo>
                        <a:pt x="3" y="10"/>
                        <a:pt x="5" y="7"/>
                        <a:pt x="9" y="5"/>
                      </a:cubicBezTo>
                      <a:cubicBezTo>
                        <a:pt x="11" y="4"/>
                        <a:pt x="13" y="3"/>
                        <a:pt x="15" y="3"/>
                      </a:cubicBezTo>
                      <a:cubicBezTo>
                        <a:pt x="24" y="0"/>
                        <a:pt x="34" y="4"/>
                        <a:pt x="40" y="12"/>
                      </a:cubicBezTo>
                      <a:cubicBezTo>
                        <a:pt x="47" y="21"/>
                        <a:pt x="47" y="32"/>
                        <a:pt x="46" y="43"/>
                      </a:cubicBezTo>
                      <a:cubicBezTo>
                        <a:pt x="51" y="33"/>
                        <a:pt x="57" y="23"/>
                        <a:pt x="64" y="14"/>
                      </a:cubicBezTo>
                      <a:cubicBezTo>
                        <a:pt x="66" y="13"/>
                        <a:pt x="67" y="11"/>
                        <a:pt x="68" y="1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623"/>
                <p:cNvSpPr>
                  <a:spLocks/>
                </p:cNvSpPr>
                <p:nvPr/>
              </p:nvSpPr>
              <p:spPr bwMode="auto">
                <a:xfrm>
                  <a:off x="3620" y="603"/>
                  <a:ext cx="26" cy="29"/>
                </a:xfrm>
                <a:custGeom>
                  <a:avLst/>
                  <a:gdLst>
                    <a:gd name="T0" fmla="*/ 11 w 11"/>
                    <a:gd name="T1" fmla="*/ 9 h 12"/>
                    <a:gd name="T2" fmla="*/ 1 w 11"/>
                    <a:gd name="T3" fmla="*/ 12 h 12"/>
                    <a:gd name="T4" fmla="*/ 5 w 11"/>
                    <a:gd name="T5" fmla="*/ 1 h 12"/>
                    <a:gd name="T6" fmla="*/ 11 w 11"/>
                    <a:gd name="T7" fmla="*/ 9 h 12"/>
                  </a:gdLst>
                  <a:ahLst/>
                  <a:cxnLst>
                    <a:cxn ang="0">
                      <a:pos x="T0" y="T1"/>
                    </a:cxn>
                    <a:cxn ang="0">
                      <a:pos x="T2" y="T3"/>
                    </a:cxn>
                    <a:cxn ang="0">
                      <a:pos x="T4" y="T5"/>
                    </a:cxn>
                    <a:cxn ang="0">
                      <a:pos x="T6" y="T7"/>
                    </a:cxn>
                  </a:cxnLst>
                  <a:rect l="0" t="0" r="r" b="b"/>
                  <a:pathLst>
                    <a:path w="11" h="12">
                      <a:moveTo>
                        <a:pt x="11" y="9"/>
                      </a:moveTo>
                      <a:cubicBezTo>
                        <a:pt x="8" y="10"/>
                        <a:pt x="5" y="11"/>
                        <a:pt x="1" y="12"/>
                      </a:cubicBezTo>
                      <a:cubicBezTo>
                        <a:pt x="1" y="8"/>
                        <a:pt x="0" y="1"/>
                        <a:pt x="5" y="1"/>
                      </a:cubicBezTo>
                      <a:cubicBezTo>
                        <a:pt x="10" y="0"/>
                        <a:pt x="10" y="6"/>
                        <a:pt x="11"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624"/>
                <p:cNvSpPr>
                  <a:spLocks/>
                </p:cNvSpPr>
                <p:nvPr/>
              </p:nvSpPr>
              <p:spPr bwMode="auto">
                <a:xfrm>
                  <a:off x="3354" y="1725"/>
                  <a:ext cx="26" cy="28"/>
                </a:xfrm>
                <a:custGeom>
                  <a:avLst/>
                  <a:gdLst>
                    <a:gd name="T0" fmla="*/ 11 w 11"/>
                    <a:gd name="T1" fmla="*/ 4 h 12"/>
                    <a:gd name="T2" fmla="*/ 9 w 11"/>
                    <a:gd name="T3" fmla="*/ 8 h 12"/>
                    <a:gd name="T4" fmla="*/ 3 w 11"/>
                    <a:gd name="T5" fmla="*/ 12 h 12"/>
                    <a:gd name="T6" fmla="*/ 1 w 11"/>
                    <a:gd name="T7" fmla="*/ 6 h 12"/>
                    <a:gd name="T8" fmla="*/ 4 w 11"/>
                    <a:gd name="T9" fmla="*/ 3 h 12"/>
                    <a:gd name="T10" fmla="*/ 4 w 11"/>
                    <a:gd name="T11" fmla="*/ 3 h 12"/>
                    <a:gd name="T12" fmla="*/ 5 w 11"/>
                    <a:gd name="T13" fmla="*/ 3 h 12"/>
                    <a:gd name="T14" fmla="*/ 5 w 11"/>
                    <a:gd name="T15" fmla="*/ 3 h 12"/>
                    <a:gd name="T16" fmla="*/ 6 w 11"/>
                    <a:gd name="T17" fmla="*/ 2 h 12"/>
                    <a:gd name="T18" fmla="*/ 6 w 11"/>
                    <a:gd name="T19" fmla="*/ 1 h 12"/>
                    <a:gd name="T20" fmla="*/ 6 w 11"/>
                    <a:gd name="T21" fmla="*/ 1 h 12"/>
                    <a:gd name="T22" fmla="*/ 7 w 11"/>
                    <a:gd name="T23" fmla="*/ 0 h 12"/>
                    <a:gd name="T24" fmla="*/ 8 w 11"/>
                    <a:gd name="T25" fmla="*/ 1 h 12"/>
                    <a:gd name="T26" fmla="*/ 11 w 11"/>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2">
                      <a:moveTo>
                        <a:pt x="11" y="4"/>
                      </a:moveTo>
                      <a:cubicBezTo>
                        <a:pt x="10" y="5"/>
                        <a:pt x="10" y="7"/>
                        <a:pt x="9" y="8"/>
                      </a:cubicBezTo>
                      <a:cubicBezTo>
                        <a:pt x="7" y="10"/>
                        <a:pt x="5" y="12"/>
                        <a:pt x="3" y="12"/>
                      </a:cubicBezTo>
                      <a:cubicBezTo>
                        <a:pt x="0" y="11"/>
                        <a:pt x="0" y="8"/>
                        <a:pt x="1" y="6"/>
                      </a:cubicBezTo>
                      <a:cubicBezTo>
                        <a:pt x="2" y="5"/>
                        <a:pt x="3" y="4"/>
                        <a:pt x="4" y="3"/>
                      </a:cubicBezTo>
                      <a:cubicBezTo>
                        <a:pt x="4" y="3"/>
                        <a:pt x="4" y="3"/>
                        <a:pt x="4" y="3"/>
                      </a:cubicBezTo>
                      <a:cubicBezTo>
                        <a:pt x="5" y="3"/>
                        <a:pt x="5" y="3"/>
                        <a:pt x="5" y="3"/>
                      </a:cubicBezTo>
                      <a:cubicBezTo>
                        <a:pt x="5" y="3"/>
                        <a:pt x="5" y="3"/>
                        <a:pt x="5" y="3"/>
                      </a:cubicBezTo>
                      <a:cubicBezTo>
                        <a:pt x="6" y="3"/>
                        <a:pt x="7" y="3"/>
                        <a:pt x="6" y="2"/>
                      </a:cubicBezTo>
                      <a:cubicBezTo>
                        <a:pt x="6" y="1"/>
                        <a:pt x="6" y="1"/>
                        <a:pt x="6" y="1"/>
                      </a:cubicBezTo>
                      <a:cubicBezTo>
                        <a:pt x="6" y="1"/>
                        <a:pt x="6" y="1"/>
                        <a:pt x="6" y="1"/>
                      </a:cubicBezTo>
                      <a:cubicBezTo>
                        <a:pt x="6" y="0"/>
                        <a:pt x="7" y="0"/>
                        <a:pt x="7" y="0"/>
                      </a:cubicBezTo>
                      <a:cubicBezTo>
                        <a:pt x="7" y="0"/>
                        <a:pt x="8" y="0"/>
                        <a:pt x="8" y="1"/>
                      </a:cubicBezTo>
                      <a:cubicBezTo>
                        <a:pt x="9" y="2"/>
                        <a:pt x="10" y="3"/>
                        <a:pt x="1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625"/>
                <p:cNvSpPr>
                  <a:spLocks/>
                </p:cNvSpPr>
                <p:nvPr/>
              </p:nvSpPr>
              <p:spPr bwMode="auto">
                <a:xfrm>
                  <a:off x="3501" y="1031"/>
                  <a:ext cx="36" cy="43"/>
                </a:xfrm>
                <a:custGeom>
                  <a:avLst/>
                  <a:gdLst>
                    <a:gd name="T0" fmla="*/ 15 w 15"/>
                    <a:gd name="T1" fmla="*/ 5 h 18"/>
                    <a:gd name="T2" fmla="*/ 13 w 15"/>
                    <a:gd name="T3" fmla="*/ 12 h 18"/>
                    <a:gd name="T4" fmla="*/ 10 w 15"/>
                    <a:gd name="T5" fmla="*/ 18 h 18"/>
                    <a:gd name="T6" fmla="*/ 0 w 15"/>
                    <a:gd name="T7" fmla="*/ 13 h 18"/>
                    <a:gd name="T8" fmla="*/ 5 w 15"/>
                    <a:gd name="T9" fmla="*/ 0 h 18"/>
                    <a:gd name="T10" fmla="*/ 15 w 15"/>
                    <a:gd name="T11" fmla="*/ 5 h 18"/>
                  </a:gdLst>
                  <a:ahLst/>
                  <a:cxnLst>
                    <a:cxn ang="0">
                      <a:pos x="T0" y="T1"/>
                    </a:cxn>
                    <a:cxn ang="0">
                      <a:pos x="T2" y="T3"/>
                    </a:cxn>
                    <a:cxn ang="0">
                      <a:pos x="T4" y="T5"/>
                    </a:cxn>
                    <a:cxn ang="0">
                      <a:pos x="T6" y="T7"/>
                    </a:cxn>
                    <a:cxn ang="0">
                      <a:pos x="T8" y="T9"/>
                    </a:cxn>
                    <a:cxn ang="0">
                      <a:pos x="T10" y="T11"/>
                    </a:cxn>
                  </a:cxnLst>
                  <a:rect l="0" t="0" r="r" b="b"/>
                  <a:pathLst>
                    <a:path w="15" h="18">
                      <a:moveTo>
                        <a:pt x="15" y="5"/>
                      </a:moveTo>
                      <a:cubicBezTo>
                        <a:pt x="14" y="7"/>
                        <a:pt x="14" y="10"/>
                        <a:pt x="13" y="12"/>
                      </a:cubicBezTo>
                      <a:cubicBezTo>
                        <a:pt x="12" y="14"/>
                        <a:pt x="11" y="16"/>
                        <a:pt x="10" y="18"/>
                      </a:cubicBezTo>
                      <a:cubicBezTo>
                        <a:pt x="7" y="17"/>
                        <a:pt x="3" y="15"/>
                        <a:pt x="0" y="13"/>
                      </a:cubicBezTo>
                      <a:cubicBezTo>
                        <a:pt x="2" y="9"/>
                        <a:pt x="4" y="4"/>
                        <a:pt x="5" y="0"/>
                      </a:cubicBezTo>
                      <a:cubicBezTo>
                        <a:pt x="9" y="2"/>
                        <a:pt x="12" y="3"/>
                        <a:pt x="15"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626"/>
                <p:cNvSpPr>
                  <a:spLocks/>
                </p:cNvSpPr>
                <p:nvPr/>
              </p:nvSpPr>
              <p:spPr bwMode="auto">
                <a:xfrm>
                  <a:off x="3565" y="688"/>
                  <a:ext cx="48" cy="38"/>
                </a:xfrm>
                <a:custGeom>
                  <a:avLst/>
                  <a:gdLst>
                    <a:gd name="T0" fmla="*/ 20 w 20"/>
                    <a:gd name="T1" fmla="*/ 4 h 16"/>
                    <a:gd name="T2" fmla="*/ 20 w 20"/>
                    <a:gd name="T3" fmla="*/ 11 h 16"/>
                    <a:gd name="T4" fmla="*/ 7 w 20"/>
                    <a:gd name="T5" fmla="*/ 16 h 16"/>
                    <a:gd name="T6" fmla="*/ 7 w 20"/>
                    <a:gd name="T7" fmla="*/ 16 h 16"/>
                    <a:gd name="T8" fmla="*/ 3 w 20"/>
                    <a:gd name="T9" fmla="*/ 10 h 16"/>
                    <a:gd name="T10" fmla="*/ 0 w 20"/>
                    <a:gd name="T11" fmla="*/ 7 h 16"/>
                    <a:gd name="T12" fmla="*/ 20 w 20"/>
                    <a:gd name="T13" fmla="*/ 0 h 16"/>
                    <a:gd name="T14" fmla="*/ 20 w 20"/>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6">
                      <a:moveTo>
                        <a:pt x="20" y="4"/>
                      </a:moveTo>
                      <a:cubicBezTo>
                        <a:pt x="20" y="7"/>
                        <a:pt x="20" y="9"/>
                        <a:pt x="20" y="11"/>
                      </a:cubicBezTo>
                      <a:cubicBezTo>
                        <a:pt x="15" y="12"/>
                        <a:pt x="11" y="14"/>
                        <a:pt x="7" y="16"/>
                      </a:cubicBezTo>
                      <a:cubicBezTo>
                        <a:pt x="7" y="16"/>
                        <a:pt x="7" y="16"/>
                        <a:pt x="7" y="16"/>
                      </a:cubicBezTo>
                      <a:cubicBezTo>
                        <a:pt x="6" y="14"/>
                        <a:pt x="4" y="12"/>
                        <a:pt x="3" y="10"/>
                      </a:cubicBezTo>
                      <a:cubicBezTo>
                        <a:pt x="2" y="9"/>
                        <a:pt x="1" y="8"/>
                        <a:pt x="0" y="7"/>
                      </a:cubicBezTo>
                      <a:cubicBezTo>
                        <a:pt x="6" y="3"/>
                        <a:pt x="13" y="1"/>
                        <a:pt x="20" y="0"/>
                      </a:cubicBezTo>
                      <a:cubicBezTo>
                        <a:pt x="20" y="2"/>
                        <a:pt x="20" y="3"/>
                        <a:pt x="20"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627"/>
                <p:cNvSpPr>
                  <a:spLocks/>
                </p:cNvSpPr>
                <p:nvPr/>
              </p:nvSpPr>
              <p:spPr bwMode="auto">
                <a:xfrm>
                  <a:off x="3428" y="1287"/>
                  <a:ext cx="45" cy="21"/>
                </a:xfrm>
                <a:custGeom>
                  <a:avLst/>
                  <a:gdLst>
                    <a:gd name="T0" fmla="*/ 18 w 19"/>
                    <a:gd name="T1" fmla="*/ 8 h 9"/>
                    <a:gd name="T2" fmla="*/ 19 w 19"/>
                    <a:gd name="T3" fmla="*/ 9 h 9"/>
                    <a:gd name="T4" fmla="*/ 1 w 19"/>
                    <a:gd name="T5" fmla="*/ 9 h 9"/>
                    <a:gd name="T6" fmla="*/ 0 w 19"/>
                    <a:gd name="T7" fmla="*/ 9 h 9"/>
                    <a:gd name="T8" fmla="*/ 0 w 19"/>
                    <a:gd name="T9" fmla="*/ 5 h 9"/>
                    <a:gd name="T10" fmla="*/ 0 w 19"/>
                    <a:gd name="T11" fmla="*/ 0 h 9"/>
                    <a:gd name="T12" fmla="*/ 0 w 19"/>
                    <a:gd name="T13" fmla="*/ 0 h 9"/>
                    <a:gd name="T14" fmla="*/ 15 w 19"/>
                    <a:gd name="T15" fmla="*/ 2 h 9"/>
                    <a:gd name="T16" fmla="*/ 16 w 19"/>
                    <a:gd name="T17" fmla="*/ 4 h 9"/>
                    <a:gd name="T18" fmla="*/ 18 w 19"/>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
                      <a:moveTo>
                        <a:pt x="18" y="8"/>
                      </a:moveTo>
                      <a:cubicBezTo>
                        <a:pt x="18" y="9"/>
                        <a:pt x="18" y="9"/>
                        <a:pt x="19" y="9"/>
                      </a:cubicBezTo>
                      <a:cubicBezTo>
                        <a:pt x="13" y="9"/>
                        <a:pt x="7" y="9"/>
                        <a:pt x="1" y="9"/>
                      </a:cubicBezTo>
                      <a:cubicBezTo>
                        <a:pt x="1" y="9"/>
                        <a:pt x="0" y="9"/>
                        <a:pt x="0" y="9"/>
                      </a:cubicBezTo>
                      <a:cubicBezTo>
                        <a:pt x="0" y="7"/>
                        <a:pt x="0" y="6"/>
                        <a:pt x="0" y="5"/>
                      </a:cubicBezTo>
                      <a:cubicBezTo>
                        <a:pt x="0" y="4"/>
                        <a:pt x="0" y="2"/>
                        <a:pt x="0" y="0"/>
                      </a:cubicBezTo>
                      <a:cubicBezTo>
                        <a:pt x="0" y="0"/>
                        <a:pt x="0" y="0"/>
                        <a:pt x="0" y="0"/>
                      </a:cubicBezTo>
                      <a:cubicBezTo>
                        <a:pt x="5" y="1"/>
                        <a:pt x="10" y="1"/>
                        <a:pt x="15" y="2"/>
                      </a:cubicBezTo>
                      <a:cubicBezTo>
                        <a:pt x="16" y="2"/>
                        <a:pt x="16" y="3"/>
                        <a:pt x="16" y="4"/>
                      </a:cubicBezTo>
                      <a:cubicBezTo>
                        <a:pt x="17" y="6"/>
                        <a:pt x="17" y="7"/>
                        <a:pt x="18"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628"/>
                <p:cNvSpPr>
                  <a:spLocks/>
                </p:cNvSpPr>
                <p:nvPr/>
              </p:nvSpPr>
              <p:spPr bwMode="auto">
                <a:xfrm>
                  <a:off x="3570" y="282"/>
                  <a:ext cx="137" cy="111"/>
                </a:xfrm>
                <a:custGeom>
                  <a:avLst/>
                  <a:gdLst>
                    <a:gd name="T0" fmla="*/ 58 w 58"/>
                    <a:gd name="T1" fmla="*/ 10 h 47"/>
                    <a:gd name="T2" fmla="*/ 54 w 58"/>
                    <a:gd name="T3" fmla="*/ 14 h 47"/>
                    <a:gd name="T4" fmla="*/ 50 w 58"/>
                    <a:gd name="T5" fmla="*/ 18 h 47"/>
                    <a:gd name="T6" fmla="*/ 32 w 58"/>
                    <a:gd name="T7" fmla="*/ 47 h 47"/>
                    <a:gd name="T8" fmla="*/ 26 w 58"/>
                    <a:gd name="T9" fmla="*/ 16 h 47"/>
                    <a:gd name="T10" fmla="*/ 1 w 58"/>
                    <a:gd name="T11" fmla="*/ 7 h 47"/>
                    <a:gd name="T12" fmla="*/ 0 w 58"/>
                    <a:gd name="T13" fmla="*/ 4 h 47"/>
                    <a:gd name="T14" fmla="*/ 25 w 58"/>
                    <a:gd name="T15" fmla="*/ 1 h 47"/>
                    <a:gd name="T16" fmla="*/ 58 w 58"/>
                    <a:gd name="T1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7">
                      <a:moveTo>
                        <a:pt x="58" y="10"/>
                      </a:moveTo>
                      <a:cubicBezTo>
                        <a:pt x="57" y="11"/>
                        <a:pt x="55" y="12"/>
                        <a:pt x="54" y="14"/>
                      </a:cubicBezTo>
                      <a:cubicBezTo>
                        <a:pt x="53" y="15"/>
                        <a:pt x="52" y="17"/>
                        <a:pt x="50" y="18"/>
                      </a:cubicBezTo>
                      <a:cubicBezTo>
                        <a:pt x="43" y="27"/>
                        <a:pt x="37" y="37"/>
                        <a:pt x="32" y="47"/>
                      </a:cubicBezTo>
                      <a:cubicBezTo>
                        <a:pt x="33" y="36"/>
                        <a:pt x="33" y="25"/>
                        <a:pt x="26" y="16"/>
                      </a:cubicBezTo>
                      <a:cubicBezTo>
                        <a:pt x="20" y="8"/>
                        <a:pt x="10" y="4"/>
                        <a:pt x="1" y="7"/>
                      </a:cubicBezTo>
                      <a:cubicBezTo>
                        <a:pt x="0" y="4"/>
                        <a:pt x="0" y="4"/>
                        <a:pt x="0" y="4"/>
                      </a:cubicBezTo>
                      <a:cubicBezTo>
                        <a:pt x="8" y="1"/>
                        <a:pt x="17" y="0"/>
                        <a:pt x="25" y="1"/>
                      </a:cubicBezTo>
                      <a:cubicBezTo>
                        <a:pt x="37" y="1"/>
                        <a:pt x="48" y="5"/>
                        <a:pt x="58" y="1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629"/>
                <p:cNvSpPr>
                  <a:spLocks/>
                </p:cNvSpPr>
                <p:nvPr/>
              </p:nvSpPr>
              <p:spPr bwMode="auto">
                <a:xfrm>
                  <a:off x="3214" y="2184"/>
                  <a:ext cx="43" cy="21"/>
                </a:xfrm>
                <a:custGeom>
                  <a:avLst/>
                  <a:gdLst>
                    <a:gd name="T0" fmla="*/ 18 w 18"/>
                    <a:gd name="T1" fmla="*/ 3 h 9"/>
                    <a:gd name="T2" fmla="*/ 18 w 18"/>
                    <a:gd name="T3" fmla="*/ 5 h 9"/>
                    <a:gd name="T4" fmla="*/ 8 w 18"/>
                    <a:gd name="T5" fmla="*/ 9 h 9"/>
                    <a:gd name="T6" fmla="*/ 3 w 18"/>
                    <a:gd name="T7" fmla="*/ 7 h 9"/>
                    <a:gd name="T8" fmla="*/ 1 w 18"/>
                    <a:gd name="T9" fmla="*/ 0 h 9"/>
                    <a:gd name="T10" fmla="*/ 18 w 18"/>
                    <a:gd name="T11" fmla="*/ 3 h 9"/>
                  </a:gdLst>
                  <a:ahLst/>
                  <a:cxnLst>
                    <a:cxn ang="0">
                      <a:pos x="T0" y="T1"/>
                    </a:cxn>
                    <a:cxn ang="0">
                      <a:pos x="T2" y="T3"/>
                    </a:cxn>
                    <a:cxn ang="0">
                      <a:pos x="T4" y="T5"/>
                    </a:cxn>
                    <a:cxn ang="0">
                      <a:pos x="T6" y="T7"/>
                    </a:cxn>
                    <a:cxn ang="0">
                      <a:pos x="T8" y="T9"/>
                    </a:cxn>
                    <a:cxn ang="0">
                      <a:pos x="T10" y="T11"/>
                    </a:cxn>
                  </a:cxnLst>
                  <a:rect l="0" t="0" r="r" b="b"/>
                  <a:pathLst>
                    <a:path w="18" h="9">
                      <a:moveTo>
                        <a:pt x="18" y="3"/>
                      </a:moveTo>
                      <a:cubicBezTo>
                        <a:pt x="18" y="4"/>
                        <a:pt x="18" y="4"/>
                        <a:pt x="18" y="5"/>
                      </a:cubicBezTo>
                      <a:cubicBezTo>
                        <a:pt x="17" y="8"/>
                        <a:pt x="12" y="9"/>
                        <a:pt x="8" y="9"/>
                      </a:cubicBezTo>
                      <a:cubicBezTo>
                        <a:pt x="5" y="9"/>
                        <a:pt x="6" y="9"/>
                        <a:pt x="3" y="7"/>
                      </a:cubicBezTo>
                      <a:cubicBezTo>
                        <a:pt x="0" y="3"/>
                        <a:pt x="0" y="3"/>
                        <a:pt x="1" y="0"/>
                      </a:cubicBezTo>
                      <a:cubicBezTo>
                        <a:pt x="7" y="1"/>
                        <a:pt x="13" y="3"/>
                        <a:pt x="18"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630"/>
                <p:cNvSpPr>
                  <a:spLocks/>
                </p:cNvSpPr>
                <p:nvPr/>
              </p:nvSpPr>
              <p:spPr bwMode="auto">
                <a:xfrm>
                  <a:off x="3385" y="1424"/>
                  <a:ext cx="50" cy="38"/>
                </a:xfrm>
                <a:custGeom>
                  <a:avLst/>
                  <a:gdLst>
                    <a:gd name="T0" fmla="*/ 14 w 21"/>
                    <a:gd name="T1" fmla="*/ 5 h 16"/>
                    <a:gd name="T2" fmla="*/ 21 w 21"/>
                    <a:gd name="T3" fmla="*/ 8 h 16"/>
                    <a:gd name="T4" fmla="*/ 14 w 21"/>
                    <a:gd name="T5" fmla="*/ 16 h 16"/>
                    <a:gd name="T6" fmla="*/ 8 w 21"/>
                    <a:gd name="T7" fmla="*/ 12 h 16"/>
                    <a:gd name="T8" fmla="*/ 1 w 21"/>
                    <a:gd name="T9" fmla="*/ 11 h 16"/>
                    <a:gd name="T10" fmla="*/ 0 w 21"/>
                    <a:gd name="T11" fmla="*/ 11 h 16"/>
                    <a:gd name="T12" fmla="*/ 0 w 21"/>
                    <a:gd name="T13" fmla="*/ 11 h 16"/>
                    <a:gd name="T14" fmla="*/ 8 w 21"/>
                    <a:gd name="T15" fmla="*/ 0 h 16"/>
                    <a:gd name="T16" fmla="*/ 8 w 21"/>
                    <a:gd name="T17" fmla="*/ 0 h 16"/>
                    <a:gd name="T18" fmla="*/ 14 w 21"/>
                    <a:gd name="T19"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6">
                      <a:moveTo>
                        <a:pt x="14" y="5"/>
                      </a:moveTo>
                      <a:cubicBezTo>
                        <a:pt x="16" y="6"/>
                        <a:pt x="18" y="8"/>
                        <a:pt x="21" y="8"/>
                      </a:cubicBezTo>
                      <a:cubicBezTo>
                        <a:pt x="18" y="10"/>
                        <a:pt x="16" y="13"/>
                        <a:pt x="14" y="16"/>
                      </a:cubicBezTo>
                      <a:cubicBezTo>
                        <a:pt x="12" y="14"/>
                        <a:pt x="10" y="13"/>
                        <a:pt x="8" y="12"/>
                      </a:cubicBezTo>
                      <a:cubicBezTo>
                        <a:pt x="6" y="11"/>
                        <a:pt x="3" y="10"/>
                        <a:pt x="1" y="11"/>
                      </a:cubicBezTo>
                      <a:cubicBezTo>
                        <a:pt x="0" y="11"/>
                        <a:pt x="0" y="11"/>
                        <a:pt x="0" y="11"/>
                      </a:cubicBezTo>
                      <a:cubicBezTo>
                        <a:pt x="0" y="11"/>
                        <a:pt x="0" y="11"/>
                        <a:pt x="0" y="11"/>
                      </a:cubicBezTo>
                      <a:cubicBezTo>
                        <a:pt x="2" y="7"/>
                        <a:pt x="5" y="4"/>
                        <a:pt x="8" y="0"/>
                      </a:cubicBezTo>
                      <a:cubicBezTo>
                        <a:pt x="8" y="0"/>
                        <a:pt x="8" y="0"/>
                        <a:pt x="8" y="0"/>
                      </a:cubicBezTo>
                      <a:cubicBezTo>
                        <a:pt x="10" y="2"/>
                        <a:pt x="12" y="4"/>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631"/>
                <p:cNvSpPr>
                  <a:spLocks/>
                </p:cNvSpPr>
                <p:nvPr/>
              </p:nvSpPr>
              <p:spPr bwMode="auto">
                <a:xfrm>
                  <a:off x="3131" y="379"/>
                  <a:ext cx="500" cy="485"/>
                </a:xfrm>
                <a:custGeom>
                  <a:avLst/>
                  <a:gdLst>
                    <a:gd name="T0" fmla="*/ 210 w 211"/>
                    <a:gd name="T1" fmla="*/ 75 h 205"/>
                    <a:gd name="T2" fmla="*/ 211 w 211"/>
                    <a:gd name="T3" fmla="*/ 76 h 205"/>
                    <a:gd name="T4" fmla="*/ 198 w 211"/>
                    <a:gd name="T5" fmla="*/ 79 h 205"/>
                    <a:gd name="T6" fmla="*/ 198 w 211"/>
                    <a:gd name="T7" fmla="*/ 79 h 205"/>
                    <a:gd name="T8" fmla="*/ 177 w 211"/>
                    <a:gd name="T9" fmla="*/ 49 h 205"/>
                    <a:gd name="T10" fmla="*/ 142 w 211"/>
                    <a:gd name="T11" fmla="*/ 32 h 205"/>
                    <a:gd name="T12" fmla="*/ 97 w 211"/>
                    <a:gd name="T13" fmla="*/ 30 h 205"/>
                    <a:gd name="T14" fmla="*/ 50 w 211"/>
                    <a:gd name="T15" fmla="*/ 29 h 205"/>
                    <a:gd name="T16" fmla="*/ 46 w 211"/>
                    <a:gd name="T17" fmla="*/ 31 h 205"/>
                    <a:gd name="T18" fmla="*/ 27 w 211"/>
                    <a:gd name="T19" fmla="*/ 78 h 205"/>
                    <a:gd name="T20" fmla="*/ 18 w 211"/>
                    <a:gd name="T21" fmla="*/ 121 h 205"/>
                    <a:gd name="T22" fmla="*/ 49 w 211"/>
                    <a:gd name="T23" fmla="*/ 186 h 205"/>
                    <a:gd name="T24" fmla="*/ 49 w 211"/>
                    <a:gd name="T25" fmla="*/ 186 h 205"/>
                    <a:gd name="T26" fmla="*/ 49 w 211"/>
                    <a:gd name="T27" fmla="*/ 187 h 205"/>
                    <a:gd name="T28" fmla="*/ 44 w 211"/>
                    <a:gd name="T29" fmla="*/ 194 h 205"/>
                    <a:gd name="T30" fmla="*/ 43 w 211"/>
                    <a:gd name="T31" fmla="*/ 195 h 205"/>
                    <a:gd name="T32" fmla="*/ 37 w 211"/>
                    <a:gd name="T33" fmla="*/ 205 h 205"/>
                    <a:gd name="T34" fmla="*/ 28 w 211"/>
                    <a:gd name="T35" fmla="*/ 194 h 205"/>
                    <a:gd name="T36" fmla="*/ 28 w 211"/>
                    <a:gd name="T37" fmla="*/ 193 h 205"/>
                    <a:gd name="T38" fmla="*/ 13 w 211"/>
                    <a:gd name="T39" fmla="*/ 173 h 205"/>
                    <a:gd name="T40" fmla="*/ 9 w 211"/>
                    <a:gd name="T41" fmla="*/ 164 h 205"/>
                    <a:gd name="T42" fmla="*/ 1 w 211"/>
                    <a:gd name="T43" fmla="*/ 114 h 205"/>
                    <a:gd name="T44" fmla="*/ 3 w 211"/>
                    <a:gd name="T45" fmla="*/ 99 h 205"/>
                    <a:gd name="T46" fmla="*/ 23 w 211"/>
                    <a:gd name="T47" fmla="*/ 39 h 205"/>
                    <a:gd name="T48" fmla="*/ 25 w 211"/>
                    <a:gd name="T49" fmla="*/ 34 h 205"/>
                    <a:gd name="T50" fmla="*/ 33 w 211"/>
                    <a:gd name="T51" fmla="*/ 0 h 205"/>
                    <a:gd name="T52" fmla="*/ 78 w 211"/>
                    <a:gd name="T53" fmla="*/ 9 h 205"/>
                    <a:gd name="T54" fmla="*/ 139 w 211"/>
                    <a:gd name="T55" fmla="*/ 16 h 205"/>
                    <a:gd name="T56" fmla="*/ 210 w 211"/>
                    <a:gd name="T57" fmla="*/ 7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1" h="205">
                      <a:moveTo>
                        <a:pt x="210" y="75"/>
                      </a:moveTo>
                      <a:cubicBezTo>
                        <a:pt x="210" y="75"/>
                        <a:pt x="211" y="75"/>
                        <a:pt x="211" y="76"/>
                      </a:cubicBezTo>
                      <a:cubicBezTo>
                        <a:pt x="206" y="77"/>
                        <a:pt x="202" y="78"/>
                        <a:pt x="198" y="79"/>
                      </a:cubicBezTo>
                      <a:cubicBezTo>
                        <a:pt x="198" y="79"/>
                        <a:pt x="198" y="79"/>
                        <a:pt x="198" y="79"/>
                      </a:cubicBezTo>
                      <a:cubicBezTo>
                        <a:pt x="195" y="67"/>
                        <a:pt x="186" y="56"/>
                        <a:pt x="177" y="49"/>
                      </a:cubicBezTo>
                      <a:cubicBezTo>
                        <a:pt x="167" y="41"/>
                        <a:pt x="155" y="35"/>
                        <a:pt x="142" y="32"/>
                      </a:cubicBezTo>
                      <a:cubicBezTo>
                        <a:pt x="128" y="29"/>
                        <a:pt x="112" y="29"/>
                        <a:pt x="97" y="30"/>
                      </a:cubicBezTo>
                      <a:cubicBezTo>
                        <a:pt x="82" y="32"/>
                        <a:pt x="63" y="39"/>
                        <a:pt x="50" y="29"/>
                      </a:cubicBezTo>
                      <a:cubicBezTo>
                        <a:pt x="48" y="28"/>
                        <a:pt x="46" y="29"/>
                        <a:pt x="46" y="31"/>
                      </a:cubicBezTo>
                      <a:cubicBezTo>
                        <a:pt x="45" y="48"/>
                        <a:pt x="33" y="63"/>
                        <a:pt x="27" y="78"/>
                      </a:cubicBezTo>
                      <a:cubicBezTo>
                        <a:pt x="21" y="92"/>
                        <a:pt x="18" y="106"/>
                        <a:pt x="18" y="121"/>
                      </a:cubicBezTo>
                      <a:cubicBezTo>
                        <a:pt x="18" y="146"/>
                        <a:pt x="28" y="172"/>
                        <a:pt x="49" y="186"/>
                      </a:cubicBezTo>
                      <a:cubicBezTo>
                        <a:pt x="49" y="186"/>
                        <a:pt x="49" y="186"/>
                        <a:pt x="49" y="186"/>
                      </a:cubicBezTo>
                      <a:cubicBezTo>
                        <a:pt x="49" y="186"/>
                        <a:pt x="49" y="186"/>
                        <a:pt x="49" y="187"/>
                      </a:cubicBezTo>
                      <a:cubicBezTo>
                        <a:pt x="47" y="188"/>
                        <a:pt x="45" y="190"/>
                        <a:pt x="44" y="194"/>
                      </a:cubicBezTo>
                      <a:cubicBezTo>
                        <a:pt x="44" y="194"/>
                        <a:pt x="44" y="195"/>
                        <a:pt x="43" y="195"/>
                      </a:cubicBezTo>
                      <a:cubicBezTo>
                        <a:pt x="41" y="198"/>
                        <a:pt x="39" y="202"/>
                        <a:pt x="37" y="205"/>
                      </a:cubicBezTo>
                      <a:cubicBezTo>
                        <a:pt x="34" y="202"/>
                        <a:pt x="31" y="198"/>
                        <a:pt x="28" y="194"/>
                      </a:cubicBezTo>
                      <a:cubicBezTo>
                        <a:pt x="28" y="194"/>
                        <a:pt x="28" y="194"/>
                        <a:pt x="28" y="193"/>
                      </a:cubicBezTo>
                      <a:cubicBezTo>
                        <a:pt x="25" y="186"/>
                        <a:pt x="19" y="179"/>
                        <a:pt x="13" y="173"/>
                      </a:cubicBezTo>
                      <a:cubicBezTo>
                        <a:pt x="12" y="170"/>
                        <a:pt x="11" y="167"/>
                        <a:pt x="9" y="164"/>
                      </a:cubicBezTo>
                      <a:cubicBezTo>
                        <a:pt x="3" y="148"/>
                        <a:pt x="0" y="131"/>
                        <a:pt x="1" y="114"/>
                      </a:cubicBezTo>
                      <a:cubicBezTo>
                        <a:pt x="2" y="109"/>
                        <a:pt x="2" y="104"/>
                        <a:pt x="3" y="99"/>
                      </a:cubicBezTo>
                      <a:cubicBezTo>
                        <a:pt x="8" y="78"/>
                        <a:pt x="16" y="59"/>
                        <a:pt x="23" y="39"/>
                      </a:cubicBezTo>
                      <a:cubicBezTo>
                        <a:pt x="24" y="37"/>
                        <a:pt x="25" y="35"/>
                        <a:pt x="25" y="34"/>
                      </a:cubicBezTo>
                      <a:cubicBezTo>
                        <a:pt x="29" y="23"/>
                        <a:pt x="32" y="12"/>
                        <a:pt x="33" y="0"/>
                      </a:cubicBezTo>
                      <a:cubicBezTo>
                        <a:pt x="46" y="8"/>
                        <a:pt x="63" y="8"/>
                        <a:pt x="78" y="9"/>
                      </a:cubicBezTo>
                      <a:cubicBezTo>
                        <a:pt x="98" y="10"/>
                        <a:pt x="119" y="12"/>
                        <a:pt x="139" y="16"/>
                      </a:cubicBezTo>
                      <a:cubicBezTo>
                        <a:pt x="170" y="24"/>
                        <a:pt x="200" y="43"/>
                        <a:pt x="210" y="7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32"/>
                <p:cNvSpPr>
                  <a:spLocks/>
                </p:cNvSpPr>
                <p:nvPr/>
              </p:nvSpPr>
              <p:spPr bwMode="auto">
                <a:xfrm>
                  <a:off x="3461" y="1143"/>
                  <a:ext cx="35" cy="30"/>
                </a:xfrm>
                <a:custGeom>
                  <a:avLst/>
                  <a:gdLst>
                    <a:gd name="T0" fmla="*/ 7 w 15"/>
                    <a:gd name="T1" fmla="*/ 0 h 13"/>
                    <a:gd name="T2" fmla="*/ 11 w 15"/>
                    <a:gd name="T3" fmla="*/ 9 h 13"/>
                    <a:gd name="T4" fmla="*/ 0 w 15"/>
                    <a:gd name="T5" fmla="*/ 6 h 13"/>
                    <a:gd name="T6" fmla="*/ 3 w 15"/>
                    <a:gd name="T7" fmla="*/ 1 h 13"/>
                    <a:gd name="T8" fmla="*/ 6 w 15"/>
                    <a:gd name="T9" fmla="*/ 0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12" y="0"/>
                        <a:pt x="15" y="6"/>
                        <a:pt x="11" y="9"/>
                      </a:cubicBezTo>
                      <a:cubicBezTo>
                        <a:pt x="8" y="13"/>
                        <a:pt x="1" y="11"/>
                        <a:pt x="0" y="6"/>
                      </a:cubicBezTo>
                      <a:cubicBezTo>
                        <a:pt x="0" y="4"/>
                        <a:pt x="1" y="1"/>
                        <a:pt x="3" y="1"/>
                      </a:cubicBezTo>
                      <a:cubicBezTo>
                        <a:pt x="4" y="0"/>
                        <a:pt x="5" y="0"/>
                        <a:pt x="6" y="0"/>
                      </a:cubicBezTo>
                      <a:cubicBezTo>
                        <a:pt x="6" y="0"/>
                        <a:pt x="7" y="0"/>
                        <a:pt x="7"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33"/>
                <p:cNvSpPr>
                  <a:spLocks/>
                </p:cNvSpPr>
                <p:nvPr/>
              </p:nvSpPr>
              <p:spPr bwMode="auto">
                <a:xfrm>
                  <a:off x="3328" y="1791"/>
                  <a:ext cx="14" cy="12"/>
                </a:xfrm>
                <a:custGeom>
                  <a:avLst/>
                  <a:gdLst>
                    <a:gd name="T0" fmla="*/ 0 w 6"/>
                    <a:gd name="T1" fmla="*/ 2 h 5"/>
                    <a:gd name="T2" fmla="*/ 4 w 6"/>
                    <a:gd name="T3" fmla="*/ 5 h 5"/>
                    <a:gd name="T4" fmla="*/ 1 w 6"/>
                    <a:gd name="T5" fmla="*/ 3 h 5"/>
                    <a:gd name="T6" fmla="*/ 0 w 6"/>
                    <a:gd name="T7" fmla="*/ 2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2" y="0"/>
                        <a:pt x="6" y="3"/>
                        <a:pt x="4" y="5"/>
                      </a:cubicBezTo>
                      <a:cubicBezTo>
                        <a:pt x="3" y="5"/>
                        <a:pt x="2" y="4"/>
                        <a:pt x="1" y="3"/>
                      </a:cubicBezTo>
                      <a:cubicBezTo>
                        <a:pt x="0" y="3"/>
                        <a:pt x="0" y="2"/>
                        <a:pt x="0" y="2"/>
                      </a:cubicBezTo>
                      <a:cubicBezTo>
                        <a:pt x="0" y="2"/>
                        <a:pt x="0" y="2"/>
                        <a:pt x="0"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34"/>
                <p:cNvSpPr>
                  <a:spLocks noEditPoints="1"/>
                </p:cNvSpPr>
                <p:nvPr/>
              </p:nvSpPr>
              <p:spPr bwMode="auto">
                <a:xfrm>
                  <a:off x="2944" y="1457"/>
                  <a:ext cx="394" cy="426"/>
                </a:xfrm>
                <a:custGeom>
                  <a:avLst/>
                  <a:gdLst>
                    <a:gd name="T0" fmla="*/ 166 w 166"/>
                    <a:gd name="T1" fmla="*/ 147 h 180"/>
                    <a:gd name="T2" fmla="*/ 53 w 166"/>
                    <a:gd name="T3" fmla="*/ 153 h 180"/>
                    <a:gd name="T4" fmla="*/ 43 w 166"/>
                    <a:gd name="T5" fmla="*/ 149 h 180"/>
                    <a:gd name="T6" fmla="*/ 3 w 166"/>
                    <a:gd name="T7" fmla="*/ 139 h 180"/>
                    <a:gd name="T8" fmla="*/ 26 w 166"/>
                    <a:gd name="T9" fmla="*/ 44 h 180"/>
                    <a:gd name="T10" fmla="*/ 78 w 166"/>
                    <a:gd name="T11" fmla="*/ 6 h 180"/>
                    <a:gd name="T12" fmla="*/ 94 w 166"/>
                    <a:gd name="T13" fmla="*/ 52 h 180"/>
                    <a:gd name="T14" fmla="*/ 85 w 166"/>
                    <a:gd name="T15" fmla="*/ 92 h 180"/>
                    <a:gd name="T16" fmla="*/ 124 w 166"/>
                    <a:gd name="T17" fmla="*/ 103 h 180"/>
                    <a:gd name="T18" fmla="*/ 156 w 166"/>
                    <a:gd name="T19" fmla="*/ 138 h 180"/>
                    <a:gd name="T20" fmla="*/ 159 w 166"/>
                    <a:gd name="T21" fmla="*/ 142 h 180"/>
                    <a:gd name="T22" fmla="*/ 117 w 166"/>
                    <a:gd name="T23" fmla="*/ 133 h 180"/>
                    <a:gd name="T24" fmla="*/ 121 w 166"/>
                    <a:gd name="T25" fmla="*/ 168 h 180"/>
                    <a:gd name="T26" fmla="*/ 162 w 166"/>
                    <a:gd name="T27" fmla="*/ 143 h 180"/>
                    <a:gd name="T28" fmla="*/ 162 w 166"/>
                    <a:gd name="T29" fmla="*/ 143 h 180"/>
                    <a:gd name="T30" fmla="*/ 166 w 166"/>
                    <a:gd name="T31" fmla="*/ 146 h 180"/>
                    <a:gd name="T32" fmla="*/ 105 w 166"/>
                    <a:gd name="T33" fmla="*/ 155 h 180"/>
                    <a:gd name="T34" fmla="*/ 76 w 166"/>
                    <a:gd name="T35" fmla="*/ 123 h 180"/>
                    <a:gd name="T36" fmla="*/ 76 w 166"/>
                    <a:gd name="T37" fmla="*/ 156 h 180"/>
                    <a:gd name="T38" fmla="*/ 86 w 166"/>
                    <a:gd name="T39" fmla="*/ 164 h 180"/>
                    <a:gd name="T40" fmla="*/ 115 w 166"/>
                    <a:gd name="T41" fmla="*/ 127 h 180"/>
                    <a:gd name="T42" fmla="*/ 80 w 166"/>
                    <a:gd name="T43" fmla="*/ 93 h 180"/>
                    <a:gd name="T44" fmla="*/ 80 w 166"/>
                    <a:gd name="T45" fmla="*/ 120 h 180"/>
                    <a:gd name="T46" fmla="*/ 71 w 166"/>
                    <a:gd name="T47" fmla="*/ 157 h 180"/>
                    <a:gd name="T48" fmla="*/ 70 w 166"/>
                    <a:gd name="T49" fmla="*/ 125 h 180"/>
                    <a:gd name="T50" fmla="*/ 39 w 166"/>
                    <a:gd name="T51" fmla="*/ 142 h 180"/>
                    <a:gd name="T52" fmla="*/ 71 w 166"/>
                    <a:gd name="T53" fmla="*/ 157 h 180"/>
                    <a:gd name="T54" fmla="*/ 62 w 166"/>
                    <a:gd name="T55" fmla="*/ 43 h 180"/>
                    <a:gd name="T56" fmla="*/ 77 w 166"/>
                    <a:gd name="T57" fmla="*/ 87 h 180"/>
                    <a:gd name="T58" fmla="*/ 74 w 166"/>
                    <a:gd name="T59" fmla="*/ 91 h 180"/>
                    <a:gd name="T60" fmla="*/ 47 w 166"/>
                    <a:gd name="T61" fmla="*/ 107 h 180"/>
                    <a:gd name="T62" fmla="*/ 74 w 166"/>
                    <a:gd name="T63" fmla="*/ 91 h 180"/>
                    <a:gd name="T64" fmla="*/ 60 w 166"/>
                    <a:gd name="T65" fmla="*/ 38 h 180"/>
                    <a:gd name="T66" fmla="*/ 40 w 166"/>
                    <a:gd name="T67" fmla="*/ 31 h 180"/>
                    <a:gd name="T68" fmla="*/ 60 w 166"/>
                    <a:gd name="T69" fmla="*/ 38 h 180"/>
                    <a:gd name="T70" fmla="*/ 50 w 166"/>
                    <a:gd name="T71" fmla="*/ 73 h 180"/>
                    <a:gd name="T72" fmla="*/ 56 w 166"/>
                    <a:gd name="T73" fmla="*/ 43 h 180"/>
                    <a:gd name="T74" fmla="*/ 24 w 166"/>
                    <a:gd name="T75" fmla="*/ 62 h 180"/>
                    <a:gd name="T76" fmla="*/ 35 w 166"/>
                    <a:gd name="T77" fmla="*/ 75 h 180"/>
                    <a:gd name="T78" fmla="*/ 42 w 166"/>
                    <a:gd name="T79" fmla="*/ 108 h 180"/>
                    <a:gd name="T80" fmla="*/ 44 w 166"/>
                    <a:gd name="T81" fmla="*/ 80 h 180"/>
                    <a:gd name="T82" fmla="*/ 21 w 166"/>
                    <a:gd name="T83" fmla="*/ 70 h 180"/>
                    <a:gd name="T84" fmla="*/ 18 w 166"/>
                    <a:gd name="T85" fmla="*/ 82 h 180"/>
                    <a:gd name="T86" fmla="*/ 42 w 166"/>
                    <a:gd name="T87" fmla="*/ 108 h 180"/>
                    <a:gd name="T88" fmla="*/ 30 w 166"/>
                    <a:gd name="T89" fmla="*/ 132 h 180"/>
                    <a:gd name="T90" fmla="*/ 17 w 166"/>
                    <a:gd name="T91" fmla="*/ 105 h 180"/>
                    <a:gd name="T92" fmla="*/ 6 w 166"/>
                    <a:gd name="T93" fmla="*/ 13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6" h="180">
                      <a:moveTo>
                        <a:pt x="166" y="146"/>
                      </a:moveTo>
                      <a:cubicBezTo>
                        <a:pt x="166" y="146"/>
                        <a:pt x="166" y="147"/>
                        <a:pt x="166" y="147"/>
                      </a:cubicBezTo>
                      <a:cubicBezTo>
                        <a:pt x="146" y="164"/>
                        <a:pt x="124" y="180"/>
                        <a:pt x="96" y="173"/>
                      </a:cubicBezTo>
                      <a:cubicBezTo>
                        <a:pt x="81" y="169"/>
                        <a:pt x="67" y="160"/>
                        <a:pt x="53" y="153"/>
                      </a:cubicBezTo>
                      <a:cubicBezTo>
                        <a:pt x="50" y="152"/>
                        <a:pt x="47" y="150"/>
                        <a:pt x="43" y="149"/>
                      </a:cubicBezTo>
                      <a:cubicBezTo>
                        <a:pt x="43" y="149"/>
                        <a:pt x="43" y="149"/>
                        <a:pt x="43" y="149"/>
                      </a:cubicBezTo>
                      <a:cubicBezTo>
                        <a:pt x="42" y="149"/>
                        <a:pt x="40" y="148"/>
                        <a:pt x="39" y="147"/>
                      </a:cubicBezTo>
                      <a:cubicBezTo>
                        <a:pt x="27" y="143"/>
                        <a:pt x="15" y="140"/>
                        <a:pt x="3" y="139"/>
                      </a:cubicBezTo>
                      <a:cubicBezTo>
                        <a:pt x="2" y="139"/>
                        <a:pt x="0" y="138"/>
                        <a:pt x="1" y="136"/>
                      </a:cubicBezTo>
                      <a:cubicBezTo>
                        <a:pt x="7" y="105"/>
                        <a:pt x="12" y="73"/>
                        <a:pt x="26" y="44"/>
                      </a:cubicBezTo>
                      <a:cubicBezTo>
                        <a:pt x="36" y="24"/>
                        <a:pt x="54" y="5"/>
                        <a:pt x="77" y="0"/>
                      </a:cubicBezTo>
                      <a:cubicBezTo>
                        <a:pt x="77" y="2"/>
                        <a:pt x="77" y="4"/>
                        <a:pt x="78" y="6"/>
                      </a:cubicBezTo>
                      <a:cubicBezTo>
                        <a:pt x="67" y="11"/>
                        <a:pt x="60" y="25"/>
                        <a:pt x="64" y="36"/>
                      </a:cubicBezTo>
                      <a:cubicBezTo>
                        <a:pt x="68" y="48"/>
                        <a:pt x="82" y="55"/>
                        <a:pt x="94" y="52"/>
                      </a:cubicBezTo>
                      <a:cubicBezTo>
                        <a:pt x="95" y="53"/>
                        <a:pt x="95" y="55"/>
                        <a:pt x="96" y="56"/>
                      </a:cubicBezTo>
                      <a:cubicBezTo>
                        <a:pt x="84" y="62"/>
                        <a:pt x="78" y="80"/>
                        <a:pt x="85" y="92"/>
                      </a:cubicBezTo>
                      <a:cubicBezTo>
                        <a:pt x="92" y="104"/>
                        <a:pt x="110" y="107"/>
                        <a:pt x="121" y="99"/>
                      </a:cubicBezTo>
                      <a:cubicBezTo>
                        <a:pt x="122" y="100"/>
                        <a:pt x="123" y="102"/>
                        <a:pt x="124" y="103"/>
                      </a:cubicBezTo>
                      <a:cubicBezTo>
                        <a:pt x="117" y="112"/>
                        <a:pt x="117" y="126"/>
                        <a:pt x="125" y="135"/>
                      </a:cubicBezTo>
                      <a:cubicBezTo>
                        <a:pt x="133" y="144"/>
                        <a:pt x="147" y="145"/>
                        <a:pt x="156" y="138"/>
                      </a:cubicBezTo>
                      <a:cubicBezTo>
                        <a:pt x="158" y="139"/>
                        <a:pt x="159" y="140"/>
                        <a:pt x="160" y="141"/>
                      </a:cubicBezTo>
                      <a:cubicBezTo>
                        <a:pt x="160" y="142"/>
                        <a:pt x="160" y="142"/>
                        <a:pt x="159" y="142"/>
                      </a:cubicBezTo>
                      <a:cubicBezTo>
                        <a:pt x="147" y="150"/>
                        <a:pt x="130" y="149"/>
                        <a:pt x="121" y="138"/>
                      </a:cubicBezTo>
                      <a:cubicBezTo>
                        <a:pt x="119" y="136"/>
                        <a:pt x="118" y="135"/>
                        <a:pt x="117" y="133"/>
                      </a:cubicBezTo>
                      <a:cubicBezTo>
                        <a:pt x="113" y="138"/>
                        <a:pt x="110" y="145"/>
                        <a:pt x="110" y="151"/>
                      </a:cubicBezTo>
                      <a:cubicBezTo>
                        <a:pt x="110" y="159"/>
                        <a:pt x="114" y="166"/>
                        <a:pt x="121" y="168"/>
                      </a:cubicBezTo>
                      <a:cubicBezTo>
                        <a:pt x="124" y="168"/>
                        <a:pt x="127" y="167"/>
                        <a:pt x="129" y="166"/>
                      </a:cubicBezTo>
                      <a:cubicBezTo>
                        <a:pt x="142" y="161"/>
                        <a:pt x="152" y="152"/>
                        <a:pt x="162" y="143"/>
                      </a:cubicBezTo>
                      <a:cubicBezTo>
                        <a:pt x="162" y="143"/>
                        <a:pt x="162" y="143"/>
                        <a:pt x="162" y="143"/>
                      </a:cubicBezTo>
                      <a:cubicBezTo>
                        <a:pt x="162" y="143"/>
                        <a:pt x="162" y="143"/>
                        <a:pt x="162" y="143"/>
                      </a:cubicBezTo>
                      <a:cubicBezTo>
                        <a:pt x="162" y="143"/>
                        <a:pt x="162" y="144"/>
                        <a:pt x="163" y="144"/>
                      </a:cubicBezTo>
                      <a:cubicBezTo>
                        <a:pt x="164" y="145"/>
                        <a:pt x="165" y="146"/>
                        <a:pt x="166" y="146"/>
                      </a:cubicBezTo>
                      <a:close/>
                      <a:moveTo>
                        <a:pt x="115" y="169"/>
                      </a:moveTo>
                      <a:cubicBezTo>
                        <a:pt x="110" y="166"/>
                        <a:pt x="106" y="161"/>
                        <a:pt x="105" y="155"/>
                      </a:cubicBezTo>
                      <a:cubicBezTo>
                        <a:pt x="104" y="146"/>
                        <a:pt x="107" y="138"/>
                        <a:pt x="112" y="132"/>
                      </a:cubicBezTo>
                      <a:cubicBezTo>
                        <a:pt x="100" y="133"/>
                        <a:pt x="85" y="133"/>
                        <a:pt x="76" y="123"/>
                      </a:cubicBezTo>
                      <a:cubicBezTo>
                        <a:pt x="72" y="130"/>
                        <a:pt x="70" y="138"/>
                        <a:pt x="72" y="146"/>
                      </a:cubicBezTo>
                      <a:cubicBezTo>
                        <a:pt x="73" y="149"/>
                        <a:pt x="74" y="153"/>
                        <a:pt x="76" y="156"/>
                      </a:cubicBezTo>
                      <a:cubicBezTo>
                        <a:pt x="78" y="159"/>
                        <a:pt x="80" y="160"/>
                        <a:pt x="82" y="162"/>
                      </a:cubicBezTo>
                      <a:cubicBezTo>
                        <a:pt x="83" y="163"/>
                        <a:pt x="84" y="163"/>
                        <a:pt x="86" y="164"/>
                      </a:cubicBezTo>
                      <a:cubicBezTo>
                        <a:pt x="95" y="168"/>
                        <a:pt x="105" y="170"/>
                        <a:pt x="115" y="169"/>
                      </a:cubicBezTo>
                      <a:close/>
                      <a:moveTo>
                        <a:pt x="115" y="127"/>
                      </a:moveTo>
                      <a:cubicBezTo>
                        <a:pt x="113" y="120"/>
                        <a:pt x="114" y="113"/>
                        <a:pt x="116" y="107"/>
                      </a:cubicBezTo>
                      <a:cubicBezTo>
                        <a:pt x="103" y="111"/>
                        <a:pt x="87" y="106"/>
                        <a:pt x="80" y="93"/>
                      </a:cubicBezTo>
                      <a:cubicBezTo>
                        <a:pt x="80" y="93"/>
                        <a:pt x="80" y="93"/>
                        <a:pt x="79" y="92"/>
                      </a:cubicBezTo>
                      <a:cubicBezTo>
                        <a:pt x="73" y="100"/>
                        <a:pt x="73" y="112"/>
                        <a:pt x="80" y="120"/>
                      </a:cubicBezTo>
                      <a:cubicBezTo>
                        <a:pt x="88" y="130"/>
                        <a:pt x="103" y="128"/>
                        <a:pt x="115" y="127"/>
                      </a:cubicBezTo>
                      <a:close/>
                      <a:moveTo>
                        <a:pt x="71" y="157"/>
                      </a:moveTo>
                      <a:cubicBezTo>
                        <a:pt x="69" y="153"/>
                        <a:pt x="68" y="149"/>
                        <a:pt x="67" y="146"/>
                      </a:cubicBezTo>
                      <a:cubicBezTo>
                        <a:pt x="66" y="138"/>
                        <a:pt x="67" y="131"/>
                        <a:pt x="70" y="125"/>
                      </a:cubicBezTo>
                      <a:cubicBezTo>
                        <a:pt x="60" y="125"/>
                        <a:pt x="50" y="121"/>
                        <a:pt x="44" y="112"/>
                      </a:cubicBezTo>
                      <a:cubicBezTo>
                        <a:pt x="36" y="121"/>
                        <a:pt x="32" y="133"/>
                        <a:pt x="39" y="142"/>
                      </a:cubicBezTo>
                      <a:cubicBezTo>
                        <a:pt x="41" y="143"/>
                        <a:pt x="43" y="144"/>
                        <a:pt x="45" y="144"/>
                      </a:cubicBezTo>
                      <a:cubicBezTo>
                        <a:pt x="54" y="148"/>
                        <a:pt x="62" y="153"/>
                        <a:pt x="71" y="157"/>
                      </a:cubicBezTo>
                      <a:close/>
                      <a:moveTo>
                        <a:pt x="86" y="57"/>
                      </a:moveTo>
                      <a:cubicBezTo>
                        <a:pt x="77" y="57"/>
                        <a:pt x="67" y="52"/>
                        <a:pt x="62" y="43"/>
                      </a:cubicBezTo>
                      <a:cubicBezTo>
                        <a:pt x="55" y="50"/>
                        <a:pt x="51" y="60"/>
                        <a:pt x="54" y="70"/>
                      </a:cubicBezTo>
                      <a:cubicBezTo>
                        <a:pt x="58" y="80"/>
                        <a:pt x="67" y="86"/>
                        <a:pt x="77" y="87"/>
                      </a:cubicBezTo>
                      <a:cubicBezTo>
                        <a:pt x="75" y="76"/>
                        <a:pt x="79" y="65"/>
                        <a:pt x="86" y="57"/>
                      </a:cubicBezTo>
                      <a:close/>
                      <a:moveTo>
                        <a:pt x="74" y="91"/>
                      </a:moveTo>
                      <a:cubicBezTo>
                        <a:pt x="65" y="90"/>
                        <a:pt x="57" y="85"/>
                        <a:pt x="52" y="77"/>
                      </a:cubicBezTo>
                      <a:cubicBezTo>
                        <a:pt x="45" y="85"/>
                        <a:pt x="42" y="97"/>
                        <a:pt x="47" y="107"/>
                      </a:cubicBezTo>
                      <a:cubicBezTo>
                        <a:pt x="51" y="117"/>
                        <a:pt x="63" y="122"/>
                        <a:pt x="73" y="119"/>
                      </a:cubicBezTo>
                      <a:cubicBezTo>
                        <a:pt x="68" y="111"/>
                        <a:pt x="69" y="99"/>
                        <a:pt x="74" y="91"/>
                      </a:cubicBezTo>
                      <a:close/>
                      <a:moveTo>
                        <a:pt x="60" y="38"/>
                      </a:moveTo>
                      <a:cubicBezTo>
                        <a:pt x="60" y="38"/>
                        <a:pt x="60" y="38"/>
                        <a:pt x="60" y="38"/>
                      </a:cubicBezTo>
                      <a:cubicBezTo>
                        <a:pt x="56" y="27"/>
                        <a:pt x="60" y="15"/>
                        <a:pt x="68" y="8"/>
                      </a:cubicBezTo>
                      <a:cubicBezTo>
                        <a:pt x="56" y="13"/>
                        <a:pt x="47" y="21"/>
                        <a:pt x="40" y="31"/>
                      </a:cubicBezTo>
                      <a:cubicBezTo>
                        <a:pt x="40" y="31"/>
                        <a:pt x="40" y="31"/>
                        <a:pt x="40" y="31"/>
                      </a:cubicBezTo>
                      <a:cubicBezTo>
                        <a:pt x="43" y="40"/>
                        <a:pt x="52" y="39"/>
                        <a:pt x="60" y="38"/>
                      </a:cubicBezTo>
                      <a:close/>
                      <a:moveTo>
                        <a:pt x="50" y="73"/>
                      </a:moveTo>
                      <a:cubicBezTo>
                        <a:pt x="50" y="73"/>
                        <a:pt x="50" y="73"/>
                        <a:pt x="50" y="73"/>
                      </a:cubicBezTo>
                      <a:cubicBezTo>
                        <a:pt x="50" y="72"/>
                        <a:pt x="50" y="72"/>
                        <a:pt x="50" y="71"/>
                      </a:cubicBezTo>
                      <a:cubicBezTo>
                        <a:pt x="47" y="62"/>
                        <a:pt x="49" y="51"/>
                        <a:pt x="56" y="43"/>
                      </a:cubicBezTo>
                      <a:cubicBezTo>
                        <a:pt x="48" y="44"/>
                        <a:pt x="41" y="43"/>
                        <a:pt x="37" y="36"/>
                      </a:cubicBezTo>
                      <a:cubicBezTo>
                        <a:pt x="32" y="44"/>
                        <a:pt x="27" y="53"/>
                        <a:pt x="24" y="62"/>
                      </a:cubicBezTo>
                      <a:cubicBezTo>
                        <a:pt x="24" y="62"/>
                        <a:pt x="24" y="62"/>
                        <a:pt x="24" y="62"/>
                      </a:cubicBezTo>
                      <a:cubicBezTo>
                        <a:pt x="22" y="69"/>
                        <a:pt x="30" y="73"/>
                        <a:pt x="35" y="75"/>
                      </a:cubicBezTo>
                      <a:cubicBezTo>
                        <a:pt x="40" y="76"/>
                        <a:pt x="45" y="75"/>
                        <a:pt x="50" y="73"/>
                      </a:cubicBezTo>
                      <a:close/>
                      <a:moveTo>
                        <a:pt x="42" y="108"/>
                      </a:moveTo>
                      <a:cubicBezTo>
                        <a:pt x="42" y="108"/>
                        <a:pt x="42" y="108"/>
                        <a:pt x="42" y="108"/>
                      </a:cubicBezTo>
                      <a:cubicBezTo>
                        <a:pt x="38" y="99"/>
                        <a:pt x="39" y="88"/>
                        <a:pt x="44" y="80"/>
                      </a:cubicBezTo>
                      <a:cubicBezTo>
                        <a:pt x="39" y="80"/>
                        <a:pt x="34" y="80"/>
                        <a:pt x="29" y="77"/>
                      </a:cubicBezTo>
                      <a:cubicBezTo>
                        <a:pt x="26" y="76"/>
                        <a:pt x="23" y="73"/>
                        <a:pt x="21" y="70"/>
                      </a:cubicBezTo>
                      <a:cubicBezTo>
                        <a:pt x="20" y="73"/>
                        <a:pt x="19" y="77"/>
                        <a:pt x="18" y="80"/>
                      </a:cubicBezTo>
                      <a:cubicBezTo>
                        <a:pt x="18" y="81"/>
                        <a:pt x="19" y="81"/>
                        <a:pt x="18" y="82"/>
                      </a:cubicBezTo>
                      <a:cubicBezTo>
                        <a:pt x="17" y="89"/>
                        <a:pt x="16" y="95"/>
                        <a:pt x="20" y="101"/>
                      </a:cubicBezTo>
                      <a:cubicBezTo>
                        <a:pt x="25" y="108"/>
                        <a:pt x="34" y="110"/>
                        <a:pt x="42" y="108"/>
                      </a:cubicBezTo>
                      <a:close/>
                      <a:moveTo>
                        <a:pt x="32" y="140"/>
                      </a:moveTo>
                      <a:cubicBezTo>
                        <a:pt x="31" y="137"/>
                        <a:pt x="30" y="135"/>
                        <a:pt x="30" y="132"/>
                      </a:cubicBezTo>
                      <a:cubicBezTo>
                        <a:pt x="30" y="125"/>
                        <a:pt x="33" y="119"/>
                        <a:pt x="36" y="114"/>
                      </a:cubicBezTo>
                      <a:cubicBezTo>
                        <a:pt x="29" y="114"/>
                        <a:pt x="22" y="111"/>
                        <a:pt x="17" y="105"/>
                      </a:cubicBezTo>
                      <a:cubicBezTo>
                        <a:pt x="16" y="103"/>
                        <a:pt x="14" y="101"/>
                        <a:pt x="14" y="99"/>
                      </a:cubicBezTo>
                      <a:cubicBezTo>
                        <a:pt x="11" y="111"/>
                        <a:pt x="9" y="123"/>
                        <a:pt x="6" y="134"/>
                      </a:cubicBezTo>
                      <a:cubicBezTo>
                        <a:pt x="15" y="135"/>
                        <a:pt x="24" y="137"/>
                        <a:pt x="32" y="14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35"/>
                <p:cNvSpPr>
                  <a:spLocks/>
                </p:cNvSpPr>
                <p:nvPr/>
              </p:nvSpPr>
              <p:spPr bwMode="auto">
                <a:xfrm>
                  <a:off x="3357" y="1561"/>
                  <a:ext cx="40" cy="45"/>
                </a:xfrm>
                <a:custGeom>
                  <a:avLst/>
                  <a:gdLst>
                    <a:gd name="T0" fmla="*/ 14 w 17"/>
                    <a:gd name="T1" fmla="*/ 0 h 19"/>
                    <a:gd name="T2" fmla="*/ 17 w 17"/>
                    <a:gd name="T3" fmla="*/ 9 h 19"/>
                    <a:gd name="T4" fmla="*/ 11 w 17"/>
                    <a:gd name="T5" fmla="*/ 15 h 19"/>
                    <a:gd name="T6" fmla="*/ 6 w 17"/>
                    <a:gd name="T7" fmla="*/ 19 h 19"/>
                    <a:gd name="T8" fmla="*/ 0 w 17"/>
                    <a:gd name="T9" fmla="*/ 4 h 19"/>
                    <a:gd name="T10" fmla="*/ 14 w 17"/>
                    <a:gd name="T11" fmla="*/ 0 h 19"/>
                  </a:gdLst>
                  <a:ahLst/>
                  <a:cxnLst>
                    <a:cxn ang="0">
                      <a:pos x="T0" y="T1"/>
                    </a:cxn>
                    <a:cxn ang="0">
                      <a:pos x="T2" y="T3"/>
                    </a:cxn>
                    <a:cxn ang="0">
                      <a:pos x="T4" y="T5"/>
                    </a:cxn>
                    <a:cxn ang="0">
                      <a:pos x="T6" y="T7"/>
                    </a:cxn>
                    <a:cxn ang="0">
                      <a:pos x="T8" y="T9"/>
                    </a:cxn>
                    <a:cxn ang="0">
                      <a:pos x="T10" y="T11"/>
                    </a:cxn>
                  </a:cxnLst>
                  <a:rect l="0" t="0" r="r" b="b"/>
                  <a:pathLst>
                    <a:path w="17" h="19">
                      <a:moveTo>
                        <a:pt x="14" y="0"/>
                      </a:moveTo>
                      <a:cubicBezTo>
                        <a:pt x="15" y="3"/>
                        <a:pt x="16" y="6"/>
                        <a:pt x="17" y="9"/>
                      </a:cubicBezTo>
                      <a:cubicBezTo>
                        <a:pt x="15" y="11"/>
                        <a:pt x="13" y="13"/>
                        <a:pt x="11" y="15"/>
                      </a:cubicBezTo>
                      <a:cubicBezTo>
                        <a:pt x="9" y="16"/>
                        <a:pt x="7" y="17"/>
                        <a:pt x="6" y="19"/>
                      </a:cubicBezTo>
                      <a:cubicBezTo>
                        <a:pt x="3" y="14"/>
                        <a:pt x="1" y="9"/>
                        <a:pt x="0" y="4"/>
                      </a:cubicBezTo>
                      <a:cubicBezTo>
                        <a:pt x="5" y="3"/>
                        <a:pt x="10" y="2"/>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36"/>
                <p:cNvSpPr>
                  <a:spLocks/>
                </p:cNvSpPr>
                <p:nvPr/>
              </p:nvSpPr>
              <p:spPr bwMode="auto">
                <a:xfrm>
                  <a:off x="3508" y="868"/>
                  <a:ext cx="43" cy="43"/>
                </a:xfrm>
                <a:custGeom>
                  <a:avLst/>
                  <a:gdLst>
                    <a:gd name="T0" fmla="*/ 18 w 18"/>
                    <a:gd name="T1" fmla="*/ 14 h 18"/>
                    <a:gd name="T2" fmla="*/ 13 w 18"/>
                    <a:gd name="T3" fmla="*/ 16 h 18"/>
                    <a:gd name="T4" fmla="*/ 7 w 18"/>
                    <a:gd name="T5" fmla="*/ 18 h 18"/>
                    <a:gd name="T6" fmla="*/ 0 w 18"/>
                    <a:gd name="T7" fmla="*/ 0 h 18"/>
                    <a:gd name="T8" fmla="*/ 14 w 18"/>
                    <a:gd name="T9" fmla="*/ 1 h 18"/>
                    <a:gd name="T10" fmla="*/ 18 w 18"/>
                    <a:gd name="T11" fmla="*/ 14 h 18"/>
                  </a:gdLst>
                  <a:ahLst/>
                  <a:cxnLst>
                    <a:cxn ang="0">
                      <a:pos x="T0" y="T1"/>
                    </a:cxn>
                    <a:cxn ang="0">
                      <a:pos x="T2" y="T3"/>
                    </a:cxn>
                    <a:cxn ang="0">
                      <a:pos x="T4" y="T5"/>
                    </a:cxn>
                    <a:cxn ang="0">
                      <a:pos x="T6" y="T7"/>
                    </a:cxn>
                    <a:cxn ang="0">
                      <a:pos x="T8" y="T9"/>
                    </a:cxn>
                    <a:cxn ang="0">
                      <a:pos x="T10" y="T11"/>
                    </a:cxn>
                  </a:cxnLst>
                  <a:rect l="0" t="0" r="r" b="b"/>
                  <a:pathLst>
                    <a:path w="18" h="18">
                      <a:moveTo>
                        <a:pt x="18" y="14"/>
                      </a:moveTo>
                      <a:cubicBezTo>
                        <a:pt x="17" y="14"/>
                        <a:pt x="15" y="15"/>
                        <a:pt x="13" y="16"/>
                      </a:cubicBezTo>
                      <a:cubicBezTo>
                        <a:pt x="11" y="17"/>
                        <a:pt x="9" y="18"/>
                        <a:pt x="7" y="18"/>
                      </a:cubicBezTo>
                      <a:cubicBezTo>
                        <a:pt x="4" y="13"/>
                        <a:pt x="2" y="6"/>
                        <a:pt x="0" y="0"/>
                      </a:cubicBezTo>
                      <a:cubicBezTo>
                        <a:pt x="5" y="2"/>
                        <a:pt x="10" y="2"/>
                        <a:pt x="14" y="1"/>
                      </a:cubicBezTo>
                      <a:cubicBezTo>
                        <a:pt x="15" y="6"/>
                        <a:pt x="17" y="10"/>
                        <a:pt x="18"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37"/>
                <p:cNvSpPr>
                  <a:spLocks/>
                </p:cNvSpPr>
                <p:nvPr/>
              </p:nvSpPr>
              <p:spPr bwMode="auto">
                <a:xfrm>
                  <a:off x="3366" y="1450"/>
                  <a:ext cx="50" cy="38"/>
                </a:xfrm>
                <a:custGeom>
                  <a:avLst/>
                  <a:gdLst>
                    <a:gd name="T0" fmla="*/ 21 w 21"/>
                    <a:gd name="T1" fmla="*/ 7 h 16"/>
                    <a:gd name="T2" fmla="*/ 15 w 21"/>
                    <a:gd name="T3" fmla="*/ 16 h 16"/>
                    <a:gd name="T4" fmla="*/ 0 w 21"/>
                    <a:gd name="T5" fmla="*/ 13 h 16"/>
                    <a:gd name="T6" fmla="*/ 8 w 21"/>
                    <a:gd name="T7" fmla="*/ 0 h 16"/>
                    <a:gd name="T8" fmla="*/ 8 w 21"/>
                    <a:gd name="T9" fmla="*/ 0 h 16"/>
                    <a:gd name="T10" fmla="*/ 8 w 21"/>
                    <a:gd name="T11" fmla="*/ 1 h 16"/>
                    <a:gd name="T12" fmla="*/ 15 w 21"/>
                    <a:gd name="T13" fmla="*/ 4 h 16"/>
                    <a:gd name="T14" fmla="*/ 21 w 21"/>
                    <a:gd name="T15" fmla="*/ 7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6">
                      <a:moveTo>
                        <a:pt x="21" y="7"/>
                      </a:moveTo>
                      <a:cubicBezTo>
                        <a:pt x="19" y="10"/>
                        <a:pt x="17" y="13"/>
                        <a:pt x="15" y="16"/>
                      </a:cubicBezTo>
                      <a:cubicBezTo>
                        <a:pt x="11" y="14"/>
                        <a:pt x="5" y="13"/>
                        <a:pt x="0" y="13"/>
                      </a:cubicBezTo>
                      <a:cubicBezTo>
                        <a:pt x="2" y="8"/>
                        <a:pt x="5" y="4"/>
                        <a:pt x="8" y="0"/>
                      </a:cubicBezTo>
                      <a:cubicBezTo>
                        <a:pt x="8" y="0"/>
                        <a:pt x="8" y="0"/>
                        <a:pt x="8" y="0"/>
                      </a:cubicBezTo>
                      <a:cubicBezTo>
                        <a:pt x="8" y="0"/>
                        <a:pt x="8" y="0"/>
                        <a:pt x="8" y="1"/>
                      </a:cubicBezTo>
                      <a:cubicBezTo>
                        <a:pt x="10" y="2"/>
                        <a:pt x="13" y="3"/>
                        <a:pt x="15" y="4"/>
                      </a:cubicBezTo>
                      <a:cubicBezTo>
                        <a:pt x="17" y="5"/>
                        <a:pt x="19" y="6"/>
                        <a:pt x="21"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38"/>
                <p:cNvSpPr>
                  <a:spLocks/>
                </p:cNvSpPr>
                <p:nvPr/>
              </p:nvSpPr>
              <p:spPr bwMode="auto">
                <a:xfrm>
                  <a:off x="3527" y="707"/>
                  <a:ext cx="50" cy="50"/>
                </a:xfrm>
                <a:custGeom>
                  <a:avLst/>
                  <a:gdLst>
                    <a:gd name="T0" fmla="*/ 21 w 21"/>
                    <a:gd name="T1" fmla="*/ 9 h 21"/>
                    <a:gd name="T2" fmla="*/ 21 w 21"/>
                    <a:gd name="T3" fmla="*/ 9 h 21"/>
                    <a:gd name="T4" fmla="*/ 11 w 21"/>
                    <a:gd name="T5" fmla="*/ 21 h 21"/>
                    <a:gd name="T6" fmla="*/ 7 w 21"/>
                    <a:gd name="T7" fmla="*/ 18 h 21"/>
                    <a:gd name="T8" fmla="*/ 0 w 21"/>
                    <a:gd name="T9" fmla="*/ 14 h 21"/>
                    <a:gd name="T10" fmla="*/ 0 w 21"/>
                    <a:gd name="T11" fmla="*/ 14 h 21"/>
                    <a:gd name="T12" fmla="*/ 11 w 21"/>
                    <a:gd name="T13" fmla="*/ 2 h 21"/>
                    <a:gd name="T14" fmla="*/ 14 w 21"/>
                    <a:gd name="T15" fmla="*/ 0 h 21"/>
                    <a:gd name="T16" fmla="*/ 17 w 21"/>
                    <a:gd name="T17" fmla="*/ 4 h 21"/>
                    <a:gd name="T18" fmla="*/ 21 w 21"/>
                    <a:gd name="T19"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9"/>
                      </a:moveTo>
                      <a:cubicBezTo>
                        <a:pt x="21" y="9"/>
                        <a:pt x="21" y="9"/>
                        <a:pt x="21" y="9"/>
                      </a:cubicBezTo>
                      <a:cubicBezTo>
                        <a:pt x="17" y="12"/>
                        <a:pt x="13" y="16"/>
                        <a:pt x="11" y="21"/>
                      </a:cubicBezTo>
                      <a:cubicBezTo>
                        <a:pt x="9" y="20"/>
                        <a:pt x="8" y="19"/>
                        <a:pt x="7" y="18"/>
                      </a:cubicBezTo>
                      <a:cubicBezTo>
                        <a:pt x="5" y="17"/>
                        <a:pt x="3" y="15"/>
                        <a:pt x="0" y="14"/>
                      </a:cubicBezTo>
                      <a:cubicBezTo>
                        <a:pt x="0" y="14"/>
                        <a:pt x="0" y="14"/>
                        <a:pt x="0" y="14"/>
                      </a:cubicBezTo>
                      <a:cubicBezTo>
                        <a:pt x="3" y="9"/>
                        <a:pt x="6" y="5"/>
                        <a:pt x="11" y="2"/>
                      </a:cubicBezTo>
                      <a:cubicBezTo>
                        <a:pt x="12" y="1"/>
                        <a:pt x="13" y="0"/>
                        <a:pt x="14" y="0"/>
                      </a:cubicBezTo>
                      <a:cubicBezTo>
                        <a:pt x="15" y="1"/>
                        <a:pt x="16" y="2"/>
                        <a:pt x="17" y="4"/>
                      </a:cubicBezTo>
                      <a:cubicBezTo>
                        <a:pt x="18" y="5"/>
                        <a:pt x="19" y="8"/>
                        <a:pt x="21"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39"/>
                <p:cNvSpPr>
                  <a:spLocks/>
                </p:cNvSpPr>
                <p:nvPr/>
              </p:nvSpPr>
              <p:spPr bwMode="auto">
                <a:xfrm>
                  <a:off x="3352" y="1526"/>
                  <a:ext cx="38" cy="43"/>
                </a:xfrm>
                <a:custGeom>
                  <a:avLst/>
                  <a:gdLst>
                    <a:gd name="T0" fmla="*/ 15 w 16"/>
                    <a:gd name="T1" fmla="*/ 6 h 18"/>
                    <a:gd name="T2" fmla="*/ 16 w 16"/>
                    <a:gd name="T3" fmla="*/ 12 h 18"/>
                    <a:gd name="T4" fmla="*/ 1 w 16"/>
                    <a:gd name="T5" fmla="*/ 18 h 18"/>
                    <a:gd name="T6" fmla="*/ 0 w 16"/>
                    <a:gd name="T7" fmla="*/ 11 h 18"/>
                    <a:gd name="T8" fmla="*/ 1 w 16"/>
                    <a:gd name="T9" fmla="*/ 0 h 18"/>
                    <a:gd name="T10" fmla="*/ 9 w 16"/>
                    <a:gd name="T11" fmla="*/ 1 h 18"/>
                    <a:gd name="T12" fmla="*/ 16 w 16"/>
                    <a:gd name="T13" fmla="*/ 2 h 18"/>
                    <a:gd name="T14" fmla="*/ 15 w 16"/>
                    <a:gd name="T15" fmla="*/ 6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8">
                      <a:moveTo>
                        <a:pt x="15" y="6"/>
                      </a:moveTo>
                      <a:cubicBezTo>
                        <a:pt x="15" y="8"/>
                        <a:pt x="16" y="10"/>
                        <a:pt x="16" y="12"/>
                      </a:cubicBezTo>
                      <a:cubicBezTo>
                        <a:pt x="11" y="14"/>
                        <a:pt x="6" y="15"/>
                        <a:pt x="1" y="18"/>
                      </a:cubicBezTo>
                      <a:cubicBezTo>
                        <a:pt x="1" y="15"/>
                        <a:pt x="1" y="13"/>
                        <a:pt x="0" y="11"/>
                      </a:cubicBezTo>
                      <a:cubicBezTo>
                        <a:pt x="0" y="7"/>
                        <a:pt x="0" y="4"/>
                        <a:pt x="1" y="0"/>
                      </a:cubicBezTo>
                      <a:cubicBezTo>
                        <a:pt x="3" y="1"/>
                        <a:pt x="6" y="1"/>
                        <a:pt x="9" y="1"/>
                      </a:cubicBezTo>
                      <a:cubicBezTo>
                        <a:pt x="11" y="1"/>
                        <a:pt x="13" y="2"/>
                        <a:pt x="16" y="2"/>
                      </a:cubicBezTo>
                      <a:cubicBezTo>
                        <a:pt x="16" y="3"/>
                        <a:pt x="16" y="5"/>
                        <a:pt x="15"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40"/>
                <p:cNvSpPr>
                  <a:spLocks/>
                </p:cNvSpPr>
                <p:nvPr/>
              </p:nvSpPr>
              <p:spPr bwMode="auto">
                <a:xfrm>
                  <a:off x="3473" y="1017"/>
                  <a:ext cx="35" cy="45"/>
                </a:xfrm>
                <a:custGeom>
                  <a:avLst/>
                  <a:gdLst>
                    <a:gd name="T0" fmla="*/ 15 w 15"/>
                    <a:gd name="T1" fmla="*/ 5 h 19"/>
                    <a:gd name="T2" fmla="*/ 11 w 15"/>
                    <a:gd name="T3" fmla="*/ 19 h 19"/>
                    <a:gd name="T4" fmla="*/ 0 w 15"/>
                    <a:gd name="T5" fmla="*/ 14 h 19"/>
                    <a:gd name="T6" fmla="*/ 3 w 15"/>
                    <a:gd name="T7" fmla="*/ 0 h 19"/>
                    <a:gd name="T8" fmla="*/ 15 w 15"/>
                    <a:gd name="T9" fmla="*/ 5 h 19"/>
                  </a:gdLst>
                  <a:ahLst/>
                  <a:cxnLst>
                    <a:cxn ang="0">
                      <a:pos x="T0" y="T1"/>
                    </a:cxn>
                    <a:cxn ang="0">
                      <a:pos x="T2" y="T3"/>
                    </a:cxn>
                    <a:cxn ang="0">
                      <a:pos x="T4" y="T5"/>
                    </a:cxn>
                    <a:cxn ang="0">
                      <a:pos x="T6" y="T7"/>
                    </a:cxn>
                    <a:cxn ang="0">
                      <a:pos x="T8" y="T9"/>
                    </a:cxn>
                  </a:cxnLst>
                  <a:rect l="0" t="0" r="r" b="b"/>
                  <a:pathLst>
                    <a:path w="15" h="19">
                      <a:moveTo>
                        <a:pt x="15" y="5"/>
                      </a:moveTo>
                      <a:cubicBezTo>
                        <a:pt x="13" y="9"/>
                        <a:pt x="12" y="14"/>
                        <a:pt x="11" y="19"/>
                      </a:cubicBezTo>
                      <a:cubicBezTo>
                        <a:pt x="7" y="17"/>
                        <a:pt x="4" y="16"/>
                        <a:pt x="0" y="14"/>
                      </a:cubicBezTo>
                      <a:cubicBezTo>
                        <a:pt x="1" y="9"/>
                        <a:pt x="2" y="4"/>
                        <a:pt x="3" y="0"/>
                      </a:cubicBezTo>
                      <a:cubicBezTo>
                        <a:pt x="7" y="1"/>
                        <a:pt x="11" y="3"/>
                        <a:pt x="15"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41"/>
                <p:cNvSpPr>
                  <a:spLocks/>
                </p:cNvSpPr>
                <p:nvPr/>
              </p:nvSpPr>
              <p:spPr bwMode="auto">
                <a:xfrm>
                  <a:off x="3269" y="1658"/>
                  <a:ext cx="80" cy="78"/>
                </a:xfrm>
                <a:custGeom>
                  <a:avLst/>
                  <a:gdLst>
                    <a:gd name="T0" fmla="*/ 34 w 34"/>
                    <a:gd name="T1" fmla="*/ 21 h 33"/>
                    <a:gd name="T2" fmla="*/ 34 w 34"/>
                    <a:gd name="T3" fmla="*/ 21 h 33"/>
                    <a:gd name="T4" fmla="*/ 9 w 34"/>
                    <a:gd name="T5" fmla="*/ 32 h 33"/>
                    <a:gd name="T6" fmla="*/ 6 w 34"/>
                    <a:gd name="T7" fmla="*/ 17 h 33"/>
                    <a:gd name="T8" fmla="*/ 15 w 34"/>
                    <a:gd name="T9" fmla="*/ 3 h 33"/>
                    <a:gd name="T10" fmla="*/ 15 w 34"/>
                    <a:gd name="T11" fmla="*/ 0 h 33"/>
                    <a:gd name="T12" fmla="*/ 15 w 34"/>
                    <a:gd name="T13" fmla="*/ 0 h 33"/>
                    <a:gd name="T14" fmla="*/ 20 w 34"/>
                    <a:gd name="T15" fmla="*/ 6 h 33"/>
                    <a:gd name="T16" fmla="*/ 13 w 34"/>
                    <a:gd name="T17" fmla="*/ 11 h 33"/>
                    <a:gd name="T18" fmla="*/ 12 w 34"/>
                    <a:gd name="T19" fmla="*/ 20 h 33"/>
                    <a:gd name="T20" fmla="*/ 20 w 34"/>
                    <a:gd name="T21" fmla="*/ 21 h 33"/>
                    <a:gd name="T22" fmla="*/ 26 w 34"/>
                    <a:gd name="T23" fmla="*/ 14 h 33"/>
                    <a:gd name="T24" fmla="*/ 34 w 34"/>
                    <a:gd name="T25"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3">
                      <a:moveTo>
                        <a:pt x="34" y="21"/>
                      </a:moveTo>
                      <a:cubicBezTo>
                        <a:pt x="34" y="21"/>
                        <a:pt x="34" y="21"/>
                        <a:pt x="34" y="21"/>
                      </a:cubicBezTo>
                      <a:cubicBezTo>
                        <a:pt x="28" y="27"/>
                        <a:pt x="18" y="33"/>
                        <a:pt x="9" y="32"/>
                      </a:cubicBezTo>
                      <a:cubicBezTo>
                        <a:pt x="0" y="31"/>
                        <a:pt x="3" y="23"/>
                        <a:pt x="6" y="17"/>
                      </a:cubicBezTo>
                      <a:cubicBezTo>
                        <a:pt x="9" y="12"/>
                        <a:pt x="12" y="7"/>
                        <a:pt x="15" y="3"/>
                      </a:cubicBezTo>
                      <a:cubicBezTo>
                        <a:pt x="16" y="2"/>
                        <a:pt x="15" y="1"/>
                        <a:pt x="15" y="0"/>
                      </a:cubicBezTo>
                      <a:cubicBezTo>
                        <a:pt x="15" y="0"/>
                        <a:pt x="15" y="0"/>
                        <a:pt x="15" y="0"/>
                      </a:cubicBezTo>
                      <a:cubicBezTo>
                        <a:pt x="17" y="2"/>
                        <a:pt x="18" y="4"/>
                        <a:pt x="20" y="6"/>
                      </a:cubicBezTo>
                      <a:cubicBezTo>
                        <a:pt x="17" y="7"/>
                        <a:pt x="15" y="9"/>
                        <a:pt x="13" y="11"/>
                      </a:cubicBezTo>
                      <a:cubicBezTo>
                        <a:pt x="11" y="13"/>
                        <a:pt x="10" y="17"/>
                        <a:pt x="12" y="20"/>
                      </a:cubicBezTo>
                      <a:cubicBezTo>
                        <a:pt x="14" y="22"/>
                        <a:pt x="18" y="22"/>
                        <a:pt x="20" y="21"/>
                      </a:cubicBezTo>
                      <a:cubicBezTo>
                        <a:pt x="23" y="20"/>
                        <a:pt x="26" y="16"/>
                        <a:pt x="26" y="14"/>
                      </a:cubicBezTo>
                      <a:cubicBezTo>
                        <a:pt x="28" y="16"/>
                        <a:pt x="31" y="19"/>
                        <a:pt x="34" y="2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42"/>
                <p:cNvSpPr>
                  <a:spLocks/>
                </p:cNvSpPr>
                <p:nvPr/>
              </p:nvSpPr>
              <p:spPr bwMode="auto">
                <a:xfrm>
                  <a:off x="3556" y="338"/>
                  <a:ext cx="68" cy="175"/>
                </a:xfrm>
                <a:custGeom>
                  <a:avLst/>
                  <a:gdLst>
                    <a:gd name="T0" fmla="*/ 29 w 29"/>
                    <a:gd name="T1" fmla="*/ 71 h 74"/>
                    <a:gd name="T2" fmla="*/ 29 w 29"/>
                    <a:gd name="T3" fmla="*/ 74 h 74"/>
                    <a:gd name="T4" fmla="*/ 29 w 29"/>
                    <a:gd name="T5" fmla="*/ 74 h 74"/>
                    <a:gd name="T6" fmla="*/ 15 w 29"/>
                    <a:gd name="T7" fmla="*/ 57 h 74"/>
                    <a:gd name="T8" fmla="*/ 9 w 29"/>
                    <a:gd name="T9" fmla="*/ 48 h 74"/>
                    <a:gd name="T10" fmla="*/ 1 w 29"/>
                    <a:gd name="T11" fmla="*/ 26 h 74"/>
                    <a:gd name="T12" fmla="*/ 4 w 29"/>
                    <a:gd name="T13" fmla="*/ 8 h 74"/>
                    <a:gd name="T14" fmla="*/ 23 w 29"/>
                    <a:gd name="T15" fmla="*/ 7 h 74"/>
                    <a:gd name="T16" fmla="*/ 29 w 29"/>
                    <a:gd name="T17" fmla="*/ 27 h 74"/>
                    <a:gd name="T18" fmla="*/ 28 w 29"/>
                    <a:gd name="T19" fmla="*/ 69 h 74"/>
                    <a:gd name="T20" fmla="*/ 29 w 29"/>
                    <a:gd name="T21" fmla="*/ 7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74">
                      <a:moveTo>
                        <a:pt x="29" y="71"/>
                      </a:moveTo>
                      <a:cubicBezTo>
                        <a:pt x="29" y="72"/>
                        <a:pt x="29" y="73"/>
                        <a:pt x="29" y="74"/>
                      </a:cubicBezTo>
                      <a:cubicBezTo>
                        <a:pt x="29" y="74"/>
                        <a:pt x="29" y="74"/>
                        <a:pt x="29" y="74"/>
                      </a:cubicBezTo>
                      <a:cubicBezTo>
                        <a:pt x="25" y="68"/>
                        <a:pt x="20" y="62"/>
                        <a:pt x="15" y="57"/>
                      </a:cubicBezTo>
                      <a:cubicBezTo>
                        <a:pt x="13" y="54"/>
                        <a:pt x="11" y="51"/>
                        <a:pt x="9" y="48"/>
                      </a:cubicBezTo>
                      <a:cubicBezTo>
                        <a:pt x="6" y="42"/>
                        <a:pt x="2" y="34"/>
                        <a:pt x="1" y="26"/>
                      </a:cubicBezTo>
                      <a:cubicBezTo>
                        <a:pt x="0" y="20"/>
                        <a:pt x="1" y="14"/>
                        <a:pt x="4" y="8"/>
                      </a:cubicBezTo>
                      <a:cubicBezTo>
                        <a:pt x="9" y="1"/>
                        <a:pt x="18" y="0"/>
                        <a:pt x="23" y="7"/>
                      </a:cubicBezTo>
                      <a:cubicBezTo>
                        <a:pt x="28" y="12"/>
                        <a:pt x="29" y="20"/>
                        <a:pt x="29" y="27"/>
                      </a:cubicBezTo>
                      <a:cubicBezTo>
                        <a:pt x="29" y="41"/>
                        <a:pt x="27" y="55"/>
                        <a:pt x="28" y="69"/>
                      </a:cubicBezTo>
                      <a:cubicBezTo>
                        <a:pt x="28" y="70"/>
                        <a:pt x="28" y="71"/>
                        <a:pt x="29" y="7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43"/>
                <p:cNvSpPr>
                  <a:spLocks/>
                </p:cNvSpPr>
                <p:nvPr/>
              </p:nvSpPr>
              <p:spPr bwMode="auto">
                <a:xfrm>
                  <a:off x="3660" y="178"/>
                  <a:ext cx="40" cy="28"/>
                </a:xfrm>
                <a:custGeom>
                  <a:avLst/>
                  <a:gdLst>
                    <a:gd name="T0" fmla="*/ 10 w 17"/>
                    <a:gd name="T1" fmla="*/ 2 h 12"/>
                    <a:gd name="T2" fmla="*/ 17 w 17"/>
                    <a:gd name="T3" fmla="*/ 12 h 12"/>
                    <a:gd name="T4" fmla="*/ 0 w 17"/>
                    <a:gd name="T5" fmla="*/ 9 h 12"/>
                    <a:gd name="T6" fmla="*/ 0 w 17"/>
                    <a:gd name="T7" fmla="*/ 8 h 12"/>
                    <a:gd name="T8" fmla="*/ 10 w 17"/>
                    <a:gd name="T9" fmla="*/ 2 h 12"/>
                  </a:gdLst>
                  <a:ahLst/>
                  <a:cxnLst>
                    <a:cxn ang="0">
                      <a:pos x="T0" y="T1"/>
                    </a:cxn>
                    <a:cxn ang="0">
                      <a:pos x="T2" y="T3"/>
                    </a:cxn>
                    <a:cxn ang="0">
                      <a:pos x="T4" y="T5"/>
                    </a:cxn>
                    <a:cxn ang="0">
                      <a:pos x="T6" y="T7"/>
                    </a:cxn>
                    <a:cxn ang="0">
                      <a:pos x="T8" y="T9"/>
                    </a:cxn>
                  </a:cxnLst>
                  <a:rect l="0" t="0" r="r" b="b"/>
                  <a:pathLst>
                    <a:path w="17" h="12">
                      <a:moveTo>
                        <a:pt x="10" y="2"/>
                      </a:moveTo>
                      <a:cubicBezTo>
                        <a:pt x="15" y="3"/>
                        <a:pt x="17" y="8"/>
                        <a:pt x="17" y="12"/>
                      </a:cubicBezTo>
                      <a:cubicBezTo>
                        <a:pt x="11" y="10"/>
                        <a:pt x="6" y="9"/>
                        <a:pt x="0" y="9"/>
                      </a:cubicBezTo>
                      <a:cubicBezTo>
                        <a:pt x="0" y="8"/>
                        <a:pt x="0" y="8"/>
                        <a:pt x="0" y="8"/>
                      </a:cubicBezTo>
                      <a:cubicBezTo>
                        <a:pt x="1" y="3"/>
                        <a:pt x="6" y="0"/>
                        <a:pt x="10"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44"/>
                <p:cNvSpPr>
                  <a:spLocks/>
                </p:cNvSpPr>
                <p:nvPr/>
              </p:nvSpPr>
              <p:spPr bwMode="auto">
                <a:xfrm>
                  <a:off x="3205" y="1772"/>
                  <a:ext cx="123" cy="83"/>
                </a:xfrm>
                <a:custGeom>
                  <a:avLst/>
                  <a:gdLst>
                    <a:gd name="T0" fmla="*/ 50 w 52"/>
                    <a:gd name="T1" fmla="*/ 8 h 35"/>
                    <a:gd name="T2" fmla="*/ 52 w 52"/>
                    <a:gd name="T3" fmla="*/ 10 h 35"/>
                    <a:gd name="T4" fmla="*/ 52 w 52"/>
                    <a:gd name="T5" fmla="*/ 10 h 35"/>
                    <a:gd name="T6" fmla="*/ 19 w 52"/>
                    <a:gd name="T7" fmla="*/ 33 h 35"/>
                    <a:gd name="T8" fmla="*/ 11 w 52"/>
                    <a:gd name="T9" fmla="*/ 35 h 35"/>
                    <a:gd name="T10" fmla="*/ 0 w 52"/>
                    <a:gd name="T11" fmla="*/ 18 h 35"/>
                    <a:gd name="T12" fmla="*/ 7 w 52"/>
                    <a:gd name="T13" fmla="*/ 0 h 35"/>
                    <a:gd name="T14" fmla="*/ 11 w 52"/>
                    <a:gd name="T15" fmla="*/ 5 h 35"/>
                    <a:gd name="T16" fmla="*/ 49 w 52"/>
                    <a:gd name="T17" fmla="*/ 9 h 35"/>
                    <a:gd name="T18" fmla="*/ 50 w 52"/>
                    <a:gd name="T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5">
                      <a:moveTo>
                        <a:pt x="50" y="8"/>
                      </a:moveTo>
                      <a:cubicBezTo>
                        <a:pt x="51" y="9"/>
                        <a:pt x="51" y="9"/>
                        <a:pt x="52" y="10"/>
                      </a:cubicBezTo>
                      <a:cubicBezTo>
                        <a:pt x="52" y="10"/>
                        <a:pt x="52" y="10"/>
                        <a:pt x="52" y="10"/>
                      </a:cubicBezTo>
                      <a:cubicBezTo>
                        <a:pt x="42" y="19"/>
                        <a:pt x="32" y="28"/>
                        <a:pt x="19" y="33"/>
                      </a:cubicBezTo>
                      <a:cubicBezTo>
                        <a:pt x="17" y="34"/>
                        <a:pt x="14" y="35"/>
                        <a:pt x="11" y="35"/>
                      </a:cubicBezTo>
                      <a:cubicBezTo>
                        <a:pt x="4" y="33"/>
                        <a:pt x="0" y="26"/>
                        <a:pt x="0" y="18"/>
                      </a:cubicBezTo>
                      <a:cubicBezTo>
                        <a:pt x="0" y="12"/>
                        <a:pt x="3" y="5"/>
                        <a:pt x="7" y="0"/>
                      </a:cubicBezTo>
                      <a:cubicBezTo>
                        <a:pt x="8" y="2"/>
                        <a:pt x="9" y="3"/>
                        <a:pt x="11" y="5"/>
                      </a:cubicBezTo>
                      <a:cubicBezTo>
                        <a:pt x="20" y="16"/>
                        <a:pt x="37" y="17"/>
                        <a:pt x="49" y="9"/>
                      </a:cubicBezTo>
                      <a:cubicBezTo>
                        <a:pt x="50" y="9"/>
                        <a:pt x="50" y="9"/>
                        <a:pt x="50"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45"/>
                <p:cNvSpPr>
                  <a:spLocks/>
                </p:cNvSpPr>
                <p:nvPr/>
              </p:nvSpPr>
              <p:spPr bwMode="auto">
                <a:xfrm>
                  <a:off x="3354" y="1486"/>
                  <a:ext cx="45" cy="38"/>
                </a:xfrm>
                <a:custGeom>
                  <a:avLst/>
                  <a:gdLst>
                    <a:gd name="T0" fmla="*/ 19 w 19"/>
                    <a:gd name="T1" fmla="*/ 4 h 16"/>
                    <a:gd name="T2" fmla="*/ 15 w 19"/>
                    <a:gd name="T3" fmla="*/ 16 h 16"/>
                    <a:gd name="T4" fmla="*/ 8 w 19"/>
                    <a:gd name="T5" fmla="*/ 16 h 16"/>
                    <a:gd name="T6" fmla="*/ 0 w 19"/>
                    <a:gd name="T7" fmla="*/ 15 h 16"/>
                    <a:gd name="T8" fmla="*/ 4 w 19"/>
                    <a:gd name="T9" fmla="*/ 0 h 16"/>
                    <a:gd name="T10" fmla="*/ 19 w 19"/>
                    <a:gd name="T11" fmla="*/ 4 h 16"/>
                  </a:gdLst>
                  <a:ahLst/>
                  <a:cxnLst>
                    <a:cxn ang="0">
                      <a:pos x="T0" y="T1"/>
                    </a:cxn>
                    <a:cxn ang="0">
                      <a:pos x="T2" y="T3"/>
                    </a:cxn>
                    <a:cxn ang="0">
                      <a:pos x="T4" y="T5"/>
                    </a:cxn>
                    <a:cxn ang="0">
                      <a:pos x="T6" y="T7"/>
                    </a:cxn>
                    <a:cxn ang="0">
                      <a:pos x="T8" y="T9"/>
                    </a:cxn>
                    <a:cxn ang="0">
                      <a:pos x="T10" y="T11"/>
                    </a:cxn>
                  </a:cxnLst>
                  <a:rect l="0" t="0" r="r" b="b"/>
                  <a:pathLst>
                    <a:path w="19" h="16">
                      <a:moveTo>
                        <a:pt x="19" y="4"/>
                      </a:moveTo>
                      <a:cubicBezTo>
                        <a:pt x="17" y="8"/>
                        <a:pt x="16" y="12"/>
                        <a:pt x="15" y="16"/>
                      </a:cubicBezTo>
                      <a:cubicBezTo>
                        <a:pt x="13" y="16"/>
                        <a:pt x="10" y="16"/>
                        <a:pt x="8" y="16"/>
                      </a:cubicBezTo>
                      <a:cubicBezTo>
                        <a:pt x="5" y="16"/>
                        <a:pt x="3" y="16"/>
                        <a:pt x="0" y="15"/>
                      </a:cubicBezTo>
                      <a:cubicBezTo>
                        <a:pt x="1" y="10"/>
                        <a:pt x="2" y="5"/>
                        <a:pt x="4" y="0"/>
                      </a:cubicBezTo>
                      <a:cubicBezTo>
                        <a:pt x="9" y="1"/>
                        <a:pt x="14" y="3"/>
                        <a:pt x="19"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46"/>
                <p:cNvSpPr>
                  <a:spLocks/>
                </p:cNvSpPr>
                <p:nvPr/>
              </p:nvSpPr>
              <p:spPr bwMode="auto">
                <a:xfrm>
                  <a:off x="3288" y="1734"/>
                  <a:ext cx="45" cy="52"/>
                </a:xfrm>
                <a:custGeom>
                  <a:avLst/>
                  <a:gdLst>
                    <a:gd name="T0" fmla="*/ 18 w 19"/>
                    <a:gd name="T1" fmla="*/ 21 h 22"/>
                    <a:gd name="T2" fmla="*/ 18 w 19"/>
                    <a:gd name="T3" fmla="*/ 22 h 22"/>
                    <a:gd name="T4" fmla="*/ 0 w 19"/>
                    <a:gd name="T5" fmla="*/ 4 h 22"/>
                    <a:gd name="T6" fmla="*/ 19 w 19"/>
                    <a:gd name="T7" fmla="*/ 0 h 22"/>
                    <a:gd name="T8" fmla="*/ 18 w 19"/>
                    <a:gd name="T9" fmla="*/ 21 h 22"/>
                  </a:gdLst>
                  <a:ahLst/>
                  <a:cxnLst>
                    <a:cxn ang="0">
                      <a:pos x="T0" y="T1"/>
                    </a:cxn>
                    <a:cxn ang="0">
                      <a:pos x="T2" y="T3"/>
                    </a:cxn>
                    <a:cxn ang="0">
                      <a:pos x="T4" y="T5"/>
                    </a:cxn>
                    <a:cxn ang="0">
                      <a:pos x="T6" y="T7"/>
                    </a:cxn>
                    <a:cxn ang="0">
                      <a:pos x="T8" y="T9"/>
                    </a:cxn>
                  </a:cxnLst>
                  <a:rect l="0" t="0" r="r" b="b"/>
                  <a:pathLst>
                    <a:path w="19" h="22">
                      <a:moveTo>
                        <a:pt x="18" y="21"/>
                      </a:moveTo>
                      <a:cubicBezTo>
                        <a:pt x="18" y="22"/>
                        <a:pt x="18" y="22"/>
                        <a:pt x="18" y="22"/>
                      </a:cubicBezTo>
                      <a:cubicBezTo>
                        <a:pt x="11" y="16"/>
                        <a:pt x="5" y="10"/>
                        <a:pt x="0" y="4"/>
                      </a:cubicBezTo>
                      <a:cubicBezTo>
                        <a:pt x="6" y="5"/>
                        <a:pt x="13" y="3"/>
                        <a:pt x="19" y="0"/>
                      </a:cubicBezTo>
                      <a:cubicBezTo>
                        <a:pt x="14" y="7"/>
                        <a:pt x="12" y="16"/>
                        <a:pt x="18" y="2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47"/>
                <p:cNvSpPr>
                  <a:spLocks/>
                </p:cNvSpPr>
                <p:nvPr/>
              </p:nvSpPr>
              <p:spPr bwMode="auto">
                <a:xfrm>
                  <a:off x="3522" y="596"/>
                  <a:ext cx="74" cy="71"/>
                </a:xfrm>
                <a:custGeom>
                  <a:avLst/>
                  <a:gdLst>
                    <a:gd name="T0" fmla="*/ 30 w 31"/>
                    <a:gd name="T1" fmla="*/ 14 h 30"/>
                    <a:gd name="T2" fmla="*/ 31 w 31"/>
                    <a:gd name="T3" fmla="*/ 18 h 30"/>
                    <a:gd name="T4" fmla="*/ 26 w 31"/>
                    <a:gd name="T5" fmla="*/ 20 h 30"/>
                    <a:gd name="T6" fmla="*/ 13 w 31"/>
                    <a:gd name="T7" fmla="*/ 12 h 30"/>
                    <a:gd name="T8" fmla="*/ 10 w 31"/>
                    <a:gd name="T9" fmla="*/ 26 h 30"/>
                    <a:gd name="T10" fmla="*/ 1 w 31"/>
                    <a:gd name="T11" fmla="*/ 30 h 30"/>
                    <a:gd name="T12" fmla="*/ 1 w 31"/>
                    <a:gd name="T13" fmla="*/ 15 h 30"/>
                    <a:gd name="T14" fmla="*/ 10 w 31"/>
                    <a:gd name="T15" fmla="*/ 2 h 30"/>
                    <a:gd name="T16" fmla="*/ 25 w 31"/>
                    <a:gd name="T17" fmla="*/ 7 h 30"/>
                    <a:gd name="T18" fmla="*/ 30 w 31"/>
                    <a:gd name="T1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30" y="14"/>
                      </a:moveTo>
                      <a:cubicBezTo>
                        <a:pt x="30" y="15"/>
                        <a:pt x="31" y="17"/>
                        <a:pt x="31" y="18"/>
                      </a:cubicBezTo>
                      <a:cubicBezTo>
                        <a:pt x="29" y="19"/>
                        <a:pt x="28" y="19"/>
                        <a:pt x="26" y="20"/>
                      </a:cubicBezTo>
                      <a:cubicBezTo>
                        <a:pt x="24" y="14"/>
                        <a:pt x="19" y="8"/>
                        <a:pt x="13" y="12"/>
                      </a:cubicBezTo>
                      <a:cubicBezTo>
                        <a:pt x="7" y="15"/>
                        <a:pt x="8" y="21"/>
                        <a:pt x="10" y="26"/>
                      </a:cubicBezTo>
                      <a:cubicBezTo>
                        <a:pt x="7" y="27"/>
                        <a:pt x="4" y="29"/>
                        <a:pt x="1" y="30"/>
                      </a:cubicBezTo>
                      <a:cubicBezTo>
                        <a:pt x="0" y="25"/>
                        <a:pt x="0" y="20"/>
                        <a:pt x="1" y="15"/>
                      </a:cubicBezTo>
                      <a:cubicBezTo>
                        <a:pt x="2" y="9"/>
                        <a:pt x="4" y="5"/>
                        <a:pt x="10" y="2"/>
                      </a:cubicBezTo>
                      <a:cubicBezTo>
                        <a:pt x="16" y="0"/>
                        <a:pt x="21" y="2"/>
                        <a:pt x="25" y="7"/>
                      </a:cubicBezTo>
                      <a:cubicBezTo>
                        <a:pt x="27" y="9"/>
                        <a:pt x="28" y="11"/>
                        <a:pt x="30" y="1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48"/>
                <p:cNvSpPr>
                  <a:spLocks/>
                </p:cNvSpPr>
                <p:nvPr/>
              </p:nvSpPr>
              <p:spPr bwMode="auto">
                <a:xfrm>
                  <a:off x="3314" y="1779"/>
                  <a:ext cx="12" cy="12"/>
                </a:xfrm>
                <a:custGeom>
                  <a:avLst/>
                  <a:gdLst>
                    <a:gd name="T0" fmla="*/ 1 w 5"/>
                    <a:gd name="T1" fmla="*/ 2 h 5"/>
                    <a:gd name="T2" fmla="*/ 4 w 5"/>
                    <a:gd name="T3" fmla="*/ 5 h 5"/>
                    <a:gd name="T4" fmla="*/ 0 w 5"/>
                    <a:gd name="T5" fmla="*/ 2 h 5"/>
                    <a:gd name="T6" fmla="*/ 1 w 5"/>
                    <a:gd name="T7" fmla="*/ 2 h 5"/>
                  </a:gdLst>
                  <a:ahLst/>
                  <a:cxnLst>
                    <a:cxn ang="0">
                      <a:pos x="T0" y="T1"/>
                    </a:cxn>
                    <a:cxn ang="0">
                      <a:pos x="T2" y="T3"/>
                    </a:cxn>
                    <a:cxn ang="0">
                      <a:pos x="T4" y="T5"/>
                    </a:cxn>
                    <a:cxn ang="0">
                      <a:pos x="T6" y="T7"/>
                    </a:cxn>
                  </a:cxnLst>
                  <a:rect l="0" t="0" r="r" b="b"/>
                  <a:pathLst>
                    <a:path w="5" h="5">
                      <a:moveTo>
                        <a:pt x="1" y="2"/>
                      </a:moveTo>
                      <a:cubicBezTo>
                        <a:pt x="3" y="0"/>
                        <a:pt x="5" y="3"/>
                        <a:pt x="4" y="5"/>
                      </a:cubicBezTo>
                      <a:cubicBezTo>
                        <a:pt x="3" y="4"/>
                        <a:pt x="2" y="3"/>
                        <a:pt x="0" y="2"/>
                      </a:cubicBezTo>
                      <a:cubicBezTo>
                        <a:pt x="0" y="2"/>
                        <a:pt x="0" y="2"/>
                        <a:pt x="1"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49"/>
                <p:cNvSpPr>
                  <a:spLocks/>
                </p:cNvSpPr>
                <p:nvPr/>
              </p:nvSpPr>
              <p:spPr bwMode="auto">
                <a:xfrm>
                  <a:off x="3473" y="570"/>
                  <a:ext cx="118" cy="62"/>
                </a:xfrm>
                <a:custGeom>
                  <a:avLst/>
                  <a:gdLst>
                    <a:gd name="T0" fmla="*/ 50 w 50"/>
                    <a:gd name="T1" fmla="*/ 17 h 26"/>
                    <a:gd name="T2" fmla="*/ 46 w 50"/>
                    <a:gd name="T3" fmla="*/ 18 h 26"/>
                    <a:gd name="T4" fmla="*/ 31 w 50"/>
                    <a:gd name="T5" fmla="*/ 13 h 26"/>
                    <a:gd name="T6" fmla="*/ 22 w 50"/>
                    <a:gd name="T7" fmla="*/ 26 h 26"/>
                    <a:gd name="T8" fmla="*/ 18 w 50"/>
                    <a:gd name="T9" fmla="*/ 25 h 26"/>
                    <a:gd name="T10" fmla="*/ 23 w 50"/>
                    <a:gd name="T11" fmla="*/ 14 h 26"/>
                    <a:gd name="T12" fmla="*/ 1 w 50"/>
                    <a:gd name="T13" fmla="*/ 25 h 26"/>
                    <a:gd name="T14" fmla="*/ 0 w 50"/>
                    <a:gd name="T15" fmla="*/ 23 h 26"/>
                    <a:gd name="T16" fmla="*/ 1 w 50"/>
                    <a:gd name="T17" fmla="*/ 20 h 26"/>
                    <a:gd name="T18" fmla="*/ 0 w 50"/>
                    <a:gd name="T19" fmla="*/ 20 h 26"/>
                    <a:gd name="T20" fmla="*/ 1 w 50"/>
                    <a:gd name="T21" fmla="*/ 19 h 26"/>
                    <a:gd name="T22" fmla="*/ 1 w 50"/>
                    <a:gd name="T23" fmla="*/ 19 h 26"/>
                    <a:gd name="T24" fmla="*/ 47 w 50"/>
                    <a:gd name="T25" fmla="*/ 0 h 26"/>
                    <a:gd name="T26" fmla="*/ 47 w 50"/>
                    <a:gd name="T27" fmla="*/ 1 h 26"/>
                    <a:gd name="T28" fmla="*/ 50 w 50"/>
                    <a:gd name="T29" fmla="*/ 2 h 26"/>
                    <a:gd name="T30" fmla="*/ 50 w 50"/>
                    <a:gd name="T31" fmla="*/ 4 h 26"/>
                    <a:gd name="T32" fmla="*/ 38 w 50"/>
                    <a:gd name="T33" fmla="*/ 8 h 26"/>
                    <a:gd name="T34" fmla="*/ 50 w 50"/>
                    <a:gd name="T35"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26">
                      <a:moveTo>
                        <a:pt x="50" y="17"/>
                      </a:moveTo>
                      <a:cubicBezTo>
                        <a:pt x="46" y="18"/>
                        <a:pt x="46" y="18"/>
                        <a:pt x="46" y="18"/>
                      </a:cubicBezTo>
                      <a:cubicBezTo>
                        <a:pt x="42" y="13"/>
                        <a:pt x="37" y="11"/>
                        <a:pt x="31" y="13"/>
                      </a:cubicBezTo>
                      <a:cubicBezTo>
                        <a:pt x="25" y="16"/>
                        <a:pt x="23" y="20"/>
                        <a:pt x="22" y="26"/>
                      </a:cubicBezTo>
                      <a:cubicBezTo>
                        <a:pt x="18" y="25"/>
                        <a:pt x="18" y="25"/>
                        <a:pt x="18" y="25"/>
                      </a:cubicBezTo>
                      <a:cubicBezTo>
                        <a:pt x="19" y="21"/>
                        <a:pt x="20" y="17"/>
                        <a:pt x="23" y="14"/>
                      </a:cubicBezTo>
                      <a:cubicBezTo>
                        <a:pt x="15" y="17"/>
                        <a:pt x="8" y="21"/>
                        <a:pt x="1" y="25"/>
                      </a:cubicBezTo>
                      <a:cubicBezTo>
                        <a:pt x="0" y="23"/>
                        <a:pt x="0" y="23"/>
                        <a:pt x="0" y="23"/>
                      </a:cubicBezTo>
                      <a:cubicBezTo>
                        <a:pt x="1" y="22"/>
                        <a:pt x="1" y="21"/>
                        <a:pt x="1" y="20"/>
                      </a:cubicBezTo>
                      <a:cubicBezTo>
                        <a:pt x="1" y="20"/>
                        <a:pt x="1" y="20"/>
                        <a:pt x="0" y="20"/>
                      </a:cubicBezTo>
                      <a:cubicBezTo>
                        <a:pt x="1" y="20"/>
                        <a:pt x="1" y="19"/>
                        <a:pt x="1" y="19"/>
                      </a:cubicBezTo>
                      <a:cubicBezTo>
                        <a:pt x="1" y="19"/>
                        <a:pt x="1" y="19"/>
                        <a:pt x="1" y="19"/>
                      </a:cubicBezTo>
                      <a:cubicBezTo>
                        <a:pt x="16" y="12"/>
                        <a:pt x="31" y="5"/>
                        <a:pt x="47" y="0"/>
                      </a:cubicBezTo>
                      <a:cubicBezTo>
                        <a:pt x="47" y="1"/>
                        <a:pt x="47" y="1"/>
                        <a:pt x="47" y="1"/>
                      </a:cubicBezTo>
                      <a:cubicBezTo>
                        <a:pt x="48" y="2"/>
                        <a:pt x="49" y="2"/>
                        <a:pt x="50" y="2"/>
                      </a:cubicBezTo>
                      <a:cubicBezTo>
                        <a:pt x="50" y="4"/>
                        <a:pt x="50" y="4"/>
                        <a:pt x="50" y="4"/>
                      </a:cubicBezTo>
                      <a:cubicBezTo>
                        <a:pt x="46" y="5"/>
                        <a:pt x="42" y="7"/>
                        <a:pt x="38" y="8"/>
                      </a:cubicBezTo>
                      <a:cubicBezTo>
                        <a:pt x="43" y="9"/>
                        <a:pt x="47" y="13"/>
                        <a:pt x="50" y="1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50"/>
                <p:cNvSpPr>
                  <a:spLocks/>
                </p:cNvSpPr>
                <p:nvPr/>
              </p:nvSpPr>
              <p:spPr bwMode="auto">
                <a:xfrm>
                  <a:off x="3584" y="566"/>
                  <a:ext cx="17" cy="9"/>
                </a:xfrm>
                <a:custGeom>
                  <a:avLst/>
                  <a:gdLst>
                    <a:gd name="T0" fmla="*/ 7 w 7"/>
                    <a:gd name="T1" fmla="*/ 0 h 4"/>
                    <a:gd name="T2" fmla="*/ 4 w 7"/>
                    <a:gd name="T3" fmla="*/ 2 h 4"/>
                    <a:gd name="T4" fmla="*/ 3 w 7"/>
                    <a:gd name="T5" fmla="*/ 4 h 4"/>
                    <a:gd name="T6" fmla="*/ 0 w 7"/>
                    <a:gd name="T7" fmla="*/ 3 h 4"/>
                    <a:gd name="T8" fmla="*/ 0 w 7"/>
                    <a:gd name="T9" fmla="*/ 2 h 4"/>
                    <a:gd name="T10" fmla="*/ 7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7" y="0"/>
                      </a:moveTo>
                      <a:cubicBezTo>
                        <a:pt x="7" y="2"/>
                        <a:pt x="5" y="3"/>
                        <a:pt x="4" y="2"/>
                      </a:cubicBezTo>
                      <a:cubicBezTo>
                        <a:pt x="4" y="3"/>
                        <a:pt x="3" y="4"/>
                        <a:pt x="3" y="4"/>
                      </a:cubicBezTo>
                      <a:cubicBezTo>
                        <a:pt x="2" y="4"/>
                        <a:pt x="1" y="4"/>
                        <a:pt x="0" y="3"/>
                      </a:cubicBezTo>
                      <a:cubicBezTo>
                        <a:pt x="0" y="3"/>
                        <a:pt x="0" y="3"/>
                        <a:pt x="0" y="2"/>
                      </a:cubicBezTo>
                      <a:cubicBezTo>
                        <a:pt x="2" y="2"/>
                        <a:pt x="4" y="1"/>
                        <a:pt x="7"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651"/>
                <p:cNvSpPr>
                  <a:spLocks noEditPoints="1"/>
                </p:cNvSpPr>
                <p:nvPr/>
              </p:nvSpPr>
              <p:spPr bwMode="auto">
                <a:xfrm>
                  <a:off x="3174" y="445"/>
                  <a:ext cx="427" cy="374"/>
                </a:xfrm>
                <a:custGeom>
                  <a:avLst/>
                  <a:gdLst>
                    <a:gd name="T0" fmla="*/ 140 w 180"/>
                    <a:gd name="T1" fmla="*/ 32 h 158"/>
                    <a:gd name="T2" fmla="*/ 150 w 180"/>
                    <a:gd name="T3" fmla="*/ 21 h 158"/>
                    <a:gd name="T4" fmla="*/ 133 w 180"/>
                    <a:gd name="T5" fmla="*/ 14 h 158"/>
                    <a:gd name="T6" fmla="*/ 180 w 180"/>
                    <a:gd name="T7" fmla="*/ 51 h 158"/>
                    <a:gd name="T8" fmla="*/ 173 w 180"/>
                    <a:gd name="T9" fmla="*/ 53 h 158"/>
                    <a:gd name="T10" fmla="*/ 143 w 180"/>
                    <a:gd name="T11" fmla="*/ 37 h 158"/>
                    <a:gd name="T12" fmla="*/ 127 w 180"/>
                    <a:gd name="T13" fmla="*/ 72 h 158"/>
                    <a:gd name="T14" fmla="*/ 123 w 180"/>
                    <a:gd name="T15" fmla="*/ 74 h 158"/>
                    <a:gd name="T16" fmla="*/ 79 w 180"/>
                    <a:gd name="T17" fmla="*/ 70 h 158"/>
                    <a:gd name="T18" fmla="*/ 67 w 180"/>
                    <a:gd name="T19" fmla="*/ 91 h 158"/>
                    <a:gd name="T20" fmla="*/ 71 w 180"/>
                    <a:gd name="T21" fmla="*/ 110 h 158"/>
                    <a:gd name="T22" fmla="*/ 66 w 180"/>
                    <a:gd name="T23" fmla="*/ 114 h 158"/>
                    <a:gd name="T24" fmla="*/ 31 w 180"/>
                    <a:gd name="T25" fmla="*/ 153 h 158"/>
                    <a:gd name="T26" fmla="*/ 33 w 180"/>
                    <a:gd name="T27" fmla="*/ 155 h 158"/>
                    <a:gd name="T28" fmla="*/ 31 w 180"/>
                    <a:gd name="T29" fmla="*/ 158 h 158"/>
                    <a:gd name="T30" fmla="*/ 9 w 180"/>
                    <a:gd name="T31" fmla="*/ 50 h 158"/>
                    <a:gd name="T32" fmla="*/ 32 w 180"/>
                    <a:gd name="T33" fmla="*/ 1 h 158"/>
                    <a:gd name="T34" fmla="*/ 124 w 180"/>
                    <a:gd name="T35" fmla="*/ 4 h 158"/>
                    <a:gd name="T36" fmla="*/ 180 w 180"/>
                    <a:gd name="T37" fmla="*/ 51 h 158"/>
                    <a:gd name="T38" fmla="*/ 126 w 180"/>
                    <a:gd name="T39" fmla="*/ 40 h 158"/>
                    <a:gd name="T40" fmla="*/ 96 w 180"/>
                    <a:gd name="T41" fmla="*/ 36 h 158"/>
                    <a:gd name="T42" fmla="*/ 83 w 180"/>
                    <a:gd name="T43" fmla="*/ 63 h 158"/>
                    <a:gd name="T44" fmla="*/ 123 w 180"/>
                    <a:gd name="T45" fmla="*/ 68 h 158"/>
                    <a:gd name="T46" fmla="*/ 125 w 180"/>
                    <a:gd name="T47" fmla="*/ 33 h 158"/>
                    <a:gd name="T48" fmla="*/ 111 w 180"/>
                    <a:gd name="T49" fmla="*/ 7 h 158"/>
                    <a:gd name="T50" fmla="*/ 102 w 180"/>
                    <a:gd name="T51" fmla="*/ 7 h 158"/>
                    <a:gd name="T52" fmla="*/ 96 w 180"/>
                    <a:gd name="T53" fmla="*/ 30 h 158"/>
                    <a:gd name="T54" fmla="*/ 91 w 180"/>
                    <a:gd name="T55" fmla="*/ 29 h 158"/>
                    <a:gd name="T56" fmla="*/ 66 w 180"/>
                    <a:gd name="T57" fmla="*/ 9 h 158"/>
                    <a:gd name="T58" fmla="*/ 56 w 180"/>
                    <a:gd name="T59" fmla="*/ 31 h 158"/>
                    <a:gd name="T60" fmla="*/ 91 w 180"/>
                    <a:gd name="T61" fmla="*/ 29 h 158"/>
                    <a:gd name="T62" fmla="*/ 61 w 180"/>
                    <a:gd name="T63" fmla="*/ 34 h 158"/>
                    <a:gd name="T64" fmla="*/ 55 w 180"/>
                    <a:gd name="T65" fmla="*/ 39 h 158"/>
                    <a:gd name="T66" fmla="*/ 49 w 180"/>
                    <a:gd name="T67" fmla="*/ 61 h 158"/>
                    <a:gd name="T68" fmla="*/ 90 w 180"/>
                    <a:gd name="T69" fmla="*/ 33 h 158"/>
                    <a:gd name="T70" fmla="*/ 79 w 180"/>
                    <a:gd name="T71" fmla="*/ 65 h 158"/>
                    <a:gd name="T72" fmla="*/ 32 w 180"/>
                    <a:gd name="T73" fmla="*/ 105 h 158"/>
                    <a:gd name="T74" fmla="*/ 62 w 180"/>
                    <a:gd name="T75" fmla="*/ 88 h 158"/>
                    <a:gd name="T76" fmla="*/ 41 w 180"/>
                    <a:gd name="T77" fmla="*/ 66 h 158"/>
                    <a:gd name="T78" fmla="*/ 8 w 180"/>
                    <a:gd name="T79" fmla="*/ 67 h 158"/>
                    <a:gd name="T80" fmla="*/ 4 w 180"/>
                    <a:gd name="T81" fmla="*/ 94 h 158"/>
                    <a:gd name="T82" fmla="*/ 41 w 180"/>
                    <a:gd name="T83" fmla="*/ 66 h 158"/>
                    <a:gd name="T84" fmla="*/ 51 w 180"/>
                    <a:gd name="T85" fmla="*/ 37 h 158"/>
                    <a:gd name="T86" fmla="*/ 28 w 180"/>
                    <a:gd name="T87" fmla="*/ 34 h 158"/>
                    <a:gd name="T88" fmla="*/ 19 w 180"/>
                    <a:gd name="T89" fmla="*/ 39 h 158"/>
                    <a:gd name="T90" fmla="*/ 9 w 180"/>
                    <a:gd name="T91" fmla="*/ 63 h 158"/>
                    <a:gd name="T92" fmla="*/ 51 w 180"/>
                    <a:gd name="T93" fmla="*/ 17 h 158"/>
                    <a:gd name="T94" fmla="*/ 32 w 180"/>
                    <a:gd name="T95" fmla="*/ 7 h 158"/>
                    <a:gd name="T96" fmla="*/ 33 w 180"/>
                    <a:gd name="T97" fmla="*/ 29 h 158"/>
                    <a:gd name="T98" fmla="*/ 51 w 180"/>
                    <a:gd name="T99" fmla="*/ 17 h 158"/>
                    <a:gd name="T100" fmla="*/ 28 w 180"/>
                    <a:gd name="T101" fmla="*/ 107 h 158"/>
                    <a:gd name="T102" fmla="*/ 21 w 180"/>
                    <a:gd name="T103" fmla="*/ 142 h 158"/>
                    <a:gd name="T104" fmla="*/ 28 w 180"/>
                    <a:gd name="T105" fmla="*/ 10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0" h="158">
                      <a:moveTo>
                        <a:pt x="131" y="38"/>
                      </a:moveTo>
                      <a:cubicBezTo>
                        <a:pt x="133" y="36"/>
                        <a:pt x="137" y="34"/>
                        <a:pt x="140" y="32"/>
                      </a:cubicBezTo>
                      <a:cubicBezTo>
                        <a:pt x="148" y="30"/>
                        <a:pt x="158" y="31"/>
                        <a:pt x="165" y="35"/>
                      </a:cubicBezTo>
                      <a:cubicBezTo>
                        <a:pt x="161" y="30"/>
                        <a:pt x="156" y="25"/>
                        <a:pt x="150" y="21"/>
                      </a:cubicBezTo>
                      <a:cubicBezTo>
                        <a:pt x="145" y="18"/>
                        <a:pt x="140" y="15"/>
                        <a:pt x="134" y="13"/>
                      </a:cubicBezTo>
                      <a:cubicBezTo>
                        <a:pt x="134" y="13"/>
                        <a:pt x="134" y="13"/>
                        <a:pt x="133" y="14"/>
                      </a:cubicBezTo>
                      <a:cubicBezTo>
                        <a:pt x="129" y="22"/>
                        <a:pt x="129" y="29"/>
                        <a:pt x="131" y="38"/>
                      </a:cubicBezTo>
                      <a:close/>
                      <a:moveTo>
                        <a:pt x="180" y="51"/>
                      </a:moveTo>
                      <a:cubicBezTo>
                        <a:pt x="180" y="51"/>
                        <a:pt x="180" y="51"/>
                        <a:pt x="180" y="51"/>
                      </a:cubicBezTo>
                      <a:cubicBezTo>
                        <a:pt x="177" y="52"/>
                        <a:pt x="175" y="53"/>
                        <a:pt x="173" y="53"/>
                      </a:cubicBezTo>
                      <a:cubicBezTo>
                        <a:pt x="169" y="48"/>
                        <a:pt x="167" y="43"/>
                        <a:pt x="161" y="39"/>
                      </a:cubicBezTo>
                      <a:cubicBezTo>
                        <a:pt x="156" y="36"/>
                        <a:pt x="149" y="35"/>
                        <a:pt x="143" y="37"/>
                      </a:cubicBezTo>
                      <a:cubicBezTo>
                        <a:pt x="128" y="42"/>
                        <a:pt x="123" y="57"/>
                        <a:pt x="127" y="71"/>
                      </a:cubicBezTo>
                      <a:cubicBezTo>
                        <a:pt x="127" y="72"/>
                        <a:pt x="127" y="72"/>
                        <a:pt x="127" y="72"/>
                      </a:cubicBezTo>
                      <a:cubicBezTo>
                        <a:pt x="127" y="72"/>
                        <a:pt x="127" y="72"/>
                        <a:pt x="127" y="72"/>
                      </a:cubicBezTo>
                      <a:cubicBezTo>
                        <a:pt x="126" y="73"/>
                        <a:pt x="124" y="74"/>
                        <a:pt x="123" y="74"/>
                      </a:cubicBezTo>
                      <a:cubicBezTo>
                        <a:pt x="117" y="70"/>
                        <a:pt x="112" y="66"/>
                        <a:pt x="105" y="65"/>
                      </a:cubicBezTo>
                      <a:cubicBezTo>
                        <a:pt x="96" y="64"/>
                        <a:pt x="87" y="66"/>
                        <a:pt x="79" y="70"/>
                      </a:cubicBezTo>
                      <a:cubicBezTo>
                        <a:pt x="76" y="71"/>
                        <a:pt x="73" y="73"/>
                        <a:pt x="71" y="76"/>
                      </a:cubicBezTo>
                      <a:cubicBezTo>
                        <a:pt x="67" y="80"/>
                        <a:pt x="67" y="86"/>
                        <a:pt x="67" y="91"/>
                      </a:cubicBezTo>
                      <a:cubicBezTo>
                        <a:pt x="66" y="98"/>
                        <a:pt x="67" y="105"/>
                        <a:pt x="71" y="110"/>
                      </a:cubicBezTo>
                      <a:cubicBezTo>
                        <a:pt x="71" y="110"/>
                        <a:pt x="71" y="110"/>
                        <a:pt x="71" y="110"/>
                      </a:cubicBezTo>
                      <a:cubicBezTo>
                        <a:pt x="70" y="111"/>
                        <a:pt x="69" y="112"/>
                        <a:pt x="67" y="114"/>
                      </a:cubicBezTo>
                      <a:cubicBezTo>
                        <a:pt x="67" y="114"/>
                        <a:pt x="67" y="114"/>
                        <a:pt x="66" y="114"/>
                      </a:cubicBezTo>
                      <a:cubicBezTo>
                        <a:pt x="55" y="104"/>
                        <a:pt x="38" y="102"/>
                        <a:pt x="27" y="113"/>
                      </a:cubicBezTo>
                      <a:cubicBezTo>
                        <a:pt x="16" y="125"/>
                        <a:pt x="24" y="142"/>
                        <a:pt x="31" y="153"/>
                      </a:cubicBezTo>
                      <a:cubicBezTo>
                        <a:pt x="32" y="153"/>
                        <a:pt x="32" y="153"/>
                        <a:pt x="32" y="154"/>
                      </a:cubicBezTo>
                      <a:cubicBezTo>
                        <a:pt x="32" y="154"/>
                        <a:pt x="33" y="155"/>
                        <a:pt x="33" y="155"/>
                      </a:cubicBezTo>
                      <a:cubicBezTo>
                        <a:pt x="33" y="156"/>
                        <a:pt x="32" y="157"/>
                        <a:pt x="31" y="158"/>
                      </a:cubicBezTo>
                      <a:cubicBezTo>
                        <a:pt x="31" y="158"/>
                        <a:pt x="31" y="158"/>
                        <a:pt x="31" y="158"/>
                      </a:cubicBezTo>
                      <a:cubicBezTo>
                        <a:pt x="10" y="144"/>
                        <a:pt x="0" y="118"/>
                        <a:pt x="0" y="93"/>
                      </a:cubicBezTo>
                      <a:cubicBezTo>
                        <a:pt x="0" y="78"/>
                        <a:pt x="3" y="64"/>
                        <a:pt x="9" y="50"/>
                      </a:cubicBezTo>
                      <a:cubicBezTo>
                        <a:pt x="15" y="35"/>
                        <a:pt x="27" y="20"/>
                        <a:pt x="28" y="3"/>
                      </a:cubicBezTo>
                      <a:cubicBezTo>
                        <a:pt x="28" y="1"/>
                        <a:pt x="30" y="0"/>
                        <a:pt x="32" y="1"/>
                      </a:cubicBezTo>
                      <a:cubicBezTo>
                        <a:pt x="45" y="11"/>
                        <a:pt x="64" y="4"/>
                        <a:pt x="79" y="2"/>
                      </a:cubicBezTo>
                      <a:cubicBezTo>
                        <a:pt x="94" y="1"/>
                        <a:pt x="110" y="1"/>
                        <a:pt x="124" y="4"/>
                      </a:cubicBezTo>
                      <a:cubicBezTo>
                        <a:pt x="137" y="7"/>
                        <a:pt x="149" y="13"/>
                        <a:pt x="159" y="21"/>
                      </a:cubicBezTo>
                      <a:cubicBezTo>
                        <a:pt x="168" y="28"/>
                        <a:pt x="177" y="39"/>
                        <a:pt x="180" y="51"/>
                      </a:cubicBezTo>
                      <a:close/>
                      <a:moveTo>
                        <a:pt x="128" y="41"/>
                      </a:moveTo>
                      <a:cubicBezTo>
                        <a:pt x="127" y="41"/>
                        <a:pt x="127" y="41"/>
                        <a:pt x="126" y="40"/>
                      </a:cubicBezTo>
                      <a:cubicBezTo>
                        <a:pt x="119" y="33"/>
                        <a:pt x="107" y="30"/>
                        <a:pt x="97" y="35"/>
                      </a:cubicBezTo>
                      <a:cubicBezTo>
                        <a:pt x="96" y="35"/>
                        <a:pt x="96" y="36"/>
                        <a:pt x="96" y="36"/>
                      </a:cubicBezTo>
                      <a:cubicBezTo>
                        <a:pt x="86" y="41"/>
                        <a:pt x="81" y="52"/>
                        <a:pt x="83" y="63"/>
                      </a:cubicBezTo>
                      <a:cubicBezTo>
                        <a:pt x="83" y="63"/>
                        <a:pt x="83" y="63"/>
                        <a:pt x="83" y="63"/>
                      </a:cubicBezTo>
                      <a:cubicBezTo>
                        <a:pt x="89" y="60"/>
                        <a:pt x="96" y="59"/>
                        <a:pt x="103" y="60"/>
                      </a:cubicBezTo>
                      <a:cubicBezTo>
                        <a:pt x="110" y="61"/>
                        <a:pt x="118" y="63"/>
                        <a:pt x="123" y="68"/>
                      </a:cubicBezTo>
                      <a:cubicBezTo>
                        <a:pt x="119" y="59"/>
                        <a:pt x="122" y="48"/>
                        <a:pt x="128" y="41"/>
                      </a:cubicBezTo>
                      <a:close/>
                      <a:moveTo>
                        <a:pt x="125" y="33"/>
                      </a:moveTo>
                      <a:cubicBezTo>
                        <a:pt x="124" y="25"/>
                        <a:pt x="124" y="17"/>
                        <a:pt x="130" y="11"/>
                      </a:cubicBezTo>
                      <a:cubicBezTo>
                        <a:pt x="124" y="9"/>
                        <a:pt x="118" y="8"/>
                        <a:pt x="111" y="7"/>
                      </a:cubicBezTo>
                      <a:cubicBezTo>
                        <a:pt x="108" y="7"/>
                        <a:pt x="105" y="7"/>
                        <a:pt x="102" y="6"/>
                      </a:cubicBezTo>
                      <a:cubicBezTo>
                        <a:pt x="102" y="7"/>
                        <a:pt x="102" y="7"/>
                        <a:pt x="102" y="7"/>
                      </a:cubicBezTo>
                      <a:cubicBezTo>
                        <a:pt x="100" y="11"/>
                        <a:pt x="97" y="13"/>
                        <a:pt x="96" y="18"/>
                      </a:cubicBezTo>
                      <a:cubicBezTo>
                        <a:pt x="94" y="22"/>
                        <a:pt x="95" y="26"/>
                        <a:pt x="96" y="30"/>
                      </a:cubicBezTo>
                      <a:cubicBezTo>
                        <a:pt x="106" y="26"/>
                        <a:pt x="116" y="27"/>
                        <a:pt x="125" y="33"/>
                      </a:cubicBezTo>
                      <a:close/>
                      <a:moveTo>
                        <a:pt x="91" y="29"/>
                      </a:moveTo>
                      <a:cubicBezTo>
                        <a:pt x="89" y="21"/>
                        <a:pt x="90" y="11"/>
                        <a:pt x="96" y="6"/>
                      </a:cubicBezTo>
                      <a:cubicBezTo>
                        <a:pt x="86" y="7"/>
                        <a:pt x="76" y="8"/>
                        <a:pt x="66" y="9"/>
                      </a:cubicBezTo>
                      <a:cubicBezTo>
                        <a:pt x="67" y="11"/>
                        <a:pt x="66" y="12"/>
                        <a:pt x="65" y="12"/>
                      </a:cubicBezTo>
                      <a:cubicBezTo>
                        <a:pt x="55" y="14"/>
                        <a:pt x="54" y="23"/>
                        <a:pt x="56" y="31"/>
                      </a:cubicBezTo>
                      <a:cubicBezTo>
                        <a:pt x="56" y="31"/>
                        <a:pt x="57" y="31"/>
                        <a:pt x="57" y="31"/>
                      </a:cubicBezTo>
                      <a:cubicBezTo>
                        <a:pt x="67" y="24"/>
                        <a:pt x="80" y="24"/>
                        <a:pt x="91" y="29"/>
                      </a:cubicBezTo>
                      <a:close/>
                      <a:moveTo>
                        <a:pt x="90" y="33"/>
                      </a:moveTo>
                      <a:cubicBezTo>
                        <a:pt x="81" y="30"/>
                        <a:pt x="70" y="29"/>
                        <a:pt x="61" y="34"/>
                      </a:cubicBezTo>
                      <a:cubicBezTo>
                        <a:pt x="60" y="35"/>
                        <a:pt x="59" y="35"/>
                        <a:pt x="58" y="36"/>
                      </a:cubicBezTo>
                      <a:cubicBezTo>
                        <a:pt x="58" y="38"/>
                        <a:pt x="56" y="39"/>
                        <a:pt x="55" y="39"/>
                      </a:cubicBezTo>
                      <a:cubicBezTo>
                        <a:pt x="49" y="45"/>
                        <a:pt x="47" y="53"/>
                        <a:pt x="49" y="61"/>
                      </a:cubicBezTo>
                      <a:cubicBezTo>
                        <a:pt x="49" y="61"/>
                        <a:pt x="49" y="61"/>
                        <a:pt x="49" y="61"/>
                      </a:cubicBezTo>
                      <a:cubicBezTo>
                        <a:pt x="58" y="57"/>
                        <a:pt x="68" y="57"/>
                        <a:pt x="78" y="59"/>
                      </a:cubicBezTo>
                      <a:cubicBezTo>
                        <a:pt x="78" y="49"/>
                        <a:pt x="82" y="40"/>
                        <a:pt x="90" y="33"/>
                      </a:cubicBezTo>
                      <a:close/>
                      <a:moveTo>
                        <a:pt x="74" y="67"/>
                      </a:moveTo>
                      <a:cubicBezTo>
                        <a:pt x="76" y="66"/>
                        <a:pt x="77" y="65"/>
                        <a:pt x="79" y="65"/>
                      </a:cubicBezTo>
                      <a:cubicBezTo>
                        <a:pt x="53" y="55"/>
                        <a:pt x="27" y="77"/>
                        <a:pt x="32" y="104"/>
                      </a:cubicBezTo>
                      <a:cubicBezTo>
                        <a:pt x="32" y="104"/>
                        <a:pt x="32" y="104"/>
                        <a:pt x="32" y="105"/>
                      </a:cubicBezTo>
                      <a:cubicBezTo>
                        <a:pt x="42" y="99"/>
                        <a:pt x="55" y="101"/>
                        <a:pt x="65" y="107"/>
                      </a:cubicBezTo>
                      <a:cubicBezTo>
                        <a:pt x="62" y="101"/>
                        <a:pt x="62" y="94"/>
                        <a:pt x="62" y="88"/>
                      </a:cubicBezTo>
                      <a:cubicBezTo>
                        <a:pt x="62" y="79"/>
                        <a:pt x="66" y="72"/>
                        <a:pt x="74" y="67"/>
                      </a:cubicBezTo>
                      <a:close/>
                      <a:moveTo>
                        <a:pt x="41" y="66"/>
                      </a:moveTo>
                      <a:cubicBezTo>
                        <a:pt x="42" y="65"/>
                        <a:pt x="43" y="64"/>
                        <a:pt x="45" y="64"/>
                      </a:cubicBezTo>
                      <a:cubicBezTo>
                        <a:pt x="33" y="57"/>
                        <a:pt x="18" y="59"/>
                        <a:pt x="8" y="67"/>
                      </a:cubicBezTo>
                      <a:cubicBezTo>
                        <a:pt x="6" y="73"/>
                        <a:pt x="5" y="78"/>
                        <a:pt x="5" y="84"/>
                      </a:cubicBezTo>
                      <a:cubicBezTo>
                        <a:pt x="5" y="87"/>
                        <a:pt x="4" y="90"/>
                        <a:pt x="4" y="94"/>
                      </a:cubicBezTo>
                      <a:cubicBezTo>
                        <a:pt x="12" y="92"/>
                        <a:pt x="20" y="95"/>
                        <a:pt x="27" y="99"/>
                      </a:cubicBezTo>
                      <a:cubicBezTo>
                        <a:pt x="26" y="87"/>
                        <a:pt x="31" y="74"/>
                        <a:pt x="41" y="66"/>
                      </a:cubicBezTo>
                      <a:close/>
                      <a:moveTo>
                        <a:pt x="43" y="58"/>
                      </a:moveTo>
                      <a:cubicBezTo>
                        <a:pt x="43" y="50"/>
                        <a:pt x="46" y="42"/>
                        <a:pt x="51" y="37"/>
                      </a:cubicBezTo>
                      <a:cubicBezTo>
                        <a:pt x="46" y="35"/>
                        <a:pt x="42" y="33"/>
                        <a:pt x="37" y="33"/>
                      </a:cubicBezTo>
                      <a:cubicBezTo>
                        <a:pt x="34" y="33"/>
                        <a:pt x="31" y="33"/>
                        <a:pt x="28" y="34"/>
                      </a:cubicBezTo>
                      <a:cubicBezTo>
                        <a:pt x="26" y="35"/>
                        <a:pt x="20" y="36"/>
                        <a:pt x="19" y="38"/>
                      </a:cubicBezTo>
                      <a:cubicBezTo>
                        <a:pt x="19" y="39"/>
                        <a:pt x="19" y="39"/>
                        <a:pt x="19" y="39"/>
                      </a:cubicBezTo>
                      <a:cubicBezTo>
                        <a:pt x="19" y="40"/>
                        <a:pt x="18" y="41"/>
                        <a:pt x="18" y="42"/>
                      </a:cubicBezTo>
                      <a:cubicBezTo>
                        <a:pt x="14" y="48"/>
                        <a:pt x="11" y="56"/>
                        <a:pt x="9" y="63"/>
                      </a:cubicBezTo>
                      <a:cubicBezTo>
                        <a:pt x="19" y="55"/>
                        <a:pt x="32" y="53"/>
                        <a:pt x="43" y="58"/>
                      </a:cubicBezTo>
                      <a:close/>
                      <a:moveTo>
                        <a:pt x="51" y="17"/>
                      </a:moveTo>
                      <a:cubicBezTo>
                        <a:pt x="52" y="14"/>
                        <a:pt x="54" y="12"/>
                        <a:pt x="56" y="11"/>
                      </a:cubicBezTo>
                      <a:cubicBezTo>
                        <a:pt x="47" y="11"/>
                        <a:pt x="39" y="11"/>
                        <a:pt x="32" y="7"/>
                      </a:cubicBezTo>
                      <a:cubicBezTo>
                        <a:pt x="31" y="16"/>
                        <a:pt x="27" y="24"/>
                        <a:pt x="23" y="31"/>
                      </a:cubicBezTo>
                      <a:cubicBezTo>
                        <a:pt x="26" y="30"/>
                        <a:pt x="30" y="29"/>
                        <a:pt x="33" y="29"/>
                      </a:cubicBezTo>
                      <a:cubicBezTo>
                        <a:pt x="39" y="28"/>
                        <a:pt x="45" y="29"/>
                        <a:pt x="51" y="31"/>
                      </a:cubicBezTo>
                      <a:cubicBezTo>
                        <a:pt x="49" y="27"/>
                        <a:pt x="49" y="21"/>
                        <a:pt x="51" y="17"/>
                      </a:cubicBezTo>
                      <a:close/>
                      <a:moveTo>
                        <a:pt x="28" y="107"/>
                      </a:moveTo>
                      <a:cubicBezTo>
                        <a:pt x="28" y="107"/>
                        <a:pt x="28" y="107"/>
                        <a:pt x="28" y="107"/>
                      </a:cubicBezTo>
                      <a:cubicBezTo>
                        <a:pt x="22" y="99"/>
                        <a:pt x="14" y="97"/>
                        <a:pt x="5" y="97"/>
                      </a:cubicBezTo>
                      <a:cubicBezTo>
                        <a:pt x="5" y="114"/>
                        <a:pt x="11" y="129"/>
                        <a:pt x="21" y="142"/>
                      </a:cubicBezTo>
                      <a:cubicBezTo>
                        <a:pt x="16" y="131"/>
                        <a:pt x="16" y="119"/>
                        <a:pt x="25" y="110"/>
                      </a:cubicBezTo>
                      <a:cubicBezTo>
                        <a:pt x="26" y="109"/>
                        <a:pt x="27" y="108"/>
                        <a:pt x="28" y="10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52"/>
                <p:cNvSpPr>
                  <a:spLocks/>
                </p:cNvSpPr>
                <p:nvPr/>
              </p:nvSpPr>
              <p:spPr bwMode="auto">
                <a:xfrm>
                  <a:off x="3563" y="575"/>
                  <a:ext cx="45" cy="35"/>
                </a:xfrm>
                <a:custGeom>
                  <a:avLst/>
                  <a:gdLst>
                    <a:gd name="T0" fmla="*/ 12 w 19"/>
                    <a:gd name="T1" fmla="*/ 2 h 15"/>
                    <a:gd name="T2" fmla="*/ 19 w 19"/>
                    <a:gd name="T3" fmla="*/ 0 h 15"/>
                    <a:gd name="T4" fmla="*/ 12 w 19"/>
                    <a:gd name="T5" fmla="*/ 15 h 15"/>
                    <a:gd name="T6" fmla="*/ 0 w 19"/>
                    <a:gd name="T7" fmla="*/ 6 h 15"/>
                    <a:gd name="T8" fmla="*/ 12 w 19"/>
                    <a:gd name="T9" fmla="*/ 2 h 15"/>
                  </a:gdLst>
                  <a:ahLst/>
                  <a:cxnLst>
                    <a:cxn ang="0">
                      <a:pos x="T0" y="T1"/>
                    </a:cxn>
                    <a:cxn ang="0">
                      <a:pos x="T2" y="T3"/>
                    </a:cxn>
                    <a:cxn ang="0">
                      <a:pos x="T4" y="T5"/>
                    </a:cxn>
                    <a:cxn ang="0">
                      <a:pos x="T6" y="T7"/>
                    </a:cxn>
                    <a:cxn ang="0">
                      <a:pos x="T8" y="T9"/>
                    </a:cxn>
                  </a:cxnLst>
                  <a:rect l="0" t="0" r="r" b="b"/>
                  <a:pathLst>
                    <a:path w="19" h="15">
                      <a:moveTo>
                        <a:pt x="12" y="2"/>
                      </a:moveTo>
                      <a:cubicBezTo>
                        <a:pt x="15" y="1"/>
                        <a:pt x="17" y="1"/>
                        <a:pt x="19" y="0"/>
                      </a:cubicBezTo>
                      <a:cubicBezTo>
                        <a:pt x="14" y="3"/>
                        <a:pt x="12" y="9"/>
                        <a:pt x="12" y="15"/>
                      </a:cubicBezTo>
                      <a:cubicBezTo>
                        <a:pt x="9" y="11"/>
                        <a:pt x="5" y="7"/>
                        <a:pt x="0" y="6"/>
                      </a:cubicBezTo>
                      <a:cubicBezTo>
                        <a:pt x="4" y="5"/>
                        <a:pt x="8" y="3"/>
                        <a:pt x="12" y="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653"/>
                <p:cNvSpPr>
                  <a:spLocks/>
                </p:cNvSpPr>
                <p:nvPr/>
              </p:nvSpPr>
              <p:spPr bwMode="auto">
                <a:xfrm>
                  <a:off x="3504" y="833"/>
                  <a:ext cx="37" cy="33"/>
                </a:xfrm>
                <a:custGeom>
                  <a:avLst/>
                  <a:gdLst>
                    <a:gd name="T0" fmla="*/ 14 w 16"/>
                    <a:gd name="T1" fmla="*/ 1 h 14"/>
                    <a:gd name="T2" fmla="*/ 16 w 16"/>
                    <a:gd name="T3" fmla="*/ 14 h 14"/>
                    <a:gd name="T4" fmla="*/ 9 w 16"/>
                    <a:gd name="T5" fmla="*/ 14 h 14"/>
                    <a:gd name="T6" fmla="*/ 2 w 16"/>
                    <a:gd name="T7" fmla="*/ 13 h 14"/>
                    <a:gd name="T8" fmla="*/ 0 w 16"/>
                    <a:gd name="T9" fmla="*/ 0 h 14"/>
                    <a:gd name="T10" fmla="*/ 8 w 16"/>
                    <a:gd name="T11" fmla="*/ 1 h 14"/>
                    <a:gd name="T12" fmla="*/ 14 w 16"/>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14" y="1"/>
                      </a:moveTo>
                      <a:cubicBezTo>
                        <a:pt x="14" y="6"/>
                        <a:pt x="15" y="10"/>
                        <a:pt x="16" y="14"/>
                      </a:cubicBezTo>
                      <a:cubicBezTo>
                        <a:pt x="13" y="14"/>
                        <a:pt x="11" y="14"/>
                        <a:pt x="9" y="14"/>
                      </a:cubicBezTo>
                      <a:cubicBezTo>
                        <a:pt x="7" y="14"/>
                        <a:pt x="4" y="13"/>
                        <a:pt x="2" y="13"/>
                      </a:cubicBezTo>
                      <a:cubicBezTo>
                        <a:pt x="1" y="9"/>
                        <a:pt x="0" y="4"/>
                        <a:pt x="0" y="0"/>
                      </a:cubicBezTo>
                      <a:cubicBezTo>
                        <a:pt x="3" y="1"/>
                        <a:pt x="5" y="1"/>
                        <a:pt x="8" y="1"/>
                      </a:cubicBezTo>
                      <a:cubicBezTo>
                        <a:pt x="10" y="1"/>
                        <a:pt x="12" y="2"/>
                        <a:pt x="14"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654"/>
                <p:cNvSpPr>
                  <a:spLocks/>
                </p:cNvSpPr>
                <p:nvPr/>
              </p:nvSpPr>
              <p:spPr bwMode="auto">
                <a:xfrm>
                  <a:off x="3504" y="788"/>
                  <a:ext cx="33" cy="42"/>
                </a:xfrm>
                <a:custGeom>
                  <a:avLst/>
                  <a:gdLst>
                    <a:gd name="T0" fmla="*/ 13 w 14"/>
                    <a:gd name="T1" fmla="*/ 18 h 18"/>
                    <a:gd name="T2" fmla="*/ 8 w 14"/>
                    <a:gd name="T3" fmla="*/ 17 h 18"/>
                    <a:gd name="T4" fmla="*/ 0 w 14"/>
                    <a:gd name="T5" fmla="*/ 17 h 18"/>
                    <a:gd name="T6" fmla="*/ 1 w 14"/>
                    <a:gd name="T7" fmla="*/ 3 h 18"/>
                    <a:gd name="T8" fmla="*/ 2 w 14"/>
                    <a:gd name="T9" fmla="*/ 0 h 18"/>
                    <a:gd name="T10" fmla="*/ 7 w 14"/>
                    <a:gd name="T11" fmla="*/ 2 h 18"/>
                    <a:gd name="T12" fmla="*/ 14 w 14"/>
                    <a:gd name="T13" fmla="*/ 4 h 18"/>
                    <a:gd name="T14" fmla="*/ 13 w 14"/>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13" y="18"/>
                      </a:moveTo>
                      <a:cubicBezTo>
                        <a:pt x="12" y="17"/>
                        <a:pt x="10" y="17"/>
                        <a:pt x="8" y="17"/>
                      </a:cubicBezTo>
                      <a:cubicBezTo>
                        <a:pt x="5" y="17"/>
                        <a:pt x="3" y="17"/>
                        <a:pt x="0" y="17"/>
                      </a:cubicBezTo>
                      <a:cubicBezTo>
                        <a:pt x="0" y="12"/>
                        <a:pt x="0" y="8"/>
                        <a:pt x="1" y="3"/>
                      </a:cubicBezTo>
                      <a:cubicBezTo>
                        <a:pt x="1" y="2"/>
                        <a:pt x="1" y="1"/>
                        <a:pt x="2" y="0"/>
                      </a:cubicBezTo>
                      <a:cubicBezTo>
                        <a:pt x="4" y="1"/>
                        <a:pt x="5" y="2"/>
                        <a:pt x="7" y="2"/>
                      </a:cubicBezTo>
                      <a:cubicBezTo>
                        <a:pt x="9" y="3"/>
                        <a:pt x="12" y="4"/>
                        <a:pt x="14" y="4"/>
                      </a:cubicBezTo>
                      <a:cubicBezTo>
                        <a:pt x="13" y="9"/>
                        <a:pt x="13" y="13"/>
                        <a:pt x="13" y="1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655"/>
                <p:cNvSpPr>
                  <a:spLocks/>
                </p:cNvSpPr>
                <p:nvPr/>
              </p:nvSpPr>
              <p:spPr bwMode="auto">
                <a:xfrm>
                  <a:off x="3508" y="743"/>
                  <a:ext cx="41" cy="52"/>
                </a:xfrm>
                <a:custGeom>
                  <a:avLst/>
                  <a:gdLst>
                    <a:gd name="T0" fmla="*/ 17 w 17"/>
                    <a:gd name="T1" fmla="*/ 8 h 22"/>
                    <a:gd name="T2" fmla="*/ 16 w 17"/>
                    <a:gd name="T3" fmla="*/ 10 h 22"/>
                    <a:gd name="T4" fmla="*/ 12 w 17"/>
                    <a:gd name="T5" fmla="*/ 22 h 22"/>
                    <a:gd name="T6" fmla="*/ 6 w 17"/>
                    <a:gd name="T7" fmla="*/ 19 h 22"/>
                    <a:gd name="T8" fmla="*/ 0 w 17"/>
                    <a:gd name="T9" fmla="*/ 17 h 22"/>
                    <a:gd name="T10" fmla="*/ 7 w 17"/>
                    <a:gd name="T11" fmla="*/ 0 h 22"/>
                    <a:gd name="T12" fmla="*/ 7 w 17"/>
                    <a:gd name="T13" fmla="*/ 0 h 22"/>
                    <a:gd name="T14" fmla="*/ 14 w 17"/>
                    <a:gd name="T15" fmla="*/ 6 h 22"/>
                    <a:gd name="T16" fmla="*/ 17 w 17"/>
                    <a:gd name="T1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2">
                      <a:moveTo>
                        <a:pt x="17" y="8"/>
                      </a:moveTo>
                      <a:cubicBezTo>
                        <a:pt x="17" y="9"/>
                        <a:pt x="17" y="9"/>
                        <a:pt x="16" y="10"/>
                      </a:cubicBezTo>
                      <a:cubicBezTo>
                        <a:pt x="15" y="13"/>
                        <a:pt x="13" y="17"/>
                        <a:pt x="12" y="22"/>
                      </a:cubicBezTo>
                      <a:cubicBezTo>
                        <a:pt x="11" y="20"/>
                        <a:pt x="8" y="20"/>
                        <a:pt x="6" y="19"/>
                      </a:cubicBezTo>
                      <a:cubicBezTo>
                        <a:pt x="4" y="19"/>
                        <a:pt x="2" y="18"/>
                        <a:pt x="0" y="17"/>
                      </a:cubicBezTo>
                      <a:cubicBezTo>
                        <a:pt x="2" y="11"/>
                        <a:pt x="4" y="5"/>
                        <a:pt x="7" y="0"/>
                      </a:cubicBezTo>
                      <a:cubicBezTo>
                        <a:pt x="7" y="0"/>
                        <a:pt x="7" y="0"/>
                        <a:pt x="7" y="0"/>
                      </a:cubicBezTo>
                      <a:cubicBezTo>
                        <a:pt x="9" y="2"/>
                        <a:pt x="11" y="4"/>
                        <a:pt x="14" y="6"/>
                      </a:cubicBezTo>
                      <a:cubicBezTo>
                        <a:pt x="15" y="7"/>
                        <a:pt x="16" y="8"/>
                        <a:pt x="17"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656"/>
                <p:cNvSpPr>
                  <a:spLocks/>
                </p:cNvSpPr>
                <p:nvPr/>
              </p:nvSpPr>
              <p:spPr bwMode="auto">
                <a:xfrm>
                  <a:off x="3520" y="298"/>
                  <a:ext cx="119" cy="133"/>
                </a:xfrm>
                <a:custGeom>
                  <a:avLst/>
                  <a:gdLst>
                    <a:gd name="T0" fmla="*/ 48 w 50"/>
                    <a:gd name="T1" fmla="*/ 41 h 56"/>
                    <a:gd name="T2" fmla="*/ 48 w 50"/>
                    <a:gd name="T3" fmla="*/ 34 h 56"/>
                    <a:gd name="T4" fmla="*/ 20 w 50"/>
                    <a:gd name="T5" fmla="*/ 18 h 56"/>
                    <a:gd name="T6" fmla="*/ 12 w 50"/>
                    <a:gd name="T7" fmla="*/ 43 h 56"/>
                    <a:gd name="T8" fmla="*/ 15 w 50"/>
                    <a:gd name="T9" fmla="*/ 56 h 56"/>
                    <a:gd name="T10" fmla="*/ 10 w 50"/>
                    <a:gd name="T11" fmla="*/ 12 h 56"/>
                    <a:gd name="T12" fmla="*/ 16 w 50"/>
                    <a:gd name="T13" fmla="*/ 7 h 56"/>
                    <a:gd name="T14" fmla="*/ 45 w 50"/>
                    <a:gd name="T15" fmla="*/ 14 h 56"/>
                    <a:gd name="T16" fmla="*/ 48 w 50"/>
                    <a:gd name="T17"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6">
                      <a:moveTo>
                        <a:pt x="48" y="41"/>
                      </a:moveTo>
                      <a:cubicBezTo>
                        <a:pt x="48" y="38"/>
                        <a:pt x="48" y="36"/>
                        <a:pt x="48" y="34"/>
                      </a:cubicBezTo>
                      <a:cubicBezTo>
                        <a:pt x="45" y="21"/>
                        <a:pt x="33" y="8"/>
                        <a:pt x="20" y="18"/>
                      </a:cubicBezTo>
                      <a:cubicBezTo>
                        <a:pt x="12" y="24"/>
                        <a:pt x="11" y="34"/>
                        <a:pt x="12" y="43"/>
                      </a:cubicBezTo>
                      <a:cubicBezTo>
                        <a:pt x="12" y="48"/>
                        <a:pt x="14" y="52"/>
                        <a:pt x="15" y="56"/>
                      </a:cubicBezTo>
                      <a:cubicBezTo>
                        <a:pt x="4" y="43"/>
                        <a:pt x="0" y="24"/>
                        <a:pt x="10" y="12"/>
                      </a:cubicBezTo>
                      <a:cubicBezTo>
                        <a:pt x="12" y="10"/>
                        <a:pt x="14" y="8"/>
                        <a:pt x="16" y="7"/>
                      </a:cubicBezTo>
                      <a:cubicBezTo>
                        <a:pt x="27" y="0"/>
                        <a:pt x="39" y="3"/>
                        <a:pt x="45" y="14"/>
                      </a:cubicBezTo>
                      <a:cubicBezTo>
                        <a:pt x="50" y="22"/>
                        <a:pt x="50" y="32"/>
                        <a:pt x="48" y="4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657"/>
                <p:cNvSpPr>
                  <a:spLocks/>
                </p:cNvSpPr>
                <p:nvPr/>
              </p:nvSpPr>
              <p:spPr bwMode="auto">
                <a:xfrm>
                  <a:off x="3380" y="1280"/>
                  <a:ext cx="43" cy="26"/>
                </a:xfrm>
                <a:custGeom>
                  <a:avLst/>
                  <a:gdLst>
                    <a:gd name="T0" fmla="*/ 17 w 18"/>
                    <a:gd name="T1" fmla="*/ 8 h 11"/>
                    <a:gd name="T2" fmla="*/ 17 w 18"/>
                    <a:gd name="T3" fmla="*/ 11 h 11"/>
                    <a:gd name="T4" fmla="*/ 0 w 18"/>
                    <a:gd name="T5" fmla="*/ 9 h 11"/>
                    <a:gd name="T6" fmla="*/ 3 w 18"/>
                    <a:gd name="T7" fmla="*/ 4 h 11"/>
                    <a:gd name="T8" fmla="*/ 5 w 18"/>
                    <a:gd name="T9" fmla="*/ 0 h 11"/>
                    <a:gd name="T10" fmla="*/ 17 w 18"/>
                    <a:gd name="T11" fmla="*/ 3 h 11"/>
                    <a:gd name="T12" fmla="*/ 18 w 18"/>
                    <a:gd name="T13" fmla="*/ 3 h 11"/>
                    <a:gd name="T14" fmla="*/ 17 w 18"/>
                    <a:gd name="T15" fmla="*/ 3 h 11"/>
                    <a:gd name="T16" fmla="*/ 17 w 18"/>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7" y="8"/>
                      </a:moveTo>
                      <a:cubicBezTo>
                        <a:pt x="17" y="9"/>
                        <a:pt x="17" y="10"/>
                        <a:pt x="17" y="11"/>
                      </a:cubicBezTo>
                      <a:cubicBezTo>
                        <a:pt x="12" y="11"/>
                        <a:pt x="6" y="10"/>
                        <a:pt x="0" y="9"/>
                      </a:cubicBezTo>
                      <a:cubicBezTo>
                        <a:pt x="1" y="7"/>
                        <a:pt x="2" y="6"/>
                        <a:pt x="3" y="4"/>
                      </a:cubicBezTo>
                      <a:cubicBezTo>
                        <a:pt x="3" y="3"/>
                        <a:pt x="4" y="1"/>
                        <a:pt x="5" y="0"/>
                      </a:cubicBezTo>
                      <a:cubicBezTo>
                        <a:pt x="9" y="1"/>
                        <a:pt x="13" y="2"/>
                        <a:pt x="17" y="3"/>
                      </a:cubicBezTo>
                      <a:cubicBezTo>
                        <a:pt x="17" y="3"/>
                        <a:pt x="18" y="3"/>
                        <a:pt x="18" y="3"/>
                      </a:cubicBezTo>
                      <a:cubicBezTo>
                        <a:pt x="18" y="3"/>
                        <a:pt x="17" y="3"/>
                        <a:pt x="17" y="3"/>
                      </a:cubicBezTo>
                      <a:cubicBezTo>
                        <a:pt x="17" y="5"/>
                        <a:pt x="17" y="7"/>
                        <a:pt x="17"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658"/>
                <p:cNvSpPr>
                  <a:spLocks/>
                </p:cNvSpPr>
                <p:nvPr/>
              </p:nvSpPr>
              <p:spPr bwMode="auto">
                <a:xfrm>
                  <a:off x="3549" y="625"/>
                  <a:ext cx="28" cy="30"/>
                </a:xfrm>
                <a:custGeom>
                  <a:avLst/>
                  <a:gdLst>
                    <a:gd name="T0" fmla="*/ 12 w 12"/>
                    <a:gd name="T1" fmla="*/ 9 h 13"/>
                    <a:gd name="T2" fmla="*/ 2 w 12"/>
                    <a:gd name="T3" fmla="*/ 13 h 13"/>
                    <a:gd name="T4" fmla="*/ 3 w 12"/>
                    <a:gd name="T5" fmla="*/ 3 h 13"/>
                    <a:gd name="T6" fmla="*/ 12 w 12"/>
                    <a:gd name="T7" fmla="*/ 9 h 13"/>
                  </a:gdLst>
                  <a:ahLst/>
                  <a:cxnLst>
                    <a:cxn ang="0">
                      <a:pos x="T0" y="T1"/>
                    </a:cxn>
                    <a:cxn ang="0">
                      <a:pos x="T2" y="T3"/>
                    </a:cxn>
                    <a:cxn ang="0">
                      <a:pos x="T4" y="T5"/>
                    </a:cxn>
                    <a:cxn ang="0">
                      <a:pos x="T6" y="T7"/>
                    </a:cxn>
                  </a:cxnLst>
                  <a:rect l="0" t="0" r="r" b="b"/>
                  <a:pathLst>
                    <a:path w="12" h="13">
                      <a:moveTo>
                        <a:pt x="12" y="9"/>
                      </a:moveTo>
                      <a:cubicBezTo>
                        <a:pt x="9" y="10"/>
                        <a:pt x="5" y="11"/>
                        <a:pt x="2" y="13"/>
                      </a:cubicBezTo>
                      <a:cubicBezTo>
                        <a:pt x="1" y="10"/>
                        <a:pt x="0" y="6"/>
                        <a:pt x="3" y="3"/>
                      </a:cubicBezTo>
                      <a:cubicBezTo>
                        <a:pt x="7" y="0"/>
                        <a:pt x="10" y="6"/>
                        <a:pt x="12"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659"/>
                <p:cNvSpPr>
                  <a:spLocks/>
                </p:cNvSpPr>
                <p:nvPr/>
              </p:nvSpPr>
              <p:spPr bwMode="auto">
                <a:xfrm>
                  <a:off x="3297" y="1680"/>
                  <a:ext cx="29" cy="26"/>
                </a:xfrm>
                <a:custGeom>
                  <a:avLst/>
                  <a:gdLst>
                    <a:gd name="T0" fmla="*/ 12 w 12"/>
                    <a:gd name="T1" fmla="*/ 2 h 11"/>
                    <a:gd name="T2" fmla="*/ 12 w 12"/>
                    <a:gd name="T3" fmla="*/ 2 h 11"/>
                    <a:gd name="T4" fmla="*/ 4 w 12"/>
                    <a:gd name="T5" fmla="*/ 9 h 11"/>
                    <a:gd name="T6" fmla="*/ 10 w 12"/>
                    <a:gd name="T7" fmla="*/ 0 h 11"/>
                    <a:gd name="T8" fmla="*/ 12 w 12"/>
                    <a:gd name="T9" fmla="*/ 2 h 11"/>
                  </a:gdLst>
                  <a:ahLst/>
                  <a:cxnLst>
                    <a:cxn ang="0">
                      <a:pos x="T0" y="T1"/>
                    </a:cxn>
                    <a:cxn ang="0">
                      <a:pos x="T2" y="T3"/>
                    </a:cxn>
                    <a:cxn ang="0">
                      <a:pos x="T4" y="T5"/>
                    </a:cxn>
                    <a:cxn ang="0">
                      <a:pos x="T6" y="T7"/>
                    </a:cxn>
                    <a:cxn ang="0">
                      <a:pos x="T8" y="T9"/>
                    </a:cxn>
                  </a:cxnLst>
                  <a:rect l="0" t="0" r="r" b="b"/>
                  <a:pathLst>
                    <a:path w="12" h="11">
                      <a:moveTo>
                        <a:pt x="12" y="2"/>
                      </a:moveTo>
                      <a:cubicBezTo>
                        <a:pt x="12" y="2"/>
                        <a:pt x="12" y="2"/>
                        <a:pt x="12" y="2"/>
                      </a:cubicBezTo>
                      <a:cubicBezTo>
                        <a:pt x="10" y="4"/>
                        <a:pt x="8" y="11"/>
                        <a:pt x="4" y="9"/>
                      </a:cubicBezTo>
                      <a:cubicBezTo>
                        <a:pt x="0" y="6"/>
                        <a:pt x="6" y="2"/>
                        <a:pt x="10" y="0"/>
                      </a:cubicBezTo>
                      <a:cubicBezTo>
                        <a:pt x="10" y="1"/>
                        <a:pt x="11" y="2"/>
                        <a:pt x="12"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660"/>
                <p:cNvSpPr>
                  <a:spLocks/>
                </p:cNvSpPr>
                <p:nvPr/>
              </p:nvSpPr>
              <p:spPr bwMode="auto">
                <a:xfrm>
                  <a:off x="3437" y="1005"/>
                  <a:ext cx="36" cy="43"/>
                </a:xfrm>
                <a:custGeom>
                  <a:avLst/>
                  <a:gdLst>
                    <a:gd name="T0" fmla="*/ 13 w 15"/>
                    <a:gd name="T1" fmla="*/ 18 h 18"/>
                    <a:gd name="T2" fmla="*/ 13 w 15"/>
                    <a:gd name="T3" fmla="*/ 18 h 18"/>
                    <a:gd name="T4" fmla="*/ 0 w 15"/>
                    <a:gd name="T5" fmla="*/ 13 h 18"/>
                    <a:gd name="T6" fmla="*/ 0 w 15"/>
                    <a:gd name="T7" fmla="*/ 13 h 18"/>
                    <a:gd name="T8" fmla="*/ 1 w 15"/>
                    <a:gd name="T9" fmla="*/ 0 h 18"/>
                    <a:gd name="T10" fmla="*/ 15 w 15"/>
                    <a:gd name="T11" fmla="*/ 4 h 18"/>
                    <a:gd name="T12" fmla="*/ 13 w 15"/>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5" h="18">
                      <a:moveTo>
                        <a:pt x="13" y="18"/>
                      </a:moveTo>
                      <a:cubicBezTo>
                        <a:pt x="13" y="18"/>
                        <a:pt x="13" y="18"/>
                        <a:pt x="13" y="18"/>
                      </a:cubicBezTo>
                      <a:cubicBezTo>
                        <a:pt x="9" y="16"/>
                        <a:pt x="5" y="14"/>
                        <a:pt x="0" y="13"/>
                      </a:cubicBezTo>
                      <a:cubicBezTo>
                        <a:pt x="0" y="13"/>
                        <a:pt x="0" y="13"/>
                        <a:pt x="0" y="13"/>
                      </a:cubicBezTo>
                      <a:cubicBezTo>
                        <a:pt x="1" y="9"/>
                        <a:pt x="1" y="4"/>
                        <a:pt x="1" y="0"/>
                      </a:cubicBezTo>
                      <a:cubicBezTo>
                        <a:pt x="6" y="1"/>
                        <a:pt x="11" y="2"/>
                        <a:pt x="15" y="4"/>
                      </a:cubicBezTo>
                      <a:cubicBezTo>
                        <a:pt x="14" y="8"/>
                        <a:pt x="13" y="13"/>
                        <a:pt x="13" y="1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661"/>
                <p:cNvSpPr>
                  <a:spLocks/>
                </p:cNvSpPr>
                <p:nvPr/>
              </p:nvSpPr>
              <p:spPr bwMode="auto">
                <a:xfrm>
                  <a:off x="3466" y="528"/>
                  <a:ext cx="118" cy="87"/>
                </a:xfrm>
                <a:custGeom>
                  <a:avLst/>
                  <a:gdLst>
                    <a:gd name="T0" fmla="*/ 38 w 50"/>
                    <a:gd name="T1" fmla="*/ 4 h 37"/>
                    <a:gd name="T2" fmla="*/ 50 w 50"/>
                    <a:gd name="T3" fmla="*/ 18 h 37"/>
                    <a:gd name="T4" fmla="*/ 4 w 50"/>
                    <a:gd name="T5" fmla="*/ 37 h 37"/>
                    <a:gd name="T6" fmla="*/ 4 w 50"/>
                    <a:gd name="T7" fmla="*/ 36 h 37"/>
                    <a:gd name="T8" fmla="*/ 20 w 50"/>
                    <a:gd name="T9" fmla="*/ 2 h 37"/>
                    <a:gd name="T10" fmla="*/ 38 w 50"/>
                    <a:gd name="T11" fmla="*/ 4 h 37"/>
                  </a:gdLst>
                  <a:ahLst/>
                  <a:cxnLst>
                    <a:cxn ang="0">
                      <a:pos x="T0" y="T1"/>
                    </a:cxn>
                    <a:cxn ang="0">
                      <a:pos x="T2" y="T3"/>
                    </a:cxn>
                    <a:cxn ang="0">
                      <a:pos x="T4" y="T5"/>
                    </a:cxn>
                    <a:cxn ang="0">
                      <a:pos x="T6" y="T7"/>
                    </a:cxn>
                    <a:cxn ang="0">
                      <a:pos x="T8" y="T9"/>
                    </a:cxn>
                    <a:cxn ang="0">
                      <a:pos x="T10" y="T11"/>
                    </a:cxn>
                  </a:cxnLst>
                  <a:rect l="0" t="0" r="r" b="b"/>
                  <a:pathLst>
                    <a:path w="50" h="37">
                      <a:moveTo>
                        <a:pt x="38" y="4"/>
                      </a:moveTo>
                      <a:cubicBezTo>
                        <a:pt x="44" y="8"/>
                        <a:pt x="46" y="13"/>
                        <a:pt x="50" y="18"/>
                      </a:cubicBezTo>
                      <a:cubicBezTo>
                        <a:pt x="34" y="23"/>
                        <a:pt x="19" y="30"/>
                        <a:pt x="4" y="37"/>
                      </a:cubicBezTo>
                      <a:cubicBezTo>
                        <a:pt x="4" y="37"/>
                        <a:pt x="4" y="37"/>
                        <a:pt x="4" y="36"/>
                      </a:cubicBezTo>
                      <a:cubicBezTo>
                        <a:pt x="0" y="22"/>
                        <a:pt x="5" y="7"/>
                        <a:pt x="20" y="2"/>
                      </a:cubicBezTo>
                      <a:cubicBezTo>
                        <a:pt x="26" y="0"/>
                        <a:pt x="33" y="1"/>
                        <a:pt x="38"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662"/>
                <p:cNvSpPr>
                  <a:spLocks/>
                </p:cNvSpPr>
                <p:nvPr/>
              </p:nvSpPr>
              <p:spPr bwMode="auto">
                <a:xfrm>
                  <a:off x="3162" y="2162"/>
                  <a:ext cx="43" cy="33"/>
                </a:xfrm>
                <a:custGeom>
                  <a:avLst/>
                  <a:gdLst>
                    <a:gd name="T0" fmla="*/ 18 w 18"/>
                    <a:gd name="T1" fmla="*/ 7 h 14"/>
                    <a:gd name="T2" fmla="*/ 8 w 18"/>
                    <a:gd name="T3" fmla="*/ 13 h 14"/>
                    <a:gd name="T4" fmla="*/ 1 w 18"/>
                    <a:gd name="T5" fmla="*/ 5 h 14"/>
                    <a:gd name="T6" fmla="*/ 2 w 18"/>
                    <a:gd name="T7" fmla="*/ 0 h 14"/>
                    <a:gd name="T8" fmla="*/ 18 w 18"/>
                    <a:gd name="T9" fmla="*/ 7 h 14"/>
                  </a:gdLst>
                  <a:ahLst/>
                  <a:cxnLst>
                    <a:cxn ang="0">
                      <a:pos x="T0" y="T1"/>
                    </a:cxn>
                    <a:cxn ang="0">
                      <a:pos x="T2" y="T3"/>
                    </a:cxn>
                    <a:cxn ang="0">
                      <a:pos x="T4" y="T5"/>
                    </a:cxn>
                    <a:cxn ang="0">
                      <a:pos x="T6" y="T7"/>
                    </a:cxn>
                    <a:cxn ang="0">
                      <a:pos x="T8" y="T9"/>
                    </a:cxn>
                  </a:cxnLst>
                  <a:rect l="0" t="0" r="r" b="b"/>
                  <a:pathLst>
                    <a:path w="18" h="14">
                      <a:moveTo>
                        <a:pt x="18" y="7"/>
                      </a:moveTo>
                      <a:cubicBezTo>
                        <a:pt x="15" y="10"/>
                        <a:pt x="12" y="12"/>
                        <a:pt x="8" y="13"/>
                      </a:cubicBezTo>
                      <a:cubicBezTo>
                        <a:pt x="2" y="14"/>
                        <a:pt x="0" y="9"/>
                        <a:pt x="1" y="5"/>
                      </a:cubicBezTo>
                      <a:cubicBezTo>
                        <a:pt x="1" y="3"/>
                        <a:pt x="2" y="2"/>
                        <a:pt x="2" y="0"/>
                      </a:cubicBezTo>
                      <a:cubicBezTo>
                        <a:pt x="7" y="3"/>
                        <a:pt x="13" y="5"/>
                        <a:pt x="18"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63"/>
                <p:cNvSpPr>
                  <a:spLocks/>
                </p:cNvSpPr>
                <p:nvPr/>
              </p:nvSpPr>
              <p:spPr bwMode="auto">
                <a:xfrm>
                  <a:off x="3615" y="173"/>
                  <a:ext cx="35" cy="23"/>
                </a:xfrm>
                <a:custGeom>
                  <a:avLst/>
                  <a:gdLst>
                    <a:gd name="T0" fmla="*/ 15 w 15"/>
                    <a:gd name="T1" fmla="*/ 10 h 10"/>
                    <a:gd name="T2" fmla="*/ 14 w 15"/>
                    <a:gd name="T3" fmla="*/ 10 h 10"/>
                    <a:gd name="T4" fmla="*/ 0 w 15"/>
                    <a:gd name="T5" fmla="*/ 10 h 10"/>
                    <a:gd name="T6" fmla="*/ 1 w 15"/>
                    <a:gd name="T7" fmla="*/ 8 h 10"/>
                    <a:gd name="T8" fmla="*/ 4 w 15"/>
                    <a:gd name="T9" fmla="*/ 2 h 10"/>
                    <a:gd name="T10" fmla="*/ 12 w 15"/>
                    <a:gd name="T11" fmla="*/ 3 h 10"/>
                    <a:gd name="T12" fmla="*/ 15 w 15"/>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5" h="10">
                      <a:moveTo>
                        <a:pt x="15" y="10"/>
                      </a:moveTo>
                      <a:cubicBezTo>
                        <a:pt x="15" y="10"/>
                        <a:pt x="15" y="10"/>
                        <a:pt x="14" y="10"/>
                      </a:cubicBezTo>
                      <a:cubicBezTo>
                        <a:pt x="10" y="10"/>
                        <a:pt x="5" y="10"/>
                        <a:pt x="0" y="10"/>
                      </a:cubicBezTo>
                      <a:cubicBezTo>
                        <a:pt x="1" y="9"/>
                        <a:pt x="1" y="9"/>
                        <a:pt x="1" y="8"/>
                      </a:cubicBezTo>
                      <a:cubicBezTo>
                        <a:pt x="0" y="6"/>
                        <a:pt x="2" y="3"/>
                        <a:pt x="4" y="2"/>
                      </a:cubicBezTo>
                      <a:cubicBezTo>
                        <a:pt x="7" y="0"/>
                        <a:pt x="9" y="1"/>
                        <a:pt x="12" y="3"/>
                      </a:cubicBezTo>
                      <a:cubicBezTo>
                        <a:pt x="14" y="5"/>
                        <a:pt x="15" y="8"/>
                        <a:pt x="15"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664"/>
                <p:cNvSpPr>
                  <a:spLocks/>
                </p:cNvSpPr>
                <p:nvPr/>
              </p:nvSpPr>
              <p:spPr bwMode="auto">
                <a:xfrm>
                  <a:off x="3229" y="1606"/>
                  <a:ext cx="75" cy="81"/>
                </a:xfrm>
                <a:custGeom>
                  <a:avLst/>
                  <a:gdLst>
                    <a:gd name="T0" fmla="*/ 32 w 32"/>
                    <a:gd name="T1" fmla="*/ 22 h 34"/>
                    <a:gd name="T2" fmla="*/ 32 w 32"/>
                    <a:gd name="T3" fmla="*/ 22 h 34"/>
                    <a:gd name="T4" fmla="*/ 29 w 32"/>
                    <a:gd name="T5" fmla="*/ 22 h 34"/>
                    <a:gd name="T6" fmla="*/ 6 w 32"/>
                    <a:gd name="T7" fmla="*/ 26 h 34"/>
                    <a:gd name="T8" fmla="*/ 16 w 32"/>
                    <a:gd name="T9" fmla="*/ 2 h 34"/>
                    <a:gd name="T10" fmla="*/ 17 w 32"/>
                    <a:gd name="T11" fmla="*/ 1 h 34"/>
                    <a:gd name="T12" fmla="*/ 17 w 32"/>
                    <a:gd name="T13" fmla="*/ 1 h 34"/>
                    <a:gd name="T14" fmla="*/ 17 w 32"/>
                    <a:gd name="T15" fmla="*/ 0 h 34"/>
                    <a:gd name="T16" fmla="*/ 20 w 32"/>
                    <a:gd name="T17" fmla="*/ 5 h 34"/>
                    <a:gd name="T18" fmla="*/ 11 w 32"/>
                    <a:gd name="T19" fmla="*/ 17 h 34"/>
                    <a:gd name="T20" fmla="*/ 26 w 32"/>
                    <a:gd name="T21" fmla="*/ 14 h 34"/>
                    <a:gd name="T22" fmla="*/ 32 w 32"/>
                    <a:gd name="T2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4">
                      <a:moveTo>
                        <a:pt x="32" y="22"/>
                      </a:moveTo>
                      <a:cubicBezTo>
                        <a:pt x="32" y="22"/>
                        <a:pt x="32" y="22"/>
                        <a:pt x="32" y="22"/>
                      </a:cubicBezTo>
                      <a:cubicBezTo>
                        <a:pt x="31" y="22"/>
                        <a:pt x="30" y="21"/>
                        <a:pt x="29" y="22"/>
                      </a:cubicBezTo>
                      <a:cubicBezTo>
                        <a:pt x="23" y="25"/>
                        <a:pt x="12" y="34"/>
                        <a:pt x="6" y="26"/>
                      </a:cubicBezTo>
                      <a:cubicBezTo>
                        <a:pt x="0" y="18"/>
                        <a:pt x="10" y="6"/>
                        <a:pt x="16" y="2"/>
                      </a:cubicBezTo>
                      <a:cubicBezTo>
                        <a:pt x="16" y="1"/>
                        <a:pt x="17" y="1"/>
                        <a:pt x="17" y="1"/>
                      </a:cubicBezTo>
                      <a:cubicBezTo>
                        <a:pt x="17" y="1"/>
                        <a:pt x="17" y="1"/>
                        <a:pt x="17" y="1"/>
                      </a:cubicBezTo>
                      <a:cubicBezTo>
                        <a:pt x="17" y="0"/>
                        <a:pt x="17" y="0"/>
                        <a:pt x="17" y="0"/>
                      </a:cubicBezTo>
                      <a:cubicBezTo>
                        <a:pt x="18" y="2"/>
                        <a:pt x="19" y="3"/>
                        <a:pt x="20" y="5"/>
                      </a:cubicBezTo>
                      <a:cubicBezTo>
                        <a:pt x="15" y="6"/>
                        <a:pt x="8" y="11"/>
                        <a:pt x="11" y="17"/>
                      </a:cubicBezTo>
                      <a:cubicBezTo>
                        <a:pt x="14" y="23"/>
                        <a:pt x="22" y="18"/>
                        <a:pt x="26" y="14"/>
                      </a:cubicBezTo>
                      <a:cubicBezTo>
                        <a:pt x="28" y="17"/>
                        <a:pt x="30" y="19"/>
                        <a:pt x="32"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665"/>
                <p:cNvSpPr>
                  <a:spLocks/>
                </p:cNvSpPr>
                <p:nvPr/>
              </p:nvSpPr>
              <p:spPr bwMode="auto">
                <a:xfrm>
                  <a:off x="3221" y="1701"/>
                  <a:ext cx="93" cy="99"/>
                </a:xfrm>
                <a:custGeom>
                  <a:avLst/>
                  <a:gdLst>
                    <a:gd name="T0" fmla="*/ 39 w 39"/>
                    <a:gd name="T1" fmla="*/ 35 h 42"/>
                    <a:gd name="T2" fmla="*/ 8 w 39"/>
                    <a:gd name="T3" fmla="*/ 32 h 42"/>
                    <a:gd name="T4" fmla="*/ 7 w 39"/>
                    <a:gd name="T5" fmla="*/ 0 h 42"/>
                    <a:gd name="T6" fmla="*/ 21 w 39"/>
                    <a:gd name="T7" fmla="*/ 17 h 42"/>
                    <a:gd name="T8" fmla="*/ 39 w 39"/>
                    <a:gd name="T9" fmla="*/ 35 h 42"/>
                  </a:gdLst>
                  <a:ahLst/>
                  <a:cxnLst>
                    <a:cxn ang="0">
                      <a:pos x="T0" y="T1"/>
                    </a:cxn>
                    <a:cxn ang="0">
                      <a:pos x="T2" y="T3"/>
                    </a:cxn>
                    <a:cxn ang="0">
                      <a:pos x="T4" y="T5"/>
                    </a:cxn>
                    <a:cxn ang="0">
                      <a:pos x="T6" y="T7"/>
                    </a:cxn>
                    <a:cxn ang="0">
                      <a:pos x="T8" y="T9"/>
                    </a:cxn>
                  </a:cxnLst>
                  <a:rect l="0" t="0" r="r" b="b"/>
                  <a:pathLst>
                    <a:path w="39" h="42">
                      <a:moveTo>
                        <a:pt x="39" y="35"/>
                      </a:moveTo>
                      <a:cubicBezTo>
                        <a:pt x="30" y="42"/>
                        <a:pt x="16" y="41"/>
                        <a:pt x="8" y="32"/>
                      </a:cubicBezTo>
                      <a:cubicBezTo>
                        <a:pt x="0" y="23"/>
                        <a:pt x="0" y="9"/>
                        <a:pt x="7" y="0"/>
                      </a:cubicBezTo>
                      <a:cubicBezTo>
                        <a:pt x="12" y="6"/>
                        <a:pt x="16" y="12"/>
                        <a:pt x="21" y="17"/>
                      </a:cubicBezTo>
                      <a:cubicBezTo>
                        <a:pt x="27" y="24"/>
                        <a:pt x="33" y="29"/>
                        <a:pt x="39" y="3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666"/>
                <p:cNvSpPr>
                  <a:spLocks/>
                </p:cNvSpPr>
                <p:nvPr/>
              </p:nvSpPr>
              <p:spPr bwMode="auto">
                <a:xfrm>
                  <a:off x="3340" y="1268"/>
                  <a:ext cx="45" cy="33"/>
                </a:xfrm>
                <a:custGeom>
                  <a:avLst/>
                  <a:gdLst>
                    <a:gd name="T0" fmla="*/ 19 w 19"/>
                    <a:gd name="T1" fmla="*/ 4 h 14"/>
                    <a:gd name="T2" fmla="*/ 17 w 19"/>
                    <a:gd name="T3" fmla="*/ 8 h 14"/>
                    <a:gd name="T4" fmla="*/ 15 w 19"/>
                    <a:gd name="T5" fmla="*/ 14 h 14"/>
                    <a:gd name="T6" fmla="*/ 0 w 19"/>
                    <a:gd name="T7" fmla="*/ 9 h 14"/>
                    <a:gd name="T8" fmla="*/ 5 w 19"/>
                    <a:gd name="T9" fmla="*/ 3 h 14"/>
                    <a:gd name="T10" fmla="*/ 7 w 19"/>
                    <a:gd name="T11" fmla="*/ 0 h 14"/>
                    <a:gd name="T12" fmla="*/ 19 w 19"/>
                    <a:gd name="T13" fmla="*/ 4 h 14"/>
                  </a:gdLst>
                  <a:ahLst/>
                  <a:cxnLst>
                    <a:cxn ang="0">
                      <a:pos x="T0" y="T1"/>
                    </a:cxn>
                    <a:cxn ang="0">
                      <a:pos x="T2" y="T3"/>
                    </a:cxn>
                    <a:cxn ang="0">
                      <a:pos x="T4" y="T5"/>
                    </a:cxn>
                    <a:cxn ang="0">
                      <a:pos x="T6" y="T7"/>
                    </a:cxn>
                    <a:cxn ang="0">
                      <a:pos x="T8" y="T9"/>
                    </a:cxn>
                    <a:cxn ang="0">
                      <a:pos x="T10" y="T11"/>
                    </a:cxn>
                    <a:cxn ang="0">
                      <a:pos x="T12" y="T13"/>
                    </a:cxn>
                  </a:cxnLst>
                  <a:rect l="0" t="0" r="r" b="b"/>
                  <a:pathLst>
                    <a:path w="19" h="14">
                      <a:moveTo>
                        <a:pt x="19" y="4"/>
                      </a:moveTo>
                      <a:cubicBezTo>
                        <a:pt x="18" y="5"/>
                        <a:pt x="18" y="7"/>
                        <a:pt x="17" y="8"/>
                      </a:cubicBezTo>
                      <a:cubicBezTo>
                        <a:pt x="17" y="10"/>
                        <a:pt x="16" y="12"/>
                        <a:pt x="15" y="14"/>
                      </a:cubicBezTo>
                      <a:cubicBezTo>
                        <a:pt x="10" y="12"/>
                        <a:pt x="5" y="11"/>
                        <a:pt x="0" y="9"/>
                      </a:cubicBezTo>
                      <a:cubicBezTo>
                        <a:pt x="2" y="7"/>
                        <a:pt x="3" y="5"/>
                        <a:pt x="5" y="3"/>
                      </a:cubicBezTo>
                      <a:cubicBezTo>
                        <a:pt x="6" y="2"/>
                        <a:pt x="6" y="1"/>
                        <a:pt x="7" y="0"/>
                      </a:cubicBezTo>
                      <a:cubicBezTo>
                        <a:pt x="11" y="2"/>
                        <a:pt x="15" y="3"/>
                        <a:pt x="19"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667"/>
                <p:cNvSpPr>
                  <a:spLocks/>
                </p:cNvSpPr>
                <p:nvPr/>
              </p:nvSpPr>
              <p:spPr bwMode="auto">
                <a:xfrm>
                  <a:off x="3394" y="1001"/>
                  <a:ext cx="41" cy="35"/>
                </a:xfrm>
                <a:custGeom>
                  <a:avLst/>
                  <a:gdLst>
                    <a:gd name="T0" fmla="*/ 16 w 17"/>
                    <a:gd name="T1" fmla="*/ 15 h 15"/>
                    <a:gd name="T2" fmla="*/ 3 w 17"/>
                    <a:gd name="T3" fmla="*/ 13 h 15"/>
                    <a:gd name="T4" fmla="*/ 3 w 17"/>
                    <a:gd name="T5" fmla="*/ 9 h 15"/>
                    <a:gd name="T6" fmla="*/ 1 w 17"/>
                    <a:gd name="T7" fmla="*/ 2 h 15"/>
                    <a:gd name="T8" fmla="*/ 0 w 17"/>
                    <a:gd name="T9" fmla="*/ 1 h 15"/>
                    <a:gd name="T10" fmla="*/ 0 w 17"/>
                    <a:gd name="T11" fmla="*/ 1 h 15"/>
                    <a:gd name="T12" fmla="*/ 17 w 17"/>
                    <a:gd name="T13" fmla="*/ 2 h 15"/>
                    <a:gd name="T14" fmla="*/ 16 w 1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16" y="15"/>
                      </a:moveTo>
                      <a:cubicBezTo>
                        <a:pt x="12" y="13"/>
                        <a:pt x="8" y="13"/>
                        <a:pt x="3" y="13"/>
                      </a:cubicBezTo>
                      <a:cubicBezTo>
                        <a:pt x="3" y="11"/>
                        <a:pt x="3" y="10"/>
                        <a:pt x="3" y="9"/>
                      </a:cubicBezTo>
                      <a:cubicBezTo>
                        <a:pt x="2" y="7"/>
                        <a:pt x="2" y="4"/>
                        <a:pt x="1" y="2"/>
                      </a:cubicBezTo>
                      <a:cubicBezTo>
                        <a:pt x="1" y="1"/>
                        <a:pt x="1" y="1"/>
                        <a:pt x="0" y="1"/>
                      </a:cubicBezTo>
                      <a:cubicBezTo>
                        <a:pt x="0" y="1"/>
                        <a:pt x="0" y="1"/>
                        <a:pt x="0" y="1"/>
                      </a:cubicBezTo>
                      <a:cubicBezTo>
                        <a:pt x="6" y="0"/>
                        <a:pt x="12" y="1"/>
                        <a:pt x="17" y="2"/>
                      </a:cubicBezTo>
                      <a:cubicBezTo>
                        <a:pt x="17" y="6"/>
                        <a:pt x="16" y="10"/>
                        <a:pt x="16"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668"/>
                <p:cNvSpPr>
                  <a:spLocks/>
                </p:cNvSpPr>
                <p:nvPr/>
              </p:nvSpPr>
              <p:spPr bwMode="auto">
                <a:xfrm>
                  <a:off x="3480" y="476"/>
                  <a:ext cx="85" cy="59"/>
                </a:xfrm>
                <a:custGeom>
                  <a:avLst/>
                  <a:gdLst>
                    <a:gd name="T0" fmla="*/ 36 w 36"/>
                    <a:gd name="T1" fmla="*/ 22 h 25"/>
                    <a:gd name="T2" fmla="*/ 11 w 36"/>
                    <a:gd name="T3" fmla="*/ 19 h 25"/>
                    <a:gd name="T4" fmla="*/ 2 w 36"/>
                    <a:gd name="T5" fmla="*/ 25 h 25"/>
                    <a:gd name="T6" fmla="*/ 4 w 36"/>
                    <a:gd name="T7" fmla="*/ 1 h 25"/>
                    <a:gd name="T8" fmla="*/ 5 w 36"/>
                    <a:gd name="T9" fmla="*/ 0 h 25"/>
                    <a:gd name="T10" fmla="*/ 21 w 36"/>
                    <a:gd name="T11" fmla="*/ 8 h 25"/>
                    <a:gd name="T12" fmla="*/ 36 w 36"/>
                    <a:gd name="T13" fmla="*/ 22 h 25"/>
                  </a:gdLst>
                  <a:ahLst/>
                  <a:cxnLst>
                    <a:cxn ang="0">
                      <a:pos x="T0" y="T1"/>
                    </a:cxn>
                    <a:cxn ang="0">
                      <a:pos x="T2" y="T3"/>
                    </a:cxn>
                    <a:cxn ang="0">
                      <a:pos x="T4" y="T5"/>
                    </a:cxn>
                    <a:cxn ang="0">
                      <a:pos x="T6" y="T7"/>
                    </a:cxn>
                    <a:cxn ang="0">
                      <a:pos x="T8" y="T9"/>
                    </a:cxn>
                    <a:cxn ang="0">
                      <a:pos x="T10" y="T11"/>
                    </a:cxn>
                    <a:cxn ang="0">
                      <a:pos x="T12" y="T13"/>
                    </a:cxn>
                  </a:cxnLst>
                  <a:rect l="0" t="0" r="r" b="b"/>
                  <a:pathLst>
                    <a:path w="36" h="25">
                      <a:moveTo>
                        <a:pt x="36" y="22"/>
                      </a:moveTo>
                      <a:cubicBezTo>
                        <a:pt x="29" y="18"/>
                        <a:pt x="19" y="17"/>
                        <a:pt x="11" y="19"/>
                      </a:cubicBezTo>
                      <a:cubicBezTo>
                        <a:pt x="8" y="21"/>
                        <a:pt x="4" y="23"/>
                        <a:pt x="2" y="25"/>
                      </a:cubicBezTo>
                      <a:cubicBezTo>
                        <a:pt x="0" y="16"/>
                        <a:pt x="0" y="9"/>
                        <a:pt x="4" y="1"/>
                      </a:cubicBezTo>
                      <a:cubicBezTo>
                        <a:pt x="5" y="0"/>
                        <a:pt x="5" y="0"/>
                        <a:pt x="5" y="0"/>
                      </a:cubicBezTo>
                      <a:cubicBezTo>
                        <a:pt x="11" y="2"/>
                        <a:pt x="16" y="5"/>
                        <a:pt x="21" y="8"/>
                      </a:cubicBezTo>
                      <a:cubicBezTo>
                        <a:pt x="27" y="12"/>
                        <a:pt x="32" y="17"/>
                        <a:pt x="36"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669"/>
                <p:cNvSpPr>
                  <a:spLocks/>
                </p:cNvSpPr>
                <p:nvPr/>
              </p:nvSpPr>
              <p:spPr bwMode="auto">
                <a:xfrm>
                  <a:off x="3444" y="291"/>
                  <a:ext cx="128" cy="161"/>
                </a:xfrm>
                <a:custGeom>
                  <a:avLst/>
                  <a:gdLst>
                    <a:gd name="T0" fmla="*/ 50 w 54"/>
                    <a:gd name="T1" fmla="*/ 65 h 68"/>
                    <a:gd name="T2" fmla="*/ 51 w 54"/>
                    <a:gd name="T3" fmla="*/ 68 h 68"/>
                    <a:gd name="T4" fmla="*/ 20 w 54"/>
                    <a:gd name="T5" fmla="*/ 52 h 68"/>
                    <a:gd name="T6" fmla="*/ 0 w 54"/>
                    <a:gd name="T7" fmla="*/ 47 h 68"/>
                    <a:gd name="T8" fmla="*/ 1 w 54"/>
                    <a:gd name="T9" fmla="*/ 46 h 68"/>
                    <a:gd name="T10" fmla="*/ 3 w 54"/>
                    <a:gd name="T11" fmla="*/ 45 h 68"/>
                    <a:gd name="T12" fmla="*/ 48 w 54"/>
                    <a:gd name="T13" fmla="*/ 1 h 68"/>
                    <a:gd name="T14" fmla="*/ 53 w 54"/>
                    <a:gd name="T15" fmla="*/ 0 h 68"/>
                    <a:gd name="T16" fmla="*/ 54 w 54"/>
                    <a:gd name="T17" fmla="*/ 3 h 68"/>
                    <a:gd name="T18" fmla="*/ 48 w 54"/>
                    <a:gd name="T19" fmla="*/ 5 h 68"/>
                    <a:gd name="T20" fmla="*/ 39 w 54"/>
                    <a:gd name="T21" fmla="*/ 13 h 68"/>
                    <a:gd name="T22" fmla="*/ 32 w 54"/>
                    <a:gd name="T23" fmla="*/ 35 h 68"/>
                    <a:gd name="T24" fmla="*/ 50 w 54"/>
                    <a:gd name="T25"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8">
                      <a:moveTo>
                        <a:pt x="50" y="65"/>
                      </a:moveTo>
                      <a:cubicBezTo>
                        <a:pt x="50" y="66"/>
                        <a:pt x="51" y="67"/>
                        <a:pt x="51" y="68"/>
                      </a:cubicBezTo>
                      <a:cubicBezTo>
                        <a:pt x="42" y="61"/>
                        <a:pt x="31" y="56"/>
                        <a:pt x="20" y="52"/>
                      </a:cubicBezTo>
                      <a:cubicBezTo>
                        <a:pt x="13" y="50"/>
                        <a:pt x="7" y="49"/>
                        <a:pt x="0" y="47"/>
                      </a:cubicBezTo>
                      <a:cubicBezTo>
                        <a:pt x="1" y="46"/>
                        <a:pt x="1" y="46"/>
                        <a:pt x="1" y="46"/>
                      </a:cubicBezTo>
                      <a:cubicBezTo>
                        <a:pt x="1" y="47"/>
                        <a:pt x="2" y="46"/>
                        <a:pt x="3" y="45"/>
                      </a:cubicBezTo>
                      <a:cubicBezTo>
                        <a:pt x="9" y="24"/>
                        <a:pt x="28" y="8"/>
                        <a:pt x="48" y="1"/>
                      </a:cubicBezTo>
                      <a:cubicBezTo>
                        <a:pt x="50" y="1"/>
                        <a:pt x="51" y="0"/>
                        <a:pt x="53" y="0"/>
                      </a:cubicBezTo>
                      <a:cubicBezTo>
                        <a:pt x="54" y="3"/>
                        <a:pt x="54" y="3"/>
                        <a:pt x="54" y="3"/>
                      </a:cubicBezTo>
                      <a:cubicBezTo>
                        <a:pt x="52" y="3"/>
                        <a:pt x="50" y="4"/>
                        <a:pt x="48" y="5"/>
                      </a:cubicBezTo>
                      <a:cubicBezTo>
                        <a:pt x="44" y="7"/>
                        <a:pt x="42" y="10"/>
                        <a:pt x="39" y="13"/>
                      </a:cubicBezTo>
                      <a:cubicBezTo>
                        <a:pt x="34" y="19"/>
                        <a:pt x="31" y="27"/>
                        <a:pt x="32" y="35"/>
                      </a:cubicBezTo>
                      <a:cubicBezTo>
                        <a:pt x="33" y="45"/>
                        <a:pt x="40" y="59"/>
                        <a:pt x="50" y="6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670"/>
                <p:cNvSpPr>
                  <a:spLocks/>
                </p:cNvSpPr>
                <p:nvPr/>
              </p:nvSpPr>
              <p:spPr bwMode="auto">
                <a:xfrm>
                  <a:off x="3447" y="632"/>
                  <a:ext cx="64" cy="61"/>
                </a:xfrm>
                <a:custGeom>
                  <a:avLst/>
                  <a:gdLst>
                    <a:gd name="T0" fmla="*/ 27 w 27"/>
                    <a:gd name="T1" fmla="*/ 13 h 26"/>
                    <a:gd name="T2" fmla="*/ 26 w 27"/>
                    <a:gd name="T3" fmla="*/ 12 h 26"/>
                    <a:gd name="T4" fmla="*/ 19 w 27"/>
                    <a:gd name="T5" fmla="*/ 10 h 26"/>
                    <a:gd name="T6" fmla="*/ 15 w 27"/>
                    <a:gd name="T7" fmla="*/ 14 h 26"/>
                    <a:gd name="T8" fmla="*/ 18 w 27"/>
                    <a:gd name="T9" fmla="*/ 23 h 26"/>
                    <a:gd name="T10" fmla="*/ 12 w 27"/>
                    <a:gd name="T11" fmla="*/ 26 h 26"/>
                    <a:gd name="T12" fmla="*/ 9 w 27"/>
                    <a:gd name="T13" fmla="*/ 4 h 26"/>
                    <a:gd name="T14" fmla="*/ 27 w 27"/>
                    <a:gd name="T15" fmla="*/ 13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6">
                      <a:moveTo>
                        <a:pt x="27" y="13"/>
                      </a:moveTo>
                      <a:cubicBezTo>
                        <a:pt x="27" y="12"/>
                        <a:pt x="27" y="12"/>
                        <a:pt x="26" y="12"/>
                      </a:cubicBezTo>
                      <a:cubicBezTo>
                        <a:pt x="24" y="10"/>
                        <a:pt x="22" y="9"/>
                        <a:pt x="19" y="10"/>
                      </a:cubicBezTo>
                      <a:cubicBezTo>
                        <a:pt x="16" y="10"/>
                        <a:pt x="14" y="11"/>
                        <a:pt x="15" y="14"/>
                      </a:cubicBezTo>
                      <a:cubicBezTo>
                        <a:pt x="15" y="17"/>
                        <a:pt x="16" y="20"/>
                        <a:pt x="18" y="23"/>
                      </a:cubicBezTo>
                      <a:cubicBezTo>
                        <a:pt x="16" y="24"/>
                        <a:pt x="14" y="25"/>
                        <a:pt x="12" y="26"/>
                      </a:cubicBezTo>
                      <a:cubicBezTo>
                        <a:pt x="8" y="20"/>
                        <a:pt x="0" y="10"/>
                        <a:pt x="9" y="4"/>
                      </a:cubicBezTo>
                      <a:cubicBezTo>
                        <a:pt x="17" y="0"/>
                        <a:pt x="24" y="6"/>
                        <a:pt x="27" y="1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671"/>
                <p:cNvSpPr>
                  <a:spLocks/>
                </p:cNvSpPr>
                <p:nvPr/>
              </p:nvSpPr>
              <p:spPr bwMode="auto">
                <a:xfrm>
                  <a:off x="3373" y="1112"/>
                  <a:ext cx="31" cy="28"/>
                </a:xfrm>
                <a:custGeom>
                  <a:avLst/>
                  <a:gdLst>
                    <a:gd name="T0" fmla="*/ 11 w 13"/>
                    <a:gd name="T1" fmla="*/ 3 h 12"/>
                    <a:gd name="T2" fmla="*/ 11 w 13"/>
                    <a:gd name="T3" fmla="*/ 10 h 12"/>
                    <a:gd name="T4" fmla="*/ 5 w 13"/>
                    <a:gd name="T5" fmla="*/ 11 h 12"/>
                    <a:gd name="T6" fmla="*/ 1 w 13"/>
                    <a:gd name="T7" fmla="*/ 7 h 12"/>
                    <a:gd name="T8" fmla="*/ 4 w 13"/>
                    <a:gd name="T9" fmla="*/ 1 h 12"/>
                    <a:gd name="T10" fmla="*/ 11 w 13"/>
                    <a:gd name="T11" fmla="*/ 3 h 12"/>
                  </a:gdLst>
                  <a:ahLst/>
                  <a:cxnLst>
                    <a:cxn ang="0">
                      <a:pos x="T0" y="T1"/>
                    </a:cxn>
                    <a:cxn ang="0">
                      <a:pos x="T2" y="T3"/>
                    </a:cxn>
                    <a:cxn ang="0">
                      <a:pos x="T4" y="T5"/>
                    </a:cxn>
                    <a:cxn ang="0">
                      <a:pos x="T6" y="T7"/>
                    </a:cxn>
                    <a:cxn ang="0">
                      <a:pos x="T8" y="T9"/>
                    </a:cxn>
                    <a:cxn ang="0">
                      <a:pos x="T10" y="T11"/>
                    </a:cxn>
                  </a:cxnLst>
                  <a:rect l="0" t="0" r="r" b="b"/>
                  <a:pathLst>
                    <a:path w="13" h="12">
                      <a:moveTo>
                        <a:pt x="11" y="3"/>
                      </a:moveTo>
                      <a:cubicBezTo>
                        <a:pt x="13" y="5"/>
                        <a:pt x="13" y="8"/>
                        <a:pt x="11" y="10"/>
                      </a:cubicBezTo>
                      <a:cubicBezTo>
                        <a:pt x="10" y="11"/>
                        <a:pt x="7" y="12"/>
                        <a:pt x="5" y="11"/>
                      </a:cubicBezTo>
                      <a:cubicBezTo>
                        <a:pt x="3" y="11"/>
                        <a:pt x="1" y="9"/>
                        <a:pt x="1" y="7"/>
                      </a:cubicBezTo>
                      <a:cubicBezTo>
                        <a:pt x="0" y="4"/>
                        <a:pt x="1" y="2"/>
                        <a:pt x="4" y="1"/>
                      </a:cubicBezTo>
                      <a:cubicBezTo>
                        <a:pt x="6" y="0"/>
                        <a:pt x="9" y="1"/>
                        <a:pt x="11"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672"/>
                <p:cNvSpPr>
                  <a:spLocks/>
                </p:cNvSpPr>
                <p:nvPr/>
              </p:nvSpPr>
              <p:spPr bwMode="auto">
                <a:xfrm>
                  <a:off x="3231" y="1673"/>
                  <a:ext cx="54" cy="45"/>
                </a:xfrm>
                <a:custGeom>
                  <a:avLst/>
                  <a:gdLst>
                    <a:gd name="T0" fmla="*/ 23 w 23"/>
                    <a:gd name="T1" fmla="*/ 1 h 19"/>
                    <a:gd name="T2" fmla="*/ 15 w 23"/>
                    <a:gd name="T3" fmla="*/ 19 h 19"/>
                    <a:gd name="T4" fmla="*/ 5 w 23"/>
                    <a:gd name="T5" fmla="*/ 7 h 19"/>
                    <a:gd name="T6" fmla="*/ 0 w 23"/>
                    <a:gd name="T7" fmla="*/ 1 h 19"/>
                    <a:gd name="T8" fmla="*/ 1 w 23"/>
                    <a:gd name="T9" fmla="*/ 0 h 19"/>
                    <a:gd name="T10" fmla="*/ 23 w 23"/>
                    <a:gd name="T11" fmla="*/ 1 h 19"/>
                  </a:gdLst>
                  <a:ahLst/>
                  <a:cxnLst>
                    <a:cxn ang="0">
                      <a:pos x="T0" y="T1"/>
                    </a:cxn>
                    <a:cxn ang="0">
                      <a:pos x="T2" y="T3"/>
                    </a:cxn>
                    <a:cxn ang="0">
                      <a:pos x="T4" y="T5"/>
                    </a:cxn>
                    <a:cxn ang="0">
                      <a:pos x="T6" y="T7"/>
                    </a:cxn>
                    <a:cxn ang="0">
                      <a:pos x="T8" y="T9"/>
                    </a:cxn>
                    <a:cxn ang="0">
                      <a:pos x="T10" y="T11"/>
                    </a:cxn>
                  </a:cxnLst>
                  <a:rect l="0" t="0" r="r" b="b"/>
                  <a:pathLst>
                    <a:path w="23" h="19">
                      <a:moveTo>
                        <a:pt x="23" y="1"/>
                      </a:moveTo>
                      <a:cubicBezTo>
                        <a:pt x="19" y="7"/>
                        <a:pt x="15" y="14"/>
                        <a:pt x="15" y="19"/>
                      </a:cubicBezTo>
                      <a:cubicBezTo>
                        <a:pt x="11" y="16"/>
                        <a:pt x="8" y="11"/>
                        <a:pt x="5" y="7"/>
                      </a:cubicBezTo>
                      <a:cubicBezTo>
                        <a:pt x="4" y="5"/>
                        <a:pt x="2" y="3"/>
                        <a:pt x="0" y="1"/>
                      </a:cubicBezTo>
                      <a:cubicBezTo>
                        <a:pt x="1" y="0"/>
                        <a:pt x="1" y="0"/>
                        <a:pt x="1" y="0"/>
                      </a:cubicBezTo>
                      <a:cubicBezTo>
                        <a:pt x="7" y="8"/>
                        <a:pt x="15" y="5"/>
                        <a:pt x="23"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673"/>
                <p:cNvSpPr>
                  <a:spLocks/>
                </p:cNvSpPr>
                <p:nvPr/>
              </p:nvSpPr>
              <p:spPr bwMode="auto">
                <a:xfrm>
                  <a:off x="3489" y="662"/>
                  <a:ext cx="22" cy="22"/>
                </a:xfrm>
                <a:custGeom>
                  <a:avLst/>
                  <a:gdLst>
                    <a:gd name="T0" fmla="*/ 7 w 9"/>
                    <a:gd name="T1" fmla="*/ 3 h 9"/>
                    <a:gd name="T2" fmla="*/ 9 w 9"/>
                    <a:gd name="T3" fmla="*/ 5 h 9"/>
                    <a:gd name="T4" fmla="*/ 3 w 9"/>
                    <a:gd name="T5" fmla="*/ 9 h 9"/>
                    <a:gd name="T6" fmla="*/ 1 w 9"/>
                    <a:gd name="T7" fmla="*/ 4 h 9"/>
                    <a:gd name="T8" fmla="*/ 1 w 9"/>
                    <a:gd name="T9" fmla="*/ 0 h 9"/>
                    <a:gd name="T10" fmla="*/ 3 w 9"/>
                    <a:gd name="T11" fmla="*/ 0 h 9"/>
                    <a:gd name="T12" fmla="*/ 7 w 9"/>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7" y="3"/>
                      </a:moveTo>
                      <a:cubicBezTo>
                        <a:pt x="8" y="4"/>
                        <a:pt x="8" y="5"/>
                        <a:pt x="9" y="5"/>
                      </a:cubicBezTo>
                      <a:cubicBezTo>
                        <a:pt x="7" y="6"/>
                        <a:pt x="5" y="7"/>
                        <a:pt x="3" y="9"/>
                      </a:cubicBezTo>
                      <a:cubicBezTo>
                        <a:pt x="2" y="7"/>
                        <a:pt x="1" y="6"/>
                        <a:pt x="1" y="4"/>
                      </a:cubicBezTo>
                      <a:cubicBezTo>
                        <a:pt x="1" y="3"/>
                        <a:pt x="0" y="1"/>
                        <a:pt x="1" y="0"/>
                      </a:cubicBezTo>
                      <a:cubicBezTo>
                        <a:pt x="1" y="0"/>
                        <a:pt x="3" y="0"/>
                        <a:pt x="3" y="0"/>
                      </a:cubicBezTo>
                      <a:cubicBezTo>
                        <a:pt x="5" y="1"/>
                        <a:pt x="6" y="2"/>
                        <a:pt x="7"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674"/>
                <p:cNvSpPr>
                  <a:spLocks/>
                </p:cNvSpPr>
                <p:nvPr/>
              </p:nvSpPr>
              <p:spPr bwMode="auto">
                <a:xfrm>
                  <a:off x="3473" y="603"/>
                  <a:ext cx="54" cy="45"/>
                </a:xfrm>
                <a:custGeom>
                  <a:avLst/>
                  <a:gdLst>
                    <a:gd name="T0" fmla="*/ 18 w 23"/>
                    <a:gd name="T1" fmla="*/ 11 h 19"/>
                    <a:gd name="T2" fmla="*/ 17 w 23"/>
                    <a:gd name="T3" fmla="*/ 19 h 19"/>
                    <a:gd name="T4" fmla="*/ 0 w 23"/>
                    <a:gd name="T5" fmla="*/ 11 h 19"/>
                    <a:gd name="T6" fmla="*/ 1 w 23"/>
                    <a:gd name="T7" fmla="*/ 11 h 19"/>
                    <a:gd name="T8" fmla="*/ 23 w 23"/>
                    <a:gd name="T9" fmla="*/ 0 h 19"/>
                    <a:gd name="T10" fmla="*/ 18 w 23"/>
                    <a:gd name="T11" fmla="*/ 11 h 19"/>
                  </a:gdLst>
                  <a:ahLst/>
                  <a:cxnLst>
                    <a:cxn ang="0">
                      <a:pos x="T0" y="T1"/>
                    </a:cxn>
                    <a:cxn ang="0">
                      <a:pos x="T2" y="T3"/>
                    </a:cxn>
                    <a:cxn ang="0">
                      <a:pos x="T4" y="T5"/>
                    </a:cxn>
                    <a:cxn ang="0">
                      <a:pos x="T6" y="T7"/>
                    </a:cxn>
                    <a:cxn ang="0">
                      <a:pos x="T8" y="T9"/>
                    </a:cxn>
                    <a:cxn ang="0">
                      <a:pos x="T10" y="T11"/>
                    </a:cxn>
                  </a:cxnLst>
                  <a:rect l="0" t="0" r="r" b="b"/>
                  <a:pathLst>
                    <a:path w="23" h="19">
                      <a:moveTo>
                        <a:pt x="18" y="11"/>
                      </a:moveTo>
                      <a:cubicBezTo>
                        <a:pt x="18" y="14"/>
                        <a:pt x="17" y="16"/>
                        <a:pt x="17" y="19"/>
                      </a:cubicBezTo>
                      <a:cubicBezTo>
                        <a:pt x="13" y="13"/>
                        <a:pt x="7" y="9"/>
                        <a:pt x="0" y="11"/>
                      </a:cubicBezTo>
                      <a:cubicBezTo>
                        <a:pt x="0" y="11"/>
                        <a:pt x="1" y="11"/>
                        <a:pt x="1" y="11"/>
                      </a:cubicBezTo>
                      <a:cubicBezTo>
                        <a:pt x="8" y="7"/>
                        <a:pt x="15" y="3"/>
                        <a:pt x="23" y="0"/>
                      </a:cubicBezTo>
                      <a:cubicBezTo>
                        <a:pt x="20" y="3"/>
                        <a:pt x="19" y="7"/>
                        <a:pt x="18" y="1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675"/>
                <p:cNvSpPr>
                  <a:spLocks/>
                </p:cNvSpPr>
                <p:nvPr/>
              </p:nvSpPr>
              <p:spPr bwMode="auto">
                <a:xfrm>
                  <a:off x="3120" y="2134"/>
                  <a:ext cx="40" cy="35"/>
                </a:xfrm>
                <a:custGeom>
                  <a:avLst/>
                  <a:gdLst>
                    <a:gd name="T0" fmla="*/ 17 w 17"/>
                    <a:gd name="T1" fmla="*/ 10 h 15"/>
                    <a:gd name="T2" fmla="*/ 17 w 17"/>
                    <a:gd name="T3" fmla="*/ 12 h 15"/>
                    <a:gd name="T4" fmla="*/ 4 w 17"/>
                    <a:gd name="T5" fmla="*/ 12 h 15"/>
                    <a:gd name="T6" fmla="*/ 3 w 17"/>
                    <a:gd name="T7" fmla="*/ 0 h 15"/>
                    <a:gd name="T8" fmla="*/ 17 w 17"/>
                    <a:gd name="T9" fmla="*/ 10 h 15"/>
                  </a:gdLst>
                  <a:ahLst/>
                  <a:cxnLst>
                    <a:cxn ang="0">
                      <a:pos x="T0" y="T1"/>
                    </a:cxn>
                    <a:cxn ang="0">
                      <a:pos x="T2" y="T3"/>
                    </a:cxn>
                    <a:cxn ang="0">
                      <a:pos x="T4" y="T5"/>
                    </a:cxn>
                    <a:cxn ang="0">
                      <a:pos x="T6" y="T7"/>
                    </a:cxn>
                    <a:cxn ang="0">
                      <a:pos x="T8" y="T9"/>
                    </a:cxn>
                  </a:cxnLst>
                  <a:rect l="0" t="0" r="r" b="b"/>
                  <a:pathLst>
                    <a:path w="17" h="15">
                      <a:moveTo>
                        <a:pt x="17" y="10"/>
                      </a:moveTo>
                      <a:cubicBezTo>
                        <a:pt x="17" y="11"/>
                        <a:pt x="17" y="11"/>
                        <a:pt x="17" y="12"/>
                      </a:cubicBezTo>
                      <a:cubicBezTo>
                        <a:pt x="13" y="14"/>
                        <a:pt x="8" y="15"/>
                        <a:pt x="4" y="12"/>
                      </a:cubicBezTo>
                      <a:cubicBezTo>
                        <a:pt x="0" y="9"/>
                        <a:pt x="0" y="3"/>
                        <a:pt x="3" y="0"/>
                      </a:cubicBezTo>
                      <a:cubicBezTo>
                        <a:pt x="8" y="4"/>
                        <a:pt x="12" y="7"/>
                        <a:pt x="17"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676"/>
                <p:cNvSpPr>
                  <a:spLocks/>
                </p:cNvSpPr>
                <p:nvPr/>
              </p:nvSpPr>
              <p:spPr bwMode="auto">
                <a:xfrm>
                  <a:off x="3259" y="1623"/>
                  <a:ext cx="26" cy="24"/>
                </a:xfrm>
                <a:custGeom>
                  <a:avLst/>
                  <a:gdLst>
                    <a:gd name="T0" fmla="*/ 8 w 11"/>
                    <a:gd name="T1" fmla="*/ 0 h 10"/>
                    <a:gd name="T2" fmla="*/ 11 w 11"/>
                    <a:gd name="T3" fmla="*/ 4 h 10"/>
                    <a:gd name="T4" fmla="*/ 7 w 11"/>
                    <a:gd name="T5" fmla="*/ 7 h 10"/>
                    <a:gd name="T6" fmla="*/ 1 w 11"/>
                    <a:gd name="T7" fmla="*/ 7 h 10"/>
                    <a:gd name="T8" fmla="*/ 8 w 11"/>
                    <a:gd name="T9" fmla="*/ 0 h 10"/>
                  </a:gdLst>
                  <a:ahLst/>
                  <a:cxnLst>
                    <a:cxn ang="0">
                      <a:pos x="T0" y="T1"/>
                    </a:cxn>
                    <a:cxn ang="0">
                      <a:pos x="T2" y="T3"/>
                    </a:cxn>
                    <a:cxn ang="0">
                      <a:pos x="T4" y="T5"/>
                    </a:cxn>
                    <a:cxn ang="0">
                      <a:pos x="T6" y="T7"/>
                    </a:cxn>
                    <a:cxn ang="0">
                      <a:pos x="T8" y="T9"/>
                    </a:cxn>
                  </a:cxnLst>
                  <a:rect l="0" t="0" r="r" b="b"/>
                  <a:pathLst>
                    <a:path w="11" h="10">
                      <a:moveTo>
                        <a:pt x="8" y="0"/>
                      </a:moveTo>
                      <a:cubicBezTo>
                        <a:pt x="9" y="1"/>
                        <a:pt x="10" y="2"/>
                        <a:pt x="11" y="4"/>
                      </a:cubicBezTo>
                      <a:cubicBezTo>
                        <a:pt x="10" y="5"/>
                        <a:pt x="9" y="6"/>
                        <a:pt x="7" y="7"/>
                      </a:cubicBezTo>
                      <a:cubicBezTo>
                        <a:pt x="5" y="8"/>
                        <a:pt x="2" y="10"/>
                        <a:pt x="1" y="7"/>
                      </a:cubicBezTo>
                      <a:cubicBezTo>
                        <a:pt x="0" y="4"/>
                        <a:pt x="5" y="1"/>
                        <a:pt x="8"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677"/>
                <p:cNvSpPr>
                  <a:spLocks/>
                </p:cNvSpPr>
                <p:nvPr/>
              </p:nvSpPr>
              <p:spPr bwMode="auto">
                <a:xfrm>
                  <a:off x="3563" y="170"/>
                  <a:ext cx="47" cy="31"/>
                </a:xfrm>
                <a:custGeom>
                  <a:avLst/>
                  <a:gdLst>
                    <a:gd name="T0" fmla="*/ 19 w 20"/>
                    <a:gd name="T1" fmla="*/ 10 h 13"/>
                    <a:gd name="T2" fmla="*/ 20 w 20"/>
                    <a:gd name="T3" fmla="*/ 11 h 13"/>
                    <a:gd name="T4" fmla="*/ 0 w 20"/>
                    <a:gd name="T5" fmla="*/ 13 h 13"/>
                    <a:gd name="T6" fmla="*/ 7 w 20"/>
                    <a:gd name="T7" fmla="*/ 1 h 13"/>
                    <a:gd name="T8" fmla="*/ 19 w 20"/>
                    <a:gd name="T9" fmla="*/ 10 h 13"/>
                  </a:gdLst>
                  <a:ahLst/>
                  <a:cxnLst>
                    <a:cxn ang="0">
                      <a:pos x="T0" y="T1"/>
                    </a:cxn>
                    <a:cxn ang="0">
                      <a:pos x="T2" y="T3"/>
                    </a:cxn>
                    <a:cxn ang="0">
                      <a:pos x="T4" y="T5"/>
                    </a:cxn>
                    <a:cxn ang="0">
                      <a:pos x="T6" y="T7"/>
                    </a:cxn>
                    <a:cxn ang="0">
                      <a:pos x="T8" y="T9"/>
                    </a:cxn>
                  </a:cxnLst>
                  <a:rect l="0" t="0" r="r" b="b"/>
                  <a:pathLst>
                    <a:path w="20" h="13">
                      <a:moveTo>
                        <a:pt x="19" y="10"/>
                      </a:moveTo>
                      <a:cubicBezTo>
                        <a:pt x="19" y="10"/>
                        <a:pt x="19" y="11"/>
                        <a:pt x="20" y="11"/>
                      </a:cubicBezTo>
                      <a:cubicBezTo>
                        <a:pt x="13" y="11"/>
                        <a:pt x="7" y="12"/>
                        <a:pt x="0" y="13"/>
                      </a:cubicBezTo>
                      <a:cubicBezTo>
                        <a:pt x="0" y="9"/>
                        <a:pt x="2" y="2"/>
                        <a:pt x="7" y="1"/>
                      </a:cubicBezTo>
                      <a:cubicBezTo>
                        <a:pt x="14" y="0"/>
                        <a:pt x="17" y="5"/>
                        <a:pt x="19"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678"/>
                <p:cNvSpPr>
                  <a:spLocks/>
                </p:cNvSpPr>
                <p:nvPr/>
              </p:nvSpPr>
              <p:spPr bwMode="auto">
                <a:xfrm>
                  <a:off x="3307" y="1252"/>
                  <a:ext cx="45" cy="35"/>
                </a:xfrm>
                <a:custGeom>
                  <a:avLst/>
                  <a:gdLst>
                    <a:gd name="T0" fmla="*/ 19 w 19"/>
                    <a:gd name="T1" fmla="*/ 6 h 15"/>
                    <a:gd name="T2" fmla="*/ 17 w 19"/>
                    <a:gd name="T3" fmla="*/ 9 h 15"/>
                    <a:gd name="T4" fmla="*/ 13 w 19"/>
                    <a:gd name="T5" fmla="*/ 15 h 15"/>
                    <a:gd name="T6" fmla="*/ 13 w 19"/>
                    <a:gd name="T7" fmla="*/ 15 h 15"/>
                    <a:gd name="T8" fmla="*/ 0 w 19"/>
                    <a:gd name="T9" fmla="*/ 9 h 15"/>
                    <a:gd name="T10" fmla="*/ 10 w 19"/>
                    <a:gd name="T11" fmla="*/ 0 h 15"/>
                    <a:gd name="T12" fmla="*/ 19 w 19"/>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19" h="15">
                      <a:moveTo>
                        <a:pt x="19" y="6"/>
                      </a:moveTo>
                      <a:cubicBezTo>
                        <a:pt x="18" y="7"/>
                        <a:pt x="17" y="8"/>
                        <a:pt x="17" y="9"/>
                      </a:cubicBezTo>
                      <a:cubicBezTo>
                        <a:pt x="15" y="11"/>
                        <a:pt x="14" y="13"/>
                        <a:pt x="13" y="15"/>
                      </a:cubicBezTo>
                      <a:cubicBezTo>
                        <a:pt x="13" y="15"/>
                        <a:pt x="13" y="15"/>
                        <a:pt x="13" y="15"/>
                      </a:cubicBezTo>
                      <a:cubicBezTo>
                        <a:pt x="8" y="13"/>
                        <a:pt x="4" y="11"/>
                        <a:pt x="0" y="9"/>
                      </a:cubicBezTo>
                      <a:cubicBezTo>
                        <a:pt x="3" y="6"/>
                        <a:pt x="7" y="3"/>
                        <a:pt x="10" y="0"/>
                      </a:cubicBezTo>
                      <a:cubicBezTo>
                        <a:pt x="13" y="2"/>
                        <a:pt x="16" y="4"/>
                        <a:pt x="19"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679"/>
                <p:cNvSpPr>
                  <a:spLocks/>
                </p:cNvSpPr>
                <p:nvPr/>
              </p:nvSpPr>
              <p:spPr bwMode="auto">
                <a:xfrm>
                  <a:off x="3200" y="1547"/>
                  <a:ext cx="64" cy="81"/>
                </a:xfrm>
                <a:custGeom>
                  <a:avLst/>
                  <a:gdLst>
                    <a:gd name="T0" fmla="*/ 27 w 27"/>
                    <a:gd name="T1" fmla="*/ 22 h 34"/>
                    <a:gd name="T2" fmla="*/ 27 w 27"/>
                    <a:gd name="T3" fmla="*/ 22 h 34"/>
                    <a:gd name="T4" fmla="*/ 1 w 27"/>
                    <a:gd name="T5" fmla="*/ 22 h 34"/>
                    <a:gd name="T6" fmla="*/ 16 w 27"/>
                    <a:gd name="T7" fmla="*/ 0 h 34"/>
                    <a:gd name="T8" fmla="*/ 18 w 27"/>
                    <a:gd name="T9" fmla="*/ 6 h 34"/>
                    <a:gd name="T10" fmla="*/ 13 w 27"/>
                    <a:gd name="T11" fmla="*/ 9 h 34"/>
                    <a:gd name="T12" fmla="*/ 10 w 27"/>
                    <a:gd name="T13" fmla="*/ 16 h 34"/>
                    <a:gd name="T14" fmla="*/ 16 w 27"/>
                    <a:gd name="T15" fmla="*/ 19 h 34"/>
                    <a:gd name="T16" fmla="*/ 23 w 27"/>
                    <a:gd name="T17" fmla="*/ 14 h 34"/>
                    <a:gd name="T18" fmla="*/ 27 w 27"/>
                    <a:gd name="T19"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4">
                      <a:moveTo>
                        <a:pt x="27" y="22"/>
                      </a:moveTo>
                      <a:cubicBezTo>
                        <a:pt x="27" y="22"/>
                        <a:pt x="27" y="22"/>
                        <a:pt x="27" y="22"/>
                      </a:cubicBezTo>
                      <a:cubicBezTo>
                        <a:pt x="21" y="26"/>
                        <a:pt x="3" y="34"/>
                        <a:pt x="1" y="22"/>
                      </a:cubicBezTo>
                      <a:cubicBezTo>
                        <a:pt x="0" y="13"/>
                        <a:pt x="10" y="5"/>
                        <a:pt x="16" y="0"/>
                      </a:cubicBezTo>
                      <a:cubicBezTo>
                        <a:pt x="17" y="2"/>
                        <a:pt x="18" y="4"/>
                        <a:pt x="18" y="6"/>
                      </a:cubicBezTo>
                      <a:cubicBezTo>
                        <a:pt x="16" y="6"/>
                        <a:pt x="14" y="7"/>
                        <a:pt x="13" y="9"/>
                      </a:cubicBezTo>
                      <a:cubicBezTo>
                        <a:pt x="11" y="10"/>
                        <a:pt x="8" y="14"/>
                        <a:pt x="10" y="16"/>
                      </a:cubicBezTo>
                      <a:cubicBezTo>
                        <a:pt x="11" y="19"/>
                        <a:pt x="14" y="19"/>
                        <a:pt x="16" y="19"/>
                      </a:cubicBezTo>
                      <a:cubicBezTo>
                        <a:pt x="19" y="18"/>
                        <a:pt x="21" y="16"/>
                        <a:pt x="23" y="14"/>
                      </a:cubicBezTo>
                      <a:cubicBezTo>
                        <a:pt x="24" y="17"/>
                        <a:pt x="26" y="19"/>
                        <a:pt x="27"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680"/>
                <p:cNvSpPr>
                  <a:spLocks/>
                </p:cNvSpPr>
                <p:nvPr/>
              </p:nvSpPr>
              <p:spPr bwMode="auto">
                <a:xfrm>
                  <a:off x="3172" y="1580"/>
                  <a:ext cx="71" cy="112"/>
                </a:xfrm>
                <a:custGeom>
                  <a:avLst/>
                  <a:gdLst>
                    <a:gd name="T0" fmla="*/ 30 w 30"/>
                    <a:gd name="T1" fmla="*/ 46 h 47"/>
                    <a:gd name="T2" fmla="*/ 29 w 30"/>
                    <a:gd name="T3" fmla="*/ 47 h 47"/>
                    <a:gd name="T4" fmla="*/ 26 w 30"/>
                    <a:gd name="T5" fmla="*/ 47 h 47"/>
                    <a:gd name="T6" fmla="*/ 25 w 30"/>
                    <a:gd name="T7" fmla="*/ 47 h 47"/>
                    <a:gd name="T8" fmla="*/ 0 w 30"/>
                    <a:gd name="T9" fmla="*/ 4 h 47"/>
                    <a:gd name="T10" fmla="*/ 1 w 30"/>
                    <a:gd name="T11" fmla="*/ 4 h 47"/>
                    <a:gd name="T12" fmla="*/ 2 w 30"/>
                    <a:gd name="T13" fmla="*/ 0 h 47"/>
                    <a:gd name="T14" fmla="*/ 3 w 30"/>
                    <a:gd name="T15" fmla="*/ 0 h 47"/>
                    <a:gd name="T16" fmla="*/ 9 w 30"/>
                    <a:gd name="T17" fmla="*/ 12 h 47"/>
                    <a:gd name="T18" fmla="*/ 25 w 30"/>
                    <a:gd name="T19" fmla="*/ 40 h 47"/>
                    <a:gd name="T20" fmla="*/ 30 w 30"/>
                    <a:gd name="T21"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47">
                      <a:moveTo>
                        <a:pt x="30" y="46"/>
                      </a:moveTo>
                      <a:cubicBezTo>
                        <a:pt x="29" y="47"/>
                        <a:pt x="29" y="47"/>
                        <a:pt x="29" y="47"/>
                      </a:cubicBezTo>
                      <a:cubicBezTo>
                        <a:pt x="28" y="46"/>
                        <a:pt x="27" y="46"/>
                        <a:pt x="26" y="47"/>
                      </a:cubicBezTo>
                      <a:cubicBezTo>
                        <a:pt x="26" y="47"/>
                        <a:pt x="25" y="47"/>
                        <a:pt x="25" y="47"/>
                      </a:cubicBezTo>
                      <a:cubicBezTo>
                        <a:pt x="15" y="33"/>
                        <a:pt x="7" y="19"/>
                        <a:pt x="0" y="4"/>
                      </a:cubicBezTo>
                      <a:cubicBezTo>
                        <a:pt x="0" y="4"/>
                        <a:pt x="1" y="4"/>
                        <a:pt x="1" y="4"/>
                      </a:cubicBezTo>
                      <a:cubicBezTo>
                        <a:pt x="3" y="3"/>
                        <a:pt x="3" y="1"/>
                        <a:pt x="2" y="0"/>
                      </a:cubicBezTo>
                      <a:cubicBezTo>
                        <a:pt x="3" y="0"/>
                        <a:pt x="3" y="0"/>
                        <a:pt x="3" y="0"/>
                      </a:cubicBezTo>
                      <a:cubicBezTo>
                        <a:pt x="5" y="4"/>
                        <a:pt x="7" y="8"/>
                        <a:pt x="9" y="12"/>
                      </a:cubicBezTo>
                      <a:cubicBezTo>
                        <a:pt x="14" y="22"/>
                        <a:pt x="19" y="31"/>
                        <a:pt x="25" y="40"/>
                      </a:cubicBezTo>
                      <a:cubicBezTo>
                        <a:pt x="27" y="42"/>
                        <a:pt x="29" y="44"/>
                        <a:pt x="30" y="4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681"/>
                <p:cNvSpPr>
                  <a:spLocks/>
                </p:cNvSpPr>
                <p:nvPr/>
              </p:nvSpPr>
              <p:spPr bwMode="auto">
                <a:xfrm>
                  <a:off x="3231" y="1689"/>
                  <a:ext cx="12" cy="12"/>
                </a:xfrm>
                <a:custGeom>
                  <a:avLst/>
                  <a:gdLst>
                    <a:gd name="T0" fmla="*/ 4 w 5"/>
                    <a:gd name="T1" fmla="*/ 1 h 5"/>
                    <a:gd name="T2" fmla="*/ 4 w 5"/>
                    <a:gd name="T3" fmla="*/ 4 h 5"/>
                    <a:gd name="T4" fmla="*/ 3 w 5"/>
                    <a:gd name="T5" fmla="*/ 5 h 5"/>
                    <a:gd name="T6" fmla="*/ 0 w 5"/>
                    <a:gd name="T7" fmla="*/ 1 h 5"/>
                    <a:gd name="T8" fmla="*/ 1 w 5"/>
                    <a:gd name="T9" fmla="*/ 1 h 5"/>
                    <a:gd name="T10" fmla="*/ 4 w 5"/>
                    <a:gd name="T11" fmla="*/ 1 h 5"/>
                  </a:gdLst>
                  <a:ahLst/>
                  <a:cxnLst>
                    <a:cxn ang="0">
                      <a:pos x="T0" y="T1"/>
                    </a:cxn>
                    <a:cxn ang="0">
                      <a:pos x="T2" y="T3"/>
                    </a:cxn>
                    <a:cxn ang="0">
                      <a:pos x="T4" y="T5"/>
                    </a:cxn>
                    <a:cxn ang="0">
                      <a:pos x="T6" y="T7"/>
                    </a:cxn>
                    <a:cxn ang="0">
                      <a:pos x="T8" y="T9"/>
                    </a:cxn>
                    <a:cxn ang="0">
                      <a:pos x="T10" y="T11"/>
                    </a:cxn>
                  </a:cxnLst>
                  <a:rect l="0" t="0" r="r" b="b"/>
                  <a:pathLst>
                    <a:path w="5" h="5">
                      <a:moveTo>
                        <a:pt x="4" y="1"/>
                      </a:moveTo>
                      <a:cubicBezTo>
                        <a:pt x="5" y="2"/>
                        <a:pt x="5" y="3"/>
                        <a:pt x="4" y="4"/>
                      </a:cubicBezTo>
                      <a:cubicBezTo>
                        <a:pt x="4" y="5"/>
                        <a:pt x="4" y="5"/>
                        <a:pt x="3" y="5"/>
                      </a:cubicBezTo>
                      <a:cubicBezTo>
                        <a:pt x="2" y="4"/>
                        <a:pt x="1" y="2"/>
                        <a:pt x="0" y="1"/>
                      </a:cubicBezTo>
                      <a:cubicBezTo>
                        <a:pt x="0" y="1"/>
                        <a:pt x="1" y="1"/>
                        <a:pt x="1" y="1"/>
                      </a:cubicBezTo>
                      <a:cubicBezTo>
                        <a:pt x="2" y="0"/>
                        <a:pt x="3" y="0"/>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682"/>
                <p:cNvSpPr>
                  <a:spLocks/>
                </p:cNvSpPr>
                <p:nvPr/>
              </p:nvSpPr>
              <p:spPr bwMode="auto">
                <a:xfrm>
                  <a:off x="3354" y="1003"/>
                  <a:ext cx="43" cy="31"/>
                </a:xfrm>
                <a:custGeom>
                  <a:avLst/>
                  <a:gdLst>
                    <a:gd name="T0" fmla="*/ 17 w 18"/>
                    <a:gd name="T1" fmla="*/ 8 h 13"/>
                    <a:gd name="T2" fmla="*/ 18 w 18"/>
                    <a:gd name="T3" fmla="*/ 12 h 13"/>
                    <a:gd name="T4" fmla="*/ 11 w 18"/>
                    <a:gd name="T5" fmla="*/ 12 h 13"/>
                    <a:gd name="T6" fmla="*/ 6 w 18"/>
                    <a:gd name="T7" fmla="*/ 13 h 13"/>
                    <a:gd name="T8" fmla="*/ 4 w 18"/>
                    <a:gd name="T9" fmla="*/ 9 h 13"/>
                    <a:gd name="T10" fmla="*/ 0 w 18"/>
                    <a:gd name="T11" fmla="*/ 3 h 13"/>
                    <a:gd name="T12" fmla="*/ 0 w 18"/>
                    <a:gd name="T13" fmla="*/ 3 h 13"/>
                    <a:gd name="T14" fmla="*/ 17 w 18"/>
                    <a:gd name="T15" fmla="*/ 0 h 13"/>
                    <a:gd name="T16" fmla="*/ 17 w 18"/>
                    <a:gd name="T17" fmla="*/ 0 h 13"/>
                    <a:gd name="T18" fmla="*/ 16 w 18"/>
                    <a:gd name="T19" fmla="*/ 1 h 13"/>
                    <a:gd name="T20" fmla="*/ 17 w 18"/>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3">
                      <a:moveTo>
                        <a:pt x="17" y="8"/>
                      </a:moveTo>
                      <a:cubicBezTo>
                        <a:pt x="17" y="9"/>
                        <a:pt x="17" y="10"/>
                        <a:pt x="18" y="12"/>
                      </a:cubicBezTo>
                      <a:cubicBezTo>
                        <a:pt x="15" y="12"/>
                        <a:pt x="13" y="12"/>
                        <a:pt x="11" y="12"/>
                      </a:cubicBezTo>
                      <a:cubicBezTo>
                        <a:pt x="9" y="12"/>
                        <a:pt x="7" y="13"/>
                        <a:pt x="6" y="13"/>
                      </a:cubicBezTo>
                      <a:cubicBezTo>
                        <a:pt x="5" y="12"/>
                        <a:pt x="4" y="10"/>
                        <a:pt x="4" y="9"/>
                      </a:cubicBezTo>
                      <a:cubicBezTo>
                        <a:pt x="3" y="7"/>
                        <a:pt x="2" y="4"/>
                        <a:pt x="0" y="3"/>
                      </a:cubicBezTo>
                      <a:cubicBezTo>
                        <a:pt x="0" y="3"/>
                        <a:pt x="0" y="3"/>
                        <a:pt x="0" y="3"/>
                      </a:cubicBezTo>
                      <a:cubicBezTo>
                        <a:pt x="6" y="1"/>
                        <a:pt x="11" y="0"/>
                        <a:pt x="17" y="0"/>
                      </a:cubicBezTo>
                      <a:cubicBezTo>
                        <a:pt x="17" y="0"/>
                        <a:pt x="17" y="0"/>
                        <a:pt x="17" y="0"/>
                      </a:cubicBezTo>
                      <a:cubicBezTo>
                        <a:pt x="17" y="0"/>
                        <a:pt x="16" y="0"/>
                        <a:pt x="16" y="1"/>
                      </a:cubicBezTo>
                      <a:cubicBezTo>
                        <a:pt x="16" y="3"/>
                        <a:pt x="17" y="6"/>
                        <a:pt x="17"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683"/>
                <p:cNvSpPr>
                  <a:spLocks/>
                </p:cNvSpPr>
                <p:nvPr/>
              </p:nvSpPr>
              <p:spPr bwMode="auto">
                <a:xfrm>
                  <a:off x="3383" y="667"/>
                  <a:ext cx="85" cy="74"/>
                </a:xfrm>
                <a:custGeom>
                  <a:avLst/>
                  <a:gdLst>
                    <a:gd name="T0" fmla="*/ 36 w 36"/>
                    <a:gd name="T1" fmla="*/ 14 h 31"/>
                    <a:gd name="T2" fmla="*/ 30 w 36"/>
                    <a:gd name="T3" fmla="*/ 17 h 31"/>
                    <a:gd name="T4" fmla="*/ 24 w 36"/>
                    <a:gd name="T5" fmla="*/ 10 h 31"/>
                    <a:gd name="T6" fmla="*/ 17 w 36"/>
                    <a:gd name="T7" fmla="*/ 9 h 31"/>
                    <a:gd name="T8" fmla="*/ 20 w 36"/>
                    <a:gd name="T9" fmla="*/ 22 h 31"/>
                    <a:gd name="T10" fmla="*/ 21 w 36"/>
                    <a:gd name="T11" fmla="*/ 20 h 31"/>
                    <a:gd name="T12" fmla="*/ 18 w 36"/>
                    <a:gd name="T13" fmla="*/ 16 h 31"/>
                    <a:gd name="T14" fmla="*/ 21 w 36"/>
                    <a:gd name="T15" fmla="*/ 12 h 31"/>
                    <a:gd name="T16" fmla="*/ 25 w 36"/>
                    <a:gd name="T17" fmla="*/ 16 h 31"/>
                    <a:gd name="T18" fmla="*/ 28 w 36"/>
                    <a:gd name="T19" fmla="*/ 19 h 31"/>
                    <a:gd name="T20" fmla="*/ 12 w 36"/>
                    <a:gd name="T21" fmla="*/ 31 h 31"/>
                    <a:gd name="T22" fmla="*/ 12 w 36"/>
                    <a:gd name="T23" fmla="*/ 30 h 31"/>
                    <a:gd name="T24" fmla="*/ 11 w 36"/>
                    <a:gd name="T25" fmla="*/ 3 h 31"/>
                    <a:gd name="T26" fmla="*/ 26 w 36"/>
                    <a:gd name="T27" fmla="*/ 3 h 31"/>
                    <a:gd name="T28" fmla="*/ 31 w 36"/>
                    <a:gd name="T29" fmla="*/ 7 h 31"/>
                    <a:gd name="T30" fmla="*/ 36 w 36"/>
                    <a:gd name="T31"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31">
                      <a:moveTo>
                        <a:pt x="36" y="14"/>
                      </a:moveTo>
                      <a:cubicBezTo>
                        <a:pt x="34" y="15"/>
                        <a:pt x="32" y="16"/>
                        <a:pt x="30" y="17"/>
                      </a:cubicBezTo>
                      <a:cubicBezTo>
                        <a:pt x="29" y="14"/>
                        <a:pt x="26" y="12"/>
                        <a:pt x="24" y="10"/>
                      </a:cubicBezTo>
                      <a:cubicBezTo>
                        <a:pt x="22" y="8"/>
                        <a:pt x="19" y="8"/>
                        <a:pt x="17" y="9"/>
                      </a:cubicBezTo>
                      <a:cubicBezTo>
                        <a:pt x="12" y="13"/>
                        <a:pt x="15" y="20"/>
                        <a:pt x="20" y="22"/>
                      </a:cubicBezTo>
                      <a:cubicBezTo>
                        <a:pt x="21" y="23"/>
                        <a:pt x="22" y="21"/>
                        <a:pt x="21" y="20"/>
                      </a:cubicBezTo>
                      <a:cubicBezTo>
                        <a:pt x="20" y="19"/>
                        <a:pt x="18" y="17"/>
                        <a:pt x="18" y="16"/>
                      </a:cubicBezTo>
                      <a:cubicBezTo>
                        <a:pt x="18" y="14"/>
                        <a:pt x="19" y="11"/>
                        <a:pt x="21" y="12"/>
                      </a:cubicBezTo>
                      <a:cubicBezTo>
                        <a:pt x="22" y="12"/>
                        <a:pt x="24" y="15"/>
                        <a:pt x="25" y="16"/>
                      </a:cubicBezTo>
                      <a:cubicBezTo>
                        <a:pt x="26" y="17"/>
                        <a:pt x="27" y="18"/>
                        <a:pt x="28" y="19"/>
                      </a:cubicBezTo>
                      <a:cubicBezTo>
                        <a:pt x="23" y="22"/>
                        <a:pt x="17" y="26"/>
                        <a:pt x="12" y="31"/>
                      </a:cubicBezTo>
                      <a:cubicBezTo>
                        <a:pt x="12" y="30"/>
                        <a:pt x="12" y="30"/>
                        <a:pt x="12" y="30"/>
                      </a:cubicBezTo>
                      <a:cubicBezTo>
                        <a:pt x="7" y="22"/>
                        <a:pt x="0" y="9"/>
                        <a:pt x="11" y="3"/>
                      </a:cubicBezTo>
                      <a:cubicBezTo>
                        <a:pt x="16" y="0"/>
                        <a:pt x="21" y="1"/>
                        <a:pt x="26" y="3"/>
                      </a:cubicBezTo>
                      <a:cubicBezTo>
                        <a:pt x="28" y="4"/>
                        <a:pt x="29" y="5"/>
                        <a:pt x="31" y="7"/>
                      </a:cubicBezTo>
                      <a:cubicBezTo>
                        <a:pt x="32" y="9"/>
                        <a:pt x="34" y="12"/>
                        <a:pt x="36" y="1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684"/>
                <p:cNvSpPr>
                  <a:spLocks/>
                </p:cNvSpPr>
                <p:nvPr/>
              </p:nvSpPr>
              <p:spPr bwMode="auto">
                <a:xfrm>
                  <a:off x="3110" y="1748"/>
                  <a:ext cx="107" cy="112"/>
                </a:xfrm>
                <a:custGeom>
                  <a:avLst/>
                  <a:gdLst>
                    <a:gd name="T0" fmla="*/ 35 w 45"/>
                    <a:gd name="T1" fmla="*/ 32 h 47"/>
                    <a:gd name="T2" fmla="*/ 45 w 45"/>
                    <a:gd name="T3" fmla="*/ 46 h 47"/>
                    <a:gd name="T4" fmla="*/ 16 w 45"/>
                    <a:gd name="T5" fmla="*/ 41 h 47"/>
                    <a:gd name="T6" fmla="*/ 12 w 45"/>
                    <a:gd name="T7" fmla="*/ 39 h 47"/>
                    <a:gd name="T8" fmla="*/ 6 w 45"/>
                    <a:gd name="T9" fmla="*/ 33 h 47"/>
                    <a:gd name="T10" fmla="*/ 2 w 45"/>
                    <a:gd name="T11" fmla="*/ 23 h 47"/>
                    <a:gd name="T12" fmla="*/ 6 w 45"/>
                    <a:gd name="T13" fmla="*/ 0 h 47"/>
                    <a:gd name="T14" fmla="*/ 42 w 45"/>
                    <a:gd name="T15" fmla="*/ 9 h 47"/>
                    <a:gd name="T16" fmla="*/ 35 w 45"/>
                    <a:gd name="T17" fmla="*/ 3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7">
                      <a:moveTo>
                        <a:pt x="35" y="32"/>
                      </a:moveTo>
                      <a:cubicBezTo>
                        <a:pt x="36" y="38"/>
                        <a:pt x="40" y="43"/>
                        <a:pt x="45" y="46"/>
                      </a:cubicBezTo>
                      <a:cubicBezTo>
                        <a:pt x="35" y="47"/>
                        <a:pt x="25" y="45"/>
                        <a:pt x="16" y="41"/>
                      </a:cubicBezTo>
                      <a:cubicBezTo>
                        <a:pt x="14" y="40"/>
                        <a:pt x="13" y="40"/>
                        <a:pt x="12" y="39"/>
                      </a:cubicBezTo>
                      <a:cubicBezTo>
                        <a:pt x="10" y="37"/>
                        <a:pt x="8" y="36"/>
                        <a:pt x="6" y="33"/>
                      </a:cubicBezTo>
                      <a:cubicBezTo>
                        <a:pt x="4" y="30"/>
                        <a:pt x="3" y="26"/>
                        <a:pt x="2" y="23"/>
                      </a:cubicBezTo>
                      <a:cubicBezTo>
                        <a:pt x="0" y="15"/>
                        <a:pt x="2" y="7"/>
                        <a:pt x="6" y="0"/>
                      </a:cubicBezTo>
                      <a:cubicBezTo>
                        <a:pt x="15" y="10"/>
                        <a:pt x="30" y="10"/>
                        <a:pt x="42" y="9"/>
                      </a:cubicBezTo>
                      <a:cubicBezTo>
                        <a:pt x="37" y="15"/>
                        <a:pt x="34" y="23"/>
                        <a:pt x="35" y="3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685"/>
                <p:cNvSpPr>
                  <a:spLocks/>
                </p:cNvSpPr>
                <p:nvPr/>
              </p:nvSpPr>
              <p:spPr bwMode="auto">
                <a:xfrm>
                  <a:off x="3193" y="1609"/>
                  <a:ext cx="55" cy="66"/>
                </a:xfrm>
                <a:custGeom>
                  <a:avLst/>
                  <a:gdLst>
                    <a:gd name="T0" fmla="*/ 17 w 23"/>
                    <a:gd name="T1" fmla="*/ 27 h 28"/>
                    <a:gd name="T2" fmla="*/ 16 w 23"/>
                    <a:gd name="T3" fmla="*/ 28 h 28"/>
                    <a:gd name="T4" fmla="*/ 0 w 23"/>
                    <a:gd name="T5" fmla="*/ 0 h 28"/>
                    <a:gd name="T6" fmla="*/ 1 w 23"/>
                    <a:gd name="T7" fmla="*/ 0 h 28"/>
                    <a:gd name="T8" fmla="*/ 1 w 23"/>
                    <a:gd name="T9" fmla="*/ 1 h 28"/>
                    <a:gd name="T10" fmla="*/ 23 w 23"/>
                    <a:gd name="T11" fmla="*/ 4 h 28"/>
                    <a:gd name="T12" fmla="*/ 17 w 23"/>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3" h="28">
                      <a:moveTo>
                        <a:pt x="17" y="27"/>
                      </a:moveTo>
                      <a:cubicBezTo>
                        <a:pt x="16" y="28"/>
                        <a:pt x="16" y="28"/>
                        <a:pt x="16" y="28"/>
                      </a:cubicBezTo>
                      <a:cubicBezTo>
                        <a:pt x="10" y="19"/>
                        <a:pt x="5" y="10"/>
                        <a:pt x="0" y="0"/>
                      </a:cubicBezTo>
                      <a:cubicBezTo>
                        <a:pt x="1" y="0"/>
                        <a:pt x="1" y="0"/>
                        <a:pt x="1" y="0"/>
                      </a:cubicBezTo>
                      <a:cubicBezTo>
                        <a:pt x="1" y="0"/>
                        <a:pt x="1" y="0"/>
                        <a:pt x="1" y="1"/>
                      </a:cubicBezTo>
                      <a:cubicBezTo>
                        <a:pt x="6" y="8"/>
                        <a:pt x="15" y="7"/>
                        <a:pt x="23" y="4"/>
                      </a:cubicBezTo>
                      <a:cubicBezTo>
                        <a:pt x="17" y="10"/>
                        <a:pt x="12" y="20"/>
                        <a:pt x="17" y="2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686"/>
                <p:cNvSpPr>
                  <a:spLocks/>
                </p:cNvSpPr>
                <p:nvPr/>
              </p:nvSpPr>
              <p:spPr bwMode="auto">
                <a:xfrm>
                  <a:off x="3466" y="615"/>
                  <a:ext cx="9" cy="10"/>
                </a:xfrm>
                <a:custGeom>
                  <a:avLst/>
                  <a:gdLst>
                    <a:gd name="T0" fmla="*/ 4 w 4"/>
                    <a:gd name="T1" fmla="*/ 1 h 4"/>
                    <a:gd name="T2" fmla="*/ 3 w 4"/>
                    <a:gd name="T3" fmla="*/ 4 h 4"/>
                    <a:gd name="T4" fmla="*/ 1 w 4"/>
                    <a:gd name="T5" fmla="*/ 4 h 4"/>
                    <a:gd name="T6" fmla="*/ 0 w 4"/>
                    <a:gd name="T7" fmla="*/ 2 h 4"/>
                    <a:gd name="T8" fmla="*/ 4 w 4"/>
                    <a:gd name="T9" fmla="*/ 0 h 4"/>
                    <a:gd name="T10" fmla="*/ 3 w 4"/>
                    <a:gd name="T11" fmla="*/ 1 h 4"/>
                    <a:gd name="T12" fmla="*/ 4 w 4"/>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1"/>
                      </a:moveTo>
                      <a:cubicBezTo>
                        <a:pt x="4" y="2"/>
                        <a:pt x="4" y="3"/>
                        <a:pt x="3" y="4"/>
                      </a:cubicBezTo>
                      <a:cubicBezTo>
                        <a:pt x="3" y="4"/>
                        <a:pt x="2" y="4"/>
                        <a:pt x="1" y="4"/>
                      </a:cubicBezTo>
                      <a:cubicBezTo>
                        <a:pt x="1" y="3"/>
                        <a:pt x="0" y="3"/>
                        <a:pt x="0" y="2"/>
                      </a:cubicBezTo>
                      <a:cubicBezTo>
                        <a:pt x="1" y="2"/>
                        <a:pt x="3" y="1"/>
                        <a:pt x="4" y="0"/>
                      </a:cubicBezTo>
                      <a:cubicBezTo>
                        <a:pt x="4" y="0"/>
                        <a:pt x="4" y="1"/>
                        <a:pt x="3" y="1"/>
                      </a:cubicBezTo>
                      <a:cubicBezTo>
                        <a:pt x="4" y="1"/>
                        <a:pt x="4" y="1"/>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687"/>
                <p:cNvSpPr>
                  <a:spLocks/>
                </p:cNvSpPr>
                <p:nvPr/>
              </p:nvSpPr>
              <p:spPr bwMode="auto">
                <a:xfrm>
                  <a:off x="3117" y="1675"/>
                  <a:ext cx="102" cy="90"/>
                </a:xfrm>
                <a:custGeom>
                  <a:avLst/>
                  <a:gdLst>
                    <a:gd name="T0" fmla="*/ 43 w 43"/>
                    <a:gd name="T1" fmla="*/ 15 h 38"/>
                    <a:gd name="T2" fmla="*/ 42 w 43"/>
                    <a:gd name="T3" fmla="*/ 35 h 38"/>
                    <a:gd name="T4" fmla="*/ 7 w 43"/>
                    <a:gd name="T5" fmla="*/ 28 h 38"/>
                    <a:gd name="T6" fmla="*/ 6 w 43"/>
                    <a:gd name="T7" fmla="*/ 0 h 38"/>
                    <a:gd name="T8" fmla="*/ 7 w 43"/>
                    <a:gd name="T9" fmla="*/ 1 h 38"/>
                    <a:gd name="T10" fmla="*/ 43 w 43"/>
                    <a:gd name="T11" fmla="*/ 15 h 38"/>
                  </a:gdLst>
                  <a:ahLst/>
                  <a:cxnLst>
                    <a:cxn ang="0">
                      <a:pos x="T0" y="T1"/>
                    </a:cxn>
                    <a:cxn ang="0">
                      <a:pos x="T2" y="T3"/>
                    </a:cxn>
                    <a:cxn ang="0">
                      <a:pos x="T4" y="T5"/>
                    </a:cxn>
                    <a:cxn ang="0">
                      <a:pos x="T6" y="T7"/>
                    </a:cxn>
                    <a:cxn ang="0">
                      <a:pos x="T8" y="T9"/>
                    </a:cxn>
                    <a:cxn ang="0">
                      <a:pos x="T10" y="T11"/>
                    </a:cxn>
                  </a:cxnLst>
                  <a:rect l="0" t="0" r="r" b="b"/>
                  <a:pathLst>
                    <a:path w="43" h="38">
                      <a:moveTo>
                        <a:pt x="43" y="15"/>
                      </a:moveTo>
                      <a:cubicBezTo>
                        <a:pt x="41" y="21"/>
                        <a:pt x="40" y="28"/>
                        <a:pt x="42" y="35"/>
                      </a:cubicBezTo>
                      <a:cubicBezTo>
                        <a:pt x="30" y="36"/>
                        <a:pt x="15" y="38"/>
                        <a:pt x="7" y="28"/>
                      </a:cubicBezTo>
                      <a:cubicBezTo>
                        <a:pt x="0" y="20"/>
                        <a:pt x="0" y="8"/>
                        <a:pt x="6" y="0"/>
                      </a:cubicBezTo>
                      <a:cubicBezTo>
                        <a:pt x="7" y="1"/>
                        <a:pt x="7" y="1"/>
                        <a:pt x="7" y="1"/>
                      </a:cubicBezTo>
                      <a:cubicBezTo>
                        <a:pt x="14" y="14"/>
                        <a:pt x="30" y="19"/>
                        <a:pt x="43"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688"/>
                <p:cNvSpPr>
                  <a:spLocks/>
                </p:cNvSpPr>
                <p:nvPr/>
              </p:nvSpPr>
              <p:spPr bwMode="auto">
                <a:xfrm>
                  <a:off x="3226" y="1566"/>
                  <a:ext cx="24" cy="21"/>
                </a:xfrm>
                <a:custGeom>
                  <a:avLst/>
                  <a:gdLst>
                    <a:gd name="T0" fmla="*/ 9 w 10"/>
                    <a:gd name="T1" fmla="*/ 0 h 9"/>
                    <a:gd name="T2" fmla="*/ 10 w 10"/>
                    <a:gd name="T3" fmla="*/ 3 h 9"/>
                    <a:gd name="T4" fmla="*/ 2 w 10"/>
                    <a:gd name="T5" fmla="*/ 7 h 9"/>
                    <a:gd name="T6" fmla="*/ 3 w 10"/>
                    <a:gd name="T7" fmla="*/ 3 h 9"/>
                    <a:gd name="T8" fmla="*/ 9 w 10"/>
                    <a:gd name="T9" fmla="*/ 0 h 9"/>
                  </a:gdLst>
                  <a:ahLst/>
                  <a:cxnLst>
                    <a:cxn ang="0">
                      <a:pos x="T0" y="T1"/>
                    </a:cxn>
                    <a:cxn ang="0">
                      <a:pos x="T2" y="T3"/>
                    </a:cxn>
                    <a:cxn ang="0">
                      <a:pos x="T4" y="T5"/>
                    </a:cxn>
                    <a:cxn ang="0">
                      <a:pos x="T6" y="T7"/>
                    </a:cxn>
                    <a:cxn ang="0">
                      <a:pos x="T8" y="T9"/>
                    </a:cxn>
                  </a:cxnLst>
                  <a:rect l="0" t="0" r="r" b="b"/>
                  <a:pathLst>
                    <a:path w="10" h="9">
                      <a:moveTo>
                        <a:pt x="9" y="0"/>
                      </a:moveTo>
                      <a:cubicBezTo>
                        <a:pt x="9" y="1"/>
                        <a:pt x="10" y="2"/>
                        <a:pt x="10" y="3"/>
                      </a:cubicBezTo>
                      <a:cubicBezTo>
                        <a:pt x="8" y="5"/>
                        <a:pt x="5" y="9"/>
                        <a:pt x="2" y="7"/>
                      </a:cubicBezTo>
                      <a:cubicBezTo>
                        <a:pt x="0" y="6"/>
                        <a:pt x="2" y="4"/>
                        <a:pt x="3" y="3"/>
                      </a:cubicBezTo>
                      <a:cubicBezTo>
                        <a:pt x="5" y="1"/>
                        <a:pt x="7" y="0"/>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689"/>
                <p:cNvSpPr>
                  <a:spLocks/>
                </p:cNvSpPr>
                <p:nvPr/>
              </p:nvSpPr>
              <p:spPr bwMode="auto">
                <a:xfrm>
                  <a:off x="3366" y="516"/>
                  <a:ext cx="111" cy="90"/>
                </a:xfrm>
                <a:custGeom>
                  <a:avLst/>
                  <a:gdLst>
                    <a:gd name="T0" fmla="*/ 45 w 47"/>
                    <a:gd name="T1" fmla="*/ 10 h 38"/>
                    <a:gd name="T2" fmla="*/ 47 w 47"/>
                    <a:gd name="T3" fmla="*/ 11 h 38"/>
                    <a:gd name="T4" fmla="*/ 42 w 47"/>
                    <a:gd name="T5" fmla="*/ 38 h 38"/>
                    <a:gd name="T6" fmla="*/ 22 w 47"/>
                    <a:gd name="T7" fmla="*/ 30 h 38"/>
                    <a:gd name="T8" fmla="*/ 2 w 47"/>
                    <a:gd name="T9" fmla="*/ 33 h 38"/>
                    <a:gd name="T10" fmla="*/ 2 w 47"/>
                    <a:gd name="T11" fmla="*/ 33 h 38"/>
                    <a:gd name="T12" fmla="*/ 15 w 47"/>
                    <a:gd name="T13" fmla="*/ 6 h 38"/>
                    <a:gd name="T14" fmla="*/ 16 w 47"/>
                    <a:gd name="T15" fmla="*/ 5 h 38"/>
                    <a:gd name="T16" fmla="*/ 45 w 47"/>
                    <a:gd name="T17" fmla="*/ 1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8">
                      <a:moveTo>
                        <a:pt x="45" y="10"/>
                      </a:moveTo>
                      <a:cubicBezTo>
                        <a:pt x="46" y="11"/>
                        <a:pt x="46" y="11"/>
                        <a:pt x="47" y="11"/>
                      </a:cubicBezTo>
                      <a:cubicBezTo>
                        <a:pt x="41" y="18"/>
                        <a:pt x="38" y="29"/>
                        <a:pt x="42" y="38"/>
                      </a:cubicBezTo>
                      <a:cubicBezTo>
                        <a:pt x="37" y="33"/>
                        <a:pt x="29" y="31"/>
                        <a:pt x="22" y="30"/>
                      </a:cubicBezTo>
                      <a:cubicBezTo>
                        <a:pt x="15" y="29"/>
                        <a:pt x="8" y="30"/>
                        <a:pt x="2" y="33"/>
                      </a:cubicBezTo>
                      <a:cubicBezTo>
                        <a:pt x="2" y="33"/>
                        <a:pt x="2" y="33"/>
                        <a:pt x="2" y="33"/>
                      </a:cubicBezTo>
                      <a:cubicBezTo>
                        <a:pt x="0" y="22"/>
                        <a:pt x="5" y="11"/>
                        <a:pt x="15" y="6"/>
                      </a:cubicBezTo>
                      <a:cubicBezTo>
                        <a:pt x="15" y="6"/>
                        <a:pt x="15" y="5"/>
                        <a:pt x="16" y="5"/>
                      </a:cubicBezTo>
                      <a:cubicBezTo>
                        <a:pt x="26" y="0"/>
                        <a:pt x="38" y="3"/>
                        <a:pt x="45"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690"/>
                <p:cNvSpPr>
                  <a:spLocks/>
                </p:cNvSpPr>
                <p:nvPr/>
              </p:nvSpPr>
              <p:spPr bwMode="auto">
                <a:xfrm>
                  <a:off x="3423" y="639"/>
                  <a:ext cx="33" cy="26"/>
                </a:xfrm>
                <a:custGeom>
                  <a:avLst/>
                  <a:gdLst>
                    <a:gd name="T0" fmla="*/ 14 w 14"/>
                    <a:gd name="T1" fmla="*/ 0 h 11"/>
                    <a:gd name="T2" fmla="*/ 11 w 14"/>
                    <a:gd name="T3" fmla="*/ 11 h 11"/>
                    <a:gd name="T4" fmla="*/ 9 w 14"/>
                    <a:gd name="T5" fmla="*/ 10 h 11"/>
                    <a:gd name="T6" fmla="*/ 0 w 14"/>
                    <a:gd name="T7" fmla="*/ 9 h 11"/>
                    <a:gd name="T8" fmla="*/ 14 w 14"/>
                    <a:gd name="T9" fmla="*/ 0 h 11"/>
                  </a:gdLst>
                  <a:ahLst/>
                  <a:cxnLst>
                    <a:cxn ang="0">
                      <a:pos x="T0" y="T1"/>
                    </a:cxn>
                    <a:cxn ang="0">
                      <a:pos x="T2" y="T3"/>
                    </a:cxn>
                    <a:cxn ang="0">
                      <a:pos x="T4" y="T5"/>
                    </a:cxn>
                    <a:cxn ang="0">
                      <a:pos x="T6" y="T7"/>
                    </a:cxn>
                    <a:cxn ang="0">
                      <a:pos x="T8" y="T9"/>
                    </a:cxn>
                  </a:cxnLst>
                  <a:rect l="0" t="0" r="r" b="b"/>
                  <a:pathLst>
                    <a:path w="14" h="11">
                      <a:moveTo>
                        <a:pt x="14" y="0"/>
                      </a:moveTo>
                      <a:cubicBezTo>
                        <a:pt x="11" y="3"/>
                        <a:pt x="10" y="7"/>
                        <a:pt x="11" y="11"/>
                      </a:cubicBezTo>
                      <a:cubicBezTo>
                        <a:pt x="10" y="11"/>
                        <a:pt x="9" y="11"/>
                        <a:pt x="9" y="10"/>
                      </a:cubicBezTo>
                      <a:cubicBezTo>
                        <a:pt x="6" y="9"/>
                        <a:pt x="3" y="9"/>
                        <a:pt x="0" y="9"/>
                      </a:cubicBezTo>
                      <a:cubicBezTo>
                        <a:pt x="5" y="6"/>
                        <a:pt x="9" y="3"/>
                        <a:pt x="1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691"/>
                <p:cNvSpPr>
                  <a:spLocks/>
                </p:cNvSpPr>
                <p:nvPr/>
              </p:nvSpPr>
              <p:spPr bwMode="auto">
                <a:xfrm>
                  <a:off x="3281" y="1233"/>
                  <a:ext cx="42" cy="35"/>
                </a:xfrm>
                <a:custGeom>
                  <a:avLst/>
                  <a:gdLst>
                    <a:gd name="T0" fmla="*/ 18 w 18"/>
                    <a:gd name="T1" fmla="*/ 7 h 15"/>
                    <a:gd name="T2" fmla="*/ 10 w 18"/>
                    <a:gd name="T3" fmla="*/ 15 h 15"/>
                    <a:gd name="T4" fmla="*/ 10 w 18"/>
                    <a:gd name="T5" fmla="*/ 15 h 15"/>
                    <a:gd name="T6" fmla="*/ 0 w 18"/>
                    <a:gd name="T7" fmla="*/ 7 h 15"/>
                    <a:gd name="T8" fmla="*/ 7 w 18"/>
                    <a:gd name="T9" fmla="*/ 3 h 15"/>
                    <a:gd name="T10" fmla="*/ 11 w 18"/>
                    <a:gd name="T11" fmla="*/ 0 h 15"/>
                    <a:gd name="T12" fmla="*/ 18 w 18"/>
                    <a:gd name="T13" fmla="*/ 7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18" y="7"/>
                      </a:moveTo>
                      <a:cubicBezTo>
                        <a:pt x="15" y="9"/>
                        <a:pt x="13" y="13"/>
                        <a:pt x="10" y="15"/>
                      </a:cubicBezTo>
                      <a:cubicBezTo>
                        <a:pt x="10" y="15"/>
                        <a:pt x="10" y="15"/>
                        <a:pt x="10" y="15"/>
                      </a:cubicBezTo>
                      <a:cubicBezTo>
                        <a:pt x="6" y="13"/>
                        <a:pt x="3" y="10"/>
                        <a:pt x="0" y="7"/>
                      </a:cubicBezTo>
                      <a:cubicBezTo>
                        <a:pt x="3" y="6"/>
                        <a:pt x="5" y="4"/>
                        <a:pt x="7" y="3"/>
                      </a:cubicBezTo>
                      <a:cubicBezTo>
                        <a:pt x="8" y="2"/>
                        <a:pt x="10" y="1"/>
                        <a:pt x="11" y="0"/>
                      </a:cubicBezTo>
                      <a:cubicBezTo>
                        <a:pt x="14" y="2"/>
                        <a:pt x="16" y="5"/>
                        <a:pt x="18"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692"/>
                <p:cNvSpPr>
                  <a:spLocks/>
                </p:cNvSpPr>
                <p:nvPr/>
              </p:nvSpPr>
              <p:spPr bwMode="auto">
                <a:xfrm>
                  <a:off x="3321" y="1010"/>
                  <a:ext cx="40" cy="36"/>
                </a:xfrm>
                <a:custGeom>
                  <a:avLst/>
                  <a:gdLst>
                    <a:gd name="T0" fmla="*/ 15 w 17"/>
                    <a:gd name="T1" fmla="*/ 7 h 15"/>
                    <a:gd name="T2" fmla="*/ 17 w 17"/>
                    <a:gd name="T3" fmla="*/ 11 h 15"/>
                    <a:gd name="T4" fmla="*/ 8 w 17"/>
                    <a:gd name="T5" fmla="*/ 15 h 15"/>
                    <a:gd name="T6" fmla="*/ 8 w 17"/>
                    <a:gd name="T7" fmla="*/ 15 h 15"/>
                    <a:gd name="T8" fmla="*/ 4 w 17"/>
                    <a:gd name="T9" fmla="*/ 11 h 15"/>
                    <a:gd name="T10" fmla="*/ 0 w 17"/>
                    <a:gd name="T11" fmla="*/ 6 h 15"/>
                    <a:gd name="T12" fmla="*/ 12 w 17"/>
                    <a:gd name="T13" fmla="*/ 0 h 15"/>
                    <a:gd name="T14" fmla="*/ 12 w 17"/>
                    <a:gd name="T15" fmla="*/ 1 h 15"/>
                    <a:gd name="T16" fmla="*/ 13 w 17"/>
                    <a:gd name="T17" fmla="*/ 1 h 15"/>
                    <a:gd name="T18" fmla="*/ 15 w 17"/>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5">
                      <a:moveTo>
                        <a:pt x="15" y="7"/>
                      </a:moveTo>
                      <a:cubicBezTo>
                        <a:pt x="16" y="8"/>
                        <a:pt x="17" y="10"/>
                        <a:pt x="17" y="11"/>
                      </a:cubicBezTo>
                      <a:cubicBezTo>
                        <a:pt x="14" y="12"/>
                        <a:pt x="11" y="13"/>
                        <a:pt x="8" y="15"/>
                      </a:cubicBezTo>
                      <a:cubicBezTo>
                        <a:pt x="8" y="15"/>
                        <a:pt x="8" y="15"/>
                        <a:pt x="8" y="15"/>
                      </a:cubicBezTo>
                      <a:cubicBezTo>
                        <a:pt x="7" y="13"/>
                        <a:pt x="5" y="12"/>
                        <a:pt x="4" y="11"/>
                      </a:cubicBezTo>
                      <a:cubicBezTo>
                        <a:pt x="3" y="9"/>
                        <a:pt x="1" y="8"/>
                        <a:pt x="0" y="6"/>
                      </a:cubicBezTo>
                      <a:cubicBezTo>
                        <a:pt x="4" y="4"/>
                        <a:pt x="8" y="2"/>
                        <a:pt x="12" y="0"/>
                      </a:cubicBezTo>
                      <a:cubicBezTo>
                        <a:pt x="12" y="0"/>
                        <a:pt x="12" y="1"/>
                        <a:pt x="12" y="1"/>
                      </a:cubicBezTo>
                      <a:cubicBezTo>
                        <a:pt x="13" y="1"/>
                        <a:pt x="13" y="1"/>
                        <a:pt x="13" y="1"/>
                      </a:cubicBezTo>
                      <a:cubicBezTo>
                        <a:pt x="14" y="3"/>
                        <a:pt x="15" y="5"/>
                        <a:pt x="15"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693"/>
                <p:cNvSpPr>
                  <a:spLocks/>
                </p:cNvSpPr>
                <p:nvPr/>
              </p:nvSpPr>
              <p:spPr bwMode="auto">
                <a:xfrm>
                  <a:off x="3079" y="2096"/>
                  <a:ext cx="41" cy="43"/>
                </a:xfrm>
                <a:custGeom>
                  <a:avLst/>
                  <a:gdLst>
                    <a:gd name="T0" fmla="*/ 10 w 17"/>
                    <a:gd name="T1" fmla="*/ 3 h 18"/>
                    <a:gd name="T2" fmla="*/ 17 w 17"/>
                    <a:gd name="T3" fmla="*/ 13 h 18"/>
                    <a:gd name="T4" fmla="*/ 2 w 17"/>
                    <a:gd name="T5" fmla="*/ 9 h 18"/>
                    <a:gd name="T6" fmla="*/ 7 w 17"/>
                    <a:gd name="T7" fmla="*/ 0 h 18"/>
                    <a:gd name="T8" fmla="*/ 10 w 17"/>
                    <a:gd name="T9" fmla="*/ 3 h 18"/>
                  </a:gdLst>
                  <a:ahLst/>
                  <a:cxnLst>
                    <a:cxn ang="0">
                      <a:pos x="T0" y="T1"/>
                    </a:cxn>
                    <a:cxn ang="0">
                      <a:pos x="T2" y="T3"/>
                    </a:cxn>
                    <a:cxn ang="0">
                      <a:pos x="T4" y="T5"/>
                    </a:cxn>
                    <a:cxn ang="0">
                      <a:pos x="T6" y="T7"/>
                    </a:cxn>
                    <a:cxn ang="0">
                      <a:pos x="T8" y="T9"/>
                    </a:cxn>
                  </a:cxnLst>
                  <a:rect l="0" t="0" r="r" b="b"/>
                  <a:pathLst>
                    <a:path w="17" h="18">
                      <a:moveTo>
                        <a:pt x="10" y="3"/>
                      </a:moveTo>
                      <a:cubicBezTo>
                        <a:pt x="12" y="7"/>
                        <a:pt x="15" y="10"/>
                        <a:pt x="17" y="13"/>
                      </a:cubicBezTo>
                      <a:cubicBezTo>
                        <a:pt x="12" y="15"/>
                        <a:pt x="0" y="18"/>
                        <a:pt x="2" y="9"/>
                      </a:cubicBezTo>
                      <a:cubicBezTo>
                        <a:pt x="2" y="5"/>
                        <a:pt x="5" y="3"/>
                        <a:pt x="7" y="0"/>
                      </a:cubicBezTo>
                      <a:cubicBezTo>
                        <a:pt x="8" y="1"/>
                        <a:pt x="9" y="2"/>
                        <a:pt x="10"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694"/>
                <p:cNvSpPr>
                  <a:spLocks/>
                </p:cNvSpPr>
                <p:nvPr/>
              </p:nvSpPr>
              <p:spPr bwMode="auto">
                <a:xfrm>
                  <a:off x="3165" y="1488"/>
                  <a:ext cx="68" cy="78"/>
                </a:xfrm>
                <a:custGeom>
                  <a:avLst/>
                  <a:gdLst>
                    <a:gd name="T0" fmla="*/ 29 w 29"/>
                    <a:gd name="T1" fmla="*/ 22 h 33"/>
                    <a:gd name="T2" fmla="*/ 28 w 29"/>
                    <a:gd name="T3" fmla="*/ 22 h 33"/>
                    <a:gd name="T4" fmla="*/ 1 w 29"/>
                    <a:gd name="T5" fmla="*/ 21 h 33"/>
                    <a:gd name="T6" fmla="*/ 9 w 29"/>
                    <a:gd name="T7" fmla="*/ 9 h 33"/>
                    <a:gd name="T8" fmla="*/ 19 w 29"/>
                    <a:gd name="T9" fmla="*/ 0 h 33"/>
                    <a:gd name="T10" fmla="*/ 20 w 29"/>
                    <a:gd name="T11" fmla="*/ 0 h 33"/>
                    <a:gd name="T12" fmla="*/ 22 w 29"/>
                    <a:gd name="T13" fmla="*/ 6 h 33"/>
                    <a:gd name="T14" fmla="*/ 22 w 29"/>
                    <a:gd name="T15" fmla="*/ 6 h 33"/>
                    <a:gd name="T16" fmla="*/ 13 w 29"/>
                    <a:gd name="T17" fmla="*/ 18 h 33"/>
                    <a:gd name="T18" fmla="*/ 19 w 29"/>
                    <a:gd name="T19" fmla="*/ 19 h 33"/>
                    <a:gd name="T20" fmla="*/ 23 w 29"/>
                    <a:gd name="T21" fmla="*/ 17 h 33"/>
                    <a:gd name="T22" fmla="*/ 26 w 29"/>
                    <a:gd name="T23" fmla="*/ 14 h 33"/>
                    <a:gd name="T24" fmla="*/ 29 w 29"/>
                    <a:gd name="T25"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3">
                      <a:moveTo>
                        <a:pt x="29" y="22"/>
                      </a:moveTo>
                      <a:cubicBezTo>
                        <a:pt x="29" y="22"/>
                        <a:pt x="29" y="22"/>
                        <a:pt x="28" y="22"/>
                      </a:cubicBezTo>
                      <a:cubicBezTo>
                        <a:pt x="24" y="24"/>
                        <a:pt x="0" y="33"/>
                        <a:pt x="1" y="21"/>
                      </a:cubicBezTo>
                      <a:cubicBezTo>
                        <a:pt x="1" y="17"/>
                        <a:pt x="7" y="12"/>
                        <a:pt x="9" y="9"/>
                      </a:cubicBezTo>
                      <a:cubicBezTo>
                        <a:pt x="12" y="6"/>
                        <a:pt x="16" y="3"/>
                        <a:pt x="19" y="0"/>
                      </a:cubicBezTo>
                      <a:cubicBezTo>
                        <a:pt x="20" y="0"/>
                        <a:pt x="20" y="0"/>
                        <a:pt x="20" y="0"/>
                      </a:cubicBezTo>
                      <a:cubicBezTo>
                        <a:pt x="21" y="2"/>
                        <a:pt x="22" y="4"/>
                        <a:pt x="22" y="6"/>
                      </a:cubicBezTo>
                      <a:cubicBezTo>
                        <a:pt x="22" y="6"/>
                        <a:pt x="22" y="6"/>
                        <a:pt x="22" y="6"/>
                      </a:cubicBezTo>
                      <a:cubicBezTo>
                        <a:pt x="19" y="7"/>
                        <a:pt x="8" y="13"/>
                        <a:pt x="13" y="18"/>
                      </a:cubicBezTo>
                      <a:cubicBezTo>
                        <a:pt x="14" y="19"/>
                        <a:pt x="17" y="20"/>
                        <a:pt x="19" y="19"/>
                      </a:cubicBezTo>
                      <a:cubicBezTo>
                        <a:pt x="20" y="18"/>
                        <a:pt x="21" y="18"/>
                        <a:pt x="23" y="17"/>
                      </a:cubicBezTo>
                      <a:cubicBezTo>
                        <a:pt x="24" y="16"/>
                        <a:pt x="25" y="15"/>
                        <a:pt x="26" y="14"/>
                      </a:cubicBezTo>
                      <a:cubicBezTo>
                        <a:pt x="27" y="17"/>
                        <a:pt x="28" y="19"/>
                        <a:pt x="29"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695"/>
                <p:cNvSpPr>
                  <a:spLocks/>
                </p:cNvSpPr>
                <p:nvPr/>
              </p:nvSpPr>
              <p:spPr bwMode="auto">
                <a:xfrm>
                  <a:off x="3397" y="459"/>
                  <a:ext cx="85" cy="64"/>
                </a:xfrm>
                <a:custGeom>
                  <a:avLst/>
                  <a:gdLst>
                    <a:gd name="T0" fmla="*/ 36 w 36"/>
                    <a:gd name="T1" fmla="*/ 5 h 27"/>
                    <a:gd name="T2" fmla="*/ 31 w 36"/>
                    <a:gd name="T3" fmla="*/ 27 h 27"/>
                    <a:gd name="T4" fmla="*/ 2 w 36"/>
                    <a:gd name="T5" fmla="*/ 24 h 27"/>
                    <a:gd name="T6" fmla="*/ 2 w 36"/>
                    <a:gd name="T7" fmla="*/ 12 h 27"/>
                    <a:gd name="T8" fmla="*/ 8 w 36"/>
                    <a:gd name="T9" fmla="*/ 1 h 27"/>
                    <a:gd name="T10" fmla="*/ 8 w 36"/>
                    <a:gd name="T11" fmla="*/ 0 h 27"/>
                    <a:gd name="T12" fmla="*/ 17 w 36"/>
                    <a:gd name="T13" fmla="*/ 1 h 27"/>
                    <a:gd name="T14" fmla="*/ 36 w 36"/>
                    <a:gd name="T15" fmla="*/ 5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7">
                      <a:moveTo>
                        <a:pt x="36" y="5"/>
                      </a:moveTo>
                      <a:cubicBezTo>
                        <a:pt x="30" y="11"/>
                        <a:pt x="30" y="19"/>
                        <a:pt x="31" y="27"/>
                      </a:cubicBezTo>
                      <a:cubicBezTo>
                        <a:pt x="22" y="21"/>
                        <a:pt x="12" y="20"/>
                        <a:pt x="2" y="24"/>
                      </a:cubicBezTo>
                      <a:cubicBezTo>
                        <a:pt x="1" y="20"/>
                        <a:pt x="0" y="16"/>
                        <a:pt x="2" y="12"/>
                      </a:cubicBezTo>
                      <a:cubicBezTo>
                        <a:pt x="3" y="7"/>
                        <a:pt x="6" y="5"/>
                        <a:pt x="8" y="1"/>
                      </a:cubicBezTo>
                      <a:cubicBezTo>
                        <a:pt x="8" y="1"/>
                        <a:pt x="8" y="1"/>
                        <a:pt x="8" y="0"/>
                      </a:cubicBezTo>
                      <a:cubicBezTo>
                        <a:pt x="11" y="1"/>
                        <a:pt x="14" y="1"/>
                        <a:pt x="17" y="1"/>
                      </a:cubicBezTo>
                      <a:cubicBezTo>
                        <a:pt x="24" y="2"/>
                        <a:pt x="30" y="3"/>
                        <a:pt x="36"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696"/>
                <p:cNvSpPr>
                  <a:spLocks/>
                </p:cNvSpPr>
                <p:nvPr/>
              </p:nvSpPr>
              <p:spPr bwMode="auto">
                <a:xfrm>
                  <a:off x="3513" y="192"/>
                  <a:ext cx="38" cy="23"/>
                </a:xfrm>
                <a:custGeom>
                  <a:avLst/>
                  <a:gdLst>
                    <a:gd name="T0" fmla="*/ 8 w 16"/>
                    <a:gd name="T1" fmla="*/ 0 h 10"/>
                    <a:gd name="T2" fmla="*/ 16 w 16"/>
                    <a:gd name="T3" fmla="*/ 6 h 10"/>
                    <a:gd name="T4" fmla="*/ 5 w 16"/>
                    <a:gd name="T5" fmla="*/ 10 h 10"/>
                    <a:gd name="T6" fmla="*/ 3 w 16"/>
                    <a:gd name="T7" fmla="*/ 10 h 10"/>
                    <a:gd name="T8" fmla="*/ 3 w 16"/>
                    <a:gd name="T9" fmla="*/ 10 h 10"/>
                    <a:gd name="T10" fmla="*/ 8 w 16"/>
                    <a:gd name="T11" fmla="*/ 0 h 10"/>
                  </a:gdLst>
                  <a:ahLst/>
                  <a:cxnLst>
                    <a:cxn ang="0">
                      <a:pos x="T0" y="T1"/>
                    </a:cxn>
                    <a:cxn ang="0">
                      <a:pos x="T2" y="T3"/>
                    </a:cxn>
                    <a:cxn ang="0">
                      <a:pos x="T4" y="T5"/>
                    </a:cxn>
                    <a:cxn ang="0">
                      <a:pos x="T6" y="T7"/>
                    </a:cxn>
                    <a:cxn ang="0">
                      <a:pos x="T8" y="T9"/>
                    </a:cxn>
                    <a:cxn ang="0">
                      <a:pos x="T10" y="T11"/>
                    </a:cxn>
                  </a:cxnLst>
                  <a:rect l="0" t="0" r="r" b="b"/>
                  <a:pathLst>
                    <a:path w="16" h="10">
                      <a:moveTo>
                        <a:pt x="8" y="0"/>
                      </a:moveTo>
                      <a:cubicBezTo>
                        <a:pt x="12" y="0"/>
                        <a:pt x="15" y="2"/>
                        <a:pt x="16" y="6"/>
                      </a:cubicBezTo>
                      <a:cubicBezTo>
                        <a:pt x="12" y="7"/>
                        <a:pt x="8" y="8"/>
                        <a:pt x="5" y="10"/>
                      </a:cubicBezTo>
                      <a:cubicBezTo>
                        <a:pt x="4" y="10"/>
                        <a:pt x="4" y="10"/>
                        <a:pt x="3" y="10"/>
                      </a:cubicBezTo>
                      <a:cubicBezTo>
                        <a:pt x="3" y="10"/>
                        <a:pt x="3" y="10"/>
                        <a:pt x="3" y="10"/>
                      </a:cubicBezTo>
                      <a:cubicBezTo>
                        <a:pt x="0" y="6"/>
                        <a:pt x="2" y="0"/>
                        <a:pt x="8"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697"/>
                <p:cNvSpPr>
                  <a:spLocks/>
                </p:cNvSpPr>
                <p:nvPr/>
              </p:nvSpPr>
              <p:spPr bwMode="auto">
                <a:xfrm>
                  <a:off x="3262" y="1209"/>
                  <a:ext cx="42" cy="38"/>
                </a:xfrm>
                <a:custGeom>
                  <a:avLst/>
                  <a:gdLst>
                    <a:gd name="T0" fmla="*/ 18 w 18"/>
                    <a:gd name="T1" fmla="*/ 8 h 16"/>
                    <a:gd name="T2" fmla="*/ 13 w 18"/>
                    <a:gd name="T3" fmla="*/ 11 h 16"/>
                    <a:gd name="T4" fmla="*/ 7 w 18"/>
                    <a:gd name="T5" fmla="*/ 16 h 16"/>
                    <a:gd name="T6" fmla="*/ 7 w 18"/>
                    <a:gd name="T7" fmla="*/ 16 h 16"/>
                    <a:gd name="T8" fmla="*/ 1 w 18"/>
                    <a:gd name="T9" fmla="*/ 7 h 16"/>
                    <a:gd name="T10" fmla="*/ 0 w 18"/>
                    <a:gd name="T11" fmla="*/ 6 h 16"/>
                    <a:gd name="T12" fmla="*/ 6 w 18"/>
                    <a:gd name="T13" fmla="*/ 3 h 16"/>
                    <a:gd name="T14" fmla="*/ 12 w 18"/>
                    <a:gd name="T15" fmla="*/ 0 h 16"/>
                    <a:gd name="T16" fmla="*/ 18 w 18"/>
                    <a:gd name="T1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6">
                      <a:moveTo>
                        <a:pt x="18" y="8"/>
                      </a:moveTo>
                      <a:cubicBezTo>
                        <a:pt x="16" y="9"/>
                        <a:pt x="15" y="10"/>
                        <a:pt x="13" y="11"/>
                      </a:cubicBezTo>
                      <a:cubicBezTo>
                        <a:pt x="11" y="13"/>
                        <a:pt x="9" y="14"/>
                        <a:pt x="7" y="16"/>
                      </a:cubicBezTo>
                      <a:cubicBezTo>
                        <a:pt x="7" y="16"/>
                        <a:pt x="7" y="16"/>
                        <a:pt x="7" y="16"/>
                      </a:cubicBezTo>
                      <a:cubicBezTo>
                        <a:pt x="5" y="13"/>
                        <a:pt x="2" y="10"/>
                        <a:pt x="1" y="7"/>
                      </a:cubicBezTo>
                      <a:cubicBezTo>
                        <a:pt x="0" y="6"/>
                        <a:pt x="0" y="6"/>
                        <a:pt x="0" y="6"/>
                      </a:cubicBezTo>
                      <a:cubicBezTo>
                        <a:pt x="2" y="5"/>
                        <a:pt x="4" y="4"/>
                        <a:pt x="6" y="3"/>
                      </a:cubicBezTo>
                      <a:cubicBezTo>
                        <a:pt x="8" y="2"/>
                        <a:pt x="11" y="2"/>
                        <a:pt x="12" y="0"/>
                      </a:cubicBezTo>
                      <a:cubicBezTo>
                        <a:pt x="14" y="3"/>
                        <a:pt x="16" y="6"/>
                        <a:pt x="18"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698"/>
                <p:cNvSpPr>
                  <a:spLocks/>
                </p:cNvSpPr>
                <p:nvPr/>
              </p:nvSpPr>
              <p:spPr bwMode="auto">
                <a:xfrm>
                  <a:off x="3129" y="1590"/>
                  <a:ext cx="102" cy="120"/>
                </a:xfrm>
                <a:custGeom>
                  <a:avLst/>
                  <a:gdLst>
                    <a:gd name="T0" fmla="*/ 43 w 43"/>
                    <a:gd name="T1" fmla="*/ 43 h 51"/>
                    <a:gd name="T2" fmla="*/ 7 w 43"/>
                    <a:gd name="T3" fmla="*/ 36 h 51"/>
                    <a:gd name="T4" fmla="*/ 18 w 43"/>
                    <a:gd name="T5" fmla="*/ 0 h 51"/>
                    <a:gd name="T6" fmla="*/ 43 w 43"/>
                    <a:gd name="T7" fmla="*/ 43 h 51"/>
                  </a:gdLst>
                  <a:ahLst/>
                  <a:cxnLst>
                    <a:cxn ang="0">
                      <a:pos x="T0" y="T1"/>
                    </a:cxn>
                    <a:cxn ang="0">
                      <a:pos x="T2" y="T3"/>
                    </a:cxn>
                    <a:cxn ang="0">
                      <a:pos x="T4" y="T5"/>
                    </a:cxn>
                    <a:cxn ang="0">
                      <a:pos x="T6" y="T7"/>
                    </a:cxn>
                  </a:cxnLst>
                  <a:rect l="0" t="0" r="r" b="b"/>
                  <a:pathLst>
                    <a:path w="43" h="51">
                      <a:moveTo>
                        <a:pt x="43" y="43"/>
                      </a:moveTo>
                      <a:cubicBezTo>
                        <a:pt x="32" y="51"/>
                        <a:pt x="14" y="48"/>
                        <a:pt x="7" y="36"/>
                      </a:cubicBezTo>
                      <a:cubicBezTo>
                        <a:pt x="0" y="24"/>
                        <a:pt x="6" y="6"/>
                        <a:pt x="18" y="0"/>
                      </a:cubicBezTo>
                      <a:cubicBezTo>
                        <a:pt x="25" y="15"/>
                        <a:pt x="33" y="29"/>
                        <a:pt x="43" y="4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699"/>
                <p:cNvSpPr>
                  <a:spLocks/>
                </p:cNvSpPr>
                <p:nvPr/>
              </p:nvSpPr>
              <p:spPr bwMode="auto">
                <a:xfrm>
                  <a:off x="3331" y="712"/>
                  <a:ext cx="73" cy="73"/>
                </a:xfrm>
                <a:custGeom>
                  <a:avLst/>
                  <a:gdLst>
                    <a:gd name="T0" fmla="*/ 30 w 31"/>
                    <a:gd name="T1" fmla="*/ 14 h 31"/>
                    <a:gd name="T2" fmla="*/ 31 w 31"/>
                    <a:gd name="T3" fmla="*/ 14 h 31"/>
                    <a:gd name="T4" fmla="*/ 26 w 31"/>
                    <a:gd name="T5" fmla="*/ 18 h 31"/>
                    <a:gd name="T6" fmla="*/ 26 w 31"/>
                    <a:gd name="T7" fmla="*/ 18 h 31"/>
                    <a:gd name="T8" fmla="*/ 26 w 31"/>
                    <a:gd name="T9" fmla="*/ 17 h 31"/>
                    <a:gd name="T10" fmla="*/ 13 w 31"/>
                    <a:gd name="T11" fmla="*/ 13 h 31"/>
                    <a:gd name="T12" fmla="*/ 18 w 31"/>
                    <a:gd name="T13" fmla="*/ 25 h 31"/>
                    <a:gd name="T14" fmla="*/ 12 w 31"/>
                    <a:gd name="T15" fmla="*/ 31 h 31"/>
                    <a:gd name="T16" fmla="*/ 12 w 31"/>
                    <a:gd name="T17" fmla="*/ 30 h 31"/>
                    <a:gd name="T18" fmla="*/ 3 w 31"/>
                    <a:gd name="T19" fmla="*/ 7 h 31"/>
                    <a:gd name="T20" fmla="*/ 3 w 31"/>
                    <a:gd name="T21" fmla="*/ 6 h 31"/>
                    <a:gd name="T22" fmla="*/ 9 w 31"/>
                    <a:gd name="T23" fmla="*/ 1 h 31"/>
                    <a:gd name="T24" fmla="*/ 30 w 31"/>
                    <a:gd name="T25"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1">
                      <a:moveTo>
                        <a:pt x="30" y="14"/>
                      </a:moveTo>
                      <a:cubicBezTo>
                        <a:pt x="30" y="14"/>
                        <a:pt x="31" y="14"/>
                        <a:pt x="31" y="14"/>
                      </a:cubicBezTo>
                      <a:cubicBezTo>
                        <a:pt x="29" y="15"/>
                        <a:pt x="27" y="17"/>
                        <a:pt x="26" y="18"/>
                      </a:cubicBezTo>
                      <a:cubicBezTo>
                        <a:pt x="26" y="18"/>
                        <a:pt x="26" y="18"/>
                        <a:pt x="26" y="18"/>
                      </a:cubicBezTo>
                      <a:cubicBezTo>
                        <a:pt x="26" y="18"/>
                        <a:pt x="26" y="17"/>
                        <a:pt x="26" y="17"/>
                      </a:cubicBezTo>
                      <a:cubicBezTo>
                        <a:pt x="24" y="12"/>
                        <a:pt x="16" y="9"/>
                        <a:pt x="13" y="13"/>
                      </a:cubicBezTo>
                      <a:cubicBezTo>
                        <a:pt x="10" y="18"/>
                        <a:pt x="14" y="23"/>
                        <a:pt x="18" y="25"/>
                      </a:cubicBezTo>
                      <a:cubicBezTo>
                        <a:pt x="16" y="27"/>
                        <a:pt x="14" y="29"/>
                        <a:pt x="12" y="31"/>
                      </a:cubicBezTo>
                      <a:cubicBezTo>
                        <a:pt x="12" y="31"/>
                        <a:pt x="12" y="31"/>
                        <a:pt x="12" y="30"/>
                      </a:cubicBezTo>
                      <a:cubicBezTo>
                        <a:pt x="5" y="24"/>
                        <a:pt x="0" y="17"/>
                        <a:pt x="3" y="7"/>
                      </a:cubicBezTo>
                      <a:cubicBezTo>
                        <a:pt x="3" y="7"/>
                        <a:pt x="3" y="7"/>
                        <a:pt x="3" y="6"/>
                      </a:cubicBezTo>
                      <a:cubicBezTo>
                        <a:pt x="5" y="5"/>
                        <a:pt x="7" y="3"/>
                        <a:pt x="9" y="1"/>
                      </a:cubicBezTo>
                      <a:cubicBezTo>
                        <a:pt x="16" y="0"/>
                        <a:pt x="26" y="9"/>
                        <a:pt x="30" y="1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700"/>
                <p:cNvSpPr>
                  <a:spLocks/>
                </p:cNvSpPr>
                <p:nvPr/>
              </p:nvSpPr>
              <p:spPr bwMode="auto">
                <a:xfrm>
                  <a:off x="3198" y="1505"/>
                  <a:ext cx="26" cy="21"/>
                </a:xfrm>
                <a:custGeom>
                  <a:avLst/>
                  <a:gdLst>
                    <a:gd name="T0" fmla="*/ 9 w 11"/>
                    <a:gd name="T1" fmla="*/ 0 h 9"/>
                    <a:gd name="T2" fmla="*/ 11 w 11"/>
                    <a:gd name="T3" fmla="*/ 5 h 9"/>
                    <a:gd name="T4" fmla="*/ 3 w 11"/>
                    <a:gd name="T5" fmla="*/ 9 h 9"/>
                    <a:gd name="T6" fmla="*/ 1 w 11"/>
                    <a:gd name="T7" fmla="*/ 8 h 9"/>
                    <a:gd name="T8" fmla="*/ 3 w 11"/>
                    <a:gd name="T9" fmla="*/ 5 h 9"/>
                    <a:gd name="T10" fmla="*/ 9 w 11"/>
                    <a:gd name="T11" fmla="*/ 0 h 9"/>
                    <a:gd name="T12" fmla="*/ 9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9" y="0"/>
                      </a:moveTo>
                      <a:cubicBezTo>
                        <a:pt x="9" y="2"/>
                        <a:pt x="10" y="3"/>
                        <a:pt x="11" y="5"/>
                      </a:cubicBezTo>
                      <a:cubicBezTo>
                        <a:pt x="8" y="5"/>
                        <a:pt x="6" y="9"/>
                        <a:pt x="3" y="9"/>
                      </a:cubicBezTo>
                      <a:cubicBezTo>
                        <a:pt x="2" y="9"/>
                        <a:pt x="1" y="9"/>
                        <a:pt x="1" y="8"/>
                      </a:cubicBezTo>
                      <a:cubicBezTo>
                        <a:pt x="0" y="7"/>
                        <a:pt x="2" y="6"/>
                        <a:pt x="3" y="5"/>
                      </a:cubicBezTo>
                      <a:cubicBezTo>
                        <a:pt x="5" y="3"/>
                        <a:pt x="7" y="2"/>
                        <a:pt x="9" y="0"/>
                      </a:cubicBezTo>
                      <a:cubicBezTo>
                        <a:pt x="9" y="0"/>
                        <a:pt x="9" y="0"/>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701"/>
                <p:cNvSpPr>
                  <a:spLocks/>
                </p:cNvSpPr>
                <p:nvPr/>
              </p:nvSpPr>
              <p:spPr bwMode="auto">
                <a:xfrm>
                  <a:off x="3331" y="596"/>
                  <a:ext cx="135" cy="109"/>
                </a:xfrm>
                <a:custGeom>
                  <a:avLst/>
                  <a:gdLst>
                    <a:gd name="T0" fmla="*/ 39 w 57"/>
                    <a:gd name="T1" fmla="*/ 1 h 46"/>
                    <a:gd name="T2" fmla="*/ 57 w 57"/>
                    <a:gd name="T3" fmla="*/ 10 h 46"/>
                    <a:gd name="T4" fmla="*/ 22 w 57"/>
                    <a:gd name="T5" fmla="*/ 33 h 46"/>
                    <a:gd name="T6" fmla="*/ 7 w 57"/>
                    <a:gd name="T7" fmla="*/ 46 h 46"/>
                    <a:gd name="T8" fmla="*/ 5 w 57"/>
                    <a:gd name="T9" fmla="*/ 46 h 46"/>
                    <a:gd name="T10" fmla="*/ 5 w 57"/>
                    <a:gd name="T11" fmla="*/ 46 h 46"/>
                    <a:gd name="T12" fmla="*/ 1 w 57"/>
                    <a:gd name="T13" fmla="*/ 27 h 46"/>
                    <a:gd name="T14" fmla="*/ 5 w 57"/>
                    <a:gd name="T15" fmla="*/ 12 h 46"/>
                    <a:gd name="T16" fmla="*/ 13 w 57"/>
                    <a:gd name="T17" fmla="*/ 6 h 46"/>
                    <a:gd name="T18" fmla="*/ 39 w 57"/>
                    <a:gd name="T19"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
                      <a:moveTo>
                        <a:pt x="39" y="1"/>
                      </a:moveTo>
                      <a:cubicBezTo>
                        <a:pt x="46" y="2"/>
                        <a:pt x="51" y="6"/>
                        <a:pt x="57" y="10"/>
                      </a:cubicBezTo>
                      <a:cubicBezTo>
                        <a:pt x="45" y="17"/>
                        <a:pt x="33" y="25"/>
                        <a:pt x="22" y="33"/>
                      </a:cubicBezTo>
                      <a:cubicBezTo>
                        <a:pt x="17" y="37"/>
                        <a:pt x="12" y="41"/>
                        <a:pt x="7" y="46"/>
                      </a:cubicBezTo>
                      <a:cubicBezTo>
                        <a:pt x="7" y="46"/>
                        <a:pt x="6" y="46"/>
                        <a:pt x="5" y="46"/>
                      </a:cubicBezTo>
                      <a:cubicBezTo>
                        <a:pt x="5" y="46"/>
                        <a:pt x="5" y="46"/>
                        <a:pt x="5" y="46"/>
                      </a:cubicBezTo>
                      <a:cubicBezTo>
                        <a:pt x="1" y="41"/>
                        <a:pt x="0" y="34"/>
                        <a:pt x="1" y="27"/>
                      </a:cubicBezTo>
                      <a:cubicBezTo>
                        <a:pt x="1" y="22"/>
                        <a:pt x="1" y="16"/>
                        <a:pt x="5" y="12"/>
                      </a:cubicBezTo>
                      <a:cubicBezTo>
                        <a:pt x="7" y="9"/>
                        <a:pt x="10" y="7"/>
                        <a:pt x="13" y="6"/>
                      </a:cubicBezTo>
                      <a:cubicBezTo>
                        <a:pt x="21" y="2"/>
                        <a:pt x="30" y="0"/>
                        <a:pt x="39"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702"/>
                <p:cNvSpPr>
                  <a:spLocks/>
                </p:cNvSpPr>
                <p:nvPr/>
              </p:nvSpPr>
              <p:spPr bwMode="auto">
                <a:xfrm>
                  <a:off x="3293" y="1027"/>
                  <a:ext cx="42" cy="38"/>
                </a:xfrm>
                <a:custGeom>
                  <a:avLst/>
                  <a:gdLst>
                    <a:gd name="T0" fmla="*/ 14 w 18"/>
                    <a:gd name="T1" fmla="*/ 5 h 16"/>
                    <a:gd name="T2" fmla="*/ 18 w 18"/>
                    <a:gd name="T3" fmla="*/ 9 h 16"/>
                    <a:gd name="T4" fmla="*/ 10 w 18"/>
                    <a:gd name="T5" fmla="*/ 15 h 16"/>
                    <a:gd name="T6" fmla="*/ 9 w 18"/>
                    <a:gd name="T7" fmla="*/ 16 h 16"/>
                    <a:gd name="T8" fmla="*/ 0 w 18"/>
                    <a:gd name="T9" fmla="*/ 10 h 16"/>
                    <a:gd name="T10" fmla="*/ 2 w 18"/>
                    <a:gd name="T11" fmla="*/ 7 h 16"/>
                    <a:gd name="T12" fmla="*/ 10 w 18"/>
                    <a:gd name="T13" fmla="*/ 0 h 16"/>
                    <a:gd name="T14" fmla="*/ 10 w 18"/>
                    <a:gd name="T15" fmla="*/ 0 h 16"/>
                    <a:gd name="T16" fmla="*/ 14 w 18"/>
                    <a:gd name="T17"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6">
                      <a:moveTo>
                        <a:pt x="14" y="5"/>
                      </a:moveTo>
                      <a:cubicBezTo>
                        <a:pt x="15" y="6"/>
                        <a:pt x="17" y="8"/>
                        <a:pt x="18" y="9"/>
                      </a:cubicBezTo>
                      <a:cubicBezTo>
                        <a:pt x="15" y="11"/>
                        <a:pt x="12" y="13"/>
                        <a:pt x="10" y="15"/>
                      </a:cubicBezTo>
                      <a:cubicBezTo>
                        <a:pt x="9" y="16"/>
                        <a:pt x="9" y="16"/>
                        <a:pt x="9" y="16"/>
                      </a:cubicBezTo>
                      <a:cubicBezTo>
                        <a:pt x="6" y="14"/>
                        <a:pt x="3" y="12"/>
                        <a:pt x="0" y="10"/>
                      </a:cubicBezTo>
                      <a:cubicBezTo>
                        <a:pt x="1" y="9"/>
                        <a:pt x="2" y="8"/>
                        <a:pt x="2" y="7"/>
                      </a:cubicBezTo>
                      <a:cubicBezTo>
                        <a:pt x="5" y="4"/>
                        <a:pt x="8" y="2"/>
                        <a:pt x="10" y="0"/>
                      </a:cubicBezTo>
                      <a:cubicBezTo>
                        <a:pt x="10" y="0"/>
                        <a:pt x="10" y="0"/>
                        <a:pt x="10" y="0"/>
                      </a:cubicBezTo>
                      <a:cubicBezTo>
                        <a:pt x="12" y="2"/>
                        <a:pt x="13" y="3"/>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703"/>
                <p:cNvSpPr>
                  <a:spLocks/>
                </p:cNvSpPr>
                <p:nvPr/>
              </p:nvSpPr>
              <p:spPr bwMode="auto">
                <a:xfrm>
                  <a:off x="3364" y="745"/>
                  <a:ext cx="28" cy="24"/>
                </a:xfrm>
                <a:custGeom>
                  <a:avLst/>
                  <a:gdLst>
                    <a:gd name="T0" fmla="*/ 12 w 12"/>
                    <a:gd name="T1" fmla="*/ 4 h 10"/>
                    <a:gd name="T2" fmla="*/ 12 w 12"/>
                    <a:gd name="T3" fmla="*/ 4 h 10"/>
                    <a:gd name="T4" fmla="*/ 6 w 12"/>
                    <a:gd name="T5" fmla="*/ 10 h 10"/>
                    <a:gd name="T6" fmla="*/ 1 w 12"/>
                    <a:gd name="T7" fmla="*/ 2 h 10"/>
                    <a:gd name="T8" fmla="*/ 6 w 12"/>
                    <a:gd name="T9" fmla="*/ 1 h 10"/>
                    <a:gd name="T10" fmla="*/ 10 w 12"/>
                    <a:gd name="T11" fmla="*/ 4 h 10"/>
                    <a:gd name="T12" fmla="*/ 12 w 12"/>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12" y="4"/>
                      </a:moveTo>
                      <a:cubicBezTo>
                        <a:pt x="12" y="4"/>
                        <a:pt x="12" y="4"/>
                        <a:pt x="12" y="4"/>
                      </a:cubicBezTo>
                      <a:cubicBezTo>
                        <a:pt x="10" y="6"/>
                        <a:pt x="8" y="8"/>
                        <a:pt x="6" y="10"/>
                      </a:cubicBezTo>
                      <a:cubicBezTo>
                        <a:pt x="3" y="8"/>
                        <a:pt x="0" y="5"/>
                        <a:pt x="1" y="2"/>
                      </a:cubicBezTo>
                      <a:cubicBezTo>
                        <a:pt x="2" y="0"/>
                        <a:pt x="5" y="0"/>
                        <a:pt x="6" y="1"/>
                      </a:cubicBezTo>
                      <a:cubicBezTo>
                        <a:pt x="8" y="2"/>
                        <a:pt x="9" y="4"/>
                        <a:pt x="10" y="4"/>
                      </a:cubicBezTo>
                      <a:cubicBezTo>
                        <a:pt x="11" y="5"/>
                        <a:pt x="11" y="5"/>
                        <a:pt x="12"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704"/>
                <p:cNvSpPr>
                  <a:spLocks/>
                </p:cNvSpPr>
                <p:nvPr/>
              </p:nvSpPr>
              <p:spPr bwMode="auto">
                <a:xfrm>
                  <a:off x="3167" y="1557"/>
                  <a:ext cx="47" cy="52"/>
                </a:xfrm>
                <a:custGeom>
                  <a:avLst/>
                  <a:gdLst>
                    <a:gd name="T0" fmla="*/ 12 w 20"/>
                    <a:gd name="T1" fmla="*/ 22 h 22"/>
                    <a:gd name="T2" fmla="*/ 11 w 20"/>
                    <a:gd name="T3" fmla="*/ 22 h 22"/>
                    <a:gd name="T4" fmla="*/ 5 w 20"/>
                    <a:gd name="T5" fmla="*/ 10 h 22"/>
                    <a:gd name="T6" fmla="*/ 0 w 20"/>
                    <a:gd name="T7" fmla="*/ 0 h 22"/>
                    <a:gd name="T8" fmla="*/ 20 w 20"/>
                    <a:gd name="T9" fmla="*/ 0 h 22"/>
                    <a:gd name="T10" fmla="*/ 12 w 20"/>
                    <a:gd name="T11" fmla="*/ 22 h 22"/>
                  </a:gdLst>
                  <a:ahLst/>
                  <a:cxnLst>
                    <a:cxn ang="0">
                      <a:pos x="T0" y="T1"/>
                    </a:cxn>
                    <a:cxn ang="0">
                      <a:pos x="T2" y="T3"/>
                    </a:cxn>
                    <a:cxn ang="0">
                      <a:pos x="T4" y="T5"/>
                    </a:cxn>
                    <a:cxn ang="0">
                      <a:pos x="T6" y="T7"/>
                    </a:cxn>
                    <a:cxn ang="0">
                      <a:pos x="T8" y="T9"/>
                    </a:cxn>
                    <a:cxn ang="0">
                      <a:pos x="T10" y="T11"/>
                    </a:cxn>
                  </a:cxnLst>
                  <a:rect l="0" t="0" r="r" b="b"/>
                  <a:pathLst>
                    <a:path w="20" h="22">
                      <a:moveTo>
                        <a:pt x="12" y="22"/>
                      </a:moveTo>
                      <a:cubicBezTo>
                        <a:pt x="11" y="22"/>
                        <a:pt x="11" y="22"/>
                        <a:pt x="11" y="22"/>
                      </a:cubicBezTo>
                      <a:cubicBezTo>
                        <a:pt x="9" y="18"/>
                        <a:pt x="7" y="14"/>
                        <a:pt x="5" y="10"/>
                      </a:cubicBezTo>
                      <a:cubicBezTo>
                        <a:pt x="3" y="7"/>
                        <a:pt x="2" y="4"/>
                        <a:pt x="0" y="0"/>
                      </a:cubicBezTo>
                      <a:cubicBezTo>
                        <a:pt x="5" y="4"/>
                        <a:pt x="13" y="2"/>
                        <a:pt x="20" y="0"/>
                      </a:cubicBezTo>
                      <a:cubicBezTo>
                        <a:pt x="14" y="6"/>
                        <a:pt x="8" y="14"/>
                        <a:pt x="12" y="2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705"/>
                <p:cNvSpPr>
                  <a:spLocks/>
                </p:cNvSpPr>
                <p:nvPr/>
              </p:nvSpPr>
              <p:spPr bwMode="auto">
                <a:xfrm>
                  <a:off x="3250" y="1178"/>
                  <a:ext cx="40" cy="40"/>
                </a:xfrm>
                <a:custGeom>
                  <a:avLst/>
                  <a:gdLst>
                    <a:gd name="T0" fmla="*/ 15 w 17"/>
                    <a:gd name="T1" fmla="*/ 8 h 17"/>
                    <a:gd name="T2" fmla="*/ 17 w 17"/>
                    <a:gd name="T3" fmla="*/ 12 h 17"/>
                    <a:gd name="T4" fmla="*/ 10 w 17"/>
                    <a:gd name="T5" fmla="*/ 14 h 17"/>
                    <a:gd name="T6" fmla="*/ 4 w 17"/>
                    <a:gd name="T7" fmla="*/ 17 h 17"/>
                    <a:gd name="T8" fmla="*/ 0 w 17"/>
                    <a:gd name="T9" fmla="*/ 3 h 17"/>
                    <a:gd name="T10" fmla="*/ 0 w 17"/>
                    <a:gd name="T11" fmla="*/ 3 h 17"/>
                    <a:gd name="T12" fmla="*/ 9 w 17"/>
                    <a:gd name="T13" fmla="*/ 1 h 17"/>
                    <a:gd name="T14" fmla="*/ 13 w 17"/>
                    <a:gd name="T15" fmla="*/ 0 h 17"/>
                    <a:gd name="T16" fmla="*/ 15 w 17"/>
                    <a:gd name="T17"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5" y="8"/>
                      </a:moveTo>
                      <a:cubicBezTo>
                        <a:pt x="16" y="10"/>
                        <a:pt x="16" y="11"/>
                        <a:pt x="17" y="12"/>
                      </a:cubicBezTo>
                      <a:cubicBezTo>
                        <a:pt x="14" y="12"/>
                        <a:pt x="12" y="13"/>
                        <a:pt x="10" y="14"/>
                      </a:cubicBezTo>
                      <a:cubicBezTo>
                        <a:pt x="8" y="15"/>
                        <a:pt x="6" y="16"/>
                        <a:pt x="4" y="17"/>
                      </a:cubicBezTo>
                      <a:cubicBezTo>
                        <a:pt x="2" y="13"/>
                        <a:pt x="1" y="8"/>
                        <a:pt x="0" y="3"/>
                      </a:cubicBezTo>
                      <a:cubicBezTo>
                        <a:pt x="0" y="3"/>
                        <a:pt x="0" y="3"/>
                        <a:pt x="0" y="3"/>
                      </a:cubicBezTo>
                      <a:cubicBezTo>
                        <a:pt x="3" y="2"/>
                        <a:pt x="6" y="1"/>
                        <a:pt x="9" y="1"/>
                      </a:cubicBezTo>
                      <a:cubicBezTo>
                        <a:pt x="10" y="1"/>
                        <a:pt x="11" y="0"/>
                        <a:pt x="13" y="0"/>
                      </a:cubicBezTo>
                      <a:cubicBezTo>
                        <a:pt x="13" y="3"/>
                        <a:pt x="14" y="6"/>
                        <a:pt x="15"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706"/>
                <p:cNvSpPr>
                  <a:spLocks/>
                </p:cNvSpPr>
                <p:nvPr/>
              </p:nvSpPr>
              <p:spPr bwMode="auto">
                <a:xfrm>
                  <a:off x="3053" y="2051"/>
                  <a:ext cx="38" cy="38"/>
                </a:xfrm>
                <a:custGeom>
                  <a:avLst/>
                  <a:gdLst>
                    <a:gd name="T0" fmla="*/ 16 w 16"/>
                    <a:gd name="T1" fmla="*/ 15 h 16"/>
                    <a:gd name="T2" fmla="*/ 5 w 16"/>
                    <a:gd name="T3" fmla="*/ 14 h 16"/>
                    <a:gd name="T4" fmla="*/ 8 w 16"/>
                    <a:gd name="T5" fmla="*/ 1 h 16"/>
                    <a:gd name="T6" fmla="*/ 8 w 16"/>
                    <a:gd name="T7" fmla="*/ 0 h 16"/>
                    <a:gd name="T8" fmla="*/ 16 w 16"/>
                    <a:gd name="T9" fmla="*/ 15 h 16"/>
                  </a:gdLst>
                  <a:ahLst/>
                  <a:cxnLst>
                    <a:cxn ang="0">
                      <a:pos x="T0" y="T1"/>
                    </a:cxn>
                    <a:cxn ang="0">
                      <a:pos x="T2" y="T3"/>
                    </a:cxn>
                    <a:cxn ang="0">
                      <a:pos x="T4" y="T5"/>
                    </a:cxn>
                    <a:cxn ang="0">
                      <a:pos x="T6" y="T7"/>
                    </a:cxn>
                    <a:cxn ang="0">
                      <a:pos x="T8" y="T9"/>
                    </a:cxn>
                  </a:cxnLst>
                  <a:rect l="0" t="0" r="r" b="b"/>
                  <a:pathLst>
                    <a:path w="16" h="16">
                      <a:moveTo>
                        <a:pt x="16" y="15"/>
                      </a:moveTo>
                      <a:cubicBezTo>
                        <a:pt x="12" y="16"/>
                        <a:pt x="8" y="16"/>
                        <a:pt x="5" y="14"/>
                      </a:cubicBezTo>
                      <a:cubicBezTo>
                        <a:pt x="0" y="10"/>
                        <a:pt x="4" y="4"/>
                        <a:pt x="8" y="1"/>
                      </a:cubicBezTo>
                      <a:cubicBezTo>
                        <a:pt x="8" y="1"/>
                        <a:pt x="8" y="0"/>
                        <a:pt x="8" y="0"/>
                      </a:cubicBezTo>
                      <a:cubicBezTo>
                        <a:pt x="10" y="5"/>
                        <a:pt x="13" y="10"/>
                        <a:pt x="16" y="1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707"/>
                <p:cNvSpPr>
                  <a:spLocks/>
                </p:cNvSpPr>
                <p:nvPr/>
              </p:nvSpPr>
              <p:spPr bwMode="auto">
                <a:xfrm>
                  <a:off x="3143" y="1429"/>
                  <a:ext cx="67" cy="61"/>
                </a:xfrm>
                <a:custGeom>
                  <a:avLst/>
                  <a:gdLst>
                    <a:gd name="T0" fmla="*/ 28 w 28"/>
                    <a:gd name="T1" fmla="*/ 22 h 26"/>
                    <a:gd name="T2" fmla="*/ 26 w 28"/>
                    <a:gd name="T3" fmla="*/ 22 h 26"/>
                    <a:gd name="T4" fmla="*/ 14 w 28"/>
                    <a:gd name="T5" fmla="*/ 26 h 26"/>
                    <a:gd name="T6" fmla="*/ 0 w 28"/>
                    <a:gd name="T7" fmla="*/ 19 h 26"/>
                    <a:gd name="T8" fmla="*/ 14 w 28"/>
                    <a:gd name="T9" fmla="*/ 3 h 26"/>
                    <a:gd name="T10" fmla="*/ 21 w 28"/>
                    <a:gd name="T11" fmla="*/ 0 h 26"/>
                    <a:gd name="T12" fmla="*/ 21 w 28"/>
                    <a:gd name="T13" fmla="*/ 0 h 26"/>
                    <a:gd name="T14" fmla="*/ 23 w 28"/>
                    <a:gd name="T15" fmla="*/ 5 h 26"/>
                    <a:gd name="T16" fmla="*/ 14 w 28"/>
                    <a:gd name="T17" fmla="*/ 7 h 26"/>
                    <a:gd name="T18" fmla="*/ 9 w 28"/>
                    <a:gd name="T19" fmla="*/ 14 h 26"/>
                    <a:gd name="T20" fmla="*/ 15 w 28"/>
                    <a:gd name="T21" fmla="*/ 18 h 26"/>
                    <a:gd name="T22" fmla="*/ 24 w 28"/>
                    <a:gd name="T23" fmla="*/ 14 h 26"/>
                    <a:gd name="T24" fmla="*/ 25 w 28"/>
                    <a:gd name="T25" fmla="*/ 13 h 26"/>
                    <a:gd name="T26" fmla="*/ 28 w 28"/>
                    <a:gd name="T2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26">
                      <a:moveTo>
                        <a:pt x="28" y="22"/>
                      </a:moveTo>
                      <a:cubicBezTo>
                        <a:pt x="28" y="22"/>
                        <a:pt x="27" y="22"/>
                        <a:pt x="26" y="22"/>
                      </a:cubicBezTo>
                      <a:cubicBezTo>
                        <a:pt x="23" y="25"/>
                        <a:pt x="18" y="26"/>
                        <a:pt x="14" y="26"/>
                      </a:cubicBezTo>
                      <a:cubicBezTo>
                        <a:pt x="10" y="26"/>
                        <a:pt x="0" y="25"/>
                        <a:pt x="0" y="19"/>
                      </a:cubicBezTo>
                      <a:cubicBezTo>
                        <a:pt x="1" y="12"/>
                        <a:pt x="8" y="7"/>
                        <a:pt x="14" y="3"/>
                      </a:cubicBezTo>
                      <a:cubicBezTo>
                        <a:pt x="16" y="2"/>
                        <a:pt x="19" y="1"/>
                        <a:pt x="21" y="0"/>
                      </a:cubicBezTo>
                      <a:cubicBezTo>
                        <a:pt x="21" y="0"/>
                        <a:pt x="21" y="0"/>
                        <a:pt x="21" y="0"/>
                      </a:cubicBezTo>
                      <a:cubicBezTo>
                        <a:pt x="22" y="2"/>
                        <a:pt x="22" y="3"/>
                        <a:pt x="23" y="5"/>
                      </a:cubicBezTo>
                      <a:cubicBezTo>
                        <a:pt x="20" y="5"/>
                        <a:pt x="17" y="5"/>
                        <a:pt x="14" y="7"/>
                      </a:cubicBezTo>
                      <a:cubicBezTo>
                        <a:pt x="12" y="8"/>
                        <a:pt x="9" y="11"/>
                        <a:pt x="9" y="14"/>
                      </a:cubicBezTo>
                      <a:cubicBezTo>
                        <a:pt x="9" y="17"/>
                        <a:pt x="12" y="18"/>
                        <a:pt x="15" y="18"/>
                      </a:cubicBezTo>
                      <a:cubicBezTo>
                        <a:pt x="19" y="17"/>
                        <a:pt x="21" y="15"/>
                        <a:pt x="24" y="14"/>
                      </a:cubicBezTo>
                      <a:cubicBezTo>
                        <a:pt x="25" y="14"/>
                        <a:pt x="25" y="13"/>
                        <a:pt x="25" y="13"/>
                      </a:cubicBezTo>
                      <a:cubicBezTo>
                        <a:pt x="26" y="16"/>
                        <a:pt x="27" y="19"/>
                        <a:pt x="28"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708"/>
                <p:cNvSpPr>
                  <a:spLocks/>
                </p:cNvSpPr>
                <p:nvPr/>
              </p:nvSpPr>
              <p:spPr bwMode="auto">
                <a:xfrm>
                  <a:off x="3274" y="1053"/>
                  <a:ext cx="35" cy="35"/>
                </a:xfrm>
                <a:custGeom>
                  <a:avLst/>
                  <a:gdLst>
                    <a:gd name="T0" fmla="*/ 15 w 15"/>
                    <a:gd name="T1" fmla="*/ 7 h 15"/>
                    <a:gd name="T2" fmla="*/ 9 w 15"/>
                    <a:gd name="T3" fmla="*/ 15 h 15"/>
                    <a:gd name="T4" fmla="*/ 9 w 15"/>
                    <a:gd name="T5" fmla="*/ 15 h 15"/>
                    <a:gd name="T6" fmla="*/ 0 w 15"/>
                    <a:gd name="T7" fmla="*/ 11 h 15"/>
                    <a:gd name="T8" fmla="*/ 7 w 15"/>
                    <a:gd name="T9" fmla="*/ 0 h 15"/>
                    <a:gd name="T10" fmla="*/ 15 w 15"/>
                    <a:gd name="T11" fmla="*/ 7 h 15"/>
                  </a:gdLst>
                  <a:ahLst/>
                  <a:cxnLst>
                    <a:cxn ang="0">
                      <a:pos x="T0" y="T1"/>
                    </a:cxn>
                    <a:cxn ang="0">
                      <a:pos x="T2" y="T3"/>
                    </a:cxn>
                    <a:cxn ang="0">
                      <a:pos x="T4" y="T5"/>
                    </a:cxn>
                    <a:cxn ang="0">
                      <a:pos x="T6" y="T7"/>
                    </a:cxn>
                    <a:cxn ang="0">
                      <a:pos x="T8" y="T9"/>
                    </a:cxn>
                    <a:cxn ang="0">
                      <a:pos x="T10" y="T11"/>
                    </a:cxn>
                  </a:cxnLst>
                  <a:rect l="0" t="0" r="r" b="b"/>
                  <a:pathLst>
                    <a:path w="15" h="15">
                      <a:moveTo>
                        <a:pt x="15" y="7"/>
                      </a:moveTo>
                      <a:cubicBezTo>
                        <a:pt x="13" y="9"/>
                        <a:pt x="11" y="12"/>
                        <a:pt x="9" y="15"/>
                      </a:cubicBezTo>
                      <a:cubicBezTo>
                        <a:pt x="9" y="15"/>
                        <a:pt x="9" y="15"/>
                        <a:pt x="9" y="15"/>
                      </a:cubicBezTo>
                      <a:cubicBezTo>
                        <a:pt x="6" y="13"/>
                        <a:pt x="3" y="12"/>
                        <a:pt x="0" y="11"/>
                      </a:cubicBezTo>
                      <a:cubicBezTo>
                        <a:pt x="2" y="7"/>
                        <a:pt x="4" y="3"/>
                        <a:pt x="7" y="0"/>
                      </a:cubicBezTo>
                      <a:cubicBezTo>
                        <a:pt x="10" y="2"/>
                        <a:pt x="12" y="5"/>
                        <a:pt x="15"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709"/>
                <p:cNvSpPr>
                  <a:spLocks/>
                </p:cNvSpPr>
                <p:nvPr/>
              </p:nvSpPr>
              <p:spPr bwMode="auto">
                <a:xfrm>
                  <a:off x="3364" y="686"/>
                  <a:ext cx="26" cy="31"/>
                </a:xfrm>
                <a:custGeom>
                  <a:avLst/>
                  <a:gdLst>
                    <a:gd name="T0" fmla="*/ 10 w 11"/>
                    <a:gd name="T1" fmla="*/ 0 h 13"/>
                    <a:gd name="T2" fmla="*/ 11 w 11"/>
                    <a:gd name="T3" fmla="*/ 13 h 13"/>
                    <a:gd name="T4" fmla="*/ 0 w 11"/>
                    <a:gd name="T5" fmla="*/ 8 h 13"/>
                    <a:gd name="T6" fmla="*/ 10 w 11"/>
                    <a:gd name="T7" fmla="*/ 0 h 13"/>
                  </a:gdLst>
                  <a:ahLst/>
                  <a:cxnLst>
                    <a:cxn ang="0">
                      <a:pos x="T0" y="T1"/>
                    </a:cxn>
                    <a:cxn ang="0">
                      <a:pos x="T2" y="T3"/>
                    </a:cxn>
                    <a:cxn ang="0">
                      <a:pos x="T4" y="T5"/>
                    </a:cxn>
                    <a:cxn ang="0">
                      <a:pos x="T6" y="T7"/>
                    </a:cxn>
                  </a:cxnLst>
                  <a:rect l="0" t="0" r="r" b="b"/>
                  <a:pathLst>
                    <a:path w="11" h="13">
                      <a:moveTo>
                        <a:pt x="10" y="0"/>
                      </a:moveTo>
                      <a:cubicBezTo>
                        <a:pt x="8" y="4"/>
                        <a:pt x="9" y="9"/>
                        <a:pt x="11" y="13"/>
                      </a:cubicBezTo>
                      <a:cubicBezTo>
                        <a:pt x="7" y="11"/>
                        <a:pt x="4" y="9"/>
                        <a:pt x="0" y="8"/>
                      </a:cubicBezTo>
                      <a:cubicBezTo>
                        <a:pt x="3" y="5"/>
                        <a:pt x="6" y="2"/>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710"/>
                <p:cNvSpPr>
                  <a:spLocks/>
                </p:cNvSpPr>
                <p:nvPr/>
              </p:nvSpPr>
              <p:spPr bwMode="auto">
                <a:xfrm>
                  <a:off x="3259" y="1081"/>
                  <a:ext cx="34" cy="33"/>
                </a:xfrm>
                <a:custGeom>
                  <a:avLst/>
                  <a:gdLst>
                    <a:gd name="T0" fmla="*/ 14 w 14"/>
                    <a:gd name="T1" fmla="*/ 5 h 14"/>
                    <a:gd name="T2" fmla="*/ 14 w 14"/>
                    <a:gd name="T3" fmla="*/ 5 h 14"/>
                    <a:gd name="T4" fmla="*/ 10 w 14"/>
                    <a:gd name="T5" fmla="*/ 14 h 14"/>
                    <a:gd name="T6" fmla="*/ 0 w 14"/>
                    <a:gd name="T7" fmla="*/ 12 h 14"/>
                    <a:gd name="T8" fmla="*/ 5 w 14"/>
                    <a:gd name="T9" fmla="*/ 0 h 14"/>
                    <a:gd name="T10" fmla="*/ 14 w 14"/>
                    <a:gd name="T11" fmla="*/ 5 h 14"/>
                  </a:gdLst>
                  <a:ahLst/>
                  <a:cxnLst>
                    <a:cxn ang="0">
                      <a:pos x="T0" y="T1"/>
                    </a:cxn>
                    <a:cxn ang="0">
                      <a:pos x="T2" y="T3"/>
                    </a:cxn>
                    <a:cxn ang="0">
                      <a:pos x="T4" y="T5"/>
                    </a:cxn>
                    <a:cxn ang="0">
                      <a:pos x="T6" y="T7"/>
                    </a:cxn>
                    <a:cxn ang="0">
                      <a:pos x="T8" y="T9"/>
                    </a:cxn>
                    <a:cxn ang="0">
                      <a:pos x="T10" y="T11"/>
                    </a:cxn>
                  </a:cxnLst>
                  <a:rect l="0" t="0" r="r" b="b"/>
                  <a:pathLst>
                    <a:path w="14" h="14">
                      <a:moveTo>
                        <a:pt x="14" y="5"/>
                      </a:moveTo>
                      <a:cubicBezTo>
                        <a:pt x="14" y="5"/>
                        <a:pt x="14" y="5"/>
                        <a:pt x="14" y="5"/>
                      </a:cubicBezTo>
                      <a:cubicBezTo>
                        <a:pt x="12" y="8"/>
                        <a:pt x="11" y="11"/>
                        <a:pt x="10" y="14"/>
                      </a:cubicBezTo>
                      <a:cubicBezTo>
                        <a:pt x="7" y="13"/>
                        <a:pt x="3" y="13"/>
                        <a:pt x="0" y="12"/>
                      </a:cubicBezTo>
                      <a:cubicBezTo>
                        <a:pt x="1" y="8"/>
                        <a:pt x="3" y="4"/>
                        <a:pt x="5" y="0"/>
                      </a:cubicBezTo>
                      <a:cubicBezTo>
                        <a:pt x="8" y="2"/>
                        <a:pt x="11" y="4"/>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711"/>
                <p:cNvSpPr>
                  <a:spLocks/>
                </p:cNvSpPr>
                <p:nvPr/>
              </p:nvSpPr>
              <p:spPr bwMode="auto">
                <a:xfrm>
                  <a:off x="3037" y="2004"/>
                  <a:ext cx="35" cy="45"/>
                </a:xfrm>
                <a:custGeom>
                  <a:avLst/>
                  <a:gdLst>
                    <a:gd name="T0" fmla="*/ 15 w 15"/>
                    <a:gd name="T1" fmla="*/ 19 h 19"/>
                    <a:gd name="T2" fmla="*/ 15 w 15"/>
                    <a:gd name="T3" fmla="*/ 19 h 19"/>
                    <a:gd name="T4" fmla="*/ 7 w 15"/>
                    <a:gd name="T5" fmla="*/ 17 h 19"/>
                    <a:gd name="T6" fmla="*/ 2 w 15"/>
                    <a:gd name="T7" fmla="*/ 7 h 19"/>
                    <a:gd name="T8" fmla="*/ 10 w 15"/>
                    <a:gd name="T9" fmla="*/ 0 h 19"/>
                    <a:gd name="T10" fmla="*/ 10 w 15"/>
                    <a:gd name="T11" fmla="*/ 2 h 19"/>
                    <a:gd name="T12" fmla="*/ 15 w 15"/>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5" h="19">
                      <a:moveTo>
                        <a:pt x="15" y="19"/>
                      </a:moveTo>
                      <a:cubicBezTo>
                        <a:pt x="15" y="19"/>
                        <a:pt x="15" y="19"/>
                        <a:pt x="15" y="19"/>
                      </a:cubicBezTo>
                      <a:cubicBezTo>
                        <a:pt x="12" y="16"/>
                        <a:pt x="10" y="17"/>
                        <a:pt x="7" y="17"/>
                      </a:cubicBezTo>
                      <a:cubicBezTo>
                        <a:pt x="2" y="16"/>
                        <a:pt x="0" y="11"/>
                        <a:pt x="2" y="7"/>
                      </a:cubicBezTo>
                      <a:cubicBezTo>
                        <a:pt x="4" y="4"/>
                        <a:pt x="7" y="2"/>
                        <a:pt x="10" y="0"/>
                      </a:cubicBezTo>
                      <a:cubicBezTo>
                        <a:pt x="10" y="1"/>
                        <a:pt x="10" y="1"/>
                        <a:pt x="10" y="2"/>
                      </a:cubicBezTo>
                      <a:cubicBezTo>
                        <a:pt x="11" y="7"/>
                        <a:pt x="13" y="13"/>
                        <a:pt x="15" y="1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712"/>
                <p:cNvSpPr>
                  <a:spLocks/>
                </p:cNvSpPr>
                <p:nvPr/>
              </p:nvSpPr>
              <p:spPr bwMode="auto">
                <a:xfrm>
                  <a:off x="3468" y="206"/>
                  <a:ext cx="45" cy="35"/>
                </a:xfrm>
                <a:custGeom>
                  <a:avLst/>
                  <a:gdLst>
                    <a:gd name="T0" fmla="*/ 8 w 19"/>
                    <a:gd name="T1" fmla="*/ 0 h 15"/>
                    <a:gd name="T2" fmla="*/ 19 w 19"/>
                    <a:gd name="T3" fmla="*/ 6 h 15"/>
                    <a:gd name="T4" fmla="*/ 2 w 19"/>
                    <a:gd name="T5" fmla="*/ 15 h 15"/>
                    <a:gd name="T6" fmla="*/ 2 w 19"/>
                    <a:gd name="T7" fmla="*/ 15 h 15"/>
                    <a:gd name="T8" fmla="*/ 2 w 19"/>
                    <a:gd name="T9" fmla="*/ 15 h 15"/>
                    <a:gd name="T10" fmla="*/ 2 w 19"/>
                    <a:gd name="T11" fmla="*/ 14 h 15"/>
                    <a:gd name="T12" fmla="*/ 8 w 1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9" h="15">
                      <a:moveTo>
                        <a:pt x="8" y="0"/>
                      </a:moveTo>
                      <a:cubicBezTo>
                        <a:pt x="12" y="0"/>
                        <a:pt x="16" y="3"/>
                        <a:pt x="19" y="6"/>
                      </a:cubicBezTo>
                      <a:cubicBezTo>
                        <a:pt x="13" y="8"/>
                        <a:pt x="7" y="11"/>
                        <a:pt x="2" y="15"/>
                      </a:cubicBezTo>
                      <a:cubicBezTo>
                        <a:pt x="2" y="15"/>
                        <a:pt x="2" y="15"/>
                        <a:pt x="2" y="15"/>
                      </a:cubicBezTo>
                      <a:cubicBezTo>
                        <a:pt x="2" y="15"/>
                        <a:pt x="2" y="15"/>
                        <a:pt x="2" y="15"/>
                      </a:cubicBezTo>
                      <a:cubicBezTo>
                        <a:pt x="2" y="15"/>
                        <a:pt x="2" y="14"/>
                        <a:pt x="2" y="14"/>
                      </a:cubicBezTo>
                      <a:cubicBezTo>
                        <a:pt x="1" y="9"/>
                        <a:pt x="0" y="1"/>
                        <a:pt x="8"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713"/>
                <p:cNvSpPr>
                  <a:spLocks/>
                </p:cNvSpPr>
                <p:nvPr/>
              </p:nvSpPr>
              <p:spPr bwMode="auto">
                <a:xfrm>
                  <a:off x="3167" y="1578"/>
                  <a:ext cx="12" cy="12"/>
                </a:xfrm>
                <a:custGeom>
                  <a:avLst/>
                  <a:gdLst>
                    <a:gd name="T0" fmla="*/ 4 w 5"/>
                    <a:gd name="T1" fmla="*/ 1 h 5"/>
                    <a:gd name="T2" fmla="*/ 3 w 5"/>
                    <a:gd name="T3" fmla="*/ 5 h 5"/>
                    <a:gd name="T4" fmla="*/ 2 w 5"/>
                    <a:gd name="T5" fmla="*/ 5 h 5"/>
                    <a:gd name="T6" fmla="*/ 0 w 5"/>
                    <a:gd name="T7" fmla="*/ 1 h 5"/>
                    <a:gd name="T8" fmla="*/ 2 w 5"/>
                    <a:gd name="T9" fmla="*/ 0 h 5"/>
                    <a:gd name="T10" fmla="*/ 4 w 5"/>
                    <a:gd name="T11" fmla="*/ 1 h 5"/>
                  </a:gdLst>
                  <a:ahLst/>
                  <a:cxnLst>
                    <a:cxn ang="0">
                      <a:pos x="T0" y="T1"/>
                    </a:cxn>
                    <a:cxn ang="0">
                      <a:pos x="T2" y="T3"/>
                    </a:cxn>
                    <a:cxn ang="0">
                      <a:pos x="T4" y="T5"/>
                    </a:cxn>
                    <a:cxn ang="0">
                      <a:pos x="T6" y="T7"/>
                    </a:cxn>
                    <a:cxn ang="0">
                      <a:pos x="T8" y="T9"/>
                    </a:cxn>
                    <a:cxn ang="0">
                      <a:pos x="T10" y="T11"/>
                    </a:cxn>
                  </a:cxnLst>
                  <a:rect l="0" t="0" r="r" b="b"/>
                  <a:pathLst>
                    <a:path w="5" h="5">
                      <a:moveTo>
                        <a:pt x="4" y="1"/>
                      </a:moveTo>
                      <a:cubicBezTo>
                        <a:pt x="5" y="2"/>
                        <a:pt x="5" y="4"/>
                        <a:pt x="3" y="5"/>
                      </a:cubicBezTo>
                      <a:cubicBezTo>
                        <a:pt x="3" y="5"/>
                        <a:pt x="2" y="5"/>
                        <a:pt x="2" y="5"/>
                      </a:cubicBezTo>
                      <a:cubicBezTo>
                        <a:pt x="1" y="4"/>
                        <a:pt x="1" y="2"/>
                        <a:pt x="0" y="1"/>
                      </a:cubicBezTo>
                      <a:cubicBezTo>
                        <a:pt x="0" y="1"/>
                        <a:pt x="1" y="0"/>
                        <a:pt x="2" y="0"/>
                      </a:cubicBezTo>
                      <a:cubicBezTo>
                        <a:pt x="3" y="0"/>
                        <a:pt x="4" y="0"/>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714"/>
                <p:cNvSpPr>
                  <a:spLocks/>
                </p:cNvSpPr>
                <p:nvPr/>
              </p:nvSpPr>
              <p:spPr bwMode="auto">
                <a:xfrm>
                  <a:off x="3248" y="1147"/>
                  <a:ext cx="30" cy="34"/>
                </a:xfrm>
                <a:custGeom>
                  <a:avLst/>
                  <a:gdLst>
                    <a:gd name="T0" fmla="*/ 12 w 13"/>
                    <a:gd name="T1" fmla="*/ 0 h 14"/>
                    <a:gd name="T2" fmla="*/ 13 w 13"/>
                    <a:gd name="T3" fmla="*/ 11 h 14"/>
                    <a:gd name="T4" fmla="*/ 1 w 13"/>
                    <a:gd name="T5" fmla="*/ 14 h 14"/>
                    <a:gd name="T6" fmla="*/ 1 w 13"/>
                    <a:gd name="T7" fmla="*/ 14 h 14"/>
                    <a:gd name="T8" fmla="*/ 1 w 13"/>
                    <a:gd name="T9" fmla="*/ 0 h 14"/>
                    <a:gd name="T10" fmla="*/ 12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12" y="0"/>
                      </a:moveTo>
                      <a:cubicBezTo>
                        <a:pt x="12" y="3"/>
                        <a:pt x="13" y="7"/>
                        <a:pt x="13" y="11"/>
                      </a:cubicBezTo>
                      <a:cubicBezTo>
                        <a:pt x="9" y="11"/>
                        <a:pt x="4" y="13"/>
                        <a:pt x="1" y="14"/>
                      </a:cubicBezTo>
                      <a:cubicBezTo>
                        <a:pt x="1" y="14"/>
                        <a:pt x="1" y="14"/>
                        <a:pt x="1" y="14"/>
                      </a:cubicBezTo>
                      <a:cubicBezTo>
                        <a:pt x="0" y="9"/>
                        <a:pt x="0" y="5"/>
                        <a:pt x="1" y="0"/>
                      </a:cubicBezTo>
                      <a:cubicBezTo>
                        <a:pt x="5" y="0"/>
                        <a:pt x="9" y="1"/>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715"/>
                <p:cNvSpPr>
                  <a:spLocks/>
                </p:cNvSpPr>
                <p:nvPr/>
              </p:nvSpPr>
              <p:spPr bwMode="auto">
                <a:xfrm>
                  <a:off x="3250" y="1114"/>
                  <a:ext cx="31" cy="29"/>
                </a:xfrm>
                <a:custGeom>
                  <a:avLst/>
                  <a:gdLst>
                    <a:gd name="T0" fmla="*/ 13 w 13"/>
                    <a:gd name="T1" fmla="*/ 2 h 12"/>
                    <a:gd name="T2" fmla="*/ 12 w 13"/>
                    <a:gd name="T3" fmla="*/ 11 h 12"/>
                    <a:gd name="T4" fmla="*/ 5 w 13"/>
                    <a:gd name="T5" fmla="*/ 12 h 12"/>
                    <a:gd name="T6" fmla="*/ 0 w 13"/>
                    <a:gd name="T7" fmla="*/ 12 h 12"/>
                    <a:gd name="T8" fmla="*/ 3 w 13"/>
                    <a:gd name="T9" fmla="*/ 0 h 12"/>
                    <a:gd name="T10" fmla="*/ 13 w 13"/>
                    <a:gd name="T11" fmla="*/ 2 h 12"/>
                  </a:gdLst>
                  <a:ahLst/>
                  <a:cxnLst>
                    <a:cxn ang="0">
                      <a:pos x="T0" y="T1"/>
                    </a:cxn>
                    <a:cxn ang="0">
                      <a:pos x="T2" y="T3"/>
                    </a:cxn>
                    <a:cxn ang="0">
                      <a:pos x="T4" y="T5"/>
                    </a:cxn>
                    <a:cxn ang="0">
                      <a:pos x="T6" y="T7"/>
                    </a:cxn>
                    <a:cxn ang="0">
                      <a:pos x="T8" y="T9"/>
                    </a:cxn>
                    <a:cxn ang="0">
                      <a:pos x="T10" y="T11"/>
                    </a:cxn>
                  </a:cxnLst>
                  <a:rect l="0" t="0" r="r" b="b"/>
                  <a:pathLst>
                    <a:path w="13" h="12">
                      <a:moveTo>
                        <a:pt x="13" y="2"/>
                      </a:moveTo>
                      <a:cubicBezTo>
                        <a:pt x="12" y="5"/>
                        <a:pt x="12" y="8"/>
                        <a:pt x="12" y="11"/>
                      </a:cubicBezTo>
                      <a:cubicBezTo>
                        <a:pt x="10" y="11"/>
                        <a:pt x="7" y="12"/>
                        <a:pt x="5" y="12"/>
                      </a:cubicBezTo>
                      <a:cubicBezTo>
                        <a:pt x="4" y="12"/>
                        <a:pt x="2" y="12"/>
                        <a:pt x="0" y="12"/>
                      </a:cubicBezTo>
                      <a:cubicBezTo>
                        <a:pt x="1" y="8"/>
                        <a:pt x="2" y="4"/>
                        <a:pt x="3" y="0"/>
                      </a:cubicBezTo>
                      <a:cubicBezTo>
                        <a:pt x="6" y="1"/>
                        <a:pt x="10" y="2"/>
                        <a:pt x="13"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716"/>
                <p:cNvSpPr>
                  <a:spLocks/>
                </p:cNvSpPr>
                <p:nvPr/>
              </p:nvSpPr>
              <p:spPr bwMode="auto">
                <a:xfrm>
                  <a:off x="3169" y="1448"/>
                  <a:ext cx="31" cy="16"/>
                </a:xfrm>
                <a:custGeom>
                  <a:avLst/>
                  <a:gdLst>
                    <a:gd name="T0" fmla="*/ 13 w 13"/>
                    <a:gd name="T1" fmla="*/ 3 h 7"/>
                    <a:gd name="T2" fmla="*/ 13 w 13"/>
                    <a:gd name="T3" fmla="*/ 3 h 7"/>
                    <a:gd name="T4" fmla="*/ 8 w 13"/>
                    <a:gd name="T5" fmla="*/ 4 h 7"/>
                    <a:gd name="T6" fmla="*/ 2 w 13"/>
                    <a:gd name="T7" fmla="*/ 6 h 7"/>
                    <a:gd name="T8" fmla="*/ 6 w 13"/>
                    <a:gd name="T9" fmla="*/ 1 h 7"/>
                    <a:gd name="T10" fmla="*/ 12 w 13"/>
                    <a:gd name="T11" fmla="*/ 0 h 7"/>
                    <a:gd name="T12" fmla="*/ 13 w 13"/>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3"/>
                      </a:moveTo>
                      <a:cubicBezTo>
                        <a:pt x="13" y="3"/>
                        <a:pt x="13" y="3"/>
                        <a:pt x="13" y="3"/>
                      </a:cubicBezTo>
                      <a:cubicBezTo>
                        <a:pt x="11" y="3"/>
                        <a:pt x="10" y="3"/>
                        <a:pt x="8" y="4"/>
                      </a:cubicBezTo>
                      <a:cubicBezTo>
                        <a:pt x="7" y="5"/>
                        <a:pt x="4" y="7"/>
                        <a:pt x="2" y="6"/>
                      </a:cubicBezTo>
                      <a:cubicBezTo>
                        <a:pt x="0" y="5"/>
                        <a:pt x="5" y="1"/>
                        <a:pt x="6" y="1"/>
                      </a:cubicBezTo>
                      <a:cubicBezTo>
                        <a:pt x="8" y="0"/>
                        <a:pt x="10" y="0"/>
                        <a:pt x="12" y="0"/>
                      </a:cubicBezTo>
                      <a:cubicBezTo>
                        <a:pt x="13" y="1"/>
                        <a:pt x="13" y="2"/>
                        <a:pt x="13"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717"/>
                <p:cNvSpPr>
                  <a:spLocks/>
                </p:cNvSpPr>
                <p:nvPr/>
              </p:nvSpPr>
              <p:spPr bwMode="auto">
                <a:xfrm>
                  <a:off x="3267" y="776"/>
                  <a:ext cx="87" cy="59"/>
                </a:xfrm>
                <a:custGeom>
                  <a:avLst/>
                  <a:gdLst>
                    <a:gd name="T0" fmla="*/ 37 w 37"/>
                    <a:gd name="T1" fmla="*/ 6 h 25"/>
                    <a:gd name="T2" fmla="*/ 35 w 37"/>
                    <a:gd name="T3" fmla="*/ 9 h 25"/>
                    <a:gd name="T4" fmla="*/ 22 w 37"/>
                    <a:gd name="T5" fmla="*/ 7 h 25"/>
                    <a:gd name="T6" fmla="*/ 25 w 37"/>
                    <a:gd name="T7" fmla="*/ 19 h 25"/>
                    <a:gd name="T8" fmla="*/ 25 w 37"/>
                    <a:gd name="T9" fmla="*/ 19 h 25"/>
                    <a:gd name="T10" fmla="*/ 20 w 37"/>
                    <a:gd name="T11" fmla="*/ 25 h 25"/>
                    <a:gd name="T12" fmla="*/ 20 w 37"/>
                    <a:gd name="T13" fmla="*/ 25 h 25"/>
                    <a:gd name="T14" fmla="*/ 16 w 37"/>
                    <a:gd name="T15" fmla="*/ 1 h 25"/>
                    <a:gd name="T16" fmla="*/ 37 w 37"/>
                    <a:gd name="T17"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5">
                      <a:moveTo>
                        <a:pt x="37" y="6"/>
                      </a:moveTo>
                      <a:cubicBezTo>
                        <a:pt x="36" y="7"/>
                        <a:pt x="35" y="8"/>
                        <a:pt x="35" y="9"/>
                      </a:cubicBezTo>
                      <a:cubicBezTo>
                        <a:pt x="32" y="5"/>
                        <a:pt x="25" y="4"/>
                        <a:pt x="22" y="7"/>
                      </a:cubicBezTo>
                      <a:cubicBezTo>
                        <a:pt x="18" y="11"/>
                        <a:pt x="22" y="16"/>
                        <a:pt x="25" y="19"/>
                      </a:cubicBezTo>
                      <a:cubicBezTo>
                        <a:pt x="25" y="19"/>
                        <a:pt x="25" y="19"/>
                        <a:pt x="25" y="19"/>
                      </a:cubicBezTo>
                      <a:cubicBezTo>
                        <a:pt x="23" y="21"/>
                        <a:pt x="22" y="23"/>
                        <a:pt x="20" y="25"/>
                      </a:cubicBezTo>
                      <a:cubicBezTo>
                        <a:pt x="20" y="25"/>
                        <a:pt x="20" y="25"/>
                        <a:pt x="20" y="25"/>
                      </a:cubicBezTo>
                      <a:cubicBezTo>
                        <a:pt x="13" y="20"/>
                        <a:pt x="0" y="3"/>
                        <a:pt x="16" y="1"/>
                      </a:cubicBezTo>
                      <a:cubicBezTo>
                        <a:pt x="23" y="0"/>
                        <a:pt x="30" y="3"/>
                        <a:pt x="37" y="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718"/>
                <p:cNvSpPr>
                  <a:spLocks/>
                </p:cNvSpPr>
                <p:nvPr/>
              </p:nvSpPr>
              <p:spPr bwMode="auto">
                <a:xfrm>
                  <a:off x="3316" y="793"/>
                  <a:ext cx="26" cy="23"/>
                </a:xfrm>
                <a:custGeom>
                  <a:avLst/>
                  <a:gdLst>
                    <a:gd name="T0" fmla="*/ 11 w 11"/>
                    <a:gd name="T1" fmla="*/ 4 h 10"/>
                    <a:gd name="T2" fmla="*/ 6 w 11"/>
                    <a:gd name="T3" fmla="*/ 10 h 10"/>
                    <a:gd name="T4" fmla="*/ 6 w 11"/>
                    <a:gd name="T5" fmla="*/ 10 h 10"/>
                    <a:gd name="T6" fmla="*/ 4 w 11"/>
                    <a:gd name="T7" fmla="*/ 2 h 10"/>
                    <a:gd name="T8" fmla="*/ 11 w 11"/>
                    <a:gd name="T9" fmla="*/ 4 h 10"/>
                  </a:gdLst>
                  <a:ahLst/>
                  <a:cxnLst>
                    <a:cxn ang="0">
                      <a:pos x="T0" y="T1"/>
                    </a:cxn>
                    <a:cxn ang="0">
                      <a:pos x="T2" y="T3"/>
                    </a:cxn>
                    <a:cxn ang="0">
                      <a:pos x="T4" y="T5"/>
                    </a:cxn>
                    <a:cxn ang="0">
                      <a:pos x="T6" y="T7"/>
                    </a:cxn>
                    <a:cxn ang="0">
                      <a:pos x="T8" y="T9"/>
                    </a:cxn>
                  </a:cxnLst>
                  <a:rect l="0" t="0" r="r" b="b"/>
                  <a:pathLst>
                    <a:path w="11" h="10">
                      <a:moveTo>
                        <a:pt x="11" y="4"/>
                      </a:moveTo>
                      <a:cubicBezTo>
                        <a:pt x="9" y="6"/>
                        <a:pt x="8" y="8"/>
                        <a:pt x="6" y="10"/>
                      </a:cubicBezTo>
                      <a:cubicBezTo>
                        <a:pt x="6" y="10"/>
                        <a:pt x="6" y="10"/>
                        <a:pt x="6" y="10"/>
                      </a:cubicBezTo>
                      <a:cubicBezTo>
                        <a:pt x="4" y="8"/>
                        <a:pt x="0" y="4"/>
                        <a:pt x="4" y="2"/>
                      </a:cubicBezTo>
                      <a:cubicBezTo>
                        <a:pt x="6" y="0"/>
                        <a:pt x="9" y="3"/>
                        <a:pt x="1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719"/>
                <p:cNvSpPr>
                  <a:spLocks/>
                </p:cNvSpPr>
                <p:nvPr/>
              </p:nvSpPr>
              <p:spPr bwMode="auto">
                <a:xfrm>
                  <a:off x="3020" y="1722"/>
                  <a:ext cx="92" cy="107"/>
                </a:xfrm>
                <a:custGeom>
                  <a:avLst/>
                  <a:gdLst>
                    <a:gd name="T0" fmla="*/ 35 w 39"/>
                    <a:gd name="T1" fmla="*/ 34 h 45"/>
                    <a:gd name="T2" fmla="*/ 39 w 39"/>
                    <a:gd name="T3" fmla="*/ 45 h 45"/>
                    <a:gd name="T4" fmla="*/ 13 w 39"/>
                    <a:gd name="T5" fmla="*/ 32 h 45"/>
                    <a:gd name="T6" fmla="*/ 7 w 39"/>
                    <a:gd name="T7" fmla="*/ 30 h 45"/>
                    <a:gd name="T8" fmla="*/ 12 w 39"/>
                    <a:gd name="T9" fmla="*/ 0 h 45"/>
                    <a:gd name="T10" fmla="*/ 38 w 39"/>
                    <a:gd name="T11" fmla="*/ 13 h 45"/>
                    <a:gd name="T12" fmla="*/ 35 w 39"/>
                    <a:gd name="T13" fmla="*/ 34 h 45"/>
                  </a:gdLst>
                  <a:ahLst/>
                  <a:cxnLst>
                    <a:cxn ang="0">
                      <a:pos x="T0" y="T1"/>
                    </a:cxn>
                    <a:cxn ang="0">
                      <a:pos x="T2" y="T3"/>
                    </a:cxn>
                    <a:cxn ang="0">
                      <a:pos x="T4" y="T5"/>
                    </a:cxn>
                    <a:cxn ang="0">
                      <a:pos x="T6" y="T7"/>
                    </a:cxn>
                    <a:cxn ang="0">
                      <a:pos x="T8" y="T9"/>
                    </a:cxn>
                    <a:cxn ang="0">
                      <a:pos x="T10" y="T11"/>
                    </a:cxn>
                    <a:cxn ang="0">
                      <a:pos x="T12" y="T13"/>
                    </a:cxn>
                  </a:cxnLst>
                  <a:rect l="0" t="0" r="r" b="b"/>
                  <a:pathLst>
                    <a:path w="39" h="45">
                      <a:moveTo>
                        <a:pt x="35" y="34"/>
                      </a:moveTo>
                      <a:cubicBezTo>
                        <a:pt x="36" y="37"/>
                        <a:pt x="37" y="41"/>
                        <a:pt x="39" y="45"/>
                      </a:cubicBezTo>
                      <a:cubicBezTo>
                        <a:pt x="30" y="41"/>
                        <a:pt x="22" y="36"/>
                        <a:pt x="13" y="32"/>
                      </a:cubicBezTo>
                      <a:cubicBezTo>
                        <a:pt x="11" y="32"/>
                        <a:pt x="9" y="31"/>
                        <a:pt x="7" y="30"/>
                      </a:cubicBezTo>
                      <a:cubicBezTo>
                        <a:pt x="0" y="21"/>
                        <a:pt x="4" y="9"/>
                        <a:pt x="12" y="0"/>
                      </a:cubicBezTo>
                      <a:cubicBezTo>
                        <a:pt x="18" y="9"/>
                        <a:pt x="28" y="13"/>
                        <a:pt x="38" y="13"/>
                      </a:cubicBezTo>
                      <a:cubicBezTo>
                        <a:pt x="35" y="19"/>
                        <a:pt x="34" y="26"/>
                        <a:pt x="35" y="3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720"/>
                <p:cNvSpPr>
                  <a:spLocks/>
                </p:cNvSpPr>
                <p:nvPr/>
              </p:nvSpPr>
              <p:spPr bwMode="auto">
                <a:xfrm>
                  <a:off x="3134" y="1363"/>
                  <a:ext cx="57" cy="71"/>
                </a:xfrm>
                <a:custGeom>
                  <a:avLst/>
                  <a:gdLst>
                    <a:gd name="T0" fmla="*/ 23 w 24"/>
                    <a:gd name="T1" fmla="*/ 19 h 30"/>
                    <a:gd name="T2" fmla="*/ 24 w 24"/>
                    <a:gd name="T3" fmla="*/ 25 h 30"/>
                    <a:gd name="T4" fmla="*/ 23 w 24"/>
                    <a:gd name="T5" fmla="*/ 25 h 30"/>
                    <a:gd name="T6" fmla="*/ 22 w 24"/>
                    <a:gd name="T7" fmla="*/ 25 h 30"/>
                    <a:gd name="T8" fmla="*/ 22 w 24"/>
                    <a:gd name="T9" fmla="*/ 25 h 30"/>
                    <a:gd name="T10" fmla="*/ 22 w 24"/>
                    <a:gd name="T11" fmla="*/ 25 h 30"/>
                    <a:gd name="T12" fmla="*/ 1 w 24"/>
                    <a:gd name="T13" fmla="*/ 18 h 30"/>
                    <a:gd name="T14" fmla="*/ 18 w 24"/>
                    <a:gd name="T15" fmla="*/ 2 h 30"/>
                    <a:gd name="T16" fmla="*/ 19 w 24"/>
                    <a:gd name="T17" fmla="*/ 0 h 30"/>
                    <a:gd name="T18" fmla="*/ 20 w 24"/>
                    <a:gd name="T19" fmla="*/ 7 h 30"/>
                    <a:gd name="T20" fmla="*/ 20 w 24"/>
                    <a:gd name="T21" fmla="*/ 7 h 30"/>
                    <a:gd name="T22" fmla="*/ 9 w 24"/>
                    <a:gd name="T23" fmla="*/ 16 h 30"/>
                    <a:gd name="T24" fmla="*/ 23 w 24"/>
                    <a:gd name="T25"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0">
                      <a:moveTo>
                        <a:pt x="23" y="19"/>
                      </a:moveTo>
                      <a:cubicBezTo>
                        <a:pt x="23" y="21"/>
                        <a:pt x="24" y="23"/>
                        <a:pt x="24" y="25"/>
                      </a:cubicBezTo>
                      <a:cubicBezTo>
                        <a:pt x="24" y="25"/>
                        <a:pt x="23" y="25"/>
                        <a:pt x="23" y="25"/>
                      </a:cubicBezTo>
                      <a:cubicBezTo>
                        <a:pt x="23" y="25"/>
                        <a:pt x="23" y="25"/>
                        <a:pt x="22" y="25"/>
                      </a:cubicBezTo>
                      <a:cubicBezTo>
                        <a:pt x="22" y="25"/>
                        <a:pt x="22" y="25"/>
                        <a:pt x="22" y="25"/>
                      </a:cubicBezTo>
                      <a:cubicBezTo>
                        <a:pt x="22" y="25"/>
                        <a:pt x="22" y="25"/>
                        <a:pt x="22" y="25"/>
                      </a:cubicBezTo>
                      <a:cubicBezTo>
                        <a:pt x="15" y="29"/>
                        <a:pt x="0" y="30"/>
                        <a:pt x="1" y="18"/>
                      </a:cubicBezTo>
                      <a:cubicBezTo>
                        <a:pt x="1" y="9"/>
                        <a:pt x="11" y="5"/>
                        <a:pt x="18" y="2"/>
                      </a:cubicBezTo>
                      <a:cubicBezTo>
                        <a:pt x="19" y="2"/>
                        <a:pt x="19" y="1"/>
                        <a:pt x="19" y="0"/>
                      </a:cubicBezTo>
                      <a:cubicBezTo>
                        <a:pt x="20" y="3"/>
                        <a:pt x="20" y="5"/>
                        <a:pt x="20" y="7"/>
                      </a:cubicBezTo>
                      <a:cubicBezTo>
                        <a:pt x="20" y="7"/>
                        <a:pt x="20" y="7"/>
                        <a:pt x="20" y="7"/>
                      </a:cubicBezTo>
                      <a:cubicBezTo>
                        <a:pt x="15" y="5"/>
                        <a:pt x="6" y="10"/>
                        <a:pt x="9" y="16"/>
                      </a:cubicBezTo>
                      <a:cubicBezTo>
                        <a:pt x="11" y="22"/>
                        <a:pt x="18" y="18"/>
                        <a:pt x="23" y="1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721"/>
                <p:cNvSpPr>
                  <a:spLocks/>
                </p:cNvSpPr>
                <p:nvPr/>
              </p:nvSpPr>
              <p:spPr bwMode="auto">
                <a:xfrm>
                  <a:off x="3034" y="1956"/>
                  <a:ext cx="26" cy="43"/>
                </a:xfrm>
                <a:custGeom>
                  <a:avLst/>
                  <a:gdLst>
                    <a:gd name="T0" fmla="*/ 11 w 11"/>
                    <a:gd name="T1" fmla="*/ 18 h 18"/>
                    <a:gd name="T2" fmla="*/ 10 w 11"/>
                    <a:gd name="T3" fmla="*/ 18 h 18"/>
                    <a:gd name="T4" fmla="*/ 9 w 11"/>
                    <a:gd name="T5" fmla="*/ 18 h 18"/>
                    <a:gd name="T6" fmla="*/ 8 w 11"/>
                    <a:gd name="T7" fmla="*/ 18 h 18"/>
                    <a:gd name="T8" fmla="*/ 1 w 11"/>
                    <a:gd name="T9" fmla="*/ 10 h 18"/>
                    <a:gd name="T10" fmla="*/ 9 w 11"/>
                    <a:gd name="T11" fmla="*/ 1 h 18"/>
                    <a:gd name="T12" fmla="*/ 10 w 11"/>
                    <a:gd name="T13" fmla="*/ 0 h 18"/>
                    <a:gd name="T14" fmla="*/ 11 w 11"/>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8">
                      <a:moveTo>
                        <a:pt x="11" y="18"/>
                      </a:moveTo>
                      <a:cubicBezTo>
                        <a:pt x="10" y="18"/>
                        <a:pt x="10" y="18"/>
                        <a:pt x="10" y="18"/>
                      </a:cubicBezTo>
                      <a:cubicBezTo>
                        <a:pt x="10" y="18"/>
                        <a:pt x="10" y="18"/>
                        <a:pt x="9" y="18"/>
                      </a:cubicBezTo>
                      <a:cubicBezTo>
                        <a:pt x="9" y="18"/>
                        <a:pt x="8" y="18"/>
                        <a:pt x="8" y="18"/>
                      </a:cubicBezTo>
                      <a:cubicBezTo>
                        <a:pt x="4" y="16"/>
                        <a:pt x="0" y="15"/>
                        <a:pt x="1" y="10"/>
                      </a:cubicBezTo>
                      <a:cubicBezTo>
                        <a:pt x="2" y="5"/>
                        <a:pt x="6" y="3"/>
                        <a:pt x="9" y="1"/>
                      </a:cubicBezTo>
                      <a:cubicBezTo>
                        <a:pt x="10" y="1"/>
                        <a:pt x="10" y="1"/>
                        <a:pt x="10" y="0"/>
                      </a:cubicBezTo>
                      <a:cubicBezTo>
                        <a:pt x="9" y="6"/>
                        <a:pt x="10" y="12"/>
                        <a:pt x="11" y="1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722"/>
                <p:cNvSpPr>
                  <a:spLocks/>
                </p:cNvSpPr>
                <p:nvPr/>
              </p:nvSpPr>
              <p:spPr bwMode="auto">
                <a:xfrm>
                  <a:off x="3146" y="1493"/>
                  <a:ext cx="38" cy="40"/>
                </a:xfrm>
                <a:custGeom>
                  <a:avLst/>
                  <a:gdLst>
                    <a:gd name="T0" fmla="*/ 10 w 16"/>
                    <a:gd name="T1" fmla="*/ 3 h 17"/>
                    <a:gd name="T2" fmla="*/ 16 w 16"/>
                    <a:gd name="T3" fmla="*/ 3 h 17"/>
                    <a:gd name="T4" fmla="*/ 5 w 16"/>
                    <a:gd name="T5" fmla="*/ 17 h 17"/>
                    <a:gd name="T6" fmla="*/ 1 w 16"/>
                    <a:gd name="T7" fmla="*/ 3 h 17"/>
                    <a:gd name="T8" fmla="*/ 0 w 16"/>
                    <a:gd name="T9" fmla="*/ 0 h 17"/>
                    <a:gd name="T10" fmla="*/ 10 w 16"/>
                    <a:gd name="T11" fmla="*/ 3 h 17"/>
                  </a:gdLst>
                  <a:ahLst/>
                  <a:cxnLst>
                    <a:cxn ang="0">
                      <a:pos x="T0" y="T1"/>
                    </a:cxn>
                    <a:cxn ang="0">
                      <a:pos x="T2" y="T3"/>
                    </a:cxn>
                    <a:cxn ang="0">
                      <a:pos x="T4" y="T5"/>
                    </a:cxn>
                    <a:cxn ang="0">
                      <a:pos x="T6" y="T7"/>
                    </a:cxn>
                    <a:cxn ang="0">
                      <a:pos x="T8" y="T9"/>
                    </a:cxn>
                    <a:cxn ang="0">
                      <a:pos x="T10" y="T11"/>
                    </a:cxn>
                  </a:cxnLst>
                  <a:rect l="0" t="0" r="r" b="b"/>
                  <a:pathLst>
                    <a:path w="16" h="17">
                      <a:moveTo>
                        <a:pt x="10" y="3"/>
                      </a:moveTo>
                      <a:cubicBezTo>
                        <a:pt x="12" y="3"/>
                        <a:pt x="14" y="3"/>
                        <a:pt x="16" y="3"/>
                      </a:cubicBezTo>
                      <a:cubicBezTo>
                        <a:pt x="11" y="7"/>
                        <a:pt x="7" y="12"/>
                        <a:pt x="5" y="17"/>
                      </a:cubicBezTo>
                      <a:cubicBezTo>
                        <a:pt x="4" y="12"/>
                        <a:pt x="2" y="8"/>
                        <a:pt x="1" y="3"/>
                      </a:cubicBezTo>
                      <a:cubicBezTo>
                        <a:pt x="0" y="2"/>
                        <a:pt x="0" y="1"/>
                        <a:pt x="0" y="0"/>
                      </a:cubicBezTo>
                      <a:cubicBezTo>
                        <a:pt x="3" y="2"/>
                        <a:pt x="7" y="3"/>
                        <a:pt x="10"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723"/>
                <p:cNvSpPr>
                  <a:spLocks/>
                </p:cNvSpPr>
                <p:nvPr/>
              </p:nvSpPr>
              <p:spPr bwMode="auto">
                <a:xfrm>
                  <a:off x="3425" y="234"/>
                  <a:ext cx="43" cy="38"/>
                </a:xfrm>
                <a:custGeom>
                  <a:avLst/>
                  <a:gdLst>
                    <a:gd name="T0" fmla="*/ 6 w 18"/>
                    <a:gd name="T1" fmla="*/ 2 h 16"/>
                    <a:gd name="T2" fmla="*/ 18 w 18"/>
                    <a:gd name="T3" fmla="*/ 4 h 16"/>
                    <a:gd name="T4" fmla="*/ 3 w 18"/>
                    <a:gd name="T5" fmla="*/ 16 h 16"/>
                    <a:gd name="T6" fmla="*/ 3 w 18"/>
                    <a:gd name="T7" fmla="*/ 16 h 16"/>
                    <a:gd name="T8" fmla="*/ 3 w 18"/>
                    <a:gd name="T9" fmla="*/ 14 h 16"/>
                    <a:gd name="T10" fmla="*/ 6 w 18"/>
                    <a:gd name="T11" fmla="*/ 2 h 16"/>
                  </a:gdLst>
                  <a:ahLst/>
                  <a:cxnLst>
                    <a:cxn ang="0">
                      <a:pos x="T0" y="T1"/>
                    </a:cxn>
                    <a:cxn ang="0">
                      <a:pos x="T2" y="T3"/>
                    </a:cxn>
                    <a:cxn ang="0">
                      <a:pos x="T4" y="T5"/>
                    </a:cxn>
                    <a:cxn ang="0">
                      <a:pos x="T6" y="T7"/>
                    </a:cxn>
                    <a:cxn ang="0">
                      <a:pos x="T8" y="T9"/>
                    </a:cxn>
                    <a:cxn ang="0">
                      <a:pos x="T10" y="T11"/>
                    </a:cxn>
                  </a:cxnLst>
                  <a:rect l="0" t="0" r="r" b="b"/>
                  <a:pathLst>
                    <a:path w="18" h="16">
                      <a:moveTo>
                        <a:pt x="6" y="2"/>
                      </a:moveTo>
                      <a:cubicBezTo>
                        <a:pt x="10" y="0"/>
                        <a:pt x="14" y="2"/>
                        <a:pt x="18" y="4"/>
                      </a:cubicBezTo>
                      <a:cubicBezTo>
                        <a:pt x="12" y="8"/>
                        <a:pt x="8" y="12"/>
                        <a:pt x="3" y="16"/>
                      </a:cubicBezTo>
                      <a:cubicBezTo>
                        <a:pt x="3" y="16"/>
                        <a:pt x="3" y="16"/>
                        <a:pt x="3" y="16"/>
                      </a:cubicBezTo>
                      <a:cubicBezTo>
                        <a:pt x="3" y="15"/>
                        <a:pt x="4" y="15"/>
                        <a:pt x="3" y="14"/>
                      </a:cubicBezTo>
                      <a:cubicBezTo>
                        <a:pt x="0" y="10"/>
                        <a:pt x="1" y="4"/>
                        <a:pt x="6"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724"/>
                <p:cNvSpPr>
                  <a:spLocks/>
                </p:cNvSpPr>
                <p:nvPr/>
              </p:nvSpPr>
              <p:spPr bwMode="auto">
                <a:xfrm>
                  <a:off x="3032" y="1912"/>
                  <a:ext cx="35" cy="40"/>
                </a:xfrm>
                <a:custGeom>
                  <a:avLst/>
                  <a:gdLst>
                    <a:gd name="T0" fmla="*/ 14 w 15"/>
                    <a:gd name="T1" fmla="*/ 2 h 17"/>
                    <a:gd name="T2" fmla="*/ 15 w 15"/>
                    <a:gd name="T3" fmla="*/ 2 h 17"/>
                    <a:gd name="T4" fmla="*/ 11 w 15"/>
                    <a:gd name="T5" fmla="*/ 17 h 17"/>
                    <a:gd name="T6" fmla="*/ 9 w 15"/>
                    <a:gd name="T7" fmla="*/ 16 h 17"/>
                    <a:gd name="T8" fmla="*/ 2 w 15"/>
                    <a:gd name="T9" fmla="*/ 5 h 17"/>
                    <a:gd name="T10" fmla="*/ 14 w 15"/>
                    <a:gd name="T11" fmla="*/ 2 h 17"/>
                  </a:gdLst>
                  <a:ahLst/>
                  <a:cxnLst>
                    <a:cxn ang="0">
                      <a:pos x="T0" y="T1"/>
                    </a:cxn>
                    <a:cxn ang="0">
                      <a:pos x="T2" y="T3"/>
                    </a:cxn>
                    <a:cxn ang="0">
                      <a:pos x="T4" y="T5"/>
                    </a:cxn>
                    <a:cxn ang="0">
                      <a:pos x="T6" y="T7"/>
                    </a:cxn>
                    <a:cxn ang="0">
                      <a:pos x="T8" y="T9"/>
                    </a:cxn>
                    <a:cxn ang="0">
                      <a:pos x="T10" y="T11"/>
                    </a:cxn>
                  </a:cxnLst>
                  <a:rect l="0" t="0" r="r" b="b"/>
                  <a:pathLst>
                    <a:path w="15" h="17">
                      <a:moveTo>
                        <a:pt x="14" y="2"/>
                      </a:moveTo>
                      <a:cubicBezTo>
                        <a:pt x="14" y="2"/>
                        <a:pt x="14" y="2"/>
                        <a:pt x="15" y="2"/>
                      </a:cubicBezTo>
                      <a:cubicBezTo>
                        <a:pt x="13" y="7"/>
                        <a:pt x="12" y="12"/>
                        <a:pt x="11" y="17"/>
                      </a:cubicBezTo>
                      <a:cubicBezTo>
                        <a:pt x="11" y="17"/>
                        <a:pt x="10" y="16"/>
                        <a:pt x="9" y="16"/>
                      </a:cubicBezTo>
                      <a:cubicBezTo>
                        <a:pt x="4" y="16"/>
                        <a:pt x="0" y="11"/>
                        <a:pt x="2" y="5"/>
                      </a:cubicBezTo>
                      <a:cubicBezTo>
                        <a:pt x="4" y="1"/>
                        <a:pt x="10" y="0"/>
                        <a:pt x="14"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725"/>
                <p:cNvSpPr>
                  <a:spLocks/>
                </p:cNvSpPr>
                <p:nvPr/>
              </p:nvSpPr>
              <p:spPr bwMode="auto">
                <a:xfrm>
                  <a:off x="3086" y="1472"/>
                  <a:ext cx="81" cy="115"/>
                </a:xfrm>
                <a:custGeom>
                  <a:avLst/>
                  <a:gdLst>
                    <a:gd name="T0" fmla="*/ 34 w 34"/>
                    <a:gd name="T1" fmla="*/ 46 h 49"/>
                    <a:gd name="T2" fmla="*/ 4 w 34"/>
                    <a:gd name="T3" fmla="*/ 30 h 49"/>
                    <a:gd name="T4" fmla="*/ 18 w 34"/>
                    <a:gd name="T5" fmla="*/ 0 h 49"/>
                    <a:gd name="T6" fmla="*/ 34 w 34"/>
                    <a:gd name="T7" fmla="*/ 46 h 49"/>
                  </a:gdLst>
                  <a:ahLst/>
                  <a:cxnLst>
                    <a:cxn ang="0">
                      <a:pos x="T0" y="T1"/>
                    </a:cxn>
                    <a:cxn ang="0">
                      <a:pos x="T2" y="T3"/>
                    </a:cxn>
                    <a:cxn ang="0">
                      <a:pos x="T4" y="T5"/>
                    </a:cxn>
                    <a:cxn ang="0">
                      <a:pos x="T6" y="T7"/>
                    </a:cxn>
                  </a:cxnLst>
                  <a:rect l="0" t="0" r="r" b="b"/>
                  <a:pathLst>
                    <a:path w="34" h="49">
                      <a:moveTo>
                        <a:pt x="34" y="46"/>
                      </a:moveTo>
                      <a:cubicBezTo>
                        <a:pt x="22" y="49"/>
                        <a:pt x="8" y="42"/>
                        <a:pt x="4" y="30"/>
                      </a:cubicBezTo>
                      <a:cubicBezTo>
                        <a:pt x="0" y="19"/>
                        <a:pt x="7" y="5"/>
                        <a:pt x="18" y="0"/>
                      </a:cubicBezTo>
                      <a:cubicBezTo>
                        <a:pt x="22" y="15"/>
                        <a:pt x="27" y="31"/>
                        <a:pt x="34" y="4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726"/>
                <p:cNvSpPr>
                  <a:spLocks/>
                </p:cNvSpPr>
                <p:nvPr/>
              </p:nvSpPr>
              <p:spPr bwMode="auto">
                <a:xfrm>
                  <a:off x="3333" y="705"/>
                  <a:ext cx="12" cy="9"/>
                </a:xfrm>
                <a:custGeom>
                  <a:avLst/>
                  <a:gdLst>
                    <a:gd name="T0" fmla="*/ 4 w 5"/>
                    <a:gd name="T1" fmla="*/ 0 h 4"/>
                    <a:gd name="T2" fmla="*/ 3 w 5"/>
                    <a:gd name="T3" fmla="*/ 3 h 4"/>
                    <a:gd name="T4" fmla="*/ 0 w 5"/>
                    <a:gd name="T5" fmla="*/ 4 h 4"/>
                    <a:gd name="T6" fmla="*/ 4 w 5"/>
                    <a:gd name="T7" fmla="*/ 0 h 4"/>
                  </a:gdLst>
                  <a:ahLst/>
                  <a:cxnLst>
                    <a:cxn ang="0">
                      <a:pos x="T0" y="T1"/>
                    </a:cxn>
                    <a:cxn ang="0">
                      <a:pos x="T2" y="T3"/>
                    </a:cxn>
                    <a:cxn ang="0">
                      <a:pos x="T4" y="T5"/>
                    </a:cxn>
                    <a:cxn ang="0">
                      <a:pos x="T6" y="T7"/>
                    </a:cxn>
                  </a:cxnLst>
                  <a:rect l="0" t="0" r="r" b="b"/>
                  <a:pathLst>
                    <a:path w="5" h="4">
                      <a:moveTo>
                        <a:pt x="4" y="0"/>
                      </a:moveTo>
                      <a:cubicBezTo>
                        <a:pt x="5" y="2"/>
                        <a:pt x="4" y="3"/>
                        <a:pt x="3" y="3"/>
                      </a:cubicBezTo>
                      <a:cubicBezTo>
                        <a:pt x="2" y="4"/>
                        <a:pt x="1" y="4"/>
                        <a:pt x="0" y="4"/>
                      </a:cubicBezTo>
                      <a:cubicBezTo>
                        <a:pt x="2" y="2"/>
                        <a:pt x="3" y="1"/>
                        <a:pt x="4"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727"/>
                <p:cNvSpPr>
                  <a:spLocks/>
                </p:cNvSpPr>
                <p:nvPr/>
              </p:nvSpPr>
              <p:spPr bwMode="auto">
                <a:xfrm>
                  <a:off x="3065" y="1559"/>
                  <a:ext cx="83" cy="104"/>
                </a:xfrm>
                <a:custGeom>
                  <a:avLst/>
                  <a:gdLst>
                    <a:gd name="T0" fmla="*/ 11 w 35"/>
                    <a:gd name="T1" fmla="*/ 0 h 44"/>
                    <a:gd name="T2" fmla="*/ 35 w 35"/>
                    <a:gd name="T3" fmla="*/ 14 h 44"/>
                    <a:gd name="T4" fmla="*/ 26 w 35"/>
                    <a:gd name="T5" fmla="*/ 44 h 44"/>
                    <a:gd name="T6" fmla="*/ 3 w 35"/>
                    <a:gd name="T7" fmla="*/ 27 h 44"/>
                    <a:gd name="T8" fmla="*/ 11 w 35"/>
                    <a:gd name="T9" fmla="*/ 0 h 44"/>
                  </a:gdLst>
                  <a:ahLst/>
                  <a:cxnLst>
                    <a:cxn ang="0">
                      <a:pos x="T0" y="T1"/>
                    </a:cxn>
                    <a:cxn ang="0">
                      <a:pos x="T2" y="T3"/>
                    </a:cxn>
                    <a:cxn ang="0">
                      <a:pos x="T4" y="T5"/>
                    </a:cxn>
                    <a:cxn ang="0">
                      <a:pos x="T6" y="T7"/>
                    </a:cxn>
                    <a:cxn ang="0">
                      <a:pos x="T8" y="T9"/>
                    </a:cxn>
                  </a:cxnLst>
                  <a:rect l="0" t="0" r="r" b="b"/>
                  <a:pathLst>
                    <a:path w="35" h="44">
                      <a:moveTo>
                        <a:pt x="11" y="0"/>
                      </a:moveTo>
                      <a:cubicBezTo>
                        <a:pt x="16" y="9"/>
                        <a:pt x="26" y="14"/>
                        <a:pt x="35" y="14"/>
                      </a:cubicBezTo>
                      <a:cubicBezTo>
                        <a:pt x="28" y="22"/>
                        <a:pt x="24" y="33"/>
                        <a:pt x="26" y="44"/>
                      </a:cubicBezTo>
                      <a:cubicBezTo>
                        <a:pt x="16" y="43"/>
                        <a:pt x="7" y="37"/>
                        <a:pt x="3" y="27"/>
                      </a:cubicBezTo>
                      <a:cubicBezTo>
                        <a:pt x="0" y="17"/>
                        <a:pt x="4" y="7"/>
                        <a:pt x="11"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728"/>
                <p:cNvSpPr>
                  <a:spLocks/>
                </p:cNvSpPr>
                <p:nvPr/>
              </p:nvSpPr>
              <p:spPr bwMode="auto">
                <a:xfrm>
                  <a:off x="3160" y="1384"/>
                  <a:ext cx="26" cy="19"/>
                </a:xfrm>
                <a:custGeom>
                  <a:avLst/>
                  <a:gdLst>
                    <a:gd name="T0" fmla="*/ 10 w 11"/>
                    <a:gd name="T1" fmla="*/ 0 h 8"/>
                    <a:gd name="T2" fmla="*/ 11 w 11"/>
                    <a:gd name="T3" fmla="*/ 8 h 8"/>
                    <a:gd name="T4" fmla="*/ 3 w 11"/>
                    <a:gd name="T5" fmla="*/ 8 h 8"/>
                    <a:gd name="T6" fmla="*/ 2 w 11"/>
                    <a:gd name="T7" fmla="*/ 2 h 8"/>
                    <a:gd name="T8" fmla="*/ 9 w 11"/>
                    <a:gd name="T9" fmla="*/ 0 h 8"/>
                    <a:gd name="T10" fmla="*/ 10 w 11"/>
                    <a:gd name="T11" fmla="*/ 0 h 8"/>
                  </a:gdLst>
                  <a:ahLst/>
                  <a:cxnLst>
                    <a:cxn ang="0">
                      <a:pos x="T0" y="T1"/>
                    </a:cxn>
                    <a:cxn ang="0">
                      <a:pos x="T2" y="T3"/>
                    </a:cxn>
                    <a:cxn ang="0">
                      <a:pos x="T4" y="T5"/>
                    </a:cxn>
                    <a:cxn ang="0">
                      <a:pos x="T6" y="T7"/>
                    </a:cxn>
                    <a:cxn ang="0">
                      <a:pos x="T8" y="T9"/>
                    </a:cxn>
                    <a:cxn ang="0">
                      <a:pos x="T10" y="T11"/>
                    </a:cxn>
                  </a:cxnLst>
                  <a:rect l="0" t="0" r="r" b="b"/>
                  <a:pathLst>
                    <a:path w="11" h="8">
                      <a:moveTo>
                        <a:pt x="10" y="0"/>
                      </a:moveTo>
                      <a:cubicBezTo>
                        <a:pt x="10" y="2"/>
                        <a:pt x="11" y="5"/>
                        <a:pt x="11" y="8"/>
                      </a:cubicBezTo>
                      <a:cubicBezTo>
                        <a:pt x="9" y="7"/>
                        <a:pt x="6" y="8"/>
                        <a:pt x="3" y="8"/>
                      </a:cubicBezTo>
                      <a:cubicBezTo>
                        <a:pt x="0" y="7"/>
                        <a:pt x="0" y="4"/>
                        <a:pt x="2" y="2"/>
                      </a:cubicBezTo>
                      <a:cubicBezTo>
                        <a:pt x="4" y="1"/>
                        <a:pt x="7" y="1"/>
                        <a:pt x="9" y="0"/>
                      </a:cubicBezTo>
                      <a:cubicBezTo>
                        <a:pt x="9" y="0"/>
                        <a:pt x="10" y="0"/>
                        <a:pt x="1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729"/>
                <p:cNvSpPr>
                  <a:spLocks/>
                </p:cNvSpPr>
                <p:nvPr/>
              </p:nvSpPr>
              <p:spPr bwMode="auto">
                <a:xfrm>
                  <a:off x="3302" y="741"/>
                  <a:ext cx="31" cy="30"/>
                </a:xfrm>
                <a:custGeom>
                  <a:avLst/>
                  <a:gdLst>
                    <a:gd name="T0" fmla="*/ 10 w 13"/>
                    <a:gd name="T1" fmla="*/ 0 h 13"/>
                    <a:gd name="T2" fmla="*/ 13 w 13"/>
                    <a:gd name="T3" fmla="*/ 13 h 13"/>
                    <a:gd name="T4" fmla="*/ 0 w 13"/>
                    <a:gd name="T5" fmla="*/ 11 h 13"/>
                    <a:gd name="T6" fmla="*/ 8 w 13"/>
                    <a:gd name="T7" fmla="*/ 2 h 13"/>
                    <a:gd name="T8" fmla="*/ 10 w 13"/>
                    <a:gd name="T9" fmla="*/ 0 h 13"/>
                  </a:gdLst>
                  <a:ahLst/>
                  <a:cxnLst>
                    <a:cxn ang="0">
                      <a:pos x="T0" y="T1"/>
                    </a:cxn>
                    <a:cxn ang="0">
                      <a:pos x="T2" y="T3"/>
                    </a:cxn>
                    <a:cxn ang="0">
                      <a:pos x="T4" y="T5"/>
                    </a:cxn>
                    <a:cxn ang="0">
                      <a:pos x="T6" y="T7"/>
                    </a:cxn>
                    <a:cxn ang="0">
                      <a:pos x="T8" y="T9"/>
                    </a:cxn>
                  </a:cxnLst>
                  <a:rect l="0" t="0" r="r" b="b"/>
                  <a:pathLst>
                    <a:path w="13" h="13">
                      <a:moveTo>
                        <a:pt x="10" y="0"/>
                      </a:moveTo>
                      <a:cubicBezTo>
                        <a:pt x="10" y="5"/>
                        <a:pt x="11" y="9"/>
                        <a:pt x="13" y="13"/>
                      </a:cubicBezTo>
                      <a:cubicBezTo>
                        <a:pt x="9" y="12"/>
                        <a:pt x="4" y="11"/>
                        <a:pt x="0" y="11"/>
                      </a:cubicBezTo>
                      <a:cubicBezTo>
                        <a:pt x="2" y="8"/>
                        <a:pt x="5" y="5"/>
                        <a:pt x="8" y="2"/>
                      </a:cubicBezTo>
                      <a:cubicBezTo>
                        <a:pt x="8" y="2"/>
                        <a:pt x="9" y="1"/>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730"/>
                <p:cNvSpPr>
                  <a:spLocks/>
                </p:cNvSpPr>
                <p:nvPr/>
              </p:nvSpPr>
              <p:spPr bwMode="auto">
                <a:xfrm>
                  <a:off x="3044" y="1639"/>
                  <a:ext cx="76" cy="107"/>
                </a:xfrm>
                <a:custGeom>
                  <a:avLst/>
                  <a:gdLst>
                    <a:gd name="T0" fmla="*/ 10 w 32"/>
                    <a:gd name="T1" fmla="*/ 0 h 45"/>
                    <a:gd name="T2" fmla="*/ 32 w 32"/>
                    <a:gd name="T3" fmla="*/ 14 h 45"/>
                    <a:gd name="T4" fmla="*/ 31 w 32"/>
                    <a:gd name="T5" fmla="*/ 42 h 45"/>
                    <a:gd name="T6" fmla="*/ 5 w 32"/>
                    <a:gd name="T7" fmla="*/ 30 h 45"/>
                    <a:gd name="T8" fmla="*/ 10 w 32"/>
                    <a:gd name="T9" fmla="*/ 0 h 45"/>
                  </a:gdLst>
                  <a:ahLst/>
                  <a:cxnLst>
                    <a:cxn ang="0">
                      <a:pos x="T0" y="T1"/>
                    </a:cxn>
                    <a:cxn ang="0">
                      <a:pos x="T2" y="T3"/>
                    </a:cxn>
                    <a:cxn ang="0">
                      <a:pos x="T4" y="T5"/>
                    </a:cxn>
                    <a:cxn ang="0">
                      <a:pos x="T6" y="T7"/>
                    </a:cxn>
                    <a:cxn ang="0">
                      <a:pos x="T8" y="T9"/>
                    </a:cxn>
                  </a:cxnLst>
                  <a:rect l="0" t="0" r="r" b="b"/>
                  <a:pathLst>
                    <a:path w="32" h="45">
                      <a:moveTo>
                        <a:pt x="10" y="0"/>
                      </a:moveTo>
                      <a:cubicBezTo>
                        <a:pt x="15" y="8"/>
                        <a:pt x="23" y="13"/>
                        <a:pt x="32" y="14"/>
                      </a:cubicBezTo>
                      <a:cubicBezTo>
                        <a:pt x="27" y="22"/>
                        <a:pt x="26" y="34"/>
                        <a:pt x="31" y="42"/>
                      </a:cubicBezTo>
                      <a:cubicBezTo>
                        <a:pt x="21" y="45"/>
                        <a:pt x="9" y="40"/>
                        <a:pt x="5" y="30"/>
                      </a:cubicBezTo>
                      <a:cubicBezTo>
                        <a:pt x="0" y="20"/>
                        <a:pt x="3" y="8"/>
                        <a:pt x="1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731"/>
                <p:cNvSpPr>
                  <a:spLocks/>
                </p:cNvSpPr>
                <p:nvPr/>
              </p:nvSpPr>
              <p:spPr bwMode="auto">
                <a:xfrm>
                  <a:off x="3302" y="459"/>
                  <a:ext cx="100" cy="59"/>
                </a:xfrm>
                <a:custGeom>
                  <a:avLst/>
                  <a:gdLst>
                    <a:gd name="T0" fmla="*/ 42 w 42"/>
                    <a:gd name="T1" fmla="*/ 0 h 25"/>
                    <a:gd name="T2" fmla="*/ 37 w 42"/>
                    <a:gd name="T3" fmla="*/ 23 h 25"/>
                    <a:gd name="T4" fmla="*/ 3 w 42"/>
                    <a:gd name="T5" fmla="*/ 25 h 25"/>
                    <a:gd name="T6" fmla="*/ 2 w 42"/>
                    <a:gd name="T7" fmla="*/ 25 h 25"/>
                    <a:gd name="T8" fmla="*/ 11 w 42"/>
                    <a:gd name="T9" fmla="*/ 6 h 25"/>
                    <a:gd name="T10" fmla="*/ 12 w 42"/>
                    <a:gd name="T11" fmla="*/ 3 h 25"/>
                    <a:gd name="T12" fmla="*/ 42 w 4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2" h="25">
                      <a:moveTo>
                        <a:pt x="42" y="0"/>
                      </a:moveTo>
                      <a:cubicBezTo>
                        <a:pt x="36" y="5"/>
                        <a:pt x="35" y="15"/>
                        <a:pt x="37" y="23"/>
                      </a:cubicBezTo>
                      <a:cubicBezTo>
                        <a:pt x="26" y="18"/>
                        <a:pt x="13" y="18"/>
                        <a:pt x="3" y="25"/>
                      </a:cubicBezTo>
                      <a:cubicBezTo>
                        <a:pt x="3" y="25"/>
                        <a:pt x="2" y="25"/>
                        <a:pt x="2" y="25"/>
                      </a:cubicBezTo>
                      <a:cubicBezTo>
                        <a:pt x="0" y="17"/>
                        <a:pt x="1" y="8"/>
                        <a:pt x="11" y="6"/>
                      </a:cubicBezTo>
                      <a:cubicBezTo>
                        <a:pt x="12" y="6"/>
                        <a:pt x="13" y="5"/>
                        <a:pt x="12" y="3"/>
                      </a:cubicBezTo>
                      <a:cubicBezTo>
                        <a:pt x="22" y="2"/>
                        <a:pt x="32" y="1"/>
                        <a:pt x="4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732"/>
                <p:cNvSpPr>
                  <a:spLocks/>
                </p:cNvSpPr>
                <p:nvPr/>
              </p:nvSpPr>
              <p:spPr bwMode="auto">
                <a:xfrm>
                  <a:off x="3212" y="686"/>
                  <a:ext cx="121" cy="125"/>
                </a:xfrm>
                <a:custGeom>
                  <a:avLst/>
                  <a:gdLst>
                    <a:gd name="T0" fmla="*/ 51 w 51"/>
                    <a:gd name="T1" fmla="*/ 12 h 53"/>
                    <a:gd name="T2" fmla="*/ 51 w 51"/>
                    <a:gd name="T3" fmla="*/ 13 h 53"/>
                    <a:gd name="T4" fmla="*/ 50 w 51"/>
                    <a:gd name="T5" fmla="*/ 14 h 53"/>
                    <a:gd name="T6" fmla="*/ 17 w 51"/>
                    <a:gd name="T7" fmla="*/ 53 h 53"/>
                    <a:gd name="T8" fmla="*/ 16 w 51"/>
                    <a:gd name="T9" fmla="*/ 52 h 53"/>
                    <a:gd name="T10" fmla="*/ 15 w 51"/>
                    <a:gd name="T11" fmla="*/ 51 h 53"/>
                    <a:gd name="T12" fmla="*/ 11 w 51"/>
                    <a:gd name="T13" fmla="*/ 11 h 53"/>
                    <a:gd name="T14" fmla="*/ 50 w 51"/>
                    <a:gd name="T15" fmla="*/ 12 h 53"/>
                    <a:gd name="T16" fmla="*/ 51 w 51"/>
                    <a:gd name="T17"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3">
                      <a:moveTo>
                        <a:pt x="51" y="12"/>
                      </a:moveTo>
                      <a:cubicBezTo>
                        <a:pt x="51" y="12"/>
                        <a:pt x="51" y="13"/>
                        <a:pt x="51" y="13"/>
                      </a:cubicBezTo>
                      <a:cubicBezTo>
                        <a:pt x="51" y="14"/>
                        <a:pt x="50" y="14"/>
                        <a:pt x="50" y="14"/>
                      </a:cubicBezTo>
                      <a:cubicBezTo>
                        <a:pt x="38" y="26"/>
                        <a:pt x="27" y="39"/>
                        <a:pt x="17" y="53"/>
                      </a:cubicBezTo>
                      <a:cubicBezTo>
                        <a:pt x="17" y="53"/>
                        <a:pt x="16" y="52"/>
                        <a:pt x="16" y="52"/>
                      </a:cubicBezTo>
                      <a:cubicBezTo>
                        <a:pt x="16" y="51"/>
                        <a:pt x="16" y="51"/>
                        <a:pt x="15" y="51"/>
                      </a:cubicBezTo>
                      <a:cubicBezTo>
                        <a:pt x="8" y="40"/>
                        <a:pt x="0" y="23"/>
                        <a:pt x="11" y="11"/>
                      </a:cubicBezTo>
                      <a:cubicBezTo>
                        <a:pt x="22" y="0"/>
                        <a:pt x="39" y="2"/>
                        <a:pt x="50" y="12"/>
                      </a:cubicBezTo>
                      <a:cubicBezTo>
                        <a:pt x="51" y="12"/>
                        <a:pt x="51" y="12"/>
                        <a:pt x="51"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733"/>
                <p:cNvSpPr>
                  <a:spLocks/>
                </p:cNvSpPr>
                <p:nvPr/>
              </p:nvSpPr>
              <p:spPr bwMode="auto">
                <a:xfrm>
                  <a:off x="3285" y="513"/>
                  <a:ext cx="102" cy="76"/>
                </a:xfrm>
                <a:custGeom>
                  <a:avLst/>
                  <a:gdLst>
                    <a:gd name="T0" fmla="*/ 14 w 43"/>
                    <a:gd name="T1" fmla="*/ 5 h 32"/>
                    <a:gd name="T2" fmla="*/ 43 w 43"/>
                    <a:gd name="T3" fmla="*/ 4 h 32"/>
                    <a:gd name="T4" fmla="*/ 31 w 43"/>
                    <a:gd name="T5" fmla="*/ 30 h 32"/>
                    <a:gd name="T6" fmla="*/ 2 w 43"/>
                    <a:gd name="T7" fmla="*/ 32 h 32"/>
                    <a:gd name="T8" fmla="*/ 2 w 43"/>
                    <a:gd name="T9" fmla="*/ 32 h 32"/>
                    <a:gd name="T10" fmla="*/ 8 w 43"/>
                    <a:gd name="T11" fmla="*/ 10 h 32"/>
                    <a:gd name="T12" fmla="*/ 11 w 43"/>
                    <a:gd name="T13" fmla="*/ 7 h 32"/>
                    <a:gd name="T14" fmla="*/ 14 w 43"/>
                    <a:gd name="T15" fmla="*/ 5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2">
                      <a:moveTo>
                        <a:pt x="14" y="5"/>
                      </a:moveTo>
                      <a:cubicBezTo>
                        <a:pt x="23" y="0"/>
                        <a:pt x="34" y="1"/>
                        <a:pt x="43" y="4"/>
                      </a:cubicBezTo>
                      <a:cubicBezTo>
                        <a:pt x="35" y="11"/>
                        <a:pt x="31" y="20"/>
                        <a:pt x="31" y="30"/>
                      </a:cubicBezTo>
                      <a:cubicBezTo>
                        <a:pt x="21" y="28"/>
                        <a:pt x="11" y="28"/>
                        <a:pt x="2" y="32"/>
                      </a:cubicBezTo>
                      <a:cubicBezTo>
                        <a:pt x="2" y="32"/>
                        <a:pt x="2" y="32"/>
                        <a:pt x="2" y="32"/>
                      </a:cubicBezTo>
                      <a:cubicBezTo>
                        <a:pt x="0" y="24"/>
                        <a:pt x="2" y="16"/>
                        <a:pt x="8" y="10"/>
                      </a:cubicBezTo>
                      <a:cubicBezTo>
                        <a:pt x="9" y="10"/>
                        <a:pt x="11" y="9"/>
                        <a:pt x="11" y="7"/>
                      </a:cubicBezTo>
                      <a:cubicBezTo>
                        <a:pt x="12" y="6"/>
                        <a:pt x="13" y="6"/>
                        <a:pt x="14"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734"/>
                <p:cNvSpPr>
                  <a:spLocks/>
                </p:cNvSpPr>
                <p:nvPr/>
              </p:nvSpPr>
              <p:spPr bwMode="auto">
                <a:xfrm>
                  <a:off x="3390" y="267"/>
                  <a:ext cx="42" cy="36"/>
                </a:xfrm>
                <a:custGeom>
                  <a:avLst/>
                  <a:gdLst>
                    <a:gd name="T0" fmla="*/ 18 w 18"/>
                    <a:gd name="T1" fmla="*/ 2 h 15"/>
                    <a:gd name="T2" fmla="*/ 18 w 18"/>
                    <a:gd name="T3" fmla="*/ 2 h 15"/>
                    <a:gd name="T4" fmla="*/ 15 w 18"/>
                    <a:gd name="T5" fmla="*/ 5 h 15"/>
                    <a:gd name="T6" fmla="*/ 7 w 18"/>
                    <a:gd name="T7" fmla="*/ 15 h 15"/>
                    <a:gd name="T8" fmla="*/ 4 w 18"/>
                    <a:gd name="T9" fmla="*/ 3 h 15"/>
                    <a:gd name="T10" fmla="*/ 16 w 18"/>
                    <a:gd name="T11" fmla="*/ 2 h 15"/>
                    <a:gd name="T12" fmla="*/ 18 w 18"/>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18" y="2"/>
                      </a:moveTo>
                      <a:cubicBezTo>
                        <a:pt x="18" y="2"/>
                        <a:pt x="18" y="2"/>
                        <a:pt x="18" y="2"/>
                      </a:cubicBezTo>
                      <a:cubicBezTo>
                        <a:pt x="17" y="3"/>
                        <a:pt x="16" y="4"/>
                        <a:pt x="15" y="5"/>
                      </a:cubicBezTo>
                      <a:cubicBezTo>
                        <a:pt x="12" y="8"/>
                        <a:pt x="9" y="11"/>
                        <a:pt x="7" y="15"/>
                      </a:cubicBezTo>
                      <a:cubicBezTo>
                        <a:pt x="0" y="14"/>
                        <a:pt x="0" y="6"/>
                        <a:pt x="4" y="3"/>
                      </a:cubicBezTo>
                      <a:cubicBezTo>
                        <a:pt x="7" y="0"/>
                        <a:pt x="12" y="0"/>
                        <a:pt x="16" y="2"/>
                      </a:cubicBezTo>
                      <a:cubicBezTo>
                        <a:pt x="16" y="2"/>
                        <a:pt x="17" y="2"/>
                        <a:pt x="18"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735"/>
                <p:cNvSpPr>
                  <a:spLocks/>
                </p:cNvSpPr>
                <p:nvPr/>
              </p:nvSpPr>
              <p:spPr bwMode="auto">
                <a:xfrm>
                  <a:off x="3238" y="575"/>
                  <a:ext cx="123" cy="123"/>
                </a:xfrm>
                <a:custGeom>
                  <a:avLst/>
                  <a:gdLst>
                    <a:gd name="T0" fmla="*/ 52 w 52"/>
                    <a:gd name="T1" fmla="*/ 10 h 52"/>
                    <a:gd name="T2" fmla="*/ 47 w 52"/>
                    <a:gd name="T3" fmla="*/ 12 h 52"/>
                    <a:gd name="T4" fmla="*/ 35 w 52"/>
                    <a:gd name="T5" fmla="*/ 33 h 52"/>
                    <a:gd name="T6" fmla="*/ 38 w 52"/>
                    <a:gd name="T7" fmla="*/ 52 h 52"/>
                    <a:gd name="T8" fmla="*/ 5 w 52"/>
                    <a:gd name="T9" fmla="*/ 50 h 52"/>
                    <a:gd name="T10" fmla="*/ 5 w 52"/>
                    <a:gd name="T11" fmla="*/ 49 h 52"/>
                    <a:gd name="T12" fmla="*/ 52 w 52"/>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52" h="52">
                      <a:moveTo>
                        <a:pt x="52" y="10"/>
                      </a:moveTo>
                      <a:cubicBezTo>
                        <a:pt x="50" y="10"/>
                        <a:pt x="49" y="11"/>
                        <a:pt x="47" y="12"/>
                      </a:cubicBezTo>
                      <a:cubicBezTo>
                        <a:pt x="39" y="17"/>
                        <a:pt x="35" y="24"/>
                        <a:pt x="35" y="33"/>
                      </a:cubicBezTo>
                      <a:cubicBezTo>
                        <a:pt x="35" y="39"/>
                        <a:pt x="35" y="46"/>
                        <a:pt x="38" y="52"/>
                      </a:cubicBezTo>
                      <a:cubicBezTo>
                        <a:pt x="28" y="46"/>
                        <a:pt x="15" y="44"/>
                        <a:pt x="5" y="50"/>
                      </a:cubicBezTo>
                      <a:cubicBezTo>
                        <a:pt x="5" y="49"/>
                        <a:pt x="5" y="49"/>
                        <a:pt x="5" y="49"/>
                      </a:cubicBezTo>
                      <a:cubicBezTo>
                        <a:pt x="0" y="22"/>
                        <a:pt x="26" y="0"/>
                        <a:pt x="52"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736"/>
                <p:cNvSpPr>
                  <a:spLocks/>
                </p:cNvSpPr>
                <p:nvPr/>
              </p:nvSpPr>
              <p:spPr bwMode="auto">
                <a:xfrm>
                  <a:off x="3262" y="840"/>
                  <a:ext cx="40" cy="33"/>
                </a:xfrm>
                <a:custGeom>
                  <a:avLst/>
                  <a:gdLst>
                    <a:gd name="T0" fmla="*/ 15 w 17"/>
                    <a:gd name="T1" fmla="*/ 1 h 14"/>
                    <a:gd name="T2" fmla="*/ 15 w 17"/>
                    <a:gd name="T3" fmla="*/ 4 h 14"/>
                    <a:gd name="T4" fmla="*/ 9 w 17"/>
                    <a:gd name="T5" fmla="*/ 3 h 14"/>
                    <a:gd name="T6" fmla="*/ 4 w 17"/>
                    <a:gd name="T7" fmla="*/ 4 h 14"/>
                    <a:gd name="T8" fmla="*/ 7 w 17"/>
                    <a:gd name="T9" fmla="*/ 8 h 14"/>
                    <a:gd name="T10" fmla="*/ 10 w 17"/>
                    <a:gd name="T11" fmla="*/ 11 h 14"/>
                    <a:gd name="T12" fmla="*/ 8 w 17"/>
                    <a:gd name="T13" fmla="*/ 13 h 14"/>
                    <a:gd name="T14" fmla="*/ 2 w 17"/>
                    <a:gd name="T15" fmla="*/ 8 h 14"/>
                    <a:gd name="T16" fmla="*/ 1 w 17"/>
                    <a:gd name="T17" fmla="*/ 2 h 14"/>
                    <a:gd name="T18" fmla="*/ 7 w 17"/>
                    <a:gd name="T19" fmla="*/ 0 h 14"/>
                    <a:gd name="T20" fmla="*/ 15 w 17"/>
                    <a:gd name="T2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4">
                      <a:moveTo>
                        <a:pt x="15" y="1"/>
                      </a:moveTo>
                      <a:cubicBezTo>
                        <a:pt x="17" y="1"/>
                        <a:pt x="16" y="4"/>
                        <a:pt x="15" y="4"/>
                      </a:cubicBezTo>
                      <a:cubicBezTo>
                        <a:pt x="13" y="4"/>
                        <a:pt x="11" y="3"/>
                        <a:pt x="9" y="3"/>
                      </a:cubicBezTo>
                      <a:cubicBezTo>
                        <a:pt x="8" y="3"/>
                        <a:pt x="5" y="3"/>
                        <a:pt x="4" y="4"/>
                      </a:cubicBezTo>
                      <a:cubicBezTo>
                        <a:pt x="3" y="6"/>
                        <a:pt x="6" y="8"/>
                        <a:pt x="7" y="8"/>
                      </a:cubicBezTo>
                      <a:cubicBezTo>
                        <a:pt x="8" y="9"/>
                        <a:pt x="9" y="10"/>
                        <a:pt x="10" y="11"/>
                      </a:cubicBezTo>
                      <a:cubicBezTo>
                        <a:pt x="11" y="13"/>
                        <a:pt x="9" y="14"/>
                        <a:pt x="8" y="13"/>
                      </a:cubicBezTo>
                      <a:cubicBezTo>
                        <a:pt x="6" y="11"/>
                        <a:pt x="3" y="10"/>
                        <a:pt x="2" y="8"/>
                      </a:cubicBezTo>
                      <a:cubicBezTo>
                        <a:pt x="0" y="6"/>
                        <a:pt x="0" y="4"/>
                        <a:pt x="1" y="2"/>
                      </a:cubicBezTo>
                      <a:cubicBezTo>
                        <a:pt x="3" y="0"/>
                        <a:pt x="5" y="0"/>
                        <a:pt x="7" y="0"/>
                      </a:cubicBezTo>
                      <a:cubicBezTo>
                        <a:pt x="10" y="0"/>
                        <a:pt x="13" y="0"/>
                        <a:pt x="15"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737"/>
                <p:cNvSpPr>
                  <a:spLocks/>
                </p:cNvSpPr>
                <p:nvPr/>
              </p:nvSpPr>
              <p:spPr bwMode="auto">
                <a:xfrm>
                  <a:off x="3117" y="1287"/>
                  <a:ext cx="62" cy="76"/>
                </a:xfrm>
                <a:custGeom>
                  <a:avLst/>
                  <a:gdLst>
                    <a:gd name="T0" fmla="*/ 26 w 26"/>
                    <a:gd name="T1" fmla="*/ 31 h 32"/>
                    <a:gd name="T2" fmla="*/ 24 w 26"/>
                    <a:gd name="T3" fmla="*/ 30 h 32"/>
                    <a:gd name="T4" fmla="*/ 13 w 26"/>
                    <a:gd name="T5" fmla="*/ 31 h 32"/>
                    <a:gd name="T6" fmla="*/ 10 w 26"/>
                    <a:gd name="T7" fmla="*/ 30 h 32"/>
                    <a:gd name="T8" fmla="*/ 2 w 26"/>
                    <a:gd name="T9" fmla="*/ 17 h 32"/>
                    <a:gd name="T10" fmla="*/ 12 w 26"/>
                    <a:gd name="T11" fmla="*/ 6 h 32"/>
                    <a:gd name="T12" fmla="*/ 18 w 26"/>
                    <a:gd name="T13" fmla="*/ 2 h 32"/>
                    <a:gd name="T14" fmla="*/ 22 w 26"/>
                    <a:gd name="T15" fmla="*/ 0 h 32"/>
                    <a:gd name="T16" fmla="*/ 22 w 26"/>
                    <a:gd name="T17" fmla="*/ 0 h 32"/>
                    <a:gd name="T18" fmla="*/ 23 w 26"/>
                    <a:gd name="T19" fmla="*/ 7 h 32"/>
                    <a:gd name="T20" fmla="*/ 22 w 26"/>
                    <a:gd name="T21" fmla="*/ 7 h 32"/>
                    <a:gd name="T22" fmla="*/ 10 w 26"/>
                    <a:gd name="T23" fmla="*/ 15 h 32"/>
                    <a:gd name="T24" fmla="*/ 24 w 26"/>
                    <a:gd name="T25" fmla="*/ 20 h 32"/>
                    <a:gd name="T26" fmla="*/ 26 w 26"/>
                    <a:gd name="T27"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32">
                      <a:moveTo>
                        <a:pt x="26" y="31"/>
                      </a:moveTo>
                      <a:cubicBezTo>
                        <a:pt x="26" y="30"/>
                        <a:pt x="25" y="30"/>
                        <a:pt x="24" y="30"/>
                      </a:cubicBezTo>
                      <a:cubicBezTo>
                        <a:pt x="21" y="31"/>
                        <a:pt x="16" y="32"/>
                        <a:pt x="13" y="31"/>
                      </a:cubicBezTo>
                      <a:cubicBezTo>
                        <a:pt x="12" y="31"/>
                        <a:pt x="11" y="31"/>
                        <a:pt x="10" y="30"/>
                      </a:cubicBezTo>
                      <a:cubicBezTo>
                        <a:pt x="4" y="28"/>
                        <a:pt x="0" y="23"/>
                        <a:pt x="2" y="17"/>
                      </a:cubicBezTo>
                      <a:cubicBezTo>
                        <a:pt x="4" y="12"/>
                        <a:pt x="8" y="9"/>
                        <a:pt x="12" y="6"/>
                      </a:cubicBezTo>
                      <a:cubicBezTo>
                        <a:pt x="14" y="4"/>
                        <a:pt x="16" y="3"/>
                        <a:pt x="18" y="2"/>
                      </a:cubicBezTo>
                      <a:cubicBezTo>
                        <a:pt x="20" y="1"/>
                        <a:pt x="21" y="1"/>
                        <a:pt x="22" y="0"/>
                      </a:cubicBezTo>
                      <a:cubicBezTo>
                        <a:pt x="22" y="0"/>
                        <a:pt x="22" y="0"/>
                        <a:pt x="22" y="0"/>
                      </a:cubicBezTo>
                      <a:cubicBezTo>
                        <a:pt x="23" y="3"/>
                        <a:pt x="23" y="5"/>
                        <a:pt x="23" y="7"/>
                      </a:cubicBezTo>
                      <a:cubicBezTo>
                        <a:pt x="23" y="7"/>
                        <a:pt x="23" y="7"/>
                        <a:pt x="22" y="7"/>
                      </a:cubicBezTo>
                      <a:cubicBezTo>
                        <a:pt x="17" y="6"/>
                        <a:pt x="10" y="9"/>
                        <a:pt x="10" y="15"/>
                      </a:cubicBezTo>
                      <a:cubicBezTo>
                        <a:pt x="10" y="22"/>
                        <a:pt x="19" y="21"/>
                        <a:pt x="24" y="20"/>
                      </a:cubicBezTo>
                      <a:cubicBezTo>
                        <a:pt x="25" y="24"/>
                        <a:pt x="25" y="27"/>
                        <a:pt x="26" y="3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738"/>
                <p:cNvSpPr>
                  <a:spLocks/>
                </p:cNvSpPr>
                <p:nvPr/>
              </p:nvSpPr>
              <p:spPr bwMode="auto">
                <a:xfrm>
                  <a:off x="3127" y="1412"/>
                  <a:ext cx="33" cy="52"/>
                </a:xfrm>
                <a:custGeom>
                  <a:avLst/>
                  <a:gdLst>
                    <a:gd name="T0" fmla="*/ 0 w 14"/>
                    <a:gd name="T1" fmla="*/ 1 h 22"/>
                    <a:gd name="T2" fmla="*/ 14 w 14"/>
                    <a:gd name="T3" fmla="*/ 11 h 22"/>
                    <a:gd name="T4" fmla="*/ 8 w 14"/>
                    <a:gd name="T5" fmla="*/ 16 h 22"/>
                    <a:gd name="T6" fmla="*/ 4 w 14"/>
                    <a:gd name="T7" fmla="*/ 22 h 22"/>
                    <a:gd name="T8" fmla="*/ 4 w 14"/>
                    <a:gd name="T9" fmla="*/ 20 h 22"/>
                    <a:gd name="T10" fmla="*/ 0 w 14"/>
                    <a:gd name="T11" fmla="*/ 0 h 22"/>
                    <a:gd name="T12" fmla="*/ 0 w 14"/>
                    <a:gd name="T13" fmla="*/ 0 h 22"/>
                    <a:gd name="T14" fmla="*/ 0 w 14"/>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2">
                      <a:moveTo>
                        <a:pt x="0" y="1"/>
                      </a:moveTo>
                      <a:cubicBezTo>
                        <a:pt x="2" y="8"/>
                        <a:pt x="8" y="11"/>
                        <a:pt x="14" y="11"/>
                      </a:cubicBezTo>
                      <a:cubicBezTo>
                        <a:pt x="12" y="12"/>
                        <a:pt x="10" y="14"/>
                        <a:pt x="8" y="16"/>
                      </a:cubicBezTo>
                      <a:cubicBezTo>
                        <a:pt x="7" y="18"/>
                        <a:pt x="5" y="20"/>
                        <a:pt x="4" y="22"/>
                      </a:cubicBezTo>
                      <a:cubicBezTo>
                        <a:pt x="4" y="22"/>
                        <a:pt x="4" y="21"/>
                        <a:pt x="4" y="20"/>
                      </a:cubicBezTo>
                      <a:cubicBezTo>
                        <a:pt x="2" y="13"/>
                        <a:pt x="1" y="7"/>
                        <a:pt x="0" y="0"/>
                      </a:cubicBezTo>
                      <a:cubicBezTo>
                        <a:pt x="0" y="0"/>
                        <a:pt x="0" y="0"/>
                        <a:pt x="0" y="0"/>
                      </a:cubicBezTo>
                      <a:cubicBezTo>
                        <a:pt x="0" y="0"/>
                        <a:pt x="0" y="1"/>
                        <a:pt x="0"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739"/>
                <p:cNvSpPr>
                  <a:spLocks noEditPoints="1"/>
                </p:cNvSpPr>
                <p:nvPr/>
              </p:nvSpPr>
              <p:spPr bwMode="auto">
                <a:xfrm>
                  <a:off x="3240" y="823"/>
                  <a:ext cx="69" cy="64"/>
                </a:xfrm>
                <a:custGeom>
                  <a:avLst/>
                  <a:gdLst>
                    <a:gd name="T0" fmla="*/ 29 w 29"/>
                    <a:gd name="T1" fmla="*/ 8 h 27"/>
                    <a:gd name="T2" fmla="*/ 15 w 29"/>
                    <a:gd name="T3" fmla="*/ 27 h 27"/>
                    <a:gd name="T4" fmla="*/ 1 w 29"/>
                    <a:gd name="T5" fmla="*/ 14 h 27"/>
                    <a:gd name="T6" fmla="*/ 1 w 29"/>
                    <a:gd name="T7" fmla="*/ 10 h 27"/>
                    <a:gd name="T8" fmla="*/ 6 w 29"/>
                    <a:gd name="T9" fmla="*/ 2 h 27"/>
                    <a:gd name="T10" fmla="*/ 16 w 29"/>
                    <a:gd name="T11" fmla="*/ 2 h 27"/>
                    <a:gd name="T12" fmla="*/ 29 w 29"/>
                    <a:gd name="T13" fmla="*/ 8 h 27"/>
                    <a:gd name="T14" fmla="*/ 24 w 29"/>
                    <a:gd name="T15" fmla="*/ 11 h 27"/>
                    <a:gd name="T16" fmla="*/ 24 w 29"/>
                    <a:gd name="T17" fmla="*/ 8 h 27"/>
                    <a:gd name="T18" fmla="*/ 16 w 29"/>
                    <a:gd name="T19" fmla="*/ 7 h 27"/>
                    <a:gd name="T20" fmla="*/ 10 w 29"/>
                    <a:gd name="T21" fmla="*/ 9 h 27"/>
                    <a:gd name="T22" fmla="*/ 11 w 29"/>
                    <a:gd name="T23" fmla="*/ 15 h 27"/>
                    <a:gd name="T24" fmla="*/ 17 w 29"/>
                    <a:gd name="T25" fmla="*/ 20 h 27"/>
                    <a:gd name="T26" fmla="*/ 19 w 29"/>
                    <a:gd name="T27" fmla="*/ 18 h 27"/>
                    <a:gd name="T28" fmla="*/ 16 w 29"/>
                    <a:gd name="T29" fmla="*/ 15 h 27"/>
                    <a:gd name="T30" fmla="*/ 13 w 29"/>
                    <a:gd name="T31" fmla="*/ 11 h 27"/>
                    <a:gd name="T32" fmla="*/ 18 w 29"/>
                    <a:gd name="T33" fmla="*/ 10 h 27"/>
                    <a:gd name="T34" fmla="*/ 24 w 29"/>
                    <a:gd name="T3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27">
                      <a:moveTo>
                        <a:pt x="29" y="8"/>
                      </a:moveTo>
                      <a:cubicBezTo>
                        <a:pt x="24" y="14"/>
                        <a:pt x="19" y="21"/>
                        <a:pt x="15" y="27"/>
                      </a:cubicBezTo>
                      <a:cubicBezTo>
                        <a:pt x="9" y="25"/>
                        <a:pt x="2" y="20"/>
                        <a:pt x="1" y="14"/>
                      </a:cubicBezTo>
                      <a:cubicBezTo>
                        <a:pt x="1" y="13"/>
                        <a:pt x="0" y="12"/>
                        <a:pt x="1" y="10"/>
                      </a:cubicBezTo>
                      <a:cubicBezTo>
                        <a:pt x="3" y="7"/>
                        <a:pt x="4" y="4"/>
                        <a:pt x="6" y="2"/>
                      </a:cubicBezTo>
                      <a:cubicBezTo>
                        <a:pt x="9" y="0"/>
                        <a:pt x="12" y="0"/>
                        <a:pt x="16" y="2"/>
                      </a:cubicBezTo>
                      <a:cubicBezTo>
                        <a:pt x="20" y="3"/>
                        <a:pt x="25" y="6"/>
                        <a:pt x="29" y="8"/>
                      </a:cubicBezTo>
                      <a:close/>
                      <a:moveTo>
                        <a:pt x="24" y="11"/>
                      </a:moveTo>
                      <a:cubicBezTo>
                        <a:pt x="25" y="11"/>
                        <a:pt x="26" y="8"/>
                        <a:pt x="24" y="8"/>
                      </a:cubicBezTo>
                      <a:cubicBezTo>
                        <a:pt x="22" y="7"/>
                        <a:pt x="19" y="7"/>
                        <a:pt x="16" y="7"/>
                      </a:cubicBezTo>
                      <a:cubicBezTo>
                        <a:pt x="14" y="7"/>
                        <a:pt x="12" y="7"/>
                        <a:pt x="10" y="9"/>
                      </a:cubicBezTo>
                      <a:cubicBezTo>
                        <a:pt x="9" y="11"/>
                        <a:pt x="9" y="13"/>
                        <a:pt x="11" y="15"/>
                      </a:cubicBezTo>
                      <a:cubicBezTo>
                        <a:pt x="12" y="17"/>
                        <a:pt x="15" y="18"/>
                        <a:pt x="17" y="20"/>
                      </a:cubicBezTo>
                      <a:cubicBezTo>
                        <a:pt x="18" y="21"/>
                        <a:pt x="20" y="20"/>
                        <a:pt x="19" y="18"/>
                      </a:cubicBezTo>
                      <a:cubicBezTo>
                        <a:pt x="18" y="17"/>
                        <a:pt x="17" y="16"/>
                        <a:pt x="16" y="15"/>
                      </a:cubicBezTo>
                      <a:cubicBezTo>
                        <a:pt x="15" y="15"/>
                        <a:pt x="12" y="13"/>
                        <a:pt x="13" y="11"/>
                      </a:cubicBezTo>
                      <a:cubicBezTo>
                        <a:pt x="14" y="10"/>
                        <a:pt x="17" y="10"/>
                        <a:pt x="18" y="10"/>
                      </a:cubicBezTo>
                      <a:cubicBezTo>
                        <a:pt x="20" y="10"/>
                        <a:pt x="22" y="11"/>
                        <a:pt x="24" y="1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740"/>
                <p:cNvSpPr>
                  <a:spLocks/>
                </p:cNvSpPr>
                <p:nvPr/>
              </p:nvSpPr>
              <p:spPr bwMode="auto">
                <a:xfrm>
                  <a:off x="3150" y="1306"/>
                  <a:ext cx="24" cy="24"/>
                </a:xfrm>
                <a:custGeom>
                  <a:avLst/>
                  <a:gdLst>
                    <a:gd name="T0" fmla="*/ 9 w 10"/>
                    <a:gd name="T1" fmla="*/ 0 h 10"/>
                    <a:gd name="T2" fmla="*/ 10 w 10"/>
                    <a:gd name="T3" fmla="*/ 9 h 10"/>
                    <a:gd name="T4" fmla="*/ 4 w 10"/>
                    <a:gd name="T5" fmla="*/ 9 h 10"/>
                    <a:gd name="T6" fmla="*/ 0 w 10"/>
                    <a:gd name="T7" fmla="*/ 7 h 10"/>
                    <a:gd name="T8" fmla="*/ 8 w 10"/>
                    <a:gd name="T9" fmla="*/ 2 h 10"/>
                    <a:gd name="T10" fmla="*/ 9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9" y="0"/>
                      </a:moveTo>
                      <a:cubicBezTo>
                        <a:pt x="9" y="3"/>
                        <a:pt x="10" y="6"/>
                        <a:pt x="10" y="9"/>
                      </a:cubicBezTo>
                      <a:cubicBezTo>
                        <a:pt x="8" y="9"/>
                        <a:pt x="6" y="9"/>
                        <a:pt x="4" y="9"/>
                      </a:cubicBezTo>
                      <a:cubicBezTo>
                        <a:pt x="2" y="9"/>
                        <a:pt x="0" y="10"/>
                        <a:pt x="0" y="7"/>
                      </a:cubicBezTo>
                      <a:cubicBezTo>
                        <a:pt x="0" y="3"/>
                        <a:pt x="5" y="3"/>
                        <a:pt x="8" y="2"/>
                      </a:cubicBezTo>
                      <a:cubicBezTo>
                        <a:pt x="9" y="1"/>
                        <a:pt x="9" y="1"/>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741"/>
                <p:cNvSpPr>
                  <a:spLocks/>
                </p:cNvSpPr>
                <p:nvPr/>
              </p:nvSpPr>
              <p:spPr bwMode="auto">
                <a:xfrm>
                  <a:off x="3207" y="887"/>
                  <a:ext cx="62" cy="64"/>
                </a:xfrm>
                <a:custGeom>
                  <a:avLst/>
                  <a:gdLst>
                    <a:gd name="T0" fmla="*/ 26 w 26"/>
                    <a:gd name="T1" fmla="*/ 4 h 27"/>
                    <a:gd name="T2" fmla="*/ 23 w 26"/>
                    <a:gd name="T3" fmla="*/ 9 h 27"/>
                    <a:gd name="T4" fmla="*/ 23 w 26"/>
                    <a:gd name="T5" fmla="*/ 9 h 27"/>
                    <a:gd name="T6" fmla="*/ 23 w 26"/>
                    <a:gd name="T7" fmla="*/ 8 h 27"/>
                    <a:gd name="T8" fmla="*/ 17 w 26"/>
                    <a:gd name="T9" fmla="*/ 4 h 27"/>
                    <a:gd name="T10" fmla="*/ 10 w 26"/>
                    <a:gd name="T11" fmla="*/ 8 h 27"/>
                    <a:gd name="T12" fmla="*/ 17 w 26"/>
                    <a:gd name="T13" fmla="*/ 19 h 27"/>
                    <a:gd name="T14" fmla="*/ 13 w 26"/>
                    <a:gd name="T15" fmla="*/ 27 h 27"/>
                    <a:gd name="T16" fmla="*/ 13 w 26"/>
                    <a:gd name="T17" fmla="*/ 27 h 27"/>
                    <a:gd name="T18" fmla="*/ 1 w 26"/>
                    <a:gd name="T19" fmla="*/ 14 h 27"/>
                    <a:gd name="T20" fmla="*/ 0 w 26"/>
                    <a:gd name="T21" fmla="*/ 8 h 27"/>
                    <a:gd name="T22" fmla="*/ 2 w 26"/>
                    <a:gd name="T23" fmla="*/ 5 h 27"/>
                    <a:gd name="T24" fmla="*/ 3 w 26"/>
                    <a:gd name="T25" fmla="*/ 4 h 27"/>
                    <a:gd name="T26" fmla="*/ 13 w 26"/>
                    <a:gd name="T27" fmla="*/ 0 h 27"/>
                    <a:gd name="T28" fmla="*/ 22 w 26"/>
                    <a:gd name="T29" fmla="*/ 1 h 27"/>
                    <a:gd name="T30" fmla="*/ 26 w 26"/>
                    <a:gd name="T31"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7">
                      <a:moveTo>
                        <a:pt x="26" y="4"/>
                      </a:moveTo>
                      <a:cubicBezTo>
                        <a:pt x="25" y="5"/>
                        <a:pt x="24" y="7"/>
                        <a:pt x="23" y="9"/>
                      </a:cubicBezTo>
                      <a:cubicBezTo>
                        <a:pt x="23" y="9"/>
                        <a:pt x="23" y="9"/>
                        <a:pt x="23" y="9"/>
                      </a:cubicBezTo>
                      <a:cubicBezTo>
                        <a:pt x="23" y="8"/>
                        <a:pt x="23" y="8"/>
                        <a:pt x="23" y="8"/>
                      </a:cubicBezTo>
                      <a:cubicBezTo>
                        <a:pt x="22" y="5"/>
                        <a:pt x="19" y="4"/>
                        <a:pt x="17" y="4"/>
                      </a:cubicBezTo>
                      <a:cubicBezTo>
                        <a:pt x="14" y="4"/>
                        <a:pt x="12" y="6"/>
                        <a:pt x="10" y="8"/>
                      </a:cubicBezTo>
                      <a:cubicBezTo>
                        <a:pt x="7" y="13"/>
                        <a:pt x="12" y="19"/>
                        <a:pt x="17" y="19"/>
                      </a:cubicBezTo>
                      <a:cubicBezTo>
                        <a:pt x="16" y="22"/>
                        <a:pt x="14" y="24"/>
                        <a:pt x="13" y="27"/>
                      </a:cubicBezTo>
                      <a:cubicBezTo>
                        <a:pt x="13" y="27"/>
                        <a:pt x="13" y="27"/>
                        <a:pt x="13" y="27"/>
                      </a:cubicBezTo>
                      <a:cubicBezTo>
                        <a:pt x="8" y="24"/>
                        <a:pt x="3" y="19"/>
                        <a:pt x="1" y="14"/>
                      </a:cubicBezTo>
                      <a:cubicBezTo>
                        <a:pt x="0" y="12"/>
                        <a:pt x="0" y="10"/>
                        <a:pt x="0" y="8"/>
                      </a:cubicBezTo>
                      <a:cubicBezTo>
                        <a:pt x="1" y="7"/>
                        <a:pt x="2" y="6"/>
                        <a:pt x="2" y="5"/>
                      </a:cubicBezTo>
                      <a:cubicBezTo>
                        <a:pt x="2" y="4"/>
                        <a:pt x="3" y="4"/>
                        <a:pt x="3" y="4"/>
                      </a:cubicBezTo>
                      <a:cubicBezTo>
                        <a:pt x="6" y="1"/>
                        <a:pt x="9" y="0"/>
                        <a:pt x="13" y="0"/>
                      </a:cubicBezTo>
                      <a:cubicBezTo>
                        <a:pt x="16" y="0"/>
                        <a:pt x="19" y="0"/>
                        <a:pt x="22" y="1"/>
                      </a:cubicBezTo>
                      <a:cubicBezTo>
                        <a:pt x="23" y="2"/>
                        <a:pt x="25" y="3"/>
                        <a:pt x="26" y="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742"/>
                <p:cNvSpPr>
                  <a:spLocks/>
                </p:cNvSpPr>
                <p:nvPr/>
              </p:nvSpPr>
              <p:spPr bwMode="auto">
                <a:xfrm>
                  <a:off x="3127" y="1457"/>
                  <a:ext cx="9" cy="15"/>
                </a:xfrm>
                <a:custGeom>
                  <a:avLst/>
                  <a:gdLst>
                    <a:gd name="T0" fmla="*/ 4 w 4"/>
                    <a:gd name="T1" fmla="*/ 2 h 6"/>
                    <a:gd name="T2" fmla="*/ 3 w 4"/>
                    <a:gd name="T3" fmla="*/ 5 h 6"/>
                    <a:gd name="T4" fmla="*/ 1 w 4"/>
                    <a:gd name="T5" fmla="*/ 6 h 6"/>
                    <a:gd name="T6" fmla="*/ 0 w 4"/>
                    <a:gd name="T7" fmla="*/ 0 h 6"/>
                    <a:gd name="T8" fmla="*/ 2 w 4"/>
                    <a:gd name="T9" fmla="*/ 0 h 6"/>
                    <a:gd name="T10" fmla="*/ 4 w 4"/>
                    <a:gd name="T11" fmla="*/ 1 h 6"/>
                    <a:gd name="T12" fmla="*/ 4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2"/>
                      </a:moveTo>
                      <a:cubicBezTo>
                        <a:pt x="4" y="3"/>
                        <a:pt x="4" y="4"/>
                        <a:pt x="3" y="5"/>
                      </a:cubicBezTo>
                      <a:cubicBezTo>
                        <a:pt x="2" y="5"/>
                        <a:pt x="2" y="5"/>
                        <a:pt x="1" y="6"/>
                      </a:cubicBezTo>
                      <a:cubicBezTo>
                        <a:pt x="0" y="4"/>
                        <a:pt x="0" y="2"/>
                        <a:pt x="0" y="0"/>
                      </a:cubicBezTo>
                      <a:cubicBezTo>
                        <a:pt x="0" y="0"/>
                        <a:pt x="1" y="0"/>
                        <a:pt x="2" y="0"/>
                      </a:cubicBezTo>
                      <a:cubicBezTo>
                        <a:pt x="3" y="0"/>
                        <a:pt x="3" y="0"/>
                        <a:pt x="4" y="1"/>
                      </a:cubicBezTo>
                      <a:cubicBezTo>
                        <a:pt x="4" y="1"/>
                        <a:pt x="4" y="2"/>
                        <a:pt x="4"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743"/>
                <p:cNvSpPr>
                  <a:spLocks/>
                </p:cNvSpPr>
                <p:nvPr/>
              </p:nvSpPr>
              <p:spPr bwMode="auto">
                <a:xfrm>
                  <a:off x="2828" y="1294"/>
                  <a:ext cx="320" cy="232"/>
                </a:xfrm>
                <a:custGeom>
                  <a:avLst/>
                  <a:gdLst>
                    <a:gd name="T0" fmla="*/ 130 w 135"/>
                    <a:gd name="T1" fmla="*/ 70 h 98"/>
                    <a:gd name="T2" fmla="*/ 130 w 135"/>
                    <a:gd name="T3" fmla="*/ 70 h 98"/>
                    <a:gd name="T4" fmla="*/ 128 w 135"/>
                    <a:gd name="T5" fmla="*/ 69 h 98"/>
                    <a:gd name="T6" fmla="*/ 126 w 135"/>
                    <a:gd name="T7" fmla="*/ 69 h 98"/>
                    <a:gd name="T8" fmla="*/ 121 w 135"/>
                    <a:gd name="T9" fmla="*/ 44 h 98"/>
                    <a:gd name="T10" fmla="*/ 66 w 135"/>
                    <a:gd name="T11" fmla="*/ 93 h 98"/>
                    <a:gd name="T12" fmla="*/ 62 w 135"/>
                    <a:gd name="T13" fmla="*/ 90 h 98"/>
                    <a:gd name="T14" fmla="*/ 76 w 135"/>
                    <a:gd name="T15" fmla="*/ 70 h 98"/>
                    <a:gd name="T16" fmla="*/ 38 w 135"/>
                    <a:gd name="T17" fmla="*/ 89 h 98"/>
                    <a:gd name="T18" fmla="*/ 14 w 135"/>
                    <a:gd name="T19" fmla="*/ 88 h 98"/>
                    <a:gd name="T20" fmla="*/ 1 w 135"/>
                    <a:gd name="T21" fmla="*/ 69 h 98"/>
                    <a:gd name="T22" fmla="*/ 0 w 135"/>
                    <a:gd name="T23" fmla="*/ 59 h 98"/>
                    <a:gd name="T24" fmla="*/ 4 w 135"/>
                    <a:gd name="T25" fmla="*/ 59 h 98"/>
                    <a:gd name="T26" fmla="*/ 5 w 135"/>
                    <a:gd name="T27" fmla="*/ 69 h 98"/>
                    <a:gd name="T28" fmla="*/ 69 w 135"/>
                    <a:gd name="T29" fmla="*/ 70 h 98"/>
                    <a:gd name="T30" fmla="*/ 59 w 135"/>
                    <a:gd name="T31" fmla="*/ 74 h 98"/>
                    <a:gd name="T32" fmla="*/ 14 w 135"/>
                    <a:gd name="T33" fmla="*/ 69 h 98"/>
                    <a:gd name="T34" fmla="*/ 18 w 135"/>
                    <a:gd name="T35" fmla="*/ 52 h 98"/>
                    <a:gd name="T36" fmla="*/ 22 w 135"/>
                    <a:gd name="T37" fmla="*/ 54 h 98"/>
                    <a:gd name="T38" fmla="*/ 18 w 135"/>
                    <a:gd name="T39" fmla="*/ 67 h 98"/>
                    <a:gd name="T40" fmla="*/ 44 w 135"/>
                    <a:gd name="T41" fmla="*/ 74 h 98"/>
                    <a:gd name="T42" fmla="*/ 65 w 135"/>
                    <a:gd name="T43" fmla="*/ 67 h 98"/>
                    <a:gd name="T44" fmla="*/ 102 w 135"/>
                    <a:gd name="T45" fmla="*/ 45 h 98"/>
                    <a:gd name="T46" fmla="*/ 90 w 135"/>
                    <a:gd name="T47" fmla="*/ 44 h 98"/>
                    <a:gd name="T48" fmla="*/ 91 w 135"/>
                    <a:gd name="T49" fmla="*/ 40 h 98"/>
                    <a:gd name="T50" fmla="*/ 120 w 135"/>
                    <a:gd name="T51" fmla="*/ 39 h 98"/>
                    <a:gd name="T52" fmla="*/ 118 w 135"/>
                    <a:gd name="T53" fmla="*/ 11 h 98"/>
                    <a:gd name="T54" fmla="*/ 120 w 135"/>
                    <a:gd name="T55" fmla="*/ 10 h 98"/>
                    <a:gd name="T56" fmla="*/ 121 w 135"/>
                    <a:gd name="T57" fmla="*/ 9 h 98"/>
                    <a:gd name="T58" fmla="*/ 121 w 135"/>
                    <a:gd name="T59" fmla="*/ 8 h 98"/>
                    <a:gd name="T60" fmla="*/ 121 w 135"/>
                    <a:gd name="T61" fmla="*/ 8 h 98"/>
                    <a:gd name="T62" fmla="*/ 122 w 135"/>
                    <a:gd name="T63" fmla="*/ 10 h 98"/>
                    <a:gd name="T64" fmla="*/ 131 w 135"/>
                    <a:gd name="T65" fmla="*/ 0 h 98"/>
                    <a:gd name="T66" fmla="*/ 134 w 135"/>
                    <a:gd name="T67" fmla="*/ 3 h 98"/>
                    <a:gd name="T68" fmla="*/ 124 w 135"/>
                    <a:gd name="T69" fmla="*/ 14 h 98"/>
                    <a:gd name="T70" fmla="*/ 132 w 135"/>
                    <a:gd name="T71" fmla="*/ 27 h 98"/>
                    <a:gd name="T72" fmla="*/ 135 w 135"/>
                    <a:gd name="T73" fmla="*/ 28 h 98"/>
                    <a:gd name="T74" fmla="*/ 134 w 135"/>
                    <a:gd name="T75" fmla="*/ 31 h 98"/>
                    <a:gd name="T76" fmla="*/ 123 w 135"/>
                    <a:gd name="T77" fmla="*/ 26 h 98"/>
                    <a:gd name="T78" fmla="*/ 124 w 135"/>
                    <a:gd name="T79" fmla="*/ 37 h 98"/>
                    <a:gd name="T80" fmla="*/ 125 w 135"/>
                    <a:gd name="T81" fmla="*/ 41 h 98"/>
                    <a:gd name="T82" fmla="*/ 124 w 135"/>
                    <a:gd name="T83" fmla="*/ 41 h 98"/>
                    <a:gd name="T84" fmla="*/ 126 w 135"/>
                    <a:gd name="T85" fmla="*/ 50 h 98"/>
                    <a:gd name="T86" fmla="*/ 130 w 135"/>
                    <a:gd name="T87" fmla="*/ 7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5" h="98">
                      <a:moveTo>
                        <a:pt x="130" y="70"/>
                      </a:moveTo>
                      <a:cubicBezTo>
                        <a:pt x="130" y="70"/>
                        <a:pt x="130" y="70"/>
                        <a:pt x="130" y="70"/>
                      </a:cubicBezTo>
                      <a:cubicBezTo>
                        <a:pt x="129" y="69"/>
                        <a:pt x="129" y="69"/>
                        <a:pt x="128" y="69"/>
                      </a:cubicBezTo>
                      <a:cubicBezTo>
                        <a:pt x="127" y="69"/>
                        <a:pt x="126" y="69"/>
                        <a:pt x="126" y="69"/>
                      </a:cubicBezTo>
                      <a:cubicBezTo>
                        <a:pt x="124" y="61"/>
                        <a:pt x="122" y="52"/>
                        <a:pt x="121" y="44"/>
                      </a:cubicBezTo>
                      <a:cubicBezTo>
                        <a:pt x="97" y="51"/>
                        <a:pt x="79" y="71"/>
                        <a:pt x="66" y="93"/>
                      </a:cubicBezTo>
                      <a:cubicBezTo>
                        <a:pt x="62" y="90"/>
                        <a:pt x="62" y="90"/>
                        <a:pt x="62" y="90"/>
                      </a:cubicBezTo>
                      <a:cubicBezTo>
                        <a:pt x="66" y="83"/>
                        <a:pt x="71" y="76"/>
                        <a:pt x="76" y="70"/>
                      </a:cubicBezTo>
                      <a:cubicBezTo>
                        <a:pt x="66" y="80"/>
                        <a:pt x="52" y="86"/>
                        <a:pt x="38" y="89"/>
                      </a:cubicBezTo>
                      <a:cubicBezTo>
                        <a:pt x="30" y="91"/>
                        <a:pt x="21" y="91"/>
                        <a:pt x="14" y="88"/>
                      </a:cubicBezTo>
                      <a:cubicBezTo>
                        <a:pt x="7" y="84"/>
                        <a:pt x="3" y="77"/>
                        <a:pt x="1" y="69"/>
                      </a:cubicBezTo>
                      <a:cubicBezTo>
                        <a:pt x="0" y="66"/>
                        <a:pt x="0" y="62"/>
                        <a:pt x="0" y="59"/>
                      </a:cubicBezTo>
                      <a:cubicBezTo>
                        <a:pt x="4" y="59"/>
                        <a:pt x="4" y="59"/>
                        <a:pt x="4" y="59"/>
                      </a:cubicBezTo>
                      <a:cubicBezTo>
                        <a:pt x="4" y="62"/>
                        <a:pt x="4" y="66"/>
                        <a:pt x="5" y="69"/>
                      </a:cubicBezTo>
                      <a:cubicBezTo>
                        <a:pt x="13" y="98"/>
                        <a:pt x="48" y="85"/>
                        <a:pt x="69" y="70"/>
                      </a:cubicBezTo>
                      <a:cubicBezTo>
                        <a:pt x="66" y="72"/>
                        <a:pt x="62" y="73"/>
                        <a:pt x="59" y="74"/>
                      </a:cubicBezTo>
                      <a:cubicBezTo>
                        <a:pt x="47" y="78"/>
                        <a:pt x="20" y="86"/>
                        <a:pt x="14" y="69"/>
                      </a:cubicBezTo>
                      <a:cubicBezTo>
                        <a:pt x="11" y="62"/>
                        <a:pt x="14" y="56"/>
                        <a:pt x="18" y="52"/>
                      </a:cubicBezTo>
                      <a:cubicBezTo>
                        <a:pt x="22" y="54"/>
                        <a:pt x="22" y="54"/>
                        <a:pt x="22" y="54"/>
                      </a:cubicBezTo>
                      <a:cubicBezTo>
                        <a:pt x="18" y="58"/>
                        <a:pt x="16" y="62"/>
                        <a:pt x="18" y="67"/>
                      </a:cubicBezTo>
                      <a:cubicBezTo>
                        <a:pt x="22" y="77"/>
                        <a:pt x="37" y="75"/>
                        <a:pt x="44" y="74"/>
                      </a:cubicBezTo>
                      <a:cubicBezTo>
                        <a:pt x="51" y="72"/>
                        <a:pt x="58" y="70"/>
                        <a:pt x="65" y="67"/>
                      </a:cubicBezTo>
                      <a:cubicBezTo>
                        <a:pt x="78" y="62"/>
                        <a:pt x="91" y="54"/>
                        <a:pt x="102" y="45"/>
                      </a:cubicBezTo>
                      <a:cubicBezTo>
                        <a:pt x="98" y="45"/>
                        <a:pt x="94" y="45"/>
                        <a:pt x="90" y="44"/>
                      </a:cubicBezTo>
                      <a:cubicBezTo>
                        <a:pt x="91" y="40"/>
                        <a:pt x="91" y="40"/>
                        <a:pt x="91" y="40"/>
                      </a:cubicBezTo>
                      <a:cubicBezTo>
                        <a:pt x="100" y="42"/>
                        <a:pt x="110" y="42"/>
                        <a:pt x="120" y="39"/>
                      </a:cubicBezTo>
                      <a:cubicBezTo>
                        <a:pt x="119" y="29"/>
                        <a:pt x="118" y="20"/>
                        <a:pt x="118" y="11"/>
                      </a:cubicBezTo>
                      <a:cubicBezTo>
                        <a:pt x="118" y="11"/>
                        <a:pt x="119" y="11"/>
                        <a:pt x="120" y="10"/>
                      </a:cubicBezTo>
                      <a:cubicBezTo>
                        <a:pt x="121" y="10"/>
                        <a:pt x="121" y="9"/>
                        <a:pt x="121" y="9"/>
                      </a:cubicBezTo>
                      <a:cubicBezTo>
                        <a:pt x="121" y="8"/>
                        <a:pt x="121" y="8"/>
                        <a:pt x="121" y="8"/>
                      </a:cubicBezTo>
                      <a:cubicBezTo>
                        <a:pt x="121" y="8"/>
                        <a:pt x="121" y="8"/>
                        <a:pt x="121" y="8"/>
                      </a:cubicBezTo>
                      <a:cubicBezTo>
                        <a:pt x="121" y="9"/>
                        <a:pt x="122" y="10"/>
                        <a:pt x="122" y="10"/>
                      </a:cubicBezTo>
                      <a:cubicBezTo>
                        <a:pt x="124" y="6"/>
                        <a:pt x="127" y="3"/>
                        <a:pt x="131" y="0"/>
                      </a:cubicBezTo>
                      <a:cubicBezTo>
                        <a:pt x="134" y="3"/>
                        <a:pt x="134" y="3"/>
                        <a:pt x="134" y="3"/>
                      </a:cubicBezTo>
                      <a:cubicBezTo>
                        <a:pt x="130" y="6"/>
                        <a:pt x="126" y="9"/>
                        <a:pt x="124" y="14"/>
                      </a:cubicBezTo>
                      <a:cubicBezTo>
                        <a:pt x="122" y="20"/>
                        <a:pt x="126" y="25"/>
                        <a:pt x="132" y="27"/>
                      </a:cubicBezTo>
                      <a:cubicBezTo>
                        <a:pt x="133" y="28"/>
                        <a:pt x="134" y="28"/>
                        <a:pt x="135" y="28"/>
                      </a:cubicBezTo>
                      <a:cubicBezTo>
                        <a:pt x="134" y="31"/>
                        <a:pt x="134" y="31"/>
                        <a:pt x="134" y="31"/>
                      </a:cubicBezTo>
                      <a:cubicBezTo>
                        <a:pt x="130" y="31"/>
                        <a:pt x="125" y="29"/>
                        <a:pt x="123" y="26"/>
                      </a:cubicBezTo>
                      <a:cubicBezTo>
                        <a:pt x="123" y="30"/>
                        <a:pt x="123" y="34"/>
                        <a:pt x="124" y="37"/>
                      </a:cubicBezTo>
                      <a:cubicBezTo>
                        <a:pt x="126" y="37"/>
                        <a:pt x="127" y="40"/>
                        <a:pt x="125" y="41"/>
                      </a:cubicBezTo>
                      <a:cubicBezTo>
                        <a:pt x="125" y="41"/>
                        <a:pt x="125" y="41"/>
                        <a:pt x="124" y="41"/>
                      </a:cubicBezTo>
                      <a:cubicBezTo>
                        <a:pt x="125" y="44"/>
                        <a:pt x="125" y="47"/>
                        <a:pt x="126" y="50"/>
                      </a:cubicBezTo>
                      <a:cubicBezTo>
                        <a:pt x="127" y="57"/>
                        <a:pt x="128" y="63"/>
                        <a:pt x="130" y="7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744"/>
                <p:cNvSpPr>
                  <a:spLocks/>
                </p:cNvSpPr>
                <p:nvPr/>
              </p:nvSpPr>
              <p:spPr bwMode="auto">
                <a:xfrm>
                  <a:off x="3231" y="906"/>
                  <a:ext cx="31" cy="21"/>
                </a:xfrm>
                <a:custGeom>
                  <a:avLst/>
                  <a:gdLst>
                    <a:gd name="T0" fmla="*/ 13 w 13"/>
                    <a:gd name="T1" fmla="*/ 1 h 9"/>
                    <a:gd name="T2" fmla="*/ 13 w 13"/>
                    <a:gd name="T3" fmla="*/ 1 h 9"/>
                    <a:gd name="T4" fmla="*/ 8 w 13"/>
                    <a:gd name="T5" fmla="*/ 9 h 9"/>
                    <a:gd name="T6" fmla="*/ 8 w 13"/>
                    <a:gd name="T7" fmla="*/ 9 h 9"/>
                    <a:gd name="T8" fmla="*/ 3 w 13"/>
                    <a:gd name="T9" fmla="*/ 1 h 9"/>
                    <a:gd name="T10" fmla="*/ 7 w 13"/>
                    <a:gd name="T11" fmla="*/ 0 h 9"/>
                    <a:gd name="T12" fmla="*/ 11 w 13"/>
                    <a:gd name="T13" fmla="*/ 1 h 9"/>
                    <a:gd name="T14" fmla="*/ 13 w 13"/>
                    <a:gd name="T15" fmla="*/ 1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9">
                      <a:moveTo>
                        <a:pt x="13" y="1"/>
                      </a:moveTo>
                      <a:cubicBezTo>
                        <a:pt x="13" y="1"/>
                        <a:pt x="13" y="1"/>
                        <a:pt x="13" y="1"/>
                      </a:cubicBezTo>
                      <a:cubicBezTo>
                        <a:pt x="11" y="4"/>
                        <a:pt x="10" y="6"/>
                        <a:pt x="8" y="9"/>
                      </a:cubicBezTo>
                      <a:cubicBezTo>
                        <a:pt x="8" y="9"/>
                        <a:pt x="8" y="9"/>
                        <a:pt x="8" y="9"/>
                      </a:cubicBezTo>
                      <a:cubicBezTo>
                        <a:pt x="4" y="9"/>
                        <a:pt x="0" y="4"/>
                        <a:pt x="3" y="1"/>
                      </a:cubicBezTo>
                      <a:cubicBezTo>
                        <a:pt x="4" y="0"/>
                        <a:pt x="6" y="0"/>
                        <a:pt x="7" y="0"/>
                      </a:cubicBezTo>
                      <a:cubicBezTo>
                        <a:pt x="9" y="0"/>
                        <a:pt x="10" y="1"/>
                        <a:pt x="11" y="1"/>
                      </a:cubicBezTo>
                      <a:cubicBezTo>
                        <a:pt x="12" y="1"/>
                        <a:pt x="12" y="1"/>
                        <a:pt x="13"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745"/>
                <p:cNvSpPr>
                  <a:spLocks/>
                </p:cNvSpPr>
                <p:nvPr/>
              </p:nvSpPr>
              <p:spPr bwMode="auto">
                <a:xfrm>
                  <a:off x="3264" y="800"/>
                  <a:ext cx="21" cy="21"/>
                </a:xfrm>
                <a:custGeom>
                  <a:avLst/>
                  <a:gdLst>
                    <a:gd name="T0" fmla="*/ 9 w 9"/>
                    <a:gd name="T1" fmla="*/ 9 h 9"/>
                    <a:gd name="T2" fmla="*/ 7 w 9"/>
                    <a:gd name="T3" fmla="*/ 8 h 9"/>
                    <a:gd name="T4" fmla="*/ 0 w 9"/>
                    <a:gd name="T5" fmla="*/ 7 h 9"/>
                    <a:gd name="T6" fmla="*/ 5 w 9"/>
                    <a:gd name="T7" fmla="*/ 0 h 9"/>
                    <a:gd name="T8" fmla="*/ 9 w 9"/>
                    <a:gd name="T9" fmla="*/ 9 h 9"/>
                  </a:gdLst>
                  <a:ahLst/>
                  <a:cxnLst>
                    <a:cxn ang="0">
                      <a:pos x="T0" y="T1"/>
                    </a:cxn>
                    <a:cxn ang="0">
                      <a:pos x="T2" y="T3"/>
                    </a:cxn>
                    <a:cxn ang="0">
                      <a:pos x="T4" y="T5"/>
                    </a:cxn>
                    <a:cxn ang="0">
                      <a:pos x="T6" y="T7"/>
                    </a:cxn>
                    <a:cxn ang="0">
                      <a:pos x="T8" y="T9"/>
                    </a:cxn>
                  </a:cxnLst>
                  <a:rect l="0" t="0" r="r" b="b"/>
                  <a:pathLst>
                    <a:path w="9" h="9">
                      <a:moveTo>
                        <a:pt x="9" y="9"/>
                      </a:moveTo>
                      <a:cubicBezTo>
                        <a:pt x="9" y="9"/>
                        <a:pt x="8" y="8"/>
                        <a:pt x="7" y="8"/>
                      </a:cubicBezTo>
                      <a:cubicBezTo>
                        <a:pt x="4" y="7"/>
                        <a:pt x="2" y="7"/>
                        <a:pt x="0" y="7"/>
                      </a:cubicBezTo>
                      <a:cubicBezTo>
                        <a:pt x="1" y="4"/>
                        <a:pt x="3" y="2"/>
                        <a:pt x="5" y="0"/>
                      </a:cubicBezTo>
                      <a:cubicBezTo>
                        <a:pt x="5" y="3"/>
                        <a:pt x="7" y="6"/>
                        <a:pt x="9"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746"/>
                <p:cNvSpPr>
                  <a:spLocks noEditPoints="1"/>
                </p:cNvSpPr>
                <p:nvPr/>
              </p:nvSpPr>
              <p:spPr bwMode="auto">
                <a:xfrm>
                  <a:off x="2669" y="469"/>
                  <a:ext cx="612" cy="1260"/>
                </a:xfrm>
                <a:custGeom>
                  <a:avLst/>
                  <a:gdLst>
                    <a:gd name="T0" fmla="*/ 242 w 258"/>
                    <a:gd name="T1" fmla="*/ 160 h 533"/>
                    <a:gd name="T2" fmla="*/ 240 w 258"/>
                    <a:gd name="T3" fmla="*/ 173 h 533"/>
                    <a:gd name="T4" fmla="*/ 227 w 258"/>
                    <a:gd name="T5" fmla="*/ 185 h 533"/>
                    <a:gd name="T6" fmla="*/ 220 w 258"/>
                    <a:gd name="T7" fmla="*/ 195 h 533"/>
                    <a:gd name="T8" fmla="*/ 170 w 258"/>
                    <a:gd name="T9" fmla="*/ 157 h 533"/>
                    <a:gd name="T10" fmla="*/ 98 w 258"/>
                    <a:gd name="T11" fmla="*/ 340 h 533"/>
                    <a:gd name="T12" fmla="*/ 141 w 258"/>
                    <a:gd name="T13" fmla="*/ 391 h 533"/>
                    <a:gd name="T14" fmla="*/ 110 w 258"/>
                    <a:gd name="T15" fmla="*/ 390 h 533"/>
                    <a:gd name="T16" fmla="*/ 67 w 258"/>
                    <a:gd name="T17" fmla="*/ 408 h 533"/>
                    <a:gd name="T18" fmla="*/ 90 w 258"/>
                    <a:gd name="T19" fmla="*/ 334 h 533"/>
                    <a:gd name="T20" fmla="*/ 88 w 258"/>
                    <a:gd name="T21" fmla="*/ 332 h 533"/>
                    <a:gd name="T22" fmla="*/ 78 w 258"/>
                    <a:gd name="T23" fmla="*/ 311 h 533"/>
                    <a:gd name="T24" fmla="*/ 66 w 258"/>
                    <a:gd name="T25" fmla="*/ 284 h 533"/>
                    <a:gd name="T26" fmla="*/ 12 w 258"/>
                    <a:gd name="T27" fmla="*/ 457 h 533"/>
                    <a:gd name="T28" fmla="*/ 98 w 258"/>
                    <a:gd name="T29" fmla="*/ 532 h 533"/>
                    <a:gd name="T30" fmla="*/ 2 w 258"/>
                    <a:gd name="T31" fmla="*/ 390 h 533"/>
                    <a:gd name="T32" fmla="*/ 44 w 258"/>
                    <a:gd name="T33" fmla="*/ 241 h 533"/>
                    <a:gd name="T34" fmla="*/ 83 w 258"/>
                    <a:gd name="T35" fmla="*/ 213 h 533"/>
                    <a:gd name="T36" fmla="*/ 87 w 258"/>
                    <a:gd name="T37" fmla="*/ 179 h 533"/>
                    <a:gd name="T38" fmla="*/ 83 w 258"/>
                    <a:gd name="T39" fmla="*/ 142 h 533"/>
                    <a:gd name="T40" fmla="*/ 92 w 258"/>
                    <a:gd name="T41" fmla="*/ 101 h 533"/>
                    <a:gd name="T42" fmla="*/ 115 w 258"/>
                    <a:gd name="T43" fmla="*/ 63 h 533"/>
                    <a:gd name="T44" fmla="*/ 149 w 258"/>
                    <a:gd name="T45" fmla="*/ 37 h 533"/>
                    <a:gd name="T46" fmla="*/ 172 w 258"/>
                    <a:gd name="T47" fmla="*/ 34 h 533"/>
                    <a:gd name="T48" fmla="*/ 206 w 258"/>
                    <a:gd name="T49" fmla="*/ 23 h 533"/>
                    <a:gd name="T50" fmla="*/ 194 w 258"/>
                    <a:gd name="T51" fmla="*/ 60 h 533"/>
                    <a:gd name="T52" fmla="*/ 120 w 258"/>
                    <a:gd name="T53" fmla="*/ 176 h 533"/>
                    <a:gd name="T54" fmla="*/ 177 w 258"/>
                    <a:gd name="T55" fmla="*/ 148 h 533"/>
                    <a:gd name="T56" fmla="*/ 168 w 258"/>
                    <a:gd name="T57" fmla="*/ 107 h 533"/>
                    <a:gd name="T58" fmla="*/ 197 w 258"/>
                    <a:gd name="T59" fmla="*/ 152 h 533"/>
                    <a:gd name="T60" fmla="*/ 208 w 258"/>
                    <a:gd name="T61" fmla="*/ 135 h 533"/>
                    <a:gd name="T62" fmla="*/ 238 w 258"/>
                    <a:gd name="T63" fmla="*/ 157 h 533"/>
                    <a:gd name="T64" fmla="*/ 247 w 258"/>
                    <a:gd name="T65" fmla="*/ 146 h 533"/>
                    <a:gd name="T66" fmla="*/ 202 w 258"/>
                    <a:gd name="T67" fmla="*/ 34 h 533"/>
                    <a:gd name="T68" fmla="*/ 127 w 258"/>
                    <a:gd name="T69" fmla="*/ 97 h 533"/>
                    <a:gd name="T70" fmla="*/ 197 w 258"/>
                    <a:gd name="T71" fmla="*/ 21 h 533"/>
                    <a:gd name="T72" fmla="*/ 203 w 258"/>
                    <a:gd name="T73" fmla="*/ 29 h 533"/>
                    <a:gd name="T74" fmla="*/ 178 w 258"/>
                    <a:gd name="T75" fmla="*/ 22 h 533"/>
                    <a:gd name="T76" fmla="*/ 168 w 258"/>
                    <a:gd name="T77" fmla="*/ 35 h 533"/>
                    <a:gd name="T78" fmla="*/ 168 w 258"/>
                    <a:gd name="T79" fmla="*/ 35 h 533"/>
                    <a:gd name="T80" fmla="*/ 134 w 258"/>
                    <a:gd name="T81" fmla="*/ 53 h 533"/>
                    <a:gd name="T82" fmla="*/ 132 w 258"/>
                    <a:gd name="T83" fmla="*/ 54 h 533"/>
                    <a:gd name="T84" fmla="*/ 123 w 258"/>
                    <a:gd name="T85" fmla="*/ 63 h 533"/>
                    <a:gd name="T86" fmla="*/ 92 w 258"/>
                    <a:gd name="T87" fmla="*/ 179 h 533"/>
                    <a:gd name="T88" fmla="*/ 87 w 258"/>
                    <a:gd name="T89" fmla="*/ 195 h 533"/>
                    <a:gd name="T90" fmla="*/ 106 w 258"/>
                    <a:gd name="T91" fmla="*/ 83 h 533"/>
                    <a:gd name="T92" fmla="*/ 88 w 258"/>
                    <a:gd name="T93" fmla="*/ 161 h 533"/>
                    <a:gd name="T94" fmla="*/ 88 w 258"/>
                    <a:gd name="T95" fmla="*/ 159 h 533"/>
                    <a:gd name="T96" fmla="*/ 87 w 258"/>
                    <a:gd name="T97" fmla="*/ 159 h 533"/>
                    <a:gd name="T98" fmla="*/ 92 w 258"/>
                    <a:gd name="T99" fmla="*/ 91 h 533"/>
                    <a:gd name="T100" fmla="*/ 81 w 258"/>
                    <a:gd name="T101" fmla="*/ 127 h 533"/>
                    <a:gd name="T102" fmla="*/ 85 w 258"/>
                    <a:gd name="T103" fmla="*/ 10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8" h="533">
                      <a:moveTo>
                        <a:pt x="258" y="148"/>
                      </a:moveTo>
                      <a:cubicBezTo>
                        <a:pt x="257" y="152"/>
                        <a:pt x="257" y="152"/>
                        <a:pt x="257" y="152"/>
                      </a:cubicBezTo>
                      <a:cubicBezTo>
                        <a:pt x="253" y="150"/>
                        <a:pt x="250" y="150"/>
                        <a:pt x="247" y="152"/>
                      </a:cubicBezTo>
                      <a:cubicBezTo>
                        <a:pt x="245" y="154"/>
                        <a:pt x="244" y="157"/>
                        <a:pt x="242" y="160"/>
                      </a:cubicBezTo>
                      <a:cubicBezTo>
                        <a:pt x="241" y="162"/>
                        <a:pt x="242" y="163"/>
                        <a:pt x="242" y="164"/>
                      </a:cubicBezTo>
                      <a:cubicBezTo>
                        <a:pt x="238" y="166"/>
                        <a:pt x="238" y="166"/>
                        <a:pt x="238" y="166"/>
                      </a:cubicBezTo>
                      <a:cubicBezTo>
                        <a:pt x="237" y="168"/>
                        <a:pt x="235" y="171"/>
                        <a:pt x="233" y="174"/>
                      </a:cubicBezTo>
                      <a:cubicBezTo>
                        <a:pt x="236" y="173"/>
                        <a:pt x="238" y="173"/>
                        <a:pt x="240" y="173"/>
                      </a:cubicBezTo>
                      <a:cubicBezTo>
                        <a:pt x="240" y="177"/>
                        <a:pt x="240" y="177"/>
                        <a:pt x="240" y="177"/>
                      </a:cubicBezTo>
                      <a:cubicBezTo>
                        <a:pt x="236" y="177"/>
                        <a:pt x="233" y="178"/>
                        <a:pt x="230" y="181"/>
                      </a:cubicBezTo>
                      <a:cubicBezTo>
                        <a:pt x="230" y="181"/>
                        <a:pt x="229" y="181"/>
                        <a:pt x="229" y="182"/>
                      </a:cubicBezTo>
                      <a:cubicBezTo>
                        <a:pt x="229" y="183"/>
                        <a:pt x="228" y="184"/>
                        <a:pt x="227" y="185"/>
                      </a:cubicBezTo>
                      <a:cubicBezTo>
                        <a:pt x="227" y="187"/>
                        <a:pt x="227" y="189"/>
                        <a:pt x="228" y="191"/>
                      </a:cubicBezTo>
                      <a:cubicBezTo>
                        <a:pt x="224" y="192"/>
                        <a:pt x="224" y="192"/>
                        <a:pt x="224" y="192"/>
                      </a:cubicBezTo>
                      <a:cubicBezTo>
                        <a:pt x="223" y="193"/>
                        <a:pt x="223" y="195"/>
                        <a:pt x="222" y="196"/>
                      </a:cubicBezTo>
                      <a:cubicBezTo>
                        <a:pt x="220" y="195"/>
                        <a:pt x="220" y="195"/>
                        <a:pt x="220" y="195"/>
                      </a:cubicBezTo>
                      <a:cubicBezTo>
                        <a:pt x="221" y="194"/>
                        <a:pt x="220" y="193"/>
                        <a:pt x="219" y="192"/>
                      </a:cubicBezTo>
                      <a:cubicBezTo>
                        <a:pt x="223" y="185"/>
                        <a:pt x="226" y="178"/>
                        <a:pt x="230" y="171"/>
                      </a:cubicBezTo>
                      <a:cubicBezTo>
                        <a:pt x="230" y="171"/>
                        <a:pt x="230" y="171"/>
                        <a:pt x="230" y="170"/>
                      </a:cubicBezTo>
                      <a:cubicBezTo>
                        <a:pt x="211" y="161"/>
                        <a:pt x="191" y="155"/>
                        <a:pt x="170" y="157"/>
                      </a:cubicBezTo>
                      <a:cubicBezTo>
                        <a:pt x="151" y="159"/>
                        <a:pt x="135" y="169"/>
                        <a:pt x="121" y="181"/>
                      </a:cubicBezTo>
                      <a:cubicBezTo>
                        <a:pt x="121" y="182"/>
                        <a:pt x="120" y="182"/>
                        <a:pt x="119" y="183"/>
                      </a:cubicBezTo>
                      <a:cubicBezTo>
                        <a:pt x="96" y="204"/>
                        <a:pt x="78" y="232"/>
                        <a:pt x="48" y="245"/>
                      </a:cubicBezTo>
                      <a:cubicBezTo>
                        <a:pt x="70" y="274"/>
                        <a:pt x="80" y="309"/>
                        <a:pt x="98" y="340"/>
                      </a:cubicBezTo>
                      <a:cubicBezTo>
                        <a:pt x="111" y="361"/>
                        <a:pt x="133" y="383"/>
                        <a:pt x="158" y="389"/>
                      </a:cubicBezTo>
                      <a:cubicBezTo>
                        <a:pt x="157" y="393"/>
                        <a:pt x="157" y="393"/>
                        <a:pt x="157" y="393"/>
                      </a:cubicBezTo>
                      <a:cubicBezTo>
                        <a:pt x="156" y="393"/>
                        <a:pt x="155" y="392"/>
                        <a:pt x="154" y="392"/>
                      </a:cubicBezTo>
                      <a:cubicBezTo>
                        <a:pt x="150" y="392"/>
                        <a:pt x="145" y="391"/>
                        <a:pt x="141" y="391"/>
                      </a:cubicBezTo>
                      <a:cubicBezTo>
                        <a:pt x="134" y="390"/>
                        <a:pt x="126" y="391"/>
                        <a:pt x="119" y="392"/>
                      </a:cubicBezTo>
                      <a:cubicBezTo>
                        <a:pt x="112" y="393"/>
                        <a:pt x="96" y="397"/>
                        <a:pt x="89" y="403"/>
                      </a:cubicBezTo>
                      <a:cubicBezTo>
                        <a:pt x="85" y="401"/>
                        <a:pt x="85" y="401"/>
                        <a:pt x="85" y="401"/>
                      </a:cubicBezTo>
                      <a:cubicBezTo>
                        <a:pt x="92" y="395"/>
                        <a:pt x="102" y="391"/>
                        <a:pt x="110" y="390"/>
                      </a:cubicBezTo>
                      <a:cubicBezTo>
                        <a:pt x="115" y="388"/>
                        <a:pt x="122" y="387"/>
                        <a:pt x="129" y="386"/>
                      </a:cubicBezTo>
                      <a:cubicBezTo>
                        <a:pt x="117" y="382"/>
                        <a:pt x="104" y="380"/>
                        <a:pt x="92" y="383"/>
                      </a:cubicBezTo>
                      <a:cubicBezTo>
                        <a:pt x="80" y="387"/>
                        <a:pt x="72" y="397"/>
                        <a:pt x="71" y="408"/>
                      </a:cubicBezTo>
                      <a:cubicBezTo>
                        <a:pt x="67" y="408"/>
                        <a:pt x="67" y="408"/>
                        <a:pt x="67" y="408"/>
                      </a:cubicBezTo>
                      <a:cubicBezTo>
                        <a:pt x="68" y="396"/>
                        <a:pt x="75" y="386"/>
                        <a:pt x="86" y="381"/>
                      </a:cubicBezTo>
                      <a:cubicBezTo>
                        <a:pt x="101" y="375"/>
                        <a:pt x="118" y="378"/>
                        <a:pt x="133" y="383"/>
                      </a:cubicBezTo>
                      <a:cubicBezTo>
                        <a:pt x="120" y="376"/>
                        <a:pt x="110" y="365"/>
                        <a:pt x="101" y="352"/>
                      </a:cubicBezTo>
                      <a:cubicBezTo>
                        <a:pt x="97" y="346"/>
                        <a:pt x="93" y="340"/>
                        <a:pt x="90" y="334"/>
                      </a:cubicBezTo>
                      <a:cubicBezTo>
                        <a:pt x="89" y="335"/>
                        <a:pt x="88" y="335"/>
                        <a:pt x="88" y="336"/>
                      </a:cubicBezTo>
                      <a:cubicBezTo>
                        <a:pt x="84" y="334"/>
                        <a:pt x="84" y="334"/>
                        <a:pt x="84" y="334"/>
                      </a:cubicBezTo>
                      <a:cubicBezTo>
                        <a:pt x="85" y="333"/>
                        <a:pt x="87" y="332"/>
                        <a:pt x="88" y="332"/>
                      </a:cubicBezTo>
                      <a:cubicBezTo>
                        <a:pt x="88" y="332"/>
                        <a:pt x="88" y="332"/>
                        <a:pt x="88" y="332"/>
                      </a:cubicBezTo>
                      <a:cubicBezTo>
                        <a:pt x="85" y="326"/>
                        <a:pt x="82" y="320"/>
                        <a:pt x="79" y="314"/>
                      </a:cubicBezTo>
                      <a:cubicBezTo>
                        <a:pt x="79" y="314"/>
                        <a:pt x="78" y="315"/>
                        <a:pt x="78" y="315"/>
                      </a:cubicBezTo>
                      <a:cubicBezTo>
                        <a:pt x="75" y="313"/>
                        <a:pt x="75" y="313"/>
                        <a:pt x="75" y="313"/>
                      </a:cubicBezTo>
                      <a:cubicBezTo>
                        <a:pt x="76" y="312"/>
                        <a:pt x="77" y="311"/>
                        <a:pt x="78" y="311"/>
                      </a:cubicBezTo>
                      <a:cubicBezTo>
                        <a:pt x="78" y="311"/>
                        <a:pt x="78" y="311"/>
                        <a:pt x="78" y="311"/>
                      </a:cubicBezTo>
                      <a:cubicBezTo>
                        <a:pt x="78" y="310"/>
                        <a:pt x="78" y="310"/>
                        <a:pt x="78" y="310"/>
                      </a:cubicBezTo>
                      <a:cubicBezTo>
                        <a:pt x="76" y="307"/>
                        <a:pt x="76" y="307"/>
                        <a:pt x="76" y="307"/>
                      </a:cubicBezTo>
                      <a:cubicBezTo>
                        <a:pt x="73" y="299"/>
                        <a:pt x="69" y="292"/>
                        <a:pt x="66" y="284"/>
                      </a:cubicBezTo>
                      <a:cubicBezTo>
                        <a:pt x="46" y="295"/>
                        <a:pt x="34" y="316"/>
                        <a:pt x="24" y="335"/>
                      </a:cubicBezTo>
                      <a:cubicBezTo>
                        <a:pt x="14" y="354"/>
                        <a:pt x="7" y="375"/>
                        <a:pt x="6" y="397"/>
                      </a:cubicBezTo>
                      <a:cubicBezTo>
                        <a:pt x="6" y="407"/>
                        <a:pt x="6" y="418"/>
                        <a:pt x="7" y="428"/>
                      </a:cubicBezTo>
                      <a:cubicBezTo>
                        <a:pt x="8" y="438"/>
                        <a:pt x="9" y="448"/>
                        <a:pt x="12" y="457"/>
                      </a:cubicBezTo>
                      <a:cubicBezTo>
                        <a:pt x="19" y="475"/>
                        <a:pt x="34" y="490"/>
                        <a:pt x="48" y="503"/>
                      </a:cubicBezTo>
                      <a:cubicBezTo>
                        <a:pt x="55" y="509"/>
                        <a:pt x="63" y="515"/>
                        <a:pt x="72" y="520"/>
                      </a:cubicBezTo>
                      <a:cubicBezTo>
                        <a:pt x="81" y="524"/>
                        <a:pt x="90" y="527"/>
                        <a:pt x="99" y="529"/>
                      </a:cubicBezTo>
                      <a:cubicBezTo>
                        <a:pt x="98" y="532"/>
                        <a:pt x="98" y="532"/>
                        <a:pt x="98" y="532"/>
                      </a:cubicBezTo>
                      <a:cubicBezTo>
                        <a:pt x="76" y="533"/>
                        <a:pt x="55" y="517"/>
                        <a:pt x="39" y="502"/>
                      </a:cubicBezTo>
                      <a:cubicBezTo>
                        <a:pt x="25" y="488"/>
                        <a:pt x="12" y="473"/>
                        <a:pt x="6" y="454"/>
                      </a:cubicBezTo>
                      <a:cubicBezTo>
                        <a:pt x="3" y="444"/>
                        <a:pt x="2" y="433"/>
                        <a:pt x="2" y="423"/>
                      </a:cubicBezTo>
                      <a:cubicBezTo>
                        <a:pt x="1" y="412"/>
                        <a:pt x="0" y="401"/>
                        <a:pt x="2" y="390"/>
                      </a:cubicBezTo>
                      <a:cubicBezTo>
                        <a:pt x="4" y="366"/>
                        <a:pt x="13" y="344"/>
                        <a:pt x="24" y="324"/>
                      </a:cubicBezTo>
                      <a:cubicBezTo>
                        <a:pt x="34" y="307"/>
                        <a:pt x="45" y="289"/>
                        <a:pt x="63" y="279"/>
                      </a:cubicBezTo>
                      <a:cubicBezTo>
                        <a:pt x="57" y="267"/>
                        <a:pt x="51" y="256"/>
                        <a:pt x="42" y="245"/>
                      </a:cubicBezTo>
                      <a:cubicBezTo>
                        <a:pt x="41" y="244"/>
                        <a:pt x="42" y="242"/>
                        <a:pt x="44" y="241"/>
                      </a:cubicBezTo>
                      <a:cubicBezTo>
                        <a:pt x="56" y="237"/>
                        <a:pt x="67" y="229"/>
                        <a:pt x="76" y="220"/>
                      </a:cubicBezTo>
                      <a:cubicBezTo>
                        <a:pt x="76" y="219"/>
                        <a:pt x="76" y="219"/>
                        <a:pt x="75" y="218"/>
                      </a:cubicBezTo>
                      <a:cubicBezTo>
                        <a:pt x="79" y="217"/>
                        <a:pt x="79" y="217"/>
                        <a:pt x="79" y="217"/>
                      </a:cubicBezTo>
                      <a:cubicBezTo>
                        <a:pt x="80" y="216"/>
                        <a:pt x="82" y="215"/>
                        <a:pt x="83" y="213"/>
                      </a:cubicBezTo>
                      <a:cubicBezTo>
                        <a:pt x="88" y="208"/>
                        <a:pt x="94" y="202"/>
                        <a:pt x="99" y="197"/>
                      </a:cubicBezTo>
                      <a:cubicBezTo>
                        <a:pt x="99" y="196"/>
                        <a:pt x="99" y="196"/>
                        <a:pt x="99" y="196"/>
                      </a:cubicBezTo>
                      <a:cubicBezTo>
                        <a:pt x="93" y="199"/>
                        <a:pt x="86" y="200"/>
                        <a:pt x="82" y="194"/>
                      </a:cubicBezTo>
                      <a:cubicBezTo>
                        <a:pt x="78" y="189"/>
                        <a:pt x="82" y="183"/>
                        <a:pt x="87" y="179"/>
                      </a:cubicBezTo>
                      <a:cubicBezTo>
                        <a:pt x="82" y="179"/>
                        <a:pt x="76" y="177"/>
                        <a:pt x="76" y="171"/>
                      </a:cubicBezTo>
                      <a:cubicBezTo>
                        <a:pt x="75" y="166"/>
                        <a:pt x="78" y="162"/>
                        <a:pt x="82" y="160"/>
                      </a:cubicBezTo>
                      <a:cubicBezTo>
                        <a:pt x="78" y="159"/>
                        <a:pt x="76" y="156"/>
                        <a:pt x="75" y="152"/>
                      </a:cubicBezTo>
                      <a:cubicBezTo>
                        <a:pt x="75" y="146"/>
                        <a:pt x="79" y="143"/>
                        <a:pt x="83" y="142"/>
                      </a:cubicBezTo>
                      <a:cubicBezTo>
                        <a:pt x="79" y="140"/>
                        <a:pt x="75" y="137"/>
                        <a:pt x="75" y="131"/>
                      </a:cubicBezTo>
                      <a:cubicBezTo>
                        <a:pt x="75" y="125"/>
                        <a:pt x="81" y="123"/>
                        <a:pt x="87" y="122"/>
                      </a:cubicBezTo>
                      <a:cubicBezTo>
                        <a:pt x="82" y="120"/>
                        <a:pt x="80" y="114"/>
                        <a:pt x="81" y="109"/>
                      </a:cubicBezTo>
                      <a:cubicBezTo>
                        <a:pt x="83" y="104"/>
                        <a:pt x="88" y="101"/>
                        <a:pt x="92" y="101"/>
                      </a:cubicBezTo>
                      <a:cubicBezTo>
                        <a:pt x="89" y="98"/>
                        <a:pt x="87" y="94"/>
                        <a:pt x="88" y="89"/>
                      </a:cubicBezTo>
                      <a:cubicBezTo>
                        <a:pt x="90" y="83"/>
                        <a:pt x="97" y="82"/>
                        <a:pt x="102" y="82"/>
                      </a:cubicBezTo>
                      <a:cubicBezTo>
                        <a:pt x="100" y="79"/>
                        <a:pt x="99" y="74"/>
                        <a:pt x="100" y="71"/>
                      </a:cubicBezTo>
                      <a:cubicBezTo>
                        <a:pt x="103" y="65"/>
                        <a:pt x="109" y="63"/>
                        <a:pt x="115" y="63"/>
                      </a:cubicBezTo>
                      <a:cubicBezTo>
                        <a:pt x="113" y="59"/>
                        <a:pt x="113" y="53"/>
                        <a:pt x="117" y="50"/>
                      </a:cubicBezTo>
                      <a:cubicBezTo>
                        <a:pt x="121" y="46"/>
                        <a:pt x="128" y="46"/>
                        <a:pt x="132" y="50"/>
                      </a:cubicBezTo>
                      <a:cubicBezTo>
                        <a:pt x="131" y="45"/>
                        <a:pt x="132" y="40"/>
                        <a:pt x="137" y="37"/>
                      </a:cubicBezTo>
                      <a:cubicBezTo>
                        <a:pt x="141" y="34"/>
                        <a:pt x="145" y="34"/>
                        <a:pt x="149" y="37"/>
                      </a:cubicBezTo>
                      <a:cubicBezTo>
                        <a:pt x="149" y="31"/>
                        <a:pt x="151" y="26"/>
                        <a:pt x="158" y="25"/>
                      </a:cubicBezTo>
                      <a:cubicBezTo>
                        <a:pt x="164" y="24"/>
                        <a:pt x="170" y="29"/>
                        <a:pt x="171" y="34"/>
                      </a:cubicBezTo>
                      <a:cubicBezTo>
                        <a:pt x="172" y="34"/>
                        <a:pt x="172" y="34"/>
                        <a:pt x="173" y="34"/>
                      </a:cubicBezTo>
                      <a:cubicBezTo>
                        <a:pt x="173" y="34"/>
                        <a:pt x="173" y="34"/>
                        <a:pt x="172" y="34"/>
                      </a:cubicBezTo>
                      <a:cubicBezTo>
                        <a:pt x="168" y="29"/>
                        <a:pt x="171" y="22"/>
                        <a:pt x="176" y="19"/>
                      </a:cubicBezTo>
                      <a:cubicBezTo>
                        <a:pt x="180" y="17"/>
                        <a:pt x="185" y="19"/>
                        <a:pt x="188" y="23"/>
                      </a:cubicBezTo>
                      <a:cubicBezTo>
                        <a:pt x="189" y="20"/>
                        <a:pt x="192" y="17"/>
                        <a:pt x="195" y="17"/>
                      </a:cubicBezTo>
                      <a:cubicBezTo>
                        <a:pt x="200" y="16"/>
                        <a:pt x="204" y="19"/>
                        <a:pt x="206" y="23"/>
                      </a:cubicBezTo>
                      <a:cubicBezTo>
                        <a:pt x="209" y="15"/>
                        <a:pt x="212" y="7"/>
                        <a:pt x="215" y="0"/>
                      </a:cubicBezTo>
                      <a:cubicBezTo>
                        <a:pt x="218" y="1"/>
                        <a:pt x="218" y="1"/>
                        <a:pt x="218" y="1"/>
                      </a:cubicBezTo>
                      <a:cubicBezTo>
                        <a:pt x="211" y="21"/>
                        <a:pt x="203" y="40"/>
                        <a:pt x="198" y="61"/>
                      </a:cubicBezTo>
                      <a:cubicBezTo>
                        <a:pt x="194" y="60"/>
                        <a:pt x="194" y="60"/>
                        <a:pt x="194" y="60"/>
                      </a:cubicBezTo>
                      <a:cubicBezTo>
                        <a:pt x="194" y="60"/>
                        <a:pt x="194" y="60"/>
                        <a:pt x="194" y="60"/>
                      </a:cubicBezTo>
                      <a:cubicBezTo>
                        <a:pt x="169" y="64"/>
                        <a:pt x="145" y="78"/>
                        <a:pt x="131" y="99"/>
                      </a:cubicBezTo>
                      <a:cubicBezTo>
                        <a:pt x="131" y="100"/>
                        <a:pt x="131" y="100"/>
                        <a:pt x="130" y="100"/>
                      </a:cubicBezTo>
                      <a:cubicBezTo>
                        <a:pt x="115" y="124"/>
                        <a:pt x="114" y="150"/>
                        <a:pt x="120" y="176"/>
                      </a:cubicBezTo>
                      <a:cubicBezTo>
                        <a:pt x="127" y="170"/>
                        <a:pt x="135" y="164"/>
                        <a:pt x="145" y="159"/>
                      </a:cubicBezTo>
                      <a:cubicBezTo>
                        <a:pt x="156" y="154"/>
                        <a:pt x="169" y="152"/>
                        <a:pt x="183" y="152"/>
                      </a:cubicBezTo>
                      <a:cubicBezTo>
                        <a:pt x="180" y="152"/>
                        <a:pt x="178" y="151"/>
                        <a:pt x="176" y="151"/>
                      </a:cubicBezTo>
                      <a:cubicBezTo>
                        <a:pt x="177" y="148"/>
                        <a:pt x="177" y="148"/>
                        <a:pt x="177" y="148"/>
                      </a:cubicBezTo>
                      <a:cubicBezTo>
                        <a:pt x="174" y="147"/>
                        <a:pt x="172" y="146"/>
                        <a:pt x="170" y="145"/>
                      </a:cubicBezTo>
                      <a:cubicBezTo>
                        <a:pt x="158" y="139"/>
                        <a:pt x="132" y="127"/>
                        <a:pt x="143" y="109"/>
                      </a:cubicBezTo>
                      <a:cubicBezTo>
                        <a:pt x="149" y="99"/>
                        <a:pt x="160" y="100"/>
                        <a:pt x="170" y="104"/>
                      </a:cubicBezTo>
                      <a:cubicBezTo>
                        <a:pt x="168" y="107"/>
                        <a:pt x="168" y="107"/>
                        <a:pt x="168" y="107"/>
                      </a:cubicBezTo>
                      <a:cubicBezTo>
                        <a:pt x="162" y="105"/>
                        <a:pt x="156" y="104"/>
                        <a:pt x="150" y="108"/>
                      </a:cubicBezTo>
                      <a:cubicBezTo>
                        <a:pt x="140" y="115"/>
                        <a:pt x="147" y="127"/>
                        <a:pt x="155" y="132"/>
                      </a:cubicBezTo>
                      <a:cubicBezTo>
                        <a:pt x="161" y="136"/>
                        <a:pt x="168" y="139"/>
                        <a:pt x="175" y="142"/>
                      </a:cubicBezTo>
                      <a:cubicBezTo>
                        <a:pt x="183" y="146"/>
                        <a:pt x="190" y="149"/>
                        <a:pt x="197" y="152"/>
                      </a:cubicBezTo>
                      <a:cubicBezTo>
                        <a:pt x="201" y="153"/>
                        <a:pt x="205" y="155"/>
                        <a:pt x="209" y="156"/>
                      </a:cubicBezTo>
                      <a:cubicBezTo>
                        <a:pt x="210" y="157"/>
                        <a:pt x="217" y="159"/>
                        <a:pt x="220" y="160"/>
                      </a:cubicBezTo>
                      <a:cubicBezTo>
                        <a:pt x="214" y="153"/>
                        <a:pt x="209" y="145"/>
                        <a:pt x="205" y="137"/>
                      </a:cubicBezTo>
                      <a:cubicBezTo>
                        <a:pt x="208" y="135"/>
                        <a:pt x="208" y="135"/>
                        <a:pt x="208" y="135"/>
                      </a:cubicBezTo>
                      <a:cubicBezTo>
                        <a:pt x="214" y="141"/>
                        <a:pt x="220" y="148"/>
                        <a:pt x="223" y="155"/>
                      </a:cubicBezTo>
                      <a:cubicBezTo>
                        <a:pt x="223" y="156"/>
                        <a:pt x="223" y="156"/>
                        <a:pt x="223" y="156"/>
                      </a:cubicBezTo>
                      <a:cubicBezTo>
                        <a:pt x="226" y="160"/>
                        <a:pt x="229" y="164"/>
                        <a:pt x="232" y="167"/>
                      </a:cubicBezTo>
                      <a:cubicBezTo>
                        <a:pt x="234" y="164"/>
                        <a:pt x="236" y="160"/>
                        <a:pt x="238" y="157"/>
                      </a:cubicBezTo>
                      <a:cubicBezTo>
                        <a:pt x="239" y="157"/>
                        <a:pt x="239" y="156"/>
                        <a:pt x="239" y="156"/>
                      </a:cubicBezTo>
                      <a:cubicBezTo>
                        <a:pt x="240" y="152"/>
                        <a:pt x="242" y="150"/>
                        <a:pt x="244" y="149"/>
                      </a:cubicBezTo>
                      <a:cubicBezTo>
                        <a:pt x="244" y="148"/>
                        <a:pt x="244" y="148"/>
                        <a:pt x="244" y="148"/>
                      </a:cubicBezTo>
                      <a:cubicBezTo>
                        <a:pt x="246" y="149"/>
                        <a:pt x="247" y="147"/>
                        <a:pt x="247" y="146"/>
                      </a:cubicBezTo>
                      <a:cubicBezTo>
                        <a:pt x="251" y="147"/>
                        <a:pt x="251" y="147"/>
                        <a:pt x="251" y="147"/>
                      </a:cubicBezTo>
                      <a:cubicBezTo>
                        <a:pt x="253" y="147"/>
                        <a:pt x="255" y="147"/>
                        <a:pt x="258" y="148"/>
                      </a:cubicBezTo>
                      <a:close/>
                      <a:moveTo>
                        <a:pt x="195" y="55"/>
                      </a:moveTo>
                      <a:cubicBezTo>
                        <a:pt x="197" y="48"/>
                        <a:pt x="199" y="41"/>
                        <a:pt x="202" y="34"/>
                      </a:cubicBezTo>
                      <a:cubicBezTo>
                        <a:pt x="165" y="35"/>
                        <a:pt x="130" y="55"/>
                        <a:pt x="110" y="85"/>
                      </a:cubicBezTo>
                      <a:cubicBezTo>
                        <a:pt x="89" y="118"/>
                        <a:pt x="88" y="158"/>
                        <a:pt x="102" y="194"/>
                      </a:cubicBezTo>
                      <a:cubicBezTo>
                        <a:pt x="106" y="189"/>
                        <a:pt x="111" y="184"/>
                        <a:pt x="117" y="179"/>
                      </a:cubicBezTo>
                      <a:cubicBezTo>
                        <a:pt x="106" y="153"/>
                        <a:pt x="111" y="120"/>
                        <a:pt x="127" y="97"/>
                      </a:cubicBezTo>
                      <a:cubicBezTo>
                        <a:pt x="142" y="74"/>
                        <a:pt x="166" y="59"/>
                        <a:pt x="194" y="55"/>
                      </a:cubicBezTo>
                      <a:cubicBezTo>
                        <a:pt x="194" y="55"/>
                        <a:pt x="195" y="55"/>
                        <a:pt x="195" y="55"/>
                      </a:cubicBezTo>
                      <a:close/>
                      <a:moveTo>
                        <a:pt x="203" y="29"/>
                      </a:moveTo>
                      <a:cubicBezTo>
                        <a:pt x="203" y="25"/>
                        <a:pt x="202" y="21"/>
                        <a:pt x="197" y="21"/>
                      </a:cubicBezTo>
                      <a:cubicBezTo>
                        <a:pt x="193" y="20"/>
                        <a:pt x="190" y="24"/>
                        <a:pt x="190" y="28"/>
                      </a:cubicBezTo>
                      <a:cubicBezTo>
                        <a:pt x="191" y="28"/>
                        <a:pt x="191" y="29"/>
                        <a:pt x="191" y="29"/>
                      </a:cubicBezTo>
                      <a:cubicBezTo>
                        <a:pt x="191" y="29"/>
                        <a:pt x="191" y="30"/>
                        <a:pt x="191" y="30"/>
                      </a:cubicBezTo>
                      <a:cubicBezTo>
                        <a:pt x="195" y="29"/>
                        <a:pt x="199" y="29"/>
                        <a:pt x="203" y="29"/>
                      </a:cubicBezTo>
                      <a:close/>
                      <a:moveTo>
                        <a:pt x="188" y="30"/>
                      </a:moveTo>
                      <a:cubicBezTo>
                        <a:pt x="187" y="30"/>
                        <a:pt x="187" y="30"/>
                        <a:pt x="187" y="30"/>
                      </a:cubicBezTo>
                      <a:cubicBezTo>
                        <a:pt x="187" y="29"/>
                        <a:pt x="187" y="29"/>
                        <a:pt x="187" y="28"/>
                      </a:cubicBezTo>
                      <a:cubicBezTo>
                        <a:pt x="186" y="24"/>
                        <a:pt x="182" y="21"/>
                        <a:pt x="178" y="22"/>
                      </a:cubicBezTo>
                      <a:cubicBezTo>
                        <a:pt x="173" y="23"/>
                        <a:pt x="171" y="28"/>
                        <a:pt x="174" y="33"/>
                      </a:cubicBezTo>
                      <a:cubicBezTo>
                        <a:pt x="174" y="33"/>
                        <a:pt x="174" y="33"/>
                        <a:pt x="174" y="34"/>
                      </a:cubicBezTo>
                      <a:cubicBezTo>
                        <a:pt x="178" y="32"/>
                        <a:pt x="183" y="31"/>
                        <a:pt x="188" y="30"/>
                      </a:cubicBezTo>
                      <a:close/>
                      <a:moveTo>
                        <a:pt x="168" y="35"/>
                      </a:moveTo>
                      <a:cubicBezTo>
                        <a:pt x="166" y="32"/>
                        <a:pt x="164" y="28"/>
                        <a:pt x="159" y="28"/>
                      </a:cubicBezTo>
                      <a:cubicBezTo>
                        <a:pt x="152" y="29"/>
                        <a:pt x="152" y="36"/>
                        <a:pt x="153" y="40"/>
                      </a:cubicBezTo>
                      <a:cubicBezTo>
                        <a:pt x="153" y="41"/>
                        <a:pt x="153" y="41"/>
                        <a:pt x="152" y="42"/>
                      </a:cubicBezTo>
                      <a:cubicBezTo>
                        <a:pt x="157" y="39"/>
                        <a:pt x="163" y="37"/>
                        <a:pt x="168" y="35"/>
                      </a:cubicBezTo>
                      <a:close/>
                      <a:moveTo>
                        <a:pt x="151" y="42"/>
                      </a:moveTo>
                      <a:cubicBezTo>
                        <a:pt x="151" y="42"/>
                        <a:pt x="150" y="42"/>
                        <a:pt x="150" y="42"/>
                      </a:cubicBezTo>
                      <a:cubicBezTo>
                        <a:pt x="146" y="37"/>
                        <a:pt x="141" y="37"/>
                        <a:pt x="137" y="41"/>
                      </a:cubicBezTo>
                      <a:cubicBezTo>
                        <a:pt x="134" y="44"/>
                        <a:pt x="134" y="49"/>
                        <a:pt x="134" y="53"/>
                      </a:cubicBezTo>
                      <a:cubicBezTo>
                        <a:pt x="140" y="49"/>
                        <a:pt x="145" y="45"/>
                        <a:pt x="151" y="42"/>
                      </a:cubicBezTo>
                      <a:close/>
                      <a:moveTo>
                        <a:pt x="133" y="54"/>
                      </a:moveTo>
                      <a:cubicBezTo>
                        <a:pt x="133" y="54"/>
                        <a:pt x="133" y="54"/>
                        <a:pt x="133" y="54"/>
                      </a:cubicBezTo>
                      <a:cubicBezTo>
                        <a:pt x="132" y="54"/>
                        <a:pt x="132" y="54"/>
                        <a:pt x="132" y="54"/>
                      </a:cubicBezTo>
                      <a:cubicBezTo>
                        <a:pt x="129" y="51"/>
                        <a:pt x="125" y="50"/>
                        <a:pt x="121" y="51"/>
                      </a:cubicBezTo>
                      <a:cubicBezTo>
                        <a:pt x="116" y="53"/>
                        <a:pt x="116" y="60"/>
                        <a:pt x="119" y="64"/>
                      </a:cubicBezTo>
                      <a:cubicBezTo>
                        <a:pt x="119" y="65"/>
                        <a:pt x="119" y="66"/>
                        <a:pt x="119" y="66"/>
                      </a:cubicBezTo>
                      <a:cubicBezTo>
                        <a:pt x="120" y="65"/>
                        <a:pt x="121" y="64"/>
                        <a:pt x="123" y="63"/>
                      </a:cubicBezTo>
                      <a:cubicBezTo>
                        <a:pt x="126" y="60"/>
                        <a:pt x="129" y="57"/>
                        <a:pt x="133" y="54"/>
                      </a:cubicBezTo>
                      <a:close/>
                      <a:moveTo>
                        <a:pt x="87" y="195"/>
                      </a:moveTo>
                      <a:cubicBezTo>
                        <a:pt x="90" y="197"/>
                        <a:pt x="95" y="195"/>
                        <a:pt x="98" y="194"/>
                      </a:cubicBezTo>
                      <a:cubicBezTo>
                        <a:pt x="96" y="190"/>
                        <a:pt x="94" y="184"/>
                        <a:pt x="92" y="179"/>
                      </a:cubicBezTo>
                      <a:cubicBezTo>
                        <a:pt x="92" y="179"/>
                        <a:pt x="92" y="179"/>
                        <a:pt x="92" y="180"/>
                      </a:cubicBezTo>
                      <a:cubicBezTo>
                        <a:pt x="90" y="181"/>
                        <a:pt x="88" y="182"/>
                        <a:pt x="86" y="184"/>
                      </a:cubicBezTo>
                      <a:cubicBezTo>
                        <a:pt x="84" y="188"/>
                        <a:pt x="84" y="188"/>
                        <a:pt x="84" y="188"/>
                      </a:cubicBezTo>
                      <a:cubicBezTo>
                        <a:pt x="85" y="190"/>
                        <a:pt x="86" y="192"/>
                        <a:pt x="87" y="195"/>
                      </a:cubicBezTo>
                      <a:close/>
                      <a:moveTo>
                        <a:pt x="118" y="67"/>
                      </a:moveTo>
                      <a:cubicBezTo>
                        <a:pt x="118" y="67"/>
                        <a:pt x="118" y="67"/>
                        <a:pt x="117" y="67"/>
                      </a:cubicBezTo>
                      <a:cubicBezTo>
                        <a:pt x="113" y="66"/>
                        <a:pt x="107" y="66"/>
                        <a:pt x="104" y="70"/>
                      </a:cubicBezTo>
                      <a:cubicBezTo>
                        <a:pt x="101" y="74"/>
                        <a:pt x="102" y="80"/>
                        <a:pt x="106" y="83"/>
                      </a:cubicBezTo>
                      <a:cubicBezTo>
                        <a:pt x="110" y="77"/>
                        <a:pt x="114" y="72"/>
                        <a:pt x="118" y="67"/>
                      </a:cubicBezTo>
                      <a:close/>
                      <a:moveTo>
                        <a:pt x="91" y="177"/>
                      </a:moveTo>
                      <a:cubicBezTo>
                        <a:pt x="91" y="177"/>
                        <a:pt x="91" y="177"/>
                        <a:pt x="91" y="177"/>
                      </a:cubicBezTo>
                      <a:cubicBezTo>
                        <a:pt x="90" y="172"/>
                        <a:pt x="89" y="167"/>
                        <a:pt x="88" y="161"/>
                      </a:cubicBezTo>
                      <a:cubicBezTo>
                        <a:pt x="84" y="162"/>
                        <a:pt x="79" y="164"/>
                        <a:pt x="78" y="170"/>
                      </a:cubicBezTo>
                      <a:cubicBezTo>
                        <a:pt x="78" y="176"/>
                        <a:pt x="87" y="177"/>
                        <a:pt x="91" y="177"/>
                      </a:cubicBezTo>
                      <a:close/>
                      <a:moveTo>
                        <a:pt x="88" y="159"/>
                      </a:moveTo>
                      <a:cubicBezTo>
                        <a:pt x="88" y="159"/>
                        <a:pt x="88" y="159"/>
                        <a:pt x="88" y="159"/>
                      </a:cubicBezTo>
                      <a:cubicBezTo>
                        <a:pt x="88" y="155"/>
                        <a:pt x="88" y="151"/>
                        <a:pt x="88" y="147"/>
                      </a:cubicBezTo>
                      <a:cubicBezTo>
                        <a:pt x="88" y="146"/>
                        <a:pt x="88" y="145"/>
                        <a:pt x="88" y="143"/>
                      </a:cubicBezTo>
                      <a:cubicBezTo>
                        <a:pt x="84" y="144"/>
                        <a:pt x="81" y="145"/>
                        <a:pt x="79" y="148"/>
                      </a:cubicBezTo>
                      <a:cubicBezTo>
                        <a:pt x="76" y="154"/>
                        <a:pt x="82" y="159"/>
                        <a:pt x="87" y="159"/>
                      </a:cubicBezTo>
                      <a:cubicBezTo>
                        <a:pt x="88" y="159"/>
                        <a:pt x="88" y="159"/>
                        <a:pt x="88" y="159"/>
                      </a:cubicBezTo>
                      <a:close/>
                      <a:moveTo>
                        <a:pt x="97" y="100"/>
                      </a:moveTo>
                      <a:cubicBezTo>
                        <a:pt x="99" y="95"/>
                        <a:pt x="102" y="90"/>
                        <a:pt x="104" y="86"/>
                      </a:cubicBezTo>
                      <a:cubicBezTo>
                        <a:pt x="99" y="85"/>
                        <a:pt x="93" y="85"/>
                        <a:pt x="92" y="91"/>
                      </a:cubicBezTo>
                      <a:cubicBezTo>
                        <a:pt x="91" y="95"/>
                        <a:pt x="93" y="98"/>
                        <a:pt x="97" y="100"/>
                      </a:cubicBezTo>
                      <a:close/>
                      <a:moveTo>
                        <a:pt x="88" y="140"/>
                      </a:moveTo>
                      <a:cubicBezTo>
                        <a:pt x="88" y="134"/>
                        <a:pt x="89" y="129"/>
                        <a:pt x="90" y="124"/>
                      </a:cubicBezTo>
                      <a:cubicBezTo>
                        <a:pt x="87" y="125"/>
                        <a:pt x="83" y="125"/>
                        <a:pt x="81" y="127"/>
                      </a:cubicBezTo>
                      <a:cubicBezTo>
                        <a:pt x="73" y="134"/>
                        <a:pt x="82" y="138"/>
                        <a:pt x="88" y="140"/>
                      </a:cubicBezTo>
                      <a:close/>
                      <a:moveTo>
                        <a:pt x="90" y="121"/>
                      </a:moveTo>
                      <a:cubicBezTo>
                        <a:pt x="92" y="115"/>
                        <a:pt x="93" y="109"/>
                        <a:pt x="96" y="104"/>
                      </a:cubicBezTo>
                      <a:cubicBezTo>
                        <a:pt x="92" y="103"/>
                        <a:pt x="88" y="104"/>
                        <a:pt x="85" y="108"/>
                      </a:cubicBezTo>
                      <a:cubicBezTo>
                        <a:pt x="81" y="113"/>
                        <a:pt x="84" y="119"/>
                        <a:pt x="89" y="121"/>
                      </a:cubicBezTo>
                      <a:cubicBezTo>
                        <a:pt x="90" y="121"/>
                        <a:pt x="90" y="121"/>
                        <a:pt x="90" y="12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747"/>
                <p:cNvSpPr>
                  <a:spLocks/>
                </p:cNvSpPr>
                <p:nvPr/>
              </p:nvSpPr>
              <p:spPr bwMode="auto">
                <a:xfrm>
                  <a:off x="3117" y="1225"/>
                  <a:ext cx="52" cy="60"/>
                </a:xfrm>
                <a:custGeom>
                  <a:avLst/>
                  <a:gdLst>
                    <a:gd name="T0" fmla="*/ 22 w 22"/>
                    <a:gd name="T1" fmla="*/ 23 h 25"/>
                    <a:gd name="T2" fmla="*/ 21 w 22"/>
                    <a:gd name="T3" fmla="*/ 23 h 25"/>
                    <a:gd name="T4" fmla="*/ 2 w 22"/>
                    <a:gd name="T5" fmla="*/ 20 h 25"/>
                    <a:gd name="T6" fmla="*/ 1 w 22"/>
                    <a:gd name="T7" fmla="*/ 15 h 25"/>
                    <a:gd name="T8" fmla="*/ 21 w 22"/>
                    <a:gd name="T9" fmla="*/ 0 h 25"/>
                    <a:gd name="T10" fmla="*/ 22 w 22"/>
                    <a:gd name="T11" fmla="*/ 0 h 25"/>
                    <a:gd name="T12" fmla="*/ 22 w 22"/>
                    <a:gd name="T13" fmla="*/ 4 h 25"/>
                    <a:gd name="T14" fmla="*/ 22 w 22"/>
                    <a:gd name="T15" fmla="*/ 4 h 25"/>
                    <a:gd name="T16" fmla="*/ 20 w 22"/>
                    <a:gd name="T17" fmla="*/ 3 h 25"/>
                    <a:gd name="T18" fmla="*/ 8 w 22"/>
                    <a:gd name="T19" fmla="*/ 9 h 25"/>
                    <a:gd name="T20" fmla="*/ 21 w 22"/>
                    <a:gd name="T21" fmla="*/ 18 h 25"/>
                    <a:gd name="T22" fmla="*/ 22 w 22"/>
                    <a:gd name="T23" fmla="*/ 17 h 25"/>
                    <a:gd name="T24" fmla="*/ 22 w 22"/>
                    <a:gd name="T2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5">
                      <a:moveTo>
                        <a:pt x="22" y="23"/>
                      </a:moveTo>
                      <a:cubicBezTo>
                        <a:pt x="22" y="23"/>
                        <a:pt x="21" y="23"/>
                        <a:pt x="21" y="23"/>
                      </a:cubicBezTo>
                      <a:cubicBezTo>
                        <a:pt x="16" y="25"/>
                        <a:pt x="6" y="25"/>
                        <a:pt x="2" y="20"/>
                      </a:cubicBezTo>
                      <a:cubicBezTo>
                        <a:pt x="1" y="18"/>
                        <a:pt x="1" y="17"/>
                        <a:pt x="1" y="15"/>
                      </a:cubicBezTo>
                      <a:cubicBezTo>
                        <a:pt x="0" y="6"/>
                        <a:pt x="14" y="1"/>
                        <a:pt x="21" y="0"/>
                      </a:cubicBezTo>
                      <a:cubicBezTo>
                        <a:pt x="21" y="0"/>
                        <a:pt x="22" y="0"/>
                        <a:pt x="22" y="0"/>
                      </a:cubicBezTo>
                      <a:cubicBezTo>
                        <a:pt x="22" y="1"/>
                        <a:pt x="22" y="3"/>
                        <a:pt x="22" y="4"/>
                      </a:cubicBezTo>
                      <a:cubicBezTo>
                        <a:pt x="22" y="4"/>
                        <a:pt x="22" y="4"/>
                        <a:pt x="22" y="4"/>
                      </a:cubicBezTo>
                      <a:cubicBezTo>
                        <a:pt x="22" y="3"/>
                        <a:pt x="21" y="2"/>
                        <a:pt x="20" y="3"/>
                      </a:cubicBezTo>
                      <a:cubicBezTo>
                        <a:pt x="16" y="4"/>
                        <a:pt x="9" y="4"/>
                        <a:pt x="8" y="9"/>
                      </a:cubicBezTo>
                      <a:cubicBezTo>
                        <a:pt x="7" y="17"/>
                        <a:pt x="16" y="18"/>
                        <a:pt x="21" y="18"/>
                      </a:cubicBezTo>
                      <a:cubicBezTo>
                        <a:pt x="22" y="18"/>
                        <a:pt x="22" y="18"/>
                        <a:pt x="22" y="17"/>
                      </a:cubicBezTo>
                      <a:cubicBezTo>
                        <a:pt x="22" y="19"/>
                        <a:pt x="22" y="21"/>
                        <a:pt x="22" y="2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748"/>
                <p:cNvSpPr>
                  <a:spLocks/>
                </p:cNvSpPr>
                <p:nvPr/>
              </p:nvSpPr>
              <p:spPr bwMode="auto">
                <a:xfrm>
                  <a:off x="3120" y="1356"/>
                  <a:ext cx="33" cy="56"/>
                </a:xfrm>
                <a:custGeom>
                  <a:avLst/>
                  <a:gdLst>
                    <a:gd name="T0" fmla="*/ 11 w 14"/>
                    <a:gd name="T1" fmla="*/ 5 h 24"/>
                    <a:gd name="T2" fmla="*/ 14 w 14"/>
                    <a:gd name="T3" fmla="*/ 6 h 24"/>
                    <a:gd name="T4" fmla="*/ 3 w 14"/>
                    <a:gd name="T5" fmla="*/ 24 h 24"/>
                    <a:gd name="T6" fmla="*/ 3 w 14"/>
                    <a:gd name="T7" fmla="*/ 24 h 24"/>
                    <a:gd name="T8" fmla="*/ 1 w 14"/>
                    <a:gd name="T9" fmla="*/ 15 h 24"/>
                    <a:gd name="T10" fmla="*/ 2 w 14"/>
                    <a:gd name="T11" fmla="*/ 15 h 24"/>
                    <a:gd name="T12" fmla="*/ 1 w 14"/>
                    <a:gd name="T13" fmla="*/ 11 h 24"/>
                    <a:gd name="T14" fmla="*/ 0 w 14"/>
                    <a:gd name="T15" fmla="*/ 0 h 24"/>
                    <a:gd name="T16" fmla="*/ 11 w 14"/>
                    <a:gd name="T1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4">
                      <a:moveTo>
                        <a:pt x="11" y="5"/>
                      </a:moveTo>
                      <a:cubicBezTo>
                        <a:pt x="12" y="5"/>
                        <a:pt x="13" y="5"/>
                        <a:pt x="14" y="6"/>
                      </a:cubicBezTo>
                      <a:cubicBezTo>
                        <a:pt x="7" y="10"/>
                        <a:pt x="1" y="15"/>
                        <a:pt x="3" y="24"/>
                      </a:cubicBezTo>
                      <a:cubicBezTo>
                        <a:pt x="3" y="24"/>
                        <a:pt x="3" y="24"/>
                        <a:pt x="3" y="24"/>
                      </a:cubicBezTo>
                      <a:cubicBezTo>
                        <a:pt x="2" y="21"/>
                        <a:pt x="2" y="18"/>
                        <a:pt x="1" y="15"/>
                      </a:cubicBezTo>
                      <a:cubicBezTo>
                        <a:pt x="2" y="15"/>
                        <a:pt x="2" y="15"/>
                        <a:pt x="2" y="15"/>
                      </a:cubicBezTo>
                      <a:cubicBezTo>
                        <a:pt x="4" y="14"/>
                        <a:pt x="3" y="11"/>
                        <a:pt x="1" y="11"/>
                      </a:cubicBezTo>
                      <a:cubicBezTo>
                        <a:pt x="0" y="8"/>
                        <a:pt x="0" y="4"/>
                        <a:pt x="0" y="0"/>
                      </a:cubicBezTo>
                      <a:cubicBezTo>
                        <a:pt x="2" y="3"/>
                        <a:pt x="7" y="5"/>
                        <a:pt x="11" y="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749"/>
                <p:cNvSpPr>
                  <a:spLocks/>
                </p:cNvSpPr>
                <p:nvPr/>
              </p:nvSpPr>
              <p:spPr bwMode="auto">
                <a:xfrm>
                  <a:off x="3143" y="1235"/>
                  <a:ext cx="26" cy="28"/>
                </a:xfrm>
                <a:custGeom>
                  <a:avLst/>
                  <a:gdLst>
                    <a:gd name="T0" fmla="*/ 11 w 11"/>
                    <a:gd name="T1" fmla="*/ 12 h 12"/>
                    <a:gd name="T2" fmla="*/ 10 w 11"/>
                    <a:gd name="T3" fmla="*/ 11 h 12"/>
                    <a:gd name="T4" fmla="*/ 2 w 11"/>
                    <a:gd name="T5" fmla="*/ 9 h 12"/>
                    <a:gd name="T6" fmla="*/ 2 w 11"/>
                    <a:gd name="T7" fmla="*/ 4 h 12"/>
                    <a:gd name="T8" fmla="*/ 11 w 11"/>
                    <a:gd name="T9" fmla="*/ 0 h 12"/>
                    <a:gd name="T10" fmla="*/ 11 w 11"/>
                    <a:gd name="T11" fmla="*/ 0 h 12"/>
                    <a:gd name="T12" fmla="*/ 11 w 11"/>
                    <a:gd name="T13" fmla="*/ 0 h 12"/>
                    <a:gd name="T14" fmla="*/ 11 w 11"/>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11" y="12"/>
                      </a:moveTo>
                      <a:cubicBezTo>
                        <a:pt x="11" y="12"/>
                        <a:pt x="11" y="11"/>
                        <a:pt x="10" y="11"/>
                      </a:cubicBezTo>
                      <a:cubicBezTo>
                        <a:pt x="8" y="11"/>
                        <a:pt x="4" y="11"/>
                        <a:pt x="2" y="9"/>
                      </a:cubicBezTo>
                      <a:cubicBezTo>
                        <a:pt x="0" y="8"/>
                        <a:pt x="0" y="5"/>
                        <a:pt x="2" y="4"/>
                      </a:cubicBezTo>
                      <a:cubicBezTo>
                        <a:pt x="5" y="3"/>
                        <a:pt x="9" y="4"/>
                        <a:pt x="11" y="0"/>
                      </a:cubicBezTo>
                      <a:cubicBezTo>
                        <a:pt x="11" y="0"/>
                        <a:pt x="11" y="0"/>
                        <a:pt x="11" y="0"/>
                      </a:cubicBezTo>
                      <a:cubicBezTo>
                        <a:pt x="11" y="0"/>
                        <a:pt x="11" y="0"/>
                        <a:pt x="11" y="0"/>
                      </a:cubicBezTo>
                      <a:cubicBezTo>
                        <a:pt x="11" y="4"/>
                        <a:pt x="11" y="8"/>
                        <a:pt x="11"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750"/>
                <p:cNvSpPr>
                  <a:spLocks/>
                </p:cNvSpPr>
                <p:nvPr/>
              </p:nvSpPr>
              <p:spPr bwMode="auto">
                <a:xfrm>
                  <a:off x="3354" y="312"/>
                  <a:ext cx="45" cy="38"/>
                </a:xfrm>
                <a:custGeom>
                  <a:avLst/>
                  <a:gdLst>
                    <a:gd name="T0" fmla="*/ 19 w 19"/>
                    <a:gd name="T1" fmla="*/ 0 h 16"/>
                    <a:gd name="T2" fmla="*/ 10 w 19"/>
                    <a:gd name="T3" fmla="*/ 16 h 16"/>
                    <a:gd name="T4" fmla="*/ 9 w 19"/>
                    <a:gd name="T5" fmla="*/ 1 h 16"/>
                    <a:gd name="T6" fmla="*/ 19 w 19"/>
                    <a:gd name="T7" fmla="*/ 0 h 16"/>
                  </a:gdLst>
                  <a:ahLst/>
                  <a:cxnLst>
                    <a:cxn ang="0">
                      <a:pos x="T0" y="T1"/>
                    </a:cxn>
                    <a:cxn ang="0">
                      <a:pos x="T2" y="T3"/>
                    </a:cxn>
                    <a:cxn ang="0">
                      <a:pos x="T4" y="T5"/>
                    </a:cxn>
                    <a:cxn ang="0">
                      <a:pos x="T6" y="T7"/>
                    </a:cxn>
                  </a:cxnLst>
                  <a:rect l="0" t="0" r="r" b="b"/>
                  <a:pathLst>
                    <a:path w="19" h="16">
                      <a:moveTo>
                        <a:pt x="19" y="0"/>
                      </a:moveTo>
                      <a:cubicBezTo>
                        <a:pt x="15" y="5"/>
                        <a:pt x="12" y="10"/>
                        <a:pt x="10" y="16"/>
                      </a:cubicBezTo>
                      <a:cubicBezTo>
                        <a:pt x="5" y="12"/>
                        <a:pt x="0" y="4"/>
                        <a:pt x="9" y="1"/>
                      </a:cubicBezTo>
                      <a:cubicBezTo>
                        <a:pt x="12" y="0"/>
                        <a:pt x="15" y="0"/>
                        <a:pt x="19"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751"/>
                <p:cNvSpPr>
                  <a:spLocks/>
                </p:cNvSpPr>
                <p:nvPr/>
              </p:nvSpPr>
              <p:spPr bwMode="auto">
                <a:xfrm>
                  <a:off x="3345" y="357"/>
                  <a:ext cx="31" cy="31"/>
                </a:xfrm>
                <a:custGeom>
                  <a:avLst/>
                  <a:gdLst>
                    <a:gd name="T0" fmla="*/ 13 w 13"/>
                    <a:gd name="T1" fmla="*/ 0 h 13"/>
                    <a:gd name="T2" fmla="*/ 11 w 13"/>
                    <a:gd name="T3" fmla="*/ 13 h 13"/>
                    <a:gd name="T4" fmla="*/ 2 w 13"/>
                    <a:gd name="T5" fmla="*/ 5 h 13"/>
                    <a:gd name="T6" fmla="*/ 13 w 13"/>
                    <a:gd name="T7" fmla="*/ 0 h 13"/>
                  </a:gdLst>
                  <a:ahLst/>
                  <a:cxnLst>
                    <a:cxn ang="0">
                      <a:pos x="T0" y="T1"/>
                    </a:cxn>
                    <a:cxn ang="0">
                      <a:pos x="T2" y="T3"/>
                    </a:cxn>
                    <a:cxn ang="0">
                      <a:pos x="T4" y="T5"/>
                    </a:cxn>
                    <a:cxn ang="0">
                      <a:pos x="T6" y="T7"/>
                    </a:cxn>
                  </a:cxnLst>
                  <a:rect l="0" t="0" r="r" b="b"/>
                  <a:pathLst>
                    <a:path w="13" h="13">
                      <a:moveTo>
                        <a:pt x="13" y="0"/>
                      </a:moveTo>
                      <a:cubicBezTo>
                        <a:pt x="12" y="4"/>
                        <a:pt x="11" y="9"/>
                        <a:pt x="11" y="13"/>
                      </a:cubicBezTo>
                      <a:cubicBezTo>
                        <a:pt x="6" y="12"/>
                        <a:pt x="0" y="11"/>
                        <a:pt x="2" y="5"/>
                      </a:cubicBezTo>
                      <a:cubicBezTo>
                        <a:pt x="4" y="1"/>
                        <a:pt x="9" y="0"/>
                        <a:pt x="13"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752"/>
                <p:cNvSpPr>
                  <a:spLocks/>
                </p:cNvSpPr>
                <p:nvPr/>
              </p:nvSpPr>
              <p:spPr bwMode="auto">
                <a:xfrm>
                  <a:off x="3176" y="946"/>
                  <a:ext cx="57" cy="62"/>
                </a:xfrm>
                <a:custGeom>
                  <a:avLst/>
                  <a:gdLst>
                    <a:gd name="T0" fmla="*/ 24 w 24"/>
                    <a:gd name="T1" fmla="*/ 5 h 26"/>
                    <a:gd name="T2" fmla="*/ 24 w 24"/>
                    <a:gd name="T3" fmla="*/ 7 h 26"/>
                    <a:gd name="T4" fmla="*/ 19 w 24"/>
                    <a:gd name="T5" fmla="*/ 17 h 26"/>
                    <a:gd name="T6" fmla="*/ 18 w 24"/>
                    <a:gd name="T7" fmla="*/ 16 h 26"/>
                    <a:gd name="T8" fmla="*/ 13 w 24"/>
                    <a:gd name="T9" fmla="*/ 15 h 26"/>
                    <a:gd name="T10" fmla="*/ 11 w 24"/>
                    <a:gd name="T11" fmla="*/ 12 h 26"/>
                    <a:gd name="T12" fmla="*/ 20 w 24"/>
                    <a:gd name="T13" fmla="*/ 11 h 26"/>
                    <a:gd name="T14" fmla="*/ 20 w 24"/>
                    <a:gd name="T15" fmla="*/ 8 h 26"/>
                    <a:gd name="T16" fmla="*/ 8 w 24"/>
                    <a:gd name="T17" fmla="*/ 11 h 26"/>
                    <a:gd name="T18" fmla="*/ 18 w 24"/>
                    <a:gd name="T19" fmla="*/ 19 h 26"/>
                    <a:gd name="T20" fmla="*/ 18 w 24"/>
                    <a:gd name="T21" fmla="*/ 18 h 26"/>
                    <a:gd name="T22" fmla="*/ 15 w 24"/>
                    <a:gd name="T23" fmla="*/ 26 h 26"/>
                    <a:gd name="T24" fmla="*/ 0 w 24"/>
                    <a:gd name="T25" fmla="*/ 14 h 26"/>
                    <a:gd name="T26" fmla="*/ 4 w 24"/>
                    <a:gd name="T27" fmla="*/ 3 h 26"/>
                    <a:gd name="T28" fmla="*/ 24 w 24"/>
                    <a:gd name="T29" fmla="*/ 5 h 26"/>
                    <a:gd name="T30" fmla="*/ 24 w 2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6">
                      <a:moveTo>
                        <a:pt x="24" y="5"/>
                      </a:moveTo>
                      <a:cubicBezTo>
                        <a:pt x="24" y="6"/>
                        <a:pt x="24" y="6"/>
                        <a:pt x="24" y="7"/>
                      </a:cubicBezTo>
                      <a:cubicBezTo>
                        <a:pt x="22" y="10"/>
                        <a:pt x="20" y="14"/>
                        <a:pt x="19" y="17"/>
                      </a:cubicBezTo>
                      <a:cubicBezTo>
                        <a:pt x="19" y="17"/>
                        <a:pt x="18" y="16"/>
                        <a:pt x="18" y="16"/>
                      </a:cubicBezTo>
                      <a:cubicBezTo>
                        <a:pt x="16" y="16"/>
                        <a:pt x="15" y="16"/>
                        <a:pt x="13" y="15"/>
                      </a:cubicBezTo>
                      <a:cubicBezTo>
                        <a:pt x="12" y="14"/>
                        <a:pt x="11" y="13"/>
                        <a:pt x="11" y="12"/>
                      </a:cubicBezTo>
                      <a:cubicBezTo>
                        <a:pt x="13" y="8"/>
                        <a:pt x="17" y="10"/>
                        <a:pt x="20" y="11"/>
                      </a:cubicBezTo>
                      <a:cubicBezTo>
                        <a:pt x="21" y="11"/>
                        <a:pt x="21" y="9"/>
                        <a:pt x="20" y="8"/>
                      </a:cubicBezTo>
                      <a:cubicBezTo>
                        <a:pt x="17" y="5"/>
                        <a:pt x="9" y="6"/>
                        <a:pt x="8" y="11"/>
                      </a:cubicBezTo>
                      <a:cubicBezTo>
                        <a:pt x="7" y="17"/>
                        <a:pt x="14" y="19"/>
                        <a:pt x="18" y="19"/>
                      </a:cubicBezTo>
                      <a:cubicBezTo>
                        <a:pt x="18" y="19"/>
                        <a:pt x="18" y="18"/>
                        <a:pt x="18" y="18"/>
                      </a:cubicBezTo>
                      <a:cubicBezTo>
                        <a:pt x="17" y="21"/>
                        <a:pt x="16" y="23"/>
                        <a:pt x="15" y="26"/>
                      </a:cubicBezTo>
                      <a:cubicBezTo>
                        <a:pt x="9" y="23"/>
                        <a:pt x="1" y="20"/>
                        <a:pt x="0" y="14"/>
                      </a:cubicBezTo>
                      <a:cubicBezTo>
                        <a:pt x="1" y="10"/>
                        <a:pt x="3" y="6"/>
                        <a:pt x="4" y="3"/>
                      </a:cubicBezTo>
                      <a:cubicBezTo>
                        <a:pt x="10" y="0"/>
                        <a:pt x="19" y="3"/>
                        <a:pt x="24" y="5"/>
                      </a:cubicBezTo>
                      <a:cubicBezTo>
                        <a:pt x="24" y="5"/>
                        <a:pt x="24" y="5"/>
                        <a:pt x="24" y="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753"/>
                <p:cNvSpPr>
                  <a:spLocks noEditPoints="1"/>
                </p:cNvSpPr>
                <p:nvPr/>
              </p:nvSpPr>
              <p:spPr bwMode="auto">
                <a:xfrm>
                  <a:off x="3105" y="1043"/>
                  <a:ext cx="86" cy="270"/>
                </a:xfrm>
                <a:custGeom>
                  <a:avLst/>
                  <a:gdLst>
                    <a:gd name="T0" fmla="*/ 27 w 36"/>
                    <a:gd name="T1" fmla="*/ 74 h 114"/>
                    <a:gd name="T2" fmla="*/ 27 w 36"/>
                    <a:gd name="T3" fmla="*/ 77 h 114"/>
                    <a:gd name="T4" fmla="*/ 26 w 36"/>
                    <a:gd name="T5" fmla="*/ 77 h 114"/>
                    <a:gd name="T6" fmla="*/ 6 w 36"/>
                    <a:gd name="T7" fmla="*/ 92 h 114"/>
                    <a:gd name="T8" fmla="*/ 7 w 36"/>
                    <a:gd name="T9" fmla="*/ 97 h 114"/>
                    <a:gd name="T10" fmla="*/ 4 w 36"/>
                    <a:gd name="T11" fmla="*/ 99 h 114"/>
                    <a:gd name="T12" fmla="*/ 4 w 36"/>
                    <a:gd name="T13" fmla="*/ 114 h 114"/>
                    <a:gd name="T14" fmla="*/ 4 w 36"/>
                    <a:gd name="T15" fmla="*/ 114 h 114"/>
                    <a:gd name="T16" fmla="*/ 3 w 36"/>
                    <a:gd name="T17" fmla="*/ 113 h 114"/>
                    <a:gd name="T18" fmla="*/ 0 w 36"/>
                    <a:gd name="T19" fmla="*/ 113 h 114"/>
                    <a:gd name="T20" fmla="*/ 4 w 36"/>
                    <a:gd name="T21" fmla="*/ 55 h 114"/>
                    <a:gd name="T22" fmla="*/ 4 w 36"/>
                    <a:gd name="T23" fmla="*/ 55 h 114"/>
                    <a:gd name="T24" fmla="*/ 4 w 36"/>
                    <a:gd name="T25" fmla="*/ 51 h 114"/>
                    <a:gd name="T26" fmla="*/ 9 w 36"/>
                    <a:gd name="T27" fmla="*/ 27 h 114"/>
                    <a:gd name="T28" fmla="*/ 9 w 36"/>
                    <a:gd name="T29" fmla="*/ 25 h 114"/>
                    <a:gd name="T30" fmla="*/ 15 w 36"/>
                    <a:gd name="T31" fmla="*/ 3 h 114"/>
                    <a:gd name="T32" fmla="*/ 16 w 36"/>
                    <a:gd name="T33" fmla="*/ 3 h 114"/>
                    <a:gd name="T34" fmla="*/ 18 w 36"/>
                    <a:gd name="T35" fmla="*/ 0 h 114"/>
                    <a:gd name="T36" fmla="*/ 22 w 36"/>
                    <a:gd name="T37" fmla="*/ 1 h 114"/>
                    <a:gd name="T38" fmla="*/ 35 w 36"/>
                    <a:gd name="T39" fmla="*/ 12 h 114"/>
                    <a:gd name="T40" fmla="*/ 36 w 36"/>
                    <a:gd name="T41" fmla="*/ 13 h 114"/>
                    <a:gd name="T42" fmla="*/ 36 w 36"/>
                    <a:gd name="T43" fmla="*/ 15 h 114"/>
                    <a:gd name="T44" fmla="*/ 34 w 36"/>
                    <a:gd name="T45" fmla="*/ 16 h 114"/>
                    <a:gd name="T46" fmla="*/ 14 w 36"/>
                    <a:gd name="T47" fmla="*/ 24 h 114"/>
                    <a:gd name="T48" fmla="*/ 12 w 36"/>
                    <a:gd name="T49" fmla="*/ 30 h 114"/>
                    <a:gd name="T50" fmla="*/ 27 w 36"/>
                    <a:gd name="T51" fmla="*/ 44 h 114"/>
                    <a:gd name="T52" fmla="*/ 26 w 36"/>
                    <a:gd name="T53" fmla="*/ 48 h 114"/>
                    <a:gd name="T54" fmla="*/ 10 w 36"/>
                    <a:gd name="T55" fmla="*/ 60 h 114"/>
                    <a:gd name="T56" fmla="*/ 26 w 36"/>
                    <a:gd name="T57" fmla="*/ 74 h 114"/>
                    <a:gd name="T58" fmla="*/ 27 w 36"/>
                    <a:gd name="T59" fmla="*/ 74 h 114"/>
                    <a:gd name="T60" fmla="*/ 5 w 36"/>
                    <a:gd name="T61" fmla="*/ 83 h 114"/>
                    <a:gd name="T62" fmla="*/ 17 w 36"/>
                    <a:gd name="T63" fmla="*/ 76 h 114"/>
                    <a:gd name="T64" fmla="*/ 6 w 36"/>
                    <a:gd name="T65" fmla="*/ 67 h 114"/>
                    <a:gd name="T66" fmla="*/ 5 w 36"/>
                    <a:gd name="T67" fmla="*/ 83 h 114"/>
                    <a:gd name="T68" fmla="*/ 21 w 36"/>
                    <a:gd name="T69" fmla="*/ 46 h 114"/>
                    <a:gd name="T70" fmla="*/ 11 w 36"/>
                    <a:gd name="T71" fmla="*/ 37 h 114"/>
                    <a:gd name="T72" fmla="*/ 8 w 36"/>
                    <a:gd name="T73" fmla="*/ 56 h 114"/>
                    <a:gd name="T74" fmla="*/ 21 w 36"/>
                    <a:gd name="T75" fmla="*/ 46 h 114"/>
                    <a:gd name="T76" fmla="*/ 26 w 36"/>
                    <a:gd name="T77" fmla="*/ 12 h 114"/>
                    <a:gd name="T78" fmla="*/ 19 w 36"/>
                    <a:gd name="T79" fmla="*/ 4 h 114"/>
                    <a:gd name="T80" fmla="*/ 16 w 36"/>
                    <a:gd name="T81" fmla="*/ 15 h 114"/>
                    <a:gd name="T82" fmla="*/ 26 w 36"/>
                    <a:gd name="T83" fmla="*/ 1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114">
                      <a:moveTo>
                        <a:pt x="27" y="74"/>
                      </a:moveTo>
                      <a:cubicBezTo>
                        <a:pt x="27" y="77"/>
                        <a:pt x="27" y="77"/>
                        <a:pt x="27" y="77"/>
                      </a:cubicBezTo>
                      <a:cubicBezTo>
                        <a:pt x="27" y="77"/>
                        <a:pt x="26" y="77"/>
                        <a:pt x="26" y="77"/>
                      </a:cubicBezTo>
                      <a:cubicBezTo>
                        <a:pt x="19" y="78"/>
                        <a:pt x="5" y="83"/>
                        <a:pt x="6" y="92"/>
                      </a:cubicBezTo>
                      <a:cubicBezTo>
                        <a:pt x="6" y="94"/>
                        <a:pt x="6" y="95"/>
                        <a:pt x="7" y="97"/>
                      </a:cubicBezTo>
                      <a:cubicBezTo>
                        <a:pt x="4" y="99"/>
                        <a:pt x="4" y="99"/>
                        <a:pt x="4" y="99"/>
                      </a:cubicBezTo>
                      <a:cubicBezTo>
                        <a:pt x="4" y="104"/>
                        <a:pt x="4" y="109"/>
                        <a:pt x="4" y="114"/>
                      </a:cubicBezTo>
                      <a:cubicBezTo>
                        <a:pt x="4" y="114"/>
                        <a:pt x="4" y="114"/>
                        <a:pt x="4" y="114"/>
                      </a:cubicBezTo>
                      <a:cubicBezTo>
                        <a:pt x="4" y="114"/>
                        <a:pt x="4" y="113"/>
                        <a:pt x="3" y="113"/>
                      </a:cubicBezTo>
                      <a:cubicBezTo>
                        <a:pt x="2" y="113"/>
                        <a:pt x="1" y="113"/>
                        <a:pt x="0" y="113"/>
                      </a:cubicBezTo>
                      <a:cubicBezTo>
                        <a:pt x="0" y="94"/>
                        <a:pt x="1" y="74"/>
                        <a:pt x="4" y="55"/>
                      </a:cubicBezTo>
                      <a:cubicBezTo>
                        <a:pt x="4" y="55"/>
                        <a:pt x="4" y="55"/>
                        <a:pt x="4" y="55"/>
                      </a:cubicBezTo>
                      <a:cubicBezTo>
                        <a:pt x="6" y="55"/>
                        <a:pt x="6" y="52"/>
                        <a:pt x="4" y="51"/>
                      </a:cubicBezTo>
                      <a:cubicBezTo>
                        <a:pt x="5" y="43"/>
                        <a:pt x="7" y="35"/>
                        <a:pt x="9" y="27"/>
                      </a:cubicBezTo>
                      <a:cubicBezTo>
                        <a:pt x="9" y="26"/>
                        <a:pt x="9" y="25"/>
                        <a:pt x="9" y="25"/>
                      </a:cubicBezTo>
                      <a:cubicBezTo>
                        <a:pt x="11" y="17"/>
                        <a:pt x="13" y="10"/>
                        <a:pt x="15" y="3"/>
                      </a:cubicBezTo>
                      <a:cubicBezTo>
                        <a:pt x="15" y="3"/>
                        <a:pt x="15" y="3"/>
                        <a:pt x="16" y="3"/>
                      </a:cubicBezTo>
                      <a:cubicBezTo>
                        <a:pt x="17" y="4"/>
                        <a:pt x="19" y="2"/>
                        <a:pt x="18" y="0"/>
                      </a:cubicBezTo>
                      <a:cubicBezTo>
                        <a:pt x="22" y="1"/>
                        <a:pt x="22" y="1"/>
                        <a:pt x="22" y="1"/>
                      </a:cubicBezTo>
                      <a:cubicBezTo>
                        <a:pt x="23" y="7"/>
                        <a:pt x="30" y="10"/>
                        <a:pt x="35" y="12"/>
                      </a:cubicBezTo>
                      <a:cubicBezTo>
                        <a:pt x="36" y="12"/>
                        <a:pt x="36" y="12"/>
                        <a:pt x="36" y="13"/>
                      </a:cubicBezTo>
                      <a:cubicBezTo>
                        <a:pt x="36" y="15"/>
                        <a:pt x="36" y="15"/>
                        <a:pt x="36" y="15"/>
                      </a:cubicBezTo>
                      <a:cubicBezTo>
                        <a:pt x="35" y="16"/>
                        <a:pt x="35" y="16"/>
                        <a:pt x="34" y="16"/>
                      </a:cubicBezTo>
                      <a:cubicBezTo>
                        <a:pt x="27" y="14"/>
                        <a:pt x="17" y="16"/>
                        <a:pt x="14" y="24"/>
                      </a:cubicBezTo>
                      <a:cubicBezTo>
                        <a:pt x="13" y="26"/>
                        <a:pt x="13" y="28"/>
                        <a:pt x="12" y="30"/>
                      </a:cubicBezTo>
                      <a:cubicBezTo>
                        <a:pt x="13" y="37"/>
                        <a:pt x="20" y="43"/>
                        <a:pt x="27" y="44"/>
                      </a:cubicBezTo>
                      <a:cubicBezTo>
                        <a:pt x="26" y="48"/>
                        <a:pt x="26" y="48"/>
                        <a:pt x="26" y="48"/>
                      </a:cubicBezTo>
                      <a:cubicBezTo>
                        <a:pt x="20" y="50"/>
                        <a:pt x="13" y="53"/>
                        <a:pt x="10" y="60"/>
                      </a:cubicBezTo>
                      <a:cubicBezTo>
                        <a:pt x="7" y="70"/>
                        <a:pt x="18" y="73"/>
                        <a:pt x="26" y="74"/>
                      </a:cubicBezTo>
                      <a:cubicBezTo>
                        <a:pt x="27" y="74"/>
                        <a:pt x="27" y="74"/>
                        <a:pt x="27" y="74"/>
                      </a:cubicBezTo>
                      <a:close/>
                      <a:moveTo>
                        <a:pt x="5" y="83"/>
                      </a:moveTo>
                      <a:cubicBezTo>
                        <a:pt x="8" y="80"/>
                        <a:pt x="12" y="78"/>
                        <a:pt x="17" y="76"/>
                      </a:cubicBezTo>
                      <a:cubicBezTo>
                        <a:pt x="12" y="74"/>
                        <a:pt x="8" y="72"/>
                        <a:pt x="6" y="67"/>
                      </a:cubicBezTo>
                      <a:cubicBezTo>
                        <a:pt x="6" y="72"/>
                        <a:pt x="5" y="78"/>
                        <a:pt x="5" y="83"/>
                      </a:cubicBezTo>
                      <a:close/>
                      <a:moveTo>
                        <a:pt x="21" y="46"/>
                      </a:moveTo>
                      <a:cubicBezTo>
                        <a:pt x="17" y="44"/>
                        <a:pt x="13" y="41"/>
                        <a:pt x="11" y="37"/>
                      </a:cubicBezTo>
                      <a:cubicBezTo>
                        <a:pt x="10" y="44"/>
                        <a:pt x="9" y="50"/>
                        <a:pt x="8" y="56"/>
                      </a:cubicBezTo>
                      <a:cubicBezTo>
                        <a:pt x="10" y="51"/>
                        <a:pt x="15" y="48"/>
                        <a:pt x="21" y="46"/>
                      </a:cubicBezTo>
                      <a:close/>
                      <a:moveTo>
                        <a:pt x="26" y="12"/>
                      </a:moveTo>
                      <a:cubicBezTo>
                        <a:pt x="23" y="10"/>
                        <a:pt x="20" y="7"/>
                        <a:pt x="19" y="4"/>
                      </a:cubicBezTo>
                      <a:cubicBezTo>
                        <a:pt x="18" y="8"/>
                        <a:pt x="17" y="12"/>
                        <a:pt x="16" y="15"/>
                      </a:cubicBezTo>
                      <a:cubicBezTo>
                        <a:pt x="19" y="13"/>
                        <a:pt x="22" y="12"/>
                        <a:pt x="26" y="1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754"/>
                <p:cNvSpPr>
                  <a:spLocks/>
                </p:cNvSpPr>
                <p:nvPr/>
              </p:nvSpPr>
              <p:spPr bwMode="auto">
                <a:xfrm>
                  <a:off x="3122" y="1157"/>
                  <a:ext cx="52" cy="61"/>
                </a:xfrm>
                <a:custGeom>
                  <a:avLst/>
                  <a:gdLst>
                    <a:gd name="T0" fmla="*/ 20 w 22"/>
                    <a:gd name="T1" fmla="*/ 26 h 26"/>
                    <a:gd name="T2" fmla="*/ 19 w 22"/>
                    <a:gd name="T3" fmla="*/ 26 h 26"/>
                    <a:gd name="T4" fmla="*/ 3 w 22"/>
                    <a:gd name="T5" fmla="*/ 12 h 26"/>
                    <a:gd name="T6" fmla="*/ 19 w 22"/>
                    <a:gd name="T7" fmla="*/ 0 h 26"/>
                    <a:gd name="T8" fmla="*/ 22 w 22"/>
                    <a:gd name="T9" fmla="*/ 0 h 26"/>
                    <a:gd name="T10" fmla="*/ 22 w 22"/>
                    <a:gd name="T11" fmla="*/ 4 h 26"/>
                    <a:gd name="T12" fmla="*/ 15 w 22"/>
                    <a:gd name="T13" fmla="*/ 4 h 26"/>
                    <a:gd name="T14" fmla="*/ 8 w 22"/>
                    <a:gd name="T15" fmla="*/ 9 h 26"/>
                    <a:gd name="T16" fmla="*/ 21 w 22"/>
                    <a:gd name="T17" fmla="*/ 16 h 26"/>
                    <a:gd name="T18" fmla="*/ 20 w 22"/>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6">
                      <a:moveTo>
                        <a:pt x="20" y="26"/>
                      </a:moveTo>
                      <a:cubicBezTo>
                        <a:pt x="20" y="26"/>
                        <a:pt x="20" y="26"/>
                        <a:pt x="19" y="26"/>
                      </a:cubicBezTo>
                      <a:cubicBezTo>
                        <a:pt x="11" y="25"/>
                        <a:pt x="0" y="22"/>
                        <a:pt x="3" y="12"/>
                      </a:cubicBezTo>
                      <a:cubicBezTo>
                        <a:pt x="6" y="5"/>
                        <a:pt x="13" y="2"/>
                        <a:pt x="19" y="0"/>
                      </a:cubicBezTo>
                      <a:cubicBezTo>
                        <a:pt x="20" y="0"/>
                        <a:pt x="21" y="0"/>
                        <a:pt x="22" y="0"/>
                      </a:cubicBezTo>
                      <a:cubicBezTo>
                        <a:pt x="22" y="1"/>
                        <a:pt x="22" y="3"/>
                        <a:pt x="22" y="4"/>
                      </a:cubicBezTo>
                      <a:cubicBezTo>
                        <a:pt x="20" y="3"/>
                        <a:pt x="17" y="3"/>
                        <a:pt x="15" y="4"/>
                      </a:cubicBezTo>
                      <a:cubicBezTo>
                        <a:pt x="13" y="5"/>
                        <a:pt x="9" y="6"/>
                        <a:pt x="8" y="9"/>
                      </a:cubicBezTo>
                      <a:cubicBezTo>
                        <a:pt x="8" y="14"/>
                        <a:pt x="16" y="17"/>
                        <a:pt x="21" y="16"/>
                      </a:cubicBezTo>
                      <a:cubicBezTo>
                        <a:pt x="20" y="19"/>
                        <a:pt x="20" y="23"/>
                        <a:pt x="20" y="2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755"/>
                <p:cNvSpPr>
                  <a:spLocks/>
                </p:cNvSpPr>
                <p:nvPr/>
              </p:nvSpPr>
              <p:spPr bwMode="auto">
                <a:xfrm>
                  <a:off x="3146" y="1173"/>
                  <a:ext cx="26" cy="17"/>
                </a:xfrm>
                <a:custGeom>
                  <a:avLst/>
                  <a:gdLst>
                    <a:gd name="T0" fmla="*/ 11 w 11"/>
                    <a:gd name="T1" fmla="*/ 7 h 7"/>
                    <a:gd name="T2" fmla="*/ 11 w 11"/>
                    <a:gd name="T3" fmla="*/ 7 h 7"/>
                    <a:gd name="T4" fmla="*/ 5 w 11"/>
                    <a:gd name="T5" fmla="*/ 6 h 7"/>
                    <a:gd name="T6" fmla="*/ 3 w 11"/>
                    <a:gd name="T7" fmla="*/ 1 h 7"/>
                    <a:gd name="T8" fmla="*/ 8 w 11"/>
                    <a:gd name="T9" fmla="*/ 0 h 7"/>
                    <a:gd name="T10" fmla="*/ 11 w 11"/>
                    <a:gd name="T11" fmla="*/ 0 h 7"/>
                    <a:gd name="T12" fmla="*/ 11 w 11"/>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1" h="7">
                      <a:moveTo>
                        <a:pt x="11" y="7"/>
                      </a:moveTo>
                      <a:cubicBezTo>
                        <a:pt x="11" y="7"/>
                        <a:pt x="11" y="7"/>
                        <a:pt x="11" y="7"/>
                      </a:cubicBezTo>
                      <a:cubicBezTo>
                        <a:pt x="9" y="7"/>
                        <a:pt x="7" y="7"/>
                        <a:pt x="5" y="6"/>
                      </a:cubicBezTo>
                      <a:cubicBezTo>
                        <a:pt x="4" y="5"/>
                        <a:pt x="0" y="2"/>
                        <a:pt x="3" y="1"/>
                      </a:cubicBezTo>
                      <a:cubicBezTo>
                        <a:pt x="5" y="1"/>
                        <a:pt x="6" y="0"/>
                        <a:pt x="8" y="0"/>
                      </a:cubicBezTo>
                      <a:cubicBezTo>
                        <a:pt x="9" y="0"/>
                        <a:pt x="10" y="0"/>
                        <a:pt x="11" y="0"/>
                      </a:cubicBezTo>
                      <a:cubicBezTo>
                        <a:pt x="11" y="2"/>
                        <a:pt x="11" y="5"/>
                        <a:pt x="11"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756"/>
                <p:cNvSpPr>
                  <a:spLocks/>
                </p:cNvSpPr>
                <p:nvPr/>
              </p:nvSpPr>
              <p:spPr bwMode="auto">
                <a:xfrm>
                  <a:off x="3221" y="861"/>
                  <a:ext cx="24" cy="19"/>
                </a:xfrm>
                <a:custGeom>
                  <a:avLst/>
                  <a:gdLst>
                    <a:gd name="T0" fmla="*/ 10 w 10"/>
                    <a:gd name="T1" fmla="*/ 7 h 8"/>
                    <a:gd name="T2" fmla="*/ 7 w 10"/>
                    <a:gd name="T3" fmla="*/ 7 h 8"/>
                    <a:gd name="T4" fmla="*/ 0 w 10"/>
                    <a:gd name="T5" fmla="*/ 8 h 8"/>
                    <a:gd name="T6" fmla="*/ 5 w 10"/>
                    <a:gd name="T7" fmla="*/ 0 h 8"/>
                    <a:gd name="T8" fmla="*/ 10 w 10"/>
                    <a:gd name="T9" fmla="*/ 7 h 8"/>
                  </a:gdLst>
                  <a:ahLst/>
                  <a:cxnLst>
                    <a:cxn ang="0">
                      <a:pos x="T0" y="T1"/>
                    </a:cxn>
                    <a:cxn ang="0">
                      <a:pos x="T2" y="T3"/>
                    </a:cxn>
                    <a:cxn ang="0">
                      <a:pos x="T4" y="T5"/>
                    </a:cxn>
                    <a:cxn ang="0">
                      <a:pos x="T6" y="T7"/>
                    </a:cxn>
                    <a:cxn ang="0">
                      <a:pos x="T8" y="T9"/>
                    </a:cxn>
                  </a:cxnLst>
                  <a:rect l="0" t="0" r="r" b="b"/>
                  <a:pathLst>
                    <a:path w="10" h="8">
                      <a:moveTo>
                        <a:pt x="10" y="7"/>
                      </a:moveTo>
                      <a:cubicBezTo>
                        <a:pt x="9" y="7"/>
                        <a:pt x="8" y="7"/>
                        <a:pt x="7" y="7"/>
                      </a:cubicBezTo>
                      <a:cubicBezTo>
                        <a:pt x="5" y="7"/>
                        <a:pt x="3" y="7"/>
                        <a:pt x="0" y="8"/>
                      </a:cubicBezTo>
                      <a:cubicBezTo>
                        <a:pt x="2" y="5"/>
                        <a:pt x="4" y="2"/>
                        <a:pt x="5" y="0"/>
                      </a:cubicBezTo>
                      <a:cubicBezTo>
                        <a:pt x="6" y="2"/>
                        <a:pt x="8" y="5"/>
                        <a:pt x="10" y="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757"/>
                <p:cNvSpPr>
                  <a:spLocks/>
                </p:cNvSpPr>
                <p:nvPr/>
              </p:nvSpPr>
              <p:spPr bwMode="auto">
                <a:xfrm>
                  <a:off x="3158" y="1010"/>
                  <a:ext cx="52" cy="64"/>
                </a:xfrm>
                <a:custGeom>
                  <a:avLst/>
                  <a:gdLst>
                    <a:gd name="T0" fmla="*/ 22 w 22"/>
                    <a:gd name="T1" fmla="*/ 3 h 27"/>
                    <a:gd name="T2" fmla="*/ 20 w 22"/>
                    <a:gd name="T3" fmla="*/ 8 h 27"/>
                    <a:gd name="T4" fmla="*/ 12 w 22"/>
                    <a:gd name="T5" fmla="*/ 8 h 27"/>
                    <a:gd name="T6" fmla="*/ 6 w 22"/>
                    <a:gd name="T7" fmla="*/ 11 h 27"/>
                    <a:gd name="T8" fmla="*/ 8 w 22"/>
                    <a:gd name="T9" fmla="*/ 17 h 27"/>
                    <a:gd name="T10" fmla="*/ 15 w 22"/>
                    <a:gd name="T11" fmla="*/ 23 h 27"/>
                    <a:gd name="T12" fmla="*/ 14 w 22"/>
                    <a:gd name="T13" fmla="*/ 27 h 27"/>
                    <a:gd name="T14" fmla="*/ 13 w 22"/>
                    <a:gd name="T15" fmla="*/ 26 h 27"/>
                    <a:gd name="T16" fmla="*/ 0 w 22"/>
                    <a:gd name="T17" fmla="*/ 15 h 27"/>
                    <a:gd name="T18" fmla="*/ 1 w 22"/>
                    <a:gd name="T19" fmla="*/ 10 h 27"/>
                    <a:gd name="T20" fmla="*/ 22 w 22"/>
                    <a:gd name="T21"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7">
                      <a:moveTo>
                        <a:pt x="22" y="3"/>
                      </a:moveTo>
                      <a:cubicBezTo>
                        <a:pt x="21" y="5"/>
                        <a:pt x="20" y="7"/>
                        <a:pt x="20" y="8"/>
                      </a:cubicBezTo>
                      <a:cubicBezTo>
                        <a:pt x="18" y="7"/>
                        <a:pt x="14" y="8"/>
                        <a:pt x="12" y="8"/>
                      </a:cubicBezTo>
                      <a:cubicBezTo>
                        <a:pt x="10" y="9"/>
                        <a:pt x="7" y="9"/>
                        <a:pt x="6" y="11"/>
                      </a:cubicBezTo>
                      <a:cubicBezTo>
                        <a:pt x="5" y="13"/>
                        <a:pt x="7" y="15"/>
                        <a:pt x="8" y="17"/>
                      </a:cubicBezTo>
                      <a:cubicBezTo>
                        <a:pt x="10" y="19"/>
                        <a:pt x="13" y="21"/>
                        <a:pt x="15" y="23"/>
                      </a:cubicBezTo>
                      <a:cubicBezTo>
                        <a:pt x="15" y="24"/>
                        <a:pt x="15" y="26"/>
                        <a:pt x="14" y="27"/>
                      </a:cubicBezTo>
                      <a:cubicBezTo>
                        <a:pt x="14" y="26"/>
                        <a:pt x="14" y="26"/>
                        <a:pt x="13" y="26"/>
                      </a:cubicBezTo>
                      <a:cubicBezTo>
                        <a:pt x="8" y="24"/>
                        <a:pt x="1" y="21"/>
                        <a:pt x="0" y="15"/>
                      </a:cubicBezTo>
                      <a:cubicBezTo>
                        <a:pt x="0" y="13"/>
                        <a:pt x="0" y="12"/>
                        <a:pt x="1" y="10"/>
                      </a:cubicBezTo>
                      <a:cubicBezTo>
                        <a:pt x="5" y="2"/>
                        <a:pt x="14" y="0"/>
                        <a:pt x="22" y="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758"/>
                <p:cNvSpPr>
                  <a:spLocks/>
                </p:cNvSpPr>
                <p:nvPr/>
              </p:nvSpPr>
              <p:spPr bwMode="auto">
                <a:xfrm>
                  <a:off x="3248" y="811"/>
                  <a:ext cx="7" cy="10"/>
                </a:xfrm>
                <a:custGeom>
                  <a:avLst/>
                  <a:gdLst>
                    <a:gd name="T0" fmla="*/ 3 w 3"/>
                    <a:gd name="T1" fmla="*/ 1 h 4"/>
                    <a:gd name="T2" fmla="*/ 0 w 3"/>
                    <a:gd name="T3" fmla="*/ 3 h 4"/>
                    <a:gd name="T4" fmla="*/ 2 w 3"/>
                    <a:gd name="T5" fmla="*/ 0 h 4"/>
                    <a:gd name="T6" fmla="*/ 3 w 3"/>
                    <a:gd name="T7" fmla="*/ 1 h 4"/>
                  </a:gdLst>
                  <a:ahLst/>
                  <a:cxnLst>
                    <a:cxn ang="0">
                      <a:pos x="T0" y="T1"/>
                    </a:cxn>
                    <a:cxn ang="0">
                      <a:pos x="T2" y="T3"/>
                    </a:cxn>
                    <a:cxn ang="0">
                      <a:pos x="T4" y="T5"/>
                    </a:cxn>
                    <a:cxn ang="0">
                      <a:pos x="T6" y="T7"/>
                    </a:cxn>
                  </a:cxnLst>
                  <a:rect l="0" t="0" r="r" b="b"/>
                  <a:pathLst>
                    <a:path w="3" h="4">
                      <a:moveTo>
                        <a:pt x="3" y="1"/>
                      </a:moveTo>
                      <a:cubicBezTo>
                        <a:pt x="3" y="2"/>
                        <a:pt x="2" y="4"/>
                        <a:pt x="0" y="3"/>
                      </a:cubicBezTo>
                      <a:cubicBezTo>
                        <a:pt x="1" y="2"/>
                        <a:pt x="2" y="1"/>
                        <a:pt x="2" y="0"/>
                      </a:cubicBezTo>
                      <a:cubicBezTo>
                        <a:pt x="3" y="0"/>
                        <a:pt x="3" y="1"/>
                        <a:pt x="3"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759"/>
                <p:cNvSpPr>
                  <a:spLocks/>
                </p:cNvSpPr>
                <p:nvPr/>
              </p:nvSpPr>
              <p:spPr bwMode="auto">
                <a:xfrm>
                  <a:off x="3039" y="1476"/>
                  <a:ext cx="66" cy="76"/>
                </a:xfrm>
                <a:custGeom>
                  <a:avLst/>
                  <a:gdLst>
                    <a:gd name="T0" fmla="*/ 20 w 28"/>
                    <a:gd name="T1" fmla="*/ 30 h 32"/>
                    <a:gd name="T2" fmla="*/ 20 w 28"/>
                    <a:gd name="T3" fmla="*/ 30 h 32"/>
                    <a:gd name="T4" fmla="*/ 0 w 28"/>
                    <a:gd name="T5" fmla="*/ 23 h 32"/>
                    <a:gd name="T6" fmla="*/ 0 w 28"/>
                    <a:gd name="T7" fmla="*/ 23 h 32"/>
                    <a:gd name="T8" fmla="*/ 28 w 28"/>
                    <a:gd name="T9" fmla="*/ 0 h 32"/>
                    <a:gd name="T10" fmla="*/ 20 w 28"/>
                    <a:gd name="T11" fmla="*/ 30 h 32"/>
                  </a:gdLst>
                  <a:ahLst/>
                  <a:cxnLst>
                    <a:cxn ang="0">
                      <a:pos x="T0" y="T1"/>
                    </a:cxn>
                    <a:cxn ang="0">
                      <a:pos x="T2" y="T3"/>
                    </a:cxn>
                    <a:cxn ang="0">
                      <a:pos x="T4" y="T5"/>
                    </a:cxn>
                    <a:cxn ang="0">
                      <a:pos x="T6" y="T7"/>
                    </a:cxn>
                    <a:cxn ang="0">
                      <a:pos x="T8" y="T9"/>
                    </a:cxn>
                    <a:cxn ang="0">
                      <a:pos x="T10" y="T11"/>
                    </a:cxn>
                  </a:cxnLst>
                  <a:rect l="0" t="0" r="r" b="b"/>
                  <a:pathLst>
                    <a:path w="28" h="32">
                      <a:moveTo>
                        <a:pt x="20" y="30"/>
                      </a:moveTo>
                      <a:cubicBezTo>
                        <a:pt x="20" y="30"/>
                        <a:pt x="20" y="30"/>
                        <a:pt x="20" y="30"/>
                      </a:cubicBezTo>
                      <a:cubicBezTo>
                        <a:pt x="12" y="31"/>
                        <a:pt x="3" y="32"/>
                        <a:pt x="0" y="23"/>
                      </a:cubicBezTo>
                      <a:cubicBezTo>
                        <a:pt x="0" y="23"/>
                        <a:pt x="0" y="23"/>
                        <a:pt x="0" y="23"/>
                      </a:cubicBezTo>
                      <a:cubicBezTo>
                        <a:pt x="7" y="13"/>
                        <a:pt x="16" y="5"/>
                        <a:pt x="28" y="0"/>
                      </a:cubicBezTo>
                      <a:cubicBezTo>
                        <a:pt x="20" y="7"/>
                        <a:pt x="16" y="19"/>
                        <a:pt x="20" y="3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760"/>
                <p:cNvSpPr>
                  <a:spLocks/>
                </p:cNvSpPr>
                <p:nvPr/>
              </p:nvSpPr>
              <p:spPr bwMode="auto">
                <a:xfrm>
                  <a:off x="3115" y="1278"/>
                  <a:ext cx="28" cy="40"/>
                </a:xfrm>
                <a:custGeom>
                  <a:avLst/>
                  <a:gdLst>
                    <a:gd name="T0" fmla="*/ 12 w 12"/>
                    <a:gd name="T1" fmla="*/ 6 h 17"/>
                    <a:gd name="T2" fmla="*/ 10 w 12"/>
                    <a:gd name="T3" fmla="*/ 7 h 17"/>
                    <a:gd name="T4" fmla="*/ 1 w 12"/>
                    <a:gd name="T5" fmla="*/ 17 h 17"/>
                    <a:gd name="T6" fmla="*/ 0 w 12"/>
                    <a:gd name="T7" fmla="*/ 15 h 17"/>
                    <a:gd name="T8" fmla="*/ 0 w 12"/>
                    <a:gd name="T9" fmla="*/ 0 h 17"/>
                    <a:gd name="T10" fmla="*/ 12 w 12"/>
                    <a:gd name="T11" fmla="*/ 6 h 17"/>
                  </a:gdLst>
                  <a:ahLst/>
                  <a:cxnLst>
                    <a:cxn ang="0">
                      <a:pos x="T0" y="T1"/>
                    </a:cxn>
                    <a:cxn ang="0">
                      <a:pos x="T2" y="T3"/>
                    </a:cxn>
                    <a:cxn ang="0">
                      <a:pos x="T4" y="T5"/>
                    </a:cxn>
                    <a:cxn ang="0">
                      <a:pos x="T6" y="T7"/>
                    </a:cxn>
                    <a:cxn ang="0">
                      <a:pos x="T8" y="T9"/>
                    </a:cxn>
                    <a:cxn ang="0">
                      <a:pos x="T10" y="T11"/>
                    </a:cxn>
                  </a:cxnLst>
                  <a:rect l="0" t="0" r="r" b="b"/>
                  <a:pathLst>
                    <a:path w="12" h="17">
                      <a:moveTo>
                        <a:pt x="12" y="6"/>
                      </a:moveTo>
                      <a:cubicBezTo>
                        <a:pt x="12" y="6"/>
                        <a:pt x="11" y="7"/>
                        <a:pt x="10" y="7"/>
                      </a:cubicBezTo>
                      <a:cubicBezTo>
                        <a:pt x="6" y="10"/>
                        <a:pt x="3" y="13"/>
                        <a:pt x="1" y="17"/>
                      </a:cubicBezTo>
                      <a:cubicBezTo>
                        <a:pt x="1" y="17"/>
                        <a:pt x="0" y="16"/>
                        <a:pt x="0" y="15"/>
                      </a:cubicBezTo>
                      <a:cubicBezTo>
                        <a:pt x="0" y="10"/>
                        <a:pt x="0" y="5"/>
                        <a:pt x="0" y="0"/>
                      </a:cubicBezTo>
                      <a:cubicBezTo>
                        <a:pt x="3" y="3"/>
                        <a:pt x="7" y="5"/>
                        <a:pt x="12" y="6"/>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761"/>
                <p:cNvSpPr>
                  <a:spLocks/>
                </p:cNvSpPr>
                <p:nvPr/>
              </p:nvSpPr>
              <p:spPr bwMode="auto">
                <a:xfrm>
                  <a:off x="3134" y="1076"/>
                  <a:ext cx="57" cy="71"/>
                </a:xfrm>
                <a:custGeom>
                  <a:avLst/>
                  <a:gdLst>
                    <a:gd name="T0" fmla="*/ 18 w 24"/>
                    <a:gd name="T1" fmla="*/ 30 h 30"/>
                    <a:gd name="T2" fmla="*/ 17 w 24"/>
                    <a:gd name="T3" fmla="*/ 30 h 30"/>
                    <a:gd name="T4" fmla="*/ 15 w 24"/>
                    <a:gd name="T5" fmla="*/ 30 h 30"/>
                    <a:gd name="T6" fmla="*/ 0 w 24"/>
                    <a:gd name="T7" fmla="*/ 16 h 30"/>
                    <a:gd name="T8" fmla="*/ 2 w 24"/>
                    <a:gd name="T9" fmla="*/ 10 h 30"/>
                    <a:gd name="T10" fmla="*/ 22 w 24"/>
                    <a:gd name="T11" fmla="*/ 2 h 30"/>
                    <a:gd name="T12" fmla="*/ 24 w 24"/>
                    <a:gd name="T13" fmla="*/ 1 h 30"/>
                    <a:gd name="T14" fmla="*/ 22 w 24"/>
                    <a:gd name="T15" fmla="*/ 8 h 30"/>
                    <a:gd name="T16" fmla="*/ 14 w 24"/>
                    <a:gd name="T17" fmla="*/ 7 h 30"/>
                    <a:gd name="T18" fmla="*/ 9 w 24"/>
                    <a:gd name="T19" fmla="*/ 12 h 30"/>
                    <a:gd name="T20" fmla="*/ 11 w 24"/>
                    <a:gd name="T21" fmla="*/ 18 h 30"/>
                    <a:gd name="T22" fmla="*/ 19 w 24"/>
                    <a:gd name="T23" fmla="*/ 20 h 30"/>
                    <a:gd name="T24" fmla="*/ 18 w 24"/>
                    <a:gd name="T2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0">
                      <a:moveTo>
                        <a:pt x="18" y="30"/>
                      </a:moveTo>
                      <a:cubicBezTo>
                        <a:pt x="18" y="30"/>
                        <a:pt x="18" y="30"/>
                        <a:pt x="17" y="30"/>
                      </a:cubicBezTo>
                      <a:cubicBezTo>
                        <a:pt x="17" y="30"/>
                        <a:pt x="16" y="30"/>
                        <a:pt x="15" y="30"/>
                      </a:cubicBezTo>
                      <a:cubicBezTo>
                        <a:pt x="8" y="29"/>
                        <a:pt x="1" y="23"/>
                        <a:pt x="0" y="16"/>
                      </a:cubicBezTo>
                      <a:cubicBezTo>
                        <a:pt x="1" y="14"/>
                        <a:pt x="1" y="12"/>
                        <a:pt x="2" y="10"/>
                      </a:cubicBezTo>
                      <a:cubicBezTo>
                        <a:pt x="5" y="2"/>
                        <a:pt x="15" y="0"/>
                        <a:pt x="22" y="2"/>
                      </a:cubicBezTo>
                      <a:cubicBezTo>
                        <a:pt x="23" y="2"/>
                        <a:pt x="23" y="2"/>
                        <a:pt x="24" y="1"/>
                      </a:cubicBezTo>
                      <a:cubicBezTo>
                        <a:pt x="23" y="4"/>
                        <a:pt x="22" y="6"/>
                        <a:pt x="22" y="8"/>
                      </a:cubicBezTo>
                      <a:cubicBezTo>
                        <a:pt x="20" y="7"/>
                        <a:pt x="16" y="7"/>
                        <a:pt x="14" y="7"/>
                      </a:cubicBezTo>
                      <a:cubicBezTo>
                        <a:pt x="12" y="8"/>
                        <a:pt x="10" y="10"/>
                        <a:pt x="9" y="12"/>
                      </a:cubicBezTo>
                      <a:cubicBezTo>
                        <a:pt x="9" y="15"/>
                        <a:pt x="10" y="17"/>
                        <a:pt x="11" y="18"/>
                      </a:cubicBezTo>
                      <a:cubicBezTo>
                        <a:pt x="14" y="20"/>
                        <a:pt x="17" y="21"/>
                        <a:pt x="19" y="20"/>
                      </a:cubicBezTo>
                      <a:cubicBezTo>
                        <a:pt x="19" y="24"/>
                        <a:pt x="18" y="27"/>
                        <a:pt x="18" y="3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762"/>
                <p:cNvSpPr>
                  <a:spLocks/>
                </p:cNvSpPr>
                <p:nvPr/>
              </p:nvSpPr>
              <p:spPr bwMode="auto">
                <a:xfrm>
                  <a:off x="3179" y="1036"/>
                  <a:ext cx="24" cy="24"/>
                </a:xfrm>
                <a:custGeom>
                  <a:avLst/>
                  <a:gdLst>
                    <a:gd name="T0" fmla="*/ 10 w 10"/>
                    <a:gd name="T1" fmla="*/ 0 h 10"/>
                    <a:gd name="T2" fmla="*/ 7 w 10"/>
                    <a:gd name="T3" fmla="*/ 10 h 10"/>
                    <a:gd name="T4" fmla="*/ 4 w 10"/>
                    <a:gd name="T5" fmla="*/ 7 h 10"/>
                    <a:gd name="T6" fmla="*/ 0 w 10"/>
                    <a:gd name="T7" fmla="*/ 2 h 10"/>
                    <a:gd name="T8" fmla="*/ 2 w 10"/>
                    <a:gd name="T9" fmla="*/ 0 h 10"/>
                    <a:gd name="T10" fmla="*/ 6 w 10"/>
                    <a:gd name="T11" fmla="*/ 0 h 10"/>
                    <a:gd name="T12" fmla="*/ 10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0" y="0"/>
                      </a:moveTo>
                      <a:cubicBezTo>
                        <a:pt x="9" y="3"/>
                        <a:pt x="8" y="7"/>
                        <a:pt x="7" y="10"/>
                      </a:cubicBezTo>
                      <a:cubicBezTo>
                        <a:pt x="6" y="9"/>
                        <a:pt x="5" y="8"/>
                        <a:pt x="4" y="7"/>
                      </a:cubicBezTo>
                      <a:cubicBezTo>
                        <a:pt x="3" y="6"/>
                        <a:pt x="0" y="4"/>
                        <a:pt x="0" y="2"/>
                      </a:cubicBezTo>
                      <a:cubicBezTo>
                        <a:pt x="0" y="1"/>
                        <a:pt x="1" y="1"/>
                        <a:pt x="2" y="0"/>
                      </a:cubicBezTo>
                      <a:cubicBezTo>
                        <a:pt x="3" y="0"/>
                        <a:pt x="4" y="0"/>
                        <a:pt x="6" y="0"/>
                      </a:cubicBezTo>
                      <a:cubicBezTo>
                        <a:pt x="7" y="0"/>
                        <a:pt x="8" y="0"/>
                        <a:pt x="1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763"/>
                <p:cNvSpPr>
                  <a:spLocks/>
                </p:cNvSpPr>
                <p:nvPr/>
              </p:nvSpPr>
              <p:spPr bwMode="auto">
                <a:xfrm>
                  <a:off x="3160" y="1098"/>
                  <a:ext cx="24" cy="21"/>
                </a:xfrm>
                <a:custGeom>
                  <a:avLst/>
                  <a:gdLst>
                    <a:gd name="T0" fmla="*/ 10 w 10"/>
                    <a:gd name="T1" fmla="*/ 2 h 9"/>
                    <a:gd name="T2" fmla="*/ 9 w 10"/>
                    <a:gd name="T3" fmla="*/ 9 h 9"/>
                    <a:gd name="T4" fmla="*/ 2 w 10"/>
                    <a:gd name="T5" fmla="*/ 4 h 9"/>
                    <a:gd name="T6" fmla="*/ 10 w 10"/>
                    <a:gd name="T7" fmla="*/ 2 h 9"/>
                  </a:gdLst>
                  <a:ahLst/>
                  <a:cxnLst>
                    <a:cxn ang="0">
                      <a:pos x="T0" y="T1"/>
                    </a:cxn>
                    <a:cxn ang="0">
                      <a:pos x="T2" y="T3"/>
                    </a:cxn>
                    <a:cxn ang="0">
                      <a:pos x="T4" y="T5"/>
                    </a:cxn>
                    <a:cxn ang="0">
                      <a:pos x="T6" y="T7"/>
                    </a:cxn>
                  </a:cxnLst>
                  <a:rect l="0" t="0" r="r" b="b"/>
                  <a:pathLst>
                    <a:path w="10" h="9">
                      <a:moveTo>
                        <a:pt x="10" y="2"/>
                      </a:moveTo>
                      <a:cubicBezTo>
                        <a:pt x="10" y="4"/>
                        <a:pt x="9" y="7"/>
                        <a:pt x="9" y="9"/>
                      </a:cubicBezTo>
                      <a:cubicBezTo>
                        <a:pt x="6" y="9"/>
                        <a:pt x="0" y="7"/>
                        <a:pt x="2" y="4"/>
                      </a:cubicBezTo>
                      <a:cubicBezTo>
                        <a:pt x="4" y="0"/>
                        <a:pt x="7" y="2"/>
                        <a:pt x="10"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764"/>
                <p:cNvSpPr>
                  <a:spLocks/>
                </p:cNvSpPr>
                <p:nvPr/>
              </p:nvSpPr>
              <p:spPr bwMode="auto">
                <a:xfrm>
                  <a:off x="2996" y="1542"/>
                  <a:ext cx="81" cy="95"/>
                </a:xfrm>
                <a:custGeom>
                  <a:avLst/>
                  <a:gdLst>
                    <a:gd name="T0" fmla="*/ 28 w 34"/>
                    <a:gd name="T1" fmla="*/ 37 h 40"/>
                    <a:gd name="T2" fmla="*/ 28 w 34"/>
                    <a:gd name="T3" fmla="*/ 37 h 40"/>
                    <a:gd name="T4" fmla="*/ 13 w 34"/>
                    <a:gd name="T5" fmla="*/ 39 h 40"/>
                    <a:gd name="T6" fmla="*/ 2 w 34"/>
                    <a:gd name="T7" fmla="*/ 26 h 40"/>
                    <a:gd name="T8" fmla="*/ 2 w 34"/>
                    <a:gd name="T9" fmla="*/ 26 h 40"/>
                    <a:gd name="T10" fmla="*/ 15 w 34"/>
                    <a:gd name="T11" fmla="*/ 0 h 40"/>
                    <a:gd name="T12" fmla="*/ 34 w 34"/>
                    <a:gd name="T13" fmla="*/ 7 h 40"/>
                    <a:gd name="T14" fmla="*/ 28 w 34"/>
                    <a:gd name="T15" fmla="*/ 35 h 40"/>
                    <a:gd name="T16" fmla="*/ 28 w 34"/>
                    <a:gd name="T1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0">
                      <a:moveTo>
                        <a:pt x="28" y="37"/>
                      </a:moveTo>
                      <a:cubicBezTo>
                        <a:pt x="28" y="37"/>
                        <a:pt x="28" y="37"/>
                        <a:pt x="28" y="37"/>
                      </a:cubicBezTo>
                      <a:cubicBezTo>
                        <a:pt x="23" y="39"/>
                        <a:pt x="18" y="40"/>
                        <a:pt x="13" y="39"/>
                      </a:cubicBezTo>
                      <a:cubicBezTo>
                        <a:pt x="8" y="37"/>
                        <a:pt x="0" y="33"/>
                        <a:pt x="2" y="26"/>
                      </a:cubicBezTo>
                      <a:cubicBezTo>
                        <a:pt x="2" y="26"/>
                        <a:pt x="2" y="26"/>
                        <a:pt x="2" y="26"/>
                      </a:cubicBezTo>
                      <a:cubicBezTo>
                        <a:pt x="5" y="17"/>
                        <a:pt x="10" y="8"/>
                        <a:pt x="15" y="0"/>
                      </a:cubicBezTo>
                      <a:cubicBezTo>
                        <a:pt x="19" y="7"/>
                        <a:pt x="26" y="8"/>
                        <a:pt x="34" y="7"/>
                      </a:cubicBezTo>
                      <a:cubicBezTo>
                        <a:pt x="27" y="15"/>
                        <a:pt x="25" y="26"/>
                        <a:pt x="28" y="35"/>
                      </a:cubicBezTo>
                      <a:cubicBezTo>
                        <a:pt x="28" y="36"/>
                        <a:pt x="28" y="36"/>
                        <a:pt x="28" y="3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765"/>
                <p:cNvSpPr>
                  <a:spLocks/>
                </p:cNvSpPr>
                <p:nvPr/>
              </p:nvSpPr>
              <p:spPr bwMode="auto">
                <a:xfrm>
                  <a:off x="2982" y="1623"/>
                  <a:ext cx="66" cy="95"/>
                </a:xfrm>
                <a:custGeom>
                  <a:avLst/>
                  <a:gdLst>
                    <a:gd name="T0" fmla="*/ 26 w 28"/>
                    <a:gd name="T1" fmla="*/ 38 h 40"/>
                    <a:gd name="T2" fmla="*/ 26 w 28"/>
                    <a:gd name="T3" fmla="*/ 38 h 40"/>
                    <a:gd name="T4" fmla="*/ 4 w 28"/>
                    <a:gd name="T5" fmla="*/ 31 h 40"/>
                    <a:gd name="T6" fmla="*/ 2 w 28"/>
                    <a:gd name="T7" fmla="*/ 12 h 40"/>
                    <a:gd name="T8" fmla="*/ 2 w 28"/>
                    <a:gd name="T9" fmla="*/ 10 h 40"/>
                    <a:gd name="T10" fmla="*/ 5 w 28"/>
                    <a:gd name="T11" fmla="*/ 0 h 40"/>
                    <a:gd name="T12" fmla="*/ 13 w 28"/>
                    <a:gd name="T13" fmla="*/ 7 h 40"/>
                    <a:gd name="T14" fmla="*/ 28 w 28"/>
                    <a:gd name="T15" fmla="*/ 10 h 40"/>
                    <a:gd name="T16" fmla="*/ 26 w 28"/>
                    <a:gd name="T17"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0">
                      <a:moveTo>
                        <a:pt x="26" y="38"/>
                      </a:moveTo>
                      <a:cubicBezTo>
                        <a:pt x="26" y="38"/>
                        <a:pt x="26" y="38"/>
                        <a:pt x="26" y="38"/>
                      </a:cubicBezTo>
                      <a:cubicBezTo>
                        <a:pt x="18" y="40"/>
                        <a:pt x="9" y="38"/>
                        <a:pt x="4" y="31"/>
                      </a:cubicBezTo>
                      <a:cubicBezTo>
                        <a:pt x="0" y="25"/>
                        <a:pt x="1" y="19"/>
                        <a:pt x="2" y="12"/>
                      </a:cubicBezTo>
                      <a:cubicBezTo>
                        <a:pt x="3" y="11"/>
                        <a:pt x="2" y="11"/>
                        <a:pt x="2" y="10"/>
                      </a:cubicBezTo>
                      <a:cubicBezTo>
                        <a:pt x="3" y="7"/>
                        <a:pt x="4" y="3"/>
                        <a:pt x="5" y="0"/>
                      </a:cubicBezTo>
                      <a:cubicBezTo>
                        <a:pt x="7" y="3"/>
                        <a:pt x="10" y="6"/>
                        <a:pt x="13" y="7"/>
                      </a:cubicBezTo>
                      <a:cubicBezTo>
                        <a:pt x="18" y="10"/>
                        <a:pt x="23" y="10"/>
                        <a:pt x="28" y="10"/>
                      </a:cubicBezTo>
                      <a:cubicBezTo>
                        <a:pt x="23" y="18"/>
                        <a:pt x="22" y="29"/>
                        <a:pt x="26" y="3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766"/>
                <p:cNvSpPr>
                  <a:spLocks/>
                </p:cNvSpPr>
                <p:nvPr/>
              </p:nvSpPr>
              <p:spPr bwMode="auto">
                <a:xfrm>
                  <a:off x="2958" y="1692"/>
                  <a:ext cx="72" cy="97"/>
                </a:xfrm>
                <a:custGeom>
                  <a:avLst/>
                  <a:gdLst>
                    <a:gd name="T0" fmla="*/ 24 w 30"/>
                    <a:gd name="T1" fmla="*/ 33 h 41"/>
                    <a:gd name="T2" fmla="*/ 26 w 30"/>
                    <a:gd name="T3" fmla="*/ 41 h 41"/>
                    <a:gd name="T4" fmla="*/ 0 w 30"/>
                    <a:gd name="T5" fmla="*/ 35 h 41"/>
                    <a:gd name="T6" fmla="*/ 8 w 30"/>
                    <a:gd name="T7" fmla="*/ 0 h 41"/>
                    <a:gd name="T8" fmla="*/ 11 w 30"/>
                    <a:gd name="T9" fmla="*/ 6 h 41"/>
                    <a:gd name="T10" fmla="*/ 30 w 30"/>
                    <a:gd name="T11" fmla="*/ 15 h 41"/>
                    <a:gd name="T12" fmla="*/ 24 w 30"/>
                    <a:gd name="T13" fmla="*/ 33 h 41"/>
                  </a:gdLst>
                  <a:ahLst/>
                  <a:cxnLst>
                    <a:cxn ang="0">
                      <a:pos x="T0" y="T1"/>
                    </a:cxn>
                    <a:cxn ang="0">
                      <a:pos x="T2" y="T3"/>
                    </a:cxn>
                    <a:cxn ang="0">
                      <a:pos x="T4" y="T5"/>
                    </a:cxn>
                    <a:cxn ang="0">
                      <a:pos x="T6" y="T7"/>
                    </a:cxn>
                    <a:cxn ang="0">
                      <a:pos x="T8" y="T9"/>
                    </a:cxn>
                    <a:cxn ang="0">
                      <a:pos x="T10" y="T11"/>
                    </a:cxn>
                    <a:cxn ang="0">
                      <a:pos x="T12" y="T13"/>
                    </a:cxn>
                  </a:cxnLst>
                  <a:rect l="0" t="0" r="r" b="b"/>
                  <a:pathLst>
                    <a:path w="30" h="41">
                      <a:moveTo>
                        <a:pt x="24" y="33"/>
                      </a:moveTo>
                      <a:cubicBezTo>
                        <a:pt x="24" y="36"/>
                        <a:pt x="25" y="38"/>
                        <a:pt x="26" y="41"/>
                      </a:cubicBezTo>
                      <a:cubicBezTo>
                        <a:pt x="18" y="38"/>
                        <a:pt x="9" y="36"/>
                        <a:pt x="0" y="35"/>
                      </a:cubicBezTo>
                      <a:cubicBezTo>
                        <a:pt x="3" y="24"/>
                        <a:pt x="5" y="12"/>
                        <a:pt x="8" y="0"/>
                      </a:cubicBezTo>
                      <a:cubicBezTo>
                        <a:pt x="8" y="2"/>
                        <a:pt x="10" y="4"/>
                        <a:pt x="11" y="6"/>
                      </a:cubicBezTo>
                      <a:cubicBezTo>
                        <a:pt x="16" y="12"/>
                        <a:pt x="23" y="15"/>
                        <a:pt x="30" y="15"/>
                      </a:cubicBezTo>
                      <a:cubicBezTo>
                        <a:pt x="27" y="20"/>
                        <a:pt x="24" y="26"/>
                        <a:pt x="24" y="3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767"/>
                <p:cNvSpPr>
                  <a:spLocks/>
                </p:cNvSpPr>
                <p:nvPr/>
              </p:nvSpPr>
              <p:spPr bwMode="auto">
                <a:xfrm>
                  <a:off x="3105" y="1311"/>
                  <a:ext cx="10" cy="9"/>
                </a:xfrm>
                <a:custGeom>
                  <a:avLst/>
                  <a:gdLst>
                    <a:gd name="T0" fmla="*/ 4 w 4"/>
                    <a:gd name="T1" fmla="*/ 2 h 4"/>
                    <a:gd name="T2" fmla="*/ 3 w 4"/>
                    <a:gd name="T3" fmla="*/ 3 h 4"/>
                    <a:gd name="T4" fmla="*/ 1 w 4"/>
                    <a:gd name="T5" fmla="*/ 4 h 4"/>
                    <a:gd name="T6" fmla="*/ 0 w 4"/>
                    <a:gd name="T7" fmla="*/ 0 h 4"/>
                    <a:gd name="T8" fmla="*/ 3 w 4"/>
                    <a:gd name="T9" fmla="*/ 0 h 4"/>
                    <a:gd name="T10" fmla="*/ 4 w 4"/>
                    <a:gd name="T11" fmla="*/ 1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2"/>
                        <a:pt x="4" y="3"/>
                        <a:pt x="3" y="3"/>
                      </a:cubicBezTo>
                      <a:cubicBezTo>
                        <a:pt x="2" y="4"/>
                        <a:pt x="1" y="4"/>
                        <a:pt x="1" y="4"/>
                      </a:cubicBezTo>
                      <a:cubicBezTo>
                        <a:pt x="1" y="3"/>
                        <a:pt x="1" y="1"/>
                        <a:pt x="0" y="0"/>
                      </a:cubicBezTo>
                      <a:cubicBezTo>
                        <a:pt x="1" y="0"/>
                        <a:pt x="2" y="0"/>
                        <a:pt x="3" y="0"/>
                      </a:cubicBezTo>
                      <a:cubicBezTo>
                        <a:pt x="4" y="0"/>
                        <a:pt x="4" y="1"/>
                        <a:pt x="4" y="1"/>
                      </a:cubicBezTo>
                      <a:cubicBezTo>
                        <a:pt x="4" y="1"/>
                        <a:pt x="4" y="1"/>
                        <a:pt x="4"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768"/>
                <p:cNvSpPr>
                  <a:spLocks/>
                </p:cNvSpPr>
                <p:nvPr/>
              </p:nvSpPr>
              <p:spPr bwMode="auto">
                <a:xfrm>
                  <a:off x="3117" y="1202"/>
                  <a:ext cx="29" cy="38"/>
                </a:xfrm>
                <a:custGeom>
                  <a:avLst/>
                  <a:gdLst>
                    <a:gd name="T0" fmla="*/ 12 w 12"/>
                    <a:gd name="T1" fmla="*/ 9 h 16"/>
                    <a:gd name="T2" fmla="*/ 0 w 12"/>
                    <a:gd name="T3" fmla="*/ 16 h 16"/>
                    <a:gd name="T4" fmla="*/ 1 w 12"/>
                    <a:gd name="T5" fmla="*/ 0 h 16"/>
                    <a:gd name="T6" fmla="*/ 12 w 12"/>
                    <a:gd name="T7" fmla="*/ 9 h 16"/>
                  </a:gdLst>
                  <a:ahLst/>
                  <a:cxnLst>
                    <a:cxn ang="0">
                      <a:pos x="T0" y="T1"/>
                    </a:cxn>
                    <a:cxn ang="0">
                      <a:pos x="T2" y="T3"/>
                    </a:cxn>
                    <a:cxn ang="0">
                      <a:pos x="T4" y="T5"/>
                    </a:cxn>
                    <a:cxn ang="0">
                      <a:pos x="T6" y="T7"/>
                    </a:cxn>
                  </a:cxnLst>
                  <a:rect l="0" t="0" r="r" b="b"/>
                  <a:pathLst>
                    <a:path w="12" h="16">
                      <a:moveTo>
                        <a:pt x="12" y="9"/>
                      </a:moveTo>
                      <a:cubicBezTo>
                        <a:pt x="7" y="11"/>
                        <a:pt x="3" y="13"/>
                        <a:pt x="0" y="16"/>
                      </a:cubicBezTo>
                      <a:cubicBezTo>
                        <a:pt x="0" y="11"/>
                        <a:pt x="1" y="5"/>
                        <a:pt x="1" y="0"/>
                      </a:cubicBezTo>
                      <a:cubicBezTo>
                        <a:pt x="3" y="5"/>
                        <a:pt x="7" y="7"/>
                        <a:pt x="12"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769"/>
                <p:cNvSpPr>
                  <a:spLocks/>
                </p:cNvSpPr>
                <p:nvPr/>
              </p:nvSpPr>
              <p:spPr bwMode="auto">
                <a:xfrm>
                  <a:off x="2783" y="835"/>
                  <a:ext cx="431" cy="558"/>
                </a:xfrm>
                <a:custGeom>
                  <a:avLst/>
                  <a:gdLst>
                    <a:gd name="T0" fmla="*/ 182 w 182"/>
                    <a:gd name="T1" fmla="*/ 15 h 236"/>
                    <a:gd name="T2" fmla="*/ 182 w 182"/>
                    <a:gd name="T3" fmla="*/ 16 h 236"/>
                    <a:gd name="T4" fmla="*/ 171 w 182"/>
                    <a:gd name="T5" fmla="*/ 37 h 236"/>
                    <a:gd name="T6" fmla="*/ 170 w 182"/>
                    <a:gd name="T7" fmla="*/ 37 h 236"/>
                    <a:gd name="T8" fmla="*/ 169 w 182"/>
                    <a:gd name="T9" fmla="*/ 37 h 236"/>
                    <a:gd name="T10" fmla="*/ 171 w 182"/>
                    <a:gd name="T11" fmla="*/ 32 h 236"/>
                    <a:gd name="T12" fmla="*/ 101 w 182"/>
                    <a:gd name="T13" fmla="*/ 35 h 236"/>
                    <a:gd name="T14" fmla="*/ 66 w 182"/>
                    <a:gd name="T15" fmla="*/ 61 h 236"/>
                    <a:gd name="T16" fmla="*/ 28 w 182"/>
                    <a:gd name="T17" fmla="*/ 91 h 236"/>
                    <a:gd name="T18" fmla="*/ 27 w 182"/>
                    <a:gd name="T19" fmla="*/ 95 h 236"/>
                    <a:gd name="T20" fmla="*/ 67 w 182"/>
                    <a:gd name="T21" fmla="*/ 172 h 236"/>
                    <a:gd name="T22" fmla="*/ 137 w 182"/>
                    <a:gd name="T23" fmla="*/ 205 h 236"/>
                    <a:gd name="T24" fmla="*/ 139 w 182"/>
                    <a:gd name="T25" fmla="*/ 233 h 236"/>
                    <a:gd name="T26" fmla="*/ 110 w 182"/>
                    <a:gd name="T27" fmla="*/ 234 h 236"/>
                    <a:gd name="T28" fmla="*/ 50 w 182"/>
                    <a:gd name="T29" fmla="*/ 185 h 236"/>
                    <a:gd name="T30" fmla="*/ 0 w 182"/>
                    <a:gd name="T31" fmla="*/ 90 h 236"/>
                    <a:gd name="T32" fmla="*/ 71 w 182"/>
                    <a:gd name="T33" fmla="*/ 28 h 236"/>
                    <a:gd name="T34" fmla="*/ 73 w 182"/>
                    <a:gd name="T35" fmla="*/ 26 h 236"/>
                    <a:gd name="T36" fmla="*/ 122 w 182"/>
                    <a:gd name="T37" fmla="*/ 2 h 236"/>
                    <a:gd name="T38" fmla="*/ 182 w 182"/>
                    <a:gd name="T39" fmla="*/ 15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236">
                      <a:moveTo>
                        <a:pt x="182" y="15"/>
                      </a:moveTo>
                      <a:cubicBezTo>
                        <a:pt x="182" y="16"/>
                        <a:pt x="182" y="16"/>
                        <a:pt x="182" y="16"/>
                      </a:cubicBezTo>
                      <a:cubicBezTo>
                        <a:pt x="178" y="23"/>
                        <a:pt x="175" y="30"/>
                        <a:pt x="171" y="37"/>
                      </a:cubicBezTo>
                      <a:cubicBezTo>
                        <a:pt x="171" y="37"/>
                        <a:pt x="171" y="37"/>
                        <a:pt x="170" y="37"/>
                      </a:cubicBezTo>
                      <a:cubicBezTo>
                        <a:pt x="170" y="37"/>
                        <a:pt x="170" y="37"/>
                        <a:pt x="169" y="37"/>
                      </a:cubicBezTo>
                      <a:cubicBezTo>
                        <a:pt x="172" y="36"/>
                        <a:pt x="173" y="33"/>
                        <a:pt x="171" y="32"/>
                      </a:cubicBezTo>
                      <a:cubicBezTo>
                        <a:pt x="148" y="21"/>
                        <a:pt x="122" y="22"/>
                        <a:pt x="101" y="35"/>
                      </a:cubicBezTo>
                      <a:cubicBezTo>
                        <a:pt x="89" y="42"/>
                        <a:pt x="77" y="52"/>
                        <a:pt x="66" y="61"/>
                      </a:cubicBezTo>
                      <a:cubicBezTo>
                        <a:pt x="53" y="71"/>
                        <a:pt x="41" y="81"/>
                        <a:pt x="28" y="91"/>
                      </a:cubicBezTo>
                      <a:cubicBezTo>
                        <a:pt x="26" y="92"/>
                        <a:pt x="26" y="93"/>
                        <a:pt x="27" y="95"/>
                      </a:cubicBezTo>
                      <a:cubicBezTo>
                        <a:pt x="47" y="117"/>
                        <a:pt x="51" y="148"/>
                        <a:pt x="67" y="172"/>
                      </a:cubicBezTo>
                      <a:cubicBezTo>
                        <a:pt x="82" y="193"/>
                        <a:pt x="110" y="209"/>
                        <a:pt x="137" y="205"/>
                      </a:cubicBezTo>
                      <a:cubicBezTo>
                        <a:pt x="137" y="214"/>
                        <a:pt x="138" y="223"/>
                        <a:pt x="139" y="233"/>
                      </a:cubicBezTo>
                      <a:cubicBezTo>
                        <a:pt x="129" y="236"/>
                        <a:pt x="119" y="236"/>
                        <a:pt x="110" y="234"/>
                      </a:cubicBezTo>
                      <a:cubicBezTo>
                        <a:pt x="85" y="228"/>
                        <a:pt x="63" y="206"/>
                        <a:pt x="50" y="185"/>
                      </a:cubicBezTo>
                      <a:cubicBezTo>
                        <a:pt x="32" y="154"/>
                        <a:pt x="22" y="119"/>
                        <a:pt x="0" y="90"/>
                      </a:cubicBezTo>
                      <a:cubicBezTo>
                        <a:pt x="30" y="77"/>
                        <a:pt x="48" y="49"/>
                        <a:pt x="71" y="28"/>
                      </a:cubicBezTo>
                      <a:cubicBezTo>
                        <a:pt x="72" y="27"/>
                        <a:pt x="73" y="27"/>
                        <a:pt x="73" y="26"/>
                      </a:cubicBezTo>
                      <a:cubicBezTo>
                        <a:pt x="87" y="14"/>
                        <a:pt x="103" y="4"/>
                        <a:pt x="122" y="2"/>
                      </a:cubicBezTo>
                      <a:cubicBezTo>
                        <a:pt x="143" y="0"/>
                        <a:pt x="163" y="6"/>
                        <a:pt x="182" y="1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770"/>
                <p:cNvSpPr>
                  <a:spLocks/>
                </p:cNvSpPr>
                <p:nvPr/>
              </p:nvSpPr>
              <p:spPr bwMode="auto">
                <a:xfrm>
                  <a:off x="3191" y="923"/>
                  <a:ext cx="23" cy="19"/>
                </a:xfrm>
                <a:custGeom>
                  <a:avLst/>
                  <a:gdLst>
                    <a:gd name="T0" fmla="*/ 4 w 10"/>
                    <a:gd name="T1" fmla="*/ 0 h 8"/>
                    <a:gd name="T2" fmla="*/ 10 w 10"/>
                    <a:gd name="T3" fmla="*/ 8 h 8"/>
                    <a:gd name="T4" fmla="*/ 0 w 10"/>
                    <a:gd name="T5" fmla="*/ 8 h 8"/>
                    <a:gd name="T6" fmla="*/ 2 w 10"/>
                    <a:gd name="T7" fmla="*/ 4 h 8"/>
                    <a:gd name="T8" fmla="*/ 4 w 10"/>
                    <a:gd name="T9" fmla="*/ 0 h 8"/>
                  </a:gdLst>
                  <a:ahLst/>
                  <a:cxnLst>
                    <a:cxn ang="0">
                      <a:pos x="T0" y="T1"/>
                    </a:cxn>
                    <a:cxn ang="0">
                      <a:pos x="T2" y="T3"/>
                    </a:cxn>
                    <a:cxn ang="0">
                      <a:pos x="T4" y="T5"/>
                    </a:cxn>
                    <a:cxn ang="0">
                      <a:pos x="T6" y="T7"/>
                    </a:cxn>
                    <a:cxn ang="0">
                      <a:pos x="T8" y="T9"/>
                    </a:cxn>
                  </a:cxnLst>
                  <a:rect l="0" t="0" r="r" b="b"/>
                  <a:pathLst>
                    <a:path w="10" h="8">
                      <a:moveTo>
                        <a:pt x="4" y="0"/>
                      </a:moveTo>
                      <a:cubicBezTo>
                        <a:pt x="5" y="3"/>
                        <a:pt x="7" y="6"/>
                        <a:pt x="10" y="8"/>
                      </a:cubicBezTo>
                      <a:cubicBezTo>
                        <a:pt x="7" y="8"/>
                        <a:pt x="3" y="8"/>
                        <a:pt x="0" y="8"/>
                      </a:cubicBezTo>
                      <a:cubicBezTo>
                        <a:pt x="1" y="7"/>
                        <a:pt x="2" y="5"/>
                        <a:pt x="2" y="4"/>
                      </a:cubicBezTo>
                      <a:cubicBezTo>
                        <a:pt x="3" y="3"/>
                        <a:pt x="3" y="1"/>
                        <a:pt x="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771"/>
                <p:cNvSpPr>
                  <a:spLocks/>
                </p:cNvSpPr>
                <p:nvPr/>
              </p:nvSpPr>
              <p:spPr bwMode="auto">
                <a:xfrm>
                  <a:off x="3184" y="580"/>
                  <a:ext cx="97" cy="99"/>
                </a:xfrm>
                <a:custGeom>
                  <a:avLst/>
                  <a:gdLst>
                    <a:gd name="T0" fmla="*/ 41 w 41"/>
                    <a:gd name="T1" fmla="*/ 7 h 42"/>
                    <a:gd name="T2" fmla="*/ 37 w 41"/>
                    <a:gd name="T3" fmla="*/ 9 h 42"/>
                    <a:gd name="T4" fmla="*/ 23 w 41"/>
                    <a:gd name="T5" fmla="*/ 42 h 42"/>
                    <a:gd name="T6" fmla="*/ 0 w 41"/>
                    <a:gd name="T7" fmla="*/ 37 h 42"/>
                    <a:gd name="T8" fmla="*/ 1 w 41"/>
                    <a:gd name="T9" fmla="*/ 27 h 42"/>
                    <a:gd name="T10" fmla="*/ 4 w 41"/>
                    <a:gd name="T11" fmla="*/ 10 h 42"/>
                    <a:gd name="T12" fmla="*/ 41 w 41"/>
                    <a:gd name="T13" fmla="*/ 7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41" y="7"/>
                      </a:moveTo>
                      <a:cubicBezTo>
                        <a:pt x="39" y="7"/>
                        <a:pt x="38" y="8"/>
                        <a:pt x="37" y="9"/>
                      </a:cubicBezTo>
                      <a:cubicBezTo>
                        <a:pt x="27" y="17"/>
                        <a:pt x="22" y="30"/>
                        <a:pt x="23" y="42"/>
                      </a:cubicBezTo>
                      <a:cubicBezTo>
                        <a:pt x="16" y="38"/>
                        <a:pt x="8" y="35"/>
                        <a:pt x="0" y="37"/>
                      </a:cubicBezTo>
                      <a:cubicBezTo>
                        <a:pt x="0" y="33"/>
                        <a:pt x="1" y="30"/>
                        <a:pt x="1" y="27"/>
                      </a:cubicBezTo>
                      <a:cubicBezTo>
                        <a:pt x="1" y="21"/>
                        <a:pt x="2" y="16"/>
                        <a:pt x="4" y="10"/>
                      </a:cubicBezTo>
                      <a:cubicBezTo>
                        <a:pt x="14" y="2"/>
                        <a:pt x="29" y="0"/>
                        <a:pt x="41"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772"/>
                <p:cNvSpPr>
                  <a:spLocks noEditPoints="1"/>
                </p:cNvSpPr>
                <p:nvPr/>
              </p:nvSpPr>
              <p:spPr bwMode="auto">
                <a:xfrm>
                  <a:off x="2845" y="885"/>
                  <a:ext cx="348" cy="445"/>
                </a:xfrm>
                <a:custGeom>
                  <a:avLst/>
                  <a:gdLst>
                    <a:gd name="T0" fmla="*/ 111 w 147"/>
                    <a:gd name="T1" fmla="*/ 184 h 188"/>
                    <a:gd name="T2" fmla="*/ 1 w 147"/>
                    <a:gd name="T3" fmla="*/ 74 h 188"/>
                    <a:gd name="T4" fmla="*/ 40 w 147"/>
                    <a:gd name="T5" fmla="*/ 40 h 188"/>
                    <a:gd name="T6" fmla="*/ 145 w 147"/>
                    <a:gd name="T7" fmla="*/ 11 h 188"/>
                    <a:gd name="T8" fmla="*/ 144 w 147"/>
                    <a:gd name="T9" fmla="*/ 16 h 188"/>
                    <a:gd name="T10" fmla="*/ 143 w 147"/>
                    <a:gd name="T11" fmla="*/ 21 h 188"/>
                    <a:gd name="T12" fmla="*/ 126 w 147"/>
                    <a:gd name="T13" fmla="*/ 65 h 188"/>
                    <a:gd name="T14" fmla="*/ 97 w 147"/>
                    <a:gd name="T15" fmla="*/ 88 h 188"/>
                    <a:gd name="T16" fmla="*/ 114 w 147"/>
                    <a:gd name="T17" fmla="*/ 118 h 188"/>
                    <a:gd name="T18" fmla="*/ 86 w 147"/>
                    <a:gd name="T19" fmla="*/ 154 h 188"/>
                    <a:gd name="T20" fmla="*/ 142 w 147"/>
                    <a:gd name="T21" fmla="*/ 15 h 188"/>
                    <a:gd name="T22" fmla="*/ 99 w 147"/>
                    <a:gd name="T23" fmla="*/ 10 h 188"/>
                    <a:gd name="T24" fmla="*/ 110 w 147"/>
                    <a:gd name="T25" fmla="*/ 35 h 188"/>
                    <a:gd name="T26" fmla="*/ 142 w 147"/>
                    <a:gd name="T27" fmla="*/ 15 h 188"/>
                    <a:gd name="T28" fmla="*/ 94 w 147"/>
                    <a:gd name="T29" fmla="*/ 178 h 188"/>
                    <a:gd name="T30" fmla="*/ 82 w 147"/>
                    <a:gd name="T31" fmla="*/ 144 h 188"/>
                    <a:gd name="T32" fmla="*/ 70 w 147"/>
                    <a:gd name="T33" fmla="*/ 170 h 188"/>
                    <a:gd name="T34" fmla="*/ 109 w 147"/>
                    <a:gd name="T35" fmla="*/ 40 h 188"/>
                    <a:gd name="T36" fmla="*/ 93 w 147"/>
                    <a:gd name="T37" fmla="*/ 85 h 188"/>
                    <a:gd name="T38" fmla="*/ 84 w 147"/>
                    <a:gd name="T39" fmla="*/ 140 h 188"/>
                    <a:gd name="T40" fmla="*/ 92 w 147"/>
                    <a:gd name="T41" fmla="*/ 90 h 188"/>
                    <a:gd name="T42" fmla="*/ 64 w 147"/>
                    <a:gd name="T43" fmla="*/ 110 h 188"/>
                    <a:gd name="T44" fmla="*/ 84 w 147"/>
                    <a:gd name="T45" fmla="*/ 140 h 188"/>
                    <a:gd name="T46" fmla="*/ 102 w 147"/>
                    <a:gd name="T47" fmla="*/ 35 h 188"/>
                    <a:gd name="T48" fmla="*/ 71 w 147"/>
                    <a:gd name="T49" fmla="*/ 22 h 188"/>
                    <a:gd name="T50" fmla="*/ 76 w 147"/>
                    <a:gd name="T51" fmla="*/ 50 h 188"/>
                    <a:gd name="T52" fmla="*/ 59 w 147"/>
                    <a:gd name="T53" fmla="*/ 110 h 188"/>
                    <a:gd name="T54" fmla="*/ 40 w 147"/>
                    <a:gd name="T55" fmla="*/ 140 h 188"/>
                    <a:gd name="T56" fmla="*/ 74 w 147"/>
                    <a:gd name="T57" fmla="*/ 140 h 188"/>
                    <a:gd name="T58" fmla="*/ 86 w 147"/>
                    <a:gd name="T59" fmla="*/ 85 h 188"/>
                    <a:gd name="T60" fmla="*/ 48 w 147"/>
                    <a:gd name="T61" fmla="*/ 75 h 188"/>
                    <a:gd name="T62" fmla="*/ 70 w 147"/>
                    <a:gd name="T63" fmla="*/ 50 h 188"/>
                    <a:gd name="T64" fmla="*/ 37 w 147"/>
                    <a:gd name="T65" fmla="*/ 48 h 188"/>
                    <a:gd name="T66" fmla="*/ 37 w 147"/>
                    <a:gd name="T67" fmla="*/ 64 h 188"/>
                    <a:gd name="T68" fmla="*/ 43 w 147"/>
                    <a:gd name="T69" fmla="*/ 73 h 188"/>
                    <a:gd name="T70" fmla="*/ 54 w 147"/>
                    <a:gd name="T71" fmla="*/ 107 h 188"/>
                    <a:gd name="T72" fmla="*/ 24 w 147"/>
                    <a:gd name="T73" fmla="*/ 100 h 188"/>
                    <a:gd name="T74" fmla="*/ 35 w 147"/>
                    <a:gd name="T75" fmla="*/ 128 h 188"/>
                    <a:gd name="T76" fmla="*/ 20 w 147"/>
                    <a:gd name="T77" fmla="*/ 93 h 188"/>
                    <a:gd name="T78" fmla="*/ 31 w 147"/>
                    <a:gd name="T79" fmla="*/ 53 h 188"/>
                    <a:gd name="T80" fmla="*/ 20 w 147"/>
                    <a:gd name="T81" fmla="*/ 9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 h="188">
                      <a:moveTo>
                        <a:pt x="110" y="180"/>
                      </a:moveTo>
                      <a:cubicBezTo>
                        <a:pt x="111" y="181"/>
                        <a:pt x="111" y="183"/>
                        <a:pt x="111" y="184"/>
                      </a:cubicBezTo>
                      <a:cubicBezTo>
                        <a:pt x="84" y="188"/>
                        <a:pt x="56" y="172"/>
                        <a:pt x="41" y="151"/>
                      </a:cubicBezTo>
                      <a:cubicBezTo>
                        <a:pt x="25" y="127"/>
                        <a:pt x="21" y="96"/>
                        <a:pt x="1" y="74"/>
                      </a:cubicBezTo>
                      <a:cubicBezTo>
                        <a:pt x="0" y="72"/>
                        <a:pt x="0" y="71"/>
                        <a:pt x="2" y="70"/>
                      </a:cubicBezTo>
                      <a:cubicBezTo>
                        <a:pt x="15" y="60"/>
                        <a:pt x="27" y="50"/>
                        <a:pt x="40" y="40"/>
                      </a:cubicBezTo>
                      <a:cubicBezTo>
                        <a:pt x="51" y="31"/>
                        <a:pt x="63" y="21"/>
                        <a:pt x="75" y="14"/>
                      </a:cubicBezTo>
                      <a:cubicBezTo>
                        <a:pt x="96" y="1"/>
                        <a:pt x="122" y="0"/>
                        <a:pt x="145" y="11"/>
                      </a:cubicBezTo>
                      <a:cubicBezTo>
                        <a:pt x="147" y="12"/>
                        <a:pt x="146" y="15"/>
                        <a:pt x="143" y="16"/>
                      </a:cubicBezTo>
                      <a:cubicBezTo>
                        <a:pt x="144" y="16"/>
                        <a:pt x="144" y="16"/>
                        <a:pt x="144" y="16"/>
                      </a:cubicBezTo>
                      <a:cubicBezTo>
                        <a:pt x="145" y="16"/>
                        <a:pt x="145" y="16"/>
                        <a:pt x="145" y="16"/>
                      </a:cubicBezTo>
                      <a:cubicBezTo>
                        <a:pt x="145" y="18"/>
                        <a:pt x="144" y="19"/>
                        <a:pt x="143" y="21"/>
                      </a:cubicBezTo>
                      <a:cubicBezTo>
                        <a:pt x="131" y="18"/>
                        <a:pt x="118" y="25"/>
                        <a:pt x="114" y="37"/>
                      </a:cubicBezTo>
                      <a:cubicBezTo>
                        <a:pt x="111" y="48"/>
                        <a:pt x="117" y="60"/>
                        <a:pt x="126" y="65"/>
                      </a:cubicBezTo>
                      <a:cubicBezTo>
                        <a:pt x="126" y="67"/>
                        <a:pt x="125" y="68"/>
                        <a:pt x="125" y="70"/>
                      </a:cubicBezTo>
                      <a:cubicBezTo>
                        <a:pt x="113" y="69"/>
                        <a:pt x="100" y="77"/>
                        <a:pt x="97" y="88"/>
                      </a:cubicBezTo>
                      <a:cubicBezTo>
                        <a:pt x="95" y="100"/>
                        <a:pt x="102" y="113"/>
                        <a:pt x="114" y="118"/>
                      </a:cubicBezTo>
                      <a:cubicBezTo>
                        <a:pt x="114" y="118"/>
                        <a:pt x="114" y="118"/>
                        <a:pt x="114" y="118"/>
                      </a:cubicBezTo>
                      <a:cubicBezTo>
                        <a:pt x="114" y="119"/>
                        <a:pt x="114" y="121"/>
                        <a:pt x="114" y="122"/>
                      </a:cubicBezTo>
                      <a:cubicBezTo>
                        <a:pt x="99" y="126"/>
                        <a:pt x="85" y="138"/>
                        <a:pt x="86" y="154"/>
                      </a:cubicBezTo>
                      <a:cubicBezTo>
                        <a:pt x="86" y="168"/>
                        <a:pt x="97" y="178"/>
                        <a:pt x="110" y="180"/>
                      </a:cubicBezTo>
                      <a:close/>
                      <a:moveTo>
                        <a:pt x="142" y="15"/>
                      </a:moveTo>
                      <a:cubicBezTo>
                        <a:pt x="142" y="15"/>
                        <a:pt x="142" y="15"/>
                        <a:pt x="142" y="15"/>
                      </a:cubicBezTo>
                      <a:cubicBezTo>
                        <a:pt x="128" y="8"/>
                        <a:pt x="113" y="7"/>
                        <a:pt x="99" y="10"/>
                      </a:cubicBezTo>
                      <a:cubicBezTo>
                        <a:pt x="99" y="10"/>
                        <a:pt x="99" y="10"/>
                        <a:pt x="99" y="10"/>
                      </a:cubicBezTo>
                      <a:cubicBezTo>
                        <a:pt x="93" y="20"/>
                        <a:pt x="102" y="29"/>
                        <a:pt x="110" y="35"/>
                      </a:cubicBezTo>
                      <a:cubicBezTo>
                        <a:pt x="110" y="35"/>
                        <a:pt x="110" y="35"/>
                        <a:pt x="110" y="34"/>
                      </a:cubicBezTo>
                      <a:cubicBezTo>
                        <a:pt x="115" y="21"/>
                        <a:pt x="129" y="14"/>
                        <a:pt x="142" y="15"/>
                      </a:cubicBezTo>
                      <a:close/>
                      <a:moveTo>
                        <a:pt x="70" y="170"/>
                      </a:moveTo>
                      <a:cubicBezTo>
                        <a:pt x="78" y="175"/>
                        <a:pt x="86" y="177"/>
                        <a:pt x="94" y="178"/>
                      </a:cubicBezTo>
                      <a:cubicBezTo>
                        <a:pt x="87" y="173"/>
                        <a:pt x="82" y="165"/>
                        <a:pt x="81" y="156"/>
                      </a:cubicBezTo>
                      <a:cubicBezTo>
                        <a:pt x="80" y="152"/>
                        <a:pt x="81" y="148"/>
                        <a:pt x="82" y="144"/>
                      </a:cubicBezTo>
                      <a:cubicBezTo>
                        <a:pt x="72" y="144"/>
                        <a:pt x="57" y="146"/>
                        <a:pt x="55" y="159"/>
                      </a:cubicBezTo>
                      <a:cubicBezTo>
                        <a:pt x="59" y="163"/>
                        <a:pt x="64" y="167"/>
                        <a:pt x="70" y="170"/>
                      </a:cubicBezTo>
                      <a:close/>
                      <a:moveTo>
                        <a:pt x="118" y="65"/>
                      </a:moveTo>
                      <a:cubicBezTo>
                        <a:pt x="111" y="59"/>
                        <a:pt x="107" y="49"/>
                        <a:pt x="109" y="40"/>
                      </a:cubicBezTo>
                      <a:cubicBezTo>
                        <a:pt x="98" y="39"/>
                        <a:pt x="84" y="41"/>
                        <a:pt x="80" y="53"/>
                      </a:cubicBezTo>
                      <a:cubicBezTo>
                        <a:pt x="75" y="66"/>
                        <a:pt x="84" y="77"/>
                        <a:pt x="93" y="85"/>
                      </a:cubicBezTo>
                      <a:cubicBezTo>
                        <a:pt x="97" y="74"/>
                        <a:pt x="107" y="67"/>
                        <a:pt x="118" y="65"/>
                      </a:cubicBezTo>
                      <a:close/>
                      <a:moveTo>
                        <a:pt x="84" y="140"/>
                      </a:moveTo>
                      <a:cubicBezTo>
                        <a:pt x="88" y="131"/>
                        <a:pt x="97" y="123"/>
                        <a:pt x="107" y="120"/>
                      </a:cubicBezTo>
                      <a:cubicBezTo>
                        <a:pt x="97" y="113"/>
                        <a:pt x="90" y="102"/>
                        <a:pt x="92" y="90"/>
                      </a:cubicBezTo>
                      <a:cubicBezTo>
                        <a:pt x="92" y="90"/>
                        <a:pt x="92" y="90"/>
                        <a:pt x="92" y="90"/>
                      </a:cubicBezTo>
                      <a:cubicBezTo>
                        <a:pt x="79" y="89"/>
                        <a:pt x="66" y="98"/>
                        <a:pt x="64" y="110"/>
                      </a:cubicBezTo>
                      <a:cubicBezTo>
                        <a:pt x="62" y="123"/>
                        <a:pt x="71" y="136"/>
                        <a:pt x="83" y="139"/>
                      </a:cubicBezTo>
                      <a:cubicBezTo>
                        <a:pt x="83" y="140"/>
                        <a:pt x="84" y="140"/>
                        <a:pt x="84" y="140"/>
                      </a:cubicBezTo>
                      <a:close/>
                      <a:moveTo>
                        <a:pt x="76" y="50"/>
                      </a:moveTo>
                      <a:cubicBezTo>
                        <a:pt x="81" y="40"/>
                        <a:pt x="92" y="36"/>
                        <a:pt x="102" y="35"/>
                      </a:cubicBezTo>
                      <a:cubicBezTo>
                        <a:pt x="96" y="29"/>
                        <a:pt x="90" y="20"/>
                        <a:pt x="93" y="11"/>
                      </a:cubicBezTo>
                      <a:cubicBezTo>
                        <a:pt x="85" y="14"/>
                        <a:pt x="78" y="18"/>
                        <a:pt x="71" y="22"/>
                      </a:cubicBezTo>
                      <a:cubicBezTo>
                        <a:pt x="69" y="24"/>
                        <a:pt x="67" y="25"/>
                        <a:pt x="66" y="27"/>
                      </a:cubicBezTo>
                      <a:cubicBezTo>
                        <a:pt x="63" y="36"/>
                        <a:pt x="70" y="44"/>
                        <a:pt x="76" y="50"/>
                      </a:cubicBezTo>
                      <a:close/>
                      <a:moveTo>
                        <a:pt x="74" y="140"/>
                      </a:moveTo>
                      <a:cubicBezTo>
                        <a:pt x="64" y="134"/>
                        <a:pt x="57" y="122"/>
                        <a:pt x="59" y="110"/>
                      </a:cubicBezTo>
                      <a:cubicBezTo>
                        <a:pt x="47" y="111"/>
                        <a:pt x="38" y="122"/>
                        <a:pt x="37" y="133"/>
                      </a:cubicBezTo>
                      <a:cubicBezTo>
                        <a:pt x="38" y="136"/>
                        <a:pt x="39" y="138"/>
                        <a:pt x="40" y="140"/>
                      </a:cubicBezTo>
                      <a:cubicBezTo>
                        <a:pt x="44" y="146"/>
                        <a:pt x="48" y="151"/>
                        <a:pt x="52" y="156"/>
                      </a:cubicBezTo>
                      <a:cubicBezTo>
                        <a:pt x="54" y="146"/>
                        <a:pt x="64" y="142"/>
                        <a:pt x="74" y="140"/>
                      </a:cubicBezTo>
                      <a:close/>
                      <a:moveTo>
                        <a:pt x="60" y="106"/>
                      </a:moveTo>
                      <a:cubicBezTo>
                        <a:pt x="64" y="95"/>
                        <a:pt x="74" y="87"/>
                        <a:pt x="86" y="85"/>
                      </a:cubicBezTo>
                      <a:cubicBezTo>
                        <a:pt x="78" y="77"/>
                        <a:pt x="72" y="66"/>
                        <a:pt x="74" y="54"/>
                      </a:cubicBezTo>
                      <a:cubicBezTo>
                        <a:pt x="62" y="55"/>
                        <a:pt x="51" y="63"/>
                        <a:pt x="48" y="75"/>
                      </a:cubicBezTo>
                      <a:cubicBezTo>
                        <a:pt x="45" y="86"/>
                        <a:pt x="50" y="99"/>
                        <a:pt x="60" y="106"/>
                      </a:cubicBezTo>
                      <a:close/>
                      <a:moveTo>
                        <a:pt x="70" y="50"/>
                      </a:moveTo>
                      <a:cubicBezTo>
                        <a:pt x="64" y="45"/>
                        <a:pt x="60" y="38"/>
                        <a:pt x="60" y="31"/>
                      </a:cubicBezTo>
                      <a:cubicBezTo>
                        <a:pt x="52" y="36"/>
                        <a:pt x="45" y="42"/>
                        <a:pt x="37" y="48"/>
                      </a:cubicBezTo>
                      <a:cubicBezTo>
                        <a:pt x="37" y="49"/>
                        <a:pt x="37" y="49"/>
                        <a:pt x="37" y="49"/>
                      </a:cubicBezTo>
                      <a:cubicBezTo>
                        <a:pt x="36" y="55"/>
                        <a:pt x="35" y="59"/>
                        <a:pt x="37" y="64"/>
                      </a:cubicBezTo>
                      <a:cubicBezTo>
                        <a:pt x="39" y="68"/>
                        <a:pt x="41" y="71"/>
                        <a:pt x="43" y="75"/>
                      </a:cubicBezTo>
                      <a:cubicBezTo>
                        <a:pt x="43" y="74"/>
                        <a:pt x="43" y="74"/>
                        <a:pt x="43" y="73"/>
                      </a:cubicBezTo>
                      <a:cubicBezTo>
                        <a:pt x="47" y="61"/>
                        <a:pt x="58" y="52"/>
                        <a:pt x="70" y="50"/>
                      </a:cubicBezTo>
                      <a:close/>
                      <a:moveTo>
                        <a:pt x="54" y="107"/>
                      </a:moveTo>
                      <a:cubicBezTo>
                        <a:pt x="46" y="100"/>
                        <a:pt x="41" y="89"/>
                        <a:pt x="42" y="79"/>
                      </a:cubicBezTo>
                      <a:cubicBezTo>
                        <a:pt x="34" y="83"/>
                        <a:pt x="22" y="89"/>
                        <a:pt x="24" y="100"/>
                      </a:cubicBezTo>
                      <a:cubicBezTo>
                        <a:pt x="24" y="100"/>
                        <a:pt x="24" y="101"/>
                        <a:pt x="23" y="101"/>
                      </a:cubicBezTo>
                      <a:cubicBezTo>
                        <a:pt x="27" y="110"/>
                        <a:pt x="31" y="119"/>
                        <a:pt x="35" y="128"/>
                      </a:cubicBezTo>
                      <a:cubicBezTo>
                        <a:pt x="36" y="118"/>
                        <a:pt x="44" y="109"/>
                        <a:pt x="54" y="107"/>
                      </a:cubicBezTo>
                      <a:close/>
                      <a:moveTo>
                        <a:pt x="20" y="93"/>
                      </a:moveTo>
                      <a:cubicBezTo>
                        <a:pt x="22" y="86"/>
                        <a:pt x="32" y="79"/>
                        <a:pt x="38" y="76"/>
                      </a:cubicBezTo>
                      <a:cubicBezTo>
                        <a:pt x="34" y="69"/>
                        <a:pt x="29" y="61"/>
                        <a:pt x="31" y="53"/>
                      </a:cubicBezTo>
                      <a:cubicBezTo>
                        <a:pt x="23" y="59"/>
                        <a:pt x="15" y="66"/>
                        <a:pt x="7" y="72"/>
                      </a:cubicBezTo>
                      <a:cubicBezTo>
                        <a:pt x="12" y="79"/>
                        <a:pt x="16" y="85"/>
                        <a:pt x="20" y="9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773"/>
                <p:cNvSpPr>
                  <a:spLocks/>
                </p:cNvSpPr>
                <p:nvPr/>
              </p:nvSpPr>
              <p:spPr bwMode="auto">
                <a:xfrm>
                  <a:off x="3195" y="523"/>
                  <a:ext cx="100" cy="71"/>
                </a:xfrm>
                <a:custGeom>
                  <a:avLst/>
                  <a:gdLst>
                    <a:gd name="T0" fmla="*/ 42 w 42"/>
                    <a:gd name="T1" fmla="*/ 4 h 30"/>
                    <a:gd name="T2" fmla="*/ 34 w 42"/>
                    <a:gd name="T3" fmla="*/ 25 h 30"/>
                    <a:gd name="T4" fmla="*/ 0 w 42"/>
                    <a:gd name="T5" fmla="*/ 30 h 30"/>
                    <a:gd name="T6" fmla="*/ 9 w 42"/>
                    <a:gd name="T7" fmla="*/ 9 h 30"/>
                    <a:gd name="T8" fmla="*/ 10 w 42"/>
                    <a:gd name="T9" fmla="*/ 6 h 30"/>
                    <a:gd name="T10" fmla="*/ 10 w 42"/>
                    <a:gd name="T11" fmla="*/ 5 h 30"/>
                    <a:gd name="T12" fmla="*/ 19 w 42"/>
                    <a:gd name="T13" fmla="*/ 1 h 30"/>
                    <a:gd name="T14" fmla="*/ 28 w 42"/>
                    <a:gd name="T15" fmla="*/ 0 h 30"/>
                    <a:gd name="T16" fmla="*/ 42 w 42"/>
                    <a:gd name="T17"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0">
                      <a:moveTo>
                        <a:pt x="42" y="4"/>
                      </a:moveTo>
                      <a:cubicBezTo>
                        <a:pt x="37" y="9"/>
                        <a:pt x="34" y="17"/>
                        <a:pt x="34" y="25"/>
                      </a:cubicBezTo>
                      <a:cubicBezTo>
                        <a:pt x="23" y="20"/>
                        <a:pt x="10" y="22"/>
                        <a:pt x="0" y="30"/>
                      </a:cubicBezTo>
                      <a:cubicBezTo>
                        <a:pt x="2" y="23"/>
                        <a:pt x="5" y="15"/>
                        <a:pt x="9" y="9"/>
                      </a:cubicBezTo>
                      <a:cubicBezTo>
                        <a:pt x="9" y="8"/>
                        <a:pt x="10" y="7"/>
                        <a:pt x="10" y="6"/>
                      </a:cubicBezTo>
                      <a:cubicBezTo>
                        <a:pt x="10" y="6"/>
                        <a:pt x="10" y="6"/>
                        <a:pt x="10" y="5"/>
                      </a:cubicBezTo>
                      <a:cubicBezTo>
                        <a:pt x="11" y="3"/>
                        <a:pt x="17" y="2"/>
                        <a:pt x="19" y="1"/>
                      </a:cubicBezTo>
                      <a:cubicBezTo>
                        <a:pt x="22" y="0"/>
                        <a:pt x="25" y="0"/>
                        <a:pt x="28" y="0"/>
                      </a:cubicBezTo>
                      <a:cubicBezTo>
                        <a:pt x="33" y="0"/>
                        <a:pt x="37" y="2"/>
                        <a:pt x="42"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774"/>
                <p:cNvSpPr>
                  <a:spLocks/>
                </p:cNvSpPr>
                <p:nvPr/>
              </p:nvSpPr>
              <p:spPr bwMode="auto">
                <a:xfrm>
                  <a:off x="3229" y="461"/>
                  <a:ext cx="78" cy="57"/>
                </a:xfrm>
                <a:custGeom>
                  <a:avLst/>
                  <a:gdLst>
                    <a:gd name="T0" fmla="*/ 33 w 33"/>
                    <a:gd name="T1" fmla="*/ 4 h 24"/>
                    <a:gd name="T2" fmla="*/ 28 w 33"/>
                    <a:gd name="T3" fmla="*/ 10 h 24"/>
                    <a:gd name="T4" fmla="*/ 28 w 33"/>
                    <a:gd name="T5" fmla="*/ 24 h 24"/>
                    <a:gd name="T6" fmla="*/ 10 w 33"/>
                    <a:gd name="T7" fmla="*/ 22 h 24"/>
                    <a:gd name="T8" fmla="*/ 0 w 33"/>
                    <a:gd name="T9" fmla="*/ 24 h 24"/>
                    <a:gd name="T10" fmla="*/ 9 w 33"/>
                    <a:gd name="T11" fmla="*/ 0 h 24"/>
                    <a:gd name="T12" fmla="*/ 33 w 33"/>
                    <a:gd name="T13" fmla="*/ 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33" y="4"/>
                      </a:moveTo>
                      <a:cubicBezTo>
                        <a:pt x="31" y="5"/>
                        <a:pt x="29" y="7"/>
                        <a:pt x="28" y="10"/>
                      </a:cubicBezTo>
                      <a:cubicBezTo>
                        <a:pt x="26" y="14"/>
                        <a:pt x="26" y="20"/>
                        <a:pt x="28" y="24"/>
                      </a:cubicBezTo>
                      <a:cubicBezTo>
                        <a:pt x="22" y="22"/>
                        <a:pt x="16" y="21"/>
                        <a:pt x="10" y="22"/>
                      </a:cubicBezTo>
                      <a:cubicBezTo>
                        <a:pt x="7" y="22"/>
                        <a:pt x="3" y="23"/>
                        <a:pt x="0" y="24"/>
                      </a:cubicBezTo>
                      <a:cubicBezTo>
                        <a:pt x="4" y="17"/>
                        <a:pt x="8" y="9"/>
                        <a:pt x="9" y="0"/>
                      </a:cubicBezTo>
                      <a:cubicBezTo>
                        <a:pt x="16" y="4"/>
                        <a:pt x="24" y="4"/>
                        <a:pt x="33"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775"/>
                <p:cNvSpPr>
                  <a:spLocks/>
                </p:cNvSpPr>
                <p:nvPr/>
              </p:nvSpPr>
              <p:spPr bwMode="auto">
                <a:xfrm>
                  <a:off x="3124" y="1131"/>
                  <a:ext cx="31" cy="45"/>
                </a:xfrm>
                <a:custGeom>
                  <a:avLst/>
                  <a:gdLst>
                    <a:gd name="T0" fmla="*/ 3 w 13"/>
                    <a:gd name="T1" fmla="*/ 0 h 19"/>
                    <a:gd name="T2" fmla="*/ 13 w 13"/>
                    <a:gd name="T3" fmla="*/ 9 h 19"/>
                    <a:gd name="T4" fmla="*/ 0 w 13"/>
                    <a:gd name="T5" fmla="*/ 19 h 19"/>
                    <a:gd name="T6" fmla="*/ 3 w 13"/>
                    <a:gd name="T7" fmla="*/ 0 h 19"/>
                  </a:gdLst>
                  <a:ahLst/>
                  <a:cxnLst>
                    <a:cxn ang="0">
                      <a:pos x="T0" y="T1"/>
                    </a:cxn>
                    <a:cxn ang="0">
                      <a:pos x="T2" y="T3"/>
                    </a:cxn>
                    <a:cxn ang="0">
                      <a:pos x="T4" y="T5"/>
                    </a:cxn>
                    <a:cxn ang="0">
                      <a:pos x="T6" y="T7"/>
                    </a:cxn>
                  </a:cxnLst>
                  <a:rect l="0" t="0" r="r" b="b"/>
                  <a:pathLst>
                    <a:path w="13" h="19">
                      <a:moveTo>
                        <a:pt x="3" y="0"/>
                      </a:moveTo>
                      <a:cubicBezTo>
                        <a:pt x="5" y="4"/>
                        <a:pt x="9" y="7"/>
                        <a:pt x="13" y="9"/>
                      </a:cubicBezTo>
                      <a:cubicBezTo>
                        <a:pt x="7" y="11"/>
                        <a:pt x="2" y="14"/>
                        <a:pt x="0" y="19"/>
                      </a:cubicBezTo>
                      <a:cubicBezTo>
                        <a:pt x="1" y="13"/>
                        <a:pt x="2" y="7"/>
                        <a:pt x="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776"/>
                <p:cNvSpPr>
                  <a:spLocks/>
                </p:cNvSpPr>
                <p:nvPr/>
              </p:nvSpPr>
              <p:spPr bwMode="auto">
                <a:xfrm>
                  <a:off x="3184" y="923"/>
                  <a:ext cx="9" cy="11"/>
                </a:xfrm>
                <a:custGeom>
                  <a:avLst/>
                  <a:gdLst>
                    <a:gd name="T0" fmla="*/ 2 w 4"/>
                    <a:gd name="T1" fmla="*/ 0 h 5"/>
                    <a:gd name="T2" fmla="*/ 3 w 4"/>
                    <a:gd name="T3" fmla="*/ 3 h 5"/>
                    <a:gd name="T4" fmla="*/ 0 w 4"/>
                    <a:gd name="T5" fmla="*/ 5 h 5"/>
                    <a:gd name="T6" fmla="*/ 0 w 4"/>
                    <a:gd name="T7" fmla="*/ 5 h 5"/>
                    <a:gd name="T8" fmla="*/ 2 w 4"/>
                    <a:gd name="T9" fmla="*/ 0 h 5"/>
                  </a:gdLst>
                  <a:ahLst/>
                  <a:cxnLst>
                    <a:cxn ang="0">
                      <a:pos x="T0" y="T1"/>
                    </a:cxn>
                    <a:cxn ang="0">
                      <a:pos x="T2" y="T3"/>
                    </a:cxn>
                    <a:cxn ang="0">
                      <a:pos x="T4" y="T5"/>
                    </a:cxn>
                    <a:cxn ang="0">
                      <a:pos x="T6" y="T7"/>
                    </a:cxn>
                    <a:cxn ang="0">
                      <a:pos x="T8" y="T9"/>
                    </a:cxn>
                  </a:cxnLst>
                  <a:rect l="0" t="0" r="r" b="b"/>
                  <a:pathLst>
                    <a:path w="4" h="5">
                      <a:moveTo>
                        <a:pt x="2" y="0"/>
                      </a:moveTo>
                      <a:cubicBezTo>
                        <a:pt x="3" y="1"/>
                        <a:pt x="4" y="2"/>
                        <a:pt x="3" y="3"/>
                      </a:cubicBezTo>
                      <a:cubicBezTo>
                        <a:pt x="3" y="4"/>
                        <a:pt x="2" y="5"/>
                        <a:pt x="0" y="5"/>
                      </a:cubicBezTo>
                      <a:cubicBezTo>
                        <a:pt x="0" y="5"/>
                        <a:pt x="0" y="5"/>
                        <a:pt x="0" y="5"/>
                      </a:cubicBezTo>
                      <a:cubicBezTo>
                        <a:pt x="1" y="3"/>
                        <a:pt x="2" y="2"/>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777"/>
                <p:cNvSpPr>
                  <a:spLocks/>
                </p:cNvSpPr>
                <p:nvPr/>
              </p:nvSpPr>
              <p:spPr bwMode="auto">
                <a:xfrm>
                  <a:off x="3046" y="1173"/>
                  <a:ext cx="69" cy="138"/>
                </a:xfrm>
                <a:custGeom>
                  <a:avLst/>
                  <a:gdLst>
                    <a:gd name="T0" fmla="*/ 25 w 29"/>
                    <a:gd name="T1" fmla="*/ 58 h 58"/>
                    <a:gd name="T2" fmla="*/ 1 w 29"/>
                    <a:gd name="T3" fmla="*/ 32 h 58"/>
                    <a:gd name="T4" fmla="*/ 29 w 29"/>
                    <a:gd name="T5" fmla="*/ 0 h 58"/>
                    <a:gd name="T6" fmla="*/ 25 w 29"/>
                    <a:gd name="T7" fmla="*/ 58 h 58"/>
                  </a:gdLst>
                  <a:ahLst/>
                  <a:cxnLst>
                    <a:cxn ang="0">
                      <a:pos x="T0" y="T1"/>
                    </a:cxn>
                    <a:cxn ang="0">
                      <a:pos x="T2" y="T3"/>
                    </a:cxn>
                    <a:cxn ang="0">
                      <a:pos x="T4" y="T5"/>
                    </a:cxn>
                    <a:cxn ang="0">
                      <a:pos x="T6" y="T7"/>
                    </a:cxn>
                  </a:cxnLst>
                  <a:rect l="0" t="0" r="r" b="b"/>
                  <a:pathLst>
                    <a:path w="29" h="58">
                      <a:moveTo>
                        <a:pt x="25" y="58"/>
                      </a:moveTo>
                      <a:cubicBezTo>
                        <a:pt x="12" y="56"/>
                        <a:pt x="1" y="46"/>
                        <a:pt x="1" y="32"/>
                      </a:cubicBezTo>
                      <a:cubicBezTo>
                        <a:pt x="0" y="16"/>
                        <a:pt x="14" y="4"/>
                        <a:pt x="29" y="0"/>
                      </a:cubicBezTo>
                      <a:cubicBezTo>
                        <a:pt x="26" y="19"/>
                        <a:pt x="25" y="39"/>
                        <a:pt x="25" y="5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778"/>
                <p:cNvSpPr>
                  <a:spLocks/>
                </p:cNvSpPr>
                <p:nvPr/>
              </p:nvSpPr>
              <p:spPr bwMode="auto">
                <a:xfrm>
                  <a:off x="3186" y="674"/>
                  <a:ext cx="54" cy="107"/>
                </a:xfrm>
                <a:custGeom>
                  <a:avLst/>
                  <a:gdLst>
                    <a:gd name="T0" fmla="*/ 23 w 23"/>
                    <a:gd name="T1" fmla="*/ 10 h 45"/>
                    <a:gd name="T2" fmla="*/ 23 w 23"/>
                    <a:gd name="T3" fmla="*/ 10 h 45"/>
                    <a:gd name="T4" fmla="*/ 20 w 23"/>
                    <a:gd name="T5" fmla="*/ 13 h 45"/>
                    <a:gd name="T6" fmla="*/ 16 w 23"/>
                    <a:gd name="T7" fmla="*/ 45 h 45"/>
                    <a:gd name="T8" fmla="*/ 0 w 23"/>
                    <a:gd name="T9" fmla="*/ 0 h 45"/>
                    <a:gd name="T10" fmla="*/ 23 w 23"/>
                    <a:gd name="T11" fmla="*/ 10 h 45"/>
                  </a:gdLst>
                  <a:ahLst/>
                  <a:cxnLst>
                    <a:cxn ang="0">
                      <a:pos x="T0" y="T1"/>
                    </a:cxn>
                    <a:cxn ang="0">
                      <a:pos x="T2" y="T3"/>
                    </a:cxn>
                    <a:cxn ang="0">
                      <a:pos x="T4" y="T5"/>
                    </a:cxn>
                    <a:cxn ang="0">
                      <a:pos x="T6" y="T7"/>
                    </a:cxn>
                    <a:cxn ang="0">
                      <a:pos x="T8" y="T9"/>
                    </a:cxn>
                    <a:cxn ang="0">
                      <a:pos x="T10" y="T11"/>
                    </a:cxn>
                  </a:cxnLst>
                  <a:rect l="0" t="0" r="r" b="b"/>
                  <a:pathLst>
                    <a:path w="23" h="45">
                      <a:moveTo>
                        <a:pt x="23" y="10"/>
                      </a:moveTo>
                      <a:cubicBezTo>
                        <a:pt x="23" y="10"/>
                        <a:pt x="23" y="10"/>
                        <a:pt x="23" y="10"/>
                      </a:cubicBezTo>
                      <a:cubicBezTo>
                        <a:pt x="22" y="11"/>
                        <a:pt x="21" y="12"/>
                        <a:pt x="20" y="13"/>
                      </a:cubicBezTo>
                      <a:cubicBezTo>
                        <a:pt x="11" y="22"/>
                        <a:pt x="11" y="34"/>
                        <a:pt x="16" y="45"/>
                      </a:cubicBezTo>
                      <a:cubicBezTo>
                        <a:pt x="6" y="32"/>
                        <a:pt x="0" y="17"/>
                        <a:pt x="0" y="0"/>
                      </a:cubicBezTo>
                      <a:cubicBezTo>
                        <a:pt x="9" y="0"/>
                        <a:pt x="17" y="2"/>
                        <a:pt x="23"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779"/>
                <p:cNvSpPr>
                  <a:spLocks/>
                </p:cNvSpPr>
                <p:nvPr/>
              </p:nvSpPr>
              <p:spPr bwMode="auto">
                <a:xfrm>
                  <a:off x="3162" y="991"/>
                  <a:ext cx="26" cy="24"/>
                </a:xfrm>
                <a:custGeom>
                  <a:avLst/>
                  <a:gdLst>
                    <a:gd name="T0" fmla="*/ 4 w 11"/>
                    <a:gd name="T1" fmla="*/ 0 h 10"/>
                    <a:gd name="T2" fmla="*/ 11 w 11"/>
                    <a:gd name="T3" fmla="*/ 6 h 10"/>
                    <a:gd name="T4" fmla="*/ 0 w 11"/>
                    <a:gd name="T5" fmla="*/ 10 h 10"/>
                    <a:gd name="T6" fmla="*/ 4 w 11"/>
                    <a:gd name="T7" fmla="*/ 0 h 10"/>
                  </a:gdLst>
                  <a:ahLst/>
                  <a:cxnLst>
                    <a:cxn ang="0">
                      <a:pos x="T0" y="T1"/>
                    </a:cxn>
                    <a:cxn ang="0">
                      <a:pos x="T2" y="T3"/>
                    </a:cxn>
                    <a:cxn ang="0">
                      <a:pos x="T4" y="T5"/>
                    </a:cxn>
                    <a:cxn ang="0">
                      <a:pos x="T6" y="T7"/>
                    </a:cxn>
                  </a:cxnLst>
                  <a:rect l="0" t="0" r="r" b="b"/>
                  <a:pathLst>
                    <a:path w="11" h="10">
                      <a:moveTo>
                        <a:pt x="4" y="0"/>
                      </a:moveTo>
                      <a:cubicBezTo>
                        <a:pt x="6" y="2"/>
                        <a:pt x="8" y="4"/>
                        <a:pt x="11" y="6"/>
                      </a:cubicBezTo>
                      <a:cubicBezTo>
                        <a:pt x="7" y="6"/>
                        <a:pt x="3" y="7"/>
                        <a:pt x="0" y="10"/>
                      </a:cubicBezTo>
                      <a:cubicBezTo>
                        <a:pt x="1" y="6"/>
                        <a:pt x="2" y="3"/>
                        <a:pt x="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780"/>
                <p:cNvSpPr>
                  <a:spLocks/>
                </p:cNvSpPr>
                <p:nvPr/>
              </p:nvSpPr>
              <p:spPr bwMode="auto">
                <a:xfrm>
                  <a:off x="3108" y="927"/>
                  <a:ext cx="76" cy="112"/>
                </a:xfrm>
                <a:custGeom>
                  <a:avLst/>
                  <a:gdLst>
                    <a:gd name="T0" fmla="*/ 32 w 32"/>
                    <a:gd name="T1" fmla="*/ 3 h 47"/>
                    <a:gd name="T2" fmla="*/ 30 w 32"/>
                    <a:gd name="T3" fmla="*/ 8 h 47"/>
                    <a:gd name="T4" fmla="*/ 25 w 32"/>
                    <a:gd name="T5" fmla="*/ 14 h 47"/>
                    <a:gd name="T6" fmla="*/ 24 w 32"/>
                    <a:gd name="T7" fmla="*/ 21 h 47"/>
                    <a:gd name="T8" fmla="*/ 21 w 32"/>
                    <a:gd name="T9" fmla="*/ 30 h 47"/>
                    <a:gd name="T10" fmla="*/ 15 w 32"/>
                    <a:gd name="T11" fmla="*/ 47 h 47"/>
                    <a:gd name="T12" fmla="*/ 3 w 32"/>
                    <a:gd name="T13" fmla="*/ 19 h 47"/>
                    <a:gd name="T14" fmla="*/ 32 w 32"/>
                    <a:gd name="T15" fmla="*/ 3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7">
                      <a:moveTo>
                        <a:pt x="32" y="3"/>
                      </a:moveTo>
                      <a:cubicBezTo>
                        <a:pt x="31" y="4"/>
                        <a:pt x="30" y="6"/>
                        <a:pt x="30" y="8"/>
                      </a:cubicBezTo>
                      <a:cubicBezTo>
                        <a:pt x="28" y="9"/>
                        <a:pt x="26" y="11"/>
                        <a:pt x="25" y="14"/>
                      </a:cubicBezTo>
                      <a:cubicBezTo>
                        <a:pt x="24" y="16"/>
                        <a:pt x="24" y="19"/>
                        <a:pt x="24" y="21"/>
                      </a:cubicBezTo>
                      <a:cubicBezTo>
                        <a:pt x="23" y="24"/>
                        <a:pt x="22" y="27"/>
                        <a:pt x="21" y="30"/>
                      </a:cubicBezTo>
                      <a:cubicBezTo>
                        <a:pt x="19" y="36"/>
                        <a:pt x="17" y="42"/>
                        <a:pt x="15" y="47"/>
                      </a:cubicBezTo>
                      <a:cubicBezTo>
                        <a:pt x="6" y="42"/>
                        <a:pt x="0" y="30"/>
                        <a:pt x="3" y="19"/>
                      </a:cubicBezTo>
                      <a:cubicBezTo>
                        <a:pt x="7" y="7"/>
                        <a:pt x="20" y="0"/>
                        <a:pt x="32"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781"/>
                <p:cNvSpPr>
                  <a:spLocks/>
                </p:cNvSpPr>
                <p:nvPr/>
              </p:nvSpPr>
              <p:spPr bwMode="auto">
                <a:xfrm>
                  <a:off x="3143" y="1053"/>
                  <a:ext cx="24" cy="26"/>
                </a:xfrm>
                <a:custGeom>
                  <a:avLst/>
                  <a:gdLst>
                    <a:gd name="T0" fmla="*/ 3 w 10"/>
                    <a:gd name="T1" fmla="*/ 0 h 11"/>
                    <a:gd name="T2" fmla="*/ 10 w 10"/>
                    <a:gd name="T3" fmla="*/ 8 h 11"/>
                    <a:gd name="T4" fmla="*/ 0 w 10"/>
                    <a:gd name="T5" fmla="*/ 11 h 11"/>
                    <a:gd name="T6" fmla="*/ 3 w 10"/>
                    <a:gd name="T7" fmla="*/ 0 h 11"/>
                  </a:gdLst>
                  <a:ahLst/>
                  <a:cxnLst>
                    <a:cxn ang="0">
                      <a:pos x="T0" y="T1"/>
                    </a:cxn>
                    <a:cxn ang="0">
                      <a:pos x="T2" y="T3"/>
                    </a:cxn>
                    <a:cxn ang="0">
                      <a:pos x="T4" y="T5"/>
                    </a:cxn>
                    <a:cxn ang="0">
                      <a:pos x="T6" y="T7"/>
                    </a:cxn>
                  </a:cxnLst>
                  <a:rect l="0" t="0" r="r" b="b"/>
                  <a:pathLst>
                    <a:path w="10" h="11">
                      <a:moveTo>
                        <a:pt x="3" y="0"/>
                      </a:moveTo>
                      <a:cubicBezTo>
                        <a:pt x="4" y="3"/>
                        <a:pt x="7" y="6"/>
                        <a:pt x="10" y="8"/>
                      </a:cubicBezTo>
                      <a:cubicBezTo>
                        <a:pt x="6" y="8"/>
                        <a:pt x="3" y="9"/>
                        <a:pt x="0" y="11"/>
                      </a:cubicBezTo>
                      <a:cubicBezTo>
                        <a:pt x="1" y="8"/>
                        <a:pt x="2" y="4"/>
                        <a:pt x="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782"/>
                <p:cNvSpPr>
                  <a:spLocks/>
                </p:cNvSpPr>
                <p:nvPr/>
              </p:nvSpPr>
              <p:spPr bwMode="auto">
                <a:xfrm>
                  <a:off x="3065" y="901"/>
                  <a:ext cx="116" cy="67"/>
                </a:xfrm>
                <a:custGeom>
                  <a:avLst/>
                  <a:gdLst>
                    <a:gd name="T0" fmla="*/ 49 w 49"/>
                    <a:gd name="T1" fmla="*/ 8 h 28"/>
                    <a:gd name="T2" fmla="*/ 49 w 49"/>
                    <a:gd name="T3" fmla="*/ 8 h 28"/>
                    <a:gd name="T4" fmla="*/ 17 w 49"/>
                    <a:gd name="T5" fmla="*/ 27 h 28"/>
                    <a:gd name="T6" fmla="*/ 17 w 49"/>
                    <a:gd name="T7" fmla="*/ 28 h 28"/>
                    <a:gd name="T8" fmla="*/ 6 w 49"/>
                    <a:gd name="T9" fmla="*/ 3 h 28"/>
                    <a:gd name="T10" fmla="*/ 6 w 49"/>
                    <a:gd name="T11" fmla="*/ 3 h 28"/>
                    <a:gd name="T12" fmla="*/ 49 w 49"/>
                    <a:gd name="T13" fmla="*/ 8 h 28"/>
                  </a:gdLst>
                  <a:ahLst/>
                  <a:cxnLst>
                    <a:cxn ang="0">
                      <a:pos x="T0" y="T1"/>
                    </a:cxn>
                    <a:cxn ang="0">
                      <a:pos x="T2" y="T3"/>
                    </a:cxn>
                    <a:cxn ang="0">
                      <a:pos x="T4" y="T5"/>
                    </a:cxn>
                    <a:cxn ang="0">
                      <a:pos x="T6" y="T7"/>
                    </a:cxn>
                    <a:cxn ang="0">
                      <a:pos x="T8" y="T9"/>
                    </a:cxn>
                    <a:cxn ang="0">
                      <a:pos x="T10" y="T11"/>
                    </a:cxn>
                    <a:cxn ang="0">
                      <a:pos x="T12" y="T13"/>
                    </a:cxn>
                  </a:cxnLst>
                  <a:rect l="0" t="0" r="r" b="b"/>
                  <a:pathLst>
                    <a:path w="49" h="28">
                      <a:moveTo>
                        <a:pt x="49" y="8"/>
                      </a:moveTo>
                      <a:cubicBezTo>
                        <a:pt x="49" y="8"/>
                        <a:pt x="49" y="8"/>
                        <a:pt x="49" y="8"/>
                      </a:cubicBezTo>
                      <a:cubicBezTo>
                        <a:pt x="36" y="7"/>
                        <a:pt x="22" y="14"/>
                        <a:pt x="17" y="27"/>
                      </a:cubicBezTo>
                      <a:cubicBezTo>
                        <a:pt x="17" y="28"/>
                        <a:pt x="17" y="28"/>
                        <a:pt x="17" y="28"/>
                      </a:cubicBezTo>
                      <a:cubicBezTo>
                        <a:pt x="9" y="22"/>
                        <a:pt x="0" y="13"/>
                        <a:pt x="6" y="3"/>
                      </a:cubicBezTo>
                      <a:cubicBezTo>
                        <a:pt x="6" y="3"/>
                        <a:pt x="6" y="3"/>
                        <a:pt x="6" y="3"/>
                      </a:cubicBezTo>
                      <a:cubicBezTo>
                        <a:pt x="20" y="0"/>
                        <a:pt x="35" y="1"/>
                        <a:pt x="49"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783"/>
                <p:cNvSpPr>
                  <a:spLocks/>
                </p:cNvSpPr>
                <p:nvPr/>
              </p:nvSpPr>
              <p:spPr bwMode="auto">
                <a:xfrm>
                  <a:off x="3141" y="1039"/>
                  <a:ext cx="9" cy="14"/>
                </a:xfrm>
                <a:custGeom>
                  <a:avLst/>
                  <a:gdLst>
                    <a:gd name="T0" fmla="*/ 3 w 4"/>
                    <a:gd name="T1" fmla="*/ 2 h 6"/>
                    <a:gd name="T2" fmla="*/ 1 w 4"/>
                    <a:gd name="T3" fmla="*/ 5 h 6"/>
                    <a:gd name="T4" fmla="*/ 0 w 4"/>
                    <a:gd name="T5" fmla="*/ 5 h 6"/>
                    <a:gd name="T6" fmla="*/ 1 w 4"/>
                    <a:gd name="T7" fmla="*/ 0 h 6"/>
                    <a:gd name="T8" fmla="*/ 2 w 4"/>
                    <a:gd name="T9" fmla="*/ 1 h 6"/>
                    <a:gd name="T10" fmla="*/ 3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3" y="2"/>
                      </a:moveTo>
                      <a:cubicBezTo>
                        <a:pt x="4" y="4"/>
                        <a:pt x="2" y="6"/>
                        <a:pt x="1" y="5"/>
                      </a:cubicBezTo>
                      <a:cubicBezTo>
                        <a:pt x="0" y="5"/>
                        <a:pt x="0" y="5"/>
                        <a:pt x="0" y="5"/>
                      </a:cubicBezTo>
                      <a:cubicBezTo>
                        <a:pt x="0" y="3"/>
                        <a:pt x="1" y="2"/>
                        <a:pt x="1" y="0"/>
                      </a:cubicBezTo>
                      <a:cubicBezTo>
                        <a:pt x="1" y="0"/>
                        <a:pt x="2" y="1"/>
                        <a:pt x="2" y="1"/>
                      </a:cubicBezTo>
                      <a:cubicBezTo>
                        <a:pt x="3" y="1"/>
                        <a:pt x="3" y="2"/>
                        <a:pt x="3"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784"/>
                <p:cNvSpPr>
                  <a:spLocks/>
                </p:cNvSpPr>
                <p:nvPr/>
              </p:nvSpPr>
              <p:spPr bwMode="auto">
                <a:xfrm>
                  <a:off x="3115" y="1164"/>
                  <a:ext cx="5" cy="9"/>
                </a:xfrm>
                <a:custGeom>
                  <a:avLst/>
                  <a:gdLst>
                    <a:gd name="T0" fmla="*/ 0 w 2"/>
                    <a:gd name="T1" fmla="*/ 0 h 4"/>
                    <a:gd name="T2" fmla="*/ 0 w 2"/>
                    <a:gd name="T3" fmla="*/ 4 h 4"/>
                    <a:gd name="T4" fmla="*/ 0 w 2"/>
                    <a:gd name="T5" fmla="*/ 4 h 4"/>
                    <a:gd name="T6" fmla="*/ 0 w 2"/>
                    <a:gd name="T7" fmla="*/ 0 h 4"/>
                  </a:gdLst>
                  <a:ahLst/>
                  <a:cxnLst>
                    <a:cxn ang="0">
                      <a:pos x="T0" y="T1"/>
                    </a:cxn>
                    <a:cxn ang="0">
                      <a:pos x="T2" y="T3"/>
                    </a:cxn>
                    <a:cxn ang="0">
                      <a:pos x="T4" y="T5"/>
                    </a:cxn>
                    <a:cxn ang="0">
                      <a:pos x="T6" y="T7"/>
                    </a:cxn>
                  </a:cxnLst>
                  <a:rect l="0" t="0" r="r" b="b"/>
                  <a:pathLst>
                    <a:path w="2" h="4">
                      <a:moveTo>
                        <a:pt x="0" y="0"/>
                      </a:moveTo>
                      <a:cubicBezTo>
                        <a:pt x="2" y="1"/>
                        <a:pt x="2" y="4"/>
                        <a:pt x="0" y="4"/>
                      </a:cubicBezTo>
                      <a:cubicBezTo>
                        <a:pt x="0" y="4"/>
                        <a:pt x="0" y="4"/>
                        <a:pt x="0" y="4"/>
                      </a:cubicBezTo>
                      <a:cubicBezTo>
                        <a:pt x="0" y="3"/>
                        <a:pt x="0" y="1"/>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785"/>
                <p:cNvSpPr>
                  <a:spLocks/>
                </p:cNvSpPr>
                <p:nvPr/>
              </p:nvSpPr>
              <p:spPr bwMode="auto">
                <a:xfrm>
                  <a:off x="3070" y="1048"/>
                  <a:ext cx="71" cy="116"/>
                </a:xfrm>
                <a:custGeom>
                  <a:avLst/>
                  <a:gdLst>
                    <a:gd name="T0" fmla="*/ 19 w 30"/>
                    <a:gd name="T1" fmla="*/ 49 h 49"/>
                    <a:gd name="T2" fmla="*/ 19 w 30"/>
                    <a:gd name="T3" fmla="*/ 49 h 49"/>
                    <a:gd name="T4" fmla="*/ 2 w 30"/>
                    <a:gd name="T5" fmla="*/ 19 h 49"/>
                    <a:gd name="T6" fmla="*/ 30 w 30"/>
                    <a:gd name="T7" fmla="*/ 1 h 49"/>
                    <a:gd name="T8" fmla="*/ 24 w 30"/>
                    <a:gd name="T9" fmla="*/ 23 h 49"/>
                    <a:gd name="T10" fmla="*/ 24 w 30"/>
                    <a:gd name="T11" fmla="*/ 25 h 49"/>
                    <a:gd name="T12" fmla="*/ 19 w 30"/>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30" h="49">
                      <a:moveTo>
                        <a:pt x="19" y="49"/>
                      </a:moveTo>
                      <a:cubicBezTo>
                        <a:pt x="19" y="49"/>
                        <a:pt x="19" y="49"/>
                        <a:pt x="19" y="49"/>
                      </a:cubicBezTo>
                      <a:cubicBezTo>
                        <a:pt x="7" y="44"/>
                        <a:pt x="0" y="31"/>
                        <a:pt x="2" y="19"/>
                      </a:cubicBezTo>
                      <a:cubicBezTo>
                        <a:pt x="5" y="8"/>
                        <a:pt x="18" y="0"/>
                        <a:pt x="30" y="1"/>
                      </a:cubicBezTo>
                      <a:cubicBezTo>
                        <a:pt x="28" y="8"/>
                        <a:pt x="26" y="15"/>
                        <a:pt x="24" y="23"/>
                      </a:cubicBezTo>
                      <a:cubicBezTo>
                        <a:pt x="24" y="23"/>
                        <a:pt x="24" y="24"/>
                        <a:pt x="24" y="25"/>
                      </a:cubicBezTo>
                      <a:cubicBezTo>
                        <a:pt x="22" y="33"/>
                        <a:pt x="20" y="41"/>
                        <a:pt x="19" y="4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786"/>
                <p:cNvSpPr>
                  <a:spLocks/>
                </p:cNvSpPr>
                <p:nvPr/>
              </p:nvSpPr>
              <p:spPr bwMode="auto">
                <a:xfrm>
                  <a:off x="3001" y="714"/>
                  <a:ext cx="190" cy="133"/>
                </a:xfrm>
                <a:custGeom>
                  <a:avLst/>
                  <a:gdLst>
                    <a:gd name="T0" fmla="*/ 80 w 80"/>
                    <a:gd name="T1" fmla="*/ 56 h 56"/>
                    <a:gd name="T2" fmla="*/ 69 w 80"/>
                    <a:gd name="T3" fmla="*/ 52 h 56"/>
                    <a:gd name="T4" fmla="*/ 57 w 80"/>
                    <a:gd name="T5" fmla="*/ 48 h 56"/>
                    <a:gd name="T6" fmla="*/ 35 w 80"/>
                    <a:gd name="T7" fmla="*/ 38 h 56"/>
                    <a:gd name="T8" fmla="*/ 15 w 80"/>
                    <a:gd name="T9" fmla="*/ 28 h 56"/>
                    <a:gd name="T10" fmla="*/ 10 w 80"/>
                    <a:gd name="T11" fmla="*/ 4 h 56"/>
                    <a:gd name="T12" fmla="*/ 28 w 80"/>
                    <a:gd name="T13" fmla="*/ 3 h 56"/>
                    <a:gd name="T14" fmla="*/ 51 w 80"/>
                    <a:gd name="T15" fmla="*/ 20 h 56"/>
                    <a:gd name="T16" fmla="*/ 65 w 80"/>
                    <a:gd name="T17" fmla="*/ 33 h 56"/>
                    <a:gd name="T18" fmla="*/ 80 w 80"/>
                    <a:gd name="T1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56">
                      <a:moveTo>
                        <a:pt x="80" y="56"/>
                      </a:moveTo>
                      <a:cubicBezTo>
                        <a:pt x="77" y="55"/>
                        <a:pt x="70" y="53"/>
                        <a:pt x="69" y="52"/>
                      </a:cubicBezTo>
                      <a:cubicBezTo>
                        <a:pt x="65" y="51"/>
                        <a:pt x="61" y="49"/>
                        <a:pt x="57" y="48"/>
                      </a:cubicBezTo>
                      <a:cubicBezTo>
                        <a:pt x="50" y="45"/>
                        <a:pt x="43" y="42"/>
                        <a:pt x="35" y="38"/>
                      </a:cubicBezTo>
                      <a:cubicBezTo>
                        <a:pt x="28" y="35"/>
                        <a:pt x="21" y="32"/>
                        <a:pt x="15" y="28"/>
                      </a:cubicBezTo>
                      <a:cubicBezTo>
                        <a:pt x="7" y="23"/>
                        <a:pt x="0" y="11"/>
                        <a:pt x="10" y="4"/>
                      </a:cubicBezTo>
                      <a:cubicBezTo>
                        <a:pt x="16" y="0"/>
                        <a:pt x="22" y="1"/>
                        <a:pt x="28" y="3"/>
                      </a:cubicBezTo>
                      <a:cubicBezTo>
                        <a:pt x="37" y="7"/>
                        <a:pt x="45" y="15"/>
                        <a:pt x="51" y="20"/>
                      </a:cubicBezTo>
                      <a:cubicBezTo>
                        <a:pt x="56" y="24"/>
                        <a:pt x="60" y="29"/>
                        <a:pt x="65" y="33"/>
                      </a:cubicBezTo>
                      <a:cubicBezTo>
                        <a:pt x="69" y="41"/>
                        <a:pt x="74" y="49"/>
                        <a:pt x="80" y="56"/>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787"/>
                <p:cNvSpPr>
                  <a:spLocks/>
                </p:cNvSpPr>
                <p:nvPr/>
              </p:nvSpPr>
              <p:spPr bwMode="auto">
                <a:xfrm>
                  <a:off x="2866" y="1391"/>
                  <a:ext cx="204" cy="85"/>
                </a:xfrm>
                <a:custGeom>
                  <a:avLst/>
                  <a:gdLst>
                    <a:gd name="T0" fmla="*/ 74 w 86"/>
                    <a:gd name="T1" fmla="*/ 3 h 36"/>
                    <a:gd name="T2" fmla="*/ 86 w 86"/>
                    <a:gd name="T3" fmla="*/ 4 h 36"/>
                    <a:gd name="T4" fmla="*/ 49 w 86"/>
                    <a:gd name="T5" fmla="*/ 26 h 36"/>
                    <a:gd name="T6" fmla="*/ 28 w 86"/>
                    <a:gd name="T7" fmla="*/ 33 h 36"/>
                    <a:gd name="T8" fmla="*/ 2 w 86"/>
                    <a:gd name="T9" fmla="*/ 26 h 36"/>
                    <a:gd name="T10" fmla="*/ 6 w 86"/>
                    <a:gd name="T11" fmla="*/ 13 h 36"/>
                    <a:gd name="T12" fmla="*/ 36 w 86"/>
                    <a:gd name="T13" fmla="*/ 2 h 36"/>
                    <a:gd name="T14" fmla="*/ 58 w 86"/>
                    <a:gd name="T15" fmla="*/ 1 h 36"/>
                    <a:gd name="T16" fmla="*/ 71 w 86"/>
                    <a:gd name="T17" fmla="*/ 2 h 36"/>
                    <a:gd name="T18" fmla="*/ 74 w 8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36">
                      <a:moveTo>
                        <a:pt x="74" y="3"/>
                      </a:moveTo>
                      <a:cubicBezTo>
                        <a:pt x="78" y="4"/>
                        <a:pt x="82" y="4"/>
                        <a:pt x="86" y="4"/>
                      </a:cubicBezTo>
                      <a:cubicBezTo>
                        <a:pt x="75" y="13"/>
                        <a:pt x="62" y="21"/>
                        <a:pt x="49" y="26"/>
                      </a:cubicBezTo>
                      <a:cubicBezTo>
                        <a:pt x="42" y="29"/>
                        <a:pt x="35" y="31"/>
                        <a:pt x="28" y="33"/>
                      </a:cubicBezTo>
                      <a:cubicBezTo>
                        <a:pt x="21" y="34"/>
                        <a:pt x="6" y="36"/>
                        <a:pt x="2" y="26"/>
                      </a:cubicBezTo>
                      <a:cubicBezTo>
                        <a:pt x="0" y="21"/>
                        <a:pt x="2" y="17"/>
                        <a:pt x="6" y="13"/>
                      </a:cubicBezTo>
                      <a:cubicBezTo>
                        <a:pt x="13" y="7"/>
                        <a:pt x="29" y="3"/>
                        <a:pt x="36" y="2"/>
                      </a:cubicBezTo>
                      <a:cubicBezTo>
                        <a:pt x="43" y="1"/>
                        <a:pt x="51" y="0"/>
                        <a:pt x="58" y="1"/>
                      </a:cubicBezTo>
                      <a:cubicBezTo>
                        <a:pt x="62" y="1"/>
                        <a:pt x="67" y="2"/>
                        <a:pt x="71" y="2"/>
                      </a:cubicBezTo>
                      <a:cubicBezTo>
                        <a:pt x="72" y="2"/>
                        <a:pt x="73" y="3"/>
                        <a:pt x="74" y="3"/>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788"/>
                <p:cNvSpPr>
                  <a:spLocks/>
                </p:cNvSpPr>
                <p:nvPr/>
              </p:nvSpPr>
              <p:spPr bwMode="auto">
                <a:xfrm>
                  <a:off x="2975" y="1225"/>
                  <a:ext cx="92" cy="81"/>
                </a:xfrm>
                <a:custGeom>
                  <a:avLst/>
                  <a:gdLst>
                    <a:gd name="T0" fmla="*/ 39 w 39"/>
                    <a:gd name="T1" fmla="*/ 34 h 34"/>
                    <a:gd name="T2" fmla="*/ 15 w 39"/>
                    <a:gd name="T3" fmla="*/ 26 h 34"/>
                    <a:gd name="T4" fmla="*/ 0 w 39"/>
                    <a:gd name="T5" fmla="*/ 15 h 34"/>
                    <a:gd name="T6" fmla="*/ 27 w 39"/>
                    <a:gd name="T7" fmla="*/ 0 h 34"/>
                    <a:gd name="T8" fmla="*/ 26 w 39"/>
                    <a:gd name="T9" fmla="*/ 12 h 34"/>
                    <a:gd name="T10" fmla="*/ 39 w 39"/>
                    <a:gd name="T11" fmla="*/ 34 h 34"/>
                  </a:gdLst>
                  <a:ahLst/>
                  <a:cxnLst>
                    <a:cxn ang="0">
                      <a:pos x="T0" y="T1"/>
                    </a:cxn>
                    <a:cxn ang="0">
                      <a:pos x="T2" y="T3"/>
                    </a:cxn>
                    <a:cxn ang="0">
                      <a:pos x="T4" y="T5"/>
                    </a:cxn>
                    <a:cxn ang="0">
                      <a:pos x="T6" y="T7"/>
                    </a:cxn>
                    <a:cxn ang="0">
                      <a:pos x="T8" y="T9"/>
                    </a:cxn>
                    <a:cxn ang="0">
                      <a:pos x="T10" y="T11"/>
                    </a:cxn>
                  </a:cxnLst>
                  <a:rect l="0" t="0" r="r" b="b"/>
                  <a:pathLst>
                    <a:path w="39" h="34">
                      <a:moveTo>
                        <a:pt x="39" y="34"/>
                      </a:moveTo>
                      <a:cubicBezTo>
                        <a:pt x="31" y="33"/>
                        <a:pt x="23" y="31"/>
                        <a:pt x="15" y="26"/>
                      </a:cubicBezTo>
                      <a:cubicBezTo>
                        <a:pt x="9" y="23"/>
                        <a:pt x="4" y="19"/>
                        <a:pt x="0" y="15"/>
                      </a:cubicBezTo>
                      <a:cubicBezTo>
                        <a:pt x="2" y="2"/>
                        <a:pt x="17" y="0"/>
                        <a:pt x="27" y="0"/>
                      </a:cubicBezTo>
                      <a:cubicBezTo>
                        <a:pt x="26" y="4"/>
                        <a:pt x="25" y="8"/>
                        <a:pt x="26" y="12"/>
                      </a:cubicBezTo>
                      <a:cubicBezTo>
                        <a:pt x="27" y="21"/>
                        <a:pt x="32" y="29"/>
                        <a:pt x="39" y="3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789"/>
                <p:cNvSpPr>
                  <a:spLocks/>
                </p:cNvSpPr>
                <p:nvPr/>
              </p:nvSpPr>
              <p:spPr bwMode="auto">
                <a:xfrm>
                  <a:off x="2963" y="610"/>
                  <a:ext cx="199" cy="216"/>
                </a:xfrm>
                <a:custGeom>
                  <a:avLst/>
                  <a:gdLst>
                    <a:gd name="T0" fmla="*/ 84 w 84"/>
                    <a:gd name="T1" fmla="*/ 75 h 91"/>
                    <a:gd name="T2" fmla="*/ 81 w 84"/>
                    <a:gd name="T3" fmla="*/ 77 h 91"/>
                    <a:gd name="T4" fmla="*/ 67 w 84"/>
                    <a:gd name="T5" fmla="*/ 64 h 91"/>
                    <a:gd name="T6" fmla="*/ 44 w 84"/>
                    <a:gd name="T7" fmla="*/ 47 h 91"/>
                    <a:gd name="T8" fmla="*/ 46 w 84"/>
                    <a:gd name="T9" fmla="*/ 44 h 91"/>
                    <a:gd name="T10" fmla="*/ 59 w 84"/>
                    <a:gd name="T11" fmla="*/ 51 h 91"/>
                    <a:gd name="T12" fmla="*/ 69 w 84"/>
                    <a:gd name="T13" fmla="*/ 59 h 91"/>
                    <a:gd name="T14" fmla="*/ 46 w 84"/>
                    <a:gd name="T15" fmla="*/ 35 h 91"/>
                    <a:gd name="T16" fmla="*/ 10 w 84"/>
                    <a:gd name="T17" fmla="*/ 45 h 91"/>
                    <a:gd name="T18" fmla="*/ 23 w 84"/>
                    <a:gd name="T19" fmla="*/ 79 h 91"/>
                    <a:gd name="T20" fmla="*/ 53 w 84"/>
                    <a:gd name="T21" fmla="*/ 88 h 91"/>
                    <a:gd name="T22" fmla="*/ 52 w 84"/>
                    <a:gd name="T23" fmla="*/ 91 h 91"/>
                    <a:gd name="T24" fmla="*/ 35 w 84"/>
                    <a:gd name="T25" fmla="*/ 88 h 91"/>
                    <a:gd name="T26" fmla="*/ 12 w 84"/>
                    <a:gd name="T27" fmla="*/ 78 h 91"/>
                    <a:gd name="T28" fmla="*/ 7 w 84"/>
                    <a:gd name="T29" fmla="*/ 41 h 91"/>
                    <a:gd name="T30" fmla="*/ 8 w 84"/>
                    <a:gd name="T31" fmla="*/ 40 h 91"/>
                    <a:gd name="T32" fmla="*/ 44 w 84"/>
                    <a:gd name="T33" fmla="*/ 29 h 91"/>
                    <a:gd name="T34" fmla="*/ 72 w 84"/>
                    <a:gd name="T35" fmla="*/ 55 h 91"/>
                    <a:gd name="T36" fmla="*/ 68 w 84"/>
                    <a:gd name="T37" fmla="*/ 22 h 91"/>
                    <a:gd name="T38" fmla="*/ 70 w 84"/>
                    <a:gd name="T39" fmla="*/ 0 h 91"/>
                    <a:gd name="T40" fmla="*/ 74 w 84"/>
                    <a:gd name="T41" fmla="*/ 1 h 91"/>
                    <a:gd name="T42" fmla="*/ 72 w 84"/>
                    <a:gd name="T43" fmla="*/ 16 h 91"/>
                    <a:gd name="T44" fmla="*/ 80 w 84"/>
                    <a:gd name="T45" fmla="*/ 66 h 91"/>
                    <a:gd name="T46" fmla="*/ 84 w 84"/>
                    <a:gd name="T47" fmla="*/ 7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91">
                      <a:moveTo>
                        <a:pt x="84" y="75"/>
                      </a:moveTo>
                      <a:cubicBezTo>
                        <a:pt x="81" y="77"/>
                        <a:pt x="81" y="77"/>
                        <a:pt x="81" y="77"/>
                      </a:cubicBezTo>
                      <a:cubicBezTo>
                        <a:pt x="76" y="73"/>
                        <a:pt x="72" y="68"/>
                        <a:pt x="67" y="64"/>
                      </a:cubicBezTo>
                      <a:cubicBezTo>
                        <a:pt x="61" y="59"/>
                        <a:pt x="53" y="51"/>
                        <a:pt x="44" y="47"/>
                      </a:cubicBezTo>
                      <a:cubicBezTo>
                        <a:pt x="46" y="44"/>
                        <a:pt x="46" y="44"/>
                        <a:pt x="46" y="44"/>
                      </a:cubicBezTo>
                      <a:cubicBezTo>
                        <a:pt x="51" y="46"/>
                        <a:pt x="56" y="49"/>
                        <a:pt x="59" y="51"/>
                      </a:cubicBezTo>
                      <a:cubicBezTo>
                        <a:pt x="62" y="54"/>
                        <a:pt x="66" y="57"/>
                        <a:pt x="69" y="59"/>
                      </a:cubicBezTo>
                      <a:cubicBezTo>
                        <a:pt x="63" y="50"/>
                        <a:pt x="57" y="40"/>
                        <a:pt x="46" y="35"/>
                      </a:cubicBezTo>
                      <a:cubicBezTo>
                        <a:pt x="33" y="28"/>
                        <a:pt x="17" y="31"/>
                        <a:pt x="10" y="45"/>
                      </a:cubicBezTo>
                      <a:cubicBezTo>
                        <a:pt x="3" y="58"/>
                        <a:pt x="10" y="73"/>
                        <a:pt x="23" y="79"/>
                      </a:cubicBezTo>
                      <a:cubicBezTo>
                        <a:pt x="32" y="83"/>
                        <a:pt x="42" y="85"/>
                        <a:pt x="53" y="88"/>
                      </a:cubicBezTo>
                      <a:cubicBezTo>
                        <a:pt x="52" y="91"/>
                        <a:pt x="52" y="91"/>
                        <a:pt x="52" y="91"/>
                      </a:cubicBezTo>
                      <a:cubicBezTo>
                        <a:pt x="46" y="90"/>
                        <a:pt x="41" y="89"/>
                        <a:pt x="35" y="88"/>
                      </a:cubicBezTo>
                      <a:cubicBezTo>
                        <a:pt x="27" y="86"/>
                        <a:pt x="19" y="83"/>
                        <a:pt x="12" y="78"/>
                      </a:cubicBezTo>
                      <a:cubicBezTo>
                        <a:pt x="2" y="68"/>
                        <a:pt x="0" y="52"/>
                        <a:pt x="7" y="41"/>
                      </a:cubicBezTo>
                      <a:cubicBezTo>
                        <a:pt x="7" y="40"/>
                        <a:pt x="8" y="40"/>
                        <a:pt x="8" y="40"/>
                      </a:cubicBezTo>
                      <a:cubicBezTo>
                        <a:pt x="16" y="28"/>
                        <a:pt x="31" y="24"/>
                        <a:pt x="44" y="29"/>
                      </a:cubicBezTo>
                      <a:cubicBezTo>
                        <a:pt x="56" y="33"/>
                        <a:pt x="65" y="43"/>
                        <a:pt x="72" y="55"/>
                      </a:cubicBezTo>
                      <a:cubicBezTo>
                        <a:pt x="69" y="44"/>
                        <a:pt x="67" y="33"/>
                        <a:pt x="68" y="22"/>
                      </a:cubicBezTo>
                      <a:cubicBezTo>
                        <a:pt x="68" y="15"/>
                        <a:pt x="69" y="7"/>
                        <a:pt x="70" y="0"/>
                      </a:cubicBezTo>
                      <a:cubicBezTo>
                        <a:pt x="74" y="1"/>
                        <a:pt x="74" y="1"/>
                        <a:pt x="74" y="1"/>
                      </a:cubicBezTo>
                      <a:cubicBezTo>
                        <a:pt x="73" y="6"/>
                        <a:pt x="73" y="11"/>
                        <a:pt x="72" y="16"/>
                      </a:cubicBezTo>
                      <a:cubicBezTo>
                        <a:pt x="71" y="33"/>
                        <a:pt x="74" y="50"/>
                        <a:pt x="80" y="66"/>
                      </a:cubicBezTo>
                      <a:cubicBezTo>
                        <a:pt x="82" y="69"/>
                        <a:pt x="83" y="72"/>
                        <a:pt x="84" y="7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790"/>
                <p:cNvSpPr>
                  <a:spLocks/>
                </p:cNvSpPr>
                <p:nvPr/>
              </p:nvSpPr>
              <p:spPr bwMode="auto">
                <a:xfrm>
                  <a:off x="3022" y="977"/>
                  <a:ext cx="102" cy="109"/>
                </a:xfrm>
                <a:custGeom>
                  <a:avLst/>
                  <a:gdLst>
                    <a:gd name="T0" fmla="*/ 34 w 43"/>
                    <a:gd name="T1" fmla="*/ 1 h 46"/>
                    <a:gd name="T2" fmla="*/ 43 w 43"/>
                    <a:gd name="T3" fmla="*/ 26 h 46"/>
                    <a:gd name="T4" fmla="*/ 18 w 43"/>
                    <a:gd name="T5" fmla="*/ 46 h 46"/>
                    <a:gd name="T6" fmla="*/ 5 w 43"/>
                    <a:gd name="T7" fmla="*/ 14 h 46"/>
                    <a:gd name="T8" fmla="*/ 34 w 43"/>
                    <a:gd name="T9" fmla="*/ 1 h 46"/>
                  </a:gdLst>
                  <a:ahLst/>
                  <a:cxnLst>
                    <a:cxn ang="0">
                      <a:pos x="T0" y="T1"/>
                    </a:cxn>
                    <a:cxn ang="0">
                      <a:pos x="T2" y="T3"/>
                    </a:cxn>
                    <a:cxn ang="0">
                      <a:pos x="T4" y="T5"/>
                    </a:cxn>
                    <a:cxn ang="0">
                      <a:pos x="T6" y="T7"/>
                    </a:cxn>
                    <a:cxn ang="0">
                      <a:pos x="T8" y="T9"/>
                    </a:cxn>
                  </a:cxnLst>
                  <a:rect l="0" t="0" r="r" b="b"/>
                  <a:pathLst>
                    <a:path w="43" h="46">
                      <a:moveTo>
                        <a:pt x="34" y="1"/>
                      </a:moveTo>
                      <a:cubicBezTo>
                        <a:pt x="32" y="10"/>
                        <a:pt x="36" y="20"/>
                        <a:pt x="43" y="26"/>
                      </a:cubicBezTo>
                      <a:cubicBezTo>
                        <a:pt x="32" y="28"/>
                        <a:pt x="22" y="35"/>
                        <a:pt x="18" y="46"/>
                      </a:cubicBezTo>
                      <a:cubicBezTo>
                        <a:pt x="9" y="38"/>
                        <a:pt x="0" y="27"/>
                        <a:pt x="5" y="14"/>
                      </a:cubicBezTo>
                      <a:cubicBezTo>
                        <a:pt x="9" y="2"/>
                        <a:pt x="23" y="0"/>
                        <a:pt x="34"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791"/>
                <p:cNvSpPr>
                  <a:spLocks/>
                </p:cNvSpPr>
                <p:nvPr/>
              </p:nvSpPr>
              <p:spPr bwMode="auto">
                <a:xfrm>
                  <a:off x="2992" y="1095"/>
                  <a:ext cx="106" cy="121"/>
                </a:xfrm>
                <a:custGeom>
                  <a:avLst/>
                  <a:gdLst>
                    <a:gd name="T0" fmla="*/ 45 w 45"/>
                    <a:gd name="T1" fmla="*/ 31 h 51"/>
                    <a:gd name="T2" fmla="*/ 22 w 45"/>
                    <a:gd name="T3" fmla="*/ 51 h 51"/>
                    <a:gd name="T4" fmla="*/ 21 w 45"/>
                    <a:gd name="T5" fmla="*/ 50 h 51"/>
                    <a:gd name="T6" fmla="*/ 2 w 45"/>
                    <a:gd name="T7" fmla="*/ 21 h 51"/>
                    <a:gd name="T8" fmla="*/ 30 w 45"/>
                    <a:gd name="T9" fmla="*/ 1 h 51"/>
                    <a:gd name="T10" fmla="*/ 30 w 45"/>
                    <a:gd name="T11" fmla="*/ 1 h 51"/>
                    <a:gd name="T12" fmla="*/ 45 w 45"/>
                    <a:gd name="T13" fmla="*/ 31 h 51"/>
                  </a:gdLst>
                  <a:ahLst/>
                  <a:cxnLst>
                    <a:cxn ang="0">
                      <a:pos x="T0" y="T1"/>
                    </a:cxn>
                    <a:cxn ang="0">
                      <a:pos x="T2" y="T3"/>
                    </a:cxn>
                    <a:cxn ang="0">
                      <a:pos x="T4" y="T5"/>
                    </a:cxn>
                    <a:cxn ang="0">
                      <a:pos x="T6" y="T7"/>
                    </a:cxn>
                    <a:cxn ang="0">
                      <a:pos x="T8" y="T9"/>
                    </a:cxn>
                    <a:cxn ang="0">
                      <a:pos x="T10" y="T11"/>
                    </a:cxn>
                    <a:cxn ang="0">
                      <a:pos x="T12" y="T13"/>
                    </a:cxn>
                  </a:cxnLst>
                  <a:rect l="0" t="0" r="r" b="b"/>
                  <a:pathLst>
                    <a:path w="45" h="51">
                      <a:moveTo>
                        <a:pt x="45" y="31"/>
                      </a:moveTo>
                      <a:cubicBezTo>
                        <a:pt x="35" y="34"/>
                        <a:pt x="26" y="42"/>
                        <a:pt x="22" y="51"/>
                      </a:cubicBezTo>
                      <a:cubicBezTo>
                        <a:pt x="22" y="51"/>
                        <a:pt x="21" y="51"/>
                        <a:pt x="21" y="50"/>
                      </a:cubicBezTo>
                      <a:cubicBezTo>
                        <a:pt x="9" y="47"/>
                        <a:pt x="0" y="34"/>
                        <a:pt x="2" y="21"/>
                      </a:cubicBezTo>
                      <a:cubicBezTo>
                        <a:pt x="4" y="9"/>
                        <a:pt x="17" y="0"/>
                        <a:pt x="30" y="1"/>
                      </a:cubicBezTo>
                      <a:cubicBezTo>
                        <a:pt x="30" y="1"/>
                        <a:pt x="30" y="1"/>
                        <a:pt x="30" y="1"/>
                      </a:cubicBezTo>
                      <a:cubicBezTo>
                        <a:pt x="28" y="13"/>
                        <a:pt x="35" y="24"/>
                        <a:pt x="45" y="3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792"/>
                <p:cNvSpPr>
                  <a:spLocks/>
                </p:cNvSpPr>
                <p:nvPr/>
              </p:nvSpPr>
              <p:spPr bwMode="auto">
                <a:xfrm>
                  <a:off x="2793" y="1259"/>
                  <a:ext cx="192" cy="480"/>
                </a:xfrm>
                <a:custGeom>
                  <a:avLst/>
                  <a:gdLst>
                    <a:gd name="T0" fmla="*/ 77 w 81"/>
                    <a:gd name="T1" fmla="*/ 105 h 203"/>
                    <a:gd name="T2" fmla="*/ 81 w 81"/>
                    <a:gd name="T3" fmla="*/ 108 h 203"/>
                    <a:gd name="T4" fmla="*/ 68 w 81"/>
                    <a:gd name="T5" fmla="*/ 133 h 203"/>
                    <a:gd name="T6" fmla="*/ 53 w 81"/>
                    <a:gd name="T7" fmla="*/ 189 h 203"/>
                    <a:gd name="T8" fmla="*/ 52 w 81"/>
                    <a:gd name="T9" fmla="*/ 203 h 203"/>
                    <a:gd name="T10" fmla="*/ 48 w 81"/>
                    <a:gd name="T11" fmla="*/ 203 h 203"/>
                    <a:gd name="T12" fmla="*/ 49 w 81"/>
                    <a:gd name="T13" fmla="*/ 198 h 203"/>
                    <a:gd name="T14" fmla="*/ 48 w 81"/>
                    <a:gd name="T15" fmla="*/ 198 h 203"/>
                    <a:gd name="T16" fmla="*/ 46 w 81"/>
                    <a:gd name="T17" fmla="*/ 198 h 203"/>
                    <a:gd name="T18" fmla="*/ 47 w 81"/>
                    <a:gd name="T19" fmla="*/ 195 h 203"/>
                    <a:gd name="T20" fmla="*/ 49 w 81"/>
                    <a:gd name="T21" fmla="*/ 195 h 203"/>
                    <a:gd name="T22" fmla="*/ 49 w 81"/>
                    <a:gd name="T23" fmla="*/ 195 h 203"/>
                    <a:gd name="T24" fmla="*/ 50 w 81"/>
                    <a:gd name="T25" fmla="*/ 179 h 203"/>
                    <a:gd name="T26" fmla="*/ 52 w 81"/>
                    <a:gd name="T27" fmla="*/ 168 h 203"/>
                    <a:gd name="T28" fmla="*/ 47 w 81"/>
                    <a:gd name="T29" fmla="*/ 172 h 203"/>
                    <a:gd name="T30" fmla="*/ 36 w 81"/>
                    <a:gd name="T31" fmla="*/ 162 h 203"/>
                    <a:gd name="T32" fmla="*/ 39 w 81"/>
                    <a:gd name="T33" fmla="*/ 161 h 203"/>
                    <a:gd name="T34" fmla="*/ 40 w 81"/>
                    <a:gd name="T35" fmla="*/ 164 h 203"/>
                    <a:gd name="T36" fmla="*/ 48 w 81"/>
                    <a:gd name="T37" fmla="*/ 168 h 203"/>
                    <a:gd name="T38" fmla="*/ 53 w 81"/>
                    <a:gd name="T39" fmla="*/ 162 h 203"/>
                    <a:gd name="T40" fmla="*/ 53 w 81"/>
                    <a:gd name="T41" fmla="*/ 160 h 203"/>
                    <a:gd name="T42" fmla="*/ 55 w 81"/>
                    <a:gd name="T43" fmla="*/ 157 h 203"/>
                    <a:gd name="T44" fmla="*/ 61 w 81"/>
                    <a:gd name="T45" fmla="*/ 139 h 203"/>
                    <a:gd name="T46" fmla="*/ 3 w 81"/>
                    <a:gd name="T47" fmla="*/ 77 h 203"/>
                    <a:gd name="T48" fmla="*/ 7 w 81"/>
                    <a:gd name="T49" fmla="*/ 33 h 203"/>
                    <a:gd name="T50" fmla="*/ 32 w 81"/>
                    <a:gd name="T51" fmla="*/ 0 h 203"/>
                    <a:gd name="T52" fmla="*/ 36 w 81"/>
                    <a:gd name="T53" fmla="*/ 2 h 203"/>
                    <a:gd name="T54" fmla="*/ 12 w 81"/>
                    <a:gd name="T55" fmla="*/ 34 h 203"/>
                    <a:gd name="T56" fmla="*/ 8 w 81"/>
                    <a:gd name="T57" fmla="*/ 76 h 203"/>
                    <a:gd name="T58" fmla="*/ 62 w 81"/>
                    <a:gd name="T59" fmla="*/ 134 h 203"/>
                    <a:gd name="T60" fmla="*/ 67 w 81"/>
                    <a:gd name="T61" fmla="*/ 124 h 203"/>
                    <a:gd name="T62" fmla="*/ 77 w 81"/>
                    <a:gd name="T63" fmla="*/ 10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203">
                      <a:moveTo>
                        <a:pt x="77" y="105"/>
                      </a:moveTo>
                      <a:cubicBezTo>
                        <a:pt x="81" y="108"/>
                        <a:pt x="81" y="108"/>
                        <a:pt x="81" y="108"/>
                      </a:cubicBezTo>
                      <a:cubicBezTo>
                        <a:pt x="76" y="116"/>
                        <a:pt x="71" y="125"/>
                        <a:pt x="68" y="133"/>
                      </a:cubicBezTo>
                      <a:cubicBezTo>
                        <a:pt x="60" y="151"/>
                        <a:pt x="55" y="170"/>
                        <a:pt x="53" y="189"/>
                      </a:cubicBezTo>
                      <a:cubicBezTo>
                        <a:pt x="53" y="193"/>
                        <a:pt x="53" y="198"/>
                        <a:pt x="52" y="203"/>
                      </a:cubicBezTo>
                      <a:cubicBezTo>
                        <a:pt x="48" y="203"/>
                        <a:pt x="48" y="203"/>
                        <a:pt x="48" y="203"/>
                      </a:cubicBezTo>
                      <a:cubicBezTo>
                        <a:pt x="48" y="201"/>
                        <a:pt x="48" y="200"/>
                        <a:pt x="49" y="198"/>
                      </a:cubicBezTo>
                      <a:cubicBezTo>
                        <a:pt x="48" y="198"/>
                        <a:pt x="48" y="198"/>
                        <a:pt x="48" y="198"/>
                      </a:cubicBezTo>
                      <a:cubicBezTo>
                        <a:pt x="48" y="198"/>
                        <a:pt x="47" y="198"/>
                        <a:pt x="46" y="198"/>
                      </a:cubicBezTo>
                      <a:cubicBezTo>
                        <a:pt x="47" y="195"/>
                        <a:pt x="47" y="195"/>
                        <a:pt x="47" y="195"/>
                      </a:cubicBezTo>
                      <a:cubicBezTo>
                        <a:pt x="48" y="195"/>
                        <a:pt x="48" y="195"/>
                        <a:pt x="49" y="195"/>
                      </a:cubicBezTo>
                      <a:cubicBezTo>
                        <a:pt x="49" y="195"/>
                        <a:pt x="49" y="195"/>
                        <a:pt x="49" y="195"/>
                      </a:cubicBezTo>
                      <a:cubicBezTo>
                        <a:pt x="49" y="189"/>
                        <a:pt x="49" y="184"/>
                        <a:pt x="50" y="179"/>
                      </a:cubicBezTo>
                      <a:cubicBezTo>
                        <a:pt x="51" y="175"/>
                        <a:pt x="51" y="171"/>
                        <a:pt x="52" y="168"/>
                      </a:cubicBezTo>
                      <a:cubicBezTo>
                        <a:pt x="50" y="170"/>
                        <a:pt x="48" y="171"/>
                        <a:pt x="47" y="172"/>
                      </a:cubicBezTo>
                      <a:cubicBezTo>
                        <a:pt x="39" y="174"/>
                        <a:pt x="37" y="168"/>
                        <a:pt x="36" y="162"/>
                      </a:cubicBezTo>
                      <a:cubicBezTo>
                        <a:pt x="39" y="161"/>
                        <a:pt x="39" y="161"/>
                        <a:pt x="39" y="161"/>
                      </a:cubicBezTo>
                      <a:cubicBezTo>
                        <a:pt x="39" y="162"/>
                        <a:pt x="40" y="163"/>
                        <a:pt x="40" y="164"/>
                      </a:cubicBezTo>
                      <a:cubicBezTo>
                        <a:pt x="41" y="167"/>
                        <a:pt x="44" y="169"/>
                        <a:pt x="48" y="168"/>
                      </a:cubicBezTo>
                      <a:cubicBezTo>
                        <a:pt x="51" y="167"/>
                        <a:pt x="51" y="163"/>
                        <a:pt x="53" y="162"/>
                      </a:cubicBezTo>
                      <a:cubicBezTo>
                        <a:pt x="53" y="162"/>
                        <a:pt x="52" y="161"/>
                        <a:pt x="53" y="160"/>
                      </a:cubicBezTo>
                      <a:cubicBezTo>
                        <a:pt x="55" y="157"/>
                        <a:pt x="55" y="157"/>
                        <a:pt x="55" y="157"/>
                      </a:cubicBezTo>
                      <a:cubicBezTo>
                        <a:pt x="56" y="151"/>
                        <a:pt x="58" y="145"/>
                        <a:pt x="61" y="139"/>
                      </a:cubicBezTo>
                      <a:cubicBezTo>
                        <a:pt x="32" y="132"/>
                        <a:pt x="8" y="106"/>
                        <a:pt x="3" y="77"/>
                      </a:cubicBezTo>
                      <a:cubicBezTo>
                        <a:pt x="0" y="62"/>
                        <a:pt x="2" y="47"/>
                        <a:pt x="7" y="33"/>
                      </a:cubicBezTo>
                      <a:cubicBezTo>
                        <a:pt x="12" y="20"/>
                        <a:pt x="21" y="7"/>
                        <a:pt x="32" y="0"/>
                      </a:cubicBezTo>
                      <a:cubicBezTo>
                        <a:pt x="36" y="2"/>
                        <a:pt x="36" y="2"/>
                        <a:pt x="36" y="2"/>
                      </a:cubicBezTo>
                      <a:cubicBezTo>
                        <a:pt x="26" y="11"/>
                        <a:pt x="18" y="21"/>
                        <a:pt x="12" y="34"/>
                      </a:cubicBezTo>
                      <a:cubicBezTo>
                        <a:pt x="7" y="47"/>
                        <a:pt x="5" y="62"/>
                        <a:pt x="8" y="76"/>
                      </a:cubicBezTo>
                      <a:cubicBezTo>
                        <a:pt x="13" y="105"/>
                        <a:pt x="35" y="126"/>
                        <a:pt x="62" y="134"/>
                      </a:cubicBezTo>
                      <a:cubicBezTo>
                        <a:pt x="64" y="131"/>
                        <a:pt x="65" y="128"/>
                        <a:pt x="67" y="124"/>
                      </a:cubicBezTo>
                      <a:cubicBezTo>
                        <a:pt x="70" y="118"/>
                        <a:pt x="73" y="112"/>
                        <a:pt x="77" y="10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793"/>
                <p:cNvSpPr>
                  <a:spLocks/>
                </p:cNvSpPr>
                <p:nvPr/>
              </p:nvSpPr>
              <p:spPr bwMode="auto">
                <a:xfrm>
                  <a:off x="2804" y="1259"/>
                  <a:ext cx="204" cy="317"/>
                </a:xfrm>
                <a:custGeom>
                  <a:avLst/>
                  <a:gdLst>
                    <a:gd name="T0" fmla="*/ 86 w 86"/>
                    <a:gd name="T1" fmla="*/ 85 h 134"/>
                    <a:gd name="T2" fmla="*/ 72 w 86"/>
                    <a:gd name="T3" fmla="*/ 105 h 134"/>
                    <a:gd name="T4" fmla="*/ 62 w 86"/>
                    <a:gd name="T5" fmla="*/ 124 h 134"/>
                    <a:gd name="T6" fmla="*/ 57 w 86"/>
                    <a:gd name="T7" fmla="*/ 134 h 134"/>
                    <a:gd name="T8" fmla="*/ 3 w 86"/>
                    <a:gd name="T9" fmla="*/ 76 h 134"/>
                    <a:gd name="T10" fmla="*/ 7 w 86"/>
                    <a:gd name="T11" fmla="*/ 34 h 134"/>
                    <a:gd name="T12" fmla="*/ 31 w 86"/>
                    <a:gd name="T13" fmla="*/ 2 h 134"/>
                    <a:gd name="T14" fmla="*/ 33 w 86"/>
                    <a:gd name="T15" fmla="*/ 0 h 134"/>
                    <a:gd name="T16" fmla="*/ 44 w 86"/>
                    <a:gd name="T17" fmla="*/ 18 h 134"/>
                    <a:gd name="T18" fmla="*/ 76 w 86"/>
                    <a:gd name="T19" fmla="*/ 49 h 134"/>
                    <a:gd name="T20" fmla="*/ 29 w 86"/>
                    <a:gd name="T21" fmla="*/ 47 h 134"/>
                    <a:gd name="T22" fmla="*/ 10 w 86"/>
                    <a:gd name="T23" fmla="*/ 74 h 134"/>
                    <a:gd name="T24" fmla="*/ 11 w 86"/>
                    <a:gd name="T25" fmla="*/ 84 h 134"/>
                    <a:gd name="T26" fmla="*/ 24 w 86"/>
                    <a:gd name="T27" fmla="*/ 103 h 134"/>
                    <a:gd name="T28" fmla="*/ 48 w 86"/>
                    <a:gd name="T29" fmla="*/ 104 h 134"/>
                    <a:gd name="T30" fmla="*/ 86 w 86"/>
                    <a:gd name="T31" fmla="*/ 8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34">
                      <a:moveTo>
                        <a:pt x="86" y="85"/>
                      </a:moveTo>
                      <a:cubicBezTo>
                        <a:pt x="81" y="91"/>
                        <a:pt x="76" y="98"/>
                        <a:pt x="72" y="105"/>
                      </a:cubicBezTo>
                      <a:cubicBezTo>
                        <a:pt x="68" y="112"/>
                        <a:pt x="65" y="118"/>
                        <a:pt x="62" y="124"/>
                      </a:cubicBezTo>
                      <a:cubicBezTo>
                        <a:pt x="60" y="128"/>
                        <a:pt x="59" y="131"/>
                        <a:pt x="57" y="134"/>
                      </a:cubicBezTo>
                      <a:cubicBezTo>
                        <a:pt x="30" y="126"/>
                        <a:pt x="8" y="105"/>
                        <a:pt x="3" y="76"/>
                      </a:cubicBezTo>
                      <a:cubicBezTo>
                        <a:pt x="0" y="62"/>
                        <a:pt x="2" y="47"/>
                        <a:pt x="7" y="34"/>
                      </a:cubicBezTo>
                      <a:cubicBezTo>
                        <a:pt x="13" y="21"/>
                        <a:pt x="21" y="11"/>
                        <a:pt x="31" y="2"/>
                      </a:cubicBezTo>
                      <a:cubicBezTo>
                        <a:pt x="31" y="1"/>
                        <a:pt x="32" y="1"/>
                        <a:pt x="33" y="0"/>
                      </a:cubicBezTo>
                      <a:cubicBezTo>
                        <a:pt x="36" y="6"/>
                        <a:pt x="40" y="12"/>
                        <a:pt x="44" y="18"/>
                      </a:cubicBezTo>
                      <a:cubicBezTo>
                        <a:pt x="53" y="31"/>
                        <a:pt x="63" y="42"/>
                        <a:pt x="76" y="49"/>
                      </a:cubicBezTo>
                      <a:cubicBezTo>
                        <a:pt x="61" y="44"/>
                        <a:pt x="44" y="41"/>
                        <a:pt x="29" y="47"/>
                      </a:cubicBezTo>
                      <a:cubicBezTo>
                        <a:pt x="18" y="52"/>
                        <a:pt x="11" y="62"/>
                        <a:pt x="10" y="74"/>
                      </a:cubicBezTo>
                      <a:cubicBezTo>
                        <a:pt x="10" y="77"/>
                        <a:pt x="10" y="81"/>
                        <a:pt x="11" y="84"/>
                      </a:cubicBezTo>
                      <a:cubicBezTo>
                        <a:pt x="13" y="92"/>
                        <a:pt x="17" y="99"/>
                        <a:pt x="24" y="103"/>
                      </a:cubicBezTo>
                      <a:cubicBezTo>
                        <a:pt x="31" y="106"/>
                        <a:pt x="40" y="106"/>
                        <a:pt x="48" y="104"/>
                      </a:cubicBezTo>
                      <a:cubicBezTo>
                        <a:pt x="62" y="101"/>
                        <a:pt x="76" y="95"/>
                        <a:pt x="86" y="8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794"/>
                <p:cNvSpPr>
                  <a:spLocks/>
                </p:cNvSpPr>
                <p:nvPr/>
              </p:nvSpPr>
              <p:spPr bwMode="auto">
                <a:xfrm>
                  <a:off x="2838" y="1367"/>
                  <a:ext cx="154" cy="159"/>
                </a:xfrm>
                <a:custGeom>
                  <a:avLst/>
                  <a:gdLst>
                    <a:gd name="T0" fmla="*/ 55 w 65"/>
                    <a:gd name="T1" fmla="*/ 43 h 67"/>
                    <a:gd name="T2" fmla="*/ 65 w 65"/>
                    <a:gd name="T3" fmla="*/ 39 h 67"/>
                    <a:gd name="T4" fmla="*/ 1 w 65"/>
                    <a:gd name="T5" fmla="*/ 38 h 67"/>
                    <a:gd name="T6" fmla="*/ 0 w 65"/>
                    <a:gd name="T7" fmla="*/ 28 h 67"/>
                    <a:gd name="T8" fmla="*/ 21 w 65"/>
                    <a:gd name="T9" fmla="*/ 3 h 67"/>
                    <a:gd name="T10" fmla="*/ 58 w 65"/>
                    <a:gd name="T11" fmla="*/ 6 h 67"/>
                    <a:gd name="T12" fmla="*/ 39 w 65"/>
                    <a:gd name="T13" fmla="*/ 10 h 67"/>
                    <a:gd name="T14" fmla="*/ 14 w 65"/>
                    <a:gd name="T15" fmla="*/ 21 h 67"/>
                    <a:gd name="T16" fmla="*/ 10 w 65"/>
                    <a:gd name="T17" fmla="*/ 38 h 67"/>
                    <a:gd name="T18" fmla="*/ 55 w 65"/>
                    <a:gd name="T19" fmla="*/ 4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7">
                      <a:moveTo>
                        <a:pt x="55" y="43"/>
                      </a:moveTo>
                      <a:cubicBezTo>
                        <a:pt x="58" y="42"/>
                        <a:pt x="62" y="41"/>
                        <a:pt x="65" y="39"/>
                      </a:cubicBezTo>
                      <a:cubicBezTo>
                        <a:pt x="44" y="54"/>
                        <a:pt x="9" y="67"/>
                        <a:pt x="1" y="38"/>
                      </a:cubicBezTo>
                      <a:cubicBezTo>
                        <a:pt x="0" y="35"/>
                        <a:pt x="0" y="31"/>
                        <a:pt x="0" y="28"/>
                      </a:cubicBezTo>
                      <a:cubicBezTo>
                        <a:pt x="1" y="17"/>
                        <a:pt x="9" y="7"/>
                        <a:pt x="21" y="3"/>
                      </a:cubicBezTo>
                      <a:cubicBezTo>
                        <a:pt x="33" y="0"/>
                        <a:pt x="46" y="2"/>
                        <a:pt x="58" y="6"/>
                      </a:cubicBezTo>
                      <a:cubicBezTo>
                        <a:pt x="51" y="7"/>
                        <a:pt x="44" y="8"/>
                        <a:pt x="39" y="10"/>
                      </a:cubicBezTo>
                      <a:cubicBezTo>
                        <a:pt x="31" y="11"/>
                        <a:pt x="21" y="15"/>
                        <a:pt x="14" y="21"/>
                      </a:cubicBezTo>
                      <a:cubicBezTo>
                        <a:pt x="10" y="25"/>
                        <a:pt x="7" y="31"/>
                        <a:pt x="10" y="38"/>
                      </a:cubicBezTo>
                      <a:cubicBezTo>
                        <a:pt x="16" y="55"/>
                        <a:pt x="43" y="47"/>
                        <a:pt x="55" y="43"/>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795"/>
                <p:cNvSpPr>
                  <a:spLocks/>
                </p:cNvSpPr>
                <p:nvPr/>
              </p:nvSpPr>
              <p:spPr bwMode="auto">
                <a:xfrm>
                  <a:off x="2684" y="1140"/>
                  <a:ext cx="232" cy="580"/>
                </a:xfrm>
                <a:custGeom>
                  <a:avLst/>
                  <a:gdLst>
                    <a:gd name="T0" fmla="*/ 95 w 98"/>
                    <a:gd name="T1" fmla="*/ 245 h 245"/>
                    <a:gd name="T2" fmla="*/ 95 w 98"/>
                    <a:gd name="T3" fmla="*/ 245 h 245"/>
                    <a:gd name="T4" fmla="*/ 93 w 98"/>
                    <a:gd name="T5" fmla="*/ 245 h 245"/>
                    <a:gd name="T6" fmla="*/ 66 w 98"/>
                    <a:gd name="T7" fmla="*/ 236 h 245"/>
                    <a:gd name="T8" fmla="*/ 42 w 98"/>
                    <a:gd name="T9" fmla="*/ 219 h 245"/>
                    <a:gd name="T10" fmla="*/ 6 w 98"/>
                    <a:gd name="T11" fmla="*/ 173 h 245"/>
                    <a:gd name="T12" fmla="*/ 1 w 98"/>
                    <a:gd name="T13" fmla="*/ 144 h 245"/>
                    <a:gd name="T14" fmla="*/ 0 w 98"/>
                    <a:gd name="T15" fmla="*/ 113 h 245"/>
                    <a:gd name="T16" fmla="*/ 18 w 98"/>
                    <a:gd name="T17" fmla="*/ 51 h 245"/>
                    <a:gd name="T18" fmla="*/ 60 w 98"/>
                    <a:gd name="T19" fmla="*/ 0 h 245"/>
                    <a:gd name="T20" fmla="*/ 70 w 98"/>
                    <a:gd name="T21" fmla="*/ 23 h 245"/>
                    <a:gd name="T22" fmla="*/ 49 w 98"/>
                    <a:gd name="T23" fmla="*/ 25 h 245"/>
                    <a:gd name="T24" fmla="*/ 45 w 98"/>
                    <a:gd name="T25" fmla="*/ 38 h 245"/>
                    <a:gd name="T26" fmla="*/ 46 w 98"/>
                    <a:gd name="T27" fmla="*/ 42 h 245"/>
                    <a:gd name="T28" fmla="*/ 29 w 98"/>
                    <a:gd name="T29" fmla="*/ 46 h 245"/>
                    <a:gd name="T30" fmla="*/ 32 w 98"/>
                    <a:gd name="T31" fmla="*/ 60 h 245"/>
                    <a:gd name="T32" fmla="*/ 25 w 98"/>
                    <a:gd name="T33" fmla="*/ 83 h 245"/>
                    <a:gd name="T34" fmla="*/ 15 w 98"/>
                    <a:gd name="T35" fmla="*/ 89 h 245"/>
                    <a:gd name="T36" fmla="*/ 21 w 98"/>
                    <a:gd name="T37" fmla="*/ 105 h 245"/>
                    <a:gd name="T38" fmla="*/ 13 w 98"/>
                    <a:gd name="T39" fmla="*/ 119 h 245"/>
                    <a:gd name="T40" fmla="*/ 22 w 98"/>
                    <a:gd name="T41" fmla="*/ 129 h 245"/>
                    <a:gd name="T42" fmla="*/ 16 w 98"/>
                    <a:gd name="T43" fmla="*/ 141 h 245"/>
                    <a:gd name="T44" fmla="*/ 28 w 98"/>
                    <a:gd name="T45" fmla="*/ 151 h 245"/>
                    <a:gd name="T46" fmla="*/ 25 w 98"/>
                    <a:gd name="T47" fmla="*/ 166 h 245"/>
                    <a:gd name="T48" fmla="*/ 37 w 98"/>
                    <a:gd name="T49" fmla="*/ 171 h 245"/>
                    <a:gd name="T50" fmla="*/ 35 w 98"/>
                    <a:gd name="T51" fmla="*/ 188 h 245"/>
                    <a:gd name="T52" fmla="*/ 50 w 98"/>
                    <a:gd name="T53" fmla="*/ 191 h 245"/>
                    <a:gd name="T54" fmla="*/ 52 w 98"/>
                    <a:gd name="T55" fmla="*/ 202 h 245"/>
                    <a:gd name="T56" fmla="*/ 64 w 98"/>
                    <a:gd name="T57" fmla="*/ 202 h 245"/>
                    <a:gd name="T58" fmla="*/ 69 w 98"/>
                    <a:gd name="T59" fmla="*/ 215 h 245"/>
                    <a:gd name="T60" fmla="*/ 82 w 98"/>
                    <a:gd name="T61" fmla="*/ 212 h 245"/>
                    <a:gd name="T62" fmla="*/ 93 w 98"/>
                    <a:gd name="T63" fmla="*/ 222 h 245"/>
                    <a:gd name="T64" fmla="*/ 98 w 98"/>
                    <a:gd name="T65" fmla="*/ 218 h 245"/>
                    <a:gd name="T66" fmla="*/ 96 w 98"/>
                    <a:gd name="T67" fmla="*/ 229 h 245"/>
                    <a:gd name="T68" fmla="*/ 95 w 98"/>
                    <a:gd name="T69"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245">
                      <a:moveTo>
                        <a:pt x="95" y="245"/>
                      </a:moveTo>
                      <a:cubicBezTo>
                        <a:pt x="95" y="245"/>
                        <a:pt x="95" y="245"/>
                        <a:pt x="95" y="245"/>
                      </a:cubicBezTo>
                      <a:cubicBezTo>
                        <a:pt x="94" y="245"/>
                        <a:pt x="94" y="245"/>
                        <a:pt x="93" y="245"/>
                      </a:cubicBezTo>
                      <a:cubicBezTo>
                        <a:pt x="84" y="243"/>
                        <a:pt x="75" y="240"/>
                        <a:pt x="66" y="236"/>
                      </a:cubicBezTo>
                      <a:cubicBezTo>
                        <a:pt x="57" y="231"/>
                        <a:pt x="49" y="225"/>
                        <a:pt x="42" y="219"/>
                      </a:cubicBezTo>
                      <a:cubicBezTo>
                        <a:pt x="28" y="206"/>
                        <a:pt x="13" y="191"/>
                        <a:pt x="6" y="173"/>
                      </a:cubicBezTo>
                      <a:cubicBezTo>
                        <a:pt x="3" y="164"/>
                        <a:pt x="2" y="154"/>
                        <a:pt x="1" y="144"/>
                      </a:cubicBezTo>
                      <a:cubicBezTo>
                        <a:pt x="0" y="134"/>
                        <a:pt x="0" y="123"/>
                        <a:pt x="0" y="113"/>
                      </a:cubicBezTo>
                      <a:cubicBezTo>
                        <a:pt x="1" y="91"/>
                        <a:pt x="8" y="70"/>
                        <a:pt x="18" y="51"/>
                      </a:cubicBezTo>
                      <a:cubicBezTo>
                        <a:pt x="28" y="32"/>
                        <a:pt x="40" y="11"/>
                        <a:pt x="60" y="0"/>
                      </a:cubicBezTo>
                      <a:cubicBezTo>
                        <a:pt x="63" y="8"/>
                        <a:pt x="67" y="15"/>
                        <a:pt x="70" y="23"/>
                      </a:cubicBezTo>
                      <a:cubicBezTo>
                        <a:pt x="66" y="17"/>
                        <a:pt x="54" y="20"/>
                        <a:pt x="49" y="25"/>
                      </a:cubicBezTo>
                      <a:cubicBezTo>
                        <a:pt x="46" y="28"/>
                        <a:pt x="44" y="33"/>
                        <a:pt x="45" y="38"/>
                      </a:cubicBezTo>
                      <a:cubicBezTo>
                        <a:pt x="45" y="39"/>
                        <a:pt x="45" y="41"/>
                        <a:pt x="46" y="42"/>
                      </a:cubicBezTo>
                      <a:cubicBezTo>
                        <a:pt x="40" y="40"/>
                        <a:pt x="33" y="40"/>
                        <a:pt x="29" y="46"/>
                      </a:cubicBezTo>
                      <a:cubicBezTo>
                        <a:pt x="26" y="51"/>
                        <a:pt x="29" y="56"/>
                        <a:pt x="32" y="60"/>
                      </a:cubicBezTo>
                      <a:cubicBezTo>
                        <a:pt x="21" y="62"/>
                        <a:pt x="16" y="76"/>
                        <a:pt x="25" y="83"/>
                      </a:cubicBezTo>
                      <a:cubicBezTo>
                        <a:pt x="21" y="83"/>
                        <a:pt x="17" y="86"/>
                        <a:pt x="15" y="89"/>
                      </a:cubicBezTo>
                      <a:cubicBezTo>
                        <a:pt x="12" y="97"/>
                        <a:pt x="17" y="101"/>
                        <a:pt x="21" y="105"/>
                      </a:cubicBezTo>
                      <a:cubicBezTo>
                        <a:pt x="16" y="108"/>
                        <a:pt x="12" y="113"/>
                        <a:pt x="13" y="119"/>
                      </a:cubicBezTo>
                      <a:cubicBezTo>
                        <a:pt x="13" y="124"/>
                        <a:pt x="18" y="128"/>
                        <a:pt x="22" y="129"/>
                      </a:cubicBezTo>
                      <a:cubicBezTo>
                        <a:pt x="18" y="131"/>
                        <a:pt x="15" y="137"/>
                        <a:pt x="16" y="141"/>
                      </a:cubicBezTo>
                      <a:cubicBezTo>
                        <a:pt x="17" y="147"/>
                        <a:pt x="22" y="150"/>
                        <a:pt x="28" y="151"/>
                      </a:cubicBezTo>
                      <a:cubicBezTo>
                        <a:pt x="25" y="155"/>
                        <a:pt x="22" y="160"/>
                        <a:pt x="25" y="166"/>
                      </a:cubicBezTo>
                      <a:cubicBezTo>
                        <a:pt x="27" y="171"/>
                        <a:pt x="32" y="172"/>
                        <a:pt x="37" y="171"/>
                      </a:cubicBezTo>
                      <a:cubicBezTo>
                        <a:pt x="33" y="176"/>
                        <a:pt x="31" y="182"/>
                        <a:pt x="35" y="188"/>
                      </a:cubicBezTo>
                      <a:cubicBezTo>
                        <a:pt x="39" y="194"/>
                        <a:pt x="45" y="194"/>
                        <a:pt x="50" y="191"/>
                      </a:cubicBezTo>
                      <a:cubicBezTo>
                        <a:pt x="49" y="195"/>
                        <a:pt x="49" y="199"/>
                        <a:pt x="52" y="202"/>
                      </a:cubicBezTo>
                      <a:cubicBezTo>
                        <a:pt x="56" y="207"/>
                        <a:pt x="60" y="205"/>
                        <a:pt x="64" y="202"/>
                      </a:cubicBezTo>
                      <a:cubicBezTo>
                        <a:pt x="63" y="207"/>
                        <a:pt x="64" y="212"/>
                        <a:pt x="69" y="215"/>
                      </a:cubicBezTo>
                      <a:cubicBezTo>
                        <a:pt x="74" y="218"/>
                        <a:pt x="79" y="216"/>
                        <a:pt x="82" y="212"/>
                      </a:cubicBezTo>
                      <a:cubicBezTo>
                        <a:pt x="83" y="218"/>
                        <a:pt x="85" y="224"/>
                        <a:pt x="93" y="222"/>
                      </a:cubicBezTo>
                      <a:cubicBezTo>
                        <a:pt x="94" y="221"/>
                        <a:pt x="96" y="220"/>
                        <a:pt x="98" y="218"/>
                      </a:cubicBezTo>
                      <a:cubicBezTo>
                        <a:pt x="97" y="221"/>
                        <a:pt x="97" y="225"/>
                        <a:pt x="96" y="229"/>
                      </a:cubicBezTo>
                      <a:cubicBezTo>
                        <a:pt x="95" y="234"/>
                        <a:pt x="95" y="239"/>
                        <a:pt x="95" y="245"/>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796"/>
                <p:cNvSpPr>
                  <a:spLocks/>
                </p:cNvSpPr>
                <p:nvPr/>
              </p:nvSpPr>
              <p:spPr bwMode="auto">
                <a:xfrm>
                  <a:off x="2740" y="1211"/>
                  <a:ext cx="197" cy="419"/>
                </a:xfrm>
                <a:custGeom>
                  <a:avLst/>
                  <a:gdLst>
                    <a:gd name="T0" fmla="*/ 83 w 83"/>
                    <a:gd name="T1" fmla="*/ 159 h 177"/>
                    <a:gd name="T2" fmla="*/ 77 w 83"/>
                    <a:gd name="T3" fmla="*/ 177 h 177"/>
                    <a:gd name="T4" fmla="*/ 76 w 83"/>
                    <a:gd name="T5" fmla="*/ 176 h 177"/>
                    <a:gd name="T6" fmla="*/ 51 w 83"/>
                    <a:gd name="T7" fmla="*/ 165 h 177"/>
                    <a:gd name="T8" fmla="*/ 30 w 83"/>
                    <a:gd name="T9" fmla="*/ 147 h 177"/>
                    <a:gd name="T10" fmla="*/ 6 w 83"/>
                    <a:gd name="T11" fmla="*/ 98 h 177"/>
                    <a:gd name="T12" fmla="*/ 48 w 83"/>
                    <a:gd name="T13" fmla="*/ 1 h 177"/>
                    <a:gd name="T14" fmla="*/ 49 w 83"/>
                    <a:gd name="T15" fmla="*/ 0 h 177"/>
                    <a:gd name="T16" fmla="*/ 58 w 83"/>
                    <a:gd name="T17" fmla="*/ 18 h 177"/>
                    <a:gd name="T18" fmla="*/ 58 w 83"/>
                    <a:gd name="T19" fmla="*/ 18 h 177"/>
                    <a:gd name="T20" fmla="*/ 54 w 83"/>
                    <a:gd name="T21" fmla="*/ 20 h 177"/>
                    <a:gd name="T22" fmla="*/ 29 w 83"/>
                    <a:gd name="T23" fmla="*/ 53 h 177"/>
                    <a:gd name="T24" fmla="*/ 25 w 83"/>
                    <a:gd name="T25" fmla="*/ 97 h 177"/>
                    <a:gd name="T26" fmla="*/ 83 w 83"/>
                    <a:gd name="T27" fmla="*/ 1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77">
                      <a:moveTo>
                        <a:pt x="83" y="159"/>
                      </a:moveTo>
                      <a:cubicBezTo>
                        <a:pt x="80" y="165"/>
                        <a:pt x="78" y="171"/>
                        <a:pt x="77" y="177"/>
                      </a:cubicBezTo>
                      <a:cubicBezTo>
                        <a:pt x="76" y="177"/>
                        <a:pt x="76" y="177"/>
                        <a:pt x="76" y="176"/>
                      </a:cubicBezTo>
                      <a:cubicBezTo>
                        <a:pt x="68" y="172"/>
                        <a:pt x="59" y="170"/>
                        <a:pt x="51" y="165"/>
                      </a:cubicBezTo>
                      <a:cubicBezTo>
                        <a:pt x="43" y="160"/>
                        <a:pt x="36" y="154"/>
                        <a:pt x="30" y="147"/>
                      </a:cubicBezTo>
                      <a:cubicBezTo>
                        <a:pt x="18" y="134"/>
                        <a:pt x="9" y="117"/>
                        <a:pt x="6" y="98"/>
                      </a:cubicBezTo>
                      <a:cubicBezTo>
                        <a:pt x="0" y="61"/>
                        <a:pt x="18" y="24"/>
                        <a:pt x="48" y="1"/>
                      </a:cubicBezTo>
                      <a:cubicBezTo>
                        <a:pt x="48" y="1"/>
                        <a:pt x="49" y="0"/>
                        <a:pt x="49" y="0"/>
                      </a:cubicBezTo>
                      <a:cubicBezTo>
                        <a:pt x="52" y="6"/>
                        <a:pt x="55" y="12"/>
                        <a:pt x="58" y="18"/>
                      </a:cubicBezTo>
                      <a:cubicBezTo>
                        <a:pt x="58" y="18"/>
                        <a:pt x="58" y="18"/>
                        <a:pt x="58" y="18"/>
                      </a:cubicBezTo>
                      <a:cubicBezTo>
                        <a:pt x="57" y="18"/>
                        <a:pt x="55" y="19"/>
                        <a:pt x="54" y="20"/>
                      </a:cubicBezTo>
                      <a:cubicBezTo>
                        <a:pt x="43" y="27"/>
                        <a:pt x="34" y="40"/>
                        <a:pt x="29" y="53"/>
                      </a:cubicBezTo>
                      <a:cubicBezTo>
                        <a:pt x="24" y="67"/>
                        <a:pt x="22" y="82"/>
                        <a:pt x="25" y="97"/>
                      </a:cubicBezTo>
                      <a:cubicBezTo>
                        <a:pt x="30" y="126"/>
                        <a:pt x="54" y="152"/>
                        <a:pt x="83" y="15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797"/>
                <p:cNvSpPr>
                  <a:spLocks noEditPoints="1"/>
                </p:cNvSpPr>
                <p:nvPr/>
              </p:nvSpPr>
              <p:spPr bwMode="auto">
                <a:xfrm>
                  <a:off x="2712" y="1181"/>
                  <a:ext cx="211" cy="475"/>
                </a:xfrm>
                <a:custGeom>
                  <a:avLst/>
                  <a:gdLst>
                    <a:gd name="T0" fmla="*/ 87 w 89"/>
                    <a:gd name="T1" fmla="*/ 193 h 201"/>
                    <a:gd name="T2" fmla="*/ 73 w 89"/>
                    <a:gd name="T3" fmla="*/ 194 h 201"/>
                    <a:gd name="T4" fmla="*/ 57 w 89"/>
                    <a:gd name="T5" fmla="*/ 198 h 201"/>
                    <a:gd name="T6" fmla="*/ 40 w 89"/>
                    <a:gd name="T7" fmla="*/ 185 h 201"/>
                    <a:gd name="T8" fmla="*/ 23 w 89"/>
                    <a:gd name="T9" fmla="*/ 171 h 201"/>
                    <a:gd name="T10" fmla="*/ 13 w 89"/>
                    <a:gd name="T11" fmla="*/ 149 h 201"/>
                    <a:gd name="T12" fmla="*/ 4 w 89"/>
                    <a:gd name="T13" fmla="*/ 124 h 201"/>
                    <a:gd name="T14" fmla="*/ 1 w 89"/>
                    <a:gd name="T15" fmla="*/ 102 h 201"/>
                    <a:gd name="T16" fmla="*/ 3 w 89"/>
                    <a:gd name="T17" fmla="*/ 72 h 201"/>
                    <a:gd name="T18" fmla="*/ 20 w 89"/>
                    <a:gd name="T19" fmla="*/ 43 h 201"/>
                    <a:gd name="T20" fmla="*/ 34 w 89"/>
                    <a:gd name="T21" fmla="*/ 25 h 201"/>
                    <a:gd name="T22" fmla="*/ 37 w 89"/>
                    <a:gd name="T23" fmla="*/ 8 h 201"/>
                    <a:gd name="T24" fmla="*/ 60 w 89"/>
                    <a:gd name="T25" fmla="*/ 9 h 201"/>
                    <a:gd name="T26" fmla="*/ 51 w 89"/>
                    <a:gd name="T27" fmla="*/ 7 h 201"/>
                    <a:gd name="T28" fmla="*/ 37 w 89"/>
                    <a:gd name="T29" fmla="*/ 16 h 201"/>
                    <a:gd name="T30" fmla="*/ 39 w 89"/>
                    <a:gd name="T31" fmla="*/ 27 h 201"/>
                    <a:gd name="T32" fmla="*/ 60 w 89"/>
                    <a:gd name="T33" fmla="*/ 14 h 201"/>
                    <a:gd name="T34" fmla="*/ 42 w 89"/>
                    <a:gd name="T35" fmla="*/ 160 h 201"/>
                    <a:gd name="T36" fmla="*/ 88 w 89"/>
                    <a:gd name="T37" fmla="*/ 189 h 201"/>
                    <a:gd name="T38" fmla="*/ 70 w 89"/>
                    <a:gd name="T39" fmla="*/ 188 h 201"/>
                    <a:gd name="T40" fmla="*/ 63 w 89"/>
                    <a:gd name="T41" fmla="*/ 184 h 201"/>
                    <a:gd name="T42" fmla="*/ 58 w 89"/>
                    <a:gd name="T43" fmla="*/ 194 h 201"/>
                    <a:gd name="T44" fmla="*/ 54 w 89"/>
                    <a:gd name="T45" fmla="*/ 181 h 201"/>
                    <a:gd name="T46" fmla="*/ 45 w 89"/>
                    <a:gd name="T47" fmla="*/ 170 h 201"/>
                    <a:gd name="T48" fmla="*/ 54 w 89"/>
                    <a:gd name="T49" fmla="*/ 181 h 201"/>
                    <a:gd name="T50" fmla="*/ 42 w 89"/>
                    <a:gd name="T51" fmla="*/ 167 h 201"/>
                    <a:gd name="T52" fmla="*/ 25 w 89"/>
                    <a:gd name="T53" fmla="*/ 167 h 201"/>
                    <a:gd name="T54" fmla="*/ 29 w 89"/>
                    <a:gd name="T55" fmla="*/ 151 h 201"/>
                    <a:gd name="T56" fmla="*/ 15 w 89"/>
                    <a:gd name="T57" fmla="*/ 145 h 201"/>
                    <a:gd name="T58" fmla="*/ 7 w 89"/>
                    <a:gd name="T59" fmla="*/ 124 h 201"/>
                    <a:gd name="T60" fmla="*/ 14 w 89"/>
                    <a:gd name="T61" fmla="*/ 114 h 201"/>
                    <a:gd name="T62" fmla="*/ 36 w 89"/>
                    <a:gd name="T63" fmla="*/ 30 h 201"/>
                    <a:gd name="T64" fmla="*/ 25 w 89"/>
                    <a:gd name="T65" fmla="*/ 44 h 201"/>
                    <a:gd name="T66" fmla="*/ 23 w 89"/>
                    <a:gd name="T67" fmla="*/ 47 h 201"/>
                    <a:gd name="T68" fmla="*/ 17 w 89"/>
                    <a:gd name="T69" fmla="*/ 66 h 201"/>
                    <a:gd name="T70" fmla="*/ 36 w 89"/>
                    <a:gd name="T71" fmla="*/ 30 h 201"/>
                    <a:gd name="T72" fmla="*/ 13 w 89"/>
                    <a:gd name="T73" fmla="*/ 110 h 201"/>
                    <a:gd name="T74" fmla="*/ 12 w 89"/>
                    <a:gd name="T75" fmla="*/ 87 h 201"/>
                    <a:gd name="T76" fmla="*/ 16 w 89"/>
                    <a:gd name="T77" fmla="*/ 69 h 201"/>
                    <a:gd name="T78" fmla="*/ 12 w 89"/>
                    <a:gd name="T79" fmla="*/ 8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201">
                      <a:moveTo>
                        <a:pt x="89" y="190"/>
                      </a:moveTo>
                      <a:cubicBezTo>
                        <a:pt x="87" y="193"/>
                        <a:pt x="87" y="193"/>
                        <a:pt x="87" y="193"/>
                      </a:cubicBezTo>
                      <a:cubicBezTo>
                        <a:pt x="82" y="193"/>
                        <a:pt x="78" y="191"/>
                        <a:pt x="74" y="189"/>
                      </a:cubicBezTo>
                      <a:cubicBezTo>
                        <a:pt x="73" y="191"/>
                        <a:pt x="73" y="193"/>
                        <a:pt x="73" y="194"/>
                      </a:cubicBezTo>
                      <a:cubicBezTo>
                        <a:pt x="70" y="195"/>
                        <a:pt x="70" y="195"/>
                        <a:pt x="70" y="195"/>
                      </a:cubicBezTo>
                      <a:cubicBezTo>
                        <a:pt x="67" y="199"/>
                        <a:pt x="62" y="201"/>
                        <a:pt x="57" y="198"/>
                      </a:cubicBezTo>
                      <a:cubicBezTo>
                        <a:pt x="52" y="195"/>
                        <a:pt x="51" y="190"/>
                        <a:pt x="52" y="185"/>
                      </a:cubicBezTo>
                      <a:cubicBezTo>
                        <a:pt x="48" y="188"/>
                        <a:pt x="44" y="190"/>
                        <a:pt x="40" y="185"/>
                      </a:cubicBezTo>
                      <a:cubicBezTo>
                        <a:pt x="37" y="182"/>
                        <a:pt x="37" y="178"/>
                        <a:pt x="38" y="174"/>
                      </a:cubicBezTo>
                      <a:cubicBezTo>
                        <a:pt x="33" y="177"/>
                        <a:pt x="27" y="177"/>
                        <a:pt x="23" y="171"/>
                      </a:cubicBezTo>
                      <a:cubicBezTo>
                        <a:pt x="19" y="165"/>
                        <a:pt x="21" y="159"/>
                        <a:pt x="25" y="154"/>
                      </a:cubicBezTo>
                      <a:cubicBezTo>
                        <a:pt x="20" y="155"/>
                        <a:pt x="15" y="154"/>
                        <a:pt x="13" y="149"/>
                      </a:cubicBezTo>
                      <a:cubicBezTo>
                        <a:pt x="10" y="143"/>
                        <a:pt x="13" y="138"/>
                        <a:pt x="16" y="134"/>
                      </a:cubicBezTo>
                      <a:cubicBezTo>
                        <a:pt x="10" y="133"/>
                        <a:pt x="5" y="130"/>
                        <a:pt x="4" y="124"/>
                      </a:cubicBezTo>
                      <a:cubicBezTo>
                        <a:pt x="3" y="120"/>
                        <a:pt x="6" y="114"/>
                        <a:pt x="10" y="112"/>
                      </a:cubicBezTo>
                      <a:cubicBezTo>
                        <a:pt x="6" y="111"/>
                        <a:pt x="1" y="107"/>
                        <a:pt x="1" y="102"/>
                      </a:cubicBezTo>
                      <a:cubicBezTo>
                        <a:pt x="0" y="96"/>
                        <a:pt x="4" y="91"/>
                        <a:pt x="9" y="88"/>
                      </a:cubicBezTo>
                      <a:cubicBezTo>
                        <a:pt x="5" y="84"/>
                        <a:pt x="0" y="80"/>
                        <a:pt x="3" y="72"/>
                      </a:cubicBezTo>
                      <a:cubicBezTo>
                        <a:pt x="5" y="69"/>
                        <a:pt x="9" y="66"/>
                        <a:pt x="13" y="66"/>
                      </a:cubicBezTo>
                      <a:cubicBezTo>
                        <a:pt x="4" y="59"/>
                        <a:pt x="9" y="45"/>
                        <a:pt x="20" y="43"/>
                      </a:cubicBezTo>
                      <a:cubicBezTo>
                        <a:pt x="17" y="39"/>
                        <a:pt x="14" y="34"/>
                        <a:pt x="17" y="29"/>
                      </a:cubicBezTo>
                      <a:cubicBezTo>
                        <a:pt x="21" y="23"/>
                        <a:pt x="28" y="23"/>
                        <a:pt x="34" y="25"/>
                      </a:cubicBezTo>
                      <a:cubicBezTo>
                        <a:pt x="33" y="24"/>
                        <a:pt x="33" y="22"/>
                        <a:pt x="33" y="21"/>
                      </a:cubicBezTo>
                      <a:cubicBezTo>
                        <a:pt x="32" y="16"/>
                        <a:pt x="34" y="11"/>
                        <a:pt x="37" y="8"/>
                      </a:cubicBezTo>
                      <a:cubicBezTo>
                        <a:pt x="42" y="3"/>
                        <a:pt x="54" y="0"/>
                        <a:pt x="58" y="6"/>
                      </a:cubicBezTo>
                      <a:cubicBezTo>
                        <a:pt x="60" y="9"/>
                        <a:pt x="60" y="9"/>
                        <a:pt x="60" y="9"/>
                      </a:cubicBezTo>
                      <a:cubicBezTo>
                        <a:pt x="60" y="10"/>
                        <a:pt x="58" y="11"/>
                        <a:pt x="57" y="10"/>
                      </a:cubicBezTo>
                      <a:cubicBezTo>
                        <a:pt x="55" y="9"/>
                        <a:pt x="53" y="7"/>
                        <a:pt x="51" y="7"/>
                      </a:cubicBezTo>
                      <a:cubicBezTo>
                        <a:pt x="48" y="6"/>
                        <a:pt x="45" y="6"/>
                        <a:pt x="42" y="8"/>
                      </a:cubicBezTo>
                      <a:cubicBezTo>
                        <a:pt x="39" y="10"/>
                        <a:pt x="37" y="13"/>
                        <a:pt x="37" y="16"/>
                      </a:cubicBezTo>
                      <a:cubicBezTo>
                        <a:pt x="36" y="17"/>
                        <a:pt x="35" y="26"/>
                        <a:pt x="38" y="26"/>
                      </a:cubicBezTo>
                      <a:cubicBezTo>
                        <a:pt x="38" y="26"/>
                        <a:pt x="39" y="27"/>
                        <a:pt x="39" y="27"/>
                      </a:cubicBezTo>
                      <a:cubicBezTo>
                        <a:pt x="44" y="21"/>
                        <a:pt x="50" y="16"/>
                        <a:pt x="57" y="12"/>
                      </a:cubicBezTo>
                      <a:cubicBezTo>
                        <a:pt x="60" y="14"/>
                        <a:pt x="60" y="14"/>
                        <a:pt x="60" y="14"/>
                      </a:cubicBezTo>
                      <a:cubicBezTo>
                        <a:pt x="30" y="37"/>
                        <a:pt x="12" y="74"/>
                        <a:pt x="18" y="111"/>
                      </a:cubicBezTo>
                      <a:cubicBezTo>
                        <a:pt x="21" y="130"/>
                        <a:pt x="30" y="147"/>
                        <a:pt x="42" y="160"/>
                      </a:cubicBezTo>
                      <a:cubicBezTo>
                        <a:pt x="48" y="167"/>
                        <a:pt x="55" y="173"/>
                        <a:pt x="63" y="178"/>
                      </a:cubicBezTo>
                      <a:cubicBezTo>
                        <a:pt x="71" y="183"/>
                        <a:pt x="80" y="185"/>
                        <a:pt x="88" y="189"/>
                      </a:cubicBezTo>
                      <a:cubicBezTo>
                        <a:pt x="88" y="190"/>
                        <a:pt x="88" y="190"/>
                        <a:pt x="89" y="190"/>
                      </a:cubicBezTo>
                      <a:close/>
                      <a:moveTo>
                        <a:pt x="70" y="188"/>
                      </a:moveTo>
                      <a:cubicBezTo>
                        <a:pt x="70" y="188"/>
                        <a:pt x="70" y="188"/>
                        <a:pt x="70" y="188"/>
                      </a:cubicBezTo>
                      <a:cubicBezTo>
                        <a:pt x="68" y="187"/>
                        <a:pt x="66" y="185"/>
                        <a:pt x="63" y="184"/>
                      </a:cubicBezTo>
                      <a:cubicBezTo>
                        <a:pt x="62" y="183"/>
                        <a:pt x="60" y="182"/>
                        <a:pt x="58" y="180"/>
                      </a:cubicBezTo>
                      <a:cubicBezTo>
                        <a:pt x="55" y="185"/>
                        <a:pt x="53" y="190"/>
                        <a:pt x="58" y="194"/>
                      </a:cubicBezTo>
                      <a:cubicBezTo>
                        <a:pt x="64" y="199"/>
                        <a:pt x="68" y="192"/>
                        <a:pt x="70" y="188"/>
                      </a:cubicBezTo>
                      <a:close/>
                      <a:moveTo>
                        <a:pt x="54" y="181"/>
                      </a:moveTo>
                      <a:cubicBezTo>
                        <a:pt x="54" y="180"/>
                        <a:pt x="54" y="179"/>
                        <a:pt x="55" y="178"/>
                      </a:cubicBezTo>
                      <a:cubicBezTo>
                        <a:pt x="51" y="176"/>
                        <a:pt x="48" y="173"/>
                        <a:pt x="45" y="170"/>
                      </a:cubicBezTo>
                      <a:cubicBezTo>
                        <a:pt x="42" y="172"/>
                        <a:pt x="40" y="176"/>
                        <a:pt x="41" y="180"/>
                      </a:cubicBezTo>
                      <a:cubicBezTo>
                        <a:pt x="42" y="188"/>
                        <a:pt x="49" y="185"/>
                        <a:pt x="54" y="181"/>
                      </a:cubicBezTo>
                      <a:close/>
                      <a:moveTo>
                        <a:pt x="25" y="167"/>
                      </a:moveTo>
                      <a:cubicBezTo>
                        <a:pt x="28" y="176"/>
                        <a:pt x="37" y="172"/>
                        <a:pt x="42" y="167"/>
                      </a:cubicBezTo>
                      <a:cubicBezTo>
                        <a:pt x="38" y="163"/>
                        <a:pt x="34" y="159"/>
                        <a:pt x="31" y="154"/>
                      </a:cubicBezTo>
                      <a:cubicBezTo>
                        <a:pt x="27" y="157"/>
                        <a:pt x="22" y="161"/>
                        <a:pt x="25" y="167"/>
                      </a:cubicBezTo>
                      <a:close/>
                      <a:moveTo>
                        <a:pt x="28" y="152"/>
                      </a:moveTo>
                      <a:cubicBezTo>
                        <a:pt x="29" y="152"/>
                        <a:pt x="29" y="151"/>
                        <a:pt x="29" y="151"/>
                      </a:cubicBezTo>
                      <a:cubicBezTo>
                        <a:pt x="25" y="146"/>
                        <a:pt x="22" y="140"/>
                        <a:pt x="20" y="134"/>
                      </a:cubicBezTo>
                      <a:cubicBezTo>
                        <a:pt x="17" y="137"/>
                        <a:pt x="15" y="141"/>
                        <a:pt x="15" y="145"/>
                      </a:cubicBezTo>
                      <a:cubicBezTo>
                        <a:pt x="16" y="152"/>
                        <a:pt x="23" y="152"/>
                        <a:pt x="28" y="152"/>
                      </a:cubicBezTo>
                      <a:close/>
                      <a:moveTo>
                        <a:pt x="7" y="124"/>
                      </a:moveTo>
                      <a:cubicBezTo>
                        <a:pt x="9" y="129"/>
                        <a:pt x="14" y="131"/>
                        <a:pt x="18" y="130"/>
                      </a:cubicBezTo>
                      <a:cubicBezTo>
                        <a:pt x="16" y="125"/>
                        <a:pt x="15" y="119"/>
                        <a:pt x="14" y="114"/>
                      </a:cubicBezTo>
                      <a:cubicBezTo>
                        <a:pt x="10" y="116"/>
                        <a:pt x="6" y="119"/>
                        <a:pt x="7" y="124"/>
                      </a:cubicBezTo>
                      <a:close/>
                      <a:moveTo>
                        <a:pt x="36" y="30"/>
                      </a:moveTo>
                      <a:cubicBezTo>
                        <a:pt x="32" y="28"/>
                        <a:pt x="27" y="26"/>
                        <a:pt x="23" y="29"/>
                      </a:cubicBezTo>
                      <a:cubicBezTo>
                        <a:pt x="16" y="33"/>
                        <a:pt x="21" y="40"/>
                        <a:pt x="25" y="44"/>
                      </a:cubicBezTo>
                      <a:cubicBezTo>
                        <a:pt x="25" y="44"/>
                        <a:pt x="25" y="45"/>
                        <a:pt x="25" y="46"/>
                      </a:cubicBezTo>
                      <a:cubicBezTo>
                        <a:pt x="25" y="46"/>
                        <a:pt x="24" y="47"/>
                        <a:pt x="23" y="47"/>
                      </a:cubicBezTo>
                      <a:cubicBezTo>
                        <a:pt x="11" y="45"/>
                        <a:pt x="8" y="59"/>
                        <a:pt x="16" y="66"/>
                      </a:cubicBezTo>
                      <a:cubicBezTo>
                        <a:pt x="16" y="66"/>
                        <a:pt x="16" y="66"/>
                        <a:pt x="17" y="66"/>
                      </a:cubicBezTo>
                      <a:cubicBezTo>
                        <a:pt x="19" y="59"/>
                        <a:pt x="22" y="52"/>
                        <a:pt x="25" y="46"/>
                      </a:cubicBezTo>
                      <a:cubicBezTo>
                        <a:pt x="28" y="40"/>
                        <a:pt x="32" y="35"/>
                        <a:pt x="36" y="30"/>
                      </a:cubicBezTo>
                      <a:close/>
                      <a:moveTo>
                        <a:pt x="12" y="91"/>
                      </a:moveTo>
                      <a:cubicBezTo>
                        <a:pt x="1" y="94"/>
                        <a:pt x="2" y="108"/>
                        <a:pt x="13" y="110"/>
                      </a:cubicBezTo>
                      <a:cubicBezTo>
                        <a:pt x="12" y="103"/>
                        <a:pt x="12" y="97"/>
                        <a:pt x="12" y="91"/>
                      </a:cubicBezTo>
                      <a:close/>
                      <a:moveTo>
                        <a:pt x="12" y="87"/>
                      </a:moveTo>
                      <a:cubicBezTo>
                        <a:pt x="13" y="87"/>
                        <a:pt x="13" y="87"/>
                        <a:pt x="13" y="86"/>
                      </a:cubicBezTo>
                      <a:cubicBezTo>
                        <a:pt x="13" y="81"/>
                        <a:pt x="14" y="75"/>
                        <a:pt x="16" y="69"/>
                      </a:cubicBezTo>
                      <a:cubicBezTo>
                        <a:pt x="10" y="69"/>
                        <a:pt x="5" y="72"/>
                        <a:pt x="6" y="79"/>
                      </a:cubicBezTo>
                      <a:cubicBezTo>
                        <a:pt x="7" y="82"/>
                        <a:pt x="10" y="85"/>
                        <a:pt x="12" y="8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798"/>
                <p:cNvSpPr>
                  <a:spLocks/>
                </p:cNvSpPr>
                <p:nvPr/>
              </p:nvSpPr>
              <p:spPr bwMode="auto">
                <a:xfrm>
                  <a:off x="2885" y="1628"/>
                  <a:ext cx="33" cy="30"/>
                </a:xfrm>
                <a:custGeom>
                  <a:avLst/>
                  <a:gdLst>
                    <a:gd name="T0" fmla="*/ 14 w 14"/>
                    <a:gd name="T1" fmla="*/ 4 h 13"/>
                    <a:gd name="T2" fmla="*/ 14 w 14"/>
                    <a:gd name="T3" fmla="*/ 6 h 13"/>
                    <a:gd name="T4" fmla="*/ 9 w 14"/>
                    <a:gd name="T5" fmla="*/ 12 h 13"/>
                    <a:gd name="T6" fmla="*/ 1 w 14"/>
                    <a:gd name="T7" fmla="*/ 8 h 13"/>
                    <a:gd name="T8" fmla="*/ 0 w 14"/>
                    <a:gd name="T9" fmla="*/ 5 h 13"/>
                    <a:gd name="T10" fmla="*/ 1 w 14"/>
                    <a:gd name="T11" fmla="*/ 0 h 13"/>
                    <a:gd name="T12" fmla="*/ 14 w 14"/>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4" y="4"/>
                      </a:moveTo>
                      <a:cubicBezTo>
                        <a:pt x="13" y="5"/>
                        <a:pt x="14" y="6"/>
                        <a:pt x="14" y="6"/>
                      </a:cubicBezTo>
                      <a:cubicBezTo>
                        <a:pt x="12" y="7"/>
                        <a:pt x="12" y="11"/>
                        <a:pt x="9" y="12"/>
                      </a:cubicBezTo>
                      <a:cubicBezTo>
                        <a:pt x="5" y="13"/>
                        <a:pt x="2" y="11"/>
                        <a:pt x="1" y="8"/>
                      </a:cubicBezTo>
                      <a:cubicBezTo>
                        <a:pt x="1" y="7"/>
                        <a:pt x="0" y="6"/>
                        <a:pt x="0" y="5"/>
                      </a:cubicBezTo>
                      <a:cubicBezTo>
                        <a:pt x="0" y="4"/>
                        <a:pt x="0" y="2"/>
                        <a:pt x="1" y="0"/>
                      </a:cubicBezTo>
                      <a:cubicBezTo>
                        <a:pt x="5" y="2"/>
                        <a:pt x="9" y="4"/>
                        <a:pt x="14"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799"/>
                <p:cNvSpPr>
                  <a:spLocks/>
                </p:cNvSpPr>
                <p:nvPr/>
              </p:nvSpPr>
              <p:spPr bwMode="auto">
                <a:xfrm>
                  <a:off x="2797" y="454"/>
                  <a:ext cx="394" cy="530"/>
                </a:xfrm>
                <a:custGeom>
                  <a:avLst/>
                  <a:gdLst>
                    <a:gd name="T0" fmla="*/ 162 w 166"/>
                    <a:gd name="T1" fmla="*/ 0 h 224"/>
                    <a:gd name="T2" fmla="*/ 166 w 166"/>
                    <a:gd name="T3" fmla="*/ 2 h 224"/>
                    <a:gd name="T4" fmla="*/ 164 w 166"/>
                    <a:gd name="T5" fmla="*/ 7 h 224"/>
                    <a:gd name="T6" fmla="*/ 161 w 166"/>
                    <a:gd name="T7" fmla="*/ 6 h 224"/>
                    <a:gd name="T8" fmla="*/ 93 w 166"/>
                    <a:gd name="T9" fmla="*/ 18 h 224"/>
                    <a:gd name="T10" fmla="*/ 14 w 166"/>
                    <a:gd name="T11" fmla="*/ 107 h 224"/>
                    <a:gd name="T12" fmla="*/ 7 w 166"/>
                    <a:gd name="T13" fmla="*/ 172 h 224"/>
                    <a:gd name="T14" fmla="*/ 25 w 166"/>
                    <a:gd name="T15" fmla="*/ 223 h 224"/>
                    <a:gd name="T16" fmla="*/ 21 w 166"/>
                    <a:gd name="T17" fmla="*/ 224 h 224"/>
                    <a:gd name="T18" fmla="*/ 2 w 166"/>
                    <a:gd name="T19" fmla="*/ 167 h 224"/>
                    <a:gd name="T20" fmla="*/ 44 w 166"/>
                    <a:gd name="T21" fmla="*/ 43 h 224"/>
                    <a:gd name="T22" fmla="*/ 96 w 166"/>
                    <a:gd name="T23" fmla="*/ 11 h 224"/>
                    <a:gd name="T24" fmla="*/ 161 w 166"/>
                    <a:gd name="T25" fmla="*/ 0 h 224"/>
                    <a:gd name="T26" fmla="*/ 162 w 166"/>
                    <a:gd name="T27"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224">
                      <a:moveTo>
                        <a:pt x="162" y="0"/>
                      </a:moveTo>
                      <a:cubicBezTo>
                        <a:pt x="166" y="2"/>
                        <a:pt x="166" y="2"/>
                        <a:pt x="166" y="2"/>
                      </a:cubicBezTo>
                      <a:cubicBezTo>
                        <a:pt x="166" y="3"/>
                        <a:pt x="165" y="5"/>
                        <a:pt x="164" y="7"/>
                      </a:cubicBezTo>
                      <a:cubicBezTo>
                        <a:pt x="161" y="6"/>
                        <a:pt x="161" y="6"/>
                        <a:pt x="161" y="6"/>
                      </a:cubicBezTo>
                      <a:cubicBezTo>
                        <a:pt x="138" y="7"/>
                        <a:pt x="115" y="10"/>
                        <a:pt x="93" y="18"/>
                      </a:cubicBezTo>
                      <a:cubicBezTo>
                        <a:pt x="53" y="32"/>
                        <a:pt x="25" y="67"/>
                        <a:pt x="14" y="107"/>
                      </a:cubicBezTo>
                      <a:cubicBezTo>
                        <a:pt x="8" y="128"/>
                        <a:pt x="6" y="150"/>
                        <a:pt x="7" y="172"/>
                      </a:cubicBezTo>
                      <a:cubicBezTo>
                        <a:pt x="9" y="191"/>
                        <a:pt x="15" y="207"/>
                        <a:pt x="25" y="223"/>
                      </a:cubicBezTo>
                      <a:cubicBezTo>
                        <a:pt x="21" y="224"/>
                        <a:pt x="21" y="224"/>
                        <a:pt x="21" y="224"/>
                      </a:cubicBezTo>
                      <a:cubicBezTo>
                        <a:pt x="8" y="209"/>
                        <a:pt x="3" y="187"/>
                        <a:pt x="2" y="167"/>
                      </a:cubicBezTo>
                      <a:cubicBezTo>
                        <a:pt x="0" y="123"/>
                        <a:pt x="13" y="76"/>
                        <a:pt x="44" y="43"/>
                      </a:cubicBezTo>
                      <a:cubicBezTo>
                        <a:pt x="59" y="28"/>
                        <a:pt x="76" y="17"/>
                        <a:pt x="96" y="11"/>
                      </a:cubicBezTo>
                      <a:cubicBezTo>
                        <a:pt x="117" y="4"/>
                        <a:pt x="139" y="2"/>
                        <a:pt x="161" y="0"/>
                      </a:cubicBezTo>
                      <a:cubicBezTo>
                        <a:pt x="162" y="0"/>
                        <a:pt x="162" y="0"/>
                        <a:pt x="16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800"/>
                <p:cNvSpPr>
                  <a:spLocks/>
                </p:cNvSpPr>
                <p:nvPr/>
              </p:nvSpPr>
              <p:spPr bwMode="auto">
                <a:xfrm>
                  <a:off x="2980" y="610"/>
                  <a:ext cx="154" cy="131"/>
                </a:xfrm>
                <a:custGeom>
                  <a:avLst/>
                  <a:gdLst>
                    <a:gd name="T0" fmla="*/ 61 w 65"/>
                    <a:gd name="T1" fmla="*/ 22 h 55"/>
                    <a:gd name="T2" fmla="*/ 65 w 65"/>
                    <a:gd name="T3" fmla="*/ 55 h 55"/>
                    <a:gd name="T4" fmla="*/ 37 w 65"/>
                    <a:gd name="T5" fmla="*/ 29 h 55"/>
                    <a:gd name="T6" fmla="*/ 1 w 65"/>
                    <a:gd name="T7" fmla="*/ 40 h 55"/>
                    <a:gd name="T8" fmla="*/ 0 w 65"/>
                    <a:gd name="T9" fmla="*/ 39 h 55"/>
                    <a:gd name="T10" fmla="*/ 63 w 65"/>
                    <a:gd name="T11" fmla="*/ 0 h 55"/>
                    <a:gd name="T12" fmla="*/ 63 w 65"/>
                    <a:gd name="T13" fmla="*/ 0 h 55"/>
                    <a:gd name="T14" fmla="*/ 61 w 65"/>
                    <a:gd name="T15" fmla="*/ 22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55">
                      <a:moveTo>
                        <a:pt x="61" y="22"/>
                      </a:moveTo>
                      <a:cubicBezTo>
                        <a:pt x="60" y="33"/>
                        <a:pt x="62" y="44"/>
                        <a:pt x="65" y="55"/>
                      </a:cubicBezTo>
                      <a:cubicBezTo>
                        <a:pt x="58" y="43"/>
                        <a:pt x="49" y="33"/>
                        <a:pt x="37" y="29"/>
                      </a:cubicBezTo>
                      <a:cubicBezTo>
                        <a:pt x="24" y="24"/>
                        <a:pt x="9" y="28"/>
                        <a:pt x="1" y="40"/>
                      </a:cubicBezTo>
                      <a:cubicBezTo>
                        <a:pt x="0" y="39"/>
                        <a:pt x="0" y="39"/>
                        <a:pt x="0" y="39"/>
                      </a:cubicBezTo>
                      <a:cubicBezTo>
                        <a:pt x="14" y="18"/>
                        <a:pt x="38" y="4"/>
                        <a:pt x="63" y="0"/>
                      </a:cubicBezTo>
                      <a:cubicBezTo>
                        <a:pt x="63" y="0"/>
                        <a:pt x="63" y="0"/>
                        <a:pt x="63" y="0"/>
                      </a:cubicBezTo>
                      <a:cubicBezTo>
                        <a:pt x="62" y="7"/>
                        <a:pt x="61" y="15"/>
                        <a:pt x="61"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801"/>
                <p:cNvSpPr>
                  <a:spLocks/>
                </p:cNvSpPr>
                <p:nvPr/>
              </p:nvSpPr>
              <p:spPr bwMode="auto">
                <a:xfrm>
                  <a:off x="2994" y="911"/>
                  <a:ext cx="92" cy="92"/>
                </a:xfrm>
                <a:custGeom>
                  <a:avLst/>
                  <a:gdLst>
                    <a:gd name="T0" fmla="*/ 39 w 39"/>
                    <a:gd name="T1" fmla="*/ 24 h 39"/>
                    <a:gd name="T2" fmla="*/ 13 w 39"/>
                    <a:gd name="T3" fmla="*/ 39 h 39"/>
                    <a:gd name="T4" fmla="*/ 3 w 39"/>
                    <a:gd name="T5" fmla="*/ 16 h 39"/>
                    <a:gd name="T6" fmla="*/ 8 w 39"/>
                    <a:gd name="T7" fmla="*/ 11 h 39"/>
                    <a:gd name="T8" fmla="*/ 30 w 39"/>
                    <a:gd name="T9" fmla="*/ 0 h 39"/>
                    <a:gd name="T10" fmla="*/ 39 w 39"/>
                    <a:gd name="T11" fmla="*/ 24 h 39"/>
                  </a:gdLst>
                  <a:ahLst/>
                  <a:cxnLst>
                    <a:cxn ang="0">
                      <a:pos x="T0" y="T1"/>
                    </a:cxn>
                    <a:cxn ang="0">
                      <a:pos x="T2" y="T3"/>
                    </a:cxn>
                    <a:cxn ang="0">
                      <a:pos x="T4" y="T5"/>
                    </a:cxn>
                    <a:cxn ang="0">
                      <a:pos x="T6" y="T7"/>
                    </a:cxn>
                    <a:cxn ang="0">
                      <a:pos x="T8" y="T9"/>
                    </a:cxn>
                    <a:cxn ang="0">
                      <a:pos x="T10" y="T11"/>
                    </a:cxn>
                  </a:cxnLst>
                  <a:rect l="0" t="0" r="r" b="b"/>
                  <a:pathLst>
                    <a:path w="39" h="39">
                      <a:moveTo>
                        <a:pt x="39" y="24"/>
                      </a:moveTo>
                      <a:cubicBezTo>
                        <a:pt x="29" y="25"/>
                        <a:pt x="18" y="29"/>
                        <a:pt x="13" y="39"/>
                      </a:cubicBezTo>
                      <a:cubicBezTo>
                        <a:pt x="7" y="33"/>
                        <a:pt x="0" y="25"/>
                        <a:pt x="3" y="16"/>
                      </a:cubicBezTo>
                      <a:cubicBezTo>
                        <a:pt x="4" y="14"/>
                        <a:pt x="6" y="13"/>
                        <a:pt x="8" y="11"/>
                      </a:cubicBezTo>
                      <a:cubicBezTo>
                        <a:pt x="15" y="7"/>
                        <a:pt x="22" y="3"/>
                        <a:pt x="30" y="0"/>
                      </a:cubicBezTo>
                      <a:cubicBezTo>
                        <a:pt x="27" y="9"/>
                        <a:pt x="33" y="18"/>
                        <a:pt x="39" y="2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802"/>
                <p:cNvSpPr>
                  <a:spLocks/>
                </p:cNvSpPr>
                <p:nvPr/>
              </p:nvSpPr>
              <p:spPr bwMode="auto">
                <a:xfrm>
                  <a:off x="2811" y="469"/>
                  <a:ext cx="368" cy="513"/>
                </a:xfrm>
                <a:custGeom>
                  <a:avLst/>
                  <a:gdLst>
                    <a:gd name="T0" fmla="*/ 155 w 155"/>
                    <a:gd name="T1" fmla="*/ 0 h 217"/>
                    <a:gd name="T2" fmla="*/ 146 w 155"/>
                    <a:gd name="T3" fmla="*/ 23 h 217"/>
                    <a:gd name="T4" fmla="*/ 135 w 155"/>
                    <a:gd name="T5" fmla="*/ 17 h 217"/>
                    <a:gd name="T6" fmla="*/ 128 w 155"/>
                    <a:gd name="T7" fmla="*/ 23 h 217"/>
                    <a:gd name="T8" fmla="*/ 116 w 155"/>
                    <a:gd name="T9" fmla="*/ 19 h 217"/>
                    <a:gd name="T10" fmla="*/ 112 w 155"/>
                    <a:gd name="T11" fmla="*/ 34 h 217"/>
                    <a:gd name="T12" fmla="*/ 113 w 155"/>
                    <a:gd name="T13" fmla="*/ 34 h 217"/>
                    <a:gd name="T14" fmla="*/ 111 w 155"/>
                    <a:gd name="T15" fmla="*/ 34 h 217"/>
                    <a:gd name="T16" fmla="*/ 98 w 155"/>
                    <a:gd name="T17" fmla="*/ 25 h 217"/>
                    <a:gd name="T18" fmla="*/ 89 w 155"/>
                    <a:gd name="T19" fmla="*/ 37 h 217"/>
                    <a:gd name="T20" fmla="*/ 77 w 155"/>
                    <a:gd name="T21" fmla="*/ 37 h 217"/>
                    <a:gd name="T22" fmla="*/ 72 w 155"/>
                    <a:gd name="T23" fmla="*/ 50 h 217"/>
                    <a:gd name="T24" fmla="*/ 57 w 155"/>
                    <a:gd name="T25" fmla="*/ 50 h 217"/>
                    <a:gd name="T26" fmla="*/ 55 w 155"/>
                    <a:gd name="T27" fmla="*/ 63 h 217"/>
                    <a:gd name="T28" fmla="*/ 40 w 155"/>
                    <a:gd name="T29" fmla="*/ 71 h 217"/>
                    <a:gd name="T30" fmla="*/ 42 w 155"/>
                    <a:gd name="T31" fmla="*/ 82 h 217"/>
                    <a:gd name="T32" fmla="*/ 28 w 155"/>
                    <a:gd name="T33" fmla="*/ 89 h 217"/>
                    <a:gd name="T34" fmla="*/ 32 w 155"/>
                    <a:gd name="T35" fmla="*/ 101 h 217"/>
                    <a:gd name="T36" fmla="*/ 21 w 155"/>
                    <a:gd name="T37" fmla="*/ 109 h 217"/>
                    <a:gd name="T38" fmla="*/ 27 w 155"/>
                    <a:gd name="T39" fmla="*/ 122 h 217"/>
                    <a:gd name="T40" fmla="*/ 15 w 155"/>
                    <a:gd name="T41" fmla="*/ 131 h 217"/>
                    <a:gd name="T42" fmla="*/ 23 w 155"/>
                    <a:gd name="T43" fmla="*/ 142 h 217"/>
                    <a:gd name="T44" fmla="*/ 15 w 155"/>
                    <a:gd name="T45" fmla="*/ 152 h 217"/>
                    <a:gd name="T46" fmla="*/ 22 w 155"/>
                    <a:gd name="T47" fmla="*/ 160 h 217"/>
                    <a:gd name="T48" fmla="*/ 16 w 155"/>
                    <a:gd name="T49" fmla="*/ 171 h 217"/>
                    <a:gd name="T50" fmla="*/ 27 w 155"/>
                    <a:gd name="T51" fmla="*/ 179 h 217"/>
                    <a:gd name="T52" fmla="*/ 22 w 155"/>
                    <a:gd name="T53" fmla="*/ 194 h 217"/>
                    <a:gd name="T54" fmla="*/ 39 w 155"/>
                    <a:gd name="T55" fmla="*/ 196 h 217"/>
                    <a:gd name="T56" fmla="*/ 39 w 155"/>
                    <a:gd name="T57" fmla="*/ 197 h 217"/>
                    <a:gd name="T58" fmla="*/ 23 w 155"/>
                    <a:gd name="T59" fmla="*/ 213 h 217"/>
                    <a:gd name="T60" fmla="*/ 19 w 155"/>
                    <a:gd name="T61" fmla="*/ 217 h 217"/>
                    <a:gd name="T62" fmla="*/ 1 w 155"/>
                    <a:gd name="T63" fmla="*/ 166 h 217"/>
                    <a:gd name="T64" fmla="*/ 8 w 155"/>
                    <a:gd name="T65" fmla="*/ 101 h 217"/>
                    <a:gd name="T66" fmla="*/ 87 w 155"/>
                    <a:gd name="T67" fmla="*/ 12 h 217"/>
                    <a:gd name="T68" fmla="*/ 155 w 155"/>
                    <a:gd name="T6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217">
                      <a:moveTo>
                        <a:pt x="155" y="0"/>
                      </a:moveTo>
                      <a:cubicBezTo>
                        <a:pt x="152" y="7"/>
                        <a:pt x="149" y="15"/>
                        <a:pt x="146" y="23"/>
                      </a:cubicBezTo>
                      <a:cubicBezTo>
                        <a:pt x="144" y="19"/>
                        <a:pt x="140" y="16"/>
                        <a:pt x="135" y="17"/>
                      </a:cubicBezTo>
                      <a:cubicBezTo>
                        <a:pt x="132" y="17"/>
                        <a:pt x="129" y="20"/>
                        <a:pt x="128" y="23"/>
                      </a:cubicBezTo>
                      <a:cubicBezTo>
                        <a:pt x="125" y="19"/>
                        <a:pt x="120" y="17"/>
                        <a:pt x="116" y="19"/>
                      </a:cubicBezTo>
                      <a:cubicBezTo>
                        <a:pt x="111" y="22"/>
                        <a:pt x="108" y="29"/>
                        <a:pt x="112" y="34"/>
                      </a:cubicBezTo>
                      <a:cubicBezTo>
                        <a:pt x="113" y="34"/>
                        <a:pt x="113" y="34"/>
                        <a:pt x="113" y="34"/>
                      </a:cubicBezTo>
                      <a:cubicBezTo>
                        <a:pt x="112" y="34"/>
                        <a:pt x="112" y="34"/>
                        <a:pt x="111" y="34"/>
                      </a:cubicBezTo>
                      <a:cubicBezTo>
                        <a:pt x="110" y="29"/>
                        <a:pt x="104" y="24"/>
                        <a:pt x="98" y="25"/>
                      </a:cubicBezTo>
                      <a:cubicBezTo>
                        <a:pt x="91" y="26"/>
                        <a:pt x="89" y="31"/>
                        <a:pt x="89" y="37"/>
                      </a:cubicBezTo>
                      <a:cubicBezTo>
                        <a:pt x="85" y="34"/>
                        <a:pt x="81" y="34"/>
                        <a:pt x="77" y="37"/>
                      </a:cubicBezTo>
                      <a:cubicBezTo>
                        <a:pt x="72" y="40"/>
                        <a:pt x="71" y="45"/>
                        <a:pt x="72" y="50"/>
                      </a:cubicBezTo>
                      <a:cubicBezTo>
                        <a:pt x="68" y="46"/>
                        <a:pt x="61" y="46"/>
                        <a:pt x="57" y="50"/>
                      </a:cubicBezTo>
                      <a:cubicBezTo>
                        <a:pt x="53" y="53"/>
                        <a:pt x="53" y="59"/>
                        <a:pt x="55" y="63"/>
                      </a:cubicBezTo>
                      <a:cubicBezTo>
                        <a:pt x="49" y="63"/>
                        <a:pt x="43" y="65"/>
                        <a:pt x="40" y="71"/>
                      </a:cubicBezTo>
                      <a:cubicBezTo>
                        <a:pt x="39" y="74"/>
                        <a:pt x="40" y="79"/>
                        <a:pt x="42" y="82"/>
                      </a:cubicBezTo>
                      <a:cubicBezTo>
                        <a:pt x="37" y="82"/>
                        <a:pt x="30" y="83"/>
                        <a:pt x="28" y="89"/>
                      </a:cubicBezTo>
                      <a:cubicBezTo>
                        <a:pt x="27" y="94"/>
                        <a:pt x="29" y="98"/>
                        <a:pt x="32" y="101"/>
                      </a:cubicBezTo>
                      <a:cubicBezTo>
                        <a:pt x="28" y="101"/>
                        <a:pt x="23" y="104"/>
                        <a:pt x="21" y="109"/>
                      </a:cubicBezTo>
                      <a:cubicBezTo>
                        <a:pt x="20" y="114"/>
                        <a:pt x="22" y="120"/>
                        <a:pt x="27" y="122"/>
                      </a:cubicBezTo>
                      <a:cubicBezTo>
                        <a:pt x="21" y="123"/>
                        <a:pt x="15" y="125"/>
                        <a:pt x="15" y="131"/>
                      </a:cubicBezTo>
                      <a:cubicBezTo>
                        <a:pt x="15" y="137"/>
                        <a:pt x="19" y="140"/>
                        <a:pt x="23" y="142"/>
                      </a:cubicBezTo>
                      <a:cubicBezTo>
                        <a:pt x="19" y="143"/>
                        <a:pt x="15" y="146"/>
                        <a:pt x="15" y="152"/>
                      </a:cubicBezTo>
                      <a:cubicBezTo>
                        <a:pt x="16" y="156"/>
                        <a:pt x="18" y="159"/>
                        <a:pt x="22" y="160"/>
                      </a:cubicBezTo>
                      <a:cubicBezTo>
                        <a:pt x="18" y="162"/>
                        <a:pt x="15" y="166"/>
                        <a:pt x="16" y="171"/>
                      </a:cubicBezTo>
                      <a:cubicBezTo>
                        <a:pt x="16" y="177"/>
                        <a:pt x="22" y="179"/>
                        <a:pt x="27" y="179"/>
                      </a:cubicBezTo>
                      <a:cubicBezTo>
                        <a:pt x="22" y="183"/>
                        <a:pt x="18" y="189"/>
                        <a:pt x="22" y="194"/>
                      </a:cubicBezTo>
                      <a:cubicBezTo>
                        <a:pt x="26" y="200"/>
                        <a:pt x="33" y="199"/>
                        <a:pt x="39" y="196"/>
                      </a:cubicBezTo>
                      <a:cubicBezTo>
                        <a:pt x="39" y="196"/>
                        <a:pt x="39" y="196"/>
                        <a:pt x="39" y="197"/>
                      </a:cubicBezTo>
                      <a:cubicBezTo>
                        <a:pt x="34" y="202"/>
                        <a:pt x="28" y="208"/>
                        <a:pt x="23" y="213"/>
                      </a:cubicBezTo>
                      <a:cubicBezTo>
                        <a:pt x="22" y="215"/>
                        <a:pt x="20" y="216"/>
                        <a:pt x="19" y="217"/>
                      </a:cubicBezTo>
                      <a:cubicBezTo>
                        <a:pt x="9" y="201"/>
                        <a:pt x="3" y="185"/>
                        <a:pt x="1" y="166"/>
                      </a:cubicBezTo>
                      <a:cubicBezTo>
                        <a:pt x="0" y="144"/>
                        <a:pt x="2" y="122"/>
                        <a:pt x="8" y="101"/>
                      </a:cubicBezTo>
                      <a:cubicBezTo>
                        <a:pt x="19" y="61"/>
                        <a:pt x="47" y="26"/>
                        <a:pt x="87" y="12"/>
                      </a:cubicBezTo>
                      <a:cubicBezTo>
                        <a:pt x="109" y="4"/>
                        <a:pt x="132" y="1"/>
                        <a:pt x="155" y="0"/>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803"/>
                <p:cNvSpPr>
                  <a:spLocks/>
                </p:cNvSpPr>
                <p:nvPr/>
              </p:nvSpPr>
              <p:spPr bwMode="auto">
                <a:xfrm>
                  <a:off x="2970" y="677"/>
                  <a:ext cx="157" cy="142"/>
                </a:xfrm>
                <a:custGeom>
                  <a:avLst/>
                  <a:gdLst>
                    <a:gd name="T0" fmla="*/ 66 w 66"/>
                    <a:gd name="T1" fmla="*/ 31 h 60"/>
                    <a:gd name="T2" fmla="*/ 56 w 66"/>
                    <a:gd name="T3" fmla="*/ 23 h 60"/>
                    <a:gd name="T4" fmla="*/ 43 w 66"/>
                    <a:gd name="T5" fmla="*/ 16 h 60"/>
                    <a:gd name="T6" fmla="*/ 16 w 66"/>
                    <a:gd name="T7" fmla="*/ 21 h 60"/>
                    <a:gd name="T8" fmla="*/ 43 w 66"/>
                    <a:gd name="T9" fmla="*/ 57 h 60"/>
                    <a:gd name="T10" fmla="*/ 50 w 66"/>
                    <a:gd name="T11" fmla="*/ 60 h 60"/>
                    <a:gd name="T12" fmla="*/ 20 w 66"/>
                    <a:gd name="T13" fmla="*/ 51 h 60"/>
                    <a:gd name="T14" fmla="*/ 7 w 66"/>
                    <a:gd name="T15" fmla="*/ 17 h 60"/>
                    <a:gd name="T16" fmla="*/ 43 w 66"/>
                    <a:gd name="T17" fmla="*/ 7 h 60"/>
                    <a:gd name="T18" fmla="*/ 66 w 66"/>
                    <a:gd name="T19"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0">
                      <a:moveTo>
                        <a:pt x="66" y="31"/>
                      </a:moveTo>
                      <a:cubicBezTo>
                        <a:pt x="63" y="29"/>
                        <a:pt x="59" y="26"/>
                        <a:pt x="56" y="23"/>
                      </a:cubicBezTo>
                      <a:cubicBezTo>
                        <a:pt x="53" y="21"/>
                        <a:pt x="48" y="18"/>
                        <a:pt x="43" y="16"/>
                      </a:cubicBezTo>
                      <a:cubicBezTo>
                        <a:pt x="33" y="12"/>
                        <a:pt x="22" y="11"/>
                        <a:pt x="16" y="21"/>
                      </a:cubicBezTo>
                      <a:cubicBezTo>
                        <a:pt x="5" y="39"/>
                        <a:pt x="31" y="51"/>
                        <a:pt x="43" y="57"/>
                      </a:cubicBezTo>
                      <a:cubicBezTo>
                        <a:pt x="45" y="58"/>
                        <a:pt x="47" y="59"/>
                        <a:pt x="50" y="60"/>
                      </a:cubicBezTo>
                      <a:cubicBezTo>
                        <a:pt x="39" y="57"/>
                        <a:pt x="29" y="55"/>
                        <a:pt x="20" y="51"/>
                      </a:cubicBezTo>
                      <a:cubicBezTo>
                        <a:pt x="7" y="45"/>
                        <a:pt x="0" y="30"/>
                        <a:pt x="7" y="17"/>
                      </a:cubicBezTo>
                      <a:cubicBezTo>
                        <a:pt x="14" y="3"/>
                        <a:pt x="30" y="0"/>
                        <a:pt x="43" y="7"/>
                      </a:cubicBezTo>
                      <a:cubicBezTo>
                        <a:pt x="54" y="12"/>
                        <a:pt x="60" y="22"/>
                        <a:pt x="66" y="3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804"/>
                <p:cNvSpPr>
                  <a:spLocks/>
                </p:cNvSpPr>
                <p:nvPr/>
              </p:nvSpPr>
              <p:spPr bwMode="auto">
                <a:xfrm>
                  <a:off x="2939" y="703"/>
                  <a:ext cx="164" cy="182"/>
                </a:xfrm>
                <a:custGeom>
                  <a:avLst/>
                  <a:gdLst>
                    <a:gd name="T0" fmla="*/ 62 w 69"/>
                    <a:gd name="T1" fmla="*/ 52 h 77"/>
                    <a:gd name="T2" fmla="*/ 69 w 69"/>
                    <a:gd name="T3" fmla="*/ 53 h 77"/>
                    <a:gd name="T4" fmla="*/ 31 w 69"/>
                    <a:gd name="T5" fmla="*/ 60 h 77"/>
                    <a:gd name="T6" fmla="*/ 6 w 69"/>
                    <a:gd name="T7" fmla="*/ 77 h 77"/>
                    <a:gd name="T8" fmla="*/ 16 w 69"/>
                    <a:gd name="T9" fmla="*/ 1 h 77"/>
                    <a:gd name="T10" fmla="*/ 17 w 69"/>
                    <a:gd name="T11" fmla="*/ 0 h 77"/>
                    <a:gd name="T12" fmla="*/ 18 w 69"/>
                    <a:gd name="T13" fmla="*/ 1 h 77"/>
                    <a:gd name="T14" fmla="*/ 17 w 69"/>
                    <a:gd name="T15" fmla="*/ 2 h 77"/>
                    <a:gd name="T16" fmla="*/ 22 w 69"/>
                    <a:gd name="T17" fmla="*/ 39 h 77"/>
                    <a:gd name="T18" fmla="*/ 45 w 69"/>
                    <a:gd name="T19" fmla="*/ 49 h 77"/>
                    <a:gd name="T20" fmla="*/ 62 w 69"/>
                    <a:gd name="T21" fmla="*/ 5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77">
                      <a:moveTo>
                        <a:pt x="62" y="52"/>
                      </a:moveTo>
                      <a:cubicBezTo>
                        <a:pt x="64" y="52"/>
                        <a:pt x="66" y="53"/>
                        <a:pt x="69" y="53"/>
                      </a:cubicBezTo>
                      <a:cubicBezTo>
                        <a:pt x="55" y="53"/>
                        <a:pt x="42" y="55"/>
                        <a:pt x="31" y="60"/>
                      </a:cubicBezTo>
                      <a:cubicBezTo>
                        <a:pt x="21" y="65"/>
                        <a:pt x="13" y="71"/>
                        <a:pt x="6" y="77"/>
                      </a:cubicBezTo>
                      <a:cubicBezTo>
                        <a:pt x="0" y="51"/>
                        <a:pt x="1" y="25"/>
                        <a:pt x="16" y="1"/>
                      </a:cubicBezTo>
                      <a:cubicBezTo>
                        <a:pt x="17" y="1"/>
                        <a:pt x="17" y="1"/>
                        <a:pt x="17" y="0"/>
                      </a:cubicBezTo>
                      <a:cubicBezTo>
                        <a:pt x="18" y="1"/>
                        <a:pt x="18" y="1"/>
                        <a:pt x="18" y="1"/>
                      </a:cubicBezTo>
                      <a:cubicBezTo>
                        <a:pt x="18" y="1"/>
                        <a:pt x="17" y="1"/>
                        <a:pt x="17" y="2"/>
                      </a:cubicBezTo>
                      <a:cubicBezTo>
                        <a:pt x="10" y="13"/>
                        <a:pt x="12" y="29"/>
                        <a:pt x="22" y="39"/>
                      </a:cubicBezTo>
                      <a:cubicBezTo>
                        <a:pt x="29" y="44"/>
                        <a:pt x="37" y="47"/>
                        <a:pt x="45" y="49"/>
                      </a:cubicBezTo>
                      <a:cubicBezTo>
                        <a:pt x="51" y="50"/>
                        <a:pt x="56" y="51"/>
                        <a:pt x="62" y="5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805"/>
                <p:cNvSpPr>
                  <a:spLocks/>
                </p:cNvSpPr>
                <p:nvPr/>
              </p:nvSpPr>
              <p:spPr bwMode="auto">
                <a:xfrm>
                  <a:off x="2878" y="549"/>
                  <a:ext cx="270" cy="378"/>
                </a:xfrm>
                <a:custGeom>
                  <a:avLst/>
                  <a:gdLst>
                    <a:gd name="T0" fmla="*/ 114 w 114"/>
                    <a:gd name="T1" fmla="*/ 0 h 160"/>
                    <a:gd name="T2" fmla="*/ 107 w 114"/>
                    <a:gd name="T3" fmla="*/ 21 h 160"/>
                    <a:gd name="T4" fmla="*/ 106 w 114"/>
                    <a:gd name="T5" fmla="*/ 21 h 160"/>
                    <a:gd name="T6" fmla="*/ 39 w 114"/>
                    <a:gd name="T7" fmla="*/ 63 h 160"/>
                    <a:gd name="T8" fmla="*/ 29 w 114"/>
                    <a:gd name="T9" fmla="*/ 145 h 160"/>
                    <a:gd name="T10" fmla="*/ 14 w 114"/>
                    <a:gd name="T11" fmla="*/ 160 h 160"/>
                    <a:gd name="T12" fmla="*/ 22 w 114"/>
                    <a:gd name="T13" fmla="*/ 51 h 160"/>
                    <a:gd name="T14" fmla="*/ 114 w 114"/>
                    <a:gd name="T15" fmla="*/ 0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160">
                      <a:moveTo>
                        <a:pt x="114" y="0"/>
                      </a:moveTo>
                      <a:cubicBezTo>
                        <a:pt x="111" y="7"/>
                        <a:pt x="109" y="14"/>
                        <a:pt x="107" y="21"/>
                      </a:cubicBezTo>
                      <a:cubicBezTo>
                        <a:pt x="107" y="21"/>
                        <a:pt x="106" y="21"/>
                        <a:pt x="106" y="21"/>
                      </a:cubicBezTo>
                      <a:cubicBezTo>
                        <a:pt x="78" y="25"/>
                        <a:pt x="54" y="40"/>
                        <a:pt x="39" y="63"/>
                      </a:cubicBezTo>
                      <a:cubicBezTo>
                        <a:pt x="23" y="86"/>
                        <a:pt x="18" y="119"/>
                        <a:pt x="29" y="145"/>
                      </a:cubicBezTo>
                      <a:cubicBezTo>
                        <a:pt x="23" y="150"/>
                        <a:pt x="18" y="155"/>
                        <a:pt x="14" y="160"/>
                      </a:cubicBezTo>
                      <a:cubicBezTo>
                        <a:pt x="0" y="124"/>
                        <a:pt x="1" y="84"/>
                        <a:pt x="22" y="51"/>
                      </a:cubicBezTo>
                      <a:cubicBezTo>
                        <a:pt x="42" y="21"/>
                        <a:pt x="77" y="1"/>
                        <a:pt x="11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806"/>
                <p:cNvSpPr>
                  <a:spLocks/>
                </p:cNvSpPr>
                <p:nvPr/>
              </p:nvSpPr>
              <p:spPr bwMode="auto">
                <a:xfrm>
                  <a:off x="2932" y="1145"/>
                  <a:ext cx="88" cy="109"/>
                </a:xfrm>
                <a:custGeom>
                  <a:avLst/>
                  <a:gdLst>
                    <a:gd name="T0" fmla="*/ 22 w 37"/>
                    <a:gd name="T1" fmla="*/ 0 h 46"/>
                    <a:gd name="T2" fmla="*/ 37 w 37"/>
                    <a:gd name="T3" fmla="*/ 30 h 46"/>
                    <a:gd name="T4" fmla="*/ 15 w 37"/>
                    <a:gd name="T5" fmla="*/ 46 h 46"/>
                    <a:gd name="T6" fmla="*/ 3 w 37"/>
                    <a:gd name="T7" fmla="*/ 30 h 46"/>
                    <a:gd name="T8" fmla="*/ 0 w 37"/>
                    <a:gd name="T9" fmla="*/ 23 h 46"/>
                    <a:gd name="T10" fmla="*/ 22 w 37"/>
                    <a:gd name="T11" fmla="*/ 0 h 46"/>
                  </a:gdLst>
                  <a:ahLst/>
                  <a:cxnLst>
                    <a:cxn ang="0">
                      <a:pos x="T0" y="T1"/>
                    </a:cxn>
                    <a:cxn ang="0">
                      <a:pos x="T2" y="T3"/>
                    </a:cxn>
                    <a:cxn ang="0">
                      <a:pos x="T4" y="T5"/>
                    </a:cxn>
                    <a:cxn ang="0">
                      <a:pos x="T6" y="T7"/>
                    </a:cxn>
                    <a:cxn ang="0">
                      <a:pos x="T8" y="T9"/>
                    </a:cxn>
                    <a:cxn ang="0">
                      <a:pos x="T10" y="T11"/>
                    </a:cxn>
                  </a:cxnLst>
                  <a:rect l="0" t="0" r="r" b="b"/>
                  <a:pathLst>
                    <a:path w="37" h="46">
                      <a:moveTo>
                        <a:pt x="22" y="0"/>
                      </a:moveTo>
                      <a:cubicBezTo>
                        <a:pt x="20" y="12"/>
                        <a:pt x="27" y="24"/>
                        <a:pt x="37" y="30"/>
                      </a:cubicBezTo>
                      <a:cubicBezTo>
                        <a:pt x="27" y="32"/>
                        <a:pt x="17" y="36"/>
                        <a:pt x="15" y="46"/>
                      </a:cubicBezTo>
                      <a:cubicBezTo>
                        <a:pt x="11" y="41"/>
                        <a:pt x="7" y="36"/>
                        <a:pt x="3" y="30"/>
                      </a:cubicBezTo>
                      <a:cubicBezTo>
                        <a:pt x="2" y="28"/>
                        <a:pt x="1" y="26"/>
                        <a:pt x="0" y="23"/>
                      </a:cubicBezTo>
                      <a:cubicBezTo>
                        <a:pt x="1" y="12"/>
                        <a:pt x="10" y="1"/>
                        <a:pt x="2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807"/>
                <p:cNvSpPr>
                  <a:spLocks/>
                </p:cNvSpPr>
                <p:nvPr/>
              </p:nvSpPr>
              <p:spPr bwMode="auto">
                <a:xfrm>
                  <a:off x="2951" y="1013"/>
                  <a:ext cx="97" cy="123"/>
                </a:xfrm>
                <a:custGeom>
                  <a:avLst/>
                  <a:gdLst>
                    <a:gd name="T0" fmla="*/ 41 w 41"/>
                    <a:gd name="T1" fmla="*/ 31 h 52"/>
                    <a:gd name="T2" fmla="*/ 15 w 41"/>
                    <a:gd name="T3" fmla="*/ 52 h 52"/>
                    <a:gd name="T4" fmla="*/ 3 w 41"/>
                    <a:gd name="T5" fmla="*/ 21 h 52"/>
                    <a:gd name="T6" fmla="*/ 29 w 41"/>
                    <a:gd name="T7" fmla="*/ 0 h 52"/>
                    <a:gd name="T8" fmla="*/ 41 w 41"/>
                    <a:gd name="T9" fmla="*/ 31 h 52"/>
                  </a:gdLst>
                  <a:ahLst/>
                  <a:cxnLst>
                    <a:cxn ang="0">
                      <a:pos x="T0" y="T1"/>
                    </a:cxn>
                    <a:cxn ang="0">
                      <a:pos x="T2" y="T3"/>
                    </a:cxn>
                    <a:cxn ang="0">
                      <a:pos x="T4" y="T5"/>
                    </a:cxn>
                    <a:cxn ang="0">
                      <a:pos x="T6" y="T7"/>
                    </a:cxn>
                    <a:cxn ang="0">
                      <a:pos x="T8" y="T9"/>
                    </a:cxn>
                  </a:cxnLst>
                  <a:rect l="0" t="0" r="r" b="b"/>
                  <a:pathLst>
                    <a:path w="41" h="52">
                      <a:moveTo>
                        <a:pt x="41" y="31"/>
                      </a:moveTo>
                      <a:cubicBezTo>
                        <a:pt x="29" y="33"/>
                        <a:pt x="19" y="41"/>
                        <a:pt x="15" y="52"/>
                      </a:cubicBezTo>
                      <a:cubicBezTo>
                        <a:pt x="5" y="45"/>
                        <a:pt x="0" y="32"/>
                        <a:pt x="3" y="21"/>
                      </a:cubicBezTo>
                      <a:cubicBezTo>
                        <a:pt x="6" y="9"/>
                        <a:pt x="17" y="1"/>
                        <a:pt x="29" y="0"/>
                      </a:cubicBezTo>
                      <a:cubicBezTo>
                        <a:pt x="27" y="12"/>
                        <a:pt x="33" y="23"/>
                        <a:pt x="41" y="3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 name="Freeform 809"/>
              <p:cNvSpPr>
                <a:spLocks/>
              </p:cNvSpPr>
              <p:nvPr/>
            </p:nvSpPr>
            <p:spPr bwMode="auto">
              <a:xfrm>
                <a:off x="3120" y="516"/>
                <a:ext cx="30" cy="23"/>
              </a:xfrm>
              <a:custGeom>
                <a:avLst/>
                <a:gdLst>
                  <a:gd name="T0" fmla="*/ 7 w 13"/>
                  <a:gd name="T1" fmla="*/ 1 h 10"/>
                  <a:gd name="T2" fmla="*/ 13 w 13"/>
                  <a:gd name="T3" fmla="*/ 9 h 10"/>
                  <a:gd name="T4" fmla="*/ 1 w 13"/>
                  <a:gd name="T5" fmla="*/ 10 h 10"/>
                  <a:gd name="T6" fmla="*/ 1 w 13"/>
                  <a:gd name="T7" fmla="*/ 9 h 10"/>
                  <a:gd name="T8" fmla="*/ 0 w 13"/>
                  <a:gd name="T9" fmla="*/ 8 h 10"/>
                  <a:gd name="T10" fmla="*/ 7 w 13"/>
                  <a:gd name="T11" fmla="*/ 1 h 10"/>
                </a:gdLst>
                <a:ahLst/>
                <a:cxnLst>
                  <a:cxn ang="0">
                    <a:pos x="T0" y="T1"/>
                  </a:cxn>
                  <a:cxn ang="0">
                    <a:pos x="T2" y="T3"/>
                  </a:cxn>
                  <a:cxn ang="0">
                    <a:pos x="T4" y="T5"/>
                  </a:cxn>
                  <a:cxn ang="0">
                    <a:pos x="T6" y="T7"/>
                  </a:cxn>
                  <a:cxn ang="0">
                    <a:pos x="T8" y="T9"/>
                  </a:cxn>
                  <a:cxn ang="0">
                    <a:pos x="T10" y="T11"/>
                  </a:cxn>
                </a:cxnLst>
                <a:rect l="0" t="0" r="r" b="b"/>
                <a:pathLst>
                  <a:path w="13" h="10">
                    <a:moveTo>
                      <a:pt x="7" y="1"/>
                    </a:moveTo>
                    <a:cubicBezTo>
                      <a:pt x="12" y="1"/>
                      <a:pt x="13" y="5"/>
                      <a:pt x="13" y="9"/>
                    </a:cubicBezTo>
                    <a:cubicBezTo>
                      <a:pt x="9" y="9"/>
                      <a:pt x="5" y="9"/>
                      <a:pt x="1" y="10"/>
                    </a:cubicBezTo>
                    <a:cubicBezTo>
                      <a:pt x="1" y="10"/>
                      <a:pt x="1" y="9"/>
                      <a:pt x="1" y="9"/>
                    </a:cubicBezTo>
                    <a:cubicBezTo>
                      <a:pt x="1" y="9"/>
                      <a:pt x="1" y="8"/>
                      <a:pt x="0" y="8"/>
                    </a:cubicBezTo>
                    <a:cubicBezTo>
                      <a:pt x="0" y="4"/>
                      <a:pt x="3" y="0"/>
                      <a:pt x="7"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810"/>
              <p:cNvSpPr>
                <a:spLocks/>
              </p:cNvSpPr>
              <p:nvPr/>
            </p:nvSpPr>
            <p:spPr bwMode="auto">
              <a:xfrm>
                <a:off x="2838" y="1606"/>
                <a:ext cx="40" cy="45"/>
              </a:xfrm>
              <a:custGeom>
                <a:avLst/>
                <a:gdLst>
                  <a:gd name="T0" fmla="*/ 17 w 17"/>
                  <a:gd name="T1" fmla="*/ 8 h 19"/>
                  <a:gd name="T2" fmla="*/ 17 w 17"/>
                  <a:gd name="T3" fmla="*/ 8 h 19"/>
                  <a:gd name="T4" fmla="*/ 5 w 17"/>
                  <a:gd name="T5" fmla="*/ 14 h 19"/>
                  <a:gd name="T6" fmla="*/ 5 w 17"/>
                  <a:gd name="T7" fmla="*/ 0 h 19"/>
                  <a:gd name="T8" fmla="*/ 10 w 17"/>
                  <a:gd name="T9" fmla="*/ 4 h 19"/>
                  <a:gd name="T10" fmla="*/ 17 w 17"/>
                  <a:gd name="T11" fmla="*/ 8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8"/>
                      <a:pt x="17" y="8"/>
                      <a:pt x="17" y="8"/>
                    </a:cubicBezTo>
                    <a:cubicBezTo>
                      <a:pt x="15" y="12"/>
                      <a:pt x="11" y="19"/>
                      <a:pt x="5" y="14"/>
                    </a:cubicBezTo>
                    <a:cubicBezTo>
                      <a:pt x="0" y="10"/>
                      <a:pt x="2" y="5"/>
                      <a:pt x="5" y="0"/>
                    </a:cubicBezTo>
                    <a:cubicBezTo>
                      <a:pt x="7" y="2"/>
                      <a:pt x="9" y="3"/>
                      <a:pt x="10" y="4"/>
                    </a:cubicBezTo>
                    <a:cubicBezTo>
                      <a:pt x="13" y="5"/>
                      <a:pt x="15" y="7"/>
                      <a:pt x="17"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811"/>
              <p:cNvSpPr>
                <a:spLocks/>
              </p:cNvSpPr>
              <p:nvPr/>
            </p:nvSpPr>
            <p:spPr bwMode="auto">
              <a:xfrm>
                <a:off x="3075" y="518"/>
                <a:ext cx="40" cy="31"/>
              </a:xfrm>
              <a:custGeom>
                <a:avLst/>
                <a:gdLst>
                  <a:gd name="T0" fmla="*/ 16 w 17"/>
                  <a:gd name="T1" fmla="*/ 9 h 13"/>
                  <a:gd name="T2" fmla="*/ 17 w 17"/>
                  <a:gd name="T3" fmla="*/ 9 h 13"/>
                  <a:gd name="T4" fmla="*/ 3 w 17"/>
                  <a:gd name="T5" fmla="*/ 13 h 13"/>
                  <a:gd name="T6" fmla="*/ 3 w 17"/>
                  <a:gd name="T7" fmla="*/ 12 h 13"/>
                  <a:gd name="T8" fmla="*/ 7 w 17"/>
                  <a:gd name="T9" fmla="*/ 1 h 13"/>
                  <a:gd name="T10" fmla="*/ 16 w 17"/>
                  <a:gd name="T11" fmla="*/ 7 h 13"/>
                  <a:gd name="T12" fmla="*/ 16 w 17"/>
                  <a:gd name="T13" fmla="*/ 9 h 13"/>
                </a:gdLst>
                <a:ahLst/>
                <a:cxnLst>
                  <a:cxn ang="0">
                    <a:pos x="T0" y="T1"/>
                  </a:cxn>
                  <a:cxn ang="0">
                    <a:pos x="T2" y="T3"/>
                  </a:cxn>
                  <a:cxn ang="0">
                    <a:pos x="T4" y="T5"/>
                  </a:cxn>
                  <a:cxn ang="0">
                    <a:pos x="T6" y="T7"/>
                  </a:cxn>
                  <a:cxn ang="0">
                    <a:pos x="T8" y="T9"/>
                  </a:cxn>
                  <a:cxn ang="0">
                    <a:pos x="T10" y="T11"/>
                  </a:cxn>
                  <a:cxn ang="0">
                    <a:pos x="T12" y="T13"/>
                  </a:cxn>
                </a:cxnLst>
                <a:rect l="0" t="0" r="r" b="b"/>
                <a:pathLst>
                  <a:path w="17" h="13">
                    <a:moveTo>
                      <a:pt x="16" y="9"/>
                    </a:moveTo>
                    <a:cubicBezTo>
                      <a:pt x="16" y="9"/>
                      <a:pt x="16" y="9"/>
                      <a:pt x="17" y="9"/>
                    </a:cubicBezTo>
                    <a:cubicBezTo>
                      <a:pt x="12" y="10"/>
                      <a:pt x="7" y="11"/>
                      <a:pt x="3" y="13"/>
                    </a:cubicBezTo>
                    <a:cubicBezTo>
                      <a:pt x="3" y="12"/>
                      <a:pt x="3" y="12"/>
                      <a:pt x="3" y="12"/>
                    </a:cubicBezTo>
                    <a:cubicBezTo>
                      <a:pt x="0" y="7"/>
                      <a:pt x="2" y="2"/>
                      <a:pt x="7" y="1"/>
                    </a:cubicBezTo>
                    <a:cubicBezTo>
                      <a:pt x="11" y="0"/>
                      <a:pt x="15" y="3"/>
                      <a:pt x="16" y="7"/>
                    </a:cubicBezTo>
                    <a:cubicBezTo>
                      <a:pt x="16" y="8"/>
                      <a:pt x="16" y="8"/>
                      <a:pt x="16"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812"/>
              <p:cNvSpPr>
                <a:spLocks/>
              </p:cNvSpPr>
              <p:nvPr/>
            </p:nvSpPr>
            <p:spPr bwMode="auto">
              <a:xfrm>
                <a:off x="2928" y="958"/>
                <a:ext cx="83" cy="104"/>
              </a:xfrm>
              <a:custGeom>
                <a:avLst/>
                <a:gdLst>
                  <a:gd name="T0" fmla="*/ 25 w 35"/>
                  <a:gd name="T1" fmla="*/ 0 h 44"/>
                  <a:gd name="T2" fmla="*/ 35 w 35"/>
                  <a:gd name="T3" fmla="*/ 19 h 44"/>
                  <a:gd name="T4" fmla="*/ 8 w 35"/>
                  <a:gd name="T5" fmla="*/ 42 h 44"/>
                  <a:gd name="T6" fmla="*/ 8 w 35"/>
                  <a:gd name="T7" fmla="*/ 44 h 44"/>
                  <a:gd name="T8" fmla="*/ 2 w 35"/>
                  <a:gd name="T9" fmla="*/ 33 h 44"/>
                  <a:gd name="T10" fmla="*/ 2 w 35"/>
                  <a:gd name="T11" fmla="*/ 18 h 44"/>
                  <a:gd name="T12" fmla="*/ 2 w 35"/>
                  <a:gd name="T13" fmla="*/ 17 h 44"/>
                  <a:gd name="T14" fmla="*/ 25 w 35"/>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44">
                    <a:moveTo>
                      <a:pt x="25" y="0"/>
                    </a:moveTo>
                    <a:cubicBezTo>
                      <a:pt x="25" y="7"/>
                      <a:pt x="29" y="14"/>
                      <a:pt x="35" y="19"/>
                    </a:cubicBezTo>
                    <a:cubicBezTo>
                      <a:pt x="23" y="21"/>
                      <a:pt x="12" y="30"/>
                      <a:pt x="8" y="42"/>
                    </a:cubicBezTo>
                    <a:cubicBezTo>
                      <a:pt x="8" y="43"/>
                      <a:pt x="8" y="43"/>
                      <a:pt x="8" y="44"/>
                    </a:cubicBezTo>
                    <a:cubicBezTo>
                      <a:pt x="6" y="40"/>
                      <a:pt x="4" y="37"/>
                      <a:pt x="2" y="33"/>
                    </a:cubicBezTo>
                    <a:cubicBezTo>
                      <a:pt x="0" y="28"/>
                      <a:pt x="1" y="24"/>
                      <a:pt x="2" y="18"/>
                    </a:cubicBezTo>
                    <a:cubicBezTo>
                      <a:pt x="2" y="18"/>
                      <a:pt x="2" y="18"/>
                      <a:pt x="2" y="17"/>
                    </a:cubicBezTo>
                    <a:cubicBezTo>
                      <a:pt x="10" y="11"/>
                      <a:pt x="17" y="5"/>
                      <a:pt x="25"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813"/>
              <p:cNvSpPr>
                <a:spLocks/>
              </p:cNvSpPr>
              <p:nvPr/>
            </p:nvSpPr>
            <p:spPr bwMode="auto">
              <a:xfrm>
                <a:off x="2807" y="1583"/>
                <a:ext cx="35" cy="42"/>
              </a:xfrm>
              <a:custGeom>
                <a:avLst/>
                <a:gdLst>
                  <a:gd name="T0" fmla="*/ 15 w 15"/>
                  <a:gd name="T1" fmla="*/ 8 h 18"/>
                  <a:gd name="T2" fmla="*/ 14 w 15"/>
                  <a:gd name="T3" fmla="*/ 11 h 18"/>
                  <a:gd name="T4" fmla="*/ 1 w 15"/>
                  <a:gd name="T5" fmla="*/ 10 h 18"/>
                  <a:gd name="T6" fmla="*/ 5 w 15"/>
                  <a:gd name="T7" fmla="*/ 0 h 18"/>
                  <a:gd name="T8" fmla="*/ 15 w 15"/>
                  <a:gd name="T9" fmla="*/ 8 h 18"/>
                </a:gdLst>
                <a:ahLst/>
                <a:cxnLst>
                  <a:cxn ang="0">
                    <a:pos x="T0" y="T1"/>
                  </a:cxn>
                  <a:cxn ang="0">
                    <a:pos x="T2" y="T3"/>
                  </a:cxn>
                  <a:cxn ang="0">
                    <a:pos x="T4" y="T5"/>
                  </a:cxn>
                  <a:cxn ang="0">
                    <a:pos x="T6" y="T7"/>
                  </a:cxn>
                  <a:cxn ang="0">
                    <a:pos x="T8" y="T9"/>
                  </a:cxn>
                </a:cxnLst>
                <a:rect l="0" t="0" r="r" b="b"/>
                <a:pathLst>
                  <a:path w="15" h="18">
                    <a:moveTo>
                      <a:pt x="15" y="8"/>
                    </a:moveTo>
                    <a:cubicBezTo>
                      <a:pt x="14" y="9"/>
                      <a:pt x="14" y="10"/>
                      <a:pt x="14" y="11"/>
                    </a:cubicBezTo>
                    <a:cubicBezTo>
                      <a:pt x="9" y="15"/>
                      <a:pt x="2" y="18"/>
                      <a:pt x="1" y="10"/>
                    </a:cubicBezTo>
                    <a:cubicBezTo>
                      <a:pt x="0" y="6"/>
                      <a:pt x="2" y="2"/>
                      <a:pt x="5" y="0"/>
                    </a:cubicBezTo>
                    <a:cubicBezTo>
                      <a:pt x="8" y="3"/>
                      <a:pt x="11" y="6"/>
                      <a:pt x="15"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814"/>
              <p:cNvSpPr>
                <a:spLocks/>
              </p:cNvSpPr>
              <p:nvPr/>
            </p:nvSpPr>
            <p:spPr bwMode="auto">
              <a:xfrm>
                <a:off x="2897" y="1072"/>
                <a:ext cx="76" cy="116"/>
              </a:xfrm>
              <a:custGeom>
                <a:avLst/>
                <a:gdLst>
                  <a:gd name="T0" fmla="*/ 20 w 32"/>
                  <a:gd name="T1" fmla="*/ 0 h 49"/>
                  <a:gd name="T2" fmla="*/ 32 w 32"/>
                  <a:gd name="T3" fmla="*/ 28 h 49"/>
                  <a:gd name="T4" fmla="*/ 13 w 32"/>
                  <a:gd name="T5" fmla="*/ 49 h 49"/>
                  <a:gd name="T6" fmla="*/ 1 w 32"/>
                  <a:gd name="T7" fmla="*/ 22 h 49"/>
                  <a:gd name="T8" fmla="*/ 2 w 32"/>
                  <a:gd name="T9" fmla="*/ 21 h 49"/>
                  <a:gd name="T10" fmla="*/ 20 w 32"/>
                  <a:gd name="T11" fmla="*/ 0 h 49"/>
                </a:gdLst>
                <a:ahLst/>
                <a:cxnLst>
                  <a:cxn ang="0">
                    <a:pos x="T0" y="T1"/>
                  </a:cxn>
                  <a:cxn ang="0">
                    <a:pos x="T2" y="T3"/>
                  </a:cxn>
                  <a:cxn ang="0">
                    <a:pos x="T4" y="T5"/>
                  </a:cxn>
                  <a:cxn ang="0">
                    <a:pos x="T6" y="T7"/>
                  </a:cxn>
                  <a:cxn ang="0">
                    <a:pos x="T8" y="T9"/>
                  </a:cxn>
                  <a:cxn ang="0">
                    <a:pos x="T10" y="T11"/>
                  </a:cxn>
                </a:cxnLst>
                <a:rect l="0" t="0" r="r" b="b"/>
                <a:pathLst>
                  <a:path w="32" h="49">
                    <a:moveTo>
                      <a:pt x="20" y="0"/>
                    </a:moveTo>
                    <a:cubicBezTo>
                      <a:pt x="19" y="10"/>
                      <a:pt x="24" y="21"/>
                      <a:pt x="32" y="28"/>
                    </a:cubicBezTo>
                    <a:cubicBezTo>
                      <a:pt x="22" y="30"/>
                      <a:pt x="14" y="39"/>
                      <a:pt x="13" y="49"/>
                    </a:cubicBezTo>
                    <a:cubicBezTo>
                      <a:pt x="9" y="40"/>
                      <a:pt x="5" y="31"/>
                      <a:pt x="1" y="22"/>
                    </a:cubicBezTo>
                    <a:cubicBezTo>
                      <a:pt x="2" y="22"/>
                      <a:pt x="2" y="21"/>
                      <a:pt x="2" y="21"/>
                    </a:cubicBezTo>
                    <a:cubicBezTo>
                      <a:pt x="0" y="10"/>
                      <a:pt x="12" y="4"/>
                      <a:pt x="2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815"/>
              <p:cNvSpPr>
                <a:spLocks/>
              </p:cNvSpPr>
              <p:nvPr/>
            </p:nvSpPr>
            <p:spPr bwMode="auto">
              <a:xfrm>
                <a:off x="3030" y="535"/>
                <a:ext cx="37" cy="33"/>
              </a:xfrm>
              <a:custGeom>
                <a:avLst/>
                <a:gdLst>
                  <a:gd name="T0" fmla="*/ 7 w 16"/>
                  <a:gd name="T1" fmla="*/ 0 h 14"/>
                  <a:gd name="T2" fmla="*/ 16 w 16"/>
                  <a:gd name="T3" fmla="*/ 7 h 14"/>
                  <a:gd name="T4" fmla="*/ 0 w 16"/>
                  <a:gd name="T5" fmla="*/ 14 h 14"/>
                  <a:gd name="T6" fmla="*/ 1 w 16"/>
                  <a:gd name="T7" fmla="*/ 12 h 14"/>
                  <a:gd name="T8" fmla="*/ 7 w 16"/>
                  <a:gd name="T9" fmla="*/ 0 h 14"/>
                </a:gdLst>
                <a:ahLst/>
                <a:cxnLst>
                  <a:cxn ang="0">
                    <a:pos x="T0" y="T1"/>
                  </a:cxn>
                  <a:cxn ang="0">
                    <a:pos x="T2" y="T3"/>
                  </a:cxn>
                  <a:cxn ang="0">
                    <a:pos x="T4" y="T5"/>
                  </a:cxn>
                  <a:cxn ang="0">
                    <a:pos x="T6" y="T7"/>
                  </a:cxn>
                  <a:cxn ang="0">
                    <a:pos x="T8" y="T9"/>
                  </a:cxn>
                </a:cxnLst>
                <a:rect l="0" t="0" r="r" b="b"/>
                <a:pathLst>
                  <a:path w="16" h="14">
                    <a:moveTo>
                      <a:pt x="7" y="0"/>
                    </a:moveTo>
                    <a:cubicBezTo>
                      <a:pt x="12" y="0"/>
                      <a:pt x="14" y="4"/>
                      <a:pt x="16" y="7"/>
                    </a:cubicBezTo>
                    <a:cubicBezTo>
                      <a:pt x="11" y="9"/>
                      <a:pt x="5" y="11"/>
                      <a:pt x="0" y="14"/>
                    </a:cubicBezTo>
                    <a:cubicBezTo>
                      <a:pt x="1" y="13"/>
                      <a:pt x="1" y="13"/>
                      <a:pt x="1" y="12"/>
                    </a:cubicBezTo>
                    <a:cubicBezTo>
                      <a:pt x="0" y="8"/>
                      <a:pt x="0" y="1"/>
                      <a:pt x="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816"/>
              <p:cNvSpPr>
                <a:spLocks/>
              </p:cNvSpPr>
              <p:nvPr/>
            </p:nvSpPr>
            <p:spPr bwMode="auto">
              <a:xfrm>
                <a:off x="2861" y="1010"/>
                <a:ext cx="74" cy="95"/>
              </a:xfrm>
              <a:custGeom>
                <a:avLst/>
                <a:gdLst>
                  <a:gd name="T0" fmla="*/ 31 w 31"/>
                  <a:gd name="T1" fmla="*/ 23 h 40"/>
                  <a:gd name="T2" fmla="*/ 13 w 31"/>
                  <a:gd name="T3" fmla="*/ 40 h 40"/>
                  <a:gd name="T4" fmla="*/ 0 w 31"/>
                  <a:gd name="T5" fmla="*/ 19 h 40"/>
                  <a:gd name="T6" fmla="*/ 24 w 31"/>
                  <a:gd name="T7" fmla="*/ 0 h 40"/>
                  <a:gd name="T8" fmla="*/ 31 w 31"/>
                  <a:gd name="T9" fmla="*/ 23 h 40"/>
                </a:gdLst>
                <a:ahLst/>
                <a:cxnLst>
                  <a:cxn ang="0">
                    <a:pos x="T0" y="T1"/>
                  </a:cxn>
                  <a:cxn ang="0">
                    <a:pos x="T2" y="T3"/>
                  </a:cxn>
                  <a:cxn ang="0">
                    <a:pos x="T4" y="T5"/>
                  </a:cxn>
                  <a:cxn ang="0">
                    <a:pos x="T6" y="T7"/>
                  </a:cxn>
                  <a:cxn ang="0">
                    <a:pos x="T8" y="T9"/>
                  </a:cxn>
                </a:cxnLst>
                <a:rect l="0" t="0" r="r" b="b"/>
                <a:pathLst>
                  <a:path w="31" h="40">
                    <a:moveTo>
                      <a:pt x="31" y="23"/>
                    </a:moveTo>
                    <a:cubicBezTo>
                      <a:pt x="25" y="26"/>
                      <a:pt x="15" y="33"/>
                      <a:pt x="13" y="40"/>
                    </a:cubicBezTo>
                    <a:cubicBezTo>
                      <a:pt x="9" y="32"/>
                      <a:pt x="5" y="26"/>
                      <a:pt x="0" y="19"/>
                    </a:cubicBezTo>
                    <a:cubicBezTo>
                      <a:pt x="8" y="13"/>
                      <a:pt x="16" y="6"/>
                      <a:pt x="24" y="0"/>
                    </a:cubicBezTo>
                    <a:cubicBezTo>
                      <a:pt x="22" y="8"/>
                      <a:pt x="27" y="16"/>
                      <a:pt x="31"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17"/>
              <p:cNvSpPr>
                <a:spLocks/>
              </p:cNvSpPr>
              <p:nvPr/>
            </p:nvSpPr>
            <p:spPr bwMode="auto">
              <a:xfrm>
                <a:off x="2987" y="556"/>
                <a:ext cx="40" cy="38"/>
              </a:xfrm>
              <a:custGeom>
                <a:avLst/>
                <a:gdLst>
                  <a:gd name="T0" fmla="*/ 16 w 17"/>
                  <a:gd name="T1" fmla="*/ 5 h 16"/>
                  <a:gd name="T2" fmla="*/ 17 w 17"/>
                  <a:gd name="T3" fmla="*/ 5 h 16"/>
                  <a:gd name="T4" fmla="*/ 0 w 17"/>
                  <a:gd name="T5" fmla="*/ 16 h 16"/>
                  <a:gd name="T6" fmla="*/ 3 w 17"/>
                  <a:gd name="T7" fmla="*/ 4 h 16"/>
                  <a:gd name="T8" fmla="*/ 16 w 17"/>
                  <a:gd name="T9" fmla="*/ 5 h 16"/>
                </a:gdLst>
                <a:ahLst/>
                <a:cxnLst>
                  <a:cxn ang="0">
                    <a:pos x="T0" y="T1"/>
                  </a:cxn>
                  <a:cxn ang="0">
                    <a:pos x="T2" y="T3"/>
                  </a:cxn>
                  <a:cxn ang="0">
                    <a:pos x="T4" y="T5"/>
                  </a:cxn>
                  <a:cxn ang="0">
                    <a:pos x="T6" y="T7"/>
                  </a:cxn>
                  <a:cxn ang="0">
                    <a:pos x="T8" y="T9"/>
                  </a:cxn>
                </a:cxnLst>
                <a:rect l="0" t="0" r="r" b="b"/>
                <a:pathLst>
                  <a:path w="17" h="16">
                    <a:moveTo>
                      <a:pt x="16" y="5"/>
                    </a:moveTo>
                    <a:cubicBezTo>
                      <a:pt x="16" y="5"/>
                      <a:pt x="17" y="5"/>
                      <a:pt x="17" y="5"/>
                    </a:cubicBezTo>
                    <a:cubicBezTo>
                      <a:pt x="11" y="8"/>
                      <a:pt x="6" y="12"/>
                      <a:pt x="0" y="16"/>
                    </a:cubicBezTo>
                    <a:cubicBezTo>
                      <a:pt x="0" y="12"/>
                      <a:pt x="0" y="7"/>
                      <a:pt x="3" y="4"/>
                    </a:cubicBezTo>
                    <a:cubicBezTo>
                      <a:pt x="7" y="0"/>
                      <a:pt x="12" y="0"/>
                      <a:pt x="16" y="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818"/>
              <p:cNvSpPr>
                <a:spLocks/>
              </p:cNvSpPr>
              <p:nvPr/>
            </p:nvSpPr>
            <p:spPr bwMode="auto">
              <a:xfrm>
                <a:off x="2764" y="1545"/>
                <a:ext cx="47" cy="52"/>
              </a:xfrm>
              <a:custGeom>
                <a:avLst/>
                <a:gdLst>
                  <a:gd name="T0" fmla="*/ 20 w 20"/>
                  <a:gd name="T1" fmla="*/ 13 h 22"/>
                  <a:gd name="T2" fmla="*/ 3 w 20"/>
                  <a:gd name="T3" fmla="*/ 13 h 22"/>
                  <a:gd name="T4" fmla="*/ 9 w 20"/>
                  <a:gd name="T5" fmla="*/ 0 h 22"/>
                  <a:gd name="T6" fmla="*/ 20 w 20"/>
                  <a:gd name="T7" fmla="*/ 13 h 22"/>
                </a:gdLst>
                <a:ahLst/>
                <a:cxnLst>
                  <a:cxn ang="0">
                    <a:pos x="T0" y="T1"/>
                  </a:cxn>
                  <a:cxn ang="0">
                    <a:pos x="T2" y="T3"/>
                  </a:cxn>
                  <a:cxn ang="0">
                    <a:pos x="T4" y="T5"/>
                  </a:cxn>
                  <a:cxn ang="0">
                    <a:pos x="T6" y="T7"/>
                  </a:cxn>
                </a:cxnLst>
                <a:rect l="0" t="0" r="r" b="b"/>
                <a:pathLst>
                  <a:path w="20" h="22">
                    <a:moveTo>
                      <a:pt x="20" y="13"/>
                    </a:moveTo>
                    <a:cubicBezTo>
                      <a:pt x="15" y="18"/>
                      <a:pt x="6" y="22"/>
                      <a:pt x="3" y="13"/>
                    </a:cubicBezTo>
                    <a:cubicBezTo>
                      <a:pt x="0" y="7"/>
                      <a:pt x="5" y="3"/>
                      <a:pt x="9" y="0"/>
                    </a:cubicBezTo>
                    <a:cubicBezTo>
                      <a:pt x="12" y="5"/>
                      <a:pt x="16" y="9"/>
                      <a:pt x="20" y="1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819"/>
              <p:cNvSpPr>
                <a:spLocks/>
              </p:cNvSpPr>
              <p:nvPr/>
            </p:nvSpPr>
            <p:spPr bwMode="auto">
              <a:xfrm>
                <a:off x="2748" y="1498"/>
                <a:ext cx="33" cy="42"/>
              </a:xfrm>
              <a:custGeom>
                <a:avLst/>
                <a:gdLst>
                  <a:gd name="T0" fmla="*/ 14 w 14"/>
                  <a:gd name="T1" fmla="*/ 17 h 18"/>
                  <a:gd name="T2" fmla="*/ 13 w 14"/>
                  <a:gd name="T3" fmla="*/ 18 h 18"/>
                  <a:gd name="T4" fmla="*/ 0 w 14"/>
                  <a:gd name="T5" fmla="*/ 11 h 18"/>
                  <a:gd name="T6" fmla="*/ 5 w 14"/>
                  <a:gd name="T7" fmla="*/ 0 h 18"/>
                  <a:gd name="T8" fmla="*/ 14 w 14"/>
                  <a:gd name="T9" fmla="*/ 17 h 18"/>
                </a:gdLst>
                <a:ahLst/>
                <a:cxnLst>
                  <a:cxn ang="0">
                    <a:pos x="T0" y="T1"/>
                  </a:cxn>
                  <a:cxn ang="0">
                    <a:pos x="T2" y="T3"/>
                  </a:cxn>
                  <a:cxn ang="0">
                    <a:pos x="T4" y="T5"/>
                  </a:cxn>
                  <a:cxn ang="0">
                    <a:pos x="T6" y="T7"/>
                  </a:cxn>
                  <a:cxn ang="0">
                    <a:pos x="T8" y="T9"/>
                  </a:cxn>
                </a:cxnLst>
                <a:rect l="0" t="0" r="r" b="b"/>
                <a:pathLst>
                  <a:path w="14" h="18">
                    <a:moveTo>
                      <a:pt x="14" y="17"/>
                    </a:moveTo>
                    <a:cubicBezTo>
                      <a:pt x="14" y="17"/>
                      <a:pt x="14" y="18"/>
                      <a:pt x="13" y="18"/>
                    </a:cubicBezTo>
                    <a:cubicBezTo>
                      <a:pt x="8" y="18"/>
                      <a:pt x="1" y="18"/>
                      <a:pt x="0" y="11"/>
                    </a:cubicBezTo>
                    <a:cubicBezTo>
                      <a:pt x="0" y="7"/>
                      <a:pt x="2" y="3"/>
                      <a:pt x="5" y="0"/>
                    </a:cubicBezTo>
                    <a:cubicBezTo>
                      <a:pt x="7" y="6"/>
                      <a:pt x="10" y="12"/>
                      <a:pt x="14" y="1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820"/>
              <p:cNvSpPr>
                <a:spLocks/>
              </p:cNvSpPr>
              <p:nvPr/>
            </p:nvSpPr>
            <p:spPr bwMode="auto">
              <a:xfrm>
                <a:off x="2795" y="1195"/>
                <a:ext cx="59" cy="49"/>
              </a:xfrm>
              <a:custGeom>
                <a:avLst/>
                <a:gdLst>
                  <a:gd name="T0" fmla="*/ 25 w 25"/>
                  <a:gd name="T1" fmla="*/ 3 h 21"/>
                  <a:gd name="T2" fmla="*/ 25 w 25"/>
                  <a:gd name="T3" fmla="*/ 4 h 21"/>
                  <a:gd name="T4" fmla="*/ 25 w 25"/>
                  <a:gd name="T5" fmla="*/ 4 h 21"/>
                  <a:gd name="T6" fmla="*/ 22 w 25"/>
                  <a:gd name="T7" fmla="*/ 6 h 21"/>
                  <a:gd name="T8" fmla="*/ 4 w 25"/>
                  <a:gd name="T9" fmla="*/ 21 h 21"/>
                  <a:gd name="T10" fmla="*/ 3 w 25"/>
                  <a:gd name="T11" fmla="*/ 20 h 21"/>
                  <a:gd name="T12" fmla="*/ 2 w 25"/>
                  <a:gd name="T13" fmla="*/ 10 h 21"/>
                  <a:gd name="T14" fmla="*/ 7 w 25"/>
                  <a:gd name="T15" fmla="*/ 2 h 21"/>
                  <a:gd name="T16" fmla="*/ 16 w 25"/>
                  <a:gd name="T17" fmla="*/ 1 h 21"/>
                  <a:gd name="T18" fmla="*/ 22 w 25"/>
                  <a:gd name="T19" fmla="*/ 4 h 21"/>
                  <a:gd name="T20" fmla="*/ 25 w 25"/>
                  <a:gd name="T2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1">
                    <a:moveTo>
                      <a:pt x="25" y="3"/>
                    </a:moveTo>
                    <a:cubicBezTo>
                      <a:pt x="25" y="3"/>
                      <a:pt x="25" y="3"/>
                      <a:pt x="25" y="4"/>
                    </a:cubicBezTo>
                    <a:cubicBezTo>
                      <a:pt x="25" y="4"/>
                      <a:pt x="25" y="4"/>
                      <a:pt x="25" y="4"/>
                    </a:cubicBezTo>
                    <a:cubicBezTo>
                      <a:pt x="24" y="4"/>
                      <a:pt x="23" y="5"/>
                      <a:pt x="22" y="6"/>
                    </a:cubicBezTo>
                    <a:cubicBezTo>
                      <a:pt x="15" y="10"/>
                      <a:pt x="9" y="15"/>
                      <a:pt x="4" y="21"/>
                    </a:cubicBezTo>
                    <a:cubicBezTo>
                      <a:pt x="4" y="21"/>
                      <a:pt x="3" y="20"/>
                      <a:pt x="3" y="20"/>
                    </a:cubicBezTo>
                    <a:cubicBezTo>
                      <a:pt x="0" y="20"/>
                      <a:pt x="1" y="11"/>
                      <a:pt x="2" y="10"/>
                    </a:cubicBezTo>
                    <a:cubicBezTo>
                      <a:pt x="2" y="7"/>
                      <a:pt x="4" y="4"/>
                      <a:pt x="7" y="2"/>
                    </a:cubicBezTo>
                    <a:cubicBezTo>
                      <a:pt x="10" y="0"/>
                      <a:pt x="13" y="0"/>
                      <a:pt x="16" y="1"/>
                    </a:cubicBezTo>
                    <a:cubicBezTo>
                      <a:pt x="18" y="1"/>
                      <a:pt x="20" y="3"/>
                      <a:pt x="22" y="4"/>
                    </a:cubicBezTo>
                    <a:cubicBezTo>
                      <a:pt x="23" y="5"/>
                      <a:pt x="25" y="4"/>
                      <a:pt x="25"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821"/>
              <p:cNvSpPr>
                <a:spLocks/>
              </p:cNvSpPr>
              <p:nvPr/>
            </p:nvSpPr>
            <p:spPr bwMode="auto">
              <a:xfrm>
                <a:off x="2944" y="587"/>
                <a:ext cx="41" cy="38"/>
              </a:xfrm>
              <a:custGeom>
                <a:avLst/>
                <a:gdLst>
                  <a:gd name="T0" fmla="*/ 17 w 17"/>
                  <a:gd name="T1" fmla="*/ 4 h 16"/>
                  <a:gd name="T2" fmla="*/ 17 w 17"/>
                  <a:gd name="T3" fmla="*/ 4 h 16"/>
                  <a:gd name="T4" fmla="*/ 7 w 17"/>
                  <a:gd name="T5" fmla="*/ 13 h 16"/>
                  <a:gd name="T6" fmla="*/ 3 w 17"/>
                  <a:gd name="T7" fmla="*/ 16 h 16"/>
                  <a:gd name="T8" fmla="*/ 3 w 17"/>
                  <a:gd name="T9" fmla="*/ 14 h 16"/>
                  <a:gd name="T10" fmla="*/ 5 w 17"/>
                  <a:gd name="T11" fmla="*/ 1 h 16"/>
                  <a:gd name="T12" fmla="*/ 16 w 17"/>
                  <a:gd name="T13" fmla="*/ 4 h 16"/>
                  <a:gd name="T14" fmla="*/ 17 w 17"/>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6">
                    <a:moveTo>
                      <a:pt x="17" y="4"/>
                    </a:moveTo>
                    <a:cubicBezTo>
                      <a:pt x="17" y="4"/>
                      <a:pt x="17" y="4"/>
                      <a:pt x="17" y="4"/>
                    </a:cubicBezTo>
                    <a:cubicBezTo>
                      <a:pt x="13" y="7"/>
                      <a:pt x="10" y="10"/>
                      <a:pt x="7" y="13"/>
                    </a:cubicBezTo>
                    <a:cubicBezTo>
                      <a:pt x="5" y="14"/>
                      <a:pt x="4" y="15"/>
                      <a:pt x="3" y="16"/>
                    </a:cubicBezTo>
                    <a:cubicBezTo>
                      <a:pt x="3" y="16"/>
                      <a:pt x="3" y="15"/>
                      <a:pt x="3" y="14"/>
                    </a:cubicBezTo>
                    <a:cubicBezTo>
                      <a:pt x="0" y="10"/>
                      <a:pt x="0" y="3"/>
                      <a:pt x="5" y="1"/>
                    </a:cubicBezTo>
                    <a:cubicBezTo>
                      <a:pt x="9" y="0"/>
                      <a:pt x="13" y="1"/>
                      <a:pt x="16" y="4"/>
                    </a:cubicBezTo>
                    <a:cubicBezTo>
                      <a:pt x="16" y="4"/>
                      <a:pt x="16" y="4"/>
                      <a:pt x="17"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22"/>
              <p:cNvSpPr>
                <a:spLocks/>
              </p:cNvSpPr>
              <p:nvPr/>
            </p:nvSpPr>
            <p:spPr bwMode="auto">
              <a:xfrm>
                <a:off x="2868" y="892"/>
                <a:ext cx="34" cy="42"/>
              </a:xfrm>
              <a:custGeom>
                <a:avLst/>
                <a:gdLst>
                  <a:gd name="T0" fmla="*/ 14 w 14"/>
                  <a:gd name="T1" fmla="*/ 15 h 18"/>
                  <a:gd name="T2" fmla="*/ 3 w 14"/>
                  <a:gd name="T3" fmla="*/ 16 h 18"/>
                  <a:gd name="T4" fmla="*/ 0 w 14"/>
                  <a:gd name="T5" fmla="*/ 9 h 18"/>
                  <a:gd name="T6" fmla="*/ 2 w 14"/>
                  <a:gd name="T7" fmla="*/ 5 h 18"/>
                  <a:gd name="T8" fmla="*/ 8 w 14"/>
                  <a:gd name="T9" fmla="*/ 1 h 18"/>
                  <a:gd name="T10" fmla="*/ 8 w 14"/>
                  <a:gd name="T11" fmla="*/ 0 h 18"/>
                  <a:gd name="T12" fmla="*/ 14 w 14"/>
                  <a:gd name="T13" fmla="*/ 15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14" y="15"/>
                    </a:moveTo>
                    <a:cubicBezTo>
                      <a:pt x="11" y="16"/>
                      <a:pt x="6" y="18"/>
                      <a:pt x="3" y="16"/>
                    </a:cubicBezTo>
                    <a:cubicBezTo>
                      <a:pt x="2" y="13"/>
                      <a:pt x="1" y="11"/>
                      <a:pt x="0" y="9"/>
                    </a:cubicBezTo>
                    <a:cubicBezTo>
                      <a:pt x="2" y="5"/>
                      <a:pt x="2" y="5"/>
                      <a:pt x="2" y="5"/>
                    </a:cubicBezTo>
                    <a:cubicBezTo>
                      <a:pt x="4" y="3"/>
                      <a:pt x="6" y="2"/>
                      <a:pt x="8" y="1"/>
                    </a:cubicBezTo>
                    <a:cubicBezTo>
                      <a:pt x="8" y="0"/>
                      <a:pt x="8" y="0"/>
                      <a:pt x="8" y="0"/>
                    </a:cubicBezTo>
                    <a:cubicBezTo>
                      <a:pt x="10" y="5"/>
                      <a:pt x="12" y="11"/>
                      <a:pt x="14" y="1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823"/>
              <p:cNvSpPr>
                <a:spLocks/>
              </p:cNvSpPr>
              <p:nvPr/>
            </p:nvSpPr>
            <p:spPr bwMode="auto">
              <a:xfrm>
                <a:off x="2909" y="625"/>
                <a:ext cx="40" cy="40"/>
              </a:xfrm>
              <a:custGeom>
                <a:avLst/>
                <a:gdLst>
                  <a:gd name="T0" fmla="*/ 16 w 17"/>
                  <a:gd name="T1" fmla="*/ 1 h 17"/>
                  <a:gd name="T2" fmla="*/ 17 w 17"/>
                  <a:gd name="T3" fmla="*/ 1 h 17"/>
                  <a:gd name="T4" fmla="*/ 5 w 17"/>
                  <a:gd name="T5" fmla="*/ 17 h 17"/>
                  <a:gd name="T6" fmla="*/ 3 w 17"/>
                  <a:gd name="T7" fmla="*/ 4 h 17"/>
                  <a:gd name="T8" fmla="*/ 16 w 17"/>
                  <a:gd name="T9" fmla="*/ 1 h 17"/>
                </a:gdLst>
                <a:ahLst/>
                <a:cxnLst>
                  <a:cxn ang="0">
                    <a:pos x="T0" y="T1"/>
                  </a:cxn>
                  <a:cxn ang="0">
                    <a:pos x="T2" y="T3"/>
                  </a:cxn>
                  <a:cxn ang="0">
                    <a:pos x="T4" y="T5"/>
                  </a:cxn>
                  <a:cxn ang="0">
                    <a:pos x="T6" y="T7"/>
                  </a:cxn>
                  <a:cxn ang="0">
                    <a:pos x="T8" y="T9"/>
                  </a:cxn>
                </a:cxnLst>
                <a:rect l="0" t="0" r="r" b="b"/>
                <a:pathLst>
                  <a:path w="17" h="17">
                    <a:moveTo>
                      <a:pt x="16" y="1"/>
                    </a:moveTo>
                    <a:cubicBezTo>
                      <a:pt x="17" y="1"/>
                      <a:pt x="17" y="1"/>
                      <a:pt x="17" y="1"/>
                    </a:cubicBezTo>
                    <a:cubicBezTo>
                      <a:pt x="13" y="6"/>
                      <a:pt x="9" y="11"/>
                      <a:pt x="5" y="17"/>
                    </a:cubicBezTo>
                    <a:cubicBezTo>
                      <a:pt x="1" y="14"/>
                      <a:pt x="0" y="8"/>
                      <a:pt x="3" y="4"/>
                    </a:cubicBezTo>
                    <a:cubicBezTo>
                      <a:pt x="6" y="0"/>
                      <a:pt x="12" y="0"/>
                      <a:pt x="16"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824"/>
              <p:cNvSpPr>
                <a:spLocks/>
              </p:cNvSpPr>
              <p:nvPr/>
            </p:nvSpPr>
            <p:spPr bwMode="auto">
              <a:xfrm>
                <a:off x="2854" y="849"/>
                <a:ext cx="31" cy="38"/>
              </a:xfrm>
              <a:custGeom>
                <a:avLst/>
                <a:gdLst>
                  <a:gd name="T0" fmla="*/ 13 w 13"/>
                  <a:gd name="T1" fmla="*/ 16 h 16"/>
                  <a:gd name="T2" fmla="*/ 13 w 13"/>
                  <a:gd name="T3" fmla="*/ 16 h 16"/>
                  <a:gd name="T4" fmla="*/ 0 w 13"/>
                  <a:gd name="T5" fmla="*/ 9 h 16"/>
                  <a:gd name="T6" fmla="*/ 10 w 13"/>
                  <a:gd name="T7" fmla="*/ 0 h 16"/>
                  <a:gd name="T8" fmla="*/ 13 w 13"/>
                  <a:gd name="T9" fmla="*/ 16 h 16"/>
                </a:gdLst>
                <a:ahLst/>
                <a:cxnLst>
                  <a:cxn ang="0">
                    <a:pos x="T0" y="T1"/>
                  </a:cxn>
                  <a:cxn ang="0">
                    <a:pos x="T2" y="T3"/>
                  </a:cxn>
                  <a:cxn ang="0">
                    <a:pos x="T4" y="T5"/>
                  </a:cxn>
                  <a:cxn ang="0">
                    <a:pos x="T6" y="T7"/>
                  </a:cxn>
                  <a:cxn ang="0">
                    <a:pos x="T8" y="T9"/>
                  </a:cxn>
                </a:cxnLst>
                <a:rect l="0" t="0" r="r" b="b"/>
                <a:pathLst>
                  <a:path w="13" h="16">
                    <a:moveTo>
                      <a:pt x="13" y="16"/>
                    </a:moveTo>
                    <a:cubicBezTo>
                      <a:pt x="13" y="16"/>
                      <a:pt x="13" y="16"/>
                      <a:pt x="13" y="16"/>
                    </a:cubicBezTo>
                    <a:cubicBezTo>
                      <a:pt x="9" y="16"/>
                      <a:pt x="0" y="15"/>
                      <a:pt x="0" y="9"/>
                    </a:cubicBezTo>
                    <a:cubicBezTo>
                      <a:pt x="1" y="3"/>
                      <a:pt x="6" y="1"/>
                      <a:pt x="10" y="0"/>
                    </a:cubicBezTo>
                    <a:cubicBezTo>
                      <a:pt x="11" y="6"/>
                      <a:pt x="12" y="11"/>
                      <a:pt x="13" y="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825"/>
              <p:cNvSpPr>
                <a:spLocks/>
              </p:cNvSpPr>
              <p:nvPr/>
            </p:nvSpPr>
            <p:spPr bwMode="auto">
              <a:xfrm>
                <a:off x="2726" y="1450"/>
                <a:ext cx="29" cy="40"/>
              </a:xfrm>
              <a:custGeom>
                <a:avLst/>
                <a:gdLst>
                  <a:gd name="T0" fmla="*/ 12 w 12"/>
                  <a:gd name="T1" fmla="*/ 16 h 17"/>
                  <a:gd name="T2" fmla="*/ 1 w 12"/>
                  <a:gd name="T3" fmla="*/ 10 h 17"/>
                  <a:gd name="T4" fmla="*/ 8 w 12"/>
                  <a:gd name="T5" fmla="*/ 0 h 17"/>
                  <a:gd name="T6" fmla="*/ 12 w 12"/>
                  <a:gd name="T7" fmla="*/ 16 h 17"/>
                </a:gdLst>
                <a:ahLst/>
                <a:cxnLst>
                  <a:cxn ang="0">
                    <a:pos x="T0" y="T1"/>
                  </a:cxn>
                  <a:cxn ang="0">
                    <a:pos x="T2" y="T3"/>
                  </a:cxn>
                  <a:cxn ang="0">
                    <a:pos x="T4" y="T5"/>
                  </a:cxn>
                  <a:cxn ang="0">
                    <a:pos x="T6" y="T7"/>
                  </a:cxn>
                </a:cxnLst>
                <a:rect l="0" t="0" r="r" b="b"/>
                <a:pathLst>
                  <a:path w="12" h="17">
                    <a:moveTo>
                      <a:pt x="12" y="16"/>
                    </a:moveTo>
                    <a:cubicBezTo>
                      <a:pt x="8" y="17"/>
                      <a:pt x="3" y="15"/>
                      <a:pt x="1" y="10"/>
                    </a:cubicBezTo>
                    <a:cubicBezTo>
                      <a:pt x="0" y="5"/>
                      <a:pt x="4" y="2"/>
                      <a:pt x="8" y="0"/>
                    </a:cubicBezTo>
                    <a:cubicBezTo>
                      <a:pt x="9" y="5"/>
                      <a:pt x="10" y="11"/>
                      <a:pt x="12" y="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826"/>
              <p:cNvSpPr>
                <a:spLocks/>
              </p:cNvSpPr>
              <p:nvPr/>
            </p:nvSpPr>
            <p:spPr bwMode="auto">
              <a:xfrm>
                <a:off x="2750" y="1242"/>
                <a:ext cx="47" cy="47"/>
              </a:xfrm>
              <a:custGeom>
                <a:avLst/>
                <a:gdLst>
                  <a:gd name="T0" fmla="*/ 7 w 20"/>
                  <a:gd name="T1" fmla="*/ 3 h 20"/>
                  <a:gd name="T2" fmla="*/ 20 w 20"/>
                  <a:gd name="T3" fmla="*/ 4 h 20"/>
                  <a:gd name="T4" fmla="*/ 9 w 20"/>
                  <a:gd name="T5" fmla="*/ 20 h 20"/>
                  <a:gd name="T6" fmla="*/ 9 w 20"/>
                  <a:gd name="T7" fmla="*/ 20 h 20"/>
                  <a:gd name="T8" fmla="*/ 9 w 20"/>
                  <a:gd name="T9" fmla="*/ 18 h 20"/>
                  <a:gd name="T10" fmla="*/ 7 w 20"/>
                  <a:gd name="T11" fmla="*/ 3 h 20"/>
                </a:gdLst>
                <a:ahLst/>
                <a:cxnLst>
                  <a:cxn ang="0">
                    <a:pos x="T0" y="T1"/>
                  </a:cxn>
                  <a:cxn ang="0">
                    <a:pos x="T2" y="T3"/>
                  </a:cxn>
                  <a:cxn ang="0">
                    <a:pos x="T4" y="T5"/>
                  </a:cxn>
                  <a:cxn ang="0">
                    <a:pos x="T6" y="T7"/>
                  </a:cxn>
                  <a:cxn ang="0">
                    <a:pos x="T8" y="T9"/>
                  </a:cxn>
                  <a:cxn ang="0">
                    <a:pos x="T10" y="T11"/>
                  </a:cxn>
                </a:cxnLst>
                <a:rect l="0" t="0" r="r" b="b"/>
                <a:pathLst>
                  <a:path w="20" h="20">
                    <a:moveTo>
                      <a:pt x="7" y="3"/>
                    </a:moveTo>
                    <a:cubicBezTo>
                      <a:pt x="11" y="0"/>
                      <a:pt x="16" y="2"/>
                      <a:pt x="20" y="4"/>
                    </a:cubicBezTo>
                    <a:cubicBezTo>
                      <a:pt x="16" y="9"/>
                      <a:pt x="12" y="14"/>
                      <a:pt x="9" y="20"/>
                    </a:cubicBezTo>
                    <a:cubicBezTo>
                      <a:pt x="9" y="20"/>
                      <a:pt x="9" y="20"/>
                      <a:pt x="9" y="20"/>
                    </a:cubicBezTo>
                    <a:cubicBezTo>
                      <a:pt x="9" y="19"/>
                      <a:pt x="9" y="18"/>
                      <a:pt x="9" y="18"/>
                    </a:cubicBezTo>
                    <a:cubicBezTo>
                      <a:pt x="5" y="14"/>
                      <a:pt x="0" y="7"/>
                      <a:pt x="7"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827"/>
              <p:cNvSpPr>
                <a:spLocks/>
              </p:cNvSpPr>
              <p:nvPr/>
            </p:nvSpPr>
            <p:spPr bwMode="auto">
              <a:xfrm>
                <a:off x="2714" y="1396"/>
                <a:ext cx="29" cy="45"/>
              </a:xfrm>
              <a:custGeom>
                <a:avLst/>
                <a:gdLst>
                  <a:gd name="T0" fmla="*/ 12 w 12"/>
                  <a:gd name="T1" fmla="*/ 19 h 19"/>
                  <a:gd name="T2" fmla="*/ 11 w 12"/>
                  <a:gd name="T3" fmla="*/ 0 h 19"/>
                  <a:gd name="T4" fmla="*/ 12 w 12"/>
                  <a:gd name="T5" fmla="*/ 19 h 19"/>
                </a:gdLst>
                <a:ahLst/>
                <a:cxnLst>
                  <a:cxn ang="0">
                    <a:pos x="T0" y="T1"/>
                  </a:cxn>
                  <a:cxn ang="0">
                    <a:pos x="T2" y="T3"/>
                  </a:cxn>
                  <a:cxn ang="0">
                    <a:pos x="T4" y="T5"/>
                  </a:cxn>
                </a:cxnLst>
                <a:rect l="0" t="0" r="r" b="b"/>
                <a:pathLst>
                  <a:path w="12" h="19">
                    <a:moveTo>
                      <a:pt x="12" y="19"/>
                    </a:moveTo>
                    <a:cubicBezTo>
                      <a:pt x="1" y="17"/>
                      <a:pt x="0" y="3"/>
                      <a:pt x="11" y="0"/>
                    </a:cubicBezTo>
                    <a:cubicBezTo>
                      <a:pt x="11" y="6"/>
                      <a:pt x="11" y="12"/>
                      <a:pt x="12" y="1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828"/>
              <p:cNvSpPr>
                <a:spLocks/>
              </p:cNvSpPr>
              <p:nvPr/>
            </p:nvSpPr>
            <p:spPr bwMode="auto">
              <a:xfrm>
                <a:off x="2849" y="807"/>
                <a:ext cx="29" cy="38"/>
              </a:xfrm>
              <a:custGeom>
                <a:avLst/>
                <a:gdLst>
                  <a:gd name="T0" fmla="*/ 12 w 12"/>
                  <a:gd name="T1" fmla="*/ 16 h 16"/>
                  <a:gd name="T2" fmla="*/ 12 w 12"/>
                  <a:gd name="T3" fmla="*/ 16 h 16"/>
                  <a:gd name="T4" fmla="*/ 11 w 12"/>
                  <a:gd name="T5" fmla="*/ 16 h 16"/>
                  <a:gd name="T6" fmla="*/ 3 w 12"/>
                  <a:gd name="T7" fmla="*/ 5 h 16"/>
                  <a:gd name="T8" fmla="*/ 12 w 12"/>
                  <a:gd name="T9" fmla="*/ 0 h 16"/>
                  <a:gd name="T10" fmla="*/ 12 w 12"/>
                  <a:gd name="T11" fmla="*/ 4 h 16"/>
                  <a:gd name="T12" fmla="*/ 12 w 1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12" y="16"/>
                    </a:moveTo>
                    <a:cubicBezTo>
                      <a:pt x="12" y="16"/>
                      <a:pt x="12" y="16"/>
                      <a:pt x="12" y="16"/>
                    </a:cubicBezTo>
                    <a:cubicBezTo>
                      <a:pt x="12" y="16"/>
                      <a:pt x="12" y="16"/>
                      <a:pt x="11" y="16"/>
                    </a:cubicBezTo>
                    <a:cubicBezTo>
                      <a:pt x="6" y="16"/>
                      <a:pt x="0" y="11"/>
                      <a:pt x="3" y="5"/>
                    </a:cubicBezTo>
                    <a:cubicBezTo>
                      <a:pt x="5" y="2"/>
                      <a:pt x="8" y="1"/>
                      <a:pt x="12" y="0"/>
                    </a:cubicBezTo>
                    <a:cubicBezTo>
                      <a:pt x="12" y="2"/>
                      <a:pt x="12" y="3"/>
                      <a:pt x="12" y="4"/>
                    </a:cubicBezTo>
                    <a:cubicBezTo>
                      <a:pt x="12" y="8"/>
                      <a:pt x="12" y="12"/>
                      <a:pt x="12" y="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29"/>
              <p:cNvSpPr>
                <a:spLocks/>
              </p:cNvSpPr>
              <p:nvPr/>
            </p:nvSpPr>
            <p:spPr bwMode="auto">
              <a:xfrm>
                <a:off x="2731" y="1287"/>
                <a:ext cx="40" cy="50"/>
              </a:xfrm>
              <a:custGeom>
                <a:avLst/>
                <a:gdLst>
                  <a:gd name="T0" fmla="*/ 17 w 17"/>
                  <a:gd name="T1" fmla="*/ 1 h 21"/>
                  <a:gd name="T2" fmla="*/ 9 w 17"/>
                  <a:gd name="T3" fmla="*/ 21 h 21"/>
                  <a:gd name="T4" fmla="*/ 8 w 17"/>
                  <a:gd name="T5" fmla="*/ 21 h 21"/>
                  <a:gd name="T6" fmla="*/ 15 w 17"/>
                  <a:gd name="T7" fmla="*/ 2 h 21"/>
                  <a:gd name="T8" fmla="*/ 17 w 17"/>
                  <a:gd name="T9" fmla="*/ 1 h 21"/>
                </a:gdLst>
                <a:ahLst/>
                <a:cxnLst>
                  <a:cxn ang="0">
                    <a:pos x="T0" y="T1"/>
                  </a:cxn>
                  <a:cxn ang="0">
                    <a:pos x="T2" y="T3"/>
                  </a:cxn>
                  <a:cxn ang="0">
                    <a:pos x="T4" y="T5"/>
                  </a:cxn>
                  <a:cxn ang="0">
                    <a:pos x="T6" y="T7"/>
                  </a:cxn>
                  <a:cxn ang="0">
                    <a:pos x="T8" y="T9"/>
                  </a:cxn>
                </a:cxnLst>
                <a:rect l="0" t="0" r="r" b="b"/>
                <a:pathLst>
                  <a:path w="17" h="21">
                    <a:moveTo>
                      <a:pt x="17" y="1"/>
                    </a:moveTo>
                    <a:cubicBezTo>
                      <a:pt x="14" y="7"/>
                      <a:pt x="11" y="14"/>
                      <a:pt x="9" y="21"/>
                    </a:cubicBezTo>
                    <a:cubicBezTo>
                      <a:pt x="8" y="21"/>
                      <a:pt x="8" y="21"/>
                      <a:pt x="8" y="21"/>
                    </a:cubicBezTo>
                    <a:cubicBezTo>
                      <a:pt x="0" y="14"/>
                      <a:pt x="3" y="0"/>
                      <a:pt x="15" y="2"/>
                    </a:cubicBezTo>
                    <a:cubicBezTo>
                      <a:pt x="16" y="2"/>
                      <a:pt x="17" y="1"/>
                      <a:pt x="17"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30"/>
              <p:cNvSpPr>
                <a:spLocks/>
              </p:cNvSpPr>
              <p:nvPr/>
            </p:nvSpPr>
            <p:spPr bwMode="auto">
              <a:xfrm>
                <a:off x="2885" y="670"/>
                <a:ext cx="31" cy="35"/>
              </a:xfrm>
              <a:custGeom>
                <a:avLst/>
                <a:gdLst>
                  <a:gd name="T0" fmla="*/ 13 w 13"/>
                  <a:gd name="T1" fmla="*/ 1 h 15"/>
                  <a:gd name="T2" fmla="*/ 6 w 13"/>
                  <a:gd name="T3" fmla="*/ 15 h 15"/>
                  <a:gd name="T4" fmla="*/ 1 w 13"/>
                  <a:gd name="T5" fmla="*/ 6 h 15"/>
                  <a:gd name="T6" fmla="*/ 13 w 13"/>
                  <a:gd name="T7" fmla="*/ 1 h 15"/>
                </a:gdLst>
                <a:ahLst/>
                <a:cxnLst>
                  <a:cxn ang="0">
                    <a:pos x="T0" y="T1"/>
                  </a:cxn>
                  <a:cxn ang="0">
                    <a:pos x="T2" y="T3"/>
                  </a:cxn>
                  <a:cxn ang="0">
                    <a:pos x="T4" y="T5"/>
                  </a:cxn>
                  <a:cxn ang="0">
                    <a:pos x="T6" y="T7"/>
                  </a:cxn>
                </a:cxnLst>
                <a:rect l="0" t="0" r="r" b="b"/>
                <a:pathLst>
                  <a:path w="13" h="15">
                    <a:moveTo>
                      <a:pt x="13" y="1"/>
                    </a:moveTo>
                    <a:cubicBezTo>
                      <a:pt x="11" y="5"/>
                      <a:pt x="8" y="10"/>
                      <a:pt x="6" y="15"/>
                    </a:cubicBezTo>
                    <a:cubicBezTo>
                      <a:pt x="2" y="13"/>
                      <a:pt x="0" y="10"/>
                      <a:pt x="1" y="6"/>
                    </a:cubicBezTo>
                    <a:cubicBezTo>
                      <a:pt x="2" y="0"/>
                      <a:pt x="8" y="0"/>
                      <a:pt x="13"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31"/>
              <p:cNvSpPr>
                <a:spLocks/>
              </p:cNvSpPr>
              <p:nvPr/>
            </p:nvSpPr>
            <p:spPr bwMode="auto">
              <a:xfrm>
                <a:off x="2724" y="1344"/>
                <a:ext cx="26" cy="42"/>
              </a:xfrm>
              <a:custGeom>
                <a:avLst/>
                <a:gdLst>
                  <a:gd name="T0" fmla="*/ 8 w 11"/>
                  <a:gd name="T1" fmla="*/ 17 h 18"/>
                  <a:gd name="T2" fmla="*/ 7 w 11"/>
                  <a:gd name="T3" fmla="*/ 18 h 18"/>
                  <a:gd name="T4" fmla="*/ 1 w 11"/>
                  <a:gd name="T5" fmla="*/ 10 h 18"/>
                  <a:gd name="T6" fmla="*/ 11 w 11"/>
                  <a:gd name="T7" fmla="*/ 0 h 18"/>
                  <a:gd name="T8" fmla="*/ 8 w 11"/>
                  <a:gd name="T9" fmla="*/ 17 h 18"/>
                </a:gdLst>
                <a:ahLst/>
                <a:cxnLst>
                  <a:cxn ang="0">
                    <a:pos x="T0" y="T1"/>
                  </a:cxn>
                  <a:cxn ang="0">
                    <a:pos x="T2" y="T3"/>
                  </a:cxn>
                  <a:cxn ang="0">
                    <a:pos x="T4" y="T5"/>
                  </a:cxn>
                  <a:cxn ang="0">
                    <a:pos x="T6" y="T7"/>
                  </a:cxn>
                  <a:cxn ang="0">
                    <a:pos x="T8" y="T9"/>
                  </a:cxn>
                </a:cxnLst>
                <a:rect l="0" t="0" r="r" b="b"/>
                <a:pathLst>
                  <a:path w="11" h="18">
                    <a:moveTo>
                      <a:pt x="8" y="17"/>
                    </a:moveTo>
                    <a:cubicBezTo>
                      <a:pt x="8" y="18"/>
                      <a:pt x="8" y="18"/>
                      <a:pt x="7" y="18"/>
                    </a:cubicBezTo>
                    <a:cubicBezTo>
                      <a:pt x="5" y="16"/>
                      <a:pt x="2" y="13"/>
                      <a:pt x="1" y="10"/>
                    </a:cubicBezTo>
                    <a:cubicBezTo>
                      <a:pt x="0" y="3"/>
                      <a:pt x="5" y="0"/>
                      <a:pt x="11" y="0"/>
                    </a:cubicBezTo>
                    <a:cubicBezTo>
                      <a:pt x="9" y="6"/>
                      <a:pt x="8" y="12"/>
                      <a:pt x="8" y="1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32"/>
              <p:cNvSpPr>
                <a:spLocks/>
              </p:cNvSpPr>
              <p:nvPr/>
            </p:nvSpPr>
            <p:spPr bwMode="auto">
              <a:xfrm>
                <a:off x="2842" y="762"/>
                <a:ext cx="41" cy="38"/>
              </a:xfrm>
              <a:custGeom>
                <a:avLst/>
                <a:gdLst>
                  <a:gd name="T0" fmla="*/ 17 w 17"/>
                  <a:gd name="T1" fmla="*/ 0 h 16"/>
                  <a:gd name="T2" fmla="*/ 15 w 17"/>
                  <a:gd name="T3" fmla="*/ 16 h 16"/>
                  <a:gd name="T4" fmla="*/ 8 w 17"/>
                  <a:gd name="T5" fmla="*/ 3 h 16"/>
                  <a:gd name="T6" fmla="*/ 17 w 17"/>
                  <a:gd name="T7" fmla="*/ 0 h 16"/>
                </a:gdLst>
                <a:ahLst/>
                <a:cxnLst>
                  <a:cxn ang="0">
                    <a:pos x="T0" y="T1"/>
                  </a:cxn>
                  <a:cxn ang="0">
                    <a:pos x="T2" y="T3"/>
                  </a:cxn>
                  <a:cxn ang="0">
                    <a:pos x="T4" y="T5"/>
                  </a:cxn>
                  <a:cxn ang="0">
                    <a:pos x="T6" y="T7"/>
                  </a:cxn>
                </a:cxnLst>
                <a:rect l="0" t="0" r="r" b="b"/>
                <a:pathLst>
                  <a:path w="17" h="16">
                    <a:moveTo>
                      <a:pt x="17" y="0"/>
                    </a:moveTo>
                    <a:cubicBezTo>
                      <a:pt x="16" y="5"/>
                      <a:pt x="15" y="10"/>
                      <a:pt x="15" y="16"/>
                    </a:cubicBezTo>
                    <a:cubicBezTo>
                      <a:pt x="9" y="14"/>
                      <a:pt x="0" y="10"/>
                      <a:pt x="8" y="3"/>
                    </a:cubicBezTo>
                    <a:cubicBezTo>
                      <a:pt x="10" y="1"/>
                      <a:pt x="14" y="1"/>
                      <a:pt x="1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3"/>
              <p:cNvSpPr>
                <a:spLocks/>
              </p:cNvSpPr>
              <p:nvPr/>
            </p:nvSpPr>
            <p:spPr bwMode="auto">
              <a:xfrm>
                <a:off x="2861" y="712"/>
                <a:ext cx="36" cy="43"/>
              </a:xfrm>
              <a:custGeom>
                <a:avLst/>
                <a:gdLst>
                  <a:gd name="T0" fmla="*/ 15 w 15"/>
                  <a:gd name="T1" fmla="*/ 1 h 18"/>
                  <a:gd name="T2" fmla="*/ 9 w 15"/>
                  <a:gd name="T3" fmla="*/ 18 h 18"/>
                  <a:gd name="T4" fmla="*/ 8 w 15"/>
                  <a:gd name="T5" fmla="*/ 18 h 18"/>
                  <a:gd name="T6" fmla="*/ 4 w 15"/>
                  <a:gd name="T7" fmla="*/ 5 h 18"/>
                  <a:gd name="T8" fmla="*/ 15 w 15"/>
                  <a:gd name="T9" fmla="*/ 1 h 18"/>
                </a:gdLst>
                <a:ahLst/>
                <a:cxnLst>
                  <a:cxn ang="0">
                    <a:pos x="T0" y="T1"/>
                  </a:cxn>
                  <a:cxn ang="0">
                    <a:pos x="T2" y="T3"/>
                  </a:cxn>
                  <a:cxn ang="0">
                    <a:pos x="T4" y="T5"/>
                  </a:cxn>
                  <a:cxn ang="0">
                    <a:pos x="T6" y="T7"/>
                  </a:cxn>
                  <a:cxn ang="0">
                    <a:pos x="T8" y="T9"/>
                  </a:cxn>
                </a:cxnLst>
                <a:rect l="0" t="0" r="r" b="b"/>
                <a:pathLst>
                  <a:path w="15" h="18">
                    <a:moveTo>
                      <a:pt x="15" y="1"/>
                    </a:moveTo>
                    <a:cubicBezTo>
                      <a:pt x="12" y="6"/>
                      <a:pt x="11" y="12"/>
                      <a:pt x="9" y="18"/>
                    </a:cubicBezTo>
                    <a:cubicBezTo>
                      <a:pt x="9" y="18"/>
                      <a:pt x="9" y="18"/>
                      <a:pt x="8" y="18"/>
                    </a:cubicBezTo>
                    <a:cubicBezTo>
                      <a:pt x="3" y="16"/>
                      <a:pt x="0" y="10"/>
                      <a:pt x="4" y="5"/>
                    </a:cubicBezTo>
                    <a:cubicBezTo>
                      <a:pt x="7" y="1"/>
                      <a:pt x="11" y="0"/>
                      <a:pt x="15"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1671" name="文本框 1670"/>
          <p:cNvSpPr txBox="1"/>
          <p:nvPr/>
        </p:nvSpPr>
        <p:spPr>
          <a:xfrm>
            <a:off x="5633461" y="2236347"/>
            <a:ext cx="6660000" cy="1107996"/>
          </a:xfrm>
          <a:prstGeom prst="rect">
            <a:avLst/>
          </a:prstGeom>
          <a:noFill/>
        </p:spPr>
        <p:txBody>
          <a:bodyPr wrap="square" rtlCol="0">
            <a:spAutoFit/>
          </a:bodyPr>
          <a:lstStyle/>
          <a:p>
            <a:r>
              <a:rPr lang="zh-CN" altLang="en-US" sz="6600" dirty="0">
                <a:solidFill>
                  <a:schemeClr val="tx1">
                    <a:lumMod val="85000"/>
                    <a:lumOff val="15000"/>
                  </a:schemeClr>
                </a:solidFill>
                <a:latin typeface="造字工房悦黑体验版特细长体" pitchFamily="50" charset="-122"/>
                <a:ea typeface="造字工房悦黑体验版特细长体" pitchFamily="50" charset="-122"/>
              </a:rPr>
              <a:t>民族风</a:t>
            </a:r>
            <a:r>
              <a:rPr lang="en-US" altLang="zh-CN" sz="6600" dirty="0">
                <a:solidFill>
                  <a:schemeClr val="tx1">
                    <a:lumMod val="85000"/>
                    <a:lumOff val="15000"/>
                  </a:schemeClr>
                </a:solidFill>
                <a:latin typeface="造字工房悦黑体验版特细长体" pitchFamily="50" charset="-122"/>
                <a:ea typeface="造字工房悦黑体验版特细长体" pitchFamily="50" charset="-122"/>
              </a:rPr>
              <a:t>PPT</a:t>
            </a:r>
            <a:r>
              <a:rPr lang="zh-CN" altLang="en-US" sz="6600" dirty="0">
                <a:solidFill>
                  <a:schemeClr val="tx1">
                    <a:lumMod val="85000"/>
                    <a:lumOff val="15000"/>
                  </a:schemeClr>
                </a:solidFill>
                <a:latin typeface="造字工房悦黑体验版特细长体" pitchFamily="50" charset="-122"/>
                <a:ea typeface="造字工房悦黑体验版特细长体" pitchFamily="50" charset="-122"/>
              </a:rPr>
              <a:t>模板</a:t>
            </a:r>
          </a:p>
        </p:txBody>
      </p:sp>
      <p:sp>
        <p:nvSpPr>
          <p:cNvPr id="840" name="文本框 839"/>
          <p:cNvSpPr txBox="1"/>
          <p:nvPr/>
        </p:nvSpPr>
        <p:spPr>
          <a:xfrm>
            <a:off x="5628662" y="3592993"/>
            <a:ext cx="6660000" cy="892552"/>
          </a:xfrm>
          <a:prstGeom prst="rect">
            <a:avLst/>
          </a:prstGeom>
          <a:noFill/>
        </p:spPr>
        <p:txBody>
          <a:bodyPr wrap="square" rtlCol="0">
            <a:spAutoFit/>
          </a:bodyPr>
          <a:lstStyle/>
          <a:p>
            <a:r>
              <a:rPr lang="zh-CN" altLang="en-US" sz="2600" dirty="0">
                <a:solidFill>
                  <a:schemeClr val="tx1">
                    <a:lumMod val="85000"/>
                    <a:lumOff val="15000"/>
                  </a:schemeClr>
                </a:solidFill>
                <a:latin typeface="造字工房悦黑体验版特细长体" pitchFamily="50" charset="-122"/>
                <a:ea typeface="造字工房悦黑体验版特细长体" pitchFamily="50" charset="-122"/>
              </a:rPr>
              <a:t>汇报</a:t>
            </a:r>
            <a:r>
              <a:rPr lang="zh-CN" altLang="en-US" sz="2600">
                <a:solidFill>
                  <a:schemeClr val="tx1">
                    <a:lumMod val="85000"/>
                    <a:lumOff val="15000"/>
                  </a:schemeClr>
                </a:solidFill>
                <a:latin typeface="造字工房悦黑体验版特细长体" pitchFamily="50" charset="-122"/>
                <a:ea typeface="造字工房悦黑体验版特细长体" pitchFamily="50" charset="-122"/>
              </a:rPr>
              <a:t>人：精进君</a:t>
            </a:r>
            <a:endParaRPr lang="en-US" altLang="zh-CN" sz="2600" dirty="0">
              <a:solidFill>
                <a:schemeClr val="tx1">
                  <a:lumMod val="85000"/>
                  <a:lumOff val="15000"/>
                </a:schemeClr>
              </a:solidFill>
              <a:latin typeface="造字工房悦黑体验版特细长体" pitchFamily="50" charset="-122"/>
              <a:ea typeface="造字工房悦黑体验版特细长体" pitchFamily="50" charset="-122"/>
            </a:endParaRPr>
          </a:p>
          <a:p>
            <a:r>
              <a:rPr lang="zh-CN" altLang="en-US" sz="2600" dirty="0">
                <a:solidFill>
                  <a:schemeClr val="tx1">
                    <a:lumMod val="85000"/>
                    <a:lumOff val="15000"/>
                  </a:schemeClr>
                </a:solidFill>
                <a:latin typeface="造字工房悦黑体验版特细长体" pitchFamily="50" charset="-122"/>
                <a:ea typeface="造字工房悦黑体验版特细长体" pitchFamily="50" charset="-122"/>
              </a:rPr>
              <a:t>汇报时间：</a:t>
            </a:r>
            <a:r>
              <a:rPr lang="en-US" altLang="zh-CN" sz="2600" dirty="0">
                <a:solidFill>
                  <a:schemeClr val="tx1">
                    <a:lumMod val="85000"/>
                    <a:lumOff val="15000"/>
                  </a:schemeClr>
                </a:solidFill>
                <a:latin typeface="造字工房悦黑体验版特细长体" pitchFamily="50" charset="-122"/>
                <a:ea typeface="造字工房悦黑体验版特细长体" pitchFamily="50" charset="-122"/>
              </a:rPr>
              <a:t>20xx</a:t>
            </a:r>
            <a:r>
              <a:rPr lang="zh-CN" altLang="en-US" sz="2600" dirty="0">
                <a:solidFill>
                  <a:schemeClr val="tx1">
                    <a:lumMod val="85000"/>
                    <a:lumOff val="15000"/>
                  </a:schemeClr>
                </a:solidFill>
                <a:latin typeface="造字工房悦黑体验版特细长体" pitchFamily="50" charset="-122"/>
                <a:ea typeface="造字工房悦黑体验版特细长体" pitchFamily="50" charset="-122"/>
              </a:rPr>
              <a:t>年</a:t>
            </a:r>
            <a:r>
              <a:rPr lang="en-US" altLang="zh-CN" sz="2600" dirty="0">
                <a:solidFill>
                  <a:schemeClr val="tx1">
                    <a:lumMod val="85000"/>
                    <a:lumOff val="15000"/>
                  </a:schemeClr>
                </a:solidFill>
                <a:latin typeface="造字工房悦黑体验版特细长体" pitchFamily="50" charset="-122"/>
                <a:ea typeface="造字工房悦黑体验版特细长体" pitchFamily="50" charset="-122"/>
              </a:rPr>
              <a:t>xx</a:t>
            </a:r>
            <a:r>
              <a:rPr lang="zh-CN" altLang="en-US" sz="2600" dirty="0">
                <a:solidFill>
                  <a:schemeClr val="tx1">
                    <a:lumMod val="85000"/>
                    <a:lumOff val="15000"/>
                  </a:schemeClr>
                </a:solidFill>
                <a:latin typeface="造字工房悦黑体验版特细长体" pitchFamily="50" charset="-122"/>
                <a:ea typeface="造字工房悦黑体验版特细长体" pitchFamily="50" charset="-122"/>
              </a:rPr>
              <a:t>月</a:t>
            </a:r>
          </a:p>
        </p:txBody>
      </p:sp>
    </p:spTree>
    <p:extLst>
      <p:ext uri="{BB962C8B-B14F-4D97-AF65-F5344CB8AC3E}">
        <p14:creationId xmlns:p14="http://schemas.microsoft.com/office/powerpoint/2010/main" val="3835964154"/>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671"/>
                                        </p:tgtEl>
                                        <p:attrNameLst>
                                          <p:attrName>style.visibility</p:attrName>
                                        </p:attrNameLst>
                                      </p:cBhvr>
                                      <p:to>
                                        <p:strVal val="visible"/>
                                      </p:to>
                                    </p:set>
                                    <p:animEffect transition="in" filter="barn(outVertical)">
                                      <p:cBhvr>
                                        <p:cTn id="7" dur="500"/>
                                        <p:tgtEl>
                                          <p:spTgt spid="1671"/>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840"/>
                                        </p:tgtEl>
                                        <p:attrNameLst>
                                          <p:attrName>style.visibility</p:attrName>
                                        </p:attrNameLst>
                                      </p:cBhvr>
                                      <p:to>
                                        <p:strVal val="visible"/>
                                      </p:to>
                                    </p:set>
                                    <p:animEffect transition="in" filter="barn(outVertical)">
                                      <p:cBhvr>
                                        <p:cTn id="11" dur="500"/>
                                        <p:tgtEl>
                                          <p:spTgt spid="8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1" grpId="0"/>
      <p:bldP spid="840"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F5F5F5"/>
        </a:solidFill>
        <a:effectLst/>
      </p:bgPr>
    </p:bg>
    <p:spTree>
      <p:nvGrpSpPr>
        <p:cNvPr id="1" name=""/>
        <p:cNvGrpSpPr/>
        <p:nvPr/>
      </p:nvGrpSpPr>
      <p:grpSpPr>
        <a:xfrm>
          <a:off x="0" y="0"/>
          <a:ext cx="0" cy="0"/>
          <a:chOff x="0" y="0"/>
          <a:chExt cx="0" cy="0"/>
        </a:xfrm>
      </p:grpSpPr>
      <p:sp>
        <p:nvSpPr>
          <p:cNvPr id="11" name="任意多边形 10"/>
          <p:cNvSpPr/>
          <p:nvPr/>
        </p:nvSpPr>
        <p:spPr>
          <a:xfrm>
            <a:off x="1236000" y="2688714"/>
            <a:ext cx="9180000" cy="1440000"/>
          </a:xfrm>
          <a:custGeom>
            <a:avLst/>
            <a:gdLst>
              <a:gd name="connsiteX0" fmla="*/ 735581 w 9180000"/>
              <a:gd name="connsiteY0" fmla="*/ 168889 h 1440000"/>
              <a:gd name="connsiteX1" fmla="*/ 195581 w 9180000"/>
              <a:gd name="connsiteY1" fmla="*/ 708889 h 1440000"/>
              <a:gd name="connsiteX2" fmla="*/ 735581 w 9180000"/>
              <a:gd name="connsiteY2" fmla="*/ 1248889 h 1440000"/>
              <a:gd name="connsiteX3" fmla="*/ 1275581 w 9180000"/>
              <a:gd name="connsiteY3" fmla="*/ 708889 h 1440000"/>
              <a:gd name="connsiteX4" fmla="*/ 735581 w 9180000"/>
              <a:gd name="connsiteY4" fmla="*/ 168889 h 1440000"/>
              <a:gd name="connsiteX5" fmla="*/ 720000 w 9180000"/>
              <a:gd name="connsiteY5" fmla="*/ 0 h 1440000"/>
              <a:gd name="connsiteX6" fmla="*/ 8460000 w 9180000"/>
              <a:gd name="connsiteY6" fmla="*/ 0 h 1440000"/>
              <a:gd name="connsiteX7" fmla="*/ 9180000 w 9180000"/>
              <a:gd name="connsiteY7" fmla="*/ 720000 h 1440000"/>
              <a:gd name="connsiteX8" fmla="*/ 8460000 w 9180000"/>
              <a:gd name="connsiteY8" fmla="*/ 1440000 h 1440000"/>
              <a:gd name="connsiteX9" fmla="*/ 720000 w 9180000"/>
              <a:gd name="connsiteY9" fmla="*/ 1440000 h 1440000"/>
              <a:gd name="connsiteX10" fmla="*/ 0 w 9180000"/>
              <a:gd name="connsiteY10" fmla="*/ 720000 h 1440000"/>
              <a:gd name="connsiteX11" fmla="*/ 720000 w 9180000"/>
              <a:gd name="connsiteY11"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80000" h="1440000">
                <a:moveTo>
                  <a:pt x="735581" y="168889"/>
                </a:moveTo>
                <a:cubicBezTo>
                  <a:pt x="437347" y="168889"/>
                  <a:pt x="195581" y="410655"/>
                  <a:pt x="195581" y="708889"/>
                </a:cubicBezTo>
                <a:cubicBezTo>
                  <a:pt x="195581" y="1007123"/>
                  <a:pt x="437347" y="1248889"/>
                  <a:pt x="735581" y="1248889"/>
                </a:cubicBezTo>
                <a:cubicBezTo>
                  <a:pt x="1033815" y="1248889"/>
                  <a:pt x="1275581" y="1007123"/>
                  <a:pt x="1275581" y="708889"/>
                </a:cubicBezTo>
                <a:cubicBezTo>
                  <a:pt x="1275581" y="410655"/>
                  <a:pt x="1033815" y="168889"/>
                  <a:pt x="735581" y="168889"/>
                </a:cubicBezTo>
                <a:close/>
                <a:moveTo>
                  <a:pt x="720000" y="0"/>
                </a:moveTo>
                <a:lnTo>
                  <a:pt x="8460000" y="0"/>
                </a:lnTo>
                <a:cubicBezTo>
                  <a:pt x="8857645" y="0"/>
                  <a:pt x="9180000" y="322355"/>
                  <a:pt x="9180000" y="720000"/>
                </a:cubicBezTo>
                <a:cubicBezTo>
                  <a:pt x="9180000" y="1117645"/>
                  <a:pt x="8857645" y="1440000"/>
                  <a:pt x="8460000" y="1440000"/>
                </a:cubicBezTo>
                <a:lnTo>
                  <a:pt x="720000" y="1440000"/>
                </a:lnTo>
                <a:cubicBezTo>
                  <a:pt x="322355" y="1440000"/>
                  <a:pt x="0" y="1117645"/>
                  <a:pt x="0" y="720000"/>
                </a:cubicBezTo>
                <a:cubicBezTo>
                  <a:pt x="0" y="322355"/>
                  <a:pt x="322355" y="0"/>
                  <a:pt x="720000" y="0"/>
                </a:cubicBezTo>
                <a:close/>
              </a:path>
            </a:pathLst>
          </a:cu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组合 9"/>
          <p:cNvGrpSpPr/>
          <p:nvPr/>
        </p:nvGrpSpPr>
        <p:grpSpPr>
          <a:xfrm>
            <a:off x="8368121" y="1415060"/>
            <a:ext cx="4027879" cy="4027879"/>
            <a:chOff x="8093996" y="1415060"/>
            <a:chExt cx="4027879" cy="4027879"/>
          </a:xfrm>
        </p:grpSpPr>
        <p:sp>
          <p:nvSpPr>
            <p:cNvPr id="7" name="椭圆 6"/>
            <p:cNvSpPr/>
            <p:nvPr/>
          </p:nvSpPr>
          <p:spPr>
            <a:xfrm>
              <a:off x="8093996" y="1415060"/>
              <a:ext cx="4027879" cy="4027879"/>
            </a:xfrm>
            <a:prstGeom prst="ellipse">
              <a:avLst/>
            </a:prstGeom>
            <a:solidFill>
              <a:schemeClr val="bg1">
                <a:lumMod val="95000"/>
              </a:schemeClr>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片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72600" y="1604214"/>
              <a:ext cx="3644407" cy="3609000"/>
            </a:xfrm>
            <a:prstGeom prst="rect">
              <a:avLst/>
            </a:prstGeom>
          </p:spPr>
        </p:pic>
      </p:grpSp>
      <p:sp>
        <p:nvSpPr>
          <p:cNvPr id="2" name="文本框 1"/>
          <p:cNvSpPr txBox="1"/>
          <p:nvPr/>
        </p:nvSpPr>
        <p:spPr>
          <a:xfrm>
            <a:off x="3238819" y="3075057"/>
            <a:ext cx="3757181" cy="707886"/>
          </a:xfrm>
          <a:prstGeom prst="rect">
            <a:avLst/>
          </a:prstGeom>
          <a:noFill/>
        </p:spPr>
        <p:txBody>
          <a:bodyPr wrap="square" rtlCol="0">
            <a:spAutoFit/>
          </a:bodyPr>
          <a:lstStyle/>
          <a:p>
            <a:r>
              <a:rPr lang="zh-CN" altLang="en-US" sz="4000" dirty="0">
                <a:solidFill>
                  <a:schemeClr val="tx1">
                    <a:lumMod val="85000"/>
                    <a:lumOff val="15000"/>
                  </a:schemeClr>
                </a:solidFill>
                <a:latin typeface="造字工房悦黑体验版纤细体" pitchFamily="50" charset="-122"/>
                <a:ea typeface="造字工房悦黑体验版纤细体" pitchFamily="50" charset="-122"/>
              </a:rPr>
              <a:t>请在此添加标题</a:t>
            </a:r>
          </a:p>
        </p:txBody>
      </p:sp>
      <p:sp>
        <p:nvSpPr>
          <p:cNvPr id="5" name="文本框 4"/>
          <p:cNvSpPr txBox="1"/>
          <p:nvPr/>
        </p:nvSpPr>
        <p:spPr>
          <a:xfrm>
            <a:off x="1520421" y="2815990"/>
            <a:ext cx="900000" cy="1200329"/>
          </a:xfrm>
          <a:prstGeom prst="rect">
            <a:avLst/>
          </a:prstGeom>
          <a:noFill/>
        </p:spPr>
        <p:txBody>
          <a:bodyPr wrap="square" rtlCol="0">
            <a:spAutoFit/>
          </a:bodyPr>
          <a:lstStyle/>
          <a:p>
            <a:r>
              <a:rPr lang="en-US" altLang="zh-CN" sz="7200" dirty="0">
                <a:solidFill>
                  <a:schemeClr val="tx1">
                    <a:lumMod val="85000"/>
                    <a:lumOff val="15000"/>
                  </a:schemeClr>
                </a:solidFill>
                <a:latin typeface="MComputer HKS Bold" panose="00000500000000000000" pitchFamily="2" charset="-120"/>
                <a:ea typeface="MComputer HKS Bold" panose="00000500000000000000" pitchFamily="2" charset="-120"/>
              </a:rPr>
              <a:t>3</a:t>
            </a:r>
            <a:endParaRPr lang="zh-CN" altLang="en-US" sz="7200" dirty="0">
              <a:solidFill>
                <a:schemeClr val="tx1">
                  <a:lumMod val="85000"/>
                  <a:lumOff val="15000"/>
                </a:schemeClr>
              </a:solidFill>
              <a:latin typeface="MComputer HKS Bold" panose="00000500000000000000" pitchFamily="2" charset="-120"/>
              <a:ea typeface="MComputer HKS Bold" panose="00000500000000000000" pitchFamily="2" charset="-120"/>
            </a:endParaRPr>
          </a:p>
        </p:txBody>
      </p:sp>
    </p:spTree>
    <p:extLst>
      <p:ext uri="{BB962C8B-B14F-4D97-AF65-F5344CB8AC3E}">
        <p14:creationId xmlns:p14="http://schemas.microsoft.com/office/powerpoint/2010/main" val="3835866825"/>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5F5F5"/>
        </a:solidFill>
        <a:effectLst/>
      </p:bgPr>
    </p:bg>
    <p:spTree>
      <p:nvGrpSpPr>
        <p:cNvPr id="1" name=""/>
        <p:cNvGrpSpPr/>
        <p:nvPr/>
      </p:nvGrpSpPr>
      <p:grpSpPr>
        <a:xfrm>
          <a:off x="0" y="0"/>
          <a:ext cx="0" cy="0"/>
          <a:chOff x="0" y="0"/>
          <a:chExt cx="0" cy="0"/>
        </a:xfrm>
      </p:grpSpPr>
      <p:sp>
        <p:nvSpPr>
          <p:cNvPr id="9" name="矩形 8"/>
          <p:cNvSpPr/>
          <p:nvPr/>
        </p:nvSpPr>
        <p:spPr>
          <a:xfrm flipH="1">
            <a:off x="-9462" y="245922"/>
            <a:ext cx="12201461" cy="586311"/>
          </a:xfrm>
          <a:prstGeom prst="rect">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nvSpPr>
        <p:spPr>
          <a:xfrm flipH="1">
            <a:off x="516000" y="75071"/>
            <a:ext cx="928011" cy="928011"/>
          </a:xfrm>
          <a:prstGeom prst="ellipse">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片 5"/>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flipH="1">
            <a:off x="563201" y="118652"/>
            <a:ext cx="839660" cy="831503"/>
          </a:xfrm>
          <a:prstGeom prst="rect">
            <a:avLst/>
          </a:prstGeom>
        </p:spPr>
      </p:pic>
      <p:sp>
        <p:nvSpPr>
          <p:cNvPr id="2" name="文本框 1"/>
          <p:cNvSpPr txBox="1"/>
          <p:nvPr/>
        </p:nvSpPr>
        <p:spPr>
          <a:xfrm>
            <a:off x="1776000" y="320255"/>
            <a:ext cx="2880000" cy="523220"/>
          </a:xfrm>
          <a:prstGeom prst="rect">
            <a:avLst/>
          </a:prstGeom>
          <a:noFill/>
        </p:spPr>
        <p:txBody>
          <a:bodyPr wrap="square" rtlCol="0">
            <a:spAutoFit/>
          </a:bodyPr>
          <a:lstStyle/>
          <a:p>
            <a:r>
              <a:rPr lang="zh-CN" altLang="en-US" sz="2800" dirty="0">
                <a:latin typeface="造字工房悦黑体验版纤细体" pitchFamily="50" charset="-122"/>
                <a:ea typeface="造字工房悦黑体验版纤细体" pitchFamily="50" charset="-122"/>
              </a:rPr>
              <a:t>请点击添加标题</a:t>
            </a:r>
          </a:p>
        </p:txBody>
      </p:sp>
      <p:sp>
        <p:nvSpPr>
          <p:cNvPr id="34" name="MH_Other_1"/>
          <p:cNvSpPr/>
          <p:nvPr>
            <p:custDataLst>
              <p:tags r:id="rId1"/>
            </p:custDataLst>
          </p:nvPr>
        </p:nvSpPr>
        <p:spPr>
          <a:xfrm>
            <a:off x="4449764" y="2182814"/>
            <a:ext cx="1582737" cy="1582737"/>
          </a:xfrm>
          <a:custGeom>
            <a:avLst/>
            <a:gdLst>
              <a:gd name="connsiteX0" fmla="*/ 1583559 w 1583559"/>
              <a:gd name="connsiteY0" fmla="*/ 0 h 1583558"/>
              <a:gd name="connsiteX1" fmla="*/ 1583559 w 1583559"/>
              <a:gd name="connsiteY1" fmla="*/ 1583558 h 1583558"/>
              <a:gd name="connsiteX2" fmla="*/ 0 w 1583559"/>
              <a:gd name="connsiteY2" fmla="*/ 1583558 h 1583558"/>
              <a:gd name="connsiteX3" fmla="*/ 1583559 w 1583559"/>
              <a:gd name="connsiteY3" fmla="*/ 0 h 1583558"/>
            </a:gdLst>
            <a:ahLst/>
            <a:cxnLst>
              <a:cxn ang="0">
                <a:pos x="connsiteX0" y="connsiteY0"/>
              </a:cxn>
              <a:cxn ang="0">
                <a:pos x="connsiteX1" y="connsiteY1"/>
              </a:cxn>
              <a:cxn ang="0">
                <a:pos x="connsiteX2" y="connsiteY2"/>
              </a:cxn>
              <a:cxn ang="0">
                <a:pos x="connsiteX3" y="connsiteY3"/>
              </a:cxn>
            </a:cxnLst>
            <a:rect l="l" t="t" r="r" b="b"/>
            <a:pathLst>
              <a:path w="1583559" h="1583558">
                <a:moveTo>
                  <a:pt x="1583559" y="0"/>
                </a:moveTo>
                <a:lnTo>
                  <a:pt x="1583559" y="1583558"/>
                </a:lnTo>
                <a:lnTo>
                  <a:pt x="0" y="1583558"/>
                </a:lnTo>
                <a:cubicBezTo>
                  <a:pt x="0" y="708983"/>
                  <a:pt x="708984" y="0"/>
                  <a:pt x="1583559" y="0"/>
                </a:cubicBezTo>
                <a:close/>
              </a:path>
            </a:pathLst>
          </a:custGeom>
          <a:solidFill>
            <a:srgbClr val="1F6B75"/>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5400" dirty="0">
                <a:solidFill>
                  <a:schemeClr val="bg1"/>
                </a:solidFill>
                <a:effectLst>
                  <a:innerShdw blurRad="63500" dist="38100" dir="16200000">
                    <a:prstClr val="black">
                      <a:alpha val="50000"/>
                    </a:prstClr>
                  </a:innerShdw>
                </a:effectLst>
                <a:latin typeface="Adobe Gothic Std B" panose="020B0800000000000000" pitchFamily="34" charset="-128"/>
                <a:ea typeface="Adobe Gothic Std B" panose="020B0800000000000000" pitchFamily="34" charset="-128"/>
              </a:rPr>
              <a:t>S</a:t>
            </a:r>
            <a:endParaRPr lang="zh-CN" altLang="en-US" sz="5400" dirty="0">
              <a:solidFill>
                <a:schemeClr val="bg1"/>
              </a:solidFill>
              <a:effectLst>
                <a:innerShdw blurRad="63500" dist="38100" dir="16200000">
                  <a:prstClr val="black">
                    <a:alpha val="50000"/>
                  </a:prstClr>
                </a:innerShdw>
              </a:effectLst>
              <a:latin typeface="Adobe Gothic Std B" panose="020B0800000000000000" pitchFamily="34" charset="-128"/>
            </a:endParaRPr>
          </a:p>
        </p:txBody>
      </p:sp>
      <p:sp>
        <p:nvSpPr>
          <p:cNvPr id="35" name="MH_Other_2"/>
          <p:cNvSpPr/>
          <p:nvPr>
            <p:custDataLst>
              <p:tags r:id="rId2"/>
            </p:custDataLst>
          </p:nvPr>
        </p:nvSpPr>
        <p:spPr>
          <a:xfrm>
            <a:off x="6153151" y="2182814"/>
            <a:ext cx="1584325" cy="1582737"/>
          </a:xfrm>
          <a:custGeom>
            <a:avLst/>
            <a:gdLst>
              <a:gd name="connsiteX0" fmla="*/ 0 w 1583559"/>
              <a:gd name="connsiteY0" fmla="*/ 0 h 1583558"/>
              <a:gd name="connsiteX1" fmla="*/ 1583559 w 1583559"/>
              <a:gd name="connsiteY1" fmla="*/ 1583558 h 1583558"/>
              <a:gd name="connsiteX2" fmla="*/ 0 w 1583559"/>
              <a:gd name="connsiteY2" fmla="*/ 1583558 h 1583558"/>
            </a:gdLst>
            <a:ahLst/>
            <a:cxnLst>
              <a:cxn ang="0">
                <a:pos x="connsiteX0" y="connsiteY0"/>
              </a:cxn>
              <a:cxn ang="0">
                <a:pos x="connsiteX1" y="connsiteY1"/>
              </a:cxn>
              <a:cxn ang="0">
                <a:pos x="connsiteX2" y="connsiteY2"/>
              </a:cxn>
            </a:cxnLst>
            <a:rect l="l" t="t" r="r" b="b"/>
            <a:pathLst>
              <a:path w="1583559" h="1583558">
                <a:moveTo>
                  <a:pt x="0" y="0"/>
                </a:moveTo>
                <a:cubicBezTo>
                  <a:pt x="874575" y="0"/>
                  <a:pt x="1583559" y="708983"/>
                  <a:pt x="1583559" y="1583558"/>
                </a:cubicBezTo>
                <a:lnTo>
                  <a:pt x="0" y="1583558"/>
                </a:lnTo>
                <a:close/>
              </a:path>
            </a:pathLst>
          </a:custGeom>
          <a:solidFill>
            <a:srgbClr val="1F6B7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5400" dirty="0">
                <a:solidFill>
                  <a:schemeClr val="bg1"/>
                </a:solidFill>
                <a:effectLst>
                  <a:innerShdw blurRad="63500" dist="50800" dir="16200000">
                    <a:prstClr val="black">
                      <a:alpha val="50000"/>
                    </a:prstClr>
                  </a:innerShdw>
                </a:effectLst>
                <a:latin typeface="Adobe Gothic Std B" panose="020B0800000000000000" pitchFamily="34" charset="-128"/>
                <a:ea typeface="Adobe Gothic Std B" panose="020B0800000000000000" pitchFamily="34" charset="-128"/>
              </a:rPr>
              <a:t>T</a:t>
            </a:r>
            <a:endParaRPr lang="zh-CN" altLang="en-US" sz="5400" dirty="0">
              <a:solidFill>
                <a:schemeClr val="bg1"/>
              </a:solidFill>
              <a:effectLst>
                <a:innerShdw blurRad="63500" dist="50800" dir="16200000">
                  <a:prstClr val="black">
                    <a:alpha val="50000"/>
                  </a:prstClr>
                </a:innerShdw>
              </a:effectLst>
              <a:latin typeface="Adobe Gothic Std B" panose="020B0800000000000000" pitchFamily="34" charset="-128"/>
            </a:endParaRPr>
          </a:p>
        </p:txBody>
      </p:sp>
      <p:sp>
        <p:nvSpPr>
          <p:cNvPr id="36" name="MH_Other_3"/>
          <p:cNvSpPr/>
          <p:nvPr>
            <p:custDataLst>
              <p:tags r:id="rId3"/>
            </p:custDataLst>
          </p:nvPr>
        </p:nvSpPr>
        <p:spPr>
          <a:xfrm>
            <a:off x="6153151" y="3881439"/>
            <a:ext cx="1584325" cy="1582737"/>
          </a:xfrm>
          <a:custGeom>
            <a:avLst/>
            <a:gdLst>
              <a:gd name="connsiteX0" fmla="*/ 0 w 1583559"/>
              <a:gd name="connsiteY0" fmla="*/ 0 h 1583558"/>
              <a:gd name="connsiteX1" fmla="*/ 1583559 w 1583559"/>
              <a:gd name="connsiteY1" fmla="*/ 0 h 1583558"/>
              <a:gd name="connsiteX2" fmla="*/ 0 w 1583559"/>
              <a:gd name="connsiteY2" fmla="*/ 1583558 h 1583558"/>
            </a:gdLst>
            <a:ahLst/>
            <a:cxnLst>
              <a:cxn ang="0">
                <a:pos x="connsiteX0" y="connsiteY0"/>
              </a:cxn>
              <a:cxn ang="0">
                <a:pos x="connsiteX1" y="connsiteY1"/>
              </a:cxn>
              <a:cxn ang="0">
                <a:pos x="connsiteX2" y="connsiteY2"/>
              </a:cxn>
            </a:cxnLst>
            <a:rect l="l" t="t" r="r" b="b"/>
            <a:pathLst>
              <a:path w="1583559" h="1583558">
                <a:moveTo>
                  <a:pt x="0" y="0"/>
                </a:moveTo>
                <a:lnTo>
                  <a:pt x="1583559" y="0"/>
                </a:lnTo>
                <a:cubicBezTo>
                  <a:pt x="1583559" y="874575"/>
                  <a:pt x="874575" y="1583558"/>
                  <a:pt x="0" y="1583558"/>
                </a:cubicBezTo>
                <a:close/>
              </a:path>
            </a:pathLst>
          </a:custGeom>
          <a:solidFill>
            <a:srgbClr val="1F6B7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defRPr/>
            </a:pPr>
            <a:r>
              <a:rPr lang="en-US" altLang="zh-HK" sz="5400" dirty="0">
                <a:solidFill>
                  <a:schemeClr val="bg1"/>
                </a:solidFill>
                <a:effectLst>
                  <a:innerShdw blurRad="63500" dist="50800" dir="5400000">
                    <a:prstClr val="black">
                      <a:alpha val="50000"/>
                    </a:prstClr>
                  </a:innerShdw>
                </a:effectLst>
                <a:latin typeface="Adobe Gothic Std B" panose="020B0800000000000000" pitchFamily="34" charset="-128"/>
                <a:ea typeface="Adobe Gothic Std B" panose="020B0800000000000000" pitchFamily="34" charset="-128"/>
              </a:rPr>
              <a:t>O</a:t>
            </a:r>
            <a:endParaRPr lang="zh-HK" altLang="en-US" sz="5400" dirty="0">
              <a:solidFill>
                <a:schemeClr val="bg1"/>
              </a:solidFill>
              <a:effectLst>
                <a:innerShdw blurRad="63500" dist="50800" dir="5400000">
                  <a:prstClr val="black">
                    <a:alpha val="50000"/>
                  </a:prstClr>
                </a:innerShdw>
              </a:effectLst>
              <a:latin typeface="Adobe Gothic Std B" panose="020B0800000000000000" pitchFamily="34" charset="-128"/>
              <a:ea typeface="PMingLiU" panose="02020500000000000000" pitchFamily="18" charset="-120"/>
            </a:endParaRPr>
          </a:p>
        </p:txBody>
      </p:sp>
      <p:sp>
        <p:nvSpPr>
          <p:cNvPr id="37" name="MH_Other_4"/>
          <p:cNvSpPr/>
          <p:nvPr>
            <p:custDataLst>
              <p:tags r:id="rId4"/>
            </p:custDataLst>
          </p:nvPr>
        </p:nvSpPr>
        <p:spPr>
          <a:xfrm flipH="1">
            <a:off x="4449764" y="3881439"/>
            <a:ext cx="1582737" cy="1582737"/>
          </a:xfrm>
          <a:custGeom>
            <a:avLst/>
            <a:gdLst>
              <a:gd name="connsiteX0" fmla="*/ 1583553 w 1583553"/>
              <a:gd name="connsiteY0" fmla="*/ 0 h 1583440"/>
              <a:gd name="connsiteX1" fmla="*/ 0 w 1583553"/>
              <a:gd name="connsiteY1" fmla="*/ 0 h 1583440"/>
              <a:gd name="connsiteX2" fmla="*/ 0 w 1583553"/>
              <a:gd name="connsiteY2" fmla="*/ 1583440 h 1583440"/>
              <a:gd name="connsiteX3" fmla="*/ 1575383 w 1583553"/>
              <a:gd name="connsiteY3" fmla="*/ 161792 h 1583440"/>
            </a:gdLst>
            <a:ahLst/>
            <a:cxnLst>
              <a:cxn ang="0">
                <a:pos x="connsiteX0" y="connsiteY0"/>
              </a:cxn>
              <a:cxn ang="0">
                <a:pos x="connsiteX1" y="connsiteY1"/>
              </a:cxn>
              <a:cxn ang="0">
                <a:pos x="connsiteX2" y="connsiteY2"/>
              </a:cxn>
              <a:cxn ang="0">
                <a:pos x="connsiteX3" y="connsiteY3"/>
              </a:cxn>
            </a:cxnLst>
            <a:rect l="l" t="t" r="r" b="b"/>
            <a:pathLst>
              <a:path w="1583553" h="1583440">
                <a:moveTo>
                  <a:pt x="1583553" y="0"/>
                </a:moveTo>
                <a:lnTo>
                  <a:pt x="0" y="0"/>
                </a:lnTo>
                <a:lnTo>
                  <a:pt x="0" y="1583440"/>
                </a:lnTo>
                <a:cubicBezTo>
                  <a:pt x="819914" y="1583440"/>
                  <a:pt x="1494289" y="960311"/>
                  <a:pt x="1575383" y="161792"/>
                </a:cubicBezTo>
                <a:close/>
              </a:path>
            </a:pathLst>
          </a:custGeom>
          <a:solidFill>
            <a:srgbClr val="1F6B7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defRPr/>
            </a:pPr>
            <a:r>
              <a:rPr lang="en-US" altLang="zh-HK" sz="5400" dirty="0">
                <a:solidFill>
                  <a:schemeClr val="bg1"/>
                </a:solidFill>
                <a:effectLst>
                  <a:innerShdw blurRad="63500" dist="50800" dir="5400000">
                    <a:prstClr val="black">
                      <a:alpha val="50000"/>
                    </a:prstClr>
                  </a:innerShdw>
                </a:effectLst>
                <a:latin typeface="Adobe Gothic Std B" panose="020B0800000000000000" pitchFamily="34" charset="-128"/>
                <a:ea typeface="Adobe Gothic Std B" panose="020B0800000000000000" pitchFamily="34" charset="-128"/>
              </a:rPr>
              <a:t>W</a:t>
            </a:r>
            <a:endParaRPr lang="zh-HK" altLang="en-US" sz="5400" dirty="0">
              <a:solidFill>
                <a:schemeClr val="bg1"/>
              </a:solidFill>
              <a:effectLst>
                <a:innerShdw blurRad="63500" dist="50800" dir="5400000">
                  <a:prstClr val="black">
                    <a:alpha val="50000"/>
                  </a:prstClr>
                </a:innerShdw>
              </a:effectLst>
              <a:latin typeface="Adobe Gothic Std B" panose="020B0800000000000000" pitchFamily="34" charset="-128"/>
              <a:ea typeface="PMingLiU" panose="02020500000000000000" pitchFamily="18" charset="-120"/>
            </a:endParaRPr>
          </a:p>
        </p:txBody>
      </p:sp>
      <p:grpSp>
        <p:nvGrpSpPr>
          <p:cNvPr id="4" name="组合 3"/>
          <p:cNvGrpSpPr/>
          <p:nvPr/>
        </p:nvGrpSpPr>
        <p:grpSpPr>
          <a:xfrm>
            <a:off x="5260975" y="2998788"/>
            <a:ext cx="1651000" cy="1649412"/>
            <a:chOff x="5260975" y="2998788"/>
            <a:chExt cx="1651000" cy="1649412"/>
          </a:xfrm>
        </p:grpSpPr>
        <p:sp>
          <p:nvSpPr>
            <p:cNvPr id="38" name="MH_Title_1"/>
            <p:cNvSpPr/>
            <p:nvPr>
              <p:custDataLst>
                <p:tags r:id="rId17"/>
              </p:custDataLst>
            </p:nvPr>
          </p:nvSpPr>
          <p:spPr>
            <a:xfrm>
              <a:off x="5260975" y="2998788"/>
              <a:ext cx="1651000" cy="1649412"/>
            </a:xfrm>
            <a:prstGeom prst="ellipse">
              <a:avLst/>
            </a:prstGeom>
            <a:solidFill>
              <a:schemeClr val="bg1">
                <a:lumMod val="95000"/>
              </a:schemeClr>
            </a:solidFill>
            <a:ln w="381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endParaRPr lang="zh-HK" altLang="en-US" sz="2400" b="1" dirty="0">
                <a:solidFill>
                  <a:schemeClr val="accent1">
                    <a:lumMod val="75000"/>
                  </a:schemeClr>
                </a:solidFill>
              </a:endParaRPr>
            </a:p>
          </p:txBody>
        </p:sp>
        <p:pic>
          <p:nvPicPr>
            <p:cNvPr id="51" name="图片 50"/>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5401402" y="3142889"/>
              <a:ext cx="1369606" cy="1356298"/>
            </a:xfrm>
            <a:prstGeom prst="rect">
              <a:avLst/>
            </a:prstGeom>
          </p:spPr>
        </p:pic>
      </p:grpSp>
      <p:grpSp>
        <p:nvGrpSpPr>
          <p:cNvPr id="3" name="组合 2"/>
          <p:cNvGrpSpPr/>
          <p:nvPr/>
        </p:nvGrpSpPr>
        <p:grpSpPr>
          <a:xfrm>
            <a:off x="1534926" y="1858050"/>
            <a:ext cx="2761074" cy="1283804"/>
            <a:chOff x="1509100" y="1859086"/>
            <a:chExt cx="2761074" cy="1283804"/>
          </a:xfrm>
        </p:grpSpPr>
        <p:sp>
          <p:nvSpPr>
            <p:cNvPr id="39" name="MH_SubTitle_1"/>
            <p:cNvSpPr txBox="1">
              <a:spLocks noChangeArrowheads="1"/>
            </p:cNvSpPr>
            <p:nvPr>
              <p:custDataLst>
                <p:tags r:id="rId14"/>
              </p:custDataLst>
            </p:nvPr>
          </p:nvSpPr>
          <p:spPr bwMode="auto">
            <a:xfrm>
              <a:off x="2402518" y="1859086"/>
              <a:ext cx="1837526"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orm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zh-CN" altLang="en-US" dirty="0">
                  <a:solidFill>
                    <a:schemeClr val="tx1">
                      <a:lumMod val="85000"/>
                      <a:lumOff val="15000"/>
                    </a:schemeClr>
                  </a:solidFill>
                  <a:latin typeface="造字工房悦黑体验版纤细体" pitchFamily="50" charset="-122"/>
                  <a:ea typeface="造字工房悦黑体验版纤细体" pitchFamily="50" charset="-122"/>
                </a:rPr>
                <a:t>请在此添加标题</a:t>
              </a:r>
            </a:p>
          </p:txBody>
        </p:sp>
        <p:sp>
          <p:nvSpPr>
            <p:cNvPr id="40" name="MH_Other_5"/>
            <p:cNvSpPr/>
            <p:nvPr>
              <p:custDataLst>
                <p:tags r:id="rId15"/>
              </p:custDataLst>
            </p:nvPr>
          </p:nvSpPr>
          <p:spPr>
            <a:xfrm>
              <a:off x="1575637" y="2438523"/>
              <a:ext cx="2628000" cy="36000"/>
            </a:xfrm>
            <a:prstGeom prst="rect">
              <a:avLst/>
            </a:prstGeom>
            <a:solidFill>
              <a:schemeClr val="bg1">
                <a:lumMod val="95000"/>
              </a:schemeClr>
            </a:solidFill>
            <a:ln>
              <a:noFill/>
            </a:ln>
            <a:effectLst>
              <a:outerShdw blurRad="50800" dist="254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defRPr/>
              </a:pPr>
              <a:endParaRPr lang="zh-HK" altLang="en-US">
                <a:solidFill>
                  <a:srgbClr val="7C233E"/>
                </a:solidFill>
                <a:ea typeface="PMingLiU" panose="02020500000000000000" pitchFamily="18" charset="-120"/>
              </a:endParaRPr>
            </a:p>
          </p:txBody>
        </p:sp>
        <p:sp>
          <p:nvSpPr>
            <p:cNvPr id="24" name="MH_Text_3"/>
            <p:cNvSpPr>
              <a:spLocks noChangeArrowheads="1"/>
            </p:cNvSpPr>
            <p:nvPr>
              <p:custDataLst>
                <p:tags r:id="rId16"/>
              </p:custDataLst>
            </p:nvPr>
          </p:nvSpPr>
          <p:spPr bwMode="auto">
            <a:xfrm>
              <a:off x="1509100" y="2499952"/>
              <a:ext cx="2761074"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30000"/>
                </a:lnSpc>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点击添加文本内容点击添加文本内容点击添加文本内容点击添加文本内容点击添加文本内容点击添加文本内容</a:t>
              </a:r>
              <a:endParaRPr lang="zh-CN" altLang="en-US" sz="1600" dirty="0"/>
            </a:p>
          </p:txBody>
        </p:sp>
      </p:grpSp>
      <p:grpSp>
        <p:nvGrpSpPr>
          <p:cNvPr id="26" name="组合 25"/>
          <p:cNvGrpSpPr/>
          <p:nvPr/>
        </p:nvGrpSpPr>
        <p:grpSpPr>
          <a:xfrm flipH="1">
            <a:off x="7896000" y="1858050"/>
            <a:ext cx="2761074" cy="1283804"/>
            <a:chOff x="1509100" y="1859086"/>
            <a:chExt cx="2761074" cy="1283804"/>
          </a:xfrm>
        </p:grpSpPr>
        <p:sp>
          <p:nvSpPr>
            <p:cNvPr id="27" name="MH_SubTitle_1"/>
            <p:cNvSpPr txBox="1">
              <a:spLocks noChangeArrowheads="1"/>
            </p:cNvSpPr>
            <p:nvPr>
              <p:custDataLst>
                <p:tags r:id="rId11"/>
              </p:custDataLst>
            </p:nvPr>
          </p:nvSpPr>
          <p:spPr bwMode="auto">
            <a:xfrm>
              <a:off x="2402518" y="1859086"/>
              <a:ext cx="1837526"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orm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zh-CN" altLang="en-US" dirty="0">
                  <a:solidFill>
                    <a:schemeClr val="tx1">
                      <a:lumMod val="85000"/>
                      <a:lumOff val="15000"/>
                    </a:schemeClr>
                  </a:solidFill>
                  <a:latin typeface="造字工房悦黑体验版纤细体" pitchFamily="50" charset="-122"/>
                  <a:ea typeface="造字工房悦黑体验版纤细体" pitchFamily="50" charset="-122"/>
                </a:rPr>
                <a:t>请在此添加标题</a:t>
              </a:r>
            </a:p>
          </p:txBody>
        </p:sp>
        <p:sp>
          <p:nvSpPr>
            <p:cNvPr id="28" name="MH_Other_5"/>
            <p:cNvSpPr/>
            <p:nvPr>
              <p:custDataLst>
                <p:tags r:id="rId12"/>
              </p:custDataLst>
            </p:nvPr>
          </p:nvSpPr>
          <p:spPr>
            <a:xfrm>
              <a:off x="1575637" y="2438523"/>
              <a:ext cx="2628000" cy="36000"/>
            </a:xfrm>
            <a:prstGeom prst="rect">
              <a:avLst/>
            </a:prstGeom>
            <a:solidFill>
              <a:schemeClr val="bg1">
                <a:lumMod val="95000"/>
              </a:schemeClr>
            </a:solidFill>
            <a:ln>
              <a:noFill/>
            </a:ln>
            <a:effectLst>
              <a:outerShdw blurRad="50800" dist="254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defRPr/>
              </a:pPr>
              <a:endParaRPr lang="zh-HK" altLang="en-US">
                <a:solidFill>
                  <a:srgbClr val="7C233E"/>
                </a:solidFill>
                <a:ea typeface="PMingLiU" panose="02020500000000000000" pitchFamily="18" charset="-120"/>
              </a:endParaRPr>
            </a:p>
          </p:txBody>
        </p:sp>
        <p:sp>
          <p:nvSpPr>
            <p:cNvPr id="29" name="MH_Text_3"/>
            <p:cNvSpPr>
              <a:spLocks noChangeArrowheads="1"/>
            </p:cNvSpPr>
            <p:nvPr>
              <p:custDataLst>
                <p:tags r:id="rId13"/>
              </p:custDataLst>
            </p:nvPr>
          </p:nvSpPr>
          <p:spPr bwMode="auto">
            <a:xfrm>
              <a:off x="1509100" y="2499952"/>
              <a:ext cx="2761074"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30000"/>
                </a:lnSpc>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点击添加文本内容点击添加文本内容点击添加文本内容点击添加文本内容点击添加文本内容点击添加文本内容</a:t>
              </a:r>
              <a:endParaRPr lang="zh-CN" altLang="en-US" sz="1600" dirty="0"/>
            </a:p>
          </p:txBody>
        </p:sp>
      </p:grpSp>
      <p:grpSp>
        <p:nvGrpSpPr>
          <p:cNvPr id="30" name="组合 29"/>
          <p:cNvGrpSpPr/>
          <p:nvPr/>
        </p:nvGrpSpPr>
        <p:grpSpPr>
          <a:xfrm>
            <a:off x="1534926" y="4467954"/>
            <a:ext cx="2761074" cy="1283804"/>
            <a:chOff x="1509100" y="1859086"/>
            <a:chExt cx="2761074" cy="1283804"/>
          </a:xfrm>
        </p:grpSpPr>
        <p:sp>
          <p:nvSpPr>
            <p:cNvPr id="31" name="MH_SubTitle_1"/>
            <p:cNvSpPr txBox="1">
              <a:spLocks noChangeArrowheads="1"/>
            </p:cNvSpPr>
            <p:nvPr>
              <p:custDataLst>
                <p:tags r:id="rId8"/>
              </p:custDataLst>
            </p:nvPr>
          </p:nvSpPr>
          <p:spPr bwMode="auto">
            <a:xfrm>
              <a:off x="2402518" y="1859086"/>
              <a:ext cx="1837526"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orm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zh-CN" altLang="en-US" dirty="0">
                  <a:solidFill>
                    <a:schemeClr val="tx1">
                      <a:lumMod val="85000"/>
                      <a:lumOff val="15000"/>
                    </a:schemeClr>
                  </a:solidFill>
                  <a:latin typeface="造字工房悦黑体验版纤细体" pitchFamily="50" charset="-122"/>
                  <a:ea typeface="造字工房悦黑体验版纤细体" pitchFamily="50" charset="-122"/>
                </a:rPr>
                <a:t>请在此添加标题</a:t>
              </a:r>
            </a:p>
          </p:txBody>
        </p:sp>
        <p:sp>
          <p:nvSpPr>
            <p:cNvPr id="32" name="MH_Other_5"/>
            <p:cNvSpPr/>
            <p:nvPr>
              <p:custDataLst>
                <p:tags r:id="rId9"/>
              </p:custDataLst>
            </p:nvPr>
          </p:nvSpPr>
          <p:spPr>
            <a:xfrm>
              <a:off x="1575637" y="2438523"/>
              <a:ext cx="2628000" cy="36000"/>
            </a:xfrm>
            <a:prstGeom prst="rect">
              <a:avLst/>
            </a:prstGeom>
            <a:solidFill>
              <a:schemeClr val="bg1">
                <a:lumMod val="95000"/>
              </a:schemeClr>
            </a:solidFill>
            <a:ln>
              <a:noFill/>
            </a:ln>
            <a:effectLst>
              <a:outerShdw blurRad="50800" dist="254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defRPr/>
              </a:pPr>
              <a:endParaRPr lang="zh-HK" altLang="en-US">
                <a:solidFill>
                  <a:srgbClr val="7C233E"/>
                </a:solidFill>
                <a:ea typeface="PMingLiU" panose="02020500000000000000" pitchFamily="18" charset="-120"/>
              </a:endParaRPr>
            </a:p>
          </p:txBody>
        </p:sp>
        <p:sp>
          <p:nvSpPr>
            <p:cNvPr id="33" name="MH_Text_3"/>
            <p:cNvSpPr>
              <a:spLocks noChangeArrowheads="1"/>
            </p:cNvSpPr>
            <p:nvPr>
              <p:custDataLst>
                <p:tags r:id="rId10"/>
              </p:custDataLst>
            </p:nvPr>
          </p:nvSpPr>
          <p:spPr bwMode="auto">
            <a:xfrm>
              <a:off x="1509100" y="2499952"/>
              <a:ext cx="2761074"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30000"/>
                </a:lnSpc>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点击添加文本内容点击添加文本内容点击添加文本内容点击添加文本内容点击添加文本内容点击添加文本内容</a:t>
              </a:r>
              <a:endParaRPr lang="zh-CN" altLang="en-US" sz="1600" dirty="0"/>
            </a:p>
          </p:txBody>
        </p:sp>
      </p:grpSp>
      <p:grpSp>
        <p:nvGrpSpPr>
          <p:cNvPr id="52" name="组合 51"/>
          <p:cNvGrpSpPr/>
          <p:nvPr/>
        </p:nvGrpSpPr>
        <p:grpSpPr>
          <a:xfrm flipH="1">
            <a:off x="7896000" y="4467954"/>
            <a:ext cx="2761074" cy="1283804"/>
            <a:chOff x="1509100" y="1859086"/>
            <a:chExt cx="2761074" cy="1283804"/>
          </a:xfrm>
        </p:grpSpPr>
        <p:sp>
          <p:nvSpPr>
            <p:cNvPr id="53" name="MH_SubTitle_1"/>
            <p:cNvSpPr txBox="1">
              <a:spLocks noChangeArrowheads="1"/>
            </p:cNvSpPr>
            <p:nvPr>
              <p:custDataLst>
                <p:tags r:id="rId5"/>
              </p:custDataLst>
            </p:nvPr>
          </p:nvSpPr>
          <p:spPr bwMode="auto">
            <a:xfrm>
              <a:off x="2402518" y="1859086"/>
              <a:ext cx="1837526"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orm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zh-CN" altLang="en-US" dirty="0">
                  <a:solidFill>
                    <a:schemeClr val="tx1">
                      <a:lumMod val="85000"/>
                      <a:lumOff val="15000"/>
                    </a:schemeClr>
                  </a:solidFill>
                  <a:latin typeface="造字工房悦黑体验版纤细体" pitchFamily="50" charset="-122"/>
                  <a:ea typeface="造字工房悦黑体验版纤细体" pitchFamily="50" charset="-122"/>
                </a:rPr>
                <a:t>请在此添加标题</a:t>
              </a:r>
            </a:p>
          </p:txBody>
        </p:sp>
        <p:sp>
          <p:nvSpPr>
            <p:cNvPr id="54" name="MH_Other_5"/>
            <p:cNvSpPr/>
            <p:nvPr>
              <p:custDataLst>
                <p:tags r:id="rId6"/>
              </p:custDataLst>
            </p:nvPr>
          </p:nvSpPr>
          <p:spPr>
            <a:xfrm>
              <a:off x="1575637" y="2438523"/>
              <a:ext cx="2628000" cy="36000"/>
            </a:xfrm>
            <a:prstGeom prst="rect">
              <a:avLst/>
            </a:prstGeom>
            <a:solidFill>
              <a:schemeClr val="bg1">
                <a:lumMod val="95000"/>
              </a:schemeClr>
            </a:solidFill>
            <a:ln>
              <a:noFill/>
            </a:ln>
            <a:effectLst>
              <a:outerShdw blurRad="50800" dist="254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defRPr/>
              </a:pPr>
              <a:endParaRPr lang="zh-HK" altLang="en-US">
                <a:solidFill>
                  <a:srgbClr val="7C233E"/>
                </a:solidFill>
                <a:ea typeface="PMingLiU" panose="02020500000000000000" pitchFamily="18" charset="-120"/>
              </a:endParaRPr>
            </a:p>
          </p:txBody>
        </p:sp>
        <p:sp>
          <p:nvSpPr>
            <p:cNvPr id="55" name="MH_Text_3"/>
            <p:cNvSpPr>
              <a:spLocks noChangeArrowheads="1"/>
            </p:cNvSpPr>
            <p:nvPr>
              <p:custDataLst>
                <p:tags r:id="rId7"/>
              </p:custDataLst>
            </p:nvPr>
          </p:nvSpPr>
          <p:spPr bwMode="auto">
            <a:xfrm>
              <a:off x="1509100" y="2499952"/>
              <a:ext cx="2761074"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30000"/>
                </a:lnSpc>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点击添加文本内容点击添加文本内容点击添加文本内容点击添加文本内容点击添加文本内容点击添加文本内容</a:t>
              </a:r>
              <a:endParaRPr lang="zh-CN" altLang="en-US" sz="1600" dirty="0"/>
            </a:p>
          </p:txBody>
        </p:sp>
      </p:grpSp>
      <p:grpSp>
        <p:nvGrpSpPr>
          <p:cNvPr id="41" name="组合 40"/>
          <p:cNvGrpSpPr/>
          <p:nvPr/>
        </p:nvGrpSpPr>
        <p:grpSpPr>
          <a:xfrm>
            <a:off x="1586987" y="1559665"/>
            <a:ext cx="810669" cy="802792"/>
            <a:chOff x="1629818" y="2508618"/>
            <a:chExt cx="810669" cy="802792"/>
          </a:xfrm>
          <a:effectLst>
            <a:outerShdw blurRad="50800" dist="38100" dir="5400000" algn="t" rotWithShape="0">
              <a:prstClr val="black">
                <a:alpha val="40000"/>
              </a:prstClr>
            </a:outerShdw>
          </a:effectLst>
        </p:grpSpPr>
        <p:pic>
          <p:nvPicPr>
            <p:cNvPr id="42" name="图片 41"/>
            <p:cNvPicPr>
              <a:picLocks noChangeAspect="1"/>
            </p:cNvPicPr>
            <p:nvPr/>
          </p:nvPicPr>
          <p:blipFill>
            <a:blip r:embed="rId22" cstate="print">
              <a:extLst>
                <a:ext uri="{28A0092B-C50C-407E-A947-70E740481C1C}">
                  <a14:useLocalDpi xmlns:a14="http://schemas.microsoft.com/office/drawing/2010/main" val="0"/>
                </a:ext>
              </a:extLst>
            </a:blip>
            <a:srcRect/>
            <a:stretch>
              <a:fillRect/>
            </a:stretch>
          </p:blipFill>
          <p:spPr>
            <a:xfrm>
              <a:off x="1629818" y="2508618"/>
              <a:ext cx="810669" cy="802792"/>
            </a:xfrm>
            <a:custGeom>
              <a:avLst/>
              <a:gdLst>
                <a:gd name="connsiteX0" fmla="*/ 1619281 w 3252937"/>
                <a:gd name="connsiteY0" fmla="*/ 580511 h 3221330"/>
                <a:gd name="connsiteX1" fmla="*/ 599023 w 3252937"/>
                <a:gd name="connsiteY1" fmla="*/ 1600769 h 3221330"/>
                <a:gd name="connsiteX2" fmla="*/ 1619281 w 3252937"/>
                <a:gd name="connsiteY2" fmla="*/ 2621027 h 3221330"/>
                <a:gd name="connsiteX3" fmla="*/ 2639539 w 3252937"/>
                <a:gd name="connsiteY3" fmla="*/ 1600769 h 3221330"/>
                <a:gd name="connsiteX4" fmla="*/ 1619281 w 3252937"/>
                <a:gd name="connsiteY4" fmla="*/ 580511 h 3221330"/>
                <a:gd name="connsiteX5" fmla="*/ 0 w 3252937"/>
                <a:gd name="connsiteY5" fmla="*/ 0 h 3221330"/>
                <a:gd name="connsiteX6" fmla="*/ 3252937 w 3252937"/>
                <a:gd name="connsiteY6" fmla="*/ 0 h 3221330"/>
                <a:gd name="connsiteX7" fmla="*/ 3252937 w 3252937"/>
                <a:gd name="connsiteY7" fmla="*/ 3221330 h 3221330"/>
                <a:gd name="connsiteX8" fmla="*/ 0 w 3252937"/>
                <a:gd name="connsiteY8" fmla="*/ 3221330 h 32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2937" h="3221330">
                  <a:moveTo>
                    <a:pt x="1619281" y="580511"/>
                  </a:moveTo>
                  <a:cubicBezTo>
                    <a:pt x="1055808" y="580511"/>
                    <a:pt x="599023" y="1037296"/>
                    <a:pt x="599023" y="1600769"/>
                  </a:cubicBezTo>
                  <a:cubicBezTo>
                    <a:pt x="599023" y="2164242"/>
                    <a:pt x="1055808" y="2621027"/>
                    <a:pt x="1619281" y="2621027"/>
                  </a:cubicBezTo>
                  <a:cubicBezTo>
                    <a:pt x="2182754" y="2621027"/>
                    <a:pt x="2639539" y="2164242"/>
                    <a:pt x="2639539" y="1600769"/>
                  </a:cubicBezTo>
                  <a:cubicBezTo>
                    <a:pt x="2639539" y="1037296"/>
                    <a:pt x="2182754" y="580511"/>
                    <a:pt x="1619281" y="580511"/>
                  </a:cubicBezTo>
                  <a:close/>
                  <a:moveTo>
                    <a:pt x="0" y="0"/>
                  </a:moveTo>
                  <a:lnTo>
                    <a:pt x="3252937" y="0"/>
                  </a:lnTo>
                  <a:lnTo>
                    <a:pt x="3252937" y="3221330"/>
                  </a:lnTo>
                  <a:lnTo>
                    <a:pt x="0" y="3221330"/>
                  </a:lnTo>
                  <a:close/>
                </a:path>
              </a:pathLst>
            </a:custGeom>
          </p:spPr>
        </p:pic>
        <p:grpSp>
          <p:nvGrpSpPr>
            <p:cNvPr id="43" name="组合 42"/>
            <p:cNvGrpSpPr/>
            <p:nvPr/>
          </p:nvGrpSpPr>
          <p:grpSpPr>
            <a:xfrm>
              <a:off x="1846861" y="2720027"/>
              <a:ext cx="376583" cy="379975"/>
              <a:chOff x="6891338" y="2809876"/>
              <a:chExt cx="176213" cy="177800"/>
            </a:xfrm>
            <a:solidFill>
              <a:srgbClr val="AD433D"/>
            </a:solidFill>
          </p:grpSpPr>
          <p:sp>
            <p:nvSpPr>
              <p:cNvPr id="44" name="Freeform 335"/>
              <p:cNvSpPr>
                <a:spLocks/>
              </p:cNvSpPr>
              <p:nvPr/>
            </p:nvSpPr>
            <p:spPr bwMode="auto">
              <a:xfrm>
                <a:off x="6948488" y="2876551"/>
                <a:ext cx="47625" cy="47625"/>
              </a:xfrm>
              <a:custGeom>
                <a:avLst/>
                <a:gdLst>
                  <a:gd name="T0" fmla="*/ 2 w 30"/>
                  <a:gd name="T1" fmla="*/ 30 h 30"/>
                  <a:gd name="T2" fmla="*/ 30 w 30"/>
                  <a:gd name="T3" fmla="*/ 2 h 30"/>
                  <a:gd name="T4" fmla="*/ 28 w 30"/>
                  <a:gd name="T5" fmla="*/ 0 h 30"/>
                  <a:gd name="T6" fmla="*/ 0 w 30"/>
                  <a:gd name="T7" fmla="*/ 29 h 30"/>
                  <a:gd name="T8" fmla="*/ 2 w 30"/>
                  <a:gd name="T9" fmla="*/ 30 h 30"/>
                </a:gdLst>
                <a:ahLst/>
                <a:cxnLst>
                  <a:cxn ang="0">
                    <a:pos x="T0" y="T1"/>
                  </a:cxn>
                  <a:cxn ang="0">
                    <a:pos x="T2" y="T3"/>
                  </a:cxn>
                  <a:cxn ang="0">
                    <a:pos x="T4" y="T5"/>
                  </a:cxn>
                  <a:cxn ang="0">
                    <a:pos x="T6" y="T7"/>
                  </a:cxn>
                  <a:cxn ang="0">
                    <a:pos x="T8" y="T9"/>
                  </a:cxn>
                </a:cxnLst>
                <a:rect l="0" t="0" r="r" b="b"/>
                <a:pathLst>
                  <a:path w="30" h="30">
                    <a:moveTo>
                      <a:pt x="2" y="30"/>
                    </a:moveTo>
                    <a:lnTo>
                      <a:pt x="30" y="2"/>
                    </a:lnTo>
                    <a:lnTo>
                      <a:pt x="28" y="0"/>
                    </a:lnTo>
                    <a:lnTo>
                      <a:pt x="0" y="29"/>
                    </a:lnTo>
                    <a:lnTo>
                      <a:pt x="2"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36"/>
              <p:cNvSpPr>
                <a:spLocks noEditPoints="1"/>
              </p:cNvSpPr>
              <p:nvPr/>
            </p:nvSpPr>
            <p:spPr bwMode="auto">
              <a:xfrm>
                <a:off x="6891338" y="2809876"/>
                <a:ext cx="176213" cy="177800"/>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108 w 288"/>
                  <a:gd name="T11" fmla="*/ 211 h 288"/>
                  <a:gd name="T12" fmla="*/ 108 w 288"/>
                  <a:gd name="T13" fmla="*/ 211 h 288"/>
                  <a:gd name="T14" fmla="*/ 108 w 288"/>
                  <a:gd name="T15" fmla="*/ 211 h 288"/>
                  <a:gd name="T16" fmla="*/ 108 w 288"/>
                  <a:gd name="T17" fmla="*/ 211 h 288"/>
                  <a:gd name="T18" fmla="*/ 64 w 288"/>
                  <a:gd name="T19" fmla="*/ 225 h 288"/>
                  <a:gd name="T20" fmla="*/ 78 w 288"/>
                  <a:gd name="T21" fmla="*/ 182 h 288"/>
                  <a:gd name="T22" fmla="*/ 78 w 288"/>
                  <a:gd name="T23" fmla="*/ 182 h 288"/>
                  <a:gd name="T24" fmla="*/ 78 w 288"/>
                  <a:gd name="T25" fmla="*/ 182 h 288"/>
                  <a:gd name="T26" fmla="*/ 78 w 288"/>
                  <a:gd name="T27" fmla="*/ 182 h 288"/>
                  <a:gd name="T28" fmla="*/ 78 w 288"/>
                  <a:gd name="T29" fmla="*/ 182 h 288"/>
                  <a:gd name="T30" fmla="*/ 166 w 288"/>
                  <a:gd name="T31" fmla="*/ 94 h 288"/>
                  <a:gd name="T32" fmla="*/ 196 w 288"/>
                  <a:gd name="T33" fmla="*/ 123 h 288"/>
                  <a:gd name="T34" fmla="*/ 108 w 288"/>
                  <a:gd name="T35" fmla="*/ 211 h 288"/>
                  <a:gd name="T36" fmla="*/ 206 w 288"/>
                  <a:gd name="T37" fmla="*/ 113 h 288"/>
                  <a:gd name="T38" fmla="*/ 176 w 288"/>
                  <a:gd name="T39" fmla="*/ 84 h 288"/>
                  <a:gd name="T40" fmla="*/ 196 w 288"/>
                  <a:gd name="T41" fmla="*/ 64 h 288"/>
                  <a:gd name="T42" fmla="*/ 225 w 288"/>
                  <a:gd name="T43" fmla="*/ 94 h 288"/>
                  <a:gd name="T44" fmla="*/ 206 w 288"/>
                  <a:gd name="T45"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8" h="288">
                    <a:moveTo>
                      <a:pt x="144" y="0"/>
                    </a:moveTo>
                    <a:cubicBezTo>
                      <a:pt x="64" y="0"/>
                      <a:pt x="0" y="65"/>
                      <a:pt x="0" y="144"/>
                    </a:cubicBezTo>
                    <a:cubicBezTo>
                      <a:pt x="0" y="224"/>
                      <a:pt x="64" y="288"/>
                      <a:pt x="144" y="288"/>
                    </a:cubicBezTo>
                    <a:cubicBezTo>
                      <a:pt x="224" y="288"/>
                      <a:pt x="288" y="224"/>
                      <a:pt x="288" y="144"/>
                    </a:cubicBezTo>
                    <a:cubicBezTo>
                      <a:pt x="288" y="65"/>
                      <a:pt x="224" y="0"/>
                      <a:pt x="144" y="0"/>
                    </a:cubicBezTo>
                    <a:close/>
                    <a:moveTo>
                      <a:pt x="108" y="211"/>
                    </a:moveTo>
                    <a:cubicBezTo>
                      <a:pt x="108" y="211"/>
                      <a:pt x="108" y="211"/>
                      <a:pt x="108" y="211"/>
                    </a:cubicBezTo>
                    <a:cubicBezTo>
                      <a:pt x="108" y="211"/>
                      <a:pt x="108" y="211"/>
                      <a:pt x="108" y="211"/>
                    </a:cubicBezTo>
                    <a:cubicBezTo>
                      <a:pt x="108" y="211"/>
                      <a:pt x="108" y="211"/>
                      <a:pt x="108" y="211"/>
                    </a:cubicBezTo>
                    <a:cubicBezTo>
                      <a:pt x="64" y="225"/>
                      <a:pt x="64" y="225"/>
                      <a:pt x="64" y="225"/>
                    </a:cubicBezTo>
                    <a:cubicBezTo>
                      <a:pt x="78" y="182"/>
                      <a:pt x="78" y="182"/>
                      <a:pt x="78" y="182"/>
                    </a:cubicBezTo>
                    <a:cubicBezTo>
                      <a:pt x="78" y="182"/>
                      <a:pt x="78" y="182"/>
                      <a:pt x="78" y="182"/>
                    </a:cubicBezTo>
                    <a:cubicBezTo>
                      <a:pt x="78" y="182"/>
                      <a:pt x="78" y="182"/>
                      <a:pt x="78" y="182"/>
                    </a:cubicBezTo>
                    <a:cubicBezTo>
                      <a:pt x="78" y="182"/>
                      <a:pt x="78" y="182"/>
                      <a:pt x="78" y="182"/>
                    </a:cubicBezTo>
                    <a:cubicBezTo>
                      <a:pt x="78" y="182"/>
                      <a:pt x="78" y="182"/>
                      <a:pt x="78" y="182"/>
                    </a:cubicBezTo>
                    <a:cubicBezTo>
                      <a:pt x="166" y="94"/>
                      <a:pt x="166" y="94"/>
                      <a:pt x="166" y="94"/>
                    </a:cubicBezTo>
                    <a:cubicBezTo>
                      <a:pt x="196" y="123"/>
                      <a:pt x="196" y="123"/>
                      <a:pt x="196" y="123"/>
                    </a:cubicBezTo>
                    <a:lnTo>
                      <a:pt x="108" y="211"/>
                    </a:lnTo>
                    <a:close/>
                    <a:moveTo>
                      <a:pt x="206" y="113"/>
                    </a:moveTo>
                    <a:cubicBezTo>
                      <a:pt x="176" y="84"/>
                      <a:pt x="176" y="84"/>
                      <a:pt x="176" y="84"/>
                    </a:cubicBezTo>
                    <a:cubicBezTo>
                      <a:pt x="196" y="64"/>
                      <a:pt x="196" y="64"/>
                      <a:pt x="196" y="64"/>
                    </a:cubicBezTo>
                    <a:cubicBezTo>
                      <a:pt x="225" y="94"/>
                      <a:pt x="225" y="94"/>
                      <a:pt x="225" y="94"/>
                    </a:cubicBezTo>
                    <a:lnTo>
                      <a:pt x="206" y="113"/>
                    </a:lnTo>
                    <a:close/>
                  </a:path>
                </a:pathLst>
              </a:custGeom>
              <a:solidFill>
                <a:schemeClr val="bg1">
                  <a:lumMod val="95000"/>
                </a:schemeClr>
              </a:solidFill>
              <a:ln>
                <a:noFill/>
              </a:ln>
              <a:effectLst>
                <a:outerShdw blurRad="50800" dist="12700" dir="5400000" algn="t"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46" name="组合 45"/>
          <p:cNvGrpSpPr/>
          <p:nvPr/>
        </p:nvGrpSpPr>
        <p:grpSpPr>
          <a:xfrm>
            <a:off x="9779868" y="1586290"/>
            <a:ext cx="810669" cy="802792"/>
            <a:chOff x="5708474" y="2454183"/>
            <a:chExt cx="810669" cy="802792"/>
          </a:xfrm>
          <a:effectLst>
            <a:outerShdw blurRad="50800" dist="38100" dir="5400000" algn="t" rotWithShape="0">
              <a:prstClr val="black">
                <a:alpha val="40000"/>
              </a:prstClr>
            </a:outerShdw>
          </a:effectLst>
        </p:grpSpPr>
        <p:pic>
          <p:nvPicPr>
            <p:cNvPr id="47" name="图片 46"/>
            <p:cNvPicPr>
              <a:picLocks noChangeAspect="1"/>
            </p:cNvPicPr>
            <p:nvPr/>
          </p:nvPicPr>
          <p:blipFill>
            <a:blip r:embed="rId22" cstate="print">
              <a:extLst>
                <a:ext uri="{28A0092B-C50C-407E-A947-70E740481C1C}">
                  <a14:useLocalDpi xmlns:a14="http://schemas.microsoft.com/office/drawing/2010/main" val="0"/>
                </a:ext>
              </a:extLst>
            </a:blip>
            <a:srcRect/>
            <a:stretch>
              <a:fillRect/>
            </a:stretch>
          </p:blipFill>
          <p:spPr>
            <a:xfrm>
              <a:off x="5708474" y="2454183"/>
              <a:ext cx="810669" cy="802792"/>
            </a:xfrm>
            <a:custGeom>
              <a:avLst/>
              <a:gdLst>
                <a:gd name="connsiteX0" fmla="*/ 1619281 w 3252937"/>
                <a:gd name="connsiteY0" fmla="*/ 580511 h 3221330"/>
                <a:gd name="connsiteX1" fmla="*/ 599023 w 3252937"/>
                <a:gd name="connsiteY1" fmla="*/ 1600769 h 3221330"/>
                <a:gd name="connsiteX2" fmla="*/ 1619281 w 3252937"/>
                <a:gd name="connsiteY2" fmla="*/ 2621027 h 3221330"/>
                <a:gd name="connsiteX3" fmla="*/ 2639539 w 3252937"/>
                <a:gd name="connsiteY3" fmla="*/ 1600769 h 3221330"/>
                <a:gd name="connsiteX4" fmla="*/ 1619281 w 3252937"/>
                <a:gd name="connsiteY4" fmla="*/ 580511 h 3221330"/>
                <a:gd name="connsiteX5" fmla="*/ 0 w 3252937"/>
                <a:gd name="connsiteY5" fmla="*/ 0 h 3221330"/>
                <a:gd name="connsiteX6" fmla="*/ 3252937 w 3252937"/>
                <a:gd name="connsiteY6" fmla="*/ 0 h 3221330"/>
                <a:gd name="connsiteX7" fmla="*/ 3252937 w 3252937"/>
                <a:gd name="connsiteY7" fmla="*/ 3221330 h 3221330"/>
                <a:gd name="connsiteX8" fmla="*/ 0 w 3252937"/>
                <a:gd name="connsiteY8" fmla="*/ 3221330 h 32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2937" h="3221330">
                  <a:moveTo>
                    <a:pt x="1619281" y="580511"/>
                  </a:moveTo>
                  <a:cubicBezTo>
                    <a:pt x="1055808" y="580511"/>
                    <a:pt x="599023" y="1037296"/>
                    <a:pt x="599023" y="1600769"/>
                  </a:cubicBezTo>
                  <a:cubicBezTo>
                    <a:pt x="599023" y="2164242"/>
                    <a:pt x="1055808" y="2621027"/>
                    <a:pt x="1619281" y="2621027"/>
                  </a:cubicBezTo>
                  <a:cubicBezTo>
                    <a:pt x="2182754" y="2621027"/>
                    <a:pt x="2639539" y="2164242"/>
                    <a:pt x="2639539" y="1600769"/>
                  </a:cubicBezTo>
                  <a:cubicBezTo>
                    <a:pt x="2639539" y="1037296"/>
                    <a:pt x="2182754" y="580511"/>
                    <a:pt x="1619281" y="580511"/>
                  </a:cubicBezTo>
                  <a:close/>
                  <a:moveTo>
                    <a:pt x="0" y="0"/>
                  </a:moveTo>
                  <a:lnTo>
                    <a:pt x="3252937" y="0"/>
                  </a:lnTo>
                  <a:lnTo>
                    <a:pt x="3252937" y="3221330"/>
                  </a:lnTo>
                  <a:lnTo>
                    <a:pt x="0" y="3221330"/>
                  </a:lnTo>
                  <a:close/>
                </a:path>
              </a:pathLst>
            </a:custGeom>
          </p:spPr>
        </p:pic>
        <p:grpSp>
          <p:nvGrpSpPr>
            <p:cNvPr id="48" name="组合 47"/>
            <p:cNvGrpSpPr/>
            <p:nvPr/>
          </p:nvGrpSpPr>
          <p:grpSpPr>
            <a:xfrm>
              <a:off x="5925517" y="2667288"/>
              <a:ext cx="376583" cy="376583"/>
              <a:chOff x="7597776" y="3163888"/>
              <a:chExt cx="176213" cy="176213"/>
            </a:xfrm>
            <a:solidFill>
              <a:srgbClr val="AD433D"/>
            </a:solidFill>
          </p:grpSpPr>
          <p:sp>
            <p:nvSpPr>
              <p:cNvPr id="49" name="Freeform 209"/>
              <p:cNvSpPr>
                <a:spLocks noEditPoints="1"/>
              </p:cNvSpPr>
              <p:nvPr/>
            </p:nvSpPr>
            <p:spPr bwMode="auto">
              <a:xfrm>
                <a:off x="7597776" y="3163888"/>
                <a:ext cx="176213" cy="176213"/>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201 w 288"/>
                  <a:gd name="T11" fmla="*/ 228 h 288"/>
                  <a:gd name="T12" fmla="*/ 152 w 288"/>
                  <a:gd name="T13" fmla="*/ 228 h 288"/>
                  <a:gd name="T14" fmla="*/ 165 w 288"/>
                  <a:gd name="T15" fmla="*/ 241 h 288"/>
                  <a:gd name="T16" fmla="*/ 122 w 288"/>
                  <a:gd name="T17" fmla="*/ 241 h 288"/>
                  <a:gd name="T18" fmla="*/ 135 w 288"/>
                  <a:gd name="T19" fmla="*/ 228 h 288"/>
                  <a:gd name="T20" fmla="*/ 86 w 288"/>
                  <a:gd name="T21" fmla="*/ 228 h 288"/>
                  <a:gd name="T22" fmla="*/ 86 w 288"/>
                  <a:gd name="T23" fmla="*/ 149 h 288"/>
                  <a:gd name="T24" fmla="*/ 141 w 288"/>
                  <a:gd name="T25" fmla="*/ 149 h 288"/>
                  <a:gd name="T26" fmla="*/ 92 w 288"/>
                  <a:gd name="T27" fmla="*/ 91 h 288"/>
                  <a:gd name="T28" fmla="*/ 130 w 288"/>
                  <a:gd name="T29" fmla="*/ 91 h 288"/>
                  <a:gd name="T30" fmla="*/ 130 w 288"/>
                  <a:gd name="T31" fmla="*/ 45 h 288"/>
                  <a:gd name="T32" fmla="*/ 156 w 288"/>
                  <a:gd name="T33" fmla="*/ 45 h 288"/>
                  <a:gd name="T34" fmla="*/ 156 w 288"/>
                  <a:gd name="T35" fmla="*/ 91 h 288"/>
                  <a:gd name="T36" fmla="*/ 194 w 288"/>
                  <a:gd name="T37" fmla="*/ 91 h 288"/>
                  <a:gd name="T38" fmla="*/ 145 w 288"/>
                  <a:gd name="T39" fmla="*/ 149 h 288"/>
                  <a:gd name="T40" fmla="*/ 201 w 288"/>
                  <a:gd name="T41" fmla="*/ 149 h 288"/>
                  <a:gd name="T42" fmla="*/ 201 w 288"/>
                  <a:gd name="T43" fmla="*/ 22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8" h="288">
                    <a:moveTo>
                      <a:pt x="144" y="0"/>
                    </a:moveTo>
                    <a:cubicBezTo>
                      <a:pt x="64" y="0"/>
                      <a:pt x="0" y="65"/>
                      <a:pt x="0" y="144"/>
                    </a:cubicBezTo>
                    <a:cubicBezTo>
                      <a:pt x="0" y="224"/>
                      <a:pt x="64" y="288"/>
                      <a:pt x="144" y="288"/>
                    </a:cubicBezTo>
                    <a:cubicBezTo>
                      <a:pt x="224" y="288"/>
                      <a:pt x="288" y="224"/>
                      <a:pt x="288" y="144"/>
                    </a:cubicBezTo>
                    <a:cubicBezTo>
                      <a:pt x="288" y="65"/>
                      <a:pt x="224" y="0"/>
                      <a:pt x="144" y="0"/>
                    </a:cubicBezTo>
                    <a:close/>
                    <a:moveTo>
                      <a:pt x="201" y="228"/>
                    </a:moveTo>
                    <a:cubicBezTo>
                      <a:pt x="152" y="228"/>
                      <a:pt x="152" y="228"/>
                      <a:pt x="152" y="228"/>
                    </a:cubicBezTo>
                    <a:cubicBezTo>
                      <a:pt x="165" y="241"/>
                      <a:pt x="165" y="241"/>
                      <a:pt x="165" y="241"/>
                    </a:cubicBezTo>
                    <a:cubicBezTo>
                      <a:pt x="122" y="241"/>
                      <a:pt x="122" y="241"/>
                      <a:pt x="122" y="241"/>
                    </a:cubicBezTo>
                    <a:cubicBezTo>
                      <a:pt x="135" y="228"/>
                      <a:pt x="135" y="228"/>
                      <a:pt x="135" y="228"/>
                    </a:cubicBezTo>
                    <a:cubicBezTo>
                      <a:pt x="86" y="228"/>
                      <a:pt x="86" y="228"/>
                      <a:pt x="86" y="228"/>
                    </a:cubicBezTo>
                    <a:cubicBezTo>
                      <a:pt x="86" y="149"/>
                      <a:pt x="86" y="149"/>
                      <a:pt x="86" y="149"/>
                    </a:cubicBezTo>
                    <a:cubicBezTo>
                      <a:pt x="141" y="149"/>
                      <a:pt x="141" y="149"/>
                      <a:pt x="141" y="149"/>
                    </a:cubicBezTo>
                    <a:cubicBezTo>
                      <a:pt x="92" y="91"/>
                      <a:pt x="92" y="91"/>
                      <a:pt x="92" y="91"/>
                    </a:cubicBezTo>
                    <a:cubicBezTo>
                      <a:pt x="130" y="91"/>
                      <a:pt x="130" y="91"/>
                      <a:pt x="130" y="91"/>
                    </a:cubicBezTo>
                    <a:cubicBezTo>
                      <a:pt x="130" y="45"/>
                      <a:pt x="130" y="45"/>
                      <a:pt x="130" y="45"/>
                    </a:cubicBezTo>
                    <a:cubicBezTo>
                      <a:pt x="156" y="45"/>
                      <a:pt x="156" y="45"/>
                      <a:pt x="156" y="45"/>
                    </a:cubicBezTo>
                    <a:cubicBezTo>
                      <a:pt x="156" y="91"/>
                      <a:pt x="156" y="91"/>
                      <a:pt x="156" y="91"/>
                    </a:cubicBezTo>
                    <a:cubicBezTo>
                      <a:pt x="194" y="91"/>
                      <a:pt x="194" y="91"/>
                      <a:pt x="194" y="91"/>
                    </a:cubicBezTo>
                    <a:cubicBezTo>
                      <a:pt x="145" y="149"/>
                      <a:pt x="145" y="149"/>
                      <a:pt x="145" y="149"/>
                    </a:cubicBezTo>
                    <a:cubicBezTo>
                      <a:pt x="201" y="149"/>
                      <a:pt x="201" y="149"/>
                      <a:pt x="201" y="149"/>
                    </a:cubicBezTo>
                    <a:lnTo>
                      <a:pt x="201" y="228"/>
                    </a:lnTo>
                    <a:close/>
                  </a:path>
                </a:pathLst>
              </a:custGeom>
              <a:solidFill>
                <a:schemeClr val="bg1">
                  <a:lumMod val="95000"/>
                </a:schemeClr>
              </a:solidFill>
              <a:ln>
                <a:noFill/>
              </a:ln>
              <a:effectLst>
                <a:outerShdw blurRad="50800" dist="12700" dir="5400000" algn="t"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Rectangle 210"/>
              <p:cNvSpPr>
                <a:spLocks noChangeArrowheads="1"/>
              </p:cNvSpPr>
              <p:nvPr/>
            </p:nvSpPr>
            <p:spPr bwMode="auto">
              <a:xfrm>
                <a:off x="7658101" y="3263901"/>
                <a:ext cx="53975" cy="30163"/>
              </a:xfrm>
              <a:prstGeom prst="rect">
                <a:avLst/>
              </a:prstGeom>
              <a:solidFill>
                <a:srgbClr val="D9D9D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6" name="组合 55"/>
          <p:cNvGrpSpPr/>
          <p:nvPr/>
        </p:nvGrpSpPr>
        <p:grpSpPr>
          <a:xfrm>
            <a:off x="1617404" y="4140170"/>
            <a:ext cx="810669" cy="802792"/>
            <a:chOff x="9788418" y="2508618"/>
            <a:chExt cx="810669" cy="802792"/>
          </a:xfrm>
          <a:effectLst>
            <a:outerShdw blurRad="50800" dist="38100" dir="5400000" algn="t" rotWithShape="0">
              <a:prstClr val="black">
                <a:alpha val="40000"/>
              </a:prstClr>
            </a:outerShdw>
          </a:effectLst>
        </p:grpSpPr>
        <p:pic>
          <p:nvPicPr>
            <p:cNvPr id="57" name="图片 56"/>
            <p:cNvPicPr>
              <a:picLocks noChangeAspect="1"/>
            </p:cNvPicPr>
            <p:nvPr/>
          </p:nvPicPr>
          <p:blipFill>
            <a:blip r:embed="rId22" cstate="print">
              <a:extLst>
                <a:ext uri="{28A0092B-C50C-407E-A947-70E740481C1C}">
                  <a14:useLocalDpi xmlns:a14="http://schemas.microsoft.com/office/drawing/2010/main" val="0"/>
                </a:ext>
              </a:extLst>
            </a:blip>
            <a:srcRect/>
            <a:stretch>
              <a:fillRect/>
            </a:stretch>
          </p:blipFill>
          <p:spPr>
            <a:xfrm>
              <a:off x="9788418" y="2508618"/>
              <a:ext cx="810669" cy="802792"/>
            </a:xfrm>
            <a:custGeom>
              <a:avLst/>
              <a:gdLst>
                <a:gd name="connsiteX0" fmla="*/ 1619281 w 3252937"/>
                <a:gd name="connsiteY0" fmla="*/ 580511 h 3221330"/>
                <a:gd name="connsiteX1" fmla="*/ 599023 w 3252937"/>
                <a:gd name="connsiteY1" fmla="*/ 1600769 h 3221330"/>
                <a:gd name="connsiteX2" fmla="*/ 1619281 w 3252937"/>
                <a:gd name="connsiteY2" fmla="*/ 2621027 h 3221330"/>
                <a:gd name="connsiteX3" fmla="*/ 2639539 w 3252937"/>
                <a:gd name="connsiteY3" fmla="*/ 1600769 h 3221330"/>
                <a:gd name="connsiteX4" fmla="*/ 1619281 w 3252937"/>
                <a:gd name="connsiteY4" fmla="*/ 580511 h 3221330"/>
                <a:gd name="connsiteX5" fmla="*/ 0 w 3252937"/>
                <a:gd name="connsiteY5" fmla="*/ 0 h 3221330"/>
                <a:gd name="connsiteX6" fmla="*/ 3252937 w 3252937"/>
                <a:gd name="connsiteY6" fmla="*/ 0 h 3221330"/>
                <a:gd name="connsiteX7" fmla="*/ 3252937 w 3252937"/>
                <a:gd name="connsiteY7" fmla="*/ 3221330 h 3221330"/>
                <a:gd name="connsiteX8" fmla="*/ 0 w 3252937"/>
                <a:gd name="connsiteY8" fmla="*/ 3221330 h 32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2937" h="3221330">
                  <a:moveTo>
                    <a:pt x="1619281" y="580511"/>
                  </a:moveTo>
                  <a:cubicBezTo>
                    <a:pt x="1055808" y="580511"/>
                    <a:pt x="599023" y="1037296"/>
                    <a:pt x="599023" y="1600769"/>
                  </a:cubicBezTo>
                  <a:cubicBezTo>
                    <a:pt x="599023" y="2164242"/>
                    <a:pt x="1055808" y="2621027"/>
                    <a:pt x="1619281" y="2621027"/>
                  </a:cubicBezTo>
                  <a:cubicBezTo>
                    <a:pt x="2182754" y="2621027"/>
                    <a:pt x="2639539" y="2164242"/>
                    <a:pt x="2639539" y="1600769"/>
                  </a:cubicBezTo>
                  <a:cubicBezTo>
                    <a:pt x="2639539" y="1037296"/>
                    <a:pt x="2182754" y="580511"/>
                    <a:pt x="1619281" y="580511"/>
                  </a:cubicBezTo>
                  <a:close/>
                  <a:moveTo>
                    <a:pt x="0" y="0"/>
                  </a:moveTo>
                  <a:lnTo>
                    <a:pt x="3252937" y="0"/>
                  </a:lnTo>
                  <a:lnTo>
                    <a:pt x="3252937" y="3221330"/>
                  </a:lnTo>
                  <a:lnTo>
                    <a:pt x="0" y="3221330"/>
                  </a:lnTo>
                  <a:close/>
                </a:path>
              </a:pathLst>
            </a:custGeom>
          </p:spPr>
        </p:pic>
        <p:sp>
          <p:nvSpPr>
            <p:cNvPr id="58" name="Freeform 711"/>
            <p:cNvSpPr>
              <a:spLocks noEditPoints="1"/>
            </p:cNvSpPr>
            <p:nvPr/>
          </p:nvSpPr>
          <p:spPr bwMode="auto">
            <a:xfrm>
              <a:off x="10005461" y="2721723"/>
              <a:ext cx="376583" cy="376583"/>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91 w 288"/>
                <a:gd name="T11" fmla="*/ 217 h 288"/>
                <a:gd name="T12" fmla="*/ 72 w 288"/>
                <a:gd name="T13" fmla="*/ 198 h 288"/>
                <a:gd name="T14" fmla="*/ 91 w 288"/>
                <a:gd name="T15" fmla="*/ 179 h 288"/>
                <a:gd name="T16" fmla="*/ 110 w 288"/>
                <a:gd name="T17" fmla="*/ 198 h 288"/>
                <a:gd name="T18" fmla="*/ 91 w 288"/>
                <a:gd name="T19" fmla="*/ 217 h 288"/>
                <a:gd name="T20" fmla="*/ 139 w 288"/>
                <a:gd name="T21" fmla="*/ 217 h 288"/>
                <a:gd name="T22" fmla="*/ 120 w 288"/>
                <a:gd name="T23" fmla="*/ 170 h 288"/>
                <a:gd name="T24" fmla="*/ 72 w 288"/>
                <a:gd name="T25" fmla="*/ 150 h 288"/>
                <a:gd name="T26" fmla="*/ 72 w 288"/>
                <a:gd name="T27" fmla="*/ 122 h 288"/>
                <a:gd name="T28" fmla="*/ 167 w 288"/>
                <a:gd name="T29" fmla="*/ 217 h 288"/>
                <a:gd name="T30" fmla="*/ 139 w 288"/>
                <a:gd name="T31" fmla="*/ 217 h 288"/>
                <a:gd name="T32" fmla="*/ 188 w 288"/>
                <a:gd name="T33" fmla="*/ 217 h 288"/>
                <a:gd name="T34" fmla="*/ 72 w 288"/>
                <a:gd name="T35" fmla="*/ 101 h 288"/>
                <a:gd name="T36" fmla="*/ 72 w 288"/>
                <a:gd name="T37" fmla="*/ 73 h 288"/>
                <a:gd name="T38" fmla="*/ 216 w 288"/>
                <a:gd name="T39" fmla="*/ 217 h 288"/>
                <a:gd name="T40" fmla="*/ 188 w 288"/>
                <a:gd name="T41" fmla="*/ 21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8" h="288">
                  <a:moveTo>
                    <a:pt x="144" y="0"/>
                  </a:moveTo>
                  <a:cubicBezTo>
                    <a:pt x="64" y="0"/>
                    <a:pt x="0" y="65"/>
                    <a:pt x="0" y="144"/>
                  </a:cubicBezTo>
                  <a:cubicBezTo>
                    <a:pt x="0" y="224"/>
                    <a:pt x="64" y="288"/>
                    <a:pt x="144" y="288"/>
                  </a:cubicBezTo>
                  <a:cubicBezTo>
                    <a:pt x="224" y="288"/>
                    <a:pt x="288" y="224"/>
                    <a:pt x="288" y="144"/>
                  </a:cubicBezTo>
                  <a:cubicBezTo>
                    <a:pt x="288" y="65"/>
                    <a:pt x="224" y="0"/>
                    <a:pt x="144" y="0"/>
                  </a:cubicBezTo>
                  <a:close/>
                  <a:moveTo>
                    <a:pt x="91" y="217"/>
                  </a:moveTo>
                  <a:cubicBezTo>
                    <a:pt x="81" y="217"/>
                    <a:pt x="72" y="209"/>
                    <a:pt x="72" y="198"/>
                  </a:cubicBezTo>
                  <a:cubicBezTo>
                    <a:pt x="72" y="187"/>
                    <a:pt x="81" y="179"/>
                    <a:pt x="91" y="179"/>
                  </a:cubicBezTo>
                  <a:cubicBezTo>
                    <a:pt x="102" y="179"/>
                    <a:pt x="110" y="187"/>
                    <a:pt x="110" y="198"/>
                  </a:cubicBezTo>
                  <a:cubicBezTo>
                    <a:pt x="110" y="209"/>
                    <a:pt x="102" y="217"/>
                    <a:pt x="91" y="217"/>
                  </a:cubicBezTo>
                  <a:close/>
                  <a:moveTo>
                    <a:pt x="139" y="217"/>
                  </a:moveTo>
                  <a:cubicBezTo>
                    <a:pt x="139" y="199"/>
                    <a:pt x="132" y="183"/>
                    <a:pt x="120" y="170"/>
                  </a:cubicBezTo>
                  <a:cubicBezTo>
                    <a:pt x="107" y="157"/>
                    <a:pt x="90" y="150"/>
                    <a:pt x="72" y="150"/>
                  </a:cubicBezTo>
                  <a:cubicBezTo>
                    <a:pt x="72" y="122"/>
                    <a:pt x="72" y="122"/>
                    <a:pt x="72" y="122"/>
                  </a:cubicBezTo>
                  <a:cubicBezTo>
                    <a:pt x="124" y="122"/>
                    <a:pt x="167" y="165"/>
                    <a:pt x="167" y="217"/>
                  </a:cubicBezTo>
                  <a:lnTo>
                    <a:pt x="139" y="217"/>
                  </a:lnTo>
                  <a:close/>
                  <a:moveTo>
                    <a:pt x="188" y="217"/>
                  </a:moveTo>
                  <a:cubicBezTo>
                    <a:pt x="188" y="153"/>
                    <a:pt x="136" y="101"/>
                    <a:pt x="72" y="101"/>
                  </a:cubicBezTo>
                  <a:cubicBezTo>
                    <a:pt x="72" y="73"/>
                    <a:pt x="72" y="73"/>
                    <a:pt x="72" y="73"/>
                  </a:cubicBezTo>
                  <a:cubicBezTo>
                    <a:pt x="151" y="73"/>
                    <a:pt x="216" y="138"/>
                    <a:pt x="216" y="217"/>
                  </a:cubicBezTo>
                  <a:lnTo>
                    <a:pt x="188" y="217"/>
                  </a:lnTo>
                  <a:close/>
                </a:path>
              </a:pathLst>
            </a:custGeom>
            <a:solidFill>
              <a:schemeClr val="bg1">
                <a:lumMod val="95000"/>
              </a:schemeClr>
            </a:solidFill>
            <a:ln>
              <a:noFill/>
            </a:ln>
            <a:effectLst>
              <a:outerShdw blurRad="50800" dist="12700" dir="5400000" algn="t"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9" name="组合 58"/>
          <p:cNvGrpSpPr/>
          <p:nvPr/>
        </p:nvGrpSpPr>
        <p:grpSpPr>
          <a:xfrm>
            <a:off x="9779868" y="4205645"/>
            <a:ext cx="810669" cy="802792"/>
            <a:chOff x="3649126" y="4630479"/>
            <a:chExt cx="810669" cy="802792"/>
          </a:xfrm>
          <a:effectLst>
            <a:outerShdw blurRad="50800" dist="38100" dir="16200000" rotWithShape="0">
              <a:prstClr val="black">
                <a:alpha val="40000"/>
              </a:prstClr>
            </a:outerShdw>
          </a:effectLst>
        </p:grpSpPr>
        <p:pic>
          <p:nvPicPr>
            <p:cNvPr id="60" name="图片 59"/>
            <p:cNvPicPr>
              <a:picLocks noChangeAspect="1"/>
            </p:cNvPicPr>
            <p:nvPr/>
          </p:nvPicPr>
          <p:blipFill>
            <a:blip r:embed="rId22" cstate="print">
              <a:extLst>
                <a:ext uri="{28A0092B-C50C-407E-A947-70E740481C1C}">
                  <a14:useLocalDpi xmlns:a14="http://schemas.microsoft.com/office/drawing/2010/main" val="0"/>
                </a:ext>
              </a:extLst>
            </a:blip>
            <a:srcRect/>
            <a:stretch>
              <a:fillRect/>
            </a:stretch>
          </p:blipFill>
          <p:spPr>
            <a:xfrm>
              <a:off x="3649126" y="4630479"/>
              <a:ext cx="810669" cy="802792"/>
            </a:xfrm>
            <a:custGeom>
              <a:avLst/>
              <a:gdLst>
                <a:gd name="connsiteX0" fmla="*/ 1619281 w 3252937"/>
                <a:gd name="connsiteY0" fmla="*/ 580511 h 3221330"/>
                <a:gd name="connsiteX1" fmla="*/ 599023 w 3252937"/>
                <a:gd name="connsiteY1" fmla="*/ 1600769 h 3221330"/>
                <a:gd name="connsiteX2" fmla="*/ 1619281 w 3252937"/>
                <a:gd name="connsiteY2" fmla="*/ 2621027 h 3221330"/>
                <a:gd name="connsiteX3" fmla="*/ 2639539 w 3252937"/>
                <a:gd name="connsiteY3" fmla="*/ 1600769 h 3221330"/>
                <a:gd name="connsiteX4" fmla="*/ 1619281 w 3252937"/>
                <a:gd name="connsiteY4" fmla="*/ 580511 h 3221330"/>
                <a:gd name="connsiteX5" fmla="*/ 0 w 3252937"/>
                <a:gd name="connsiteY5" fmla="*/ 0 h 3221330"/>
                <a:gd name="connsiteX6" fmla="*/ 3252937 w 3252937"/>
                <a:gd name="connsiteY6" fmla="*/ 0 h 3221330"/>
                <a:gd name="connsiteX7" fmla="*/ 3252937 w 3252937"/>
                <a:gd name="connsiteY7" fmla="*/ 3221330 h 3221330"/>
                <a:gd name="connsiteX8" fmla="*/ 0 w 3252937"/>
                <a:gd name="connsiteY8" fmla="*/ 3221330 h 32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2937" h="3221330">
                  <a:moveTo>
                    <a:pt x="1619281" y="580511"/>
                  </a:moveTo>
                  <a:cubicBezTo>
                    <a:pt x="1055808" y="580511"/>
                    <a:pt x="599023" y="1037296"/>
                    <a:pt x="599023" y="1600769"/>
                  </a:cubicBezTo>
                  <a:cubicBezTo>
                    <a:pt x="599023" y="2164242"/>
                    <a:pt x="1055808" y="2621027"/>
                    <a:pt x="1619281" y="2621027"/>
                  </a:cubicBezTo>
                  <a:cubicBezTo>
                    <a:pt x="2182754" y="2621027"/>
                    <a:pt x="2639539" y="2164242"/>
                    <a:pt x="2639539" y="1600769"/>
                  </a:cubicBezTo>
                  <a:cubicBezTo>
                    <a:pt x="2639539" y="1037296"/>
                    <a:pt x="2182754" y="580511"/>
                    <a:pt x="1619281" y="580511"/>
                  </a:cubicBezTo>
                  <a:close/>
                  <a:moveTo>
                    <a:pt x="0" y="0"/>
                  </a:moveTo>
                  <a:lnTo>
                    <a:pt x="3252937" y="0"/>
                  </a:lnTo>
                  <a:lnTo>
                    <a:pt x="3252937" y="3221330"/>
                  </a:lnTo>
                  <a:lnTo>
                    <a:pt x="0" y="3221330"/>
                  </a:lnTo>
                  <a:close/>
                </a:path>
              </a:pathLst>
            </a:custGeom>
          </p:spPr>
        </p:pic>
        <p:grpSp>
          <p:nvGrpSpPr>
            <p:cNvPr id="61" name="组合 60"/>
            <p:cNvGrpSpPr/>
            <p:nvPr/>
          </p:nvGrpSpPr>
          <p:grpSpPr>
            <a:xfrm>
              <a:off x="3866169" y="4843584"/>
              <a:ext cx="376583" cy="376583"/>
              <a:chOff x="7597776" y="2457451"/>
              <a:chExt cx="176213" cy="176213"/>
            </a:xfrm>
            <a:solidFill>
              <a:srgbClr val="0D8798"/>
            </a:solidFill>
          </p:grpSpPr>
          <p:sp>
            <p:nvSpPr>
              <p:cNvPr id="62" name="Freeform 713"/>
              <p:cNvSpPr>
                <a:spLocks/>
              </p:cNvSpPr>
              <p:nvPr/>
            </p:nvSpPr>
            <p:spPr bwMode="auto">
              <a:xfrm>
                <a:off x="7705726" y="2525713"/>
                <a:ext cx="7938" cy="57150"/>
              </a:xfrm>
              <a:custGeom>
                <a:avLst/>
                <a:gdLst>
                  <a:gd name="T0" fmla="*/ 0 w 5"/>
                  <a:gd name="T1" fmla="*/ 0 h 36"/>
                  <a:gd name="T2" fmla="*/ 0 w 5"/>
                  <a:gd name="T3" fmla="*/ 36 h 36"/>
                  <a:gd name="T4" fmla="*/ 5 w 5"/>
                  <a:gd name="T5" fmla="*/ 36 h 36"/>
                  <a:gd name="T6" fmla="*/ 5 w 5"/>
                  <a:gd name="T7" fmla="*/ 0 h 36"/>
                  <a:gd name="T8" fmla="*/ 0 w 5"/>
                  <a:gd name="T9" fmla="*/ 0 h 36"/>
                  <a:gd name="T10" fmla="*/ 0 w 5"/>
                  <a:gd name="T11" fmla="*/ 0 h 36"/>
                </a:gdLst>
                <a:ahLst/>
                <a:cxnLst>
                  <a:cxn ang="0">
                    <a:pos x="T0" y="T1"/>
                  </a:cxn>
                  <a:cxn ang="0">
                    <a:pos x="T2" y="T3"/>
                  </a:cxn>
                  <a:cxn ang="0">
                    <a:pos x="T4" y="T5"/>
                  </a:cxn>
                  <a:cxn ang="0">
                    <a:pos x="T6" y="T7"/>
                  </a:cxn>
                  <a:cxn ang="0">
                    <a:pos x="T8" y="T9"/>
                  </a:cxn>
                  <a:cxn ang="0">
                    <a:pos x="T10" y="T11"/>
                  </a:cxn>
                </a:cxnLst>
                <a:rect l="0" t="0" r="r" b="b"/>
                <a:pathLst>
                  <a:path w="5" h="36">
                    <a:moveTo>
                      <a:pt x="0" y="0"/>
                    </a:moveTo>
                    <a:lnTo>
                      <a:pt x="0" y="36"/>
                    </a:lnTo>
                    <a:lnTo>
                      <a:pt x="5" y="36"/>
                    </a:lnTo>
                    <a:lnTo>
                      <a:pt x="5" y="0"/>
                    </a:lnTo>
                    <a:lnTo>
                      <a:pt x="0" y="0"/>
                    </a:lnTo>
                    <a:lnTo>
                      <a:pt x="0" y="0"/>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Rectangle 714"/>
              <p:cNvSpPr>
                <a:spLocks noChangeArrowheads="1"/>
              </p:cNvSpPr>
              <p:nvPr/>
            </p:nvSpPr>
            <p:spPr bwMode="auto">
              <a:xfrm>
                <a:off x="7721601" y="2525713"/>
                <a:ext cx="7938" cy="57150"/>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715"/>
              <p:cNvSpPr>
                <a:spLocks noEditPoints="1"/>
              </p:cNvSpPr>
              <p:nvPr/>
            </p:nvSpPr>
            <p:spPr bwMode="auto">
              <a:xfrm>
                <a:off x="7597776" y="2457451"/>
                <a:ext cx="176213" cy="176213"/>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230 w 288"/>
                  <a:gd name="T11" fmla="*/ 220 h 288"/>
                  <a:gd name="T12" fmla="*/ 201 w 288"/>
                  <a:gd name="T13" fmla="*/ 220 h 288"/>
                  <a:gd name="T14" fmla="*/ 173 w 288"/>
                  <a:gd name="T15" fmla="*/ 220 h 288"/>
                  <a:gd name="T16" fmla="*/ 142 w 288"/>
                  <a:gd name="T17" fmla="*/ 220 h 288"/>
                  <a:gd name="T18" fmla="*/ 114 w 288"/>
                  <a:gd name="T19" fmla="*/ 220 h 288"/>
                  <a:gd name="T20" fmla="*/ 85 w 288"/>
                  <a:gd name="T21" fmla="*/ 220 h 288"/>
                  <a:gd name="T22" fmla="*/ 85 w 288"/>
                  <a:gd name="T23" fmla="*/ 195 h 288"/>
                  <a:gd name="T24" fmla="*/ 57 w 288"/>
                  <a:gd name="T25" fmla="*/ 195 h 288"/>
                  <a:gd name="T26" fmla="*/ 57 w 288"/>
                  <a:gd name="T27" fmla="*/ 98 h 288"/>
                  <a:gd name="T28" fmla="*/ 82 w 288"/>
                  <a:gd name="T29" fmla="*/ 72 h 288"/>
                  <a:gd name="T30" fmla="*/ 148 w 288"/>
                  <a:gd name="T31" fmla="*/ 72 h 288"/>
                  <a:gd name="T32" fmla="*/ 148 w 288"/>
                  <a:gd name="T33" fmla="*/ 97 h 288"/>
                  <a:gd name="T34" fmla="*/ 167 w 288"/>
                  <a:gd name="T35" fmla="*/ 97 h 288"/>
                  <a:gd name="T36" fmla="*/ 173 w 288"/>
                  <a:gd name="T37" fmla="*/ 97 h 288"/>
                  <a:gd name="T38" fmla="*/ 201 w 288"/>
                  <a:gd name="T39" fmla="*/ 97 h 288"/>
                  <a:gd name="T40" fmla="*/ 230 w 288"/>
                  <a:gd name="T41" fmla="*/ 97 h 288"/>
                  <a:gd name="T42" fmla="*/ 230 w 288"/>
                  <a:gd name="T43" fmla="*/ 2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8" h="288">
                    <a:moveTo>
                      <a:pt x="144" y="0"/>
                    </a:moveTo>
                    <a:cubicBezTo>
                      <a:pt x="64" y="0"/>
                      <a:pt x="0" y="65"/>
                      <a:pt x="0" y="144"/>
                    </a:cubicBezTo>
                    <a:cubicBezTo>
                      <a:pt x="0" y="224"/>
                      <a:pt x="64" y="288"/>
                      <a:pt x="144" y="288"/>
                    </a:cubicBezTo>
                    <a:cubicBezTo>
                      <a:pt x="223" y="288"/>
                      <a:pt x="288" y="224"/>
                      <a:pt x="288" y="144"/>
                    </a:cubicBezTo>
                    <a:cubicBezTo>
                      <a:pt x="288" y="65"/>
                      <a:pt x="223" y="0"/>
                      <a:pt x="144" y="0"/>
                    </a:cubicBezTo>
                    <a:close/>
                    <a:moveTo>
                      <a:pt x="230" y="220"/>
                    </a:moveTo>
                    <a:cubicBezTo>
                      <a:pt x="201" y="220"/>
                      <a:pt x="201" y="220"/>
                      <a:pt x="201" y="220"/>
                    </a:cubicBezTo>
                    <a:cubicBezTo>
                      <a:pt x="173" y="220"/>
                      <a:pt x="173" y="220"/>
                      <a:pt x="173" y="220"/>
                    </a:cubicBezTo>
                    <a:cubicBezTo>
                      <a:pt x="142" y="220"/>
                      <a:pt x="142" y="220"/>
                      <a:pt x="142" y="220"/>
                    </a:cubicBezTo>
                    <a:cubicBezTo>
                      <a:pt x="114" y="220"/>
                      <a:pt x="114" y="220"/>
                      <a:pt x="114" y="220"/>
                    </a:cubicBezTo>
                    <a:cubicBezTo>
                      <a:pt x="85" y="220"/>
                      <a:pt x="85" y="220"/>
                      <a:pt x="85" y="220"/>
                    </a:cubicBezTo>
                    <a:cubicBezTo>
                      <a:pt x="85" y="195"/>
                      <a:pt x="85" y="195"/>
                      <a:pt x="85" y="195"/>
                    </a:cubicBezTo>
                    <a:cubicBezTo>
                      <a:pt x="57" y="195"/>
                      <a:pt x="57" y="195"/>
                      <a:pt x="57" y="195"/>
                    </a:cubicBezTo>
                    <a:cubicBezTo>
                      <a:pt x="57" y="98"/>
                      <a:pt x="57" y="98"/>
                      <a:pt x="57" y="98"/>
                    </a:cubicBezTo>
                    <a:cubicBezTo>
                      <a:pt x="82" y="72"/>
                      <a:pt x="82" y="72"/>
                      <a:pt x="82" y="72"/>
                    </a:cubicBezTo>
                    <a:cubicBezTo>
                      <a:pt x="148" y="72"/>
                      <a:pt x="148" y="72"/>
                      <a:pt x="148" y="72"/>
                    </a:cubicBezTo>
                    <a:cubicBezTo>
                      <a:pt x="148" y="97"/>
                      <a:pt x="148" y="97"/>
                      <a:pt x="148" y="97"/>
                    </a:cubicBezTo>
                    <a:cubicBezTo>
                      <a:pt x="167" y="97"/>
                      <a:pt x="167" y="97"/>
                      <a:pt x="167" y="97"/>
                    </a:cubicBezTo>
                    <a:cubicBezTo>
                      <a:pt x="173" y="97"/>
                      <a:pt x="173" y="97"/>
                      <a:pt x="173" y="97"/>
                    </a:cubicBezTo>
                    <a:cubicBezTo>
                      <a:pt x="201" y="97"/>
                      <a:pt x="201" y="97"/>
                      <a:pt x="201" y="97"/>
                    </a:cubicBezTo>
                    <a:cubicBezTo>
                      <a:pt x="230" y="97"/>
                      <a:pt x="230" y="97"/>
                      <a:pt x="230" y="97"/>
                    </a:cubicBezTo>
                    <a:lnTo>
                      <a:pt x="230" y="220"/>
                    </a:lnTo>
                    <a:close/>
                  </a:path>
                </a:pathLst>
              </a:custGeom>
              <a:solidFill>
                <a:schemeClr val="bg1">
                  <a:lumMod val="95000"/>
                </a:schemeClr>
              </a:solidFill>
              <a:ln>
                <a:noFill/>
              </a:ln>
              <a:effectLst>
                <a:outerShdw blurRad="50800" dist="12700" dir="16200000"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716"/>
              <p:cNvSpPr>
                <a:spLocks/>
              </p:cNvSpPr>
              <p:nvPr/>
            </p:nvSpPr>
            <p:spPr bwMode="auto">
              <a:xfrm>
                <a:off x="7640638" y="2509838"/>
                <a:ext cx="39688" cy="58738"/>
              </a:xfrm>
              <a:custGeom>
                <a:avLst/>
                <a:gdLst>
                  <a:gd name="T0" fmla="*/ 25 w 25"/>
                  <a:gd name="T1" fmla="*/ 0 h 37"/>
                  <a:gd name="T2" fmla="*/ 10 w 25"/>
                  <a:gd name="T3" fmla="*/ 0 h 37"/>
                  <a:gd name="T4" fmla="*/ 10 w 25"/>
                  <a:gd name="T5" fmla="*/ 10 h 37"/>
                  <a:gd name="T6" fmla="*/ 0 w 25"/>
                  <a:gd name="T7" fmla="*/ 10 h 37"/>
                  <a:gd name="T8" fmla="*/ 0 w 25"/>
                  <a:gd name="T9" fmla="*/ 37 h 37"/>
                  <a:gd name="T10" fmla="*/ 25 w 25"/>
                  <a:gd name="T11" fmla="*/ 37 h 37"/>
                  <a:gd name="T12" fmla="*/ 25 w 25"/>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25" h="37">
                    <a:moveTo>
                      <a:pt x="25" y="0"/>
                    </a:moveTo>
                    <a:lnTo>
                      <a:pt x="10" y="0"/>
                    </a:lnTo>
                    <a:lnTo>
                      <a:pt x="10" y="10"/>
                    </a:lnTo>
                    <a:lnTo>
                      <a:pt x="0" y="10"/>
                    </a:lnTo>
                    <a:lnTo>
                      <a:pt x="0" y="37"/>
                    </a:lnTo>
                    <a:lnTo>
                      <a:pt x="25" y="37"/>
                    </a:lnTo>
                    <a:lnTo>
                      <a:pt x="25" y="0"/>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717"/>
              <p:cNvSpPr>
                <a:spLocks/>
              </p:cNvSpPr>
              <p:nvPr/>
            </p:nvSpPr>
            <p:spPr bwMode="auto">
              <a:xfrm>
                <a:off x="7658101" y="2525713"/>
                <a:ext cx="38100" cy="57150"/>
              </a:xfrm>
              <a:custGeom>
                <a:avLst/>
                <a:gdLst>
                  <a:gd name="T0" fmla="*/ 19 w 24"/>
                  <a:gd name="T1" fmla="*/ 0 h 36"/>
                  <a:gd name="T2" fmla="*/ 19 w 24"/>
                  <a:gd name="T3" fmla="*/ 32 h 36"/>
                  <a:gd name="T4" fmla="*/ 0 w 24"/>
                  <a:gd name="T5" fmla="*/ 32 h 36"/>
                  <a:gd name="T6" fmla="*/ 0 w 24"/>
                  <a:gd name="T7" fmla="*/ 36 h 36"/>
                  <a:gd name="T8" fmla="*/ 10 w 24"/>
                  <a:gd name="T9" fmla="*/ 36 h 36"/>
                  <a:gd name="T10" fmla="*/ 21 w 24"/>
                  <a:gd name="T11" fmla="*/ 36 h 36"/>
                  <a:gd name="T12" fmla="*/ 24 w 24"/>
                  <a:gd name="T13" fmla="*/ 36 h 36"/>
                  <a:gd name="T14" fmla="*/ 24 w 24"/>
                  <a:gd name="T15" fmla="*/ 0 h 36"/>
                  <a:gd name="T16" fmla="*/ 20 w 24"/>
                  <a:gd name="T17" fmla="*/ 0 h 36"/>
                  <a:gd name="T18" fmla="*/ 19 w 24"/>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6">
                    <a:moveTo>
                      <a:pt x="19" y="0"/>
                    </a:moveTo>
                    <a:lnTo>
                      <a:pt x="19" y="32"/>
                    </a:lnTo>
                    <a:lnTo>
                      <a:pt x="0" y="32"/>
                    </a:lnTo>
                    <a:lnTo>
                      <a:pt x="0" y="36"/>
                    </a:lnTo>
                    <a:lnTo>
                      <a:pt x="10" y="36"/>
                    </a:lnTo>
                    <a:lnTo>
                      <a:pt x="21" y="36"/>
                    </a:lnTo>
                    <a:lnTo>
                      <a:pt x="24" y="36"/>
                    </a:lnTo>
                    <a:lnTo>
                      <a:pt x="24" y="0"/>
                    </a:lnTo>
                    <a:lnTo>
                      <a:pt x="20" y="0"/>
                    </a:lnTo>
                    <a:lnTo>
                      <a:pt x="19" y="0"/>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Tree>
    <p:extLst>
      <p:ext uri="{BB962C8B-B14F-4D97-AF65-F5344CB8AC3E}">
        <p14:creationId xmlns:p14="http://schemas.microsoft.com/office/powerpoint/2010/main" val="2965750341"/>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 calcmode="lin" valueType="num">
                                      <p:cBhvr>
                                        <p:cTn id="9" dur="500" fill="hold"/>
                                        <p:tgtEl>
                                          <p:spTgt spid="4"/>
                                        </p:tgtEl>
                                        <p:attrNameLst>
                                          <p:attrName>style.rotation</p:attrName>
                                        </p:attrNameLst>
                                      </p:cBhvr>
                                      <p:tavLst>
                                        <p:tav tm="0">
                                          <p:val>
                                            <p:fltVal val="360"/>
                                          </p:val>
                                        </p:tav>
                                        <p:tav tm="100000">
                                          <p:val>
                                            <p:fltVal val="0"/>
                                          </p:val>
                                        </p:tav>
                                      </p:tavLst>
                                    </p:anim>
                                    <p:animEffect transition="in" filter="fade">
                                      <p:cBhvr>
                                        <p:cTn id="10" dur="500"/>
                                        <p:tgtEl>
                                          <p:spTgt spid="4"/>
                                        </p:tgtEl>
                                      </p:cBhvr>
                                    </p:animEffect>
                                  </p:childTnLst>
                                </p:cTn>
                              </p:par>
                            </p:childTnLst>
                          </p:cTn>
                        </p:par>
                        <p:par>
                          <p:cTn id="11" fill="hold">
                            <p:stCondLst>
                              <p:cond delay="500"/>
                            </p:stCondLst>
                            <p:childTnLst>
                              <p:par>
                                <p:cTn id="12" presetID="22" presetClass="entr" presetSubtype="2" fill="hold" grpId="0" nodeType="afterEffect">
                                  <p:stCondLst>
                                    <p:cond delay="0"/>
                                  </p:stCondLst>
                                  <p:childTnLst>
                                    <p:set>
                                      <p:cBhvr>
                                        <p:cTn id="13" dur="1" fill="hold">
                                          <p:stCondLst>
                                            <p:cond delay="0"/>
                                          </p:stCondLst>
                                        </p:cTn>
                                        <p:tgtEl>
                                          <p:spTgt spid="34"/>
                                        </p:tgtEl>
                                        <p:attrNameLst>
                                          <p:attrName>style.visibility</p:attrName>
                                        </p:attrNameLst>
                                      </p:cBhvr>
                                      <p:to>
                                        <p:strVal val="visible"/>
                                      </p:to>
                                    </p:set>
                                    <p:animEffect transition="in" filter="wipe(right)">
                                      <p:cBhvr>
                                        <p:cTn id="14" dur="500"/>
                                        <p:tgtEl>
                                          <p:spTgt spid="34"/>
                                        </p:tgtEl>
                                      </p:cBhvr>
                                    </p:animEffect>
                                  </p:childTnLst>
                                </p:cTn>
                              </p:par>
                            </p:childTnLst>
                          </p:cTn>
                        </p:par>
                        <p:par>
                          <p:cTn id="15" fill="hold">
                            <p:stCondLst>
                              <p:cond delay="1000"/>
                            </p:stCondLst>
                            <p:childTnLst>
                              <p:par>
                                <p:cTn id="16" presetID="12" presetClass="entr" presetSubtype="2"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p:tgtEl>
                                          <p:spTgt spid="3"/>
                                        </p:tgtEl>
                                        <p:attrNameLst>
                                          <p:attrName>ppt_x</p:attrName>
                                        </p:attrNameLst>
                                      </p:cBhvr>
                                      <p:tavLst>
                                        <p:tav tm="0">
                                          <p:val>
                                            <p:strVal val="#ppt_x+#ppt_w*1.125000"/>
                                          </p:val>
                                        </p:tav>
                                        <p:tav tm="100000">
                                          <p:val>
                                            <p:strVal val="#ppt_x"/>
                                          </p:val>
                                        </p:tav>
                                      </p:tavLst>
                                    </p:anim>
                                    <p:animEffect transition="in" filter="wipe(left)">
                                      <p:cBhvr>
                                        <p:cTn id="19" dur="500"/>
                                        <p:tgtEl>
                                          <p:spTgt spid="3"/>
                                        </p:tgtEl>
                                      </p:cBhvr>
                                    </p:animEffect>
                                  </p:childTnLst>
                                </p:cTn>
                              </p:par>
                            </p:childTnLst>
                          </p:cTn>
                        </p:par>
                        <p:par>
                          <p:cTn id="20" fill="hold">
                            <p:stCondLst>
                              <p:cond delay="1500"/>
                            </p:stCondLst>
                            <p:childTnLst>
                              <p:par>
                                <p:cTn id="21" presetID="12" presetClass="entr" presetSubtype="2"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additive="base">
                                        <p:cTn id="23" dur="500"/>
                                        <p:tgtEl>
                                          <p:spTgt spid="41"/>
                                        </p:tgtEl>
                                        <p:attrNameLst>
                                          <p:attrName>ppt_x</p:attrName>
                                        </p:attrNameLst>
                                      </p:cBhvr>
                                      <p:tavLst>
                                        <p:tav tm="0">
                                          <p:val>
                                            <p:strVal val="#ppt_x+#ppt_w*1.125000"/>
                                          </p:val>
                                        </p:tav>
                                        <p:tav tm="100000">
                                          <p:val>
                                            <p:strVal val="#ppt_x"/>
                                          </p:val>
                                        </p:tav>
                                      </p:tavLst>
                                    </p:anim>
                                    <p:animEffect transition="in" filter="wipe(left)">
                                      <p:cBhvr>
                                        <p:cTn id="24" dur="500"/>
                                        <p:tgtEl>
                                          <p:spTgt spid="41"/>
                                        </p:tgtEl>
                                      </p:cBhvr>
                                    </p:animEffec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35"/>
                                        </p:tgtEl>
                                        <p:attrNameLst>
                                          <p:attrName>style.visibility</p:attrName>
                                        </p:attrNameLst>
                                      </p:cBhvr>
                                      <p:to>
                                        <p:strVal val="visible"/>
                                      </p:to>
                                    </p:set>
                                    <p:animEffect transition="in" filter="wipe(left)">
                                      <p:cBhvr>
                                        <p:cTn id="28" dur="500"/>
                                        <p:tgtEl>
                                          <p:spTgt spid="35"/>
                                        </p:tgtEl>
                                      </p:cBhvr>
                                    </p:animEffect>
                                  </p:childTnLst>
                                </p:cTn>
                              </p:par>
                            </p:childTnLst>
                          </p:cTn>
                        </p:par>
                        <p:par>
                          <p:cTn id="29" fill="hold">
                            <p:stCondLst>
                              <p:cond delay="2500"/>
                            </p:stCondLst>
                            <p:childTnLst>
                              <p:par>
                                <p:cTn id="30" presetID="12" presetClass="entr" presetSubtype="8"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additive="base">
                                        <p:cTn id="32" dur="500"/>
                                        <p:tgtEl>
                                          <p:spTgt spid="26"/>
                                        </p:tgtEl>
                                        <p:attrNameLst>
                                          <p:attrName>ppt_x</p:attrName>
                                        </p:attrNameLst>
                                      </p:cBhvr>
                                      <p:tavLst>
                                        <p:tav tm="0">
                                          <p:val>
                                            <p:strVal val="#ppt_x-#ppt_w*1.125000"/>
                                          </p:val>
                                        </p:tav>
                                        <p:tav tm="100000">
                                          <p:val>
                                            <p:strVal val="#ppt_x"/>
                                          </p:val>
                                        </p:tav>
                                      </p:tavLst>
                                    </p:anim>
                                    <p:animEffect transition="in" filter="wipe(right)">
                                      <p:cBhvr>
                                        <p:cTn id="33" dur="500"/>
                                        <p:tgtEl>
                                          <p:spTgt spid="26"/>
                                        </p:tgtEl>
                                      </p:cBhvr>
                                    </p:animEffect>
                                  </p:childTnLst>
                                </p:cTn>
                              </p:par>
                            </p:childTnLst>
                          </p:cTn>
                        </p:par>
                        <p:par>
                          <p:cTn id="34" fill="hold">
                            <p:stCondLst>
                              <p:cond delay="3000"/>
                            </p:stCondLst>
                            <p:childTnLst>
                              <p:par>
                                <p:cTn id="35" presetID="12" presetClass="entr" presetSubtype="8" fill="hold" nodeType="afterEffect">
                                  <p:stCondLst>
                                    <p:cond delay="0"/>
                                  </p:stCondLst>
                                  <p:childTnLst>
                                    <p:set>
                                      <p:cBhvr>
                                        <p:cTn id="36" dur="1" fill="hold">
                                          <p:stCondLst>
                                            <p:cond delay="0"/>
                                          </p:stCondLst>
                                        </p:cTn>
                                        <p:tgtEl>
                                          <p:spTgt spid="46"/>
                                        </p:tgtEl>
                                        <p:attrNameLst>
                                          <p:attrName>style.visibility</p:attrName>
                                        </p:attrNameLst>
                                      </p:cBhvr>
                                      <p:to>
                                        <p:strVal val="visible"/>
                                      </p:to>
                                    </p:set>
                                    <p:anim calcmode="lin" valueType="num">
                                      <p:cBhvr additive="base">
                                        <p:cTn id="37" dur="500"/>
                                        <p:tgtEl>
                                          <p:spTgt spid="46"/>
                                        </p:tgtEl>
                                        <p:attrNameLst>
                                          <p:attrName>ppt_x</p:attrName>
                                        </p:attrNameLst>
                                      </p:cBhvr>
                                      <p:tavLst>
                                        <p:tav tm="0">
                                          <p:val>
                                            <p:strVal val="#ppt_x-#ppt_w*1.125000"/>
                                          </p:val>
                                        </p:tav>
                                        <p:tav tm="100000">
                                          <p:val>
                                            <p:strVal val="#ppt_x"/>
                                          </p:val>
                                        </p:tav>
                                      </p:tavLst>
                                    </p:anim>
                                    <p:animEffect transition="in" filter="wipe(right)">
                                      <p:cBhvr>
                                        <p:cTn id="38" dur="500"/>
                                        <p:tgtEl>
                                          <p:spTgt spid="46"/>
                                        </p:tgtEl>
                                      </p:cBhvr>
                                    </p:animEffect>
                                  </p:childTnLst>
                                </p:cTn>
                              </p:par>
                            </p:childTnLst>
                          </p:cTn>
                        </p:par>
                        <p:par>
                          <p:cTn id="39" fill="hold">
                            <p:stCondLst>
                              <p:cond delay="3500"/>
                            </p:stCondLst>
                            <p:childTnLst>
                              <p:par>
                                <p:cTn id="40" presetID="22" presetClass="entr" presetSubtype="1" fill="hold" grpId="0" nodeType="after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wipe(up)">
                                      <p:cBhvr>
                                        <p:cTn id="42" dur="500"/>
                                        <p:tgtEl>
                                          <p:spTgt spid="37"/>
                                        </p:tgtEl>
                                      </p:cBhvr>
                                    </p:animEffect>
                                  </p:childTnLst>
                                </p:cTn>
                              </p:par>
                            </p:childTnLst>
                          </p:cTn>
                        </p:par>
                        <p:par>
                          <p:cTn id="43" fill="hold">
                            <p:stCondLst>
                              <p:cond delay="4000"/>
                            </p:stCondLst>
                            <p:childTnLst>
                              <p:par>
                                <p:cTn id="44" presetID="12" presetClass="entr" presetSubtype="2" fill="hold" nodeType="afterEffect">
                                  <p:stCondLst>
                                    <p:cond delay="0"/>
                                  </p:stCondLst>
                                  <p:childTnLst>
                                    <p:set>
                                      <p:cBhvr>
                                        <p:cTn id="45" dur="1" fill="hold">
                                          <p:stCondLst>
                                            <p:cond delay="0"/>
                                          </p:stCondLst>
                                        </p:cTn>
                                        <p:tgtEl>
                                          <p:spTgt spid="30"/>
                                        </p:tgtEl>
                                        <p:attrNameLst>
                                          <p:attrName>style.visibility</p:attrName>
                                        </p:attrNameLst>
                                      </p:cBhvr>
                                      <p:to>
                                        <p:strVal val="visible"/>
                                      </p:to>
                                    </p:set>
                                    <p:anim calcmode="lin" valueType="num">
                                      <p:cBhvr additive="base">
                                        <p:cTn id="46" dur="500"/>
                                        <p:tgtEl>
                                          <p:spTgt spid="30"/>
                                        </p:tgtEl>
                                        <p:attrNameLst>
                                          <p:attrName>ppt_x</p:attrName>
                                        </p:attrNameLst>
                                      </p:cBhvr>
                                      <p:tavLst>
                                        <p:tav tm="0">
                                          <p:val>
                                            <p:strVal val="#ppt_x+#ppt_w*1.125000"/>
                                          </p:val>
                                        </p:tav>
                                        <p:tav tm="100000">
                                          <p:val>
                                            <p:strVal val="#ppt_x"/>
                                          </p:val>
                                        </p:tav>
                                      </p:tavLst>
                                    </p:anim>
                                    <p:animEffect transition="in" filter="wipe(left)">
                                      <p:cBhvr>
                                        <p:cTn id="47" dur="500"/>
                                        <p:tgtEl>
                                          <p:spTgt spid="30"/>
                                        </p:tgtEl>
                                      </p:cBhvr>
                                    </p:animEffect>
                                  </p:childTnLst>
                                </p:cTn>
                              </p:par>
                            </p:childTnLst>
                          </p:cTn>
                        </p:par>
                        <p:par>
                          <p:cTn id="48" fill="hold">
                            <p:stCondLst>
                              <p:cond delay="4500"/>
                            </p:stCondLst>
                            <p:childTnLst>
                              <p:par>
                                <p:cTn id="49" presetID="12" presetClass="entr" presetSubtype="2" fill="hold" nodeType="afterEffect">
                                  <p:stCondLst>
                                    <p:cond delay="0"/>
                                  </p:stCondLst>
                                  <p:childTnLst>
                                    <p:set>
                                      <p:cBhvr>
                                        <p:cTn id="50" dur="1" fill="hold">
                                          <p:stCondLst>
                                            <p:cond delay="0"/>
                                          </p:stCondLst>
                                        </p:cTn>
                                        <p:tgtEl>
                                          <p:spTgt spid="56"/>
                                        </p:tgtEl>
                                        <p:attrNameLst>
                                          <p:attrName>style.visibility</p:attrName>
                                        </p:attrNameLst>
                                      </p:cBhvr>
                                      <p:to>
                                        <p:strVal val="visible"/>
                                      </p:to>
                                    </p:set>
                                    <p:anim calcmode="lin" valueType="num">
                                      <p:cBhvr additive="base">
                                        <p:cTn id="51" dur="500"/>
                                        <p:tgtEl>
                                          <p:spTgt spid="56"/>
                                        </p:tgtEl>
                                        <p:attrNameLst>
                                          <p:attrName>ppt_x</p:attrName>
                                        </p:attrNameLst>
                                      </p:cBhvr>
                                      <p:tavLst>
                                        <p:tav tm="0">
                                          <p:val>
                                            <p:strVal val="#ppt_x+#ppt_w*1.125000"/>
                                          </p:val>
                                        </p:tav>
                                        <p:tav tm="100000">
                                          <p:val>
                                            <p:strVal val="#ppt_x"/>
                                          </p:val>
                                        </p:tav>
                                      </p:tavLst>
                                    </p:anim>
                                    <p:animEffect transition="in" filter="wipe(left)">
                                      <p:cBhvr>
                                        <p:cTn id="52" dur="500"/>
                                        <p:tgtEl>
                                          <p:spTgt spid="56"/>
                                        </p:tgtEl>
                                      </p:cBhvr>
                                    </p:animEffect>
                                  </p:childTnLst>
                                </p:cTn>
                              </p:par>
                            </p:childTnLst>
                          </p:cTn>
                        </p:par>
                        <p:par>
                          <p:cTn id="53" fill="hold">
                            <p:stCondLst>
                              <p:cond delay="5000"/>
                            </p:stCondLst>
                            <p:childTnLst>
                              <p:par>
                                <p:cTn id="54" presetID="22" presetClass="entr" presetSubtype="4" fill="hold" grpId="0" nodeType="afterEffect">
                                  <p:stCondLst>
                                    <p:cond delay="0"/>
                                  </p:stCondLst>
                                  <p:childTnLst>
                                    <p:set>
                                      <p:cBhvr>
                                        <p:cTn id="55" dur="1" fill="hold">
                                          <p:stCondLst>
                                            <p:cond delay="0"/>
                                          </p:stCondLst>
                                        </p:cTn>
                                        <p:tgtEl>
                                          <p:spTgt spid="36"/>
                                        </p:tgtEl>
                                        <p:attrNameLst>
                                          <p:attrName>style.visibility</p:attrName>
                                        </p:attrNameLst>
                                      </p:cBhvr>
                                      <p:to>
                                        <p:strVal val="visible"/>
                                      </p:to>
                                    </p:set>
                                    <p:animEffect transition="in" filter="wipe(down)">
                                      <p:cBhvr>
                                        <p:cTn id="56" dur="500"/>
                                        <p:tgtEl>
                                          <p:spTgt spid="36"/>
                                        </p:tgtEl>
                                      </p:cBhvr>
                                    </p:animEffect>
                                  </p:childTnLst>
                                </p:cTn>
                              </p:par>
                            </p:childTnLst>
                          </p:cTn>
                        </p:par>
                        <p:par>
                          <p:cTn id="57" fill="hold">
                            <p:stCondLst>
                              <p:cond delay="5500"/>
                            </p:stCondLst>
                            <p:childTnLst>
                              <p:par>
                                <p:cTn id="58" presetID="12" presetClass="entr" presetSubtype="8" fill="hold" nodeType="afterEffect">
                                  <p:stCondLst>
                                    <p:cond delay="0"/>
                                  </p:stCondLst>
                                  <p:childTnLst>
                                    <p:set>
                                      <p:cBhvr>
                                        <p:cTn id="59" dur="1" fill="hold">
                                          <p:stCondLst>
                                            <p:cond delay="0"/>
                                          </p:stCondLst>
                                        </p:cTn>
                                        <p:tgtEl>
                                          <p:spTgt spid="52"/>
                                        </p:tgtEl>
                                        <p:attrNameLst>
                                          <p:attrName>style.visibility</p:attrName>
                                        </p:attrNameLst>
                                      </p:cBhvr>
                                      <p:to>
                                        <p:strVal val="visible"/>
                                      </p:to>
                                    </p:set>
                                    <p:anim calcmode="lin" valueType="num">
                                      <p:cBhvr additive="base">
                                        <p:cTn id="60" dur="500"/>
                                        <p:tgtEl>
                                          <p:spTgt spid="52"/>
                                        </p:tgtEl>
                                        <p:attrNameLst>
                                          <p:attrName>ppt_x</p:attrName>
                                        </p:attrNameLst>
                                      </p:cBhvr>
                                      <p:tavLst>
                                        <p:tav tm="0">
                                          <p:val>
                                            <p:strVal val="#ppt_x-#ppt_w*1.125000"/>
                                          </p:val>
                                        </p:tav>
                                        <p:tav tm="100000">
                                          <p:val>
                                            <p:strVal val="#ppt_x"/>
                                          </p:val>
                                        </p:tav>
                                      </p:tavLst>
                                    </p:anim>
                                    <p:animEffect transition="in" filter="wipe(right)">
                                      <p:cBhvr>
                                        <p:cTn id="61" dur="500"/>
                                        <p:tgtEl>
                                          <p:spTgt spid="52"/>
                                        </p:tgtEl>
                                      </p:cBhvr>
                                    </p:animEffect>
                                  </p:childTnLst>
                                </p:cTn>
                              </p:par>
                            </p:childTnLst>
                          </p:cTn>
                        </p:par>
                        <p:par>
                          <p:cTn id="62" fill="hold">
                            <p:stCondLst>
                              <p:cond delay="6000"/>
                            </p:stCondLst>
                            <p:childTnLst>
                              <p:par>
                                <p:cTn id="63" presetID="12" presetClass="entr" presetSubtype="8" fill="hold" nodeType="afterEffect">
                                  <p:stCondLst>
                                    <p:cond delay="0"/>
                                  </p:stCondLst>
                                  <p:childTnLst>
                                    <p:set>
                                      <p:cBhvr>
                                        <p:cTn id="64" dur="1" fill="hold">
                                          <p:stCondLst>
                                            <p:cond delay="0"/>
                                          </p:stCondLst>
                                        </p:cTn>
                                        <p:tgtEl>
                                          <p:spTgt spid="59"/>
                                        </p:tgtEl>
                                        <p:attrNameLst>
                                          <p:attrName>style.visibility</p:attrName>
                                        </p:attrNameLst>
                                      </p:cBhvr>
                                      <p:to>
                                        <p:strVal val="visible"/>
                                      </p:to>
                                    </p:set>
                                    <p:anim calcmode="lin" valueType="num">
                                      <p:cBhvr additive="base">
                                        <p:cTn id="65" dur="500"/>
                                        <p:tgtEl>
                                          <p:spTgt spid="59"/>
                                        </p:tgtEl>
                                        <p:attrNameLst>
                                          <p:attrName>ppt_x</p:attrName>
                                        </p:attrNameLst>
                                      </p:cBhvr>
                                      <p:tavLst>
                                        <p:tav tm="0">
                                          <p:val>
                                            <p:strVal val="#ppt_x-#ppt_w*1.125000"/>
                                          </p:val>
                                        </p:tav>
                                        <p:tav tm="100000">
                                          <p:val>
                                            <p:strVal val="#ppt_x"/>
                                          </p:val>
                                        </p:tav>
                                      </p:tavLst>
                                    </p:anim>
                                    <p:animEffect transition="in" filter="wipe(right)">
                                      <p:cBhvr>
                                        <p:cTn id="66"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5" grpId="0" animBg="1"/>
      <p:bldP spid="36" grpId="0" animBg="1"/>
      <p:bldP spid="37"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5F5F5"/>
        </a:solidFill>
        <a:effectLst/>
      </p:bgPr>
    </p:bg>
    <p:spTree>
      <p:nvGrpSpPr>
        <p:cNvPr id="1" name=""/>
        <p:cNvGrpSpPr/>
        <p:nvPr/>
      </p:nvGrpSpPr>
      <p:grpSpPr>
        <a:xfrm>
          <a:off x="0" y="0"/>
          <a:ext cx="0" cy="0"/>
          <a:chOff x="0" y="0"/>
          <a:chExt cx="0" cy="0"/>
        </a:xfrm>
      </p:grpSpPr>
      <p:sp>
        <p:nvSpPr>
          <p:cNvPr id="9" name="矩形 8"/>
          <p:cNvSpPr/>
          <p:nvPr/>
        </p:nvSpPr>
        <p:spPr>
          <a:xfrm flipH="1">
            <a:off x="-9462" y="245922"/>
            <a:ext cx="12201461" cy="586311"/>
          </a:xfrm>
          <a:prstGeom prst="rect">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nvSpPr>
        <p:spPr>
          <a:xfrm flipH="1">
            <a:off x="516000" y="75071"/>
            <a:ext cx="928011" cy="928011"/>
          </a:xfrm>
          <a:prstGeom prst="ellipse">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片 5"/>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flipH="1">
            <a:off x="563201" y="118652"/>
            <a:ext cx="839660" cy="831503"/>
          </a:xfrm>
          <a:prstGeom prst="rect">
            <a:avLst/>
          </a:prstGeom>
        </p:spPr>
      </p:pic>
      <p:sp>
        <p:nvSpPr>
          <p:cNvPr id="2" name="文本框 1"/>
          <p:cNvSpPr txBox="1"/>
          <p:nvPr/>
        </p:nvSpPr>
        <p:spPr>
          <a:xfrm>
            <a:off x="1776000" y="320255"/>
            <a:ext cx="2880000" cy="523220"/>
          </a:xfrm>
          <a:prstGeom prst="rect">
            <a:avLst/>
          </a:prstGeom>
          <a:noFill/>
        </p:spPr>
        <p:txBody>
          <a:bodyPr wrap="square" rtlCol="0">
            <a:spAutoFit/>
          </a:bodyPr>
          <a:lstStyle/>
          <a:p>
            <a:r>
              <a:rPr lang="zh-CN" altLang="en-US" sz="2800" dirty="0">
                <a:latin typeface="造字工房悦黑体验版纤细体" pitchFamily="50" charset="-122"/>
                <a:ea typeface="造字工房悦黑体验版纤细体" pitchFamily="50" charset="-122"/>
              </a:rPr>
              <a:t>请点击添加标题</a:t>
            </a:r>
          </a:p>
        </p:txBody>
      </p:sp>
      <p:sp>
        <p:nvSpPr>
          <p:cNvPr id="8" name="MH_Other_1"/>
          <p:cNvSpPr/>
          <p:nvPr>
            <p:custDataLst>
              <p:tags r:id="rId1"/>
            </p:custDataLst>
          </p:nvPr>
        </p:nvSpPr>
        <p:spPr bwMode="auto">
          <a:xfrm rot="20623232">
            <a:off x="1820268" y="2562808"/>
            <a:ext cx="2755950" cy="3278483"/>
          </a:xfrm>
          <a:prstGeom prst="rect">
            <a:avLst/>
          </a:prstGeom>
          <a:solidFill>
            <a:schemeClr val="bg1">
              <a:lumMod val="95000"/>
            </a:schemeClr>
          </a:solidFill>
          <a:ln>
            <a:noFill/>
          </a:ln>
          <a:effectLst>
            <a:outerShdw blurRad="330200" dist="152400" dir="8100000" algn="tr" rotWithShape="0">
              <a:prstClr val="black">
                <a:alpha val="30000"/>
              </a:prstClr>
            </a:outerShdw>
          </a:effectLst>
        </p:spPr>
        <p:txBody>
          <a:bodyPr rtlCol="0" anchor="ctr"/>
          <a:lstStyle/>
          <a:p>
            <a:pPr algn="ctr" eaLnBrk="1" hangingPunct="1">
              <a:spcBef>
                <a:spcPct val="0"/>
              </a:spcBef>
              <a:buFontTx/>
              <a:buNone/>
            </a:pPr>
            <a:endParaRPr lang="zh-CN" altLang="en-US" sz="1600">
              <a:solidFill>
                <a:srgbClr val="FFFFFF"/>
              </a:solidFill>
            </a:endParaRPr>
          </a:p>
        </p:txBody>
      </p:sp>
      <p:sp>
        <p:nvSpPr>
          <p:cNvPr id="10" name="MH_Picture_1"/>
          <p:cNvSpPr/>
          <p:nvPr>
            <p:custDataLst>
              <p:tags r:id="rId2"/>
            </p:custDataLst>
          </p:nvPr>
        </p:nvSpPr>
        <p:spPr bwMode="auto">
          <a:xfrm rot="20623232">
            <a:off x="1888735" y="2674176"/>
            <a:ext cx="2532000" cy="2703046"/>
          </a:xfrm>
          <a:prstGeom prst="rect">
            <a:avLst/>
          </a:prstGeom>
          <a:blipFill dpi="0" rotWithShape="1">
            <a:blip r:embed="rId10"/>
            <a:srcRect/>
            <a:stretch>
              <a:fillRect l="-3377" r="-3377"/>
            </a:stretch>
          </a:blipFill>
          <a:ln>
            <a:noFill/>
          </a:ln>
          <a:effectLst/>
        </p:spPr>
        <p:txBody>
          <a:bodyPr rtlCol="0" anchor="ctr"/>
          <a:lstStyle/>
          <a:p>
            <a:pPr algn="ctr" eaLnBrk="1" hangingPunct="1">
              <a:spcBef>
                <a:spcPct val="0"/>
              </a:spcBef>
              <a:buFontTx/>
              <a:buNone/>
            </a:pPr>
            <a:endParaRPr lang="zh-CN" altLang="en-US" sz="1600">
              <a:solidFill>
                <a:srgbClr val="FFFFFF"/>
              </a:solidFill>
            </a:endParaRPr>
          </a:p>
        </p:txBody>
      </p:sp>
      <p:sp>
        <p:nvSpPr>
          <p:cNvPr id="11" name="MH_Other_2"/>
          <p:cNvSpPr/>
          <p:nvPr>
            <p:custDataLst>
              <p:tags r:id="rId3"/>
            </p:custDataLst>
          </p:nvPr>
        </p:nvSpPr>
        <p:spPr bwMode="auto">
          <a:xfrm rot="21593827">
            <a:off x="3488923" y="1799107"/>
            <a:ext cx="1503521" cy="1496140"/>
          </a:xfrm>
          <a:prstGeom prst="rect">
            <a:avLst/>
          </a:prstGeom>
          <a:solidFill>
            <a:schemeClr val="bg1">
              <a:lumMod val="95000"/>
            </a:schemeClr>
          </a:solidFill>
          <a:ln>
            <a:noFill/>
          </a:ln>
          <a:effectLst>
            <a:outerShdw blurRad="50800" dist="38100" algn="l" rotWithShape="0">
              <a:prstClr val="black">
                <a:alpha val="40000"/>
              </a:prstClr>
            </a:outerShdw>
          </a:effectLst>
        </p:spPr>
        <p:txBody>
          <a:bodyPr rtlCol="0" anchor="ctr"/>
          <a:lstStyle/>
          <a:p>
            <a:pPr algn="ctr" eaLnBrk="1" hangingPunct="1">
              <a:spcBef>
                <a:spcPct val="0"/>
              </a:spcBef>
              <a:buFontTx/>
              <a:buNone/>
            </a:pPr>
            <a:endParaRPr lang="zh-CN" altLang="en-US" sz="1600">
              <a:solidFill>
                <a:srgbClr val="FFFFFF"/>
              </a:solidFill>
            </a:endParaRPr>
          </a:p>
        </p:txBody>
      </p:sp>
      <p:sp>
        <p:nvSpPr>
          <p:cNvPr id="12" name="MH_Picture_2"/>
          <p:cNvSpPr/>
          <p:nvPr>
            <p:custDataLst>
              <p:tags r:id="rId4"/>
            </p:custDataLst>
          </p:nvPr>
        </p:nvSpPr>
        <p:spPr bwMode="auto">
          <a:xfrm rot="21593827">
            <a:off x="3550833" y="1849043"/>
            <a:ext cx="1381344" cy="1380912"/>
          </a:xfrm>
          <a:prstGeom prst="rect">
            <a:avLst/>
          </a:prstGeom>
          <a:blipFill dpi="0" rotWithShape="1">
            <a:blip r:embed="rId11"/>
            <a:srcRect/>
            <a:stretch>
              <a:fillRect l="-16087" t="-79417" r="-89918" b="-26650"/>
            </a:stretch>
          </a:blipFill>
          <a:ln>
            <a:noFill/>
          </a:ln>
          <a:effectLst/>
        </p:spPr>
        <p:txBody>
          <a:bodyPr rtlCol="0" anchor="ctr"/>
          <a:lstStyle/>
          <a:p>
            <a:pPr algn="ctr" eaLnBrk="1" hangingPunct="1">
              <a:spcBef>
                <a:spcPct val="0"/>
              </a:spcBef>
              <a:buFontTx/>
              <a:buNone/>
            </a:pPr>
            <a:endParaRPr lang="zh-CN" altLang="en-US" sz="1600">
              <a:solidFill>
                <a:srgbClr val="FFFFFF"/>
              </a:solidFill>
            </a:endParaRPr>
          </a:p>
        </p:txBody>
      </p:sp>
      <p:sp>
        <p:nvSpPr>
          <p:cNvPr id="13" name="MH_SubTitle_1"/>
          <p:cNvSpPr txBox="1"/>
          <p:nvPr>
            <p:custDataLst>
              <p:tags r:id="rId5"/>
            </p:custDataLst>
          </p:nvPr>
        </p:nvSpPr>
        <p:spPr>
          <a:xfrm rot="20640000">
            <a:off x="2295321" y="5321895"/>
            <a:ext cx="2646691" cy="444109"/>
          </a:xfrm>
          <a:prstGeom prst="rect">
            <a:avLst/>
          </a:prstGeom>
          <a:solidFill>
            <a:schemeClr val="bg1">
              <a:lumMod val="95000"/>
            </a:schemeClr>
          </a:solidFill>
        </p:spPr>
        <p:txBody>
          <a:bodyPr vert="horz" wrap="square" lIns="0" tIns="0" rIns="0" bIns="0" rtlCol="0" anchor="ctr" anchorCtr="0">
            <a:normAutofit/>
          </a:bodyPr>
          <a:lstStyle/>
          <a:p>
            <a:pPr algn="ctr"/>
            <a:r>
              <a:rPr lang="zh-CN" altLang="en-US" sz="1400" dirty="0">
                <a:solidFill>
                  <a:srgbClr val="4F4F4F"/>
                </a:solidFill>
                <a:latin typeface="造字工房悦黑体验版纤细体" pitchFamily="50" charset="-122"/>
                <a:ea typeface="造字工房悦黑体验版纤细体" pitchFamily="50" charset="-122"/>
              </a:rPr>
              <a:t>点击此处添加标题</a:t>
            </a:r>
          </a:p>
        </p:txBody>
      </p:sp>
      <p:sp>
        <p:nvSpPr>
          <p:cNvPr id="14" name="MH_Text_1"/>
          <p:cNvSpPr txBox="1"/>
          <p:nvPr>
            <p:custDataLst>
              <p:tags r:id="rId6"/>
            </p:custDataLst>
          </p:nvPr>
        </p:nvSpPr>
        <p:spPr>
          <a:xfrm>
            <a:off x="5376001" y="1847803"/>
            <a:ext cx="6480000" cy="4101197"/>
          </a:xfrm>
          <a:prstGeom prst="rect">
            <a:avLst/>
          </a:prstGeom>
          <a:noFill/>
        </p:spPr>
        <p:txBody>
          <a:bodyPr wrap="square" lIns="36000" tIns="46800" rIns="36000" rtlCol="0" anchor="t" anchorCtr="0">
            <a:normAutofit/>
          </a:bodyPr>
          <a:lstStyle/>
          <a:p>
            <a:pPr algn="just">
              <a:lnSpc>
                <a:spcPct val="150000"/>
              </a:lnSpc>
              <a:spcBef>
                <a:spcPts val="600"/>
              </a:spcBef>
              <a:spcAft>
                <a:spcPts val="600"/>
              </a:spcAft>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点击添加文本内容点击添加文本内容点击添加文本内容点击添加文本内容点击添加文本内容点击添加文本内容点击添加文本内容点击添加文本内容点击添加文本内容点击添加文本内容点击添加文本内容</a:t>
            </a:r>
            <a:endParaRPr lang="en-US" altLang="zh-CN" sz="1600" dirty="0">
              <a:latin typeface="造字工房悦黑体验版纤细体" pitchFamily="50" charset="-122"/>
              <a:ea typeface="造字工房悦黑体验版纤细体" pitchFamily="50" charset="-122"/>
            </a:endParaRPr>
          </a:p>
          <a:p>
            <a:pPr algn="just">
              <a:lnSpc>
                <a:spcPct val="150000"/>
              </a:lnSpc>
              <a:spcBef>
                <a:spcPts val="600"/>
              </a:spcBef>
              <a:spcAft>
                <a:spcPts val="600"/>
              </a:spcAft>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点击添加文本内容点击添加文本内容点击添加文本内容点击添加文本内容点击添加文本内容点击添加文本内容点击添加文本内容点击添加文本内容点击添加文本内容点击添加文本内容点击添加文本内容</a:t>
            </a:r>
            <a:endParaRPr lang="en-US" altLang="zh-CN" sz="1600" dirty="0">
              <a:latin typeface="造字工房悦黑体验版纤细体" pitchFamily="50" charset="-122"/>
              <a:ea typeface="造字工房悦黑体验版纤细体" pitchFamily="50" charset="-122"/>
            </a:endParaRPr>
          </a:p>
          <a:p>
            <a:pPr algn="just">
              <a:lnSpc>
                <a:spcPct val="150000"/>
              </a:lnSpc>
              <a:spcBef>
                <a:spcPts val="600"/>
              </a:spcBef>
              <a:spcAft>
                <a:spcPts val="600"/>
              </a:spcAft>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点击添加文本内容点击添加文本内容点击添加文本内容点击添加文本内容点击添加文本内容点击添加文本内容点击添加文本内容点击添加文本内容点击添加文本内容点击添加文本内容点击添加文本内容</a:t>
            </a:r>
          </a:p>
        </p:txBody>
      </p:sp>
    </p:spTree>
    <p:extLst>
      <p:ext uri="{BB962C8B-B14F-4D97-AF65-F5344CB8AC3E}">
        <p14:creationId xmlns:p14="http://schemas.microsoft.com/office/powerpoint/2010/main" val="1983408217"/>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1000"/>
                                        <p:tgtEl>
                                          <p:spTgt spid="11"/>
                                        </p:tgtEl>
                                      </p:cBhvr>
                                    </p:animEffect>
                                    <p:anim calcmode="lin" valueType="num">
                                      <p:cBhvr>
                                        <p:cTn id="18" dur="1000" fill="hold"/>
                                        <p:tgtEl>
                                          <p:spTgt spid="11"/>
                                        </p:tgtEl>
                                        <p:attrNameLst>
                                          <p:attrName>ppt_x</p:attrName>
                                        </p:attrNameLst>
                                      </p:cBhvr>
                                      <p:tavLst>
                                        <p:tav tm="0">
                                          <p:val>
                                            <p:strVal val="#ppt_x"/>
                                          </p:val>
                                        </p:tav>
                                        <p:tav tm="100000">
                                          <p:val>
                                            <p:strVal val="#ppt_x"/>
                                          </p:val>
                                        </p:tav>
                                      </p:tavLst>
                                    </p:anim>
                                    <p:anim calcmode="lin" valueType="num">
                                      <p:cBhvr>
                                        <p:cTn id="19" dur="1000" fill="hold"/>
                                        <p:tgtEl>
                                          <p:spTgt spid="11"/>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1000"/>
                                        <p:tgtEl>
                                          <p:spTgt spid="12"/>
                                        </p:tgtEl>
                                      </p:cBhvr>
                                    </p:animEffect>
                                    <p:anim calcmode="lin" valueType="num">
                                      <p:cBhvr>
                                        <p:cTn id="23" dur="1000" fill="hold"/>
                                        <p:tgtEl>
                                          <p:spTgt spid="12"/>
                                        </p:tgtEl>
                                        <p:attrNameLst>
                                          <p:attrName>ppt_x</p:attrName>
                                        </p:attrNameLst>
                                      </p:cBhvr>
                                      <p:tavLst>
                                        <p:tav tm="0">
                                          <p:val>
                                            <p:strVal val="#ppt_x"/>
                                          </p:val>
                                        </p:tav>
                                        <p:tav tm="100000">
                                          <p:val>
                                            <p:strVal val="#ppt_x"/>
                                          </p:val>
                                        </p:tav>
                                      </p:tavLst>
                                    </p:anim>
                                    <p:anim calcmode="lin" valueType="num">
                                      <p:cBhvr>
                                        <p:cTn id="24" dur="1000" fill="hold"/>
                                        <p:tgtEl>
                                          <p:spTgt spid="12"/>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1000"/>
                                        <p:tgtEl>
                                          <p:spTgt spid="13"/>
                                        </p:tgtEl>
                                      </p:cBhvr>
                                    </p:animEffect>
                                    <p:anim calcmode="lin" valueType="num">
                                      <p:cBhvr>
                                        <p:cTn id="28" dur="1000" fill="hold"/>
                                        <p:tgtEl>
                                          <p:spTgt spid="13"/>
                                        </p:tgtEl>
                                        <p:attrNameLst>
                                          <p:attrName>ppt_x</p:attrName>
                                        </p:attrNameLst>
                                      </p:cBhvr>
                                      <p:tavLst>
                                        <p:tav tm="0">
                                          <p:val>
                                            <p:strVal val="#ppt_x"/>
                                          </p:val>
                                        </p:tav>
                                        <p:tav tm="100000">
                                          <p:val>
                                            <p:strVal val="#ppt_x"/>
                                          </p:val>
                                        </p:tav>
                                      </p:tavLst>
                                    </p:anim>
                                    <p:anim calcmode="lin" valueType="num">
                                      <p:cBhvr>
                                        <p:cTn id="29" dur="1000" fill="hold"/>
                                        <p:tgtEl>
                                          <p:spTgt spid="13"/>
                                        </p:tgtEl>
                                        <p:attrNameLst>
                                          <p:attrName>ppt_y</p:attrName>
                                        </p:attrNameLst>
                                      </p:cBhvr>
                                      <p:tavLst>
                                        <p:tav tm="0">
                                          <p:val>
                                            <p:strVal val="#ppt_y+.1"/>
                                          </p:val>
                                        </p:tav>
                                        <p:tav tm="100000">
                                          <p:val>
                                            <p:strVal val="#ppt_y"/>
                                          </p:val>
                                        </p:tav>
                                      </p:tavLst>
                                    </p:anim>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wipe(left)">
                                      <p:cBhvr>
                                        <p:cTn id="3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1" grpId="0" animBg="1"/>
      <p:bldP spid="12" grpId="0" animBg="1"/>
      <p:bldP spid="13" grpId="0" animBg="1"/>
      <p:bldP spid="1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F5F5F5"/>
        </a:solidFill>
        <a:effectLst/>
      </p:bgPr>
    </p:bg>
    <p:spTree>
      <p:nvGrpSpPr>
        <p:cNvPr id="1" name=""/>
        <p:cNvGrpSpPr/>
        <p:nvPr/>
      </p:nvGrpSpPr>
      <p:grpSpPr>
        <a:xfrm>
          <a:off x="0" y="0"/>
          <a:ext cx="0" cy="0"/>
          <a:chOff x="0" y="0"/>
          <a:chExt cx="0" cy="0"/>
        </a:xfrm>
      </p:grpSpPr>
      <p:sp>
        <p:nvSpPr>
          <p:cNvPr id="9" name="矩形 8"/>
          <p:cNvSpPr/>
          <p:nvPr/>
        </p:nvSpPr>
        <p:spPr>
          <a:xfrm flipH="1">
            <a:off x="-9462" y="245922"/>
            <a:ext cx="12201461" cy="586311"/>
          </a:xfrm>
          <a:prstGeom prst="rect">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nvSpPr>
        <p:spPr>
          <a:xfrm flipH="1">
            <a:off x="516000" y="75071"/>
            <a:ext cx="928011" cy="928011"/>
          </a:xfrm>
          <a:prstGeom prst="ellipse">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片 5"/>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flipH="1">
            <a:off x="563201" y="118652"/>
            <a:ext cx="839660" cy="831503"/>
          </a:xfrm>
          <a:prstGeom prst="rect">
            <a:avLst/>
          </a:prstGeom>
        </p:spPr>
      </p:pic>
      <p:sp>
        <p:nvSpPr>
          <p:cNvPr id="2" name="文本框 1"/>
          <p:cNvSpPr txBox="1"/>
          <p:nvPr/>
        </p:nvSpPr>
        <p:spPr>
          <a:xfrm>
            <a:off x="1776000" y="320255"/>
            <a:ext cx="2880000" cy="523220"/>
          </a:xfrm>
          <a:prstGeom prst="rect">
            <a:avLst/>
          </a:prstGeom>
          <a:noFill/>
        </p:spPr>
        <p:txBody>
          <a:bodyPr wrap="square" rtlCol="0">
            <a:spAutoFit/>
          </a:bodyPr>
          <a:lstStyle/>
          <a:p>
            <a:r>
              <a:rPr lang="zh-CN" altLang="en-US" sz="2800" dirty="0">
                <a:latin typeface="造字工房悦黑体验版纤细体" pitchFamily="50" charset="-122"/>
                <a:ea typeface="造字工房悦黑体验版纤细体" pitchFamily="50" charset="-122"/>
              </a:rPr>
              <a:t>请点击添加标题</a:t>
            </a:r>
          </a:p>
        </p:txBody>
      </p:sp>
      <p:grpSp>
        <p:nvGrpSpPr>
          <p:cNvPr id="3" name="组合 2"/>
          <p:cNvGrpSpPr/>
          <p:nvPr/>
        </p:nvGrpSpPr>
        <p:grpSpPr>
          <a:xfrm>
            <a:off x="-9462" y="3895854"/>
            <a:ext cx="12201460" cy="118989"/>
            <a:chOff x="-9462" y="3895854"/>
            <a:chExt cx="12201460" cy="118989"/>
          </a:xfrm>
        </p:grpSpPr>
        <p:cxnSp>
          <p:nvCxnSpPr>
            <p:cNvPr id="44" name="MH_Other_1"/>
            <p:cNvCxnSpPr>
              <a:cxnSpLocks noChangeShapeType="1"/>
            </p:cNvCxnSpPr>
            <p:nvPr>
              <p:custDataLst>
                <p:tags r:id="rId11"/>
              </p:custDataLst>
            </p:nvPr>
          </p:nvCxnSpPr>
          <p:spPr bwMode="auto">
            <a:xfrm>
              <a:off x="4127078" y="3955348"/>
              <a:ext cx="1865324" cy="0"/>
            </a:xfrm>
            <a:prstGeom prst="line">
              <a:avLst/>
            </a:prstGeom>
            <a:noFill/>
            <a:ln w="6350">
              <a:solidFill>
                <a:srgbClr val="D9D9D9"/>
              </a:solidFill>
              <a:round/>
              <a:headEnd/>
              <a:tailEnd/>
            </a:ln>
            <a:extLst>
              <a:ext uri="{909E8E84-426E-40DD-AFC4-6F175D3DCCD1}">
                <a14:hiddenFill xmlns:a14="http://schemas.microsoft.com/office/drawing/2010/main">
                  <a:noFill/>
                </a14:hiddenFill>
              </a:ext>
            </a:extLst>
          </p:spPr>
        </p:cxnSp>
        <p:cxnSp>
          <p:nvCxnSpPr>
            <p:cNvPr id="45" name="MH_Other_2"/>
            <p:cNvCxnSpPr>
              <a:cxnSpLocks noChangeShapeType="1"/>
            </p:cNvCxnSpPr>
            <p:nvPr>
              <p:custDataLst>
                <p:tags r:id="rId12"/>
              </p:custDataLst>
            </p:nvPr>
          </p:nvCxnSpPr>
          <p:spPr bwMode="auto">
            <a:xfrm>
              <a:off x="6142886" y="3955348"/>
              <a:ext cx="1903820" cy="0"/>
            </a:xfrm>
            <a:prstGeom prst="line">
              <a:avLst/>
            </a:prstGeom>
            <a:noFill/>
            <a:ln w="6350">
              <a:solidFill>
                <a:srgbClr val="D9D9D9"/>
              </a:solidFill>
              <a:round/>
              <a:headEnd/>
              <a:tailEnd/>
            </a:ln>
            <a:extLst>
              <a:ext uri="{909E8E84-426E-40DD-AFC4-6F175D3DCCD1}">
                <a14:hiddenFill xmlns:a14="http://schemas.microsoft.com/office/drawing/2010/main">
                  <a:noFill/>
                </a14:hiddenFill>
              </a:ext>
            </a:extLst>
          </p:spPr>
        </p:cxnSp>
        <p:cxnSp>
          <p:nvCxnSpPr>
            <p:cNvPr id="46" name="MH_Other_3"/>
            <p:cNvCxnSpPr>
              <a:cxnSpLocks noChangeShapeType="1"/>
            </p:cNvCxnSpPr>
            <p:nvPr>
              <p:custDataLst>
                <p:tags r:id="rId13"/>
              </p:custDataLst>
            </p:nvPr>
          </p:nvCxnSpPr>
          <p:spPr bwMode="auto">
            <a:xfrm>
              <a:off x="8177946" y="3955348"/>
              <a:ext cx="4014052" cy="0"/>
            </a:xfrm>
            <a:prstGeom prst="line">
              <a:avLst/>
            </a:prstGeom>
            <a:noFill/>
            <a:ln w="6350">
              <a:solidFill>
                <a:srgbClr val="D9D9D9"/>
              </a:solidFill>
              <a:round/>
              <a:headEnd/>
              <a:tailEnd/>
            </a:ln>
            <a:extLst>
              <a:ext uri="{909E8E84-426E-40DD-AFC4-6F175D3DCCD1}">
                <a14:hiddenFill xmlns:a14="http://schemas.microsoft.com/office/drawing/2010/main">
                  <a:noFill/>
                </a14:hiddenFill>
              </a:ext>
            </a:extLst>
          </p:spPr>
        </p:cxnSp>
        <p:cxnSp>
          <p:nvCxnSpPr>
            <p:cNvPr id="47" name="MH_Other_4"/>
            <p:cNvCxnSpPr>
              <a:cxnSpLocks noChangeShapeType="1"/>
            </p:cNvCxnSpPr>
            <p:nvPr>
              <p:custDataLst>
                <p:tags r:id="rId14"/>
              </p:custDataLst>
            </p:nvPr>
          </p:nvCxnSpPr>
          <p:spPr bwMode="auto">
            <a:xfrm>
              <a:off x="2097270" y="3955348"/>
              <a:ext cx="1865324" cy="0"/>
            </a:xfrm>
            <a:prstGeom prst="line">
              <a:avLst/>
            </a:prstGeom>
            <a:noFill/>
            <a:ln w="6350">
              <a:solidFill>
                <a:srgbClr val="D9D9D9"/>
              </a:solidFill>
              <a:round/>
              <a:headEnd/>
              <a:tailEnd/>
            </a:ln>
            <a:extLst>
              <a:ext uri="{909E8E84-426E-40DD-AFC4-6F175D3DCCD1}">
                <a14:hiddenFill xmlns:a14="http://schemas.microsoft.com/office/drawing/2010/main">
                  <a:noFill/>
                </a14:hiddenFill>
              </a:ext>
            </a:extLst>
          </p:spPr>
        </p:cxnSp>
        <p:sp>
          <p:nvSpPr>
            <p:cNvPr id="48" name="MH_Other_5"/>
            <p:cNvSpPr>
              <a:spLocks noChangeArrowheads="1"/>
            </p:cNvSpPr>
            <p:nvPr>
              <p:custDataLst>
                <p:tags r:id="rId15"/>
              </p:custDataLst>
            </p:nvPr>
          </p:nvSpPr>
          <p:spPr bwMode="auto">
            <a:xfrm>
              <a:off x="10109762" y="3895854"/>
              <a:ext cx="118989" cy="118989"/>
            </a:xfrm>
            <a:prstGeom prst="ellipse">
              <a:avLst/>
            </a:prstGeom>
            <a:solidFill>
              <a:srgbClr val="AD433D"/>
            </a:solidFill>
            <a:ln w="38100">
              <a:solidFill>
                <a:schemeClr val="accent1">
                  <a:lumMod val="20000"/>
                  <a:lumOff val="80000"/>
                </a:schemeClr>
              </a:solidFill>
              <a:round/>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endParaRPr lang="zh-CN" altLang="en-US" sz="1800">
                <a:solidFill>
                  <a:srgbClr val="FFFFFF"/>
                </a:solidFill>
              </a:endParaRPr>
            </a:p>
          </p:txBody>
        </p:sp>
        <p:sp>
          <p:nvSpPr>
            <p:cNvPr id="50" name="MH_Other_7"/>
            <p:cNvSpPr>
              <a:spLocks noChangeArrowheads="1"/>
            </p:cNvSpPr>
            <p:nvPr>
              <p:custDataLst>
                <p:tags r:id="rId16"/>
              </p:custDataLst>
            </p:nvPr>
          </p:nvSpPr>
          <p:spPr bwMode="auto">
            <a:xfrm>
              <a:off x="3987090" y="3895854"/>
              <a:ext cx="118989" cy="118989"/>
            </a:xfrm>
            <a:prstGeom prst="ellipse">
              <a:avLst/>
            </a:prstGeom>
            <a:solidFill>
              <a:srgbClr val="0D8798"/>
            </a:solidFill>
            <a:ln w="38100">
              <a:solidFill>
                <a:schemeClr val="accent2">
                  <a:lumMod val="20000"/>
                  <a:lumOff val="80000"/>
                </a:schemeClr>
              </a:solidFill>
              <a:round/>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endParaRPr lang="zh-CN" altLang="en-US" sz="1800">
                <a:solidFill>
                  <a:srgbClr val="FFFFFF"/>
                </a:solidFill>
              </a:endParaRPr>
            </a:p>
          </p:txBody>
        </p:sp>
        <p:sp>
          <p:nvSpPr>
            <p:cNvPr id="52" name="MH_Other_9"/>
            <p:cNvSpPr>
              <a:spLocks noChangeArrowheads="1"/>
            </p:cNvSpPr>
            <p:nvPr>
              <p:custDataLst>
                <p:tags r:id="rId17"/>
              </p:custDataLst>
            </p:nvPr>
          </p:nvSpPr>
          <p:spPr bwMode="auto">
            <a:xfrm>
              <a:off x="8058956" y="3895854"/>
              <a:ext cx="118989" cy="118989"/>
            </a:xfrm>
            <a:prstGeom prst="ellipse">
              <a:avLst/>
            </a:prstGeom>
            <a:solidFill>
              <a:srgbClr val="0D8798"/>
            </a:solidFill>
            <a:ln w="38100">
              <a:solidFill>
                <a:schemeClr val="accent4">
                  <a:lumMod val="20000"/>
                  <a:lumOff val="80000"/>
                </a:schemeClr>
              </a:solidFill>
              <a:round/>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endParaRPr lang="zh-CN" altLang="en-US" sz="1800">
                <a:solidFill>
                  <a:srgbClr val="FFFFFF"/>
                </a:solidFill>
              </a:endParaRPr>
            </a:p>
          </p:txBody>
        </p:sp>
        <p:cxnSp>
          <p:nvCxnSpPr>
            <p:cNvPr id="54" name="MH_Other_11"/>
            <p:cNvCxnSpPr>
              <a:cxnSpLocks noChangeShapeType="1"/>
            </p:cNvCxnSpPr>
            <p:nvPr>
              <p:custDataLst>
                <p:tags r:id="rId18"/>
              </p:custDataLst>
            </p:nvPr>
          </p:nvCxnSpPr>
          <p:spPr bwMode="auto">
            <a:xfrm flipH="1">
              <a:off x="1369338" y="3955348"/>
              <a:ext cx="556447" cy="0"/>
            </a:xfrm>
            <a:prstGeom prst="line">
              <a:avLst/>
            </a:prstGeom>
            <a:noFill/>
            <a:ln w="6350">
              <a:solidFill>
                <a:srgbClr val="47D7C6"/>
              </a:solidFill>
              <a:round/>
              <a:headEnd/>
              <a:tailEnd/>
            </a:ln>
            <a:extLst>
              <a:ext uri="{909E8E84-426E-40DD-AFC4-6F175D3DCCD1}">
                <a14:hiddenFill xmlns:a14="http://schemas.microsoft.com/office/drawing/2010/main">
                  <a:noFill/>
                </a14:hiddenFill>
              </a:ext>
            </a:extLst>
          </p:spPr>
        </p:cxnSp>
        <p:sp>
          <p:nvSpPr>
            <p:cNvPr id="56" name="MH_Other_13"/>
            <p:cNvSpPr>
              <a:spLocks noChangeArrowheads="1"/>
            </p:cNvSpPr>
            <p:nvPr>
              <p:custDataLst>
                <p:tags r:id="rId19"/>
              </p:custDataLst>
            </p:nvPr>
          </p:nvSpPr>
          <p:spPr bwMode="auto">
            <a:xfrm>
              <a:off x="1959032" y="3895854"/>
              <a:ext cx="118989" cy="118989"/>
            </a:xfrm>
            <a:prstGeom prst="ellipse">
              <a:avLst/>
            </a:prstGeom>
            <a:solidFill>
              <a:srgbClr val="AD433D"/>
            </a:solidFill>
            <a:ln w="38100">
              <a:solidFill>
                <a:schemeClr val="accent1">
                  <a:lumMod val="20000"/>
                  <a:lumOff val="80000"/>
                </a:schemeClr>
              </a:solidFill>
              <a:round/>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endParaRPr lang="zh-CN" altLang="en-US" sz="1800">
                <a:solidFill>
                  <a:srgbClr val="FFFFFF"/>
                </a:solidFill>
              </a:endParaRPr>
            </a:p>
          </p:txBody>
        </p:sp>
        <p:sp>
          <p:nvSpPr>
            <p:cNvPr id="58" name="MH_Other_15"/>
            <p:cNvSpPr>
              <a:spLocks noChangeArrowheads="1"/>
            </p:cNvSpPr>
            <p:nvPr>
              <p:custDataLst>
                <p:tags r:id="rId20"/>
              </p:custDataLst>
            </p:nvPr>
          </p:nvSpPr>
          <p:spPr bwMode="auto">
            <a:xfrm>
              <a:off x="6023897" y="3895854"/>
              <a:ext cx="118989" cy="118989"/>
            </a:xfrm>
            <a:prstGeom prst="ellipse">
              <a:avLst/>
            </a:prstGeom>
            <a:solidFill>
              <a:srgbClr val="AD433D"/>
            </a:solidFill>
            <a:ln w="38100">
              <a:solidFill>
                <a:schemeClr val="accent3">
                  <a:lumMod val="20000"/>
                  <a:lumOff val="80000"/>
                </a:schemeClr>
              </a:solidFill>
              <a:round/>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endParaRPr lang="zh-CN" altLang="en-US" sz="1800">
                <a:solidFill>
                  <a:srgbClr val="FFFFFF"/>
                </a:solidFill>
              </a:endParaRPr>
            </a:p>
          </p:txBody>
        </p:sp>
        <p:cxnSp>
          <p:nvCxnSpPr>
            <p:cNvPr id="64" name="MH_Other_21"/>
            <p:cNvCxnSpPr>
              <a:cxnSpLocks noChangeShapeType="1"/>
            </p:cNvCxnSpPr>
            <p:nvPr>
              <p:custDataLst>
                <p:tags r:id="rId21"/>
              </p:custDataLst>
            </p:nvPr>
          </p:nvCxnSpPr>
          <p:spPr bwMode="auto">
            <a:xfrm flipH="1">
              <a:off x="-9462" y="3955348"/>
              <a:ext cx="1935248" cy="0"/>
            </a:xfrm>
            <a:prstGeom prst="line">
              <a:avLst/>
            </a:prstGeom>
            <a:noFill/>
            <a:ln w="6350">
              <a:solidFill>
                <a:srgbClr val="D9D9D9"/>
              </a:solidFill>
              <a:round/>
              <a:headEnd/>
              <a:tailEnd/>
            </a:ln>
            <a:extLst>
              <a:ext uri="{909E8E84-426E-40DD-AFC4-6F175D3DCCD1}">
                <a14:hiddenFill xmlns:a14="http://schemas.microsoft.com/office/drawing/2010/main">
                  <a:noFill/>
                </a14:hiddenFill>
              </a:ext>
            </a:extLst>
          </p:spPr>
        </p:cxnSp>
      </p:grpSp>
      <p:sp>
        <p:nvSpPr>
          <p:cNvPr id="65" name="MH_SubTitle_5"/>
          <p:cNvSpPr txBox="1">
            <a:spLocks noChangeArrowheads="1"/>
          </p:cNvSpPr>
          <p:nvPr>
            <p:custDataLst>
              <p:tags r:id="rId1"/>
            </p:custDataLst>
          </p:nvPr>
        </p:nvSpPr>
        <p:spPr bwMode="auto">
          <a:xfrm>
            <a:off x="9672303" y="3404152"/>
            <a:ext cx="1042901" cy="407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en-US" altLang="zh-CN" sz="1800" b="1" dirty="0"/>
              <a:t>201X</a:t>
            </a:r>
            <a:endParaRPr lang="zh-CN" altLang="en-US" sz="1800" b="1" dirty="0"/>
          </a:p>
        </p:txBody>
      </p:sp>
      <p:sp>
        <p:nvSpPr>
          <p:cNvPr id="66" name="MH_SubTitle_1"/>
          <p:cNvSpPr txBox="1">
            <a:spLocks noChangeArrowheads="1"/>
          </p:cNvSpPr>
          <p:nvPr>
            <p:custDataLst>
              <p:tags r:id="rId2"/>
            </p:custDataLst>
          </p:nvPr>
        </p:nvSpPr>
        <p:spPr bwMode="auto">
          <a:xfrm>
            <a:off x="1497078" y="3450521"/>
            <a:ext cx="1044651" cy="407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defRPr/>
            </a:pPr>
            <a:r>
              <a:rPr lang="en-US" altLang="zh-CN" sz="1800" b="1" dirty="0">
                <a:latin typeface="+mn-lt"/>
                <a:ea typeface="+mn-ea"/>
              </a:rPr>
              <a:t>201X</a:t>
            </a:r>
            <a:endParaRPr lang="zh-CN" altLang="en-US" sz="1800" b="1" dirty="0">
              <a:latin typeface="+mn-lt"/>
              <a:ea typeface="+mn-ea"/>
            </a:endParaRPr>
          </a:p>
        </p:txBody>
      </p:sp>
      <p:sp>
        <p:nvSpPr>
          <p:cNvPr id="67" name="MH_SubTitle_3"/>
          <p:cNvSpPr txBox="1">
            <a:spLocks noChangeArrowheads="1"/>
          </p:cNvSpPr>
          <p:nvPr>
            <p:custDataLst>
              <p:tags r:id="rId3"/>
            </p:custDataLst>
          </p:nvPr>
        </p:nvSpPr>
        <p:spPr bwMode="auto">
          <a:xfrm>
            <a:off x="5600437" y="3404152"/>
            <a:ext cx="1044652" cy="407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en-US" altLang="zh-CN" sz="1800" b="1" dirty="0"/>
              <a:t>201X</a:t>
            </a:r>
            <a:endParaRPr lang="zh-CN" altLang="en-US" sz="1800" b="1" dirty="0"/>
          </a:p>
        </p:txBody>
      </p:sp>
      <p:sp>
        <p:nvSpPr>
          <p:cNvPr id="68" name="MH_SubTitle_2"/>
          <p:cNvSpPr txBox="1">
            <a:spLocks noChangeArrowheads="1"/>
          </p:cNvSpPr>
          <p:nvPr>
            <p:custDataLst>
              <p:tags r:id="rId4"/>
            </p:custDataLst>
          </p:nvPr>
        </p:nvSpPr>
        <p:spPr bwMode="auto">
          <a:xfrm>
            <a:off x="3628375" y="4048091"/>
            <a:ext cx="918663" cy="407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en-US" altLang="zh-CN" sz="1800" b="1" dirty="0"/>
              <a:t>201X</a:t>
            </a:r>
            <a:endParaRPr lang="zh-CN" altLang="en-US" sz="1800" b="1" dirty="0"/>
          </a:p>
        </p:txBody>
      </p:sp>
      <p:sp>
        <p:nvSpPr>
          <p:cNvPr id="69" name="MH_SubTitle_4"/>
          <p:cNvSpPr txBox="1">
            <a:spLocks noChangeArrowheads="1"/>
          </p:cNvSpPr>
          <p:nvPr>
            <p:custDataLst>
              <p:tags r:id="rId5"/>
            </p:custDataLst>
          </p:nvPr>
        </p:nvSpPr>
        <p:spPr bwMode="auto">
          <a:xfrm>
            <a:off x="7591749" y="4048091"/>
            <a:ext cx="1133893" cy="407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defRPr/>
            </a:pPr>
            <a:r>
              <a:rPr lang="en-US" altLang="zh-CN" sz="1800" b="1" dirty="0"/>
              <a:t>201X</a:t>
            </a:r>
            <a:endParaRPr lang="zh-CN" altLang="en-US" sz="1800" b="1" dirty="0"/>
          </a:p>
        </p:txBody>
      </p:sp>
      <p:sp>
        <p:nvSpPr>
          <p:cNvPr id="70" name="MH_Text_2"/>
          <p:cNvSpPr txBox="1">
            <a:spLocks noChangeArrowheads="1"/>
          </p:cNvSpPr>
          <p:nvPr>
            <p:custDataLst>
              <p:tags r:id="rId6"/>
            </p:custDataLst>
          </p:nvPr>
        </p:nvSpPr>
        <p:spPr bwMode="auto">
          <a:xfrm>
            <a:off x="3066908" y="2349000"/>
            <a:ext cx="1758019" cy="1329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norm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20000"/>
              </a:lnSpc>
              <a:spcBef>
                <a:spcPct val="0"/>
              </a:spcBef>
              <a:buNone/>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a:t>
            </a:r>
          </a:p>
        </p:txBody>
      </p:sp>
      <p:sp>
        <p:nvSpPr>
          <p:cNvPr id="71" name="MH_Text_4"/>
          <p:cNvSpPr txBox="1">
            <a:spLocks noChangeArrowheads="1"/>
          </p:cNvSpPr>
          <p:nvPr>
            <p:custDataLst>
              <p:tags r:id="rId7"/>
            </p:custDataLst>
          </p:nvPr>
        </p:nvSpPr>
        <p:spPr bwMode="auto">
          <a:xfrm>
            <a:off x="7145894" y="2349000"/>
            <a:ext cx="1758019" cy="1329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norm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20000"/>
              </a:lnSpc>
              <a:spcBef>
                <a:spcPct val="0"/>
              </a:spcBef>
              <a:buNone/>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a:t>
            </a:r>
          </a:p>
        </p:txBody>
      </p:sp>
      <p:sp>
        <p:nvSpPr>
          <p:cNvPr id="72" name="MH_Text_5"/>
          <p:cNvSpPr txBox="1">
            <a:spLocks noChangeArrowheads="1"/>
          </p:cNvSpPr>
          <p:nvPr>
            <p:custDataLst>
              <p:tags r:id="rId8"/>
            </p:custDataLst>
          </p:nvPr>
        </p:nvSpPr>
        <p:spPr bwMode="auto">
          <a:xfrm>
            <a:off x="9377980" y="4196826"/>
            <a:ext cx="1758019" cy="1329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orm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20000"/>
              </a:lnSpc>
              <a:spcBef>
                <a:spcPct val="0"/>
              </a:spcBef>
              <a:buNone/>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a:t>
            </a:r>
          </a:p>
        </p:txBody>
      </p:sp>
      <p:sp>
        <p:nvSpPr>
          <p:cNvPr id="73" name="MH_Text_1"/>
          <p:cNvSpPr txBox="1">
            <a:spLocks noChangeArrowheads="1"/>
          </p:cNvSpPr>
          <p:nvPr>
            <p:custDataLst>
              <p:tags r:id="rId9"/>
            </p:custDataLst>
          </p:nvPr>
        </p:nvSpPr>
        <p:spPr bwMode="auto">
          <a:xfrm>
            <a:off x="1235999" y="4196826"/>
            <a:ext cx="1758019" cy="6016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20000"/>
              </a:lnSpc>
              <a:spcBef>
                <a:spcPct val="0"/>
              </a:spcBef>
              <a:buNone/>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a:t>
            </a:r>
          </a:p>
        </p:txBody>
      </p:sp>
      <p:sp>
        <p:nvSpPr>
          <p:cNvPr id="74" name="MH_Text_3"/>
          <p:cNvSpPr txBox="1">
            <a:spLocks noChangeArrowheads="1"/>
          </p:cNvSpPr>
          <p:nvPr>
            <p:custDataLst>
              <p:tags r:id="rId10"/>
            </p:custDataLst>
          </p:nvPr>
        </p:nvSpPr>
        <p:spPr bwMode="auto">
          <a:xfrm>
            <a:off x="5306115" y="4196826"/>
            <a:ext cx="1758019" cy="1329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orm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a:lnSpc>
                <a:spcPct val="120000"/>
              </a:lnSpc>
              <a:spcBef>
                <a:spcPct val="0"/>
              </a:spcBef>
              <a:buNone/>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a:t>
            </a:r>
          </a:p>
        </p:txBody>
      </p:sp>
      <p:grpSp>
        <p:nvGrpSpPr>
          <p:cNvPr id="24" name="组合 23"/>
          <p:cNvGrpSpPr/>
          <p:nvPr/>
        </p:nvGrpSpPr>
        <p:grpSpPr>
          <a:xfrm>
            <a:off x="1629818" y="2508618"/>
            <a:ext cx="810669" cy="802792"/>
            <a:chOff x="1629818" y="2508618"/>
            <a:chExt cx="810669" cy="802792"/>
          </a:xfrm>
          <a:effectLst>
            <a:outerShdw blurRad="50800" dist="38100" dir="5400000" algn="t" rotWithShape="0">
              <a:prstClr val="black">
                <a:alpha val="40000"/>
              </a:prstClr>
            </a:outerShdw>
          </a:effectLst>
        </p:grpSpPr>
        <p:pic>
          <p:nvPicPr>
            <p:cNvPr id="75" name="图片 74"/>
            <p:cNvPicPr>
              <a:picLocks noChangeAspect="1"/>
            </p:cNvPicPr>
            <p:nvPr/>
          </p:nvPicPr>
          <p:blipFill>
            <a:blip r:embed="rId25" cstate="print">
              <a:extLst>
                <a:ext uri="{28A0092B-C50C-407E-A947-70E740481C1C}">
                  <a14:useLocalDpi xmlns:a14="http://schemas.microsoft.com/office/drawing/2010/main" val="0"/>
                </a:ext>
              </a:extLst>
            </a:blip>
            <a:srcRect/>
            <a:stretch>
              <a:fillRect/>
            </a:stretch>
          </p:blipFill>
          <p:spPr>
            <a:xfrm>
              <a:off x="1629818" y="2508618"/>
              <a:ext cx="810669" cy="802792"/>
            </a:xfrm>
            <a:custGeom>
              <a:avLst/>
              <a:gdLst>
                <a:gd name="connsiteX0" fmla="*/ 1619281 w 3252937"/>
                <a:gd name="connsiteY0" fmla="*/ 580511 h 3221330"/>
                <a:gd name="connsiteX1" fmla="*/ 599023 w 3252937"/>
                <a:gd name="connsiteY1" fmla="*/ 1600769 h 3221330"/>
                <a:gd name="connsiteX2" fmla="*/ 1619281 w 3252937"/>
                <a:gd name="connsiteY2" fmla="*/ 2621027 h 3221330"/>
                <a:gd name="connsiteX3" fmla="*/ 2639539 w 3252937"/>
                <a:gd name="connsiteY3" fmla="*/ 1600769 h 3221330"/>
                <a:gd name="connsiteX4" fmla="*/ 1619281 w 3252937"/>
                <a:gd name="connsiteY4" fmla="*/ 580511 h 3221330"/>
                <a:gd name="connsiteX5" fmla="*/ 0 w 3252937"/>
                <a:gd name="connsiteY5" fmla="*/ 0 h 3221330"/>
                <a:gd name="connsiteX6" fmla="*/ 3252937 w 3252937"/>
                <a:gd name="connsiteY6" fmla="*/ 0 h 3221330"/>
                <a:gd name="connsiteX7" fmla="*/ 3252937 w 3252937"/>
                <a:gd name="connsiteY7" fmla="*/ 3221330 h 3221330"/>
                <a:gd name="connsiteX8" fmla="*/ 0 w 3252937"/>
                <a:gd name="connsiteY8" fmla="*/ 3221330 h 32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2937" h="3221330">
                  <a:moveTo>
                    <a:pt x="1619281" y="580511"/>
                  </a:moveTo>
                  <a:cubicBezTo>
                    <a:pt x="1055808" y="580511"/>
                    <a:pt x="599023" y="1037296"/>
                    <a:pt x="599023" y="1600769"/>
                  </a:cubicBezTo>
                  <a:cubicBezTo>
                    <a:pt x="599023" y="2164242"/>
                    <a:pt x="1055808" y="2621027"/>
                    <a:pt x="1619281" y="2621027"/>
                  </a:cubicBezTo>
                  <a:cubicBezTo>
                    <a:pt x="2182754" y="2621027"/>
                    <a:pt x="2639539" y="2164242"/>
                    <a:pt x="2639539" y="1600769"/>
                  </a:cubicBezTo>
                  <a:cubicBezTo>
                    <a:pt x="2639539" y="1037296"/>
                    <a:pt x="2182754" y="580511"/>
                    <a:pt x="1619281" y="580511"/>
                  </a:cubicBezTo>
                  <a:close/>
                  <a:moveTo>
                    <a:pt x="0" y="0"/>
                  </a:moveTo>
                  <a:lnTo>
                    <a:pt x="3252937" y="0"/>
                  </a:lnTo>
                  <a:lnTo>
                    <a:pt x="3252937" y="3221330"/>
                  </a:lnTo>
                  <a:lnTo>
                    <a:pt x="0" y="3221330"/>
                  </a:lnTo>
                  <a:close/>
                </a:path>
              </a:pathLst>
            </a:custGeom>
          </p:spPr>
        </p:pic>
        <p:grpSp>
          <p:nvGrpSpPr>
            <p:cNvPr id="84" name="组合 83"/>
            <p:cNvGrpSpPr/>
            <p:nvPr/>
          </p:nvGrpSpPr>
          <p:grpSpPr>
            <a:xfrm>
              <a:off x="1846861" y="2720027"/>
              <a:ext cx="376583" cy="379975"/>
              <a:chOff x="6891338" y="2809876"/>
              <a:chExt cx="176213" cy="177800"/>
            </a:xfrm>
            <a:solidFill>
              <a:srgbClr val="AD433D"/>
            </a:solidFill>
          </p:grpSpPr>
          <p:sp>
            <p:nvSpPr>
              <p:cNvPr id="85" name="Freeform 335"/>
              <p:cNvSpPr>
                <a:spLocks/>
              </p:cNvSpPr>
              <p:nvPr/>
            </p:nvSpPr>
            <p:spPr bwMode="auto">
              <a:xfrm>
                <a:off x="6948488" y="2876551"/>
                <a:ext cx="47625" cy="47625"/>
              </a:xfrm>
              <a:custGeom>
                <a:avLst/>
                <a:gdLst>
                  <a:gd name="T0" fmla="*/ 2 w 30"/>
                  <a:gd name="T1" fmla="*/ 30 h 30"/>
                  <a:gd name="T2" fmla="*/ 30 w 30"/>
                  <a:gd name="T3" fmla="*/ 2 h 30"/>
                  <a:gd name="T4" fmla="*/ 28 w 30"/>
                  <a:gd name="T5" fmla="*/ 0 h 30"/>
                  <a:gd name="T6" fmla="*/ 0 w 30"/>
                  <a:gd name="T7" fmla="*/ 29 h 30"/>
                  <a:gd name="T8" fmla="*/ 2 w 30"/>
                  <a:gd name="T9" fmla="*/ 30 h 30"/>
                </a:gdLst>
                <a:ahLst/>
                <a:cxnLst>
                  <a:cxn ang="0">
                    <a:pos x="T0" y="T1"/>
                  </a:cxn>
                  <a:cxn ang="0">
                    <a:pos x="T2" y="T3"/>
                  </a:cxn>
                  <a:cxn ang="0">
                    <a:pos x="T4" y="T5"/>
                  </a:cxn>
                  <a:cxn ang="0">
                    <a:pos x="T6" y="T7"/>
                  </a:cxn>
                  <a:cxn ang="0">
                    <a:pos x="T8" y="T9"/>
                  </a:cxn>
                </a:cxnLst>
                <a:rect l="0" t="0" r="r" b="b"/>
                <a:pathLst>
                  <a:path w="30" h="30">
                    <a:moveTo>
                      <a:pt x="2" y="30"/>
                    </a:moveTo>
                    <a:lnTo>
                      <a:pt x="30" y="2"/>
                    </a:lnTo>
                    <a:lnTo>
                      <a:pt x="28" y="0"/>
                    </a:lnTo>
                    <a:lnTo>
                      <a:pt x="0" y="29"/>
                    </a:lnTo>
                    <a:lnTo>
                      <a:pt x="2"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36"/>
              <p:cNvSpPr>
                <a:spLocks noEditPoints="1"/>
              </p:cNvSpPr>
              <p:nvPr/>
            </p:nvSpPr>
            <p:spPr bwMode="auto">
              <a:xfrm>
                <a:off x="6891338" y="2809876"/>
                <a:ext cx="176213" cy="177800"/>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108 w 288"/>
                  <a:gd name="T11" fmla="*/ 211 h 288"/>
                  <a:gd name="T12" fmla="*/ 108 w 288"/>
                  <a:gd name="T13" fmla="*/ 211 h 288"/>
                  <a:gd name="T14" fmla="*/ 108 w 288"/>
                  <a:gd name="T15" fmla="*/ 211 h 288"/>
                  <a:gd name="T16" fmla="*/ 108 w 288"/>
                  <a:gd name="T17" fmla="*/ 211 h 288"/>
                  <a:gd name="T18" fmla="*/ 64 w 288"/>
                  <a:gd name="T19" fmla="*/ 225 h 288"/>
                  <a:gd name="T20" fmla="*/ 78 w 288"/>
                  <a:gd name="T21" fmla="*/ 182 h 288"/>
                  <a:gd name="T22" fmla="*/ 78 w 288"/>
                  <a:gd name="T23" fmla="*/ 182 h 288"/>
                  <a:gd name="T24" fmla="*/ 78 w 288"/>
                  <a:gd name="T25" fmla="*/ 182 h 288"/>
                  <a:gd name="T26" fmla="*/ 78 w 288"/>
                  <a:gd name="T27" fmla="*/ 182 h 288"/>
                  <a:gd name="T28" fmla="*/ 78 w 288"/>
                  <a:gd name="T29" fmla="*/ 182 h 288"/>
                  <a:gd name="T30" fmla="*/ 166 w 288"/>
                  <a:gd name="T31" fmla="*/ 94 h 288"/>
                  <a:gd name="T32" fmla="*/ 196 w 288"/>
                  <a:gd name="T33" fmla="*/ 123 h 288"/>
                  <a:gd name="T34" fmla="*/ 108 w 288"/>
                  <a:gd name="T35" fmla="*/ 211 h 288"/>
                  <a:gd name="T36" fmla="*/ 206 w 288"/>
                  <a:gd name="T37" fmla="*/ 113 h 288"/>
                  <a:gd name="T38" fmla="*/ 176 w 288"/>
                  <a:gd name="T39" fmla="*/ 84 h 288"/>
                  <a:gd name="T40" fmla="*/ 196 w 288"/>
                  <a:gd name="T41" fmla="*/ 64 h 288"/>
                  <a:gd name="T42" fmla="*/ 225 w 288"/>
                  <a:gd name="T43" fmla="*/ 94 h 288"/>
                  <a:gd name="T44" fmla="*/ 206 w 288"/>
                  <a:gd name="T45"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8" h="288">
                    <a:moveTo>
                      <a:pt x="144" y="0"/>
                    </a:moveTo>
                    <a:cubicBezTo>
                      <a:pt x="64" y="0"/>
                      <a:pt x="0" y="65"/>
                      <a:pt x="0" y="144"/>
                    </a:cubicBezTo>
                    <a:cubicBezTo>
                      <a:pt x="0" y="224"/>
                      <a:pt x="64" y="288"/>
                      <a:pt x="144" y="288"/>
                    </a:cubicBezTo>
                    <a:cubicBezTo>
                      <a:pt x="224" y="288"/>
                      <a:pt x="288" y="224"/>
                      <a:pt x="288" y="144"/>
                    </a:cubicBezTo>
                    <a:cubicBezTo>
                      <a:pt x="288" y="65"/>
                      <a:pt x="224" y="0"/>
                      <a:pt x="144" y="0"/>
                    </a:cubicBezTo>
                    <a:close/>
                    <a:moveTo>
                      <a:pt x="108" y="211"/>
                    </a:moveTo>
                    <a:cubicBezTo>
                      <a:pt x="108" y="211"/>
                      <a:pt x="108" y="211"/>
                      <a:pt x="108" y="211"/>
                    </a:cubicBezTo>
                    <a:cubicBezTo>
                      <a:pt x="108" y="211"/>
                      <a:pt x="108" y="211"/>
                      <a:pt x="108" y="211"/>
                    </a:cubicBezTo>
                    <a:cubicBezTo>
                      <a:pt x="108" y="211"/>
                      <a:pt x="108" y="211"/>
                      <a:pt x="108" y="211"/>
                    </a:cubicBezTo>
                    <a:cubicBezTo>
                      <a:pt x="64" y="225"/>
                      <a:pt x="64" y="225"/>
                      <a:pt x="64" y="225"/>
                    </a:cubicBezTo>
                    <a:cubicBezTo>
                      <a:pt x="78" y="182"/>
                      <a:pt x="78" y="182"/>
                      <a:pt x="78" y="182"/>
                    </a:cubicBezTo>
                    <a:cubicBezTo>
                      <a:pt x="78" y="182"/>
                      <a:pt x="78" y="182"/>
                      <a:pt x="78" y="182"/>
                    </a:cubicBezTo>
                    <a:cubicBezTo>
                      <a:pt x="78" y="182"/>
                      <a:pt x="78" y="182"/>
                      <a:pt x="78" y="182"/>
                    </a:cubicBezTo>
                    <a:cubicBezTo>
                      <a:pt x="78" y="182"/>
                      <a:pt x="78" y="182"/>
                      <a:pt x="78" y="182"/>
                    </a:cubicBezTo>
                    <a:cubicBezTo>
                      <a:pt x="78" y="182"/>
                      <a:pt x="78" y="182"/>
                      <a:pt x="78" y="182"/>
                    </a:cubicBezTo>
                    <a:cubicBezTo>
                      <a:pt x="166" y="94"/>
                      <a:pt x="166" y="94"/>
                      <a:pt x="166" y="94"/>
                    </a:cubicBezTo>
                    <a:cubicBezTo>
                      <a:pt x="196" y="123"/>
                      <a:pt x="196" y="123"/>
                      <a:pt x="196" y="123"/>
                    </a:cubicBezTo>
                    <a:lnTo>
                      <a:pt x="108" y="211"/>
                    </a:lnTo>
                    <a:close/>
                    <a:moveTo>
                      <a:pt x="206" y="113"/>
                    </a:moveTo>
                    <a:cubicBezTo>
                      <a:pt x="176" y="84"/>
                      <a:pt x="176" y="84"/>
                      <a:pt x="176" y="84"/>
                    </a:cubicBezTo>
                    <a:cubicBezTo>
                      <a:pt x="196" y="64"/>
                      <a:pt x="196" y="64"/>
                      <a:pt x="196" y="64"/>
                    </a:cubicBezTo>
                    <a:cubicBezTo>
                      <a:pt x="225" y="94"/>
                      <a:pt x="225" y="94"/>
                      <a:pt x="225" y="94"/>
                    </a:cubicBezTo>
                    <a:lnTo>
                      <a:pt x="206" y="113"/>
                    </a:lnTo>
                    <a:close/>
                  </a:path>
                </a:pathLst>
              </a:custGeom>
              <a:solidFill>
                <a:schemeClr val="bg1">
                  <a:lumMod val="95000"/>
                </a:schemeClr>
              </a:solidFill>
              <a:ln>
                <a:noFill/>
              </a:ln>
              <a:effectLst>
                <a:outerShdw blurRad="50800" dist="12700" dir="5400000" algn="t"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98" name="组合 97"/>
          <p:cNvGrpSpPr/>
          <p:nvPr/>
        </p:nvGrpSpPr>
        <p:grpSpPr>
          <a:xfrm>
            <a:off x="3649126" y="4630479"/>
            <a:ext cx="810669" cy="802792"/>
            <a:chOff x="3649126" y="4630479"/>
            <a:chExt cx="810669" cy="802792"/>
          </a:xfrm>
          <a:effectLst>
            <a:outerShdw blurRad="50800" dist="38100" dir="16200000" rotWithShape="0">
              <a:prstClr val="black">
                <a:alpha val="40000"/>
              </a:prstClr>
            </a:outerShdw>
          </a:effectLst>
        </p:grpSpPr>
        <p:pic>
          <p:nvPicPr>
            <p:cNvPr id="77" name="图片 76"/>
            <p:cNvPicPr>
              <a:picLocks noChangeAspect="1"/>
            </p:cNvPicPr>
            <p:nvPr/>
          </p:nvPicPr>
          <p:blipFill>
            <a:blip r:embed="rId25" cstate="print">
              <a:extLst>
                <a:ext uri="{28A0092B-C50C-407E-A947-70E740481C1C}">
                  <a14:useLocalDpi xmlns:a14="http://schemas.microsoft.com/office/drawing/2010/main" val="0"/>
                </a:ext>
              </a:extLst>
            </a:blip>
            <a:srcRect/>
            <a:stretch>
              <a:fillRect/>
            </a:stretch>
          </p:blipFill>
          <p:spPr>
            <a:xfrm>
              <a:off x="3649126" y="4630479"/>
              <a:ext cx="810669" cy="802792"/>
            </a:xfrm>
            <a:custGeom>
              <a:avLst/>
              <a:gdLst>
                <a:gd name="connsiteX0" fmla="*/ 1619281 w 3252937"/>
                <a:gd name="connsiteY0" fmla="*/ 580511 h 3221330"/>
                <a:gd name="connsiteX1" fmla="*/ 599023 w 3252937"/>
                <a:gd name="connsiteY1" fmla="*/ 1600769 h 3221330"/>
                <a:gd name="connsiteX2" fmla="*/ 1619281 w 3252937"/>
                <a:gd name="connsiteY2" fmla="*/ 2621027 h 3221330"/>
                <a:gd name="connsiteX3" fmla="*/ 2639539 w 3252937"/>
                <a:gd name="connsiteY3" fmla="*/ 1600769 h 3221330"/>
                <a:gd name="connsiteX4" fmla="*/ 1619281 w 3252937"/>
                <a:gd name="connsiteY4" fmla="*/ 580511 h 3221330"/>
                <a:gd name="connsiteX5" fmla="*/ 0 w 3252937"/>
                <a:gd name="connsiteY5" fmla="*/ 0 h 3221330"/>
                <a:gd name="connsiteX6" fmla="*/ 3252937 w 3252937"/>
                <a:gd name="connsiteY6" fmla="*/ 0 h 3221330"/>
                <a:gd name="connsiteX7" fmla="*/ 3252937 w 3252937"/>
                <a:gd name="connsiteY7" fmla="*/ 3221330 h 3221330"/>
                <a:gd name="connsiteX8" fmla="*/ 0 w 3252937"/>
                <a:gd name="connsiteY8" fmla="*/ 3221330 h 32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2937" h="3221330">
                  <a:moveTo>
                    <a:pt x="1619281" y="580511"/>
                  </a:moveTo>
                  <a:cubicBezTo>
                    <a:pt x="1055808" y="580511"/>
                    <a:pt x="599023" y="1037296"/>
                    <a:pt x="599023" y="1600769"/>
                  </a:cubicBezTo>
                  <a:cubicBezTo>
                    <a:pt x="599023" y="2164242"/>
                    <a:pt x="1055808" y="2621027"/>
                    <a:pt x="1619281" y="2621027"/>
                  </a:cubicBezTo>
                  <a:cubicBezTo>
                    <a:pt x="2182754" y="2621027"/>
                    <a:pt x="2639539" y="2164242"/>
                    <a:pt x="2639539" y="1600769"/>
                  </a:cubicBezTo>
                  <a:cubicBezTo>
                    <a:pt x="2639539" y="1037296"/>
                    <a:pt x="2182754" y="580511"/>
                    <a:pt x="1619281" y="580511"/>
                  </a:cubicBezTo>
                  <a:close/>
                  <a:moveTo>
                    <a:pt x="0" y="0"/>
                  </a:moveTo>
                  <a:lnTo>
                    <a:pt x="3252937" y="0"/>
                  </a:lnTo>
                  <a:lnTo>
                    <a:pt x="3252937" y="3221330"/>
                  </a:lnTo>
                  <a:lnTo>
                    <a:pt x="0" y="3221330"/>
                  </a:lnTo>
                  <a:close/>
                </a:path>
              </a:pathLst>
            </a:custGeom>
          </p:spPr>
        </p:pic>
        <p:grpSp>
          <p:nvGrpSpPr>
            <p:cNvPr id="87" name="组合 86"/>
            <p:cNvGrpSpPr/>
            <p:nvPr/>
          </p:nvGrpSpPr>
          <p:grpSpPr>
            <a:xfrm>
              <a:off x="3866169" y="4843584"/>
              <a:ext cx="376583" cy="376583"/>
              <a:chOff x="7597776" y="2457451"/>
              <a:chExt cx="176213" cy="176213"/>
            </a:xfrm>
            <a:solidFill>
              <a:srgbClr val="0D8798"/>
            </a:solidFill>
          </p:grpSpPr>
          <p:sp>
            <p:nvSpPr>
              <p:cNvPr id="88" name="Freeform 713"/>
              <p:cNvSpPr>
                <a:spLocks/>
              </p:cNvSpPr>
              <p:nvPr/>
            </p:nvSpPr>
            <p:spPr bwMode="auto">
              <a:xfrm>
                <a:off x="7705726" y="2525713"/>
                <a:ext cx="7938" cy="57150"/>
              </a:xfrm>
              <a:custGeom>
                <a:avLst/>
                <a:gdLst>
                  <a:gd name="T0" fmla="*/ 0 w 5"/>
                  <a:gd name="T1" fmla="*/ 0 h 36"/>
                  <a:gd name="T2" fmla="*/ 0 w 5"/>
                  <a:gd name="T3" fmla="*/ 36 h 36"/>
                  <a:gd name="T4" fmla="*/ 5 w 5"/>
                  <a:gd name="T5" fmla="*/ 36 h 36"/>
                  <a:gd name="T6" fmla="*/ 5 w 5"/>
                  <a:gd name="T7" fmla="*/ 0 h 36"/>
                  <a:gd name="T8" fmla="*/ 0 w 5"/>
                  <a:gd name="T9" fmla="*/ 0 h 36"/>
                  <a:gd name="T10" fmla="*/ 0 w 5"/>
                  <a:gd name="T11" fmla="*/ 0 h 36"/>
                </a:gdLst>
                <a:ahLst/>
                <a:cxnLst>
                  <a:cxn ang="0">
                    <a:pos x="T0" y="T1"/>
                  </a:cxn>
                  <a:cxn ang="0">
                    <a:pos x="T2" y="T3"/>
                  </a:cxn>
                  <a:cxn ang="0">
                    <a:pos x="T4" y="T5"/>
                  </a:cxn>
                  <a:cxn ang="0">
                    <a:pos x="T6" y="T7"/>
                  </a:cxn>
                  <a:cxn ang="0">
                    <a:pos x="T8" y="T9"/>
                  </a:cxn>
                  <a:cxn ang="0">
                    <a:pos x="T10" y="T11"/>
                  </a:cxn>
                </a:cxnLst>
                <a:rect l="0" t="0" r="r" b="b"/>
                <a:pathLst>
                  <a:path w="5" h="36">
                    <a:moveTo>
                      <a:pt x="0" y="0"/>
                    </a:moveTo>
                    <a:lnTo>
                      <a:pt x="0" y="36"/>
                    </a:lnTo>
                    <a:lnTo>
                      <a:pt x="5" y="36"/>
                    </a:lnTo>
                    <a:lnTo>
                      <a:pt x="5" y="0"/>
                    </a:lnTo>
                    <a:lnTo>
                      <a:pt x="0" y="0"/>
                    </a:lnTo>
                    <a:lnTo>
                      <a:pt x="0" y="0"/>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Rectangle 714"/>
              <p:cNvSpPr>
                <a:spLocks noChangeArrowheads="1"/>
              </p:cNvSpPr>
              <p:nvPr/>
            </p:nvSpPr>
            <p:spPr bwMode="auto">
              <a:xfrm>
                <a:off x="7721601" y="2525713"/>
                <a:ext cx="7938" cy="57150"/>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715"/>
              <p:cNvSpPr>
                <a:spLocks noEditPoints="1"/>
              </p:cNvSpPr>
              <p:nvPr/>
            </p:nvSpPr>
            <p:spPr bwMode="auto">
              <a:xfrm>
                <a:off x="7597776" y="2457451"/>
                <a:ext cx="176213" cy="176213"/>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230 w 288"/>
                  <a:gd name="T11" fmla="*/ 220 h 288"/>
                  <a:gd name="T12" fmla="*/ 201 w 288"/>
                  <a:gd name="T13" fmla="*/ 220 h 288"/>
                  <a:gd name="T14" fmla="*/ 173 w 288"/>
                  <a:gd name="T15" fmla="*/ 220 h 288"/>
                  <a:gd name="T16" fmla="*/ 142 w 288"/>
                  <a:gd name="T17" fmla="*/ 220 h 288"/>
                  <a:gd name="T18" fmla="*/ 114 w 288"/>
                  <a:gd name="T19" fmla="*/ 220 h 288"/>
                  <a:gd name="T20" fmla="*/ 85 w 288"/>
                  <a:gd name="T21" fmla="*/ 220 h 288"/>
                  <a:gd name="T22" fmla="*/ 85 w 288"/>
                  <a:gd name="T23" fmla="*/ 195 h 288"/>
                  <a:gd name="T24" fmla="*/ 57 w 288"/>
                  <a:gd name="T25" fmla="*/ 195 h 288"/>
                  <a:gd name="T26" fmla="*/ 57 w 288"/>
                  <a:gd name="T27" fmla="*/ 98 h 288"/>
                  <a:gd name="T28" fmla="*/ 82 w 288"/>
                  <a:gd name="T29" fmla="*/ 72 h 288"/>
                  <a:gd name="T30" fmla="*/ 148 w 288"/>
                  <a:gd name="T31" fmla="*/ 72 h 288"/>
                  <a:gd name="T32" fmla="*/ 148 w 288"/>
                  <a:gd name="T33" fmla="*/ 97 h 288"/>
                  <a:gd name="T34" fmla="*/ 167 w 288"/>
                  <a:gd name="T35" fmla="*/ 97 h 288"/>
                  <a:gd name="T36" fmla="*/ 173 w 288"/>
                  <a:gd name="T37" fmla="*/ 97 h 288"/>
                  <a:gd name="T38" fmla="*/ 201 w 288"/>
                  <a:gd name="T39" fmla="*/ 97 h 288"/>
                  <a:gd name="T40" fmla="*/ 230 w 288"/>
                  <a:gd name="T41" fmla="*/ 97 h 288"/>
                  <a:gd name="T42" fmla="*/ 230 w 288"/>
                  <a:gd name="T43" fmla="*/ 2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8" h="288">
                    <a:moveTo>
                      <a:pt x="144" y="0"/>
                    </a:moveTo>
                    <a:cubicBezTo>
                      <a:pt x="64" y="0"/>
                      <a:pt x="0" y="65"/>
                      <a:pt x="0" y="144"/>
                    </a:cubicBezTo>
                    <a:cubicBezTo>
                      <a:pt x="0" y="224"/>
                      <a:pt x="64" y="288"/>
                      <a:pt x="144" y="288"/>
                    </a:cubicBezTo>
                    <a:cubicBezTo>
                      <a:pt x="223" y="288"/>
                      <a:pt x="288" y="224"/>
                      <a:pt x="288" y="144"/>
                    </a:cubicBezTo>
                    <a:cubicBezTo>
                      <a:pt x="288" y="65"/>
                      <a:pt x="223" y="0"/>
                      <a:pt x="144" y="0"/>
                    </a:cubicBezTo>
                    <a:close/>
                    <a:moveTo>
                      <a:pt x="230" y="220"/>
                    </a:moveTo>
                    <a:cubicBezTo>
                      <a:pt x="201" y="220"/>
                      <a:pt x="201" y="220"/>
                      <a:pt x="201" y="220"/>
                    </a:cubicBezTo>
                    <a:cubicBezTo>
                      <a:pt x="173" y="220"/>
                      <a:pt x="173" y="220"/>
                      <a:pt x="173" y="220"/>
                    </a:cubicBezTo>
                    <a:cubicBezTo>
                      <a:pt x="142" y="220"/>
                      <a:pt x="142" y="220"/>
                      <a:pt x="142" y="220"/>
                    </a:cubicBezTo>
                    <a:cubicBezTo>
                      <a:pt x="114" y="220"/>
                      <a:pt x="114" y="220"/>
                      <a:pt x="114" y="220"/>
                    </a:cubicBezTo>
                    <a:cubicBezTo>
                      <a:pt x="85" y="220"/>
                      <a:pt x="85" y="220"/>
                      <a:pt x="85" y="220"/>
                    </a:cubicBezTo>
                    <a:cubicBezTo>
                      <a:pt x="85" y="195"/>
                      <a:pt x="85" y="195"/>
                      <a:pt x="85" y="195"/>
                    </a:cubicBezTo>
                    <a:cubicBezTo>
                      <a:pt x="57" y="195"/>
                      <a:pt x="57" y="195"/>
                      <a:pt x="57" y="195"/>
                    </a:cubicBezTo>
                    <a:cubicBezTo>
                      <a:pt x="57" y="98"/>
                      <a:pt x="57" y="98"/>
                      <a:pt x="57" y="98"/>
                    </a:cubicBezTo>
                    <a:cubicBezTo>
                      <a:pt x="82" y="72"/>
                      <a:pt x="82" y="72"/>
                      <a:pt x="82" y="72"/>
                    </a:cubicBezTo>
                    <a:cubicBezTo>
                      <a:pt x="148" y="72"/>
                      <a:pt x="148" y="72"/>
                      <a:pt x="148" y="72"/>
                    </a:cubicBezTo>
                    <a:cubicBezTo>
                      <a:pt x="148" y="97"/>
                      <a:pt x="148" y="97"/>
                      <a:pt x="148" y="97"/>
                    </a:cubicBezTo>
                    <a:cubicBezTo>
                      <a:pt x="167" y="97"/>
                      <a:pt x="167" y="97"/>
                      <a:pt x="167" y="97"/>
                    </a:cubicBezTo>
                    <a:cubicBezTo>
                      <a:pt x="173" y="97"/>
                      <a:pt x="173" y="97"/>
                      <a:pt x="173" y="97"/>
                    </a:cubicBezTo>
                    <a:cubicBezTo>
                      <a:pt x="201" y="97"/>
                      <a:pt x="201" y="97"/>
                      <a:pt x="201" y="97"/>
                    </a:cubicBezTo>
                    <a:cubicBezTo>
                      <a:pt x="230" y="97"/>
                      <a:pt x="230" y="97"/>
                      <a:pt x="230" y="97"/>
                    </a:cubicBezTo>
                    <a:lnTo>
                      <a:pt x="230" y="220"/>
                    </a:lnTo>
                    <a:close/>
                  </a:path>
                </a:pathLst>
              </a:custGeom>
              <a:solidFill>
                <a:schemeClr val="bg1">
                  <a:lumMod val="95000"/>
                </a:schemeClr>
              </a:solidFill>
              <a:ln>
                <a:noFill/>
              </a:ln>
              <a:effectLst>
                <a:outerShdw blurRad="50800" dist="12700" dir="16200000"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716"/>
              <p:cNvSpPr>
                <a:spLocks/>
              </p:cNvSpPr>
              <p:nvPr/>
            </p:nvSpPr>
            <p:spPr bwMode="auto">
              <a:xfrm>
                <a:off x="7640638" y="2509838"/>
                <a:ext cx="39688" cy="58738"/>
              </a:xfrm>
              <a:custGeom>
                <a:avLst/>
                <a:gdLst>
                  <a:gd name="T0" fmla="*/ 25 w 25"/>
                  <a:gd name="T1" fmla="*/ 0 h 37"/>
                  <a:gd name="T2" fmla="*/ 10 w 25"/>
                  <a:gd name="T3" fmla="*/ 0 h 37"/>
                  <a:gd name="T4" fmla="*/ 10 w 25"/>
                  <a:gd name="T5" fmla="*/ 10 h 37"/>
                  <a:gd name="T6" fmla="*/ 0 w 25"/>
                  <a:gd name="T7" fmla="*/ 10 h 37"/>
                  <a:gd name="T8" fmla="*/ 0 w 25"/>
                  <a:gd name="T9" fmla="*/ 37 h 37"/>
                  <a:gd name="T10" fmla="*/ 25 w 25"/>
                  <a:gd name="T11" fmla="*/ 37 h 37"/>
                  <a:gd name="T12" fmla="*/ 25 w 25"/>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25" h="37">
                    <a:moveTo>
                      <a:pt x="25" y="0"/>
                    </a:moveTo>
                    <a:lnTo>
                      <a:pt x="10" y="0"/>
                    </a:lnTo>
                    <a:lnTo>
                      <a:pt x="10" y="10"/>
                    </a:lnTo>
                    <a:lnTo>
                      <a:pt x="0" y="10"/>
                    </a:lnTo>
                    <a:lnTo>
                      <a:pt x="0" y="37"/>
                    </a:lnTo>
                    <a:lnTo>
                      <a:pt x="25" y="37"/>
                    </a:lnTo>
                    <a:lnTo>
                      <a:pt x="25" y="0"/>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717"/>
              <p:cNvSpPr>
                <a:spLocks/>
              </p:cNvSpPr>
              <p:nvPr/>
            </p:nvSpPr>
            <p:spPr bwMode="auto">
              <a:xfrm>
                <a:off x="7658101" y="2525713"/>
                <a:ext cx="38100" cy="57150"/>
              </a:xfrm>
              <a:custGeom>
                <a:avLst/>
                <a:gdLst>
                  <a:gd name="T0" fmla="*/ 19 w 24"/>
                  <a:gd name="T1" fmla="*/ 0 h 36"/>
                  <a:gd name="T2" fmla="*/ 19 w 24"/>
                  <a:gd name="T3" fmla="*/ 32 h 36"/>
                  <a:gd name="T4" fmla="*/ 0 w 24"/>
                  <a:gd name="T5" fmla="*/ 32 h 36"/>
                  <a:gd name="T6" fmla="*/ 0 w 24"/>
                  <a:gd name="T7" fmla="*/ 36 h 36"/>
                  <a:gd name="T8" fmla="*/ 10 w 24"/>
                  <a:gd name="T9" fmla="*/ 36 h 36"/>
                  <a:gd name="T10" fmla="*/ 21 w 24"/>
                  <a:gd name="T11" fmla="*/ 36 h 36"/>
                  <a:gd name="T12" fmla="*/ 24 w 24"/>
                  <a:gd name="T13" fmla="*/ 36 h 36"/>
                  <a:gd name="T14" fmla="*/ 24 w 24"/>
                  <a:gd name="T15" fmla="*/ 0 h 36"/>
                  <a:gd name="T16" fmla="*/ 20 w 24"/>
                  <a:gd name="T17" fmla="*/ 0 h 36"/>
                  <a:gd name="T18" fmla="*/ 19 w 24"/>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6">
                    <a:moveTo>
                      <a:pt x="19" y="0"/>
                    </a:moveTo>
                    <a:lnTo>
                      <a:pt x="19" y="32"/>
                    </a:lnTo>
                    <a:lnTo>
                      <a:pt x="0" y="32"/>
                    </a:lnTo>
                    <a:lnTo>
                      <a:pt x="0" y="36"/>
                    </a:lnTo>
                    <a:lnTo>
                      <a:pt x="10" y="36"/>
                    </a:lnTo>
                    <a:lnTo>
                      <a:pt x="21" y="36"/>
                    </a:lnTo>
                    <a:lnTo>
                      <a:pt x="24" y="36"/>
                    </a:lnTo>
                    <a:lnTo>
                      <a:pt x="24" y="0"/>
                    </a:lnTo>
                    <a:lnTo>
                      <a:pt x="20" y="0"/>
                    </a:lnTo>
                    <a:lnTo>
                      <a:pt x="19" y="0"/>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5" name="组合 24"/>
          <p:cNvGrpSpPr/>
          <p:nvPr/>
        </p:nvGrpSpPr>
        <p:grpSpPr>
          <a:xfrm>
            <a:off x="5708474" y="2454183"/>
            <a:ext cx="810669" cy="802792"/>
            <a:chOff x="5708474" y="2454183"/>
            <a:chExt cx="810669" cy="802792"/>
          </a:xfrm>
          <a:effectLst>
            <a:outerShdw blurRad="50800" dist="38100" dir="5400000" algn="t" rotWithShape="0">
              <a:prstClr val="black">
                <a:alpha val="40000"/>
              </a:prstClr>
            </a:outerShdw>
          </a:effectLst>
        </p:grpSpPr>
        <p:pic>
          <p:nvPicPr>
            <p:cNvPr id="78" name="图片 77"/>
            <p:cNvPicPr>
              <a:picLocks noChangeAspect="1"/>
            </p:cNvPicPr>
            <p:nvPr/>
          </p:nvPicPr>
          <p:blipFill>
            <a:blip r:embed="rId25" cstate="print">
              <a:extLst>
                <a:ext uri="{28A0092B-C50C-407E-A947-70E740481C1C}">
                  <a14:useLocalDpi xmlns:a14="http://schemas.microsoft.com/office/drawing/2010/main" val="0"/>
                </a:ext>
              </a:extLst>
            </a:blip>
            <a:srcRect/>
            <a:stretch>
              <a:fillRect/>
            </a:stretch>
          </p:blipFill>
          <p:spPr>
            <a:xfrm>
              <a:off x="5708474" y="2454183"/>
              <a:ext cx="810669" cy="802792"/>
            </a:xfrm>
            <a:custGeom>
              <a:avLst/>
              <a:gdLst>
                <a:gd name="connsiteX0" fmla="*/ 1619281 w 3252937"/>
                <a:gd name="connsiteY0" fmla="*/ 580511 h 3221330"/>
                <a:gd name="connsiteX1" fmla="*/ 599023 w 3252937"/>
                <a:gd name="connsiteY1" fmla="*/ 1600769 h 3221330"/>
                <a:gd name="connsiteX2" fmla="*/ 1619281 w 3252937"/>
                <a:gd name="connsiteY2" fmla="*/ 2621027 h 3221330"/>
                <a:gd name="connsiteX3" fmla="*/ 2639539 w 3252937"/>
                <a:gd name="connsiteY3" fmla="*/ 1600769 h 3221330"/>
                <a:gd name="connsiteX4" fmla="*/ 1619281 w 3252937"/>
                <a:gd name="connsiteY4" fmla="*/ 580511 h 3221330"/>
                <a:gd name="connsiteX5" fmla="*/ 0 w 3252937"/>
                <a:gd name="connsiteY5" fmla="*/ 0 h 3221330"/>
                <a:gd name="connsiteX6" fmla="*/ 3252937 w 3252937"/>
                <a:gd name="connsiteY6" fmla="*/ 0 h 3221330"/>
                <a:gd name="connsiteX7" fmla="*/ 3252937 w 3252937"/>
                <a:gd name="connsiteY7" fmla="*/ 3221330 h 3221330"/>
                <a:gd name="connsiteX8" fmla="*/ 0 w 3252937"/>
                <a:gd name="connsiteY8" fmla="*/ 3221330 h 32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2937" h="3221330">
                  <a:moveTo>
                    <a:pt x="1619281" y="580511"/>
                  </a:moveTo>
                  <a:cubicBezTo>
                    <a:pt x="1055808" y="580511"/>
                    <a:pt x="599023" y="1037296"/>
                    <a:pt x="599023" y="1600769"/>
                  </a:cubicBezTo>
                  <a:cubicBezTo>
                    <a:pt x="599023" y="2164242"/>
                    <a:pt x="1055808" y="2621027"/>
                    <a:pt x="1619281" y="2621027"/>
                  </a:cubicBezTo>
                  <a:cubicBezTo>
                    <a:pt x="2182754" y="2621027"/>
                    <a:pt x="2639539" y="2164242"/>
                    <a:pt x="2639539" y="1600769"/>
                  </a:cubicBezTo>
                  <a:cubicBezTo>
                    <a:pt x="2639539" y="1037296"/>
                    <a:pt x="2182754" y="580511"/>
                    <a:pt x="1619281" y="580511"/>
                  </a:cubicBezTo>
                  <a:close/>
                  <a:moveTo>
                    <a:pt x="0" y="0"/>
                  </a:moveTo>
                  <a:lnTo>
                    <a:pt x="3252937" y="0"/>
                  </a:lnTo>
                  <a:lnTo>
                    <a:pt x="3252937" y="3221330"/>
                  </a:lnTo>
                  <a:lnTo>
                    <a:pt x="0" y="3221330"/>
                  </a:lnTo>
                  <a:close/>
                </a:path>
              </a:pathLst>
            </a:custGeom>
          </p:spPr>
        </p:pic>
        <p:grpSp>
          <p:nvGrpSpPr>
            <p:cNvPr id="93" name="组合 92"/>
            <p:cNvGrpSpPr/>
            <p:nvPr/>
          </p:nvGrpSpPr>
          <p:grpSpPr>
            <a:xfrm>
              <a:off x="5925517" y="2667288"/>
              <a:ext cx="376583" cy="376583"/>
              <a:chOff x="7597776" y="3163888"/>
              <a:chExt cx="176213" cy="176213"/>
            </a:xfrm>
            <a:solidFill>
              <a:srgbClr val="AD433D"/>
            </a:solidFill>
          </p:grpSpPr>
          <p:sp>
            <p:nvSpPr>
              <p:cNvPr id="94" name="Freeform 209"/>
              <p:cNvSpPr>
                <a:spLocks noEditPoints="1"/>
              </p:cNvSpPr>
              <p:nvPr/>
            </p:nvSpPr>
            <p:spPr bwMode="auto">
              <a:xfrm>
                <a:off x="7597776" y="3163888"/>
                <a:ext cx="176213" cy="176213"/>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201 w 288"/>
                  <a:gd name="T11" fmla="*/ 228 h 288"/>
                  <a:gd name="T12" fmla="*/ 152 w 288"/>
                  <a:gd name="T13" fmla="*/ 228 h 288"/>
                  <a:gd name="T14" fmla="*/ 165 w 288"/>
                  <a:gd name="T15" fmla="*/ 241 h 288"/>
                  <a:gd name="T16" fmla="*/ 122 w 288"/>
                  <a:gd name="T17" fmla="*/ 241 h 288"/>
                  <a:gd name="T18" fmla="*/ 135 w 288"/>
                  <a:gd name="T19" fmla="*/ 228 h 288"/>
                  <a:gd name="T20" fmla="*/ 86 w 288"/>
                  <a:gd name="T21" fmla="*/ 228 h 288"/>
                  <a:gd name="T22" fmla="*/ 86 w 288"/>
                  <a:gd name="T23" fmla="*/ 149 h 288"/>
                  <a:gd name="T24" fmla="*/ 141 w 288"/>
                  <a:gd name="T25" fmla="*/ 149 h 288"/>
                  <a:gd name="T26" fmla="*/ 92 w 288"/>
                  <a:gd name="T27" fmla="*/ 91 h 288"/>
                  <a:gd name="T28" fmla="*/ 130 w 288"/>
                  <a:gd name="T29" fmla="*/ 91 h 288"/>
                  <a:gd name="T30" fmla="*/ 130 w 288"/>
                  <a:gd name="T31" fmla="*/ 45 h 288"/>
                  <a:gd name="T32" fmla="*/ 156 w 288"/>
                  <a:gd name="T33" fmla="*/ 45 h 288"/>
                  <a:gd name="T34" fmla="*/ 156 w 288"/>
                  <a:gd name="T35" fmla="*/ 91 h 288"/>
                  <a:gd name="T36" fmla="*/ 194 w 288"/>
                  <a:gd name="T37" fmla="*/ 91 h 288"/>
                  <a:gd name="T38" fmla="*/ 145 w 288"/>
                  <a:gd name="T39" fmla="*/ 149 h 288"/>
                  <a:gd name="T40" fmla="*/ 201 w 288"/>
                  <a:gd name="T41" fmla="*/ 149 h 288"/>
                  <a:gd name="T42" fmla="*/ 201 w 288"/>
                  <a:gd name="T43" fmla="*/ 22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8" h="288">
                    <a:moveTo>
                      <a:pt x="144" y="0"/>
                    </a:moveTo>
                    <a:cubicBezTo>
                      <a:pt x="64" y="0"/>
                      <a:pt x="0" y="65"/>
                      <a:pt x="0" y="144"/>
                    </a:cubicBezTo>
                    <a:cubicBezTo>
                      <a:pt x="0" y="224"/>
                      <a:pt x="64" y="288"/>
                      <a:pt x="144" y="288"/>
                    </a:cubicBezTo>
                    <a:cubicBezTo>
                      <a:pt x="224" y="288"/>
                      <a:pt x="288" y="224"/>
                      <a:pt x="288" y="144"/>
                    </a:cubicBezTo>
                    <a:cubicBezTo>
                      <a:pt x="288" y="65"/>
                      <a:pt x="224" y="0"/>
                      <a:pt x="144" y="0"/>
                    </a:cubicBezTo>
                    <a:close/>
                    <a:moveTo>
                      <a:pt x="201" y="228"/>
                    </a:moveTo>
                    <a:cubicBezTo>
                      <a:pt x="152" y="228"/>
                      <a:pt x="152" y="228"/>
                      <a:pt x="152" y="228"/>
                    </a:cubicBezTo>
                    <a:cubicBezTo>
                      <a:pt x="165" y="241"/>
                      <a:pt x="165" y="241"/>
                      <a:pt x="165" y="241"/>
                    </a:cubicBezTo>
                    <a:cubicBezTo>
                      <a:pt x="122" y="241"/>
                      <a:pt x="122" y="241"/>
                      <a:pt x="122" y="241"/>
                    </a:cubicBezTo>
                    <a:cubicBezTo>
                      <a:pt x="135" y="228"/>
                      <a:pt x="135" y="228"/>
                      <a:pt x="135" y="228"/>
                    </a:cubicBezTo>
                    <a:cubicBezTo>
                      <a:pt x="86" y="228"/>
                      <a:pt x="86" y="228"/>
                      <a:pt x="86" y="228"/>
                    </a:cubicBezTo>
                    <a:cubicBezTo>
                      <a:pt x="86" y="149"/>
                      <a:pt x="86" y="149"/>
                      <a:pt x="86" y="149"/>
                    </a:cubicBezTo>
                    <a:cubicBezTo>
                      <a:pt x="141" y="149"/>
                      <a:pt x="141" y="149"/>
                      <a:pt x="141" y="149"/>
                    </a:cubicBezTo>
                    <a:cubicBezTo>
                      <a:pt x="92" y="91"/>
                      <a:pt x="92" y="91"/>
                      <a:pt x="92" y="91"/>
                    </a:cubicBezTo>
                    <a:cubicBezTo>
                      <a:pt x="130" y="91"/>
                      <a:pt x="130" y="91"/>
                      <a:pt x="130" y="91"/>
                    </a:cubicBezTo>
                    <a:cubicBezTo>
                      <a:pt x="130" y="45"/>
                      <a:pt x="130" y="45"/>
                      <a:pt x="130" y="45"/>
                    </a:cubicBezTo>
                    <a:cubicBezTo>
                      <a:pt x="156" y="45"/>
                      <a:pt x="156" y="45"/>
                      <a:pt x="156" y="45"/>
                    </a:cubicBezTo>
                    <a:cubicBezTo>
                      <a:pt x="156" y="91"/>
                      <a:pt x="156" y="91"/>
                      <a:pt x="156" y="91"/>
                    </a:cubicBezTo>
                    <a:cubicBezTo>
                      <a:pt x="194" y="91"/>
                      <a:pt x="194" y="91"/>
                      <a:pt x="194" y="91"/>
                    </a:cubicBezTo>
                    <a:cubicBezTo>
                      <a:pt x="145" y="149"/>
                      <a:pt x="145" y="149"/>
                      <a:pt x="145" y="149"/>
                    </a:cubicBezTo>
                    <a:cubicBezTo>
                      <a:pt x="201" y="149"/>
                      <a:pt x="201" y="149"/>
                      <a:pt x="201" y="149"/>
                    </a:cubicBezTo>
                    <a:lnTo>
                      <a:pt x="201" y="228"/>
                    </a:lnTo>
                    <a:close/>
                  </a:path>
                </a:pathLst>
              </a:custGeom>
              <a:solidFill>
                <a:schemeClr val="bg1">
                  <a:lumMod val="95000"/>
                </a:schemeClr>
              </a:solidFill>
              <a:ln>
                <a:noFill/>
              </a:ln>
              <a:effectLst>
                <a:outerShdw blurRad="50800" dist="12700" dir="5400000" algn="t"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Rectangle 210"/>
              <p:cNvSpPr>
                <a:spLocks noChangeArrowheads="1"/>
              </p:cNvSpPr>
              <p:nvPr/>
            </p:nvSpPr>
            <p:spPr bwMode="auto">
              <a:xfrm>
                <a:off x="7658101" y="3263901"/>
                <a:ext cx="53975" cy="30163"/>
              </a:xfrm>
              <a:prstGeom prst="rect">
                <a:avLst/>
              </a:prstGeom>
              <a:solidFill>
                <a:srgbClr val="D9D9D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99" name="组合 98"/>
          <p:cNvGrpSpPr/>
          <p:nvPr/>
        </p:nvGrpSpPr>
        <p:grpSpPr>
          <a:xfrm>
            <a:off x="7711569" y="4587059"/>
            <a:ext cx="810669" cy="802792"/>
            <a:chOff x="7711569" y="4587059"/>
            <a:chExt cx="810669" cy="802792"/>
          </a:xfrm>
          <a:effectLst>
            <a:outerShdw blurRad="50800" dist="38100" dir="16200000" rotWithShape="0">
              <a:prstClr val="black">
                <a:alpha val="40000"/>
              </a:prstClr>
            </a:outerShdw>
          </a:effectLst>
        </p:grpSpPr>
        <p:pic>
          <p:nvPicPr>
            <p:cNvPr id="79" name="图片 78"/>
            <p:cNvPicPr>
              <a:picLocks noChangeAspect="1"/>
            </p:cNvPicPr>
            <p:nvPr/>
          </p:nvPicPr>
          <p:blipFill>
            <a:blip r:embed="rId25" cstate="print">
              <a:extLst>
                <a:ext uri="{28A0092B-C50C-407E-A947-70E740481C1C}">
                  <a14:useLocalDpi xmlns:a14="http://schemas.microsoft.com/office/drawing/2010/main" val="0"/>
                </a:ext>
              </a:extLst>
            </a:blip>
            <a:srcRect/>
            <a:stretch>
              <a:fillRect/>
            </a:stretch>
          </p:blipFill>
          <p:spPr>
            <a:xfrm>
              <a:off x="7711569" y="4587059"/>
              <a:ext cx="810669" cy="802792"/>
            </a:xfrm>
            <a:custGeom>
              <a:avLst/>
              <a:gdLst>
                <a:gd name="connsiteX0" fmla="*/ 1619281 w 3252937"/>
                <a:gd name="connsiteY0" fmla="*/ 580511 h 3221330"/>
                <a:gd name="connsiteX1" fmla="*/ 599023 w 3252937"/>
                <a:gd name="connsiteY1" fmla="*/ 1600769 h 3221330"/>
                <a:gd name="connsiteX2" fmla="*/ 1619281 w 3252937"/>
                <a:gd name="connsiteY2" fmla="*/ 2621027 h 3221330"/>
                <a:gd name="connsiteX3" fmla="*/ 2639539 w 3252937"/>
                <a:gd name="connsiteY3" fmla="*/ 1600769 h 3221330"/>
                <a:gd name="connsiteX4" fmla="*/ 1619281 w 3252937"/>
                <a:gd name="connsiteY4" fmla="*/ 580511 h 3221330"/>
                <a:gd name="connsiteX5" fmla="*/ 0 w 3252937"/>
                <a:gd name="connsiteY5" fmla="*/ 0 h 3221330"/>
                <a:gd name="connsiteX6" fmla="*/ 3252937 w 3252937"/>
                <a:gd name="connsiteY6" fmla="*/ 0 h 3221330"/>
                <a:gd name="connsiteX7" fmla="*/ 3252937 w 3252937"/>
                <a:gd name="connsiteY7" fmla="*/ 3221330 h 3221330"/>
                <a:gd name="connsiteX8" fmla="*/ 0 w 3252937"/>
                <a:gd name="connsiteY8" fmla="*/ 3221330 h 32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2937" h="3221330">
                  <a:moveTo>
                    <a:pt x="1619281" y="580511"/>
                  </a:moveTo>
                  <a:cubicBezTo>
                    <a:pt x="1055808" y="580511"/>
                    <a:pt x="599023" y="1037296"/>
                    <a:pt x="599023" y="1600769"/>
                  </a:cubicBezTo>
                  <a:cubicBezTo>
                    <a:pt x="599023" y="2164242"/>
                    <a:pt x="1055808" y="2621027"/>
                    <a:pt x="1619281" y="2621027"/>
                  </a:cubicBezTo>
                  <a:cubicBezTo>
                    <a:pt x="2182754" y="2621027"/>
                    <a:pt x="2639539" y="2164242"/>
                    <a:pt x="2639539" y="1600769"/>
                  </a:cubicBezTo>
                  <a:cubicBezTo>
                    <a:pt x="2639539" y="1037296"/>
                    <a:pt x="2182754" y="580511"/>
                    <a:pt x="1619281" y="580511"/>
                  </a:cubicBezTo>
                  <a:close/>
                  <a:moveTo>
                    <a:pt x="0" y="0"/>
                  </a:moveTo>
                  <a:lnTo>
                    <a:pt x="3252937" y="0"/>
                  </a:lnTo>
                  <a:lnTo>
                    <a:pt x="3252937" y="3221330"/>
                  </a:lnTo>
                  <a:lnTo>
                    <a:pt x="0" y="3221330"/>
                  </a:lnTo>
                  <a:close/>
                </a:path>
              </a:pathLst>
            </a:custGeom>
          </p:spPr>
        </p:pic>
        <p:sp>
          <p:nvSpPr>
            <p:cNvPr id="96" name="Freeform 737"/>
            <p:cNvSpPr>
              <a:spLocks noEditPoints="1"/>
            </p:cNvSpPr>
            <p:nvPr/>
          </p:nvSpPr>
          <p:spPr bwMode="auto">
            <a:xfrm>
              <a:off x="7928612" y="4798468"/>
              <a:ext cx="376583" cy="379975"/>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63 w 288"/>
                <a:gd name="T11" fmla="*/ 189 h 288"/>
                <a:gd name="T12" fmla="*/ 77 w 288"/>
                <a:gd name="T13" fmla="*/ 172 h 288"/>
                <a:gd name="T14" fmla="*/ 58 w 288"/>
                <a:gd name="T15" fmla="*/ 147 h 288"/>
                <a:gd name="T16" fmla="*/ 58 w 288"/>
                <a:gd name="T17" fmla="*/ 99 h 288"/>
                <a:gd name="T18" fmla="*/ 83 w 288"/>
                <a:gd name="T19" fmla="*/ 73 h 288"/>
                <a:gd name="T20" fmla="*/ 170 w 288"/>
                <a:gd name="T21" fmla="*/ 73 h 288"/>
                <a:gd name="T22" fmla="*/ 195 w 288"/>
                <a:gd name="T23" fmla="*/ 99 h 288"/>
                <a:gd name="T24" fmla="*/ 195 w 288"/>
                <a:gd name="T25" fmla="*/ 147 h 288"/>
                <a:gd name="T26" fmla="*/ 170 w 288"/>
                <a:gd name="T27" fmla="*/ 173 h 288"/>
                <a:gd name="T28" fmla="*/ 109 w 288"/>
                <a:gd name="T29" fmla="*/ 173 h 288"/>
                <a:gd name="T30" fmla="*/ 70 w 288"/>
                <a:gd name="T31" fmla="*/ 192 h 288"/>
                <a:gd name="T32" fmla="*/ 63 w 288"/>
                <a:gd name="T33" fmla="*/ 189 h 288"/>
                <a:gd name="T34" fmla="*/ 229 w 288"/>
                <a:gd name="T35" fmla="*/ 173 h 288"/>
                <a:gd name="T36" fmla="*/ 211 w 288"/>
                <a:gd name="T37" fmla="*/ 197 h 288"/>
                <a:gd name="T38" fmla="*/ 224 w 288"/>
                <a:gd name="T39" fmla="*/ 214 h 288"/>
                <a:gd name="T40" fmla="*/ 179 w 288"/>
                <a:gd name="T41" fmla="*/ 198 h 288"/>
                <a:gd name="T42" fmla="*/ 118 w 288"/>
                <a:gd name="T43" fmla="*/ 198 h 288"/>
                <a:gd name="T44" fmla="*/ 102 w 288"/>
                <a:gd name="T45" fmla="*/ 193 h 288"/>
                <a:gd name="T46" fmla="*/ 113 w 288"/>
                <a:gd name="T47" fmla="*/ 184 h 288"/>
                <a:gd name="T48" fmla="*/ 170 w 288"/>
                <a:gd name="T49" fmla="*/ 184 h 288"/>
                <a:gd name="T50" fmla="*/ 207 w 288"/>
                <a:gd name="T51" fmla="*/ 147 h 288"/>
                <a:gd name="T52" fmla="*/ 207 w 288"/>
                <a:gd name="T53" fmla="*/ 99 h 288"/>
                <a:gd name="T54" fmla="*/ 229 w 288"/>
                <a:gd name="T55" fmla="*/ 124 h 288"/>
                <a:gd name="T56" fmla="*/ 229 w 288"/>
                <a:gd name="T57" fmla="*/ 17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8" h="288">
                  <a:moveTo>
                    <a:pt x="144" y="0"/>
                  </a:moveTo>
                  <a:cubicBezTo>
                    <a:pt x="64" y="0"/>
                    <a:pt x="0" y="65"/>
                    <a:pt x="0" y="144"/>
                  </a:cubicBezTo>
                  <a:cubicBezTo>
                    <a:pt x="0" y="224"/>
                    <a:pt x="64" y="288"/>
                    <a:pt x="144" y="288"/>
                  </a:cubicBezTo>
                  <a:cubicBezTo>
                    <a:pt x="224" y="288"/>
                    <a:pt x="288" y="224"/>
                    <a:pt x="288" y="144"/>
                  </a:cubicBezTo>
                  <a:cubicBezTo>
                    <a:pt x="288" y="65"/>
                    <a:pt x="224" y="0"/>
                    <a:pt x="144" y="0"/>
                  </a:cubicBezTo>
                  <a:close/>
                  <a:moveTo>
                    <a:pt x="63" y="189"/>
                  </a:moveTo>
                  <a:cubicBezTo>
                    <a:pt x="71" y="183"/>
                    <a:pt x="75" y="177"/>
                    <a:pt x="77" y="172"/>
                  </a:cubicBezTo>
                  <a:cubicBezTo>
                    <a:pt x="66" y="169"/>
                    <a:pt x="58" y="159"/>
                    <a:pt x="58" y="147"/>
                  </a:cubicBezTo>
                  <a:cubicBezTo>
                    <a:pt x="58" y="99"/>
                    <a:pt x="58" y="99"/>
                    <a:pt x="58" y="99"/>
                  </a:cubicBezTo>
                  <a:cubicBezTo>
                    <a:pt x="58" y="84"/>
                    <a:pt x="69" y="73"/>
                    <a:pt x="83" y="73"/>
                  </a:cubicBezTo>
                  <a:cubicBezTo>
                    <a:pt x="170" y="73"/>
                    <a:pt x="170" y="73"/>
                    <a:pt x="170" y="73"/>
                  </a:cubicBezTo>
                  <a:cubicBezTo>
                    <a:pt x="184" y="73"/>
                    <a:pt x="195" y="84"/>
                    <a:pt x="195" y="99"/>
                  </a:cubicBezTo>
                  <a:cubicBezTo>
                    <a:pt x="195" y="147"/>
                    <a:pt x="195" y="147"/>
                    <a:pt x="195" y="147"/>
                  </a:cubicBezTo>
                  <a:cubicBezTo>
                    <a:pt x="195" y="161"/>
                    <a:pt x="184" y="173"/>
                    <a:pt x="170" y="173"/>
                  </a:cubicBezTo>
                  <a:cubicBezTo>
                    <a:pt x="109" y="173"/>
                    <a:pt x="109" y="173"/>
                    <a:pt x="109" y="173"/>
                  </a:cubicBezTo>
                  <a:cubicBezTo>
                    <a:pt x="94" y="188"/>
                    <a:pt x="78" y="192"/>
                    <a:pt x="70" y="192"/>
                  </a:cubicBezTo>
                  <a:cubicBezTo>
                    <a:pt x="64" y="192"/>
                    <a:pt x="61" y="190"/>
                    <a:pt x="63" y="189"/>
                  </a:cubicBezTo>
                  <a:close/>
                  <a:moveTo>
                    <a:pt x="229" y="173"/>
                  </a:moveTo>
                  <a:cubicBezTo>
                    <a:pt x="229" y="185"/>
                    <a:pt x="221" y="195"/>
                    <a:pt x="211" y="197"/>
                  </a:cubicBezTo>
                  <a:cubicBezTo>
                    <a:pt x="212" y="203"/>
                    <a:pt x="216" y="208"/>
                    <a:pt x="224" y="214"/>
                  </a:cubicBezTo>
                  <a:cubicBezTo>
                    <a:pt x="229" y="218"/>
                    <a:pt x="203" y="223"/>
                    <a:pt x="179" y="198"/>
                  </a:cubicBezTo>
                  <a:cubicBezTo>
                    <a:pt x="118" y="198"/>
                    <a:pt x="118" y="198"/>
                    <a:pt x="118" y="198"/>
                  </a:cubicBezTo>
                  <a:cubicBezTo>
                    <a:pt x="112" y="198"/>
                    <a:pt x="106" y="196"/>
                    <a:pt x="102" y="193"/>
                  </a:cubicBezTo>
                  <a:cubicBezTo>
                    <a:pt x="106" y="190"/>
                    <a:pt x="109" y="188"/>
                    <a:pt x="113" y="184"/>
                  </a:cubicBezTo>
                  <a:cubicBezTo>
                    <a:pt x="170" y="184"/>
                    <a:pt x="170" y="184"/>
                    <a:pt x="170" y="184"/>
                  </a:cubicBezTo>
                  <a:cubicBezTo>
                    <a:pt x="190" y="184"/>
                    <a:pt x="207" y="167"/>
                    <a:pt x="207" y="147"/>
                  </a:cubicBezTo>
                  <a:cubicBezTo>
                    <a:pt x="207" y="99"/>
                    <a:pt x="207" y="99"/>
                    <a:pt x="207" y="99"/>
                  </a:cubicBezTo>
                  <a:cubicBezTo>
                    <a:pt x="219" y="100"/>
                    <a:pt x="229" y="111"/>
                    <a:pt x="229" y="124"/>
                  </a:cubicBezTo>
                  <a:lnTo>
                    <a:pt x="229" y="173"/>
                  </a:lnTo>
                  <a:close/>
                </a:path>
              </a:pathLst>
            </a:custGeom>
            <a:solidFill>
              <a:schemeClr val="bg1">
                <a:lumMod val="95000"/>
              </a:schemeClr>
            </a:solidFill>
            <a:ln>
              <a:noFill/>
            </a:ln>
            <a:effectLst>
              <a:outerShdw blurRad="50800" dist="12700" dir="16200000"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8" name="组合 27"/>
          <p:cNvGrpSpPr/>
          <p:nvPr/>
        </p:nvGrpSpPr>
        <p:grpSpPr>
          <a:xfrm>
            <a:off x="9788418" y="2508618"/>
            <a:ext cx="810669" cy="802792"/>
            <a:chOff x="9788418" y="2508618"/>
            <a:chExt cx="810669" cy="802792"/>
          </a:xfrm>
          <a:effectLst>
            <a:outerShdw blurRad="50800" dist="38100" dir="5400000" algn="t" rotWithShape="0">
              <a:prstClr val="black">
                <a:alpha val="40000"/>
              </a:prstClr>
            </a:outerShdw>
          </a:effectLst>
        </p:grpSpPr>
        <p:pic>
          <p:nvPicPr>
            <p:cNvPr id="80" name="图片 79"/>
            <p:cNvPicPr>
              <a:picLocks noChangeAspect="1"/>
            </p:cNvPicPr>
            <p:nvPr/>
          </p:nvPicPr>
          <p:blipFill>
            <a:blip r:embed="rId25" cstate="print">
              <a:extLst>
                <a:ext uri="{28A0092B-C50C-407E-A947-70E740481C1C}">
                  <a14:useLocalDpi xmlns:a14="http://schemas.microsoft.com/office/drawing/2010/main" val="0"/>
                </a:ext>
              </a:extLst>
            </a:blip>
            <a:srcRect/>
            <a:stretch>
              <a:fillRect/>
            </a:stretch>
          </p:blipFill>
          <p:spPr>
            <a:xfrm>
              <a:off x="9788418" y="2508618"/>
              <a:ext cx="810669" cy="802792"/>
            </a:xfrm>
            <a:custGeom>
              <a:avLst/>
              <a:gdLst>
                <a:gd name="connsiteX0" fmla="*/ 1619281 w 3252937"/>
                <a:gd name="connsiteY0" fmla="*/ 580511 h 3221330"/>
                <a:gd name="connsiteX1" fmla="*/ 599023 w 3252937"/>
                <a:gd name="connsiteY1" fmla="*/ 1600769 h 3221330"/>
                <a:gd name="connsiteX2" fmla="*/ 1619281 w 3252937"/>
                <a:gd name="connsiteY2" fmla="*/ 2621027 h 3221330"/>
                <a:gd name="connsiteX3" fmla="*/ 2639539 w 3252937"/>
                <a:gd name="connsiteY3" fmla="*/ 1600769 h 3221330"/>
                <a:gd name="connsiteX4" fmla="*/ 1619281 w 3252937"/>
                <a:gd name="connsiteY4" fmla="*/ 580511 h 3221330"/>
                <a:gd name="connsiteX5" fmla="*/ 0 w 3252937"/>
                <a:gd name="connsiteY5" fmla="*/ 0 h 3221330"/>
                <a:gd name="connsiteX6" fmla="*/ 3252937 w 3252937"/>
                <a:gd name="connsiteY6" fmla="*/ 0 h 3221330"/>
                <a:gd name="connsiteX7" fmla="*/ 3252937 w 3252937"/>
                <a:gd name="connsiteY7" fmla="*/ 3221330 h 3221330"/>
                <a:gd name="connsiteX8" fmla="*/ 0 w 3252937"/>
                <a:gd name="connsiteY8" fmla="*/ 3221330 h 32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2937" h="3221330">
                  <a:moveTo>
                    <a:pt x="1619281" y="580511"/>
                  </a:moveTo>
                  <a:cubicBezTo>
                    <a:pt x="1055808" y="580511"/>
                    <a:pt x="599023" y="1037296"/>
                    <a:pt x="599023" y="1600769"/>
                  </a:cubicBezTo>
                  <a:cubicBezTo>
                    <a:pt x="599023" y="2164242"/>
                    <a:pt x="1055808" y="2621027"/>
                    <a:pt x="1619281" y="2621027"/>
                  </a:cubicBezTo>
                  <a:cubicBezTo>
                    <a:pt x="2182754" y="2621027"/>
                    <a:pt x="2639539" y="2164242"/>
                    <a:pt x="2639539" y="1600769"/>
                  </a:cubicBezTo>
                  <a:cubicBezTo>
                    <a:pt x="2639539" y="1037296"/>
                    <a:pt x="2182754" y="580511"/>
                    <a:pt x="1619281" y="580511"/>
                  </a:cubicBezTo>
                  <a:close/>
                  <a:moveTo>
                    <a:pt x="0" y="0"/>
                  </a:moveTo>
                  <a:lnTo>
                    <a:pt x="3252937" y="0"/>
                  </a:lnTo>
                  <a:lnTo>
                    <a:pt x="3252937" y="3221330"/>
                  </a:lnTo>
                  <a:lnTo>
                    <a:pt x="0" y="3221330"/>
                  </a:lnTo>
                  <a:close/>
                </a:path>
              </a:pathLst>
            </a:custGeom>
          </p:spPr>
        </p:pic>
        <p:sp>
          <p:nvSpPr>
            <p:cNvPr id="97" name="Freeform 711"/>
            <p:cNvSpPr>
              <a:spLocks noEditPoints="1"/>
            </p:cNvSpPr>
            <p:nvPr/>
          </p:nvSpPr>
          <p:spPr bwMode="auto">
            <a:xfrm>
              <a:off x="10005461" y="2721723"/>
              <a:ext cx="376583" cy="376583"/>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91 w 288"/>
                <a:gd name="T11" fmla="*/ 217 h 288"/>
                <a:gd name="T12" fmla="*/ 72 w 288"/>
                <a:gd name="T13" fmla="*/ 198 h 288"/>
                <a:gd name="T14" fmla="*/ 91 w 288"/>
                <a:gd name="T15" fmla="*/ 179 h 288"/>
                <a:gd name="T16" fmla="*/ 110 w 288"/>
                <a:gd name="T17" fmla="*/ 198 h 288"/>
                <a:gd name="T18" fmla="*/ 91 w 288"/>
                <a:gd name="T19" fmla="*/ 217 h 288"/>
                <a:gd name="T20" fmla="*/ 139 w 288"/>
                <a:gd name="T21" fmla="*/ 217 h 288"/>
                <a:gd name="T22" fmla="*/ 120 w 288"/>
                <a:gd name="T23" fmla="*/ 170 h 288"/>
                <a:gd name="T24" fmla="*/ 72 w 288"/>
                <a:gd name="T25" fmla="*/ 150 h 288"/>
                <a:gd name="T26" fmla="*/ 72 w 288"/>
                <a:gd name="T27" fmla="*/ 122 h 288"/>
                <a:gd name="T28" fmla="*/ 167 w 288"/>
                <a:gd name="T29" fmla="*/ 217 h 288"/>
                <a:gd name="T30" fmla="*/ 139 w 288"/>
                <a:gd name="T31" fmla="*/ 217 h 288"/>
                <a:gd name="T32" fmla="*/ 188 w 288"/>
                <a:gd name="T33" fmla="*/ 217 h 288"/>
                <a:gd name="T34" fmla="*/ 72 w 288"/>
                <a:gd name="T35" fmla="*/ 101 h 288"/>
                <a:gd name="T36" fmla="*/ 72 w 288"/>
                <a:gd name="T37" fmla="*/ 73 h 288"/>
                <a:gd name="T38" fmla="*/ 216 w 288"/>
                <a:gd name="T39" fmla="*/ 217 h 288"/>
                <a:gd name="T40" fmla="*/ 188 w 288"/>
                <a:gd name="T41" fmla="*/ 21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8" h="288">
                  <a:moveTo>
                    <a:pt x="144" y="0"/>
                  </a:moveTo>
                  <a:cubicBezTo>
                    <a:pt x="64" y="0"/>
                    <a:pt x="0" y="65"/>
                    <a:pt x="0" y="144"/>
                  </a:cubicBezTo>
                  <a:cubicBezTo>
                    <a:pt x="0" y="224"/>
                    <a:pt x="64" y="288"/>
                    <a:pt x="144" y="288"/>
                  </a:cubicBezTo>
                  <a:cubicBezTo>
                    <a:pt x="224" y="288"/>
                    <a:pt x="288" y="224"/>
                    <a:pt x="288" y="144"/>
                  </a:cubicBezTo>
                  <a:cubicBezTo>
                    <a:pt x="288" y="65"/>
                    <a:pt x="224" y="0"/>
                    <a:pt x="144" y="0"/>
                  </a:cubicBezTo>
                  <a:close/>
                  <a:moveTo>
                    <a:pt x="91" y="217"/>
                  </a:moveTo>
                  <a:cubicBezTo>
                    <a:pt x="81" y="217"/>
                    <a:pt x="72" y="209"/>
                    <a:pt x="72" y="198"/>
                  </a:cubicBezTo>
                  <a:cubicBezTo>
                    <a:pt x="72" y="187"/>
                    <a:pt x="81" y="179"/>
                    <a:pt x="91" y="179"/>
                  </a:cubicBezTo>
                  <a:cubicBezTo>
                    <a:pt x="102" y="179"/>
                    <a:pt x="110" y="187"/>
                    <a:pt x="110" y="198"/>
                  </a:cubicBezTo>
                  <a:cubicBezTo>
                    <a:pt x="110" y="209"/>
                    <a:pt x="102" y="217"/>
                    <a:pt x="91" y="217"/>
                  </a:cubicBezTo>
                  <a:close/>
                  <a:moveTo>
                    <a:pt x="139" y="217"/>
                  </a:moveTo>
                  <a:cubicBezTo>
                    <a:pt x="139" y="199"/>
                    <a:pt x="132" y="183"/>
                    <a:pt x="120" y="170"/>
                  </a:cubicBezTo>
                  <a:cubicBezTo>
                    <a:pt x="107" y="157"/>
                    <a:pt x="90" y="150"/>
                    <a:pt x="72" y="150"/>
                  </a:cubicBezTo>
                  <a:cubicBezTo>
                    <a:pt x="72" y="122"/>
                    <a:pt x="72" y="122"/>
                    <a:pt x="72" y="122"/>
                  </a:cubicBezTo>
                  <a:cubicBezTo>
                    <a:pt x="124" y="122"/>
                    <a:pt x="167" y="165"/>
                    <a:pt x="167" y="217"/>
                  </a:cubicBezTo>
                  <a:lnTo>
                    <a:pt x="139" y="217"/>
                  </a:lnTo>
                  <a:close/>
                  <a:moveTo>
                    <a:pt x="188" y="217"/>
                  </a:moveTo>
                  <a:cubicBezTo>
                    <a:pt x="188" y="153"/>
                    <a:pt x="136" y="101"/>
                    <a:pt x="72" y="101"/>
                  </a:cubicBezTo>
                  <a:cubicBezTo>
                    <a:pt x="72" y="73"/>
                    <a:pt x="72" y="73"/>
                    <a:pt x="72" y="73"/>
                  </a:cubicBezTo>
                  <a:cubicBezTo>
                    <a:pt x="151" y="73"/>
                    <a:pt x="216" y="138"/>
                    <a:pt x="216" y="217"/>
                  </a:cubicBezTo>
                  <a:lnTo>
                    <a:pt x="188" y="217"/>
                  </a:lnTo>
                  <a:close/>
                </a:path>
              </a:pathLst>
            </a:custGeom>
            <a:solidFill>
              <a:schemeClr val="bg1">
                <a:lumMod val="95000"/>
              </a:schemeClr>
            </a:solidFill>
            <a:ln>
              <a:noFill/>
            </a:ln>
            <a:effectLst>
              <a:outerShdw blurRad="50800" dist="12700" dir="5400000" algn="t"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229373560"/>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12" presetClass="entr" presetSubtype="4" fill="hold" grpId="0" nodeType="afterEffect">
                                  <p:stCondLst>
                                    <p:cond delay="0"/>
                                  </p:stCondLst>
                                  <p:childTnLst>
                                    <p:set>
                                      <p:cBhvr>
                                        <p:cTn id="10" dur="1" fill="hold">
                                          <p:stCondLst>
                                            <p:cond delay="0"/>
                                          </p:stCondLst>
                                        </p:cTn>
                                        <p:tgtEl>
                                          <p:spTgt spid="66"/>
                                        </p:tgtEl>
                                        <p:attrNameLst>
                                          <p:attrName>style.visibility</p:attrName>
                                        </p:attrNameLst>
                                      </p:cBhvr>
                                      <p:to>
                                        <p:strVal val="visible"/>
                                      </p:to>
                                    </p:set>
                                    <p:anim calcmode="lin" valueType="num">
                                      <p:cBhvr additive="base">
                                        <p:cTn id="11" dur="500"/>
                                        <p:tgtEl>
                                          <p:spTgt spid="66"/>
                                        </p:tgtEl>
                                        <p:attrNameLst>
                                          <p:attrName>ppt_y</p:attrName>
                                        </p:attrNameLst>
                                      </p:cBhvr>
                                      <p:tavLst>
                                        <p:tav tm="0">
                                          <p:val>
                                            <p:strVal val="#ppt_y+#ppt_h*1.125000"/>
                                          </p:val>
                                        </p:tav>
                                        <p:tav tm="100000">
                                          <p:val>
                                            <p:strVal val="#ppt_y"/>
                                          </p:val>
                                        </p:tav>
                                      </p:tavLst>
                                    </p:anim>
                                    <p:animEffect transition="in" filter="wipe(up)">
                                      <p:cBhvr>
                                        <p:cTn id="12" dur="500"/>
                                        <p:tgtEl>
                                          <p:spTgt spid="66"/>
                                        </p:tgtEl>
                                      </p:cBhvr>
                                    </p:animEffect>
                                  </p:childTnLst>
                                </p:cTn>
                              </p:par>
                            </p:childTnLst>
                          </p:cTn>
                        </p:par>
                        <p:par>
                          <p:cTn id="13" fill="hold">
                            <p:stCondLst>
                              <p:cond delay="1000"/>
                            </p:stCondLst>
                            <p:childTnLst>
                              <p:par>
                                <p:cTn id="14" presetID="12" presetClass="entr" presetSubtype="4" fill="hold" nodeType="after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additive="base">
                                        <p:cTn id="16" dur="500"/>
                                        <p:tgtEl>
                                          <p:spTgt spid="24"/>
                                        </p:tgtEl>
                                        <p:attrNameLst>
                                          <p:attrName>ppt_y</p:attrName>
                                        </p:attrNameLst>
                                      </p:cBhvr>
                                      <p:tavLst>
                                        <p:tav tm="0">
                                          <p:val>
                                            <p:strVal val="#ppt_y+#ppt_h*1.125000"/>
                                          </p:val>
                                        </p:tav>
                                        <p:tav tm="100000">
                                          <p:val>
                                            <p:strVal val="#ppt_y"/>
                                          </p:val>
                                        </p:tav>
                                      </p:tavLst>
                                    </p:anim>
                                    <p:animEffect transition="in" filter="wipe(up)">
                                      <p:cBhvr>
                                        <p:cTn id="17" dur="500"/>
                                        <p:tgtEl>
                                          <p:spTgt spid="24"/>
                                        </p:tgtEl>
                                      </p:cBhvr>
                                    </p:animEffect>
                                  </p:childTnLst>
                                </p:cTn>
                              </p:par>
                              <p:par>
                                <p:cTn id="18" presetID="12" presetClass="entr" presetSubtype="1" fill="hold" grpId="0" nodeType="withEffect">
                                  <p:stCondLst>
                                    <p:cond delay="0"/>
                                  </p:stCondLst>
                                  <p:childTnLst>
                                    <p:set>
                                      <p:cBhvr>
                                        <p:cTn id="19" dur="1" fill="hold">
                                          <p:stCondLst>
                                            <p:cond delay="0"/>
                                          </p:stCondLst>
                                        </p:cTn>
                                        <p:tgtEl>
                                          <p:spTgt spid="73"/>
                                        </p:tgtEl>
                                        <p:attrNameLst>
                                          <p:attrName>style.visibility</p:attrName>
                                        </p:attrNameLst>
                                      </p:cBhvr>
                                      <p:to>
                                        <p:strVal val="visible"/>
                                      </p:to>
                                    </p:set>
                                    <p:anim calcmode="lin" valueType="num">
                                      <p:cBhvr additive="base">
                                        <p:cTn id="20" dur="500"/>
                                        <p:tgtEl>
                                          <p:spTgt spid="73"/>
                                        </p:tgtEl>
                                        <p:attrNameLst>
                                          <p:attrName>ppt_y</p:attrName>
                                        </p:attrNameLst>
                                      </p:cBhvr>
                                      <p:tavLst>
                                        <p:tav tm="0">
                                          <p:val>
                                            <p:strVal val="#ppt_y-#ppt_h*1.125000"/>
                                          </p:val>
                                        </p:tav>
                                        <p:tav tm="100000">
                                          <p:val>
                                            <p:strVal val="#ppt_y"/>
                                          </p:val>
                                        </p:tav>
                                      </p:tavLst>
                                    </p:anim>
                                    <p:animEffect transition="in" filter="wipe(down)">
                                      <p:cBhvr>
                                        <p:cTn id="21" dur="500"/>
                                        <p:tgtEl>
                                          <p:spTgt spid="73"/>
                                        </p:tgtEl>
                                      </p:cBhvr>
                                    </p:animEffect>
                                  </p:childTnLst>
                                </p:cTn>
                              </p:par>
                            </p:childTnLst>
                          </p:cTn>
                        </p:par>
                        <p:par>
                          <p:cTn id="22" fill="hold">
                            <p:stCondLst>
                              <p:cond delay="1500"/>
                            </p:stCondLst>
                            <p:childTnLst>
                              <p:par>
                                <p:cTn id="23" presetID="12" presetClass="entr" presetSubtype="1" fill="hold" grpId="0" nodeType="afterEffect">
                                  <p:stCondLst>
                                    <p:cond delay="0"/>
                                  </p:stCondLst>
                                  <p:childTnLst>
                                    <p:set>
                                      <p:cBhvr>
                                        <p:cTn id="24" dur="1" fill="hold">
                                          <p:stCondLst>
                                            <p:cond delay="0"/>
                                          </p:stCondLst>
                                        </p:cTn>
                                        <p:tgtEl>
                                          <p:spTgt spid="68"/>
                                        </p:tgtEl>
                                        <p:attrNameLst>
                                          <p:attrName>style.visibility</p:attrName>
                                        </p:attrNameLst>
                                      </p:cBhvr>
                                      <p:to>
                                        <p:strVal val="visible"/>
                                      </p:to>
                                    </p:set>
                                    <p:anim calcmode="lin" valueType="num">
                                      <p:cBhvr additive="base">
                                        <p:cTn id="25" dur="500"/>
                                        <p:tgtEl>
                                          <p:spTgt spid="68"/>
                                        </p:tgtEl>
                                        <p:attrNameLst>
                                          <p:attrName>ppt_y</p:attrName>
                                        </p:attrNameLst>
                                      </p:cBhvr>
                                      <p:tavLst>
                                        <p:tav tm="0">
                                          <p:val>
                                            <p:strVal val="#ppt_y-#ppt_h*1.125000"/>
                                          </p:val>
                                        </p:tav>
                                        <p:tav tm="100000">
                                          <p:val>
                                            <p:strVal val="#ppt_y"/>
                                          </p:val>
                                        </p:tav>
                                      </p:tavLst>
                                    </p:anim>
                                    <p:animEffect transition="in" filter="wipe(down)">
                                      <p:cBhvr>
                                        <p:cTn id="26" dur="500"/>
                                        <p:tgtEl>
                                          <p:spTgt spid="68"/>
                                        </p:tgtEl>
                                      </p:cBhvr>
                                    </p:animEffect>
                                  </p:childTnLst>
                                </p:cTn>
                              </p:par>
                            </p:childTnLst>
                          </p:cTn>
                        </p:par>
                        <p:par>
                          <p:cTn id="27" fill="hold">
                            <p:stCondLst>
                              <p:cond delay="2000"/>
                            </p:stCondLst>
                            <p:childTnLst>
                              <p:par>
                                <p:cTn id="28" presetID="12" presetClass="entr" presetSubtype="1" fill="hold" nodeType="afterEffect">
                                  <p:stCondLst>
                                    <p:cond delay="0"/>
                                  </p:stCondLst>
                                  <p:childTnLst>
                                    <p:set>
                                      <p:cBhvr>
                                        <p:cTn id="29" dur="1" fill="hold">
                                          <p:stCondLst>
                                            <p:cond delay="0"/>
                                          </p:stCondLst>
                                        </p:cTn>
                                        <p:tgtEl>
                                          <p:spTgt spid="98"/>
                                        </p:tgtEl>
                                        <p:attrNameLst>
                                          <p:attrName>style.visibility</p:attrName>
                                        </p:attrNameLst>
                                      </p:cBhvr>
                                      <p:to>
                                        <p:strVal val="visible"/>
                                      </p:to>
                                    </p:set>
                                    <p:anim calcmode="lin" valueType="num">
                                      <p:cBhvr additive="base">
                                        <p:cTn id="30" dur="500"/>
                                        <p:tgtEl>
                                          <p:spTgt spid="98"/>
                                        </p:tgtEl>
                                        <p:attrNameLst>
                                          <p:attrName>ppt_y</p:attrName>
                                        </p:attrNameLst>
                                      </p:cBhvr>
                                      <p:tavLst>
                                        <p:tav tm="0">
                                          <p:val>
                                            <p:strVal val="#ppt_y-#ppt_h*1.125000"/>
                                          </p:val>
                                        </p:tav>
                                        <p:tav tm="100000">
                                          <p:val>
                                            <p:strVal val="#ppt_y"/>
                                          </p:val>
                                        </p:tav>
                                      </p:tavLst>
                                    </p:anim>
                                    <p:animEffect transition="in" filter="wipe(down)">
                                      <p:cBhvr>
                                        <p:cTn id="31" dur="500"/>
                                        <p:tgtEl>
                                          <p:spTgt spid="98"/>
                                        </p:tgtEl>
                                      </p:cBhvr>
                                    </p:animEffect>
                                  </p:childTnLst>
                                </p:cTn>
                              </p:par>
                              <p:par>
                                <p:cTn id="32" presetID="12" presetClass="entr" presetSubtype="4" fill="hold" grpId="0" nodeType="withEffect">
                                  <p:stCondLst>
                                    <p:cond delay="0"/>
                                  </p:stCondLst>
                                  <p:childTnLst>
                                    <p:set>
                                      <p:cBhvr>
                                        <p:cTn id="33" dur="1" fill="hold">
                                          <p:stCondLst>
                                            <p:cond delay="0"/>
                                          </p:stCondLst>
                                        </p:cTn>
                                        <p:tgtEl>
                                          <p:spTgt spid="70"/>
                                        </p:tgtEl>
                                        <p:attrNameLst>
                                          <p:attrName>style.visibility</p:attrName>
                                        </p:attrNameLst>
                                      </p:cBhvr>
                                      <p:to>
                                        <p:strVal val="visible"/>
                                      </p:to>
                                    </p:set>
                                    <p:anim calcmode="lin" valueType="num">
                                      <p:cBhvr additive="base">
                                        <p:cTn id="34" dur="500"/>
                                        <p:tgtEl>
                                          <p:spTgt spid="70"/>
                                        </p:tgtEl>
                                        <p:attrNameLst>
                                          <p:attrName>ppt_y</p:attrName>
                                        </p:attrNameLst>
                                      </p:cBhvr>
                                      <p:tavLst>
                                        <p:tav tm="0">
                                          <p:val>
                                            <p:strVal val="#ppt_y+#ppt_h*1.125000"/>
                                          </p:val>
                                        </p:tav>
                                        <p:tav tm="100000">
                                          <p:val>
                                            <p:strVal val="#ppt_y"/>
                                          </p:val>
                                        </p:tav>
                                      </p:tavLst>
                                    </p:anim>
                                    <p:animEffect transition="in" filter="wipe(up)">
                                      <p:cBhvr>
                                        <p:cTn id="35" dur="500"/>
                                        <p:tgtEl>
                                          <p:spTgt spid="70"/>
                                        </p:tgtEl>
                                      </p:cBhvr>
                                    </p:animEffect>
                                  </p:childTnLst>
                                </p:cTn>
                              </p:par>
                            </p:childTnLst>
                          </p:cTn>
                        </p:par>
                        <p:par>
                          <p:cTn id="36" fill="hold">
                            <p:stCondLst>
                              <p:cond delay="2500"/>
                            </p:stCondLst>
                            <p:childTnLst>
                              <p:par>
                                <p:cTn id="37" presetID="12" presetClass="entr" presetSubtype="4" fill="hold" grpId="0" nodeType="afterEffect">
                                  <p:stCondLst>
                                    <p:cond delay="0"/>
                                  </p:stCondLst>
                                  <p:childTnLst>
                                    <p:set>
                                      <p:cBhvr>
                                        <p:cTn id="38" dur="1" fill="hold">
                                          <p:stCondLst>
                                            <p:cond delay="0"/>
                                          </p:stCondLst>
                                        </p:cTn>
                                        <p:tgtEl>
                                          <p:spTgt spid="67"/>
                                        </p:tgtEl>
                                        <p:attrNameLst>
                                          <p:attrName>style.visibility</p:attrName>
                                        </p:attrNameLst>
                                      </p:cBhvr>
                                      <p:to>
                                        <p:strVal val="visible"/>
                                      </p:to>
                                    </p:set>
                                    <p:anim calcmode="lin" valueType="num">
                                      <p:cBhvr additive="base">
                                        <p:cTn id="39" dur="500"/>
                                        <p:tgtEl>
                                          <p:spTgt spid="67"/>
                                        </p:tgtEl>
                                        <p:attrNameLst>
                                          <p:attrName>ppt_y</p:attrName>
                                        </p:attrNameLst>
                                      </p:cBhvr>
                                      <p:tavLst>
                                        <p:tav tm="0">
                                          <p:val>
                                            <p:strVal val="#ppt_y+#ppt_h*1.125000"/>
                                          </p:val>
                                        </p:tav>
                                        <p:tav tm="100000">
                                          <p:val>
                                            <p:strVal val="#ppt_y"/>
                                          </p:val>
                                        </p:tav>
                                      </p:tavLst>
                                    </p:anim>
                                    <p:animEffect transition="in" filter="wipe(up)">
                                      <p:cBhvr>
                                        <p:cTn id="40" dur="500"/>
                                        <p:tgtEl>
                                          <p:spTgt spid="67"/>
                                        </p:tgtEl>
                                      </p:cBhvr>
                                    </p:animEffect>
                                  </p:childTnLst>
                                </p:cTn>
                              </p:par>
                            </p:childTnLst>
                          </p:cTn>
                        </p:par>
                        <p:par>
                          <p:cTn id="41" fill="hold">
                            <p:stCondLst>
                              <p:cond delay="3000"/>
                            </p:stCondLst>
                            <p:childTnLst>
                              <p:par>
                                <p:cTn id="42" presetID="12" presetClass="entr" presetSubtype="4" fill="hold"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additive="base">
                                        <p:cTn id="44" dur="500"/>
                                        <p:tgtEl>
                                          <p:spTgt spid="25"/>
                                        </p:tgtEl>
                                        <p:attrNameLst>
                                          <p:attrName>ppt_y</p:attrName>
                                        </p:attrNameLst>
                                      </p:cBhvr>
                                      <p:tavLst>
                                        <p:tav tm="0">
                                          <p:val>
                                            <p:strVal val="#ppt_y+#ppt_h*1.125000"/>
                                          </p:val>
                                        </p:tav>
                                        <p:tav tm="100000">
                                          <p:val>
                                            <p:strVal val="#ppt_y"/>
                                          </p:val>
                                        </p:tav>
                                      </p:tavLst>
                                    </p:anim>
                                    <p:animEffect transition="in" filter="wipe(up)">
                                      <p:cBhvr>
                                        <p:cTn id="45" dur="500"/>
                                        <p:tgtEl>
                                          <p:spTgt spid="25"/>
                                        </p:tgtEl>
                                      </p:cBhvr>
                                    </p:animEffect>
                                  </p:childTnLst>
                                </p:cTn>
                              </p:par>
                              <p:par>
                                <p:cTn id="46" presetID="12" presetClass="entr" presetSubtype="1" fill="hold" grpId="0" nodeType="withEffect">
                                  <p:stCondLst>
                                    <p:cond delay="0"/>
                                  </p:stCondLst>
                                  <p:childTnLst>
                                    <p:set>
                                      <p:cBhvr>
                                        <p:cTn id="47" dur="1" fill="hold">
                                          <p:stCondLst>
                                            <p:cond delay="0"/>
                                          </p:stCondLst>
                                        </p:cTn>
                                        <p:tgtEl>
                                          <p:spTgt spid="74"/>
                                        </p:tgtEl>
                                        <p:attrNameLst>
                                          <p:attrName>style.visibility</p:attrName>
                                        </p:attrNameLst>
                                      </p:cBhvr>
                                      <p:to>
                                        <p:strVal val="visible"/>
                                      </p:to>
                                    </p:set>
                                    <p:anim calcmode="lin" valueType="num">
                                      <p:cBhvr additive="base">
                                        <p:cTn id="48" dur="500"/>
                                        <p:tgtEl>
                                          <p:spTgt spid="74"/>
                                        </p:tgtEl>
                                        <p:attrNameLst>
                                          <p:attrName>ppt_y</p:attrName>
                                        </p:attrNameLst>
                                      </p:cBhvr>
                                      <p:tavLst>
                                        <p:tav tm="0">
                                          <p:val>
                                            <p:strVal val="#ppt_y-#ppt_h*1.125000"/>
                                          </p:val>
                                        </p:tav>
                                        <p:tav tm="100000">
                                          <p:val>
                                            <p:strVal val="#ppt_y"/>
                                          </p:val>
                                        </p:tav>
                                      </p:tavLst>
                                    </p:anim>
                                    <p:animEffect transition="in" filter="wipe(down)">
                                      <p:cBhvr>
                                        <p:cTn id="49" dur="500"/>
                                        <p:tgtEl>
                                          <p:spTgt spid="74"/>
                                        </p:tgtEl>
                                      </p:cBhvr>
                                    </p:animEffect>
                                  </p:childTnLst>
                                </p:cTn>
                              </p:par>
                            </p:childTnLst>
                          </p:cTn>
                        </p:par>
                        <p:par>
                          <p:cTn id="50" fill="hold">
                            <p:stCondLst>
                              <p:cond delay="3500"/>
                            </p:stCondLst>
                            <p:childTnLst>
                              <p:par>
                                <p:cTn id="51" presetID="12" presetClass="entr" presetSubtype="1" fill="hold" grpId="0" nodeType="afterEffect">
                                  <p:stCondLst>
                                    <p:cond delay="0"/>
                                  </p:stCondLst>
                                  <p:childTnLst>
                                    <p:set>
                                      <p:cBhvr>
                                        <p:cTn id="52" dur="1" fill="hold">
                                          <p:stCondLst>
                                            <p:cond delay="0"/>
                                          </p:stCondLst>
                                        </p:cTn>
                                        <p:tgtEl>
                                          <p:spTgt spid="69"/>
                                        </p:tgtEl>
                                        <p:attrNameLst>
                                          <p:attrName>style.visibility</p:attrName>
                                        </p:attrNameLst>
                                      </p:cBhvr>
                                      <p:to>
                                        <p:strVal val="visible"/>
                                      </p:to>
                                    </p:set>
                                    <p:anim calcmode="lin" valueType="num">
                                      <p:cBhvr additive="base">
                                        <p:cTn id="53" dur="500"/>
                                        <p:tgtEl>
                                          <p:spTgt spid="69"/>
                                        </p:tgtEl>
                                        <p:attrNameLst>
                                          <p:attrName>ppt_y</p:attrName>
                                        </p:attrNameLst>
                                      </p:cBhvr>
                                      <p:tavLst>
                                        <p:tav tm="0">
                                          <p:val>
                                            <p:strVal val="#ppt_y-#ppt_h*1.125000"/>
                                          </p:val>
                                        </p:tav>
                                        <p:tav tm="100000">
                                          <p:val>
                                            <p:strVal val="#ppt_y"/>
                                          </p:val>
                                        </p:tav>
                                      </p:tavLst>
                                    </p:anim>
                                    <p:animEffect transition="in" filter="wipe(down)">
                                      <p:cBhvr>
                                        <p:cTn id="54" dur="500"/>
                                        <p:tgtEl>
                                          <p:spTgt spid="69"/>
                                        </p:tgtEl>
                                      </p:cBhvr>
                                    </p:animEffect>
                                  </p:childTnLst>
                                </p:cTn>
                              </p:par>
                            </p:childTnLst>
                          </p:cTn>
                        </p:par>
                        <p:par>
                          <p:cTn id="55" fill="hold">
                            <p:stCondLst>
                              <p:cond delay="4000"/>
                            </p:stCondLst>
                            <p:childTnLst>
                              <p:par>
                                <p:cTn id="56" presetID="12" presetClass="entr" presetSubtype="1" fill="hold" nodeType="afterEffect">
                                  <p:stCondLst>
                                    <p:cond delay="0"/>
                                  </p:stCondLst>
                                  <p:childTnLst>
                                    <p:set>
                                      <p:cBhvr>
                                        <p:cTn id="57" dur="1" fill="hold">
                                          <p:stCondLst>
                                            <p:cond delay="0"/>
                                          </p:stCondLst>
                                        </p:cTn>
                                        <p:tgtEl>
                                          <p:spTgt spid="99"/>
                                        </p:tgtEl>
                                        <p:attrNameLst>
                                          <p:attrName>style.visibility</p:attrName>
                                        </p:attrNameLst>
                                      </p:cBhvr>
                                      <p:to>
                                        <p:strVal val="visible"/>
                                      </p:to>
                                    </p:set>
                                    <p:anim calcmode="lin" valueType="num">
                                      <p:cBhvr additive="base">
                                        <p:cTn id="58" dur="500"/>
                                        <p:tgtEl>
                                          <p:spTgt spid="99"/>
                                        </p:tgtEl>
                                        <p:attrNameLst>
                                          <p:attrName>ppt_y</p:attrName>
                                        </p:attrNameLst>
                                      </p:cBhvr>
                                      <p:tavLst>
                                        <p:tav tm="0">
                                          <p:val>
                                            <p:strVal val="#ppt_y-#ppt_h*1.125000"/>
                                          </p:val>
                                        </p:tav>
                                        <p:tav tm="100000">
                                          <p:val>
                                            <p:strVal val="#ppt_y"/>
                                          </p:val>
                                        </p:tav>
                                      </p:tavLst>
                                    </p:anim>
                                    <p:animEffect transition="in" filter="wipe(down)">
                                      <p:cBhvr>
                                        <p:cTn id="59" dur="500"/>
                                        <p:tgtEl>
                                          <p:spTgt spid="99"/>
                                        </p:tgtEl>
                                      </p:cBhvr>
                                    </p:animEffect>
                                  </p:childTnLst>
                                </p:cTn>
                              </p:par>
                              <p:par>
                                <p:cTn id="60" presetID="12" presetClass="entr" presetSubtype="4" fill="hold" grpId="0" nodeType="withEffect">
                                  <p:stCondLst>
                                    <p:cond delay="0"/>
                                  </p:stCondLst>
                                  <p:childTnLst>
                                    <p:set>
                                      <p:cBhvr>
                                        <p:cTn id="61" dur="1" fill="hold">
                                          <p:stCondLst>
                                            <p:cond delay="0"/>
                                          </p:stCondLst>
                                        </p:cTn>
                                        <p:tgtEl>
                                          <p:spTgt spid="71"/>
                                        </p:tgtEl>
                                        <p:attrNameLst>
                                          <p:attrName>style.visibility</p:attrName>
                                        </p:attrNameLst>
                                      </p:cBhvr>
                                      <p:to>
                                        <p:strVal val="visible"/>
                                      </p:to>
                                    </p:set>
                                    <p:anim calcmode="lin" valueType="num">
                                      <p:cBhvr additive="base">
                                        <p:cTn id="62" dur="500"/>
                                        <p:tgtEl>
                                          <p:spTgt spid="71"/>
                                        </p:tgtEl>
                                        <p:attrNameLst>
                                          <p:attrName>ppt_y</p:attrName>
                                        </p:attrNameLst>
                                      </p:cBhvr>
                                      <p:tavLst>
                                        <p:tav tm="0">
                                          <p:val>
                                            <p:strVal val="#ppt_y+#ppt_h*1.125000"/>
                                          </p:val>
                                        </p:tav>
                                        <p:tav tm="100000">
                                          <p:val>
                                            <p:strVal val="#ppt_y"/>
                                          </p:val>
                                        </p:tav>
                                      </p:tavLst>
                                    </p:anim>
                                    <p:animEffect transition="in" filter="wipe(up)">
                                      <p:cBhvr>
                                        <p:cTn id="63" dur="500"/>
                                        <p:tgtEl>
                                          <p:spTgt spid="71"/>
                                        </p:tgtEl>
                                      </p:cBhvr>
                                    </p:animEffect>
                                  </p:childTnLst>
                                </p:cTn>
                              </p:par>
                            </p:childTnLst>
                          </p:cTn>
                        </p:par>
                        <p:par>
                          <p:cTn id="64" fill="hold">
                            <p:stCondLst>
                              <p:cond delay="4500"/>
                            </p:stCondLst>
                            <p:childTnLst>
                              <p:par>
                                <p:cTn id="65" presetID="12" presetClass="entr" presetSubtype="4" fill="hold" grpId="0" nodeType="afterEffect">
                                  <p:stCondLst>
                                    <p:cond delay="0"/>
                                  </p:stCondLst>
                                  <p:childTnLst>
                                    <p:set>
                                      <p:cBhvr>
                                        <p:cTn id="66" dur="1" fill="hold">
                                          <p:stCondLst>
                                            <p:cond delay="0"/>
                                          </p:stCondLst>
                                        </p:cTn>
                                        <p:tgtEl>
                                          <p:spTgt spid="65"/>
                                        </p:tgtEl>
                                        <p:attrNameLst>
                                          <p:attrName>style.visibility</p:attrName>
                                        </p:attrNameLst>
                                      </p:cBhvr>
                                      <p:to>
                                        <p:strVal val="visible"/>
                                      </p:to>
                                    </p:set>
                                    <p:anim calcmode="lin" valueType="num">
                                      <p:cBhvr additive="base">
                                        <p:cTn id="67" dur="500"/>
                                        <p:tgtEl>
                                          <p:spTgt spid="65"/>
                                        </p:tgtEl>
                                        <p:attrNameLst>
                                          <p:attrName>ppt_y</p:attrName>
                                        </p:attrNameLst>
                                      </p:cBhvr>
                                      <p:tavLst>
                                        <p:tav tm="0">
                                          <p:val>
                                            <p:strVal val="#ppt_y+#ppt_h*1.125000"/>
                                          </p:val>
                                        </p:tav>
                                        <p:tav tm="100000">
                                          <p:val>
                                            <p:strVal val="#ppt_y"/>
                                          </p:val>
                                        </p:tav>
                                      </p:tavLst>
                                    </p:anim>
                                    <p:animEffect transition="in" filter="wipe(up)">
                                      <p:cBhvr>
                                        <p:cTn id="68" dur="500"/>
                                        <p:tgtEl>
                                          <p:spTgt spid="65"/>
                                        </p:tgtEl>
                                      </p:cBhvr>
                                    </p:animEffect>
                                  </p:childTnLst>
                                </p:cTn>
                              </p:par>
                            </p:childTnLst>
                          </p:cTn>
                        </p:par>
                        <p:par>
                          <p:cTn id="69" fill="hold">
                            <p:stCondLst>
                              <p:cond delay="5000"/>
                            </p:stCondLst>
                            <p:childTnLst>
                              <p:par>
                                <p:cTn id="70" presetID="12" presetClass="entr" presetSubtype="4"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500"/>
                                        <p:tgtEl>
                                          <p:spTgt spid="28"/>
                                        </p:tgtEl>
                                        <p:attrNameLst>
                                          <p:attrName>ppt_y</p:attrName>
                                        </p:attrNameLst>
                                      </p:cBhvr>
                                      <p:tavLst>
                                        <p:tav tm="0">
                                          <p:val>
                                            <p:strVal val="#ppt_y+#ppt_h*1.125000"/>
                                          </p:val>
                                        </p:tav>
                                        <p:tav tm="100000">
                                          <p:val>
                                            <p:strVal val="#ppt_y"/>
                                          </p:val>
                                        </p:tav>
                                      </p:tavLst>
                                    </p:anim>
                                    <p:animEffect transition="in" filter="wipe(up)">
                                      <p:cBhvr>
                                        <p:cTn id="73" dur="500"/>
                                        <p:tgtEl>
                                          <p:spTgt spid="28"/>
                                        </p:tgtEl>
                                      </p:cBhvr>
                                    </p:animEffect>
                                  </p:childTnLst>
                                </p:cTn>
                              </p:par>
                              <p:par>
                                <p:cTn id="74" presetID="12" presetClass="entr" presetSubtype="1" fill="hold" grpId="0" nodeType="withEffect">
                                  <p:stCondLst>
                                    <p:cond delay="0"/>
                                  </p:stCondLst>
                                  <p:childTnLst>
                                    <p:set>
                                      <p:cBhvr>
                                        <p:cTn id="75" dur="1" fill="hold">
                                          <p:stCondLst>
                                            <p:cond delay="0"/>
                                          </p:stCondLst>
                                        </p:cTn>
                                        <p:tgtEl>
                                          <p:spTgt spid="72"/>
                                        </p:tgtEl>
                                        <p:attrNameLst>
                                          <p:attrName>style.visibility</p:attrName>
                                        </p:attrNameLst>
                                      </p:cBhvr>
                                      <p:to>
                                        <p:strVal val="visible"/>
                                      </p:to>
                                    </p:set>
                                    <p:anim calcmode="lin" valueType="num">
                                      <p:cBhvr additive="base">
                                        <p:cTn id="76" dur="500"/>
                                        <p:tgtEl>
                                          <p:spTgt spid="72"/>
                                        </p:tgtEl>
                                        <p:attrNameLst>
                                          <p:attrName>ppt_y</p:attrName>
                                        </p:attrNameLst>
                                      </p:cBhvr>
                                      <p:tavLst>
                                        <p:tav tm="0">
                                          <p:val>
                                            <p:strVal val="#ppt_y-#ppt_h*1.125000"/>
                                          </p:val>
                                        </p:tav>
                                        <p:tav tm="100000">
                                          <p:val>
                                            <p:strVal val="#ppt_y"/>
                                          </p:val>
                                        </p:tav>
                                      </p:tavLst>
                                    </p:anim>
                                    <p:animEffect transition="in" filter="wipe(down)">
                                      <p:cBhvr>
                                        <p:cTn id="77"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6" grpId="0"/>
      <p:bldP spid="67" grpId="0"/>
      <p:bldP spid="68" grpId="0"/>
      <p:bldP spid="69" grpId="0"/>
      <p:bldP spid="70" grpId="0"/>
      <p:bldP spid="71" grpId="0"/>
      <p:bldP spid="72" grpId="0"/>
      <p:bldP spid="73" grpId="0"/>
      <p:bldP spid="74"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F5F5F5"/>
        </a:solidFill>
        <a:effectLst/>
      </p:bgPr>
    </p:bg>
    <p:spTree>
      <p:nvGrpSpPr>
        <p:cNvPr id="1" name=""/>
        <p:cNvGrpSpPr/>
        <p:nvPr/>
      </p:nvGrpSpPr>
      <p:grpSpPr>
        <a:xfrm>
          <a:off x="0" y="0"/>
          <a:ext cx="0" cy="0"/>
          <a:chOff x="0" y="0"/>
          <a:chExt cx="0" cy="0"/>
        </a:xfrm>
      </p:grpSpPr>
      <p:sp>
        <p:nvSpPr>
          <p:cNvPr id="22" name="矩形 21"/>
          <p:cNvSpPr/>
          <p:nvPr/>
        </p:nvSpPr>
        <p:spPr>
          <a:xfrm>
            <a:off x="6133033" y="3756476"/>
            <a:ext cx="5078962" cy="1689826"/>
          </a:xfrm>
          <a:prstGeom prst="rect">
            <a:avLst/>
          </a:prstGeom>
          <a:solidFill>
            <a:schemeClr val="bg1">
              <a:lumMod val="95000"/>
            </a:schemeClr>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p:cNvSpPr/>
          <p:nvPr/>
        </p:nvSpPr>
        <p:spPr>
          <a:xfrm>
            <a:off x="980005" y="3756476"/>
            <a:ext cx="5078962" cy="1689826"/>
          </a:xfrm>
          <a:prstGeom prst="rect">
            <a:avLst/>
          </a:prstGeom>
          <a:solidFill>
            <a:schemeClr val="bg1">
              <a:lumMod val="95000"/>
            </a:schemeClr>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p:cNvSpPr/>
          <p:nvPr/>
        </p:nvSpPr>
        <p:spPr>
          <a:xfrm>
            <a:off x="6131205" y="1989000"/>
            <a:ext cx="5078962" cy="1689826"/>
          </a:xfrm>
          <a:prstGeom prst="rect">
            <a:avLst/>
          </a:prstGeom>
          <a:solidFill>
            <a:schemeClr val="bg1">
              <a:lumMod val="95000"/>
            </a:schemeClr>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p:cNvSpPr/>
          <p:nvPr/>
        </p:nvSpPr>
        <p:spPr>
          <a:xfrm>
            <a:off x="980005" y="1989000"/>
            <a:ext cx="5078962" cy="1689826"/>
          </a:xfrm>
          <a:prstGeom prst="rect">
            <a:avLst/>
          </a:prstGeom>
          <a:solidFill>
            <a:schemeClr val="bg1">
              <a:lumMod val="95000"/>
            </a:schemeClr>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组合 9"/>
          <p:cNvGrpSpPr/>
          <p:nvPr/>
        </p:nvGrpSpPr>
        <p:grpSpPr>
          <a:xfrm>
            <a:off x="5261822" y="2969564"/>
            <a:ext cx="1657668" cy="1498411"/>
            <a:chOff x="3031725" y="2263500"/>
            <a:chExt cx="5956267" cy="3399267"/>
          </a:xfrm>
          <a:blipFill>
            <a:blip r:embed="rId11"/>
            <a:stretch>
              <a:fillRect/>
            </a:stretch>
          </a:blipFill>
        </p:grpSpPr>
        <p:sp>
          <p:nvSpPr>
            <p:cNvPr id="4" name="矩形 3"/>
            <p:cNvSpPr/>
            <p:nvPr/>
          </p:nvSpPr>
          <p:spPr>
            <a:xfrm>
              <a:off x="3031725" y="2263500"/>
              <a:ext cx="2875269" cy="162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13"/>
            <p:cNvSpPr/>
            <p:nvPr/>
          </p:nvSpPr>
          <p:spPr>
            <a:xfrm>
              <a:off x="3031725" y="4042767"/>
              <a:ext cx="2875269" cy="162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14"/>
            <p:cNvSpPr/>
            <p:nvPr/>
          </p:nvSpPr>
          <p:spPr>
            <a:xfrm>
              <a:off x="6112723" y="2263500"/>
              <a:ext cx="2875269" cy="162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p:cNvSpPr/>
            <p:nvPr/>
          </p:nvSpPr>
          <p:spPr>
            <a:xfrm>
              <a:off x="6112723" y="4042767"/>
              <a:ext cx="2875269" cy="162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 name="矩形 8"/>
          <p:cNvSpPr/>
          <p:nvPr/>
        </p:nvSpPr>
        <p:spPr>
          <a:xfrm flipH="1">
            <a:off x="-9462" y="245922"/>
            <a:ext cx="12201461" cy="586311"/>
          </a:xfrm>
          <a:prstGeom prst="rect">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nvSpPr>
        <p:spPr>
          <a:xfrm flipH="1">
            <a:off x="516000" y="75071"/>
            <a:ext cx="928011" cy="928011"/>
          </a:xfrm>
          <a:prstGeom prst="ellipse">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片 5"/>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flipH="1">
            <a:off x="563201" y="118652"/>
            <a:ext cx="839660" cy="831503"/>
          </a:xfrm>
          <a:prstGeom prst="rect">
            <a:avLst/>
          </a:prstGeom>
        </p:spPr>
      </p:pic>
      <p:sp>
        <p:nvSpPr>
          <p:cNvPr id="2" name="文本框 1"/>
          <p:cNvSpPr txBox="1"/>
          <p:nvPr/>
        </p:nvSpPr>
        <p:spPr>
          <a:xfrm>
            <a:off x="1776000" y="320255"/>
            <a:ext cx="2880000" cy="523220"/>
          </a:xfrm>
          <a:prstGeom prst="rect">
            <a:avLst/>
          </a:prstGeom>
          <a:noFill/>
        </p:spPr>
        <p:txBody>
          <a:bodyPr wrap="square" rtlCol="0">
            <a:spAutoFit/>
          </a:bodyPr>
          <a:lstStyle/>
          <a:p>
            <a:r>
              <a:rPr lang="zh-CN" altLang="en-US" sz="2800" dirty="0">
                <a:latin typeface="造字工房悦黑体验版纤细体" pitchFamily="50" charset="-122"/>
                <a:ea typeface="造字工房悦黑体验版纤细体" pitchFamily="50" charset="-122"/>
              </a:rPr>
              <a:t>请点击添加标题</a:t>
            </a:r>
          </a:p>
        </p:txBody>
      </p:sp>
      <p:sp>
        <p:nvSpPr>
          <p:cNvPr id="19" name="MH_SubTitle_1"/>
          <p:cNvSpPr txBox="1">
            <a:spLocks noChangeArrowheads="1"/>
          </p:cNvSpPr>
          <p:nvPr>
            <p:custDataLst>
              <p:tags r:id="rId1"/>
            </p:custDataLst>
          </p:nvPr>
        </p:nvSpPr>
        <p:spPr bwMode="auto">
          <a:xfrm>
            <a:off x="2628056" y="3948214"/>
            <a:ext cx="2071359"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o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zh-CN" altLang="en-US" sz="2000" dirty="0">
                <a:solidFill>
                  <a:schemeClr val="tx1">
                    <a:lumMod val="85000"/>
                    <a:lumOff val="15000"/>
                  </a:schemeClr>
                </a:solidFill>
                <a:latin typeface="造字工房悦黑体验版纤细体" pitchFamily="50" charset="-122"/>
                <a:ea typeface="造字工房悦黑体验版纤细体" pitchFamily="50" charset="-122"/>
              </a:rPr>
              <a:t>请在此添加标题</a:t>
            </a:r>
          </a:p>
        </p:txBody>
      </p:sp>
      <p:sp>
        <p:nvSpPr>
          <p:cNvPr id="23" name="MH_Text_3"/>
          <p:cNvSpPr>
            <a:spLocks noChangeArrowheads="1"/>
          </p:cNvSpPr>
          <p:nvPr>
            <p:custDataLst>
              <p:tags r:id="rId2"/>
            </p:custDataLst>
          </p:nvPr>
        </p:nvSpPr>
        <p:spPr bwMode="auto">
          <a:xfrm>
            <a:off x="1836415" y="4406062"/>
            <a:ext cx="2761074"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r">
              <a:lnSpc>
                <a:spcPct val="130000"/>
              </a:lnSpc>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a:t>
            </a:r>
            <a:endParaRPr lang="zh-CN" altLang="en-US" sz="1600" dirty="0"/>
          </a:p>
        </p:txBody>
      </p:sp>
      <p:sp>
        <p:nvSpPr>
          <p:cNvPr id="24" name="MH_SubTitle_1"/>
          <p:cNvSpPr txBox="1">
            <a:spLocks noChangeArrowheads="1"/>
          </p:cNvSpPr>
          <p:nvPr>
            <p:custDataLst>
              <p:tags r:id="rId3"/>
            </p:custDataLst>
          </p:nvPr>
        </p:nvSpPr>
        <p:spPr bwMode="auto">
          <a:xfrm>
            <a:off x="2628057" y="2169000"/>
            <a:ext cx="2071359"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o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zh-CN" altLang="en-US" sz="2000" dirty="0">
                <a:solidFill>
                  <a:schemeClr val="tx1">
                    <a:lumMod val="85000"/>
                    <a:lumOff val="15000"/>
                  </a:schemeClr>
                </a:solidFill>
                <a:latin typeface="造字工房悦黑体验版纤细体" pitchFamily="50" charset="-122"/>
                <a:ea typeface="造字工房悦黑体验版纤细体" pitchFamily="50" charset="-122"/>
              </a:rPr>
              <a:t>请在此添加标题</a:t>
            </a:r>
          </a:p>
        </p:txBody>
      </p:sp>
      <p:sp>
        <p:nvSpPr>
          <p:cNvPr id="25" name="MH_Text_3"/>
          <p:cNvSpPr>
            <a:spLocks noChangeArrowheads="1"/>
          </p:cNvSpPr>
          <p:nvPr>
            <p:custDataLst>
              <p:tags r:id="rId4"/>
            </p:custDataLst>
          </p:nvPr>
        </p:nvSpPr>
        <p:spPr bwMode="auto">
          <a:xfrm>
            <a:off x="1836415" y="2626848"/>
            <a:ext cx="2761074"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r">
              <a:lnSpc>
                <a:spcPct val="130000"/>
              </a:lnSpc>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a:t>
            </a:r>
            <a:endParaRPr lang="zh-CN" altLang="en-US" sz="1600" dirty="0"/>
          </a:p>
        </p:txBody>
      </p:sp>
      <p:sp>
        <p:nvSpPr>
          <p:cNvPr id="26" name="MH_SubTitle_1"/>
          <p:cNvSpPr txBox="1">
            <a:spLocks noChangeArrowheads="1"/>
          </p:cNvSpPr>
          <p:nvPr>
            <p:custDataLst>
              <p:tags r:id="rId5"/>
            </p:custDataLst>
          </p:nvPr>
        </p:nvSpPr>
        <p:spPr bwMode="auto">
          <a:xfrm>
            <a:off x="7711710" y="2169000"/>
            <a:ext cx="203821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o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zh-CN" altLang="en-US" sz="2000" dirty="0">
                <a:solidFill>
                  <a:schemeClr val="tx1">
                    <a:lumMod val="85000"/>
                    <a:lumOff val="15000"/>
                  </a:schemeClr>
                </a:solidFill>
                <a:latin typeface="造字工房悦黑体验版纤细体" pitchFamily="50" charset="-122"/>
                <a:ea typeface="造字工房悦黑体验版纤细体" pitchFamily="50" charset="-122"/>
              </a:rPr>
              <a:t>请在此添加标题</a:t>
            </a:r>
          </a:p>
        </p:txBody>
      </p:sp>
      <p:sp>
        <p:nvSpPr>
          <p:cNvPr id="27" name="MH_Text_3"/>
          <p:cNvSpPr>
            <a:spLocks noChangeArrowheads="1"/>
          </p:cNvSpPr>
          <p:nvPr>
            <p:custDataLst>
              <p:tags r:id="rId6"/>
            </p:custDataLst>
          </p:nvPr>
        </p:nvSpPr>
        <p:spPr bwMode="auto">
          <a:xfrm>
            <a:off x="7711710" y="2626848"/>
            <a:ext cx="2761074"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30000"/>
              </a:lnSpc>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a:t>
            </a:r>
            <a:endParaRPr lang="zh-CN" altLang="en-US" sz="1600" dirty="0"/>
          </a:p>
        </p:txBody>
      </p:sp>
      <p:sp>
        <p:nvSpPr>
          <p:cNvPr id="28" name="MH_SubTitle_1"/>
          <p:cNvSpPr txBox="1">
            <a:spLocks noChangeArrowheads="1"/>
          </p:cNvSpPr>
          <p:nvPr>
            <p:custDataLst>
              <p:tags r:id="rId7"/>
            </p:custDataLst>
          </p:nvPr>
        </p:nvSpPr>
        <p:spPr bwMode="auto">
          <a:xfrm>
            <a:off x="7715250" y="3948214"/>
            <a:ext cx="203467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o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zh-CN" altLang="en-US" sz="2000" dirty="0">
                <a:solidFill>
                  <a:schemeClr val="tx1">
                    <a:lumMod val="85000"/>
                    <a:lumOff val="15000"/>
                  </a:schemeClr>
                </a:solidFill>
                <a:latin typeface="造字工房悦黑体验版纤细体" pitchFamily="50" charset="-122"/>
                <a:ea typeface="造字工房悦黑体验版纤细体" pitchFamily="50" charset="-122"/>
              </a:rPr>
              <a:t>请在此添加标题</a:t>
            </a:r>
          </a:p>
        </p:txBody>
      </p:sp>
      <p:sp>
        <p:nvSpPr>
          <p:cNvPr id="29" name="MH_Text_3"/>
          <p:cNvSpPr>
            <a:spLocks noChangeArrowheads="1"/>
          </p:cNvSpPr>
          <p:nvPr>
            <p:custDataLst>
              <p:tags r:id="rId8"/>
            </p:custDataLst>
          </p:nvPr>
        </p:nvSpPr>
        <p:spPr bwMode="auto">
          <a:xfrm>
            <a:off x="7715250" y="4406062"/>
            <a:ext cx="2761074"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ct val="130000"/>
              </a:lnSpc>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a:t>
            </a:r>
            <a:endParaRPr lang="zh-CN" altLang="en-US" sz="1600" dirty="0"/>
          </a:p>
        </p:txBody>
      </p:sp>
    </p:spTree>
    <p:extLst>
      <p:ext uri="{BB962C8B-B14F-4D97-AF65-F5344CB8AC3E}">
        <p14:creationId xmlns:p14="http://schemas.microsoft.com/office/powerpoint/2010/main" val="2281575370"/>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22" presetClass="entr" presetSubtype="2"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right)">
                                      <p:cBhvr>
                                        <p:cTn id="13" dur="500"/>
                                        <p:tgtEl>
                                          <p:spTgt spid="11"/>
                                        </p:tgtEl>
                                      </p:cBhvr>
                                    </p:animEffect>
                                  </p:childTnLst>
                                </p:cTn>
                              </p:par>
                            </p:childTnLst>
                          </p:cTn>
                        </p:par>
                        <p:par>
                          <p:cTn id="14" fill="hold">
                            <p:stCondLst>
                              <p:cond delay="1000"/>
                            </p:stCondLst>
                            <p:childTnLst>
                              <p:par>
                                <p:cTn id="15" presetID="22" presetClass="entr" presetSubtype="2"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right)">
                                      <p:cBhvr>
                                        <p:cTn id="17" dur="500"/>
                                        <p:tgtEl>
                                          <p:spTgt spid="24"/>
                                        </p:tgtEl>
                                      </p:cBhvr>
                                    </p:animEffect>
                                  </p:childTnLst>
                                </p:cTn>
                              </p:par>
                            </p:childTnLst>
                          </p:cTn>
                        </p:par>
                        <p:par>
                          <p:cTn id="18" fill="hold">
                            <p:stCondLst>
                              <p:cond delay="1500"/>
                            </p:stCondLst>
                            <p:childTnLst>
                              <p:par>
                                <p:cTn id="19" presetID="22" presetClass="entr" presetSubtype="2"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wipe(right)">
                                      <p:cBhvr>
                                        <p:cTn id="21" dur="500"/>
                                        <p:tgtEl>
                                          <p:spTgt spid="25"/>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wipe(left)">
                                      <p:cBhvr>
                                        <p:cTn id="25" dur="500"/>
                                        <p:tgtEl>
                                          <p:spTgt spid="20"/>
                                        </p:tgtEl>
                                      </p:cBhvr>
                                    </p:animEffect>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wipe(left)">
                                      <p:cBhvr>
                                        <p:cTn id="29" dur="500"/>
                                        <p:tgtEl>
                                          <p:spTgt spid="26"/>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27"/>
                                        </p:tgtEl>
                                        <p:attrNameLst>
                                          <p:attrName>style.visibility</p:attrName>
                                        </p:attrNameLst>
                                      </p:cBhvr>
                                      <p:to>
                                        <p:strVal val="visible"/>
                                      </p:to>
                                    </p:set>
                                    <p:animEffect transition="in" filter="wipe(left)">
                                      <p:cBhvr>
                                        <p:cTn id="33" dur="500"/>
                                        <p:tgtEl>
                                          <p:spTgt spid="27"/>
                                        </p:tgtEl>
                                      </p:cBhvr>
                                    </p:animEffect>
                                  </p:childTnLst>
                                </p:cTn>
                              </p:par>
                            </p:childTnLst>
                          </p:cTn>
                        </p:par>
                        <p:par>
                          <p:cTn id="34" fill="hold">
                            <p:stCondLst>
                              <p:cond delay="3500"/>
                            </p:stCondLst>
                            <p:childTnLst>
                              <p:par>
                                <p:cTn id="35" presetID="22" presetClass="entr" presetSubtype="2"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wipe(right)">
                                      <p:cBhvr>
                                        <p:cTn id="37" dur="500"/>
                                        <p:tgtEl>
                                          <p:spTgt spid="21"/>
                                        </p:tgtEl>
                                      </p:cBhvr>
                                    </p:animEffect>
                                  </p:childTnLst>
                                </p:cTn>
                              </p:par>
                            </p:childTnLst>
                          </p:cTn>
                        </p:par>
                        <p:par>
                          <p:cTn id="38" fill="hold">
                            <p:stCondLst>
                              <p:cond delay="4000"/>
                            </p:stCondLst>
                            <p:childTnLst>
                              <p:par>
                                <p:cTn id="39" presetID="22" presetClass="entr" presetSubtype="2"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right)">
                                      <p:cBhvr>
                                        <p:cTn id="41" dur="500"/>
                                        <p:tgtEl>
                                          <p:spTgt spid="19"/>
                                        </p:tgtEl>
                                      </p:cBhvr>
                                    </p:animEffect>
                                  </p:childTnLst>
                                </p:cTn>
                              </p:par>
                            </p:childTnLst>
                          </p:cTn>
                        </p:par>
                        <p:par>
                          <p:cTn id="42" fill="hold">
                            <p:stCondLst>
                              <p:cond delay="4500"/>
                            </p:stCondLst>
                            <p:childTnLst>
                              <p:par>
                                <p:cTn id="43" presetID="22" presetClass="entr" presetSubtype="2"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Effect transition="in" filter="wipe(right)">
                                      <p:cBhvr>
                                        <p:cTn id="45" dur="500"/>
                                        <p:tgtEl>
                                          <p:spTgt spid="23"/>
                                        </p:tgtEl>
                                      </p:cBhvr>
                                    </p:animEffect>
                                  </p:childTnLst>
                                </p:cTn>
                              </p:par>
                            </p:childTnLst>
                          </p:cTn>
                        </p:par>
                        <p:par>
                          <p:cTn id="46" fill="hold">
                            <p:stCondLst>
                              <p:cond delay="5000"/>
                            </p:stCondLst>
                            <p:childTnLst>
                              <p:par>
                                <p:cTn id="47" presetID="22" presetClass="entr" presetSubtype="8"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childTnLst>
                          </p:cTn>
                        </p:par>
                        <p:par>
                          <p:cTn id="50" fill="hold">
                            <p:stCondLst>
                              <p:cond delay="5500"/>
                            </p:stCondLst>
                            <p:childTnLst>
                              <p:par>
                                <p:cTn id="51" presetID="22" presetClass="entr" presetSubtype="8" fill="hold" grpId="0" nodeType="afterEffect">
                                  <p:stCondLst>
                                    <p:cond delay="0"/>
                                  </p:stCondLst>
                                  <p:childTnLst>
                                    <p:set>
                                      <p:cBhvr>
                                        <p:cTn id="52" dur="1" fill="hold">
                                          <p:stCondLst>
                                            <p:cond delay="0"/>
                                          </p:stCondLst>
                                        </p:cTn>
                                        <p:tgtEl>
                                          <p:spTgt spid="28"/>
                                        </p:tgtEl>
                                        <p:attrNameLst>
                                          <p:attrName>style.visibility</p:attrName>
                                        </p:attrNameLst>
                                      </p:cBhvr>
                                      <p:to>
                                        <p:strVal val="visible"/>
                                      </p:to>
                                    </p:set>
                                    <p:animEffect transition="in" filter="wipe(left)">
                                      <p:cBhvr>
                                        <p:cTn id="53" dur="500"/>
                                        <p:tgtEl>
                                          <p:spTgt spid="28"/>
                                        </p:tgtEl>
                                      </p:cBhvr>
                                    </p:animEffect>
                                  </p:childTnLst>
                                </p:cTn>
                              </p:par>
                            </p:childTnLst>
                          </p:cTn>
                        </p:par>
                        <p:par>
                          <p:cTn id="54" fill="hold">
                            <p:stCondLst>
                              <p:cond delay="6000"/>
                            </p:stCondLst>
                            <p:childTnLst>
                              <p:par>
                                <p:cTn id="55" presetID="22" presetClass="entr" presetSubtype="8" fill="hold" grpId="0"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wipe(left)">
                                      <p:cBhvr>
                                        <p:cTn id="5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1" grpId="0" animBg="1"/>
      <p:bldP spid="20" grpId="0" animBg="1"/>
      <p:bldP spid="11" grpId="0" animBg="1"/>
      <p:bldP spid="19" grpId="0"/>
      <p:bldP spid="23" grpId="0"/>
      <p:bldP spid="24" grpId="0"/>
      <p:bldP spid="25" grpId="0"/>
      <p:bldP spid="26" grpId="0"/>
      <p:bldP spid="27" grpId="0"/>
      <p:bldP spid="28" grpId="0"/>
      <p:bldP spid="29"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5F5F5"/>
        </a:solidFill>
        <a:effectLst/>
      </p:bgPr>
    </p:bg>
    <p:spTree>
      <p:nvGrpSpPr>
        <p:cNvPr id="1" name=""/>
        <p:cNvGrpSpPr/>
        <p:nvPr/>
      </p:nvGrpSpPr>
      <p:grpSpPr>
        <a:xfrm>
          <a:off x="0" y="0"/>
          <a:ext cx="0" cy="0"/>
          <a:chOff x="0" y="0"/>
          <a:chExt cx="0" cy="0"/>
        </a:xfrm>
      </p:grpSpPr>
      <p:sp>
        <p:nvSpPr>
          <p:cNvPr id="9" name="矩形 8"/>
          <p:cNvSpPr/>
          <p:nvPr/>
        </p:nvSpPr>
        <p:spPr>
          <a:xfrm flipH="1">
            <a:off x="-9462" y="245922"/>
            <a:ext cx="12201461" cy="586311"/>
          </a:xfrm>
          <a:prstGeom prst="rect">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nvSpPr>
        <p:spPr>
          <a:xfrm flipH="1">
            <a:off x="516000" y="75071"/>
            <a:ext cx="928011" cy="928011"/>
          </a:xfrm>
          <a:prstGeom prst="ellipse">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片 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563201" y="118652"/>
            <a:ext cx="839660" cy="831503"/>
          </a:xfrm>
          <a:prstGeom prst="rect">
            <a:avLst/>
          </a:prstGeom>
        </p:spPr>
      </p:pic>
      <p:sp>
        <p:nvSpPr>
          <p:cNvPr id="2" name="文本框 1"/>
          <p:cNvSpPr txBox="1"/>
          <p:nvPr/>
        </p:nvSpPr>
        <p:spPr>
          <a:xfrm>
            <a:off x="1776000" y="320255"/>
            <a:ext cx="2880000" cy="523220"/>
          </a:xfrm>
          <a:prstGeom prst="rect">
            <a:avLst/>
          </a:prstGeom>
          <a:noFill/>
        </p:spPr>
        <p:txBody>
          <a:bodyPr wrap="square" rtlCol="0">
            <a:spAutoFit/>
          </a:bodyPr>
          <a:lstStyle/>
          <a:p>
            <a:r>
              <a:rPr lang="zh-CN" altLang="en-US" sz="2800" dirty="0">
                <a:latin typeface="造字工房悦黑体验版纤细体" pitchFamily="50" charset="-122"/>
                <a:ea typeface="造字工房悦黑体验版纤细体" pitchFamily="50" charset="-122"/>
              </a:rPr>
              <a:t>请点击添加标题</a:t>
            </a:r>
          </a:p>
        </p:txBody>
      </p:sp>
      <p:grpSp>
        <p:nvGrpSpPr>
          <p:cNvPr id="28" name="组合 27"/>
          <p:cNvGrpSpPr/>
          <p:nvPr/>
        </p:nvGrpSpPr>
        <p:grpSpPr>
          <a:xfrm>
            <a:off x="3800476" y="4030663"/>
            <a:ext cx="4713287" cy="2032001"/>
            <a:chOff x="3641726" y="2703513"/>
            <a:chExt cx="4713287" cy="2032001"/>
          </a:xfrm>
        </p:grpSpPr>
        <p:sp>
          <p:nvSpPr>
            <p:cNvPr id="10" name="MH_Other_2"/>
            <p:cNvSpPr>
              <a:spLocks noChangeShapeType="1"/>
            </p:cNvSpPr>
            <p:nvPr>
              <p:custDataLst>
                <p:tags r:id="rId1"/>
              </p:custDataLst>
            </p:nvPr>
          </p:nvSpPr>
          <p:spPr bwMode="auto">
            <a:xfrm flipH="1" flipV="1">
              <a:off x="4416425" y="3192463"/>
              <a:ext cx="927100" cy="792163"/>
            </a:xfrm>
            <a:prstGeom prst="line">
              <a:avLst/>
            </a:prstGeom>
            <a:noFill/>
            <a:ln w="38100">
              <a:solidFill>
                <a:srgbClr val="D1D1D1"/>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zh-CN" altLang="en-US"/>
            </a:p>
          </p:txBody>
        </p:sp>
        <p:sp>
          <p:nvSpPr>
            <p:cNvPr id="11" name="MH_Other_3"/>
            <p:cNvSpPr>
              <a:spLocks noChangeShapeType="1"/>
            </p:cNvSpPr>
            <p:nvPr>
              <p:custDataLst>
                <p:tags r:id="rId2"/>
              </p:custDataLst>
            </p:nvPr>
          </p:nvSpPr>
          <p:spPr bwMode="auto">
            <a:xfrm flipH="1" flipV="1">
              <a:off x="6070600" y="2703513"/>
              <a:ext cx="0" cy="993775"/>
            </a:xfrm>
            <a:prstGeom prst="line">
              <a:avLst/>
            </a:prstGeom>
            <a:noFill/>
            <a:ln w="38100">
              <a:solidFill>
                <a:srgbClr val="D1D1D1"/>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zh-CN" altLang="en-US"/>
            </a:p>
          </p:txBody>
        </p:sp>
        <p:sp>
          <p:nvSpPr>
            <p:cNvPr id="12" name="MH_Other_4"/>
            <p:cNvSpPr>
              <a:spLocks noChangeShapeType="1"/>
            </p:cNvSpPr>
            <p:nvPr>
              <p:custDataLst>
                <p:tags r:id="rId3"/>
              </p:custDataLst>
            </p:nvPr>
          </p:nvSpPr>
          <p:spPr bwMode="auto">
            <a:xfrm flipV="1">
              <a:off x="6864351" y="3192464"/>
              <a:ext cx="860425" cy="858838"/>
            </a:xfrm>
            <a:prstGeom prst="line">
              <a:avLst/>
            </a:prstGeom>
            <a:noFill/>
            <a:ln w="38100">
              <a:solidFill>
                <a:srgbClr val="D1D1D1"/>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zh-CN" altLang="en-US"/>
            </a:p>
          </p:txBody>
        </p:sp>
        <p:sp>
          <p:nvSpPr>
            <p:cNvPr id="13" name="MH_Other_5"/>
            <p:cNvSpPr>
              <a:spLocks noChangeShapeType="1"/>
            </p:cNvSpPr>
            <p:nvPr>
              <p:custDataLst>
                <p:tags r:id="rId4"/>
              </p:custDataLst>
            </p:nvPr>
          </p:nvSpPr>
          <p:spPr bwMode="auto">
            <a:xfrm flipH="1" flipV="1">
              <a:off x="3641726" y="4735514"/>
              <a:ext cx="1389063" cy="0"/>
            </a:xfrm>
            <a:prstGeom prst="line">
              <a:avLst/>
            </a:prstGeom>
            <a:noFill/>
            <a:ln w="38100">
              <a:solidFill>
                <a:srgbClr val="D1D1D1"/>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zh-CN" altLang="en-US"/>
            </a:p>
          </p:txBody>
        </p:sp>
        <p:sp>
          <p:nvSpPr>
            <p:cNvPr id="14" name="MH_Other_6"/>
            <p:cNvSpPr>
              <a:spLocks noChangeShapeType="1"/>
            </p:cNvSpPr>
            <p:nvPr>
              <p:custDataLst>
                <p:tags r:id="rId5"/>
              </p:custDataLst>
            </p:nvPr>
          </p:nvSpPr>
          <p:spPr bwMode="auto">
            <a:xfrm flipH="1" flipV="1">
              <a:off x="7097713" y="4735514"/>
              <a:ext cx="1257300" cy="0"/>
            </a:xfrm>
            <a:prstGeom prst="line">
              <a:avLst/>
            </a:prstGeom>
            <a:noFill/>
            <a:ln w="38100">
              <a:solidFill>
                <a:srgbClr val="D1D1D1"/>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zh-CN" altLang="en-US"/>
            </a:p>
          </p:txBody>
        </p:sp>
      </p:grpSp>
      <p:grpSp>
        <p:nvGrpSpPr>
          <p:cNvPr id="25" name="组合 24"/>
          <p:cNvGrpSpPr/>
          <p:nvPr/>
        </p:nvGrpSpPr>
        <p:grpSpPr>
          <a:xfrm>
            <a:off x="4284664" y="4917690"/>
            <a:ext cx="3851022" cy="3851022"/>
            <a:chOff x="8093996" y="1415060"/>
            <a:chExt cx="4027879" cy="4027879"/>
          </a:xfrm>
        </p:grpSpPr>
        <p:sp>
          <p:nvSpPr>
            <p:cNvPr id="26" name="椭圆 25"/>
            <p:cNvSpPr/>
            <p:nvPr/>
          </p:nvSpPr>
          <p:spPr>
            <a:xfrm>
              <a:off x="8093996" y="1415060"/>
              <a:ext cx="4027879" cy="4027879"/>
            </a:xfrm>
            <a:prstGeom prst="ellipse">
              <a:avLst/>
            </a:prstGeom>
            <a:solidFill>
              <a:schemeClr val="bg1">
                <a:lumMod val="95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7" name="图片 2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272600" y="1604214"/>
              <a:ext cx="3644407" cy="3609000"/>
            </a:xfrm>
            <a:prstGeom prst="rect">
              <a:avLst/>
            </a:prstGeom>
          </p:spPr>
        </p:pic>
      </p:grpSp>
      <p:sp>
        <p:nvSpPr>
          <p:cNvPr id="3" name="矩形 2"/>
          <p:cNvSpPr/>
          <p:nvPr/>
        </p:nvSpPr>
        <p:spPr>
          <a:xfrm>
            <a:off x="1309871" y="5604095"/>
            <a:ext cx="2325490" cy="1052596"/>
          </a:xfrm>
          <a:prstGeom prst="rect">
            <a:avLst/>
          </a:prstGeom>
        </p:spPr>
        <p:txBody>
          <a:bodyPr wrap="square">
            <a:spAutoFit/>
          </a:bodyPr>
          <a:lstStyle/>
          <a:p>
            <a:pPr algn="ctr">
              <a:lnSpc>
                <a:spcPct val="130000"/>
              </a:lnSpc>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a:t>
            </a:r>
            <a:endParaRPr lang="zh-CN" altLang="en-US" sz="1600" dirty="0"/>
          </a:p>
        </p:txBody>
      </p:sp>
      <p:sp>
        <p:nvSpPr>
          <p:cNvPr id="23" name="矩形 22"/>
          <p:cNvSpPr/>
          <p:nvPr/>
        </p:nvSpPr>
        <p:spPr>
          <a:xfrm>
            <a:off x="2002605" y="3468017"/>
            <a:ext cx="2492432" cy="1052596"/>
          </a:xfrm>
          <a:prstGeom prst="rect">
            <a:avLst/>
          </a:prstGeom>
        </p:spPr>
        <p:txBody>
          <a:bodyPr wrap="square">
            <a:spAutoFit/>
          </a:bodyPr>
          <a:lstStyle/>
          <a:p>
            <a:pPr algn="ctr">
              <a:lnSpc>
                <a:spcPct val="130000"/>
              </a:lnSpc>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a:t>
            </a:r>
            <a:endParaRPr lang="zh-CN" altLang="en-US" sz="1600" dirty="0"/>
          </a:p>
        </p:txBody>
      </p:sp>
      <p:sp>
        <p:nvSpPr>
          <p:cNvPr id="24" name="矩形 23"/>
          <p:cNvSpPr/>
          <p:nvPr/>
        </p:nvSpPr>
        <p:spPr>
          <a:xfrm>
            <a:off x="5016000" y="2736404"/>
            <a:ext cx="2457425" cy="1052596"/>
          </a:xfrm>
          <a:prstGeom prst="rect">
            <a:avLst/>
          </a:prstGeom>
        </p:spPr>
        <p:txBody>
          <a:bodyPr wrap="square">
            <a:spAutoFit/>
          </a:bodyPr>
          <a:lstStyle/>
          <a:p>
            <a:pPr algn="ctr">
              <a:lnSpc>
                <a:spcPct val="130000"/>
              </a:lnSpc>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a:t>
            </a:r>
            <a:endParaRPr lang="zh-CN" altLang="en-US" sz="1600" dirty="0"/>
          </a:p>
        </p:txBody>
      </p:sp>
      <p:sp>
        <p:nvSpPr>
          <p:cNvPr id="31" name="矩形 30"/>
          <p:cNvSpPr/>
          <p:nvPr/>
        </p:nvSpPr>
        <p:spPr>
          <a:xfrm>
            <a:off x="8005519" y="3468017"/>
            <a:ext cx="2492432" cy="1034129"/>
          </a:xfrm>
          <a:prstGeom prst="rect">
            <a:avLst/>
          </a:prstGeom>
        </p:spPr>
        <p:txBody>
          <a:bodyPr wrap="square">
            <a:spAutoFit/>
          </a:bodyPr>
          <a:lstStyle/>
          <a:p>
            <a:pPr algn="ctr">
              <a:lnSpc>
                <a:spcPct val="130000"/>
              </a:lnSpc>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a:t>
            </a:r>
            <a:endParaRPr lang="zh-CN" altLang="en-US" sz="1600" dirty="0"/>
          </a:p>
        </p:txBody>
      </p:sp>
      <p:sp>
        <p:nvSpPr>
          <p:cNvPr id="32" name="矩形 31"/>
          <p:cNvSpPr/>
          <p:nvPr/>
        </p:nvSpPr>
        <p:spPr>
          <a:xfrm>
            <a:off x="8693491" y="5604095"/>
            <a:ext cx="2325490" cy="1052596"/>
          </a:xfrm>
          <a:prstGeom prst="rect">
            <a:avLst/>
          </a:prstGeom>
        </p:spPr>
        <p:txBody>
          <a:bodyPr wrap="square">
            <a:spAutoFit/>
          </a:bodyPr>
          <a:lstStyle/>
          <a:p>
            <a:pPr algn="ctr">
              <a:lnSpc>
                <a:spcPct val="130000"/>
              </a:lnSpc>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a:t>
            </a:r>
            <a:endParaRPr lang="zh-CN" altLang="en-US" sz="1600" dirty="0"/>
          </a:p>
        </p:txBody>
      </p:sp>
      <p:grpSp>
        <p:nvGrpSpPr>
          <p:cNvPr id="38" name="组合 37"/>
          <p:cNvGrpSpPr/>
          <p:nvPr/>
        </p:nvGrpSpPr>
        <p:grpSpPr>
          <a:xfrm>
            <a:off x="5839377" y="1766875"/>
            <a:ext cx="810669" cy="802792"/>
            <a:chOff x="1629818" y="2508618"/>
            <a:chExt cx="810669" cy="802792"/>
          </a:xfrm>
          <a:effectLst>
            <a:outerShdw blurRad="50800" dist="38100" dir="5400000" algn="t" rotWithShape="0">
              <a:prstClr val="black">
                <a:alpha val="40000"/>
              </a:prstClr>
            </a:outerShdw>
          </a:effectLst>
        </p:grpSpPr>
        <p:pic>
          <p:nvPicPr>
            <p:cNvPr id="39" name="图片 38"/>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a:xfrm>
              <a:off x="1629818" y="2508618"/>
              <a:ext cx="810669" cy="802792"/>
            </a:xfrm>
            <a:custGeom>
              <a:avLst/>
              <a:gdLst>
                <a:gd name="connsiteX0" fmla="*/ 1619281 w 3252937"/>
                <a:gd name="connsiteY0" fmla="*/ 580511 h 3221330"/>
                <a:gd name="connsiteX1" fmla="*/ 599023 w 3252937"/>
                <a:gd name="connsiteY1" fmla="*/ 1600769 h 3221330"/>
                <a:gd name="connsiteX2" fmla="*/ 1619281 w 3252937"/>
                <a:gd name="connsiteY2" fmla="*/ 2621027 h 3221330"/>
                <a:gd name="connsiteX3" fmla="*/ 2639539 w 3252937"/>
                <a:gd name="connsiteY3" fmla="*/ 1600769 h 3221330"/>
                <a:gd name="connsiteX4" fmla="*/ 1619281 w 3252937"/>
                <a:gd name="connsiteY4" fmla="*/ 580511 h 3221330"/>
                <a:gd name="connsiteX5" fmla="*/ 0 w 3252937"/>
                <a:gd name="connsiteY5" fmla="*/ 0 h 3221330"/>
                <a:gd name="connsiteX6" fmla="*/ 3252937 w 3252937"/>
                <a:gd name="connsiteY6" fmla="*/ 0 h 3221330"/>
                <a:gd name="connsiteX7" fmla="*/ 3252937 w 3252937"/>
                <a:gd name="connsiteY7" fmla="*/ 3221330 h 3221330"/>
                <a:gd name="connsiteX8" fmla="*/ 0 w 3252937"/>
                <a:gd name="connsiteY8" fmla="*/ 3221330 h 32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2937" h="3221330">
                  <a:moveTo>
                    <a:pt x="1619281" y="580511"/>
                  </a:moveTo>
                  <a:cubicBezTo>
                    <a:pt x="1055808" y="580511"/>
                    <a:pt x="599023" y="1037296"/>
                    <a:pt x="599023" y="1600769"/>
                  </a:cubicBezTo>
                  <a:cubicBezTo>
                    <a:pt x="599023" y="2164242"/>
                    <a:pt x="1055808" y="2621027"/>
                    <a:pt x="1619281" y="2621027"/>
                  </a:cubicBezTo>
                  <a:cubicBezTo>
                    <a:pt x="2182754" y="2621027"/>
                    <a:pt x="2639539" y="2164242"/>
                    <a:pt x="2639539" y="1600769"/>
                  </a:cubicBezTo>
                  <a:cubicBezTo>
                    <a:pt x="2639539" y="1037296"/>
                    <a:pt x="2182754" y="580511"/>
                    <a:pt x="1619281" y="580511"/>
                  </a:cubicBezTo>
                  <a:close/>
                  <a:moveTo>
                    <a:pt x="0" y="0"/>
                  </a:moveTo>
                  <a:lnTo>
                    <a:pt x="3252937" y="0"/>
                  </a:lnTo>
                  <a:lnTo>
                    <a:pt x="3252937" y="3221330"/>
                  </a:lnTo>
                  <a:lnTo>
                    <a:pt x="0" y="3221330"/>
                  </a:lnTo>
                  <a:close/>
                </a:path>
              </a:pathLst>
            </a:custGeom>
          </p:spPr>
        </p:pic>
        <p:grpSp>
          <p:nvGrpSpPr>
            <p:cNvPr id="40" name="组合 39"/>
            <p:cNvGrpSpPr/>
            <p:nvPr/>
          </p:nvGrpSpPr>
          <p:grpSpPr>
            <a:xfrm>
              <a:off x="1846861" y="2720027"/>
              <a:ext cx="376583" cy="379975"/>
              <a:chOff x="6891338" y="2809876"/>
              <a:chExt cx="176213" cy="177800"/>
            </a:xfrm>
            <a:solidFill>
              <a:srgbClr val="AD433D"/>
            </a:solidFill>
          </p:grpSpPr>
          <p:sp>
            <p:nvSpPr>
              <p:cNvPr id="41" name="Freeform 335"/>
              <p:cNvSpPr>
                <a:spLocks/>
              </p:cNvSpPr>
              <p:nvPr/>
            </p:nvSpPr>
            <p:spPr bwMode="auto">
              <a:xfrm>
                <a:off x="6948488" y="2876551"/>
                <a:ext cx="47625" cy="47625"/>
              </a:xfrm>
              <a:custGeom>
                <a:avLst/>
                <a:gdLst>
                  <a:gd name="T0" fmla="*/ 2 w 30"/>
                  <a:gd name="T1" fmla="*/ 30 h 30"/>
                  <a:gd name="T2" fmla="*/ 30 w 30"/>
                  <a:gd name="T3" fmla="*/ 2 h 30"/>
                  <a:gd name="T4" fmla="*/ 28 w 30"/>
                  <a:gd name="T5" fmla="*/ 0 h 30"/>
                  <a:gd name="T6" fmla="*/ 0 w 30"/>
                  <a:gd name="T7" fmla="*/ 29 h 30"/>
                  <a:gd name="T8" fmla="*/ 2 w 30"/>
                  <a:gd name="T9" fmla="*/ 30 h 30"/>
                </a:gdLst>
                <a:ahLst/>
                <a:cxnLst>
                  <a:cxn ang="0">
                    <a:pos x="T0" y="T1"/>
                  </a:cxn>
                  <a:cxn ang="0">
                    <a:pos x="T2" y="T3"/>
                  </a:cxn>
                  <a:cxn ang="0">
                    <a:pos x="T4" y="T5"/>
                  </a:cxn>
                  <a:cxn ang="0">
                    <a:pos x="T6" y="T7"/>
                  </a:cxn>
                  <a:cxn ang="0">
                    <a:pos x="T8" y="T9"/>
                  </a:cxn>
                </a:cxnLst>
                <a:rect l="0" t="0" r="r" b="b"/>
                <a:pathLst>
                  <a:path w="30" h="30">
                    <a:moveTo>
                      <a:pt x="2" y="30"/>
                    </a:moveTo>
                    <a:lnTo>
                      <a:pt x="30" y="2"/>
                    </a:lnTo>
                    <a:lnTo>
                      <a:pt x="28" y="0"/>
                    </a:lnTo>
                    <a:lnTo>
                      <a:pt x="0" y="29"/>
                    </a:lnTo>
                    <a:lnTo>
                      <a:pt x="2"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36"/>
              <p:cNvSpPr>
                <a:spLocks noEditPoints="1"/>
              </p:cNvSpPr>
              <p:nvPr/>
            </p:nvSpPr>
            <p:spPr bwMode="auto">
              <a:xfrm>
                <a:off x="6891338" y="2809876"/>
                <a:ext cx="176213" cy="177800"/>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108 w 288"/>
                  <a:gd name="T11" fmla="*/ 211 h 288"/>
                  <a:gd name="T12" fmla="*/ 108 w 288"/>
                  <a:gd name="T13" fmla="*/ 211 h 288"/>
                  <a:gd name="T14" fmla="*/ 108 w 288"/>
                  <a:gd name="T15" fmla="*/ 211 h 288"/>
                  <a:gd name="T16" fmla="*/ 108 w 288"/>
                  <a:gd name="T17" fmla="*/ 211 h 288"/>
                  <a:gd name="T18" fmla="*/ 64 w 288"/>
                  <a:gd name="T19" fmla="*/ 225 h 288"/>
                  <a:gd name="T20" fmla="*/ 78 w 288"/>
                  <a:gd name="T21" fmla="*/ 182 h 288"/>
                  <a:gd name="T22" fmla="*/ 78 w 288"/>
                  <a:gd name="T23" fmla="*/ 182 h 288"/>
                  <a:gd name="T24" fmla="*/ 78 w 288"/>
                  <a:gd name="T25" fmla="*/ 182 h 288"/>
                  <a:gd name="T26" fmla="*/ 78 w 288"/>
                  <a:gd name="T27" fmla="*/ 182 h 288"/>
                  <a:gd name="T28" fmla="*/ 78 w 288"/>
                  <a:gd name="T29" fmla="*/ 182 h 288"/>
                  <a:gd name="T30" fmla="*/ 166 w 288"/>
                  <a:gd name="T31" fmla="*/ 94 h 288"/>
                  <a:gd name="T32" fmla="*/ 196 w 288"/>
                  <a:gd name="T33" fmla="*/ 123 h 288"/>
                  <a:gd name="T34" fmla="*/ 108 w 288"/>
                  <a:gd name="T35" fmla="*/ 211 h 288"/>
                  <a:gd name="T36" fmla="*/ 206 w 288"/>
                  <a:gd name="T37" fmla="*/ 113 h 288"/>
                  <a:gd name="T38" fmla="*/ 176 w 288"/>
                  <a:gd name="T39" fmla="*/ 84 h 288"/>
                  <a:gd name="T40" fmla="*/ 196 w 288"/>
                  <a:gd name="T41" fmla="*/ 64 h 288"/>
                  <a:gd name="T42" fmla="*/ 225 w 288"/>
                  <a:gd name="T43" fmla="*/ 94 h 288"/>
                  <a:gd name="T44" fmla="*/ 206 w 288"/>
                  <a:gd name="T45"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8" h="288">
                    <a:moveTo>
                      <a:pt x="144" y="0"/>
                    </a:moveTo>
                    <a:cubicBezTo>
                      <a:pt x="64" y="0"/>
                      <a:pt x="0" y="65"/>
                      <a:pt x="0" y="144"/>
                    </a:cubicBezTo>
                    <a:cubicBezTo>
                      <a:pt x="0" y="224"/>
                      <a:pt x="64" y="288"/>
                      <a:pt x="144" y="288"/>
                    </a:cubicBezTo>
                    <a:cubicBezTo>
                      <a:pt x="224" y="288"/>
                      <a:pt x="288" y="224"/>
                      <a:pt x="288" y="144"/>
                    </a:cubicBezTo>
                    <a:cubicBezTo>
                      <a:pt x="288" y="65"/>
                      <a:pt x="224" y="0"/>
                      <a:pt x="144" y="0"/>
                    </a:cubicBezTo>
                    <a:close/>
                    <a:moveTo>
                      <a:pt x="108" y="211"/>
                    </a:moveTo>
                    <a:cubicBezTo>
                      <a:pt x="108" y="211"/>
                      <a:pt x="108" y="211"/>
                      <a:pt x="108" y="211"/>
                    </a:cubicBezTo>
                    <a:cubicBezTo>
                      <a:pt x="108" y="211"/>
                      <a:pt x="108" y="211"/>
                      <a:pt x="108" y="211"/>
                    </a:cubicBezTo>
                    <a:cubicBezTo>
                      <a:pt x="108" y="211"/>
                      <a:pt x="108" y="211"/>
                      <a:pt x="108" y="211"/>
                    </a:cubicBezTo>
                    <a:cubicBezTo>
                      <a:pt x="64" y="225"/>
                      <a:pt x="64" y="225"/>
                      <a:pt x="64" y="225"/>
                    </a:cubicBezTo>
                    <a:cubicBezTo>
                      <a:pt x="78" y="182"/>
                      <a:pt x="78" y="182"/>
                      <a:pt x="78" y="182"/>
                    </a:cubicBezTo>
                    <a:cubicBezTo>
                      <a:pt x="78" y="182"/>
                      <a:pt x="78" y="182"/>
                      <a:pt x="78" y="182"/>
                    </a:cubicBezTo>
                    <a:cubicBezTo>
                      <a:pt x="78" y="182"/>
                      <a:pt x="78" y="182"/>
                      <a:pt x="78" y="182"/>
                    </a:cubicBezTo>
                    <a:cubicBezTo>
                      <a:pt x="78" y="182"/>
                      <a:pt x="78" y="182"/>
                      <a:pt x="78" y="182"/>
                    </a:cubicBezTo>
                    <a:cubicBezTo>
                      <a:pt x="78" y="182"/>
                      <a:pt x="78" y="182"/>
                      <a:pt x="78" y="182"/>
                    </a:cubicBezTo>
                    <a:cubicBezTo>
                      <a:pt x="166" y="94"/>
                      <a:pt x="166" y="94"/>
                      <a:pt x="166" y="94"/>
                    </a:cubicBezTo>
                    <a:cubicBezTo>
                      <a:pt x="196" y="123"/>
                      <a:pt x="196" y="123"/>
                      <a:pt x="196" y="123"/>
                    </a:cubicBezTo>
                    <a:lnTo>
                      <a:pt x="108" y="211"/>
                    </a:lnTo>
                    <a:close/>
                    <a:moveTo>
                      <a:pt x="206" y="113"/>
                    </a:moveTo>
                    <a:cubicBezTo>
                      <a:pt x="176" y="84"/>
                      <a:pt x="176" y="84"/>
                      <a:pt x="176" y="84"/>
                    </a:cubicBezTo>
                    <a:cubicBezTo>
                      <a:pt x="196" y="64"/>
                      <a:pt x="196" y="64"/>
                      <a:pt x="196" y="64"/>
                    </a:cubicBezTo>
                    <a:cubicBezTo>
                      <a:pt x="225" y="94"/>
                      <a:pt x="225" y="94"/>
                      <a:pt x="225" y="94"/>
                    </a:cubicBezTo>
                    <a:lnTo>
                      <a:pt x="206" y="113"/>
                    </a:lnTo>
                    <a:close/>
                  </a:path>
                </a:pathLst>
              </a:custGeom>
              <a:solidFill>
                <a:schemeClr val="bg1">
                  <a:lumMod val="95000"/>
                </a:schemeClr>
              </a:solidFill>
              <a:ln>
                <a:noFill/>
              </a:ln>
              <a:effectLst>
                <a:outerShdw blurRad="50800" dist="12700" dir="5400000" algn="t"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 name="组合 4"/>
          <p:cNvGrpSpPr/>
          <p:nvPr/>
        </p:nvGrpSpPr>
        <p:grpSpPr>
          <a:xfrm>
            <a:off x="2934600" y="2513309"/>
            <a:ext cx="810669" cy="802792"/>
            <a:chOff x="2934600" y="2890277"/>
            <a:chExt cx="810669" cy="802792"/>
          </a:xfrm>
        </p:grpSpPr>
        <p:pic>
          <p:nvPicPr>
            <p:cNvPr id="34" name="图片 33"/>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a:xfrm>
              <a:off x="2934600" y="2890277"/>
              <a:ext cx="810669" cy="802792"/>
            </a:xfrm>
            <a:custGeom>
              <a:avLst/>
              <a:gdLst>
                <a:gd name="connsiteX0" fmla="*/ 1619281 w 3252937"/>
                <a:gd name="connsiteY0" fmla="*/ 580511 h 3221330"/>
                <a:gd name="connsiteX1" fmla="*/ 599023 w 3252937"/>
                <a:gd name="connsiteY1" fmla="*/ 1600769 h 3221330"/>
                <a:gd name="connsiteX2" fmla="*/ 1619281 w 3252937"/>
                <a:gd name="connsiteY2" fmla="*/ 2621027 h 3221330"/>
                <a:gd name="connsiteX3" fmla="*/ 2639539 w 3252937"/>
                <a:gd name="connsiteY3" fmla="*/ 1600769 h 3221330"/>
                <a:gd name="connsiteX4" fmla="*/ 1619281 w 3252937"/>
                <a:gd name="connsiteY4" fmla="*/ 580511 h 3221330"/>
                <a:gd name="connsiteX5" fmla="*/ 0 w 3252937"/>
                <a:gd name="connsiteY5" fmla="*/ 0 h 3221330"/>
                <a:gd name="connsiteX6" fmla="*/ 3252937 w 3252937"/>
                <a:gd name="connsiteY6" fmla="*/ 0 h 3221330"/>
                <a:gd name="connsiteX7" fmla="*/ 3252937 w 3252937"/>
                <a:gd name="connsiteY7" fmla="*/ 3221330 h 3221330"/>
                <a:gd name="connsiteX8" fmla="*/ 0 w 3252937"/>
                <a:gd name="connsiteY8" fmla="*/ 3221330 h 32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2937" h="3221330">
                  <a:moveTo>
                    <a:pt x="1619281" y="580511"/>
                  </a:moveTo>
                  <a:cubicBezTo>
                    <a:pt x="1055808" y="580511"/>
                    <a:pt x="599023" y="1037296"/>
                    <a:pt x="599023" y="1600769"/>
                  </a:cubicBezTo>
                  <a:cubicBezTo>
                    <a:pt x="599023" y="2164242"/>
                    <a:pt x="1055808" y="2621027"/>
                    <a:pt x="1619281" y="2621027"/>
                  </a:cubicBezTo>
                  <a:cubicBezTo>
                    <a:pt x="2182754" y="2621027"/>
                    <a:pt x="2639539" y="2164242"/>
                    <a:pt x="2639539" y="1600769"/>
                  </a:cubicBezTo>
                  <a:cubicBezTo>
                    <a:pt x="2639539" y="1037296"/>
                    <a:pt x="2182754" y="580511"/>
                    <a:pt x="1619281" y="580511"/>
                  </a:cubicBezTo>
                  <a:close/>
                  <a:moveTo>
                    <a:pt x="0" y="0"/>
                  </a:moveTo>
                  <a:lnTo>
                    <a:pt x="3252937" y="0"/>
                  </a:lnTo>
                  <a:lnTo>
                    <a:pt x="3252937" y="3221330"/>
                  </a:lnTo>
                  <a:lnTo>
                    <a:pt x="0" y="3221330"/>
                  </a:lnTo>
                  <a:close/>
                </a:path>
              </a:pathLst>
            </a:custGeom>
            <a:effectLst>
              <a:outerShdw blurRad="50800" dist="38100" dir="5400000" algn="t" rotWithShape="0">
                <a:prstClr val="black">
                  <a:alpha val="40000"/>
                </a:prstClr>
              </a:outerShdw>
            </a:effectLst>
          </p:spPr>
        </p:pic>
        <p:sp>
          <p:nvSpPr>
            <p:cNvPr id="53" name="Freeform 1134"/>
            <p:cNvSpPr>
              <a:spLocks noEditPoints="1"/>
            </p:cNvSpPr>
            <p:nvPr/>
          </p:nvSpPr>
          <p:spPr bwMode="auto">
            <a:xfrm>
              <a:off x="3154990" y="3103034"/>
              <a:ext cx="369888" cy="368300"/>
            </a:xfrm>
            <a:custGeom>
              <a:avLst/>
              <a:gdLst>
                <a:gd name="T0" fmla="*/ 72 w 144"/>
                <a:gd name="T1" fmla="*/ 0 h 144"/>
                <a:gd name="T2" fmla="*/ 0 w 144"/>
                <a:gd name="T3" fmla="*/ 72 h 144"/>
                <a:gd name="T4" fmla="*/ 72 w 144"/>
                <a:gd name="T5" fmla="*/ 144 h 144"/>
                <a:gd name="T6" fmla="*/ 144 w 144"/>
                <a:gd name="T7" fmla="*/ 72 h 144"/>
                <a:gd name="T8" fmla="*/ 72 w 144"/>
                <a:gd name="T9" fmla="*/ 0 h 144"/>
                <a:gd name="T10" fmla="*/ 52 w 144"/>
                <a:gd name="T11" fmla="*/ 34 h 144"/>
                <a:gd name="T12" fmla="*/ 62 w 144"/>
                <a:gd name="T13" fmla="*/ 44 h 144"/>
                <a:gd name="T14" fmla="*/ 52 w 144"/>
                <a:gd name="T15" fmla="*/ 54 h 144"/>
                <a:gd name="T16" fmla="*/ 42 w 144"/>
                <a:gd name="T17" fmla="*/ 44 h 144"/>
                <a:gd name="T18" fmla="*/ 52 w 144"/>
                <a:gd name="T19" fmla="*/ 34 h 144"/>
                <a:gd name="T20" fmla="*/ 88 w 144"/>
                <a:gd name="T21" fmla="*/ 94 h 144"/>
                <a:gd name="T22" fmla="*/ 55 w 144"/>
                <a:gd name="T23" fmla="*/ 121 h 144"/>
                <a:gd name="T24" fmla="*/ 29 w 144"/>
                <a:gd name="T25" fmla="*/ 88 h 144"/>
                <a:gd name="T26" fmla="*/ 62 w 144"/>
                <a:gd name="T27" fmla="*/ 62 h 144"/>
                <a:gd name="T28" fmla="*/ 88 w 144"/>
                <a:gd name="T29" fmla="*/ 94 h 144"/>
                <a:gd name="T30" fmla="*/ 89 w 144"/>
                <a:gd name="T31" fmla="*/ 59 h 144"/>
                <a:gd name="T32" fmla="*/ 73 w 144"/>
                <a:gd name="T33" fmla="*/ 40 h 144"/>
                <a:gd name="T34" fmla="*/ 92 w 144"/>
                <a:gd name="T35" fmla="*/ 24 h 144"/>
                <a:gd name="T36" fmla="*/ 108 w 144"/>
                <a:gd name="T37" fmla="*/ 44 h 144"/>
                <a:gd name="T38" fmla="*/ 89 w 144"/>
                <a:gd name="T39" fmla="*/ 59 h 144"/>
                <a:gd name="T40" fmla="*/ 108 w 144"/>
                <a:gd name="T41" fmla="*/ 94 h 144"/>
                <a:gd name="T42" fmla="*/ 96 w 144"/>
                <a:gd name="T43" fmla="*/ 79 h 144"/>
                <a:gd name="T44" fmla="*/ 111 w 144"/>
                <a:gd name="T45" fmla="*/ 67 h 144"/>
                <a:gd name="T46" fmla="*/ 123 w 144"/>
                <a:gd name="T47" fmla="*/ 82 h 144"/>
                <a:gd name="T48" fmla="*/ 108 w 144"/>
                <a:gd name="T49" fmla="*/ 9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52" y="34"/>
                  </a:moveTo>
                  <a:cubicBezTo>
                    <a:pt x="58" y="34"/>
                    <a:pt x="62" y="38"/>
                    <a:pt x="62" y="44"/>
                  </a:cubicBezTo>
                  <a:cubicBezTo>
                    <a:pt x="62" y="49"/>
                    <a:pt x="58" y="54"/>
                    <a:pt x="52" y="54"/>
                  </a:cubicBezTo>
                  <a:cubicBezTo>
                    <a:pt x="47" y="54"/>
                    <a:pt x="42" y="49"/>
                    <a:pt x="42" y="44"/>
                  </a:cubicBezTo>
                  <a:cubicBezTo>
                    <a:pt x="42" y="38"/>
                    <a:pt x="47" y="34"/>
                    <a:pt x="52" y="34"/>
                  </a:cubicBezTo>
                  <a:close/>
                  <a:moveTo>
                    <a:pt x="88" y="94"/>
                  </a:moveTo>
                  <a:cubicBezTo>
                    <a:pt x="86" y="111"/>
                    <a:pt x="72" y="122"/>
                    <a:pt x="55" y="121"/>
                  </a:cubicBezTo>
                  <a:cubicBezTo>
                    <a:pt x="39" y="119"/>
                    <a:pt x="27" y="104"/>
                    <a:pt x="29" y="88"/>
                  </a:cubicBezTo>
                  <a:cubicBezTo>
                    <a:pt x="31" y="72"/>
                    <a:pt x="45" y="60"/>
                    <a:pt x="62" y="62"/>
                  </a:cubicBezTo>
                  <a:cubicBezTo>
                    <a:pt x="78" y="64"/>
                    <a:pt x="90" y="78"/>
                    <a:pt x="88" y="94"/>
                  </a:cubicBezTo>
                  <a:close/>
                  <a:moveTo>
                    <a:pt x="89" y="59"/>
                  </a:moveTo>
                  <a:cubicBezTo>
                    <a:pt x="79" y="58"/>
                    <a:pt x="72" y="50"/>
                    <a:pt x="73" y="40"/>
                  </a:cubicBezTo>
                  <a:cubicBezTo>
                    <a:pt x="74" y="30"/>
                    <a:pt x="83" y="23"/>
                    <a:pt x="92" y="24"/>
                  </a:cubicBezTo>
                  <a:cubicBezTo>
                    <a:pt x="102" y="25"/>
                    <a:pt x="109" y="34"/>
                    <a:pt x="108" y="44"/>
                  </a:cubicBezTo>
                  <a:cubicBezTo>
                    <a:pt x="107" y="53"/>
                    <a:pt x="98" y="60"/>
                    <a:pt x="89" y="59"/>
                  </a:cubicBezTo>
                  <a:close/>
                  <a:moveTo>
                    <a:pt x="108" y="94"/>
                  </a:moveTo>
                  <a:cubicBezTo>
                    <a:pt x="101" y="93"/>
                    <a:pt x="95" y="86"/>
                    <a:pt x="96" y="79"/>
                  </a:cubicBezTo>
                  <a:cubicBezTo>
                    <a:pt x="97" y="71"/>
                    <a:pt x="104" y="66"/>
                    <a:pt x="111" y="67"/>
                  </a:cubicBezTo>
                  <a:cubicBezTo>
                    <a:pt x="119" y="68"/>
                    <a:pt x="124" y="74"/>
                    <a:pt x="123" y="82"/>
                  </a:cubicBezTo>
                  <a:cubicBezTo>
                    <a:pt x="123" y="89"/>
                    <a:pt x="116" y="95"/>
                    <a:pt x="108" y="94"/>
                  </a:cubicBezTo>
                  <a:close/>
                </a:path>
              </a:pathLst>
            </a:custGeom>
            <a:solidFill>
              <a:srgbClr val="F2F2F2"/>
            </a:solidFill>
            <a:ln>
              <a:noFill/>
            </a:ln>
            <a:effectLst>
              <a:outerShdw blurRad="50800" dist="38100" dir="5400000" algn="t"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 name="组合 3"/>
          <p:cNvGrpSpPr/>
          <p:nvPr/>
        </p:nvGrpSpPr>
        <p:grpSpPr>
          <a:xfrm>
            <a:off x="2123931" y="4649387"/>
            <a:ext cx="810669" cy="802792"/>
            <a:chOff x="2123931" y="4649387"/>
            <a:chExt cx="810669" cy="802792"/>
          </a:xfrm>
        </p:grpSpPr>
        <p:pic>
          <p:nvPicPr>
            <p:cNvPr id="21" name="图片 20"/>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a:xfrm>
              <a:off x="2123931" y="4649387"/>
              <a:ext cx="810669" cy="802792"/>
            </a:xfrm>
            <a:custGeom>
              <a:avLst/>
              <a:gdLst>
                <a:gd name="connsiteX0" fmla="*/ 1619281 w 3252937"/>
                <a:gd name="connsiteY0" fmla="*/ 580511 h 3221330"/>
                <a:gd name="connsiteX1" fmla="*/ 599023 w 3252937"/>
                <a:gd name="connsiteY1" fmla="*/ 1600769 h 3221330"/>
                <a:gd name="connsiteX2" fmla="*/ 1619281 w 3252937"/>
                <a:gd name="connsiteY2" fmla="*/ 2621027 h 3221330"/>
                <a:gd name="connsiteX3" fmla="*/ 2639539 w 3252937"/>
                <a:gd name="connsiteY3" fmla="*/ 1600769 h 3221330"/>
                <a:gd name="connsiteX4" fmla="*/ 1619281 w 3252937"/>
                <a:gd name="connsiteY4" fmla="*/ 580511 h 3221330"/>
                <a:gd name="connsiteX5" fmla="*/ 0 w 3252937"/>
                <a:gd name="connsiteY5" fmla="*/ 0 h 3221330"/>
                <a:gd name="connsiteX6" fmla="*/ 3252937 w 3252937"/>
                <a:gd name="connsiteY6" fmla="*/ 0 h 3221330"/>
                <a:gd name="connsiteX7" fmla="*/ 3252937 w 3252937"/>
                <a:gd name="connsiteY7" fmla="*/ 3221330 h 3221330"/>
                <a:gd name="connsiteX8" fmla="*/ 0 w 3252937"/>
                <a:gd name="connsiteY8" fmla="*/ 3221330 h 32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2937" h="3221330">
                  <a:moveTo>
                    <a:pt x="1619281" y="580511"/>
                  </a:moveTo>
                  <a:cubicBezTo>
                    <a:pt x="1055808" y="580511"/>
                    <a:pt x="599023" y="1037296"/>
                    <a:pt x="599023" y="1600769"/>
                  </a:cubicBezTo>
                  <a:cubicBezTo>
                    <a:pt x="599023" y="2164242"/>
                    <a:pt x="1055808" y="2621027"/>
                    <a:pt x="1619281" y="2621027"/>
                  </a:cubicBezTo>
                  <a:cubicBezTo>
                    <a:pt x="2182754" y="2621027"/>
                    <a:pt x="2639539" y="2164242"/>
                    <a:pt x="2639539" y="1600769"/>
                  </a:cubicBezTo>
                  <a:cubicBezTo>
                    <a:pt x="2639539" y="1037296"/>
                    <a:pt x="2182754" y="580511"/>
                    <a:pt x="1619281" y="580511"/>
                  </a:cubicBezTo>
                  <a:close/>
                  <a:moveTo>
                    <a:pt x="0" y="0"/>
                  </a:moveTo>
                  <a:lnTo>
                    <a:pt x="3252937" y="0"/>
                  </a:lnTo>
                  <a:lnTo>
                    <a:pt x="3252937" y="3221330"/>
                  </a:lnTo>
                  <a:lnTo>
                    <a:pt x="0" y="3221330"/>
                  </a:lnTo>
                  <a:close/>
                </a:path>
              </a:pathLst>
            </a:custGeom>
            <a:effectLst>
              <a:outerShdw blurRad="50800" dist="38100" dir="5400000" algn="t" rotWithShape="0">
                <a:prstClr val="black">
                  <a:alpha val="40000"/>
                </a:prstClr>
              </a:outerShdw>
            </a:effectLst>
          </p:spPr>
        </p:pic>
        <p:sp>
          <p:nvSpPr>
            <p:cNvPr id="54" name="Freeform 1116"/>
            <p:cNvSpPr>
              <a:spLocks noEditPoints="1"/>
            </p:cNvSpPr>
            <p:nvPr/>
          </p:nvSpPr>
          <p:spPr bwMode="auto">
            <a:xfrm>
              <a:off x="2344321" y="4860925"/>
              <a:ext cx="369888" cy="368300"/>
            </a:xfrm>
            <a:custGeom>
              <a:avLst/>
              <a:gdLst>
                <a:gd name="T0" fmla="*/ 72 w 144"/>
                <a:gd name="T1" fmla="*/ 0 h 144"/>
                <a:gd name="T2" fmla="*/ 0 w 144"/>
                <a:gd name="T3" fmla="*/ 72 h 144"/>
                <a:gd name="T4" fmla="*/ 72 w 144"/>
                <a:gd name="T5" fmla="*/ 144 h 144"/>
                <a:gd name="T6" fmla="*/ 144 w 144"/>
                <a:gd name="T7" fmla="*/ 72 h 144"/>
                <a:gd name="T8" fmla="*/ 72 w 144"/>
                <a:gd name="T9" fmla="*/ 0 h 144"/>
                <a:gd name="T10" fmla="*/ 92 w 144"/>
                <a:gd name="T11" fmla="*/ 114 h 144"/>
                <a:gd name="T12" fmla="*/ 63 w 144"/>
                <a:gd name="T13" fmla="*/ 89 h 144"/>
                <a:gd name="T14" fmla="*/ 43 w 144"/>
                <a:gd name="T15" fmla="*/ 89 h 144"/>
                <a:gd name="T16" fmla="*/ 43 w 144"/>
                <a:gd name="T17" fmla="*/ 55 h 144"/>
                <a:gd name="T18" fmla="*/ 63 w 144"/>
                <a:gd name="T19" fmla="*/ 55 h 144"/>
                <a:gd name="T20" fmla="*/ 92 w 144"/>
                <a:gd name="T21" fmla="*/ 30 h 144"/>
                <a:gd name="T22" fmla="*/ 92 w 144"/>
                <a:gd name="T23" fmla="*/ 11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92" y="114"/>
                  </a:moveTo>
                  <a:cubicBezTo>
                    <a:pt x="63" y="89"/>
                    <a:pt x="63" y="89"/>
                    <a:pt x="63" y="89"/>
                  </a:cubicBezTo>
                  <a:cubicBezTo>
                    <a:pt x="43" y="89"/>
                    <a:pt x="43" y="89"/>
                    <a:pt x="43" y="89"/>
                  </a:cubicBezTo>
                  <a:cubicBezTo>
                    <a:pt x="43" y="55"/>
                    <a:pt x="43" y="55"/>
                    <a:pt x="43" y="55"/>
                  </a:cubicBezTo>
                  <a:cubicBezTo>
                    <a:pt x="63" y="55"/>
                    <a:pt x="63" y="55"/>
                    <a:pt x="63" y="55"/>
                  </a:cubicBezTo>
                  <a:cubicBezTo>
                    <a:pt x="92" y="30"/>
                    <a:pt x="92" y="30"/>
                    <a:pt x="92" y="30"/>
                  </a:cubicBezTo>
                  <a:lnTo>
                    <a:pt x="92" y="114"/>
                  </a:lnTo>
                  <a:close/>
                </a:path>
              </a:pathLst>
            </a:custGeom>
            <a:solidFill>
              <a:srgbClr val="F2F2F2"/>
            </a:solidFill>
            <a:ln>
              <a:noFill/>
            </a:ln>
            <a:effectLst>
              <a:outerShdw blurRad="50800" dist="38100" dir="5400000" algn="t"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组合 7"/>
          <p:cNvGrpSpPr/>
          <p:nvPr/>
        </p:nvGrpSpPr>
        <p:grpSpPr>
          <a:xfrm>
            <a:off x="8846400" y="2513309"/>
            <a:ext cx="810669" cy="802792"/>
            <a:chOff x="8804545" y="2890277"/>
            <a:chExt cx="810669" cy="802792"/>
          </a:xfrm>
          <a:effectLst/>
        </p:grpSpPr>
        <p:pic>
          <p:nvPicPr>
            <p:cNvPr id="44" name="图片 43"/>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a:xfrm>
              <a:off x="8804545" y="2890277"/>
              <a:ext cx="810669" cy="802792"/>
            </a:xfrm>
            <a:custGeom>
              <a:avLst/>
              <a:gdLst>
                <a:gd name="connsiteX0" fmla="*/ 1619281 w 3252937"/>
                <a:gd name="connsiteY0" fmla="*/ 580511 h 3221330"/>
                <a:gd name="connsiteX1" fmla="*/ 599023 w 3252937"/>
                <a:gd name="connsiteY1" fmla="*/ 1600769 h 3221330"/>
                <a:gd name="connsiteX2" fmla="*/ 1619281 w 3252937"/>
                <a:gd name="connsiteY2" fmla="*/ 2621027 h 3221330"/>
                <a:gd name="connsiteX3" fmla="*/ 2639539 w 3252937"/>
                <a:gd name="connsiteY3" fmla="*/ 1600769 h 3221330"/>
                <a:gd name="connsiteX4" fmla="*/ 1619281 w 3252937"/>
                <a:gd name="connsiteY4" fmla="*/ 580511 h 3221330"/>
                <a:gd name="connsiteX5" fmla="*/ 0 w 3252937"/>
                <a:gd name="connsiteY5" fmla="*/ 0 h 3221330"/>
                <a:gd name="connsiteX6" fmla="*/ 3252937 w 3252937"/>
                <a:gd name="connsiteY6" fmla="*/ 0 h 3221330"/>
                <a:gd name="connsiteX7" fmla="*/ 3252937 w 3252937"/>
                <a:gd name="connsiteY7" fmla="*/ 3221330 h 3221330"/>
                <a:gd name="connsiteX8" fmla="*/ 0 w 3252937"/>
                <a:gd name="connsiteY8" fmla="*/ 3221330 h 32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2937" h="3221330">
                  <a:moveTo>
                    <a:pt x="1619281" y="580511"/>
                  </a:moveTo>
                  <a:cubicBezTo>
                    <a:pt x="1055808" y="580511"/>
                    <a:pt x="599023" y="1037296"/>
                    <a:pt x="599023" y="1600769"/>
                  </a:cubicBezTo>
                  <a:cubicBezTo>
                    <a:pt x="599023" y="2164242"/>
                    <a:pt x="1055808" y="2621027"/>
                    <a:pt x="1619281" y="2621027"/>
                  </a:cubicBezTo>
                  <a:cubicBezTo>
                    <a:pt x="2182754" y="2621027"/>
                    <a:pt x="2639539" y="2164242"/>
                    <a:pt x="2639539" y="1600769"/>
                  </a:cubicBezTo>
                  <a:cubicBezTo>
                    <a:pt x="2639539" y="1037296"/>
                    <a:pt x="2182754" y="580511"/>
                    <a:pt x="1619281" y="580511"/>
                  </a:cubicBezTo>
                  <a:close/>
                  <a:moveTo>
                    <a:pt x="0" y="0"/>
                  </a:moveTo>
                  <a:lnTo>
                    <a:pt x="3252937" y="0"/>
                  </a:lnTo>
                  <a:lnTo>
                    <a:pt x="3252937" y="3221330"/>
                  </a:lnTo>
                  <a:lnTo>
                    <a:pt x="0" y="3221330"/>
                  </a:lnTo>
                  <a:close/>
                </a:path>
              </a:pathLst>
            </a:custGeom>
            <a:effectLst>
              <a:outerShdw blurRad="50800" dist="38100" dir="5400000" algn="t" rotWithShape="0">
                <a:prstClr val="black">
                  <a:alpha val="40000"/>
                </a:prstClr>
              </a:outerShdw>
            </a:effectLst>
          </p:spPr>
        </p:pic>
        <p:sp>
          <p:nvSpPr>
            <p:cNvPr id="55" name="Freeform 1102"/>
            <p:cNvSpPr>
              <a:spLocks noEditPoints="1"/>
            </p:cNvSpPr>
            <p:nvPr/>
          </p:nvSpPr>
          <p:spPr bwMode="auto">
            <a:xfrm>
              <a:off x="9022554" y="3098271"/>
              <a:ext cx="374650" cy="373063"/>
            </a:xfrm>
            <a:custGeom>
              <a:avLst/>
              <a:gdLst>
                <a:gd name="T0" fmla="*/ 73 w 146"/>
                <a:gd name="T1" fmla="*/ 0 h 146"/>
                <a:gd name="T2" fmla="*/ 0 w 146"/>
                <a:gd name="T3" fmla="*/ 73 h 146"/>
                <a:gd name="T4" fmla="*/ 73 w 146"/>
                <a:gd name="T5" fmla="*/ 146 h 146"/>
                <a:gd name="T6" fmla="*/ 146 w 146"/>
                <a:gd name="T7" fmla="*/ 73 h 146"/>
                <a:gd name="T8" fmla="*/ 73 w 146"/>
                <a:gd name="T9" fmla="*/ 0 h 146"/>
                <a:gd name="T10" fmla="*/ 104 w 146"/>
                <a:gd name="T11" fmla="*/ 119 h 146"/>
                <a:gd name="T12" fmla="*/ 73 w 146"/>
                <a:gd name="T13" fmla="*/ 100 h 146"/>
                <a:gd name="T14" fmla="*/ 42 w 146"/>
                <a:gd name="T15" fmla="*/ 119 h 146"/>
                <a:gd name="T16" fmla="*/ 50 w 146"/>
                <a:gd name="T17" fmla="*/ 83 h 146"/>
                <a:gd name="T18" fmla="*/ 22 w 146"/>
                <a:gd name="T19" fmla="*/ 59 h 146"/>
                <a:gd name="T20" fmla="*/ 59 w 146"/>
                <a:gd name="T21" fmla="*/ 56 h 146"/>
                <a:gd name="T22" fmla="*/ 73 w 146"/>
                <a:gd name="T23" fmla="*/ 22 h 146"/>
                <a:gd name="T24" fmla="*/ 87 w 146"/>
                <a:gd name="T25" fmla="*/ 56 h 146"/>
                <a:gd name="T26" fmla="*/ 124 w 146"/>
                <a:gd name="T27" fmla="*/ 59 h 146"/>
                <a:gd name="T28" fmla="*/ 96 w 146"/>
                <a:gd name="T29" fmla="*/ 83 h 146"/>
                <a:gd name="T30" fmla="*/ 104 w 146"/>
                <a:gd name="T31" fmla="*/ 11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6" h="146">
                  <a:moveTo>
                    <a:pt x="73" y="0"/>
                  </a:moveTo>
                  <a:cubicBezTo>
                    <a:pt x="33" y="0"/>
                    <a:pt x="0" y="33"/>
                    <a:pt x="0" y="73"/>
                  </a:cubicBezTo>
                  <a:cubicBezTo>
                    <a:pt x="0" y="113"/>
                    <a:pt x="33" y="146"/>
                    <a:pt x="73" y="146"/>
                  </a:cubicBezTo>
                  <a:cubicBezTo>
                    <a:pt x="113" y="146"/>
                    <a:pt x="146" y="113"/>
                    <a:pt x="146" y="73"/>
                  </a:cubicBezTo>
                  <a:cubicBezTo>
                    <a:pt x="146" y="33"/>
                    <a:pt x="113" y="0"/>
                    <a:pt x="73" y="0"/>
                  </a:cubicBezTo>
                  <a:close/>
                  <a:moveTo>
                    <a:pt x="104" y="119"/>
                  </a:moveTo>
                  <a:cubicBezTo>
                    <a:pt x="73" y="100"/>
                    <a:pt x="73" y="100"/>
                    <a:pt x="73" y="100"/>
                  </a:cubicBezTo>
                  <a:cubicBezTo>
                    <a:pt x="42" y="119"/>
                    <a:pt x="42" y="119"/>
                    <a:pt x="42" y="119"/>
                  </a:cubicBezTo>
                  <a:cubicBezTo>
                    <a:pt x="50" y="83"/>
                    <a:pt x="50" y="83"/>
                    <a:pt x="50" y="83"/>
                  </a:cubicBezTo>
                  <a:cubicBezTo>
                    <a:pt x="22" y="59"/>
                    <a:pt x="22" y="59"/>
                    <a:pt x="22" y="59"/>
                  </a:cubicBezTo>
                  <a:cubicBezTo>
                    <a:pt x="59" y="56"/>
                    <a:pt x="59" y="56"/>
                    <a:pt x="59" y="56"/>
                  </a:cubicBezTo>
                  <a:cubicBezTo>
                    <a:pt x="73" y="22"/>
                    <a:pt x="73" y="22"/>
                    <a:pt x="73" y="22"/>
                  </a:cubicBezTo>
                  <a:cubicBezTo>
                    <a:pt x="87" y="56"/>
                    <a:pt x="87" y="56"/>
                    <a:pt x="87" y="56"/>
                  </a:cubicBezTo>
                  <a:cubicBezTo>
                    <a:pt x="124" y="59"/>
                    <a:pt x="124" y="59"/>
                    <a:pt x="124" y="59"/>
                  </a:cubicBezTo>
                  <a:cubicBezTo>
                    <a:pt x="96" y="83"/>
                    <a:pt x="96" y="83"/>
                    <a:pt x="96" y="83"/>
                  </a:cubicBezTo>
                  <a:lnTo>
                    <a:pt x="104" y="119"/>
                  </a:lnTo>
                  <a:close/>
                </a:path>
              </a:pathLst>
            </a:custGeom>
            <a:solidFill>
              <a:srgbClr val="F2F2F2"/>
            </a:solidFill>
            <a:ln>
              <a:noFill/>
            </a:ln>
            <a:effectLst>
              <a:outerShdw blurRad="50800" dist="38100" dir="5400000" algn="t"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4"/>
          <p:cNvGrpSpPr/>
          <p:nvPr/>
        </p:nvGrpSpPr>
        <p:grpSpPr>
          <a:xfrm>
            <a:off x="9485750" y="4652729"/>
            <a:ext cx="810669" cy="802792"/>
            <a:chOff x="9485750" y="4652729"/>
            <a:chExt cx="810669" cy="802792"/>
          </a:xfrm>
        </p:grpSpPr>
        <p:pic>
          <p:nvPicPr>
            <p:cNvPr id="49" name="图片 48"/>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a:xfrm>
              <a:off x="9485750" y="4652729"/>
              <a:ext cx="810669" cy="802792"/>
            </a:xfrm>
            <a:custGeom>
              <a:avLst/>
              <a:gdLst>
                <a:gd name="connsiteX0" fmla="*/ 1619281 w 3252937"/>
                <a:gd name="connsiteY0" fmla="*/ 580511 h 3221330"/>
                <a:gd name="connsiteX1" fmla="*/ 599023 w 3252937"/>
                <a:gd name="connsiteY1" fmla="*/ 1600769 h 3221330"/>
                <a:gd name="connsiteX2" fmla="*/ 1619281 w 3252937"/>
                <a:gd name="connsiteY2" fmla="*/ 2621027 h 3221330"/>
                <a:gd name="connsiteX3" fmla="*/ 2639539 w 3252937"/>
                <a:gd name="connsiteY3" fmla="*/ 1600769 h 3221330"/>
                <a:gd name="connsiteX4" fmla="*/ 1619281 w 3252937"/>
                <a:gd name="connsiteY4" fmla="*/ 580511 h 3221330"/>
                <a:gd name="connsiteX5" fmla="*/ 0 w 3252937"/>
                <a:gd name="connsiteY5" fmla="*/ 0 h 3221330"/>
                <a:gd name="connsiteX6" fmla="*/ 3252937 w 3252937"/>
                <a:gd name="connsiteY6" fmla="*/ 0 h 3221330"/>
                <a:gd name="connsiteX7" fmla="*/ 3252937 w 3252937"/>
                <a:gd name="connsiteY7" fmla="*/ 3221330 h 3221330"/>
                <a:gd name="connsiteX8" fmla="*/ 0 w 3252937"/>
                <a:gd name="connsiteY8" fmla="*/ 3221330 h 32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2937" h="3221330">
                  <a:moveTo>
                    <a:pt x="1619281" y="580511"/>
                  </a:moveTo>
                  <a:cubicBezTo>
                    <a:pt x="1055808" y="580511"/>
                    <a:pt x="599023" y="1037296"/>
                    <a:pt x="599023" y="1600769"/>
                  </a:cubicBezTo>
                  <a:cubicBezTo>
                    <a:pt x="599023" y="2164242"/>
                    <a:pt x="1055808" y="2621027"/>
                    <a:pt x="1619281" y="2621027"/>
                  </a:cubicBezTo>
                  <a:cubicBezTo>
                    <a:pt x="2182754" y="2621027"/>
                    <a:pt x="2639539" y="2164242"/>
                    <a:pt x="2639539" y="1600769"/>
                  </a:cubicBezTo>
                  <a:cubicBezTo>
                    <a:pt x="2639539" y="1037296"/>
                    <a:pt x="2182754" y="580511"/>
                    <a:pt x="1619281" y="580511"/>
                  </a:cubicBezTo>
                  <a:close/>
                  <a:moveTo>
                    <a:pt x="0" y="0"/>
                  </a:moveTo>
                  <a:lnTo>
                    <a:pt x="3252937" y="0"/>
                  </a:lnTo>
                  <a:lnTo>
                    <a:pt x="3252937" y="3221330"/>
                  </a:lnTo>
                  <a:lnTo>
                    <a:pt x="0" y="3221330"/>
                  </a:lnTo>
                  <a:close/>
                </a:path>
              </a:pathLst>
            </a:custGeom>
            <a:effectLst>
              <a:outerShdw blurRad="50800" dist="38100" dir="5400000" algn="t" rotWithShape="0">
                <a:prstClr val="black">
                  <a:alpha val="40000"/>
                </a:prstClr>
              </a:outerShdw>
            </a:effectLst>
          </p:spPr>
        </p:pic>
        <p:sp>
          <p:nvSpPr>
            <p:cNvPr id="56" name="Freeform 1113"/>
            <p:cNvSpPr>
              <a:spLocks noEditPoints="1"/>
            </p:cNvSpPr>
            <p:nvPr/>
          </p:nvSpPr>
          <p:spPr bwMode="auto">
            <a:xfrm>
              <a:off x="9706140" y="4839494"/>
              <a:ext cx="369888" cy="369888"/>
            </a:xfrm>
            <a:custGeom>
              <a:avLst/>
              <a:gdLst>
                <a:gd name="T0" fmla="*/ 72 w 144"/>
                <a:gd name="T1" fmla="*/ 0 h 144"/>
                <a:gd name="T2" fmla="*/ 0 w 144"/>
                <a:gd name="T3" fmla="*/ 72 h 144"/>
                <a:gd name="T4" fmla="*/ 72 w 144"/>
                <a:gd name="T5" fmla="*/ 144 h 144"/>
                <a:gd name="T6" fmla="*/ 144 w 144"/>
                <a:gd name="T7" fmla="*/ 72 h 144"/>
                <a:gd name="T8" fmla="*/ 72 w 144"/>
                <a:gd name="T9" fmla="*/ 0 h 144"/>
                <a:gd name="T10" fmla="*/ 114 w 144"/>
                <a:gd name="T11" fmla="*/ 102 h 144"/>
                <a:gd name="T12" fmla="*/ 30 w 144"/>
                <a:gd name="T13" fmla="*/ 102 h 144"/>
                <a:gd name="T14" fmla="*/ 30 w 144"/>
                <a:gd name="T15" fmla="*/ 62 h 144"/>
                <a:gd name="T16" fmla="*/ 59 w 144"/>
                <a:gd name="T17" fmla="*/ 82 h 144"/>
                <a:gd name="T18" fmla="*/ 72 w 144"/>
                <a:gd name="T19" fmla="*/ 86 h 144"/>
                <a:gd name="T20" fmla="*/ 85 w 144"/>
                <a:gd name="T21" fmla="*/ 82 h 144"/>
                <a:gd name="T22" fmla="*/ 114 w 144"/>
                <a:gd name="T23" fmla="*/ 62 h 144"/>
                <a:gd name="T24" fmla="*/ 114 w 144"/>
                <a:gd name="T25" fmla="*/ 102 h 144"/>
                <a:gd name="T26" fmla="*/ 114 w 144"/>
                <a:gd name="T27" fmla="*/ 50 h 144"/>
                <a:gd name="T28" fmla="*/ 79 w 144"/>
                <a:gd name="T29" fmla="*/ 74 h 144"/>
                <a:gd name="T30" fmla="*/ 72 w 144"/>
                <a:gd name="T31" fmla="*/ 76 h 144"/>
                <a:gd name="T32" fmla="*/ 65 w 144"/>
                <a:gd name="T33" fmla="*/ 74 h 144"/>
                <a:gd name="T34" fmla="*/ 30 w 144"/>
                <a:gd name="T35" fmla="*/ 50 h 144"/>
                <a:gd name="T36" fmla="*/ 30 w 144"/>
                <a:gd name="T37" fmla="*/ 42 h 144"/>
                <a:gd name="T38" fmla="*/ 114 w 144"/>
                <a:gd name="T39" fmla="*/ 42 h 144"/>
                <a:gd name="T40" fmla="*/ 114 w 144"/>
                <a:gd name="T41" fmla="*/ 5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4" y="102"/>
                  </a:moveTo>
                  <a:cubicBezTo>
                    <a:pt x="30" y="102"/>
                    <a:pt x="30" y="102"/>
                    <a:pt x="30" y="102"/>
                  </a:cubicBezTo>
                  <a:cubicBezTo>
                    <a:pt x="30" y="62"/>
                    <a:pt x="30" y="62"/>
                    <a:pt x="30" y="62"/>
                  </a:cubicBezTo>
                  <a:cubicBezTo>
                    <a:pt x="59" y="82"/>
                    <a:pt x="59" y="82"/>
                    <a:pt x="59" y="82"/>
                  </a:cubicBezTo>
                  <a:cubicBezTo>
                    <a:pt x="63" y="85"/>
                    <a:pt x="68" y="86"/>
                    <a:pt x="72" y="86"/>
                  </a:cubicBezTo>
                  <a:cubicBezTo>
                    <a:pt x="76" y="86"/>
                    <a:pt x="81" y="85"/>
                    <a:pt x="85" y="82"/>
                  </a:cubicBezTo>
                  <a:cubicBezTo>
                    <a:pt x="114" y="62"/>
                    <a:pt x="114" y="62"/>
                    <a:pt x="114" y="62"/>
                  </a:cubicBezTo>
                  <a:lnTo>
                    <a:pt x="114" y="102"/>
                  </a:lnTo>
                  <a:close/>
                  <a:moveTo>
                    <a:pt x="114" y="50"/>
                  </a:moveTo>
                  <a:cubicBezTo>
                    <a:pt x="79" y="74"/>
                    <a:pt x="79" y="74"/>
                    <a:pt x="79" y="74"/>
                  </a:cubicBezTo>
                  <a:cubicBezTo>
                    <a:pt x="77" y="76"/>
                    <a:pt x="75" y="76"/>
                    <a:pt x="72" y="76"/>
                  </a:cubicBezTo>
                  <a:cubicBezTo>
                    <a:pt x="69" y="76"/>
                    <a:pt x="67" y="76"/>
                    <a:pt x="65" y="74"/>
                  </a:cubicBezTo>
                  <a:cubicBezTo>
                    <a:pt x="30" y="50"/>
                    <a:pt x="30" y="50"/>
                    <a:pt x="30" y="50"/>
                  </a:cubicBezTo>
                  <a:cubicBezTo>
                    <a:pt x="30" y="42"/>
                    <a:pt x="30" y="42"/>
                    <a:pt x="30" y="42"/>
                  </a:cubicBezTo>
                  <a:cubicBezTo>
                    <a:pt x="114" y="42"/>
                    <a:pt x="114" y="42"/>
                    <a:pt x="114" y="42"/>
                  </a:cubicBezTo>
                  <a:lnTo>
                    <a:pt x="114" y="50"/>
                  </a:lnTo>
                  <a:close/>
                </a:path>
              </a:pathLst>
            </a:custGeom>
            <a:solidFill>
              <a:srgbClr val="F2F2F2"/>
            </a:solidFill>
            <a:ln>
              <a:noFill/>
            </a:ln>
            <a:effectLst>
              <a:outerShdw blurRad="50800" dist="38100" dir="5400000" algn="t"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752896458"/>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p:tgtEl>
                                          <p:spTgt spid="25"/>
                                        </p:tgtEl>
                                        <p:attrNameLst>
                                          <p:attrName>ppt_y</p:attrName>
                                        </p:attrNameLst>
                                      </p:cBhvr>
                                      <p:tavLst>
                                        <p:tav tm="0">
                                          <p:val>
                                            <p:strVal val="#ppt_y+#ppt_h*1.125000"/>
                                          </p:val>
                                        </p:tav>
                                        <p:tav tm="100000">
                                          <p:val>
                                            <p:strVal val="#ppt_y"/>
                                          </p:val>
                                        </p:tav>
                                      </p:tavLst>
                                    </p:anim>
                                    <p:animEffect transition="in" filter="wipe(up)">
                                      <p:cBhvr>
                                        <p:cTn id="8" dur="500"/>
                                        <p:tgtEl>
                                          <p:spTgt spid="25"/>
                                        </p:tgtEl>
                                      </p:cBhvr>
                                    </p:animEffect>
                                  </p:childTnLst>
                                </p:cTn>
                              </p:par>
                              <p:par>
                                <p:cTn id="9" presetID="22" presetClass="entr" presetSubtype="4" fill="hold" nodeType="with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wipe(down)">
                                      <p:cBhvr>
                                        <p:cTn id="11" dur="500"/>
                                        <p:tgtEl>
                                          <p:spTgt spid="28"/>
                                        </p:tgtEl>
                                      </p:cBhvr>
                                    </p:animEffect>
                                  </p:childTnLst>
                                </p:cTn>
                              </p:par>
                            </p:childTnLst>
                          </p:cTn>
                        </p:par>
                        <p:par>
                          <p:cTn id="12" fill="hold">
                            <p:stCondLst>
                              <p:cond delay="500"/>
                            </p:stCondLst>
                            <p:childTnLst>
                              <p:par>
                                <p:cTn id="13" presetID="1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p:tgtEl>
                                          <p:spTgt spid="3"/>
                                        </p:tgtEl>
                                        <p:attrNameLst>
                                          <p:attrName>ppt_y</p:attrName>
                                        </p:attrNameLst>
                                      </p:cBhvr>
                                      <p:tavLst>
                                        <p:tav tm="0">
                                          <p:val>
                                            <p:strVal val="#ppt_y+#ppt_h*1.125000"/>
                                          </p:val>
                                        </p:tav>
                                        <p:tav tm="100000">
                                          <p:val>
                                            <p:strVal val="#ppt_y"/>
                                          </p:val>
                                        </p:tav>
                                      </p:tavLst>
                                    </p:anim>
                                    <p:animEffect transition="in" filter="wipe(up)">
                                      <p:cBhvr>
                                        <p:cTn id="16" dur="500"/>
                                        <p:tgtEl>
                                          <p:spTgt spid="3"/>
                                        </p:tgtEl>
                                      </p:cBhvr>
                                    </p:animEffect>
                                  </p:childTnLst>
                                </p:cTn>
                              </p:par>
                            </p:childTnLst>
                          </p:cTn>
                        </p:par>
                        <p:par>
                          <p:cTn id="17" fill="hold">
                            <p:stCondLst>
                              <p:cond delay="1000"/>
                            </p:stCondLst>
                            <p:childTnLst>
                              <p:par>
                                <p:cTn id="18" presetID="12" presetClass="entr" presetSubtype="4"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500"/>
                                        <p:tgtEl>
                                          <p:spTgt spid="4"/>
                                        </p:tgtEl>
                                        <p:attrNameLst>
                                          <p:attrName>ppt_y</p:attrName>
                                        </p:attrNameLst>
                                      </p:cBhvr>
                                      <p:tavLst>
                                        <p:tav tm="0">
                                          <p:val>
                                            <p:strVal val="#ppt_y+#ppt_h*1.125000"/>
                                          </p:val>
                                        </p:tav>
                                        <p:tav tm="100000">
                                          <p:val>
                                            <p:strVal val="#ppt_y"/>
                                          </p:val>
                                        </p:tav>
                                      </p:tavLst>
                                    </p:anim>
                                    <p:animEffect transition="in" filter="wipe(up)">
                                      <p:cBhvr>
                                        <p:cTn id="21" dur="500"/>
                                        <p:tgtEl>
                                          <p:spTgt spid="4"/>
                                        </p:tgtEl>
                                      </p:cBhvr>
                                    </p:animEffect>
                                  </p:childTnLst>
                                </p:cTn>
                              </p:par>
                            </p:childTnLst>
                          </p:cTn>
                        </p:par>
                        <p:par>
                          <p:cTn id="22" fill="hold">
                            <p:stCondLst>
                              <p:cond delay="1500"/>
                            </p:stCondLst>
                            <p:childTnLst>
                              <p:par>
                                <p:cTn id="23" presetID="12" presetClass="entr" presetSubtype="4"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 calcmode="lin" valueType="num">
                                      <p:cBhvr additive="base">
                                        <p:cTn id="25" dur="500"/>
                                        <p:tgtEl>
                                          <p:spTgt spid="23"/>
                                        </p:tgtEl>
                                        <p:attrNameLst>
                                          <p:attrName>ppt_y</p:attrName>
                                        </p:attrNameLst>
                                      </p:cBhvr>
                                      <p:tavLst>
                                        <p:tav tm="0">
                                          <p:val>
                                            <p:strVal val="#ppt_y+#ppt_h*1.125000"/>
                                          </p:val>
                                        </p:tav>
                                        <p:tav tm="100000">
                                          <p:val>
                                            <p:strVal val="#ppt_y"/>
                                          </p:val>
                                        </p:tav>
                                      </p:tavLst>
                                    </p:anim>
                                    <p:animEffect transition="in" filter="wipe(up)">
                                      <p:cBhvr>
                                        <p:cTn id="26" dur="500"/>
                                        <p:tgtEl>
                                          <p:spTgt spid="23"/>
                                        </p:tgtEl>
                                      </p:cBhvr>
                                    </p:animEffect>
                                  </p:childTnLst>
                                </p:cTn>
                              </p:par>
                            </p:childTnLst>
                          </p:cTn>
                        </p:par>
                        <p:par>
                          <p:cTn id="27" fill="hold">
                            <p:stCondLst>
                              <p:cond delay="2000"/>
                            </p:stCondLst>
                            <p:childTnLst>
                              <p:par>
                                <p:cTn id="28" presetID="12" presetClass="entr" presetSubtype="4" fill="hold" nodeType="afterEffect">
                                  <p:stCondLst>
                                    <p:cond delay="0"/>
                                  </p:stCondLst>
                                  <p:childTnLst>
                                    <p:set>
                                      <p:cBhvr>
                                        <p:cTn id="29" dur="1" fill="hold">
                                          <p:stCondLst>
                                            <p:cond delay="0"/>
                                          </p:stCondLst>
                                        </p:cTn>
                                        <p:tgtEl>
                                          <p:spTgt spid="5"/>
                                        </p:tgtEl>
                                        <p:attrNameLst>
                                          <p:attrName>style.visibility</p:attrName>
                                        </p:attrNameLst>
                                      </p:cBhvr>
                                      <p:to>
                                        <p:strVal val="visible"/>
                                      </p:to>
                                    </p:set>
                                    <p:anim calcmode="lin" valueType="num">
                                      <p:cBhvr additive="base">
                                        <p:cTn id="30" dur="500"/>
                                        <p:tgtEl>
                                          <p:spTgt spid="5"/>
                                        </p:tgtEl>
                                        <p:attrNameLst>
                                          <p:attrName>ppt_y</p:attrName>
                                        </p:attrNameLst>
                                      </p:cBhvr>
                                      <p:tavLst>
                                        <p:tav tm="0">
                                          <p:val>
                                            <p:strVal val="#ppt_y+#ppt_h*1.125000"/>
                                          </p:val>
                                        </p:tav>
                                        <p:tav tm="100000">
                                          <p:val>
                                            <p:strVal val="#ppt_y"/>
                                          </p:val>
                                        </p:tav>
                                      </p:tavLst>
                                    </p:anim>
                                    <p:animEffect transition="in" filter="wipe(up)">
                                      <p:cBhvr>
                                        <p:cTn id="31" dur="500"/>
                                        <p:tgtEl>
                                          <p:spTgt spid="5"/>
                                        </p:tgtEl>
                                      </p:cBhvr>
                                    </p:animEffect>
                                  </p:childTnLst>
                                </p:cTn>
                              </p:par>
                            </p:childTnLst>
                          </p:cTn>
                        </p:par>
                        <p:par>
                          <p:cTn id="32" fill="hold">
                            <p:stCondLst>
                              <p:cond delay="2500"/>
                            </p:stCondLst>
                            <p:childTnLst>
                              <p:par>
                                <p:cTn id="33" presetID="12" presetClass="entr" presetSubtype="4"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additive="base">
                                        <p:cTn id="35" dur="500"/>
                                        <p:tgtEl>
                                          <p:spTgt spid="24"/>
                                        </p:tgtEl>
                                        <p:attrNameLst>
                                          <p:attrName>ppt_y</p:attrName>
                                        </p:attrNameLst>
                                      </p:cBhvr>
                                      <p:tavLst>
                                        <p:tav tm="0">
                                          <p:val>
                                            <p:strVal val="#ppt_y+#ppt_h*1.125000"/>
                                          </p:val>
                                        </p:tav>
                                        <p:tav tm="100000">
                                          <p:val>
                                            <p:strVal val="#ppt_y"/>
                                          </p:val>
                                        </p:tav>
                                      </p:tavLst>
                                    </p:anim>
                                    <p:animEffect transition="in" filter="wipe(up)">
                                      <p:cBhvr>
                                        <p:cTn id="36" dur="500"/>
                                        <p:tgtEl>
                                          <p:spTgt spid="24"/>
                                        </p:tgtEl>
                                      </p:cBhvr>
                                    </p:animEffect>
                                  </p:childTnLst>
                                </p:cTn>
                              </p:par>
                            </p:childTnLst>
                          </p:cTn>
                        </p:par>
                        <p:par>
                          <p:cTn id="37" fill="hold">
                            <p:stCondLst>
                              <p:cond delay="3000"/>
                            </p:stCondLst>
                            <p:childTnLst>
                              <p:par>
                                <p:cTn id="38" presetID="12" presetClass="entr" presetSubtype="4"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 calcmode="lin" valueType="num">
                                      <p:cBhvr additive="base">
                                        <p:cTn id="40" dur="500"/>
                                        <p:tgtEl>
                                          <p:spTgt spid="38"/>
                                        </p:tgtEl>
                                        <p:attrNameLst>
                                          <p:attrName>ppt_y</p:attrName>
                                        </p:attrNameLst>
                                      </p:cBhvr>
                                      <p:tavLst>
                                        <p:tav tm="0">
                                          <p:val>
                                            <p:strVal val="#ppt_y+#ppt_h*1.125000"/>
                                          </p:val>
                                        </p:tav>
                                        <p:tav tm="100000">
                                          <p:val>
                                            <p:strVal val="#ppt_y"/>
                                          </p:val>
                                        </p:tav>
                                      </p:tavLst>
                                    </p:anim>
                                    <p:animEffect transition="in" filter="wipe(up)">
                                      <p:cBhvr>
                                        <p:cTn id="41" dur="500"/>
                                        <p:tgtEl>
                                          <p:spTgt spid="38"/>
                                        </p:tgtEl>
                                      </p:cBhvr>
                                    </p:animEffect>
                                  </p:childTnLst>
                                </p:cTn>
                              </p:par>
                            </p:childTnLst>
                          </p:cTn>
                        </p:par>
                        <p:par>
                          <p:cTn id="42" fill="hold">
                            <p:stCondLst>
                              <p:cond delay="3500"/>
                            </p:stCondLst>
                            <p:childTnLst>
                              <p:par>
                                <p:cTn id="43" presetID="12" presetClass="entr" presetSubtype="4"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 calcmode="lin" valueType="num">
                                      <p:cBhvr additive="base">
                                        <p:cTn id="45" dur="500"/>
                                        <p:tgtEl>
                                          <p:spTgt spid="31"/>
                                        </p:tgtEl>
                                        <p:attrNameLst>
                                          <p:attrName>ppt_y</p:attrName>
                                        </p:attrNameLst>
                                      </p:cBhvr>
                                      <p:tavLst>
                                        <p:tav tm="0">
                                          <p:val>
                                            <p:strVal val="#ppt_y+#ppt_h*1.125000"/>
                                          </p:val>
                                        </p:tav>
                                        <p:tav tm="100000">
                                          <p:val>
                                            <p:strVal val="#ppt_y"/>
                                          </p:val>
                                        </p:tav>
                                      </p:tavLst>
                                    </p:anim>
                                    <p:animEffect transition="in" filter="wipe(up)">
                                      <p:cBhvr>
                                        <p:cTn id="46" dur="500"/>
                                        <p:tgtEl>
                                          <p:spTgt spid="31"/>
                                        </p:tgtEl>
                                      </p:cBhvr>
                                    </p:animEffect>
                                  </p:childTnLst>
                                </p:cTn>
                              </p:par>
                            </p:childTnLst>
                          </p:cTn>
                        </p:par>
                        <p:par>
                          <p:cTn id="47" fill="hold">
                            <p:stCondLst>
                              <p:cond delay="4000"/>
                            </p:stCondLst>
                            <p:childTnLst>
                              <p:par>
                                <p:cTn id="48" presetID="12" presetClass="entr" presetSubtype="4"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p:tgtEl>
                                          <p:spTgt spid="8"/>
                                        </p:tgtEl>
                                        <p:attrNameLst>
                                          <p:attrName>ppt_y</p:attrName>
                                        </p:attrNameLst>
                                      </p:cBhvr>
                                      <p:tavLst>
                                        <p:tav tm="0">
                                          <p:val>
                                            <p:strVal val="#ppt_y+#ppt_h*1.125000"/>
                                          </p:val>
                                        </p:tav>
                                        <p:tav tm="100000">
                                          <p:val>
                                            <p:strVal val="#ppt_y"/>
                                          </p:val>
                                        </p:tav>
                                      </p:tavLst>
                                    </p:anim>
                                    <p:animEffect transition="in" filter="wipe(up)">
                                      <p:cBhvr>
                                        <p:cTn id="51" dur="500"/>
                                        <p:tgtEl>
                                          <p:spTgt spid="8"/>
                                        </p:tgtEl>
                                      </p:cBhvr>
                                    </p:animEffect>
                                  </p:childTnLst>
                                </p:cTn>
                              </p:par>
                            </p:childTnLst>
                          </p:cTn>
                        </p:par>
                        <p:par>
                          <p:cTn id="52" fill="hold">
                            <p:stCondLst>
                              <p:cond delay="4500"/>
                            </p:stCondLst>
                            <p:childTnLst>
                              <p:par>
                                <p:cTn id="53" presetID="12" presetClass="entr" presetSubtype="4" fill="hold" grpId="0" nodeType="after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500"/>
                                        <p:tgtEl>
                                          <p:spTgt spid="32"/>
                                        </p:tgtEl>
                                        <p:attrNameLst>
                                          <p:attrName>ppt_y</p:attrName>
                                        </p:attrNameLst>
                                      </p:cBhvr>
                                      <p:tavLst>
                                        <p:tav tm="0">
                                          <p:val>
                                            <p:strVal val="#ppt_y+#ppt_h*1.125000"/>
                                          </p:val>
                                        </p:tav>
                                        <p:tav tm="100000">
                                          <p:val>
                                            <p:strVal val="#ppt_y"/>
                                          </p:val>
                                        </p:tav>
                                      </p:tavLst>
                                    </p:anim>
                                    <p:animEffect transition="in" filter="wipe(up)">
                                      <p:cBhvr>
                                        <p:cTn id="56" dur="500"/>
                                        <p:tgtEl>
                                          <p:spTgt spid="32"/>
                                        </p:tgtEl>
                                      </p:cBhvr>
                                    </p:animEffect>
                                  </p:childTnLst>
                                </p:cTn>
                              </p:par>
                            </p:childTnLst>
                          </p:cTn>
                        </p:par>
                        <p:par>
                          <p:cTn id="57" fill="hold">
                            <p:stCondLst>
                              <p:cond delay="5000"/>
                            </p:stCondLst>
                            <p:childTnLst>
                              <p:par>
                                <p:cTn id="58" presetID="12" presetClass="entr" presetSubtype="4" fill="hold" nodeType="afterEffect">
                                  <p:stCondLst>
                                    <p:cond delay="0"/>
                                  </p:stCondLst>
                                  <p:childTnLst>
                                    <p:set>
                                      <p:cBhvr>
                                        <p:cTn id="59" dur="1" fill="hold">
                                          <p:stCondLst>
                                            <p:cond delay="0"/>
                                          </p:stCondLst>
                                        </p:cTn>
                                        <p:tgtEl>
                                          <p:spTgt spid="15"/>
                                        </p:tgtEl>
                                        <p:attrNameLst>
                                          <p:attrName>style.visibility</p:attrName>
                                        </p:attrNameLst>
                                      </p:cBhvr>
                                      <p:to>
                                        <p:strVal val="visible"/>
                                      </p:to>
                                    </p:set>
                                    <p:anim calcmode="lin" valueType="num">
                                      <p:cBhvr additive="base">
                                        <p:cTn id="60" dur="500"/>
                                        <p:tgtEl>
                                          <p:spTgt spid="15"/>
                                        </p:tgtEl>
                                        <p:attrNameLst>
                                          <p:attrName>ppt_y</p:attrName>
                                        </p:attrNameLst>
                                      </p:cBhvr>
                                      <p:tavLst>
                                        <p:tav tm="0">
                                          <p:val>
                                            <p:strVal val="#ppt_y+#ppt_h*1.125000"/>
                                          </p:val>
                                        </p:tav>
                                        <p:tav tm="100000">
                                          <p:val>
                                            <p:strVal val="#ppt_y"/>
                                          </p:val>
                                        </p:tav>
                                      </p:tavLst>
                                    </p:anim>
                                    <p:animEffect transition="in" filter="wipe(up)">
                                      <p:cBhvr>
                                        <p:cTn id="6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3" grpId="0"/>
      <p:bldP spid="24" grpId="0"/>
      <p:bldP spid="31" grpId="0"/>
      <p:bldP spid="32"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F5F5F5"/>
        </a:solidFill>
        <a:effectLst/>
      </p:bgPr>
    </p:bg>
    <p:spTree>
      <p:nvGrpSpPr>
        <p:cNvPr id="1" name=""/>
        <p:cNvGrpSpPr/>
        <p:nvPr/>
      </p:nvGrpSpPr>
      <p:grpSpPr>
        <a:xfrm>
          <a:off x="0" y="0"/>
          <a:ext cx="0" cy="0"/>
          <a:chOff x="0" y="0"/>
          <a:chExt cx="0" cy="0"/>
        </a:xfrm>
      </p:grpSpPr>
      <p:grpSp>
        <p:nvGrpSpPr>
          <p:cNvPr id="2" name="组合 1"/>
          <p:cNvGrpSpPr/>
          <p:nvPr/>
        </p:nvGrpSpPr>
        <p:grpSpPr>
          <a:xfrm>
            <a:off x="6636000" y="-1408854"/>
            <a:ext cx="9571087" cy="9571087"/>
            <a:chOff x="-4021125" y="-1321127"/>
            <a:chExt cx="9571087" cy="9571087"/>
          </a:xfrm>
        </p:grpSpPr>
        <p:sp>
          <p:nvSpPr>
            <p:cNvPr id="1673" name="椭圆 1672"/>
            <p:cNvSpPr/>
            <p:nvPr/>
          </p:nvSpPr>
          <p:spPr>
            <a:xfrm>
              <a:off x="-4021125" y="-1321127"/>
              <a:ext cx="9571087" cy="9571087"/>
            </a:xfrm>
            <a:prstGeom prst="ellipse">
              <a:avLst/>
            </a:prstGeom>
            <a:solidFill>
              <a:schemeClr val="bg1">
                <a:lumMod val="95000"/>
              </a:schemeClr>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Group 4"/>
            <p:cNvGrpSpPr>
              <a:grpSpLocks noChangeAspect="1"/>
            </p:cNvGrpSpPr>
            <p:nvPr/>
          </p:nvGrpSpPr>
          <p:grpSpPr bwMode="auto">
            <a:xfrm rot="1120683">
              <a:off x="-3588921" y="-801623"/>
              <a:ext cx="8786134" cy="8752469"/>
              <a:chOff x="2669" y="109"/>
              <a:chExt cx="2349" cy="2340"/>
            </a:xfrm>
          </p:grpSpPr>
          <p:grpSp>
            <p:nvGrpSpPr>
              <p:cNvPr id="7" name="Group 205"/>
              <p:cNvGrpSpPr>
                <a:grpSpLocks/>
              </p:cNvGrpSpPr>
              <p:nvPr/>
            </p:nvGrpSpPr>
            <p:grpSpPr bwMode="auto">
              <a:xfrm>
                <a:off x="3115" y="151"/>
                <a:ext cx="1903" cy="2298"/>
                <a:chOff x="3115" y="151"/>
                <a:chExt cx="1903" cy="2298"/>
              </a:xfrm>
            </p:grpSpPr>
            <p:sp>
              <p:nvSpPr>
                <p:cNvPr id="636" name="Freeform 5"/>
                <p:cNvSpPr>
                  <a:spLocks/>
                </p:cNvSpPr>
                <p:nvPr/>
              </p:nvSpPr>
              <p:spPr bwMode="auto">
                <a:xfrm>
                  <a:off x="4764" y="1230"/>
                  <a:ext cx="235" cy="502"/>
                </a:xfrm>
                <a:custGeom>
                  <a:avLst/>
                  <a:gdLst>
                    <a:gd name="T0" fmla="*/ 97 w 99"/>
                    <a:gd name="T1" fmla="*/ 94 h 212"/>
                    <a:gd name="T2" fmla="*/ 50 w 99"/>
                    <a:gd name="T3" fmla="*/ 186 h 212"/>
                    <a:gd name="T4" fmla="*/ 1 w 99"/>
                    <a:gd name="T5" fmla="*/ 212 h 212"/>
                    <a:gd name="T6" fmla="*/ 0 w 99"/>
                    <a:gd name="T7" fmla="*/ 200 h 212"/>
                    <a:gd name="T8" fmla="*/ 8 w 99"/>
                    <a:gd name="T9" fmla="*/ 202 h 212"/>
                    <a:gd name="T10" fmla="*/ 14 w 99"/>
                    <a:gd name="T11" fmla="*/ 195 h 212"/>
                    <a:gd name="T12" fmla="*/ 19 w 99"/>
                    <a:gd name="T13" fmla="*/ 195 h 212"/>
                    <a:gd name="T14" fmla="*/ 25 w 99"/>
                    <a:gd name="T15" fmla="*/ 186 h 212"/>
                    <a:gd name="T16" fmla="*/ 33 w 99"/>
                    <a:gd name="T17" fmla="*/ 184 h 212"/>
                    <a:gd name="T18" fmla="*/ 37 w 99"/>
                    <a:gd name="T19" fmla="*/ 176 h 212"/>
                    <a:gd name="T20" fmla="*/ 48 w 99"/>
                    <a:gd name="T21" fmla="*/ 176 h 212"/>
                    <a:gd name="T22" fmla="*/ 51 w 99"/>
                    <a:gd name="T23" fmla="*/ 166 h 212"/>
                    <a:gd name="T24" fmla="*/ 54 w 99"/>
                    <a:gd name="T25" fmla="*/ 164 h 212"/>
                    <a:gd name="T26" fmla="*/ 58 w 99"/>
                    <a:gd name="T27" fmla="*/ 153 h 212"/>
                    <a:gd name="T28" fmla="*/ 66 w 99"/>
                    <a:gd name="T29" fmla="*/ 151 h 212"/>
                    <a:gd name="T30" fmla="*/ 67 w 99"/>
                    <a:gd name="T31" fmla="*/ 138 h 212"/>
                    <a:gd name="T32" fmla="*/ 73 w 99"/>
                    <a:gd name="T33" fmla="*/ 133 h 212"/>
                    <a:gd name="T34" fmla="*/ 71 w 99"/>
                    <a:gd name="T35" fmla="*/ 121 h 212"/>
                    <a:gd name="T36" fmla="*/ 81 w 99"/>
                    <a:gd name="T37" fmla="*/ 115 h 212"/>
                    <a:gd name="T38" fmla="*/ 75 w 99"/>
                    <a:gd name="T39" fmla="*/ 104 h 212"/>
                    <a:gd name="T40" fmla="*/ 83 w 99"/>
                    <a:gd name="T41" fmla="*/ 96 h 212"/>
                    <a:gd name="T42" fmla="*/ 77 w 99"/>
                    <a:gd name="T43" fmla="*/ 86 h 212"/>
                    <a:gd name="T44" fmla="*/ 72 w 99"/>
                    <a:gd name="T45" fmla="*/ 65 h 212"/>
                    <a:gd name="T46" fmla="*/ 76 w 99"/>
                    <a:gd name="T47" fmla="*/ 55 h 212"/>
                    <a:gd name="T48" fmla="*/ 69 w 99"/>
                    <a:gd name="T49" fmla="*/ 49 h 212"/>
                    <a:gd name="T50" fmla="*/ 69 w 99"/>
                    <a:gd name="T51" fmla="*/ 38 h 212"/>
                    <a:gd name="T52" fmla="*/ 58 w 99"/>
                    <a:gd name="T53" fmla="*/ 32 h 212"/>
                    <a:gd name="T54" fmla="*/ 58 w 99"/>
                    <a:gd name="T55" fmla="*/ 22 h 212"/>
                    <a:gd name="T56" fmla="*/ 47 w 99"/>
                    <a:gd name="T57" fmla="*/ 20 h 212"/>
                    <a:gd name="T58" fmla="*/ 53 w 99"/>
                    <a:gd name="T59" fmla="*/ 13 h 212"/>
                    <a:gd name="T60" fmla="*/ 65 w 99"/>
                    <a:gd name="T61" fmla="*/ 0 h 212"/>
                    <a:gd name="T62" fmla="*/ 65 w 99"/>
                    <a:gd name="T63" fmla="*/ 1 h 212"/>
                    <a:gd name="T64" fmla="*/ 65 w 99"/>
                    <a:gd name="T65" fmla="*/ 1 h 212"/>
                    <a:gd name="T66" fmla="*/ 65 w 99"/>
                    <a:gd name="T67" fmla="*/ 2 h 212"/>
                    <a:gd name="T68" fmla="*/ 66 w 99"/>
                    <a:gd name="T69" fmla="*/ 2 h 212"/>
                    <a:gd name="T70" fmla="*/ 97 w 99"/>
                    <a:gd name="T71" fmla="*/ 9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212">
                      <a:moveTo>
                        <a:pt x="97" y="94"/>
                      </a:moveTo>
                      <a:cubicBezTo>
                        <a:pt x="94" y="128"/>
                        <a:pt x="76" y="162"/>
                        <a:pt x="50" y="186"/>
                      </a:cubicBezTo>
                      <a:cubicBezTo>
                        <a:pt x="36" y="199"/>
                        <a:pt x="20" y="207"/>
                        <a:pt x="1" y="212"/>
                      </a:cubicBezTo>
                      <a:cubicBezTo>
                        <a:pt x="1" y="208"/>
                        <a:pt x="0" y="204"/>
                        <a:pt x="0" y="200"/>
                      </a:cubicBezTo>
                      <a:cubicBezTo>
                        <a:pt x="2" y="202"/>
                        <a:pt x="6" y="203"/>
                        <a:pt x="8" y="202"/>
                      </a:cubicBezTo>
                      <a:cubicBezTo>
                        <a:pt x="11" y="200"/>
                        <a:pt x="13" y="198"/>
                        <a:pt x="14" y="195"/>
                      </a:cubicBezTo>
                      <a:cubicBezTo>
                        <a:pt x="15" y="195"/>
                        <a:pt x="17" y="196"/>
                        <a:pt x="19" y="195"/>
                      </a:cubicBezTo>
                      <a:cubicBezTo>
                        <a:pt x="23" y="194"/>
                        <a:pt x="26" y="190"/>
                        <a:pt x="25" y="186"/>
                      </a:cubicBezTo>
                      <a:cubicBezTo>
                        <a:pt x="28" y="187"/>
                        <a:pt x="31" y="186"/>
                        <a:pt x="33" y="184"/>
                      </a:cubicBezTo>
                      <a:cubicBezTo>
                        <a:pt x="36" y="183"/>
                        <a:pt x="37" y="179"/>
                        <a:pt x="37" y="176"/>
                      </a:cubicBezTo>
                      <a:cubicBezTo>
                        <a:pt x="40" y="178"/>
                        <a:pt x="45" y="178"/>
                        <a:pt x="48" y="176"/>
                      </a:cubicBezTo>
                      <a:cubicBezTo>
                        <a:pt x="51" y="173"/>
                        <a:pt x="52" y="169"/>
                        <a:pt x="51" y="166"/>
                      </a:cubicBezTo>
                      <a:cubicBezTo>
                        <a:pt x="52" y="165"/>
                        <a:pt x="53" y="165"/>
                        <a:pt x="54" y="164"/>
                      </a:cubicBezTo>
                      <a:cubicBezTo>
                        <a:pt x="58" y="162"/>
                        <a:pt x="59" y="157"/>
                        <a:pt x="58" y="153"/>
                      </a:cubicBezTo>
                      <a:cubicBezTo>
                        <a:pt x="61" y="154"/>
                        <a:pt x="64" y="153"/>
                        <a:pt x="66" y="151"/>
                      </a:cubicBezTo>
                      <a:cubicBezTo>
                        <a:pt x="71" y="147"/>
                        <a:pt x="70" y="142"/>
                        <a:pt x="67" y="138"/>
                      </a:cubicBezTo>
                      <a:cubicBezTo>
                        <a:pt x="70" y="138"/>
                        <a:pt x="72" y="136"/>
                        <a:pt x="73" y="133"/>
                      </a:cubicBezTo>
                      <a:cubicBezTo>
                        <a:pt x="76" y="129"/>
                        <a:pt x="74" y="125"/>
                        <a:pt x="71" y="121"/>
                      </a:cubicBezTo>
                      <a:cubicBezTo>
                        <a:pt x="76" y="121"/>
                        <a:pt x="80" y="120"/>
                        <a:pt x="81" y="115"/>
                      </a:cubicBezTo>
                      <a:cubicBezTo>
                        <a:pt x="81" y="111"/>
                        <a:pt x="79" y="107"/>
                        <a:pt x="75" y="104"/>
                      </a:cubicBezTo>
                      <a:cubicBezTo>
                        <a:pt x="79" y="103"/>
                        <a:pt x="83" y="100"/>
                        <a:pt x="83" y="96"/>
                      </a:cubicBezTo>
                      <a:cubicBezTo>
                        <a:pt x="84" y="91"/>
                        <a:pt x="81" y="87"/>
                        <a:pt x="77" y="86"/>
                      </a:cubicBezTo>
                      <a:cubicBezTo>
                        <a:pt x="83" y="80"/>
                        <a:pt x="80" y="69"/>
                        <a:pt x="72" y="65"/>
                      </a:cubicBezTo>
                      <a:cubicBezTo>
                        <a:pt x="75" y="63"/>
                        <a:pt x="77" y="59"/>
                        <a:pt x="76" y="55"/>
                      </a:cubicBezTo>
                      <a:cubicBezTo>
                        <a:pt x="74" y="52"/>
                        <a:pt x="72" y="50"/>
                        <a:pt x="69" y="49"/>
                      </a:cubicBezTo>
                      <a:cubicBezTo>
                        <a:pt x="71" y="46"/>
                        <a:pt x="71" y="41"/>
                        <a:pt x="69" y="38"/>
                      </a:cubicBezTo>
                      <a:cubicBezTo>
                        <a:pt x="67" y="33"/>
                        <a:pt x="63" y="31"/>
                        <a:pt x="58" y="32"/>
                      </a:cubicBezTo>
                      <a:cubicBezTo>
                        <a:pt x="60" y="28"/>
                        <a:pt x="61" y="25"/>
                        <a:pt x="58" y="22"/>
                      </a:cubicBezTo>
                      <a:cubicBezTo>
                        <a:pt x="55" y="19"/>
                        <a:pt x="51" y="19"/>
                        <a:pt x="47" y="20"/>
                      </a:cubicBezTo>
                      <a:cubicBezTo>
                        <a:pt x="49" y="17"/>
                        <a:pt x="51" y="15"/>
                        <a:pt x="53" y="13"/>
                      </a:cubicBezTo>
                      <a:cubicBezTo>
                        <a:pt x="57" y="8"/>
                        <a:pt x="61" y="4"/>
                        <a:pt x="65" y="0"/>
                      </a:cubicBezTo>
                      <a:cubicBezTo>
                        <a:pt x="65" y="0"/>
                        <a:pt x="65" y="1"/>
                        <a:pt x="65" y="1"/>
                      </a:cubicBezTo>
                      <a:cubicBezTo>
                        <a:pt x="65" y="1"/>
                        <a:pt x="65" y="1"/>
                        <a:pt x="65" y="1"/>
                      </a:cubicBezTo>
                      <a:cubicBezTo>
                        <a:pt x="65" y="2"/>
                        <a:pt x="65" y="2"/>
                        <a:pt x="65" y="2"/>
                      </a:cubicBezTo>
                      <a:cubicBezTo>
                        <a:pt x="65" y="2"/>
                        <a:pt x="66" y="2"/>
                        <a:pt x="66" y="2"/>
                      </a:cubicBezTo>
                      <a:cubicBezTo>
                        <a:pt x="87" y="28"/>
                        <a:pt x="99" y="60"/>
                        <a:pt x="97" y="94"/>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6"/>
                <p:cNvSpPr>
                  <a:spLocks noEditPoints="1"/>
                </p:cNvSpPr>
                <p:nvPr/>
              </p:nvSpPr>
              <p:spPr bwMode="auto">
                <a:xfrm>
                  <a:off x="3115" y="322"/>
                  <a:ext cx="1903" cy="2030"/>
                </a:xfrm>
                <a:custGeom>
                  <a:avLst/>
                  <a:gdLst>
                    <a:gd name="T0" fmla="*/ 430 w 803"/>
                    <a:gd name="T1" fmla="*/ 828 h 858"/>
                    <a:gd name="T2" fmla="*/ 397 w 803"/>
                    <a:gd name="T3" fmla="*/ 813 h 858"/>
                    <a:gd name="T4" fmla="*/ 205 w 803"/>
                    <a:gd name="T5" fmla="*/ 808 h 858"/>
                    <a:gd name="T6" fmla="*/ 88 w 803"/>
                    <a:gd name="T7" fmla="*/ 621 h 858"/>
                    <a:gd name="T8" fmla="*/ 5 w 803"/>
                    <a:gd name="T9" fmla="*/ 462 h 858"/>
                    <a:gd name="T10" fmla="*/ 14 w 803"/>
                    <a:gd name="T11" fmla="*/ 395 h 858"/>
                    <a:gd name="T12" fmla="*/ 19 w 803"/>
                    <a:gd name="T13" fmla="*/ 301 h 858"/>
                    <a:gd name="T14" fmla="*/ 57 w 803"/>
                    <a:gd name="T15" fmla="*/ 256 h 858"/>
                    <a:gd name="T16" fmla="*/ 152 w 803"/>
                    <a:gd name="T17" fmla="*/ 130 h 858"/>
                    <a:gd name="T18" fmla="*/ 73 w 803"/>
                    <a:gd name="T19" fmla="*/ 28 h 858"/>
                    <a:gd name="T20" fmla="*/ 249 w 803"/>
                    <a:gd name="T21" fmla="*/ 95 h 858"/>
                    <a:gd name="T22" fmla="*/ 367 w 803"/>
                    <a:gd name="T23" fmla="*/ 130 h 858"/>
                    <a:gd name="T24" fmla="*/ 528 w 803"/>
                    <a:gd name="T25" fmla="*/ 182 h 858"/>
                    <a:gd name="T26" fmla="*/ 570 w 803"/>
                    <a:gd name="T27" fmla="*/ 230 h 858"/>
                    <a:gd name="T28" fmla="*/ 643 w 803"/>
                    <a:gd name="T29" fmla="*/ 140 h 858"/>
                    <a:gd name="T30" fmla="*/ 741 w 803"/>
                    <a:gd name="T31" fmla="*/ 278 h 858"/>
                    <a:gd name="T32" fmla="*/ 777 w 803"/>
                    <a:gd name="T33" fmla="*/ 499 h 858"/>
                    <a:gd name="T34" fmla="*/ 758 w 803"/>
                    <a:gd name="T35" fmla="*/ 517 h 858"/>
                    <a:gd name="T36" fmla="*/ 722 w 803"/>
                    <a:gd name="T37" fmla="*/ 426 h 858"/>
                    <a:gd name="T38" fmla="*/ 705 w 803"/>
                    <a:gd name="T39" fmla="*/ 270 h 858"/>
                    <a:gd name="T40" fmla="*/ 593 w 803"/>
                    <a:gd name="T41" fmla="*/ 384 h 858"/>
                    <a:gd name="T42" fmla="*/ 665 w 803"/>
                    <a:gd name="T43" fmla="*/ 501 h 858"/>
                    <a:gd name="T44" fmla="*/ 703 w 803"/>
                    <a:gd name="T45" fmla="*/ 582 h 858"/>
                    <a:gd name="T46" fmla="*/ 561 w 803"/>
                    <a:gd name="T47" fmla="*/ 513 h 858"/>
                    <a:gd name="T48" fmla="*/ 514 w 803"/>
                    <a:gd name="T49" fmla="*/ 579 h 858"/>
                    <a:gd name="T50" fmla="*/ 573 w 803"/>
                    <a:gd name="T51" fmla="*/ 783 h 858"/>
                    <a:gd name="T52" fmla="*/ 637 w 803"/>
                    <a:gd name="T53" fmla="*/ 687 h 858"/>
                    <a:gd name="T54" fmla="*/ 731 w 803"/>
                    <a:gd name="T55" fmla="*/ 264 h 858"/>
                    <a:gd name="T56" fmla="*/ 577 w 803"/>
                    <a:gd name="T57" fmla="*/ 767 h 858"/>
                    <a:gd name="T58" fmla="*/ 520 w 803"/>
                    <a:gd name="T59" fmla="*/ 719 h 858"/>
                    <a:gd name="T60" fmla="*/ 533 w 803"/>
                    <a:gd name="T61" fmla="*/ 681 h 858"/>
                    <a:gd name="T62" fmla="*/ 662 w 803"/>
                    <a:gd name="T63" fmla="*/ 141 h 858"/>
                    <a:gd name="T64" fmla="*/ 569 w 803"/>
                    <a:gd name="T65" fmla="*/ 474 h 858"/>
                    <a:gd name="T66" fmla="*/ 476 w 803"/>
                    <a:gd name="T67" fmla="*/ 633 h 858"/>
                    <a:gd name="T68" fmla="*/ 423 w 803"/>
                    <a:gd name="T69" fmla="*/ 660 h 858"/>
                    <a:gd name="T70" fmla="*/ 327 w 803"/>
                    <a:gd name="T71" fmla="*/ 664 h 858"/>
                    <a:gd name="T72" fmla="*/ 586 w 803"/>
                    <a:gd name="T73" fmla="*/ 380 h 858"/>
                    <a:gd name="T74" fmla="*/ 204 w 803"/>
                    <a:gd name="T75" fmla="*/ 641 h 858"/>
                    <a:gd name="T76" fmla="*/ 578 w 803"/>
                    <a:gd name="T77" fmla="*/ 307 h 858"/>
                    <a:gd name="T78" fmla="*/ 572 w 803"/>
                    <a:gd name="T79" fmla="*/ 269 h 858"/>
                    <a:gd name="T80" fmla="*/ 472 w 803"/>
                    <a:gd name="T81" fmla="*/ 611 h 858"/>
                    <a:gd name="T82" fmla="*/ 415 w 803"/>
                    <a:gd name="T83" fmla="*/ 651 h 858"/>
                    <a:gd name="T84" fmla="*/ 477 w 803"/>
                    <a:gd name="T85" fmla="*/ 174 h 858"/>
                    <a:gd name="T86" fmla="*/ 437 w 803"/>
                    <a:gd name="T87" fmla="*/ 153 h 858"/>
                    <a:gd name="T88" fmla="*/ 307 w 803"/>
                    <a:gd name="T89" fmla="*/ 720 h 858"/>
                    <a:gd name="T90" fmla="*/ 272 w 803"/>
                    <a:gd name="T91" fmla="*/ 684 h 858"/>
                    <a:gd name="T92" fmla="*/ 259 w 803"/>
                    <a:gd name="T93" fmla="*/ 659 h 858"/>
                    <a:gd name="T94" fmla="*/ 207 w 803"/>
                    <a:gd name="T95" fmla="*/ 646 h 858"/>
                    <a:gd name="T96" fmla="*/ 189 w 803"/>
                    <a:gd name="T97" fmla="*/ 639 h 858"/>
                    <a:gd name="T98" fmla="*/ 290 w 803"/>
                    <a:gd name="T99" fmla="*/ 120 h 858"/>
                    <a:gd name="T100" fmla="*/ 269 w 803"/>
                    <a:gd name="T101" fmla="*/ 112 h 858"/>
                    <a:gd name="T102" fmla="*/ 105 w 803"/>
                    <a:gd name="T103" fmla="*/ 593 h 858"/>
                    <a:gd name="T104" fmla="*/ 107 w 803"/>
                    <a:gd name="T105" fmla="*/ 595 h 858"/>
                    <a:gd name="T106" fmla="*/ 74 w 803"/>
                    <a:gd name="T107" fmla="*/ 597 h 858"/>
                    <a:gd name="T108" fmla="*/ 62 w 803"/>
                    <a:gd name="T109" fmla="*/ 557 h 858"/>
                    <a:gd name="T110" fmla="*/ 143 w 803"/>
                    <a:gd name="T111" fmla="*/ 163 h 858"/>
                    <a:gd name="T112" fmla="*/ 94 w 803"/>
                    <a:gd name="T113" fmla="*/ 172 h 858"/>
                    <a:gd name="T114" fmla="*/ 33 w 803"/>
                    <a:gd name="T115" fmla="*/ 468 h 858"/>
                    <a:gd name="T116" fmla="*/ 89 w 803"/>
                    <a:gd name="T117" fmla="*/ 201 h 858"/>
                    <a:gd name="T118" fmla="*/ 92 w 803"/>
                    <a:gd name="T119" fmla="*/ 190 h 858"/>
                    <a:gd name="T120" fmla="*/ 24 w 803"/>
                    <a:gd name="T121" fmla="*/ 367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3" h="858">
                      <a:moveTo>
                        <a:pt x="519" y="665"/>
                      </a:moveTo>
                      <a:cubicBezTo>
                        <a:pt x="518" y="663"/>
                        <a:pt x="517" y="661"/>
                        <a:pt x="516" y="660"/>
                      </a:cubicBezTo>
                      <a:cubicBezTo>
                        <a:pt x="517" y="661"/>
                        <a:pt x="517" y="663"/>
                        <a:pt x="518" y="665"/>
                      </a:cubicBezTo>
                      <a:cubicBezTo>
                        <a:pt x="518" y="665"/>
                        <a:pt x="519" y="665"/>
                        <a:pt x="519" y="665"/>
                      </a:cubicBezTo>
                      <a:close/>
                      <a:moveTo>
                        <a:pt x="519" y="665"/>
                      </a:moveTo>
                      <a:cubicBezTo>
                        <a:pt x="526" y="679"/>
                        <a:pt x="533" y="693"/>
                        <a:pt x="541" y="707"/>
                      </a:cubicBezTo>
                      <a:cubicBezTo>
                        <a:pt x="548" y="719"/>
                        <a:pt x="559" y="730"/>
                        <a:pt x="574" y="723"/>
                      </a:cubicBezTo>
                      <a:cubicBezTo>
                        <a:pt x="588" y="716"/>
                        <a:pt x="591" y="699"/>
                        <a:pt x="584" y="687"/>
                      </a:cubicBezTo>
                      <a:cubicBezTo>
                        <a:pt x="577" y="676"/>
                        <a:pt x="563" y="672"/>
                        <a:pt x="552" y="665"/>
                      </a:cubicBezTo>
                      <a:cubicBezTo>
                        <a:pt x="555" y="667"/>
                        <a:pt x="557" y="669"/>
                        <a:pt x="559" y="671"/>
                      </a:cubicBezTo>
                      <a:cubicBezTo>
                        <a:pt x="567" y="678"/>
                        <a:pt x="581" y="696"/>
                        <a:pt x="571" y="707"/>
                      </a:cubicBezTo>
                      <a:cubicBezTo>
                        <a:pt x="560" y="721"/>
                        <a:pt x="543" y="700"/>
                        <a:pt x="536" y="692"/>
                      </a:cubicBezTo>
                      <a:cubicBezTo>
                        <a:pt x="530" y="683"/>
                        <a:pt x="524" y="675"/>
                        <a:pt x="519" y="665"/>
                      </a:cubicBezTo>
                      <a:close/>
                      <a:moveTo>
                        <a:pt x="793" y="434"/>
                      </a:moveTo>
                      <a:cubicBezTo>
                        <a:pt x="803" y="470"/>
                        <a:pt x="797" y="507"/>
                        <a:pt x="777" y="539"/>
                      </a:cubicBezTo>
                      <a:cubicBezTo>
                        <a:pt x="760" y="568"/>
                        <a:pt x="732" y="595"/>
                        <a:pt x="698" y="601"/>
                      </a:cubicBezTo>
                      <a:cubicBezTo>
                        <a:pt x="698" y="601"/>
                        <a:pt x="698" y="601"/>
                        <a:pt x="698" y="601"/>
                      </a:cubicBezTo>
                      <a:cubicBezTo>
                        <a:pt x="700" y="618"/>
                        <a:pt x="702" y="636"/>
                        <a:pt x="709" y="652"/>
                      </a:cubicBezTo>
                      <a:cubicBezTo>
                        <a:pt x="710" y="653"/>
                        <a:pt x="708" y="655"/>
                        <a:pt x="707" y="655"/>
                      </a:cubicBezTo>
                      <a:cubicBezTo>
                        <a:pt x="698" y="655"/>
                        <a:pt x="689" y="655"/>
                        <a:pt x="681" y="655"/>
                      </a:cubicBezTo>
                      <a:cubicBezTo>
                        <a:pt x="681" y="656"/>
                        <a:pt x="681" y="656"/>
                        <a:pt x="681" y="657"/>
                      </a:cubicBezTo>
                      <a:cubicBezTo>
                        <a:pt x="679" y="679"/>
                        <a:pt x="673" y="701"/>
                        <a:pt x="663" y="721"/>
                      </a:cubicBezTo>
                      <a:cubicBezTo>
                        <a:pt x="632" y="785"/>
                        <a:pt x="556" y="832"/>
                        <a:pt x="485" y="808"/>
                      </a:cubicBezTo>
                      <a:cubicBezTo>
                        <a:pt x="479" y="819"/>
                        <a:pt x="472" y="831"/>
                        <a:pt x="466" y="842"/>
                      </a:cubicBezTo>
                      <a:cubicBezTo>
                        <a:pt x="466" y="843"/>
                        <a:pt x="464" y="843"/>
                        <a:pt x="463" y="843"/>
                      </a:cubicBezTo>
                      <a:cubicBezTo>
                        <a:pt x="453" y="839"/>
                        <a:pt x="443" y="834"/>
                        <a:pt x="434" y="830"/>
                      </a:cubicBezTo>
                      <a:cubicBezTo>
                        <a:pt x="429" y="829"/>
                        <a:pt x="429" y="829"/>
                        <a:pt x="429" y="829"/>
                      </a:cubicBezTo>
                      <a:cubicBezTo>
                        <a:pt x="430" y="829"/>
                        <a:pt x="430" y="829"/>
                        <a:pt x="430" y="828"/>
                      </a:cubicBezTo>
                      <a:cubicBezTo>
                        <a:pt x="422" y="825"/>
                        <a:pt x="413" y="821"/>
                        <a:pt x="405" y="817"/>
                      </a:cubicBezTo>
                      <a:cubicBezTo>
                        <a:pt x="407" y="820"/>
                        <a:pt x="408" y="824"/>
                        <a:pt x="406" y="828"/>
                      </a:cubicBezTo>
                      <a:cubicBezTo>
                        <a:pt x="403" y="834"/>
                        <a:pt x="398" y="831"/>
                        <a:pt x="393" y="829"/>
                      </a:cubicBezTo>
                      <a:cubicBezTo>
                        <a:pt x="395" y="834"/>
                        <a:pt x="394" y="840"/>
                        <a:pt x="389" y="842"/>
                      </a:cubicBezTo>
                      <a:cubicBezTo>
                        <a:pt x="386" y="843"/>
                        <a:pt x="383" y="843"/>
                        <a:pt x="380" y="842"/>
                      </a:cubicBezTo>
                      <a:cubicBezTo>
                        <a:pt x="381" y="843"/>
                        <a:pt x="381" y="845"/>
                        <a:pt x="380" y="846"/>
                      </a:cubicBezTo>
                      <a:cubicBezTo>
                        <a:pt x="380" y="849"/>
                        <a:pt x="378" y="853"/>
                        <a:pt x="375" y="855"/>
                      </a:cubicBezTo>
                      <a:cubicBezTo>
                        <a:pt x="370" y="858"/>
                        <a:pt x="364" y="856"/>
                        <a:pt x="361" y="852"/>
                      </a:cubicBezTo>
                      <a:cubicBezTo>
                        <a:pt x="363" y="850"/>
                        <a:pt x="363" y="850"/>
                        <a:pt x="363" y="850"/>
                      </a:cubicBezTo>
                      <a:cubicBezTo>
                        <a:pt x="366" y="853"/>
                        <a:pt x="370" y="855"/>
                        <a:pt x="374" y="851"/>
                      </a:cubicBezTo>
                      <a:cubicBezTo>
                        <a:pt x="376" y="849"/>
                        <a:pt x="377" y="846"/>
                        <a:pt x="377" y="843"/>
                      </a:cubicBezTo>
                      <a:cubicBezTo>
                        <a:pt x="377" y="841"/>
                        <a:pt x="375" y="839"/>
                        <a:pt x="375" y="836"/>
                      </a:cubicBezTo>
                      <a:cubicBezTo>
                        <a:pt x="375" y="836"/>
                        <a:pt x="375" y="836"/>
                        <a:pt x="375" y="835"/>
                      </a:cubicBezTo>
                      <a:cubicBezTo>
                        <a:pt x="375" y="835"/>
                        <a:pt x="375" y="835"/>
                        <a:pt x="375" y="835"/>
                      </a:cubicBezTo>
                      <a:cubicBezTo>
                        <a:pt x="375" y="834"/>
                        <a:pt x="376" y="834"/>
                        <a:pt x="376" y="834"/>
                      </a:cubicBezTo>
                      <a:cubicBezTo>
                        <a:pt x="376" y="834"/>
                        <a:pt x="377" y="834"/>
                        <a:pt x="377" y="834"/>
                      </a:cubicBezTo>
                      <a:cubicBezTo>
                        <a:pt x="377" y="835"/>
                        <a:pt x="377" y="836"/>
                        <a:pt x="378" y="836"/>
                      </a:cubicBezTo>
                      <a:cubicBezTo>
                        <a:pt x="378" y="836"/>
                        <a:pt x="379" y="837"/>
                        <a:pt x="379" y="838"/>
                      </a:cubicBezTo>
                      <a:cubicBezTo>
                        <a:pt x="381" y="840"/>
                        <a:pt x="384" y="841"/>
                        <a:pt x="387" y="839"/>
                      </a:cubicBezTo>
                      <a:cubicBezTo>
                        <a:pt x="392" y="837"/>
                        <a:pt x="391" y="830"/>
                        <a:pt x="388" y="827"/>
                      </a:cubicBezTo>
                      <a:cubicBezTo>
                        <a:pt x="387" y="827"/>
                        <a:pt x="387" y="826"/>
                        <a:pt x="388" y="825"/>
                      </a:cubicBezTo>
                      <a:cubicBezTo>
                        <a:pt x="388" y="824"/>
                        <a:pt x="389" y="824"/>
                        <a:pt x="389" y="824"/>
                      </a:cubicBezTo>
                      <a:cubicBezTo>
                        <a:pt x="391" y="825"/>
                        <a:pt x="392" y="825"/>
                        <a:pt x="393" y="826"/>
                      </a:cubicBezTo>
                      <a:cubicBezTo>
                        <a:pt x="397" y="827"/>
                        <a:pt x="396" y="828"/>
                        <a:pt x="400" y="826"/>
                      </a:cubicBezTo>
                      <a:cubicBezTo>
                        <a:pt x="403" y="826"/>
                        <a:pt x="404" y="824"/>
                        <a:pt x="403" y="821"/>
                      </a:cubicBezTo>
                      <a:cubicBezTo>
                        <a:pt x="403" y="820"/>
                        <a:pt x="402" y="818"/>
                        <a:pt x="401" y="817"/>
                      </a:cubicBezTo>
                      <a:cubicBezTo>
                        <a:pt x="399" y="816"/>
                        <a:pt x="398" y="815"/>
                        <a:pt x="397" y="814"/>
                      </a:cubicBezTo>
                      <a:cubicBezTo>
                        <a:pt x="397" y="814"/>
                        <a:pt x="397" y="813"/>
                        <a:pt x="397" y="813"/>
                      </a:cubicBezTo>
                      <a:cubicBezTo>
                        <a:pt x="395" y="813"/>
                        <a:pt x="394" y="812"/>
                        <a:pt x="393" y="812"/>
                      </a:cubicBezTo>
                      <a:cubicBezTo>
                        <a:pt x="387" y="809"/>
                        <a:pt x="382" y="807"/>
                        <a:pt x="376" y="804"/>
                      </a:cubicBezTo>
                      <a:cubicBezTo>
                        <a:pt x="373" y="802"/>
                        <a:pt x="373" y="802"/>
                        <a:pt x="373" y="802"/>
                      </a:cubicBezTo>
                      <a:cubicBezTo>
                        <a:pt x="373" y="802"/>
                        <a:pt x="373" y="802"/>
                        <a:pt x="373" y="802"/>
                      </a:cubicBezTo>
                      <a:cubicBezTo>
                        <a:pt x="362" y="797"/>
                        <a:pt x="351" y="791"/>
                        <a:pt x="342" y="784"/>
                      </a:cubicBezTo>
                      <a:cubicBezTo>
                        <a:pt x="337" y="779"/>
                        <a:pt x="332" y="774"/>
                        <a:pt x="327" y="768"/>
                      </a:cubicBezTo>
                      <a:cubicBezTo>
                        <a:pt x="329" y="772"/>
                        <a:pt x="330" y="777"/>
                        <a:pt x="330" y="781"/>
                      </a:cubicBezTo>
                      <a:cubicBezTo>
                        <a:pt x="332" y="788"/>
                        <a:pt x="332" y="796"/>
                        <a:pt x="329" y="804"/>
                      </a:cubicBezTo>
                      <a:cubicBezTo>
                        <a:pt x="325" y="817"/>
                        <a:pt x="313" y="826"/>
                        <a:pt x="299" y="823"/>
                      </a:cubicBezTo>
                      <a:cubicBezTo>
                        <a:pt x="284" y="821"/>
                        <a:pt x="276" y="807"/>
                        <a:pt x="276" y="793"/>
                      </a:cubicBezTo>
                      <a:cubicBezTo>
                        <a:pt x="276" y="785"/>
                        <a:pt x="279" y="776"/>
                        <a:pt x="282" y="768"/>
                      </a:cubicBezTo>
                      <a:cubicBezTo>
                        <a:pt x="283" y="766"/>
                        <a:pt x="284" y="763"/>
                        <a:pt x="285" y="760"/>
                      </a:cubicBezTo>
                      <a:cubicBezTo>
                        <a:pt x="278" y="769"/>
                        <a:pt x="270" y="777"/>
                        <a:pt x="261" y="784"/>
                      </a:cubicBezTo>
                      <a:cubicBezTo>
                        <a:pt x="255" y="790"/>
                        <a:pt x="247" y="795"/>
                        <a:pt x="240" y="799"/>
                      </a:cubicBezTo>
                      <a:cubicBezTo>
                        <a:pt x="237" y="800"/>
                        <a:pt x="237" y="800"/>
                        <a:pt x="237" y="800"/>
                      </a:cubicBezTo>
                      <a:cubicBezTo>
                        <a:pt x="232" y="804"/>
                        <a:pt x="225" y="806"/>
                        <a:pt x="219" y="809"/>
                      </a:cubicBezTo>
                      <a:cubicBezTo>
                        <a:pt x="216" y="810"/>
                        <a:pt x="216" y="810"/>
                        <a:pt x="216" y="810"/>
                      </a:cubicBezTo>
                      <a:cubicBezTo>
                        <a:pt x="215" y="810"/>
                        <a:pt x="214" y="810"/>
                        <a:pt x="213" y="811"/>
                      </a:cubicBezTo>
                      <a:cubicBezTo>
                        <a:pt x="212" y="812"/>
                        <a:pt x="211" y="812"/>
                        <a:pt x="210" y="814"/>
                      </a:cubicBezTo>
                      <a:cubicBezTo>
                        <a:pt x="208" y="812"/>
                        <a:pt x="208" y="812"/>
                        <a:pt x="208" y="812"/>
                      </a:cubicBezTo>
                      <a:cubicBezTo>
                        <a:pt x="198" y="815"/>
                        <a:pt x="189" y="817"/>
                        <a:pt x="180" y="819"/>
                      </a:cubicBezTo>
                      <a:cubicBezTo>
                        <a:pt x="177" y="820"/>
                        <a:pt x="177" y="820"/>
                        <a:pt x="177" y="820"/>
                      </a:cubicBezTo>
                      <a:cubicBezTo>
                        <a:pt x="167" y="823"/>
                        <a:pt x="158" y="826"/>
                        <a:pt x="149" y="830"/>
                      </a:cubicBezTo>
                      <a:cubicBezTo>
                        <a:pt x="147" y="830"/>
                        <a:pt x="146" y="829"/>
                        <a:pt x="146" y="828"/>
                      </a:cubicBezTo>
                      <a:cubicBezTo>
                        <a:pt x="145" y="827"/>
                        <a:pt x="145" y="825"/>
                        <a:pt x="144" y="823"/>
                      </a:cubicBezTo>
                      <a:cubicBezTo>
                        <a:pt x="148" y="822"/>
                        <a:pt x="148" y="822"/>
                        <a:pt x="148" y="822"/>
                      </a:cubicBezTo>
                      <a:cubicBezTo>
                        <a:pt x="148" y="823"/>
                        <a:pt x="149" y="824"/>
                        <a:pt x="149" y="825"/>
                      </a:cubicBezTo>
                      <a:cubicBezTo>
                        <a:pt x="167" y="817"/>
                        <a:pt x="186" y="814"/>
                        <a:pt x="205" y="808"/>
                      </a:cubicBezTo>
                      <a:cubicBezTo>
                        <a:pt x="222" y="803"/>
                        <a:pt x="239" y="796"/>
                        <a:pt x="253" y="785"/>
                      </a:cubicBezTo>
                      <a:cubicBezTo>
                        <a:pt x="268" y="775"/>
                        <a:pt x="280" y="761"/>
                        <a:pt x="289" y="746"/>
                      </a:cubicBezTo>
                      <a:cubicBezTo>
                        <a:pt x="294" y="739"/>
                        <a:pt x="298" y="731"/>
                        <a:pt x="302" y="723"/>
                      </a:cubicBezTo>
                      <a:cubicBezTo>
                        <a:pt x="302" y="722"/>
                        <a:pt x="302" y="721"/>
                        <a:pt x="303" y="720"/>
                      </a:cubicBezTo>
                      <a:cubicBezTo>
                        <a:pt x="303" y="719"/>
                        <a:pt x="303" y="718"/>
                        <a:pt x="304" y="718"/>
                      </a:cubicBezTo>
                      <a:cubicBezTo>
                        <a:pt x="306" y="710"/>
                        <a:pt x="309" y="702"/>
                        <a:pt x="306" y="695"/>
                      </a:cubicBezTo>
                      <a:cubicBezTo>
                        <a:pt x="306" y="694"/>
                        <a:pt x="306" y="694"/>
                        <a:pt x="306" y="693"/>
                      </a:cubicBezTo>
                      <a:cubicBezTo>
                        <a:pt x="300" y="693"/>
                        <a:pt x="294" y="693"/>
                        <a:pt x="287" y="692"/>
                      </a:cubicBezTo>
                      <a:cubicBezTo>
                        <a:pt x="287" y="691"/>
                        <a:pt x="285" y="691"/>
                        <a:pt x="284" y="691"/>
                      </a:cubicBezTo>
                      <a:cubicBezTo>
                        <a:pt x="283" y="691"/>
                        <a:pt x="282" y="691"/>
                        <a:pt x="281" y="691"/>
                      </a:cubicBezTo>
                      <a:cubicBezTo>
                        <a:pt x="266" y="690"/>
                        <a:pt x="252" y="687"/>
                        <a:pt x="237" y="684"/>
                      </a:cubicBezTo>
                      <a:cubicBezTo>
                        <a:pt x="237" y="684"/>
                        <a:pt x="237" y="684"/>
                        <a:pt x="237" y="684"/>
                      </a:cubicBezTo>
                      <a:cubicBezTo>
                        <a:pt x="238" y="681"/>
                        <a:pt x="234" y="679"/>
                        <a:pt x="233" y="682"/>
                      </a:cubicBezTo>
                      <a:cubicBezTo>
                        <a:pt x="233" y="682"/>
                        <a:pt x="232" y="683"/>
                        <a:pt x="232" y="683"/>
                      </a:cubicBezTo>
                      <a:cubicBezTo>
                        <a:pt x="222" y="681"/>
                        <a:pt x="211" y="678"/>
                        <a:pt x="201" y="675"/>
                      </a:cubicBezTo>
                      <a:cubicBezTo>
                        <a:pt x="197" y="674"/>
                        <a:pt x="192" y="672"/>
                        <a:pt x="187" y="671"/>
                      </a:cubicBezTo>
                      <a:cubicBezTo>
                        <a:pt x="187" y="669"/>
                        <a:pt x="184" y="668"/>
                        <a:pt x="183" y="669"/>
                      </a:cubicBezTo>
                      <a:cubicBezTo>
                        <a:pt x="170" y="665"/>
                        <a:pt x="157" y="660"/>
                        <a:pt x="144" y="654"/>
                      </a:cubicBezTo>
                      <a:cubicBezTo>
                        <a:pt x="143" y="653"/>
                        <a:pt x="142" y="653"/>
                        <a:pt x="140" y="652"/>
                      </a:cubicBezTo>
                      <a:cubicBezTo>
                        <a:pt x="140" y="651"/>
                        <a:pt x="139" y="650"/>
                        <a:pt x="138" y="651"/>
                      </a:cubicBezTo>
                      <a:cubicBezTo>
                        <a:pt x="138" y="650"/>
                        <a:pt x="137" y="649"/>
                        <a:pt x="136" y="650"/>
                      </a:cubicBezTo>
                      <a:cubicBezTo>
                        <a:pt x="130" y="647"/>
                        <a:pt x="123" y="644"/>
                        <a:pt x="117" y="640"/>
                      </a:cubicBezTo>
                      <a:cubicBezTo>
                        <a:pt x="117" y="640"/>
                        <a:pt x="117" y="640"/>
                        <a:pt x="116" y="640"/>
                      </a:cubicBezTo>
                      <a:cubicBezTo>
                        <a:pt x="113" y="639"/>
                        <a:pt x="113" y="639"/>
                        <a:pt x="113" y="639"/>
                      </a:cubicBezTo>
                      <a:cubicBezTo>
                        <a:pt x="113" y="639"/>
                        <a:pt x="113" y="638"/>
                        <a:pt x="114" y="638"/>
                      </a:cubicBezTo>
                      <a:cubicBezTo>
                        <a:pt x="107" y="635"/>
                        <a:pt x="100" y="631"/>
                        <a:pt x="94" y="626"/>
                      </a:cubicBezTo>
                      <a:cubicBezTo>
                        <a:pt x="96" y="624"/>
                        <a:pt x="92" y="621"/>
                        <a:pt x="90" y="623"/>
                      </a:cubicBezTo>
                      <a:cubicBezTo>
                        <a:pt x="89" y="622"/>
                        <a:pt x="89" y="622"/>
                        <a:pt x="88" y="621"/>
                      </a:cubicBezTo>
                      <a:cubicBezTo>
                        <a:pt x="89" y="619"/>
                        <a:pt x="87" y="616"/>
                        <a:pt x="85" y="618"/>
                      </a:cubicBezTo>
                      <a:cubicBezTo>
                        <a:pt x="84" y="618"/>
                        <a:pt x="84" y="618"/>
                        <a:pt x="84" y="618"/>
                      </a:cubicBezTo>
                      <a:cubicBezTo>
                        <a:pt x="78" y="612"/>
                        <a:pt x="72" y="607"/>
                        <a:pt x="66" y="600"/>
                      </a:cubicBezTo>
                      <a:cubicBezTo>
                        <a:pt x="61" y="595"/>
                        <a:pt x="57" y="589"/>
                        <a:pt x="52" y="583"/>
                      </a:cubicBezTo>
                      <a:cubicBezTo>
                        <a:pt x="53" y="583"/>
                        <a:pt x="53" y="583"/>
                        <a:pt x="53" y="582"/>
                      </a:cubicBezTo>
                      <a:cubicBezTo>
                        <a:pt x="54" y="581"/>
                        <a:pt x="54" y="580"/>
                        <a:pt x="53" y="579"/>
                      </a:cubicBezTo>
                      <a:cubicBezTo>
                        <a:pt x="54" y="578"/>
                        <a:pt x="54" y="578"/>
                        <a:pt x="54" y="578"/>
                      </a:cubicBezTo>
                      <a:cubicBezTo>
                        <a:pt x="57" y="582"/>
                        <a:pt x="60" y="587"/>
                        <a:pt x="64" y="590"/>
                      </a:cubicBezTo>
                      <a:cubicBezTo>
                        <a:pt x="64" y="585"/>
                        <a:pt x="68" y="578"/>
                        <a:pt x="72" y="572"/>
                      </a:cubicBezTo>
                      <a:cubicBezTo>
                        <a:pt x="64" y="576"/>
                        <a:pt x="56" y="579"/>
                        <a:pt x="50" y="571"/>
                      </a:cubicBezTo>
                      <a:cubicBezTo>
                        <a:pt x="45" y="564"/>
                        <a:pt x="50" y="554"/>
                        <a:pt x="56" y="548"/>
                      </a:cubicBezTo>
                      <a:cubicBezTo>
                        <a:pt x="48" y="551"/>
                        <a:pt x="39" y="552"/>
                        <a:pt x="34" y="545"/>
                      </a:cubicBezTo>
                      <a:cubicBezTo>
                        <a:pt x="34" y="544"/>
                        <a:pt x="34" y="544"/>
                        <a:pt x="34" y="544"/>
                      </a:cubicBezTo>
                      <a:cubicBezTo>
                        <a:pt x="30" y="536"/>
                        <a:pt x="36" y="528"/>
                        <a:pt x="42" y="522"/>
                      </a:cubicBezTo>
                      <a:cubicBezTo>
                        <a:pt x="35" y="524"/>
                        <a:pt x="27" y="526"/>
                        <a:pt x="22" y="522"/>
                      </a:cubicBezTo>
                      <a:cubicBezTo>
                        <a:pt x="24" y="526"/>
                        <a:pt x="25" y="529"/>
                        <a:pt x="27" y="532"/>
                      </a:cubicBezTo>
                      <a:cubicBezTo>
                        <a:pt x="26" y="532"/>
                        <a:pt x="26" y="532"/>
                        <a:pt x="26" y="532"/>
                      </a:cubicBezTo>
                      <a:cubicBezTo>
                        <a:pt x="26" y="531"/>
                        <a:pt x="25" y="531"/>
                        <a:pt x="24" y="531"/>
                      </a:cubicBezTo>
                      <a:cubicBezTo>
                        <a:pt x="23" y="531"/>
                        <a:pt x="22" y="532"/>
                        <a:pt x="22" y="532"/>
                      </a:cubicBezTo>
                      <a:cubicBezTo>
                        <a:pt x="15" y="517"/>
                        <a:pt x="10" y="501"/>
                        <a:pt x="6" y="486"/>
                      </a:cubicBezTo>
                      <a:cubicBezTo>
                        <a:pt x="7" y="485"/>
                        <a:pt x="7" y="485"/>
                        <a:pt x="8" y="485"/>
                      </a:cubicBezTo>
                      <a:cubicBezTo>
                        <a:pt x="9" y="484"/>
                        <a:pt x="9" y="483"/>
                        <a:pt x="9" y="482"/>
                      </a:cubicBezTo>
                      <a:cubicBezTo>
                        <a:pt x="9" y="482"/>
                        <a:pt x="9" y="481"/>
                        <a:pt x="9" y="481"/>
                      </a:cubicBezTo>
                      <a:cubicBezTo>
                        <a:pt x="9" y="481"/>
                        <a:pt x="9" y="481"/>
                        <a:pt x="9" y="481"/>
                      </a:cubicBezTo>
                      <a:cubicBezTo>
                        <a:pt x="9" y="482"/>
                        <a:pt x="9" y="483"/>
                        <a:pt x="9" y="483"/>
                      </a:cubicBezTo>
                      <a:cubicBezTo>
                        <a:pt x="10" y="481"/>
                        <a:pt x="12" y="479"/>
                        <a:pt x="13" y="477"/>
                      </a:cubicBezTo>
                      <a:cubicBezTo>
                        <a:pt x="15" y="475"/>
                        <a:pt x="17" y="473"/>
                        <a:pt x="19" y="472"/>
                      </a:cubicBezTo>
                      <a:cubicBezTo>
                        <a:pt x="13" y="472"/>
                        <a:pt x="7" y="469"/>
                        <a:pt x="5" y="462"/>
                      </a:cubicBezTo>
                      <a:cubicBezTo>
                        <a:pt x="5" y="462"/>
                        <a:pt x="5" y="461"/>
                        <a:pt x="5" y="461"/>
                      </a:cubicBezTo>
                      <a:cubicBezTo>
                        <a:pt x="3" y="452"/>
                        <a:pt x="9" y="447"/>
                        <a:pt x="16" y="443"/>
                      </a:cubicBezTo>
                      <a:cubicBezTo>
                        <a:pt x="15" y="442"/>
                        <a:pt x="14" y="442"/>
                        <a:pt x="13" y="442"/>
                      </a:cubicBezTo>
                      <a:cubicBezTo>
                        <a:pt x="14" y="439"/>
                        <a:pt x="14" y="439"/>
                        <a:pt x="14" y="439"/>
                      </a:cubicBezTo>
                      <a:cubicBezTo>
                        <a:pt x="17" y="440"/>
                        <a:pt x="22" y="439"/>
                        <a:pt x="25" y="438"/>
                      </a:cubicBezTo>
                      <a:cubicBezTo>
                        <a:pt x="26" y="438"/>
                        <a:pt x="27" y="438"/>
                        <a:pt x="27" y="439"/>
                      </a:cubicBezTo>
                      <a:cubicBezTo>
                        <a:pt x="26" y="435"/>
                        <a:pt x="26" y="432"/>
                        <a:pt x="25" y="428"/>
                      </a:cubicBezTo>
                      <a:cubicBezTo>
                        <a:pt x="20" y="429"/>
                        <a:pt x="11" y="430"/>
                        <a:pt x="11" y="423"/>
                      </a:cubicBezTo>
                      <a:cubicBezTo>
                        <a:pt x="11" y="417"/>
                        <a:pt x="18" y="414"/>
                        <a:pt x="23" y="415"/>
                      </a:cubicBezTo>
                      <a:cubicBezTo>
                        <a:pt x="24" y="415"/>
                        <a:pt x="24" y="415"/>
                        <a:pt x="24" y="415"/>
                      </a:cubicBezTo>
                      <a:cubicBezTo>
                        <a:pt x="24" y="413"/>
                        <a:pt x="24" y="411"/>
                        <a:pt x="23" y="408"/>
                      </a:cubicBezTo>
                      <a:cubicBezTo>
                        <a:pt x="23" y="408"/>
                        <a:pt x="23" y="408"/>
                        <a:pt x="23" y="408"/>
                      </a:cubicBezTo>
                      <a:cubicBezTo>
                        <a:pt x="22" y="409"/>
                        <a:pt x="21" y="409"/>
                        <a:pt x="19" y="410"/>
                      </a:cubicBezTo>
                      <a:cubicBezTo>
                        <a:pt x="17" y="411"/>
                        <a:pt x="15" y="412"/>
                        <a:pt x="13" y="414"/>
                      </a:cubicBezTo>
                      <a:cubicBezTo>
                        <a:pt x="10" y="411"/>
                        <a:pt x="10" y="411"/>
                        <a:pt x="10" y="411"/>
                      </a:cubicBezTo>
                      <a:cubicBezTo>
                        <a:pt x="11" y="411"/>
                        <a:pt x="12" y="410"/>
                        <a:pt x="12" y="410"/>
                      </a:cubicBezTo>
                      <a:cubicBezTo>
                        <a:pt x="7" y="409"/>
                        <a:pt x="3" y="407"/>
                        <a:pt x="0" y="404"/>
                      </a:cubicBezTo>
                      <a:cubicBezTo>
                        <a:pt x="3" y="402"/>
                        <a:pt x="3" y="402"/>
                        <a:pt x="3" y="402"/>
                      </a:cubicBezTo>
                      <a:cubicBezTo>
                        <a:pt x="7" y="407"/>
                        <a:pt x="17" y="407"/>
                        <a:pt x="22" y="405"/>
                      </a:cubicBezTo>
                      <a:cubicBezTo>
                        <a:pt x="22" y="405"/>
                        <a:pt x="23" y="405"/>
                        <a:pt x="23" y="405"/>
                      </a:cubicBezTo>
                      <a:cubicBezTo>
                        <a:pt x="23" y="403"/>
                        <a:pt x="23" y="401"/>
                        <a:pt x="23" y="399"/>
                      </a:cubicBezTo>
                      <a:cubicBezTo>
                        <a:pt x="23" y="400"/>
                        <a:pt x="23" y="400"/>
                        <a:pt x="22" y="400"/>
                      </a:cubicBezTo>
                      <a:cubicBezTo>
                        <a:pt x="17" y="400"/>
                        <a:pt x="8" y="399"/>
                        <a:pt x="9" y="391"/>
                      </a:cubicBezTo>
                      <a:cubicBezTo>
                        <a:pt x="10" y="386"/>
                        <a:pt x="17" y="386"/>
                        <a:pt x="21" y="385"/>
                      </a:cubicBezTo>
                      <a:cubicBezTo>
                        <a:pt x="22" y="384"/>
                        <a:pt x="23" y="385"/>
                        <a:pt x="23" y="386"/>
                      </a:cubicBezTo>
                      <a:cubicBezTo>
                        <a:pt x="23" y="386"/>
                        <a:pt x="23" y="386"/>
                        <a:pt x="23" y="386"/>
                      </a:cubicBezTo>
                      <a:cubicBezTo>
                        <a:pt x="21" y="390"/>
                        <a:pt x="17" y="389"/>
                        <a:pt x="14" y="390"/>
                      </a:cubicBezTo>
                      <a:cubicBezTo>
                        <a:pt x="12" y="391"/>
                        <a:pt x="12" y="394"/>
                        <a:pt x="14" y="395"/>
                      </a:cubicBezTo>
                      <a:cubicBezTo>
                        <a:pt x="16" y="397"/>
                        <a:pt x="20" y="397"/>
                        <a:pt x="22" y="397"/>
                      </a:cubicBezTo>
                      <a:cubicBezTo>
                        <a:pt x="23" y="397"/>
                        <a:pt x="23" y="398"/>
                        <a:pt x="23" y="398"/>
                      </a:cubicBezTo>
                      <a:cubicBezTo>
                        <a:pt x="23" y="394"/>
                        <a:pt x="23" y="390"/>
                        <a:pt x="23" y="386"/>
                      </a:cubicBezTo>
                      <a:cubicBezTo>
                        <a:pt x="23" y="385"/>
                        <a:pt x="23" y="383"/>
                        <a:pt x="23" y="382"/>
                      </a:cubicBezTo>
                      <a:cubicBezTo>
                        <a:pt x="23" y="379"/>
                        <a:pt x="23" y="379"/>
                        <a:pt x="23" y="379"/>
                      </a:cubicBezTo>
                      <a:cubicBezTo>
                        <a:pt x="23" y="376"/>
                        <a:pt x="23" y="372"/>
                        <a:pt x="24" y="369"/>
                      </a:cubicBezTo>
                      <a:cubicBezTo>
                        <a:pt x="19" y="370"/>
                        <a:pt x="11" y="367"/>
                        <a:pt x="11" y="362"/>
                      </a:cubicBezTo>
                      <a:cubicBezTo>
                        <a:pt x="12" y="359"/>
                        <a:pt x="16" y="358"/>
                        <a:pt x="18" y="357"/>
                      </a:cubicBezTo>
                      <a:cubicBezTo>
                        <a:pt x="20" y="356"/>
                        <a:pt x="23" y="356"/>
                        <a:pt x="25" y="357"/>
                      </a:cubicBezTo>
                      <a:cubicBezTo>
                        <a:pt x="25" y="356"/>
                        <a:pt x="25" y="354"/>
                        <a:pt x="25" y="353"/>
                      </a:cubicBezTo>
                      <a:cubicBezTo>
                        <a:pt x="24" y="353"/>
                        <a:pt x="23" y="353"/>
                        <a:pt x="22" y="353"/>
                      </a:cubicBezTo>
                      <a:cubicBezTo>
                        <a:pt x="23" y="349"/>
                        <a:pt x="23" y="349"/>
                        <a:pt x="23" y="349"/>
                      </a:cubicBezTo>
                      <a:cubicBezTo>
                        <a:pt x="24" y="349"/>
                        <a:pt x="25" y="349"/>
                        <a:pt x="25" y="349"/>
                      </a:cubicBezTo>
                      <a:cubicBezTo>
                        <a:pt x="26" y="349"/>
                        <a:pt x="26" y="349"/>
                        <a:pt x="26" y="349"/>
                      </a:cubicBezTo>
                      <a:cubicBezTo>
                        <a:pt x="26" y="346"/>
                        <a:pt x="27" y="343"/>
                        <a:pt x="27" y="339"/>
                      </a:cubicBezTo>
                      <a:cubicBezTo>
                        <a:pt x="25" y="340"/>
                        <a:pt x="22" y="339"/>
                        <a:pt x="19" y="337"/>
                      </a:cubicBezTo>
                      <a:cubicBezTo>
                        <a:pt x="18" y="336"/>
                        <a:pt x="17" y="334"/>
                        <a:pt x="17" y="331"/>
                      </a:cubicBezTo>
                      <a:cubicBezTo>
                        <a:pt x="18" y="329"/>
                        <a:pt x="20" y="327"/>
                        <a:pt x="22" y="326"/>
                      </a:cubicBezTo>
                      <a:cubicBezTo>
                        <a:pt x="24" y="326"/>
                        <a:pt x="28" y="326"/>
                        <a:pt x="30" y="327"/>
                      </a:cubicBezTo>
                      <a:cubicBezTo>
                        <a:pt x="30" y="325"/>
                        <a:pt x="31" y="323"/>
                        <a:pt x="32" y="320"/>
                      </a:cubicBezTo>
                      <a:cubicBezTo>
                        <a:pt x="32" y="318"/>
                        <a:pt x="32" y="318"/>
                        <a:pt x="32" y="318"/>
                      </a:cubicBezTo>
                      <a:cubicBezTo>
                        <a:pt x="33" y="317"/>
                        <a:pt x="33" y="315"/>
                        <a:pt x="33" y="314"/>
                      </a:cubicBezTo>
                      <a:cubicBezTo>
                        <a:pt x="31" y="312"/>
                        <a:pt x="28" y="310"/>
                        <a:pt x="26" y="308"/>
                      </a:cubicBezTo>
                      <a:cubicBezTo>
                        <a:pt x="25" y="306"/>
                        <a:pt x="23" y="304"/>
                        <a:pt x="24" y="302"/>
                      </a:cubicBezTo>
                      <a:cubicBezTo>
                        <a:pt x="25" y="300"/>
                        <a:pt x="28" y="300"/>
                        <a:pt x="30" y="299"/>
                      </a:cubicBezTo>
                      <a:cubicBezTo>
                        <a:pt x="32" y="299"/>
                        <a:pt x="36" y="298"/>
                        <a:pt x="38" y="299"/>
                      </a:cubicBezTo>
                      <a:cubicBezTo>
                        <a:pt x="38" y="298"/>
                        <a:pt x="39" y="296"/>
                        <a:pt x="40" y="294"/>
                      </a:cubicBezTo>
                      <a:cubicBezTo>
                        <a:pt x="32" y="291"/>
                        <a:pt x="23" y="293"/>
                        <a:pt x="19" y="301"/>
                      </a:cubicBezTo>
                      <a:cubicBezTo>
                        <a:pt x="18" y="303"/>
                        <a:pt x="18" y="304"/>
                        <a:pt x="18" y="306"/>
                      </a:cubicBezTo>
                      <a:cubicBezTo>
                        <a:pt x="14" y="305"/>
                        <a:pt x="14" y="305"/>
                        <a:pt x="14" y="305"/>
                      </a:cubicBezTo>
                      <a:cubicBezTo>
                        <a:pt x="14" y="305"/>
                        <a:pt x="14" y="304"/>
                        <a:pt x="13" y="304"/>
                      </a:cubicBezTo>
                      <a:cubicBezTo>
                        <a:pt x="13" y="304"/>
                        <a:pt x="12" y="303"/>
                        <a:pt x="12" y="303"/>
                      </a:cubicBezTo>
                      <a:cubicBezTo>
                        <a:pt x="14" y="298"/>
                        <a:pt x="16" y="292"/>
                        <a:pt x="18" y="286"/>
                      </a:cubicBezTo>
                      <a:cubicBezTo>
                        <a:pt x="19" y="283"/>
                        <a:pt x="20" y="280"/>
                        <a:pt x="21" y="277"/>
                      </a:cubicBezTo>
                      <a:cubicBezTo>
                        <a:pt x="21" y="275"/>
                        <a:pt x="21" y="272"/>
                        <a:pt x="22" y="270"/>
                      </a:cubicBezTo>
                      <a:cubicBezTo>
                        <a:pt x="23" y="267"/>
                        <a:pt x="25" y="265"/>
                        <a:pt x="27" y="264"/>
                      </a:cubicBezTo>
                      <a:cubicBezTo>
                        <a:pt x="27" y="262"/>
                        <a:pt x="28" y="260"/>
                        <a:pt x="29" y="259"/>
                      </a:cubicBezTo>
                      <a:cubicBezTo>
                        <a:pt x="29" y="259"/>
                        <a:pt x="29" y="259"/>
                        <a:pt x="29" y="259"/>
                      </a:cubicBezTo>
                      <a:cubicBezTo>
                        <a:pt x="31" y="259"/>
                        <a:pt x="32" y="258"/>
                        <a:pt x="32" y="257"/>
                      </a:cubicBezTo>
                      <a:cubicBezTo>
                        <a:pt x="34" y="258"/>
                        <a:pt x="34" y="258"/>
                        <a:pt x="34" y="258"/>
                      </a:cubicBezTo>
                      <a:cubicBezTo>
                        <a:pt x="34" y="259"/>
                        <a:pt x="33" y="261"/>
                        <a:pt x="32" y="262"/>
                      </a:cubicBezTo>
                      <a:cubicBezTo>
                        <a:pt x="35" y="262"/>
                        <a:pt x="39" y="262"/>
                        <a:pt x="42" y="262"/>
                      </a:cubicBezTo>
                      <a:cubicBezTo>
                        <a:pt x="39" y="260"/>
                        <a:pt x="37" y="257"/>
                        <a:pt x="36" y="254"/>
                      </a:cubicBezTo>
                      <a:cubicBezTo>
                        <a:pt x="40" y="253"/>
                        <a:pt x="40" y="253"/>
                        <a:pt x="40" y="253"/>
                      </a:cubicBezTo>
                      <a:cubicBezTo>
                        <a:pt x="42" y="258"/>
                        <a:pt x="47" y="263"/>
                        <a:pt x="52" y="266"/>
                      </a:cubicBezTo>
                      <a:cubicBezTo>
                        <a:pt x="52" y="266"/>
                        <a:pt x="52" y="266"/>
                        <a:pt x="52" y="266"/>
                      </a:cubicBezTo>
                      <a:cubicBezTo>
                        <a:pt x="53" y="263"/>
                        <a:pt x="55" y="261"/>
                        <a:pt x="56" y="258"/>
                      </a:cubicBezTo>
                      <a:cubicBezTo>
                        <a:pt x="51" y="258"/>
                        <a:pt x="46" y="252"/>
                        <a:pt x="49" y="247"/>
                      </a:cubicBezTo>
                      <a:cubicBezTo>
                        <a:pt x="51" y="245"/>
                        <a:pt x="53" y="243"/>
                        <a:pt x="56" y="243"/>
                      </a:cubicBezTo>
                      <a:cubicBezTo>
                        <a:pt x="58" y="243"/>
                        <a:pt x="61" y="244"/>
                        <a:pt x="62" y="247"/>
                      </a:cubicBezTo>
                      <a:cubicBezTo>
                        <a:pt x="62" y="247"/>
                        <a:pt x="62" y="247"/>
                        <a:pt x="62" y="248"/>
                      </a:cubicBezTo>
                      <a:cubicBezTo>
                        <a:pt x="61" y="248"/>
                        <a:pt x="61" y="248"/>
                        <a:pt x="60" y="248"/>
                      </a:cubicBezTo>
                      <a:cubicBezTo>
                        <a:pt x="59" y="248"/>
                        <a:pt x="58" y="247"/>
                        <a:pt x="56" y="247"/>
                      </a:cubicBezTo>
                      <a:cubicBezTo>
                        <a:pt x="55" y="247"/>
                        <a:pt x="53" y="247"/>
                        <a:pt x="52" y="248"/>
                      </a:cubicBezTo>
                      <a:cubicBezTo>
                        <a:pt x="49" y="251"/>
                        <a:pt x="53" y="256"/>
                        <a:pt x="57" y="256"/>
                      </a:cubicBezTo>
                      <a:cubicBezTo>
                        <a:pt x="57" y="256"/>
                        <a:pt x="57" y="256"/>
                        <a:pt x="57" y="256"/>
                      </a:cubicBezTo>
                      <a:cubicBezTo>
                        <a:pt x="59" y="253"/>
                        <a:pt x="60" y="251"/>
                        <a:pt x="62" y="248"/>
                      </a:cubicBezTo>
                      <a:cubicBezTo>
                        <a:pt x="63" y="246"/>
                        <a:pt x="64" y="244"/>
                        <a:pt x="65" y="243"/>
                      </a:cubicBezTo>
                      <a:cubicBezTo>
                        <a:pt x="64" y="242"/>
                        <a:pt x="62" y="241"/>
                        <a:pt x="61" y="240"/>
                      </a:cubicBezTo>
                      <a:cubicBezTo>
                        <a:pt x="58" y="239"/>
                        <a:pt x="55" y="239"/>
                        <a:pt x="52" y="239"/>
                      </a:cubicBezTo>
                      <a:cubicBezTo>
                        <a:pt x="52" y="235"/>
                        <a:pt x="52" y="235"/>
                        <a:pt x="52" y="235"/>
                      </a:cubicBezTo>
                      <a:cubicBezTo>
                        <a:pt x="53" y="235"/>
                        <a:pt x="54" y="235"/>
                        <a:pt x="55" y="235"/>
                      </a:cubicBezTo>
                      <a:cubicBezTo>
                        <a:pt x="53" y="233"/>
                        <a:pt x="51" y="230"/>
                        <a:pt x="50" y="228"/>
                      </a:cubicBezTo>
                      <a:cubicBezTo>
                        <a:pt x="54" y="226"/>
                        <a:pt x="54" y="226"/>
                        <a:pt x="54" y="226"/>
                      </a:cubicBezTo>
                      <a:cubicBezTo>
                        <a:pt x="55" y="232"/>
                        <a:pt x="62" y="237"/>
                        <a:pt x="68" y="239"/>
                      </a:cubicBezTo>
                      <a:cubicBezTo>
                        <a:pt x="72" y="233"/>
                        <a:pt x="77" y="226"/>
                        <a:pt x="82" y="220"/>
                      </a:cubicBezTo>
                      <a:cubicBezTo>
                        <a:pt x="78" y="218"/>
                        <a:pt x="73" y="215"/>
                        <a:pt x="69" y="214"/>
                      </a:cubicBezTo>
                      <a:cubicBezTo>
                        <a:pt x="70" y="210"/>
                        <a:pt x="70" y="210"/>
                        <a:pt x="70" y="210"/>
                      </a:cubicBezTo>
                      <a:cubicBezTo>
                        <a:pt x="71" y="210"/>
                        <a:pt x="72" y="211"/>
                        <a:pt x="72" y="211"/>
                      </a:cubicBezTo>
                      <a:cubicBezTo>
                        <a:pt x="70" y="208"/>
                        <a:pt x="68" y="205"/>
                        <a:pt x="68" y="202"/>
                      </a:cubicBezTo>
                      <a:cubicBezTo>
                        <a:pt x="66" y="204"/>
                        <a:pt x="64" y="206"/>
                        <a:pt x="63" y="209"/>
                      </a:cubicBezTo>
                      <a:cubicBezTo>
                        <a:pt x="59" y="208"/>
                        <a:pt x="59" y="208"/>
                        <a:pt x="59" y="208"/>
                      </a:cubicBezTo>
                      <a:cubicBezTo>
                        <a:pt x="59" y="208"/>
                        <a:pt x="59" y="207"/>
                        <a:pt x="58" y="207"/>
                      </a:cubicBezTo>
                      <a:cubicBezTo>
                        <a:pt x="68" y="193"/>
                        <a:pt x="79" y="180"/>
                        <a:pt x="91" y="168"/>
                      </a:cubicBezTo>
                      <a:cubicBezTo>
                        <a:pt x="91" y="168"/>
                        <a:pt x="92" y="168"/>
                        <a:pt x="92" y="167"/>
                      </a:cubicBezTo>
                      <a:cubicBezTo>
                        <a:pt x="92" y="167"/>
                        <a:pt x="92" y="166"/>
                        <a:pt x="92" y="166"/>
                      </a:cubicBezTo>
                      <a:cubicBezTo>
                        <a:pt x="93" y="166"/>
                        <a:pt x="94" y="166"/>
                        <a:pt x="95" y="165"/>
                      </a:cubicBezTo>
                      <a:cubicBezTo>
                        <a:pt x="96" y="165"/>
                        <a:pt x="97" y="164"/>
                        <a:pt x="96" y="162"/>
                      </a:cubicBezTo>
                      <a:cubicBezTo>
                        <a:pt x="97" y="162"/>
                        <a:pt x="98" y="162"/>
                        <a:pt x="98" y="162"/>
                      </a:cubicBezTo>
                      <a:cubicBezTo>
                        <a:pt x="103" y="157"/>
                        <a:pt x="108" y="153"/>
                        <a:pt x="113" y="149"/>
                      </a:cubicBezTo>
                      <a:cubicBezTo>
                        <a:pt x="124" y="141"/>
                        <a:pt x="136" y="133"/>
                        <a:pt x="148" y="126"/>
                      </a:cubicBezTo>
                      <a:cubicBezTo>
                        <a:pt x="148" y="127"/>
                        <a:pt x="149" y="127"/>
                        <a:pt x="149" y="128"/>
                      </a:cubicBezTo>
                      <a:cubicBezTo>
                        <a:pt x="150" y="128"/>
                        <a:pt x="151" y="128"/>
                        <a:pt x="151" y="128"/>
                      </a:cubicBezTo>
                      <a:cubicBezTo>
                        <a:pt x="152" y="130"/>
                        <a:pt x="152" y="130"/>
                        <a:pt x="152" y="130"/>
                      </a:cubicBezTo>
                      <a:cubicBezTo>
                        <a:pt x="152" y="130"/>
                        <a:pt x="151" y="130"/>
                        <a:pt x="151" y="130"/>
                      </a:cubicBezTo>
                      <a:cubicBezTo>
                        <a:pt x="158" y="128"/>
                        <a:pt x="164" y="132"/>
                        <a:pt x="168" y="138"/>
                      </a:cubicBezTo>
                      <a:cubicBezTo>
                        <a:pt x="168" y="135"/>
                        <a:pt x="169" y="133"/>
                        <a:pt x="169" y="130"/>
                      </a:cubicBezTo>
                      <a:cubicBezTo>
                        <a:pt x="173" y="131"/>
                        <a:pt x="173" y="131"/>
                        <a:pt x="173" y="131"/>
                      </a:cubicBezTo>
                      <a:cubicBezTo>
                        <a:pt x="172" y="136"/>
                        <a:pt x="172" y="141"/>
                        <a:pt x="173" y="146"/>
                      </a:cubicBezTo>
                      <a:cubicBezTo>
                        <a:pt x="176" y="145"/>
                        <a:pt x="179" y="143"/>
                        <a:pt x="182" y="142"/>
                      </a:cubicBezTo>
                      <a:cubicBezTo>
                        <a:pt x="180" y="137"/>
                        <a:pt x="179" y="131"/>
                        <a:pt x="185" y="128"/>
                      </a:cubicBezTo>
                      <a:cubicBezTo>
                        <a:pt x="191" y="124"/>
                        <a:pt x="196" y="130"/>
                        <a:pt x="198" y="136"/>
                      </a:cubicBezTo>
                      <a:cubicBezTo>
                        <a:pt x="200" y="135"/>
                        <a:pt x="201" y="135"/>
                        <a:pt x="203" y="134"/>
                      </a:cubicBezTo>
                      <a:cubicBezTo>
                        <a:pt x="203" y="133"/>
                        <a:pt x="202" y="131"/>
                        <a:pt x="202" y="130"/>
                      </a:cubicBezTo>
                      <a:cubicBezTo>
                        <a:pt x="200" y="127"/>
                        <a:pt x="199" y="125"/>
                        <a:pt x="197" y="123"/>
                      </a:cubicBezTo>
                      <a:cubicBezTo>
                        <a:pt x="201" y="122"/>
                        <a:pt x="201" y="122"/>
                        <a:pt x="201" y="122"/>
                      </a:cubicBezTo>
                      <a:cubicBezTo>
                        <a:pt x="201" y="116"/>
                        <a:pt x="203" y="110"/>
                        <a:pt x="208" y="107"/>
                      </a:cubicBezTo>
                      <a:cubicBezTo>
                        <a:pt x="206" y="108"/>
                        <a:pt x="204" y="108"/>
                        <a:pt x="201" y="109"/>
                      </a:cubicBezTo>
                      <a:cubicBezTo>
                        <a:pt x="201" y="107"/>
                        <a:pt x="201" y="107"/>
                        <a:pt x="201" y="107"/>
                      </a:cubicBezTo>
                      <a:cubicBezTo>
                        <a:pt x="201" y="107"/>
                        <a:pt x="202" y="106"/>
                        <a:pt x="202" y="105"/>
                      </a:cubicBezTo>
                      <a:cubicBezTo>
                        <a:pt x="203" y="106"/>
                        <a:pt x="205" y="105"/>
                        <a:pt x="205" y="103"/>
                      </a:cubicBezTo>
                      <a:cubicBezTo>
                        <a:pt x="209" y="102"/>
                        <a:pt x="213" y="101"/>
                        <a:pt x="218" y="100"/>
                      </a:cubicBezTo>
                      <a:cubicBezTo>
                        <a:pt x="218" y="99"/>
                        <a:pt x="217" y="99"/>
                        <a:pt x="217" y="99"/>
                      </a:cubicBezTo>
                      <a:cubicBezTo>
                        <a:pt x="207" y="67"/>
                        <a:pt x="177" y="48"/>
                        <a:pt x="146" y="40"/>
                      </a:cubicBezTo>
                      <a:cubicBezTo>
                        <a:pt x="126" y="36"/>
                        <a:pt x="105" y="34"/>
                        <a:pt x="85" y="33"/>
                      </a:cubicBezTo>
                      <a:cubicBezTo>
                        <a:pt x="70" y="32"/>
                        <a:pt x="53" y="32"/>
                        <a:pt x="40" y="24"/>
                      </a:cubicBezTo>
                      <a:cubicBezTo>
                        <a:pt x="39" y="36"/>
                        <a:pt x="36" y="47"/>
                        <a:pt x="32" y="58"/>
                      </a:cubicBezTo>
                      <a:cubicBezTo>
                        <a:pt x="28" y="56"/>
                        <a:pt x="28" y="56"/>
                        <a:pt x="28" y="56"/>
                      </a:cubicBezTo>
                      <a:cubicBezTo>
                        <a:pt x="32" y="45"/>
                        <a:pt x="35" y="33"/>
                        <a:pt x="36" y="21"/>
                      </a:cubicBezTo>
                      <a:cubicBezTo>
                        <a:pt x="36" y="19"/>
                        <a:pt x="38" y="18"/>
                        <a:pt x="40" y="19"/>
                      </a:cubicBezTo>
                      <a:cubicBezTo>
                        <a:pt x="49" y="26"/>
                        <a:pt x="60" y="26"/>
                        <a:pt x="71" y="27"/>
                      </a:cubicBezTo>
                      <a:cubicBezTo>
                        <a:pt x="71" y="27"/>
                        <a:pt x="72" y="28"/>
                        <a:pt x="73" y="28"/>
                      </a:cubicBezTo>
                      <a:cubicBezTo>
                        <a:pt x="76" y="28"/>
                        <a:pt x="76" y="28"/>
                        <a:pt x="76" y="28"/>
                      </a:cubicBezTo>
                      <a:cubicBezTo>
                        <a:pt x="85" y="29"/>
                        <a:pt x="93" y="29"/>
                        <a:pt x="101" y="30"/>
                      </a:cubicBezTo>
                      <a:cubicBezTo>
                        <a:pt x="103" y="30"/>
                        <a:pt x="106" y="30"/>
                        <a:pt x="108" y="30"/>
                      </a:cubicBezTo>
                      <a:cubicBezTo>
                        <a:pt x="108" y="30"/>
                        <a:pt x="108" y="30"/>
                        <a:pt x="108" y="30"/>
                      </a:cubicBezTo>
                      <a:cubicBezTo>
                        <a:pt x="111" y="31"/>
                        <a:pt x="111" y="31"/>
                        <a:pt x="111" y="31"/>
                      </a:cubicBezTo>
                      <a:cubicBezTo>
                        <a:pt x="121" y="31"/>
                        <a:pt x="130" y="33"/>
                        <a:pt x="139" y="34"/>
                      </a:cubicBezTo>
                      <a:cubicBezTo>
                        <a:pt x="146" y="36"/>
                        <a:pt x="152" y="37"/>
                        <a:pt x="159" y="39"/>
                      </a:cubicBezTo>
                      <a:cubicBezTo>
                        <a:pt x="170" y="43"/>
                        <a:pt x="181" y="48"/>
                        <a:pt x="190" y="55"/>
                      </a:cubicBezTo>
                      <a:cubicBezTo>
                        <a:pt x="190" y="54"/>
                        <a:pt x="189" y="53"/>
                        <a:pt x="189" y="52"/>
                      </a:cubicBezTo>
                      <a:cubicBezTo>
                        <a:pt x="179" y="46"/>
                        <a:pt x="172" y="32"/>
                        <a:pt x="171" y="22"/>
                      </a:cubicBezTo>
                      <a:cubicBezTo>
                        <a:pt x="170" y="14"/>
                        <a:pt x="173" y="6"/>
                        <a:pt x="178" y="0"/>
                      </a:cubicBezTo>
                      <a:cubicBezTo>
                        <a:pt x="181" y="2"/>
                        <a:pt x="181" y="2"/>
                        <a:pt x="181" y="2"/>
                      </a:cubicBezTo>
                      <a:cubicBezTo>
                        <a:pt x="171" y="14"/>
                        <a:pt x="175" y="33"/>
                        <a:pt x="186" y="46"/>
                      </a:cubicBezTo>
                      <a:cubicBezTo>
                        <a:pt x="185" y="42"/>
                        <a:pt x="183" y="38"/>
                        <a:pt x="183" y="33"/>
                      </a:cubicBezTo>
                      <a:cubicBezTo>
                        <a:pt x="187" y="33"/>
                        <a:pt x="187" y="33"/>
                        <a:pt x="187" y="33"/>
                      </a:cubicBezTo>
                      <a:cubicBezTo>
                        <a:pt x="188" y="41"/>
                        <a:pt x="192" y="49"/>
                        <a:pt x="195" y="55"/>
                      </a:cubicBezTo>
                      <a:cubicBezTo>
                        <a:pt x="197" y="58"/>
                        <a:pt x="199" y="61"/>
                        <a:pt x="201" y="64"/>
                      </a:cubicBezTo>
                      <a:cubicBezTo>
                        <a:pt x="206" y="69"/>
                        <a:pt x="211" y="75"/>
                        <a:pt x="215" y="81"/>
                      </a:cubicBezTo>
                      <a:cubicBezTo>
                        <a:pt x="215" y="81"/>
                        <a:pt x="215" y="81"/>
                        <a:pt x="215" y="81"/>
                      </a:cubicBezTo>
                      <a:cubicBezTo>
                        <a:pt x="215" y="81"/>
                        <a:pt x="215" y="81"/>
                        <a:pt x="215" y="81"/>
                      </a:cubicBezTo>
                      <a:cubicBezTo>
                        <a:pt x="219" y="81"/>
                        <a:pt x="219" y="81"/>
                        <a:pt x="219" y="81"/>
                      </a:cubicBezTo>
                      <a:cubicBezTo>
                        <a:pt x="219" y="84"/>
                        <a:pt x="219" y="88"/>
                        <a:pt x="220" y="91"/>
                      </a:cubicBezTo>
                      <a:cubicBezTo>
                        <a:pt x="220" y="93"/>
                        <a:pt x="221" y="95"/>
                        <a:pt x="222" y="97"/>
                      </a:cubicBezTo>
                      <a:cubicBezTo>
                        <a:pt x="222" y="98"/>
                        <a:pt x="222" y="98"/>
                        <a:pt x="222" y="99"/>
                      </a:cubicBezTo>
                      <a:cubicBezTo>
                        <a:pt x="229" y="97"/>
                        <a:pt x="237" y="95"/>
                        <a:pt x="245" y="94"/>
                      </a:cubicBezTo>
                      <a:cubicBezTo>
                        <a:pt x="246" y="95"/>
                        <a:pt x="246" y="95"/>
                        <a:pt x="246" y="96"/>
                      </a:cubicBezTo>
                      <a:cubicBezTo>
                        <a:pt x="247" y="98"/>
                        <a:pt x="250" y="96"/>
                        <a:pt x="249" y="95"/>
                      </a:cubicBezTo>
                      <a:cubicBezTo>
                        <a:pt x="249" y="95"/>
                        <a:pt x="249" y="95"/>
                        <a:pt x="249" y="95"/>
                      </a:cubicBezTo>
                      <a:cubicBezTo>
                        <a:pt x="250" y="94"/>
                        <a:pt x="250" y="94"/>
                        <a:pt x="250" y="94"/>
                      </a:cubicBezTo>
                      <a:cubicBezTo>
                        <a:pt x="251" y="93"/>
                        <a:pt x="253" y="93"/>
                        <a:pt x="255" y="93"/>
                      </a:cubicBezTo>
                      <a:cubicBezTo>
                        <a:pt x="268" y="91"/>
                        <a:pt x="282" y="91"/>
                        <a:pt x="296" y="91"/>
                      </a:cubicBezTo>
                      <a:cubicBezTo>
                        <a:pt x="296" y="92"/>
                        <a:pt x="297" y="93"/>
                        <a:pt x="298" y="93"/>
                      </a:cubicBezTo>
                      <a:cubicBezTo>
                        <a:pt x="298" y="96"/>
                        <a:pt x="298" y="96"/>
                        <a:pt x="298" y="96"/>
                      </a:cubicBezTo>
                      <a:cubicBezTo>
                        <a:pt x="296" y="96"/>
                        <a:pt x="293" y="96"/>
                        <a:pt x="290" y="96"/>
                      </a:cubicBezTo>
                      <a:cubicBezTo>
                        <a:pt x="295" y="98"/>
                        <a:pt x="298" y="104"/>
                        <a:pt x="300" y="109"/>
                      </a:cubicBezTo>
                      <a:cubicBezTo>
                        <a:pt x="300" y="108"/>
                        <a:pt x="301" y="107"/>
                        <a:pt x="301" y="106"/>
                      </a:cubicBezTo>
                      <a:cubicBezTo>
                        <a:pt x="305" y="108"/>
                        <a:pt x="305" y="108"/>
                        <a:pt x="305" y="108"/>
                      </a:cubicBezTo>
                      <a:cubicBezTo>
                        <a:pt x="303" y="112"/>
                        <a:pt x="302" y="117"/>
                        <a:pt x="302" y="121"/>
                      </a:cubicBezTo>
                      <a:cubicBezTo>
                        <a:pt x="304" y="121"/>
                        <a:pt x="306" y="121"/>
                        <a:pt x="308" y="121"/>
                      </a:cubicBezTo>
                      <a:cubicBezTo>
                        <a:pt x="308" y="121"/>
                        <a:pt x="308" y="121"/>
                        <a:pt x="308" y="121"/>
                      </a:cubicBezTo>
                      <a:cubicBezTo>
                        <a:pt x="308" y="121"/>
                        <a:pt x="308" y="121"/>
                        <a:pt x="308" y="121"/>
                      </a:cubicBezTo>
                      <a:cubicBezTo>
                        <a:pt x="307" y="117"/>
                        <a:pt x="307" y="106"/>
                        <a:pt x="314" y="107"/>
                      </a:cubicBezTo>
                      <a:cubicBezTo>
                        <a:pt x="320" y="107"/>
                        <a:pt x="320" y="117"/>
                        <a:pt x="321" y="121"/>
                      </a:cubicBezTo>
                      <a:cubicBezTo>
                        <a:pt x="321" y="122"/>
                        <a:pt x="321" y="122"/>
                        <a:pt x="320" y="122"/>
                      </a:cubicBezTo>
                      <a:cubicBezTo>
                        <a:pt x="323" y="123"/>
                        <a:pt x="326" y="123"/>
                        <a:pt x="329" y="123"/>
                      </a:cubicBezTo>
                      <a:cubicBezTo>
                        <a:pt x="330" y="123"/>
                        <a:pt x="330" y="123"/>
                        <a:pt x="330" y="123"/>
                      </a:cubicBezTo>
                      <a:cubicBezTo>
                        <a:pt x="332" y="124"/>
                        <a:pt x="334" y="124"/>
                        <a:pt x="336" y="124"/>
                      </a:cubicBezTo>
                      <a:cubicBezTo>
                        <a:pt x="337" y="119"/>
                        <a:pt x="338" y="111"/>
                        <a:pt x="345" y="112"/>
                      </a:cubicBezTo>
                      <a:cubicBezTo>
                        <a:pt x="351" y="113"/>
                        <a:pt x="353" y="122"/>
                        <a:pt x="352" y="127"/>
                      </a:cubicBezTo>
                      <a:cubicBezTo>
                        <a:pt x="355" y="128"/>
                        <a:pt x="359" y="128"/>
                        <a:pt x="362" y="129"/>
                      </a:cubicBezTo>
                      <a:cubicBezTo>
                        <a:pt x="362" y="129"/>
                        <a:pt x="362" y="128"/>
                        <a:pt x="362" y="128"/>
                      </a:cubicBezTo>
                      <a:cubicBezTo>
                        <a:pt x="362" y="127"/>
                        <a:pt x="362" y="124"/>
                        <a:pt x="362" y="122"/>
                      </a:cubicBezTo>
                      <a:cubicBezTo>
                        <a:pt x="366" y="122"/>
                        <a:pt x="366" y="122"/>
                        <a:pt x="366" y="122"/>
                      </a:cubicBezTo>
                      <a:cubicBezTo>
                        <a:pt x="366" y="122"/>
                        <a:pt x="366" y="123"/>
                        <a:pt x="366" y="123"/>
                      </a:cubicBezTo>
                      <a:cubicBezTo>
                        <a:pt x="369" y="124"/>
                        <a:pt x="369" y="124"/>
                        <a:pt x="369" y="124"/>
                      </a:cubicBezTo>
                      <a:cubicBezTo>
                        <a:pt x="368" y="126"/>
                        <a:pt x="367" y="128"/>
                        <a:pt x="367" y="130"/>
                      </a:cubicBezTo>
                      <a:cubicBezTo>
                        <a:pt x="367" y="130"/>
                        <a:pt x="367" y="130"/>
                        <a:pt x="367" y="130"/>
                      </a:cubicBezTo>
                      <a:cubicBezTo>
                        <a:pt x="370" y="131"/>
                        <a:pt x="372" y="131"/>
                        <a:pt x="375" y="132"/>
                      </a:cubicBezTo>
                      <a:cubicBezTo>
                        <a:pt x="375" y="127"/>
                        <a:pt x="377" y="119"/>
                        <a:pt x="383" y="120"/>
                      </a:cubicBezTo>
                      <a:cubicBezTo>
                        <a:pt x="390" y="122"/>
                        <a:pt x="389" y="130"/>
                        <a:pt x="387" y="135"/>
                      </a:cubicBezTo>
                      <a:cubicBezTo>
                        <a:pt x="389" y="136"/>
                        <a:pt x="392" y="137"/>
                        <a:pt x="394" y="137"/>
                      </a:cubicBezTo>
                      <a:cubicBezTo>
                        <a:pt x="395" y="138"/>
                        <a:pt x="395" y="138"/>
                        <a:pt x="396" y="138"/>
                      </a:cubicBezTo>
                      <a:cubicBezTo>
                        <a:pt x="398" y="139"/>
                        <a:pt x="398" y="139"/>
                        <a:pt x="398" y="139"/>
                      </a:cubicBezTo>
                      <a:cubicBezTo>
                        <a:pt x="402" y="140"/>
                        <a:pt x="405" y="141"/>
                        <a:pt x="408" y="142"/>
                      </a:cubicBezTo>
                      <a:cubicBezTo>
                        <a:pt x="408" y="137"/>
                        <a:pt x="413" y="130"/>
                        <a:pt x="418" y="130"/>
                      </a:cubicBezTo>
                      <a:cubicBezTo>
                        <a:pt x="421" y="131"/>
                        <a:pt x="423" y="133"/>
                        <a:pt x="423" y="136"/>
                      </a:cubicBezTo>
                      <a:cubicBezTo>
                        <a:pt x="424" y="139"/>
                        <a:pt x="424" y="144"/>
                        <a:pt x="423" y="147"/>
                      </a:cubicBezTo>
                      <a:cubicBezTo>
                        <a:pt x="425" y="148"/>
                        <a:pt x="428" y="149"/>
                        <a:pt x="430" y="150"/>
                      </a:cubicBezTo>
                      <a:cubicBezTo>
                        <a:pt x="433" y="151"/>
                        <a:pt x="433" y="151"/>
                        <a:pt x="433" y="151"/>
                      </a:cubicBezTo>
                      <a:cubicBezTo>
                        <a:pt x="433" y="151"/>
                        <a:pt x="434" y="152"/>
                        <a:pt x="434" y="152"/>
                      </a:cubicBezTo>
                      <a:cubicBezTo>
                        <a:pt x="433" y="149"/>
                        <a:pt x="436" y="146"/>
                        <a:pt x="437" y="144"/>
                      </a:cubicBezTo>
                      <a:cubicBezTo>
                        <a:pt x="442" y="140"/>
                        <a:pt x="447" y="136"/>
                        <a:pt x="453" y="136"/>
                      </a:cubicBezTo>
                      <a:cubicBezTo>
                        <a:pt x="449" y="134"/>
                        <a:pt x="444" y="131"/>
                        <a:pt x="440" y="129"/>
                      </a:cubicBezTo>
                      <a:cubicBezTo>
                        <a:pt x="441" y="127"/>
                        <a:pt x="441" y="127"/>
                        <a:pt x="441" y="127"/>
                      </a:cubicBezTo>
                      <a:cubicBezTo>
                        <a:pt x="441" y="127"/>
                        <a:pt x="442" y="127"/>
                        <a:pt x="442" y="127"/>
                      </a:cubicBezTo>
                      <a:cubicBezTo>
                        <a:pt x="442" y="126"/>
                        <a:pt x="442" y="126"/>
                        <a:pt x="442" y="126"/>
                      </a:cubicBezTo>
                      <a:cubicBezTo>
                        <a:pt x="457" y="132"/>
                        <a:pt x="470" y="140"/>
                        <a:pt x="483" y="147"/>
                      </a:cubicBezTo>
                      <a:cubicBezTo>
                        <a:pt x="483" y="148"/>
                        <a:pt x="483" y="148"/>
                        <a:pt x="483" y="148"/>
                      </a:cubicBezTo>
                      <a:cubicBezTo>
                        <a:pt x="483" y="150"/>
                        <a:pt x="485" y="151"/>
                        <a:pt x="487" y="150"/>
                      </a:cubicBezTo>
                      <a:cubicBezTo>
                        <a:pt x="487" y="150"/>
                        <a:pt x="487" y="150"/>
                        <a:pt x="488" y="150"/>
                      </a:cubicBezTo>
                      <a:cubicBezTo>
                        <a:pt x="493" y="153"/>
                        <a:pt x="498" y="157"/>
                        <a:pt x="504" y="160"/>
                      </a:cubicBezTo>
                      <a:cubicBezTo>
                        <a:pt x="512" y="166"/>
                        <a:pt x="520" y="172"/>
                        <a:pt x="528" y="178"/>
                      </a:cubicBezTo>
                      <a:cubicBezTo>
                        <a:pt x="528" y="178"/>
                        <a:pt x="528" y="178"/>
                        <a:pt x="528" y="178"/>
                      </a:cubicBezTo>
                      <a:cubicBezTo>
                        <a:pt x="527" y="179"/>
                        <a:pt x="527" y="181"/>
                        <a:pt x="528" y="182"/>
                      </a:cubicBezTo>
                      <a:cubicBezTo>
                        <a:pt x="527" y="183"/>
                        <a:pt x="527" y="183"/>
                        <a:pt x="527" y="183"/>
                      </a:cubicBezTo>
                      <a:cubicBezTo>
                        <a:pt x="526" y="182"/>
                        <a:pt x="526" y="182"/>
                        <a:pt x="525" y="181"/>
                      </a:cubicBezTo>
                      <a:cubicBezTo>
                        <a:pt x="516" y="174"/>
                        <a:pt x="507" y="168"/>
                        <a:pt x="498" y="162"/>
                      </a:cubicBezTo>
                      <a:cubicBezTo>
                        <a:pt x="500" y="166"/>
                        <a:pt x="501" y="170"/>
                        <a:pt x="500" y="175"/>
                      </a:cubicBezTo>
                      <a:cubicBezTo>
                        <a:pt x="500" y="176"/>
                        <a:pt x="499" y="180"/>
                        <a:pt x="498" y="183"/>
                      </a:cubicBezTo>
                      <a:cubicBezTo>
                        <a:pt x="500" y="186"/>
                        <a:pt x="500" y="186"/>
                        <a:pt x="500" y="186"/>
                      </a:cubicBezTo>
                      <a:cubicBezTo>
                        <a:pt x="499" y="187"/>
                        <a:pt x="498" y="188"/>
                        <a:pt x="497" y="189"/>
                      </a:cubicBezTo>
                      <a:cubicBezTo>
                        <a:pt x="500" y="191"/>
                        <a:pt x="502" y="193"/>
                        <a:pt x="504" y="195"/>
                      </a:cubicBezTo>
                      <a:cubicBezTo>
                        <a:pt x="505" y="189"/>
                        <a:pt x="512" y="188"/>
                        <a:pt x="516" y="192"/>
                      </a:cubicBezTo>
                      <a:cubicBezTo>
                        <a:pt x="519" y="196"/>
                        <a:pt x="518" y="202"/>
                        <a:pt x="515" y="205"/>
                      </a:cubicBezTo>
                      <a:cubicBezTo>
                        <a:pt x="518" y="208"/>
                        <a:pt x="520" y="211"/>
                        <a:pt x="523" y="214"/>
                      </a:cubicBezTo>
                      <a:cubicBezTo>
                        <a:pt x="525" y="215"/>
                        <a:pt x="526" y="217"/>
                        <a:pt x="528" y="219"/>
                      </a:cubicBezTo>
                      <a:cubicBezTo>
                        <a:pt x="532" y="215"/>
                        <a:pt x="541" y="210"/>
                        <a:pt x="544" y="216"/>
                      </a:cubicBezTo>
                      <a:cubicBezTo>
                        <a:pt x="545" y="219"/>
                        <a:pt x="545" y="222"/>
                        <a:pt x="543" y="224"/>
                      </a:cubicBezTo>
                      <a:cubicBezTo>
                        <a:pt x="542" y="226"/>
                        <a:pt x="539" y="229"/>
                        <a:pt x="536" y="229"/>
                      </a:cubicBezTo>
                      <a:cubicBezTo>
                        <a:pt x="538" y="232"/>
                        <a:pt x="539" y="234"/>
                        <a:pt x="541" y="236"/>
                      </a:cubicBezTo>
                      <a:cubicBezTo>
                        <a:pt x="541" y="237"/>
                        <a:pt x="541" y="237"/>
                        <a:pt x="541" y="237"/>
                      </a:cubicBezTo>
                      <a:cubicBezTo>
                        <a:pt x="543" y="239"/>
                        <a:pt x="544" y="241"/>
                        <a:pt x="546" y="243"/>
                      </a:cubicBezTo>
                      <a:cubicBezTo>
                        <a:pt x="549" y="239"/>
                        <a:pt x="555" y="235"/>
                        <a:pt x="559" y="239"/>
                      </a:cubicBezTo>
                      <a:cubicBezTo>
                        <a:pt x="563" y="244"/>
                        <a:pt x="557" y="251"/>
                        <a:pt x="553" y="253"/>
                      </a:cubicBezTo>
                      <a:cubicBezTo>
                        <a:pt x="553" y="253"/>
                        <a:pt x="552" y="253"/>
                        <a:pt x="552" y="253"/>
                      </a:cubicBezTo>
                      <a:cubicBezTo>
                        <a:pt x="553" y="256"/>
                        <a:pt x="555" y="259"/>
                        <a:pt x="556" y="261"/>
                      </a:cubicBezTo>
                      <a:cubicBezTo>
                        <a:pt x="556" y="261"/>
                        <a:pt x="557" y="261"/>
                        <a:pt x="557" y="261"/>
                      </a:cubicBezTo>
                      <a:cubicBezTo>
                        <a:pt x="564" y="256"/>
                        <a:pt x="577" y="248"/>
                        <a:pt x="571" y="237"/>
                      </a:cubicBezTo>
                      <a:cubicBezTo>
                        <a:pt x="568" y="232"/>
                        <a:pt x="561" y="232"/>
                        <a:pt x="555" y="233"/>
                      </a:cubicBezTo>
                      <a:cubicBezTo>
                        <a:pt x="554" y="230"/>
                        <a:pt x="554" y="230"/>
                        <a:pt x="554" y="230"/>
                      </a:cubicBezTo>
                      <a:cubicBezTo>
                        <a:pt x="560" y="228"/>
                        <a:pt x="567" y="228"/>
                        <a:pt x="572" y="232"/>
                      </a:cubicBezTo>
                      <a:cubicBezTo>
                        <a:pt x="571" y="231"/>
                        <a:pt x="571" y="231"/>
                        <a:pt x="570" y="230"/>
                      </a:cubicBezTo>
                      <a:cubicBezTo>
                        <a:pt x="572" y="229"/>
                        <a:pt x="572" y="229"/>
                        <a:pt x="572" y="229"/>
                      </a:cubicBezTo>
                      <a:cubicBezTo>
                        <a:pt x="572" y="230"/>
                        <a:pt x="574" y="231"/>
                        <a:pt x="576" y="230"/>
                      </a:cubicBezTo>
                      <a:cubicBezTo>
                        <a:pt x="576" y="230"/>
                        <a:pt x="576" y="230"/>
                        <a:pt x="576" y="230"/>
                      </a:cubicBezTo>
                      <a:cubicBezTo>
                        <a:pt x="576" y="230"/>
                        <a:pt x="575" y="231"/>
                        <a:pt x="575" y="231"/>
                      </a:cubicBezTo>
                      <a:cubicBezTo>
                        <a:pt x="573" y="233"/>
                        <a:pt x="577" y="237"/>
                        <a:pt x="579" y="235"/>
                      </a:cubicBezTo>
                      <a:cubicBezTo>
                        <a:pt x="581" y="239"/>
                        <a:pt x="583" y="243"/>
                        <a:pt x="585" y="247"/>
                      </a:cubicBezTo>
                      <a:cubicBezTo>
                        <a:pt x="585" y="247"/>
                        <a:pt x="585" y="247"/>
                        <a:pt x="585" y="247"/>
                      </a:cubicBezTo>
                      <a:cubicBezTo>
                        <a:pt x="586" y="247"/>
                        <a:pt x="586" y="247"/>
                        <a:pt x="586" y="247"/>
                      </a:cubicBezTo>
                      <a:cubicBezTo>
                        <a:pt x="586" y="247"/>
                        <a:pt x="586" y="246"/>
                        <a:pt x="587" y="246"/>
                      </a:cubicBezTo>
                      <a:cubicBezTo>
                        <a:pt x="587" y="246"/>
                        <a:pt x="587" y="246"/>
                        <a:pt x="588" y="246"/>
                      </a:cubicBezTo>
                      <a:cubicBezTo>
                        <a:pt x="615" y="229"/>
                        <a:pt x="629" y="201"/>
                        <a:pt x="635" y="170"/>
                      </a:cubicBezTo>
                      <a:cubicBezTo>
                        <a:pt x="636" y="166"/>
                        <a:pt x="636" y="163"/>
                        <a:pt x="637" y="160"/>
                      </a:cubicBezTo>
                      <a:cubicBezTo>
                        <a:pt x="641" y="160"/>
                        <a:pt x="641" y="160"/>
                        <a:pt x="641" y="160"/>
                      </a:cubicBezTo>
                      <a:cubicBezTo>
                        <a:pt x="641" y="161"/>
                        <a:pt x="641" y="163"/>
                        <a:pt x="641" y="164"/>
                      </a:cubicBezTo>
                      <a:cubicBezTo>
                        <a:pt x="640" y="167"/>
                        <a:pt x="640" y="167"/>
                        <a:pt x="640" y="167"/>
                      </a:cubicBezTo>
                      <a:cubicBezTo>
                        <a:pt x="640" y="170"/>
                        <a:pt x="639" y="172"/>
                        <a:pt x="639" y="174"/>
                      </a:cubicBezTo>
                      <a:cubicBezTo>
                        <a:pt x="636" y="186"/>
                        <a:pt x="633" y="198"/>
                        <a:pt x="627" y="208"/>
                      </a:cubicBezTo>
                      <a:cubicBezTo>
                        <a:pt x="635" y="199"/>
                        <a:pt x="645" y="190"/>
                        <a:pt x="656" y="187"/>
                      </a:cubicBezTo>
                      <a:cubicBezTo>
                        <a:pt x="669" y="183"/>
                        <a:pt x="683" y="189"/>
                        <a:pt x="686" y="204"/>
                      </a:cubicBezTo>
                      <a:cubicBezTo>
                        <a:pt x="689" y="218"/>
                        <a:pt x="683" y="232"/>
                        <a:pt x="671" y="239"/>
                      </a:cubicBezTo>
                      <a:cubicBezTo>
                        <a:pt x="665" y="243"/>
                        <a:pt x="658" y="245"/>
                        <a:pt x="651" y="246"/>
                      </a:cubicBezTo>
                      <a:cubicBezTo>
                        <a:pt x="668" y="249"/>
                        <a:pt x="685" y="254"/>
                        <a:pt x="701" y="262"/>
                      </a:cubicBezTo>
                      <a:cubicBezTo>
                        <a:pt x="702" y="263"/>
                        <a:pt x="704" y="264"/>
                        <a:pt x="705" y="264"/>
                      </a:cubicBezTo>
                      <a:cubicBezTo>
                        <a:pt x="711" y="267"/>
                        <a:pt x="717" y="271"/>
                        <a:pt x="723" y="275"/>
                      </a:cubicBezTo>
                      <a:cubicBezTo>
                        <a:pt x="723" y="268"/>
                        <a:pt x="726" y="262"/>
                        <a:pt x="726" y="255"/>
                      </a:cubicBezTo>
                      <a:cubicBezTo>
                        <a:pt x="727" y="248"/>
                        <a:pt x="727" y="240"/>
                        <a:pt x="726" y="233"/>
                      </a:cubicBezTo>
                      <a:cubicBezTo>
                        <a:pt x="725" y="218"/>
                        <a:pt x="720" y="203"/>
                        <a:pt x="712" y="190"/>
                      </a:cubicBezTo>
                      <a:cubicBezTo>
                        <a:pt x="696" y="164"/>
                        <a:pt x="671" y="149"/>
                        <a:pt x="643" y="140"/>
                      </a:cubicBezTo>
                      <a:cubicBezTo>
                        <a:pt x="644" y="137"/>
                        <a:pt x="644" y="137"/>
                        <a:pt x="644" y="137"/>
                      </a:cubicBezTo>
                      <a:cubicBezTo>
                        <a:pt x="649" y="137"/>
                        <a:pt x="654" y="139"/>
                        <a:pt x="659" y="140"/>
                      </a:cubicBezTo>
                      <a:cubicBezTo>
                        <a:pt x="659" y="136"/>
                        <a:pt x="658" y="131"/>
                        <a:pt x="654" y="128"/>
                      </a:cubicBezTo>
                      <a:cubicBezTo>
                        <a:pt x="651" y="127"/>
                        <a:pt x="650" y="127"/>
                        <a:pt x="648" y="130"/>
                      </a:cubicBezTo>
                      <a:cubicBezTo>
                        <a:pt x="646" y="130"/>
                        <a:pt x="645" y="131"/>
                        <a:pt x="645" y="133"/>
                      </a:cubicBezTo>
                      <a:cubicBezTo>
                        <a:pt x="643" y="132"/>
                        <a:pt x="643" y="132"/>
                        <a:pt x="643" y="132"/>
                      </a:cubicBezTo>
                      <a:cubicBezTo>
                        <a:pt x="644" y="127"/>
                        <a:pt x="646" y="123"/>
                        <a:pt x="653" y="125"/>
                      </a:cubicBezTo>
                      <a:cubicBezTo>
                        <a:pt x="658" y="126"/>
                        <a:pt x="660" y="131"/>
                        <a:pt x="662" y="137"/>
                      </a:cubicBezTo>
                      <a:cubicBezTo>
                        <a:pt x="665" y="133"/>
                        <a:pt x="669" y="132"/>
                        <a:pt x="674" y="134"/>
                      </a:cubicBezTo>
                      <a:cubicBezTo>
                        <a:pt x="677" y="135"/>
                        <a:pt x="679" y="138"/>
                        <a:pt x="679" y="142"/>
                      </a:cubicBezTo>
                      <a:cubicBezTo>
                        <a:pt x="680" y="144"/>
                        <a:pt x="679" y="145"/>
                        <a:pt x="678" y="147"/>
                      </a:cubicBezTo>
                      <a:cubicBezTo>
                        <a:pt x="681" y="143"/>
                        <a:pt x="687" y="142"/>
                        <a:pt x="692" y="145"/>
                      </a:cubicBezTo>
                      <a:cubicBezTo>
                        <a:pt x="695" y="147"/>
                        <a:pt x="696" y="151"/>
                        <a:pt x="695" y="155"/>
                      </a:cubicBezTo>
                      <a:cubicBezTo>
                        <a:pt x="700" y="153"/>
                        <a:pt x="705" y="153"/>
                        <a:pt x="709" y="157"/>
                      </a:cubicBezTo>
                      <a:cubicBezTo>
                        <a:pt x="713" y="162"/>
                        <a:pt x="712" y="167"/>
                        <a:pt x="709" y="172"/>
                      </a:cubicBezTo>
                      <a:cubicBezTo>
                        <a:pt x="713" y="169"/>
                        <a:pt x="719" y="168"/>
                        <a:pt x="722" y="173"/>
                      </a:cubicBezTo>
                      <a:cubicBezTo>
                        <a:pt x="725" y="177"/>
                        <a:pt x="724" y="181"/>
                        <a:pt x="721" y="184"/>
                      </a:cubicBezTo>
                      <a:cubicBezTo>
                        <a:pt x="726" y="184"/>
                        <a:pt x="731" y="186"/>
                        <a:pt x="732" y="191"/>
                      </a:cubicBezTo>
                      <a:cubicBezTo>
                        <a:pt x="734" y="194"/>
                        <a:pt x="733" y="199"/>
                        <a:pt x="730" y="201"/>
                      </a:cubicBezTo>
                      <a:cubicBezTo>
                        <a:pt x="732" y="202"/>
                        <a:pt x="735" y="203"/>
                        <a:pt x="735" y="203"/>
                      </a:cubicBezTo>
                      <a:cubicBezTo>
                        <a:pt x="736" y="204"/>
                        <a:pt x="737" y="206"/>
                        <a:pt x="737" y="208"/>
                      </a:cubicBezTo>
                      <a:cubicBezTo>
                        <a:pt x="738" y="211"/>
                        <a:pt x="736" y="214"/>
                        <a:pt x="734" y="217"/>
                      </a:cubicBezTo>
                      <a:cubicBezTo>
                        <a:pt x="739" y="218"/>
                        <a:pt x="742" y="220"/>
                        <a:pt x="741" y="226"/>
                      </a:cubicBezTo>
                      <a:cubicBezTo>
                        <a:pt x="741" y="229"/>
                        <a:pt x="740" y="233"/>
                        <a:pt x="738" y="235"/>
                      </a:cubicBezTo>
                      <a:cubicBezTo>
                        <a:pt x="742" y="236"/>
                        <a:pt x="746" y="240"/>
                        <a:pt x="746" y="244"/>
                      </a:cubicBezTo>
                      <a:cubicBezTo>
                        <a:pt x="747" y="249"/>
                        <a:pt x="743" y="251"/>
                        <a:pt x="739" y="252"/>
                      </a:cubicBezTo>
                      <a:cubicBezTo>
                        <a:pt x="743" y="256"/>
                        <a:pt x="742" y="264"/>
                        <a:pt x="737" y="267"/>
                      </a:cubicBezTo>
                      <a:cubicBezTo>
                        <a:pt x="740" y="270"/>
                        <a:pt x="742" y="274"/>
                        <a:pt x="741" y="278"/>
                      </a:cubicBezTo>
                      <a:cubicBezTo>
                        <a:pt x="740" y="280"/>
                        <a:pt x="737" y="283"/>
                        <a:pt x="735" y="284"/>
                      </a:cubicBezTo>
                      <a:cubicBezTo>
                        <a:pt x="740" y="288"/>
                        <a:pt x="744" y="292"/>
                        <a:pt x="749" y="297"/>
                      </a:cubicBezTo>
                      <a:cubicBezTo>
                        <a:pt x="751" y="299"/>
                        <a:pt x="753" y="301"/>
                        <a:pt x="755" y="303"/>
                      </a:cubicBezTo>
                      <a:cubicBezTo>
                        <a:pt x="757" y="306"/>
                        <a:pt x="757" y="306"/>
                        <a:pt x="757" y="306"/>
                      </a:cubicBezTo>
                      <a:cubicBezTo>
                        <a:pt x="768" y="319"/>
                        <a:pt x="780" y="333"/>
                        <a:pt x="797" y="338"/>
                      </a:cubicBezTo>
                      <a:cubicBezTo>
                        <a:pt x="798" y="338"/>
                        <a:pt x="799" y="340"/>
                        <a:pt x="798" y="342"/>
                      </a:cubicBezTo>
                      <a:cubicBezTo>
                        <a:pt x="786" y="355"/>
                        <a:pt x="774" y="369"/>
                        <a:pt x="762" y="383"/>
                      </a:cubicBezTo>
                      <a:cubicBezTo>
                        <a:pt x="762" y="382"/>
                        <a:pt x="763" y="382"/>
                        <a:pt x="764" y="383"/>
                      </a:cubicBezTo>
                      <a:cubicBezTo>
                        <a:pt x="778" y="397"/>
                        <a:pt x="788" y="415"/>
                        <a:pt x="793" y="434"/>
                      </a:cubicBezTo>
                      <a:close/>
                      <a:moveTo>
                        <a:pt x="746" y="570"/>
                      </a:moveTo>
                      <a:cubicBezTo>
                        <a:pt x="772" y="546"/>
                        <a:pt x="790" y="512"/>
                        <a:pt x="793" y="478"/>
                      </a:cubicBezTo>
                      <a:cubicBezTo>
                        <a:pt x="795" y="444"/>
                        <a:pt x="783" y="412"/>
                        <a:pt x="762" y="386"/>
                      </a:cubicBezTo>
                      <a:cubicBezTo>
                        <a:pt x="762" y="386"/>
                        <a:pt x="761" y="386"/>
                        <a:pt x="761" y="386"/>
                      </a:cubicBezTo>
                      <a:cubicBezTo>
                        <a:pt x="761" y="385"/>
                        <a:pt x="761" y="385"/>
                        <a:pt x="761" y="385"/>
                      </a:cubicBezTo>
                      <a:cubicBezTo>
                        <a:pt x="761" y="385"/>
                        <a:pt x="761" y="385"/>
                        <a:pt x="761" y="385"/>
                      </a:cubicBezTo>
                      <a:cubicBezTo>
                        <a:pt x="761" y="385"/>
                        <a:pt x="761" y="384"/>
                        <a:pt x="761" y="384"/>
                      </a:cubicBezTo>
                      <a:cubicBezTo>
                        <a:pt x="757" y="388"/>
                        <a:pt x="753" y="392"/>
                        <a:pt x="749" y="397"/>
                      </a:cubicBezTo>
                      <a:cubicBezTo>
                        <a:pt x="747" y="399"/>
                        <a:pt x="745" y="401"/>
                        <a:pt x="743" y="404"/>
                      </a:cubicBezTo>
                      <a:cubicBezTo>
                        <a:pt x="747" y="403"/>
                        <a:pt x="751" y="403"/>
                        <a:pt x="754" y="406"/>
                      </a:cubicBezTo>
                      <a:cubicBezTo>
                        <a:pt x="757" y="409"/>
                        <a:pt x="756" y="412"/>
                        <a:pt x="754" y="416"/>
                      </a:cubicBezTo>
                      <a:cubicBezTo>
                        <a:pt x="759" y="415"/>
                        <a:pt x="763" y="417"/>
                        <a:pt x="765" y="422"/>
                      </a:cubicBezTo>
                      <a:cubicBezTo>
                        <a:pt x="767" y="425"/>
                        <a:pt x="767" y="430"/>
                        <a:pt x="765" y="433"/>
                      </a:cubicBezTo>
                      <a:cubicBezTo>
                        <a:pt x="768" y="434"/>
                        <a:pt x="770" y="436"/>
                        <a:pt x="772" y="439"/>
                      </a:cubicBezTo>
                      <a:cubicBezTo>
                        <a:pt x="773" y="443"/>
                        <a:pt x="771" y="447"/>
                        <a:pt x="768" y="449"/>
                      </a:cubicBezTo>
                      <a:cubicBezTo>
                        <a:pt x="776" y="453"/>
                        <a:pt x="779" y="464"/>
                        <a:pt x="773" y="470"/>
                      </a:cubicBezTo>
                      <a:cubicBezTo>
                        <a:pt x="777" y="471"/>
                        <a:pt x="780" y="475"/>
                        <a:pt x="779" y="480"/>
                      </a:cubicBezTo>
                      <a:cubicBezTo>
                        <a:pt x="779" y="484"/>
                        <a:pt x="775" y="487"/>
                        <a:pt x="771" y="488"/>
                      </a:cubicBezTo>
                      <a:cubicBezTo>
                        <a:pt x="775" y="491"/>
                        <a:pt x="777" y="495"/>
                        <a:pt x="777" y="499"/>
                      </a:cubicBezTo>
                      <a:cubicBezTo>
                        <a:pt x="776" y="504"/>
                        <a:pt x="772" y="505"/>
                        <a:pt x="767" y="505"/>
                      </a:cubicBezTo>
                      <a:cubicBezTo>
                        <a:pt x="770" y="509"/>
                        <a:pt x="772" y="513"/>
                        <a:pt x="769" y="517"/>
                      </a:cubicBezTo>
                      <a:cubicBezTo>
                        <a:pt x="768" y="520"/>
                        <a:pt x="766" y="522"/>
                        <a:pt x="763" y="522"/>
                      </a:cubicBezTo>
                      <a:cubicBezTo>
                        <a:pt x="766" y="526"/>
                        <a:pt x="767" y="531"/>
                        <a:pt x="762" y="535"/>
                      </a:cubicBezTo>
                      <a:cubicBezTo>
                        <a:pt x="760" y="537"/>
                        <a:pt x="757" y="538"/>
                        <a:pt x="754" y="537"/>
                      </a:cubicBezTo>
                      <a:cubicBezTo>
                        <a:pt x="755" y="541"/>
                        <a:pt x="754" y="546"/>
                        <a:pt x="750" y="548"/>
                      </a:cubicBezTo>
                      <a:cubicBezTo>
                        <a:pt x="749" y="549"/>
                        <a:pt x="748" y="549"/>
                        <a:pt x="747" y="550"/>
                      </a:cubicBezTo>
                      <a:cubicBezTo>
                        <a:pt x="748" y="553"/>
                        <a:pt x="747" y="557"/>
                        <a:pt x="744" y="560"/>
                      </a:cubicBezTo>
                      <a:cubicBezTo>
                        <a:pt x="741" y="562"/>
                        <a:pt x="736" y="562"/>
                        <a:pt x="733" y="560"/>
                      </a:cubicBezTo>
                      <a:cubicBezTo>
                        <a:pt x="733" y="563"/>
                        <a:pt x="732" y="567"/>
                        <a:pt x="729" y="568"/>
                      </a:cubicBezTo>
                      <a:cubicBezTo>
                        <a:pt x="727" y="570"/>
                        <a:pt x="724" y="571"/>
                        <a:pt x="721" y="570"/>
                      </a:cubicBezTo>
                      <a:cubicBezTo>
                        <a:pt x="722" y="574"/>
                        <a:pt x="719" y="578"/>
                        <a:pt x="715" y="579"/>
                      </a:cubicBezTo>
                      <a:cubicBezTo>
                        <a:pt x="713" y="580"/>
                        <a:pt x="711" y="579"/>
                        <a:pt x="710" y="579"/>
                      </a:cubicBezTo>
                      <a:cubicBezTo>
                        <a:pt x="709" y="582"/>
                        <a:pt x="707" y="584"/>
                        <a:pt x="704" y="586"/>
                      </a:cubicBezTo>
                      <a:cubicBezTo>
                        <a:pt x="702" y="587"/>
                        <a:pt x="698" y="586"/>
                        <a:pt x="696" y="584"/>
                      </a:cubicBezTo>
                      <a:cubicBezTo>
                        <a:pt x="696" y="588"/>
                        <a:pt x="697" y="592"/>
                        <a:pt x="697" y="596"/>
                      </a:cubicBezTo>
                      <a:cubicBezTo>
                        <a:pt x="716" y="591"/>
                        <a:pt x="732" y="583"/>
                        <a:pt x="746" y="570"/>
                      </a:cubicBezTo>
                      <a:close/>
                      <a:moveTo>
                        <a:pt x="764" y="501"/>
                      </a:moveTo>
                      <a:cubicBezTo>
                        <a:pt x="768" y="502"/>
                        <a:pt x="774" y="501"/>
                        <a:pt x="771" y="494"/>
                      </a:cubicBezTo>
                      <a:cubicBezTo>
                        <a:pt x="770" y="492"/>
                        <a:pt x="768" y="490"/>
                        <a:pt x="766" y="488"/>
                      </a:cubicBezTo>
                      <a:cubicBezTo>
                        <a:pt x="765" y="493"/>
                        <a:pt x="765" y="497"/>
                        <a:pt x="764" y="501"/>
                      </a:cubicBezTo>
                      <a:cubicBezTo>
                        <a:pt x="764" y="501"/>
                        <a:pt x="764" y="501"/>
                        <a:pt x="764" y="501"/>
                      </a:cubicBezTo>
                      <a:close/>
                      <a:moveTo>
                        <a:pt x="760" y="518"/>
                      </a:moveTo>
                      <a:cubicBezTo>
                        <a:pt x="764" y="520"/>
                        <a:pt x="768" y="514"/>
                        <a:pt x="766" y="509"/>
                      </a:cubicBezTo>
                      <a:cubicBezTo>
                        <a:pt x="766" y="508"/>
                        <a:pt x="765" y="506"/>
                        <a:pt x="764" y="505"/>
                      </a:cubicBezTo>
                      <a:cubicBezTo>
                        <a:pt x="764" y="505"/>
                        <a:pt x="763" y="505"/>
                        <a:pt x="763" y="505"/>
                      </a:cubicBezTo>
                      <a:cubicBezTo>
                        <a:pt x="763" y="505"/>
                        <a:pt x="763" y="505"/>
                        <a:pt x="763" y="505"/>
                      </a:cubicBezTo>
                      <a:cubicBezTo>
                        <a:pt x="761" y="509"/>
                        <a:pt x="760" y="513"/>
                        <a:pt x="758" y="517"/>
                      </a:cubicBezTo>
                      <a:cubicBezTo>
                        <a:pt x="759" y="517"/>
                        <a:pt x="759" y="518"/>
                        <a:pt x="760" y="518"/>
                      </a:cubicBezTo>
                      <a:close/>
                      <a:moveTo>
                        <a:pt x="760" y="531"/>
                      </a:moveTo>
                      <a:cubicBezTo>
                        <a:pt x="762" y="527"/>
                        <a:pt x="761" y="525"/>
                        <a:pt x="759" y="522"/>
                      </a:cubicBezTo>
                      <a:cubicBezTo>
                        <a:pt x="758" y="522"/>
                        <a:pt x="758" y="522"/>
                        <a:pt x="758" y="521"/>
                      </a:cubicBezTo>
                      <a:cubicBezTo>
                        <a:pt x="757" y="521"/>
                        <a:pt x="757" y="521"/>
                        <a:pt x="757" y="521"/>
                      </a:cubicBezTo>
                      <a:cubicBezTo>
                        <a:pt x="755" y="524"/>
                        <a:pt x="753" y="527"/>
                        <a:pt x="751" y="530"/>
                      </a:cubicBezTo>
                      <a:cubicBezTo>
                        <a:pt x="752" y="531"/>
                        <a:pt x="753" y="532"/>
                        <a:pt x="754" y="533"/>
                      </a:cubicBezTo>
                      <a:cubicBezTo>
                        <a:pt x="757" y="534"/>
                        <a:pt x="758" y="533"/>
                        <a:pt x="760" y="531"/>
                      </a:cubicBezTo>
                      <a:close/>
                      <a:moveTo>
                        <a:pt x="766" y="484"/>
                      </a:moveTo>
                      <a:cubicBezTo>
                        <a:pt x="776" y="488"/>
                        <a:pt x="779" y="474"/>
                        <a:pt x="770" y="471"/>
                      </a:cubicBezTo>
                      <a:cubicBezTo>
                        <a:pt x="770" y="472"/>
                        <a:pt x="769" y="472"/>
                        <a:pt x="768" y="472"/>
                      </a:cubicBezTo>
                      <a:cubicBezTo>
                        <a:pt x="767" y="472"/>
                        <a:pt x="767" y="472"/>
                        <a:pt x="767" y="472"/>
                      </a:cubicBezTo>
                      <a:cubicBezTo>
                        <a:pt x="767" y="476"/>
                        <a:pt x="767" y="480"/>
                        <a:pt x="766" y="484"/>
                      </a:cubicBezTo>
                      <a:close/>
                      <a:moveTo>
                        <a:pt x="767" y="469"/>
                      </a:moveTo>
                      <a:cubicBezTo>
                        <a:pt x="770" y="467"/>
                        <a:pt x="773" y="464"/>
                        <a:pt x="772" y="460"/>
                      </a:cubicBezTo>
                      <a:cubicBezTo>
                        <a:pt x="772" y="456"/>
                        <a:pt x="769" y="453"/>
                        <a:pt x="765" y="452"/>
                      </a:cubicBezTo>
                      <a:cubicBezTo>
                        <a:pt x="766" y="458"/>
                        <a:pt x="767" y="463"/>
                        <a:pt x="767" y="469"/>
                      </a:cubicBezTo>
                      <a:close/>
                      <a:moveTo>
                        <a:pt x="751" y="540"/>
                      </a:moveTo>
                      <a:cubicBezTo>
                        <a:pt x="752" y="539"/>
                        <a:pt x="752" y="537"/>
                        <a:pt x="751" y="536"/>
                      </a:cubicBezTo>
                      <a:cubicBezTo>
                        <a:pt x="751" y="535"/>
                        <a:pt x="750" y="535"/>
                        <a:pt x="749" y="534"/>
                      </a:cubicBezTo>
                      <a:cubicBezTo>
                        <a:pt x="747" y="537"/>
                        <a:pt x="745" y="540"/>
                        <a:pt x="742" y="543"/>
                      </a:cubicBezTo>
                      <a:cubicBezTo>
                        <a:pt x="744" y="544"/>
                        <a:pt x="745" y="545"/>
                        <a:pt x="746" y="547"/>
                      </a:cubicBezTo>
                      <a:cubicBezTo>
                        <a:pt x="748" y="546"/>
                        <a:pt x="751" y="542"/>
                        <a:pt x="751" y="540"/>
                      </a:cubicBezTo>
                      <a:close/>
                      <a:moveTo>
                        <a:pt x="758" y="504"/>
                      </a:moveTo>
                      <a:cubicBezTo>
                        <a:pt x="762" y="487"/>
                        <a:pt x="763" y="469"/>
                        <a:pt x="759" y="451"/>
                      </a:cubicBezTo>
                      <a:cubicBezTo>
                        <a:pt x="758" y="444"/>
                        <a:pt x="755" y="436"/>
                        <a:pt x="751" y="429"/>
                      </a:cubicBezTo>
                      <a:cubicBezTo>
                        <a:pt x="747" y="422"/>
                        <a:pt x="742" y="416"/>
                        <a:pt x="737" y="410"/>
                      </a:cubicBezTo>
                      <a:cubicBezTo>
                        <a:pt x="732" y="415"/>
                        <a:pt x="727" y="421"/>
                        <a:pt x="722" y="426"/>
                      </a:cubicBezTo>
                      <a:cubicBezTo>
                        <a:pt x="743" y="442"/>
                        <a:pt x="750" y="473"/>
                        <a:pt x="743" y="498"/>
                      </a:cubicBezTo>
                      <a:cubicBezTo>
                        <a:pt x="736" y="523"/>
                        <a:pt x="715" y="542"/>
                        <a:pt x="690" y="548"/>
                      </a:cubicBezTo>
                      <a:cubicBezTo>
                        <a:pt x="692" y="556"/>
                        <a:pt x="693" y="563"/>
                        <a:pt x="694" y="571"/>
                      </a:cubicBezTo>
                      <a:cubicBezTo>
                        <a:pt x="724" y="559"/>
                        <a:pt x="748" y="535"/>
                        <a:pt x="758" y="504"/>
                      </a:cubicBezTo>
                      <a:close/>
                      <a:moveTo>
                        <a:pt x="742" y="556"/>
                      </a:moveTo>
                      <a:cubicBezTo>
                        <a:pt x="744" y="554"/>
                        <a:pt x="744" y="552"/>
                        <a:pt x="743" y="550"/>
                      </a:cubicBezTo>
                      <a:cubicBezTo>
                        <a:pt x="742" y="549"/>
                        <a:pt x="740" y="548"/>
                        <a:pt x="739" y="547"/>
                      </a:cubicBezTo>
                      <a:cubicBezTo>
                        <a:pt x="737" y="549"/>
                        <a:pt x="735" y="551"/>
                        <a:pt x="732" y="553"/>
                      </a:cubicBezTo>
                      <a:cubicBezTo>
                        <a:pt x="735" y="557"/>
                        <a:pt x="738" y="560"/>
                        <a:pt x="742" y="556"/>
                      </a:cubicBezTo>
                      <a:close/>
                      <a:moveTo>
                        <a:pt x="768" y="443"/>
                      </a:moveTo>
                      <a:cubicBezTo>
                        <a:pt x="770" y="441"/>
                        <a:pt x="769" y="438"/>
                        <a:pt x="766" y="436"/>
                      </a:cubicBezTo>
                      <a:cubicBezTo>
                        <a:pt x="765" y="436"/>
                        <a:pt x="763" y="436"/>
                        <a:pt x="762" y="436"/>
                      </a:cubicBezTo>
                      <a:cubicBezTo>
                        <a:pt x="762" y="437"/>
                        <a:pt x="761" y="437"/>
                        <a:pt x="761" y="438"/>
                      </a:cubicBezTo>
                      <a:cubicBezTo>
                        <a:pt x="762" y="441"/>
                        <a:pt x="763" y="445"/>
                        <a:pt x="764" y="448"/>
                      </a:cubicBezTo>
                      <a:cubicBezTo>
                        <a:pt x="766" y="447"/>
                        <a:pt x="767" y="446"/>
                        <a:pt x="768" y="443"/>
                      </a:cubicBezTo>
                      <a:close/>
                      <a:moveTo>
                        <a:pt x="759" y="434"/>
                      </a:moveTo>
                      <a:cubicBezTo>
                        <a:pt x="766" y="428"/>
                        <a:pt x="760" y="417"/>
                        <a:pt x="752" y="419"/>
                      </a:cubicBezTo>
                      <a:cubicBezTo>
                        <a:pt x="755" y="424"/>
                        <a:pt x="757" y="429"/>
                        <a:pt x="759" y="434"/>
                      </a:cubicBezTo>
                      <a:close/>
                      <a:moveTo>
                        <a:pt x="728" y="565"/>
                      </a:moveTo>
                      <a:cubicBezTo>
                        <a:pt x="731" y="562"/>
                        <a:pt x="730" y="560"/>
                        <a:pt x="729" y="557"/>
                      </a:cubicBezTo>
                      <a:cubicBezTo>
                        <a:pt x="729" y="557"/>
                        <a:pt x="729" y="556"/>
                        <a:pt x="729" y="556"/>
                      </a:cubicBezTo>
                      <a:cubicBezTo>
                        <a:pt x="726" y="559"/>
                        <a:pt x="723" y="562"/>
                        <a:pt x="719" y="564"/>
                      </a:cubicBezTo>
                      <a:cubicBezTo>
                        <a:pt x="719" y="564"/>
                        <a:pt x="719" y="564"/>
                        <a:pt x="719" y="564"/>
                      </a:cubicBezTo>
                      <a:cubicBezTo>
                        <a:pt x="722" y="567"/>
                        <a:pt x="726" y="568"/>
                        <a:pt x="728" y="565"/>
                      </a:cubicBezTo>
                      <a:close/>
                      <a:moveTo>
                        <a:pt x="749" y="390"/>
                      </a:moveTo>
                      <a:cubicBezTo>
                        <a:pt x="763" y="374"/>
                        <a:pt x="777" y="358"/>
                        <a:pt x="792" y="341"/>
                      </a:cubicBezTo>
                      <a:cubicBezTo>
                        <a:pt x="774" y="335"/>
                        <a:pt x="763" y="320"/>
                        <a:pt x="751" y="307"/>
                      </a:cubicBezTo>
                      <a:cubicBezTo>
                        <a:pt x="738" y="292"/>
                        <a:pt x="722" y="279"/>
                        <a:pt x="705" y="270"/>
                      </a:cubicBezTo>
                      <a:cubicBezTo>
                        <a:pt x="671" y="251"/>
                        <a:pt x="631" y="244"/>
                        <a:pt x="592" y="248"/>
                      </a:cubicBezTo>
                      <a:cubicBezTo>
                        <a:pt x="591" y="249"/>
                        <a:pt x="589" y="250"/>
                        <a:pt x="588" y="251"/>
                      </a:cubicBezTo>
                      <a:cubicBezTo>
                        <a:pt x="587" y="251"/>
                        <a:pt x="587" y="251"/>
                        <a:pt x="587" y="251"/>
                      </a:cubicBezTo>
                      <a:cubicBezTo>
                        <a:pt x="590" y="258"/>
                        <a:pt x="593" y="266"/>
                        <a:pt x="595" y="273"/>
                      </a:cubicBezTo>
                      <a:cubicBezTo>
                        <a:pt x="594" y="274"/>
                        <a:pt x="594" y="275"/>
                        <a:pt x="595" y="276"/>
                      </a:cubicBezTo>
                      <a:cubicBezTo>
                        <a:pt x="595" y="276"/>
                        <a:pt x="595" y="277"/>
                        <a:pt x="595" y="277"/>
                      </a:cubicBezTo>
                      <a:cubicBezTo>
                        <a:pt x="592" y="278"/>
                        <a:pt x="592" y="278"/>
                        <a:pt x="592" y="278"/>
                      </a:cubicBezTo>
                      <a:cubicBezTo>
                        <a:pt x="592" y="277"/>
                        <a:pt x="591" y="276"/>
                        <a:pt x="591" y="275"/>
                      </a:cubicBezTo>
                      <a:cubicBezTo>
                        <a:pt x="591" y="284"/>
                        <a:pt x="584" y="291"/>
                        <a:pt x="576" y="294"/>
                      </a:cubicBezTo>
                      <a:cubicBezTo>
                        <a:pt x="576" y="298"/>
                        <a:pt x="576" y="298"/>
                        <a:pt x="576" y="298"/>
                      </a:cubicBezTo>
                      <a:cubicBezTo>
                        <a:pt x="575" y="298"/>
                        <a:pt x="573" y="298"/>
                        <a:pt x="572" y="298"/>
                      </a:cubicBezTo>
                      <a:cubicBezTo>
                        <a:pt x="573" y="300"/>
                        <a:pt x="574" y="303"/>
                        <a:pt x="574" y="305"/>
                      </a:cubicBezTo>
                      <a:cubicBezTo>
                        <a:pt x="576" y="304"/>
                        <a:pt x="579" y="304"/>
                        <a:pt x="581" y="305"/>
                      </a:cubicBezTo>
                      <a:cubicBezTo>
                        <a:pt x="585" y="304"/>
                        <a:pt x="589" y="306"/>
                        <a:pt x="590" y="310"/>
                      </a:cubicBezTo>
                      <a:cubicBezTo>
                        <a:pt x="591" y="313"/>
                        <a:pt x="588" y="315"/>
                        <a:pt x="586" y="316"/>
                      </a:cubicBezTo>
                      <a:cubicBezTo>
                        <a:pt x="584" y="318"/>
                        <a:pt x="581" y="320"/>
                        <a:pt x="578" y="320"/>
                      </a:cubicBezTo>
                      <a:cubicBezTo>
                        <a:pt x="579" y="322"/>
                        <a:pt x="579" y="324"/>
                        <a:pt x="580" y="326"/>
                      </a:cubicBezTo>
                      <a:cubicBezTo>
                        <a:pt x="581" y="330"/>
                        <a:pt x="581" y="330"/>
                        <a:pt x="581" y="330"/>
                      </a:cubicBezTo>
                      <a:cubicBezTo>
                        <a:pt x="581" y="331"/>
                        <a:pt x="581" y="333"/>
                        <a:pt x="582" y="335"/>
                      </a:cubicBezTo>
                      <a:cubicBezTo>
                        <a:pt x="587" y="334"/>
                        <a:pt x="594" y="336"/>
                        <a:pt x="595" y="342"/>
                      </a:cubicBezTo>
                      <a:cubicBezTo>
                        <a:pt x="596" y="345"/>
                        <a:pt x="594" y="347"/>
                        <a:pt x="592" y="348"/>
                      </a:cubicBezTo>
                      <a:cubicBezTo>
                        <a:pt x="590" y="349"/>
                        <a:pt x="586" y="350"/>
                        <a:pt x="584" y="350"/>
                      </a:cubicBezTo>
                      <a:cubicBezTo>
                        <a:pt x="584" y="352"/>
                        <a:pt x="584" y="354"/>
                        <a:pt x="585" y="357"/>
                      </a:cubicBezTo>
                      <a:cubicBezTo>
                        <a:pt x="585" y="361"/>
                        <a:pt x="585" y="361"/>
                        <a:pt x="585" y="361"/>
                      </a:cubicBezTo>
                      <a:cubicBezTo>
                        <a:pt x="585" y="363"/>
                        <a:pt x="585" y="366"/>
                        <a:pt x="585" y="369"/>
                      </a:cubicBezTo>
                      <a:cubicBezTo>
                        <a:pt x="588" y="367"/>
                        <a:pt x="591" y="368"/>
                        <a:pt x="593" y="369"/>
                      </a:cubicBezTo>
                      <a:cubicBezTo>
                        <a:pt x="595" y="371"/>
                        <a:pt x="597" y="374"/>
                        <a:pt x="597" y="377"/>
                      </a:cubicBezTo>
                      <a:cubicBezTo>
                        <a:pt x="597" y="380"/>
                        <a:pt x="596" y="383"/>
                        <a:pt x="593" y="384"/>
                      </a:cubicBezTo>
                      <a:cubicBezTo>
                        <a:pt x="591" y="385"/>
                        <a:pt x="588" y="385"/>
                        <a:pt x="586" y="384"/>
                      </a:cubicBezTo>
                      <a:cubicBezTo>
                        <a:pt x="586" y="387"/>
                        <a:pt x="586" y="390"/>
                        <a:pt x="586" y="393"/>
                      </a:cubicBezTo>
                      <a:cubicBezTo>
                        <a:pt x="585" y="396"/>
                        <a:pt x="585" y="396"/>
                        <a:pt x="585" y="396"/>
                      </a:cubicBezTo>
                      <a:cubicBezTo>
                        <a:pt x="585" y="399"/>
                        <a:pt x="585" y="402"/>
                        <a:pt x="585" y="405"/>
                      </a:cubicBezTo>
                      <a:cubicBezTo>
                        <a:pt x="585" y="405"/>
                        <a:pt x="585" y="405"/>
                        <a:pt x="585" y="405"/>
                      </a:cubicBezTo>
                      <a:cubicBezTo>
                        <a:pt x="588" y="404"/>
                        <a:pt x="593" y="407"/>
                        <a:pt x="594" y="410"/>
                      </a:cubicBezTo>
                      <a:cubicBezTo>
                        <a:pt x="595" y="413"/>
                        <a:pt x="594" y="417"/>
                        <a:pt x="591" y="418"/>
                      </a:cubicBezTo>
                      <a:cubicBezTo>
                        <a:pt x="589" y="419"/>
                        <a:pt x="586" y="418"/>
                        <a:pt x="583" y="417"/>
                      </a:cubicBezTo>
                      <a:cubicBezTo>
                        <a:pt x="583" y="420"/>
                        <a:pt x="583" y="423"/>
                        <a:pt x="582" y="426"/>
                      </a:cubicBezTo>
                      <a:cubicBezTo>
                        <a:pt x="583" y="428"/>
                        <a:pt x="583" y="428"/>
                        <a:pt x="583" y="428"/>
                      </a:cubicBezTo>
                      <a:cubicBezTo>
                        <a:pt x="591" y="431"/>
                        <a:pt x="598" y="437"/>
                        <a:pt x="598" y="445"/>
                      </a:cubicBezTo>
                      <a:cubicBezTo>
                        <a:pt x="599" y="441"/>
                        <a:pt x="600" y="437"/>
                        <a:pt x="600" y="434"/>
                      </a:cubicBezTo>
                      <a:cubicBezTo>
                        <a:pt x="601" y="434"/>
                        <a:pt x="601" y="434"/>
                        <a:pt x="601" y="434"/>
                      </a:cubicBezTo>
                      <a:cubicBezTo>
                        <a:pt x="601" y="435"/>
                        <a:pt x="602" y="437"/>
                        <a:pt x="603" y="437"/>
                      </a:cubicBezTo>
                      <a:cubicBezTo>
                        <a:pt x="604" y="437"/>
                        <a:pt x="604" y="437"/>
                        <a:pt x="604" y="438"/>
                      </a:cubicBezTo>
                      <a:cubicBezTo>
                        <a:pt x="603" y="444"/>
                        <a:pt x="602" y="450"/>
                        <a:pt x="600" y="456"/>
                      </a:cubicBezTo>
                      <a:cubicBezTo>
                        <a:pt x="601" y="456"/>
                        <a:pt x="601" y="456"/>
                        <a:pt x="601" y="456"/>
                      </a:cubicBezTo>
                      <a:cubicBezTo>
                        <a:pt x="638" y="473"/>
                        <a:pt x="679" y="456"/>
                        <a:pt x="709" y="431"/>
                      </a:cubicBezTo>
                      <a:cubicBezTo>
                        <a:pt x="723" y="419"/>
                        <a:pt x="736" y="405"/>
                        <a:pt x="749" y="390"/>
                      </a:cubicBezTo>
                      <a:close/>
                      <a:moveTo>
                        <a:pt x="738" y="497"/>
                      </a:moveTo>
                      <a:cubicBezTo>
                        <a:pt x="745" y="472"/>
                        <a:pt x="736" y="446"/>
                        <a:pt x="720" y="428"/>
                      </a:cubicBezTo>
                      <a:cubicBezTo>
                        <a:pt x="715" y="432"/>
                        <a:pt x="710" y="436"/>
                        <a:pt x="705" y="440"/>
                      </a:cubicBezTo>
                      <a:cubicBezTo>
                        <a:pt x="698" y="446"/>
                        <a:pt x="690" y="451"/>
                        <a:pt x="681" y="455"/>
                      </a:cubicBezTo>
                      <a:cubicBezTo>
                        <a:pt x="692" y="452"/>
                        <a:pt x="703" y="451"/>
                        <a:pt x="713" y="456"/>
                      </a:cubicBezTo>
                      <a:cubicBezTo>
                        <a:pt x="726" y="462"/>
                        <a:pt x="733" y="476"/>
                        <a:pt x="731" y="491"/>
                      </a:cubicBezTo>
                      <a:cubicBezTo>
                        <a:pt x="730" y="506"/>
                        <a:pt x="718" y="516"/>
                        <a:pt x="703" y="515"/>
                      </a:cubicBezTo>
                      <a:cubicBezTo>
                        <a:pt x="694" y="515"/>
                        <a:pt x="685" y="511"/>
                        <a:pt x="678" y="508"/>
                      </a:cubicBezTo>
                      <a:cubicBezTo>
                        <a:pt x="673" y="506"/>
                        <a:pt x="669" y="504"/>
                        <a:pt x="665" y="501"/>
                      </a:cubicBezTo>
                      <a:cubicBezTo>
                        <a:pt x="668" y="504"/>
                        <a:pt x="670" y="506"/>
                        <a:pt x="672" y="509"/>
                      </a:cubicBezTo>
                      <a:cubicBezTo>
                        <a:pt x="678" y="516"/>
                        <a:pt x="682" y="525"/>
                        <a:pt x="685" y="533"/>
                      </a:cubicBezTo>
                      <a:cubicBezTo>
                        <a:pt x="687" y="536"/>
                        <a:pt x="688" y="540"/>
                        <a:pt x="689" y="543"/>
                      </a:cubicBezTo>
                      <a:cubicBezTo>
                        <a:pt x="689" y="543"/>
                        <a:pt x="689" y="543"/>
                        <a:pt x="689" y="543"/>
                      </a:cubicBezTo>
                      <a:cubicBezTo>
                        <a:pt x="690" y="542"/>
                        <a:pt x="691" y="542"/>
                        <a:pt x="691" y="543"/>
                      </a:cubicBezTo>
                      <a:cubicBezTo>
                        <a:pt x="713" y="536"/>
                        <a:pt x="732" y="519"/>
                        <a:pt x="738" y="497"/>
                      </a:cubicBezTo>
                      <a:close/>
                      <a:moveTo>
                        <a:pt x="716" y="574"/>
                      </a:moveTo>
                      <a:cubicBezTo>
                        <a:pt x="719" y="572"/>
                        <a:pt x="718" y="569"/>
                        <a:pt x="716" y="566"/>
                      </a:cubicBezTo>
                      <a:cubicBezTo>
                        <a:pt x="716" y="566"/>
                        <a:pt x="716" y="566"/>
                        <a:pt x="716" y="566"/>
                      </a:cubicBezTo>
                      <a:cubicBezTo>
                        <a:pt x="714" y="568"/>
                        <a:pt x="711" y="569"/>
                        <a:pt x="708" y="570"/>
                      </a:cubicBezTo>
                      <a:cubicBezTo>
                        <a:pt x="709" y="574"/>
                        <a:pt x="712" y="578"/>
                        <a:pt x="716" y="574"/>
                      </a:cubicBezTo>
                      <a:close/>
                      <a:moveTo>
                        <a:pt x="749" y="416"/>
                      </a:moveTo>
                      <a:cubicBezTo>
                        <a:pt x="753" y="413"/>
                        <a:pt x="752" y="407"/>
                        <a:pt x="746" y="406"/>
                      </a:cubicBezTo>
                      <a:cubicBezTo>
                        <a:pt x="744" y="406"/>
                        <a:pt x="742" y="407"/>
                        <a:pt x="739" y="408"/>
                      </a:cubicBezTo>
                      <a:cubicBezTo>
                        <a:pt x="739" y="408"/>
                        <a:pt x="739" y="408"/>
                        <a:pt x="739" y="408"/>
                      </a:cubicBezTo>
                      <a:cubicBezTo>
                        <a:pt x="743" y="410"/>
                        <a:pt x="746" y="413"/>
                        <a:pt x="749" y="416"/>
                      </a:cubicBezTo>
                      <a:close/>
                      <a:moveTo>
                        <a:pt x="694" y="509"/>
                      </a:moveTo>
                      <a:cubicBezTo>
                        <a:pt x="708" y="513"/>
                        <a:pt x="723" y="508"/>
                        <a:pt x="727" y="492"/>
                      </a:cubicBezTo>
                      <a:cubicBezTo>
                        <a:pt x="729" y="479"/>
                        <a:pt x="722" y="465"/>
                        <a:pt x="710" y="460"/>
                      </a:cubicBezTo>
                      <a:cubicBezTo>
                        <a:pt x="700" y="455"/>
                        <a:pt x="690" y="457"/>
                        <a:pt x="680" y="460"/>
                      </a:cubicBezTo>
                      <a:cubicBezTo>
                        <a:pt x="685" y="460"/>
                        <a:pt x="691" y="461"/>
                        <a:pt x="696" y="464"/>
                      </a:cubicBezTo>
                      <a:cubicBezTo>
                        <a:pt x="705" y="467"/>
                        <a:pt x="715" y="478"/>
                        <a:pt x="711" y="488"/>
                      </a:cubicBezTo>
                      <a:cubicBezTo>
                        <a:pt x="706" y="499"/>
                        <a:pt x="687" y="498"/>
                        <a:pt x="678" y="497"/>
                      </a:cubicBezTo>
                      <a:cubicBezTo>
                        <a:pt x="670" y="496"/>
                        <a:pt x="661" y="494"/>
                        <a:pt x="653" y="491"/>
                      </a:cubicBezTo>
                      <a:cubicBezTo>
                        <a:pt x="654" y="491"/>
                        <a:pt x="654" y="492"/>
                        <a:pt x="654" y="492"/>
                      </a:cubicBezTo>
                      <a:cubicBezTo>
                        <a:pt x="654" y="492"/>
                        <a:pt x="655" y="492"/>
                        <a:pt x="655" y="492"/>
                      </a:cubicBezTo>
                      <a:cubicBezTo>
                        <a:pt x="668" y="498"/>
                        <a:pt x="680" y="506"/>
                        <a:pt x="694" y="509"/>
                      </a:cubicBezTo>
                      <a:close/>
                      <a:moveTo>
                        <a:pt x="703" y="582"/>
                      </a:moveTo>
                      <a:cubicBezTo>
                        <a:pt x="706" y="581"/>
                        <a:pt x="707" y="579"/>
                        <a:pt x="707" y="577"/>
                      </a:cubicBezTo>
                      <a:cubicBezTo>
                        <a:pt x="706" y="576"/>
                        <a:pt x="705" y="574"/>
                        <a:pt x="705" y="572"/>
                      </a:cubicBezTo>
                      <a:cubicBezTo>
                        <a:pt x="702" y="574"/>
                        <a:pt x="699" y="575"/>
                        <a:pt x="696" y="576"/>
                      </a:cubicBezTo>
                      <a:cubicBezTo>
                        <a:pt x="697" y="579"/>
                        <a:pt x="699" y="583"/>
                        <a:pt x="703" y="582"/>
                      </a:cubicBezTo>
                      <a:close/>
                      <a:moveTo>
                        <a:pt x="703" y="650"/>
                      </a:moveTo>
                      <a:cubicBezTo>
                        <a:pt x="690" y="615"/>
                        <a:pt x="694" y="577"/>
                        <a:pt x="683" y="542"/>
                      </a:cubicBezTo>
                      <a:cubicBezTo>
                        <a:pt x="678" y="524"/>
                        <a:pt x="668" y="509"/>
                        <a:pt x="653" y="497"/>
                      </a:cubicBezTo>
                      <a:cubicBezTo>
                        <a:pt x="637" y="484"/>
                        <a:pt x="621" y="466"/>
                        <a:pt x="600" y="464"/>
                      </a:cubicBezTo>
                      <a:cubicBezTo>
                        <a:pt x="599" y="464"/>
                        <a:pt x="599" y="463"/>
                        <a:pt x="599" y="463"/>
                      </a:cubicBezTo>
                      <a:cubicBezTo>
                        <a:pt x="598" y="467"/>
                        <a:pt x="596" y="471"/>
                        <a:pt x="595" y="475"/>
                      </a:cubicBezTo>
                      <a:cubicBezTo>
                        <a:pt x="594" y="474"/>
                        <a:pt x="592" y="475"/>
                        <a:pt x="592" y="477"/>
                      </a:cubicBezTo>
                      <a:cubicBezTo>
                        <a:pt x="589" y="476"/>
                        <a:pt x="589" y="476"/>
                        <a:pt x="589" y="476"/>
                      </a:cubicBezTo>
                      <a:cubicBezTo>
                        <a:pt x="592" y="467"/>
                        <a:pt x="583" y="460"/>
                        <a:pt x="575" y="458"/>
                      </a:cubicBezTo>
                      <a:cubicBezTo>
                        <a:pt x="575" y="458"/>
                        <a:pt x="575" y="458"/>
                        <a:pt x="575" y="458"/>
                      </a:cubicBezTo>
                      <a:cubicBezTo>
                        <a:pt x="574" y="460"/>
                        <a:pt x="573" y="462"/>
                        <a:pt x="572" y="465"/>
                      </a:cubicBezTo>
                      <a:cubicBezTo>
                        <a:pt x="577" y="466"/>
                        <a:pt x="584" y="473"/>
                        <a:pt x="580" y="477"/>
                      </a:cubicBezTo>
                      <a:cubicBezTo>
                        <a:pt x="578" y="481"/>
                        <a:pt x="571" y="480"/>
                        <a:pt x="569" y="476"/>
                      </a:cubicBezTo>
                      <a:cubicBezTo>
                        <a:pt x="568" y="478"/>
                        <a:pt x="567" y="480"/>
                        <a:pt x="566" y="483"/>
                      </a:cubicBezTo>
                      <a:cubicBezTo>
                        <a:pt x="565" y="486"/>
                        <a:pt x="565" y="486"/>
                        <a:pt x="565" y="486"/>
                      </a:cubicBezTo>
                      <a:cubicBezTo>
                        <a:pt x="564" y="488"/>
                        <a:pt x="563" y="490"/>
                        <a:pt x="562" y="491"/>
                      </a:cubicBezTo>
                      <a:cubicBezTo>
                        <a:pt x="562" y="491"/>
                        <a:pt x="562" y="492"/>
                        <a:pt x="563" y="492"/>
                      </a:cubicBezTo>
                      <a:cubicBezTo>
                        <a:pt x="565" y="493"/>
                        <a:pt x="568" y="495"/>
                        <a:pt x="569" y="497"/>
                      </a:cubicBezTo>
                      <a:cubicBezTo>
                        <a:pt x="570" y="499"/>
                        <a:pt x="570" y="502"/>
                        <a:pt x="569" y="504"/>
                      </a:cubicBezTo>
                      <a:cubicBezTo>
                        <a:pt x="565" y="509"/>
                        <a:pt x="560" y="505"/>
                        <a:pt x="558" y="501"/>
                      </a:cubicBezTo>
                      <a:cubicBezTo>
                        <a:pt x="557" y="503"/>
                        <a:pt x="556" y="506"/>
                        <a:pt x="554" y="508"/>
                      </a:cubicBezTo>
                      <a:cubicBezTo>
                        <a:pt x="555" y="508"/>
                        <a:pt x="555" y="508"/>
                        <a:pt x="555" y="508"/>
                      </a:cubicBezTo>
                      <a:cubicBezTo>
                        <a:pt x="557" y="509"/>
                        <a:pt x="559" y="510"/>
                        <a:pt x="561" y="510"/>
                      </a:cubicBezTo>
                      <a:cubicBezTo>
                        <a:pt x="561" y="513"/>
                        <a:pt x="561" y="513"/>
                        <a:pt x="561" y="513"/>
                      </a:cubicBezTo>
                      <a:cubicBezTo>
                        <a:pt x="566" y="518"/>
                        <a:pt x="570" y="524"/>
                        <a:pt x="566" y="531"/>
                      </a:cubicBezTo>
                      <a:cubicBezTo>
                        <a:pt x="563" y="537"/>
                        <a:pt x="557" y="538"/>
                        <a:pt x="552" y="538"/>
                      </a:cubicBezTo>
                      <a:cubicBezTo>
                        <a:pt x="552" y="534"/>
                        <a:pt x="552" y="534"/>
                        <a:pt x="552" y="534"/>
                      </a:cubicBezTo>
                      <a:cubicBezTo>
                        <a:pt x="556" y="534"/>
                        <a:pt x="560" y="533"/>
                        <a:pt x="562" y="530"/>
                      </a:cubicBezTo>
                      <a:cubicBezTo>
                        <a:pt x="567" y="522"/>
                        <a:pt x="559" y="515"/>
                        <a:pt x="553" y="512"/>
                      </a:cubicBezTo>
                      <a:cubicBezTo>
                        <a:pt x="552" y="513"/>
                        <a:pt x="551" y="515"/>
                        <a:pt x="550" y="516"/>
                      </a:cubicBezTo>
                      <a:cubicBezTo>
                        <a:pt x="554" y="518"/>
                        <a:pt x="559" y="521"/>
                        <a:pt x="557" y="527"/>
                      </a:cubicBezTo>
                      <a:cubicBezTo>
                        <a:pt x="556" y="529"/>
                        <a:pt x="553" y="529"/>
                        <a:pt x="551" y="529"/>
                      </a:cubicBezTo>
                      <a:cubicBezTo>
                        <a:pt x="549" y="528"/>
                        <a:pt x="547" y="527"/>
                        <a:pt x="545" y="525"/>
                      </a:cubicBezTo>
                      <a:cubicBezTo>
                        <a:pt x="544" y="527"/>
                        <a:pt x="543" y="529"/>
                        <a:pt x="542" y="530"/>
                      </a:cubicBezTo>
                      <a:cubicBezTo>
                        <a:pt x="540" y="534"/>
                        <a:pt x="540" y="534"/>
                        <a:pt x="540" y="534"/>
                      </a:cubicBezTo>
                      <a:cubicBezTo>
                        <a:pt x="539" y="535"/>
                        <a:pt x="538" y="537"/>
                        <a:pt x="536" y="539"/>
                      </a:cubicBezTo>
                      <a:cubicBezTo>
                        <a:pt x="537" y="539"/>
                        <a:pt x="537" y="539"/>
                        <a:pt x="538" y="539"/>
                      </a:cubicBezTo>
                      <a:cubicBezTo>
                        <a:pt x="542" y="541"/>
                        <a:pt x="547" y="546"/>
                        <a:pt x="544" y="551"/>
                      </a:cubicBezTo>
                      <a:cubicBezTo>
                        <a:pt x="540" y="555"/>
                        <a:pt x="534" y="551"/>
                        <a:pt x="530" y="548"/>
                      </a:cubicBezTo>
                      <a:cubicBezTo>
                        <a:pt x="529" y="550"/>
                        <a:pt x="528" y="551"/>
                        <a:pt x="527" y="553"/>
                      </a:cubicBezTo>
                      <a:cubicBezTo>
                        <a:pt x="530" y="555"/>
                        <a:pt x="535" y="558"/>
                        <a:pt x="540" y="558"/>
                      </a:cubicBezTo>
                      <a:cubicBezTo>
                        <a:pt x="539" y="562"/>
                        <a:pt x="539" y="562"/>
                        <a:pt x="539" y="562"/>
                      </a:cubicBezTo>
                      <a:cubicBezTo>
                        <a:pt x="537" y="562"/>
                        <a:pt x="535" y="561"/>
                        <a:pt x="534" y="560"/>
                      </a:cubicBezTo>
                      <a:cubicBezTo>
                        <a:pt x="537" y="565"/>
                        <a:pt x="539" y="570"/>
                        <a:pt x="537" y="575"/>
                      </a:cubicBezTo>
                      <a:cubicBezTo>
                        <a:pt x="534" y="574"/>
                        <a:pt x="534" y="574"/>
                        <a:pt x="534" y="574"/>
                      </a:cubicBezTo>
                      <a:cubicBezTo>
                        <a:pt x="536" y="568"/>
                        <a:pt x="529" y="559"/>
                        <a:pt x="524" y="556"/>
                      </a:cubicBezTo>
                      <a:cubicBezTo>
                        <a:pt x="523" y="557"/>
                        <a:pt x="522" y="559"/>
                        <a:pt x="521" y="560"/>
                      </a:cubicBezTo>
                      <a:cubicBezTo>
                        <a:pt x="526" y="561"/>
                        <a:pt x="531" y="567"/>
                        <a:pt x="529" y="571"/>
                      </a:cubicBezTo>
                      <a:cubicBezTo>
                        <a:pt x="527" y="576"/>
                        <a:pt x="517" y="573"/>
                        <a:pt x="514" y="569"/>
                      </a:cubicBezTo>
                      <a:cubicBezTo>
                        <a:pt x="513" y="570"/>
                        <a:pt x="512" y="572"/>
                        <a:pt x="511" y="573"/>
                      </a:cubicBezTo>
                      <a:cubicBezTo>
                        <a:pt x="512" y="574"/>
                        <a:pt x="513" y="575"/>
                        <a:pt x="515" y="576"/>
                      </a:cubicBezTo>
                      <a:cubicBezTo>
                        <a:pt x="514" y="579"/>
                        <a:pt x="514" y="579"/>
                        <a:pt x="514" y="579"/>
                      </a:cubicBezTo>
                      <a:cubicBezTo>
                        <a:pt x="518" y="585"/>
                        <a:pt x="521" y="593"/>
                        <a:pt x="515" y="600"/>
                      </a:cubicBezTo>
                      <a:cubicBezTo>
                        <a:pt x="510" y="605"/>
                        <a:pt x="502" y="604"/>
                        <a:pt x="496" y="601"/>
                      </a:cubicBezTo>
                      <a:cubicBezTo>
                        <a:pt x="499" y="605"/>
                        <a:pt x="500" y="610"/>
                        <a:pt x="499" y="615"/>
                      </a:cubicBezTo>
                      <a:cubicBezTo>
                        <a:pt x="502" y="613"/>
                        <a:pt x="504" y="610"/>
                        <a:pt x="507" y="608"/>
                      </a:cubicBezTo>
                      <a:cubicBezTo>
                        <a:pt x="510" y="611"/>
                        <a:pt x="510" y="611"/>
                        <a:pt x="510" y="611"/>
                      </a:cubicBezTo>
                      <a:cubicBezTo>
                        <a:pt x="509" y="611"/>
                        <a:pt x="509" y="612"/>
                        <a:pt x="509" y="612"/>
                      </a:cubicBezTo>
                      <a:cubicBezTo>
                        <a:pt x="505" y="616"/>
                        <a:pt x="501" y="620"/>
                        <a:pt x="496" y="624"/>
                      </a:cubicBezTo>
                      <a:cubicBezTo>
                        <a:pt x="503" y="632"/>
                        <a:pt x="511" y="637"/>
                        <a:pt x="520" y="643"/>
                      </a:cubicBezTo>
                      <a:cubicBezTo>
                        <a:pt x="529" y="647"/>
                        <a:pt x="538" y="652"/>
                        <a:pt x="548" y="656"/>
                      </a:cubicBezTo>
                      <a:cubicBezTo>
                        <a:pt x="565" y="662"/>
                        <a:pt x="583" y="663"/>
                        <a:pt x="602" y="661"/>
                      </a:cubicBezTo>
                      <a:cubicBezTo>
                        <a:pt x="635" y="659"/>
                        <a:pt x="669" y="648"/>
                        <a:pt x="703" y="650"/>
                      </a:cubicBezTo>
                      <a:close/>
                      <a:moveTo>
                        <a:pt x="633" y="757"/>
                      </a:moveTo>
                      <a:cubicBezTo>
                        <a:pt x="658" y="728"/>
                        <a:pt x="672" y="693"/>
                        <a:pt x="676" y="656"/>
                      </a:cubicBezTo>
                      <a:cubicBezTo>
                        <a:pt x="676" y="656"/>
                        <a:pt x="676" y="656"/>
                        <a:pt x="676" y="656"/>
                      </a:cubicBezTo>
                      <a:cubicBezTo>
                        <a:pt x="665" y="657"/>
                        <a:pt x="655" y="658"/>
                        <a:pt x="645" y="660"/>
                      </a:cubicBezTo>
                      <a:cubicBezTo>
                        <a:pt x="651" y="662"/>
                        <a:pt x="656" y="668"/>
                        <a:pt x="655" y="675"/>
                      </a:cubicBezTo>
                      <a:cubicBezTo>
                        <a:pt x="655" y="682"/>
                        <a:pt x="650" y="686"/>
                        <a:pt x="644" y="687"/>
                      </a:cubicBezTo>
                      <a:cubicBezTo>
                        <a:pt x="648" y="690"/>
                        <a:pt x="651" y="694"/>
                        <a:pt x="649" y="699"/>
                      </a:cubicBezTo>
                      <a:cubicBezTo>
                        <a:pt x="647" y="705"/>
                        <a:pt x="640" y="706"/>
                        <a:pt x="635" y="706"/>
                      </a:cubicBezTo>
                      <a:cubicBezTo>
                        <a:pt x="640" y="709"/>
                        <a:pt x="642" y="715"/>
                        <a:pt x="640" y="721"/>
                      </a:cubicBezTo>
                      <a:cubicBezTo>
                        <a:pt x="638" y="725"/>
                        <a:pt x="633" y="728"/>
                        <a:pt x="628" y="727"/>
                      </a:cubicBezTo>
                      <a:cubicBezTo>
                        <a:pt x="631" y="732"/>
                        <a:pt x="633" y="738"/>
                        <a:pt x="629" y="743"/>
                      </a:cubicBezTo>
                      <a:cubicBezTo>
                        <a:pt x="624" y="750"/>
                        <a:pt x="617" y="747"/>
                        <a:pt x="611" y="744"/>
                      </a:cubicBezTo>
                      <a:cubicBezTo>
                        <a:pt x="613" y="747"/>
                        <a:pt x="613" y="753"/>
                        <a:pt x="610" y="756"/>
                      </a:cubicBezTo>
                      <a:cubicBezTo>
                        <a:pt x="608" y="760"/>
                        <a:pt x="603" y="762"/>
                        <a:pt x="599" y="761"/>
                      </a:cubicBezTo>
                      <a:cubicBezTo>
                        <a:pt x="600" y="765"/>
                        <a:pt x="599" y="769"/>
                        <a:pt x="595" y="772"/>
                      </a:cubicBezTo>
                      <a:cubicBezTo>
                        <a:pt x="589" y="776"/>
                        <a:pt x="582" y="774"/>
                        <a:pt x="577" y="770"/>
                      </a:cubicBezTo>
                      <a:cubicBezTo>
                        <a:pt x="579" y="774"/>
                        <a:pt x="577" y="780"/>
                        <a:pt x="573" y="783"/>
                      </a:cubicBezTo>
                      <a:cubicBezTo>
                        <a:pt x="569" y="786"/>
                        <a:pt x="563" y="785"/>
                        <a:pt x="559" y="781"/>
                      </a:cubicBezTo>
                      <a:cubicBezTo>
                        <a:pt x="558" y="785"/>
                        <a:pt x="555" y="788"/>
                        <a:pt x="551" y="789"/>
                      </a:cubicBezTo>
                      <a:cubicBezTo>
                        <a:pt x="547" y="789"/>
                        <a:pt x="542" y="787"/>
                        <a:pt x="540" y="783"/>
                      </a:cubicBezTo>
                      <a:cubicBezTo>
                        <a:pt x="539" y="787"/>
                        <a:pt x="536" y="791"/>
                        <a:pt x="532" y="792"/>
                      </a:cubicBezTo>
                      <a:cubicBezTo>
                        <a:pt x="526" y="793"/>
                        <a:pt x="521" y="789"/>
                        <a:pt x="519" y="784"/>
                      </a:cubicBezTo>
                      <a:cubicBezTo>
                        <a:pt x="516" y="789"/>
                        <a:pt x="511" y="793"/>
                        <a:pt x="505" y="790"/>
                      </a:cubicBezTo>
                      <a:cubicBezTo>
                        <a:pt x="501" y="789"/>
                        <a:pt x="499" y="786"/>
                        <a:pt x="499" y="782"/>
                      </a:cubicBezTo>
                      <a:cubicBezTo>
                        <a:pt x="495" y="790"/>
                        <a:pt x="491" y="797"/>
                        <a:pt x="487" y="804"/>
                      </a:cubicBezTo>
                      <a:cubicBezTo>
                        <a:pt x="506" y="809"/>
                        <a:pt x="525" y="810"/>
                        <a:pt x="544" y="807"/>
                      </a:cubicBezTo>
                      <a:cubicBezTo>
                        <a:pt x="579" y="802"/>
                        <a:pt x="610" y="783"/>
                        <a:pt x="633" y="757"/>
                      </a:cubicBezTo>
                      <a:close/>
                      <a:moveTo>
                        <a:pt x="705" y="489"/>
                      </a:moveTo>
                      <a:cubicBezTo>
                        <a:pt x="710" y="484"/>
                        <a:pt x="706" y="476"/>
                        <a:pt x="701" y="472"/>
                      </a:cubicBezTo>
                      <a:cubicBezTo>
                        <a:pt x="697" y="468"/>
                        <a:pt x="692" y="466"/>
                        <a:pt x="687" y="465"/>
                      </a:cubicBezTo>
                      <a:cubicBezTo>
                        <a:pt x="676" y="463"/>
                        <a:pt x="665" y="465"/>
                        <a:pt x="654" y="466"/>
                      </a:cubicBezTo>
                      <a:cubicBezTo>
                        <a:pt x="653" y="466"/>
                        <a:pt x="653" y="465"/>
                        <a:pt x="653" y="465"/>
                      </a:cubicBezTo>
                      <a:cubicBezTo>
                        <a:pt x="643" y="467"/>
                        <a:pt x="633" y="468"/>
                        <a:pt x="622" y="467"/>
                      </a:cubicBezTo>
                      <a:cubicBezTo>
                        <a:pt x="629" y="470"/>
                        <a:pt x="634" y="475"/>
                        <a:pt x="640" y="480"/>
                      </a:cubicBezTo>
                      <a:cubicBezTo>
                        <a:pt x="641" y="480"/>
                        <a:pt x="641" y="480"/>
                        <a:pt x="642" y="480"/>
                      </a:cubicBezTo>
                      <a:cubicBezTo>
                        <a:pt x="652" y="484"/>
                        <a:pt x="661" y="489"/>
                        <a:pt x="672" y="491"/>
                      </a:cubicBezTo>
                      <a:cubicBezTo>
                        <a:pt x="678" y="492"/>
                        <a:pt x="684" y="493"/>
                        <a:pt x="690" y="492"/>
                      </a:cubicBezTo>
                      <a:cubicBezTo>
                        <a:pt x="695" y="492"/>
                        <a:pt x="701" y="492"/>
                        <a:pt x="705" y="489"/>
                      </a:cubicBezTo>
                      <a:close/>
                      <a:moveTo>
                        <a:pt x="638" y="683"/>
                      </a:moveTo>
                      <a:cubicBezTo>
                        <a:pt x="644" y="685"/>
                        <a:pt x="652" y="681"/>
                        <a:pt x="652" y="674"/>
                      </a:cubicBezTo>
                      <a:cubicBezTo>
                        <a:pt x="652" y="668"/>
                        <a:pt x="647" y="664"/>
                        <a:pt x="641" y="663"/>
                      </a:cubicBezTo>
                      <a:cubicBezTo>
                        <a:pt x="641" y="670"/>
                        <a:pt x="639" y="677"/>
                        <a:pt x="638" y="683"/>
                      </a:cubicBezTo>
                      <a:close/>
                      <a:moveTo>
                        <a:pt x="640" y="703"/>
                      </a:moveTo>
                      <a:cubicBezTo>
                        <a:pt x="643" y="702"/>
                        <a:pt x="646" y="698"/>
                        <a:pt x="646" y="694"/>
                      </a:cubicBezTo>
                      <a:cubicBezTo>
                        <a:pt x="645" y="691"/>
                        <a:pt x="640" y="689"/>
                        <a:pt x="637" y="687"/>
                      </a:cubicBezTo>
                      <a:cubicBezTo>
                        <a:pt x="635" y="693"/>
                        <a:pt x="634" y="698"/>
                        <a:pt x="632" y="703"/>
                      </a:cubicBezTo>
                      <a:cubicBezTo>
                        <a:pt x="632" y="703"/>
                        <a:pt x="632" y="704"/>
                        <a:pt x="632" y="704"/>
                      </a:cubicBezTo>
                      <a:cubicBezTo>
                        <a:pt x="635" y="704"/>
                        <a:pt x="638" y="704"/>
                        <a:pt x="640" y="703"/>
                      </a:cubicBezTo>
                      <a:close/>
                      <a:moveTo>
                        <a:pt x="635" y="721"/>
                      </a:moveTo>
                      <a:cubicBezTo>
                        <a:pt x="639" y="716"/>
                        <a:pt x="635" y="709"/>
                        <a:pt x="630" y="708"/>
                      </a:cubicBezTo>
                      <a:cubicBezTo>
                        <a:pt x="628" y="712"/>
                        <a:pt x="625" y="717"/>
                        <a:pt x="623" y="722"/>
                      </a:cubicBezTo>
                      <a:cubicBezTo>
                        <a:pt x="623" y="722"/>
                        <a:pt x="623" y="722"/>
                        <a:pt x="623" y="722"/>
                      </a:cubicBezTo>
                      <a:cubicBezTo>
                        <a:pt x="627" y="724"/>
                        <a:pt x="632" y="724"/>
                        <a:pt x="635" y="721"/>
                      </a:cubicBezTo>
                      <a:close/>
                      <a:moveTo>
                        <a:pt x="734" y="280"/>
                      </a:moveTo>
                      <a:cubicBezTo>
                        <a:pt x="736" y="279"/>
                        <a:pt x="737" y="277"/>
                        <a:pt x="737" y="275"/>
                      </a:cubicBezTo>
                      <a:cubicBezTo>
                        <a:pt x="737" y="272"/>
                        <a:pt x="736" y="270"/>
                        <a:pt x="735" y="269"/>
                      </a:cubicBezTo>
                      <a:cubicBezTo>
                        <a:pt x="733" y="269"/>
                        <a:pt x="732" y="269"/>
                        <a:pt x="730" y="269"/>
                      </a:cubicBezTo>
                      <a:cubicBezTo>
                        <a:pt x="729" y="272"/>
                        <a:pt x="728" y="275"/>
                        <a:pt x="727" y="278"/>
                      </a:cubicBezTo>
                      <a:cubicBezTo>
                        <a:pt x="728" y="278"/>
                        <a:pt x="729" y="279"/>
                        <a:pt x="730" y="280"/>
                      </a:cubicBezTo>
                      <a:cubicBezTo>
                        <a:pt x="731" y="280"/>
                        <a:pt x="732" y="281"/>
                        <a:pt x="734" y="280"/>
                      </a:cubicBezTo>
                      <a:close/>
                      <a:moveTo>
                        <a:pt x="741" y="245"/>
                      </a:moveTo>
                      <a:cubicBezTo>
                        <a:pt x="743" y="243"/>
                        <a:pt x="742" y="241"/>
                        <a:pt x="740" y="239"/>
                      </a:cubicBezTo>
                      <a:cubicBezTo>
                        <a:pt x="739" y="238"/>
                        <a:pt x="738" y="238"/>
                        <a:pt x="736" y="237"/>
                      </a:cubicBezTo>
                      <a:cubicBezTo>
                        <a:pt x="735" y="238"/>
                        <a:pt x="734" y="239"/>
                        <a:pt x="732" y="239"/>
                      </a:cubicBezTo>
                      <a:cubicBezTo>
                        <a:pt x="732" y="242"/>
                        <a:pt x="732" y="246"/>
                        <a:pt x="732" y="249"/>
                      </a:cubicBezTo>
                      <a:cubicBezTo>
                        <a:pt x="732" y="249"/>
                        <a:pt x="732" y="249"/>
                        <a:pt x="732" y="249"/>
                      </a:cubicBezTo>
                      <a:cubicBezTo>
                        <a:pt x="733" y="249"/>
                        <a:pt x="735" y="249"/>
                        <a:pt x="736" y="249"/>
                      </a:cubicBezTo>
                      <a:cubicBezTo>
                        <a:pt x="740" y="249"/>
                        <a:pt x="741" y="248"/>
                        <a:pt x="741" y="245"/>
                      </a:cubicBezTo>
                      <a:close/>
                      <a:moveTo>
                        <a:pt x="737" y="261"/>
                      </a:moveTo>
                      <a:cubicBezTo>
                        <a:pt x="739" y="257"/>
                        <a:pt x="736" y="253"/>
                        <a:pt x="732" y="253"/>
                      </a:cubicBezTo>
                      <a:cubicBezTo>
                        <a:pt x="732" y="253"/>
                        <a:pt x="732" y="254"/>
                        <a:pt x="732" y="255"/>
                      </a:cubicBezTo>
                      <a:cubicBezTo>
                        <a:pt x="731" y="258"/>
                        <a:pt x="731" y="261"/>
                        <a:pt x="731" y="264"/>
                      </a:cubicBezTo>
                      <a:cubicBezTo>
                        <a:pt x="731" y="264"/>
                        <a:pt x="731" y="264"/>
                        <a:pt x="731" y="264"/>
                      </a:cubicBezTo>
                      <a:cubicBezTo>
                        <a:pt x="732" y="264"/>
                        <a:pt x="733" y="265"/>
                        <a:pt x="734" y="265"/>
                      </a:cubicBezTo>
                      <a:cubicBezTo>
                        <a:pt x="735" y="264"/>
                        <a:pt x="737" y="263"/>
                        <a:pt x="737" y="261"/>
                      </a:cubicBezTo>
                      <a:close/>
                      <a:moveTo>
                        <a:pt x="627" y="741"/>
                      </a:moveTo>
                      <a:cubicBezTo>
                        <a:pt x="631" y="736"/>
                        <a:pt x="624" y="728"/>
                        <a:pt x="621" y="725"/>
                      </a:cubicBezTo>
                      <a:cubicBezTo>
                        <a:pt x="621" y="725"/>
                        <a:pt x="621" y="725"/>
                        <a:pt x="621" y="725"/>
                      </a:cubicBezTo>
                      <a:cubicBezTo>
                        <a:pt x="618" y="730"/>
                        <a:pt x="614" y="735"/>
                        <a:pt x="610" y="740"/>
                      </a:cubicBezTo>
                      <a:cubicBezTo>
                        <a:pt x="611" y="741"/>
                        <a:pt x="613" y="742"/>
                        <a:pt x="615" y="743"/>
                      </a:cubicBezTo>
                      <a:cubicBezTo>
                        <a:pt x="619" y="745"/>
                        <a:pt x="624" y="745"/>
                        <a:pt x="627" y="741"/>
                      </a:cubicBezTo>
                      <a:close/>
                      <a:moveTo>
                        <a:pt x="736" y="229"/>
                      </a:moveTo>
                      <a:cubicBezTo>
                        <a:pt x="737" y="228"/>
                        <a:pt x="737" y="225"/>
                        <a:pt x="737" y="224"/>
                      </a:cubicBezTo>
                      <a:cubicBezTo>
                        <a:pt x="736" y="220"/>
                        <a:pt x="732" y="220"/>
                        <a:pt x="730" y="221"/>
                      </a:cubicBezTo>
                      <a:cubicBezTo>
                        <a:pt x="730" y="224"/>
                        <a:pt x="731" y="227"/>
                        <a:pt x="731" y="231"/>
                      </a:cubicBezTo>
                      <a:cubicBezTo>
                        <a:pt x="731" y="232"/>
                        <a:pt x="732" y="234"/>
                        <a:pt x="732" y="235"/>
                      </a:cubicBezTo>
                      <a:cubicBezTo>
                        <a:pt x="734" y="234"/>
                        <a:pt x="736" y="232"/>
                        <a:pt x="736" y="229"/>
                      </a:cubicBezTo>
                      <a:close/>
                      <a:moveTo>
                        <a:pt x="593" y="750"/>
                      </a:moveTo>
                      <a:cubicBezTo>
                        <a:pt x="619" y="728"/>
                        <a:pt x="633" y="695"/>
                        <a:pt x="637" y="662"/>
                      </a:cubicBezTo>
                      <a:cubicBezTo>
                        <a:pt x="630" y="663"/>
                        <a:pt x="624" y="664"/>
                        <a:pt x="617" y="665"/>
                      </a:cubicBezTo>
                      <a:cubicBezTo>
                        <a:pt x="617" y="691"/>
                        <a:pt x="603" y="717"/>
                        <a:pt x="583" y="733"/>
                      </a:cubicBezTo>
                      <a:cubicBezTo>
                        <a:pt x="572" y="741"/>
                        <a:pt x="559" y="748"/>
                        <a:pt x="546" y="751"/>
                      </a:cubicBezTo>
                      <a:cubicBezTo>
                        <a:pt x="540" y="753"/>
                        <a:pt x="534" y="754"/>
                        <a:pt x="527" y="755"/>
                      </a:cubicBezTo>
                      <a:cubicBezTo>
                        <a:pt x="522" y="755"/>
                        <a:pt x="516" y="756"/>
                        <a:pt x="511" y="754"/>
                      </a:cubicBezTo>
                      <a:cubicBezTo>
                        <a:pt x="509" y="760"/>
                        <a:pt x="506" y="766"/>
                        <a:pt x="503" y="772"/>
                      </a:cubicBezTo>
                      <a:cubicBezTo>
                        <a:pt x="534" y="779"/>
                        <a:pt x="568" y="771"/>
                        <a:pt x="593" y="750"/>
                      </a:cubicBezTo>
                      <a:close/>
                      <a:moveTo>
                        <a:pt x="608" y="752"/>
                      </a:moveTo>
                      <a:cubicBezTo>
                        <a:pt x="610" y="749"/>
                        <a:pt x="608" y="746"/>
                        <a:pt x="607" y="743"/>
                      </a:cubicBezTo>
                      <a:cubicBezTo>
                        <a:pt x="603" y="747"/>
                        <a:pt x="599" y="751"/>
                        <a:pt x="595" y="755"/>
                      </a:cubicBezTo>
                      <a:cubicBezTo>
                        <a:pt x="594" y="755"/>
                        <a:pt x="594" y="756"/>
                        <a:pt x="593" y="756"/>
                      </a:cubicBezTo>
                      <a:cubicBezTo>
                        <a:pt x="588" y="760"/>
                        <a:pt x="583" y="764"/>
                        <a:pt x="577" y="767"/>
                      </a:cubicBezTo>
                      <a:cubicBezTo>
                        <a:pt x="581" y="770"/>
                        <a:pt x="584" y="772"/>
                        <a:pt x="589" y="771"/>
                      </a:cubicBezTo>
                      <a:cubicBezTo>
                        <a:pt x="595" y="770"/>
                        <a:pt x="598" y="763"/>
                        <a:pt x="593" y="759"/>
                      </a:cubicBezTo>
                      <a:cubicBezTo>
                        <a:pt x="592" y="758"/>
                        <a:pt x="592" y="757"/>
                        <a:pt x="593" y="756"/>
                      </a:cubicBezTo>
                      <a:cubicBezTo>
                        <a:pt x="594" y="756"/>
                        <a:pt x="595" y="756"/>
                        <a:pt x="595" y="756"/>
                      </a:cubicBezTo>
                      <a:cubicBezTo>
                        <a:pt x="600" y="759"/>
                        <a:pt x="606" y="757"/>
                        <a:pt x="608" y="752"/>
                      </a:cubicBezTo>
                      <a:close/>
                      <a:moveTo>
                        <a:pt x="729" y="217"/>
                      </a:moveTo>
                      <a:cubicBezTo>
                        <a:pt x="733" y="213"/>
                        <a:pt x="737" y="207"/>
                        <a:pt x="730" y="204"/>
                      </a:cubicBezTo>
                      <a:cubicBezTo>
                        <a:pt x="729" y="204"/>
                        <a:pt x="728" y="204"/>
                        <a:pt x="727" y="204"/>
                      </a:cubicBezTo>
                      <a:cubicBezTo>
                        <a:pt x="726" y="204"/>
                        <a:pt x="726" y="204"/>
                        <a:pt x="725" y="204"/>
                      </a:cubicBezTo>
                      <a:cubicBezTo>
                        <a:pt x="725" y="204"/>
                        <a:pt x="725" y="204"/>
                        <a:pt x="725" y="204"/>
                      </a:cubicBezTo>
                      <a:cubicBezTo>
                        <a:pt x="726" y="208"/>
                        <a:pt x="728" y="212"/>
                        <a:pt x="729" y="217"/>
                      </a:cubicBezTo>
                      <a:close/>
                      <a:moveTo>
                        <a:pt x="724" y="201"/>
                      </a:moveTo>
                      <a:cubicBezTo>
                        <a:pt x="728" y="200"/>
                        <a:pt x="730" y="196"/>
                        <a:pt x="729" y="193"/>
                      </a:cubicBezTo>
                      <a:cubicBezTo>
                        <a:pt x="727" y="188"/>
                        <a:pt x="721" y="187"/>
                        <a:pt x="717" y="189"/>
                      </a:cubicBezTo>
                      <a:cubicBezTo>
                        <a:pt x="720" y="193"/>
                        <a:pt x="722" y="197"/>
                        <a:pt x="723" y="201"/>
                      </a:cubicBezTo>
                      <a:cubicBezTo>
                        <a:pt x="724" y="201"/>
                        <a:pt x="724" y="201"/>
                        <a:pt x="724" y="201"/>
                      </a:cubicBezTo>
                      <a:close/>
                      <a:moveTo>
                        <a:pt x="586" y="723"/>
                      </a:moveTo>
                      <a:cubicBezTo>
                        <a:pt x="602" y="707"/>
                        <a:pt x="610" y="687"/>
                        <a:pt x="612" y="665"/>
                      </a:cubicBezTo>
                      <a:cubicBezTo>
                        <a:pt x="606" y="666"/>
                        <a:pt x="600" y="667"/>
                        <a:pt x="594" y="667"/>
                      </a:cubicBezTo>
                      <a:cubicBezTo>
                        <a:pt x="583" y="667"/>
                        <a:pt x="572" y="667"/>
                        <a:pt x="562" y="664"/>
                      </a:cubicBezTo>
                      <a:cubicBezTo>
                        <a:pt x="566" y="667"/>
                        <a:pt x="570" y="670"/>
                        <a:pt x="574" y="672"/>
                      </a:cubicBezTo>
                      <a:cubicBezTo>
                        <a:pt x="580" y="676"/>
                        <a:pt x="586" y="681"/>
                        <a:pt x="589" y="688"/>
                      </a:cubicBezTo>
                      <a:cubicBezTo>
                        <a:pt x="594" y="699"/>
                        <a:pt x="592" y="712"/>
                        <a:pt x="584" y="721"/>
                      </a:cubicBezTo>
                      <a:cubicBezTo>
                        <a:pt x="583" y="722"/>
                        <a:pt x="581" y="724"/>
                        <a:pt x="579" y="725"/>
                      </a:cubicBezTo>
                      <a:cubicBezTo>
                        <a:pt x="567" y="733"/>
                        <a:pt x="552" y="729"/>
                        <a:pt x="543" y="718"/>
                      </a:cubicBezTo>
                      <a:cubicBezTo>
                        <a:pt x="537" y="711"/>
                        <a:pt x="533" y="702"/>
                        <a:pt x="529" y="693"/>
                      </a:cubicBezTo>
                      <a:cubicBezTo>
                        <a:pt x="526" y="687"/>
                        <a:pt x="523" y="680"/>
                        <a:pt x="520" y="674"/>
                      </a:cubicBezTo>
                      <a:cubicBezTo>
                        <a:pt x="523" y="688"/>
                        <a:pt x="523" y="704"/>
                        <a:pt x="520" y="719"/>
                      </a:cubicBezTo>
                      <a:cubicBezTo>
                        <a:pt x="519" y="730"/>
                        <a:pt x="516" y="741"/>
                        <a:pt x="512" y="751"/>
                      </a:cubicBezTo>
                      <a:cubicBezTo>
                        <a:pt x="516" y="750"/>
                        <a:pt x="522" y="751"/>
                        <a:pt x="527" y="750"/>
                      </a:cubicBezTo>
                      <a:cubicBezTo>
                        <a:pt x="533" y="749"/>
                        <a:pt x="539" y="748"/>
                        <a:pt x="546" y="746"/>
                      </a:cubicBezTo>
                      <a:cubicBezTo>
                        <a:pt x="557" y="743"/>
                        <a:pt x="568" y="738"/>
                        <a:pt x="578" y="730"/>
                      </a:cubicBezTo>
                      <a:cubicBezTo>
                        <a:pt x="581" y="728"/>
                        <a:pt x="584" y="725"/>
                        <a:pt x="586" y="723"/>
                      </a:cubicBezTo>
                      <a:close/>
                      <a:moveTo>
                        <a:pt x="715" y="186"/>
                      </a:moveTo>
                      <a:cubicBezTo>
                        <a:pt x="718" y="183"/>
                        <a:pt x="722" y="179"/>
                        <a:pt x="719" y="175"/>
                      </a:cubicBezTo>
                      <a:cubicBezTo>
                        <a:pt x="716" y="171"/>
                        <a:pt x="711" y="173"/>
                        <a:pt x="708" y="175"/>
                      </a:cubicBezTo>
                      <a:cubicBezTo>
                        <a:pt x="711" y="178"/>
                        <a:pt x="713" y="182"/>
                        <a:pt x="715" y="186"/>
                      </a:cubicBezTo>
                      <a:close/>
                      <a:moveTo>
                        <a:pt x="572" y="779"/>
                      </a:moveTo>
                      <a:cubicBezTo>
                        <a:pt x="575" y="776"/>
                        <a:pt x="574" y="772"/>
                        <a:pt x="573" y="769"/>
                      </a:cubicBezTo>
                      <a:cubicBezTo>
                        <a:pt x="568" y="771"/>
                        <a:pt x="563" y="773"/>
                        <a:pt x="558" y="775"/>
                      </a:cubicBezTo>
                      <a:cubicBezTo>
                        <a:pt x="559" y="775"/>
                        <a:pt x="559" y="775"/>
                        <a:pt x="559" y="775"/>
                      </a:cubicBezTo>
                      <a:cubicBezTo>
                        <a:pt x="561" y="781"/>
                        <a:pt x="568" y="783"/>
                        <a:pt x="572" y="779"/>
                      </a:cubicBezTo>
                      <a:close/>
                      <a:moveTo>
                        <a:pt x="705" y="171"/>
                      </a:moveTo>
                      <a:cubicBezTo>
                        <a:pt x="707" y="168"/>
                        <a:pt x="709" y="165"/>
                        <a:pt x="708" y="162"/>
                      </a:cubicBezTo>
                      <a:cubicBezTo>
                        <a:pt x="706" y="155"/>
                        <a:pt x="698" y="158"/>
                        <a:pt x="693" y="160"/>
                      </a:cubicBezTo>
                      <a:cubicBezTo>
                        <a:pt x="697" y="163"/>
                        <a:pt x="701" y="167"/>
                        <a:pt x="705" y="171"/>
                      </a:cubicBezTo>
                      <a:close/>
                      <a:moveTo>
                        <a:pt x="549" y="786"/>
                      </a:moveTo>
                      <a:cubicBezTo>
                        <a:pt x="553" y="786"/>
                        <a:pt x="557" y="781"/>
                        <a:pt x="556" y="776"/>
                      </a:cubicBezTo>
                      <a:cubicBezTo>
                        <a:pt x="556" y="776"/>
                        <a:pt x="556" y="776"/>
                        <a:pt x="556" y="775"/>
                      </a:cubicBezTo>
                      <a:cubicBezTo>
                        <a:pt x="551" y="777"/>
                        <a:pt x="545" y="778"/>
                        <a:pt x="540" y="779"/>
                      </a:cubicBezTo>
                      <a:cubicBezTo>
                        <a:pt x="541" y="782"/>
                        <a:pt x="544" y="786"/>
                        <a:pt x="549" y="786"/>
                      </a:cubicBezTo>
                      <a:close/>
                      <a:moveTo>
                        <a:pt x="569" y="703"/>
                      </a:moveTo>
                      <a:cubicBezTo>
                        <a:pt x="572" y="696"/>
                        <a:pt x="567" y="687"/>
                        <a:pt x="563" y="682"/>
                      </a:cubicBezTo>
                      <a:cubicBezTo>
                        <a:pt x="559" y="676"/>
                        <a:pt x="553" y="671"/>
                        <a:pt x="548" y="667"/>
                      </a:cubicBezTo>
                      <a:cubicBezTo>
                        <a:pt x="537" y="659"/>
                        <a:pt x="525" y="652"/>
                        <a:pt x="513" y="646"/>
                      </a:cubicBezTo>
                      <a:cubicBezTo>
                        <a:pt x="519" y="658"/>
                        <a:pt x="525" y="670"/>
                        <a:pt x="533" y="681"/>
                      </a:cubicBezTo>
                      <a:cubicBezTo>
                        <a:pt x="537" y="687"/>
                        <a:pt x="561" y="719"/>
                        <a:pt x="569" y="703"/>
                      </a:cubicBezTo>
                      <a:close/>
                      <a:moveTo>
                        <a:pt x="667" y="236"/>
                      </a:moveTo>
                      <a:cubicBezTo>
                        <a:pt x="678" y="230"/>
                        <a:pt x="683" y="219"/>
                        <a:pt x="682" y="207"/>
                      </a:cubicBezTo>
                      <a:cubicBezTo>
                        <a:pt x="680" y="189"/>
                        <a:pt x="662" y="187"/>
                        <a:pt x="648" y="195"/>
                      </a:cubicBezTo>
                      <a:cubicBezTo>
                        <a:pt x="639" y="200"/>
                        <a:pt x="631" y="209"/>
                        <a:pt x="623" y="218"/>
                      </a:cubicBezTo>
                      <a:cubicBezTo>
                        <a:pt x="628" y="214"/>
                        <a:pt x="634" y="210"/>
                        <a:pt x="639" y="207"/>
                      </a:cubicBezTo>
                      <a:cubicBezTo>
                        <a:pt x="645" y="204"/>
                        <a:pt x="652" y="199"/>
                        <a:pt x="659" y="199"/>
                      </a:cubicBezTo>
                      <a:cubicBezTo>
                        <a:pt x="665" y="200"/>
                        <a:pt x="670" y="203"/>
                        <a:pt x="671" y="209"/>
                      </a:cubicBezTo>
                      <a:cubicBezTo>
                        <a:pt x="674" y="223"/>
                        <a:pt x="657" y="232"/>
                        <a:pt x="646" y="236"/>
                      </a:cubicBezTo>
                      <a:cubicBezTo>
                        <a:pt x="643" y="238"/>
                        <a:pt x="640" y="239"/>
                        <a:pt x="636" y="240"/>
                      </a:cubicBezTo>
                      <a:cubicBezTo>
                        <a:pt x="647" y="242"/>
                        <a:pt x="657" y="241"/>
                        <a:pt x="667" y="236"/>
                      </a:cubicBezTo>
                      <a:close/>
                      <a:moveTo>
                        <a:pt x="690" y="157"/>
                      </a:moveTo>
                      <a:cubicBezTo>
                        <a:pt x="696" y="150"/>
                        <a:pt x="685" y="141"/>
                        <a:pt x="679" y="149"/>
                      </a:cubicBezTo>
                      <a:cubicBezTo>
                        <a:pt x="683" y="152"/>
                        <a:pt x="687" y="154"/>
                        <a:pt x="690" y="157"/>
                      </a:cubicBezTo>
                      <a:close/>
                      <a:moveTo>
                        <a:pt x="666" y="216"/>
                      </a:moveTo>
                      <a:cubicBezTo>
                        <a:pt x="669" y="210"/>
                        <a:pt x="666" y="205"/>
                        <a:pt x="660" y="204"/>
                      </a:cubicBezTo>
                      <a:cubicBezTo>
                        <a:pt x="656" y="203"/>
                        <a:pt x="651" y="205"/>
                        <a:pt x="648" y="207"/>
                      </a:cubicBezTo>
                      <a:cubicBezTo>
                        <a:pt x="642" y="210"/>
                        <a:pt x="637" y="213"/>
                        <a:pt x="632" y="217"/>
                      </a:cubicBezTo>
                      <a:cubicBezTo>
                        <a:pt x="622" y="224"/>
                        <a:pt x="612" y="232"/>
                        <a:pt x="604" y="240"/>
                      </a:cubicBezTo>
                      <a:cubicBezTo>
                        <a:pt x="615" y="239"/>
                        <a:pt x="626" y="238"/>
                        <a:pt x="636" y="235"/>
                      </a:cubicBezTo>
                      <a:cubicBezTo>
                        <a:pt x="647" y="232"/>
                        <a:pt x="662" y="226"/>
                        <a:pt x="666" y="216"/>
                      </a:cubicBezTo>
                      <a:close/>
                      <a:moveTo>
                        <a:pt x="529" y="788"/>
                      </a:moveTo>
                      <a:cubicBezTo>
                        <a:pt x="535" y="789"/>
                        <a:pt x="537" y="783"/>
                        <a:pt x="536" y="779"/>
                      </a:cubicBezTo>
                      <a:cubicBezTo>
                        <a:pt x="531" y="779"/>
                        <a:pt x="526" y="779"/>
                        <a:pt x="522" y="779"/>
                      </a:cubicBezTo>
                      <a:cubicBezTo>
                        <a:pt x="522" y="783"/>
                        <a:pt x="524" y="788"/>
                        <a:pt x="529" y="788"/>
                      </a:cubicBezTo>
                      <a:close/>
                      <a:moveTo>
                        <a:pt x="675" y="147"/>
                      </a:moveTo>
                      <a:cubicBezTo>
                        <a:pt x="676" y="144"/>
                        <a:pt x="677" y="140"/>
                        <a:pt x="674" y="138"/>
                      </a:cubicBezTo>
                      <a:cubicBezTo>
                        <a:pt x="669" y="134"/>
                        <a:pt x="664" y="137"/>
                        <a:pt x="662" y="141"/>
                      </a:cubicBezTo>
                      <a:cubicBezTo>
                        <a:pt x="667" y="143"/>
                        <a:pt x="671" y="145"/>
                        <a:pt x="675" y="147"/>
                      </a:cubicBezTo>
                      <a:close/>
                      <a:moveTo>
                        <a:pt x="593" y="467"/>
                      </a:moveTo>
                      <a:cubicBezTo>
                        <a:pt x="594" y="461"/>
                        <a:pt x="596" y="455"/>
                        <a:pt x="597" y="450"/>
                      </a:cubicBezTo>
                      <a:cubicBezTo>
                        <a:pt x="595" y="455"/>
                        <a:pt x="590" y="458"/>
                        <a:pt x="585" y="458"/>
                      </a:cubicBezTo>
                      <a:cubicBezTo>
                        <a:pt x="588" y="461"/>
                        <a:pt x="591" y="464"/>
                        <a:pt x="593" y="467"/>
                      </a:cubicBezTo>
                      <a:close/>
                      <a:moveTo>
                        <a:pt x="576" y="454"/>
                      </a:moveTo>
                      <a:cubicBezTo>
                        <a:pt x="584" y="456"/>
                        <a:pt x="594" y="454"/>
                        <a:pt x="594" y="444"/>
                      </a:cubicBezTo>
                      <a:cubicBezTo>
                        <a:pt x="593" y="437"/>
                        <a:pt x="587" y="434"/>
                        <a:pt x="581" y="431"/>
                      </a:cubicBezTo>
                      <a:cubicBezTo>
                        <a:pt x="581" y="433"/>
                        <a:pt x="581" y="434"/>
                        <a:pt x="580" y="435"/>
                      </a:cubicBezTo>
                      <a:cubicBezTo>
                        <a:pt x="582" y="435"/>
                        <a:pt x="583" y="436"/>
                        <a:pt x="584" y="436"/>
                      </a:cubicBezTo>
                      <a:cubicBezTo>
                        <a:pt x="587" y="438"/>
                        <a:pt x="588" y="440"/>
                        <a:pt x="588" y="443"/>
                      </a:cubicBezTo>
                      <a:cubicBezTo>
                        <a:pt x="587" y="446"/>
                        <a:pt x="584" y="448"/>
                        <a:pt x="581" y="449"/>
                      </a:cubicBezTo>
                      <a:cubicBezTo>
                        <a:pt x="580" y="449"/>
                        <a:pt x="579" y="449"/>
                        <a:pt x="577" y="448"/>
                      </a:cubicBezTo>
                      <a:cubicBezTo>
                        <a:pt x="577" y="450"/>
                        <a:pt x="576" y="452"/>
                        <a:pt x="576" y="454"/>
                      </a:cubicBezTo>
                      <a:cubicBezTo>
                        <a:pt x="576" y="454"/>
                        <a:pt x="576" y="454"/>
                        <a:pt x="576" y="454"/>
                      </a:cubicBezTo>
                      <a:close/>
                      <a:moveTo>
                        <a:pt x="510" y="788"/>
                      </a:moveTo>
                      <a:cubicBezTo>
                        <a:pt x="514" y="787"/>
                        <a:pt x="517" y="783"/>
                        <a:pt x="518" y="779"/>
                      </a:cubicBezTo>
                      <a:cubicBezTo>
                        <a:pt x="513" y="778"/>
                        <a:pt x="507" y="777"/>
                        <a:pt x="502" y="775"/>
                      </a:cubicBezTo>
                      <a:cubicBezTo>
                        <a:pt x="500" y="781"/>
                        <a:pt x="502" y="789"/>
                        <a:pt x="510" y="788"/>
                      </a:cubicBezTo>
                      <a:close/>
                      <a:moveTo>
                        <a:pt x="633" y="243"/>
                      </a:moveTo>
                      <a:cubicBezTo>
                        <a:pt x="632" y="243"/>
                        <a:pt x="632" y="243"/>
                        <a:pt x="631" y="243"/>
                      </a:cubicBezTo>
                      <a:cubicBezTo>
                        <a:pt x="631" y="242"/>
                        <a:pt x="630" y="242"/>
                        <a:pt x="630" y="242"/>
                      </a:cubicBezTo>
                      <a:cubicBezTo>
                        <a:pt x="628" y="242"/>
                        <a:pt x="626" y="242"/>
                        <a:pt x="624" y="243"/>
                      </a:cubicBezTo>
                      <a:cubicBezTo>
                        <a:pt x="627" y="243"/>
                        <a:pt x="630" y="243"/>
                        <a:pt x="633" y="243"/>
                      </a:cubicBezTo>
                      <a:close/>
                      <a:moveTo>
                        <a:pt x="578" y="475"/>
                      </a:moveTo>
                      <a:cubicBezTo>
                        <a:pt x="578" y="473"/>
                        <a:pt x="576" y="471"/>
                        <a:pt x="575" y="471"/>
                      </a:cubicBezTo>
                      <a:cubicBezTo>
                        <a:pt x="574" y="469"/>
                        <a:pt x="573" y="469"/>
                        <a:pt x="571" y="468"/>
                      </a:cubicBezTo>
                      <a:cubicBezTo>
                        <a:pt x="571" y="470"/>
                        <a:pt x="570" y="472"/>
                        <a:pt x="569" y="474"/>
                      </a:cubicBezTo>
                      <a:cubicBezTo>
                        <a:pt x="571" y="474"/>
                        <a:pt x="572" y="475"/>
                        <a:pt x="574" y="476"/>
                      </a:cubicBezTo>
                      <a:cubicBezTo>
                        <a:pt x="575" y="476"/>
                        <a:pt x="577" y="476"/>
                        <a:pt x="578" y="475"/>
                      </a:cubicBezTo>
                      <a:close/>
                      <a:moveTo>
                        <a:pt x="591" y="414"/>
                      </a:moveTo>
                      <a:cubicBezTo>
                        <a:pt x="592" y="413"/>
                        <a:pt x="590" y="410"/>
                        <a:pt x="589" y="410"/>
                      </a:cubicBezTo>
                      <a:cubicBezTo>
                        <a:pt x="587" y="409"/>
                        <a:pt x="586" y="408"/>
                        <a:pt x="584" y="407"/>
                      </a:cubicBezTo>
                      <a:cubicBezTo>
                        <a:pt x="584" y="410"/>
                        <a:pt x="584" y="412"/>
                        <a:pt x="584" y="414"/>
                      </a:cubicBezTo>
                      <a:cubicBezTo>
                        <a:pt x="584" y="414"/>
                        <a:pt x="584" y="415"/>
                        <a:pt x="585" y="415"/>
                      </a:cubicBezTo>
                      <a:cubicBezTo>
                        <a:pt x="585" y="415"/>
                        <a:pt x="586" y="415"/>
                        <a:pt x="587" y="415"/>
                      </a:cubicBezTo>
                      <a:cubicBezTo>
                        <a:pt x="588" y="415"/>
                        <a:pt x="590" y="416"/>
                        <a:pt x="591" y="414"/>
                      </a:cubicBezTo>
                      <a:close/>
                      <a:moveTo>
                        <a:pt x="582" y="445"/>
                      </a:moveTo>
                      <a:cubicBezTo>
                        <a:pt x="583" y="445"/>
                        <a:pt x="584" y="443"/>
                        <a:pt x="584" y="442"/>
                      </a:cubicBezTo>
                      <a:cubicBezTo>
                        <a:pt x="584" y="441"/>
                        <a:pt x="583" y="440"/>
                        <a:pt x="582" y="439"/>
                      </a:cubicBezTo>
                      <a:cubicBezTo>
                        <a:pt x="581" y="439"/>
                        <a:pt x="580" y="439"/>
                        <a:pt x="579" y="439"/>
                      </a:cubicBezTo>
                      <a:cubicBezTo>
                        <a:pt x="579" y="441"/>
                        <a:pt x="579" y="443"/>
                        <a:pt x="578" y="445"/>
                      </a:cubicBezTo>
                      <a:cubicBezTo>
                        <a:pt x="578" y="445"/>
                        <a:pt x="578" y="446"/>
                        <a:pt x="578" y="446"/>
                      </a:cubicBezTo>
                      <a:cubicBezTo>
                        <a:pt x="579" y="446"/>
                        <a:pt x="581" y="446"/>
                        <a:pt x="582" y="445"/>
                      </a:cubicBezTo>
                      <a:close/>
                      <a:moveTo>
                        <a:pt x="566" y="502"/>
                      </a:moveTo>
                      <a:cubicBezTo>
                        <a:pt x="567" y="498"/>
                        <a:pt x="563" y="496"/>
                        <a:pt x="561" y="495"/>
                      </a:cubicBezTo>
                      <a:cubicBezTo>
                        <a:pt x="560" y="496"/>
                        <a:pt x="560" y="497"/>
                        <a:pt x="559" y="499"/>
                      </a:cubicBezTo>
                      <a:cubicBezTo>
                        <a:pt x="559" y="499"/>
                        <a:pt x="559" y="499"/>
                        <a:pt x="559" y="499"/>
                      </a:cubicBezTo>
                      <a:cubicBezTo>
                        <a:pt x="560" y="501"/>
                        <a:pt x="565" y="506"/>
                        <a:pt x="566" y="502"/>
                      </a:cubicBezTo>
                      <a:close/>
                      <a:moveTo>
                        <a:pt x="463" y="838"/>
                      </a:moveTo>
                      <a:cubicBezTo>
                        <a:pt x="483" y="802"/>
                        <a:pt x="506" y="765"/>
                        <a:pt x="514" y="725"/>
                      </a:cubicBezTo>
                      <a:cubicBezTo>
                        <a:pt x="522" y="692"/>
                        <a:pt x="517" y="654"/>
                        <a:pt x="492" y="630"/>
                      </a:cubicBezTo>
                      <a:cubicBezTo>
                        <a:pt x="492" y="629"/>
                        <a:pt x="491" y="628"/>
                        <a:pt x="492" y="627"/>
                      </a:cubicBezTo>
                      <a:cubicBezTo>
                        <a:pt x="488" y="631"/>
                        <a:pt x="483" y="634"/>
                        <a:pt x="479" y="637"/>
                      </a:cubicBezTo>
                      <a:cubicBezTo>
                        <a:pt x="478" y="637"/>
                        <a:pt x="478" y="636"/>
                        <a:pt x="477" y="636"/>
                      </a:cubicBezTo>
                      <a:cubicBezTo>
                        <a:pt x="476" y="633"/>
                        <a:pt x="476" y="633"/>
                        <a:pt x="476" y="633"/>
                      </a:cubicBezTo>
                      <a:cubicBezTo>
                        <a:pt x="480" y="631"/>
                        <a:pt x="484" y="628"/>
                        <a:pt x="487" y="625"/>
                      </a:cubicBezTo>
                      <a:cubicBezTo>
                        <a:pt x="484" y="625"/>
                        <a:pt x="480" y="623"/>
                        <a:pt x="477" y="621"/>
                      </a:cubicBezTo>
                      <a:cubicBezTo>
                        <a:pt x="478" y="625"/>
                        <a:pt x="478" y="628"/>
                        <a:pt x="477" y="632"/>
                      </a:cubicBezTo>
                      <a:cubicBezTo>
                        <a:pt x="474" y="631"/>
                        <a:pt x="474" y="631"/>
                        <a:pt x="474" y="631"/>
                      </a:cubicBezTo>
                      <a:cubicBezTo>
                        <a:pt x="475" y="625"/>
                        <a:pt x="473" y="618"/>
                        <a:pt x="469" y="614"/>
                      </a:cubicBezTo>
                      <a:cubicBezTo>
                        <a:pt x="469" y="614"/>
                        <a:pt x="469" y="614"/>
                        <a:pt x="469" y="613"/>
                      </a:cubicBezTo>
                      <a:cubicBezTo>
                        <a:pt x="467" y="615"/>
                        <a:pt x="466" y="616"/>
                        <a:pt x="464" y="617"/>
                      </a:cubicBezTo>
                      <a:cubicBezTo>
                        <a:pt x="465" y="619"/>
                        <a:pt x="466" y="621"/>
                        <a:pt x="466" y="622"/>
                      </a:cubicBezTo>
                      <a:cubicBezTo>
                        <a:pt x="467" y="624"/>
                        <a:pt x="468" y="628"/>
                        <a:pt x="466" y="630"/>
                      </a:cubicBezTo>
                      <a:cubicBezTo>
                        <a:pt x="464" y="632"/>
                        <a:pt x="461" y="630"/>
                        <a:pt x="459" y="629"/>
                      </a:cubicBezTo>
                      <a:cubicBezTo>
                        <a:pt x="458" y="628"/>
                        <a:pt x="456" y="626"/>
                        <a:pt x="455" y="624"/>
                      </a:cubicBezTo>
                      <a:cubicBezTo>
                        <a:pt x="452" y="626"/>
                        <a:pt x="450" y="627"/>
                        <a:pt x="448" y="629"/>
                      </a:cubicBezTo>
                      <a:cubicBezTo>
                        <a:pt x="449" y="629"/>
                        <a:pt x="449" y="630"/>
                        <a:pt x="450" y="630"/>
                      </a:cubicBezTo>
                      <a:cubicBezTo>
                        <a:pt x="448" y="632"/>
                        <a:pt x="448" y="632"/>
                        <a:pt x="448" y="632"/>
                      </a:cubicBezTo>
                      <a:cubicBezTo>
                        <a:pt x="450" y="635"/>
                        <a:pt x="452" y="639"/>
                        <a:pt x="452" y="643"/>
                      </a:cubicBezTo>
                      <a:cubicBezTo>
                        <a:pt x="448" y="643"/>
                        <a:pt x="448" y="643"/>
                        <a:pt x="448" y="643"/>
                      </a:cubicBezTo>
                      <a:cubicBezTo>
                        <a:pt x="448" y="639"/>
                        <a:pt x="446" y="635"/>
                        <a:pt x="444" y="632"/>
                      </a:cubicBezTo>
                      <a:cubicBezTo>
                        <a:pt x="442" y="633"/>
                        <a:pt x="441" y="633"/>
                        <a:pt x="440" y="634"/>
                      </a:cubicBezTo>
                      <a:cubicBezTo>
                        <a:pt x="441" y="635"/>
                        <a:pt x="441" y="636"/>
                        <a:pt x="442" y="636"/>
                      </a:cubicBezTo>
                      <a:cubicBezTo>
                        <a:pt x="443" y="638"/>
                        <a:pt x="444" y="639"/>
                        <a:pt x="444" y="641"/>
                      </a:cubicBezTo>
                      <a:cubicBezTo>
                        <a:pt x="445" y="644"/>
                        <a:pt x="444" y="647"/>
                        <a:pt x="442" y="648"/>
                      </a:cubicBezTo>
                      <a:cubicBezTo>
                        <a:pt x="437" y="652"/>
                        <a:pt x="431" y="645"/>
                        <a:pt x="430" y="640"/>
                      </a:cubicBezTo>
                      <a:cubicBezTo>
                        <a:pt x="429" y="640"/>
                        <a:pt x="429" y="640"/>
                        <a:pt x="429" y="640"/>
                      </a:cubicBezTo>
                      <a:cubicBezTo>
                        <a:pt x="428" y="641"/>
                        <a:pt x="427" y="642"/>
                        <a:pt x="425" y="642"/>
                      </a:cubicBezTo>
                      <a:cubicBezTo>
                        <a:pt x="427" y="644"/>
                        <a:pt x="428" y="647"/>
                        <a:pt x="431" y="649"/>
                      </a:cubicBezTo>
                      <a:cubicBezTo>
                        <a:pt x="428" y="652"/>
                        <a:pt x="428" y="652"/>
                        <a:pt x="428" y="652"/>
                      </a:cubicBezTo>
                      <a:cubicBezTo>
                        <a:pt x="428" y="655"/>
                        <a:pt x="428" y="658"/>
                        <a:pt x="427" y="661"/>
                      </a:cubicBezTo>
                      <a:cubicBezTo>
                        <a:pt x="423" y="660"/>
                        <a:pt x="423" y="660"/>
                        <a:pt x="423" y="660"/>
                      </a:cubicBezTo>
                      <a:cubicBezTo>
                        <a:pt x="425" y="655"/>
                        <a:pt x="423" y="648"/>
                        <a:pt x="422" y="644"/>
                      </a:cubicBezTo>
                      <a:cubicBezTo>
                        <a:pt x="420" y="645"/>
                        <a:pt x="418" y="646"/>
                        <a:pt x="416" y="647"/>
                      </a:cubicBezTo>
                      <a:cubicBezTo>
                        <a:pt x="419" y="650"/>
                        <a:pt x="420" y="655"/>
                        <a:pt x="416" y="658"/>
                      </a:cubicBezTo>
                      <a:cubicBezTo>
                        <a:pt x="411" y="660"/>
                        <a:pt x="407" y="655"/>
                        <a:pt x="404" y="651"/>
                      </a:cubicBezTo>
                      <a:cubicBezTo>
                        <a:pt x="403" y="651"/>
                        <a:pt x="401" y="652"/>
                        <a:pt x="400" y="652"/>
                      </a:cubicBezTo>
                      <a:cubicBezTo>
                        <a:pt x="397" y="653"/>
                        <a:pt x="397" y="653"/>
                        <a:pt x="397" y="653"/>
                      </a:cubicBezTo>
                      <a:cubicBezTo>
                        <a:pt x="395" y="654"/>
                        <a:pt x="393" y="654"/>
                        <a:pt x="392" y="655"/>
                      </a:cubicBezTo>
                      <a:cubicBezTo>
                        <a:pt x="394" y="658"/>
                        <a:pt x="395" y="664"/>
                        <a:pt x="391" y="666"/>
                      </a:cubicBezTo>
                      <a:cubicBezTo>
                        <a:pt x="385" y="669"/>
                        <a:pt x="381" y="662"/>
                        <a:pt x="380" y="657"/>
                      </a:cubicBezTo>
                      <a:cubicBezTo>
                        <a:pt x="378" y="658"/>
                        <a:pt x="376" y="658"/>
                        <a:pt x="374" y="658"/>
                      </a:cubicBezTo>
                      <a:cubicBezTo>
                        <a:pt x="375" y="660"/>
                        <a:pt x="376" y="661"/>
                        <a:pt x="377" y="663"/>
                      </a:cubicBezTo>
                      <a:cubicBezTo>
                        <a:pt x="374" y="665"/>
                        <a:pt x="374" y="665"/>
                        <a:pt x="374" y="665"/>
                      </a:cubicBezTo>
                      <a:cubicBezTo>
                        <a:pt x="375" y="669"/>
                        <a:pt x="375" y="673"/>
                        <a:pt x="374" y="677"/>
                      </a:cubicBezTo>
                      <a:cubicBezTo>
                        <a:pt x="371" y="676"/>
                        <a:pt x="371" y="676"/>
                        <a:pt x="371" y="676"/>
                      </a:cubicBezTo>
                      <a:cubicBezTo>
                        <a:pt x="372" y="671"/>
                        <a:pt x="370" y="663"/>
                        <a:pt x="369" y="659"/>
                      </a:cubicBezTo>
                      <a:cubicBezTo>
                        <a:pt x="367" y="659"/>
                        <a:pt x="365" y="660"/>
                        <a:pt x="363" y="660"/>
                      </a:cubicBezTo>
                      <a:cubicBezTo>
                        <a:pt x="364" y="662"/>
                        <a:pt x="365" y="665"/>
                        <a:pt x="365" y="668"/>
                      </a:cubicBezTo>
                      <a:cubicBezTo>
                        <a:pt x="365" y="670"/>
                        <a:pt x="364" y="674"/>
                        <a:pt x="361" y="673"/>
                      </a:cubicBezTo>
                      <a:cubicBezTo>
                        <a:pt x="358" y="673"/>
                        <a:pt x="355" y="670"/>
                        <a:pt x="354" y="668"/>
                      </a:cubicBezTo>
                      <a:cubicBezTo>
                        <a:pt x="353" y="666"/>
                        <a:pt x="353" y="663"/>
                        <a:pt x="354" y="661"/>
                      </a:cubicBezTo>
                      <a:cubicBezTo>
                        <a:pt x="352" y="661"/>
                        <a:pt x="350" y="661"/>
                        <a:pt x="348" y="662"/>
                      </a:cubicBezTo>
                      <a:cubicBezTo>
                        <a:pt x="347" y="662"/>
                        <a:pt x="347" y="662"/>
                        <a:pt x="347" y="662"/>
                      </a:cubicBezTo>
                      <a:cubicBezTo>
                        <a:pt x="345" y="662"/>
                        <a:pt x="344" y="662"/>
                        <a:pt x="343" y="662"/>
                      </a:cubicBezTo>
                      <a:cubicBezTo>
                        <a:pt x="341" y="662"/>
                        <a:pt x="339" y="662"/>
                        <a:pt x="337" y="662"/>
                      </a:cubicBezTo>
                      <a:cubicBezTo>
                        <a:pt x="337" y="665"/>
                        <a:pt x="339" y="667"/>
                        <a:pt x="339" y="670"/>
                      </a:cubicBezTo>
                      <a:cubicBezTo>
                        <a:pt x="340" y="673"/>
                        <a:pt x="338" y="675"/>
                        <a:pt x="336" y="676"/>
                      </a:cubicBezTo>
                      <a:cubicBezTo>
                        <a:pt x="333" y="676"/>
                        <a:pt x="331" y="675"/>
                        <a:pt x="329" y="674"/>
                      </a:cubicBezTo>
                      <a:cubicBezTo>
                        <a:pt x="327" y="671"/>
                        <a:pt x="327" y="667"/>
                        <a:pt x="327" y="664"/>
                      </a:cubicBezTo>
                      <a:cubicBezTo>
                        <a:pt x="327" y="663"/>
                        <a:pt x="327" y="663"/>
                        <a:pt x="328" y="663"/>
                      </a:cubicBezTo>
                      <a:cubicBezTo>
                        <a:pt x="326" y="663"/>
                        <a:pt x="324" y="663"/>
                        <a:pt x="323" y="663"/>
                      </a:cubicBezTo>
                      <a:cubicBezTo>
                        <a:pt x="323" y="667"/>
                        <a:pt x="324" y="673"/>
                        <a:pt x="326" y="677"/>
                      </a:cubicBezTo>
                      <a:cubicBezTo>
                        <a:pt x="322" y="678"/>
                        <a:pt x="322" y="678"/>
                        <a:pt x="322" y="678"/>
                      </a:cubicBezTo>
                      <a:cubicBezTo>
                        <a:pt x="321" y="676"/>
                        <a:pt x="321" y="673"/>
                        <a:pt x="320" y="671"/>
                      </a:cubicBezTo>
                      <a:cubicBezTo>
                        <a:pt x="318" y="678"/>
                        <a:pt x="317" y="687"/>
                        <a:pt x="311" y="690"/>
                      </a:cubicBezTo>
                      <a:cubicBezTo>
                        <a:pt x="315" y="690"/>
                        <a:pt x="318" y="690"/>
                        <a:pt x="322" y="690"/>
                      </a:cubicBezTo>
                      <a:cubicBezTo>
                        <a:pt x="325" y="690"/>
                        <a:pt x="328" y="689"/>
                        <a:pt x="331" y="689"/>
                      </a:cubicBezTo>
                      <a:cubicBezTo>
                        <a:pt x="333" y="692"/>
                        <a:pt x="333" y="692"/>
                        <a:pt x="333" y="692"/>
                      </a:cubicBezTo>
                      <a:cubicBezTo>
                        <a:pt x="332" y="692"/>
                        <a:pt x="332" y="692"/>
                        <a:pt x="332" y="692"/>
                      </a:cubicBezTo>
                      <a:cubicBezTo>
                        <a:pt x="332" y="693"/>
                        <a:pt x="332" y="693"/>
                        <a:pt x="331" y="694"/>
                      </a:cubicBezTo>
                      <a:cubicBezTo>
                        <a:pt x="331" y="694"/>
                        <a:pt x="330" y="694"/>
                        <a:pt x="330" y="694"/>
                      </a:cubicBezTo>
                      <a:cubicBezTo>
                        <a:pt x="329" y="692"/>
                        <a:pt x="327" y="693"/>
                        <a:pt x="327" y="694"/>
                      </a:cubicBezTo>
                      <a:cubicBezTo>
                        <a:pt x="325" y="694"/>
                        <a:pt x="324" y="694"/>
                        <a:pt x="322" y="694"/>
                      </a:cubicBezTo>
                      <a:cubicBezTo>
                        <a:pt x="322" y="694"/>
                        <a:pt x="321" y="694"/>
                        <a:pt x="321" y="694"/>
                      </a:cubicBezTo>
                      <a:cubicBezTo>
                        <a:pt x="318" y="694"/>
                        <a:pt x="315" y="694"/>
                        <a:pt x="312" y="694"/>
                      </a:cubicBezTo>
                      <a:cubicBezTo>
                        <a:pt x="312" y="694"/>
                        <a:pt x="312" y="694"/>
                        <a:pt x="312" y="695"/>
                      </a:cubicBezTo>
                      <a:cubicBezTo>
                        <a:pt x="312" y="696"/>
                        <a:pt x="312" y="698"/>
                        <a:pt x="312" y="699"/>
                      </a:cubicBezTo>
                      <a:cubicBezTo>
                        <a:pt x="312" y="701"/>
                        <a:pt x="312" y="702"/>
                        <a:pt x="312" y="704"/>
                      </a:cubicBezTo>
                      <a:cubicBezTo>
                        <a:pt x="312" y="718"/>
                        <a:pt x="314" y="731"/>
                        <a:pt x="319" y="744"/>
                      </a:cubicBezTo>
                      <a:cubicBezTo>
                        <a:pt x="325" y="760"/>
                        <a:pt x="336" y="774"/>
                        <a:pt x="351" y="784"/>
                      </a:cubicBezTo>
                      <a:cubicBezTo>
                        <a:pt x="367" y="796"/>
                        <a:pt x="387" y="804"/>
                        <a:pt x="406" y="812"/>
                      </a:cubicBezTo>
                      <a:cubicBezTo>
                        <a:pt x="425" y="821"/>
                        <a:pt x="444" y="830"/>
                        <a:pt x="463" y="838"/>
                      </a:cubicBezTo>
                      <a:close/>
                      <a:moveTo>
                        <a:pt x="592" y="380"/>
                      </a:moveTo>
                      <a:cubicBezTo>
                        <a:pt x="593" y="379"/>
                        <a:pt x="594" y="378"/>
                        <a:pt x="593" y="376"/>
                      </a:cubicBezTo>
                      <a:cubicBezTo>
                        <a:pt x="593" y="374"/>
                        <a:pt x="592" y="372"/>
                        <a:pt x="590" y="371"/>
                      </a:cubicBezTo>
                      <a:cubicBezTo>
                        <a:pt x="589" y="371"/>
                        <a:pt x="587" y="371"/>
                        <a:pt x="585" y="370"/>
                      </a:cubicBezTo>
                      <a:cubicBezTo>
                        <a:pt x="586" y="373"/>
                        <a:pt x="586" y="377"/>
                        <a:pt x="586" y="380"/>
                      </a:cubicBezTo>
                      <a:cubicBezTo>
                        <a:pt x="586" y="380"/>
                        <a:pt x="586" y="380"/>
                        <a:pt x="587" y="380"/>
                      </a:cubicBezTo>
                      <a:cubicBezTo>
                        <a:pt x="588" y="381"/>
                        <a:pt x="590" y="381"/>
                        <a:pt x="592" y="380"/>
                      </a:cubicBezTo>
                      <a:close/>
                      <a:moveTo>
                        <a:pt x="549" y="524"/>
                      </a:moveTo>
                      <a:cubicBezTo>
                        <a:pt x="551" y="525"/>
                        <a:pt x="553" y="527"/>
                        <a:pt x="554" y="525"/>
                      </a:cubicBezTo>
                      <a:cubicBezTo>
                        <a:pt x="554" y="522"/>
                        <a:pt x="551" y="520"/>
                        <a:pt x="549" y="519"/>
                      </a:cubicBezTo>
                      <a:cubicBezTo>
                        <a:pt x="548" y="520"/>
                        <a:pt x="547" y="522"/>
                        <a:pt x="546" y="523"/>
                      </a:cubicBezTo>
                      <a:cubicBezTo>
                        <a:pt x="547" y="523"/>
                        <a:pt x="548" y="524"/>
                        <a:pt x="549" y="524"/>
                      </a:cubicBezTo>
                      <a:close/>
                      <a:moveTo>
                        <a:pt x="519" y="555"/>
                      </a:moveTo>
                      <a:cubicBezTo>
                        <a:pt x="553" y="511"/>
                        <a:pt x="575" y="459"/>
                        <a:pt x="580" y="404"/>
                      </a:cubicBezTo>
                      <a:cubicBezTo>
                        <a:pt x="584" y="355"/>
                        <a:pt x="574" y="305"/>
                        <a:pt x="551" y="262"/>
                      </a:cubicBezTo>
                      <a:cubicBezTo>
                        <a:pt x="525" y="214"/>
                        <a:pt x="485" y="180"/>
                        <a:pt x="436" y="158"/>
                      </a:cubicBezTo>
                      <a:cubicBezTo>
                        <a:pt x="429" y="155"/>
                        <a:pt x="423" y="152"/>
                        <a:pt x="416" y="150"/>
                      </a:cubicBezTo>
                      <a:cubicBezTo>
                        <a:pt x="368" y="132"/>
                        <a:pt x="317" y="123"/>
                        <a:pt x="267" y="126"/>
                      </a:cubicBezTo>
                      <a:cubicBezTo>
                        <a:pt x="240" y="128"/>
                        <a:pt x="214" y="134"/>
                        <a:pt x="189" y="144"/>
                      </a:cubicBezTo>
                      <a:cubicBezTo>
                        <a:pt x="166" y="154"/>
                        <a:pt x="144" y="167"/>
                        <a:pt x="124" y="184"/>
                      </a:cubicBezTo>
                      <a:cubicBezTo>
                        <a:pt x="86" y="215"/>
                        <a:pt x="57" y="257"/>
                        <a:pt x="41" y="304"/>
                      </a:cubicBezTo>
                      <a:cubicBezTo>
                        <a:pt x="24" y="354"/>
                        <a:pt x="23" y="408"/>
                        <a:pt x="36" y="458"/>
                      </a:cubicBezTo>
                      <a:cubicBezTo>
                        <a:pt x="42" y="483"/>
                        <a:pt x="51" y="507"/>
                        <a:pt x="63" y="530"/>
                      </a:cubicBezTo>
                      <a:cubicBezTo>
                        <a:pt x="76" y="554"/>
                        <a:pt x="92" y="580"/>
                        <a:pt x="116" y="593"/>
                      </a:cubicBezTo>
                      <a:cubicBezTo>
                        <a:pt x="117" y="594"/>
                        <a:pt x="118" y="594"/>
                        <a:pt x="117" y="595"/>
                      </a:cubicBezTo>
                      <a:cubicBezTo>
                        <a:pt x="119" y="597"/>
                        <a:pt x="120" y="598"/>
                        <a:pt x="122" y="599"/>
                      </a:cubicBezTo>
                      <a:cubicBezTo>
                        <a:pt x="127" y="603"/>
                        <a:pt x="132" y="606"/>
                        <a:pt x="137" y="610"/>
                      </a:cubicBezTo>
                      <a:cubicBezTo>
                        <a:pt x="146" y="615"/>
                        <a:pt x="156" y="619"/>
                        <a:pt x="164" y="625"/>
                      </a:cubicBezTo>
                      <a:cubicBezTo>
                        <a:pt x="165" y="625"/>
                        <a:pt x="165" y="625"/>
                        <a:pt x="165" y="625"/>
                      </a:cubicBezTo>
                      <a:cubicBezTo>
                        <a:pt x="166" y="625"/>
                        <a:pt x="166" y="625"/>
                        <a:pt x="166" y="625"/>
                      </a:cubicBezTo>
                      <a:cubicBezTo>
                        <a:pt x="166" y="625"/>
                        <a:pt x="167" y="625"/>
                        <a:pt x="167" y="626"/>
                      </a:cubicBezTo>
                      <a:cubicBezTo>
                        <a:pt x="179" y="631"/>
                        <a:pt x="191" y="636"/>
                        <a:pt x="203" y="640"/>
                      </a:cubicBezTo>
                      <a:cubicBezTo>
                        <a:pt x="203" y="640"/>
                        <a:pt x="204" y="640"/>
                        <a:pt x="204" y="641"/>
                      </a:cubicBezTo>
                      <a:cubicBezTo>
                        <a:pt x="205" y="641"/>
                        <a:pt x="206" y="641"/>
                        <a:pt x="207" y="642"/>
                      </a:cubicBezTo>
                      <a:cubicBezTo>
                        <a:pt x="208" y="642"/>
                        <a:pt x="209" y="642"/>
                        <a:pt x="210" y="643"/>
                      </a:cubicBezTo>
                      <a:cubicBezTo>
                        <a:pt x="211" y="642"/>
                        <a:pt x="211" y="643"/>
                        <a:pt x="212" y="643"/>
                      </a:cubicBezTo>
                      <a:cubicBezTo>
                        <a:pt x="218" y="645"/>
                        <a:pt x="224" y="647"/>
                        <a:pt x="231" y="648"/>
                      </a:cubicBezTo>
                      <a:cubicBezTo>
                        <a:pt x="231" y="648"/>
                        <a:pt x="231" y="648"/>
                        <a:pt x="232" y="649"/>
                      </a:cubicBezTo>
                      <a:cubicBezTo>
                        <a:pt x="254" y="654"/>
                        <a:pt x="277" y="658"/>
                        <a:pt x="300" y="659"/>
                      </a:cubicBezTo>
                      <a:cubicBezTo>
                        <a:pt x="328" y="660"/>
                        <a:pt x="357" y="658"/>
                        <a:pt x="385" y="652"/>
                      </a:cubicBezTo>
                      <a:cubicBezTo>
                        <a:pt x="432" y="641"/>
                        <a:pt x="473" y="609"/>
                        <a:pt x="505" y="573"/>
                      </a:cubicBezTo>
                      <a:cubicBezTo>
                        <a:pt x="505" y="573"/>
                        <a:pt x="505" y="573"/>
                        <a:pt x="505" y="572"/>
                      </a:cubicBezTo>
                      <a:cubicBezTo>
                        <a:pt x="505" y="572"/>
                        <a:pt x="505" y="572"/>
                        <a:pt x="506" y="572"/>
                      </a:cubicBezTo>
                      <a:cubicBezTo>
                        <a:pt x="510" y="566"/>
                        <a:pt x="515" y="560"/>
                        <a:pt x="519" y="555"/>
                      </a:cubicBezTo>
                      <a:close/>
                      <a:moveTo>
                        <a:pt x="583" y="346"/>
                      </a:moveTo>
                      <a:cubicBezTo>
                        <a:pt x="587" y="345"/>
                        <a:pt x="594" y="345"/>
                        <a:pt x="591" y="341"/>
                      </a:cubicBezTo>
                      <a:cubicBezTo>
                        <a:pt x="589" y="338"/>
                        <a:pt x="586" y="337"/>
                        <a:pt x="582" y="337"/>
                      </a:cubicBezTo>
                      <a:cubicBezTo>
                        <a:pt x="582" y="340"/>
                        <a:pt x="583" y="343"/>
                        <a:pt x="583" y="346"/>
                      </a:cubicBezTo>
                      <a:close/>
                      <a:moveTo>
                        <a:pt x="541" y="549"/>
                      </a:moveTo>
                      <a:cubicBezTo>
                        <a:pt x="543" y="545"/>
                        <a:pt x="538" y="543"/>
                        <a:pt x="536" y="542"/>
                      </a:cubicBezTo>
                      <a:cubicBezTo>
                        <a:pt x="536" y="541"/>
                        <a:pt x="535" y="541"/>
                        <a:pt x="535" y="541"/>
                      </a:cubicBezTo>
                      <a:cubicBezTo>
                        <a:pt x="534" y="542"/>
                        <a:pt x="533" y="544"/>
                        <a:pt x="531" y="546"/>
                      </a:cubicBezTo>
                      <a:cubicBezTo>
                        <a:pt x="534" y="548"/>
                        <a:pt x="540" y="552"/>
                        <a:pt x="541" y="549"/>
                      </a:cubicBezTo>
                      <a:close/>
                      <a:moveTo>
                        <a:pt x="512" y="649"/>
                      </a:moveTo>
                      <a:cubicBezTo>
                        <a:pt x="511" y="648"/>
                        <a:pt x="511" y="646"/>
                        <a:pt x="510" y="645"/>
                      </a:cubicBezTo>
                      <a:cubicBezTo>
                        <a:pt x="510" y="644"/>
                        <a:pt x="510" y="644"/>
                        <a:pt x="510" y="644"/>
                      </a:cubicBezTo>
                      <a:cubicBezTo>
                        <a:pt x="510" y="644"/>
                        <a:pt x="509" y="644"/>
                        <a:pt x="509" y="643"/>
                      </a:cubicBezTo>
                      <a:cubicBezTo>
                        <a:pt x="510" y="645"/>
                        <a:pt x="511" y="647"/>
                        <a:pt x="512" y="649"/>
                      </a:cubicBezTo>
                      <a:close/>
                      <a:moveTo>
                        <a:pt x="586" y="312"/>
                      </a:moveTo>
                      <a:cubicBezTo>
                        <a:pt x="588" y="310"/>
                        <a:pt x="584" y="308"/>
                        <a:pt x="583" y="308"/>
                      </a:cubicBezTo>
                      <a:cubicBezTo>
                        <a:pt x="581" y="307"/>
                        <a:pt x="579" y="307"/>
                        <a:pt x="578" y="307"/>
                      </a:cubicBezTo>
                      <a:cubicBezTo>
                        <a:pt x="577" y="307"/>
                        <a:pt x="577" y="307"/>
                        <a:pt x="577" y="307"/>
                      </a:cubicBezTo>
                      <a:cubicBezTo>
                        <a:pt x="576" y="307"/>
                        <a:pt x="576" y="308"/>
                        <a:pt x="575" y="308"/>
                      </a:cubicBezTo>
                      <a:cubicBezTo>
                        <a:pt x="576" y="311"/>
                        <a:pt x="577" y="314"/>
                        <a:pt x="577" y="316"/>
                      </a:cubicBezTo>
                      <a:cubicBezTo>
                        <a:pt x="580" y="315"/>
                        <a:pt x="584" y="315"/>
                        <a:pt x="586" y="312"/>
                      </a:cubicBezTo>
                      <a:close/>
                      <a:moveTo>
                        <a:pt x="525" y="570"/>
                      </a:moveTo>
                      <a:cubicBezTo>
                        <a:pt x="527" y="569"/>
                        <a:pt x="523" y="565"/>
                        <a:pt x="522" y="564"/>
                      </a:cubicBezTo>
                      <a:cubicBezTo>
                        <a:pt x="521" y="563"/>
                        <a:pt x="520" y="563"/>
                        <a:pt x="519" y="563"/>
                      </a:cubicBezTo>
                      <a:cubicBezTo>
                        <a:pt x="518" y="564"/>
                        <a:pt x="517" y="566"/>
                        <a:pt x="516" y="567"/>
                      </a:cubicBezTo>
                      <a:cubicBezTo>
                        <a:pt x="517" y="567"/>
                        <a:pt x="518" y="568"/>
                        <a:pt x="519" y="569"/>
                      </a:cubicBezTo>
                      <a:cubicBezTo>
                        <a:pt x="520" y="570"/>
                        <a:pt x="524" y="571"/>
                        <a:pt x="525" y="570"/>
                      </a:cubicBezTo>
                      <a:close/>
                      <a:moveTo>
                        <a:pt x="506" y="639"/>
                      </a:moveTo>
                      <a:cubicBezTo>
                        <a:pt x="506" y="639"/>
                        <a:pt x="506" y="639"/>
                        <a:pt x="506" y="639"/>
                      </a:cubicBezTo>
                      <a:cubicBezTo>
                        <a:pt x="506" y="638"/>
                        <a:pt x="505" y="638"/>
                        <a:pt x="505" y="637"/>
                      </a:cubicBezTo>
                      <a:cubicBezTo>
                        <a:pt x="505" y="638"/>
                        <a:pt x="506" y="638"/>
                        <a:pt x="506" y="639"/>
                      </a:cubicBezTo>
                      <a:close/>
                      <a:moveTo>
                        <a:pt x="512" y="597"/>
                      </a:moveTo>
                      <a:cubicBezTo>
                        <a:pt x="518" y="590"/>
                        <a:pt x="512" y="582"/>
                        <a:pt x="507" y="577"/>
                      </a:cubicBezTo>
                      <a:cubicBezTo>
                        <a:pt x="506" y="578"/>
                        <a:pt x="505" y="579"/>
                        <a:pt x="504" y="581"/>
                      </a:cubicBezTo>
                      <a:cubicBezTo>
                        <a:pt x="507" y="584"/>
                        <a:pt x="512" y="589"/>
                        <a:pt x="508" y="593"/>
                      </a:cubicBezTo>
                      <a:cubicBezTo>
                        <a:pt x="506" y="596"/>
                        <a:pt x="503" y="595"/>
                        <a:pt x="501" y="593"/>
                      </a:cubicBezTo>
                      <a:cubicBezTo>
                        <a:pt x="499" y="592"/>
                        <a:pt x="497" y="590"/>
                        <a:pt x="496" y="589"/>
                      </a:cubicBezTo>
                      <a:cubicBezTo>
                        <a:pt x="494" y="590"/>
                        <a:pt x="493" y="592"/>
                        <a:pt x="491" y="593"/>
                      </a:cubicBezTo>
                      <a:cubicBezTo>
                        <a:pt x="497" y="598"/>
                        <a:pt x="506" y="603"/>
                        <a:pt x="512" y="597"/>
                      </a:cubicBezTo>
                      <a:close/>
                      <a:moveTo>
                        <a:pt x="582" y="285"/>
                      </a:moveTo>
                      <a:cubicBezTo>
                        <a:pt x="587" y="281"/>
                        <a:pt x="589" y="274"/>
                        <a:pt x="586" y="269"/>
                      </a:cubicBezTo>
                      <a:cubicBezTo>
                        <a:pt x="580" y="260"/>
                        <a:pt x="567" y="261"/>
                        <a:pt x="559" y="264"/>
                      </a:cubicBezTo>
                      <a:cubicBezTo>
                        <a:pt x="558" y="264"/>
                        <a:pt x="558" y="264"/>
                        <a:pt x="558" y="264"/>
                      </a:cubicBezTo>
                      <a:cubicBezTo>
                        <a:pt x="559" y="267"/>
                        <a:pt x="560" y="270"/>
                        <a:pt x="562" y="272"/>
                      </a:cubicBezTo>
                      <a:cubicBezTo>
                        <a:pt x="565" y="271"/>
                        <a:pt x="568" y="269"/>
                        <a:pt x="572" y="269"/>
                      </a:cubicBezTo>
                      <a:cubicBezTo>
                        <a:pt x="575" y="269"/>
                        <a:pt x="577" y="271"/>
                        <a:pt x="578" y="274"/>
                      </a:cubicBezTo>
                      <a:cubicBezTo>
                        <a:pt x="580" y="280"/>
                        <a:pt x="573" y="285"/>
                        <a:pt x="567" y="285"/>
                      </a:cubicBezTo>
                      <a:cubicBezTo>
                        <a:pt x="568" y="287"/>
                        <a:pt x="569" y="290"/>
                        <a:pt x="570" y="292"/>
                      </a:cubicBezTo>
                      <a:cubicBezTo>
                        <a:pt x="570" y="293"/>
                        <a:pt x="570" y="293"/>
                        <a:pt x="570" y="293"/>
                      </a:cubicBezTo>
                      <a:cubicBezTo>
                        <a:pt x="570" y="293"/>
                        <a:pt x="570" y="293"/>
                        <a:pt x="571" y="293"/>
                      </a:cubicBezTo>
                      <a:cubicBezTo>
                        <a:pt x="575" y="290"/>
                        <a:pt x="579" y="289"/>
                        <a:pt x="582" y="285"/>
                      </a:cubicBezTo>
                      <a:close/>
                      <a:moveTo>
                        <a:pt x="587" y="265"/>
                      </a:moveTo>
                      <a:cubicBezTo>
                        <a:pt x="587" y="262"/>
                        <a:pt x="586" y="260"/>
                        <a:pt x="585" y="258"/>
                      </a:cubicBezTo>
                      <a:cubicBezTo>
                        <a:pt x="582" y="251"/>
                        <a:pt x="579" y="245"/>
                        <a:pt x="575" y="239"/>
                      </a:cubicBezTo>
                      <a:cubicBezTo>
                        <a:pt x="578" y="246"/>
                        <a:pt x="573" y="253"/>
                        <a:pt x="567" y="258"/>
                      </a:cubicBezTo>
                      <a:cubicBezTo>
                        <a:pt x="575" y="257"/>
                        <a:pt x="583" y="259"/>
                        <a:pt x="587" y="265"/>
                      </a:cubicBezTo>
                      <a:close/>
                      <a:moveTo>
                        <a:pt x="501" y="590"/>
                      </a:moveTo>
                      <a:cubicBezTo>
                        <a:pt x="502" y="591"/>
                        <a:pt x="506" y="593"/>
                        <a:pt x="506" y="590"/>
                      </a:cubicBezTo>
                      <a:cubicBezTo>
                        <a:pt x="506" y="587"/>
                        <a:pt x="503" y="585"/>
                        <a:pt x="501" y="583"/>
                      </a:cubicBezTo>
                      <a:cubicBezTo>
                        <a:pt x="500" y="585"/>
                        <a:pt x="499" y="586"/>
                        <a:pt x="497" y="587"/>
                      </a:cubicBezTo>
                      <a:cubicBezTo>
                        <a:pt x="498" y="588"/>
                        <a:pt x="500" y="589"/>
                        <a:pt x="501" y="590"/>
                      </a:cubicBezTo>
                      <a:close/>
                      <a:moveTo>
                        <a:pt x="572" y="280"/>
                      </a:moveTo>
                      <a:cubicBezTo>
                        <a:pt x="574" y="279"/>
                        <a:pt x="576" y="277"/>
                        <a:pt x="575" y="274"/>
                      </a:cubicBezTo>
                      <a:cubicBezTo>
                        <a:pt x="573" y="270"/>
                        <a:pt x="566" y="273"/>
                        <a:pt x="562" y="274"/>
                      </a:cubicBezTo>
                      <a:cubicBezTo>
                        <a:pt x="564" y="276"/>
                        <a:pt x="565" y="280"/>
                        <a:pt x="566" y="283"/>
                      </a:cubicBezTo>
                      <a:cubicBezTo>
                        <a:pt x="568" y="281"/>
                        <a:pt x="570" y="281"/>
                        <a:pt x="572" y="280"/>
                      </a:cubicBezTo>
                      <a:close/>
                      <a:moveTo>
                        <a:pt x="494" y="617"/>
                      </a:moveTo>
                      <a:cubicBezTo>
                        <a:pt x="499" y="611"/>
                        <a:pt x="493" y="602"/>
                        <a:pt x="488" y="596"/>
                      </a:cubicBezTo>
                      <a:cubicBezTo>
                        <a:pt x="487" y="598"/>
                        <a:pt x="485" y="599"/>
                        <a:pt x="484" y="601"/>
                      </a:cubicBezTo>
                      <a:cubicBezTo>
                        <a:pt x="487" y="604"/>
                        <a:pt x="493" y="612"/>
                        <a:pt x="488" y="615"/>
                      </a:cubicBezTo>
                      <a:cubicBezTo>
                        <a:pt x="486" y="617"/>
                        <a:pt x="482" y="616"/>
                        <a:pt x="480" y="614"/>
                      </a:cubicBezTo>
                      <a:cubicBezTo>
                        <a:pt x="478" y="613"/>
                        <a:pt x="476" y="611"/>
                        <a:pt x="475" y="608"/>
                      </a:cubicBezTo>
                      <a:cubicBezTo>
                        <a:pt x="474" y="609"/>
                        <a:pt x="473" y="610"/>
                        <a:pt x="472" y="611"/>
                      </a:cubicBezTo>
                      <a:cubicBezTo>
                        <a:pt x="472" y="611"/>
                        <a:pt x="472" y="611"/>
                        <a:pt x="472" y="612"/>
                      </a:cubicBezTo>
                      <a:cubicBezTo>
                        <a:pt x="478" y="618"/>
                        <a:pt x="487" y="626"/>
                        <a:pt x="494" y="617"/>
                      </a:cubicBezTo>
                      <a:close/>
                      <a:moveTo>
                        <a:pt x="486" y="612"/>
                      </a:moveTo>
                      <a:cubicBezTo>
                        <a:pt x="487" y="610"/>
                        <a:pt x="485" y="608"/>
                        <a:pt x="484" y="607"/>
                      </a:cubicBezTo>
                      <a:cubicBezTo>
                        <a:pt x="483" y="606"/>
                        <a:pt x="482" y="604"/>
                        <a:pt x="481" y="603"/>
                      </a:cubicBezTo>
                      <a:cubicBezTo>
                        <a:pt x="480" y="604"/>
                        <a:pt x="478" y="606"/>
                        <a:pt x="477" y="607"/>
                      </a:cubicBezTo>
                      <a:cubicBezTo>
                        <a:pt x="477" y="608"/>
                        <a:pt x="479" y="610"/>
                        <a:pt x="480" y="611"/>
                      </a:cubicBezTo>
                      <a:cubicBezTo>
                        <a:pt x="481" y="612"/>
                        <a:pt x="486" y="615"/>
                        <a:pt x="486" y="612"/>
                      </a:cubicBezTo>
                      <a:close/>
                      <a:moveTo>
                        <a:pt x="551" y="252"/>
                      </a:moveTo>
                      <a:cubicBezTo>
                        <a:pt x="552" y="248"/>
                        <a:pt x="557" y="247"/>
                        <a:pt x="557" y="243"/>
                      </a:cubicBezTo>
                      <a:cubicBezTo>
                        <a:pt x="557" y="239"/>
                        <a:pt x="553" y="241"/>
                        <a:pt x="551" y="242"/>
                      </a:cubicBezTo>
                      <a:cubicBezTo>
                        <a:pt x="549" y="243"/>
                        <a:pt x="548" y="244"/>
                        <a:pt x="547" y="245"/>
                      </a:cubicBezTo>
                      <a:cubicBezTo>
                        <a:pt x="548" y="247"/>
                        <a:pt x="550" y="250"/>
                        <a:pt x="551" y="252"/>
                      </a:cubicBezTo>
                      <a:close/>
                      <a:moveTo>
                        <a:pt x="464" y="627"/>
                      </a:moveTo>
                      <a:cubicBezTo>
                        <a:pt x="465" y="626"/>
                        <a:pt x="463" y="622"/>
                        <a:pt x="463" y="622"/>
                      </a:cubicBezTo>
                      <a:cubicBezTo>
                        <a:pt x="462" y="621"/>
                        <a:pt x="462" y="620"/>
                        <a:pt x="461" y="620"/>
                      </a:cubicBezTo>
                      <a:cubicBezTo>
                        <a:pt x="460" y="621"/>
                        <a:pt x="458" y="622"/>
                        <a:pt x="457" y="623"/>
                      </a:cubicBezTo>
                      <a:cubicBezTo>
                        <a:pt x="459" y="625"/>
                        <a:pt x="463" y="629"/>
                        <a:pt x="464" y="627"/>
                      </a:cubicBezTo>
                      <a:close/>
                      <a:moveTo>
                        <a:pt x="534" y="227"/>
                      </a:moveTo>
                      <a:cubicBezTo>
                        <a:pt x="536" y="224"/>
                        <a:pt x="541" y="224"/>
                        <a:pt x="541" y="219"/>
                      </a:cubicBezTo>
                      <a:cubicBezTo>
                        <a:pt x="541" y="213"/>
                        <a:pt x="532" y="219"/>
                        <a:pt x="530" y="221"/>
                      </a:cubicBezTo>
                      <a:cubicBezTo>
                        <a:pt x="531" y="223"/>
                        <a:pt x="533" y="225"/>
                        <a:pt x="534" y="227"/>
                      </a:cubicBezTo>
                      <a:close/>
                      <a:moveTo>
                        <a:pt x="441" y="645"/>
                      </a:moveTo>
                      <a:cubicBezTo>
                        <a:pt x="443" y="642"/>
                        <a:pt x="439" y="639"/>
                        <a:pt x="437" y="636"/>
                      </a:cubicBezTo>
                      <a:cubicBezTo>
                        <a:pt x="435" y="637"/>
                        <a:pt x="433" y="638"/>
                        <a:pt x="431" y="639"/>
                      </a:cubicBezTo>
                      <a:cubicBezTo>
                        <a:pt x="434" y="642"/>
                        <a:pt x="438" y="650"/>
                        <a:pt x="441" y="645"/>
                      </a:cubicBezTo>
                      <a:close/>
                      <a:moveTo>
                        <a:pt x="412" y="655"/>
                      </a:moveTo>
                      <a:cubicBezTo>
                        <a:pt x="415" y="656"/>
                        <a:pt x="416" y="653"/>
                        <a:pt x="415" y="651"/>
                      </a:cubicBezTo>
                      <a:cubicBezTo>
                        <a:pt x="414" y="650"/>
                        <a:pt x="413" y="649"/>
                        <a:pt x="413" y="648"/>
                      </a:cubicBezTo>
                      <a:cubicBezTo>
                        <a:pt x="411" y="649"/>
                        <a:pt x="409" y="649"/>
                        <a:pt x="406" y="650"/>
                      </a:cubicBezTo>
                      <a:cubicBezTo>
                        <a:pt x="408" y="652"/>
                        <a:pt x="410" y="654"/>
                        <a:pt x="412" y="655"/>
                      </a:cubicBezTo>
                      <a:close/>
                      <a:moveTo>
                        <a:pt x="512" y="202"/>
                      </a:moveTo>
                      <a:cubicBezTo>
                        <a:pt x="513" y="201"/>
                        <a:pt x="514" y="199"/>
                        <a:pt x="514" y="197"/>
                      </a:cubicBezTo>
                      <a:cubicBezTo>
                        <a:pt x="514" y="195"/>
                        <a:pt x="513" y="194"/>
                        <a:pt x="512" y="193"/>
                      </a:cubicBezTo>
                      <a:cubicBezTo>
                        <a:pt x="510" y="192"/>
                        <a:pt x="507" y="193"/>
                        <a:pt x="507" y="196"/>
                      </a:cubicBezTo>
                      <a:cubicBezTo>
                        <a:pt x="507" y="196"/>
                        <a:pt x="506" y="196"/>
                        <a:pt x="506" y="196"/>
                      </a:cubicBezTo>
                      <a:cubicBezTo>
                        <a:pt x="508" y="198"/>
                        <a:pt x="510" y="200"/>
                        <a:pt x="512" y="202"/>
                      </a:cubicBezTo>
                      <a:close/>
                      <a:moveTo>
                        <a:pt x="389" y="663"/>
                      </a:moveTo>
                      <a:cubicBezTo>
                        <a:pt x="392" y="661"/>
                        <a:pt x="390" y="658"/>
                        <a:pt x="388" y="655"/>
                      </a:cubicBezTo>
                      <a:cubicBezTo>
                        <a:pt x="386" y="656"/>
                        <a:pt x="384" y="656"/>
                        <a:pt x="382" y="657"/>
                      </a:cubicBezTo>
                      <a:cubicBezTo>
                        <a:pt x="383" y="660"/>
                        <a:pt x="386" y="666"/>
                        <a:pt x="389" y="663"/>
                      </a:cubicBezTo>
                      <a:close/>
                      <a:moveTo>
                        <a:pt x="495" y="178"/>
                      </a:moveTo>
                      <a:cubicBezTo>
                        <a:pt x="496" y="176"/>
                        <a:pt x="497" y="174"/>
                        <a:pt x="497" y="171"/>
                      </a:cubicBezTo>
                      <a:cubicBezTo>
                        <a:pt x="496" y="166"/>
                        <a:pt x="494" y="161"/>
                        <a:pt x="490" y="159"/>
                      </a:cubicBezTo>
                      <a:cubicBezTo>
                        <a:pt x="481" y="152"/>
                        <a:pt x="472" y="161"/>
                        <a:pt x="466" y="168"/>
                      </a:cubicBezTo>
                      <a:cubicBezTo>
                        <a:pt x="468" y="169"/>
                        <a:pt x="470" y="170"/>
                        <a:pt x="472" y="171"/>
                      </a:cubicBezTo>
                      <a:cubicBezTo>
                        <a:pt x="474" y="167"/>
                        <a:pt x="479" y="162"/>
                        <a:pt x="484" y="165"/>
                      </a:cubicBezTo>
                      <a:cubicBezTo>
                        <a:pt x="486" y="167"/>
                        <a:pt x="487" y="170"/>
                        <a:pt x="487" y="172"/>
                      </a:cubicBezTo>
                      <a:cubicBezTo>
                        <a:pt x="487" y="174"/>
                        <a:pt x="486" y="177"/>
                        <a:pt x="484" y="179"/>
                      </a:cubicBezTo>
                      <a:cubicBezTo>
                        <a:pt x="487" y="181"/>
                        <a:pt x="490" y="183"/>
                        <a:pt x="493" y="186"/>
                      </a:cubicBezTo>
                      <a:cubicBezTo>
                        <a:pt x="493" y="186"/>
                        <a:pt x="493" y="186"/>
                        <a:pt x="493" y="186"/>
                      </a:cubicBezTo>
                      <a:cubicBezTo>
                        <a:pt x="494" y="184"/>
                        <a:pt x="495" y="180"/>
                        <a:pt x="495" y="178"/>
                      </a:cubicBezTo>
                      <a:close/>
                      <a:moveTo>
                        <a:pt x="481" y="177"/>
                      </a:moveTo>
                      <a:cubicBezTo>
                        <a:pt x="482" y="174"/>
                        <a:pt x="485" y="171"/>
                        <a:pt x="482" y="168"/>
                      </a:cubicBezTo>
                      <a:cubicBezTo>
                        <a:pt x="479" y="165"/>
                        <a:pt x="476" y="170"/>
                        <a:pt x="474" y="172"/>
                      </a:cubicBezTo>
                      <a:cubicBezTo>
                        <a:pt x="475" y="173"/>
                        <a:pt x="476" y="174"/>
                        <a:pt x="477" y="174"/>
                      </a:cubicBezTo>
                      <a:cubicBezTo>
                        <a:pt x="478" y="175"/>
                        <a:pt x="479" y="176"/>
                        <a:pt x="481" y="177"/>
                      </a:cubicBezTo>
                      <a:close/>
                      <a:moveTo>
                        <a:pt x="360" y="670"/>
                      </a:moveTo>
                      <a:cubicBezTo>
                        <a:pt x="363" y="671"/>
                        <a:pt x="362" y="667"/>
                        <a:pt x="362" y="665"/>
                      </a:cubicBezTo>
                      <a:cubicBezTo>
                        <a:pt x="361" y="664"/>
                        <a:pt x="360" y="662"/>
                        <a:pt x="359" y="660"/>
                      </a:cubicBezTo>
                      <a:cubicBezTo>
                        <a:pt x="358" y="661"/>
                        <a:pt x="357" y="661"/>
                        <a:pt x="356" y="661"/>
                      </a:cubicBezTo>
                      <a:cubicBezTo>
                        <a:pt x="356" y="664"/>
                        <a:pt x="357" y="669"/>
                        <a:pt x="360" y="670"/>
                      </a:cubicBezTo>
                      <a:close/>
                      <a:moveTo>
                        <a:pt x="469" y="160"/>
                      </a:moveTo>
                      <a:cubicBezTo>
                        <a:pt x="473" y="156"/>
                        <a:pt x="478" y="153"/>
                        <a:pt x="483" y="152"/>
                      </a:cubicBezTo>
                      <a:cubicBezTo>
                        <a:pt x="478" y="149"/>
                        <a:pt x="473" y="146"/>
                        <a:pt x="468" y="143"/>
                      </a:cubicBezTo>
                      <a:cubicBezTo>
                        <a:pt x="468" y="144"/>
                        <a:pt x="468" y="144"/>
                        <a:pt x="468" y="144"/>
                      </a:cubicBezTo>
                      <a:cubicBezTo>
                        <a:pt x="471" y="149"/>
                        <a:pt x="470" y="155"/>
                        <a:pt x="469" y="160"/>
                      </a:cubicBezTo>
                      <a:close/>
                      <a:moveTo>
                        <a:pt x="297" y="819"/>
                      </a:moveTo>
                      <a:cubicBezTo>
                        <a:pt x="312" y="822"/>
                        <a:pt x="324" y="811"/>
                        <a:pt x="326" y="798"/>
                      </a:cubicBezTo>
                      <a:cubicBezTo>
                        <a:pt x="328" y="791"/>
                        <a:pt x="327" y="783"/>
                        <a:pt x="325" y="776"/>
                      </a:cubicBezTo>
                      <a:cubicBezTo>
                        <a:pt x="324" y="774"/>
                        <a:pt x="323" y="771"/>
                        <a:pt x="322" y="769"/>
                      </a:cubicBezTo>
                      <a:cubicBezTo>
                        <a:pt x="323" y="771"/>
                        <a:pt x="323" y="773"/>
                        <a:pt x="323" y="775"/>
                      </a:cubicBezTo>
                      <a:cubicBezTo>
                        <a:pt x="323" y="787"/>
                        <a:pt x="319" y="809"/>
                        <a:pt x="304" y="811"/>
                      </a:cubicBezTo>
                      <a:cubicBezTo>
                        <a:pt x="289" y="813"/>
                        <a:pt x="286" y="794"/>
                        <a:pt x="288" y="783"/>
                      </a:cubicBezTo>
                      <a:cubicBezTo>
                        <a:pt x="289" y="769"/>
                        <a:pt x="292" y="756"/>
                        <a:pt x="297" y="743"/>
                      </a:cubicBezTo>
                      <a:cubicBezTo>
                        <a:pt x="297" y="743"/>
                        <a:pt x="297" y="743"/>
                        <a:pt x="296" y="744"/>
                      </a:cubicBezTo>
                      <a:cubicBezTo>
                        <a:pt x="296" y="744"/>
                        <a:pt x="296" y="744"/>
                        <a:pt x="296" y="744"/>
                      </a:cubicBezTo>
                      <a:cubicBezTo>
                        <a:pt x="292" y="757"/>
                        <a:pt x="284" y="770"/>
                        <a:pt x="281" y="784"/>
                      </a:cubicBezTo>
                      <a:cubicBezTo>
                        <a:pt x="279" y="798"/>
                        <a:pt x="282" y="815"/>
                        <a:pt x="297" y="819"/>
                      </a:cubicBezTo>
                      <a:close/>
                      <a:moveTo>
                        <a:pt x="463" y="166"/>
                      </a:moveTo>
                      <a:cubicBezTo>
                        <a:pt x="466" y="157"/>
                        <a:pt x="470" y="142"/>
                        <a:pt x="457" y="140"/>
                      </a:cubicBezTo>
                      <a:cubicBezTo>
                        <a:pt x="452" y="139"/>
                        <a:pt x="448" y="140"/>
                        <a:pt x="444" y="143"/>
                      </a:cubicBezTo>
                      <a:cubicBezTo>
                        <a:pt x="443" y="144"/>
                        <a:pt x="435" y="150"/>
                        <a:pt x="437" y="153"/>
                      </a:cubicBezTo>
                      <a:cubicBezTo>
                        <a:pt x="437" y="153"/>
                        <a:pt x="437" y="153"/>
                        <a:pt x="437" y="153"/>
                      </a:cubicBezTo>
                      <a:cubicBezTo>
                        <a:pt x="438" y="154"/>
                        <a:pt x="440" y="154"/>
                        <a:pt x="442" y="155"/>
                      </a:cubicBezTo>
                      <a:cubicBezTo>
                        <a:pt x="443" y="153"/>
                        <a:pt x="444" y="152"/>
                        <a:pt x="446" y="150"/>
                      </a:cubicBezTo>
                      <a:cubicBezTo>
                        <a:pt x="448" y="149"/>
                        <a:pt x="450" y="147"/>
                        <a:pt x="453" y="148"/>
                      </a:cubicBezTo>
                      <a:cubicBezTo>
                        <a:pt x="456" y="148"/>
                        <a:pt x="456" y="152"/>
                        <a:pt x="456" y="154"/>
                      </a:cubicBezTo>
                      <a:cubicBezTo>
                        <a:pt x="457" y="157"/>
                        <a:pt x="456" y="160"/>
                        <a:pt x="456" y="162"/>
                      </a:cubicBezTo>
                      <a:cubicBezTo>
                        <a:pt x="458" y="163"/>
                        <a:pt x="460" y="164"/>
                        <a:pt x="463" y="166"/>
                      </a:cubicBezTo>
                      <a:close/>
                      <a:moveTo>
                        <a:pt x="308" y="805"/>
                      </a:moveTo>
                      <a:cubicBezTo>
                        <a:pt x="314" y="801"/>
                        <a:pt x="316" y="792"/>
                        <a:pt x="317" y="785"/>
                      </a:cubicBezTo>
                      <a:cubicBezTo>
                        <a:pt x="319" y="777"/>
                        <a:pt x="319" y="769"/>
                        <a:pt x="316" y="761"/>
                      </a:cubicBezTo>
                      <a:cubicBezTo>
                        <a:pt x="313" y="750"/>
                        <a:pt x="309" y="739"/>
                        <a:pt x="305" y="728"/>
                      </a:cubicBezTo>
                      <a:cubicBezTo>
                        <a:pt x="301" y="741"/>
                        <a:pt x="297" y="755"/>
                        <a:pt x="294" y="769"/>
                      </a:cubicBezTo>
                      <a:cubicBezTo>
                        <a:pt x="293" y="776"/>
                        <a:pt x="291" y="784"/>
                        <a:pt x="291" y="791"/>
                      </a:cubicBezTo>
                      <a:cubicBezTo>
                        <a:pt x="292" y="800"/>
                        <a:pt x="298" y="811"/>
                        <a:pt x="308" y="805"/>
                      </a:cubicBezTo>
                      <a:close/>
                      <a:moveTo>
                        <a:pt x="336" y="672"/>
                      </a:moveTo>
                      <a:cubicBezTo>
                        <a:pt x="337" y="670"/>
                        <a:pt x="335" y="668"/>
                        <a:pt x="335" y="667"/>
                      </a:cubicBezTo>
                      <a:cubicBezTo>
                        <a:pt x="334" y="665"/>
                        <a:pt x="334" y="664"/>
                        <a:pt x="334" y="663"/>
                      </a:cubicBezTo>
                      <a:cubicBezTo>
                        <a:pt x="332" y="663"/>
                        <a:pt x="330" y="663"/>
                        <a:pt x="329" y="663"/>
                      </a:cubicBezTo>
                      <a:cubicBezTo>
                        <a:pt x="329" y="663"/>
                        <a:pt x="329" y="663"/>
                        <a:pt x="329" y="664"/>
                      </a:cubicBezTo>
                      <a:cubicBezTo>
                        <a:pt x="330" y="666"/>
                        <a:pt x="329" y="669"/>
                        <a:pt x="331" y="671"/>
                      </a:cubicBezTo>
                      <a:cubicBezTo>
                        <a:pt x="332" y="673"/>
                        <a:pt x="335" y="674"/>
                        <a:pt x="336" y="672"/>
                      </a:cubicBezTo>
                      <a:close/>
                      <a:moveTo>
                        <a:pt x="452" y="160"/>
                      </a:moveTo>
                      <a:cubicBezTo>
                        <a:pt x="453" y="157"/>
                        <a:pt x="454" y="153"/>
                        <a:pt x="451" y="151"/>
                      </a:cubicBezTo>
                      <a:cubicBezTo>
                        <a:pt x="449" y="150"/>
                        <a:pt x="446" y="154"/>
                        <a:pt x="444" y="156"/>
                      </a:cubicBezTo>
                      <a:cubicBezTo>
                        <a:pt x="447" y="158"/>
                        <a:pt x="450" y="159"/>
                        <a:pt x="452" y="160"/>
                      </a:cubicBezTo>
                      <a:close/>
                      <a:moveTo>
                        <a:pt x="307" y="720"/>
                      </a:moveTo>
                      <a:cubicBezTo>
                        <a:pt x="308" y="721"/>
                        <a:pt x="308" y="722"/>
                        <a:pt x="308" y="723"/>
                      </a:cubicBezTo>
                      <a:cubicBezTo>
                        <a:pt x="308" y="722"/>
                        <a:pt x="308" y="721"/>
                        <a:pt x="308" y="719"/>
                      </a:cubicBezTo>
                      <a:cubicBezTo>
                        <a:pt x="308" y="720"/>
                        <a:pt x="307" y="720"/>
                        <a:pt x="307" y="720"/>
                      </a:cubicBezTo>
                      <a:close/>
                      <a:moveTo>
                        <a:pt x="305" y="687"/>
                      </a:moveTo>
                      <a:cubicBezTo>
                        <a:pt x="317" y="687"/>
                        <a:pt x="316" y="671"/>
                        <a:pt x="319" y="663"/>
                      </a:cubicBezTo>
                      <a:cubicBezTo>
                        <a:pt x="316" y="663"/>
                        <a:pt x="312" y="663"/>
                        <a:pt x="309" y="663"/>
                      </a:cubicBezTo>
                      <a:cubicBezTo>
                        <a:pt x="311" y="668"/>
                        <a:pt x="310" y="676"/>
                        <a:pt x="303" y="677"/>
                      </a:cubicBezTo>
                      <a:cubicBezTo>
                        <a:pt x="296" y="678"/>
                        <a:pt x="295" y="667"/>
                        <a:pt x="297" y="662"/>
                      </a:cubicBezTo>
                      <a:cubicBezTo>
                        <a:pt x="295" y="662"/>
                        <a:pt x="293" y="662"/>
                        <a:pt x="290" y="662"/>
                      </a:cubicBezTo>
                      <a:cubicBezTo>
                        <a:pt x="291" y="672"/>
                        <a:pt x="292" y="686"/>
                        <a:pt x="305" y="687"/>
                      </a:cubicBezTo>
                      <a:close/>
                      <a:moveTo>
                        <a:pt x="304" y="673"/>
                      </a:moveTo>
                      <a:cubicBezTo>
                        <a:pt x="308" y="671"/>
                        <a:pt x="306" y="666"/>
                        <a:pt x="305" y="663"/>
                      </a:cubicBezTo>
                      <a:cubicBezTo>
                        <a:pt x="303" y="663"/>
                        <a:pt x="301" y="663"/>
                        <a:pt x="299" y="663"/>
                      </a:cubicBezTo>
                      <a:cubicBezTo>
                        <a:pt x="299" y="666"/>
                        <a:pt x="298" y="676"/>
                        <a:pt x="304" y="673"/>
                      </a:cubicBezTo>
                      <a:close/>
                      <a:moveTo>
                        <a:pt x="419" y="146"/>
                      </a:moveTo>
                      <a:cubicBezTo>
                        <a:pt x="420" y="142"/>
                        <a:pt x="422" y="135"/>
                        <a:pt x="418" y="134"/>
                      </a:cubicBezTo>
                      <a:cubicBezTo>
                        <a:pt x="414" y="133"/>
                        <a:pt x="411" y="139"/>
                        <a:pt x="410" y="143"/>
                      </a:cubicBezTo>
                      <a:cubicBezTo>
                        <a:pt x="413" y="144"/>
                        <a:pt x="416" y="145"/>
                        <a:pt x="419" y="146"/>
                      </a:cubicBezTo>
                      <a:close/>
                      <a:moveTo>
                        <a:pt x="299" y="689"/>
                      </a:moveTo>
                      <a:cubicBezTo>
                        <a:pt x="293" y="686"/>
                        <a:pt x="290" y="681"/>
                        <a:pt x="289" y="675"/>
                      </a:cubicBezTo>
                      <a:cubicBezTo>
                        <a:pt x="287" y="680"/>
                        <a:pt x="284" y="685"/>
                        <a:pt x="279" y="687"/>
                      </a:cubicBezTo>
                      <a:cubicBezTo>
                        <a:pt x="286" y="688"/>
                        <a:pt x="292" y="688"/>
                        <a:pt x="299" y="689"/>
                      </a:cubicBezTo>
                      <a:close/>
                      <a:moveTo>
                        <a:pt x="272" y="684"/>
                      </a:moveTo>
                      <a:cubicBezTo>
                        <a:pt x="284" y="686"/>
                        <a:pt x="287" y="671"/>
                        <a:pt x="286" y="662"/>
                      </a:cubicBezTo>
                      <a:cubicBezTo>
                        <a:pt x="286" y="662"/>
                        <a:pt x="286" y="662"/>
                        <a:pt x="286" y="662"/>
                      </a:cubicBezTo>
                      <a:cubicBezTo>
                        <a:pt x="284" y="661"/>
                        <a:pt x="282" y="661"/>
                        <a:pt x="280" y="661"/>
                      </a:cubicBezTo>
                      <a:cubicBezTo>
                        <a:pt x="281" y="667"/>
                        <a:pt x="276" y="676"/>
                        <a:pt x="270" y="672"/>
                      </a:cubicBezTo>
                      <a:cubicBezTo>
                        <a:pt x="267" y="670"/>
                        <a:pt x="264" y="663"/>
                        <a:pt x="267" y="659"/>
                      </a:cubicBezTo>
                      <a:cubicBezTo>
                        <a:pt x="265" y="659"/>
                        <a:pt x="264" y="659"/>
                        <a:pt x="262" y="659"/>
                      </a:cubicBezTo>
                      <a:cubicBezTo>
                        <a:pt x="263" y="659"/>
                        <a:pt x="263" y="659"/>
                        <a:pt x="262" y="660"/>
                      </a:cubicBezTo>
                      <a:cubicBezTo>
                        <a:pt x="261" y="668"/>
                        <a:pt x="260" y="683"/>
                        <a:pt x="272" y="684"/>
                      </a:cubicBezTo>
                      <a:close/>
                      <a:moveTo>
                        <a:pt x="272" y="670"/>
                      </a:moveTo>
                      <a:cubicBezTo>
                        <a:pt x="276" y="671"/>
                        <a:pt x="276" y="665"/>
                        <a:pt x="277" y="661"/>
                      </a:cubicBezTo>
                      <a:cubicBezTo>
                        <a:pt x="274" y="660"/>
                        <a:pt x="272" y="660"/>
                        <a:pt x="269" y="660"/>
                      </a:cubicBezTo>
                      <a:cubicBezTo>
                        <a:pt x="267" y="662"/>
                        <a:pt x="270" y="669"/>
                        <a:pt x="272" y="670"/>
                      </a:cubicBezTo>
                      <a:close/>
                      <a:moveTo>
                        <a:pt x="264" y="685"/>
                      </a:moveTo>
                      <a:cubicBezTo>
                        <a:pt x="260" y="682"/>
                        <a:pt x="259" y="677"/>
                        <a:pt x="258" y="671"/>
                      </a:cubicBezTo>
                      <a:cubicBezTo>
                        <a:pt x="255" y="677"/>
                        <a:pt x="251" y="682"/>
                        <a:pt x="245" y="682"/>
                      </a:cubicBezTo>
                      <a:cubicBezTo>
                        <a:pt x="251" y="683"/>
                        <a:pt x="257" y="684"/>
                        <a:pt x="264" y="685"/>
                      </a:cubicBezTo>
                      <a:close/>
                      <a:moveTo>
                        <a:pt x="383" y="134"/>
                      </a:moveTo>
                      <a:cubicBezTo>
                        <a:pt x="384" y="131"/>
                        <a:pt x="386" y="127"/>
                        <a:pt x="384" y="125"/>
                      </a:cubicBezTo>
                      <a:cubicBezTo>
                        <a:pt x="380" y="121"/>
                        <a:pt x="378" y="129"/>
                        <a:pt x="377" y="133"/>
                      </a:cubicBezTo>
                      <a:cubicBezTo>
                        <a:pt x="379" y="133"/>
                        <a:pt x="381" y="134"/>
                        <a:pt x="383" y="134"/>
                      </a:cubicBezTo>
                      <a:close/>
                      <a:moveTo>
                        <a:pt x="259" y="659"/>
                      </a:moveTo>
                      <a:cubicBezTo>
                        <a:pt x="259" y="658"/>
                        <a:pt x="259" y="658"/>
                        <a:pt x="259" y="658"/>
                      </a:cubicBezTo>
                      <a:cubicBezTo>
                        <a:pt x="256" y="658"/>
                        <a:pt x="253" y="657"/>
                        <a:pt x="250" y="656"/>
                      </a:cubicBezTo>
                      <a:cubicBezTo>
                        <a:pt x="250" y="657"/>
                        <a:pt x="250" y="657"/>
                        <a:pt x="249" y="657"/>
                      </a:cubicBezTo>
                      <a:cubicBezTo>
                        <a:pt x="248" y="660"/>
                        <a:pt x="249" y="664"/>
                        <a:pt x="247" y="667"/>
                      </a:cubicBezTo>
                      <a:cubicBezTo>
                        <a:pt x="245" y="668"/>
                        <a:pt x="243" y="670"/>
                        <a:pt x="241" y="669"/>
                      </a:cubicBezTo>
                      <a:cubicBezTo>
                        <a:pt x="235" y="667"/>
                        <a:pt x="236" y="659"/>
                        <a:pt x="238" y="655"/>
                      </a:cubicBezTo>
                      <a:cubicBezTo>
                        <a:pt x="239" y="655"/>
                        <a:pt x="239" y="655"/>
                        <a:pt x="239" y="655"/>
                      </a:cubicBezTo>
                      <a:cubicBezTo>
                        <a:pt x="240" y="655"/>
                        <a:pt x="240" y="655"/>
                        <a:pt x="240" y="656"/>
                      </a:cubicBezTo>
                      <a:cubicBezTo>
                        <a:pt x="240" y="657"/>
                        <a:pt x="239" y="667"/>
                        <a:pt x="243" y="666"/>
                      </a:cubicBezTo>
                      <a:cubicBezTo>
                        <a:pt x="244" y="665"/>
                        <a:pt x="245" y="662"/>
                        <a:pt x="245" y="661"/>
                      </a:cubicBezTo>
                      <a:cubicBezTo>
                        <a:pt x="245" y="659"/>
                        <a:pt x="245" y="657"/>
                        <a:pt x="246" y="656"/>
                      </a:cubicBezTo>
                      <a:cubicBezTo>
                        <a:pt x="244" y="655"/>
                        <a:pt x="242" y="655"/>
                        <a:pt x="239" y="654"/>
                      </a:cubicBezTo>
                      <a:cubicBezTo>
                        <a:pt x="237" y="654"/>
                        <a:pt x="235" y="653"/>
                        <a:pt x="232" y="653"/>
                      </a:cubicBezTo>
                      <a:cubicBezTo>
                        <a:pt x="231" y="661"/>
                        <a:pt x="230" y="673"/>
                        <a:pt x="240" y="677"/>
                      </a:cubicBezTo>
                      <a:cubicBezTo>
                        <a:pt x="251" y="682"/>
                        <a:pt x="257" y="667"/>
                        <a:pt x="259" y="659"/>
                      </a:cubicBezTo>
                      <a:close/>
                      <a:moveTo>
                        <a:pt x="210" y="674"/>
                      </a:moveTo>
                      <a:cubicBezTo>
                        <a:pt x="219" y="676"/>
                        <a:pt x="228" y="678"/>
                        <a:pt x="238" y="680"/>
                      </a:cubicBezTo>
                      <a:cubicBezTo>
                        <a:pt x="231" y="677"/>
                        <a:pt x="228" y="670"/>
                        <a:pt x="228" y="663"/>
                      </a:cubicBezTo>
                      <a:cubicBezTo>
                        <a:pt x="224" y="670"/>
                        <a:pt x="218" y="675"/>
                        <a:pt x="210" y="672"/>
                      </a:cubicBezTo>
                      <a:cubicBezTo>
                        <a:pt x="210" y="672"/>
                        <a:pt x="209" y="672"/>
                        <a:pt x="209" y="672"/>
                      </a:cubicBezTo>
                      <a:cubicBezTo>
                        <a:pt x="201" y="670"/>
                        <a:pt x="197" y="663"/>
                        <a:pt x="197" y="655"/>
                      </a:cubicBezTo>
                      <a:cubicBezTo>
                        <a:pt x="192" y="661"/>
                        <a:pt x="186" y="665"/>
                        <a:pt x="178" y="662"/>
                      </a:cubicBezTo>
                      <a:cubicBezTo>
                        <a:pt x="177" y="662"/>
                        <a:pt x="177" y="662"/>
                        <a:pt x="177" y="662"/>
                      </a:cubicBezTo>
                      <a:cubicBezTo>
                        <a:pt x="169" y="659"/>
                        <a:pt x="168" y="652"/>
                        <a:pt x="169" y="645"/>
                      </a:cubicBezTo>
                      <a:cubicBezTo>
                        <a:pt x="164" y="651"/>
                        <a:pt x="157" y="655"/>
                        <a:pt x="149" y="651"/>
                      </a:cubicBezTo>
                      <a:cubicBezTo>
                        <a:pt x="141" y="647"/>
                        <a:pt x="139" y="640"/>
                        <a:pt x="141" y="632"/>
                      </a:cubicBezTo>
                      <a:cubicBezTo>
                        <a:pt x="136" y="637"/>
                        <a:pt x="131" y="640"/>
                        <a:pt x="126" y="641"/>
                      </a:cubicBezTo>
                      <a:cubicBezTo>
                        <a:pt x="133" y="644"/>
                        <a:pt x="139" y="647"/>
                        <a:pt x="146" y="650"/>
                      </a:cubicBezTo>
                      <a:cubicBezTo>
                        <a:pt x="147" y="651"/>
                        <a:pt x="148" y="651"/>
                        <a:pt x="149" y="652"/>
                      </a:cubicBezTo>
                      <a:cubicBezTo>
                        <a:pt x="158" y="656"/>
                        <a:pt x="167" y="659"/>
                        <a:pt x="176" y="663"/>
                      </a:cubicBezTo>
                      <a:cubicBezTo>
                        <a:pt x="185" y="666"/>
                        <a:pt x="194" y="669"/>
                        <a:pt x="203" y="672"/>
                      </a:cubicBezTo>
                      <a:cubicBezTo>
                        <a:pt x="205" y="672"/>
                        <a:pt x="207" y="673"/>
                        <a:pt x="210" y="674"/>
                      </a:cubicBezTo>
                      <a:close/>
                      <a:moveTo>
                        <a:pt x="349" y="126"/>
                      </a:moveTo>
                      <a:cubicBezTo>
                        <a:pt x="349" y="125"/>
                        <a:pt x="349" y="123"/>
                        <a:pt x="348" y="122"/>
                      </a:cubicBezTo>
                      <a:cubicBezTo>
                        <a:pt x="348" y="120"/>
                        <a:pt x="347" y="117"/>
                        <a:pt x="345" y="116"/>
                      </a:cubicBezTo>
                      <a:cubicBezTo>
                        <a:pt x="341" y="114"/>
                        <a:pt x="340" y="121"/>
                        <a:pt x="338" y="125"/>
                      </a:cubicBezTo>
                      <a:cubicBezTo>
                        <a:pt x="342" y="125"/>
                        <a:pt x="345" y="126"/>
                        <a:pt x="349" y="126"/>
                      </a:cubicBezTo>
                      <a:close/>
                      <a:moveTo>
                        <a:pt x="212" y="669"/>
                      </a:moveTo>
                      <a:cubicBezTo>
                        <a:pt x="222" y="671"/>
                        <a:pt x="226" y="660"/>
                        <a:pt x="228" y="652"/>
                      </a:cubicBezTo>
                      <a:cubicBezTo>
                        <a:pt x="226" y="651"/>
                        <a:pt x="223" y="650"/>
                        <a:pt x="221" y="650"/>
                      </a:cubicBezTo>
                      <a:cubicBezTo>
                        <a:pt x="220" y="653"/>
                        <a:pt x="219" y="656"/>
                        <a:pt x="216" y="658"/>
                      </a:cubicBezTo>
                      <a:cubicBezTo>
                        <a:pt x="214" y="660"/>
                        <a:pt x="210" y="661"/>
                        <a:pt x="208" y="659"/>
                      </a:cubicBezTo>
                      <a:cubicBezTo>
                        <a:pt x="204" y="655"/>
                        <a:pt x="204" y="649"/>
                        <a:pt x="207" y="646"/>
                      </a:cubicBezTo>
                      <a:cubicBezTo>
                        <a:pt x="206" y="645"/>
                        <a:pt x="205" y="645"/>
                        <a:pt x="204" y="645"/>
                      </a:cubicBezTo>
                      <a:cubicBezTo>
                        <a:pt x="203" y="646"/>
                        <a:pt x="202" y="648"/>
                        <a:pt x="201" y="650"/>
                      </a:cubicBezTo>
                      <a:cubicBezTo>
                        <a:pt x="200" y="659"/>
                        <a:pt x="202" y="667"/>
                        <a:pt x="212" y="669"/>
                      </a:cubicBezTo>
                      <a:close/>
                      <a:moveTo>
                        <a:pt x="215" y="654"/>
                      </a:moveTo>
                      <a:cubicBezTo>
                        <a:pt x="216" y="652"/>
                        <a:pt x="217" y="651"/>
                        <a:pt x="217" y="649"/>
                      </a:cubicBezTo>
                      <a:cubicBezTo>
                        <a:pt x="215" y="648"/>
                        <a:pt x="212" y="647"/>
                        <a:pt x="209" y="646"/>
                      </a:cubicBezTo>
                      <a:cubicBezTo>
                        <a:pt x="208" y="649"/>
                        <a:pt x="207" y="652"/>
                        <a:pt x="209" y="655"/>
                      </a:cubicBezTo>
                      <a:cubicBezTo>
                        <a:pt x="211" y="657"/>
                        <a:pt x="214" y="656"/>
                        <a:pt x="215" y="654"/>
                      </a:cubicBezTo>
                      <a:close/>
                      <a:moveTo>
                        <a:pt x="198" y="647"/>
                      </a:moveTo>
                      <a:cubicBezTo>
                        <a:pt x="199" y="646"/>
                        <a:pt x="199" y="644"/>
                        <a:pt x="200" y="643"/>
                      </a:cubicBezTo>
                      <a:cubicBezTo>
                        <a:pt x="197" y="642"/>
                        <a:pt x="195" y="641"/>
                        <a:pt x="192" y="640"/>
                      </a:cubicBezTo>
                      <a:cubicBezTo>
                        <a:pt x="193" y="643"/>
                        <a:pt x="191" y="647"/>
                        <a:pt x="190" y="649"/>
                      </a:cubicBezTo>
                      <a:cubicBezTo>
                        <a:pt x="188" y="651"/>
                        <a:pt x="186" y="653"/>
                        <a:pt x="183" y="652"/>
                      </a:cubicBezTo>
                      <a:cubicBezTo>
                        <a:pt x="177" y="650"/>
                        <a:pt x="181" y="641"/>
                        <a:pt x="183" y="637"/>
                      </a:cubicBezTo>
                      <a:cubicBezTo>
                        <a:pt x="181" y="636"/>
                        <a:pt x="179" y="635"/>
                        <a:pt x="177" y="634"/>
                      </a:cubicBezTo>
                      <a:cubicBezTo>
                        <a:pt x="175" y="639"/>
                        <a:pt x="172" y="644"/>
                        <a:pt x="173" y="649"/>
                      </a:cubicBezTo>
                      <a:cubicBezTo>
                        <a:pt x="173" y="655"/>
                        <a:pt x="178" y="660"/>
                        <a:pt x="184" y="659"/>
                      </a:cubicBezTo>
                      <a:cubicBezTo>
                        <a:pt x="191" y="658"/>
                        <a:pt x="195" y="653"/>
                        <a:pt x="198" y="647"/>
                      </a:cubicBezTo>
                      <a:close/>
                      <a:moveTo>
                        <a:pt x="318" y="122"/>
                      </a:moveTo>
                      <a:cubicBezTo>
                        <a:pt x="316" y="119"/>
                        <a:pt x="318" y="114"/>
                        <a:pt x="315" y="111"/>
                      </a:cubicBezTo>
                      <a:cubicBezTo>
                        <a:pt x="313" y="108"/>
                        <a:pt x="311" y="112"/>
                        <a:pt x="311" y="114"/>
                      </a:cubicBezTo>
                      <a:cubicBezTo>
                        <a:pt x="310" y="116"/>
                        <a:pt x="310" y="118"/>
                        <a:pt x="310" y="121"/>
                      </a:cubicBezTo>
                      <a:cubicBezTo>
                        <a:pt x="310" y="121"/>
                        <a:pt x="310" y="121"/>
                        <a:pt x="310" y="121"/>
                      </a:cubicBezTo>
                      <a:cubicBezTo>
                        <a:pt x="313" y="122"/>
                        <a:pt x="315" y="122"/>
                        <a:pt x="318" y="122"/>
                      </a:cubicBezTo>
                      <a:close/>
                      <a:moveTo>
                        <a:pt x="189" y="639"/>
                      </a:moveTo>
                      <a:cubicBezTo>
                        <a:pt x="188" y="639"/>
                        <a:pt x="186" y="638"/>
                        <a:pt x="185" y="637"/>
                      </a:cubicBezTo>
                      <a:cubicBezTo>
                        <a:pt x="184" y="640"/>
                        <a:pt x="181" y="648"/>
                        <a:pt x="184" y="649"/>
                      </a:cubicBezTo>
                      <a:cubicBezTo>
                        <a:pt x="187" y="650"/>
                        <a:pt x="188" y="642"/>
                        <a:pt x="189" y="639"/>
                      </a:cubicBezTo>
                      <a:close/>
                      <a:moveTo>
                        <a:pt x="293" y="121"/>
                      </a:moveTo>
                      <a:cubicBezTo>
                        <a:pt x="295" y="121"/>
                        <a:pt x="296" y="121"/>
                        <a:pt x="298" y="121"/>
                      </a:cubicBezTo>
                      <a:cubicBezTo>
                        <a:pt x="298" y="113"/>
                        <a:pt x="295" y="101"/>
                        <a:pt x="287" y="99"/>
                      </a:cubicBezTo>
                      <a:cubicBezTo>
                        <a:pt x="275" y="96"/>
                        <a:pt x="272" y="113"/>
                        <a:pt x="273" y="121"/>
                      </a:cubicBezTo>
                      <a:cubicBezTo>
                        <a:pt x="274" y="121"/>
                        <a:pt x="276" y="121"/>
                        <a:pt x="278" y="121"/>
                      </a:cubicBezTo>
                      <a:cubicBezTo>
                        <a:pt x="276" y="116"/>
                        <a:pt x="278" y="107"/>
                        <a:pt x="285" y="107"/>
                      </a:cubicBezTo>
                      <a:cubicBezTo>
                        <a:pt x="291" y="107"/>
                        <a:pt x="294" y="115"/>
                        <a:pt x="293" y="120"/>
                      </a:cubicBezTo>
                      <a:cubicBezTo>
                        <a:pt x="293" y="120"/>
                        <a:pt x="293" y="121"/>
                        <a:pt x="293" y="121"/>
                      </a:cubicBezTo>
                      <a:close/>
                      <a:moveTo>
                        <a:pt x="173" y="632"/>
                      </a:moveTo>
                      <a:cubicBezTo>
                        <a:pt x="171" y="632"/>
                        <a:pt x="169" y="631"/>
                        <a:pt x="167" y="630"/>
                      </a:cubicBezTo>
                      <a:cubicBezTo>
                        <a:pt x="166" y="632"/>
                        <a:pt x="165" y="634"/>
                        <a:pt x="163" y="636"/>
                      </a:cubicBezTo>
                      <a:cubicBezTo>
                        <a:pt x="161" y="638"/>
                        <a:pt x="158" y="639"/>
                        <a:pt x="155" y="638"/>
                      </a:cubicBezTo>
                      <a:cubicBezTo>
                        <a:pt x="149" y="636"/>
                        <a:pt x="150" y="627"/>
                        <a:pt x="155" y="623"/>
                      </a:cubicBezTo>
                      <a:cubicBezTo>
                        <a:pt x="152" y="622"/>
                        <a:pt x="149" y="621"/>
                        <a:pt x="146" y="619"/>
                      </a:cubicBezTo>
                      <a:cubicBezTo>
                        <a:pt x="144" y="618"/>
                        <a:pt x="141" y="617"/>
                        <a:pt x="139" y="615"/>
                      </a:cubicBezTo>
                      <a:cubicBezTo>
                        <a:pt x="138" y="618"/>
                        <a:pt x="136" y="622"/>
                        <a:pt x="133" y="624"/>
                      </a:cubicBezTo>
                      <a:cubicBezTo>
                        <a:pt x="131" y="625"/>
                        <a:pt x="128" y="625"/>
                        <a:pt x="126" y="624"/>
                      </a:cubicBezTo>
                      <a:cubicBezTo>
                        <a:pt x="123" y="622"/>
                        <a:pt x="124" y="618"/>
                        <a:pt x="126" y="616"/>
                      </a:cubicBezTo>
                      <a:cubicBezTo>
                        <a:pt x="127" y="613"/>
                        <a:pt x="128" y="611"/>
                        <a:pt x="130" y="610"/>
                      </a:cubicBezTo>
                      <a:cubicBezTo>
                        <a:pt x="129" y="609"/>
                        <a:pt x="127" y="608"/>
                        <a:pt x="126" y="607"/>
                      </a:cubicBezTo>
                      <a:cubicBezTo>
                        <a:pt x="120" y="613"/>
                        <a:pt x="109" y="630"/>
                        <a:pt x="120" y="636"/>
                      </a:cubicBezTo>
                      <a:cubicBezTo>
                        <a:pt x="131" y="641"/>
                        <a:pt x="140" y="628"/>
                        <a:pt x="144" y="620"/>
                      </a:cubicBezTo>
                      <a:cubicBezTo>
                        <a:pt x="145" y="619"/>
                        <a:pt x="146" y="619"/>
                        <a:pt x="146" y="619"/>
                      </a:cubicBezTo>
                      <a:cubicBezTo>
                        <a:pt x="147" y="620"/>
                        <a:pt x="148" y="621"/>
                        <a:pt x="147" y="622"/>
                      </a:cubicBezTo>
                      <a:cubicBezTo>
                        <a:pt x="144" y="630"/>
                        <a:pt x="141" y="644"/>
                        <a:pt x="152" y="648"/>
                      </a:cubicBezTo>
                      <a:cubicBezTo>
                        <a:pt x="162" y="651"/>
                        <a:pt x="169" y="640"/>
                        <a:pt x="173" y="632"/>
                      </a:cubicBezTo>
                      <a:close/>
                      <a:moveTo>
                        <a:pt x="290" y="121"/>
                      </a:moveTo>
                      <a:cubicBezTo>
                        <a:pt x="290" y="121"/>
                        <a:pt x="290" y="120"/>
                        <a:pt x="290" y="120"/>
                      </a:cubicBezTo>
                      <a:cubicBezTo>
                        <a:pt x="289" y="117"/>
                        <a:pt x="290" y="112"/>
                        <a:pt x="286" y="111"/>
                      </a:cubicBezTo>
                      <a:cubicBezTo>
                        <a:pt x="280" y="109"/>
                        <a:pt x="280" y="118"/>
                        <a:pt x="280" y="121"/>
                      </a:cubicBezTo>
                      <a:cubicBezTo>
                        <a:pt x="283" y="121"/>
                        <a:pt x="287" y="121"/>
                        <a:pt x="290" y="121"/>
                      </a:cubicBezTo>
                      <a:close/>
                      <a:moveTo>
                        <a:pt x="164" y="628"/>
                      </a:moveTo>
                      <a:cubicBezTo>
                        <a:pt x="164" y="628"/>
                        <a:pt x="164" y="628"/>
                        <a:pt x="164" y="628"/>
                      </a:cubicBezTo>
                      <a:cubicBezTo>
                        <a:pt x="163" y="628"/>
                        <a:pt x="163" y="627"/>
                        <a:pt x="163" y="627"/>
                      </a:cubicBezTo>
                      <a:cubicBezTo>
                        <a:pt x="161" y="626"/>
                        <a:pt x="159" y="625"/>
                        <a:pt x="157" y="624"/>
                      </a:cubicBezTo>
                      <a:cubicBezTo>
                        <a:pt x="156" y="626"/>
                        <a:pt x="154" y="628"/>
                        <a:pt x="154" y="630"/>
                      </a:cubicBezTo>
                      <a:cubicBezTo>
                        <a:pt x="154" y="633"/>
                        <a:pt x="155" y="635"/>
                        <a:pt x="158" y="635"/>
                      </a:cubicBezTo>
                      <a:cubicBezTo>
                        <a:pt x="160" y="634"/>
                        <a:pt x="162" y="632"/>
                        <a:pt x="163" y="630"/>
                      </a:cubicBezTo>
                      <a:cubicBezTo>
                        <a:pt x="163" y="630"/>
                        <a:pt x="163" y="629"/>
                        <a:pt x="164" y="628"/>
                      </a:cubicBezTo>
                      <a:close/>
                      <a:moveTo>
                        <a:pt x="269" y="121"/>
                      </a:moveTo>
                      <a:cubicBezTo>
                        <a:pt x="269" y="121"/>
                        <a:pt x="269" y="121"/>
                        <a:pt x="269" y="121"/>
                      </a:cubicBezTo>
                      <a:cubicBezTo>
                        <a:pt x="266" y="113"/>
                        <a:pt x="261" y="100"/>
                        <a:pt x="250" y="100"/>
                      </a:cubicBezTo>
                      <a:cubicBezTo>
                        <a:pt x="240" y="101"/>
                        <a:pt x="238" y="115"/>
                        <a:pt x="238" y="124"/>
                      </a:cubicBezTo>
                      <a:cubicBezTo>
                        <a:pt x="238" y="124"/>
                        <a:pt x="238" y="125"/>
                        <a:pt x="238" y="125"/>
                      </a:cubicBezTo>
                      <a:cubicBezTo>
                        <a:pt x="241" y="125"/>
                        <a:pt x="243" y="124"/>
                        <a:pt x="245" y="124"/>
                      </a:cubicBezTo>
                      <a:cubicBezTo>
                        <a:pt x="244" y="122"/>
                        <a:pt x="244" y="119"/>
                        <a:pt x="245" y="117"/>
                      </a:cubicBezTo>
                      <a:cubicBezTo>
                        <a:pt x="245" y="114"/>
                        <a:pt x="247" y="111"/>
                        <a:pt x="250" y="110"/>
                      </a:cubicBezTo>
                      <a:cubicBezTo>
                        <a:pt x="253" y="109"/>
                        <a:pt x="256" y="111"/>
                        <a:pt x="257" y="113"/>
                      </a:cubicBezTo>
                      <a:cubicBezTo>
                        <a:pt x="258" y="114"/>
                        <a:pt x="259" y="116"/>
                        <a:pt x="260" y="117"/>
                      </a:cubicBezTo>
                      <a:cubicBezTo>
                        <a:pt x="260" y="118"/>
                        <a:pt x="261" y="119"/>
                        <a:pt x="261" y="121"/>
                      </a:cubicBezTo>
                      <a:cubicBezTo>
                        <a:pt x="261" y="121"/>
                        <a:pt x="261" y="122"/>
                        <a:pt x="261" y="122"/>
                      </a:cubicBezTo>
                      <a:cubicBezTo>
                        <a:pt x="263" y="122"/>
                        <a:pt x="266" y="122"/>
                        <a:pt x="269" y="121"/>
                      </a:cubicBezTo>
                      <a:close/>
                      <a:moveTo>
                        <a:pt x="269" y="112"/>
                      </a:moveTo>
                      <a:cubicBezTo>
                        <a:pt x="270" y="106"/>
                        <a:pt x="273" y="99"/>
                        <a:pt x="279" y="96"/>
                      </a:cubicBezTo>
                      <a:cubicBezTo>
                        <a:pt x="272" y="96"/>
                        <a:pt x="264" y="97"/>
                        <a:pt x="257" y="97"/>
                      </a:cubicBezTo>
                      <a:cubicBezTo>
                        <a:pt x="263" y="100"/>
                        <a:pt x="266" y="106"/>
                        <a:pt x="269" y="112"/>
                      </a:cubicBezTo>
                      <a:close/>
                      <a:moveTo>
                        <a:pt x="260" y="122"/>
                      </a:moveTo>
                      <a:cubicBezTo>
                        <a:pt x="256" y="122"/>
                        <a:pt x="256" y="117"/>
                        <a:pt x="254" y="115"/>
                      </a:cubicBezTo>
                      <a:cubicBezTo>
                        <a:pt x="250" y="110"/>
                        <a:pt x="246" y="120"/>
                        <a:pt x="248" y="123"/>
                      </a:cubicBezTo>
                      <a:cubicBezTo>
                        <a:pt x="248" y="123"/>
                        <a:pt x="248" y="123"/>
                        <a:pt x="248" y="124"/>
                      </a:cubicBezTo>
                      <a:cubicBezTo>
                        <a:pt x="252" y="123"/>
                        <a:pt x="256" y="123"/>
                        <a:pt x="260" y="122"/>
                      </a:cubicBezTo>
                      <a:close/>
                      <a:moveTo>
                        <a:pt x="136" y="614"/>
                      </a:moveTo>
                      <a:cubicBezTo>
                        <a:pt x="135" y="613"/>
                        <a:pt x="135" y="613"/>
                        <a:pt x="134" y="613"/>
                      </a:cubicBezTo>
                      <a:cubicBezTo>
                        <a:pt x="134" y="612"/>
                        <a:pt x="133" y="612"/>
                        <a:pt x="132" y="611"/>
                      </a:cubicBezTo>
                      <a:cubicBezTo>
                        <a:pt x="131" y="613"/>
                        <a:pt x="130" y="614"/>
                        <a:pt x="129" y="615"/>
                      </a:cubicBezTo>
                      <a:cubicBezTo>
                        <a:pt x="128" y="617"/>
                        <a:pt x="126" y="621"/>
                        <a:pt x="129" y="621"/>
                      </a:cubicBezTo>
                      <a:cubicBezTo>
                        <a:pt x="133" y="622"/>
                        <a:pt x="134" y="616"/>
                        <a:pt x="136" y="614"/>
                      </a:cubicBezTo>
                      <a:close/>
                      <a:moveTo>
                        <a:pt x="234" y="126"/>
                      </a:moveTo>
                      <a:cubicBezTo>
                        <a:pt x="234" y="125"/>
                        <a:pt x="234" y="125"/>
                        <a:pt x="234" y="124"/>
                      </a:cubicBezTo>
                      <a:cubicBezTo>
                        <a:pt x="232" y="115"/>
                        <a:pt x="225" y="106"/>
                        <a:pt x="215" y="109"/>
                      </a:cubicBezTo>
                      <a:cubicBezTo>
                        <a:pt x="203" y="111"/>
                        <a:pt x="204" y="123"/>
                        <a:pt x="207" y="133"/>
                      </a:cubicBezTo>
                      <a:cubicBezTo>
                        <a:pt x="209" y="132"/>
                        <a:pt x="210" y="132"/>
                        <a:pt x="212" y="131"/>
                      </a:cubicBezTo>
                      <a:cubicBezTo>
                        <a:pt x="211" y="126"/>
                        <a:pt x="210" y="118"/>
                        <a:pt x="217" y="117"/>
                      </a:cubicBezTo>
                      <a:cubicBezTo>
                        <a:pt x="222" y="115"/>
                        <a:pt x="228" y="122"/>
                        <a:pt x="227" y="127"/>
                      </a:cubicBezTo>
                      <a:cubicBezTo>
                        <a:pt x="230" y="127"/>
                        <a:pt x="232" y="126"/>
                        <a:pt x="234" y="126"/>
                      </a:cubicBezTo>
                      <a:close/>
                      <a:moveTo>
                        <a:pt x="235" y="114"/>
                      </a:moveTo>
                      <a:cubicBezTo>
                        <a:pt x="236" y="108"/>
                        <a:pt x="238" y="103"/>
                        <a:pt x="242" y="100"/>
                      </a:cubicBezTo>
                      <a:cubicBezTo>
                        <a:pt x="234" y="101"/>
                        <a:pt x="227" y="102"/>
                        <a:pt x="219" y="104"/>
                      </a:cubicBezTo>
                      <a:cubicBezTo>
                        <a:pt x="226" y="104"/>
                        <a:pt x="231" y="108"/>
                        <a:pt x="235" y="114"/>
                      </a:cubicBezTo>
                      <a:close/>
                      <a:moveTo>
                        <a:pt x="120" y="605"/>
                      </a:moveTo>
                      <a:cubicBezTo>
                        <a:pt x="120" y="605"/>
                        <a:pt x="120" y="604"/>
                        <a:pt x="121" y="604"/>
                      </a:cubicBezTo>
                      <a:cubicBezTo>
                        <a:pt x="119" y="603"/>
                        <a:pt x="117" y="601"/>
                        <a:pt x="115" y="600"/>
                      </a:cubicBezTo>
                      <a:cubicBezTo>
                        <a:pt x="113" y="605"/>
                        <a:pt x="106" y="611"/>
                        <a:pt x="101" y="608"/>
                      </a:cubicBezTo>
                      <a:cubicBezTo>
                        <a:pt x="94" y="604"/>
                        <a:pt x="100" y="594"/>
                        <a:pt x="105" y="593"/>
                      </a:cubicBezTo>
                      <a:cubicBezTo>
                        <a:pt x="105" y="592"/>
                        <a:pt x="106" y="592"/>
                        <a:pt x="106" y="592"/>
                      </a:cubicBezTo>
                      <a:cubicBezTo>
                        <a:pt x="105" y="591"/>
                        <a:pt x="103" y="590"/>
                        <a:pt x="102" y="589"/>
                      </a:cubicBezTo>
                      <a:cubicBezTo>
                        <a:pt x="97" y="595"/>
                        <a:pt x="86" y="609"/>
                        <a:pt x="94" y="616"/>
                      </a:cubicBezTo>
                      <a:cubicBezTo>
                        <a:pt x="104" y="624"/>
                        <a:pt x="114" y="612"/>
                        <a:pt x="120" y="605"/>
                      </a:cubicBezTo>
                      <a:close/>
                      <a:moveTo>
                        <a:pt x="113" y="634"/>
                      </a:moveTo>
                      <a:cubicBezTo>
                        <a:pt x="110" y="628"/>
                        <a:pt x="112" y="621"/>
                        <a:pt x="116" y="616"/>
                      </a:cubicBezTo>
                      <a:cubicBezTo>
                        <a:pt x="109" y="621"/>
                        <a:pt x="101" y="625"/>
                        <a:pt x="93" y="620"/>
                      </a:cubicBezTo>
                      <a:cubicBezTo>
                        <a:pt x="92" y="619"/>
                        <a:pt x="91" y="619"/>
                        <a:pt x="91" y="618"/>
                      </a:cubicBezTo>
                      <a:cubicBezTo>
                        <a:pt x="85" y="613"/>
                        <a:pt x="87" y="604"/>
                        <a:pt x="92" y="597"/>
                      </a:cubicBezTo>
                      <a:cubicBezTo>
                        <a:pt x="86" y="600"/>
                        <a:pt x="79" y="602"/>
                        <a:pt x="73" y="601"/>
                      </a:cubicBezTo>
                      <a:cubicBezTo>
                        <a:pt x="78" y="607"/>
                        <a:pt x="84" y="613"/>
                        <a:pt x="91" y="619"/>
                      </a:cubicBezTo>
                      <a:cubicBezTo>
                        <a:pt x="93" y="621"/>
                        <a:pt x="95" y="623"/>
                        <a:pt x="97" y="625"/>
                      </a:cubicBezTo>
                      <a:cubicBezTo>
                        <a:pt x="97" y="625"/>
                        <a:pt x="98" y="625"/>
                        <a:pt x="98" y="625"/>
                      </a:cubicBezTo>
                      <a:cubicBezTo>
                        <a:pt x="98" y="625"/>
                        <a:pt x="99" y="625"/>
                        <a:pt x="99" y="626"/>
                      </a:cubicBezTo>
                      <a:cubicBezTo>
                        <a:pt x="100" y="626"/>
                        <a:pt x="100" y="626"/>
                        <a:pt x="100" y="626"/>
                      </a:cubicBezTo>
                      <a:cubicBezTo>
                        <a:pt x="100" y="626"/>
                        <a:pt x="101" y="626"/>
                        <a:pt x="101" y="626"/>
                      </a:cubicBezTo>
                      <a:cubicBezTo>
                        <a:pt x="105" y="629"/>
                        <a:pt x="109" y="631"/>
                        <a:pt x="113" y="634"/>
                      </a:cubicBezTo>
                      <a:close/>
                      <a:moveTo>
                        <a:pt x="214" y="131"/>
                      </a:moveTo>
                      <a:cubicBezTo>
                        <a:pt x="218" y="130"/>
                        <a:pt x="221" y="129"/>
                        <a:pt x="224" y="128"/>
                      </a:cubicBezTo>
                      <a:cubicBezTo>
                        <a:pt x="223" y="125"/>
                        <a:pt x="223" y="119"/>
                        <a:pt x="218" y="120"/>
                      </a:cubicBezTo>
                      <a:cubicBezTo>
                        <a:pt x="213" y="120"/>
                        <a:pt x="214" y="127"/>
                        <a:pt x="214" y="131"/>
                      </a:cubicBezTo>
                      <a:close/>
                      <a:moveTo>
                        <a:pt x="110" y="601"/>
                      </a:moveTo>
                      <a:cubicBezTo>
                        <a:pt x="111" y="600"/>
                        <a:pt x="111" y="598"/>
                        <a:pt x="112" y="597"/>
                      </a:cubicBezTo>
                      <a:cubicBezTo>
                        <a:pt x="111" y="596"/>
                        <a:pt x="110" y="595"/>
                        <a:pt x="109" y="594"/>
                      </a:cubicBezTo>
                      <a:cubicBezTo>
                        <a:pt x="109" y="593"/>
                        <a:pt x="108" y="593"/>
                        <a:pt x="108" y="593"/>
                      </a:cubicBezTo>
                      <a:cubicBezTo>
                        <a:pt x="108" y="593"/>
                        <a:pt x="107" y="593"/>
                        <a:pt x="107" y="594"/>
                      </a:cubicBezTo>
                      <a:cubicBezTo>
                        <a:pt x="107" y="594"/>
                        <a:pt x="107" y="594"/>
                        <a:pt x="107" y="594"/>
                      </a:cubicBezTo>
                      <a:cubicBezTo>
                        <a:pt x="107" y="594"/>
                        <a:pt x="107" y="594"/>
                        <a:pt x="107" y="595"/>
                      </a:cubicBezTo>
                      <a:cubicBezTo>
                        <a:pt x="108" y="596"/>
                        <a:pt x="107" y="596"/>
                        <a:pt x="106" y="596"/>
                      </a:cubicBezTo>
                      <a:cubicBezTo>
                        <a:pt x="106" y="596"/>
                        <a:pt x="106" y="596"/>
                        <a:pt x="106" y="596"/>
                      </a:cubicBezTo>
                      <a:cubicBezTo>
                        <a:pt x="106" y="596"/>
                        <a:pt x="106" y="596"/>
                        <a:pt x="105" y="596"/>
                      </a:cubicBezTo>
                      <a:cubicBezTo>
                        <a:pt x="105" y="596"/>
                        <a:pt x="105" y="596"/>
                        <a:pt x="105" y="596"/>
                      </a:cubicBezTo>
                      <a:cubicBezTo>
                        <a:pt x="104" y="597"/>
                        <a:pt x="103" y="598"/>
                        <a:pt x="102" y="599"/>
                      </a:cubicBezTo>
                      <a:cubicBezTo>
                        <a:pt x="101" y="601"/>
                        <a:pt x="101" y="604"/>
                        <a:pt x="104" y="605"/>
                      </a:cubicBezTo>
                      <a:cubicBezTo>
                        <a:pt x="106" y="605"/>
                        <a:pt x="108" y="603"/>
                        <a:pt x="110" y="601"/>
                      </a:cubicBezTo>
                      <a:close/>
                      <a:moveTo>
                        <a:pt x="99" y="586"/>
                      </a:moveTo>
                      <a:cubicBezTo>
                        <a:pt x="99" y="586"/>
                        <a:pt x="99" y="586"/>
                        <a:pt x="99" y="586"/>
                      </a:cubicBezTo>
                      <a:cubicBezTo>
                        <a:pt x="96" y="584"/>
                        <a:pt x="93" y="581"/>
                        <a:pt x="91" y="579"/>
                      </a:cubicBezTo>
                      <a:cubicBezTo>
                        <a:pt x="91" y="581"/>
                        <a:pt x="88" y="585"/>
                        <a:pt x="85" y="586"/>
                      </a:cubicBezTo>
                      <a:cubicBezTo>
                        <a:pt x="83" y="587"/>
                        <a:pt x="79" y="587"/>
                        <a:pt x="77" y="585"/>
                      </a:cubicBezTo>
                      <a:cubicBezTo>
                        <a:pt x="75" y="582"/>
                        <a:pt x="76" y="578"/>
                        <a:pt x="78" y="576"/>
                      </a:cubicBezTo>
                      <a:cubicBezTo>
                        <a:pt x="80" y="574"/>
                        <a:pt x="82" y="572"/>
                        <a:pt x="85" y="571"/>
                      </a:cubicBezTo>
                      <a:cubicBezTo>
                        <a:pt x="83" y="569"/>
                        <a:pt x="82" y="567"/>
                        <a:pt x="80" y="565"/>
                      </a:cubicBezTo>
                      <a:cubicBezTo>
                        <a:pt x="78" y="562"/>
                        <a:pt x="76" y="560"/>
                        <a:pt x="74" y="557"/>
                      </a:cubicBezTo>
                      <a:cubicBezTo>
                        <a:pt x="70" y="561"/>
                        <a:pt x="62" y="566"/>
                        <a:pt x="59" y="560"/>
                      </a:cubicBezTo>
                      <a:cubicBezTo>
                        <a:pt x="56" y="554"/>
                        <a:pt x="63" y="549"/>
                        <a:pt x="68" y="548"/>
                      </a:cubicBezTo>
                      <a:cubicBezTo>
                        <a:pt x="67" y="546"/>
                        <a:pt x="66" y="545"/>
                        <a:pt x="65" y="543"/>
                      </a:cubicBezTo>
                      <a:cubicBezTo>
                        <a:pt x="65" y="543"/>
                        <a:pt x="65" y="543"/>
                        <a:pt x="65" y="544"/>
                      </a:cubicBezTo>
                      <a:cubicBezTo>
                        <a:pt x="65" y="544"/>
                        <a:pt x="65" y="544"/>
                        <a:pt x="65" y="544"/>
                      </a:cubicBezTo>
                      <a:cubicBezTo>
                        <a:pt x="65" y="544"/>
                        <a:pt x="64" y="544"/>
                        <a:pt x="64" y="545"/>
                      </a:cubicBezTo>
                      <a:cubicBezTo>
                        <a:pt x="58" y="549"/>
                        <a:pt x="48" y="561"/>
                        <a:pt x="54" y="569"/>
                      </a:cubicBezTo>
                      <a:cubicBezTo>
                        <a:pt x="60" y="577"/>
                        <a:pt x="71" y="568"/>
                        <a:pt x="77" y="565"/>
                      </a:cubicBezTo>
                      <a:cubicBezTo>
                        <a:pt x="78" y="564"/>
                        <a:pt x="79" y="565"/>
                        <a:pt x="80" y="565"/>
                      </a:cubicBezTo>
                      <a:cubicBezTo>
                        <a:pt x="80" y="566"/>
                        <a:pt x="81" y="567"/>
                        <a:pt x="80" y="568"/>
                      </a:cubicBezTo>
                      <a:cubicBezTo>
                        <a:pt x="77" y="572"/>
                        <a:pt x="74" y="577"/>
                        <a:pt x="71" y="582"/>
                      </a:cubicBezTo>
                      <a:cubicBezTo>
                        <a:pt x="68" y="588"/>
                        <a:pt x="65" y="596"/>
                        <a:pt x="74" y="597"/>
                      </a:cubicBezTo>
                      <a:cubicBezTo>
                        <a:pt x="83" y="598"/>
                        <a:pt x="93" y="592"/>
                        <a:pt x="99" y="586"/>
                      </a:cubicBezTo>
                      <a:close/>
                      <a:moveTo>
                        <a:pt x="185" y="141"/>
                      </a:moveTo>
                      <a:cubicBezTo>
                        <a:pt x="188" y="139"/>
                        <a:pt x="192" y="138"/>
                        <a:pt x="195" y="137"/>
                      </a:cubicBezTo>
                      <a:cubicBezTo>
                        <a:pt x="193" y="134"/>
                        <a:pt x="190" y="128"/>
                        <a:pt x="186" y="131"/>
                      </a:cubicBezTo>
                      <a:cubicBezTo>
                        <a:pt x="183" y="134"/>
                        <a:pt x="184" y="138"/>
                        <a:pt x="185" y="141"/>
                      </a:cubicBezTo>
                      <a:close/>
                      <a:moveTo>
                        <a:pt x="89" y="576"/>
                      </a:moveTo>
                      <a:cubicBezTo>
                        <a:pt x="89" y="576"/>
                        <a:pt x="89" y="576"/>
                        <a:pt x="89" y="576"/>
                      </a:cubicBezTo>
                      <a:cubicBezTo>
                        <a:pt x="88" y="576"/>
                        <a:pt x="87" y="575"/>
                        <a:pt x="87" y="574"/>
                      </a:cubicBezTo>
                      <a:cubicBezTo>
                        <a:pt x="83" y="576"/>
                        <a:pt x="77" y="580"/>
                        <a:pt x="81" y="583"/>
                      </a:cubicBezTo>
                      <a:cubicBezTo>
                        <a:pt x="85" y="585"/>
                        <a:pt x="87" y="578"/>
                        <a:pt x="89" y="576"/>
                      </a:cubicBezTo>
                      <a:close/>
                      <a:moveTo>
                        <a:pt x="166" y="143"/>
                      </a:moveTo>
                      <a:cubicBezTo>
                        <a:pt x="167" y="143"/>
                        <a:pt x="167" y="143"/>
                        <a:pt x="167" y="144"/>
                      </a:cubicBezTo>
                      <a:cubicBezTo>
                        <a:pt x="164" y="137"/>
                        <a:pt x="157" y="131"/>
                        <a:pt x="149" y="135"/>
                      </a:cubicBezTo>
                      <a:cubicBezTo>
                        <a:pt x="140" y="141"/>
                        <a:pt x="148" y="151"/>
                        <a:pt x="152" y="157"/>
                      </a:cubicBezTo>
                      <a:cubicBezTo>
                        <a:pt x="154" y="156"/>
                        <a:pt x="156" y="155"/>
                        <a:pt x="158" y="154"/>
                      </a:cubicBezTo>
                      <a:cubicBezTo>
                        <a:pt x="156" y="151"/>
                        <a:pt x="155" y="148"/>
                        <a:pt x="155" y="145"/>
                      </a:cubicBezTo>
                      <a:cubicBezTo>
                        <a:pt x="154" y="142"/>
                        <a:pt x="156" y="141"/>
                        <a:pt x="159" y="141"/>
                      </a:cubicBezTo>
                      <a:cubicBezTo>
                        <a:pt x="162" y="140"/>
                        <a:pt x="164" y="141"/>
                        <a:pt x="166" y="143"/>
                      </a:cubicBezTo>
                      <a:close/>
                      <a:moveTo>
                        <a:pt x="167" y="149"/>
                      </a:moveTo>
                      <a:cubicBezTo>
                        <a:pt x="166" y="149"/>
                        <a:pt x="166" y="148"/>
                        <a:pt x="165" y="147"/>
                      </a:cubicBezTo>
                      <a:cubicBezTo>
                        <a:pt x="164" y="146"/>
                        <a:pt x="163" y="145"/>
                        <a:pt x="161" y="144"/>
                      </a:cubicBezTo>
                      <a:cubicBezTo>
                        <a:pt x="161" y="144"/>
                        <a:pt x="159" y="144"/>
                        <a:pt x="159" y="144"/>
                      </a:cubicBezTo>
                      <a:cubicBezTo>
                        <a:pt x="158" y="145"/>
                        <a:pt x="159" y="147"/>
                        <a:pt x="159" y="148"/>
                      </a:cubicBezTo>
                      <a:cubicBezTo>
                        <a:pt x="159" y="150"/>
                        <a:pt x="160" y="151"/>
                        <a:pt x="161" y="153"/>
                      </a:cubicBezTo>
                      <a:cubicBezTo>
                        <a:pt x="163" y="151"/>
                        <a:pt x="165" y="150"/>
                        <a:pt x="167" y="149"/>
                      </a:cubicBezTo>
                      <a:close/>
                      <a:moveTo>
                        <a:pt x="72" y="554"/>
                      </a:moveTo>
                      <a:cubicBezTo>
                        <a:pt x="71" y="552"/>
                        <a:pt x="70" y="551"/>
                        <a:pt x="69" y="550"/>
                      </a:cubicBezTo>
                      <a:cubicBezTo>
                        <a:pt x="66" y="551"/>
                        <a:pt x="61" y="554"/>
                        <a:pt x="62" y="557"/>
                      </a:cubicBezTo>
                      <a:cubicBezTo>
                        <a:pt x="63" y="560"/>
                        <a:pt x="66" y="558"/>
                        <a:pt x="68" y="557"/>
                      </a:cubicBezTo>
                      <a:cubicBezTo>
                        <a:pt x="70" y="556"/>
                        <a:pt x="71" y="555"/>
                        <a:pt x="72" y="554"/>
                      </a:cubicBezTo>
                      <a:close/>
                      <a:moveTo>
                        <a:pt x="63" y="540"/>
                      </a:moveTo>
                      <a:cubicBezTo>
                        <a:pt x="63" y="540"/>
                        <a:pt x="63" y="540"/>
                        <a:pt x="63" y="540"/>
                      </a:cubicBezTo>
                      <a:cubicBezTo>
                        <a:pt x="62" y="537"/>
                        <a:pt x="60" y="535"/>
                        <a:pt x="59" y="532"/>
                      </a:cubicBezTo>
                      <a:cubicBezTo>
                        <a:pt x="57" y="534"/>
                        <a:pt x="55" y="536"/>
                        <a:pt x="52" y="537"/>
                      </a:cubicBezTo>
                      <a:cubicBezTo>
                        <a:pt x="50" y="537"/>
                        <a:pt x="47" y="537"/>
                        <a:pt x="46" y="534"/>
                      </a:cubicBezTo>
                      <a:cubicBezTo>
                        <a:pt x="44" y="532"/>
                        <a:pt x="47" y="528"/>
                        <a:pt x="49" y="527"/>
                      </a:cubicBezTo>
                      <a:cubicBezTo>
                        <a:pt x="50" y="525"/>
                        <a:pt x="52" y="524"/>
                        <a:pt x="54" y="524"/>
                      </a:cubicBezTo>
                      <a:cubicBezTo>
                        <a:pt x="54" y="522"/>
                        <a:pt x="53" y="520"/>
                        <a:pt x="52" y="518"/>
                      </a:cubicBezTo>
                      <a:cubicBezTo>
                        <a:pt x="46" y="523"/>
                        <a:pt x="36" y="531"/>
                        <a:pt x="37" y="540"/>
                      </a:cubicBezTo>
                      <a:cubicBezTo>
                        <a:pt x="39" y="552"/>
                        <a:pt x="57" y="544"/>
                        <a:pt x="63" y="540"/>
                      </a:cubicBezTo>
                      <a:close/>
                      <a:moveTo>
                        <a:pt x="143" y="163"/>
                      </a:moveTo>
                      <a:cubicBezTo>
                        <a:pt x="145" y="162"/>
                        <a:pt x="147" y="161"/>
                        <a:pt x="149" y="160"/>
                      </a:cubicBezTo>
                      <a:cubicBezTo>
                        <a:pt x="147" y="158"/>
                        <a:pt x="145" y="155"/>
                        <a:pt x="144" y="153"/>
                      </a:cubicBezTo>
                      <a:cubicBezTo>
                        <a:pt x="142" y="151"/>
                        <a:pt x="141" y="150"/>
                        <a:pt x="139" y="149"/>
                      </a:cubicBezTo>
                      <a:cubicBezTo>
                        <a:pt x="134" y="147"/>
                        <a:pt x="129" y="146"/>
                        <a:pt x="124" y="149"/>
                      </a:cubicBezTo>
                      <a:cubicBezTo>
                        <a:pt x="113" y="155"/>
                        <a:pt x="120" y="168"/>
                        <a:pt x="125" y="176"/>
                      </a:cubicBezTo>
                      <a:cubicBezTo>
                        <a:pt x="125" y="176"/>
                        <a:pt x="125" y="176"/>
                        <a:pt x="125" y="177"/>
                      </a:cubicBezTo>
                      <a:cubicBezTo>
                        <a:pt x="130" y="172"/>
                        <a:pt x="136" y="168"/>
                        <a:pt x="141" y="165"/>
                      </a:cubicBezTo>
                      <a:cubicBezTo>
                        <a:pt x="140" y="164"/>
                        <a:pt x="139" y="163"/>
                        <a:pt x="138" y="162"/>
                      </a:cubicBezTo>
                      <a:cubicBezTo>
                        <a:pt x="137" y="161"/>
                        <a:pt x="135" y="158"/>
                        <a:pt x="134" y="158"/>
                      </a:cubicBezTo>
                      <a:cubicBezTo>
                        <a:pt x="132" y="157"/>
                        <a:pt x="131" y="160"/>
                        <a:pt x="131" y="162"/>
                      </a:cubicBezTo>
                      <a:cubicBezTo>
                        <a:pt x="131" y="163"/>
                        <a:pt x="133" y="165"/>
                        <a:pt x="134" y="166"/>
                      </a:cubicBezTo>
                      <a:cubicBezTo>
                        <a:pt x="135" y="167"/>
                        <a:pt x="134" y="169"/>
                        <a:pt x="133" y="168"/>
                      </a:cubicBezTo>
                      <a:cubicBezTo>
                        <a:pt x="128" y="166"/>
                        <a:pt x="125" y="159"/>
                        <a:pt x="130" y="155"/>
                      </a:cubicBezTo>
                      <a:cubicBezTo>
                        <a:pt x="132" y="154"/>
                        <a:pt x="135" y="154"/>
                        <a:pt x="137" y="156"/>
                      </a:cubicBezTo>
                      <a:cubicBezTo>
                        <a:pt x="139" y="158"/>
                        <a:pt x="142" y="160"/>
                        <a:pt x="143" y="163"/>
                      </a:cubicBezTo>
                      <a:close/>
                      <a:moveTo>
                        <a:pt x="57" y="529"/>
                      </a:moveTo>
                      <a:cubicBezTo>
                        <a:pt x="57" y="528"/>
                        <a:pt x="56" y="527"/>
                        <a:pt x="56" y="526"/>
                      </a:cubicBezTo>
                      <a:cubicBezTo>
                        <a:pt x="54" y="526"/>
                        <a:pt x="52" y="527"/>
                        <a:pt x="50" y="529"/>
                      </a:cubicBezTo>
                      <a:cubicBezTo>
                        <a:pt x="49" y="530"/>
                        <a:pt x="47" y="532"/>
                        <a:pt x="49" y="533"/>
                      </a:cubicBezTo>
                      <a:cubicBezTo>
                        <a:pt x="52" y="535"/>
                        <a:pt x="55" y="531"/>
                        <a:pt x="57" y="529"/>
                      </a:cubicBezTo>
                      <a:close/>
                      <a:moveTo>
                        <a:pt x="141" y="145"/>
                      </a:moveTo>
                      <a:cubicBezTo>
                        <a:pt x="140" y="141"/>
                        <a:pt x="141" y="137"/>
                        <a:pt x="144" y="134"/>
                      </a:cubicBezTo>
                      <a:cubicBezTo>
                        <a:pt x="139" y="137"/>
                        <a:pt x="135" y="140"/>
                        <a:pt x="130" y="143"/>
                      </a:cubicBezTo>
                      <a:cubicBezTo>
                        <a:pt x="133" y="143"/>
                        <a:pt x="136" y="143"/>
                        <a:pt x="139" y="144"/>
                      </a:cubicBezTo>
                      <a:cubicBezTo>
                        <a:pt x="139" y="145"/>
                        <a:pt x="140" y="145"/>
                        <a:pt x="141" y="145"/>
                      </a:cubicBezTo>
                      <a:close/>
                      <a:moveTo>
                        <a:pt x="49" y="515"/>
                      </a:moveTo>
                      <a:cubicBezTo>
                        <a:pt x="50" y="515"/>
                        <a:pt x="50" y="515"/>
                        <a:pt x="50" y="515"/>
                      </a:cubicBezTo>
                      <a:cubicBezTo>
                        <a:pt x="49" y="512"/>
                        <a:pt x="48" y="510"/>
                        <a:pt x="47" y="507"/>
                      </a:cubicBezTo>
                      <a:cubicBezTo>
                        <a:pt x="46" y="508"/>
                        <a:pt x="45" y="509"/>
                        <a:pt x="44" y="510"/>
                      </a:cubicBezTo>
                      <a:cubicBezTo>
                        <a:pt x="42" y="511"/>
                        <a:pt x="41" y="511"/>
                        <a:pt x="40" y="512"/>
                      </a:cubicBezTo>
                      <a:cubicBezTo>
                        <a:pt x="38" y="513"/>
                        <a:pt x="35" y="512"/>
                        <a:pt x="34" y="511"/>
                      </a:cubicBezTo>
                      <a:cubicBezTo>
                        <a:pt x="29" y="506"/>
                        <a:pt x="40" y="500"/>
                        <a:pt x="43" y="499"/>
                      </a:cubicBezTo>
                      <a:cubicBezTo>
                        <a:pt x="43" y="499"/>
                        <a:pt x="43" y="499"/>
                        <a:pt x="43" y="499"/>
                      </a:cubicBezTo>
                      <a:cubicBezTo>
                        <a:pt x="43" y="497"/>
                        <a:pt x="42" y="495"/>
                        <a:pt x="41" y="493"/>
                      </a:cubicBezTo>
                      <a:cubicBezTo>
                        <a:pt x="41" y="493"/>
                        <a:pt x="41" y="493"/>
                        <a:pt x="40" y="493"/>
                      </a:cubicBezTo>
                      <a:cubicBezTo>
                        <a:pt x="37" y="496"/>
                        <a:pt x="33" y="499"/>
                        <a:pt x="30" y="502"/>
                      </a:cubicBezTo>
                      <a:cubicBezTo>
                        <a:pt x="28" y="505"/>
                        <a:pt x="22" y="510"/>
                        <a:pt x="22" y="514"/>
                      </a:cubicBezTo>
                      <a:cubicBezTo>
                        <a:pt x="21" y="526"/>
                        <a:pt x="45" y="517"/>
                        <a:pt x="49" y="515"/>
                      </a:cubicBezTo>
                      <a:close/>
                      <a:moveTo>
                        <a:pt x="122" y="179"/>
                      </a:moveTo>
                      <a:cubicBezTo>
                        <a:pt x="122" y="179"/>
                        <a:pt x="121" y="179"/>
                        <a:pt x="121" y="179"/>
                      </a:cubicBezTo>
                      <a:cubicBezTo>
                        <a:pt x="117" y="174"/>
                        <a:pt x="107" y="165"/>
                        <a:pt x="100" y="166"/>
                      </a:cubicBezTo>
                      <a:cubicBezTo>
                        <a:pt x="98" y="168"/>
                        <a:pt x="96" y="170"/>
                        <a:pt x="94" y="171"/>
                      </a:cubicBezTo>
                      <a:cubicBezTo>
                        <a:pt x="94" y="172"/>
                        <a:pt x="94" y="172"/>
                        <a:pt x="94" y="172"/>
                      </a:cubicBezTo>
                      <a:cubicBezTo>
                        <a:pt x="91" y="182"/>
                        <a:pt x="96" y="189"/>
                        <a:pt x="103" y="195"/>
                      </a:cubicBezTo>
                      <a:cubicBezTo>
                        <a:pt x="103" y="196"/>
                        <a:pt x="103" y="196"/>
                        <a:pt x="103" y="196"/>
                      </a:cubicBezTo>
                      <a:cubicBezTo>
                        <a:pt x="105" y="194"/>
                        <a:pt x="107" y="192"/>
                        <a:pt x="109" y="190"/>
                      </a:cubicBezTo>
                      <a:cubicBezTo>
                        <a:pt x="105" y="188"/>
                        <a:pt x="101" y="183"/>
                        <a:pt x="104" y="178"/>
                      </a:cubicBezTo>
                      <a:cubicBezTo>
                        <a:pt x="107" y="174"/>
                        <a:pt x="115" y="177"/>
                        <a:pt x="117" y="182"/>
                      </a:cubicBezTo>
                      <a:cubicBezTo>
                        <a:pt x="117" y="182"/>
                        <a:pt x="117" y="183"/>
                        <a:pt x="117" y="183"/>
                      </a:cubicBezTo>
                      <a:cubicBezTo>
                        <a:pt x="116" y="184"/>
                        <a:pt x="116" y="184"/>
                        <a:pt x="115" y="183"/>
                      </a:cubicBezTo>
                      <a:cubicBezTo>
                        <a:pt x="114" y="183"/>
                        <a:pt x="113" y="181"/>
                        <a:pt x="111" y="180"/>
                      </a:cubicBezTo>
                      <a:cubicBezTo>
                        <a:pt x="110" y="179"/>
                        <a:pt x="107" y="179"/>
                        <a:pt x="106" y="181"/>
                      </a:cubicBezTo>
                      <a:cubicBezTo>
                        <a:pt x="105" y="184"/>
                        <a:pt x="108" y="187"/>
                        <a:pt x="111" y="189"/>
                      </a:cubicBezTo>
                      <a:cubicBezTo>
                        <a:pt x="113" y="187"/>
                        <a:pt x="115" y="185"/>
                        <a:pt x="117" y="183"/>
                      </a:cubicBezTo>
                      <a:cubicBezTo>
                        <a:pt x="118" y="182"/>
                        <a:pt x="120" y="180"/>
                        <a:pt x="122" y="179"/>
                      </a:cubicBezTo>
                      <a:close/>
                      <a:moveTo>
                        <a:pt x="46" y="505"/>
                      </a:moveTo>
                      <a:cubicBezTo>
                        <a:pt x="45" y="503"/>
                        <a:pt x="44" y="502"/>
                        <a:pt x="44" y="500"/>
                      </a:cubicBezTo>
                      <a:cubicBezTo>
                        <a:pt x="44" y="500"/>
                        <a:pt x="44" y="500"/>
                        <a:pt x="44" y="500"/>
                      </a:cubicBezTo>
                      <a:cubicBezTo>
                        <a:pt x="42" y="502"/>
                        <a:pt x="40" y="503"/>
                        <a:pt x="38" y="505"/>
                      </a:cubicBezTo>
                      <a:cubicBezTo>
                        <a:pt x="37" y="506"/>
                        <a:pt x="35" y="507"/>
                        <a:pt x="36" y="508"/>
                      </a:cubicBezTo>
                      <a:cubicBezTo>
                        <a:pt x="36" y="509"/>
                        <a:pt x="37" y="509"/>
                        <a:pt x="38" y="509"/>
                      </a:cubicBezTo>
                      <a:cubicBezTo>
                        <a:pt x="41" y="509"/>
                        <a:pt x="43" y="505"/>
                        <a:pt x="46" y="505"/>
                      </a:cubicBezTo>
                      <a:close/>
                      <a:moveTo>
                        <a:pt x="38" y="490"/>
                      </a:moveTo>
                      <a:cubicBezTo>
                        <a:pt x="39" y="490"/>
                        <a:pt x="40" y="490"/>
                        <a:pt x="40" y="490"/>
                      </a:cubicBezTo>
                      <a:cubicBezTo>
                        <a:pt x="39" y="487"/>
                        <a:pt x="38" y="484"/>
                        <a:pt x="37" y="481"/>
                      </a:cubicBezTo>
                      <a:cubicBezTo>
                        <a:pt x="37" y="481"/>
                        <a:pt x="37" y="482"/>
                        <a:pt x="36" y="482"/>
                      </a:cubicBezTo>
                      <a:cubicBezTo>
                        <a:pt x="33" y="483"/>
                        <a:pt x="31" y="485"/>
                        <a:pt x="27" y="486"/>
                      </a:cubicBezTo>
                      <a:cubicBezTo>
                        <a:pt x="24" y="486"/>
                        <a:pt x="21" y="485"/>
                        <a:pt x="21" y="482"/>
                      </a:cubicBezTo>
                      <a:cubicBezTo>
                        <a:pt x="21" y="479"/>
                        <a:pt x="24" y="476"/>
                        <a:pt x="26" y="475"/>
                      </a:cubicBezTo>
                      <a:cubicBezTo>
                        <a:pt x="29" y="473"/>
                        <a:pt x="32" y="473"/>
                        <a:pt x="35" y="473"/>
                      </a:cubicBezTo>
                      <a:cubicBezTo>
                        <a:pt x="34" y="471"/>
                        <a:pt x="34" y="470"/>
                        <a:pt x="33" y="468"/>
                      </a:cubicBezTo>
                      <a:cubicBezTo>
                        <a:pt x="33" y="468"/>
                        <a:pt x="33" y="468"/>
                        <a:pt x="33" y="468"/>
                      </a:cubicBezTo>
                      <a:cubicBezTo>
                        <a:pt x="31" y="469"/>
                        <a:pt x="28" y="470"/>
                        <a:pt x="26" y="471"/>
                      </a:cubicBezTo>
                      <a:cubicBezTo>
                        <a:pt x="20" y="475"/>
                        <a:pt x="13" y="480"/>
                        <a:pt x="12" y="487"/>
                      </a:cubicBezTo>
                      <a:cubicBezTo>
                        <a:pt x="12" y="493"/>
                        <a:pt x="22" y="494"/>
                        <a:pt x="26" y="494"/>
                      </a:cubicBezTo>
                      <a:cubicBezTo>
                        <a:pt x="30" y="494"/>
                        <a:pt x="35" y="493"/>
                        <a:pt x="38" y="490"/>
                      </a:cubicBezTo>
                      <a:close/>
                      <a:moveTo>
                        <a:pt x="116" y="167"/>
                      </a:moveTo>
                      <a:cubicBezTo>
                        <a:pt x="114" y="163"/>
                        <a:pt x="113" y="158"/>
                        <a:pt x="115" y="154"/>
                      </a:cubicBezTo>
                      <a:cubicBezTo>
                        <a:pt x="111" y="156"/>
                        <a:pt x="108" y="159"/>
                        <a:pt x="105" y="162"/>
                      </a:cubicBezTo>
                      <a:cubicBezTo>
                        <a:pt x="109" y="163"/>
                        <a:pt x="112" y="165"/>
                        <a:pt x="116" y="167"/>
                      </a:cubicBezTo>
                      <a:close/>
                      <a:moveTo>
                        <a:pt x="36" y="479"/>
                      </a:moveTo>
                      <a:cubicBezTo>
                        <a:pt x="36" y="479"/>
                        <a:pt x="36" y="479"/>
                        <a:pt x="36" y="479"/>
                      </a:cubicBezTo>
                      <a:cubicBezTo>
                        <a:pt x="36" y="478"/>
                        <a:pt x="36" y="477"/>
                        <a:pt x="35" y="476"/>
                      </a:cubicBezTo>
                      <a:cubicBezTo>
                        <a:pt x="33" y="476"/>
                        <a:pt x="31" y="476"/>
                        <a:pt x="29" y="477"/>
                      </a:cubicBezTo>
                      <a:cubicBezTo>
                        <a:pt x="28" y="477"/>
                        <a:pt x="23" y="481"/>
                        <a:pt x="25" y="482"/>
                      </a:cubicBezTo>
                      <a:cubicBezTo>
                        <a:pt x="27" y="483"/>
                        <a:pt x="30" y="481"/>
                        <a:pt x="31" y="480"/>
                      </a:cubicBezTo>
                      <a:cubicBezTo>
                        <a:pt x="33" y="479"/>
                        <a:pt x="34" y="479"/>
                        <a:pt x="36" y="479"/>
                      </a:cubicBezTo>
                      <a:close/>
                      <a:moveTo>
                        <a:pt x="99" y="201"/>
                      </a:moveTo>
                      <a:cubicBezTo>
                        <a:pt x="99" y="200"/>
                        <a:pt x="100" y="199"/>
                        <a:pt x="101" y="198"/>
                      </a:cubicBezTo>
                      <a:cubicBezTo>
                        <a:pt x="94" y="195"/>
                        <a:pt x="87" y="192"/>
                        <a:pt x="80" y="193"/>
                      </a:cubicBezTo>
                      <a:cubicBezTo>
                        <a:pt x="64" y="195"/>
                        <a:pt x="77" y="212"/>
                        <a:pt x="84" y="217"/>
                      </a:cubicBezTo>
                      <a:cubicBezTo>
                        <a:pt x="84" y="217"/>
                        <a:pt x="84" y="217"/>
                        <a:pt x="84" y="217"/>
                      </a:cubicBezTo>
                      <a:cubicBezTo>
                        <a:pt x="86" y="215"/>
                        <a:pt x="87" y="213"/>
                        <a:pt x="89" y="211"/>
                      </a:cubicBezTo>
                      <a:cubicBezTo>
                        <a:pt x="89" y="211"/>
                        <a:pt x="89" y="211"/>
                        <a:pt x="89" y="211"/>
                      </a:cubicBezTo>
                      <a:cubicBezTo>
                        <a:pt x="86" y="208"/>
                        <a:pt x="82" y="203"/>
                        <a:pt x="86" y="199"/>
                      </a:cubicBezTo>
                      <a:cubicBezTo>
                        <a:pt x="89" y="196"/>
                        <a:pt x="96" y="197"/>
                        <a:pt x="99" y="201"/>
                      </a:cubicBezTo>
                      <a:close/>
                      <a:moveTo>
                        <a:pt x="91" y="209"/>
                      </a:moveTo>
                      <a:cubicBezTo>
                        <a:pt x="93" y="207"/>
                        <a:pt x="94" y="205"/>
                        <a:pt x="96" y="203"/>
                      </a:cubicBezTo>
                      <a:cubicBezTo>
                        <a:pt x="94" y="202"/>
                        <a:pt x="91" y="199"/>
                        <a:pt x="89" y="201"/>
                      </a:cubicBezTo>
                      <a:cubicBezTo>
                        <a:pt x="85" y="203"/>
                        <a:pt x="89" y="207"/>
                        <a:pt x="91" y="209"/>
                      </a:cubicBezTo>
                      <a:cubicBezTo>
                        <a:pt x="91" y="209"/>
                        <a:pt x="91" y="209"/>
                        <a:pt x="91" y="209"/>
                      </a:cubicBezTo>
                      <a:close/>
                      <a:moveTo>
                        <a:pt x="32" y="465"/>
                      </a:moveTo>
                      <a:cubicBezTo>
                        <a:pt x="32" y="463"/>
                        <a:pt x="31" y="461"/>
                        <a:pt x="31" y="459"/>
                      </a:cubicBezTo>
                      <a:cubicBezTo>
                        <a:pt x="26" y="458"/>
                        <a:pt x="19" y="462"/>
                        <a:pt x="17" y="456"/>
                      </a:cubicBezTo>
                      <a:cubicBezTo>
                        <a:pt x="14" y="450"/>
                        <a:pt x="23" y="445"/>
                        <a:pt x="28" y="447"/>
                      </a:cubicBezTo>
                      <a:cubicBezTo>
                        <a:pt x="28" y="447"/>
                        <a:pt x="28" y="447"/>
                        <a:pt x="28" y="447"/>
                      </a:cubicBezTo>
                      <a:cubicBezTo>
                        <a:pt x="28" y="445"/>
                        <a:pt x="28" y="443"/>
                        <a:pt x="27" y="440"/>
                      </a:cubicBezTo>
                      <a:cubicBezTo>
                        <a:pt x="27" y="441"/>
                        <a:pt x="27" y="442"/>
                        <a:pt x="26" y="442"/>
                      </a:cubicBezTo>
                      <a:cubicBezTo>
                        <a:pt x="19" y="445"/>
                        <a:pt x="9" y="449"/>
                        <a:pt x="9" y="458"/>
                      </a:cubicBezTo>
                      <a:cubicBezTo>
                        <a:pt x="8" y="470"/>
                        <a:pt x="23" y="469"/>
                        <a:pt x="30" y="465"/>
                      </a:cubicBezTo>
                      <a:cubicBezTo>
                        <a:pt x="30" y="465"/>
                        <a:pt x="30" y="465"/>
                        <a:pt x="30" y="465"/>
                      </a:cubicBezTo>
                      <a:cubicBezTo>
                        <a:pt x="30" y="465"/>
                        <a:pt x="30" y="465"/>
                        <a:pt x="30" y="465"/>
                      </a:cubicBezTo>
                      <a:cubicBezTo>
                        <a:pt x="31" y="465"/>
                        <a:pt x="31" y="465"/>
                        <a:pt x="31" y="465"/>
                      </a:cubicBezTo>
                      <a:cubicBezTo>
                        <a:pt x="31" y="465"/>
                        <a:pt x="32" y="465"/>
                        <a:pt x="32" y="465"/>
                      </a:cubicBezTo>
                      <a:close/>
                      <a:moveTo>
                        <a:pt x="29" y="498"/>
                      </a:moveTo>
                      <a:cubicBezTo>
                        <a:pt x="27" y="498"/>
                        <a:pt x="25" y="498"/>
                        <a:pt x="23" y="498"/>
                      </a:cubicBezTo>
                      <a:cubicBezTo>
                        <a:pt x="20" y="498"/>
                        <a:pt x="16" y="497"/>
                        <a:pt x="13" y="495"/>
                      </a:cubicBezTo>
                      <a:cubicBezTo>
                        <a:pt x="13" y="496"/>
                        <a:pt x="13" y="497"/>
                        <a:pt x="14" y="498"/>
                      </a:cubicBezTo>
                      <a:cubicBezTo>
                        <a:pt x="15" y="503"/>
                        <a:pt x="17" y="507"/>
                        <a:pt x="18" y="512"/>
                      </a:cubicBezTo>
                      <a:cubicBezTo>
                        <a:pt x="20" y="507"/>
                        <a:pt x="24" y="502"/>
                        <a:pt x="29" y="498"/>
                      </a:cubicBezTo>
                      <a:close/>
                      <a:moveTo>
                        <a:pt x="30" y="457"/>
                      </a:moveTo>
                      <a:cubicBezTo>
                        <a:pt x="30" y="454"/>
                        <a:pt x="29" y="451"/>
                        <a:pt x="29" y="449"/>
                      </a:cubicBezTo>
                      <a:cubicBezTo>
                        <a:pt x="29" y="449"/>
                        <a:pt x="28" y="449"/>
                        <a:pt x="28" y="449"/>
                      </a:cubicBezTo>
                      <a:cubicBezTo>
                        <a:pt x="26" y="450"/>
                        <a:pt x="23" y="450"/>
                        <a:pt x="21" y="451"/>
                      </a:cubicBezTo>
                      <a:cubicBezTo>
                        <a:pt x="19" y="453"/>
                        <a:pt x="19" y="456"/>
                        <a:pt x="22" y="457"/>
                      </a:cubicBezTo>
                      <a:cubicBezTo>
                        <a:pt x="25" y="457"/>
                        <a:pt x="28" y="456"/>
                        <a:pt x="30" y="457"/>
                      </a:cubicBezTo>
                      <a:close/>
                      <a:moveTo>
                        <a:pt x="92" y="190"/>
                      </a:moveTo>
                      <a:cubicBezTo>
                        <a:pt x="90" y="186"/>
                        <a:pt x="89" y="182"/>
                        <a:pt x="89" y="177"/>
                      </a:cubicBezTo>
                      <a:cubicBezTo>
                        <a:pt x="88" y="178"/>
                        <a:pt x="87" y="179"/>
                        <a:pt x="87" y="179"/>
                      </a:cubicBezTo>
                      <a:cubicBezTo>
                        <a:pt x="84" y="182"/>
                        <a:pt x="81" y="185"/>
                        <a:pt x="79" y="188"/>
                      </a:cubicBezTo>
                      <a:cubicBezTo>
                        <a:pt x="83" y="188"/>
                        <a:pt x="88" y="189"/>
                        <a:pt x="92" y="190"/>
                      </a:cubicBezTo>
                      <a:close/>
                      <a:moveTo>
                        <a:pt x="25" y="425"/>
                      </a:moveTo>
                      <a:cubicBezTo>
                        <a:pt x="25" y="422"/>
                        <a:pt x="24" y="419"/>
                        <a:pt x="24" y="416"/>
                      </a:cubicBezTo>
                      <a:cubicBezTo>
                        <a:pt x="24" y="417"/>
                        <a:pt x="24" y="417"/>
                        <a:pt x="23" y="418"/>
                      </a:cubicBezTo>
                      <a:cubicBezTo>
                        <a:pt x="20" y="419"/>
                        <a:pt x="15" y="419"/>
                        <a:pt x="15" y="423"/>
                      </a:cubicBezTo>
                      <a:cubicBezTo>
                        <a:pt x="15" y="426"/>
                        <a:pt x="17" y="425"/>
                        <a:pt x="19" y="425"/>
                      </a:cubicBezTo>
                      <a:cubicBezTo>
                        <a:pt x="21" y="425"/>
                        <a:pt x="23" y="425"/>
                        <a:pt x="25" y="425"/>
                      </a:cubicBezTo>
                      <a:close/>
                      <a:moveTo>
                        <a:pt x="50" y="271"/>
                      </a:moveTo>
                      <a:cubicBezTo>
                        <a:pt x="50" y="270"/>
                        <a:pt x="50" y="270"/>
                        <a:pt x="50" y="269"/>
                      </a:cubicBezTo>
                      <a:cubicBezTo>
                        <a:pt x="50" y="269"/>
                        <a:pt x="50" y="269"/>
                        <a:pt x="50" y="269"/>
                      </a:cubicBezTo>
                      <a:cubicBezTo>
                        <a:pt x="45" y="267"/>
                        <a:pt x="36" y="264"/>
                        <a:pt x="30" y="267"/>
                      </a:cubicBezTo>
                      <a:cubicBezTo>
                        <a:pt x="29" y="270"/>
                        <a:pt x="27" y="274"/>
                        <a:pt x="26" y="278"/>
                      </a:cubicBezTo>
                      <a:cubicBezTo>
                        <a:pt x="27" y="284"/>
                        <a:pt x="35" y="287"/>
                        <a:pt x="41" y="290"/>
                      </a:cubicBezTo>
                      <a:cubicBezTo>
                        <a:pt x="42" y="287"/>
                        <a:pt x="43" y="285"/>
                        <a:pt x="44" y="282"/>
                      </a:cubicBezTo>
                      <a:cubicBezTo>
                        <a:pt x="44" y="282"/>
                        <a:pt x="44" y="283"/>
                        <a:pt x="44" y="283"/>
                      </a:cubicBezTo>
                      <a:cubicBezTo>
                        <a:pt x="40" y="283"/>
                        <a:pt x="33" y="281"/>
                        <a:pt x="34" y="275"/>
                      </a:cubicBezTo>
                      <a:cubicBezTo>
                        <a:pt x="35" y="270"/>
                        <a:pt x="43" y="269"/>
                        <a:pt x="46" y="272"/>
                      </a:cubicBezTo>
                      <a:cubicBezTo>
                        <a:pt x="47" y="273"/>
                        <a:pt x="47" y="275"/>
                        <a:pt x="46" y="275"/>
                      </a:cubicBezTo>
                      <a:cubicBezTo>
                        <a:pt x="43" y="274"/>
                        <a:pt x="39" y="272"/>
                        <a:pt x="37" y="276"/>
                      </a:cubicBezTo>
                      <a:cubicBezTo>
                        <a:pt x="37" y="277"/>
                        <a:pt x="38" y="278"/>
                        <a:pt x="39" y="279"/>
                      </a:cubicBezTo>
                      <a:cubicBezTo>
                        <a:pt x="41" y="280"/>
                        <a:pt x="42" y="280"/>
                        <a:pt x="44" y="280"/>
                      </a:cubicBezTo>
                      <a:cubicBezTo>
                        <a:pt x="44" y="280"/>
                        <a:pt x="45" y="281"/>
                        <a:pt x="45" y="281"/>
                      </a:cubicBezTo>
                      <a:cubicBezTo>
                        <a:pt x="46" y="278"/>
                        <a:pt x="48" y="274"/>
                        <a:pt x="50" y="271"/>
                      </a:cubicBezTo>
                      <a:close/>
                      <a:moveTo>
                        <a:pt x="24" y="367"/>
                      </a:moveTo>
                      <a:cubicBezTo>
                        <a:pt x="24" y="367"/>
                        <a:pt x="24" y="367"/>
                        <a:pt x="24" y="367"/>
                      </a:cubicBezTo>
                      <a:cubicBezTo>
                        <a:pt x="24" y="365"/>
                        <a:pt x="24" y="362"/>
                        <a:pt x="24" y="360"/>
                      </a:cubicBezTo>
                      <a:cubicBezTo>
                        <a:pt x="23" y="360"/>
                        <a:pt x="22" y="360"/>
                        <a:pt x="21" y="360"/>
                      </a:cubicBezTo>
                      <a:cubicBezTo>
                        <a:pt x="19" y="360"/>
                        <a:pt x="18" y="361"/>
                        <a:pt x="16" y="361"/>
                      </a:cubicBezTo>
                      <a:cubicBezTo>
                        <a:pt x="13" y="362"/>
                        <a:pt x="17" y="365"/>
                        <a:pt x="18" y="366"/>
                      </a:cubicBezTo>
                      <a:cubicBezTo>
                        <a:pt x="20" y="367"/>
                        <a:pt x="22" y="367"/>
                        <a:pt x="24" y="367"/>
                      </a:cubicBezTo>
                      <a:close/>
                      <a:moveTo>
                        <a:pt x="34" y="312"/>
                      </a:moveTo>
                      <a:cubicBezTo>
                        <a:pt x="35" y="309"/>
                        <a:pt x="36" y="305"/>
                        <a:pt x="37" y="302"/>
                      </a:cubicBezTo>
                      <a:cubicBezTo>
                        <a:pt x="35" y="302"/>
                        <a:pt x="34" y="302"/>
                        <a:pt x="33" y="302"/>
                      </a:cubicBezTo>
                      <a:cubicBezTo>
                        <a:pt x="31" y="302"/>
                        <a:pt x="30" y="302"/>
                        <a:pt x="29" y="302"/>
                      </a:cubicBezTo>
                      <a:cubicBezTo>
                        <a:pt x="28" y="303"/>
                        <a:pt x="27" y="303"/>
                        <a:pt x="27" y="304"/>
                      </a:cubicBezTo>
                      <a:cubicBezTo>
                        <a:pt x="27" y="306"/>
                        <a:pt x="30" y="308"/>
                        <a:pt x="31" y="309"/>
                      </a:cubicBezTo>
                      <a:cubicBezTo>
                        <a:pt x="32" y="310"/>
                        <a:pt x="33" y="311"/>
                        <a:pt x="34" y="312"/>
                      </a:cubicBezTo>
                      <a:close/>
                      <a:moveTo>
                        <a:pt x="28" y="337"/>
                      </a:moveTo>
                      <a:cubicBezTo>
                        <a:pt x="28" y="335"/>
                        <a:pt x="29" y="332"/>
                        <a:pt x="29" y="330"/>
                      </a:cubicBezTo>
                      <a:cubicBezTo>
                        <a:pt x="26" y="330"/>
                        <a:pt x="23" y="328"/>
                        <a:pt x="21" y="332"/>
                      </a:cubicBezTo>
                      <a:cubicBezTo>
                        <a:pt x="19" y="335"/>
                        <a:pt x="25" y="337"/>
                        <a:pt x="28" y="337"/>
                      </a:cubicBezTo>
                      <a:close/>
                      <a:moveTo>
                        <a:pt x="31" y="289"/>
                      </a:moveTo>
                      <a:cubicBezTo>
                        <a:pt x="28" y="287"/>
                        <a:pt x="26" y="285"/>
                        <a:pt x="24" y="283"/>
                      </a:cubicBezTo>
                      <a:cubicBezTo>
                        <a:pt x="22" y="286"/>
                        <a:pt x="21" y="289"/>
                        <a:pt x="20" y="293"/>
                      </a:cubicBezTo>
                      <a:cubicBezTo>
                        <a:pt x="23" y="290"/>
                        <a:pt x="27" y="289"/>
                        <a:pt x="31" y="289"/>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7"/>
                <p:cNvSpPr>
                  <a:spLocks/>
                </p:cNvSpPr>
                <p:nvPr/>
              </p:nvSpPr>
              <p:spPr bwMode="auto">
                <a:xfrm>
                  <a:off x="4925" y="1476"/>
                  <a:ext cx="24" cy="33"/>
                </a:xfrm>
                <a:custGeom>
                  <a:avLst/>
                  <a:gdLst>
                    <a:gd name="T0" fmla="*/ 7 w 10"/>
                    <a:gd name="T1" fmla="*/ 6 h 14"/>
                    <a:gd name="T2" fmla="*/ 0 w 10"/>
                    <a:gd name="T3" fmla="*/ 13 h 14"/>
                    <a:gd name="T4" fmla="*/ 0 w 10"/>
                    <a:gd name="T5" fmla="*/ 13 h 14"/>
                    <a:gd name="T6" fmla="*/ 2 w 10"/>
                    <a:gd name="T7" fmla="*/ 0 h 14"/>
                    <a:gd name="T8" fmla="*/ 7 w 10"/>
                    <a:gd name="T9" fmla="*/ 6 h 14"/>
                  </a:gdLst>
                  <a:ahLst/>
                  <a:cxnLst>
                    <a:cxn ang="0">
                      <a:pos x="T0" y="T1"/>
                    </a:cxn>
                    <a:cxn ang="0">
                      <a:pos x="T2" y="T3"/>
                    </a:cxn>
                    <a:cxn ang="0">
                      <a:pos x="T4" y="T5"/>
                    </a:cxn>
                    <a:cxn ang="0">
                      <a:pos x="T6" y="T7"/>
                    </a:cxn>
                    <a:cxn ang="0">
                      <a:pos x="T8" y="T9"/>
                    </a:cxn>
                  </a:cxnLst>
                  <a:rect l="0" t="0" r="r" b="b"/>
                  <a:pathLst>
                    <a:path w="10" h="14">
                      <a:moveTo>
                        <a:pt x="7" y="6"/>
                      </a:moveTo>
                      <a:cubicBezTo>
                        <a:pt x="10" y="13"/>
                        <a:pt x="4" y="14"/>
                        <a:pt x="0" y="13"/>
                      </a:cubicBezTo>
                      <a:cubicBezTo>
                        <a:pt x="0" y="13"/>
                        <a:pt x="0" y="13"/>
                        <a:pt x="0" y="13"/>
                      </a:cubicBezTo>
                      <a:cubicBezTo>
                        <a:pt x="1" y="9"/>
                        <a:pt x="1" y="5"/>
                        <a:pt x="2" y="0"/>
                      </a:cubicBezTo>
                      <a:cubicBezTo>
                        <a:pt x="4" y="2"/>
                        <a:pt x="6" y="4"/>
                        <a:pt x="7"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8"/>
                <p:cNvSpPr>
                  <a:spLocks/>
                </p:cNvSpPr>
                <p:nvPr/>
              </p:nvSpPr>
              <p:spPr bwMode="auto">
                <a:xfrm>
                  <a:off x="4911" y="1516"/>
                  <a:ext cx="24" cy="36"/>
                </a:xfrm>
                <a:custGeom>
                  <a:avLst/>
                  <a:gdLst>
                    <a:gd name="T0" fmla="*/ 8 w 10"/>
                    <a:gd name="T1" fmla="*/ 4 h 15"/>
                    <a:gd name="T2" fmla="*/ 2 w 10"/>
                    <a:gd name="T3" fmla="*/ 13 h 15"/>
                    <a:gd name="T4" fmla="*/ 0 w 10"/>
                    <a:gd name="T5" fmla="*/ 12 h 15"/>
                    <a:gd name="T6" fmla="*/ 5 w 10"/>
                    <a:gd name="T7" fmla="*/ 0 h 15"/>
                    <a:gd name="T8" fmla="*/ 5 w 10"/>
                    <a:gd name="T9" fmla="*/ 0 h 15"/>
                    <a:gd name="T10" fmla="*/ 6 w 10"/>
                    <a:gd name="T11" fmla="*/ 0 h 15"/>
                    <a:gd name="T12" fmla="*/ 8 w 10"/>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8" y="4"/>
                      </a:moveTo>
                      <a:cubicBezTo>
                        <a:pt x="10" y="9"/>
                        <a:pt x="6" y="15"/>
                        <a:pt x="2" y="13"/>
                      </a:cubicBezTo>
                      <a:cubicBezTo>
                        <a:pt x="1" y="13"/>
                        <a:pt x="1" y="12"/>
                        <a:pt x="0" y="12"/>
                      </a:cubicBezTo>
                      <a:cubicBezTo>
                        <a:pt x="2" y="8"/>
                        <a:pt x="3" y="4"/>
                        <a:pt x="5" y="0"/>
                      </a:cubicBezTo>
                      <a:cubicBezTo>
                        <a:pt x="5" y="0"/>
                        <a:pt x="5" y="0"/>
                        <a:pt x="5" y="0"/>
                      </a:cubicBezTo>
                      <a:cubicBezTo>
                        <a:pt x="5" y="0"/>
                        <a:pt x="6" y="0"/>
                        <a:pt x="6" y="0"/>
                      </a:cubicBezTo>
                      <a:cubicBezTo>
                        <a:pt x="7" y="1"/>
                        <a:pt x="8" y="3"/>
                        <a:pt x="8"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9"/>
                <p:cNvSpPr>
                  <a:spLocks/>
                </p:cNvSpPr>
                <p:nvPr/>
              </p:nvSpPr>
              <p:spPr bwMode="auto">
                <a:xfrm>
                  <a:off x="4895" y="1554"/>
                  <a:ext cx="26" cy="31"/>
                </a:xfrm>
                <a:custGeom>
                  <a:avLst/>
                  <a:gdLst>
                    <a:gd name="T0" fmla="*/ 8 w 11"/>
                    <a:gd name="T1" fmla="*/ 1 h 13"/>
                    <a:gd name="T2" fmla="*/ 9 w 11"/>
                    <a:gd name="T3" fmla="*/ 10 h 13"/>
                    <a:gd name="T4" fmla="*/ 3 w 11"/>
                    <a:gd name="T5" fmla="*/ 12 h 13"/>
                    <a:gd name="T6" fmla="*/ 0 w 11"/>
                    <a:gd name="T7" fmla="*/ 9 h 13"/>
                    <a:gd name="T8" fmla="*/ 6 w 11"/>
                    <a:gd name="T9" fmla="*/ 0 h 13"/>
                    <a:gd name="T10" fmla="*/ 7 w 11"/>
                    <a:gd name="T11" fmla="*/ 0 h 13"/>
                    <a:gd name="T12" fmla="*/ 8 w 11"/>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8" y="1"/>
                      </a:moveTo>
                      <a:cubicBezTo>
                        <a:pt x="10" y="4"/>
                        <a:pt x="11" y="6"/>
                        <a:pt x="9" y="10"/>
                      </a:cubicBezTo>
                      <a:cubicBezTo>
                        <a:pt x="7" y="12"/>
                        <a:pt x="6" y="13"/>
                        <a:pt x="3" y="12"/>
                      </a:cubicBezTo>
                      <a:cubicBezTo>
                        <a:pt x="2" y="11"/>
                        <a:pt x="1" y="10"/>
                        <a:pt x="0" y="9"/>
                      </a:cubicBezTo>
                      <a:cubicBezTo>
                        <a:pt x="2" y="6"/>
                        <a:pt x="4" y="3"/>
                        <a:pt x="6" y="0"/>
                      </a:cubicBezTo>
                      <a:cubicBezTo>
                        <a:pt x="6" y="0"/>
                        <a:pt x="6" y="0"/>
                        <a:pt x="7" y="0"/>
                      </a:cubicBezTo>
                      <a:cubicBezTo>
                        <a:pt x="7" y="1"/>
                        <a:pt x="7" y="1"/>
                        <a:pt x="8"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0"/>
                <p:cNvSpPr>
                  <a:spLocks/>
                </p:cNvSpPr>
                <p:nvPr/>
              </p:nvSpPr>
              <p:spPr bwMode="auto">
                <a:xfrm>
                  <a:off x="4930" y="1436"/>
                  <a:ext cx="31" cy="40"/>
                </a:xfrm>
                <a:custGeom>
                  <a:avLst/>
                  <a:gdLst>
                    <a:gd name="T0" fmla="*/ 4 w 13"/>
                    <a:gd name="T1" fmla="*/ 0 h 17"/>
                    <a:gd name="T2" fmla="*/ 0 w 13"/>
                    <a:gd name="T3" fmla="*/ 13 h 17"/>
                    <a:gd name="T4" fmla="*/ 1 w 13"/>
                    <a:gd name="T5" fmla="*/ 1 h 17"/>
                    <a:gd name="T6" fmla="*/ 2 w 13"/>
                    <a:gd name="T7" fmla="*/ 1 h 17"/>
                    <a:gd name="T8" fmla="*/ 4 w 13"/>
                    <a:gd name="T9" fmla="*/ 0 h 17"/>
                  </a:gdLst>
                  <a:ahLst/>
                  <a:cxnLst>
                    <a:cxn ang="0">
                      <a:pos x="T0" y="T1"/>
                    </a:cxn>
                    <a:cxn ang="0">
                      <a:pos x="T2" y="T3"/>
                    </a:cxn>
                    <a:cxn ang="0">
                      <a:pos x="T4" y="T5"/>
                    </a:cxn>
                    <a:cxn ang="0">
                      <a:pos x="T6" y="T7"/>
                    </a:cxn>
                    <a:cxn ang="0">
                      <a:pos x="T8" y="T9"/>
                    </a:cxn>
                  </a:cxnLst>
                  <a:rect l="0" t="0" r="r" b="b"/>
                  <a:pathLst>
                    <a:path w="13" h="17">
                      <a:moveTo>
                        <a:pt x="4" y="0"/>
                      </a:moveTo>
                      <a:cubicBezTo>
                        <a:pt x="13" y="3"/>
                        <a:pt x="10" y="17"/>
                        <a:pt x="0" y="13"/>
                      </a:cubicBezTo>
                      <a:cubicBezTo>
                        <a:pt x="1" y="9"/>
                        <a:pt x="1" y="5"/>
                        <a:pt x="1" y="1"/>
                      </a:cubicBezTo>
                      <a:cubicBezTo>
                        <a:pt x="1" y="1"/>
                        <a:pt x="1" y="1"/>
                        <a:pt x="2" y="1"/>
                      </a:cubicBezTo>
                      <a:cubicBezTo>
                        <a:pt x="3" y="1"/>
                        <a:pt x="4" y="1"/>
                        <a:pt x="4"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1"/>
                <p:cNvSpPr>
                  <a:spLocks/>
                </p:cNvSpPr>
                <p:nvPr/>
              </p:nvSpPr>
              <p:spPr bwMode="auto">
                <a:xfrm>
                  <a:off x="4928" y="1391"/>
                  <a:ext cx="19" cy="40"/>
                </a:xfrm>
                <a:custGeom>
                  <a:avLst/>
                  <a:gdLst>
                    <a:gd name="T0" fmla="*/ 7 w 8"/>
                    <a:gd name="T1" fmla="*/ 8 h 17"/>
                    <a:gd name="T2" fmla="*/ 2 w 8"/>
                    <a:gd name="T3" fmla="*/ 17 h 17"/>
                    <a:gd name="T4" fmla="*/ 0 w 8"/>
                    <a:gd name="T5" fmla="*/ 0 h 17"/>
                    <a:gd name="T6" fmla="*/ 7 w 8"/>
                    <a:gd name="T7" fmla="*/ 8 h 17"/>
                  </a:gdLst>
                  <a:ahLst/>
                  <a:cxnLst>
                    <a:cxn ang="0">
                      <a:pos x="T0" y="T1"/>
                    </a:cxn>
                    <a:cxn ang="0">
                      <a:pos x="T2" y="T3"/>
                    </a:cxn>
                    <a:cxn ang="0">
                      <a:pos x="T4" y="T5"/>
                    </a:cxn>
                    <a:cxn ang="0">
                      <a:pos x="T6" y="T7"/>
                    </a:cxn>
                  </a:cxnLst>
                  <a:rect l="0" t="0" r="r" b="b"/>
                  <a:pathLst>
                    <a:path w="8" h="17">
                      <a:moveTo>
                        <a:pt x="7" y="8"/>
                      </a:moveTo>
                      <a:cubicBezTo>
                        <a:pt x="8" y="12"/>
                        <a:pt x="5" y="15"/>
                        <a:pt x="2" y="17"/>
                      </a:cubicBezTo>
                      <a:cubicBezTo>
                        <a:pt x="2" y="11"/>
                        <a:pt x="1" y="6"/>
                        <a:pt x="0" y="0"/>
                      </a:cubicBezTo>
                      <a:cubicBezTo>
                        <a:pt x="4" y="1"/>
                        <a:pt x="7" y="4"/>
                        <a:pt x="7"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2"/>
                <p:cNvSpPr>
                  <a:spLocks/>
                </p:cNvSpPr>
                <p:nvPr/>
              </p:nvSpPr>
              <p:spPr bwMode="auto">
                <a:xfrm>
                  <a:off x="4873" y="1585"/>
                  <a:ext cx="24" cy="31"/>
                </a:xfrm>
                <a:custGeom>
                  <a:avLst/>
                  <a:gdLst>
                    <a:gd name="T0" fmla="*/ 9 w 10"/>
                    <a:gd name="T1" fmla="*/ 2 h 13"/>
                    <a:gd name="T2" fmla="*/ 9 w 10"/>
                    <a:gd name="T3" fmla="*/ 6 h 13"/>
                    <a:gd name="T4" fmla="*/ 4 w 10"/>
                    <a:gd name="T5" fmla="*/ 13 h 13"/>
                    <a:gd name="T6" fmla="*/ 0 w 10"/>
                    <a:gd name="T7" fmla="*/ 9 h 13"/>
                    <a:gd name="T8" fmla="*/ 7 w 10"/>
                    <a:gd name="T9" fmla="*/ 0 h 13"/>
                    <a:gd name="T10" fmla="*/ 9 w 10"/>
                    <a:gd name="T11" fmla="*/ 2 h 13"/>
                  </a:gdLst>
                  <a:ahLst/>
                  <a:cxnLst>
                    <a:cxn ang="0">
                      <a:pos x="T0" y="T1"/>
                    </a:cxn>
                    <a:cxn ang="0">
                      <a:pos x="T2" y="T3"/>
                    </a:cxn>
                    <a:cxn ang="0">
                      <a:pos x="T4" y="T5"/>
                    </a:cxn>
                    <a:cxn ang="0">
                      <a:pos x="T6" y="T7"/>
                    </a:cxn>
                    <a:cxn ang="0">
                      <a:pos x="T8" y="T9"/>
                    </a:cxn>
                    <a:cxn ang="0">
                      <a:pos x="T10" y="T11"/>
                    </a:cxn>
                  </a:cxnLst>
                  <a:rect l="0" t="0" r="r" b="b"/>
                  <a:pathLst>
                    <a:path w="10" h="13">
                      <a:moveTo>
                        <a:pt x="9" y="2"/>
                      </a:moveTo>
                      <a:cubicBezTo>
                        <a:pt x="10" y="3"/>
                        <a:pt x="10" y="5"/>
                        <a:pt x="9" y="6"/>
                      </a:cubicBezTo>
                      <a:cubicBezTo>
                        <a:pt x="9" y="8"/>
                        <a:pt x="6" y="12"/>
                        <a:pt x="4" y="13"/>
                      </a:cubicBezTo>
                      <a:cubicBezTo>
                        <a:pt x="3" y="11"/>
                        <a:pt x="2" y="10"/>
                        <a:pt x="0" y="9"/>
                      </a:cubicBezTo>
                      <a:cubicBezTo>
                        <a:pt x="3" y="6"/>
                        <a:pt x="5" y="3"/>
                        <a:pt x="7" y="0"/>
                      </a:cubicBezTo>
                      <a:cubicBezTo>
                        <a:pt x="8" y="1"/>
                        <a:pt x="9" y="1"/>
                        <a:pt x="9"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3"/>
                <p:cNvSpPr>
                  <a:spLocks/>
                </p:cNvSpPr>
                <p:nvPr/>
              </p:nvSpPr>
              <p:spPr bwMode="auto">
                <a:xfrm>
                  <a:off x="4750" y="1292"/>
                  <a:ext cx="173" cy="381"/>
                </a:xfrm>
                <a:custGeom>
                  <a:avLst/>
                  <a:gdLst>
                    <a:gd name="T0" fmla="*/ 69 w 73"/>
                    <a:gd name="T1" fmla="*/ 41 h 161"/>
                    <a:gd name="T2" fmla="*/ 68 w 73"/>
                    <a:gd name="T3" fmla="*/ 94 h 161"/>
                    <a:gd name="T4" fmla="*/ 4 w 73"/>
                    <a:gd name="T5" fmla="*/ 161 h 161"/>
                    <a:gd name="T6" fmla="*/ 0 w 73"/>
                    <a:gd name="T7" fmla="*/ 138 h 161"/>
                    <a:gd name="T8" fmla="*/ 53 w 73"/>
                    <a:gd name="T9" fmla="*/ 88 h 161"/>
                    <a:gd name="T10" fmla="*/ 32 w 73"/>
                    <a:gd name="T11" fmla="*/ 16 h 161"/>
                    <a:gd name="T12" fmla="*/ 47 w 73"/>
                    <a:gd name="T13" fmla="*/ 0 h 161"/>
                    <a:gd name="T14" fmla="*/ 61 w 73"/>
                    <a:gd name="T15" fmla="*/ 19 h 161"/>
                    <a:gd name="T16" fmla="*/ 69 w 73"/>
                    <a:gd name="T17" fmla="*/ 4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61">
                      <a:moveTo>
                        <a:pt x="69" y="41"/>
                      </a:moveTo>
                      <a:cubicBezTo>
                        <a:pt x="73" y="59"/>
                        <a:pt x="72" y="77"/>
                        <a:pt x="68" y="94"/>
                      </a:cubicBezTo>
                      <a:cubicBezTo>
                        <a:pt x="58" y="125"/>
                        <a:pt x="34" y="149"/>
                        <a:pt x="4" y="161"/>
                      </a:cubicBezTo>
                      <a:cubicBezTo>
                        <a:pt x="3" y="153"/>
                        <a:pt x="2" y="146"/>
                        <a:pt x="0" y="138"/>
                      </a:cubicBezTo>
                      <a:cubicBezTo>
                        <a:pt x="25" y="132"/>
                        <a:pt x="46" y="113"/>
                        <a:pt x="53" y="88"/>
                      </a:cubicBezTo>
                      <a:cubicBezTo>
                        <a:pt x="60" y="63"/>
                        <a:pt x="53" y="32"/>
                        <a:pt x="32" y="16"/>
                      </a:cubicBezTo>
                      <a:cubicBezTo>
                        <a:pt x="37" y="11"/>
                        <a:pt x="42" y="5"/>
                        <a:pt x="47" y="0"/>
                      </a:cubicBezTo>
                      <a:cubicBezTo>
                        <a:pt x="52" y="6"/>
                        <a:pt x="57" y="12"/>
                        <a:pt x="61" y="19"/>
                      </a:cubicBezTo>
                      <a:cubicBezTo>
                        <a:pt x="65" y="26"/>
                        <a:pt x="68" y="34"/>
                        <a:pt x="69" y="4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4"/>
                <p:cNvSpPr>
                  <a:spLocks/>
                </p:cNvSpPr>
                <p:nvPr/>
              </p:nvSpPr>
              <p:spPr bwMode="auto">
                <a:xfrm>
                  <a:off x="4850" y="1616"/>
                  <a:ext cx="28" cy="31"/>
                </a:xfrm>
                <a:custGeom>
                  <a:avLst/>
                  <a:gdLst>
                    <a:gd name="T0" fmla="*/ 11 w 12"/>
                    <a:gd name="T1" fmla="*/ 3 h 13"/>
                    <a:gd name="T2" fmla="*/ 10 w 12"/>
                    <a:gd name="T3" fmla="*/ 9 h 13"/>
                    <a:gd name="T4" fmla="*/ 0 w 12"/>
                    <a:gd name="T5" fmla="*/ 6 h 13"/>
                    <a:gd name="T6" fmla="*/ 7 w 12"/>
                    <a:gd name="T7" fmla="*/ 0 h 13"/>
                    <a:gd name="T8" fmla="*/ 11 w 12"/>
                    <a:gd name="T9" fmla="*/ 3 h 13"/>
                  </a:gdLst>
                  <a:ahLst/>
                  <a:cxnLst>
                    <a:cxn ang="0">
                      <a:pos x="T0" y="T1"/>
                    </a:cxn>
                    <a:cxn ang="0">
                      <a:pos x="T2" y="T3"/>
                    </a:cxn>
                    <a:cxn ang="0">
                      <a:pos x="T4" y="T5"/>
                    </a:cxn>
                    <a:cxn ang="0">
                      <a:pos x="T6" y="T7"/>
                    </a:cxn>
                    <a:cxn ang="0">
                      <a:pos x="T8" y="T9"/>
                    </a:cxn>
                  </a:cxnLst>
                  <a:rect l="0" t="0" r="r" b="b"/>
                  <a:pathLst>
                    <a:path w="12" h="13">
                      <a:moveTo>
                        <a:pt x="11" y="3"/>
                      </a:moveTo>
                      <a:cubicBezTo>
                        <a:pt x="12" y="5"/>
                        <a:pt x="12" y="7"/>
                        <a:pt x="10" y="9"/>
                      </a:cubicBezTo>
                      <a:cubicBezTo>
                        <a:pt x="6" y="13"/>
                        <a:pt x="3" y="10"/>
                        <a:pt x="0" y="6"/>
                      </a:cubicBezTo>
                      <a:cubicBezTo>
                        <a:pt x="3" y="4"/>
                        <a:pt x="5" y="2"/>
                        <a:pt x="7" y="0"/>
                      </a:cubicBezTo>
                      <a:cubicBezTo>
                        <a:pt x="8" y="1"/>
                        <a:pt x="10" y="2"/>
                        <a:pt x="11"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
                <p:cNvSpPr>
                  <a:spLocks/>
                </p:cNvSpPr>
                <p:nvPr/>
              </p:nvSpPr>
              <p:spPr bwMode="auto">
                <a:xfrm>
                  <a:off x="4918" y="1353"/>
                  <a:ext cx="22" cy="29"/>
                </a:xfrm>
                <a:custGeom>
                  <a:avLst/>
                  <a:gdLst>
                    <a:gd name="T0" fmla="*/ 5 w 9"/>
                    <a:gd name="T1" fmla="*/ 0 h 12"/>
                    <a:gd name="T2" fmla="*/ 7 w 9"/>
                    <a:gd name="T3" fmla="*/ 7 h 12"/>
                    <a:gd name="T4" fmla="*/ 3 w 9"/>
                    <a:gd name="T5" fmla="*/ 12 h 12"/>
                    <a:gd name="T6" fmla="*/ 0 w 9"/>
                    <a:gd name="T7" fmla="*/ 2 h 12"/>
                    <a:gd name="T8" fmla="*/ 1 w 9"/>
                    <a:gd name="T9" fmla="*/ 0 h 12"/>
                    <a:gd name="T10" fmla="*/ 5 w 9"/>
                    <a:gd name="T11" fmla="*/ 0 h 12"/>
                  </a:gdLst>
                  <a:ahLst/>
                  <a:cxnLst>
                    <a:cxn ang="0">
                      <a:pos x="T0" y="T1"/>
                    </a:cxn>
                    <a:cxn ang="0">
                      <a:pos x="T2" y="T3"/>
                    </a:cxn>
                    <a:cxn ang="0">
                      <a:pos x="T4" y="T5"/>
                    </a:cxn>
                    <a:cxn ang="0">
                      <a:pos x="T6" y="T7"/>
                    </a:cxn>
                    <a:cxn ang="0">
                      <a:pos x="T8" y="T9"/>
                    </a:cxn>
                    <a:cxn ang="0">
                      <a:pos x="T10" y="T11"/>
                    </a:cxn>
                  </a:cxnLst>
                  <a:rect l="0" t="0" r="r" b="b"/>
                  <a:pathLst>
                    <a:path w="9" h="12">
                      <a:moveTo>
                        <a:pt x="5" y="0"/>
                      </a:moveTo>
                      <a:cubicBezTo>
                        <a:pt x="8" y="2"/>
                        <a:pt x="9" y="5"/>
                        <a:pt x="7" y="7"/>
                      </a:cubicBezTo>
                      <a:cubicBezTo>
                        <a:pt x="6" y="10"/>
                        <a:pt x="5" y="11"/>
                        <a:pt x="3" y="12"/>
                      </a:cubicBezTo>
                      <a:cubicBezTo>
                        <a:pt x="2" y="9"/>
                        <a:pt x="1" y="5"/>
                        <a:pt x="0" y="2"/>
                      </a:cubicBezTo>
                      <a:cubicBezTo>
                        <a:pt x="0" y="1"/>
                        <a:pt x="1" y="1"/>
                        <a:pt x="1" y="0"/>
                      </a:cubicBezTo>
                      <a:cubicBezTo>
                        <a:pt x="2" y="0"/>
                        <a:pt x="4" y="0"/>
                        <a:pt x="5"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
                <p:cNvSpPr>
                  <a:spLocks/>
                </p:cNvSpPr>
                <p:nvPr/>
              </p:nvSpPr>
              <p:spPr bwMode="auto">
                <a:xfrm>
                  <a:off x="4897" y="1308"/>
                  <a:ext cx="33" cy="41"/>
                </a:xfrm>
                <a:custGeom>
                  <a:avLst/>
                  <a:gdLst>
                    <a:gd name="T0" fmla="*/ 0 w 14"/>
                    <a:gd name="T1" fmla="*/ 2 h 17"/>
                    <a:gd name="T2" fmla="*/ 7 w 14"/>
                    <a:gd name="T3" fmla="*/ 17 h 17"/>
                    <a:gd name="T4" fmla="*/ 0 w 14"/>
                    <a:gd name="T5" fmla="*/ 2 h 17"/>
                  </a:gdLst>
                  <a:ahLst/>
                  <a:cxnLst>
                    <a:cxn ang="0">
                      <a:pos x="T0" y="T1"/>
                    </a:cxn>
                    <a:cxn ang="0">
                      <a:pos x="T2" y="T3"/>
                    </a:cxn>
                    <a:cxn ang="0">
                      <a:pos x="T4" y="T5"/>
                    </a:cxn>
                  </a:cxnLst>
                  <a:rect l="0" t="0" r="r" b="b"/>
                  <a:pathLst>
                    <a:path w="14" h="17">
                      <a:moveTo>
                        <a:pt x="0" y="2"/>
                      </a:moveTo>
                      <a:cubicBezTo>
                        <a:pt x="8" y="0"/>
                        <a:pt x="14" y="11"/>
                        <a:pt x="7" y="17"/>
                      </a:cubicBezTo>
                      <a:cubicBezTo>
                        <a:pt x="5" y="12"/>
                        <a:pt x="3" y="7"/>
                        <a:pt x="0"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7"/>
                <p:cNvSpPr>
                  <a:spLocks/>
                </p:cNvSpPr>
                <p:nvPr/>
              </p:nvSpPr>
              <p:spPr bwMode="auto">
                <a:xfrm>
                  <a:off x="4819" y="1637"/>
                  <a:ext cx="28" cy="29"/>
                </a:xfrm>
                <a:custGeom>
                  <a:avLst/>
                  <a:gdLst>
                    <a:gd name="T0" fmla="*/ 10 w 12"/>
                    <a:gd name="T1" fmla="*/ 1 h 12"/>
                    <a:gd name="T2" fmla="*/ 9 w 12"/>
                    <a:gd name="T3" fmla="*/ 9 h 12"/>
                    <a:gd name="T4" fmla="*/ 0 w 12"/>
                    <a:gd name="T5" fmla="*/ 8 h 12"/>
                    <a:gd name="T6" fmla="*/ 0 w 12"/>
                    <a:gd name="T7" fmla="*/ 8 h 12"/>
                    <a:gd name="T8" fmla="*/ 10 w 12"/>
                    <a:gd name="T9" fmla="*/ 0 h 12"/>
                    <a:gd name="T10" fmla="*/ 10 w 12"/>
                    <a:gd name="T11" fmla="*/ 1 h 12"/>
                  </a:gdLst>
                  <a:ahLst/>
                  <a:cxnLst>
                    <a:cxn ang="0">
                      <a:pos x="T0" y="T1"/>
                    </a:cxn>
                    <a:cxn ang="0">
                      <a:pos x="T2" y="T3"/>
                    </a:cxn>
                    <a:cxn ang="0">
                      <a:pos x="T4" y="T5"/>
                    </a:cxn>
                    <a:cxn ang="0">
                      <a:pos x="T6" y="T7"/>
                    </a:cxn>
                    <a:cxn ang="0">
                      <a:pos x="T8" y="T9"/>
                    </a:cxn>
                    <a:cxn ang="0">
                      <a:pos x="T10" y="T11"/>
                    </a:cxn>
                  </a:cxnLst>
                  <a:rect l="0" t="0" r="r" b="b"/>
                  <a:pathLst>
                    <a:path w="12" h="12">
                      <a:moveTo>
                        <a:pt x="10" y="1"/>
                      </a:moveTo>
                      <a:cubicBezTo>
                        <a:pt x="11" y="4"/>
                        <a:pt x="12" y="6"/>
                        <a:pt x="9" y="9"/>
                      </a:cubicBezTo>
                      <a:cubicBezTo>
                        <a:pt x="7" y="12"/>
                        <a:pt x="3" y="11"/>
                        <a:pt x="0" y="8"/>
                      </a:cubicBezTo>
                      <a:cubicBezTo>
                        <a:pt x="0" y="8"/>
                        <a:pt x="0" y="8"/>
                        <a:pt x="0" y="8"/>
                      </a:cubicBezTo>
                      <a:cubicBezTo>
                        <a:pt x="4" y="6"/>
                        <a:pt x="7" y="3"/>
                        <a:pt x="10" y="0"/>
                      </a:cubicBezTo>
                      <a:cubicBezTo>
                        <a:pt x="10" y="0"/>
                        <a:pt x="10" y="1"/>
                        <a:pt x="10"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18"/>
                <p:cNvSpPr>
                  <a:spLocks/>
                </p:cNvSpPr>
                <p:nvPr/>
              </p:nvSpPr>
              <p:spPr bwMode="auto">
                <a:xfrm>
                  <a:off x="4506" y="899"/>
                  <a:ext cx="486" cy="542"/>
                </a:xfrm>
                <a:custGeom>
                  <a:avLst/>
                  <a:gdLst>
                    <a:gd name="T0" fmla="*/ 205 w 205"/>
                    <a:gd name="T1" fmla="*/ 97 h 229"/>
                    <a:gd name="T2" fmla="*/ 162 w 205"/>
                    <a:gd name="T3" fmla="*/ 146 h 229"/>
                    <a:gd name="T4" fmla="*/ 122 w 205"/>
                    <a:gd name="T5" fmla="*/ 187 h 229"/>
                    <a:gd name="T6" fmla="*/ 14 w 205"/>
                    <a:gd name="T7" fmla="*/ 212 h 229"/>
                    <a:gd name="T8" fmla="*/ 13 w 205"/>
                    <a:gd name="T9" fmla="*/ 212 h 229"/>
                    <a:gd name="T10" fmla="*/ 17 w 205"/>
                    <a:gd name="T11" fmla="*/ 194 h 229"/>
                    <a:gd name="T12" fmla="*/ 108 w 205"/>
                    <a:gd name="T13" fmla="*/ 178 h 229"/>
                    <a:gd name="T14" fmla="*/ 143 w 205"/>
                    <a:gd name="T15" fmla="*/ 148 h 229"/>
                    <a:gd name="T16" fmla="*/ 179 w 205"/>
                    <a:gd name="T17" fmla="*/ 102 h 229"/>
                    <a:gd name="T18" fmla="*/ 179 w 205"/>
                    <a:gd name="T19" fmla="*/ 98 h 229"/>
                    <a:gd name="T20" fmla="*/ 100 w 205"/>
                    <a:gd name="T21" fmla="*/ 38 h 229"/>
                    <a:gd name="T22" fmla="*/ 8 w 205"/>
                    <a:gd name="T23" fmla="*/ 29 h 229"/>
                    <a:gd name="T24" fmla="*/ 8 w 205"/>
                    <a:gd name="T25" fmla="*/ 29 h 229"/>
                    <a:gd name="T26" fmla="*/ 0 w 205"/>
                    <a:gd name="T27" fmla="*/ 7 h 229"/>
                    <a:gd name="T28" fmla="*/ 1 w 205"/>
                    <a:gd name="T29" fmla="*/ 7 h 229"/>
                    <a:gd name="T30" fmla="*/ 5 w 205"/>
                    <a:gd name="T31" fmla="*/ 4 h 229"/>
                    <a:gd name="T32" fmla="*/ 118 w 205"/>
                    <a:gd name="T33" fmla="*/ 26 h 229"/>
                    <a:gd name="T34" fmla="*/ 164 w 205"/>
                    <a:gd name="T35" fmla="*/ 63 h 229"/>
                    <a:gd name="T36" fmla="*/ 205 w 205"/>
                    <a:gd name="T37" fmla="*/ 9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29">
                      <a:moveTo>
                        <a:pt x="205" y="97"/>
                      </a:moveTo>
                      <a:cubicBezTo>
                        <a:pt x="190" y="114"/>
                        <a:pt x="176" y="130"/>
                        <a:pt x="162" y="146"/>
                      </a:cubicBezTo>
                      <a:cubicBezTo>
                        <a:pt x="149" y="161"/>
                        <a:pt x="136" y="175"/>
                        <a:pt x="122" y="187"/>
                      </a:cubicBezTo>
                      <a:cubicBezTo>
                        <a:pt x="92" y="212"/>
                        <a:pt x="51" y="229"/>
                        <a:pt x="14" y="212"/>
                      </a:cubicBezTo>
                      <a:cubicBezTo>
                        <a:pt x="14" y="212"/>
                        <a:pt x="14" y="212"/>
                        <a:pt x="13" y="212"/>
                      </a:cubicBezTo>
                      <a:cubicBezTo>
                        <a:pt x="15" y="206"/>
                        <a:pt x="16" y="200"/>
                        <a:pt x="17" y="194"/>
                      </a:cubicBezTo>
                      <a:cubicBezTo>
                        <a:pt x="48" y="203"/>
                        <a:pt x="80" y="192"/>
                        <a:pt x="108" y="178"/>
                      </a:cubicBezTo>
                      <a:cubicBezTo>
                        <a:pt x="123" y="171"/>
                        <a:pt x="133" y="161"/>
                        <a:pt x="143" y="148"/>
                      </a:cubicBezTo>
                      <a:cubicBezTo>
                        <a:pt x="155" y="133"/>
                        <a:pt x="167" y="117"/>
                        <a:pt x="179" y="102"/>
                      </a:cubicBezTo>
                      <a:cubicBezTo>
                        <a:pt x="180" y="101"/>
                        <a:pt x="180" y="99"/>
                        <a:pt x="179" y="98"/>
                      </a:cubicBezTo>
                      <a:cubicBezTo>
                        <a:pt x="151" y="80"/>
                        <a:pt x="129" y="54"/>
                        <a:pt x="100" y="38"/>
                      </a:cubicBezTo>
                      <a:cubicBezTo>
                        <a:pt x="73" y="23"/>
                        <a:pt x="37" y="17"/>
                        <a:pt x="8" y="29"/>
                      </a:cubicBezTo>
                      <a:cubicBezTo>
                        <a:pt x="8" y="29"/>
                        <a:pt x="8" y="29"/>
                        <a:pt x="8" y="29"/>
                      </a:cubicBezTo>
                      <a:cubicBezTo>
                        <a:pt x="6" y="22"/>
                        <a:pt x="3" y="14"/>
                        <a:pt x="0" y="7"/>
                      </a:cubicBezTo>
                      <a:cubicBezTo>
                        <a:pt x="0" y="7"/>
                        <a:pt x="0" y="7"/>
                        <a:pt x="1" y="7"/>
                      </a:cubicBezTo>
                      <a:cubicBezTo>
                        <a:pt x="2" y="6"/>
                        <a:pt x="4" y="5"/>
                        <a:pt x="5" y="4"/>
                      </a:cubicBezTo>
                      <a:cubicBezTo>
                        <a:pt x="44" y="0"/>
                        <a:pt x="84" y="7"/>
                        <a:pt x="118" y="26"/>
                      </a:cubicBezTo>
                      <a:cubicBezTo>
                        <a:pt x="135" y="35"/>
                        <a:pt x="151" y="48"/>
                        <a:pt x="164" y="63"/>
                      </a:cubicBezTo>
                      <a:cubicBezTo>
                        <a:pt x="176" y="76"/>
                        <a:pt x="187" y="91"/>
                        <a:pt x="205" y="9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19"/>
                <p:cNvSpPr>
                  <a:spLocks/>
                </p:cNvSpPr>
                <p:nvPr/>
              </p:nvSpPr>
              <p:spPr bwMode="auto">
                <a:xfrm>
                  <a:off x="4691" y="1334"/>
                  <a:ext cx="189" cy="272"/>
                </a:xfrm>
                <a:custGeom>
                  <a:avLst/>
                  <a:gdLst>
                    <a:gd name="T0" fmla="*/ 55 w 80"/>
                    <a:gd name="T1" fmla="*/ 0 h 115"/>
                    <a:gd name="T2" fmla="*/ 73 w 80"/>
                    <a:gd name="T3" fmla="*/ 69 h 115"/>
                    <a:gd name="T4" fmla="*/ 26 w 80"/>
                    <a:gd name="T5" fmla="*/ 115 h 115"/>
                    <a:gd name="T6" fmla="*/ 24 w 80"/>
                    <a:gd name="T7" fmla="*/ 115 h 115"/>
                    <a:gd name="T8" fmla="*/ 24 w 80"/>
                    <a:gd name="T9" fmla="*/ 115 h 115"/>
                    <a:gd name="T10" fmla="*/ 20 w 80"/>
                    <a:gd name="T11" fmla="*/ 105 h 115"/>
                    <a:gd name="T12" fmla="*/ 7 w 80"/>
                    <a:gd name="T13" fmla="*/ 81 h 115"/>
                    <a:gd name="T14" fmla="*/ 0 w 80"/>
                    <a:gd name="T15" fmla="*/ 73 h 115"/>
                    <a:gd name="T16" fmla="*/ 13 w 80"/>
                    <a:gd name="T17" fmla="*/ 80 h 115"/>
                    <a:gd name="T18" fmla="*/ 38 w 80"/>
                    <a:gd name="T19" fmla="*/ 87 h 115"/>
                    <a:gd name="T20" fmla="*/ 66 w 80"/>
                    <a:gd name="T21" fmla="*/ 63 h 115"/>
                    <a:gd name="T22" fmla="*/ 48 w 80"/>
                    <a:gd name="T23" fmla="*/ 28 h 115"/>
                    <a:gd name="T24" fmla="*/ 16 w 80"/>
                    <a:gd name="T25" fmla="*/ 27 h 115"/>
                    <a:gd name="T26" fmla="*/ 40 w 80"/>
                    <a:gd name="T27" fmla="*/ 12 h 115"/>
                    <a:gd name="T28" fmla="*/ 55 w 80"/>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15">
                      <a:moveTo>
                        <a:pt x="55" y="0"/>
                      </a:moveTo>
                      <a:cubicBezTo>
                        <a:pt x="71" y="18"/>
                        <a:pt x="80" y="44"/>
                        <a:pt x="73" y="69"/>
                      </a:cubicBezTo>
                      <a:cubicBezTo>
                        <a:pt x="67" y="91"/>
                        <a:pt x="48" y="108"/>
                        <a:pt x="26" y="115"/>
                      </a:cubicBezTo>
                      <a:cubicBezTo>
                        <a:pt x="26" y="114"/>
                        <a:pt x="25" y="114"/>
                        <a:pt x="24" y="115"/>
                      </a:cubicBezTo>
                      <a:cubicBezTo>
                        <a:pt x="24" y="115"/>
                        <a:pt x="24" y="115"/>
                        <a:pt x="24" y="115"/>
                      </a:cubicBezTo>
                      <a:cubicBezTo>
                        <a:pt x="23" y="112"/>
                        <a:pt x="22" y="108"/>
                        <a:pt x="20" y="105"/>
                      </a:cubicBezTo>
                      <a:cubicBezTo>
                        <a:pt x="17" y="97"/>
                        <a:pt x="13" y="88"/>
                        <a:pt x="7" y="81"/>
                      </a:cubicBezTo>
                      <a:cubicBezTo>
                        <a:pt x="5" y="78"/>
                        <a:pt x="3" y="76"/>
                        <a:pt x="0" y="73"/>
                      </a:cubicBezTo>
                      <a:cubicBezTo>
                        <a:pt x="4" y="76"/>
                        <a:pt x="8" y="78"/>
                        <a:pt x="13" y="80"/>
                      </a:cubicBezTo>
                      <a:cubicBezTo>
                        <a:pt x="20" y="83"/>
                        <a:pt x="29" y="87"/>
                        <a:pt x="38" y="87"/>
                      </a:cubicBezTo>
                      <a:cubicBezTo>
                        <a:pt x="53" y="88"/>
                        <a:pt x="65" y="78"/>
                        <a:pt x="66" y="63"/>
                      </a:cubicBezTo>
                      <a:cubicBezTo>
                        <a:pt x="68" y="48"/>
                        <a:pt x="61" y="34"/>
                        <a:pt x="48" y="28"/>
                      </a:cubicBezTo>
                      <a:cubicBezTo>
                        <a:pt x="38" y="23"/>
                        <a:pt x="27" y="24"/>
                        <a:pt x="16" y="27"/>
                      </a:cubicBezTo>
                      <a:cubicBezTo>
                        <a:pt x="25" y="23"/>
                        <a:pt x="33" y="18"/>
                        <a:pt x="40" y="12"/>
                      </a:cubicBezTo>
                      <a:cubicBezTo>
                        <a:pt x="45" y="8"/>
                        <a:pt x="50" y="4"/>
                        <a:pt x="55"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20"/>
                <p:cNvSpPr>
                  <a:spLocks/>
                </p:cNvSpPr>
                <p:nvPr/>
              </p:nvSpPr>
              <p:spPr bwMode="auto">
                <a:xfrm>
                  <a:off x="4793" y="1661"/>
                  <a:ext cx="26" cy="28"/>
                </a:xfrm>
                <a:custGeom>
                  <a:avLst/>
                  <a:gdLst>
                    <a:gd name="T0" fmla="*/ 8 w 11"/>
                    <a:gd name="T1" fmla="*/ 0 h 12"/>
                    <a:gd name="T2" fmla="*/ 8 w 11"/>
                    <a:gd name="T3" fmla="*/ 8 h 12"/>
                    <a:gd name="T4" fmla="*/ 0 w 11"/>
                    <a:gd name="T5" fmla="*/ 4 h 12"/>
                    <a:gd name="T6" fmla="*/ 8 w 11"/>
                    <a:gd name="T7" fmla="*/ 0 h 12"/>
                    <a:gd name="T8" fmla="*/ 8 w 11"/>
                    <a:gd name="T9" fmla="*/ 0 h 12"/>
                  </a:gdLst>
                  <a:ahLst/>
                  <a:cxnLst>
                    <a:cxn ang="0">
                      <a:pos x="T0" y="T1"/>
                    </a:cxn>
                    <a:cxn ang="0">
                      <a:pos x="T2" y="T3"/>
                    </a:cxn>
                    <a:cxn ang="0">
                      <a:pos x="T4" y="T5"/>
                    </a:cxn>
                    <a:cxn ang="0">
                      <a:pos x="T6" y="T7"/>
                    </a:cxn>
                    <a:cxn ang="0">
                      <a:pos x="T8" y="T9"/>
                    </a:cxn>
                  </a:cxnLst>
                  <a:rect l="0" t="0" r="r" b="b"/>
                  <a:pathLst>
                    <a:path w="11" h="12">
                      <a:moveTo>
                        <a:pt x="8" y="0"/>
                      </a:moveTo>
                      <a:cubicBezTo>
                        <a:pt x="10" y="3"/>
                        <a:pt x="11" y="6"/>
                        <a:pt x="8" y="8"/>
                      </a:cubicBezTo>
                      <a:cubicBezTo>
                        <a:pt x="4" y="12"/>
                        <a:pt x="1" y="8"/>
                        <a:pt x="0" y="4"/>
                      </a:cubicBezTo>
                      <a:cubicBezTo>
                        <a:pt x="3" y="3"/>
                        <a:pt x="6" y="2"/>
                        <a:pt x="8" y="0"/>
                      </a:cubicBezTo>
                      <a:cubicBezTo>
                        <a:pt x="8" y="0"/>
                        <a:pt x="8" y="0"/>
                        <a:pt x="8"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21"/>
                <p:cNvSpPr>
                  <a:spLocks noEditPoints="1"/>
                </p:cNvSpPr>
                <p:nvPr/>
              </p:nvSpPr>
              <p:spPr bwMode="auto">
                <a:xfrm>
                  <a:off x="4525" y="939"/>
                  <a:ext cx="408" cy="440"/>
                </a:xfrm>
                <a:custGeom>
                  <a:avLst/>
                  <a:gdLst>
                    <a:gd name="T0" fmla="*/ 110 w 172"/>
                    <a:gd name="T1" fmla="*/ 72 h 186"/>
                    <a:gd name="T2" fmla="*/ 75 w 172"/>
                    <a:gd name="T3" fmla="*/ 71 h 186"/>
                    <a:gd name="T4" fmla="*/ 171 w 172"/>
                    <a:gd name="T5" fmla="*/ 81 h 186"/>
                    <a:gd name="T6" fmla="*/ 135 w 172"/>
                    <a:gd name="T7" fmla="*/ 131 h 186"/>
                    <a:gd name="T8" fmla="*/ 9 w 172"/>
                    <a:gd name="T9" fmla="*/ 177 h 186"/>
                    <a:gd name="T10" fmla="*/ 11 w 172"/>
                    <a:gd name="T11" fmla="*/ 172 h 186"/>
                    <a:gd name="T12" fmla="*/ 38 w 172"/>
                    <a:gd name="T13" fmla="*/ 150 h 186"/>
                    <a:gd name="T14" fmla="*/ 15 w 172"/>
                    <a:gd name="T15" fmla="*/ 120 h 186"/>
                    <a:gd name="T16" fmla="*/ 39 w 172"/>
                    <a:gd name="T17" fmla="*/ 95 h 186"/>
                    <a:gd name="T18" fmla="*/ 13 w 172"/>
                    <a:gd name="T19" fmla="*/ 75 h 186"/>
                    <a:gd name="T20" fmla="*/ 15 w 172"/>
                    <a:gd name="T21" fmla="*/ 71 h 186"/>
                    <a:gd name="T22" fmla="*/ 2 w 172"/>
                    <a:gd name="T23" fmla="*/ 17 h 186"/>
                    <a:gd name="T24" fmla="*/ 0 w 172"/>
                    <a:gd name="T25" fmla="*/ 12 h 186"/>
                    <a:gd name="T26" fmla="*/ 171 w 172"/>
                    <a:gd name="T27" fmla="*/ 81 h 186"/>
                    <a:gd name="T28" fmla="*/ 166 w 172"/>
                    <a:gd name="T29" fmla="*/ 84 h 186"/>
                    <a:gd name="T30" fmla="*/ 129 w 172"/>
                    <a:gd name="T31" fmla="*/ 66 h 186"/>
                    <a:gd name="T32" fmla="*/ 135 w 172"/>
                    <a:gd name="T33" fmla="*/ 96 h 186"/>
                    <a:gd name="T34" fmla="*/ 133 w 172"/>
                    <a:gd name="T35" fmla="*/ 123 h 186"/>
                    <a:gd name="T36" fmla="*/ 135 w 172"/>
                    <a:gd name="T37" fmla="*/ 123 h 186"/>
                    <a:gd name="T38" fmla="*/ 131 w 172"/>
                    <a:gd name="T39" fmla="*/ 128 h 186"/>
                    <a:gd name="T40" fmla="*/ 115 w 172"/>
                    <a:gd name="T41" fmla="*/ 131 h 186"/>
                    <a:gd name="T42" fmla="*/ 84 w 172"/>
                    <a:gd name="T43" fmla="*/ 160 h 186"/>
                    <a:gd name="T44" fmla="*/ 101 w 172"/>
                    <a:gd name="T45" fmla="*/ 155 h 186"/>
                    <a:gd name="T46" fmla="*/ 115 w 172"/>
                    <a:gd name="T47" fmla="*/ 120 h 186"/>
                    <a:gd name="T48" fmla="*/ 116 w 172"/>
                    <a:gd name="T49" fmla="*/ 78 h 186"/>
                    <a:gd name="T50" fmla="*/ 115 w 172"/>
                    <a:gd name="T51" fmla="*/ 120 h 186"/>
                    <a:gd name="T52" fmla="*/ 129 w 172"/>
                    <a:gd name="T53" fmla="*/ 55 h 186"/>
                    <a:gd name="T54" fmla="*/ 98 w 172"/>
                    <a:gd name="T55" fmla="*/ 49 h 186"/>
                    <a:gd name="T56" fmla="*/ 116 w 172"/>
                    <a:gd name="T57" fmla="*/ 72 h 186"/>
                    <a:gd name="T58" fmla="*/ 110 w 172"/>
                    <a:gd name="T59" fmla="*/ 133 h 186"/>
                    <a:gd name="T60" fmla="*/ 75 w 172"/>
                    <a:gd name="T61" fmla="*/ 126 h 186"/>
                    <a:gd name="T62" fmla="*/ 87 w 172"/>
                    <a:gd name="T63" fmla="*/ 155 h 186"/>
                    <a:gd name="T64" fmla="*/ 65 w 172"/>
                    <a:gd name="T65" fmla="*/ 168 h 186"/>
                    <a:gd name="T66" fmla="*/ 66 w 172"/>
                    <a:gd name="T67" fmla="*/ 127 h 186"/>
                    <a:gd name="T68" fmla="*/ 65 w 172"/>
                    <a:gd name="T69" fmla="*/ 168 h 186"/>
                    <a:gd name="T70" fmla="*/ 89 w 172"/>
                    <a:gd name="T71" fmla="*/ 102 h 186"/>
                    <a:gd name="T72" fmla="*/ 67 w 172"/>
                    <a:gd name="T73" fmla="*/ 74 h 186"/>
                    <a:gd name="T74" fmla="*/ 66 w 172"/>
                    <a:gd name="T75" fmla="*/ 122 h 186"/>
                    <a:gd name="T76" fmla="*/ 106 w 172"/>
                    <a:gd name="T77" fmla="*/ 37 h 186"/>
                    <a:gd name="T78" fmla="*/ 81 w 172"/>
                    <a:gd name="T79" fmla="*/ 22 h 186"/>
                    <a:gd name="T80" fmla="*/ 89 w 172"/>
                    <a:gd name="T81" fmla="*/ 45 h 186"/>
                    <a:gd name="T82" fmla="*/ 60 w 172"/>
                    <a:gd name="T83" fmla="*/ 171 h 186"/>
                    <a:gd name="T84" fmla="*/ 21 w 172"/>
                    <a:gd name="T85" fmla="*/ 174 h 186"/>
                    <a:gd name="T86" fmla="*/ 68 w 172"/>
                    <a:gd name="T87" fmla="*/ 69 h 186"/>
                    <a:gd name="T88" fmla="*/ 66 w 172"/>
                    <a:gd name="T89" fmla="*/ 16 h 186"/>
                    <a:gd name="T90" fmla="*/ 48 w 172"/>
                    <a:gd name="T91" fmla="*/ 44 h 186"/>
                    <a:gd name="T92" fmla="*/ 68 w 172"/>
                    <a:gd name="T93" fmla="*/ 69 h 186"/>
                    <a:gd name="T94" fmla="*/ 61 w 172"/>
                    <a:gd name="T95" fmla="*/ 122 h 186"/>
                    <a:gd name="T96" fmla="*/ 27 w 172"/>
                    <a:gd name="T97" fmla="*/ 121 h 186"/>
                    <a:gd name="T98" fmla="*/ 44 w 172"/>
                    <a:gd name="T99" fmla="*/ 92 h 186"/>
                    <a:gd name="T100" fmla="*/ 41 w 172"/>
                    <a:gd name="T101" fmla="*/ 48 h 186"/>
                    <a:gd name="T102" fmla="*/ 24 w 172"/>
                    <a:gd name="T103" fmla="*/ 72 h 186"/>
                    <a:gd name="T104" fmla="*/ 40 w 172"/>
                    <a:gd name="T105" fmla="*/ 43 h 186"/>
                    <a:gd name="T106" fmla="*/ 49 w 172"/>
                    <a:gd name="T107" fmla="*/ 12 h 186"/>
                    <a:gd name="T108" fmla="*/ 38 w 172"/>
                    <a:gd name="T109" fmla="*/ 37 h 186"/>
                    <a:gd name="T110" fmla="*/ 40 w 172"/>
                    <a:gd name="T111"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 h="186">
                      <a:moveTo>
                        <a:pt x="94" y="100"/>
                      </a:moveTo>
                      <a:cubicBezTo>
                        <a:pt x="105" y="96"/>
                        <a:pt x="112" y="84"/>
                        <a:pt x="110" y="72"/>
                      </a:cubicBezTo>
                      <a:cubicBezTo>
                        <a:pt x="109" y="61"/>
                        <a:pt x="99" y="52"/>
                        <a:pt x="88" y="51"/>
                      </a:cubicBezTo>
                      <a:cubicBezTo>
                        <a:pt x="86" y="58"/>
                        <a:pt x="81" y="66"/>
                        <a:pt x="75" y="71"/>
                      </a:cubicBezTo>
                      <a:cubicBezTo>
                        <a:pt x="86" y="75"/>
                        <a:pt x="92" y="89"/>
                        <a:pt x="94" y="100"/>
                      </a:cubicBezTo>
                      <a:close/>
                      <a:moveTo>
                        <a:pt x="171" y="81"/>
                      </a:moveTo>
                      <a:cubicBezTo>
                        <a:pt x="172" y="82"/>
                        <a:pt x="172" y="84"/>
                        <a:pt x="171" y="85"/>
                      </a:cubicBezTo>
                      <a:cubicBezTo>
                        <a:pt x="159" y="100"/>
                        <a:pt x="147" y="116"/>
                        <a:pt x="135" y="131"/>
                      </a:cubicBezTo>
                      <a:cubicBezTo>
                        <a:pt x="125" y="144"/>
                        <a:pt x="115" y="154"/>
                        <a:pt x="100" y="161"/>
                      </a:cubicBezTo>
                      <a:cubicBezTo>
                        <a:pt x="72" y="175"/>
                        <a:pt x="40" y="186"/>
                        <a:pt x="9" y="177"/>
                      </a:cubicBezTo>
                      <a:cubicBezTo>
                        <a:pt x="10" y="175"/>
                        <a:pt x="10" y="173"/>
                        <a:pt x="10" y="171"/>
                      </a:cubicBezTo>
                      <a:cubicBezTo>
                        <a:pt x="10" y="172"/>
                        <a:pt x="11" y="172"/>
                        <a:pt x="11" y="172"/>
                      </a:cubicBezTo>
                      <a:cubicBezTo>
                        <a:pt x="11" y="171"/>
                        <a:pt x="12" y="170"/>
                        <a:pt x="13" y="170"/>
                      </a:cubicBezTo>
                      <a:cubicBezTo>
                        <a:pt x="25" y="170"/>
                        <a:pt x="36" y="162"/>
                        <a:pt x="38" y="150"/>
                      </a:cubicBezTo>
                      <a:cubicBezTo>
                        <a:pt x="40" y="136"/>
                        <a:pt x="30" y="124"/>
                        <a:pt x="17" y="122"/>
                      </a:cubicBezTo>
                      <a:cubicBezTo>
                        <a:pt x="16" y="122"/>
                        <a:pt x="15" y="121"/>
                        <a:pt x="15" y="120"/>
                      </a:cubicBezTo>
                      <a:cubicBezTo>
                        <a:pt x="15" y="119"/>
                        <a:pt x="16" y="117"/>
                        <a:pt x="18" y="117"/>
                      </a:cubicBezTo>
                      <a:cubicBezTo>
                        <a:pt x="29" y="117"/>
                        <a:pt x="40" y="107"/>
                        <a:pt x="39" y="95"/>
                      </a:cubicBezTo>
                      <a:cubicBezTo>
                        <a:pt x="38" y="83"/>
                        <a:pt x="27" y="75"/>
                        <a:pt x="15" y="76"/>
                      </a:cubicBezTo>
                      <a:cubicBezTo>
                        <a:pt x="15" y="76"/>
                        <a:pt x="14" y="76"/>
                        <a:pt x="13" y="75"/>
                      </a:cubicBezTo>
                      <a:cubicBezTo>
                        <a:pt x="13" y="74"/>
                        <a:pt x="13" y="73"/>
                        <a:pt x="13" y="72"/>
                      </a:cubicBezTo>
                      <a:cubicBezTo>
                        <a:pt x="13" y="72"/>
                        <a:pt x="14" y="71"/>
                        <a:pt x="15" y="71"/>
                      </a:cubicBezTo>
                      <a:cubicBezTo>
                        <a:pt x="28" y="67"/>
                        <a:pt x="37" y="52"/>
                        <a:pt x="33" y="38"/>
                      </a:cubicBezTo>
                      <a:cubicBezTo>
                        <a:pt x="30" y="24"/>
                        <a:pt x="15" y="16"/>
                        <a:pt x="2" y="17"/>
                      </a:cubicBezTo>
                      <a:cubicBezTo>
                        <a:pt x="1" y="15"/>
                        <a:pt x="1" y="14"/>
                        <a:pt x="0" y="12"/>
                      </a:cubicBezTo>
                      <a:cubicBezTo>
                        <a:pt x="0" y="12"/>
                        <a:pt x="0" y="12"/>
                        <a:pt x="0" y="12"/>
                      </a:cubicBezTo>
                      <a:cubicBezTo>
                        <a:pt x="29" y="0"/>
                        <a:pt x="65" y="6"/>
                        <a:pt x="92" y="21"/>
                      </a:cubicBezTo>
                      <a:cubicBezTo>
                        <a:pt x="121" y="37"/>
                        <a:pt x="143" y="63"/>
                        <a:pt x="171" y="81"/>
                      </a:cubicBezTo>
                      <a:close/>
                      <a:moveTo>
                        <a:pt x="135" y="123"/>
                      </a:moveTo>
                      <a:cubicBezTo>
                        <a:pt x="145" y="110"/>
                        <a:pt x="156" y="97"/>
                        <a:pt x="166" y="84"/>
                      </a:cubicBezTo>
                      <a:cubicBezTo>
                        <a:pt x="154" y="76"/>
                        <a:pt x="143" y="67"/>
                        <a:pt x="132" y="57"/>
                      </a:cubicBezTo>
                      <a:cubicBezTo>
                        <a:pt x="132" y="60"/>
                        <a:pt x="130" y="64"/>
                        <a:pt x="129" y="66"/>
                      </a:cubicBezTo>
                      <a:cubicBezTo>
                        <a:pt x="127" y="69"/>
                        <a:pt x="125" y="72"/>
                        <a:pt x="122" y="74"/>
                      </a:cubicBezTo>
                      <a:cubicBezTo>
                        <a:pt x="130" y="78"/>
                        <a:pt x="135" y="87"/>
                        <a:pt x="135" y="96"/>
                      </a:cubicBezTo>
                      <a:cubicBezTo>
                        <a:pt x="134" y="106"/>
                        <a:pt x="129" y="114"/>
                        <a:pt x="122" y="120"/>
                      </a:cubicBezTo>
                      <a:cubicBezTo>
                        <a:pt x="126" y="120"/>
                        <a:pt x="130" y="121"/>
                        <a:pt x="133" y="123"/>
                      </a:cubicBezTo>
                      <a:cubicBezTo>
                        <a:pt x="134" y="124"/>
                        <a:pt x="134" y="124"/>
                        <a:pt x="134" y="124"/>
                      </a:cubicBezTo>
                      <a:cubicBezTo>
                        <a:pt x="134" y="124"/>
                        <a:pt x="135" y="123"/>
                        <a:pt x="135" y="123"/>
                      </a:cubicBezTo>
                      <a:close/>
                      <a:moveTo>
                        <a:pt x="131" y="128"/>
                      </a:moveTo>
                      <a:cubicBezTo>
                        <a:pt x="131" y="128"/>
                        <a:pt x="131" y="128"/>
                        <a:pt x="131" y="128"/>
                      </a:cubicBezTo>
                      <a:cubicBezTo>
                        <a:pt x="126" y="125"/>
                        <a:pt x="121" y="124"/>
                        <a:pt x="115" y="125"/>
                      </a:cubicBezTo>
                      <a:cubicBezTo>
                        <a:pt x="116" y="127"/>
                        <a:pt x="116" y="129"/>
                        <a:pt x="115" y="131"/>
                      </a:cubicBezTo>
                      <a:cubicBezTo>
                        <a:pt x="114" y="146"/>
                        <a:pt x="100" y="157"/>
                        <a:pt x="86" y="160"/>
                      </a:cubicBezTo>
                      <a:cubicBezTo>
                        <a:pt x="86" y="161"/>
                        <a:pt x="85" y="160"/>
                        <a:pt x="84" y="160"/>
                      </a:cubicBezTo>
                      <a:cubicBezTo>
                        <a:pt x="83" y="162"/>
                        <a:pt x="82" y="163"/>
                        <a:pt x="81" y="164"/>
                      </a:cubicBezTo>
                      <a:cubicBezTo>
                        <a:pt x="88" y="162"/>
                        <a:pt x="95" y="158"/>
                        <a:pt x="101" y="155"/>
                      </a:cubicBezTo>
                      <a:cubicBezTo>
                        <a:pt x="113" y="148"/>
                        <a:pt x="122" y="139"/>
                        <a:pt x="131" y="128"/>
                      </a:cubicBezTo>
                      <a:close/>
                      <a:moveTo>
                        <a:pt x="115" y="120"/>
                      </a:moveTo>
                      <a:cubicBezTo>
                        <a:pt x="121" y="115"/>
                        <a:pt x="128" y="108"/>
                        <a:pt x="129" y="99"/>
                      </a:cubicBezTo>
                      <a:cubicBezTo>
                        <a:pt x="131" y="89"/>
                        <a:pt x="126" y="79"/>
                        <a:pt x="116" y="78"/>
                      </a:cubicBezTo>
                      <a:cubicBezTo>
                        <a:pt x="115" y="88"/>
                        <a:pt x="109" y="97"/>
                        <a:pt x="101" y="102"/>
                      </a:cubicBezTo>
                      <a:cubicBezTo>
                        <a:pt x="108" y="106"/>
                        <a:pt x="112" y="112"/>
                        <a:pt x="115" y="120"/>
                      </a:cubicBezTo>
                      <a:close/>
                      <a:moveTo>
                        <a:pt x="125" y="63"/>
                      </a:moveTo>
                      <a:cubicBezTo>
                        <a:pt x="126" y="61"/>
                        <a:pt x="127" y="57"/>
                        <a:pt x="129" y="55"/>
                      </a:cubicBezTo>
                      <a:cubicBezTo>
                        <a:pt x="123" y="50"/>
                        <a:pt x="116" y="44"/>
                        <a:pt x="110" y="40"/>
                      </a:cubicBezTo>
                      <a:cubicBezTo>
                        <a:pt x="107" y="44"/>
                        <a:pt x="103" y="47"/>
                        <a:pt x="98" y="49"/>
                      </a:cubicBezTo>
                      <a:cubicBezTo>
                        <a:pt x="107" y="53"/>
                        <a:pt x="114" y="62"/>
                        <a:pt x="116" y="72"/>
                      </a:cubicBezTo>
                      <a:cubicBezTo>
                        <a:pt x="116" y="72"/>
                        <a:pt x="116" y="72"/>
                        <a:pt x="116" y="72"/>
                      </a:cubicBezTo>
                      <a:cubicBezTo>
                        <a:pt x="119" y="70"/>
                        <a:pt x="123" y="67"/>
                        <a:pt x="125" y="63"/>
                      </a:cubicBezTo>
                      <a:close/>
                      <a:moveTo>
                        <a:pt x="110" y="133"/>
                      </a:moveTo>
                      <a:cubicBezTo>
                        <a:pt x="113" y="121"/>
                        <a:pt x="106" y="108"/>
                        <a:pt x="94" y="105"/>
                      </a:cubicBezTo>
                      <a:cubicBezTo>
                        <a:pt x="94" y="117"/>
                        <a:pt x="86" y="123"/>
                        <a:pt x="75" y="126"/>
                      </a:cubicBezTo>
                      <a:cubicBezTo>
                        <a:pt x="83" y="131"/>
                        <a:pt x="89" y="140"/>
                        <a:pt x="88" y="150"/>
                      </a:cubicBezTo>
                      <a:cubicBezTo>
                        <a:pt x="88" y="151"/>
                        <a:pt x="87" y="153"/>
                        <a:pt x="87" y="155"/>
                      </a:cubicBezTo>
                      <a:cubicBezTo>
                        <a:pt x="97" y="151"/>
                        <a:pt x="107" y="144"/>
                        <a:pt x="110" y="133"/>
                      </a:cubicBezTo>
                      <a:close/>
                      <a:moveTo>
                        <a:pt x="65" y="168"/>
                      </a:moveTo>
                      <a:cubicBezTo>
                        <a:pt x="74" y="165"/>
                        <a:pt x="82" y="159"/>
                        <a:pt x="83" y="150"/>
                      </a:cubicBezTo>
                      <a:cubicBezTo>
                        <a:pt x="84" y="139"/>
                        <a:pt x="76" y="130"/>
                        <a:pt x="66" y="127"/>
                      </a:cubicBezTo>
                      <a:cubicBezTo>
                        <a:pt x="64" y="137"/>
                        <a:pt x="58" y="145"/>
                        <a:pt x="49" y="150"/>
                      </a:cubicBezTo>
                      <a:cubicBezTo>
                        <a:pt x="58" y="153"/>
                        <a:pt x="66" y="159"/>
                        <a:pt x="65" y="168"/>
                      </a:cubicBezTo>
                      <a:close/>
                      <a:moveTo>
                        <a:pt x="66" y="122"/>
                      </a:moveTo>
                      <a:cubicBezTo>
                        <a:pt x="78" y="121"/>
                        <a:pt x="91" y="117"/>
                        <a:pt x="89" y="102"/>
                      </a:cubicBezTo>
                      <a:cubicBezTo>
                        <a:pt x="87" y="92"/>
                        <a:pt x="80" y="74"/>
                        <a:pt x="68" y="74"/>
                      </a:cubicBezTo>
                      <a:cubicBezTo>
                        <a:pt x="68" y="74"/>
                        <a:pt x="68" y="74"/>
                        <a:pt x="67" y="74"/>
                      </a:cubicBezTo>
                      <a:cubicBezTo>
                        <a:pt x="66" y="83"/>
                        <a:pt x="59" y="91"/>
                        <a:pt x="51" y="94"/>
                      </a:cubicBezTo>
                      <a:cubicBezTo>
                        <a:pt x="60" y="100"/>
                        <a:pt x="66" y="111"/>
                        <a:pt x="66" y="122"/>
                      </a:cubicBezTo>
                      <a:close/>
                      <a:moveTo>
                        <a:pt x="89" y="45"/>
                      </a:moveTo>
                      <a:cubicBezTo>
                        <a:pt x="96" y="45"/>
                        <a:pt x="101" y="42"/>
                        <a:pt x="106" y="37"/>
                      </a:cubicBezTo>
                      <a:cubicBezTo>
                        <a:pt x="102" y="34"/>
                        <a:pt x="98" y="31"/>
                        <a:pt x="94" y="28"/>
                      </a:cubicBezTo>
                      <a:cubicBezTo>
                        <a:pt x="89" y="26"/>
                        <a:pt x="85" y="24"/>
                        <a:pt x="81" y="22"/>
                      </a:cubicBezTo>
                      <a:cubicBezTo>
                        <a:pt x="85" y="26"/>
                        <a:pt x="88" y="32"/>
                        <a:pt x="89" y="38"/>
                      </a:cubicBezTo>
                      <a:cubicBezTo>
                        <a:pt x="89" y="40"/>
                        <a:pt x="89" y="43"/>
                        <a:pt x="89" y="45"/>
                      </a:cubicBezTo>
                      <a:close/>
                      <a:moveTo>
                        <a:pt x="61" y="171"/>
                      </a:moveTo>
                      <a:cubicBezTo>
                        <a:pt x="61" y="171"/>
                        <a:pt x="60" y="171"/>
                        <a:pt x="60" y="171"/>
                      </a:cubicBezTo>
                      <a:cubicBezTo>
                        <a:pt x="60" y="159"/>
                        <a:pt x="53" y="155"/>
                        <a:pt x="43" y="153"/>
                      </a:cubicBezTo>
                      <a:cubicBezTo>
                        <a:pt x="40" y="163"/>
                        <a:pt x="31" y="171"/>
                        <a:pt x="21" y="174"/>
                      </a:cubicBezTo>
                      <a:cubicBezTo>
                        <a:pt x="34" y="176"/>
                        <a:pt x="48" y="175"/>
                        <a:pt x="61" y="171"/>
                      </a:cubicBezTo>
                      <a:close/>
                      <a:moveTo>
                        <a:pt x="68" y="69"/>
                      </a:moveTo>
                      <a:cubicBezTo>
                        <a:pt x="79" y="63"/>
                        <a:pt x="86" y="51"/>
                        <a:pt x="84" y="39"/>
                      </a:cubicBezTo>
                      <a:cubicBezTo>
                        <a:pt x="82" y="29"/>
                        <a:pt x="75" y="21"/>
                        <a:pt x="66" y="16"/>
                      </a:cubicBezTo>
                      <a:cubicBezTo>
                        <a:pt x="63" y="15"/>
                        <a:pt x="60" y="15"/>
                        <a:pt x="57" y="14"/>
                      </a:cubicBezTo>
                      <a:cubicBezTo>
                        <a:pt x="62" y="24"/>
                        <a:pt x="58" y="38"/>
                        <a:pt x="48" y="44"/>
                      </a:cubicBezTo>
                      <a:cubicBezTo>
                        <a:pt x="59" y="48"/>
                        <a:pt x="67" y="57"/>
                        <a:pt x="68" y="68"/>
                      </a:cubicBezTo>
                      <a:cubicBezTo>
                        <a:pt x="68" y="68"/>
                        <a:pt x="68" y="69"/>
                        <a:pt x="68" y="69"/>
                      </a:cubicBezTo>
                      <a:close/>
                      <a:moveTo>
                        <a:pt x="43" y="147"/>
                      </a:moveTo>
                      <a:cubicBezTo>
                        <a:pt x="54" y="143"/>
                        <a:pt x="61" y="133"/>
                        <a:pt x="61" y="122"/>
                      </a:cubicBezTo>
                      <a:cubicBezTo>
                        <a:pt x="62" y="111"/>
                        <a:pt x="54" y="101"/>
                        <a:pt x="44" y="96"/>
                      </a:cubicBezTo>
                      <a:cubicBezTo>
                        <a:pt x="44" y="107"/>
                        <a:pt x="37" y="117"/>
                        <a:pt x="27" y="121"/>
                      </a:cubicBezTo>
                      <a:cubicBezTo>
                        <a:pt x="37" y="126"/>
                        <a:pt x="44" y="136"/>
                        <a:pt x="43" y="147"/>
                      </a:cubicBezTo>
                      <a:close/>
                      <a:moveTo>
                        <a:pt x="44" y="92"/>
                      </a:moveTo>
                      <a:cubicBezTo>
                        <a:pt x="54" y="90"/>
                        <a:pt x="63" y="81"/>
                        <a:pt x="63" y="70"/>
                      </a:cubicBezTo>
                      <a:cubicBezTo>
                        <a:pt x="63" y="58"/>
                        <a:pt x="52" y="48"/>
                        <a:pt x="41" y="48"/>
                      </a:cubicBezTo>
                      <a:cubicBezTo>
                        <a:pt x="40" y="48"/>
                        <a:pt x="40" y="47"/>
                        <a:pt x="39" y="47"/>
                      </a:cubicBezTo>
                      <a:cubicBezTo>
                        <a:pt x="38" y="57"/>
                        <a:pt x="33" y="66"/>
                        <a:pt x="24" y="72"/>
                      </a:cubicBezTo>
                      <a:cubicBezTo>
                        <a:pt x="34" y="74"/>
                        <a:pt x="42" y="82"/>
                        <a:pt x="44" y="92"/>
                      </a:cubicBezTo>
                      <a:close/>
                      <a:moveTo>
                        <a:pt x="40" y="43"/>
                      </a:moveTo>
                      <a:cubicBezTo>
                        <a:pt x="53" y="39"/>
                        <a:pt x="57" y="25"/>
                        <a:pt x="53" y="13"/>
                      </a:cubicBezTo>
                      <a:cubicBezTo>
                        <a:pt x="51" y="13"/>
                        <a:pt x="50" y="13"/>
                        <a:pt x="49" y="12"/>
                      </a:cubicBezTo>
                      <a:cubicBezTo>
                        <a:pt x="35" y="10"/>
                        <a:pt x="21" y="12"/>
                        <a:pt x="7" y="14"/>
                      </a:cubicBezTo>
                      <a:cubicBezTo>
                        <a:pt x="21" y="14"/>
                        <a:pt x="35" y="23"/>
                        <a:pt x="38" y="37"/>
                      </a:cubicBezTo>
                      <a:cubicBezTo>
                        <a:pt x="39" y="39"/>
                        <a:pt x="39" y="42"/>
                        <a:pt x="39" y="44"/>
                      </a:cubicBezTo>
                      <a:cubicBezTo>
                        <a:pt x="39" y="43"/>
                        <a:pt x="40" y="43"/>
                        <a:pt x="40" y="4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22"/>
                <p:cNvSpPr>
                  <a:spLocks/>
                </p:cNvSpPr>
                <p:nvPr/>
              </p:nvSpPr>
              <p:spPr bwMode="auto">
                <a:xfrm>
                  <a:off x="4866" y="1282"/>
                  <a:ext cx="33" cy="24"/>
                </a:xfrm>
                <a:custGeom>
                  <a:avLst/>
                  <a:gdLst>
                    <a:gd name="T0" fmla="*/ 7 w 14"/>
                    <a:gd name="T1" fmla="*/ 0 h 10"/>
                    <a:gd name="T2" fmla="*/ 10 w 14"/>
                    <a:gd name="T3" fmla="*/ 10 h 10"/>
                    <a:gd name="T4" fmla="*/ 0 w 14"/>
                    <a:gd name="T5" fmla="*/ 2 h 10"/>
                    <a:gd name="T6" fmla="*/ 0 w 14"/>
                    <a:gd name="T7" fmla="*/ 2 h 10"/>
                    <a:gd name="T8" fmla="*/ 7 w 14"/>
                    <a:gd name="T9" fmla="*/ 0 h 10"/>
                  </a:gdLst>
                  <a:ahLst/>
                  <a:cxnLst>
                    <a:cxn ang="0">
                      <a:pos x="T0" y="T1"/>
                    </a:cxn>
                    <a:cxn ang="0">
                      <a:pos x="T2" y="T3"/>
                    </a:cxn>
                    <a:cxn ang="0">
                      <a:pos x="T4" y="T5"/>
                    </a:cxn>
                    <a:cxn ang="0">
                      <a:pos x="T6" y="T7"/>
                    </a:cxn>
                    <a:cxn ang="0">
                      <a:pos x="T8" y="T9"/>
                    </a:cxn>
                  </a:cxnLst>
                  <a:rect l="0" t="0" r="r" b="b"/>
                  <a:pathLst>
                    <a:path w="14" h="10">
                      <a:moveTo>
                        <a:pt x="7" y="0"/>
                      </a:moveTo>
                      <a:cubicBezTo>
                        <a:pt x="13" y="1"/>
                        <a:pt x="14" y="7"/>
                        <a:pt x="10" y="10"/>
                      </a:cubicBezTo>
                      <a:cubicBezTo>
                        <a:pt x="7" y="7"/>
                        <a:pt x="4" y="4"/>
                        <a:pt x="0" y="2"/>
                      </a:cubicBezTo>
                      <a:cubicBezTo>
                        <a:pt x="0" y="2"/>
                        <a:pt x="0" y="2"/>
                        <a:pt x="0" y="2"/>
                      </a:cubicBezTo>
                      <a:cubicBezTo>
                        <a:pt x="3" y="1"/>
                        <a:pt x="5" y="0"/>
                        <a:pt x="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23"/>
                <p:cNvSpPr>
                  <a:spLocks/>
                </p:cNvSpPr>
                <p:nvPr/>
              </p:nvSpPr>
              <p:spPr bwMode="auto">
                <a:xfrm>
                  <a:off x="4814" y="1074"/>
                  <a:ext cx="104" cy="159"/>
                </a:xfrm>
                <a:custGeom>
                  <a:avLst/>
                  <a:gdLst>
                    <a:gd name="T0" fmla="*/ 44 w 44"/>
                    <a:gd name="T1" fmla="*/ 27 h 67"/>
                    <a:gd name="T2" fmla="*/ 13 w 44"/>
                    <a:gd name="T3" fmla="*/ 66 h 67"/>
                    <a:gd name="T4" fmla="*/ 12 w 44"/>
                    <a:gd name="T5" fmla="*/ 67 h 67"/>
                    <a:gd name="T6" fmla="*/ 11 w 44"/>
                    <a:gd name="T7" fmla="*/ 66 h 67"/>
                    <a:gd name="T8" fmla="*/ 0 w 44"/>
                    <a:gd name="T9" fmla="*/ 63 h 67"/>
                    <a:gd name="T10" fmla="*/ 13 w 44"/>
                    <a:gd name="T11" fmla="*/ 39 h 67"/>
                    <a:gd name="T12" fmla="*/ 0 w 44"/>
                    <a:gd name="T13" fmla="*/ 17 h 67"/>
                    <a:gd name="T14" fmla="*/ 7 w 44"/>
                    <a:gd name="T15" fmla="*/ 9 h 67"/>
                    <a:gd name="T16" fmla="*/ 10 w 44"/>
                    <a:gd name="T17" fmla="*/ 0 h 67"/>
                    <a:gd name="T18" fmla="*/ 44 w 44"/>
                    <a:gd name="T19" fmla="*/ 2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67">
                      <a:moveTo>
                        <a:pt x="44" y="27"/>
                      </a:moveTo>
                      <a:cubicBezTo>
                        <a:pt x="34" y="40"/>
                        <a:pt x="23" y="53"/>
                        <a:pt x="13" y="66"/>
                      </a:cubicBezTo>
                      <a:cubicBezTo>
                        <a:pt x="13" y="66"/>
                        <a:pt x="12" y="67"/>
                        <a:pt x="12" y="67"/>
                      </a:cubicBezTo>
                      <a:cubicBezTo>
                        <a:pt x="12" y="67"/>
                        <a:pt x="12" y="67"/>
                        <a:pt x="11" y="66"/>
                      </a:cubicBezTo>
                      <a:cubicBezTo>
                        <a:pt x="8" y="64"/>
                        <a:pt x="4" y="63"/>
                        <a:pt x="0" y="63"/>
                      </a:cubicBezTo>
                      <a:cubicBezTo>
                        <a:pt x="7" y="57"/>
                        <a:pt x="12" y="49"/>
                        <a:pt x="13" y="39"/>
                      </a:cubicBezTo>
                      <a:cubicBezTo>
                        <a:pt x="13" y="30"/>
                        <a:pt x="8" y="21"/>
                        <a:pt x="0" y="17"/>
                      </a:cubicBezTo>
                      <a:cubicBezTo>
                        <a:pt x="3" y="15"/>
                        <a:pt x="5" y="12"/>
                        <a:pt x="7" y="9"/>
                      </a:cubicBezTo>
                      <a:cubicBezTo>
                        <a:pt x="8" y="7"/>
                        <a:pt x="10" y="3"/>
                        <a:pt x="10" y="0"/>
                      </a:cubicBezTo>
                      <a:cubicBezTo>
                        <a:pt x="21" y="10"/>
                        <a:pt x="32" y="19"/>
                        <a:pt x="44" y="2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24"/>
                <p:cNvSpPr>
                  <a:spLocks/>
                </p:cNvSpPr>
                <p:nvPr/>
              </p:nvSpPr>
              <p:spPr bwMode="auto">
                <a:xfrm>
                  <a:off x="4662" y="1398"/>
                  <a:ext cx="181" cy="137"/>
                </a:xfrm>
                <a:custGeom>
                  <a:avLst/>
                  <a:gdLst>
                    <a:gd name="T0" fmla="*/ 74 w 76"/>
                    <a:gd name="T1" fmla="*/ 37 h 58"/>
                    <a:gd name="T2" fmla="*/ 41 w 76"/>
                    <a:gd name="T3" fmla="*/ 54 h 58"/>
                    <a:gd name="T4" fmla="*/ 2 w 76"/>
                    <a:gd name="T5" fmla="*/ 37 h 58"/>
                    <a:gd name="T6" fmla="*/ 1 w 76"/>
                    <a:gd name="T7" fmla="*/ 37 h 58"/>
                    <a:gd name="T8" fmla="*/ 0 w 76"/>
                    <a:gd name="T9" fmla="*/ 36 h 58"/>
                    <a:gd name="T10" fmla="*/ 25 w 76"/>
                    <a:gd name="T11" fmla="*/ 42 h 58"/>
                    <a:gd name="T12" fmla="*/ 58 w 76"/>
                    <a:gd name="T13" fmla="*/ 33 h 58"/>
                    <a:gd name="T14" fmla="*/ 43 w 76"/>
                    <a:gd name="T15" fmla="*/ 9 h 58"/>
                    <a:gd name="T16" fmla="*/ 27 w 76"/>
                    <a:gd name="T17" fmla="*/ 5 h 58"/>
                    <a:gd name="T18" fmla="*/ 57 w 76"/>
                    <a:gd name="T19" fmla="*/ 5 h 58"/>
                    <a:gd name="T20" fmla="*/ 74 w 76"/>
                    <a:gd name="T21"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58">
                      <a:moveTo>
                        <a:pt x="74" y="37"/>
                      </a:moveTo>
                      <a:cubicBezTo>
                        <a:pt x="70" y="53"/>
                        <a:pt x="55" y="58"/>
                        <a:pt x="41" y="54"/>
                      </a:cubicBezTo>
                      <a:cubicBezTo>
                        <a:pt x="27" y="51"/>
                        <a:pt x="15" y="43"/>
                        <a:pt x="2" y="37"/>
                      </a:cubicBezTo>
                      <a:cubicBezTo>
                        <a:pt x="2" y="37"/>
                        <a:pt x="1" y="37"/>
                        <a:pt x="1" y="37"/>
                      </a:cubicBezTo>
                      <a:cubicBezTo>
                        <a:pt x="1" y="37"/>
                        <a:pt x="1" y="36"/>
                        <a:pt x="0" y="36"/>
                      </a:cubicBezTo>
                      <a:cubicBezTo>
                        <a:pt x="8" y="39"/>
                        <a:pt x="17" y="41"/>
                        <a:pt x="25" y="42"/>
                      </a:cubicBezTo>
                      <a:cubicBezTo>
                        <a:pt x="34" y="43"/>
                        <a:pt x="53" y="44"/>
                        <a:pt x="58" y="33"/>
                      </a:cubicBezTo>
                      <a:cubicBezTo>
                        <a:pt x="62" y="23"/>
                        <a:pt x="52" y="12"/>
                        <a:pt x="43" y="9"/>
                      </a:cubicBezTo>
                      <a:cubicBezTo>
                        <a:pt x="38" y="6"/>
                        <a:pt x="32" y="5"/>
                        <a:pt x="27" y="5"/>
                      </a:cubicBezTo>
                      <a:cubicBezTo>
                        <a:pt x="37" y="2"/>
                        <a:pt x="47" y="0"/>
                        <a:pt x="57" y="5"/>
                      </a:cubicBezTo>
                      <a:cubicBezTo>
                        <a:pt x="69" y="10"/>
                        <a:pt x="76" y="24"/>
                        <a:pt x="74" y="37"/>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25"/>
                <p:cNvSpPr>
                  <a:spLocks/>
                </p:cNvSpPr>
                <p:nvPr/>
              </p:nvSpPr>
              <p:spPr bwMode="auto">
                <a:xfrm>
                  <a:off x="4764" y="1675"/>
                  <a:ext cx="26" cy="26"/>
                </a:xfrm>
                <a:custGeom>
                  <a:avLst/>
                  <a:gdLst>
                    <a:gd name="T0" fmla="*/ 11 w 11"/>
                    <a:gd name="T1" fmla="*/ 5 h 11"/>
                    <a:gd name="T2" fmla="*/ 7 w 11"/>
                    <a:gd name="T3" fmla="*/ 10 h 11"/>
                    <a:gd name="T4" fmla="*/ 0 w 11"/>
                    <a:gd name="T5" fmla="*/ 4 h 11"/>
                    <a:gd name="T6" fmla="*/ 9 w 11"/>
                    <a:gd name="T7" fmla="*/ 0 h 11"/>
                    <a:gd name="T8" fmla="*/ 11 w 11"/>
                    <a:gd name="T9" fmla="*/ 5 h 11"/>
                  </a:gdLst>
                  <a:ahLst/>
                  <a:cxnLst>
                    <a:cxn ang="0">
                      <a:pos x="T0" y="T1"/>
                    </a:cxn>
                    <a:cxn ang="0">
                      <a:pos x="T2" y="T3"/>
                    </a:cxn>
                    <a:cxn ang="0">
                      <a:pos x="T4" y="T5"/>
                    </a:cxn>
                    <a:cxn ang="0">
                      <a:pos x="T6" y="T7"/>
                    </a:cxn>
                    <a:cxn ang="0">
                      <a:pos x="T8" y="T9"/>
                    </a:cxn>
                  </a:cxnLst>
                  <a:rect l="0" t="0" r="r" b="b"/>
                  <a:pathLst>
                    <a:path w="11" h="11">
                      <a:moveTo>
                        <a:pt x="11" y="5"/>
                      </a:moveTo>
                      <a:cubicBezTo>
                        <a:pt x="11" y="7"/>
                        <a:pt x="10" y="9"/>
                        <a:pt x="7" y="10"/>
                      </a:cubicBezTo>
                      <a:cubicBezTo>
                        <a:pt x="3" y="11"/>
                        <a:pt x="1" y="7"/>
                        <a:pt x="0" y="4"/>
                      </a:cubicBezTo>
                      <a:cubicBezTo>
                        <a:pt x="3" y="3"/>
                        <a:pt x="6" y="2"/>
                        <a:pt x="9" y="0"/>
                      </a:cubicBezTo>
                      <a:cubicBezTo>
                        <a:pt x="9" y="2"/>
                        <a:pt x="10" y="4"/>
                        <a:pt x="11" y="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26"/>
                <p:cNvSpPr>
                  <a:spLocks/>
                </p:cNvSpPr>
                <p:nvPr/>
              </p:nvSpPr>
              <p:spPr bwMode="auto">
                <a:xfrm>
                  <a:off x="4290" y="1417"/>
                  <a:ext cx="491" cy="473"/>
                </a:xfrm>
                <a:custGeom>
                  <a:avLst/>
                  <a:gdLst>
                    <a:gd name="T0" fmla="*/ 187 w 207"/>
                    <a:gd name="T1" fmla="*/ 79 h 200"/>
                    <a:gd name="T2" fmla="*/ 207 w 207"/>
                    <a:gd name="T3" fmla="*/ 187 h 200"/>
                    <a:gd name="T4" fmla="*/ 106 w 207"/>
                    <a:gd name="T5" fmla="*/ 198 h 200"/>
                    <a:gd name="T6" fmla="*/ 52 w 207"/>
                    <a:gd name="T7" fmla="*/ 193 h 200"/>
                    <a:gd name="T8" fmla="*/ 24 w 207"/>
                    <a:gd name="T9" fmla="*/ 180 h 200"/>
                    <a:gd name="T10" fmla="*/ 0 w 207"/>
                    <a:gd name="T11" fmla="*/ 161 h 200"/>
                    <a:gd name="T12" fmla="*/ 13 w 207"/>
                    <a:gd name="T13" fmla="*/ 149 h 200"/>
                    <a:gd name="T14" fmla="*/ 13 w 207"/>
                    <a:gd name="T15" fmla="*/ 149 h 200"/>
                    <a:gd name="T16" fmla="*/ 14 w 207"/>
                    <a:gd name="T17" fmla="*/ 151 h 200"/>
                    <a:gd name="T18" fmla="*/ 14 w 207"/>
                    <a:gd name="T19" fmla="*/ 151 h 200"/>
                    <a:gd name="T20" fmla="*/ 81 w 207"/>
                    <a:gd name="T21" fmla="*/ 181 h 200"/>
                    <a:gd name="T22" fmla="*/ 176 w 207"/>
                    <a:gd name="T23" fmla="*/ 169 h 200"/>
                    <a:gd name="T24" fmla="*/ 179 w 207"/>
                    <a:gd name="T25" fmla="*/ 166 h 200"/>
                    <a:gd name="T26" fmla="*/ 172 w 207"/>
                    <a:gd name="T27" fmla="*/ 115 h 200"/>
                    <a:gd name="T28" fmla="*/ 164 w 207"/>
                    <a:gd name="T29" fmla="*/ 72 h 200"/>
                    <a:gd name="T30" fmla="*/ 100 w 207"/>
                    <a:gd name="T31" fmla="*/ 12 h 200"/>
                    <a:gd name="T32" fmla="*/ 99 w 207"/>
                    <a:gd name="T33" fmla="*/ 12 h 200"/>
                    <a:gd name="T34" fmla="*/ 103 w 207"/>
                    <a:gd name="T35" fmla="*/ 0 h 200"/>
                    <a:gd name="T36" fmla="*/ 104 w 207"/>
                    <a:gd name="T37" fmla="*/ 1 h 200"/>
                    <a:gd name="T38" fmla="*/ 157 w 207"/>
                    <a:gd name="T39" fmla="*/ 34 h 200"/>
                    <a:gd name="T40" fmla="*/ 187 w 207"/>
                    <a:gd name="T41"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7" h="200">
                      <a:moveTo>
                        <a:pt x="187" y="79"/>
                      </a:moveTo>
                      <a:cubicBezTo>
                        <a:pt x="198" y="114"/>
                        <a:pt x="194" y="152"/>
                        <a:pt x="207" y="187"/>
                      </a:cubicBezTo>
                      <a:cubicBezTo>
                        <a:pt x="173" y="185"/>
                        <a:pt x="139" y="196"/>
                        <a:pt x="106" y="198"/>
                      </a:cubicBezTo>
                      <a:cubicBezTo>
                        <a:pt x="87" y="200"/>
                        <a:pt x="69" y="199"/>
                        <a:pt x="52" y="193"/>
                      </a:cubicBezTo>
                      <a:cubicBezTo>
                        <a:pt x="42" y="189"/>
                        <a:pt x="33" y="184"/>
                        <a:pt x="24" y="180"/>
                      </a:cubicBezTo>
                      <a:cubicBezTo>
                        <a:pt x="15" y="174"/>
                        <a:pt x="7" y="169"/>
                        <a:pt x="0" y="161"/>
                      </a:cubicBezTo>
                      <a:cubicBezTo>
                        <a:pt x="5" y="157"/>
                        <a:pt x="9" y="153"/>
                        <a:pt x="13" y="149"/>
                      </a:cubicBezTo>
                      <a:cubicBezTo>
                        <a:pt x="13" y="149"/>
                        <a:pt x="13" y="149"/>
                        <a:pt x="13" y="149"/>
                      </a:cubicBezTo>
                      <a:cubicBezTo>
                        <a:pt x="14" y="150"/>
                        <a:pt x="14" y="150"/>
                        <a:pt x="14" y="151"/>
                      </a:cubicBezTo>
                      <a:cubicBezTo>
                        <a:pt x="14" y="151"/>
                        <a:pt x="14" y="151"/>
                        <a:pt x="14" y="151"/>
                      </a:cubicBezTo>
                      <a:cubicBezTo>
                        <a:pt x="28" y="174"/>
                        <a:pt x="57" y="181"/>
                        <a:pt x="81" y="181"/>
                      </a:cubicBezTo>
                      <a:cubicBezTo>
                        <a:pt x="113" y="180"/>
                        <a:pt x="144" y="169"/>
                        <a:pt x="176" y="169"/>
                      </a:cubicBezTo>
                      <a:cubicBezTo>
                        <a:pt x="178" y="169"/>
                        <a:pt x="179" y="167"/>
                        <a:pt x="179" y="166"/>
                      </a:cubicBezTo>
                      <a:cubicBezTo>
                        <a:pt x="175" y="149"/>
                        <a:pt x="173" y="132"/>
                        <a:pt x="172" y="115"/>
                      </a:cubicBezTo>
                      <a:cubicBezTo>
                        <a:pt x="172" y="100"/>
                        <a:pt x="170" y="86"/>
                        <a:pt x="164" y="72"/>
                      </a:cubicBezTo>
                      <a:cubicBezTo>
                        <a:pt x="151" y="45"/>
                        <a:pt x="125" y="27"/>
                        <a:pt x="100" y="12"/>
                      </a:cubicBezTo>
                      <a:cubicBezTo>
                        <a:pt x="99" y="12"/>
                        <a:pt x="99" y="12"/>
                        <a:pt x="99" y="12"/>
                      </a:cubicBezTo>
                      <a:cubicBezTo>
                        <a:pt x="100" y="8"/>
                        <a:pt x="102" y="4"/>
                        <a:pt x="103" y="0"/>
                      </a:cubicBezTo>
                      <a:cubicBezTo>
                        <a:pt x="103" y="0"/>
                        <a:pt x="103" y="1"/>
                        <a:pt x="104" y="1"/>
                      </a:cubicBezTo>
                      <a:cubicBezTo>
                        <a:pt x="125" y="3"/>
                        <a:pt x="141" y="21"/>
                        <a:pt x="157" y="34"/>
                      </a:cubicBezTo>
                      <a:cubicBezTo>
                        <a:pt x="172" y="46"/>
                        <a:pt x="182" y="61"/>
                        <a:pt x="187" y="7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27"/>
                <p:cNvSpPr>
                  <a:spLocks/>
                </p:cNvSpPr>
                <p:nvPr/>
              </p:nvSpPr>
              <p:spPr bwMode="auto">
                <a:xfrm>
                  <a:off x="4634" y="542"/>
                  <a:ext cx="294" cy="504"/>
                </a:xfrm>
                <a:custGeom>
                  <a:avLst/>
                  <a:gdLst>
                    <a:gd name="T0" fmla="*/ 123 w 124"/>
                    <a:gd name="T1" fmla="*/ 185 h 213"/>
                    <a:gd name="T2" fmla="*/ 118 w 124"/>
                    <a:gd name="T3" fmla="*/ 212 h 213"/>
                    <a:gd name="T4" fmla="*/ 116 w 124"/>
                    <a:gd name="T5" fmla="*/ 213 h 213"/>
                    <a:gd name="T6" fmla="*/ 114 w 124"/>
                    <a:gd name="T7" fmla="*/ 210 h 213"/>
                    <a:gd name="T8" fmla="*/ 118 w 124"/>
                    <a:gd name="T9" fmla="*/ 181 h 213"/>
                    <a:gd name="T10" fmla="*/ 118 w 124"/>
                    <a:gd name="T11" fmla="*/ 152 h 213"/>
                    <a:gd name="T12" fmla="*/ 84 w 124"/>
                    <a:gd name="T13" fmla="*/ 56 h 213"/>
                    <a:gd name="T14" fmla="*/ 48 w 124"/>
                    <a:gd name="T15" fmla="*/ 23 h 213"/>
                    <a:gd name="T16" fmla="*/ 27 w 124"/>
                    <a:gd name="T17" fmla="*/ 12 h 213"/>
                    <a:gd name="T18" fmla="*/ 12 w 124"/>
                    <a:gd name="T19" fmla="*/ 7 h 213"/>
                    <a:gd name="T20" fmla="*/ 1 w 124"/>
                    <a:gd name="T21" fmla="*/ 5 h 213"/>
                    <a:gd name="T22" fmla="*/ 0 w 124"/>
                    <a:gd name="T23" fmla="*/ 3 h 213"/>
                    <a:gd name="T24" fmla="*/ 29 w 124"/>
                    <a:gd name="T25" fmla="*/ 7 h 213"/>
                    <a:gd name="T26" fmla="*/ 54 w 124"/>
                    <a:gd name="T27" fmla="*/ 21 h 213"/>
                    <a:gd name="T28" fmla="*/ 114 w 124"/>
                    <a:gd name="T29" fmla="*/ 102 h 213"/>
                    <a:gd name="T30" fmla="*/ 124 w 124"/>
                    <a:gd name="T31" fmla="*/ 158 h 213"/>
                    <a:gd name="T32" fmla="*/ 123 w 124"/>
                    <a:gd name="T33" fmla="*/ 18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 h="213">
                      <a:moveTo>
                        <a:pt x="123" y="185"/>
                      </a:moveTo>
                      <a:cubicBezTo>
                        <a:pt x="122" y="194"/>
                        <a:pt x="121" y="204"/>
                        <a:pt x="118" y="212"/>
                      </a:cubicBezTo>
                      <a:cubicBezTo>
                        <a:pt x="117" y="213"/>
                        <a:pt x="117" y="213"/>
                        <a:pt x="116" y="213"/>
                      </a:cubicBezTo>
                      <a:cubicBezTo>
                        <a:pt x="114" y="210"/>
                        <a:pt x="114" y="210"/>
                        <a:pt x="114" y="210"/>
                      </a:cubicBezTo>
                      <a:cubicBezTo>
                        <a:pt x="114" y="201"/>
                        <a:pt x="117" y="191"/>
                        <a:pt x="118" y="181"/>
                      </a:cubicBezTo>
                      <a:cubicBezTo>
                        <a:pt x="118" y="171"/>
                        <a:pt x="119" y="161"/>
                        <a:pt x="118" y="152"/>
                      </a:cubicBezTo>
                      <a:cubicBezTo>
                        <a:pt x="116" y="118"/>
                        <a:pt x="105" y="84"/>
                        <a:pt x="84" y="56"/>
                      </a:cubicBezTo>
                      <a:cubicBezTo>
                        <a:pt x="74" y="43"/>
                        <a:pt x="62" y="32"/>
                        <a:pt x="48" y="23"/>
                      </a:cubicBezTo>
                      <a:cubicBezTo>
                        <a:pt x="41" y="19"/>
                        <a:pt x="34" y="15"/>
                        <a:pt x="27" y="12"/>
                      </a:cubicBezTo>
                      <a:cubicBezTo>
                        <a:pt x="22" y="10"/>
                        <a:pt x="17" y="8"/>
                        <a:pt x="12" y="7"/>
                      </a:cubicBezTo>
                      <a:cubicBezTo>
                        <a:pt x="8" y="7"/>
                        <a:pt x="4" y="6"/>
                        <a:pt x="1" y="5"/>
                      </a:cubicBezTo>
                      <a:cubicBezTo>
                        <a:pt x="0" y="3"/>
                        <a:pt x="0" y="3"/>
                        <a:pt x="0" y="3"/>
                      </a:cubicBezTo>
                      <a:cubicBezTo>
                        <a:pt x="9" y="0"/>
                        <a:pt x="20" y="4"/>
                        <a:pt x="29" y="7"/>
                      </a:cubicBezTo>
                      <a:cubicBezTo>
                        <a:pt x="38" y="11"/>
                        <a:pt x="46" y="15"/>
                        <a:pt x="54" y="21"/>
                      </a:cubicBezTo>
                      <a:cubicBezTo>
                        <a:pt x="82" y="40"/>
                        <a:pt x="103" y="69"/>
                        <a:pt x="114" y="102"/>
                      </a:cubicBezTo>
                      <a:cubicBezTo>
                        <a:pt x="120" y="120"/>
                        <a:pt x="123" y="139"/>
                        <a:pt x="124" y="158"/>
                      </a:cubicBezTo>
                      <a:cubicBezTo>
                        <a:pt x="124" y="167"/>
                        <a:pt x="124" y="176"/>
                        <a:pt x="123" y="18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28"/>
                <p:cNvSpPr>
                  <a:spLocks/>
                </p:cNvSpPr>
                <p:nvPr/>
              </p:nvSpPr>
              <p:spPr bwMode="auto">
                <a:xfrm>
                  <a:off x="4269" y="1874"/>
                  <a:ext cx="448" cy="364"/>
                </a:xfrm>
                <a:custGeom>
                  <a:avLst/>
                  <a:gdLst>
                    <a:gd name="T0" fmla="*/ 189 w 189"/>
                    <a:gd name="T1" fmla="*/ 0 h 154"/>
                    <a:gd name="T2" fmla="*/ 146 w 189"/>
                    <a:gd name="T3" fmla="*/ 101 h 154"/>
                    <a:gd name="T4" fmla="*/ 57 w 189"/>
                    <a:gd name="T5" fmla="*/ 151 h 154"/>
                    <a:gd name="T6" fmla="*/ 0 w 189"/>
                    <a:gd name="T7" fmla="*/ 148 h 154"/>
                    <a:gd name="T8" fmla="*/ 12 w 189"/>
                    <a:gd name="T9" fmla="*/ 126 h 154"/>
                    <a:gd name="T10" fmla="*/ 18 w 189"/>
                    <a:gd name="T11" fmla="*/ 134 h 154"/>
                    <a:gd name="T12" fmla="*/ 32 w 189"/>
                    <a:gd name="T13" fmla="*/ 128 h 154"/>
                    <a:gd name="T14" fmla="*/ 45 w 189"/>
                    <a:gd name="T15" fmla="*/ 136 h 154"/>
                    <a:gd name="T16" fmla="*/ 53 w 189"/>
                    <a:gd name="T17" fmla="*/ 127 h 154"/>
                    <a:gd name="T18" fmla="*/ 64 w 189"/>
                    <a:gd name="T19" fmla="*/ 133 h 154"/>
                    <a:gd name="T20" fmla="*/ 72 w 189"/>
                    <a:gd name="T21" fmla="*/ 125 h 154"/>
                    <a:gd name="T22" fmla="*/ 86 w 189"/>
                    <a:gd name="T23" fmla="*/ 127 h 154"/>
                    <a:gd name="T24" fmla="*/ 90 w 189"/>
                    <a:gd name="T25" fmla="*/ 114 h 154"/>
                    <a:gd name="T26" fmla="*/ 108 w 189"/>
                    <a:gd name="T27" fmla="*/ 116 h 154"/>
                    <a:gd name="T28" fmla="*/ 112 w 189"/>
                    <a:gd name="T29" fmla="*/ 105 h 154"/>
                    <a:gd name="T30" fmla="*/ 123 w 189"/>
                    <a:gd name="T31" fmla="*/ 100 h 154"/>
                    <a:gd name="T32" fmla="*/ 124 w 189"/>
                    <a:gd name="T33" fmla="*/ 88 h 154"/>
                    <a:gd name="T34" fmla="*/ 142 w 189"/>
                    <a:gd name="T35" fmla="*/ 87 h 154"/>
                    <a:gd name="T36" fmla="*/ 141 w 189"/>
                    <a:gd name="T37" fmla="*/ 71 h 154"/>
                    <a:gd name="T38" fmla="*/ 153 w 189"/>
                    <a:gd name="T39" fmla="*/ 65 h 154"/>
                    <a:gd name="T40" fmla="*/ 148 w 189"/>
                    <a:gd name="T41" fmla="*/ 50 h 154"/>
                    <a:gd name="T42" fmla="*/ 162 w 189"/>
                    <a:gd name="T43" fmla="*/ 43 h 154"/>
                    <a:gd name="T44" fmla="*/ 157 w 189"/>
                    <a:gd name="T45" fmla="*/ 31 h 154"/>
                    <a:gd name="T46" fmla="*/ 168 w 189"/>
                    <a:gd name="T47" fmla="*/ 19 h 154"/>
                    <a:gd name="T48" fmla="*/ 158 w 189"/>
                    <a:gd name="T49" fmla="*/ 4 h 154"/>
                    <a:gd name="T50" fmla="*/ 189 w 189"/>
                    <a:gd name="T51" fmla="*/ 0 h 154"/>
                    <a:gd name="T52" fmla="*/ 189 w 189"/>
                    <a:gd name="T5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9" h="154">
                      <a:moveTo>
                        <a:pt x="189" y="0"/>
                      </a:moveTo>
                      <a:cubicBezTo>
                        <a:pt x="185" y="37"/>
                        <a:pt x="171" y="72"/>
                        <a:pt x="146" y="101"/>
                      </a:cubicBezTo>
                      <a:cubicBezTo>
                        <a:pt x="123" y="127"/>
                        <a:pt x="92" y="146"/>
                        <a:pt x="57" y="151"/>
                      </a:cubicBezTo>
                      <a:cubicBezTo>
                        <a:pt x="38" y="154"/>
                        <a:pt x="19" y="153"/>
                        <a:pt x="0" y="148"/>
                      </a:cubicBezTo>
                      <a:cubicBezTo>
                        <a:pt x="4" y="141"/>
                        <a:pt x="8" y="134"/>
                        <a:pt x="12" y="126"/>
                      </a:cubicBezTo>
                      <a:cubicBezTo>
                        <a:pt x="12" y="130"/>
                        <a:pt x="14" y="133"/>
                        <a:pt x="18" y="134"/>
                      </a:cubicBezTo>
                      <a:cubicBezTo>
                        <a:pt x="24" y="137"/>
                        <a:pt x="29" y="133"/>
                        <a:pt x="32" y="128"/>
                      </a:cubicBezTo>
                      <a:cubicBezTo>
                        <a:pt x="34" y="133"/>
                        <a:pt x="39" y="137"/>
                        <a:pt x="45" y="136"/>
                      </a:cubicBezTo>
                      <a:cubicBezTo>
                        <a:pt x="49" y="135"/>
                        <a:pt x="52" y="131"/>
                        <a:pt x="53" y="127"/>
                      </a:cubicBezTo>
                      <a:cubicBezTo>
                        <a:pt x="55" y="131"/>
                        <a:pt x="60" y="133"/>
                        <a:pt x="64" y="133"/>
                      </a:cubicBezTo>
                      <a:cubicBezTo>
                        <a:pt x="68" y="132"/>
                        <a:pt x="71" y="129"/>
                        <a:pt x="72" y="125"/>
                      </a:cubicBezTo>
                      <a:cubicBezTo>
                        <a:pt x="76" y="129"/>
                        <a:pt x="82" y="130"/>
                        <a:pt x="86" y="127"/>
                      </a:cubicBezTo>
                      <a:cubicBezTo>
                        <a:pt x="90" y="124"/>
                        <a:pt x="92" y="118"/>
                        <a:pt x="90" y="114"/>
                      </a:cubicBezTo>
                      <a:cubicBezTo>
                        <a:pt x="95" y="118"/>
                        <a:pt x="102" y="120"/>
                        <a:pt x="108" y="116"/>
                      </a:cubicBezTo>
                      <a:cubicBezTo>
                        <a:pt x="112" y="113"/>
                        <a:pt x="113" y="109"/>
                        <a:pt x="112" y="105"/>
                      </a:cubicBezTo>
                      <a:cubicBezTo>
                        <a:pt x="116" y="106"/>
                        <a:pt x="121" y="104"/>
                        <a:pt x="123" y="100"/>
                      </a:cubicBezTo>
                      <a:cubicBezTo>
                        <a:pt x="126" y="97"/>
                        <a:pt x="126" y="91"/>
                        <a:pt x="124" y="88"/>
                      </a:cubicBezTo>
                      <a:cubicBezTo>
                        <a:pt x="130" y="91"/>
                        <a:pt x="137" y="94"/>
                        <a:pt x="142" y="87"/>
                      </a:cubicBezTo>
                      <a:cubicBezTo>
                        <a:pt x="146" y="82"/>
                        <a:pt x="144" y="76"/>
                        <a:pt x="141" y="71"/>
                      </a:cubicBezTo>
                      <a:cubicBezTo>
                        <a:pt x="146" y="72"/>
                        <a:pt x="151" y="69"/>
                        <a:pt x="153" y="65"/>
                      </a:cubicBezTo>
                      <a:cubicBezTo>
                        <a:pt x="155" y="59"/>
                        <a:pt x="153" y="53"/>
                        <a:pt x="148" y="50"/>
                      </a:cubicBezTo>
                      <a:cubicBezTo>
                        <a:pt x="153" y="50"/>
                        <a:pt x="160" y="49"/>
                        <a:pt x="162" y="43"/>
                      </a:cubicBezTo>
                      <a:cubicBezTo>
                        <a:pt x="164" y="38"/>
                        <a:pt x="161" y="34"/>
                        <a:pt x="157" y="31"/>
                      </a:cubicBezTo>
                      <a:cubicBezTo>
                        <a:pt x="163" y="30"/>
                        <a:pt x="168" y="26"/>
                        <a:pt x="168" y="19"/>
                      </a:cubicBezTo>
                      <a:cubicBezTo>
                        <a:pt x="169" y="12"/>
                        <a:pt x="164" y="6"/>
                        <a:pt x="158" y="4"/>
                      </a:cubicBezTo>
                      <a:cubicBezTo>
                        <a:pt x="168" y="2"/>
                        <a:pt x="178" y="1"/>
                        <a:pt x="189" y="0"/>
                      </a:cubicBezTo>
                      <a:cubicBezTo>
                        <a:pt x="189" y="0"/>
                        <a:pt x="189" y="0"/>
                        <a:pt x="189" y="0"/>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29"/>
                <p:cNvSpPr>
                  <a:spLocks/>
                </p:cNvSpPr>
                <p:nvPr/>
              </p:nvSpPr>
              <p:spPr bwMode="auto">
                <a:xfrm>
                  <a:off x="4636" y="554"/>
                  <a:ext cx="280" cy="485"/>
                </a:xfrm>
                <a:custGeom>
                  <a:avLst/>
                  <a:gdLst>
                    <a:gd name="T0" fmla="*/ 117 w 118"/>
                    <a:gd name="T1" fmla="*/ 176 h 205"/>
                    <a:gd name="T2" fmla="*/ 113 w 118"/>
                    <a:gd name="T3" fmla="*/ 205 h 205"/>
                    <a:gd name="T4" fmla="*/ 107 w 118"/>
                    <a:gd name="T5" fmla="*/ 199 h 205"/>
                    <a:gd name="T6" fmla="*/ 93 w 118"/>
                    <a:gd name="T7" fmla="*/ 186 h 205"/>
                    <a:gd name="T8" fmla="*/ 99 w 118"/>
                    <a:gd name="T9" fmla="*/ 180 h 205"/>
                    <a:gd name="T10" fmla="*/ 95 w 118"/>
                    <a:gd name="T11" fmla="*/ 169 h 205"/>
                    <a:gd name="T12" fmla="*/ 97 w 118"/>
                    <a:gd name="T13" fmla="*/ 154 h 205"/>
                    <a:gd name="T14" fmla="*/ 104 w 118"/>
                    <a:gd name="T15" fmla="*/ 146 h 205"/>
                    <a:gd name="T16" fmla="*/ 96 w 118"/>
                    <a:gd name="T17" fmla="*/ 137 h 205"/>
                    <a:gd name="T18" fmla="*/ 99 w 118"/>
                    <a:gd name="T19" fmla="*/ 128 h 205"/>
                    <a:gd name="T20" fmla="*/ 92 w 118"/>
                    <a:gd name="T21" fmla="*/ 119 h 205"/>
                    <a:gd name="T22" fmla="*/ 95 w 118"/>
                    <a:gd name="T23" fmla="*/ 110 h 205"/>
                    <a:gd name="T24" fmla="*/ 93 w 118"/>
                    <a:gd name="T25" fmla="*/ 105 h 205"/>
                    <a:gd name="T26" fmla="*/ 88 w 118"/>
                    <a:gd name="T27" fmla="*/ 103 h 205"/>
                    <a:gd name="T28" fmla="*/ 90 w 118"/>
                    <a:gd name="T29" fmla="*/ 93 h 205"/>
                    <a:gd name="T30" fmla="*/ 79 w 118"/>
                    <a:gd name="T31" fmla="*/ 86 h 205"/>
                    <a:gd name="T32" fmla="*/ 80 w 118"/>
                    <a:gd name="T33" fmla="*/ 75 h 205"/>
                    <a:gd name="T34" fmla="*/ 67 w 118"/>
                    <a:gd name="T35" fmla="*/ 74 h 205"/>
                    <a:gd name="T36" fmla="*/ 67 w 118"/>
                    <a:gd name="T37" fmla="*/ 59 h 205"/>
                    <a:gd name="T38" fmla="*/ 53 w 118"/>
                    <a:gd name="T39" fmla="*/ 57 h 205"/>
                    <a:gd name="T40" fmla="*/ 50 w 118"/>
                    <a:gd name="T41" fmla="*/ 47 h 205"/>
                    <a:gd name="T42" fmla="*/ 36 w 118"/>
                    <a:gd name="T43" fmla="*/ 49 h 205"/>
                    <a:gd name="T44" fmla="*/ 37 w 118"/>
                    <a:gd name="T45" fmla="*/ 44 h 205"/>
                    <a:gd name="T46" fmla="*/ 32 w 118"/>
                    <a:gd name="T47" fmla="*/ 36 h 205"/>
                    <a:gd name="T48" fmla="*/ 20 w 118"/>
                    <a:gd name="T49" fmla="*/ 39 h 205"/>
                    <a:gd name="T50" fmla="*/ 11 w 118"/>
                    <a:gd name="T51" fmla="*/ 27 h 205"/>
                    <a:gd name="T52" fmla="*/ 1 w 118"/>
                    <a:gd name="T53" fmla="*/ 34 h 205"/>
                    <a:gd name="T54" fmla="*/ 0 w 118"/>
                    <a:gd name="T55" fmla="*/ 0 h 205"/>
                    <a:gd name="T56" fmla="*/ 11 w 118"/>
                    <a:gd name="T57" fmla="*/ 2 h 205"/>
                    <a:gd name="T58" fmla="*/ 26 w 118"/>
                    <a:gd name="T59" fmla="*/ 7 h 205"/>
                    <a:gd name="T60" fmla="*/ 47 w 118"/>
                    <a:gd name="T61" fmla="*/ 18 h 205"/>
                    <a:gd name="T62" fmla="*/ 83 w 118"/>
                    <a:gd name="T63" fmla="*/ 51 h 205"/>
                    <a:gd name="T64" fmla="*/ 117 w 118"/>
                    <a:gd name="T65" fmla="*/ 147 h 205"/>
                    <a:gd name="T66" fmla="*/ 117 w 118"/>
                    <a:gd name="T67" fmla="*/ 17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205">
                      <a:moveTo>
                        <a:pt x="117" y="176"/>
                      </a:moveTo>
                      <a:cubicBezTo>
                        <a:pt x="116" y="186"/>
                        <a:pt x="113" y="196"/>
                        <a:pt x="113" y="205"/>
                      </a:cubicBezTo>
                      <a:cubicBezTo>
                        <a:pt x="111" y="203"/>
                        <a:pt x="109" y="201"/>
                        <a:pt x="107" y="199"/>
                      </a:cubicBezTo>
                      <a:cubicBezTo>
                        <a:pt x="102" y="194"/>
                        <a:pt x="98" y="190"/>
                        <a:pt x="93" y="186"/>
                      </a:cubicBezTo>
                      <a:cubicBezTo>
                        <a:pt x="95" y="185"/>
                        <a:pt x="98" y="182"/>
                        <a:pt x="99" y="180"/>
                      </a:cubicBezTo>
                      <a:cubicBezTo>
                        <a:pt x="100" y="176"/>
                        <a:pt x="98" y="172"/>
                        <a:pt x="95" y="169"/>
                      </a:cubicBezTo>
                      <a:cubicBezTo>
                        <a:pt x="100" y="166"/>
                        <a:pt x="101" y="158"/>
                        <a:pt x="97" y="154"/>
                      </a:cubicBezTo>
                      <a:cubicBezTo>
                        <a:pt x="101" y="153"/>
                        <a:pt x="105" y="151"/>
                        <a:pt x="104" y="146"/>
                      </a:cubicBezTo>
                      <a:cubicBezTo>
                        <a:pt x="104" y="142"/>
                        <a:pt x="100" y="138"/>
                        <a:pt x="96" y="137"/>
                      </a:cubicBezTo>
                      <a:cubicBezTo>
                        <a:pt x="98" y="135"/>
                        <a:pt x="99" y="131"/>
                        <a:pt x="99" y="128"/>
                      </a:cubicBezTo>
                      <a:cubicBezTo>
                        <a:pt x="100" y="122"/>
                        <a:pt x="97" y="120"/>
                        <a:pt x="92" y="119"/>
                      </a:cubicBezTo>
                      <a:cubicBezTo>
                        <a:pt x="94" y="116"/>
                        <a:pt x="96" y="113"/>
                        <a:pt x="95" y="110"/>
                      </a:cubicBezTo>
                      <a:cubicBezTo>
                        <a:pt x="95" y="108"/>
                        <a:pt x="94" y="106"/>
                        <a:pt x="93" y="105"/>
                      </a:cubicBezTo>
                      <a:cubicBezTo>
                        <a:pt x="93" y="105"/>
                        <a:pt x="90" y="104"/>
                        <a:pt x="88" y="103"/>
                      </a:cubicBezTo>
                      <a:cubicBezTo>
                        <a:pt x="91" y="101"/>
                        <a:pt x="92" y="96"/>
                        <a:pt x="90" y="93"/>
                      </a:cubicBezTo>
                      <a:cubicBezTo>
                        <a:pt x="89" y="88"/>
                        <a:pt x="84" y="86"/>
                        <a:pt x="79" y="86"/>
                      </a:cubicBezTo>
                      <a:cubicBezTo>
                        <a:pt x="82" y="83"/>
                        <a:pt x="83" y="79"/>
                        <a:pt x="80" y="75"/>
                      </a:cubicBezTo>
                      <a:cubicBezTo>
                        <a:pt x="77" y="70"/>
                        <a:pt x="71" y="71"/>
                        <a:pt x="67" y="74"/>
                      </a:cubicBezTo>
                      <a:cubicBezTo>
                        <a:pt x="70" y="69"/>
                        <a:pt x="71" y="64"/>
                        <a:pt x="67" y="59"/>
                      </a:cubicBezTo>
                      <a:cubicBezTo>
                        <a:pt x="63" y="55"/>
                        <a:pt x="58" y="55"/>
                        <a:pt x="53" y="57"/>
                      </a:cubicBezTo>
                      <a:cubicBezTo>
                        <a:pt x="54" y="53"/>
                        <a:pt x="53" y="49"/>
                        <a:pt x="50" y="47"/>
                      </a:cubicBezTo>
                      <a:cubicBezTo>
                        <a:pt x="45" y="44"/>
                        <a:pt x="39" y="45"/>
                        <a:pt x="36" y="49"/>
                      </a:cubicBezTo>
                      <a:cubicBezTo>
                        <a:pt x="37" y="47"/>
                        <a:pt x="38" y="46"/>
                        <a:pt x="37" y="44"/>
                      </a:cubicBezTo>
                      <a:cubicBezTo>
                        <a:pt x="37" y="40"/>
                        <a:pt x="35" y="37"/>
                        <a:pt x="32" y="36"/>
                      </a:cubicBezTo>
                      <a:cubicBezTo>
                        <a:pt x="27" y="34"/>
                        <a:pt x="23" y="35"/>
                        <a:pt x="20" y="39"/>
                      </a:cubicBezTo>
                      <a:cubicBezTo>
                        <a:pt x="18" y="33"/>
                        <a:pt x="16" y="28"/>
                        <a:pt x="11" y="27"/>
                      </a:cubicBezTo>
                      <a:cubicBezTo>
                        <a:pt x="4" y="25"/>
                        <a:pt x="2" y="29"/>
                        <a:pt x="1" y="34"/>
                      </a:cubicBezTo>
                      <a:cubicBezTo>
                        <a:pt x="1" y="23"/>
                        <a:pt x="0" y="12"/>
                        <a:pt x="0" y="0"/>
                      </a:cubicBezTo>
                      <a:cubicBezTo>
                        <a:pt x="3" y="1"/>
                        <a:pt x="7" y="2"/>
                        <a:pt x="11" y="2"/>
                      </a:cubicBezTo>
                      <a:cubicBezTo>
                        <a:pt x="16" y="3"/>
                        <a:pt x="21" y="5"/>
                        <a:pt x="26" y="7"/>
                      </a:cubicBezTo>
                      <a:cubicBezTo>
                        <a:pt x="33" y="10"/>
                        <a:pt x="40" y="14"/>
                        <a:pt x="47" y="18"/>
                      </a:cubicBezTo>
                      <a:cubicBezTo>
                        <a:pt x="61" y="27"/>
                        <a:pt x="73" y="38"/>
                        <a:pt x="83" y="51"/>
                      </a:cubicBezTo>
                      <a:cubicBezTo>
                        <a:pt x="104" y="79"/>
                        <a:pt x="115" y="113"/>
                        <a:pt x="117" y="147"/>
                      </a:cubicBezTo>
                      <a:cubicBezTo>
                        <a:pt x="118" y="156"/>
                        <a:pt x="117" y="166"/>
                        <a:pt x="117" y="176"/>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30"/>
                <p:cNvSpPr>
                  <a:spLocks noEditPoints="1"/>
                </p:cNvSpPr>
                <p:nvPr/>
              </p:nvSpPr>
              <p:spPr bwMode="auto">
                <a:xfrm>
                  <a:off x="4321" y="1445"/>
                  <a:ext cx="394" cy="400"/>
                </a:xfrm>
                <a:custGeom>
                  <a:avLst/>
                  <a:gdLst>
                    <a:gd name="T0" fmla="*/ 163 w 166"/>
                    <a:gd name="T1" fmla="*/ 157 h 169"/>
                    <a:gd name="T2" fmla="*/ 1 w 166"/>
                    <a:gd name="T3" fmla="*/ 139 h 169"/>
                    <a:gd name="T4" fmla="*/ 0 w 166"/>
                    <a:gd name="T5" fmla="*/ 137 h 169"/>
                    <a:gd name="T6" fmla="*/ 2 w 166"/>
                    <a:gd name="T7" fmla="*/ 135 h 169"/>
                    <a:gd name="T8" fmla="*/ 5 w 166"/>
                    <a:gd name="T9" fmla="*/ 138 h 169"/>
                    <a:gd name="T10" fmla="*/ 39 w 166"/>
                    <a:gd name="T11" fmla="*/ 97 h 169"/>
                    <a:gd name="T12" fmla="*/ 39 w 166"/>
                    <a:gd name="T13" fmla="*/ 94 h 169"/>
                    <a:gd name="T14" fmla="*/ 42 w 166"/>
                    <a:gd name="T15" fmla="*/ 93 h 169"/>
                    <a:gd name="T16" fmla="*/ 67 w 166"/>
                    <a:gd name="T17" fmla="*/ 52 h 169"/>
                    <a:gd name="T18" fmla="*/ 67 w 166"/>
                    <a:gd name="T19" fmla="*/ 47 h 169"/>
                    <a:gd name="T20" fmla="*/ 96 w 166"/>
                    <a:gd name="T21" fmla="*/ 36 h 169"/>
                    <a:gd name="T22" fmla="*/ 86 w 166"/>
                    <a:gd name="T23" fmla="*/ 0 h 169"/>
                    <a:gd name="T24" fmla="*/ 151 w 166"/>
                    <a:gd name="T25" fmla="*/ 60 h 169"/>
                    <a:gd name="T26" fmla="*/ 166 w 166"/>
                    <a:gd name="T27" fmla="*/ 154 h 169"/>
                    <a:gd name="T28" fmla="*/ 154 w 166"/>
                    <a:gd name="T29" fmla="*/ 110 h 169"/>
                    <a:gd name="T30" fmla="*/ 152 w 166"/>
                    <a:gd name="T31" fmla="*/ 110 h 169"/>
                    <a:gd name="T32" fmla="*/ 113 w 166"/>
                    <a:gd name="T33" fmla="*/ 158 h 169"/>
                    <a:gd name="T34" fmla="*/ 148 w 166"/>
                    <a:gd name="T35" fmla="*/ 107 h 169"/>
                    <a:gd name="T36" fmla="*/ 117 w 166"/>
                    <a:gd name="T37" fmla="*/ 91 h 169"/>
                    <a:gd name="T38" fmla="*/ 148 w 166"/>
                    <a:gd name="T39" fmla="*/ 107 h 169"/>
                    <a:gd name="T40" fmla="*/ 148 w 166"/>
                    <a:gd name="T41" fmla="*/ 66 h 169"/>
                    <a:gd name="T42" fmla="*/ 146 w 166"/>
                    <a:gd name="T43" fmla="*/ 70 h 169"/>
                    <a:gd name="T44" fmla="*/ 140 w 166"/>
                    <a:gd name="T45" fmla="*/ 72 h 169"/>
                    <a:gd name="T46" fmla="*/ 107 w 166"/>
                    <a:gd name="T47" fmla="*/ 50 h 169"/>
                    <a:gd name="T48" fmla="*/ 108 w 166"/>
                    <a:gd name="T49" fmla="*/ 85 h 169"/>
                    <a:gd name="T50" fmla="*/ 80 w 166"/>
                    <a:gd name="T51" fmla="*/ 122 h 169"/>
                    <a:gd name="T52" fmla="*/ 110 w 166"/>
                    <a:gd name="T53" fmla="*/ 116 h 169"/>
                    <a:gd name="T54" fmla="*/ 109 w 166"/>
                    <a:gd name="T55" fmla="*/ 86 h 169"/>
                    <a:gd name="T56" fmla="*/ 140 w 166"/>
                    <a:gd name="T57" fmla="*/ 72 h 169"/>
                    <a:gd name="T58" fmla="*/ 112 w 166"/>
                    <a:gd name="T59" fmla="*/ 121 h 169"/>
                    <a:gd name="T60" fmla="*/ 87 w 166"/>
                    <a:gd name="T61" fmla="*/ 157 h 169"/>
                    <a:gd name="T62" fmla="*/ 103 w 166"/>
                    <a:gd name="T63" fmla="*/ 160 h 169"/>
                    <a:gd name="T64" fmla="*/ 107 w 166"/>
                    <a:gd name="T65" fmla="*/ 76 h 169"/>
                    <a:gd name="T66" fmla="*/ 77 w 166"/>
                    <a:gd name="T67" fmla="*/ 55 h 169"/>
                    <a:gd name="T68" fmla="*/ 78 w 166"/>
                    <a:gd name="T69" fmla="*/ 88 h 169"/>
                    <a:gd name="T70" fmla="*/ 107 w 166"/>
                    <a:gd name="T71" fmla="*/ 76 h 169"/>
                    <a:gd name="T72" fmla="*/ 96 w 166"/>
                    <a:gd name="T73" fmla="*/ 12 h 169"/>
                    <a:gd name="T74" fmla="*/ 101 w 166"/>
                    <a:gd name="T75" fmla="*/ 41 h 169"/>
                    <a:gd name="T76" fmla="*/ 83 w 166"/>
                    <a:gd name="T77" fmla="*/ 154 h 169"/>
                    <a:gd name="T78" fmla="*/ 77 w 166"/>
                    <a:gd name="T79" fmla="*/ 125 h 169"/>
                    <a:gd name="T80" fmla="*/ 53 w 166"/>
                    <a:gd name="T81" fmla="*/ 163 h 169"/>
                    <a:gd name="T82" fmla="*/ 54 w 166"/>
                    <a:gd name="T83" fmla="*/ 163 h 169"/>
                    <a:gd name="T84" fmla="*/ 83 w 166"/>
                    <a:gd name="T85" fmla="*/ 154 h 169"/>
                    <a:gd name="T86" fmla="*/ 76 w 166"/>
                    <a:gd name="T87" fmla="*/ 91 h 169"/>
                    <a:gd name="T88" fmla="*/ 45 w 166"/>
                    <a:gd name="T89" fmla="*/ 127 h 169"/>
                    <a:gd name="T90" fmla="*/ 9 w 166"/>
                    <a:gd name="T91" fmla="*/ 143 h 169"/>
                    <a:gd name="T92" fmla="*/ 49 w 166"/>
                    <a:gd name="T93" fmla="*/ 162 h 169"/>
                    <a:gd name="T94" fmla="*/ 45 w 166"/>
                    <a:gd name="T95" fmla="*/ 12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169">
                      <a:moveTo>
                        <a:pt x="166" y="154"/>
                      </a:moveTo>
                      <a:cubicBezTo>
                        <a:pt x="166" y="155"/>
                        <a:pt x="165" y="157"/>
                        <a:pt x="163" y="157"/>
                      </a:cubicBezTo>
                      <a:cubicBezTo>
                        <a:pt x="131" y="157"/>
                        <a:pt x="100" y="168"/>
                        <a:pt x="68" y="169"/>
                      </a:cubicBezTo>
                      <a:cubicBezTo>
                        <a:pt x="44" y="169"/>
                        <a:pt x="15" y="162"/>
                        <a:pt x="1" y="139"/>
                      </a:cubicBezTo>
                      <a:cubicBezTo>
                        <a:pt x="1" y="139"/>
                        <a:pt x="1" y="139"/>
                        <a:pt x="1" y="139"/>
                      </a:cubicBezTo>
                      <a:cubicBezTo>
                        <a:pt x="1" y="138"/>
                        <a:pt x="1" y="138"/>
                        <a:pt x="0" y="137"/>
                      </a:cubicBezTo>
                      <a:cubicBezTo>
                        <a:pt x="0" y="137"/>
                        <a:pt x="0" y="137"/>
                        <a:pt x="0" y="137"/>
                      </a:cubicBezTo>
                      <a:cubicBezTo>
                        <a:pt x="1" y="137"/>
                        <a:pt x="2" y="136"/>
                        <a:pt x="2" y="135"/>
                      </a:cubicBezTo>
                      <a:cubicBezTo>
                        <a:pt x="2" y="135"/>
                        <a:pt x="3" y="136"/>
                        <a:pt x="3" y="136"/>
                      </a:cubicBezTo>
                      <a:cubicBezTo>
                        <a:pt x="3" y="137"/>
                        <a:pt x="4" y="137"/>
                        <a:pt x="5" y="138"/>
                      </a:cubicBezTo>
                      <a:cubicBezTo>
                        <a:pt x="16" y="142"/>
                        <a:pt x="29" y="140"/>
                        <a:pt x="37" y="131"/>
                      </a:cubicBezTo>
                      <a:cubicBezTo>
                        <a:pt x="45" y="121"/>
                        <a:pt x="46" y="107"/>
                        <a:pt x="39" y="97"/>
                      </a:cubicBezTo>
                      <a:cubicBezTo>
                        <a:pt x="38" y="96"/>
                        <a:pt x="38" y="95"/>
                        <a:pt x="39" y="94"/>
                      </a:cubicBezTo>
                      <a:cubicBezTo>
                        <a:pt x="39" y="94"/>
                        <a:pt x="39" y="94"/>
                        <a:pt x="39" y="94"/>
                      </a:cubicBezTo>
                      <a:cubicBezTo>
                        <a:pt x="39" y="94"/>
                        <a:pt x="39" y="94"/>
                        <a:pt x="39" y="94"/>
                      </a:cubicBezTo>
                      <a:cubicBezTo>
                        <a:pt x="40" y="93"/>
                        <a:pt x="41" y="93"/>
                        <a:pt x="42" y="93"/>
                      </a:cubicBezTo>
                      <a:cubicBezTo>
                        <a:pt x="53" y="99"/>
                        <a:pt x="68" y="95"/>
                        <a:pt x="74" y="85"/>
                      </a:cubicBezTo>
                      <a:cubicBezTo>
                        <a:pt x="81" y="74"/>
                        <a:pt x="77" y="59"/>
                        <a:pt x="67" y="52"/>
                      </a:cubicBezTo>
                      <a:cubicBezTo>
                        <a:pt x="66" y="52"/>
                        <a:pt x="66" y="52"/>
                        <a:pt x="65" y="51"/>
                      </a:cubicBezTo>
                      <a:cubicBezTo>
                        <a:pt x="66" y="50"/>
                        <a:pt x="67" y="49"/>
                        <a:pt x="67" y="47"/>
                      </a:cubicBezTo>
                      <a:cubicBezTo>
                        <a:pt x="68" y="47"/>
                        <a:pt x="68" y="47"/>
                        <a:pt x="69" y="48"/>
                      </a:cubicBezTo>
                      <a:cubicBezTo>
                        <a:pt x="79" y="54"/>
                        <a:pt x="93" y="47"/>
                        <a:pt x="96" y="36"/>
                      </a:cubicBezTo>
                      <a:cubicBezTo>
                        <a:pt x="99" y="25"/>
                        <a:pt x="93" y="13"/>
                        <a:pt x="84" y="6"/>
                      </a:cubicBezTo>
                      <a:cubicBezTo>
                        <a:pt x="85" y="4"/>
                        <a:pt x="85" y="2"/>
                        <a:pt x="86" y="0"/>
                      </a:cubicBezTo>
                      <a:cubicBezTo>
                        <a:pt x="86" y="0"/>
                        <a:pt x="86" y="0"/>
                        <a:pt x="87" y="0"/>
                      </a:cubicBezTo>
                      <a:cubicBezTo>
                        <a:pt x="112" y="15"/>
                        <a:pt x="138" y="33"/>
                        <a:pt x="151" y="60"/>
                      </a:cubicBezTo>
                      <a:cubicBezTo>
                        <a:pt x="157" y="74"/>
                        <a:pt x="159" y="88"/>
                        <a:pt x="159" y="103"/>
                      </a:cubicBezTo>
                      <a:cubicBezTo>
                        <a:pt x="160" y="120"/>
                        <a:pt x="162" y="137"/>
                        <a:pt x="166" y="154"/>
                      </a:cubicBezTo>
                      <a:close/>
                      <a:moveTo>
                        <a:pt x="160" y="152"/>
                      </a:moveTo>
                      <a:cubicBezTo>
                        <a:pt x="157" y="138"/>
                        <a:pt x="155" y="124"/>
                        <a:pt x="154" y="110"/>
                      </a:cubicBezTo>
                      <a:cubicBezTo>
                        <a:pt x="154" y="109"/>
                        <a:pt x="154" y="108"/>
                        <a:pt x="154" y="106"/>
                      </a:cubicBezTo>
                      <a:cubicBezTo>
                        <a:pt x="153" y="107"/>
                        <a:pt x="153" y="109"/>
                        <a:pt x="152" y="110"/>
                      </a:cubicBezTo>
                      <a:cubicBezTo>
                        <a:pt x="146" y="119"/>
                        <a:pt x="132" y="127"/>
                        <a:pt x="120" y="125"/>
                      </a:cubicBezTo>
                      <a:cubicBezTo>
                        <a:pt x="125" y="136"/>
                        <a:pt x="124" y="151"/>
                        <a:pt x="113" y="158"/>
                      </a:cubicBezTo>
                      <a:cubicBezTo>
                        <a:pt x="129" y="155"/>
                        <a:pt x="145" y="152"/>
                        <a:pt x="160" y="152"/>
                      </a:cubicBezTo>
                      <a:close/>
                      <a:moveTo>
                        <a:pt x="148" y="107"/>
                      </a:moveTo>
                      <a:cubicBezTo>
                        <a:pt x="155" y="96"/>
                        <a:pt x="152" y="84"/>
                        <a:pt x="144" y="76"/>
                      </a:cubicBezTo>
                      <a:cubicBezTo>
                        <a:pt x="139" y="86"/>
                        <a:pt x="128" y="91"/>
                        <a:pt x="117" y="91"/>
                      </a:cubicBezTo>
                      <a:cubicBezTo>
                        <a:pt x="122" y="99"/>
                        <a:pt x="121" y="110"/>
                        <a:pt x="116" y="118"/>
                      </a:cubicBezTo>
                      <a:cubicBezTo>
                        <a:pt x="126" y="124"/>
                        <a:pt x="141" y="116"/>
                        <a:pt x="148" y="107"/>
                      </a:cubicBezTo>
                      <a:close/>
                      <a:moveTo>
                        <a:pt x="151" y="75"/>
                      </a:moveTo>
                      <a:cubicBezTo>
                        <a:pt x="150" y="72"/>
                        <a:pt x="149" y="69"/>
                        <a:pt x="148" y="66"/>
                      </a:cubicBezTo>
                      <a:cubicBezTo>
                        <a:pt x="147" y="65"/>
                        <a:pt x="147" y="64"/>
                        <a:pt x="147" y="64"/>
                      </a:cubicBezTo>
                      <a:cubicBezTo>
                        <a:pt x="147" y="66"/>
                        <a:pt x="146" y="68"/>
                        <a:pt x="146" y="70"/>
                      </a:cubicBezTo>
                      <a:cubicBezTo>
                        <a:pt x="148" y="72"/>
                        <a:pt x="149" y="73"/>
                        <a:pt x="151" y="75"/>
                      </a:cubicBezTo>
                      <a:close/>
                      <a:moveTo>
                        <a:pt x="140" y="72"/>
                      </a:moveTo>
                      <a:cubicBezTo>
                        <a:pt x="144" y="62"/>
                        <a:pt x="139" y="50"/>
                        <a:pt x="131" y="44"/>
                      </a:cubicBezTo>
                      <a:cubicBezTo>
                        <a:pt x="124" y="50"/>
                        <a:pt x="115" y="52"/>
                        <a:pt x="107" y="50"/>
                      </a:cubicBezTo>
                      <a:cubicBezTo>
                        <a:pt x="113" y="60"/>
                        <a:pt x="115" y="73"/>
                        <a:pt x="109" y="84"/>
                      </a:cubicBezTo>
                      <a:cubicBezTo>
                        <a:pt x="109" y="85"/>
                        <a:pt x="108" y="85"/>
                        <a:pt x="108" y="85"/>
                      </a:cubicBezTo>
                      <a:cubicBezTo>
                        <a:pt x="103" y="94"/>
                        <a:pt x="93" y="98"/>
                        <a:pt x="83" y="96"/>
                      </a:cubicBezTo>
                      <a:cubicBezTo>
                        <a:pt x="86" y="104"/>
                        <a:pt x="85" y="114"/>
                        <a:pt x="80" y="122"/>
                      </a:cubicBezTo>
                      <a:cubicBezTo>
                        <a:pt x="80" y="122"/>
                        <a:pt x="80" y="122"/>
                        <a:pt x="81" y="122"/>
                      </a:cubicBezTo>
                      <a:cubicBezTo>
                        <a:pt x="91" y="126"/>
                        <a:pt x="103" y="125"/>
                        <a:pt x="110" y="116"/>
                      </a:cubicBezTo>
                      <a:cubicBezTo>
                        <a:pt x="117" y="108"/>
                        <a:pt x="117" y="96"/>
                        <a:pt x="109" y="89"/>
                      </a:cubicBezTo>
                      <a:cubicBezTo>
                        <a:pt x="108" y="88"/>
                        <a:pt x="108" y="87"/>
                        <a:pt x="109" y="86"/>
                      </a:cubicBezTo>
                      <a:cubicBezTo>
                        <a:pt x="110" y="85"/>
                        <a:pt x="111" y="84"/>
                        <a:pt x="112" y="85"/>
                      </a:cubicBezTo>
                      <a:cubicBezTo>
                        <a:pt x="123" y="88"/>
                        <a:pt x="135" y="83"/>
                        <a:pt x="140" y="72"/>
                      </a:cubicBezTo>
                      <a:close/>
                      <a:moveTo>
                        <a:pt x="104" y="158"/>
                      </a:moveTo>
                      <a:cubicBezTo>
                        <a:pt x="121" y="153"/>
                        <a:pt x="121" y="134"/>
                        <a:pt x="112" y="121"/>
                      </a:cubicBezTo>
                      <a:cubicBezTo>
                        <a:pt x="106" y="128"/>
                        <a:pt x="96" y="130"/>
                        <a:pt x="87" y="129"/>
                      </a:cubicBezTo>
                      <a:cubicBezTo>
                        <a:pt x="92" y="137"/>
                        <a:pt x="93" y="148"/>
                        <a:pt x="87" y="157"/>
                      </a:cubicBezTo>
                      <a:cubicBezTo>
                        <a:pt x="85" y="159"/>
                        <a:pt x="83" y="161"/>
                        <a:pt x="81" y="163"/>
                      </a:cubicBezTo>
                      <a:cubicBezTo>
                        <a:pt x="88" y="162"/>
                        <a:pt x="96" y="161"/>
                        <a:pt x="103" y="160"/>
                      </a:cubicBezTo>
                      <a:cubicBezTo>
                        <a:pt x="103" y="159"/>
                        <a:pt x="104" y="159"/>
                        <a:pt x="104" y="158"/>
                      </a:cubicBezTo>
                      <a:close/>
                      <a:moveTo>
                        <a:pt x="107" y="76"/>
                      </a:moveTo>
                      <a:cubicBezTo>
                        <a:pt x="110" y="64"/>
                        <a:pt x="104" y="53"/>
                        <a:pt x="97" y="44"/>
                      </a:cubicBezTo>
                      <a:cubicBezTo>
                        <a:pt x="93" y="51"/>
                        <a:pt x="85" y="55"/>
                        <a:pt x="77" y="55"/>
                      </a:cubicBezTo>
                      <a:cubicBezTo>
                        <a:pt x="83" y="64"/>
                        <a:pt x="85" y="77"/>
                        <a:pt x="79" y="87"/>
                      </a:cubicBezTo>
                      <a:cubicBezTo>
                        <a:pt x="79" y="87"/>
                        <a:pt x="79" y="87"/>
                        <a:pt x="78" y="88"/>
                      </a:cubicBezTo>
                      <a:cubicBezTo>
                        <a:pt x="79" y="88"/>
                        <a:pt x="79" y="88"/>
                        <a:pt x="79" y="88"/>
                      </a:cubicBezTo>
                      <a:cubicBezTo>
                        <a:pt x="90" y="97"/>
                        <a:pt x="104" y="87"/>
                        <a:pt x="107" y="76"/>
                      </a:cubicBezTo>
                      <a:close/>
                      <a:moveTo>
                        <a:pt x="129" y="38"/>
                      </a:moveTo>
                      <a:cubicBezTo>
                        <a:pt x="120" y="28"/>
                        <a:pt x="108" y="20"/>
                        <a:pt x="96" y="12"/>
                      </a:cubicBezTo>
                      <a:cubicBezTo>
                        <a:pt x="102" y="21"/>
                        <a:pt x="104" y="31"/>
                        <a:pt x="100" y="41"/>
                      </a:cubicBezTo>
                      <a:cubicBezTo>
                        <a:pt x="100" y="41"/>
                        <a:pt x="101" y="41"/>
                        <a:pt x="101" y="41"/>
                      </a:cubicBezTo>
                      <a:cubicBezTo>
                        <a:pt x="110" y="48"/>
                        <a:pt x="122" y="46"/>
                        <a:pt x="129" y="38"/>
                      </a:cubicBezTo>
                      <a:close/>
                      <a:moveTo>
                        <a:pt x="83" y="154"/>
                      </a:moveTo>
                      <a:cubicBezTo>
                        <a:pt x="89" y="145"/>
                        <a:pt x="86" y="133"/>
                        <a:pt x="78" y="126"/>
                      </a:cubicBezTo>
                      <a:cubicBezTo>
                        <a:pt x="77" y="126"/>
                        <a:pt x="77" y="125"/>
                        <a:pt x="77" y="125"/>
                      </a:cubicBezTo>
                      <a:cubicBezTo>
                        <a:pt x="71" y="131"/>
                        <a:pt x="63" y="134"/>
                        <a:pt x="54" y="133"/>
                      </a:cubicBezTo>
                      <a:cubicBezTo>
                        <a:pt x="60" y="142"/>
                        <a:pt x="60" y="155"/>
                        <a:pt x="53" y="163"/>
                      </a:cubicBezTo>
                      <a:cubicBezTo>
                        <a:pt x="53" y="163"/>
                        <a:pt x="54" y="163"/>
                        <a:pt x="55" y="163"/>
                      </a:cubicBezTo>
                      <a:cubicBezTo>
                        <a:pt x="54" y="163"/>
                        <a:pt x="54" y="163"/>
                        <a:pt x="54" y="163"/>
                      </a:cubicBezTo>
                      <a:cubicBezTo>
                        <a:pt x="54" y="162"/>
                        <a:pt x="54" y="161"/>
                        <a:pt x="55" y="161"/>
                      </a:cubicBezTo>
                      <a:cubicBezTo>
                        <a:pt x="65" y="164"/>
                        <a:pt x="77" y="164"/>
                        <a:pt x="83" y="154"/>
                      </a:cubicBezTo>
                      <a:close/>
                      <a:moveTo>
                        <a:pt x="48" y="126"/>
                      </a:moveTo>
                      <a:cubicBezTo>
                        <a:pt x="69" y="135"/>
                        <a:pt x="89" y="111"/>
                        <a:pt x="76" y="91"/>
                      </a:cubicBezTo>
                      <a:cubicBezTo>
                        <a:pt x="68" y="99"/>
                        <a:pt x="57" y="102"/>
                        <a:pt x="46" y="100"/>
                      </a:cubicBezTo>
                      <a:cubicBezTo>
                        <a:pt x="50" y="109"/>
                        <a:pt x="49" y="119"/>
                        <a:pt x="45" y="127"/>
                      </a:cubicBezTo>
                      <a:cubicBezTo>
                        <a:pt x="44" y="130"/>
                        <a:pt x="42" y="132"/>
                        <a:pt x="40" y="134"/>
                      </a:cubicBezTo>
                      <a:cubicBezTo>
                        <a:pt x="33" y="142"/>
                        <a:pt x="20" y="146"/>
                        <a:pt x="9" y="143"/>
                      </a:cubicBezTo>
                      <a:cubicBezTo>
                        <a:pt x="20" y="155"/>
                        <a:pt x="34" y="160"/>
                        <a:pt x="49" y="163"/>
                      </a:cubicBezTo>
                      <a:cubicBezTo>
                        <a:pt x="49" y="162"/>
                        <a:pt x="49" y="162"/>
                        <a:pt x="49" y="162"/>
                      </a:cubicBezTo>
                      <a:cubicBezTo>
                        <a:pt x="57" y="153"/>
                        <a:pt x="56" y="138"/>
                        <a:pt x="46" y="131"/>
                      </a:cubicBezTo>
                      <a:cubicBezTo>
                        <a:pt x="45" y="130"/>
                        <a:pt x="44" y="128"/>
                        <a:pt x="45" y="127"/>
                      </a:cubicBezTo>
                      <a:cubicBezTo>
                        <a:pt x="46" y="127"/>
                        <a:pt x="46" y="126"/>
                        <a:pt x="48" y="12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31"/>
                <p:cNvSpPr>
                  <a:spLocks/>
                </p:cNvSpPr>
                <p:nvPr/>
              </p:nvSpPr>
              <p:spPr bwMode="auto">
                <a:xfrm>
                  <a:off x="4589" y="1417"/>
                  <a:ext cx="208" cy="71"/>
                </a:xfrm>
                <a:custGeom>
                  <a:avLst/>
                  <a:gdLst>
                    <a:gd name="T0" fmla="*/ 79 w 88"/>
                    <a:gd name="T1" fmla="*/ 9 h 30"/>
                    <a:gd name="T2" fmla="*/ 83 w 88"/>
                    <a:gd name="T3" fmla="*/ 26 h 30"/>
                    <a:gd name="T4" fmla="*/ 68 w 88"/>
                    <a:gd name="T5" fmla="*/ 29 h 30"/>
                    <a:gd name="T6" fmla="*/ 50 w 88"/>
                    <a:gd name="T7" fmla="*/ 28 h 30"/>
                    <a:gd name="T8" fmla="*/ 20 w 88"/>
                    <a:gd name="T9" fmla="*/ 17 h 30"/>
                    <a:gd name="T10" fmla="*/ 18 w 88"/>
                    <a:gd name="T11" fmla="*/ 17 h 30"/>
                    <a:gd name="T12" fmla="*/ 0 w 88"/>
                    <a:gd name="T13" fmla="*/ 4 h 30"/>
                    <a:gd name="T14" fmla="*/ 31 w 88"/>
                    <a:gd name="T15" fmla="*/ 2 h 30"/>
                    <a:gd name="T16" fmla="*/ 32 w 88"/>
                    <a:gd name="T17" fmla="*/ 3 h 30"/>
                    <a:gd name="T18" fmla="*/ 65 w 88"/>
                    <a:gd name="T19" fmla="*/ 2 h 30"/>
                    <a:gd name="T20" fmla="*/ 79 w 88"/>
                    <a:gd name="T21"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0">
                      <a:moveTo>
                        <a:pt x="79" y="9"/>
                      </a:moveTo>
                      <a:cubicBezTo>
                        <a:pt x="84" y="13"/>
                        <a:pt x="88" y="21"/>
                        <a:pt x="83" y="26"/>
                      </a:cubicBezTo>
                      <a:cubicBezTo>
                        <a:pt x="79" y="29"/>
                        <a:pt x="73" y="29"/>
                        <a:pt x="68" y="29"/>
                      </a:cubicBezTo>
                      <a:cubicBezTo>
                        <a:pt x="62" y="30"/>
                        <a:pt x="56" y="29"/>
                        <a:pt x="50" y="28"/>
                      </a:cubicBezTo>
                      <a:cubicBezTo>
                        <a:pt x="39" y="26"/>
                        <a:pt x="30" y="21"/>
                        <a:pt x="20" y="17"/>
                      </a:cubicBezTo>
                      <a:cubicBezTo>
                        <a:pt x="19" y="17"/>
                        <a:pt x="19" y="17"/>
                        <a:pt x="18" y="17"/>
                      </a:cubicBezTo>
                      <a:cubicBezTo>
                        <a:pt x="12" y="12"/>
                        <a:pt x="7" y="7"/>
                        <a:pt x="0" y="4"/>
                      </a:cubicBezTo>
                      <a:cubicBezTo>
                        <a:pt x="11" y="5"/>
                        <a:pt x="21" y="4"/>
                        <a:pt x="31" y="2"/>
                      </a:cubicBezTo>
                      <a:cubicBezTo>
                        <a:pt x="31" y="2"/>
                        <a:pt x="31" y="3"/>
                        <a:pt x="32" y="3"/>
                      </a:cubicBezTo>
                      <a:cubicBezTo>
                        <a:pt x="43" y="2"/>
                        <a:pt x="54" y="0"/>
                        <a:pt x="65" y="2"/>
                      </a:cubicBezTo>
                      <a:cubicBezTo>
                        <a:pt x="70" y="3"/>
                        <a:pt x="75" y="5"/>
                        <a:pt x="79" y="9"/>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32"/>
                <p:cNvSpPr>
                  <a:spLocks/>
                </p:cNvSpPr>
                <p:nvPr/>
              </p:nvSpPr>
              <p:spPr bwMode="auto">
                <a:xfrm>
                  <a:off x="4717" y="1233"/>
                  <a:ext cx="118" cy="94"/>
                </a:xfrm>
                <a:custGeom>
                  <a:avLst/>
                  <a:gdLst>
                    <a:gd name="T0" fmla="*/ 50 w 50"/>
                    <a:gd name="T1" fmla="*/ 4 h 40"/>
                    <a:gd name="T2" fmla="*/ 50 w 50"/>
                    <a:gd name="T3" fmla="*/ 4 h 40"/>
                    <a:gd name="T4" fmla="*/ 20 w 50"/>
                    <a:gd name="T5" fmla="*/ 31 h 40"/>
                    <a:gd name="T6" fmla="*/ 0 w 50"/>
                    <a:gd name="T7" fmla="*/ 40 h 40"/>
                    <a:gd name="T8" fmla="*/ 3 w 50"/>
                    <a:gd name="T9" fmla="*/ 36 h 40"/>
                    <a:gd name="T10" fmla="*/ 5 w 50"/>
                    <a:gd name="T11" fmla="*/ 36 h 40"/>
                    <a:gd name="T12" fmla="*/ 34 w 50"/>
                    <a:gd name="T13" fmla="*/ 7 h 40"/>
                    <a:gd name="T14" fmla="*/ 34 w 50"/>
                    <a:gd name="T15" fmla="*/ 1 h 40"/>
                    <a:gd name="T16" fmla="*/ 50 w 50"/>
                    <a:gd name="T1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0">
                      <a:moveTo>
                        <a:pt x="50" y="4"/>
                      </a:moveTo>
                      <a:cubicBezTo>
                        <a:pt x="50" y="4"/>
                        <a:pt x="50" y="4"/>
                        <a:pt x="50" y="4"/>
                      </a:cubicBezTo>
                      <a:cubicBezTo>
                        <a:pt x="41" y="15"/>
                        <a:pt x="32" y="24"/>
                        <a:pt x="20" y="31"/>
                      </a:cubicBezTo>
                      <a:cubicBezTo>
                        <a:pt x="14" y="34"/>
                        <a:pt x="7" y="38"/>
                        <a:pt x="0" y="40"/>
                      </a:cubicBezTo>
                      <a:cubicBezTo>
                        <a:pt x="1" y="39"/>
                        <a:pt x="2" y="38"/>
                        <a:pt x="3" y="36"/>
                      </a:cubicBezTo>
                      <a:cubicBezTo>
                        <a:pt x="4" y="36"/>
                        <a:pt x="5" y="37"/>
                        <a:pt x="5" y="36"/>
                      </a:cubicBezTo>
                      <a:cubicBezTo>
                        <a:pt x="19" y="33"/>
                        <a:pt x="33" y="22"/>
                        <a:pt x="34" y="7"/>
                      </a:cubicBezTo>
                      <a:cubicBezTo>
                        <a:pt x="35" y="5"/>
                        <a:pt x="35" y="3"/>
                        <a:pt x="34" y="1"/>
                      </a:cubicBezTo>
                      <a:cubicBezTo>
                        <a:pt x="40" y="0"/>
                        <a:pt x="45" y="1"/>
                        <a:pt x="50"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33"/>
                <p:cNvSpPr>
                  <a:spLocks/>
                </p:cNvSpPr>
                <p:nvPr/>
              </p:nvSpPr>
              <p:spPr bwMode="auto">
                <a:xfrm>
                  <a:off x="4764" y="1124"/>
                  <a:ext cx="71" cy="99"/>
                </a:xfrm>
                <a:custGeom>
                  <a:avLst/>
                  <a:gdLst>
                    <a:gd name="T0" fmla="*/ 28 w 30"/>
                    <a:gd name="T1" fmla="*/ 21 h 42"/>
                    <a:gd name="T2" fmla="*/ 14 w 30"/>
                    <a:gd name="T3" fmla="*/ 42 h 42"/>
                    <a:gd name="T4" fmla="*/ 0 w 30"/>
                    <a:gd name="T5" fmla="*/ 24 h 42"/>
                    <a:gd name="T6" fmla="*/ 15 w 30"/>
                    <a:gd name="T7" fmla="*/ 0 h 42"/>
                    <a:gd name="T8" fmla="*/ 28 w 30"/>
                    <a:gd name="T9" fmla="*/ 21 h 42"/>
                  </a:gdLst>
                  <a:ahLst/>
                  <a:cxnLst>
                    <a:cxn ang="0">
                      <a:pos x="T0" y="T1"/>
                    </a:cxn>
                    <a:cxn ang="0">
                      <a:pos x="T2" y="T3"/>
                    </a:cxn>
                    <a:cxn ang="0">
                      <a:pos x="T4" y="T5"/>
                    </a:cxn>
                    <a:cxn ang="0">
                      <a:pos x="T6" y="T7"/>
                    </a:cxn>
                    <a:cxn ang="0">
                      <a:pos x="T8" y="T9"/>
                    </a:cxn>
                  </a:cxnLst>
                  <a:rect l="0" t="0" r="r" b="b"/>
                  <a:pathLst>
                    <a:path w="30" h="42">
                      <a:moveTo>
                        <a:pt x="28" y="21"/>
                      </a:moveTo>
                      <a:cubicBezTo>
                        <a:pt x="27" y="30"/>
                        <a:pt x="20" y="37"/>
                        <a:pt x="14" y="42"/>
                      </a:cubicBezTo>
                      <a:cubicBezTo>
                        <a:pt x="11" y="34"/>
                        <a:pt x="7" y="28"/>
                        <a:pt x="0" y="24"/>
                      </a:cubicBezTo>
                      <a:cubicBezTo>
                        <a:pt x="8" y="19"/>
                        <a:pt x="14" y="10"/>
                        <a:pt x="15" y="0"/>
                      </a:cubicBezTo>
                      <a:cubicBezTo>
                        <a:pt x="25" y="1"/>
                        <a:pt x="30" y="11"/>
                        <a:pt x="28" y="2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34"/>
                <p:cNvSpPr>
                  <a:spLocks/>
                </p:cNvSpPr>
                <p:nvPr/>
              </p:nvSpPr>
              <p:spPr bwMode="auto">
                <a:xfrm>
                  <a:off x="4627" y="1890"/>
                  <a:ext cx="33" cy="52"/>
                </a:xfrm>
                <a:custGeom>
                  <a:avLst/>
                  <a:gdLst>
                    <a:gd name="T0" fmla="*/ 14 w 14"/>
                    <a:gd name="T1" fmla="*/ 11 h 22"/>
                    <a:gd name="T2" fmla="*/ 0 w 14"/>
                    <a:gd name="T3" fmla="*/ 20 h 22"/>
                    <a:gd name="T4" fmla="*/ 3 w 14"/>
                    <a:gd name="T5" fmla="*/ 0 h 22"/>
                    <a:gd name="T6" fmla="*/ 14 w 14"/>
                    <a:gd name="T7" fmla="*/ 11 h 22"/>
                  </a:gdLst>
                  <a:ahLst/>
                  <a:cxnLst>
                    <a:cxn ang="0">
                      <a:pos x="T0" y="T1"/>
                    </a:cxn>
                    <a:cxn ang="0">
                      <a:pos x="T2" y="T3"/>
                    </a:cxn>
                    <a:cxn ang="0">
                      <a:pos x="T4" y="T5"/>
                    </a:cxn>
                    <a:cxn ang="0">
                      <a:pos x="T6" y="T7"/>
                    </a:cxn>
                  </a:cxnLst>
                  <a:rect l="0" t="0" r="r" b="b"/>
                  <a:pathLst>
                    <a:path w="14" h="22">
                      <a:moveTo>
                        <a:pt x="14" y="11"/>
                      </a:moveTo>
                      <a:cubicBezTo>
                        <a:pt x="14" y="18"/>
                        <a:pt x="6" y="22"/>
                        <a:pt x="0" y="20"/>
                      </a:cubicBezTo>
                      <a:cubicBezTo>
                        <a:pt x="1" y="14"/>
                        <a:pt x="3" y="7"/>
                        <a:pt x="3" y="0"/>
                      </a:cubicBezTo>
                      <a:cubicBezTo>
                        <a:pt x="9" y="1"/>
                        <a:pt x="14" y="5"/>
                        <a:pt x="14" y="1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35"/>
                <p:cNvSpPr>
                  <a:spLocks/>
                </p:cNvSpPr>
                <p:nvPr/>
              </p:nvSpPr>
              <p:spPr bwMode="auto">
                <a:xfrm>
                  <a:off x="4613" y="1947"/>
                  <a:ext cx="33" cy="40"/>
                </a:xfrm>
                <a:custGeom>
                  <a:avLst/>
                  <a:gdLst>
                    <a:gd name="T0" fmla="*/ 14 w 14"/>
                    <a:gd name="T1" fmla="*/ 7 h 17"/>
                    <a:gd name="T2" fmla="*/ 8 w 14"/>
                    <a:gd name="T3" fmla="*/ 16 h 17"/>
                    <a:gd name="T4" fmla="*/ 0 w 14"/>
                    <a:gd name="T5" fmla="*/ 17 h 17"/>
                    <a:gd name="T6" fmla="*/ 0 w 14"/>
                    <a:gd name="T7" fmla="*/ 16 h 17"/>
                    <a:gd name="T8" fmla="*/ 5 w 14"/>
                    <a:gd name="T9" fmla="*/ 0 h 17"/>
                    <a:gd name="T10" fmla="*/ 14 w 14"/>
                    <a:gd name="T11" fmla="*/ 7 h 17"/>
                  </a:gdLst>
                  <a:ahLst/>
                  <a:cxnLst>
                    <a:cxn ang="0">
                      <a:pos x="T0" y="T1"/>
                    </a:cxn>
                    <a:cxn ang="0">
                      <a:pos x="T2" y="T3"/>
                    </a:cxn>
                    <a:cxn ang="0">
                      <a:pos x="T4" y="T5"/>
                    </a:cxn>
                    <a:cxn ang="0">
                      <a:pos x="T6" y="T7"/>
                    </a:cxn>
                    <a:cxn ang="0">
                      <a:pos x="T8" y="T9"/>
                    </a:cxn>
                    <a:cxn ang="0">
                      <a:pos x="T10" y="T11"/>
                    </a:cxn>
                  </a:cxnLst>
                  <a:rect l="0" t="0" r="r" b="b"/>
                  <a:pathLst>
                    <a:path w="14" h="17">
                      <a:moveTo>
                        <a:pt x="14" y="7"/>
                      </a:moveTo>
                      <a:cubicBezTo>
                        <a:pt x="14" y="11"/>
                        <a:pt x="11" y="15"/>
                        <a:pt x="8" y="16"/>
                      </a:cubicBezTo>
                      <a:cubicBezTo>
                        <a:pt x="6" y="17"/>
                        <a:pt x="3" y="17"/>
                        <a:pt x="0" y="17"/>
                      </a:cubicBezTo>
                      <a:cubicBezTo>
                        <a:pt x="0" y="17"/>
                        <a:pt x="0" y="16"/>
                        <a:pt x="0" y="16"/>
                      </a:cubicBezTo>
                      <a:cubicBezTo>
                        <a:pt x="2" y="11"/>
                        <a:pt x="3" y="6"/>
                        <a:pt x="5" y="0"/>
                      </a:cubicBezTo>
                      <a:cubicBezTo>
                        <a:pt x="8" y="2"/>
                        <a:pt x="13" y="4"/>
                        <a:pt x="14"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36"/>
                <p:cNvSpPr>
                  <a:spLocks/>
                </p:cNvSpPr>
                <p:nvPr/>
              </p:nvSpPr>
              <p:spPr bwMode="auto">
                <a:xfrm>
                  <a:off x="4591" y="1997"/>
                  <a:ext cx="38" cy="38"/>
                </a:xfrm>
                <a:custGeom>
                  <a:avLst/>
                  <a:gdLst>
                    <a:gd name="T0" fmla="*/ 7 w 16"/>
                    <a:gd name="T1" fmla="*/ 0 h 16"/>
                    <a:gd name="T2" fmla="*/ 12 w 16"/>
                    <a:gd name="T3" fmla="*/ 13 h 16"/>
                    <a:gd name="T4" fmla="*/ 0 w 16"/>
                    <a:gd name="T5" fmla="*/ 14 h 16"/>
                    <a:gd name="T6" fmla="*/ 0 w 16"/>
                    <a:gd name="T7" fmla="*/ 14 h 16"/>
                    <a:gd name="T8" fmla="*/ 7 w 16"/>
                    <a:gd name="T9" fmla="*/ 0 h 16"/>
                  </a:gdLst>
                  <a:ahLst/>
                  <a:cxnLst>
                    <a:cxn ang="0">
                      <a:pos x="T0" y="T1"/>
                    </a:cxn>
                    <a:cxn ang="0">
                      <a:pos x="T2" y="T3"/>
                    </a:cxn>
                    <a:cxn ang="0">
                      <a:pos x="T4" y="T5"/>
                    </a:cxn>
                    <a:cxn ang="0">
                      <a:pos x="T6" y="T7"/>
                    </a:cxn>
                    <a:cxn ang="0">
                      <a:pos x="T8" y="T9"/>
                    </a:cxn>
                  </a:cxnLst>
                  <a:rect l="0" t="0" r="r" b="b"/>
                  <a:pathLst>
                    <a:path w="16" h="16">
                      <a:moveTo>
                        <a:pt x="7" y="0"/>
                      </a:moveTo>
                      <a:cubicBezTo>
                        <a:pt x="12" y="1"/>
                        <a:pt x="16" y="8"/>
                        <a:pt x="12" y="13"/>
                      </a:cubicBezTo>
                      <a:cubicBezTo>
                        <a:pt x="9" y="16"/>
                        <a:pt x="4" y="16"/>
                        <a:pt x="0" y="14"/>
                      </a:cubicBezTo>
                      <a:cubicBezTo>
                        <a:pt x="0" y="14"/>
                        <a:pt x="0" y="14"/>
                        <a:pt x="0" y="14"/>
                      </a:cubicBezTo>
                      <a:cubicBezTo>
                        <a:pt x="2" y="9"/>
                        <a:pt x="5" y="4"/>
                        <a:pt x="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37"/>
                <p:cNvSpPr>
                  <a:spLocks/>
                </p:cNvSpPr>
                <p:nvPr/>
              </p:nvSpPr>
              <p:spPr bwMode="auto">
                <a:xfrm>
                  <a:off x="4838" y="958"/>
                  <a:ext cx="23" cy="29"/>
                </a:xfrm>
                <a:custGeom>
                  <a:avLst/>
                  <a:gdLst>
                    <a:gd name="T0" fmla="*/ 10 w 10"/>
                    <a:gd name="T1" fmla="*/ 6 h 12"/>
                    <a:gd name="T2" fmla="*/ 7 w 10"/>
                    <a:gd name="T3" fmla="*/ 11 h 12"/>
                    <a:gd name="T4" fmla="*/ 3 w 10"/>
                    <a:gd name="T5" fmla="*/ 11 h 12"/>
                    <a:gd name="T6" fmla="*/ 0 w 10"/>
                    <a:gd name="T7" fmla="*/ 9 h 12"/>
                    <a:gd name="T8" fmla="*/ 3 w 10"/>
                    <a:gd name="T9" fmla="*/ 0 h 12"/>
                    <a:gd name="T10" fmla="*/ 8 w 10"/>
                    <a:gd name="T11" fmla="*/ 0 h 12"/>
                    <a:gd name="T12" fmla="*/ 10 w 10"/>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10" y="6"/>
                      </a:moveTo>
                      <a:cubicBezTo>
                        <a:pt x="10" y="8"/>
                        <a:pt x="9" y="10"/>
                        <a:pt x="7" y="11"/>
                      </a:cubicBezTo>
                      <a:cubicBezTo>
                        <a:pt x="5" y="12"/>
                        <a:pt x="4" y="11"/>
                        <a:pt x="3" y="11"/>
                      </a:cubicBezTo>
                      <a:cubicBezTo>
                        <a:pt x="2" y="10"/>
                        <a:pt x="1" y="9"/>
                        <a:pt x="0" y="9"/>
                      </a:cubicBezTo>
                      <a:cubicBezTo>
                        <a:pt x="1" y="6"/>
                        <a:pt x="2" y="3"/>
                        <a:pt x="3" y="0"/>
                      </a:cubicBezTo>
                      <a:cubicBezTo>
                        <a:pt x="5" y="0"/>
                        <a:pt x="6" y="0"/>
                        <a:pt x="8" y="0"/>
                      </a:cubicBezTo>
                      <a:cubicBezTo>
                        <a:pt x="9" y="1"/>
                        <a:pt x="10" y="3"/>
                        <a:pt x="10"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38"/>
                <p:cNvSpPr>
                  <a:spLocks/>
                </p:cNvSpPr>
                <p:nvPr/>
              </p:nvSpPr>
              <p:spPr bwMode="auto">
                <a:xfrm>
                  <a:off x="4589" y="1696"/>
                  <a:ext cx="111" cy="123"/>
                </a:xfrm>
                <a:custGeom>
                  <a:avLst/>
                  <a:gdLst>
                    <a:gd name="T0" fmla="*/ 41 w 47"/>
                    <a:gd name="T1" fmla="*/ 4 h 52"/>
                    <a:gd name="T2" fmla="*/ 47 w 47"/>
                    <a:gd name="T3" fmla="*/ 46 h 52"/>
                    <a:gd name="T4" fmla="*/ 0 w 47"/>
                    <a:gd name="T5" fmla="*/ 52 h 52"/>
                    <a:gd name="T6" fmla="*/ 7 w 47"/>
                    <a:gd name="T7" fmla="*/ 19 h 52"/>
                    <a:gd name="T8" fmla="*/ 39 w 47"/>
                    <a:gd name="T9" fmla="*/ 4 h 52"/>
                    <a:gd name="T10" fmla="*/ 41 w 47"/>
                    <a:gd name="T11" fmla="*/ 0 h 52"/>
                    <a:gd name="T12" fmla="*/ 41 w 47"/>
                    <a:gd name="T13" fmla="*/ 4 h 52"/>
                  </a:gdLst>
                  <a:ahLst/>
                  <a:cxnLst>
                    <a:cxn ang="0">
                      <a:pos x="T0" y="T1"/>
                    </a:cxn>
                    <a:cxn ang="0">
                      <a:pos x="T2" y="T3"/>
                    </a:cxn>
                    <a:cxn ang="0">
                      <a:pos x="T4" y="T5"/>
                    </a:cxn>
                    <a:cxn ang="0">
                      <a:pos x="T6" y="T7"/>
                    </a:cxn>
                    <a:cxn ang="0">
                      <a:pos x="T8" y="T9"/>
                    </a:cxn>
                    <a:cxn ang="0">
                      <a:pos x="T10" y="T11"/>
                    </a:cxn>
                    <a:cxn ang="0">
                      <a:pos x="T12" y="T13"/>
                    </a:cxn>
                  </a:cxnLst>
                  <a:rect l="0" t="0" r="r" b="b"/>
                  <a:pathLst>
                    <a:path w="47" h="52">
                      <a:moveTo>
                        <a:pt x="41" y="4"/>
                      </a:moveTo>
                      <a:cubicBezTo>
                        <a:pt x="42" y="18"/>
                        <a:pt x="44" y="32"/>
                        <a:pt x="47" y="46"/>
                      </a:cubicBezTo>
                      <a:cubicBezTo>
                        <a:pt x="32" y="46"/>
                        <a:pt x="16" y="49"/>
                        <a:pt x="0" y="52"/>
                      </a:cubicBezTo>
                      <a:cubicBezTo>
                        <a:pt x="11" y="45"/>
                        <a:pt x="12" y="30"/>
                        <a:pt x="7" y="19"/>
                      </a:cubicBezTo>
                      <a:cubicBezTo>
                        <a:pt x="19" y="21"/>
                        <a:pt x="33" y="13"/>
                        <a:pt x="39" y="4"/>
                      </a:cubicBezTo>
                      <a:cubicBezTo>
                        <a:pt x="40" y="3"/>
                        <a:pt x="40" y="1"/>
                        <a:pt x="41" y="0"/>
                      </a:cubicBezTo>
                      <a:cubicBezTo>
                        <a:pt x="41" y="2"/>
                        <a:pt x="41" y="3"/>
                        <a:pt x="4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39"/>
                <p:cNvSpPr>
                  <a:spLocks/>
                </p:cNvSpPr>
                <p:nvPr/>
              </p:nvSpPr>
              <p:spPr bwMode="auto">
                <a:xfrm>
                  <a:off x="4850" y="882"/>
                  <a:ext cx="26" cy="29"/>
                </a:xfrm>
                <a:custGeom>
                  <a:avLst/>
                  <a:gdLst>
                    <a:gd name="T0" fmla="*/ 8 w 11"/>
                    <a:gd name="T1" fmla="*/ 2 h 12"/>
                    <a:gd name="T2" fmla="*/ 9 w 11"/>
                    <a:gd name="T3" fmla="*/ 8 h 12"/>
                    <a:gd name="T4" fmla="*/ 4 w 11"/>
                    <a:gd name="T5" fmla="*/ 12 h 12"/>
                    <a:gd name="T6" fmla="*/ 0 w 11"/>
                    <a:gd name="T7" fmla="*/ 12 h 12"/>
                    <a:gd name="T8" fmla="*/ 0 w 11"/>
                    <a:gd name="T9" fmla="*/ 12 h 12"/>
                    <a:gd name="T10" fmla="*/ 0 w 11"/>
                    <a:gd name="T11" fmla="*/ 2 h 12"/>
                    <a:gd name="T12" fmla="*/ 4 w 11"/>
                    <a:gd name="T13" fmla="*/ 0 h 12"/>
                    <a:gd name="T14" fmla="*/ 8 w 11"/>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8" y="2"/>
                      </a:moveTo>
                      <a:cubicBezTo>
                        <a:pt x="10" y="4"/>
                        <a:pt x="11" y="6"/>
                        <a:pt x="9" y="8"/>
                      </a:cubicBezTo>
                      <a:cubicBezTo>
                        <a:pt x="9" y="11"/>
                        <a:pt x="8" y="12"/>
                        <a:pt x="4" y="12"/>
                      </a:cubicBezTo>
                      <a:cubicBezTo>
                        <a:pt x="3" y="12"/>
                        <a:pt x="1" y="12"/>
                        <a:pt x="0" y="12"/>
                      </a:cubicBezTo>
                      <a:cubicBezTo>
                        <a:pt x="0" y="12"/>
                        <a:pt x="0" y="12"/>
                        <a:pt x="0" y="12"/>
                      </a:cubicBezTo>
                      <a:cubicBezTo>
                        <a:pt x="0" y="9"/>
                        <a:pt x="0" y="5"/>
                        <a:pt x="0" y="2"/>
                      </a:cubicBezTo>
                      <a:cubicBezTo>
                        <a:pt x="2" y="2"/>
                        <a:pt x="3" y="1"/>
                        <a:pt x="4" y="0"/>
                      </a:cubicBezTo>
                      <a:cubicBezTo>
                        <a:pt x="6" y="1"/>
                        <a:pt x="7" y="1"/>
                        <a:pt x="8"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40"/>
                <p:cNvSpPr>
                  <a:spLocks/>
                </p:cNvSpPr>
                <p:nvPr/>
              </p:nvSpPr>
              <p:spPr bwMode="auto">
                <a:xfrm>
                  <a:off x="4847" y="920"/>
                  <a:ext cx="19" cy="29"/>
                </a:xfrm>
                <a:custGeom>
                  <a:avLst/>
                  <a:gdLst>
                    <a:gd name="T0" fmla="*/ 1 w 8"/>
                    <a:gd name="T1" fmla="*/ 0 h 12"/>
                    <a:gd name="T2" fmla="*/ 6 w 8"/>
                    <a:gd name="T3" fmla="*/ 8 h 12"/>
                    <a:gd name="T4" fmla="*/ 3 w 8"/>
                    <a:gd name="T5" fmla="*/ 12 h 12"/>
                    <a:gd name="T6" fmla="*/ 0 w 8"/>
                    <a:gd name="T7" fmla="*/ 11 h 12"/>
                    <a:gd name="T8" fmla="*/ 0 w 8"/>
                    <a:gd name="T9" fmla="*/ 11 h 12"/>
                    <a:gd name="T10" fmla="*/ 1 w 8"/>
                    <a:gd name="T11" fmla="*/ 2 h 12"/>
                    <a:gd name="T12" fmla="*/ 1 w 8"/>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1" y="0"/>
                      </a:moveTo>
                      <a:cubicBezTo>
                        <a:pt x="5" y="0"/>
                        <a:pt x="8" y="4"/>
                        <a:pt x="6" y="8"/>
                      </a:cubicBezTo>
                      <a:cubicBezTo>
                        <a:pt x="6" y="10"/>
                        <a:pt x="4" y="11"/>
                        <a:pt x="3" y="12"/>
                      </a:cubicBezTo>
                      <a:cubicBezTo>
                        <a:pt x="2" y="12"/>
                        <a:pt x="1" y="11"/>
                        <a:pt x="0" y="11"/>
                      </a:cubicBezTo>
                      <a:cubicBezTo>
                        <a:pt x="0" y="11"/>
                        <a:pt x="0" y="11"/>
                        <a:pt x="0" y="11"/>
                      </a:cubicBezTo>
                      <a:cubicBezTo>
                        <a:pt x="0" y="8"/>
                        <a:pt x="0" y="5"/>
                        <a:pt x="1" y="2"/>
                      </a:cubicBezTo>
                      <a:cubicBezTo>
                        <a:pt x="1" y="1"/>
                        <a:pt x="1" y="0"/>
                        <a:pt x="1"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41"/>
                <p:cNvSpPr>
                  <a:spLocks/>
                </p:cNvSpPr>
                <p:nvPr/>
              </p:nvSpPr>
              <p:spPr bwMode="auto">
                <a:xfrm>
                  <a:off x="4560" y="2037"/>
                  <a:ext cx="50" cy="47"/>
                </a:xfrm>
                <a:custGeom>
                  <a:avLst/>
                  <a:gdLst>
                    <a:gd name="T0" fmla="*/ 11 w 21"/>
                    <a:gd name="T1" fmla="*/ 0 h 20"/>
                    <a:gd name="T2" fmla="*/ 17 w 21"/>
                    <a:gd name="T3" fmla="*/ 16 h 20"/>
                    <a:gd name="T4" fmla="*/ 5 w 21"/>
                    <a:gd name="T5" fmla="*/ 18 h 20"/>
                    <a:gd name="T6" fmla="*/ 0 w 21"/>
                    <a:gd name="T7" fmla="*/ 15 h 20"/>
                    <a:gd name="T8" fmla="*/ 11 w 21"/>
                    <a:gd name="T9" fmla="*/ 0 h 20"/>
                    <a:gd name="T10" fmla="*/ 11 w 21"/>
                    <a:gd name="T11" fmla="*/ 0 h 20"/>
                  </a:gdLst>
                  <a:ahLst/>
                  <a:cxnLst>
                    <a:cxn ang="0">
                      <a:pos x="T0" y="T1"/>
                    </a:cxn>
                    <a:cxn ang="0">
                      <a:pos x="T2" y="T3"/>
                    </a:cxn>
                    <a:cxn ang="0">
                      <a:pos x="T4" y="T5"/>
                    </a:cxn>
                    <a:cxn ang="0">
                      <a:pos x="T6" y="T7"/>
                    </a:cxn>
                    <a:cxn ang="0">
                      <a:pos x="T8" y="T9"/>
                    </a:cxn>
                    <a:cxn ang="0">
                      <a:pos x="T10" y="T11"/>
                    </a:cxn>
                  </a:cxnLst>
                  <a:rect l="0" t="0" r="r" b="b"/>
                  <a:pathLst>
                    <a:path w="21" h="20">
                      <a:moveTo>
                        <a:pt x="11" y="0"/>
                      </a:moveTo>
                      <a:cubicBezTo>
                        <a:pt x="14" y="3"/>
                        <a:pt x="21" y="11"/>
                        <a:pt x="17" y="16"/>
                      </a:cubicBezTo>
                      <a:cubicBezTo>
                        <a:pt x="14" y="20"/>
                        <a:pt x="9" y="20"/>
                        <a:pt x="5" y="18"/>
                      </a:cubicBezTo>
                      <a:cubicBezTo>
                        <a:pt x="3" y="17"/>
                        <a:pt x="1" y="16"/>
                        <a:pt x="0" y="15"/>
                      </a:cubicBezTo>
                      <a:cubicBezTo>
                        <a:pt x="4" y="10"/>
                        <a:pt x="8" y="5"/>
                        <a:pt x="11" y="0"/>
                      </a:cubicBezTo>
                      <a:cubicBezTo>
                        <a:pt x="11" y="0"/>
                        <a:pt x="11" y="0"/>
                        <a:pt x="11"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42"/>
                <p:cNvSpPr>
                  <a:spLocks/>
                </p:cNvSpPr>
                <p:nvPr/>
              </p:nvSpPr>
              <p:spPr bwMode="auto">
                <a:xfrm>
                  <a:off x="4757" y="1034"/>
                  <a:ext cx="74" cy="76"/>
                </a:xfrm>
                <a:custGeom>
                  <a:avLst/>
                  <a:gdLst>
                    <a:gd name="T0" fmla="*/ 31 w 31"/>
                    <a:gd name="T1" fmla="*/ 15 h 32"/>
                    <a:gd name="T2" fmla="*/ 27 w 31"/>
                    <a:gd name="T3" fmla="*/ 23 h 32"/>
                    <a:gd name="T4" fmla="*/ 18 w 31"/>
                    <a:gd name="T5" fmla="*/ 32 h 32"/>
                    <a:gd name="T6" fmla="*/ 18 w 31"/>
                    <a:gd name="T7" fmla="*/ 32 h 32"/>
                    <a:gd name="T8" fmla="*/ 0 w 31"/>
                    <a:gd name="T9" fmla="*/ 9 h 32"/>
                    <a:gd name="T10" fmla="*/ 12 w 31"/>
                    <a:gd name="T11" fmla="*/ 0 h 32"/>
                    <a:gd name="T12" fmla="*/ 31 w 31"/>
                    <a:gd name="T13" fmla="*/ 15 h 32"/>
                  </a:gdLst>
                  <a:ahLst/>
                  <a:cxnLst>
                    <a:cxn ang="0">
                      <a:pos x="T0" y="T1"/>
                    </a:cxn>
                    <a:cxn ang="0">
                      <a:pos x="T2" y="T3"/>
                    </a:cxn>
                    <a:cxn ang="0">
                      <a:pos x="T4" y="T5"/>
                    </a:cxn>
                    <a:cxn ang="0">
                      <a:pos x="T6" y="T7"/>
                    </a:cxn>
                    <a:cxn ang="0">
                      <a:pos x="T8" y="T9"/>
                    </a:cxn>
                    <a:cxn ang="0">
                      <a:pos x="T10" y="T11"/>
                    </a:cxn>
                    <a:cxn ang="0">
                      <a:pos x="T12" y="T13"/>
                    </a:cxn>
                  </a:cxnLst>
                  <a:rect l="0" t="0" r="r" b="b"/>
                  <a:pathLst>
                    <a:path w="31" h="32">
                      <a:moveTo>
                        <a:pt x="31" y="15"/>
                      </a:moveTo>
                      <a:cubicBezTo>
                        <a:pt x="29" y="17"/>
                        <a:pt x="28" y="21"/>
                        <a:pt x="27" y="23"/>
                      </a:cubicBezTo>
                      <a:cubicBezTo>
                        <a:pt x="25" y="27"/>
                        <a:pt x="21" y="30"/>
                        <a:pt x="18" y="32"/>
                      </a:cubicBezTo>
                      <a:cubicBezTo>
                        <a:pt x="18" y="32"/>
                        <a:pt x="18" y="32"/>
                        <a:pt x="18" y="32"/>
                      </a:cubicBezTo>
                      <a:cubicBezTo>
                        <a:pt x="16" y="22"/>
                        <a:pt x="9" y="13"/>
                        <a:pt x="0" y="9"/>
                      </a:cubicBezTo>
                      <a:cubicBezTo>
                        <a:pt x="5" y="7"/>
                        <a:pt x="9" y="4"/>
                        <a:pt x="12" y="0"/>
                      </a:cubicBezTo>
                      <a:cubicBezTo>
                        <a:pt x="18" y="4"/>
                        <a:pt x="25" y="10"/>
                        <a:pt x="31"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43"/>
                <p:cNvSpPr>
                  <a:spLocks/>
                </p:cNvSpPr>
                <p:nvPr/>
              </p:nvSpPr>
              <p:spPr bwMode="auto">
                <a:xfrm>
                  <a:off x="4703" y="1188"/>
                  <a:ext cx="90" cy="118"/>
                </a:xfrm>
                <a:custGeom>
                  <a:avLst/>
                  <a:gdLst>
                    <a:gd name="T0" fmla="*/ 19 w 38"/>
                    <a:gd name="T1" fmla="*/ 0 h 50"/>
                    <a:gd name="T2" fmla="*/ 35 w 38"/>
                    <a:gd name="T3" fmla="*/ 28 h 50"/>
                    <a:gd name="T4" fmla="*/ 12 w 38"/>
                    <a:gd name="T5" fmla="*/ 50 h 50"/>
                    <a:gd name="T6" fmla="*/ 13 w 38"/>
                    <a:gd name="T7" fmla="*/ 45 h 50"/>
                    <a:gd name="T8" fmla="*/ 0 w 38"/>
                    <a:gd name="T9" fmla="*/ 21 h 50"/>
                    <a:gd name="T10" fmla="*/ 19 w 38"/>
                    <a:gd name="T11" fmla="*/ 0 h 50"/>
                  </a:gdLst>
                  <a:ahLst/>
                  <a:cxnLst>
                    <a:cxn ang="0">
                      <a:pos x="T0" y="T1"/>
                    </a:cxn>
                    <a:cxn ang="0">
                      <a:pos x="T2" y="T3"/>
                    </a:cxn>
                    <a:cxn ang="0">
                      <a:pos x="T4" y="T5"/>
                    </a:cxn>
                    <a:cxn ang="0">
                      <a:pos x="T6" y="T7"/>
                    </a:cxn>
                    <a:cxn ang="0">
                      <a:pos x="T8" y="T9"/>
                    </a:cxn>
                    <a:cxn ang="0">
                      <a:pos x="T10" y="T11"/>
                    </a:cxn>
                  </a:cxnLst>
                  <a:rect l="0" t="0" r="r" b="b"/>
                  <a:pathLst>
                    <a:path w="38" h="50">
                      <a:moveTo>
                        <a:pt x="19" y="0"/>
                      </a:moveTo>
                      <a:cubicBezTo>
                        <a:pt x="31" y="3"/>
                        <a:pt x="38" y="16"/>
                        <a:pt x="35" y="28"/>
                      </a:cubicBezTo>
                      <a:cubicBezTo>
                        <a:pt x="32" y="39"/>
                        <a:pt x="22" y="46"/>
                        <a:pt x="12" y="50"/>
                      </a:cubicBezTo>
                      <a:cubicBezTo>
                        <a:pt x="12" y="48"/>
                        <a:pt x="13" y="46"/>
                        <a:pt x="13" y="45"/>
                      </a:cubicBezTo>
                      <a:cubicBezTo>
                        <a:pt x="14" y="35"/>
                        <a:pt x="8" y="26"/>
                        <a:pt x="0" y="21"/>
                      </a:cubicBezTo>
                      <a:cubicBezTo>
                        <a:pt x="11" y="18"/>
                        <a:pt x="19" y="12"/>
                        <a:pt x="1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44"/>
                <p:cNvSpPr>
                  <a:spLocks/>
                </p:cNvSpPr>
                <p:nvPr/>
              </p:nvSpPr>
              <p:spPr bwMode="auto">
                <a:xfrm>
                  <a:off x="4596" y="1625"/>
                  <a:ext cx="92" cy="114"/>
                </a:xfrm>
                <a:custGeom>
                  <a:avLst/>
                  <a:gdLst>
                    <a:gd name="T0" fmla="*/ 28 w 39"/>
                    <a:gd name="T1" fmla="*/ 0 h 48"/>
                    <a:gd name="T2" fmla="*/ 32 w 39"/>
                    <a:gd name="T3" fmla="*/ 31 h 48"/>
                    <a:gd name="T4" fmla="*/ 0 w 39"/>
                    <a:gd name="T5" fmla="*/ 42 h 48"/>
                    <a:gd name="T6" fmla="*/ 1 w 39"/>
                    <a:gd name="T7" fmla="*/ 15 h 48"/>
                    <a:gd name="T8" fmla="*/ 28 w 39"/>
                    <a:gd name="T9" fmla="*/ 0 h 48"/>
                  </a:gdLst>
                  <a:ahLst/>
                  <a:cxnLst>
                    <a:cxn ang="0">
                      <a:pos x="T0" y="T1"/>
                    </a:cxn>
                    <a:cxn ang="0">
                      <a:pos x="T2" y="T3"/>
                    </a:cxn>
                    <a:cxn ang="0">
                      <a:pos x="T4" y="T5"/>
                    </a:cxn>
                    <a:cxn ang="0">
                      <a:pos x="T6" y="T7"/>
                    </a:cxn>
                    <a:cxn ang="0">
                      <a:pos x="T8" y="T9"/>
                    </a:cxn>
                  </a:cxnLst>
                  <a:rect l="0" t="0" r="r" b="b"/>
                  <a:pathLst>
                    <a:path w="39" h="48">
                      <a:moveTo>
                        <a:pt x="28" y="0"/>
                      </a:moveTo>
                      <a:cubicBezTo>
                        <a:pt x="36" y="8"/>
                        <a:pt x="39" y="20"/>
                        <a:pt x="32" y="31"/>
                      </a:cubicBezTo>
                      <a:cubicBezTo>
                        <a:pt x="25" y="40"/>
                        <a:pt x="10" y="48"/>
                        <a:pt x="0" y="42"/>
                      </a:cubicBezTo>
                      <a:cubicBezTo>
                        <a:pt x="5" y="34"/>
                        <a:pt x="6" y="23"/>
                        <a:pt x="1" y="15"/>
                      </a:cubicBezTo>
                      <a:cubicBezTo>
                        <a:pt x="12" y="15"/>
                        <a:pt x="23" y="10"/>
                        <a:pt x="28"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45"/>
                <p:cNvSpPr>
                  <a:spLocks/>
                </p:cNvSpPr>
                <p:nvPr/>
              </p:nvSpPr>
              <p:spPr bwMode="auto">
                <a:xfrm>
                  <a:off x="4845" y="842"/>
                  <a:ext cx="16" cy="36"/>
                </a:xfrm>
                <a:custGeom>
                  <a:avLst/>
                  <a:gdLst>
                    <a:gd name="T0" fmla="*/ 7 w 7"/>
                    <a:gd name="T1" fmla="*/ 4 h 15"/>
                    <a:gd name="T2" fmla="*/ 6 w 7"/>
                    <a:gd name="T3" fmla="*/ 9 h 15"/>
                    <a:gd name="T4" fmla="*/ 2 w 7"/>
                    <a:gd name="T5" fmla="*/ 15 h 15"/>
                    <a:gd name="T6" fmla="*/ 1 w 7"/>
                    <a:gd name="T7" fmla="*/ 11 h 15"/>
                    <a:gd name="T8" fmla="*/ 0 w 7"/>
                    <a:gd name="T9" fmla="*/ 1 h 15"/>
                    <a:gd name="T10" fmla="*/ 7 w 7"/>
                    <a:gd name="T11" fmla="*/ 4 h 15"/>
                  </a:gdLst>
                  <a:ahLst/>
                  <a:cxnLst>
                    <a:cxn ang="0">
                      <a:pos x="T0" y="T1"/>
                    </a:cxn>
                    <a:cxn ang="0">
                      <a:pos x="T2" y="T3"/>
                    </a:cxn>
                    <a:cxn ang="0">
                      <a:pos x="T4" y="T5"/>
                    </a:cxn>
                    <a:cxn ang="0">
                      <a:pos x="T6" y="T7"/>
                    </a:cxn>
                    <a:cxn ang="0">
                      <a:pos x="T8" y="T9"/>
                    </a:cxn>
                    <a:cxn ang="0">
                      <a:pos x="T10" y="T11"/>
                    </a:cxn>
                  </a:cxnLst>
                  <a:rect l="0" t="0" r="r" b="b"/>
                  <a:pathLst>
                    <a:path w="7" h="15">
                      <a:moveTo>
                        <a:pt x="7" y="4"/>
                      </a:moveTo>
                      <a:cubicBezTo>
                        <a:pt x="7" y="5"/>
                        <a:pt x="7" y="8"/>
                        <a:pt x="6" y="9"/>
                      </a:cubicBezTo>
                      <a:cubicBezTo>
                        <a:pt x="6" y="12"/>
                        <a:pt x="4" y="14"/>
                        <a:pt x="2" y="15"/>
                      </a:cubicBezTo>
                      <a:cubicBezTo>
                        <a:pt x="2" y="14"/>
                        <a:pt x="1" y="12"/>
                        <a:pt x="1" y="11"/>
                      </a:cubicBezTo>
                      <a:cubicBezTo>
                        <a:pt x="1" y="7"/>
                        <a:pt x="0" y="4"/>
                        <a:pt x="0" y="1"/>
                      </a:cubicBezTo>
                      <a:cubicBezTo>
                        <a:pt x="2" y="0"/>
                        <a:pt x="6" y="0"/>
                        <a:pt x="7"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46"/>
                <p:cNvSpPr>
                  <a:spLocks/>
                </p:cNvSpPr>
                <p:nvPr/>
              </p:nvSpPr>
              <p:spPr bwMode="auto">
                <a:xfrm>
                  <a:off x="4307" y="1888"/>
                  <a:ext cx="317" cy="277"/>
                </a:xfrm>
                <a:custGeom>
                  <a:avLst/>
                  <a:gdLst>
                    <a:gd name="T0" fmla="*/ 134 w 134"/>
                    <a:gd name="T1" fmla="*/ 0 h 117"/>
                    <a:gd name="T2" fmla="*/ 90 w 134"/>
                    <a:gd name="T3" fmla="*/ 88 h 117"/>
                    <a:gd name="T4" fmla="*/ 0 w 134"/>
                    <a:gd name="T5" fmla="*/ 110 h 117"/>
                    <a:gd name="T6" fmla="*/ 8 w 134"/>
                    <a:gd name="T7" fmla="*/ 92 h 117"/>
                    <a:gd name="T8" fmla="*/ 24 w 134"/>
                    <a:gd name="T9" fmla="*/ 93 h 117"/>
                    <a:gd name="T10" fmla="*/ 43 w 134"/>
                    <a:gd name="T11" fmla="*/ 89 h 117"/>
                    <a:gd name="T12" fmla="*/ 80 w 134"/>
                    <a:gd name="T13" fmla="*/ 71 h 117"/>
                    <a:gd name="T14" fmla="*/ 114 w 134"/>
                    <a:gd name="T15" fmla="*/ 3 h 117"/>
                    <a:gd name="T16" fmla="*/ 134 w 134"/>
                    <a:gd name="T1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117">
                      <a:moveTo>
                        <a:pt x="134" y="0"/>
                      </a:moveTo>
                      <a:cubicBezTo>
                        <a:pt x="130" y="33"/>
                        <a:pt x="116" y="66"/>
                        <a:pt x="90" y="88"/>
                      </a:cubicBezTo>
                      <a:cubicBezTo>
                        <a:pt x="65" y="109"/>
                        <a:pt x="31" y="117"/>
                        <a:pt x="0" y="110"/>
                      </a:cubicBezTo>
                      <a:cubicBezTo>
                        <a:pt x="3" y="104"/>
                        <a:pt x="6" y="98"/>
                        <a:pt x="8" y="92"/>
                      </a:cubicBezTo>
                      <a:cubicBezTo>
                        <a:pt x="13" y="94"/>
                        <a:pt x="19" y="93"/>
                        <a:pt x="24" y="93"/>
                      </a:cubicBezTo>
                      <a:cubicBezTo>
                        <a:pt x="31" y="92"/>
                        <a:pt x="37" y="91"/>
                        <a:pt x="43" y="89"/>
                      </a:cubicBezTo>
                      <a:cubicBezTo>
                        <a:pt x="56" y="86"/>
                        <a:pt x="69" y="79"/>
                        <a:pt x="80" y="71"/>
                      </a:cubicBezTo>
                      <a:cubicBezTo>
                        <a:pt x="100" y="55"/>
                        <a:pt x="114" y="29"/>
                        <a:pt x="114" y="3"/>
                      </a:cubicBezTo>
                      <a:cubicBezTo>
                        <a:pt x="121" y="2"/>
                        <a:pt x="127" y="1"/>
                        <a:pt x="13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47"/>
                <p:cNvSpPr>
                  <a:spLocks/>
                </p:cNvSpPr>
                <p:nvPr/>
              </p:nvSpPr>
              <p:spPr bwMode="auto">
                <a:xfrm>
                  <a:off x="4634" y="651"/>
                  <a:ext cx="204" cy="321"/>
                </a:xfrm>
                <a:custGeom>
                  <a:avLst/>
                  <a:gdLst>
                    <a:gd name="T0" fmla="*/ 85 w 86"/>
                    <a:gd name="T1" fmla="*/ 116 h 136"/>
                    <a:gd name="T2" fmla="*/ 82 w 86"/>
                    <a:gd name="T3" fmla="*/ 136 h 136"/>
                    <a:gd name="T4" fmla="*/ 64 w 86"/>
                    <a:gd name="T5" fmla="*/ 125 h 136"/>
                    <a:gd name="T6" fmla="*/ 64 w 86"/>
                    <a:gd name="T7" fmla="*/ 125 h 136"/>
                    <a:gd name="T8" fmla="*/ 67 w 86"/>
                    <a:gd name="T9" fmla="*/ 124 h 136"/>
                    <a:gd name="T10" fmla="*/ 67 w 86"/>
                    <a:gd name="T11" fmla="*/ 90 h 136"/>
                    <a:gd name="T12" fmla="*/ 55 w 86"/>
                    <a:gd name="T13" fmla="*/ 57 h 136"/>
                    <a:gd name="T14" fmla="*/ 0 w 86"/>
                    <a:gd name="T15" fmla="*/ 25 h 136"/>
                    <a:gd name="T16" fmla="*/ 0 w 86"/>
                    <a:gd name="T17" fmla="*/ 21 h 136"/>
                    <a:gd name="T18" fmla="*/ 2 w 86"/>
                    <a:gd name="T19" fmla="*/ 0 h 136"/>
                    <a:gd name="T20" fmla="*/ 2 w 86"/>
                    <a:gd name="T21" fmla="*/ 1 h 136"/>
                    <a:gd name="T22" fmla="*/ 71 w 86"/>
                    <a:gd name="T23" fmla="*/ 51 h 136"/>
                    <a:gd name="T24" fmla="*/ 85 w 86"/>
                    <a:gd name="T25" fmla="*/ 94 h 136"/>
                    <a:gd name="T26" fmla="*/ 85 w 86"/>
                    <a:gd name="T27" fmla="*/ 11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136">
                      <a:moveTo>
                        <a:pt x="85" y="116"/>
                      </a:moveTo>
                      <a:cubicBezTo>
                        <a:pt x="85" y="123"/>
                        <a:pt x="82" y="129"/>
                        <a:pt x="82" y="136"/>
                      </a:cubicBezTo>
                      <a:cubicBezTo>
                        <a:pt x="76" y="132"/>
                        <a:pt x="70" y="128"/>
                        <a:pt x="64" y="125"/>
                      </a:cubicBezTo>
                      <a:cubicBezTo>
                        <a:pt x="64" y="125"/>
                        <a:pt x="64" y="125"/>
                        <a:pt x="64" y="125"/>
                      </a:cubicBezTo>
                      <a:cubicBezTo>
                        <a:pt x="65" y="125"/>
                        <a:pt x="67" y="125"/>
                        <a:pt x="67" y="124"/>
                      </a:cubicBezTo>
                      <a:cubicBezTo>
                        <a:pt x="71" y="114"/>
                        <a:pt x="69" y="100"/>
                        <a:pt x="67" y="90"/>
                      </a:cubicBezTo>
                      <a:cubicBezTo>
                        <a:pt x="65" y="78"/>
                        <a:pt x="61" y="67"/>
                        <a:pt x="55" y="57"/>
                      </a:cubicBezTo>
                      <a:cubicBezTo>
                        <a:pt x="44" y="38"/>
                        <a:pt x="23" y="20"/>
                        <a:pt x="0" y="25"/>
                      </a:cubicBezTo>
                      <a:cubicBezTo>
                        <a:pt x="0" y="24"/>
                        <a:pt x="0" y="22"/>
                        <a:pt x="0" y="21"/>
                      </a:cubicBezTo>
                      <a:cubicBezTo>
                        <a:pt x="1" y="14"/>
                        <a:pt x="1" y="7"/>
                        <a:pt x="2" y="0"/>
                      </a:cubicBezTo>
                      <a:cubicBezTo>
                        <a:pt x="2" y="0"/>
                        <a:pt x="2" y="0"/>
                        <a:pt x="2" y="1"/>
                      </a:cubicBezTo>
                      <a:cubicBezTo>
                        <a:pt x="30" y="10"/>
                        <a:pt x="55" y="25"/>
                        <a:pt x="71" y="51"/>
                      </a:cubicBezTo>
                      <a:cubicBezTo>
                        <a:pt x="79" y="64"/>
                        <a:pt x="84" y="79"/>
                        <a:pt x="85" y="94"/>
                      </a:cubicBezTo>
                      <a:cubicBezTo>
                        <a:pt x="86" y="101"/>
                        <a:pt x="86" y="109"/>
                        <a:pt x="85" y="11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48"/>
                <p:cNvSpPr>
                  <a:spLocks/>
                </p:cNvSpPr>
                <p:nvPr/>
              </p:nvSpPr>
              <p:spPr bwMode="auto">
                <a:xfrm>
                  <a:off x="4703" y="1060"/>
                  <a:ext cx="87" cy="116"/>
                </a:xfrm>
                <a:custGeom>
                  <a:avLst/>
                  <a:gdLst>
                    <a:gd name="T0" fmla="*/ 35 w 37"/>
                    <a:gd name="T1" fmla="*/ 21 h 49"/>
                    <a:gd name="T2" fmla="*/ 19 w 37"/>
                    <a:gd name="T3" fmla="*/ 49 h 49"/>
                    <a:gd name="T4" fmla="*/ 0 w 37"/>
                    <a:gd name="T5" fmla="*/ 20 h 49"/>
                    <a:gd name="T6" fmla="*/ 13 w 37"/>
                    <a:gd name="T7" fmla="*/ 0 h 49"/>
                    <a:gd name="T8" fmla="*/ 35 w 37"/>
                    <a:gd name="T9" fmla="*/ 21 h 49"/>
                  </a:gdLst>
                  <a:ahLst/>
                  <a:cxnLst>
                    <a:cxn ang="0">
                      <a:pos x="T0" y="T1"/>
                    </a:cxn>
                    <a:cxn ang="0">
                      <a:pos x="T2" y="T3"/>
                    </a:cxn>
                    <a:cxn ang="0">
                      <a:pos x="T4" y="T5"/>
                    </a:cxn>
                    <a:cxn ang="0">
                      <a:pos x="T6" y="T7"/>
                    </a:cxn>
                    <a:cxn ang="0">
                      <a:pos x="T8" y="T9"/>
                    </a:cxn>
                  </a:cxnLst>
                  <a:rect l="0" t="0" r="r" b="b"/>
                  <a:pathLst>
                    <a:path w="37" h="49">
                      <a:moveTo>
                        <a:pt x="35" y="21"/>
                      </a:moveTo>
                      <a:cubicBezTo>
                        <a:pt x="37" y="33"/>
                        <a:pt x="30" y="45"/>
                        <a:pt x="19" y="49"/>
                      </a:cubicBezTo>
                      <a:cubicBezTo>
                        <a:pt x="17" y="38"/>
                        <a:pt x="11" y="24"/>
                        <a:pt x="0" y="20"/>
                      </a:cubicBezTo>
                      <a:cubicBezTo>
                        <a:pt x="6" y="15"/>
                        <a:pt x="11" y="7"/>
                        <a:pt x="13" y="0"/>
                      </a:cubicBezTo>
                      <a:cubicBezTo>
                        <a:pt x="24" y="1"/>
                        <a:pt x="34" y="10"/>
                        <a:pt x="35" y="2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49"/>
                <p:cNvSpPr>
                  <a:spLocks/>
                </p:cNvSpPr>
                <p:nvPr/>
              </p:nvSpPr>
              <p:spPr bwMode="auto">
                <a:xfrm>
                  <a:off x="4667" y="1597"/>
                  <a:ext cx="12" cy="26"/>
                </a:xfrm>
                <a:custGeom>
                  <a:avLst/>
                  <a:gdLst>
                    <a:gd name="T0" fmla="*/ 2 w 5"/>
                    <a:gd name="T1" fmla="*/ 2 h 11"/>
                    <a:gd name="T2" fmla="*/ 5 w 5"/>
                    <a:gd name="T3" fmla="*/ 11 h 11"/>
                    <a:gd name="T4" fmla="*/ 0 w 5"/>
                    <a:gd name="T5" fmla="*/ 6 h 11"/>
                    <a:gd name="T6" fmla="*/ 1 w 5"/>
                    <a:gd name="T7" fmla="*/ 0 h 11"/>
                    <a:gd name="T8" fmla="*/ 2 w 5"/>
                    <a:gd name="T9" fmla="*/ 2 h 11"/>
                  </a:gdLst>
                  <a:ahLst/>
                  <a:cxnLst>
                    <a:cxn ang="0">
                      <a:pos x="T0" y="T1"/>
                    </a:cxn>
                    <a:cxn ang="0">
                      <a:pos x="T2" y="T3"/>
                    </a:cxn>
                    <a:cxn ang="0">
                      <a:pos x="T4" y="T5"/>
                    </a:cxn>
                    <a:cxn ang="0">
                      <a:pos x="T6" y="T7"/>
                    </a:cxn>
                    <a:cxn ang="0">
                      <a:pos x="T8" y="T9"/>
                    </a:cxn>
                  </a:cxnLst>
                  <a:rect l="0" t="0" r="r" b="b"/>
                  <a:pathLst>
                    <a:path w="5" h="11">
                      <a:moveTo>
                        <a:pt x="2" y="2"/>
                      </a:moveTo>
                      <a:cubicBezTo>
                        <a:pt x="3" y="5"/>
                        <a:pt x="4" y="8"/>
                        <a:pt x="5" y="11"/>
                      </a:cubicBezTo>
                      <a:cubicBezTo>
                        <a:pt x="3" y="9"/>
                        <a:pt x="2" y="8"/>
                        <a:pt x="0" y="6"/>
                      </a:cubicBezTo>
                      <a:cubicBezTo>
                        <a:pt x="0" y="4"/>
                        <a:pt x="1" y="2"/>
                        <a:pt x="1" y="0"/>
                      </a:cubicBezTo>
                      <a:cubicBezTo>
                        <a:pt x="1" y="0"/>
                        <a:pt x="1" y="1"/>
                        <a:pt x="2"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50"/>
                <p:cNvSpPr>
                  <a:spLocks/>
                </p:cNvSpPr>
                <p:nvPr/>
              </p:nvSpPr>
              <p:spPr bwMode="auto">
                <a:xfrm>
                  <a:off x="4520" y="2080"/>
                  <a:ext cx="40" cy="37"/>
                </a:xfrm>
                <a:custGeom>
                  <a:avLst/>
                  <a:gdLst>
                    <a:gd name="T0" fmla="*/ 14 w 17"/>
                    <a:gd name="T1" fmla="*/ 0 h 16"/>
                    <a:gd name="T2" fmla="*/ 15 w 17"/>
                    <a:gd name="T3" fmla="*/ 9 h 16"/>
                    <a:gd name="T4" fmla="*/ 2 w 17"/>
                    <a:gd name="T5" fmla="*/ 13 h 16"/>
                    <a:gd name="T6" fmla="*/ 0 w 17"/>
                    <a:gd name="T7" fmla="*/ 13 h 16"/>
                    <a:gd name="T8" fmla="*/ 0 w 17"/>
                    <a:gd name="T9" fmla="*/ 13 h 16"/>
                    <a:gd name="T10" fmla="*/ 2 w 17"/>
                    <a:gd name="T11" fmla="*/ 12 h 16"/>
                    <a:gd name="T12" fmla="*/ 14 w 1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7" h="16">
                      <a:moveTo>
                        <a:pt x="14" y="0"/>
                      </a:moveTo>
                      <a:cubicBezTo>
                        <a:pt x="15" y="3"/>
                        <a:pt x="17" y="6"/>
                        <a:pt x="15" y="9"/>
                      </a:cubicBezTo>
                      <a:cubicBezTo>
                        <a:pt x="13" y="14"/>
                        <a:pt x="7" y="16"/>
                        <a:pt x="2" y="13"/>
                      </a:cubicBezTo>
                      <a:cubicBezTo>
                        <a:pt x="2" y="13"/>
                        <a:pt x="1" y="13"/>
                        <a:pt x="0" y="13"/>
                      </a:cubicBezTo>
                      <a:cubicBezTo>
                        <a:pt x="0" y="13"/>
                        <a:pt x="0" y="13"/>
                        <a:pt x="0" y="13"/>
                      </a:cubicBezTo>
                      <a:cubicBezTo>
                        <a:pt x="1" y="13"/>
                        <a:pt x="1" y="12"/>
                        <a:pt x="2" y="12"/>
                      </a:cubicBezTo>
                      <a:cubicBezTo>
                        <a:pt x="6" y="8"/>
                        <a:pt x="10" y="4"/>
                        <a:pt x="14"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51"/>
                <p:cNvSpPr>
                  <a:spLocks/>
                </p:cNvSpPr>
                <p:nvPr/>
              </p:nvSpPr>
              <p:spPr bwMode="auto">
                <a:xfrm>
                  <a:off x="4833" y="804"/>
                  <a:ext cx="28" cy="31"/>
                </a:xfrm>
                <a:custGeom>
                  <a:avLst/>
                  <a:gdLst>
                    <a:gd name="T0" fmla="*/ 5 w 12"/>
                    <a:gd name="T1" fmla="*/ 0 h 13"/>
                    <a:gd name="T2" fmla="*/ 4 w 12"/>
                    <a:gd name="T3" fmla="*/ 13 h 13"/>
                    <a:gd name="T4" fmla="*/ 0 w 12"/>
                    <a:gd name="T5" fmla="*/ 0 h 13"/>
                    <a:gd name="T6" fmla="*/ 0 w 12"/>
                    <a:gd name="T7" fmla="*/ 0 h 13"/>
                    <a:gd name="T8" fmla="*/ 2 w 12"/>
                    <a:gd name="T9" fmla="*/ 0 h 13"/>
                    <a:gd name="T10" fmla="*/ 5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5" y="0"/>
                      </a:moveTo>
                      <a:cubicBezTo>
                        <a:pt x="12" y="3"/>
                        <a:pt x="8" y="9"/>
                        <a:pt x="4" y="13"/>
                      </a:cubicBezTo>
                      <a:cubicBezTo>
                        <a:pt x="3" y="8"/>
                        <a:pt x="1" y="4"/>
                        <a:pt x="0" y="0"/>
                      </a:cubicBezTo>
                      <a:cubicBezTo>
                        <a:pt x="0" y="0"/>
                        <a:pt x="0" y="0"/>
                        <a:pt x="0" y="0"/>
                      </a:cubicBezTo>
                      <a:cubicBezTo>
                        <a:pt x="1" y="0"/>
                        <a:pt x="1" y="0"/>
                        <a:pt x="2" y="0"/>
                      </a:cubicBezTo>
                      <a:cubicBezTo>
                        <a:pt x="3" y="0"/>
                        <a:pt x="4" y="0"/>
                        <a:pt x="5"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52"/>
                <p:cNvSpPr>
                  <a:spLocks/>
                </p:cNvSpPr>
                <p:nvPr/>
              </p:nvSpPr>
              <p:spPr bwMode="auto">
                <a:xfrm>
                  <a:off x="4575" y="1550"/>
                  <a:ext cx="87" cy="104"/>
                </a:xfrm>
                <a:custGeom>
                  <a:avLst/>
                  <a:gdLst>
                    <a:gd name="T0" fmla="*/ 24 w 37"/>
                    <a:gd name="T1" fmla="*/ 0 h 44"/>
                    <a:gd name="T2" fmla="*/ 33 w 37"/>
                    <a:gd name="T3" fmla="*/ 28 h 44"/>
                    <a:gd name="T4" fmla="*/ 5 w 37"/>
                    <a:gd name="T5" fmla="*/ 41 h 44"/>
                    <a:gd name="T6" fmla="*/ 2 w 37"/>
                    <a:gd name="T7" fmla="*/ 42 h 44"/>
                    <a:gd name="T8" fmla="*/ 1 w 37"/>
                    <a:gd name="T9" fmla="*/ 41 h 44"/>
                    <a:gd name="T10" fmla="*/ 2 w 37"/>
                    <a:gd name="T11" fmla="*/ 40 h 44"/>
                    <a:gd name="T12" fmla="*/ 0 w 37"/>
                    <a:gd name="T13" fmla="*/ 6 h 44"/>
                    <a:gd name="T14" fmla="*/ 24 w 37"/>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4">
                      <a:moveTo>
                        <a:pt x="24" y="0"/>
                      </a:moveTo>
                      <a:cubicBezTo>
                        <a:pt x="32" y="6"/>
                        <a:pt x="37" y="18"/>
                        <a:pt x="33" y="28"/>
                      </a:cubicBezTo>
                      <a:cubicBezTo>
                        <a:pt x="28" y="39"/>
                        <a:pt x="16" y="44"/>
                        <a:pt x="5" y="41"/>
                      </a:cubicBezTo>
                      <a:cubicBezTo>
                        <a:pt x="4" y="40"/>
                        <a:pt x="3" y="41"/>
                        <a:pt x="2" y="42"/>
                      </a:cubicBezTo>
                      <a:cubicBezTo>
                        <a:pt x="1" y="41"/>
                        <a:pt x="1" y="41"/>
                        <a:pt x="1" y="41"/>
                      </a:cubicBezTo>
                      <a:cubicBezTo>
                        <a:pt x="1" y="41"/>
                        <a:pt x="2" y="41"/>
                        <a:pt x="2" y="40"/>
                      </a:cubicBezTo>
                      <a:cubicBezTo>
                        <a:pt x="8" y="29"/>
                        <a:pt x="6" y="16"/>
                        <a:pt x="0" y="6"/>
                      </a:cubicBezTo>
                      <a:cubicBezTo>
                        <a:pt x="8" y="8"/>
                        <a:pt x="17" y="6"/>
                        <a:pt x="2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53"/>
                <p:cNvSpPr>
                  <a:spLocks/>
                </p:cNvSpPr>
                <p:nvPr/>
              </p:nvSpPr>
              <p:spPr bwMode="auto">
                <a:xfrm>
                  <a:off x="4814" y="764"/>
                  <a:ext cx="31" cy="33"/>
                </a:xfrm>
                <a:custGeom>
                  <a:avLst/>
                  <a:gdLst>
                    <a:gd name="T0" fmla="*/ 12 w 13"/>
                    <a:gd name="T1" fmla="*/ 6 h 14"/>
                    <a:gd name="T2" fmla="*/ 7 w 13"/>
                    <a:gd name="T3" fmla="*/ 14 h 14"/>
                    <a:gd name="T4" fmla="*/ 6 w 13"/>
                    <a:gd name="T5" fmla="*/ 14 h 14"/>
                    <a:gd name="T6" fmla="*/ 0 w 13"/>
                    <a:gd name="T7" fmla="*/ 2 h 14"/>
                    <a:gd name="T8" fmla="*/ 12 w 13"/>
                    <a:gd name="T9" fmla="*/ 6 h 14"/>
                  </a:gdLst>
                  <a:ahLst/>
                  <a:cxnLst>
                    <a:cxn ang="0">
                      <a:pos x="T0" y="T1"/>
                    </a:cxn>
                    <a:cxn ang="0">
                      <a:pos x="T2" y="T3"/>
                    </a:cxn>
                    <a:cxn ang="0">
                      <a:pos x="T4" y="T5"/>
                    </a:cxn>
                    <a:cxn ang="0">
                      <a:pos x="T6" y="T7"/>
                    </a:cxn>
                    <a:cxn ang="0">
                      <a:pos x="T8" y="T9"/>
                    </a:cxn>
                  </a:cxnLst>
                  <a:rect l="0" t="0" r="r" b="b"/>
                  <a:pathLst>
                    <a:path w="13" h="14">
                      <a:moveTo>
                        <a:pt x="12" y="6"/>
                      </a:moveTo>
                      <a:cubicBezTo>
                        <a:pt x="13" y="9"/>
                        <a:pt x="11" y="13"/>
                        <a:pt x="7" y="14"/>
                      </a:cubicBezTo>
                      <a:cubicBezTo>
                        <a:pt x="7" y="14"/>
                        <a:pt x="7" y="14"/>
                        <a:pt x="6" y="14"/>
                      </a:cubicBezTo>
                      <a:cubicBezTo>
                        <a:pt x="5" y="10"/>
                        <a:pt x="3" y="6"/>
                        <a:pt x="0" y="2"/>
                      </a:cubicBezTo>
                      <a:cubicBezTo>
                        <a:pt x="4" y="0"/>
                        <a:pt x="10" y="1"/>
                        <a:pt x="12"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54"/>
                <p:cNvSpPr>
                  <a:spLocks/>
                </p:cNvSpPr>
                <p:nvPr/>
              </p:nvSpPr>
              <p:spPr bwMode="auto">
                <a:xfrm>
                  <a:off x="4641" y="1240"/>
                  <a:ext cx="83" cy="97"/>
                </a:xfrm>
                <a:custGeom>
                  <a:avLst/>
                  <a:gdLst>
                    <a:gd name="T0" fmla="*/ 34 w 35"/>
                    <a:gd name="T1" fmla="*/ 23 h 41"/>
                    <a:gd name="T2" fmla="*/ 16 w 35"/>
                    <a:gd name="T3" fmla="*/ 41 h 41"/>
                    <a:gd name="T4" fmla="*/ 0 w 35"/>
                    <a:gd name="T5" fmla="*/ 23 h 41"/>
                    <a:gd name="T6" fmla="*/ 17 w 35"/>
                    <a:gd name="T7" fmla="*/ 0 h 41"/>
                    <a:gd name="T8" fmla="*/ 34 w 35"/>
                    <a:gd name="T9" fmla="*/ 23 h 41"/>
                  </a:gdLst>
                  <a:ahLst/>
                  <a:cxnLst>
                    <a:cxn ang="0">
                      <a:pos x="T0" y="T1"/>
                    </a:cxn>
                    <a:cxn ang="0">
                      <a:pos x="T2" y="T3"/>
                    </a:cxn>
                    <a:cxn ang="0">
                      <a:pos x="T4" y="T5"/>
                    </a:cxn>
                    <a:cxn ang="0">
                      <a:pos x="T6" y="T7"/>
                    </a:cxn>
                    <a:cxn ang="0">
                      <a:pos x="T8" y="T9"/>
                    </a:cxn>
                  </a:cxnLst>
                  <a:rect l="0" t="0" r="r" b="b"/>
                  <a:pathLst>
                    <a:path w="35" h="41">
                      <a:moveTo>
                        <a:pt x="34" y="23"/>
                      </a:moveTo>
                      <a:cubicBezTo>
                        <a:pt x="33" y="32"/>
                        <a:pt x="25" y="38"/>
                        <a:pt x="16" y="41"/>
                      </a:cubicBezTo>
                      <a:cubicBezTo>
                        <a:pt x="17" y="32"/>
                        <a:pt x="9" y="26"/>
                        <a:pt x="0" y="23"/>
                      </a:cubicBezTo>
                      <a:cubicBezTo>
                        <a:pt x="9" y="18"/>
                        <a:pt x="15" y="10"/>
                        <a:pt x="17" y="0"/>
                      </a:cubicBezTo>
                      <a:cubicBezTo>
                        <a:pt x="27" y="3"/>
                        <a:pt x="35" y="12"/>
                        <a:pt x="34"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55"/>
                <p:cNvSpPr>
                  <a:spLocks/>
                </p:cNvSpPr>
                <p:nvPr/>
              </p:nvSpPr>
              <p:spPr bwMode="auto">
                <a:xfrm>
                  <a:off x="4632" y="698"/>
                  <a:ext cx="170" cy="248"/>
                </a:xfrm>
                <a:custGeom>
                  <a:avLst/>
                  <a:gdLst>
                    <a:gd name="T0" fmla="*/ 68 w 72"/>
                    <a:gd name="T1" fmla="*/ 70 h 105"/>
                    <a:gd name="T2" fmla="*/ 68 w 72"/>
                    <a:gd name="T3" fmla="*/ 104 h 105"/>
                    <a:gd name="T4" fmla="*/ 65 w 72"/>
                    <a:gd name="T5" fmla="*/ 105 h 105"/>
                    <a:gd name="T6" fmla="*/ 64 w 72"/>
                    <a:gd name="T7" fmla="*/ 103 h 105"/>
                    <a:gd name="T8" fmla="*/ 64 w 72"/>
                    <a:gd name="T9" fmla="*/ 88 h 105"/>
                    <a:gd name="T10" fmla="*/ 63 w 72"/>
                    <a:gd name="T11" fmla="*/ 73 h 105"/>
                    <a:gd name="T12" fmla="*/ 53 w 72"/>
                    <a:gd name="T13" fmla="*/ 42 h 105"/>
                    <a:gd name="T14" fmla="*/ 0 w 72"/>
                    <a:gd name="T15" fmla="*/ 8 h 105"/>
                    <a:gd name="T16" fmla="*/ 1 w 72"/>
                    <a:gd name="T17" fmla="*/ 5 h 105"/>
                    <a:gd name="T18" fmla="*/ 56 w 72"/>
                    <a:gd name="T19" fmla="*/ 37 h 105"/>
                    <a:gd name="T20" fmla="*/ 68 w 72"/>
                    <a:gd name="T21" fmla="*/ 7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05">
                      <a:moveTo>
                        <a:pt x="68" y="70"/>
                      </a:moveTo>
                      <a:cubicBezTo>
                        <a:pt x="70" y="80"/>
                        <a:pt x="72" y="94"/>
                        <a:pt x="68" y="104"/>
                      </a:cubicBezTo>
                      <a:cubicBezTo>
                        <a:pt x="68" y="105"/>
                        <a:pt x="66" y="105"/>
                        <a:pt x="65" y="105"/>
                      </a:cubicBezTo>
                      <a:cubicBezTo>
                        <a:pt x="65" y="105"/>
                        <a:pt x="64" y="104"/>
                        <a:pt x="64" y="103"/>
                      </a:cubicBezTo>
                      <a:cubicBezTo>
                        <a:pt x="63" y="98"/>
                        <a:pt x="65" y="93"/>
                        <a:pt x="64" y="88"/>
                      </a:cubicBezTo>
                      <a:cubicBezTo>
                        <a:pt x="64" y="83"/>
                        <a:pt x="64" y="78"/>
                        <a:pt x="63" y="73"/>
                      </a:cubicBezTo>
                      <a:cubicBezTo>
                        <a:pt x="61" y="62"/>
                        <a:pt x="58" y="52"/>
                        <a:pt x="53" y="42"/>
                      </a:cubicBezTo>
                      <a:cubicBezTo>
                        <a:pt x="42" y="22"/>
                        <a:pt x="24" y="7"/>
                        <a:pt x="0" y="8"/>
                      </a:cubicBezTo>
                      <a:cubicBezTo>
                        <a:pt x="1" y="5"/>
                        <a:pt x="1" y="5"/>
                        <a:pt x="1" y="5"/>
                      </a:cubicBezTo>
                      <a:cubicBezTo>
                        <a:pt x="24" y="0"/>
                        <a:pt x="45" y="18"/>
                        <a:pt x="56" y="37"/>
                      </a:cubicBezTo>
                      <a:cubicBezTo>
                        <a:pt x="62" y="47"/>
                        <a:pt x="66" y="58"/>
                        <a:pt x="68" y="7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56"/>
                <p:cNvSpPr>
                  <a:spLocks/>
                </p:cNvSpPr>
                <p:nvPr/>
              </p:nvSpPr>
              <p:spPr bwMode="auto">
                <a:xfrm>
                  <a:off x="4482" y="2110"/>
                  <a:ext cx="50" cy="38"/>
                </a:xfrm>
                <a:custGeom>
                  <a:avLst/>
                  <a:gdLst>
                    <a:gd name="T0" fmla="*/ 16 w 21"/>
                    <a:gd name="T1" fmla="*/ 3 h 16"/>
                    <a:gd name="T2" fmla="*/ 12 w 21"/>
                    <a:gd name="T3" fmla="*/ 15 h 16"/>
                    <a:gd name="T4" fmla="*/ 0 w 21"/>
                    <a:gd name="T5" fmla="*/ 11 h 16"/>
                    <a:gd name="T6" fmla="*/ 16 w 21"/>
                    <a:gd name="T7" fmla="*/ 0 h 16"/>
                    <a:gd name="T8" fmla="*/ 16 w 21"/>
                    <a:gd name="T9" fmla="*/ 0 h 16"/>
                    <a:gd name="T10" fmla="*/ 16 w 21"/>
                    <a:gd name="T11" fmla="*/ 3 h 16"/>
                  </a:gdLst>
                  <a:ahLst/>
                  <a:cxnLst>
                    <a:cxn ang="0">
                      <a:pos x="T0" y="T1"/>
                    </a:cxn>
                    <a:cxn ang="0">
                      <a:pos x="T2" y="T3"/>
                    </a:cxn>
                    <a:cxn ang="0">
                      <a:pos x="T4" y="T5"/>
                    </a:cxn>
                    <a:cxn ang="0">
                      <a:pos x="T6" y="T7"/>
                    </a:cxn>
                    <a:cxn ang="0">
                      <a:pos x="T8" y="T9"/>
                    </a:cxn>
                    <a:cxn ang="0">
                      <a:pos x="T10" y="T11"/>
                    </a:cxn>
                  </a:cxnLst>
                  <a:rect l="0" t="0" r="r" b="b"/>
                  <a:pathLst>
                    <a:path w="21" h="16">
                      <a:moveTo>
                        <a:pt x="16" y="3"/>
                      </a:moveTo>
                      <a:cubicBezTo>
                        <a:pt x="21" y="7"/>
                        <a:pt x="18" y="14"/>
                        <a:pt x="12" y="15"/>
                      </a:cubicBezTo>
                      <a:cubicBezTo>
                        <a:pt x="7" y="16"/>
                        <a:pt x="4" y="14"/>
                        <a:pt x="0" y="11"/>
                      </a:cubicBezTo>
                      <a:cubicBezTo>
                        <a:pt x="6" y="8"/>
                        <a:pt x="11" y="4"/>
                        <a:pt x="16" y="0"/>
                      </a:cubicBezTo>
                      <a:cubicBezTo>
                        <a:pt x="16" y="0"/>
                        <a:pt x="16" y="0"/>
                        <a:pt x="16" y="0"/>
                      </a:cubicBezTo>
                      <a:cubicBezTo>
                        <a:pt x="15" y="1"/>
                        <a:pt x="15" y="2"/>
                        <a:pt x="16"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57"/>
                <p:cNvSpPr>
                  <a:spLocks/>
                </p:cNvSpPr>
                <p:nvPr/>
              </p:nvSpPr>
              <p:spPr bwMode="auto">
                <a:xfrm>
                  <a:off x="4646" y="1114"/>
                  <a:ext cx="95" cy="114"/>
                </a:xfrm>
                <a:custGeom>
                  <a:avLst/>
                  <a:gdLst>
                    <a:gd name="T0" fmla="*/ 38 w 40"/>
                    <a:gd name="T1" fmla="*/ 28 h 48"/>
                    <a:gd name="T2" fmla="*/ 15 w 40"/>
                    <a:gd name="T3" fmla="*/ 48 h 48"/>
                    <a:gd name="T4" fmla="*/ 0 w 40"/>
                    <a:gd name="T5" fmla="*/ 20 h 48"/>
                    <a:gd name="T6" fmla="*/ 16 w 40"/>
                    <a:gd name="T7" fmla="*/ 0 h 48"/>
                    <a:gd name="T8" fmla="*/ 17 w 40"/>
                    <a:gd name="T9" fmla="*/ 0 h 48"/>
                    <a:gd name="T10" fmla="*/ 38 w 40"/>
                    <a:gd name="T11" fmla="*/ 28 h 48"/>
                  </a:gdLst>
                  <a:ahLst/>
                  <a:cxnLst>
                    <a:cxn ang="0">
                      <a:pos x="T0" y="T1"/>
                    </a:cxn>
                    <a:cxn ang="0">
                      <a:pos x="T2" y="T3"/>
                    </a:cxn>
                    <a:cxn ang="0">
                      <a:pos x="T4" y="T5"/>
                    </a:cxn>
                    <a:cxn ang="0">
                      <a:pos x="T6" y="T7"/>
                    </a:cxn>
                    <a:cxn ang="0">
                      <a:pos x="T8" y="T9"/>
                    </a:cxn>
                    <a:cxn ang="0">
                      <a:pos x="T10" y="T11"/>
                    </a:cxn>
                  </a:cxnLst>
                  <a:rect l="0" t="0" r="r" b="b"/>
                  <a:pathLst>
                    <a:path w="40" h="48">
                      <a:moveTo>
                        <a:pt x="38" y="28"/>
                      </a:moveTo>
                      <a:cubicBezTo>
                        <a:pt x="40" y="43"/>
                        <a:pt x="27" y="47"/>
                        <a:pt x="15" y="48"/>
                      </a:cubicBezTo>
                      <a:cubicBezTo>
                        <a:pt x="15" y="37"/>
                        <a:pt x="9" y="26"/>
                        <a:pt x="0" y="20"/>
                      </a:cubicBezTo>
                      <a:cubicBezTo>
                        <a:pt x="8" y="17"/>
                        <a:pt x="15" y="9"/>
                        <a:pt x="16" y="0"/>
                      </a:cubicBezTo>
                      <a:cubicBezTo>
                        <a:pt x="17" y="0"/>
                        <a:pt x="17" y="0"/>
                        <a:pt x="17" y="0"/>
                      </a:cubicBezTo>
                      <a:cubicBezTo>
                        <a:pt x="29" y="0"/>
                        <a:pt x="36" y="18"/>
                        <a:pt x="38" y="2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58"/>
                <p:cNvSpPr>
                  <a:spLocks/>
                </p:cNvSpPr>
                <p:nvPr/>
              </p:nvSpPr>
              <p:spPr bwMode="auto">
                <a:xfrm>
                  <a:off x="4601" y="714"/>
                  <a:ext cx="185" cy="232"/>
                </a:xfrm>
                <a:custGeom>
                  <a:avLst/>
                  <a:gdLst>
                    <a:gd name="T0" fmla="*/ 78 w 78"/>
                    <a:gd name="T1" fmla="*/ 98 h 98"/>
                    <a:gd name="T2" fmla="*/ 78 w 78"/>
                    <a:gd name="T3" fmla="*/ 98 h 98"/>
                    <a:gd name="T4" fmla="*/ 74 w 78"/>
                    <a:gd name="T5" fmla="*/ 96 h 98"/>
                    <a:gd name="T6" fmla="*/ 24 w 78"/>
                    <a:gd name="T7" fmla="*/ 80 h 98"/>
                    <a:gd name="T8" fmla="*/ 44 w 78"/>
                    <a:gd name="T9" fmla="*/ 73 h 98"/>
                    <a:gd name="T10" fmla="*/ 59 w 78"/>
                    <a:gd name="T11" fmla="*/ 38 h 98"/>
                    <a:gd name="T12" fmla="*/ 29 w 78"/>
                    <a:gd name="T13" fmla="*/ 21 h 98"/>
                    <a:gd name="T14" fmla="*/ 0 w 78"/>
                    <a:gd name="T15" fmla="*/ 42 h 98"/>
                    <a:gd name="T16" fmla="*/ 12 w 78"/>
                    <a:gd name="T17" fmla="*/ 8 h 98"/>
                    <a:gd name="T18" fmla="*/ 13 w 78"/>
                    <a:gd name="T19" fmla="*/ 1 h 98"/>
                    <a:gd name="T20" fmla="*/ 66 w 78"/>
                    <a:gd name="T21" fmla="*/ 35 h 98"/>
                    <a:gd name="T22" fmla="*/ 76 w 78"/>
                    <a:gd name="T23" fmla="*/ 66 h 98"/>
                    <a:gd name="T24" fmla="*/ 77 w 78"/>
                    <a:gd name="T25" fmla="*/ 81 h 98"/>
                    <a:gd name="T26" fmla="*/ 77 w 78"/>
                    <a:gd name="T27" fmla="*/ 96 h 98"/>
                    <a:gd name="T28" fmla="*/ 78 w 78"/>
                    <a:gd name="T2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 h="98">
                      <a:moveTo>
                        <a:pt x="78" y="98"/>
                      </a:moveTo>
                      <a:cubicBezTo>
                        <a:pt x="78" y="98"/>
                        <a:pt x="78" y="98"/>
                        <a:pt x="78" y="98"/>
                      </a:cubicBezTo>
                      <a:cubicBezTo>
                        <a:pt x="77" y="98"/>
                        <a:pt x="75" y="97"/>
                        <a:pt x="74" y="96"/>
                      </a:cubicBezTo>
                      <a:cubicBezTo>
                        <a:pt x="58" y="88"/>
                        <a:pt x="41" y="83"/>
                        <a:pt x="24" y="80"/>
                      </a:cubicBezTo>
                      <a:cubicBezTo>
                        <a:pt x="31" y="79"/>
                        <a:pt x="38" y="77"/>
                        <a:pt x="44" y="73"/>
                      </a:cubicBezTo>
                      <a:cubicBezTo>
                        <a:pt x="56" y="66"/>
                        <a:pt x="62" y="52"/>
                        <a:pt x="59" y="38"/>
                      </a:cubicBezTo>
                      <a:cubicBezTo>
                        <a:pt x="56" y="23"/>
                        <a:pt x="42" y="17"/>
                        <a:pt x="29" y="21"/>
                      </a:cubicBezTo>
                      <a:cubicBezTo>
                        <a:pt x="18" y="24"/>
                        <a:pt x="8" y="33"/>
                        <a:pt x="0" y="42"/>
                      </a:cubicBezTo>
                      <a:cubicBezTo>
                        <a:pt x="6" y="32"/>
                        <a:pt x="9" y="20"/>
                        <a:pt x="12" y="8"/>
                      </a:cubicBezTo>
                      <a:cubicBezTo>
                        <a:pt x="12" y="6"/>
                        <a:pt x="13" y="4"/>
                        <a:pt x="13" y="1"/>
                      </a:cubicBezTo>
                      <a:cubicBezTo>
                        <a:pt x="37" y="0"/>
                        <a:pt x="55" y="15"/>
                        <a:pt x="66" y="35"/>
                      </a:cubicBezTo>
                      <a:cubicBezTo>
                        <a:pt x="71" y="45"/>
                        <a:pt x="74" y="55"/>
                        <a:pt x="76" y="66"/>
                      </a:cubicBezTo>
                      <a:cubicBezTo>
                        <a:pt x="77" y="71"/>
                        <a:pt x="77" y="76"/>
                        <a:pt x="77" y="81"/>
                      </a:cubicBezTo>
                      <a:cubicBezTo>
                        <a:pt x="78" y="86"/>
                        <a:pt x="76" y="91"/>
                        <a:pt x="77" y="96"/>
                      </a:cubicBezTo>
                      <a:cubicBezTo>
                        <a:pt x="77" y="97"/>
                        <a:pt x="78" y="98"/>
                        <a:pt x="78" y="9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59"/>
                <p:cNvSpPr>
                  <a:spLocks/>
                </p:cNvSpPr>
                <p:nvPr/>
              </p:nvSpPr>
              <p:spPr bwMode="auto">
                <a:xfrm>
                  <a:off x="4447" y="1893"/>
                  <a:ext cx="118" cy="139"/>
                </a:xfrm>
                <a:custGeom>
                  <a:avLst/>
                  <a:gdLst>
                    <a:gd name="T0" fmla="*/ 50 w 50"/>
                    <a:gd name="T1" fmla="*/ 1 h 59"/>
                    <a:gd name="T2" fmla="*/ 24 w 50"/>
                    <a:gd name="T3" fmla="*/ 59 h 59"/>
                    <a:gd name="T4" fmla="*/ 22 w 50"/>
                    <a:gd name="T5" fmla="*/ 57 h 59"/>
                    <a:gd name="T6" fmla="*/ 27 w 50"/>
                    <a:gd name="T7" fmla="*/ 24 h 59"/>
                    <a:gd name="T8" fmla="*/ 12 w 50"/>
                    <a:gd name="T9" fmla="*/ 8 h 59"/>
                    <a:gd name="T10" fmla="*/ 0 w 50"/>
                    <a:gd name="T11" fmla="*/ 0 h 59"/>
                    <a:gd name="T12" fmla="*/ 32 w 50"/>
                    <a:gd name="T13" fmla="*/ 3 h 59"/>
                    <a:gd name="T14" fmla="*/ 50 w 50"/>
                    <a:gd name="T15" fmla="*/ 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9">
                      <a:moveTo>
                        <a:pt x="50" y="1"/>
                      </a:moveTo>
                      <a:cubicBezTo>
                        <a:pt x="48" y="23"/>
                        <a:pt x="40" y="43"/>
                        <a:pt x="24" y="59"/>
                      </a:cubicBezTo>
                      <a:cubicBezTo>
                        <a:pt x="22" y="57"/>
                        <a:pt x="22" y="57"/>
                        <a:pt x="22" y="57"/>
                      </a:cubicBezTo>
                      <a:cubicBezTo>
                        <a:pt x="30" y="48"/>
                        <a:pt x="32" y="35"/>
                        <a:pt x="27" y="24"/>
                      </a:cubicBezTo>
                      <a:cubicBezTo>
                        <a:pt x="24" y="17"/>
                        <a:pt x="18" y="12"/>
                        <a:pt x="12" y="8"/>
                      </a:cubicBezTo>
                      <a:cubicBezTo>
                        <a:pt x="8" y="6"/>
                        <a:pt x="4" y="3"/>
                        <a:pt x="0" y="0"/>
                      </a:cubicBezTo>
                      <a:cubicBezTo>
                        <a:pt x="10" y="3"/>
                        <a:pt x="21" y="3"/>
                        <a:pt x="32" y="3"/>
                      </a:cubicBezTo>
                      <a:cubicBezTo>
                        <a:pt x="38" y="3"/>
                        <a:pt x="44" y="2"/>
                        <a:pt x="50"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60"/>
                <p:cNvSpPr>
                  <a:spLocks/>
                </p:cNvSpPr>
                <p:nvPr/>
              </p:nvSpPr>
              <p:spPr bwMode="auto">
                <a:xfrm>
                  <a:off x="4717" y="991"/>
                  <a:ext cx="59" cy="55"/>
                </a:xfrm>
                <a:custGeom>
                  <a:avLst/>
                  <a:gdLst>
                    <a:gd name="T0" fmla="*/ 25 w 25"/>
                    <a:gd name="T1" fmla="*/ 15 h 23"/>
                    <a:gd name="T2" fmla="*/ 8 w 25"/>
                    <a:gd name="T3" fmla="*/ 23 h 23"/>
                    <a:gd name="T4" fmla="*/ 8 w 25"/>
                    <a:gd name="T5" fmla="*/ 16 h 23"/>
                    <a:gd name="T6" fmla="*/ 0 w 25"/>
                    <a:gd name="T7" fmla="*/ 0 h 23"/>
                    <a:gd name="T8" fmla="*/ 13 w 25"/>
                    <a:gd name="T9" fmla="*/ 6 h 23"/>
                    <a:gd name="T10" fmla="*/ 25 w 25"/>
                    <a:gd name="T11" fmla="*/ 15 h 23"/>
                  </a:gdLst>
                  <a:ahLst/>
                  <a:cxnLst>
                    <a:cxn ang="0">
                      <a:pos x="T0" y="T1"/>
                    </a:cxn>
                    <a:cxn ang="0">
                      <a:pos x="T2" y="T3"/>
                    </a:cxn>
                    <a:cxn ang="0">
                      <a:pos x="T4" y="T5"/>
                    </a:cxn>
                    <a:cxn ang="0">
                      <a:pos x="T6" y="T7"/>
                    </a:cxn>
                    <a:cxn ang="0">
                      <a:pos x="T8" y="T9"/>
                    </a:cxn>
                    <a:cxn ang="0">
                      <a:pos x="T10" y="T11"/>
                    </a:cxn>
                  </a:cxnLst>
                  <a:rect l="0" t="0" r="r" b="b"/>
                  <a:pathLst>
                    <a:path w="25" h="23">
                      <a:moveTo>
                        <a:pt x="25" y="15"/>
                      </a:moveTo>
                      <a:cubicBezTo>
                        <a:pt x="20" y="20"/>
                        <a:pt x="15" y="23"/>
                        <a:pt x="8" y="23"/>
                      </a:cubicBezTo>
                      <a:cubicBezTo>
                        <a:pt x="8" y="21"/>
                        <a:pt x="8" y="18"/>
                        <a:pt x="8" y="16"/>
                      </a:cubicBezTo>
                      <a:cubicBezTo>
                        <a:pt x="7" y="10"/>
                        <a:pt x="4" y="4"/>
                        <a:pt x="0" y="0"/>
                      </a:cubicBezTo>
                      <a:cubicBezTo>
                        <a:pt x="4" y="2"/>
                        <a:pt x="8" y="4"/>
                        <a:pt x="13" y="6"/>
                      </a:cubicBezTo>
                      <a:cubicBezTo>
                        <a:pt x="17" y="9"/>
                        <a:pt x="21" y="12"/>
                        <a:pt x="25"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61"/>
                <p:cNvSpPr>
                  <a:spLocks/>
                </p:cNvSpPr>
                <p:nvPr/>
              </p:nvSpPr>
              <p:spPr bwMode="auto">
                <a:xfrm>
                  <a:off x="4513" y="1732"/>
                  <a:ext cx="95" cy="99"/>
                </a:xfrm>
                <a:custGeom>
                  <a:avLst/>
                  <a:gdLst>
                    <a:gd name="T0" fmla="*/ 31 w 40"/>
                    <a:gd name="T1" fmla="*/ 0 h 42"/>
                    <a:gd name="T2" fmla="*/ 23 w 40"/>
                    <a:gd name="T3" fmla="*/ 37 h 42"/>
                    <a:gd name="T4" fmla="*/ 22 w 40"/>
                    <a:gd name="T5" fmla="*/ 39 h 42"/>
                    <a:gd name="T6" fmla="*/ 0 w 40"/>
                    <a:gd name="T7" fmla="*/ 42 h 42"/>
                    <a:gd name="T8" fmla="*/ 6 w 40"/>
                    <a:gd name="T9" fmla="*/ 36 h 42"/>
                    <a:gd name="T10" fmla="*/ 6 w 40"/>
                    <a:gd name="T11" fmla="*/ 8 h 42"/>
                    <a:gd name="T12" fmla="*/ 31 w 40"/>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0" h="42">
                      <a:moveTo>
                        <a:pt x="31" y="0"/>
                      </a:moveTo>
                      <a:cubicBezTo>
                        <a:pt x="40" y="13"/>
                        <a:pt x="40" y="32"/>
                        <a:pt x="23" y="37"/>
                      </a:cubicBezTo>
                      <a:cubicBezTo>
                        <a:pt x="23" y="38"/>
                        <a:pt x="22" y="38"/>
                        <a:pt x="22" y="39"/>
                      </a:cubicBezTo>
                      <a:cubicBezTo>
                        <a:pt x="15" y="40"/>
                        <a:pt x="7" y="41"/>
                        <a:pt x="0" y="42"/>
                      </a:cubicBezTo>
                      <a:cubicBezTo>
                        <a:pt x="2" y="40"/>
                        <a:pt x="4" y="38"/>
                        <a:pt x="6" y="36"/>
                      </a:cubicBezTo>
                      <a:cubicBezTo>
                        <a:pt x="12" y="27"/>
                        <a:pt x="11" y="16"/>
                        <a:pt x="6" y="8"/>
                      </a:cubicBezTo>
                      <a:cubicBezTo>
                        <a:pt x="15" y="9"/>
                        <a:pt x="25" y="7"/>
                        <a:pt x="31"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62"/>
                <p:cNvSpPr>
                  <a:spLocks/>
                </p:cNvSpPr>
                <p:nvPr/>
              </p:nvSpPr>
              <p:spPr bwMode="auto">
                <a:xfrm>
                  <a:off x="4793" y="726"/>
                  <a:ext cx="33" cy="36"/>
                </a:xfrm>
                <a:custGeom>
                  <a:avLst/>
                  <a:gdLst>
                    <a:gd name="T0" fmla="*/ 11 w 14"/>
                    <a:gd name="T1" fmla="*/ 4 h 15"/>
                    <a:gd name="T2" fmla="*/ 7 w 14"/>
                    <a:gd name="T3" fmla="*/ 15 h 15"/>
                    <a:gd name="T4" fmla="*/ 0 w 14"/>
                    <a:gd name="T5" fmla="*/ 4 h 15"/>
                    <a:gd name="T6" fmla="*/ 11 w 14"/>
                    <a:gd name="T7" fmla="*/ 4 h 15"/>
                  </a:gdLst>
                  <a:ahLst/>
                  <a:cxnLst>
                    <a:cxn ang="0">
                      <a:pos x="T0" y="T1"/>
                    </a:cxn>
                    <a:cxn ang="0">
                      <a:pos x="T2" y="T3"/>
                    </a:cxn>
                    <a:cxn ang="0">
                      <a:pos x="T4" y="T5"/>
                    </a:cxn>
                    <a:cxn ang="0">
                      <a:pos x="T6" y="T7"/>
                    </a:cxn>
                  </a:cxnLst>
                  <a:rect l="0" t="0" r="r" b="b"/>
                  <a:pathLst>
                    <a:path w="14" h="15">
                      <a:moveTo>
                        <a:pt x="11" y="4"/>
                      </a:moveTo>
                      <a:cubicBezTo>
                        <a:pt x="14" y="8"/>
                        <a:pt x="10" y="12"/>
                        <a:pt x="7" y="15"/>
                      </a:cubicBezTo>
                      <a:cubicBezTo>
                        <a:pt x="5" y="11"/>
                        <a:pt x="3" y="7"/>
                        <a:pt x="0" y="4"/>
                      </a:cubicBezTo>
                      <a:cubicBezTo>
                        <a:pt x="3" y="2"/>
                        <a:pt x="8" y="0"/>
                        <a:pt x="11"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63"/>
                <p:cNvSpPr>
                  <a:spLocks/>
                </p:cNvSpPr>
                <p:nvPr/>
              </p:nvSpPr>
              <p:spPr bwMode="auto">
                <a:xfrm>
                  <a:off x="4511" y="1647"/>
                  <a:ext cx="87" cy="97"/>
                </a:xfrm>
                <a:custGeom>
                  <a:avLst/>
                  <a:gdLst>
                    <a:gd name="T0" fmla="*/ 29 w 37"/>
                    <a:gd name="T1" fmla="*/ 4 h 41"/>
                    <a:gd name="T2" fmla="*/ 30 w 37"/>
                    <a:gd name="T3" fmla="*/ 31 h 41"/>
                    <a:gd name="T4" fmla="*/ 1 w 37"/>
                    <a:gd name="T5" fmla="*/ 37 h 41"/>
                    <a:gd name="T6" fmla="*/ 0 w 37"/>
                    <a:gd name="T7" fmla="*/ 37 h 41"/>
                    <a:gd name="T8" fmla="*/ 3 w 37"/>
                    <a:gd name="T9" fmla="*/ 11 h 41"/>
                    <a:gd name="T10" fmla="*/ 28 w 37"/>
                    <a:gd name="T11" fmla="*/ 0 h 41"/>
                    <a:gd name="T12" fmla="*/ 29 w 37"/>
                    <a:gd name="T13" fmla="*/ 1 h 41"/>
                    <a:gd name="T14" fmla="*/ 29 w 37"/>
                    <a:gd name="T15" fmla="*/ 4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1">
                      <a:moveTo>
                        <a:pt x="29" y="4"/>
                      </a:moveTo>
                      <a:cubicBezTo>
                        <a:pt x="37" y="11"/>
                        <a:pt x="37" y="23"/>
                        <a:pt x="30" y="31"/>
                      </a:cubicBezTo>
                      <a:cubicBezTo>
                        <a:pt x="23" y="40"/>
                        <a:pt x="11" y="41"/>
                        <a:pt x="1" y="37"/>
                      </a:cubicBezTo>
                      <a:cubicBezTo>
                        <a:pt x="0" y="37"/>
                        <a:pt x="0" y="37"/>
                        <a:pt x="0" y="37"/>
                      </a:cubicBezTo>
                      <a:cubicBezTo>
                        <a:pt x="5" y="29"/>
                        <a:pt x="6" y="19"/>
                        <a:pt x="3" y="11"/>
                      </a:cubicBezTo>
                      <a:cubicBezTo>
                        <a:pt x="13" y="13"/>
                        <a:pt x="23" y="9"/>
                        <a:pt x="28" y="0"/>
                      </a:cubicBezTo>
                      <a:cubicBezTo>
                        <a:pt x="29" y="1"/>
                        <a:pt x="29" y="1"/>
                        <a:pt x="29" y="1"/>
                      </a:cubicBezTo>
                      <a:cubicBezTo>
                        <a:pt x="28" y="2"/>
                        <a:pt x="28" y="3"/>
                        <a:pt x="29"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64"/>
                <p:cNvSpPr>
                  <a:spLocks/>
                </p:cNvSpPr>
                <p:nvPr/>
              </p:nvSpPr>
              <p:spPr bwMode="auto">
                <a:xfrm>
                  <a:off x="4575" y="1301"/>
                  <a:ext cx="95" cy="55"/>
                </a:xfrm>
                <a:custGeom>
                  <a:avLst/>
                  <a:gdLst>
                    <a:gd name="T0" fmla="*/ 39 w 40"/>
                    <a:gd name="T1" fmla="*/ 18 h 23"/>
                    <a:gd name="T2" fmla="*/ 40 w 40"/>
                    <a:gd name="T3" fmla="*/ 18 h 23"/>
                    <a:gd name="T4" fmla="*/ 0 w 40"/>
                    <a:gd name="T5" fmla="*/ 21 h 23"/>
                    <a:gd name="T6" fmla="*/ 22 w 40"/>
                    <a:gd name="T7" fmla="*/ 0 h 23"/>
                    <a:gd name="T8" fmla="*/ 39 w 40"/>
                    <a:gd name="T9" fmla="*/ 18 h 23"/>
                  </a:gdLst>
                  <a:ahLst/>
                  <a:cxnLst>
                    <a:cxn ang="0">
                      <a:pos x="T0" y="T1"/>
                    </a:cxn>
                    <a:cxn ang="0">
                      <a:pos x="T2" y="T3"/>
                    </a:cxn>
                    <a:cxn ang="0">
                      <a:pos x="T4" y="T5"/>
                    </a:cxn>
                    <a:cxn ang="0">
                      <a:pos x="T6" y="T7"/>
                    </a:cxn>
                    <a:cxn ang="0">
                      <a:pos x="T8" y="T9"/>
                    </a:cxn>
                  </a:cxnLst>
                  <a:rect l="0" t="0" r="r" b="b"/>
                  <a:pathLst>
                    <a:path w="40" h="23">
                      <a:moveTo>
                        <a:pt x="39" y="18"/>
                      </a:moveTo>
                      <a:cubicBezTo>
                        <a:pt x="39" y="18"/>
                        <a:pt x="40" y="18"/>
                        <a:pt x="40" y="18"/>
                      </a:cubicBezTo>
                      <a:cubicBezTo>
                        <a:pt x="27" y="22"/>
                        <a:pt x="13" y="23"/>
                        <a:pt x="0" y="21"/>
                      </a:cubicBezTo>
                      <a:cubicBezTo>
                        <a:pt x="10" y="18"/>
                        <a:pt x="19" y="10"/>
                        <a:pt x="22" y="0"/>
                      </a:cubicBezTo>
                      <a:cubicBezTo>
                        <a:pt x="32" y="2"/>
                        <a:pt x="39" y="6"/>
                        <a:pt x="39" y="1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65"/>
                <p:cNvSpPr>
                  <a:spLocks/>
                </p:cNvSpPr>
                <p:nvPr/>
              </p:nvSpPr>
              <p:spPr bwMode="auto">
                <a:xfrm>
                  <a:off x="4328" y="1916"/>
                  <a:ext cx="176" cy="182"/>
                </a:xfrm>
                <a:custGeom>
                  <a:avLst/>
                  <a:gdLst>
                    <a:gd name="T0" fmla="*/ 72 w 74"/>
                    <a:gd name="T1" fmla="*/ 47 h 77"/>
                    <a:gd name="T2" fmla="*/ 74 w 74"/>
                    <a:gd name="T3" fmla="*/ 49 h 77"/>
                    <a:gd name="T4" fmla="*/ 66 w 74"/>
                    <a:gd name="T5" fmla="*/ 56 h 77"/>
                    <a:gd name="T6" fmla="*/ 34 w 74"/>
                    <a:gd name="T7" fmla="*/ 72 h 77"/>
                    <a:gd name="T8" fmla="*/ 15 w 74"/>
                    <a:gd name="T9" fmla="*/ 76 h 77"/>
                    <a:gd name="T10" fmla="*/ 0 w 74"/>
                    <a:gd name="T11" fmla="*/ 77 h 77"/>
                    <a:gd name="T12" fmla="*/ 8 w 74"/>
                    <a:gd name="T13" fmla="*/ 45 h 77"/>
                    <a:gd name="T14" fmla="*/ 8 w 74"/>
                    <a:gd name="T15" fmla="*/ 0 h 77"/>
                    <a:gd name="T16" fmla="*/ 17 w 74"/>
                    <a:gd name="T17" fmla="*/ 19 h 77"/>
                    <a:gd name="T18" fmla="*/ 31 w 74"/>
                    <a:gd name="T19" fmla="*/ 44 h 77"/>
                    <a:gd name="T20" fmla="*/ 67 w 74"/>
                    <a:gd name="T21" fmla="*/ 51 h 77"/>
                    <a:gd name="T22" fmla="*/ 72 w 74"/>
                    <a:gd name="T23" fmla="*/ 4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77">
                      <a:moveTo>
                        <a:pt x="72" y="47"/>
                      </a:moveTo>
                      <a:cubicBezTo>
                        <a:pt x="74" y="49"/>
                        <a:pt x="74" y="49"/>
                        <a:pt x="74" y="49"/>
                      </a:cubicBezTo>
                      <a:cubicBezTo>
                        <a:pt x="72" y="51"/>
                        <a:pt x="69" y="54"/>
                        <a:pt x="66" y="56"/>
                      </a:cubicBezTo>
                      <a:cubicBezTo>
                        <a:pt x="56" y="64"/>
                        <a:pt x="45" y="69"/>
                        <a:pt x="34" y="72"/>
                      </a:cubicBezTo>
                      <a:cubicBezTo>
                        <a:pt x="27" y="74"/>
                        <a:pt x="21" y="75"/>
                        <a:pt x="15" y="76"/>
                      </a:cubicBezTo>
                      <a:cubicBezTo>
                        <a:pt x="10" y="77"/>
                        <a:pt x="4" y="76"/>
                        <a:pt x="0" y="77"/>
                      </a:cubicBezTo>
                      <a:cubicBezTo>
                        <a:pt x="4" y="67"/>
                        <a:pt x="7" y="56"/>
                        <a:pt x="8" y="45"/>
                      </a:cubicBezTo>
                      <a:cubicBezTo>
                        <a:pt x="11" y="30"/>
                        <a:pt x="11" y="14"/>
                        <a:pt x="8" y="0"/>
                      </a:cubicBezTo>
                      <a:cubicBezTo>
                        <a:pt x="11" y="6"/>
                        <a:pt x="14" y="13"/>
                        <a:pt x="17" y="19"/>
                      </a:cubicBezTo>
                      <a:cubicBezTo>
                        <a:pt x="21" y="28"/>
                        <a:pt x="25" y="37"/>
                        <a:pt x="31" y="44"/>
                      </a:cubicBezTo>
                      <a:cubicBezTo>
                        <a:pt x="40" y="55"/>
                        <a:pt x="55" y="59"/>
                        <a:pt x="67" y="51"/>
                      </a:cubicBezTo>
                      <a:cubicBezTo>
                        <a:pt x="69" y="50"/>
                        <a:pt x="71" y="48"/>
                        <a:pt x="72" y="4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66"/>
                <p:cNvSpPr>
                  <a:spLocks/>
                </p:cNvSpPr>
                <p:nvPr/>
              </p:nvSpPr>
              <p:spPr bwMode="auto">
                <a:xfrm>
                  <a:off x="4437" y="2141"/>
                  <a:ext cx="41" cy="33"/>
                </a:xfrm>
                <a:custGeom>
                  <a:avLst/>
                  <a:gdLst>
                    <a:gd name="T0" fmla="*/ 15 w 17"/>
                    <a:gd name="T1" fmla="*/ 0 h 14"/>
                    <a:gd name="T2" fmla="*/ 14 w 17"/>
                    <a:gd name="T3" fmla="*/ 10 h 14"/>
                    <a:gd name="T4" fmla="*/ 1 w 17"/>
                    <a:gd name="T5" fmla="*/ 6 h 14"/>
                    <a:gd name="T6" fmla="*/ 0 w 17"/>
                    <a:gd name="T7" fmla="*/ 6 h 14"/>
                    <a:gd name="T8" fmla="*/ 15 w 17"/>
                    <a:gd name="T9" fmla="*/ 0 h 14"/>
                  </a:gdLst>
                  <a:ahLst/>
                  <a:cxnLst>
                    <a:cxn ang="0">
                      <a:pos x="T0" y="T1"/>
                    </a:cxn>
                    <a:cxn ang="0">
                      <a:pos x="T2" y="T3"/>
                    </a:cxn>
                    <a:cxn ang="0">
                      <a:pos x="T4" y="T5"/>
                    </a:cxn>
                    <a:cxn ang="0">
                      <a:pos x="T6" y="T7"/>
                    </a:cxn>
                    <a:cxn ang="0">
                      <a:pos x="T8" y="T9"/>
                    </a:cxn>
                  </a:cxnLst>
                  <a:rect l="0" t="0" r="r" b="b"/>
                  <a:pathLst>
                    <a:path w="17" h="14">
                      <a:moveTo>
                        <a:pt x="15" y="0"/>
                      </a:moveTo>
                      <a:cubicBezTo>
                        <a:pt x="16" y="3"/>
                        <a:pt x="17" y="7"/>
                        <a:pt x="14" y="10"/>
                      </a:cubicBezTo>
                      <a:cubicBezTo>
                        <a:pt x="10" y="14"/>
                        <a:pt x="3" y="12"/>
                        <a:pt x="1" y="6"/>
                      </a:cubicBezTo>
                      <a:cubicBezTo>
                        <a:pt x="1" y="6"/>
                        <a:pt x="1" y="6"/>
                        <a:pt x="0" y="6"/>
                      </a:cubicBezTo>
                      <a:cubicBezTo>
                        <a:pt x="5" y="4"/>
                        <a:pt x="10" y="2"/>
                        <a:pt x="15"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67"/>
                <p:cNvSpPr>
                  <a:spLocks/>
                </p:cNvSpPr>
                <p:nvPr/>
              </p:nvSpPr>
              <p:spPr bwMode="auto">
                <a:xfrm>
                  <a:off x="4639" y="972"/>
                  <a:ext cx="90" cy="130"/>
                </a:xfrm>
                <a:custGeom>
                  <a:avLst/>
                  <a:gdLst>
                    <a:gd name="T0" fmla="*/ 36 w 38"/>
                    <a:gd name="T1" fmla="*/ 25 h 55"/>
                    <a:gd name="T2" fmla="*/ 20 w 38"/>
                    <a:gd name="T3" fmla="*/ 55 h 55"/>
                    <a:gd name="T4" fmla="*/ 20 w 38"/>
                    <a:gd name="T5" fmla="*/ 54 h 55"/>
                    <a:gd name="T6" fmla="*/ 0 w 38"/>
                    <a:gd name="T7" fmla="*/ 30 h 55"/>
                    <a:gd name="T8" fmla="*/ 9 w 38"/>
                    <a:gd name="T9" fmla="*/ 0 h 55"/>
                    <a:gd name="T10" fmla="*/ 18 w 38"/>
                    <a:gd name="T11" fmla="*/ 2 h 55"/>
                    <a:gd name="T12" fmla="*/ 36 w 38"/>
                    <a:gd name="T13" fmla="*/ 25 h 55"/>
                  </a:gdLst>
                  <a:ahLst/>
                  <a:cxnLst>
                    <a:cxn ang="0">
                      <a:pos x="T0" y="T1"/>
                    </a:cxn>
                    <a:cxn ang="0">
                      <a:pos x="T2" y="T3"/>
                    </a:cxn>
                    <a:cxn ang="0">
                      <a:pos x="T4" y="T5"/>
                    </a:cxn>
                    <a:cxn ang="0">
                      <a:pos x="T6" y="T7"/>
                    </a:cxn>
                    <a:cxn ang="0">
                      <a:pos x="T8" y="T9"/>
                    </a:cxn>
                    <a:cxn ang="0">
                      <a:pos x="T10" y="T11"/>
                    </a:cxn>
                    <a:cxn ang="0">
                      <a:pos x="T12" y="T13"/>
                    </a:cxn>
                  </a:cxnLst>
                  <a:rect l="0" t="0" r="r" b="b"/>
                  <a:pathLst>
                    <a:path w="38" h="55">
                      <a:moveTo>
                        <a:pt x="36" y="25"/>
                      </a:moveTo>
                      <a:cubicBezTo>
                        <a:pt x="38" y="37"/>
                        <a:pt x="31" y="49"/>
                        <a:pt x="20" y="55"/>
                      </a:cubicBezTo>
                      <a:cubicBezTo>
                        <a:pt x="20" y="55"/>
                        <a:pt x="20" y="54"/>
                        <a:pt x="20" y="54"/>
                      </a:cubicBezTo>
                      <a:cubicBezTo>
                        <a:pt x="19" y="43"/>
                        <a:pt x="11" y="34"/>
                        <a:pt x="0" y="30"/>
                      </a:cubicBezTo>
                      <a:cubicBezTo>
                        <a:pt x="10" y="24"/>
                        <a:pt x="14" y="10"/>
                        <a:pt x="9" y="0"/>
                      </a:cubicBezTo>
                      <a:cubicBezTo>
                        <a:pt x="12" y="1"/>
                        <a:pt x="15" y="1"/>
                        <a:pt x="18" y="2"/>
                      </a:cubicBezTo>
                      <a:cubicBezTo>
                        <a:pt x="27" y="7"/>
                        <a:pt x="34" y="15"/>
                        <a:pt x="36" y="2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68"/>
                <p:cNvSpPr>
                  <a:spLocks/>
                </p:cNvSpPr>
                <p:nvPr/>
              </p:nvSpPr>
              <p:spPr bwMode="auto">
                <a:xfrm>
                  <a:off x="4757" y="688"/>
                  <a:ext cx="38" cy="38"/>
                </a:xfrm>
                <a:custGeom>
                  <a:avLst/>
                  <a:gdLst>
                    <a:gd name="T0" fmla="*/ 15 w 16"/>
                    <a:gd name="T1" fmla="*/ 7 h 16"/>
                    <a:gd name="T2" fmla="*/ 12 w 16"/>
                    <a:gd name="T3" fmla="*/ 16 h 16"/>
                    <a:gd name="T4" fmla="*/ 0 w 16"/>
                    <a:gd name="T5" fmla="*/ 5 h 16"/>
                    <a:gd name="T6" fmla="*/ 15 w 16"/>
                    <a:gd name="T7" fmla="*/ 7 h 16"/>
                  </a:gdLst>
                  <a:ahLst/>
                  <a:cxnLst>
                    <a:cxn ang="0">
                      <a:pos x="T0" y="T1"/>
                    </a:cxn>
                    <a:cxn ang="0">
                      <a:pos x="T2" y="T3"/>
                    </a:cxn>
                    <a:cxn ang="0">
                      <a:pos x="T4" y="T5"/>
                    </a:cxn>
                    <a:cxn ang="0">
                      <a:pos x="T6" y="T7"/>
                    </a:cxn>
                  </a:cxnLst>
                  <a:rect l="0" t="0" r="r" b="b"/>
                  <a:pathLst>
                    <a:path w="16" h="16">
                      <a:moveTo>
                        <a:pt x="15" y="7"/>
                      </a:moveTo>
                      <a:cubicBezTo>
                        <a:pt x="16" y="10"/>
                        <a:pt x="14" y="13"/>
                        <a:pt x="12" y="16"/>
                      </a:cubicBezTo>
                      <a:cubicBezTo>
                        <a:pt x="8" y="12"/>
                        <a:pt x="4" y="8"/>
                        <a:pt x="0" y="5"/>
                      </a:cubicBezTo>
                      <a:cubicBezTo>
                        <a:pt x="5" y="3"/>
                        <a:pt x="13" y="0"/>
                        <a:pt x="15"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69"/>
                <p:cNvSpPr>
                  <a:spLocks/>
                </p:cNvSpPr>
                <p:nvPr/>
              </p:nvSpPr>
              <p:spPr bwMode="auto">
                <a:xfrm>
                  <a:off x="4589" y="1166"/>
                  <a:ext cx="83" cy="121"/>
                </a:xfrm>
                <a:custGeom>
                  <a:avLst/>
                  <a:gdLst>
                    <a:gd name="T0" fmla="*/ 34 w 35"/>
                    <a:gd name="T1" fmla="*/ 26 h 51"/>
                    <a:gd name="T2" fmla="*/ 16 w 35"/>
                    <a:gd name="T3" fmla="*/ 51 h 51"/>
                    <a:gd name="T4" fmla="*/ 0 w 35"/>
                    <a:gd name="T5" fmla="*/ 25 h 51"/>
                    <a:gd name="T6" fmla="*/ 17 w 35"/>
                    <a:gd name="T7" fmla="*/ 0 h 51"/>
                    <a:gd name="T8" fmla="*/ 34 w 35"/>
                    <a:gd name="T9" fmla="*/ 26 h 51"/>
                  </a:gdLst>
                  <a:ahLst/>
                  <a:cxnLst>
                    <a:cxn ang="0">
                      <a:pos x="T0" y="T1"/>
                    </a:cxn>
                    <a:cxn ang="0">
                      <a:pos x="T2" y="T3"/>
                    </a:cxn>
                    <a:cxn ang="0">
                      <a:pos x="T4" y="T5"/>
                    </a:cxn>
                    <a:cxn ang="0">
                      <a:pos x="T6" y="T7"/>
                    </a:cxn>
                    <a:cxn ang="0">
                      <a:pos x="T8" y="T9"/>
                    </a:cxn>
                  </a:cxnLst>
                  <a:rect l="0" t="0" r="r" b="b"/>
                  <a:pathLst>
                    <a:path w="35" h="51">
                      <a:moveTo>
                        <a:pt x="34" y="26"/>
                      </a:moveTo>
                      <a:cubicBezTo>
                        <a:pt x="34" y="37"/>
                        <a:pt x="27" y="47"/>
                        <a:pt x="16" y="51"/>
                      </a:cubicBezTo>
                      <a:cubicBezTo>
                        <a:pt x="17" y="40"/>
                        <a:pt x="10" y="30"/>
                        <a:pt x="0" y="25"/>
                      </a:cubicBezTo>
                      <a:cubicBezTo>
                        <a:pt x="10" y="21"/>
                        <a:pt x="17" y="11"/>
                        <a:pt x="17" y="0"/>
                      </a:cubicBezTo>
                      <a:cubicBezTo>
                        <a:pt x="27" y="5"/>
                        <a:pt x="35" y="15"/>
                        <a:pt x="34" y="2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70"/>
                <p:cNvSpPr>
                  <a:spLocks/>
                </p:cNvSpPr>
                <p:nvPr/>
              </p:nvSpPr>
              <p:spPr bwMode="auto">
                <a:xfrm>
                  <a:off x="4345" y="1895"/>
                  <a:ext cx="170" cy="154"/>
                </a:xfrm>
                <a:custGeom>
                  <a:avLst/>
                  <a:gdLst>
                    <a:gd name="T0" fmla="*/ 65 w 72"/>
                    <a:gd name="T1" fmla="*/ 22 h 65"/>
                    <a:gd name="T2" fmla="*/ 55 w 72"/>
                    <a:gd name="T3" fmla="*/ 58 h 65"/>
                    <a:gd name="T4" fmla="*/ 22 w 72"/>
                    <a:gd name="T5" fmla="*/ 42 h 65"/>
                    <a:gd name="T6" fmla="*/ 0 w 72"/>
                    <a:gd name="T7" fmla="*/ 0 h 65"/>
                    <a:gd name="T8" fmla="*/ 17 w 72"/>
                    <a:gd name="T9" fmla="*/ 27 h 65"/>
                    <a:gd name="T10" fmla="*/ 52 w 72"/>
                    <a:gd name="T11" fmla="*/ 42 h 65"/>
                    <a:gd name="T12" fmla="*/ 40 w 72"/>
                    <a:gd name="T13" fmla="*/ 6 h 65"/>
                    <a:gd name="T14" fmla="*/ 33 w 72"/>
                    <a:gd name="T15" fmla="*/ 0 h 65"/>
                    <a:gd name="T16" fmla="*/ 65 w 72"/>
                    <a:gd name="T17" fmla="*/ 2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65">
                      <a:moveTo>
                        <a:pt x="65" y="22"/>
                      </a:moveTo>
                      <a:cubicBezTo>
                        <a:pt x="72" y="34"/>
                        <a:pt x="69" y="51"/>
                        <a:pt x="55" y="58"/>
                      </a:cubicBezTo>
                      <a:cubicBezTo>
                        <a:pt x="40" y="65"/>
                        <a:pt x="29" y="54"/>
                        <a:pt x="22" y="42"/>
                      </a:cubicBezTo>
                      <a:cubicBezTo>
                        <a:pt x="14" y="28"/>
                        <a:pt x="7" y="14"/>
                        <a:pt x="0" y="0"/>
                      </a:cubicBezTo>
                      <a:cubicBezTo>
                        <a:pt x="5" y="10"/>
                        <a:pt x="11" y="18"/>
                        <a:pt x="17" y="27"/>
                      </a:cubicBezTo>
                      <a:cubicBezTo>
                        <a:pt x="24" y="35"/>
                        <a:pt x="41" y="56"/>
                        <a:pt x="52" y="42"/>
                      </a:cubicBezTo>
                      <a:cubicBezTo>
                        <a:pt x="62" y="31"/>
                        <a:pt x="48" y="13"/>
                        <a:pt x="40" y="6"/>
                      </a:cubicBezTo>
                      <a:cubicBezTo>
                        <a:pt x="38" y="4"/>
                        <a:pt x="36" y="2"/>
                        <a:pt x="33" y="0"/>
                      </a:cubicBezTo>
                      <a:cubicBezTo>
                        <a:pt x="44" y="7"/>
                        <a:pt x="58" y="11"/>
                        <a:pt x="65" y="22"/>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71"/>
                <p:cNvSpPr>
                  <a:spLocks/>
                </p:cNvSpPr>
                <p:nvPr/>
              </p:nvSpPr>
              <p:spPr bwMode="auto">
                <a:xfrm>
                  <a:off x="4504" y="1550"/>
                  <a:ext cx="78" cy="125"/>
                </a:xfrm>
                <a:custGeom>
                  <a:avLst/>
                  <a:gdLst>
                    <a:gd name="T0" fmla="*/ 20 w 33"/>
                    <a:gd name="T1" fmla="*/ 0 h 53"/>
                    <a:gd name="T2" fmla="*/ 30 w 33"/>
                    <a:gd name="T3" fmla="*/ 32 h 53"/>
                    <a:gd name="T4" fmla="*/ 2 w 33"/>
                    <a:gd name="T5" fmla="*/ 44 h 53"/>
                    <a:gd name="T6" fmla="*/ 1 w 33"/>
                    <a:gd name="T7" fmla="*/ 44 h 53"/>
                    <a:gd name="T8" fmla="*/ 2 w 33"/>
                    <a:gd name="T9" fmla="*/ 43 h 53"/>
                    <a:gd name="T10" fmla="*/ 0 w 33"/>
                    <a:gd name="T11" fmla="*/ 11 h 53"/>
                    <a:gd name="T12" fmla="*/ 20 w 33"/>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20" y="0"/>
                      </a:moveTo>
                      <a:cubicBezTo>
                        <a:pt x="27" y="9"/>
                        <a:pt x="33" y="20"/>
                        <a:pt x="30" y="32"/>
                      </a:cubicBezTo>
                      <a:cubicBezTo>
                        <a:pt x="27" y="43"/>
                        <a:pt x="13" y="53"/>
                        <a:pt x="2" y="44"/>
                      </a:cubicBezTo>
                      <a:cubicBezTo>
                        <a:pt x="2" y="44"/>
                        <a:pt x="2" y="44"/>
                        <a:pt x="1" y="44"/>
                      </a:cubicBezTo>
                      <a:cubicBezTo>
                        <a:pt x="2" y="43"/>
                        <a:pt x="2" y="43"/>
                        <a:pt x="2" y="43"/>
                      </a:cubicBezTo>
                      <a:cubicBezTo>
                        <a:pt x="8" y="33"/>
                        <a:pt x="6" y="20"/>
                        <a:pt x="0" y="11"/>
                      </a:cubicBezTo>
                      <a:cubicBezTo>
                        <a:pt x="8" y="11"/>
                        <a:pt x="16" y="7"/>
                        <a:pt x="2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72"/>
                <p:cNvSpPr>
                  <a:spLocks/>
                </p:cNvSpPr>
                <p:nvPr/>
              </p:nvSpPr>
              <p:spPr bwMode="auto">
                <a:xfrm>
                  <a:off x="4549" y="1474"/>
                  <a:ext cx="78" cy="85"/>
                </a:xfrm>
                <a:custGeom>
                  <a:avLst/>
                  <a:gdLst>
                    <a:gd name="T0" fmla="*/ 0 w 33"/>
                    <a:gd name="T1" fmla="*/ 0 h 36"/>
                    <a:gd name="T2" fmla="*/ 33 w 33"/>
                    <a:gd name="T3" fmla="*/ 26 h 36"/>
                    <a:gd name="T4" fmla="*/ 5 w 33"/>
                    <a:gd name="T5" fmla="*/ 29 h 36"/>
                    <a:gd name="T6" fmla="*/ 4 w 33"/>
                    <a:gd name="T7" fmla="*/ 29 h 36"/>
                    <a:gd name="T8" fmla="*/ 0 w 33"/>
                    <a:gd name="T9" fmla="*/ 0 h 36"/>
                  </a:gdLst>
                  <a:ahLst/>
                  <a:cxnLst>
                    <a:cxn ang="0">
                      <a:pos x="T0" y="T1"/>
                    </a:cxn>
                    <a:cxn ang="0">
                      <a:pos x="T2" y="T3"/>
                    </a:cxn>
                    <a:cxn ang="0">
                      <a:pos x="T4" y="T5"/>
                    </a:cxn>
                    <a:cxn ang="0">
                      <a:pos x="T6" y="T7"/>
                    </a:cxn>
                    <a:cxn ang="0">
                      <a:pos x="T8" y="T9"/>
                    </a:cxn>
                  </a:cxnLst>
                  <a:rect l="0" t="0" r="r" b="b"/>
                  <a:pathLst>
                    <a:path w="33" h="36">
                      <a:moveTo>
                        <a:pt x="0" y="0"/>
                      </a:moveTo>
                      <a:cubicBezTo>
                        <a:pt x="12" y="8"/>
                        <a:pt x="24" y="16"/>
                        <a:pt x="33" y="26"/>
                      </a:cubicBezTo>
                      <a:cubicBezTo>
                        <a:pt x="26" y="34"/>
                        <a:pt x="14" y="36"/>
                        <a:pt x="5" y="29"/>
                      </a:cubicBezTo>
                      <a:cubicBezTo>
                        <a:pt x="5" y="29"/>
                        <a:pt x="4" y="29"/>
                        <a:pt x="4" y="29"/>
                      </a:cubicBezTo>
                      <a:cubicBezTo>
                        <a:pt x="8" y="19"/>
                        <a:pt x="6" y="9"/>
                        <a:pt x="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73"/>
                <p:cNvSpPr>
                  <a:spLocks/>
                </p:cNvSpPr>
                <p:nvPr/>
              </p:nvSpPr>
              <p:spPr bwMode="auto">
                <a:xfrm>
                  <a:off x="4447" y="1741"/>
                  <a:ext cx="85" cy="92"/>
                </a:xfrm>
                <a:custGeom>
                  <a:avLst/>
                  <a:gdLst>
                    <a:gd name="T0" fmla="*/ 25 w 36"/>
                    <a:gd name="T1" fmla="*/ 1 h 39"/>
                    <a:gd name="T2" fmla="*/ 30 w 36"/>
                    <a:gd name="T3" fmla="*/ 29 h 39"/>
                    <a:gd name="T4" fmla="*/ 2 w 36"/>
                    <a:gd name="T5" fmla="*/ 36 h 39"/>
                    <a:gd name="T6" fmla="*/ 1 w 36"/>
                    <a:gd name="T7" fmla="*/ 38 h 39"/>
                    <a:gd name="T8" fmla="*/ 2 w 36"/>
                    <a:gd name="T9" fmla="*/ 38 h 39"/>
                    <a:gd name="T10" fmla="*/ 0 w 36"/>
                    <a:gd name="T11" fmla="*/ 38 h 39"/>
                    <a:gd name="T12" fmla="*/ 1 w 36"/>
                    <a:gd name="T13" fmla="*/ 8 h 39"/>
                    <a:gd name="T14" fmla="*/ 24 w 36"/>
                    <a:gd name="T15" fmla="*/ 0 h 39"/>
                    <a:gd name="T16" fmla="*/ 25 w 36"/>
                    <a:gd name="T1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9">
                      <a:moveTo>
                        <a:pt x="25" y="1"/>
                      </a:moveTo>
                      <a:cubicBezTo>
                        <a:pt x="33" y="8"/>
                        <a:pt x="36" y="20"/>
                        <a:pt x="30" y="29"/>
                      </a:cubicBezTo>
                      <a:cubicBezTo>
                        <a:pt x="24" y="39"/>
                        <a:pt x="12" y="39"/>
                        <a:pt x="2" y="36"/>
                      </a:cubicBezTo>
                      <a:cubicBezTo>
                        <a:pt x="1" y="36"/>
                        <a:pt x="1" y="37"/>
                        <a:pt x="1" y="38"/>
                      </a:cubicBezTo>
                      <a:cubicBezTo>
                        <a:pt x="1" y="38"/>
                        <a:pt x="1" y="38"/>
                        <a:pt x="2" y="38"/>
                      </a:cubicBezTo>
                      <a:cubicBezTo>
                        <a:pt x="1" y="38"/>
                        <a:pt x="0" y="38"/>
                        <a:pt x="0" y="38"/>
                      </a:cubicBezTo>
                      <a:cubicBezTo>
                        <a:pt x="7" y="30"/>
                        <a:pt x="7" y="17"/>
                        <a:pt x="1" y="8"/>
                      </a:cubicBezTo>
                      <a:cubicBezTo>
                        <a:pt x="10" y="9"/>
                        <a:pt x="18" y="6"/>
                        <a:pt x="24" y="0"/>
                      </a:cubicBezTo>
                      <a:cubicBezTo>
                        <a:pt x="24" y="0"/>
                        <a:pt x="24" y="1"/>
                        <a:pt x="25"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74"/>
                <p:cNvSpPr>
                  <a:spLocks/>
                </p:cNvSpPr>
                <p:nvPr/>
              </p:nvSpPr>
              <p:spPr bwMode="auto">
                <a:xfrm>
                  <a:off x="4395" y="2155"/>
                  <a:ext cx="40" cy="26"/>
                </a:xfrm>
                <a:custGeom>
                  <a:avLst/>
                  <a:gdLst>
                    <a:gd name="T0" fmla="*/ 16 w 17"/>
                    <a:gd name="T1" fmla="*/ 1 h 11"/>
                    <a:gd name="T2" fmla="*/ 9 w 17"/>
                    <a:gd name="T3" fmla="*/ 11 h 11"/>
                    <a:gd name="T4" fmla="*/ 0 w 17"/>
                    <a:gd name="T5" fmla="*/ 4 h 11"/>
                    <a:gd name="T6" fmla="*/ 16 w 17"/>
                    <a:gd name="T7" fmla="*/ 0 h 11"/>
                    <a:gd name="T8" fmla="*/ 16 w 17"/>
                    <a:gd name="T9" fmla="*/ 1 h 11"/>
                  </a:gdLst>
                  <a:ahLst/>
                  <a:cxnLst>
                    <a:cxn ang="0">
                      <a:pos x="T0" y="T1"/>
                    </a:cxn>
                    <a:cxn ang="0">
                      <a:pos x="T2" y="T3"/>
                    </a:cxn>
                    <a:cxn ang="0">
                      <a:pos x="T4" y="T5"/>
                    </a:cxn>
                    <a:cxn ang="0">
                      <a:pos x="T6" y="T7"/>
                    </a:cxn>
                    <a:cxn ang="0">
                      <a:pos x="T8" y="T9"/>
                    </a:cxn>
                  </a:cxnLst>
                  <a:rect l="0" t="0" r="r" b="b"/>
                  <a:pathLst>
                    <a:path w="17" h="11">
                      <a:moveTo>
                        <a:pt x="16" y="1"/>
                      </a:moveTo>
                      <a:cubicBezTo>
                        <a:pt x="17" y="6"/>
                        <a:pt x="13" y="11"/>
                        <a:pt x="9" y="11"/>
                      </a:cubicBezTo>
                      <a:cubicBezTo>
                        <a:pt x="4" y="11"/>
                        <a:pt x="1" y="7"/>
                        <a:pt x="0" y="4"/>
                      </a:cubicBezTo>
                      <a:cubicBezTo>
                        <a:pt x="5" y="3"/>
                        <a:pt x="11" y="2"/>
                        <a:pt x="16" y="0"/>
                      </a:cubicBezTo>
                      <a:cubicBezTo>
                        <a:pt x="16" y="1"/>
                        <a:pt x="16" y="1"/>
                        <a:pt x="16"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75"/>
                <p:cNvSpPr>
                  <a:spLocks/>
                </p:cNvSpPr>
                <p:nvPr/>
              </p:nvSpPr>
              <p:spPr bwMode="auto">
                <a:xfrm>
                  <a:off x="4582" y="1050"/>
                  <a:ext cx="92" cy="107"/>
                </a:xfrm>
                <a:custGeom>
                  <a:avLst/>
                  <a:gdLst>
                    <a:gd name="T0" fmla="*/ 39 w 39"/>
                    <a:gd name="T1" fmla="*/ 23 h 45"/>
                    <a:gd name="T2" fmla="*/ 20 w 39"/>
                    <a:gd name="T3" fmla="*/ 45 h 45"/>
                    <a:gd name="T4" fmla="*/ 0 w 39"/>
                    <a:gd name="T5" fmla="*/ 25 h 45"/>
                    <a:gd name="T6" fmla="*/ 15 w 39"/>
                    <a:gd name="T7" fmla="*/ 0 h 45"/>
                    <a:gd name="T8" fmla="*/ 17 w 39"/>
                    <a:gd name="T9" fmla="*/ 1 h 45"/>
                    <a:gd name="T10" fmla="*/ 39 w 39"/>
                    <a:gd name="T11" fmla="*/ 23 h 45"/>
                  </a:gdLst>
                  <a:ahLst/>
                  <a:cxnLst>
                    <a:cxn ang="0">
                      <a:pos x="T0" y="T1"/>
                    </a:cxn>
                    <a:cxn ang="0">
                      <a:pos x="T2" y="T3"/>
                    </a:cxn>
                    <a:cxn ang="0">
                      <a:pos x="T4" y="T5"/>
                    </a:cxn>
                    <a:cxn ang="0">
                      <a:pos x="T6" y="T7"/>
                    </a:cxn>
                    <a:cxn ang="0">
                      <a:pos x="T8" y="T9"/>
                    </a:cxn>
                    <a:cxn ang="0">
                      <a:pos x="T10" y="T11"/>
                    </a:cxn>
                  </a:cxnLst>
                  <a:rect l="0" t="0" r="r" b="b"/>
                  <a:pathLst>
                    <a:path w="39" h="45">
                      <a:moveTo>
                        <a:pt x="39" y="23"/>
                      </a:moveTo>
                      <a:cubicBezTo>
                        <a:pt x="39" y="34"/>
                        <a:pt x="30" y="43"/>
                        <a:pt x="20" y="45"/>
                      </a:cubicBezTo>
                      <a:cubicBezTo>
                        <a:pt x="18" y="35"/>
                        <a:pt x="10" y="27"/>
                        <a:pt x="0" y="25"/>
                      </a:cubicBezTo>
                      <a:cubicBezTo>
                        <a:pt x="9" y="19"/>
                        <a:pt x="14" y="10"/>
                        <a:pt x="15" y="0"/>
                      </a:cubicBezTo>
                      <a:cubicBezTo>
                        <a:pt x="16" y="0"/>
                        <a:pt x="16" y="1"/>
                        <a:pt x="17" y="1"/>
                      </a:cubicBezTo>
                      <a:cubicBezTo>
                        <a:pt x="28" y="1"/>
                        <a:pt x="39" y="11"/>
                        <a:pt x="39"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76"/>
                <p:cNvSpPr>
                  <a:spLocks/>
                </p:cNvSpPr>
                <p:nvPr/>
              </p:nvSpPr>
              <p:spPr bwMode="auto">
                <a:xfrm>
                  <a:off x="4331" y="1850"/>
                  <a:ext cx="139" cy="173"/>
                </a:xfrm>
                <a:custGeom>
                  <a:avLst/>
                  <a:gdLst>
                    <a:gd name="T0" fmla="*/ 50 w 59"/>
                    <a:gd name="T1" fmla="*/ 36 h 73"/>
                    <a:gd name="T2" fmla="*/ 56 w 59"/>
                    <a:gd name="T3" fmla="*/ 57 h 73"/>
                    <a:gd name="T4" fmla="*/ 20 w 59"/>
                    <a:gd name="T5" fmla="*/ 35 h 73"/>
                    <a:gd name="T6" fmla="*/ 0 w 59"/>
                    <a:gd name="T7" fmla="*/ 0 h 73"/>
                    <a:gd name="T8" fmla="*/ 35 w 59"/>
                    <a:gd name="T9" fmla="*/ 21 h 73"/>
                    <a:gd name="T10" fmla="*/ 50 w 59"/>
                    <a:gd name="T11" fmla="*/ 36 h 73"/>
                  </a:gdLst>
                  <a:ahLst/>
                  <a:cxnLst>
                    <a:cxn ang="0">
                      <a:pos x="T0" y="T1"/>
                    </a:cxn>
                    <a:cxn ang="0">
                      <a:pos x="T2" y="T3"/>
                    </a:cxn>
                    <a:cxn ang="0">
                      <a:pos x="T4" y="T5"/>
                    </a:cxn>
                    <a:cxn ang="0">
                      <a:pos x="T6" y="T7"/>
                    </a:cxn>
                    <a:cxn ang="0">
                      <a:pos x="T8" y="T9"/>
                    </a:cxn>
                    <a:cxn ang="0">
                      <a:pos x="T10" y="T11"/>
                    </a:cxn>
                  </a:cxnLst>
                  <a:rect l="0" t="0" r="r" b="b"/>
                  <a:pathLst>
                    <a:path w="59" h="73">
                      <a:moveTo>
                        <a:pt x="50" y="36"/>
                      </a:moveTo>
                      <a:cubicBezTo>
                        <a:pt x="54" y="41"/>
                        <a:pt x="59" y="50"/>
                        <a:pt x="56" y="57"/>
                      </a:cubicBezTo>
                      <a:cubicBezTo>
                        <a:pt x="48" y="73"/>
                        <a:pt x="24" y="41"/>
                        <a:pt x="20" y="35"/>
                      </a:cubicBezTo>
                      <a:cubicBezTo>
                        <a:pt x="12" y="24"/>
                        <a:pt x="6" y="12"/>
                        <a:pt x="0" y="0"/>
                      </a:cubicBezTo>
                      <a:cubicBezTo>
                        <a:pt x="12" y="6"/>
                        <a:pt x="24" y="13"/>
                        <a:pt x="35" y="21"/>
                      </a:cubicBezTo>
                      <a:cubicBezTo>
                        <a:pt x="40" y="25"/>
                        <a:pt x="46" y="30"/>
                        <a:pt x="50" y="36"/>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77"/>
                <p:cNvSpPr>
                  <a:spLocks/>
                </p:cNvSpPr>
                <p:nvPr/>
              </p:nvSpPr>
              <p:spPr bwMode="auto">
                <a:xfrm>
                  <a:off x="4591" y="764"/>
                  <a:ext cx="143" cy="130"/>
                </a:xfrm>
                <a:custGeom>
                  <a:avLst/>
                  <a:gdLst>
                    <a:gd name="T0" fmla="*/ 59 w 60"/>
                    <a:gd name="T1" fmla="*/ 20 h 55"/>
                    <a:gd name="T2" fmla="*/ 44 w 60"/>
                    <a:gd name="T3" fmla="*/ 49 h 55"/>
                    <a:gd name="T4" fmla="*/ 13 w 60"/>
                    <a:gd name="T5" fmla="*/ 53 h 55"/>
                    <a:gd name="T6" fmla="*/ 23 w 60"/>
                    <a:gd name="T7" fmla="*/ 49 h 55"/>
                    <a:gd name="T8" fmla="*/ 48 w 60"/>
                    <a:gd name="T9" fmla="*/ 22 h 55"/>
                    <a:gd name="T10" fmla="*/ 36 w 60"/>
                    <a:gd name="T11" fmla="*/ 12 h 55"/>
                    <a:gd name="T12" fmla="*/ 16 w 60"/>
                    <a:gd name="T13" fmla="*/ 20 h 55"/>
                    <a:gd name="T14" fmla="*/ 0 w 60"/>
                    <a:gd name="T15" fmla="*/ 31 h 55"/>
                    <a:gd name="T16" fmla="*/ 25 w 60"/>
                    <a:gd name="T17" fmla="*/ 8 h 55"/>
                    <a:gd name="T18" fmla="*/ 59 w 60"/>
                    <a:gd name="T19"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5">
                      <a:moveTo>
                        <a:pt x="59" y="20"/>
                      </a:moveTo>
                      <a:cubicBezTo>
                        <a:pt x="60" y="32"/>
                        <a:pt x="55" y="43"/>
                        <a:pt x="44" y="49"/>
                      </a:cubicBezTo>
                      <a:cubicBezTo>
                        <a:pt x="34" y="54"/>
                        <a:pt x="24" y="55"/>
                        <a:pt x="13" y="53"/>
                      </a:cubicBezTo>
                      <a:cubicBezTo>
                        <a:pt x="17" y="52"/>
                        <a:pt x="20" y="51"/>
                        <a:pt x="23" y="49"/>
                      </a:cubicBezTo>
                      <a:cubicBezTo>
                        <a:pt x="34" y="45"/>
                        <a:pt x="51" y="36"/>
                        <a:pt x="48" y="22"/>
                      </a:cubicBezTo>
                      <a:cubicBezTo>
                        <a:pt x="47" y="16"/>
                        <a:pt x="42" y="13"/>
                        <a:pt x="36" y="12"/>
                      </a:cubicBezTo>
                      <a:cubicBezTo>
                        <a:pt x="29" y="12"/>
                        <a:pt x="22" y="17"/>
                        <a:pt x="16" y="20"/>
                      </a:cubicBezTo>
                      <a:cubicBezTo>
                        <a:pt x="11" y="23"/>
                        <a:pt x="5" y="27"/>
                        <a:pt x="0" y="31"/>
                      </a:cubicBezTo>
                      <a:cubicBezTo>
                        <a:pt x="8" y="22"/>
                        <a:pt x="16" y="13"/>
                        <a:pt x="25" y="8"/>
                      </a:cubicBezTo>
                      <a:cubicBezTo>
                        <a:pt x="39" y="0"/>
                        <a:pt x="57" y="2"/>
                        <a:pt x="59" y="20"/>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78"/>
                <p:cNvSpPr>
                  <a:spLocks/>
                </p:cNvSpPr>
                <p:nvPr/>
              </p:nvSpPr>
              <p:spPr bwMode="auto">
                <a:xfrm>
                  <a:off x="4549" y="1223"/>
                  <a:ext cx="71" cy="123"/>
                </a:xfrm>
                <a:custGeom>
                  <a:avLst/>
                  <a:gdLst>
                    <a:gd name="T0" fmla="*/ 28 w 30"/>
                    <a:gd name="T1" fmla="*/ 30 h 52"/>
                    <a:gd name="T2" fmla="*/ 3 w 30"/>
                    <a:gd name="T3" fmla="*/ 50 h 52"/>
                    <a:gd name="T4" fmla="*/ 1 w 30"/>
                    <a:gd name="T5" fmla="*/ 52 h 52"/>
                    <a:gd name="T6" fmla="*/ 0 w 30"/>
                    <a:gd name="T7" fmla="*/ 51 h 52"/>
                    <a:gd name="T8" fmla="*/ 5 w 30"/>
                    <a:gd name="T9" fmla="*/ 0 h 52"/>
                    <a:gd name="T10" fmla="*/ 5 w 30"/>
                    <a:gd name="T11" fmla="*/ 0 h 52"/>
                    <a:gd name="T12" fmla="*/ 7 w 30"/>
                    <a:gd name="T13" fmla="*/ 2 h 52"/>
                    <a:gd name="T14" fmla="*/ 28 w 30"/>
                    <a:gd name="T15" fmla="*/ 3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2">
                      <a:moveTo>
                        <a:pt x="28" y="30"/>
                      </a:moveTo>
                      <a:cubicBezTo>
                        <a:pt x="26" y="42"/>
                        <a:pt x="15" y="50"/>
                        <a:pt x="3" y="50"/>
                      </a:cubicBezTo>
                      <a:cubicBezTo>
                        <a:pt x="2" y="50"/>
                        <a:pt x="1" y="51"/>
                        <a:pt x="1" y="52"/>
                      </a:cubicBezTo>
                      <a:cubicBezTo>
                        <a:pt x="1" y="52"/>
                        <a:pt x="0" y="52"/>
                        <a:pt x="0" y="51"/>
                      </a:cubicBezTo>
                      <a:cubicBezTo>
                        <a:pt x="3" y="34"/>
                        <a:pt x="5" y="17"/>
                        <a:pt x="5" y="0"/>
                      </a:cubicBezTo>
                      <a:cubicBezTo>
                        <a:pt x="5" y="0"/>
                        <a:pt x="5" y="0"/>
                        <a:pt x="5" y="0"/>
                      </a:cubicBezTo>
                      <a:cubicBezTo>
                        <a:pt x="5" y="1"/>
                        <a:pt x="6" y="2"/>
                        <a:pt x="7" y="2"/>
                      </a:cubicBezTo>
                      <a:cubicBezTo>
                        <a:pt x="20" y="4"/>
                        <a:pt x="30" y="16"/>
                        <a:pt x="28" y="3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79"/>
                <p:cNvSpPr>
                  <a:spLocks/>
                </p:cNvSpPr>
                <p:nvPr/>
              </p:nvSpPr>
              <p:spPr bwMode="auto">
                <a:xfrm>
                  <a:off x="4724" y="655"/>
                  <a:ext cx="40" cy="38"/>
                </a:xfrm>
                <a:custGeom>
                  <a:avLst/>
                  <a:gdLst>
                    <a:gd name="T0" fmla="*/ 0 w 17"/>
                    <a:gd name="T1" fmla="*/ 8 h 16"/>
                    <a:gd name="T2" fmla="*/ 11 w 17"/>
                    <a:gd name="T3" fmla="*/ 16 h 16"/>
                    <a:gd name="T4" fmla="*/ 0 w 17"/>
                    <a:gd name="T5" fmla="*/ 8 h 16"/>
                  </a:gdLst>
                  <a:ahLst/>
                  <a:cxnLst>
                    <a:cxn ang="0">
                      <a:pos x="T0" y="T1"/>
                    </a:cxn>
                    <a:cxn ang="0">
                      <a:pos x="T2" y="T3"/>
                    </a:cxn>
                    <a:cxn ang="0">
                      <a:pos x="T4" y="T5"/>
                    </a:cxn>
                  </a:cxnLst>
                  <a:rect l="0" t="0" r="r" b="b"/>
                  <a:pathLst>
                    <a:path w="17" h="16">
                      <a:moveTo>
                        <a:pt x="0" y="8"/>
                      </a:moveTo>
                      <a:cubicBezTo>
                        <a:pt x="6" y="0"/>
                        <a:pt x="17" y="9"/>
                        <a:pt x="11" y="16"/>
                      </a:cubicBezTo>
                      <a:cubicBezTo>
                        <a:pt x="8" y="13"/>
                        <a:pt x="4" y="11"/>
                        <a:pt x="0"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80"/>
                <p:cNvSpPr>
                  <a:spLocks/>
                </p:cNvSpPr>
                <p:nvPr/>
              </p:nvSpPr>
              <p:spPr bwMode="auto">
                <a:xfrm>
                  <a:off x="4480" y="1460"/>
                  <a:ext cx="76" cy="113"/>
                </a:xfrm>
                <a:custGeom>
                  <a:avLst/>
                  <a:gdLst>
                    <a:gd name="T0" fmla="*/ 17 w 32"/>
                    <a:gd name="T1" fmla="*/ 0 h 48"/>
                    <a:gd name="T2" fmla="*/ 29 w 32"/>
                    <a:gd name="T3" fmla="*/ 30 h 48"/>
                    <a:gd name="T4" fmla="*/ 2 w 32"/>
                    <a:gd name="T5" fmla="*/ 42 h 48"/>
                    <a:gd name="T6" fmla="*/ 0 w 32"/>
                    <a:gd name="T7" fmla="*/ 41 h 48"/>
                    <a:gd name="T8" fmla="*/ 17 w 32"/>
                    <a:gd name="T9" fmla="*/ 0 h 48"/>
                  </a:gdLst>
                  <a:ahLst/>
                  <a:cxnLst>
                    <a:cxn ang="0">
                      <a:pos x="T0" y="T1"/>
                    </a:cxn>
                    <a:cxn ang="0">
                      <a:pos x="T2" y="T3"/>
                    </a:cxn>
                    <a:cxn ang="0">
                      <a:pos x="T4" y="T5"/>
                    </a:cxn>
                    <a:cxn ang="0">
                      <a:pos x="T6" y="T7"/>
                    </a:cxn>
                    <a:cxn ang="0">
                      <a:pos x="T8" y="T9"/>
                    </a:cxn>
                  </a:cxnLst>
                  <a:rect l="0" t="0" r="r" b="b"/>
                  <a:pathLst>
                    <a:path w="32" h="48">
                      <a:moveTo>
                        <a:pt x="17" y="0"/>
                      </a:moveTo>
                      <a:cubicBezTo>
                        <a:pt x="26" y="7"/>
                        <a:pt x="32" y="19"/>
                        <a:pt x="29" y="30"/>
                      </a:cubicBezTo>
                      <a:cubicBezTo>
                        <a:pt x="26" y="41"/>
                        <a:pt x="12" y="48"/>
                        <a:pt x="2" y="42"/>
                      </a:cubicBezTo>
                      <a:cubicBezTo>
                        <a:pt x="1" y="41"/>
                        <a:pt x="1" y="41"/>
                        <a:pt x="0" y="41"/>
                      </a:cubicBezTo>
                      <a:cubicBezTo>
                        <a:pt x="7" y="28"/>
                        <a:pt x="13" y="14"/>
                        <a:pt x="1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81"/>
                <p:cNvSpPr>
                  <a:spLocks/>
                </p:cNvSpPr>
                <p:nvPr/>
              </p:nvSpPr>
              <p:spPr bwMode="auto">
                <a:xfrm>
                  <a:off x="4556" y="1117"/>
                  <a:ext cx="64" cy="106"/>
                </a:xfrm>
                <a:custGeom>
                  <a:avLst/>
                  <a:gdLst>
                    <a:gd name="T0" fmla="*/ 26 w 27"/>
                    <a:gd name="T1" fmla="*/ 20 h 45"/>
                    <a:gd name="T2" fmla="*/ 5 w 27"/>
                    <a:gd name="T3" fmla="*/ 42 h 45"/>
                    <a:gd name="T4" fmla="*/ 2 w 27"/>
                    <a:gd name="T5" fmla="*/ 45 h 45"/>
                    <a:gd name="T6" fmla="*/ 2 w 27"/>
                    <a:gd name="T7" fmla="*/ 45 h 45"/>
                    <a:gd name="T8" fmla="*/ 2 w 27"/>
                    <a:gd name="T9" fmla="*/ 42 h 45"/>
                    <a:gd name="T10" fmla="*/ 0 w 27"/>
                    <a:gd name="T11" fmla="*/ 0 h 45"/>
                    <a:gd name="T12" fmla="*/ 2 w 27"/>
                    <a:gd name="T13" fmla="*/ 1 h 45"/>
                    <a:gd name="T14" fmla="*/ 26 w 27"/>
                    <a:gd name="T15" fmla="*/ 2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5">
                      <a:moveTo>
                        <a:pt x="26" y="20"/>
                      </a:moveTo>
                      <a:cubicBezTo>
                        <a:pt x="27" y="32"/>
                        <a:pt x="16" y="42"/>
                        <a:pt x="5" y="42"/>
                      </a:cubicBezTo>
                      <a:cubicBezTo>
                        <a:pt x="3" y="42"/>
                        <a:pt x="2" y="44"/>
                        <a:pt x="2" y="45"/>
                      </a:cubicBezTo>
                      <a:cubicBezTo>
                        <a:pt x="2" y="45"/>
                        <a:pt x="2" y="45"/>
                        <a:pt x="2" y="45"/>
                      </a:cubicBezTo>
                      <a:cubicBezTo>
                        <a:pt x="2" y="44"/>
                        <a:pt x="2" y="43"/>
                        <a:pt x="2" y="42"/>
                      </a:cubicBezTo>
                      <a:cubicBezTo>
                        <a:pt x="3" y="28"/>
                        <a:pt x="2" y="14"/>
                        <a:pt x="0" y="0"/>
                      </a:cubicBezTo>
                      <a:cubicBezTo>
                        <a:pt x="1" y="1"/>
                        <a:pt x="2" y="1"/>
                        <a:pt x="2" y="1"/>
                      </a:cubicBezTo>
                      <a:cubicBezTo>
                        <a:pt x="14" y="0"/>
                        <a:pt x="25" y="8"/>
                        <a:pt x="26" y="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82"/>
                <p:cNvSpPr>
                  <a:spLocks/>
                </p:cNvSpPr>
                <p:nvPr/>
              </p:nvSpPr>
              <p:spPr bwMode="auto">
                <a:xfrm>
                  <a:off x="4546" y="802"/>
                  <a:ext cx="154" cy="88"/>
                </a:xfrm>
                <a:custGeom>
                  <a:avLst/>
                  <a:gdLst>
                    <a:gd name="T0" fmla="*/ 56 w 65"/>
                    <a:gd name="T1" fmla="*/ 1 h 37"/>
                    <a:gd name="T2" fmla="*/ 62 w 65"/>
                    <a:gd name="T3" fmla="*/ 13 h 37"/>
                    <a:gd name="T4" fmla="*/ 32 w 65"/>
                    <a:gd name="T5" fmla="*/ 32 h 37"/>
                    <a:gd name="T6" fmla="*/ 0 w 65"/>
                    <a:gd name="T7" fmla="*/ 37 h 37"/>
                    <a:gd name="T8" fmla="*/ 28 w 65"/>
                    <a:gd name="T9" fmla="*/ 14 h 37"/>
                    <a:gd name="T10" fmla="*/ 44 w 65"/>
                    <a:gd name="T11" fmla="*/ 4 h 37"/>
                    <a:gd name="T12" fmla="*/ 56 w 65"/>
                    <a:gd name="T13" fmla="*/ 1 h 37"/>
                  </a:gdLst>
                  <a:ahLst/>
                  <a:cxnLst>
                    <a:cxn ang="0">
                      <a:pos x="T0" y="T1"/>
                    </a:cxn>
                    <a:cxn ang="0">
                      <a:pos x="T2" y="T3"/>
                    </a:cxn>
                    <a:cxn ang="0">
                      <a:pos x="T4" y="T5"/>
                    </a:cxn>
                    <a:cxn ang="0">
                      <a:pos x="T6" y="T7"/>
                    </a:cxn>
                    <a:cxn ang="0">
                      <a:pos x="T8" y="T9"/>
                    </a:cxn>
                    <a:cxn ang="0">
                      <a:pos x="T10" y="T11"/>
                    </a:cxn>
                    <a:cxn ang="0">
                      <a:pos x="T12" y="T13"/>
                    </a:cxn>
                  </a:cxnLst>
                  <a:rect l="0" t="0" r="r" b="b"/>
                  <a:pathLst>
                    <a:path w="65" h="37">
                      <a:moveTo>
                        <a:pt x="56" y="1"/>
                      </a:moveTo>
                      <a:cubicBezTo>
                        <a:pt x="62" y="2"/>
                        <a:pt x="65" y="7"/>
                        <a:pt x="62" y="13"/>
                      </a:cubicBezTo>
                      <a:cubicBezTo>
                        <a:pt x="58" y="23"/>
                        <a:pt x="43" y="29"/>
                        <a:pt x="32" y="32"/>
                      </a:cubicBezTo>
                      <a:cubicBezTo>
                        <a:pt x="22" y="35"/>
                        <a:pt x="11" y="36"/>
                        <a:pt x="0" y="37"/>
                      </a:cubicBezTo>
                      <a:cubicBezTo>
                        <a:pt x="8" y="29"/>
                        <a:pt x="18" y="21"/>
                        <a:pt x="28" y="14"/>
                      </a:cubicBezTo>
                      <a:cubicBezTo>
                        <a:pt x="33" y="10"/>
                        <a:pt x="38" y="7"/>
                        <a:pt x="44" y="4"/>
                      </a:cubicBezTo>
                      <a:cubicBezTo>
                        <a:pt x="47" y="2"/>
                        <a:pt x="52" y="0"/>
                        <a:pt x="56" y="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83"/>
                <p:cNvSpPr>
                  <a:spLocks/>
                </p:cNvSpPr>
                <p:nvPr/>
              </p:nvSpPr>
              <p:spPr bwMode="auto">
                <a:xfrm>
                  <a:off x="4428" y="1661"/>
                  <a:ext cx="104" cy="104"/>
                </a:xfrm>
                <a:custGeom>
                  <a:avLst/>
                  <a:gdLst>
                    <a:gd name="T0" fmla="*/ 31 w 44"/>
                    <a:gd name="T1" fmla="*/ 0 h 44"/>
                    <a:gd name="T2" fmla="*/ 3 w 44"/>
                    <a:gd name="T3" fmla="*/ 35 h 44"/>
                    <a:gd name="T4" fmla="*/ 0 w 44"/>
                    <a:gd name="T5" fmla="*/ 36 h 44"/>
                    <a:gd name="T6" fmla="*/ 0 w 44"/>
                    <a:gd name="T7" fmla="*/ 36 h 44"/>
                    <a:gd name="T8" fmla="*/ 1 w 44"/>
                    <a:gd name="T9" fmla="*/ 9 h 44"/>
                    <a:gd name="T10" fmla="*/ 31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31" y="0"/>
                      </a:moveTo>
                      <a:cubicBezTo>
                        <a:pt x="44" y="20"/>
                        <a:pt x="24" y="44"/>
                        <a:pt x="3" y="35"/>
                      </a:cubicBezTo>
                      <a:cubicBezTo>
                        <a:pt x="1" y="35"/>
                        <a:pt x="1" y="36"/>
                        <a:pt x="0" y="36"/>
                      </a:cubicBezTo>
                      <a:cubicBezTo>
                        <a:pt x="0" y="36"/>
                        <a:pt x="0" y="36"/>
                        <a:pt x="0" y="36"/>
                      </a:cubicBezTo>
                      <a:cubicBezTo>
                        <a:pt x="4" y="28"/>
                        <a:pt x="5" y="18"/>
                        <a:pt x="1" y="9"/>
                      </a:cubicBezTo>
                      <a:cubicBezTo>
                        <a:pt x="12" y="11"/>
                        <a:pt x="23" y="8"/>
                        <a:pt x="31"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84"/>
                <p:cNvSpPr>
                  <a:spLocks/>
                </p:cNvSpPr>
                <p:nvPr/>
              </p:nvSpPr>
              <p:spPr bwMode="auto">
                <a:xfrm>
                  <a:off x="4352" y="2165"/>
                  <a:ext cx="35" cy="23"/>
                </a:xfrm>
                <a:custGeom>
                  <a:avLst/>
                  <a:gdLst>
                    <a:gd name="T0" fmla="*/ 14 w 15"/>
                    <a:gd name="T1" fmla="*/ 0 h 10"/>
                    <a:gd name="T2" fmla="*/ 7 w 15"/>
                    <a:gd name="T3" fmla="*/ 9 h 10"/>
                    <a:gd name="T4" fmla="*/ 0 w 15"/>
                    <a:gd name="T5" fmla="*/ 0 h 10"/>
                    <a:gd name="T6" fmla="*/ 14 w 15"/>
                    <a:gd name="T7" fmla="*/ 0 h 10"/>
                  </a:gdLst>
                  <a:ahLst/>
                  <a:cxnLst>
                    <a:cxn ang="0">
                      <a:pos x="T0" y="T1"/>
                    </a:cxn>
                    <a:cxn ang="0">
                      <a:pos x="T2" y="T3"/>
                    </a:cxn>
                    <a:cxn ang="0">
                      <a:pos x="T4" y="T5"/>
                    </a:cxn>
                    <a:cxn ang="0">
                      <a:pos x="T6" y="T7"/>
                    </a:cxn>
                  </a:cxnLst>
                  <a:rect l="0" t="0" r="r" b="b"/>
                  <a:pathLst>
                    <a:path w="15" h="10">
                      <a:moveTo>
                        <a:pt x="14" y="0"/>
                      </a:moveTo>
                      <a:cubicBezTo>
                        <a:pt x="15" y="4"/>
                        <a:pt x="13" y="10"/>
                        <a:pt x="7" y="9"/>
                      </a:cubicBezTo>
                      <a:cubicBezTo>
                        <a:pt x="2" y="9"/>
                        <a:pt x="0" y="4"/>
                        <a:pt x="0" y="0"/>
                      </a:cubicBezTo>
                      <a:cubicBezTo>
                        <a:pt x="4" y="0"/>
                        <a:pt x="9" y="0"/>
                        <a:pt x="14"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85"/>
                <p:cNvSpPr>
                  <a:spLocks/>
                </p:cNvSpPr>
                <p:nvPr/>
              </p:nvSpPr>
              <p:spPr bwMode="auto">
                <a:xfrm>
                  <a:off x="4414" y="1566"/>
                  <a:ext cx="99" cy="114"/>
                </a:xfrm>
                <a:custGeom>
                  <a:avLst/>
                  <a:gdLst>
                    <a:gd name="T0" fmla="*/ 28 w 42"/>
                    <a:gd name="T1" fmla="*/ 1 h 48"/>
                    <a:gd name="T2" fmla="*/ 35 w 42"/>
                    <a:gd name="T3" fmla="*/ 34 h 48"/>
                    <a:gd name="T4" fmla="*/ 3 w 42"/>
                    <a:gd name="T5" fmla="*/ 42 h 48"/>
                    <a:gd name="T6" fmla="*/ 0 w 42"/>
                    <a:gd name="T7" fmla="*/ 43 h 48"/>
                    <a:gd name="T8" fmla="*/ 19 w 42"/>
                    <a:gd name="T9" fmla="*/ 15 h 48"/>
                    <a:gd name="T10" fmla="*/ 26 w 42"/>
                    <a:gd name="T11" fmla="*/ 0 h 48"/>
                    <a:gd name="T12" fmla="*/ 28 w 42"/>
                    <a:gd name="T13" fmla="*/ 1 h 48"/>
                  </a:gdLst>
                  <a:ahLst/>
                  <a:cxnLst>
                    <a:cxn ang="0">
                      <a:pos x="T0" y="T1"/>
                    </a:cxn>
                    <a:cxn ang="0">
                      <a:pos x="T2" y="T3"/>
                    </a:cxn>
                    <a:cxn ang="0">
                      <a:pos x="T4" y="T5"/>
                    </a:cxn>
                    <a:cxn ang="0">
                      <a:pos x="T6" y="T7"/>
                    </a:cxn>
                    <a:cxn ang="0">
                      <a:pos x="T8" y="T9"/>
                    </a:cxn>
                    <a:cxn ang="0">
                      <a:pos x="T10" y="T11"/>
                    </a:cxn>
                    <a:cxn ang="0">
                      <a:pos x="T12" y="T13"/>
                    </a:cxn>
                  </a:cxnLst>
                  <a:rect l="0" t="0" r="r" b="b"/>
                  <a:pathLst>
                    <a:path w="42" h="48">
                      <a:moveTo>
                        <a:pt x="28" y="1"/>
                      </a:moveTo>
                      <a:cubicBezTo>
                        <a:pt x="38" y="8"/>
                        <a:pt x="42" y="23"/>
                        <a:pt x="35" y="34"/>
                      </a:cubicBezTo>
                      <a:cubicBezTo>
                        <a:pt x="29" y="44"/>
                        <a:pt x="14" y="48"/>
                        <a:pt x="3" y="42"/>
                      </a:cubicBezTo>
                      <a:cubicBezTo>
                        <a:pt x="2" y="42"/>
                        <a:pt x="1" y="42"/>
                        <a:pt x="0" y="43"/>
                      </a:cubicBezTo>
                      <a:cubicBezTo>
                        <a:pt x="7" y="34"/>
                        <a:pt x="13" y="24"/>
                        <a:pt x="19" y="15"/>
                      </a:cubicBezTo>
                      <a:cubicBezTo>
                        <a:pt x="21" y="10"/>
                        <a:pt x="24" y="5"/>
                        <a:pt x="26" y="0"/>
                      </a:cubicBezTo>
                      <a:cubicBezTo>
                        <a:pt x="27" y="1"/>
                        <a:pt x="27" y="1"/>
                        <a:pt x="28"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86"/>
                <p:cNvSpPr>
                  <a:spLocks/>
                </p:cNvSpPr>
                <p:nvPr/>
              </p:nvSpPr>
              <p:spPr bwMode="auto">
                <a:xfrm>
                  <a:off x="4542" y="963"/>
                  <a:ext cx="118" cy="80"/>
                </a:xfrm>
                <a:custGeom>
                  <a:avLst/>
                  <a:gdLst>
                    <a:gd name="T0" fmla="*/ 46 w 50"/>
                    <a:gd name="T1" fmla="*/ 3 h 34"/>
                    <a:gd name="T2" fmla="*/ 33 w 50"/>
                    <a:gd name="T3" fmla="*/ 33 h 34"/>
                    <a:gd name="T4" fmla="*/ 32 w 50"/>
                    <a:gd name="T5" fmla="*/ 34 h 34"/>
                    <a:gd name="T6" fmla="*/ 31 w 50"/>
                    <a:gd name="T7" fmla="*/ 27 h 34"/>
                    <a:gd name="T8" fmla="*/ 0 w 50"/>
                    <a:gd name="T9" fmla="*/ 4 h 34"/>
                    <a:gd name="T10" fmla="*/ 42 w 50"/>
                    <a:gd name="T11" fmla="*/ 2 h 34"/>
                    <a:gd name="T12" fmla="*/ 46 w 50"/>
                    <a:gd name="T13" fmla="*/ 3 h 34"/>
                  </a:gdLst>
                  <a:ahLst/>
                  <a:cxnLst>
                    <a:cxn ang="0">
                      <a:pos x="T0" y="T1"/>
                    </a:cxn>
                    <a:cxn ang="0">
                      <a:pos x="T2" y="T3"/>
                    </a:cxn>
                    <a:cxn ang="0">
                      <a:pos x="T4" y="T5"/>
                    </a:cxn>
                    <a:cxn ang="0">
                      <a:pos x="T6" y="T7"/>
                    </a:cxn>
                    <a:cxn ang="0">
                      <a:pos x="T8" y="T9"/>
                    </a:cxn>
                    <a:cxn ang="0">
                      <a:pos x="T10" y="T11"/>
                    </a:cxn>
                    <a:cxn ang="0">
                      <a:pos x="T12" y="T13"/>
                    </a:cxn>
                  </a:cxnLst>
                  <a:rect l="0" t="0" r="r" b="b"/>
                  <a:pathLst>
                    <a:path w="50" h="34">
                      <a:moveTo>
                        <a:pt x="46" y="3"/>
                      </a:moveTo>
                      <a:cubicBezTo>
                        <a:pt x="50" y="15"/>
                        <a:pt x="46" y="29"/>
                        <a:pt x="33" y="33"/>
                      </a:cubicBezTo>
                      <a:cubicBezTo>
                        <a:pt x="33" y="33"/>
                        <a:pt x="32" y="33"/>
                        <a:pt x="32" y="34"/>
                      </a:cubicBezTo>
                      <a:cubicBezTo>
                        <a:pt x="32" y="32"/>
                        <a:pt x="32" y="29"/>
                        <a:pt x="31" y="27"/>
                      </a:cubicBezTo>
                      <a:cubicBezTo>
                        <a:pt x="28" y="13"/>
                        <a:pt x="14" y="4"/>
                        <a:pt x="0" y="4"/>
                      </a:cubicBezTo>
                      <a:cubicBezTo>
                        <a:pt x="14" y="2"/>
                        <a:pt x="28" y="0"/>
                        <a:pt x="42" y="2"/>
                      </a:cubicBezTo>
                      <a:cubicBezTo>
                        <a:pt x="43" y="3"/>
                        <a:pt x="44" y="3"/>
                        <a:pt x="46"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87"/>
                <p:cNvSpPr>
                  <a:spLocks/>
                </p:cNvSpPr>
                <p:nvPr/>
              </p:nvSpPr>
              <p:spPr bwMode="auto">
                <a:xfrm>
                  <a:off x="4684" y="639"/>
                  <a:ext cx="35" cy="31"/>
                </a:xfrm>
                <a:custGeom>
                  <a:avLst/>
                  <a:gdLst>
                    <a:gd name="T0" fmla="*/ 12 w 15"/>
                    <a:gd name="T1" fmla="*/ 4 h 13"/>
                    <a:gd name="T2" fmla="*/ 13 w 15"/>
                    <a:gd name="T3" fmla="*/ 13 h 13"/>
                    <a:gd name="T4" fmla="*/ 0 w 15"/>
                    <a:gd name="T5" fmla="*/ 7 h 13"/>
                    <a:gd name="T6" fmla="*/ 12 w 15"/>
                    <a:gd name="T7" fmla="*/ 4 h 13"/>
                  </a:gdLst>
                  <a:ahLst/>
                  <a:cxnLst>
                    <a:cxn ang="0">
                      <a:pos x="T0" y="T1"/>
                    </a:cxn>
                    <a:cxn ang="0">
                      <a:pos x="T2" y="T3"/>
                    </a:cxn>
                    <a:cxn ang="0">
                      <a:pos x="T4" y="T5"/>
                    </a:cxn>
                    <a:cxn ang="0">
                      <a:pos x="T6" y="T7"/>
                    </a:cxn>
                  </a:cxnLst>
                  <a:rect l="0" t="0" r="r" b="b"/>
                  <a:pathLst>
                    <a:path w="15" h="13">
                      <a:moveTo>
                        <a:pt x="12" y="4"/>
                      </a:moveTo>
                      <a:cubicBezTo>
                        <a:pt x="15" y="6"/>
                        <a:pt x="14" y="10"/>
                        <a:pt x="13" y="13"/>
                      </a:cubicBezTo>
                      <a:cubicBezTo>
                        <a:pt x="9" y="11"/>
                        <a:pt x="5" y="9"/>
                        <a:pt x="0" y="7"/>
                      </a:cubicBezTo>
                      <a:cubicBezTo>
                        <a:pt x="2" y="3"/>
                        <a:pt x="7" y="0"/>
                        <a:pt x="12"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88"/>
                <p:cNvSpPr>
                  <a:spLocks/>
                </p:cNvSpPr>
                <p:nvPr/>
              </p:nvSpPr>
              <p:spPr bwMode="auto">
                <a:xfrm>
                  <a:off x="4342" y="1746"/>
                  <a:ext cx="114" cy="85"/>
                </a:xfrm>
                <a:custGeom>
                  <a:avLst/>
                  <a:gdLst>
                    <a:gd name="T0" fmla="*/ 37 w 48"/>
                    <a:gd name="T1" fmla="*/ 4 h 36"/>
                    <a:gd name="T2" fmla="*/ 40 w 48"/>
                    <a:gd name="T3" fmla="*/ 35 h 36"/>
                    <a:gd name="T4" fmla="*/ 40 w 48"/>
                    <a:gd name="T5" fmla="*/ 36 h 36"/>
                    <a:gd name="T6" fmla="*/ 0 w 48"/>
                    <a:gd name="T7" fmla="*/ 16 h 36"/>
                    <a:gd name="T8" fmla="*/ 31 w 48"/>
                    <a:gd name="T9" fmla="*/ 7 h 36"/>
                    <a:gd name="T10" fmla="*/ 36 w 48"/>
                    <a:gd name="T11" fmla="*/ 0 h 36"/>
                    <a:gd name="T12" fmla="*/ 36 w 48"/>
                    <a:gd name="T13" fmla="*/ 0 h 36"/>
                    <a:gd name="T14" fmla="*/ 37 w 48"/>
                    <a:gd name="T15" fmla="*/ 4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36">
                      <a:moveTo>
                        <a:pt x="37" y="4"/>
                      </a:moveTo>
                      <a:cubicBezTo>
                        <a:pt x="47" y="11"/>
                        <a:pt x="48" y="26"/>
                        <a:pt x="40" y="35"/>
                      </a:cubicBezTo>
                      <a:cubicBezTo>
                        <a:pt x="40" y="35"/>
                        <a:pt x="40" y="35"/>
                        <a:pt x="40" y="36"/>
                      </a:cubicBezTo>
                      <a:cubicBezTo>
                        <a:pt x="25" y="33"/>
                        <a:pt x="11" y="28"/>
                        <a:pt x="0" y="16"/>
                      </a:cubicBezTo>
                      <a:cubicBezTo>
                        <a:pt x="11" y="19"/>
                        <a:pt x="24" y="15"/>
                        <a:pt x="31" y="7"/>
                      </a:cubicBezTo>
                      <a:cubicBezTo>
                        <a:pt x="33" y="5"/>
                        <a:pt x="35" y="3"/>
                        <a:pt x="36" y="0"/>
                      </a:cubicBezTo>
                      <a:cubicBezTo>
                        <a:pt x="36" y="0"/>
                        <a:pt x="36" y="0"/>
                        <a:pt x="36" y="0"/>
                      </a:cubicBezTo>
                      <a:cubicBezTo>
                        <a:pt x="35" y="1"/>
                        <a:pt x="36" y="3"/>
                        <a:pt x="3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89"/>
                <p:cNvSpPr>
                  <a:spLocks/>
                </p:cNvSpPr>
                <p:nvPr/>
              </p:nvSpPr>
              <p:spPr bwMode="auto">
                <a:xfrm>
                  <a:off x="4539" y="1344"/>
                  <a:ext cx="10" cy="14"/>
                </a:xfrm>
                <a:custGeom>
                  <a:avLst/>
                  <a:gdLst>
                    <a:gd name="T0" fmla="*/ 3 w 4"/>
                    <a:gd name="T1" fmla="*/ 6 h 6"/>
                    <a:gd name="T2" fmla="*/ 2 w 4"/>
                    <a:gd name="T3" fmla="*/ 5 h 6"/>
                    <a:gd name="T4" fmla="*/ 0 w 4"/>
                    <a:gd name="T5" fmla="*/ 2 h 6"/>
                    <a:gd name="T6" fmla="*/ 3 w 4"/>
                    <a:gd name="T7" fmla="*/ 0 h 6"/>
                    <a:gd name="T8" fmla="*/ 4 w 4"/>
                    <a:gd name="T9" fmla="*/ 0 h 6"/>
                    <a:gd name="T10" fmla="*/ 3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3" y="6"/>
                      </a:moveTo>
                      <a:cubicBezTo>
                        <a:pt x="3" y="5"/>
                        <a:pt x="3" y="5"/>
                        <a:pt x="2" y="5"/>
                      </a:cubicBezTo>
                      <a:cubicBezTo>
                        <a:pt x="1" y="5"/>
                        <a:pt x="0" y="3"/>
                        <a:pt x="0" y="2"/>
                      </a:cubicBezTo>
                      <a:cubicBezTo>
                        <a:pt x="1" y="1"/>
                        <a:pt x="2" y="0"/>
                        <a:pt x="3" y="0"/>
                      </a:cubicBezTo>
                      <a:cubicBezTo>
                        <a:pt x="4" y="0"/>
                        <a:pt x="4" y="0"/>
                        <a:pt x="4" y="0"/>
                      </a:cubicBezTo>
                      <a:cubicBezTo>
                        <a:pt x="4" y="2"/>
                        <a:pt x="4" y="4"/>
                        <a:pt x="3" y="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90"/>
                <p:cNvSpPr>
                  <a:spLocks noEditPoints="1"/>
                </p:cNvSpPr>
                <p:nvPr/>
              </p:nvSpPr>
              <p:spPr bwMode="auto">
                <a:xfrm>
                  <a:off x="4480" y="977"/>
                  <a:ext cx="83" cy="372"/>
                </a:xfrm>
                <a:custGeom>
                  <a:avLst/>
                  <a:gdLst>
                    <a:gd name="T0" fmla="*/ 29 w 35"/>
                    <a:gd name="T1" fmla="*/ 155 h 157"/>
                    <a:gd name="T2" fmla="*/ 28 w 35"/>
                    <a:gd name="T3" fmla="*/ 155 h 157"/>
                    <a:gd name="T4" fmla="*/ 25 w 35"/>
                    <a:gd name="T5" fmla="*/ 157 h 157"/>
                    <a:gd name="T6" fmla="*/ 24 w 35"/>
                    <a:gd name="T7" fmla="*/ 157 h 157"/>
                    <a:gd name="T8" fmla="*/ 28 w 35"/>
                    <a:gd name="T9" fmla="*/ 135 h 157"/>
                    <a:gd name="T10" fmla="*/ 30 w 35"/>
                    <a:gd name="T11" fmla="*/ 108 h 157"/>
                    <a:gd name="T12" fmla="*/ 18 w 35"/>
                    <a:gd name="T13" fmla="*/ 118 h 157"/>
                    <a:gd name="T14" fmla="*/ 27 w 35"/>
                    <a:gd name="T15" fmla="*/ 135 h 157"/>
                    <a:gd name="T16" fmla="*/ 7 w 35"/>
                    <a:gd name="T17" fmla="*/ 151 h 157"/>
                    <a:gd name="T18" fmla="*/ 6 w 35"/>
                    <a:gd name="T19" fmla="*/ 149 h 157"/>
                    <a:gd name="T20" fmla="*/ 23 w 35"/>
                    <a:gd name="T21" fmla="*/ 137 h 157"/>
                    <a:gd name="T22" fmla="*/ 11 w 35"/>
                    <a:gd name="T23" fmla="*/ 120 h 157"/>
                    <a:gd name="T24" fmla="*/ 9 w 35"/>
                    <a:gd name="T25" fmla="*/ 119 h 157"/>
                    <a:gd name="T26" fmla="*/ 10 w 35"/>
                    <a:gd name="T27" fmla="*/ 116 h 157"/>
                    <a:gd name="T28" fmla="*/ 10 w 35"/>
                    <a:gd name="T29" fmla="*/ 116 h 157"/>
                    <a:gd name="T30" fmla="*/ 28 w 35"/>
                    <a:gd name="T31" fmla="*/ 100 h 157"/>
                    <a:gd name="T32" fmla="*/ 9 w 35"/>
                    <a:gd name="T33" fmla="*/ 84 h 157"/>
                    <a:gd name="T34" fmla="*/ 9 w 35"/>
                    <a:gd name="T35" fmla="*/ 80 h 157"/>
                    <a:gd name="T36" fmla="*/ 9 w 35"/>
                    <a:gd name="T37" fmla="*/ 80 h 157"/>
                    <a:gd name="T38" fmla="*/ 11 w 35"/>
                    <a:gd name="T39" fmla="*/ 77 h 157"/>
                    <a:gd name="T40" fmla="*/ 21 w 35"/>
                    <a:gd name="T41" fmla="*/ 76 h 157"/>
                    <a:gd name="T42" fmla="*/ 27 w 35"/>
                    <a:gd name="T43" fmla="*/ 64 h 157"/>
                    <a:gd name="T44" fmla="*/ 5 w 35"/>
                    <a:gd name="T45" fmla="*/ 53 h 157"/>
                    <a:gd name="T46" fmla="*/ 5 w 35"/>
                    <a:gd name="T47" fmla="*/ 53 h 157"/>
                    <a:gd name="T48" fmla="*/ 4 w 35"/>
                    <a:gd name="T49" fmla="*/ 49 h 157"/>
                    <a:gd name="T50" fmla="*/ 5 w 35"/>
                    <a:gd name="T51" fmla="*/ 49 h 157"/>
                    <a:gd name="T52" fmla="*/ 18 w 35"/>
                    <a:gd name="T53" fmla="*/ 41 h 157"/>
                    <a:gd name="T54" fmla="*/ 17 w 35"/>
                    <a:gd name="T55" fmla="*/ 27 h 157"/>
                    <a:gd name="T56" fmla="*/ 6 w 35"/>
                    <a:gd name="T57" fmla="*/ 21 h 157"/>
                    <a:gd name="T58" fmla="*/ 0 w 35"/>
                    <a:gd name="T59" fmla="*/ 21 h 157"/>
                    <a:gd name="T60" fmla="*/ 0 w 35"/>
                    <a:gd name="T61" fmla="*/ 17 h 157"/>
                    <a:gd name="T62" fmla="*/ 23 w 35"/>
                    <a:gd name="T63" fmla="*/ 27 h 157"/>
                    <a:gd name="T64" fmla="*/ 16 w 35"/>
                    <a:gd name="T65" fmla="*/ 1 h 157"/>
                    <a:gd name="T66" fmla="*/ 19 w 35"/>
                    <a:gd name="T67" fmla="*/ 0 h 157"/>
                    <a:gd name="T68" fmla="*/ 21 w 35"/>
                    <a:gd name="T69" fmla="*/ 1 h 157"/>
                    <a:gd name="T70" fmla="*/ 21 w 35"/>
                    <a:gd name="T71" fmla="*/ 1 h 157"/>
                    <a:gd name="T72" fmla="*/ 25 w 35"/>
                    <a:gd name="T73" fmla="*/ 17 h 157"/>
                    <a:gd name="T74" fmla="*/ 32 w 35"/>
                    <a:gd name="T75" fmla="*/ 56 h 157"/>
                    <a:gd name="T76" fmla="*/ 32 w 35"/>
                    <a:gd name="T77" fmla="*/ 59 h 157"/>
                    <a:gd name="T78" fmla="*/ 34 w 35"/>
                    <a:gd name="T79" fmla="*/ 101 h 157"/>
                    <a:gd name="T80" fmla="*/ 34 w 35"/>
                    <a:gd name="T81" fmla="*/ 104 h 157"/>
                    <a:gd name="T82" fmla="*/ 29 w 35"/>
                    <a:gd name="T83" fmla="*/ 155 h 157"/>
                    <a:gd name="T84" fmla="*/ 30 w 35"/>
                    <a:gd name="T85" fmla="*/ 89 h 157"/>
                    <a:gd name="T86" fmla="*/ 29 w 35"/>
                    <a:gd name="T87" fmla="*/ 74 h 157"/>
                    <a:gd name="T88" fmla="*/ 26 w 35"/>
                    <a:gd name="T89" fmla="*/ 78 h 157"/>
                    <a:gd name="T90" fmla="*/ 19 w 35"/>
                    <a:gd name="T91" fmla="*/ 81 h 157"/>
                    <a:gd name="T92" fmla="*/ 30 w 35"/>
                    <a:gd name="T93" fmla="*/ 89 h 157"/>
                    <a:gd name="T94" fmla="*/ 27 w 35"/>
                    <a:gd name="T95" fmla="*/ 53 h 157"/>
                    <a:gd name="T96" fmla="*/ 25 w 35"/>
                    <a:gd name="T97" fmla="*/ 38 h 157"/>
                    <a:gd name="T98" fmla="*/ 14 w 35"/>
                    <a:gd name="T99" fmla="*/ 49 h 157"/>
                    <a:gd name="T100" fmla="*/ 27 w 35"/>
                    <a:gd name="T101" fmla="*/ 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157">
                      <a:moveTo>
                        <a:pt x="29" y="155"/>
                      </a:moveTo>
                      <a:cubicBezTo>
                        <a:pt x="29" y="155"/>
                        <a:pt x="29" y="155"/>
                        <a:pt x="28" y="155"/>
                      </a:cubicBezTo>
                      <a:cubicBezTo>
                        <a:pt x="27" y="155"/>
                        <a:pt x="26" y="156"/>
                        <a:pt x="25" y="157"/>
                      </a:cubicBezTo>
                      <a:cubicBezTo>
                        <a:pt x="24" y="157"/>
                        <a:pt x="24" y="157"/>
                        <a:pt x="24" y="157"/>
                      </a:cubicBezTo>
                      <a:cubicBezTo>
                        <a:pt x="26" y="150"/>
                        <a:pt x="27" y="142"/>
                        <a:pt x="28" y="135"/>
                      </a:cubicBezTo>
                      <a:cubicBezTo>
                        <a:pt x="29" y="126"/>
                        <a:pt x="29" y="117"/>
                        <a:pt x="30" y="108"/>
                      </a:cubicBezTo>
                      <a:cubicBezTo>
                        <a:pt x="27" y="112"/>
                        <a:pt x="22" y="115"/>
                        <a:pt x="18" y="118"/>
                      </a:cubicBezTo>
                      <a:cubicBezTo>
                        <a:pt x="24" y="121"/>
                        <a:pt x="28" y="128"/>
                        <a:pt x="27" y="135"/>
                      </a:cubicBezTo>
                      <a:cubicBezTo>
                        <a:pt x="26" y="144"/>
                        <a:pt x="17" y="151"/>
                        <a:pt x="7" y="151"/>
                      </a:cubicBezTo>
                      <a:cubicBezTo>
                        <a:pt x="6" y="149"/>
                        <a:pt x="6" y="149"/>
                        <a:pt x="6" y="149"/>
                      </a:cubicBezTo>
                      <a:cubicBezTo>
                        <a:pt x="13" y="148"/>
                        <a:pt x="21" y="144"/>
                        <a:pt x="23" y="137"/>
                      </a:cubicBezTo>
                      <a:cubicBezTo>
                        <a:pt x="25" y="129"/>
                        <a:pt x="19" y="120"/>
                        <a:pt x="11" y="120"/>
                      </a:cubicBezTo>
                      <a:cubicBezTo>
                        <a:pt x="10" y="120"/>
                        <a:pt x="10" y="120"/>
                        <a:pt x="9" y="119"/>
                      </a:cubicBezTo>
                      <a:cubicBezTo>
                        <a:pt x="10" y="116"/>
                        <a:pt x="10" y="116"/>
                        <a:pt x="10" y="116"/>
                      </a:cubicBezTo>
                      <a:cubicBezTo>
                        <a:pt x="10" y="116"/>
                        <a:pt x="10" y="116"/>
                        <a:pt x="10" y="116"/>
                      </a:cubicBezTo>
                      <a:cubicBezTo>
                        <a:pt x="18" y="114"/>
                        <a:pt x="27" y="109"/>
                        <a:pt x="28" y="100"/>
                      </a:cubicBezTo>
                      <a:cubicBezTo>
                        <a:pt x="30" y="88"/>
                        <a:pt x="18" y="84"/>
                        <a:pt x="9" y="84"/>
                      </a:cubicBezTo>
                      <a:cubicBezTo>
                        <a:pt x="9" y="80"/>
                        <a:pt x="9" y="80"/>
                        <a:pt x="9" y="80"/>
                      </a:cubicBezTo>
                      <a:cubicBezTo>
                        <a:pt x="9" y="80"/>
                        <a:pt x="9" y="80"/>
                        <a:pt x="9" y="80"/>
                      </a:cubicBezTo>
                      <a:cubicBezTo>
                        <a:pt x="8" y="79"/>
                        <a:pt x="9" y="77"/>
                        <a:pt x="11" y="77"/>
                      </a:cubicBezTo>
                      <a:cubicBezTo>
                        <a:pt x="14" y="77"/>
                        <a:pt x="18" y="77"/>
                        <a:pt x="21" y="76"/>
                      </a:cubicBezTo>
                      <a:cubicBezTo>
                        <a:pt x="26" y="73"/>
                        <a:pt x="27" y="68"/>
                        <a:pt x="27" y="64"/>
                      </a:cubicBezTo>
                      <a:cubicBezTo>
                        <a:pt x="27" y="52"/>
                        <a:pt x="14" y="53"/>
                        <a:pt x="5" y="53"/>
                      </a:cubicBezTo>
                      <a:cubicBezTo>
                        <a:pt x="5" y="53"/>
                        <a:pt x="5" y="53"/>
                        <a:pt x="5" y="53"/>
                      </a:cubicBezTo>
                      <a:cubicBezTo>
                        <a:pt x="4" y="49"/>
                        <a:pt x="4" y="49"/>
                        <a:pt x="4" y="49"/>
                      </a:cubicBezTo>
                      <a:cubicBezTo>
                        <a:pt x="4" y="49"/>
                        <a:pt x="4" y="49"/>
                        <a:pt x="5" y="49"/>
                      </a:cubicBezTo>
                      <a:cubicBezTo>
                        <a:pt x="9" y="47"/>
                        <a:pt x="14" y="44"/>
                        <a:pt x="18" y="41"/>
                      </a:cubicBezTo>
                      <a:cubicBezTo>
                        <a:pt x="23" y="36"/>
                        <a:pt x="22" y="31"/>
                        <a:pt x="17" y="27"/>
                      </a:cubicBezTo>
                      <a:cubicBezTo>
                        <a:pt x="14" y="24"/>
                        <a:pt x="10" y="22"/>
                        <a:pt x="6" y="21"/>
                      </a:cubicBezTo>
                      <a:cubicBezTo>
                        <a:pt x="4" y="21"/>
                        <a:pt x="2" y="21"/>
                        <a:pt x="0" y="21"/>
                      </a:cubicBezTo>
                      <a:cubicBezTo>
                        <a:pt x="0" y="17"/>
                        <a:pt x="0" y="17"/>
                        <a:pt x="0" y="17"/>
                      </a:cubicBezTo>
                      <a:cubicBezTo>
                        <a:pt x="8" y="16"/>
                        <a:pt x="18" y="21"/>
                        <a:pt x="23" y="27"/>
                      </a:cubicBezTo>
                      <a:cubicBezTo>
                        <a:pt x="21" y="18"/>
                        <a:pt x="19" y="9"/>
                        <a:pt x="16" y="1"/>
                      </a:cubicBezTo>
                      <a:cubicBezTo>
                        <a:pt x="19" y="0"/>
                        <a:pt x="19" y="0"/>
                        <a:pt x="19" y="0"/>
                      </a:cubicBezTo>
                      <a:cubicBezTo>
                        <a:pt x="19" y="1"/>
                        <a:pt x="20" y="1"/>
                        <a:pt x="21" y="1"/>
                      </a:cubicBezTo>
                      <a:cubicBezTo>
                        <a:pt x="21" y="1"/>
                        <a:pt x="21" y="1"/>
                        <a:pt x="21" y="1"/>
                      </a:cubicBezTo>
                      <a:cubicBezTo>
                        <a:pt x="22" y="6"/>
                        <a:pt x="24" y="12"/>
                        <a:pt x="25" y="17"/>
                      </a:cubicBezTo>
                      <a:cubicBezTo>
                        <a:pt x="28" y="30"/>
                        <a:pt x="31" y="43"/>
                        <a:pt x="32" y="56"/>
                      </a:cubicBezTo>
                      <a:cubicBezTo>
                        <a:pt x="32" y="57"/>
                        <a:pt x="32" y="58"/>
                        <a:pt x="32" y="59"/>
                      </a:cubicBezTo>
                      <a:cubicBezTo>
                        <a:pt x="34" y="73"/>
                        <a:pt x="35" y="87"/>
                        <a:pt x="34" y="101"/>
                      </a:cubicBezTo>
                      <a:cubicBezTo>
                        <a:pt x="34" y="102"/>
                        <a:pt x="34" y="103"/>
                        <a:pt x="34" y="104"/>
                      </a:cubicBezTo>
                      <a:cubicBezTo>
                        <a:pt x="34" y="121"/>
                        <a:pt x="32" y="138"/>
                        <a:pt x="29" y="155"/>
                      </a:cubicBezTo>
                      <a:close/>
                      <a:moveTo>
                        <a:pt x="30" y="89"/>
                      </a:moveTo>
                      <a:cubicBezTo>
                        <a:pt x="30" y="84"/>
                        <a:pt x="29" y="79"/>
                        <a:pt x="29" y="74"/>
                      </a:cubicBezTo>
                      <a:cubicBezTo>
                        <a:pt x="28" y="75"/>
                        <a:pt x="27" y="77"/>
                        <a:pt x="26" y="78"/>
                      </a:cubicBezTo>
                      <a:cubicBezTo>
                        <a:pt x="24" y="79"/>
                        <a:pt x="22" y="80"/>
                        <a:pt x="19" y="81"/>
                      </a:cubicBezTo>
                      <a:cubicBezTo>
                        <a:pt x="23" y="82"/>
                        <a:pt x="27" y="85"/>
                        <a:pt x="30" y="89"/>
                      </a:cubicBezTo>
                      <a:close/>
                      <a:moveTo>
                        <a:pt x="27" y="53"/>
                      </a:moveTo>
                      <a:cubicBezTo>
                        <a:pt x="26" y="48"/>
                        <a:pt x="26" y="43"/>
                        <a:pt x="25" y="38"/>
                      </a:cubicBezTo>
                      <a:cubicBezTo>
                        <a:pt x="23" y="43"/>
                        <a:pt x="18" y="46"/>
                        <a:pt x="14" y="49"/>
                      </a:cubicBezTo>
                      <a:cubicBezTo>
                        <a:pt x="19" y="49"/>
                        <a:pt x="24" y="50"/>
                        <a:pt x="27" y="5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91"/>
                <p:cNvSpPr>
                  <a:spLocks/>
                </p:cNvSpPr>
                <p:nvPr/>
              </p:nvSpPr>
              <p:spPr bwMode="auto">
                <a:xfrm>
                  <a:off x="4515" y="1443"/>
                  <a:ext cx="10" cy="17"/>
                </a:xfrm>
                <a:custGeom>
                  <a:avLst/>
                  <a:gdLst>
                    <a:gd name="T0" fmla="*/ 1 w 4"/>
                    <a:gd name="T1" fmla="*/ 3 h 7"/>
                    <a:gd name="T2" fmla="*/ 4 w 4"/>
                    <a:gd name="T3" fmla="*/ 1 h 7"/>
                    <a:gd name="T4" fmla="*/ 2 w 4"/>
                    <a:gd name="T5" fmla="*/ 7 h 7"/>
                    <a:gd name="T6" fmla="*/ 2 w 4"/>
                    <a:gd name="T7" fmla="*/ 7 h 7"/>
                    <a:gd name="T8" fmla="*/ 1 w 4"/>
                    <a:gd name="T9" fmla="*/ 4 h 7"/>
                    <a:gd name="T10" fmla="*/ 1 w 4"/>
                    <a:gd name="T11" fmla="*/ 3 h 7"/>
                  </a:gdLst>
                  <a:ahLst/>
                  <a:cxnLst>
                    <a:cxn ang="0">
                      <a:pos x="T0" y="T1"/>
                    </a:cxn>
                    <a:cxn ang="0">
                      <a:pos x="T2" y="T3"/>
                    </a:cxn>
                    <a:cxn ang="0">
                      <a:pos x="T4" y="T5"/>
                    </a:cxn>
                    <a:cxn ang="0">
                      <a:pos x="T6" y="T7"/>
                    </a:cxn>
                    <a:cxn ang="0">
                      <a:pos x="T8" y="T9"/>
                    </a:cxn>
                    <a:cxn ang="0">
                      <a:pos x="T10" y="T11"/>
                    </a:cxn>
                  </a:cxnLst>
                  <a:rect l="0" t="0" r="r" b="b"/>
                  <a:pathLst>
                    <a:path w="4" h="7">
                      <a:moveTo>
                        <a:pt x="1" y="3"/>
                      </a:moveTo>
                      <a:cubicBezTo>
                        <a:pt x="1" y="1"/>
                        <a:pt x="3" y="0"/>
                        <a:pt x="4" y="1"/>
                      </a:cubicBezTo>
                      <a:cubicBezTo>
                        <a:pt x="3" y="3"/>
                        <a:pt x="3" y="5"/>
                        <a:pt x="2" y="7"/>
                      </a:cubicBezTo>
                      <a:cubicBezTo>
                        <a:pt x="2" y="7"/>
                        <a:pt x="2" y="7"/>
                        <a:pt x="2" y="7"/>
                      </a:cubicBezTo>
                      <a:cubicBezTo>
                        <a:pt x="1" y="6"/>
                        <a:pt x="0" y="5"/>
                        <a:pt x="1" y="4"/>
                      </a:cubicBezTo>
                      <a:cubicBezTo>
                        <a:pt x="1" y="4"/>
                        <a:pt x="1" y="3"/>
                        <a:pt x="1"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92"/>
                <p:cNvSpPr>
                  <a:spLocks noEditPoints="1"/>
                </p:cNvSpPr>
                <p:nvPr/>
              </p:nvSpPr>
              <p:spPr bwMode="auto">
                <a:xfrm>
                  <a:off x="4444" y="1448"/>
                  <a:ext cx="76" cy="113"/>
                </a:xfrm>
                <a:custGeom>
                  <a:avLst/>
                  <a:gdLst>
                    <a:gd name="T0" fmla="*/ 32 w 32"/>
                    <a:gd name="T1" fmla="*/ 5 h 48"/>
                    <a:gd name="T2" fmla="*/ 32 w 32"/>
                    <a:gd name="T3" fmla="*/ 5 h 48"/>
                    <a:gd name="T4" fmla="*/ 15 w 32"/>
                    <a:gd name="T5" fmla="*/ 46 h 48"/>
                    <a:gd name="T6" fmla="*/ 14 w 32"/>
                    <a:gd name="T7" fmla="*/ 48 h 48"/>
                    <a:gd name="T8" fmla="*/ 10 w 32"/>
                    <a:gd name="T9" fmla="*/ 46 h 48"/>
                    <a:gd name="T10" fmla="*/ 16 w 32"/>
                    <a:gd name="T11" fmla="*/ 34 h 48"/>
                    <a:gd name="T12" fmla="*/ 0 w 32"/>
                    <a:gd name="T13" fmla="*/ 37 h 48"/>
                    <a:gd name="T14" fmla="*/ 0 w 32"/>
                    <a:gd name="T15" fmla="*/ 34 h 48"/>
                    <a:gd name="T16" fmla="*/ 15 w 32"/>
                    <a:gd name="T17" fmla="*/ 30 h 48"/>
                    <a:gd name="T18" fmla="*/ 4 w 32"/>
                    <a:gd name="T19" fmla="*/ 11 h 48"/>
                    <a:gd name="T20" fmla="*/ 4 w 32"/>
                    <a:gd name="T21" fmla="*/ 10 h 48"/>
                    <a:gd name="T22" fmla="*/ 5 w 32"/>
                    <a:gd name="T23" fmla="*/ 7 h 48"/>
                    <a:gd name="T24" fmla="*/ 6 w 32"/>
                    <a:gd name="T25" fmla="*/ 7 h 48"/>
                    <a:gd name="T26" fmla="*/ 27 w 32"/>
                    <a:gd name="T27" fmla="*/ 1 h 48"/>
                    <a:gd name="T28" fmla="*/ 28 w 32"/>
                    <a:gd name="T29" fmla="*/ 0 h 48"/>
                    <a:gd name="T30" fmla="*/ 31 w 32"/>
                    <a:gd name="T31" fmla="*/ 1 h 48"/>
                    <a:gd name="T32" fmla="*/ 31 w 32"/>
                    <a:gd name="T33" fmla="*/ 2 h 48"/>
                    <a:gd name="T34" fmla="*/ 32 w 32"/>
                    <a:gd name="T35" fmla="*/ 5 h 48"/>
                    <a:gd name="T36" fmla="*/ 21 w 32"/>
                    <a:gd name="T37" fmla="*/ 22 h 48"/>
                    <a:gd name="T38" fmla="*/ 26 w 32"/>
                    <a:gd name="T39" fmla="*/ 9 h 48"/>
                    <a:gd name="T40" fmla="*/ 14 w 32"/>
                    <a:gd name="T41" fmla="*/ 12 h 48"/>
                    <a:gd name="T42" fmla="*/ 21 w 32"/>
                    <a:gd name="T43"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48">
                      <a:moveTo>
                        <a:pt x="32" y="5"/>
                      </a:moveTo>
                      <a:cubicBezTo>
                        <a:pt x="32" y="5"/>
                        <a:pt x="32" y="5"/>
                        <a:pt x="32" y="5"/>
                      </a:cubicBezTo>
                      <a:cubicBezTo>
                        <a:pt x="28" y="19"/>
                        <a:pt x="22" y="33"/>
                        <a:pt x="15" y="46"/>
                      </a:cubicBezTo>
                      <a:cubicBezTo>
                        <a:pt x="15" y="47"/>
                        <a:pt x="14" y="47"/>
                        <a:pt x="14" y="48"/>
                      </a:cubicBezTo>
                      <a:cubicBezTo>
                        <a:pt x="10" y="46"/>
                        <a:pt x="10" y="46"/>
                        <a:pt x="10" y="46"/>
                      </a:cubicBezTo>
                      <a:cubicBezTo>
                        <a:pt x="12" y="42"/>
                        <a:pt x="14" y="38"/>
                        <a:pt x="16" y="34"/>
                      </a:cubicBezTo>
                      <a:cubicBezTo>
                        <a:pt x="11" y="37"/>
                        <a:pt x="5" y="38"/>
                        <a:pt x="0" y="37"/>
                      </a:cubicBezTo>
                      <a:cubicBezTo>
                        <a:pt x="0" y="34"/>
                        <a:pt x="0" y="34"/>
                        <a:pt x="0" y="34"/>
                      </a:cubicBezTo>
                      <a:cubicBezTo>
                        <a:pt x="5" y="35"/>
                        <a:pt x="11" y="34"/>
                        <a:pt x="15" y="30"/>
                      </a:cubicBezTo>
                      <a:cubicBezTo>
                        <a:pt x="22" y="22"/>
                        <a:pt x="10" y="14"/>
                        <a:pt x="4" y="11"/>
                      </a:cubicBezTo>
                      <a:cubicBezTo>
                        <a:pt x="4" y="10"/>
                        <a:pt x="4" y="10"/>
                        <a:pt x="4" y="10"/>
                      </a:cubicBezTo>
                      <a:cubicBezTo>
                        <a:pt x="5" y="7"/>
                        <a:pt x="5" y="7"/>
                        <a:pt x="5" y="7"/>
                      </a:cubicBezTo>
                      <a:cubicBezTo>
                        <a:pt x="5" y="7"/>
                        <a:pt x="5" y="7"/>
                        <a:pt x="6" y="7"/>
                      </a:cubicBezTo>
                      <a:cubicBezTo>
                        <a:pt x="13" y="9"/>
                        <a:pt x="23" y="9"/>
                        <a:pt x="27" y="1"/>
                      </a:cubicBezTo>
                      <a:cubicBezTo>
                        <a:pt x="28" y="1"/>
                        <a:pt x="28" y="0"/>
                        <a:pt x="28" y="0"/>
                      </a:cubicBezTo>
                      <a:cubicBezTo>
                        <a:pt x="31" y="1"/>
                        <a:pt x="31" y="1"/>
                        <a:pt x="31" y="1"/>
                      </a:cubicBezTo>
                      <a:cubicBezTo>
                        <a:pt x="31" y="1"/>
                        <a:pt x="31" y="2"/>
                        <a:pt x="31" y="2"/>
                      </a:cubicBezTo>
                      <a:cubicBezTo>
                        <a:pt x="30" y="3"/>
                        <a:pt x="31" y="4"/>
                        <a:pt x="32" y="5"/>
                      </a:cubicBezTo>
                      <a:close/>
                      <a:moveTo>
                        <a:pt x="21" y="22"/>
                      </a:moveTo>
                      <a:cubicBezTo>
                        <a:pt x="23" y="18"/>
                        <a:pt x="24" y="13"/>
                        <a:pt x="26" y="9"/>
                      </a:cubicBezTo>
                      <a:cubicBezTo>
                        <a:pt x="23" y="11"/>
                        <a:pt x="18" y="12"/>
                        <a:pt x="14" y="12"/>
                      </a:cubicBezTo>
                      <a:cubicBezTo>
                        <a:pt x="17" y="15"/>
                        <a:pt x="20" y="19"/>
                        <a:pt x="21" y="2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93"/>
                <p:cNvSpPr>
                  <a:spLocks/>
                </p:cNvSpPr>
                <p:nvPr/>
              </p:nvSpPr>
              <p:spPr bwMode="auto">
                <a:xfrm>
                  <a:off x="4497" y="1296"/>
                  <a:ext cx="49" cy="79"/>
                </a:xfrm>
                <a:custGeom>
                  <a:avLst/>
                  <a:gdLst>
                    <a:gd name="T0" fmla="*/ 17 w 21"/>
                    <a:gd name="T1" fmla="*/ 22 h 33"/>
                    <a:gd name="T2" fmla="*/ 15 w 21"/>
                    <a:gd name="T3" fmla="*/ 33 h 33"/>
                    <a:gd name="T4" fmla="*/ 0 w 21"/>
                    <a:gd name="T5" fmla="*/ 16 h 33"/>
                    <a:gd name="T6" fmla="*/ 20 w 21"/>
                    <a:gd name="T7" fmla="*/ 0 h 33"/>
                    <a:gd name="T8" fmla="*/ 21 w 21"/>
                    <a:gd name="T9" fmla="*/ 0 h 33"/>
                    <a:gd name="T10" fmla="*/ 17 w 21"/>
                    <a:gd name="T11" fmla="*/ 22 h 33"/>
                  </a:gdLst>
                  <a:ahLst/>
                  <a:cxnLst>
                    <a:cxn ang="0">
                      <a:pos x="T0" y="T1"/>
                    </a:cxn>
                    <a:cxn ang="0">
                      <a:pos x="T2" y="T3"/>
                    </a:cxn>
                    <a:cxn ang="0">
                      <a:pos x="T4" y="T5"/>
                    </a:cxn>
                    <a:cxn ang="0">
                      <a:pos x="T6" y="T7"/>
                    </a:cxn>
                    <a:cxn ang="0">
                      <a:pos x="T8" y="T9"/>
                    </a:cxn>
                    <a:cxn ang="0">
                      <a:pos x="T10" y="T11"/>
                    </a:cxn>
                  </a:cxnLst>
                  <a:rect l="0" t="0" r="r" b="b"/>
                  <a:pathLst>
                    <a:path w="21" h="33">
                      <a:moveTo>
                        <a:pt x="17" y="22"/>
                      </a:moveTo>
                      <a:cubicBezTo>
                        <a:pt x="17" y="25"/>
                        <a:pt x="16" y="29"/>
                        <a:pt x="15" y="33"/>
                      </a:cubicBezTo>
                      <a:cubicBezTo>
                        <a:pt x="15" y="25"/>
                        <a:pt x="8" y="19"/>
                        <a:pt x="0" y="16"/>
                      </a:cubicBezTo>
                      <a:cubicBezTo>
                        <a:pt x="10" y="16"/>
                        <a:pt x="19" y="9"/>
                        <a:pt x="20" y="0"/>
                      </a:cubicBezTo>
                      <a:cubicBezTo>
                        <a:pt x="21" y="0"/>
                        <a:pt x="21" y="0"/>
                        <a:pt x="21" y="0"/>
                      </a:cubicBezTo>
                      <a:cubicBezTo>
                        <a:pt x="20" y="7"/>
                        <a:pt x="19" y="15"/>
                        <a:pt x="17" y="2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94"/>
                <p:cNvSpPr>
                  <a:spLocks/>
                </p:cNvSpPr>
                <p:nvPr/>
              </p:nvSpPr>
              <p:spPr bwMode="auto">
                <a:xfrm>
                  <a:off x="4501" y="1386"/>
                  <a:ext cx="29" cy="41"/>
                </a:xfrm>
                <a:custGeom>
                  <a:avLst/>
                  <a:gdLst>
                    <a:gd name="T0" fmla="*/ 12 w 12"/>
                    <a:gd name="T1" fmla="*/ 0 h 17"/>
                    <a:gd name="T2" fmla="*/ 8 w 12"/>
                    <a:gd name="T3" fmla="*/ 17 h 17"/>
                    <a:gd name="T4" fmla="*/ 0 w 12"/>
                    <a:gd name="T5" fmla="*/ 8 h 17"/>
                    <a:gd name="T6" fmla="*/ 12 w 12"/>
                    <a:gd name="T7" fmla="*/ 0 h 17"/>
                  </a:gdLst>
                  <a:ahLst/>
                  <a:cxnLst>
                    <a:cxn ang="0">
                      <a:pos x="T0" y="T1"/>
                    </a:cxn>
                    <a:cxn ang="0">
                      <a:pos x="T2" y="T3"/>
                    </a:cxn>
                    <a:cxn ang="0">
                      <a:pos x="T4" y="T5"/>
                    </a:cxn>
                    <a:cxn ang="0">
                      <a:pos x="T6" y="T7"/>
                    </a:cxn>
                  </a:cxnLst>
                  <a:rect l="0" t="0" r="r" b="b"/>
                  <a:pathLst>
                    <a:path w="12" h="17">
                      <a:moveTo>
                        <a:pt x="12" y="0"/>
                      </a:moveTo>
                      <a:cubicBezTo>
                        <a:pt x="11" y="5"/>
                        <a:pt x="9" y="11"/>
                        <a:pt x="8" y="17"/>
                      </a:cubicBezTo>
                      <a:cubicBezTo>
                        <a:pt x="6" y="14"/>
                        <a:pt x="3" y="11"/>
                        <a:pt x="0" y="8"/>
                      </a:cubicBezTo>
                      <a:cubicBezTo>
                        <a:pt x="5" y="8"/>
                        <a:pt x="10" y="5"/>
                        <a:pt x="1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95"/>
                <p:cNvSpPr>
                  <a:spLocks/>
                </p:cNvSpPr>
                <p:nvPr/>
              </p:nvSpPr>
              <p:spPr bwMode="auto">
                <a:xfrm>
                  <a:off x="4456" y="1405"/>
                  <a:ext cx="62" cy="64"/>
                </a:xfrm>
                <a:custGeom>
                  <a:avLst/>
                  <a:gdLst>
                    <a:gd name="T0" fmla="*/ 9 w 26"/>
                    <a:gd name="T1" fmla="*/ 0 h 27"/>
                    <a:gd name="T2" fmla="*/ 23 w 26"/>
                    <a:gd name="T3" fmla="*/ 18 h 27"/>
                    <a:gd name="T4" fmla="*/ 22 w 26"/>
                    <a:gd name="T5" fmla="*/ 19 h 27"/>
                    <a:gd name="T6" fmla="*/ 1 w 26"/>
                    <a:gd name="T7" fmla="*/ 25 h 27"/>
                    <a:gd name="T8" fmla="*/ 0 w 26"/>
                    <a:gd name="T9" fmla="*/ 25 h 27"/>
                    <a:gd name="T10" fmla="*/ 3 w 26"/>
                    <a:gd name="T11" fmla="*/ 18 h 27"/>
                    <a:gd name="T12" fmla="*/ 14 w 26"/>
                    <a:gd name="T13" fmla="*/ 19 h 27"/>
                    <a:gd name="T14" fmla="*/ 6 w 26"/>
                    <a:gd name="T15" fmla="*/ 7 h 27"/>
                    <a:gd name="T16" fmla="*/ 9 w 26"/>
                    <a:gd name="T17" fmla="*/ 0 h 27"/>
                    <a:gd name="T18" fmla="*/ 9 w 2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9" y="0"/>
                      </a:moveTo>
                      <a:cubicBezTo>
                        <a:pt x="17" y="2"/>
                        <a:pt x="26" y="9"/>
                        <a:pt x="23" y="18"/>
                      </a:cubicBezTo>
                      <a:cubicBezTo>
                        <a:pt x="23" y="18"/>
                        <a:pt x="23" y="19"/>
                        <a:pt x="22" y="19"/>
                      </a:cubicBezTo>
                      <a:cubicBezTo>
                        <a:pt x="18" y="27"/>
                        <a:pt x="8" y="27"/>
                        <a:pt x="1" y="25"/>
                      </a:cubicBezTo>
                      <a:cubicBezTo>
                        <a:pt x="0" y="25"/>
                        <a:pt x="0" y="25"/>
                        <a:pt x="0" y="25"/>
                      </a:cubicBezTo>
                      <a:cubicBezTo>
                        <a:pt x="1" y="22"/>
                        <a:pt x="2" y="20"/>
                        <a:pt x="3" y="18"/>
                      </a:cubicBezTo>
                      <a:cubicBezTo>
                        <a:pt x="5" y="22"/>
                        <a:pt x="12" y="23"/>
                        <a:pt x="14" y="19"/>
                      </a:cubicBezTo>
                      <a:cubicBezTo>
                        <a:pt x="18" y="15"/>
                        <a:pt x="11" y="8"/>
                        <a:pt x="6" y="7"/>
                      </a:cubicBezTo>
                      <a:cubicBezTo>
                        <a:pt x="7" y="4"/>
                        <a:pt x="8" y="2"/>
                        <a:pt x="9" y="0"/>
                      </a:cubicBezTo>
                      <a:cubicBezTo>
                        <a:pt x="9" y="0"/>
                        <a:pt x="9" y="0"/>
                        <a:pt x="9"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96"/>
                <p:cNvSpPr>
                  <a:spLocks/>
                </p:cNvSpPr>
                <p:nvPr/>
              </p:nvSpPr>
              <p:spPr bwMode="auto">
                <a:xfrm>
                  <a:off x="4523" y="1233"/>
                  <a:ext cx="28" cy="63"/>
                </a:xfrm>
                <a:custGeom>
                  <a:avLst/>
                  <a:gdLst>
                    <a:gd name="T0" fmla="*/ 10 w 12"/>
                    <a:gd name="T1" fmla="*/ 27 h 27"/>
                    <a:gd name="T2" fmla="*/ 9 w 12"/>
                    <a:gd name="T3" fmla="*/ 27 h 27"/>
                    <a:gd name="T4" fmla="*/ 0 w 12"/>
                    <a:gd name="T5" fmla="*/ 10 h 27"/>
                    <a:gd name="T6" fmla="*/ 12 w 12"/>
                    <a:gd name="T7" fmla="*/ 0 h 27"/>
                    <a:gd name="T8" fmla="*/ 10 w 12"/>
                    <a:gd name="T9" fmla="*/ 27 h 27"/>
                  </a:gdLst>
                  <a:ahLst/>
                  <a:cxnLst>
                    <a:cxn ang="0">
                      <a:pos x="T0" y="T1"/>
                    </a:cxn>
                    <a:cxn ang="0">
                      <a:pos x="T2" y="T3"/>
                    </a:cxn>
                    <a:cxn ang="0">
                      <a:pos x="T4" y="T5"/>
                    </a:cxn>
                    <a:cxn ang="0">
                      <a:pos x="T6" y="T7"/>
                    </a:cxn>
                    <a:cxn ang="0">
                      <a:pos x="T8" y="T9"/>
                    </a:cxn>
                  </a:cxnLst>
                  <a:rect l="0" t="0" r="r" b="b"/>
                  <a:pathLst>
                    <a:path w="12" h="27">
                      <a:moveTo>
                        <a:pt x="10" y="27"/>
                      </a:moveTo>
                      <a:cubicBezTo>
                        <a:pt x="9" y="27"/>
                        <a:pt x="9" y="27"/>
                        <a:pt x="9" y="27"/>
                      </a:cubicBezTo>
                      <a:cubicBezTo>
                        <a:pt x="10" y="20"/>
                        <a:pt x="6" y="13"/>
                        <a:pt x="0" y="10"/>
                      </a:cubicBezTo>
                      <a:cubicBezTo>
                        <a:pt x="4" y="7"/>
                        <a:pt x="9" y="4"/>
                        <a:pt x="12" y="0"/>
                      </a:cubicBezTo>
                      <a:cubicBezTo>
                        <a:pt x="11" y="9"/>
                        <a:pt x="11" y="18"/>
                        <a:pt x="10" y="2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97"/>
                <p:cNvSpPr>
                  <a:spLocks/>
                </p:cNvSpPr>
                <p:nvPr/>
              </p:nvSpPr>
              <p:spPr bwMode="auto">
                <a:xfrm>
                  <a:off x="4530" y="977"/>
                  <a:ext cx="83" cy="133"/>
                </a:xfrm>
                <a:custGeom>
                  <a:avLst/>
                  <a:gdLst>
                    <a:gd name="T0" fmla="*/ 31 w 35"/>
                    <a:gd name="T1" fmla="*/ 22 h 56"/>
                    <a:gd name="T2" fmla="*/ 13 w 35"/>
                    <a:gd name="T3" fmla="*/ 55 h 56"/>
                    <a:gd name="T4" fmla="*/ 11 w 35"/>
                    <a:gd name="T5" fmla="*/ 56 h 56"/>
                    <a:gd name="T6" fmla="*/ 4 w 35"/>
                    <a:gd name="T7" fmla="*/ 17 h 56"/>
                    <a:gd name="T8" fmla="*/ 0 w 35"/>
                    <a:gd name="T9" fmla="*/ 1 h 56"/>
                    <a:gd name="T10" fmla="*/ 31 w 35"/>
                    <a:gd name="T11" fmla="*/ 22 h 56"/>
                  </a:gdLst>
                  <a:ahLst/>
                  <a:cxnLst>
                    <a:cxn ang="0">
                      <a:pos x="T0" y="T1"/>
                    </a:cxn>
                    <a:cxn ang="0">
                      <a:pos x="T2" y="T3"/>
                    </a:cxn>
                    <a:cxn ang="0">
                      <a:pos x="T4" y="T5"/>
                    </a:cxn>
                    <a:cxn ang="0">
                      <a:pos x="T6" y="T7"/>
                    </a:cxn>
                    <a:cxn ang="0">
                      <a:pos x="T8" y="T9"/>
                    </a:cxn>
                    <a:cxn ang="0">
                      <a:pos x="T10" y="T11"/>
                    </a:cxn>
                  </a:cxnLst>
                  <a:rect l="0" t="0" r="r" b="b"/>
                  <a:pathLst>
                    <a:path w="35" h="56">
                      <a:moveTo>
                        <a:pt x="31" y="22"/>
                      </a:moveTo>
                      <a:cubicBezTo>
                        <a:pt x="35" y="36"/>
                        <a:pt x="26" y="51"/>
                        <a:pt x="13" y="55"/>
                      </a:cubicBezTo>
                      <a:cubicBezTo>
                        <a:pt x="12" y="55"/>
                        <a:pt x="11" y="56"/>
                        <a:pt x="11" y="56"/>
                      </a:cubicBezTo>
                      <a:cubicBezTo>
                        <a:pt x="10" y="43"/>
                        <a:pt x="7" y="30"/>
                        <a:pt x="4" y="17"/>
                      </a:cubicBezTo>
                      <a:cubicBezTo>
                        <a:pt x="3" y="12"/>
                        <a:pt x="1" y="6"/>
                        <a:pt x="0" y="1"/>
                      </a:cubicBezTo>
                      <a:cubicBezTo>
                        <a:pt x="13" y="0"/>
                        <a:pt x="28" y="8"/>
                        <a:pt x="31"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98"/>
                <p:cNvSpPr>
                  <a:spLocks/>
                </p:cNvSpPr>
                <p:nvPr/>
              </p:nvSpPr>
              <p:spPr bwMode="auto">
                <a:xfrm>
                  <a:off x="4478" y="1469"/>
                  <a:ext cx="28" cy="31"/>
                </a:xfrm>
                <a:custGeom>
                  <a:avLst/>
                  <a:gdLst>
                    <a:gd name="T0" fmla="*/ 12 w 12"/>
                    <a:gd name="T1" fmla="*/ 0 h 13"/>
                    <a:gd name="T2" fmla="*/ 7 w 12"/>
                    <a:gd name="T3" fmla="*/ 13 h 13"/>
                    <a:gd name="T4" fmla="*/ 0 w 12"/>
                    <a:gd name="T5" fmla="*/ 3 h 13"/>
                    <a:gd name="T6" fmla="*/ 12 w 12"/>
                    <a:gd name="T7" fmla="*/ 0 h 13"/>
                  </a:gdLst>
                  <a:ahLst/>
                  <a:cxnLst>
                    <a:cxn ang="0">
                      <a:pos x="T0" y="T1"/>
                    </a:cxn>
                    <a:cxn ang="0">
                      <a:pos x="T2" y="T3"/>
                    </a:cxn>
                    <a:cxn ang="0">
                      <a:pos x="T4" y="T5"/>
                    </a:cxn>
                    <a:cxn ang="0">
                      <a:pos x="T6" y="T7"/>
                    </a:cxn>
                  </a:cxnLst>
                  <a:rect l="0" t="0" r="r" b="b"/>
                  <a:pathLst>
                    <a:path w="12" h="13">
                      <a:moveTo>
                        <a:pt x="12" y="0"/>
                      </a:moveTo>
                      <a:cubicBezTo>
                        <a:pt x="10" y="4"/>
                        <a:pt x="9" y="9"/>
                        <a:pt x="7" y="13"/>
                      </a:cubicBezTo>
                      <a:cubicBezTo>
                        <a:pt x="6" y="10"/>
                        <a:pt x="3" y="6"/>
                        <a:pt x="0" y="3"/>
                      </a:cubicBezTo>
                      <a:cubicBezTo>
                        <a:pt x="4" y="3"/>
                        <a:pt x="9" y="2"/>
                        <a:pt x="1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99"/>
                <p:cNvSpPr>
                  <a:spLocks/>
                </p:cNvSpPr>
                <p:nvPr/>
              </p:nvSpPr>
              <p:spPr bwMode="auto">
                <a:xfrm>
                  <a:off x="4475" y="1557"/>
                  <a:ext cx="5" cy="9"/>
                </a:xfrm>
                <a:custGeom>
                  <a:avLst/>
                  <a:gdLst>
                    <a:gd name="T0" fmla="*/ 2 w 2"/>
                    <a:gd name="T1" fmla="*/ 0 h 4"/>
                    <a:gd name="T2" fmla="*/ 0 w 2"/>
                    <a:gd name="T3" fmla="*/ 4 h 4"/>
                    <a:gd name="T4" fmla="*/ 1 w 2"/>
                    <a:gd name="T5" fmla="*/ 2 h 4"/>
                    <a:gd name="T6" fmla="*/ 2 w 2"/>
                    <a:gd name="T7" fmla="*/ 0 h 4"/>
                  </a:gdLst>
                  <a:ahLst/>
                  <a:cxnLst>
                    <a:cxn ang="0">
                      <a:pos x="T0" y="T1"/>
                    </a:cxn>
                    <a:cxn ang="0">
                      <a:pos x="T2" y="T3"/>
                    </a:cxn>
                    <a:cxn ang="0">
                      <a:pos x="T4" y="T5"/>
                    </a:cxn>
                    <a:cxn ang="0">
                      <a:pos x="T6" y="T7"/>
                    </a:cxn>
                  </a:cxnLst>
                  <a:rect l="0" t="0" r="r" b="b"/>
                  <a:pathLst>
                    <a:path w="2" h="4">
                      <a:moveTo>
                        <a:pt x="2" y="0"/>
                      </a:moveTo>
                      <a:cubicBezTo>
                        <a:pt x="2" y="2"/>
                        <a:pt x="1" y="3"/>
                        <a:pt x="0" y="4"/>
                      </a:cubicBezTo>
                      <a:cubicBezTo>
                        <a:pt x="0" y="3"/>
                        <a:pt x="0" y="2"/>
                        <a:pt x="1" y="2"/>
                      </a:cubicBezTo>
                      <a:cubicBezTo>
                        <a:pt x="1" y="1"/>
                        <a:pt x="2" y="1"/>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100"/>
                <p:cNvSpPr>
                  <a:spLocks/>
                </p:cNvSpPr>
                <p:nvPr/>
              </p:nvSpPr>
              <p:spPr bwMode="auto">
                <a:xfrm>
                  <a:off x="4480" y="1341"/>
                  <a:ext cx="43" cy="60"/>
                </a:xfrm>
                <a:custGeom>
                  <a:avLst/>
                  <a:gdLst>
                    <a:gd name="T0" fmla="*/ 18 w 18"/>
                    <a:gd name="T1" fmla="*/ 13 h 25"/>
                    <a:gd name="T2" fmla="*/ 0 w 18"/>
                    <a:gd name="T3" fmla="*/ 23 h 25"/>
                    <a:gd name="T4" fmla="*/ 0 w 18"/>
                    <a:gd name="T5" fmla="*/ 23 h 25"/>
                    <a:gd name="T6" fmla="*/ 1 w 18"/>
                    <a:gd name="T7" fmla="*/ 17 h 25"/>
                    <a:gd name="T8" fmla="*/ 5 w 18"/>
                    <a:gd name="T9" fmla="*/ 18 h 25"/>
                    <a:gd name="T10" fmla="*/ 12 w 18"/>
                    <a:gd name="T11" fmla="*/ 12 h 25"/>
                    <a:gd name="T12" fmla="*/ 8 w 18"/>
                    <a:gd name="T13" fmla="*/ 5 h 25"/>
                    <a:gd name="T14" fmla="*/ 4 w 18"/>
                    <a:gd name="T15" fmla="*/ 4 h 25"/>
                    <a:gd name="T16" fmla="*/ 5 w 18"/>
                    <a:gd name="T17" fmla="*/ 0 h 25"/>
                    <a:gd name="T18" fmla="*/ 18 w 18"/>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5">
                      <a:moveTo>
                        <a:pt x="18" y="13"/>
                      </a:moveTo>
                      <a:cubicBezTo>
                        <a:pt x="18" y="23"/>
                        <a:pt x="8" y="25"/>
                        <a:pt x="0" y="23"/>
                      </a:cubicBezTo>
                      <a:cubicBezTo>
                        <a:pt x="0" y="23"/>
                        <a:pt x="0" y="23"/>
                        <a:pt x="0" y="23"/>
                      </a:cubicBezTo>
                      <a:cubicBezTo>
                        <a:pt x="0" y="21"/>
                        <a:pt x="1" y="19"/>
                        <a:pt x="1" y="17"/>
                      </a:cubicBezTo>
                      <a:cubicBezTo>
                        <a:pt x="3" y="18"/>
                        <a:pt x="4" y="18"/>
                        <a:pt x="5" y="18"/>
                      </a:cubicBezTo>
                      <a:cubicBezTo>
                        <a:pt x="8" y="17"/>
                        <a:pt x="11" y="15"/>
                        <a:pt x="12" y="12"/>
                      </a:cubicBezTo>
                      <a:cubicBezTo>
                        <a:pt x="12" y="9"/>
                        <a:pt x="11" y="7"/>
                        <a:pt x="8" y="5"/>
                      </a:cubicBezTo>
                      <a:cubicBezTo>
                        <a:pt x="7" y="5"/>
                        <a:pt x="6" y="4"/>
                        <a:pt x="4" y="4"/>
                      </a:cubicBezTo>
                      <a:cubicBezTo>
                        <a:pt x="5" y="3"/>
                        <a:pt x="5" y="2"/>
                        <a:pt x="5" y="0"/>
                      </a:cubicBezTo>
                      <a:cubicBezTo>
                        <a:pt x="11" y="3"/>
                        <a:pt x="17" y="6"/>
                        <a:pt x="18" y="1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101"/>
                <p:cNvSpPr>
                  <a:spLocks/>
                </p:cNvSpPr>
                <p:nvPr/>
              </p:nvSpPr>
              <p:spPr bwMode="auto">
                <a:xfrm>
                  <a:off x="4300" y="2155"/>
                  <a:ext cx="42" cy="33"/>
                </a:xfrm>
                <a:custGeom>
                  <a:avLst/>
                  <a:gdLst>
                    <a:gd name="T0" fmla="*/ 18 w 18"/>
                    <a:gd name="T1" fmla="*/ 4 h 14"/>
                    <a:gd name="T2" fmla="*/ 10 w 18"/>
                    <a:gd name="T3" fmla="*/ 13 h 14"/>
                    <a:gd name="T4" fmla="*/ 2 w 18"/>
                    <a:gd name="T5" fmla="*/ 0 h 14"/>
                    <a:gd name="T6" fmla="*/ 18 w 18"/>
                    <a:gd name="T7" fmla="*/ 4 h 14"/>
                  </a:gdLst>
                  <a:ahLst/>
                  <a:cxnLst>
                    <a:cxn ang="0">
                      <a:pos x="T0" y="T1"/>
                    </a:cxn>
                    <a:cxn ang="0">
                      <a:pos x="T2" y="T3"/>
                    </a:cxn>
                    <a:cxn ang="0">
                      <a:pos x="T4" y="T5"/>
                    </a:cxn>
                    <a:cxn ang="0">
                      <a:pos x="T6" y="T7"/>
                    </a:cxn>
                  </a:cxnLst>
                  <a:rect l="0" t="0" r="r" b="b"/>
                  <a:pathLst>
                    <a:path w="18" h="14">
                      <a:moveTo>
                        <a:pt x="18" y="4"/>
                      </a:moveTo>
                      <a:cubicBezTo>
                        <a:pt x="17" y="8"/>
                        <a:pt x="14" y="12"/>
                        <a:pt x="10" y="13"/>
                      </a:cubicBezTo>
                      <a:cubicBezTo>
                        <a:pt x="2" y="14"/>
                        <a:pt x="0" y="6"/>
                        <a:pt x="2" y="0"/>
                      </a:cubicBezTo>
                      <a:cubicBezTo>
                        <a:pt x="7" y="2"/>
                        <a:pt x="13" y="3"/>
                        <a:pt x="18"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02"/>
                <p:cNvSpPr>
                  <a:spLocks/>
                </p:cNvSpPr>
                <p:nvPr/>
              </p:nvSpPr>
              <p:spPr bwMode="auto">
                <a:xfrm>
                  <a:off x="4316" y="1557"/>
                  <a:ext cx="162" cy="210"/>
                </a:xfrm>
                <a:custGeom>
                  <a:avLst/>
                  <a:gdLst>
                    <a:gd name="T0" fmla="*/ 64 w 68"/>
                    <a:gd name="T1" fmla="*/ 0 h 89"/>
                    <a:gd name="T2" fmla="*/ 68 w 68"/>
                    <a:gd name="T3" fmla="*/ 2 h 89"/>
                    <a:gd name="T4" fmla="*/ 67 w 68"/>
                    <a:gd name="T5" fmla="*/ 4 h 89"/>
                    <a:gd name="T6" fmla="*/ 60 w 68"/>
                    <a:gd name="T7" fmla="*/ 19 h 89"/>
                    <a:gd name="T8" fmla="*/ 41 w 68"/>
                    <a:gd name="T9" fmla="*/ 47 h 89"/>
                    <a:gd name="T10" fmla="*/ 41 w 68"/>
                    <a:gd name="T11" fmla="*/ 47 h 89"/>
                    <a:gd name="T12" fmla="*/ 41 w 68"/>
                    <a:gd name="T13" fmla="*/ 47 h 89"/>
                    <a:gd name="T14" fmla="*/ 4 w 68"/>
                    <a:gd name="T15" fmla="*/ 88 h 89"/>
                    <a:gd name="T16" fmla="*/ 3 w 68"/>
                    <a:gd name="T17" fmla="*/ 89 h 89"/>
                    <a:gd name="T18" fmla="*/ 0 w 68"/>
                    <a:gd name="T19" fmla="*/ 86 h 89"/>
                    <a:gd name="T20" fmla="*/ 8 w 68"/>
                    <a:gd name="T21" fmla="*/ 78 h 89"/>
                    <a:gd name="T22" fmla="*/ 26 w 68"/>
                    <a:gd name="T23" fmla="*/ 58 h 89"/>
                    <a:gd name="T24" fmla="*/ 7 w 68"/>
                    <a:gd name="T25" fmla="*/ 57 h 89"/>
                    <a:gd name="T26" fmla="*/ 8 w 68"/>
                    <a:gd name="T27" fmla="*/ 54 h 89"/>
                    <a:gd name="T28" fmla="*/ 23 w 68"/>
                    <a:gd name="T29" fmla="*/ 56 h 89"/>
                    <a:gd name="T30" fmla="*/ 27 w 68"/>
                    <a:gd name="T31" fmla="*/ 52 h 89"/>
                    <a:gd name="T32" fmla="*/ 30 w 68"/>
                    <a:gd name="T33" fmla="*/ 53 h 89"/>
                    <a:gd name="T34" fmla="*/ 40 w 68"/>
                    <a:gd name="T35" fmla="*/ 40 h 89"/>
                    <a:gd name="T36" fmla="*/ 32 w 68"/>
                    <a:gd name="T37" fmla="*/ 40 h 89"/>
                    <a:gd name="T38" fmla="*/ 33 w 68"/>
                    <a:gd name="T39" fmla="*/ 36 h 89"/>
                    <a:gd name="T40" fmla="*/ 45 w 68"/>
                    <a:gd name="T41" fmla="*/ 32 h 89"/>
                    <a:gd name="T42" fmla="*/ 33 w 68"/>
                    <a:gd name="T43" fmla="*/ 12 h 89"/>
                    <a:gd name="T44" fmla="*/ 33 w 68"/>
                    <a:gd name="T45" fmla="*/ 12 h 89"/>
                    <a:gd name="T46" fmla="*/ 35 w 68"/>
                    <a:gd name="T47" fmla="*/ 8 h 89"/>
                    <a:gd name="T48" fmla="*/ 35 w 68"/>
                    <a:gd name="T49" fmla="*/ 8 h 89"/>
                    <a:gd name="T50" fmla="*/ 45 w 68"/>
                    <a:gd name="T51" fmla="*/ 12 h 89"/>
                    <a:gd name="T52" fmla="*/ 45 w 68"/>
                    <a:gd name="T53" fmla="*/ 16 h 89"/>
                    <a:gd name="T54" fmla="*/ 44 w 68"/>
                    <a:gd name="T55" fmla="*/ 16 h 89"/>
                    <a:gd name="T56" fmla="*/ 50 w 68"/>
                    <a:gd name="T57" fmla="*/ 26 h 89"/>
                    <a:gd name="T58" fmla="*/ 59 w 68"/>
                    <a:gd name="T59" fmla="*/ 10 h 89"/>
                    <a:gd name="T60" fmla="*/ 64 w 68"/>
                    <a:gd name="T6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89">
                      <a:moveTo>
                        <a:pt x="64" y="0"/>
                      </a:moveTo>
                      <a:cubicBezTo>
                        <a:pt x="68" y="2"/>
                        <a:pt x="68" y="2"/>
                        <a:pt x="68" y="2"/>
                      </a:cubicBezTo>
                      <a:cubicBezTo>
                        <a:pt x="67" y="2"/>
                        <a:pt x="67" y="3"/>
                        <a:pt x="67" y="4"/>
                      </a:cubicBezTo>
                      <a:cubicBezTo>
                        <a:pt x="65" y="9"/>
                        <a:pt x="62" y="14"/>
                        <a:pt x="60" y="19"/>
                      </a:cubicBezTo>
                      <a:cubicBezTo>
                        <a:pt x="54" y="28"/>
                        <a:pt x="48" y="38"/>
                        <a:pt x="41" y="47"/>
                      </a:cubicBezTo>
                      <a:cubicBezTo>
                        <a:pt x="41" y="47"/>
                        <a:pt x="41" y="47"/>
                        <a:pt x="41" y="47"/>
                      </a:cubicBezTo>
                      <a:cubicBezTo>
                        <a:pt x="41" y="47"/>
                        <a:pt x="41" y="47"/>
                        <a:pt x="41" y="47"/>
                      </a:cubicBezTo>
                      <a:cubicBezTo>
                        <a:pt x="30" y="62"/>
                        <a:pt x="18" y="76"/>
                        <a:pt x="4" y="88"/>
                      </a:cubicBezTo>
                      <a:cubicBezTo>
                        <a:pt x="4" y="88"/>
                        <a:pt x="3" y="88"/>
                        <a:pt x="3" y="89"/>
                      </a:cubicBezTo>
                      <a:cubicBezTo>
                        <a:pt x="0" y="86"/>
                        <a:pt x="0" y="86"/>
                        <a:pt x="0" y="86"/>
                      </a:cubicBezTo>
                      <a:cubicBezTo>
                        <a:pt x="3" y="83"/>
                        <a:pt x="6" y="80"/>
                        <a:pt x="8" y="78"/>
                      </a:cubicBezTo>
                      <a:cubicBezTo>
                        <a:pt x="15" y="71"/>
                        <a:pt x="21" y="65"/>
                        <a:pt x="26" y="58"/>
                      </a:cubicBezTo>
                      <a:cubicBezTo>
                        <a:pt x="21" y="62"/>
                        <a:pt x="13" y="60"/>
                        <a:pt x="7" y="57"/>
                      </a:cubicBezTo>
                      <a:cubicBezTo>
                        <a:pt x="8" y="54"/>
                        <a:pt x="8" y="54"/>
                        <a:pt x="8" y="54"/>
                      </a:cubicBezTo>
                      <a:cubicBezTo>
                        <a:pt x="13" y="57"/>
                        <a:pt x="18" y="58"/>
                        <a:pt x="23" y="56"/>
                      </a:cubicBezTo>
                      <a:cubicBezTo>
                        <a:pt x="25" y="55"/>
                        <a:pt x="27" y="53"/>
                        <a:pt x="27" y="52"/>
                      </a:cubicBezTo>
                      <a:cubicBezTo>
                        <a:pt x="30" y="53"/>
                        <a:pt x="30" y="53"/>
                        <a:pt x="30" y="53"/>
                      </a:cubicBezTo>
                      <a:cubicBezTo>
                        <a:pt x="34" y="49"/>
                        <a:pt x="37" y="44"/>
                        <a:pt x="40" y="40"/>
                      </a:cubicBezTo>
                      <a:cubicBezTo>
                        <a:pt x="38" y="40"/>
                        <a:pt x="35" y="40"/>
                        <a:pt x="32" y="40"/>
                      </a:cubicBezTo>
                      <a:cubicBezTo>
                        <a:pt x="33" y="36"/>
                        <a:pt x="33" y="36"/>
                        <a:pt x="33" y="36"/>
                      </a:cubicBezTo>
                      <a:cubicBezTo>
                        <a:pt x="37" y="37"/>
                        <a:pt x="42" y="37"/>
                        <a:pt x="45" y="32"/>
                      </a:cubicBezTo>
                      <a:cubicBezTo>
                        <a:pt x="50" y="23"/>
                        <a:pt x="40" y="16"/>
                        <a:pt x="33" y="12"/>
                      </a:cubicBezTo>
                      <a:cubicBezTo>
                        <a:pt x="33" y="12"/>
                        <a:pt x="33" y="12"/>
                        <a:pt x="33" y="12"/>
                      </a:cubicBezTo>
                      <a:cubicBezTo>
                        <a:pt x="35" y="8"/>
                        <a:pt x="35" y="8"/>
                        <a:pt x="35" y="8"/>
                      </a:cubicBezTo>
                      <a:cubicBezTo>
                        <a:pt x="35" y="8"/>
                        <a:pt x="35" y="8"/>
                        <a:pt x="35" y="8"/>
                      </a:cubicBezTo>
                      <a:cubicBezTo>
                        <a:pt x="38" y="10"/>
                        <a:pt x="42" y="12"/>
                        <a:pt x="45" y="12"/>
                      </a:cubicBezTo>
                      <a:cubicBezTo>
                        <a:pt x="45" y="16"/>
                        <a:pt x="45" y="16"/>
                        <a:pt x="45" y="16"/>
                      </a:cubicBezTo>
                      <a:cubicBezTo>
                        <a:pt x="45" y="16"/>
                        <a:pt x="44" y="16"/>
                        <a:pt x="44" y="16"/>
                      </a:cubicBezTo>
                      <a:cubicBezTo>
                        <a:pt x="47" y="19"/>
                        <a:pt x="49" y="22"/>
                        <a:pt x="50" y="26"/>
                      </a:cubicBezTo>
                      <a:cubicBezTo>
                        <a:pt x="53" y="20"/>
                        <a:pt x="56" y="15"/>
                        <a:pt x="59" y="10"/>
                      </a:cubicBezTo>
                      <a:cubicBezTo>
                        <a:pt x="61" y="6"/>
                        <a:pt x="63" y="3"/>
                        <a:pt x="64"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03"/>
                <p:cNvSpPr>
                  <a:spLocks/>
                </p:cNvSpPr>
                <p:nvPr/>
              </p:nvSpPr>
              <p:spPr bwMode="auto">
                <a:xfrm>
                  <a:off x="4494" y="1259"/>
                  <a:ext cx="45" cy="71"/>
                </a:xfrm>
                <a:custGeom>
                  <a:avLst/>
                  <a:gdLst>
                    <a:gd name="T0" fmla="*/ 5 w 19"/>
                    <a:gd name="T1" fmla="*/ 1 h 30"/>
                    <a:gd name="T2" fmla="*/ 17 w 19"/>
                    <a:gd name="T3" fmla="*/ 18 h 30"/>
                    <a:gd name="T4" fmla="*/ 0 w 19"/>
                    <a:gd name="T5" fmla="*/ 30 h 30"/>
                    <a:gd name="T6" fmla="*/ 1 w 19"/>
                    <a:gd name="T7" fmla="*/ 21 h 30"/>
                    <a:gd name="T8" fmla="*/ 9 w 19"/>
                    <a:gd name="T9" fmla="*/ 22 h 30"/>
                    <a:gd name="T10" fmla="*/ 12 w 19"/>
                    <a:gd name="T11" fmla="*/ 14 h 30"/>
                    <a:gd name="T12" fmla="*/ 3 w 19"/>
                    <a:gd name="T13" fmla="*/ 9 h 30"/>
                    <a:gd name="T14" fmla="*/ 3 w 19"/>
                    <a:gd name="T15" fmla="*/ 9 h 30"/>
                    <a:gd name="T16" fmla="*/ 3 w 19"/>
                    <a:gd name="T17" fmla="*/ 0 h 30"/>
                    <a:gd name="T18" fmla="*/ 5 w 19"/>
                    <a:gd name="T1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0">
                      <a:moveTo>
                        <a:pt x="5" y="1"/>
                      </a:moveTo>
                      <a:cubicBezTo>
                        <a:pt x="13" y="1"/>
                        <a:pt x="19" y="10"/>
                        <a:pt x="17" y="18"/>
                      </a:cubicBezTo>
                      <a:cubicBezTo>
                        <a:pt x="15" y="25"/>
                        <a:pt x="7" y="29"/>
                        <a:pt x="0" y="30"/>
                      </a:cubicBezTo>
                      <a:cubicBezTo>
                        <a:pt x="1" y="27"/>
                        <a:pt x="1" y="24"/>
                        <a:pt x="1" y="21"/>
                      </a:cubicBezTo>
                      <a:cubicBezTo>
                        <a:pt x="4" y="22"/>
                        <a:pt x="7" y="23"/>
                        <a:pt x="9" y="22"/>
                      </a:cubicBezTo>
                      <a:cubicBezTo>
                        <a:pt x="12" y="21"/>
                        <a:pt x="13" y="17"/>
                        <a:pt x="12" y="14"/>
                      </a:cubicBezTo>
                      <a:cubicBezTo>
                        <a:pt x="11" y="11"/>
                        <a:pt x="6" y="8"/>
                        <a:pt x="3" y="9"/>
                      </a:cubicBezTo>
                      <a:cubicBezTo>
                        <a:pt x="3" y="9"/>
                        <a:pt x="3" y="9"/>
                        <a:pt x="3" y="9"/>
                      </a:cubicBezTo>
                      <a:cubicBezTo>
                        <a:pt x="3" y="6"/>
                        <a:pt x="3" y="3"/>
                        <a:pt x="3" y="0"/>
                      </a:cubicBezTo>
                      <a:cubicBezTo>
                        <a:pt x="4" y="1"/>
                        <a:pt x="4" y="1"/>
                        <a:pt x="5"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04"/>
                <p:cNvSpPr>
                  <a:spLocks/>
                </p:cNvSpPr>
                <p:nvPr/>
              </p:nvSpPr>
              <p:spPr bwMode="auto">
                <a:xfrm>
                  <a:off x="4428" y="1472"/>
                  <a:ext cx="69" cy="59"/>
                </a:xfrm>
                <a:custGeom>
                  <a:avLst/>
                  <a:gdLst>
                    <a:gd name="T0" fmla="*/ 11 w 29"/>
                    <a:gd name="T1" fmla="*/ 1 h 25"/>
                    <a:gd name="T2" fmla="*/ 22 w 29"/>
                    <a:gd name="T3" fmla="*/ 20 h 25"/>
                    <a:gd name="T4" fmla="*/ 7 w 29"/>
                    <a:gd name="T5" fmla="*/ 24 h 25"/>
                    <a:gd name="T6" fmla="*/ 1 w 29"/>
                    <a:gd name="T7" fmla="*/ 22 h 25"/>
                    <a:gd name="T8" fmla="*/ 0 w 29"/>
                    <a:gd name="T9" fmla="*/ 22 h 25"/>
                    <a:gd name="T10" fmla="*/ 4 w 29"/>
                    <a:gd name="T11" fmla="*/ 15 h 25"/>
                    <a:gd name="T12" fmla="*/ 15 w 29"/>
                    <a:gd name="T13" fmla="*/ 18 h 25"/>
                    <a:gd name="T14" fmla="*/ 15 w 29"/>
                    <a:gd name="T15" fmla="*/ 11 h 25"/>
                    <a:gd name="T16" fmla="*/ 9 w 29"/>
                    <a:gd name="T17" fmla="*/ 6 h 25"/>
                    <a:gd name="T18" fmla="*/ 8 w 29"/>
                    <a:gd name="T19" fmla="*/ 5 h 25"/>
                    <a:gd name="T20" fmla="*/ 11 w 29"/>
                    <a:gd name="T21" fmla="*/ 0 h 25"/>
                    <a:gd name="T22" fmla="*/ 11 w 29"/>
                    <a:gd name="T23"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5">
                      <a:moveTo>
                        <a:pt x="11" y="1"/>
                      </a:moveTo>
                      <a:cubicBezTo>
                        <a:pt x="17" y="4"/>
                        <a:pt x="29" y="12"/>
                        <a:pt x="22" y="20"/>
                      </a:cubicBezTo>
                      <a:cubicBezTo>
                        <a:pt x="18" y="24"/>
                        <a:pt x="12" y="25"/>
                        <a:pt x="7" y="24"/>
                      </a:cubicBezTo>
                      <a:cubicBezTo>
                        <a:pt x="5" y="24"/>
                        <a:pt x="3" y="23"/>
                        <a:pt x="1" y="22"/>
                      </a:cubicBezTo>
                      <a:cubicBezTo>
                        <a:pt x="1" y="22"/>
                        <a:pt x="1" y="22"/>
                        <a:pt x="0" y="22"/>
                      </a:cubicBezTo>
                      <a:cubicBezTo>
                        <a:pt x="2" y="20"/>
                        <a:pt x="3" y="17"/>
                        <a:pt x="4" y="15"/>
                      </a:cubicBezTo>
                      <a:cubicBezTo>
                        <a:pt x="6" y="19"/>
                        <a:pt x="11" y="23"/>
                        <a:pt x="15" y="18"/>
                      </a:cubicBezTo>
                      <a:cubicBezTo>
                        <a:pt x="16" y="16"/>
                        <a:pt x="16" y="13"/>
                        <a:pt x="15" y="11"/>
                      </a:cubicBezTo>
                      <a:cubicBezTo>
                        <a:pt x="14" y="9"/>
                        <a:pt x="11" y="7"/>
                        <a:pt x="9" y="6"/>
                      </a:cubicBezTo>
                      <a:cubicBezTo>
                        <a:pt x="8" y="6"/>
                        <a:pt x="8" y="5"/>
                        <a:pt x="8" y="5"/>
                      </a:cubicBezTo>
                      <a:cubicBezTo>
                        <a:pt x="9" y="4"/>
                        <a:pt x="10" y="2"/>
                        <a:pt x="11" y="0"/>
                      </a:cubicBezTo>
                      <a:cubicBezTo>
                        <a:pt x="11" y="0"/>
                        <a:pt x="11" y="0"/>
                        <a:pt x="11"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05"/>
                <p:cNvSpPr>
                  <a:spLocks/>
                </p:cNvSpPr>
                <p:nvPr/>
              </p:nvSpPr>
              <p:spPr bwMode="auto">
                <a:xfrm>
                  <a:off x="4444" y="1528"/>
                  <a:ext cx="38" cy="52"/>
                </a:xfrm>
                <a:custGeom>
                  <a:avLst/>
                  <a:gdLst>
                    <a:gd name="T0" fmla="*/ 16 w 16"/>
                    <a:gd name="T1" fmla="*/ 0 h 22"/>
                    <a:gd name="T2" fmla="*/ 10 w 16"/>
                    <a:gd name="T3" fmla="*/ 12 h 22"/>
                    <a:gd name="T4" fmla="*/ 5 w 16"/>
                    <a:gd name="T5" fmla="*/ 22 h 22"/>
                    <a:gd name="T6" fmla="*/ 5 w 16"/>
                    <a:gd name="T7" fmla="*/ 21 h 22"/>
                    <a:gd name="T8" fmla="*/ 0 w 16"/>
                    <a:gd name="T9" fmla="*/ 3 h 22"/>
                    <a:gd name="T10" fmla="*/ 16 w 16"/>
                    <a:gd name="T11" fmla="*/ 0 h 22"/>
                  </a:gdLst>
                  <a:ahLst/>
                  <a:cxnLst>
                    <a:cxn ang="0">
                      <a:pos x="T0" y="T1"/>
                    </a:cxn>
                    <a:cxn ang="0">
                      <a:pos x="T2" y="T3"/>
                    </a:cxn>
                    <a:cxn ang="0">
                      <a:pos x="T4" y="T5"/>
                    </a:cxn>
                    <a:cxn ang="0">
                      <a:pos x="T6" y="T7"/>
                    </a:cxn>
                    <a:cxn ang="0">
                      <a:pos x="T8" y="T9"/>
                    </a:cxn>
                    <a:cxn ang="0">
                      <a:pos x="T10" y="T11"/>
                    </a:cxn>
                  </a:cxnLst>
                  <a:rect l="0" t="0" r="r" b="b"/>
                  <a:pathLst>
                    <a:path w="16" h="22">
                      <a:moveTo>
                        <a:pt x="16" y="0"/>
                      </a:moveTo>
                      <a:cubicBezTo>
                        <a:pt x="14" y="4"/>
                        <a:pt x="12" y="8"/>
                        <a:pt x="10" y="12"/>
                      </a:cubicBezTo>
                      <a:cubicBezTo>
                        <a:pt x="9" y="15"/>
                        <a:pt x="7" y="18"/>
                        <a:pt x="5" y="22"/>
                      </a:cubicBezTo>
                      <a:cubicBezTo>
                        <a:pt x="5" y="21"/>
                        <a:pt x="5" y="21"/>
                        <a:pt x="5" y="21"/>
                      </a:cubicBezTo>
                      <a:cubicBezTo>
                        <a:pt x="9" y="14"/>
                        <a:pt x="5" y="8"/>
                        <a:pt x="0" y="3"/>
                      </a:cubicBezTo>
                      <a:cubicBezTo>
                        <a:pt x="5" y="4"/>
                        <a:pt x="11" y="3"/>
                        <a:pt x="16"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06"/>
                <p:cNvSpPr>
                  <a:spLocks/>
                </p:cNvSpPr>
                <p:nvPr/>
              </p:nvSpPr>
              <p:spPr bwMode="auto">
                <a:xfrm>
                  <a:off x="4501" y="1176"/>
                  <a:ext cx="50" cy="76"/>
                </a:xfrm>
                <a:custGeom>
                  <a:avLst/>
                  <a:gdLst>
                    <a:gd name="T0" fmla="*/ 19 w 21"/>
                    <a:gd name="T1" fmla="*/ 16 h 32"/>
                    <a:gd name="T2" fmla="*/ 1 w 21"/>
                    <a:gd name="T3" fmla="*/ 32 h 32"/>
                    <a:gd name="T4" fmla="*/ 1 w 21"/>
                    <a:gd name="T5" fmla="*/ 32 h 32"/>
                    <a:gd name="T6" fmla="*/ 1 w 21"/>
                    <a:gd name="T7" fmla="*/ 23 h 32"/>
                    <a:gd name="T8" fmla="*/ 8 w 21"/>
                    <a:gd name="T9" fmla="*/ 23 h 32"/>
                    <a:gd name="T10" fmla="*/ 12 w 21"/>
                    <a:gd name="T11" fmla="*/ 16 h 32"/>
                    <a:gd name="T12" fmla="*/ 8 w 21"/>
                    <a:gd name="T13" fmla="*/ 8 h 32"/>
                    <a:gd name="T14" fmla="*/ 0 w 21"/>
                    <a:gd name="T15" fmla="*/ 8 h 32"/>
                    <a:gd name="T16" fmla="*/ 0 w 21"/>
                    <a:gd name="T17" fmla="*/ 0 h 32"/>
                    <a:gd name="T18" fmla="*/ 19 w 2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2">
                      <a:moveTo>
                        <a:pt x="19" y="16"/>
                      </a:moveTo>
                      <a:cubicBezTo>
                        <a:pt x="18" y="25"/>
                        <a:pt x="9" y="30"/>
                        <a:pt x="1" y="32"/>
                      </a:cubicBezTo>
                      <a:cubicBezTo>
                        <a:pt x="1" y="32"/>
                        <a:pt x="1" y="32"/>
                        <a:pt x="1" y="32"/>
                      </a:cubicBezTo>
                      <a:cubicBezTo>
                        <a:pt x="1" y="29"/>
                        <a:pt x="1" y="26"/>
                        <a:pt x="1" y="23"/>
                      </a:cubicBezTo>
                      <a:cubicBezTo>
                        <a:pt x="3" y="24"/>
                        <a:pt x="6" y="24"/>
                        <a:pt x="8" y="23"/>
                      </a:cubicBezTo>
                      <a:cubicBezTo>
                        <a:pt x="11" y="22"/>
                        <a:pt x="12" y="19"/>
                        <a:pt x="12" y="16"/>
                      </a:cubicBezTo>
                      <a:cubicBezTo>
                        <a:pt x="12" y="13"/>
                        <a:pt x="10" y="10"/>
                        <a:pt x="8" y="8"/>
                      </a:cubicBezTo>
                      <a:cubicBezTo>
                        <a:pt x="6" y="7"/>
                        <a:pt x="3" y="6"/>
                        <a:pt x="0" y="8"/>
                      </a:cubicBezTo>
                      <a:cubicBezTo>
                        <a:pt x="0" y="5"/>
                        <a:pt x="0" y="2"/>
                        <a:pt x="0" y="0"/>
                      </a:cubicBezTo>
                      <a:cubicBezTo>
                        <a:pt x="9" y="0"/>
                        <a:pt x="21" y="4"/>
                        <a:pt x="19" y="1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07"/>
                <p:cNvSpPr>
                  <a:spLocks/>
                </p:cNvSpPr>
                <p:nvPr/>
              </p:nvSpPr>
              <p:spPr bwMode="auto">
                <a:xfrm>
                  <a:off x="4641" y="622"/>
                  <a:ext cx="36" cy="31"/>
                </a:xfrm>
                <a:custGeom>
                  <a:avLst/>
                  <a:gdLst>
                    <a:gd name="T0" fmla="*/ 10 w 15"/>
                    <a:gd name="T1" fmla="*/ 1 h 13"/>
                    <a:gd name="T2" fmla="*/ 15 w 15"/>
                    <a:gd name="T3" fmla="*/ 13 h 13"/>
                    <a:gd name="T4" fmla="*/ 0 w 15"/>
                    <a:gd name="T5" fmla="*/ 10 h 13"/>
                    <a:gd name="T6" fmla="*/ 1 w 15"/>
                    <a:gd name="T7" fmla="*/ 7 h 13"/>
                    <a:gd name="T8" fmla="*/ 1 w 15"/>
                    <a:gd name="T9" fmla="*/ 6 h 13"/>
                    <a:gd name="T10" fmla="*/ 4 w 15"/>
                    <a:gd name="T11" fmla="*/ 3 h 13"/>
                    <a:gd name="T12" fmla="*/ 10 w 15"/>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10" y="1"/>
                      </a:moveTo>
                      <a:cubicBezTo>
                        <a:pt x="14" y="4"/>
                        <a:pt x="15" y="9"/>
                        <a:pt x="15" y="13"/>
                      </a:cubicBezTo>
                      <a:cubicBezTo>
                        <a:pt x="10" y="12"/>
                        <a:pt x="5" y="10"/>
                        <a:pt x="0" y="10"/>
                      </a:cubicBezTo>
                      <a:cubicBezTo>
                        <a:pt x="0" y="9"/>
                        <a:pt x="1" y="7"/>
                        <a:pt x="1" y="7"/>
                      </a:cubicBezTo>
                      <a:cubicBezTo>
                        <a:pt x="1" y="7"/>
                        <a:pt x="1" y="6"/>
                        <a:pt x="1" y="6"/>
                      </a:cubicBezTo>
                      <a:cubicBezTo>
                        <a:pt x="1" y="4"/>
                        <a:pt x="2" y="3"/>
                        <a:pt x="4" y="3"/>
                      </a:cubicBezTo>
                      <a:cubicBezTo>
                        <a:pt x="6" y="0"/>
                        <a:pt x="7" y="0"/>
                        <a:pt x="10"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08"/>
                <p:cNvSpPr>
                  <a:spLocks/>
                </p:cNvSpPr>
                <p:nvPr/>
              </p:nvSpPr>
              <p:spPr bwMode="auto">
                <a:xfrm>
                  <a:off x="4421" y="1578"/>
                  <a:ext cx="35" cy="40"/>
                </a:xfrm>
                <a:custGeom>
                  <a:avLst/>
                  <a:gdLst>
                    <a:gd name="T0" fmla="*/ 15 w 15"/>
                    <a:gd name="T1" fmla="*/ 0 h 17"/>
                    <a:gd name="T2" fmla="*/ 15 w 15"/>
                    <a:gd name="T3" fmla="*/ 1 h 17"/>
                    <a:gd name="T4" fmla="*/ 6 w 15"/>
                    <a:gd name="T5" fmla="*/ 17 h 17"/>
                    <a:gd name="T6" fmla="*/ 0 w 15"/>
                    <a:gd name="T7" fmla="*/ 7 h 17"/>
                    <a:gd name="T8" fmla="*/ 1 w 15"/>
                    <a:gd name="T9" fmla="*/ 7 h 17"/>
                    <a:gd name="T10" fmla="*/ 15 w 15"/>
                    <a:gd name="T11" fmla="*/ 0 h 17"/>
                  </a:gdLst>
                  <a:ahLst/>
                  <a:cxnLst>
                    <a:cxn ang="0">
                      <a:pos x="T0" y="T1"/>
                    </a:cxn>
                    <a:cxn ang="0">
                      <a:pos x="T2" y="T3"/>
                    </a:cxn>
                    <a:cxn ang="0">
                      <a:pos x="T4" y="T5"/>
                    </a:cxn>
                    <a:cxn ang="0">
                      <a:pos x="T6" y="T7"/>
                    </a:cxn>
                    <a:cxn ang="0">
                      <a:pos x="T8" y="T9"/>
                    </a:cxn>
                    <a:cxn ang="0">
                      <a:pos x="T10" y="T11"/>
                    </a:cxn>
                  </a:cxnLst>
                  <a:rect l="0" t="0" r="r" b="b"/>
                  <a:pathLst>
                    <a:path w="15" h="17">
                      <a:moveTo>
                        <a:pt x="15" y="0"/>
                      </a:moveTo>
                      <a:cubicBezTo>
                        <a:pt x="15" y="1"/>
                        <a:pt x="15" y="1"/>
                        <a:pt x="15" y="1"/>
                      </a:cubicBezTo>
                      <a:cubicBezTo>
                        <a:pt x="12" y="6"/>
                        <a:pt x="9" y="11"/>
                        <a:pt x="6" y="17"/>
                      </a:cubicBezTo>
                      <a:cubicBezTo>
                        <a:pt x="5" y="13"/>
                        <a:pt x="3" y="10"/>
                        <a:pt x="0" y="7"/>
                      </a:cubicBezTo>
                      <a:cubicBezTo>
                        <a:pt x="0" y="7"/>
                        <a:pt x="1" y="7"/>
                        <a:pt x="1" y="7"/>
                      </a:cubicBezTo>
                      <a:cubicBezTo>
                        <a:pt x="6" y="7"/>
                        <a:pt x="12" y="6"/>
                        <a:pt x="15"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09"/>
                <p:cNvSpPr>
                  <a:spLocks/>
                </p:cNvSpPr>
                <p:nvPr/>
              </p:nvSpPr>
              <p:spPr bwMode="auto">
                <a:xfrm>
                  <a:off x="4463" y="1429"/>
                  <a:ext cx="22" cy="19"/>
                </a:xfrm>
                <a:custGeom>
                  <a:avLst/>
                  <a:gdLst>
                    <a:gd name="T0" fmla="*/ 6 w 9"/>
                    <a:gd name="T1" fmla="*/ 3 h 8"/>
                    <a:gd name="T2" fmla="*/ 9 w 9"/>
                    <a:gd name="T3" fmla="*/ 7 h 8"/>
                    <a:gd name="T4" fmla="*/ 5 w 9"/>
                    <a:gd name="T5" fmla="*/ 8 h 8"/>
                    <a:gd name="T6" fmla="*/ 0 w 9"/>
                    <a:gd name="T7" fmla="*/ 6 h 8"/>
                    <a:gd name="T8" fmla="*/ 2 w 9"/>
                    <a:gd name="T9" fmla="*/ 0 h 8"/>
                    <a:gd name="T10" fmla="*/ 6 w 9"/>
                    <a:gd name="T11" fmla="*/ 3 h 8"/>
                  </a:gdLst>
                  <a:ahLst/>
                  <a:cxnLst>
                    <a:cxn ang="0">
                      <a:pos x="T0" y="T1"/>
                    </a:cxn>
                    <a:cxn ang="0">
                      <a:pos x="T2" y="T3"/>
                    </a:cxn>
                    <a:cxn ang="0">
                      <a:pos x="T4" y="T5"/>
                    </a:cxn>
                    <a:cxn ang="0">
                      <a:pos x="T6" y="T7"/>
                    </a:cxn>
                    <a:cxn ang="0">
                      <a:pos x="T8" y="T9"/>
                    </a:cxn>
                    <a:cxn ang="0">
                      <a:pos x="T10" y="T11"/>
                    </a:cxn>
                  </a:cxnLst>
                  <a:rect l="0" t="0" r="r" b="b"/>
                  <a:pathLst>
                    <a:path w="9" h="8">
                      <a:moveTo>
                        <a:pt x="6" y="3"/>
                      </a:moveTo>
                      <a:cubicBezTo>
                        <a:pt x="7" y="3"/>
                        <a:pt x="9" y="5"/>
                        <a:pt x="9" y="7"/>
                      </a:cubicBezTo>
                      <a:cubicBezTo>
                        <a:pt x="8" y="8"/>
                        <a:pt x="6" y="8"/>
                        <a:pt x="5" y="8"/>
                      </a:cubicBezTo>
                      <a:cubicBezTo>
                        <a:pt x="3" y="7"/>
                        <a:pt x="2" y="6"/>
                        <a:pt x="0" y="6"/>
                      </a:cubicBezTo>
                      <a:cubicBezTo>
                        <a:pt x="1" y="4"/>
                        <a:pt x="2" y="2"/>
                        <a:pt x="2" y="0"/>
                      </a:cubicBezTo>
                      <a:cubicBezTo>
                        <a:pt x="4" y="1"/>
                        <a:pt x="5" y="1"/>
                        <a:pt x="6"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10"/>
                <p:cNvSpPr>
                  <a:spLocks/>
                </p:cNvSpPr>
                <p:nvPr/>
              </p:nvSpPr>
              <p:spPr bwMode="auto">
                <a:xfrm>
                  <a:off x="4525" y="1152"/>
                  <a:ext cx="26" cy="36"/>
                </a:xfrm>
                <a:custGeom>
                  <a:avLst/>
                  <a:gdLst>
                    <a:gd name="T0" fmla="*/ 10 w 11"/>
                    <a:gd name="T1" fmla="*/ 0 h 15"/>
                    <a:gd name="T2" fmla="*/ 11 w 11"/>
                    <a:gd name="T3" fmla="*/ 15 h 15"/>
                    <a:gd name="T4" fmla="*/ 0 w 11"/>
                    <a:gd name="T5" fmla="*/ 7 h 15"/>
                    <a:gd name="T6" fmla="*/ 7 w 11"/>
                    <a:gd name="T7" fmla="*/ 4 h 15"/>
                    <a:gd name="T8" fmla="*/ 10 w 11"/>
                    <a:gd name="T9" fmla="*/ 0 h 15"/>
                  </a:gdLst>
                  <a:ahLst/>
                  <a:cxnLst>
                    <a:cxn ang="0">
                      <a:pos x="T0" y="T1"/>
                    </a:cxn>
                    <a:cxn ang="0">
                      <a:pos x="T2" y="T3"/>
                    </a:cxn>
                    <a:cxn ang="0">
                      <a:pos x="T4" y="T5"/>
                    </a:cxn>
                    <a:cxn ang="0">
                      <a:pos x="T6" y="T7"/>
                    </a:cxn>
                    <a:cxn ang="0">
                      <a:pos x="T8" y="T9"/>
                    </a:cxn>
                  </a:cxnLst>
                  <a:rect l="0" t="0" r="r" b="b"/>
                  <a:pathLst>
                    <a:path w="11" h="15">
                      <a:moveTo>
                        <a:pt x="10" y="0"/>
                      </a:moveTo>
                      <a:cubicBezTo>
                        <a:pt x="10" y="5"/>
                        <a:pt x="11" y="10"/>
                        <a:pt x="11" y="15"/>
                      </a:cubicBezTo>
                      <a:cubicBezTo>
                        <a:pt x="8" y="11"/>
                        <a:pt x="4" y="8"/>
                        <a:pt x="0" y="7"/>
                      </a:cubicBezTo>
                      <a:cubicBezTo>
                        <a:pt x="3" y="6"/>
                        <a:pt x="5" y="5"/>
                        <a:pt x="7" y="4"/>
                      </a:cubicBezTo>
                      <a:cubicBezTo>
                        <a:pt x="8" y="3"/>
                        <a:pt x="9" y="1"/>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11"/>
                <p:cNvSpPr>
                  <a:spLocks/>
                </p:cNvSpPr>
                <p:nvPr/>
              </p:nvSpPr>
              <p:spPr bwMode="auto">
                <a:xfrm>
                  <a:off x="4326" y="1668"/>
                  <a:ext cx="104" cy="113"/>
                </a:xfrm>
                <a:custGeom>
                  <a:avLst/>
                  <a:gdLst>
                    <a:gd name="T0" fmla="*/ 37 w 44"/>
                    <a:gd name="T1" fmla="*/ 3 h 48"/>
                    <a:gd name="T2" fmla="*/ 35 w 44"/>
                    <a:gd name="T3" fmla="*/ 37 h 48"/>
                    <a:gd name="T4" fmla="*/ 3 w 44"/>
                    <a:gd name="T5" fmla="*/ 44 h 48"/>
                    <a:gd name="T6" fmla="*/ 1 w 44"/>
                    <a:gd name="T7" fmla="*/ 42 h 48"/>
                    <a:gd name="T8" fmla="*/ 0 w 44"/>
                    <a:gd name="T9" fmla="*/ 41 h 48"/>
                    <a:gd name="T10" fmla="*/ 37 w 44"/>
                    <a:gd name="T11" fmla="*/ 0 h 48"/>
                    <a:gd name="T12" fmla="*/ 37 w 44"/>
                    <a:gd name="T13" fmla="*/ 3 h 48"/>
                  </a:gdLst>
                  <a:ahLst/>
                  <a:cxnLst>
                    <a:cxn ang="0">
                      <a:pos x="T0" y="T1"/>
                    </a:cxn>
                    <a:cxn ang="0">
                      <a:pos x="T2" y="T3"/>
                    </a:cxn>
                    <a:cxn ang="0">
                      <a:pos x="T4" y="T5"/>
                    </a:cxn>
                    <a:cxn ang="0">
                      <a:pos x="T6" y="T7"/>
                    </a:cxn>
                    <a:cxn ang="0">
                      <a:pos x="T8" y="T9"/>
                    </a:cxn>
                    <a:cxn ang="0">
                      <a:pos x="T10" y="T11"/>
                    </a:cxn>
                    <a:cxn ang="0">
                      <a:pos x="T12" y="T13"/>
                    </a:cxn>
                  </a:cxnLst>
                  <a:rect l="0" t="0" r="r" b="b"/>
                  <a:pathLst>
                    <a:path w="44" h="48">
                      <a:moveTo>
                        <a:pt x="37" y="3"/>
                      </a:moveTo>
                      <a:cubicBezTo>
                        <a:pt x="44" y="13"/>
                        <a:pt x="43" y="27"/>
                        <a:pt x="35" y="37"/>
                      </a:cubicBezTo>
                      <a:cubicBezTo>
                        <a:pt x="27" y="46"/>
                        <a:pt x="14" y="48"/>
                        <a:pt x="3" y="44"/>
                      </a:cubicBezTo>
                      <a:cubicBezTo>
                        <a:pt x="2" y="43"/>
                        <a:pt x="1" y="43"/>
                        <a:pt x="1" y="42"/>
                      </a:cubicBezTo>
                      <a:cubicBezTo>
                        <a:pt x="1" y="42"/>
                        <a:pt x="0" y="41"/>
                        <a:pt x="0" y="41"/>
                      </a:cubicBezTo>
                      <a:cubicBezTo>
                        <a:pt x="14" y="29"/>
                        <a:pt x="26" y="15"/>
                        <a:pt x="37" y="0"/>
                      </a:cubicBezTo>
                      <a:cubicBezTo>
                        <a:pt x="36" y="1"/>
                        <a:pt x="36" y="2"/>
                        <a:pt x="37"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112"/>
                <p:cNvSpPr>
                  <a:spLocks/>
                </p:cNvSpPr>
                <p:nvPr/>
              </p:nvSpPr>
              <p:spPr bwMode="auto">
                <a:xfrm>
                  <a:off x="4499" y="1285"/>
                  <a:ext cx="19" cy="21"/>
                </a:xfrm>
                <a:custGeom>
                  <a:avLst/>
                  <a:gdLst>
                    <a:gd name="T0" fmla="*/ 5 w 8"/>
                    <a:gd name="T1" fmla="*/ 3 h 9"/>
                    <a:gd name="T2" fmla="*/ 7 w 8"/>
                    <a:gd name="T3" fmla="*/ 7 h 9"/>
                    <a:gd name="T4" fmla="*/ 3 w 8"/>
                    <a:gd name="T5" fmla="*/ 8 h 9"/>
                    <a:gd name="T6" fmla="*/ 1 w 8"/>
                    <a:gd name="T7" fmla="*/ 8 h 9"/>
                    <a:gd name="T8" fmla="*/ 0 w 8"/>
                    <a:gd name="T9" fmla="*/ 7 h 9"/>
                    <a:gd name="T10" fmla="*/ 0 w 8"/>
                    <a:gd name="T11" fmla="*/ 0 h 9"/>
                    <a:gd name="T12" fmla="*/ 5 w 8"/>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5" y="3"/>
                      </a:moveTo>
                      <a:cubicBezTo>
                        <a:pt x="6" y="3"/>
                        <a:pt x="8" y="6"/>
                        <a:pt x="7" y="7"/>
                      </a:cubicBezTo>
                      <a:cubicBezTo>
                        <a:pt x="6" y="9"/>
                        <a:pt x="4" y="8"/>
                        <a:pt x="3" y="8"/>
                      </a:cubicBezTo>
                      <a:cubicBezTo>
                        <a:pt x="2" y="8"/>
                        <a:pt x="1" y="8"/>
                        <a:pt x="1" y="8"/>
                      </a:cubicBezTo>
                      <a:cubicBezTo>
                        <a:pt x="0" y="8"/>
                        <a:pt x="0" y="7"/>
                        <a:pt x="0" y="7"/>
                      </a:cubicBezTo>
                      <a:cubicBezTo>
                        <a:pt x="0" y="5"/>
                        <a:pt x="0" y="3"/>
                        <a:pt x="0" y="0"/>
                      </a:cubicBezTo>
                      <a:cubicBezTo>
                        <a:pt x="2" y="1"/>
                        <a:pt x="3" y="2"/>
                        <a:pt x="5"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113"/>
                <p:cNvSpPr>
                  <a:spLocks/>
                </p:cNvSpPr>
                <p:nvPr/>
              </p:nvSpPr>
              <p:spPr bwMode="auto">
                <a:xfrm>
                  <a:off x="4485" y="1360"/>
                  <a:ext cx="14" cy="17"/>
                </a:xfrm>
                <a:custGeom>
                  <a:avLst/>
                  <a:gdLst>
                    <a:gd name="T0" fmla="*/ 6 w 6"/>
                    <a:gd name="T1" fmla="*/ 3 h 7"/>
                    <a:gd name="T2" fmla="*/ 4 w 6"/>
                    <a:gd name="T3" fmla="*/ 6 h 7"/>
                    <a:gd name="T4" fmla="*/ 0 w 6"/>
                    <a:gd name="T5" fmla="*/ 7 h 7"/>
                    <a:gd name="T6" fmla="*/ 0 w 6"/>
                    <a:gd name="T7" fmla="*/ 6 h 7"/>
                    <a:gd name="T8" fmla="*/ 1 w 6"/>
                    <a:gd name="T9" fmla="*/ 0 h 7"/>
                    <a:gd name="T10" fmla="*/ 4 w 6"/>
                    <a:gd name="T11" fmla="*/ 0 h 7"/>
                    <a:gd name="T12" fmla="*/ 6 w 6"/>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6" y="3"/>
                      </a:moveTo>
                      <a:cubicBezTo>
                        <a:pt x="6" y="4"/>
                        <a:pt x="5" y="6"/>
                        <a:pt x="4" y="6"/>
                      </a:cubicBezTo>
                      <a:cubicBezTo>
                        <a:pt x="3" y="7"/>
                        <a:pt x="1" y="7"/>
                        <a:pt x="0" y="7"/>
                      </a:cubicBezTo>
                      <a:cubicBezTo>
                        <a:pt x="0" y="7"/>
                        <a:pt x="0" y="6"/>
                        <a:pt x="0" y="6"/>
                      </a:cubicBezTo>
                      <a:cubicBezTo>
                        <a:pt x="1" y="4"/>
                        <a:pt x="1" y="2"/>
                        <a:pt x="1" y="0"/>
                      </a:cubicBezTo>
                      <a:cubicBezTo>
                        <a:pt x="2" y="0"/>
                        <a:pt x="3" y="0"/>
                        <a:pt x="4" y="0"/>
                      </a:cubicBezTo>
                      <a:cubicBezTo>
                        <a:pt x="5" y="1"/>
                        <a:pt x="6" y="2"/>
                        <a:pt x="6"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114"/>
                <p:cNvSpPr>
                  <a:spLocks/>
                </p:cNvSpPr>
                <p:nvPr/>
              </p:nvSpPr>
              <p:spPr bwMode="auto">
                <a:xfrm>
                  <a:off x="4556" y="1110"/>
                  <a:ext cx="0" cy="7"/>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115"/>
                <p:cNvSpPr>
                  <a:spLocks/>
                </p:cNvSpPr>
                <p:nvPr/>
              </p:nvSpPr>
              <p:spPr bwMode="auto">
                <a:xfrm>
                  <a:off x="4399" y="1533"/>
                  <a:ext cx="60" cy="52"/>
                </a:xfrm>
                <a:custGeom>
                  <a:avLst/>
                  <a:gdLst>
                    <a:gd name="T0" fmla="*/ 11 w 25"/>
                    <a:gd name="T1" fmla="*/ 0 h 22"/>
                    <a:gd name="T2" fmla="*/ 20 w 25"/>
                    <a:gd name="T3" fmla="*/ 18 h 22"/>
                    <a:gd name="T4" fmla="*/ 10 w 25"/>
                    <a:gd name="T5" fmla="*/ 22 h 22"/>
                    <a:gd name="T6" fmla="*/ 0 w 25"/>
                    <a:gd name="T7" fmla="*/ 18 h 22"/>
                    <a:gd name="T8" fmla="*/ 0 w 25"/>
                    <a:gd name="T9" fmla="*/ 18 h 22"/>
                    <a:gd name="T10" fmla="*/ 3 w 25"/>
                    <a:gd name="T11" fmla="*/ 13 h 22"/>
                    <a:gd name="T12" fmla="*/ 9 w 25"/>
                    <a:gd name="T13" fmla="*/ 17 h 22"/>
                    <a:gd name="T14" fmla="*/ 15 w 25"/>
                    <a:gd name="T15" fmla="*/ 15 h 22"/>
                    <a:gd name="T16" fmla="*/ 8 w 25"/>
                    <a:gd name="T17" fmla="*/ 4 h 22"/>
                    <a:gd name="T18" fmla="*/ 11 w 25"/>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2">
                      <a:moveTo>
                        <a:pt x="11" y="0"/>
                      </a:moveTo>
                      <a:cubicBezTo>
                        <a:pt x="17" y="3"/>
                        <a:pt x="25" y="10"/>
                        <a:pt x="20" y="18"/>
                      </a:cubicBezTo>
                      <a:cubicBezTo>
                        <a:pt x="18" y="21"/>
                        <a:pt x="14" y="22"/>
                        <a:pt x="10" y="22"/>
                      </a:cubicBezTo>
                      <a:cubicBezTo>
                        <a:pt x="7" y="22"/>
                        <a:pt x="3" y="20"/>
                        <a:pt x="0" y="18"/>
                      </a:cubicBezTo>
                      <a:cubicBezTo>
                        <a:pt x="0" y="18"/>
                        <a:pt x="0" y="18"/>
                        <a:pt x="0" y="18"/>
                      </a:cubicBezTo>
                      <a:cubicBezTo>
                        <a:pt x="1" y="17"/>
                        <a:pt x="2" y="15"/>
                        <a:pt x="3" y="13"/>
                      </a:cubicBezTo>
                      <a:cubicBezTo>
                        <a:pt x="5" y="15"/>
                        <a:pt x="7" y="16"/>
                        <a:pt x="9" y="17"/>
                      </a:cubicBezTo>
                      <a:cubicBezTo>
                        <a:pt x="11" y="17"/>
                        <a:pt x="14" y="17"/>
                        <a:pt x="15" y="15"/>
                      </a:cubicBezTo>
                      <a:cubicBezTo>
                        <a:pt x="17" y="9"/>
                        <a:pt x="12" y="6"/>
                        <a:pt x="8" y="4"/>
                      </a:cubicBezTo>
                      <a:cubicBezTo>
                        <a:pt x="9" y="3"/>
                        <a:pt x="10" y="1"/>
                        <a:pt x="11"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116"/>
                <p:cNvSpPr>
                  <a:spLocks/>
                </p:cNvSpPr>
                <p:nvPr/>
              </p:nvSpPr>
              <p:spPr bwMode="auto">
                <a:xfrm>
                  <a:off x="4492" y="1100"/>
                  <a:ext cx="52" cy="66"/>
                </a:xfrm>
                <a:custGeom>
                  <a:avLst/>
                  <a:gdLst>
                    <a:gd name="T0" fmla="*/ 22 w 22"/>
                    <a:gd name="T1" fmla="*/ 12 h 28"/>
                    <a:gd name="T2" fmla="*/ 16 w 22"/>
                    <a:gd name="T3" fmla="*/ 24 h 28"/>
                    <a:gd name="T4" fmla="*/ 6 w 22"/>
                    <a:gd name="T5" fmla="*/ 25 h 28"/>
                    <a:gd name="T6" fmla="*/ 4 w 22"/>
                    <a:gd name="T7" fmla="*/ 28 h 28"/>
                    <a:gd name="T8" fmla="*/ 4 w 22"/>
                    <a:gd name="T9" fmla="*/ 28 h 28"/>
                    <a:gd name="T10" fmla="*/ 3 w 22"/>
                    <a:gd name="T11" fmla="*/ 21 h 28"/>
                    <a:gd name="T12" fmla="*/ 11 w 22"/>
                    <a:gd name="T13" fmla="*/ 19 h 28"/>
                    <a:gd name="T14" fmla="*/ 14 w 22"/>
                    <a:gd name="T15" fmla="*/ 13 h 28"/>
                    <a:gd name="T16" fmla="*/ 1 w 22"/>
                    <a:gd name="T17" fmla="*/ 6 h 28"/>
                    <a:gd name="T18" fmla="*/ 0 w 22"/>
                    <a:gd name="T19" fmla="*/ 1 h 28"/>
                    <a:gd name="T20" fmla="*/ 0 w 22"/>
                    <a:gd name="T21" fmla="*/ 1 h 28"/>
                    <a:gd name="T22" fmla="*/ 22 w 22"/>
                    <a:gd name="T23"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8">
                      <a:moveTo>
                        <a:pt x="22" y="12"/>
                      </a:moveTo>
                      <a:cubicBezTo>
                        <a:pt x="22" y="16"/>
                        <a:pt x="21" y="21"/>
                        <a:pt x="16" y="24"/>
                      </a:cubicBezTo>
                      <a:cubicBezTo>
                        <a:pt x="13" y="25"/>
                        <a:pt x="9" y="25"/>
                        <a:pt x="6" y="25"/>
                      </a:cubicBezTo>
                      <a:cubicBezTo>
                        <a:pt x="4" y="25"/>
                        <a:pt x="3" y="27"/>
                        <a:pt x="4" y="28"/>
                      </a:cubicBezTo>
                      <a:cubicBezTo>
                        <a:pt x="4" y="28"/>
                        <a:pt x="4" y="28"/>
                        <a:pt x="4" y="28"/>
                      </a:cubicBezTo>
                      <a:cubicBezTo>
                        <a:pt x="3" y="25"/>
                        <a:pt x="3" y="23"/>
                        <a:pt x="3" y="21"/>
                      </a:cubicBezTo>
                      <a:cubicBezTo>
                        <a:pt x="5" y="21"/>
                        <a:pt x="9" y="20"/>
                        <a:pt x="11" y="19"/>
                      </a:cubicBezTo>
                      <a:cubicBezTo>
                        <a:pt x="13" y="18"/>
                        <a:pt x="15" y="16"/>
                        <a:pt x="14" y="13"/>
                      </a:cubicBezTo>
                      <a:cubicBezTo>
                        <a:pt x="13" y="7"/>
                        <a:pt x="6" y="5"/>
                        <a:pt x="1" y="6"/>
                      </a:cubicBezTo>
                      <a:cubicBezTo>
                        <a:pt x="0" y="4"/>
                        <a:pt x="0" y="2"/>
                        <a:pt x="0" y="1"/>
                      </a:cubicBezTo>
                      <a:cubicBezTo>
                        <a:pt x="0" y="1"/>
                        <a:pt x="0" y="1"/>
                        <a:pt x="0" y="1"/>
                      </a:cubicBezTo>
                      <a:cubicBezTo>
                        <a:pt x="9" y="1"/>
                        <a:pt x="22" y="0"/>
                        <a:pt x="22" y="1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117"/>
                <p:cNvSpPr>
                  <a:spLocks/>
                </p:cNvSpPr>
                <p:nvPr/>
              </p:nvSpPr>
              <p:spPr bwMode="auto">
                <a:xfrm>
                  <a:off x="4440" y="1493"/>
                  <a:ext cx="19" cy="26"/>
                </a:xfrm>
                <a:custGeom>
                  <a:avLst/>
                  <a:gdLst>
                    <a:gd name="T0" fmla="*/ 2 w 8"/>
                    <a:gd name="T1" fmla="*/ 0 h 11"/>
                    <a:gd name="T2" fmla="*/ 7 w 8"/>
                    <a:gd name="T3" fmla="*/ 7 h 11"/>
                    <a:gd name="T4" fmla="*/ 0 w 8"/>
                    <a:gd name="T5" fmla="*/ 4 h 11"/>
                    <a:gd name="T6" fmla="*/ 0 w 8"/>
                    <a:gd name="T7" fmla="*/ 4 h 11"/>
                    <a:gd name="T8" fmla="*/ 2 w 8"/>
                    <a:gd name="T9" fmla="*/ 0 h 11"/>
                  </a:gdLst>
                  <a:ahLst/>
                  <a:cxnLst>
                    <a:cxn ang="0">
                      <a:pos x="T0" y="T1"/>
                    </a:cxn>
                    <a:cxn ang="0">
                      <a:pos x="T2" y="T3"/>
                    </a:cxn>
                    <a:cxn ang="0">
                      <a:pos x="T4" y="T5"/>
                    </a:cxn>
                    <a:cxn ang="0">
                      <a:pos x="T6" y="T7"/>
                    </a:cxn>
                    <a:cxn ang="0">
                      <a:pos x="T8" y="T9"/>
                    </a:cxn>
                  </a:cxnLst>
                  <a:rect l="0" t="0" r="r" b="b"/>
                  <a:pathLst>
                    <a:path w="8" h="11">
                      <a:moveTo>
                        <a:pt x="2" y="0"/>
                      </a:moveTo>
                      <a:cubicBezTo>
                        <a:pt x="4" y="1"/>
                        <a:pt x="8" y="3"/>
                        <a:pt x="7" y="7"/>
                      </a:cubicBezTo>
                      <a:cubicBezTo>
                        <a:pt x="6" y="11"/>
                        <a:pt x="1" y="6"/>
                        <a:pt x="0" y="4"/>
                      </a:cubicBezTo>
                      <a:cubicBezTo>
                        <a:pt x="0" y="4"/>
                        <a:pt x="0" y="4"/>
                        <a:pt x="0" y="4"/>
                      </a:cubicBezTo>
                      <a:cubicBezTo>
                        <a:pt x="1" y="2"/>
                        <a:pt x="1" y="1"/>
                        <a:pt x="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118"/>
                <p:cNvSpPr>
                  <a:spLocks/>
                </p:cNvSpPr>
                <p:nvPr/>
              </p:nvSpPr>
              <p:spPr bwMode="auto">
                <a:xfrm>
                  <a:off x="3854" y="1805"/>
                  <a:ext cx="498" cy="499"/>
                </a:xfrm>
                <a:custGeom>
                  <a:avLst/>
                  <a:gdLst>
                    <a:gd name="T0" fmla="*/ 202 w 210"/>
                    <a:gd name="T1" fmla="*/ 98 h 211"/>
                    <a:gd name="T2" fmla="*/ 151 w 210"/>
                    <a:gd name="T3" fmla="*/ 211 h 211"/>
                    <a:gd name="T4" fmla="*/ 94 w 210"/>
                    <a:gd name="T5" fmla="*/ 185 h 211"/>
                    <a:gd name="T6" fmla="*/ 39 w 210"/>
                    <a:gd name="T7" fmla="*/ 157 h 211"/>
                    <a:gd name="T8" fmla="*/ 7 w 210"/>
                    <a:gd name="T9" fmla="*/ 117 h 211"/>
                    <a:gd name="T10" fmla="*/ 0 w 210"/>
                    <a:gd name="T11" fmla="*/ 77 h 211"/>
                    <a:gd name="T12" fmla="*/ 0 w 210"/>
                    <a:gd name="T13" fmla="*/ 72 h 211"/>
                    <a:gd name="T14" fmla="*/ 0 w 210"/>
                    <a:gd name="T15" fmla="*/ 68 h 211"/>
                    <a:gd name="T16" fmla="*/ 0 w 210"/>
                    <a:gd name="T17" fmla="*/ 67 h 211"/>
                    <a:gd name="T18" fmla="*/ 9 w 210"/>
                    <a:gd name="T19" fmla="*/ 67 h 211"/>
                    <a:gd name="T20" fmla="*/ 10 w 210"/>
                    <a:gd name="T21" fmla="*/ 67 h 211"/>
                    <a:gd name="T22" fmla="*/ 15 w 210"/>
                    <a:gd name="T23" fmla="*/ 67 h 211"/>
                    <a:gd name="T24" fmla="*/ 15 w 210"/>
                    <a:gd name="T25" fmla="*/ 68 h 211"/>
                    <a:gd name="T26" fmla="*/ 57 w 210"/>
                    <a:gd name="T27" fmla="*/ 145 h 211"/>
                    <a:gd name="T28" fmla="*/ 95 w 210"/>
                    <a:gd name="T29" fmla="*/ 168 h 211"/>
                    <a:gd name="T30" fmla="*/ 148 w 210"/>
                    <a:gd name="T31" fmla="*/ 186 h 211"/>
                    <a:gd name="T32" fmla="*/ 152 w 210"/>
                    <a:gd name="T33" fmla="*/ 184 h 211"/>
                    <a:gd name="T34" fmla="*/ 189 w 210"/>
                    <a:gd name="T35" fmla="*/ 94 h 211"/>
                    <a:gd name="T36" fmla="*/ 185 w 210"/>
                    <a:gd name="T37" fmla="*/ 48 h 211"/>
                    <a:gd name="T38" fmla="*/ 167 w 210"/>
                    <a:gd name="T39" fmla="*/ 10 h 211"/>
                    <a:gd name="T40" fmla="*/ 167 w 210"/>
                    <a:gd name="T41" fmla="*/ 10 h 211"/>
                    <a:gd name="T42" fmla="*/ 180 w 210"/>
                    <a:gd name="T43" fmla="*/ 0 h 211"/>
                    <a:gd name="T44" fmla="*/ 180 w 210"/>
                    <a:gd name="T45" fmla="*/ 3 h 211"/>
                    <a:gd name="T46" fmla="*/ 202 w 210"/>
                    <a:gd name="T47" fmla="*/ 9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0" h="211">
                      <a:moveTo>
                        <a:pt x="202" y="98"/>
                      </a:moveTo>
                      <a:cubicBezTo>
                        <a:pt x="194" y="138"/>
                        <a:pt x="171" y="175"/>
                        <a:pt x="151" y="211"/>
                      </a:cubicBezTo>
                      <a:cubicBezTo>
                        <a:pt x="132" y="203"/>
                        <a:pt x="113" y="194"/>
                        <a:pt x="94" y="185"/>
                      </a:cubicBezTo>
                      <a:cubicBezTo>
                        <a:pt x="75" y="177"/>
                        <a:pt x="55" y="169"/>
                        <a:pt x="39" y="157"/>
                      </a:cubicBezTo>
                      <a:cubicBezTo>
                        <a:pt x="24" y="147"/>
                        <a:pt x="13" y="133"/>
                        <a:pt x="7" y="117"/>
                      </a:cubicBezTo>
                      <a:cubicBezTo>
                        <a:pt x="2" y="104"/>
                        <a:pt x="0" y="91"/>
                        <a:pt x="0" y="77"/>
                      </a:cubicBezTo>
                      <a:cubicBezTo>
                        <a:pt x="0" y="75"/>
                        <a:pt x="0" y="74"/>
                        <a:pt x="0" y="72"/>
                      </a:cubicBezTo>
                      <a:cubicBezTo>
                        <a:pt x="0" y="71"/>
                        <a:pt x="0" y="69"/>
                        <a:pt x="0" y="68"/>
                      </a:cubicBezTo>
                      <a:cubicBezTo>
                        <a:pt x="0" y="67"/>
                        <a:pt x="0" y="67"/>
                        <a:pt x="0" y="67"/>
                      </a:cubicBezTo>
                      <a:cubicBezTo>
                        <a:pt x="3" y="67"/>
                        <a:pt x="6" y="67"/>
                        <a:pt x="9" y="67"/>
                      </a:cubicBezTo>
                      <a:cubicBezTo>
                        <a:pt x="9" y="67"/>
                        <a:pt x="10" y="67"/>
                        <a:pt x="10" y="67"/>
                      </a:cubicBezTo>
                      <a:cubicBezTo>
                        <a:pt x="12" y="67"/>
                        <a:pt x="13" y="67"/>
                        <a:pt x="15" y="67"/>
                      </a:cubicBezTo>
                      <a:cubicBezTo>
                        <a:pt x="15" y="67"/>
                        <a:pt x="15" y="67"/>
                        <a:pt x="15" y="68"/>
                      </a:cubicBezTo>
                      <a:cubicBezTo>
                        <a:pt x="18" y="98"/>
                        <a:pt x="34" y="125"/>
                        <a:pt x="57" y="145"/>
                      </a:cubicBezTo>
                      <a:cubicBezTo>
                        <a:pt x="68" y="155"/>
                        <a:pt x="81" y="163"/>
                        <a:pt x="95" y="168"/>
                      </a:cubicBezTo>
                      <a:cubicBezTo>
                        <a:pt x="112" y="175"/>
                        <a:pt x="132" y="176"/>
                        <a:pt x="148" y="186"/>
                      </a:cubicBezTo>
                      <a:cubicBezTo>
                        <a:pt x="150" y="187"/>
                        <a:pt x="151" y="186"/>
                        <a:pt x="152" y="184"/>
                      </a:cubicBezTo>
                      <a:cubicBezTo>
                        <a:pt x="161" y="153"/>
                        <a:pt x="186" y="127"/>
                        <a:pt x="189" y="94"/>
                      </a:cubicBezTo>
                      <a:cubicBezTo>
                        <a:pt x="190" y="79"/>
                        <a:pt x="188" y="63"/>
                        <a:pt x="185" y="48"/>
                      </a:cubicBezTo>
                      <a:cubicBezTo>
                        <a:pt x="182" y="34"/>
                        <a:pt x="177" y="21"/>
                        <a:pt x="167" y="10"/>
                      </a:cubicBezTo>
                      <a:cubicBezTo>
                        <a:pt x="167" y="10"/>
                        <a:pt x="167" y="10"/>
                        <a:pt x="167" y="10"/>
                      </a:cubicBezTo>
                      <a:cubicBezTo>
                        <a:pt x="171" y="7"/>
                        <a:pt x="176" y="4"/>
                        <a:pt x="180" y="0"/>
                      </a:cubicBezTo>
                      <a:cubicBezTo>
                        <a:pt x="179" y="1"/>
                        <a:pt x="180" y="2"/>
                        <a:pt x="180" y="3"/>
                      </a:cubicBezTo>
                      <a:cubicBezTo>
                        <a:pt x="205" y="27"/>
                        <a:pt x="210" y="65"/>
                        <a:pt x="202" y="9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119"/>
                <p:cNvSpPr>
                  <a:spLocks/>
                </p:cNvSpPr>
                <p:nvPr/>
              </p:nvSpPr>
              <p:spPr bwMode="auto">
                <a:xfrm>
                  <a:off x="4501" y="1197"/>
                  <a:ext cx="22" cy="26"/>
                </a:xfrm>
                <a:custGeom>
                  <a:avLst/>
                  <a:gdLst>
                    <a:gd name="T0" fmla="*/ 8 w 9"/>
                    <a:gd name="T1" fmla="*/ 6 h 11"/>
                    <a:gd name="T2" fmla="*/ 7 w 9"/>
                    <a:gd name="T3" fmla="*/ 10 h 11"/>
                    <a:gd name="T4" fmla="*/ 2 w 9"/>
                    <a:gd name="T5" fmla="*/ 10 h 11"/>
                    <a:gd name="T6" fmla="*/ 1 w 9"/>
                    <a:gd name="T7" fmla="*/ 10 h 11"/>
                    <a:gd name="T8" fmla="*/ 0 w 9"/>
                    <a:gd name="T9" fmla="*/ 0 h 11"/>
                    <a:gd name="T10" fmla="*/ 5 w 9"/>
                    <a:gd name="T11" fmla="*/ 1 h 11"/>
                    <a:gd name="T12" fmla="*/ 8 w 9"/>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8" y="6"/>
                      </a:moveTo>
                      <a:cubicBezTo>
                        <a:pt x="9" y="8"/>
                        <a:pt x="8" y="9"/>
                        <a:pt x="7" y="10"/>
                      </a:cubicBezTo>
                      <a:cubicBezTo>
                        <a:pt x="5" y="11"/>
                        <a:pt x="3" y="11"/>
                        <a:pt x="2" y="10"/>
                      </a:cubicBezTo>
                      <a:cubicBezTo>
                        <a:pt x="1" y="10"/>
                        <a:pt x="1" y="10"/>
                        <a:pt x="1" y="10"/>
                      </a:cubicBezTo>
                      <a:cubicBezTo>
                        <a:pt x="1" y="7"/>
                        <a:pt x="1" y="3"/>
                        <a:pt x="0" y="0"/>
                      </a:cubicBezTo>
                      <a:cubicBezTo>
                        <a:pt x="2" y="1"/>
                        <a:pt x="4" y="1"/>
                        <a:pt x="5" y="1"/>
                      </a:cubicBezTo>
                      <a:cubicBezTo>
                        <a:pt x="7" y="2"/>
                        <a:pt x="8" y="4"/>
                        <a:pt x="8"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120"/>
                <p:cNvSpPr>
                  <a:spLocks/>
                </p:cNvSpPr>
                <p:nvPr/>
              </p:nvSpPr>
              <p:spPr bwMode="auto">
                <a:xfrm>
                  <a:off x="4364" y="1585"/>
                  <a:ext cx="71" cy="59"/>
                </a:xfrm>
                <a:custGeom>
                  <a:avLst/>
                  <a:gdLst>
                    <a:gd name="T0" fmla="*/ 13 w 30"/>
                    <a:gd name="T1" fmla="*/ 0 h 25"/>
                    <a:gd name="T2" fmla="*/ 25 w 30"/>
                    <a:gd name="T3" fmla="*/ 20 h 25"/>
                    <a:gd name="T4" fmla="*/ 13 w 30"/>
                    <a:gd name="T5" fmla="*/ 24 h 25"/>
                    <a:gd name="T6" fmla="*/ 0 w 30"/>
                    <a:gd name="T7" fmla="*/ 19 h 25"/>
                    <a:gd name="T8" fmla="*/ 3 w 30"/>
                    <a:gd name="T9" fmla="*/ 14 h 25"/>
                    <a:gd name="T10" fmla="*/ 17 w 30"/>
                    <a:gd name="T11" fmla="*/ 17 h 25"/>
                    <a:gd name="T12" fmla="*/ 11 w 30"/>
                    <a:gd name="T13" fmla="*/ 5 h 25"/>
                    <a:gd name="T14" fmla="*/ 9 w 30"/>
                    <a:gd name="T15" fmla="*/ 5 h 25"/>
                    <a:gd name="T16" fmla="*/ 13 w 30"/>
                    <a:gd name="T17" fmla="*/ 0 h 25"/>
                    <a:gd name="T18" fmla="*/ 13 w 30"/>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5">
                      <a:moveTo>
                        <a:pt x="13" y="0"/>
                      </a:moveTo>
                      <a:cubicBezTo>
                        <a:pt x="20" y="4"/>
                        <a:pt x="30" y="11"/>
                        <a:pt x="25" y="20"/>
                      </a:cubicBezTo>
                      <a:cubicBezTo>
                        <a:pt x="22" y="25"/>
                        <a:pt x="17" y="25"/>
                        <a:pt x="13" y="24"/>
                      </a:cubicBezTo>
                      <a:cubicBezTo>
                        <a:pt x="8" y="24"/>
                        <a:pt x="3" y="21"/>
                        <a:pt x="0" y="19"/>
                      </a:cubicBezTo>
                      <a:cubicBezTo>
                        <a:pt x="1" y="17"/>
                        <a:pt x="2" y="16"/>
                        <a:pt x="3" y="14"/>
                      </a:cubicBezTo>
                      <a:cubicBezTo>
                        <a:pt x="7" y="17"/>
                        <a:pt x="13" y="21"/>
                        <a:pt x="17" y="17"/>
                      </a:cubicBezTo>
                      <a:cubicBezTo>
                        <a:pt x="20" y="12"/>
                        <a:pt x="15" y="7"/>
                        <a:pt x="11" y="5"/>
                      </a:cubicBezTo>
                      <a:cubicBezTo>
                        <a:pt x="10" y="5"/>
                        <a:pt x="10" y="5"/>
                        <a:pt x="9" y="5"/>
                      </a:cubicBezTo>
                      <a:cubicBezTo>
                        <a:pt x="11" y="3"/>
                        <a:pt x="12" y="1"/>
                        <a:pt x="13" y="0"/>
                      </a:cubicBezTo>
                      <a:cubicBezTo>
                        <a:pt x="13" y="0"/>
                        <a:pt x="13" y="0"/>
                        <a:pt x="13"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121"/>
                <p:cNvSpPr>
                  <a:spLocks/>
                </p:cNvSpPr>
                <p:nvPr/>
              </p:nvSpPr>
              <p:spPr bwMode="auto">
                <a:xfrm>
                  <a:off x="4414" y="16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122"/>
                <p:cNvSpPr>
                  <a:spLocks/>
                </p:cNvSpPr>
                <p:nvPr/>
              </p:nvSpPr>
              <p:spPr bwMode="auto">
                <a:xfrm>
                  <a:off x="3956" y="151"/>
                  <a:ext cx="687" cy="549"/>
                </a:xfrm>
                <a:custGeom>
                  <a:avLst/>
                  <a:gdLst>
                    <a:gd name="T0" fmla="*/ 286 w 290"/>
                    <a:gd name="T1" fmla="*/ 232 h 232"/>
                    <a:gd name="T2" fmla="*/ 282 w 290"/>
                    <a:gd name="T3" fmla="*/ 232 h 232"/>
                    <a:gd name="T4" fmla="*/ 280 w 290"/>
                    <a:gd name="T5" fmla="*/ 130 h 232"/>
                    <a:gd name="T6" fmla="*/ 199 w 290"/>
                    <a:gd name="T7" fmla="*/ 119 h 232"/>
                    <a:gd name="T8" fmla="*/ 199 w 290"/>
                    <a:gd name="T9" fmla="*/ 115 h 232"/>
                    <a:gd name="T10" fmla="*/ 217 w 290"/>
                    <a:gd name="T11" fmla="*/ 117 h 232"/>
                    <a:gd name="T12" fmla="*/ 217 w 290"/>
                    <a:gd name="T13" fmla="*/ 117 h 232"/>
                    <a:gd name="T14" fmla="*/ 193 w 290"/>
                    <a:gd name="T15" fmla="*/ 63 h 232"/>
                    <a:gd name="T16" fmla="*/ 104 w 290"/>
                    <a:gd name="T17" fmla="*/ 11 h 232"/>
                    <a:gd name="T18" fmla="*/ 3 w 290"/>
                    <a:gd name="T19" fmla="*/ 39 h 232"/>
                    <a:gd name="T20" fmla="*/ 0 w 290"/>
                    <a:gd name="T21" fmla="*/ 38 h 232"/>
                    <a:gd name="T22" fmla="*/ 56 w 290"/>
                    <a:gd name="T23" fmla="*/ 9 h 232"/>
                    <a:gd name="T24" fmla="*/ 163 w 290"/>
                    <a:gd name="T25" fmla="*/ 27 h 232"/>
                    <a:gd name="T26" fmla="*/ 222 w 290"/>
                    <a:gd name="T27" fmla="*/ 115 h 232"/>
                    <a:gd name="T28" fmla="*/ 222 w 290"/>
                    <a:gd name="T29" fmla="*/ 117 h 232"/>
                    <a:gd name="T30" fmla="*/ 282 w 290"/>
                    <a:gd name="T31" fmla="*/ 125 h 232"/>
                    <a:gd name="T32" fmla="*/ 284 w 290"/>
                    <a:gd name="T33" fmla="*/ 128 h 232"/>
                    <a:gd name="T34" fmla="*/ 286 w 290"/>
                    <a:gd name="T35" fmla="*/ 168 h 232"/>
                    <a:gd name="T36" fmla="*/ 287 w 290"/>
                    <a:gd name="T37" fmla="*/ 170 h 232"/>
                    <a:gd name="T38" fmla="*/ 288 w 290"/>
                    <a:gd name="T39" fmla="*/ 204 h 232"/>
                    <a:gd name="T40" fmla="*/ 290 w 290"/>
                    <a:gd name="T41" fmla="*/ 205 h 232"/>
                    <a:gd name="T42" fmla="*/ 290 w 290"/>
                    <a:gd name="T43" fmla="*/ 206 h 232"/>
                    <a:gd name="T44" fmla="*/ 289 w 290"/>
                    <a:gd name="T45" fmla="*/ 209 h 232"/>
                    <a:gd name="T46" fmla="*/ 288 w 290"/>
                    <a:gd name="T47" fmla="*/ 212 h 232"/>
                    <a:gd name="T48" fmla="*/ 288 w 290"/>
                    <a:gd name="T49" fmla="*/ 211 h 232"/>
                    <a:gd name="T50" fmla="*/ 286 w 290"/>
                    <a:gd name="T51"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0" h="232">
                      <a:moveTo>
                        <a:pt x="286" y="232"/>
                      </a:moveTo>
                      <a:cubicBezTo>
                        <a:pt x="282" y="232"/>
                        <a:pt x="282" y="232"/>
                        <a:pt x="282" y="232"/>
                      </a:cubicBezTo>
                      <a:cubicBezTo>
                        <a:pt x="286" y="198"/>
                        <a:pt x="281" y="163"/>
                        <a:pt x="280" y="130"/>
                      </a:cubicBezTo>
                      <a:cubicBezTo>
                        <a:pt x="253" y="128"/>
                        <a:pt x="226" y="121"/>
                        <a:pt x="199" y="119"/>
                      </a:cubicBezTo>
                      <a:cubicBezTo>
                        <a:pt x="199" y="115"/>
                        <a:pt x="199" y="115"/>
                        <a:pt x="199" y="115"/>
                      </a:cubicBezTo>
                      <a:cubicBezTo>
                        <a:pt x="205" y="115"/>
                        <a:pt x="211" y="116"/>
                        <a:pt x="217" y="117"/>
                      </a:cubicBezTo>
                      <a:cubicBezTo>
                        <a:pt x="217" y="117"/>
                        <a:pt x="217" y="117"/>
                        <a:pt x="217" y="117"/>
                      </a:cubicBezTo>
                      <a:cubicBezTo>
                        <a:pt x="213" y="97"/>
                        <a:pt x="205" y="79"/>
                        <a:pt x="193" y="63"/>
                      </a:cubicBezTo>
                      <a:cubicBezTo>
                        <a:pt x="172" y="35"/>
                        <a:pt x="140" y="16"/>
                        <a:pt x="104" y="11"/>
                      </a:cubicBezTo>
                      <a:cubicBezTo>
                        <a:pt x="68" y="7"/>
                        <a:pt x="32" y="18"/>
                        <a:pt x="3" y="39"/>
                      </a:cubicBezTo>
                      <a:cubicBezTo>
                        <a:pt x="0" y="38"/>
                        <a:pt x="0" y="38"/>
                        <a:pt x="0" y="38"/>
                      </a:cubicBezTo>
                      <a:cubicBezTo>
                        <a:pt x="16" y="23"/>
                        <a:pt x="35" y="14"/>
                        <a:pt x="56" y="9"/>
                      </a:cubicBezTo>
                      <a:cubicBezTo>
                        <a:pt x="92" y="0"/>
                        <a:pt x="131" y="6"/>
                        <a:pt x="163" y="27"/>
                      </a:cubicBezTo>
                      <a:cubicBezTo>
                        <a:pt x="193" y="47"/>
                        <a:pt x="215" y="79"/>
                        <a:pt x="222" y="115"/>
                      </a:cubicBezTo>
                      <a:cubicBezTo>
                        <a:pt x="223" y="116"/>
                        <a:pt x="222" y="117"/>
                        <a:pt x="222" y="117"/>
                      </a:cubicBezTo>
                      <a:cubicBezTo>
                        <a:pt x="242" y="120"/>
                        <a:pt x="262" y="124"/>
                        <a:pt x="282" y="125"/>
                      </a:cubicBezTo>
                      <a:cubicBezTo>
                        <a:pt x="283" y="125"/>
                        <a:pt x="284" y="126"/>
                        <a:pt x="284" y="128"/>
                      </a:cubicBezTo>
                      <a:cubicBezTo>
                        <a:pt x="285" y="141"/>
                        <a:pt x="286" y="154"/>
                        <a:pt x="286" y="168"/>
                      </a:cubicBezTo>
                      <a:cubicBezTo>
                        <a:pt x="287" y="170"/>
                        <a:pt x="287" y="170"/>
                        <a:pt x="287" y="170"/>
                      </a:cubicBezTo>
                      <a:cubicBezTo>
                        <a:pt x="287" y="182"/>
                        <a:pt x="288" y="193"/>
                        <a:pt x="288" y="204"/>
                      </a:cubicBezTo>
                      <a:cubicBezTo>
                        <a:pt x="290" y="205"/>
                        <a:pt x="290" y="205"/>
                        <a:pt x="290" y="205"/>
                      </a:cubicBezTo>
                      <a:cubicBezTo>
                        <a:pt x="290" y="205"/>
                        <a:pt x="290" y="206"/>
                        <a:pt x="290" y="206"/>
                      </a:cubicBezTo>
                      <a:cubicBezTo>
                        <a:pt x="290" y="206"/>
                        <a:pt x="289" y="208"/>
                        <a:pt x="289" y="209"/>
                      </a:cubicBezTo>
                      <a:cubicBezTo>
                        <a:pt x="288" y="212"/>
                        <a:pt x="288" y="212"/>
                        <a:pt x="288" y="212"/>
                      </a:cubicBezTo>
                      <a:cubicBezTo>
                        <a:pt x="288" y="211"/>
                        <a:pt x="288" y="211"/>
                        <a:pt x="288" y="211"/>
                      </a:cubicBezTo>
                      <a:cubicBezTo>
                        <a:pt x="287" y="218"/>
                        <a:pt x="287" y="225"/>
                        <a:pt x="286" y="23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123"/>
                <p:cNvSpPr>
                  <a:spLocks/>
                </p:cNvSpPr>
                <p:nvPr/>
              </p:nvSpPr>
              <p:spPr bwMode="auto">
                <a:xfrm>
                  <a:off x="4513" y="1067"/>
                  <a:ext cx="31" cy="35"/>
                </a:xfrm>
                <a:custGeom>
                  <a:avLst/>
                  <a:gdLst>
                    <a:gd name="T0" fmla="*/ 11 w 13"/>
                    <a:gd name="T1" fmla="*/ 0 h 15"/>
                    <a:gd name="T2" fmla="*/ 13 w 13"/>
                    <a:gd name="T3" fmla="*/ 15 h 15"/>
                    <a:gd name="T4" fmla="*/ 0 w 13"/>
                    <a:gd name="T5" fmla="*/ 11 h 15"/>
                    <a:gd name="T6" fmla="*/ 11 w 13"/>
                    <a:gd name="T7" fmla="*/ 0 h 15"/>
                  </a:gdLst>
                  <a:ahLst/>
                  <a:cxnLst>
                    <a:cxn ang="0">
                      <a:pos x="T0" y="T1"/>
                    </a:cxn>
                    <a:cxn ang="0">
                      <a:pos x="T2" y="T3"/>
                    </a:cxn>
                    <a:cxn ang="0">
                      <a:pos x="T4" y="T5"/>
                    </a:cxn>
                    <a:cxn ang="0">
                      <a:pos x="T6" y="T7"/>
                    </a:cxn>
                  </a:cxnLst>
                  <a:rect l="0" t="0" r="r" b="b"/>
                  <a:pathLst>
                    <a:path w="13" h="15">
                      <a:moveTo>
                        <a:pt x="11" y="0"/>
                      </a:moveTo>
                      <a:cubicBezTo>
                        <a:pt x="12" y="5"/>
                        <a:pt x="12" y="10"/>
                        <a:pt x="13" y="15"/>
                      </a:cubicBezTo>
                      <a:cubicBezTo>
                        <a:pt x="10" y="12"/>
                        <a:pt x="5" y="11"/>
                        <a:pt x="0" y="11"/>
                      </a:cubicBezTo>
                      <a:cubicBezTo>
                        <a:pt x="4" y="8"/>
                        <a:pt x="9" y="5"/>
                        <a:pt x="11"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124"/>
                <p:cNvSpPr>
                  <a:spLocks/>
                </p:cNvSpPr>
                <p:nvPr/>
              </p:nvSpPr>
              <p:spPr bwMode="auto">
                <a:xfrm>
                  <a:off x="4108" y="431"/>
                  <a:ext cx="526" cy="475"/>
                </a:xfrm>
                <a:custGeom>
                  <a:avLst/>
                  <a:gdLst>
                    <a:gd name="T0" fmla="*/ 216 w 222"/>
                    <a:gd name="T1" fmla="*/ 124 h 201"/>
                    <a:gd name="T2" fmla="*/ 169 w 222"/>
                    <a:gd name="T3" fmla="*/ 200 h 201"/>
                    <a:gd name="T4" fmla="*/ 168 w 222"/>
                    <a:gd name="T5" fmla="*/ 200 h 201"/>
                    <a:gd name="T6" fmla="*/ 167 w 222"/>
                    <a:gd name="T7" fmla="*/ 201 h 201"/>
                    <a:gd name="T8" fmla="*/ 166 w 222"/>
                    <a:gd name="T9" fmla="*/ 201 h 201"/>
                    <a:gd name="T10" fmla="*/ 166 w 222"/>
                    <a:gd name="T11" fmla="*/ 201 h 201"/>
                    <a:gd name="T12" fmla="*/ 160 w 222"/>
                    <a:gd name="T13" fmla="*/ 189 h 201"/>
                    <a:gd name="T14" fmla="*/ 160 w 222"/>
                    <a:gd name="T15" fmla="*/ 189 h 201"/>
                    <a:gd name="T16" fmla="*/ 192 w 222"/>
                    <a:gd name="T17" fmla="*/ 116 h 201"/>
                    <a:gd name="T18" fmla="*/ 196 w 222"/>
                    <a:gd name="T19" fmla="*/ 91 h 201"/>
                    <a:gd name="T20" fmla="*/ 197 w 222"/>
                    <a:gd name="T21" fmla="*/ 87 h 201"/>
                    <a:gd name="T22" fmla="*/ 197 w 222"/>
                    <a:gd name="T23" fmla="*/ 27 h 201"/>
                    <a:gd name="T24" fmla="*/ 194 w 222"/>
                    <a:gd name="T25" fmla="*/ 25 h 201"/>
                    <a:gd name="T26" fmla="*/ 134 w 222"/>
                    <a:gd name="T27" fmla="*/ 22 h 201"/>
                    <a:gd name="T28" fmla="*/ 84 w 222"/>
                    <a:gd name="T29" fmla="*/ 22 h 201"/>
                    <a:gd name="T30" fmla="*/ 19 w 222"/>
                    <a:gd name="T31" fmla="*/ 77 h 201"/>
                    <a:gd name="T32" fmla="*/ 19 w 222"/>
                    <a:gd name="T33" fmla="*/ 78 h 201"/>
                    <a:gd name="T34" fmla="*/ 4 w 222"/>
                    <a:gd name="T35" fmla="*/ 71 h 201"/>
                    <a:gd name="T36" fmla="*/ 0 w 222"/>
                    <a:gd name="T37" fmla="*/ 70 h 201"/>
                    <a:gd name="T38" fmla="*/ 1 w 222"/>
                    <a:gd name="T39" fmla="*/ 70 h 201"/>
                    <a:gd name="T40" fmla="*/ 6 w 222"/>
                    <a:gd name="T41" fmla="*/ 59 h 201"/>
                    <a:gd name="T42" fmla="*/ 36 w 222"/>
                    <a:gd name="T43" fmla="*/ 25 h 201"/>
                    <a:gd name="T44" fmla="*/ 66 w 222"/>
                    <a:gd name="T45" fmla="*/ 8 h 201"/>
                    <a:gd name="T46" fmla="*/ 91 w 222"/>
                    <a:gd name="T47" fmla="*/ 2 h 201"/>
                    <a:gd name="T48" fmla="*/ 97 w 222"/>
                    <a:gd name="T49" fmla="*/ 1 h 201"/>
                    <a:gd name="T50" fmla="*/ 98 w 222"/>
                    <a:gd name="T51" fmla="*/ 1 h 201"/>
                    <a:gd name="T52" fmla="*/ 135 w 222"/>
                    <a:gd name="T53" fmla="*/ 1 h 201"/>
                    <a:gd name="T54" fmla="*/ 216 w 222"/>
                    <a:gd name="T55" fmla="*/ 12 h 201"/>
                    <a:gd name="T56" fmla="*/ 218 w 222"/>
                    <a:gd name="T57" fmla="*/ 114 h 201"/>
                    <a:gd name="T58" fmla="*/ 216 w 222"/>
                    <a:gd name="T59" fmla="*/ 12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1">
                      <a:moveTo>
                        <a:pt x="216" y="124"/>
                      </a:moveTo>
                      <a:cubicBezTo>
                        <a:pt x="210" y="155"/>
                        <a:pt x="196" y="183"/>
                        <a:pt x="169" y="200"/>
                      </a:cubicBezTo>
                      <a:cubicBezTo>
                        <a:pt x="168" y="200"/>
                        <a:pt x="168" y="200"/>
                        <a:pt x="168" y="200"/>
                      </a:cubicBezTo>
                      <a:cubicBezTo>
                        <a:pt x="167" y="200"/>
                        <a:pt x="167" y="201"/>
                        <a:pt x="167" y="201"/>
                      </a:cubicBezTo>
                      <a:cubicBezTo>
                        <a:pt x="167" y="201"/>
                        <a:pt x="167" y="201"/>
                        <a:pt x="166" y="201"/>
                      </a:cubicBezTo>
                      <a:cubicBezTo>
                        <a:pt x="166" y="201"/>
                        <a:pt x="166" y="201"/>
                        <a:pt x="166" y="201"/>
                      </a:cubicBezTo>
                      <a:cubicBezTo>
                        <a:pt x="164" y="197"/>
                        <a:pt x="162" y="193"/>
                        <a:pt x="160" y="189"/>
                      </a:cubicBezTo>
                      <a:cubicBezTo>
                        <a:pt x="160" y="189"/>
                        <a:pt x="160" y="189"/>
                        <a:pt x="160" y="189"/>
                      </a:cubicBezTo>
                      <a:cubicBezTo>
                        <a:pt x="178" y="168"/>
                        <a:pt x="187" y="143"/>
                        <a:pt x="192" y="116"/>
                      </a:cubicBezTo>
                      <a:cubicBezTo>
                        <a:pt x="194" y="108"/>
                        <a:pt x="195" y="100"/>
                        <a:pt x="196" y="91"/>
                      </a:cubicBezTo>
                      <a:cubicBezTo>
                        <a:pt x="198" y="91"/>
                        <a:pt x="198" y="88"/>
                        <a:pt x="197" y="87"/>
                      </a:cubicBezTo>
                      <a:cubicBezTo>
                        <a:pt x="198" y="67"/>
                        <a:pt x="198" y="47"/>
                        <a:pt x="197" y="27"/>
                      </a:cubicBezTo>
                      <a:cubicBezTo>
                        <a:pt x="196" y="26"/>
                        <a:pt x="195" y="25"/>
                        <a:pt x="194" y="25"/>
                      </a:cubicBezTo>
                      <a:cubicBezTo>
                        <a:pt x="173" y="28"/>
                        <a:pt x="154" y="25"/>
                        <a:pt x="134" y="22"/>
                      </a:cubicBezTo>
                      <a:cubicBezTo>
                        <a:pt x="117" y="19"/>
                        <a:pt x="101" y="18"/>
                        <a:pt x="84" y="22"/>
                      </a:cubicBezTo>
                      <a:cubicBezTo>
                        <a:pt x="55" y="29"/>
                        <a:pt x="30" y="49"/>
                        <a:pt x="19" y="77"/>
                      </a:cubicBezTo>
                      <a:cubicBezTo>
                        <a:pt x="19" y="77"/>
                        <a:pt x="19" y="77"/>
                        <a:pt x="19" y="78"/>
                      </a:cubicBezTo>
                      <a:cubicBezTo>
                        <a:pt x="14" y="75"/>
                        <a:pt x="9" y="73"/>
                        <a:pt x="4" y="71"/>
                      </a:cubicBezTo>
                      <a:cubicBezTo>
                        <a:pt x="3" y="71"/>
                        <a:pt x="2" y="71"/>
                        <a:pt x="0" y="70"/>
                      </a:cubicBezTo>
                      <a:cubicBezTo>
                        <a:pt x="1" y="70"/>
                        <a:pt x="1" y="70"/>
                        <a:pt x="1" y="70"/>
                      </a:cubicBezTo>
                      <a:cubicBezTo>
                        <a:pt x="3" y="67"/>
                        <a:pt x="5" y="63"/>
                        <a:pt x="6" y="59"/>
                      </a:cubicBezTo>
                      <a:cubicBezTo>
                        <a:pt x="14" y="46"/>
                        <a:pt x="24" y="34"/>
                        <a:pt x="36" y="25"/>
                      </a:cubicBezTo>
                      <a:cubicBezTo>
                        <a:pt x="45" y="18"/>
                        <a:pt x="55" y="12"/>
                        <a:pt x="66" y="8"/>
                      </a:cubicBezTo>
                      <a:cubicBezTo>
                        <a:pt x="74" y="5"/>
                        <a:pt x="82" y="3"/>
                        <a:pt x="91" y="2"/>
                      </a:cubicBezTo>
                      <a:cubicBezTo>
                        <a:pt x="93" y="1"/>
                        <a:pt x="95" y="1"/>
                        <a:pt x="97" y="1"/>
                      </a:cubicBezTo>
                      <a:cubicBezTo>
                        <a:pt x="97" y="1"/>
                        <a:pt x="98" y="1"/>
                        <a:pt x="98" y="1"/>
                      </a:cubicBezTo>
                      <a:cubicBezTo>
                        <a:pt x="110" y="0"/>
                        <a:pt x="123" y="0"/>
                        <a:pt x="135" y="1"/>
                      </a:cubicBezTo>
                      <a:cubicBezTo>
                        <a:pt x="162" y="3"/>
                        <a:pt x="189" y="10"/>
                        <a:pt x="216" y="12"/>
                      </a:cubicBezTo>
                      <a:cubicBezTo>
                        <a:pt x="217" y="45"/>
                        <a:pt x="222" y="80"/>
                        <a:pt x="218" y="114"/>
                      </a:cubicBezTo>
                      <a:cubicBezTo>
                        <a:pt x="217" y="117"/>
                        <a:pt x="217" y="120"/>
                        <a:pt x="216" y="12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125"/>
                <p:cNvSpPr>
                  <a:spLocks/>
                </p:cNvSpPr>
                <p:nvPr/>
              </p:nvSpPr>
              <p:spPr bwMode="auto">
                <a:xfrm>
                  <a:off x="4409" y="1550"/>
                  <a:ext cx="19" cy="19"/>
                </a:xfrm>
                <a:custGeom>
                  <a:avLst/>
                  <a:gdLst>
                    <a:gd name="T0" fmla="*/ 8 w 8"/>
                    <a:gd name="T1" fmla="*/ 6 h 8"/>
                    <a:gd name="T2" fmla="*/ 3 w 8"/>
                    <a:gd name="T3" fmla="*/ 5 h 8"/>
                    <a:gd name="T4" fmla="*/ 0 w 8"/>
                    <a:gd name="T5" fmla="*/ 4 h 8"/>
                    <a:gd name="T6" fmla="*/ 3 w 8"/>
                    <a:gd name="T7" fmla="*/ 0 h 8"/>
                    <a:gd name="T8" fmla="*/ 8 w 8"/>
                    <a:gd name="T9" fmla="*/ 6 h 8"/>
                  </a:gdLst>
                  <a:ahLst/>
                  <a:cxnLst>
                    <a:cxn ang="0">
                      <a:pos x="T0" y="T1"/>
                    </a:cxn>
                    <a:cxn ang="0">
                      <a:pos x="T2" y="T3"/>
                    </a:cxn>
                    <a:cxn ang="0">
                      <a:pos x="T4" y="T5"/>
                    </a:cxn>
                    <a:cxn ang="0">
                      <a:pos x="T6" y="T7"/>
                    </a:cxn>
                    <a:cxn ang="0">
                      <a:pos x="T8" y="T9"/>
                    </a:cxn>
                  </a:cxnLst>
                  <a:rect l="0" t="0" r="r" b="b"/>
                  <a:pathLst>
                    <a:path w="8" h="8">
                      <a:moveTo>
                        <a:pt x="8" y="6"/>
                      </a:moveTo>
                      <a:cubicBezTo>
                        <a:pt x="7" y="8"/>
                        <a:pt x="5" y="6"/>
                        <a:pt x="3" y="5"/>
                      </a:cubicBezTo>
                      <a:cubicBezTo>
                        <a:pt x="2" y="5"/>
                        <a:pt x="1" y="4"/>
                        <a:pt x="0" y="4"/>
                      </a:cubicBezTo>
                      <a:cubicBezTo>
                        <a:pt x="1" y="3"/>
                        <a:pt x="2" y="1"/>
                        <a:pt x="3" y="0"/>
                      </a:cubicBezTo>
                      <a:cubicBezTo>
                        <a:pt x="5" y="1"/>
                        <a:pt x="8" y="3"/>
                        <a:pt x="8"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126"/>
                <p:cNvSpPr>
                  <a:spLocks/>
                </p:cNvSpPr>
                <p:nvPr/>
              </p:nvSpPr>
              <p:spPr bwMode="auto">
                <a:xfrm>
                  <a:off x="4098" y="677"/>
                  <a:ext cx="401" cy="998"/>
                </a:xfrm>
                <a:custGeom>
                  <a:avLst/>
                  <a:gdLst>
                    <a:gd name="T0" fmla="*/ 165 w 169"/>
                    <a:gd name="T1" fmla="*/ 254 h 422"/>
                    <a:gd name="T2" fmla="*/ 104 w 169"/>
                    <a:gd name="T3" fmla="*/ 405 h 422"/>
                    <a:gd name="T4" fmla="*/ 91 w 169"/>
                    <a:gd name="T5" fmla="*/ 422 h 422"/>
                    <a:gd name="T6" fmla="*/ 90 w 169"/>
                    <a:gd name="T7" fmla="*/ 422 h 422"/>
                    <a:gd name="T8" fmla="*/ 87 w 169"/>
                    <a:gd name="T9" fmla="*/ 421 h 422"/>
                    <a:gd name="T10" fmla="*/ 98 w 169"/>
                    <a:gd name="T11" fmla="*/ 335 h 422"/>
                    <a:gd name="T12" fmla="*/ 58 w 169"/>
                    <a:gd name="T13" fmla="*/ 293 h 422"/>
                    <a:gd name="T14" fmla="*/ 114 w 169"/>
                    <a:gd name="T15" fmla="*/ 279 h 422"/>
                    <a:gd name="T16" fmla="*/ 155 w 169"/>
                    <a:gd name="T17" fmla="*/ 223 h 422"/>
                    <a:gd name="T18" fmla="*/ 145 w 169"/>
                    <a:gd name="T19" fmla="*/ 162 h 422"/>
                    <a:gd name="T20" fmla="*/ 95 w 169"/>
                    <a:gd name="T21" fmla="*/ 130 h 422"/>
                    <a:gd name="T22" fmla="*/ 30 w 169"/>
                    <a:gd name="T23" fmla="*/ 141 h 422"/>
                    <a:gd name="T24" fmla="*/ 57 w 169"/>
                    <a:gd name="T25" fmla="*/ 85 h 422"/>
                    <a:gd name="T26" fmla="*/ 40 w 169"/>
                    <a:gd name="T27" fmla="*/ 30 h 422"/>
                    <a:gd name="T28" fmla="*/ 0 w 169"/>
                    <a:gd name="T29" fmla="*/ 2 h 422"/>
                    <a:gd name="T30" fmla="*/ 1 w 169"/>
                    <a:gd name="T31" fmla="*/ 0 h 422"/>
                    <a:gd name="T32" fmla="*/ 21 w 169"/>
                    <a:gd name="T33" fmla="*/ 8 h 422"/>
                    <a:gd name="T34" fmla="*/ 136 w 169"/>
                    <a:gd name="T35" fmla="*/ 112 h 422"/>
                    <a:gd name="T36" fmla="*/ 165 w 169"/>
                    <a:gd name="T37" fmla="*/ 254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422">
                      <a:moveTo>
                        <a:pt x="165" y="254"/>
                      </a:moveTo>
                      <a:cubicBezTo>
                        <a:pt x="160" y="309"/>
                        <a:pt x="138" y="361"/>
                        <a:pt x="104" y="405"/>
                      </a:cubicBezTo>
                      <a:cubicBezTo>
                        <a:pt x="100" y="410"/>
                        <a:pt x="95" y="416"/>
                        <a:pt x="91" y="422"/>
                      </a:cubicBezTo>
                      <a:cubicBezTo>
                        <a:pt x="90" y="422"/>
                        <a:pt x="90" y="422"/>
                        <a:pt x="90" y="422"/>
                      </a:cubicBezTo>
                      <a:cubicBezTo>
                        <a:pt x="87" y="421"/>
                        <a:pt x="87" y="421"/>
                        <a:pt x="87" y="421"/>
                      </a:cubicBezTo>
                      <a:cubicBezTo>
                        <a:pt x="107" y="398"/>
                        <a:pt x="111" y="363"/>
                        <a:pt x="98" y="335"/>
                      </a:cubicBezTo>
                      <a:cubicBezTo>
                        <a:pt x="89" y="317"/>
                        <a:pt x="75" y="303"/>
                        <a:pt x="58" y="293"/>
                      </a:cubicBezTo>
                      <a:cubicBezTo>
                        <a:pt x="78" y="298"/>
                        <a:pt x="98" y="290"/>
                        <a:pt x="114" y="279"/>
                      </a:cubicBezTo>
                      <a:cubicBezTo>
                        <a:pt x="134" y="265"/>
                        <a:pt x="149" y="247"/>
                        <a:pt x="155" y="223"/>
                      </a:cubicBezTo>
                      <a:cubicBezTo>
                        <a:pt x="160" y="201"/>
                        <a:pt x="158" y="180"/>
                        <a:pt x="145" y="162"/>
                      </a:cubicBezTo>
                      <a:cubicBezTo>
                        <a:pt x="133" y="145"/>
                        <a:pt x="115" y="133"/>
                        <a:pt x="95" y="130"/>
                      </a:cubicBezTo>
                      <a:cubicBezTo>
                        <a:pt x="73" y="126"/>
                        <a:pt x="49" y="130"/>
                        <a:pt x="30" y="141"/>
                      </a:cubicBezTo>
                      <a:cubicBezTo>
                        <a:pt x="43" y="125"/>
                        <a:pt x="54" y="106"/>
                        <a:pt x="57" y="85"/>
                      </a:cubicBezTo>
                      <a:cubicBezTo>
                        <a:pt x="59" y="65"/>
                        <a:pt x="52" y="46"/>
                        <a:pt x="40" y="30"/>
                      </a:cubicBezTo>
                      <a:cubicBezTo>
                        <a:pt x="30" y="18"/>
                        <a:pt x="16" y="8"/>
                        <a:pt x="0" y="2"/>
                      </a:cubicBezTo>
                      <a:cubicBezTo>
                        <a:pt x="1" y="0"/>
                        <a:pt x="1" y="0"/>
                        <a:pt x="1" y="0"/>
                      </a:cubicBezTo>
                      <a:cubicBezTo>
                        <a:pt x="8" y="2"/>
                        <a:pt x="14" y="5"/>
                        <a:pt x="21" y="8"/>
                      </a:cubicBezTo>
                      <a:cubicBezTo>
                        <a:pt x="70" y="30"/>
                        <a:pt x="110" y="64"/>
                        <a:pt x="136" y="112"/>
                      </a:cubicBezTo>
                      <a:cubicBezTo>
                        <a:pt x="159" y="155"/>
                        <a:pt x="169" y="205"/>
                        <a:pt x="165" y="254"/>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127"/>
                <p:cNvSpPr>
                  <a:spLocks/>
                </p:cNvSpPr>
                <p:nvPr/>
              </p:nvSpPr>
              <p:spPr bwMode="auto">
                <a:xfrm>
                  <a:off x="4380" y="1647"/>
                  <a:ext cx="31" cy="35"/>
                </a:xfrm>
                <a:custGeom>
                  <a:avLst/>
                  <a:gdLst>
                    <a:gd name="T0" fmla="*/ 13 w 13"/>
                    <a:gd name="T1" fmla="*/ 2 h 15"/>
                    <a:gd name="T2" fmla="*/ 3 w 13"/>
                    <a:gd name="T3" fmla="*/ 15 h 15"/>
                    <a:gd name="T4" fmla="*/ 0 w 13"/>
                    <a:gd name="T5" fmla="*/ 0 h 15"/>
                    <a:gd name="T6" fmla="*/ 5 w 13"/>
                    <a:gd name="T7" fmla="*/ 2 h 15"/>
                    <a:gd name="T8" fmla="*/ 13 w 13"/>
                    <a:gd name="T9" fmla="*/ 2 h 15"/>
                  </a:gdLst>
                  <a:ahLst/>
                  <a:cxnLst>
                    <a:cxn ang="0">
                      <a:pos x="T0" y="T1"/>
                    </a:cxn>
                    <a:cxn ang="0">
                      <a:pos x="T2" y="T3"/>
                    </a:cxn>
                    <a:cxn ang="0">
                      <a:pos x="T4" y="T5"/>
                    </a:cxn>
                    <a:cxn ang="0">
                      <a:pos x="T6" y="T7"/>
                    </a:cxn>
                    <a:cxn ang="0">
                      <a:pos x="T8" y="T9"/>
                    </a:cxn>
                  </a:cxnLst>
                  <a:rect l="0" t="0" r="r" b="b"/>
                  <a:pathLst>
                    <a:path w="13" h="15">
                      <a:moveTo>
                        <a:pt x="13" y="2"/>
                      </a:moveTo>
                      <a:cubicBezTo>
                        <a:pt x="10" y="6"/>
                        <a:pt x="7" y="11"/>
                        <a:pt x="3" y="15"/>
                      </a:cubicBezTo>
                      <a:cubicBezTo>
                        <a:pt x="5" y="10"/>
                        <a:pt x="3" y="5"/>
                        <a:pt x="0" y="0"/>
                      </a:cubicBezTo>
                      <a:cubicBezTo>
                        <a:pt x="1" y="1"/>
                        <a:pt x="3" y="2"/>
                        <a:pt x="5" y="2"/>
                      </a:cubicBezTo>
                      <a:cubicBezTo>
                        <a:pt x="8" y="2"/>
                        <a:pt x="11" y="2"/>
                        <a:pt x="13" y="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128"/>
                <p:cNvSpPr>
                  <a:spLocks/>
                </p:cNvSpPr>
                <p:nvPr/>
              </p:nvSpPr>
              <p:spPr bwMode="auto">
                <a:xfrm>
                  <a:off x="4494" y="1119"/>
                  <a:ext cx="29" cy="21"/>
                </a:xfrm>
                <a:custGeom>
                  <a:avLst/>
                  <a:gdLst>
                    <a:gd name="T0" fmla="*/ 9 w 12"/>
                    <a:gd name="T1" fmla="*/ 4 h 9"/>
                    <a:gd name="T2" fmla="*/ 1 w 12"/>
                    <a:gd name="T3" fmla="*/ 9 h 9"/>
                    <a:gd name="T4" fmla="*/ 0 w 12"/>
                    <a:gd name="T5" fmla="*/ 0 h 9"/>
                    <a:gd name="T6" fmla="*/ 9 w 12"/>
                    <a:gd name="T7" fmla="*/ 4 h 9"/>
                  </a:gdLst>
                  <a:ahLst/>
                  <a:cxnLst>
                    <a:cxn ang="0">
                      <a:pos x="T0" y="T1"/>
                    </a:cxn>
                    <a:cxn ang="0">
                      <a:pos x="T2" y="T3"/>
                    </a:cxn>
                    <a:cxn ang="0">
                      <a:pos x="T4" y="T5"/>
                    </a:cxn>
                    <a:cxn ang="0">
                      <a:pos x="T6" y="T7"/>
                    </a:cxn>
                  </a:cxnLst>
                  <a:rect l="0" t="0" r="r" b="b"/>
                  <a:pathLst>
                    <a:path w="12" h="9">
                      <a:moveTo>
                        <a:pt x="9" y="4"/>
                      </a:moveTo>
                      <a:cubicBezTo>
                        <a:pt x="12" y="8"/>
                        <a:pt x="5" y="8"/>
                        <a:pt x="1" y="9"/>
                      </a:cubicBezTo>
                      <a:cubicBezTo>
                        <a:pt x="1" y="6"/>
                        <a:pt x="0" y="3"/>
                        <a:pt x="0" y="0"/>
                      </a:cubicBezTo>
                      <a:cubicBezTo>
                        <a:pt x="4" y="0"/>
                        <a:pt x="7" y="1"/>
                        <a:pt x="9"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129"/>
                <p:cNvSpPr>
                  <a:spLocks/>
                </p:cNvSpPr>
                <p:nvPr/>
              </p:nvSpPr>
              <p:spPr bwMode="auto">
                <a:xfrm>
                  <a:off x="4373" y="1602"/>
                  <a:ext cx="29" cy="26"/>
                </a:xfrm>
                <a:custGeom>
                  <a:avLst/>
                  <a:gdLst>
                    <a:gd name="T0" fmla="*/ 5 w 12"/>
                    <a:gd name="T1" fmla="*/ 1 h 11"/>
                    <a:gd name="T2" fmla="*/ 10 w 12"/>
                    <a:gd name="T3" fmla="*/ 8 h 11"/>
                    <a:gd name="T4" fmla="*/ 0 w 12"/>
                    <a:gd name="T5" fmla="*/ 5 h 11"/>
                    <a:gd name="T6" fmla="*/ 4 w 12"/>
                    <a:gd name="T7" fmla="*/ 0 h 11"/>
                    <a:gd name="T8" fmla="*/ 5 w 12"/>
                    <a:gd name="T9" fmla="*/ 1 h 11"/>
                  </a:gdLst>
                  <a:ahLst/>
                  <a:cxnLst>
                    <a:cxn ang="0">
                      <a:pos x="T0" y="T1"/>
                    </a:cxn>
                    <a:cxn ang="0">
                      <a:pos x="T2" y="T3"/>
                    </a:cxn>
                    <a:cxn ang="0">
                      <a:pos x="T4" y="T5"/>
                    </a:cxn>
                    <a:cxn ang="0">
                      <a:pos x="T6" y="T7"/>
                    </a:cxn>
                    <a:cxn ang="0">
                      <a:pos x="T8" y="T9"/>
                    </a:cxn>
                  </a:cxnLst>
                  <a:rect l="0" t="0" r="r" b="b"/>
                  <a:pathLst>
                    <a:path w="12" h="11">
                      <a:moveTo>
                        <a:pt x="5" y="1"/>
                      </a:moveTo>
                      <a:cubicBezTo>
                        <a:pt x="7" y="2"/>
                        <a:pt x="12" y="4"/>
                        <a:pt x="10" y="8"/>
                      </a:cubicBezTo>
                      <a:cubicBezTo>
                        <a:pt x="9" y="11"/>
                        <a:pt x="3" y="7"/>
                        <a:pt x="0" y="5"/>
                      </a:cubicBezTo>
                      <a:cubicBezTo>
                        <a:pt x="2" y="3"/>
                        <a:pt x="3" y="1"/>
                        <a:pt x="4" y="0"/>
                      </a:cubicBezTo>
                      <a:cubicBezTo>
                        <a:pt x="4" y="0"/>
                        <a:pt x="5" y="0"/>
                        <a:pt x="5"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130"/>
                <p:cNvSpPr>
                  <a:spLocks/>
                </p:cNvSpPr>
                <p:nvPr/>
              </p:nvSpPr>
              <p:spPr bwMode="auto">
                <a:xfrm>
                  <a:off x="4470" y="1027"/>
                  <a:ext cx="64" cy="66"/>
                </a:xfrm>
                <a:custGeom>
                  <a:avLst/>
                  <a:gdLst>
                    <a:gd name="T0" fmla="*/ 21 w 27"/>
                    <a:gd name="T1" fmla="*/ 6 h 28"/>
                    <a:gd name="T2" fmla="*/ 22 w 27"/>
                    <a:gd name="T3" fmla="*/ 20 h 28"/>
                    <a:gd name="T4" fmla="*/ 9 w 27"/>
                    <a:gd name="T5" fmla="*/ 28 h 28"/>
                    <a:gd name="T6" fmla="*/ 8 w 27"/>
                    <a:gd name="T7" fmla="*/ 28 h 28"/>
                    <a:gd name="T8" fmla="*/ 6 w 27"/>
                    <a:gd name="T9" fmla="*/ 22 h 28"/>
                    <a:gd name="T10" fmla="*/ 14 w 27"/>
                    <a:gd name="T11" fmla="*/ 18 h 28"/>
                    <a:gd name="T12" fmla="*/ 18 w 27"/>
                    <a:gd name="T13" fmla="*/ 12 h 28"/>
                    <a:gd name="T14" fmla="*/ 9 w 27"/>
                    <a:gd name="T15" fmla="*/ 7 h 28"/>
                    <a:gd name="T16" fmla="*/ 2 w 27"/>
                    <a:gd name="T17" fmla="*/ 7 h 28"/>
                    <a:gd name="T18" fmla="*/ 0 w 27"/>
                    <a:gd name="T19" fmla="*/ 0 h 28"/>
                    <a:gd name="T20" fmla="*/ 4 w 27"/>
                    <a:gd name="T21" fmla="*/ 0 h 28"/>
                    <a:gd name="T22" fmla="*/ 10 w 27"/>
                    <a:gd name="T23" fmla="*/ 0 h 28"/>
                    <a:gd name="T24" fmla="*/ 21 w 27"/>
                    <a:gd name="T25"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8">
                      <a:moveTo>
                        <a:pt x="21" y="6"/>
                      </a:moveTo>
                      <a:cubicBezTo>
                        <a:pt x="26" y="10"/>
                        <a:pt x="27" y="15"/>
                        <a:pt x="22" y="20"/>
                      </a:cubicBezTo>
                      <a:cubicBezTo>
                        <a:pt x="18" y="23"/>
                        <a:pt x="13" y="26"/>
                        <a:pt x="9" y="28"/>
                      </a:cubicBezTo>
                      <a:cubicBezTo>
                        <a:pt x="8" y="28"/>
                        <a:pt x="8" y="28"/>
                        <a:pt x="8" y="28"/>
                      </a:cubicBezTo>
                      <a:cubicBezTo>
                        <a:pt x="7" y="26"/>
                        <a:pt x="7" y="24"/>
                        <a:pt x="6" y="22"/>
                      </a:cubicBezTo>
                      <a:cubicBezTo>
                        <a:pt x="9" y="22"/>
                        <a:pt x="12" y="20"/>
                        <a:pt x="14" y="18"/>
                      </a:cubicBezTo>
                      <a:cubicBezTo>
                        <a:pt x="16" y="17"/>
                        <a:pt x="19" y="15"/>
                        <a:pt x="18" y="12"/>
                      </a:cubicBezTo>
                      <a:cubicBezTo>
                        <a:pt x="17" y="8"/>
                        <a:pt x="13" y="6"/>
                        <a:pt x="9" y="7"/>
                      </a:cubicBezTo>
                      <a:cubicBezTo>
                        <a:pt x="7" y="6"/>
                        <a:pt x="4" y="6"/>
                        <a:pt x="2" y="7"/>
                      </a:cubicBezTo>
                      <a:cubicBezTo>
                        <a:pt x="2" y="5"/>
                        <a:pt x="1" y="2"/>
                        <a:pt x="0" y="0"/>
                      </a:cubicBezTo>
                      <a:cubicBezTo>
                        <a:pt x="1" y="0"/>
                        <a:pt x="3" y="0"/>
                        <a:pt x="4" y="0"/>
                      </a:cubicBezTo>
                      <a:cubicBezTo>
                        <a:pt x="6" y="0"/>
                        <a:pt x="8" y="0"/>
                        <a:pt x="10" y="0"/>
                      </a:cubicBezTo>
                      <a:cubicBezTo>
                        <a:pt x="14" y="1"/>
                        <a:pt x="18" y="3"/>
                        <a:pt x="21" y="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131"/>
                <p:cNvSpPr>
                  <a:spLocks noEditPoints="1"/>
                </p:cNvSpPr>
                <p:nvPr/>
              </p:nvSpPr>
              <p:spPr bwMode="auto">
                <a:xfrm>
                  <a:off x="3890" y="1829"/>
                  <a:ext cx="415" cy="418"/>
                </a:xfrm>
                <a:custGeom>
                  <a:avLst/>
                  <a:gdLst>
                    <a:gd name="T0" fmla="*/ 137 w 175"/>
                    <a:gd name="T1" fmla="*/ 174 h 177"/>
                    <a:gd name="T2" fmla="*/ 80 w 175"/>
                    <a:gd name="T3" fmla="*/ 158 h 177"/>
                    <a:gd name="T4" fmla="*/ 0 w 175"/>
                    <a:gd name="T5" fmla="*/ 58 h 177"/>
                    <a:gd name="T6" fmla="*/ 3 w 175"/>
                    <a:gd name="T7" fmla="*/ 57 h 177"/>
                    <a:gd name="T8" fmla="*/ 3 w 175"/>
                    <a:gd name="T9" fmla="*/ 59 h 177"/>
                    <a:gd name="T10" fmla="*/ 7 w 175"/>
                    <a:gd name="T11" fmla="*/ 56 h 177"/>
                    <a:gd name="T12" fmla="*/ 53 w 175"/>
                    <a:gd name="T13" fmla="*/ 48 h 177"/>
                    <a:gd name="T14" fmla="*/ 57 w 175"/>
                    <a:gd name="T15" fmla="*/ 47 h 177"/>
                    <a:gd name="T16" fmla="*/ 89 w 175"/>
                    <a:gd name="T17" fmla="*/ 60 h 177"/>
                    <a:gd name="T18" fmla="*/ 104 w 175"/>
                    <a:gd name="T19" fmla="*/ 31 h 177"/>
                    <a:gd name="T20" fmla="*/ 139 w 175"/>
                    <a:gd name="T21" fmla="*/ 37 h 177"/>
                    <a:gd name="T22" fmla="*/ 145 w 175"/>
                    <a:gd name="T23" fmla="*/ 5 h 177"/>
                    <a:gd name="T24" fmla="*/ 152 w 175"/>
                    <a:gd name="T25" fmla="*/ 0 h 177"/>
                    <a:gd name="T26" fmla="*/ 174 w 175"/>
                    <a:gd name="T27" fmla="*/ 84 h 177"/>
                    <a:gd name="T28" fmla="*/ 168 w 175"/>
                    <a:gd name="T29" fmla="*/ 90 h 177"/>
                    <a:gd name="T30" fmla="*/ 165 w 175"/>
                    <a:gd name="T31" fmla="*/ 92 h 177"/>
                    <a:gd name="T32" fmla="*/ 111 w 175"/>
                    <a:gd name="T33" fmla="*/ 117 h 177"/>
                    <a:gd name="T34" fmla="*/ 74 w 175"/>
                    <a:gd name="T35" fmla="*/ 150 h 177"/>
                    <a:gd name="T36" fmla="*/ 133 w 175"/>
                    <a:gd name="T37" fmla="*/ 170 h 177"/>
                    <a:gd name="T38" fmla="*/ 169 w 175"/>
                    <a:gd name="T39" fmla="*/ 81 h 177"/>
                    <a:gd name="T40" fmla="*/ 142 w 175"/>
                    <a:gd name="T41" fmla="*/ 50 h 177"/>
                    <a:gd name="T42" fmla="*/ 145 w 175"/>
                    <a:gd name="T43" fmla="*/ 88 h 177"/>
                    <a:gd name="T44" fmla="*/ 141 w 175"/>
                    <a:gd name="T45" fmla="*/ 117 h 177"/>
                    <a:gd name="T46" fmla="*/ 149 w 175"/>
                    <a:gd name="T47" fmla="*/ 94 h 177"/>
                    <a:gd name="T48" fmla="*/ 112 w 175"/>
                    <a:gd name="T49" fmla="*/ 108 h 177"/>
                    <a:gd name="T50" fmla="*/ 141 w 175"/>
                    <a:gd name="T51" fmla="*/ 117 h 177"/>
                    <a:gd name="T52" fmla="*/ 165 w 175"/>
                    <a:gd name="T53" fmla="*/ 43 h 177"/>
                    <a:gd name="T54" fmla="*/ 141 w 175"/>
                    <a:gd name="T55" fmla="*/ 41 h 177"/>
                    <a:gd name="T56" fmla="*/ 167 w 175"/>
                    <a:gd name="T57" fmla="*/ 53 h 177"/>
                    <a:gd name="T58" fmla="*/ 135 w 175"/>
                    <a:gd name="T59" fmla="*/ 44 h 177"/>
                    <a:gd name="T60" fmla="*/ 96 w 175"/>
                    <a:gd name="T61" fmla="*/ 63 h 177"/>
                    <a:gd name="T62" fmla="*/ 96 w 175"/>
                    <a:gd name="T63" fmla="*/ 64 h 177"/>
                    <a:gd name="T64" fmla="*/ 108 w 175"/>
                    <a:gd name="T65" fmla="*/ 104 h 177"/>
                    <a:gd name="T66" fmla="*/ 96 w 175"/>
                    <a:gd name="T67" fmla="*/ 71 h 177"/>
                    <a:gd name="T68" fmla="*/ 108 w 175"/>
                    <a:gd name="T69" fmla="*/ 104 h 177"/>
                    <a:gd name="T70" fmla="*/ 105 w 175"/>
                    <a:gd name="T71" fmla="*/ 111 h 177"/>
                    <a:gd name="T72" fmla="*/ 82 w 175"/>
                    <a:gd name="T73" fmla="*/ 97 h 177"/>
                    <a:gd name="T74" fmla="*/ 55 w 175"/>
                    <a:gd name="T75" fmla="*/ 135 h 177"/>
                    <a:gd name="T76" fmla="*/ 64 w 175"/>
                    <a:gd name="T77" fmla="*/ 145 h 177"/>
                    <a:gd name="T78" fmla="*/ 46 w 175"/>
                    <a:gd name="T79" fmla="*/ 79 h 177"/>
                    <a:gd name="T80" fmla="*/ 92 w 175"/>
                    <a:gd name="T81" fmla="*/ 64 h 177"/>
                    <a:gd name="T82" fmla="*/ 46 w 175"/>
                    <a:gd name="T83" fmla="*/ 79 h 177"/>
                    <a:gd name="T84" fmla="*/ 76 w 175"/>
                    <a:gd name="T85" fmla="*/ 91 h 177"/>
                    <a:gd name="T86" fmla="*/ 33 w 175"/>
                    <a:gd name="T87" fmla="*/ 120 h 177"/>
                    <a:gd name="T88" fmla="*/ 54 w 175"/>
                    <a:gd name="T89" fmla="*/ 131 h 177"/>
                    <a:gd name="T90" fmla="*/ 31 w 175"/>
                    <a:gd name="T91" fmla="*/ 117 h 177"/>
                    <a:gd name="T92" fmla="*/ 29 w 175"/>
                    <a:gd name="T93" fmla="*/ 86 h 177"/>
                    <a:gd name="T94" fmla="*/ 31 w 175"/>
                    <a:gd name="T95" fmla="*/ 11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77">
                      <a:moveTo>
                        <a:pt x="174" y="84"/>
                      </a:moveTo>
                      <a:cubicBezTo>
                        <a:pt x="171" y="117"/>
                        <a:pt x="146" y="143"/>
                        <a:pt x="137" y="174"/>
                      </a:cubicBezTo>
                      <a:cubicBezTo>
                        <a:pt x="136" y="176"/>
                        <a:pt x="135" y="177"/>
                        <a:pt x="133" y="176"/>
                      </a:cubicBezTo>
                      <a:cubicBezTo>
                        <a:pt x="117" y="166"/>
                        <a:pt x="97" y="165"/>
                        <a:pt x="80" y="158"/>
                      </a:cubicBezTo>
                      <a:cubicBezTo>
                        <a:pt x="66" y="153"/>
                        <a:pt x="53" y="145"/>
                        <a:pt x="42" y="135"/>
                      </a:cubicBezTo>
                      <a:cubicBezTo>
                        <a:pt x="19" y="115"/>
                        <a:pt x="3" y="88"/>
                        <a:pt x="0" y="58"/>
                      </a:cubicBezTo>
                      <a:cubicBezTo>
                        <a:pt x="0" y="57"/>
                        <a:pt x="0" y="57"/>
                        <a:pt x="0" y="57"/>
                      </a:cubicBezTo>
                      <a:cubicBezTo>
                        <a:pt x="1" y="57"/>
                        <a:pt x="2" y="57"/>
                        <a:pt x="3" y="57"/>
                      </a:cubicBezTo>
                      <a:cubicBezTo>
                        <a:pt x="3" y="57"/>
                        <a:pt x="3" y="57"/>
                        <a:pt x="3" y="57"/>
                      </a:cubicBezTo>
                      <a:cubicBezTo>
                        <a:pt x="3" y="58"/>
                        <a:pt x="3" y="59"/>
                        <a:pt x="3" y="59"/>
                      </a:cubicBezTo>
                      <a:cubicBezTo>
                        <a:pt x="4" y="59"/>
                        <a:pt x="4" y="58"/>
                        <a:pt x="4" y="57"/>
                      </a:cubicBezTo>
                      <a:cubicBezTo>
                        <a:pt x="5" y="57"/>
                        <a:pt x="6" y="56"/>
                        <a:pt x="7" y="56"/>
                      </a:cubicBezTo>
                      <a:cubicBezTo>
                        <a:pt x="6" y="71"/>
                        <a:pt x="16" y="83"/>
                        <a:pt x="31" y="80"/>
                      </a:cubicBezTo>
                      <a:cubicBezTo>
                        <a:pt x="46" y="77"/>
                        <a:pt x="54" y="63"/>
                        <a:pt x="53" y="48"/>
                      </a:cubicBezTo>
                      <a:cubicBezTo>
                        <a:pt x="53" y="48"/>
                        <a:pt x="53" y="48"/>
                        <a:pt x="53" y="48"/>
                      </a:cubicBezTo>
                      <a:cubicBezTo>
                        <a:pt x="55" y="47"/>
                        <a:pt x="56" y="47"/>
                        <a:pt x="57" y="47"/>
                      </a:cubicBezTo>
                      <a:cubicBezTo>
                        <a:pt x="57" y="47"/>
                        <a:pt x="57" y="47"/>
                        <a:pt x="57" y="47"/>
                      </a:cubicBezTo>
                      <a:cubicBezTo>
                        <a:pt x="66" y="55"/>
                        <a:pt x="77" y="62"/>
                        <a:pt x="89" y="60"/>
                      </a:cubicBezTo>
                      <a:cubicBezTo>
                        <a:pt x="101" y="58"/>
                        <a:pt x="110" y="46"/>
                        <a:pt x="103" y="35"/>
                      </a:cubicBezTo>
                      <a:cubicBezTo>
                        <a:pt x="102" y="33"/>
                        <a:pt x="103" y="32"/>
                        <a:pt x="104" y="31"/>
                      </a:cubicBezTo>
                      <a:cubicBezTo>
                        <a:pt x="105" y="31"/>
                        <a:pt x="107" y="31"/>
                        <a:pt x="107" y="32"/>
                      </a:cubicBezTo>
                      <a:cubicBezTo>
                        <a:pt x="115" y="41"/>
                        <a:pt x="129" y="44"/>
                        <a:pt x="139" y="37"/>
                      </a:cubicBezTo>
                      <a:cubicBezTo>
                        <a:pt x="148" y="30"/>
                        <a:pt x="151" y="16"/>
                        <a:pt x="145" y="6"/>
                      </a:cubicBezTo>
                      <a:cubicBezTo>
                        <a:pt x="145" y="6"/>
                        <a:pt x="145" y="6"/>
                        <a:pt x="145" y="5"/>
                      </a:cubicBezTo>
                      <a:cubicBezTo>
                        <a:pt x="147" y="4"/>
                        <a:pt x="150" y="2"/>
                        <a:pt x="152" y="0"/>
                      </a:cubicBezTo>
                      <a:cubicBezTo>
                        <a:pt x="152" y="0"/>
                        <a:pt x="152" y="0"/>
                        <a:pt x="152" y="0"/>
                      </a:cubicBezTo>
                      <a:cubicBezTo>
                        <a:pt x="162" y="11"/>
                        <a:pt x="167" y="24"/>
                        <a:pt x="170" y="38"/>
                      </a:cubicBezTo>
                      <a:cubicBezTo>
                        <a:pt x="173" y="53"/>
                        <a:pt x="175" y="69"/>
                        <a:pt x="174" y="84"/>
                      </a:cubicBezTo>
                      <a:close/>
                      <a:moveTo>
                        <a:pt x="133" y="170"/>
                      </a:moveTo>
                      <a:cubicBezTo>
                        <a:pt x="141" y="142"/>
                        <a:pt x="162" y="119"/>
                        <a:pt x="168" y="90"/>
                      </a:cubicBezTo>
                      <a:cubicBezTo>
                        <a:pt x="168" y="90"/>
                        <a:pt x="168" y="90"/>
                        <a:pt x="168" y="90"/>
                      </a:cubicBezTo>
                      <a:cubicBezTo>
                        <a:pt x="167" y="91"/>
                        <a:pt x="166" y="91"/>
                        <a:pt x="165" y="92"/>
                      </a:cubicBezTo>
                      <a:cubicBezTo>
                        <a:pt x="165" y="105"/>
                        <a:pt x="155" y="117"/>
                        <a:pt x="143" y="122"/>
                      </a:cubicBezTo>
                      <a:cubicBezTo>
                        <a:pt x="132" y="126"/>
                        <a:pt x="120" y="124"/>
                        <a:pt x="111" y="117"/>
                      </a:cubicBezTo>
                      <a:cubicBezTo>
                        <a:pt x="112" y="128"/>
                        <a:pt x="107" y="138"/>
                        <a:pt x="99" y="144"/>
                      </a:cubicBezTo>
                      <a:cubicBezTo>
                        <a:pt x="91" y="150"/>
                        <a:pt x="83" y="151"/>
                        <a:pt x="74" y="150"/>
                      </a:cubicBezTo>
                      <a:cubicBezTo>
                        <a:pt x="78" y="152"/>
                        <a:pt x="82" y="154"/>
                        <a:pt x="87" y="155"/>
                      </a:cubicBezTo>
                      <a:cubicBezTo>
                        <a:pt x="102" y="160"/>
                        <a:pt x="118" y="162"/>
                        <a:pt x="133" y="170"/>
                      </a:cubicBezTo>
                      <a:close/>
                      <a:moveTo>
                        <a:pt x="167" y="83"/>
                      </a:moveTo>
                      <a:cubicBezTo>
                        <a:pt x="167" y="81"/>
                        <a:pt x="168" y="81"/>
                        <a:pt x="169" y="81"/>
                      </a:cubicBezTo>
                      <a:cubicBezTo>
                        <a:pt x="169" y="73"/>
                        <a:pt x="169" y="66"/>
                        <a:pt x="168" y="58"/>
                      </a:cubicBezTo>
                      <a:cubicBezTo>
                        <a:pt x="158" y="61"/>
                        <a:pt x="149" y="56"/>
                        <a:pt x="142" y="50"/>
                      </a:cubicBezTo>
                      <a:cubicBezTo>
                        <a:pt x="143" y="61"/>
                        <a:pt x="138" y="72"/>
                        <a:pt x="128" y="78"/>
                      </a:cubicBezTo>
                      <a:cubicBezTo>
                        <a:pt x="132" y="83"/>
                        <a:pt x="138" y="87"/>
                        <a:pt x="145" y="88"/>
                      </a:cubicBezTo>
                      <a:cubicBezTo>
                        <a:pt x="151" y="90"/>
                        <a:pt x="165" y="91"/>
                        <a:pt x="167" y="83"/>
                      </a:cubicBezTo>
                      <a:close/>
                      <a:moveTo>
                        <a:pt x="141" y="117"/>
                      </a:moveTo>
                      <a:cubicBezTo>
                        <a:pt x="152" y="113"/>
                        <a:pt x="157" y="104"/>
                        <a:pt x="160" y="94"/>
                      </a:cubicBezTo>
                      <a:cubicBezTo>
                        <a:pt x="156" y="94"/>
                        <a:pt x="152" y="94"/>
                        <a:pt x="149" y="94"/>
                      </a:cubicBezTo>
                      <a:cubicBezTo>
                        <a:pt x="141" y="93"/>
                        <a:pt x="134" y="90"/>
                        <a:pt x="128" y="84"/>
                      </a:cubicBezTo>
                      <a:cubicBezTo>
                        <a:pt x="126" y="95"/>
                        <a:pt x="123" y="105"/>
                        <a:pt x="112" y="108"/>
                      </a:cubicBezTo>
                      <a:cubicBezTo>
                        <a:pt x="111" y="108"/>
                        <a:pt x="110" y="109"/>
                        <a:pt x="109" y="109"/>
                      </a:cubicBezTo>
                      <a:cubicBezTo>
                        <a:pt x="117" y="117"/>
                        <a:pt x="129" y="121"/>
                        <a:pt x="141" y="117"/>
                      </a:cubicBezTo>
                      <a:close/>
                      <a:moveTo>
                        <a:pt x="167" y="53"/>
                      </a:moveTo>
                      <a:cubicBezTo>
                        <a:pt x="166" y="50"/>
                        <a:pt x="166" y="47"/>
                        <a:pt x="165" y="43"/>
                      </a:cubicBezTo>
                      <a:cubicBezTo>
                        <a:pt x="163" y="30"/>
                        <a:pt x="159" y="17"/>
                        <a:pt x="151" y="7"/>
                      </a:cubicBezTo>
                      <a:cubicBezTo>
                        <a:pt x="156" y="19"/>
                        <a:pt x="152" y="34"/>
                        <a:pt x="141" y="41"/>
                      </a:cubicBezTo>
                      <a:cubicBezTo>
                        <a:pt x="141" y="42"/>
                        <a:pt x="140" y="42"/>
                        <a:pt x="140" y="42"/>
                      </a:cubicBezTo>
                      <a:cubicBezTo>
                        <a:pt x="148" y="49"/>
                        <a:pt x="156" y="55"/>
                        <a:pt x="167" y="53"/>
                      </a:cubicBezTo>
                      <a:close/>
                      <a:moveTo>
                        <a:pt x="125" y="73"/>
                      </a:moveTo>
                      <a:cubicBezTo>
                        <a:pt x="136" y="68"/>
                        <a:pt x="140" y="55"/>
                        <a:pt x="135" y="44"/>
                      </a:cubicBezTo>
                      <a:cubicBezTo>
                        <a:pt x="127" y="47"/>
                        <a:pt x="118" y="46"/>
                        <a:pt x="110" y="41"/>
                      </a:cubicBezTo>
                      <a:cubicBezTo>
                        <a:pt x="111" y="50"/>
                        <a:pt x="105" y="60"/>
                        <a:pt x="96" y="63"/>
                      </a:cubicBezTo>
                      <a:cubicBezTo>
                        <a:pt x="96" y="63"/>
                        <a:pt x="96" y="63"/>
                        <a:pt x="96" y="63"/>
                      </a:cubicBezTo>
                      <a:cubicBezTo>
                        <a:pt x="96" y="63"/>
                        <a:pt x="96" y="64"/>
                        <a:pt x="96" y="64"/>
                      </a:cubicBezTo>
                      <a:cubicBezTo>
                        <a:pt x="102" y="74"/>
                        <a:pt x="115" y="79"/>
                        <a:pt x="125" y="73"/>
                      </a:cubicBezTo>
                      <a:close/>
                      <a:moveTo>
                        <a:pt x="108" y="104"/>
                      </a:moveTo>
                      <a:cubicBezTo>
                        <a:pt x="120" y="102"/>
                        <a:pt x="123" y="90"/>
                        <a:pt x="123" y="79"/>
                      </a:cubicBezTo>
                      <a:cubicBezTo>
                        <a:pt x="113" y="82"/>
                        <a:pt x="102" y="79"/>
                        <a:pt x="96" y="71"/>
                      </a:cubicBezTo>
                      <a:cubicBezTo>
                        <a:pt x="93" y="79"/>
                        <a:pt x="88" y="86"/>
                        <a:pt x="81" y="89"/>
                      </a:cubicBezTo>
                      <a:cubicBezTo>
                        <a:pt x="88" y="97"/>
                        <a:pt x="96" y="105"/>
                        <a:pt x="108" y="104"/>
                      </a:cubicBezTo>
                      <a:close/>
                      <a:moveTo>
                        <a:pt x="94" y="142"/>
                      </a:moveTo>
                      <a:cubicBezTo>
                        <a:pt x="104" y="136"/>
                        <a:pt x="110" y="122"/>
                        <a:pt x="105" y="111"/>
                      </a:cubicBezTo>
                      <a:cubicBezTo>
                        <a:pt x="104" y="110"/>
                        <a:pt x="104" y="110"/>
                        <a:pt x="105" y="109"/>
                      </a:cubicBezTo>
                      <a:cubicBezTo>
                        <a:pt x="96" y="109"/>
                        <a:pt x="88" y="104"/>
                        <a:pt x="82" y="97"/>
                      </a:cubicBezTo>
                      <a:cubicBezTo>
                        <a:pt x="82" y="109"/>
                        <a:pt x="78" y="121"/>
                        <a:pt x="70" y="129"/>
                      </a:cubicBezTo>
                      <a:cubicBezTo>
                        <a:pt x="66" y="132"/>
                        <a:pt x="61" y="135"/>
                        <a:pt x="55" y="135"/>
                      </a:cubicBezTo>
                      <a:cubicBezTo>
                        <a:pt x="53" y="135"/>
                        <a:pt x="51" y="135"/>
                        <a:pt x="48" y="134"/>
                      </a:cubicBezTo>
                      <a:cubicBezTo>
                        <a:pt x="53" y="138"/>
                        <a:pt x="58" y="142"/>
                        <a:pt x="64" y="145"/>
                      </a:cubicBezTo>
                      <a:cubicBezTo>
                        <a:pt x="74" y="148"/>
                        <a:pt x="85" y="148"/>
                        <a:pt x="94" y="142"/>
                      </a:cubicBezTo>
                      <a:close/>
                      <a:moveTo>
                        <a:pt x="46" y="79"/>
                      </a:moveTo>
                      <a:cubicBezTo>
                        <a:pt x="61" y="96"/>
                        <a:pt x="89" y="88"/>
                        <a:pt x="92" y="65"/>
                      </a:cubicBezTo>
                      <a:cubicBezTo>
                        <a:pt x="92" y="64"/>
                        <a:pt x="92" y="64"/>
                        <a:pt x="92" y="64"/>
                      </a:cubicBezTo>
                      <a:cubicBezTo>
                        <a:pt x="80" y="67"/>
                        <a:pt x="67" y="62"/>
                        <a:pt x="58" y="54"/>
                      </a:cubicBezTo>
                      <a:cubicBezTo>
                        <a:pt x="57" y="63"/>
                        <a:pt x="53" y="73"/>
                        <a:pt x="46" y="79"/>
                      </a:cubicBezTo>
                      <a:close/>
                      <a:moveTo>
                        <a:pt x="69" y="124"/>
                      </a:moveTo>
                      <a:cubicBezTo>
                        <a:pt x="76" y="115"/>
                        <a:pt x="78" y="102"/>
                        <a:pt x="76" y="91"/>
                      </a:cubicBezTo>
                      <a:cubicBezTo>
                        <a:pt x="67" y="94"/>
                        <a:pt x="56" y="93"/>
                        <a:pt x="47" y="87"/>
                      </a:cubicBezTo>
                      <a:cubicBezTo>
                        <a:pt x="49" y="100"/>
                        <a:pt x="47" y="115"/>
                        <a:pt x="33" y="120"/>
                      </a:cubicBezTo>
                      <a:cubicBezTo>
                        <a:pt x="37" y="123"/>
                        <a:pt x="40" y="127"/>
                        <a:pt x="43" y="130"/>
                      </a:cubicBezTo>
                      <a:cubicBezTo>
                        <a:pt x="47" y="129"/>
                        <a:pt x="51" y="131"/>
                        <a:pt x="54" y="131"/>
                      </a:cubicBezTo>
                      <a:cubicBezTo>
                        <a:pt x="60" y="130"/>
                        <a:pt x="65" y="128"/>
                        <a:pt x="69" y="124"/>
                      </a:cubicBezTo>
                      <a:close/>
                      <a:moveTo>
                        <a:pt x="31" y="117"/>
                      </a:moveTo>
                      <a:cubicBezTo>
                        <a:pt x="45" y="112"/>
                        <a:pt x="44" y="94"/>
                        <a:pt x="42" y="82"/>
                      </a:cubicBezTo>
                      <a:cubicBezTo>
                        <a:pt x="38" y="84"/>
                        <a:pt x="34" y="85"/>
                        <a:pt x="29" y="86"/>
                      </a:cubicBezTo>
                      <a:cubicBezTo>
                        <a:pt x="21" y="86"/>
                        <a:pt x="14" y="83"/>
                        <a:pt x="8" y="77"/>
                      </a:cubicBezTo>
                      <a:cubicBezTo>
                        <a:pt x="14" y="92"/>
                        <a:pt x="21" y="105"/>
                        <a:pt x="31" y="11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132"/>
                <p:cNvSpPr>
                  <a:spLocks/>
                </p:cNvSpPr>
                <p:nvPr/>
              </p:nvSpPr>
              <p:spPr bwMode="auto">
                <a:xfrm>
                  <a:off x="4326" y="1637"/>
                  <a:ext cx="59" cy="57"/>
                </a:xfrm>
                <a:custGeom>
                  <a:avLst/>
                  <a:gdLst>
                    <a:gd name="T0" fmla="*/ 13 w 25"/>
                    <a:gd name="T1" fmla="*/ 0 h 24"/>
                    <a:gd name="T2" fmla="*/ 23 w 25"/>
                    <a:gd name="T3" fmla="*/ 18 h 24"/>
                    <a:gd name="T4" fmla="*/ 19 w 25"/>
                    <a:gd name="T5" fmla="*/ 22 h 24"/>
                    <a:gd name="T6" fmla="*/ 4 w 25"/>
                    <a:gd name="T7" fmla="*/ 20 h 24"/>
                    <a:gd name="T8" fmla="*/ 0 w 25"/>
                    <a:gd name="T9" fmla="*/ 17 h 24"/>
                    <a:gd name="T10" fmla="*/ 3 w 25"/>
                    <a:gd name="T11" fmla="*/ 13 h 24"/>
                    <a:gd name="T12" fmla="*/ 18 w 25"/>
                    <a:gd name="T13" fmla="*/ 15 h 24"/>
                    <a:gd name="T14" fmla="*/ 10 w 25"/>
                    <a:gd name="T15" fmla="*/ 4 h 24"/>
                    <a:gd name="T16" fmla="*/ 13 w 25"/>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4">
                      <a:moveTo>
                        <a:pt x="13" y="0"/>
                      </a:moveTo>
                      <a:cubicBezTo>
                        <a:pt x="18" y="3"/>
                        <a:pt x="25" y="12"/>
                        <a:pt x="23" y="18"/>
                      </a:cubicBezTo>
                      <a:cubicBezTo>
                        <a:pt x="23" y="19"/>
                        <a:pt x="21" y="21"/>
                        <a:pt x="19" y="22"/>
                      </a:cubicBezTo>
                      <a:cubicBezTo>
                        <a:pt x="14" y="24"/>
                        <a:pt x="9" y="23"/>
                        <a:pt x="4" y="20"/>
                      </a:cubicBezTo>
                      <a:cubicBezTo>
                        <a:pt x="2" y="19"/>
                        <a:pt x="1" y="18"/>
                        <a:pt x="0" y="17"/>
                      </a:cubicBezTo>
                      <a:cubicBezTo>
                        <a:pt x="1" y="16"/>
                        <a:pt x="2" y="14"/>
                        <a:pt x="3" y="13"/>
                      </a:cubicBezTo>
                      <a:cubicBezTo>
                        <a:pt x="6" y="17"/>
                        <a:pt x="16" y="20"/>
                        <a:pt x="18" y="15"/>
                      </a:cubicBezTo>
                      <a:cubicBezTo>
                        <a:pt x="20" y="11"/>
                        <a:pt x="15" y="5"/>
                        <a:pt x="10" y="4"/>
                      </a:cubicBezTo>
                      <a:cubicBezTo>
                        <a:pt x="11" y="3"/>
                        <a:pt x="12" y="1"/>
                        <a:pt x="13"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133"/>
                <p:cNvSpPr>
                  <a:spLocks/>
                </p:cNvSpPr>
                <p:nvPr/>
              </p:nvSpPr>
              <p:spPr bwMode="auto">
                <a:xfrm>
                  <a:off x="4065" y="2042"/>
                  <a:ext cx="223" cy="189"/>
                </a:xfrm>
                <a:custGeom>
                  <a:avLst/>
                  <a:gdLst>
                    <a:gd name="T0" fmla="*/ 94 w 94"/>
                    <a:gd name="T1" fmla="*/ 0 h 80"/>
                    <a:gd name="T2" fmla="*/ 59 w 94"/>
                    <a:gd name="T3" fmla="*/ 80 h 80"/>
                    <a:gd name="T4" fmla="*/ 13 w 94"/>
                    <a:gd name="T5" fmla="*/ 65 h 80"/>
                    <a:gd name="T6" fmla="*/ 0 w 94"/>
                    <a:gd name="T7" fmla="*/ 60 h 80"/>
                    <a:gd name="T8" fmla="*/ 25 w 94"/>
                    <a:gd name="T9" fmla="*/ 54 h 80"/>
                    <a:gd name="T10" fmla="*/ 37 w 94"/>
                    <a:gd name="T11" fmla="*/ 27 h 80"/>
                    <a:gd name="T12" fmla="*/ 69 w 94"/>
                    <a:gd name="T13" fmla="*/ 32 h 80"/>
                    <a:gd name="T14" fmla="*/ 91 w 94"/>
                    <a:gd name="T15" fmla="*/ 2 h 80"/>
                    <a:gd name="T16" fmla="*/ 94 w 94"/>
                    <a:gd name="T17" fmla="*/ 0 h 80"/>
                    <a:gd name="T18" fmla="*/ 94 w 94"/>
                    <a:gd name="T1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80">
                      <a:moveTo>
                        <a:pt x="94" y="0"/>
                      </a:moveTo>
                      <a:cubicBezTo>
                        <a:pt x="88" y="29"/>
                        <a:pt x="67" y="52"/>
                        <a:pt x="59" y="80"/>
                      </a:cubicBezTo>
                      <a:cubicBezTo>
                        <a:pt x="44" y="72"/>
                        <a:pt x="28" y="70"/>
                        <a:pt x="13" y="65"/>
                      </a:cubicBezTo>
                      <a:cubicBezTo>
                        <a:pt x="8" y="64"/>
                        <a:pt x="4" y="62"/>
                        <a:pt x="0" y="60"/>
                      </a:cubicBezTo>
                      <a:cubicBezTo>
                        <a:pt x="9" y="61"/>
                        <a:pt x="17" y="60"/>
                        <a:pt x="25" y="54"/>
                      </a:cubicBezTo>
                      <a:cubicBezTo>
                        <a:pt x="33" y="48"/>
                        <a:pt x="38" y="38"/>
                        <a:pt x="37" y="27"/>
                      </a:cubicBezTo>
                      <a:cubicBezTo>
                        <a:pt x="46" y="34"/>
                        <a:pt x="58" y="36"/>
                        <a:pt x="69" y="32"/>
                      </a:cubicBezTo>
                      <a:cubicBezTo>
                        <a:pt x="81" y="27"/>
                        <a:pt x="91" y="15"/>
                        <a:pt x="91" y="2"/>
                      </a:cubicBezTo>
                      <a:cubicBezTo>
                        <a:pt x="92" y="1"/>
                        <a:pt x="93" y="1"/>
                        <a:pt x="94" y="0"/>
                      </a:cubicBezTo>
                      <a:cubicBezTo>
                        <a:pt x="94" y="0"/>
                        <a:pt x="94" y="0"/>
                        <a:pt x="9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134"/>
                <p:cNvSpPr>
                  <a:spLocks/>
                </p:cNvSpPr>
                <p:nvPr/>
              </p:nvSpPr>
              <p:spPr bwMode="auto">
                <a:xfrm>
                  <a:off x="4523" y="968"/>
                  <a:ext cx="7" cy="11"/>
                </a:xfrm>
                <a:custGeom>
                  <a:avLst/>
                  <a:gdLst>
                    <a:gd name="T0" fmla="*/ 3 w 3"/>
                    <a:gd name="T1" fmla="*/ 5 h 5"/>
                    <a:gd name="T2" fmla="*/ 3 w 3"/>
                    <a:gd name="T3" fmla="*/ 5 h 5"/>
                    <a:gd name="T4" fmla="*/ 1 w 3"/>
                    <a:gd name="T5" fmla="*/ 4 h 5"/>
                    <a:gd name="T6" fmla="*/ 1 w 3"/>
                    <a:gd name="T7" fmla="*/ 3 h 5"/>
                    <a:gd name="T8" fmla="*/ 1 w 3"/>
                    <a:gd name="T9" fmla="*/ 0 h 5"/>
                    <a:gd name="T10" fmla="*/ 3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3" y="5"/>
                      </a:moveTo>
                      <a:cubicBezTo>
                        <a:pt x="3" y="5"/>
                        <a:pt x="3" y="5"/>
                        <a:pt x="3" y="5"/>
                      </a:cubicBezTo>
                      <a:cubicBezTo>
                        <a:pt x="2" y="5"/>
                        <a:pt x="1" y="5"/>
                        <a:pt x="1" y="4"/>
                      </a:cubicBezTo>
                      <a:cubicBezTo>
                        <a:pt x="1" y="4"/>
                        <a:pt x="1" y="3"/>
                        <a:pt x="1" y="3"/>
                      </a:cubicBezTo>
                      <a:cubicBezTo>
                        <a:pt x="0" y="2"/>
                        <a:pt x="0" y="1"/>
                        <a:pt x="1" y="0"/>
                      </a:cubicBezTo>
                      <a:cubicBezTo>
                        <a:pt x="2" y="2"/>
                        <a:pt x="2" y="3"/>
                        <a:pt x="3"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135"/>
                <p:cNvSpPr>
                  <a:spLocks/>
                </p:cNvSpPr>
                <p:nvPr/>
              </p:nvSpPr>
              <p:spPr bwMode="auto">
                <a:xfrm>
                  <a:off x="4193" y="1947"/>
                  <a:ext cx="97" cy="97"/>
                </a:xfrm>
                <a:custGeom>
                  <a:avLst/>
                  <a:gdLst>
                    <a:gd name="T0" fmla="*/ 41 w 41"/>
                    <a:gd name="T1" fmla="*/ 31 h 41"/>
                    <a:gd name="T2" fmla="*/ 39 w 41"/>
                    <a:gd name="T3" fmla="*/ 33 h 41"/>
                    <a:gd name="T4" fmla="*/ 17 w 41"/>
                    <a:gd name="T5" fmla="*/ 38 h 41"/>
                    <a:gd name="T6" fmla="*/ 0 w 41"/>
                    <a:gd name="T7" fmla="*/ 28 h 41"/>
                    <a:gd name="T8" fmla="*/ 14 w 41"/>
                    <a:gd name="T9" fmla="*/ 0 h 41"/>
                    <a:gd name="T10" fmla="*/ 40 w 41"/>
                    <a:gd name="T11" fmla="*/ 8 h 41"/>
                    <a:gd name="T12" fmla="*/ 41 w 41"/>
                    <a:gd name="T13" fmla="*/ 31 h 41"/>
                  </a:gdLst>
                  <a:ahLst/>
                  <a:cxnLst>
                    <a:cxn ang="0">
                      <a:pos x="T0" y="T1"/>
                    </a:cxn>
                    <a:cxn ang="0">
                      <a:pos x="T2" y="T3"/>
                    </a:cxn>
                    <a:cxn ang="0">
                      <a:pos x="T4" y="T5"/>
                    </a:cxn>
                    <a:cxn ang="0">
                      <a:pos x="T6" y="T7"/>
                    </a:cxn>
                    <a:cxn ang="0">
                      <a:pos x="T8" y="T9"/>
                    </a:cxn>
                    <a:cxn ang="0">
                      <a:pos x="T10" y="T11"/>
                    </a:cxn>
                    <a:cxn ang="0">
                      <a:pos x="T12" y="T13"/>
                    </a:cxn>
                  </a:cxnLst>
                  <a:rect l="0" t="0" r="r" b="b"/>
                  <a:pathLst>
                    <a:path w="41" h="41">
                      <a:moveTo>
                        <a:pt x="41" y="31"/>
                      </a:moveTo>
                      <a:cubicBezTo>
                        <a:pt x="40" y="31"/>
                        <a:pt x="39" y="31"/>
                        <a:pt x="39" y="33"/>
                      </a:cubicBezTo>
                      <a:cubicBezTo>
                        <a:pt x="37" y="41"/>
                        <a:pt x="23" y="40"/>
                        <a:pt x="17" y="38"/>
                      </a:cubicBezTo>
                      <a:cubicBezTo>
                        <a:pt x="10" y="37"/>
                        <a:pt x="4" y="33"/>
                        <a:pt x="0" y="28"/>
                      </a:cubicBezTo>
                      <a:cubicBezTo>
                        <a:pt x="10" y="22"/>
                        <a:pt x="15" y="11"/>
                        <a:pt x="14" y="0"/>
                      </a:cubicBezTo>
                      <a:cubicBezTo>
                        <a:pt x="21" y="6"/>
                        <a:pt x="30" y="11"/>
                        <a:pt x="40" y="8"/>
                      </a:cubicBezTo>
                      <a:cubicBezTo>
                        <a:pt x="41" y="16"/>
                        <a:pt x="41" y="23"/>
                        <a:pt x="41" y="3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136"/>
                <p:cNvSpPr>
                  <a:spLocks/>
                </p:cNvSpPr>
                <p:nvPr/>
              </p:nvSpPr>
              <p:spPr bwMode="auto">
                <a:xfrm>
                  <a:off x="4478" y="1048"/>
                  <a:ext cx="30" cy="21"/>
                </a:xfrm>
                <a:custGeom>
                  <a:avLst/>
                  <a:gdLst>
                    <a:gd name="T0" fmla="*/ 8 w 13"/>
                    <a:gd name="T1" fmla="*/ 1 h 9"/>
                    <a:gd name="T2" fmla="*/ 11 w 13"/>
                    <a:gd name="T3" fmla="*/ 5 h 9"/>
                    <a:gd name="T4" fmla="*/ 2 w 13"/>
                    <a:gd name="T5" fmla="*/ 9 h 9"/>
                    <a:gd name="T6" fmla="*/ 0 w 13"/>
                    <a:gd name="T7" fmla="*/ 1 h 9"/>
                    <a:gd name="T8" fmla="*/ 2 w 13"/>
                    <a:gd name="T9" fmla="*/ 0 h 9"/>
                    <a:gd name="T10" fmla="*/ 3 w 13"/>
                    <a:gd name="T11" fmla="*/ 0 h 9"/>
                    <a:gd name="T12" fmla="*/ 8 w 1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8" y="1"/>
                      </a:moveTo>
                      <a:cubicBezTo>
                        <a:pt x="9" y="1"/>
                        <a:pt x="13" y="3"/>
                        <a:pt x="11" y="5"/>
                      </a:cubicBezTo>
                      <a:cubicBezTo>
                        <a:pt x="9" y="8"/>
                        <a:pt x="5" y="8"/>
                        <a:pt x="2" y="9"/>
                      </a:cubicBezTo>
                      <a:cubicBezTo>
                        <a:pt x="2" y="7"/>
                        <a:pt x="1" y="4"/>
                        <a:pt x="0" y="1"/>
                      </a:cubicBezTo>
                      <a:cubicBezTo>
                        <a:pt x="1" y="1"/>
                        <a:pt x="1" y="0"/>
                        <a:pt x="2" y="0"/>
                      </a:cubicBezTo>
                      <a:cubicBezTo>
                        <a:pt x="2" y="0"/>
                        <a:pt x="2" y="0"/>
                        <a:pt x="3" y="0"/>
                      </a:cubicBezTo>
                      <a:cubicBezTo>
                        <a:pt x="4" y="0"/>
                        <a:pt x="6" y="0"/>
                        <a:pt x="8"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137"/>
                <p:cNvSpPr>
                  <a:spLocks/>
                </p:cNvSpPr>
                <p:nvPr/>
              </p:nvSpPr>
              <p:spPr bwMode="auto">
                <a:xfrm>
                  <a:off x="4338" y="1654"/>
                  <a:ext cx="26" cy="19"/>
                </a:xfrm>
                <a:custGeom>
                  <a:avLst/>
                  <a:gdLst>
                    <a:gd name="T0" fmla="*/ 6 w 11"/>
                    <a:gd name="T1" fmla="*/ 1 h 8"/>
                    <a:gd name="T2" fmla="*/ 9 w 11"/>
                    <a:gd name="T3" fmla="*/ 7 h 8"/>
                    <a:gd name="T4" fmla="*/ 3 w 11"/>
                    <a:gd name="T5" fmla="*/ 6 h 8"/>
                    <a:gd name="T6" fmla="*/ 0 w 11"/>
                    <a:gd name="T7" fmla="*/ 4 h 8"/>
                    <a:gd name="T8" fmla="*/ 3 w 11"/>
                    <a:gd name="T9" fmla="*/ 0 h 8"/>
                    <a:gd name="T10" fmla="*/ 6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6" y="1"/>
                      </a:moveTo>
                      <a:cubicBezTo>
                        <a:pt x="7" y="2"/>
                        <a:pt x="11" y="6"/>
                        <a:pt x="9" y="7"/>
                      </a:cubicBezTo>
                      <a:cubicBezTo>
                        <a:pt x="8" y="8"/>
                        <a:pt x="4" y="7"/>
                        <a:pt x="3" y="6"/>
                      </a:cubicBezTo>
                      <a:cubicBezTo>
                        <a:pt x="2" y="5"/>
                        <a:pt x="1" y="4"/>
                        <a:pt x="0" y="4"/>
                      </a:cubicBezTo>
                      <a:cubicBezTo>
                        <a:pt x="1" y="3"/>
                        <a:pt x="2" y="1"/>
                        <a:pt x="3" y="0"/>
                      </a:cubicBezTo>
                      <a:cubicBezTo>
                        <a:pt x="4" y="0"/>
                        <a:pt x="5" y="0"/>
                        <a:pt x="6"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138"/>
                <p:cNvSpPr>
                  <a:spLocks/>
                </p:cNvSpPr>
                <p:nvPr/>
              </p:nvSpPr>
              <p:spPr bwMode="auto">
                <a:xfrm>
                  <a:off x="4480" y="972"/>
                  <a:ext cx="54" cy="69"/>
                </a:xfrm>
                <a:custGeom>
                  <a:avLst/>
                  <a:gdLst>
                    <a:gd name="T0" fmla="*/ 16 w 23"/>
                    <a:gd name="T1" fmla="*/ 3 h 29"/>
                    <a:gd name="T2" fmla="*/ 23 w 23"/>
                    <a:gd name="T3" fmla="*/ 29 h 29"/>
                    <a:gd name="T4" fmla="*/ 0 w 23"/>
                    <a:gd name="T5" fmla="*/ 19 h 29"/>
                    <a:gd name="T6" fmla="*/ 15 w 23"/>
                    <a:gd name="T7" fmla="*/ 0 h 29"/>
                    <a:gd name="T8" fmla="*/ 16 w 23"/>
                    <a:gd name="T9" fmla="*/ 3 h 29"/>
                  </a:gdLst>
                  <a:ahLst/>
                  <a:cxnLst>
                    <a:cxn ang="0">
                      <a:pos x="T0" y="T1"/>
                    </a:cxn>
                    <a:cxn ang="0">
                      <a:pos x="T2" y="T3"/>
                    </a:cxn>
                    <a:cxn ang="0">
                      <a:pos x="T4" y="T5"/>
                    </a:cxn>
                    <a:cxn ang="0">
                      <a:pos x="T6" y="T7"/>
                    </a:cxn>
                    <a:cxn ang="0">
                      <a:pos x="T8" y="T9"/>
                    </a:cxn>
                  </a:cxnLst>
                  <a:rect l="0" t="0" r="r" b="b"/>
                  <a:pathLst>
                    <a:path w="23" h="29">
                      <a:moveTo>
                        <a:pt x="16" y="3"/>
                      </a:moveTo>
                      <a:cubicBezTo>
                        <a:pt x="19" y="11"/>
                        <a:pt x="21" y="20"/>
                        <a:pt x="23" y="29"/>
                      </a:cubicBezTo>
                      <a:cubicBezTo>
                        <a:pt x="18" y="23"/>
                        <a:pt x="8" y="18"/>
                        <a:pt x="0" y="19"/>
                      </a:cubicBezTo>
                      <a:cubicBezTo>
                        <a:pt x="8" y="16"/>
                        <a:pt x="15" y="9"/>
                        <a:pt x="15" y="0"/>
                      </a:cubicBezTo>
                      <a:cubicBezTo>
                        <a:pt x="15" y="1"/>
                        <a:pt x="16" y="2"/>
                        <a:pt x="16"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139"/>
                <p:cNvSpPr>
                  <a:spLocks/>
                </p:cNvSpPr>
                <p:nvPr/>
              </p:nvSpPr>
              <p:spPr bwMode="auto">
                <a:xfrm>
                  <a:off x="4333" y="1692"/>
                  <a:ext cx="45" cy="49"/>
                </a:xfrm>
                <a:custGeom>
                  <a:avLst/>
                  <a:gdLst>
                    <a:gd name="T0" fmla="*/ 0 w 19"/>
                    <a:gd name="T1" fmla="*/ 0 h 21"/>
                    <a:gd name="T2" fmla="*/ 19 w 19"/>
                    <a:gd name="T3" fmla="*/ 1 h 21"/>
                    <a:gd name="T4" fmla="*/ 1 w 19"/>
                    <a:gd name="T5" fmla="*/ 21 h 21"/>
                    <a:gd name="T6" fmla="*/ 1 w 19"/>
                    <a:gd name="T7" fmla="*/ 21 h 21"/>
                    <a:gd name="T8" fmla="*/ 0 w 19"/>
                    <a:gd name="T9" fmla="*/ 0 h 21"/>
                  </a:gdLst>
                  <a:ahLst/>
                  <a:cxnLst>
                    <a:cxn ang="0">
                      <a:pos x="T0" y="T1"/>
                    </a:cxn>
                    <a:cxn ang="0">
                      <a:pos x="T2" y="T3"/>
                    </a:cxn>
                    <a:cxn ang="0">
                      <a:pos x="T4" y="T5"/>
                    </a:cxn>
                    <a:cxn ang="0">
                      <a:pos x="T6" y="T7"/>
                    </a:cxn>
                    <a:cxn ang="0">
                      <a:pos x="T8" y="T9"/>
                    </a:cxn>
                  </a:cxnLst>
                  <a:rect l="0" t="0" r="r" b="b"/>
                  <a:pathLst>
                    <a:path w="19" h="21">
                      <a:moveTo>
                        <a:pt x="0" y="0"/>
                      </a:moveTo>
                      <a:cubicBezTo>
                        <a:pt x="6" y="3"/>
                        <a:pt x="14" y="5"/>
                        <a:pt x="19" y="1"/>
                      </a:cubicBezTo>
                      <a:cubicBezTo>
                        <a:pt x="14" y="8"/>
                        <a:pt x="8" y="14"/>
                        <a:pt x="1" y="21"/>
                      </a:cubicBezTo>
                      <a:cubicBezTo>
                        <a:pt x="1" y="21"/>
                        <a:pt x="1" y="21"/>
                        <a:pt x="1" y="21"/>
                      </a:cubicBezTo>
                      <a:cubicBezTo>
                        <a:pt x="7" y="14"/>
                        <a:pt x="4" y="6"/>
                        <a:pt x="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140"/>
                <p:cNvSpPr>
                  <a:spLocks/>
                </p:cNvSpPr>
                <p:nvPr/>
              </p:nvSpPr>
              <p:spPr bwMode="auto">
                <a:xfrm>
                  <a:off x="4011" y="975"/>
                  <a:ext cx="467" cy="773"/>
                </a:xfrm>
                <a:custGeom>
                  <a:avLst/>
                  <a:gdLst>
                    <a:gd name="T0" fmla="*/ 192 w 197"/>
                    <a:gd name="T1" fmla="*/ 97 h 327"/>
                    <a:gd name="T2" fmla="*/ 151 w 197"/>
                    <a:gd name="T3" fmla="*/ 153 h 327"/>
                    <a:gd name="T4" fmla="*/ 95 w 197"/>
                    <a:gd name="T5" fmla="*/ 167 h 327"/>
                    <a:gd name="T6" fmla="*/ 135 w 197"/>
                    <a:gd name="T7" fmla="*/ 209 h 327"/>
                    <a:gd name="T8" fmla="*/ 124 w 197"/>
                    <a:gd name="T9" fmla="*/ 295 h 327"/>
                    <a:gd name="T10" fmla="*/ 106 w 197"/>
                    <a:gd name="T11" fmla="*/ 308 h 327"/>
                    <a:gd name="T12" fmla="*/ 0 w 197"/>
                    <a:gd name="T13" fmla="*/ 283 h 327"/>
                    <a:gd name="T14" fmla="*/ 2 w 197"/>
                    <a:gd name="T15" fmla="*/ 281 h 327"/>
                    <a:gd name="T16" fmla="*/ 55 w 197"/>
                    <a:gd name="T17" fmla="*/ 311 h 327"/>
                    <a:gd name="T18" fmla="*/ 111 w 197"/>
                    <a:gd name="T19" fmla="*/ 301 h 327"/>
                    <a:gd name="T20" fmla="*/ 138 w 197"/>
                    <a:gd name="T21" fmla="*/ 255 h 327"/>
                    <a:gd name="T22" fmla="*/ 86 w 197"/>
                    <a:gd name="T23" fmla="*/ 166 h 327"/>
                    <a:gd name="T24" fmla="*/ 87 w 197"/>
                    <a:gd name="T25" fmla="*/ 162 h 327"/>
                    <a:gd name="T26" fmla="*/ 90 w 197"/>
                    <a:gd name="T27" fmla="*/ 160 h 327"/>
                    <a:gd name="T28" fmla="*/ 158 w 197"/>
                    <a:gd name="T29" fmla="*/ 142 h 327"/>
                    <a:gd name="T30" fmla="*/ 180 w 197"/>
                    <a:gd name="T31" fmla="*/ 117 h 327"/>
                    <a:gd name="T32" fmla="*/ 190 w 197"/>
                    <a:gd name="T33" fmla="*/ 84 h 327"/>
                    <a:gd name="T34" fmla="*/ 172 w 197"/>
                    <a:gd name="T35" fmla="*/ 30 h 327"/>
                    <a:gd name="T36" fmla="*/ 120 w 197"/>
                    <a:gd name="T37" fmla="*/ 7 h 327"/>
                    <a:gd name="T38" fmla="*/ 68 w 197"/>
                    <a:gd name="T39" fmla="*/ 18 h 327"/>
                    <a:gd name="T40" fmla="*/ 67 w 197"/>
                    <a:gd name="T41" fmla="*/ 15 h 327"/>
                    <a:gd name="T42" fmla="*/ 132 w 197"/>
                    <a:gd name="T43" fmla="*/ 4 h 327"/>
                    <a:gd name="T44" fmla="*/ 182 w 197"/>
                    <a:gd name="T45" fmla="*/ 36 h 327"/>
                    <a:gd name="T46" fmla="*/ 192 w 197"/>
                    <a:gd name="T47" fmla="*/ 9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 h="327">
                      <a:moveTo>
                        <a:pt x="192" y="97"/>
                      </a:moveTo>
                      <a:cubicBezTo>
                        <a:pt x="186" y="121"/>
                        <a:pt x="171" y="139"/>
                        <a:pt x="151" y="153"/>
                      </a:cubicBezTo>
                      <a:cubicBezTo>
                        <a:pt x="135" y="164"/>
                        <a:pt x="115" y="172"/>
                        <a:pt x="95" y="167"/>
                      </a:cubicBezTo>
                      <a:cubicBezTo>
                        <a:pt x="112" y="177"/>
                        <a:pt x="126" y="191"/>
                        <a:pt x="135" y="209"/>
                      </a:cubicBezTo>
                      <a:cubicBezTo>
                        <a:pt x="148" y="237"/>
                        <a:pt x="144" y="272"/>
                        <a:pt x="124" y="295"/>
                      </a:cubicBezTo>
                      <a:cubicBezTo>
                        <a:pt x="119" y="300"/>
                        <a:pt x="113" y="305"/>
                        <a:pt x="106" y="308"/>
                      </a:cubicBezTo>
                      <a:cubicBezTo>
                        <a:pt x="70" y="327"/>
                        <a:pt x="27" y="311"/>
                        <a:pt x="0" y="283"/>
                      </a:cubicBezTo>
                      <a:cubicBezTo>
                        <a:pt x="2" y="281"/>
                        <a:pt x="2" y="281"/>
                        <a:pt x="2" y="281"/>
                      </a:cubicBezTo>
                      <a:cubicBezTo>
                        <a:pt x="18" y="294"/>
                        <a:pt x="35" y="306"/>
                        <a:pt x="55" y="311"/>
                      </a:cubicBezTo>
                      <a:cubicBezTo>
                        <a:pt x="74" y="315"/>
                        <a:pt x="95" y="312"/>
                        <a:pt x="111" y="301"/>
                      </a:cubicBezTo>
                      <a:cubicBezTo>
                        <a:pt x="126" y="290"/>
                        <a:pt x="135" y="273"/>
                        <a:pt x="138" y="255"/>
                      </a:cubicBezTo>
                      <a:cubicBezTo>
                        <a:pt x="144" y="217"/>
                        <a:pt x="118" y="183"/>
                        <a:pt x="86" y="166"/>
                      </a:cubicBezTo>
                      <a:cubicBezTo>
                        <a:pt x="84" y="165"/>
                        <a:pt x="85" y="162"/>
                        <a:pt x="87" y="162"/>
                      </a:cubicBezTo>
                      <a:cubicBezTo>
                        <a:pt x="87" y="161"/>
                        <a:pt x="88" y="160"/>
                        <a:pt x="90" y="160"/>
                      </a:cubicBezTo>
                      <a:cubicBezTo>
                        <a:pt x="114" y="171"/>
                        <a:pt x="139" y="157"/>
                        <a:pt x="158" y="142"/>
                      </a:cubicBezTo>
                      <a:cubicBezTo>
                        <a:pt x="167" y="135"/>
                        <a:pt x="175" y="127"/>
                        <a:pt x="180" y="117"/>
                      </a:cubicBezTo>
                      <a:cubicBezTo>
                        <a:pt x="185" y="107"/>
                        <a:pt x="188" y="95"/>
                        <a:pt x="190" y="84"/>
                      </a:cubicBezTo>
                      <a:cubicBezTo>
                        <a:pt x="192" y="64"/>
                        <a:pt x="186" y="45"/>
                        <a:pt x="172" y="30"/>
                      </a:cubicBezTo>
                      <a:cubicBezTo>
                        <a:pt x="158" y="16"/>
                        <a:pt x="140" y="8"/>
                        <a:pt x="120" y="7"/>
                      </a:cubicBezTo>
                      <a:cubicBezTo>
                        <a:pt x="102" y="6"/>
                        <a:pt x="85" y="11"/>
                        <a:pt x="68" y="18"/>
                      </a:cubicBezTo>
                      <a:cubicBezTo>
                        <a:pt x="67" y="15"/>
                        <a:pt x="67" y="15"/>
                        <a:pt x="67" y="15"/>
                      </a:cubicBezTo>
                      <a:cubicBezTo>
                        <a:pt x="86" y="4"/>
                        <a:pt x="110" y="0"/>
                        <a:pt x="132" y="4"/>
                      </a:cubicBezTo>
                      <a:cubicBezTo>
                        <a:pt x="152" y="7"/>
                        <a:pt x="170" y="19"/>
                        <a:pt x="182" y="36"/>
                      </a:cubicBezTo>
                      <a:cubicBezTo>
                        <a:pt x="195" y="54"/>
                        <a:pt x="197" y="75"/>
                        <a:pt x="192" y="9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141"/>
                <p:cNvSpPr>
                  <a:spLocks/>
                </p:cNvSpPr>
                <p:nvPr/>
              </p:nvSpPr>
              <p:spPr bwMode="auto">
                <a:xfrm>
                  <a:off x="4290" y="1741"/>
                  <a:ext cx="45" cy="36"/>
                </a:xfrm>
                <a:custGeom>
                  <a:avLst/>
                  <a:gdLst>
                    <a:gd name="T0" fmla="*/ 19 w 19"/>
                    <a:gd name="T1" fmla="*/ 0 h 15"/>
                    <a:gd name="T2" fmla="*/ 19 w 19"/>
                    <a:gd name="T3" fmla="*/ 0 h 15"/>
                    <a:gd name="T4" fmla="*/ 11 w 19"/>
                    <a:gd name="T5" fmla="*/ 8 h 15"/>
                    <a:gd name="T6" fmla="*/ 3 w 19"/>
                    <a:gd name="T7" fmla="*/ 15 h 15"/>
                    <a:gd name="T8" fmla="*/ 0 w 19"/>
                    <a:gd name="T9" fmla="*/ 1 h 15"/>
                    <a:gd name="T10" fmla="*/ 19 w 19"/>
                    <a:gd name="T11" fmla="*/ 0 h 15"/>
                  </a:gdLst>
                  <a:ahLst/>
                  <a:cxnLst>
                    <a:cxn ang="0">
                      <a:pos x="T0" y="T1"/>
                    </a:cxn>
                    <a:cxn ang="0">
                      <a:pos x="T2" y="T3"/>
                    </a:cxn>
                    <a:cxn ang="0">
                      <a:pos x="T4" y="T5"/>
                    </a:cxn>
                    <a:cxn ang="0">
                      <a:pos x="T6" y="T7"/>
                    </a:cxn>
                    <a:cxn ang="0">
                      <a:pos x="T8" y="T9"/>
                    </a:cxn>
                    <a:cxn ang="0">
                      <a:pos x="T10" y="T11"/>
                    </a:cxn>
                  </a:cxnLst>
                  <a:rect l="0" t="0" r="r" b="b"/>
                  <a:pathLst>
                    <a:path w="19" h="15">
                      <a:moveTo>
                        <a:pt x="19" y="0"/>
                      </a:moveTo>
                      <a:cubicBezTo>
                        <a:pt x="19" y="0"/>
                        <a:pt x="19" y="0"/>
                        <a:pt x="19" y="0"/>
                      </a:cubicBezTo>
                      <a:cubicBezTo>
                        <a:pt x="17" y="2"/>
                        <a:pt x="14" y="5"/>
                        <a:pt x="11" y="8"/>
                      </a:cubicBezTo>
                      <a:cubicBezTo>
                        <a:pt x="8" y="10"/>
                        <a:pt x="6" y="13"/>
                        <a:pt x="3" y="15"/>
                      </a:cubicBezTo>
                      <a:cubicBezTo>
                        <a:pt x="4" y="10"/>
                        <a:pt x="3" y="5"/>
                        <a:pt x="0" y="1"/>
                      </a:cubicBezTo>
                      <a:cubicBezTo>
                        <a:pt x="6" y="4"/>
                        <a:pt x="14" y="5"/>
                        <a:pt x="19"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142"/>
                <p:cNvSpPr>
                  <a:spLocks/>
                </p:cNvSpPr>
                <p:nvPr/>
              </p:nvSpPr>
              <p:spPr bwMode="auto">
                <a:xfrm>
                  <a:off x="4148" y="2027"/>
                  <a:ext cx="121" cy="88"/>
                </a:xfrm>
                <a:custGeom>
                  <a:avLst/>
                  <a:gdLst>
                    <a:gd name="T0" fmla="*/ 51 w 51"/>
                    <a:gd name="T1" fmla="*/ 10 h 37"/>
                    <a:gd name="T2" fmla="*/ 32 w 51"/>
                    <a:gd name="T3" fmla="*/ 33 h 37"/>
                    <a:gd name="T4" fmla="*/ 0 w 51"/>
                    <a:gd name="T5" fmla="*/ 25 h 37"/>
                    <a:gd name="T6" fmla="*/ 3 w 51"/>
                    <a:gd name="T7" fmla="*/ 24 h 37"/>
                    <a:gd name="T8" fmla="*/ 19 w 51"/>
                    <a:gd name="T9" fmla="*/ 0 h 37"/>
                    <a:gd name="T10" fmla="*/ 40 w 51"/>
                    <a:gd name="T11" fmla="*/ 10 h 37"/>
                    <a:gd name="T12" fmla="*/ 51 w 51"/>
                    <a:gd name="T13" fmla="*/ 10 h 37"/>
                  </a:gdLst>
                  <a:ahLst/>
                  <a:cxnLst>
                    <a:cxn ang="0">
                      <a:pos x="T0" y="T1"/>
                    </a:cxn>
                    <a:cxn ang="0">
                      <a:pos x="T2" y="T3"/>
                    </a:cxn>
                    <a:cxn ang="0">
                      <a:pos x="T4" y="T5"/>
                    </a:cxn>
                    <a:cxn ang="0">
                      <a:pos x="T6" y="T7"/>
                    </a:cxn>
                    <a:cxn ang="0">
                      <a:pos x="T8" y="T9"/>
                    </a:cxn>
                    <a:cxn ang="0">
                      <a:pos x="T10" y="T11"/>
                    </a:cxn>
                    <a:cxn ang="0">
                      <a:pos x="T12" y="T13"/>
                    </a:cxn>
                  </a:cxnLst>
                  <a:rect l="0" t="0" r="r" b="b"/>
                  <a:pathLst>
                    <a:path w="51" h="37">
                      <a:moveTo>
                        <a:pt x="51" y="10"/>
                      </a:moveTo>
                      <a:cubicBezTo>
                        <a:pt x="48" y="20"/>
                        <a:pt x="43" y="29"/>
                        <a:pt x="32" y="33"/>
                      </a:cubicBezTo>
                      <a:cubicBezTo>
                        <a:pt x="20" y="37"/>
                        <a:pt x="8" y="33"/>
                        <a:pt x="0" y="25"/>
                      </a:cubicBezTo>
                      <a:cubicBezTo>
                        <a:pt x="1" y="25"/>
                        <a:pt x="2" y="24"/>
                        <a:pt x="3" y="24"/>
                      </a:cubicBezTo>
                      <a:cubicBezTo>
                        <a:pt x="14" y="21"/>
                        <a:pt x="17" y="11"/>
                        <a:pt x="19" y="0"/>
                      </a:cubicBezTo>
                      <a:cubicBezTo>
                        <a:pt x="25" y="6"/>
                        <a:pt x="32" y="9"/>
                        <a:pt x="40" y="10"/>
                      </a:cubicBezTo>
                      <a:cubicBezTo>
                        <a:pt x="43" y="10"/>
                        <a:pt x="47" y="10"/>
                        <a:pt x="51"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143"/>
                <p:cNvSpPr>
                  <a:spLocks/>
                </p:cNvSpPr>
                <p:nvPr/>
              </p:nvSpPr>
              <p:spPr bwMode="auto">
                <a:xfrm>
                  <a:off x="4321" y="1765"/>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2"/>
                        <a:pt x="0" y="2"/>
                      </a:cubicBezTo>
                      <a:cubicBezTo>
                        <a:pt x="0" y="2"/>
                        <a:pt x="0" y="1"/>
                        <a:pt x="1" y="1"/>
                      </a:cubicBezTo>
                      <a:cubicBezTo>
                        <a:pt x="1" y="0"/>
                        <a:pt x="2" y="0"/>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144"/>
                <p:cNvSpPr>
                  <a:spLocks noEditPoints="1"/>
                </p:cNvSpPr>
                <p:nvPr/>
              </p:nvSpPr>
              <p:spPr bwMode="auto">
                <a:xfrm>
                  <a:off x="3200" y="639"/>
                  <a:ext cx="1266" cy="1228"/>
                </a:xfrm>
                <a:custGeom>
                  <a:avLst/>
                  <a:gdLst>
                    <a:gd name="T0" fmla="*/ 522 w 534"/>
                    <a:gd name="T1" fmla="*/ 259 h 519"/>
                    <a:gd name="T2" fmla="*/ 432 w 534"/>
                    <a:gd name="T3" fmla="*/ 302 h 519"/>
                    <a:gd name="T4" fmla="*/ 428 w 534"/>
                    <a:gd name="T5" fmla="*/ 308 h 519"/>
                    <a:gd name="T6" fmla="*/ 453 w 534"/>
                    <a:gd name="T7" fmla="*/ 443 h 519"/>
                    <a:gd name="T8" fmla="*/ 344 w 534"/>
                    <a:gd name="T9" fmla="*/ 423 h 519"/>
                    <a:gd name="T10" fmla="*/ 339 w 534"/>
                    <a:gd name="T11" fmla="*/ 416 h 519"/>
                    <a:gd name="T12" fmla="*/ 333 w 534"/>
                    <a:gd name="T13" fmla="*/ 474 h 519"/>
                    <a:gd name="T14" fmla="*/ 238 w 534"/>
                    <a:gd name="T15" fmla="*/ 513 h 519"/>
                    <a:gd name="T16" fmla="*/ 190 w 534"/>
                    <a:gd name="T17" fmla="*/ 424 h 519"/>
                    <a:gd name="T18" fmla="*/ 193 w 534"/>
                    <a:gd name="T19" fmla="*/ 405 h 519"/>
                    <a:gd name="T20" fmla="*/ 150 w 534"/>
                    <a:gd name="T21" fmla="*/ 448 h 519"/>
                    <a:gd name="T22" fmla="*/ 48 w 534"/>
                    <a:gd name="T23" fmla="*/ 396 h 519"/>
                    <a:gd name="T24" fmla="*/ 112 w 534"/>
                    <a:gd name="T25" fmla="*/ 296 h 519"/>
                    <a:gd name="T26" fmla="*/ 113 w 534"/>
                    <a:gd name="T27" fmla="*/ 295 h 519"/>
                    <a:gd name="T28" fmla="*/ 49 w 534"/>
                    <a:gd name="T29" fmla="*/ 284 h 519"/>
                    <a:gd name="T30" fmla="*/ 63 w 534"/>
                    <a:gd name="T31" fmla="*/ 144 h 519"/>
                    <a:gd name="T32" fmla="*/ 140 w 534"/>
                    <a:gd name="T33" fmla="*/ 152 h 519"/>
                    <a:gd name="T34" fmla="*/ 138 w 534"/>
                    <a:gd name="T35" fmla="*/ 146 h 519"/>
                    <a:gd name="T36" fmla="*/ 129 w 534"/>
                    <a:gd name="T37" fmla="*/ 34 h 519"/>
                    <a:gd name="T38" fmla="*/ 268 w 534"/>
                    <a:gd name="T39" fmla="*/ 90 h 519"/>
                    <a:gd name="T40" fmla="*/ 272 w 534"/>
                    <a:gd name="T41" fmla="*/ 89 h 519"/>
                    <a:gd name="T42" fmla="*/ 299 w 534"/>
                    <a:gd name="T43" fmla="*/ 34 h 519"/>
                    <a:gd name="T44" fmla="*/ 432 w 534"/>
                    <a:gd name="T45" fmla="*/ 93 h 519"/>
                    <a:gd name="T46" fmla="*/ 404 w 534"/>
                    <a:gd name="T47" fmla="*/ 164 h 519"/>
                    <a:gd name="T48" fmla="*/ 404 w 534"/>
                    <a:gd name="T49" fmla="*/ 164 h 519"/>
                    <a:gd name="T50" fmla="*/ 462 w 534"/>
                    <a:gd name="T51" fmla="*/ 149 h 519"/>
                    <a:gd name="T52" fmla="*/ 532 w 534"/>
                    <a:gd name="T53" fmla="*/ 226 h 519"/>
                    <a:gd name="T54" fmla="*/ 513 w 534"/>
                    <a:gd name="T55" fmla="*/ 192 h 519"/>
                    <a:gd name="T56" fmla="*/ 501 w 534"/>
                    <a:gd name="T57" fmla="*/ 176 h 519"/>
                    <a:gd name="T58" fmla="*/ 377 w 534"/>
                    <a:gd name="T59" fmla="*/ 185 h 519"/>
                    <a:gd name="T60" fmla="*/ 330 w 534"/>
                    <a:gd name="T61" fmla="*/ 214 h 519"/>
                    <a:gd name="T62" fmla="*/ 415 w 534"/>
                    <a:gd name="T63" fmla="*/ 69 h 519"/>
                    <a:gd name="T64" fmla="*/ 332 w 534"/>
                    <a:gd name="T65" fmla="*/ 25 h 519"/>
                    <a:gd name="T66" fmla="*/ 287 w 534"/>
                    <a:gd name="T67" fmla="*/ 69 h 519"/>
                    <a:gd name="T68" fmla="*/ 270 w 534"/>
                    <a:gd name="T69" fmla="*/ 176 h 519"/>
                    <a:gd name="T70" fmla="*/ 264 w 534"/>
                    <a:gd name="T71" fmla="*/ 176 h 519"/>
                    <a:gd name="T72" fmla="*/ 194 w 534"/>
                    <a:gd name="T73" fmla="*/ 18 h 519"/>
                    <a:gd name="T74" fmla="*/ 141 w 534"/>
                    <a:gd name="T75" fmla="*/ 134 h 519"/>
                    <a:gd name="T76" fmla="*/ 201 w 534"/>
                    <a:gd name="T77" fmla="*/ 202 h 519"/>
                    <a:gd name="T78" fmla="*/ 209 w 534"/>
                    <a:gd name="T79" fmla="*/ 206 h 519"/>
                    <a:gd name="T80" fmla="*/ 179 w 534"/>
                    <a:gd name="T81" fmla="*/ 191 h 519"/>
                    <a:gd name="T82" fmla="*/ 118 w 534"/>
                    <a:gd name="T83" fmla="*/ 155 h 519"/>
                    <a:gd name="T84" fmla="*/ 18 w 534"/>
                    <a:gd name="T85" fmla="*/ 240 h 519"/>
                    <a:gd name="T86" fmla="*/ 133 w 534"/>
                    <a:gd name="T87" fmla="*/ 286 h 519"/>
                    <a:gd name="T88" fmla="*/ 146 w 534"/>
                    <a:gd name="T89" fmla="*/ 287 h 519"/>
                    <a:gd name="T90" fmla="*/ 60 w 534"/>
                    <a:gd name="T91" fmla="*/ 381 h 519"/>
                    <a:gd name="T92" fmla="*/ 105 w 534"/>
                    <a:gd name="T93" fmla="*/ 435 h 519"/>
                    <a:gd name="T94" fmla="*/ 178 w 534"/>
                    <a:gd name="T95" fmla="*/ 415 h 519"/>
                    <a:gd name="T96" fmla="*/ 218 w 534"/>
                    <a:gd name="T97" fmla="*/ 343 h 519"/>
                    <a:gd name="T98" fmla="*/ 222 w 534"/>
                    <a:gd name="T99" fmla="*/ 333 h 519"/>
                    <a:gd name="T100" fmla="*/ 228 w 534"/>
                    <a:gd name="T101" fmla="*/ 320 h 519"/>
                    <a:gd name="T102" fmla="*/ 210 w 534"/>
                    <a:gd name="T103" fmla="*/ 368 h 519"/>
                    <a:gd name="T104" fmla="*/ 209 w 534"/>
                    <a:gd name="T105" fmla="*/ 370 h 519"/>
                    <a:gd name="T106" fmla="*/ 200 w 534"/>
                    <a:gd name="T107" fmla="*/ 417 h 519"/>
                    <a:gd name="T108" fmla="*/ 295 w 534"/>
                    <a:gd name="T109" fmla="*/ 503 h 519"/>
                    <a:gd name="T110" fmla="*/ 328 w 534"/>
                    <a:gd name="T111" fmla="*/ 432 h 519"/>
                    <a:gd name="T112" fmla="*/ 306 w 534"/>
                    <a:gd name="T113" fmla="*/ 360 h 519"/>
                    <a:gd name="T114" fmla="*/ 414 w 534"/>
                    <a:gd name="T115" fmla="*/ 445 h 519"/>
                    <a:gd name="T116" fmla="*/ 439 w 534"/>
                    <a:gd name="T117" fmla="*/ 328 h 519"/>
                    <a:gd name="T118" fmla="*/ 346 w 534"/>
                    <a:gd name="T119" fmla="*/ 281 h 519"/>
                    <a:gd name="T120" fmla="*/ 445 w 534"/>
                    <a:gd name="T121" fmla="*/ 299 h 519"/>
                    <a:gd name="T122" fmla="*/ 273 w 534"/>
                    <a:gd name="T123" fmla="*/ 91 h 519"/>
                    <a:gd name="T124" fmla="*/ 273 w 534"/>
                    <a:gd name="T125" fmla="*/ 91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4" h="519">
                      <a:moveTo>
                        <a:pt x="532" y="226"/>
                      </a:moveTo>
                      <a:cubicBezTo>
                        <a:pt x="530" y="237"/>
                        <a:pt x="527" y="249"/>
                        <a:pt x="522" y="259"/>
                      </a:cubicBezTo>
                      <a:cubicBezTo>
                        <a:pt x="517" y="269"/>
                        <a:pt x="509" y="277"/>
                        <a:pt x="500" y="284"/>
                      </a:cubicBezTo>
                      <a:cubicBezTo>
                        <a:pt x="481" y="299"/>
                        <a:pt x="456" y="313"/>
                        <a:pt x="432" y="302"/>
                      </a:cubicBezTo>
                      <a:cubicBezTo>
                        <a:pt x="430" y="302"/>
                        <a:pt x="429" y="303"/>
                        <a:pt x="429" y="304"/>
                      </a:cubicBezTo>
                      <a:cubicBezTo>
                        <a:pt x="427" y="304"/>
                        <a:pt x="426" y="307"/>
                        <a:pt x="428" y="308"/>
                      </a:cubicBezTo>
                      <a:cubicBezTo>
                        <a:pt x="460" y="325"/>
                        <a:pt x="486" y="359"/>
                        <a:pt x="480" y="397"/>
                      </a:cubicBezTo>
                      <a:cubicBezTo>
                        <a:pt x="477" y="415"/>
                        <a:pt x="468" y="432"/>
                        <a:pt x="453" y="443"/>
                      </a:cubicBezTo>
                      <a:cubicBezTo>
                        <a:pt x="437" y="454"/>
                        <a:pt x="416" y="457"/>
                        <a:pt x="397" y="453"/>
                      </a:cubicBezTo>
                      <a:cubicBezTo>
                        <a:pt x="377" y="448"/>
                        <a:pt x="360" y="436"/>
                        <a:pt x="344" y="423"/>
                      </a:cubicBezTo>
                      <a:cubicBezTo>
                        <a:pt x="343" y="421"/>
                        <a:pt x="341" y="420"/>
                        <a:pt x="340" y="418"/>
                      </a:cubicBezTo>
                      <a:cubicBezTo>
                        <a:pt x="339" y="418"/>
                        <a:pt x="339" y="417"/>
                        <a:pt x="339" y="416"/>
                      </a:cubicBezTo>
                      <a:cubicBezTo>
                        <a:pt x="338" y="415"/>
                        <a:pt x="334" y="416"/>
                        <a:pt x="335" y="418"/>
                      </a:cubicBezTo>
                      <a:cubicBezTo>
                        <a:pt x="343" y="436"/>
                        <a:pt x="340" y="456"/>
                        <a:pt x="333" y="474"/>
                      </a:cubicBezTo>
                      <a:cubicBezTo>
                        <a:pt x="326" y="493"/>
                        <a:pt x="313" y="509"/>
                        <a:pt x="293" y="514"/>
                      </a:cubicBezTo>
                      <a:cubicBezTo>
                        <a:pt x="276" y="519"/>
                        <a:pt x="256" y="517"/>
                        <a:pt x="238" y="513"/>
                      </a:cubicBezTo>
                      <a:cubicBezTo>
                        <a:pt x="220" y="507"/>
                        <a:pt x="203" y="496"/>
                        <a:pt x="195" y="478"/>
                      </a:cubicBezTo>
                      <a:cubicBezTo>
                        <a:pt x="187" y="461"/>
                        <a:pt x="187" y="442"/>
                        <a:pt x="190" y="424"/>
                      </a:cubicBezTo>
                      <a:cubicBezTo>
                        <a:pt x="191" y="419"/>
                        <a:pt x="191" y="414"/>
                        <a:pt x="192" y="408"/>
                      </a:cubicBezTo>
                      <a:cubicBezTo>
                        <a:pt x="192" y="407"/>
                        <a:pt x="193" y="406"/>
                        <a:pt x="193" y="405"/>
                      </a:cubicBezTo>
                      <a:cubicBezTo>
                        <a:pt x="193" y="404"/>
                        <a:pt x="191" y="404"/>
                        <a:pt x="190" y="405"/>
                      </a:cubicBezTo>
                      <a:cubicBezTo>
                        <a:pt x="183" y="425"/>
                        <a:pt x="171" y="442"/>
                        <a:pt x="150" y="448"/>
                      </a:cubicBezTo>
                      <a:cubicBezTo>
                        <a:pt x="129" y="454"/>
                        <a:pt x="107" y="449"/>
                        <a:pt x="88" y="440"/>
                      </a:cubicBezTo>
                      <a:cubicBezTo>
                        <a:pt x="70" y="431"/>
                        <a:pt x="53" y="417"/>
                        <a:pt x="48" y="396"/>
                      </a:cubicBezTo>
                      <a:cubicBezTo>
                        <a:pt x="43" y="377"/>
                        <a:pt x="48" y="356"/>
                        <a:pt x="58" y="340"/>
                      </a:cubicBezTo>
                      <a:cubicBezTo>
                        <a:pt x="71" y="320"/>
                        <a:pt x="91" y="307"/>
                        <a:pt x="112" y="296"/>
                      </a:cubicBezTo>
                      <a:cubicBezTo>
                        <a:pt x="112" y="296"/>
                        <a:pt x="112" y="296"/>
                        <a:pt x="113" y="295"/>
                      </a:cubicBezTo>
                      <a:cubicBezTo>
                        <a:pt x="113" y="295"/>
                        <a:pt x="113" y="295"/>
                        <a:pt x="113" y="295"/>
                      </a:cubicBezTo>
                      <a:cubicBezTo>
                        <a:pt x="114" y="295"/>
                        <a:pt x="114" y="293"/>
                        <a:pt x="112" y="293"/>
                      </a:cubicBezTo>
                      <a:cubicBezTo>
                        <a:pt x="90" y="294"/>
                        <a:pt x="69" y="296"/>
                        <a:pt x="49" y="284"/>
                      </a:cubicBezTo>
                      <a:cubicBezTo>
                        <a:pt x="31" y="275"/>
                        <a:pt x="17" y="258"/>
                        <a:pt x="12" y="238"/>
                      </a:cubicBezTo>
                      <a:cubicBezTo>
                        <a:pt x="0" y="198"/>
                        <a:pt x="23" y="156"/>
                        <a:pt x="63" y="144"/>
                      </a:cubicBezTo>
                      <a:cubicBezTo>
                        <a:pt x="88" y="135"/>
                        <a:pt x="113" y="144"/>
                        <a:pt x="138" y="153"/>
                      </a:cubicBezTo>
                      <a:cubicBezTo>
                        <a:pt x="139" y="153"/>
                        <a:pt x="140" y="153"/>
                        <a:pt x="140" y="152"/>
                      </a:cubicBezTo>
                      <a:cubicBezTo>
                        <a:pt x="141" y="152"/>
                        <a:pt x="142" y="151"/>
                        <a:pt x="141" y="150"/>
                      </a:cubicBezTo>
                      <a:cubicBezTo>
                        <a:pt x="140" y="149"/>
                        <a:pt x="139" y="147"/>
                        <a:pt x="138" y="146"/>
                      </a:cubicBezTo>
                      <a:cubicBezTo>
                        <a:pt x="127" y="131"/>
                        <a:pt x="120" y="114"/>
                        <a:pt x="117" y="95"/>
                      </a:cubicBezTo>
                      <a:cubicBezTo>
                        <a:pt x="113" y="74"/>
                        <a:pt x="114" y="52"/>
                        <a:pt x="129" y="34"/>
                      </a:cubicBezTo>
                      <a:cubicBezTo>
                        <a:pt x="157" y="0"/>
                        <a:pt x="207" y="3"/>
                        <a:pt x="238" y="32"/>
                      </a:cubicBezTo>
                      <a:cubicBezTo>
                        <a:pt x="255" y="48"/>
                        <a:pt x="263" y="68"/>
                        <a:pt x="268" y="90"/>
                      </a:cubicBezTo>
                      <a:cubicBezTo>
                        <a:pt x="269" y="92"/>
                        <a:pt x="272" y="91"/>
                        <a:pt x="272" y="89"/>
                      </a:cubicBezTo>
                      <a:cubicBezTo>
                        <a:pt x="272" y="89"/>
                        <a:pt x="272" y="89"/>
                        <a:pt x="272" y="89"/>
                      </a:cubicBezTo>
                      <a:cubicBezTo>
                        <a:pt x="272" y="87"/>
                        <a:pt x="273" y="84"/>
                        <a:pt x="274" y="82"/>
                      </a:cubicBezTo>
                      <a:cubicBezTo>
                        <a:pt x="279" y="65"/>
                        <a:pt x="286" y="48"/>
                        <a:pt x="299" y="34"/>
                      </a:cubicBezTo>
                      <a:cubicBezTo>
                        <a:pt x="314" y="19"/>
                        <a:pt x="334" y="13"/>
                        <a:pt x="355" y="17"/>
                      </a:cubicBezTo>
                      <a:cubicBezTo>
                        <a:pt x="394" y="22"/>
                        <a:pt x="431" y="51"/>
                        <a:pt x="432" y="93"/>
                      </a:cubicBezTo>
                      <a:cubicBezTo>
                        <a:pt x="432" y="119"/>
                        <a:pt x="416" y="142"/>
                        <a:pt x="401" y="162"/>
                      </a:cubicBezTo>
                      <a:cubicBezTo>
                        <a:pt x="399" y="164"/>
                        <a:pt x="402" y="166"/>
                        <a:pt x="404" y="164"/>
                      </a:cubicBezTo>
                      <a:cubicBezTo>
                        <a:pt x="404" y="164"/>
                        <a:pt x="404" y="164"/>
                        <a:pt x="404" y="164"/>
                      </a:cubicBezTo>
                      <a:cubicBezTo>
                        <a:pt x="404" y="164"/>
                        <a:pt x="404" y="164"/>
                        <a:pt x="404" y="164"/>
                      </a:cubicBezTo>
                      <a:cubicBezTo>
                        <a:pt x="406" y="163"/>
                        <a:pt x="408" y="162"/>
                        <a:pt x="410" y="160"/>
                      </a:cubicBezTo>
                      <a:cubicBezTo>
                        <a:pt x="427" y="153"/>
                        <a:pt x="444" y="148"/>
                        <a:pt x="462" y="149"/>
                      </a:cubicBezTo>
                      <a:cubicBezTo>
                        <a:pt x="482" y="150"/>
                        <a:pt x="500" y="158"/>
                        <a:pt x="514" y="172"/>
                      </a:cubicBezTo>
                      <a:cubicBezTo>
                        <a:pt x="528" y="187"/>
                        <a:pt x="534" y="206"/>
                        <a:pt x="532" y="226"/>
                      </a:cubicBezTo>
                      <a:close/>
                      <a:moveTo>
                        <a:pt x="511" y="252"/>
                      </a:moveTo>
                      <a:cubicBezTo>
                        <a:pt x="520" y="233"/>
                        <a:pt x="522" y="210"/>
                        <a:pt x="513" y="192"/>
                      </a:cubicBezTo>
                      <a:cubicBezTo>
                        <a:pt x="513" y="191"/>
                        <a:pt x="512" y="191"/>
                        <a:pt x="512" y="191"/>
                      </a:cubicBezTo>
                      <a:cubicBezTo>
                        <a:pt x="509" y="185"/>
                        <a:pt x="506" y="180"/>
                        <a:pt x="501" y="176"/>
                      </a:cubicBezTo>
                      <a:cubicBezTo>
                        <a:pt x="481" y="157"/>
                        <a:pt x="450" y="155"/>
                        <a:pt x="425" y="162"/>
                      </a:cubicBezTo>
                      <a:cubicBezTo>
                        <a:pt x="408" y="167"/>
                        <a:pt x="392" y="176"/>
                        <a:pt x="377" y="185"/>
                      </a:cubicBezTo>
                      <a:cubicBezTo>
                        <a:pt x="361" y="196"/>
                        <a:pt x="345" y="206"/>
                        <a:pt x="329" y="218"/>
                      </a:cubicBezTo>
                      <a:cubicBezTo>
                        <a:pt x="330" y="217"/>
                        <a:pt x="330" y="215"/>
                        <a:pt x="330" y="214"/>
                      </a:cubicBezTo>
                      <a:cubicBezTo>
                        <a:pt x="356" y="197"/>
                        <a:pt x="379" y="177"/>
                        <a:pt x="397" y="152"/>
                      </a:cubicBezTo>
                      <a:cubicBezTo>
                        <a:pt x="415" y="128"/>
                        <a:pt x="428" y="99"/>
                        <a:pt x="415" y="69"/>
                      </a:cubicBezTo>
                      <a:cubicBezTo>
                        <a:pt x="404" y="44"/>
                        <a:pt x="377" y="25"/>
                        <a:pt x="348" y="23"/>
                      </a:cubicBezTo>
                      <a:cubicBezTo>
                        <a:pt x="343" y="23"/>
                        <a:pt x="337" y="24"/>
                        <a:pt x="332" y="25"/>
                      </a:cubicBezTo>
                      <a:cubicBezTo>
                        <a:pt x="332" y="24"/>
                        <a:pt x="331" y="25"/>
                        <a:pt x="331" y="25"/>
                      </a:cubicBezTo>
                      <a:cubicBezTo>
                        <a:pt x="311" y="32"/>
                        <a:pt x="295" y="49"/>
                        <a:pt x="287" y="69"/>
                      </a:cubicBezTo>
                      <a:cubicBezTo>
                        <a:pt x="279" y="86"/>
                        <a:pt x="276" y="105"/>
                        <a:pt x="273" y="123"/>
                      </a:cubicBezTo>
                      <a:cubicBezTo>
                        <a:pt x="270" y="140"/>
                        <a:pt x="268" y="158"/>
                        <a:pt x="270" y="176"/>
                      </a:cubicBezTo>
                      <a:cubicBezTo>
                        <a:pt x="269" y="175"/>
                        <a:pt x="267" y="175"/>
                        <a:pt x="265" y="175"/>
                      </a:cubicBezTo>
                      <a:cubicBezTo>
                        <a:pt x="265" y="175"/>
                        <a:pt x="265" y="175"/>
                        <a:pt x="264" y="176"/>
                      </a:cubicBezTo>
                      <a:cubicBezTo>
                        <a:pt x="269" y="143"/>
                        <a:pt x="265" y="108"/>
                        <a:pt x="254" y="78"/>
                      </a:cubicBezTo>
                      <a:cubicBezTo>
                        <a:pt x="244" y="51"/>
                        <a:pt x="224" y="25"/>
                        <a:pt x="194" y="18"/>
                      </a:cubicBezTo>
                      <a:cubicBezTo>
                        <a:pt x="168" y="12"/>
                        <a:pt x="140" y="24"/>
                        <a:pt x="129" y="49"/>
                      </a:cubicBezTo>
                      <a:cubicBezTo>
                        <a:pt x="117" y="78"/>
                        <a:pt x="127" y="109"/>
                        <a:pt x="141" y="134"/>
                      </a:cubicBezTo>
                      <a:cubicBezTo>
                        <a:pt x="156" y="161"/>
                        <a:pt x="176" y="183"/>
                        <a:pt x="200" y="200"/>
                      </a:cubicBezTo>
                      <a:cubicBezTo>
                        <a:pt x="200" y="201"/>
                        <a:pt x="200" y="202"/>
                        <a:pt x="201" y="202"/>
                      </a:cubicBezTo>
                      <a:cubicBezTo>
                        <a:pt x="202" y="203"/>
                        <a:pt x="203" y="203"/>
                        <a:pt x="204" y="203"/>
                      </a:cubicBezTo>
                      <a:cubicBezTo>
                        <a:pt x="206" y="204"/>
                        <a:pt x="208" y="205"/>
                        <a:pt x="209" y="206"/>
                      </a:cubicBezTo>
                      <a:cubicBezTo>
                        <a:pt x="208" y="206"/>
                        <a:pt x="206" y="206"/>
                        <a:pt x="204" y="207"/>
                      </a:cubicBezTo>
                      <a:cubicBezTo>
                        <a:pt x="195" y="202"/>
                        <a:pt x="187" y="196"/>
                        <a:pt x="179" y="191"/>
                      </a:cubicBezTo>
                      <a:cubicBezTo>
                        <a:pt x="179" y="190"/>
                        <a:pt x="178" y="190"/>
                        <a:pt x="178" y="190"/>
                      </a:cubicBezTo>
                      <a:cubicBezTo>
                        <a:pt x="159" y="177"/>
                        <a:pt x="140" y="163"/>
                        <a:pt x="118" y="155"/>
                      </a:cubicBezTo>
                      <a:cubicBezTo>
                        <a:pt x="94" y="146"/>
                        <a:pt x="64" y="146"/>
                        <a:pt x="43" y="164"/>
                      </a:cubicBezTo>
                      <a:cubicBezTo>
                        <a:pt x="23" y="181"/>
                        <a:pt x="10" y="214"/>
                        <a:pt x="18" y="240"/>
                      </a:cubicBezTo>
                      <a:cubicBezTo>
                        <a:pt x="27" y="266"/>
                        <a:pt x="53" y="281"/>
                        <a:pt x="78" y="285"/>
                      </a:cubicBezTo>
                      <a:cubicBezTo>
                        <a:pt x="96" y="288"/>
                        <a:pt x="115" y="288"/>
                        <a:pt x="133" y="286"/>
                      </a:cubicBezTo>
                      <a:cubicBezTo>
                        <a:pt x="140" y="285"/>
                        <a:pt x="147" y="285"/>
                        <a:pt x="154" y="283"/>
                      </a:cubicBezTo>
                      <a:cubicBezTo>
                        <a:pt x="151" y="285"/>
                        <a:pt x="148" y="286"/>
                        <a:pt x="146" y="287"/>
                      </a:cubicBezTo>
                      <a:cubicBezTo>
                        <a:pt x="132" y="295"/>
                        <a:pt x="117" y="302"/>
                        <a:pt x="104" y="311"/>
                      </a:cubicBezTo>
                      <a:cubicBezTo>
                        <a:pt x="81" y="327"/>
                        <a:pt x="60" y="351"/>
                        <a:pt x="60" y="381"/>
                      </a:cubicBezTo>
                      <a:cubicBezTo>
                        <a:pt x="60" y="393"/>
                        <a:pt x="63" y="405"/>
                        <a:pt x="70" y="415"/>
                      </a:cubicBezTo>
                      <a:cubicBezTo>
                        <a:pt x="79" y="426"/>
                        <a:pt x="92" y="432"/>
                        <a:pt x="105" y="435"/>
                      </a:cubicBezTo>
                      <a:cubicBezTo>
                        <a:pt x="118" y="439"/>
                        <a:pt x="133" y="441"/>
                        <a:pt x="146" y="438"/>
                      </a:cubicBezTo>
                      <a:cubicBezTo>
                        <a:pt x="159" y="435"/>
                        <a:pt x="170" y="426"/>
                        <a:pt x="178" y="415"/>
                      </a:cubicBezTo>
                      <a:cubicBezTo>
                        <a:pt x="188" y="402"/>
                        <a:pt x="196" y="386"/>
                        <a:pt x="204" y="371"/>
                      </a:cubicBezTo>
                      <a:cubicBezTo>
                        <a:pt x="209" y="362"/>
                        <a:pt x="214" y="352"/>
                        <a:pt x="218" y="343"/>
                      </a:cubicBezTo>
                      <a:cubicBezTo>
                        <a:pt x="218" y="343"/>
                        <a:pt x="218" y="343"/>
                        <a:pt x="218" y="343"/>
                      </a:cubicBezTo>
                      <a:cubicBezTo>
                        <a:pt x="220" y="340"/>
                        <a:pt x="221" y="336"/>
                        <a:pt x="222" y="333"/>
                      </a:cubicBezTo>
                      <a:cubicBezTo>
                        <a:pt x="223" y="333"/>
                        <a:pt x="223" y="333"/>
                        <a:pt x="223" y="332"/>
                      </a:cubicBezTo>
                      <a:cubicBezTo>
                        <a:pt x="224" y="328"/>
                        <a:pt x="226" y="324"/>
                        <a:pt x="228" y="320"/>
                      </a:cubicBezTo>
                      <a:cubicBezTo>
                        <a:pt x="228" y="322"/>
                        <a:pt x="228" y="323"/>
                        <a:pt x="228" y="324"/>
                      </a:cubicBezTo>
                      <a:cubicBezTo>
                        <a:pt x="220" y="338"/>
                        <a:pt x="214" y="353"/>
                        <a:pt x="210" y="368"/>
                      </a:cubicBezTo>
                      <a:cubicBezTo>
                        <a:pt x="209" y="368"/>
                        <a:pt x="209" y="368"/>
                        <a:pt x="208" y="368"/>
                      </a:cubicBezTo>
                      <a:cubicBezTo>
                        <a:pt x="207" y="368"/>
                        <a:pt x="207" y="370"/>
                        <a:pt x="209" y="370"/>
                      </a:cubicBezTo>
                      <a:cubicBezTo>
                        <a:pt x="209" y="370"/>
                        <a:pt x="209" y="370"/>
                        <a:pt x="209" y="370"/>
                      </a:cubicBezTo>
                      <a:cubicBezTo>
                        <a:pt x="205" y="385"/>
                        <a:pt x="202" y="401"/>
                        <a:pt x="200" y="417"/>
                      </a:cubicBezTo>
                      <a:cubicBezTo>
                        <a:pt x="198" y="443"/>
                        <a:pt x="198" y="474"/>
                        <a:pt x="218" y="493"/>
                      </a:cubicBezTo>
                      <a:cubicBezTo>
                        <a:pt x="238" y="514"/>
                        <a:pt x="270" y="513"/>
                        <a:pt x="295" y="503"/>
                      </a:cubicBezTo>
                      <a:cubicBezTo>
                        <a:pt x="308" y="497"/>
                        <a:pt x="319" y="490"/>
                        <a:pt x="324" y="476"/>
                      </a:cubicBezTo>
                      <a:cubicBezTo>
                        <a:pt x="330" y="462"/>
                        <a:pt x="330" y="447"/>
                        <a:pt x="328" y="432"/>
                      </a:cubicBezTo>
                      <a:cubicBezTo>
                        <a:pt x="325" y="415"/>
                        <a:pt x="320" y="399"/>
                        <a:pt x="314" y="382"/>
                      </a:cubicBezTo>
                      <a:cubicBezTo>
                        <a:pt x="311" y="375"/>
                        <a:pt x="308" y="368"/>
                        <a:pt x="306" y="360"/>
                      </a:cubicBezTo>
                      <a:cubicBezTo>
                        <a:pt x="314" y="376"/>
                        <a:pt x="324" y="390"/>
                        <a:pt x="335" y="402"/>
                      </a:cubicBezTo>
                      <a:cubicBezTo>
                        <a:pt x="356" y="424"/>
                        <a:pt x="382" y="445"/>
                        <a:pt x="414" y="445"/>
                      </a:cubicBezTo>
                      <a:cubicBezTo>
                        <a:pt x="441" y="445"/>
                        <a:pt x="463" y="427"/>
                        <a:pt x="468" y="400"/>
                      </a:cubicBezTo>
                      <a:cubicBezTo>
                        <a:pt x="473" y="372"/>
                        <a:pt x="459" y="346"/>
                        <a:pt x="439" y="328"/>
                      </a:cubicBezTo>
                      <a:cubicBezTo>
                        <a:pt x="426" y="317"/>
                        <a:pt x="410" y="308"/>
                        <a:pt x="394" y="301"/>
                      </a:cubicBezTo>
                      <a:cubicBezTo>
                        <a:pt x="379" y="294"/>
                        <a:pt x="362" y="287"/>
                        <a:pt x="346" y="281"/>
                      </a:cubicBezTo>
                      <a:cubicBezTo>
                        <a:pt x="363" y="287"/>
                        <a:pt x="380" y="291"/>
                        <a:pt x="397" y="295"/>
                      </a:cubicBezTo>
                      <a:cubicBezTo>
                        <a:pt x="413" y="298"/>
                        <a:pt x="429" y="301"/>
                        <a:pt x="445" y="299"/>
                      </a:cubicBezTo>
                      <a:cubicBezTo>
                        <a:pt x="474" y="296"/>
                        <a:pt x="499" y="278"/>
                        <a:pt x="511" y="252"/>
                      </a:cubicBezTo>
                      <a:close/>
                      <a:moveTo>
                        <a:pt x="273" y="91"/>
                      </a:moveTo>
                      <a:cubicBezTo>
                        <a:pt x="274" y="91"/>
                        <a:pt x="274" y="91"/>
                        <a:pt x="273" y="91"/>
                      </a:cubicBezTo>
                      <a:cubicBezTo>
                        <a:pt x="273" y="91"/>
                        <a:pt x="273" y="91"/>
                        <a:pt x="273" y="9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145"/>
                <p:cNvSpPr>
                  <a:spLocks/>
                </p:cNvSpPr>
                <p:nvPr/>
              </p:nvSpPr>
              <p:spPr bwMode="auto">
                <a:xfrm>
                  <a:off x="4222" y="1845"/>
                  <a:ext cx="64" cy="114"/>
                </a:xfrm>
                <a:custGeom>
                  <a:avLst/>
                  <a:gdLst>
                    <a:gd name="T0" fmla="*/ 25 w 27"/>
                    <a:gd name="T1" fmla="*/ 36 h 48"/>
                    <a:gd name="T2" fmla="*/ 27 w 27"/>
                    <a:gd name="T3" fmla="*/ 46 h 48"/>
                    <a:gd name="T4" fmla="*/ 0 w 27"/>
                    <a:gd name="T5" fmla="*/ 35 h 48"/>
                    <a:gd name="T6" fmla="*/ 1 w 27"/>
                    <a:gd name="T7" fmla="*/ 34 h 48"/>
                    <a:gd name="T8" fmla="*/ 11 w 27"/>
                    <a:gd name="T9" fmla="*/ 0 h 48"/>
                    <a:gd name="T10" fmla="*/ 25 w 27"/>
                    <a:gd name="T11" fmla="*/ 36 h 48"/>
                  </a:gdLst>
                  <a:ahLst/>
                  <a:cxnLst>
                    <a:cxn ang="0">
                      <a:pos x="T0" y="T1"/>
                    </a:cxn>
                    <a:cxn ang="0">
                      <a:pos x="T2" y="T3"/>
                    </a:cxn>
                    <a:cxn ang="0">
                      <a:pos x="T4" y="T5"/>
                    </a:cxn>
                    <a:cxn ang="0">
                      <a:pos x="T6" y="T7"/>
                    </a:cxn>
                    <a:cxn ang="0">
                      <a:pos x="T8" y="T9"/>
                    </a:cxn>
                    <a:cxn ang="0">
                      <a:pos x="T10" y="T11"/>
                    </a:cxn>
                  </a:cxnLst>
                  <a:rect l="0" t="0" r="r" b="b"/>
                  <a:pathLst>
                    <a:path w="27" h="48">
                      <a:moveTo>
                        <a:pt x="25" y="36"/>
                      </a:moveTo>
                      <a:cubicBezTo>
                        <a:pt x="26" y="40"/>
                        <a:pt x="26" y="43"/>
                        <a:pt x="27" y="46"/>
                      </a:cubicBezTo>
                      <a:cubicBezTo>
                        <a:pt x="16" y="48"/>
                        <a:pt x="8" y="42"/>
                        <a:pt x="0" y="35"/>
                      </a:cubicBezTo>
                      <a:cubicBezTo>
                        <a:pt x="0" y="35"/>
                        <a:pt x="1" y="35"/>
                        <a:pt x="1" y="34"/>
                      </a:cubicBezTo>
                      <a:cubicBezTo>
                        <a:pt x="12" y="27"/>
                        <a:pt x="16" y="12"/>
                        <a:pt x="11" y="0"/>
                      </a:cubicBezTo>
                      <a:cubicBezTo>
                        <a:pt x="19" y="10"/>
                        <a:pt x="23" y="23"/>
                        <a:pt x="25" y="3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146"/>
                <p:cNvSpPr>
                  <a:spLocks/>
                </p:cNvSpPr>
                <p:nvPr/>
              </p:nvSpPr>
              <p:spPr bwMode="auto">
                <a:xfrm>
                  <a:off x="4278" y="1687"/>
                  <a:ext cx="64" cy="61"/>
                </a:xfrm>
                <a:custGeom>
                  <a:avLst/>
                  <a:gdLst>
                    <a:gd name="T0" fmla="*/ 16 w 27"/>
                    <a:gd name="T1" fmla="*/ 0 h 26"/>
                    <a:gd name="T2" fmla="*/ 21 w 27"/>
                    <a:gd name="T3" fmla="*/ 20 h 26"/>
                    <a:gd name="T4" fmla="*/ 0 w 27"/>
                    <a:gd name="T5" fmla="*/ 16 h 26"/>
                    <a:gd name="T6" fmla="*/ 5 w 27"/>
                    <a:gd name="T7" fmla="*/ 12 h 26"/>
                    <a:gd name="T8" fmla="*/ 10 w 27"/>
                    <a:gd name="T9" fmla="*/ 16 h 26"/>
                    <a:gd name="T10" fmla="*/ 17 w 27"/>
                    <a:gd name="T11" fmla="*/ 16 h 26"/>
                    <a:gd name="T12" fmla="*/ 13 w 27"/>
                    <a:gd name="T13" fmla="*/ 4 h 26"/>
                    <a:gd name="T14" fmla="*/ 16 w 2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6">
                      <a:moveTo>
                        <a:pt x="16" y="0"/>
                      </a:moveTo>
                      <a:cubicBezTo>
                        <a:pt x="21" y="5"/>
                        <a:pt x="27" y="13"/>
                        <a:pt x="21" y="20"/>
                      </a:cubicBezTo>
                      <a:cubicBezTo>
                        <a:pt x="15" y="26"/>
                        <a:pt x="6" y="21"/>
                        <a:pt x="0" y="16"/>
                      </a:cubicBezTo>
                      <a:cubicBezTo>
                        <a:pt x="2" y="15"/>
                        <a:pt x="3" y="13"/>
                        <a:pt x="5" y="12"/>
                      </a:cubicBezTo>
                      <a:cubicBezTo>
                        <a:pt x="6" y="13"/>
                        <a:pt x="8" y="15"/>
                        <a:pt x="10" y="16"/>
                      </a:cubicBezTo>
                      <a:cubicBezTo>
                        <a:pt x="12" y="18"/>
                        <a:pt x="15" y="19"/>
                        <a:pt x="17" y="16"/>
                      </a:cubicBezTo>
                      <a:cubicBezTo>
                        <a:pt x="21" y="12"/>
                        <a:pt x="16" y="7"/>
                        <a:pt x="13" y="4"/>
                      </a:cubicBezTo>
                      <a:cubicBezTo>
                        <a:pt x="14" y="2"/>
                        <a:pt x="15" y="1"/>
                        <a:pt x="16"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147"/>
                <p:cNvSpPr>
                  <a:spLocks/>
                </p:cNvSpPr>
                <p:nvPr/>
              </p:nvSpPr>
              <p:spPr bwMode="auto">
                <a:xfrm>
                  <a:off x="4437" y="937"/>
                  <a:ext cx="74" cy="78"/>
                </a:xfrm>
                <a:custGeom>
                  <a:avLst/>
                  <a:gdLst>
                    <a:gd name="T0" fmla="*/ 28 w 31"/>
                    <a:gd name="T1" fmla="*/ 9 h 33"/>
                    <a:gd name="T2" fmla="*/ 24 w 31"/>
                    <a:gd name="T3" fmla="*/ 25 h 33"/>
                    <a:gd name="T4" fmla="*/ 13 w 31"/>
                    <a:gd name="T5" fmla="*/ 33 h 33"/>
                    <a:gd name="T6" fmla="*/ 12 w 31"/>
                    <a:gd name="T7" fmla="*/ 33 h 33"/>
                    <a:gd name="T8" fmla="*/ 12 w 31"/>
                    <a:gd name="T9" fmla="*/ 32 h 33"/>
                    <a:gd name="T10" fmla="*/ 9 w 31"/>
                    <a:gd name="T11" fmla="*/ 25 h 33"/>
                    <a:gd name="T12" fmla="*/ 20 w 31"/>
                    <a:gd name="T13" fmla="*/ 14 h 33"/>
                    <a:gd name="T14" fmla="*/ 14 w 31"/>
                    <a:gd name="T15" fmla="*/ 9 h 33"/>
                    <a:gd name="T16" fmla="*/ 4 w 31"/>
                    <a:gd name="T17" fmla="*/ 12 h 33"/>
                    <a:gd name="T18" fmla="*/ 0 w 31"/>
                    <a:gd name="T19" fmla="*/ 4 h 33"/>
                    <a:gd name="T20" fmla="*/ 1 w 31"/>
                    <a:gd name="T21" fmla="*/ 4 h 33"/>
                    <a:gd name="T22" fmla="*/ 28 w 31"/>
                    <a:gd name="T23"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3">
                      <a:moveTo>
                        <a:pt x="28" y="9"/>
                      </a:moveTo>
                      <a:cubicBezTo>
                        <a:pt x="31" y="14"/>
                        <a:pt x="29" y="21"/>
                        <a:pt x="24" y="25"/>
                      </a:cubicBezTo>
                      <a:cubicBezTo>
                        <a:pt x="21" y="29"/>
                        <a:pt x="17" y="30"/>
                        <a:pt x="13" y="33"/>
                      </a:cubicBezTo>
                      <a:cubicBezTo>
                        <a:pt x="12" y="33"/>
                        <a:pt x="12" y="33"/>
                        <a:pt x="12" y="33"/>
                      </a:cubicBezTo>
                      <a:cubicBezTo>
                        <a:pt x="12" y="33"/>
                        <a:pt x="12" y="33"/>
                        <a:pt x="12" y="32"/>
                      </a:cubicBezTo>
                      <a:cubicBezTo>
                        <a:pt x="11" y="30"/>
                        <a:pt x="10" y="27"/>
                        <a:pt x="9" y="25"/>
                      </a:cubicBezTo>
                      <a:cubicBezTo>
                        <a:pt x="15" y="25"/>
                        <a:pt x="22" y="20"/>
                        <a:pt x="20" y="14"/>
                      </a:cubicBezTo>
                      <a:cubicBezTo>
                        <a:pt x="19" y="11"/>
                        <a:pt x="17" y="9"/>
                        <a:pt x="14" y="9"/>
                      </a:cubicBezTo>
                      <a:cubicBezTo>
                        <a:pt x="10" y="9"/>
                        <a:pt x="7" y="11"/>
                        <a:pt x="4" y="12"/>
                      </a:cubicBezTo>
                      <a:cubicBezTo>
                        <a:pt x="2" y="10"/>
                        <a:pt x="1" y="7"/>
                        <a:pt x="0" y="4"/>
                      </a:cubicBezTo>
                      <a:cubicBezTo>
                        <a:pt x="0" y="4"/>
                        <a:pt x="0" y="4"/>
                        <a:pt x="1" y="4"/>
                      </a:cubicBezTo>
                      <a:cubicBezTo>
                        <a:pt x="9" y="1"/>
                        <a:pt x="22" y="0"/>
                        <a:pt x="28" y="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148"/>
                <p:cNvSpPr>
                  <a:spLocks noEditPoints="1"/>
                </p:cNvSpPr>
                <p:nvPr/>
              </p:nvSpPr>
              <p:spPr bwMode="auto">
                <a:xfrm>
                  <a:off x="4153" y="473"/>
                  <a:ext cx="424" cy="405"/>
                </a:xfrm>
                <a:custGeom>
                  <a:avLst/>
                  <a:gdLst>
                    <a:gd name="T0" fmla="*/ 141 w 179"/>
                    <a:gd name="T1" fmla="*/ 171 h 171"/>
                    <a:gd name="T2" fmla="*/ 138 w 179"/>
                    <a:gd name="T3" fmla="*/ 166 h 171"/>
                    <a:gd name="T4" fmla="*/ 138 w 179"/>
                    <a:gd name="T5" fmla="*/ 165 h 171"/>
                    <a:gd name="T6" fmla="*/ 135 w 179"/>
                    <a:gd name="T7" fmla="*/ 161 h 171"/>
                    <a:gd name="T8" fmla="*/ 94 w 179"/>
                    <a:gd name="T9" fmla="*/ 117 h 171"/>
                    <a:gd name="T10" fmla="*/ 86 w 179"/>
                    <a:gd name="T11" fmla="*/ 86 h 171"/>
                    <a:gd name="T12" fmla="*/ 45 w 179"/>
                    <a:gd name="T13" fmla="*/ 83 h 171"/>
                    <a:gd name="T14" fmla="*/ 4 w 179"/>
                    <a:gd name="T15" fmla="*/ 62 h 171"/>
                    <a:gd name="T16" fmla="*/ 0 w 179"/>
                    <a:gd name="T17" fmla="*/ 59 h 171"/>
                    <a:gd name="T18" fmla="*/ 115 w 179"/>
                    <a:gd name="T19" fmla="*/ 4 h 171"/>
                    <a:gd name="T20" fmla="*/ 178 w 179"/>
                    <a:gd name="T21" fmla="*/ 9 h 171"/>
                    <a:gd name="T22" fmla="*/ 177 w 179"/>
                    <a:gd name="T23" fmla="*/ 73 h 171"/>
                    <a:gd name="T24" fmla="*/ 167 w 179"/>
                    <a:gd name="T25" fmla="*/ 102 h 171"/>
                    <a:gd name="T26" fmla="*/ 172 w 179"/>
                    <a:gd name="T27" fmla="*/ 75 h 171"/>
                    <a:gd name="T28" fmla="*/ 157 w 179"/>
                    <a:gd name="T29" fmla="*/ 82 h 171"/>
                    <a:gd name="T30" fmla="*/ 163 w 179"/>
                    <a:gd name="T31" fmla="*/ 116 h 171"/>
                    <a:gd name="T32" fmla="*/ 159 w 179"/>
                    <a:gd name="T33" fmla="*/ 113 h 171"/>
                    <a:gd name="T34" fmla="*/ 159 w 179"/>
                    <a:gd name="T35" fmla="*/ 113 h 171"/>
                    <a:gd name="T36" fmla="*/ 155 w 179"/>
                    <a:gd name="T37" fmla="*/ 111 h 171"/>
                    <a:gd name="T38" fmla="*/ 134 w 179"/>
                    <a:gd name="T39" fmla="*/ 114 h 171"/>
                    <a:gd name="T40" fmla="*/ 130 w 179"/>
                    <a:gd name="T41" fmla="*/ 111 h 171"/>
                    <a:gd name="T42" fmla="*/ 91 w 179"/>
                    <a:gd name="T43" fmla="*/ 83 h 171"/>
                    <a:gd name="T44" fmla="*/ 131 w 179"/>
                    <a:gd name="T45" fmla="*/ 114 h 171"/>
                    <a:gd name="T46" fmla="*/ 144 w 179"/>
                    <a:gd name="T47" fmla="*/ 158 h 171"/>
                    <a:gd name="T48" fmla="*/ 170 w 179"/>
                    <a:gd name="T49" fmla="*/ 70 h 171"/>
                    <a:gd name="T50" fmla="*/ 150 w 179"/>
                    <a:gd name="T51" fmla="*/ 49 h 171"/>
                    <a:gd name="T52" fmla="*/ 158 w 179"/>
                    <a:gd name="T53" fmla="*/ 74 h 171"/>
                    <a:gd name="T54" fmla="*/ 161 w 179"/>
                    <a:gd name="T55" fmla="*/ 107 h 171"/>
                    <a:gd name="T56" fmla="*/ 127 w 179"/>
                    <a:gd name="T57" fmla="*/ 83 h 171"/>
                    <a:gd name="T58" fmla="*/ 161 w 179"/>
                    <a:gd name="T59" fmla="*/ 107 h 171"/>
                    <a:gd name="T60" fmla="*/ 172 w 179"/>
                    <a:gd name="T61" fmla="*/ 12 h 171"/>
                    <a:gd name="T62" fmla="*/ 113 w 179"/>
                    <a:gd name="T63" fmla="*/ 9 h 171"/>
                    <a:gd name="T64" fmla="*/ 139 w 179"/>
                    <a:gd name="T65" fmla="*/ 19 h 171"/>
                    <a:gd name="T66" fmla="*/ 173 w 179"/>
                    <a:gd name="T67" fmla="*/ 55 h 171"/>
                    <a:gd name="T68" fmla="*/ 146 w 179"/>
                    <a:gd name="T69" fmla="*/ 52 h 171"/>
                    <a:gd name="T70" fmla="*/ 143 w 179"/>
                    <a:gd name="T71" fmla="*/ 50 h 171"/>
                    <a:gd name="T72" fmla="*/ 128 w 179"/>
                    <a:gd name="T73" fmla="*/ 77 h 171"/>
                    <a:gd name="T74" fmla="*/ 152 w 179"/>
                    <a:gd name="T75" fmla="*/ 77 h 171"/>
                    <a:gd name="T76" fmla="*/ 136 w 179"/>
                    <a:gd name="T77" fmla="*/ 24 h 171"/>
                    <a:gd name="T78" fmla="*/ 120 w 179"/>
                    <a:gd name="T79" fmla="*/ 42 h 171"/>
                    <a:gd name="T80" fmla="*/ 120 w 179"/>
                    <a:gd name="T81" fmla="*/ 77 h 171"/>
                    <a:gd name="T82" fmla="*/ 79 w 179"/>
                    <a:gd name="T83" fmla="*/ 48 h 171"/>
                    <a:gd name="T84" fmla="*/ 75 w 179"/>
                    <a:gd name="T85" fmla="*/ 45 h 171"/>
                    <a:gd name="T86" fmla="*/ 42 w 179"/>
                    <a:gd name="T87" fmla="*/ 19 h 171"/>
                    <a:gd name="T88" fmla="*/ 40 w 179"/>
                    <a:gd name="T89" fmla="*/ 20 h 171"/>
                    <a:gd name="T90" fmla="*/ 76 w 179"/>
                    <a:gd name="T91" fmla="*/ 48 h 171"/>
                    <a:gd name="T92" fmla="*/ 87 w 179"/>
                    <a:gd name="T93" fmla="*/ 74 h 171"/>
                    <a:gd name="T94" fmla="*/ 113 w 179"/>
                    <a:gd name="T95" fmla="*/ 44 h 171"/>
                    <a:gd name="T96" fmla="*/ 77 w 179"/>
                    <a:gd name="T97" fmla="*/ 23 h 171"/>
                    <a:gd name="T98" fmla="*/ 112 w 179"/>
                    <a:gd name="T99" fmla="*/ 45 h 171"/>
                    <a:gd name="T100" fmla="*/ 109 w 179"/>
                    <a:gd name="T101" fmla="*/ 17 h 171"/>
                    <a:gd name="T102" fmla="*/ 82 w 179"/>
                    <a:gd name="T103" fmla="*/ 6 h 171"/>
                    <a:gd name="T104" fmla="*/ 109 w 179"/>
                    <a:gd name="T105" fmla="*/ 17 h 171"/>
                    <a:gd name="T106" fmla="*/ 73 w 179"/>
                    <a:gd name="T107" fmla="*/ 52 h 171"/>
                    <a:gd name="T108" fmla="*/ 44 w 179"/>
                    <a:gd name="T109" fmla="*/ 54 h 171"/>
                    <a:gd name="T110" fmla="*/ 81 w 179"/>
                    <a:gd name="T111" fmla="*/ 77 h 171"/>
                    <a:gd name="T112" fmla="*/ 78 w 179"/>
                    <a:gd name="T113" fmla="*/ 7 h 171"/>
                    <a:gd name="T114" fmla="*/ 53 w 179"/>
                    <a:gd name="T115" fmla="*/ 13 h 171"/>
                    <a:gd name="T116" fmla="*/ 74 w 179"/>
                    <a:gd name="T117" fmla="*/ 19 h 171"/>
                    <a:gd name="T118" fmla="*/ 37 w 179"/>
                    <a:gd name="T119" fmla="*/ 22 h 171"/>
                    <a:gd name="T120" fmla="*/ 34 w 179"/>
                    <a:gd name="T121" fmla="*/ 47 h 171"/>
                    <a:gd name="T122" fmla="*/ 41 w 179"/>
                    <a:gd name="T123" fmla="*/ 5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9" h="171">
                      <a:moveTo>
                        <a:pt x="173" y="98"/>
                      </a:moveTo>
                      <a:cubicBezTo>
                        <a:pt x="168" y="125"/>
                        <a:pt x="159" y="150"/>
                        <a:pt x="141" y="171"/>
                      </a:cubicBezTo>
                      <a:cubicBezTo>
                        <a:pt x="141" y="171"/>
                        <a:pt x="141" y="171"/>
                        <a:pt x="141" y="171"/>
                      </a:cubicBezTo>
                      <a:cubicBezTo>
                        <a:pt x="140" y="169"/>
                        <a:pt x="139" y="168"/>
                        <a:pt x="138" y="166"/>
                      </a:cubicBezTo>
                      <a:cubicBezTo>
                        <a:pt x="139" y="165"/>
                        <a:pt x="139" y="165"/>
                        <a:pt x="140" y="164"/>
                      </a:cubicBezTo>
                      <a:cubicBezTo>
                        <a:pt x="139" y="164"/>
                        <a:pt x="139" y="165"/>
                        <a:pt x="138" y="165"/>
                      </a:cubicBezTo>
                      <a:cubicBezTo>
                        <a:pt x="138" y="165"/>
                        <a:pt x="138" y="166"/>
                        <a:pt x="138" y="166"/>
                      </a:cubicBezTo>
                      <a:cubicBezTo>
                        <a:pt x="137" y="164"/>
                        <a:pt x="136" y="163"/>
                        <a:pt x="135" y="161"/>
                      </a:cubicBezTo>
                      <a:cubicBezTo>
                        <a:pt x="145" y="152"/>
                        <a:pt x="145" y="134"/>
                        <a:pt x="136" y="124"/>
                      </a:cubicBezTo>
                      <a:cubicBezTo>
                        <a:pt x="125" y="113"/>
                        <a:pt x="108" y="112"/>
                        <a:pt x="94" y="117"/>
                      </a:cubicBezTo>
                      <a:cubicBezTo>
                        <a:pt x="93" y="116"/>
                        <a:pt x="91" y="115"/>
                        <a:pt x="90" y="114"/>
                      </a:cubicBezTo>
                      <a:cubicBezTo>
                        <a:pt x="97" y="106"/>
                        <a:pt x="94" y="92"/>
                        <a:pt x="86" y="86"/>
                      </a:cubicBezTo>
                      <a:cubicBezTo>
                        <a:pt x="76" y="77"/>
                        <a:pt x="60" y="80"/>
                        <a:pt x="50" y="86"/>
                      </a:cubicBezTo>
                      <a:cubicBezTo>
                        <a:pt x="48" y="85"/>
                        <a:pt x="47" y="84"/>
                        <a:pt x="45" y="83"/>
                      </a:cubicBezTo>
                      <a:cubicBezTo>
                        <a:pt x="47" y="72"/>
                        <a:pt x="45" y="57"/>
                        <a:pt x="33" y="51"/>
                      </a:cubicBezTo>
                      <a:cubicBezTo>
                        <a:pt x="23" y="46"/>
                        <a:pt x="10" y="52"/>
                        <a:pt x="4" y="62"/>
                      </a:cubicBezTo>
                      <a:cubicBezTo>
                        <a:pt x="3" y="61"/>
                        <a:pt x="1" y="60"/>
                        <a:pt x="0" y="60"/>
                      </a:cubicBezTo>
                      <a:cubicBezTo>
                        <a:pt x="0" y="59"/>
                        <a:pt x="0" y="59"/>
                        <a:pt x="0" y="59"/>
                      </a:cubicBezTo>
                      <a:cubicBezTo>
                        <a:pt x="11" y="31"/>
                        <a:pt x="36" y="11"/>
                        <a:pt x="65" y="4"/>
                      </a:cubicBezTo>
                      <a:cubicBezTo>
                        <a:pt x="82" y="0"/>
                        <a:pt x="98" y="1"/>
                        <a:pt x="115" y="4"/>
                      </a:cubicBezTo>
                      <a:cubicBezTo>
                        <a:pt x="135" y="7"/>
                        <a:pt x="154" y="10"/>
                        <a:pt x="175" y="7"/>
                      </a:cubicBezTo>
                      <a:cubicBezTo>
                        <a:pt x="176" y="7"/>
                        <a:pt x="177" y="8"/>
                        <a:pt x="178" y="9"/>
                      </a:cubicBezTo>
                      <a:cubicBezTo>
                        <a:pt x="179" y="29"/>
                        <a:pt x="179" y="49"/>
                        <a:pt x="178" y="69"/>
                      </a:cubicBezTo>
                      <a:cubicBezTo>
                        <a:pt x="179" y="70"/>
                        <a:pt x="179" y="73"/>
                        <a:pt x="177" y="73"/>
                      </a:cubicBezTo>
                      <a:cubicBezTo>
                        <a:pt x="176" y="82"/>
                        <a:pt x="175" y="90"/>
                        <a:pt x="173" y="98"/>
                      </a:cubicBezTo>
                      <a:close/>
                      <a:moveTo>
                        <a:pt x="167" y="102"/>
                      </a:moveTo>
                      <a:cubicBezTo>
                        <a:pt x="167" y="100"/>
                        <a:pt x="168" y="97"/>
                        <a:pt x="168" y="95"/>
                      </a:cubicBezTo>
                      <a:cubicBezTo>
                        <a:pt x="170" y="88"/>
                        <a:pt x="171" y="82"/>
                        <a:pt x="172" y="75"/>
                      </a:cubicBezTo>
                      <a:cubicBezTo>
                        <a:pt x="166" y="76"/>
                        <a:pt x="161" y="78"/>
                        <a:pt x="155" y="81"/>
                      </a:cubicBezTo>
                      <a:cubicBezTo>
                        <a:pt x="156" y="81"/>
                        <a:pt x="156" y="81"/>
                        <a:pt x="157" y="82"/>
                      </a:cubicBezTo>
                      <a:cubicBezTo>
                        <a:pt x="162" y="86"/>
                        <a:pt x="166" y="94"/>
                        <a:pt x="167" y="102"/>
                      </a:cubicBezTo>
                      <a:close/>
                      <a:moveTo>
                        <a:pt x="163" y="116"/>
                      </a:moveTo>
                      <a:cubicBezTo>
                        <a:pt x="162" y="116"/>
                        <a:pt x="161" y="116"/>
                        <a:pt x="161" y="115"/>
                      </a:cubicBezTo>
                      <a:cubicBezTo>
                        <a:pt x="160" y="115"/>
                        <a:pt x="159" y="114"/>
                        <a:pt x="159" y="113"/>
                      </a:cubicBezTo>
                      <a:cubicBezTo>
                        <a:pt x="159" y="113"/>
                        <a:pt x="159" y="113"/>
                        <a:pt x="159" y="113"/>
                      </a:cubicBezTo>
                      <a:cubicBezTo>
                        <a:pt x="159" y="113"/>
                        <a:pt x="159" y="113"/>
                        <a:pt x="159" y="113"/>
                      </a:cubicBezTo>
                      <a:cubicBezTo>
                        <a:pt x="159" y="113"/>
                        <a:pt x="158" y="112"/>
                        <a:pt x="157" y="112"/>
                      </a:cubicBezTo>
                      <a:cubicBezTo>
                        <a:pt x="156" y="111"/>
                        <a:pt x="155" y="111"/>
                        <a:pt x="155" y="111"/>
                      </a:cubicBezTo>
                      <a:cubicBezTo>
                        <a:pt x="152" y="111"/>
                        <a:pt x="150" y="110"/>
                        <a:pt x="148" y="110"/>
                      </a:cubicBezTo>
                      <a:cubicBezTo>
                        <a:pt x="143" y="110"/>
                        <a:pt x="138" y="112"/>
                        <a:pt x="134" y="114"/>
                      </a:cubicBezTo>
                      <a:cubicBezTo>
                        <a:pt x="133" y="114"/>
                        <a:pt x="132" y="114"/>
                        <a:pt x="131" y="114"/>
                      </a:cubicBezTo>
                      <a:cubicBezTo>
                        <a:pt x="130" y="113"/>
                        <a:pt x="130" y="112"/>
                        <a:pt x="130" y="111"/>
                      </a:cubicBezTo>
                      <a:cubicBezTo>
                        <a:pt x="134" y="86"/>
                        <a:pt x="108" y="69"/>
                        <a:pt x="87" y="80"/>
                      </a:cubicBezTo>
                      <a:cubicBezTo>
                        <a:pt x="88" y="81"/>
                        <a:pt x="89" y="82"/>
                        <a:pt x="91" y="83"/>
                      </a:cubicBezTo>
                      <a:cubicBezTo>
                        <a:pt x="98" y="90"/>
                        <a:pt x="101" y="101"/>
                        <a:pt x="98" y="111"/>
                      </a:cubicBezTo>
                      <a:cubicBezTo>
                        <a:pt x="109" y="108"/>
                        <a:pt x="121" y="108"/>
                        <a:pt x="131" y="114"/>
                      </a:cubicBezTo>
                      <a:cubicBezTo>
                        <a:pt x="134" y="116"/>
                        <a:pt x="138" y="118"/>
                        <a:pt x="141" y="122"/>
                      </a:cubicBezTo>
                      <a:cubicBezTo>
                        <a:pt x="149" y="132"/>
                        <a:pt x="150" y="147"/>
                        <a:pt x="144" y="158"/>
                      </a:cubicBezTo>
                      <a:cubicBezTo>
                        <a:pt x="153" y="145"/>
                        <a:pt x="159" y="131"/>
                        <a:pt x="163" y="116"/>
                      </a:cubicBezTo>
                      <a:close/>
                      <a:moveTo>
                        <a:pt x="170" y="70"/>
                      </a:moveTo>
                      <a:cubicBezTo>
                        <a:pt x="171" y="63"/>
                        <a:pt x="170" y="57"/>
                        <a:pt x="165" y="53"/>
                      </a:cubicBezTo>
                      <a:cubicBezTo>
                        <a:pt x="161" y="49"/>
                        <a:pt x="155" y="48"/>
                        <a:pt x="150" y="49"/>
                      </a:cubicBezTo>
                      <a:cubicBezTo>
                        <a:pt x="150" y="49"/>
                        <a:pt x="150" y="50"/>
                        <a:pt x="150" y="50"/>
                      </a:cubicBezTo>
                      <a:cubicBezTo>
                        <a:pt x="157" y="56"/>
                        <a:pt x="160" y="65"/>
                        <a:pt x="158" y="74"/>
                      </a:cubicBezTo>
                      <a:cubicBezTo>
                        <a:pt x="162" y="72"/>
                        <a:pt x="166" y="70"/>
                        <a:pt x="170" y="70"/>
                      </a:cubicBezTo>
                      <a:close/>
                      <a:moveTo>
                        <a:pt x="161" y="107"/>
                      </a:moveTo>
                      <a:cubicBezTo>
                        <a:pt x="161" y="99"/>
                        <a:pt x="160" y="92"/>
                        <a:pt x="154" y="86"/>
                      </a:cubicBezTo>
                      <a:cubicBezTo>
                        <a:pt x="146" y="79"/>
                        <a:pt x="135" y="78"/>
                        <a:pt x="127" y="83"/>
                      </a:cubicBezTo>
                      <a:cubicBezTo>
                        <a:pt x="133" y="90"/>
                        <a:pt x="136" y="99"/>
                        <a:pt x="135" y="108"/>
                      </a:cubicBezTo>
                      <a:cubicBezTo>
                        <a:pt x="143" y="105"/>
                        <a:pt x="152" y="104"/>
                        <a:pt x="161" y="107"/>
                      </a:cubicBezTo>
                      <a:close/>
                      <a:moveTo>
                        <a:pt x="173" y="55"/>
                      </a:moveTo>
                      <a:cubicBezTo>
                        <a:pt x="174" y="41"/>
                        <a:pt x="174" y="27"/>
                        <a:pt x="172" y="12"/>
                      </a:cubicBezTo>
                      <a:cubicBezTo>
                        <a:pt x="155" y="14"/>
                        <a:pt x="139" y="13"/>
                        <a:pt x="122" y="10"/>
                      </a:cubicBezTo>
                      <a:cubicBezTo>
                        <a:pt x="119" y="10"/>
                        <a:pt x="116" y="9"/>
                        <a:pt x="113" y="9"/>
                      </a:cubicBezTo>
                      <a:cubicBezTo>
                        <a:pt x="114" y="11"/>
                        <a:pt x="114" y="13"/>
                        <a:pt x="114" y="15"/>
                      </a:cubicBezTo>
                      <a:cubicBezTo>
                        <a:pt x="122" y="12"/>
                        <a:pt x="132" y="14"/>
                        <a:pt x="139" y="19"/>
                      </a:cubicBezTo>
                      <a:cubicBezTo>
                        <a:pt x="146" y="25"/>
                        <a:pt x="150" y="35"/>
                        <a:pt x="148" y="45"/>
                      </a:cubicBezTo>
                      <a:cubicBezTo>
                        <a:pt x="158" y="42"/>
                        <a:pt x="169" y="47"/>
                        <a:pt x="173" y="55"/>
                      </a:cubicBezTo>
                      <a:close/>
                      <a:moveTo>
                        <a:pt x="152" y="77"/>
                      </a:moveTo>
                      <a:cubicBezTo>
                        <a:pt x="155" y="69"/>
                        <a:pt x="153" y="58"/>
                        <a:pt x="146" y="52"/>
                      </a:cubicBezTo>
                      <a:cubicBezTo>
                        <a:pt x="145" y="52"/>
                        <a:pt x="144" y="51"/>
                        <a:pt x="144" y="51"/>
                      </a:cubicBezTo>
                      <a:cubicBezTo>
                        <a:pt x="143" y="50"/>
                        <a:pt x="143" y="50"/>
                        <a:pt x="143" y="50"/>
                      </a:cubicBezTo>
                      <a:cubicBezTo>
                        <a:pt x="135" y="45"/>
                        <a:pt x="125" y="45"/>
                        <a:pt x="116" y="48"/>
                      </a:cubicBezTo>
                      <a:cubicBezTo>
                        <a:pt x="124" y="55"/>
                        <a:pt x="129" y="65"/>
                        <a:pt x="128" y="77"/>
                      </a:cubicBezTo>
                      <a:cubicBezTo>
                        <a:pt x="136" y="74"/>
                        <a:pt x="144" y="74"/>
                        <a:pt x="151" y="78"/>
                      </a:cubicBezTo>
                      <a:cubicBezTo>
                        <a:pt x="151" y="78"/>
                        <a:pt x="152" y="78"/>
                        <a:pt x="152" y="77"/>
                      </a:cubicBezTo>
                      <a:close/>
                      <a:moveTo>
                        <a:pt x="143" y="44"/>
                      </a:moveTo>
                      <a:cubicBezTo>
                        <a:pt x="145" y="37"/>
                        <a:pt x="142" y="29"/>
                        <a:pt x="136" y="24"/>
                      </a:cubicBezTo>
                      <a:cubicBezTo>
                        <a:pt x="130" y="18"/>
                        <a:pt x="121" y="18"/>
                        <a:pt x="114" y="20"/>
                      </a:cubicBezTo>
                      <a:cubicBezTo>
                        <a:pt x="119" y="26"/>
                        <a:pt x="122" y="34"/>
                        <a:pt x="120" y="42"/>
                      </a:cubicBezTo>
                      <a:cubicBezTo>
                        <a:pt x="128" y="40"/>
                        <a:pt x="136" y="41"/>
                        <a:pt x="143" y="44"/>
                      </a:cubicBezTo>
                      <a:close/>
                      <a:moveTo>
                        <a:pt x="120" y="77"/>
                      </a:moveTo>
                      <a:cubicBezTo>
                        <a:pt x="121" y="78"/>
                        <a:pt x="122" y="78"/>
                        <a:pt x="123" y="79"/>
                      </a:cubicBezTo>
                      <a:cubicBezTo>
                        <a:pt x="127" y="54"/>
                        <a:pt x="101" y="36"/>
                        <a:pt x="79" y="48"/>
                      </a:cubicBezTo>
                      <a:cubicBezTo>
                        <a:pt x="78" y="49"/>
                        <a:pt x="77" y="49"/>
                        <a:pt x="76" y="48"/>
                      </a:cubicBezTo>
                      <a:cubicBezTo>
                        <a:pt x="75" y="47"/>
                        <a:pt x="75" y="46"/>
                        <a:pt x="75" y="45"/>
                      </a:cubicBezTo>
                      <a:cubicBezTo>
                        <a:pt x="79" y="37"/>
                        <a:pt x="76" y="27"/>
                        <a:pt x="69" y="21"/>
                      </a:cubicBezTo>
                      <a:cubicBezTo>
                        <a:pt x="61" y="16"/>
                        <a:pt x="51" y="16"/>
                        <a:pt x="42" y="19"/>
                      </a:cubicBezTo>
                      <a:cubicBezTo>
                        <a:pt x="42" y="19"/>
                        <a:pt x="42" y="19"/>
                        <a:pt x="42" y="19"/>
                      </a:cubicBezTo>
                      <a:cubicBezTo>
                        <a:pt x="41" y="19"/>
                        <a:pt x="40" y="19"/>
                        <a:pt x="40" y="20"/>
                      </a:cubicBezTo>
                      <a:cubicBezTo>
                        <a:pt x="49" y="25"/>
                        <a:pt x="49" y="37"/>
                        <a:pt x="47" y="47"/>
                      </a:cubicBezTo>
                      <a:cubicBezTo>
                        <a:pt x="56" y="43"/>
                        <a:pt x="67" y="43"/>
                        <a:pt x="76" y="48"/>
                      </a:cubicBezTo>
                      <a:cubicBezTo>
                        <a:pt x="76" y="49"/>
                        <a:pt x="77" y="49"/>
                        <a:pt x="78" y="50"/>
                      </a:cubicBezTo>
                      <a:cubicBezTo>
                        <a:pt x="85" y="55"/>
                        <a:pt x="89" y="65"/>
                        <a:pt x="87" y="74"/>
                      </a:cubicBezTo>
                      <a:cubicBezTo>
                        <a:pt x="98" y="70"/>
                        <a:pt x="110" y="70"/>
                        <a:pt x="120" y="77"/>
                      </a:cubicBezTo>
                      <a:close/>
                      <a:moveTo>
                        <a:pt x="113" y="44"/>
                      </a:moveTo>
                      <a:cubicBezTo>
                        <a:pt x="118" y="36"/>
                        <a:pt x="114" y="26"/>
                        <a:pt x="107" y="21"/>
                      </a:cubicBezTo>
                      <a:cubicBezTo>
                        <a:pt x="98" y="15"/>
                        <a:pt x="86" y="18"/>
                        <a:pt x="77" y="23"/>
                      </a:cubicBezTo>
                      <a:cubicBezTo>
                        <a:pt x="81" y="28"/>
                        <a:pt x="83" y="35"/>
                        <a:pt x="81" y="42"/>
                      </a:cubicBezTo>
                      <a:cubicBezTo>
                        <a:pt x="92" y="38"/>
                        <a:pt x="104" y="40"/>
                        <a:pt x="112" y="45"/>
                      </a:cubicBezTo>
                      <a:cubicBezTo>
                        <a:pt x="113" y="45"/>
                        <a:pt x="113" y="45"/>
                        <a:pt x="113" y="44"/>
                      </a:cubicBezTo>
                      <a:close/>
                      <a:moveTo>
                        <a:pt x="109" y="17"/>
                      </a:moveTo>
                      <a:cubicBezTo>
                        <a:pt x="111" y="14"/>
                        <a:pt x="111" y="11"/>
                        <a:pt x="111" y="8"/>
                      </a:cubicBezTo>
                      <a:cubicBezTo>
                        <a:pt x="101" y="7"/>
                        <a:pt x="91" y="6"/>
                        <a:pt x="82" y="6"/>
                      </a:cubicBezTo>
                      <a:cubicBezTo>
                        <a:pt x="82" y="10"/>
                        <a:pt x="82" y="13"/>
                        <a:pt x="81" y="16"/>
                      </a:cubicBezTo>
                      <a:cubicBezTo>
                        <a:pt x="90" y="12"/>
                        <a:pt x="101" y="12"/>
                        <a:pt x="109" y="17"/>
                      </a:cubicBezTo>
                      <a:close/>
                      <a:moveTo>
                        <a:pt x="81" y="77"/>
                      </a:moveTo>
                      <a:cubicBezTo>
                        <a:pt x="85" y="68"/>
                        <a:pt x="81" y="57"/>
                        <a:pt x="73" y="52"/>
                      </a:cubicBezTo>
                      <a:cubicBezTo>
                        <a:pt x="64" y="47"/>
                        <a:pt x="53" y="49"/>
                        <a:pt x="45" y="54"/>
                      </a:cubicBezTo>
                      <a:cubicBezTo>
                        <a:pt x="45" y="54"/>
                        <a:pt x="44" y="54"/>
                        <a:pt x="44" y="54"/>
                      </a:cubicBezTo>
                      <a:cubicBezTo>
                        <a:pt x="49" y="61"/>
                        <a:pt x="51" y="71"/>
                        <a:pt x="51" y="80"/>
                      </a:cubicBezTo>
                      <a:cubicBezTo>
                        <a:pt x="60" y="76"/>
                        <a:pt x="71" y="74"/>
                        <a:pt x="81" y="77"/>
                      </a:cubicBezTo>
                      <a:close/>
                      <a:moveTo>
                        <a:pt x="74" y="19"/>
                      </a:moveTo>
                      <a:cubicBezTo>
                        <a:pt x="77" y="15"/>
                        <a:pt x="78" y="11"/>
                        <a:pt x="78" y="7"/>
                      </a:cubicBezTo>
                      <a:cubicBezTo>
                        <a:pt x="75" y="7"/>
                        <a:pt x="73" y="7"/>
                        <a:pt x="70" y="8"/>
                      </a:cubicBezTo>
                      <a:cubicBezTo>
                        <a:pt x="64" y="9"/>
                        <a:pt x="58" y="11"/>
                        <a:pt x="53" y="13"/>
                      </a:cubicBezTo>
                      <a:cubicBezTo>
                        <a:pt x="60" y="12"/>
                        <a:pt x="68" y="14"/>
                        <a:pt x="73" y="19"/>
                      </a:cubicBezTo>
                      <a:cubicBezTo>
                        <a:pt x="73" y="19"/>
                        <a:pt x="73" y="19"/>
                        <a:pt x="74" y="19"/>
                      </a:cubicBezTo>
                      <a:close/>
                      <a:moveTo>
                        <a:pt x="41" y="51"/>
                      </a:moveTo>
                      <a:cubicBezTo>
                        <a:pt x="44" y="42"/>
                        <a:pt x="47" y="27"/>
                        <a:pt x="37" y="22"/>
                      </a:cubicBezTo>
                      <a:cubicBezTo>
                        <a:pt x="25" y="29"/>
                        <a:pt x="16" y="39"/>
                        <a:pt x="8" y="51"/>
                      </a:cubicBezTo>
                      <a:cubicBezTo>
                        <a:pt x="15" y="45"/>
                        <a:pt x="25" y="43"/>
                        <a:pt x="34" y="47"/>
                      </a:cubicBezTo>
                      <a:cubicBezTo>
                        <a:pt x="37" y="48"/>
                        <a:pt x="39" y="49"/>
                        <a:pt x="41" y="51"/>
                      </a:cubicBezTo>
                      <a:cubicBezTo>
                        <a:pt x="41" y="51"/>
                        <a:pt x="41" y="51"/>
                        <a:pt x="41" y="5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149"/>
                <p:cNvSpPr>
                  <a:spLocks/>
                </p:cNvSpPr>
                <p:nvPr/>
              </p:nvSpPr>
              <p:spPr bwMode="auto">
                <a:xfrm>
                  <a:off x="4459" y="887"/>
                  <a:ext cx="47" cy="62"/>
                </a:xfrm>
                <a:custGeom>
                  <a:avLst/>
                  <a:gdLst>
                    <a:gd name="T0" fmla="*/ 18 w 20"/>
                    <a:gd name="T1" fmla="*/ 19 h 26"/>
                    <a:gd name="T2" fmla="*/ 20 w 20"/>
                    <a:gd name="T3" fmla="*/ 26 h 26"/>
                    <a:gd name="T4" fmla="*/ 0 w 20"/>
                    <a:gd name="T5" fmla="*/ 19 h 26"/>
                    <a:gd name="T6" fmla="*/ 8 w 20"/>
                    <a:gd name="T7" fmla="*/ 0 h 26"/>
                    <a:gd name="T8" fmla="*/ 18 w 20"/>
                    <a:gd name="T9" fmla="*/ 19 h 26"/>
                  </a:gdLst>
                  <a:ahLst/>
                  <a:cxnLst>
                    <a:cxn ang="0">
                      <a:pos x="T0" y="T1"/>
                    </a:cxn>
                    <a:cxn ang="0">
                      <a:pos x="T2" y="T3"/>
                    </a:cxn>
                    <a:cxn ang="0">
                      <a:pos x="T4" y="T5"/>
                    </a:cxn>
                    <a:cxn ang="0">
                      <a:pos x="T6" y="T7"/>
                    </a:cxn>
                    <a:cxn ang="0">
                      <a:pos x="T8" y="T9"/>
                    </a:cxn>
                  </a:cxnLst>
                  <a:rect l="0" t="0" r="r" b="b"/>
                  <a:pathLst>
                    <a:path w="20" h="26">
                      <a:moveTo>
                        <a:pt x="18" y="19"/>
                      </a:moveTo>
                      <a:cubicBezTo>
                        <a:pt x="19" y="21"/>
                        <a:pt x="20" y="23"/>
                        <a:pt x="20" y="26"/>
                      </a:cubicBezTo>
                      <a:cubicBezTo>
                        <a:pt x="16" y="20"/>
                        <a:pt x="8" y="18"/>
                        <a:pt x="0" y="19"/>
                      </a:cubicBezTo>
                      <a:cubicBezTo>
                        <a:pt x="6" y="14"/>
                        <a:pt x="11" y="7"/>
                        <a:pt x="8" y="0"/>
                      </a:cubicBezTo>
                      <a:cubicBezTo>
                        <a:pt x="12" y="6"/>
                        <a:pt x="15" y="12"/>
                        <a:pt x="18" y="1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150"/>
                <p:cNvSpPr>
                  <a:spLocks/>
                </p:cNvSpPr>
                <p:nvPr/>
              </p:nvSpPr>
              <p:spPr bwMode="auto">
                <a:xfrm>
                  <a:off x="4520" y="651"/>
                  <a:ext cx="40" cy="63"/>
                </a:xfrm>
                <a:custGeom>
                  <a:avLst/>
                  <a:gdLst>
                    <a:gd name="T0" fmla="*/ 13 w 17"/>
                    <a:gd name="T1" fmla="*/ 20 h 27"/>
                    <a:gd name="T2" fmla="*/ 12 w 17"/>
                    <a:gd name="T3" fmla="*/ 27 h 27"/>
                    <a:gd name="T4" fmla="*/ 2 w 17"/>
                    <a:gd name="T5" fmla="*/ 7 h 27"/>
                    <a:gd name="T6" fmla="*/ 0 w 17"/>
                    <a:gd name="T7" fmla="*/ 6 h 27"/>
                    <a:gd name="T8" fmla="*/ 17 w 17"/>
                    <a:gd name="T9" fmla="*/ 0 h 27"/>
                    <a:gd name="T10" fmla="*/ 13 w 17"/>
                    <a:gd name="T11" fmla="*/ 20 h 27"/>
                  </a:gdLst>
                  <a:ahLst/>
                  <a:cxnLst>
                    <a:cxn ang="0">
                      <a:pos x="T0" y="T1"/>
                    </a:cxn>
                    <a:cxn ang="0">
                      <a:pos x="T2" y="T3"/>
                    </a:cxn>
                    <a:cxn ang="0">
                      <a:pos x="T4" y="T5"/>
                    </a:cxn>
                    <a:cxn ang="0">
                      <a:pos x="T6" y="T7"/>
                    </a:cxn>
                    <a:cxn ang="0">
                      <a:pos x="T8" y="T9"/>
                    </a:cxn>
                    <a:cxn ang="0">
                      <a:pos x="T10" y="T11"/>
                    </a:cxn>
                  </a:cxnLst>
                  <a:rect l="0" t="0" r="r" b="b"/>
                  <a:pathLst>
                    <a:path w="17" h="27">
                      <a:moveTo>
                        <a:pt x="13" y="20"/>
                      </a:moveTo>
                      <a:cubicBezTo>
                        <a:pt x="13" y="22"/>
                        <a:pt x="12" y="25"/>
                        <a:pt x="12" y="27"/>
                      </a:cubicBezTo>
                      <a:cubicBezTo>
                        <a:pt x="11" y="19"/>
                        <a:pt x="7" y="11"/>
                        <a:pt x="2" y="7"/>
                      </a:cubicBezTo>
                      <a:cubicBezTo>
                        <a:pt x="1" y="6"/>
                        <a:pt x="1" y="6"/>
                        <a:pt x="0" y="6"/>
                      </a:cubicBezTo>
                      <a:cubicBezTo>
                        <a:pt x="6" y="3"/>
                        <a:pt x="11" y="1"/>
                        <a:pt x="17" y="0"/>
                      </a:cubicBezTo>
                      <a:cubicBezTo>
                        <a:pt x="16" y="7"/>
                        <a:pt x="15" y="13"/>
                        <a:pt x="13" y="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151"/>
                <p:cNvSpPr>
                  <a:spLocks/>
                </p:cNvSpPr>
                <p:nvPr/>
              </p:nvSpPr>
              <p:spPr bwMode="auto">
                <a:xfrm>
                  <a:off x="4293" y="1701"/>
                  <a:ext cx="21" cy="24"/>
                </a:xfrm>
                <a:custGeom>
                  <a:avLst/>
                  <a:gdLst>
                    <a:gd name="T0" fmla="*/ 9 w 9"/>
                    <a:gd name="T1" fmla="*/ 7 h 10"/>
                    <a:gd name="T2" fmla="*/ 4 w 9"/>
                    <a:gd name="T3" fmla="*/ 7 h 10"/>
                    <a:gd name="T4" fmla="*/ 0 w 9"/>
                    <a:gd name="T5" fmla="*/ 4 h 10"/>
                    <a:gd name="T6" fmla="*/ 4 w 9"/>
                    <a:gd name="T7" fmla="*/ 0 h 10"/>
                    <a:gd name="T8" fmla="*/ 9 w 9"/>
                    <a:gd name="T9" fmla="*/ 7 h 10"/>
                  </a:gdLst>
                  <a:ahLst/>
                  <a:cxnLst>
                    <a:cxn ang="0">
                      <a:pos x="T0" y="T1"/>
                    </a:cxn>
                    <a:cxn ang="0">
                      <a:pos x="T2" y="T3"/>
                    </a:cxn>
                    <a:cxn ang="0">
                      <a:pos x="T4" y="T5"/>
                    </a:cxn>
                    <a:cxn ang="0">
                      <a:pos x="T6" y="T7"/>
                    </a:cxn>
                    <a:cxn ang="0">
                      <a:pos x="T8" y="T9"/>
                    </a:cxn>
                  </a:cxnLst>
                  <a:rect l="0" t="0" r="r" b="b"/>
                  <a:pathLst>
                    <a:path w="9" h="10">
                      <a:moveTo>
                        <a:pt x="9" y="7"/>
                      </a:moveTo>
                      <a:cubicBezTo>
                        <a:pt x="9" y="10"/>
                        <a:pt x="5" y="8"/>
                        <a:pt x="4" y="7"/>
                      </a:cubicBezTo>
                      <a:cubicBezTo>
                        <a:pt x="3" y="6"/>
                        <a:pt x="1" y="5"/>
                        <a:pt x="0" y="4"/>
                      </a:cubicBezTo>
                      <a:cubicBezTo>
                        <a:pt x="2" y="3"/>
                        <a:pt x="3" y="2"/>
                        <a:pt x="4" y="0"/>
                      </a:cubicBezTo>
                      <a:cubicBezTo>
                        <a:pt x="6" y="2"/>
                        <a:pt x="9" y="4"/>
                        <a:pt x="9"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152"/>
                <p:cNvSpPr>
                  <a:spLocks/>
                </p:cNvSpPr>
                <p:nvPr/>
              </p:nvSpPr>
              <p:spPr bwMode="auto">
                <a:xfrm>
                  <a:off x="4463" y="733"/>
                  <a:ext cx="76" cy="114"/>
                </a:xfrm>
                <a:custGeom>
                  <a:avLst/>
                  <a:gdLst>
                    <a:gd name="T0" fmla="*/ 30 w 32"/>
                    <a:gd name="T1" fmla="*/ 5 h 48"/>
                    <a:gd name="T2" fmla="*/ 32 w 32"/>
                    <a:gd name="T3" fmla="*/ 6 h 48"/>
                    <a:gd name="T4" fmla="*/ 13 w 32"/>
                    <a:gd name="T5" fmla="*/ 48 h 48"/>
                    <a:gd name="T6" fmla="*/ 10 w 32"/>
                    <a:gd name="T7" fmla="*/ 12 h 48"/>
                    <a:gd name="T8" fmla="*/ 0 w 32"/>
                    <a:gd name="T9" fmla="*/ 4 h 48"/>
                    <a:gd name="T10" fmla="*/ 0 w 32"/>
                    <a:gd name="T11" fmla="*/ 4 h 48"/>
                    <a:gd name="T12" fmla="*/ 3 w 32"/>
                    <a:gd name="T13" fmla="*/ 4 h 48"/>
                    <a:gd name="T14" fmla="*/ 17 w 32"/>
                    <a:gd name="T15" fmla="*/ 0 h 48"/>
                    <a:gd name="T16" fmla="*/ 24 w 32"/>
                    <a:gd name="T17" fmla="*/ 1 h 48"/>
                    <a:gd name="T18" fmla="*/ 26 w 32"/>
                    <a:gd name="T19" fmla="*/ 2 h 48"/>
                    <a:gd name="T20" fmla="*/ 28 w 32"/>
                    <a:gd name="T21" fmla="*/ 3 h 48"/>
                    <a:gd name="T22" fmla="*/ 28 w 32"/>
                    <a:gd name="T23" fmla="*/ 3 h 48"/>
                    <a:gd name="T24" fmla="*/ 28 w 32"/>
                    <a:gd name="T25" fmla="*/ 3 h 48"/>
                    <a:gd name="T26" fmla="*/ 30 w 32"/>
                    <a:gd name="T27"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48">
                      <a:moveTo>
                        <a:pt x="30" y="5"/>
                      </a:moveTo>
                      <a:cubicBezTo>
                        <a:pt x="30" y="6"/>
                        <a:pt x="31" y="6"/>
                        <a:pt x="32" y="6"/>
                      </a:cubicBezTo>
                      <a:cubicBezTo>
                        <a:pt x="28" y="21"/>
                        <a:pt x="22" y="35"/>
                        <a:pt x="13" y="48"/>
                      </a:cubicBezTo>
                      <a:cubicBezTo>
                        <a:pt x="19" y="37"/>
                        <a:pt x="18" y="22"/>
                        <a:pt x="10" y="12"/>
                      </a:cubicBezTo>
                      <a:cubicBezTo>
                        <a:pt x="7" y="8"/>
                        <a:pt x="3" y="6"/>
                        <a:pt x="0" y="4"/>
                      </a:cubicBezTo>
                      <a:cubicBezTo>
                        <a:pt x="0" y="4"/>
                        <a:pt x="0" y="4"/>
                        <a:pt x="0" y="4"/>
                      </a:cubicBezTo>
                      <a:cubicBezTo>
                        <a:pt x="1" y="4"/>
                        <a:pt x="2" y="4"/>
                        <a:pt x="3" y="4"/>
                      </a:cubicBezTo>
                      <a:cubicBezTo>
                        <a:pt x="7" y="2"/>
                        <a:pt x="12" y="0"/>
                        <a:pt x="17" y="0"/>
                      </a:cubicBezTo>
                      <a:cubicBezTo>
                        <a:pt x="19" y="0"/>
                        <a:pt x="21" y="1"/>
                        <a:pt x="24" y="1"/>
                      </a:cubicBezTo>
                      <a:cubicBezTo>
                        <a:pt x="24" y="1"/>
                        <a:pt x="25" y="1"/>
                        <a:pt x="26" y="2"/>
                      </a:cubicBezTo>
                      <a:cubicBezTo>
                        <a:pt x="27" y="2"/>
                        <a:pt x="28" y="3"/>
                        <a:pt x="28" y="3"/>
                      </a:cubicBezTo>
                      <a:cubicBezTo>
                        <a:pt x="28" y="3"/>
                        <a:pt x="28" y="3"/>
                        <a:pt x="28" y="3"/>
                      </a:cubicBezTo>
                      <a:cubicBezTo>
                        <a:pt x="28" y="3"/>
                        <a:pt x="28" y="3"/>
                        <a:pt x="28" y="3"/>
                      </a:cubicBezTo>
                      <a:cubicBezTo>
                        <a:pt x="28" y="4"/>
                        <a:pt x="29" y="5"/>
                        <a:pt x="30"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153"/>
                <p:cNvSpPr>
                  <a:spLocks/>
                </p:cNvSpPr>
                <p:nvPr/>
              </p:nvSpPr>
              <p:spPr bwMode="auto">
                <a:xfrm>
                  <a:off x="4447" y="961"/>
                  <a:ext cx="33" cy="30"/>
                </a:xfrm>
                <a:custGeom>
                  <a:avLst/>
                  <a:gdLst>
                    <a:gd name="T0" fmla="*/ 13 w 14"/>
                    <a:gd name="T1" fmla="*/ 4 h 13"/>
                    <a:gd name="T2" fmla="*/ 10 w 14"/>
                    <a:gd name="T3" fmla="*/ 10 h 13"/>
                    <a:gd name="T4" fmla="*/ 4 w 14"/>
                    <a:gd name="T5" fmla="*/ 13 h 13"/>
                    <a:gd name="T6" fmla="*/ 0 w 14"/>
                    <a:gd name="T7" fmla="*/ 4 h 13"/>
                    <a:gd name="T8" fmla="*/ 13 w 14"/>
                    <a:gd name="T9" fmla="*/ 4 h 13"/>
                  </a:gdLst>
                  <a:ahLst/>
                  <a:cxnLst>
                    <a:cxn ang="0">
                      <a:pos x="T0" y="T1"/>
                    </a:cxn>
                    <a:cxn ang="0">
                      <a:pos x="T2" y="T3"/>
                    </a:cxn>
                    <a:cxn ang="0">
                      <a:pos x="T4" y="T5"/>
                    </a:cxn>
                    <a:cxn ang="0">
                      <a:pos x="T6" y="T7"/>
                    </a:cxn>
                    <a:cxn ang="0">
                      <a:pos x="T8" y="T9"/>
                    </a:cxn>
                  </a:cxnLst>
                  <a:rect l="0" t="0" r="r" b="b"/>
                  <a:pathLst>
                    <a:path w="14" h="13">
                      <a:moveTo>
                        <a:pt x="13" y="4"/>
                      </a:moveTo>
                      <a:cubicBezTo>
                        <a:pt x="14" y="7"/>
                        <a:pt x="12" y="9"/>
                        <a:pt x="10" y="10"/>
                      </a:cubicBezTo>
                      <a:cubicBezTo>
                        <a:pt x="8" y="11"/>
                        <a:pt x="6" y="11"/>
                        <a:pt x="4" y="13"/>
                      </a:cubicBezTo>
                      <a:cubicBezTo>
                        <a:pt x="3" y="10"/>
                        <a:pt x="2" y="6"/>
                        <a:pt x="0" y="4"/>
                      </a:cubicBezTo>
                      <a:cubicBezTo>
                        <a:pt x="4" y="3"/>
                        <a:pt x="11" y="0"/>
                        <a:pt x="13"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154"/>
                <p:cNvSpPr>
                  <a:spLocks/>
                </p:cNvSpPr>
                <p:nvPr/>
              </p:nvSpPr>
              <p:spPr bwMode="auto">
                <a:xfrm>
                  <a:off x="4508" y="587"/>
                  <a:ext cx="50" cy="61"/>
                </a:xfrm>
                <a:custGeom>
                  <a:avLst/>
                  <a:gdLst>
                    <a:gd name="T0" fmla="*/ 15 w 21"/>
                    <a:gd name="T1" fmla="*/ 5 h 26"/>
                    <a:gd name="T2" fmla="*/ 20 w 21"/>
                    <a:gd name="T3" fmla="*/ 22 h 26"/>
                    <a:gd name="T4" fmla="*/ 8 w 21"/>
                    <a:gd name="T5" fmla="*/ 26 h 26"/>
                    <a:gd name="T6" fmla="*/ 0 w 21"/>
                    <a:gd name="T7" fmla="*/ 2 h 26"/>
                    <a:gd name="T8" fmla="*/ 0 w 21"/>
                    <a:gd name="T9" fmla="*/ 1 h 26"/>
                    <a:gd name="T10" fmla="*/ 15 w 21"/>
                    <a:gd name="T11" fmla="*/ 5 h 26"/>
                  </a:gdLst>
                  <a:ahLst/>
                  <a:cxnLst>
                    <a:cxn ang="0">
                      <a:pos x="T0" y="T1"/>
                    </a:cxn>
                    <a:cxn ang="0">
                      <a:pos x="T2" y="T3"/>
                    </a:cxn>
                    <a:cxn ang="0">
                      <a:pos x="T4" y="T5"/>
                    </a:cxn>
                    <a:cxn ang="0">
                      <a:pos x="T6" y="T7"/>
                    </a:cxn>
                    <a:cxn ang="0">
                      <a:pos x="T8" y="T9"/>
                    </a:cxn>
                    <a:cxn ang="0">
                      <a:pos x="T10" y="T11"/>
                    </a:cxn>
                  </a:cxnLst>
                  <a:rect l="0" t="0" r="r" b="b"/>
                  <a:pathLst>
                    <a:path w="21" h="26">
                      <a:moveTo>
                        <a:pt x="15" y="5"/>
                      </a:moveTo>
                      <a:cubicBezTo>
                        <a:pt x="20" y="9"/>
                        <a:pt x="21" y="15"/>
                        <a:pt x="20" y="22"/>
                      </a:cubicBezTo>
                      <a:cubicBezTo>
                        <a:pt x="16" y="22"/>
                        <a:pt x="12" y="24"/>
                        <a:pt x="8" y="26"/>
                      </a:cubicBezTo>
                      <a:cubicBezTo>
                        <a:pt x="10" y="17"/>
                        <a:pt x="7" y="8"/>
                        <a:pt x="0" y="2"/>
                      </a:cubicBezTo>
                      <a:cubicBezTo>
                        <a:pt x="0" y="2"/>
                        <a:pt x="0" y="1"/>
                        <a:pt x="0" y="1"/>
                      </a:cubicBezTo>
                      <a:cubicBezTo>
                        <a:pt x="5" y="0"/>
                        <a:pt x="11" y="1"/>
                        <a:pt x="15"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155"/>
                <p:cNvSpPr>
                  <a:spLocks noEditPoints="1"/>
                </p:cNvSpPr>
                <p:nvPr/>
              </p:nvSpPr>
              <p:spPr bwMode="auto">
                <a:xfrm>
                  <a:off x="3224" y="693"/>
                  <a:ext cx="1213" cy="1162"/>
                </a:xfrm>
                <a:custGeom>
                  <a:avLst/>
                  <a:gdLst>
                    <a:gd name="T0" fmla="*/ 198 w 512"/>
                    <a:gd name="T1" fmla="*/ 345 h 491"/>
                    <a:gd name="T2" fmla="*/ 190 w 512"/>
                    <a:gd name="T3" fmla="*/ 177 h 491"/>
                    <a:gd name="T4" fmla="*/ 255 w 512"/>
                    <a:gd name="T5" fmla="*/ 152 h 491"/>
                    <a:gd name="T6" fmla="*/ 503 w 512"/>
                    <a:gd name="T7" fmla="*/ 209 h 491"/>
                    <a:gd name="T8" fmla="*/ 478 w 512"/>
                    <a:gd name="T9" fmla="*/ 251 h 491"/>
                    <a:gd name="T10" fmla="*/ 448 w 512"/>
                    <a:gd name="T11" fmla="*/ 338 h 491"/>
                    <a:gd name="T12" fmla="*/ 402 w 512"/>
                    <a:gd name="T13" fmla="*/ 292 h 491"/>
                    <a:gd name="T14" fmla="*/ 318 w 512"/>
                    <a:gd name="T15" fmla="*/ 260 h 491"/>
                    <a:gd name="T16" fmla="*/ 323 w 512"/>
                    <a:gd name="T17" fmla="*/ 356 h 491"/>
                    <a:gd name="T18" fmla="*/ 385 w 512"/>
                    <a:gd name="T19" fmla="*/ 415 h 491"/>
                    <a:gd name="T20" fmla="*/ 449 w 512"/>
                    <a:gd name="T21" fmla="*/ 389 h 491"/>
                    <a:gd name="T22" fmla="*/ 438 w 512"/>
                    <a:gd name="T23" fmla="*/ 156 h 491"/>
                    <a:gd name="T24" fmla="*/ 477 w 512"/>
                    <a:gd name="T25" fmla="*/ 253 h 491"/>
                    <a:gd name="T26" fmla="*/ 332 w 512"/>
                    <a:gd name="T27" fmla="*/ 211 h 491"/>
                    <a:gd name="T28" fmla="*/ 419 w 512"/>
                    <a:gd name="T29" fmla="*/ 271 h 491"/>
                    <a:gd name="T30" fmla="*/ 394 w 512"/>
                    <a:gd name="T31" fmla="*/ 265 h 491"/>
                    <a:gd name="T32" fmla="*/ 359 w 512"/>
                    <a:gd name="T33" fmla="*/ 256 h 491"/>
                    <a:gd name="T34" fmla="*/ 388 w 512"/>
                    <a:gd name="T35" fmla="*/ 94 h 491"/>
                    <a:gd name="T36" fmla="*/ 298 w 512"/>
                    <a:gd name="T37" fmla="*/ 449 h 491"/>
                    <a:gd name="T38" fmla="*/ 361 w 512"/>
                    <a:gd name="T39" fmla="*/ 173 h 491"/>
                    <a:gd name="T40" fmla="*/ 295 w 512"/>
                    <a:gd name="T41" fmla="*/ 469 h 491"/>
                    <a:gd name="T42" fmla="*/ 321 w 512"/>
                    <a:gd name="T43" fmla="*/ 25 h 491"/>
                    <a:gd name="T44" fmla="*/ 307 w 512"/>
                    <a:gd name="T45" fmla="*/ 382 h 491"/>
                    <a:gd name="T46" fmla="*/ 257 w 512"/>
                    <a:gd name="T47" fmla="*/ 302 h 491"/>
                    <a:gd name="T48" fmla="*/ 350 w 512"/>
                    <a:gd name="T49" fmla="*/ 183 h 491"/>
                    <a:gd name="T50" fmla="*/ 243 w 512"/>
                    <a:gd name="T51" fmla="*/ 475 h 491"/>
                    <a:gd name="T52" fmla="*/ 287 w 512"/>
                    <a:gd name="T53" fmla="*/ 326 h 491"/>
                    <a:gd name="T54" fmla="*/ 366 w 512"/>
                    <a:gd name="T55" fmla="*/ 28 h 491"/>
                    <a:gd name="T56" fmla="*/ 303 w 512"/>
                    <a:gd name="T57" fmla="*/ 256 h 491"/>
                    <a:gd name="T58" fmla="*/ 320 w 512"/>
                    <a:gd name="T59" fmla="*/ 186 h 491"/>
                    <a:gd name="T60" fmla="*/ 284 w 512"/>
                    <a:gd name="T61" fmla="*/ 288 h 491"/>
                    <a:gd name="T62" fmla="*/ 280 w 512"/>
                    <a:gd name="T63" fmla="*/ 326 h 491"/>
                    <a:gd name="T64" fmla="*/ 288 w 512"/>
                    <a:gd name="T65" fmla="*/ 182 h 491"/>
                    <a:gd name="T66" fmla="*/ 309 w 512"/>
                    <a:gd name="T67" fmla="*/ 19 h 491"/>
                    <a:gd name="T68" fmla="*/ 208 w 512"/>
                    <a:gd name="T69" fmla="*/ 465 h 491"/>
                    <a:gd name="T70" fmla="*/ 294 w 512"/>
                    <a:gd name="T71" fmla="*/ 26 h 491"/>
                    <a:gd name="T72" fmla="*/ 289 w 512"/>
                    <a:gd name="T73" fmla="*/ 55 h 491"/>
                    <a:gd name="T74" fmla="*/ 202 w 512"/>
                    <a:gd name="T75" fmla="*/ 416 h 491"/>
                    <a:gd name="T76" fmla="*/ 227 w 512"/>
                    <a:gd name="T77" fmla="*/ 308 h 491"/>
                    <a:gd name="T78" fmla="*/ 252 w 512"/>
                    <a:gd name="T79" fmla="*/ 184 h 491"/>
                    <a:gd name="T80" fmla="*/ 229 w 512"/>
                    <a:gd name="T81" fmla="*/ 278 h 491"/>
                    <a:gd name="T82" fmla="*/ 206 w 512"/>
                    <a:gd name="T83" fmla="*/ 281 h 491"/>
                    <a:gd name="T84" fmla="*/ 186 w 512"/>
                    <a:gd name="T85" fmla="*/ 341 h 491"/>
                    <a:gd name="T86" fmla="*/ 225 w 512"/>
                    <a:gd name="T87" fmla="*/ 183 h 491"/>
                    <a:gd name="T88" fmla="*/ 182 w 512"/>
                    <a:gd name="T89" fmla="*/ 361 h 491"/>
                    <a:gd name="T90" fmla="*/ 221 w 512"/>
                    <a:gd name="T91" fmla="*/ 175 h 491"/>
                    <a:gd name="T92" fmla="*/ 200 w 512"/>
                    <a:gd name="T93" fmla="*/ 250 h 491"/>
                    <a:gd name="T94" fmla="*/ 189 w 512"/>
                    <a:gd name="T95" fmla="*/ 236 h 491"/>
                    <a:gd name="T96" fmla="*/ 152 w 512"/>
                    <a:gd name="T97" fmla="*/ 391 h 491"/>
                    <a:gd name="T98" fmla="*/ 127 w 512"/>
                    <a:gd name="T99" fmla="*/ 411 h 491"/>
                    <a:gd name="T100" fmla="*/ 184 w 512"/>
                    <a:gd name="T101" fmla="*/ 193 h 491"/>
                    <a:gd name="T102" fmla="*/ 148 w 512"/>
                    <a:gd name="T103" fmla="*/ 263 h 491"/>
                    <a:gd name="T104" fmla="*/ 151 w 512"/>
                    <a:gd name="T105" fmla="*/ 269 h 491"/>
                    <a:gd name="T106" fmla="*/ 78 w 512"/>
                    <a:gd name="T107" fmla="*/ 393 h 491"/>
                    <a:gd name="T108" fmla="*/ 112 w 512"/>
                    <a:gd name="T109" fmla="*/ 286 h 491"/>
                    <a:gd name="T110" fmla="*/ 98 w 512"/>
                    <a:gd name="T111" fmla="*/ 305 h 491"/>
                    <a:gd name="T112" fmla="*/ 101 w 512"/>
                    <a:gd name="T113" fmla="*/ 253 h 491"/>
                    <a:gd name="T114" fmla="*/ 70 w 512"/>
                    <a:gd name="T115" fmla="*/ 364 h 491"/>
                    <a:gd name="T116" fmla="*/ 103 w 512"/>
                    <a:gd name="T117" fmla="*/ 150 h 491"/>
                    <a:gd name="T118" fmla="*/ 75 w 512"/>
                    <a:gd name="T119" fmla="*/ 139 h 491"/>
                    <a:gd name="T120" fmla="*/ 28 w 512"/>
                    <a:gd name="T121" fmla="*/ 218 h 491"/>
                    <a:gd name="T122" fmla="*/ 21 w 512"/>
                    <a:gd name="T123" fmla="*/ 163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491">
                      <a:moveTo>
                        <a:pt x="316" y="218"/>
                      </a:moveTo>
                      <a:cubicBezTo>
                        <a:pt x="315" y="213"/>
                        <a:pt x="313" y="209"/>
                        <a:pt x="311" y="205"/>
                      </a:cubicBezTo>
                      <a:cubicBezTo>
                        <a:pt x="309" y="206"/>
                        <a:pt x="307" y="207"/>
                        <a:pt x="306" y="208"/>
                      </a:cubicBezTo>
                      <a:cubicBezTo>
                        <a:pt x="304" y="209"/>
                        <a:pt x="302" y="210"/>
                        <a:pt x="301" y="211"/>
                      </a:cubicBezTo>
                      <a:cubicBezTo>
                        <a:pt x="302" y="214"/>
                        <a:pt x="304" y="217"/>
                        <a:pt x="305" y="220"/>
                      </a:cubicBezTo>
                      <a:cubicBezTo>
                        <a:pt x="305" y="221"/>
                        <a:pt x="305" y="221"/>
                        <a:pt x="306" y="222"/>
                      </a:cubicBezTo>
                      <a:cubicBezTo>
                        <a:pt x="307" y="221"/>
                        <a:pt x="308" y="221"/>
                        <a:pt x="310" y="220"/>
                      </a:cubicBezTo>
                      <a:cubicBezTo>
                        <a:pt x="312" y="219"/>
                        <a:pt x="314" y="218"/>
                        <a:pt x="316" y="218"/>
                      </a:cubicBezTo>
                      <a:close/>
                      <a:moveTo>
                        <a:pt x="503" y="169"/>
                      </a:moveTo>
                      <a:cubicBezTo>
                        <a:pt x="512" y="187"/>
                        <a:pt x="510" y="210"/>
                        <a:pt x="501" y="229"/>
                      </a:cubicBezTo>
                      <a:cubicBezTo>
                        <a:pt x="489" y="255"/>
                        <a:pt x="464" y="273"/>
                        <a:pt x="435" y="276"/>
                      </a:cubicBezTo>
                      <a:cubicBezTo>
                        <a:pt x="419" y="278"/>
                        <a:pt x="403" y="275"/>
                        <a:pt x="387" y="272"/>
                      </a:cubicBezTo>
                      <a:cubicBezTo>
                        <a:pt x="370" y="268"/>
                        <a:pt x="353" y="264"/>
                        <a:pt x="336" y="258"/>
                      </a:cubicBezTo>
                      <a:cubicBezTo>
                        <a:pt x="352" y="264"/>
                        <a:pt x="369" y="271"/>
                        <a:pt x="384" y="278"/>
                      </a:cubicBezTo>
                      <a:cubicBezTo>
                        <a:pt x="400" y="285"/>
                        <a:pt x="416" y="294"/>
                        <a:pt x="429" y="305"/>
                      </a:cubicBezTo>
                      <a:cubicBezTo>
                        <a:pt x="449" y="323"/>
                        <a:pt x="463" y="349"/>
                        <a:pt x="458" y="377"/>
                      </a:cubicBezTo>
                      <a:cubicBezTo>
                        <a:pt x="453" y="404"/>
                        <a:pt x="431" y="422"/>
                        <a:pt x="404" y="422"/>
                      </a:cubicBezTo>
                      <a:cubicBezTo>
                        <a:pt x="372" y="422"/>
                        <a:pt x="346" y="401"/>
                        <a:pt x="325" y="379"/>
                      </a:cubicBezTo>
                      <a:cubicBezTo>
                        <a:pt x="314" y="367"/>
                        <a:pt x="304" y="353"/>
                        <a:pt x="296" y="337"/>
                      </a:cubicBezTo>
                      <a:cubicBezTo>
                        <a:pt x="298" y="345"/>
                        <a:pt x="301" y="352"/>
                        <a:pt x="304" y="359"/>
                      </a:cubicBezTo>
                      <a:cubicBezTo>
                        <a:pt x="310" y="376"/>
                        <a:pt x="315" y="392"/>
                        <a:pt x="318" y="409"/>
                      </a:cubicBezTo>
                      <a:cubicBezTo>
                        <a:pt x="320" y="424"/>
                        <a:pt x="320" y="439"/>
                        <a:pt x="314" y="453"/>
                      </a:cubicBezTo>
                      <a:cubicBezTo>
                        <a:pt x="309" y="467"/>
                        <a:pt x="298" y="474"/>
                        <a:pt x="285" y="480"/>
                      </a:cubicBezTo>
                      <a:cubicBezTo>
                        <a:pt x="260" y="490"/>
                        <a:pt x="228" y="491"/>
                        <a:pt x="208" y="470"/>
                      </a:cubicBezTo>
                      <a:cubicBezTo>
                        <a:pt x="188" y="451"/>
                        <a:pt x="188" y="420"/>
                        <a:pt x="190" y="394"/>
                      </a:cubicBezTo>
                      <a:cubicBezTo>
                        <a:pt x="192" y="378"/>
                        <a:pt x="195" y="362"/>
                        <a:pt x="199" y="347"/>
                      </a:cubicBezTo>
                      <a:cubicBezTo>
                        <a:pt x="199" y="347"/>
                        <a:pt x="199" y="347"/>
                        <a:pt x="199" y="347"/>
                      </a:cubicBezTo>
                      <a:cubicBezTo>
                        <a:pt x="197" y="347"/>
                        <a:pt x="197" y="345"/>
                        <a:pt x="198" y="345"/>
                      </a:cubicBezTo>
                      <a:cubicBezTo>
                        <a:pt x="199" y="345"/>
                        <a:pt x="199" y="345"/>
                        <a:pt x="200" y="345"/>
                      </a:cubicBezTo>
                      <a:cubicBezTo>
                        <a:pt x="204" y="330"/>
                        <a:pt x="210" y="315"/>
                        <a:pt x="218" y="301"/>
                      </a:cubicBezTo>
                      <a:cubicBezTo>
                        <a:pt x="218" y="300"/>
                        <a:pt x="218" y="299"/>
                        <a:pt x="218" y="297"/>
                      </a:cubicBezTo>
                      <a:cubicBezTo>
                        <a:pt x="216" y="301"/>
                        <a:pt x="214" y="305"/>
                        <a:pt x="213" y="309"/>
                      </a:cubicBezTo>
                      <a:cubicBezTo>
                        <a:pt x="213" y="310"/>
                        <a:pt x="213" y="310"/>
                        <a:pt x="212" y="310"/>
                      </a:cubicBezTo>
                      <a:cubicBezTo>
                        <a:pt x="211" y="313"/>
                        <a:pt x="210" y="317"/>
                        <a:pt x="208" y="320"/>
                      </a:cubicBezTo>
                      <a:cubicBezTo>
                        <a:pt x="208" y="320"/>
                        <a:pt x="208" y="320"/>
                        <a:pt x="208" y="320"/>
                      </a:cubicBezTo>
                      <a:cubicBezTo>
                        <a:pt x="204" y="329"/>
                        <a:pt x="199" y="339"/>
                        <a:pt x="194" y="348"/>
                      </a:cubicBezTo>
                      <a:cubicBezTo>
                        <a:pt x="186" y="363"/>
                        <a:pt x="178" y="379"/>
                        <a:pt x="168" y="392"/>
                      </a:cubicBezTo>
                      <a:cubicBezTo>
                        <a:pt x="160" y="403"/>
                        <a:pt x="149" y="412"/>
                        <a:pt x="136" y="415"/>
                      </a:cubicBezTo>
                      <a:cubicBezTo>
                        <a:pt x="123" y="418"/>
                        <a:pt x="108" y="416"/>
                        <a:pt x="95" y="412"/>
                      </a:cubicBezTo>
                      <a:cubicBezTo>
                        <a:pt x="82" y="409"/>
                        <a:pt x="69" y="403"/>
                        <a:pt x="60" y="392"/>
                      </a:cubicBezTo>
                      <a:cubicBezTo>
                        <a:pt x="53" y="382"/>
                        <a:pt x="50" y="370"/>
                        <a:pt x="50" y="358"/>
                      </a:cubicBezTo>
                      <a:cubicBezTo>
                        <a:pt x="50" y="328"/>
                        <a:pt x="71" y="304"/>
                        <a:pt x="94" y="288"/>
                      </a:cubicBezTo>
                      <a:cubicBezTo>
                        <a:pt x="107" y="279"/>
                        <a:pt x="122" y="272"/>
                        <a:pt x="136" y="264"/>
                      </a:cubicBezTo>
                      <a:cubicBezTo>
                        <a:pt x="138" y="263"/>
                        <a:pt x="141" y="262"/>
                        <a:pt x="144" y="260"/>
                      </a:cubicBezTo>
                      <a:cubicBezTo>
                        <a:pt x="137" y="262"/>
                        <a:pt x="130" y="262"/>
                        <a:pt x="123" y="263"/>
                      </a:cubicBezTo>
                      <a:cubicBezTo>
                        <a:pt x="105" y="265"/>
                        <a:pt x="86" y="265"/>
                        <a:pt x="68" y="262"/>
                      </a:cubicBezTo>
                      <a:cubicBezTo>
                        <a:pt x="43" y="258"/>
                        <a:pt x="17" y="243"/>
                        <a:pt x="8" y="217"/>
                      </a:cubicBezTo>
                      <a:cubicBezTo>
                        <a:pt x="0" y="191"/>
                        <a:pt x="13" y="158"/>
                        <a:pt x="33" y="141"/>
                      </a:cubicBezTo>
                      <a:cubicBezTo>
                        <a:pt x="54" y="123"/>
                        <a:pt x="84" y="123"/>
                        <a:pt x="108" y="132"/>
                      </a:cubicBezTo>
                      <a:cubicBezTo>
                        <a:pt x="130" y="140"/>
                        <a:pt x="149" y="154"/>
                        <a:pt x="168" y="167"/>
                      </a:cubicBezTo>
                      <a:cubicBezTo>
                        <a:pt x="168" y="167"/>
                        <a:pt x="169" y="167"/>
                        <a:pt x="169" y="168"/>
                      </a:cubicBezTo>
                      <a:cubicBezTo>
                        <a:pt x="177" y="173"/>
                        <a:pt x="185" y="179"/>
                        <a:pt x="194" y="184"/>
                      </a:cubicBezTo>
                      <a:cubicBezTo>
                        <a:pt x="196" y="183"/>
                        <a:pt x="198" y="183"/>
                        <a:pt x="199" y="183"/>
                      </a:cubicBezTo>
                      <a:cubicBezTo>
                        <a:pt x="198" y="182"/>
                        <a:pt x="196" y="181"/>
                        <a:pt x="194" y="180"/>
                      </a:cubicBezTo>
                      <a:cubicBezTo>
                        <a:pt x="193" y="180"/>
                        <a:pt x="192" y="180"/>
                        <a:pt x="191" y="179"/>
                      </a:cubicBezTo>
                      <a:cubicBezTo>
                        <a:pt x="190" y="179"/>
                        <a:pt x="190" y="178"/>
                        <a:pt x="190" y="177"/>
                      </a:cubicBezTo>
                      <a:cubicBezTo>
                        <a:pt x="192" y="175"/>
                        <a:pt x="192" y="175"/>
                        <a:pt x="192" y="175"/>
                      </a:cubicBezTo>
                      <a:cubicBezTo>
                        <a:pt x="193" y="175"/>
                        <a:pt x="193" y="175"/>
                        <a:pt x="193" y="175"/>
                      </a:cubicBezTo>
                      <a:cubicBezTo>
                        <a:pt x="195" y="175"/>
                        <a:pt x="197" y="176"/>
                        <a:pt x="198" y="177"/>
                      </a:cubicBezTo>
                      <a:cubicBezTo>
                        <a:pt x="199" y="177"/>
                        <a:pt x="200" y="178"/>
                        <a:pt x="201" y="178"/>
                      </a:cubicBezTo>
                      <a:cubicBezTo>
                        <a:pt x="200" y="177"/>
                        <a:pt x="200" y="175"/>
                        <a:pt x="200" y="174"/>
                      </a:cubicBezTo>
                      <a:cubicBezTo>
                        <a:pt x="200" y="174"/>
                        <a:pt x="199" y="174"/>
                        <a:pt x="199" y="174"/>
                      </a:cubicBezTo>
                      <a:cubicBezTo>
                        <a:pt x="199" y="173"/>
                        <a:pt x="199" y="173"/>
                        <a:pt x="199" y="173"/>
                      </a:cubicBezTo>
                      <a:cubicBezTo>
                        <a:pt x="200" y="171"/>
                        <a:pt x="200" y="171"/>
                        <a:pt x="200" y="171"/>
                      </a:cubicBezTo>
                      <a:cubicBezTo>
                        <a:pt x="201" y="170"/>
                        <a:pt x="202" y="168"/>
                        <a:pt x="203" y="167"/>
                      </a:cubicBezTo>
                      <a:cubicBezTo>
                        <a:pt x="205" y="166"/>
                        <a:pt x="206" y="166"/>
                        <a:pt x="207" y="165"/>
                      </a:cubicBezTo>
                      <a:cubicBezTo>
                        <a:pt x="192" y="147"/>
                        <a:pt x="181" y="125"/>
                        <a:pt x="171" y="103"/>
                      </a:cubicBezTo>
                      <a:cubicBezTo>
                        <a:pt x="167" y="94"/>
                        <a:pt x="163" y="84"/>
                        <a:pt x="159" y="74"/>
                      </a:cubicBezTo>
                      <a:cubicBezTo>
                        <a:pt x="156" y="65"/>
                        <a:pt x="153" y="56"/>
                        <a:pt x="154" y="47"/>
                      </a:cubicBezTo>
                      <a:cubicBezTo>
                        <a:pt x="157" y="29"/>
                        <a:pt x="177" y="28"/>
                        <a:pt x="188" y="40"/>
                      </a:cubicBezTo>
                      <a:cubicBezTo>
                        <a:pt x="194" y="47"/>
                        <a:pt x="198" y="57"/>
                        <a:pt x="202" y="66"/>
                      </a:cubicBezTo>
                      <a:cubicBezTo>
                        <a:pt x="206" y="75"/>
                        <a:pt x="210" y="85"/>
                        <a:pt x="214" y="94"/>
                      </a:cubicBezTo>
                      <a:cubicBezTo>
                        <a:pt x="218" y="105"/>
                        <a:pt x="222" y="116"/>
                        <a:pt x="225" y="126"/>
                      </a:cubicBezTo>
                      <a:cubicBezTo>
                        <a:pt x="228" y="136"/>
                        <a:pt x="232" y="147"/>
                        <a:pt x="233" y="157"/>
                      </a:cubicBezTo>
                      <a:cubicBezTo>
                        <a:pt x="237" y="158"/>
                        <a:pt x="241" y="161"/>
                        <a:pt x="244" y="165"/>
                      </a:cubicBezTo>
                      <a:cubicBezTo>
                        <a:pt x="244" y="165"/>
                        <a:pt x="244" y="165"/>
                        <a:pt x="244" y="165"/>
                      </a:cubicBezTo>
                      <a:cubicBezTo>
                        <a:pt x="247" y="165"/>
                        <a:pt x="247" y="165"/>
                        <a:pt x="247" y="165"/>
                      </a:cubicBezTo>
                      <a:cubicBezTo>
                        <a:pt x="246" y="166"/>
                        <a:pt x="247" y="167"/>
                        <a:pt x="247" y="168"/>
                      </a:cubicBezTo>
                      <a:cubicBezTo>
                        <a:pt x="247" y="168"/>
                        <a:pt x="247" y="168"/>
                        <a:pt x="247" y="168"/>
                      </a:cubicBezTo>
                      <a:cubicBezTo>
                        <a:pt x="253" y="168"/>
                        <a:pt x="259" y="168"/>
                        <a:pt x="264" y="169"/>
                      </a:cubicBezTo>
                      <a:cubicBezTo>
                        <a:pt x="264" y="164"/>
                        <a:pt x="265" y="158"/>
                        <a:pt x="259" y="156"/>
                      </a:cubicBezTo>
                      <a:cubicBezTo>
                        <a:pt x="258" y="155"/>
                        <a:pt x="256" y="155"/>
                        <a:pt x="255" y="156"/>
                      </a:cubicBezTo>
                      <a:cubicBezTo>
                        <a:pt x="254" y="153"/>
                        <a:pt x="254" y="153"/>
                        <a:pt x="254" y="153"/>
                      </a:cubicBezTo>
                      <a:cubicBezTo>
                        <a:pt x="255" y="152"/>
                        <a:pt x="255" y="152"/>
                        <a:pt x="255" y="152"/>
                      </a:cubicBezTo>
                      <a:cubicBezTo>
                        <a:pt x="257" y="152"/>
                        <a:pt x="259" y="152"/>
                        <a:pt x="260" y="153"/>
                      </a:cubicBezTo>
                      <a:cubicBezTo>
                        <a:pt x="258" y="135"/>
                        <a:pt x="260" y="117"/>
                        <a:pt x="263" y="100"/>
                      </a:cubicBezTo>
                      <a:cubicBezTo>
                        <a:pt x="266" y="82"/>
                        <a:pt x="269" y="63"/>
                        <a:pt x="277" y="46"/>
                      </a:cubicBezTo>
                      <a:cubicBezTo>
                        <a:pt x="285" y="26"/>
                        <a:pt x="301" y="9"/>
                        <a:pt x="321" y="2"/>
                      </a:cubicBezTo>
                      <a:cubicBezTo>
                        <a:pt x="321" y="2"/>
                        <a:pt x="322" y="1"/>
                        <a:pt x="322" y="2"/>
                      </a:cubicBezTo>
                      <a:cubicBezTo>
                        <a:pt x="327" y="1"/>
                        <a:pt x="333" y="0"/>
                        <a:pt x="338" y="0"/>
                      </a:cubicBezTo>
                      <a:cubicBezTo>
                        <a:pt x="367" y="2"/>
                        <a:pt x="394" y="21"/>
                        <a:pt x="405" y="46"/>
                      </a:cubicBezTo>
                      <a:cubicBezTo>
                        <a:pt x="418" y="76"/>
                        <a:pt x="405" y="105"/>
                        <a:pt x="387" y="129"/>
                      </a:cubicBezTo>
                      <a:cubicBezTo>
                        <a:pt x="369" y="154"/>
                        <a:pt x="346" y="174"/>
                        <a:pt x="320" y="191"/>
                      </a:cubicBezTo>
                      <a:cubicBezTo>
                        <a:pt x="320" y="192"/>
                        <a:pt x="320" y="194"/>
                        <a:pt x="319" y="195"/>
                      </a:cubicBezTo>
                      <a:cubicBezTo>
                        <a:pt x="335" y="183"/>
                        <a:pt x="351" y="173"/>
                        <a:pt x="367" y="162"/>
                      </a:cubicBezTo>
                      <a:cubicBezTo>
                        <a:pt x="382" y="153"/>
                        <a:pt x="398" y="144"/>
                        <a:pt x="415" y="139"/>
                      </a:cubicBezTo>
                      <a:cubicBezTo>
                        <a:pt x="440" y="132"/>
                        <a:pt x="471" y="134"/>
                        <a:pt x="491" y="153"/>
                      </a:cubicBezTo>
                      <a:cubicBezTo>
                        <a:pt x="496" y="157"/>
                        <a:pt x="499" y="162"/>
                        <a:pt x="502" y="168"/>
                      </a:cubicBezTo>
                      <a:cubicBezTo>
                        <a:pt x="502" y="168"/>
                        <a:pt x="503" y="168"/>
                        <a:pt x="503" y="169"/>
                      </a:cubicBezTo>
                      <a:close/>
                      <a:moveTo>
                        <a:pt x="499" y="222"/>
                      </a:moveTo>
                      <a:cubicBezTo>
                        <a:pt x="500" y="218"/>
                        <a:pt x="501" y="215"/>
                        <a:pt x="502" y="212"/>
                      </a:cubicBezTo>
                      <a:cubicBezTo>
                        <a:pt x="500" y="212"/>
                        <a:pt x="499" y="212"/>
                        <a:pt x="497" y="212"/>
                      </a:cubicBezTo>
                      <a:cubicBezTo>
                        <a:pt x="495" y="211"/>
                        <a:pt x="492" y="211"/>
                        <a:pt x="489" y="211"/>
                      </a:cubicBezTo>
                      <a:cubicBezTo>
                        <a:pt x="489" y="211"/>
                        <a:pt x="489" y="211"/>
                        <a:pt x="489" y="211"/>
                      </a:cubicBezTo>
                      <a:cubicBezTo>
                        <a:pt x="488" y="214"/>
                        <a:pt x="487" y="218"/>
                        <a:pt x="486" y="221"/>
                      </a:cubicBezTo>
                      <a:cubicBezTo>
                        <a:pt x="486" y="221"/>
                        <a:pt x="486" y="221"/>
                        <a:pt x="486" y="222"/>
                      </a:cubicBezTo>
                      <a:cubicBezTo>
                        <a:pt x="486" y="222"/>
                        <a:pt x="486" y="222"/>
                        <a:pt x="486" y="222"/>
                      </a:cubicBezTo>
                      <a:cubicBezTo>
                        <a:pt x="487" y="222"/>
                        <a:pt x="489" y="222"/>
                        <a:pt x="489" y="222"/>
                      </a:cubicBezTo>
                      <a:cubicBezTo>
                        <a:pt x="490" y="223"/>
                        <a:pt x="491" y="223"/>
                        <a:pt x="492" y="223"/>
                      </a:cubicBezTo>
                      <a:cubicBezTo>
                        <a:pt x="494" y="223"/>
                        <a:pt x="496" y="224"/>
                        <a:pt x="498" y="224"/>
                      </a:cubicBezTo>
                      <a:cubicBezTo>
                        <a:pt x="498" y="223"/>
                        <a:pt x="499" y="222"/>
                        <a:pt x="499" y="222"/>
                      </a:cubicBezTo>
                      <a:close/>
                      <a:moveTo>
                        <a:pt x="503" y="209"/>
                      </a:moveTo>
                      <a:cubicBezTo>
                        <a:pt x="503" y="205"/>
                        <a:pt x="504" y="201"/>
                        <a:pt x="504" y="197"/>
                      </a:cubicBezTo>
                      <a:cubicBezTo>
                        <a:pt x="502" y="197"/>
                        <a:pt x="500" y="197"/>
                        <a:pt x="498" y="197"/>
                      </a:cubicBezTo>
                      <a:cubicBezTo>
                        <a:pt x="496" y="198"/>
                        <a:pt x="493" y="198"/>
                        <a:pt x="491" y="198"/>
                      </a:cubicBezTo>
                      <a:cubicBezTo>
                        <a:pt x="491" y="202"/>
                        <a:pt x="490" y="205"/>
                        <a:pt x="490" y="209"/>
                      </a:cubicBezTo>
                      <a:cubicBezTo>
                        <a:pt x="492" y="208"/>
                        <a:pt x="495" y="209"/>
                        <a:pt x="498" y="209"/>
                      </a:cubicBezTo>
                      <a:cubicBezTo>
                        <a:pt x="499" y="209"/>
                        <a:pt x="501" y="209"/>
                        <a:pt x="503" y="209"/>
                      </a:cubicBezTo>
                      <a:close/>
                      <a:moveTo>
                        <a:pt x="497" y="227"/>
                      </a:moveTo>
                      <a:cubicBezTo>
                        <a:pt x="495" y="227"/>
                        <a:pt x="493" y="226"/>
                        <a:pt x="491" y="225"/>
                      </a:cubicBezTo>
                      <a:cubicBezTo>
                        <a:pt x="489" y="225"/>
                        <a:pt x="486" y="225"/>
                        <a:pt x="485" y="224"/>
                      </a:cubicBezTo>
                      <a:cubicBezTo>
                        <a:pt x="483" y="227"/>
                        <a:pt x="482" y="230"/>
                        <a:pt x="480" y="232"/>
                      </a:cubicBezTo>
                      <a:cubicBezTo>
                        <a:pt x="480" y="233"/>
                        <a:pt x="479" y="234"/>
                        <a:pt x="478" y="234"/>
                      </a:cubicBezTo>
                      <a:cubicBezTo>
                        <a:pt x="479" y="234"/>
                        <a:pt x="479" y="234"/>
                        <a:pt x="479" y="234"/>
                      </a:cubicBezTo>
                      <a:cubicBezTo>
                        <a:pt x="479" y="234"/>
                        <a:pt x="480" y="235"/>
                        <a:pt x="479" y="236"/>
                      </a:cubicBezTo>
                      <a:cubicBezTo>
                        <a:pt x="481" y="236"/>
                        <a:pt x="482" y="237"/>
                        <a:pt x="484" y="237"/>
                      </a:cubicBezTo>
                      <a:cubicBezTo>
                        <a:pt x="486" y="238"/>
                        <a:pt x="488" y="238"/>
                        <a:pt x="489" y="239"/>
                      </a:cubicBezTo>
                      <a:cubicBezTo>
                        <a:pt x="492" y="235"/>
                        <a:pt x="495" y="231"/>
                        <a:pt x="497" y="227"/>
                      </a:cubicBezTo>
                      <a:close/>
                      <a:moveTo>
                        <a:pt x="504" y="194"/>
                      </a:moveTo>
                      <a:cubicBezTo>
                        <a:pt x="503" y="191"/>
                        <a:pt x="503" y="188"/>
                        <a:pt x="502" y="184"/>
                      </a:cubicBezTo>
                      <a:cubicBezTo>
                        <a:pt x="500" y="185"/>
                        <a:pt x="498" y="185"/>
                        <a:pt x="496" y="185"/>
                      </a:cubicBezTo>
                      <a:cubicBezTo>
                        <a:pt x="494" y="186"/>
                        <a:pt x="492" y="186"/>
                        <a:pt x="490" y="186"/>
                      </a:cubicBezTo>
                      <a:cubicBezTo>
                        <a:pt x="491" y="189"/>
                        <a:pt x="491" y="193"/>
                        <a:pt x="491" y="196"/>
                      </a:cubicBezTo>
                      <a:cubicBezTo>
                        <a:pt x="493" y="195"/>
                        <a:pt x="496" y="195"/>
                        <a:pt x="498" y="195"/>
                      </a:cubicBezTo>
                      <a:cubicBezTo>
                        <a:pt x="500" y="194"/>
                        <a:pt x="502" y="194"/>
                        <a:pt x="504" y="194"/>
                      </a:cubicBezTo>
                      <a:close/>
                      <a:moveTo>
                        <a:pt x="488" y="241"/>
                      </a:moveTo>
                      <a:cubicBezTo>
                        <a:pt x="484" y="241"/>
                        <a:pt x="480" y="239"/>
                        <a:pt x="477" y="237"/>
                      </a:cubicBezTo>
                      <a:cubicBezTo>
                        <a:pt x="475" y="240"/>
                        <a:pt x="472" y="242"/>
                        <a:pt x="469" y="245"/>
                      </a:cubicBezTo>
                      <a:cubicBezTo>
                        <a:pt x="470" y="245"/>
                        <a:pt x="471" y="246"/>
                        <a:pt x="472" y="246"/>
                      </a:cubicBezTo>
                      <a:cubicBezTo>
                        <a:pt x="474" y="248"/>
                        <a:pt x="476" y="249"/>
                        <a:pt x="478" y="251"/>
                      </a:cubicBezTo>
                      <a:cubicBezTo>
                        <a:pt x="478" y="251"/>
                        <a:pt x="478" y="251"/>
                        <a:pt x="478" y="252"/>
                      </a:cubicBezTo>
                      <a:cubicBezTo>
                        <a:pt x="482" y="248"/>
                        <a:pt x="485" y="245"/>
                        <a:pt x="488" y="241"/>
                      </a:cubicBezTo>
                      <a:close/>
                      <a:moveTo>
                        <a:pt x="502" y="182"/>
                      </a:moveTo>
                      <a:cubicBezTo>
                        <a:pt x="501" y="179"/>
                        <a:pt x="500" y="176"/>
                        <a:pt x="499" y="173"/>
                      </a:cubicBezTo>
                      <a:cubicBezTo>
                        <a:pt x="497" y="173"/>
                        <a:pt x="496" y="174"/>
                        <a:pt x="494" y="175"/>
                      </a:cubicBezTo>
                      <a:cubicBezTo>
                        <a:pt x="493" y="175"/>
                        <a:pt x="491" y="176"/>
                        <a:pt x="489" y="177"/>
                      </a:cubicBezTo>
                      <a:cubicBezTo>
                        <a:pt x="488" y="177"/>
                        <a:pt x="488" y="177"/>
                        <a:pt x="487" y="178"/>
                      </a:cubicBezTo>
                      <a:cubicBezTo>
                        <a:pt x="488" y="180"/>
                        <a:pt x="489" y="182"/>
                        <a:pt x="490" y="184"/>
                      </a:cubicBezTo>
                      <a:cubicBezTo>
                        <a:pt x="492" y="184"/>
                        <a:pt x="494" y="183"/>
                        <a:pt x="497" y="183"/>
                      </a:cubicBezTo>
                      <a:cubicBezTo>
                        <a:pt x="498" y="182"/>
                        <a:pt x="500" y="182"/>
                        <a:pt x="502" y="182"/>
                      </a:cubicBezTo>
                      <a:close/>
                      <a:moveTo>
                        <a:pt x="450" y="387"/>
                      </a:moveTo>
                      <a:cubicBezTo>
                        <a:pt x="452" y="382"/>
                        <a:pt x="453" y="377"/>
                        <a:pt x="454" y="372"/>
                      </a:cubicBezTo>
                      <a:cubicBezTo>
                        <a:pt x="453" y="372"/>
                        <a:pt x="452" y="372"/>
                        <a:pt x="451" y="372"/>
                      </a:cubicBezTo>
                      <a:cubicBezTo>
                        <a:pt x="450" y="373"/>
                        <a:pt x="449" y="373"/>
                        <a:pt x="447" y="373"/>
                      </a:cubicBezTo>
                      <a:cubicBezTo>
                        <a:pt x="447" y="370"/>
                        <a:pt x="447" y="370"/>
                        <a:pt x="447" y="370"/>
                      </a:cubicBezTo>
                      <a:cubicBezTo>
                        <a:pt x="448" y="370"/>
                        <a:pt x="449" y="370"/>
                        <a:pt x="450" y="370"/>
                      </a:cubicBezTo>
                      <a:cubicBezTo>
                        <a:pt x="452" y="369"/>
                        <a:pt x="453" y="369"/>
                        <a:pt x="454" y="369"/>
                      </a:cubicBezTo>
                      <a:cubicBezTo>
                        <a:pt x="454" y="367"/>
                        <a:pt x="454" y="365"/>
                        <a:pt x="454" y="363"/>
                      </a:cubicBezTo>
                      <a:cubicBezTo>
                        <a:pt x="454" y="360"/>
                        <a:pt x="454" y="356"/>
                        <a:pt x="453" y="353"/>
                      </a:cubicBezTo>
                      <a:cubicBezTo>
                        <a:pt x="452" y="354"/>
                        <a:pt x="450" y="354"/>
                        <a:pt x="449" y="354"/>
                      </a:cubicBezTo>
                      <a:cubicBezTo>
                        <a:pt x="447" y="355"/>
                        <a:pt x="446" y="355"/>
                        <a:pt x="444" y="356"/>
                      </a:cubicBezTo>
                      <a:cubicBezTo>
                        <a:pt x="442" y="354"/>
                        <a:pt x="442" y="354"/>
                        <a:pt x="442" y="354"/>
                      </a:cubicBezTo>
                      <a:cubicBezTo>
                        <a:pt x="445" y="353"/>
                        <a:pt x="449" y="351"/>
                        <a:pt x="452" y="351"/>
                      </a:cubicBezTo>
                      <a:cubicBezTo>
                        <a:pt x="452" y="347"/>
                        <a:pt x="450" y="344"/>
                        <a:pt x="449" y="340"/>
                      </a:cubicBezTo>
                      <a:cubicBezTo>
                        <a:pt x="446" y="342"/>
                        <a:pt x="442" y="343"/>
                        <a:pt x="438" y="343"/>
                      </a:cubicBezTo>
                      <a:cubicBezTo>
                        <a:pt x="438" y="341"/>
                        <a:pt x="438" y="341"/>
                        <a:pt x="438" y="341"/>
                      </a:cubicBezTo>
                      <a:cubicBezTo>
                        <a:pt x="440" y="341"/>
                        <a:pt x="442" y="340"/>
                        <a:pt x="444" y="340"/>
                      </a:cubicBezTo>
                      <a:cubicBezTo>
                        <a:pt x="445" y="339"/>
                        <a:pt x="447" y="338"/>
                        <a:pt x="448" y="338"/>
                      </a:cubicBezTo>
                      <a:cubicBezTo>
                        <a:pt x="446" y="334"/>
                        <a:pt x="443" y="329"/>
                        <a:pt x="441" y="325"/>
                      </a:cubicBezTo>
                      <a:cubicBezTo>
                        <a:pt x="439" y="327"/>
                        <a:pt x="437" y="327"/>
                        <a:pt x="436" y="328"/>
                      </a:cubicBezTo>
                      <a:cubicBezTo>
                        <a:pt x="434" y="329"/>
                        <a:pt x="433" y="330"/>
                        <a:pt x="431" y="331"/>
                      </a:cubicBezTo>
                      <a:cubicBezTo>
                        <a:pt x="430" y="329"/>
                        <a:pt x="430" y="329"/>
                        <a:pt x="430" y="329"/>
                      </a:cubicBezTo>
                      <a:cubicBezTo>
                        <a:pt x="431" y="328"/>
                        <a:pt x="433" y="327"/>
                        <a:pt x="434" y="326"/>
                      </a:cubicBezTo>
                      <a:cubicBezTo>
                        <a:pt x="436" y="325"/>
                        <a:pt x="437" y="324"/>
                        <a:pt x="439" y="323"/>
                      </a:cubicBezTo>
                      <a:cubicBezTo>
                        <a:pt x="437" y="320"/>
                        <a:pt x="435" y="318"/>
                        <a:pt x="432" y="315"/>
                      </a:cubicBezTo>
                      <a:cubicBezTo>
                        <a:pt x="432" y="315"/>
                        <a:pt x="432" y="315"/>
                        <a:pt x="432" y="315"/>
                      </a:cubicBezTo>
                      <a:cubicBezTo>
                        <a:pt x="431" y="316"/>
                        <a:pt x="431" y="316"/>
                        <a:pt x="430" y="316"/>
                      </a:cubicBezTo>
                      <a:cubicBezTo>
                        <a:pt x="430" y="317"/>
                        <a:pt x="430" y="317"/>
                        <a:pt x="430" y="317"/>
                      </a:cubicBezTo>
                      <a:cubicBezTo>
                        <a:pt x="429" y="317"/>
                        <a:pt x="428" y="317"/>
                        <a:pt x="428" y="318"/>
                      </a:cubicBezTo>
                      <a:cubicBezTo>
                        <a:pt x="426" y="319"/>
                        <a:pt x="424" y="320"/>
                        <a:pt x="423" y="321"/>
                      </a:cubicBezTo>
                      <a:cubicBezTo>
                        <a:pt x="421" y="319"/>
                        <a:pt x="421" y="319"/>
                        <a:pt x="421" y="319"/>
                      </a:cubicBezTo>
                      <a:cubicBezTo>
                        <a:pt x="421" y="318"/>
                        <a:pt x="422" y="318"/>
                        <a:pt x="423" y="317"/>
                      </a:cubicBezTo>
                      <a:cubicBezTo>
                        <a:pt x="425" y="316"/>
                        <a:pt x="427" y="314"/>
                        <a:pt x="430" y="313"/>
                      </a:cubicBezTo>
                      <a:cubicBezTo>
                        <a:pt x="426" y="309"/>
                        <a:pt x="422" y="305"/>
                        <a:pt x="418" y="302"/>
                      </a:cubicBezTo>
                      <a:cubicBezTo>
                        <a:pt x="418" y="302"/>
                        <a:pt x="418" y="302"/>
                        <a:pt x="417" y="302"/>
                      </a:cubicBezTo>
                      <a:cubicBezTo>
                        <a:pt x="416" y="304"/>
                        <a:pt x="413" y="305"/>
                        <a:pt x="411" y="305"/>
                      </a:cubicBezTo>
                      <a:cubicBezTo>
                        <a:pt x="410" y="306"/>
                        <a:pt x="408" y="307"/>
                        <a:pt x="407" y="307"/>
                      </a:cubicBezTo>
                      <a:cubicBezTo>
                        <a:pt x="406" y="305"/>
                        <a:pt x="406" y="305"/>
                        <a:pt x="406" y="305"/>
                      </a:cubicBezTo>
                      <a:cubicBezTo>
                        <a:pt x="407" y="305"/>
                        <a:pt x="409" y="304"/>
                        <a:pt x="410" y="303"/>
                      </a:cubicBezTo>
                      <a:cubicBezTo>
                        <a:pt x="412" y="302"/>
                        <a:pt x="414" y="301"/>
                        <a:pt x="416" y="301"/>
                      </a:cubicBezTo>
                      <a:cubicBezTo>
                        <a:pt x="414" y="299"/>
                        <a:pt x="413" y="298"/>
                        <a:pt x="411" y="297"/>
                      </a:cubicBezTo>
                      <a:cubicBezTo>
                        <a:pt x="409" y="296"/>
                        <a:pt x="407" y="294"/>
                        <a:pt x="404" y="293"/>
                      </a:cubicBezTo>
                      <a:cubicBezTo>
                        <a:pt x="402" y="294"/>
                        <a:pt x="400" y="295"/>
                        <a:pt x="398" y="296"/>
                      </a:cubicBezTo>
                      <a:cubicBezTo>
                        <a:pt x="397" y="297"/>
                        <a:pt x="396" y="298"/>
                        <a:pt x="394" y="299"/>
                      </a:cubicBezTo>
                      <a:cubicBezTo>
                        <a:pt x="393" y="298"/>
                        <a:pt x="393" y="298"/>
                        <a:pt x="393" y="298"/>
                      </a:cubicBezTo>
                      <a:cubicBezTo>
                        <a:pt x="395" y="295"/>
                        <a:pt x="399" y="293"/>
                        <a:pt x="402" y="292"/>
                      </a:cubicBezTo>
                      <a:cubicBezTo>
                        <a:pt x="398" y="290"/>
                        <a:pt x="395" y="288"/>
                        <a:pt x="391" y="286"/>
                      </a:cubicBezTo>
                      <a:cubicBezTo>
                        <a:pt x="390" y="287"/>
                        <a:pt x="388" y="288"/>
                        <a:pt x="386" y="289"/>
                      </a:cubicBezTo>
                      <a:cubicBezTo>
                        <a:pt x="385" y="290"/>
                        <a:pt x="384" y="291"/>
                        <a:pt x="383" y="292"/>
                      </a:cubicBezTo>
                      <a:cubicBezTo>
                        <a:pt x="382" y="290"/>
                        <a:pt x="382" y="290"/>
                        <a:pt x="382" y="290"/>
                      </a:cubicBezTo>
                      <a:cubicBezTo>
                        <a:pt x="385" y="288"/>
                        <a:pt x="385" y="288"/>
                        <a:pt x="385" y="288"/>
                      </a:cubicBezTo>
                      <a:cubicBezTo>
                        <a:pt x="386" y="287"/>
                        <a:pt x="388" y="286"/>
                        <a:pt x="389" y="285"/>
                      </a:cubicBezTo>
                      <a:cubicBezTo>
                        <a:pt x="387" y="284"/>
                        <a:pt x="384" y="282"/>
                        <a:pt x="381" y="281"/>
                      </a:cubicBezTo>
                      <a:cubicBezTo>
                        <a:pt x="379" y="280"/>
                        <a:pt x="379" y="280"/>
                        <a:pt x="379" y="280"/>
                      </a:cubicBezTo>
                      <a:cubicBezTo>
                        <a:pt x="376" y="279"/>
                        <a:pt x="373" y="277"/>
                        <a:pt x="369" y="276"/>
                      </a:cubicBezTo>
                      <a:cubicBezTo>
                        <a:pt x="369" y="276"/>
                        <a:pt x="368" y="277"/>
                        <a:pt x="368" y="277"/>
                      </a:cubicBezTo>
                      <a:cubicBezTo>
                        <a:pt x="366" y="278"/>
                        <a:pt x="365" y="279"/>
                        <a:pt x="364" y="280"/>
                      </a:cubicBezTo>
                      <a:cubicBezTo>
                        <a:pt x="362" y="279"/>
                        <a:pt x="362" y="279"/>
                        <a:pt x="362" y="279"/>
                      </a:cubicBezTo>
                      <a:cubicBezTo>
                        <a:pt x="362" y="279"/>
                        <a:pt x="362" y="279"/>
                        <a:pt x="362" y="279"/>
                      </a:cubicBezTo>
                      <a:cubicBezTo>
                        <a:pt x="363" y="278"/>
                        <a:pt x="365" y="276"/>
                        <a:pt x="366" y="275"/>
                      </a:cubicBezTo>
                      <a:cubicBezTo>
                        <a:pt x="366" y="275"/>
                        <a:pt x="366" y="275"/>
                        <a:pt x="367" y="275"/>
                      </a:cubicBezTo>
                      <a:cubicBezTo>
                        <a:pt x="364" y="274"/>
                        <a:pt x="361" y="273"/>
                        <a:pt x="359" y="272"/>
                      </a:cubicBezTo>
                      <a:cubicBezTo>
                        <a:pt x="357" y="273"/>
                        <a:pt x="354" y="274"/>
                        <a:pt x="352" y="274"/>
                      </a:cubicBezTo>
                      <a:cubicBezTo>
                        <a:pt x="352" y="272"/>
                        <a:pt x="352" y="272"/>
                        <a:pt x="352" y="272"/>
                      </a:cubicBezTo>
                      <a:cubicBezTo>
                        <a:pt x="353" y="272"/>
                        <a:pt x="354" y="272"/>
                        <a:pt x="355" y="271"/>
                      </a:cubicBezTo>
                      <a:cubicBezTo>
                        <a:pt x="355" y="271"/>
                        <a:pt x="356" y="271"/>
                        <a:pt x="356" y="271"/>
                      </a:cubicBezTo>
                      <a:cubicBezTo>
                        <a:pt x="352" y="269"/>
                        <a:pt x="347" y="267"/>
                        <a:pt x="343" y="265"/>
                      </a:cubicBezTo>
                      <a:cubicBezTo>
                        <a:pt x="342" y="266"/>
                        <a:pt x="341" y="267"/>
                        <a:pt x="340" y="268"/>
                      </a:cubicBezTo>
                      <a:cubicBezTo>
                        <a:pt x="338" y="267"/>
                        <a:pt x="338" y="267"/>
                        <a:pt x="338" y="267"/>
                      </a:cubicBezTo>
                      <a:cubicBezTo>
                        <a:pt x="338" y="266"/>
                        <a:pt x="339" y="265"/>
                        <a:pt x="341" y="264"/>
                      </a:cubicBezTo>
                      <a:cubicBezTo>
                        <a:pt x="337" y="262"/>
                        <a:pt x="333" y="261"/>
                        <a:pt x="330" y="259"/>
                      </a:cubicBezTo>
                      <a:cubicBezTo>
                        <a:pt x="327" y="261"/>
                        <a:pt x="324" y="261"/>
                        <a:pt x="321" y="261"/>
                      </a:cubicBezTo>
                      <a:cubicBezTo>
                        <a:pt x="318" y="260"/>
                        <a:pt x="318" y="260"/>
                        <a:pt x="318" y="260"/>
                      </a:cubicBezTo>
                      <a:cubicBezTo>
                        <a:pt x="318" y="260"/>
                        <a:pt x="318" y="260"/>
                        <a:pt x="318" y="260"/>
                      </a:cubicBezTo>
                      <a:cubicBezTo>
                        <a:pt x="316" y="264"/>
                        <a:pt x="314" y="268"/>
                        <a:pt x="311" y="272"/>
                      </a:cubicBezTo>
                      <a:cubicBezTo>
                        <a:pt x="312" y="273"/>
                        <a:pt x="314" y="273"/>
                        <a:pt x="315" y="274"/>
                      </a:cubicBezTo>
                      <a:cubicBezTo>
                        <a:pt x="315" y="277"/>
                        <a:pt x="315" y="277"/>
                        <a:pt x="315" y="277"/>
                      </a:cubicBezTo>
                      <a:cubicBezTo>
                        <a:pt x="314" y="277"/>
                        <a:pt x="314" y="277"/>
                        <a:pt x="314" y="277"/>
                      </a:cubicBezTo>
                      <a:cubicBezTo>
                        <a:pt x="316" y="282"/>
                        <a:pt x="315" y="287"/>
                        <a:pt x="311" y="290"/>
                      </a:cubicBezTo>
                      <a:cubicBezTo>
                        <a:pt x="309" y="292"/>
                        <a:pt x="307" y="292"/>
                        <a:pt x="304" y="292"/>
                      </a:cubicBezTo>
                      <a:cubicBezTo>
                        <a:pt x="304" y="292"/>
                        <a:pt x="304" y="292"/>
                        <a:pt x="304" y="293"/>
                      </a:cubicBezTo>
                      <a:cubicBezTo>
                        <a:pt x="302" y="295"/>
                        <a:pt x="302" y="295"/>
                        <a:pt x="302" y="295"/>
                      </a:cubicBezTo>
                      <a:cubicBezTo>
                        <a:pt x="301" y="294"/>
                        <a:pt x="300" y="293"/>
                        <a:pt x="299" y="291"/>
                      </a:cubicBezTo>
                      <a:cubicBezTo>
                        <a:pt x="299" y="291"/>
                        <a:pt x="298" y="291"/>
                        <a:pt x="297" y="290"/>
                      </a:cubicBezTo>
                      <a:cubicBezTo>
                        <a:pt x="299" y="295"/>
                        <a:pt x="300" y="301"/>
                        <a:pt x="295" y="304"/>
                      </a:cubicBezTo>
                      <a:cubicBezTo>
                        <a:pt x="293" y="305"/>
                        <a:pt x="293" y="305"/>
                        <a:pt x="293" y="305"/>
                      </a:cubicBezTo>
                      <a:cubicBezTo>
                        <a:pt x="291" y="306"/>
                        <a:pt x="289" y="306"/>
                        <a:pt x="286" y="305"/>
                      </a:cubicBezTo>
                      <a:cubicBezTo>
                        <a:pt x="288" y="310"/>
                        <a:pt x="291" y="316"/>
                        <a:pt x="293" y="321"/>
                      </a:cubicBezTo>
                      <a:cubicBezTo>
                        <a:pt x="294" y="321"/>
                        <a:pt x="294" y="320"/>
                        <a:pt x="295" y="320"/>
                      </a:cubicBezTo>
                      <a:cubicBezTo>
                        <a:pt x="296" y="319"/>
                        <a:pt x="297" y="318"/>
                        <a:pt x="298" y="317"/>
                      </a:cubicBezTo>
                      <a:cubicBezTo>
                        <a:pt x="300" y="318"/>
                        <a:pt x="300" y="318"/>
                        <a:pt x="300" y="318"/>
                      </a:cubicBezTo>
                      <a:cubicBezTo>
                        <a:pt x="298" y="319"/>
                        <a:pt x="297" y="320"/>
                        <a:pt x="296" y="321"/>
                      </a:cubicBezTo>
                      <a:cubicBezTo>
                        <a:pt x="296" y="322"/>
                        <a:pt x="295" y="323"/>
                        <a:pt x="294" y="324"/>
                      </a:cubicBezTo>
                      <a:cubicBezTo>
                        <a:pt x="296" y="327"/>
                        <a:pt x="297" y="331"/>
                        <a:pt x="299" y="334"/>
                      </a:cubicBezTo>
                      <a:cubicBezTo>
                        <a:pt x="301" y="336"/>
                        <a:pt x="301" y="336"/>
                        <a:pt x="301" y="336"/>
                      </a:cubicBezTo>
                      <a:cubicBezTo>
                        <a:pt x="301" y="336"/>
                        <a:pt x="300" y="336"/>
                        <a:pt x="300" y="336"/>
                      </a:cubicBezTo>
                      <a:cubicBezTo>
                        <a:pt x="303" y="342"/>
                        <a:pt x="306" y="346"/>
                        <a:pt x="309" y="351"/>
                      </a:cubicBezTo>
                      <a:cubicBezTo>
                        <a:pt x="311" y="353"/>
                        <a:pt x="311" y="353"/>
                        <a:pt x="311" y="353"/>
                      </a:cubicBezTo>
                      <a:cubicBezTo>
                        <a:pt x="311" y="353"/>
                        <a:pt x="311" y="353"/>
                        <a:pt x="311" y="353"/>
                      </a:cubicBezTo>
                      <a:cubicBezTo>
                        <a:pt x="313" y="357"/>
                        <a:pt x="315" y="360"/>
                        <a:pt x="318" y="363"/>
                      </a:cubicBezTo>
                      <a:cubicBezTo>
                        <a:pt x="319" y="361"/>
                        <a:pt x="320" y="360"/>
                        <a:pt x="321" y="358"/>
                      </a:cubicBezTo>
                      <a:cubicBezTo>
                        <a:pt x="322" y="357"/>
                        <a:pt x="322" y="356"/>
                        <a:pt x="323" y="356"/>
                      </a:cubicBezTo>
                      <a:cubicBezTo>
                        <a:pt x="326" y="356"/>
                        <a:pt x="326" y="356"/>
                        <a:pt x="326" y="356"/>
                      </a:cubicBezTo>
                      <a:cubicBezTo>
                        <a:pt x="325" y="358"/>
                        <a:pt x="324" y="359"/>
                        <a:pt x="323" y="360"/>
                      </a:cubicBezTo>
                      <a:cubicBezTo>
                        <a:pt x="322" y="362"/>
                        <a:pt x="321" y="364"/>
                        <a:pt x="320" y="366"/>
                      </a:cubicBezTo>
                      <a:cubicBezTo>
                        <a:pt x="322" y="369"/>
                        <a:pt x="325" y="372"/>
                        <a:pt x="327" y="375"/>
                      </a:cubicBezTo>
                      <a:cubicBezTo>
                        <a:pt x="328" y="373"/>
                        <a:pt x="329" y="372"/>
                        <a:pt x="330" y="371"/>
                      </a:cubicBezTo>
                      <a:cubicBezTo>
                        <a:pt x="331" y="369"/>
                        <a:pt x="333" y="368"/>
                        <a:pt x="334" y="367"/>
                      </a:cubicBezTo>
                      <a:cubicBezTo>
                        <a:pt x="336" y="368"/>
                        <a:pt x="336" y="368"/>
                        <a:pt x="336" y="368"/>
                      </a:cubicBezTo>
                      <a:cubicBezTo>
                        <a:pt x="334" y="369"/>
                        <a:pt x="332" y="370"/>
                        <a:pt x="331" y="372"/>
                      </a:cubicBezTo>
                      <a:cubicBezTo>
                        <a:pt x="330" y="374"/>
                        <a:pt x="330" y="375"/>
                        <a:pt x="329" y="377"/>
                      </a:cubicBezTo>
                      <a:cubicBezTo>
                        <a:pt x="330" y="378"/>
                        <a:pt x="331" y="379"/>
                        <a:pt x="332" y="380"/>
                      </a:cubicBezTo>
                      <a:cubicBezTo>
                        <a:pt x="334" y="382"/>
                        <a:pt x="336" y="383"/>
                        <a:pt x="337" y="385"/>
                      </a:cubicBezTo>
                      <a:cubicBezTo>
                        <a:pt x="338" y="383"/>
                        <a:pt x="339" y="382"/>
                        <a:pt x="339" y="380"/>
                      </a:cubicBezTo>
                      <a:cubicBezTo>
                        <a:pt x="340" y="379"/>
                        <a:pt x="341" y="377"/>
                        <a:pt x="342" y="375"/>
                      </a:cubicBezTo>
                      <a:cubicBezTo>
                        <a:pt x="344" y="376"/>
                        <a:pt x="344" y="376"/>
                        <a:pt x="344" y="376"/>
                      </a:cubicBezTo>
                      <a:cubicBezTo>
                        <a:pt x="343" y="377"/>
                        <a:pt x="342" y="379"/>
                        <a:pt x="342" y="381"/>
                      </a:cubicBezTo>
                      <a:cubicBezTo>
                        <a:pt x="341" y="383"/>
                        <a:pt x="340" y="385"/>
                        <a:pt x="339" y="387"/>
                      </a:cubicBezTo>
                      <a:cubicBezTo>
                        <a:pt x="343" y="390"/>
                        <a:pt x="346" y="393"/>
                        <a:pt x="350" y="396"/>
                      </a:cubicBezTo>
                      <a:cubicBezTo>
                        <a:pt x="350" y="394"/>
                        <a:pt x="351" y="393"/>
                        <a:pt x="352" y="391"/>
                      </a:cubicBezTo>
                      <a:cubicBezTo>
                        <a:pt x="353" y="389"/>
                        <a:pt x="353" y="387"/>
                        <a:pt x="354" y="386"/>
                      </a:cubicBezTo>
                      <a:cubicBezTo>
                        <a:pt x="356" y="387"/>
                        <a:pt x="356" y="387"/>
                        <a:pt x="356" y="387"/>
                      </a:cubicBezTo>
                      <a:cubicBezTo>
                        <a:pt x="356" y="388"/>
                        <a:pt x="355" y="390"/>
                        <a:pt x="354" y="392"/>
                      </a:cubicBezTo>
                      <a:cubicBezTo>
                        <a:pt x="354" y="394"/>
                        <a:pt x="353" y="396"/>
                        <a:pt x="352" y="398"/>
                      </a:cubicBezTo>
                      <a:cubicBezTo>
                        <a:pt x="357" y="401"/>
                        <a:pt x="362" y="404"/>
                        <a:pt x="367" y="407"/>
                      </a:cubicBezTo>
                      <a:cubicBezTo>
                        <a:pt x="367" y="404"/>
                        <a:pt x="368" y="399"/>
                        <a:pt x="370" y="396"/>
                      </a:cubicBezTo>
                      <a:cubicBezTo>
                        <a:pt x="371" y="397"/>
                        <a:pt x="371" y="397"/>
                        <a:pt x="371" y="397"/>
                      </a:cubicBezTo>
                      <a:cubicBezTo>
                        <a:pt x="371" y="399"/>
                        <a:pt x="370" y="401"/>
                        <a:pt x="370" y="403"/>
                      </a:cubicBezTo>
                      <a:cubicBezTo>
                        <a:pt x="369" y="405"/>
                        <a:pt x="369" y="407"/>
                        <a:pt x="369" y="408"/>
                      </a:cubicBezTo>
                      <a:cubicBezTo>
                        <a:pt x="374" y="411"/>
                        <a:pt x="380" y="413"/>
                        <a:pt x="385" y="415"/>
                      </a:cubicBezTo>
                      <a:cubicBezTo>
                        <a:pt x="387" y="415"/>
                        <a:pt x="387" y="415"/>
                        <a:pt x="387" y="415"/>
                      </a:cubicBezTo>
                      <a:cubicBezTo>
                        <a:pt x="392" y="417"/>
                        <a:pt x="397" y="417"/>
                        <a:pt x="402" y="418"/>
                      </a:cubicBezTo>
                      <a:cubicBezTo>
                        <a:pt x="402" y="416"/>
                        <a:pt x="401" y="415"/>
                        <a:pt x="401" y="414"/>
                      </a:cubicBezTo>
                      <a:cubicBezTo>
                        <a:pt x="401" y="413"/>
                        <a:pt x="400" y="412"/>
                        <a:pt x="400" y="411"/>
                      </a:cubicBezTo>
                      <a:cubicBezTo>
                        <a:pt x="400" y="410"/>
                        <a:pt x="400" y="409"/>
                        <a:pt x="400" y="409"/>
                      </a:cubicBezTo>
                      <a:cubicBezTo>
                        <a:pt x="400" y="408"/>
                        <a:pt x="401" y="408"/>
                        <a:pt x="401" y="407"/>
                      </a:cubicBezTo>
                      <a:cubicBezTo>
                        <a:pt x="401" y="407"/>
                        <a:pt x="401" y="407"/>
                        <a:pt x="401" y="407"/>
                      </a:cubicBezTo>
                      <a:cubicBezTo>
                        <a:pt x="401" y="407"/>
                        <a:pt x="402" y="407"/>
                        <a:pt x="402" y="407"/>
                      </a:cubicBezTo>
                      <a:cubicBezTo>
                        <a:pt x="402" y="408"/>
                        <a:pt x="402" y="408"/>
                        <a:pt x="402" y="409"/>
                      </a:cubicBezTo>
                      <a:cubicBezTo>
                        <a:pt x="403" y="409"/>
                        <a:pt x="403" y="410"/>
                        <a:pt x="403" y="411"/>
                      </a:cubicBezTo>
                      <a:cubicBezTo>
                        <a:pt x="403" y="412"/>
                        <a:pt x="403" y="413"/>
                        <a:pt x="404" y="413"/>
                      </a:cubicBezTo>
                      <a:cubicBezTo>
                        <a:pt x="404" y="415"/>
                        <a:pt x="405" y="416"/>
                        <a:pt x="406" y="417"/>
                      </a:cubicBezTo>
                      <a:cubicBezTo>
                        <a:pt x="407" y="417"/>
                        <a:pt x="407" y="417"/>
                        <a:pt x="408" y="417"/>
                      </a:cubicBezTo>
                      <a:cubicBezTo>
                        <a:pt x="414" y="417"/>
                        <a:pt x="419" y="416"/>
                        <a:pt x="423" y="414"/>
                      </a:cubicBezTo>
                      <a:cubicBezTo>
                        <a:pt x="423" y="413"/>
                        <a:pt x="422" y="412"/>
                        <a:pt x="422" y="411"/>
                      </a:cubicBezTo>
                      <a:cubicBezTo>
                        <a:pt x="421" y="409"/>
                        <a:pt x="420" y="407"/>
                        <a:pt x="419" y="405"/>
                      </a:cubicBezTo>
                      <a:cubicBezTo>
                        <a:pt x="418" y="405"/>
                        <a:pt x="418" y="404"/>
                        <a:pt x="418" y="404"/>
                      </a:cubicBezTo>
                      <a:cubicBezTo>
                        <a:pt x="420" y="403"/>
                        <a:pt x="420" y="403"/>
                        <a:pt x="420" y="403"/>
                      </a:cubicBezTo>
                      <a:cubicBezTo>
                        <a:pt x="420" y="404"/>
                        <a:pt x="421" y="405"/>
                        <a:pt x="422" y="406"/>
                      </a:cubicBezTo>
                      <a:cubicBezTo>
                        <a:pt x="422" y="407"/>
                        <a:pt x="423" y="408"/>
                        <a:pt x="424" y="409"/>
                      </a:cubicBezTo>
                      <a:cubicBezTo>
                        <a:pt x="424" y="410"/>
                        <a:pt x="425" y="411"/>
                        <a:pt x="426" y="413"/>
                      </a:cubicBezTo>
                      <a:cubicBezTo>
                        <a:pt x="430" y="411"/>
                        <a:pt x="434" y="408"/>
                        <a:pt x="438" y="405"/>
                      </a:cubicBezTo>
                      <a:cubicBezTo>
                        <a:pt x="437" y="403"/>
                        <a:pt x="435" y="402"/>
                        <a:pt x="434" y="401"/>
                      </a:cubicBezTo>
                      <a:cubicBezTo>
                        <a:pt x="433" y="399"/>
                        <a:pt x="432" y="398"/>
                        <a:pt x="430" y="397"/>
                      </a:cubicBezTo>
                      <a:cubicBezTo>
                        <a:pt x="432" y="395"/>
                        <a:pt x="432" y="395"/>
                        <a:pt x="432" y="395"/>
                      </a:cubicBezTo>
                      <a:cubicBezTo>
                        <a:pt x="433" y="397"/>
                        <a:pt x="434" y="398"/>
                        <a:pt x="436" y="399"/>
                      </a:cubicBezTo>
                      <a:cubicBezTo>
                        <a:pt x="437" y="400"/>
                        <a:pt x="438" y="402"/>
                        <a:pt x="439" y="403"/>
                      </a:cubicBezTo>
                      <a:cubicBezTo>
                        <a:pt x="443" y="399"/>
                        <a:pt x="447" y="394"/>
                        <a:pt x="449" y="389"/>
                      </a:cubicBezTo>
                      <a:cubicBezTo>
                        <a:pt x="448" y="389"/>
                        <a:pt x="446" y="388"/>
                        <a:pt x="445" y="388"/>
                      </a:cubicBezTo>
                      <a:cubicBezTo>
                        <a:pt x="443" y="387"/>
                        <a:pt x="441" y="386"/>
                        <a:pt x="439" y="386"/>
                      </a:cubicBezTo>
                      <a:cubicBezTo>
                        <a:pt x="440" y="384"/>
                        <a:pt x="440" y="384"/>
                        <a:pt x="440" y="384"/>
                      </a:cubicBezTo>
                      <a:cubicBezTo>
                        <a:pt x="442" y="384"/>
                        <a:pt x="444" y="385"/>
                        <a:pt x="447" y="386"/>
                      </a:cubicBezTo>
                      <a:cubicBezTo>
                        <a:pt x="448" y="386"/>
                        <a:pt x="449" y="386"/>
                        <a:pt x="450" y="387"/>
                      </a:cubicBezTo>
                      <a:close/>
                      <a:moveTo>
                        <a:pt x="494" y="172"/>
                      </a:moveTo>
                      <a:cubicBezTo>
                        <a:pt x="495" y="171"/>
                        <a:pt x="496" y="171"/>
                        <a:pt x="497" y="170"/>
                      </a:cubicBezTo>
                      <a:cubicBezTo>
                        <a:pt x="496" y="167"/>
                        <a:pt x="494" y="164"/>
                        <a:pt x="492" y="161"/>
                      </a:cubicBezTo>
                      <a:cubicBezTo>
                        <a:pt x="490" y="162"/>
                        <a:pt x="489" y="162"/>
                        <a:pt x="488" y="163"/>
                      </a:cubicBezTo>
                      <a:cubicBezTo>
                        <a:pt x="485" y="164"/>
                        <a:pt x="483" y="165"/>
                        <a:pt x="480" y="166"/>
                      </a:cubicBezTo>
                      <a:cubicBezTo>
                        <a:pt x="480" y="166"/>
                        <a:pt x="479" y="166"/>
                        <a:pt x="479" y="166"/>
                      </a:cubicBezTo>
                      <a:cubicBezTo>
                        <a:pt x="479" y="165"/>
                        <a:pt x="479" y="165"/>
                        <a:pt x="479" y="164"/>
                      </a:cubicBezTo>
                      <a:cubicBezTo>
                        <a:pt x="482" y="163"/>
                        <a:pt x="484" y="162"/>
                        <a:pt x="487" y="160"/>
                      </a:cubicBezTo>
                      <a:cubicBezTo>
                        <a:pt x="488" y="160"/>
                        <a:pt x="489" y="159"/>
                        <a:pt x="490" y="159"/>
                      </a:cubicBezTo>
                      <a:cubicBezTo>
                        <a:pt x="488" y="156"/>
                        <a:pt x="485" y="154"/>
                        <a:pt x="483" y="152"/>
                      </a:cubicBezTo>
                      <a:cubicBezTo>
                        <a:pt x="483" y="152"/>
                        <a:pt x="483" y="153"/>
                        <a:pt x="482" y="153"/>
                      </a:cubicBezTo>
                      <a:cubicBezTo>
                        <a:pt x="480" y="156"/>
                        <a:pt x="477" y="159"/>
                        <a:pt x="474" y="162"/>
                      </a:cubicBezTo>
                      <a:cubicBezTo>
                        <a:pt x="475" y="163"/>
                        <a:pt x="477" y="164"/>
                        <a:pt x="479" y="166"/>
                      </a:cubicBezTo>
                      <a:cubicBezTo>
                        <a:pt x="480" y="167"/>
                        <a:pt x="481" y="168"/>
                        <a:pt x="481" y="169"/>
                      </a:cubicBezTo>
                      <a:cubicBezTo>
                        <a:pt x="483" y="171"/>
                        <a:pt x="485" y="173"/>
                        <a:pt x="486" y="176"/>
                      </a:cubicBezTo>
                      <a:cubicBezTo>
                        <a:pt x="487" y="176"/>
                        <a:pt x="488" y="175"/>
                        <a:pt x="488" y="175"/>
                      </a:cubicBezTo>
                      <a:cubicBezTo>
                        <a:pt x="489" y="174"/>
                        <a:pt x="489" y="174"/>
                        <a:pt x="490" y="174"/>
                      </a:cubicBezTo>
                      <a:cubicBezTo>
                        <a:pt x="491" y="173"/>
                        <a:pt x="493" y="173"/>
                        <a:pt x="494" y="172"/>
                      </a:cubicBezTo>
                      <a:close/>
                      <a:moveTo>
                        <a:pt x="480" y="224"/>
                      </a:moveTo>
                      <a:cubicBezTo>
                        <a:pt x="491" y="203"/>
                        <a:pt x="490" y="175"/>
                        <a:pt x="467" y="162"/>
                      </a:cubicBezTo>
                      <a:cubicBezTo>
                        <a:pt x="458" y="157"/>
                        <a:pt x="449" y="156"/>
                        <a:pt x="440" y="156"/>
                      </a:cubicBezTo>
                      <a:cubicBezTo>
                        <a:pt x="440" y="156"/>
                        <a:pt x="440" y="156"/>
                        <a:pt x="440" y="156"/>
                      </a:cubicBezTo>
                      <a:cubicBezTo>
                        <a:pt x="440" y="157"/>
                        <a:pt x="438" y="158"/>
                        <a:pt x="438" y="156"/>
                      </a:cubicBezTo>
                      <a:cubicBezTo>
                        <a:pt x="438" y="156"/>
                        <a:pt x="438" y="156"/>
                        <a:pt x="438" y="156"/>
                      </a:cubicBezTo>
                      <a:cubicBezTo>
                        <a:pt x="435" y="156"/>
                        <a:pt x="431" y="156"/>
                        <a:pt x="428" y="157"/>
                      </a:cubicBezTo>
                      <a:cubicBezTo>
                        <a:pt x="428" y="157"/>
                        <a:pt x="427" y="158"/>
                        <a:pt x="427" y="157"/>
                      </a:cubicBezTo>
                      <a:cubicBezTo>
                        <a:pt x="416" y="159"/>
                        <a:pt x="406" y="163"/>
                        <a:pt x="397" y="167"/>
                      </a:cubicBezTo>
                      <a:cubicBezTo>
                        <a:pt x="373" y="176"/>
                        <a:pt x="352" y="188"/>
                        <a:pt x="330" y="202"/>
                      </a:cubicBezTo>
                      <a:cubicBezTo>
                        <a:pt x="331" y="203"/>
                        <a:pt x="331" y="203"/>
                        <a:pt x="332" y="204"/>
                      </a:cubicBezTo>
                      <a:cubicBezTo>
                        <a:pt x="332" y="205"/>
                        <a:pt x="332" y="206"/>
                        <a:pt x="332" y="207"/>
                      </a:cubicBezTo>
                      <a:cubicBezTo>
                        <a:pt x="348" y="194"/>
                        <a:pt x="369" y="186"/>
                        <a:pt x="388" y="180"/>
                      </a:cubicBezTo>
                      <a:cubicBezTo>
                        <a:pt x="398" y="177"/>
                        <a:pt x="408" y="174"/>
                        <a:pt x="418" y="173"/>
                      </a:cubicBezTo>
                      <a:cubicBezTo>
                        <a:pt x="428" y="171"/>
                        <a:pt x="438" y="169"/>
                        <a:pt x="448" y="172"/>
                      </a:cubicBezTo>
                      <a:cubicBezTo>
                        <a:pt x="463" y="176"/>
                        <a:pt x="471" y="192"/>
                        <a:pt x="462" y="206"/>
                      </a:cubicBezTo>
                      <a:cubicBezTo>
                        <a:pt x="450" y="221"/>
                        <a:pt x="425" y="220"/>
                        <a:pt x="408" y="223"/>
                      </a:cubicBezTo>
                      <a:cubicBezTo>
                        <a:pt x="384" y="226"/>
                        <a:pt x="360" y="229"/>
                        <a:pt x="336" y="232"/>
                      </a:cubicBezTo>
                      <a:cubicBezTo>
                        <a:pt x="336" y="236"/>
                        <a:pt x="333" y="239"/>
                        <a:pt x="330" y="241"/>
                      </a:cubicBezTo>
                      <a:cubicBezTo>
                        <a:pt x="330" y="241"/>
                        <a:pt x="331" y="241"/>
                        <a:pt x="331" y="242"/>
                      </a:cubicBezTo>
                      <a:cubicBezTo>
                        <a:pt x="332" y="241"/>
                        <a:pt x="333" y="241"/>
                        <a:pt x="333" y="241"/>
                      </a:cubicBezTo>
                      <a:cubicBezTo>
                        <a:pt x="361" y="256"/>
                        <a:pt x="392" y="260"/>
                        <a:pt x="423" y="258"/>
                      </a:cubicBezTo>
                      <a:cubicBezTo>
                        <a:pt x="435" y="258"/>
                        <a:pt x="447" y="256"/>
                        <a:pt x="457" y="249"/>
                      </a:cubicBezTo>
                      <a:cubicBezTo>
                        <a:pt x="467" y="243"/>
                        <a:pt x="475" y="234"/>
                        <a:pt x="480" y="224"/>
                      </a:cubicBezTo>
                      <a:close/>
                      <a:moveTo>
                        <a:pt x="477" y="253"/>
                      </a:moveTo>
                      <a:cubicBezTo>
                        <a:pt x="475" y="252"/>
                        <a:pt x="474" y="251"/>
                        <a:pt x="473" y="250"/>
                      </a:cubicBezTo>
                      <a:cubicBezTo>
                        <a:pt x="472" y="250"/>
                        <a:pt x="470" y="248"/>
                        <a:pt x="469" y="247"/>
                      </a:cubicBezTo>
                      <a:cubicBezTo>
                        <a:pt x="469" y="248"/>
                        <a:pt x="467" y="248"/>
                        <a:pt x="467" y="247"/>
                      </a:cubicBezTo>
                      <a:cubicBezTo>
                        <a:pt x="464" y="250"/>
                        <a:pt x="460" y="252"/>
                        <a:pt x="457" y="254"/>
                      </a:cubicBezTo>
                      <a:cubicBezTo>
                        <a:pt x="458" y="255"/>
                        <a:pt x="459" y="257"/>
                        <a:pt x="461" y="258"/>
                      </a:cubicBezTo>
                      <a:cubicBezTo>
                        <a:pt x="462" y="259"/>
                        <a:pt x="464" y="259"/>
                        <a:pt x="465" y="260"/>
                      </a:cubicBezTo>
                      <a:cubicBezTo>
                        <a:pt x="466" y="260"/>
                        <a:pt x="466" y="260"/>
                        <a:pt x="466" y="261"/>
                      </a:cubicBezTo>
                      <a:cubicBezTo>
                        <a:pt x="469" y="258"/>
                        <a:pt x="473" y="256"/>
                        <a:pt x="477" y="253"/>
                      </a:cubicBezTo>
                      <a:close/>
                      <a:moveTo>
                        <a:pt x="463" y="262"/>
                      </a:moveTo>
                      <a:cubicBezTo>
                        <a:pt x="460" y="261"/>
                        <a:pt x="457" y="258"/>
                        <a:pt x="455" y="255"/>
                      </a:cubicBezTo>
                      <a:cubicBezTo>
                        <a:pt x="455" y="255"/>
                        <a:pt x="455" y="255"/>
                        <a:pt x="455" y="255"/>
                      </a:cubicBezTo>
                      <a:cubicBezTo>
                        <a:pt x="451" y="257"/>
                        <a:pt x="448" y="258"/>
                        <a:pt x="444" y="259"/>
                      </a:cubicBezTo>
                      <a:cubicBezTo>
                        <a:pt x="445" y="260"/>
                        <a:pt x="446" y="262"/>
                        <a:pt x="447" y="263"/>
                      </a:cubicBezTo>
                      <a:cubicBezTo>
                        <a:pt x="448" y="264"/>
                        <a:pt x="449" y="266"/>
                        <a:pt x="450" y="267"/>
                      </a:cubicBezTo>
                      <a:cubicBezTo>
                        <a:pt x="455" y="266"/>
                        <a:pt x="459" y="264"/>
                        <a:pt x="463" y="262"/>
                      </a:cubicBezTo>
                      <a:close/>
                      <a:moveTo>
                        <a:pt x="481" y="151"/>
                      </a:moveTo>
                      <a:cubicBezTo>
                        <a:pt x="480" y="150"/>
                        <a:pt x="478" y="149"/>
                        <a:pt x="477" y="149"/>
                      </a:cubicBezTo>
                      <a:cubicBezTo>
                        <a:pt x="474" y="147"/>
                        <a:pt x="471" y="145"/>
                        <a:pt x="467" y="144"/>
                      </a:cubicBezTo>
                      <a:cubicBezTo>
                        <a:pt x="466" y="148"/>
                        <a:pt x="465" y="152"/>
                        <a:pt x="463" y="156"/>
                      </a:cubicBezTo>
                      <a:cubicBezTo>
                        <a:pt x="466" y="157"/>
                        <a:pt x="469" y="159"/>
                        <a:pt x="472" y="160"/>
                      </a:cubicBezTo>
                      <a:cubicBezTo>
                        <a:pt x="475" y="157"/>
                        <a:pt x="477" y="154"/>
                        <a:pt x="481" y="151"/>
                      </a:cubicBezTo>
                      <a:close/>
                      <a:moveTo>
                        <a:pt x="447" y="268"/>
                      </a:moveTo>
                      <a:cubicBezTo>
                        <a:pt x="446" y="267"/>
                        <a:pt x="446" y="266"/>
                        <a:pt x="445" y="265"/>
                      </a:cubicBezTo>
                      <a:cubicBezTo>
                        <a:pt x="444" y="263"/>
                        <a:pt x="443" y="262"/>
                        <a:pt x="442" y="260"/>
                      </a:cubicBezTo>
                      <a:cubicBezTo>
                        <a:pt x="438" y="261"/>
                        <a:pt x="434" y="261"/>
                        <a:pt x="429" y="262"/>
                      </a:cubicBezTo>
                      <a:cubicBezTo>
                        <a:pt x="430" y="263"/>
                        <a:pt x="430" y="263"/>
                        <a:pt x="431" y="264"/>
                      </a:cubicBezTo>
                      <a:cubicBezTo>
                        <a:pt x="431" y="265"/>
                        <a:pt x="431" y="266"/>
                        <a:pt x="432" y="267"/>
                      </a:cubicBezTo>
                      <a:cubicBezTo>
                        <a:pt x="432" y="268"/>
                        <a:pt x="433" y="269"/>
                        <a:pt x="433" y="271"/>
                      </a:cubicBezTo>
                      <a:cubicBezTo>
                        <a:pt x="435" y="271"/>
                        <a:pt x="437" y="271"/>
                        <a:pt x="438" y="270"/>
                      </a:cubicBezTo>
                      <a:cubicBezTo>
                        <a:pt x="441" y="270"/>
                        <a:pt x="444" y="269"/>
                        <a:pt x="447" y="268"/>
                      </a:cubicBezTo>
                      <a:close/>
                      <a:moveTo>
                        <a:pt x="447" y="210"/>
                      </a:moveTo>
                      <a:cubicBezTo>
                        <a:pt x="458" y="206"/>
                        <a:pt x="466" y="193"/>
                        <a:pt x="457" y="183"/>
                      </a:cubicBezTo>
                      <a:cubicBezTo>
                        <a:pt x="449" y="173"/>
                        <a:pt x="435" y="175"/>
                        <a:pt x="423" y="176"/>
                      </a:cubicBezTo>
                      <a:cubicBezTo>
                        <a:pt x="412" y="178"/>
                        <a:pt x="401" y="181"/>
                        <a:pt x="390" y="184"/>
                      </a:cubicBezTo>
                      <a:cubicBezTo>
                        <a:pt x="380" y="188"/>
                        <a:pt x="369" y="192"/>
                        <a:pt x="359" y="197"/>
                      </a:cubicBezTo>
                      <a:cubicBezTo>
                        <a:pt x="349" y="201"/>
                        <a:pt x="341" y="206"/>
                        <a:pt x="332" y="211"/>
                      </a:cubicBezTo>
                      <a:cubicBezTo>
                        <a:pt x="331" y="214"/>
                        <a:pt x="329" y="217"/>
                        <a:pt x="326" y="219"/>
                      </a:cubicBezTo>
                      <a:cubicBezTo>
                        <a:pt x="330" y="219"/>
                        <a:pt x="334" y="222"/>
                        <a:pt x="336" y="227"/>
                      </a:cubicBezTo>
                      <a:cubicBezTo>
                        <a:pt x="361" y="223"/>
                        <a:pt x="386" y="220"/>
                        <a:pt x="411" y="217"/>
                      </a:cubicBezTo>
                      <a:cubicBezTo>
                        <a:pt x="423" y="215"/>
                        <a:pt x="436" y="215"/>
                        <a:pt x="447" y="210"/>
                      </a:cubicBezTo>
                      <a:close/>
                      <a:moveTo>
                        <a:pt x="461" y="155"/>
                      </a:moveTo>
                      <a:cubicBezTo>
                        <a:pt x="462" y="151"/>
                        <a:pt x="463" y="147"/>
                        <a:pt x="465" y="143"/>
                      </a:cubicBezTo>
                      <a:cubicBezTo>
                        <a:pt x="461" y="142"/>
                        <a:pt x="457" y="141"/>
                        <a:pt x="454" y="141"/>
                      </a:cubicBezTo>
                      <a:cubicBezTo>
                        <a:pt x="450" y="140"/>
                        <a:pt x="446" y="140"/>
                        <a:pt x="443" y="140"/>
                      </a:cubicBezTo>
                      <a:cubicBezTo>
                        <a:pt x="442" y="144"/>
                        <a:pt x="441" y="148"/>
                        <a:pt x="441" y="152"/>
                      </a:cubicBezTo>
                      <a:cubicBezTo>
                        <a:pt x="444" y="152"/>
                        <a:pt x="447" y="152"/>
                        <a:pt x="450" y="153"/>
                      </a:cubicBezTo>
                      <a:cubicBezTo>
                        <a:pt x="449" y="152"/>
                        <a:pt x="449" y="152"/>
                        <a:pt x="450" y="152"/>
                      </a:cubicBezTo>
                      <a:cubicBezTo>
                        <a:pt x="451" y="149"/>
                        <a:pt x="451" y="146"/>
                        <a:pt x="452" y="143"/>
                      </a:cubicBezTo>
                      <a:cubicBezTo>
                        <a:pt x="452" y="142"/>
                        <a:pt x="453" y="142"/>
                        <a:pt x="453" y="142"/>
                      </a:cubicBezTo>
                      <a:cubicBezTo>
                        <a:pt x="454" y="142"/>
                        <a:pt x="454" y="142"/>
                        <a:pt x="454" y="143"/>
                      </a:cubicBezTo>
                      <a:cubicBezTo>
                        <a:pt x="454" y="146"/>
                        <a:pt x="453" y="150"/>
                        <a:pt x="451" y="153"/>
                      </a:cubicBezTo>
                      <a:cubicBezTo>
                        <a:pt x="451" y="153"/>
                        <a:pt x="451" y="153"/>
                        <a:pt x="451" y="153"/>
                      </a:cubicBezTo>
                      <a:cubicBezTo>
                        <a:pt x="455" y="153"/>
                        <a:pt x="458" y="154"/>
                        <a:pt x="461" y="155"/>
                      </a:cubicBezTo>
                      <a:close/>
                      <a:moveTo>
                        <a:pt x="431" y="271"/>
                      </a:moveTo>
                      <a:cubicBezTo>
                        <a:pt x="430" y="270"/>
                        <a:pt x="430" y="269"/>
                        <a:pt x="430" y="267"/>
                      </a:cubicBezTo>
                      <a:cubicBezTo>
                        <a:pt x="429" y="266"/>
                        <a:pt x="429" y="265"/>
                        <a:pt x="429" y="264"/>
                      </a:cubicBezTo>
                      <a:cubicBezTo>
                        <a:pt x="429" y="263"/>
                        <a:pt x="429" y="263"/>
                        <a:pt x="429" y="262"/>
                      </a:cubicBezTo>
                      <a:cubicBezTo>
                        <a:pt x="426" y="262"/>
                        <a:pt x="424" y="262"/>
                        <a:pt x="421" y="262"/>
                      </a:cubicBezTo>
                      <a:cubicBezTo>
                        <a:pt x="421" y="263"/>
                        <a:pt x="421" y="263"/>
                        <a:pt x="420" y="264"/>
                      </a:cubicBezTo>
                      <a:cubicBezTo>
                        <a:pt x="420" y="264"/>
                        <a:pt x="420" y="264"/>
                        <a:pt x="420" y="264"/>
                      </a:cubicBezTo>
                      <a:cubicBezTo>
                        <a:pt x="420" y="265"/>
                        <a:pt x="420" y="266"/>
                        <a:pt x="421" y="267"/>
                      </a:cubicBezTo>
                      <a:cubicBezTo>
                        <a:pt x="421" y="268"/>
                        <a:pt x="421" y="270"/>
                        <a:pt x="421" y="271"/>
                      </a:cubicBezTo>
                      <a:cubicBezTo>
                        <a:pt x="424" y="271"/>
                        <a:pt x="428" y="271"/>
                        <a:pt x="431" y="271"/>
                      </a:cubicBezTo>
                      <a:close/>
                      <a:moveTo>
                        <a:pt x="419" y="271"/>
                      </a:moveTo>
                      <a:cubicBezTo>
                        <a:pt x="418" y="270"/>
                        <a:pt x="418" y="269"/>
                        <a:pt x="418" y="268"/>
                      </a:cubicBezTo>
                      <a:cubicBezTo>
                        <a:pt x="418" y="266"/>
                        <a:pt x="417" y="265"/>
                        <a:pt x="418" y="263"/>
                      </a:cubicBezTo>
                      <a:cubicBezTo>
                        <a:pt x="418" y="263"/>
                        <a:pt x="418" y="263"/>
                        <a:pt x="418" y="262"/>
                      </a:cubicBezTo>
                      <a:cubicBezTo>
                        <a:pt x="418" y="262"/>
                        <a:pt x="418" y="262"/>
                        <a:pt x="418" y="262"/>
                      </a:cubicBezTo>
                      <a:cubicBezTo>
                        <a:pt x="414" y="263"/>
                        <a:pt x="410" y="263"/>
                        <a:pt x="406" y="262"/>
                      </a:cubicBezTo>
                      <a:cubicBezTo>
                        <a:pt x="407" y="264"/>
                        <a:pt x="407" y="265"/>
                        <a:pt x="407" y="267"/>
                      </a:cubicBezTo>
                      <a:cubicBezTo>
                        <a:pt x="407" y="268"/>
                        <a:pt x="408" y="269"/>
                        <a:pt x="408" y="270"/>
                      </a:cubicBezTo>
                      <a:cubicBezTo>
                        <a:pt x="412" y="271"/>
                        <a:pt x="415" y="271"/>
                        <a:pt x="419" y="271"/>
                      </a:cubicBezTo>
                      <a:close/>
                      <a:moveTo>
                        <a:pt x="438" y="152"/>
                      </a:moveTo>
                      <a:cubicBezTo>
                        <a:pt x="438" y="148"/>
                        <a:pt x="439" y="144"/>
                        <a:pt x="440" y="140"/>
                      </a:cubicBezTo>
                      <a:cubicBezTo>
                        <a:pt x="437" y="140"/>
                        <a:pt x="433" y="140"/>
                        <a:pt x="429" y="141"/>
                      </a:cubicBezTo>
                      <a:cubicBezTo>
                        <a:pt x="430" y="145"/>
                        <a:pt x="429" y="149"/>
                        <a:pt x="428" y="153"/>
                      </a:cubicBezTo>
                      <a:cubicBezTo>
                        <a:pt x="432" y="153"/>
                        <a:pt x="435" y="152"/>
                        <a:pt x="438" y="152"/>
                      </a:cubicBezTo>
                      <a:close/>
                      <a:moveTo>
                        <a:pt x="405" y="270"/>
                      </a:moveTo>
                      <a:cubicBezTo>
                        <a:pt x="405" y="269"/>
                        <a:pt x="405" y="268"/>
                        <a:pt x="405" y="267"/>
                      </a:cubicBezTo>
                      <a:cubicBezTo>
                        <a:pt x="405" y="266"/>
                        <a:pt x="405" y="264"/>
                        <a:pt x="405" y="262"/>
                      </a:cubicBezTo>
                      <a:cubicBezTo>
                        <a:pt x="402" y="262"/>
                        <a:pt x="399" y="262"/>
                        <a:pt x="397" y="262"/>
                      </a:cubicBezTo>
                      <a:cubicBezTo>
                        <a:pt x="397" y="263"/>
                        <a:pt x="397" y="264"/>
                        <a:pt x="397" y="265"/>
                      </a:cubicBezTo>
                      <a:cubicBezTo>
                        <a:pt x="397" y="266"/>
                        <a:pt x="397" y="267"/>
                        <a:pt x="396" y="269"/>
                      </a:cubicBezTo>
                      <a:cubicBezTo>
                        <a:pt x="399" y="269"/>
                        <a:pt x="402" y="270"/>
                        <a:pt x="405" y="270"/>
                      </a:cubicBezTo>
                      <a:close/>
                      <a:moveTo>
                        <a:pt x="427" y="153"/>
                      </a:moveTo>
                      <a:cubicBezTo>
                        <a:pt x="427" y="149"/>
                        <a:pt x="426" y="145"/>
                        <a:pt x="427" y="141"/>
                      </a:cubicBezTo>
                      <a:cubicBezTo>
                        <a:pt x="424" y="142"/>
                        <a:pt x="420" y="143"/>
                        <a:pt x="416" y="144"/>
                      </a:cubicBezTo>
                      <a:cubicBezTo>
                        <a:pt x="417" y="145"/>
                        <a:pt x="416" y="147"/>
                        <a:pt x="416" y="149"/>
                      </a:cubicBezTo>
                      <a:cubicBezTo>
                        <a:pt x="417" y="151"/>
                        <a:pt x="417" y="153"/>
                        <a:pt x="417" y="156"/>
                      </a:cubicBezTo>
                      <a:cubicBezTo>
                        <a:pt x="420" y="155"/>
                        <a:pt x="423" y="154"/>
                        <a:pt x="427" y="153"/>
                      </a:cubicBezTo>
                      <a:close/>
                      <a:moveTo>
                        <a:pt x="394" y="268"/>
                      </a:moveTo>
                      <a:cubicBezTo>
                        <a:pt x="394" y="267"/>
                        <a:pt x="394" y="266"/>
                        <a:pt x="394" y="265"/>
                      </a:cubicBezTo>
                      <a:cubicBezTo>
                        <a:pt x="395" y="264"/>
                        <a:pt x="395" y="263"/>
                        <a:pt x="395" y="262"/>
                      </a:cubicBezTo>
                      <a:cubicBezTo>
                        <a:pt x="392" y="262"/>
                        <a:pt x="389" y="261"/>
                        <a:pt x="386" y="261"/>
                      </a:cubicBezTo>
                      <a:cubicBezTo>
                        <a:pt x="386" y="263"/>
                        <a:pt x="386" y="265"/>
                        <a:pt x="386" y="267"/>
                      </a:cubicBezTo>
                      <a:cubicBezTo>
                        <a:pt x="386" y="267"/>
                        <a:pt x="387" y="267"/>
                        <a:pt x="387" y="267"/>
                      </a:cubicBezTo>
                      <a:cubicBezTo>
                        <a:pt x="389" y="267"/>
                        <a:pt x="392" y="268"/>
                        <a:pt x="394" y="268"/>
                      </a:cubicBezTo>
                      <a:close/>
                      <a:moveTo>
                        <a:pt x="415" y="156"/>
                      </a:moveTo>
                      <a:cubicBezTo>
                        <a:pt x="415" y="156"/>
                        <a:pt x="415" y="156"/>
                        <a:pt x="415" y="156"/>
                      </a:cubicBezTo>
                      <a:cubicBezTo>
                        <a:pt x="414" y="154"/>
                        <a:pt x="414" y="151"/>
                        <a:pt x="414" y="149"/>
                      </a:cubicBezTo>
                      <a:cubicBezTo>
                        <a:pt x="414" y="148"/>
                        <a:pt x="413" y="146"/>
                        <a:pt x="414" y="144"/>
                      </a:cubicBezTo>
                      <a:cubicBezTo>
                        <a:pt x="410" y="145"/>
                        <a:pt x="407" y="147"/>
                        <a:pt x="404" y="148"/>
                      </a:cubicBezTo>
                      <a:cubicBezTo>
                        <a:pt x="406" y="151"/>
                        <a:pt x="404" y="157"/>
                        <a:pt x="402" y="160"/>
                      </a:cubicBezTo>
                      <a:cubicBezTo>
                        <a:pt x="406" y="159"/>
                        <a:pt x="411" y="157"/>
                        <a:pt x="415" y="156"/>
                      </a:cubicBezTo>
                      <a:close/>
                      <a:moveTo>
                        <a:pt x="383" y="266"/>
                      </a:moveTo>
                      <a:cubicBezTo>
                        <a:pt x="383" y="264"/>
                        <a:pt x="383" y="263"/>
                        <a:pt x="383" y="261"/>
                      </a:cubicBezTo>
                      <a:cubicBezTo>
                        <a:pt x="380" y="260"/>
                        <a:pt x="376" y="260"/>
                        <a:pt x="372" y="259"/>
                      </a:cubicBezTo>
                      <a:cubicBezTo>
                        <a:pt x="372" y="260"/>
                        <a:pt x="372" y="261"/>
                        <a:pt x="372" y="262"/>
                      </a:cubicBezTo>
                      <a:cubicBezTo>
                        <a:pt x="372" y="262"/>
                        <a:pt x="372" y="263"/>
                        <a:pt x="372" y="263"/>
                      </a:cubicBezTo>
                      <a:cubicBezTo>
                        <a:pt x="376" y="264"/>
                        <a:pt x="380" y="265"/>
                        <a:pt x="383" y="266"/>
                      </a:cubicBezTo>
                      <a:close/>
                      <a:moveTo>
                        <a:pt x="400" y="160"/>
                      </a:moveTo>
                      <a:cubicBezTo>
                        <a:pt x="401" y="157"/>
                        <a:pt x="401" y="155"/>
                        <a:pt x="401" y="153"/>
                      </a:cubicBezTo>
                      <a:cubicBezTo>
                        <a:pt x="401" y="152"/>
                        <a:pt x="401" y="150"/>
                        <a:pt x="401" y="149"/>
                      </a:cubicBezTo>
                      <a:cubicBezTo>
                        <a:pt x="400" y="150"/>
                        <a:pt x="398" y="150"/>
                        <a:pt x="397" y="151"/>
                      </a:cubicBezTo>
                      <a:cubicBezTo>
                        <a:pt x="395" y="152"/>
                        <a:pt x="392" y="153"/>
                        <a:pt x="389" y="155"/>
                      </a:cubicBezTo>
                      <a:cubicBezTo>
                        <a:pt x="390" y="158"/>
                        <a:pt x="390" y="162"/>
                        <a:pt x="389" y="165"/>
                      </a:cubicBezTo>
                      <a:cubicBezTo>
                        <a:pt x="393" y="164"/>
                        <a:pt x="397" y="162"/>
                        <a:pt x="401" y="161"/>
                      </a:cubicBezTo>
                      <a:cubicBezTo>
                        <a:pt x="400" y="161"/>
                        <a:pt x="400" y="160"/>
                        <a:pt x="400" y="160"/>
                      </a:cubicBezTo>
                      <a:close/>
                      <a:moveTo>
                        <a:pt x="370" y="259"/>
                      </a:moveTo>
                      <a:cubicBezTo>
                        <a:pt x="366" y="258"/>
                        <a:pt x="363" y="257"/>
                        <a:pt x="359" y="256"/>
                      </a:cubicBezTo>
                      <a:cubicBezTo>
                        <a:pt x="359" y="257"/>
                        <a:pt x="359" y="259"/>
                        <a:pt x="358" y="260"/>
                      </a:cubicBezTo>
                      <a:cubicBezTo>
                        <a:pt x="362" y="261"/>
                        <a:pt x="366" y="262"/>
                        <a:pt x="369" y="263"/>
                      </a:cubicBezTo>
                      <a:cubicBezTo>
                        <a:pt x="369" y="261"/>
                        <a:pt x="370" y="260"/>
                        <a:pt x="370" y="259"/>
                      </a:cubicBezTo>
                      <a:close/>
                      <a:moveTo>
                        <a:pt x="387" y="166"/>
                      </a:moveTo>
                      <a:cubicBezTo>
                        <a:pt x="387" y="164"/>
                        <a:pt x="387" y="162"/>
                        <a:pt x="387" y="160"/>
                      </a:cubicBezTo>
                      <a:cubicBezTo>
                        <a:pt x="387" y="159"/>
                        <a:pt x="387" y="157"/>
                        <a:pt x="386" y="156"/>
                      </a:cubicBezTo>
                      <a:cubicBezTo>
                        <a:pt x="383" y="158"/>
                        <a:pt x="379" y="160"/>
                        <a:pt x="376" y="162"/>
                      </a:cubicBezTo>
                      <a:cubicBezTo>
                        <a:pt x="376" y="163"/>
                        <a:pt x="376" y="164"/>
                        <a:pt x="376" y="165"/>
                      </a:cubicBezTo>
                      <a:cubicBezTo>
                        <a:pt x="377" y="167"/>
                        <a:pt x="377" y="169"/>
                        <a:pt x="377" y="171"/>
                      </a:cubicBezTo>
                      <a:cubicBezTo>
                        <a:pt x="380" y="169"/>
                        <a:pt x="384" y="168"/>
                        <a:pt x="387" y="166"/>
                      </a:cubicBezTo>
                      <a:close/>
                      <a:moveTo>
                        <a:pt x="400" y="97"/>
                      </a:moveTo>
                      <a:cubicBezTo>
                        <a:pt x="402" y="92"/>
                        <a:pt x="403" y="88"/>
                        <a:pt x="404" y="84"/>
                      </a:cubicBezTo>
                      <a:cubicBezTo>
                        <a:pt x="403" y="84"/>
                        <a:pt x="401" y="83"/>
                        <a:pt x="399" y="83"/>
                      </a:cubicBezTo>
                      <a:cubicBezTo>
                        <a:pt x="397" y="83"/>
                        <a:pt x="395" y="83"/>
                        <a:pt x="393" y="81"/>
                      </a:cubicBezTo>
                      <a:cubicBezTo>
                        <a:pt x="393" y="81"/>
                        <a:pt x="393" y="81"/>
                        <a:pt x="393" y="81"/>
                      </a:cubicBezTo>
                      <a:cubicBezTo>
                        <a:pt x="393" y="81"/>
                        <a:pt x="393" y="80"/>
                        <a:pt x="393" y="80"/>
                      </a:cubicBezTo>
                      <a:cubicBezTo>
                        <a:pt x="395" y="79"/>
                        <a:pt x="397" y="80"/>
                        <a:pt x="399" y="80"/>
                      </a:cubicBezTo>
                      <a:cubicBezTo>
                        <a:pt x="401" y="80"/>
                        <a:pt x="403" y="81"/>
                        <a:pt x="405" y="81"/>
                      </a:cubicBezTo>
                      <a:cubicBezTo>
                        <a:pt x="406" y="77"/>
                        <a:pt x="406" y="73"/>
                        <a:pt x="406" y="70"/>
                      </a:cubicBezTo>
                      <a:cubicBezTo>
                        <a:pt x="404" y="70"/>
                        <a:pt x="402" y="69"/>
                        <a:pt x="401" y="69"/>
                      </a:cubicBezTo>
                      <a:cubicBezTo>
                        <a:pt x="398" y="69"/>
                        <a:pt x="395" y="68"/>
                        <a:pt x="392" y="68"/>
                      </a:cubicBezTo>
                      <a:cubicBezTo>
                        <a:pt x="392" y="68"/>
                        <a:pt x="392" y="68"/>
                        <a:pt x="392" y="68"/>
                      </a:cubicBezTo>
                      <a:cubicBezTo>
                        <a:pt x="393" y="72"/>
                        <a:pt x="393" y="76"/>
                        <a:pt x="392" y="81"/>
                      </a:cubicBezTo>
                      <a:cubicBezTo>
                        <a:pt x="391" y="84"/>
                        <a:pt x="390" y="88"/>
                        <a:pt x="389" y="92"/>
                      </a:cubicBezTo>
                      <a:cubicBezTo>
                        <a:pt x="393" y="93"/>
                        <a:pt x="397" y="95"/>
                        <a:pt x="400" y="97"/>
                      </a:cubicBezTo>
                      <a:close/>
                      <a:moveTo>
                        <a:pt x="394" y="110"/>
                      </a:moveTo>
                      <a:cubicBezTo>
                        <a:pt x="396" y="107"/>
                        <a:pt x="398" y="103"/>
                        <a:pt x="400" y="99"/>
                      </a:cubicBezTo>
                      <a:cubicBezTo>
                        <a:pt x="396" y="98"/>
                        <a:pt x="392" y="96"/>
                        <a:pt x="388" y="94"/>
                      </a:cubicBezTo>
                      <a:cubicBezTo>
                        <a:pt x="387" y="98"/>
                        <a:pt x="385" y="102"/>
                        <a:pt x="382" y="106"/>
                      </a:cubicBezTo>
                      <a:cubicBezTo>
                        <a:pt x="386" y="108"/>
                        <a:pt x="390" y="109"/>
                        <a:pt x="394" y="110"/>
                      </a:cubicBezTo>
                      <a:cubicBezTo>
                        <a:pt x="394" y="110"/>
                        <a:pt x="394" y="110"/>
                        <a:pt x="394" y="110"/>
                      </a:cubicBezTo>
                      <a:close/>
                      <a:moveTo>
                        <a:pt x="401" y="66"/>
                      </a:moveTo>
                      <a:cubicBezTo>
                        <a:pt x="403" y="66"/>
                        <a:pt x="404" y="66"/>
                        <a:pt x="406" y="67"/>
                      </a:cubicBezTo>
                      <a:cubicBezTo>
                        <a:pt x="405" y="61"/>
                        <a:pt x="404" y="55"/>
                        <a:pt x="401" y="50"/>
                      </a:cubicBezTo>
                      <a:cubicBezTo>
                        <a:pt x="399" y="51"/>
                        <a:pt x="397" y="52"/>
                        <a:pt x="395" y="53"/>
                      </a:cubicBezTo>
                      <a:cubicBezTo>
                        <a:pt x="393" y="54"/>
                        <a:pt x="391" y="55"/>
                        <a:pt x="389" y="56"/>
                      </a:cubicBezTo>
                      <a:cubicBezTo>
                        <a:pt x="391" y="59"/>
                        <a:pt x="391" y="63"/>
                        <a:pt x="392" y="66"/>
                      </a:cubicBezTo>
                      <a:cubicBezTo>
                        <a:pt x="392" y="66"/>
                        <a:pt x="392" y="66"/>
                        <a:pt x="393" y="66"/>
                      </a:cubicBezTo>
                      <a:cubicBezTo>
                        <a:pt x="396" y="66"/>
                        <a:pt x="398" y="66"/>
                        <a:pt x="401" y="66"/>
                      </a:cubicBezTo>
                      <a:close/>
                      <a:moveTo>
                        <a:pt x="393" y="112"/>
                      </a:moveTo>
                      <a:cubicBezTo>
                        <a:pt x="389" y="111"/>
                        <a:pt x="385" y="110"/>
                        <a:pt x="381" y="108"/>
                      </a:cubicBezTo>
                      <a:cubicBezTo>
                        <a:pt x="379" y="111"/>
                        <a:pt x="377" y="115"/>
                        <a:pt x="375" y="118"/>
                      </a:cubicBezTo>
                      <a:cubicBezTo>
                        <a:pt x="378" y="120"/>
                        <a:pt x="382" y="121"/>
                        <a:pt x="386" y="122"/>
                      </a:cubicBezTo>
                      <a:cubicBezTo>
                        <a:pt x="388" y="119"/>
                        <a:pt x="390" y="115"/>
                        <a:pt x="393" y="112"/>
                      </a:cubicBezTo>
                      <a:close/>
                      <a:moveTo>
                        <a:pt x="357" y="257"/>
                      </a:moveTo>
                      <a:cubicBezTo>
                        <a:pt x="357" y="257"/>
                        <a:pt x="357" y="256"/>
                        <a:pt x="357" y="256"/>
                      </a:cubicBezTo>
                      <a:cubicBezTo>
                        <a:pt x="352" y="254"/>
                        <a:pt x="347" y="252"/>
                        <a:pt x="342" y="250"/>
                      </a:cubicBezTo>
                      <a:cubicBezTo>
                        <a:pt x="342" y="251"/>
                        <a:pt x="342" y="252"/>
                        <a:pt x="342" y="253"/>
                      </a:cubicBezTo>
                      <a:cubicBezTo>
                        <a:pt x="342" y="254"/>
                        <a:pt x="342" y="255"/>
                        <a:pt x="342" y="255"/>
                      </a:cubicBezTo>
                      <a:cubicBezTo>
                        <a:pt x="347" y="257"/>
                        <a:pt x="351" y="258"/>
                        <a:pt x="356" y="259"/>
                      </a:cubicBezTo>
                      <a:cubicBezTo>
                        <a:pt x="356" y="259"/>
                        <a:pt x="357" y="258"/>
                        <a:pt x="357" y="257"/>
                      </a:cubicBezTo>
                      <a:close/>
                      <a:moveTo>
                        <a:pt x="310" y="451"/>
                      </a:moveTo>
                      <a:cubicBezTo>
                        <a:pt x="312" y="447"/>
                        <a:pt x="313" y="443"/>
                        <a:pt x="314" y="438"/>
                      </a:cubicBezTo>
                      <a:cubicBezTo>
                        <a:pt x="310" y="440"/>
                        <a:pt x="305" y="438"/>
                        <a:pt x="302" y="436"/>
                      </a:cubicBezTo>
                      <a:cubicBezTo>
                        <a:pt x="301" y="436"/>
                        <a:pt x="301" y="436"/>
                        <a:pt x="301" y="436"/>
                      </a:cubicBezTo>
                      <a:cubicBezTo>
                        <a:pt x="301" y="440"/>
                        <a:pt x="300" y="445"/>
                        <a:pt x="298" y="449"/>
                      </a:cubicBezTo>
                      <a:cubicBezTo>
                        <a:pt x="301" y="449"/>
                        <a:pt x="303" y="450"/>
                        <a:pt x="305" y="450"/>
                      </a:cubicBezTo>
                      <a:cubicBezTo>
                        <a:pt x="307" y="451"/>
                        <a:pt x="309" y="451"/>
                        <a:pt x="310" y="451"/>
                      </a:cubicBezTo>
                      <a:close/>
                      <a:moveTo>
                        <a:pt x="314" y="436"/>
                      </a:moveTo>
                      <a:cubicBezTo>
                        <a:pt x="315" y="431"/>
                        <a:pt x="315" y="426"/>
                        <a:pt x="315" y="421"/>
                      </a:cubicBezTo>
                      <a:cubicBezTo>
                        <a:pt x="315" y="418"/>
                        <a:pt x="314" y="415"/>
                        <a:pt x="314" y="412"/>
                      </a:cubicBezTo>
                      <a:cubicBezTo>
                        <a:pt x="310" y="412"/>
                        <a:pt x="305" y="412"/>
                        <a:pt x="301" y="411"/>
                      </a:cubicBezTo>
                      <a:cubicBezTo>
                        <a:pt x="301" y="414"/>
                        <a:pt x="301" y="418"/>
                        <a:pt x="301" y="421"/>
                      </a:cubicBezTo>
                      <a:cubicBezTo>
                        <a:pt x="303" y="421"/>
                        <a:pt x="305" y="421"/>
                        <a:pt x="307" y="421"/>
                      </a:cubicBezTo>
                      <a:cubicBezTo>
                        <a:pt x="309" y="421"/>
                        <a:pt x="310" y="420"/>
                        <a:pt x="312" y="420"/>
                      </a:cubicBezTo>
                      <a:cubicBezTo>
                        <a:pt x="313" y="420"/>
                        <a:pt x="313" y="420"/>
                        <a:pt x="313" y="421"/>
                      </a:cubicBezTo>
                      <a:cubicBezTo>
                        <a:pt x="313" y="421"/>
                        <a:pt x="313" y="422"/>
                        <a:pt x="313" y="422"/>
                      </a:cubicBezTo>
                      <a:cubicBezTo>
                        <a:pt x="310" y="424"/>
                        <a:pt x="305" y="424"/>
                        <a:pt x="302" y="423"/>
                      </a:cubicBezTo>
                      <a:cubicBezTo>
                        <a:pt x="302" y="427"/>
                        <a:pt x="302" y="431"/>
                        <a:pt x="301" y="435"/>
                      </a:cubicBezTo>
                      <a:cubicBezTo>
                        <a:pt x="301" y="434"/>
                        <a:pt x="302" y="434"/>
                        <a:pt x="302" y="434"/>
                      </a:cubicBezTo>
                      <a:cubicBezTo>
                        <a:pt x="304" y="435"/>
                        <a:pt x="306" y="436"/>
                        <a:pt x="309" y="436"/>
                      </a:cubicBezTo>
                      <a:cubicBezTo>
                        <a:pt x="310" y="436"/>
                        <a:pt x="312" y="435"/>
                        <a:pt x="314" y="436"/>
                      </a:cubicBezTo>
                      <a:close/>
                      <a:moveTo>
                        <a:pt x="375" y="171"/>
                      </a:moveTo>
                      <a:cubicBezTo>
                        <a:pt x="375" y="170"/>
                        <a:pt x="374" y="168"/>
                        <a:pt x="374" y="166"/>
                      </a:cubicBezTo>
                      <a:cubicBezTo>
                        <a:pt x="374" y="165"/>
                        <a:pt x="374" y="164"/>
                        <a:pt x="374" y="163"/>
                      </a:cubicBezTo>
                      <a:cubicBezTo>
                        <a:pt x="369" y="166"/>
                        <a:pt x="365" y="169"/>
                        <a:pt x="361" y="171"/>
                      </a:cubicBezTo>
                      <a:cubicBezTo>
                        <a:pt x="357" y="174"/>
                        <a:pt x="353" y="176"/>
                        <a:pt x="350" y="178"/>
                      </a:cubicBezTo>
                      <a:cubicBezTo>
                        <a:pt x="350" y="179"/>
                        <a:pt x="350" y="179"/>
                        <a:pt x="350" y="179"/>
                      </a:cubicBezTo>
                      <a:cubicBezTo>
                        <a:pt x="351" y="180"/>
                        <a:pt x="351" y="181"/>
                        <a:pt x="352" y="182"/>
                      </a:cubicBezTo>
                      <a:cubicBezTo>
                        <a:pt x="352" y="182"/>
                        <a:pt x="352" y="183"/>
                        <a:pt x="353" y="184"/>
                      </a:cubicBezTo>
                      <a:cubicBezTo>
                        <a:pt x="356" y="182"/>
                        <a:pt x="359" y="180"/>
                        <a:pt x="363" y="178"/>
                      </a:cubicBezTo>
                      <a:cubicBezTo>
                        <a:pt x="363" y="177"/>
                        <a:pt x="363" y="176"/>
                        <a:pt x="362" y="176"/>
                      </a:cubicBezTo>
                      <a:cubicBezTo>
                        <a:pt x="362" y="175"/>
                        <a:pt x="362" y="174"/>
                        <a:pt x="362" y="174"/>
                      </a:cubicBezTo>
                      <a:cubicBezTo>
                        <a:pt x="361" y="174"/>
                        <a:pt x="361" y="173"/>
                        <a:pt x="361" y="173"/>
                      </a:cubicBezTo>
                      <a:cubicBezTo>
                        <a:pt x="361" y="172"/>
                        <a:pt x="361" y="172"/>
                        <a:pt x="361" y="172"/>
                      </a:cubicBezTo>
                      <a:cubicBezTo>
                        <a:pt x="361" y="172"/>
                        <a:pt x="361" y="172"/>
                        <a:pt x="361" y="172"/>
                      </a:cubicBezTo>
                      <a:cubicBezTo>
                        <a:pt x="362" y="172"/>
                        <a:pt x="362" y="172"/>
                        <a:pt x="362" y="172"/>
                      </a:cubicBezTo>
                      <a:cubicBezTo>
                        <a:pt x="363" y="173"/>
                        <a:pt x="363" y="173"/>
                        <a:pt x="363" y="173"/>
                      </a:cubicBezTo>
                      <a:cubicBezTo>
                        <a:pt x="364" y="174"/>
                        <a:pt x="364" y="174"/>
                        <a:pt x="364" y="175"/>
                      </a:cubicBezTo>
                      <a:cubicBezTo>
                        <a:pt x="365" y="176"/>
                        <a:pt x="365" y="176"/>
                        <a:pt x="365" y="177"/>
                      </a:cubicBezTo>
                      <a:cubicBezTo>
                        <a:pt x="368" y="175"/>
                        <a:pt x="372" y="173"/>
                        <a:pt x="375" y="171"/>
                      </a:cubicBezTo>
                      <a:close/>
                      <a:moveTo>
                        <a:pt x="379" y="131"/>
                      </a:moveTo>
                      <a:cubicBezTo>
                        <a:pt x="381" y="129"/>
                        <a:pt x="383" y="126"/>
                        <a:pt x="385" y="124"/>
                      </a:cubicBezTo>
                      <a:cubicBezTo>
                        <a:pt x="381" y="123"/>
                        <a:pt x="377" y="121"/>
                        <a:pt x="374" y="119"/>
                      </a:cubicBezTo>
                      <a:cubicBezTo>
                        <a:pt x="372" y="122"/>
                        <a:pt x="369" y="125"/>
                        <a:pt x="367" y="128"/>
                      </a:cubicBezTo>
                      <a:cubicBezTo>
                        <a:pt x="371" y="129"/>
                        <a:pt x="375" y="130"/>
                        <a:pt x="379" y="131"/>
                      </a:cubicBezTo>
                      <a:close/>
                      <a:moveTo>
                        <a:pt x="295" y="469"/>
                      </a:moveTo>
                      <a:cubicBezTo>
                        <a:pt x="302" y="465"/>
                        <a:pt x="306" y="460"/>
                        <a:pt x="309" y="454"/>
                      </a:cubicBezTo>
                      <a:cubicBezTo>
                        <a:pt x="308" y="454"/>
                        <a:pt x="306" y="454"/>
                        <a:pt x="305" y="453"/>
                      </a:cubicBezTo>
                      <a:cubicBezTo>
                        <a:pt x="302" y="453"/>
                        <a:pt x="300" y="452"/>
                        <a:pt x="298" y="451"/>
                      </a:cubicBezTo>
                      <a:cubicBezTo>
                        <a:pt x="296" y="456"/>
                        <a:pt x="293" y="460"/>
                        <a:pt x="290" y="463"/>
                      </a:cubicBezTo>
                      <a:cubicBezTo>
                        <a:pt x="292" y="465"/>
                        <a:pt x="294" y="466"/>
                        <a:pt x="295" y="468"/>
                      </a:cubicBezTo>
                      <a:cubicBezTo>
                        <a:pt x="296" y="468"/>
                        <a:pt x="296" y="469"/>
                        <a:pt x="295" y="469"/>
                      </a:cubicBezTo>
                      <a:cubicBezTo>
                        <a:pt x="295" y="469"/>
                        <a:pt x="294" y="469"/>
                        <a:pt x="294" y="469"/>
                      </a:cubicBezTo>
                      <a:cubicBezTo>
                        <a:pt x="293" y="469"/>
                        <a:pt x="292" y="468"/>
                        <a:pt x="291" y="467"/>
                      </a:cubicBezTo>
                      <a:cubicBezTo>
                        <a:pt x="288" y="465"/>
                        <a:pt x="288" y="465"/>
                        <a:pt x="288" y="465"/>
                      </a:cubicBezTo>
                      <a:cubicBezTo>
                        <a:pt x="286" y="467"/>
                        <a:pt x="284" y="468"/>
                        <a:pt x="282" y="470"/>
                      </a:cubicBezTo>
                      <a:cubicBezTo>
                        <a:pt x="280" y="471"/>
                        <a:pt x="279" y="471"/>
                        <a:pt x="277" y="472"/>
                      </a:cubicBezTo>
                      <a:cubicBezTo>
                        <a:pt x="278" y="473"/>
                        <a:pt x="278" y="473"/>
                        <a:pt x="278" y="474"/>
                      </a:cubicBezTo>
                      <a:cubicBezTo>
                        <a:pt x="279" y="475"/>
                        <a:pt x="280" y="476"/>
                        <a:pt x="280" y="477"/>
                      </a:cubicBezTo>
                      <a:cubicBezTo>
                        <a:pt x="285" y="475"/>
                        <a:pt x="290" y="472"/>
                        <a:pt x="295" y="469"/>
                      </a:cubicBezTo>
                      <a:cubicBezTo>
                        <a:pt x="295" y="469"/>
                        <a:pt x="295" y="469"/>
                        <a:pt x="295" y="469"/>
                      </a:cubicBezTo>
                      <a:close/>
                      <a:moveTo>
                        <a:pt x="378" y="133"/>
                      </a:moveTo>
                      <a:cubicBezTo>
                        <a:pt x="374" y="132"/>
                        <a:pt x="370" y="131"/>
                        <a:pt x="366" y="129"/>
                      </a:cubicBezTo>
                      <a:cubicBezTo>
                        <a:pt x="364" y="132"/>
                        <a:pt x="362" y="135"/>
                        <a:pt x="360" y="137"/>
                      </a:cubicBezTo>
                      <a:cubicBezTo>
                        <a:pt x="357" y="140"/>
                        <a:pt x="355" y="144"/>
                        <a:pt x="352" y="147"/>
                      </a:cubicBezTo>
                      <a:cubicBezTo>
                        <a:pt x="355" y="148"/>
                        <a:pt x="359" y="149"/>
                        <a:pt x="362" y="151"/>
                      </a:cubicBezTo>
                      <a:cubicBezTo>
                        <a:pt x="362" y="151"/>
                        <a:pt x="362" y="151"/>
                        <a:pt x="362" y="151"/>
                      </a:cubicBezTo>
                      <a:cubicBezTo>
                        <a:pt x="365" y="148"/>
                        <a:pt x="367" y="146"/>
                        <a:pt x="369" y="143"/>
                      </a:cubicBezTo>
                      <a:cubicBezTo>
                        <a:pt x="366" y="143"/>
                        <a:pt x="363" y="141"/>
                        <a:pt x="361" y="139"/>
                      </a:cubicBezTo>
                      <a:cubicBezTo>
                        <a:pt x="360" y="139"/>
                        <a:pt x="360" y="138"/>
                        <a:pt x="361" y="138"/>
                      </a:cubicBezTo>
                      <a:cubicBezTo>
                        <a:pt x="361" y="137"/>
                        <a:pt x="361" y="137"/>
                        <a:pt x="362" y="138"/>
                      </a:cubicBezTo>
                      <a:cubicBezTo>
                        <a:pt x="363" y="139"/>
                        <a:pt x="365" y="139"/>
                        <a:pt x="366" y="140"/>
                      </a:cubicBezTo>
                      <a:cubicBezTo>
                        <a:pt x="368" y="140"/>
                        <a:pt x="369" y="140"/>
                        <a:pt x="371" y="141"/>
                      </a:cubicBezTo>
                      <a:cubicBezTo>
                        <a:pt x="371" y="141"/>
                        <a:pt x="371" y="141"/>
                        <a:pt x="371" y="141"/>
                      </a:cubicBezTo>
                      <a:cubicBezTo>
                        <a:pt x="373" y="138"/>
                        <a:pt x="376" y="136"/>
                        <a:pt x="378" y="133"/>
                      </a:cubicBezTo>
                      <a:close/>
                      <a:moveTo>
                        <a:pt x="400" y="48"/>
                      </a:moveTo>
                      <a:cubicBezTo>
                        <a:pt x="399" y="46"/>
                        <a:pt x="398" y="44"/>
                        <a:pt x="397" y="42"/>
                      </a:cubicBezTo>
                      <a:cubicBezTo>
                        <a:pt x="397" y="40"/>
                        <a:pt x="396" y="39"/>
                        <a:pt x="395" y="38"/>
                      </a:cubicBezTo>
                      <a:cubicBezTo>
                        <a:pt x="393" y="39"/>
                        <a:pt x="391" y="40"/>
                        <a:pt x="389" y="41"/>
                      </a:cubicBezTo>
                      <a:cubicBezTo>
                        <a:pt x="387" y="43"/>
                        <a:pt x="385" y="44"/>
                        <a:pt x="384" y="46"/>
                      </a:cubicBezTo>
                      <a:cubicBezTo>
                        <a:pt x="384" y="47"/>
                        <a:pt x="385" y="48"/>
                        <a:pt x="386" y="49"/>
                      </a:cubicBezTo>
                      <a:cubicBezTo>
                        <a:pt x="387" y="51"/>
                        <a:pt x="388" y="53"/>
                        <a:pt x="388" y="54"/>
                      </a:cubicBezTo>
                      <a:cubicBezTo>
                        <a:pt x="390" y="53"/>
                        <a:pt x="392" y="52"/>
                        <a:pt x="394" y="51"/>
                      </a:cubicBezTo>
                      <a:cubicBezTo>
                        <a:pt x="396" y="50"/>
                        <a:pt x="398" y="48"/>
                        <a:pt x="400" y="48"/>
                      </a:cubicBezTo>
                      <a:close/>
                      <a:moveTo>
                        <a:pt x="388" y="84"/>
                      </a:moveTo>
                      <a:cubicBezTo>
                        <a:pt x="391" y="70"/>
                        <a:pt x="387" y="58"/>
                        <a:pt x="379" y="47"/>
                      </a:cubicBezTo>
                      <a:cubicBezTo>
                        <a:pt x="373" y="38"/>
                        <a:pt x="363" y="30"/>
                        <a:pt x="353" y="25"/>
                      </a:cubicBezTo>
                      <a:cubicBezTo>
                        <a:pt x="352" y="26"/>
                        <a:pt x="352" y="25"/>
                        <a:pt x="352" y="25"/>
                      </a:cubicBezTo>
                      <a:cubicBezTo>
                        <a:pt x="342" y="21"/>
                        <a:pt x="331" y="21"/>
                        <a:pt x="321" y="25"/>
                      </a:cubicBezTo>
                      <a:cubicBezTo>
                        <a:pt x="297" y="35"/>
                        <a:pt x="288" y="63"/>
                        <a:pt x="282" y="87"/>
                      </a:cubicBezTo>
                      <a:cubicBezTo>
                        <a:pt x="280" y="94"/>
                        <a:pt x="279" y="102"/>
                        <a:pt x="277" y="109"/>
                      </a:cubicBezTo>
                      <a:cubicBezTo>
                        <a:pt x="278" y="110"/>
                        <a:pt x="277" y="111"/>
                        <a:pt x="277" y="111"/>
                      </a:cubicBezTo>
                      <a:cubicBezTo>
                        <a:pt x="273" y="129"/>
                        <a:pt x="270" y="147"/>
                        <a:pt x="268" y="165"/>
                      </a:cubicBezTo>
                      <a:cubicBezTo>
                        <a:pt x="270" y="161"/>
                        <a:pt x="275" y="159"/>
                        <a:pt x="280" y="160"/>
                      </a:cubicBezTo>
                      <a:cubicBezTo>
                        <a:pt x="280" y="160"/>
                        <a:pt x="280" y="159"/>
                        <a:pt x="280" y="158"/>
                      </a:cubicBezTo>
                      <a:cubicBezTo>
                        <a:pt x="283" y="159"/>
                        <a:pt x="283" y="159"/>
                        <a:pt x="283" y="159"/>
                      </a:cubicBezTo>
                      <a:cubicBezTo>
                        <a:pt x="283" y="160"/>
                        <a:pt x="283" y="160"/>
                        <a:pt x="282" y="161"/>
                      </a:cubicBezTo>
                      <a:cubicBezTo>
                        <a:pt x="287" y="163"/>
                        <a:pt x="289" y="167"/>
                        <a:pt x="289" y="172"/>
                      </a:cubicBezTo>
                      <a:cubicBezTo>
                        <a:pt x="291" y="174"/>
                        <a:pt x="291" y="174"/>
                        <a:pt x="291" y="174"/>
                      </a:cubicBezTo>
                      <a:cubicBezTo>
                        <a:pt x="290" y="175"/>
                        <a:pt x="289" y="176"/>
                        <a:pt x="288" y="177"/>
                      </a:cubicBezTo>
                      <a:cubicBezTo>
                        <a:pt x="293" y="180"/>
                        <a:pt x="298" y="183"/>
                        <a:pt x="302" y="187"/>
                      </a:cubicBezTo>
                      <a:cubicBezTo>
                        <a:pt x="302" y="184"/>
                        <a:pt x="303" y="182"/>
                        <a:pt x="303" y="179"/>
                      </a:cubicBezTo>
                      <a:cubicBezTo>
                        <a:pt x="306" y="180"/>
                        <a:pt x="306" y="180"/>
                        <a:pt x="306" y="180"/>
                      </a:cubicBezTo>
                      <a:cubicBezTo>
                        <a:pt x="306" y="181"/>
                        <a:pt x="306" y="182"/>
                        <a:pt x="306" y="183"/>
                      </a:cubicBezTo>
                      <a:cubicBezTo>
                        <a:pt x="308" y="181"/>
                        <a:pt x="311" y="180"/>
                        <a:pt x="314" y="181"/>
                      </a:cubicBezTo>
                      <a:cubicBezTo>
                        <a:pt x="334" y="161"/>
                        <a:pt x="353" y="140"/>
                        <a:pt x="370" y="117"/>
                      </a:cubicBezTo>
                      <a:cubicBezTo>
                        <a:pt x="378" y="107"/>
                        <a:pt x="385" y="96"/>
                        <a:pt x="388" y="84"/>
                      </a:cubicBezTo>
                      <a:close/>
                      <a:moveTo>
                        <a:pt x="313" y="409"/>
                      </a:moveTo>
                      <a:cubicBezTo>
                        <a:pt x="313" y="405"/>
                        <a:pt x="312" y="400"/>
                        <a:pt x="311" y="396"/>
                      </a:cubicBezTo>
                      <a:cubicBezTo>
                        <a:pt x="309" y="397"/>
                        <a:pt x="306" y="397"/>
                        <a:pt x="304" y="397"/>
                      </a:cubicBezTo>
                      <a:cubicBezTo>
                        <a:pt x="302" y="398"/>
                        <a:pt x="300" y="398"/>
                        <a:pt x="299" y="397"/>
                      </a:cubicBezTo>
                      <a:cubicBezTo>
                        <a:pt x="299" y="399"/>
                        <a:pt x="299" y="400"/>
                        <a:pt x="299" y="402"/>
                      </a:cubicBezTo>
                      <a:cubicBezTo>
                        <a:pt x="300" y="404"/>
                        <a:pt x="300" y="407"/>
                        <a:pt x="300" y="409"/>
                      </a:cubicBezTo>
                      <a:cubicBezTo>
                        <a:pt x="305" y="409"/>
                        <a:pt x="309" y="409"/>
                        <a:pt x="313" y="409"/>
                      </a:cubicBezTo>
                      <a:close/>
                      <a:moveTo>
                        <a:pt x="311" y="394"/>
                      </a:moveTo>
                      <a:cubicBezTo>
                        <a:pt x="310" y="393"/>
                        <a:pt x="310" y="391"/>
                        <a:pt x="309" y="389"/>
                      </a:cubicBezTo>
                      <a:cubicBezTo>
                        <a:pt x="308" y="387"/>
                        <a:pt x="308" y="385"/>
                        <a:pt x="307" y="382"/>
                      </a:cubicBezTo>
                      <a:cubicBezTo>
                        <a:pt x="307" y="383"/>
                        <a:pt x="307" y="383"/>
                        <a:pt x="306" y="383"/>
                      </a:cubicBezTo>
                      <a:cubicBezTo>
                        <a:pt x="303" y="384"/>
                        <a:pt x="299" y="383"/>
                        <a:pt x="295" y="383"/>
                      </a:cubicBezTo>
                      <a:cubicBezTo>
                        <a:pt x="296" y="387"/>
                        <a:pt x="297" y="391"/>
                        <a:pt x="298" y="395"/>
                      </a:cubicBezTo>
                      <a:cubicBezTo>
                        <a:pt x="300" y="395"/>
                        <a:pt x="302" y="395"/>
                        <a:pt x="304" y="395"/>
                      </a:cubicBezTo>
                      <a:cubicBezTo>
                        <a:pt x="306" y="395"/>
                        <a:pt x="308" y="394"/>
                        <a:pt x="311" y="394"/>
                      </a:cubicBezTo>
                      <a:close/>
                      <a:moveTo>
                        <a:pt x="340" y="255"/>
                      </a:moveTo>
                      <a:cubicBezTo>
                        <a:pt x="340" y="254"/>
                        <a:pt x="340" y="253"/>
                        <a:pt x="340" y="253"/>
                      </a:cubicBezTo>
                      <a:cubicBezTo>
                        <a:pt x="341" y="252"/>
                        <a:pt x="341" y="251"/>
                        <a:pt x="341" y="250"/>
                      </a:cubicBezTo>
                      <a:cubicBezTo>
                        <a:pt x="339" y="249"/>
                        <a:pt x="336" y="247"/>
                        <a:pt x="334" y="246"/>
                      </a:cubicBezTo>
                      <a:cubicBezTo>
                        <a:pt x="334" y="246"/>
                        <a:pt x="334" y="246"/>
                        <a:pt x="334" y="246"/>
                      </a:cubicBezTo>
                      <a:cubicBezTo>
                        <a:pt x="335" y="248"/>
                        <a:pt x="335" y="250"/>
                        <a:pt x="334" y="253"/>
                      </a:cubicBezTo>
                      <a:cubicBezTo>
                        <a:pt x="336" y="254"/>
                        <a:pt x="338" y="254"/>
                        <a:pt x="340" y="255"/>
                      </a:cubicBezTo>
                      <a:close/>
                      <a:moveTo>
                        <a:pt x="387" y="40"/>
                      </a:moveTo>
                      <a:cubicBezTo>
                        <a:pt x="389" y="38"/>
                        <a:pt x="391" y="37"/>
                        <a:pt x="393" y="36"/>
                      </a:cubicBezTo>
                      <a:cubicBezTo>
                        <a:pt x="391" y="32"/>
                        <a:pt x="388" y="29"/>
                        <a:pt x="384" y="25"/>
                      </a:cubicBezTo>
                      <a:cubicBezTo>
                        <a:pt x="382" y="29"/>
                        <a:pt x="378" y="32"/>
                        <a:pt x="374" y="35"/>
                      </a:cubicBezTo>
                      <a:cubicBezTo>
                        <a:pt x="377" y="38"/>
                        <a:pt x="380" y="41"/>
                        <a:pt x="382" y="44"/>
                      </a:cubicBezTo>
                      <a:cubicBezTo>
                        <a:pt x="384" y="42"/>
                        <a:pt x="385" y="41"/>
                        <a:pt x="387" y="40"/>
                      </a:cubicBezTo>
                      <a:close/>
                      <a:moveTo>
                        <a:pt x="288" y="459"/>
                      </a:moveTo>
                      <a:cubicBezTo>
                        <a:pt x="297" y="449"/>
                        <a:pt x="298" y="435"/>
                        <a:pt x="297" y="422"/>
                      </a:cubicBezTo>
                      <a:cubicBezTo>
                        <a:pt x="297" y="409"/>
                        <a:pt x="295" y="396"/>
                        <a:pt x="291" y="383"/>
                      </a:cubicBezTo>
                      <a:cubicBezTo>
                        <a:pt x="286" y="365"/>
                        <a:pt x="279" y="347"/>
                        <a:pt x="271" y="329"/>
                      </a:cubicBezTo>
                      <a:cubicBezTo>
                        <a:pt x="270" y="329"/>
                        <a:pt x="270" y="328"/>
                        <a:pt x="270" y="328"/>
                      </a:cubicBezTo>
                      <a:cubicBezTo>
                        <a:pt x="268" y="323"/>
                        <a:pt x="266" y="318"/>
                        <a:pt x="264" y="313"/>
                      </a:cubicBezTo>
                      <a:cubicBezTo>
                        <a:pt x="263" y="312"/>
                        <a:pt x="264" y="311"/>
                        <a:pt x="265" y="311"/>
                      </a:cubicBezTo>
                      <a:cubicBezTo>
                        <a:pt x="261" y="309"/>
                        <a:pt x="258" y="306"/>
                        <a:pt x="257" y="302"/>
                      </a:cubicBezTo>
                      <a:cubicBezTo>
                        <a:pt x="257" y="302"/>
                        <a:pt x="257" y="302"/>
                        <a:pt x="257" y="302"/>
                      </a:cubicBezTo>
                      <a:cubicBezTo>
                        <a:pt x="257" y="302"/>
                        <a:pt x="257" y="302"/>
                        <a:pt x="257" y="302"/>
                      </a:cubicBezTo>
                      <a:cubicBezTo>
                        <a:pt x="257" y="303"/>
                        <a:pt x="257" y="304"/>
                        <a:pt x="256" y="305"/>
                      </a:cubicBezTo>
                      <a:cubicBezTo>
                        <a:pt x="257" y="306"/>
                        <a:pt x="257" y="306"/>
                        <a:pt x="257" y="307"/>
                      </a:cubicBezTo>
                      <a:cubicBezTo>
                        <a:pt x="263" y="331"/>
                        <a:pt x="267" y="356"/>
                        <a:pt x="270" y="381"/>
                      </a:cubicBezTo>
                      <a:cubicBezTo>
                        <a:pt x="272" y="399"/>
                        <a:pt x="278" y="425"/>
                        <a:pt x="265" y="441"/>
                      </a:cubicBezTo>
                      <a:cubicBezTo>
                        <a:pt x="253" y="455"/>
                        <a:pt x="237" y="443"/>
                        <a:pt x="232" y="429"/>
                      </a:cubicBezTo>
                      <a:cubicBezTo>
                        <a:pt x="229" y="421"/>
                        <a:pt x="229" y="411"/>
                        <a:pt x="229" y="402"/>
                      </a:cubicBezTo>
                      <a:cubicBezTo>
                        <a:pt x="228" y="390"/>
                        <a:pt x="228" y="379"/>
                        <a:pt x="229" y="367"/>
                      </a:cubicBezTo>
                      <a:cubicBezTo>
                        <a:pt x="229" y="346"/>
                        <a:pt x="231" y="324"/>
                        <a:pt x="235" y="304"/>
                      </a:cubicBezTo>
                      <a:cubicBezTo>
                        <a:pt x="233" y="305"/>
                        <a:pt x="232" y="307"/>
                        <a:pt x="229" y="307"/>
                      </a:cubicBezTo>
                      <a:cubicBezTo>
                        <a:pt x="223" y="329"/>
                        <a:pt x="216" y="351"/>
                        <a:pt x="212" y="373"/>
                      </a:cubicBezTo>
                      <a:cubicBezTo>
                        <a:pt x="212" y="373"/>
                        <a:pt x="212" y="374"/>
                        <a:pt x="211" y="374"/>
                      </a:cubicBezTo>
                      <a:cubicBezTo>
                        <a:pt x="210" y="379"/>
                        <a:pt x="209" y="384"/>
                        <a:pt x="209" y="389"/>
                      </a:cubicBezTo>
                      <a:cubicBezTo>
                        <a:pt x="206" y="412"/>
                        <a:pt x="205" y="441"/>
                        <a:pt x="220" y="460"/>
                      </a:cubicBezTo>
                      <a:cubicBezTo>
                        <a:pt x="225" y="466"/>
                        <a:pt x="233" y="469"/>
                        <a:pt x="241" y="471"/>
                      </a:cubicBezTo>
                      <a:cubicBezTo>
                        <a:pt x="241" y="471"/>
                        <a:pt x="241" y="470"/>
                        <a:pt x="241" y="470"/>
                      </a:cubicBezTo>
                      <a:cubicBezTo>
                        <a:pt x="242" y="469"/>
                        <a:pt x="243" y="469"/>
                        <a:pt x="243" y="470"/>
                      </a:cubicBezTo>
                      <a:cubicBezTo>
                        <a:pt x="243" y="471"/>
                        <a:pt x="243" y="471"/>
                        <a:pt x="243" y="471"/>
                      </a:cubicBezTo>
                      <a:cubicBezTo>
                        <a:pt x="248" y="472"/>
                        <a:pt x="253" y="472"/>
                        <a:pt x="257" y="472"/>
                      </a:cubicBezTo>
                      <a:cubicBezTo>
                        <a:pt x="269" y="472"/>
                        <a:pt x="281" y="468"/>
                        <a:pt x="288" y="459"/>
                      </a:cubicBezTo>
                      <a:close/>
                      <a:moveTo>
                        <a:pt x="306" y="381"/>
                      </a:moveTo>
                      <a:cubicBezTo>
                        <a:pt x="307" y="381"/>
                        <a:pt x="307" y="381"/>
                        <a:pt x="307" y="382"/>
                      </a:cubicBezTo>
                      <a:cubicBezTo>
                        <a:pt x="306" y="378"/>
                        <a:pt x="304" y="374"/>
                        <a:pt x="303" y="370"/>
                      </a:cubicBezTo>
                      <a:cubicBezTo>
                        <a:pt x="300" y="372"/>
                        <a:pt x="296" y="372"/>
                        <a:pt x="292" y="371"/>
                      </a:cubicBezTo>
                      <a:cubicBezTo>
                        <a:pt x="292" y="371"/>
                        <a:pt x="292" y="371"/>
                        <a:pt x="292" y="371"/>
                      </a:cubicBezTo>
                      <a:cubicBezTo>
                        <a:pt x="293" y="374"/>
                        <a:pt x="294" y="378"/>
                        <a:pt x="295" y="381"/>
                      </a:cubicBezTo>
                      <a:cubicBezTo>
                        <a:pt x="298" y="381"/>
                        <a:pt x="303" y="381"/>
                        <a:pt x="306" y="381"/>
                      </a:cubicBezTo>
                      <a:close/>
                      <a:moveTo>
                        <a:pt x="351" y="185"/>
                      </a:moveTo>
                      <a:cubicBezTo>
                        <a:pt x="350" y="184"/>
                        <a:pt x="350" y="183"/>
                        <a:pt x="350" y="183"/>
                      </a:cubicBezTo>
                      <a:cubicBezTo>
                        <a:pt x="350" y="182"/>
                        <a:pt x="349" y="180"/>
                        <a:pt x="349" y="179"/>
                      </a:cubicBezTo>
                      <a:cubicBezTo>
                        <a:pt x="349" y="179"/>
                        <a:pt x="349" y="179"/>
                        <a:pt x="349" y="179"/>
                      </a:cubicBezTo>
                      <a:cubicBezTo>
                        <a:pt x="345" y="182"/>
                        <a:pt x="341" y="184"/>
                        <a:pt x="337" y="187"/>
                      </a:cubicBezTo>
                      <a:cubicBezTo>
                        <a:pt x="337" y="188"/>
                        <a:pt x="337" y="188"/>
                        <a:pt x="337" y="189"/>
                      </a:cubicBezTo>
                      <a:cubicBezTo>
                        <a:pt x="338" y="190"/>
                        <a:pt x="339" y="191"/>
                        <a:pt x="339" y="192"/>
                      </a:cubicBezTo>
                      <a:cubicBezTo>
                        <a:pt x="339" y="192"/>
                        <a:pt x="339" y="192"/>
                        <a:pt x="339" y="192"/>
                      </a:cubicBezTo>
                      <a:cubicBezTo>
                        <a:pt x="343" y="190"/>
                        <a:pt x="347" y="187"/>
                        <a:pt x="351" y="185"/>
                      </a:cubicBezTo>
                      <a:close/>
                      <a:moveTo>
                        <a:pt x="352" y="160"/>
                      </a:moveTo>
                      <a:cubicBezTo>
                        <a:pt x="355" y="158"/>
                        <a:pt x="358" y="155"/>
                        <a:pt x="361" y="152"/>
                      </a:cubicBezTo>
                      <a:cubicBezTo>
                        <a:pt x="357" y="151"/>
                        <a:pt x="354" y="150"/>
                        <a:pt x="351" y="148"/>
                      </a:cubicBezTo>
                      <a:cubicBezTo>
                        <a:pt x="348" y="151"/>
                        <a:pt x="345" y="155"/>
                        <a:pt x="342" y="158"/>
                      </a:cubicBezTo>
                      <a:cubicBezTo>
                        <a:pt x="345" y="158"/>
                        <a:pt x="349" y="159"/>
                        <a:pt x="352" y="160"/>
                      </a:cubicBezTo>
                      <a:close/>
                      <a:moveTo>
                        <a:pt x="319" y="256"/>
                      </a:moveTo>
                      <a:cubicBezTo>
                        <a:pt x="324" y="258"/>
                        <a:pt x="330" y="257"/>
                        <a:pt x="331" y="251"/>
                      </a:cubicBezTo>
                      <a:cubicBezTo>
                        <a:pt x="332" y="246"/>
                        <a:pt x="327" y="243"/>
                        <a:pt x="323" y="242"/>
                      </a:cubicBezTo>
                      <a:cubicBezTo>
                        <a:pt x="322" y="247"/>
                        <a:pt x="321" y="251"/>
                        <a:pt x="319" y="256"/>
                      </a:cubicBezTo>
                      <a:close/>
                      <a:moveTo>
                        <a:pt x="277" y="478"/>
                      </a:moveTo>
                      <a:cubicBezTo>
                        <a:pt x="277" y="477"/>
                        <a:pt x="277" y="476"/>
                        <a:pt x="276" y="475"/>
                      </a:cubicBezTo>
                      <a:cubicBezTo>
                        <a:pt x="276" y="474"/>
                        <a:pt x="275" y="473"/>
                        <a:pt x="275" y="473"/>
                      </a:cubicBezTo>
                      <a:cubicBezTo>
                        <a:pt x="270" y="474"/>
                        <a:pt x="265" y="475"/>
                        <a:pt x="260" y="476"/>
                      </a:cubicBezTo>
                      <a:cubicBezTo>
                        <a:pt x="260" y="476"/>
                        <a:pt x="260" y="477"/>
                        <a:pt x="260" y="478"/>
                      </a:cubicBezTo>
                      <a:cubicBezTo>
                        <a:pt x="260" y="478"/>
                        <a:pt x="261" y="479"/>
                        <a:pt x="261" y="480"/>
                      </a:cubicBezTo>
                      <a:cubicBezTo>
                        <a:pt x="261" y="481"/>
                        <a:pt x="261" y="481"/>
                        <a:pt x="260" y="481"/>
                      </a:cubicBezTo>
                      <a:cubicBezTo>
                        <a:pt x="260" y="481"/>
                        <a:pt x="260" y="481"/>
                        <a:pt x="260" y="481"/>
                      </a:cubicBezTo>
                      <a:cubicBezTo>
                        <a:pt x="259" y="481"/>
                        <a:pt x="258" y="479"/>
                        <a:pt x="258" y="478"/>
                      </a:cubicBezTo>
                      <a:cubicBezTo>
                        <a:pt x="258" y="477"/>
                        <a:pt x="258" y="476"/>
                        <a:pt x="258" y="476"/>
                      </a:cubicBezTo>
                      <a:cubicBezTo>
                        <a:pt x="255" y="476"/>
                        <a:pt x="252" y="476"/>
                        <a:pt x="249" y="475"/>
                      </a:cubicBezTo>
                      <a:cubicBezTo>
                        <a:pt x="247" y="475"/>
                        <a:pt x="245" y="475"/>
                        <a:pt x="243" y="475"/>
                      </a:cubicBezTo>
                      <a:cubicBezTo>
                        <a:pt x="243" y="475"/>
                        <a:pt x="243" y="476"/>
                        <a:pt x="243" y="476"/>
                      </a:cubicBezTo>
                      <a:cubicBezTo>
                        <a:pt x="243" y="478"/>
                        <a:pt x="243" y="480"/>
                        <a:pt x="243" y="481"/>
                      </a:cubicBezTo>
                      <a:cubicBezTo>
                        <a:pt x="243" y="482"/>
                        <a:pt x="242" y="482"/>
                        <a:pt x="242" y="482"/>
                      </a:cubicBezTo>
                      <a:cubicBezTo>
                        <a:pt x="242" y="482"/>
                        <a:pt x="241" y="482"/>
                        <a:pt x="241" y="481"/>
                      </a:cubicBezTo>
                      <a:cubicBezTo>
                        <a:pt x="240" y="480"/>
                        <a:pt x="240" y="477"/>
                        <a:pt x="240" y="474"/>
                      </a:cubicBezTo>
                      <a:cubicBezTo>
                        <a:pt x="236" y="474"/>
                        <a:pt x="231" y="472"/>
                        <a:pt x="227" y="470"/>
                      </a:cubicBezTo>
                      <a:cubicBezTo>
                        <a:pt x="226" y="471"/>
                        <a:pt x="226" y="473"/>
                        <a:pt x="226" y="474"/>
                      </a:cubicBezTo>
                      <a:cubicBezTo>
                        <a:pt x="225" y="475"/>
                        <a:pt x="225" y="476"/>
                        <a:pt x="225" y="477"/>
                      </a:cubicBezTo>
                      <a:cubicBezTo>
                        <a:pt x="230" y="480"/>
                        <a:pt x="236" y="481"/>
                        <a:pt x="242" y="482"/>
                      </a:cubicBezTo>
                      <a:cubicBezTo>
                        <a:pt x="248" y="483"/>
                        <a:pt x="254" y="483"/>
                        <a:pt x="260" y="482"/>
                      </a:cubicBezTo>
                      <a:cubicBezTo>
                        <a:pt x="266" y="481"/>
                        <a:pt x="272" y="480"/>
                        <a:pt x="277" y="478"/>
                      </a:cubicBezTo>
                      <a:close/>
                      <a:moveTo>
                        <a:pt x="350" y="162"/>
                      </a:moveTo>
                      <a:cubicBezTo>
                        <a:pt x="349" y="162"/>
                        <a:pt x="349" y="161"/>
                        <a:pt x="348" y="161"/>
                      </a:cubicBezTo>
                      <a:cubicBezTo>
                        <a:pt x="346" y="160"/>
                        <a:pt x="344" y="160"/>
                        <a:pt x="342" y="159"/>
                      </a:cubicBezTo>
                      <a:cubicBezTo>
                        <a:pt x="342" y="159"/>
                        <a:pt x="341" y="159"/>
                        <a:pt x="341" y="159"/>
                      </a:cubicBezTo>
                      <a:cubicBezTo>
                        <a:pt x="339" y="162"/>
                        <a:pt x="336" y="165"/>
                        <a:pt x="333" y="168"/>
                      </a:cubicBezTo>
                      <a:cubicBezTo>
                        <a:pt x="333" y="168"/>
                        <a:pt x="333" y="168"/>
                        <a:pt x="333" y="168"/>
                      </a:cubicBezTo>
                      <a:cubicBezTo>
                        <a:pt x="336" y="168"/>
                        <a:pt x="339" y="169"/>
                        <a:pt x="341" y="170"/>
                      </a:cubicBezTo>
                      <a:cubicBezTo>
                        <a:pt x="344" y="167"/>
                        <a:pt x="347" y="165"/>
                        <a:pt x="350" y="162"/>
                      </a:cubicBezTo>
                      <a:close/>
                      <a:moveTo>
                        <a:pt x="323" y="238"/>
                      </a:moveTo>
                      <a:cubicBezTo>
                        <a:pt x="328" y="239"/>
                        <a:pt x="332" y="236"/>
                        <a:pt x="332" y="230"/>
                      </a:cubicBezTo>
                      <a:cubicBezTo>
                        <a:pt x="332" y="224"/>
                        <a:pt x="327" y="221"/>
                        <a:pt x="322" y="221"/>
                      </a:cubicBezTo>
                      <a:cubicBezTo>
                        <a:pt x="322" y="224"/>
                        <a:pt x="323" y="227"/>
                        <a:pt x="323" y="230"/>
                      </a:cubicBezTo>
                      <a:cubicBezTo>
                        <a:pt x="323" y="232"/>
                        <a:pt x="323" y="235"/>
                        <a:pt x="323" y="238"/>
                      </a:cubicBezTo>
                      <a:close/>
                      <a:moveTo>
                        <a:pt x="298" y="369"/>
                      </a:moveTo>
                      <a:cubicBezTo>
                        <a:pt x="300" y="369"/>
                        <a:pt x="301" y="368"/>
                        <a:pt x="302" y="368"/>
                      </a:cubicBezTo>
                      <a:cubicBezTo>
                        <a:pt x="301" y="363"/>
                        <a:pt x="299" y="358"/>
                        <a:pt x="297" y="354"/>
                      </a:cubicBezTo>
                      <a:cubicBezTo>
                        <a:pt x="294" y="345"/>
                        <a:pt x="291" y="335"/>
                        <a:pt x="287" y="326"/>
                      </a:cubicBezTo>
                      <a:cubicBezTo>
                        <a:pt x="285" y="327"/>
                        <a:pt x="282" y="328"/>
                        <a:pt x="280" y="328"/>
                      </a:cubicBezTo>
                      <a:cubicBezTo>
                        <a:pt x="278" y="328"/>
                        <a:pt x="277" y="329"/>
                        <a:pt x="275" y="329"/>
                      </a:cubicBezTo>
                      <a:cubicBezTo>
                        <a:pt x="277" y="333"/>
                        <a:pt x="279" y="337"/>
                        <a:pt x="281" y="342"/>
                      </a:cubicBezTo>
                      <a:cubicBezTo>
                        <a:pt x="283" y="341"/>
                        <a:pt x="286" y="339"/>
                        <a:pt x="289" y="339"/>
                      </a:cubicBezTo>
                      <a:cubicBezTo>
                        <a:pt x="290" y="339"/>
                        <a:pt x="290" y="341"/>
                        <a:pt x="289" y="341"/>
                      </a:cubicBezTo>
                      <a:cubicBezTo>
                        <a:pt x="287" y="342"/>
                        <a:pt x="284" y="343"/>
                        <a:pt x="282" y="344"/>
                      </a:cubicBezTo>
                      <a:cubicBezTo>
                        <a:pt x="283" y="348"/>
                        <a:pt x="285" y="351"/>
                        <a:pt x="286" y="355"/>
                      </a:cubicBezTo>
                      <a:cubicBezTo>
                        <a:pt x="287" y="355"/>
                        <a:pt x="289" y="355"/>
                        <a:pt x="290" y="354"/>
                      </a:cubicBezTo>
                      <a:cubicBezTo>
                        <a:pt x="292" y="354"/>
                        <a:pt x="294" y="354"/>
                        <a:pt x="295" y="353"/>
                      </a:cubicBezTo>
                      <a:cubicBezTo>
                        <a:pt x="296" y="353"/>
                        <a:pt x="296" y="354"/>
                        <a:pt x="296" y="354"/>
                      </a:cubicBezTo>
                      <a:cubicBezTo>
                        <a:pt x="296" y="354"/>
                        <a:pt x="296" y="355"/>
                        <a:pt x="296" y="355"/>
                      </a:cubicBezTo>
                      <a:cubicBezTo>
                        <a:pt x="293" y="357"/>
                        <a:pt x="290" y="357"/>
                        <a:pt x="287" y="357"/>
                      </a:cubicBezTo>
                      <a:cubicBezTo>
                        <a:pt x="288" y="361"/>
                        <a:pt x="290" y="366"/>
                        <a:pt x="291" y="370"/>
                      </a:cubicBezTo>
                      <a:cubicBezTo>
                        <a:pt x="291" y="369"/>
                        <a:pt x="292" y="369"/>
                        <a:pt x="293" y="369"/>
                      </a:cubicBezTo>
                      <a:cubicBezTo>
                        <a:pt x="295" y="369"/>
                        <a:pt x="297" y="369"/>
                        <a:pt x="298" y="369"/>
                      </a:cubicBezTo>
                      <a:close/>
                      <a:moveTo>
                        <a:pt x="338" y="193"/>
                      </a:moveTo>
                      <a:cubicBezTo>
                        <a:pt x="338" y="193"/>
                        <a:pt x="338" y="193"/>
                        <a:pt x="338" y="193"/>
                      </a:cubicBezTo>
                      <a:cubicBezTo>
                        <a:pt x="337" y="192"/>
                        <a:pt x="336" y="190"/>
                        <a:pt x="336" y="189"/>
                      </a:cubicBezTo>
                      <a:cubicBezTo>
                        <a:pt x="335" y="189"/>
                        <a:pt x="335" y="188"/>
                        <a:pt x="335" y="188"/>
                      </a:cubicBezTo>
                      <a:cubicBezTo>
                        <a:pt x="331" y="191"/>
                        <a:pt x="326" y="194"/>
                        <a:pt x="322" y="196"/>
                      </a:cubicBezTo>
                      <a:cubicBezTo>
                        <a:pt x="324" y="197"/>
                        <a:pt x="327" y="198"/>
                        <a:pt x="329" y="199"/>
                      </a:cubicBezTo>
                      <a:cubicBezTo>
                        <a:pt x="332" y="197"/>
                        <a:pt x="335" y="195"/>
                        <a:pt x="338" y="193"/>
                      </a:cubicBezTo>
                      <a:close/>
                      <a:moveTo>
                        <a:pt x="373" y="34"/>
                      </a:moveTo>
                      <a:cubicBezTo>
                        <a:pt x="376" y="30"/>
                        <a:pt x="379" y="26"/>
                        <a:pt x="383" y="24"/>
                      </a:cubicBezTo>
                      <a:cubicBezTo>
                        <a:pt x="380" y="22"/>
                        <a:pt x="377" y="19"/>
                        <a:pt x="374" y="17"/>
                      </a:cubicBezTo>
                      <a:cubicBezTo>
                        <a:pt x="373" y="19"/>
                        <a:pt x="372" y="20"/>
                        <a:pt x="370" y="22"/>
                      </a:cubicBezTo>
                      <a:cubicBezTo>
                        <a:pt x="369" y="24"/>
                        <a:pt x="367" y="26"/>
                        <a:pt x="366" y="28"/>
                      </a:cubicBezTo>
                      <a:cubicBezTo>
                        <a:pt x="366" y="28"/>
                        <a:pt x="366" y="28"/>
                        <a:pt x="366" y="28"/>
                      </a:cubicBezTo>
                      <a:cubicBezTo>
                        <a:pt x="368" y="30"/>
                        <a:pt x="371" y="31"/>
                        <a:pt x="373" y="34"/>
                      </a:cubicBezTo>
                      <a:close/>
                      <a:moveTo>
                        <a:pt x="339" y="172"/>
                      </a:moveTo>
                      <a:cubicBezTo>
                        <a:pt x="339" y="172"/>
                        <a:pt x="338" y="172"/>
                        <a:pt x="338" y="172"/>
                      </a:cubicBezTo>
                      <a:cubicBezTo>
                        <a:pt x="336" y="171"/>
                        <a:pt x="335" y="170"/>
                        <a:pt x="333" y="170"/>
                      </a:cubicBezTo>
                      <a:cubicBezTo>
                        <a:pt x="332" y="170"/>
                        <a:pt x="332" y="169"/>
                        <a:pt x="332" y="169"/>
                      </a:cubicBezTo>
                      <a:cubicBezTo>
                        <a:pt x="330" y="171"/>
                        <a:pt x="328" y="173"/>
                        <a:pt x="326" y="175"/>
                      </a:cubicBezTo>
                      <a:cubicBezTo>
                        <a:pt x="326" y="175"/>
                        <a:pt x="326" y="175"/>
                        <a:pt x="326" y="175"/>
                      </a:cubicBezTo>
                      <a:cubicBezTo>
                        <a:pt x="328" y="176"/>
                        <a:pt x="330" y="177"/>
                        <a:pt x="331" y="178"/>
                      </a:cubicBezTo>
                      <a:cubicBezTo>
                        <a:pt x="334" y="176"/>
                        <a:pt x="336" y="174"/>
                        <a:pt x="339" y="172"/>
                      </a:cubicBezTo>
                      <a:close/>
                      <a:moveTo>
                        <a:pt x="328" y="210"/>
                      </a:moveTo>
                      <a:cubicBezTo>
                        <a:pt x="328" y="209"/>
                        <a:pt x="329" y="207"/>
                        <a:pt x="328" y="206"/>
                      </a:cubicBezTo>
                      <a:cubicBezTo>
                        <a:pt x="326" y="200"/>
                        <a:pt x="319" y="198"/>
                        <a:pt x="314" y="202"/>
                      </a:cubicBezTo>
                      <a:cubicBezTo>
                        <a:pt x="314" y="202"/>
                        <a:pt x="314" y="202"/>
                        <a:pt x="314" y="202"/>
                      </a:cubicBezTo>
                      <a:cubicBezTo>
                        <a:pt x="317" y="207"/>
                        <a:pt x="319" y="211"/>
                        <a:pt x="321" y="217"/>
                      </a:cubicBezTo>
                      <a:cubicBezTo>
                        <a:pt x="324" y="215"/>
                        <a:pt x="327" y="213"/>
                        <a:pt x="328" y="211"/>
                      </a:cubicBezTo>
                      <a:cubicBezTo>
                        <a:pt x="328" y="210"/>
                        <a:pt x="328" y="210"/>
                        <a:pt x="328" y="210"/>
                      </a:cubicBezTo>
                      <a:close/>
                      <a:moveTo>
                        <a:pt x="308" y="288"/>
                      </a:moveTo>
                      <a:cubicBezTo>
                        <a:pt x="313" y="285"/>
                        <a:pt x="312" y="279"/>
                        <a:pt x="308" y="275"/>
                      </a:cubicBezTo>
                      <a:cubicBezTo>
                        <a:pt x="305" y="279"/>
                        <a:pt x="302" y="283"/>
                        <a:pt x="298" y="286"/>
                      </a:cubicBezTo>
                      <a:cubicBezTo>
                        <a:pt x="298" y="286"/>
                        <a:pt x="298" y="286"/>
                        <a:pt x="298" y="286"/>
                      </a:cubicBezTo>
                      <a:cubicBezTo>
                        <a:pt x="299" y="286"/>
                        <a:pt x="300" y="286"/>
                        <a:pt x="300" y="287"/>
                      </a:cubicBezTo>
                      <a:cubicBezTo>
                        <a:pt x="300" y="287"/>
                        <a:pt x="301" y="288"/>
                        <a:pt x="301" y="288"/>
                      </a:cubicBezTo>
                      <a:cubicBezTo>
                        <a:pt x="303" y="289"/>
                        <a:pt x="306" y="289"/>
                        <a:pt x="308" y="288"/>
                      </a:cubicBezTo>
                      <a:close/>
                      <a:moveTo>
                        <a:pt x="312" y="262"/>
                      </a:moveTo>
                      <a:cubicBezTo>
                        <a:pt x="315" y="256"/>
                        <a:pt x="317" y="250"/>
                        <a:pt x="318" y="243"/>
                      </a:cubicBezTo>
                      <a:cubicBezTo>
                        <a:pt x="316" y="243"/>
                        <a:pt x="314" y="242"/>
                        <a:pt x="313" y="242"/>
                      </a:cubicBezTo>
                      <a:cubicBezTo>
                        <a:pt x="311" y="241"/>
                        <a:pt x="309" y="241"/>
                        <a:pt x="307" y="240"/>
                      </a:cubicBezTo>
                      <a:cubicBezTo>
                        <a:pt x="306" y="246"/>
                        <a:pt x="305" y="251"/>
                        <a:pt x="303" y="256"/>
                      </a:cubicBezTo>
                      <a:cubicBezTo>
                        <a:pt x="303" y="256"/>
                        <a:pt x="303" y="256"/>
                        <a:pt x="303" y="256"/>
                      </a:cubicBezTo>
                      <a:cubicBezTo>
                        <a:pt x="304" y="258"/>
                        <a:pt x="306" y="259"/>
                        <a:pt x="308" y="260"/>
                      </a:cubicBezTo>
                      <a:cubicBezTo>
                        <a:pt x="309" y="261"/>
                        <a:pt x="310" y="261"/>
                        <a:pt x="312" y="262"/>
                      </a:cubicBezTo>
                      <a:close/>
                      <a:moveTo>
                        <a:pt x="364" y="27"/>
                      </a:moveTo>
                      <a:cubicBezTo>
                        <a:pt x="366" y="23"/>
                        <a:pt x="369" y="18"/>
                        <a:pt x="372" y="16"/>
                      </a:cubicBezTo>
                      <a:cubicBezTo>
                        <a:pt x="368" y="13"/>
                        <a:pt x="363" y="11"/>
                        <a:pt x="358" y="9"/>
                      </a:cubicBezTo>
                      <a:cubicBezTo>
                        <a:pt x="358" y="13"/>
                        <a:pt x="356" y="18"/>
                        <a:pt x="355" y="22"/>
                      </a:cubicBezTo>
                      <a:cubicBezTo>
                        <a:pt x="358" y="23"/>
                        <a:pt x="361" y="25"/>
                        <a:pt x="364" y="27"/>
                      </a:cubicBezTo>
                      <a:close/>
                      <a:moveTo>
                        <a:pt x="313" y="239"/>
                      </a:moveTo>
                      <a:cubicBezTo>
                        <a:pt x="315" y="240"/>
                        <a:pt x="316" y="240"/>
                        <a:pt x="318" y="240"/>
                      </a:cubicBezTo>
                      <a:cubicBezTo>
                        <a:pt x="319" y="234"/>
                        <a:pt x="318" y="227"/>
                        <a:pt x="317" y="221"/>
                      </a:cubicBezTo>
                      <a:cubicBezTo>
                        <a:pt x="317" y="221"/>
                        <a:pt x="317" y="221"/>
                        <a:pt x="317" y="221"/>
                      </a:cubicBezTo>
                      <a:cubicBezTo>
                        <a:pt x="315" y="222"/>
                        <a:pt x="313" y="222"/>
                        <a:pt x="311" y="223"/>
                      </a:cubicBezTo>
                      <a:cubicBezTo>
                        <a:pt x="309" y="224"/>
                        <a:pt x="308" y="224"/>
                        <a:pt x="306" y="225"/>
                      </a:cubicBezTo>
                      <a:cubicBezTo>
                        <a:pt x="307" y="229"/>
                        <a:pt x="308" y="234"/>
                        <a:pt x="307" y="238"/>
                      </a:cubicBezTo>
                      <a:cubicBezTo>
                        <a:pt x="309" y="239"/>
                        <a:pt x="311" y="239"/>
                        <a:pt x="313" y="239"/>
                      </a:cubicBezTo>
                      <a:close/>
                      <a:moveTo>
                        <a:pt x="310" y="264"/>
                      </a:moveTo>
                      <a:cubicBezTo>
                        <a:pt x="307" y="264"/>
                        <a:pt x="304" y="261"/>
                        <a:pt x="302" y="258"/>
                      </a:cubicBezTo>
                      <a:cubicBezTo>
                        <a:pt x="299" y="262"/>
                        <a:pt x="297" y="266"/>
                        <a:pt x="293" y="270"/>
                      </a:cubicBezTo>
                      <a:cubicBezTo>
                        <a:pt x="294" y="270"/>
                        <a:pt x="295" y="271"/>
                        <a:pt x="295" y="271"/>
                      </a:cubicBezTo>
                      <a:cubicBezTo>
                        <a:pt x="296" y="272"/>
                        <a:pt x="296" y="273"/>
                        <a:pt x="297" y="273"/>
                      </a:cubicBezTo>
                      <a:cubicBezTo>
                        <a:pt x="298" y="275"/>
                        <a:pt x="300" y="275"/>
                        <a:pt x="301" y="277"/>
                      </a:cubicBezTo>
                      <a:cubicBezTo>
                        <a:pt x="305" y="273"/>
                        <a:pt x="308" y="269"/>
                        <a:pt x="310" y="264"/>
                      </a:cubicBezTo>
                      <a:close/>
                      <a:moveTo>
                        <a:pt x="330" y="179"/>
                      </a:moveTo>
                      <a:cubicBezTo>
                        <a:pt x="328" y="178"/>
                        <a:pt x="327" y="178"/>
                        <a:pt x="325" y="177"/>
                      </a:cubicBezTo>
                      <a:cubicBezTo>
                        <a:pt x="325" y="177"/>
                        <a:pt x="325" y="176"/>
                        <a:pt x="325" y="176"/>
                      </a:cubicBezTo>
                      <a:cubicBezTo>
                        <a:pt x="322" y="179"/>
                        <a:pt x="320" y="181"/>
                        <a:pt x="318" y="183"/>
                      </a:cubicBezTo>
                      <a:cubicBezTo>
                        <a:pt x="319" y="184"/>
                        <a:pt x="319" y="185"/>
                        <a:pt x="320" y="186"/>
                      </a:cubicBezTo>
                      <a:cubicBezTo>
                        <a:pt x="323" y="183"/>
                        <a:pt x="326" y="181"/>
                        <a:pt x="330" y="179"/>
                      </a:cubicBezTo>
                      <a:close/>
                      <a:moveTo>
                        <a:pt x="244" y="440"/>
                      </a:moveTo>
                      <a:cubicBezTo>
                        <a:pt x="260" y="452"/>
                        <a:pt x="268" y="427"/>
                        <a:pt x="268" y="416"/>
                      </a:cubicBezTo>
                      <a:cubicBezTo>
                        <a:pt x="268" y="404"/>
                        <a:pt x="267" y="392"/>
                        <a:pt x="265" y="380"/>
                      </a:cubicBezTo>
                      <a:cubicBezTo>
                        <a:pt x="262" y="357"/>
                        <a:pt x="258" y="333"/>
                        <a:pt x="253" y="310"/>
                      </a:cubicBezTo>
                      <a:cubicBezTo>
                        <a:pt x="251" y="312"/>
                        <a:pt x="249" y="312"/>
                        <a:pt x="246" y="312"/>
                      </a:cubicBezTo>
                      <a:cubicBezTo>
                        <a:pt x="243" y="312"/>
                        <a:pt x="240" y="310"/>
                        <a:pt x="238" y="307"/>
                      </a:cubicBezTo>
                      <a:cubicBezTo>
                        <a:pt x="236" y="329"/>
                        <a:pt x="233" y="352"/>
                        <a:pt x="233" y="375"/>
                      </a:cubicBezTo>
                      <a:cubicBezTo>
                        <a:pt x="233" y="387"/>
                        <a:pt x="233" y="399"/>
                        <a:pt x="234" y="411"/>
                      </a:cubicBezTo>
                      <a:cubicBezTo>
                        <a:pt x="235" y="421"/>
                        <a:pt x="236" y="433"/>
                        <a:pt x="244" y="440"/>
                      </a:cubicBezTo>
                      <a:close/>
                      <a:moveTo>
                        <a:pt x="289" y="302"/>
                      </a:moveTo>
                      <a:cubicBezTo>
                        <a:pt x="299" y="303"/>
                        <a:pt x="296" y="292"/>
                        <a:pt x="295" y="288"/>
                      </a:cubicBezTo>
                      <a:cubicBezTo>
                        <a:pt x="291" y="291"/>
                        <a:pt x="286" y="293"/>
                        <a:pt x="281" y="295"/>
                      </a:cubicBezTo>
                      <a:cubicBezTo>
                        <a:pt x="283" y="298"/>
                        <a:pt x="286" y="301"/>
                        <a:pt x="289" y="302"/>
                      </a:cubicBezTo>
                      <a:close/>
                      <a:moveTo>
                        <a:pt x="312" y="199"/>
                      </a:moveTo>
                      <a:cubicBezTo>
                        <a:pt x="314" y="197"/>
                        <a:pt x="315" y="195"/>
                        <a:pt x="316" y="192"/>
                      </a:cubicBezTo>
                      <a:cubicBezTo>
                        <a:pt x="316" y="190"/>
                        <a:pt x="316" y="188"/>
                        <a:pt x="315" y="186"/>
                      </a:cubicBezTo>
                      <a:cubicBezTo>
                        <a:pt x="313" y="187"/>
                        <a:pt x="312" y="185"/>
                        <a:pt x="312" y="184"/>
                      </a:cubicBezTo>
                      <a:cubicBezTo>
                        <a:pt x="310" y="184"/>
                        <a:pt x="307" y="186"/>
                        <a:pt x="305" y="188"/>
                      </a:cubicBezTo>
                      <a:cubicBezTo>
                        <a:pt x="305" y="188"/>
                        <a:pt x="304" y="189"/>
                        <a:pt x="304" y="189"/>
                      </a:cubicBezTo>
                      <a:cubicBezTo>
                        <a:pt x="307" y="192"/>
                        <a:pt x="310" y="195"/>
                        <a:pt x="312" y="199"/>
                      </a:cubicBezTo>
                      <a:close/>
                      <a:moveTo>
                        <a:pt x="299" y="278"/>
                      </a:moveTo>
                      <a:cubicBezTo>
                        <a:pt x="298" y="278"/>
                        <a:pt x="296" y="276"/>
                        <a:pt x="295" y="275"/>
                      </a:cubicBezTo>
                      <a:cubicBezTo>
                        <a:pt x="294" y="274"/>
                        <a:pt x="294" y="273"/>
                        <a:pt x="293" y="272"/>
                      </a:cubicBezTo>
                      <a:cubicBezTo>
                        <a:pt x="293" y="272"/>
                        <a:pt x="293" y="271"/>
                        <a:pt x="292" y="271"/>
                      </a:cubicBezTo>
                      <a:cubicBezTo>
                        <a:pt x="290" y="273"/>
                        <a:pt x="288" y="275"/>
                        <a:pt x="285" y="277"/>
                      </a:cubicBezTo>
                      <a:cubicBezTo>
                        <a:pt x="283" y="278"/>
                        <a:pt x="280" y="280"/>
                        <a:pt x="278" y="281"/>
                      </a:cubicBezTo>
                      <a:cubicBezTo>
                        <a:pt x="280" y="283"/>
                        <a:pt x="282" y="285"/>
                        <a:pt x="284" y="288"/>
                      </a:cubicBezTo>
                      <a:cubicBezTo>
                        <a:pt x="285" y="288"/>
                        <a:pt x="284" y="288"/>
                        <a:pt x="284" y="289"/>
                      </a:cubicBezTo>
                      <a:cubicBezTo>
                        <a:pt x="285" y="288"/>
                        <a:pt x="286" y="288"/>
                        <a:pt x="288" y="287"/>
                      </a:cubicBezTo>
                      <a:cubicBezTo>
                        <a:pt x="292" y="285"/>
                        <a:pt x="296" y="282"/>
                        <a:pt x="299" y="278"/>
                      </a:cubicBezTo>
                      <a:close/>
                      <a:moveTo>
                        <a:pt x="352" y="21"/>
                      </a:moveTo>
                      <a:cubicBezTo>
                        <a:pt x="353" y="17"/>
                        <a:pt x="354" y="12"/>
                        <a:pt x="355" y="8"/>
                      </a:cubicBezTo>
                      <a:cubicBezTo>
                        <a:pt x="351" y="6"/>
                        <a:pt x="346" y="5"/>
                        <a:pt x="342" y="5"/>
                      </a:cubicBezTo>
                      <a:cubicBezTo>
                        <a:pt x="336" y="4"/>
                        <a:pt x="330" y="5"/>
                        <a:pt x="325" y="6"/>
                      </a:cubicBezTo>
                      <a:cubicBezTo>
                        <a:pt x="325" y="6"/>
                        <a:pt x="325" y="6"/>
                        <a:pt x="324" y="6"/>
                      </a:cubicBezTo>
                      <a:cubicBezTo>
                        <a:pt x="326" y="10"/>
                        <a:pt x="328" y="14"/>
                        <a:pt x="329" y="19"/>
                      </a:cubicBezTo>
                      <a:cubicBezTo>
                        <a:pt x="330" y="19"/>
                        <a:pt x="331" y="18"/>
                        <a:pt x="332" y="18"/>
                      </a:cubicBezTo>
                      <a:cubicBezTo>
                        <a:pt x="334" y="18"/>
                        <a:pt x="336" y="18"/>
                        <a:pt x="339" y="18"/>
                      </a:cubicBezTo>
                      <a:cubicBezTo>
                        <a:pt x="340" y="14"/>
                        <a:pt x="340" y="10"/>
                        <a:pt x="341" y="6"/>
                      </a:cubicBezTo>
                      <a:cubicBezTo>
                        <a:pt x="341" y="6"/>
                        <a:pt x="341" y="5"/>
                        <a:pt x="341" y="5"/>
                      </a:cubicBezTo>
                      <a:cubicBezTo>
                        <a:pt x="342" y="6"/>
                        <a:pt x="342" y="6"/>
                        <a:pt x="342" y="6"/>
                      </a:cubicBezTo>
                      <a:cubicBezTo>
                        <a:pt x="343" y="10"/>
                        <a:pt x="342" y="14"/>
                        <a:pt x="341" y="18"/>
                      </a:cubicBezTo>
                      <a:cubicBezTo>
                        <a:pt x="345" y="19"/>
                        <a:pt x="349" y="20"/>
                        <a:pt x="352" y="21"/>
                      </a:cubicBezTo>
                      <a:close/>
                      <a:moveTo>
                        <a:pt x="280" y="326"/>
                      </a:moveTo>
                      <a:cubicBezTo>
                        <a:pt x="282" y="325"/>
                        <a:pt x="284" y="324"/>
                        <a:pt x="286" y="324"/>
                      </a:cubicBezTo>
                      <a:cubicBezTo>
                        <a:pt x="284" y="318"/>
                        <a:pt x="282" y="312"/>
                        <a:pt x="279" y="306"/>
                      </a:cubicBezTo>
                      <a:cubicBezTo>
                        <a:pt x="278" y="309"/>
                        <a:pt x="275" y="311"/>
                        <a:pt x="271" y="312"/>
                      </a:cubicBezTo>
                      <a:cubicBezTo>
                        <a:pt x="270" y="312"/>
                        <a:pt x="268" y="312"/>
                        <a:pt x="267" y="312"/>
                      </a:cubicBezTo>
                      <a:cubicBezTo>
                        <a:pt x="268" y="313"/>
                        <a:pt x="268" y="315"/>
                        <a:pt x="269" y="316"/>
                      </a:cubicBezTo>
                      <a:cubicBezTo>
                        <a:pt x="271" y="316"/>
                        <a:pt x="272" y="315"/>
                        <a:pt x="274" y="315"/>
                      </a:cubicBezTo>
                      <a:cubicBezTo>
                        <a:pt x="276" y="315"/>
                        <a:pt x="278" y="314"/>
                        <a:pt x="280" y="314"/>
                      </a:cubicBezTo>
                      <a:cubicBezTo>
                        <a:pt x="282" y="314"/>
                        <a:pt x="282" y="316"/>
                        <a:pt x="281" y="316"/>
                      </a:cubicBezTo>
                      <a:cubicBezTo>
                        <a:pt x="277" y="318"/>
                        <a:pt x="274" y="318"/>
                        <a:pt x="270" y="318"/>
                      </a:cubicBezTo>
                      <a:cubicBezTo>
                        <a:pt x="271" y="321"/>
                        <a:pt x="273" y="324"/>
                        <a:pt x="274" y="327"/>
                      </a:cubicBezTo>
                      <a:cubicBezTo>
                        <a:pt x="276" y="326"/>
                        <a:pt x="278" y="326"/>
                        <a:pt x="280" y="326"/>
                      </a:cubicBezTo>
                      <a:close/>
                      <a:moveTo>
                        <a:pt x="304" y="205"/>
                      </a:moveTo>
                      <a:cubicBezTo>
                        <a:pt x="306" y="204"/>
                        <a:pt x="307" y="203"/>
                        <a:pt x="309" y="202"/>
                      </a:cubicBezTo>
                      <a:cubicBezTo>
                        <a:pt x="307" y="199"/>
                        <a:pt x="304" y="196"/>
                        <a:pt x="302" y="193"/>
                      </a:cubicBezTo>
                      <a:cubicBezTo>
                        <a:pt x="301" y="194"/>
                        <a:pt x="299" y="195"/>
                        <a:pt x="298" y="197"/>
                      </a:cubicBezTo>
                      <a:cubicBezTo>
                        <a:pt x="296" y="198"/>
                        <a:pt x="295" y="200"/>
                        <a:pt x="293" y="201"/>
                      </a:cubicBezTo>
                      <a:cubicBezTo>
                        <a:pt x="296" y="204"/>
                        <a:pt x="298" y="206"/>
                        <a:pt x="299" y="209"/>
                      </a:cubicBezTo>
                      <a:cubicBezTo>
                        <a:pt x="301" y="207"/>
                        <a:pt x="303" y="206"/>
                        <a:pt x="304" y="205"/>
                      </a:cubicBezTo>
                      <a:close/>
                      <a:moveTo>
                        <a:pt x="290" y="267"/>
                      </a:moveTo>
                      <a:cubicBezTo>
                        <a:pt x="303" y="253"/>
                        <a:pt x="307" y="230"/>
                        <a:pt x="297" y="213"/>
                      </a:cubicBezTo>
                      <a:cubicBezTo>
                        <a:pt x="288" y="199"/>
                        <a:pt x="273" y="190"/>
                        <a:pt x="256" y="186"/>
                      </a:cubicBezTo>
                      <a:cubicBezTo>
                        <a:pt x="256" y="188"/>
                        <a:pt x="256" y="189"/>
                        <a:pt x="254" y="189"/>
                      </a:cubicBezTo>
                      <a:cubicBezTo>
                        <a:pt x="233" y="187"/>
                        <a:pt x="212" y="203"/>
                        <a:pt x="208" y="224"/>
                      </a:cubicBezTo>
                      <a:cubicBezTo>
                        <a:pt x="205" y="244"/>
                        <a:pt x="215" y="265"/>
                        <a:pt x="232" y="274"/>
                      </a:cubicBezTo>
                      <a:cubicBezTo>
                        <a:pt x="250" y="285"/>
                        <a:pt x="275" y="282"/>
                        <a:pt x="290" y="267"/>
                      </a:cubicBezTo>
                      <a:close/>
                      <a:moveTo>
                        <a:pt x="283" y="289"/>
                      </a:moveTo>
                      <a:cubicBezTo>
                        <a:pt x="283" y="289"/>
                        <a:pt x="283" y="289"/>
                        <a:pt x="282" y="289"/>
                      </a:cubicBezTo>
                      <a:cubicBezTo>
                        <a:pt x="280" y="287"/>
                        <a:pt x="277" y="284"/>
                        <a:pt x="275" y="282"/>
                      </a:cubicBezTo>
                      <a:cubicBezTo>
                        <a:pt x="271" y="283"/>
                        <a:pt x="267" y="284"/>
                        <a:pt x="263" y="285"/>
                      </a:cubicBezTo>
                      <a:cubicBezTo>
                        <a:pt x="263" y="286"/>
                        <a:pt x="263" y="288"/>
                        <a:pt x="264" y="290"/>
                      </a:cubicBezTo>
                      <a:cubicBezTo>
                        <a:pt x="264" y="291"/>
                        <a:pt x="265" y="293"/>
                        <a:pt x="266" y="294"/>
                      </a:cubicBezTo>
                      <a:cubicBezTo>
                        <a:pt x="272" y="293"/>
                        <a:pt x="278" y="292"/>
                        <a:pt x="283" y="289"/>
                      </a:cubicBezTo>
                      <a:close/>
                      <a:moveTo>
                        <a:pt x="271" y="308"/>
                      </a:moveTo>
                      <a:cubicBezTo>
                        <a:pt x="276" y="307"/>
                        <a:pt x="279" y="301"/>
                        <a:pt x="277" y="297"/>
                      </a:cubicBezTo>
                      <a:cubicBezTo>
                        <a:pt x="272" y="298"/>
                        <a:pt x="266" y="299"/>
                        <a:pt x="261" y="300"/>
                      </a:cubicBezTo>
                      <a:cubicBezTo>
                        <a:pt x="261" y="305"/>
                        <a:pt x="266" y="309"/>
                        <a:pt x="271" y="308"/>
                      </a:cubicBezTo>
                      <a:close/>
                      <a:moveTo>
                        <a:pt x="295" y="195"/>
                      </a:moveTo>
                      <a:cubicBezTo>
                        <a:pt x="296" y="193"/>
                        <a:pt x="297" y="191"/>
                        <a:pt x="299" y="190"/>
                      </a:cubicBezTo>
                      <a:cubicBezTo>
                        <a:pt x="296" y="187"/>
                        <a:pt x="292" y="185"/>
                        <a:pt x="288" y="182"/>
                      </a:cubicBezTo>
                      <a:cubicBezTo>
                        <a:pt x="288" y="185"/>
                        <a:pt x="286" y="187"/>
                        <a:pt x="285" y="189"/>
                      </a:cubicBezTo>
                      <a:cubicBezTo>
                        <a:pt x="285" y="190"/>
                        <a:pt x="284" y="191"/>
                        <a:pt x="283" y="193"/>
                      </a:cubicBezTo>
                      <a:cubicBezTo>
                        <a:pt x="286" y="195"/>
                        <a:pt x="289" y="197"/>
                        <a:pt x="291" y="199"/>
                      </a:cubicBezTo>
                      <a:cubicBezTo>
                        <a:pt x="292" y="198"/>
                        <a:pt x="294" y="196"/>
                        <a:pt x="295" y="195"/>
                      </a:cubicBezTo>
                      <a:close/>
                      <a:moveTo>
                        <a:pt x="224" y="473"/>
                      </a:moveTo>
                      <a:cubicBezTo>
                        <a:pt x="224" y="472"/>
                        <a:pt x="225" y="470"/>
                        <a:pt x="225" y="469"/>
                      </a:cubicBezTo>
                      <a:cubicBezTo>
                        <a:pt x="222" y="467"/>
                        <a:pt x="220" y="465"/>
                        <a:pt x="217" y="462"/>
                      </a:cubicBezTo>
                      <a:cubicBezTo>
                        <a:pt x="217" y="462"/>
                        <a:pt x="217" y="461"/>
                        <a:pt x="216" y="461"/>
                      </a:cubicBezTo>
                      <a:cubicBezTo>
                        <a:pt x="215" y="463"/>
                        <a:pt x="212" y="465"/>
                        <a:pt x="209" y="466"/>
                      </a:cubicBezTo>
                      <a:cubicBezTo>
                        <a:pt x="211" y="468"/>
                        <a:pt x="213" y="469"/>
                        <a:pt x="215" y="471"/>
                      </a:cubicBezTo>
                      <a:cubicBezTo>
                        <a:pt x="217" y="473"/>
                        <a:pt x="220" y="475"/>
                        <a:pt x="223" y="476"/>
                      </a:cubicBezTo>
                      <a:cubicBezTo>
                        <a:pt x="223" y="475"/>
                        <a:pt x="223" y="474"/>
                        <a:pt x="224" y="473"/>
                      </a:cubicBezTo>
                      <a:close/>
                      <a:moveTo>
                        <a:pt x="263" y="294"/>
                      </a:moveTo>
                      <a:cubicBezTo>
                        <a:pt x="262" y="293"/>
                        <a:pt x="262" y="292"/>
                        <a:pt x="261" y="290"/>
                      </a:cubicBezTo>
                      <a:cubicBezTo>
                        <a:pt x="261" y="289"/>
                        <a:pt x="260" y="287"/>
                        <a:pt x="260" y="285"/>
                      </a:cubicBezTo>
                      <a:cubicBezTo>
                        <a:pt x="255" y="285"/>
                        <a:pt x="250" y="285"/>
                        <a:pt x="246" y="284"/>
                      </a:cubicBezTo>
                      <a:cubicBezTo>
                        <a:pt x="246" y="285"/>
                        <a:pt x="246" y="286"/>
                        <a:pt x="246" y="287"/>
                      </a:cubicBezTo>
                      <a:cubicBezTo>
                        <a:pt x="246" y="289"/>
                        <a:pt x="247" y="292"/>
                        <a:pt x="246" y="294"/>
                      </a:cubicBezTo>
                      <a:cubicBezTo>
                        <a:pt x="252" y="295"/>
                        <a:pt x="257" y="295"/>
                        <a:pt x="263" y="294"/>
                      </a:cubicBezTo>
                      <a:close/>
                      <a:moveTo>
                        <a:pt x="326" y="19"/>
                      </a:moveTo>
                      <a:cubicBezTo>
                        <a:pt x="325" y="17"/>
                        <a:pt x="325" y="14"/>
                        <a:pt x="324" y="12"/>
                      </a:cubicBezTo>
                      <a:cubicBezTo>
                        <a:pt x="323" y="10"/>
                        <a:pt x="323" y="8"/>
                        <a:pt x="322" y="7"/>
                      </a:cubicBezTo>
                      <a:cubicBezTo>
                        <a:pt x="317" y="8"/>
                        <a:pt x="312" y="10"/>
                        <a:pt x="308" y="13"/>
                      </a:cubicBezTo>
                      <a:cubicBezTo>
                        <a:pt x="309" y="14"/>
                        <a:pt x="310" y="16"/>
                        <a:pt x="311" y="17"/>
                      </a:cubicBezTo>
                      <a:cubicBezTo>
                        <a:pt x="312" y="19"/>
                        <a:pt x="314" y="20"/>
                        <a:pt x="315" y="22"/>
                      </a:cubicBezTo>
                      <a:cubicBezTo>
                        <a:pt x="315" y="23"/>
                        <a:pt x="315" y="24"/>
                        <a:pt x="314" y="24"/>
                      </a:cubicBezTo>
                      <a:cubicBezTo>
                        <a:pt x="314" y="24"/>
                        <a:pt x="314" y="24"/>
                        <a:pt x="313" y="24"/>
                      </a:cubicBezTo>
                      <a:cubicBezTo>
                        <a:pt x="312" y="22"/>
                        <a:pt x="311" y="20"/>
                        <a:pt x="309" y="19"/>
                      </a:cubicBezTo>
                      <a:cubicBezTo>
                        <a:pt x="308" y="17"/>
                        <a:pt x="307" y="16"/>
                        <a:pt x="307" y="14"/>
                      </a:cubicBezTo>
                      <a:cubicBezTo>
                        <a:pt x="302" y="17"/>
                        <a:pt x="299" y="20"/>
                        <a:pt x="295" y="24"/>
                      </a:cubicBezTo>
                      <a:cubicBezTo>
                        <a:pt x="297" y="26"/>
                        <a:pt x="298" y="27"/>
                        <a:pt x="299" y="29"/>
                      </a:cubicBezTo>
                      <a:cubicBezTo>
                        <a:pt x="300" y="30"/>
                        <a:pt x="302" y="31"/>
                        <a:pt x="304" y="32"/>
                      </a:cubicBezTo>
                      <a:cubicBezTo>
                        <a:pt x="307" y="29"/>
                        <a:pt x="310" y="26"/>
                        <a:pt x="314" y="24"/>
                      </a:cubicBezTo>
                      <a:cubicBezTo>
                        <a:pt x="318" y="22"/>
                        <a:pt x="322" y="20"/>
                        <a:pt x="326" y="19"/>
                      </a:cubicBezTo>
                      <a:close/>
                      <a:moveTo>
                        <a:pt x="282" y="187"/>
                      </a:moveTo>
                      <a:cubicBezTo>
                        <a:pt x="283" y="185"/>
                        <a:pt x="284" y="183"/>
                        <a:pt x="285" y="181"/>
                      </a:cubicBezTo>
                      <a:cubicBezTo>
                        <a:pt x="281" y="179"/>
                        <a:pt x="277" y="177"/>
                        <a:pt x="273" y="176"/>
                      </a:cubicBezTo>
                      <a:cubicBezTo>
                        <a:pt x="272" y="177"/>
                        <a:pt x="272" y="179"/>
                        <a:pt x="271" y="180"/>
                      </a:cubicBezTo>
                      <a:cubicBezTo>
                        <a:pt x="270" y="182"/>
                        <a:pt x="270" y="184"/>
                        <a:pt x="270" y="186"/>
                      </a:cubicBezTo>
                      <a:cubicBezTo>
                        <a:pt x="273" y="187"/>
                        <a:pt x="277" y="189"/>
                        <a:pt x="280" y="191"/>
                      </a:cubicBezTo>
                      <a:cubicBezTo>
                        <a:pt x="281" y="190"/>
                        <a:pt x="281" y="189"/>
                        <a:pt x="282" y="187"/>
                      </a:cubicBezTo>
                      <a:close/>
                      <a:moveTo>
                        <a:pt x="285" y="175"/>
                      </a:moveTo>
                      <a:cubicBezTo>
                        <a:pt x="286" y="171"/>
                        <a:pt x="285" y="166"/>
                        <a:pt x="280" y="164"/>
                      </a:cubicBezTo>
                      <a:cubicBezTo>
                        <a:pt x="274" y="161"/>
                        <a:pt x="270" y="166"/>
                        <a:pt x="268" y="171"/>
                      </a:cubicBezTo>
                      <a:cubicBezTo>
                        <a:pt x="274" y="171"/>
                        <a:pt x="280" y="173"/>
                        <a:pt x="285" y="175"/>
                      </a:cubicBezTo>
                      <a:close/>
                      <a:moveTo>
                        <a:pt x="255" y="300"/>
                      </a:moveTo>
                      <a:cubicBezTo>
                        <a:pt x="255" y="300"/>
                        <a:pt x="255" y="300"/>
                        <a:pt x="255" y="300"/>
                      </a:cubicBezTo>
                      <a:cubicBezTo>
                        <a:pt x="250" y="299"/>
                        <a:pt x="245" y="299"/>
                        <a:pt x="240" y="297"/>
                      </a:cubicBezTo>
                      <a:cubicBezTo>
                        <a:pt x="240" y="302"/>
                        <a:pt x="241" y="307"/>
                        <a:pt x="246" y="308"/>
                      </a:cubicBezTo>
                      <a:cubicBezTo>
                        <a:pt x="252" y="310"/>
                        <a:pt x="253" y="304"/>
                        <a:pt x="255" y="300"/>
                      </a:cubicBezTo>
                      <a:close/>
                      <a:moveTo>
                        <a:pt x="213" y="462"/>
                      </a:moveTo>
                      <a:cubicBezTo>
                        <a:pt x="214" y="461"/>
                        <a:pt x="214" y="460"/>
                        <a:pt x="215" y="459"/>
                      </a:cubicBezTo>
                      <a:cubicBezTo>
                        <a:pt x="213" y="456"/>
                        <a:pt x="212" y="453"/>
                        <a:pt x="210" y="450"/>
                      </a:cubicBezTo>
                      <a:cubicBezTo>
                        <a:pt x="210" y="450"/>
                        <a:pt x="210" y="450"/>
                        <a:pt x="210" y="450"/>
                      </a:cubicBezTo>
                      <a:cubicBezTo>
                        <a:pt x="207" y="451"/>
                        <a:pt x="204" y="452"/>
                        <a:pt x="201" y="454"/>
                      </a:cubicBezTo>
                      <a:cubicBezTo>
                        <a:pt x="203" y="458"/>
                        <a:pt x="205" y="461"/>
                        <a:pt x="208" y="465"/>
                      </a:cubicBezTo>
                      <a:cubicBezTo>
                        <a:pt x="210" y="464"/>
                        <a:pt x="211" y="463"/>
                        <a:pt x="213" y="462"/>
                      </a:cubicBezTo>
                      <a:close/>
                      <a:moveTo>
                        <a:pt x="209" y="448"/>
                      </a:moveTo>
                      <a:cubicBezTo>
                        <a:pt x="209" y="448"/>
                        <a:pt x="209" y="448"/>
                        <a:pt x="209" y="448"/>
                      </a:cubicBezTo>
                      <a:cubicBezTo>
                        <a:pt x="208" y="444"/>
                        <a:pt x="207" y="440"/>
                        <a:pt x="206" y="436"/>
                      </a:cubicBezTo>
                      <a:cubicBezTo>
                        <a:pt x="204" y="437"/>
                        <a:pt x="203" y="437"/>
                        <a:pt x="202" y="437"/>
                      </a:cubicBezTo>
                      <a:cubicBezTo>
                        <a:pt x="200" y="438"/>
                        <a:pt x="198" y="439"/>
                        <a:pt x="196" y="439"/>
                      </a:cubicBezTo>
                      <a:cubicBezTo>
                        <a:pt x="197" y="444"/>
                        <a:pt x="199" y="448"/>
                        <a:pt x="200" y="452"/>
                      </a:cubicBezTo>
                      <a:cubicBezTo>
                        <a:pt x="203" y="451"/>
                        <a:pt x="206" y="449"/>
                        <a:pt x="209" y="448"/>
                      </a:cubicBezTo>
                      <a:close/>
                      <a:moveTo>
                        <a:pt x="228" y="288"/>
                      </a:moveTo>
                      <a:cubicBezTo>
                        <a:pt x="233" y="291"/>
                        <a:pt x="238" y="292"/>
                        <a:pt x="244" y="293"/>
                      </a:cubicBezTo>
                      <a:cubicBezTo>
                        <a:pt x="243" y="292"/>
                        <a:pt x="244" y="290"/>
                        <a:pt x="244" y="288"/>
                      </a:cubicBezTo>
                      <a:cubicBezTo>
                        <a:pt x="244" y="287"/>
                        <a:pt x="244" y="285"/>
                        <a:pt x="244" y="284"/>
                      </a:cubicBezTo>
                      <a:cubicBezTo>
                        <a:pt x="244" y="284"/>
                        <a:pt x="244" y="284"/>
                        <a:pt x="244" y="284"/>
                      </a:cubicBezTo>
                      <a:cubicBezTo>
                        <a:pt x="239" y="283"/>
                        <a:pt x="235" y="281"/>
                        <a:pt x="231" y="279"/>
                      </a:cubicBezTo>
                      <a:cubicBezTo>
                        <a:pt x="231" y="280"/>
                        <a:pt x="230" y="281"/>
                        <a:pt x="230" y="282"/>
                      </a:cubicBezTo>
                      <a:cubicBezTo>
                        <a:pt x="229" y="284"/>
                        <a:pt x="228" y="286"/>
                        <a:pt x="228" y="288"/>
                      </a:cubicBezTo>
                      <a:close/>
                      <a:moveTo>
                        <a:pt x="269" y="175"/>
                      </a:moveTo>
                      <a:cubicBezTo>
                        <a:pt x="268" y="174"/>
                        <a:pt x="266" y="174"/>
                        <a:pt x="264" y="174"/>
                      </a:cubicBezTo>
                      <a:cubicBezTo>
                        <a:pt x="264" y="174"/>
                        <a:pt x="264" y="174"/>
                        <a:pt x="263" y="174"/>
                      </a:cubicBezTo>
                      <a:cubicBezTo>
                        <a:pt x="261" y="173"/>
                        <a:pt x="259" y="173"/>
                        <a:pt x="257" y="173"/>
                      </a:cubicBezTo>
                      <a:cubicBezTo>
                        <a:pt x="257" y="175"/>
                        <a:pt x="256" y="177"/>
                        <a:pt x="256" y="180"/>
                      </a:cubicBezTo>
                      <a:cubicBezTo>
                        <a:pt x="255" y="181"/>
                        <a:pt x="255" y="182"/>
                        <a:pt x="255" y="183"/>
                      </a:cubicBezTo>
                      <a:cubicBezTo>
                        <a:pt x="259" y="184"/>
                        <a:pt x="263" y="184"/>
                        <a:pt x="267" y="185"/>
                      </a:cubicBezTo>
                      <a:cubicBezTo>
                        <a:pt x="267" y="184"/>
                        <a:pt x="267" y="182"/>
                        <a:pt x="268" y="180"/>
                      </a:cubicBezTo>
                      <a:cubicBezTo>
                        <a:pt x="268" y="178"/>
                        <a:pt x="268" y="176"/>
                        <a:pt x="269" y="175"/>
                      </a:cubicBezTo>
                      <a:close/>
                      <a:moveTo>
                        <a:pt x="295" y="43"/>
                      </a:moveTo>
                      <a:cubicBezTo>
                        <a:pt x="297" y="40"/>
                        <a:pt x="300" y="37"/>
                        <a:pt x="302" y="34"/>
                      </a:cubicBezTo>
                      <a:cubicBezTo>
                        <a:pt x="299" y="32"/>
                        <a:pt x="296" y="29"/>
                        <a:pt x="294" y="26"/>
                      </a:cubicBezTo>
                      <a:cubicBezTo>
                        <a:pt x="291" y="29"/>
                        <a:pt x="289" y="33"/>
                        <a:pt x="287" y="36"/>
                      </a:cubicBezTo>
                      <a:cubicBezTo>
                        <a:pt x="290" y="38"/>
                        <a:pt x="293" y="41"/>
                        <a:pt x="295" y="43"/>
                      </a:cubicBezTo>
                      <a:close/>
                      <a:moveTo>
                        <a:pt x="234" y="300"/>
                      </a:moveTo>
                      <a:cubicBezTo>
                        <a:pt x="234" y="299"/>
                        <a:pt x="235" y="298"/>
                        <a:pt x="236" y="296"/>
                      </a:cubicBezTo>
                      <a:cubicBezTo>
                        <a:pt x="231" y="295"/>
                        <a:pt x="226" y="293"/>
                        <a:pt x="222" y="291"/>
                      </a:cubicBezTo>
                      <a:cubicBezTo>
                        <a:pt x="222" y="292"/>
                        <a:pt x="221" y="293"/>
                        <a:pt x="221" y="294"/>
                      </a:cubicBezTo>
                      <a:cubicBezTo>
                        <a:pt x="221" y="299"/>
                        <a:pt x="221" y="299"/>
                        <a:pt x="225" y="302"/>
                      </a:cubicBezTo>
                      <a:cubicBezTo>
                        <a:pt x="226" y="303"/>
                        <a:pt x="227" y="304"/>
                        <a:pt x="228" y="304"/>
                      </a:cubicBezTo>
                      <a:cubicBezTo>
                        <a:pt x="228" y="304"/>
                        <a:pt x="228" y="303"/>
                        <a:pt x="228" y="303"/>
                      </a:cubicBezTo>
                      <a:cubicBezTo>
                        <a:pt x="229" y="302"/>
                        <a:pt x="230" y="302"/>
                        <a:pt x="230" y="303"/>
                      </a:cubicBezTo>
                      <a:cubicBezTo>
                        <a:pt x="231" y="303"/>
                        <a:pt x="232" y="302"/>
                        <a:pt x="232" y="301"/>
                      </a:cubicBezTo>
                      <a:cubicBezTo>
                        <a:pt x="233" y="301"/>
                        <a:pt x="233" y="300"/>
                        <a:pt x="234" y="300"/>
                      </a:cubicBezTo>
                      <a:close/>
                      <a:moveTo>
                        <a:pt x="289" y="55"/>
                      </a:moveTo>
                      <a:cubicBezTo>
                        <a:pt x="290" y="52"/>
                        <a:pt x="292" y="48"/>
                        <a:pt x="294" y="45"/>
                      </a:cubicBezTo>
                      <a:cubicBezTo>
                        <a:pt x="291" y="43"/>
                        <a:pt x="288" y="40"/>
                        <a:pt x="286" y="38"/>
                      </a:cubicBezTo>
                      <a:cubicBezTo>
                        <a:pt x="284" y="42"/>
                        <a:pt x="282" y="45"/>
                        <a:pt x="280" y="49"/>
                      </a:cubicBezTo>
                      <a:cubicBezTo>
                        <a:pt x="281" y="50"/>
                        <a:pt x="282" y="50"/>
                        <a:pt x="284" y="51"/>
                      </a:cubicBezTo>
                      <a:cubicBezTo>
                        <a:pt x="285" y="52"/>
                        <a:pt x="287" y="53"/>
                        <a:pt x="288" y="54"/>
                      </a:cubicBezTo>
                      <a:cubicBezTo>
                        <a:pt x="289" y="54"/>
                        <a:pt x="289" y="55"/>
                        <a:pt x="288" y="55"/>
                      </a:cubicBezTo>
                      <a:cubicBezTo>
                        <a:pt x="288" y="55"/>
                        <a:pt x="288" y="56"/>
                        <a:pt x="287" y="56"/>
                      </a:cubicBezTo>
                      <a:cubicBezTo>
                        <a:pt x="286" y="55"/>
                        <a:pt x="284" y="54"/>
                        <a:pt x="282" y="53"/>
                      </a:cubicBezTo>
                      <a:cubicBezTo>
                        <a:pt x="281" y="52"/>
                        <a:pt x="280" y="51"/>
                        <a:pt x="279" y="51"/>
                      </a:cubicBezTo>
                      <a:cubicBezTo>
                        <a:pt x="278" y="55"/>
                        <a:pt x="276" y="59"/>
                        <a:pt x="275" y="64"/>
                      </a:cubicBezTo>
                      <a:cubicBezTo>
                        <a:pt x="276" y="64"/>
                        <a:pt x="277" y="65"/>
                        <a:pt x="279" y="65"/>
                      </a:cubicBezTo>
                      <a:cubicBezTo>
                        <a:pt x="280" y="66"/>
                        <a:pt x="282" y="66"/>
                        <a:pt x="283" y="66"/>
                      </a:cubicBezTo>
                      <a:cubicBezTo>
                        <a:pt x="284" y="67"/>
                        <a:pt x="284" y="67"/>
                        <a:pt x="284" y="67"/>
                      </a:cubicBezTo>
                      <a:cubicBezTo>
                        <a:pt x="284" y="66"/>
                        <a:pt x="284" y="66"/>
                        <a:pt x="284" y="65"/>
                      </a:cubicBezTo>
                      <a:cubicBezTo>
                        <a:pt x="286" y="62"/>
                        <a:pt x="287" y="58"/>
                        <a:pt x="289" y="55"/>
                      </a:cubicBezTo>
                      <a:close/>
                      <a:moveTo>
                        <a:pt x="201" y="435"/>
                      </a:moveTo>
                      <a:cubicBezTo>
                        <a:pt x="202" y="435"/>
                        <a:pt x="204" y="434"/>
                        <a:pt x="205" y="434"/>
                      </a:cubicBezTo>
                      <a:cubicBezTo>
                        <a:pt x="204" y="429"/>
                        <a:pt x="204" y="424"/>
                        <a:pt x="204" y="418"/>
                      </a:cubicBezTo>
                      <a:cubicBezTo>
                        <a:pt x="203" y="419"/>
                        <a:pt x="203" y="419"/>
                        <a:pt x="203" y="419"/>
                      </a:cubicBezTo>
                      <a:cubicBezTo>
                        <a:pt x="200" y="420"/>
                        <a:pt x="197" y="420"/>
                        <a:pt x="194" y="421"/>
                      </a:cubicBezTo>
                      <a:cubicBezTo>
                        <a:pt x="194" y="427"/>
                        <a:pt x="195" y="432"/>
                        <a:pt x="196" y="438"/>
                      </a:cubicBezTo>
                      <a:cubicBezTo>
                        <a:pt x="197" y="437"/>
                        <a:pt x="199" y="436"/>
                        <a:pt x="201" y="435"/>
                      </a:cubicBezTo>
                      <a:close/>
                      <a:moveTo>
                        <a:pt x="266" y="159"/>
                      </a:moveTo>
                      <a:cubicBezTo>
                        <a:pt x="267" y="152"/>
                        <a:pt x="267" y="146"/>
                        <a:pt x="268" y="139"/>
                      </a:cubicBezTo>
                      <a:cubicBezTo>
                        <a:pt x="267" y="139"/>
                        <a:pt x="267" y="138"/>
                        <a:pt x="266" y="138"/>
                      </a:cubicBezTo>
                      <a:cubicBezTo>
                        <a:pt x="265" y="137"/>
                        <a:pt x="264" y="137"/>
                        <a:pt x="263" y="136"/>
                      </a:cubicBezTo>
                      <a:cubicBezTo>
                        <a:pt x="263" y="142"/>
                        <a:pt x="263" y="148"/>
                        <a:pt x="263" y="154"/>
                      </a:cubicBezTo>
                      <a:cubicBezTo>
                        <a:pt x="264" y="155"/>
                        <a:pt x="265" y="157"/>
                        <a:pt x="266" y="159"/>
                      </a:cubicBezTo>
                      <a:close/>
                      <a:moveTo>
                        <a:pt x="268" y="137"/>
                      </a:moveTo>
                      <a:cubicBezTo>
                        <a:pt x="269" y="133"/>
                        <a:pt x="270" y="129"/>
                        <a:pt x="270" y="125"/>
                      </a:cubicBezTo>
                      <a:cubicBezTo>
                        <a:pt x="268" y="124"/>
                        <a:pt x="266" y="123"/>
                        <a:pt x="264" y="123"/>
                      </a:cubicBezTo>
                      <a:cubicBezTo>
                        <a:pt x="264" y="127"/>
                        <a:pt x="263" y="131"/>
                        <a:pt x="263" y="135"/>
                      </a:cubicBezTo>
                      <a:cubicBezTo>
                        <a:pt x="263" y="134"/>
                        <a:pt x="264" y="135"/>
                        <a:pt x="264" y="135"/>
                      </a:cubicBezTo>
                      <a:cubicBezTo>
                        <a:pt x="265" y="135"/>
                        <a:pt x="266" y="136"/>
                        <a:pt x="267" y="136"/>
                      </a:cubicBezTo>
                      <a:cubicBezTo>
                        <a:pt x="267" y="136"/>
                        <a:pt x="268" y="137"/>
                        <a:pt x="268" y="137"/>
                      </a:cubicBezTo>
                      <a:close/>
                      <a:moveTo>
                        <a:pt x="284" y="68"/>
                      </a:moveTo>
                      <a:cubicBezTo>
                        <a:pt x="283" y="68"/>
                        <a:pt x="283" y="68"/>
                        <a:pt x="283" y="68"/>
                      </a:cubicBezTo>
                      <a:cubicBezTo>
                        <a:pt x="280" y="68"/>
                        <a:pt x="277" y="67"/>
                        <a:pt x="275" y="65"/>
                      </a:cubicBezTo>
                      <a:cubicBezTo>
                        <a:pt x="274" y="65"/>
                        <a:pt x="274" y="66"/>
                        <a:pt x="274" y="66"/>
                      </a:cubicBezTo>
                      <a:cubicBezTo>
                        <a:pt x="273" y="70"/>
                        <a:pt x="272" y="73"/>
                        <a:pt x="271" y="77"/>
                      </a:cubicBezTo>
                      <a:cubicBezTo>
                        <a:pt x="274" y="78"/>
                        <a:pt x="278" y="78"/>
                        <a:pt x="280" y="80"/>
                      </a:cubicBezTo>
                      <a:cubicBezTo>
                        <a:pt x="281" y="76"/>
                        <a:pt x="282" y="72"/>
                        <a:pt x="284" y="68"/>
                      </a:cubicBezTo>
                      <a:close/>
                      <a:moveTo>
                        <a:pt x="202" y="416"/>
                      </a:moveTo>
                      <a:cubicBezTo>
                        <a:pt x="203" y="416"/>
                        <a:pt x="203" y="416"/>
                        <a:pt x="203" y="417"/>
                      </a:cubicBezTo>
                      <a:cubicBezTo>
                        <a:pt x="203" y="413"/>
                        <a:pt x="203" y="409"/>
                        <a:pt x="204" y="405"/>
                      </a:cubicBezTo>
                      <a:cubicBezTo>
                        <a:pt x="201" y="406"/>
                        <a:pt x="197" y="406"/>
                        <a:pt x="194" y="407"/>
                      </a:cubicBezTo>
                      <a:cubicBezTo>
                        <a:pt x="194" y="410"/>
                        <a:pt x="194" y="414"/>
                        <a:pt x="194" y="418"/>
                      </a:cubicBezTo>
                      <a:cubicBezTo>
                        <a:pt x="196" y="417"/>
                        <a:pt x="197" y="416"/>
                        <a:pt x="199" y="416"/>
                      </a:cubicBezTo>
                      <a:cubicBezTo>
                        <a:pt x="200" y="416"/>
                        <a:pt x="200" y="417"/>
                        <a:pt x="200" y="417"/>
                      </a:cubicBezTo>
                      <a:cubicBezTo>
                        <a:pt x="201" y="417"/>
                        <a:pt x="202" y="417"/>
                        <a:pt x="202" y="416"/>
                      </a:cubicBezTo>
                      <a:close/>
                      <a:moveTo>
                        <a:pt x="279" y="82"/>
                      </a:moveTo>
                      <a:cubicBezTo>
                        <a:pt x="278" y="81"/>
                        <a:pt x="277" y="81"/>
                        <a:pt x="275" y="80"/>
                      </a:cubicBezTo>
                      <a:cubicBezTo>
                        <a:pt x="274" y="80"/>
                        <a:pt x="272" y="79"/>
                        <a:pt x="271" y="79"/>
                      </a:cubicBezTo>
                      <a:cubicBezTo>
                        <a:pt x="270" y="83"/>
                        <a:pt x="269" y="87"/>
                        <a:pt x="269" y="91"/>
                      </a:cubicBezTo>
                      <a:cubicBezTo>
                        <a:pt x="271" y="92"/>
                        <a:pt x="274" y="93"/>
                        <a:pt x="276" y="94"/>
                      </a:cubicBezTo>
                      <a:cubicBezTo>
                        <a:pt x="277" y="90"/>
                        <a:pt x="278" y="86"/>
                        <a:pt x="279" y="82"/>
                      </a:cubicBezTo>
                      <a:close/>
                      <a:moveTo>
                        <a:pt x="270" y="123"/>
                      </a:moveTo>
                      <a:cubicBezTo>
                        <a:pt x="271" y="118"/>
                        <a:pt x="272" y="114"/>
                        <a:pt x="273" y="110"/>
                      </a:cubicBezTo>
                      <a:cubicBezTo>
                        <a:pt x="272" y="110"/>
                        <a:pt x="272" y="110"/>
                        <a:pt x="271" y="109"/>
                      </a:cubicBezTo>
                      <a:cubicBezTo>
                        <a:pt x="270" y="109"/>
                        <a:pt x="268" y="109"/>
                        <a:pt x="267" y="108"/>
                      </a:cubicBezTo>
                      <a:cubicBezTo>
                        <a:pt x="267" y="108"/>
                        <a:pt x="266" y="107"/>
                        <a:pt x="267" y="107"/>
                      </a:cubicBezTo>
                      <a:cubicBezTo>
                        <a:pt x="267" y="106"/>
                        <a:pt x="267" y="106"/>
                        <a:pt x="268" y="106"/>
                      </a:cubicBezTo>
                      <a:cubicBezTo>
                        <a:pt x="269" y="106"/>
                        <a:pt x="271" y="107"/>
                        <a:pt x="273" y="108"/>
                      </a:cubicBezTo>
                      <a:cubicBezTo>
                        <a:pt x="273" y="108"/>
                        <a:pt x="273" y="108"/>
                        <a:pt x="273" y="108"/>
                      </a:cubicBezTo>
                      <a:cubicBezTo>
                        <a:pt x="274" y="104"/>
                        <a:pt x="275" y="100"/>
                        <a:pt x="276" y="96"/>
                      </a:cubicBezTo>
                      <a:cubicBezTo>
                        <a:pt x="273" y="95"/>
                        <a:pt x="271" y="93"/>
                        <a:pt x="268" y="92"/>
                      </a:cubicBezTo>
                      <a:cubicBezTo>
                        <a:pt x="267" y="97"/>
                        <a:pt x="267" y="102"/>
                        <a:pt x="266" y="107"/>
                      </a:cubicBezTo>
                      <a:cubicBezTo>
                        <a:pt x="265" y="111"/>
                        <a:pt x="265" y="116"/>
                        <a:pt x="264" y="121"/>
                      </a:cubicBezTo>
                      <a:cubicBezTo>
                        <a:pt x="266" y="121"/>
                        <a:pt x="269" y="122"/>
                        <a:pt x="270" y="123"/>
                      </a:cubicBezTo>
                      <a:close/>
                      <a:moveTo>
                        <a:pt x="224" y="316"/>
                      </a:moveTo>
                      <a:cubicBezTo>
                        <a:pt x="225" y="313"/>
                        <a:pt x="226" y="311"/>
                        <a:pt x="227" y="308"/>
                      </a:cubicBezTo>
                      <a:cubicBezTo>
                        <a:pt x="226" y="308"/>
                        <a:pt x="224" y="307"/>
                        <a:pt x="223" y="307"/>
                      </a:cubicBezTo>
                      <a:cubicBezTo>
                        <a:pt x="222" y="306"/>
                        <a:pt x="221" y="305"/>
                        <a:pt x="220" y="304"/>
                      </a:cubicBezTo>
                      <a:cubicBezTo>
                        <a:pt x="218" y="308"/>
                        <a:pt x="216" y="313"/>
                        <a:pt x="214" y="317"/>
                      </a:cubicBezTo>
                      <a:cubicBezTo>
                        <a:pt x="216" y="317"/>
                        <a:pt x="217" y="316"/>
                        <a:pt x="218" y="316"/>
                      </a:cubicBezTo>
                      <a:cubicBezTo>
                        <a:pt x="220" y="316"/>
                        <a:pt x="222" y="316"/>
                        <a:pt x="223" y="316"/>
                      </a:cubicBezTo>
                      <a:cubicBezTo>
                        <a:pt x="224" y="316"/>
                        <a:pt x="224" y="316"/>
                        <a:pt x="224" y="316"/>
                      </a:cubicBezTo>
                      <a:close/>
                      <a:moveTo>
                        <a:pt x="219" y="330"/>
                      </a:moveTo>
                      <a:cubicBezTo>
                        <a:pt x="221" y="326"/>
                        <a:pt x="222" y="322"/>
                        <a:pt x="223" y="318"/>
                      </a:cubicBezTo>
                      <a:cubicBezTo>
                        <a:pt x="222" y="319"/>
                        <a:pt x="220" y="318"/>
                        <a:pt x="218" y="319"/>
                      </a:cubicBezTo>
                      <a:cubicBezTo>
                        <a:pt x="217" y="319"/>
                        <a:pt x="215" y="319"/>
                        <a:pt x="214" y="319"/>
                      </a:cubicBezTo>
                      <a:cubicBezTo>
                        <a:pt x="212" y="322"/>
                        <a:pt x="211" y="326"/>
                        <a:pt x="209" y="330"/>
                      </a:cubicBezTo>
                      <a:cubicBezTo>
                        <a:pt x="213" y="329"/>
                        <a:pt x="216" y="329"/>
                        <a:pt x="219" y="330"/>
                      </a:cubicBezTo>
                      <a:close/>
                      <a:moveTo>
                        <a:pt x="204" y="403"/>
                      </a:moveTo>
                      <a:cubicBezTo>
                        <a:pt x="204" y="398"/>
                        <a:pt x="204" y="394"/>
                        <a:pt x="205" y="390"/>
                      </a:cubicBezTo>
                      <a:cubicBezTo>
                        <a:pt x="205" y="389"/>
                        <a:pt x="205" y="389"/>
                        <a:pt x="205" y="388"/>
                      </a:cubicBezTo>
                      <a:cubicBezTo>
                        <a:pt x="205" y="388"/>
                        <a:pt x="205" y="388"/>
                        <a:pt x="205" y="388"/>
                      </a:cubicBezTo>
                      <a:cubicBezTo>
                        <a:pt x="202" y="389"/>
                        <a:pt x="198" y="389"/>
                        <a:pt x="195" y="389"/>
                      </a:cubicBezTo>
                      <a:cubicBezTo>
                        <a:pt x="195" y="393"/>
                        <a:pt x="194" y="397"/>
                        <a:pt x="194" y="401"/>
                      </a:cubicBezTo>
                      <a:cubicBezTo>
                        <a:pt x="194" y="402"/>
                        <a:pt x="194" y="403"/>
                        <a:pt x="194" y="405"/>
                      </a:cubicBezTo>
                      <a:cubicBezTo>
                        <a:pt x="197" y="404"/>
                        <a:pt x="200" y="403"/>
                        <a:pt x="204" y="403"/>
                      </a:cubicBezTo>
                      <a:close/>
                      <a:moveTo>
                        <a:pt x="252" y="184"/>
                      </a:moveTo>
                      <a:cubicBezTo>
                        <a:pt x="252" y="184"/>
                        <a:pt x="252" y="184"/>
                        <a:pt x="252" y="184"/>
                      </a:cubicBezTo>
                      <a:cubicBezTo>
                        <a:pt x="251" y="180"/>
                        <a:pt x="251" y="176"/>
                        <a:pt x="253" y="173"/>
                      </a:cubicBezTo>
                      <a:cubicBezTo>
                        <a:pt x="248" y="172"/>
                        <a:pt x="243" y="173"/>
                        <a:pt x="239" y="174"/>
                      </a:cubicBezTo>
                      <a:cubicBezTo>
                        <a:pt x="239" y="175"/>
                        <a:pt x="240" y="177"/>
                        <a:pt x="240" y="178"/>
                      </a:cubicBezTo>
                      <a:cubicBezTo>
                        <a:pt x="241" y="180"/>
                        <a:pt x="241" y="183"/>
                        <a:pt x="241" y="185"/>
                      </a:cubicBezTo>
                      <a:cubicBezTo>
                        <a:pt x="241" y="185"/>
                        <a:pt x="241" y="185"/>
                        <a:pt x="241" y="185"/>
                      </a:cubicBezTo>
                      <a:cubicBezTo>
                        <a:pt x="244" y="184"/>
                        <a:pt x="248" y="184"/>
                        <a:pt x="252" y="184"/>
                      </a:cubicBezTo>
                      <a:close/>
                      <a:moveTo>
                        <a:pt x="215" y="345"/>
                      </a:moveTo>
                      <a:cubicBezTo>
                        <a:pt x="216" y="341"/>
                        <a:pt x="217" y="336"/>
                        <a:pt x="219" y="332"/>
                      </a:cubicBezTo>
                      <a:cubicBezTo>
                        <a:pt x="217" y="332"/>
                        <a:pt x="215" y="332"/>
                        <a:pt x="213" y="332"/>
                      </a:cubicBezTo>
                      <a:cubicBezTo>
                        <a:pt x="211" y="332"/>
                        <a:pt x="210" y="332"/>
                        <a:pt x="209" y="332"/>
                      </a:cubicBezTo>
                      <a:cubicBezTo>
                        <a:pt x="207" y="336"/>
                        <a:pt x="206" y="340"/>
                        <a:pt x="205" y="344"/>
                      </a:cubicBezTo>
                      <a:cubicBezTo>
                        <a:pt x="205" y="344"/>
                        <a:pt x="206" y="344"/>
                        <a:pt x="206" y="344"/>
                      </a:cubicBezTo>
                      <a:cubicBezTo>
                        <a:pt x="209" y="344"/>
                        <a:pt x="211" y="344"/>
                        <a:pt x="214" y="344"/>
                      </a:cubicBezTo>
                      <a:cubicBezTo>
                        <a:pt x="214" y="344"/>
                        <a:pt x="214" y="345"/>
                        <a:pt x="214" y="345"/>
                      </a:cubicBezTo>
                      <a:cubicBezTo>
                        <a:pt x="214" y="345"/>
                        <a:pt x="214" y="346"/>
                        <a:pt x="214" y="346"/>
                      </a:cubicBezTo>
                      <a:cubicBezTo>
                        <a:pt x="211" y="347"/>
                        <a:pt x="209" y="346"/>
                        <a:pt x="207" y="346"/>
                      </a:cubicBezTo>
                      <a:cubicBezTo>
                        <a:pt x="206" y="347"/>
                        <a:pt x="205" y="347"/>
                        <a:pt x="204" y="347"/>
                      </a:cubicBezTo>
                      <a:cubicBezTo>
                        <a:pt x="203" y="351"/>
                        <a:pt x="202" y="355"/>
                        <a:pt x="201" y="359"/>
                      </a:cubicBezTo>
                      <a:cubicBezTo>
                        <a:pt x="202" y="358"/>
                        <a:pt x="204" y="358"/>
                        <a:pt x="206" y="358"/>
                      </a:cubicBezTo>
                      <a:cubicBezTo>
                        <a:pt x="208" y="358"/>
                        <a:pt x="210" y="357"/>
                        <a:pt x="211" y="357"/>
                      </a:cubicBezTo>
                      <a:cubicBezTo>
                        <a:pt x="212" y="353"/>
                        <a:pt x="213" y="349"/>
                        <a:pt x="215" y="345"/>
                      </a:cubicBezTo>
                      <a:close/>
                      <a:moveTo>
                        <a:pt x="205" y="387"/>
                      </a:moveTo>
                      <a:cubicBezTo>
                        <a:pt x="205" y="387"/>
                        <a:pt x="205" y="387"/>
                        <a:pt x="205" y="388"/>
                      </a:cubicBezTo>
                      <a:cubicBezTo>
                        <a:pt x="206" y="383"/>
                        <a:pt x="207" y="379"/>
                        <a:pt x="207" y="375"/>
                      </a:cubicBezTo>
                      <a:cubicBezTo>
                        <a:pt x="204" y="375"/>
                        <a:pt x="201" y="375"/>
                        <a:pt x="197" y="375"/>
                      </a:cubicBezTo>
                      <a:cubicBezTo>
                        <a:pt x="197" y="379"/>
                        <a:pt x="196" y="383"/>
                        <a:pt x="195" y="388"/>
                      </a:cubicBezTo>
                      <a:cubicBezTo>
                        <a:pt x="198" y="387"/>
                        <a:pt x="201" y="386"/>
                        <a:pt x="205" y="387"/>
                      </a:cubicBezTo>
                      <a:close/>
                      <a:moveTo>
                        <a:pt x="208" y="373"/>
                      </a:moveTo>
                      <a:cubicBezTo>
                        <a:pt x="209" y="368"/>
                        <a:pt x="210" y="364"/>
                        <a:pt x="211" y="359"/>
                      </a:cubicBezTo>
                      <a:cubicBezTo>
                        <a:pt x="208" y="360"/>
                        <a:pt x="204" y="360"/>
                        <a:pt x="200" y="360"/>
                      </a:cubicBezTo>
                      <a:cubicBezTo>
                        <a:pt x="199" y="365"/>
                        <a:pt x="198" y="369"/>
                        <a:pt x="198" y="374"/>
                      </a:cubicBezTo>
                      <a:cubicBezTo>
                        <a:pt x="201" y="373"/>
                        <a:pt x="204" y="373"/>
                        <a:pt x="208" y="373"/>
                      </a:cubicBezTo>
                      <a:close/>
                      <a:moveTo>
                        <a:pt x="226" y="287"/>
                      </a:moveTo>
                      <a:cubicBezTo>
                        <a:pt x="226" y="284"/>
                        <a:pt x="227" y="281"/>
                        <a:pt x="229" y="278"/>
                      </a:cubicBezTo>
                      <a:cubicBezTo>
                        <a:pt x="227" y="277"/>
                        <a:pt x="225" y="275"/>
                        <a:pt x="223" y="274"/>
                      </a:cubicBezTo>
                      <a:cubicBezTo>
                        <a:pt x="222" y="273"/>
                        <a:pt x="220" y="272"/>
                        <a:pt x="219" y="270"/>
                      </a:cubicBezTo>
                      <a:cubicBezTo>
                        <a:pt x="218" y="272"/>
                        <a:pt x="217" y="273"/>
                        <a:pt x="215" y="275"/>
                      </a:cubicBezTo>
                      <a:cubicBezTo>
                        <a:pt x="214" y="276"/>
                        <a:pt x="213" y="277"/>
                        <a:pt x="212" y="279"/>
                      </a:cubicBezTo>
                      <a:cubicBezTo>
                        <a:pt x="216" y="282"/>
                        <a:pt x="221" y="285"/>
                        <a:pt x="226" y="287"/>
                      </a:cubicBezTo>
                      <a:close/>
                      <a:moveTo>
                        <a:pt x="239" y="186"/>
                      </a:moveTo>
                      <a:cubicBezTo>
                        <a:pt x="239" y="186"/>
                        <a:pt x="238" y="185"/>
                        <a:pt x="238" y="185"/>
                      </a:cubicBezTo>
                      <a:cubicBezTo>
                        <a:pt x="237" y="183"/>
                        <a:pt x="237" y="181"/>
                        <a:pt x="237" y="179"/>
                      </a:cubicBezTo>
                      <a:cubicBezTo>
                        <a:pt x="237" y="178"/>
                        <a:pt x="236" y="176"/>
                        <a:pt x="236" y="174"/>
                      </a:cubicBezTo>
                      <a:cubicBezTo>
                        <a:pt x="232" y="175"/>
                        <a:pt x="229" y="176"/>
                        <a:pt x="226" y="178"/>
                      </a:cubicBezTo>
                      <a:cubicBezTo>
                        <a:pt x="226" y="179"/>
                        <a:pt x="227" y="181"/>
                        <a:pt x="228" y="182"/>
                      </a:cubicBezTo>
                      <a:cubicBezTo>
                        <a:pt x="229" y="184"/>
                        <a:pt x="230" y="186"/>
                        <a:pt x="231" y="189"/>
                      </a:cubicBezTo>
                      <a:cubicBezTo>
                        <a:pt x="233" y="187"/>
                        <a:pt x="236" y="186"/>
                        <a:pt x="239" y="186"/>
                      </a:cubicBezTo>
                      <a:close/>
                      <a:moveTo>
                        <a:pt x="209" y="306"/>
                      </a:moveTo>
                      <a:cubicBezTo>
                        <a:pt x="211" y="303"/>
                        <a:pt x="212" y="300"/>
                        <a:pt x="214" y="297"/>
                      </a:cubicBezTo>
                      <a:cubicBezTo>
                        <a:pt x="211" y="297"/>
                        <a:pt x="209" y="298"/>
                        <a:pt x="206" y="297"/>
                      </a:cubicBezTo>
                      <a:cubicBezTo>
                        <a:pt x="206" y="297"/>
                        <a:pt x="206" y="297"/>
                        <a:pt x="206" y="297"/>
                      </a:cubicBezTo>
                      <a:cubicBezTo>
                        <a:pt x="205" y="299"/>
                        <a:pt x="204" y="300"/>
                        <a:pt x="204" y="302"/>
                      </a:cubicBezTo>
                      <a:cubicBezTo>
                        <a:pt x="205" y="303"/>
                        <a:pt x="207" y="305"/>
                        <a:pt x="209" y="306"/>
                      </a:cubicBezTo>
                      <a:close/>
                      <a:moveTo>
                        <a:pt x="205" y="315"/>
                      </a:moveTo>
                      <a:cubicBezTo>
                        <a:pt x="206" y="313"/>
                        <a:pt x="207" y="311"/>
                        <a:pt x="208" y="309"/>
                      </a:cubicBezTo>
                      <a:cubicBezTo>
                        <a:pt x="206" y="308"/>
                        <a:pt x="204" y="306"/>
                        <a:pt x="202" y="304"/>
                      </a:cubicBezTo>
                      <a:cubicBezTo>
                        <a:pt x="201" y="307"/>
                        <a:pt x="200" y="309"/>
                        <a:pt x="199" y="312"/>
                      </a:cubicBezTo>
                      <a:cubicBezTo>
                        <a:pt x="201" y="313"/>
                        <a:pt x="203" y="314"/>
                        <a:pt x="205" y="315"/>
                      </a:cubicBezTo>
                      <a:close/>
                      <a:moveTo>
                        <a:pt x="206" y="292"/>
                      </a:moveTo>
                      <a:cubicBezTo>
                        <a:pt x="210" y="296"/>
                        <a:pt x="216" y="293"/>
                        <a:pt x="218" y="289"/>
                      </a:cubicBezTo>
                      <a:cubicBezTo>
                        <a:pt x="214" y="287"/>
                        <a:pt x="210" y="284"/>
                        <a:pt x="206" y="280"/>
                      </a:cubicBezTo>
                      <a:cubicBezTo>
                        <a:pt x="206" y="281"/>
                        <a:pt x="206" y="281"/>
                        <a:pt x="206" y="281"/>
                      </a:cubicBezTo>
                      <a:cubicBezTo>
                        <a:pt x="203" y="284"/>
                        <a:pt x="202" y="289"/>
                        <a:pt x="206" y="292"/>
                      </a:cubicBezTo>
                      <a:close/>
                      <a:moveTo>
                        <a:pt x="213" y="273"/>
                      </a:moveTo>
                      <a:cubicBezTo>
                        <a:pt x="214" y="271"/>
                        <a:pt x="215" y="270"/>
                        <a:pt x="217" y="268"/>
                      </a:cubicBezTo>
                      <a:cubicBezTo>
                        <a:pt x="215" y="266"/>
                        <a:pt x="213" y="263"/>
                        <a:pt x="211" y="261"/>
                      </a:cubicBezTo>
                      <a:cubicBezTo>
                        <a:pt x="209" y="262"/>
                        <a:pt x="207" y="263"/>
                        <a:pt x="205" y="265"/>
                      </a:cubicBezTo>
                      <a:cubicBezTo>
                        <a:pt x="204" y="266"/>
                        <a:pt x="202" y="267"/>
                        <a:pt x="201" y="269"/>
                      </a:cubicBezTo>
                      <a:cubicBezTo>
                        <a:pt x="204" y="271"/>
                        <a:pt x="206" y="274"/>
                        <a:pt x="209" y="276"/>
                      </a:cubicBezTo>
                      <a:cubicBezTo>
                        <a:pt x="209" y="277"/>
                        <a:pt x="210" y="277"/>
                        <a:pt x="210" y="277"/>
                      </a:cubicBezTo>
                      <a:cubicBezTo>
                        <a:pt x="211" y="276"/>
                        <a:pt x="212" y="274"/>
                        <a:pt x="213" y="273"/>
                      </a:cubicBezTo>
                      <a:close/>
                      <a:moveTo>
                        <a:pt x="204" y="318"/>
                      </a:moveTo>
                      <a:cubicBezTo>
                        <a:pt x="203" y="318"/>
                        <a:pt x="203" y="317"/>
                        <a:pt x="202" y="317"/>
                      </a:cubicBezTo>
                      <a:cubicBezTo>
                        <a:pt x="201" y="316"/>
                        <a:pt x="199" y="315"/>
                        <a:pt x="198" y="314"/>
                      </a:cubicBezTo>
                      <a:cubicBezTo>
                        <a:pt x="196" y="319"/>
                        <a:pt x="194" y="323"/>
                        <a:pt x="192" y="327"/>
                      </a:cubicBezTo>
                      <a:cubicBezTo>
                        <a:pt x="192" y="327"/>
                        <a:pt x="192" y="327"/>
                        <a:pt x="192" y="328"/>
                      </a:cubicBezTo>
                      <a:cubicBezTo>
                        <a:pt x="194" y="328"/>
                        <a:pt x="195" y="329"/>
                        <a:pt x="196" y="330"/>
                      </a:cubicBezTo>
                      <a:cubicBezTo>
                        <a:pt x="197" y="330"/>
                        <a:pt x="197" y="330"/>
                        <a:pt x="198" y="331"/>
                      </a:cubicBezTo>
                      <a:cubicBezTo>
                        <a:pt x="200" y="327"/>
                        <a:pt x="202" y="323"/>
                        <a:pt x="204" y="318"/>
                      </a:cubicBezTo>
                      <a:close/>
                      <a:moveTo>
                        <a:pt x="241" y="169"/>
                      </a:moveTo>
                      <a:cubicBezTo>
                        <a:pt x="239" y="165"/>
                        <a:pt x="236" y="162"/>
                        <a:pt x="232" y="161"/>
                      </a:cubicBezTo>
                      <a:cubicBezTo>
                        <a:pt x="229" y="159"/>
                        <a:pt x="225" y="160"/>
                        <a:pt x="223" y="164"/>
                      </a:cubicBezTo>
                      <a:cubicBezTo>
                        <a:pt x="222" y="166"/>
                        <a:pt x="224" y="170"/>
                        <a:pt x="224" y="172"/>
                      </a:cubicBezTo>
                      <a:cubicBezTo>
                        <a:pt x="224" y="172"/>
                        <a:pt x="224" y="173"/>
                        <a:pt x="224" y="174"/>
                      </a:cubicBezTo>
                      <a:cubicBezTo>
                        <a:pt x="229" y="171"/>
                        <a:pt x="235" y="169"/>
                        <a:pt x="241" y="169"/>
                      </a:cubicBezTo>
                      <a:close/>
                      <a:moveTo>
                        <a:pt x="191" y="344"/>
                      </a:moveTo>
                      <a:cubicBezTo>
                        <a:pt x="193" y="341"/>
                        <a:pt x="195" y="337"/>
                        <a:pt x="197" y="333"/>
                      </a:cubicBezTo>
                      <a:cubicBezTo>
                        <a:pt x="195" y="332"/>
                        <a:pt x="193" y="331"/>
                        <a:pt x="191" y="329"/>
                      </a:cubicBezTo>
                      <a:cubicBezTo>
                        <a:pt x="191" y="329"/>
                        <a:pt x="191" y="329"/>
                        <a:pt x="191" y="329"/>
                      </a:cubicBezTo>
                      <a:cubicBezTo>
                        <a:pt x="189" y="333"/>
                        <a:pt x="187" y="337"/>
                        <a:pt x="186" y="341"/>
                      </a:cubicBezTo>
                      <a:cubicBezTo>
                        <a:pt x="186" y="341"/>
                        <a:pt x="186" y="341"/>
                        <a:pt x="186" y="341"/>
                      </a:cubicBezTo>
                      <a:cubicBezTo>
                        <a:pt x="187" y="342"/>
                        <a:pt x="188" y="343"/>
                        <a:pt x="190" y="344"/>
                      </a:cubicBezTo>
                      <a:cubicBezTo>
                        <a:pt x="190" y="344"/>
                        <a:pt x="191" y="344"/>
                        <a:pt x="191" y="344"/>
                      </a:cubicBezTo>
                      <a:close/>
                      <a:moveTo>
                        <a:pt x="202" y="295"/>
                      </a:moveTo>
                      <a:cubicBezTo>
                        <a:pt x="202" y="295"/>
                        <a:pt x="203" y="295"/>
                        <a:pt x="203" y="295"/>
                      </a:cubicBezTo>
                      <a:cubicBezTo>
                        <a:pt x="201" y="293"/>
                        <a:pt x="200" y="290"/>
                        <a:pt x="200" y="288"/>
                      </a:cubicBezTo>
                      <a:cubicBezTo>
                        <a:pt x="188" y="306"/>
                        <a:pt x="173" y="323"/>
                        <a:pt x="157" y="339"/>
                      </a:cubicBezTo>
                      <a:cubicBezTo>
                        <a:pt x="150" y="347"/>
                        <a:pt x="142" y="354"/>
                        <a:pt x="133" y="361"/>
                      </a:cubicBezTo>
                      <a:cubicBezTo>
                        <a:pt x="127" y="366"/>
                        <a:pt x="120" y="372"/>
                        <a:pt x="111" y="371"/>
                      </a:cubicBezTo>
                      <a:cubicBezTo>
                        <a:pt x="105" y="371"/>
                        <a:pt x="99" y="367"/>
                        <a:pt x="98" y="360"/>
                      </a:cubicBezTo>
                      <a:cubicBezTo>
                        <a:pt x="97" y="352"/>
                        <a:pt x="101" y="344"/>
                        <a:pt x="105" y="338"/>
                      </a:cubicBezTo>
                      <a:cubicBezTo>
                        <a:pt x="114" y="321"/>
                        <a:pt x="128" y="307"/>
                        <a:pt x="143" y="295"/>
                      </a:cubicBezTo>
                      <a:cubicBezTo>
                        <a:pt x="150" y="289"/>
                        <a:pt x="157" y="283"/>
                        <a:pt x="165" y="278"/>
                      </a:cubicBezTo>
                      <a:cubicBezTo>
                        <a:pt x="170" y="274"/>
                        <a:pt x="176" y="269"/>
                        <a:pt x="181" y="267"/>
                      </a:cubicBezTo>
                      <a:cubicBezTo>
                        <a:pt x="179" y="266"/>
                        <a:pt x="177" y="265"/>
                        <a:pt x="175" y="262"/>
                      </a:cubicBezTo>
                      <a:cubicBezTo>
                        <a:pt x="151" y="273"/>
                        <a:pt x="129" y="285"/>
                        <a:pt x="109" y="303"/>
                      </a:cubicBezTo>
                      <a:cubicBezTo>
                        <a:pt x="92" y="318"/>
                        <a:pt x="72" y="337"/>
                        <a:pt x="74" y="362"/>
                      </a:cubicBezTo>
                      <a:cubicBezTo>
                        <a:pt x="75" y="383"/>
                        <a:pt x="96" y="396"/>
                        <a:pt x="116" y="396"/>
                      </a:cubicBezTo>
                      <a:cubicBezTo>
                        <a:pt x="118" y="396"/>
                        <a:pt x="119" y="396"/>
                        <a:pt x="121" y="395"/>
                      </a:cubicBezTo>
                      <a:cubicBezTo>
                        <a:pt x="121" y="394"/>
                        <a:pt x="122" y="394"/>
                        <a:pt x="123" y="395"/>
                      </a:cubicBezTo>
                      <a:cubicBezTo>
                        <a:pt x="135" y="393"/>
                        <a:pt x="146" y="386"/>
                        <a:pt x="155" y="377"/>
                      </a:cubicBezTo>
                      <a:cubicBezTo>
                        <a:pt x="155" y="377"/>
                        <a:pt x="156" y="376"/>
                        <a:pt x="157" y="376"/>
                      </a:cubicBezTo>
                      <a:cubicBezTo>
                        <a:pt x="161" y="372"/>
                        <a:pt x="165" y="367"/>
                        <a:pt x="169" y="362"/>
                      </a:cubicBezTo>
                      <a:cubicBezTo>
                        <a:pt x="170" y="360"/>
                        <a:pt x="172" y="357"/>
                        <a:pt x="173" y="355"/>
                      </a:cubicBezTo>
                      <a:cubicBezTo>
                        <a:pt x="173" y="355"/>
                        <a:pt x="174" y="354"/>
                        <a:pt x="174" y="354"/>
                      </a:cubicBezTo>
                      <a:cubicBezTo>
                        <a:pt x="185" y="336"/>
                        <a:pt x="192" y="315"/>
                        <a:pt x="202" y="295"/>
                      </a:cubicBezTo>
                      <a:close/>
                      <a:moveTo>
                        <a:pt x="228" y="190"/>
                      </a:moveTo>
                      <a:cubicBezTo>
                        <a:pt x="227" y="188"/>
                        <a:pt x="226" y="185"/>
                        <a:pt x="225" y="183"/>
                      </a:cubicBezTo>
                      <a:cubicBezTo>
                        <a:pt x="225" y="182"/>
                        <a:pt x="224" y="180"/>
                        <a:pt x="223" y="179"/>
                      </a:cubicBezTo>
                      <a:cubicBezTo>
                        <a:pt x="220" y="180"/>
                        <a:pt x="217" y="182"/>
                        <a:pt x="214" y="184"/>
                      </a:cubicBezTo>
                      <a:cubicBezTo>
                        <a:pt x="215" y="186"/>
                        <a:pt x="217" y="187"/>
                        <a:pt x="218" y="189"/>
                      </a:cubicBezTo>
                      <a:cubicBezTo>
                        <a:pt x="219" y="191"/>
                        <a:pt x="221" y="192"/>
                        <a:pt x="222" y="194"/>
                      </a:cubicBezTo>
                      <a:cubicBezTo>
                        <a:pt x="224" y="192"/>
                        <a:pt x="226" y="191"/>
                        <a:pt x="228" y="190"/>
                      </a:cubicBezTo>
                      <a:close/>
                      <a:moveTo>
                        <a:pt x="183" y="360"/>
                      </a:moveTo>
                      <a:cubicBezTo>
                        <a:pt x="185" y="355"/>
                        <a:pt x="187" y="351"/>
                        <a:pt x="190" y="347"/>
                      </a:cubicBezTo>
                      <a:cubicBezTo>
                        <a:pt x="188" y="346"/>
                        <a:pt x="186" y="344"/>
                        <a:pt x="185" y="343"/>
                      </a:cubicBezTo>
                      <a:cubicBezTo>
                        <a:pt x="182" y="347"/>
                        <a:pt x="180" y="352"/>
                        <a:pt x="177" y="356"/>
                      </a:cubicBezTo>
                      <a:cubicBezTo>
                        <a:pt x="178" y="356"/>
                        <a:pt x="179" y="357"/>
                        <a:pt x="179" y="357"/>
                      </a:cubicBezTo>
                      <a:cubicBezTo>
                        <a:pt x="180" y="358"/>
                        <a:pt x="182" y="358"/>
                        <a:pt x="183" y="360"/>
                      </a:cubicBezTo>
                      <a:close/>
                      <a:moveTo>
                        <a:pt x="200" y="279"/>
                      </a:moveTo>
                      <a:cubicBezTo>
                        <a:pt x="201" y="278"/>
                        <a:pt x="202" y="278"/>
                        <a:pt x="203" y="278"/>
                      </a:cubicBezTo>
                      <a:cubicBezTo>
                        <a:pt x="202" y="276"/>
                        <a:pt x="200" y="274"/>
                        <a:pt x="198" y="272"/>
                      </a:cubicBezTo>
                      <a:cubicBezTo>
                        <a:pt x="197" y="271"/>
                        <a:pt x="195" y="269"/>
                        <a:pt x="194" y="267"/>
                      </a:cubicBezTo>
                      <a:cubicBezTo>
                        <a:pt x="193" y="268"/>
                        <a:pt x="192" y="269"/>
                        <a:pt x="192" y="270"/>
                      </a:cubicBezTo>
                      <a:cubicBezTo>
                        <a:pt x="191" y="271"/>
                        <a:pt x="191" y="273"/>
                        <a:pt x="190" y="274"/>
                      </a:cubicBezTo>
                      <a:cubicBezTo>
                        <a:pt x="190" y="277"/>
                        <a:pt x="190" y="277"/>
                        <a:pt x="193" y="279"/>
                      </a:cubicBezTo>
                      <a:cubicBezTo>
                        <a:pt x="196" y="281"/>
                        <a:pt x="196" y="281"/>
                        <a:pt x="199" y="279"/>
                      </a:cubicBezTo>
                      <a:cubicBezTo>
                        <a:pt x="199" y="279"/>
                        <a:pt x="200" y="279"/>
                        <a:pt x="200" y="279"/>
                      </a:cubicBezTo>
                      <a:close/>
                      <a:moveTo>
                        <a:pt x="182" y="361"/>
                      </a:moveTo>
                      <a:cubicBezTo>
                        <a:pt x="182" y="361"/>
                        <a:pt x="182" y="361"/>
                        <a:pt x="182" y="361"/>
                      </a:cubicBezTo>
                      <a:cubicBezTo>
                        <a:pt x="180" y="361"/>
                        <a:pt x="179" y="360"/>
                        <a:pt x="178" y="359"/>
                      </a:cubicBezTo>
                      <a:cubicBezTo>
                        <a:pt x="177" y="358"/>
                        <a:pt x="177" y="358"/>
                        <a:pt x="176" y="358"/>
                      </a:cubicBezTo>
                      <a:cubicBezTo>
                        <a:pt x="174" y="361"/>
                        <a:pt x="172" y="364"/>
                        <a:pt x="170" y="367"/>
                      </a:cubicBezTo>
                      <a:cubicBezTo>
                        <a:pt x="171" y="368"/>
                        <a:pt x="172" y="369"/>
                        <a:pt x="173" y="370"/>
                      </a:cubicBezTo>
                      <a:cubicBezTo>
                        <a:pt x="174" y="370"/>
                        <a:pt x="175" y="371"/>
                        <a:pt x="176" y="372"/>
                      </a:cubicBezTo>
                      <a:cubicBezTo>
                        <a:pt x="178" y="368"/>
                        <a:pt x="180" y="365"/>
                        <a:pt x="182" y="361"/>
                      </a:cubicBezTo>
                      <a:close/>
                      <a:moveTo>
                        <a:pt x="210" y="258"/>
                      </a:moveTo>
                      <a:cubicBezTo>
                        <a:pt x="208" y="256"/>
                        <a:pt x="207" y="253"/>
                        <a:pt x="206" y="250"/>
                      </a:cubicBezTo>
                      <a:cubicBezTo>
                        <a:pt x="204" y="251"/>
                        <a:pt x="202" y="252"/>
                        <a:pt x="200" y="252"/>
                      </a:cubicBezTo>
                      <a:cubicBezTo>
                        <a:pt x="198" y="253"/>
                        <a:pt x="196" y="255"/>
                        <a:pt x="194" y="256"/>
                      </a:cubicBezTo>
                      <a:cubicBezTo>
                        <a:pt x="195" y="258"/>
                        <a:pt x="196" y="260"/>
                        <a:pt x="197" y="262"/>
                      </a:cubicBezTo>
                      <a:cubicBezTo>
                        <a:pt x="197" y="262"/>
                        <a:pt x="197" y="262"/>
                        <a:pt x="197" y="262"/>
                      </a:cubicBezTo>
                      <a:cubicBezTo>
                        <a:pt x="198" y="262"/>
                        <a:pt x="199" y="263"/>
                        <a:pt x="198" y="264"/>
                      </a:cubicBezTo>
                      <a:cubicBezTo>
                        <a:pt x="199" y="265"/>
                        <a:pt x="200" y="266"/>
                        <a:pt x="200" y="268"/>
                      </a:cubicBezTo>
                      <a:cubicBezTo>
                        <a:pt x="201" y="266"/>
                        <a:pt x="202" y="265"/>
                        <a:pt x="203" y="264"/>
                      </a:cubicBezTo>
                      <a:cubicBezTo>
                        <a:pt x="205" y="262"/>
                        <a:pt x="207" y="260"/>
                        <a:pt x="210" y="258"/>
                      </a:cubicBezTo>
                      <a:close/>
                      <a:moveTo>
                        <a:pt x="227" y="156"/>
                      </a:moveTo>
                      <a:cubicBezTo>
                        <a:pt x="228" y="156"/>
                        <a:pt x="228" y="156"/>
                        <a:pt x="229" y="156"/>
                      </a:cubicBezTo>
                      <a:cubicBezTo>
                        <a:pt x="225" y="147"/>
                        <a:pt x="223" y="136"/>
                        <a:pt x="220" y="127"/>
                      </a:cubicBezTo>
                      <a:cubicBezTo>
                        <a:pt x="217" y="117"/>
                        <a:pt x="214" y="107"/>
                        <a:pt x="210" y="98"/>
                      </a:cubicBezTo>
                      <a:cubicBezTo>
                        <a:pt x="204" y="81"/>
                        <a:pt x="197" y="63"/>
                        <a:pt x="188" y="48"/>
                      </a:cubicBezTo>
                      <a:cubicBezTo>
                        <a:pt x="183" y="40"/>
                        <a:pt x="171" y="31"/>
                        <a:pt x="162" y="40"/>
                      </a:cubicBezTo>
                      <a:cubicBezTo>
                        <a:pt x="155" y="47"/>
                        <a:pt x="159" y="58"/>
                        <a:pt x="161" y="66"/>
                      </a:cubicBezTo>
                      <a:cubicBezTo>
                        <a:pt x="173" y="102"/>
                        <a:pt x="191" y="133"/>
                        <a:pt x="210" y="165"/>
                      </a:cubicBezTo>
                      <a:cubicBezTo>
                        <a:pt x="210" y="165"/>
                        <a:pt x="210" y="165"/>
                        <a:pt x="210" y="165"/>
                      </a:cubicBezTo>
                      <a:cubicBezTo>
                        <a:pt x="213" y="165"/>
                        <a:pt x="217" y="166"/>
                        <a:pt x="220" y="168"/>
                      </a:cubicBezTo>
                      <a:cubicBezTo>
                        <a:pt x="219" y="162"/>
                        <a:pt x="221" y="157"/>
                        <a:pt x="227" y="156"/>
                      </a:cubicBezTo>
                      <a:close/>
                      <a:moveTo>
                        <a:pt x="221" y="175"/>
                      </a:moveTo>
                      <a:cubicBezTo>
                        <a:pt x="221" y="174"/>
                        <a:pt x="221" y="174"/>
                        <a:pt x="221" y="174"/>
                      </a:cubicBezTo>
                      <a:cubicBezTo>
                        <a:pt x="221" y="174"/>
                        <a:pt x="221" y="174"/>
                        <a:pt x="221" y="174"/>
                      </a:cubicBezTo>
                      <a:cubicBezTo>
                        <a:pt x="221" y="174"/>
                        <a:pt x="221" y="174"/>
                        <a:pt x="221" y="174"/>
                      </a:cubicBezTo>
                      <a:cubicBezTo>
                        <a:pt x="218" y="170"/>
                        <a:pt x="212" y="167"/>
                        <a:pt x="207" y="169"/>
                      </a:cubicBezTo>
                      <a:cubicBezTo>
                        <a:pt x="201" y="172"/>
                        <a:pt x="203" y="180"/>
                        <a:pt x="206" y="184"/>
                      </a:cubicBezTo>
                      <a:cubicBezTo>
                        <a:pt x="211" y="180"/>
                        <a:pt x="216" y="177"/>
                        <a:pt x="221" y="175"/>
                      </a:cubicBezTo>
                      <a:close/>
                      <a:moveTo>
                        <a:pt x="213" y="203"/>
                      </a:moveTo>
                      <a:cubicBezTo>
                        <a:pt x="215" y="200"/>
                        <a:pt x="217" y="198"/>
                        <a:pt x="220" y="196"/>
                      </a:cubicBezTo>
                      <a:cubicBezTo>
                        <a:pt x="218" y="194"/>
                        <a:pt x="217" y="192"/>
                        <a:pt x="216" y="190"/>
                      </a:cubicBezTo>
                      <a:cubicBezTo>
                        <a:pt x="214" y="189"/>
                        <a:pt x="213" y="187"/>
                        <a:pt x="212" y="185"/>
                      </a:cubicBezTo>
                      <a:cubicBezTo>
                        <a:pt x="208" y="188"/>
                        <a:pt x="204" y="192"/>
                        <a:pt x="201" y="196"/>
                      </a:cubicBezTo>
                      <a:cubicBezTo>
                        <a:pt x="203" y="197"/>
                        <a:pt x="205" y="198"/>
                        <a:pt x="207" y="199"/>
                      </a:cubicBezTo>
                      <a:cubicBezTo>
                        <a:pt x="209" y="200"/>
                        <a:pt x="211" y="201"/>
                        <a:pt x="213" y="203"/>
                      </a:cubicBezTo>
                      <a:close/>
                      <a:moveTo>
                        <a:pt x="197" y="284"/>
                      </a:moveTo>
                      <a:cubicBezTo>
                        <a:pt x="196" y="285"/>
                        <a:pt x="194" y="285"/>
                        <a:pt x="192" y="284"/>
                      </a:cubicBezTo>
                      <a:cubicBezTo>
                        <a:pt x="189" y="283"/>
                        <a:pt x="188" y="280"/>
                        <a:pt x="187" y="277"/>
                      </a:cubicBezTo>
                      <a:cubicBezTo>
                        <a:pt x="186" y="273"/>
                        <a:pt x="188" y="269"/>
                        <a:pt x="190" y="266"/>
                      </a:cubicBezTo>
                      <a:cubicBezTo>
                        <a:pt x="189" y="267"/>
                        <a:pt x="188" y="267"/>
                        <a:pt x="188" y="267"/>
                      </a:cubicBezTo>
                      <a:cubicBezTo>
                        <a:pt x="185" y="270"/>
                        <a:pt x="182" y="272"/>
                        <a:pt x="179" y="274"/>
                      </a:cubicBezTo>
                      <a:cubicBezTo>
                        <a:pt x="175" y="277"/>
                        <a:pt x="170" y="280"/>
                        <a:pt x="166" y="283"/>
                      </a:cubicBezTo>
                      <a:cubicBezTo>
                        <a:pt x="157" y="289"/>
                        <a:pt x="148" y="296"/>
                        <a:pt x="140" y="303"/>
                      </a:cubicBezTo>
                      <a:cubicBezTo>
                        <a:pt x="132" y="310"/>
                        <a:pt x="125" y="317"/>
                        <a:pt x="119" y="325"/>
                      </a:cubicBezTo>
                      <a:cubicBezTo>
                        <a:pt x="113" y="333"/>
                        <a:pt x="106" y="343"/>
                        <a:pt x="103" y="353"/>
                      </a:cubicBezTo>
                      <a:cubicBezTo>
                        <a:pt x="102" y="359"/>
                        <a:pt x="104" y="366"/>
                        <a:pt x="112" y="367"/>
                      </a:cubicBezTo>
                      <a:cubicBezTo>
                        <a:pt x="119" y="367"/>
                        <a:pt x="124" y="363"/>
                        <a:pt x="129" y="359"/>
                      </a:cubicBezTo>
                      <a:cubicBezTo>
                        <a:pt x="138" y="352"/>
                        <a:pt x="146" y="344"/>
                        <a:pt x="154" y="336"/>
                      </a:cubicBezTo>
                      <a:cubicBezTo>
                        <a:pt x="170" y="320"/>
                        <a:pt x="184" y="302"/>
                        <a:pt x="197" y="284"/>
                      </a:cubicBezTo>
                      <a:close/>
                      <a:moveTo>
                        <a:pt x="205" y="247"/>
                      </a:moveTo>
                      <a:cubicBezTo>
                        <a:pt x="204" y="244"/>
                        <a:pt x="203" y="241"/>
                        <a:pt x="203" y="237"/>
                      </a:cubicBezTo>
                      <a:cubicBezTo>
                        <a:pt x="201" y="238"/>
                        <a:pt x="198" y="237"/>
                        <a:pt x="196" y="238"/>
                      </a:cubicBezTo>
                      <a:cubicBezTo>
                        <a:pt x="195" y="238"/>
                        <a:pt x="193" y="238"/>
                        <a:pt x="192" y="238"/>
                      </a:cubicBezTo>
                      <a:cubicBezTo>
                        <a:pt x="192" y="238"/>
                        <a:pt x="190" y="238"/>
                        <a:pt x="189" y="238"/>
                      </a:cubicBezTo>
                      <a:cubicBezTo>
                        <a:pt x="190" y="244"/>
                        <a:pt x="191" y="249"/>
                        <a:pt x="193" y="254"/>
                      </a:cubicBezTo>
                      <a:cubicBezTo>
                        <a:pt x="195" y="253"/>
                        <a:pt x="198" y="251"/>
                        <a:pt x="200" y="250"/>
                      </a:cubicBezTo>
                      <a:cubicBezTo>
                        <a:pt x="202" y="249"/>
                        <a:pt x="203" y="248"/>
                        <a:pt x="205" y="247"/>
                      </a:cubicBezTo>
                      <a:close/>
                      <a:moveTo>
                        <a:pt x="208" y="211"/>
                      </a:moveTo>
                      <a:cubicBezTo>
                        <a:pt x="209" y="209"/>
                        <a:pt x="210" y="207"/>
                        <a:pt x="211" y="205"/>
                      </a:cubicBezTo>
                      <a:cubicBezTo>
                        <a:pt x="209" y="204"/>
                        <a:pt x="207" y="203"/>
                        <a:pt x="205" y="201"/>
                      </a:cubicBezTo>
                      <a:cubicBezTo>
                        <a:pt x="204" y="200"/>
                        <a:pt x="202" y="199"/>
                        <a:pt x="200" y="198"/>
                      </a:cubicBezTo>
                      <a:cubicBezTo>
                        <a:pt x="198" y="201"/>
                        <a:pt x="196" y="204"/>
                        <a:pt x="194" y="207"/>
                      </a:cubicBezTo>
                      <a:cubicBezTo>
                        <a:pt x="195" y="207"/>
                        <a:pt x="196" y="208"/>
                        <a:pt x="197" y="208"/>
                      </a:cubicBezTo>
                      <a:cubicBezTo>
                        <a:pt x="201" y="209"/>
                        <a:pt x="201" y="209"/>
                        <a:pt x="201" y="209"/>
                      </a:cubicBezTo>
                      <a:cubicBezTo>
                        <a:pt x="203" y="209"/>
                        <a:pt x="206" y="210"/>
                        <a:pt x="208" y="211"/>
                      </a:cubicBezTo>
                      <a:close/>
                      <a:moveTo>
                        <a:pt x="174" y="374"/>
                      </a:moveTo>
                      <a:cubicBezTo>
                        <a:pt x="173" y="373"/>
                        <a:pt x="172" y="372"/>
                        <a:pt x="171" y="371"/>
                      </a:cubicBezTo>
                      <a:cubicBezTo>
                        <a:pt x="170" y="370"/>
                        <a:pt x="170" y="369"/>
                        <a:pt x="169" y="369"/>
                      </a:cubicBezTo>
                      <a:cubicBezTo>
                        <a:pt x="166" y="372"/>
                        <a:pt x="163" y="375"/>
                        <a:pt x="160" y="378"/>
                      </a:cubicBezTo>
                      <a:cubicBezTo>
                        <a:pt x="160" y="379"/>
                        <a:pt x="160" y="379"/>
                        <a:pt x="160" y="379"/>
                      </a:cubicBezTo>
                      <a:cubicBezTo>
                        <a:pt x="161" y="380"/>
                        <a:pt x="162" y="381"/>
                        <a:pt x="163" y="382"/>
                      </a:cubicBezTo>
                      <a:cubicBezTo>
                        <a:pt x="164" y="383"/>
                        <a:pt x="165" y="385"/>
                        <a:pt x="166" y="386"/>
                      </a:cubicBezTo>
                      <a:cubicBezTo>
                        <a:pt x="169" y="382"/>
                        <a:pt x="172" y="378"/>
                        <a:pt x="174" y="374"/>
                      </a:cubicBezTo>
                      <a:close/>
                      <a:moveTo>
                        <a:pt x="206" y="215"/>
                      </a:moveTo>
                      <a:cubicBezTo>
                        <a:pt x="206" y="215"/>
                        <a:pt x="206" y="214"/>
                        <a:pt x="207" y="213"/>
                      </a:cubicBezTo>
                      <a:cubicBezTo>
                        <a:pt x="203" y="212"/>
                        <a:pt x="200" y="211"/>
                        <a:pt x="197" y="210"/>
                      </a:cubicBezTo>
                      <a:cubicBezTo>
                        <a:pt x="196" y="210"/>
                        <a:pt x="195" y="210"/>
                        <a:pt x="193" y="209"/>
                      </a:cubicBezTo>
                      <a:cubicBezTo>
                        <a:pt x="192" y="213"/>
                        <a:pt x="190" y="218"/>
                        <a:pt x="190" y="222"/>
                      </a:cubicBezTo>
                      <a:cubicBezTo>
                        <a:pt x="194" y="222"/>
                        <a:pt x="199" y="223"/>
                        <a:pt x="203" y="224"/>
                      </a:cubicBezTo>
                      <a:cubicBezTo>
                        <a:pt x="204" y="221"/>
                        <a:pt x="205" y="218"/>
                        <a:pt x="206" y="215"/>
                      </a:cubicBezTo>
                      <a:close/>
                      <a:moveTo>
                        <a:pt x="203" y="235"/>
                      </a:moveTo>
                      <a:cubicBezTo>
                        <a:pt x="203" y="232"/>
                        <a:pt x="203" y="229"/>
                        <a:pt x="203" y="227"/>
                      </a:cubicBezTo>
                      <a:cubicBezTo>
                        <a:pt x="198" y="226"/>
                        <a:pt x="194" y="225"/>
                        <a:pt x="189" y="224"/>
                      </a:cubicBezTo>
                      <a:cubicBezTo>
                        <a:pt x="189" y="228"/>
                        <a:pt x="189" y="232"/>
                        <a:pt x="189" y="236"/>
                      </a:cubicBezTo>
                      <a:cubicBezTo>
                        <a:pt x="191" y="235"/>
                        <a:pt x="193" y="235"/>
                        <a:pt x="195" y="235"/>
                      </a:cubicBezTo>
                      <a:cubicBezTo>
                        <a:pt x="198" y="235"/>
                        <a:pt x="200" y="234"/>
                        <a:pt x="203" y="235"/>
                      </a:cubicBezTo>
                      <a:close/>
                      <a:moveTo>
                        <a:pt x="188" y="264"/>
                      </a:moveTo>
                      <a:cubicBezTo>
                        <a:pt x="189" y="264"/>
                        <a:pt x="191" y="264"/>
                        <a:pt x="192" y="263"/>
                      </a:cubicBezTo>
                      <a:cubicBezTo>
                        <a:pt x="189" y="258"/>
                        <a:pt x="187" y="253"/>
                        <a:pt x="186" y="248"/>
                      </a:cubicBezTo>
                      <a:cubicBezTo>
                        <a:pt x="186" y="248"/>
                        <a:pt x="186" y="248"/>
                        <a:pt x="186" y="248"/>
                      </a:cubicBezTo>
                      <a:cubicBezTo>
                        <a:pt x="184" y="249"/>
                        <a:pt x="182" y="251"/>
                        <a:pt x="181" y="252"/>
                      </a:cubicBezTo>
                      <a:cubicBezTo>
                        <a:pt x="178" y="256"/>
                        <a:pt x="178" y="258"/>
                        <a:pt x="180" y="261"/>
                      </a:cubicBezTo>
                      <a:cubicBezTo>
                        <a:pt x="183" y="264"/>
                        <a:pt x="184" y="264"/>
                        <a:pt x="188" y="264"/>
                      </a:cubicBezTo>
                      <a:close/>
                      <a:moveTo>
                        <a:pt x="165" y="388"/>
                      </a:moveTo>
                      <a:cubicBezTo>
                        <a:pt x="163" y="387"/>
                        <a:pt x="162" y="385"/>
                        <a:pt x="160" y="384"/>
                      </a:cubicBezTo>
                      <a:cubicBezTo>
                        <a:pt x="159" y="383"/>
                        <a:pt x="159" y="382"/>
                        <a:pt x="158" y="381"/>
                      </a:cubicBezTo>
                      <a:cubicBezTo>
                        <a:pt x="155" y="383"/>
                        <a:pt x="152" y="386"/>
                        <a:pt x="149" y="388"/>
                      </a:cubicBezTo>
                      <a:cubicBezTo>
                        <a:pt x="146" y="390"/>
                        <a:pt x="142" y="393"/>
                        <a:pt x="138" y="394"/>
                      </a:cubicBezTo>
                      <a:cubicBezTo>
                        <a:pt x="138" y="395"/>
                        <a:pt x="138" y="395"/>
                        <a:pt x="138" y="395"/>
                      </a:cubicBezTo>
                      <a:cubicBezTo>
                        <a:pt x="139" y="397"/>
                        <a:pt x="139" y="399"/>
                        <a:pt x="140" y="401"/>
                      </a:cubicBezTo>
                      <a:cubicBezTo>
                        <a:pt x="141" y="403"/>
                        <a:pt x="143" y="405"/>
                        <a:pt x="143" y="406"/>
                      </a:cubicBezTo>
                      <a:cubicBezTo>
                        <a:pt x="143" y="407"/>
                        <a:pt x="143" y="407"/>
                        <a:pt x="143" y="407"/>
                      </a:cubicBezTo>
                      <a:cubicBezTo>
                        <a:pt x="146" y="406"/>
                        <a:pt x="148" y="405"/>
                        <a:pt x="151" y="403"/>
                      </a:cubicBezTo>
                      <a:cubicBezTo>
                        <a:pt x="153" y="401"/>
                        <a:pt x="154" y="400"/>
                        <a:pt x="156" y="399"/>
                      </a:cubicBezTo>
                      <a:cubicBezTo>
                        <a:pt x="155" y="399"/>
                        <a:pt x="155" y="399"/>
                        <a:pt x="155" y="399"/>
                      </a:cubicBezTo>
                      <a:cubicBezTo>
                        <a:pt x="153" y="398"/>
                        <a:pt x="152" y="395"/>
                        <a:pt x="151" y="394"/>
                      </a:cubicBezTo>
                      <a:cubicBezTo>
                        <a:pt x="150" y="392"/>
                        <a:pt x="148" y="390"/>
                        <a:pt x="149" y="389"/>
                      </a:cubicBezTo>
                      <a:cubicBezTo>
                        <a:pt x="149" y="388"/>
                        <a:pt x="149" y="388"/>
                        <a:pt x="149" y="388"/>
                      </a:cubicBezTo>
                      <a:cubicBezTo>
                        <a:pt x="150" y="388"/>
                        <a:pt x="150" y="388"/>
                        <a:pt x="151" y="388"/>
                      </a:cubicBezTo>
                      <a:cubicBezTo>
                        <a:pt x="151" y="389"/>
                        <a:pt x="151" y="389"/>
                        <a:pt x="151" y="390"/>
                      </a:cubicBezTo>
                      <a:cubicBezTo>
                        <a:pt x="151" y="390"/>
                        <a:pt x="152" y="390"/>
                        <a:pt x="152" y="390"/>
                      </a:cubicBezTo>
                      <a:cubicBezTo>
                        <a:pt x="152" y="391"/>
                        <a:pt x="152" y="391"/>
                        <a:pt x="152" y="391"/>
                      </a:cubicBezTo>
                      <a:cubicBezTo>
                        <a:pt x="153" y="392"/>
                        <a:pt x="153" y="393"/>
                        <a:pt x="154" y="394"/>
                      </a:cubicBezTo>
                      <a:cubicBezTo>
                        <a:pt x="155" y="395"/>
                        <a:pt x="156" y="396"/>
                        <a:pt x="157" y="398"/>
                      </a:cubicBezTo>
                      <a:cubicBezTo>
                        <a:pt x="157" y="398"/>
                        <a:pt x="157" y="398"/>
                        <a:pt x="157" y="398"/>
                      </a:cubicBezTo>
                      <a:cubicBezTo>
                        <a:pt x="159" y="395"/>
                        <a:pt x="162" y="392"/>
                        <a:pt x="165" y="388"/>
                      </a:cubicBezTo>
                      <a:close/>
                      <a:moveTo>
                        <a:pt x="202" y="188"/>
                      </a:moveTo>
                      <a:cubicBezTo>
                        <a:pt x="199" y="187"/>
                        <a:pt x="194" y="186"/>
                        <a:pt x="191" y="189"/>
                      </a:cubicBezTo>
                      <a:cubicBezTo>
                        <a:pt x="186" y="192"/>
                        <a:pt x="186" y="199"/>
                        <a:pt x="191" y="202"/>
                      </a:cubicBezTo>
                      <a:cubicBezTo>
                        <a:pt x="192" y="201"/>
                        <a:pt x="193" y="199"/>
                        <a:pt x="194" y="198"/>
                      </a:cubicBezTo>
                      <a:cubicBezTo>
                        <a:pt x="196" y="194"/>
                        <a:pt x="199" y="191"/>
                        <a:pt x="202" y="188"/>
                      </a:cubicBezTo>
                      <a:close/>
                      <a:moveTo>
                        <a:pt x="184" y="245"/>
                      </a:moveTo>
                      <a:cubicBezTo>
                        <a:pt x="185" y="245"/>
                        <a:pt x="185" y="245"/>
                        <a:pt x="185" y="245"/>
                      </a:cubicBezTo>
                      <a:cubicBezTo>
                        <a:pt x="184" y="239"/>
                        <a:pt x="184" y="234"/>
                        <a:pt x="184" y="228"/>
                      </a:cubicBezTo>
                      <a:cubicBezTo>
                        <a:pt x="180" y="229"/>
                        <a:pt x="176" y="231"/>
                        <a:pt x="175" y="236"/>
                      </a:cubicBezTo>
                      <a:cubicBezTo>
                        <a:pt x="174" y="241"/>
                        <a:pt x="179" y="246"/>
                        <a:pt x="184" y="245"/>
                      </a:cubicBezTo>
                      <a:close/>
                      <a:moveTo>
                        <a:pt x="184" y="225"/>
                      </a:moveTo>
                      <a:cubicBezTo>
                        <a:pt x="184" y="225"/>
                        <a:pt x="184" y="225"/>
                        <a:pt x="184" y="225"/>
                      </a:cubicBezTo>
                      <a:cubicBezTo>
                        <a:pt x="185" y="218"/>
                        <a:pt x="187" y="212"/>
                        <a:pt x="190" y="206"/>
                      </a:cubicBezTo>
                      <a:cubicBezTo>
                        <a:pt x="182" y="205"/>
                        <a:pt x="173" y="209"/>
                        <a:pt x="177" y="218"/>
                      </a:cubicBezTo>
                      <a:cubicBezTo>
                        <a:pt x="178" y="220"/>
                        <a:pt x="180" y="221"/>
                        <a:pt x="182" y="223"/>
                      </a:cubicBezTo>
                      <a:cubicBezTo>
                        <a:pt x="182" y="223"/>
                        <a:pt x="182" y="223"/>
                        <a:pt x="183" y="223"/>
                      </a:cubicBezTo>
                      <a:cubicBezTo>
                        <a:pt x="184" y="223"/>
                        <a:pt x="184" y="224"/>
                        <a:pt x="184" y="225"/>
                      </a:cubicBezTo>
                      <a:cubicBezTo>
                        <a:pt x="184" y="225"/>
                        <a:pt x="184" y="225"/>
                        <a:pt x="184" y="225"/>
                      </a:cubicBezTo>
                      <a:close/>
                      <a:moveTo>
                        <a:pt x="142" y="408"/>
                      </a:moveTo>
                      <a:cubicBezTo>
                        <a:pt x="142" y="408"/>
                        <a:pt x="142" y="408"/>
                        <a:pt x="142" y="408"/>
                      </a:cubicBezTo>
                      <a:cubicBezTo>
                        <a:pt x="138" y="405"/>
                        <a:pt x="136" y="399"/>
                        <a:pt x="136" y="395"/>
                      </a:cubicBezTo>
                      <a:cubicBezTo>
                        <a:pt x="132" y="397"/>
                        <a:pt x="128" y="398"/>
                        <a:pt x="123" y="399"/>
                      </a:cubicBezTo>
                      <a:cubicBezTo>
                        <a:pt x="124" y="401"/>
                        <a:pt x="124" y="402"/>
                        <a:pt x="125" y="404"/>
                      </a:cubicBezTo>
                      <a:cubicBezTo>
                        <a:pt x="126" y="406"/>
                        <a:pt x="127" y="409"/>
                        <a:pt x="127" y="411"/>
                      </a:cubicBezTo>
                      <a:cubicBezTo>
                        <a:pt x="132" y="411"/>
                        <a:pt x="137" y="410"/>
                        <a:pt x="142" y="408"/>
                      </a:cubicBezTo>
                      <a:close/>
                      <a:moveTo>
                        <a:pt x="178" y="250"/>
                      </a:moveTo>
                      <a:cubicBezTo>
                        <a:pt x="178" y="250"/>
                        <a:pt x="178" y="250"/>
                        <a:pt x="178" y="250"/>
                      </a:cubicBezTo>
                      <a:cubicBezTo>
                        <a:pt x="178" y="251"/>
                        <a:pt x="177" y="251"/>
                        <a:pt x="176" y="252"/>
                      </a:cubicBezTo>
                      <a:cubicBezTo>
                        <a:pt x="172" y="253"/>
                        <a:pt x="168" y="255"/>
                        <a:pt x="164" y="256"/>
                      </a:cubicBezTo>
                      <a:cubicBezTo>
                        <a:pt x="163" y="256"/>
                        <a:pt x="163" y="256"/>
                        <a:pt x="162" y="257"/>
                      </a:cubicBezTo>
                      <a:cubicBezTo>
                        <a:pt x="163" y="257"/>
                        <a:pt x="163" y="258"/>
                        <a:pt x="164" y="259"/>
                      </a:cubicBezTo>
                      <a:cubicBezTo>
                        <a:pt x="165" y="260"/>
                        <a:pt x="166" y="261"/>
                        <a:pt x="166" y="262"/>
                      </a:cubicBezTo>
                      <a:cubicBezTo>
                        <a:pt x="166" y="262"/>
                        <a:pt x="166" y="262"/>
                        <a:pt x="166" y="262"/>
                      </a:cubicBezTo>
                      <a:cubicBezTo>
                        <a:pt x="169" y="261"/>
                        <a:pt x="172" y="260"/>
                        <a:pt x="175" y="259"/>
                      </a:cubicBezTo>
                      <a:cubicBezTo>
                        <a:pt x="174" y="256"/>
                        <a:pt x="176" y="253"/>
                        <a:pt x="178" y="250"/>
                      </a:cubicBezTo>
                      <a:close/>
                      <a:moveTo>
                        <a:pt x="177" y="248"/>
                      </a:moveTo>
                      <a:cubicBezTo>
                        <a:pt x="178" y="248"/>
                        <a:pt x="178" y="248"/>
                        <a:pt x="178" y="248"/>
                      </a:cubicBezTo>
                      <a:cubicBezTo>
                        <a:pt x="175" y="246"/>
                        <a:pt x="173" y="244"/>
                        <a:pt x="172" y="240"/>
                      </a:cubicBezTo>
                      <a:cubicBezTo>
                        <a:pt x="170" y="241"/>
                        <a:pt x="168" y="242"/>
                        <a:pt x="166" y="242"/>
                      </a:cubicBezTo>
                      <a:cubicBezTo>
                        <a:pt x="168" y="244"/>
                        <a:pt x="169" y="247"/>
                        <a:pt x="168" y="249"/>
                      </a:cubicBezTo>
                      <a:cubicBezTo>
                        <a:pt x="168" y="249"/>
                        <a:pt x="168" y="250"/>
                        <a:pt x="168" y="250"/>
                      </a:cubicBezTo>
                      <a:cubicBezTo>
                        <a:pt x="170" y="249"/>
                        <a:pt x="173" y="248"/>
                        <a:pt x="175" y="247"/>
                      </a:cubicBezTo>
                      <a:cubicBezTo>
                        <a:pt x="176" y="247"/>
                        <a:pt x="177" y="247"/>
                        <a:pt x="177" y="248"/>
                      </a:cubicBezTo>
                      <a:close/>
                      <a:moveTo>
                        <a:pt x="180" y="226"/>
                      </a:moveTo>
                      <a:cubicBezTo>
                        <a:pt x="179" y="226"/>
                        <a:pt x="179" y="226"/>
                        <a:pt x="178" y="226"/>
                      </a:cubicBezTo>
                      <a:cubicBezTo>
                        <a:pt x="178" y="223"/>
                        <a:pt x="178" y="223"/>
                        <a:pt x="178" y="223"/>
                      </a:cubicBezTo>
                      <a:cubicBezTo>
                        <a:pt x="175" y="220"/>
                        <a:pt x="172" y="216"/>
                        <a:pt x="173" y="212"/>
                      </a:cubicBezTo>
                      <a:cubicBezTo>
                        <a:pt x="174" y="208"/>
                        <a:pt x="175" y="206"/>
                        <a:pt x="178" y="205"/>
                      </a:cubicBezTo>
                      <a:cubicBezTo>
                        <a:pt x="177" y="205"/>
                        <a:pt x="177" y="205"/>
                        <a:pt x="177" y="204"/>
                      </a:cubicBezTo>
                      <a:cubicBezTo>
                        <a:pt x="180" y="203"/>
                        <a:pt x="180" y="203"/>
                        <a:pt x="180" y="203"/>
                      </a:cubicBezTo>
                      <a:cubicBezTo>
                        <a:pt x="182" y="202"/>
                        <a:pt x="184" y="202"/>
                        <a:pt x="186" y="202"/>
                      </a:cubicBezTo>
                      <a:cubicBezTo>
                        <a:pt x="184" y="199"/>
                        <a:pt x="183" y="196"/>
                        <a:pt x="184" y="193"/>
                      </a:cubicBezTo>
                      <a:cubicBezTo>
                        <a:pt x="157" y="182"/>
                        <a:pt x="131" y="167"/>
                        <a:pt x="104" y="155"/>
                      </a:cubicBezTo>
                      <a:cubicBezTo>
                        <a:pt x="92" y="149"/>
                        <a:pt x="79" y="145"/>
                        <a:pt x="66" y="147"/>
                      </a:cubicBezTo>
                      <a:cubicBezTo>
                        <a:pt x="56" y="149"/>
                        <a:pt x="46" y="154"/>
                        <a:pt x="39" y="162"/>
                      </a:cubicBezTo>
                      <a:cubicBezTo>
                        <a:pt x="28" y="173"/>
                        <a:pt x="24" y="188"/>
                        <a:pt x="27" y="203"/>
                      </a:cubicBezTo>
                      <a:cubicBezTo>
                        <a:pt x="28" y="203"/>
                        <a:pt x="28" y="204"/>
                        <a:pt x="28" y="205"/>
                      </a:cubicBezTo>
                      <a:cubicBezTo>
                        <a:pt x="29" y="210"/>
                        <a:pt x="31" y="216"/>
                        <a:pt x="34" y="221"/>
                      </a:cubicBezTo>
                      <a:cubicBezTo>
                        <a:pt x="38" y="225"/>
                        <a:pt x="41" y="229"/>
                        <a:pt x="45" y="232"/>
                      </a:cubicBezTo>
                      <a:cubicBezTo>
                        <a:pt x="46" y="232"/>
                        <a:pt x="47" y="233"/>
                        <a:pt x="47" y="233"/>
                      </a:cubicBezTo>
                      <a:cubicBezTo>
                        <a:pt x="62" y="244"/>
                        <a:pt x="83" y="248"/>
                        <a:pt x="100" y="249"/>
                      </a:cubicBezTo>
                      <a:cubicBezTo>
                        <a:pt x="125" y="249"/>
                        <a:pt x="149" y="244"/>
                        <a:pt x="172" y="236"/>
                      </a:cubicBezTo>
                      <a:cubicBezTo>
                        <a:pt x="172" y="231"/>
                        <a:pt x="176" y="228"/>
                        <a:pt x="180" y="226"/>
                      </a:cubicBezTo>
                      <a:close/>
                      <a:moveTo>
                        <a:pt x="186" y="189"/>
                      </a:moveTo>
                      <a:cubicBezTo>
                        <a:pt x="187" y="187"/>
                        <a:pt x="189" y="186"/>
                        <a:pt x="190" y="185"/>
                      </a:cubicBezTo>
                      <a:cubicBezTo>
                        <a:pt x="187" y="183"/>
                        <a:pt x="184" y="181"/>
                        <a:pt x="180" y="179"/>
                      </a:cubicBezTo>
                      <a:cubicBezTo>
                        <a:pt x="180" y="182"/>
                        <a:pt x="179" y="184"/>
                        <a:pt x="178" y="187"/>
                      </a:cubicBezTo>
                      <a:cubicBezTo>
                        <a:pt x="180" y="188"/>
                        <a:pt x="183" y="189"/>
                        <a:pt x="185" y="190"/>
                      </a:cubicBezTo>
                      <a:cubicBezTo>
                        <a:pt x="185" y="190"/>
                        <a:pt x="186" y="189"/>
                        <a:pt x="186" y="189"/>
                      </a:cubicBezTo>
                      <a:close/>
                      <a:moveTo>
                        <a:pt x="166" y="250"/>
                      </a:moveTo>
                      <a:cubicBezTo>
                        <a:pt x="166" y="250"/>
                        <a:pt x="166" y="250"/>
                        <a:pt x="166" y="250"/>
                      </a:cubicBezTo>
                      <a:cubicBezTo>
                        <a:pt x="165" y="249"/>
                        <a:pt x="165" y="247"/>
                        <a:pt x="164" y="246"/>
                      </a:cubicBezTo>
                      <a:cubicBezTo>
                        <a:pt x="164" y="245"/>
                        <a:pt x="163" y="244"/>
                        <a:pt x="163" y="243"/>
                      </a:cubicBezTo>
                      <a:cubicBezTo>
                        <a:pt x="159" y="245"/>
                        <a:pt x="155" y="246"/>
                        <a:pt x="151" y="247"/>
                      </a:cubicBezTo>
                      <a:cubicBezTo>
                        <a:pt x="152" y="249"/>
                        <a:pt x="153" y="251"/>
                        <a:pt x="154" y="254"/>
                      </a:cubicBezTo>
                      <a:cubicBezTo>
                        <a:pt x="158" y="253"/>
                        <a:pt x="162" y="252"/>
                        <a:pt x="166" y="250"/>
                      </a:cubicBezTo>
                      <a:close/>
                      <a:moveTo>
                        <a:pt x="164" y="263"/>
                      </a:moveTo>
                      <a:cubicBezTo>
                        <a:pt x="163" y="262"/>
                        <a:pt x="163" y="261"/>
                        <a:pt x="162" y="260"/>
                      </a:cubicBezTo>
                      <a:cubicBezTo>
                        <a:pt x="162" y="259"/>
                        <a:pt x="161" y="258"/>
                        <a:pt x="160" y="257"/>
                      </a:cubicBezTo>
                      <a:cubicBezTo>
                        <a:pt x="156" y="259"/>
                        <a:pt x="152" y="261"/>
                        <a:pt x="148" y="263"/>
                      </a:cubicBezTo>
                      <a:cubicBezTo>
                        <a:pt x="150" y="264"/>
                        <a:pt x="151" y="266"/>
                        <a:pt x="153" y="268"/>
                      </a:cubicBezTo>
                      <a:cubicBezTo>
                        <a:pt x="157" y="266"/>
                        <a:pt x="160" y="264"/>
                        <a:pt x="164" y="263"/>
                      </a:cubicBezTo>
                      <a:close/>
                      <a:moveTo>
                        <a:pt x="176" y="185"/>
                      </a:moveTo>
                      <a:cubicBezTo>
                        <a:pt x="177" y="183"/>
                        <a:pt x="177" y="180"/>
                        <a:pt x="178" y="178"/>
                      </a:cubicBezTo>
                      <a:cubicBezTo>
                        <a:pt x="175" y="176"/>
                        <a:pt x="171" y="174"/>
                        <a:pt x="168" y="171"/>
                      </a:cubicBezTo>
                      <a:cubicBezTo>
                        <a:pt x="167" y="174"/>
                        <a:pt x="165" y="177"/>
                        <a:pt x="164" y="179"/>
                      </a:cubicBezTo>
                      <a:cubicBezTo>
                        <a:pt x="168" y="181"/>
                        <a:pt x="172" y="183"/>
                        <a:pt x="176" y="185"/>
                      </a:cubicBezTo>
                      <a:close/>
                      <a:moveTo>
                        <a:pt x="125" y="411"/>
                      </a:moveTo>
                      <a:cubicBezTo>
                        <a:pt x="123" y="408"/>
                        <a:pt x="122" y="403"/>
                        <a:pt x="121" y="399"/>
                      </a:cubicBezTo>
                      <a:cubicBezTo>
                        <a:pt x="116" y="400"/>
                        <a:pt x="112" y="400"/>
                        <a:pt x="107" y="399"/>
                      </a:cubicBezTo>
                      <a:cubicBezTo>
                        <a:pt x="108" y="400"/>
                        <a:pt x="108" y="402"/>
                        <a:pt x="108" y="403"/>
                      </a:cubicBezTo>
                      <a:cubicBezTo>
                        <a:pt x="108" y="403"/>
                        <a:pt x="107" y="408"/>
                        <a:pt x="107" y="409"/>
                      </a:cubicBezTo>
                      <a:cubicBezTo>
                        <a:pt x="108" y="409"/>
                        <a:pt x="108" y="410"/>
                        <a:pt x="107" y="410"/>
                      </a:cubicBezTo>
                      <a:cubicBezTo>
                        <a:pt x="108" y="410"/>
                        <a:pt x="109" y="410"/>
                        <a:pt x="110" y="411"/>
                      </a:cubicBezTo>
                      <a:cubicBezTo>
                        <a:pt x="115" y="411"/>
                        <a:pt x="120" y="412"/>
                        <a:pt x="125" y="411"/>
                      </a:cubicBezTo>
                      <a:close/>
                      <a:moveTo>
                        <a:pt x="151" y="254"/>
                      </a:moveTo>
                      <a:cubicBezTo>
                        <a:pt x="151" y="254"/>
                        <a:pt x="151" y="253"/>
                        <a:pt x="150" y="252"/>
                      </a:cubicBezTo>
                      <a:cubicBezTo>
                        <a:pt x="150" y="250"/>
                        <a:pt x="149" y="249"/>
                        <a:pt x="148" y="247"/>
                      </a:cubicBezTo>
                      <a:cubicBezTo>
                        <a:pt x="144" y="248"/>
                        <a:pt x="140" y="249"/>
                        <a:pt x="137" y="250"/>
                      </a:cubicBezTo>
                      <a:cubicBezTo>
                        <a:pt x="137" y="251"/>
                        <a:pt x="137" y="253"/>
                        <a:pt x="138" y="254"/>
                      </a:cubicBezTo>
                      <a:cubicBezTo>
                        <a:pt x="138" y="255"/>
                        <a:pt x="139" y="256"/>
                        <a:pt x="139" y="257"/>
                      </a:cubicBezTo>
                      <a:cubicBezTo>
                        <a:pt x="143" y="256"/>
                        <a:pt x="147" y="255"/>
                        <a:pt x="151" y="254"/>
                      </a:cubicBezTo>
                      <a:close/>
                      <a:moveTo>
                        <a:pt x="151" y="269"/>
                      </a:moveTo>
                      <a:cubicBezTo>
                        <a:pt x="149" y="267"/>
                        <a:pt x="148" y="266"/>
                        <a:pt x="146" y="264"/>
                      </a:cubicBezTo>
                      <a:cubicBezTo>
                        <a:pt x="146" y="264"/>
                        <a:pt x="146" y="264"/>
                        <a:pt x="146" y="264"/>
                      </a:cubicBezTo>
                      <a:cubicBezTo>
                        <a:pt x="142" y="266"/>
                        <a:pt x="137" y="268"/>
                        <a:pt x="133" y="270"/>
                      </a:cubicBezTo>
                      <a:cubicBezTo>
                        <a:pt x="135" y="271"/>
                        <a:pt x="138" y="273"/>
                        <a:pt x="140" y="275"/>
                      </a:cubicBezTo>
                      <a:cubicBezTo>
                        <a:pt x="143" y="273"/>
                        <a:pt x="147" y="271"/>
                        <a:pt x="151" y="269"/>
                      </a:cubicBezTo>
                      <a:close/>
                      <a:moveTo>
                        <a:pt x="162" y="178"/>
                      </a:moveTo>
                      <a:cubicBezTo>
                        <a:pt x="163" y="176"/>
                        <a:pt x="164" y="173"/>
                        <a:pt x="166" y="170"/>
                      </a:cubicBezTo>
                      <a:cubicBezTo>
                        <a:pt x="163" y="168"/>
                        <a:pt x="159" y="166"/>
                        <a:pt x="156" y="164"/>
                      </a:cubicBezTo>
                      <a:cubicBezTo>
                        <a:pt x="155" y="167"/>
                        <a:pt x="154" y="170"/>
                        <a:pt x="153" y="173"/>
                      </a:cubicBezTo>
                      <a:cubicBezTo>
                        <a:pt x="152" y="173"/>
                        <a:pt x="152" y="173"/>
                        <a:pt x="152" y="173"/>
                      </a:cubicBezTo>
                      <a:cubicBezTo>
                        <a:pt x="151" y="173"/>
                        <a:pt x="151" y="173"/>
                        <a:pt x="151" y="172"/>
                      </a:cubicBezTo>
                      <a:cubicBezTo>
                        <a:pt x="152" y="169"/>
                        <a:pt x="153" y="165"/>
                        <a:pt x="154" y="162"/>
                      </a:cubicBezTo>
                      <a:cubicBezTo>
                        <a:pt x="152" y="160"/>
                        <a:pt x="149" y="159"/>
                        <a:pt x="146" y="157"/>
                      </a:cubicBezTo>
                      <a:cubicBezTo>
                        <a:pt x="145" y="161"/>
                        <a:pt x="144" y="165"/>
                        <a:pt x="142" y="169"/>
                      </a:cubicBezTo>
                      <a:cubicBezTo>
                        <a:pt x="143" y="169"/>
                        <a:pt x="144" y="170"/>
                        <a:pt x="144" y="170"/>
                      </a:cubicBezTo>
                      <a:cubicBezTo>
                        <a:pt x="147" y="171"/>
                        <a:pt x="149" y="172"/>
                        <a:pt x="151" y="173"/>
                      </a:cubicBezTo>
                      <a:cubicBezTo>
                        <a:pt x="155" y="175"/>
                        <a:pt x="159" y="177"/>
                        <a:pt x="162" y="178"/>
                      </a:cubicBezTo>
                      <a:close/>
                      <a:moveTo>
                        <a:pt x="138" y="276"/>
                      </a:moveTo>
                      <a:cubicBezTo>
                        <a:pt x="137" y="276"/>
                        <a:pt x="137" y="275"/>
                        <a:pt x="137" y="275"/>
                      </a:cubicBezTo>
                      <a:cubicBezTo>
                        <a:pt x="135" y="274"/>
                        <a:pt x="134" y="273"/>
                        <a:pt x="132" y="272"/>
                      </a:cubicBezTo>
                      <a:cubicBezTo>
                        <a:pt x="132" y="271"/>
                        <a:pt x="132" y="271"/>
                        <a:pt x="132" y="271"/>
                      </a:cubicBezTo>
                      <a:cubicBezTo>
                        <a:pt x="129" y="273"/>
                        <a:pt x="125" y="274"/>
                        <a:pt x="122" y="276"/>
                      </a:cubicBezTo>
                      <a:cubicBezTo>
                        <a:pt x="123" y="277"/>
                        <a:pt x="124" y="278"/>
                        <a:pt x="125" y="278"/>
                      </a:cubicBezTo>
                      <a:cubicBezTo>
                        <a:pt x="126" y="279"/>
                        <a:pt x="128" y="281"/>
                        <a:pt x="129" y="282"/>
                      </a:cubicBezTo>
                      <a:cubicBezTo>
                        <a:pt x="132" y="280"/>
                        <a:pt x="135" y="278"/>
                        <a:pt x="138" y="276"/>
                      </a:cubicBezTo>
                      <a:close/>
                      <a:moveTo>
                        <a:pt x="104" y="410"/>
                      </a:moveTo>
                      <a:cubicBezTo>
                        <a:pt x="104" y="409"/>
                        <a:pt x="104" y="408"/>
                        <a:pt x="104" y="408"/>
                      </a:cubicBezTo>
                      <a:cubicBezTo>
                        <a:pt x="104" y="406"/>
                        <a:pt x="105" y="405"/>
                        <a:pt x="105" y="404"/>
                      </a:cubicBezTo>
                      <a:cubicBezTo>
                        <a:pt x="105" y="402"/>
                        <a:pt x="105" y="400"/>
                        <a:pt x="105" y="399"/>
                      </a:cubicBezTo>
                      <a:cubicBezTo>
                        <a:pt x="104" y="399"/>
                        <a:pt x="104" y="399"/>
                        <a:pt x="103" y="398"/>
                      </a:cubicBezTo>
                      <a:cubicBezTo>
                        <a:pt x="99" y="397"/>
                        <a:pt x="95" y="396"/>
                        <a:pt x="92" y="394"/>
                      </a:cubicBezTo>
                      <a:cubicBezTo>
                        <a:pt x="88" y="392"/>
                        <a:pt x="85" y="390"/>
                        <a:pt x="83" y="388"/>
                      </a:cubicBezTo>
                      <a:cubicBezTo>
                        <a:pt x="81" y="390"/>
                        <a:pt x="80" y="391"/>
                        <a:pt x="78" y="393"/>
                      </a:cubicBezTo>
                      <a:cubicBezTo>
                        <a:pt x="77" y="395"/>
                        <a:pt x="75" y="396"/>
                        <a:pt x="73" y="398"/>
                      </a:cubicBezTo>
                      <a:cubicBezTo>
                        <a:pt x="77" y="401"/>
                        <a:pt x="80" y="403"/>
                        <a:pt x="84" y="404"/>
                      </a:cubicBezTo>
                      <a:cubicBezTo>
                        <a:pt x="84" y="404"/>
                        <a:pt x="84" y="404"/>
                        <a:pt x="84" y="404"/>
                      </a:cubicBezTo>
                      <a:cubicBezTo>
                        <a:pt x="84" y="402"/>
                        <a:pt x="86" y="400"/>
                        <a:pt x="86" y="399"/>
                      </a:cubicBezTo>
                      <a:cubicBezTo>
                        <a:pt x="87" y="397"/>
                        <a:pt x="88" y="396"/>
                        <a:pt x="90" y="395"/>
                      </a:cubicBezTo>
                      <a:cubicBezTo>
                        <a:pt x="90" y="395"/>
                        <a:pt x="91" y="395"/>
                        <a:pt x="91" y="395"/>
                      </a:cubicBezTo>
                      <a:cubicBezTo>
                        <a:pt x="92" y="395"/>
                        <a:pt x="92" y="396"/>
                        <a:pt x="92" y="397"/>
                      </a:cubicBezTo>
                      <a:cubicBezTo>
                        <a:pt x="91" y="398"/>
                        <a:pt x="89" y="400"/>
                        <a:pt x="88" y="401"/>
                      </a:cubicBezTo>
                      <a:cubicBezTo>
                        <a:pt x="88" y="402"/>
                        <a:pt x="87" y="403"/>
                        <a:pt x="87" y="404"/>
                      </a:cubicBezTo>
                      <a:cubicBezTo>
                        <a:pt x="87" y="404"/>
                        <a:pt x="87" y="404"/>
                        <a:pt x="87" y="405"/>
                      </a:cubicBezTo>
                      <a:cubicBezTo>
                        <a:pt x="87" y="405"/>
                        <a:pt x="87" y="405"/>
                        <a:pt x="87" y="405"/>
                      </a:cubicBezTo>
                      <a:cubicBezTo>
                        <a:pt x="93" y="407"/>
                        <a:pt x="99" y="409"/>
                        <a:pt x="104" y="410"/>
                      </a:cubicBezTo>
                      <a:close/>
                      <a:moveTo>
                        <a:pt x="136" y="257"/>
                      </a:moveTo>
                      <a:cubicBezTo>
                        <a:pt x="135" y="256"/>
                        <a:pt x="135" y="256"/>
                        <a:pt x="135" y="255"/>
                      </a:cubicBezTo>
                      <a:cubicBezTo>
                        <a:pt x="135" y="253"/>
                        <a:pt x="134" y="252"/>
                        <a:pt x="134" y="250"/>
                      </a:cubicBezTo>
                      <a:cubicBezTo>
                        <a:pt x="130" y="251"/>
                        <a:pt x="126" y="251"/>
                        <a:pt x="122" y="252"/>
                      </a:cubicBezTo>
                      <a:cubicBezTo>
                        <a:pt x="122" y="253"/>
                        <a:pt x="123" y="254"/>
                        <a:pt x="123" y="255"/>
                      </a:cubicBezTo>
                      <a:cubicBezTo>
                        <a:pt x="123" y="256"/>
                        <a:pt x="124" y="257"/>
                        <a:pt x="124" y="259"/>
                      </a:cubicBezTo>
                      <a:cubicBezTo>
                        <a:pt x="128" y="258"/>
                        <a:pt x="132" y="258"/>
                        <a:pt x="136" y="257"/>
                      </a:cubicBezTo>
                      <a:close/>
                      <a:moveTo>
                        <a:pt x="127" y="283"/>
                      </a:moveTo>
                      <a:cubicBezTo>
                        <a:pt x="126" y="282"/>
                        <a:pt x="125" y="281"/>
                        <a:pt x="124" y="280"/>
                      </a:cubicBezTo>
                      <a:cubicBezTo>
                        <a:pt x="123" y="279"/>
                        <a:pt x="122" y="278"/>
                        <a:pt x="120" y="277"/>
                      </a:cubicBezTo>
                      <a:cubicBezTo>
                        <a:pt x="117" y="279"/>
                        <a:pt x="113" y="281"/>
                        <a:pt x="110" y="283"/>
                      </a:cubicBezTo>
                      <a:cubicBezTo>
                        <a:pt x="111" y="284"/>
                        <a:pt x="112" y="284"/>
                        <a:pt x="113" y="285"/>
                      </a:cubicBezTo>
                      <a:cubicBezTo>
                        <a:pt x="115" y="286"/>
                        <a:pt x="117" y="287"/>
                        <a:pt x="118" y="288"/>
                      </a:cubicBezTo>
                      <a:cubicBezTo>
                        <a:pt x="118" y="289"/>
                        <a:pt x="118" y="289"/>
                        <a:pt x="118" y="290"/>
                      </a:cubicBezTo>
                      <a:cubicBezTo>
                        <a:pt x="117" y="290"/>
                        <a:pt x="117" y="290"/>
                        <a:pt x="116" y="290"/>
                      </a:cubicBezTo>
                      <a:cubicBezTo>
                        <a:pt x="115" y="289"/>
                        <a:pt x="113" y="287"/>
                        <a:pt x="112" y="286"/>
                      </a:cubicBezTo>
                      <a:cubicBezTo>
                        <a:pt x="111" y="286"/>
                        <a:pt x="109" y="285"/>
                        <a:pt x="108" y="284"/>
                      </a:cubicBezTo>
                      <a:cubicBezTo>
                        <a:pt x="105" y="286"/>
                        <a:pt x="101" y="289"/>
                        <a:pt x="98" y="291"/>
                      </a:cubicBezTo>
                      <a:cubicBezTo>
                        <a:pt x="100" y="292"/>
                        <a:pt x="101" y="293"/>
                        <a:pt x="103" y="294"/>
                      </a:cubicBezTo>
                      <a:cubicBezTo>
                        <a:pt x="105" y="295"/>
                        <a:pt x="107" y="296"/>
                        <a:pt x="108" y="298"/>
                      </a:cubicBezTo>
                      <a:cubicBezTo>
                        <a:pt x="108" y="298"/>
                        <a:pt x="108" y="298"/>
                        <a:pt x="108" y="298"/>
                      </a:cubicBezTo>
                      <a:cubicBezTo>
                        <a:pt x="109" y="298"/>
                        <a:pt x="109" y="297"/>
                        <a:pt x="110" y="297"/>
                      </a:cubicBezTo>
                      <a:cubicBezTo>
                        <a:pt x="112" y="294"/>
                        <a:pt x="115" y="292"/>
                        <a:pt x="118" y="290"/>
                      </a:cubicBezTo>
                      <a:cubicBezTo>
                        <a:pt x="121" y="288"/>
                        <a:pt x="124" y="285"/>
                        <a:pt x="127" y="283"/>
                      </a:cubicBezTo>
                      <a:close/>
                      <a:moveTo>
                        <a:pt x="140" y="168"/>
                      </a:moveTo>
                      <a:cubicBezTo>
                        <a:pt x="141" y="164"/>
                        <a:pt x="143" y="160"/>
                        <a:pt x="145" y="156"/>
                      </a:cubicBezTo>
                      <a:cubicBezTo>
                        <a:pt x="142" y="154"/>
                        <a:pt x="138" y="152"/>
                        <a:pt x="134" y="150"/>
                      </a:cubicBezTo>
                      <a:cubicBezTo>
                        <a:pt x="134" y="151"/>
                        <a:pt x="133" y="153"/>
                        <a:pt x="132" y="155"/>
                      </a:cubicBezTo>
                      <a:cubicBezTo>
                        <a:pt x="131" y="157"/>
                        <a:pt x="130" y="160"/>
                        <a:pt x="129" y="162"/>
                      </a:cubicBezTo>
                      <a:cubicBezTo>
                        <a:pt x="133" y="164"/>
                        <a:pt x="137" y="166"/>
                        <a:pt x="140" y="168"/>
                      </a:cubicBezTo>
                      <a:close/>
                      <a:moveTo>
                        <a:pt x="121" y="259"/>
                      </a:moveTo>
                      <a:cubicBezTo>
                        <a:pt x="120" y="258"/>
                        <a:pt x="120" y="256"/>
                        <a:pt x="120" y="255"/>
                      </a:cubicBezTo>
                      <a:cubicBezTo>
                        <a:pt x="120" y="254"/>
                        <a:pt x="120" y="253"/>
                        <a:pt x="119" y="252"/>
                      </a:cubicBezTo>
                      <a:cubicBezTo>
                        <a:pt x="114" y="252"/>
                        <a:pt x="109" y="253"/>
                        <a:pt x="104" y="253"/>
                      </a:cubicBezTo>
                      <a:cubicBezTo>
                        <a:pt x="104" y="253"/>
                        <a:pt x="105" y="254"/>
                        <a:pt x="105" y="254"/>
                      </a:cubicBezTo>
                      <a:cubicBezTo>
                        <a:pt x="105" y="256"/>
                        <a:pt x="106" y="257"/>
                        <a:pt x="106" y="259"/>
                      </a:cubicBezTo>
                      <a:cubicBezTo>
                        <a:pt x="106" y="259"/>
                        <a:pt x="106" y="260"/>
                        <a:pt x="105" y="260"/>
                      </a:cubicBezTo>
                      <a:cubicBezTo>
                        <a:pt x="111" y="260"/>
                        <a:pt x="116" y="259"/>
                        <a:pt x="121" y="259"/>
                      </a:cubicBezTo>
                      <a:close/>
                      <a:moveTo>
                        <a:pt x="107" y="299"/>
                      </a:moveTo>
                      <a:cubicBezTo>
                        <a:pt x="105" y="299"/>
                        <a:pt x="103" y="297"/>
                        <a:pt x="102" y="296"/>
                      </a:cubicBezTo>
                      <a:cubicBezTo>
                        <a:pt x="100" y="295"/>
                        <a:pt x="98" y="294"/>
                        <a:pt x="96" y="292"/>
                      </a:cubicBezTo>
                      <a:cubicBezTo>
                        <a:pt x="96" y="292"/>
                        <a:pt x="95" y="293"/>
                        <a:pt x="95" y="293"/>
                      </a:cubicBezTo>
                      <a:cubicBezTo>
                        <a:pt x="93" y="295"/>
                        <a:pt x="91" y="296"/>
                        <a:pt x="89" y="298"/>
                      </a:cubicBezTo>
                      <a:cubicBezTo>
                        <a:pt x="92" y="300"/>
                        <a:pt x="96" y="303"/>
                        <a:pt x="98" y="305"/>
                      </a:cubicBezTo>
                      <a:cubicBezTo>
                        <a:pt x="99" y="306"/>
                        <a:pt x="98" y="307"/>
                        <a:pt x="98" y="307"/>
                      </a:cubicBezTo>
                      <a:cubicBezTo>
                        <a:pt x="98" y="307"/>
                        <a:pt x="97" y="307"/>
                        <a:pt x="97" y="307"/>
                      </a:cubicBezTo>
                      <a:cubicBezTo>
                        <a:pt x="93" y="305"/>
                        <a:pt x="90" y="302"/>
                        <a:pt x="87" y="299"/>
                      </a:cubicBezTo>
                      <a:cubicBezTo>
                        <a:pt x="84" y="302"/>
                        <a:pt x="80" y="305"/>
                        <a:pt x="77" y="308"/>
                      </a:cubicBezTo>
                      <a:cubicBezTo>
                        <a:pt x="77" y="308"/>
                        <a:pt x="77" y="308"/>
                        <a:pt x="77" y="308"/>
                      </a:cubicBezTo>
                      <a:cubicBezTo>
                        <a:pt x="80" y="309"/>
                        <a:pt x="81" y="311"/>
                        <a:pt x="84" y="312"/>
                      </a:cubicBezTo>
                      <a:cubicBezTo>
                        <a:pt x="85" y="313"/>
                        <a:pt x="88" y="314"/>
                        <a:pt x="89" y="315"/>
                      </a:cubicBezTo>
                      <a:cubicBezTo>
                        <a:pt x="89" y="315"/>
                        <a:pt x="90" y="315"/>
                        <a:pt x="90" y="316"/>
                      </a:cubicBezTo>
                      <a:cubicBezTo>
                        <a:pt x="92" y="313"/>
                        <a:pt x="95" y="310"/>
                        <a:pt x="98" y="307"/>
                      </a:cubicBezTo>
                      <a:cubicBezTo>
                        <a:pt x="101" y="304"/>
                        <a:pt x="104" y="302"/>
                        <a:pt x="107" y="299"/>
                      </a:cubicBezTo>
                      <a:close/>
                      <a:moveTo>
                        <a:pt x="77" y="391"/>
                      </a:moveTo>
                      <a:cubicBezTo>
                        <a:pt x="78" y="389"/>
                        <a:pt x="79" y="388"/>
                        <a:pt x="81" y="386"/>
                      </a:cubicBezTo>
                      <a:cubicBezTo>
                        <a:pt x="78" y="384"/>
                        <a:pt x="76" y="381"/>
                        <a:pt x="75" y="378"/>
                      </a:cubicBezTo>
                      <a:cubicBezTo>
                        <a:pt x="73" y="380"/>
                        <a:pt x="71" y="381"/>
                        <a:pt x="69" y="383"/>
                      </a:cubicBezTo>
                      <a:cubicBezTo>
                        <a:pt x="67" y="384"/>
                        <a:pt x="65" y="386"/>
                        <a:pt x="63" y="387"/>
                      </a:cubicBezTo>
                      <a:cubicBezTo>
                        <a:pt x="65" y="391"/>
                        <a:pt x="67" y="394"/>
                        <a:pt x="70" y="396"/>
                      </a:cubicBezTo>
                      <a:cubicBezTo>
                        <a:pt x="71" y="396"/>
                        <a:pt x="71" y="397"/>
                        <a:pt x="72" y="397"/>
                      </a:cubicBezTo>
                      <a:cubicBezTo>
                        <a:pt x="73" y="395"/>
                        <a:pt x="75" y="393"/>
                        <a:pt x="77" y="391"/>
                      </a:cubicBezTo>
                      <a:close/>
                      <a:moveTo>
                        <a:pt x="130" y="155"/>
                      </a:moveTo>
                      <a:cubicBezTo>
                        <a:pt x="131" y="153"/>
                        <a:pt x="131" y="150"/>
                        <a:pt x="132" y="148"/>
                      </a:cubicBezTo>
                      <a:cubicBezTo>
                        <a:pt x="129" y="146"/>
                        <a:pt x="126" y="145"/>
                        <a:pt x="122" y="143"/>
                      </a:cubicBezTo>
                      <a:cubicBezTo>
                        <a:pt x="121" y="147"/>
                        <a:pt x="119" y="152"/>
                        <a:pt x="117" y="156"/>
                      </a:cubicBezTo>
                      <a:cubicBezTo>
                        <a:pt x="120" y="158"/>
                        <a:pt x="124" y="160"/>
                        <a:pt x="127" y="161"/>
                      </a:cubicBezTo>
                      <a:cubicBezTo>
                        <a:pt x="128" y="159"/>
                        <a:pt x="129" y="157"/>
                        <a:pt x="130" y="155"/>
                      </a:cubicBezTo>
                      <a:close/>
                      <a:moveTo>
                        <a:pt x="105" y="260"/>
                      </a:moveTo>
                      <a:cubicBezTo>
                        <a:pt x="104" y="260"/>
                        <a:pt x="104" y="260"/>
                        <a:pt x="104" y="259"/>
                      </a:cubicBezTo>
                      <a:cubicBezTo>
                        <a:pt x="103" y="258"/>
                        <a:pt x="103" y="257"/>
                        <a:pt x="102" y="255"/>
                      </a:cubicBezTo>
                      <a:cubicBezTo>
                        <a:pt x="102" y="254"/>
                        <a:pt x="102" y="253"/>
                        <a:pt x="101" y="253"/>
                      </a:cubicBezTo>
                      <a:cubicBezTo>
                        <a:pt x="96" y="252"/>
                        <a:pt x="91" y="252"/>
                        <a:pt x="86" y="251"/>
                      </a:cubicBezTo>
                      <a:cubicBezTo>
                        <a:pt x="86" y="251"/>
                        <a:pt x="86" y="251"/>
                        <a:pt x="86" y="251"/>
                      </a:cubicBezTo>
                      <a:cubicBezTo>
                        <a:pt x="86" y="253"/>
                        <a:pt x="86" y="255"/>
                        <a:pt x="86" y="256"/>
                      </a:cubicBezTo>
                      <a:cubicBezTo>
                        <a:pt x="86" y="257"/>
                        <a:pt x="86" y="258"/>
                        <a:pt x="86" y="260"/>
                      </a:cubicBezTo>
                      <a:cubicBezTo>
                        <a:pt x="86" y="260"/>
                        <a:pt x="87" y="260"/>
                        <a:pt x="87" y="260"/>
                      </a:cubicBezTo>
                      <a:cubicBezTo>
                        <a:pt x="93" y="260"/>
                        <a:pt x="99" y="260"/>
                        <a:pt x="105" y="260"/>
                      </a:cubicBezTo>
                      <a:close/>
                      <a:moveTo>
                        <a:pt x="89" y="317"/>
                      </a:moveTo>
                      <a:cubicBezTo>
                        <a:pt x="86" y="317"/>
                        <a:pt x="84" y="315"/>
                        <a:pt x="82" y="314"/>
                      </a:cubicBezTo>
                      <a:cubicBezTo>
                        <a:pt x="80" y="313"/>
                        <a:pt x="78" y="311"/>
                        <a:pt x="76" y="309"/>
                      </a:cubicBezTo>
                      <a:cubicBezTo>
                        <a:pt x="76" y="309"/>
                        <a:pt x="76" y="309"/>
                        <a:pt x="76" y="309"/>
                      </a:cubicBezTo>
                      <a:cubicBezTo>
                        <a:pt x="73" y="313"/>
                        <a:pt x="70" y="316"/>
                        <a:pt x="68" y="320"/>
                      </a:cubicBezTo>
                      <a:cubicBezTo>
                        <a:pt x="65" y="324"/>
                        <a:pt x="62" y="328"/>
                        <a:pt x="60" y="333"/>
                      </a:cubicBezTo>
                      <a:cubicBezTo>
                        <a:pt x="65" y="333"/>
                        <a:pt x="71" y="334"/>
                        <a:pt x="75" y="336"/>
                      </a:cubicBezTo>
                      <a:cubicBezTo>
                        <a:pt x="77" y="333"/>
                        <a:pt x="79" y="330"/>
                        <a:pt x="81" y="327"/>
                      </a:cubicBezTo>
                      <a:cubicBezTo>
                        <a:pt x="79" y="326"/>
                        <a:pt x="77" y="325"/>
                        <a:pt x="75" y="324"/>
                      </a:cubicBezTo>
                      <a:cubicBezTo>
                        <a:pt x="73" y="323"/>
                        <a:pt x="70" y="322"/>
                        <a:pt x="68" y="321"/>
                      </a:cubicBezTo>
                      <a:cubicBezTo>
                        <a:pt x="68" y="320"/>
                        <a:pt x="68" y="320"/>
                        <a:pt x="68" y="320"/>
                      </a:cubicBezTo>
                      <a:cubicBezTo>
                        <a:pt x="68" y="320"/>
                        <a:pt x="68" y="320"/>
                        <a:pt x="69" y="320"/>
                      </a:cubicBezTo>
                      <a:cubicBezTo>
                        <a:pt x="71" y="319"/>
                        <a:pt x="74" y="320"/>
                        <a:pt x="76" y="321"/>
                      </a:cubicBezTo>
                      <a:cubicBezTo>
                        <a:pt x="78" y="322"/>
                        <a:pt x="80" y="323"/>
                        <a:pt x="82" y="325"/>
                      </a:cubicBezTo>
                      <a:cubicBezTo>
                        <a:pt x="84" y="322"/>
                        <a:pt x="86" y="319"/>
                        <a:pt x="89" y="317"/>
                      </a:cubicBezTo>
                      <a:close/>
                      <a:moveTo>
                        <a:pt x="73" y="376"/>
                      </a:moveTo>
                      <a:cubicBezTo>
                        <a:pt x="72" y="373"/>
                        <a:pt x="71" y="370"/>
                        <a:pt x="70" y="367"/>
                      </a:cubicBezTo>
                      <a:cubicBezTo>
                        <a:pt x="66" y="369"/>
                        <a:pt x="61" y="370"/>
                        <a:pt x="56" y="371"/>
                      </a:cubicBezTo>
                      <a:cubicBezTo>
                        <a:pt x="57" y="376"/>
                        <a:pt x="59" y="381"/>
                        <a:pt x="62" y="386"/>
                      </a:cubicBezTo>
                      <a:cubicBezTo>
                        <a:pt x="63" y="384"/>
                        <a:pt x="65" y="383"/>
                        <a:pt x="67" y="382"/>
                      </a:cubicBezTo>
                      <a:cubicBezTo>
                        <a:pt x="69" y="380"/>
                        <a:pt x="71" y="378"/>
                        <a:pt x="73" y="376"/>
                      </a:cubicBezTo>
                      <a:close/>
                      <a:moveTo>
                        <a:pt x="70" y="364"/>
                      </a:moveTo>
                      <a:cubicBezTo>
                        <a:pt x="70" y="362"/>
                        <a:pt x="69" y="360"/>
                        <a:pt x="69" y="358"/>
                      </a:cubicBezTo>
                      <a:cubicBezTo>
                        <a:pt x="70" y="357"/>
                        <a:pt x="70" y="355"/>
                        <a:pt x="70" y="354"/>
                      </a:cubicBezTo>
                      <a:cubicBezTo>
                        <a:pt x="67" y="354"/>
                        <a:pt x="65" y="353"/>
                        <a:pt x="63" y="353"/>
                      </a:cubicBezTo>
                      <a:cubicBezTo>
                        <a:pt x="60" y="353"/>
                        <a:pt x="57" y="353"/>
                        <a:pt x="55" y="352"/>
                      </a:cubicBezTo>
                      <a:cubicBezTo>
                        <a:pt x="54" y="356"/>
                        <a:pt x="54" y="359"/>
                        <a:pt x="54" y="363"/>
                      </a:cubicBezTo>
                      <a:cubicBezTo>
                        <a:pt x="55" y="365"/>
                        <a:pt x="55" y="367"/>
                        <a:pt x="55" y="370"/>
                      </a:cubicBezTo>
                      <a:cubicBezTo>
                        <a:pt x="60" y="367"/>
                        <a:pt x="65" y="366"/>
                        <a:pt x="70" y="364"/>
                      </a:cubicBezTo>
                      <a:close/>
                      <a:moveTo>
                        <a:pt x="116" y="156"/>
                      </a:moveTo>
                      <a:cubicBezTo>
                        <a:pt x="117" y="151"/>
                        <a:pt x="118" y="146"/>
                        <a:pt x="120" y="142"/>
                      </a:cubicBezTo>
                      <a:cubicBezTo>
                        <a:pt x="116" y="140"/>
                        <a:pt x="112" y="138"/>
                        <a:pt x="108" y="137"/>
                      </a:cubicBezTo>
                      <a:cubicBezTo>
                        <a:pt x="107" y="141"/>
                        <a:pt x="106" y="146"/>
                        <a:pt x="105" y="151"/>
                      </a:cubicBezTo>
                      <a:cubicBezTo>
                        <a:pt x="109" y="153"/>
                        <a:pt x="112" y="154"/>
                        <a:pt x="116" y="156"/>
                      </a:cubicBezTo>
                      <a:close/>
                      <a:moveTo>
                        <a:pt x="70" y="351"/>
                      </a:moveTo>
                      <a:cubicBezTo>
                        <a:pt x="71" y="347"/>
                        <a:pt x="72" y="343"/>
                        <a:pt x="74" y="339"/>
                      </a:cubicBezTo>
                      <a:cubicBezTo>
                        <a:pt x="69" y="338"/>
                        <a:pt x="64" y="336"/>
                        <a:pt x="59" y="335"/>
                      </a:cubicBezTo>
                      <a:cubicBezTo>
                        <a:pt x="57" y="340"/>
                        <a:pt x="56" y="345"/>
                        <a:pt x="55" y="350"/>
                      </a:cubicBezTo>
                      <a:cubicBezTo>
                        <a:pt x="58" y="351"/>
                        <a:pt x="60" y="351"/>
                        <a:pt x="63" y="351"/>
                      </a:cubicBezTo>
                      <a:cubicBezTo>
                        <a:pt x="65" y="351"/>
                        <a:pt x="68" y="351"/>
                        <a:pt x="70" y="351"/>
                      </a:cubicBezTo>
                      <a:close/>
                      <a:moveTo>
                        <a:pt x="83" y="259"/>
                      </a:moveTo>
                      <a:cubicBezTo>
                        <a:pt x="83" y="258"/>
                        <a:pt x="83" y="257"/>
                        <a:pt x="83" y="256"/>
                      </a:cubicBezTo>
                      <a:cubicBezTo>
                        <a:pt x="83" y="255"/>
                        <a:pt x="83" y="253"/>
                        <a:pt x="83" y="251"/>
                      </a:cubicBezTo>
                      <a:cubicBezTo>
                        <a:pt x="83" y="251"/>
                        <a:pt x="84" y="251"/>
                        <a:pt x="84" y="251"/>
                      </a:cubicBezTo>
                      <a:cubicBezTo>
                        <a:pt x="84" y="251"/>
                        <a:pt x="83" y="251"/>
                        <a:pt x="83" y="251"/>
                      </a:cubicBezTo>
                      <a:cubicBezTo>
                        <a:pt x="79" y="250"/>
                        <a:pt x="75" y="249"/>
                        <a:pt x="71" y="248"/>
                      </a:cubicBezTo>
                      <a:cubicBezTo>
                        <a:pt x="70" y="249"/>
                        <a:pt x="69" y="251"/>
                        <a:pt x="69" y="252"/>
                      </a:cubicBezTo>
                      <a:cubicBezTo>
                        <a:pt x="68" y="254"/>
                        <a:pt x="67" y="255"/>
                        <a:pt x="66" y="257"/>
                      </a:cubicBezTo>
                      <a:cubicBezTo>
                        <a:pt x="72" y="258"/>
                        <a:pt x="78" y="259"/>
                        <a:pt x="83" y="259"/>
                      </a:cubicBezTo>
                      <a:close/>
                      <a:moveTo>
                        <a:pt x="103" y="150"/>
                      </a:moveTo>
                      <a:cubicBezTo>
                        <a:pt x="103" y="150"/>
                        <a:pt x="103" y="150"/>
                        <a:pt x="103" y="150"/>
                      </a:cubicBezTo>
                      <a:cubicBezTo>
                        <a:pt x="103" y="145"/>
                        <a:pt x="104" y="140"/>
                        <a:pt x="105" y="136"/>
                      </a:cubicBezTo>
                      <a:cubicBezTo>
                        <a:pt x="101" y="134"/>
                        <a:pt x="96" y="133"/>
                        <a:pt x="91" y="132"/>
                      </a:cubicBezTo>
                      <a:cubicBezTo>
                        <a:pt x="91" y="136"/>
                        <a:pt x="91" y="141"/>
                        <a:pt x="90" y="145"/>
                      </a:cubicBezTo>
                      <a:cubicBezTo>
                        <a:pt x="90" y="145"/>
                        <a:pt x="90" y="145"/>
                        <a:pt x="90" y="145"/>
                      </a:cubicBezTo>
                      <a:cubicBezTo>
                        <a:pt x="95" y="146"/>
                        <a:pt x="99" y="148"/>
                        <a:pt x="103" y="150"/>
                      </a:cubicBezTo>
                      <a:close/>
                      <a:moveTo>
                        <a:pt x="66" y="251"/>
                      </a:moveTo>
                      <a:cubicBezTo>
                        <a:pt x="67" y="250"/>
                        <a:pt x="67" y="248"/>
                        <a:pt x="68" y="247"/>
                      </a:cubicBezTo>
                      <a:cubicBezTo>
                        <a:pt x="64" y="246"/>
                        <a:pt x="60" y="245"/>
                        <a:pt x="56" y="243"/>
                      </a:cubicBezTo>
                      <a:cubicBezTo>
                        <a:pt x="55" y="244"/>
                        <a:pt x="55" y="245"/>
                        <a:pt x="54" y="246"/>
                      </a:cubicBezTo>
                      <a:cubicBezTo>
                        <a:pt x="52" y="248"/>
                        <a:pt x="51" y="250"/>
                        <a:pt x="49" y="252"/>
                      </a:cubicBezTo>
                      <a:cubicBezTo>
                        <a:pt x="54" y="254"/>
                        <a:pt x="59" y="255"/>
                        <a:pt x="64" y="257"/>
                      </a:cubicBezTo>
                      <a:cubicBezTo>
                        <a:pt x="65" y="255"/>
                        <a:pt x="66" y="253"/>
                        <a:pt x="66" y="251"/>
                      </a:cubicBezTo>
                      <a:close/>
                      <a:moveTo>
                        <a:pt x="75" y="143"/>
                      </a:moveTo>
                      <a:cubicBezTo>
                        <a:pt x="80" y="143"/>
                        <a:pt x="84" y="143"/>
                        <a:pt x="88" y="145"/>
                      </a:cubicBezTo>
                      <a:cubicBezTo>
                        <a:pt x="88" y="140"/>
                        <a:pt x="89" y="136"/>
                        <a:pt x="89" y="132"/>
                      </a:cubicBezTo>
                      <a:cubicBezTo>
                        <a:pt x="84" y="131"/>
                        <a:pt x="78" y="130"/>
                        <a:pt x="72" y="131"/>
                      </a:cubicBezTo>
                      <a:cubicBezTo>
                        <a:pt x="66" y="131"/>
                        <a:pt x="61" y="132"/>
                        <a:pt x="55" y="134"/>
                      </a:cubicBezTo>
                      <a:cubicBezTo>
                        <a:pt x="55" y="134"/>
                        <a:pt x="55" y="134"/>
                        <a:pt x="55" y="134"/>
                      </a:cubicBezTo>
                      <a:cubicBezTo>
                        <a:pt x="57" y="135"/>
                        <a:pt x="58" y="138"/>
                        <a:pt x="59" y="140"/>
                      </a:cubicBezTo>
                      <a:cubicBezTo>
                        <a:pt x="59" y="141"/>
                        <a:pt x="60" y="143"/>
                        <a:pt x="61" y="144"/>
                      </a:cubicBezTo>
                      <a:cubicBezTo>
                        <a:pt x="62" y="144"/>
                        <a:pt x="64" y="143"/>
                        <a:pt x="66" y="143"/>
                      </a:cubicBezTo>
                      <a:cubicBezTo>
                        <a:pt x="68" y="143"/>
                        <a:pt x="70" y="143"/>
                        <a:pt x="73" y="143"/>
                      </a:cubicBezTo>
                      <a:cubicBezTo>
                        <a:pt x="72" y="141"/>
                        <a:pt x="72" y="140"/>
                        <a:pt x="72" y="139"/>
                      </a:cubicBezTo>
                      <a:cubicBezTo>
                        <a:pt x="72" y="137"/>
                        <a:pt x="71" y="134"/>
                        <a:pt x="71" y="132"/>
                      </a:cubicBezTo>
                      <a:cubicBezTo>
                        <a:pt x="71" y="131"/>
                        <a:pt x="72" y="131"/>
                        <a:pt x="72" y="131"/>
                      </a:cubicBezTo>
                      <a:cubicBezTo>
                        <a:pt x="73" y="131"/>
                        <a:pt x="73" y="131"/>
                        <a:pt x="73" y="132"/>
                      </a:cubicBezTo>
                      <a:cubicBezTo>
                        <a:pt x="74" y="134"/>
                        <a:pt x="74" y="137"/>
                        <a:pt x="75" y="139"/>
                      </a:cubicBezTo>
                      <a:cubicBezTo>
                        <a:pt x="75" y="140"/>
                        <a:pt x="75" y="141"/>
                        <a:pt x="75" y="143"/>
                      </a:cubicBezTo>
                      <a:close/>
                      <a:moveTo>
                        <a:pt x="52" y="245"/>
                      </a:moveTo>
                      <a:cubicBezTo>
                        <a:pt x="52" y="244"/>
                        <a:pt x="53" y="243"/>
                        <a:pt x="54" y="242"/>
                      </a:cubicBezTo>
                      <a:cubicBezTo>
                        <a:pt x="51" y="240"/>
                        <a:pt x="48" y="238"/>
                        <a:pt x="45" y="236"/>
                      </a:cubicBezTo>
                      <a:cubicBezTo>
                        <a:pt x="42" y="239"/>
                        <a:pt x="38" y="242"/>
                        <a:pt x="35" y="245"/>
                      </a:cubicBezTo>
                      <a:cubicBezTo>
                        <a:pt x="39" y="247"/>
                        <a:pt x="43" y="249"/>
                        <a:pt x="48" y="251"/>
                      </a:cubicBezTo>
                      <a:cubicBezTo>
                        <a:pt x="48" y="251"/>
                        <a:pt x="48" y="251"/>
                        <a:pt x="48" y="251"/>
                      </a:cubicBezTo>
                      <a:cubicBezTo>
                        <a:pt x="49" y="249"/>
                        <a:pt x="50" y="247"/>
                        <a:pt x="52" y="245"/>
                      </a:cubicBezTo>
                      <a:close/>
                      <a:moveTo>
                        <a:pt x="34" y="243"/>
                      </a:moveTo>
                      <a:cubicBezTo>
                        <a:pt x="37" y="241"/>
                        <a:pt x="39" y="237"/>
                        <a:pt x="42" y="235"/>
                      </a:cubicBezTo>
                      <a:cubicBezTo>
                        <a:pt x="40" y="233"/>
                        <a:pt x="38" y="230"/>
                        <a:pt x="35" y="228"/>
                      </a:cubicBezTo>
                      <a:cubicBezTo>
                        <a:pt x="34" y="229"/>
                        <a:pt x="32" y="230"/>
                        <a:pt x="31" y="231"/>
                      </a:cubicBezTo>
                      <a:cubicBezTo>
                        <a:pt x="29" y="232"/>
                        <a:pt x="27" y="234"/>
                        <a:pt x="24" y="235"/>
                      </a:cubicBezTo>
                      <a:cubicBezTo>
                        <a:pt x="27" y="238"/>
                        <a:pt x="30" y="241"/>
                        <a:pt x="34" y="243"/>
                      </a:cubicBezTo>
                      <a:cubicBezTo>
                        <a:pt x="34" y="243"/>
                        <a:pt x="34" y="243"/>
                        <a:pt x="34" y="243"/>
                      </a:cubicBezTo>
                      <a:close/>
                      <a:moveTo>
                        <a:pt x="58" y="145"/>
                      </a:moveTo>
                      <a:cubicBezTo>
                        <a:pt x="58" y="144"/>
                        <a:pt x="57" y="142"/>
                        <a:pt x="56" y="141"/>
                      </a:cubicBezTo>
                      <a:cubicBezTo>
                        <a:pt x="56" y="139"/>
                        <a:pt x="55" y="137"/>
                        <a:pt x="54" y="135"/>
                      </a:cubicBezTo>
                      <a:cubicBezTo>
                        <a:pt x="54" y="135"/>
                        <a:pt x="54" y="135"/>
                        <a:pt x="53" y="135"/>
                      </a:cubicBezTo>
                      <a:cubicBezTo>
                        <a:pt x="53" y="135"/>
                        <a:pt x="53" y="134"/>
                        <a:pt x="53" y="134"/>
                      </a:cubicBezTo>
                      <a:cubicBezTo>
                        <a:pt x="49" y="136"/>
                        <a:pt x="45" y="138"/>
                        <a:pt x="41" y="140"/>
                      </a:cubicBezTo>
                      <a:cubicBezTo>
                        <a:pt x="42" y="142"/>
                        <a:pt x="44" y="143"/>
                        <a:pt x="45" y="145"/>
                      </a:cubicBezTo>
                      <a:cubicBezTo>
                        <a:pt x="46" y="146"/>
                        <a:pt x="48" y="147"/>
                        <a:pt x="49" y="149"/>
                      </a:cubicBezTo>
                      <a:cubicBezTo>
                        <a:pt x="49" y="149"/>
                        <a:pt x="49" y="149"/>
                        <a:pt x="49" y="149"/>
                      </a:cubicBezTo>
                      <a:cubicBezTo>
                        <a:pt x="52" y="147"/>
                        <a:pt x="55" y="146"/>
                        <a:pt x="58" y="145"/>
                      </a:cubicBezTo>
                      <a:close/>
                      <a:moveTo>
                        <a:pt x="29" y="229"/>
                      </a:moveTo>
                      <a:cubicBezTo>
                        <a:pt x="31" y="228"/>
                        <a:pt x="32" y="227"/>
                        <a:pt x="34" y="226"/>
                      </a:cubicBezTo>
                      <a:cubicBezTo>
                        <a:pt x="32" y="224"/>
                        <a:pt x="30" y="221"/>
                        <a:pt x="28" y="218"/>
                      </a:cubicBezTo>
                      <a:cubicBezTo>
                        <a:pt x="27" y="220"/>
                        <a:pt x="24" y="220"/>
                        <a:pt x="22" y="221"/>
                      </a:cubicBezTo>
                      <a:cubicBezTo>
                        <a:pt x="20" y="222"/>
                        <a:pt x="18" y="223"/>
                        <a:pt x="16" y="224"/>
                      </a:cubicBezTo>
                      <a:cubicBezTo>
                        <a:pt x="16" y="224"/>
                        <a:pt x="16" y="224"/>
                        <a:pt x="17" y="225"/>
                      </a:cubicBezTo>
                      <a:cubicBezTo>
                        <a:pt x="18" y="228"/>
                        <a:pt x="21" y="231"/>
                        <a:pt x="23" y="234"/>
                      </a:cubicBezTo>
                      <a:cubicBezTo>
                        <a:pt x="23" y="234"/>
                        <a:pt x="23" y="234"/>
                        <a:pt x="23" y="234"/>
                      </a:cubicBezTo>
                      <a:cubicBezTo>
                        <a:pt x="25" y="232"/>
                        <a:pt x="27" y="231"/>
                        <a:pt x="29" y="229"/>
                      </a:cubicBezTo>
                      <a:close/>
                      <a:moveTo>
                        <a:pt x="47" y="150"/>
                      </a:moveTo>
                      <a:cubicBezTo>
                        <a:pt x="46" y="149"/>
                        <a:pt x="44" y="147"/>
                        <a:pt x="43" y="146"/>
                      </a:cubicBezTo>
                      <a:cubicBezTo>
                        <a:pt x="42" y="144"/>
                        <a:pt x="41" y="143"/>
                        <a:pt x="39" y="141"/>
                      </a:cubicBezTo>
                      <a:cubicBezTo>
                        <a:pt x="39" y="141"/>
                        <a:pt x="39" y="141"/>
                        <a:pt x="39" y="141"/>
                      </a:cubicBezTo>
                      <a:cubicBezTo>
                        <a:pt x="37" y="143"/>
                        <a:pt x="34" y="145"/>
                        <a:pt x="31" y="148"/>
                      </a:cubicBezTo>
                      <a:cubicBezTo>
                        <a:pt x="31" y="149"/>
                        <a:pt x="30" y="150"/>
                        <a:pt x="29" y="151"/>
                      </a:cubicBezTo>
                      <a:cubicBezTo>
                        <a:pt x="32" y="153"/>
                        <a:pt x="35" y="155"/>
                        <a:pt x="38" y="157"/>
                      </a:cubicBezTo>
                      <a:cubicBezTo>
                        <a:pt x="38" y="157"/>
                        <a:pt x="38" y="157"/>
                        <a:pt x="39" y="156"/>
                      </a:cubicBezTo>
                      <a:cubicBezTo>
                        <a:pt x="41" y="154"/>
                        <a:pt x="44" y="152"/>
                        <a:pt x="47" y="150"/>
                      </a:cubicBezTo>
                      <a:close/>
                      <a:moveTo>
                        <a:pt x="28" y="217"/>
                      </a:moveTo>
                      <a:cubicBezTo>
                        <a:pt x="27" y="216"/>
                        <a:pt x="27" y="215"/>
                        <a:pt x="26" y="213"/>
                      </a:cubicBezTo>
                      <a:cubicBezTo>
                        <a:pt x="25" y="211"/>
                        <a:pt x="24" y="208"/>
                        <a:pt x="24" y="205"/>
                      </a:cubicBezTo>
                      <a:cubicBezTo>
                        <a:pt x="22" y="205"/>
                        <a:pt x="21" y="206"/>
                        <a:pt x="20" y="206"/>
                      </a:cubicBezTo>
                      <a:cubicBezTo>
                        <a:pt x="17" y="206"/>
                        <a:pt x="14" y="207"/>
                        <a:pt x="11" y="208"/>
                      </a:cubicBezTo>
                      <a:cubicBezTo>
                        <a:pt x="11" y="208"/>
                        <a:pt x="11" y="208"/>
                        <a:pt x="11" y="208"/>
                      </a:cubicBezTo>
                      <a:cubicBezTo>
                        <a:pt x="12" y="213"/>
                        <a:pt x="13" y="218"/>
                        <a:pt x="15" y="222"/>
                      </a:cubicBezTo>
                      <a:cubicBezTo>
                        <a:pt x="17" y="221"/>
                        <a:pt x="19" y="220"/>
                        <a:pt x="21" y="219"/>
                      </a:cubicBezTo>
                      <a:cubicBezTo>
                        <a:pt x="23" y="218"/>
                        <a:pt x="25" y="217"/>
                        <a:pt x="28" y="217"/>
                      </a:cubicBezTo>
                      <a:close/>
                      <a:moveTo>
                        <a:pt x="30" y="167"/>
                      </a:moveTo>
                      <a:cubicBezTo>
                        <a:pt x="32" y="164"/>
                        <a:pt x="34" y="161"/>
                        <a:pt x="36" y="159"/>
                      </a:cubicBezTo>
                      <a:cubicBezTo>
                        <a:pt x="33" y="157"/>
                        <a:pt x="31" y="154"/>
                        <a:pt x="28" y="152"/>
                      </a:cubicBezTo>
                      <a:cubicBezTo>
                        <a:pt x="25" y="155"/>
                        <a:pt x="23" y="159"/>
                        <a:pt x="21" y="163"/>
                      </a:cubicBezTo>
                      <a:cubicBezTo>
                        <a:pt x="24" y="164"/>
                        <a:pt x="27" y="165"/>
                        <a:pt x="30" y="167"/>
                      </a:cubicBezTo>
                      <a:cubicBezTo>
                        <a:pt x="30" y="167"/>
                        <a:pt x="30" y="167"/>
                        <a:pt x="30" y="167"/>
                      </a:cubicBezTo>
                      <a:close/>
                      <a:moveTo>
                        <a:pt x="29" y="169"/>
                      </a:moveTo>
                      <a:cubicBezTo>
                        <a:pt x="29" y="169"/>
                        <a:pt x="29" y="169"/>
                        <a:pt x="29" y="169"/>
                      </a:cubicBezTo>
                      <a:cubicBezTo>
                        <a:pt x="26" y="168"/>
                        <a:pt x="23" y="166"/>
                        <a:pt x="20" y="164"/>
                      </a:cubicBezTo>
                      <a:cubicBezTo>
                        <a:pt x="18" y="168"/>
                        <a:pt x="16" y="172"/>
                        <a:pt x="15" y="176"/>
                      </a:cubicBezTo>
                      <a:cubicBezTo>
                        <a:pt x="18" y="177"/>
                        <a:pt x="22" y="177"/>
                        <a:pt x="25" y="178"/>
                      </a:cubicBezTo>
                      <a:cubicBezTo>
                        <a:pt x="26" y="175"/>
                        <a:pt x="27" y="172"/>
                        <a:pt x="29" y="169"/>
                      </a:cubicBezTo>
                      <a:close/>
                      <a:moveTo>
                        <a:pt x="23" y="203"/>
                      </a:moveTo>
                      <a:cubicBezTo>
                        <a:pt x="23" y="199"/>
                        <a:pt x="22" y="195"/>
                        <a:pt x="22" y="192"/>
                      </a:cubicBezTo>
                      <a:cubicBezTo>
                        <a:pt x="19" y="193"/>
                        <a:pt x="15" y="192"/>
                        <a:pt x="11" y="192"/>
                      </a:cubicBezTo>
                      <a:cubicBezTo>
                        <a:pt x="10" y="197"/>
                        <a:pt x="10" y="201"/>
                        <a:pt x="11" y="206"/>
                      </a:cubicBezTo>
                      <a:cubicBezTo>
                        <a:pt x="11" y="206"/>
                        <a:pt x="11" y="206"/>
                        <a:pt x="11" y="206"/>
                      </a:cubicBezTo>
                      <a:cubicBezTo>
                        <a:pt x="14" y="205"/>
                        <a:pt x="19" y="203"/>
                        <a:pt x="23" y="203"/>
                      </a:cubicBezTo>
                      <a:close/>
                      <a:moveTo>
                        <a:pt x="23" y="189"/>
                      </a:moveTo>
                      <a:cubicBezTo>
                        <a:pt x="23" y="186"/>
                        <a:pt x="23" y="183"/>
                        <a:pt x="24" y="180"/>
                      </a:cubicBezTo>
                      <a:cubicBezTo>
                        <a:pt x="21" y="180"/>
                        <a:pt x="17" y="179"/>
                        <a:pt x="14" y="178"/>
                      </a:cubicBezTo>
                      <a:cubicBezTo>
                        <a:pt x="13" y="182"/>
                        <a:pt x="12" y="186"/>
                        <a:pt x="11" y="190"/>
                      </a:cubicBezTo>
                      <a:cubicBezTo>
                        <a:pt x="13" y="190"/>
                        <a:pt x="15" y="190"/>
                        <a:pt x="16" y="190"/>
                      </a:cubicBezTo>
                      <a:cubicBezTo>
                        <a:pt x="18" y="190"/>
                        <a:pt x="21" y="189"/>
                        <a:pt x="23" y="189"/>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156"/>
                <p:cNvSpPr>
                  <a:spLocks/>
                </p:cNvSpPr>
                <p:nvPr/>
              </p:nvSpPr>
              <p:spPr bwMode="auto">
                <a:xfrm>
                  <a:off x="3826" y="1644"/>
                  <a:ext cx="486" cy="239"/>
                </a:xfrm>
                <a:custGeom>
                  <a:avLst/>
                  <a:gdLst>
                    <a:gd name="T0" fmla="*/ 205 w 205"/>
                    <a:gd name="T1" fmla="*/ 13 h 101"/>
                    <a:gd name="T2" fmla="*/ 205 w 205"/>
                    <a:gd name="T3" fmla="*/ 14 h 101"/>
                    <a:gd name="T4" fmla="*/ 85 w 205"/>
                    <a:gd name="T5" fmla="*/ 93 h 101"/>
                    <a:gd name="T6" fmla="*/ 0 w 205"/>
                    <a:gd name="T7" fmla="*/ 100 h 101"/>
                    <a:gd name="T8" fmla="*/ 0 w 205"/>
                    <a:gd name="T9" fmla="*/ 96 h 101"/>
                    <a:gd name="T10" fmla="*/ 25 w 205"/>
                    <a:gd name="T11" fmla="*/ 94 h 101"/>
                    <a:gd name="T12" fmla="*/ 70 w 205"/>
                    <a:gd name="T13" fmla="*/ 57 h 101"/>
                    <a:gd name="T14" fmla="*/ 78 w 205"/>
                    <a:gd name="T15" fmla="*/ 0 h 101"/>
                    <a:gd name="T16" fmla="*/ 184 w 205"/>
                    <a:gd name="T17" fmla="*/ 25 h 101"/>
                    <a:gd name="T18" fmla="*/ 202 w 205"/>
                    <a:gd name="T19" fmla="*/ 12 h 101"/>
                    <a:gd name="T20" fmla="*/ 205 w 205"/>
                    <a:gd name="T21" fmla="*/ 1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5" h="101">
                      <a:moveTo>
                        <a:pt x="205" y="13"/>
                      </a:moveTo>
                      <a:cubicBezTo>
                        <a:pt x="205" y="14"/>
                        <a:pt x="205" y="14"/>
                        <a:pt x="205" y="14"/>
                      </a:cubicBezTo>
                      <a:cubicBezTo>
                        <a:pt x="173" y="50"/>
                        <a:pt x="132" y="82"/>
                        <a:pt x="85" y="93"/>
                      </a:cubicBezTo>
                      <a:cubicBezTo>
                        <a:pt x="57" y="99"/>
                        <a:pt x="28" y="101"/>
                        <a:pt x="0" y="100"/>
                      </a:cubicBezTo>
                      <a:cubicBezTo>
                        <a:pt x="0" y="96"/>
                        <a:pt x="0" y="96"/>
                        <a:pt x="0" y="96"/>
                      </a:cubicBezTo>
                      <a:cubicBezTo>
                        <a:pt x="8" y="96"/>
                        <a:pt x="17" y="96"/>
                        <a:pt x="25" y="94"/>
                      </a:cubicBezTo>
                      <a:cubicBezTo>
                        <a:pt x="46" y="90"/>
                        <a:pt x="61" y="76"/>
                        <a:pt x="70" y="57"/>
                      </a:cubicBezTo>
                      <a:cubicBezTo>
                        <a:pt x="78" y="40"/>
                        <a:pt x="84" y="18"/>
                        <a:pt x="78" y="0"/>
                      </a:cubicBezTo>
                      <a:cubicBezTo>
                        <a:pt x="105" y="28"/>
                        <a:pt x="148" y="44"/>
                        <a:pt x="184" y="25"/>
                      </a:cubicBezTo>
                      <a:cubicBezTo>
                        <a:pt x="191" y="22"/>
                        <a:pt x="197" y="17"/>
                        <a:pt x="202" y="12"/>
                      </a:cubicBezTo>
                      <a:lnTo>
                        <a:pt x="205" y="13"/>
                      </a:ln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157"/>
                <p:cNvSpPr>
                  <a:spLocks/>
                </p:cNvSpPr>
                <p:nvPr/>
              </p:nvSpPr>
              <p:spPr bwMode="auto">
                <a:xfrm>
                  <a:off x="4233" y="1732"/>
                  <a:ext cx="64" cy="71"/>
                </a:xfrm>
                <a:custGeom>
                  <a:avLst/>
                  <a:gdLst>
                    <a:gd name="T0" fmla="*/ 16 w 27"/>
                    <a:gd name="T1" fmla="*/ 0 h 30"/>
                    <a:gd name="T2" fmla="*/ 22 w 27"/>
                    <a:gd name="T3" fmla="*/ 21 h 30"/>
                    <a:gd name="T4" fmla="*/ 0 w 27"/>
                    <a:gd name="T5" fmla="*/ 16 h 30"/>
                    <a:gd name="T6" fmla="*/ 0 w 27"/>
                    <a:gd name="T7" fmla="*/ 15 h 30"/>
                    <a:gd name="T8" fmla="*/ 3 w 27"/>
                    <a:gd name="T9" fmla="*/ 12 h 30"/>
                    <a:gd name="T10" fmla="*/ 8 w 27"/>
                    <a:gd name="T11" fmla="*/ 18 h 30"/>
                    <a:gd name="T12" fmla="*/ 16 w 27"/>
                    <a:gd name="T13" fmla="*/ 19 h 30"/>
                    <a:gd name="T14" fmla="*/ 12 w 27"/>
                    <a:gd name="T15" fmla="*/ 5 h 30"/>
                    <a:gd name="T16" fmla="*/ 16 w 27"/>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0">
                      <a:moveTo>
                        <a:pt x="16" y="0"/>
                      </a:moveTo>
                      <a:cubicBezTo>
                        <a:pt x="21" y="6"/>
                        <a:pt x="27" y="15"/>
                        <a:pt x="22" y="21"/>
                      </a:cubicBezTo>
                      <a:cubicBezTo>
                        <a:pt x="15" y="30"/>
                        <a:pt x="6" y="22"/>
                        <a:pt x="0" y="16"/>
                      </a:cubicBezTo>
                      <a:cubicBezTo>
                        <a:pt x="0" y="15"/>
                        <a:pt x="0" y="15"/>
                        <a:pt x="0" y="15"/>
                      </a:cubicBezTo>
                      <a:cubicBezTo>
                        <a:pt x="1" y="14"/>
                        <a:pt x="2" y="13"/>
                        <a:pt x="3" y="12"/>
                      </a:cubicBezTo>
                      <a:cubicBezTo>
                        <a:pt x="4" y="15"/>
                        <a:pt x="6" y="17"/>
                        <a:pt x="8" y="18"/>
                      </a:cubicBezTo>
                      <a:cubicBezTo>
                        <a:pt x="10" y="20"/>
                        <a:pt x="14" y="21"/>
                        <a:pt x="16" y="19"/>
                      </a:cubicBezTo>
                      <a:cubicBezTo>
                        <a:pt x="21" y="16"/>
                        <a:pt x="15" y="8"/>
                        <a:pt x="12" y="5"/>
                      </a:cubicBezTo>
                      <a:cubicBezTo>
                        <a:pt x="13" y="3"/>
                        <a:pt x="15" y="2"/>
                        <a:pt x="16"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158"/>
                <p:cNvSpPr>
                  <a:spLocks/>
                </p:cNvSpPr>
                <p:nvPr/>
              </p:nvSpPr>
              <p:spPr bwMode="auto">
                <a:xfrm>
                  <a:off x="4454" y="658"/>
                  <a:ext cx="80" cy="71"/>
                </a:xfrm>
                <a:custGeom>
                  <a:avLst/>
                  <a:gdLst>
                    <a:gd name="T0" fmla="*/ 27 w 34"/>
                    <a:gd name="T1" fmla="*/ 8 h 30"/>
                    <a:gd name="T2" fmla="*/ 34 w 34"/>
                    <a:gd name="T3" fmla="*/ 29 h 30"/>
                    <a:gd name="T4" fmla="*/ 8 w 34"/>
                    <a:gd name="T5" fmla="*/ 30 h 30"/>
                    <a:gd name="T6" fmla="*/ 0 w 34"/>
                    <a:gd name="T7" fmla="*/ 5 h 30"/>
                    <a:gd name="T8" fmla="*/ 27 w 34"/>
                    <a:gd name="T9" fmla="*/ 8 h 30"/>
                  </a:gdLst>
                  <a:ahLst/>
                  <a:cxnLst>
                    <a:cxn ang="0">
                      <a:pos x="T0" y="T1"/>
                    </a:cxn>
                    <a:cxn ang="0">
                      <a:pos x="T2" y="T3"/>
                    </a:cxn>
                    <a:cxn ang="0">
                      <a:pos x="T4" y="T5"/>
                    </a:cxn>
                    <a:cxn ang="0">
                      <a:pos x="T6" y="T7"/>
                    </a:cxn>
                    <a:cxn ang="0">
                      <a:pos x="T8" y="T9"/>
                    </a:cxn>
                  </a:cxnLst>
                  <a:rect l="0" t="0" r="r" b="b"/>
                  <a:pathLst>
                    <a:path w="34" h="30">
                      <a:moveTo>
                        <a:pt x="27" y="8"/>
                      </a:moveTo>
                      <a:cubicBezTo>
                        <a:pt x="33" y="14"/>
                        <a:pt x="34" y="21"/>
                        <a:pt x="34" y="29"/>
                      </a:cubicBezTo>
                      <a:cubicBezTo>
                        <a:pt x="25" y="26"/>
                        <a:pt x="16" y="27"/>
                        <a:pt x="8" y="30"/>
                      </a:cubicBezTo>
                      <a:cubicBezTo>
                        <a:pt x="9" y="21"/>
                        <a:pt x="6" y="12"/>
                        <a:pt x="0" y="5"/>
                      </a:cubicBezTo>
                      <a:cubicBezTo>
                        <a:pt x="8" y="0"/>
                        <a:pt x="19" y="1"/>
                        <a:pt x="27"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159"/>
                <p:cNvSpPr>
                  <a:spLocks/>
                </p:cNvSpPr>
                <p:nvPr/>
              </p:nvSpPr>
              <p:spPr bwMode="auto">
                <a:xfrm>
                  <a:off x="4376" y="1192"/>
                  <a:ext cx="38" cy="31"/>
                </a:xfrm>
                <a:custGeom>
                  <a:avLst/>
                  <a:gdLst>
                    <a:gd name="T0" fmla="*/ 16 w 16"/>
                    <a:gd name="T1" fmla="*/ 1 h 13"/>
                    <a:gd name="T2" fmla="*/ 13 w 16"/>
                    <a:gd name="T3" fmla="*/ 11 h 13"/>
                    <a:gd name="T4" fmla="*/ 12 w 16"/>
                    <a:gd name="T5" fmla="*/ 13 h 13"/>
                    <a:gd name="T6" fmla="*/ 6 w 16"/>
                    <a:gd name="T7" fmla="*/ 12 h 13"/>
                    <a:gd name="T8" fmla="*/ 3 w 16"/>
                    <a:gd name="T9" fmla="*/ 11 h 13"/>
                    <a:gd name="T10" fmla="*/ 0 w 16"/>
                    <a:gd name="T11" fmla="*/ 11 h 13"/>
                    <a:gd name="T12" fmla="*/ 0 w 16"/>
                    <a:gd name="T13" fmla="*/ 11 h 13"/>
                    <a:gd name="T14" fmla="*/ 0 w 16"/>
                    <a:gd name="T15" fmla="*/ 10 h 13"/>
                    <a:gd name="T16" fmla="*/ 3 w 16"/>
                    <a:gd name="T17" fmla="*/ 0 h 13"/>
                    <a:gd name="T18" fmla="*/ 3 w 16"/>
                    <a:gd name="T19" fmla="*/ 0 h 13"/>
                    <a:gd name="T20" fmla="*/ 11 w 16"/>
                    <a:gd name="T21" fmla="*/ 1 h 13"/>
                    <a:gd name="T22" fmla="*/ 16 w 16"/>
                    <a:gd name="T23"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3">
                      <a:moveTo>
                        <a:pt x="16" y="1"/>
                      </a:moveTo>
                      <a:cubicBezTo>
                        <a:pt x="15" y="4"/>
                        <a:pt x="14" y="7"/>
                        <a:pt x="13" y="11"/>
                      </a:cubicBezTo>
                      <a:cubicBezTo>
                        <a:pt x="13" y="11"/>
                        <a:pt x="12" y="12"/>
                        <a:pt x="12" y="13"/>
                      </a:cubicBezTo>
                      <a:cubicBezTo>
                        <a:pt x="10" y="13"/>
                        <a:pt x="8" y="12"/>
                        <a:pt x="6" y="12"/>
                      </a:cubicBezTo>
                      <a:cubicBezTo>
                        <a:pt x="5" y="12"/>
                        <a:pt x="4" y="12"/>
                        <a:pt x="3" y="11"/>
                      </a:cubicBezTo>
                      <a:cubicBezTo>
                        <a:pt x="3" y="11"/>
                        <a:pt x="1" y="11"/>
                        <a:pt x="0" y="11"/>
                      </a:cubicBezTo>
                      <a:cubicBezTo>
                        <a:pt x="0" y="11"/>
                        <a:pt x="0" y="11"/>
                        <a:pt x="0" y="11"/>
                      </a:cubicBezTo>
                      <a:cubicBezTo>
                        <a:pt x="0" y="10"/>
                        <a:pt x="0" y="10"/>
                        <a:pt x="0" y="10"/>
                      </a:cubicBezTo>
                      <a:cubicBezTo>
                        <a:pt x="1" y="7"/>
                        <a:pt x="2" y="3"/>
                        <a:pt x="3" y="0"/>
                      </a:cubicBezTo>
                      <a:cubicBezTo>
                        <a:pt x="3" y="0"/>
                        <a:pt x="3" y="0"/>
                        <a:pt x="3" y="0"/>
                      </a:cubicBezTo>
                      <a:cubicBezTo>
                        <a:pt x="6" y="0"/>
                        <a:pt x="9" y="0"/>
                        <a:pt x="11" y="1"/>
                      </a:cubicBezTo>
                      <a:cubicBezTo>
                        <a:pt x="13" y="1"/>
                        <a:pt x="14" y="1"/>
                        <a:pt x="16"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160"/>
                <p:cNvSpPr>
                  <a:spLocks/>
                </p:cNvSpPr>
                <p:nvPr/>
              </p:nvSpPr>
              <p:spPr bwMode="auto">
                <a:xfrm>
                  <a:off x="4385" y="1159"/>
                  <a:ext cx="33" cy="29"/>
                </a:xfrm>
                <a:custGeom>
                  <a:avLst/>
                  <a:gdLst>
                    <a:gd name="T0" fmla="*/ 14 w 14"/>
                    <a:gd name="T1" fmla="*/ 0 h 12"/>
                    <a:gd name="T2" fmla="*/ 13 w 14"/>
                    <a:gd name="T3" fmla="*/ 12 h 12"/>
                    <a:gd name="T4" fmla="*/ 8 w 14"/>
                    <a:gd name="T5" fmla="*/ 12 h 12"/>
                    <a:gd name="T6" fmla="*/ 0 w 14"/>
                    <a:gd name="T7" fmla="*/ 12 h 12"/>
                    <a:gd name="T8" fmla="*/ 1 w 14"/>
                    <a:gd name="T9" fmla="*/ 1 h 12"/>
                    <a:gd name="T10" fmla="*/ 8 w 14"/>
                    <a:gd name="T11" fmla="*/ 0 h 12"/>
                    <a:gd name="T12" fmla="*/ 14 w 1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14" y="0"/>
                      </a:moveTo>
                      <a:cubicBezTo>
                        <a:pt x="14" y="4"/>
                        <a:pt x="13" y="8"/>
                        <a:pt x="13" y="12"/>
                      </a:cubicBezTo>
                      <a:cubicBezTo>
                        <a:pt x="11" y="12"/>
                        <a:pt x="9" y="12"/>
                        <a:pt x="8" y="12"/>
                      </a:cubicBezTo>
                      <a:cubicBezTo>
                        <a:pt x="5" y="12"/>
                        <a:pt x="2" y="11"/>
                        <a:pt x="0" y="12"/>
                      </a:cubicBezTo>
                      <a:cubicBezTo>
                        <a:pt x="0" y="8"/>
                        <a:pt x="1" y="5"/>
                        <a:pt x="1" y="1"/>
                      </a:cubicBezTo>
                      <a:cubicBezTo>
                        <a:pt x="3" y="1"/>
                        <a:pt x="6" y="1"/>
                        <a:pt x="8" y="0"/>
                      </a:cubicBezTo>
                      <a:cubicBezTo>
                        <a:pt x="10" y="0"/>
                        <a:pt x="12" y="0"/>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161"/>
                <p:cNvSpPr>
                  <a:spLocks/>
                </p:cNvSpPr>
                <p:nvPr/>
              </p:nvSpPr>
              <p:spPr bwMode="auto">
                <a:xfrm>
                  <a:off x="4473" y="866"/>
                  <a:ext cx="14" cy="16"/>
                </a:xfrm>
                <a:custGeom>
                  <a:avLst/>
                  <a:gdLst>
                    <a:gd name="T0" fmla="*/ 6 w 6"/>
                    <a:gd name="T1" fmla="*/ 5 h 7"/>
                    <a:gd name="T2" fmla="*/ 2 w 6"/>
                    <a:gd name="T3" fmla="*/ 1 h 7"/>
                    <a:gd name="T4" fmla="*/ 3 w 6"/>
                    <a:gd name="T5" fmla="*/ 0 h 7"/>
                    <a:gd name="T6" fmla="*/ 6 w 6"/>
                    <a:gd name="T7" fmla="*/ 5 h 7"/>
                  </a:gdLst>
                  <a:ahLst/>
                  <a:cxnLst>
                    <a:cxn ang="0">
                      <a:pos x="T0" y="T1"/>
                    </a:cxn>
                    <a:cxn ang="0">
                      <a:pos x="T2" y="T3"/>
                    </a:cxn>
                    <a:cxn ang="0">
                      <a:pos x="T4" y="T5"/>
                    </a:cxn>
                    <a:cxn ang="0">
                      <a:pos x="T6" y="T7"/>
                    </a:cxn>
                  </a:cxnLst>
                  <a:rect l="0" t="0" r="r" b="b"/>
                  <a:pathLst>
                    <a:path w="6" h="7">
                      <a:moveTo>
                        <a:pt x="6" y="5"/>
                      </a:moveTo>
                      <a:cubicBezTo>
                        <a:pt x="4" y="7"/>
                        <a:pt x="0" y="3"/>
                        <a:pt x="2" y="1"/>
                      </a:cubicBezTo>
                      <a:cubicBezTo>
                        <a:pt x="2" y="1"/>
                        <a:pt x="3" y="0"/>
                        <a:pt x="3" y="0"/>
                      </a:cubicBezTo>
                      <a:cubicBezTo>
                        <a:pt x="4" y="2"/>
                        <a:pt x="5" y="3"/>
                        <a:pt x="6"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162"/>
                <p:cNvSpPr>
                  <a:spLocks/>
                </p:cNvSpPr>
                <p:nvPr/>
              </p:nvSpPr>
              <p:spPr bwMode="auto">
                <a:xfrm>
                  <a:off x="4357" y="1223"/>
                  <a:ext cx="45" cy="36"/>
                </a:xfrm>
                <a:custGeom>
                  <a:avLst/>
                  <a:gdLst>
                    <a:gd name="T0" fmla="*/ 13 w 19"/>
                    <a:gd name="T1" fmla="*/ 1 h 15"/>
                    <a:gd name="T2" fmla="*/ 19 w 19"/>
                    <a:gd name="T3" fmla="*/ 3 h 15"/>
                    <a:gd name="T4" fmla="*/ 11 w 19"/>
                    <a:gd name="T5" fmla="*/ 15 h 15"/>
                    <a:gd name="T6" fmla="*/ 6 w 19"/>
                    <a:gd name="T7" fmla="*/ 13 h 15"/>
                    <a:gd name="T8" fmla="*/ 1 w 19"/>
                    <a:gd name="T9" fmla="*/ 12 h 15"/>
                    <a:gd name="T10" fmla="*/ 1 w 19"/>
                    <a:gd name="T11" fmla="*/ 10 h 15"/>
                    <a:gd name="T12" fmla="*/ 0 w 19"/>
                    <a:gd name="T13" fmla="*/ 10 h 15"/>
                    <a:gd name="T14" fmla="*/ 2 w 19"/>
                    <a:gd name="T15" fmla="*/ 8 h 15"/>
                    <a:gd name="T16" fmla="*/ 7 w 19"/>
                    <a:gd name="T17" fmla="*/ 0 h 15"/>
                    <a:gd name="T18" fmla="*/ 13 w 19"/>
                    <a:gd name="T1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5">
                      <a:moveTo>
                        <a:pt x="13" y="1"/>
                      </a:moveTo>
                      <a:cubicBezTo>
                        <a:pt x="15" y="2"/>
                        <a:pt x="17" y="3"/>
                        <a:pt x="19" y="3"/>
                      </a:cubicBezTo>
                      <a:cubicBezTo>
                        <a:pt x="17" y="7"/>
                        <a:pt x="14" y="11"/>
                        <a:pt x="11" y="15"/>
                      </a:cubicBezTo>
                      <a:cubicBezTo>
                        <a:pt x="10" y="14"/>
                        <a:pt x="8" y="14"/>
                        <a:pt x="6" y="13"/>
                      </a:cubicBezTo>
                      <a:cubicBezTo>
                        <a:pt x="4" y="13"/>
                        <a:pt x="3" y="12"/>
                        <a:pt x="1" y="12"/>
                      </a:cubicBezTo>
                      <a:cubicBezTo>
                        <a:pt x="2" y="11"/>
                        <a:pt x="1" y="10"/>
                        <a:pt x="1" y="10"/>
                      </a:cubicBezTo>
                      <a:cubicBezTo>
                        <a:pt x="1" y="10"/>
                        <a:pt x="1" y="10"/>
                        <a:pt x="0" y="10"/>
                      </a:cubicBezTo>
                      <a:cubicBezTo>
                        <a:pt x="1" y="10"/>
                        <a:pt x="2" y="9"/>
                        <a:pt x="2" y="8"/>
                      </a:cubicBezTo>
                      <a:cubicBezTo>
                        <a:pt x="4" y="6"/>
                        <a:pt x="5" y="3"/>
                        <a:pt x="7" y="0"/>
                      </a:cubicBezTo>
                      <a:cubicBezTo>
                        <a:pt x="8" y="1"/>
                        <a:pt x="11" y="1"/>
                        <a:pt x="13"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163"/>
                <p:cNvSpPr>
                  <a:spLocks/>
                </p:cNvSpPr>
                <p:nvPr/>
              </p:nvSpPr>
              <p:spPr bwMode="auto">
                <a:xfrm>
                  <a:off x="4421" y="495"/>
                  <a:ext cx="144" cy="108"/>
                </a:xfrm>
                <a:custGeom>
                  <a:avLst/>
                  <a:gdLst>
                    <a:gd name="T0" fmla="*/ 59 w 61"/>
                    <a:gd name="T1" fmla="*/ 3 h 46"/>
                    <a:gd name="T2" fmla="*/ 60 w 61"/>
                    <a:gd name="T3" fmla="*/ 46 h 46"/>
                    <a:gd name="T4" fmla="*/ 35 w 61"/>
                    <a:gd name="T5" fmla="*/ 36 h 46"/>
                    <a:gd name="T6" fmla="*/ 26 w 61"/>
                    <a:gd name="T7" fmla="*/ 10 h 46"/>
                    <a:gd name="T8" fmla="*/ 1 w 61"/>
                    <a:gd name="T9" fmla="*/ 6 h 46"/>
                    <a:gd name="T10" fmla="*/ 0 w 61"/>
                    <a:gd name="T11" fmla="*/ 0 h 46"/>
                    <a:gd name="T12" fmla="*/ 9 w 61"/>
                    <a:gd name="T13" fmla="*/ 1 h 46"/>
                    <a:gd name="T14" fmla="*/ 59 w 61"/>
                    <a:gd name="T15" fmla="*/ 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46">
                      <a:moveTo>
                        <a:pt x="59" y="3"/>
                      </a:moveTo>
                      <a:cubicBezTo>
                        <a:pt x="61" y="18"/>
                        <a:pt x="61" y="32"/>
                        <a:pt x="60" y="46"/>
                      </a:cubicBezTo>
                      <a:cubicBezTo>
                        <a:pt x="56" y="38"/>
                        <a:pt x="45" y="33"/>
                        <a:pt x="35" y="36"/>
                      </a:cubicBezTo>
                      <a:cubicBezTo>
                        <a:pt x="37" y="26"/>
                        <a:pt x="33" y="16"/>
                        <a:pt x="26" y="10"/>
                      </a:cubicBezTo>
                      <a:cubicBezTo>
                        <a:pt x="19" y="5"/>
                        <a:pt x="9" y="3"/>
                        <a:pt x="1" y="6"/>
                      </a:cubicBezTo>
                      <a:cubicBezTo>
                        <a:pt x="1" y="4"/>
                        <a:pt x="1" y="2"/>
                        <a:pt x="0" y="0"/>
                      </a:cubicBezTo>
                      <a:cubicBezTo>
                        <a:pt x="3" y="0"/>
                        <a:pt x="6" y="1"/>
                        <a:pt x="9" y="1"/>
                      </a:cubicBezTo>
                      <a:cubicBezTo>
                        <a:pt x="26" y="4"/>
                        <a:pt x="42" y="5"/>
                        <a:pt x="59"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164"/>
                <p:cNvSpPr>
                  <a:spLocks/>
                </p:cNvSpPr>
                <p:nvPr/>
              </p:nvSpPr>
              <p:spPr bwMode="auto">
                <a:xfrm>
                  <a:off x="4243" y="1791"/>
                  <a:ext cx="26" cy="28"/>
                </a:xfrm>
                <a:custGeom>
                  <a:avLst/>
                  <a:gdLst>
                    <a:gd name="T0" fmla="*/ 1 w 11"/>
                    <a:gd name="T1" fmla="*/ 0 h 12"/>
                    <a:gd name="T2" fmla="*/ 11 w 11"/>
                    <a:gd name="T3" fmla="*/ 4 h 12"/>
                    <a:gd name="T4" fmla="*/ 0 w 11"/>
                    <a:gd name="T5" fmla="*/ 12 h 12"/>
                    <a:gd name="T6" fmla="*/ 1 w 11"/>
                    <a:gd name="T7" fmla="*/ 11 h 12"/>
                    <a:gd name="T8" fmla="*/ 1 w 11"/>
                    <a:gd name="T9" fmla="*/ 0 h 12"/>
                  </a:gdLst>
                  <a:ahLst/>
                  <a:cxnLst>
                    <a:cxn ang="0">
                      <a:pos x="T0" y="T1"/>
                    </a:cxn>
                    <a:cxn ang="0">
                      <a:pos x="T2" y="T3"/>
                    </a:cxn>
                    <a:cxn ang="0">
                      <a:pos x="T4" y="T5"/>
                    </a:cxn>
                    <a:cxn ang="0">
                      <a:pos x="T6" y="T7"/>
                    </a:cxn>
                    <a:cxn ang="0">
                      <a:pos x="T8" y="T9"/>
                    </a:cxn>
                  </a:cxnLst>
                  <a:rect l="0" t="0" r="r" b="b"/>
                  <a:pathLst>
                    <a:path w="11" h="12">
                      <a:moveTo>
                        <a:pt x="1" y="0"/>
                      </a:moveTo>
                      <a:cubicBezTo>
                        <a:pt x="4" y="2"/>
                        <a:pt x="8" y="4"/>
                        <a:pt x="11" y="4"/>
                      </a:cubicBezTo>
                      <a:cubicBezTo>
                        <a:pt x="8" y="7"/>
                        <a:pt x="4" y="10"/>
                        <a:pt x="0" y="12"/>
                      </a:cubicBezTo>
                      <a:cubicBezTo>
                        <a:pt x="1" y="12"/>
                        <a:pt x="1" y="11"/>
                        <a:pt x="1" y="11"/>
                      </a:cubicBezTo>
                      <a:cubicBezTo>
                        <a:pt x="2" y="7"/>
                        <a:pt x="2" y="4"/>
                        <a:pt x="1"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165"/>
                <p:cNvSpPr>
                  <a:spLocks/>
                </p:cNvSpPr>
                <p:nvPr/>
              </p:nvSpPr>
              <p:spPr bwMode="auto">
                <a:xfrm>
                  <a:off x="4385" y="1128"/>
                  <a:ext cx="33" cy="29"/>
                </a:xfrm>
                <a:custGeom>
                  <a:avLst/>
                  <a:gdLst>
                    <a:gd name="T0" fmla="*/ 12 w 14"/>
                    <a:gd name="T1" fmla="*/ 0 h 12"/>
                    <a:gd name="T2" fmla="*/ 14 w 14"/>
                    <a:gd name="T3" fmla="*/ 10 h 12"/>
                    <a:gd name="T4" fmla="*/ 8 w 14"/>
                    <a:gd name="T5" fmla="*/ 11 h 12"/>
                    <a:gd name="T6" fmla="*/ 1 w 14"/>
                    <a:gd name="T7" fmla="*/ 12 h 12"/>
                    <a:gd name="T8" fmla="*/ 0 w 14"/>
                    <a:gd name="T9" fmla="*/ 2 h 12"/>
                    <a:gd name="T10" fmla="*/ 6 w 14"/>
                    <a:gd name="T11" fmla="*/ 1 h 12"/>
                    <a:gd name="T12" fmla="*/ 12 w 1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12" y="0"/>
                      </a:moveTo>
                      <a:cubicBezTo>
                        <a:pt x="13" y="4"/>
                        <a:pt x="13" y="7"/>
                        <a:pt x="14" y="10"/>
                      </a:cubicBezTo>
                      <a:cubicBezTo>
                        <a:pt x="12" y="10"/>
                        <a:pt x="10" y="10"/>
                        <a:pt x="8" y="11"/>
                      </a:cubicBezTo>
                      <a:cubicBezTo>
                        <a:pt x="6" y="11"/>
                        <a:pt x="3" y="11"/>
                        <a:pt x="1" y="12"/>
                      </a:cubicBezTo>
                      <a:cubicBezTo>
                        <a:pt x="1" y="9"/>
                        <a:pt x="1" y="5"/>
                        <a:pt x="0" y="2"/>
                      </a:cubicBezTo>
                      <a:cubicBezTo>
                        <a:pt x="2" y="2"/>
                        <a:pt x="4" y="2"/>
                        <a:pt x="6" y="1"/>
                      </a:cubicBezTo>
                      <a:cubicBezTo>
                        <a:pt x="8" y="1"/>
                        <a:pt x="10" y="1"/>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166"/>
                <p:cNvSpPr>
                  <a:spLocks/>
                </p:cNvSpPr>
                <p:nvPr/>
              </p:nvSpPr>
              <p:spPr bwMode="auto">
                <a:xfrm>
                  <a:off x="4468" y="854"/>
                  <a:ext cx="12" cy="14"/>
                </a:xfrm>
                <a:custGeom>
                  <a:avLst/>
                  <a:gdLst>
                    <a:gd name="T0" fmla="*/ 2 w 5"/>
                    <a:gd name="T1" fmla="*/ 0 h 6"/>
                    <a:gd name="T2" fmla="*/ 5 w 5"/>
                    <a:gd name="T3" fmla="*/ 5 h 6"/>
                    <a:gd name="T4" fmla="*/ 1 w 5"/>
                    <a:gd name="T5" fmla="*/ 4 h 6"/>
                    <a:gd name="T6" fmla="*/ 1 w 5"/>
                    <a:gd name="T7" fmla="*/ 1 h 6"/>
                    <a:gd name="T8" fmla="*/ 2 w 5"/>
                    <a:gd name="T9" fmla="*/ 0 h 6"/>
                  </a:gdLst>
                  <a:ahLst/>
                  <a:cxnLst>
                    <a:cxn ang="0">
                      <a:pos x="T0" y="T1"/>
                    </a:cxn>
                    <a:cxn ang="0">
                      <a:pos x="T2" y="T3"/>
                    </a:cxn>
                    <a:cxn ang="0">
                      <a:pos x="T4" y="T5"/>
                    </a:cxn>
                    <a:cxn ang="0">
                      <a:pos x="T6" y="T7"/>
                    </a:cxn>
                    <a:cxn ang="0">
                      <a:pos x="T8" y="T9"/>
                    </a:cxn>
                  </a:cxnLst>
                  <a:rect l="0" t="0" r="r" b="b"/>
                  <a:pathLst>
                    <a:path w="5" h="6">
                      <a:moveTo>
                        <a:pt x="2" y="0"/>
                      </a:moveTo>
                      <a:cubicBezTo>
                        <a:pt x="3" y="2"/>
                        <a:pt x="4" y="3"/>
                        <a:pt x="5" y="5"/>
                      </a:cubicBezTo>
                      <a:cubicBezTo>
                        <a:pt x="3" y="6"/>
                        <a:pt x="1" y="5"/>
                        <a:pt x="1" y="4"/>
                      </a:cubicBezTo>
                      <a:cubicBezTo>
                        <a:pt x="0" y="3"/>
                        <a:pt x="0" y="2"/>
                        <a:pt x="1" y="1"/>
                      </a:cubicBezTo>
                      <a:cubicBezTo>
                        <a:pt x="1" y="1"/>
                        <a:pt x="2" y="0"/>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167"/>
                <p:cNvSpPr>
                  <a:spLocks/>
                </p:cNvSpPr>
                <p:nvPr/>
              </p:nvSpPr>
              <p:spPr bwMode="auto">
                <a:xfrm>
                  <a:off x="4245" y="1748"/>
                  <a:ext cx="24" cy="29"/>
                </a:xfrm>
                <a:custGeom>
                  <a:avLst/>
                  <a:gdLst>
                    <a:gd name="T0" fmla="*/ 7 w 10"/>
                    <a:gd name="T1" fmla="*/ 4 h 12"/>
                    <a:gd name="T2" fmla="*/ 9 w 10"/>
                    <a:gd name="T3" fmla="*/ 9 h 12"/>
                    <a:gd name="T4" fmla="*/ 3 w 10"/>
                    <a:gd name="T5" fmla="*/ 8 h 12"/>
                    <a:gd name="T6" fmla="*/ 0 w 10"/>
                    <a:gd name="T7" fmla="*/ 4 h 12"/>
                    <a:gd name="T8" fmla="*/ 4 w 10"/>
                    <a:gd name="T9" fmla="*/ 0 h 12"/>
                    <a:gd name="T10" fmla="*/ 7 w 10"/>
                    <a:gd name="T11" fmla="*/ 4 h 12"/>
                  </a:gdLst>
                  <a:ahLst/>
                  <a:cxnLst>
                    <a:cxn ang="0">
                      <a:pos x="T0" y="T1"/>
                    </a:cxn>
                    <a:cxn ang="0">
                      <a:pos x="T2" y="T3"/>
                    </a:cxn>
                    <a:cxn ang="0">
                      <a:pos x="T4" y="T5"/>
                    </a:cxn>
                    <a:cxn ang="0">
                      <a:pos x="T6" y="T7"/>
                    </a:cxn>
                    <a:cxn ang="0">
                      <a:pos x="T8" y="T9"/>
                    </a:cxn>
                    <a:cxn ang="0">
                      <a:pos x="T10" y="T11"/>
                    </a:cxn>
                  </a:cxnLst>
                  <a:rect l="0" t="0" r="r" b="b"/>
                  <a:pathLst>
                    <a:path w="10" h="12">
                      <a:moveTo>
                        <a:pt x="7" y="4"/>
                      </a:moveTo>
                      <a:cubicBezTo>
                        <a:pt x="8" y="5"/>
                        <a:pt x="10" y="7"/>
                        <a:pt x="9" y="9"/>
                      </a:cubicBezTo>
                      <a:cubicBezTo>
                        <a:pt x="9" y="12"/>
                        <a:pt x="4" y="9"/>
                        <a:pt x="3" y="8"/>
                      </a:cubicBezTo>
                      <a:cubicBezTo>
                        <a:pt x="2" y="7"/>
                        <a:pt x="0" y="5"/>
                        <a:pt x="0" y="4"/>
                      </a:cubicBezTo>
                      <a:cubicBezTo>
                        <a:pt x="1" y="3"/>
                        <a:pt x="3" y="1"/>
                        <a:pt x="4" y="0"/>
                      </a:cubicBezTo>
                      <a:cubicBezTo>
                        <a:pt x="5" y="1"/>
                        <a:pt x="6" y="3"/>
                        <a:pt x="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168"/>
                <p:cNvSpPr>
                  <a:spLocks/>
                </p:cNvSpPr>
                <p:nvPr/>
              </p:nvSpPr>
              <p:spPr bwMode="auto">
                <a:xfrm>
                  <a:off x="4397" y="871"/>
                  <a:ext cx="85" cy="68"/>
                </a:xfrm>
                <a:custGeom>
                  <a:avLst/>
                  <a:gdLst>
                    <a:gd name="T0" fmla="*/ 30 w 36"/>
                    <a:gd name="T1" fmla="*/ 5 h 29"/>
                    <a:gd name="T2" fmla="*/ 16 w 36"/>
                    <a:gd name="T3" fmla="*/ 29 h 29"/>
                    <a:gd name="T4" fmla="*/ 15 w 36"/>
                    <a:gd name="T5" fmla="*/ 29 h 29"/>
                    <a:gd name="T6" fmla="*/ 11 w 36"/>
                    <a:gd name="T7" fmla="*/ 21 h 29"/>
                    <a:gd name="T8" fmla="*/ 12 w 36"/>
                    <a:gd name="T9" fmla="*/ 21 h 29"/>
                    <a:gd name="T10" fmla="*/ 18 w 36"/>
                    <a:gd name="T11" fmla="*/ 7 h 29"/>
                    <a:gd name="T12" fmla="*/ 5 w 36"/>
                    <a:gd name="T13" fmla="*/ 11 h 29"/>
                    <a:gd name="T14" fmla="*/ 0 w 36"/>
                    <a:gd name="T15" fmla="*/ 5 h 29"/>
                    <a:gd name="T16" fmla="*/ 1 w 36"/>
                    <a:gd name="T17" fmla="*/ 5 h 29"/>
                    <a:gd name="T18" fmla="*/ 2 w 36"/>
                    <a:gd name="T19" fmla="*/ 4 h 29"/>
                    <a:gd name="T20" fmla="*/ 4 w 36"/>
                    <a:gd name="T21" fmla="*/ 4 h 29"/>
                    <a:gd name="T22" fmla="*/ 7 w 36"/>
                    <a:gd name="T23" fmla="*/ 3 h 29"/>
                    <a:gd name="T24" fmla="*/ 14 w 36"/>
                    <a:gd name="T25" fmla="*/ 1 h 29"/>
                    <a:gd name="T26" fmla="*/ 30 w 36"/>
                    <a:gd name="T27"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29">
                      <a:moveTo>
                        <a:pt x="30" y="5"/>
                      </a:moveTo>
                      <a:cubicBezTo>
                        <a:pt x="36" y="16"/>
                        <a:pt x="23" y="24"/>
                        <a:pt x="16" y="29"/>
                      </a:cubicBezTo>
                      <a:cubicBezTo>
                        <a:pt x="16" y="29"/>
                        <a:pt x="15" y="29"/>
                        <a:pt x="15" y="29"/>
                      </a:cubicBezTo>
                      <a:cubicBezTo>
                        <a:pt x="14" y="27"/>
                        <a:pt x="12" y="24"/>
                        <a:pt x="11" y="21"/>
                      </a:cubicBezTo>
                      <a:cubicBezTo>
                        <a:pt x="11" y="21"/>
                        <a:pt x="12" y="21"/>
                        <a:pt x="12" y="21"/>
                      </a:cubicBezTo>
                      <a:cubicBezTo>
                        <a:pt x="16" y="19"/>
                        <a:pt x="22" y="12"/>
                        <a:pt x="18" y="7"/>
                      </a:cubicBezTo>
                      <a:cubicBezTo>
                        <a:pt x="14" y="3"/>
                        <a:pt x="8" y="7"/>
                        <a:pt x="5" y="11"/>
                      </a:cubicBezTo>
                      <a:cubicBezTo>
                        <a:pt x="3" y="9"/>
                        <a:pt x="2" y="7"/>
                        <a:pt x="0" y="5"/>
                      </a:cubicBezTo>
                      <a:cubicBezTo>
                        <a:pt x="1" y="5"/>
                        <a:pt x="1" y="5"/>
                        <a:pt x="1" y="5"/>
                      </a:cubicBezTo>
                      <a:cubicBezTo>
                        <a:pt x="1" y="5"/>
                        <a:pt x="2" y="4"/>
                        <a:pt x="2" y="4"/>
                      </a:cubicBezTo>
                      <a:cubicBezTo>
                        <a:pt x="3" y="5"/>
                        <a:pt x="4" y="5"/>
                        <a:pt x="4" y="4"/>
                      </a:cubicBezTo>
                      <a:cubicBezTo>
                        <a:pt x="5" y="4"/>
                        <a:pt x="6" y="3"/>
                        <a:pt x="7" y="3"/>
                      </a:cubicBezTo>
                      <a:cubicBezTo>
                        <a:pt x="9" y="2"/>
                        <a:pt x="12" y="2"/>
                        <a:pt x="14" y="1"/>
                      </a:cubicBezTo>
                      <a:cubicBezTo>
                        <a:pt x="20" y="0"/>
                        <a:pt x="27" y="0"/>
                        <a:pt x="30" y="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169"/>
                <p:cNvSpPr>
                  <a:spLocks/>
                </p:cNvSpPr>
                <p:nvPr/>
              </p:nvSpPr>
              <p:spPr bwMode="auto">
                <a:xfrm>
                  <a:off x="4376" y="738"/>
                  <a:ext cx="121" cy="116"/>
                </a:xfrm>
                <a:custGeom>
                  <a:avLst/>
                  <a:gdLst>
                    <a:gd name="T0" fmla="*/ 42 w 51"/>
                    <a:gd name="T1" fmla="*/ 12 h 49"/>
                    <a:gd name="T2" fmla="*/ 41 w 51"/>
                    <a:gd name="T3" fmla="*/ 49 h 49"/>
                    <a:gd name="T4" fmla="*/ 35 w 51"/>
                    <a:gd name="T5" fmla="*/ 41 h 49"/>
                    <a:gd name="T6" fmla="*/ 0 w 51"/>
                    <a:gd name="T7" fmla="*/ 5 h 49"/>
                    <a:gd name="T8" fmla="*/ 42 w 51"/>
                    <a:gd name="T9" fmla="*/ 12 h 49"/>
                  </a:gdLst>
                  <a:ahLst/>
                  <a:cxnLst>
                    <a:cxn ang="0">
                      <a:pos x="T0" y="T1"/>
                    </a:cxn>
                    <a:cxn ang="0">
                      <a:pos x="T2" y="T3"/>
                    </a:cxn>
                    <a:cxn ang="0">
                      <a:pos x="T4" y="T5"/>
                    </a:cxn>
                    <a:cxn ang="0">
                      <a:pos x="T6" y="T7"/>
                    </a:cxn>
                    <a:cxn ang="0">
                      <a:pos x="T8" y="T9"/>
                    </a:cxn>
                  </a:cxnLst>
                  <a:rect l="0" t="0" r="r" b="b"/>
                  <a:pathLst>
                    <a:path w="51" h="49">
                      <a:moveTo>
                        <a:pt x="42" y="12"/>
                      </a:moveTo>
                      <a:cubicBezTo>
                        <a:pt x="51" y="22"/>
                        <a:pt x="51" y="40"/>
                        <a:pt x="41" y="49"/>
                      </a:cubicBezTo>
                      <a:cubicBezTo>
                        <a:pt x="39" y="46"/>
                        <a:pt x="37" y="43"/>
                        <a:pt x="35" y="41"/>
                      </a:cubicBezTo>
                      <a:cubicBezTo>
                        <a:pt x="25" y="27"/>
                        <a:pt x="13" y="16"/>
                        <a:pt x="0" y="5"/>
                      </a:cubicBezTo>
                      <a:cubicBezTo>
                        <a:pt x="14" y="0"/>
                        <a:pt x="31" y="1"/>
                        <a:pt x="42"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170"/>
                <p:cNvSpPr>
                  <a:spLocks/>
                </p:cNvSpPr>
                <p:nvPr/>
              </p:nvSpPr>
              <p:spPr bwMode="auto">
                <a:xfrm>
                  <a:off x="3534" y="2259"/>
                  <a:ext cx="609" cy="190"/>
                </a:xfrm>
                <a:custGeom>
                  <a:avLst/>
                  <a:gdLst>
                    <a:gd name="T0" fmla="*/ 257 w 257"/>
                    <a:gd name="T1" fmla="*/ 11 h 80"/>
                    <a:gd name="T2" fmla="*/ 256 w 257"/>
                    <a:gd name="T3" fmla="*/ 13 h 80"/>
                    <a:gd name="T4" fmla="*/ 211 w 257"/>
                    <a:gd name="T5" fmla="*/ 58 h 80"/>
                    <a:gd name="T6" fmla="*/ 158 w 257"/>
                    <a:gd name="T7" fmla="*/ 77 h 80"/>
                    <a:gd name="T8" fmla="*/ 95 w 257"/>
                    <a:gd name="T9" fmla="*/ 71 h 80"/>
                    <a:gd name="T10" fmla="*/ 0 w 257"/>
                    <a:gd name="T11" fmla="*/ 1 h 80"/>
                    <a:gd name="T12" fmla="*/ 3 w 257"/>
                    <a:gd name="T13" fmla="*/ 0 h 80"/>
                    <a:gd name="T14" fmla="*/ 49 w 257"/>
                    <a:gd name="T15" fmla="*/ 46 h 80"/>
                    <a:gd name="T16" fmla="*/ 164 w 257"/>
                    <a:gd name="T17" fmla="*/ 70 h 80"/>
                    <a:gd name="T18" fmla="*/ 252 w 257"/>
                    <a:gd name="T19" fmla="*/ 11 h 80"/>
                    <a:gd name="T20" fmla="*/ 252 w 257"/>
                    <a:gd name="T21" fmla="*/ 10 h 80"/>
                    <a:gd name="T22" fmla="*/ 257 w 257"/>
                    <a:gd name="T23" fmla="*/ 1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7" h="80">
                      <a:moveTo>
                        <a:pt x="257" y="11"/>
                      </a:moveTo>
                      <a:cubicBezTo>
                        <a:pt x="257" y="12"/>
                        <a:pt x="257" y="12"/>
                        <a:pt x="256" y="13"/>
                      </a:cubicBezTo>
                      <a:cubicBezTo>
                        <a:pt x="245" y="31"/>
                        <a:pt x="230" y="47"/>
                        <a:pt x="211" y="58"/>
                      </a:cubicBezTo>
                      <a:cubicBezTo>
                        <a:pt x="195" y="68"/>
                        <a:pt x="177" y="74"/>
                        <a:pt x="158" y="77"/>
                      </a:cubicBezTo>
                      <a:cubicBezTo>
                        <a:pt x="136" y="80"/>
                        <a:pt x="115" y="77"/>
                        <a:pt x="95" y="71"/>
                      </a:cubicBezTo>
                      <a:cubicBezTo>
                        <a:pt x="57" y="59"/>
                        <a:pt x="18" y="38"/>
                        <a:pt x="0" y="1"/>
                      </a:cubicBezTo>
                      <a:cubicBezTo>
                        <a:pt x="3" y="0"/>
                        <a:pt x="3" y="0"/>
                        <a:pt x="3" y="0"/>
                      </a:cubicBezTo>
                      <a:cubicBezTo>
                        <a:pt x="14" y="19"/>
                        <a:pt x="30" y="34"/>
                        <a:pt x="49" y="46"/>
                      </a:cubicBezTo>
                      <a:cubicBezTo>
                        <a:pt x="83" y="66"/>
                        <a:pt x="125" y="78"/>
                        <a:pt x="164" y="70"/>
                      </a:cubicBezTo>
                      <a:cubicBezTo>
                        <a:pt x="200" y="63"/>
                        <a:pt x="232" y="42"/>
                        <a:pt x="252" y="11"/>
                      </a:cubicBezTo>
                      <a:cubicBezTo>
                        <a:pt x="252" y="10"/>
                        <a:pt x="252" y="10"/>
                        <a:pt x="252" y="10"/>
                      </a:cubicBezTo>
                      <a:lnTo>
                        <a:pt x="257" y="11"/>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171"/>
                <p:cNvSpPr>
                  <a:spLocks/>
                </p:cNvSpPr>
                <p:nvPr/>
              </p:nvSpPr>
              <p:spPr bwMode="auto">
                <a:xfrm>
                  <a:off x="4231" y="1826"/>
                  <a:ext cx="19" cy="15"/>
                </a:xfrm>
                <a:custGeom>
                  <a:avLst/>
                  <a:gdLst>
                    <a:gd name="T0" fmla="*/ 6 w 8"/>
                    <a:gd name="T1" fmla="*/ 0 h 6"/>
                    <a:gd name="T2" fmla="*/ 8 w 8"/>
                    <a:gd name="T3" fmla="*/ 1 h 6"/>
                    <a:gd name="T4" fmla="*/ 1 w 8"/>
                    <a:gd name="T5" fmla="*/ 6 h 6"/>
                    <a:gd name="T6" fmla="*/ 4 w 8"/>
                    <a:gd name="T7" fmla="*/ 4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cubicBezTo>
                        <a:pt x="7" y="0"/>
                        <a:pt x="7" y="1"/>
                        <a:pt x="8" y="1"/>
                      </a:cubicBezTo>
                      <a:cubicBezTo>
                        <a:pt x="6" y="3"/>
                        <a:pt x="3" y="5"/>
                        <a:pt x="1" y="6"/>
                      </a:cubicBezTo>
                      <a:cubicBezTo>
                        <a:pt x="0" y="4"/>
                        <a:pt x="2" y="3"/>
                        <a:pt x="4" y="4"/>
                      </a:cubicBezTo>
                      <a:cubicBezTo>
                        <a:pt x="4" y="2"/>
                        <a:pt x="5" y="1"/>
                        <a:pt x="6"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172"/>
                <p:cNvSpPr>
                  <a:spLocks/>
                </p:cNvSpPr>
                <p:nvPr/>
              </p:nvSpPr>
              <p:spPr bwMode="auto">
                <a:xfrm>
                  <a:off x="4295" y="741"/>
                  <a:ext cx="178" cy="141"/>
                </a:xfrm>
                <a:custGeom>
                  <a:avLst/>
                  <a:gdLst>
                    <a:gd name="T0" fmla="*/ 75 w 75"/>
                    <a:gd name="T1" fmla="*/ 48 h 60"/>
                    <a:gd name="T2" fmla="*/ 74 w 75"/>
                    <a:gd name="T3" fmla="*/ 49 h 60"/>
                    <a:gd name="T4" fmla="*/ 74 w 75"/>
                    <a:gd name="T5" fmla="*/ 52 h 60"/>
                    <a:gd name="T6" fmla="*/ 72 w 75"/>
                    <a:gd name="T7" fmla="*/ 53 h 60"/>
                    <a:gd name="T8" fmla="*/ 60 w 75"/>
                    <a:gd name="T9" fmla="*/ 36 h 60"/>
                    <a:gd name="T10" fmla="*/ 56 w 75"/>
                    <a:gd name="T11" fmla="*/ 53 h 60"/>
                    <a:gd name="T12" fmla="*/ 57 w 75"/>
                    <a:gd name="T13" fmla="*/ 56 h 60"/>
                    <a:gd name="T14" fmla="*/ 50 w 75"/>
                    <a:gd name="T15" fmla="*/ 58 h 60"/>
                    <a:gd name="T16" fmla="*/ 47 w 75"/>
                    <a:gd name="T17" fmla="*/ 59 h 60"/>
                    <a:gd name="T18" fmla="*/ 45 w 75"/>
                    <a:gd name="T19" fmla="*/ 59 h 60"/>
                    <a:gd name="T20" fmla="*/ 44 w 75"/>
                    <a:gd name="T21" fmla="*/ 60 h 60"/>
                    <a:gd name="T22" fmla="*/ 43 w 75"/>
                    <a:gd name="T23" fmla="*/ 60 h 60"/>
                    <a:gd name="T24" fmla="*/ 43 w 75"/>
                    <a:gd name="T25" fmla="*/ 59 h 60"/>
                    <a:gd name="T26" fmla="*/ 43 w 75"/>
                    <a:gd name="T27" fmla="*/ 58 h 60"/>
                    <a:gd name="T28" fmla="*/ 44 w 75"/>
                    <a:gd name="T29" fmla="*/ 57 h 60"/>
                    <a:gd name="T30" fmla="*/ 45 w 75"/>
                    <a:gd name="T31" fmla="*/ 56 h 60"/>
                    <a:gd name="T32" fmla="*/ 52 w 75"/>
                    <a:gd name="T33" fmla="*/ 32 h 60"/>
                    <a:gd name="T34" fmla="*/ 28 w 75"/>
                    <a:gd name="T35" fmla="*/ 37 h 60"/>
                    <a:gd name="T36" fmla="*/ 25 w 75"/>
                    <a:gd name="T37" fmla="*/ 36 h 60"/>
                    <a:gd name="T38" fmla="*/ 25 w 75"/>
                    <a:gd name="T39" fmla="*/ 34 h 60"/>
                    <a:gd name="T40" fmla="*/ 29 w 75"/>
                    <a:gd name="T41" fmla="*/ 23 h 60"/>
                    <a:gd name="T42" fmla="*/ 26 w 75"/>
                    <a:gd name="T43" fmla="*/ 10 h 60"/>
                    <a:gd name="T44" fmla="*/ 2 w 75"/>
                    <a:gd name="T45" fmla="*/ 9 h 60"/>
                    <a:gd name="T46" fmla="*/ 0 w 75"/>
                    <a:gd name="T47" fmla="*/ 6 h 60"/>
                    <a:gd name="T48" fmla="*/ 25 w 75"/>
                    <a:gd name="T49" fmla="*/ 4 h 60"/>
                    <a:gd name="T50" fmla="*/ 27 w 75"/>
                    <a:gd name="T51" fmla="*/ 5 h 60"/>
                    <a:gd name="T52" fmla="*/ 34 w 75"/>
                    <a:gd name="T53" fmla="*/ 17 h 60"/>
                    <a:gd name="T54" fmla="*/ 30 w 75"/>
                    <a:gd name="T55" fmla="*/ 30 h 60"/>
                    <a:gd name="T56" fmla="*/ 50 w 75"/>
                    <a:gd name="T57" fmla="*/ 26 h 60"/>
                    <a:gd name="T58" fmla="*/ 37 w 75"/>
                    <a:gd name="T59" fmla="*/ 13 h 60"/>
                    <a:gd name="T60" fmla="*/ 29 w 75"/>
                    <a:gd name="T61" fmla="*/ 6 h 60"/>
                    <a:gd name="T62" fmla="*/ 30 w 75"/>
                    <a:gd name="T63" fmla="*/ 5 h 60"/>
                    <a:gd name="T64" fmla="*/ 32 w 75"/>
                    <a:gd name="T65" fmla="*/ 5 h 60"/>
                    <a:gd name="T66" fmla="*/ 34 w 75"/>
                    <a:gd name="T67" fmla="*/ 4 h 60"/>
                    <a:gd name="T68" fmla="*/ 69 w 75"/>
                    <a:gd name="T69" fmla="*/ 40 h 60"/>
                    <a:gd name="T70" fmla="*/ 75 w 75"/>
                    <a:gd name="T71"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5" h="60">
                      <a:moveTo>
                        <a:pt x="75" y="48"/>
                      </a:moveTo>
                      <a:cubicBezTo>
                        <a:pt x="75" y="48"/>
                        <a:pt x="74" y="49"/>
                        <a:pt x="74" y="49"/>
                      </a:cubicBezTo>
                      <a:cubicBezTo>
                        <a:pt x="73" y="50"/>
                        <a:pt x="73" y="51"/>
                        <a:pt x="74" y="52"/>
                      </a:cubicBezTo>
                      <a:cubicBezTo>
                        <a:pt x="72" y="53"/>
                        <a:pt x="72" y="53"/>
                        <a:pt x="72" y="53"/>
                      </a:cubicBezTo>
                      <a:cubicBezTo>
                        <a:pt x="68" y="47"/>
                        <a:pt x="64" y="41"/>
                        <a:pt x="60" y="36"/>
                      </a:cubicBezTo>
                      <a:cubicBezTo>
                        <a:pt x="62" y="42"/>
                        <a:pt x="60" y="48"/>
                        <a:pt x="56" y="53"/>
                      </a:cubicBezTo>
                      <a:cubicBezTo>
                        <a:pt x="57" y="56"/>
                        <a:pt x="57" y="56"/>
                        <a:pt x="57" y="56"/>
                      </a:cubicBezTo>
                      <a:cubicBezTo>
                        <a:pt x="55" y="57"/>
                        <a:pt x="52" y="57"/>
                        <a:pt x="50" y="58"/>
                      </a:cubicBezTo>
                      <a:cubicBezTo>
                        <a:pt x="49" y="58"/>
                        <a:pt x="48" y="59"/>
                        <a:pt x="47" y="59"/>
                      </a:cubicBezTo>
                      <a:cubicBezTo>
                        <a:pt x="47" y="60"/>
                        <a:pt x="46" y="60"/>
                        <a:pt x="45" y="59"/>
                      </a:cubicBezTo>
                      <a:cubicBezTo>
                        <a:pt x="45" y="59"/>
                        <a:pt x="44" y="60"/>
                        <a:pt x="44" y="60"/>
                      </a:cubicBezTo>
                      <a:cubicBezTo>
                        <a:pt x="44" y="60"/>
                        <a:pt x="44" y="60"/>
                        <a:pt x="43" y="60"/>
                      </a:cubicBezTo>
                      <a:cubicBezTo>
                        <a:pt x="43" y="59"/>
                        <a:pt x="43" y="59"/>
                        <a:pt x="43" y="59"/>
                      </a:cubicBezTo>
                      <a:cubicBezTo>
                        <a:pt x="43" y="59"/>
                        <a:pt x="43" y="58"/>
                        <a:pt x="43" y="58"/>
                      </a:cubicBezTo>
                      <a:cubicBezTo>
                        <a:pt x="43" y="58"/>
                        <a:pt x="44" y="58"/>
                        <a:pt x="44" y="57"/>
                      </a:cubicBezTo>
                      <a:cubicBezTo>
                        <a:pt x="44" y="57"/>
                        <a:pt x="45" y="56"/>
                        <a:pt x="45" y="56"/>
                      </a:cubicBezTo>
                      <a:cubicBezTo>
                        <a:pt x="54" y="51"/>
                        <a:pt x="61" y="40"/>
                        <a:pt x="52" y="32"/>
                      </a:cubicBezTo>
                      <a:cubicBezTo>
                        <a:pt x="44" y="24"/>
                        <a:pt x="34" y="32"/>
                        <a:pt x="28" y="37"/>
                      </a:cubicBezTo>
                      <a:cubicBezTo>
                        <a:pt x="27" y="37"/>
                        <a:pt x="26" y="37"/>
                        <a:pt x="25" y="36"/>
                      </a:cubicBezTo>
                      <a:cubicBezTo>
                        <a:pt x="25" y="36"/>
                        <a:pt x="24" y="35"/>
                        <a:pt x="25" y="34"/>
                      </a:cubicBezTo>
                      <a:cubicBezTo>
                        <a:pt x="25" y="30"/>
                        <a:pt x="28" y="27"/>
                        <a:pt x="29" y="23"/>
                      </a:cubicBezTo>
                      <a:cubicBezTo>
                        <a:pt x="31" y="18"/>
                        <a:pt x="29" y="13"/>
                        <a:pt x="26" y="10"/>
                      </a:cubicBezTo>
                      <a:cubicBezTo>
                        <a:pt x="20" y="4"/>
                        <a:pt x="8" y="4"/>
                        <a:pt x="2" y="9"/>
                      </a:cubicBezTo>
                      <a:cubicBezTo>
                        <a:pt x="0" y="6"/>
                        <a:pt x="0" y="6"/>
                        <a:pt x="0" y="6"/>
                      </a:cubicBezTo>
                      <a:cubicBezTo>
                        <a:pt x="6" y="0"/>
                        <a:pt x="18" y="0"/>
                        <a:pt x="25" y="4"/>
                      </a:cubicBezTo>
                      <a:cubicBezTo>
                        <a:pt x="26" y="4"/>
                        <a:pt x="26" y="5"/>
                        <a:pt x="27" y="5"/>
                      </a:cubicBezTo>
                      <a:cubicBezTo>
                        <a:pt x="30" y="8"/>
                        <a:pt x="33" y="12"/>
                        <a:pt x="34" y="17"/>
                      </a:cubicBezTo>
                      <a:cubicBezTo>
                        <a:pt x="35" y="22"/>
                        <a:pt x="32" y="26"/>
                        <a:pt x="30" y="30"/>
                      </a:cubicBezTo>
                      <a:cubicBezTo>
                        <a:pt x="37" y="26"/>
                        <a:pt x="44" y="23"/>
                        <a:pt x="50" y="26"/>
                      </a:cubicBezTo>
                      <a:cubicBezTo>
                        <a:pt x="46" y="21"/>
                        <a:pt x="42" y="17"/>
                        <a:pt x="37" y="13"/>
                      </a:cubicBezTo>
                      <a:cubicBezTo>
                        <a:pt x="34" y="11"/>
                        <a:pt x="32" y="8"/>
                        <a:pt x="29" y="6"/>
                      </a:cubicBezTo>
                      <a:cubicBezTo>
                        <a:pt x="30" y="5"/>
                        <a:pt x="30" y="5"/>
                        <a:pt x="30" y="5"/>
                      </a:cubicBezTo>
                      <a:cubicBezTo>
                        <a:pt x="31" y="5"/>
                        <a:pt x="31" y="5"/>
                        <a:pt x="32" y="5"/>
                      </a:cubicBezTo>
                      <a:cubicBezTo>
                        <a:pt x="33" y="5"/>
                        <a:pt x="33" y="4"/>
                        <a:pt x="34" y="4"/>
                      </a:cubicBezTo>
                      <a:cubicBezTo>
                        <a:pt x="47" y="15"/>
                        <a:pt x="59" y="26"/>
                        <a:pt x="69" y="40"/>
                      </a:cubicBezTo>
                      <a:cubicBezTo>
                        <a:pt x="71" y="42"/>
                        <a:pt x="73" y="45"/>
                        <a:pt x="75" y="4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173"/>
                <p:cNvSpPr>
                  <a:spLocks/>
                </p:cNvSpPr>
                <p:nvPr/>
              </p:nvSpPr>
              <p:spPr bwMode="auto">
                <a:xfrm>
                  <a:off x="4335" y="1254"/>
                  <a:ext cx="45" cy="35"/>
                </a:xfrm>
                <a:custGeom>
                  <a:avLst/>
                  <a:gdLst>
                    <a:gd name="T0" fmla="*/ 8 w 19"/>
                    <a:gd name="T1" fmla="*/ 0 h 15"/>
                    <a:gd name="T2" fmla="*/ 19 w 19"/>
                    <a:gd name="T3" fmla="*/ 4 h 15"/>
                    <a:gd name="T4" fmla="*/ 9 w 19"/>
                    <a:gd name="T5" fmla="*/ 15 h 15"/>
                    <a:gd name="T6" fmla="*/ 9 w 19"/>
                    <a:gd name="T7" fmla="*/ 14 h 15"/>
                    <a:gd name="T8" fmla="*/ 3 w 19"/>
                    <a:gd name="T9" fmla="*/ 9 h 15"/>
                    <a:gd name="T10" fmla="*/ 0 w 19"/>
                    <a:gd name="T11" fmla="*/ 8 h 15"/>
                    <a:gd name="T12" fmla="*/ 8 w 1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9" h="15">
                      <a:moveTo>
                        <a:pt x="8" y="0"/>
                      </a:moveTo>
                      <a:cubicBezTo>
                        <a:pt x="11" y="2"/>
                        <a:pt x="15" y="4"/>
                        <a:pt x="19" y="4"/>
                      </a:cubicBezTo>
                      <a:cubicBezTo>
                        <a:pt x="16" y="8"/>
                        <a:pt x="13" y="11"/>
                        <a:pt x="9" y="15"/>
                      </a:cubicBezTo>
                      <a:cubicBezTo>
                        <a:pt x="9" y="14"/>
                        <a:pt x="9" y="14"/>
                        <a:pt x="9" y="14"/>
                      </a:cubicBezTo>
                      <a:cubicBezTo>
                        <a:pt x="7" y="12"/>
                        <a:pt x="5" y="11"/>
                        <a:pt x="3" y="9"/>
                      </a:cubicBezTo>
                      <a:cubicBezTo>
                        <a:pt x="2" y="9"/>
                        <a:pt x="1" y="8"/>
                        <a:pt x="0" y="8"/>
                      </a:cubicBezTo>
                      <a:cubicBezTo>
                        <a:pt x="3" y="5"/>
                        <a:pt x="6" y="3"/>
                        <a:pt x="8"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174"/>
                <p:cNvSpPr>
                  <a:spLocks noEditPoints="1"/>
                </p:cNvSpPr>
                <p:nvPr/>
              </p:nvSpPr>
              <p:spPr bwMode="auto">
                <a:xfrm>
                  <a:off x="4001" y="1812"/>
                  <a:ext cx="244" cy="128"/>
                </a:xfrm>
                <a:custGeom>
                  <a:avLst/>
                  <a:gdLst>
                    <a:gd name="T0" fmla="*/ 102 w 103"/>
                    <a:gd name="T1" fmla="*/ 3 h 54"/>
                    <a:gd name="T2" fmla="*/ 103 w 103"/>
                    <a:gd name="T3" fmla="*/ 6 h 54"/>
                    <a:gd name="T4" fmla="*/ 101 w 103"/>
                    <a:gd name="T5" fmla="*/ 10 h 54"/>
                    <a:gd name="T6" fmla="*/ 98 w 103"/>
                    <a:gd name="T7" fmla="*/ 12 h 54"/>
                    <a:gd name="T8" fmla="*/ 56 w 103"/>
                    <a:gd name="T9" fmla="*/ 36 h 54"/>
                    <a:gd name="T10" fmla="*/ 10 w 103"/>
                    <a:gd name="T11" fmla="*/ 54 h 54"/>
                    <a:gd name="T12" fmla="*/ 8 w 103"/>
                    <a:gd name="T13" fmla="*/ 53 h 54"/>
                    <a:gd name="T14" fmla="*/ 7 w 103"/>
                    <a:gd name="T15" fmla="*/ 50 h 54"/>
                    <a:gd name="T16" fmla="*/ 16 w 103"/>
                    <a:gd name="T17" fmla="*/ 47 h 54"/>
                    <a:gd name="T18" fmla="*/ 0 w 103"/>
                    <a:gd name="T19" fmla="*/ 35 h 54"/>
                    <a:gd name="T20" fmla="*/ 3 w 103"/>
                    <a:gd name="T21" fmla="*/ 33 h 54"/>
                    <a:gd name="T22" fmla="*/ 14 w 103"/>
                    <a:gd name="T23" fmla="*/ 43 h 54"/>
                    <a:gd name="T24" fmla="*/ 23 w 103"/>
                    <a:gd name="T25" fmla="*/ 24 h 54"/>
                    <a:gd name="T26" fmla="*/ 23 w 103"/>
                    <a:gd name="T27" fmla="*/ 23 h 54"/>
                    <a:gd name="T28" fmla="*/ 26 w 103"/>
                    <a:gd name="T29" fmla="*/ 22 h 54"/>
                    <a:gd name="T30" fmla="*/ 26 w 103"/>
                    <a:gd name="T31" fmla="*/ 23 h 54"/>
                    <a:gd name="T32" fmla="*/ 43 w 103"/>
                    <a:gd name="T33" fmla="*/ 35 h 54"/>
                    <a:gd name="T34" fmla="*/ 49 w 103"/>
                    <a:gd name="T35" fmla="*/ 30 h 54"/>
                    <a:gd name="T36" fmla="*/ 53 w 103"/>
                    <a:gd name="T37" fmla="*/ 31 h 54"/>
                    <a:gd name="T38" fmla="*/ 52 w 103"/>
                    <a:gd name="T39" fmla="*/ 33 h 54"/>
                    <a:gd name="T40" fmla="*/ 63 w 103"/>
                    <a:gd name="T41" fmla="*/ 27 h 54"/>
                    <a:gd name="T42" fmla="*/ 54 w 103"/>
                    <a:gd name="T43" fmla="*/ 22 h 54"/>
                    <a:gd name="T44" fmla="*/ 57 w 103"/>
                    <a:gd name="T45" fmla="*/ 19 h 54"/>
                    <a:gd name="T46" fmla="*/ 71 w 103"/>
                    <a:gd name="T47" fmla="*/ 20 h 54"/>
                    <a:gd name="T48" fmla="*/ 74 w 103"/>
                    <a:gd name="T49" fmla="*/ 13 h 54"/>
                    <a:gd name="T50" fmla="*/ 78 w 103"/>
                    <a:gd name="T51" fmla="*/ 13 h 54"/>
                    <a:gd name="T52" fmla="*/ 76 w 103"/>
                    <a:gd name="T53" fmla="*/ 21 h 54"/>
                    <a:gd name="T54" fmla="*/ 91 w 103"/>
                    <a:gd name="T55" fmla="*/ 11 h 54"/>
                    <a:gd name="T56" fmla="*/ 74 w 103"/>
                    <a:gd name="T57" fmla="*/ 2 h 54"/>
                    <a:gd name="T58" fmla="*/ 76 w 103"/>
                    <a:gd name="T59" fmla="*/ 0 h 54"/>
                    <a:gd name="T60" fmla="*/ 97 w 103"/>
                    <a:gd name="T61" fmla="*/ 5 h 54"/>
                    <a:gd name="T62" fmla="*/ 100 w 103"/>
                    <a:gd name="T63" fmla="*/ 1 h 54"/>
                    <a:gd name="T64" fmla="*/ 103 w 103"/>
                    <a:gd name="T65" fmla="*/ 2 h 54"/>
                    <a:gd name="T66" fmla="*/ 102 w 103"/>
                    <a:gd name="T67" fmla="*/ 3 h 54"/>
                    <a:gd name="T68" fmla="*/ 37 w 103"/>
                    <a:gd name="T69" fmla="*/ 39 h 54"/>
                    <a:gd name="T70" fmla="*/ 28 w 103"/>
                    <a:gd name="T71" fmla="*/ 32 h 54"/>
                    <a:gd name="T72" fmla="*/ 24 w 103"/>
                    <a:gd name="T73" fmla="*/ 44 h 54"/>
                    <a:gd name="T74" fmla="*/ 37 w 103"/>
                    <a:gd name="T75" fmla="*/ 3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54">
                      <a:moveTo>
                        <a:pt x="102" y="3"/>
                      </a:moveTo>
                      <a:cubicBezTo>
                        <a:pt x="103" y="6"/>
                        <a:pt x="103" y="6"/>
                        <a:pt x="103" y="6"/>
                      </a:cubicBezTo>
                      <a:cubicBezTo>
                        <a:pt x="102" y="7"/>
                        <a:pt x="101" y="8"/>
                        <a:pt x="101" y="10"/>
                      </a:cubicBezTo>
                      <a:cubicBezTo>
                        <a:pt x="99" y="9"/>
                        <a:pt x="97" y="10"/>
                        <a:pt x="98" y="12"/>
                      </a:cubicBezTo>
                      <a:cubicBezTo>
                        <a:pt x="84" y="21"/>
                        <a:pt x="70" y="29"/>
                        <a:pt x="56" y="36"/>
                      </a:cubicBezTo>
                      <a:cubicBezTo>
                        <a:pt x="41" y="43"/>
                        <a:pt x="26" y="49"/>
                        <a:pt x="10" y="54"/>
                      </a:cubicBezTo>
                      <a:cubicBezTo>
                        <a:pt x="10" y="53"/>
                        <a:pt x="9" y="53"/>
                        <a:pt x="8" y="53"/>
                      </a:cubicBezTo>
                      <a:cubicBezTo>
                        <a:pt x="7" y="50"/>
                        <a:pt x="7" y="50"/>
                        <a:pt x="7" y="50"/>
                      </a:cubicBezTo>
                      <a:cubicBezTo>
                        <a:pt x="10" y="49"/>
                        <a:pt x="13" y="48"/>
                        <a:pt x="16" y="47"/>
                      </a:cubicBezTo>
                      <a:cubicBezTo>
                        <a:pt x="8" y="47"/>
                        <a:pt x="4" y="41"/>
                        <a:pt x="0" y="35"/>
                      </a:cubicBezTo>
                      <a:cubicBezTo>
                        <a:pt x="3" y="33"/>
                        <a:pt x="3" y="33"/>
                        <a:pt x="3" y="33"/>
                      </a:cubicBezTo>
                      <a:cubicBezTo>
                        <a:pt x="5" y="37"/>
                        <a:pt x="8" y="42"/>
                        <a:pt x="14" y="43"/>
                      </a:cubicBezTo>
                      <a:cubicBezTo>
                        <a:pt x="26" y="46"/>
                        <a:pt x="25" y="32"/>
                        <a:pt x="23" y="24"/>
                      </a:cubicBezTo>
                      <a:cubicBezTo>
                        <a:pt x="22" y="24"/>
                        <a:pt x="22" y="24"/>
                        <a:pt x="23" y="23"/>
                      </a:cubicBezTo>
                      <a:cubicBezTo>
                        <a:pt x="26" y="22"/>
                        <a:pt x="26" y="22"/>
                        <a:pt x="26" y="22"/>
                      </a:cubicBezTo>
                      <a:cubicBezTo>
                        <a:pt x="26" y="22"/>
                        <a:pt x="26" y="23"/>
                        <a:pt x="26" y="23"/>
                      </a:cubicBezTo>
                      <a:cubicBezTo>
                        <a:pt x="30" y="29"/>
                        <a:pt x="34" y="37"/>
                        <a:pt x="43" y="35"/>
                      </a:cubicBezTo>
                      <a:cubicBezTo>
                        <a:pt x="46" y="35"/>
                        <a:pt x="48" y="33"/>
                        <a:pt x="49" y="30"/>
                      </a:cubicBezTo>
                      <a:cubicBezTo>
                        <a:pt x="53" y="31"/>
                        <a:pt x="53" y="31"/>
                        <a:pt x="53" y="31"/>
                      </a:cubicBezTo>
                      <a:cubicBezTo>
                        <a:pt x="52" y="32"/>
                        <a:pt x="52" y="32"/>
                        <a:pt x="52" y="33"/>
                      </a:cubicBezTo>
                      <a:cubicBezTo>
                        <a:pt x="56" y="31"/>
                        <a:pt x="60" y="29"/>
                        <a:pt x="63" y="27"/>
                      </a:cubicBezTo>
                      <a:cubicBezTo>
                        <a:pt x="60" y="27"/>
                        <a:pt x="56" y="25"/>
                        <a:pt x="54" y="22"/>
                      </a:cubicBezTo>
                      <a:cubicBezTo>
                        <a:pt x="57" y="19"/>
                        <a:pt x="57" y="19"/>
                        <a:pt x="57" y="19"/>
                      </a:cubicBezTo>
                      <a:cubicBezTo>
                        <a:pt x="61" y="23"/>
                        <a:pt x="66" y="26"/>
                        <a:pt x="71" y="20"/>
                      </a:cubicBezTo>
                      <a:cubicBezTo>
                        <a:pt x="73" y="18"/>
                        <a:pt x="74" y="15"/>
                        <a:pt x="74" y="13"/>
                      </a:cubicBezTo>
                      <a:cubicBezTo>
                        <a:pt x="78" y="13"/>
                        <a:pt x="78" y="13"/>
                        <a:pt x="78" y="13"/>
                      </a:cubicBezTo>
                      <a:cubicBezTo>
                        <a:pt x="78" y="16"/>
                        <a:pt x="77" y="18"/>
                        <a:pt x="76" y="21"/>
                      </a:cubicBezTo>
                      <a:cubicBezTo>
                        <a:pt x="81" y="17"/>
                        <a:pt x="86" y="14"/>
                        <a:pt x="91" y="11"/>
                      </a:cubicBezTo>
                      <a:cubicBezTo>
                        <a:pt x="85" y="10"/>
                        <a:pt x="79" y="6"/>
                        <a:pt x="74" y="2"/>
                      </a:cubicBezTo>
                      <a:cubicBezTo>
                        <a:pt x="76" y="0"/>
                        <a:pt x="76" y="0"/>
                        <a:pt x="76" y="0"/>
                      </a:cubicBezTo>
                      <a:cubicBezTo>
                        <a:pt x="82" y="5"/>
                        <a:pt x="92" y="10"/>
                        <a:pt x="97" y="5"/>
                      </a:cubicBezTo>
                      <a:cubicBezTo>
                        <a:pt x="98" y="4"/>
                        <a:pt x="99" y="2"/>
                        <a:pt x="100" y="1"/>
                      </a:cubicBezTo>
                      <a:cubicBezTo>
                        <a:pt x="103" y="2"/>
                        <a:pt x="103" y="2"/>
                        <a:pt x="103" y="2"/>
                      </a:cubicBezTo>
                      <a:cubicBezTo>
                        <a:pt x="103" y="2"/>
                        <a:pt x="103" y="3"/>
                        <a:pt x="102" y="3"/>
                      </a:cubicBezTo>
                      <a:close/>
                      <a:moveTo>
                        <a:pt x="37" y="39"/>
                      </a:moveTo>
                      <a:cubicBezTo>
                        <a:pt x="34" y="38"/>
                        <a:pt x="31" y="35"/>
                        <a:pt x="28" y="32"/>
                      </a:cubicBezTo>
                      <a:cubicBezTo>
                        <a:pt x="28" y="37"/>
                        <a:pt x="27" y="41"/>
                        <a:pt x="24" y="44"/>
                      </a:cubicBezTo>
                      <a:cubicBezTo>
                        <a:pt x="29" y="43"/>
                        <a:pt x="33" y="41"/>
                        <a:pt x="37" y="39"/>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175"/>
                <p:cNvSpPr>
                  <a:spLocks/>
                </p:cNvSpPr>
                <p:nvPr/>
              </p:nvSpPr>
              <p:spPr bwMode="auto">
                <a:xfrm>
                  <a:off x="4428" y="826"/>
                  <a:ext cx="42" cy="45"/>
                </a:xfrm>
                <a:custGeom>
                  <a:avLst/>
                  <a:gdLst>
                    <a:gd name="T0" fmla="*/ 16 w 18"/>
                    <a:gd name="T1" fmla="*/ 17 h 19"/>
                    <a:gd name="T2" fmla="*/ 18 w 18"/>
                    <a:gd name="T3" fmla="*/ 19 h 19"/>
                    <a:gd name="T4" fmla="*/ 0 w 18"/>
                    <a:gd name="T5" fmla="*/ 17 h 19"/>
                    <a:gd name="T6" fmla="*/ 4 w 18"/>
                    <a:gd name="T7" fmla="*/ 0 h 19"/>
                    <a:gd name="T8" fmla="*/ 16 w 18"/>
                    <a:gd name="T9" fmla="*/ 17 h 19"/>
                  </a:gdLst>
                  <a:ahLst/>
                  <a:cxnLst>
                    <a:cxn ang="0">
                      <a:pos x="T0" y="T1"/>
                    </a:cxn>
                    <a:cxn ang="0">
                      <a:pos x="T2" y="T3"/>
                    </a:cxn>
                    <a:cxn ang="0">
                      <a:pos x="T4" y="T5"/>
                    </a:cxn>
                    <a:cxn ang="0">
                      <a:pos x="T6" y="T7"/>
                    </a:cxn>
                    <a:cxn ang="0">
                      <a:pos x="T8" y="T9"/>
                    </a:cxn>
                  </a:cxnLst>
                  <a:rect l="0" t="0" r="r" b="b"/>
                  <a:pathLst>
                    <a:path w="18" h="19">
                      <a:moveTo>
                        <a:pt x="16" y="17"/>
                      </a:moveTo>
                      <a:cubicBezTo>
                        <a:pt x="17" y="18"/>
                        <a:pt x="17" y="18"/>
                        <a:pt x="18" y="19"/>
                      </a:cubicBezTo>
                      <a:cubicBezTo>
                        <a:pt x="13" y="15"/>
                        <a:pt x="6" y="15"/>
                        <a:pt x="0" y="17"/>
                      </a:cubicBezTo>
                      <a:cubicBezTo>
                        <a:pt x="4" y="12"/>
                        <a:pt x="6" y="6"/>
                        <a:pt x="4" y="0"/>
                      </a:cubicBezTo>
                      <a:cubicBezTo>
                        <a:pt x="8" y="5"/>
                        <a:pt x="12" y="11"/>
                        <a:pt x="16"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176"/>
                <p:cNvSpPr>
                  <a:spLocks/>
                </p:cNvSpPr>
                <p:nvPr/>
              </p:nvSpPr>
              <p:spPr bwMode="auto">
                <a:xfrm>
                  <a:off x="4428" y="580"/>
                  <a:ext cx="92" cy="78"/>
                </a:xfrm>
                <a:custGeom>
                  <a:avLst/>
                  <a:gdLst>
                    <a:gd name="T0" fmla="*/ 30 w 39"/>
                    <a:gd name="T1" fmla="*/ 7 h 33"/>
                    <a:gd name="T2" fmla="*/ 36 w 39"/>
                    <a:gd name="T3" fmla="*/ 32 h 33"/>
                    <a:gd name="T4" fmla="*/ 35 w 39"/>
                    <a:gd name="T5" fmla="*/ 33 h 33"/>
                    <a:gd name="T6" fmla="*/ 12 w 39"/>
                    <a:gd name="T7" fmla="*/ 32 h 33"/>
                    <a:gd name="T8" fmla="*/ 0 w 39"/>
                    <a:gd name="T9" fmla="*/ 3 h 33"/>
                    <a:gd name="T10" fmla="*/ 27 w 39"/>
                    <a:gd name="T11" fmla="*/ 5 h 33"/>
                    <a:gd name="T12" fmla="*/ 28 w 39"/>
                    <a:gd name="T13" fmla="*/ 6 h 33"/>
                    <a:gd name="T14" fmla="*/ 30 w 39"/>
                    <a:gd name="T15" fmla="*/ 7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3">
                      <a:moveTo>
                        <a:pt x="30" y="7"/>
                      </a:moveTo>
                      <a:cubicBezTo>
                        <a:pt x="37" y="13"/>
                        <a:pt x="39" y="24"/>
                        <a:pt x="36" y="32"/>
                      </a:cubicBezTo>
                      <a:cubicBezTo>
                        <a:pt x="36" y="33"/>
                        <a:pt x="35" y="33"/>
                        <a:pt x="35" y="33"/>
                      </a:cubicBezTo>
                      <a:cubicBezTo>
                        <a:pt x="28" y="29"/>
                        <a:pt x="20" y="29"/>
                        <a:pt x="12" y="32"/>
                      </a:cubicBezTo>
                      <a:cubicBezTo>
                        <a:pt x="13" y="20"/>
                        <a:pt x="8" y="10"/>
                        <a:pt x="0" y="3"/>
                      </a:cubicBezTo>
                      <a:cubicBezTo>
                        <a:pt x="9" y="0"/>
                        <a:pt x="19" y="0"/>
                        <a:pt x="27" y="5"/>
                      </a:cubicBezTo>
                      <a:cubicBezTo>
                        <a:pt x="27" y="5"/>
                        <a:pt x="27" y="5"/>
                        <a:pt x="28" y="6"/>
                      </a:cubicBezTo>
                      <a:cubicBezTo>
                        <a:pt x="28" y="6"/>
                        <a:pt x="29" y="7"/>
                        <a:pt x="30"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177"/>
                <p:cNvSpPr>
                  <a:spLocks/>
                </p:cNvSpPr>
                <p:nvPr/>
              </p:nvSpPr>
              <p:spPr bwMode="auto">
                <a:xfrm>
                  <a:off x="4378" y="1102"/>
                  <a:ext cx="36" cy="26"/>
                </a:xfrm>
                <a:custGeom>
                  <a:avLst/>
                  <a:gdLst>
                    <a:gd name="T0" fmla="*/ 12 w 15"/>
                    <a:gd name="T1" fmla="*/ 0 h 11"/>
                    <a:gd name="T2" fmla="*/ 15 w 15"/>
                    <a:gd name="T3" fmla="*/ 9 h 11"/>
                    <a:gd name="T4" fmla="*/ 10 w 15"/>
                    <a:gd name="T5" fmla="*/ 10 h 11"/>
                    <a:gd name="T6" fmla="*/ 3 w 15"/>
                    <a:gd name="T7" fmla="*/ 11 h 11"/>
                    <a:gd name="T8" fmla="*/ 0 w 15"/>
                    <a:gd name="T9" fmla="*/ 5 h 11"/>
                    <a:gd name="T10" fmla="*/ 2 w 15"/>
                    <a:gd name="T11" fmla="*/ 4 h 11"/>
                    <a:gd name="T12" fmla="*/ 7 w 15"/>
                    <a:gd name="T13" fmla="*/ 2 h 11"/>
                    <a:gd name="T14" fmla="*/ 12 w 1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1">
                      <a:moveTo>
                        <a:pt x="12" y="0"/>
                      </a:moveTo>
                      <a:cubicBezTo>
                        <a:pt x="13" y="3"/>
                        <a:pt x="14" y="6"/>
                        <a:pt x="15" y="9"/>
                      </a:cubicBezTo>
                      <a:cubicBezTo>
                        <a:pt x="13" y="9"/>
                        <a:pt x="11" y="9"/>
                        <a:pt x="10" y="10"/>
                      </a:cubicBezTo>
                      <a:cubicBezTo>
                        <a:pt x="7" y="10"/>
                        <a:pt x="5" y="11"/>
                        <a:pt x="3" y="11"/>
                      </a:cubicBezTo>
                      <a:cubicBezTo>
                        <a:pt x="2" y="9"/>
                        <a:pt x="1" y="7"/>
                        <a:pt x="0" y="5"/>
                      </a:cubicBezTo>
                      <a:cubicBezTo>
                        <a:pt x="1" y="4"/>
                        <a:pt x="1" y="4"/>
                        <a:pt x="2" y="4"/>
                      </a:cubicBezTo>
                      <a:cubicBezTo>
                        <a:pt x="4" y="3"/>
                        <a:pt x="6" y="2"/>
                        <a:pt x="7" y="2"/>
                      </a:cubicBezTo>
                      <a:cubicBezTo>
                        <a:pt x="9" y="1"/>
                        <a:pt x="10" y="0"/>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178"/>
                <p:cNvSpPr>
                  <a:spLocks/>
                </p:cNvSpPr>
                <p:nvPr/>
              </p:nvSpPr>
              <p:spPr bwMode="auto">
                <a:xfrm>
                  <a:off x="4267" y="1573"/>
                  <a:ext cx="33" cy="36"/>
                </a:xfrm>
                <a:custGeom>
                  <a:avLst/>
                  <a:gdLst>
                    <a:gd name="T0" fmla="*/ 14 w 14"/>
                    <a:gd name="T1" fmla="*/ 0 h 15"/>
                    <a:gd name="T2" fmla="*/ 10 w 14"/>
                    <a:gd name="T3" fmla="*/ 15 h 15"/>
                    <a:gd name="T4" fmla="*/ 7 w 14"/>
                    <a:gd name="T5" fmla="*/ 14 h 15"/>
                    <a:gd name="T6" fmla="*/ 0 w 14"/>
                    <a:gd name="T7" fmla="*/ 12 h 15"/>
                    <a:gd name="T8" fmla="*/ 3 w 14"/>
                    <a:gd name="T9" fmla="*/ 1 h 15"/>
                    <a:gd name="T10" fmla="*/ 4 w 14"/>
                    <a:gd name="T11" fmla="*/ 1 h 15"/>
                    <a:gd name="T12" fmla="*/ 7 w 14"/>
                    <a:gd name="T13" fmla="*/ 1 h 15"/>
                    <a:gd name="T14" fmla="*/ 11 w 14"/>
                    <a:gd name="T15" fmla="*/ 0 h 15"/>
                    <a:gd name="T16" fmla="*/ 14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4" y="0"/>
                      </a:moveTo>
                      <a:cubicBezTo>
                        <a:pt x="13" y="5"/>
                        <a:pt x="12" y="10"/>
                        <a:pt x="10" y="15"/>
                      </a:cubicBezTo>
                      <a:cubicBezTo>
                        <a:pt x="9" y="14"/>
                        <a:pt x="8" y="14"/>
                        <a:pt x="7" y="14"/>
                      </a:cubicBezTo>
                      <a:cubicBezTo>
                        <a:pt x="4" y="13"/>
                        <a:pt x="2" y="12"/>
                        <a:pt x="0" y="12"/>
                      </a:cubicBezTo>
                      <a:cubicBezTo>
                        <a:pt x="2" y="8"/>
                        <a:pt x="3" y="5"/>
                        <a:pt x="3" y="1"/>
                      </a:cubicBezTo>
                      <a:cubicBezTo>
                        <a:pt x="3" y="1"/>
                        <a:pt x="4" y="1"/>
                        <a:pt x="4" y="1"/>
                      </a:cubicBezTo>
                      <a:cubicBezTo>
                        <a:pt x="5" y="1"/>
                        <a:pt x="6" y="1"/>
                        <a:pt x="7" y="1"/>
                      </a:cubicBezTo>
                      <a:cubicBezTo>
                        <a:pt x="9" y="1"/>
                        <a:pt x="10" y="1"/>
                        <a:pt x="11" y="0"/>
                      </a:cubicBezTo>
                      <a:cubicBezTo>
                        <a:pt x="12" y="0"/>
                        <a:pt x="13" y="0"/>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179"/>
                <p:cNvSpPr>
                  <a:spLocks/>
                </p:cNvSpPr>
                <p:nvPr/>
              </p:nvSpPr>
              <p:spPr bwMode="auto">
                <a:xfrm>
                  <a:off x="4134" y="1841"/>
                  <a:ext cx="114" cy="92"/>
                </a:xfrm>
                <a:custGeom>
                  <a:avLst/>
                  <a:gdLst>
                    <a:gd name="T0" fmla="*/ 42 w 48"/>
                    <a:gd name="T1" fmla="*/ 1 h 39"/>
                    <a:gd name="T2" fmla="*/ 36 w 48"/>
                    <a:gd name="T3" fmla="*/ 32 h 39"/>
                    <a:gd name="T4" fmla="*/ 4 w 48"/>
                    <a:gd name="T5" fmla="*/ 27 h 39"/>
                    <a:gd name="T6" fmla="*/ 1 w 48"/>
                    <a:gd name="T7" fmla="*/ 26 h 39"/>
                    <a:gd name="T8" fmla="*/ 0 w 48"/>
                    <a:gd name="T9" fmla="*/ 24 h 39"/>
                    <a:gd name="T10" fmla="*/ 42 w 48"/>
                    <a:gd name="T11" fmla="*/ 0 h 39"/>
                    <a:gd name="T12" fmla="*/ 42 w 48"/>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48" h="39">
                      <a:moveTo>
                        <a:pt x="42" y="1"/>
                      </a:moveTo>
                      <a:cubicBezTo>
                        <a:pt x="48" y="11"/>
                        <a:pt x="45" y="25"/>
                        <a:pt x="36" y="32"/>
                      </a:cubicBezTo>
                      <a:cubicBezTo>
                        <a:pt x="26" y="39"/>
                        <a:pt x="12" y="36"/>
                        <a:pt x="4" y="27"/>
                      </a:cubicBezTo>
                      <a:cubicBezTo>
                        <a:pt x="4" y="26"/>
                        <a:pt x="2" y="26"/>
                        <a:pt x="1" y="26"/>
                      </a:cubicBezTo>
                      <a:cubicBezTo>
                        <a:pt x="0" y="24"/>
                        <a:pt x="0" y="24"/>
                        <a:pt x="0" y="24"/>
                      </a:cubicBezTo>
                      <a:cubicBezTo>
                        <a:pt x="14" y="17"/>
                        <a:pt x="28" y="9"/>
                        <a:pt x="42" y="0"/>
                      </a:cubicBezTo>
                      <a:cubicBezTo>
                        <a:pt x="42" y="1"/>
                        <a:pt x="42" y="1"/>
                        <a:pt x="42"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180"/>
                <p:cNvSpPr>
                  <a:spLocks/>
                </p:cNvSpPr>
                <p:nvPr/>
              </p:nvSpPr>
              <p:spPr bwMode="auto">
                <a:xfrm>
                  <a:off x="3541" y="2243"/>
                  <a:ext cx="593" cy="201"/>
                </a:xfrm>
                <a:custGeom>
                  <a:avLst/>
                  <a:gdLst>
                    <a:gd name="T0" fmla="*/ 250 w 250"/>
                    <a:gd name="T1" fmla="*/ 16 h 85"/>
                    <a:gd name="T2" fmla="*/ 249 w 250"/>
                    <a:gd name="T3" fmla="*/ 17 h 85"/>
                    <a:gd name="T4" fmla="*/ 249 w 250"/>
                    <a:gd name="T5" fmla="*/ 18 h 85"/>
                    <a:gd name="T6" fmla="*/ 161 w 250"/>
                    <a:gd name="T7" fmla="*/ 77 h 85"/>
                    <a:gd name="T8" fmla="*/ 46 w 250"/>
                    <a:gd name="T9" fmla="*/ 53 h 85"/>
                    <a:gd name="T10" fmla="*/ 0 w 250"/>
                    <a:gd name="T11" fmla="*/ 7 h 85"/>
                    <a:gd name="T12" fmla="*/ 28 w 250"/>
                    <a:gd name="T13" fmla="*/ 0 h 85"/>
                    <a:gd name="T14" fmla="*/ 26 w 250"/>
                    <a:gd name="T15" fmla="*/ 9 h 85"/>
                    <a:gd name="T16" fmla="*/ 37 w 250"/>
                    <a:gd name="T17" fmla="*/ 12 h 85"/>
                    <a:gd name="T18" fmla="*/ 39 w 250"/>
                    <a:gd name="T19" fmla="*/ 25 h 85"/>
                    <a:gd name="T20" fmla="*/ 52 w 250"/>
                    <a:gd name="T21" fmla="*/ 25 h 85"/>
                    <a:gd name="T22" fmla="*/ 53 w 250"/>
                    <a:gd name="T23" fmla="*/ 34 h 85"/>
                    <a:gd name="T24" fmla="*/ 65 w 250"/>
                    <a:gd name="T25" fmla="*/ 34 h 85"/>
                    <a:gd name="T26" fmla="*/ 71 w 250"/>
                    <a:gd name="T27" fmla="*/ 45 h 85"/>
                    <a:gd name="T28" fmla="*/ 82 w 250"/>
                    <a:gd name="T29" fmla="*/ 44 h 85"/>
                    <a:gd name="T30" fmla="*/ 88 w 250"/>
                    <a:gd name="T31" fmla="*/ 52 h 85"/>
                    <a:gd name="T32" fmla="*/ 101 w 250"/>
                    <a:gd name="T33" fmla="*/ 49 h 85"/>
                    <a:gd name="T34" fmla="*/ 111 w 250"/>
                    <a:gd name="T35" fmla="*/ 59 h 85"/>
                    <a:gd name="T36" fmla="*/ 121 w 250"/>
                    <a:gd name="T37" fmla="*/ 51 h 85"/>
                    <a:gd name="T38" fmla="*/ 129 w 250"/>
                    <a:gd name="T39" fmla="*/ 60 h 85"/>
                    <a:gd name="T40" fmla="*/ 141 w 250"/>
                    <a:gd name="T41" fmla="*/ 48 h 85"/>
                    <a:gd name="T42" fmla="*/ 152 w 250"/>
                    <a:gd name="T43" fmla="*/ 57 h 85"/>
                    <a:gd name="T44" fmla="*/ 161 w 250"/>
                    <a:gd name="T45" fmla="*/ 47 h 85"/>
                    <a:gd name="T46" fmla="*/ 174 w 250"/>
                    <a:gd name="T47" fmla="*/ 50 h 85"/>
                    <a:gd name="T48" fmla="*/ 181 w 250"/>
                    <a:gd name="T49" fmla="*/ 40 h 85"/>
                    <a:gd name="T50" fmla="*/ 195 w 250"/>
                    <a:gd name="T51" fmla="*/ 43 h 85"/>
                    <a:gd name="T52" fmla="*/ 200 w 250"/>
                    <a:gd name="T53" fmla="*/ 34 h 85"/>
                    <a:gd name="T54" fmla="*/ 200 w 250"/>
                    <a:gd name="T55" fmla="*/ 30 h 85"/>
                    <a:gd name="T56" fmla="*/ 209 w 250"/>
                    <a:gd name="T57" fmla="*/ 30 h 85"/>
                    <a:gd name="T58" fmla="*/ 213 w 250"/>
                    <a:gd name="T59" fmla="*/ 17 h 85"/>
                    <a:gd name="T60" fmla="*/ 226 w 250"/>
                    <a:gd name="T61" fmla="*/ 16 h 85"/>
                    <a:gd name="T62" fmla="*/ 225 w 250"/>
                    <a:gd name="T63" fmla="*/ 5 h 85"/>
                    <a:gd name="T64" fmla="*/ 250 w 250"/>
                    <a:gd name="T65" fmla="*/ 1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0" h="85">
                      <a:moveTo>
                        <a:pt x="250" y="16"/>
                      </a:moveTo>
                      <a:cubicBezTo>
                        <a:pt x="250" y="17"/>
                        <a:pt x="250" y="17"/>
                        <a:pt x="249" y="17"/>
                      </a:cubicBezTo>
                      <a:cubicBezTo>
                        <a:pt x="249" y="17"/>
                        <a:pt x="249" y="17"/>
                        <a:pt x="249" y="18"/>
                      </a:cubicBezTo>
                      <a:cubicBezTo>
                        <a:pt x="229" y="49"/>
                        <a:pt x="197" y="70"/>
                        <a:pt x="161" y="77"/>
                      </a:cubicBezTo>
                      <a:cubicBezTo>
                        <a:pt x="122" y="85"/>
                        <a:pt x="80" y="73"/>
                        <a:pt x="46" y="53"/>
                      </a:cubicBezTo>
                      <a:cubicBezTo>
                        <a:pt x="27" y="41"/>
                        <a:pt x="11" y="26"/>
                        <a:pt x="0" y="7"/>
                      </a:cubicBezTo>
                      <a:cubicBezTo>
                        <a:pt x="9" y="5"/>
                        <a:pt x="18" y="3"/>
                        <a:pt x="28" y="0"/>
                      </a:cubicBezTo>
                      <a:cubicBezTo>
                        <a:pt x="26" y="3"/>
                        <a:pt x="25" y="6"/>
                        <a:pt x="26" y="9"/>
                      </a:cubicBezTo>
                      <a:cubicBezTo>
                        <a:pt x="28" y="14"/>
                        <a:pt x="32" y="14"/>
                        <a:pt x="37" y="12"/>
                      </a:cubicBezTo>
                      <a:cubicBezTo>
                        <a:pt x="34" y="17"/>
                        <a:pt x="34" y="22"/>
                        <a:pt x="39" y="25"/>
                      </a:cubicBezTo>
                      <a:cubicBezTo>
                        <a:pt x="43" y="28"/>
                        <a:pt x="48" y="27"/>
                        <a:pt x="52" y="25"/>
                      </a:cubicBezTo>
                      <a:cubicBezTo>
                        <a:pt x="51" y="28"/>
                        <a:pt x="51" y="31"/>
                        <a:pt x="53" y="34"/>
                      </a:cubicBezTo>
                      <a:cubicBezTo>
                        <a:pt x="57" y="38"/>
                        <a:pt x="61" y="37"/>
                        <a:pt x="65" y="34"/>
                      </a:cubicBezTo>
                      <a:cubicBezTo>
                        <a:pt x="65" y="39"/>
                        <a:pt x="67" y="43"/>
                        <a:pt x="71" y="45"/>
                      </a:cubicBezTo>
                      <a:cubicBezTo>
                        <a:pt x="75" y="47"/>
                        <a:pt x="79" y="46"/>
                        <a:pt x="82" y="44"/>
                      </a:cubicBezTo>
                      <a:cubicBezTo>
                        <a:pt x="83" y="47"/>
                        <a:pt x="85" y="51"/>
                        <a:pt x="88" y="52"/>
                      </a:cubicBezTo>
                      <a:cubicBezTo>
                        <a:pt x="93" y="54"/>
                        <a:pt x="98" y="53"/>
                        <a:pt x="101" y="49"/>
                      </a:cubicBezTo>
                      <a:cubicBezTo>
                        <a:pt x="102" y="54"/>
                        <a:pt x="105" y="58"/>
                        <a:pt x="111" y="59"/>
                      </a:cubicBezTo>
                      <a:cubicBezTo>
                        <a:pt x="117" y="59"/>
                        <a:pt x="120" y="56"/>
                        <a:pt x="121" y="51"/>
                      </a:cubicBezTo>
                      <a:cubicBezTo>
                        <a:pt x="122" y="56"/>
                        <a:pt x="124" y="59"/>
                        <a:pt x="129" y="60"/>
                      </a:cubicBezTo>
                      <a:cubicBezTo>
                        <a:pt x="136" y="61"/>
                        <a:pt x="139" y="54"/>
                        <a:pt x="141" y="48"/>
                      </a:cubicBezTo>
                      <a:cubicBezTo>
                        <a:pt x="143" y="53"/>
                        <a:pt x="147" y="58"/>
                        <a:pt x="152" y="57"/>
                      </a:cubicBezTo>
                      <a:cubicBezTo>
                        <a:pt x="158" y="57"/>
                        <a:pt x="161" y="52"/>
                        <a:pt x="161" y="47"/>
                      </a:cubicBezTo>
                      <a:cubicBezTo>
                        <a:pt x="164" y="51"/>
                        <a:pt x="169" y="54"/>
                        <a:pt x="174" y="50"/>
                      </a:cubicBezTo>
                      <a:cubicBezTo>
                        <a:pt x="177" y="48"/>
                        <a:pt x="180" y="44"/>
                        <a:pt x="181" y="40"/>
                      </a:cubicBezTo>
                      <a:cubicBezTo>
                        <a:pt x="184" y="44"/>
                        <a:pt x="190" y="46"/>
                        <a:pt x="195" y="43"/>
                      </a:cubicBezTo>
                      <a:cubicBezTo>
                        <a:pt x="198" y="41"/>
                        <a:pt x="200" y="37"/>
                        <a:pt x="200" y="34"/>
                      </a:cubicBezTo>
                      <a:cubicBezTo>
                        <a:pt x="201" y="33"/>
                        <a:pt x="201" y="31"/>
                        <a:pt x="200" y="30"/>
                      </a:cubicBezTo>
                      <a:cubicBezTo>
                        <a:pt x="203" y="31"/>
                        <a:pt x="206" y="31"/>
                        <a:pt x="209" y="30"/>
                      </a:cubicBezTo>
                      <a:cubicBezTo>
                        <a:pt x="214" y="28"/>
                        <a:pt x="215" y="22"/>
                        <a:pt x="213" y="17"/>
                      </a:cubicBezTo>
                      <a:cubicBezTo>
                        <a:pt x="218" y="19"/>
                        <a:pt x="223" y="22"/>
                        <a:pt x="226" y="16"/>
                      </a:cubicBezTo>
                      <a:cubicBezTo>
                        <a:pt x="228" y="12"/>
                        <a:pt x="227" y="8"/>
                        <a:pt x="225" y="5"/>
                      </a:cubicBezTo>
                      <a:cubicBezTo>
                        <a:pt x="233" y="9"/>
                        <a:pt x="242" y="13"/>
                        <a:pt x="250" y="16"/>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181"/>
                <p:cNvSpPr>
                  <a:spLocks/>
                </p:cNvSpPr>
                <p:nvPr/>
              </p:nvSpPr>
              <p:spPr bwMode="auto">
                <a:xfrm>
                  <a:off x="4274" y="1528"/>
                  <a:ext cx="26" cy="43"/>
                </a:xfrm>
                <a:custGeom>
                  <a:avLst/>
                  <a:gdLst>
                    <a:gd name="T0" fmla="*/ 11 w 11"/>
                    <a:gd name="T1" fmla="*/ 10 h 18"/>
                    <a:gd name="T2" fmla="*/ 11 w 11"/>
                    <a:gd name="T3" fmla="*/ 16 h 18"/>
                    <a:gd name="T4" fmla="*/ 7 w 11"/>
                    <a:gd name="T5" fmla="*/ 17 h 18"/>
                    <a:gd name="T6" fmla="*/ 4 w 11"/>
                    <a:gd name="T7" fmla="*/ 17 h 18"/>
                    <a:gd name="T8" fmla="*/ 1 w 11"/>
                    <a:gd name="T9" fmla="*/ 18 h 18"/>
                    <a:gd name="T10" fmla="*/ 1 w 11"/>
                    <a:gd name="T11" fmla="*/ 18 h 18"/>
                    <a:gd name="T12" fmla="*/ 1 w 11"/>
                    <a:gd name="T13" fmla="*/ 16 h 18"/>
                    <a:gd name="T14" fmla="*/ 0 w 11"/>
                    <a:gd name="T15" fmla="*/ 3 h 18"/>
                    <a:gd name="T16" fmla="*/ 1 w 11"/>
                    <a:gd name="T17" fmla="*/ 3 h 18"/>
                    <a:gd name="T18" fmla="*/ 6 w 11"/>
                    <a:gd name="T19" fmla="*/ 1 h 18"/>
                    <a:gd name="T20" fmla="*/ 10 w 11"/>
                    <a:gd name="T21" fmla="*/ 0 h 18"/>
                    <a:gd name="T22" fmla="*/ 11 w 11"/>
                    <a:gd name="T23"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8">
                      <a:moveTo>
                        <a:pt x="11" y="10"/>
                      </a:moveTo>
                      <a:cubicBezTo>
                        <a:pt x="11" y="12"/>
                        <a:pt x="11" y="14"/>
                        <a:pt x="11" y="16"/>
                      </a:cubicBezTo>
                      <a:cubicBezTo>
                        <a:pt x="10" y="16"/>
                        <a:pt x="9" y="16"/>
                        <a:pt x="7" y="17"/>
                      </a:cubicBezTo>
                      <a:cubicBezTo>
                        <a:pt x="6" y="17"/>
                        <a:pt x="5" y="17"/>
                        <a:pt x="4" y="17"/>
                      </a:cubicBezTo>
                      <a:cubicBezTo>
                        <a:pt x="3" y="17"/>
                        <a:pt x="2" y="18"/>
                        <a:pt x="1" y="18"/>
                      </a:cubicBezTo>
                      <a:cubicBezTo>
                        <a:pt x="1" y="18"/>
                        <a:pt x="1" y="18"/>
                        <a:pt x="1" y="18"/>
                      </a:cubicBezTo>
                      <a:cubicBezTo>
                        <a:pt x="1" y="17"/>
                        <a:pt x="1" y="16"/>
                        <a:pt x="1" y="16"/>
                      </a:cubicBezTo>
                      <a:cubicBezTo>
                        <a:pt x="1" y="11"/>
                        <a:pt x="1" y="7"/>
                        <a:pt x="0" y="3"/>
                      </a:cubicBezTo>
                      <a:cubicBezTo>
                        <a:pt x="0" y="3"/>
                        <a:pt x="1" y="3"/>
                        <a:pt x="1" y="3"/>
                      </a:cubicBezTo>
                      <a:cubicBezTo>
                        <a:pt x="3" y="2"/>
                        <a:pt x="4" y="2"/>
                        <a:pt x="6" y="1"/>
                      </a:cubicBezTo>
                      <a:cubicBezTo>
                        <a:pt x="7" y="1"/>
                        <a:pt x="9" y="1"/>
                        <a:pt x="10" y="0"/>
                      </a:cubicBezTo>
                      <a:cubicBezTo>
                        <a:pt x="11" y="3"/>
                        <a:pt x="11" y="7"/>
                        <a:pt x="11"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182"/>
                <p:cNvSpPr>
                  <a:spLocks/>
                </p:cNvSpPr>
                <p:nvPr/>
              </p:nvSpPr>
              <p:spPr bwMode="auto">
                <a:xfrm>
                  <a:off x="4117" y="1926"/>
                  <a:ext cx="105" cy="90"/>
                </a:xfrm>
                <a:custGeom>
                  <a:avLst/>
                  <a:gdLst>
                    <a:gd name="T0" fmla="*/ 39 w 44"/>
                    <a:gd name="T1" fmla="*/ 3 h 38"/>
                    <a:gd name="T2" fmla="*/ 29 w 44"/>
                    <a:gd name="T3" fmla="*/ 32 h 38"/>
                    <a:gd name="T4" fmla="*/ 0 w 44"/>
                    <a:gd name="T5" fmla="*/ 23 h 38"/>
                    <a:gd name="T6" fmla="*/ 0 w 44"/>
                    <a:gd name="T7" fmla="*/ 22 h 38"/>
                    <a:gd name="T8" fmla="*/ 0 w 44"/>
                    <a:gd name="T9" fmla="*/ 22 h 38"/>
                    <a:gd name="T10" fmla="*/ 14 w 44"/>
                    <a:gd name="T11" fmla="*/ 0 h 38"/>
                    <a:gd name="T12" fmla="*/ 39 w 44"/>
                    <a:gd name="T13" fmla="*/ 3 h 38"/>
                  </a:gdLst>
                  <a:ahLst/>
                  <a:cxnLst>
                    <a:cxn ang="0">
                      <a:pos x="T0" y="T1"/>
                    </a:cxn>
                    <a:cxn ang="0">
                      <a:pos x="T2" y="T3"/>
                    </a:cxn>
                    <a:cxn ang="0">
                      <a:pos x="T4" y="T5"/>
                    </a:cxn>
                    <a:cxn ang="0">
                      <a:pos x="T6" y="T7"/>
                    </a:cxn>
                    <a:cxn ang="0">
                      <a:pos x="T8" y="T9"/>
                    </a:cxn>
                    <a:cxn ang="0">
                      <a:pos x="T10" y="T11"/>
                    </a:cxn>
                    <a:cxn ang="0">
                      <a:pos x="T12" y="T13"/>
                    </a:cxn>
                  </a:cxnLst>
                  <a:rect l="0" t="0" r="r" b="b"/>
                  <a:pathLst>
                    <a:path w="44" h="38">
                      <a:moveTo>
                        <a:pt x="39" y="3"/>
                      </a:moveTo>
                      <a:cubicBezTo>
                        <a:pt x="44" y="14"/>
                        <a:pt x="40" y="27"/>
                        <a:pt x="29" y="32"/>
                      </a:cubicBezTo>
                      <a:cubicBezTo>
                        <a:pt x="19" y="38"/>
                        <a:pt x="6" y="33"/>
                        <a:pt x="0" y="23"/>
                      </a:cubicBezTo>
                      <a:cubicBezTo>
                        <a:pt x="0" y="23"/>
                        <a:pt x="0" y="22"/>
                        <a:pt x="0" y="22"/>
                      </a:cubicBezTo>
                      <a:cubicBezTo>
                        <a:pt x="0" y="22"/>
                        <a:pt x="0" y="22"/>
                        <a:pt x="0" y="22"/>
                      </a:cubicBezTo>
                      <a:cubicBezTo>
                        <a:pt x="9" y="19"/>
                        <a:pt x="15" y="9"/>
                        <a:pt x="14" y="0"/>
                      </a:cubicBezTo>
                      <a:cubicBezTo>
                        <a:pt x="22" y="5"/>
                        <a:pt x="31" y="6"/>
                        <a:pt x="39"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183"/>
                <p:cNvSpPr>
                  <a:spLocks/>
                </p:cNvSpPr>
                <p:nvPr/>
              </p:nvSpPr>
              <p:spPr bwMode="auto">
                <a:xfrm>
                  <a:off x="4177" y="1772"/>
                  <a:ext cx="64" cy="64"/>
                </a:xfrm>
                <a:custGeom>
                  <a:avLst/>
                  <a:gdLst>
                    <a:gd name="T0" fmla="*/ 21 w 27"/>
                    <a:gd name="T1" fmla="*/ 1 h 27"/>
                    <a:gd name="T2" fmla="*/ 26 w 27"/>
                    <a:gd name="T3" fmla="*/ 18 h 27"/>
                    <a:gd name="T4" fmla="*/ 23 w 27"/>
                    <a:gd name="T5" fmla="*/ 22 h 27"/>
                    <a:gd name="T6" fmla="*/ 2 w 27"/>
                    <a:gd name="T7" fmla="*/ 17 h 27"/>
                    <a:gd name="T8" fmla="*/ 0 w 27"/>
                    <a:gd name="T9" fmla="*/ 16 h 27"/>
                    <a:gd name="T10" fmla="*/ 7 w 27"/>
                    <a:gd name="T11" fmla="*/ 11 h 27"/>
                    <a:gd name="T12" fmla="*/ 11 w 27"/>
                    <a:gd name="T13" fmla="*/ 16 h 27"/>
                    <a:gd name="T14" fmla="*/ 18 w 27"/>
                    <a:gd name="T15" fmla="*/ 17 h 27"/>
                    <a:gd name="T16" fmla="*/ 18 w 27"/>
                    <a:gd name="T17" fmla="*/ 9 h 27"/>
                    <a:gd name="T18" fmla="*/ 16 w 27"/>
                    <a:gd name="T19" fmla="*/ 4 h 27"/>
                    <a:gd name="T20" fmla="*/ 21 w 27"/>
                    <a:gd name="T21" fmla="*/ 0 h 27"/>
                    <a:gd name="T22" fmla="*/ 21 w 27"/>
                    <a:gd name="T2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7">
                      <a:moveTo>
                        <a:pt x="21" y="1"/>
                      </a:moveTo>
                      <a:cubicBezTo>
                        <a:pt x="25" y="5"/>
                        <a:pt x="27" y="12"/>
                        <a:pt x="26" y="18"/>
                      </a:cubicBezTo>
                      <a:cubicBezTo>
                        <a:pt x="25" y="19"/>
                        <a:pt x="24" y="21"/>
                        <a:pt x="23" y="22"/>
                      </a:cubicBezTo>
                      <a:cubicBezTo>
                        <a:pt x="18" y="27"/>
                        <a:pt x="8" y="22"/>
                        <a:pt x="2" y="17"/>
                      </a:cubicBezTo>
                      <a:cubicBezTo>
                        <a:pt x="1" y="17"/>
                        <a:pt x="1" y="16"/>
                        <a:pt x="0" y="16"/>
                      </a:cubicBezTo>
                      <a:cubicBezTo>
                        <a:pt x="2" y="14"/>
                        <a:pt x="4" y="13"/>
                        <a:pt x="7" y="11"/>
                      </a:cubicBezTo>
                      <a:cubicBezTo>
                        <a:pt x="8" y="13"/>
                        <a:pt x="10" y="15"/>
                        <a:pt x="11" y="16"/>
                      </a:cubicBezTo>
                      <a:cubicBezTo>
                        <a:pt x="13" y="17"/>
                        <a:pt x="16" y="19"/>
                        <a:pt x="18" y="17"/>
                      </a:cubicBezTo>
                      <a:cubicBezTo>
                        <a:pt x="20" y="15"/>
                        <a:pt x="19" y="11"/>
                        <a:pt x="18" y="9"/>
                      </a:cubicBezTo>
                      <a:cubicBezTo>
                        <a:pt x="18" y="8"/>
                        <a:pt x="17" y="6"/>
                        <a:pt x="16" y="4"/>
                      </a:cubicBezTo>
                      <a:cubicBezTo>
                        <a:pt x="18" y="3"/>
                        <a:pt x="19" y="2"/>
                        <a:pt x="21" y="0"/>
                      </a:cubicBezTo>
                      <a:cubicBezTo>
                        <a:pt x="21" y="1"/>
                        <a:pt x="21" y="1"/>
                        <a:pt x="21"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184"/>
                <p:cNvSpPr>
                  <a:spLocks/>
                </p:cNvSpPr>
                <p:nvPr/>
              </p:nvSpPr>
              <p:spPr bwMode="auto">
                <a:xfrm>
                  <a:off x="4248" y="1606"/>
                  <a:ext cx="40" cy="41"/>
                </a:xfrm>
                <a:custGeom>
                  <a:avLst/>
                  <a:gdLst>
                    <a:gd name="T0" fmla="*/ 13 w 17"/>
                    <a:gd name="T1" fmla="*/ 2 h 17"/>
                    <a:gd name="T2" fmla="*/ 17 w 17"/>
                    <a:gd name="T3" fmla="*/ 3 h 17"/>
                    <a:gd name="T4" fmla="*/ 7 w 17"/>
                    <a:gd name="T5" fmla="*/ 17 h 17"/>
                    <a:gd name="T6" fmla="*/ 4 w 17"/>
                    <a:gd name="T7" fmla="*/ 13 h 17"/>
                    <a:gd name="T8" fmla="*/ 0 w 17"/>
                    <a:gd name="T9" fmla="*/ 9 h 17"/>
                    <a:gd name="T10" fmla="*/ 7 w 17"/>
                    <a:gd name="T11" fmla="*/ 0 h 17"/>
                    <a:gd name="T12" fmla="*/ 7 w 17"/>
                    <a:gd name="T13" fmla="*/ 0 h 17"/>
                    <a:gd name="T14" fmla="*/ 13 w 17"/>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7">
                      <a:moveTo>
                        <a:pt x="13" y="2"/>
                      </a:moveTo>
                      <a:cubicBezTo>
                        <a:pt x="14" y="2"/>
                        <a:pt x="16" y="3"/>
                        <a:pt x="17" y="3"/>
                      </a:cubicBezTo>
                      <a:cubicBezTo>
                        <a:pt x="15" y="8"/>
                        <a:pt x="11" y="13"/>
                        <a:pt x="7" y="17"/>
                      </a:cubicBezTo>
                      <a:cubicBezTo>
                        <a:pt x="6" y="16"/>
                        <a:pt x="5" y="14"/>
                        <a:pt x="4" y="13"/>
                      </a:cubicBezTo>
                      <a:cubicBezTo>
                        <a:pt x="2" y="12"/>
                        <a:pt x="1" y="11"/>
                        <a:pt x="0" y="9"/>
                      </a:cubicBezTo>
                      <a:cubicBezTo>
                        <a:pt x="3" y="7"/>
                        <a:pt x="5" y="3"/>
                        <a:pt x="7" y="0"/>
                      </a:cubicBezTo>
                      <a:cubicBezTo>
                        <a:pt x="7" y="0"/>
                        <a:pt x="7" y="0"/>
                        <a:pt x="7" y="0"/>
                      </a:cubicBezTo>
                      <a:cubicBezTo>
                        <a:pt x="9" y="0"/>
                        <a:pt x="11" y="1"/>
                        <a:pt x="13"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185"/>
                <p:cNvSpPr>
                  <a:spLocks/>
                </p:cNvSpPr>
                <p:nvPr/>
              </p:nvSpPr>
              <p:spPr bwMode="auto">
                <a:xfrm>
                  <a:off x="4359" y="1074"/>
                  <a:ext cx="43" cy="36"/>
                </a:xfrm>
                <a:custGeom>
                  <a:avLst/>
                  <a:gdLst>
                    <a:gd name="T0" fmla="*/ 18 w 18"/>
                    <a:gd name="T1" fmla="*/ 9 h 15"/>
                    <a:gd name="T2" fmla="*/ 15 w 18"/>
                    <a:gd name="T3" fmla="*/ 11 h 15"/>
                    <a:gd name="T4" fmla="*/ 11 w 18"/>
                    <a:gd name="T5" fmla="*/ 13 h 15"/>
                    <a:gd name="T6" fmla="*/ 9 w 18"/>
                    <a:gd name="T7" fmla="*/ 14 h 15"/>
                    <a:gd name="T8" fmla="*/ 7 w 18"/>
                    <a:gd name="T9" fmla="*/ 15 h 15"/>
                    <a:gd name="T10" fmla="*/ 2 w 18"/>
                    <a:gd name="T11" fmla="*/ 8 h 15"/>
                    <a:gd name="T12" fmla="*/ 0 w 18"/>
                    <a:gd name="T13" fmla="*/ 5 h 15"/>
                    <a:gd name="T14" fmla="*/ 0 w 18"/>
                    <a:gd name="T15" fmla="*/ 5 h 15"/>
                    <a:gd name="T16" fmla="*/ 1 w 18"/>
                    <a:gd name="T17" fmla="*/ 5 h 15"/>
                    <a:gd name="T18" fmla="*/ 9 w 18"/>
                    <a:gd name="T19" fmla="*/ 2 h 15"/>
                    <a:gd name="T20" fmla="*/ 13 w 18"/>
                    <a:gd name="T21" fmla="*/ 0 h 15"/>
                    <a:gd name="T22" fmla="*/ 18 w 18"/>
                    <a:gd name="T23"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5">
                      <a:moveTo>
                        <a:pt x="18" y="9"/>
                      </a:moveTo>
                      <a:cubicBezTo>
                        <a:pt x="17" y="10"/>
                        <a:pt x="16" y="10"/>
                        <a:pt x="15" y="11"/>
                      </a:cubicBezTo>
                      <a:cubicBezTo>
                        <a:pt x="14" y="12"/>
                        <a:pt x="12" y="12"/>
                        <a:pt x="11" y="13"/>
                      </a:cubicBezTo>
                      <a:cubicBezTo>
                        <a:pt x="10" y="13"/>
                        <a:pt x="10" y="13"/>
                        <a:pt x="9" y="14"/>
                      </a:cubicBezTo>
                      <a:cubicBezTo>
                        <a:pt x="9" y="14"/>
                        <a:pt x="8" y="15"/>
                        <a:pt x="7" y="15"/>
                      </a:cubicBezTo>
                      <a:cubicBezTo>
                        <a:pt x="6" y="12"/>
                        <a:pt x="4" y="10"/>
                        <a:pt x="2" y="8"/>
                      </a:cubicBezTo>
                      <a:cubicBezTo>
                        <a:pt x="2" y="7"/>
                        <a:pt x="1" y="6"/>
                        <a:pt x="0" y="5"/>
                      </a:cubicBezTo>
                      <a:cubicBezTo>
                        <a:pt x="0" y="5"/>
                        <a:pt x="0" y="5"/>
                        <a:pt x="0" y="5"/>
                      </a:cubicBezTo>
                      <a:cubicBezTo>
                        <a:pt x="0" y="5"/>
                        <a:pt x="1" y="5"/>
                        <a:pt x="1" y="5"/>
                      </a:cubicBezTo>
                      <a:cubicBezTo>
                        <a:pt x="4" y="4"/>
                        <a:pt x="6" y="3"/>
                        <a:pt x="9" y="2"/>
                      </a:cubicBezTo>
                      <a:cubicBezTo>
                        <a:pt x="10" y="1"/>
                        <a:pt x="11" y="1"/>
                        <a:pt x="13" y="0"/>
                      </a:cubicBezTo>
                      <a:cubicBezTo>
                        <a:pt x="15" y="3"/>
                        <a:pt x="17" y="6"/>
                        <a:pt x="18"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186"/>
                <p:cNvSpPr>
                  <a:spLocks/>
                </p:cNvSpPr>
                <p:nvPr/>
              </p:nvSpPr>
              <p:spPr bwMode="auto">
                <a:xfrm>
                  <a:off x="3918" y="1308"/>
                  <a:ext cx="365" cy="367"/>
                </a:xfrm>
                <a:custGeom>
                  <a:avLst/>
                  <a:gdLst>
                    <a:gd name="T0" fmla="*/ 151 w 154"/>
                    <a:gd name="T1" fmla="*/ 113 h 155"/>
                    <a:gd name="T2" fmla="*/ 146 w 154"/>
                    <a:gd name="T3" fmla="*/ 126 h 155"/>
                    <a:gd name="T4" fmla="*/ 137 w 154"/>
                    <a:gd name="T5" fmla="*/ 137 h 155"/>
                    <a:gd name="T6" fmla="*/ 110 w 154"/>
                    <a:gd name="T7" fmla="*/ 146 h 155"/>
                    <a:gd name="T8" fmla="*/ 93 w 154"/>
                    <a:gd name="T9" fmla="*/ 149 h 155"/>
                    <a:gd name="T10" fmla="*/ 92 w 154"/>
                    <a:gd name="T11" fmla="*/ 155 h 155"/>
                    <a:gd name="T12" fmla="*/ 78 w 154"/>
                    <a:gd name="T13" fmla="*/ 137 h 155"/>
                    <a:gd name="T14" fmla="*/ 61 w 154"/>
                    <a:gd name="T15" fmla="*/ 126 h 155"/>
                    <a:gd name="T16" fmla="*/ 49 w 154"/>
                    <a:gd name="T17" fmla="*/ 115 h 155"/>
                    <a:gd name="T18" fmla="*/ 43 w 154"/>
                    <a:gd name="T19" fmla="*/ 108 h 155"/>
                    <a:gd name="T20" fmla="*/ 42 w 154"/>
                    <a:gd name="T21" fmla="*/ 107 h 155"/>
                    <a:gd name="T22" fmla="*/ 31 w 154"/>
                    <a:gd name="T23" fmla="*/ 95 h 155"/>
                    <a:gd name="T24" fmla="*/ 18 w 154"/>
                    <a:gd name="T25" fmla="*/ 93 h 155"/>
                    <a:gd name="T26" fmla="*/ 22 w 154"/>
                    <a:gd name="T27" fmla="*/ 83 h 155"/>
                    <a:gd name="T28" fmla="*/ 8 w 154"/>
                    <a:gd name="T29" fmla="*/ 76 h 155"/>
                    <a:gd name="T30" fmla="*/ 7 w 154"/>
                    <a:gd name="T31" fmla="*/ 58 h 155"/>
                    <a:gd name="T32" fmla="*/ 0 w 154"/>
                    <a:gd name="T33" fmla="*/ 45 h 155"/>
                    <a:gd name="T34" fmla="*/ 34 w 154"/>
                    <a:gd name="T35" fmla="*/ 92 h 155"/>
                    <a:gd name="T36" fmla="*/ 113 w 154"/>
                    <a:gd name="T37" fmla="*/ 143 h 155"/>
                    <a:gd name="T38" fmla="*/ 98 w 154"/>
                    <a:gd name="T39" fmla="*/ 41 h 155"/>
                    <a:gd name="T40" fmla="*/ 76 w 154"/>
                    <a:gd name="T41" fmla="*/ 28 h 155"/>
                    <a:gd name="T42" fmla="*/ 29 w 154"/>
                    <a:gd name="T43" fmla="*/ 15 h 155"/>
                    <a:gd name="T44" fmla="*/ 120 w 154"/>
                    <a:gd name="T45" fmla="*/ 119 h 155"/>
                    <a:gd name="T46" fmla="*/ 9 w 154"/>
                    <a:gd name="T47" fmla="*/ 35 h 155"/>
                    <a:gd name="T48" fmla="*/ 95 w 154"/>
                    <a:gd name="T49" fmla="*/ 111 h 155"/>
                    <a:gd name="T50" fmla="*/ 74 w 154"/>
                    <a:gd name="T51" fmla="*/ 51 h 155"/>
                    <a:gd name="T52" fmla="*/ 22 w 154"/>
                    <a:gd name="T53" fmla="*/ 17 h 155"/>
                    <a:gd name="T54" fmla="*/ 25 w 154"/>
                    <a:gd name="T55" fmla="*/ 13 h 155"/>
                    <a:gd name="T56" fmla="*/ 27 w 154"/>
                    <a:gd name="T57" fmla="*/ 4 h 155"/>
                    <a:gd name="T58" fmla="*/ 25 w 154"/>
                    <a:gd name="T59" fmla="*/ 0 h 155"/>
                    <a:gd name="T60" fmla="*/ 29 w 154"/>
                    <a:gd name="T61" fmla="*/ 1 h 155"/>
                    <a:gd name="T62" fmla="*/ 57 w 154"/>
                    <a:gd name="T63" fmla="*/ 13 h 155"/>
                    <a:gd name="T64" fmla="*/ 59 w 154"/>
                    <a:gd name="T65" fmla="*/ 14 h 155"/>
                    <a:gd name="T66" fmla="*/ 79 w 154"/>
                    <a:gd name="T67" fmla="*/ 25 h 155"/>
                    <a:gd name="T68" fmla="*/ 82 w 154"/>
                    <a:gd name="T69" fmla="*/ 26 h 155"/>
                    <a:gd name="T70" fmla="*/ 90 w 154"/>
                    <a:gd name="T71" fmla="*/ 32 h 155"/>
                    <a:gd name="T72" fmla="*/ 112 w 154"/>
                    <a:gd name="T73" fmla="*/ 46 h 155"/>
                    <a:gd name="T74" fmla="*/ 117 w 154"/>
                    <a:gd name="T75" fmla="*/ 50 h 155"/>
                    <a:gd name="T76" fmla="*/ 137 w 154"/>
                    <a:gd name="T77" fmla="*/ 69 h 155"/>
                    <a:gd name="T78" fmla="*/ 145 w 154"/>
                    <a:gd name="T79" fmla="*/ 81 h 155"/>
                    <a:gd name="T80" fmla="*/ 145 w 154"/>
                    <a:gd name="T81" fmla="*/ 83 h 155"/>
                    <a:gd name="T82" fmla="*/ 150 w 154"/>
                    <a:gd name="T83" fmla="*/ 96 h 155"/>
                    <a:gd name="T84" fmla="*/ 151 w 154"/>
                    <a:gd name="T85" fmla="*/ 11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4" h="155">
                      <a:moveTo>
                        <a:pt x="154" y="110"/>
                      </a:moveTo>
                      <a:cubicBezTo>
                        <a:pt x="154" y="113"/>
                        <a:pt x="154" y="113"/>
                        <a:pt x="154" y="113"/>
                      </a:cubicBezTo>
                      <a:cubicBezTo>
                        <a:pt x="153" y="113"/>
                        <a:pt x="152" y="113"/>
                        <a:pt x="151" y="113"/>
                      </a:cubicBezTo>
                      <a:cubicBezTo>
                        <a:pt x="151" y="113"/>
                        <a:pt x="150" y="113"/>
                        <a:pt x="150" y="113"/>
                      </a:cubicBezTo>
                      <a:cubicBezTo>
                        <a:pt x="150" y="117"/>
                        <a:pt x="149" y="120"/>
                        <a:pt x="147" y="124"/>
                      </a:cubicBezTo>
                      <a:cubicBezTo>
                        <a:pt x="146" y="126"/>
                        <a:pt x="146" y="126"/>
                        <a:pt x="146" y="126"/>
                      </a:cubicBezTo>
                      <a:cubicBezTo>
                        <a:pt x="146" y="126"/>
                        <a:pt x="146" y="126"/>
                        <a:pt x="146" y="126"/>
                      </a:cubicBezTo>
                      <a:cubicBezTo>
                        <a:pt x="144" y="129"/>
                        <a:pt x="142" y="133"/>
                        <a:pt x="139" y="135"/>
                      </a:cubicBezTo>
                      <a:cubicBezTo>
                        <a:pt x="137" y="137"/>
                        <a:pt x="137" y="137"/>
                        <a:pt x="137" y="137"/>
                      </a:cubicBezTo>
                      <a:cubicBezTo>
                        <a:pt x="134" y="139"/>
                        <a:pt x="131" y="141"/>
                        <a:pt x="127" y="143"/>
                      </a:cubicBezTo>
                      <a:cubicBezTo>
                        <a:pt x="125" y="144"/>
                        <a:pt x="125" y="144"/>
                        <a:pt x="125" y="144"/>
                      </a:cubicBezTo>
                      <a:cubicBezTo>
                        <a:pt x="120" y="146"/>
                        <a:pt x="115" y="146"/>
                        <a:pt x="110" y="146"/>
                      </a:cubicBezTo>
                      <a:cubicBezTo>
                        <a:pt x="109" y="146"/>
                        <a:pt x="109" y="146"/>
                        <a:pt x="108" y="146"/>
                      </a:cubicBezTo>
                      <a:cubicBezTo>
                        <a:pt x="103" y="146"/>
                        <a:pt x="98" y="145"/>
                        <a:pt x="94" y="144"/>
                      </a:cubicBezTo>
                      <a:cubicBezTo>
                        <a:pt x="93" y="146"/>
                        <a:pt x="93" y="147"/>
                        <a:pt x="93" y="149"/>
                      </a:cubicBezTo>
                      <a:cubicBezTo>
                        <a:pt x="93" y="151"/>
                        <a:pt x="94" y="153"/>
                        <a:pt x="94" y="155"/>
                      </a:cubicBezTo>
                      <a:cubicBezTo>
                        <a:pt x="94" y="155"/>
                        <a:pt x="94" y="155"/>
                        <a:pt x="94" y="155"/>
                      </a:cubicBezTo>
                      <a:cubicBezTo>
                        <a:pt x="92" y="155"/>
                        <a:pt x="92" y="155"/>
                        <a:pt x="92" y="155"/>
                      </a:cubicBezTo>
                      <a:cubicBezTo>
                        <a:pt x="91" y="154"/>
                        <a:pt x="91" y="151"/>
                        <a:pt x="90" y="150"/>
                      </a:cubicBezTo>
                      <a:cubicBezTo>
                        <a:pt x="90" y="148"/>
                        <a:pt x="90" y="145"/>
                        <a:pt x="92" y="143"/>
                      </a:cubicBezTo>
                      <a:cubicBezTo>
                        <a:pt x="87" y="142"/>
                        <a:pt x="83" y="140"/>
                        <a:pt x="78" y="137"/>
                      </a:cubicBezTo>
                      <a:cubicBezTo>
                        <a:pt x="77" y="136"/>
                        <a:pt x="77" y="136"/>
                        <a:pt x="77" y="136"/>
                      </a:cubicBezTo>
                      <a:cubicBezTo>
                        <a:pt x="72" y="133"/>
                        <a:pt x="68" y="130"/>
                        <a:pt x="63" y="127"/>
                      </a:cubicBezTo>
                      <a:cubicBezTo>
                        <a:pt x="61" y="126"/>
                        <a:pt x="61" y="126"/>
                        <a:pt x="61" y="126"/>
                      </a:cubicBezTo>
                      <a:cubicBezTo>
                        <a:pt x="61" y="125"/>
                        <a:pt x="61" y="125"/>
                        <a:pt x="62" y="125"/>
                      </a:cubicBezTo>
                      <a:cubicBezTo>
                        <a:pt x="58" y="122"/>
                        <a:pt x="54" y="119"/>
                        <a:pt x="51" y="116"/>
                      </a:cubicBezTo>
                      <a:cubicBezTo>
                        <a:pt x="49" y="115"/>
                        <a:pt x="49" y="115"/>
                        <a:pt x="49" y="115"/>
                      </a:cubicBezTo>
                      <a:cubicBezTo>
                        <a:pt x="49" y="115"/>
                        <a:pt x="49" y="114"/>
                        <a:pt x="50" y="114"/>
                      </a:cubicBezTo>
                      <a:cubicBezTo>
                        <a:pt x="48" y="112"/>
                        <a:pt x="46" y="111"/>
                        <a:pt x="44" y="109"/>
                      </a:cubicBezTo>
                      <a:cubicBezTo>
                        <a:pt x="44" y="108"/>
                        <a:pt x="43" y="108"/>
                        <a:pt x="43" y="108"/>
                      </a:cubicBezTo>
                      <a:cubicBezTo>
                        <a:pt x="43" y="108"/>
                        <a:pt x="43" y="108"/>
                        <a:pt x="43" y="108"/>
                      </a:cubicBezTo>
                      <a:cubicBezTo>
                        <a:pt x="41" y="107"/>
                        <a:pt x="41" y="107"/>
                        <a:pt x="41" y="107"/>
                      </a:cubicBezTo>
                      <a:cubicBezTo>
                        <a:pt x="42" y="107"/>
                        <a:pt x="42" y="107"/>
                        <a:pt x="42" y="107"/>
                      </a:cubicBezTo>
                      <a:cubicBezTo>
                        <a:pt x="39" y="103"/>
                        <a:pt x="36" y="100"/>
                        <a:pt x="33" y="96"/>
                      </a:cubicBezTo>
                      <a:cubicBezTo>
                        <a:pt x="30" y="96"/>
                        <a:pt x="30" y="96"/>
                        <a:pt x="30" y="96"/>
                      </a:cubicBezTo>
                      <a:cubicBezTo>
                        <a:pt x="31" y="95"/>
                        <a:pt x="31" y="95"/>
                        <a:pt x="31" y="95"/>
                      </a:cubicBezTo>
                      <a:cubicBezTo>
                        <a:pt x="29" y="92"/>
                        <a:pt x="26" y="88"/>
                        <a:pt x="24" y="85"/>
                      </a:cubicBezTo>
                      <a:cubicBezTo>
                        <a:pt x="23" y="86"/>
                        <a:pt x="22" y="87"/>
                        <a:pt x="21" y="89"/>
                      </a:cubicBezTo>
                      <a:cubicBezTo>
                        <a:pt x="20" y="90"/>
                        <a:pt x="19" y="92"/>
                        <a:pt x="18" y="93"/>
                      </a:cubicBezTo>
                      <a:cubicBezTo>
                        <a:pt x="16" y="91"/>
                        <a:pt x="16" y="91"/>
                        <a:pt x="16" y="91"/>
                      </a:cubicBezTo>
                      <a:cubicBezTo>
                        <a:pt x="17" y="90"/>
                        <a:pt x="18" y="88"/>
                        <a:pt x="19" y="87"/>
                      </a:cubicBezTo>
                      <a:cubicBezTo>
                        <a:pt x="20" y="86"/>
                        <a:pt x="21" y="84"/>
                        <a:pt x="22" y="83"/>
                      </a:cubicBezTo>
                      <a:cubicBezTo>
                        <a:pt x="19" y="79"/>
                        <a:pt x="16" y="75"/>
                        <a:pt x="14" y="70"/>
                      </a:cubicBezTo>
                      <a:cubicBezTo>
                        <a:pt x="12" y="71"/>
                        <a:pt x="11" y="72"/>
                        <a:pt x="10" y="73"/>
                      </a:cubicBezTo>
                      <a:cubicBezTo>
                        <a:pt x="9" y="74"/>
                        <a:pt x="8" y="75"/>
                        <a:pt x="8" y="76"/>
                      </a:cubicBezTo>
                      <a:cubicBezTo>
                        <a:pt x="6" y="74"/>
                        <a:pt x="6" y="74"/>
                        <a:pt x="6" y="74"/>
                      </a:cubicBezTo>
                      <a:cubicBezTo>
                        <a:pt x="7" y="71"/>
                        <a:pt x="10" y="70"/>
                        <a:pt x="12" y="68"/>
                      </a:cubicBezTo>
                      <a:cubicBezTo>
                        <a:pt x="10" y="65"/>
                        <a:pt x="8" y="62"/>
                        <a:pt x="7" y="58"/>
                      </a:cubicBezTo>
                      <a:cubicBezTo>
                        <a:pt x="5" y="57"/>
                        <a:pt x="5" y="57"/>
                        <a:pt x="5" y="57"/>
                      </a:cubicBezTo>
                      <a:cubicBezTo>
                        <a:pt x="5" y="57"/>
                        <a:pt x="5" y="57"/>
                        <a:pt x="6" y="57"/>
                      </a:cubicBezTo>
                      <a:cubicBezTo>
                        <a:pt x="4" y="53"/>
                        <a:pt x="2" y="49"/>
                        <a:pt x="0" y="45"/>
                      </a:cubicBezTo>
                      <a:cubicBezTo>
                        <a:pt x="2" y="44"/>
                        <a:pt x="2" y="44"/>
                        <a:pt x="2" y="44"/>
                      </a:cubicBezTo>
                      <a:cubicBezTo>
                        <a:pt x="7" y="53"/>
                        <a:pt x="11" y="61"/>
                        <a:pt x="17" y="69"/>
                      </a:cubicBezTo>
                      <a:cubicBezTo>
                        <a:pt x="22" y="77"/>
                        <a:pt x="28" y="85"/>
                        <a:pt x="34" y="92"/>
                      </a:cubicBezTo>
                      <a:cubicBezTo>
                        <a:pt x="35" y="92"/>
                        <a:pt x="36" y="93"/>
                        <a:pt x="35" y="94"/>
                      </a:cubicBezTo>
                      <a:cubicBezTo>
                        <a:pt x="39" y="99"/>
                        <a:pt x="44" y="104"/>
                        <a:pt x="48" y="108"/>
                      </a:cubicBezTo>
                      <a:cubicBezTo>
                        <a:pt x="65" y="125"/>
                        <a:pt x="87" y="144"/>
                        <a:pt x="113" y="143"/>
                      </a:cubicBezTo>
                      <a:cubicBezTo>
                        <a:pt x="125" y="142"/>
                        <a:pt x="136" y="136"/>
                        <a:pt x="142" y="126"/>
                      </a:cubicBezTo>
                      <a:cubicBezTo>
                        <a:pt x="148" y="116"/>
                        <a:pt x="148" y="104"/>
                        <a:pt x="145" y="93"/>
                      </a:cubicBezTo>
                      <a:cubicBezTo>
                        <a:pt x="139" y="69"/>
                        <a:pt x="117" y="54"/>
                        <a:pt x="98" y="41"/>
                      </a:cubicBezTo>
                      <a:cubicBezTo>
                        <a:pt x="97" y="42"/>
                        <a:pt x="97" y="41"/>
                        <a:pt x="97" y="41"/>
                      </a:cubicBezTo>
                      <a:cubicBezTo>
                        <a:pt x="91" y="37"/>
                        <a:pt x="84" y="33"/>
                        <a:pt x="78" y="29"/>
                      </a:cubicBezTo>
                      <a:cubicBezTo>
                        <a:pt x="77" y="29"/>
                        <a:pt x="76" y="29"/>
                        <a:pt x="76" y="28"/>
                      </a:cubicBezTo>
                      <a:cubicBezTo>
                        <a:pt x="62" y="20"/>
                        <a:pt x="47" y="13"/>
                        <a:pt x="32" y="6"/>
                      </a:cubicBezTo>
                      <a:cubicBezTo>
                        <a:pt x="32" y="8"/>
                        <a:pt x="32" y="11"/>
                        <a:pt x="31" y="13"/>
                      </a:cubicBezTo>
                      <a:cubicBezTo>
                        <a:pt x="30" y="14"/>
                        <a:pt x="30" y="15"/>
                        <a:pt x="29" y="15"/>
                      </a:cubicBezTo>
                      <a:cubicBezTo>
                        <a:pt x="51" y="28"/>
                        <a:pt x="71" y="42"/>
                        <a:pt x="91" y="57"/>
                      </a:cubicBezTo>
                      <a:cubicBezTo>
                        <a:pt x="105" y="68"/>
                        <a:pt x="124" y="81"/>
                        <a:pt x="127" y="100"/>
                      </a:cubicBezTo>
                      <a:cubicBezTo>
                        <a:pt x="129" y="108"/>
                        <a:pt x="126" y="116"/>
                        <a:pt x="120" y="119"/>
                      </a:cubicBezTo>
                      <a:cubicBezTo>
                        <a:pt x="113" y="122"/>
                        <a:pt x="105" y="121"/>
                        <a:pt x="99" y="118"/>
                      </a:cubicBezTo>
                      <a:cubicBezTo>
                        <a:pt x="79" y="111"/>
                        <a:pt x="61" y="95"/>
                        <a:pt x="46" y="80"/>
                      </a:cubicBezTo>
                      <a:cubicBezTo>
                        <a:pt x="32" y="66"/>
                        <a:pt x="19" y="51"/>
                        <a:pt x="9" y="35"/>
                      </a:cubicBezTo>
                      <a:cubicBezTo>
                        <a:pt x="11" y="33"/>
                        <a:pt x="11" y="33"/>
                        <a:pt x="11" y="33"/>
                      </a:cubicBezTo>
                      <a:cubicBezTo>
                        <a:pt x="23" y="48"/>
                        <a:pt x="36" y="63"/>
                        <a:pt x="50" y="76"/>
                      </a:cubicBezTo>
                      <a:cubicBezTo>
                        <a:pt x="63" y="89"/>
                        <a:pt x="78" y="103"/>
                        <a:pt x="95" y="111"/>
                      </a:cubicBezTo>
                      <a:cubicBezTo>
                        <a:pt x="102" y="115"/>
                        <a:pt x="114" y="120"/>
                        <a:pt x="120" y="112"/>
                      </a:cubicBezTo>
                      <a:cubicBezTo>
                        <a:pt x="126" y="104"/>
                        <a:pt x="120" y="92"/>
                        <a:pt x="115" y="86"/>
                      </a:cubicBezTo>
                      <a:cubicBezTo>
                        <a:pt x="104" y="72"/>
                        <a:pt x="88" y="61"/>
                        <a:pt x="74" y="51"/>
                      </a:cubicBezTo>
                      <a:cubicBezTo>
                        <a:pt x="58" y="39"/>
                        <a:pt x="41" y="28"/>
                        <a:pt x="23" y="18"/>
                      </a:cubicBezTo>
                      <a:cubicBezTo>
                        <a:pt x="23" y="18"/>
                        <a:pt x="23" y="18"/>
                        <a:pt x="23" y="17"/>
                      </a:cubicBezTo>
                      <a:cubicBezTo>
                        <a:pt x="22" y="17"/>
                        <a:pt x="22" y="17"/>
                        <a:pt x="22" y="17"/>
                      </a:cubicBezTo>
                      <a:cubicBezTo>
                        <a:pt x="22" y="14"/>
                        <a:pt x="22" y="14"/>
                        <a:pt x="22" y="14"/>
                      </a:cubicBezTo>
                      <a:cubicBezTo>
                        <a:pt x="22" y="14"/>
                        <a:pt x="22" y="14"/>
                        <a:pt x="23" y="14"/>
                      </a:cubicBezTo>
                      <a:cubicBezTo>
                        <a:pt x="23" y="13"/>
                        <a:pt x="24" y="13"/>
                        <a:pt x="25" y="13"/>
                      </a:cubicBezTo>
                      <a:cubicBezTo>
                        <a:pt x="26" y="13"/>
                        <a:pt x="26" y="13"/>
                        <a:pt x="26" y="13"/>
                      </a:cubicBezTo>
                      <a:cubicBezTo>
                        <a:pt x="28" y="11"/>
                        <a:pt x="29" y="8"/>
                        <a:pt x="28" y="6"/>
                      </a:cubicBezTo>
                      <a:cubicBezTo>
                        <a:pt x="28" y="5"/>
                        <a:pt x="28" y="5"/>
                        <a:pt x="27" y="4"/>
                      </a:cubicBezTo>
                      <a:cubicBezTo>
                        <a:pt x="27" y="4"/>
                        <a:pt x="27" y="4"/>
                        <a:pt x="27" y="4"/>
                      </a:cubicBezTo>
                      <a:cubicBezTo>
                        <a:pt x="26" y="4"/>
                        <a:pt x="26" y="3"/>
                        <a:pt x="26" y="2"/>
                      </a:cubicBezTo>
                      <a:cubicBezTo>
                        <a:pt x="26" y="2"/>
                        <a:pt x="26" y="1"/>
                        <a:pt x="25" y="0"/>
                      </a:cubicBezTo>
                      <a:cubicBezTo>
                        <a:pt x="28" y="1"/>
                        <a:pt x="28" y="1"/>
                        <a:pt x="28" y="1"/>
                      </a:cubicBezTo>
                      <a:cubicBezTo>
                        <a:pt x="28" y="1"/>
                        <a:pt x="29" y="1"/>
                        <a:pt x="29" y="1"/>
                      </a:cubicBezTo>
                      <a:cubicBezTo>
                        <a:pt x="29" y="1"/>
                        <a:pt x="29" y="1"/>
                        <a:pt x="29" y="1"/>
                      </a:cubicBezTo>
                      <a:cubicBezTo>
                        <a:pt x="34" y="3"/>
                        <a:pt x="39" y="5"/>
                        <a:pt x="45" y="7"/>
                      </a:cubicBezTo>
                      <a:cubicBezTo>
                        <a:pt x="47" y="8"/>
                        <a:pt x="47" y="8"/>
                        <a:pt x="47" y="8"/>
                      </a:cubicBezTo>
                      <a:cubicBezTo>
                        <a:pt x="50" y="10"/>
                        <a:pt x="53" y="12"/>
                        <a:pt x="57" y="13"/>
                      </a:cubicBezTo>
                      <a:cubicBezTo>
                        <a:pt x="57" y="13"/>
                        <a:pt x="57" y="13"/>
                        <a:pt x="57" y="13"/>
                      </a:cubicBezTo>
                      <a:cubicBezTo>
                        <a:pt x="58" y="13"/>
                        <a:pt x="58" y="13"/>
                        <a:pt x="59" y="12"/>
                      </a:cubicBezTo>
                      <a:cubicBezTo>
                        <a:pt x="59" y="14"/>
                        <a:pt x="59" y="14"/>
                        <a:pt x="59" y="14"/>
                      </a:cubicBezTo>
                      <a:cubicBezTo>
                        <a:pt x="62" y="16"/>
                        <a:pt x="66" y="18"/>
                        <a:pt x="69" y="19"/>
                      </a:cubicBezTo>
                      <a:cubicBezTo>
                        <a:pt x="71" y="20"/>
                        <a:pt x="71" y="20"/>
                        <a:pt x="71" y="20"/>
                      </a:cubicBezTo>
                      <a:cubicBezTo>
                        <a:pt x="74" y="22"/>
                        <a:pt x="77" y="24"/>
                        <a:pt x="79" y="25"/>
                      </a:cubicBezTo>
                      <a:cubicBezTo>
                        <a:pt x="82" y="23"/>
                        <a:pt x="84" y="22"/>
                        <a:pt x="86" y="20"/>
                      </a:cubicBezTo>
                      <a:cubicBezTo>
                        <a:pt x="88" y="21"/>
                        <a:pt x="88" y="21"/>
                        <a:pt x="88" y="21"/>
                      </a:cubicBezTo>
                      <a:cubicBezTo>
                        <a:pt x="86" y="23"/>
                        <a:pt x="84" y="25"/>
                        <a:pt x="82" y="26"/>
                      </a:cubicBezTo>
                      <a:cubicBezTo>
                        <a:pt x="84" y="28"/>
                        <a:pt x="86" y="29"/>
                        <a:pt x="89" y="31"/>
                      </a:cubicBezTo>
                      <a:cubicBezTo>
                        <a:pt x="89" y="30"/>
                        <a:pt x="89" y="30"/>
                        <a:pt x="89" y="30"/>
                      </a:cubicBezTo>
                      <a:cubicBezTo>
                        <a:pt x="90" y="32"/>
                        <a:pt x="90" y="32"/>
                        <a:pt x="90" y="32"/>
                      </a:cubicBezTo>
                      <a:cubicBezTo>
                        <a:pt x="93" y="33"/>
                        <a:pt x="96" y="35"/>
                        <a:pt x="100" y="38"/>
                      </a:cubicBezTo>
                      <a:cubicBezTo>
                        <a:pt x="101" y="39"/>
                        <a:pt x="101" y="39"/>
                        <a:pt x="101" y="39"/>
                      </a:cubicBezTo>
                      <a:cubicBezTo>
                        <a:pt x="105" y="41"/>
                        <a:pt x="108" y="44"/>
                        <a:pt x="112" y="46"/>
                      </a:cubicBezTo>
                      <a:cubicBezTo>
                        <a:pt x="112" y="46"/>
                        <a:pt x="112" y="46"/>
                        <a:pt x="113" y="45"/>
                      </a:cubicBezTo>
                      <a:cubicBezTo>
                        <a:pt x="114" y="47"/>
                        <a:pt x="114" y="47"/>
                        <a:pt x="114" y="47"/>
                      </a:cubicBezTo>
                      <a:cubicBezTo>
                        <a:pt x="115" y="48"/>
                        <a:pt x="116" y="49"/>
                        <a:pt x="117" y="50"/>
                      </a:cubicBezTo>
                      <a:cubicBezTo>
                        <a:pt x="120" y="53"/>
                        <a:pt x="124" y="56"/>
                        <a:pt x="128" y="59"/>
                      </a:cubicBezTo>
                      <a:cubicBezTo>
                        <a:pt x="130" y="61"/>
                        <a:pt x="130" y="61"/>
                        <a:pt x="130" y="61"/>
                      </a:cubicBezTo>
                      <a:cubicBezTo>
                        <a:pt x="132" y="63"/>
                        <a:pt x="134" y="66"/>
                        <a:pt x="137" y="69"/>
                      </a:cubicBezTo>
                      <a:cubicBezTo>
                        <a:pt x="137" y="69"/>
                        <a:pt x="137" y="69"/>
                        <a:pt x="137" y="69"/>
                      </a:cubicBezTo>
                      <a:cubicBezTo>
                        <a:pt x="138" y="71"/>
                        <a:pt x="138" y="71"/>
                        <a:pt x="138" y="71"/>
                      </a:cubicBezTo>
                      <a:cubicBezTo>
                        <a:pt x="141" y="74"/>
                        <a:pt x="143" y="77"/>
                        <a:pt x="145" y="81"/>
                      </a:cubicBezTo>
                      <a:cubicBezTo>
                        <a:pt x="145" y="81"/>
                        <a:pt x="145" y="81"/>
                        <a:pt x="145" y="81"/>
                      </a:cubicBezTo>
                      <a:cubicBezTo>
                        <a:pt x="145" y="81"/>
                        <a:pt x="145" y="81"/>
                        <a:pt x="145" y="81"/>
                      </a:cubicBezTo>
                      <a:cubicBezTo>
                        <a:pt x="145" y="83"/>
                        <a:pt x="145" y="83"/>
                        <a:pt x="145" y="83"/>
                      </a:cubicBezTo>
                      <a:cubicBezTo>
                        <a:pt x="147" y="87"/>
                        <a:pt x="149" y="90"/>
                        <a:pt x="149" y="94"/>
                      </a:cubicBezTo>
                      <a:cubicBezTo>
                        <a:pt x="151" y="96"/>
                        <a:pt x="151" y="96"/>
                        <a:pt x="151" y="96"/>
                      </a:cubicBezTo>
                      <a:cubicBezTo>
                        <a:pt x="151" y="96"/>
                        <a:pt x="150" y="96"/>
                        <a:pt x="150" y="96"/>
                      </a:cubicBezTo>
                      <a:cubicBezTo>
                        <a:pt x="151" y="100"/>
                        <a:pt x="151" y="104"/>
                        <a:pt x="151" y="109"/>
                      </a:cubicBezTo>
                      <a:cubicBezTo>
                        <a:pt x="151" y="109"/>
                        <a:pt x="151" y="110"/>
                        <a:pt x="151" y="111"/>
                      </a:cubicBezTo>
                      <a:cubicBezTo>
                        <a:pt x="151" y="111"/>
                        <a:pt x="151" y="111"/>
                        <a:pt x="151" y="111"/>
                      </a:cubicBezTo>
                      <a:cubicBezTo>
                        <a:pt x="152" y="111"/>
                        <a:pt x="153" y="110"/>
                        <a:pt x="154" y="11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187"/>
                <p:cNvSpPr>
                  <a:spLocks/>
                </p:cNvSpPr>
                <p:nvPr/>
              </p:nvSpPr>
              <p:spPr bwMode="auto">
                <a:xfrm>
                  <a:off x="4082" y="1997"/>
                  <a:ext cx="99" cy="80"/>
                </a:xfrm>
                <a:custGeom>
                  <a:avLst/>
                  <a:gdLst>
                    <a:gd name="T0" fmla="*/ 42 w 42"/>
                    <a:gd name="T1" fmla="*/ 8 h 34"/>
                    <a:gd name="T2" fmla="*/ 27 w 42"/>
                    <a:gd name="T3" fmla="*/ 33 h 34"/>
                    <a:gd name="T4" fmla="*/ 0 w 42"/>
                    <a:gd name="T5" fmla="*/ 18 h 34"/>
                    <a:gd name="T6" fmla="*/ 15 w 42"/>
                    <a:gd name="T7" fmla="*/ 0 h 34"/>
                    <a:gd name="T8" fmla="*/ 42 w 42"/>
                    <a:gd name="T9" fmla="*/ 8 h 34"/>
                  </a:gdLst>
                  <a:ahLst/>
                  <a:cxnLst>
                    <a:cxn ang="0">
                      <a:pos x="T0" y="T1"/>
                    </a:cxn>
                    <a:cxn ang="0">
                      <a:pos x="T2" y="T3"/>
                    </a:cxn>
                    <a:cxn ang="0">
                      <a:pos x="T4" y="T5"/>
                    </a:cxn>
                    <a:cxn ang="0">
                      <a:pos x="T6" y="T7"/>
                    </a:cxn>
                    <a:cxn ang="0">
                      <a:pos x="T8" y="T9"/>
                    </a:cxn>
                  </a:cxnLst>
                  <a:rect l="0" t="0" r="r" b="b"/>
                  <a:pathLst>
                    <a:path w="42" h="34">
                      <a:moveTo>
                        <a:pt x="42" y="8"/>
                      </a:moveTo>
                      <a:cubicBezTo>
                        <a:pt x="42" y="19"/>
                        <a:pt x="39" y="31"/>
                        <a:pt x="27" y="33"/>
                      </a:cubicBezTo>
                      <a:cubicBezTo>
                        <a:pt x="15" y="34"/>
                        <a:pt x="7" y="26"/>
                        <a:pt x="0" y="18"/>
                      </a:cubicBezTo>
                      <a:cubicBezTo>
                        <a:pt x="7" y="15"/>
                        <a:pt x="12" y="8"/>
                        <a:pt x="15" y="0"/>
                      </a:cubicBezTo>
                      <a:cubicBezTo>
                        <a:pt x="21" y="8"/>
                        <a:pt x="32" y="11"/>
                        <a:pt x="42"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188"/>
                <p:cNvSpPr>
                  <a:spLocks/>
                </p:cNvSpPr>
                <p:nvPr/>
              </p:nvSpPr>
              <p:spPr bwMode="auto">
                <a:xfrm>
                  <a:off x="4006" y="1062"/>
                  <a:ext cx="381" cy="246"/>
                </a:xfrm>
                <a:custGeom>
                  <a:avLst/>
                  <a:gdLst>
                    <a:gd name="T0" fmla="*/ 137 w 161"/>
                    <a:gd name="T1" fmla="*/ 6 h 104"/>
                    <a:gd name="T2" fmla="*/ 150 w 161"/>
                    <a:gd name="T3" fmla="*/ 68 h 104"/>
                    <a:gd name="T4" fmla="*/ 127 w 161"/>
                    <a:gd name="T5" fmla="*/ 93 h 104"/>
                    <a:gd name="T6" fmla="*/ 93 w 161"/>
                    <a:gd name="T7" fmla="*/ 102 h 104"/>
                    <a:gd name="T8" fmla="*/ 3 w 161"/>
                    <a:gd name="T9" fmla="*/ 85 h 104"/>
                    <a:gd name="T10" fmla="*/ 1 w 161"/>
                    <a:gd name="T11" fmla="*/ 86 h 104"/>
                    <a:gd name="T12" fmla="*/ 0 w 161"/>
                    <a:gd name="T13" fmla="*/ 85 h 104"/>
                    <a:gd name="T14" fmla="*/ 6 w 161"/>
                    <a:gd name="T15" fmla="*/ 76 h 104"/>
                    <a:gd name="T16" fmla="*/ 78 w 161"/>
                    <a:gd name="T17" fmla="*/ 67 h 104"/>
                    <a:gd name="T18" fmla="*/ 132 w 161"/>
                    <a:gd name="T19" fmla="*/ 50 h 104"/>
                    <a:gd name="T20" fmla="*/ 118 w 161"/>
                    <a:gd name="T21" fmla="*/ 16 h 104"/>
                    <a:gd name="T22" fmla="*/ 88 w 161"/>
                    <a:gd name="T23" fmla="*/ 17 h 104"/>
                    <a:gd name="T24" fmla="*/ 58 w 161"/>
                    <a:gd name="T25" fmla="*/ 24 h 104"/>
                    <a:gd name="T26" fmla="*/ 2 w 161"/>
                    <a:gd name="T27" fmla="*/ 51 h 104"/>
                    <a:gd name="T28" fmla="*/ 2 w 161"/>
                    <a:gd name="T29" fmla="*/ 48 h 104"/>
                    <a:gd name="T30" fmla="*/ 0 w 161"/>
                    <a:gd name="T31" fmla="*/ 46 h 104"/>
                    <a:gd name="T32" fmla="*/ 67 w 161"/>
                    <a:gd name="T33" fmla="*/ 11 h 104"/>
                    <a:gd name="T34" fmla="*/ 97 w 161"/>
                    <a:gd name="T35" fmla="*/ 1 h 104"/>
                    <a:gd name="T36" fmla="*/ 98 w 161"/>
                    <a:gd name="T37" fmla="*/ 1 h 104"/>
                    <a:gd name="T38" fmla="*/ 108 w 161"/>
                    <a:gd name="T39" fmla="*/ 0 h 104"/>
                    <a:gd name="T40" fmla="*/ 108 w 161"/>
                    <a:gd name="T41" fmla="*/ 0 h 104"/>
                    <a:gd name="T42" fmla="*/ 110 w 161"/>
                    <a:gd name="T43" fmla="*/ 0 h 104"/>
                    <a:gd name="T44" fmla="*/ 110 w 161"/>
                    <a:gd name="T45" fmla="*/ 0 h 104"/>
                    <a:gd name="T46" fmla="*/ 137 w 161"/>
                    <a:gd name="T47" fmla="*/ 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104">
                      <a:moveTo>
                        <a:pt x="137" y="6"/>
                      </a:moveTo>
                      <a:cubicBezTo>
                        <a:pt x="160" y="19"/>
                        <a:pt x="161" y="47"/>
                        <a:pt x="150" y="68"/>
                      </a:cubicBezTo>
                      <a:cubicBezTo>
                        <a:pt x="145" y="78"/>
                        <a:pt x="137" y="87"/>
                        <a:pt x="127" y="93"/>
                      </a:cubicBezTo>
                      <a:cubicBezTo>
                        <a:pt x="117" y="100"/>
                        <a:pt x="105" y="102"/>
                        <a:pt x="93" y="102"/>
                      </a:cubicBezTo>
                      <a:cubicBezTo>
                        <a:pt x="62" y="104"/>
                        <a:pt x="31" y="100"/>
                        <a:pt x="3" y="85"/>
                      </a:cubicBezTo>
                      <a:cubicBezTo>
                        <a:pt x="3" y="85"/>
                        <a:pt x="2" y="85"/>
                        <a:pt x="1" y="86"/>
                      </a:cubicBezTo>
                      <a:cubicBezTo>
                        <a:pt x="1" y="85"/>
                        <a:pt x="0" y="85"/>
                        <a:pt x="0" y="85"/>
                      </a:cubicBezTo>
                      <a:cubicBezTo>
                        <a:pt x="3" y="83"/>
                        <a:pt x="6" y="80"/>
                        <a:pt x="6" y="76"/>
                      </a:cubicBezTo>
                      <a:cubicBezTo>
                        <a:pt x="30" y="73"/>
                        <a:pt x="54" y="70"/>
                        <a:pt x="78" y="67"/>
                      </a:cubicBezTo>
                      <a:cubicBezTo>
                        <a:pt x="95" y="64"/>
                        <a:pt x="120" y="65"/>
                        <a:pt x="132" y="50"/>
                      </a:cubicBezTo>
                      <a:cubicBezTo>
                        <a:pt x="141" y="36"/>
                        <a:pt x="133" y="20"/>
                        <a:pt x="118" y="16"/>
                      </a:cubicBezTo>
                      <a:cubicBezTo>
                        <a:pt x="108" y="13"/>
                        <a:pt x="98" y="15"/>
                        <a:pt x="88" y="17"/>
                      </a:cubicBezTo>
                      <a:cubicBezTo>
                        <a:pt x="78" y="18"/>
                        <a:pt x="68" y="21"/>
                        <a:pt x="58" y="24"/>
                      </a:cubicBezTo>
                      <a:cubicBezTo>
                        <a:pt x="39" y="30"/>
                        <a:pt x="18" y="38"/>
                        <a:pt x="2" y="51"/>
                      </a:cubicBezTo>
                      <a:cubicBezTo>
                        <a:pt x="2" y="50"/>
                        <a:pt x="2" y="49"/>
                        <a:pt x="2" y="48"/>
                      </a:cubicBezTo>
                      <a:cubicBezTo>
                        <a:pt x="1" y="47"/>
                        <a:pt x="1" y="47"/>
                        <a:pt x="0" y="46"/>
                      </a:cubicBezTo>
                      <a:cubicBezTo>
                        <a:pt x="22" y="32"/>
                        <a:pt x="43" y="20"/>
                        <a:pt x="67" y="11"/>
                      </a:cubicBezTo>
                      <a:cubicBezTo>
                        <a:pt x="76" y="7"/>
                        <a:pt x="86" y="3"/>
                        <a:pt x="97" y="1"/>
                      </a:cubicBezTo>
                      <a:cubicBezTo>
                        <a:pt x="97" y="2"/>
                        <a:pt x="98" y="1"/>
                        <a:pt x="98" y="1"/>
                      </a:cubicBezTo>
                      <a:cubicBezTo>
                        <a:pt x="101" y="0"/>
                        <a:pt x="105" y="0"/>
                        <a:pt x="108" y="0"/>
                      </a:cubicBezTo>
                      <a:cubicBezTo>
                        <a:pt x="108" y="0"/>
                        <a:pt x="108" y="0"/>
                        <a:pt x="108" y="0"/>
                      </a:cubicBezTo>
                      <a:cubicBezTo>
                        <a:pt x="108" y="2"/>
                        <a:pt x="110" y="1"/>
                        <a:pt x="110" y="0"/>
                      </a:cubicBezTo>
                      <a:cubicBezTo>
                        <a:pt x="110" y="0"/>
                        <a:pt x="110" y="0"/>
                        <a:pt x="110" y="0"/>
                      </a:cubicBezTo>
                      <a:cubicBezTo>
                        <a:pt x="119" y="0"/>
                        <a:pt x="128" y="1"/>
                        <a:pt x="137"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189"/>
                <p:cNvSpPr>
                  <a:spLocks/>
                </p:cNvSpPr>
                <p:nvPr/>
              </p:nvSpPr>
              <p:spPr bwMode="auto">
                <a:xfrm>
                  <a:off x="4411" y="887"/>
                  <a:ext cx="24" cy="31"/>
                </a:xfrm>
                <a:custGeom>
                  <a:avLst/>
                  <a:gdLst>
                    <a:gd name="T0" fmla="*/ 10 w 10"/>
                    <a:gd name="T1" fmla="*/ 4 h 13"/>
                    <a:gd name="T2" fmla="*/ 4 w 10"/>
                    <a:gd name="T3" fmla="*/ 13 h 13"/>
                    <a:gd name="T4" fmla="*/ 0 w 10"/>
                    <a:gd name="T5" fmla="*/ 6 h 13"/>
                    <a:gd name="T6" fmla="*/ 4 w 10"/>
                    <a:gd name="T7" fmla="*/ 3 h 13"/>
                    <a:gd name="T8" fmla="*/ 10 w 10"/>
                    <a:gd name="T9" fmla="*/ 4 h 13"/>
                  </a:gdLst>
                  <a:ahLst/>
                  <a:cxnLst>
                    <a:cxn ang="0">
                      <a:pos x="T0" y="T1"/>
                    </a:cxn>
                    <a:cxn ang="0">
                      <a:pos x="T2" y="T3"/>
                    </a:cxn>
                    <a:cxn ang="0">
                      <a:pos x="T4" y="T5"/>
                    </a:cxn>
                    <a:cxn ang="0">
                      <a:pos x="T6" y="T7"/>
                    </a:cxn>
                    <a:cxn ang="0">
                      <a:pos x="T8" y="T9"/>
                    </a:cxn>
                  </a:cxnLst>
                  <a:rect l="0" t="0" r="r" b="b"/>
                  <a:pathLst>
                    <a:path w="10" h="13">
                      <a:moveTo>
                        <a:pt x="10" y="4"/>
                      </a:moveTo>
                      <a:cubicBezTo>
                        <a:pt x="10" y="8"/>
                        <a:pt x="5" y="9"/>
                        <a:pt x="4" y="13"/>
                      </a:cubicBezTo>
                      <a:cubicBezTo>
                        <a:pt x="3" y="11"/>
                        <a:pt x="1" y="8"/>
                        <a:pt x="0" y="6"/>
                      </a:cubicBezTo>
                      <a:cubicBezTo>
                        <a:pt x="1" y="5"/>
                        <a:pt x="2" y="4"/>
                        <a:pt x="4" y="3"/>
                      </a:cubicBezTo>
                      <a:cubicBezTo>
                        <a:pt x="6" y="2"/>
                        <a:pt x="10" y="0"/>
                        <a:pt x="10"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190"/>
                <p:cNvSpPr>
                  <a:spLocks/>
                </p:cNvSpPr>
                <p:nvPr/>
              </p:nvSpPr>
              <p:spPr bwMode="auto">
                <a:xfrm>
                  <a:off x="4307" y="1278"/>
                  <a:ext cx="47" cy="33"/>
                </a:xfrm>
                <a:custGeom>
                  <a:avLst/>
                  <a:gdLst>
                    <a:gd name="T0" fmla="*/ 16 w 20"/>
                    <a:gd name="T1" fmla="*/ 3 h 14"/>
                    <a:gd name="T2" fmla="*/ 20 w 20"/>
                    <a:gd name="T3" fmla="*/ 6 h 14"/>
                    <a:gd name="T4" fmla="*/ 9 w 20"/>
                    <a:gd name="T5" fmla="*/ 14 h 14"/>
                    <a:gd name="T6" fmla="*/ 8 w 20"/>
                    <a:gd name="T7" fmla="*/ 13 h 14"/>
                    <a:gd name="T8" fmla="*/ 4 w 20"/>
                    <a:gd name="T9" fmla="*/ 11 h 14"/>
                    <a:gd name="T10" fmla="*/ 0 w 20"/>
                    <a:gd name="T11" fmla="*/ 7 h 14"/>
                    <a:gd name="T12" fmla="*/ 10 w 20"/>
                    <a:gd name="T13" fmla="*/ 0 h 14"/>
                    <a:gd name="T14" fmla="*/ 12 w 20"/>
                    <a:gd name="T15" fmla="*/ 0 h 14"/>
                    <a:gd name="T16" fmla="*/ 16 w 20"/>
                    <a:gd name="T1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4">
                      <a:moveTo>
                        <a:pt x="16" y="3"/>
                      </a:moveTo>
                      <a:cubicBezTo>
                        <a:pt x="17" y="4"/>
                        <a:pt x="18" y="5"/>
                        <a:pt x="20" y="6"/>
                      </a:cubicBezTo>
                      <a:cubicBezTo>
                        <a:pt x="16" y="9"/>
                        <a:pt x="12" y="11"/>
                        <a:pt x="9" y="14"/>
                      </a:cubicBezTo>
                      <a:cubicBezTo>
                        <a:pt x="9" y="13"/>
                        <a:pt x="9" y="13"/>
                        <a:pt x="8" y="13"/>
                      </a:cubicBezTo>
                      <a:cubicBezTo>
                        <a:pt x="7" y="12"/>
                        <a:pt x="5" y="12"/>
                        <a:pt x="4" y="11"/>
                      </a:cubicBezTo>
                      <a:cubicBezTo>
                        <a:pt x="2" y="10"/>
                        <a:pt x="1" y="8"/>
                        <a:pt x="0" y="7"/>
                      </a:cubicBezTo>
                      <a:cubicBezTo>
                        <a:pt x="3" y="5"/>
                        <a:pt x="7" y="3"/>
                        <a:pt x="10" y="0"/>
                      </a:cubicBezTo>
                      <a:cubicBezTo>
                        <a:pt x="10" y="1"/>
                        <a:pt x="12" y="1"/>
                        <a:pt x="12" y="0"/>
                      </a:cubicBezTo>
                      <a:cubicBezTo>
                        <a:pt x="13" y="1"/>
                        <a:pt x="15" y="3"/>
                        <a:pt x="16"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191"/>
                <p:cNvSpPr>
                  <a:spLocks/>
                </p:cNvSpPr>
                <p:nvPr/>
              </p:nvSpPr>
              <p:spPr bwMode="auto">
                <a:xfrm>
                  <a:off x="4177" y="1817"/>
                  <a:ext cx="40" cy="45"/>
                </a:xfrm>
                <a:custGeom>
                  <a:avLst/>
                  <a:gdLst>
                    <a:gd name="T0" fmla="*/ 0 w 17"/>
                    <a:gd name="T1" fmla="*/ 0 h 19"/>
                    <a:gd name="T2" fmla="*/ 17 w 17"/>
                    <a:gd name="T3" fmla="*/ 9 h 19"/>
                    <a:gd name="T4" fmla="*/ 2 w 17"/>
                    <a:gd name="T5" fmla="*/ 19 h 19"/>
                    <a:gd name="T6" fmla="*/ 4 w 17"/>
                    <a:gd name="T7" fmla="*/ 11 h 19"/>
                    <a:gd name="T8" fmla="*/ 0 w 17"/>
                    <a:gd name="T9" fmla="*/ 0 h 19"/>
                  </a:gdLst>
                  <a:ahLst/>
                  <a:cxnLst>
                    <a:cxn ang="0">
                      <a:pos x="T0" y="T1"/>
                    </a:cxn>
                    <a:cxn ang="0">
                      <a:pos x="T2" y="T3"/>
                    </a:cxn>
                    <a:cxn ang="0">
                      <a:pos x="T4" y="T5"/>
                    </a:cxn>
                    <a:cxn ang="0">
                      <a:pos x="T6" y="T7"/>
                    </a:cxn>
                    <a:cxn ang="0">
                      <a:pos x="T8" y="T9"/>
                    </a:cxn>
                  </a:cxnLst>
                  <a:rect l="0" t="0" r="r" b="b"/>
                  <a:pathLst>
                    <a:path w="17" h="19">
                      <a:moveTo>
                        <a:pt x="0" y="0"/>
                      </a:moveTo>
                      <a:cubicBezTo>
                        <a:pt x="5" y="4"/>
                        <a:pt x="11" y="8"/>
                        <a:pt x="17" y="9"/>
                      </a:cubicBezTo>
                      <a:cubicBezTo>
                        <a:pt x="12" y="12"/>
                        <a:pt x="7" y="15"/>
                        <a:pt x="2" y="19"/>
                      </a:cubicBezTo>
                      <a:cubicBezTo>
                        <a:pt x="3" y="16"/>
                        <a:pt x="4" y="14"/>
                        <a:pt x="4" y="11"/>
                      </a:cubicBezTo>
                      <a:cubicBezTo>
                        <a:pt x="4" y="7"/>
                        <a:pt x="2" y="3"/>
                        <a:pt x="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92"/>
                <p:cNvSpPr>
                  <a:spLocks/>
                </p:cNvSpPr>
                <p:nvPr/>
              </p:nvSpPr>
              <p:spPr bwMode="auto">
                <a:xfrm>
                  <a:off x="4262" y="1498"/>
                  <a:ext cx="33" cy="33"/>
                </a:xfrm>
                <a:custGeom>
                  <a:avLst/>
                  <a:gdLst>
                    <a:gd name="T0" fmla="*/ 11 w 14"/>
                    <a:gd name="T1" fmla="*/ 0 h 14"/>
                    <a:gd name="T2" fmla="*/ 14 w 14"/>
                    <a:gd name="T3" fmla="*/ 11 h 14"/>
                    <a:gd name="T4" fmla="*/ 4 w 14"/>
                    <a:gd name="T5" fmla="*/ 14 h 14"/>
                    <a:gd name="T6" fmla="*/ 0 w 14"/>
                    <a:gd name="T7" fmla="*/ 3 h 14"/>
                    <a:gd name="T8" fmla="*/ 11 w 14"/>
                    <a:gd name="T9" fmla="*/ 0 h 14"/>
                  </a:gdLst>
                  <a:ahLst/>
                  <a:cxnLst>
                    <a:cxn ang="0">
                      <a:pos x="T0" y="T1"/>
                    </a:cxn>
                    <a:cxn ang="0">
                      <a:pos x="T2" y="T3"/>
                    </a:cxn>
                    <a:cxn ang="0">
                      <a:pos x="T4" y="T5"/>
                    </a:cxn>
                    <a:cxn ang="0">
                      <a:pos x="T6" y="T7"/>
                    </a:cxn>
                    <a:cxn ang="0">
                      <a:pos x="T8" y="T9"/>
                    </a:cxn>
                  </a:cxnLst>
                  <a:rect l="0" t="0" r="r" b="b"/>
                  <a:pathLst>
                    <a:path w="14" h="14">
                      <a:moveTo>
                        <a:pt x="11" y="0"/>
                      </a:moveTo>
                      <a:cubicBezTo>
                        <a:pt x="12" y="4"/>
                        <a:pt x="14" y="7"/>
                        <a:pt x="14" y="11"/>
                      </a:cubicBezTo>
                      <a:cubicBezTo>
                        <a:pt x="11" y="11"/>
                        <a:pt x="7" y="13"/>
                        <a:pt x="4" y="14"/>
                      </a:cubicBezTo>
                      <a:cubicBezTo>
                        <a:pt x="4" y="10"/>
                        <a:pt x="2" y="7"/>
                        <a:pt x="0" y="3"/>
                      </a:cubicBezTo>
                      <a:cubicBezTo>
                        <a:pt x="4" y="3"/>
                        <a:pt x="8" y="2"/>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93"/>
                <p:cNvSpPr>
                  <a:spLocks/>
                </p:cNvSpPr>
                <p:nvPr/>
              </p:nvSpPr>
              <p:spPr bwMode="auto">
                <a:xfrm>
                  <a:off x="4359" y="636"/>
                  <a:ext cx="111" cy="107"/>
                </a:xfrm>
                <a:custGeom>
                  <a:avLst/>
                  <a:gdLst>
                    <a:gd name="T0" fmla="*/ 44 w 47"/>
                    <a:gd name="T1" fmla="*/ 45 h 45"/>
                    <a:gd name="T2" fmla="*/ 44 w 47"/>
                    <a:gd name="T3" fmla="*/ 45 h 45"/>
                    <a:gd name="T4" fmla="*/ 11 w 47"/>
                    <a:gd name="T5" fmla="*/ 42 h 45"/>
                    <a:gd name="T6" fmla="*/ 4 w 47"/>
                    <a:gd name="T7" fmla="*/ 14 h 45"/>
                    <a:gd name="T8" fmla="*/ 0 w 47"/>
                    <a:gd name="T9" fmla="*/ 11 h 45"/>
                    <a:gd name="T10" fmla="*/ 43 w 47"/>
                    <a:gd name="T11" fmla="*/ 42 h 45"/>
                    <a:gd name="T12" fmla="*/ 44 w 47"/>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47" h="45">
                      <a:moveTo>
                        <a:pt x="44" y="45"/>
                      </a:moveTo>
                      <a:cubicBezTo>
                        <a:pt x="44" y="45"/>
                        <a:pt x="44" y="45"/>
                        <a:pt x="44" y="45"/>
                      </a:cubicBezTo>
                      <a:cubicBezTo>
                        <a:pt x="34" y="39"/>
                        <a:pt x="22" y="39"/>
                        <a:pt x="11" y="42"/>
                      </a:cubicBezTo>
                      <a:cubicBezTo>
                        <a:pt x="14" y="32"/>
                        <a:pt x="11" y="21"/>
                        <a:pt x="4" y="14"/>
                      </a:cubicBezTo>
                      <a:cubicBezTo>
                        <a:pt x="2" y="13"/>
                        <a:pt x="1" y="12"/>
                        <a:pt x="0" y="11"/>
                      </a:cubicBezTo>
                      <a:cubicBezTo>
                        <a:pt x="21" y="0"/>
                        <a:pt x="47" y="17"/>
                        <a:pt x="43" y="42"/>
                      </a:cubicBezTo>
                      <a:cubicBezTo>
                        <a:pt x="43" y="43"/>
                        <a:pt x="43" y="44"/>
                        <a:pt x="44" y="4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94"/>
                <p:cNvSpPr>
                  <a:spLocks/>
                </p:cNvSpPr>
                <p:nvPr/>
              </p:nvSpPr>
              <p:spPr bwMode="auto">
                <a:xfrm>
                  <a:off x="4219" y="1632"/>
                  <a:ext cx="43" cy="38"/>
                </a:xfrm>
                <a:custGeom>
                  <a:avLst/>
                  <a:gdLst>
                    <a:gd name="T0" fmla="*/ 14 w 18"/>
                    <a:gd name="T1" fmla="*/ 4 h 16"/>
                    <a:gd name="T2" fmla="*/ 18 w 18"/>
                    <a:gd name="T3" fmla="*/ 8 h 16"/>
                    <a:gd name="T4" fmla="*/ 6 w 18"/>
                    <a:gd name="T5" fmla="*/ 16 h 16"/>
                    <a:gd name="T6" fmla="*/ 4 w 18"/>
                    <a:gd name="T7" fmla="*/ 12 h 16"/>
                    <a:gd name="T8" fmla="*/ 2 w 18"/>
                    <a:gd name="T9" fmla="*/ 9 h 16"/>
                    <a:gd name="T10" fmla="*/ 0 w 18"/>
                    <a:gd name="T11" fmla="*/ 6 h 16"/>
                    <a:gd name="T12" fmla="*/ 10 w 18"/>
                    <a:gd name="T13" fmla="*/ 0 h 16"/>
                    <a:gd name="T14" fmla="*/ 14 w 18"/>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14" y="4"/>
                      </a:moveTo>
                      <a:cubicBezTo>
                        <a:pt x="15" y="5"/>
                        <a:pt x="17" y="6"/>
                        <a:pt x="18" y="8"/>
                      </a:cubicBezTo>
                      <a:cubicBezTo>
                        <a:pt x="14" y="11"/>
                        <a:pt x="10" y="14"/>
                        <a:pt x="6" y="16"/>
                      </a:cubicBezTo>
                      <a:cubicBezTo>
                        <a:pt x="5" y="14"/>
                        <a:pt x="4" y="13"/>
                        <a:pt x="4" y="12"/>
                      </a:cubicBezTo>
                      <a:cubicBezTo>
                        <a:pt x="3" y="11"/>
                        <a:pt x="2" y="10"/>
                        <a:pt x="2" y="9"/>
                      </a:cubicBezTo>
                      <a:cubicBezTo>
                        <a:pt x="1" y="8"/>
                        <a:pt x="0" y="7"/>
                        <a:pt x="0" y="6"/>
                      </a:cubicBezTo>
                      <a:cubicBezTo>
                        <a:pt x="4" y="4"/>
                        <a:pt x="7" y="2"/>
                        <a:pt x="10" y="0"/>
                      </a:cubicBezTo>
                      <a:cubicBezTo>
                        <a:pt x="12" y="1"/>
                        <a:pt x="13" y="2"/>
                        <a:pt x="14"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95"/>
                <p:cNvSpPr>
                  <a:spLocks/>
                </p:cNvSpPr>
                <p:nvPr/>
              </p:nvSpPr>
              <p:spPr bwMode="auto">
                <a:xfrm>
                  <a:off x="4198" y="1789"/>
                  <a:ext cx="19" cy="21"/>
                </a:xfrm>
                <a:custGeom>
                  <a:avLst/>
                  <a:gdLst>
                    <a:gd name="T0" fmla="*/ 6 w 8"/>
                    <a:gd name="T1" fmla="*/ 2 h 9"/>
                    <a:gd name="T2" fmla="*/ 7 w 8"/>
                    <a:gd name="T3" fmla="*/ 7 h 9"/>
                    <a:gd name="T4" fmla="*/ 0 w 8"/>
                    <a:gd name="T5" fmla="*/ 3 h 9"/>
                    <a:gd name="T6" fmla="*/ 4 w 8"/>
                    <a:gd name="T7" fmla="*/ 0 h 9"/>
                    <a:gd name="T8" fmla="*/ 6 w 8"/>
                    <a:gd name="T9" fmla="*/ 2 h 9"/>
                  </a:gdLst>
                  <a:ahLst/>
                  <a:cxnLst>
                    <a:cxn ang="0">
                      <a:pos x="T0" y="T1"/>
                    </a:cxn>
                    <a:cxn ang="0">
                      <a:pos x="T2" y="T3"/>
                    </a:cxn>
                    <a:cxn ang="0">
                      <a:pos x="T4" y="T5"/>
                    </a:cxn>
                    <a:cxn ang="0">
                      <a:pos x="T6" y="T7"/>
                    </a:cxn>
                    <a:cxn ang="0">
                      <a:pos x="T8" y="T9"/>
                    </a:cxn>
                  </a:cxnLst>
                  <a:rect l="0" t="0" r="r" b="b"/>
                  <a:pathLst>
                    <a:path w="8" h="9">
                      <a:moveTo>
                        <a:pt x="6" y="2"/>
                      </a:moveTo>
                      <a:cubicBezTo>
                        <a:pt x="6" y="2"/>
                        <a:pt x="8" y="6"/>
                        <a:pt x="7" y="7"/>
                      </a:cubicBezTo>
                      <a:cubicBezTo>
                        <a:pt x="6" y="9"/>
                        <a:pt x="2" y="5"/>
                        <a:pt x="0" y="3"/>
                      </a:cubicBezTo>
                      <a:cubicBezTo>
                        <a:pt x="1" y="2"/>
                        <a:pt x="3" y="1"/>
                        <a:pt x="4" y="0"/>
                      </a:cubicBezTo>
                      <a:cubicBezTo>
                        <a:pt x="5" y="0"/>
                        <a:pt x="5" y="1"/>
                        <a:pt x="6"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96"/>
                <p:cNvSpPr>
                  <a:spLocks/>
                </p:cNvSpPr>
                <p:nvPr/>
              </p:nvSpPr>
              <p:spPr bwMode="auto">
                <a:xfrm>
                  <a:off x="4347" y="1053"/>
                  <a:ext cx="38" cy="33"/>
                </a:xfrm>
                <a:custGeom>
                  <a:avLst/>
                  <a:gdLst>
                    <a:gd name="T0" fmla="*/ 16 w 16"/>
                    <a:gd name="T1" fmla="*/ 7 h 14"/>
                    <a:gd name="T2" fmla="*/ 13 w 16"/>
                    <a:gd name="T3" fmla="*/ 8 h 14"/>
                    <a:gd name="T4" fmla="*/ 5 w 16"/>
                    <a:gd name="T5" fmla="*/ 12 h 14"/>
                    <a:gd name="T6" fmla="*/ 5 w 16"/>
                    <a:gd name="T7" fmla="*/ 14 h 14"/>
                    <a:gd name="T8" fmla="*/ 5 w 16"/>
                    <a:gd name="T9" fmla="*/ 14 h 14"/>
                    <a:gd name="T10" fmla="*/ 0 w 16"/>
                    <a:gd name="T11" fmla="*/ 10 h 14"/>
                    <a:gd name="T12" fmla="*/ 8 w 16"/>
                    <a:gd name="T13" fmla="*/ 1 h 14"/>
                    <a:gd name="T14" fmla="*/ 9 w 16"/>
                    <a:gd name="T15" fmla="*/ 0 h 14"/>
                    <a:gd name="T16" fmla="*/ 16 w 16"/>
                    <a:gd name="T17"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4">
                      <a:moveTo>
                        <a:pt x="16" y="7"/>
                      </a:moveTo>
                      <a:cubicBezTo>
                        <a:pt x="15" y="7"/>
                        <a:pt x="14" y="8"/>
                        <a:pt x="13" y="8"/>
                      </a:cubicBezTo>
                      <a:cubicBezTo>
                        <a:pt x="10" y="10"/>
                        <a:pt x="8" y="11"/>
                        <a:pt x="5" y="12"/>
                      </a:cubicBezTo>
                      <a:cubicBezTo>
                        <a:pt x="5" y="13"/>
                        <a:pt x="5" y="13"/>
                        <a:pt x="5" y="14"/>
                      </a:cubicBezTo>
                      <a:cubicBezTo>
                        <a:pt x="5" y="14"/>
                        <a:pt x="5" y="14"/>
                        <a:pt x="5" y="14"/>
                      </a:cubicBezTo>
                      <a:cubicBezTo>
                        <a:pt x="3" y="12"/>
                        <a:pt x="1" y="11"/>
                        <a:pt x="0" y="10"/>
                      </a:cubicBezTo>
                      <a:cubicBezTo>
                        <a:pt x="3" y="7"/>
                        <a:pt x="6" y="4"/>
                        <a:pt x="8" y="1"/>
                      </a:cubicBezTo>
                      <a:cubicBezTo>
                        <a:pt x="9" y="1"/>
                        <a:pt x="9" y="0"/>
                        <a:pt x="9" y="0"/>
                      </a:cubicBezTo>
                      <a:cubicBezTo>
                        <a:pt x="11" y="2"/>
                        <a:pt x="14" y="4"/>
                        <a:pt x="16"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97"/>
                <p:cNvSpPr>
                  <a:spLocks/>
                </p:cNvSpPr>
                <p:nvPr/>
              </p:nvSpPr>
              <p:spPr bwMode="auto">
                <a:xfrm>
                  <a:off x="3923" y="1322"/>
                  <a:ext cx="346" cy="327"/>
                </a:xfrm>
                <a:custGeom>
                  <a:avLst/>
                  <a:gdLst>
                    <a:gd name="T0" fmla="*/ 143 w 146"/>
                    <a:gd name="T1" fmla="*/ 87 h 138"/>
                    <a:gd name="T2" fmla="*/ 140 w 146"/>
                    <a:gd name="T3" fmla="*/ 120 h 138"/>
                    <a:gd name="T4" fmla="*/ 111 w 146"/>
                    <a:gd name="T5" fmla="*/ 137 h 138"/>
                    <a:gd name="T6" fmla="*/ 46 w 146"/>
                    <a:gd name="T7" fmla="*/ 102 h 138"/>
                    <a:gd name="T8" fmla="*/ 33 w 146"/>
                    <a:gd name="T9" fmla="*/ 88 h 138"/>
                    <a:gd name="T10" fmla="*/ 32 w 146"/>
                    <a:gd name="T11" fmla="*/ 86 h 138"/>
                    <a:gd name="T12" fmla="*/ 15 w 146"/>
                    <a:gd name="T13" fmla="*/ 63 h 138"/>
                    <a:gd name="T14" fmla="*/ 0 w 146"/>
                    <a:gd name="T15" fmla="*/ 38 h 138"/>
                    <a:gd name="T16" fmla="*/ 2 w 146"/>
                    <a:gd name="T17" fmla="*/ 24 h 138"/>
                    <a:gd name="T18" fmla="*/ 4 w 146"/>
                    <a:gd name="T19" fmla="*/ 25 h 138"/>
                    <a:gd name="T20" fmla="*/ 7 w 146"/>
                    <a:gd name="T21" fmla="*/ 29 h 138"/>
                    <a:gd name="T22" fmla="*/ 44 w 146"/>
                    <a:gd name="T23" fmla="*/ 74 h 138"/>
                    <a:gd name="T24" fmla="*/ 97 w 146"/>
                    <a:gd name="T25" fmla="*/ 112 h 138"/>
                    <a:gd name="T26" fmla="*/ 118 w 146"/>
                    <a:gd name="T27" fmla="*/ 113 h 138"/>
                    <a:gd name="T28" fmla="*/ 125 w 146"/>
                    <a:gd name="T29" fmla="*/ 94 h 138"/>
                    <a:gd name="T30" fmla="*/ 89 w 146"/>
                    <a:gd name="T31" fmla="*/ 51 h 138"/>
                    <a:gd name="T32" fmla="*/ 27 w 146"/>
                    <a:gd name="T33" fmla="*/ 9 h 138"/>
                    <a:gd name="T34" fmla="*/ 29 w 146"/>
                    <a:gd name="T35" fmla="*/ 7 h 138"/>
                    <a:gd name="T36" fmla="*/ 30 w 146"/>
                    <a:gd name="T37" fmla="*/ 0 h 138"/>
                    <a:gd name="T38" fmla="*/ 74 w 146"/>
                    <a:gd name="T39" fmla="*/ 22 h 138"/>
                    <a:gd name="T40" fmla="*/ 76 w 146"/>
                    <a:gd name="T41" fmla="*/ 23 h 138"/>
                    <a:gd name="T42" fmla="*/ 95 w 146"/>
                    <a:gd name="T43" fmla="*/ 35 h 138"/>
                    <a:gd name="T44" fmla="*/ 96 w 146"/>
                    <a:gd name="T45" fmla="*/ 35 h 138"/>
                    <a:gd name="T46" fmla="*/ 143 w 146"/>
                    <a:gd name="T47" fmla="*/ 8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6" h="138">
                      <a:moveTo>
                        <a:pt x="143" y="87"/>
                      </a:moveTo>
                      <a:cubicBezTo>
                        <a:pt x="146" y="98"/>
                        <a:pt x="146" y="110"/>
                        <a:pt x="140" y="120"/>
                      </a:cubicBezTo>
                      <a:cubicBezTo>
                        <a:pt x="134" y="130"/>
                        <a:pt x="123" y="136"/>
                        <a:pt x="111" y="137"/>
                      </a:cubicBezTo>
                      <a:cubicBezTo>
                        <a:pt x="85" y="138"/>
                        <a:pt x="63" y="119"/>
                        <a:pt x="46" y="102"/>
                      </a:cubicBezTo>
                      <a:cubicBezTo>
                        <a:pt x="42" y="98"/>
                        <a:pt x="37" y="93"/>
                        <a:pt x="33" y="88"/>
                      </a:cubicBezTo>
                      <a:cubicBezTo>
                        <a:pt x="34" y="87"/>
                        <a:pt x="33" y="86"/>
                        <a:pt x="32" y="86"/>
                      </a:cubicBezTo>
                      <a:cubicBezTo>
                        <a:pt x="26" y="79"/>
                        <a:pt x="20" y="71"/>
                        <a:pt x="15" y="63"/>
                      </a:cubicBezTo>
                      <a:cubicBezTo>
                        <a:pt x="9" y="55"/>
                        <a:pt x="5" y="47"/>
                        <a:pt x="0" y="38"/>
                      </a:cubicBezTo>
                      <a:cubicBezTo>
                        <a:pt x="5" y="35"/>
                        <a:pt x="4" y="29"/>
                        <a:pt x="2" y="24"/>
                      </a:cubicBezTo>
                      <a:cubicBezTo>
                        <a:pt x="3" y="25"/>
                        <a:pt x="4" y="25"/>
                        <a:pt x="4" y="25"/>
                      </a:cubicBezTo>
                      <a:cubicBezTo>
                        <a:pt x="5" y="27"/>
                        <a:pt x="6" y="28"/>
                        <a:pt x="7" y="29"/>
                      </a:cubicBezTo>
                      <a:cubicBezTo>
                        <a:pt x="17" y="45"/>
                        <a:pt x="30" y="60"/>
                        <a:pt x="44" y="74"/>
                      </a:cubicBezTo>
                      <a:cubicBezTo>
                        <a:pt x="59" y="89"/>
                        <a:pt x="77" y="105"/>
                        <a:pt x="97" y="112"/>
                      </a:cubicBezTo>
                      <a:cubicBezTo>
                        <a:pt x="103" y="115"/>
                        <a:pt x="111" y="116"/>
                        <a:pt x="118" y="113"/>
                      </a:cubicBezTo>
                      <a:cubicBezTo>
                        <a:pt x="124" y="110"/>
                        <a:pt x="127" y="102"/>
                        <a:pt x="125" y="94"/>
                      </a:cubicBezTo>
                      <a:cubicBezTo>
                        <a:pt x="122" y="75"/>
                        <a:pt x="103" y="62"/>
                        <a:pt x="89" y="51"/>
                      </a:cubicBezTo>
                      <a:cubicBezTo>
                        <a:pt x="69" y="36"/>
                        <a:pt x="49" y="22"/>
                        <a:pt x="27" y="9"/>
                      </a:cubicBezTo>
                      <a:cubicBezTo>
                        <a:pt x="28" y="9"/>
                        <a:pt x="28" y="8"/>
                        <a:pt x="29" y="7"/>
                      </a:cubicBezTo>
                      <a:cubicBezTo>
                        <a:pt x="30" y="5"/>
                        <a:pt x="30" y="2"/>
                        <a:pt x="30" y="0"/>
                      </a:cubicBezTo>
                      <a:cubicBezTo>
                        <a:pt x="45" y="7"/>
                        <a:pt x="60" y="14"/>
                        <a:pt x="74" y="22"/>
                      </a:cubicBezTo>
                      <a:cubicBezTo>
                        <a:pt x="74" y="23"/>
                        <a:pt x="75" y="23"/>
                        <a:pt x="76" y="23"/>
                      </a:cubicBezTo>
                      <a:cubicBezTo>
                        <a:pt x="82" y="27"/>
                        <a:pt x="89" y="31"/>
                        <a:pt x="95" y="35"/>
                      </a:cubicBezTo>
                      <a:cubicBezTo>
                        <a:pt x="95" y="35"/>
                        <a:pt x="95" y="36"/>
                        <a:pt x="96" y="35"/>
                      </a:cubicBezTo>
                      <a:cubicBezTo>
                        <a:pt x="115" y="48"/>
                        <a:pt x="137" y="63"/>
                        <a:pt x="143" y="8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98"/>
                <p:cNvSpPr>
                  <a:spLocks/>
                </p:cNvSpPr>
                <p:nvPr/>
              </p:nvSpPr>
              <p:spPr bwMode="auto">
                <a:xfrm>
                  <a:off x="4245" y="1462"/>
                  <a:ext cx="41" cy="38"/>
                </a:xfrm>
                <a:custGeom>
                  <a:avLst/>
                  <a:gdLst>
                    <a:gd name="T0" fmla="*/ 17 w 17"/>
                    <a:gd name="T1" fmla="*/ 13 h 16"/>
                    <a:gd name="T2" fmla="*/ 13 w 17"/>
                    <a:gd name="T3" fmla="*/ 15 h 16"/>
                    <a:gd name="T4" fmla="*/ 7 w 17"/>
                    <a:gd name="T5" fmla="*/ 16 h 16"/>
                    <a:gd name="T6" fmla="*/ 7 w 17"/>
                    <a:gd name="T7" fmla="*/ 16 h 16"/>
                    <a:gd name="T8" fmla="*/ 7 w 17"/>
                    <a:gd name="T9" fmla="*/ 16 h 16"/>
                    <a:gd name="T10" fmla="*/ 0 w 17"/>
                    <a:gd name="T11" fmla="*/ 6 h 16"/>
                    <a:gd name="T12" fmla="*/ 5 w 17"/>
                    <a:gd name="T13" fmla="*/ 3 h 16"/>
                    <a:gd name="T14" fmla="*/ 10 w 17"/>
                    <a:gd name="T15" fmla="*/ 0 h 16"/>
                    <a:gd name="T16" fmla="*/ 17 w 17"/>
                    <a:gd name="T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17" y="13"/>
                      </a:moveTo>
                      <a:cubicBezTo>
                        <a:pt x="16" y="13"/>
                        <a:pt x="14" y="14"/>
                        <a:pt x="13" y="15"/>
                      </a:cubicBezTo>
                      <a:cubicBezTo>
                        <a:pt x="11" y="15"/>
                        <a:pt x="9" y="16"/>
                        <a:pt x="7" y="16"/>
                      </a:cubicBezTo>
                      <a:cubicBezTo>
                        <a:pt x="7" y="16"/>
                        <a:pt x="7" y="16"/>
                        <a:pt x="7" y="16"/>
                      </a:cubicBezTo>
                      <a:cubicBezTo>
                        <a:pt x="7" y="16"/>
                        <a:pt x="7" y="16"/>
                        <a:pt x="7" y="16"/>
                      </a:cubicBezTo>
                      <a:cubicBezTo>
                        <a:pt x="5" y="12"/>
                        <a:pt x="3" y="9"/>
                        <a:pt x="0" y="6"/>
                      </a:cubicBezTo>
                      <a:cubicBezTo>
                        <a:pt x="2" y="5"/>
                        <a:pt x="3" y="4"/>
                        <a:pt x="5" y="3"/>
                      </a:cubicBezTo>
                      <a:cubicBezTo>
                        <a:pt x="6" y="2"/>
                        <a:pt x="8" y="2"/>
                        <a:pt x="10" y="0"/>
                      </a:cubicBezTo>
                      <a:cubicBezTo>
                        <a:pt x="12" y="4"/>
                        <a:pt x="15" y="9"/>
                        <a:pt x="17"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99"/>
                <p:cNvSpPr>
                  <a:spLocks/>
                </p:cNvSpPr>
                <p:nvPr/>
              </p:nvSpPr>
              <p:spPr bwMode="auto">
                <a:xfrm>
                  <a:off x="4004" y="2058"/>
                  <a:ext cx="147" cy="121"/>
                </a:xfrm>
                <a:custGeom>
                  <a:avLst/>
                  <a:gdLst>
                    <a:gd name="T0" fmla="*/ 57 w 62"/>
                    <a:gd name="T1" fmla="*/ 14 h 51"/>
                    <a:gd name="T2" fmla="*/ 46 w 62"/>
                    <a:gd name="T3" fmla="*/ 45 h 51"/>
                    <a:gd name="T4" fmla="*/ 16 w 62"/>
                    <a:gd name="T5" fmla="*/ 48 h 51"/>
                    <a:gd name="T6" fmla="*/ 0 w 62"/>
                    <a:gd name="T7" fmla="*/ 37 h 51"/>
                    <a:gd name="T8" fmla="*/ 7 w 62"/>
                    <a:gd name="T9" fmla="*/ 38 h 51"/>
                    <a:gd name="T10" fmla="*/ 22 w 62"/>
                    <a:gd name="T11" fmla="*/ 32 h 51"/>
                    <a:gd name="T12" fmla="*/ 34 w 62"/>
                    <a:gd name="T13" fmla="*/ 0 h 51"/>
                    <a:gd name="T14" fmla="*/ 57 w 62"/>
                    <a:gd name="T15" fmla="*/ 12 h 51"/>
                    <a:gd name="T16" fmla="*/ 57 w 62"/>
                    <a:gd name="T17"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1">
                      <a:moveTo>
                        <a:pt x="57" y="14"/>
                      </a:moveTo>
                      <a:cubicBezTo>
                        <a:pt x="62" y="25"/>
                        <a:pt x="56" y="39"/>
                        <a:pt x="46" y="45"/>
                      </a:cubicBezTo>
                      <a:cubicBezTo>
                        <a:pt x="37" y="51"/>
                        <a:pt x="26" y="51"/>
                        <a:pt x="16" y="48"/>
                      </a:cubicBezTo>
                      <a:cubicBezTo>
                        <a:pt x="10" y="45"/>
                        <a:pt x="5" y="41"/>
                        <a:pt x="0" y="37"/>
                      </a:cubicBezTo>
                      <a:cubicBezTo>
                        <a:pt x="3" y="38"/>
                        <a:pt x="5" y="38"/>
                        <a:pt x="7" y="38"/>
                      </a:cubicBezTo>
                      <a:cubicBezTo>
                        <a:pt x="13" y="38"/>
                        <a:pt x="18" y="35"/>
                        <a:pt x="22" y="32"/>
                      </a:cubicBezTo>
                      <a:cubicBezTo>
                        <a:pt x="30" y="24"/>
                        <a:pt x="34" y="12"/>
                        <a:pt x="34" y="0"/>
                      </a:cubicBezTo>
                      <a:cubicBezTo>
                        <a:pt x="40" y="7"/>
                        <a:pt x="48" y="12"/>
                        <a:pt x="57" y="12"/>
                      </a:cubicBezTo>
                      <a:cubicBezTo>
                        <a:pt x="56" y="13"/>
                        <a:pt x="56" y="13"/>
                        <a:pt x="57" y="1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200"/>
                <p:cNvSpPr>
                  <a:spLocks/>
                </p:cNvSpPr>
                <p:nvPr/>
              </p:nvSpPr>
              <p:spPr bwMode="auto">
                <a:xfrm>
                  <a:off x="4423" y="516"/>
                  <a:ext cx="74" cy="61"/>
                </a:xfrm>
                <a:custGeom>
                  <a:avLst/>
                  <a:gdLst>
                    <a:gd name="T0" fmla="*/ 22 w 31"/>
                    <a:gd name="T1" fmla="*/ 6 h 26"/>
                    <a:gd name="T2" fmla="*/ 29 w 31"/>
                    <a:gd name="T3" fmla="*/ 26 h 26"/>
                    <a:gd name="T4" fmla="*/ 6 w 31"/>
                    <a:gd name="T5" fmla="*/ 24 h 26"/>
                    <a:gd name="T6" fmla="*/ 0 w 31"/>
                    <a:gd name="T7" fmla="*/ 2 h 26"/>
                    <a:gd name="T8" fmla="*/ 22 w 31"/>
                    <a:gd name="T9" fmla="*/ 6 h 26"/>
                  </a:gdLst>
                  <a:ahLst/>
                  <a:cxnLst>
                    <a:cxn ang="0">
                      <a:pos x="T0" y="T1"/>
                    </a:cxn>
                    <a:cxn ang="0">
                      <a:pos x="T2" y="T3"/>
                    </a:cxn>
                    <a:cxn ang="0">
                      <a:pos x="T4" y="T5"/>
                    </a:cxn>
                    <a:cxn ang="0">
                      <a:pos x="T6" y="T7"/>
                    </a:cxn>
                    <a:cxn ang="0">
                      <a:pos x="T8" y="T9"/>
                    </a:cxn>
                  </a:cxnLst>
                  <a:rect l="0" t="0" r="r" b="b"/>
                  <a:pathLst>
                    <a:path w="31" h="26">
                      <a:moveTo>
                        <a:pt x="22" y="6"/>
                      </a:moveTo>
                      <a:cubicBezTo>
                        <a:pt x="28" y="11"/>
                        <a:pt x="31" y="19"/>
                        <a:pt x="29" y="26"/>
                      </a:cubicBezTo>
                      <a:cubicBezTo>
                        <a:pt x="22" y="23"/>
                        <a:pt x="14" y="22"/>
                        <a:pt x="6" y="24"/>
                      </a:cubicBezTo>
                      <a:cubicBezTo>
                        <a:pt x="8" y="16"/>
                        <a:pt x="5" y="8"/>
                        <a:pt x="0" y="2"/>
                      </a:cubicBezTo>
                      <a:cubicBezTo>
                        <a:pt x="7" y="0"/>
                        <a:pt x="16" y="0"/>
                        <a:pt x="22"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201"/>
                <p:cNvSpPr>
                  <a:spLocks/>
                </p:cNvSpPr>
                <p:nvPr/>
              </p:nvSpPr>
              <p:spPr bwMode="auto">
                <a:xfrm>
                  <a:off x="4276" y="1296"/>
                  <a:ext cx="45" cy="29"/>
                </a:xfrm>
                <a:custGeom>
                  <a:avLst/>
                  <a:gdLst>
                    <a:gd name="T0" fmla="*/ 11 w 19"/>
                    <a:gd name="T1" fmla="*/ 0 h 12"/>
                    <a:gd name="T2" fmla="*/ 19 w 19"/>
                    <a:gd name="T3" fmla="*/ 7 h 12"/>
                    <a:gd name="T4" fmla="*/ 6 w 19"/>
                    <a:gd name="T5" fmla="*/ 12 h 12"/>
                    <a:gd name="T6" fmla="*/ 3 w 19"/>
                    <a:gd name="T7" fmla="*/ 8 h 12"/>
                    <a:gd name="T8" fmla="*/ 0 w 19"/>
                    <a:gd name="T9" fmla="*/ 4 h 12"/>
                    <a:gd name="T10" fmla="*/ 11 w 19"/>
                    <a:gd name="T11" fmla="*/ 0 h 12"/>
                    <a:gd name="T12" fmla="*/ 11 w 1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9" h="12">
                      <a:moveTo>
                        <a:pt x="11" y="0"/>
                      </a:moveTo>
                      <a:cubicBezTo>
                        <a:pt x="13" y="3"/>
                        <a:pt x="16" y="6"/>
                        <a:pt x="19" y="7"/>
                      </a:cubicBezTo>
                      <a:cubicBezTo>
                        <a:pt x="15" y="9"/>
                        <a:pt x="11" y="11"/>
                        <a:pt x="6" y="12"/>
                      </a:cubicBezTo>
                      <a:cubicBezTo>
                        <a:pt x="5" y="11"/>
                        <a:pt x="4" y="9"/>
                        <a:pt x="3" y="8"/>
                      </a:cubicBezTo>
                      <a:cubicBezTo>
                        <a:pt x="2" y="7"/>
                        <a:pt x="1" y="5"/>
                        <a:pt x="0" y="4"/>
                      </a:cubicBezTo>
                      <a:cubicBezTo>
                        <a:pt x="4" y="3"/>
                        <a:pt x="7" y="2"/>
                        <a:pt x="11" y="0"/>
                      </a:cubicBezTo>
                      <a:cubicBezTo>
                        <a:pt x="11" y="0"/>
                        <a:pt x="11" y="0"/>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202"/>
                <p:cNvSpPr>
                  <a:spLocks/>
                </p:cNvSpPr>
                <p:nvPr/>
              </p:nvSpPr>
              <p:spPr bwMode="auto">
                <a:xfrm>
                  <a:off x="4354" y="797"/>
                  <a:ext cx="86" cy="83"/>
                </a:xfrm>
                <a:custGeom>
                  <a:avLst/>
                  <a:gdLst>
                    <a:gd name="T0" fmla="*/ 27 w 36"/>
                    <a:gd name="T1" fmla="*/ 8 h 35"/>
                    <a:gd name="T2" fmla="*/ 20 w 36"/>
                    <a:gd name="T3" fmla="*/ 32 h 35"/>
                    <a:gd name="T4" fmla="*/ 19 w 36"/>
                    <a:gd name="T5" fmla="*/ 33 h 35"/>
                    <a:gd name="T6" fmla="*/ 18 w 36"/>
                    <a:gd name="T7" fmla="*/ 34 h 35"/>
                    <a:gd name="T8" fmla="*/ 18 w 36"/>
                    <a:gd name="T9" fmla="*/ 35 h 35"/>
                    <a:gd name="T10" fmla="*/ 13 w 36"/>
                    <a:gd name="T11" fmla="*/ 28 h 35"/>
                    <a:gd name="T12" fmla="*/ 20 w 36"/>
                    <a:gd name="T13" fmla="*/ 23 h 35"/>
                    <a:gd name="T14" fmla="*/ 21 w 36"/>
                    <a:gd name="T15" fmla="*/ 15 h 35"/>
                    <a:gd name="T16" fmla="*/ 5 w 36"/>
                    <a:gd name="T17" fmla="*/ 18 h 35"/>
                    <a:gd name="T18" fmla="*/ 0 w 36"/>
                    <a:gd name="T19" fmla="*/ 13 h 35"/>
                    <a:gd name="T20" fmla="*/ 0 w 36"/>
                    <a:gd name="T21" fmla="*/ 12 h 35"/>
                    <a:gd name="T22" fmla="*/ 3 w 36"/>
                    <a:gd name="T23" fmla="*/ 13 h 35"/>
                    <a:gd name="T24" fmla="*/ 27 w 36"/>
                    <a:gd name="T25"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5">
                      <a:moveTo>
                        <a:pt x="27" y="8"/>
                      </a:moveTo>
                      <a:cubicBezTo>
                        <a:pt x="36" y="16"/>
                        <a:pt x="29" y="27"/>
                        <a:pt x="20" y="32"/>
                      </a:cubicBezTo>
                      <a:cubicBezTo>
                        <a:pt x="20" y="32"/>
                        <a:pt x="19" y="33"/>
                        <a:pt x="19" y="33"/>
                      </a:cubicBezTo>
                      <a:cubicBezTo>
                        <a:pt x="19" y="34"/>
                        <a:pt x="18" y="34"/>
                        <a:pt x="18" y="34"/>
                      </a:cubicBezTo>
                      <a:cubicBezTo>
                        <a:pt x="18" y="34"/>
                        <a:pt x="18" y="35"/>
                        <a:pt x="18" y="35"/>
                      </a:cubicBezTo>
                      <a:cubicBezTo>
                        <a:pt x="16" y="33"/>
                        <a:pt x="15" y="31"/>
                        <a:pt x="13" y="28"/>
                      </a:cubicBezTo>
                      <a:cubicBezTo>
                        <a:pt x="16" y="28"/>
                        <a:pt x="19" y="25"/>
                        <a:pt x="20" y="23"/>
                      </a:cubicBezTo>
                      <a:cubicBezTo>
                        <a:pt x="22" y="21"/>
                        <a:pt x="22" y="18"/>
                        <a:pt x="21" y="15"/>
                      </a:cubicBezTo>
                      <a:cubicBezTo>
                        <a:pt x="18" y="9"/>
                        <a:pt x="9" y="14"/>
                        <a:pt x="5" y="18"/>
                      </a:cubicBezTo>
                      <a:cubicBezTo>
                        <a:pt x="3" y="16"/>
                        <a:pt x="2" y="14"/>
                        <a:pt x="0" y="13"/>
                      </a:cubicBezTo>
                      <a:cubicBezTo>
                        <a:pt x="0" y="12"/>
                        <a:pt x="0" y="12"/>
                        <a:pt x="0" y="12"/>
                      </a:cubicBezTo>
                      <a:cubicBezTo>
                        <a:pt x="1" y="13"/>
                        <a:pt x="2" y="13"/>
                        <a:pt x="3" y="13"/>
                      </a:cubicBezTo>
                      <a:cubicBezTo>
                        <a:pt x="9" y="8"/>
                        <a:pt x="19" y="0"/>
                        <a:pt x="27" y="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203"/>
                <p:cNvSpPr>
                  <a:spLocks/>
                </p:cNvSpPr>
                <p:nvPr/>
              </p:nvSpPr>
              <p:spPr bwMode="auto">
                <a:xfrm>
                  <a:off x="4174" y="1649"/>
                  <a:ext cx="52" cy="31"/>
                </a:xfrm>
                <a:custGeom>
                  <a:avLst/>
                  <a:gdLst>
                    <a:gd name="T0" fmla="*/ 21 w 22"/>
                    <a:gd name="T1" fmla="*/ 7 h 13"/>
                    <a:gd name="T2" fmla="*/ 22 w 22"/>
                    <a:gd name="T3" fmla="*/ 10 h 13"/>
                    <a:gd name="T4" fmla="*/ 7 w 22"/>
                    <a:gd name="T5" fmla="*/ 13 h 13"/>
                    <a:gd name="T6" fmla="*/ 5 w 22"/>
                    <a:gd name="T7" fmla="*/ 13 h 13"/>
                    <a:gd name="T8" fmla="*/ 3 w 22"/>
                    <a:gd name="T9" fmla="*/ 9 h 13"/>
                    <a:gd name="T10" fmla="*/ 2 w 22"/>
                    <a:gd name="T11" fmla="*/ 7 h 13"/>
                    <a:gd name="T12" fmla="*/ 1 w 22"/>
                    <a:gd name="T13" fmla="*/ 5 h 13"/>
                    <a:gd name="T14" fmla="*/ 1 w 22"/>
                    <a:gd name="T15" fmla="*/ 3 h 13"/>
                    <a:gd name="T16" fmla="*/ 0 w 22"/>
                    <a:gd name="T17" fmla="*/ 3 h 13"/>
                    <a:gd name="T18" fmla="*/ 0 w 22"/>
                    <a:gd name="T19" fmla="*/ 2 h 13"/>
                    <a:gd name="T20" fmla="*/ 2 w 22"/>
                    <a:gd name="T21" fmla="*/ 2 h 13"/>
                    <a:gd name="T22" fmla="*/ 17 w 22"/>
                    <a:gd name="T23" fmla="*/ 0 h 13"/>
                    <a:gd name="T24" fmla="*/ 18 w 22"/>
                    <a:gd name="T25" fmla="*/ 1 h 13"/>
                    <a:gd name="T26" fmla="*/ 21 w 22"/>
                    <a:gd name="T2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3">
                      <a:moveTo>
                        <a:pt x="21" y="7"/>
                      </a:moveTo>
                      <a:cubicBezTo>
                        <a:pt x="21" y="8"/>
                        <a:pt x="22" y="9"/>
                        <a:pt x="22" y="10"/>
                      </a:cubicBezTo>
                      <a:cubicBezTo>
                        <a:pt x="18" y="12"/>
                        <a:pt x="13" y="13"/>
                        <a:pt x="7" y="13"/>
                      </a:cubicBezTo>
                      <a:cubicBezTo>
                        <a:pt x="6" y="13"/>
                        <a:pt x="6" y="13"/>
                        <a:pt x="5" y="13"/>
                      </a:cubicBezTo>
                      <a:cubicBezTo>
                        <a:pt x="4" y="12"/>
                        <a:pt x="3" y="11"/>
                        <a:pt x="3" y="9"/>
                      </a:cubicBezTo>
                      <a:cubicBezTo>
                        <a:pt x="2" y="9"/>
                        <a:pt x="2" y="8"/>
                        <a:pt x="2" y="7"/>
                      </a:cubicBezTo>
                      <a:cubicBezTo>
                        <a:pt x="2" y="6"/>
                        <a:pt x="2" y="5"/>
                        <a:pt x="1" y="5"/>
                      </a:cubicBezTo>
                      <a:cubicBezTo>
                        <a:pt x="1" y="4"/>
                        <a:pt x="1" y="4"/>
                        <a:pt x="1" y="3"/>
                      </a:cubicBezTo>
                      <a:cubicBezTo>
                        <a:pt x="1" y="3"/>
                        <a:pt x="0" y="3"/>
                        <a:pt x="0" y="3"/>
                      </a:cubicBezTo>
                      <a:cubicBezTo>
                        <a:pt x="0" y="2"/>
                        <a:pt x="0" y="2"/>
                        <a:pt x="0" y="2"/>
                      </a:cubicBezTo>
                      <a:cubicBezTo>
                        <a:pt x="1" y="2"/>
                        <a:pt x="1" y="2"/>
                        <a:pt x="2" y="2"/>
                      </a:cubicBezTo>
                      <a:cubicBezTo>
                        <a:pt x="7" y="2"/>
                        <a:pt x="12" y="2"/>
                        <a:pt x="17" y="0"/>
                      </a:cubicBezTo>
                      <a:cubicBezTo>
                        <a:pt x="17" y="0"/>
                        <a:pt x="17" y="1"/>
                        <a:pt x="18" y="1"/>
                      </a:cubicBezTo>
                      <a:cubicBezTo>
                        <a:pt x="19" y="3"/>
                        <a:pt x="20" y="5"/>
                        <a:pt x="21"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204"/>
                <p:cNvSpPr>
                  <a:spLocks/>
                </p:cNvSpPr>
                <p:nvPr/>
              </p:nvSpPr>
              <p:spPr bwMode="auto">
                <a:xfrm>
                  <a:off x="4122" y="1817"/>
                  <a:ext cx="55" cy="57"/>
                </a:xfrm>
                <a:custGeom>
                  <a:avLst/>
                  <a:gdLst>
                    <a:gd name="T0" fmla="*/ 23 w 23"/>
                    <a:gd name="T1" fmla="*/ 11 h 24"/>
                    <a:gd name="T2" fmla="*/ 20 w 23"/>
                    <a:gd name="T3" fmla="*/ 18 h 24"/>
                    <a:gd name="T4" fmla="*/ 6 w 23"/>
                    <a:gd name="T5" fmla="*/ 17 h 24"/>
                    <a:gd name="T6" fmla="*/ 0 w 23"/>
                    <a:gd name="T7" fmla="*/ 10 h 24"/>
                    <a:gd name="T8" fmla="*/ 4 w 23"/>
                    <a:gd name="T9" fmla="*/ 8 h 24"/>
                    <a:gd name="T10" fmla="*/ 5 w 23"/>
                    <a:gd name="T11" fmla="*/ 8 h 24"/>
                    <a:gd name="T12" fmla="*/ 17 w 23"/>
                    <a:gd name="T13" fmla="*/ 16 h 24"/>
                    <a:gd name="T14" fmla="*/ 19 w 23"/>
                    <a:gd name="T15" fmla="*/ 9 h 24"/>
                    <a:gd name="T16" fmla="*/ 17 w 23"/>
                    <a:gd name="T17" fmla="*/ 4 h 24"/>
                    <a:gd name="T18" fmla="*/ 15 w 23"/>
                    <a:gd name="T19" fmla="*/ 2 h 24"/>
                    <a:gd name="T20" fmla="*/ 19 w 23"/>
                    <a:gd name="T21" fmla="*/ 0 h 24"/>
                    <a:gd name="T22" fmla="*/ 23 w 23"/>
                    <a:gd name="T23"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4">
                      <a:moveTo>
                        <a:pt x="23" y="11"/>
                      </a:moveTo>
                      <a:cubicBezTo>
                        <a:pt x="23" y="13"/>
                        <a:pt x="22" y="16"/>
                        <a:pt x="20" y="18"/>
                      </a:cubicBezTo>
                      <a:cubicBezTo>
                        <a:pt x="15" y="24"/>
                        <a:pt x="10" y="21"/>
                        <a:pt x="6" y="17"/>
                      </a:cubicBezTo>
                      <a:cubicBezTo>
                        <a:pt x="3" y="15"/>
                        <a:pt x="2" y="12"/>
                        <a:pt x="0" y="10"/>
                      </a:cubicBezTo>
                      <a:cubicBezTo>
                        <a:pt x="2" y="10"/>
                        <a:pt x="3" y="9"/>
                        <a:pt x="4" y="8"/>
                      </a:cubicBezTo>
                      <a:cubicBezTo>
                        <a:pt x="4" y="8"/>
                        <a:pt x="4" y="8"/>
                        <a:pt x="5" y="8"/>
                      </a:cubicBezTo>
                      <a:cubicBezTo>
                        <a:pt x="6" y="13"/>
                        <a:pt x="12" y="20"/>
                        <a:pt x="17" y="16"/>
                      </a:cubicBezTo>
                      <a:cubicBezTo>
                        <a:pt x="19" y="15"/>
                        <a:pt x="20" y="12"/>
                        <a:pt x="19" y="9"/>
                      </a:cubicBezTo>
                      <a:cubicBezTo>
                        <a:pt x="19" y="7"/>
                        <a:pt x="18" y="6"/>
                        <a:pt x="17" y="4"/>
                      </a:cubicBezTo>
                      <a:cubicBezTo>
                        <a:pt x="16" y="4"/>
                        <a:pt x="16" y="3"/>
                        <a:pt x="15" y="2"/>
                      </a:cubicBezTo>
                      <a:cubicBezTo>
                        <a:pt x="16" y="1"/>
                        <a:pt x="17" y="1"/>
                        <a:pt x="19" y="0"/>
                      </a:cubicBezTo>
                      <a:cubicBezTo>
                        <a:pt x="21" y="3"/>
                        <a:pt x="23" y="7"/>
                        <a:pt x="23" y="1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406"/>
              <p:cNvGrpSpPr>
                <a:grpSpLocks/>
              </p:cNvGrpSpPr>
              <p:nvPr/>
            </p:nvGrpSpPr>
            <p:grpSpPr bwMode="auto">
              <a:xfrm>
                <a:off x="3169" y="161"/>
                <a:ext cx="1301" cy="2226"/>
                <a:chOff x="3169" y="161"/>
                <a:chExt cx="1301" cy="2226"/>
              </a:xfrm>
            </p:grpSpPr>
            <p:sp>
              <p:nvSpPr>
                <p:cNvPr id="436" name="Freeform 206"/>
                <p:cNvSpPr>
                  <a:spLocks/>
                </p:cNvSpPr>
                <p:nvPr/>
              </p:nvSpPr>
              <p:spPr bwMode="auto">
                <a:xfrm>
                  <a:off x="4321" y="1034"/>
                  <a:ext cx="43" cy="38"/>
                </a:xfrm>
                <a:custGeom>
                  <a:avLst/>
                  <a:gdLst>
                    <a:gd name="T0" fmla="*/ 14 w 18"/>
                    <a:gd name="T1" fmla="*/ 5 h 16"/>
                    <a:gd name="T2" fmla="*/ 18 w 18"/>
                    <a:gd name="T3" fmla="*/ 7 h 16"/>
                    <a:gd name="T4" fmla="*/ 9 w 18"/>
                    <a:gd name="T5" fmla="*/ 16 h 16"/>
                    <a:gd name="T6" fmla="*/ 0 w 18"/>
                    <a:gd name="T7" fmla="*/ 12 h 16"/>
                    <a:gd name="T8" fmla="*/ 4 w 18"/>
                    <a:gd name="T9" fmla="*/ 0 h 16"/>
                    <a:gd name="T10" fmla="*/ 14 w 18"/>
                    <a:gd name="T11" fmla="*/ 5 h 16"/>
                  </a:gdLst>
                  <a:ahLst/>
                  <a:cxnLst>
                    <a:cxn ang="0">
                      <a:pos x="T0" y="T1"/>
                    </a:cxn>
                    <a:cxn ang="0">
                      <a:pos x="T2" y="T3"/>
                    </a:cxn>
                    <a:cxn ang="0">
                      <a:pos x="T4" y="T5"/>
                    </a:cxn>
                    <a:cxn ang="0">
                      <a:pos x="T6" y="T7"/>
                    </a:cxn>
                    <a:cxn ang="0">
                      <a:pos x="T8" y="T9"/>
                    </a:cxn>
                    <a:cxn ang="0">
                      <a:pos x="T10" y="T11"/>
                    </a:cxn>
                  </a:cxnLst>
                  <a:rect l="0" t="0" r="r" b="b"/>
                  <a:pathLst>
                    <a:path w="18" h="16">
                      <a:moveTo>
                        <a:pt x="14" y="5"/>
                      </a:moveTo>
                      <a:cubicBezTo>
                        <a:pt x="15" y="5"/>
                        <a:pt x="17" y="6"/>
                        <a:pt x="18" y="7"/>
                      </a:cubicBezTo>
                      <a:cubicBezTo>
                        <a:pt x="14" y="10"/>
                        <a:pt x="12" y="13"/>
                        <a:pt x="9" y="16"/>
                      </a:cubicBezTo>
                      <a:cubicBezTo>
                        <a:pt x="6" y="15"/>
                        <a:pt x="3" y="13"/>
                        <a:pt x="0" y="12"/>
                      </a:cubicBezTo>
                      <a:cubicBezTo>
                        <a:pt x="2" y="8"/>
                        <a:pt x="3" y="4"/>
                        <a:pt x="4" y="0"/>
                      </a:cubicBezTo>
                      <a:cubicBezTo>
                        <a:pt x="8" y="1"/>
                        <a:pt x="11" y="3"/>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207"/>
                <p:cNvSpPr>
                  <a:spLocks/>
                </p:cNvSpPr>
                <p:nvPr/>
              </p:nvSpPr>
              <p:spPr bwMode="auto">
                <a:xfrm>
                  <a:off x="4359" y="750"/>
                  <a:ext cx="55" cy="61"/>
                </a:xfrm>
                <a:custGeom>
                  <a:avLst/>
                  <a:gdLst>
                    <a:gd name="T0" fmla="*/ 23 w 23"/>
                    <a:gd name="T1" fmla="*/ 22 h 26"/>
                    <a:gd name="T2" fmla="*/ 3 w 23"/>
                    <a:gd name="T3" fmla="*/ 26 h 26"/>
                    <a:gd name="T4" fmla="*/ 7 w 23"/>
                    <a:gd name="T5" fmla="*/ 13 h 26"/>
                    <a:gd name="T6" fmla="*/ 0 w 23"/>
                    <a:gd name="T7" fmla="*/ 1 h 26"/>
                    <a:gd name="T8" fmla="*/ 0 w 23"/>
                    <a:gd name="T9" fmla="*/ 0 h 26"/>
                    <a:gd name="T10" fmla="*/ 2 w 23"/>
                    <a:gd name="T11" fmla="*/ 2 h 26"/>
                    <a:gd name="T12" fmla="*/ 10 w 23"/>
                    <a:gd name="T13" fmla="*/ 9 h 26"/>
                    <a:gd name="T14" fmla="*/ 23 w 23"/>
                    <a:gd name="T15" fmla="*/ 2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6">
                      <a:moveTo>
                        <a:pt x="23" y="22"/>
                      </a:moveTo>
                      <a:cubicBezTo>
                        <a:pt x="17" y="19"/>
                        <a:pt x="10" y="22"/>
                        <a:pt x="3" y="26"/>
                      </a:cubicBezTo>
                      <a:cubicBezTo>
                        <a:pt x="5" y="22"/>
                        <a:pt x="8" y="18"/>
                        <a:pt x="7" y="13"/>
                      </a:cubicBezTo>
                      <a:cubicBezTo>
                        <a:pt x="6" y="8"/>
                        <a:pt x="3" y="4"/>
                        <a:pt x="0" y="1"/>
                      </a:cubicBezTo>
                      <a:cubicBezTo>
                        <a:pt x="0" y="0"/>
                        <a:pt x="0" y="0"/>
                        <a:pt x="0" y="0"/>
                      </a:cubicBezTo>
                      <a:cubicBezTo>
                        <a:pt x="1" y="1"/>
                        <a:pt x="1" y="1"/>
                        <a:pt x="2" y="2"/>
                      </a:cubicBezTo>
                      <a:cubicBezTo>
                        <a:pt x="5" y="4"/>
                        <a:pt x="7" y="7"/>
                        <a:pt x="10" y="9"/>
                      </a:cubicBezTo>
                      <a:cubicBezTo>
                        <a:pt x="15" y="13"/>
                        <a:pt x="19" y="17"/>
                        <a:pt x="23" y="2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208"/>
                <p:cNvSpPr>
                  <a:spLocks/>
                </p:cNvSpPr>
                <p:nvPr/>
              </p:nvSpPr>
              <p:spPr bwMode="auto">
                <a:xfrm>
                  <a:off x="4032" y="2243"/>
                  <a:ext cx="40" cy="38"/>
                </a:xfrm>
                <a:custGeom>
                  <a:avLst/>
                  <a:gdLst>
                    <a:gd name="T0" fmla="*/ 16 w 17"/>
                    <a:gd name="T1" fmla="*/ 9 h 16"/>
                    <a:gd name="T2" fmla="*/ 13 w 17"/>
                    <a:gd name="T3" fmla="*/ 14 h 16"/>
                    <a:gd name="T4" fmla="*/ 6 w 17"/>
                    <a:gd name="T5" fmla="*/ 14 h 16"/>
                    <a:gd name="T6" fmla="*/ 2 w 17"/>
                    <a:gd name="T7" fmla="*/ 12 h 16"/>
                    <a:gd name="T8" fmla="*/ 1 w 17"/>
                    <a:gd name="T9" fmla="*/ 13 h 16"/>
                    <a:gd name="T10" fmla="*/ 0 w 17"/>
                    <a:gd name="T11" fmla="*/ 12 h 16"/>
                    <a:gd name="T12" fmla="*/ 7 w 17"/>
                    <a:gd name="T13" fmla="*/ 4 h 16"/>
                    <a:gd name="T14" fmla="*/ 6 w 17"/>
                    <a:gd name="T15" fmla="*/ 0 h 16"/>
                    <a:gd name="T16" fmla="*/ 6 w 17"/>
                    <a:gd name="T17" fmla="*/ 0 h 16"/>
                    <a:gd name="T18" fmla="*/ 10 w 17"/>
                    <a:gd name="T19" fmla="*/ 1 h 16"/>
                    <a:gd name="T20" fmla="*/ 10 w 17"/>
                    <a:gd name="T21" fmla="*/ 2 h 16"/>
                    <a:gd name="T22" fmla="*/ 14 w 17"/>
                    <a:gd name="T23" fmla="*/ 5 h 16"/>
                    <a:gd name="T24" fmla="*/ 16 w 17"/>
                    <a:gd name="T2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16" y="9"/>
                      </a:moveTo>
                      <a:cubicBezTo>
                        <a:pt x="17" y="12"/>
                        <a:pt x="16" y="14"/>
                        <a:pt x="13" y="14"/>
                      </a:cubicBezTo>
                      <a:cubicBezTo>
                        <a:pt x="9" y="16"/>
                        <a:pt x="10" y="15"/>
                        <a:pt x="6" y="14"/>
                      </a:cubicBezTo>
                      <a:cubicBezTo>
                        <a:pt x="5" y="13"/>
                        <a:pt x="4" y="13"/>
                        <a:pt x="2" y="12"/>
                      </a:cubicBezTo>
                      <a:cubicBezTo>
                        <a:pt x="2" y="12"/>
                        <a:pt x="1" y="12"/>
                        <a:pt x="1" y="13"/>
                      </a:cubicBezTo>
                      <a:cubicBezTo>
                        <a:pt x="0" y="12"/>
                        <a:pt x="0" y="12"/>
                        <a:pt x="0" y="12"/>
                      </a:cubicBezTo>
                      <a:cubicBezTo>
                        <a:pt x="2" y="10"/>
                        <a:pt x="5" y="7"/>
                        <a:pt x="7" y="4"/>
                      </a:cubicBezTo>
                      <a:cubicBezTo>
                        <a:pt x="8" y="3"/>
                        <a:pt x="7" y="1"/>
                        <a:pt x="6" y="0"/>
                      </a:cubicBezTo>
                      <a:cubicBezTo>
                        <a:pt x="6" y="0"/>
                        <a:pt x="6" y="0"/>
                        <a:pt x="6" y="0"/>
                      </a:cubicBezTo>
                      <a:cubicBezTo>
                        <a:pt x="7" y="0"/>
                        <a:pt x="8" y="1"/>
                        <a:pt x="10" y="1"/>
                      </a:cubicBezTo>
                      <a:cubicBezTo>
                        <a:pt x="10" y="1"/>
                        <a:pt x="10" y="2"/>
                        <a:pt x="10" y="2"/>
                      </a:cubicBezTo>
                      <a:cubicBezTo>
                        <a:pt x="11" y="3"/>
                        <a:pt x="12" y="4"/>
                        <a:pt x="14" y="5"/>
                      </a:cubicBezTo>
                      <a:cubicBezTo>
                        <a:pt x="15" y="6"/>
                        <a:pt x="16" y="8"/>
                        <a:pt x="16"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209"/>
                <p:cNvSpPr>
                  <a:spLocks/>
                </p:cNvSpPr>
                <p:nvPr/>
              </p:nvSpPr>
              <p:spPr bwMode="auto">
                <a:xfrm>
                  <a:off x="4333" y="558"/>
                  <a:ext cx="121" cy="102"/>
                </a:xfrm>
                <a:custGeom>
                  <a:avLst/>
                  <a:gdLst>
                    <a:gd name="T0" fmla="*/ 47 w 51"/>
                    <a:gd name="T1" fmla="*/ 43 h 43"/>
                    <a:gd name="T2" fmla="*/ 44 w 51"/>
                    <a:gd name="T3" fmla="*/ 41 h 43"/>
                    <a:gd name="T4" fmla="*/ 11 w 51"/>
                    <a:gd name="T5" fmla="*/ 38 h 43"/>
                    <a:gd name="T6" fmla="*/ 2 w 51"/>
                    <a:gd name="T7" fmla="*/ 14 h 43"/>
                    <a:gd name="T8" fmla="*/ 0 w 51"/>
                    <a:gd name="T9" fmla="*/ 12 h 43"/>
                    <a:gd name="T10" fmla="*/ 0 w 51"/>
                    <a:gd name="T11" fmla="*/ 12 h 43"/>
                    <a:gd name="T12" fmla="*/ 3 w 51"/>
                    <a:gd name="T13" fmla="*/ 12 h 43"/>
                    <a:gd name="T14" fmla="*/ 47 w 51"/>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43">
                      <a:moveTo>
                        <a:pt x="47" y="43"/>
                      </a:moveTo>
                      <a:cubicBezTo>
                        <a:pt x="46" y="42"/>
                        <a:pt x="45" y="42"/>
                        <a:pt x="44" y="41"/>
                      </a:cubicBezTo>
                      <a:cubicBezTo>
                        <a:pt x="34" y="34"/>
                        <a:pt x="22" y="34"/>
                        <a:pt x="11" y="38"/>
                      </a:cubicBezTo>
                      <a:cubicBezTo>
                        <a:pt x="13" y="29"/>
                        <a:pt x="9" y="19"/>
                        <a:pt x="2" y="14"/>
                      </a:cubicBezTo>
                      <a:cubicBezTo>
                        <a:pt x="1" y="13"/>
                        <a:pt x="0" y="13"/>
                        <a:pt x="0" y="12"/>
                      </a:cubicBezTo>
                      <a:cubicBezTo>
                        <a:pt x="0" y="12"/>
                        <a:pt x="0" y="12"/>
                        <a:pt x="0" y="12"/>
                      </a:cubicBezTo>
                      <a:cubicBezTo>
                        <a:pt x="1" y="13"/>
                        <a:pt x="2" y="13"/>
                        <a:pt x="3" y="12"/>
                      </a:cubicBezTo>
                      <a:cubicBezTo>
                        <a:pt x="25" y="0"/>
                        <a:pt x="51" y="18"/>
                        <a:pt x="47" y="4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210"/>
                <p:cNvSpPr>
                  <a:spLocks/>
                </p:cNvSpPr>
                <p:nvPr/>
              </p:nvSpPr>
              <p:spPr bwMode="auto">
                <a:xfrm>
                  <a:off x="4226" y="1438"/>
                  <a:ext cx="38" cy="34"/>
                </a:xfrm>
                <a:custGeom>
                  <a:avLst/>
                  <a:gdLst>
                    <a:gd name="T0" fmla="*/ 16 w 16"/>
                    <a:gd name="T1" fmla="*/ 8 h 14"/>
                    <a:gd name="T2" fmla="*/ 11 w 16"/>
                    <a:gd name="T3" fmla="*/ 11 h 14"/>
                    <a:gd name="T4" fmla="*/ 7 w 16"/>
                    <a:gd name="T5" fmla="*/ 14 h 14"/>
                    <a:gd name="T6" fmla="*/ 7 w 16"/>
                    <a:gd name="T7" fmla="*/ 14 h 14"/>
                    <a:gd name="T8" fmla="*/ 0 w 16"/>
                    <a:gd name="T9" fmla="*/ 6 h 14"/>
                    <a:gd name="T10" fmla="*/ 5 w 16"/>
                    <a:gd name="T11" fmla="*/ 3 h 14"/>
                    <a:gd name="T12" fmla="*/ 7 w 16"/>
                    <a:gd name="T13" fmla="*/ 2 h 14"/>
                    <a:gd name="T14" fmla="*/ 7 w 16"/>
                    <a:gd name="T15" fmla="*/ 1 h 14"/>
                    <a:gd name="T16" fmla="*/ 9 w 16"/>
                    <a:gd name="T17" fmla="*/ 0 h 14"/>
                    <a:gd name="T18" fmla="*/ 9 w 16"/>
                    <a:gd name="T19" fmla="*/ 0 h 14"/>
                    <a:gd name="T20" fmla="*/ 16 w 16"/>
                    <a:gd name="T2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4">
                      <a:moveTo>
                        <a:pt x="16" y="8"/>
                      </a:moveTo>
                      <a:cubicBezTo>
                        <a:pt x="14" y="9"/>
                        <a:pt x="13" y="10"/>
                        <a:pt x="11" y="11"/>
                      </a:cubicBezTo>
                      <a:cubicBezTo>
                        <a:pt x="10" y="12"/>
                        <a:pt x="8" y="13"/>
                        <a:pt x="7" y="14"/>
                      </a:cubicBezTo>
                      <a:cubicBezTo>
                        <a:pt x="7" y="14"/>
                        <a:pt x="7" y="14"/>
                        <a:pt x="7" y="14"/>
                      </a:cubicBezTo>
                      <a:cubicBezTo>
                        <a:pt x="4" y="11"/>
                        <a:pt x="2" y="8"/>
                        <a:pt x="0" y="6"/>
                      </a:cubicBezTo>
                      <a:cubicBezTo>
                        <a:pt x="1" y="5"/>
                        <a:pt x="3" y="4"/>
                        <a:pt x="5" y="3"/>
                      </a:cubicBezTo>
                      <a:cubicBezTo>
                        <a:pt x="5" y="2"/>
                        <a:pt x="6" y="2"/>
                        <a:pt x="7" y="2"/>
                      </a:cubicBezTo>
                      <a:cubicBezTo>
                        <a:pt x="7" y="2"/>
                        <a:pt x="7" y="2"/>
                        <a:pt x="7" y="1"/>
                      </a:cubicBezTo>
                      <a:cubicBezTo>
                        <a:pt x="8" y="1"/>
                        <a:pt x="8" y="1"/>
                        <a:pt x="9" y="0"/>
                      </a:cubicBezTo>
                      <a:cubicBezTo>
                        <a:pt x="9" y="0"/>
                        <a:pt x="9" y="0"/>
                        <a:pt x="9" y="0"/>
                      </a:cubicBezTo>
                      <a:cubicBezTo>
                        <a:pt x="12" y="3"/>
                        <a:pt x="14" y="5"/>
                        <a:pt x="16"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211"/>
                <p:cNvSpPr>
                  <a:spLocks/>
                </p:cNvSpPr>
                <p:nvPr/>
              </p:nvSpPr>
              <p:spPr bwMode="auto">
                <a:xfrm>
                  <a:off x="4371" y="826"/>
                  <a:ext cx="26" cy="33"/>
                </a:xfrm>
                <a:custGeom>
                  <a:avLst/>
                  <a:gdLst>
                    <a:gd name="T0" fmla="*/ 11 w 11"/>
                    <a:gd name="T1" fmla="*/ 6 h 14"/>
                    <a:gd name="T2" fmla="*/ 4 w 11"/>
                    <a:gd name="T3" fmla="*/ 14 h 14"/>
                    <a:gd name="T4" fmla="*/ 0 w 11"/>
                    <a:gd name="T5" fmla="*/ 8 h 14"/>
                    <a:gd name="T6" fmla="*/ 11 w 11"/>
                    <a:gd name="T7" fmla="*/ 6 h 14"/>
                  </a:gdLst>
                  <a:ahLst/>
                  <a:cxnLst>
                    <a:cxn ang="0">
                      <a:pos x="T0" y="T1"/>
                    </a:cxn>
                    <a:cxn ang="0">
                      <a:pos x="T2" y="T3"/>
                    </a:cxn>
                    <a:cxn ang="0">
                      <a:pos x="T4" y="T5"/>
                    </a:cxn>
                    <a:cxn ang="0">
                      <a:pos x="T6" y="T7"/>
                    </a:cxn>
                  </a:cxnLst>
                  <a:rect l="0" t="0" r="r" b="b"/>
                  <a:pathLst>
                    <a:path w="11" h="14">
                      <a:moveTo>
                        <a:pt x="11" y="6"/>
                      </a:moveTo>
                      <a:cubicBezTo>
                        <a:pt x="11" y="11"/>
                        <a:pt x="6" y="11"/>
                        <a:pt x="4" y="14"/>
                      </a:cubicBezTo>
                      <a:cubicBezTo>
                        <a:pt x="3" y="12"/>
                        <a:pt x="1" y="10"/>
                        <a:pt x="0" y="8"/>
                      </a:cubicBezTo>
                      <a:cubicBezTo>
                        <a:pt x="2" y="6"/>
                        <a:pt x="11" y="0"/>
                        <a:pt x="11"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212"/>
                <p:cNvSpPr>
                  <a:spLocks/>
                </p:cNvSpPr>
                <p:nvPr/>
              </p:nvSpPr>
              <p:spPr bwMode="auto">
                <a:xfrm>
                  <a:off x="4136" y="1826"/>
                  <a:ext cx="29" cy="34"/>
                </a:xfrm>
                <a:custGeom>
                  <a:avLst/>
                  <a:gdLst>
                    <a:gd name="T0" fmla="*/ 6 w 12"/>
                    <a:gd name="T1" fmla="*/ 0 h 14"/>
                    <a:gd name="T2" fmla="*/ 10 w 12"/>
                    <a:gd name="T3" fmla="*/ 9 h 14"/>
                    <a:gd name="T4" fmla="*/ 0 w 12"/>
                    <a:gd name="T5" fmla="*/ 3 h 14"/>
                    <a:gd name="T6" fmla="*/ 6 w 12"/>
                    <a:gd name="T7" fmla="*/ 0 h 14"/>
                  </a:gdLst>
                  <a:ahLst/>
                  <a:cxnLst>
                    <a:cxn ang="0">
                      <a:pos x="T0" y="T1"/>
                    </a:cxn>
                    <a:cxn ang="0">
                      <a:pos x="T2" y="T3"/>
                    </a:cxn>
                    <a:cxn ang="0">
                      <a:pos x="T4" y="T5"/>
                    </a:cxn>
                    <a:cxn ang="0">
                      <a:pos x="T6" y="T7"/>
                    </a:cxn>
                  </a:cxnLst>
                  <a:rect l="0" t="0" r="r" b="b"/>
                  <a:pathLst>
                    <a:path w="12" h="14">
                      <a:moveTo>
                        <a:pt x="6" y="0"/>
                      </a:moveTo>
                      <a:cubicBezTo>
                        <a:pt x="8" y="3"/>
                        <a:pt x="12" y="6"/>
                        <a:pt x="10" y="9"/>
                      </a:cubicBezTo>
                      <a:cubicBezTo>
                        <a:pt x="7" y="14"/>
                        <a:pt x="3" y="6"/>
                        <a:pt x="0" y="3"/>
                      </a:cubicBezTo>
                      <a:cubicBezTo>
                        <a:pt x="2" y="2"/>
                        <a:pt x="4" y="1"/>
                        <a:pt x="6"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213"/>
                <p:cNvSpPr>
                  <a:spLocks/>
                </p:cNvSpPr>
                <p:nvPr/>
              </p:nvSpPr>
              <p:spPr bwMode="auto">
                <a:xfrm>
                  <a:off x="4241" y="1308"/>
                  <a:ext cx="42" cy="26"/>
                </a:xfrm>
                <a:custGeom>
                  <a:avLst/>
                  <a:gdLst>
                    <a:gd name="T0" fmla="*/ 16 w 18"/>
                    <a:gd name="T1" fmla="*/ 5 h 11"/>
                    <a:gd name="T2" fmla="*/ 18 w 18"/>
                    <a:gd name="T3" fmla="*/ 8 h 11"/>
                    <a:gd name="T4" fmla="*/ 9 w 18"/>
                    <a:gd name="T5" fmla="*/ 10 h 11"/>
                    <a:gd name="T6" fmla="*/ 4 w 18"/>
                    <a:gd name="T7" fmla="*/ 11 h 11"/>
                    <a:gd name="T8" fmla="*/ 3 w 18"/>
                    <a:gd name="T9" fmla="*/ 7 h 11"/>
                    <a:gd name="T10" fmla="*/ 2 w 18"/>
                    <a:gd name="T11" fmla="*/ 4 h 11"/>
                    <a:gd name="T12" fmla="*/ 0 w 18"/>
                    <a:gd name="T13" fmla="*/ 2 h 11"/>
                    <a:gd name="T14" fmla="*/ 13 w 18"/>
                    <a:gd name="T15" fmla="*/ 0 h 11"/>
                    <a:gd name="T16" fmla="*/ 16 w 1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6" y="5"/>
                      </a:moveTo>
                      <a:cubicBezTo>
                        <a:pt x="17" y="6"/>
                        <a:pt x="17" y="7"/>
                        <a:pt x="18" y="8"/>
                      </a:cubicBezTo>
                      <a:cubicBezTo>
                        <a:pt x="15" y="9"/>
                        <a:pt x="12" y="10"/>
                        <a:pt x="9" y="10"/>
                      </a:cubicBezTo>
                      <a:cubicBezTo>
                        <a:pt x="8" y="11"/>
                        <a:pt x="6" y="11"/>
                        <a:pt x="4" y="11"/>
                      </a:cubicBezTo>
                      <a:cubicBezTo>
                        <a:pt x="4" y="9"/>
                        <a:pt x="3" y="8"/>
                        <a:pt x="3" y="7"/>
                      </a:cubicBezTo>
                      <a:cubicBezTo>
                        <a:pt x="2" y="6"/>
                        <a:pt x="2" y="5"/>
                        <a:pt x="2" y="4"/>
                      </a:cubicBezTo>
                      <a:cubicBezTo>
                        <a:pt x="1" y="3"/>
                        <a:pt x="1" y="3"/>
                        <a:pt x="0" y="2"/>
                      </a:cubicBezTo>
                      <a:cubicBezTo>
                        <a:pt x="5" y="1"/>
                        <a:pt x="9" y="1"/>
                        <a:pt x="13" y="0"/>
                      </a:cubicBezTo>
                      <a:cubicBezTo>
                        <a:pt x="14" y="2"/>
                        <a:pt x="15" y="3"/>
                        <a:pt x="16"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214"/>
                <p:cNvSpPr>
                  <a:spLocks/>
                </p:cNvSpPr>
                <p:nvPr/>
              </p:nvSpPr>
              <p:spPr bwMode="auto">
                <a:xfrm>
                  <a:off x="4124" y="1864"/>
                  <a:ext cx="27" cy="26"/>
                </a:xfrm>
                <a:custGeom>
                  <a:avLst/>
                  <a:gdLst>
                    <a:gd name="T0" fmla="*/ 2 w 11"/>
                    <a:gd name="T1" fmla="*/ 0 h 11"/>
                    <a:gd name="T2" fmla="*/ 11 w 11"/>
                    <a:gd name="T3" fmla="*/ 5 h 11"/>
                    <a:gd name="T4" fmla="*/ 0 w 11"/>
                    <a:gd name="T5" fmla="*/ 11 h 11"/>
                    <a:gd name="T6" fmla="*/ 1 w 11"/>
                    <a:gd name="T7" fmla="*/ 9 h 11"/>
                    <a:gd name="T8" fmla="*/ 2 w 11"/>
                    <a:gd name="T9" fmla="*/ 0 h 11"/>
                  </a:gdLst>
                  <a:ahLst/>
                  <a:cxnLst>
                    <a:cxn ang="0">
                      <a:pos x="T0" y="T1"/>
                    </a:cxn>
                    <a:cxn ang="0">
                      <a:pos x="T2" y="T3"/>
                    </a:cxn>
                    <a:cxn ang="0">
                      <a:pos x="T4" y="T5"/>
                    </a:cxn>
                    <a:cxn ang="0">
                      <a:pos x="T6" y="T7"/>
                    </a:cxn>
                    <a:cxn ang="0">
                      <a:pos x="T8" y="T9"/>
                    </a:cxn>
                  </a:cxnLst>
                  <a:rect l="0" t="0" r="r" b="b"/>
                  <a:pathLst>
                    <a:path w="11" h="11">
                      <a:moveTo>
                        <a:pt x="2" y="0"/>
                      </a:moveTo>
                      <a:cubicBezTo>
                        <a:pt x="4" y="3"/>
                        <a:pt x="8" y="5"/>
                        <a:pt x="11" y="5"/>
                      </a:cubicBezTo>
                      <a:cubicBezTo>
                        <a:pt x="8" y="7"/>
                        <a:pt x="4" y="9"/>
                        <a:pt x="0" y="11"/>
                      </a:cubicBezTo>
                      <a:cubicBezTo>
                        <a:pt x="0" y="10"/>
                        <a:pt x="0" y="10"/>
                        <a:pt x="1" y="9"/>
                      </a:cubicBezTo>
                      <a:cubicBezTo>
                        <a:pt x="2" y="6"/>
                        <a:pt x="2" y="3"/>
                        <a:pt x="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215"/>
                <p:cNvSpPr>
                  <a:spLocks/>
                </p:cNvSpPr>
                <p:nvPr/>
              </p:nvSpPr>
              <p:spPr bwMode="auto">
                <a:xfrm>
                  <a:off x="4025" y="1897"/>
                  <a:ext cx="126" cy="78"/>
                </a:xfrm>
                <a:custGeom>
                  <a:avLst/>
                  <a:gdLst>
                    <a:gd name="T0" fmla="*/ 46 w 53"/>
                    <a:gd name="T1" fmla="*/ 6 h 33"/>
                    <a:gd name="T2" fmla="*/ 32 w 53"/>
                    <a:gd name="T3" fmla="*/ 31 h 33"/>
                    <a:gd name="T4" fmla="*/ 0 w 53"/>
                    <a:gd name="T5" fmla="*/ 18 h 33"/>
                    <a:gd name="T6" fmla="*/ 0 w 53"/>
                    <a:gd name="T7" fmla="*/ 18 h 33"/>
                    <a:gd name="T8" fmla="*/ 46 w 53"/>
                    <a:gd name="T9" fmla="*/ 0 h 33"/>
                    <a:gd name="T10" fmla="*/ 47 w 53"/>
                    <a:gd name="T11" fmla="*/ 2 h 33"/>
                    <a:gd name="T12" fmla="*/ 46 w 53"/>
                    <a:gd name="T13" fmla="*/ 6 h 33"/>
                  </a:gdLst>
                  <a:ahLst/>
                  <a:cxnLst>
                    <a:cxn ang="0">
                      <a:pos x="T0" y="T1"/>
                    </a:cxn>
                    <a:cxn ang="0">
                      <a:pos x="T2" y="T3"/>
                    </a:cxn>
                    <a:cxn ang="0">
                      <a:pos x="T4" y="T5"/>
                    </a:cxn>
                    <a:cxn ang="0">
                      <a:pos x="T6" y="T7"/>
                    </a:cxn>
                    <a:cxn ang="0">
                      <a:pos x="T8" y="T9"/>
                    </a:cxn>
                    <a:cxn ang="0">
                      <a:pos x="T10" y="T11"/>
                    </a:cxn>
                    <a:cxn ang="0">
                      <a:pos x="T12" y="T13"/>
                    </a:cxn>
                  </a:cxnLst>
                  <a:rect l="0" t="0" r="r" b="b"/>
                  <a:pathLst>
                    <a:path w="53" h="33">
                      <a:moveTo>
                        <a:pt x="46" y="6"/>
                      </a:moveTo>
                      <a:cubicBezTo>
                        <a:pt x="53" y="17"/>
                        <a:pt x="44" y="29"/>
                        <a:pt x="32" y="31"/>
                      </a:cubicBezTo>
                      <a:cubicBezTo>
                        <a:pt x="20" y="33"/>
                        <a:pt x="9" y="26"/>
                        <a:pt x="0" y="18"/>
                      </a:cubicBezTo>
                      <a:cubicBezTo>
                        <a:pt x="0" y="18"/>
                        <a:pt x="0" y="18"/>
                        <a:pt x="0" y="18"/>
                      </a:cubicBezTo>
                      <a:cubicBezTo>
                        <a:pt x="16" y="13"/>
                        <a:pt x="31" y="7"/>
                        <a:pt x="46" y="0"/>
                      </a:cubicBezTo>
                      <a:cubicBezTo>
                        <a:pt x="47" y="2"/>
                        <a:pt x="47" y="2"/>
                        <a:pt x="47" y="2"/>
                      </a:cubicBezTo>
                      <a:cubicBezTo>
                        <a:pt x="46" y="3"/>
                        <a:pt x="45" y="4"/>
                        <a:pt x="46"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216"/>
                <p:cNvSpPr>
                  <a:spLocks/>
                </p:cNvSpPr>
                <p:nvPr/>
              </p:nvSpPr>
              <p:spPr bwMode="auto">
                <a:xfrm>
                  <a:off x="3963" y="168"/>
                  <a:ext cx="507" cy="260"/>
                </a:xfrm>
                <a:custGeom>
                  <a:avLst/>
                  <a:gdLst>
                    <a:gd name="T0" fmla="*/ 214 w 214"/>
                    <a:gd name="T1" fmla="*/ 110 h 110"/>
                    <a:gd name="T2" fmla="*/ 214 w 214"/>
                    <a:gd name="T3" fmla="*/ 110 h 110"/>
                    <a:gd name="T4" fmla="*/ 196 w 214"/>
                    <a:gd name="T5" fmla="*/ 108 h 110"/>
                    <a:gd name="T6" fmla="*/ 195 w 214"/>
                    <a:gd name="T7" fmla="*/ 108 h 110"/>
                    <a:gd name="T8" fmla="*/ 199 w 214"/>
                    <a:gd name="T9" fmla="*/ 99 h 110"/>
                    <a:gd name="T10" fmla="*/ 188 w 214"/>
                    <a:gd name="T11" fmla="*/ 90 h 110"/>
                    <a:gd name="T12" fmla="*/ 190 w 214"/>
                    <a:gd name="T13" fmla="*/ 80 h 110"/>
                    <a:gd name="T14" fmla="*/ 181 w 214"/>
                    <a:gd name="T15" fmla="*/ 72 h 110"/>
                    <a:gd name="T16" fmla="*/ 180 w 214"/>
                    <a:gd name="T17" fmla="*/ 63 h 110"/>
                    <a:gd name="T18" fmla="*/ 170 w 214"/>
                    <a:gd name="T19" fmla="*/ 61 h 110"/>
                    <a:gd name="T20" fmla="*/ 168 w 214"/>
                    <a:gd name="T21" fmla="*/ 52 h 110"/>
                    <a:gd name="T22" fmla="*/ 153 w 214"/>
                    <a:gd name="T23" fmla="*/ 49 h 110"/>
                    <a:gd name="T24" fmla="*/ 134 w 214"/>
                    <a:gd name="T25" fmla="*/ 39 h 110"/>
                    <a:gd name="T26" fmla="*/ 134 w 214"/>
                    <a:gd name="T27" fmla="*/ 34 h 110"/>
                    <a:gd name="T28" fmla="*/ 129 w 214"/>
                    <a:gd name="T29" fmla="*/ 27 h 110"/>
                    <a:gd name="T30" fmla="*/ 116 w 214"/>
                    <a:gd name="T31" fmla="*/ 29 h 110"/>
                    <a:gd name="T32" fmla="*/ 104 w 214"/>
                    <a:gd name="T33" fmla="*/ 21 h 110"/>
                    <a:gd name="T34" fmla="*/ 96 w 214"/>
                    <a:gd name="T35" fmla="*/ 28 h 110"/>
                    <a:gd name="T36" fmla="*/ 84 w 214"/>
                    <a:gd name="T37" fmla="*/ 19 h 110"/>
                    <a:gd name="T38" fmla="*/ 75 w 214"/>
                    <a:gd name="T39" fmla="*/ 25 h 110"/>
                    <a:gd name="T40" fmla="*/ 63 w 214"/>
                    <a:gd name="T41" fmla="*/ 22 h 110"/>
                    <a:gd name="T42" fmla="*/ 56 w 214"/>
                    <a:gd name="T43" fmla="*/ 33 h 110"/>
                    <a:gd name="T44" fmla="*/ 41 w 214"/>
                    <a:gd name="T45" fmla="*/ 31 h 110"/>
                    <a:gd name="T46" fmla="*/ 36 w 214"/>
                    <a:gd name="T47" fmla="*/ 41 h 110"/>
                    <a:gd name="T48" fmla="*/ 34 w 214"/>
                    <a:gd name="T49" fmla="*/ 40 h 110"/>
                    <a:gd name="T50" fmla="*/ 24 w 214"/>
                    <a:gd name="T51" fmla="*/ 41 h 110"/>
                    <a:gd name="T52" fmla="*/ 25 w 214"/>
                    <a:gd name="T53" fmla="*/ 51 h 110"/>
                    <a:gd name="T54" fmla="*/ 13 w 214"/>
                    <a:gd name="T55" fmla="*/ 41 h 110"/>
                    <a:gd name="T56" fmla="*/ 0 w 214"/>
                    <a:gd name="T57" fmla="*/ 32 h 110"/>
                    <a:gd name="T58" fmla="*/ 101 w 214"/>
                    <a:gd name="T59" fmla="*/ 4 h 110"/>
                    <a:gd name="T60" fmla="*/ 190 w 214"/>
                    <a:gd name="T61" fmla="*/ 56 h 110"/>
                    <a:gd name="T62" fmla="*/ 214 w 214"/>
                    <a:gd name="T6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4" h="110">
                      <a:moveTo>
                        <a:pt x="214" y="110"/>
                      </a:moveTo>
                      <a:cubicBezTo>
                        <a:pt x="214" y="110"/>
                        <a:pt x="214" y="110"/>
                        <a:pt x="214" y="110"/>
                      </a:cubicBezTo>
                      <a:cubicBezTo>
                        <a:pt x="208" y="109"/>
                        <a:pt x="202" y="108"/>
                        <a:pt x="196" y="108"/>
                      </a:cubicBezTo>
                      <a:cubicBezTo>
                        <a:pt x="196" y="108"/>
                        <a:pt x="196" y="108"/>
                        <a:pt x="195" y="108"/>
                      </a:cubicBezTo>
                      <a:cubicBezTo>
                        <a:pt x="198" y="106"/>
                        <a:pt x="200" y="103"/>
                        <a:pt x="199" y="99"/>
                      </a:cubicBezTo>
                      <a:cubicBezTo>
                        <a:pt x="198" y="94"/>
                        <a:pt x="193" y="91"/>
                        <a:pt x="188" y="90"/>
                      </a:cubicBezTo>
                      <a:cubicBezTo>
                        <a:pt x="190" y="87"/>
                        <a:pt x="191" y="84"/>
                        <a:pt x="190" y="80"/>
                      </a:cubicBezTo>
                      <a:cubicBezTo>
                        <a:pt x="189" y="76"/>
                        <a:pt x="185" y="73"/>
                        <a:pt x="181" y="72"/>
                      </a:cubicBezTo>
                      <a:cubicBezTo>
                        <a:pt x="182" y="69"/>
                        <a:pt x="182" y="66"/>
                        <a:pt x="180" y="63"/>
                      </a:cubicBezTo>
                      <a:cubicBezTo>
                        <a:pt x="177" y="60"/>
                        <a:pt x="173" y="60"/>
                        <a:pt x="170" y="61"/>
                      </a:cubicBezTo>
                      <a:cubicBezTo>
                        <a:pt x="170" y="58"/>
                        <a:pt x="170" y="55"/>
                        <a:pt x="168" y="52"/>
                      </a:cubicBezTo>
                      <a:cubicBezTo>
                        <a:pt x="164" y="48"/>
                        <a:pt x="158" y="47"/>
                        <a:pt x="153" y="49"/>
                      </a:cubicBezTo>
                      <a:cubicBezTo>
                        <a:pt x="155" y="39"/>
                        <a:pt x="142" y="30"/>
                        <a:pt x="134" y="39"/>
                      </a:cubicBezTo>
                      <a:cubicBezTo>
                        <a:pt x="134" y="38"/>
                        <a:pt x="134" y="36"/>
                        <a:pt x="134" y="34"/>
                      </a:cubicBezTo>
                      <a:cubicBezTo>
                        <a:pt x="133" y="31"/>
                        <a:pt x="132" y="28"/>
                        <a:pt x="129" y="27"/>
                      </a:cubicBezTo>
                      <a:cubicBezTo>
                        <a:pt x="125" y="24"/>
                        <a:pt x="119" y="26"/>
                        <a:pt x="116" y="29"/>
                      </a:cubicBezTo>
                      <a:cubicBezTo>
                        <a:pt x="114" y="24"/>
                        <a:pt x="110" y="20"/>
                        <a:pt x="104" y="21"/>
                      </a:cubicBezTo>
                      <a:cubicBezTo>
                        <a:pt x="100" y="21"/>
                        <a:pt x="97" y="24"/>
                        <a:pt x="96" y="28"/>
                      </a:cubicBezTo>
                      <a:cubicBezTo>
                        <a:pt x="94" y="23"/>
                        <a:pt x="89" y="19"/>
                        <a:pt x="84" y="19"/>
                      </a:cubicBezTo>
                      <a:cubicBezTo>
                        <a:pt x="80" y="19"/>
                        <a:pt x="77" y="22"/>
                        <a:pt x="75" y="25"/>
                      </a:cubicBezTo>
                      <a:cubicBezTo>
                        <a:pt x="72" y="22"/>
                        <a:pt x="68" y="20"/>
                        <a:pt x="63" y="22"/>
                      </a:cubicBezTo>
                      <a:cubicBezTo>
                        <a:pt x="58" y="23"/>
                        <a:pt x="56" y="28"/>
                        <a:pt x="56" y="33"/>
                      </a:cubicBezTo>
                      <a:cubicBezTo>
                        <a:pt x="52" y="29"/>
                        <a:pt x="46" y="28"/>
                        <a:pt x="41" y="31"/>
                      </a:cubicBezTo>
                      <a:cubicBezTo>
                        <a:pt x="37" y="33"/>
                        <a:pt x="36" y="37"/>
                        <a:pt x="36" y="41"/>
                      </a:cubicBezTo>
                      <a:cubicBezTo>
                        <a:pt x="36" y="41"/>
                        <a:pt x="35" y="40"/>
                        <a:pt x="34" y="40"/>
                      </a:cubicBezTo>
                      <a:cubicBezTo>
                        <a:pt x="30" y="39"/>
                        <a:pt x="26" y="39"/>
                        <a:pt x="24" y="41"/>
                      </a:cubicBezTo>
                      <a:cubicBezTo>
                        <a:pt x="21" y="44"/>
                        <a:pt x="23" y="48"/>
                        <a:pt x="25" y="51"/>
                      </a:cubicBezTo>
                      <a:cubicBezTo>
                        <a:pt x="21" y="47"/>
                        <a:pt x="17" y="44"/>
                        <a:pt x="13" y="41"/>
                      </a:cubicBezTo>
                      <a:cubicBezTo>
                        <a:pt x="9" y="38"/>
                        <a:pt x="5" y="35"/>
                        <a:pt x="0" y="32"/>
                      </a:cubicBezTo>
                      <a:cubicBezTo>
                        <a:pt x="29" y="11"/>
                        <a:pt x="65" y="0"/>
                        <a:pt x="101" y="4"/>
                      </a:cubicBezTo>
                      <a:cubicBezTo>
                        <a:pt x="137" y="9"/>
                        <a:pt x="169" y="28"/>
                        <a:pt x="190" y="56"/>
                      </a:cubicBezTo>
                      <a:cubicBezTo>
                        <a:pt x="202" y="72"/>
                        <a:pt x="210" y="90"/>
                        <a:pt x="214" y="110"/>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217"/>
                <p:cNvSpPr>
                  <a:spLocks noEditPoints="1"/>
                </p:cNvSpPr>
                <p:nvPr/>
              </p:nvSpPr>
              <p:spPr bwMode="auto">
                <a:xfrm>
                  <a:off x="3996" y="1102"/>
                  <a:ext cx="332" cy="128"/>
                </a:xfrm>
                <a:custGeom>
                  <a:avLst/>
                  <a:gdLst>
                    <a:gd name="T0" fmla="*/ 131 w 140"/>
                    <a:gd name="T1" fmla="*/ 10 h 54"/>
                    <a:gd name="T2" fmla="*/ 121 w 140"/>
                    <a:gd name="T3" fmla="*/ 37 h 54"/>
                    <a:gd name="T4" fmla="*/ 85 w 140"/>
                    <a:gd name="T5" fmla="*/ 44 h 54"/>
                    <a:gd name="T6" fmla="*/ 10 w 140"/>
                    <a:gd name="T7" fmla="*/ 54 h 54"/>
                    <a:gd name="T8" fmla="*/ 0 w 140"/>
                    <a:gd name="T9" fmla="*/ 46 h 54"/>
                    <a:gd name="T10" fmla="*/ 6 w 140"/>
                    <a:gd name="T11" fmla="*/ 38 h 54"/>
                    <a:gd name="T12" fmla="*/ 33 w 140"/>
                    <a:gd name="T13" fmla="*/ 24 h 54"/>
                    <a:gd name="T14" fmla="*/ 64 w 140"/>
                    <a:gd name="T15" fmla="*/ 11 h 54"/>
                    <a:gd name="T16" fmla="*/ 97 w 140"/>
                    <a:gd name="T17" fmla="*/ 3 h 54"/>
                    <a:gd name="T18" fmla="*/ 131 w 140"/>
                    <a:gd name="T19" fmla="*/ 10 h 54"/>
                    <a:gd name="T20" fmla="*/ 114 w 140"/>
                    <a:gd name="T21" fmla="*/ 25 h 54"/>
                    <a:gd name="T22" fmla="*/ 120 w 140"/>
                    <a:gd name="T23" fmla="*/ 20 h 54"/>
                    <a:gd name="T24" fmla="*/ 114 w 140"/>
                    <a:gd name="T25" fmla="*/ 15 h 54"/>
                    <a:gd name="T26" fmla="*/ 110 w 140"/>
                    <a:gd name="T27" fmla="*/ 20 h 54"/>
                    <a:gd name="T28" fmla="*/ 114 w 140"/>
                    <a:gd name="T29" fmla="*/ 25 h 54"/>
                    <a:gd name="T30" fmla="*/ 68 w 140"/>
                    <a:gd name="T31" fmla="*/ 34 h 54"/>
                    <a:gd name="T32" fmla="*/ 71 w 140"/>
                    <a:gd name="T33" fmla="*/ 28 h 54"/>
                    <a:gd name="T34" fmla="*/ 70 w 140"/>
                    <a:gd name="T35" fmla="*/ 25 h 54"/>
                    <a:gd name="T36" fmla="*/ 65 w 140"/>
                    <a:gd name="T37" fmla="*/ 26 h 54"/>
                    <a:gd name="T38" fmla="*/ 64 w 140"/>
                    <a:gd name="T39" fmla="*/ 26 h 54"/>
                    <a:gd name="T40" fmla="*/ 64 w 140"/>
                    <a:gd name="T41" fmla="*/ 27 h 54"/>
                    <a:gd name="T42" fmla="*/ 62 w 140"/>
                    <a:gd name="T43" fmla="*/ 32 h 54"/>
                    <a:gd name="T44" fmla="*/ 68 w 140"/>
                    <a:gd name="T45" fmla="*/ 34 h 54"/>
                    <a:gd name="T46" fmla="*/ 24 w 140"/>
                    <a:gd name="T47" fmla="*/ 43 h 54"/>
                    <a:gd name="T48" fmla="*/ 27 w 140"/>
                    <a:gd name="T49" fmla="*/ 37 h 54"/>
                    <a:gd name="T50" fmla="*/ 20 w 140"/>
                    <a:gd name="T51" fmla="*/ 36 h 54"/>
                    <a:gd name="T52" fmla="*/ 20 w 140"/>
                    <a:gd name="T53" fmla="*/ 36 h 54"/>
                    <a:gd name="T54" fmla="*/ 19 w 140"/>
                    <a:gd name="T55" fmla="*/ 37 h 54"/>
                    <a:gd name="T56" fmla="*/ 17 w 140"/>
                    <a:gd name="T57" fmla="*/ 41 h 54"/>
                    <a:gd name="T58" fmla="*/ 20 w 140"/>
                    <a:gd name="T59" fmla="*/ 43 h 54"/>
                    <a:gd name="T60" fmla="*/ 24 w 140"/>
                    <a:gd name="T61" fmla="*/ 4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54">
                      <a:moveTo>
                        <a:pt x="131" y="10"/>
                      </a:moveTo>
                      <a:cubicBezTo>
                        <a:pt x="140" y="20"/>
                        <a:pt x="132" y="33"/>
                        <a:pt x="121" y="37"/>
                      </a:cubicBezTo>
                      <a:cubicBezTo>
                        <a:pt x="110" y="42"/>
                        <a:pt x="97" y="42"/>
                        <a:pt x="85" y="44"/>
                      </a:cubicBezTo>
                      <a:cubicBezTo>
                        <a:pt x="60" y="47"/>
                        <a:pt x="35" y="50"/>
                        <a:pt x="10" y="54"/>
                      </a:cubicBezTo>
                      <a:cubicBezTo>
                        <a:pt x="8" y="49"/>
                        <a:pt x="4" y="46"/>
                        <a:pt x="0" y="46"/>
                      </a:cubicBezTo>
                      <a:cubicBezTo>
                        <a:pt x="3" y="44"/>
                        <a:pt x="5" y="41"/>
                        <a:pt x="6" y="38"/>
                      </a:cubicBezTo>
                      <a:cubicBezTo>
                        <a:pt x="15" y="33"/>
                        <a:pt x="23" y="28"/>
                        <a:pt x="33" y="24"/>
                      </a:cubicBezTo>
                      <a:cubicBezTo>
                        <a:pt x="43" y="19"/>
                        <a:pt x="54" y="15"/>
                        <a:pt x="64" y="11"/>
                      </a:cubicBezTo>
                      <a:cubicBezTo>
                        <a:pt x="75" y="8"/>
                        <a:pt x="86" y="5"/>
                        <a:pt x="97" y="3"/>
                      </a:cubicBezTo>
                      <a:cubicBezTo>
                        <a:pt x="109" y="2"/>
                        <a:pt x="123" y="0"/>
                        <a:pt x="131" y="10"/>
                      </a:cubicBezTo>
                      <a:close/>
                      <a:moveTo>
                        <a:pt x="114" y="25"/>
                      </a:moveTo>
                      <a:cubicBezTo>
                        <a:pt x="117" y="26"/>
                        <a:pt x="120" y="23"/>
                        <a:pt x="120" y="20"/>
                      </a:cubicBezTo>
                      <a:cubicBezTo>
                        <a:pt x="120" y="17"/>
                        <a:pt x="117" y="14"/>
                        <a:pt x="114" y="15"/>
                      </a:cubicBezTo>
                      <a:cubicBezTo>
                        <a:pt x="112" y="16"/>
                        <a:pt x="110" y="18"/>
                        <a:pt x="110" y="20"/>
                      </a:cubicBezTo>
                      <a:cubicBezTo>
                        <a:pt x="110" y="22"/>
                        <a:pt x="112" y="25"/>
                        <a:pt x="114" y="25"/>
                      </a:cubicBezTo>
                      <a:close/>
                      <a:moveTo>
                        <a:pt x="68" y="34"/>
                      </a:moveTo>
                      <a:cubicBezTo>
                        <a:pt x="70" y="33"/>
                        <a:pt x="71" y="30"/>
                        <a:pt x="71" y="28"/>
                      </a:cubicBezTo>
                      <a:cubicBezTo>
                        <a:pt x="71" y="27"/>
                        <a:pt x="71" y="26"/>
                        <a:pt x="70" y="25"/>
                      </a:cubicBezTo>
                      <a:cubicBezTo>
                        <a:pt x="68" y="25"/>
                        <a:pt x="66" y="25"/>
                        <a:pt x="65" y="26"/>
                      </a:cubicBezTo>
                      <a:cubicBezTo>
                        <a:pt x="64" y="26"/>
                        <a:pt x="64" y="26"/>
                        <a:pt x="64" y="26"/>
                      </a:cubicBezTo>
                      <a:cubicBezTo>
                        <a:pt x="64" y="26"/>
                        <a:pt x="64" y="27"/>
                        <a:pt x="64" y="27"/>
                      </a:cubicBezTo>
                      <a:cubicBezTo>
                        <a:pt x="62" y="28"/>
                        <a:pt x="61" y="30"/>
                        <a:pt x="62" y="32"/>
                      </a:cubicBezTo>
                      <a:cubicBezTo>
                        <a:pt x="63" y="34"/>
                        <a:pt x="66" y="35"/>
                        <a:pt x="68" y="34"/>
                      </a:cubicBezTo>
                      <a:close/>
                      <a:moveTo>
                        <a:pt x="24" y="43"/>
                      </a:moveTo>
                      <a:cubicBezTo>
                        <a:pt x="27" y="42"/>
                        <a:pt x="28" y="39"/>
                        <a:pt x="27" y="37"/>
                      </a:cubicBezTo>
                      <a:cubicBezTo>
                        <a:pt x="25" y="35"/>
                        <a:pt x="22" y="34"/>
                        <a:pt x="20" y="36"/>
                      </a:cubicBezTo>
                      <a:cubicBezTo>
                        <a:pt x="20" y="36"/>
                        <a:pt x="20" y="36"/>
                        <a:pt x="20" y="36"/>
                      </a:cubicBezTo>
                      <a:cubicBezTo>
                        <a:pt x="20" y="37"/>
                        <a:pt x="19" y="37"/>
                        <a:pt x="19" y="37"/>
                      </a:cubicBezTo>
                      <a:cubicBezTo>
                        <a:pt x="18" y="38"/>
                        <a:pt x="17" y="39"/>
                        <a:pt x="17" y="41"/>
                      </a:cubicBezTo>
                      <a:cubicBezTo>
                        <a:pt x="18" y="42"/>
                        <a:pt x="19" y="43"/>
                        <a:pt x="20" y="43"/>
                      </a:cubicBezTo>
                      <a:cubicBezTo>
                        <a:pt x="22" y="44"/>
                        <a:pt x="23" y="44"/>
                        <a:pt x="24" y="43"/>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218"/>
                <p:cNvSpPr>
                  <a:spLocks noEditPoints="1"/>
                </p:cNvSpPr>
                <p:nvPr/>
              </p:nvSpPr>
              <p:spPr bwMode="auto">
                <a:xfrm>
                  <a:off x="3601" y="2236"/>
                  <a:ext cx="450" cy="151"/>
                </a:xfrm>
                <a:custGeom>
                  <a:avLst/>
                  <a:gdLst>
                    <a:gd name="T0" fmla="*/ 189 w 190"/>
                    <a:gd name="T1" fmla="*/ 7 h 64"/>
                    <a:gd name="T2" fmla="*/ 170 w 190"/>
                    <a:gd name="T3" fmla="*/ 25 h 64"/>
                    <a:gd name="T4" fmla="*/ 156 w 190"/>
                    <a:gd name="T5" fmla="*/ 39 h 64"/>
                    <a:gd name="T6" fmla="*/ 156 w 190"/>
                    <a:gd name="T7" fmla="*/ 43 h 64"/>
                    <a:gd name="T8" fmla="*/ 136 w 190"/>
                    <a:gd name="T9" fmla="*/ 50 h 64"/>
                    <a:gd name="T10" fmla="*/ 116 w 190"/>
                    <a:gd name="T11" fmla="*/ 51 h 64"/>
                    <a:gd name="T12" fmla="*/ 96 w 190"/>
                    <a:gd name="T13" fmla="*/ 54 h 64"/>
                    <a:gd name="T14" fmla="*/ 76 w 190"/>
                    <a:gd name="T15" fmla="*/ 52 h 64"/>
                    <a:gd name="T16" fmla="*/ 57 w 190"/>
                    <a:gd name="T17" fmla="*/ 47 h 64"/>
                    <a:gd name="T18" fmla="*/ 40 w 190"/>
                    <a:gd name="T19" fmla="*/ 37 h 64"/>
                    <a:gd name="T20" fmla="*/ 27 w 190"/>
                    <a:gd name="T21" fmla="*/ 28 h 64"/>
                    <a:gd name="T22" fmla="*/ 12 w 190"/>
                    <a:gd name="T23" fmla="*/ 15 h 64"/>
                    <a:gd name="T24" fmla="*/ 3 w 190"/>
                    <a:gd name="T25" fmla="*/ 3 h 64"/>
                    <a:gd name="T26" fmla="*/ 5 w 190"/>
                    <a:gd name="T27" fmla="*/ 5 h 64"/>
                    <a:gd name="T28" fmla="*/ 16 w 190"/>
                    <a:gd name="T29" fmla="*/ 9 h 64"/>
                    <a:gd name="T30" fmla="*/ 14 w 190"/>
                    <a:gd name="T31" fmla="*/ 0 h 64"/>
                    <a:gd name="T32" fmla="*/ 50 w 190"/>
                    <a:gd name="T33" fmla="*/ 29 h 64"/>
                    <a:gd name="T34" fmla="*/ 146 w 190"/>
                    <a:gd name="T35" fmla="*/ 33 h 64"/>
                    <a:gd name="T36" fmla="*/ 188 w 190"/>
                    <a:gd name="T37" fmla="*/ 3 h 64"/>
                    <a:gd name="T38" fmla="*/ 152 w 190"/>
                    <a:gd name="T39" fmla="*/ 39 h 64"/>
                    <a:gd name="T40" fmla="*/ 150 w 190"/>
                    <a:gd name="T41" fmla="*/ 36 h 64"/>
                    <a:gd name="T42" fmla="*/ 136 w 190"/>
                    <a:gd name="T43" fmla="*/ 42 h 64"/>
                    <a:gd name="T44" fmla="*/ 136 w 190"/>
                    <a:gd name="T45" fmla="*/ 43 h 64"/>
                    <a:gd name="T46" fmla="*/ 146 w 190"/>
                    <a:gd name="T47" fmla="*/ 51 h 64"/>
                    <a:gd name="T48" fmla="*/ 127 w 190"/>
                    <a:gd name="T49" fmla="*/ 56 h 64"/>
                    <a:gd name="T50" fmla="*/ 133 w 190"/>
                    <a:gd name="T51" fmla="*/ 47 h 64"/>
                    <a:gd name="T52" fmla="*/ 134 w 190"/>
                    <a:gd name="T53" fmla="*/ 43 h 64"/>
                    <a:gd name="T54" fmla="*/ 120 w 190"/>
                    <a:gd name="T55" fmla="*/ 52 h 64"/>
                    <a:gd name="T56" fmla="*/ 112 w 190"/>
                    <a:gd name="T57" fmla="*/ 52 h 64"/>
                    <a:gd name="T58" fmla="*/ 97 w 190"/>
                    <a:gd name="T59" fmla="*/ 47 h 64"/>
                    <a:gd name="T60" fmla="*/ 99 w 190"/>
                    <a:gd name="T61" fmla="*/ 57 h 64"/>
                    <a:gd name="T62" fmla="*/ 112 w 190"/>
                    <a:gd name="T63" fmla="*/ 52 h 64"/>
                    <a:gd name="T64" fmla="*/ 93 w 190"/>
                    <a:gd name="T65" fmla="*/ 47 h 64"/>
                    <a:gd name="T66" fmla="*/ 85 w 190"/>
                    <a:gd name="T67" fmla="*/ 58 h 64"/>
                    <a:gd name="T68" fmla="*/ 76 w 190"/>
                    <a:gd name="T69" fmla="*/ 44 h 64"/>
                    <a:gd name="T70" fmla="*/ 61 w 190"/>
                    <a:gd name="T71" fmla="*/ 40 h 64"/>
                    <a:gd name="T72" fmla="*/ 64 w 190"/>
                    <a:gd name="T73" fmla="*/ 52 h 64"/>
                    <a:gd name="T74" fmla="*/ 58 w 190"/>
                    <a:gd name="T75" fmla="*/ 38 h 64"/>
                    <a:gd name="T76" fmla="*/ 46 w 190"/>
                    <a:gd name="T77" fmla="*/ 32 h 64"/>
                    <a:gd name="T78" fmla="*/ 57 w 190"/>
                    <a:gd name="T79" fmla="*/ 41 h 64"/>
                    <a:gd name="T80" fmla="*/ 29 w 190"/>
                    <a:gd name="T81" fmla="*/ 32 h 64"/>
                    <a:gd name="T82" fmla="*/ 32 w 190"/>
                    <a:gd name="T83" fmla="*/ 23 h 64"/>
                    <a:gd name="T84" fmla="*/ 29 w 190"/>
                    <a:gd name="T85" fmla="*/ 32 h 64"/>
                    <a:gd name="T86" fmla="*/ 29 w 190"/>
                    <a:gd name="T87" fmla="*/ 21 h 64"/>
                    <a:gd name="T88" fmla="*/ 19 w 190"/>
                    <a:gd name="T89" fmla="*/ 12 h 64"/>
                    <a:gd name="T90" fmla="*/ 14 w 190"/>
                    <a:gd name="T91" fmla="*/ 2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0" h="64">
                      <a:moveTo>
                        <a:pt x="188" y="3"/>
                      </a:moveTo>
                      <a:cubicBezTo>
                        <a:pt x="189" y="4"/>
                        <a:pt x="190" y="6"/>
                        <a:pt x="189" y="7"/>
                      </a:cubicBezTo>
                      <a:cubicBezTo>
                        <a:pt x="187" y="10"/>
                        <a:pt x="184" y="13"/>
                        <a:pt x="182" y="15"/>
                      </a:cubicBezTo>
                      <a:cubicBezTo>
                        <a:pt x="178" y="19"/>
                        <a:pt x="174" y="22"/>
                        <a:pt x="170" y="25"/>
                      </a:cubicBezTo>
                      <a:cubicBezTo>
                        <a:pt x="165" y="29"/>
                        <a:pt x="159" y="32"/>
                        <a:pt x="153" y="35"/>
                      </a:cubicBezTo>
                      <a:cubicBezTo>
                        <a:pt x="154" y="36"/>
                        <a:pt x="155" y="38"/>
                        <a:pt x="156" y="39"/>
                      </a:cubicBezTo>
                      <a:cubicBezTo>
                        <a:pt x="156" y="40"/>
                        <a:pt x="157" y="41"/>
                        <a:pt x="158" y="41"/>
                      </a:cubicBezTo>
                      <a:cubicBezTo>
                        <a:pt x="156" y="43"/>
                        <a:pt x="156" y="43"/>
                        <a:pt x="156" y="43"/>
                      </a:cubicBezTo>
                      <a:cubicBezTo>
                        <a:pt x="155" y="47"/>
                        <a:pt x="152" y="51"/>
                        <a:pt x="149" y="53"/>
                      </a:cubicBezTo>
                      <a:cubicBezTo>
                        <a:pt x="144" y="57"/>
                        <a:pt x="139" y="54"/>
                        <a:pt x="136" y="50"/>
                      </a:cubicBezTo>
                      <a:cubicBezTo>
                        <a:pt x="136" y="55"/>
                        <a:pt x="133" y="60"/>
                        <a:pt x="127" y="60"/>
                      </a:cubicBezTo>
                      <a:cubicBezTo>
                        <a:pt x="122" y="61"/>
                        <a:pt x="118" y="56"/>
                        <a:pt x="116" y="51"/>
                      </a:cubicBezTo>
                      <a:cubicBezTo>
                        <a:pt x="114" y="57"/>
                        <a:pt x="111" y="64"/>
                        <a:pt x="104" y="63"/>
                      </a:cubicBezTo>
                      <a:cubicBezTo>
                        <a:pt x="99" y="62"/>
                        <a:pt x="97" y="59"/>
                        <a:pt x="96" y="54"/>
                      </a:cubicBezTo>
                      <a:cubicBezTo>
                        <a:pt x="95" y="59"/>
                        <a:pt x="92" y="62"/>
                        <a:pt x="86" y="62"/>
                      </a:cubicBezTo>
                      <a:cubicBezTo>
                        <a:pt x="80" y="61"/>
                        <a:pt x="77" y="57"/>
                        <a:pt x="76" y="52"/>
                      </a:cubicBezTo>
                      <a:cubicBezTo>
                        <a:pt x="73" y="56"/>
                        <a:pt x="68" y="57"/>
                        <a:pt x="63" y="55"/>
                      </a:cubicBezTo>
                      <a:cubicBezTo>
                        <a:pt x="60" y="54"/>
                        <a:pt x="58" y="50"/>
                        <a:pt x="57" y="47"/>
                      </a:cubicBezTo>
                      <a:cubicBezTo>
                        <a:pt x="54" y="49"/>
                        <a:pt x="50" y="50"/>
                        <a:pt x="46" y="48"/>
                      </a:cubicBezTo>
                      <a:cubicBezTo>
                        <a:pt x="42" y="46"/>
                        <a:pt x="40" y="42"/>
                        <a:pt x="40" y="37"/>
                      </a:cubicBezTo>
                      <a:cubicBezTo>
                        <a:pt x="36" y="40"/>
                        <a:pt x="32" y="41"/>
                        <a:pt x="28" y="37"/>
                      </a:cubicBezTo>
                      <a:cubicBezTo>
                        <a:pt x="26" y="34"/>
                        <a:pt x="26" y="31"/>
                        <a:pt x="27" y="28"/>
                      </a:cubicBezTo>
                      <a:cubicBezTo>
                        <a:pt x="23" y="30"/>
                        <a:pt x="18" y="31"/>
                        <a:pt x="14" y="28"/>
                      </a:cubicBezTo>
                      <a:cubicBezTo>
                        <a:pt x="9" y="25"/>
                        <a:pt x="9" y="20"/>
                        <a:pt x="12" y="15"/>
                      </a:cubicBezTo>
                      <a:cubicBezTo>
                        <a:pt x="7" y="17"/>
                        <a:pt x="3" y="17"/>
                        <a:pt x="1" y="12"/>
                      </a:cubicBezTo>
                      <a:cubicBezTo>
                        <a:pt x="0" y="9"/>
                        <a:pt x="1" y="6"/>
                        <a:pt x="3" y="3"/>
                      </a:cubicBezTo>
                      <a:cubicBezTo>
                        <a:pt x="5" y="5"/>
                        <a:pt x="5" y="5"/>
                        <a:pt x="5" y="5"/>
                      </a:cubicBezTo>
                      <a:cubicBezTo>
                        <a:pt x="5" y="5"/>
                        <a:pt x="5" y="5"/>
                        <a:pt x="5" y="5"/>
                      </a:cubicBezTo>
                      <a:cubicBezTo>
                        <a:pt x="5" y="12"/>
                        <a:pt x="7" y="14"/>
                        <a:pt x="11" y="12"/>
                      </a:cubicBezTo>
                      <a:cubicBezTo>
                        <a:pt x="13" y="12"/>
                        <a:pt x="15" y="11"/>
                        <a:pt x="16" y="9"/>
                      </a:cubicBezTo>
                      <a:cubicBezTo>
                        <a:pt x="14" y="6"/>
                        <a:pt x="11" y="3"/>
                        <a:pt x="11" y="1"/>
                      </a:cubicBezTo>
                      <a:cubicBezTo>
                        <a:pt x="14" y="0"/>
                        <a:pt x="14" y="0"/>
                        <a:pt x="14" y="0"/>
                      </a:cubicBezTo>
                      <a:cubicBezTo>
                        <a:pt x="16" y="4"/>
                        <a:pt x="27" y="12"/>
                        <a:pt x="29" y="14"/>
                      </a:cubicBezTo>
                      <a:cubicBezTo>
                        <a:pt x="35" y="20"/>
                        <a:pt x="43" y="25"/>
                        <a:pt x="50" y="29"/>
                      </a:cubicBezTo>
                      <a:cubicBezTo>
                        <a:pt x="66" y="37"/>
                        <a:pt x="83" y="42"/>
                        <a:pt x="100" y="42"/>
                      </a:cubicBezTo>
                      <a:cubicBezTo>
                        <a:pt x="116" y="42"/>
                        <a:pt x="131" y="39"/>
                        <a:pt x="146" y="33"/>
                      </a:cubicBezTo>
                      <a:cubicBezTo>
                        <a:pt x="161" y="26"/>
                        <a:pt x="174" y="16"/>
                        <a:pt x="185" y="4"/>
                      </a:cubicBezTo>
                      <a:cubicBezTo>
                        <a:pt x="186" y="3"/>
                        <a:pt x="187" y="3"/>
                        <a:pt x="188" y="3"/>
                      </a:cubicBezTo>
                      <a:close/>
                      <a:moveTo>
                        <a:pt x="151" y="45"/>
                      </a:moveTo>
                      <a:cubicBezTo>
                        <a:pt x="152" y="43"/>
                        <a:pt x="153" y="41"/>
                        <a:pt x="152" y="39"/>
                      </a:cubicBezTo>
                      <a:cubicBezTo>
                        <a:pt x="152" y="38"/>
                        <a:pt x="151" y="38"/>
                        <a:pt x="150" y="37"/>
                      </a:cubicBezTo>
                      <a:cubicBezTo>
                        <a:pt x="150" y="37"/>
                        <a:pt x="150" y="37"/>
                        <a:pt x="150" y="36"/>
                      </a:cubicBezTo>
                      <a:cubicBezTo>
                        <a:pt x="150" y="37"/>
                        <a:pt x="150" y="37"/>
                        <a:pt x="149" y="37"/>
                      </a:cubicBezTo>
                      <a:cubicBezTo>
                        <a:pt x="145" y="39"/>
                        <a:pt x="140" y="41"/>
                        <a:pt x="136" y="42"/>
                      </a:cubicBezTo>
                      <a:cubicBezTo>
                        <a:pt x="136" y="42"/>
                        <a:pt x="136" y="42"/>
                        <a:pt x="136" y="43"/>
                      </a:cubicBezTo>
                      <a:cubicBezTo>
                        <a:pt x="136" y="43"/>
                        <a:pt x="136" y="43"/>
                        <a:pt x="136" y="43"/>
                      </a:cubicBezTo>
                      <a:cubicBezTo>
                        <a:pt x="136" y="43"/>
                        <a:pt x="136" y="43"/>
                        <a:pt x="136" y="43"/>
                      </a:cubicBezTo>
                      <a:cubicBezTo>
                        <a:pt x="138" y="47"/>
                        <a:pt x="140" y="55"/>
                        <a:pt x="146" y="51"/>
                      </a:cubicBezTo>
                      <a:cubicBezTo>
                        <a:pt x="148" y="49"/>
                        <a:pt x="150" y="47"/>
                        <a:pt x="151" y="45"/>
                      </a:cubicBezTo>
                      <a:close/>
                      <a:moveTo>
                        <a:pt x="127" y="56"/>
                      </a:moveTo>
                      <a:cubicBezTo>
                        <a:pt x="130" y="56"/>
                        <a:pt x="132" y="54"/>
                        <a:pt x="133" y="51"/>
                      </a:cubicBezTo>
                      <a:cubicBezTo>
                        <a:pt x="133" y="50"/>
                        <a:pt x="133" y="49"/>
                        <a:pt x="133" y="47"/>
                      </a:cubicBezTo>
                      <a:cubicBezTo>
                        <a:pt x="133" y="45"/>
                        <a:pt x="133" y="45"/>
                        <a:pt x="134" y="43"/>
                      </a:cubicBezTo>
                      <a:cubicBezTo>
                        <a:pt x="134" y="43"/>
                        <a:pt x="134" y="43"/>
                        <a:pt x="134" y="43"/>
                      </a:cubicBezTo>
                      <a:cubicBezTo>
                        <a:pt x="129" y="44"/>
                        <a:pt x="124" y="45"/>
                        <a:pt x="118" y="46"/>
                      </a:cubicBezTo>
                      <a:cubicBezTo>
                        <a:pt x="119" y="48"/>
                        <a:pt x="119" y="50"/>
                        <a:pt x="120" y="52"/>
                      </a:cubicBezTo>
                      <a:cubicBezTo>
                        <a:pt x="122" y="56"/>
                        <a:pt x="124" y="57"/>
                        <a:pt x="127" y="56"/>
                      </a:cubicBezTo>
                      <a:close/>
                      <a:moveTo>
                        <a:pt x="112" y="52"/>
                      </a:moveTo>
                      <a:cubicBezTo>
                        <a:pt x="113" y="50"/>
                        <a:pt x="114" y="48"/>
                        <a:pt x="114" y="46"/>
                      </a:cubicBezTo>
                      <a:cubicBezTo>
                        <a:pt x="109" y="47"/>
                        <a:pt x="103" y="47"/>
                        <a:pt x="97" y="47"/>
                      </a:cubicBezTo>
                      <a:cubicBezTo>
                        <a:pt x="97" y="49"/>
                        <a:pt x="97" y="51"/>
                        <a:pt x="98" y="53"/>
                      </a:cubicBezTo>
                      <a:cubicBezTo>
                        <a:pt x="98" y="54"/>
                        <a:pt x="98" y="56"/>
                        <a:pt x="99" y="57"/>
                      </a:cubicBezTo>
                      <a:cubicBezTo>
                        <a:pt x="101" y="60"/>
                        <a:pt x="103" y="60"/>
                        <a:pt x="106" y="58"/>
                      </a:cubicBezTo>
                      <a:cubicBezTo>
                        <a:pt x="110" y="57"/>
                        <a:pt x="110" y="56"/>
                        <a:pt x="112" y="52"/>
                      </a:cubicBezTo>
                      <a:close/>
                      <a:moveTo>
                        <a:pt x="85" y="58"/>
                      </a:moveTo>
                      <a:cubicBezTo>
                        <a:pt x="93" y="59"/>
                        <a:pt x="93" y="51"/>
                        <a:pt x="93" y="47"/>
                      </a:cubicBezTo>
                      <a:cubicBezTo>
                        <a:pt x="88" y="46"/>
                        <a:pt x="84" y="46"/>
                        <a:pt x="80" y="45"/>
                      </a:cubicBezTo>
                      <a:cubicBezTo>
                        <a:pt x="79" y="50"/>
                        <a:pt x="80" y="57"/>
                        <a:pt x="85" y="58"/>
                      </a:cubicBezTo>
                      <a:close/>
                      <a:moveTo>
                        <a:pt x="64" y="52"/>
                      </a:moveTo>
                      <a:cubicBezTo>
                        <a:pt x="70" y="55"/>
                        <a:pt x="75" y="50"/>
                        <a:pt x="76" y="44"/>
                      </a:cubicBezTo>
                      <a:cubicBezTo>
                        <a:pt x="71" y="43"/>
                        <a:pt x="67" y="42"/>
                        <a:pt x="62" y="40"/>
                      </a:cubicBezTo>
                      <a:cubicBezTo>
                        <a:pt x="62" y="40"/>
                        <a:pt x="62" y="40"/>
                        <a:pt x="61" y="40"/>
                      </a:cubicBezTo>
                      <a:cubicBezTo>
                        <a:pt x="61" y="42"/>
                        <a:pt x="60" y="43"/>
                        <a:pt x="59" y="45"/>
                      </a:cubicBezTo>
                      <a:cubicBezTo>
                        <a:pt x="59" y="48"/>
                        <a:pt x="61" y="51"/>
                        <a:pt x="64" y="52"/>
                      </a:cubicBezTo>
                      <a:close/>
                      <a:moveTo>
                        <a:pt x="58" y="39"/>
                      </a:moveTo>
                      <a:cubicBezTo>
                        <a:pt x="58" y="39"/>
                        <a:pt x="58" y="39"/>
                        <a:pt x="58" y="38"/>
                      </a:cubicBezTo>
                      <a:cubicBezTo>
                        <a:pt x="54" y="37"/>
                        <a:pt x="50" y="35"/>
                        <a:pt x="46" y="32"/>
                      </a:cubicBezTo>
                      <a:cubicBezTo>
                        <a:pt x="46" y="32"/>
                        <a:pt x="46" y="32"/>
                        <a:pt x="46" y="32"/>
                      </a:cubicBezTo>
                      <a:cubicBezTo>
                        <a:pt x="42" y="36"/>
                        <a:pt x="43" y="42"/>
                        <a:pt x="47" y="45"/>
                      </a:cubicBezTo>
                      <a:cubicBezTo>
                        <a:pt x="52" y="47"/>
                        <a:pt x="55" y="44"/>
                        <a:pt x="57" y="41"/>
                      </a:cubicBezTo>
                      <a:cubicBezTo>
                        <a:pt x="57" y="40"/>
                        <a:pt x="58" y="40"/>
                        <a:pt x="58" y="39"/>
                      </a:cubicBezTo>
                      <a:close/>
                      <a:moveTo>
                        <a:pt x="29" y="32"/>
                      </a:moveTo>
                      <a:cubicBezTo>
                        <a:pt x="32" y="40"/>
                        <a:pt x="39" y="34"/>
                        <a:pt x="42" y="30"/>
                      </a:cubicBezTo>
                      <a:cubicBezTo>
                        <a:pt x="39" y="28"/>
                        <a:pt x="35" y="26"/>
                        <a:pt x="32" y="23"/>
                      </a:cubicBezTo>
                      <a:cubicBezTo>
                        <a:pt x="31" y="24"/>
                        <a:pt x="31" y="24"/>
                        <a:pt x="30" y="25"/>
                      </a:cubicBezTo>
                      <a:cubicBezTo>
                        <a:pt x="29" y="27"/>
                        <a:pt x="28" y="30"/>
                        <a:pt x="29" y="32"/>
                      </a:cubicBezTo>
                      <a:close/>
                      <a:moveTo>
                        <a:pt x="20" y="26"/>
                      </a:moveTo>
                      <a:cubicBezTo>
                        <a:pt x="23" y="27"/>
                        <a:pt x="27" y="24"/>
                        <a:pt x="29" y="21"/>
                      </a:cubicBezTo>
                      <a:cubicBezTo>
                        <a:pt x="27" y="19"/>
                        <a:pt x="25" y="17"/>
                        <a:pt x="22" y="15"/>
                      </a:cubicBezTo>
                      <a:cubicBezTo>
                        <a:pt x="21" y="14"/>
                        <a:pt x="20" y="13"/>
                        <a:pt x="19" y="12"/>
                      </a:cubicBezTo>
                      <a:cubicBezTo>
                        <a:pt x="17" y="13"/>
                        <a:pt x="15" y="15"/>
                        <a:pt x="14" y="17"/>
                      </a:cubicBezTo>
                      <a:cubicBezTo>
                        <a:pt x="14" y="18"/>
                        <a:pt x="14" y="20"/>
                        <a:pt x="14" y="21"/>
                      </a:cubicBezTo>
                      <a:lnTo>
                        <a:pt x="20" y="26"/>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219"/>
                <p:cNvSpPr>
                  <a:spLocks noEditPoints="1"/>
                </p:cNvSpPr>
                <p:nvPr/>
              </p:nvSpPr>
              <p:spPr bwMode="auto">
                <a:xfrm>
                  <a:off x="3944" y="1349"/>
                  <a:ext cx="273" cy="243"/>
                </a:xfrm>
                <a:custGeom>
                  <a:avLst/>
                  <a:gdLst>
                    <a:gd name="T0" fmla="*/ 104 w 115"/>
                    <a:gd name="T1" fmla="*/ 69 h 103"/>
                    <a:gd name="T2" fmla="*/ 109 w 115"/>
                    <a:gd name="T3" fmla="*/ 95 h 103"/>
                    <a:gd name="T4" fmla="*/ 84 w 115"/>
                    <a:gd name="T5" fmla="*/ 94 h 103"/>
                    <a:gd name="T6" fmla="*/ 39 w 115"/>
                    <a:gd name="T7" fmla="*/ 59 h 103"/>
                    <a:gd name="T8" fmla="*/ 0 w 115"/>
                    <a:gd name="T9" fmla="*/ 16 h 103"/>
                    <a:gd name="T10" fmla="*/ 0 w 115"/>
                    <a:gd name="T11" fmla="*/ 15 h 103"/>
                    <a:gd name="T12" fmla="*/ 7 w 115"/>
                    <a:gd name="T13" fmla="*/ 13 h 103"/>
                    <a:gd name="T14" fmla="*/ 10 w 115"/>
                    <a:gd name="T15" fmla="*/ 0 h 103"/>
                    <a:gd name="T16" fmla="*/ 11 w 115"/>
                    <a:gd name="T17" fmla="*/ 0 h 103"/>
                    <a:gd name="T18" fmla="*/ 12 w 115"/>
                    <a:gd name="T19" fmla="*/ 0 h 103"/>
                    <a:gd name="T20" fmla="*/ 12 w 115"/>
                    <a:gd name="T21" fmla="*/ 1 h 103"/>
                    <a:gd name="T22" fmla="*/ 63 w 115"/>
                    <a:gd name="T23" fmla="*/ 34 h 103"/>
                    <a:gd name="T24" fmla="*/ 104 w 115"/>
                    <a:gd name="T25" fmla="*/ 69 h 103"/>
                    <a:gd name="T26" fmla="*/ 92 w 115"/>
                    <a:gd name="T27" fmla="*/ 81 h 103"/>
                    <a:gd name="T28" fmla="*/ 93 w 115"/>
                    <a:gd name="T29" fmla="*/ 75 h 103"/>
                    <a:gd name="T30" fmla="*/ 87 w 115"/>
                    <a:gd name="T31" fmla="*/ 72 h 103"/>
                    <a:gd name="T32" fmla="*/ 86 w 115"/>
                    <a:gd name="T33" fmla="*/ 74 h 103"/>
                    <a:gd name="T34" fmla="*/ 86 w 115"/>
                    <a:gd name="T35" fmla="*/ 74 h 103"/>
                    <a:gd name="T36" fmla="*/ 85 w 115"/>
                    <a:gd name="T37" fmla="*/ 75 h 103"/>
                    <a:gd name="T38" fmla="*/ 84 w 115"/>
                    <a:gd name="T39" fmla="*/ 77 h 103"/>
                    <a:gd name="T40" fmla="*/ 86 w 115"/>
                    <a:gd name="T41" fmla="*/ 80 h 103"/>
                    <a:gd name="T42" fmla="*/ 92 w 115"/>
                    <a:gd name="T43" fmla="*/ 81 h 103"/>
                    <a:gd name="T44" fmla="*/ 55 w 115"/>
                    <a:gd name="T45" fmla="*/ 55 h 103"/>
                    <a:gd name="T46" fmla="*/ 57 w 115"/>
                    <a:gd name="T47" fmla="*/ 47 h 103"/>
                    <a:gd name="T48" fmla="*/ 50 w 115"/>
                    <a:gd name="T49" fmla="*/ 46 h 103"/>
                    <a:gd name="T50" fmla="*/ 48 w 115"/>
                    <a:gd name="T51" fmla="*/ 51 h 103"/>
                    <a:gd name="T52" fmla="*/ 50 w 115"/>
                    <a:gd name="T53" fmla="*/ 53 h 103"/>
                    <a:gd name="T54" fmla="*/ 55 w 115"/>
                    <a:gd name="T55" fmla="*/ 55 h 103"/>
                    <a:gd name="T56" fmla="*/ 21 w 115"/>
                    <a:gd name="T57" fmla="*/ 22 h 103"/>
                    <a:gd name="T58" fmla="*/ 26 w 115"/>
                    <a:gd name="T59" fmla="*/ 18 h 103"/>
                    <a:gd name="T60" fmla="*/ 22 w 115"/>
                    <a:gd name="T61" fmla="*/ 14 h 103"/>
                    <a:gd name="T62" fmla="*/ 19 w 115"/>
                    <a:gd name="T63" fmla="*/ 15 h 103"/>
                    <a:gd name="T64" fmla="*/ 17 w 115"/>
                    <a:gd name="T65" fmla="*/ 17 h 103"/>
                    <a:gd name="T66" fmla="*/ 17 w 115"/>
                    <a:gd name="T67" fmla="*/ 19 h 103"/>
                    <a:gd name="T68" fmla="*/ 21 w 115"/>
                    <a:gd name="T69"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03">
                      <a:moveTo>
                        <a:pt x="104" y="69"/>
                      </a:moveTo>
                      <a:cubicBezTo>
                        <a:pt x="109" y="75"/>
                        <a:pt x="115" y="87"/>
                        <a:pt x="109" y="95"/>
                      </a:cubicBezTo>
                      <a:cubicBezTo>
                        <a:pt x="103" y="103"/>
                        <a:pt x="91" y="98"/>
                        <a:pt x="84" y="94"/>
                      </a:cubicBezTo>
                      <a:cubicBezTo>
                        <a:pt x="67" y="86"/>
                        <a:pt x="52" y="72"/>
                        <a:pt x="39" y="59"/>
                      </a:cubicBezTo>
                      <a:cubicBezTo>
                        <a:pt x="25" y="46"/>
                        <a:pt x="12" y="31"/>
                        <a:pt x="0" y="16"/>
                      </a:cubicBezTo>
                      <a:cubicBezTo>
                        <a:pt x="0" y="15"/>
                        <a:pt x="0" y="15"/>
                        <a:pt x="0" y="15"/>
                      </a:cubicBezTo>
                      <a:cubicBezTo>
                        <a:pt x="3" y="15"/>
                        <a:pt x="5" y="15"/>
                        <a:pt x="7" y="13"/>
                      </a:cubicBezTo>
                      <a:cubicBezTo>
                        <a:pt x="11" y="10"/>
                        <a:pt x="12" y="5"/>
                        <a:pt x="10" y="0"/>
                      </a:cubicBezTo>
                      <a:cubicBezTo>
                        <a:pt x="10" y="0"/>
                        <a:pt x="10" y="0"/>
                        <a:pt x="11" y="0"/>
                      </a:cubicBezTo>
                      <a:cubicBezTo>
                        <a:pt x="11" y="0"/>
                        <a:pt x="11" y="0"/>
                        <a:pt x="12" y="0"/>
                      </a:cubicBezTo>
                      <a:cubicBezTo>
                        <a:pt x="12" y="1"/>
                        <a:pt x="12" y="1"/>
                        <a:pt x="12" y="1"/>
                      </a:cubicBezTo>
                      <a:cubicBezTo>
                        <a:pt x="30" y="11"/>
                        <a:pt x="47" y="22"/>
                        <a:pt x="63" y="34"/>
                      </a:cubicBezTo>
                      <a:cubicBezTo>
                        <a:pt x="77" y="44"/>
                        <a:pt x="93" y="55"/>
                        <a:pt x="104" y="69"/>
                      </a:cubicBezTo>
                      <a:close/>
                      <a:moveTo>
                        <a:pt x="92" y="81"/>
                      </a:moveTo>
                      <a:cubicBezTo>
                        <a:pt x="94" y="80"/>
                        <a:pt x="94" y="77"/>
                        <a:pt x="93" y="75"/>
                      </a:cubicBezTo>
                      <a:cubicBezTo>
                        <a:pt x="92" y="73"/>
                        <a:pt x="90" y="71"/>
                        <a:pt x="87" y="72"/>
                      </a:cubicBezTo>
                      <a:cubicBezTo>
                        <a:pt x="87" y="72"/>
                        <a:pt x="86" y="73"/>
                        <a:pt x="86" y="74"/>
                      </a:cubicBezTo>
                      <a:cubicBezTo>
                        <a:pt x="86" y="74"/>
                        <a:pt x="86" y="74"/>
                        <a:pt x="86" y="74"/>
                      </a:cubicBezTo>
                      <a:cubicBezTo>
                        <a:pt x="85" y="74"/>
                        <a:pt x="85" y="75"/>
                        <a:pt x="85" y="75"/>
                      </a:cubicBezTo>
                      <a:cubicBezTo>
                        <a:pt x="85" y="76"/>
                        <a:pt x="84" y="76"/>
                        <a:pt x="84" y="77"/>
                      </a:cubicBezTo>
                      <a:cubicBezTo>
                        <a:pt x="85" y="78"/>
                        <a:pt x="85" y="79"/>
                        <a:pt x="86" y="80"/>
                      </a:cubicBezTo>
                      <a:cubicBezTo>
                        <a:pt x="87" y="81"/>
                        <a:pt x="90" y="82"/>
                        <a:pt x="92" y="81"/>
                      </a:cubicBezTo>
                      <a:close/>
                      <a:moveTo>
                        <a:pt x="55" y="55"/>
                      </a:moveTo>
                      <a:cubicBezTo>
                        <a:pt x="58" y="53"/>
                        <a:pt x="59" y="50"/>
                        <a:pt x="57" y="47"/>
                      </a:cubicBezTo>
                      <a:cubicBezTo>
                        <a:pt x="55" y="45"/>
                        <a:pt x="52" y="44"/>
                        <a:pt x="50" y="46"/>
                      </a:cubicBezTo>
                      <a:cubicBezTo>
                        <a:pt x="48" y="48"/>
                        <a:pt x="48" y="49"/>
                        <a:pt x="48" y="51"/>
                      </a:cubicBezTo>
                      <a:cubicBezTo>
                        <a:pt x="48" y="52"/>
                        <a:pt x="49" y="53"/>
                        <a:pt x="50" y="53"/>
                      </a:cubicBezTo>
                      <a:cubicBezTo>
                        <a:pt x="51" y="54"/>
                        <a:pt x="53" y="55"/>
                        <a:pt x="55" y="55"/>
                      </a:cubicBezTo>
                      <a:close/>
                      <a:moveTo>
                        <a:pt x="21" y="22"/>
                      </a:moveTo>
                      <a:cubicBezTo>
                        <a:pt x="24" y="22"/>
                        <a:pt x="25" y="20"/>
                        <a:pt x="26" y="18"/>
                      </a:cubicBezTo>
                      <a:cubicBezTo>
                        <a:pt x="26" y="16"/>
                        <a:pt x="24" y="14"/>
                        <a:pt x="22" y="14"/>
                      </a:cubicBezTo>
                      <a:cubicBezTo>
                        <a:pt x="21" y="14"/>
                        <a:pt x="20" y="14"/>
                        <a:pt x="19" y="15"/>
                      </a:cubicBezTo>
                      <a:cubicBezTo>
                        <a:pt x="18" y="15"/>
                        <a:pt x="17" y="16"/>
                        <a:pt x="17" y="17"/>
                      </a:cubicBezTo>
                      <a:cubicBezTo>
                        <a:pt x="16" y="17"/>
                        <a:pt x="16" y="18"/>
                        <a:pt x="17" y="19"/>
                      </a:cubicBezTo>
                      <a:cubicBezTo>
                        <a:pt x="18" y="20"/>
                        <a:pt x="19" y="22"/>
                        <a:pt x="21" y="22"/>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220"/>
                <p:cNvSpPr>
                  <a:spLocks/>
                </p:cNvSpPr>
                <p:nvPr/>
              </p:nvSpPr>
              <p:spPr bwMode="auto">
                <a:xfrm>
                  <a:off x="4004" y="2271"/>
                  <a:ext cx="40" cy="40"/>
                </a:xfrm>
                <a:custGeom>
                  <a:avLst/>
                  <a:gdLst>
                    <a:gd name="T0" fmla="*/ 13 w 17"/>
                    <a:gd name="T1" fmla="*/ 3 h 17"/>
                    <a:gd name="T2" fmla="*/ 12 w 17"/>
                    <a:gd name="T3" fmla="*/ 15 h 17"/>
                    <a:gd name="T4" fmla="*/ 4 w 17"/>
                    <a:gd name="T5" fmla="*/ 14 h 17"/>
                    <a:gd name="T6" fmla="*/ 3 w 17"/>
                    <a:gd name="T7" fmla="*/ 12 h 17"/>
                    <a:gd name="T8" fmla="*/ 2 w 17"/>
                    <a:gd name="T9" fmla="*/ 10 h 17"/>
                    <a:gd name="T10" fmla="*/ 1 w 17"/>
                    <a:gd name="T11" fmla="*/ 10 h 17"/>
                    <a:gd name="T12" fmla="*/ 0 w 17"/>
                    <a:gd name="T13" fmla="*/ 10 h 17"/>
                    <a:gd name="T14" fmla="*/ 12 w 17"/>
                    <a:gd name="T15" fmla="*/ 0 h 17"/>
                    <a:gd name="T16" fmla="*/ 13 w 17"/>
                    <a:gd name="T17" fmla="*/ 1 h 17"/>
                    <a:gd name="T18" fmla="*/ 13 w 17"/>
                    <a:gd name="T19"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3" y="3"/>
                      </a:moveTo>
                      <a:cubicBezTo>
                        <a:pt x="16" y="6"/>
                        <a:pt x="17" y="13"/>
                        <a:pt x="12" y="15"/>
                      </a:cubicBezTo>
                      <a:cubicBezTo>
                        <a:pt x="9" y="17"/>
                        <a:pt x="6" y="16"/>
                        <a:pt x="4" y="14"/>
                      </a:cubicBezTo>
                      <a:cubicBezTo>
                        <a:pt x="4" y="13"/>
                        <a:pt x="3" y="12"/>
                        <a:pt x="3" y="12"/>
                      </a:cubicBezTo>
                      <a:cubicBezTo>
                        <a:pt x="2" y="12"/>
                        <a:pt x="2" y="11"/>
                        <a:pt x="2" y="10"/>
                      </a:cubicBezTo>
                      <a:cubicBezTo>
                        <a:pt x="2" y="10"/>
                        <a:pt x="1" y="10"/>
                        <a:pt x="1" y="10"/>
                      </a:cubicBezTo>
                      <a:cubicBezTo>
                        <a:pt x="0" y="10"/>
                        <a:pt x="0" y="10"/>
                        <a:pt x="0" y="10"/>
                      </a:cubicBezTo>
                      <a:cubicBezTo>
                        <a:pt x="4" y="7"/>
                        <a:pt x="8" y="4"/>
                        <a:pt x="12" y="0"/>
                      </a:cubicBezTo>
                      <a:cubicBezTo>
                        <a:pt x="13" y="1"/>
                        <a:pt x="13" y="1"/>
                        <a:pt x="13" y="1"/>
                      </a:cubicBezTo>
                      <a:cubicBezTo>
                        <a:pt x="12" y="2"/>
                        <a:pt x="12" y="3"/>
                        <a:pt x="13"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221"/>
                <p:cNvSpPr>
                  <a:spLocks/>
                </p:cNvSpPr>
                <p:nvPr/>
              </p:nvSpPr>
              <p:spPr bwMode="auto">
                <a:xfrm>
                  <a:off x="3999" y="1956"/>
                  <a:ext cx="109" cy="100"/>
                </a:xfrm>
                <a:custGeom>
                  <a:avLst/>
                  <a:gdLst>
                    <a:gd name="T0" fmla="*/ 46 w 46"/>
                    <a:gd name="T1" fmla="*/ 11 h 42"/>
                    <a:gd name="T2" fmla="*/ 0 w 46"/>
                    <a:gd name="T3" fmla="*/ 25 h 42"/>
                    <a:gd name="T4" fmla="*/ 12 w 46"/>
                    <a:gd name="T5" fmla="*/ 0 h 42"/>
                    <a:gd name="T6" fmla="*/ 46 w 46"/>
                    <a:gd name="T7" fmla="*/ 10 h 42"/>
                    <a:gd name="T8" fmla="*/ 46 w 46"/>
                    <a:gd name="T9" fmla="*/ 11 h 42"/>
                  </a:gdLst>
                  <a:ahLst/>
                  <a:cxnLst>
                    <a:cxn ang="0">
                      <a:pos x="T0" y="T1"/>
                    </a:cxn>
                    <a:cxn ang="0">
                      <a:pos x="T2" y="T3"/>
                    </a:cxn>
                    <a:cxn ang="0">
                      <a:pos x="T4" y="T5"/>
                    </a:cxn>
                    <a:cxn ang="0">
                      <a:pos x="T6" y="T7"/>
                    </a:cxn>
                    <a:cxn ang="0">
                      <a:pos x="T8" y="T9"/>
                    </a:cxn>
                  </a:cxnLst>
                  <a:rect l="0" t="0" r="r" b="b"/>
                  <a:pathLst>
                    <a:path w="46" h="42">
                      <a:moveTo>
                        <a:pt x="46" y="11"/>
                      </a:moveTo>
                      <a:cubicBezTo>
                        <a:pt x="43" y="34"/>
                        <a:pt x="15" y="42"/>
                        <a:pt x="0" y="25"/>
                      </a:cubicBezTo>
                      <a:cubicBezTo>
                        <a:pt x="7" y="19"/>
                        <a:pt x="11" y="9"/>
                        <a:pt x="12" y="0"/>
                      </a:cubicBezTo>
                      <a:cubicBezTo>
                        <a:pt x="21" y="8"/>
                        <a:pt x="34" y="13"/>
                        <a:pt x="46" y="10"/>
                      </a:cubicBezTo>
                      <a:cubicBezTo>
                        <a:pt x="46" y="10"/>
                        <a:pt x="46" y="10"/>
                        <a:pt x="46"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222"/>
                <p:cNvSpPr>
                  <a:spLocks/>
                </p:cNvSpPr>
                <p:nvPr/>
              </p:nvSpPr>
              <p:spPr bwMode="auto">
                <a:xfrm>
                  <a:off x="3634" y="2214"/>
                  <a:ext cx="412" cy="121"/>
                </a:xfrm>
                <a:custGeom>
                  <a:avLst/>
                  <a:gdLst>
                    <a:gd name="T0" fmla="*/ 174 w 174"/>
                    <a:gd name="T1" fmla="*/ 12 h 51"/>
                    <a:gd name="T2" fmla="*/ 174 w 174"/>
                    <a:gd name="T3" fmla="*/ 12 h 51"/>
                    <a:gd name="T4" fmla="*/ 171 w 174"/>
                    <a:gd name="T5" fmla="*/ 13 h 51"/>
                    <a:gd name="T6" fmla="*/ 132 w 174"/>
                    <a:gd name="T7" fmla="*/ 42 h 51"/>
                    <a:gd name="T8" fmla="*/ 86 w 174"/>
                    <a:gd name="T9" fmla="*/ 51 h 51"/>
                    <a:gd name="T10" fmla="*/ 36 w 174"/>
                    <a:gd name="T11" fmla="*/ 38 h 51"/>
                    <a:gd name="T12" fmla="*/ 15 w 174"/>
                    <a:gd name="T13" fmla="*/ 23 h 51"/>
                    <a:gd name="T14" fmla="*/ 0 w 174"/>
                    <a:gd name="T15" fmla="*/ 9 h 51"/>
                    <a:gd name="T16" fmla="*/ 18 w 174"/>
                    <a:gd name="T17" fmla="*/ 0 h 51"/>
                    <a:gd name="T18" fmla="*/ 89 w 174"/>
                    <a:gd name="T19" fmla="*/ 37 h 51"/>
                    <a:gd name="T20" fmla="*/ 128 w 174"/>
                    <a:gd name="T21" fmla="*/ 28 h 51"/>
                    <a:gd name="T22" fmla="*/ 157 w 174"/>
                    <a:gd name="T23" fmla="*/ 5 h 51"/>
                    <a:gd name="T24" fmla="*/ 157 w 174"/>
                    <a:gd name="T25" fmla="*/ 4 h 51"/>
                    <a:gd name="T26" fmla="*/ 174 w 174"/>
                    <a:gd name="T27"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51">
                      <a:moveTo>
                        <a:pt x="174" y="12"/>
                      </a:moveTo>
                      <a:cubicBezTo>
                        <a:pt x="174" y="12"/>
                        <a:pt x="174" y="12"/>
                        <a:pt x="174" y="12"/>
                      </a:cubicBezTo>
                      <a:cubicBezTo>
                        <a:pt x="173" y="12"/>
                        <a:pt x="172" y="12"/>
                        <a:pt x="171" y="13"/>
                      </a:cubicBezTo>
                      <a:cubicBezTo>
                        <a:pt x="160" y="25"/>
                        <a:pt x="147" y="35"/>
                        <a:pt x="132" y="42"/>
                      </a:cubicBezTo>
                      <a:cubicBezTo>
                        <a:pt x="117" y="48"/>
                        <a:pt x="102" y="51"/>
                        <a:pt x="86" y="51"/>
                      </a:cubicBezTo>
                      <a:cubicBezTo>
                        <a:pt x="69" y="51"/>
                        <a:pt x="52" y="46"/>
                        <a:pt x="36" y="38"/>
                      </a:cubicBezTo>
                      <a:cubicBezTo>
                        <a:pt x="29" y="34"/>
                        <a:pt x="21" y="29"/>
                        <a:pt x="15" y="23"/>
                      </a:cubicBezTo>
                      <a:cubicBezTo>
                        <a:pt x="13" y="21"/>
                        <a:pt x="2" y="13"/>
                        <a:pt x="0" y="9"/>
                      </a:cubicBezTo>
                      <a:cubicBezTo>
                        <a:pt x="6" y="6"/>
                        <a:pt x="13" y="4"/>
                        <a:pt x="18" y="0"/>
                      </a:cubicBezTo>
                      <a:cubicBezTo>
                        <a:pt x="35" y="22"/>
                        <a:pt x="62" y="36"/>
                        <a:pt x="89" y="37"/>
                      </a:cubicBezTo>
                      <a:cubicBezTo>
                        <a:pt x="103" y="37"/>
                        <a:pt x="116" y="34"/>
                        <a:pt x="128" y="28"/>
                      </a:cubicBezTo>
                      <a:cubicBezTo>
                        <a:pt x="138" y="24"/>
                        <a:pt x="152" y="16"/>
                        <a:pt x="157" y="5"/>
                      </a:cubicBezTo>
                      <a:cubicBezTo>
                        <a:pt x="157" y="5"/>
                        <a:pt x="157" y="4"/>
                        <a:pt x="157" y="4"/>
                      </a:cubicBezTo>
                      <a:cubicBezTo>
                        <a:pt x="163" y="7"/>
                        <a:pt x="168" y="9"/>
                        <a:pt x="174"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223"/>
                <p:cNvSpPr>
                  <a:spLocks/>
                </p:cNvSpPr>
                <p:nvPr/>
              </p:nvSpPr>
              <p:spPr bwMode="auto">
                <a:xfrm>
                  <a:off x="4293" y="1027"/>
                  <a:ext cx="33" cy="33"/>
                </a:xfrm>
                <a:custGeom>
                  <a:avLst/>
                  <a:gdLst>
                    <a:gd name="T0" fmla="*/ 14 w 14"/>
                    <a:gd name="T1" fmla="*/ 2 h 14"/>
                    <a:gd name="T2" fmla="*/ 10 w 14"/>
                    <a:gd name="T3" fmla="*/ 14 h 14"/>
                    <a:gd name="T4" fmla="*/ 0 w 14"/>
                    <a:gd name="T5" fmla="*/ 12 h 14"/>
                    <a:gd name="T6" fmla="*/ 0 w 14"/>
                    <a:gd name="T7" fmla="*/ 12 h 14"/>
                    <a:gd name="T8" fmla="*/ 3 w 14"/>
                    <a:gd name="T9" fmla="*/ 2 h 14"/>
                    <a:gd name="T10" fmla="*/ 2 w 14"/>
                    <a:gd name="T11" fmla="*/ 1 h 14"/>
                    <a:gd name="T12" fmla="*/ 3 w 14"/>
                    <a:gd name="T13" fmla="*/ 0 h 14"/>
                    <a:gd name="T14" fmla="*/ 14 w 14"/>
                    <a:gd name="T15" fmla="*/ 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4">
                      <a:moveTo>
                        <a:pt x="14" y="2"/>
                      </a:moveTo>
                      <a:cubicBezTo>
                        <a:pt x="12" y="6"/>
                        <a:pt x="11" y="10"/>
                        <a:pt x="10" y="14"/>
                      </a:cubicBezTo>
                      <a:cubicBezTo>
                        <a:pt x="7" y="13"/>
                        <a:pt x="4" y="12"/>
                        <a:pt x="0" y="12"/>
                      </a:cubicBezTo>
                      <a:cubicBezTo>
                        <a:pt x="0" y="12"/>
                        <a:pt x="0" y="12"/>
                        <a:pt x="0" y="12"/>
                      </a:cubicBezTo>
                      <a:cubicBezTo>
                        <a:pt x="2" y="9"/>
                        <a:pt x="3" y="5"/>
                        <a:pt x="3" y="2"/>
                      </a:cubicBezTo>
                      <a:cubicBezTo>
                        <a:pt x="3" y="1"/>
                        <a:pt x="3" y="1"/>
                        <a:pt x="2" y="1"/>
                      </a:cubicBezTo>
                      <a:cubicBezTo>
                        <a:pt x="3" y="0"/>
                        <a:pt x="3" y="0"/>
                        <a:pt x="3" y="0"/>
                      </a:cubicBezTo>
                      <a:cubicBezTo>
                        <a:pt x="6" y="0"/>
                        <a:pt x="10" y="1"/>
                        <a:pt x="14"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224"/>
                <p:cNvSpPr>
                  <a:spLocks/>
                </p:cNvSpPr>
                <p:nvPr/>
              </p:nvSpPr>
              <p:spPr bwMode="auto">
                <a:xfrm>
                  <a:off x="4139" y="1649"/>
                  <a:ext cx="38" cy="33"/>
                </a:xfrm>
                <a:custGeom>
                  <a:avLst/>
                  <a:gdLst>
                    <a:gd name="T0" fmla="*/ 15 w 16"/>
                    <a:gd name="T1" fmla="*/ 10 h 14"/>
                    <a:gd name="T2" fmla="*/ 16 w 16"/>
                    <a:gd name="T3" fmla="*/ 14 h 14"/>
                    <a:gd name="T4" fmla="*/ 1 w 16"/>
                    <a:gd name="T5" fmla="*/ 11 h 14"/>
                    <a:gd name="T6" fmla="*/ 1 w 16"/>
                    <a:gd name="T7" fmla="*/ 11 h 14"/>
                    <a:gd name="T8" fmla="*/ 0 w 16"/>
                    <a:gd name="T9" fmla="*/ 5 h 14"/>
                    <a:gd name="T10" fmla="*/ 1 w 16"/>
                    <a:gd name="T11" fmla="*/ 0 h 14"/>
                    <a:gd name="T12" fmla="*/ 15 w 16"/>
                    <a:gd name="T13" fmla="*/ 2 h 14"/>
                    <a:gd name="T14" fmla="*/ 15 w 16"/>
                    <a:gd name="T15" fmla="*/ 3 h 14"/>
                    <a:gd name="T16" fmla="*/ 15 w 16"/>
                    <a:gd name="T17" fmla="*/ 3 h 14"/>
                    <a:gd name="T18" fmla="*/ 14 w 16"/>
                    <a:gd name="T19" fmla="*/ 5 h 14"/>
                    <a:gd name="T20" fmla="*/ 14 w 16"/>
                    <a:gd name="T21" fmla="*/ 7 h 14"/>
                    <a:gd name="T22" fmla="*/ 15 w 16"/>
                    <a:gd name="T2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4">
                      <a:moveTo>
                        <a:pt x="15" y="10"/>
                      </a:moveTo>
                      <a:cubicBezTo>
                        <a:pt x="15" y="11"/>
                        <a:pt x="16" y="12"/>
                        <a:pt x="16" y="14"/>
                      </a:cubicBezTo>
                      <a:cubicBezTo>
                        <a:pt x="11" y="13"/>
                        <a:pt x="6" y="13"/>
                        <a:pt x="1" y="11"/>
                      </a:cubicBezTo>
                      <a:cubicBezTo>
                        <a:pt x="1" y="11"/>
                        <a:pt x="1" y="11"/>
                        <a:pt x="1" y="11"/>
                      </a:cubicBezTo>
                      <a:cubicBezTo>
                        <a:pt x="1" y="9"/>
                        <a:pt x="0" y="7"/>
                        <a:pt x="0" y="5"/>
                      </a:cubicBezTo>
                      <a:cubicBezTo>
                        <a:pt x="0" y="3"/>
                        <a:pt x="0" y="2"/>
                        <a:pt x="1" y="0"/>
                      </a:cubicBezTo>
                      <a:cubicBezTo>
                        <a:pt x="5" y="1"/>
                        <a:pt x="10" y="2"/>
                        <a:pt x="15" y="2"/>
                      </a:cubicBezTo>
                      <a:cubicBezTo>
                        <a:pt x="15" y="3"/>
                        <a:pt x="15" y="3"/>
                        <a:pt x="15" y="3"/>
                      </a:cubicBezTo>
                      <a:cubicBezTo>
                        <a:pt x="15" y="3"/>
                        <a:pt x="15" y="3"/>
                        <a:pt x="15" y="3"/>
                      </a:cubicBezTo>
                      <a:cubicBezTo>
                        <a:pt x="15" y="4"/>
                        <a:pt x="14" y="4"/>
                        <a:pt x="14" y="5"/>
                      </a:cubicBezTo>
                      <a:cubicBezTo>
                        <a:pt x="14" y="5"/>
                        <a:pt x="14" y="6"/>
                        <a:pt x="14" y="7"/>
                      </a:cubicBezTo>
                      <a:cubicBezTo>
                        <a:pt x="14" y="8"/>
                        <a:pt x="15" y="9"/>
                        <a:pt x="15"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225"/>
                <p:cNvSpPr>
                  <a:spLocks/>
                </p:cNvSpPr>
                <p:nvPr/>
              </p:nvSpPr>
              <p:spPr bwMode="auto">
                <a:xfrm>
                  <a:off x="4188" y="1408"/>
                  <a:ext cx="55" cy="40"/>
                </a:xfrm>
                <a:custGeom>
                  <a:avLst/>
                  <a:gdLst>
                    <a:gd name="T0" fmla="*/ 23 w 23"/>
                    <a:gd name="T1" fmla="*/ 11 h 17"/>
                    <a:gd name="T2" fmla="*/ 16 w 23"/>
                    <a:gd name="T3" fmla="*/ 15 h 17"/>
                    <a:gd name="T4" fmla="*/ 14 w 23"/>
                    <a:gd name="T5" fmla="*/ 17 h 17"/>
                    <a:gd name="T6" fmla="*/ 3 w 23"/>
                    <a:gd name="T7" fmla="*/ 8 h 17"/>
                    <a:gd name="T8" fmla="*/ 0 w 23"/>
                    <a:gd name="T9" fmla="*/ 5 h 17"/>
                    <a:gd name="T10" fmla="*/ 4 w 23"/>
                    <a:gd name="T11" fmla="*/ 3 h 17"/>
                    <a:gd name="T12" fmla="*/ 10 w 23"/>
                    <a:gd name="T13" fmla="*/ 0 h 17"/>
                    <a:gd name="T14" fmla="*/ 11 w 23"/>
                    <a:gd name="T15" fmla="*/ 0 h 17"/>
                    <a:gd name="T16" fmla="*/ 23 w 23"/>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7">
                      <a:moveTo>
                        <a:pt x="23" y="11"/>
                      </a:moveTo>
                      <a:cubicBezTo>
                        <a:pt x="20" y="12"/>
                        <a:pt x="18" y="14"/>
                        <a:pt x="16" y="15"/>
                      </a:cubicBezTo>
                      <a:cubicBezTo>
                        <a:pt x="15" y="16"/>
                        <a:pt x="14" y="16"/>
                        <a:pt x="14" y="17"/>
                      </a:cubicBezTo>
                      <a:cubicBezTo>
                        <a:pt x="10" y="14"/>
                        <a:pt x="6" y="11"/>
                        <a:pt x="3" y="8"/>
                      </a:cubicBezTo>
                      <a:cubicBezTo>
                        <a:pt x="2" y="7"/>
                        <a:pt x="1" y="6"/>
                        <a:pt x="0" y="5"/>
                      </a:cubicBezTo>
                      <a:cubicBezTo>
                        <a:pt x="1" y="5"/>
                        <a:pt x="3" y="4"/>
                        <a:pt x="4" y="3"/>
                      </a:cubicBezTo>
                      <a:cubicBezTo>
                        <a:pt x="6" y="3"/>
                        <a:pt x="9" y="2"/>
                        <a:pt x="10" y="0"/>
                      </a:cubicBezTo>
                      <a:cubicBezTo>
                        <a:pt x="11" y="0"/>
                        <a:pt x="11" y="0"/>
                        <a:pt x="11" y="0"/>
                      </a:cubicBezTo>
                      <a:cubicBezTo>
                        <a:pt x="15" y="3"/>
                        <a:pt x="19" y="7"/>
                        <a:pt x="23"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226"/>
                <p:cNvSpPr>
                  <a:spLocks/>
                </p:cNvSpPr>
                <p:nvPr/>
              </p:nvSpPr>
              <p:spPr bwMode="auto">
                <a:xfrm>
                  <a:off x="4335" y="509"/>
                  <a:ext cx="98" cy="71"/>
                </a:xfrm>
                <a:custGeom>
                  <a:avLst/>
                  <a:gdLst>
                    <a:gd name="T0" fmla="*/ 30 w 41"/>
                    <a:gd name="T1" fmla="*/ 6 h 30"/>
                    <a:gd name="T2" fmla="*/ 36 w 41"/>
                    <a:gd name="T3" fmla="*/ 29 h 30"/>
                    <a:gd name="T4" fmla="*/ 35 w 41"/>
                    <a:gd name="T5" fmla="*/ 30 h 30"/>
                    <a:gd name="T6" fmla="*/ 4 w 41"/>
                    <a:gd name="T7" fmla="*/ 27 h 30"/>
                    <a:gd name="T8" fmla="*/ 0 w 41"/>
                    <a:gd name="T9" fmla="*/ 8 h 30"/>
                    <a:gd name="T10" fmla="*/ 30 w 41"/>
                    <a:gd name="T11" fmla="*/ 6 h 30"/>
                  </a:gdLst>
                  <a:ahLst/>
                  <a:cxnLst>
                    <a:cxn ang="0">
                      <a:pos x="T0" y="T1"/>
                    </a:cxn>
                    <a:cxn ang="0">
                      <a:pos x="T2" y="T3"/>
                    </a:cxn>
                    <a:cxn ang="0">
                      <a:pos x="T4" y="T5"/>
                    </a:cxn>
                    <a:cxn ang="0">
                      <a:pos x="T6" y="T7"/>
                    </a:cxn>
                    <a:cxn ang="0">
                      <a:pos x="T8" y="T9"/>
                    </a:cxn>
                    <a:cxn ang="0">
                      <a:pos x="T10" y="T11"/>
                    </a:cxn>
                  </a:cxnLst>
                  <a:rect l="0" t="0" r="r" b="b"/>
                  <a:pathLst>
                    <a:path w="41" h="30">
                      <a:moveTo>
                        <a:pt x="30" y="6"/>
                      </a:moveTo>
                      <a:cubicBezTo>
                        <a:pt x="37" y="11"/>
                        <a:pt x="41" y="21"/>
                        <a:pt x="36" y="29"/>
                      </a:cubicBezTo>
                      <a:cubicBezTo>
                        <a:pt x="36" y="30"/>
                        <a:pt x="36" y="30"/>
                        <a:pt x="35" y="30"/>
                      </a:cubicBezTo>
                      <a:cubicBezTo>
                        <a:pt x="27" y="25"/>
                        <a:pt x="15" y="23"/>
                        <a:pt x="4" y="27"/>
                      </a:cubicBezTo>
                      <a:cubicBezTo>
                        <a:pt x="6" y="20"/>
                        <a:pt x="4" y="13"/>
                        <a:pt x="0" y="8"/>
                      </a:cubicBezTo>
                      <a:cubicBezTo>
                        <a:pt x="9" y="3"/>
                        <a:pt x="21" y="0"/>
                        <a:pt x="30"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227"/>
                <p:cNvSpPr>
                  <a:spLocks/>
                </p:cNvSpPr>
                <p:nvPr/>
              </p:nvSpPr>
              <p:spPr bwMode="auto">
                <a:xfrm>
                  <a:off x="4063" y="1845"/>
                  <a:ext cx="59" cy="55"/>
                </a:xfrm>
                <a:custGeom>
                  <a:avLst/>
                  <a:gdLst>
                    <a:gd name="T0" fmla="*/ 22 w 25"/>
                    <a:gd name="T1" fmla="*/ 0 h 23"/>
                    <a:gd name="T2" fmla="*/ 23 w 25"/>
                    <a:gd name="T3" fmla="*/ 16 h 23"/>
                    <a:gd name="T4" fmla="*/ 17 w 25"/>
                    <a:gd name="T5" fmla="*/ 21 h 23"/>
                    <a:gd name="T6" fmla="*/ 0 w 25"/>
                    <a:gd name="T7" fmla="*/ 9 h 23"/>
                    <a:gd name="T8" fmla="*/ 0 w 25"/>
                    <a:gd name="T9" fmla="*/ 8 h 23"/>
                    <a:gd name="T10" fmla="*/ 4 w 25"/>
                    <a:gd name="T11" fmla="*/ 7 h 23"/>
                    <a:gd name="T12" fmla="*/ 16 w 25"/>
                    <a:gd name="T13" fmla="*/ 14 h 23"/>
                    <a:gd name="T14" fmla="*/ 16 w 25"/>
                    <a:gd name="T15" fmla="*/ 3 h 23"/>
                    <a:gd name="T16" fmla="*/ 22 w 25"/>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3">
                      <a:moveTo>
                        <a:pt x="22" y="0"/>
                      </a:moveTo>
                      <a:cubicBezTo>
                        <a:pt x="23" y="4"/>
                        <a:pt x="25" y="11"/>
                        <a:pt x="23" y="16"/>
                      </a:cubicBezTo>
                      <a:cubicBezTo>
                        <a:pt x="22" y="19"/>
                        <a:pt x="20" y="21"/>
                        <a:pt x="17" y="21"/>
                      </a:cubicBezTo>
                      <a:cubicBezTo>
                        <a:pt x="8" y="23"/>
                        <a:pt x="4" y="15"/>
                        <a:pt x="0" y="9"/>
                      </a:cubicBezTo>
                      <a:cubicBezTo>
                        <a:pt x="0" y="9"/>
                        <a:pt x="0" y="8"/>
                        <a:pt x="0" y="8"/>
                      </a:cubicBezTo>
                      <a:cubicBezTo>
                        <a:pt x="1" y="8"/>
                        <a:pt x="3" y="7"/>
                        <a:pt x="4" y="7"/>
                      </a:cubicBezTo>
                      <a:cubicBezTo>
                        <a:pt x="7" y="11"/>
                        <a:pt x="11" y="16"/>
                        <a:pt x="16" y="14"/>
                      </a:cubicBezTo>
                      <a:cubicBezTo>
                        <a:pt x="20" y="11"/>
                        <a:pt x="19" y="6"/>
                        <a:pt x="16" y="3"/>
                      </a:cubicBezTo>
                      <a:cubicBezTo>
                        <a:pt x="18" y="2"/>
                        <a:pt x="20" y="1"/>
                        <a:pt x="22"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228"/>
                <p:cNvSpPr>
                  <a:spLocks/>
                </p:cNvSpPr>
                <p:nvPr/>
              </p:nvSpPr>
              <p:spPr bwMode="auto">
                <a:xfrm>
                  <a:off x="4219" y="1313"/>
                  <a:ext cx="26" cy="21"/>
                </a:xfrm>
                <a:custGeom>
                  <a:avLst/>
                  <a:gdLst>
                    <a:gd name="T0" fmla="*/ 10 w 11"/>
                    <a:gd name="T1" fmla="*/ 5 h 9"/>
                    <a:gd name="T2" fmla="*/ 11 w 11"/>
                    <a:gd name="T3" fmla="*/ 9 h 9"/>
                    <a:gd name="T4" fmla="*/ 1 w 11"/>
                    <a:gd name="T5" fmla="*/ 9 h 9"/>
                    <a:gd name="T6" fmla="*/ 1 w 11"/>
                    <a:gd name="T7" fmla="*/ 5 h 9"/>
                    <a:gd name="T8" fmla="*/ 0 w 11"/>
                    <a:gd name="T9" fmla="*/ 2 h 9"/>
                    <a:gd name="T10" fmla="*/ 0 w 11"/>
                    <a:gd name="T11" fmla="*/ 2 h 9"/>
                    <a:gd name="T12" fmla="*/ 1 w 11"/>
                    <a:gd name="T13" fmla="*/ 0 h 9"/>
                    <a:gd name="T14" fmla="*/ 9 w 11"/>
                    <a:gd name="T15" fmla="*/ 0 h 9"/>
                    <a:gd name="T16" fmla="*/ 9 w 11"/>
                    <a:gd name="T17" fmla="*/ 2 h 9"/>
                    <a:gd name="T18" fmla="*/ 10 w 11"/>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9">
                      <a:moveTo>
                        <a:pt x="10" y="5"/>
                      </a:moveTo>
                      <a:cubicBezTo>
                        <a:pt x="10" y="7"/>
                        <a:pt x="10" y="8"/>
                        <a:pt x="11" y="9"/>
                      </a:cubicBezTo>
                      <a:cubicBezTo>
                        <a:pt x="8" y="9"/>
                        <a:pt x="4" y="9"/>
                        <a:pt x="1" y="9"/>
                      </a:cubicBezTo>
                      <a:cubicBezTo>
                        <a:pt x="1" y="8"/>
                        <a:pt x="1" y="6"/>
                        <a:pt x="1" y="5"/>
                      </a:cubicBezTo>
                      <a:cubicBezTo>
                        <a:pt x="0" y="4"/>
                        <a:pt x="0" y="3"/>
                        <a:pt x="0" y="2"/>
                      </a:cubicBezTo>
                      <a:cubicBezTo>
                        <a:pt x="0" y="2"/>
                        <a:pt x="0" y="2"/>
                        <a:pt x="0" y="2"/>
                      </a:cubicBezTo>
                      <a:cubicBezTo>
                        <a:pt x="1" y="1"/>
                        <a:pt x="1" y="1"/>
                        <a:pt x="1" y="0"/>
                      </a:cubicBezTo>
                      <a:cubicBezTo>
                        <a:pt x="4" y="0"/>
                        <a:pt x="6" y="0"/>
                        <a:pt x="9" y="0"/>
                      </a:cubicBezTo>
                      <a:cubicBezTo>
                        <a:pt x="9" y="1"/>
                        <a:pt x="9" y="1"/>
                        <a:pt x="9" y="2"/>
                      </a:cubicBezTo>
                      <a:cubicBezTo>
                        <a:pt x="9" y="3"/>
                        <a:pt x="9" y="4"/>
                        <a:pt x="10"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229"/>
                <p:cNvSpPr>
                  <a:spLocks/>
                </p:cNvSpPr>
                <p:nvPr/>
              </p:nvSpPr>
              <p:spPr bwMode="auto">
                <a:xfrm>
                  <a:off x="4364" y="743"/>
                  <a:ext cx="12" cy="9"/>
                </a:xfrm>
                <a:custGeom>
                  <a:avLst/>
                  <a:gdLst>
                    <a:gd name="T0" fmla="*/ 5 w 5"/>
                    <a:gd name="T1" fmla="*/ 3 h 4"/>
                    <a:gd name="T2" fmla="*/ 3 w 5"/>
                    <a:gd name="T3" fmla="*/ 4 h 4"/>
                    <a:gd name="T4" fmla="*/ 1 w 5"/>
                    <a:gd name="T5" fmla="*/ 4 h 4"/>
                    <a:gd name="T6" fmla="*/ 1 w 5"/>
                    <a:gd name="T7" fmla="*/ 0 h 4"/>
                    <a:gd name="T8" fmla="*/ 1 w 5"/>
                    <a:gd name="T9" fmla="*/ 0 h 4"/>
                    <a:gd name="T10" fmla="*/ 5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5" y="3"/>
                      </a:moveTo>
                      <a:cubicBezTo>
                        <a:pt x="4" y="3"/>
                        <a:pt x="4" y="4"/>
                        <a:pt x="3" y="4"/>
                      </a:cubicBezTo>
                      <a:cubicBezTo>
                        <a:pt x="2" y="4"/>
                        <a:pt x="2" y="4"/>
                        <a:pt x="1" y="4"/>
                      </a:cubicBezTo>
                      <a:cubicBezTo>
                        <a:pt x="0" y="3"/>
                        <a:pt x="0" y="1"/>
                        <a:pt x="1" y="0"/>
                      </a:cubicBezTo>
                      <a:cubicBezTo>
                        <a:pt x="1" y="0"/>
                        <a:pt x="1" y="0"/>
                        <a:pt x="1" y="0"/>
                      </a:cubicBezTo>
                      <a:cubicBezTo>
                        <a:pt x="2" y="1"/>
                        <a:pt x="4" y="2"/>
                        <a:pt x="5"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230"/>
                <p:cNvSpPr>
                  <a:spLocks/>
                </p:cNvSpPr>
                <p:nvPr/>
              </p:nvSpPr>
              <p:spPr bwMode="auto">
                <a:xfrm>
                  <a:off x="4293" y="750"/>
                  <a:ext cx="76" cy="78"/>
                </a:xfrm>
                <a:custGeom>
                  <a:avLst/>
                  <a:gdLst>
                    <a:gd name="T0" fmla="*/ 27 w 32"/>
                    <a:gd name="T1" fmla="*/ 6 h 33"/>
                    <a:gd name="T2" fmla="*/ 30 w 32"/>
                    <a:gd name="T3" fmla="*/ 19 h 33"/>
                    <a:gd name="T4" fmla="*/ 26 w 32"/>
                    <a:gd name="T5" fmla="*/ 30 h 33"/>
                    <a:gd name="T6" fmla="*/ 26 w 32"/>
                    <a:gd name="T7" fmla="*/ 32 h 33"/>
                    <a:gd name="T8" fmla="*/ 26 w 32"/>
                    <a:gd name="T9" fmla="*/ 33 h 33"/>
                    <a:gd name="T10" fmla="*/ 18 w 32"/>
                    <a:gd name="T11" fmla="*/ 24 h 33"/>
                    <a:gd name="T12" fmla="*/ 19 w 32"/>
                    <a:gd name="T13" fmla="*/ 11 h 33"/>
                    <a:gd name="T14" fmla="*/ 7 w 32"/>
                    <a:gd name="T15" fmla="*/ 14 h 33"/>
                    <a:gd name="T16" fmla="*/ 0 w 32"/>
                    <a:gd name="T17" fmla="*/ 8 h 33"/>
                    <a:gd name="T18" fmla="*/ 3 w 32"/>
                    <a:gd name="T19" fmla="*/ 5 h 33"/>
                    <a:gd name="T20" fmla="*/ 27 w 32"/>
                    <a:gd name="T21"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3">
                      <a:moveTo>
                        <a:pt x="27" y="6"/>
                      </a:moveTo>
                      <a:cubicBezTo>
                        <a:pt x="30" y="9"/>
                        <a:pt x="32" y="14"/>
                        <a:pt x="30" y="19"/>
                      </a:cubicBezTo>
                      <a:cubicBezTo>
                        <a:pt x="29" y="23"/>
                        <a:pt x="26" y="26"/>
                        <a:pt x="26" y="30"/>
                      </a:cubicBezTo>
                      <a:cubicBezTo>
                        <a:pt x="25" y="31"/>
                        <a:pt x="26" y="32"/>
                        <a:pt x="26" y="32"/>
                      </a:cubicBezTo>
                      <a:cubicBezTo>
                        <a:pt x="26" y="33"/>
                        <a:pt x="26" y="33"/>
                        <a:pt x="26" y="33"/>
                      </a:cubicBezTo>
                      <a:cubicBezTo>
                        <a:pt x="23" y="30"/>
                        <a:pt x="21" y="27"/>
                        <a:pt x="18" y="24"/>
                      </a:cubicBezTo>
                      <a:cubicBezTo>
                        <a:pt x="21" y="21"/>
                        <a:pt x="22" y="15"/>
                        <a:pt x="19" y="11"/>
                      </a:cubicBezTo>
                      <a:cubicBezTo>
                        <a:pt x="15" y="7"/>
                        <a:pt x="8" y="8"/>
                        <a:pt x="7" y="14"/>
                      </a:cubicBezTo>
                      <a:cubicBezTo>
                        <a:pt x="5" y="12"/>
                        <a:pt x="3" y="10"/>
                        <a:pt x="0" y="8"/>
                      </a:cubicBezTo>
                      <a:cubicBezTo>
                        <a:pt x="1" y="7"/>
                        <a:pt x="2" y="6"/>
                        <a:pt x="3" y="5"/>
                      </a:cubicBezTo>
                      <a:cubicBezTo>
                        <a:pt x="9" y="0"/>
                        <a:pt x="21" y="0"/>
                        <a:pt x="27" y="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231"/>
                <p:cNvSpPr>
                  <a:spLocks noEditPoints="1"/>
                </p:cNvSpPr>
                <p:nvPr/>
              </p:nvSpPr>
              <p:spPr bwMode="auto">
                <a:xfrm>
                  <a:off x="4257" y="1136"/>
                  <a:ext cx="24" cy="28"/>
                </a:xfrm>
                <a:custGeom>
                  <a:avLst/>
                  <a:gdLst>
                    <a:gd name="T0" fmla="*/ 5 w 10"/>
                    <a:gd name="T1" fmla="*/ 6 h 12"/>
                    <a:gd name="T2" fmla="*/ 5 w 10"/>
                    <a:gd name="T3" fmla="*/ 6 h 12"/>
                    <a:gd name="T4" fmla="*/ 5 w 10"/>
                    <a:gd name="T5" fmla="*/ 6 h 12"/>
                    <a:gd name="T6" fmla="*/ 5 w 10"/>
                    <a:gd name="T7" fmla="*/ 6 h 12"/>
                    <a:gd name="T8" fmla="*/ 5 w 10"/>
                    <a:gd name="T9" fmla="*/ 6 h 12"/>
                    <a:gd name="T10" fmla="*/ 5 w 10"/>
                    <a:gd name="T11" fmla="*/ 6 h 12"/>
                    <a:gd name="T12" fmla="*/ 5 w 10"/>
                    <a:gd name="T13" fmla="*/ 6 h 12"/>
                    <a:gd name="T14" fmla="*/ 5 w 10"/>
                    <a:gd name="T15" fmla="*/ 6 h 12"/>
                    <a:gd name="T16" fmla="*/ 5 w 10"/>
                    <a:gd name="T17" fmla="*/ 6 h 12"/>
                    <a:gd name="T18" fmla="*/ 5 w 10"/>
                    <a:gd name="T19" fmla="*/ 6 h 12"/>
                    <a:gd name="T20" fmla="*/ 5 w 10"/>
                    <a:gd name="T21" fmla="*/ 7 h 12"/>
                    <a:gd name="T22" fmla="*/ 5 w 10"/>
                    <a:gd name="T23" fmla="*/ 7 h 12"/>
                    <a:gd name="T24" fmla="*/ 5 w 10"/>
                    <a:gd name="T25" fmla="*/ 7 h 12"/>
                    <a:gd name="T26" fmla="*/ 5 w 10"/>
                    <a:gd name="T27" fmla="*/ 6 h 12"/>
                    <a:gd name="T28" fmla="*/ 5 w 10"/>
                    <a:gd name="T29" fmla="*/ 6 h 12"/>
                    <a:gd name="T30" fmla="*/ 10 w 10"/>
                    <a:gd name="T31" fmla="*/ 6 h 12"/>
                    <a:gd name="T32" fmla="*/ 4 w 10"/>
                    <a:gd name="T33" fmla="*/ 11 h 12"/>
                    <a:gd name="T34" fmla="*/ 0 w 10"/>
                    <a:gd name="T35" fmla="*/ 6 h 12"/>
                    <a:gd name="T36" fmla="*/ 4 w 10"/>
                    <a:gd name="T37" fmla="*/ 1 h 12"/>
                    <a:gd name="T38" fmla="*/ 10 w 10"/>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2">
                      <a:moveTo>
                        <a:pt x="5" y="6"/>
                      </a:move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6"/>
                        <a:pt x="5" y="6"/>
                      </a:cubicBezTo>
                      <a:cubicBezTo>
                        <a:pt x="5" y="6"/>
                        <a:pt x="5" y="6"/>
                        <a:pt x="5" y="6"/>
                      </a:cubicBezTo>
                      <a:close/>
                      <a:moveTo>
                        <a:pt x="10" y="6"/>
                      </a:moveTo>
                      <a:cubicBezTo>
                        <a:pt x="10" y="9"/>
                        <a:pt x="7" y="12"/>
                        <a:pt x="4" y="11"/>
                      </a:cubicBezTo>
                      <a:cubicBezTo>
                        <a:pt x="2" y="11"/>
                        <a:pt x="0" y="8"/>
                        <a:pt x="0" y="6"/>
                      </a:cubicBezTo>
                      <a:cubicBezTo>
                        <a:pt x="0" y="4"/>
                        <a:pt x="2" y="2"/>
                        <a:pt x="4" y="1"/>
                      </a:cubicBezTo>
                      <a:cubicBezTo>
                        <a:pt x="7" y="0"/>
                        <a:pt x="10" y="3"/>
                        <a:pt x="10" y="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232"/>
                <p:cNvSpPr>
                  <a:spLocks/>
                </p:cNvSpPr>
                <p:nvPr/>
              </p:nvSpPr>
              <p:spPr bwMode="auto">
                <a:xfrm>
                  <a:off x="3968" y="2035"/>
                  <a:ext cx="107" cy="104"/>
                </a:xfrm>
                <a:custGeom>
                  <a:avLst/>
                  <a:gdLst>
                    <a:gd name="T0" fmla="*/ 43 w 45"/>
                    <a:gd name="T1" fmla="*/ 4 h 44"/>
                    <a:gd name="T2" fmla="*/ 36 w 45"/>
                    <a:gd name="T3" fmla="*/ 37 h 44"/>
                    <a:gd name="T4" fmla="*/ 21 w 45"/>
                    <a:gd name="T5" fmla="*/ 44 h 44"/>
                    <a:gd name="T6" fmla="*/ 10 w 45"/>
                    <a:gd name="T7" fmla="*/ 43 h 44"/>
                    <a:gd name="T8" fmla="*/ 0 w 45"/>
                    <a:gd name="T9" fmla="*/ 33 h 44"/>
                    <a:gd name="T10" fmla="*/ 14 w 45"/>
                    <a:gd name="T11" fmla="*/ 0 h 44"/>
                    <a:gd name="T12" fmla="*/ 43 w 45"/>
                    <a:gd name="T13" fmla="*/ 4 h 44"/>
                  </a:gdLst>
                  <a:ahLst/>
                  <a:cxnLst>
                    <a:cxn ang="0">
                      <a:pos x="T0" y="T1"/>
                    </a:cxn>
                    <a:cxn ang="0">
                      <a:pos x="T2" y="T3"/>
                    </a:cxn>
                    <a:cxn ang="0">
                      <a:pos x="T4" y="T5"/>
                    </a:cxn>
                    <a:cxn ang="0">
                      <a:pos x="T6" y="T7"/>
                    </a:cxn>
                    <a:cxn ang="0">
                      <a:pos x="T8" y="T9"/>
                    </a:cxn>
                    <a:cxn ang="0">
                      <a:pos x="T10" y="T11"/>
                    </a:cxn>
                    <a:cxn ang="0">
                      <a:pos x="T12" y="T13"/>
                    </a:cxn>
                  </a:cxnLst>
                  <a:rect l="0" t="0" r="r" b="b"/>
                  <a:pathLst>
                    <a:path w="45" h="44">
                      <a:moveTo>
                        <a:pt x="43" y="4"/>
                      </a:moveTo>
                      <a:cubicBezTo>
                        <a:pt x="45" y="15"/>
                        <a:pt x="43" y="28"/>
                        <a:pt x="36" y="37"/>
                      </a:cubicBezTo>
                      <a:cubicBezTo>
                        <a:pt x="32" y="41"/>
                        <a:pt x="27" y="43"/>
                        <a:pt x="21" y="44"/>
                      </a:cubicBezTo>
                      <a:cubicBezTo>
                        <a:pt x="18" y="44"/>
                        <a:pt x="14" y="42"/>
                        <a:pt x="10" y="43"/>
                      </a:cubicBezTo>
                      <a:cubicBezTo>
                        <a:pt x="7" y="40"/>
                        <a:pt x="4" y="36"/>
                        <a:pt x="0" y="33"/>
                      </a:cubicBezTo>
                      <a:cubicBezTo>
                        <a:pt x="14" y="28"/>
                        <a:pt x="16" y="13"/>
                        <a:pt x="14" y="0"/>
                      </a:cubicBezTo>
                      <a:cubicBezTo>
                        <a:pt x="23" y="6"/>
                        <a:pt x="34" y="7"/>
                        <a:pt x="43"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233"/>
                <p:cNvSpPr>
                  <a:spLocks/>
                </p:cNvSpPr>
                <p:nvPr/>
              </p:nvSpPr>
              <p:spPr bwMode="auto">
                <a:xfrm>
                  <a:off x="3963" y="2295"/>
                  <a:ext cx="45" cy="49"/>
                </a:xfrm>
                <a:custGeom>
                  <a:avLst/>
                  <a:gdLst>
                    <a:gd name="T0" fmla="*/ 19 w 19"/>
                    <a:gd name="T1" fmla="*/ 9 h 21"/>
                    <a:gd name="T2" fmla="*/ 16 w 19"/>
                    <a:gd name="T3" fmla="*/ 17 h 21"/>
                    <a:gd name="T4" fmla="*/ 5 w 19"/>
                    <a:gd name="T5" fmla="*/ 16 h 21"/>
                    <a:gd name="T6" fmla="*/ 3 w 19"/>
                    <a:gd name="T7" fmla="*/ 14 h 21"/>
                    <a:gd name="T8" fmla="*/ 0 w 19"/>
                    <a:gd name="T9" fmla="*/ 10 h 21"/>
                    <a:gd name="T10" fmla="*/ 17 w 19"/>
                    <a:gd name="T11" fmla="*/ 0 h 21"/>
                    <a:gd name="T12" fmla="*/ 18 w 19"/>
                    <a:gd name="T13" fmla="*/ 0 h 21"/>
                    <a:gd name="T14" fmla="*/ 17 w 19"/>
                    <a:gd name="T15" fmla="*/ 1 h 21"/>
                    <a:gd name="T16" fmla="*/ 17 w 19"/>
                    <a:gd name="T17" fmla="*/ 1 h 21"/>
                    <a:gd name="T18" fmla="*/ 17 w 19"/>
                    <a:gd name="T19" fmla="*/ 2 h 21"/>
                    <a:gd name="T20" fmla="*/ 19 w 19"/>
                    <a:gd name="T21"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1">
                      <a:moveTo>
                        <a:pt x="19" y="9"/>
                      </a:moveTo>
                      <a:cubicBezTo>
                        <a:pt x="19" y="12"/>
                        <a:pt x="18" y="15"/>
                        <a:pt x="16" y="17"/>
                      </a:cubicBezTo>
                      <a:cubicBezTo>
                        <a:pt x="12" y="21"/>
                        <a:pt x="8" y="19"/>
                        <a:pt x="5" y="16"/>
                      </a:cubicBezTo>
                      <a:cubicBezTo>
                        <a:pt x="4" y="16"/>
                        <a:pt x="3" y="15"/>
                        <a:pt x="3" y="14"/>
                      </a:cubicBezTo>
                      <a:cubicBezTo>
                        <a:pt x="2" y="13"/>
                        <a:pt x="1" y="11"/>
                        <a:pt x="0" y="10"/>
                      </a:cubicBezTo>
                      <a:cubicBezTo>
                        <a:pt x="6" y="7"/>
                        <a:pt x="12" y="4"/>
                        <a:pt x="17" y="0"/>
                      </a:cubicBezTo>
                      <a:cubicBezTo>
                        <a:pt x="18" y="0"/>
                        <a:pt x="18" y="0"/>
                        <a:pt x="18" y="0"/>
                      </a:cubicBezTo>
                      <a:cubicBezTo>
                        <a:pt x="18" y="0"/>
                        <a:pt x="17" y="0"/>
                        <a:pt x="17" y="1"/>
                      </a:cubicBezTo>
                      <a:cubicBezTo>
                        <a:pt x="17" y="1"/>
                        <a:pt x="17" y="1"/>
                        <a:pt x="17" y="1"/>
                      </a:cubicBezTo>
                      <a:cubicBezTo>
                        <a:pt x="17" y="2"/>
                        <a:pt x="17" y="2"/>
                        <a:pt x="17" y="2"/>
                      </a:cubicBezTo>
                      <a:cubicBezTo>
                        <a:pt x="17" y="5"/>
                        <a:pt x="19" y="7"/>
                        <a:pt x="19"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234"/>
                <p:cNvSpPr>
                  <a:spLocks/>
                </p:cNvSpPr>
                <p:nvPr/>
              </p:nvSpPr>
              <p:spPr bwMode="auto">
                <a:xfrm>
                  <a:off x="4271" y="655"/>
                  <a:ext cx="112" cy="88"/>
                </a:xfrm>
                <a:custGeom>
                  <a:avLst/>
                  <a:gdLst>
                    <a:gd name="T0" fmla="*/ 36 w 47"/>
                    <a:gd name="T1" fmla="*/ 9 h 37"/>
                    <a:gd name="T2" fmla="*/ 40 w 47"/>
                    <a:gd name="T3" fmla="*/ 37 h 37"/>
                    <a:gd name="T4" fmla="*/ 16 w 47"/>
                    <a:gd name="T5" fmla="*/ 19 h 37"/>
                    <a:gd name="T6" fmla="*/ 0 w 47"/>
                    <a:gd name="T7" fmla="*/ 9 h 37"/>
                    <a:gd name="T8" fmla="*/ 36 w 47"/>
                    <a:gd name="T9" fmla="*/ 9 h 37"/>
                  </a:gdLst>
                  <a:ahLst/>
                  <a:cxnLst>
                    <a:cxn ang="0">
                      <a:pos x="T0" y="T1"/>
                    </a:cxn>
                    <a:cxn ang="0">
                      <a:pos x="T2" y="T3"/>
                    </a:cxn>
                    <a:cxn ang="0">
                      <a:pos x="T4" y="T5"/>
                    </a:cxn>
                    <a:cxn ang="0">
                      <a:pos x="T6" y="T7"/>
                    </a:cxn>
                    <a:cxn ang="0">
                      <a:pos x="T8" y="T9"/>
                    </a:cxn>
                  </a:cxnLst>
                  <a:rect l="0" t="0" r="r" b="b"/>
                  <a:pathLst>
                    <a:path w="47" h="37">
                      <a:moveTo>
                        <a:pt x="36" y="9"/>
                      </a:moveTo>
                      <a:cubicBezTo>
                        <a:pt x="44" y="15"/>
                        <a:pt x="47" y="29"/>
                        <a:pt x="40" y="37"/>
                      </a:cubicBezTo>
                      <a:cubicBezTo>
                        <a:pt x="32" y="31"/>
                        <a:pt x="24" y="25"/>
                        <a:pt x="16" y="19"/>
                      </a:cubicBezTo>
                      <a:cubicBezTo>
                        <a:pt x="10" y="16"/>
                        <a:pt x="5" y="12"/>
                        <a:pt x="0" y="9"/>
                      </a:cubicBezTo>
                      <a:cubicBezTo>
                        <a:pt x="10" y="3"/>
                        <a:pt x="26" y="0"/>
                        <a:pt x="36"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235"/>
                <p:cNvSpPr>
                  <a:spLocks/>
                </p:cNvSpPr>
                <p:nvPr/>
              </p:nvSpPr>
              <p:spPr bwMode="auto">
                <a:xfrm>
                  <a:off x="4269" y="1024"/>
                  <a:ext cx="31" cy="31"/>
                </a:xfrm>
                <a:custGeom>
                  <a:avLst/>
                  <a:gdLst>
                    <a:gd name="T0" fmla="*/ 13 w 13"/>
                    <a:gd name="T1" fmla="*/ 1 h 13"/>
                    <a:gd name="T2" fmla="*/ 12 w 13"/>
                    <a:gd name="T3" fmla="*/ 2 h 13"/>
                    <a:gd name="T4" fmla="*/ 11 w 13"/>
                    <a:gd name="T5" fmla="*/ 3 h 13"/>
                    <a:gd name="T6" fmla="*/ 9 w 13"/>
                    <a:gd name="T7" fmla="*/ 12 h 13"/>
                    <a:gd name="T8" fmla="*/ 9 w 13"/>
                    <a:gd name="T9" fmla="*/ 13 h 13"/>
                    <a:gd name="T10" fmla="*/ 0 w 13"/>
                    <a:gd name="T11" fmla="*/ 12 h 13"/>
                    <a:gd name="T12" fmla="*/ 2 w 13"/>
                    <a:gd name="T13" fmla="*/ 0 h 13"/>
                    <a:gd name="T14" fmla="*/ 13 w 13"/>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13" y="1"/>
                      </a:moveTo>
                      <a:cubicBezTo>
                        <a:pt x="12" y="2"/>
                        <a:pt x="12" y="2"/>
                        <a:pt x="12" y="2"/>
                      </a:cubicBezTo>
                      <a:cubicBezTo>
                        <a:pt x="12" y="2"/>
                        <a:pt x="11" y="2"/>
                        <a:pt x="11" y="3"/>
                      </a:cubicBezTo>
                      <a:cubicBezTo>
                        <a:pt x="10" y="6"/>
                        <a:pt x="10" y="9"/>
                        <a:pt x="9" y="12"/>
                      </a:cubicBezTo>
                      <a:cubicBezTo>
                        <a:pt x="8" y="12"/>
                        <a:pt x="8" y="12"/>
                        <a:pt x="9" y="13"/>
                      </a:cubicBezTo>
                      <a:cubicBezTo>
                        <a:pt x="6" y="12"/>
                        <a:pt x="3" y="12"/>
                        <a:pt x="0" y="12"/>
                      </a:cubicBezTo>
                      <a:cubicBezTo>
                        <a:pt x="0" y="8"/>
                        <a:pt x="1" y="4"/>
                        <a:pt x="2" y="0"/>
                      </a:cubicBezTo>
                      <a:cubicBezTo>
                        <a:pt x="5" y="0"/>
                        <a:pt x="9" y="0"/>
                        <a:pt x="13"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236"/>
                <p:cNvSpPr>
                  <a:spLocks/>
                </p:cNvSpPr>
                <p:nvPr/>
              </p:nvSpPr>
              <p:spPr bwMode="auto">
                <a:xfrm>
                  <a:off x="4295" y="705"/>
                  <a:ext cx="64" cy="50"/>
                </a:xfrm>
                <a:custGeom>
                  <a:avLst/>
                  <a:gdLst>
                    <a:gd name="T0" fmla="*/ 27 w 27"/>
                    <a:gd name="T1" fmla="*/ 19 h 21"/>
                    <a:gd name="T2" fmla="*/ 27 w 27"/>
                    <a:gd name="T3" fmla="*/ 20 h 21"/>
                    <a:gd name="T4" fmla="*/ 25 w 27"/>
                    <a:gd name="T5" fmla="*/ 19 h 21"/>
                    <a:gd name="T6" fmla="*/ 0 w 27"/>
                    <a:gd name="T7" fmla="*/ 21 h 21"/>
                    <a:gd name="T8" fmla="*/ 2 w 27"/>
                    <a:gd name="T9" fmla="*/ 13 h 21"/>
                    <a:gd name="T10" fmla="*/ 0 w 27"/>
                    <a:gd name="T11" fmla="*/ 0 h 21"/>
                    <a:gd name="T12" fmla="*/ 27 w 27"/>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27" h="21">
                      <a:moveTo>
                        <a:pt x="27" y="19"/>
                      </a:moveTo>
                      <a:cubicBezTo>
                        <a:pt x="27" y="20"/>
                        <a:pt x="27" y="20"/>
                        <a:pt x="27" y="20"/>
                      </a:cubicBezTo>
                      <a:cubicBezTo>
                        <a:pt x="26" y="20"/>
                        <a:pt x="26" y="19"/>
                        <a:pt x="25" y="19"/>
                      </a:cubicBezTo>
                      <a:cubicBezTo>
                        <a:pt x="18" y="15"/>
                        <a:pt x="6" y="15"/>
                        <a:pt x="0" y="21"/>
                      </a:cubicBezTo>
                      <a:cubicBezTo>
                        <a:pt x="1" y="18"/>
                        <a:pt x="2" y="14"/>
                        <a:pt x="2" y="13"/>
                      </a:cubicBezTo>
                      <a:cubicBezTo>
                        <a:pt x="3" y="8"/>
                        <a:pt x="2" y="4"/>
                        <a:pt x="0" y="0"/>
                      </a:cubicBezTo>
                      <a:cubicBezTo>
                        <a:pt x="9" y="6"/>
                        <a:pt x="18" y="12"/>
                        <a:pt x="27" y="1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237"/>
                <p:cNvSpPr>
                  <a:spLocks/>
                </p:cNvSpPr>
                <p:nvPr/>
              </p:nvSpPr>
              <p:spPr bwMode="auto">
                <a:xfrm>
                  <a:off x="4345" y="487"/>
                  <a:ext cx="71" cy="26"/>
                </a:xfrm>
                <a:custGeom>
                  <a:avLst/>
                  <a:gdLst>
                    <a:gd name="T0" fmla="*/ 30 w 30"/>
                    <a:gd name="T1" fmla="*/ 2 h 11"/>
                    <a:gd name="T2" fmla="*/ 28 w 30"/>
                    <a:gd name="T3" fmla="*/ 11 h 11"/>
                    <a:gd name="T4" fmla="*/ 0 w 30"/>
                    <a:gd name="T5" fmla="*/ 10 h 11"/>
                    <a:gd name="T6" fmla="*/ 1 w 30"/>
                    <a:gd name="T7" fmla="*/ 0 h 11"/>
                    <a:gd name="T8" fmla="*/ 30 w 30"/>
                    <a:gd name="T9" fmla="*/ 2 h 11"/>
                  </a:gdLst>
                  <a:ahLst/>
                  <a:cxnLst>
                    <a:cxn ang="0">
                      <a:pos x="T0" y="T1"/>
                    </a:cxn>
                    <a:cxn ang="0">
                      <a:pos x="T2" y="T3"/>
                    </a:cxn>
                    <a:cxn ang="0">
                      <a:pos x="T4" y="T5"/>
                    </a:cxn>
                    <a:cxn ang="0">
                      <a:pos x="T6" y="T7"/>
                    </a:cxn>
                    <a:cxn ang="0">
                      <a:pos x="T8" y="T9"/>
                    </a:cxn>
                  </a:cxnLst>
                  <a:rect l="0" t="0" r="r" b="b"/>
                  <a:pathLst>
                    <a:path w="30" h="11">
                      <a:moveTo>
                        <a:pt x="30" y="2"/>
                      </a:moveTo>
                      <a:cubicBezTo>
                        <a:pt x="30" y="5"/>
                        <a:pt x="30" y="8"/>
                        <a:pt x="28" y="11"/>
                      </a:cubicBezTo>
                      <a:cubicBezTo>
                        <a:pt x="20" y="6"/>
                        <a:pt x="9" y="6"/>
                        <a:pt x="0" y="10"/>
                      </a:cubicBezTo>
                      <a:cubicBezTo>
                        <a:pt x="1" y="7"/>
                        <a:pt x="1" y="4"/>
                        <a:pt x="1" y="0"/>
                      </a:cubicBezTo>
                      <a:cubicBezTo>
                        <a:pt x="10" y="0"/>
                        <a:pt x="20" y="1"/>
                        <a:pt x="30"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238"/>
                <p:cNvSpPr>
                  <a:spLocks/>
                </p:cNvSpPr>
                <p:nvPr/>
              </p:nvSpPr>
              <p:spPr bwMode="auto">
                <a:xfrm>
                  <a:off x="4070" y="291"/>
                  <a:ext cx="367" cy="159"/>
                </a:xfrm>
                <a:custGeom>
                  <a:avLst/>
                  <a:gdLst>
                    <a:gd name="T0" fmla="*/ 154 w 155"/>
                    <a:gd name="T1" fmla="*/ 47 h 67"/>
                    <a:gd name="T2" fmla="*/ 150 w 155"/>
                    <a:gd name="T3" fmla="*/ 56 h 67"/>
                    <a:gd name="T4" fmla="*/ 151 w 155"/>
                    <a:gd name="T5" fmla="*/ 56 h 67"/>
                    <a:gd name="T6" fmla="*/ 151 w 155"/>
                    <a:gd name="T7" fmla="*/ 60 h 67"/>
                    <a:gd name="T8" fmla="*/ 114 w 155"/>
                    <a:gd name="T9" fmla="*/ 60 h 67"/>
                    <a:gd name="T10" fmla="*/ 113 w 155"/>
                    <a:gd name="T11" fmla="*/ 60 h 67"/>
                    <a:gd name="T12" fmla="*/ 107 w 155"/>
                    <a:gd name="T13" fmla="*/ 61 h 67"/>
                    <a:gd name="T14" fmla="*/ 82 w 155"/>
                    <a:gd name="T15" fmla="*/ 67 h 67"/>
                    <a:gd name="T16" fmla="*/ 80 w 155"/>
                    <a:gd name="T17" fmla="*/ 63 h 67"/>
                    <a:gd name="T18" fmla="*/ 110 w 155"/>
                    <a:gd name="T19" fmla="*/ 56 h 67"/>
                    <a:gd name="T20" fmla="*/ 66 w 155"/>
                    <a:gd name="T21" fmla="*/ 13 h 67"/>
                    <a:gd name="T22" fmla="*/ 2 w 155"/>
                    <a:gd name="T23" fmla="*/ 23 h 67"/>
                    <a:gd name="T24" fmla="*/ 1 w 155"/>
                    <a:gd name="T25" fmla="*/ 23 h 67"/>
                    <a:gd name="T26" fmla="*/ 0 w 155"/>
                    <a:gd name="T27" fmla="*/ 21 h 67"/>
                    <a:gd name="T28" fmla="*/ 0 w 155"/>
                    <a:gd name="T29" fmla="*/ 20 h 67"/>
                    <a:gd name="T30" fmla="*/ 68 w 155"/>
                    <a:gd name="T31" fmla="*/ 8 h 67"/>
                    <a:gd name="T32" fmla="*/ 115 w 155"/>
                    <a:gd name="T33" fmla="*/ 55 h 67"/>
                    <a:gd name="T34" fmla="*/ 127 w 155"/>
                    <a:gd name="T35" fmla="*/ 55 h 67"/>
                    <a:gd name="T36" fmla="*/ 138 w 155"/>
                    <a:gd name="T37" fmla="*/ 55 h 67"/>
                    <a:gd name="T38" fmla="*/ 142 w 155"/>
                    <a:gd name="T39" fmla="*/ 55 h 67"/>
                    <a:gd name="T40" fmla="*/ 151 w 155"/>
                    <a:gd name="T41" fmla="*/ 48 h 67"/>
                    <a:gd name="T42" fmla="*/ 142 w 155"/>
                    <a:gd name="T43" fmla="*/ 41 h 67"/>
                    <a:gd name="T44" fmla="*/ 143 w 155"/>
                    <a:gd name="T45" fmla="*/ 38 h 67"/>
                    <a:gd name="T46" fmla="*/ 154 w 155"/>
                    <a:gd name="T47"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5" h="67">
                      <a:moveTo>
                        <a:pt x="154" y="47"/>
                      </a:moveTo>
                      <a:cubicBezTo>
                        <a:pt x="155" y="51"/>
                        <a:pt x="153" y="54"/>
                        <a:pt x="150" y="56"/>
                      </a:cubicBezTo>
                      <a:cubicBezTo>
                        <a:pt x="151" y="56"/>
                        <a:pt x="151" y="56"/>
                        <a:pt x="151" y="56"/>
                      </a:cubicBezTo>
                      <a:cubicBezTo>
                        <a:pt x="151" y="60"/>
                        <a:pt x="151" y="60"/>
                        <a:pt x="151" y="60"/>
                      </a:cubicBezTo>
                      <a:cubicBezTo>
                        <a:pt x="139" y="59"/>
                        <a:pt x="126" y="59"/>
                        <a:pt x="114" y="60"/>
                      </a:cubicBezTo>
                      <a:cubicBezTo>
                        <a:pt x="114" y="60"/>
                        <a:pt x="113" y="60"/>
                        <a:pt x="113" y="60"/>
                      </a:cubicBezTo>
                      <a:cubicBezTo>
                        <a:pt x="111" y="60"/>
                        <a:pt x="109" y="60"/>
                        <a:pt x="107" y="61"/>
                      </a:cubicBezTo>
                      <a:cubicBezTo>
                        <a:pt x="98" y="62"/>
                        <a:pt x="90" y="64"/>
                        <a:pt x="82" y="67"/>
                      </a:cubicBezTo>
                      <a:cubicBezTo>
                        <a:pt x="80" y="63"/>
                        <a:pt x="80" y="63"/>
                        <a:pt x="80" y="63"/>
                      </a:cubicBezTo>
                      <a:cubicBezTo>
                        <a:pt x="90" y="60"/>
                        <a:pt x="100" y="57"/>
                        <a:pt x="110" y="56"/>
                      </a:cubicBezTo>
                      <a:cubicBezTo>
                        <a:pt x="102" y="36"/>
                        <a:pt x="86" y="19"/>
                        <a:pt x="66" y="13"/>
                      </a:cubicBezTo>
                      <a:cubicBezTo>
                        <a:pt x="44" y="6"/>
                        <a:pt x="21" y="11"/>
                        <a:pt x="2" y="23"/>
                      </a:cubicBezTo>
                      <a:cubicBezTo>
                        <a:pt x="2" y="23"/>
                        <a:pt x="1" y="23"/>
                        <a:pt x="1" y="23"/>
                      </a:cubicBezTo>
                      <a:cubicBezTo>
                        <a:pt x="0" y="21"/>
                        <a:pt x="0" y="21"/>
                        <a:pt x="0" y="21"/>
                      </a:cubicBezTo>
                      <a:cubicBezTo>
                        <a:pt x="0" y="20"/>
                        <a:pt x="0" y="20"/>
                        <a:pt x="0" y="20"/>
                      </a:cubicBezTo>
                      <a:cubicBezTo>
                        <a:pt x="18" y="4"/>
                        <a:pt x="45" y="0"/>
                        <a:pt x="68" y="8"/>
                      </a:cubicBezTo>
                      <a:cubicBezTo>
                        <a:pt x="90" y="15"/>
                        <a:pt x="108" y="33"/>
                        <a:pt x="115" y="55"/>
                      </a:cubicBezTo>
                      <a:cubicBezTo>
                        <a:pt x="119" y="55"/>
                        <a:pt x="123" y="55"/>
                        <a:pt x="127" y="55"/>
                      </a:cubicBezTo>
                      <a:cubicBezTo>
                        <a:pt x="131" y="55"/>
                        <a:pt x="135" y="55"/>
                        <a:pt x="138" y="55"/>
                      </a:cubicBezTo>
                      <a:cubicBezTo>
                        <a:pt x="142" y="55"/>
                        <a:pt x="142" y="55"/>
                        <a:pt x="142" y="55"/>
                      </a:cubicBezTo>
                      <a:cubicBezTo>
                        <a:pt x="146" y="53"/>
                        <a:pt x="152" y="53"/>
                        <a:pt x="151" y="48"/>
                      </a:cubicBezTo>
                      <a:cubicBezTo>
                        <a:pt x="150" y="44"/>
                        <a:pt x="146" y="42"/>
                        <a:pt x="142" y="41"/>
                      </a:cubicBezTo>
                      <a:cubicBezTo>
                        <a:pt x="143" y="38"/>
                        <a:pt x="143" y="38"/>
                        <a:pt x="143" y="38"/>
                      </a:cubicBezTo>
                      <a:cubicBezTo>
                        <a:pt x="148" y="39"/>
                        <a:pt x="153" y="42"/>
                        <a:pt x="154" y="4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239"/>
                <p:cNvSpPr>
                  <a:spLocks/>
                </p:cNvSpPr>
                <p:nvPr/>
              </p:nvSpPr>
              <p:spPr bwMode="auto">
                <a:xfrm>
                  <a:off x="4077" y="1855"/>
                  <a:ext cx="24" cy="19"/>
                </a:xfrm>
                <a:custGeom>
                  <a:avLst/>
                  <a:gdLst>
                    <a:gd name="T0" fmla="*/ 9 w 10"/>
                    <a:gd name="T1" fmla="*/ 3 h 8"/>
                    <a:gd name="T2" fmla="*/ 6 w 10"/>
                    <a:gd name="T3" fmla="*/ 7 h 8"/>
                    <a:gd name="T4" fmla="*/ 0 w 10"/>
                    <a:gd name="T5" fmla="*/ 2 h 8"/>
                    <a:gd name="T6" fmla="*/ 7 w 10"/>
                    <a:gd name="T7" fmla="*/ 0 h 8"/>
                    <a:gd name="T8" fmla="*/ 9 w 10"/>
                    <a:gd name="T9" fmla="*/ 3 h 8"/>
                  </a:gdLst>
                  <a:ahLst/>
                  <a:cxnLst>
                    <a:cxn ang="0">
                      <a:pos x="T0" y="T1"/>
                    </a:cxn>
                    <a:cxn ang="0">
                      <a:pos x="T2" y="T3"/>
                    </a:cxn>
                    <a:cxn ang="0">
                      <a:pos x="T4" y="T5"/>
                    </a:cxn>
                    <a:cxn ang="0">
                      <a:pos x="T6" y="T7"/>
                    </a:cxn>
                    <a:cxn ang="0">
                      <a:pos x="T8" y="T9"/>
                    </a:cxn>
                  </a:cxnLst>
                  <a:rect l="0" t="0" r="r" b="b"/>
                  <a:pathLst>
                    <a:path w="10" h="8">
                      <a:moveTo>
                        <a:pt x="9" y="3"/>
                      </a:moveTo>
                      <a:cubicBezTo>
                        <a:pt x="10" y="5"/>
                        <a:pt x="9" y="8"/>
                        <a:pt x="6" y="7"/>
                      </a:cubicBezTo>
                      <a:cubicBezTo>
                        <a:pt x="4" y="6"/>
                        <a:pt x="2" y="4"/>
                        <a:pt x="0" y="2"/>
                      </a:cubicBezTo>
                      <a:cubicBezTo>
                        <a:pt x="3" y="1"/>
                        <a:pt x="5" y="1"/>
                        <a:pt x="7" y="0"/>
                      </a:cubicBezTo>
                      <a:cubicBezTo>
                        <a:pt x="7" y="1"/>
                        <a:pt x="8" y="2"/>
                        <a:pt x="9"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240"/>
                <p:cNvSpPr>
                  <a:spLocks/>
                </p:cNvSpPr>
                <p:nvPr/>
              </p:nvSpPr>
              <p:spPr bwMode="auto">
                <a:xfrm>
                  <a:off x="4158" y="1386"/>
                  <a:ext cx="52" cy="31"/>
                </a:xfrm>
                <a:custGeom>
                  <a:avLst/>
                  <a:gdLst>
                    <a:gd name="T0" fmla="*/ 17 w 22"/>
                    <a:gd name="T1" fmla="*/ 4 h 13"/>
                    <a:gd name="T2" fmla="*/ 22 w 22"/>
                    <a:gd name="T3" fmla="*/ 8 h 13"/>
                    <a:gd name="T4" fmla="*/ 16 w 22"/>
                    <a:gd name="T5" fmla="*/ 10 h 13"/>
                    <a:gd name="T6" fmla="*/ 12 w 22"/>
                    <a:gd name="T7" fmla="*/ 12 h 13"/>
                    <a:gd name="T8" fmla="*/ 11 w 22"/>
                    <a:gd name="T9" fmla="*/ 13 h 13"/>
                    <a:gd name="T10" fmla="*/ 0 w 22"/>
                    <a:gd name="T11" fmla="*/ 6 h 13"/>
                    <a:gd name="T12" fmla="*/ 4 w 22"/>
                    <a:gd name="T13" fmla="*/ 3 h 13"/>
                    <a:gd name="T14" fmla="*/ 10 w 22"/>
                    <a:gd name="T15" fmla="*/ 0 h 13"/>
                    <a:gd name="T16" fmla="*/ 17 w 22"/>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3">
                      <a:moveTo>
                        <a:pt x="17" y="4"/>
                      </a:moveTo>
                      <a:cubicBezTo>
                        <a:pt x="19" y="5"/>
                        <a:pt x="20" y="6"/>
                        <a:pt x="22" y="8"/>
                      </a:cubicBezTo>
                      <a:cubicBezTo>
                        <a:pt x="20" y="8"/>
                        <a:pt x="18" y="9"/>
                        <a:pt x="16" y="10"/>
                      </a:cubicBezTo>
                      <a:cubicBezTo>
                        <a:pt x="15" y="11"/>
                        <a:pt x="13" y="12"/>
                        <a:pt x="12" y="12"/>
                      </a:cubicBezTo>
                      <a:cubicBezTo>
                        <a:pt x="11" y="13"/>
                        <a:pt x="11" y="13"/>
                        <a:pt x="11" y="13"/>
                      </a:cubicBezTo>
                      <a:cubicBezTo>
                        <a:pt x="7" y="11"/>
                        <a:pt x="4" y="8"/>
                        <a:pt x="0" y="6"/>
                      </a:cubicBezTo>
                      <a:cubicBezTo>
                        <a:pt x="2" y="5"/>
                        <a:pt x="3" y="4"/>
                        <a:pt x="4" y="3"/>
                      </a:cubicBezTo>
                      <a:cubicBezTo>
                        <a:pt x="6" y="2"/>
                        <a:pt x="8" y="1"/>
                        <a:pt x="10" y="0"/>
                      </a:cubicBezTo>
                      <a:cubicBezTo>
                        <a:pt x="13" y="1"/>
                        <a:pt x="15" y="3"/>
                        <a:pt x="17"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241"/>
                <p:cNvSpPr>
                  <a:spLocks/>
                </p:cNvSpPr>
                <p:nvPr/>
              </p:nvSpPr>
              <p:spPr bwMode="auto">
                <a:xfrm>
                  <a:off x="4186" y="1313"/>
                  <a:ext cx="31" cy="21"/>
                </a:xfrm>
                <a:custGeom>
                  <a:avLst/>
                  <a:gdLst>
                    <a:gd name="T0" fmla="*/ 12 w 13"/>
                    <a:gd name="T1" fmla="*/ 6 h 9"/>
                    <a:gd name="T2" fmla="*/ 13 w 13"/>
                    <a:gd name="T3" fmla="*/ 9 h 9"/>
                    <a:gd name="T4" fmla="*/ 2 w 13"/>
                    <a:gd name="T5" fmla="*/ 8 h 9"/>
                    <a:gd name="T6" fmla="*/ 1 w 13"/>
                    <a:gd name="T7" fmla="*/ 5 h 9"/>
                    <a:gd name="T8" fmla="*/ 0 w 13"/>
                    <a:gd name="T9" fmla="*/ 0 h 9"/>
                    <a:gd name="T10" fmla="*/ 12 w 13"/>
                    <a:gd name="T11" fmla="*/ 0 h 9"/>
                    <a:gd name="T12" fmla="*/ 12 w 13"/>
                    <a:gd name="T13" fmla="*/ 0 h 9"/>
                    <a:gd name="T14" fmla="*/ 12 w 13"/>
                    <a:gd name="T15" fmla="*/ 1 h 9"/>
                    <a:gd name="T16" fmla="*/ 12 w 13"/>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
                      <a:moveTo>
                        <a:pt x="12" y="6"/>
                      </a:moveTo>
                      <a:cubicBezTo>
                        <a:pt x="12" y="7"/>
                        <a:pt x="12" y="8"/>
                        <a:pt x="13" y="9"/>
                      </a:cubicBezTo>
                      <a:cubicBezTo>
                        <a:pt x="9" y="9"/>
                        <a:pt x="6" y="9"/>
                        <a:pt x="2" y="8"/>
                      </a:cubicBezTo>
                      <a:cubicBezTo>
                        <a:pt x="2" y="7"/>
                        <a:pt x="1" y="6"/>
                        <a:pt x="1" y="5"/>
                      </a:cubicBezTo>
                      <a:cubicBezTo>
                        <a:pt x="1" y="3"/>
                        <a:pt x="1" y="2"/>
                        <a:pt x="0" y="0"/>
                      </a:cubicBezTo>
                      <a:cubicBezTo>
                        <a:pt x="4" y="1"/>
                        <a:pt x="8" y="1"/>
                        <a:pt x="12" y="0"/>
                      </a:cubicBezTo>
                      <a:cubicBezTo>
                        <a:pt x="12" y="0"/>
                        <a:pt x="12" y="0"/>
                        <a:pt x="12" y="0"/>
                      </a:cubicBezTo>
                      <a:cubicBezTo>
                        <a:pt x="12" y="1"/>
                        <a:pt x="12" y="1"/>
                        <a:pt x="12" y="1"/>
                      </a:cubicBezTo>
                      <a:cubicBezTo>
                        <a:pt x="11" y="3"/>
                        <a:pt x="12" y="4"/>
                        <a:pt x="12"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242"/>
                <p:cNvSpPr>
                  <a:spLocks/>
                </p:cNvSpPr>
                <p:nvPr/>
              </p:nvSpPr>
              <p:spPr bwMode="auto">
                <a:xfrm>
                  <a:off x="4399" y="388"/>
                  <a:ext cx="31" cy="33"/>
                </a:xfrm>
                <a:custGeom>
                  <a:avLst/>
                  <a:gdLst>
                    <a:gd name="T0" fmla="*/ 12 w 13"/>
                    <a:gd name="T1" fmla="*/ 7 h 14"/>
                    <a:gd name="T2" fmla="*/ 3 w 13"/>
                    <a:gd name="T3" fmla="*/ 14 h 14"/>
                    <a:gd name="T4" fmla="*/ 4 w 13"/>
                    <a:gd name="T5" fmla="*/ 13 h 14"/>
                    <a:gd name="T6" fmla="*/ 0 w 13"/>
                    <a:gd name="T7" fmla="*/ 0 h 14"/>
                    <a:gd name="T8" fmla="*/ 1 w 13"/>
                    <a:gd name="T9" fmla="*/ 0 h 14"/>
                    <a:gd name="T10" fmla="*/ 3 w 13"/>
                    <a:gd name="T11" fmla="*/ 0 h 14"/>
                    <a:gd name="T12" fmla="*/ 12 w 13"/>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3" h="14">
                      <a:moveTo>
                        <a:pt x="12" y="7"/>
                      </a:moveTo>
                      <a:cubicBezTo>
                        <a:pt x="13" y="12"/>
                        <a:pt x="7" y="12"/>
                        <a:pt x="3" y="14"/>
                      </a:cubicBezTo>
                      <a:cubicBezTo>
                        <a:pt x="3" y="13"/>
                        <a:pt x="4" y="13"/>
                        <a:pt x="4" y="13"/>
                      </a:cubicBezTo>
                      <a:cubicBezTo>
                        <a:pt x="3" y="9"/>
                        <a:pt x="2" y="4"/>
                        <a:pt x="0" y="0"/>
                      </a:cubicBezTo>
                      <a:cubicBezTo>
                        <a:pt x="0" y="0"/>
                        <a:pt x="1" y="0"/>
                        <a:pt x="1" y="0"/>
                      </a:cubicBezTo>
                      <a:cubicBezTo>
                        <a:pt x="2" y="0"/>
                        <a:pt x="3" y="0"/>
                        <a:pt x="3" y="0"/>
                      </a:cubicBezTo>
                      <a:cubicBezTo>
                        <a:pt x="7" y="1"/>
                        <a:pt x="11" y="3"/>
                        <a:pt x="12"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243"/>
                <p:cNvSpPr>
                  <a:spLocks/>
                </p:cNvSpPr>
                <p:nvPr/>
              </p:nvSpPr>
              <p:spPr bwMode="auto">
                <a:xfrm>
                  <a:off x="3677" y="2212"/>
                  <a:ext cx="329" cy="90"/>
                </a:xfrm>
                <a:custGeom>
                  <a:avLst/>
                  <a:gdLst>
                    <a:gd name="T0" fmla="*/ 139 w 139"/>
                    <a:gd name="T1" fmla="*/ 5 h 38"/>
                    <a:gd name="T2" fmla="*/ 139 w 139"/>
                    <a:gd name="T3" fmla="*/ 6 h 38"/>
                    <a:gd name="T4" fmla="*/ 110 w 139"/>
                    <a:gd name="T5" fmla="*/ 29 h 38"/>
                    <a:gd name="T6" fmla="*/ 71 w 139"/>
                    <a:gd name="T7" fmla="*/ 38 h 38"/>
                    <a:gd name="T8" fmla="*/ 0 w 139"/>
                    <a:gd name="T9" fmla="*/ 1 h 38"/>
                    <a:gd name="T10" fmla="*/ 3 w 139"/>
                    <a:gd name="T11" fmla="*/ 0 h 38"/>
                    <a:gd name="T12" fmla="*/ 72 w 139"/>
                    <a:gd name="T13" fmla="*/ 32 h 38"/>
                    <a:gd name="T14" fmla="*/ 107 w 139"/>
                    <a:gd name="T15" fmla="*/ 25 h 38"/>
                    <a:gd name="T16" fmla="*/ 123 w 139"/>
                    <a:gd name="T17" fmla="*/ 15 h 38"/>
                    <a:gd name="T18" fmla="*/ 136 w 139"/>
                    <a:gd name="T19" fmla="*/ 3 h 38"/>
                    <a:gd name="T20" fmla="*/ 139 w 139"/>
                    <a:gd name="T2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38">
                      <a:moveTo>
                        <a:pt x="139" y="5"/>
                      </a:moveTo>
                      <a:cubicBezTo>
                        <a:pt x="139" y="5"/>
                        <a:pt x="139" y="6"/>
                        <a:pt x="139" y="6"/>
                      </a:cubicBezTo>
                      <a:cubicBezTo>
                        <a:pt x="134" y="17"/>
                        <a:pt x="120" y="25"/>
                        <a:pt x="110" y="29"/>
                      </a:cubicBezTo>
                      <a:cubicBezTo>
                        <a:pt x="98" y="35"/>
                        <a:pt x="85" y="38"/>
                        <a:pt x="71" y="38"/>
                      </a:cubicBezTo>
                      <a:cubicBezTo>
                        <a:pt x="44" y="37"/>
                        <a:pt x="17" y="23"/>
                        <a:pt x="0" y="1"/>
                      </a:cubicBezTo>
                      <a:cubicBezTo>
                        <a:pt x="3" y="0"/>
                        <a:pt x="3" y="0"/>
                        <a:pt x="3" y="0"/>
                      </a:cubicBezTo>
                      <a:cubicBezTo>
                        <a:pt x="22" y="18"/>
                        <a:pt x="45" y="32"/>
                        <a:pt x="72" y="32"/>
                      </a:cubicBezTo>
                      <a:cubicBezTo>
                        <a:pt x="84" y="32"/>
                        <a:pt x="96" y="30"/>
                        <a:pt x="107" y="25"/>
                      </a:cubicBezTo>
                      <a:cubicBezTo>
                        <a:pt x="112" y="23"/>
                        <a:pt x="118" y="19"/>
                        <a:pt x="123" y="15"/>
                      </a:cubicBezTo>
                      <a:cubicBezTo>
                        <a:pt x="127" y="12"/>
                        <a:pt x="131" y="7"/>
                        <a:pt x="136" y="3"/>
                      </a:cubicBezTo>
                      <a:lnTo>
                        <a:pt x="139" y="5"/>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244"/>
                <p:cNvSpPr>
                  <a:spLocks/>
                </p:cNvSpPr>
                <p:nvPr/>
              </p:nvSpPr>
              <p:spPr bwMode="auto">
                <a:xfrm>
                  <a:off x="4143" y="1516"/>
                  <a:ext cx="24" cy="26"/>
                </a:xfrm>
                <a:custGeom>
                  <a:avLst/>
                  <a:gdLst>
                    <a:gd name="T0" fmla="*/ 9 w 10"/>
                    <a:gd name="T1" fmla="*/ 4 h 11"/>
                    <a:gd name="T2" fmla="*/ 8 w 10"/>
                    <a:gd name="T3" fmla="*/ 10 h 11"/>
                    <a:gd name="T4" fmla="*/ 2 w 10"/>
                    <a:gd name="T5" fmla="*/ 9 h 11"/>
                    <a:gd name="T6" fmla="*/ 0 w 10"/>
                    <a:gd name="T7" fmla="*/ 6 h 11"/>
                    <a:gd name="T8" fmla="*/ 1 w 10"/>
                    <a:gd name="T9" fmla="*/ 4 h 11"/>
                    <a:gd name="T10" fmla="*/ 2 w 10"/>
                    <a:gd name="T11" fmla="*/ 3 h 11"/>
                    <a:gd name="T12" fmla="*/ 2 w 10"/>
                    <a:gd name="T13" fmla="*/ 3 h 11"/>
                    <a:gd name="T14" fmla="*/ 3 w 10"/>
                    <a:gd name="T15" fmla="*/ 1 h 11"/>
                    <a:gd name="T16" fmla="*/ 9 w 10"/>
                    <a:gd name="T1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9" y="4"/>
                      </a:moveTo>
                      <a:cubicBezTo>
                        <a:pt x="10" y="6"/>
                        <a:pt x="10" y="9"/>
                        <a:pt x="8" y="10"/>
                      </a:cubicBezTo>
                      <a:cubicBezTo>
                        <a:pt x="6" y="11"/>
                        <a:pt x="3" y="10"/>
                        <a:pt x="2" y="9"/>
                      </a:cubicBezTo>
                      <a:cubicBezTo>
                        <a:pt x="1" y="8"/>
                        <a:pt x="1" y="7"/>
                        <a:pt x="0" y="6"/>
                      </a:cubicBezTo>
                      <a:cubicBezTo>
                        <a:pt x="0" y="5"/>
                        <a:pt x="1" y="5"/>
                        <a:pt x="1" y="4"/>
                      </a:cubicBezTo>
                      <a:cubicBezTo>
                        <a:pt x="1" y="4"/>
                        <a:pt x="1" y="3"/>
                        <a:pt x="2" y="3"/>
                      </a:cubicBezTo>
                      <a:cubicBezTo>
                        <a:pt x="2" y="3"/>
                        <a:pt x="2" y="3"/>
                        <a:pt x="2" y="3"/>
                      </a:cubicBezTo>
                      <a:cubicBezTo>
                        <a:pt x="2" y="2"/>
                        <a:pt x="3" y="1"/>
                        <a:pt x="3" y="1"/>
                      </a:cubicBezTo>
                      <a:cubicBezTo>
                        <a:pt x="6" y="0"/>
                        <a:pt x="8" y="2"/>
                        <a:pt x="9"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245"/>
                <p:cNvSpPr>
                  <a:spLocks/>
                </p:cNvSpPr>
                <p:nvPr/>
              </p:nvSpPr>
              <p:spPr bwMode="auto">
                <a:xfrm>
                  <a:off x="4058" y="1888"/>
                  <a:ext cx="31" cy="28"/>
                </a:xfrm>
                <a:custGeom>
                  <a:avLst/>
                  <a:gdLst>
                    <a:gd name="T0" fmla="*/ 4 w 13"/>
                    <a:gd name="T1" fmla="*/ 0 h 12"/>
                    <a:gd name="T2" fmla="*/ 13 w 13"/>
                    <a:gd name="T3" fmla="*/ 7 h 12"/>
                    <a:gd name="T4" fmla="*/ 0 w 13"/>
                    <a:gd name="T5" fmla="*/ 12 h 12"/>
                    <a:gd name="T6" fmla="*/ 4 w 13"/>
                    <a:gd name="T7" fmla="*/ 0 h 12"/>
                  </a:gdLst>
                  <a:ahLst/>
                  <a:cxnLst>
                    <a:cxn ang="0">
                      <a:pos x="T0" y="T1"/>
                    </a:cxn>
                    <a:cxn ang="0">
                      <a:pos x="T2" y="T3"/>
                    </a:cxn>
                    <a:cxn ang="0">
                      <a:pos x="T4" y="T5"/>
                    </a:cxn>
                    <a:cxn ang="0">
                      <a:pos x="T6" y="T7"/>
                    </a:cxn>
                  </a:cxnLst>
                  <a:rect l="0" t="0" r="r" b="b"/>
                  <a:pathLst>
                    <a:path w="13" h="12">
                      <a:moveTo>
                        <a:pt x="4" y="0"/>
                      </a:moveTo>
                      <a:cubicBezTo>
                        <a:pt x="7" y="3"/>
                        <a:pt x="10" y="6"/>
                        <a:pt x="13" y="7"/>
                      </a:cubicBezTo>
                      <a:cubicBezTo>
                        <a:pt x="9" y="9"/>
                        <a:pt x="5" y="11"/>
                        <a:pt x="0" y="12"/>
                      </a:cubicBezTo>
                      <a:cubicBezTo>
                        <a:pt x="3" y="9"/>
                        <a:pt x="4" y="5"/>
                        <a:pt x="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246"/>
                <p:cNvSpPr>
                  <a:spLocks/>
                </p:cNvSpPr>
                <p:nvPr/>
              </p:nvSpPr>
              <p:spPr bwMode="auto">
                <a:xfrm>
                  <a:off x="4098" y="1632"/>
                  <a:ext cx="38" cy="43"/>
                </a:xfrm>
                <a:custGeom>
                  <a:avLst/>
                  <a:gdLst>
                    <a:gd name="T0" fmla="*/ 14 w 16"/>
                    <a:gd name="T1" fmla="*/ 13 h 18"/>
                    <a:gd name="T2" fmla="*/ 16 w 16"/>
                    <a:gd name="T3" fmla="*/ 18 h 18"/>
                    <a:gd name="T4" fmla="*/ 0 w 16"/>
                    <a:gd name="T5" fmla="*/ 11 h 18"/>
                    <a:gd name="T6" fmla="*/ 1 w 16"/>
                    <a:gd name="T7" fmla="*/ 6 h 18"/>
                    <a:gd name="T8" fmla="*/ 2 w 16"/>
                    <a:gd name="T9" fmla="*/ 0 h 18"/>
                    <a:gd name="T10" fmla="*/ 16 w 16"/>
                    <a:gd name="T11" fmla="*/ 6 h 18"/>
                    <a:gd name="T12" fmla="*/ 14 w 16"/>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16" h="18">
                      <a:moveTo>
                        <a:pt x="14" y="13"/>
                      </a:moveTo>
                      <a:cubicBezTo>
                        <a:pt x="15" y="14"/>
                        <a:pt x="15" y="17"/>
                        <a:pt x="16" y="18"/>
                      </a:cubicBezTo>
                      <a:cubicBezTo>
                        <a:pt x="11" y="16"/>
                        <a:pt x="5" y="14"/>
                        <a:pt x="0" y="11"/>
                      </a:cubicBezTo>
                      <a:cubicBezTo>
                        <a:pt x="0" y="10"/>
                        <a:pt x="0" y="8"/>
                        <a:pt x="1" y="6"/>
                      </a:cubicBezTo>
                      <a:cubicBezTo>
                        <a:pt x="1" y="4"/>
                        <a:pt x="2" y="2"/>
                        <a:pt x="2" y="0"/>
                      </a:cubicBezTo>
                      <a:cubicBezTo>
                        <a:pt x="7" y="3"/>
                        <a:pt x="11" y="5"/>
                        <a:pt x="16" y="6"/>
                      </a:cubicBezTo>
                      <a:cubicBezTo>
                        <a:pt x="14" y="8"/>
                        <a:pt x="14" y="11"/>
                        <a:pt x="14"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247"/>
                <p:cNvSpPr>
                  <a:spLocks/>
                </p:cNvSpPr>
                <p:nvPr/>
              </p:nvSpPr>
              <p:spPr bwMode="auto">
                <a:xfrm>
                  <a:off x="4314" y="776"/>
                  <a:ext cx="19" cy="24"/>
                </a:xfrm>
                <a:custGeom>
                  <a:avLst/>
                  <a:gdLst>
                    <a:gd name="T0" fmla="*/ 8 w 8"/>
                    <a:gd name="T1" fmla="*/ 5 h 10"/>
                    <a:gd name="T2" fmla="*/ 6 w 8"/>
                    <a:gd name="T3" fmla="*/ 10 h 10"/>
                    <a:gd name="T4" fmla="*/ 0 w 8"/>
                    <a:gd name="T5" fmla="*/ 4 h 10"/>
                    <a:gd name="T6" fmla="*/ 1 w 8"/>
                    <a:gd name="T7" fmla="*/ 4 h 10"/>
                    <a:gd name="T8" fmla="*/ 6 w 8"/>
                    <a:gd name="T9" fmla="*/ 1 h 10"/>
                    <a:gd name="T10" fmla="*/ 8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8" y="5"/>
                      </a:moveTo>
                      <a:cubicBezTo>
                        <a:pt x="8" y="7"/>
                        <a:pt x="7" y="9"/>
                        <a:pt x="6" y="10"/>
                      </a:cubicBezTo>
                      <a:cubicBezTo>
                        <a:pt x="4" y="8"/>
                        <a:pt x="2" y="6"/>
                        <a:pt x="0" y="4"/>
                      </a:cubicBezTo>
                      <a:cubicBezTo>
                        <a:pt x="0" y="4"/>
                        <a:pt x="1" y="4"/>
                        <a:pt x="1" y="4"/>
                      </a:cubicBezTo>
                      <a:cubicBezTo>
                        <a:pt x="1" y="1"/>
                        <a:pt x="4" y="0"/>
                        <a:pt x="6" y="1"/>
                      </a:cubicBezTo>
                      <a:cubicBezTo>
                        <a:pt x="7" y="2"/>
                        <a:pt x="8" y="3"/>
                        <a:pt x="8"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248"/>
                <p:cNvSpPr>
                  <a:spLocks/>
                </p:cNvSpPr>
                <p:nvPr/>
              </p:nvSpPr>
              <p:spPr bwMode="auto">
                <a:xfrm>
                  <a:off x="3684" y="2120"/>
                  <a:ext cx="315" cy="168"/>
                </a:xfrm>
                <a:custGeom>
                  <a:avLst/>
                  <a:gdLst>
                    <a:gd name="T0" fmla="*/ 133 w 133"/>
                    <a:gd name="T1" fmla="*/ 42 h 71"/>
                    <a:gd name="T2" fmla="*/ 133 w 133"/>
                    <a:gd name="T3" fmla="*/ 42 h 71"/>
                    <a:gd name="T4" fmla="*/ 120 w 133"/>
                    <a:gd name="T5" fmla="*/ 54 h 71"/>
                    <a:gd name="T6" fmla="*/ 104 w 133"/>
                    <a:gd name="T7" fmla="*/ 64 h 71"/>
                    <a:gd name="T8" fmla="*/ 69 w 133"/>
                    <a:gd name="T9" fmla="*/ 71 h 71"/>
                    <a:gd name="T10" fmla="*/ 0 w 133"/>
                    <a:gd name="T11" fmla="*/ 39 h 71"/>
                    <a:gd name="T12" fmla="*/ 21 w 133"/>
                    <a:gd name="T13" fmla="*/ 24 h 71"/>
                    <a:gd name="T14" fmla="*/ 45 w 133"/>
                    <a:gd name="T15" fmla="*/ 0 h 71"/>
                    <a:gd name="T16" fmla="*/ 42 w 133"/>
                    <a:gd name="T17" fmla="*/ 8 h 71"/>
                    <a:gd name="T18" fmla="*/ 36 w 133"/>
                    <a:gd name="T19" fmla="*/ 33 h 71"/>
                    <a:gd name="T20" fmla="*/ 59 w 133"/>
                    <a:gd name="T21" fmla="*/ 63 h 71"/>
                    <a:gd name="T22" fmla="*/ 89 w 133"/>
                    <a:gd name="T23" fmla="*/ 44 h 71"/>
                    <a:gd name="T24" fmla="*/ 90 w 133"/>
                    <a:gd name="T25" fmla="*/ 21 h 71"/>
                    <a:gd name="T26" fmla="*/ 87 w 133"/>
                    <a:gd name="T27" fmla="*/ 8 h 71"/>
                    <a:gd name="T28" fmla="*/ 102 w 133"/>
                    <a:gd name="T29" fmla="*/ 24 h 71"/>
                    <a:gd name="T30" fmla="*/ 133 w 133"/>
                    <a:gd name="T31" fmla="*/ 4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71">
                      <a:moveTo>
                        <a:pt x="133" y="42"/>
                      </a:moveTo>
                      <a:cubicBezTo>
                        <a:pt x="133" y="42"/>
                        <a:pt x="133" y="42"/>
                        <a:pt x="133" y="42"/>
                      </a:cubicBezTo>
                      <a:cubicBezTo>
                        <a:pt x="128" y="46"/>
                        <a:pt x="124" y="51"/>
                        <a:pt x="120" y="54"/>
                      </a:cubicBezTo>
                      <a:cubicBezTo>
                        <a:pt x="115" y="58"/>
                        <a:pt x="109" y="62"/>
                        <a:pt x="104" y="64"/>
                      </a:cubicBezTo>
                      <a:cubicBezTo>
                        <a:pt x="93" y="69"/>
                        <a:pt x="81" y="71"/>
                        <a:pt x="69" y="71"/>
                      </a:cubicBezTo>
                      <a:cubicBezTo>
                        <a:pt x="42" y="71"/>
                        <a:pt x="19" y="57"/>
                        <a:pt x="0" y="39"/>
                      </a:cubicBezTo>
                      <a:cubicBezTo>
                        <a:pt x="7" y="35"/>
                        <a:pt x="15" y="30"/>
                        <a:pt x="21" y="24"/>
                      </a:cubicBezTo>
                      <a:cubicBezTo>
                        <a:pt x="30" y="17"/>
                        <a:pt x="38" y="9"/>
                        <a:pt x="45" y="0"/>
                      </a:cubicBezTo>
                      <a:cubicBezTo>
                        <a:pt x="44" y="3"/>
                        <a:pt x="43" y="6"/>
                        <a:pt x="42" y="8"/>
                      </a:cubicBezTo>
                      <a:cubicBezTo>
                        <a:pt x="39" y="16"/>
                        <a:pt x="36" y="25"/>
                        <a:pt x="36" y="33"/>
                      </a:cubicBezTo>
                      <a:cubicBezTo>
                        <a:pt x="36" y="47"/>
                        <a:pt x="44" y="61"/>
                        <a:pt x="59" y="63"/>
                      </a:cubicBezTo>
                      <a:cubicBezTo>
                        <a:pt x="73" y="66"/>
                        <a:pt x="85" y="57"/>
                        <a:pt x="89" y="44"/>
                      </a:cubicBezTo>
                      <a:cubicBezTo>
                        <a:pt x="92" y="36"/>
                        <a:pt x="92" y="28"/>
                        <a:pt x="90" y="21"/>
                      </a:cubicBezTo>
                      <a:cubicBezTo>
                        <a:pt x="90" y="17"/>
                        <a:pt x="89" y="12"/>
                        <a:pt x="87" y="8"/>
                      </a:cubicBezTo>
                      <a:cubicBezTo>
                        <a:pt x="92" y="14"/>
                        <a:pt x="97" y="19"/>
                        <a:pt x="102" y="24"/>
                      </a:cubicBezTo>
                      <a:cubicBezTo>
                        <a:pt x="111" y="31"/>
                        <a:pt x="122" y="37"/>
                        <a:pt x="133" y="4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249"/>
                <p:cNvSpPr>
                  <a:spLocks noEditPoints="1"/>
                </p:cNvSpPr>
                <p:nvPr/>
              </p:nvSpPr>
              <p:spPr bwMode="auto">
                <a:xfrm>
                  <a:off x="4032" y="213"/>
                  <a:ext cx="384" cy="208"/>
                </a:xfrm>
                <a:custGeom>
                  <a:avLst/>
                  <a:gdLst>
                    <a:gd name="T0" fmla="*/ 158 w 162"/>
                    <a:gd name="T1" fmla="*/ 88 h 88"/>
                    <a:gd name="T2" fmla="*/ 145 w 162"/>
                    <a:gd name="T3" fmla="*/ 67 h 88"/>
                    <a:gd name="T4" fmla="*/ 101 w 162"/>
                    <a:gd name="T5" fmla="*/ 27 h 88"/>
                    <a:gd name="T6" fmla="*/ 91 w 162"/>
                    <a:gd name="T7" fmla="*/ 23 h 88"/>
                    <a:gd name="T8" fmla="*/ 21 w 162"/>
                    <a:gd name="T9" fmla="*/ 26 h 88"/>
                    <a:gd name="T10" fmla="*/ 2 w 162"/>
                    <a:gd name="T11" fmla="*/ 36 h 88"/>
                    <a:gd name="T12" fmla="*/ 9 w 162"/>
                    <a:gd name="T13" fmla="*/ 26 h 88"/>
                    <a:gd name="T14" fmla="*/ 5 w 162"/>
                    <a:gd name="T15" fmla="*/ 21 h 88"/>
                    <a:gd name="T16" fmla="*/ 12 w 162"/>
                    <a:gd name="T17" fmla="*/ 12 h 88"/>
                    <a:gd name="T18" fmla="*/ 34 w 162"/>
                    <a:gd name="T19" fmla="*/ 3 h 88"/>
                    <a:gd name="T20" fmla="*/ 55 w 162"/>
                    <a:gd name="T21" fmla="*/ 0 h 88"/>
                    <a:gd name="T22" fmla="*/ 75 w 162"/>
                    <a:gd name="T23" fmla="*/ 2 h 88"/>
                    <a:gd name="T24" fmla="*/ 100 w 162"/>
                    <a:gd name="T25" fmla="*/ 8 h 88"/>
                    <a:gd name="T26" fmla="*/ 105 w 162"/>
                    <a:gd name="T27" fmla="*/ 20 h 88"/>
                    <a:gd name="T28" fmla="*/ 139 w 162"/>
                    <a:gd name="T29" fmla="*/ 33 h 88"/>
                    <a:gd name="T30" fmla="*/ 151 w 162"/>
                    <a:gd name="T31" fmla="*/ 44 h 88"/>
                    <a:gd name="T32" fmla="*/ 161 w 162"/>
                    <a:gd name="T33" fmla="*/ 61 h 88"/>
                    <a:gd name="T34" fmla="*/ 158 w 162"/>
                    <a:gd name="T35" fmla="*/ 74 h 88"/>
                    <a:gd name="T36" fmla="*/ 155 w 162"/>
                    <a:gd name="T37" fmla="*/ 74 h 88"/>
                    <a:gd name="T38" fmla="*/ 153 w 162"/>
                    <a:gd name="T39" fmla="*/ 71 h 88"/>
                    <a:gd name="T40" fmla="*/ 148 w 162"/>
                    <a:gd name="T41" fmla="*/ 57 h 88"/>
                    <a:gd name="T42" fmla="*/ 147 w 162"/>
                    <a:gd name="T43" fmla="*/ 45 h 88"/>
                    <a:gd name="T44" fmla="*/ 139 w 162"/>
                    <a:gd name="T45" fmla="*/ 46 h 88"/>
                    <a:gd name="T46" fmla="*/ 149 w 162"/>
                    <a:gd name="T47" fmla="*/ 64 h 88"/>
                    <a:gd name="T48" fmla="*/ 135 w 162"/>
                    <a:gd name="T49" fmla="*/ 45 h 88"/>
                    <a:gd name="T50" fmla="*/ 124 w 162"/>
                    <a:gd name="T51" fmla="*/ 34 h 88"/>
                    <a:gd name="T52" fmla="*/ 135 w 162"/>
                    <a:gd name="T53" fmla="*/ 45 h 88"/>
                    <a:gd name="T54" fmla="*/ 105 w 162"/>
                    <a:gd name="T55" fmla="*/ 22 h 88"/>
                    <a:gd name="T56" fmla="*/ 120 w 162"/>
                    <a:gd name="T57" fmla="*/ 32 h 88"/>
                    <a:gd name="T58" fmla="*/ 101 w 162"/>
                    <a:gd name="T59" fmla="*/ 19 h 88"/>
                    <a:gd name="T60" fmla="*/ 88 w 162"/>
                    <a:gd name="T61" fmla="*/ 16 h 88"/>
                    <a:gd name="T62" fmla="*/ 101 w 162"/>
                    <a:gd name="T63" fmla="*/ 20 h 88"/>
                    <a:gd name="T64" fmla="*/ 86 w 162"/>
                    <a:gd name="T65" fmla="*/ 15 h 88"/>
                    <a:gd name="T66" fmla="*/ 79 w 162"/>
                    <a:gd name="T67" fmla="*/ 5 h 88"/>
                    <a:gd name="T68" fmla="*/ 64 w 162"/>
                    <a:gd name="T69" fmla="*/ 12 h 88"/>
                    <a:gd name="T70" fmla="*/ 52 w 162"/>
                    <a:gd name="T71" fmla="*/ 5 h 88"/>
                    <a:gd name="T72" fmla="*/ 48 w 162"/>
                    <a:gd name="T73" fmla="*/ 13 h 88"/>
                    <a:gd name="T74" fmla="*/ 47 w 162"/>
                    <a:gd name="T75" fmla="*/ 13 h 88"/>
                    <a:gd name="T76" fmla="*/ 29 w 162"/>
                    <a:gd name="T77" fmla="*/ 16 h 88"/>
                    <a:gd name="T78" fmla="*/ 43 w 162"/>
                    <a:gd name="T79" fmla="*/ 14 h 88"/>
                    <a:gd name="T80" fmla="*/ 18 w 162"/>
                    <a:gd name="T81" fmla="*/ 22 h 88"/>
                    <a:gd name="T82" fmla="*/ 18 w 162"/>
                    <a:gd name="T83" fmla="*/ 14 h 88"/>
                    <a:gd name="T84" fmla="*/ 12 w 162"/>
                    <a:gd name="T85"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2" h="88">
                      <a:moveTo>
                        <a:pt x="159" y="87"/>
                      </a:moveTo>
                      <a:cubicBezTo>
                        <a:pt x="159" y="87"/>
                        <a:pt x="158" y="87"/>
                        <a:pt x="158" y="88"/>
                      </a:cubicBezTo>
                      <a:cubicBezTo>
                        <a:pt x="154" y="88"/>
                        <a:pt x="154" y="88"/>
                        <a:pt x="154" y="88"/>
                      </a:cubicBezTo>
                      <a:cubicBezTo>
                        <a:pt x="151" y="81"/>
                        <a:pt x="149" y="73"/>
                        <a:pt x="145" y="67"/>
                      </a:cubicBezTo>
                      <a:cubicBezTo>
                        <a:pt x="141" y="60"/>
                        <a:pt x="136" y="54"/>
                        <a:pt x="131" y="48"/>
                      </a:cubicBezTo>
                      <a:cubicBezTo>
                        <a:pt x="122" y="39"/>
                        <a:pt x="112" y="32"/>
                        <a:pt x="101" y="27"/>
                      </a:cubicBezTo>
                      <a:cubicBezTo>
                        <a:pt x="101" y="27"/>
                        <a:pt x="100" y="26"/>
                        <a:pt x="100" y="26"/>
                      </a:cubicBezTo>
                      <a:cubicBezTo>
                        <a:pt x="97" y="25"/>
                        <a:pt x="94" y="24"/>
                        <a:pt x="91" y="23"/>
                      </a:cubicBezTo>
                      <a:cubicBezTo>
                        <a:pt x="76" y="17"/>
                        <a:pt x="59" y="16"/>
                        <a:pt x="42" y="19"/>
                      </a:cubicBezTo>
                      <a:cubicBezTo>
                        <a:pt x="35" y="21"/>
                        <a:pt x="28" y="23"/>
                        <a:pt x="21" y="26"/>
                      </a:cubicBezTo>
                      <a:cubicBezTo>
                        <a:pt x="17" y="27"/>
                        <a:pt x="13" y="29"/>
                        <a:pt x="9" y="32"/>
                      </a:cubicBezTo>
                      <a:cubicBezTo>
                        <a:pt x="7" y="33"/>
                        <a:pt x="4" y="34"/>
                        <a:pt x="2" y="36"/>
                      </a:cubicBezTo>
                      <a:cubicBezTo>
                        <a:pt x="0" y="33"/>
                        <a:pt x="0" y="33"/>
                        <a:pt x="0" y="33"/>
                      </a:cubicBezTo>
                      <a:cubicBezTo>
                        <a:pt x="2" y="30"/>
                        <a:pt x="5" y="28"/>
                        <a:pt x="9" y="26"/>
                      </a:cubicBezTo>
                      <a:cubicBezTo>
                        <a:pt x="7" y="25"/>
                        <a:pt x="6" y="24"/>
                        <a:pt x="4" y="24"/>
                      </a:cubicBezTo>
                      <a:cubicBezTo>
                        <a:pt x="5" y="21"/>
                        <a:pt x="5" y="21"/>
                        <a:pt x="5" y="21"/>
                      </a:cubicBezTo>
                      <a:cubicBezTo>
                        <a:pt x="6" y="21"/>
                        <a:pt x="7" y="22"/>
                        <a:pt x="7" y="22"/>
                      </a:cubicBezTo>
                      <a:cubicBezTo>
                        <a:pt x="7" y="18"/>
                        <a:pt x="8" y="14"/>
                        <a:pt x="12" y="12"/>
                      </a:cubicBezTo>
                      <a:cubicBezTo>
                        <a:pt x="17" y="9"/>
                        <a:pt x="23" y="10"/>
                        <a:pt x="27" y="14"/>
                      </a:cubicBezTo>
                      <a:cubicBezTo>
                        <a:pt x="27" y="9"/>
                        <a:pt x="29" y="4"/>
                        <a:pt x="34" y="3"/>
                      </a:cubicBezTo>
                      <a:cubicBezTo>
                        <a:pt x="39" y="1"/>
                        <a:pt x="43" y="3"/>
                        <a:pt x="46" y="6"/>
                      </a:cubicBezTo>
                      <a:cubicBezTo>
                        <a:pt x="48" y="3"/>
                        <a:pt x="51" y="0"/>
                        <a:pt x="55" y="0"/>
                      </a:cubicBezTo>
                      <a:cubicBezTo>
                        <a:pt x="60" y="0"/>
                        <a:pt x="65" y="4"/>
                        <a:pt x="67" y="9"/>
                      </a:cubicBezTo>
                      <a:cubicBezTo>
                        <a:pt x="68" y="5"/>
                        <a:pt x="71" y="2"/>
                        <a:pt x="75" y="2"/>
                      </a:cubicBezTo>
                      <a:cubicBezTo>
                        <a:pt x="81" y="1"/>
                        <a:pt x="85" y="5"/>
                        <a:pt x="87" y="10"/>
                      </a:cubicBezTo>
                      <a:cubicBezTo>
                        <a:pt x="90" y="7"/>
                        <a:pt x="96" y="5"/>
                        <a:pt x="100" y="8"/>
                      </a:cubicBezTo>
                      <a:cubicBezTo>
                        <a:pt x="103" y="9"/>
                        <a:pt x="104" y="12"/>
                        <a:pt x="105" y="15"/>
                      </a:cubicBezTo>
                      <a:cubicBezTo>
                        <a:pt x="105" y="17"/>
                        <a:pt x="105" y="19"/>
                        <a:pt x="105" y="20"/>
                      </a:cubicBezTo>
                      <a:cubicBezTo>
                        <a:pt x="113" y="11"/>
                        <a:pt x="126" y="20"/>
                        <a:pt x="124" y="30"/>
                      </a:cubicBezTo>
                      <a:cubicBezTo>
                        <a:pt x="129" y="28"/>
                        <a:pt x="135" y="29"/>
                        <a:pt x="139" y="33"/>
                      </a:cubicBezTo>
                      <a:cubicBezTo>
                        <a:pt x="141" y="36"/>
                        <a:pt x="141" y="39"/>
                        <a:pt x="141" y="42"/>
                      </a:cubicBezTo>
                      <a:cubicBezTo>
                        <a:pt x="144" y="41"/>
                        <a:pt x="148" y="41"/>
                        <a:pt x="151" y="44"/>
                      </a:cubicBezTo>
                      <a:cubicBezTo>
                        <a:pt x="153" y="47"/>
                        <a:pt x="153" y="50"/>
                        <a:pt x="152" y="53"/>
                      </a:cubicBezTo>
                      <a:cubicBezTo>
                        <a:pt x="156" y="54"/>
                        <a:pt x="160" y="57"/>
                        <a:pt x="161" y="61"/>
                      </a:cubicBezTo>
                      <a:cubicBezTo>
                        <a:pt x="162" y="65"/>
                        <a:pt x="161" y="68"/>
                        <a:pt x="159" y="71"/>
                      </a:cubicBezTo>
                      <a:cubicBezTo>
                        <a:pt x="158" y="74"/>
                        <a:pt x="158" y="74"/>
                        <a:pt x="158" y="74"/>
                      </a:cubicBezTo>
                      <a:cubicBezTo>
                        <a:pt x="158" y="74"/>
                        <a:pt x="157" y="74"/>
                        <a:pt x="156" y="74"/>
                      </a:cubicBezTo>
                      <a:cubicBezTo>
                        <a:pt x="156" y="74"/>
                        <a:pt x="155" y="74"/>
                        <a:pt x="155" y="74"/>
                      </a:cubicBezTo>
                      <a:cubicBezTo>
                        <a:pt x="157" y="78"/>
                        <a:pt x="158" y="83"/>
                        <a:pt x="159" y="87"/>
                      </a:cubicBezTo>
                      <a:close/>
                      <a:moveTo>
                        <a:pt x="153" y="71"/>
                      </a:moveTo>
                      <a:cubicBezTo>
                        <a:pt x="155" y="69"/>
                        <a:pt x="157" y="68"/>
                        <a:pt x="158" y="64"/>
                      </a:cubicBezTo>
                      <a:cubicBezTo>
                        <a:pt x="158" y="59"/>
                        <a:pt x="153" y="56"/>
                        <a:pt x="148" y="57"/>
                      </a:cubicBezTo>
                      <a:cubicBezTo>
                        <a:pt x="145" y="57"/>
                        <a:pt x="144" y="54"/>
                        <a:pt x="147" y="53"/>
                      </a:cubicBezTo>
                      <a:cubicBezTo>
                        <a:pt x="150" y="51"/>
                        <a:pt x="150" y="48"/>
                        <a:pt x="147" y="45"/>
                      </a:cubicBezTo>
                      <a:cubicBezTo>
                        <a:pt x="145" y="45"/>
                        <a:pt x="143" y="45"/>
                        <a:pt x="142" y="45"/>
                      </a:cubicBezTo>
                      <a:cubicBezTo>
                        <a:pt x="141" y="45"/>
                        <a:pt x="140" y="45"/>
                        <a:pt x="139" y="46"/>
                      </a:cubicBezTo>
                      <a:cubicBezTo>
                        <a:pt x="139" y="47"/>
                        <a:pt x="138" y="47"/>
                        <a:pt x="138" y="48"/>
                      </a:cubicBezTo>
                      <a:cubicBezTo>
                        <a:pt x="142" y="53"/>
                        <a:pt x="146" y="58"/>
                        <a:pt x="149" y="64"/>
                      </a:cubicBezTo>
                      <a:cubicBezTo>
                        <a:pt x="151" y="66"/>
                        <a:pt x="152" y="68"/>
                        <a:pt x="153" y="71"/>
                      </a:cubicBezTo>
                      <a:close/>
                      <a:moveTo>
                        <a:pt x="135" y="45"/>
                      </a:moveTo>
                      <a:cubicBezTo>
                        <a:pt x="138" y="42"/>
                        <a:pt x="138" y="37"/>
                        <a:pt x="135" y="35"/>
                      </a:cubicBezTo>
                      <a:cubicBezTo>
                        <a:pt x="132" y="32"/>
                        <a:pt x="127" y="32"/>
                        <a:pt x="124" y="34"/>
                      </a:cubicBezTo>
                      <a:cubicBezTo>
                        <a:pt x="128" y="37"/>
                        <a:pt x="132" y="41"/>
                        <a:pt x="135" y="45"/>
                      </a:cubicBezTo>
                      <a:cubicBezTo>
                        <a:pt x="135" y="45"/>
                        <a:pt x="135" y="45"/>
                        <a:pt x="135" y="45"/>
                      </a:cubicBezTo>
                      <a:close/>
                      <a:moveTo>
                        <a:pt x="120" y="32"/>
                      </a:moveTo>
                      <a:cubicBezTo>
                        <a:pt x="124" y="22"/>
                        <a:pt x="113" y="16"/>
                        <a:pt x="105" y="22"/>
                      </a:cubicBezTo>
                      <a:cubicBezTo>
                        <a:pt x="105" y="22"/>
                        <a:pt x="105" y="22"/>
                        <a:pt x="105" y="23"/>
                      </a:cubicBezTo>
                      <a:cubicBezTo>
                        <a:pt x="110" y="25"/>
                        <a:pt x="116" y="28"/>
                        <a:pt x="120" y="32"/>
                      </a:cubicBezTo>
                      <a:close/>
                      <a:moveTo>
                        <a:pt x="101" y="20"/>
                      </a:moveTo>
                      <a:cubicBezTo>
                        <a:pt x="101" y="20"/>
                        <a:pt x="101" y="20"/>
                        <a:pt x="101" y="19"/>
                      </a:cubicBezTo>
                      <a:cubicBezTo>
                        <a:pt x="103" y="11"/>
                        <a:pt x="91" y="6"/>
                        <a:pt x="89" y="15"/>
                      </a:cubicBezTo>
                      <a:cubicBezTo>
                        <a:pt x="89" y="15"/>
                        <a:pt x="88" y="16"/>
                        <a:pt x="88" y="16"/>
                      </a:cubicBezTo>
                      <a:cubicBezTo>
                        <a:pt x="90" y="16"/>
                        <a:pt x="92" y="17"/>
                        <a:pt x="94" y="18"/>
                      </a:cubicBezTo>
                      <a:cubicBezTo>
                        <a:pt x="96" y="18"/>
                        <a:pt x="98" y="19"/>
                        <a:pt x="101" y="20"/>
                      </a:cubicBezTo>
                      <a:close/>
                      <a:moveTo>
                        <a:pt x="69" y="13"/>
                      </a:moveTo>
                      <a:cubicBezTo>
                        <a:pt x="74" y="13"/>
                        <a:pt x="80" y="14"/>
                        <a:pt x="86" y="15"/>
                      </a:cubicBezTo>
                      <a:cubicBezTo>
                        <a:pt x="86" y="15"/>
                        <a:pt x="85" y="15"/>
                        <a:pt x="85" y="15"/>
                      </a:cubicBezTo>
                      <a:cubicBezTo>
                        <a:pt x="85" y="11"/>
                        <a:pt x="83" y="7"/>
                        <a:pt x="79" y="5"/>
                      </a:cubicBezTo>
                      <a:cubicBezTo>
                        <a:pt x="74" y="3"/>
                        <a:pt x="68" y="7"/>
                        <a:pt x="69" y="13"/>
                      </a:cubicBezTo>
                      <a:close/>
                      <a:moveTo>
                        <a:pt x="64" y="12"/>
                      </a:moveTo>
                      <a:cubicBezTo>
                        <a:pt x="63" y="10"/>
                        <a:pt x="62" y="7"/>
                        <a:pt x="60" y="5"/>
                      </a:cubicBezTo>
                      <a:cubicBezTo>
                        <a:pt x="58" y="3"/>
                        <a:pt x="55" y="3"/>
                        <a:pt x="52" y="5"/>
                      </a:cubicBezTo>
                      <a:cubicBezTo>
                        <a:pt x="50" y="6"/>
                        <a:pt x="48" y="9"/>
                        <a:pt x="49" y="11"/>
                      </a:cubicBezTo>
                      <a:cubicBezTo>
                        <a:pt x="49" y="12"/>
                        <a:pt x="49" y="13"/>
                        <a:pt x="48" y="13"/>
                      </a:cubicBezTo>
                      <a:cubicBezTo>
                        <a:pt x="53" y="12"/>
                        <a:pt x="59" y="12"/>
                        <a:pt x="64" y="12"/>
                      </a:cubicBezTo>
                      <a:close/>
                      <a:moveTo>
                        <a:pt x="47" y="13"/>
                      </a:moveTo>
                      <a:cubicBezTo>
                        <a:pt x="46" y="13"/>
                        <a:pt x="46" y="13"/>
                        <a:pt x="46" y="12"/>
                      </a:cubicBezTo>
                      <a:cubicBezTo>
                        <a:pt x="43" y="1"/>
                        <a:pt x="28" y="6"/>
                        <a:pt x="29" y="16"/>
                      </a:cubicBezTo>
                      <a:cubicBezTo>
                        <a:pt x="29" y="16"/>
                        <a:pt x="30" y="17"/>
                        <a:pt x="30" y="17"/>
                      </a:cubicBezTo>
                      <a:cubicBezTo>
                        <a:pt x="34" y="16"/>
                        <a:pt x="38" y="15"/>
                        <a:pt x="43" y="14"/>
                      </a:cubicBezTo>
                      <a:cubicBezTo>
                        <a:pt x="44" y="14"/>
                        <a:pt x="45" y="13"/>
                        <a:pt x="47" y="13"/>
                      </a:cubicBezTo>
                      <a:close/>
                      <a:moveTo>
                        <a:pt x="18" y="22"/>
                      </a:moveTo>
                      <a:cubicBezTo>
                        <a:pt x="21" y="20"/>
                        <a:pt x="24" y="19"/>
                        <a:pt x="27" y="18"/>
                      </a:cubicBezTo>
                      <a:cubicBezTo>
                        <a:pt x="24" y="15"/>
                        <a:pt x="22" y="14"/>
                        <a:pt x="18" y="14"/>
                      </a:cubicBezTo>
                      <a:cubicBezTo>
                        <a:pt x="13" y="14"/>
                        <a:pt x="8" y="19"/>
                        <a:pt x="12" y="24"/>
                      </a:cubicBezTo>
                      <a:cubicBezTo>
                        <a:pt x="12" y="24"/>
                        <a:pt x="12" y="24"/>
                        <a:pt x="12" y="24"/>
                      </a:cubicBezTo>
                      <a:cubicBezTo>
                        <a:pt x="14" y="23"/>
                        <a:pt x="16" y="22"/>
                        <a:pt x="18" y="2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250"/>
                <p:cNvSpPr>
                  <a:spLocks/>
                </p:cNvSpPr>
                <p:nvPr/>
              </p:nvSpPr>
              <p:spPr bwMode="auto">
                <a:xfrm>
                  <a:off x="4238" y="1024"/>
                  <a:ext cx="29" cy="31"/>
                </a:xfrm>
                <a:custGeom>
                  <a:avLst/>
                  <a:gdLst>
                    <a:gd name="T0" fmla="*/ 12 w 12"/>
                    <a:gd name="T1" fmla="*/ 0 h 13"/>
                    <a:gd name="T2" fmla="*/ 10 w 12"/>
                    <a:gd name="T3" fmla="*/ 12 h 13"/>
                    <a:gd name="T4" fmla="*/ 0 w 12"/>
                    <a:gd name="T5" fmla="*/ 13 h 13"/>
                    <a:gd name="T6" fmla="*/ 1 w 12"/>
                    <a:gd name="T7" fmla="*/ 1 h 13"/>
                    <a:gd name="T8" fmla="*/ 12 w 12"/>
                    <a:gd name="T9" fmla="*/ 0 h 13"/>
                  </a:gdLst>
                  <a:ahLst/>
                  <a:cxnLst>
                    <a:cxn ang="0">
                      <a:pos x="T0" y="T1"/>
                    </a:cxn>
                    <a:cxn ang="0">
                      <a:pos x="T2" y="T3"/>
                    </a:cxn>
                    <a:cxn ang="0">
                      <a:pos x="T4" y="T5"/>
                    </a:cxn>
                    <a:cxn ang="0">
                      <a:pos x="T6" y="T7"/>
                    </a:cxn>
                    <a:cxn ang="0">
                      <a:pos x="T8" y="T9"/>
                    </a:cxn>
                  </a:cxnLst>
                  <a:rect l="0" t="0" r="r" b="b"/>
                  <a:pathLst>
                    <a:path w="12" h="13">
                      <a:moveTo>
                        <a:pt x="12" y="0"/>
                      </a:moveTo>
                      <a:cubicBezTo>
                        <a:pt x="11" y="4"/>
                        <a:pt x="10" y="8"/>
                        <a:pt x="10" y="12"/>
                      </a:cubicBezTo>
                      <a:cubicBezTo>
                        <a:pt x="7" y="12"/>
                        <a:pt x="4" y="13"/>
                        <a:pt x="0" y="13"/>
                      </a:cubicBezTo>
                      <a:cubicBezTo>
                        <a:pt x="1" y="9"/>
                        <a:pt x="2" y="5"/>
                        <a:pt x="1" y="1"/>
                      </a:cubicBezTo>
                      <a:cubicBezTo>
                        <a:pt x="5" y="0"/>
                        <a:pt x="9" y="0"/>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251"/>
                <p:cNvSpPr>
                  <a:spLocks/>
                </p:cNvSpPr>
                <p:nvPr/>
              </p:nvSpPr>
              <p:spPr bwMode="auto">
                <a:xfrm>
                  <a:off x="3923" y="2321"/>
                  <a:ext cx="40" cy="45"/>
                </a:xfrm>
                <a:custGeom>
                  <a:avLst/>
                  <a:gdLst>
                    <a:gd name="T0" fmla="*/ 16 w 17"/>
                    <a:gd name="T1" fmla="*/ 3 h 19"/>
                    <a:gd name="T2" fmla="*/ 15 w 17"/>
                    <a:gd name="T3" fmla="*/ 9 h 19"/>
                    <a:gd name="T4" fmla="*/ 10 w 17"/>
                    <a:gd name="T5" fmla="*/ 15 h 19"/>
                    <a:gd name="T6" fmla="*/ 0 w 17"/>
                    <a:gd name="T7" fmla="*/ 7 h 19"/>
                    <a:gd name="T8" fmla="*/ 0 w 17"/>
                    <a:gd name="T9" fmla="*/ 7 h 19"/>
                    <a:gd name="T10" fmla="*/ 0 w 17"/>
                    <a:gd name="T11" fmla="*/ 7 h 19"/>
                    <a:gd name="T12" fmla="*/ 0 w 17"/>
                    <a:gd name="T13" fmla="*/ 6 h 19"/>
                    <a:gd name="T14" fmla="*/ 13 w 17"/>
                    <a:gd name="T15" fmla="*/ 1 h 19"/>
                    <a:gd name="T16" fmla="*/ 14 w 17"/>
                    <a:gd name="T17" fmla="*/ 0 h 19"/>
                    <a:gd name="T18" fmla="*/ 14 w 17"/>
                    <a:gd name="T19" fmla="*/ 1 h 19"/>
                    <a:gd name="T20" fmla="*/ 16 w 17"/>
                    <a:gd name="T2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9">
                      <a:moveTo>
                        <a:pt x="16" y="3"/>
                      </a:moveTo>
                      <a:cubicBezTo>
                        <a:pt x="17" y="5"/>
                        <a:pt x="16" y="7"/>
                        <a:pt x="15" y="9"/>
                      </a:cubicBezTo>
                      <a:cubicBezTo>
                        <a:pt x="14" y="11"/>
                        <a:pt x="12" y="13"/>
                        <a:pt x="10" y="15"/>
                      </a:cubicBezTo>
                      <a:cubicBezTo>
                        <a:pt x="4" y="19"/>
                        <a:pt x="2" y="11"/>
                        <a:pt x="0" y="7"/>
                      </a:cubicBezTo>
                      <a:cubicBezTo>
                        <a:pt x="0" y="7"/>
                        <a:pt x="0" y="7"/>
                        <a:pt x="0" y="7"/>
                      </a:cubicBezTo>
                      <a:cubicBezTo>
                        <a:pt x="0" y="7"/>
                        <a:pt x="0" y="7"/>
                        <a:pt x="0" y="7"/>
                      </a:cubicBezTo>
                      <a:cubicBezTo>
                        <a:pt x="0" y="6"/>
                        <a:pt x="0" y="6"/>
                        <a:pt x="0" y="6"/>
                      </a:cubicBezTo>
                      <a:cubicBezTo>
                        <a:pt x="4" y="5"/>
                        <a:pt x="9" y="3"/>
                        <a:pt x="13" y="1"/>
                      </a:cubicBezTo>
                      <a:cubicBezTo>
                        <a:pt x="14" y="1"/>
                        <a:pt x="14" y="1"/>
                        <a:pt x="14" y="0"/>
                      </a:cubicBezTo>
                      <a:cubicBezTo>
                        <a:pt x="14" y="1"/>
                        <a:pt x="14" y="1"/>
                        <a:pt x="14" y="1"/>
                      </a:cubicBezTo>
                      <a:cubicBezTo>
                        <a:pt x="15" y="2"/>
                        <a:pt x="16" y="2"/>
                        <a:pt x="16"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252"/>
                <p:cNvSpPr>
                  <a:spLocks/>
                </p:cNvSpPr>
                <p:nvPr/>
              </p:nvSpPr>
              <p:spPr bwMode="auto">
                <a:xfrm>
                  <a:off x="4257" y="584"/>
                  <a:ext cx="97" cy="78"/>
                </a:xfrm>
                <a:custGeom>
                  <a:avLst/>
                  <a:gdLst>
                    <a:gd name="T0" fmla="*/ 29 w 41"/>
                    <a:gd name="T1" fmla="*/ 5 h 33"/>
                    <a:gd name="T2" fmla="*/ 37 w 41"/>
                    <a:gd name="T3" fmla="*/ 30 h 33"/>
                    <a:gd name="T4" fmla="*/ 7 w 41"/>
                    <a:gd name="T5" fmla="*/ 33 h 33"/>
                    <a:gd name="T6" fmla="*/ 0 w 41"/>
                    <a:gd name="T7" fmla="*/ 7 h 33"/>
                    <a:gd name="T8" fmla="*/ 1 w 41"/>
                    <a:gd name="T9" fmla="*/ 7 h 33"/>
                    <a:gd name="T10" fmla="*/ 29 w 41"/>
                    <a:gd name="T11" fmla="*/ 5 h 33"/>
                  </a:gdLst>
                  <a:ahLst/>
                  <a:cxnLst>
                    <a:cxn ang="0">
                      <a:pos x="T0" y="T1"/>
                    </a:cxn>
                    <a:cxn ang="0">
                      <a:pos x="T2" y="T3"/>
                    </a:cxn>
                    <a:cxn ang="0">
                      <a:pos x="T4" y="T5"/>
                    </a:cxn>
                    <a:cxn ang="0">
                      <a:pos x="T6" y="T7"/>
                    </a:cxn>
                    <a:cxn ang="0">
                      <a:pos x="T8" y="T9"/>
                    </a:cxn>
                    <a:cxn ang="0">
                      <a:pos x="T10" y="T11"/>
                    </a:cxn>
                  </a:cxnLst>
                  <a:rect l="0" t="0" r="r" b="b"/>
                  <a:pathLst>
                    <a:path w="41" h="33">
                      <a:moveTo>
                        <a:pt x="29" y="5"/>
                      </a:moveTo>
                      <a:cubicBezTo>
                        <a:pt x="37" y="10"/>
                        <a:pt x="41" y="21"/>
                        <a:pt x="37" y="30"/>
                      </a:cubicBezTo>
                      <a:cubicBezTo>
                        <a:pt x="27" y="27"/>
                        <a:pt x="16" y="29"/>
                        <a:pt x="7" y="33"/>
                      </a:cubicBezTo>
                      <a:cubicBezTo>
                        <a:pt x="7" y="24"/>
                        <a:pt x="5" y="14"/>
                        <a:pt x="0" y="7"/>
                      </a:cubicBezTo>
                      <a:cubicBezTo>
                        <a:pt x="0" y="7"/>
                        <a:pt x="1" y="7"/>
                        <a:pt x="1" y="7"/>
                      </a:cubicBezTo>
                      <a:cubicBezTo>
                        <a:pt x="9" y="2"/>
                        <a:pt x="20" y="0"/>
                        <a:pt x="29"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253"/>
                <p:cNvSpPr>
                  <a:spLocks/>
                </p:cNvSpPr>
                <p:nvPr/>
              </p:nvSpPr>
              <p:spPr bwMode="auto">
                <a:xfrm>
                  <a:off x="4162" y="1313"/>
                  <a:ext cx="22" cy="19"/>
                </a:xfrm>
                <a:custGeom>
                  <a:avLst/>
                  <a:gdLst>
                    <a:gd name="T0" fmla="*/ 9 w 9"/>
                    <a:gd name="T1" fmla="*/ 5 h 8"/>
                    <a:gd name="T2" fmla="*/ 9 w 9"/>
                    <a:gd name="T3" fmla="*/ 8 h 8"/>
                    <a:gd name="T4" fmla="*/ 0 w 9"/>
                    <a:gd name="T5" fmla="*/ 7 h 8"/>
                    <a:gd name="T6" fmla="*/ 1 w 9"/>
                    <a:gd name="T7" fmla="*/ 3 h 8"/>
                    <a:gd name="T8" fmla="*/ 1 w 9"/>
                    <a:gd name="T9" fmla="*/ 0 h 8"/>
                    <a:gd name="T10" fmla="*/ 9 w 9"/>
                    <a:gd name="T11" fmla="*/ 0 h 8"/>
                    <a:gd name="T12" fmla="*/ 9 w 9"/>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9" y="5"/>
                      </a:moveTo>
                      <a:cubicBezTo>
                        <a:pt x="9" y="6"/>
                        <a:pt x="9" y="7"/>
                        <a:pt x="9" y="8"/>
                      </a:cubicBezTo>
                      <a:cubicBezTo>
                        <a:pt x="6" y="8"/>
                        <a:pt x="3" y="7"/>
                        <a:pt x="0" y="7"/>
                      </a:cubicBezTo>
                      <a:cubicBezTo>
                        <a:pt x="1" y="5"/>
                        <a:pt x="1" y="4"/>
                        <a:pt x="1" y="3"/>
                      </a:cubicBezTo>
                      <a:cubicBezTo>
                        <a:pt x="1" y="2"/>
                        <a:pt x="1" y="1"/>
                        <a:pt x="1" y="0"/>
                      </a:cubicBezTo>
                      <a:cubicBezTo>
                        <a:pt x="3" y="0"/>
                        <a:pt x="6" y="0"/>
                        <a:pt x="9" y="0"/>
                      </a:cubicBezTo>
                      <a:cubicBezTo>
                        <a:pt x="9" y="2"/>
                        <a:pt x="9" y="4"/>
                        <a:pt x="9"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254"/>
                <p:cNvSpPr>
                  <a:spLocks/>
                </p:cNvSpPr>
                <p:nvPr/>
              </p:nvSpPr>
              <p:spPr bwMode="auto">
                <a:xfrm>
                  <a:off x="4359" y="319"/>
                  <a:ext cx="47" cy="62"/>
                </a:xfrm>
                <a:custGeom>
                  <a:avLst/>
                  <a:gdLst>
                    <a:gd name="T0" fmla="*/ 20 w 20"/>
                    <a:gd name="T1" fmla="*/ 19 h 26"/>
                    <a:gd name="T2" fmla="*/ 15 w 20"/>
                    <a:gd name="T3" fmla="*/ 26 h 26"/>
                    <a:gd name="T4" fmla="*/ 11 w 20"/>
                    <a:gd name="T5" fmla="*/ 19 h 26"/>
                    <a:gd name="T6" fmla="*/ 0 w 20"/>
                    <a:gd name="T7" fmla="*/ 3 h 26"/>
                    <a:gd name="T8" fmla="*/ 1 w 20"/>
                    <a:gd name="T9" fmla="*/ 1 h 26"/>
                    <a:gd name="T10" fmla="*/ 4 w 20"/>
                    <a:gd name="T11" fmla="*/ 0 h 26"/>
                    <a:gd name="T12" fmla="*/ 9 w 20"/>
                    <a:gd name="T13" fmla="*/ 0 h 26"/>
                    <a:gd name="T14" fmla="*/ 9 w 20"/>
                    <a:gd name="T15" fmla="*/ 8 h 26"/>
                    <a:gd name="T16" fmla="*/ 10 w 20"/>
                    <a:gd name="T17" fmla="*/ 12 h 26"/>
                    <a:gd name="T18" fmla="*/ 20 w 20"/>
                    <a:gd name="T19"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6">
                      <a:moveTo>
                        <a:pt x="20" y="19"/>
                      </a:moveTo>
                      <a:cubicBezTo>
                        <a:pt x="19" y="23"/>
                        <a:pt x="17" y="24"/>
                        <a:pt x="15" y="26"/>
                      </a:cubicBezTo>
                      <a:cubicBezTo>
                        <a:pt x="14" y="23"/>
                        <a:pt x="13" y="21"/>
                        <a:pt x="11" y="19"/>
                      </a:cubicBezTo>
                      <a:cubicBezTo>
                        <a:pt x="8" y="13"/>
                        <a:pt x="4" y="8"/>
                        <a:pt x="0" y="3"/>
                      </a:cubicBezTo>
                      <a:cubicBezTo>
                        <a:pt x="0" y="2"/>
                        <a:pt x="1" y="2"/>
                        <a:pt x="1" y="1"/>
                      </a:cubicBezTo>
                      <a:cubicBezTo>
                        <a:pt x="2" y="0"/>
                        <a:pt x="3" y="0"/>
                        <a:pt x="4" y="0"/>
                      </a:cubicBezTo>
                      <a:cubicBezTo>
                        <a:pt x="5" y="0"/>
                        <a:pt x="7" y="0"/>
                        <a:pt x="9" y="0"/>
                      </a:cubicBezTo>
                      <a:cubicBezTo>
                        <a:pt x="12" y="3"/>
                        <a:pt x="12" y="6"/>
                        <a:pt x="9" y="8"/>
                      </a:cubicBezTo>
                      <a:cubicBezTo>
                        <a:pt x="6" y="9"/>
                        <a:pt x="7" y="12"/>
                        <a:pt x="10" y="12"/>
                      </a:cubicBezTo>
                      <a:cubicBezTo>
                        <a:pt x="15" y="11"/>
                        <a:pt x="20" y="14"/>
                        <a:pt x="20" y="1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255"/>
                <p:cNvSpPr>
                  <a:spLocks/>
                </p:cNvSpPr>
                <p:nvPr/>
              </p:nvSpPr>
              <p:spPr bwMode="auto">
                <a:xfrm>
                  <a:off x="4001" y="1867"/>
                  <a:ext cx="62" cy="54"/>
                </a:xfrm>
                <a:custGeom>
                  <a:avLst/>
                  <a:gdLst>
                    <a:gd name="T0" fmla="*/ 23 w 26"/>
                    <a:gd name="T1" fmla="*/ 1 h 23"/>
                    <a:gd name="T2" fmla="*/ 14 w 26"/>
                    <a:gd name="T3" fmla="*/ 20 h 23"/>
                    <a:gd name="T4" fmla="*/ 3 w 26"/>
                    <a:gd name="T5" fmla="*/ 10 h 23"/>
                    <a:gd name="T6" fmla="*/ 0 w 26"/>
                    <a:gd name="T7" fmla="*/ 5 h 23"/>
                    <a:gd name="T8" fmla="*/ 6 w 26"/>
                    <a:gd name="T9" fmla="*/ 4 h 23"/>
                    <a:gd name="T10" fmla="*/ 17 w 26"/>
                    <a:gd name="T11" fmla="*/ 13 h 23"/>
                    <a:gd name="T12" fmla="*/ 18 w 26"/>
                    <a:gd name="T13" fmla="*/ 2 h 23"/>
                    <a:gd name="T14" fmla="*/ 23 w 26"/>
                    <a:gd name="T15" fmla="*/ 0 h 23"/>
                    <a:gd name="T16" fmla="*/ 23 w 26"/>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3">
                      <a:moveTo>
                        <a:pt x="23" y="1"/>
                      </a:moveTo>
                      <a:cubicBezTo>
                        <a:pt x="25" y="9"/>
                        <a:pt x="26" y="23"/>
                        <a:pt x="14" y="20"/>
                      </a:cubicBezTo>
                      <a:cubicBezTo>
                        <a:pt x="8" y="19"/>
                        <a:pt x="5" y="14"/>
                        <a:pt x="3" y="10"/>
                      </a:cubicBezTo>
                      <a:cubicBezTo>
                        <a:pt x="2" y="8"/>
                        <a:pt x="1" y="7"/>
                        <a:pt x="0" y="5"/>
                      </a:cubicBezTo>
                      <a:cubicBezTo>
                        <a:pt x="2" y="5"/>
                        <a:pt x="4" y="5"/>
                        <a:pt x="6" y="4"/>
                      </a:cubicBezTo>
                      <a:cubicBezTo>
                        <a:pt x="7" y="9"/>
                        <a:pt x="11" y="16"/>
                        <a:pt x="17" y="13"/>
                      </a:cubicBezTo>
                      <a:cubicBezTo>
                        <a:pt x="21" y="11"/>
                        <a:pt x="20" y="5"/>
                        <a:pt x="18" y="2"/>
                      </a:cubicBezTo>
                      <a:cubicBezTo>
                        <a:pt x="19" y="1"/>
                        <a:pt x="21" y="1"/>
                        <a:pt x="23" y="0"/>
                      </a:cubicBezTo>
                      <a:cubicBezTo>
                        <a:pt x="22" y="1"/>
                        <a:pt x="22" y="1"/>
                        <a:pt x="23"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256"/>
                <p:cNvSpPr>
                  <a:spLocks/>
                </p:cNvSpPr>
                <p:nvPr/>
              </p:nvSpPr>
              <p:spPr bwMode="auto">
                <a:xfrm>
                  <a:off x="4034" y="251"/>
                  <a:ext cx="363" cy="170"/>
                </a:xfrm>
                <a:custGeom>
                  <a:avLst/>
                  <a:gdLst>
                    <a:gd name="T0" fmla="*/ 144 w 153"/>
                    <a:gd name="T1" fmla="*/ 51 h 72"/>
                    <a:gd name="T2" fmla="*/ 153 w 153"/>
                    <a:gd name="T3" fmla="*/ 72 h 72"/>
                    <a:gd name="T4" fmla="*/ 142 w 153"/>
                    <a:gd name="T5" fmla="*/ 72 h 72"/>
                    <a:gd name="T6" fmla="*/ 130 w 153"/>
                    <a:gd name="T7" fmla="*/ 72 h 72"/>
                    <a:gd name="T8" fmla="*/ 83 w 153"/>
                    <a:gd name="T9" fmla="*/ 25 h 72"/>
                    <a:gd name="T10" fmla="*/ 15 w 153"/>
                    <a:gd name="T11" fmla="*/ 37 h 72"/>
                    <a:gd name="T12" fmla="*/ 15 w 153"/>
                    <a:gd name="T13" fmla="*/ 38 h 72"/>
                    <a:gd name="T14" fmla="*/ 0 w 153"/>
                    <a:gd name="T15" fmla="*/ 20 h 72"/>
                    <a:gd name="T16" fmla="*/ 1 w 153"/>
                    <a:gd name="T17" fmla="*/ 20 h 72"/>
                    <a:gd name="T18" fmla="*/ 8 w 153"/>
                    <a:gd name="T19" fmla="*/ 16 h 72"/>
                    <a:gd name="T20" fmla="*/ 20 w 153"/>
                    <a:gd name="T21" fmla="*/ 10 h 72"/>
                    <a:gd name="T22" fmla="*/ 41 w 153"/>
                    <a:gd name="T23" fmla="*/ 3 h 72"/>
                    <a:gd name="T24" fmla="*/ 90 w 153"/>
                    <a:gd name="T25" fmla="*/ 7 h 72"/>
                    <a:gd name="T26" fmla="*/ 99 w 153"/>
                    <a:gd name="T27" fmla="*/ 10 h 72"/>
                    <a:gd name="T28" fmla="*/ 100 w 153"/>
                    <a:gd name="T29" fmla="*/ 11 h 72"/>
                    <a:gd name="T30" fmla="*/ 130 w 153"/>
                    <a:gd name="T31" fmla="*/ 32 h 72"/>
                    <a:gd name="T32" fmla="*/ 144 w 153"/>
                    <a:gd name="T33" fmla="*/ 5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72">
                      <a:moveTo>
                        <a:pt x="144" y="51"/>
                      </a:moveTo>
                      <a:cubicBezTo>
                        <a:pt x="148" y="57"/>
                        <a:pt x="150" y="65"/>
                        <a:pt x="153" y="72"/>
                      </a:cubicBezTo>
                      <a:cubicBezTo>
                        <a:pt x="150" y="72"/>
                        <a:pt x="146" y="72"/>
                        <a:pt x="142" y="72"/>
                      </a:cubicBezTo>
                      <a:cubicBezTo>
                        <a:pt x="138" y="72"/>
                        <a:pt x="134" y="72"/>
                        <a:pt x="130" y="72"/>
                      </a:cubicBezTo>
                      <a:cubicBezTo>
                        <a:pt x="123" y="50"/>
                        <a:pt x="105" y="32"/>
                        <a:pt x="83" y="25"/>
                      </a:cubicBezTo>
                      <a:cubicBezTo>
                        <a:pt x="60" y="17"/>
                        <a:pt x="33" y="21"/>
                        <a:pt x="15" y="37"/>
                      </a:cubicBezTo>
                      <a:cubicBezTo>
                        <a:pt x="15" y="37"/>
                        <a:pt x="15" y="37"/>
                        <a:pt x="15" y="38"/>
                      </a:cubicBezTo>
                      <a:cubicBezTo>
                        <a:pt x="10" y="31"/>
                        <a:pt x="5" y="26"/>
                        <a:pt x="0" y="20"/>
                      </a:cubicBezTo>
                      <a:cubicBezTo>
                        <a:pt x="0" y="20"/>
                        <a:pt x="1" y="20"/>
                        <a:pt x="1" y="20"/>
                      </a:cubicBezTo>
                      <a:cubicBezTo>
                        <a:pt x="3" y="18"/>
                        <a:pt x="6" y="17"/>
                        <a:pt x="8" y="16"/>
                      </a:cubicBezTo>
                      <a:cubicBezTo>
                        <a:pt x="12" y="13"/>
                        <a:pt x="16" y="11"/>
                        <a:pt x="20" y="10"/>
                      </a:cubicBezTo>
                      <a:cubicBezTo>
                        <a:pt x="27" y="7"/>
                        <a:pt x="34" y="5"/>
                        <a:pt x="41" y="3"/>
                      </a:cubicBezTo>
                      <a:cubicBezTo>
                        <a:pt x="58" y="0"/>
                        <a:pt x="75" y="1"/>
                        <a:pt x="90" y="7"/>
                      </a:cubicBezTo>
                      <a:cubicBezTo>
                        <a:pt x="93" y="8"/>
                        <a:pt x="96" y="9"/>
                        <a:pt x="99" y="10"/>
                      </a:cubicBezTo>
                      <a:cubicBezTo>
                        <a:pt x="99" y="10"/>
                        <a:pt x="100" y="11"/>
                        <a:pt x="100" y="11"/>
                      </a:cubicBezTo>
                      <a:cubicBezTo>
                        <a:pt x="111" y="16"/>
                        <a:pt x="121" y="23"/>
                        <a:pt x="130" y="32"/>
                      </a:cubicBezTo>
                      <a:cubicBezTo>
                        <a:pt x="135" y="38"/>
                        <a:pt x="140" y="44"/>
                        <a:pt x="144" y="5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257"/>
                <p:cNvSpPr>
                  <a:spLocks/>
                </p:cNvSpPr>
                <p:nvPr/>
              </p:nvSpPr>
              <p:spPr bwMode="auto">
                <a:xfrm>
                  <a:off x="4132" y="1370"/>
                  <a:ext cx="45" cy="28"/>
                </a:xfrm>
                <a:custGeom>
                  <a:avLst/>
                  <a:gdLst>
                    <a:gd name="T0" fmla="*/ 19 w 19"/>
                    <a:gd name="T1" fmla="*/ 6 h 12"/>
                    <a:gd name="T2" fmla="*/ 10 w 19"/>
                    <a:gd name="T3" fmla="*/ 12 h 12"/>
                    <a:gd name="T4" fmla="*/ 0 w 19"/>
                    <a:gd name="T5" fmla="*/ 6 h 12"/>
                    <a:gd name="T6" fmla="*/ 3 w 19"/>
                    <a:gd name="T7" fmla="*/ 3 h 12"/>
                    <a:gd name="T8" fmla="*/ 8 w 19"/>
                    <a:gd name="T9" fmla="*/ 0 h 12"/>
                    <a:gd name="T10" fmla="*/ 19 w 19"/>
                    <a:gd name="T11" fmla="*/ 6 h 12"/>
                  </a:gdLst>
                  <a:ahLst/>
                  <a:cxnLst>
                    <a:cxn ang="0">
                      <a:pos x="T0" y="T1"/>
                    </a:cxn>
                    <a:cxn ang="0">
                      <a:pos x="T2" y="T3"/>
                    </a:cxn>
                    <a:cxn ang="0">
                      <a:pos x="T4" y="T5"/>
                    </a:cxn>
                    <a:cxn ang="0">
                      <a:pos x="T6" y="T7"/>
                    </a:cxn>
                    <a:cxn ang="0">
                      <a:pos x="T8" y="T9"/>
                    </a:cxn>
                    <a:cxn ang="0">
                      <a:pos x="T10" y="T11"/>
                    </a:cxn>
                  </a:cxnLst>
                  <a:rect l="0" t="0" r="r" b="b"/>
                  <a:pathLst>
                    <a:path w="19" h="12">
                      <a:moveTo>
                        <a:pt x="19" y="6"/>
                      </a:moveTo>
                      <a:cubicBezTo>
                        <a:pt x="16" y="7"/>
                        <a:pt x="12" y="9"/>
                        <a:pt x="10" y="12"/>
                      </a:cubicBezTo>
                      <a:cubicBezTo>
                        <a:pt x="6" y="9"/>
                        <a:pt x="3" y="7"/>
                        <a:pt x="0" y="6"/>
                      </a:cubicBezTo>
                      <a:cubicBezTo>
                        <a:pt x="1" y="5"/>
                        <a:pt x="2" y="4"/>
                        <a:pt x="3" y="3"/>
                      </a:cubicBezTo>
                      <a:cubicBezTo>
                        <a:pt x="5" y="2"/>
                        <a:pt x="7" y="1"/>
                        <a:pt x="8" y="0"/>
                      </a:cubicBezTo>
                      <a:cubicBezTo>
                        <a:pt x="12" y="2"/>
                        <a:pt x="15" y="4"/>
                        <a:pt x="19"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258"/>
                <p:cNvSpPr>
                  <a:spLocks/>
                </p:cNvSpPr>
                <p:nvPr/>
              </p:nvSpPr>
              <p:spPr bwMode="auto">
                <a:xfrm>
                  <a:off x="3994" y="1895"/>
                  <a:ext cx="45" cy="40"/>
                </a:xfrm>
                <a:custGeom>
                  <a:avLst/>
                  <a:gdLst>
                    <a:gd name="T0" fmla="*/ 3 w 19"/>
                    <a:gd name="T1" fmla="*/ 0 h 17"/>
                    <a:gd name="T2" fmla="*/ 19 w 19"/>
                    <a:gd name="T3" fmla="*/ 12 h 17"/>
                    <a:gd name="T4" fmla="*/ 10 w 19"/>
                    <a:gd name="T5" fmla="*/ 15 h 17"/>
                    <a:gd name="T6" fmla="*/ 0 w 19"/>
                    <a:gd name="T7" fmla="*/ 17 h 17"/>
                    <a:gd name="T8" fmla="*/ 3 w 19"/>
                    <a:gd name="T9" fmla="*/ 12 h 17"/>
                    <a:gd name="T10" fmla="*/ 3 w 19"/>
                    <a:gd name="T11" fmla="*/ 0 h 17"/>
                  </a:gdLst>
                  <a:ahLst/>
                  <a:cxnLst>
                    <a:cxn ang="0">
                      <a:pos x="T0" y="T1"/>
                    </a:cxn>
                    <a:cxn ang="0">
                      <a:pos x="T2" y="T3"/>
                    </a:cxn>
                    <a:cxn ang="0">
                      <a:pos x="T4" y="T5"/>
                    </a:cxn>
                    <a:cxn ang="0">
                      <a:pos x="T6" y="T7"/>
                    </a:cxn>
                    <a:cxn ang="0">
                      <a:pos x="T8" y="T9"/>
                    </a:cxn>
                    <a:cxn ang="0">
                      <a:pos x="T10" y="T11"/>
                    </a:cxn>
                  </a:cxnLst>
                  <a:rect l="0" t="0" r="r" b="b"/>
                  <a:pathLst>
                    <a:path w="19" h="17">
                      <a:moveTo>
                        <a:pt x="3" y="0"/>
                      </a:moveTo>
                      <a:cubicBezTo>
                        <a:pt x="7" y="6"/>
                        <a:pt x="11" y="12"/>
                        <a:pt x="19" y="12"/>
                      </a:cubicBezTo>
                      <a:cubicBezTo>
                        <a:pt x="16" y="13"/>
                        <a:pt x="13" y="14"/>
                        <a:pt x="10" y="15"/>
                      </a:cubicBezTo>
                      <a:cubicBezTo>
                        <a:pt x="7" y="16"/>
                        <a:pt x="3" y="17"/>
                        <a:pt x="0" y="17"/>
                      </a:cubicBezTo>
                      <a:cubicBezTo>
                        <a:pt x="2" y="16"/>
                        <a:pt x="3" y="14"/>
                        <a:pt x="3" y="12"/>
                      </a:cubicBezTo>
                      <a:cubicBezTo>
                        <a:pt x="4" y="8"/>
                        <a:pt x="4" y="4"/>
                        <a:pt x="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259"/>
                <p:cNvSpPr>
                  <a:spLocks/>
                </p:cNvSpPr>
                <p:nvPr/>
              </p:nvSpPr>
              <p:spPr bwMode="auto">
                <a:xfrm>
                  <a:off x="4020" y="1871"/>
                  <a:ext cx="24" cy="26"/>
                </a:xfrm>
                <a:custGeom>
                  <a:avLst/>
                  <a:gdLst>
                    <a:gd name="T0" fmla="*/ 6 w 10"/>
                    <a:gd name="T1" fmla="*/ 0 h 11"/>
                    <a:gd name="T2" fmla="*/ 7 w 10"/>
                    <a:gd name="T3" fmla="*/ 8 h 11"/>
                    <a:gd name="T4" fmla="*/ 0 w 10"/>
                    <a:gd name="T5" fmla="*/ 2 h 11"/>
                    <a:gd name="T6" fmla="*/ 6 w 10"/>
                    <a:gd name="T7" fmla="*/ 0 h 11"/>
                  </a:gdLst>
                  <a:ahLst/>
                  <a:cxnLst>
                    <a:cxn ang="0">
                      <a:pos x="T0" y="T1"/>
                    </a:cxn>
                    <a:cxn ang="0">
                      <a:pos x="T2" y="T3"/>
                    </a:cxn>
                    <a:cxn ang="0">
                      <a:pos x="T4" y="T5"/>
                    </a:cxn>
                    <a:cxn ang="0">
                      <a:pos x="T6" y="T7"/>
                    </a:cxn>
                  </a:cxnLst>
                  <a:rect l="0" t="0" r="r" b="b"/>
                  <a:pathLst>
                    <a:path w="10" h="11">
                      <a:moveTo>
                        <a:pt x="6" y="0"/>
                      </a:moveTo>
                      <a:cubicBezTo>
                        <a:pt x="8" y="3"/>
                        <a:pt x="10" y="6"/>
                        <a:pt x="7" y="8"/>
                      </a:cubicBezTo>
                      <a:cubicBezTo>
                        <a:pt x="4" y="11"/>
                        <a:pt x="1" y="5"/>
                        <a:pt x="0" y="2"/>
                      </a:cubicBezTo>
                      <a:cubicBezTo>
                        <a:pt x="2" y="1"/>
                        <a:pt x="4" y="1"/>
                        <a:pt x="6"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260"/>
                <p:cNvSpPr>
                  <a:spLocks/>
                </p:cNvSpPr>
                <p:nvPr/>
              </p:nvSpPr>
              <p:spPr bwMode="auto">
                <a:xfrm>
                  <a:off x="4058" y="1609"/>
                  <a:ext cx="43" cy="47"/>
                </a:xfrm>
                <a:custGeom>
                  <a:avLst/>
                  <a:gdLst>
                    <a:gd name="T0" fmla="*/ 18 w 18"/>
                    <a:gd name="T1" fmla="*/ 9 h 20"/>
                    <a:gd name="T2" fmla="*/ 15 w 18"/>
                    <a:gd name="T3" fmla="*/ 20 h 20"/>
                    <a:gd name="T4" fmla="*/ 0 w 18"/>
                    <a:gd name="T5" fmla="*/ 11 h 20"/>
                    <a:gd name="T6" fmla="*/ 2 w 18"/>
                    <a:gd name="T7" fmla="*/ 5 h 20"/>
                    <a:gd name="T8" fmla="*/ 4 w 18"/>
                    <a:gd name="T9" fmla="*/ 0 h 20"/>
                    <a:gd name="T10" fmla="*/ 18 w 18"/>
                    <a:gd name="T11" fmla="*/ 9 h 20"/>
                  </a:gdLst>
                  <a:ahLst/>
                  <a:cxnLst>
                    <a:cxn ang="0">
                      <a:pos x="T0" y="T1"/>
                    </a:cxn>
                    <a:cxn ang="0">
                      <a:pos x="T2" y="T3"/>
                    </a:cxn>
                    <a:cxn ang="0">
                      <a:pos x="T4" y="T5"/>
                    </a:cxn>
                    <a:cxn ang="0">
                      <a:pos x="T6" y="T7"/>
                    </a:cxn>
                    <a:cxn ang="0">
                      <a:pos x="T8" y="T9"/>
                    </a:cxn>
                    <a:cxn ang="0">
                      <a:pos x="T10" y="T11"/>
                    </a:cxn>
                  </a:cxnLst>
                  <a:rect l="0" t="0" r="r" b="b"/>
                  <a:pathLst>
                    <a:path w="18" h="20">
                      <a:moveTo>
                        <a:pt x="18" y="9"/>
                      </a:moveTo>
                      <a:cubicBezTo>
                        <a:pt x="16" y="12"/>
                        <a:pt x="15" y="17"/>
                        <a:pt x="15" y="20"/>
                      </a:cubicBezTo>
                      <a:cubicBezTo>
                        <a:pt x="10" y="17"/>
                        <a:pt x="5" y="14"/>
                        <a:pt x="0" y="11"/>
                      </a:cubicBezTo>
                      <a:cubicBezTo>
                        <a:pt x="1" y="9"/>
                        <a:pt x="2" y="7"/>
                        <a:pt x="2" y="5"/>
                      </a:cubicBezTo>
                      <a:cubicBezTo>
                        <a:pt x="3" y="3"/>
                        <a:pt x="4" y="1"/>
                        <a:pt x="4" y="0"/>
                      </a:cubicBezTo>
                      <a:cubicBezTo>
                        <a:pt x="9" y="3"/>
                        <a:pt x="13" y="6"/>
                        <a:pt x="18"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261"/>
                <p:cNvSpPr>
                  <a:spLocks/>
                </p:cNvSpPr>
                <p:nvPr/>
              </p:nvSpPr>
              <p:spPr bwMode="auto">
                <a:xfrm>
                  <a:off x="4210" y="1027"/>
                  <a:ext cx="26" cy="35"/>
                </a:xfrm>
                <a:custGeom>
                  <a:avLst/>
                  <a:gdLst>
                    <a:gd name="T0" fmla="*/ 11 w 11"/>
                    <a:gd name="T1" fmla="*/ 0 h 15"/>
                    <a:gd name="T2" fmla="*/ 11 w 11"/>
                    <a:gd name="T3" fmla="*/ 12 h 15"/>
                    <a:gd name="T4" fmla="*/ 1 w 11"/>
                    <a:gd name="T5" fmla="*/ 15 h 15"/>
                    <a:gd name="T6" fmla="*/ 0 w 11"/>
                    <a:gd name="T7" fmla="*/ 8 h 15"/>
                    <a:gd name="T8" fmla="*/ 0 w 11"/>
                    <a:gd name="T9" fmla="*/ 3 h 15"/>
                    <a:gd name="T10" fmla="*/ 11 w 11"/>
                    <a:gd name="T11" fmla="*/ 0 h 15"/>
                  </a:gdLst>
                  <a:ahLst/>
                  <a:cxnLst>
                    <a:cxn ang="0">
                      <a:pos x="T0" y="T1"/>
                    </a:cxn>
                    <a:cxn ang="0">
                      <a:pos x="T2" y="T3"/>
                    </a:cxn>
                    <a:cxn ang="0">
                      <a:pos x="T4" y="T5"/>
                    </a:cxn>
                    <a:cxn ang="0">
                      <a:pos x="T6" y="T7"/>
                    </a:cxn>
                    <a:cxn ang="0">
                      <a:pos x="T8" y="T9"/>
                    </a:cxn>
                    <a:cxn ang="0">
                      <a:pos x="T10" y="T11"/>
                    </a:cxn>
                  </a:cxnLst>
                  <a:rect l="0" t="0" r="r" b="b"/>
                  <a:pathLst>
                    <a:path w="11" h="15">
                      <a:moveTo>
                        <a:pt x="11" y="0"/>
                      </a:moveTo>
                      <a:cubicBezTo>
                        <a:pt x="10" y="4"/>
                        <a:pt x="11" y="8"/>
                        <a:pt x="11" y="12"/>
                      </a:cubicBezTo>
                      <a:cubicBezTo>
                        <a:pt x="7" y="13"/>
                        <a:pt x="4" y="14"/>
                        <a:pt x="1" y="15"/>
                      </a:cubicBezTo>
                      <a:cubicBezTo>
                        <a:pt x="1" y="12"/>
                        <a:pt x="1" y="10"/>
                        <a:pt x="0" y="8"/>
                      </a:cubicBezTo>
                      <a:cubicBezTo>
                        <a:pt x="0" y="6"/>
                        <a:pt x="1" y="4"/>
                        <a:pt x="0" y="3"/>
                      </a:cubicBezTo>
                      <a:cubicBezTo>
                        <a:pt x="4" y="2"/>
                        <a:pt x="8" y="1"/>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262"/>
                <p:cNvSpPr>
                  <a:spLocks/>
                </p:cNvSpPr>
                <p:nvPr/>
              </p:nvSpPr>
              <p:spPr bwMode="auto">
                <a:xfrm>
                  <a:off x="4015" y="1938"/>
                  <a:ext cx="10" cy="4"/>
                </a:xfrm>
                <a:custGeom>
                  <a:avLst/>
                  <a:gdLst>
                    <a:gd name="T0" fmla="*/ 4 w 4"/>
                    <a:gd name="T1" fmla="*/ 1 h 2"/>
                    <a:gd name="T2" fmla="*/ 0 w 4"/>
                    <a:gd name="T3" fmla="*/ 2 h 2"/>
                    <a:gd name="T4" fmla="*/ 2 w 4"/>
                    <a:gd name="T5" fmla="*/ 0 h 2"/>
                    <a:gd name="T6" fmla="*/ 4 w 4"/>
                    <a:gd name="T7" fmla="*/ 1 h 2"/>
                  </a:gdLst>
                  <a:ahLst/>
                  <a:cxnLst>
                    <a:cxn ang="0">
                      <a:pos x="T0" y="T1"/>
                    </a:cxn>
                    <a:cxn ang="0">
                      <a:pos x="T2" y="T3"/>
                    </a:cxn>
                    <a:cxn ang="0">
                      <a:pos x="T4" y="T5"/>
                    </a:cxn>
                    <a:cxn ang="0">
                      <a:pos x="T6" y="T7"/>
                    </a:cxn>
                  </a:cxnLst>
                  <a:rect l="0" t="0" r="r" b="b"/>
                  <a:pathLst>
                    <a:path w="4" h="2">
                      <a:moveTo>
                        <a:pt x="4" y="1"/>
                      </a:moveTo>
                      <a:cubicBezTo>
                        <a:pt x="3" y="1"/>
                        <a:pt x="2" y="1"/>
                        <a:pt x="0" y="2"/>
                      </a:cubicBezTo>
                      <a:cubicBezTo>
                        <a:pt x="1" y="1"/>
                        <a:pt x="1" y="0"/>
                        <a:pt x="2" y="0"/>
                      </a:cubicBezTo>
                      <a:cubicBezTo>
                        <a:pt x="3" y="0"/>
                        <a:pt x="4" y="0"/>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263"/>
                <p:cNvSpPr>
                  <a:spLocks/>
                </p:cNvSpPr>
                <p:nvPr/>
              </p:nvSpPr>
              <p:spPr bwMode="auto">
                <a:xfrm>
                  <a:off x="4248" y="511"/>
                  <a:ext cx="92" cy="76"/>
                </a:xfrm>
                <a:custGeom>
                  <a:avLst/>
                  <a:gdLst>
                    <a:gd name="T0" fmla="*/ 36 w 39"/>
                    <a:gd name="T1" fmla="*/ 32 h 32"/>
                    <a:gd name="T2" fmla="*/ 36 w 39"/>
                    <a:gd name="T3" fmla="*/ 32 h 32"/>
                    <a:gd name="T4" fmla="*/ 7 w 39"/>
                    <a:gd name="T5" fmla="*/ 31 h 32"/>
                    <a:gd name="T6" fmla="*/ 0 w 39"/>
                    <a:gd name="T7" fmla="*/ 4 h 32"/>
                    <a:gd name="T8" fmla="*/ 2 w 39"/>
                    <a:gd name="T9" fmla="*/ 3 h 32"/>
                    <a:gd name="T10" fmla="*/ 2 w 39"/>
                    <a:gd name="T11" fmla="*/ 3 h 32"/>
                    <a:gd name="T12" fmla="*/ 29 w 39"/>
                    <a:gd name="T13" fmla="*/ 5 h 32"/>
                    <a:gd name="T14" fmla="*/ 35 w 39"/>
                    <a:gd name="T15" fmla="*/ 29 h 32"/>
                    <a:gd name="T16" fmla="*/ 36 w 39"/>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2">
                      <a:moveTo>
                        <a:pt x="36" y="32"/>
                      </a:moveTo>
                      <a:cubicBezTo>
                        <a:pt x="36" y="32"/>
                        <a:pt x="36" y="32"/>
                        <a:pt x="36" y="32"/>
                      </a:cubicBezTo>
                      <a:cubicBezTo>
                        <a:pt x="27" y="27"/>
                        <a:pt x="16" y="27"/>
                        <a:pt x="7" y="31"/>
                      </a:cubicBezTo>
                      <a:cubicBezTo>
                        <a:pt x="9" y="21"/>
                        <a:pt x="9" y="9"/>
                        <a:pt x="0" y="4"/>
                      </a:cubicBezTo>
                      <a:cubicBezTo>
                        <a:pt x="0" y="3"/>
                        <a:pt x="1" y="3"/>
                        <a:pt x="2" y="3"/>
                      </a:cubicBezTo>
                      <a:cubicBezTo>
                        <a:pt x="2" y="3"/>
                        <a:pt x="2" y="3"/>
                        <a:pt x="2" y="3"/>
                      </a:cubicBezTo>
                      <a:cubicBezTo>
                        <a:pt x="11" y="0"/>
                        <a:pt x="21" y="0"/>
                        <a:pt x="29" y="5"/>
                      </a:cubicBezTo>
                      <a:cubicBezTo>
                        <a:pt x="36" y="11"/>
                        <a:pt x="39" y="21"/>
                        <a:pt x="35" y="29"/>
                      </a:cubicBezTo>
                      <a:cubicBezTo>
                        <a:pt x="35" y="30"/>
                        <a:pt x="35" y="31"/>
                        <a:pt x="36" y="3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264"/>
                <p:cNvSpPr>
                  <a:spLocks noEditPoints="1"/>
                </p:cNvSpPr>
                <p:nvPr/>
              </p:nvSpPr>
              <p:spPr bwMode="auto">
                <a:xfrm>
                  <a:off x="3878" y="1888"/>
                  <a:ext cx="142" cy="73"/>
                </a:xfrm>
                <a:custGeom>
                  <a:avLst/>
                  <a:gdLst>
                    <a:gd name="T0" fmla="*/ 59 w 60"/>
                    <a:gd name="T1" fmla="*/ 18 h 31"/>
                    <a:gd name="T2" fmla="*/ 60 w 60"/>
                    <a:gd name="T3" fmla="*/ 21 h 31"/>
                    <a:gd name="T4" fmla="*/ 58 w 60"/>
                    <a:gd name="T5" fmla="*/ 23 h 31"/>
                    <a:gd name="T6" fmla="*/ 12 w 60"/>
                    <a:gd name="T7" fmla="*/ 31 h 31"/>
                    <a:gd name="T8" fmla="*/ 12 w 60"/>
                    <a:gd name="T9" fmla="*/ 31 h 31"/>
                    <a:gd name="T10" fmla="*/ 11 w 60"/>
                    <a:gd name="T11" fmla="*/ 30 h 31"/>
                    <a:gd name="T12" fmla="*/ 9 w 60"/>
                    <a:gd name="T13" fmla="*/ 27 h 31"/>
                    <a:gd name="T14" fmla="*/ 0 w 60"/>
                    <a:gd name="T15" fmla="*/ 16 h 31"/>
                    <a:gd name="T16" fmla="*/ 4 w 60"/>
                    <a:gd name="T17" fmla="*/ 15 h 31"/>
                    <a:gd name="T18" fmla="*/ 12 w 60"/>
                    <a:gd name="T19" fmla="*/ 24 h 31"/>
                    <a:gd name="T20" fmla="*/ 23 w 60"/>
                    <a:gd name="T21" fmla="*/ 2 h 31"/>
                    <a:gd name="T22" fmla="*/ 25 w 60"/>
                    <a:gd name="T23" fmla="*/ 0 h 31"/>
                    <a:gd name="T24" fmla="*/ 26 w 60"/>
                    <a:gd name="T25" fmla="*/ 0 h 31"/>
                    <a:gd name="T26" fmla="*/ 27 w 60"/>
                    <a:gd name="T27" fmla="*/ 1 h 31"/>
                    <a:gd name="T28" fmla="*/ 41 w 60"/>
                    <a:gd name="T29" fmla="*/ 19 h 31"/>
                    <a:gd name="T30" fmla="*/ 49 w 60"/>
                    <a:gd name="T31" fmla="*/ 14 h 31"/>
                    <a:gd name="T32" fmla="*/ 52 w 60"/>
                    <a:gd name="T33" fmla="*/ 15 h 31"/>
                    <a:gd name="T34" fmla="*/ 49 w 60"/>
                    <a:gd name="T35" fmla="*/ 20 h 31"/>
                    <a:gd name="T36" fmla="*/ 59 w 60"/>
                    <a:gd name="T37" fmla="*/ 18 h 31"/>
                    <a:gd name="T38" fmla="*/ 37 w 60"/>
                    <a:gd name="T39" fmla="*/ 23 h 31"/>
                    <a:gd name="T40" fmla="*/ 37 w 60"/>
                    <a:gd name="T41" fmla="*/ 23 h 31"/>
                    <a:gd name="T42" fmla="*/ 27 w 60"/>
                    <a:gd name="T43" fmla="*/ 14 h 31"/>
                    <a:gd name="T44" fmla="*/ 22 w 60"/>
                    <a:gd name="T45" fmla="*/ 26 h 31"/>
                    <a:gd name="T46" fmla="*/ 37 w 60"/>
                    <a:gd name="T47"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31">
                      <a:moveTo>
                        <a:pt x="59" y="18"/>
                      </a:moveTo>
                      <a:cubicBezTo>
                        <a:pt x="60" y="21"/>
                        <a:pt x="60" y="21"/>
                        <a:pt x="60" y="21"/>
                      </a:cubicBezTo>
                      <a:cubicBezTo>
                        <a:pt x="59" y="21"/>
                        <a:pt x="59" y="22"/>
                        <a:pt x="58" y="23"/>
                      </a:cubicBezTo>
                      <a:cubicBezTo>
                        <a:pt x="43" y="27"/>
                        <a:pt x="28" y="30"/>
                        <a:pt x="12" y="31"/>
                      </a:cubicBezTo>
                      <a:cubicBezTo>
                        <a:pt x="12" y="31"/>
                        <a:pt x="12" y="31"/>
                        <a:pt x="12" y="31"/>
                      </a:cubicBezTo>
                      <a:cubicBezTo>
                        <a:pt x="13" y="30"/>
                        <a:pt x="11" y="29"/>
                        <a:pt x="11" y="30"/>
                      </a:cubicBezTo>
                      <a:cubicBezTo>
                        <a:pt x="9" y="27"/>
                        <a:pt x="9" y="27"/>
                        <a:pt x="9" y="27"/>
                      </a:cubicBezTo>
                      <a:cubicBezTo>
                        <a:pt x="4" y="25"/>
                        <a:pt x="2" y="21"/>
                        <a:pt x="0" y="16"/>
                      </a:cubicBezTo>
                      <a:cubicBezTo>
                        <a:pt x="4" y="15"/>
                        <a:pt x="4" y="15"/>
                        <a:pt x="4" y="15"/>
                      </a:cubicBezTo>
                      <a:cubicBezTo>
                        <a:pt x="5" y="19"/>
                        <a:pt x="8" y="23"/>
                        <a:pt x="12" y="24"/>
                      </a:cubicBezTo>
                      <a:cubicBezTo>
                        <a:pt x="25" y="27"/>
                        <a:pt x="24" y="9"/>
                        <a:pt x="23" y="2"/>
                      </a:cubicBezTo>
                      <a:cubicBezTo>
                        <a:pt x="23" y="1"/>
                        <a:pt x="24" y="0"/>
                        <a:pt x="25" y="0"/>
                      </a:cubicBezTo>
                      <a:cubicBezTo>
                        <a:pt x="26" y="0"/>
                        <a:pt x="26" y="0"/>
                        <a:pt x="26" y="0"/>
                      </a:cubicBezTo>
                      <a:cubicBezTo>
                        <a:pt x="27" y="0"/>
                        <a:pt x="27" y="0"/>
                        <a:pt x="27" y="1"/>
                      </a:cubicBezTo>
                      <a:cubicBezTo>
                        <a:pt x="29" y="8"/>
                        <a:pt x="32" y="20"/>
                        <a:pt x="41" y="19"/>
                      </a:cubicBezTo>
                      <a:cubicBezTo>
                        <a:pt x="46" y="19"/>
                        <a:pt x="48" y="17"/>
                        <a:pt x="49" y="14"/>
                      </a:cubicBezTo>
                      <a:cubicBezTo>
                        <a:pt x="52" y="15"/>
                        <a:pt x="52" y="15"/>
                        <a:pt x="52" y="15"/>
                      </a:cubicBezTo>
                      <a:cubicBezTo>
                        <a:pt x="52" y="17"/>
                        <a:pt x="51" y="19"/>
                        <a:pt x="49" y="20"/>
                      </a:cubicBezTo>
                      <a:cubicBezTo>
                        <a:pt x="52" y="20"/>
                        <a:pt x="56" y="19"/>
                        <a:pt x="59" y="18"/>
                      </a:cubicBezTo>
                      <a:close/>
                      <a:moveTo>
                        <a:pt x="37" y="23"/>
                      </a:moveTo>
                      <a:cubicBezTo>
                        <a:pt x="37" y="23"/>
                        <a:pt x="37" y="23"/>
                        <a:pt x="37" y="23"/>
                      </a:cubicBezTo>
                      <a:cubicBezTo>
                        <a:pt x="33" y="22"/>
                        <a:pt x="30" y="18"/>
                        <a:pt x="27" y="14"/>
                      </a:cubicBezTo>
                      <a:cubicBezTo>
                        <a:pt x="27" y="18"/>
                        <a:pt x="25" y="23"/>
                        <a:pt x="22" y="26"/>
                      </a:cubicBezTo>
                      <a:cubicBezTo>
                        <a:pt x="27" y="25"/>
                        <a:pt x="32" y="24"/>
                        <a:pt x="37" y="2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265"/>
                <p:cNvSpPr>
                  <a:spLocks/>
                </p:cNvSpPr>
                <p:nvPr/>
              </p:nvSpPr>
              <p:spPr bwMode="auto">
                <a:xfrm>
                  <a:off x="3904" y="1942"/>
                  <a:ext cx="114" cy="83"/>
                </a:xfrm>
                <a:custGeom>
                  <a:avLst/>
                  <a:gdLst>
                    <a:gd name="T0" fmla="*/ 47 w 48"/>
                    <a:gd name="T1" fmla="*/ 0 h 35"/>
                    <a:gd name="T2" fmla="*/ 25 w 48"/>
                    <a:gd name="T3" fmla="*/ 32 h 35"/>
                    <a:gd name="T4" fmla="*/ 1 w 48"/>
                    <a:gd name="T5" fmla="*/ 8 h 35"/>
                    <a:gd name="T6" fmla="*/ 47 w 48"/>
                    <a:gd name="T7" fmla="*/ 0 h 35"/>
                    <a:gd name="T8" fmla="*/ 47 w 48"/>
                    <a:gd name="T9" fmla="*/ 0 h 35"/>
                  </a:gdLst>
                  <a:ahLst/>
                  <a:cxnLst>
                    <a:cxn ang="0">
                      <a:pos x="T0" y="T1"/>
                    </a:cxn>
                    <a:cxn ang="0">
                      <a:pos x="T2" y="T3"/>
                    </a:cxn>
                    <a:cxn ang="0">
                      <a:pos x="T4" y="T5"/>
                    </a:cxn>
                    <a:cxn ang="0">
                      <a:pos x="T6" y="T7"/>
                    </a:cxn>
                    <a:cxn ang="0">
                      <a:pos x="T8" y="T9"/>
                    </a:cxn>
                  </a:cxnLst>
                  <a:rect l="0" t="0" r="r" b="b"/>
                  <a:pathLst>
                    <a:path w="48" h="35">
                      <a:moveTo>
                        <a:pt x="47" y="0"/>
                      </a:moveTo>
                      <a:cubicBezTo>
                        <a:pt x="48" y="15"/>
                        <a:pt x="40" y="29"/>
                        <a:pt x="25" y="32"/>
                      </a:cubicBezTo>
                      <a:cubicBezTo>
                        <a:pt x="10" y="35"/>
                        <a:pt x="0" y="23"/>
                        <a:pt x="1" y="8"/>
                      </a:cubicBezTo>
                      <a:cubicBezTo>
                        <a:pt x="17" y="7"/>
                        <a:pt x="32" y="4"/>
                        <a:pt x="47" y="0"/>
                      </a:cubicBezTo>
                      <a:cubicBezTo>
                        <a:pt x="47" y="0"/>
                        <a:pt x="47" y="0"/>
                        <a:pt x="4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266"/>
                <p:cNvSpPr>
                  <a:spLocks/>
                </p:cNvSpPr>
                <p:nvPr/>
              </p:nvSpPr>
              <p:spPr bwMode="auto">
                <a:xfrm>
                  <a:off x="4139" y="1311"/>
                  <a:ext cx="21" cy="16"/>
                </a:xfrm>
                <a:custGeom>
                  <a:avLst/>
                  <a:gdLst>
                    <a:gd name="T0" fmla="*/ 8 w 9"/>
                    <a:gd name="T1" fmla="*/ 4 h 7"/>
                    <a:gd name="T2" fmla="*/ 8 w 9"/>
                    <a:gd name="T3" fmla="*/ 7 h 7"/>
                    <a:gd name="T4" fmla="*/ 1 w 9"/>
                    <a:gd name="T5" fmla="*/ 6 h 7"/>
                    <a:gd name="T6" fmla="*/ 0 w 9"/>
                    <a:gd name="T7" fmla="*/ 6 h 7"/>
                    <a:gd name="T8" fmla="*/ 0 w 9"/>
                    <a:gd name="T9" fmla="*/ 0 h 7"/>
                    <a:gd name="T10" fmla="*/ 9 w 9"/>
                    <a:gd name="T11" fmla="*/ 1 h 7"/>
                    <a:gd name="T12" fmla="*/ 8 w 9"/>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8" y="4"/>
                      </a:moveTo>
                      <a:cubicBezTo>
                        <a:pt x="8" y="5"/>
                        <a:pt x="8" y="6"/>
                        <a:pt x="8" y="7"/>
                      </a:cubicBezTo>
                      <a:cubicBezTo>
                        <a:pt x="6" y="7"/>
                        <a:pt x="3" y="6"/>
                        <a:pt x="1" y="6"/>
                      </a:cubicBezTo>
                      <a:cubicBezTo>
                        <a:pt x="1" y="6"/>
                        <a:pt x="0" y="6"/>
                        <a:pt x="0" y="6"/>
                      </a:cubicBezTo>
                      <a:cubicBezTo>
                        <a:pt x="0" y="4"/>
                        <a:pt x="0" y="2"/>
                        <a:pt x="0" y="0"/>
                      </a:cubicBezTo>
                      <a:cubicBezTo>
                        <a:pt x="3" y="0"/>
                        <a:pt x="6" y="1"/>
                        <a:pt x="9" y="1"/>
                      </a:cubicBezTo>
                      <a:cubicBezTo>
                        <a:pt x="9" y="2"/>
                        <a:pt x="9" y="3"/>
                        <a:pt x="8"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267"/>
                <p:cNvSpPr>
                  <a:spLocks/>
                </p:cNvSpPr>
                <p:nvPr/>
              </p:nvSpPr>
              <p:spPr bwMode="auto">
                <a:xfrm>
                  <a:off x="4219" y="681"/>
                  <a:ext cx="74" cy="81"/>
                </a:xfrm>
                <a:custGeom>
                  <a:avLst/>
                  <a:gdLst>
                    <a:gd name="T0" fmla="*/ 31 w 31"/>
                    <a:gd name="T1" fmla="*/ 19 h 34"/>
                    <a:gd name="T2" fmla="*/ 29 w 31"/>
                    <a:gd name="T3" fmla="*/ 26 h 34"/>
                    <a:gd name="T4" fmla="*/ 27 w 31"/>
                    <a:gd name="T5" fmla="*/ 34 h 34"/>
                    <a:gd name="T6" fmla="*/ 27 w 31"/>
                    <a:gd name="T7" fmla="*/ 34 h 34"/>
                    <a:gd name="T8" fmla="*/ 18 w 31"/>
                    <a:gd name="T9" fmla="*/ 27 h 34"/>
                    <a:gd name="T10" fmla="*/ 21 w 31"/>
                    <a:gd name="T11" fmla="*/ 20 h 34"/>
                    <a:gd name="T12" fmla="*/ 18 w 31"/>
                    <a:gd name="T13" fmla="*/ 13 h 34"/>
                    <a:gd name="T14" fmla="*/ 6 w 31"/>
                    <a:gd name="T15" fmla="*/ 19 h 34"/>
                    <a:gd name="T16" fmla="*/ 0 w 31"/>
                    <a:gd name="T17" fmla="*/ 16 h 34"/>
                    <a:gd name="T18" fmla="*/ 24 w 31"/>
                    <a:gd name="T19" fmla="*/ 7 h 34"/>
                    <a:gd name="T20" fmla="*/ 31 w 31"/>
                    <a:gd name="T21"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4">
                      <a:moveTo>
                        <a:pt x="31" y="19"/>
                      </a:moveTo>
                      <a:cubicBezTo>
                        <a:pt x="31" y="22"/>
                        <a:pt x="30" y="24"/>
                        <a:pt x="29" y="26"/>
                      </a:cubicBezTo>
                      <a:cubicBezTo>
                        <a:pt x="29" y="28"/>
                        <a:pt x="28" y="32"/>
                        <a:pt x="27" y="34"/>
                      </a:cubicBezTo>
                      <a:cubicBezTo>
                        <a:pt x="27" y="34"/>
                        <a:pt x="27" y="34"/>
                        <a:pt x="27" y="34"/>
                      </a:cubicBezTo>
                      <a:cubicBezTo>
                        <a:pt x="24" y="31"/>
                        <a:pt x="21" y="29"/>
                        <a:pt x="18" y="27"/>
                      </a:cubicBezTo>
                      <a:cubicBezTo>
                        <a:pt x="20" y="25"/>
                        <a:pt x="21" y="22"/>
                        <a:pt x="21" y="20"/>
                      </a:cubicBezTo>
                      <a:cubicBezTo>
                        <a:pt x="21" y="18"/>
                        <a:pt x="20" y="15"/>
                        <a:pt x="18" y="13"/>
                      </a:cubicBezTo>
                      <a:cubicBezTo>
                        <a:pt x="13" y="10"/>
                        <a:pt x="8" y="15"/>
                        <a:pt x="6" y="19"/>
                      </a:cubicBezTo>
                      <a:cubicBezTo>
                        <a:pt x="4" y="18"/>
                        <a:pt x="2" y="17"/>
                        <a:pt x="0" y="16"/>
                      </a:cubicBezTo>
                      <a:cubicBezTo>
                        <a:pt x="6" y="9"/>
                        <a:pt x="15" y="0"/>
                        <a:pt x="24" y="7"/>
                      </a:cubicBezTo>
                      <a:cubicBezTo>
                        <a:pt x="28" y="9"/>
                        <a:pt x="30" y="14"/>
                        <a:pt x="31" y="1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268"/>
                <p:cNvSpPr>
                  <a:spLocks/>
                </p:cNvSpPr>
                <p:nvPr/>
              </p:nvSpPr>
              <p:spPr bwMode="auto">
                <a:xfrm>
                  <a:off x="3880" y="2337"/>
                  <a:ext cx="38" cy="34"/>
                </a:xfrm>
                <a:custGeom>
                  <a:avLst/>
                  <a:gdLst>
                    <a:gd name="T0" fmla="*/ 15 w 16"/>
                    <a:gd name="T1" fmla="*/ 8 h 14"/>
                    <a:gd name="T2" fmla="*/ 9 w 16"/>
                    <a:gd name="T3" fmla="*/ 13 h 14"/>
                    <a:gd name="T4" fmla="*/ 2 w 16"/>
                    <a:gd name="T5" fmla="*/ 9 h 14"/>
                    <a:gd name="T6" fmla="*/ 0 w 16"/>
                    <a:gd name="T7" fmla="*/ 3 h 14"/>
                    <a:gd name="T8" fmla="*/ 16 w 16"/>
                    <a:gd name="T9" fmla="*/ 0 h 14"/>
                    <a:gd name="T10" fmla="*/ 16 w 16"/>
                    <a:gd name="T11" fmla="*/ 0 h 14"/>
                    <a:gd name="T12" fmla="*/ 15 w 16"/>
                    <a:gd name="T13" fmla="*/ 4 h 14"/>
                    <a:gd name="T14" fmla="*/ 15 w 16"/>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8"/>
                      </a:moveTo>
                      <a:cubicBezTo>
                        <a:pt x="14" y="11"/>
                        <a:pt x="12" y="13"/>
                        <a:pt x="9" y="13"/>
                      </a:cubicBezTo>
                      <a:cubicBezTo>
                        <a:pt x="6" y="14"/>
                        <a:pt x="4" y="13"/>
                        <a:pt x="2" y="9"/>
                      </a:cubicBezTo>
                      <a:cubicBezTo>
                        <a:pt x="1" y="7"/>
                        <a:pt x="1" y="5"/>
                        <a:pt x="0" y="3"/>
                      </a:cubicBezTo>
                      <a:cubicBezTo>
                        <a:pt x="6" y="2"/>
                        <a:pt x="11" y="1"/>
                        <a:pt x="16" y="0"/>
                      </a:cubicBezTo>
                      <a:cubicBezTo>
                        <a:pt x="16" y="0"/>
                        <a:pt x="16" y="0"/>
                        <a:pt x="16" y="0"/>
                      </a:cubicBezTo>
                      <a:cubicBezTo>
                        <a:pt x="15" y="2"/>
                        <a:pt x="15" y="2"/>
                        <a:pt x="15" y="4"/>
                      </a:cubicBezTo>
                      <a:cubicBezTo>
                        <a:pt x="15" y="6"/>
                        <a:pt x="15" y="7"/>
                        <a:pt x="15"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269"/>
                <p:cNvSpPr>
                  <a:spLocks/>
                </p:cNvSpPr>
                <p:nvPr/>
              </p:nvSpPr>
              <p:spPr bwMode="auto">
                <a:xfrm>
                  <a:off x="3909" y="2011"/>
                  <a:ext cx="87" cy="95"/>
                </a:xfrm>
                <a:custGeom>
                  <a:avLst/>
                  <a:gdLst>
                    <a:gd name="T0" fmla="*/ 34 w 37"/>
                    <a:gd name="T1" fmla="*/ 5 h 40"/>
                    <a:gd name="T2" fmla="*/ 23 w 37"/>
                    <a:gd name="T3" fmla="*/ 40 h 40"/>
                    <a:gd name="T4" fmla="*/ 0 w 37"/>
                    <a:gd name="T5" fmla="*/ 0 h 40"/>
                    <a:gd name="T6" fmla="*/ 21 w 37"/>
                    <a:gd name="T7" fmla="*/ 9 h 40"/>
                    <a:gd name="T8" fmla="*/ 34 w 37"/>
                    <a:gd name="T9" fmla="*/ 5 h 40"/>
                  </a:gdLst>
                  <a:ahLst/>
                  <a:cxnLst>
                    <a:cxn ang="0">
                      <a:pos x="T0" y="T1"/>
                    </a:cxn>
                    <a:cxn ang="0">
                      <a:pos x="T2" y="T3"/>
                    </a:cxn>
                    <a:cxn ang="0">
                      <a:pos x="T4" y="T5"/>
                    </a:cxn>
                    <a:cxn ang="0">
                      <a:pos x="T6" y="T7"/>
                    </a:cxn>
                    <a:cxn ang="0">
                      <a:pos x="T8" y="T9"/>
                    </a:cxn>
                  </a:cxnLst>
                  <a:rect l="0" t="0" r="r" b="b"/>
                  <a:pathLst>
                    <a:path w="37" h="40">
                      <a:moveTo>
                        <a:pt x="34" y="5"/>
                      </a:moveTo>
                      <a:cubicBezTo>
                        <a:pt x="36" y="17"/>
                        <a:pt x="37" y="35"/>
                        <a:pt x="23" y="40"/>
                      </a:cubicBezTo>
                      <a:cubicBezTo>
                        <a:pt x="13" y="28"/>
                        <a:pt x="6" y="15"/>
                        <a:pt x="0" y="0"/>
                      </a:cubicBezTo>
                      <a:cubicBezTo>
                        <a:pt x="6" y="6"/>
                        <a:pt x="13" y="9"/>
                        <a:pt x="21" y="9"/>
                      </a:cubicBezTo>
                      <a:cubicBezTo>
                        <a:pt x="26" y="8"/>
                        <a:pt x="30" y="7"/>
                        <a:pt x="34"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270"/>
                <p:cNvSpPr>
                  <a:spLocks/>
                </p:cNvSpPr>
                <p:nvPr/>
              </p:nvSpPr>
              <p:spPr bwMode="auto">
                <a:xfrm>
                  <a:off x="4113" y="1358"/>
                  <a:ext cx="33" cy="24"/>
                </a:xfrm>
                <a:custGeom>
                  <a:avLst/>
                  <a:gdLst>
                    <a:gd name="T0" fmla="*/ 14 w 14"/>
                    <a:gd name="T1" fmla="*/ 4 h 10"/>
                    <a:gd name="T2" fmla="*/ 10 w 14"/>
                    <a:gd name="T3" fmla="*/ 7 h 10"/>
                    <a:gd name="T4" fmla="*/ 7 w 14"/>
                    <a:gd name="T5" fmla="*/ 9 h 10"/>
                    <a:gd name="T6" fmla="*/ 7 w 14"/>
                    <a:gd name="T7" fmla="*/ 10 h 10"/>
                    <a:gd name="T8" fmla="*/ 0 w 14"/>
                    <a:gd name="T9" fmla="*/ 5 h 10"/>
                    <a:gd name="T10" fmla="*/ 6 w 14"/>
                    <a:gd name="T11" fmla="*/ 0 h 10"/>
                    <a:gd name="T12" fmla="*/ 14 w 14"/>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14" y="4"/>
                      </a:moveTo>
                      <a:cubicBezTo>
                        <a:pt x="13" y="5"/>
                        <a:pt x="11" y="6"/>
                        <a:pt x="10" y="7"/>
                      </a:cubicBezTo>
                      <a:cubicBezTo>
                        <a:pt x="7" y="9"/>
                        <a:pt x="7" y="9"/>
                        <a:pt x="7" y="9"/>
                      </a:cubicBezTo>
                      <a:cubicBezTo>
                        <a:pt x="7" y="10"/>
                        <a:pt x="7" y="10"/>
                        <a:pt x="7" y="10"/>
                      </a:cubicBezTo>
                      <a:cubicBezTo>
                        <a:pt x="4" y="8"/>
                        <a:pt x="2" y="7"/>
                        <a:pt x="0" y="5"/>
                      </a:cubicBezTo>
                      <a:cubicBezTo>
                        <a:pt x="2" y="4"/>
                        <a:pt x="4" y="2"/>
                        <a:pt x="6" y="0"/>
                      </a:cubicBezTo>
                      <a:cubicBezTo>
                        <a:pt x="9" y="1"/>
                        <a:pt x="12" y="3"/>
                        <a:pt x="14"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271"/>
                <p:cNvSpPr>
                  <a:spLocks/>
                </p:cNvSpPr>
                <p:nvPr/>
              </p:nvSpPr>
              <p:spPr bwMode="auto">
                <a:xfrm>
                  <a:off x="4177" y="1034"/>
                  <a:ext cx="30" cy="38"/>
                </a:xfrm>
                <a:custGeom>
                  <a:avLst/>
                  <a:gdLst>
                    <a:gd name="T0" fmla="*/ 13 w 13"/>
                    <a:gd name="T1" fmla="*/ 12 h 16"/>
                    <a:gd name="T2" fmla="*/ 13 w 13"/>
                    <a:gd name="T3" fmla="*/ 12 h 16"/>
                    <a:gd name="T4" fmla="*/ 0 w 13"/>
                    <a:gd name="T5" fmla="*/ 16 h 16"/>
                    <a:gd name="T6" fmla="*/ 2 w 13"/>
                    <a:gd name="T7" fmla="*/ 4 h 16"/>
                    <a:gd name="T8" fmla="*/ 12 w 13"/>
                    <a:gd name="T9" fmla="*/ 0 h 16"/>
                    <a:gd name="T10" fmla="*/ 12 w 13"/>
                    <a:gd name="T11" fmla="*/ 5 h 16"/>
                    <a:gd name="T12" fmla="*/ 13 w 13"/>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3" y="12"/>
                      </a:moveTo>
                      <a:cubicBezTo>
                        <a:pt x="13" y="12"/>
                        <a:pt x="13" y="12"/>
                        <a:pt x="13" y="12"/>
                      </a:cubicBezTo>
                      <a:cubicBezTo>
                        <a:pt x="9" y="13"/>
                        <a:pt x="4" y="15"/>
                        <a:pt x="0" y="16"/>
                      </a:cubicBezTo>
                      <a:cubicBezTo>
                        <a:pt x="2" y="13"/>
                        <a:pt x="4" y="7"/>
                        <a:pt x="2" y="4"/>
                      </a:cubicBezTo>
                      <a:cubicBezTo>
                        <a:pt x="5" y="3"/>
                        <a:pt x="8" y="1"/>
                        <a:pt x="12" y="0"/>
                      </a:cubicBezTo>
                      <a:cubicBezTo>
                        <a:pt x="11" y="2"/>
                        <a:pt x="12" y="4"/>
                        <a:pt x="12" y="5"/>
                      </a:cubicBezTo>
                      <a:cubicBezTo>
                        <a:pt x="12" y="7"/>
                        <a:pt x="12" y="10"/>
                        <a:pt x="13"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272"/>
                <p:cNvSpPr>
                  <a:spLocks/>
                </p:cNvSpPr>
                <p:nvPr/>
              </p:nvSpPr>
              <p:spPr bwMode="auto">
                <a:xfrm>
                  <a:off x="4278" y="490"/>
                  <a:ext cx="60" cy="28"/>
                </a:xfrm>
                <a:custGeom>
                  <a:avLst/>
                  <a:gdLst>
                    <a:gd name="T0" fmla="*/ 25 w 25"/>
                    <a:gd name="T1" fmla="*/ 0 h 12"/>
                    <a:gd name="T2" fmla="*/ 21 w 25"/>
                    <a:gd name="T3" fmla="*/ 12 h 12"/>
                    <a:gd name="T4" fmla="*/ 20 w 25"/>
                    <a:gd name="T5" fmla="*/ 12 h 12"/>
                    <a:gd name="T6" fmla="*/ 0 w 25"/>
                    <a:gd name="T7" fmla="*/ 6 h 12"/>
                    <a:gd name="T8" fmla="*/ 17 w 25"/>
                    <a:gd name="T9" fmla="*/ 1 h 12"/>
                    <a:gd name="T10" fmla="*/ 25 w 25"/>
                    <a:gd name="T11" fmla="*/ 0 h 12"/>
                  </a:gdLst>
                  <a:ahLst/>
                  <a:cxnLst>
                    <a:cxn ang="0">
                      <a:pos x="T0" y="T1"/>
                    </a:cxn>
                    <a:cxn ang="0">
                      <a:pos x="T2" y="T3"/>
                    </a:cxn>
                    <a:cxn ang="0">
                      <a:pos x="T4" y="T5"/>
                    </a:cxn>
                    <a:cxn ang="0">
                      <a:pos x="T6" y="T7"/>
                    </a:cxn>
                    <a:cxn ang="0">
                      <a:pos x="T8" y="T9"/>
                    </a:cxn>
                    <a:cxn ang="0">
                      <a:pos x="T10" y="T11"/>
                    </a:cxn>
                  </a:cxnLst>
                  <a:rect l="0" t="0" r="r" b="b"/>
                  <a:pathLst>
                    <a:path w="25" h="12">
                      <a:moveTo>
                        <a:pt x="25" y="0"/>
                      </a:moveTo>
                      <a:cubicBezTo>
                        <a:pt x="25" y="4"/>
                        <a:pt x="24" y="8"/>
                        <a:pt x="21" y="12"/>
                      </a:cubicBezTo>
                      <a:cubicBezTo>
                        <a:pt x="20" y="12"/>
                        <a:pt x="20" y="12"/>
                        <a:pt x="20" y="12"/>
                      </a:cubicBezTo>
                      <a:cubicBezTo>
                        <a:pt x="15" y="7"/>
                        <a:pt x="7" y="5"/>
                        <a:pt x="0" y="6"/>
                      </a:cubicBezTo>
                      <a:cubicBezTo>
                        <a:pt x="5" y="4"/>
                        <a:pt x="11" y="2"/>
                        <a:pt x="17" y="1"/>
                      </a:cubicBezTo>
                      <a:cubicBezTo>
                        <a:pt x="20" y="0"/>
                        <a:pt x="22" y="0"/>
                        <a:pt x="25"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273"/>
                <p:cNvSpPr>
                  <a:spLocks/>
                </p:cNvSpPr>
                <p:nvPr/>
              </p:nvSpPr>
              <p:spPr bwMode="auto">
                <a:xfrm>
                  <a:off x="3940" y="1881"/>
                  <a:ext cx="56" cy="54"/>
                </a:xfrm>
                <a:custGeom>
                  <a:avLst/>
                  <a:gdLst>
                    <a:gd name="T0" fmla="*/ 21 w 24"/>
                    <a:gd name="T1" fmla="*/ 0 h 23"/>
                    <a:gd name="T2" fmla="*/ 23 w 24"/>
                    <a:gd name="T3" fmla="*/ 17 h 23"/>
                    <a:gd name="T4" fmla="*/ 15 w 24"/>
                    <a:gd name="T5" fmla="*/ 22 h 23"/>
                    <a:gd name="T6" fmla="*/ 1 w 24"/>
                    <a:gd name="T7" fmla="*/ 4 h 23"/>
                    <a:gd name="T8" fmla="*/ 0 w 24"/>
                    <a:gd name="T9" fmla="*/ 3 h 23"/>
                    <a:gd name="T10" fmla="*/ 6 w 24"/>
                    <a:gd name="T11" fmla="*/ 2 h 23"/>
                    <a:gd name="T12" fmla="*/ 6 w 24"/>
                    <a:gd name="T13" fmla="*/ 9 h 23"/>
                    <a:gd name="T14" fmla="*/ 13 w 24"/>
                    <a:gd name="T15" fmla="*/ 14 h 23"/>
                    <a:gd name="T16" fmla="*/ 17 w 24"/>
                    <a:gd name="T17" fmla="*/ 9 h 23"/>
                    <a:gd name="T18" fmla="*/ 15 w 24"/>
                    <a:gd name="T19" fmla="*/ 1 h 23"/>
                    <a:gd name="T20" fmla="*/ 21 w 24"/>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
                      <a:moveTo>
                        <a:pt x="21" y="0"/>
                      </a:moveTo>
                      <a:cubicBezTo>
                        <a:pt x="22" y="4"/>
                        <a:pt x="24" y="12"/>
                        <a:pt x="23" y="17"/>
                      </a:cubicBezTo>
                      <a:cubicBezTo>
                        <a:pt x="22" y="20"/>
                        <a:pt x="20" y="22"/>
                        <a:pt x="15" y="22"/>
                      </a:cubicBezTo>
                      <a:cubicBezTo>
                        <a:pt x="6" y="23"/>
                        <a:pt x="3" y="11"/>
                        <a:pt x="1" y="4"/>
                      </a:cubicBezTo>
                      <a:cubicBezTo>
                        <a:pt x="1" y="3"/>
                        <a:pt x="1" y="3"/>
                        <a:pt x="0" y="3"/>
                      </a:cubicBezTo>
                      <a:cubicBezTo>
                        <a:pt x="2" y="2"/>
                        <a:pt x="4" y="2"/>
                        <a:pt x="6" y="2"/>
                      </a:cubicBezTo>
                      <a:cubicBezTo>
                        <a:pt x="5" y="4"/>
                        <a:pt x="5" y="7"/>
                        <a:pt x="6" y="9"/>
                      </a:cubicBezTo>
                      <a:cubicBezTo>
                        <a:pt x="7" y="11"/>
                        <a:pt x="10" y="14"/>
                        <a:pt x="13" y="14"/>
                      </a:cubicBezTo>
                      <a:cubicBezTo>
                        <a:pt x="16" y="15"/>
                        <a:pt x="17" y="11"/>
                        <a:pt x="17" y="9"/>
                      </a:cubicBezTo>
                      <a:cubicBezTo>
                        <a:pt x="17" y="6"/>
                        <a:pt x="16" y="3"/>
                        <a:pt x="15" y="1"/>
                      </a:cubicBezTo>
                      <a:cubicBezTo>
                        <a:pt x="17" y="1"/>
                        <a:pt x="19" y="0"/>
                        <a:pt x="21"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274"/>
                <p:cNvSpPr>
                  <a:spLocks/>
                </p:cNvSpPr>
                <p:nvPr/>
              </p:nvSpPr>
              <p:spPr bwMode="auto">
                <a:xfrm>
                  <a:off x="3842" y="658"/>
                  <a:ext cx="396" cy="373"/>
                </a:xfrm>
                <a:custGeom>
                  <a:avLst/>
                  <a:gdLst>
                    <a:gd name="T0" fmla="*/ 165 w 167"/>
                    <a:gd name="T1" fmla="*/ 93 h 158"/>
                    <a:gd name="T2" fmla="*/ 138 w 167"/>
                    <a:gd name="T3" fmla="*/ 149 h 158"/>
                    <a:gd name="T4" fmla="*/ 139 w 167"/>
                    <a:gd name="T5" fmla="*/ 152 h 158"/>
                    <a:gd name="T6" fmla="*/ 133 w 167"/>
                    <a:gd name="T7" fmla="*/ 156 h 158"/>
                    <a:gd name="T8" fmla="*/ 133 w 167"/>
                    <a:gd name="T9" fmla="*/ 156 h 158"/>
                    <a:gd name="T10" fmla="*/ 133 w 167"/>
                    <a:gd name="T11" fmla="*/ 156 h 158"/>
                    <a:gd name="T12" fmla="*/ 130 w 167"/>
                    <a:gd name="T13" fmla="*/ 154 h 158"/>
                    <a:gd name="T14" fmla="*/ 161 w 167"/>
                    <a:gd name="T15" fmla="*/ 85 h 158"/>
                    <a:gd name="T16" fmla="*/ 84 w 167"/>
                    <a:gd name="T17" fmla="*/ 9 h 158"/>
                    <a:gd name="T18" fmla="*/ 28 w 167"/>
                    <a:gd name="T19" fmla="*/ 26 h 158"/>
                    <a:gd name="T20" fmla="*/ 3 w 167"/>
                    <a:gd name="T21" fmla="*/ 74 h 158"/>
                    <a:gd name="T22" fmla="*/ 0 w 167"/>
                    <a:gd name="T23" fmla="*/ 73 h 158"/>
                    <a:gd name="T24" fmla="*/ 32 w 167"/>
                    <a:gd name="T25" fmla="*/ 17 h 158"/>
                    <a:gd name="T26" fmla="*/ 108 w 167"/>
                    <a:gd name="T27" fmla="*/ 10 h 158"/>
                    <a:gd name="T28" fmla="*/ 148 w 167"/>
                    <a:gd name="T29" fmla="*/ 38 h 158"/>
                    <a:gd name="T30" fmla="*/ 165 w 167"/>
                    <a:gd name="T31" fmla="*/ 9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158">
                      <a:moveTo>
                        <a:pt x="165" y="93"/>
                      </a:moveTo>
                      <a:cubicBezTo>
                        <a:pt x="162" y="114"/>
                        <a:pt x="151" y="133"/>
                        <a:pt x="138" y="149"/>
                      </a:cubicBezTo>
                      <a:cubicBezTo>
                        <a:pt x="139" y="152"/>
                        <a:pt x="139" y="152"/>
                        <a:pt x="139" y="152"/>
                      </a:cubicBezTo>
                      <a:cubicBezTo>
                        <a:pt x="137" y="154"/>
                        <a:pt x="135" y="155"/>
                        <a:pt x="133" y="156"/>
                      </a:cubicBezTo>
                      <a:cubicBezTo>
                        <a:pt x="133" y="156"/>
                        <a:pt x="133" y="156"/>
                        <a:pt x="133" y="156"/>
                      </a:cubicBezTo>
                      <a:cubicBezTo>
                        <a:pt x="133" y="156"/>
                        <a:pt x="133" y="156"/>
                        <a:pt x="133" y="156"/>
                      </a:cubicBezTo>
                      <a:cubicBezTo>
                        <a:pt x="131" y="158"/>
                        <a:pt x="128" y="156"/>
                        <a:pt x="130" y="154"/>
                      </a:cubicBezTo>
                      <a:cubicBezTo>
                        <a:pt x="145" y="134"/>
                        <a:pt x="161" y="111"/>
                        <a:pt x="161" y="85"/>
                      </a:cubicBezTo>
                      <a:cubicBezTo>
                        <a:pt x="160" y="43"/>
                        <a:pt x="123" y="14"/>
                        <a:pt x="84" y="9"/>
                      </a:cubicBezTo>
                      <a:cubicBezTo>
                        <a:pt x="63" y="5"/>
                        <a:pt x="43" y="11"/>
                        <a:pt x="28" y="26"/>
                      </a:cubicBezTo>
                      <a:cubicBezTo>
                        <a:pt x="15" y="40"/>
                        <a:pt x="8" y="57"/>
                        <a:pt x="3" y="74"/>
                      </a:cubicBezTo>
                      <a:cubicBezTo>
                        <a:pt x="0" y="73"/>
                        <a:pt x="0" y="73"/>
                        <a:pt x="0" y="73"/>
                      </a:cubicBezTo>
                      <a:cubicBezTo>
                        <a:pt x="4" y="52"/>
                        <a:pt x="15" y="31"/>
                        <a:pt x="32" y="17"/>
                      </a:cubicBezTo>
                      <a:cubicBezTo>
                        <a:pt x="54" y="1"/>
                        <a:pt x="83" y="0"/>
                        <a:pt x="108" y="10"/>
                      </a:cubicBezTo>
                      <a:cubicBezTo>
                        <a:pt x="124" y="16"/>
                        <a:pt x="138" y="26"/>
                        <a:pt x="148" y="38"/>
                      </a:cubicBezTo>
                      <a:cubicBezTo>
                        <a:pt x="160" y="54"/>
                        <a:pt x="167" y="73"/>
                        <a:pt x="165" y="9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275"/>
                <p:cNvSpPr>
                  <a:spLocks/>
                </p:cNvSpPr>
                <p:nvPr/>
              </p:nvSpPr>
              <p:spPr bwMode="auto">
                <a:xfrm>
                  <a:off x="4105" y="1306"/>
                  <a:ext cx="27" cy="16"/>
                </a:xfrm>
                <a:custGeom>
                  <a:avLst/>
                  <a:gdLst>
                    <a:gd name="T0" fmla="*/ 11 w 11"/>
                    <a:gd name="T1" fmla="*/ 2 h 7"/>
                    <a:gd name="T2" fmla="*/ 11 w 11"/>
                    <a:gd name="T3" fmla="*/ 7 h 7"/>
                    <a:gd name="T4" fmla="*/ 0 w 11"/>
                    <a:gd name="T5" fmla="*/ 4 h 7"/>
                    <a:gd name="T6" fmla="*/ 0 w 11"/>
                    <a:gd name="T7" fmla="*/ 3 h 7"/>
                    <a:gd name="T8" fmla="*/ 0 w 11"/>
                    <a:gd name="T9" fmla="*/ 0 h 7"/>
                    <a:gd name="T10" fmla="*/ 11 w 11"/>
                    <a:gd name="T11" fmla="*/ 2 h 7"/>
                  </a:gdLst>
                  <a:ahLst/>
                  <a:cxnLst>
                    <a:cxn ang="0">
                      <a:pos x="T0" y="T1"/>
                    </a:cxn>
                    <a:cxn ang="0">
                      <a:pos x="T2" y="T3"/>
                    </a:cxn>
                    <a:cxn ang="0">
                      <a:pos x="T4" y="T5"/>
                    </a:cxn>
                    <a:cxn ang="0">
                      <a:pos x="T6" y="T7"/>
                    </a:cxn>
                    <a:cxn ang="0">
                      <a:pos x="T8" y="T9"/>
                    </a:cxn>
                    <a:cxn ang="0">
                      <a:pos x="T10" y="T11"/>
                    </a:cxn>
                  </a:cxnLst>
                  <a:rect l="0" t="0" r="r" b="b"/>
                  <a:pathLst>
                    <a:path w="11" h="7">
                      <a:moveTo>
                        <a:pt x="11" y="2"/>
                      </a:moveTo>
                      <a:cubicBezTo>
                        <a:pt x="11" y="4"/>
                        <a:pt x="11" y="5"/>
                        <a:pt x="11" y="7"/>
                      </a:cubicBezTo>
                      <a:cubicBezTo>
                        <a:pt x="8" y="6"/>
                        <a:pt x="4" y="5"/>
                        <a:pt x="0" y="4"/>
                      </a:cubicBezTo>
                      <a:cubicBezTo>
                        <a:pt x="0" y="4"/>
                        <a:pt x="0" y="3"/>
                        <a:pt x="0" y="3"/>
                      </a:cubicBezTo>
                      <a:cubicBezTo>
                        <a:pt x="0" y="2"/>
                        <a:pt x="0" y="1"/>
                        <a:pt x="0" y="0"/>
                      </a:cubicBezTo>
                      <a:cubicBezTo>
                        <a:pt x="4" y="1"/>
                        <a:pt x="8" y="1"/>
                        <a:pt x="11"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276"/>
                <p:cNvSpPr>
                  <a:spLocks/>
                </p:cNvSpPr>
                <p:nvPr/>
              </p:nvSpPr>
              <p:spPr bwMode="auto">
                <a:xfrm>
                  <a:off x="4141" y="1162"/>
                  <a:ext cx="24" cy="23"/>
                </a:xfrm>
                <a:custGeom>
                  <a:avLst/>
                  <a:gdLst>
                    <a:gd name="T0" fmla="*/ 10 w 10"/>
                    <a:gd name="T1" fmla="*/ 3 h 10"/>
                    <a:gd name="T2" fmla="*/ 7 w 10"/>
                    <a:gd name="T3" fmla="*/ 9 h 10"/>
                    <a:gd name="T4" fmla="*/ 1 w 10"/>
                    <a:gd name="T5" fmla="*/ 7 h 10"/>
                    <a:gd name="T6" fmla="*/ 3 w 10"/>
                    <a:gd name="T7" fmla="*/ 2 h 10"/>
                    <a:gd name="T8" fmla="*/ 3 w 10"/>
                    <a:gd name="T9" fmla="*/ 1 h 10"/>
                    <a:gd name="T10" fmla="*/ 4 w 10"/>
                    <a:gd name="T11" fmla="*/ 1 h 10"/>
                    <a:gd name="T12" fmla="*/ 9 w 10"/>
                    <a:gd name="T13" fmla="*/ 0 h 10"/>
                    <a:gd name="T14" fmla="*/ 10 w 10"/>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10" y="3"/>
                      </a:moveTo>
                      <a:cubicBezTo>
                        <a:pt x="10" y="5"/>
                        <a:pt x="9" y="8"/>
                        <a:pt x="7" y="9"/>
                      </a:cubicBezTo>
                      <a:cubicBezTo>
                        <a:pt x="5" y="10"/>
                        <a:pt x="2" y="9"/>
                        <a:pt x="1" y="7"/>
                      </a:cubicBezTo>
                      <a:cubicBezTo>
                        <a:pt x="0" y="5"/>
                        <a:pt x="1" y="3"/>
                        <a:pt x="3" y="2"/>
                      </a:cubicBezTo>
                      <a:cubicBezTo>
                        <a:pt x="3" y="2"/>
                        <a:pt x="3" y="1"/>
                        <a:pt x="3" y="1"/>
                      </a:cubicBezTo>
                      <a:cubicBezTo>
                        <a:pt x="3" y="1"/>
                        <a:pt x="3" y="1"/>
                        <a:pt x="4" y="1"/>
                      </a:cubicBezTo>
                      <a:cubicBezTo>
                        <a:pt x="5" y="0"/>
                        <a:pt x="7" y="0"/>
                        <a:pt x="9" y="0"/>
                      </a:cubicBezTo>
                      <a:cubicBezTo>
                        <a:pt x="10" y="1"/>
                        <a:pt x="10" y="2"/>
                        <a:pt x="10"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277"/>
                <p:cNvSpPr>
                  <a:spLocks/>
                </p:cNvSpPr>
                <p:nvPr/>
              </p:nvSpPr>
              <p:spPr bwMode="auto">
                <a:xfrm>
                  <a:off x="4027" y="1583"/>
                  <a:ext cx="38" cy="47"/>
                </a:xfrm>
                <a:custGeom>
                  <a:avLst/>
                  <a:gdLst>
                    <a:gd name="T0" fmla="*/ 16 w 16"/>
                    <a:gd name="T1" fmla="*/ 9 h 20"/>
                    <a:gd name="T2" fmla="*/ 15 w 16"/>
                    <a:gd name="T3" fmla="*/ 10 h 20"/>
                    <a:gd name="T4" fmla="*/ 13 w 16"/>
                    <a:gd name="T5" fmla="*/ 15 h 20"/>
                    <a:gd name="T6" fmla="*/ 11 w 16"/>
                    <a:gd name="T7" fmla="*/ 20 h 20"/>
                    <a:gd name="T8" fmla="*/ 0 w 16"/>
                    <a:gd name="T9" fmla="*/ 11 h 20"/>
                    <a:gd name="T10" fmla="*/ 3 w 16"/>
                    <a:gd name="T11" fmla="*/ 5 h 20"/>
                    <a:gd name="T12" fmla="*/ 5 w 16"/>
                    <a:gd name="T13" fmla="*/ 0 h 20"/>
                    <a:gd name="T14" fmla="*/ 16 w 16"/>
                    <a:gd name="T15" fmla="*/ 9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0">
                      <a:moveTo>
                        <a:pt x="16" y="9"/>
                      </a:moveTo>
                      <a:cubicBezTo>
                        <a:pt x="15" y="9"/>
                        <a:pt x="15" y="9"/>
                        <a:pt x="15" y="10"/>
                      </a:cubicBezTo>
                      <a:cubicBezTo>
                        <a:pt x="14" y="11"/>
                        <a:pt x="14" y="13"/>
                        <a:pt x="13" y="15"/>
                      </a:cubicBezTo>
                      <a:cubicBezTo>
                        <a:pt x="12" y="17"/>
                        <a:pt x="11" y="18"/>
                        <a:pt x="11" y="20"/>
                      </a:cubicBezTo>
                      <a:cubicBezTo>
                        <a:pt x="7" y="17"/>
                        <a:pt x="4" y="14"/>
                        <a:pt x="0" y="11"/>
                      </a:cubicBezTo>
                      <a:cubicBezTo>
                        <a:pt x="1" y="9"/>
                        <a:pt x="2" y="7"/>
                        <a:pt x="3" y="5"/>
                      </a:cubicBezTo>
                      <a:cubicBezTo>
                        <a:pt x="3" y="3"/>
                        <a:pt x="4" y="1"/>
                        <a:pt x="5" y="0"/>
                      </a:cubicBezTo>
                      <a:cubicBezTo>
                        <a:pt x="8" y="3"/>
                        <a:pt x="12" y="6"/>
                        <a:pt x="16"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278"/>
                <p:cNvSpPr>
                  <a:spLocks/>
                </p:cNvSpPr>
                <p:nvPr/>
              </p:nvSpPr>
              <p:spPr bwMode="auto">
                <a:xfrm>
                  <a:off x="4326" y="289"/>
                  <a:ext cx="33" cy="30"/>
                </a:xfrm>
                <a:custGeom>
                  <a:avLst/>
                  <a:gdLst>
                    <a:gd name="T0" fmla="*/ 11 w 14"/>
                    <a:gd name="T1" fmla="*/ 3 h 13"/>
                    <a:gd name="T2" fmla="*/ 11 w 14"/>
                    <a:gd name="T3" fmla="*/ 13 h 13"/>
                    <a:gd name="T4" fmla="*/ 11 w 14"/>
                    <a:gd name="T5" fmla="*/ 13 h 13"/>
                    <a:gd name="T6" fmla="*/ 0 w 14"/>
                    <a:gd name="T7" fmla="*/ 2 h 13"/>
                    <a:gd name="T8" fmla="*/ 11 w 14"/>
                    <a:gd name="T9" fmla="*/ 3 h 13"/>
                  </a:gdLst>
                  <a:ahLst/>
                  <a:cxnLst>
                    <a:cxn ang="0">
                      <a:pos x="T0" y="T1"/>
                    </a:cxn>
                    <a:cxn ang="0">
                      <a:pos x="T2" y="T3"/>
                    </a:cxn>
                    <a:cxn ang="0">
                      <a:pos x="T4" y="T5"/>
                    </a:cxn>
                    <a:cxn ang="0">
                      <a:pos x="T6" y="T7"/>
                    </a:cxn>
                    <a:cxn ang="0">
                      <a:pos x="T8" y="T9"/>
                    </a:cxn>
                  </a:cxnLst>
                  <a:rect l="0" t="0" r="r" b="b"/>
                  <a:pathLst>
                    <a:path w="14" h="13">
                      <a:moveTo>
                        <a:pt x="11" y="3"/>
                      </a:moveTo>
                      <a:cubicBezTo>
                        <a:pt x="14" y="5"/>
                        <a:pt x="14" y="10"/>
                        <a:pt x="11" y="13"/>
                      </a:cubicBezTo>
                      <a:cubicBezTo>
                        <a:pt x="11" y="13"/>
                        <a:pt x="11" y="13"/>
                        <a:pt x="11" y="13"/>
                      </a:cubicBezTo>
                      <a:cubicBezTo>
                        <a:pt x="8" y="9"/>
                        <a:pt x="4" y="5"/>
                        <a:pt x="0" y="2"/>
                      </a:cubicBezTo>
                      <a:cubicBezTo>
                        <a:pt x="3" y="0"/>
                        <a:pt x="8" y="0"/>
                        <a:pt x="11"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279"/>
                <p:cNvSpPr>
                  <a:spLocks/>
                </p:cNvSpPr>
                <p:nvPr/>
              </p:nvSpPr>
              <p:spPr bwMode="auto">
                <a:xfrm>
                  <a:off x="4260" y="670"/>
                  <a:ext cx="11" cy="9"/>
                </a:xfrm>
                <a:custGeom>
                  <a:avLst/>
                  <a:gdLst>
                    <a:gd name="T0" fmla="*/ 5 w 5"/>
                    <a:gd name="T1" fmla="*/ 3 h 4"/>
                    <a:gd name="T2" fmla="*/ 4 w 5"/>
                    <a:gd name="T3" fmla="*/ 3 h 4"/>
                    <a:gd name="T4" fmla="*/ 0 w 5"/>
                    <a:gd name="T5" fmla="*/ 1 h 4"/>
                    <a:gd name="T6" fmla="*/ 0 w 5"/>
                    <a:gd name="T7" fmla="*/ 0 h 4"/>
                    <a:gd name="T8" fmla="*/ 5 w 5"/>
                    <a:gd name="T9" fmla="*/ 3 h 4"/>
                  </a:gdLst>
                  <a:ahLst/>
                  <a:cxnLst>
                    <a:cxn ang="0">
                      <a:pos x="T0" y="T1"/>
                    </a:cxn>
                    <a:cxn ang="0">
                      <a:pos x="T2" y="T3"/>
                    </a:cxn>
                    <a:cxn ang="0">
                      <a:pos x="T4" y="T5"/>
                    </a:cxn>
                    <a:cxn ang="0">
                      <a:pos x="T6" y="T7"/>
                    </a:cxn>
                    <a:cxn ang="0">
                      <a:pos x="T8" y="T9"/>
                    </a:cxn>
                  </a:cxnLst>
                  <a:rect l="0" t="0" r="r" b="b"/>
                  <a:pathLst>
                    <a:path w="5" h="4">
                      <a:moveTo>
                        <a:pt x="5" y="3"/>
                      </a:moveTo>
                      <a:cubicBezTo>
                        <a:pt x="4" y="3"/>
                        <a:pt x="4" y="3"/>
                        <a:pt x="4" y="3"/>
                      </a:cubicBezTo>
                      <a:cubicBezTo>
                        <a:pt x="2" y="4"/>
                        <a:pt x="0" y="3"/>
                        <a:pt x="0" y="1"/>
                      </a:cubicBezTo>
                      <a:cubicBezTo>
                        <a:pt x="0" y="1"/>
                        <a:pt x="0" y="1"/>
                        <a:pt x="0" y="0"/>
                      </a:cubicBezTo>
                      <a:cubicBezTo>
                        <a:pt x="2" y="1"/>
                        <a:pt x="3" y="2"/>
                        <a:pt x="5"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280"/>
                <p:cNvSpPr>
                  <a:spLocks/>
                </p:cNvSpPr>
                <p:nvPr/>
              </p:nvSpPr>
              <p:spPr bwMode="auto">
                <a:xfrm>
                  <a:off x="4238" y="712"/>
                  <a:ext cx="26" cy="29"/>
                </a:xfrm>
                <a:custGeom>
                  <a:avLst/>
                  <a:gdLst>
                    <a:gd name="T0" fmla="*/ 8 w 11"/>
                    <a:gd name="T1" fmla="*/ 3 h 12"/>
                    <a:gd name="T2" fmla="*/ 7 w 11"/>
                    <a:gd name="T3" fmla="*/ 12 h 12"/>
                    <a:gd name="T4" fmla="*/ 3 w 11"/>
                    <a:gd name="T5" fmla="*/ 9 h 12"/>
                    <a:gd name="T6" fmla="*/ 0 w 11"/>
                    <a:gd name="T7" fmla="*/ 7 h 12"/>
                    <a:gd name="T8" fmla="*/ 8 w 11"/>
                    <a:gd name="T9" fmla="*/ 3 h 12"/>
                  </a:gdLst>
                  <a:ahLst/>
                  <a:cxnLst>
                    <a:cxn ang="0">
                      <a:pos x="T0" y="T1"/>
                    </a:cxn>
                    <a:cxn ang="0">
                      <a:pos x="T2" y="T3"/>
                    </a:cxn>
                    <a:cxn ang="0">
                      <a:pos x="T4" y="T5"/>
                    </a:cxn>
                    <a:cxn ang="0">
                      <a:pos x="T6" y="T7"/>
                    </a:cxn>
                    <a:cxn ang="0">
                      <a:pos x="T8" y="T9"/>
                    </a:cxn>
                  </a:cxnLst>
                  <a:rect l="0" t="0" r="r" b="b"/>
                  <a:pathLst>
                    <a:path w="11" h="12">
                      <a:moveTo>
                        <a:pt x="8" y="3"/>
                      </a:moveTo>
                      <a:cubicBezTo>
                        <a:pt x="11" y="6"/>
                        <a:pt x="8" y="9"/>
                        <a:pt x="7" y="12"/>
                      </a:cubicBezTo>
                      <a:cubicBezTo>
                        <a:pt x="5" y="11"/>
                        <a:pt x="4" y="10"/>
                        <a:pt x="3" y="9"/>
                      </a:cubicBezTo>
                      <a:cubicBezTo>
                        <a:pt x="2" y="9"/>
                        <a:pt x="1" y="8"/>
                        <a:pt x="0" y="7"/>
                      </a:cubicBezTo>
                      <a:cubicBezTo>
                        <a:pt x="2" y="5"/>
                        <a:pt x="5" y="0"/>
                        <a:pt x="8"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281"/>
                <p:cNvSpPr>
                  <a:spLocks/>
                </p:cNvSpPr>
                <p:nvPr/>
              </p:nvSpPr>
              <p:spPr bwMode="auto">
                <a:xfrm>
                  <a:off x="4087" y="1346"/>
                  <a:ext cx="35" cy="21"/>
                </a:xfrm>
                <a:custGeom>
                  <a:avLst/>
                  <a:gdLst>
                    <a:gd name="T0" fmla="*/ 15 w 15"/>
                    <a:gd name="T1" fmla="*/ 4 h 9"/>
                    <a:gd name="T2" fmla="*/ 8 w 15"/>
                    <a:gd name="T3" fmla="*/ 9 h 9"/>
                    <a:gd name="T4" fmla="*/ 0 w 15"/>
                    <a:gd name="T5" fmla="*/ 4 h 9"/>
                    <a:gd name="T6" fmla="*/ 4 w 15"/>
                    <a:gd name="T7" fmla="*/ 1 h 9"/>
                    <a:gd name="T8" fmla="*/ 5 w 15"/>
                    <a:gd name="T9" fmla="*/ 0 h 9"/>
                    <a:gd name="T10" fmla="*/ 15 w 15"/>
                    <a:gd name="T11" fmla="*/ 4 h 9"/>
                  </a:gdLst>
                  <a:ahLst/>
                  <a:cxnLst>
                    <a:cxn ang="0">
                      <a:pos x="T0" y="T1"/>
                    </a:cxn>
                    <a:cxn ang="0">
                      <a:pos x="T2" y="T3"/>
                    </a:cxn>
                    <a:cxn ang="0">
                      <a:pos x="T4" y="T5"/>
                    </a:cxn>
                    <a:cxn ang="0">
                      <a:pos x="T6" y="T7"/>
                    </a:cxn>
                    <a:cxn ang="0">
                      <a:pos x="T8" y="T9"/>
                    </a:cxn>
                    <a:cxn ang="0">
                      <a:pos x="T10" y="T11"/>
                    </a:cxn>
                  </a:cxnLst>
                  <a:rect l="0" t="0" r="r" b="b"/>
                  <a:pathLst>
                    <a:path w="15" h="9">
                      <a:moveTo>
                        <a:pt x="15" y="4"/>
                      </a:moveTo>
                      <a:cubicBezTo>
                        <a:pt x="13" y="6"/>
                        <a:pt x="11" y="7"/>
                        <a:pt x="8" y="9"/>
                      </a:cubicBezTo>
                      <a:cubicBezTo>
                        <a:pt x="6" y="8"/>
                        <a:pt x="3" y="6"/>
                        <a:pt x="0" y="4"/>
                      </a:cubicBezTo>
                      <a:cubicBezTo>
                        <a:pt x="1" y="3"/>
                        <a:pt x="2" y="2"/>
                        <a:pt x="4" y="1"/>
                      </a:cubicBezTo>
                      <a:cubicBezTo>
                        <a:pt x="4" y="1"/>
                        <a:pt x="5" y="0"/>
                        <a:pt x="5" y="0"/>
                      </a:cubicBezTo>
                      <a:cubicBezTo>
                        <a:pt x="9" y="1"/>
                        <a:pt x="12" y="3"/>
                        <a:pt x="15"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282"/>
                <p:cNvSpPr>
                  <a:spLocks/>
                </p:cNvSpPr>
                <p:nvPr/>
              </p:nvSpPr>
              <p:spPr bwMode="auto">
                <a:xfrm>
                  <a:off x="4146" y="1046"/>
                  <a:ext cx="28" cy="38"/>
                </a:xfrm>
                <a:custGeom>
                  <a:avLst/>
                  <a:gdLst>
                    <a:gd name="T0" fmla="*/ 12 w 12"/>
                    <a:gd name="T1" fmla="*/ 4 h 16"/>
                    <a:gd name="T2" fmla="*/ 11 w 12"/>
                    <a:gd name="T3" fmla="*/ 11 h 16"/>
                    <a:gd name="T4" fmla="*/ 12 w 12"/>
                    <a:gd name="T5" fmla="*/ 12 h 16"/>
                    <a:gd name="T6" fmla="*/ 0 w 12"/>
                    <a:gd name="T7" fmla="*/ 16 h 16"/>
                    <a:gd name="T8" fmla="*/ 0 w 12"/>
                    <a:gd name="T9" fmla="*/ 6 h 16"/>
                    <a:gd name="T10" fmla="*/ 8 w 12"/>
                    <a:gd name="T11" fmla="*/ 2 h 16"/>
                    <a:gd name="T12" fmla="*/ 12 w 12"/>
                    <a:gd name="T13" fmla="*/ 0 h 16"/>
                    <a:gd name="T14" fmla="*/ 12 w 12"/>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12" y="4"/>
                      </a:moveTo>
                      <a:cubicBezTo>
                        <a:pt x="12" y="6"/>
                        <a:pt x="12" y="8"/>
                        <a:pt x="11" y="11"/>
                      </a:cubicBezTo>
                      <a:cubicBezTo>
                        <a:pt x="11" y="11"/>
                        <a:pt x="11" y="12"/>
                        <a:pt x="12" y="12"/>
                      </a:cubicBezTo>
                      <a:cubicBezTo>
                        <a:pt x="8" y="13"/>
                        <a:pt x="4" y="15"/>
                        <a:pt x="0" y="16"/>
                      </a:cubicBezTo>
                      <a:cubicBezTo>
                        <a:pt x="1" y="13"/>
                        <a:pt x="1" y="9"/>
                        <a:pt x="0" y="6"/>
                      </a:cubicBezTo>
                      <a:cubicBezTo>
                        <a:pt x="3" y="4"/>
                        <a:pt x="6" y="3"/>
                        <a:pt x="8" y="2"/>
                      </a:cubicBezTo>
                      <a:cubicBezTo>
                        <a:pt x="9" y="1"/>
                        <a:pt x="11" y="1"/>
                        <a:pt x="12" y="0"/>
                      </a:cubicBezTo>
                      <a:cubicBezTo>
                        <a:pt x="12" y="1"/>
                        <a:pt x="12" y="3"/>
                        <a:pt x="12"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83"/>
                <p:cNvSpPr>
                  <a:spLocks/>
                </p:cNvSpPr>
                <p:nvPr/>
              </p:nvSpPr>
              <p:spPr bwMode="auto">
                <a:xfrm>
                  <a:off x="4058" y="1453"/>
                  <a:ext cx="26" cy="26"/>
                </a:xfrm>
                <a:custGeom>
                  <a:avLst/>
                  <a:gdLst>
                    <a:gd name="T0" fmla="*/ 9 w 11"/>
                    <a:gd name="T1" fmla="*/ 3 h 11"/>
                    <a:gd name="T2" fmla="*/ 7 w 11"/>
                    <a:gd name="T3" fmla="*/ 11 h 11"/>
                    <a:gd name="T4" fmla="*/ 2 w 11"/>
                    <a:gd name="T5" fmla="*/ 9 h 11"/>
                    <a:gd name="T6" fmla="*/ 0 w 11"/>
                    <a:gd name="T7" fmla="*/ 7 h 11"/>
                    <a:gd name="T8" fmla="*/ 2 w 11"/>
                    <a:gd name="T9" fmla="*/ 2 h 11"/>
                    <a:gd name="T10" fmla="*/ 9 w 11"/>
                    <a:gd name="T11" fmla="*/ 3 h 11"/>
                  </a:gdLst>
                  <a:ahLst/>
                  <a:cxnLst>
                    <a:cxn ang="0">
                      <a:pos x="T0" y="T1"/>
                    </a:cxn>
                    <a:cxn ang="0">
                      <a:pos x="T2" y="T3"/>
                    </a:cxn>
                    <a:cxn ang="0">
                      <a:pos x="T4" y="T5"/>
                    </a:cxn>
                    <a:cxn ang="0">
                      <a:pos x="T6" y="T7"/>
                    </a:cxn>
                    <a:cxn ang="0">
                      <a:pos x="T8" y="T9"/>
                    </a:cxn>
                    <a:cxn ang="0">
                      <a:pos x="T10" y="T11"/>
                    </a:cxn>
                  </a:cxnLst>
                  <a:rect l="0" t="0" r="r" b="b"/>
                  <a:pathLst>
                    <a:path w="11" h="11">
                      <a:moveTo>
                        <a:pt x="9" y="3"/>
                      </a:moveTo>
                      <a:cubicBezTo>
                        <a:pt x="11" y="6"/>
                        <a:pt x="10" y="9"/>
                        <a:pt x="7" y="11"/>
                      </a:cubicBezTo>
                      <a:cubicBezTo>
                        <a:pt x="5" y="11"/>
                        <a:pt x="3" y="10"/>
                        <a:pt x="2" y="9"/>
                      </a:cubicBezTo>
                      <a:cubicBezTo>
                        <a:pt x="1" y="9"/>
                        <a:pt x="0" y="8"/>
                        <a:pt x="0" y="7"/>
                      </a:cubicBezTo>
                      <a:cubicBezTo>
                        <a:pt x="0" y="5"/>
                        <a:pt x="0" y="4"/>
                        <a:pt x="2" y="2"/>
                      </a:cubicBezTo>
                      <a:cubicBezTo>
                        <a:pt x="4" y="0"/>
                        <a:pt x="7" y="1"/>
                        <a:pt x="9"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84"/>
                <p:cNvSpPr>
                  <a:spLocks/>
                </p:cNvSpPr>
                <p:nvPr/>
              </p:nvSpPr>
              <p:spPr bwMode="auto">
                <a:xfrm>
                  <a:off x="3930" y="1921"/>
                  <a:ext cx="36" cy="28"/>
                </a:xfrm>
                <a:custGeom>
                  <a:avLst/>
                  <a:gdLst>
                    <a:gd name="T0" fmla="*/ 15 w 15"/>
                    <a:gd name="T1" fmla="*/ 9 h 12"/>
                    <a:gd name="T2" fmla="*/ 15 w 15"/>
                    <a:gd name="T3" fmla="*/ 9 h 12"/>
                    <a:gd name="T4" fmla="*/ 0 w 15"/>
                    <a:gd name="T5" fmla="*/ 12 h 12"/>
                    <a:gd name="T6" fmla="*/ 5 w 15"/>
                    <a:gd name="T7" fmla="*/ 0 h 12"/>
                    <a:gd name="T8" fmla="*/ 15 w 15"/>
                    <a:gd name="T9" fmla="*/ 9 h 12"/>
                  </a:gdLst>
                  <a:ahLst/>
                  <a:cxnLst>
                    <a:cxn ang="0">
                      <a:pos x="T0" y="T1"/>
                    </a:cxn>
                    <a:cxn ang="0">
                      <a:pos x="T2" y="T3"/>
                    </a:cxn>
                    <a:cxn ang="0">
                      <a:pos x="T4" y="T5"/>
                    </a:cxn>
                    <a:cxn ang="0">
                      <a:pos x="T6" y="T7"/>
                    </a:cxn>
                    <a:cxn ang="0">
                      <a:pos x="T8" y="T9"/>
                    </a:cxn>
                  </a:cxnLst>
                  <a:rect l="0" t="0" r="r" b="b"/>
                  <a:pathLst>
                    <a:path w="15" h="12">
                      <a:moveTo>
                        <a:pt x="15" y="9"/>
                      </a:moveTo>
                      <a:cubicBezTo>
                        <a:pt x="15" y="9"/>
                        <a:pt x="15" y="9"/>
                        <a:pt x="15" y="9"/>
                      </a:cubicBezTo>
                      <a:cubicBezTo>
                        <a:pt x="10" y="10"/>
                        <a:pt x="5" y="11"/>
                        <a:pt x="0" y="12"/>
                      </a:cubicBezTo>
                      <a:cubicBezTo>
                        <a:pt x="3" y="9"/>
                        <a:pt x="5" y="4"/>
                        <a:pt x="5" y="0"/>
                      </a:cubicBezTo>
                      <a:cubicBezTo>
                        <a:pt x="8" y="4"/>
                        <a:pt x="11" y="8"/>
                        <a:pt x="15"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285"/>
                <p:cNvSpPr>
                  <a:spLocks/>
                </p:cNvSpPr>
                <p:nvPr/>
              </p:nvSpPr>
              <p:spPr bwMode="auto">
                <a:xfrm>
                  <a:off x="3831" y="2344"/>
                  <a:ext cx="40" cy="34"/>
                </a:xfrm>
                <a:custGeom>
                  <a:avLst/>
                  <a:gdLst>
                    <a:gd name="T0" fmla="*/ 17 w 17"/>
                    <a:gd name="T1" fmla="*/ 0 h 14"/>
                    <a:gd name="T2" fmla="*/ 15 w 17"/>
                    <a:gd name="T3" fmla="*/ 6 h 14"/>
                    <a:gd name="T4" fmla="*/ 9 w 17"/>
                    <a:gd name="T5" fmla="*/ 12 h 14"/>
                    <a:gd name="T6" fmla="*/ 2 w 17"/>
                    <a:gd name="T7" fmla="*/ 11 h 14"/>
                    <a:gd name="T8" fmla="*/ 1 w 17"/>
                    <a:gd name="T9" fmla="*/ 7 h 14"/>
                    <a:gd name="T10" fmla="*/ 0 w 17"/>
                    <a:gd name="T11" fmla="*/ 1 h 14"/>
                    <a:gd name="T12" fmla="*/ 17 w 1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7" h="14">
                      <a:moveTo>
                        <a:pt x="17" y="0"/>
                      </a:moveTo>
                      <a:cubicBezTo>
                        <a:pt x="17" y="2"/>
                        <a:pt x="16" y="4"/>
                        <a:pt x="15" y="6"/>
                      </a:cubicBezTo>
                      <a:cubicBezTo>
                        <a:pt x="13" y="10"/>
                        <a:pt x="13" y="11"/>
                        <a:pt x="9" y="12"/>
                      </a:cubicBezTo>
                      <a:cubicBezTo>
                        <a:pt x="6" y="14"/>
                        <a:pt x="4" y="14"/>
                        <a:pt x="2" y="11"/>
                      </a:cubicBezTo>
                      <a:cubicBezTo>
                        <a:pt x="1" y="10"/>
                        <a:pt x="1" y="8"/>
                        <a:pt x="1" y="7"/>
                      </a:cubicBezTo>
                      <a:cubicBezTo>
                        <a:pt x="0" y="5"/>
                        <a:pt x="0" y="3"/>
                        <a:pt x="0" y="1"/>
                      </a:cubicBezTo>
                      <a:cubicBezTo>
                        <a:pt x="6" y="1"/>
                        <a:pt x="12" y="1"/>
                        <a:pt x="1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286"/>
                <p:cNvSpPr>
                  <a:spLocks/>
                </p:cNvSpPr>
                <p:nvPr/>
              </p:nvSpPr>
              <p:spPr bwMode="auto">
                <a:xfrm>
                  <a:off x="3959" y="1883"/>
                  <a:ext cx="16" cy="26"/>
                </a:xfrm>
                <a:custGeom>
                  <a:avLst/>
                  <a:gdLst>
                    <a:gd name="T0" fmla="*/ 6 w 7"/>
                    <a:gd name="T1" fmla="*/ 5 h 11"/>
                    <a:gd name="T2" fmla="*/ 4 w 7"/>
                    <a:gd name="T3" fmla="*/ 10 h 11"/>
                    <a:gd name="T4" fmla="*/ 0 w 7"/>
                    <a:gd name="T5" fmla="*/ 1 h 11"/>
                    <a:gd name="T6" fmla="*/ 3 w 7"/>
                    <a:gd name="T7" fmla="*/ 0 h 11"/>
                    <a:gd name="T8" fmla="*/ 6 w 7"/>
                    <a:gd name="T9" fmla="*/ 5 h 11"/>
                  </a:gdLst>
                  <a:ahLst/>
                  <a:cxnLst>
                    <a:cxn ang="0">
                      <a:pos x="T0" y="T1"/>
                    </a:cxn>
                    <a:cxn ang="0">
                      <a:pos x="T2" y="T3"/>
                    </a:cxn>
                    <a:cxn ang="0">
                      <a:pos x="T4" y="T5"/>
                    </a:cxn>
                    <a:cxn ang="0">
                      <a:pos x="T6" y="T7"/>
                    </a:cxn>
                    <a:cxn ang="0">
                      <a:pos x="T8" y="T9"/>
                    </a:cxn>
                  </a:cxnLst>
                  <a:rect l="0" t="0" r="r" b="b"/>
                  <a:pathLst>
                    <a:path w="7" h="11">
                      <a:moveTo>
                        <a:pt x="6" y="5"/>
                      </a:moveTo>
                      <a:cubicBezTo>
                        <a:pt x="6" y="7"/>
                        <a:pt x="7" y="11"/>
                        <a:pt x="4" y="10"/>
                      </a:cubicBezTo>
                      <a:cubicBezTo>
                        <a:pt x="1" y="9"/>
                        <a:pt x="0" y="4"/>
                        <a:pt x="0" y="1"/>
                      </a:cubicBezTo>
                      <a:cubicBezTo>
                        <a:pt x="1" y="1"/>
                        <a:pt x="2" y="1"/>
                        <a:pt x="3" y="0"/>
                      </a:cubicBezTo>
                      <a:cubicBezTo>
                        <a:pt x="4" y="2"/>
                        <a:pt x="5" y="4"/>
                        <a:pt x="6"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287"/>
                <p:cNvSpPr>
                  <a:spLocks/>
                </p:cNvSpPr>
                <p:nvPr/>
              </p:nvSpPr>
              <p:spPr bwMode="auto">
                <a:xfrm>
                  <a:off x="4162" y="582"/>
                  <a:ext cx="102" cy="88"/>
                </a:xfrm>
                <a:custGeom>
                  <a:avLst/>
                  <a:gdLst>
                    <a:gd name="T0" fmla="*/ 29 w 43"/>
                    <a:gd name="T1" fmla="*/ 5 h 37"/>
                    <a:gd name="T2" fmla="*/ 41 w 43"/>
                    <a:gd name="T3" fmla="*/ 37 h 37"/>
                    <a:gd name="T4" fmla="*/ 0 w 43"/>
                    <a:gd name="T5" fmla="*/ 16 h 37"/>
                    <a:gd name="T6" fmla="*/ 29 w 43"/>
                    <a:gd name="T7" fmla="*/ 5 h 37"/>
                  </a:gdLst>
                  <a:ahLst/>
                  <a:cxnLst>
                    <a:cxn ang="0">
                      <a:pos x="T0" y="T1"/>
                    </a:cxn>
                    <a:cxn ang="0">
                      <a:pos x="T2" y="T3"/>
                    </a:cxn>
                    <a:cxn ang="0">
                      <a:pos x="T4" y="T5"/>
                    </a:cxn>
                    <a:cxn ang="0">
                      <a:pos x="T6" y="T7"/>
                    </a:cxn>
                  </a:cxnLst>
                  <a:rect l="0" t="0" r="r" b="b"/>
                  <a:pathLst>
                    <a:path w="43" h="37">
                      <a:moveTo>
                        <a:pt x="29" y="5"/>
                      </a:moveTo>
                      <a:cubicBezTo>
                        <a:pt x="41" y="11"/>
                        <a:pt x="43" y="26"/>
                        <a:pt x="41" y="37"/>
                      </a:cubicBezTo>
                      <a:cubicBezTo>
                        <a:pt x="28" y="30"/>
                        <a:pt x="15" y="22"/>
                        <a:pt x="0" y="16"/>
                      </a:cubicBezTo>
                      <a:cubicBezTo>
                        <a:pt x="6" y="6"/>
                        <a:pt x="19" y="0"/>
                        <a:pt x="29"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288"/>
                <p:cNvSpPr>
                  <a:spLocks/>
                </p:cNvSpPr>
                <p:nvPr/>
              </p:nvSpPr>
              <p:spPr bwMode="auto">
                <a:xfrm>
                  <a:off x="4224" y="660"/>
                  <a:ext cx="36" cy="40"/>
                </a:xfrm>
                <a:custGeom>
                  <a:avLst/>
                  <a:gdLst>
                    <a:gd name="T0" fmla="*/ 15 w 15"/>
                    <a:gd name="T1" fmla="*/ 9 h 17"/>
                    <a:gd name="T2" fmla="*/ 1 w 15"/>
                    <a:gd name="T3" fmla="*/ 17 h 17"/>
                    <a:gd name="T4" fmla="*/ 0 w 15"/>
                    <a:gd name="T5" fmla="*/ 1 h 17"/>
                    <a:gd name="T6" fmla="*/ 0 w 15"/>
                    <a:gd name="T7" fmla="*/ 0 h 17"/>
                    <a:gd name="T8" fmla="*/ 15 w 15"/>
                    <a:gd name="T9" fmla="*/ 9 h 17"/>
                  </a:gdLst>
                  <a:ahLst/>
                  <a:cxnLst>
                    <a:cxn ang="0">
                      <a:pos x="T0" y="T1"/>
                    </a:cxn>
                    <a:cxn ang="0">
                      <a:pos x="T2" y="T3"/>
                    </a:cxn>
                    <a:cxn ang="0">
                      <a:pos x="T4" y="T5"/>
                    </a:cxn>
                    <a:cxn ang="0">
                      <a:pos x="T6" y="T7"/>
                    </a:cxn>
                    <a:cxn ang="0">
                      <a:pos x="T8" y="T9"/>
                    </a:cxn>
                  </a:cxnLst>
                  <a:rect l="0" t="0" r="r" b="b"/>
                  <a:pathLst>
                    <a:path w="15" h="17">
                      <a:moveTo>
                        <a:pt x="15" y="9"/>
                      </a:moveTo>
                      <a:cubicBezTo>
                        <a:pt x="10" y="10"/>
                        <a:pt x="5" y="13"/>
                        <a:pt x="1" y="17"/>
                      </a:cubicBezTo>
                      <a:cubicBezTo>
                        <a:pt x="2" y="12"/>
                        <a:pt x="3" y="6"/>
                        <a:pt x="0" y="1"/>
                      </a:cubicBezTo>
                      <a:cubicBezTo>
                        <a:pt x="0" y="1"/>
                        <a:pt x="0" y="1"/>
                        <a:pt x="0" y="0"/>
                      </a:cubicBezTo>
                      <a:cubicBezTo>
                        <a:pt x="5" y="3"/>
                        <a:pt x="10" y="6"/>
                        <a:pt x="15"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289"/>
                <p:cNvSpPr>
                  <a:spLocks/>
                </p:cNvSpPr>
                <p:nvPr/>
              </p:nvSpPr>
              <p:spPr bwMode="auto">
                <a:xfrm>
                  <a:off x="3634" y="1621"/>
                  <a:ext cx="391" cy="250"/>
                </a:xfrm>
                <a:custGeom>
                  <a:avLst/>
                  <a:gdLst>
                    <a:gd name="T0" fmla="*/ 159 w 165"/>
                    <a:gd name="T1" fmla="*/ 10 h 106"/>
                    <a:gd name="T2" fmla="*/ 151 w 165"/>
                    <a:gd name="T3" fmla="*/ 67 h 106"/>
                    <a:gd name="T4" fmla="*/ 106 w 165"/>
                    <a:gd name="T5" fmla="*/ 104 h 106"/>
                    <a:gd name="T6" fmla="*/ 81 w 165"/>
                    <a:gd name="T7" fmla="*/ 106 h 106"/>
                    <a:gd name="T8" fmla="*/ 46 w 165"/>
                    <a:gd name="T9" fmla="*/ 98 h 106"/>
                    <a:gd name="T10" fmla="*/ 6 w 165"/>
                    <a:gd name="T11" fmla="*/ 59 h 106"/>
                    <a:gd name="T12" fmla="*/ 4 w 165"/>
                    <a:gd name="T13" fmla="*/ 9 h 106"/>
                    <a:gd name="T14" fmla="*/ 7 w 165"/>
                    <a:gd name="T15" fmla="*/ 9 h 106"/>
                    <a:gd name="T16" fmla="*/ 12 w 165"/>
                    <a:gd name="T17" fmla="*/ 63 h 106"/>
                    <a:gd name="T18" fmla="*/ 55 w 165"/>
                    <a:gd name="T19" fmla="*/ 98 h 106"/>
                    <a:gd name="T20" fmla="*/ 110 w 165"/>
                    <a:gd name="T21" fmla="*/ 99 h 106"/>
                    <a:gd name="T22" fmla="*/ 150 w 165"/>
                    <a:gd name="T23" fmla="*/ 59 h 106"/>
                    <a:gd name="T24" fmla="*/ 152 w 165"/>
                    <a:gd name="T25" fmla="*/ 3 h 106"/>
                    <a:gd name="T26" fmla="*/ 156 w 165"/>
                    <a:gd name="T27" fmla="*/ 1 h 106"/>
                    <a:gd name="T28" fmla="*/ 157 w 165"/>
                    <a:gd name="T29" fmla="*/ 3 h 106"/>
                    <a:gd name="T30" fmla="*/ 161 w 165"/>
                    <a:gd name="T31" fmla="*/ 8 h 106"/>
                    <a:gd name="T32" fmla="*/ 159 w 165"/>
                    <a:gd name="T33" fmla="*/ 1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5" h="106">
                      <a:moveTo>
                        <a:pt x="159" y="10"/>
                      </a:moveTo>
                      <a:cubicBezTo>
                        <a:pt x="165" y="28"/>
                        <a:pt x="159" y="50"/>
                        <a:pt x="151" y="67"/>
                      </a:cubicBezTo>
                      <a:cubicBezTo>
                        <a:pt x="142" y="86"/>
                        <a:pt x="127" y="100"/>
                        <a:pt x="106" y="104"/>
                      </a:cubicBezTo>
                      <a:cubicBezTo>
                        <a:pt x="98" y="106"/>
                        <a:pt x="89" y="106"/>
                        <a:pt x="81" y="106"/>
                      </a:cubicBezTo>
                      <a:cubicBezTo>
                        <a:pt x="69" y="105"/>
                        <a:pt x="57" y="103"/>
                        <a:pt x="46" y="98"/>
                      </a:cubicBezTo>
                      <a:cubicBezTo>
                        <a:pt x="27" y="91"/>
                        <a:pt x="13" y="78"/>
                        <a:pt x="6" y="59"/>
                      </a:cubicBezTo>
                      <a:cubicBezTo>
                        <a:pt x="0" y="43"/>
                        <a:pt x="1" y="26"/>
                        <a:pt x="4" y="9"/>
                      </a:cubicBezTo>
                      <a:cubicBezTo>
                        <a:pt x="7" y="9"/>
                        <a:pt x="7" y="9"/>
                        <a:pt x="7" y="9"/>
                      </a:cubicBezTo>
                      <a:cubicBezTo>
                        <a:pt x="4" y="27"/>
                        <a:pt x="4" y="46"/>
                        <a:pt x="12" y="63"/>
                      </a:cubicBezTo>
                      <a:cubicBezTo>
                        <a:pt x="20" y="81"/>
                        <a:pt x="37" y="92"/>
                        <a:pt x="55" y="98"/>
                      </a:cubicBezTo>
                      <a:cubicBezTo>
                        <a:pt x="73" y="102"/>
                        <a:pt x="93" y="104"/>
                        <a:pt x="110" y="99"/>
                      </a:cubicBezTo>
                      <a:cubicBezTo>
                        <a:pt x="130" y="94"/>
                        <a:pt x="143" y="78"/>
                        <a:pt x="150" y="59"/>
                      </a:cubicBezTo>
                      <a:cubicBezTo>
                        <a:pt x="157" y="41"/>
                        <a:pt x="160" y="21"/>
                        <a:pt x="152" y="3"/>
                      </a:cubicBezTo>
                      <a:cubicBezTo>
                        <a:pt x="151" y="1"/>
                        <a:pt x="155" y="0"/>
                        <a:pt x="156" y="1"/>
                      </a:cubicBezTo>
                      <a:cubicBezTo>
                        <a:pt x="156" y="2"/>
                        <a:pt x="156" y="3"/>
                        <a:pt x="157" y="3"/>
                      </a:cubicBezTo>
                      <a:cubicBezTo>
                        <a:pt x="158" y="5"/>
                        <a:pt x="160" y="6"/>
                        <a:pt x="161" y="8"/>
                      </a:cubicBezTo>
                      <a:lnTo>
                        <a:pt x="159" y="10"/>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290"/>
                <p:cNvSpPr>
                  <a:spLocks/>
                </p:cNvSpPr>
                <p:nvPr/>
              </p:nvSpPr>
              <p:spPr bwMode="auto">
                <a:xfrm>
                  <a:off x="4058" y="1337"/>
                  <a:ext cx="36" cy="16"/>
                </a:xfrm>
                <a:custGeom>
                  <a:avLst/>
                  <a:gdLst>
                    <a:gd name="T0" fmla="*/ 15 w 15"/>
                    <a:gd name="T1" fmla="*/ 3 h 7"/>
                    <a:gd name="T2" fmla="*/ 14 w 15"/>
                    <a:gd name="T3" fmla="*/ 3 h 7"/>
                    <a:gd name="T4" fmla="*/ 10 w 15"/>
                    <a:gd name="T5" fmla="*/ 7 h 7"/>
                    <a:gd name="T6" fmla="*/ 10 w 15"/>
                    <a:gd name="T7" fmla="*/ 7 h 7"/>
                    <a:gd name="T8" fmla="*/ 0 w 15"/>
                    <a:gd name="T9" fmla="*/ 2 h 7"/>
                    <a:gd name="T10" fmla="*/ 7 w 15"/>
                    <a:gd name="T11" fmla="*/ 0 h 7"/>
                    <a:gd name="T12" fmla="*/ 15 w 15"/>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15" h="7">
                      <a:moveTo>
                        <a:pt x="15" y="3"/>
                      </a:moveTo>
                      <a:cubicBezTo>
                        <a:pt x="14" y="3"/>
                        <a:pt x="14" y="3"/>
                        <a:pt x="14" y="3"/>
                      </a:cubicBezTo>
                      <a:cubicBezTo>
                        <a:pt x="13" y="4"/>
                        <a:pt x="11" y="6"/>
                        <a:pt x="10" y="7"/>
                      </a:cubicBezTo>
                      <a:cubicBezTo>
                        <a:pt x="10" y="7"/>
                        <a:pt x="10" y="7"/>
                        <a:pt x="10" y="7"/>
                      </a:cubicBezTo>
                      <a:cubicBezTo>
                        <a:pt x="7" y="6"/>
                        <a:pt x="3" y="4"/>
                        <a:pt x="0" y="2"/>
                      </a:cubicBezTo>
                      <a:cubicBezTo>
                        <a:pt x="2" y="2"/>
                        <a:pt x="5" y="1"/>
                        <a:pt x="7" y="0"/>
                      </a:cubicBezTo>
                      <a:cubicBezTo>
                        <a:pt x="9" y="1"/>
                        <a:pt x="12" y="2"/>
                        <a:pt x="15"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291"/>
                <p:cNvSpPr>
                  <a:spLocks/>
                </p:cNvSpPr>
                <p:nvPr/>
              </p:nvSpPr>
              <p:spPr bwMode="auto">
                <a:xfrm>
                  <a:off x="4072" y="1299"/>
                  <a:ext cx="29" cy="16"/>
                </a:xfrm>
                <a:custGeom>
                  <a:avLst/>
                  <a:gdLst>
                    <a:gd name="T0" fmla="*/ 1 w 12"/>
                    <a:gd name="T1" fmla="*/ 0 h 7"/>
                    <a:gd name="T2" fmla="*/ 12 w 12"/>
                    <a:gd name="T3" fmla="*/ 3 h 7"/>
                    <a:gd name="T4" fmla="*/ 11 w 12"/>
                    <a:gd name="T5" fmla="*/ 7 h 7"/>
                    <a:gd name="T6" fmla="*/ 0 w 12"/>
                    <a:gd name="T7" fmla="*/ 4 h 7"/>
                    <a:gd name="T8" fmla="*/ 1 w 12"/>
                    <a:gd name="T9" fmla="*/ 0 h 7"/>
                  </a:gdLst>
                  <a:ahLst/>
                  <a:cxnLst>
                    <a:cxn ang="0">
                      <a:pos x="T0" y="T1"/>
                    </a:cxn>
                    <a:cxn ang="0">
                      <a:pos x="T2" y="T3"/>
                    </a:cxn>
                    <a:cxn ang="0">
                      <a:pos x="T4" y="T5"/>
                    </a:cxn>
                    <a:cxn ang="0">
                      <a:pos x="T6" y="T7"/>
                    </a:cxn>
                    <a:cxn ang="0">
                      <a:pos x="T8" y="T9"/>
                    </a:cxn>
                  </a:cxnLst>
                  <a:rect l="0" t="0" r="r" b="b"/>
                  <a:pathLst>
                    <a:path w="12" h="7">
                      <a:moveTo>
                        <a:pt x="1" y="0"/>
                      </a:moveTo>
                      <a:cubicBezTo>
                        <a:pt x="5" y="1"/>
                        <a:pt x="8" y="2"/>
                        <a:pt x="12" y="3"/>
                      </a:cubicBezTo>
                      <a:cubicBezTo>
                        <a:pt x="12" y="4"/>
                        <a:pt x="11" y="5"/>
                        <a:pt x="11" y="7"/>
                      </a:cubicBezTo>
                      <a:cubicBezTo>
                        <a:pt x="8" y="6"/>
                        <a:pt x="4" y="5"/>
                        <a:pt x="0" y="4"/>
                      </a:cubicBezTo>
                      <a:cubicBezTo>
                        <a:pt x="1" y="3"/>
                        <a:pt x="1" y="1"/>
                        <a:pt x="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292"/>
                <p:cNvSpPr>
                  <a:spLocks/>
                </p:cNvSpPr>
                <p:nvPr/>
              </p:nvSpPr>
              <p:spPr bwMode="auto">
                <a:xfrm>
                  <a:off x="4004" y="1564"/>
                  <a:ext cx="33" cy="40"/>
                </a:xfrm>
                <a:custGeom>
                  <a:avLst/>
                  <a:gdLst>
                    <a:gd name="T0" fmla="*/ 14 w 14"/>
                    <a:gd name="T1" fmla="*/ 6 h 17"/>
                    <a:gd name="T2" fmla="*/ 13 w 14"/>
                    <a:gd name="T3" fmla="*/ 7 h 17"/>
                    <a:gd name="T4" fmla="*/ 10 w 14"/>
                    <a:gd name="T5" fmla="*/ 12 h 17"/>
                    <a:gd name="T6" fmla="*/ 8 w 14"/>
                    <a:gd name="T7" fmla="*/ 17 h 17"/>
                    <a:gd name="T8" fmla="*/ 3 w 14"/>
                    <a:gd name="T9" fmla="*/ 12 h 17"/>
                    <a:gd name="T10" fmla="*/ 0 w 14"/>
                    <a:gd name="T11" fmla="*/ 9 h 17"/>
                    <a:gd name="T12" fmla="*/ 2 w 14"/>
                    <a:gd name="T13" fmla="*/ 4 h 17"/>
                    <a:gd name="T14" fmla="*/ 7 w 14"/>
                    <a:gd name="T15" fmla="*/ 0 h 17"/>
                    <a:gd name="T16" fmla="*/ 7 w 14"/>
                    <a:gd name="T17" fmla="*/ 0 h 17"/>
                    <a:gd name="T18" fmla="*/ 8 w 14"/>
                    <a:gd name="T19" fmla="*/ 1 h 17"/>
                    <a:gd name="T20" fmla="*/ 14 w 14"/>
                    <a:gd name="T2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7">
                      <a:moveTo>
                        <a:pt x="14" y="6"/>
                      </a:moveTo>
                      <a:cubicBezTo>
                        <a:pt x="13" y="6"/>
                        <a:pt x="13" y="7"/>
                        <a:pt x="13" y="7"/>
                      </a:cubicBezTo>
                      <a:cubicBezTo>
                        <a:pt x="12" y="9"/>
                        <a:pt x="11" y="11"/>
                        <a:pt x="10" y="12"/>
                      </a:cubicBezTo>
                      <a:cubicBezTo>
                        <a:pt x="10" y="14"/>
                        <a:pt x="9" y="15"/>
                        <a:pt x="8" y="17"/>
                      </a:cubicBezTo>
                      <a:cubicBezTo>
                        <a:pt x="7" y="15"/>
                        <a:pt x="5" y="14"/>
                        <a:pt x="3" y="12"/>
                      </a:cubicBezTo>
                      <a:cubicBezTo>
                        <a:pt x="2" y="11"/>
                        <a:pt x="1" y="10"/>
                        <a:pt x="0" y="9"/>
                      </a:cubicBezTo>
                      <a:cubicBezTo>
                        <a:pt x="1" y="7"/>
                        <a:pt x="1" y="6"/>
                        <a:pt x="2" y="4"/>
                      </a:cubicBezTo>
                      <a:cubicBezTo>
                        <a:pt x="3" y="2"/>
                        <a:pt x="5" y="1"/>
                        <a:pt x="7" y="0"/>
                      </a:cubicBezTo>
                      <a:cubicBezTo>
                        <a:pt x="7" y="0"/>
                        <a:pt x="7" y="0"/>
                        <a:pt x="7" y="0"/>
                      </a:cubicBezTo>
                      <a:cubicBezTo>
                        <a:pt x="7" y="0"/>
                        <a:pt x="8" y="0"/>
                        <a:pt x="8" y="1"/>
                      </a:cubicBezTo>
                      <a:cubicBezTo>
                        <a:pt x="10" y="3"/>
                        <a:pt x="12" y="4"/>
                        <a:pt x="14"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293"/>
                <p:cNvSpPr>
                  <a:spLocks/>
                </p:cNvSpPr>
                <p:nvPr/>
              </p:nvSpPr>
              <p:spPr bwMode="auto">
                <a:xfrm>
                  <a:off x="3776" y="2080"/>
                  <a:ext cx="116" cy="186"/>
                </a:xfrm>
                <a:custGeom>
                  <a:avLst/>
                  <a:gdLst>
                    <a:gd name="T0" fmla="*/ 47 w 49"/>
                    <a:gd name="T1" fmla="*/ 55 h 79"/>
                    <a:gd name="T2" fmla="*/ 18 w 49"/>
                    <a:gd name="T3" fmla="*/ 76 h 79"/>
                    <a:gd name="T4" fmla="*/ 2 w 49"/>
                    <a:gd name="T5" fmla="*/ 41 h 79"/>
                    <a:gd name="T6" fmla="*/ 17 w 49"/>
                    <a:gd name="T7" fmla="*/ 1 h 79"/>
                    <a:gd name="T8" fmla="*/ 17 w 49"/>
                    <a:gd name="T9" fmla="*/ 1 h 79"/>
                    <a:gd name="T10" fmla="*/ 18 w 49"/>
                    <a:gd name="T11" fmla="*/ 0 h 79"/>
                    <a:gd name="T12" fmla="*/ 9 w 49"/>
                    <a:gd name="T13" fmla="*/ 40 h 79"/>
                    <a:gd name="T14" fmla="*/ 25 w 49"/>
                    <a:gd name="T15" fmla="*/ 68 h 79"/>
                    <a:gd name="T16" fmla="*/ 44 w 49"/>
                    <a:gd name="T17" fmla="*/ 32 h 79"/>
                    <a:gd name="T18" fmla="*/ 43 w 49"/>
                    <a:gd name="T19" fmla="*/ 26 h 79"/>
                    <a:gd name="T20" fmla="*/ 46 w 49"/>
                    <a:gd name="T21" fmla="*/ 33 h 79"/>
                    <a:gd name="T22" fmla="*/ 47 w 49"/>
                    <a:gd name="T23"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79">
                      <a:moveTo>
                        <a:pt x="47" y="55"/>
                      </a:moveTo>
                      <a:cubicBezTo>
                        <a:pt x="45" y="68"/>
                        <a:pt x="33" y="79"/>
                        <a:pt x="18" y="76"/>
                      </a:cubicBezTo>
                      <a:cubicBezTo>
                        <a:pt x="3" y="72"/>
                        <a:pt x="0" y="55"/>
                        <a:pt x="2" y="41"/>
                      </a:cubicBezTo>
                      <a:cubicBezTo>
                        <a:pt x="5" y="27"/>
                        <a:pt x="13" y="14"/>
                        <a:pt x="17" y="1"/>
                      </a:cubicBezTo>
                      <a:cubicBezTo>
                        <a:pt x="17" y="1"/>
                        <a:pt x="17" y="1"/>
                        <a:pt x="17" y="1"/>
                      </a:cubicBezTo>
                      <a:cubicBezTo>
                        <a:pt x="18" y="0"/>
                        <a:pt x="18" y="0"/>
                        <a:pt x="18" y="0"/>
                      </a:cubicBezTo>
                      <a:cubicBezTo>
                        <a:pt x="13" y="13"/>
                        <a:pt x="10" y="26"/>
                        <a:pt x="9" y="40"/>
                      </a:cubicBezTo>
                      <a:cubicBezTo>
                        <a:pt x="7" y="51"/>
                        <a:pt x="10" y="70"/>
                        <a:pt x="25" y="68"/>
                      </a:cubicBezTo>
                      <a:cubicBezTo>
                        <a:pt x="40" y="66"/>
                        <a:pt x="44" y="44"/>
                        <a:pt x="44" y="32"/>
                      </a:cubicBezTo>
                      <a:cubicBezTo>
                        <a:pt x="44" y="30"/>
                        <a:pt x="44" y="28"/>
                        <a:pt x="43" y="26"/>
                      </a:cubicBezTo>
                      <a:cubicBezTo>
                        <a:pt x="44" y="28"/>
                        <a:pt x="45" y="31"/>
                        <a:pt x="46" y="33"/>
                      </a:cubicBezTo>
                      <a:cubicBezTo>
                        <a:pt x="48" y="40"/>
                        <a:pt x="49" y="48"/>
                        <a:pt x="47" y="55"/>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294"/>
                <p:cNvSpPr>
                  <a:spLocks/>
                </p:cNvSpPr>
                <p:nvPr/>
              </p:nvSpPr>
              <p:spPr bwMode="auto">
                <a:xfrm>
                  <a:off x="4115" y="1062"/>
                  <a:ext cx="26" cy="36"/>
                </a:xfrm>
                <a:custGeom>
                  <a:avLst/>
                  <a:gdLst>
                    <a:gd name="T0" fmla="*/ 11 w 11"/>
                    <a:gd name="T1" fmla="*/ 4 h 15"/>
                    <a:gd name="T2" fmla="*/ 11 w 11"/>
                    <a:gd name="T3" fmla="*/ 10 h 15"/>
                    <a:gd name="T4" fmla="*/ 1 w 11"/>
                    <a:gd name="T5" fmla="*/ 15 h 15"/>
                    <a:gd name="T6" fmla="*/ 0 w 11"/>
                    <a:gd name="T7" fmla="*/ 9 h 15"/>
                    <a:gd name="T8" fmla="*/ 0 w 11"/>
                    <a:gd name="T9" fmla="*/ 6 h 15"/>
                    <a:gd name="T10" fmla="*/ 10 w 11"/>
                    <a:gd name="T11" fmla="*/ 0 h 15"/>
                    <a:gd name="T12" fmla="*/ 11 w 11"/>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1" h="15">
                      <a:moveTo>
                        <a:pt x="11" y="4"/>
                      </a:moveTo>
                      <a:cubicBezTo>
                        <a:pt x="11" y="6"/>
                        <a:pt x="11" y="8"/>
                        <a:pt x="11" y="10"/>
                      </a:cubicBezTo>
                      <a:cubicBezTo>
                        <a:pt x="8" y="12"/>
                        <a:pt x="4" y="13"/>
                        <a:pt x="1" y="15"/>
                      </a:cubicBezTo>
                      <a:cubicBezTo>
                        <a:pt x="1" y="13"/>
                        <a:pt x="1" y="11"/>
                        <a:pt x="0" y="9"/>
                      </a:cubicBezTo>
                      <a:cubicBezTo>
                        <a:pt x="0" y="8"/>
                        <a:pt x="0" y="7"/>
                        <a:pt x="0" y="6"/>
                      </a:cubicBezTo>
                      <a:cubicBezTo>
                        <a:pt x="3" y="4"/>
                        <a:pt x="7" y="2"/>
                        <a:pt x="10" y="0"/>
                      </a:cubicBezTo>
                      <a:cubicBezTo>
                        <a:pt x="11" y="1"/>
                        <a:pt x="11" y="3"/>
                        <a:pt x="11"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295"/>
                <p:cNvSpPr>
                  <a:spLocks/>
                </p:cNvSpPr>
                <p:nvPr/>
              </p:nvSpPr>
              <p:spPr bwMode="auto">
                <a:xfrm>
                  <a:off x="4172" y="525"/>
                  <a:ext cx="92" cy="69"/>
                </a:xfrm>
                <a:custGeom>
                  <a:avLst/>
                  <a:gdLst>
                    <a:gd name="T0" fmla="*/ 29 w 39"/>
                    <a:gd name="T1" fmla="*/ 0 h 29"/>
                    <a:gd name="T2" fmla="*/ 33 w 39"/>
                    <a:gd name="T3" fmla="*/ 29 h 29"/>
                    <a:gd name="T4" fmla="*/ 33 w 39"/>
                    <a:gd name="T5" fmla="*/ 29 h 29"/>
                    <a:gd name="T6" fmla="*/ 26 w 39"/>
                    <a:gd name="T7" fmla="*/ 25 h 29"/>
                    <a:gd name="T8" fmla="*/ 0 w 39"/>
                    <a:gd name="T9" fmla="*/ 29 h 29"/>
                    <a:gd name="T10" fmla="*/ 29 w 39"/>
                    <a:gd name="T11" fmla="*/ 0 h 29"/>
                  </a:gdLst>
                  <a:ahLst/>
                  <a:cxnLst>
                    <a:cxn ang="0">
                      <a:pos x="T0" y="T1"/>
                    </a:cxn>
                    <a:cxn ang="0">
                      <a:pos x="T2" y="T3"/>
                    </a:cxn>
                    <a:cxn ang="0">
                      <a:pos x="T4" y="T5"/>
                    </a:cxn>
                    <a:cxn ang="0">
                      <a:pos x="T6" y="T7"/>
                    </a:cxn>
                    <a:cxn ang="0">
                      <a:pos x="T8" y="T9"/>
                    </a:cxn>
                    <a:cxn ang="0">
                      <a:pos x="T10" y="T11"/>
                    </a:cxn>
                  </a:cxnLst>
                  <a:rect l="0" t="0" r="r" b="b"/>
                  <a:pathLst>
                    <a:path w="39" h="29">
                      <a:moveTo>
                        <a:pt x="29" y="0"/>
                      </a:moveTo>
                      <a:cubicBezTo>
                        <a:pt x="39" y="5"/>
                        <a:pt x="36" y="20"/>
                        <a:pt x="33" y="29"/>
                      </a:cubicBezTo>
                      <a:cubicBezTo>
                        <a:pt x="33" y="29"/>
                        <a:pt x="33" y="29"/>
                        <a:pt x="33" y="29"/>
                      </a:cubicBezTo>
                      <a:cubicBezTo>
                        <a:pt x="31" y="27"/>
                        <a:pt x="29" y="26"/>
                        <a:pt x="26" y="25"/>
                      </a:cubicBezTo>
                      <a:cubicBezTo>
                        <a:pt x="17" y="21"/>
                        <a:pt x="7" y="23"/>
                        <a:pt x="0" y="29"/>
                      </a:cubicBezTo>
                      <a:cubicBezTo>
                        <a:pt x="8" y="17"/>
                        <a:pt x="17" y="7"/>
                        <a:pt x="2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296"/>
                <p:cNvSpPr>
                  <a:spLocks/>
                </p:cNvSpPr>
                <p:nvPr/>
              </p:nvSpPr>
              <p:spPr bwMode="auto">
                <a:xfrm>
                  <a:off x="4146" y="885"/>
                  <a:ext cx="35" cy="38"/>
                </a:xfrm>
                <a:custGeom>
                  <a:avLst/>
                  <a:gdLst>
                    <a:gd name="T0" fmla="*/ 15 w 15"/>
                    <a:gd name="T1" fmla="*/ 3 h 16"/>
                    <a:gd name="T2" fmla="*/ 11 w 15"/>
                    <a:gd name="T3" fmla="*/ 16 h 16"/>
                    <a:gd name="T4" fmla="*/ 0 w 15"/>
                    <a:gd name="T5" fmla="*/ 11 h 16"/>
                    <a:gd name="T6" fmla="*/ 3 w 15"/>
                    <a:gd name="T7" fmla="*/ 0 h 16"/>
                    <a:gd name="T8" fmla="*/ 4 w 15"/>
                    <a:gd name="T9" fmla="*/ 0 h 16"/>
                    <a:gd name="T10" fmla="*/ 4 w 15"/>
                    <a:gd name="T11" fmla="*/ 0 h 16"/>
                    <a:gd name="T12" fmla="*/ 10 w 15"/>
                    <a:gd name="T13" fmla="*/ 2 h 16"/>
                    <a:gd name="T14" fmla="*/ 15 w 15"/>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5" y="3"/>
                      </a:moveTo>
                      <a:cubicBezTo>
                        <a:pt x="14" y="7"/>
                        <a:pt x="13" y="11"/>
                        <a:pt x="11" y="16"/>
                      </a:cubicBezTo>
                      <a:cubicBezTo>
                        <a:pt x="8" y="14"/>
                        <a:pt x="4" y="12"/>
                        <a:pt x="0" y="11"/>
                      </a:cubicBezTo>
                      <a:cubicBezTo>
                        <a:pt x="1" y="7"/>
                        <a:pt x="2" y="3"/>
                        <a:pt x="3" y="0"/>
                      </a:cubicBezTo>
                      <a:cubicBezTo>
                        <a:pt x="4" y="0"/>
                        <a:pt x="4" y="0"/>
                        <a:pt x="4" y="0"/>
                      </a:cubicBezTo>
                      <a:cubicBezTo>
                        <a:pt x="4" y="0"/>
                        <a:pt x="4" y="0"/>
                        <a:pt x="4" y="0"/>
                      </a:cubicBezTo>
                      <a:cubicBezTo>
                        <a:pt x="6" y="2"/>
                        <a:pt x="8" y="2"/>
                        <a:pt x="10" y="2"/>
                      </a:cubicBezTo>
                      <a:cubicBezTo>
                        <a:pt x="12" y="2"/>
                        <a:pt x="14" y="3"/>
                        <a:pt x="15"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297"/>
                <p:cNvSpPr>
                  <a:spLocks/>
                </p:cNvSpPr>
                <p:nvPr/>
              </p:nvSpPr>
              <p:spPr bwMode="auto">
                <a:xfrm>
                  <a:off x="4281" y="251"/>
                  <a:ext cx="45" cy="38"/>
                </a:xfrm>
                <a:custGeom>
                  <a:avLst/>
                  <a:gdLst>
                    <a:gd name="T0" fmla="*/ 0 w 19"/>
                    <a:gd name="T1" fmla="*/ 6 h 16"/>
                    <a:gd name="T2" fmla="*/ 15 w 19"/>
                    <a:gd name="T3" fmla="*/ 16 h 16"/>
                    <a:gd name="T4" fmla="*/ 0 w 19"/>
                    <a:gd name="T5" fmla="*/ 7 h 16"/>
                    <a:gd name="T6" fmla="*/ 0 w 19"/>
                    <a:gd name="T7" fmla="*/ 6 h 16"/>
                  </a:gdLst>
                  <a:ahLst/>
                  <a:cxnLst>
                    <a:cxn ang="0">
                      <a:pos x="T0" y="T1"/>
                    </a:cxn>
                    <a:cxn ang="0">
                      <a:pos x="T2" y="T3"/>
                    </a:cxn>
                    <a:cxn ang="0">
                      <a:pos x="T4" y="T5"/>
                    </a:cxn>
                    <a:cxn ang="0">
                      <a:pos x="T6" y="T7"/>
                    </a:cxn>
                  </a:cxnLst>
                  <a:rect l="0" t="0" r="r" b="b"/>
                  <a:pathLst>
                    <a:path w="19" h="16">
                      <a:moveTo>
                        <a:pt x="0" y="6"/>
                      </a:moveTo>
                      <a:cubicBezTo>
                        <a:pt x="8" y="0"/>
                        <a:pt x="19" y="6"/>
                        <a:pt x="15" y="16"/>
                      </a:cubicBezTo>
                      <a:cubicBezTo>
                        <a:pt x="11" y="12"/>
                        <a:pt x="5" y="9"/>
                        <a:pt x="0" y="7"/>
                      </a:cubicBezTo>
                      <a:cubicBezTo>
                        <a:pt x="0" y="6"/>
                        <a:pt x="0" y="6"/>
                        <a:pt x="0"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298"/>
                <p:cNvSpPr>
                  <a:spLocks/>
                </p:cNvSpPr>
                <p:nvPr/>
              </p:nvSpPr>
              <p:spPr bwMode="auto">
                <a:xfrm>
                  <a:off x="4153" y="854"/>
                  <a:ext cx="33" cy="31"/>
                </a:xfrm>
                <a:custGeom>
                  <a:avLst/>
                  <a:gdLst>
                    <a:gd name="T0" fmla="*/ 14 w 14"/>
                    <a:gd name="T1" fmla="*/ 2 h 13"/>
                    <a:gd name="T2" fmla="*/ 13 w 14"/>
                    <a:gd name="T3" fmla="*/ 13 h 13"/>
                    <a:gd name="T4" fmla="*/ 7 w 14"/>
                    <a:gd name="T5" fmla="*/ 12 h 13"/>
                    <a:gd name="T6" fmla="*/ 1 w 14"/>
                    <a:gd name="T7" fmla="*/ 12 h 13"/>
                    <a:gd name="T8" fmla="*/ 1 w 14"/>
                    <a:gd name="T9" fmla="*/ 13 h 13"/>
                    <a:gd name="T10" fmla="*/ 0 w 14"/>
                    <a:gd name="T11" fmla="*/ 13 h 13"/>
                    <a:gd name="T12" fmla="*/ 0 w 14"/>
                    <a:gd name="T13" fmla="*/ 0 h 13"/>
                    <a:gd name="T14" fmla="*/ 0 w 14"/>
                    <a:gd name="T15" fmla="*/ 0 h 13"/>
                    <a:gd name="T16" fmla="*/ 9 w 14"/>
                    <a:gd name="T17" fmla="*/ 1 h 13"/>
                    <a:gd name="T18" fmla="*/ 14 w 14"/>
                    <a:gd name="T1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3">
                      <a:moveTo>
                        <a:pt x="14" y="2"/>
                      </a:moveTo>
                      <a:cubicBezTo>
                        <a:pt x="14" y="5"/>
                        <a:pt x="14" y="9"/>
                        <a:pt x="13" y="13"/>
                      </a:cubicBezTo>
                      <a:cubicBezTo>
                        <a:pt x="11" y="13"/>
                        <a:pt x="9" y="12"/>
                        <a:pt x="7" y="12"/>
                      </a:cubicBezTo>
                      <a:cubicBezTo>
                        <a:pt x="5" y="12"/>
                        <a:pt x="3" y="11"/>
                        <a:pt x="1" y="12"/>
                      </a:cubicBezTo>
                      <a:cubicBezTo>
                        <a:pt x="1" y="12"/>
                        <a:pt x="1" y="13"/>
                        <a:pt x="1" y="13"/>
                      </a:cubicBezTo>
                      <a:cubicBezTo>
                        <a:pt x="0" y="13"/>
                        <a:pt x="0" y="13"/>
                        <a:pt x="0" y="13"/>
                      </a:cubicBezTo>
                      <a:cubicBezTo>
                        <a:pt x="1" y="8"/>
                        <a:pt x="1" y="4"/>
                        <a:pt x="0" y="0"/>
                      </a:cubicBezTo>
                      <a:cubicBezTo>
                        <a:pt x="0" y="0"/>
                        <a:pt x="0" y="0"/>
                        <a:pt x="0" y="0"/>
                      </a:cubicBezTo>
                      <a:cubicBezTo>
                        <a:pt x="3" y="0"/>
                        <a:pt x="6" y="1"/>
                        <a:pt x="9" y="1"/>
                      </a:cubicBezTo>
                      <a:cubicBezTo>
                        <a:pt x="10" y="1"/>
                        <a:pt x="12" y="2"/>
                        <a:pt x="14"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99"/>
                <p:cNvSpPr>
                  <a:spLocks/>
                </p:cNvSpPr>
                <p:nvPr/>
              </p:nvSpPr>
              <p:spPr bwMode="auto">
                <a:xfrm>
                  <a:off x="4129" y="916"/>
                  <a:ext cx="43" cy="37"/>
                </a:xfrm>
                <a:custGeom>
                  <a:avLst/>
                  <a:gdLst>
                    <a:gd name="T0" fmla="*/ 18 w 18"/>
                    <a:gd name="T1" fmla="*/ 5 h 16"/>
                    <a:gd name="T2" fmla="*/ 12 w 18"/>
                    <a:gd name="T3" fmla="*/ 16 h 16"/>
                    <a:gd name="T4" fmla="*/ 12 w 18"/>
                    <a:gd name="T5" fmla="*/ 16 h 16"/>
                    <a:gd name="T6" fmla="*/ 0 w 18"/>
                    <a:gd name="T7" fmla="*/ 12 h 16"/>
                    <a:gd name="T8" fmla="*/ 6 w 18"/>
                    <a:gd name="T9" fmla="*/ 0 h 16"/>
                    <a:gd name="T10" fmla="*/ 18 w 18"/>
                    <a:gd name="T11" fmla="*/ 5 h 16"/>
                  </a:gdLst>
                  <a:ahLst/>
                  <a:cxnLst>
                    <a:cxn ang="0">
                      <a:pos x="T0" y="T1"/>
                    </a:cxn>
                    <a:cxn ang="0">
                      <a:pos x="T2" y="T3"/>
                    </a:cxn>
                    <a:cxn ang="0">
                      <a:pos x="T4" y="T5"/>
                    </a:cxn>
                    <a:cxn ang="0">
                      <a:pos x="T6" y="T7"/>
                    </a:cxn>
                    <a:cxn ang="0">
                      <a:pos x="T8" y="T9"/>
                    </a:cxn>
                    <a:cxn ang="0">
                      <a:pos x="T10" y="T11"/>
                    </a:cxn>
                  </a:cxnLst>
                  <a:rect l="0" t="0" r="r" b="b"/>
                  <a:pathLst>
                    <a:path w="18" h="16">
                      <a:moveTo>
                        <a:pt x="18" y="5"/>
                      </a:moveTo>
                      <a:cubicBezTo>
                        <a:pt x="16" y="9"/>
                        <a:pt x="14" y="13"/>
                        <a:pt x="12" y="16"/>
                      </a:cubicBezTo>
                      <a:cubicBezTo>
                        <a:pt x="12" y="16"/>
                        <a:pt x="12" y="16"/>
                        <a:pt x="12" y="16"/>
                      </a:cubicBezTo>
                      <a:cubicBezTo>
                        <a:pt x="8" y="15"/>
                        <a:pt x="4" y="14"/>
                        <a:pt x="0" y="12"/>
                      </a:cubicBezTo>
                      <a:cubicBezTo>
                        <a:pt x="3" y="8"/>
                        <a:pt x="5" y="4"/>
                        <a:pt x="6" y="0"/>
                      </a:cubicBezTo>
                      <a:cubicBezTo>
                        <a:pt x="10" y="2"/>
                        <a:pt x="14" y="4"/>
                        <a:pt x="18"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300"/>
                <p:cNvSpPr>
                  <a:spLocks/>
                </p:cNvSpPr>
                <p:nvPr/>
              </p:nvSpPr>
              <p:spPr bwMode="auto">
                <a:xfrm>
                  <a:off x="3982" y="1535"/>
                  <a:ext cx="36" cy="45"/>
                </a:xfrm>
                <a:custGeom>
                  <a:avLst/>
                  <a:gdLst>
                    <a:gd name="T0" fmla="*/ 15 w 15"/>
                    <a:gd name="T1" fmla="*/ 11 h 19"/>
                    <a:gd name="T2" fmla="*/ 14 w 15"/>
                    <a:gd name="T3" fmla="*/ 11 h 19"/>
                    <a:gd name="T4" fmla="*/ 10 w 15"/>
                    <a:gd name="T5" fmla="*/ 15 h 19"/>
                    <a:gd name="T6" fmla="*/ 7 w 15"/>
                    <a:gd name="T7" fmla="*/ 19 h 19"/>
                    <a:gd name="T8" fmla="*/ 0 w 15"/>
                    <a:gd name="T9" fmla="*/ 10 h 19"/>
                    <a:gd name="T10" fmla="*/ 3 w 15"/>
                    <a:gd name="T11" fmla="*/ 4 h 19"/>
                    <a:gd name="T12" fmla="*/ 6 w 15"/>
                    <a:gd name="T13" fmla="*/ 0 h 19"/>
                    <a:gd name="T14" fmla="*/ 15 w 15"/>
                    <a:gd name="T15" fmla="*/ 11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9">
                      <a:moveTo>
                        <a:pt x="15" y="11"/>
                      </a:moveTo>
                      <a:cubicBezTo>
                        <a:pt x="15" y="11"/>
                        <a:pt x="15" y="11"/>
                        <a:pt x="14" y="11"/>
                      </a:cubicBezTo>
                      <a:cubicBezTo>
                        <a:pt x="13" y="12"/>
                        <a:pt x="11" y="13"/>
                        <a:pt x="10" y="15"/>
                      </a:cubicBezTo>
                      <a:cubicBezTo>
                        <a:pt x="9" y="16"/>
                        <a:pt x="8" y="17"/>
                        <a:pt x="7" y="19"/>
                      </a:cubicBezTo>
                      <a:cubicBezTo>
                        <a:pt x="5" y="16"/>
                        <a:pt x="2" y="13"/>
                        <a:pt x="0" y="10"/>
                      </a:cubicBezTo>
                      <a:cubicBezTo>
                        <a:pt x="1" y="8"/>
                        <a:pt x="2" y="6"/>
                        <a:pt x="3" y="4"/>
                      </a:cubicBezTo>
                      <a:cubicBezTo>
                        <a:pt x="4" y="3"/>
                        <a:pt x="5" y="2"/>
                        <a:pt x="6" y="0"/>
                      </a:cubicBezTo>
                      <a:cubicBezTo>
                        <a:pt x="9" y="4"/>
                        <a:pt x="12" y="7"/>
                        <a:pt x="15"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301"/>
                <p:cNvSpPr>
                  <a:spLocks/>
                </p:cNvSpPr>
                <p:nvPr/>
              </p:nvSpPr>
              <p:spPr bwMode="auto">
                <a:xfrm>
                  <a:off x="4072" y="305"/>
                  <a:ext cx="259" cy="161"/>
                </a:xfrm>
                <a:custGeom>
                  <a:avLst/>
                  <a:gdLst>
                    <a:gd name="T0" fmla="*/ 65 w 109"/>
                    <a:gd name="T1" fmla="*/ 7 h 68"/>
                    <a:gd name="T2" fmla="*/ 109 w 109"/>
                    <a:gd name="T3" fmla="*/ 50 h 68"/>
                    <a:gd name="T4" fmla="*/ 79 w 109"/>
                    <a:gd name="T5" fmla="*/ 57 h 68"/>
                    <a:gd name="T6" fmla="*/ 57 w 109"/>
                    <a:gd name="T7" fmla="*/ 68 h 68"/>
                    <a:gd name="T8" fmla="*/ 71 w 109"/>
                    <a:gd name="T9" fmla="*/ 46 h 68"/>
                    <a:gd name="T10" fmla="*/ 60 w 109"/>
                    <a:gd name="T11" fmla="*/ 17 h 68"/>
                    <a:gd name="T12" fmla="*/ 27 w 109"/>
                    <a:gd name="T13" fmla="*/ 30 h 68"/>
                    <a:gd name="T14" fmla="*/ 20 w 109"/>
                    <a:gd name="T15" fmla="*/ 57 h 68"/>
                    <a:gd name="T16" fmla="*/ 2 w 109"/>
                    <a:gd name="T17" fmla="*/ 19 h 68"/>
                    <a:gd name="T18" fmla="*/ 0 w 109"/>
                    <a:gd name="T19" fmla="*/ 17 h 68"/>
                    <a:gd name="T20" fmla="*/ 1 w 109"/>
                    <a:gd name="T21" fmla="*/ 17 h 68"/>
                    <a:gd name="T22" fmla="*/ 65 w 109"/>
                    <a:gd name="T23"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 h="68">
                      <a:moveTo>
                        <a:pt x="65" y="7"/>
                      </a:moveTo>
                      <a:cubicBezTo>
                        <a:pt x="85" y="13"/>
                        <a:pt x="101" y="30"/>
                        <a:pt x="109" y="50"/>
                      </a:cubicBezTo>
                      <a:cubicBezTo>
                        <a:pt x="99" y="51"/>
                        <a:pt x="89" y="54"/>
                        <a:pt x="79" y="57"/>
                      </a:cubicBezTo>
                      <a:cubicBezTo>
                        <a:pt x="72" y="60"/>
                        <a:pt x="64" y="64"/>
                        <a:pt x="57" y="68"/>
                      </a:cubicBezTo>
                      <a:cubicBezTo>
                        <a:pt x="64" y="62"/>
                        <a:pt x="69" y="55"/>
                        <a:pt x="71" y="46"/>
                      </a:cubicBezTo>
                      <a:cubicBezTo>
                        <a:pt x="74" y="35"/>
                        <a:pt x="73" y="20"/>
                        <a:pt x="60" y="17"/>
                      </a:cubicBezTo>
                      <a:cubicBezTo>
                        <a:pt x="47" y="13"/>
                        <a:pt x="34" y="19"/>
                        <a:pt x="27" y="30"/>
                      </a:cubicBezTo>
                      <a:cubicBezTo>
                        <a:pt x="22" y="38"/>
                        <a:pt x="20" y="47"/>
                        <a:pt x="20" y="57"/>
                      </a:cubicBezTo>
                      <a:cubicBezTo>
                        <a:pt x="16" y="43"/>
                        <a:pt x="9" y="30"/>
                        <a:pt x="2" y="19"/>
                      </a:cubicBezTo>
                      <a:cubicBezTo>
                        <a:pt x="1" y="19"/>
                        <a:pt x="1" y="18"/>
                        <a:pt x="0" y="17"/>
                      </a:cubicBezTo>
                      <a:cubicBezTo>
                        <a:pt x="0" y="17"/>
                        <a:pt x="1" y="17"/>
                        <a:pt x="1" y="17"/>
                      </a:cubicBezTo>
                      <a:cubicBezTo>
                        <a:pt x="20" y="5"/>
                        <a:pt x="43" y="0"/>
                        <a:pt x="65" y="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302"/>
                <p:cNvSpPr>
                  <a:spLocks/>
                </p:cNvSpPr>
                <p:nvPr/>
              </p:nvSpPr>
              <p:spPr bwMode="auto">
                <a:xfrm>
                  <a:off x="4146" y="651"/>
                  <a:ext cx="83" cy="63"/>
                </a:xfrm>
                <a:custGeom>
                  <a:avLst/>
                  <a:gdLst>
                    <a:gd name="T0" fmla="*/ 22 w 35"/>
                    <a:gd name="T1" fmla="*/ 1 h 27"/>
                    <a:gd name="T2" fmla="*/ 28 w 35"/>
                    <a:gd name="T3" fmla="*/ 27 h 27"/>
                    <a:gd name="T4" fmla="*/ 21 w 35"/>
                    <a:gd name="T5" fmla="*/ 23 h 27"/>
                    <a:gd name="T6" fmla="*/ 21 w 35"/>
                    <a:gd name="T7" fmla="*/ 15 h 27"/>
                    <a:gd name="T8" fmla="*/ 18 w 35"/>
                    <a:gd name="T9" fmla="*/ 9 h 27"/>
                    <a:gd name="T10" fmla="*/ 11 w 35"/>
                    <a:gd name="T11" fmla="*/ 11 h 27"/>
                    <a:gd name="T12" fmla="*/ 7 w 35"/>
                    <a:gd name="T13" fmla="*/ 16 h 27"/>
                    <a:gd name="T14" fmla="*/ 2 w 35"/>
                    <a:gd name="T15" fmla="*/ 14 h 27"/>
                    <a:gd name="T16" fmla="*/ 2 w 35"/>
                    <a:gd name="T17" fmla="*/ 14 h 27"/>
                    <a:gd name="T18" fmla="*/ 9 w 35"/>
                    <a:gd name="T19" fmla="*/ 4 h 27"/>
                    <a:gd name="T20" fmla="*/ 22 w 35"/>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27">
                      <a:moveTo>
                        <a:pt x="22" y="1"/>
                      </a:moveTo>
                      <a:cubicBezTo>
                        <a:pt x="35" y="3"/>
                        <a:pt x="31" y="18"/>
                        <a:pt x="28" y="27"/>
                      </a:cubicBezTo>
                      <a:cubicBezTo>
                        <a:pt x="25" y="25"/>
                        <a:pt x="23" y="24"/>
                        <a:pt x="21" y="23"/>
                      </a:cubicBezTo>
                      <a:cubicBezTo>
                        <a:pt x="21" y="21"/>
                        <a:pt x="22" y="18"/>
                        <a:pt x="21" y="15"/>
                      </a:cubicBezTo>
                      <a:cubicBezTo>
                        <a:pt x="21" y="13"/>
                        <a:pt x="21" y="9"/>
                        <a:pt x="18" y="9"/>
                      </a:cubicBezTo>
                      <a:cubicBezTo>
                        <a:pt x="15" y="8"/>
                        <a:pt x="13" y="10"/>
                        <a:pt x="11" y="11"/>
                      </a:cubicBezTo>
                      <a:cubicBezTo>
                        <a:pt x="9" y="13"/>
                        <a:pt x="8" y="14"/>
                        <a:pt x="7" y="16"/>
                      </a:cubicBezTo>
                      <a:cubicBezTo>
                        <a:pt x="5" y="15"/>
                        <a:pt x="3" y="15"/>
                        <a:pt x="2" y="14"/>
                      </a:cubicBezTo>
                      <a:cubicBezTo>
                        <a:pt x="2" y="14"/>
                        <a:pt x="2" y="14"/>
                        <a:pt x="2" y="14"/>
                      </a:cubicBezTo>
                      <a:cubicBezTo>
                        <a:pt x="0" y="11"/>
                        <a:pt x="8" y="5"/>
                        <a:pt x="9" y="4"/>
                      </a:cubicBezTo>
                      <a:cubicBezTo>
                        <a:pt x="13" y="1"/>
                        <a:pt x="17" y="0"/>
                        <a:pt x="22"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303"/>
                <p:cNvSpPr>
                  <a:spLocks/>
                </p:cNvSpPr>
                <p:nvPr/>
              </p:nvSpPr>
              <p:spPr bwMode="auto">
                <a:xfrm>
                  <a:off x="4030" y="1320"/>
                  <a:ext cx="38" cy="19"/>
                </a:xfrm>
                <a:custGeom>
                  <a:avLst/>
                  <a:gdLst>
                    <a:gd name="T0" fmla="*/ 16 w 16"/>
                    <a:gd name="T1" fmla="*/ 6 h 8"/>
                    <a:gd name="T2" fmla="*/ 15 w 16"/>
                    <a:gd name="T3" fmla="*/ 6 h 8"/>
                    <a:gd name="T4" fmla="*/ 12 w 16"/>
                    <a:gd name="T5" fmla="*/ 7 h 8"/>
                    <a:gd name="T6" fmla="*/ 10 w 16"/>
                    <a:gd name="T7" fmla="*/ 8 h 8"/>
                    <a:gd name="T8" fmla="*/ 10 w 16"/>
                    <a:gd name="T9" fmla="*/ 8 h 8"/>
                    <a:gd name="T10" fmla="*/ 0 w 16"/>
                    <a:gd name="T11" fmla="*/ 3 h 8"/>
                    <a:gd name="T12" fmla="*/ 3 w 16"/>
                    <a:gd name="T13" fmla="*/ 0 h 8"/>
                    <a:gd name="T14" fmla="*/ 16 w 16"/>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
                      <a:moveTo>
                        <a:pt x="16" y="6"/>
                      </a:moveTo>
                      <a:cubicBezTo>
                        <a:pt x="16" y="6"/>
                        <a:pt x="15" y="6"/>
                        <a:pt x="15" y="6"/>
                      </a:cubicBezTo>
                      <a:cubicBezTo>
                        <a:pt x="14" y="7"/>
                        <a:pt x="13" y="7"/>
                        <a:pt x="12" y="7"/>
                      </a:cubicBezTo>
                      <a:cubicBezTo>
                        <a:pt x="11" y="8"/>
                        <a:pt x="11" y="8"/>
                        <a:pt x="10" y="8"/>
                      </a:cubicBezTo>
                      <a:cubicBezTo>
                        <a:pt x="10" y="8"/>
                        <a:pt x="10" y="8"/>
                        <a:pt x="10" y="8"/>
                      </a:cubicBezTo>
                      <a:cubicBezTo>
                        <a:pt x="6" y="7"/>
                        <a:pt x="3" y="5"/>
                        <a:pt x="0" y="3"/>
                      </a:cubicBezTo>
                      <a:cubicBezTo>
                        <a:pt x="1" y="2"/>
                        <a:pt x="2" y="1"/>
                        <a:pt x="3" y="0"/>
                      </a:cubicBezTo>
                      <a:cubicBezTo>
                        <a:pt x="7" y="2"/>
                        <a:pt x="12" y="4"/>
                        <a:pt x="16"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304"/>
                <p:cNvSpPr>
                  <a:spLocks/>
                </p:cNvSpPr>
                <p:nvPr/>
              </p:nvSpPr>
              <p:spPr bwMode="auto">
                <a:xfrm>
                  <a:off x="4146" y="811"/>
                  <a:ext cx="40" cy="41"/>
                </a:xfrm>
                <a:custGeom>
                  <a:avLst/>
                  <a:gdLst>
                    <a:gd name="T0" fmla="*/ 17 w 17"/>
                    <a:gd name="T1" fmla="*/ 17 h 17"/>
                    <a:gd name="T2" fmla="*/ 12 w 17"/>
                    <a:gd name="T3" fmla="*/ 16 h 17"/>
                    <a:gd name="T4" fmla="*/ 4 w 17"/>
                    <a:gd name="T5" fmla="*/ 16 h 17"/>
                    <a:gd name="T6" fmla="*/ 3 w 17"/>
                    <a:gd name="T7" fmla="*/ 16 h 17"/>
                    <a:gd name="T8" fmla="*/ 0 w 17"/>
                    <a:gd name="T9" fmla="*/ 6 h 17"/>
                    <a:gd name="T10" fmla="*/ 6 w 17"/>
                    <a:gd name="T11" fmla="*/ 3 h 17"/>
                    <a:gd name="T12" fmla="*/ 12 w 17"/>
                    <a:gd name="T13" fmla="*/ 0 h 17"/>
                    <a:gd name="T14" fmla="*/ 17 w 17"/>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7">
                      <a:moveTo>
                        <a:pt x="17" y="17"/>
                      </a:moveTo>
                      <a:cubicBezTo>
                        <a:pt x="15" y="16"/>
                        <a:pt x="14" y="16"/>
                        <a:pt x="12" y="16"/>
                      </a:cubicBezTo>
                      <a:cubicBezTo>
                        <a:pt x="9" y="16"/>
                        <a:pt x="7" y="16"/>
                        <a:pt x="4" y="16"/>
                      </a:cubicBezTo>
                      <a:cubicBezTo>
                        <a:pt x="3" y="16"/>
                        <a:pt x="3" y="16"/>
                        <a:pt x="3" y="16"/>
                      </a:cubicBezTo>
                      <a:cubicBezTo>
                        <a:pt x="2" y="13"/>
                        <a:pt x="2" y="9"/>
                        <a:pt x="0" y="6"/>
                      </a:cubicBezTo>
                      <a:cubicBezTo>
                        <a:pt x="2" y="5"/>
                        <a:pt x="4" y="4"/>
                        <a:pt x="6" y="3"/>
                      </a:cubicBezTo>
                      <a:cubicBezTo>
                        <a:pt x="8" y="2"/>
                        <a:pt x="10" y="1"/>
                        <a:pt x="12" y="0"/>
                      </a:cubicBezTo>
                      <a:cubicBezTo>
                        <a:pt x="15" y="5"/>
                        <a:pt x="16" y="11"/>
                        <a:pt x="17" y="1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305"/>
                <p:cNvSpPr>
                  <a:spLocks/>
                </p:cNvSpPr>
                <p:nvPr/>
              </p:nvSpPr>
              <p:spPr bwMode="auto">
                <a:xfrm>
                  <a:off x="4113" y="949"/>
                  <a:ext cx="42" cy="33"/>
                </a:xfrm>
                <a:custGeom>
                  <a:avLst/>
                  <a:gdLst>
                    <a:gd name="T0" fmla="*/ 6 w 18"/>
                    <a:gd name="T1" fmla="*/ 0 h 14"/>
                    <a:gd name="T2" fmla="*/ 18 w 18"/>
                    <a:gd name="T3" fmla="*/ 4 h 14"/>
                    <a:gd name="T4" fmla="*/ 11 w 18"/>
                    <a:gd name="T5" fmla="*/ 14 h 14"/>
                    <a:gd name="T6" fmla="*/ 0 w 18"/>
                    <a:gd name="T7" fmla="*/ 10 h 14"/>
                    <a:gd name="T8" fmla="*/ 6 w 18"/>
                    <a:gd name="T9" fmla="*/ 0 h 14"/>
                  </a:gdLst>
                  <a:ahLst/>
                  <a:cxnLst>
                    <a:cxn ang="0">
                      <a:pos x="T0" y="T1"/>
                    </a:cxn>
                    <a:cxn ang="0">
                      <a:pos x="T2" y="T3"/>
                    </a:cxn>
                    <a:cxn ang="0">
                      <a:pos x="T4" y="T5"/>
                    </a:cxn>
                    <a:cxn ang="0">
                      <a:pos x="T6" y="T7"/>
                    </a:cxn>
                    <a:cxn ang="0">
                      <a:pos x="T8" y="T9"/>
                    </a:cxn>
                  </a:cxnLst>
                  <a:rect l="0" t="0" r="r" b="b"/>
                  <a:pathLst>
                    <a:path w="18" h="14">
                      <a:moveTo>
                        <a:pt x="6" y="0"/>
                      </a:moveTo>
                      <a:cubicBezTo>
                        <a:pt x="10" y="2"/>
                        <a:pt x="14" y="3"/>
                        <a:pt x="18" y="4"/>
                      </a:cubicBezTo>
                      <a:cubicBezTo>
                        <a:pt x="15" y="7"/>
                        <a:pt x="13" y="11"/>
                        <a:pt x="11" y="14"/>
                      </a:cubicBezTo>
                      <a:cubicBezTo>
                        <a:pt x="7" y="13"/>
                        <a:pt x="3" y="12"/>
                        <a:pt x="0" y="10"/>
                      </a:cubicBezTo>
                      <a:cubicBezTo>
                        <a:pt x="2" y="7"/>
                        <a:pt x="4" y="3"/>
                        <a:pt x="6"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306"/>
                <p:cNvSpPr>
                  <a:spLocks/>
                </p:cNvSpPr>
                <p:nvPr/>
              </p:nvSpPr>
              <p:spPr bwMode="auto">
                <a:xfrm>
                  <a:off x="3880" y="1888"/>
                  <a:ext cx="57" cy="64"/>
                </a:xfrm>
                <a:custGeom>
                  <a:avLst/>
                  <a:gdLst>
                    <a:gd name="T0" fmla="*/ 20 w 24"/>
                    <a:gd name="T1" fmla="*/ 0 h 27"/>
                    <a:gd name="T2" fmla="*/ 24 w 24"/>
                    <a:gd name="T3" fmla="*/ 0 h 27"/>
                    <a:gd name="T4" fmla="*/ 22 w 24"/>
                    <a:gd name="T5" fmla="*/ 2 h 27"/>
                    <a:gd name="T6" fmla="*/ 11 w 24"/>
                    <a:gd name="T7" fmla="*/ 24 h 27"/>
                    <a:gd name="T8" fmla="*/ 3 w 24"/>
                    <a:gd name="T9" fmla="*/ 15 h 27"/>
                    <a:gd name="T10" fmla="*/ 0 w 24"/>
                    <a:gd name="T11" fmla="*/ 1 h 27"/>
                    <a:gd name="T12" fmla="*/ 5 w 24"/>
                    <a:gd name="T13" fmla="*/ 1 h 27"/>
                    <a:gd name="T14" fmla="*/ 4 w 24"/>
                    <a:gd name="T15" fmla="*/ 2 h 27"/>
                    <a:gd name="T16" fmla="*/ 6 w 24"/>
                    <a:gd name="T17" fmla="*/ 12 h 27"/>
                    <a:gd name="T18" fmla="*/ 13 w 24"/>
                    <a:gd name="T19" fmla="*/ 14 h 27"/>
                    <a:gd name="T20" fmla="*/ 16 w 24"/>
                    <a:gd name="T21" fmla="*/ 8 h 27"/>
                    <a:gd name="T22" fmla="*/ 14 w 24"/>
                    <a:gd name="T23" fmla="*/ 0 h 27"/>
                    <a:gd name="T24" fmla="*/ 20 w 24"/>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7">
                      <a:moveTo>
                        <a:pt x="20" y="0"/>
                      </a:moveTo>
                      <a:cubicBezTo>
                        <a:pt x="21" y="0"/>
                        <a:pt x="22" y="0"/>
                        <a:pt x="24" y="0"/>
                      </a:cubicBezTo>
                      <a:cubicBezTo>
                        <a:pt x="23" y="0"/>
                        <a:pt x="22" y="1"/>
                        <a:pt x="22" y="2"/>
                      </a:cubicBezTo>
                      <a:cubicBezTo>
                        <a:pt x="23" y="9"/>
                        <a:pt x="24" y="27"/>
                        <a:pt x="11" y="24"/>
                      </a:cubicBezTo>
                      <a:cubicBezTo>
                        <a:pt x="7" y="23"/>
                        <a:pt x="4" y="19"/>
                        <a:pt x="3" y="15"/>
                      </a:cubicBezTo>
                      <a:cubicBezTo>
                        <a:pt x="1" y="11"/>
                        <a:pt x="0" y="5"/>
                        <a:pt x="0" y="1"/>
                      </a:cubicBezTo>
                      <a:cubicBezTo>
                        <a:pt x="1" y="1"/>
                        <a:pt x="3" y="1"/>
                        <a:pt x="5" y="1"/>
                      </a:cubicBezTo>
                      <a:cubicBezTo>
                        <a:pt x="4" y="1"/>
                        <a:pt x="4" y="1"/>
                        <a:pt x="4" y="2"/>
                      </a:cubicBezTo>
                      <a:cubicBezTo>
                        <a:pt x="4" y="5"/>
                        <a:pt x="4" y="9"/>
                        <a:pt x="6" y="12"/>
                      </a:cubicBezTo>
                      <a:cubicBezTo>
                        <a:pt x="8" y="13"/>
                        <a:pt x="10" y="14"/>
                        <a:pt x="13" y="14"/>
                      </a:cubicBezTo>
                      <a:cubicBezTo>
                        <a:pt x="15" y="13"/>
                        <a:pt x="17" y="11"/>
                        <a:pt x="16" y="8"/>
                      </a:cubicBezTo>
                      <a:cubicBezTo>
                        <a:pt x="16" y="5"/>
                        <a:pt x="14" y="3"/>
                        <a:pt x="14" y="0"/>
                      </a:cubicBezTo>
                      <a:cubicBezTo>
                        <a:pt x="16" y="0"/>
                        <a:pt x="18" y="0"/>
                        <a:pt x="20"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307"/>
                <p:cNvSpPr>
                  <a:spLocks/>
                </p:cNvSpPr>
                <p:nvPr/>
              </p:nvSpPr>
              <p:spPr bwMode="auto">
                <a:xfrm>
                  <a:off x="4034" y="1285"/>
                  <a:ext cx="36" cy="21"/>
                </a:xfrm>
                <a:custGeom>
                  <a:avLst/>
                  <a:gdLst>
                    <a:gd name="T0" fmla="*/ 15 w 15"/>
                    <a:gd name="T1" fmla="*/ 6 h 9"/>
                    <a:gd name="T2" fmla="*/ 15 w 15"/>
                    <a:gd name="T3" fmla="*/ 7 h 9"/>
                    <a:gd name="T4" fmla="*/ 14 w 15"/>
                    <a:gd name="T5" fmla="*/ 9 h 9"/>
                    <a:gd name="T6" fmla="*/ 0 w 15"/>
                    <a:gd name="T7" fmla="*/ 5 h 9"/>
                    <a:gd name="T8" fmla="*/ 0 w 15"/>
                    <a:gd name="T9" fmla="*/ 3 h 9"/>
                    <a:gd name="T10" fmla="*/ 0 w 15"/>
                    <a:gd name="T11" fmla="*/ 0 h 9"/>
                    <a:gd name="T12" fmla="*/ 15 w 1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6"/>
                      </a:moveTo>
                      <a:cubicBezTo>
                        <a:pt x="15" y="6"/>
                        <a:pt x="15" y="7"/>
                        <a:pt x="15" y="7"/>
                      </a:cubicBezTo>
                      <a:cubicBezTo>
                        <a:pt x="15" y="8"/>
                        <a:pt x="14" y="9"/>
                        <a:pt x="14" y="9"/>
                      </a:cubicBezTo>
                      <a:cubicBezTo>
                        <a:pt x="9" y="8"/>
                        <a:pt x="5" y="7"/>
                        <a:pt x="0" y="5"/>
                      </a:cubicBezTo>
                      <a:cubicBezTo>
                        <a:pt x="0" y="5"/>
                        <a:pt x="0" y="4"/>
                        <a:pt x="0" y="3"/>
                      </a:cubicBezTo>
                      <a:cubicBezTo>
                        <a:pt x="0" y="2"/>
                        <a:pt x="0" y="1"/>
                        <a:pt x="0" y="0"/>
                      </a:cubicBezTo>
                      <a:cubicBezTo>
                        <a:pt x="5" y="2"/>
                        <a:pt x="10" y="4"/>
                        <a:pt x="15"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308"/>
                <p:cNvSpPr>
                  <a:spLocks/>
                </p:cNvSpPr>
                <p:nvPr/>
              </p:nvSpPr>
              <p:spPr bwMode="auto">
                <a:xfrm>
                  <a:off x="3804" y="2044"/>
                  <a:ext cx="67" cy="196"/>
                </a:xfrm>
                <a:custGeom>
                  <a:avLst/>
                  <a:gdLst>
                    <a:gd name="T0" fmla="*/ 26 w 28"/>
                    <a:gd name="T1" fmla="*/ 57 h 83"/>
                    <a:gd name="T2" fmla="*/ 17 w 28"/>
                    <a:gd name="T3" fmla="*/ 77 h 83"/>
                    <a:gd name="T4" fmla="*/ 0 w 28"/>
                    <a:gd name="T5" fmla="*/ 63 h 83"/>
                    <a:gd name="T6" fmla="*/ 3 w 28"/>
                    <a:gd name="T7" fmla="*/ 41 h 83"/>
                    <a:gd name="T8" fmla="*/ 14 w 28"/>
                    <a:gd name="T9" fmla="*/ 0 h 83"/>
                    <a:gd name="T10" fmla="*/ 25 w 28"/>
                    <a:gd name="T11" fmla="*/ 33 h 83"/>
                    <a:gd name="T12" fmla="*/ 26 w 28"/>
                    <a:gd name="T13" fmla="*/ 57 h 83"/>
                  </a:gdLst>
                  <a:ahLst/>
                  <a:cxnLst>
                    <a:cxn ang="0">
                      <a:pos x="T0" y="T1"/>
                    </a:cxn>
                    <a:cxn ang="0">
                      <a:pos x="T2" y="T3"/>
                    </a:cxn>
                    <a:cxn ang="0">
                      <a:pos x="T4" y="T5"/>
                    </a:cxn>
                    <a:cxn ang="0">
                      <a:pos x="T6" y="T7"/>
                    </a:cxn>
                    <a:cxn ang="0">
                      <a:pos x="T8" y="T9"/>
                    </a:cxn>
                    <a:cxn ang="0">
                      <a:pos x="T10" y="T11"/>
                    </a:cxn>
                    <a:cxn ang="0">
                      <a:pos x="T12" y="T13"/>
                    </a:cxn>
                  </a:cxnLst>
                  <a:rect l="0" t="0" r="r" b="b"/>
                  <a:pathLst>
                    <a:path w="28" h="83">
                      <a:moveTo>
                        <a:pt x="26" y="57"/>
                      </a:moveTo>
                      <a:cubicBezTo>
                        <a:pt x="25" y="64"/>
                        <a:pt x="23" y="73"/>
                        <a:pt x="17" y="77"/>
                      </a:cubicBezTo>
                      <a:cubicBezTo>
                        <a:pt x="7" y="83"/>
                        <a:pt x="1" y="72"/>
                        <a:pt x="0" y="63"/>
                      </a:cubicBezTo>
                      <a:cubicBezTo>
                        <a:pt x="0" y="56"/>
                        <a:pt x="2" y="48"/>
                        <a:pt x="3" y="41"/>
                      </a:cubicBezTo>
                      <a:cubicBezTo>
                        <a:pt x="6" y="27"/>
                        <a:pt x="10" y="13"/>
                        <a:pt x="14" y="0"/>
                      </a:cubicBezTo>
                      <a:cubicBezTo>
                        <a:pt x="18" y="11"/>
                        <a:pt x="22" y="22"/>
                        <a:pt x="25" y="33"/>
                      </a:cubicBezTo>
                      <a:cubicBezTo>
                        <a:pt x="28" y="41"/>
                        <a:pt x="28" y="49"/>
                        <a:pt x="26" y="57"/>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309"/>
                <p:cNvSpPr>
                  <a:spLocks noEditPoints="1"/>
                </p:cNvSpPr>
                <p:nvPr/>
              </p:nvSpPr>
              <p:spPr bwMode="auto">
                <a:xfrm>
                  <a:off x="3807" y="161"/>
                  <a:ext cx="457" cy="435"/>
                </a:xfrm>
                <a:custGeom>
                  <a:avLst/>
                  <a:gdLst>
                    <a:gd name="T0" fmla="*/ 191 w 193"/>
                    <a:gd name="T1" fmla="*/ 118 h 184"/>
                    <a:gd name="T2" fmla="*/ 193 w 193"/>
                    <a:gd name="T3" fmla="*/ 122 h 184"/>
                    <a:gd name="T4" fmla="*/ 163 w 193"/>
                    <a:gd name="T5" fmla="*/ 139 h 184"/>
                    <a:gd name="T6" fmla="*/ 133 w 193"/>
                    <a:gd name="T7" fmla="*/ 173 h 184"/>
                    <a:gd name="T8" fmla="*/ 128 w 193"/>
                    <a:gd name="T9" fmla="*/ 184 h 184"/>
                    <a:gd name="T10" fmla="*/ 127 w 193"/>
                    <a:gd name="T11" fmla="*/ 184 h 184"/>
                    <a:gd name="T12" fmla="*/ 124 w 193"/>
                    <a:gd name="T13" fmla="*/ 183 h 184"/>
                    <a:gd name="T14" fmla="*/ 124 w 193"/>
                    <a:gd name="T15" fmla="*/ 182 h 184"/>
                    <a:gd name="T16" fmla="*/ 128 w 193"/>
                    <a:gd name="T17" fmla="*/ 122 h 184"/>
                    <a:gd name="T18" fmla="*/ 105 w 193"/>
                    <a:gd name="T19" fmla="*/ 75 h 184"/>
                    <a:gd name="T20" fmla="*/ 63 w 193"/>
                    <a:gd name="T21" fmla="*/ 39 h 184"/>
                    <a:gd name="T22" fmla="*/ 33 w 193"/>
                    <a:gd name="T23" fmla="*/ 6 h 184"/>
                    <a:gd name="T24" fmla="*/ 3 w 193"/>
                    <a:gd name="T25" fmla="*/ 31 h 184"/>
                    <a:gd name="T26" fmla="*/ 0 w 193"/>
                    <a:gd name="T27" fmla="*/ 27 h 184"/>
                    <a:gd name="T28" fmla="*/ 13 w 193"/>
                    <a:gd name="T29" fmla="*/ 18 h 184"/>
                    <a:gd name="T30" fmla="*/ 12 w 193"/>
                    <a:gd name="T31" fmla="*/ 18 h 184"/>
                    <a:gd name="T32" fmla="*/ 16 w 193"/>
                    <a:gd name="T33" fmla="*/ 16 h 184"/>
                    <a:gd name="T34" fmla="*/ 33 w 193"/>
                    <a:gd name="T35" fmla="*/ 1 h 184"/>
                    <a:gd name="T36" fmla="*/ 36 w 193"/>
                    <a:gd name="T37" fmla="*/ 2 h 184"/>
                    <a:gd name="T38" fmla="*/ 63 w 193"/>
                    <a:gd name="T39" fmla="*/ 34 h 184"/>
                    <a:gd name="T40" fmla="*/ 66 w 193"/>
                    <a:gd name="T41" fmla="*/ 35 h 184"/>
                    <a:gd name="T42" fmla="*/ 79 w 193"/>
                    <a:gd name="T43" fmla="*/ 44 h 184"/>
                    <a:gd name="T44" fmla="*/ 91 w 193"/>
                    <a:gd name="T45" fmla="*/ 54 h 184"/>
                    <a:gd name="T46" fmla="*/ 90 w 193"/>
                    <a:gd name="T47" fmla="*/ 44 h 184"/>
                    <a:gd name="T48" fmla="*/ 100 w 193"/>
                    <a:gd name="T49" fmla="*/ 43 h 184"/>
                    <a:gd name="T50" fmla="*/ 99 w 193"/>
                    <a:gd name="T51" fmla="*/ 46 h 184"/>
                    <a:gd name="T52" fmla="*/ 95 w 193"/>
                    <a:gd name="T53" fmla="*/ 46 h 184"/>
                    <a:gd name="T54" fmla="*/ 95 w 193"/>
                    <a:gd name="T55" fmla="*/ 55 h 184"/>
                    <a:gd name="T56" fmla="*/ 97 w 193"/>
                    <a:gd name="T57" fmla="*/ 58 h 184"/>
                    <a:gd name="T58" fmla="*/ 96 w 193"/>
                    <a:gd name="T59" fmla="*/ 58 h 184"/>
                    <a:gd name="T60" fmla="*/ 111 w 193"/>
                    <a:gd name="T61" fmla="*/ 76 h 184"/>
                    <a:gd name="T62" fmla="*/ 112 w 193"/>
                    <a:gd name="T63" fmla="*/ 78 h 184"/>
                    <a:gd name="T64" fmla="*/ 114 w 193"/>
                    <a:gd name="T65" fmla="*/ 80 h 184"/>
                    <a:gd name="T66" fmla="*/ 132 w 193"/>
                    <a:gd name="T67" fmla="*/ 118 h 184"/>
                    <a:gd name="T68" fmla="*/ 139 w 193"/>
                    <a:gd name="T69" fmla="*/ 91 h 184"/>
                    <a:gd name="T70" fmla="*/ 172 w 193"/>
                    <a:gd name="T71" fmla="*/ 78 h 184"/>
                    <a:gd name="T72" fmla="*/ 183 w 193"/>
                    <a:gd name="T73" fmla="*/ 107 h 184"/>
                    <a:gd name="T74" fmla="*/ 169 w 193"/>
                    <a:gd name="T75" fmla="*/ 129 h 184"/>
                    <a:gd name="T76" fmla="*/ 191 w 193"/>
                    <a:gd name="T77" fmla="*/ 118 h 184"/>
                    <a:gd name="T78" fmla="*/ 177 w 193"/>
                    <a:gd name="T79" fmla="*/ 111 h 184"/>
                    <a:gd name="T80" fmla="*/ 168 w 193"/>
                    <a:gd name="T81" fmla="*/ 81 h 184"/>
                    <a:gd name="T82" fmla="*/ 140 w 193"/>
                    <a:gd name="T83" fmla="*/ 98 h 184"/>
                    <a:gd name="T84" fmla="*/ 136 w 193"/>
                    <a:gd name="T85" fmla="*/ 130 h 184"/>
                    <a:gd name="T86" fmla="*/ 142 w 193"/>
                    <a:gd name="T87" fmla="*/ 112 h 184"/>
                    <a:gd name="T88" fmla="*/ 168 w 193"/>
                    <a:gd name="T89" fmla="*/ 93 h 184"/>
                    <a:gd name="T90" fmla="*/ 166 w 193"/>
                    <a:gd name="T91" fmla="*/ 124 h 184"/>
                    <a:gd name="T92" fmla="*/ 163 w 193"/>
                    <a:gd name="T93" fmla="*/ 129 h 184"/>
                    <a:gd name="T94" fmla="*/ 177 w 193"/>
                    <a:gd name="T95" fmla="*/ 111 h 184"/>
                    <a:gd name="T96" fmla="*/ 159 w 193"/>
                    <a:gd name="T97" fmla="*/ 137 h 184"/>
                    <a:gd name="T98" fmla="*/ 158 w 193"/>
                    <a:gd name="T99" fmla="*/ 137 h 184"/>
                    <a:gd name="T100" fmla="*/ 157 w 193"/>
                    <a:gd name="T101" fmla="*/ 137 h 184"/>
                    <a:gd name="T102" fmla="*/ 154 w 193"/>
                    <a:gd name="T103" fmla="*/ 141 h 184"/>
                    <a:gd name="T104" fmla="*/ 159 w 193"/>
                    <a:gd name="T105" fmla="*/ 137 h 184"/>
                    <a:gd name="T106" fmla="*/ 155 w 193"/>
                    <a:gd name="T107" fmla="*/ 133 h 184"/>
                    <a:gd name="T108" fmla="*/ 163 w 193"/>
                    <a:gd name="T109" fmla="*/ 97 h 184"/>
                    <a:gd name="T110" fmla="*/ 150 w 193"/>
                    <a:gd name="T111" fmla="*/ 106 h 184"/>
                    <a:gd name="T112" fmla="*/ 143 w 193"/>
                    <a:gd name="T113" fmla="*/ 122 h 184"/>
                    <a:gd name="T114" fmla="*/ 137 w 193"/>
                    <a:gd name="T115" fmla="*/ 146 h 184"/>
                    <a:gd name="T116" fmla="*/ 137 w 193"/>
                    <a:gd name="T117" fmla="*/ 157 h 184"/>
                    <a:gd name="T118" fmla="*/ 155 w 193"/>
                    <a:gd name="T119" fmla="*/ 13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84">
                      <a:moveTo>
                        <a:pt x="191" y="118"/>
                      </a:moveTo>
                      <a:cubicBezTo>
                        <a:pt x="193" y="122"/>
                        <a:pt x="193" y="122"/>
                        <a:pt x="193" y="122"/>
                      </a:cubicBezTo>
                      <a:cubicBezTo>
                        <a:pt x="182" y="126"/>
                        <a:pt x="172" y="132"/>
                        <a:pt x="163" y="139"/>
                      </a:cubicBezTo>
                      <a:cubicBezTo>
                        <a:pt x="151" y="148"/>
                        <a:pt x="141" y="160"/>
                        <a:pt x="133" y="173"/>
                      </a:cubicBezTo>
                      <a:cubicBezTo>
                        <a:pt x="132" y="177"/>
                        <a:pt x="130" y="181"/>
                        <a:pt x="128" y="184"/>
                      </a:cubicBezTo>
                      <a:cubicBezTo>
                        <a:pt x="128" y="184"/>
                        <a:pt x="128" y="184"/>
                        <a:pt x="127" y="184"/>
                      </a:cubicBezTo>
                      <a:cubicBezTo>
                        <a:pt x="124" y="183"/>
                        <a:pt x="124" y="183"/>
                        <a:pt x="124" y="183"/>
                      </a:cubicBezTo>
                      <a:cubicBezTo>
                        <a:pt x="124" y="182"/>
                        <a:pt x="124" y="182"/>
                        <a:pt x="124" y="182"/>
                      </a:cubicBezTo>
                      <a:cubicBezTo>
                        <a:pt x="136" y="164"/>
                        <a:pt x="133" y="141"/>
                        <a:pt x="128" y="122"/>
                      </a:cubicBezTo>
                      <a:cubicBezTo>
                        <a:pt x="123" y="105"/>
                        <a:pt x="115" y="89"/>
                        <a:pt x="105" y="75"/>
                      </a:cubicBezTo>
                      <a:cubicBezTo>
                        <a:pt x="93" y="60"/>
                        <a:pt x="79" y="49"/>
                        <a:pt x="63" y="39"/>
                      </a:cubicBezTo>
                      <a:cubicBezTo>
                        <a:pt x="51" y="31"/>
                        <a:pt x="38" y="21"/>
                        <a:pt x="33" y="6"/>
                      </a:cubicBezTo>
                      <a:cubicBezTo>
                        <a:pt x="24" y="15"/>
                        <a:pt x="13" y="23"/>
                        <a:pt x="3" y="31"/>
                      </a:cubicBezTo>
                      <a:cubicBezTo>
                        <a:pt x="0" y="27"/>
                        <a:pt x="0" y="27"/>
                        <a:pt x="0" y="27"/>
                      </a:cubicBezTo>
                      <a:cubicBezTo>
                        <a:pt x="5" y="24"/>
                        <a:pt x="9" y="21"/>
                        <a:pt x="13" y="18"/>
                      </a:cubicBezTo>
                      <a:cubicBezTo>
                        <a:pt x="13" y="18"/>
                        <a:pt x="12" y="18"/>
                        <a:pt x="12" y="18"/>
                      </a:cubicBezTo>
                      <a:cubicBezTo>
                        <a:pt x="16" y="16"/>
                        <a:pt x="16" y="16"/>
                        <a:pt x="16" y="16"/>
                      </a:cubicBezTo>
                      <a:cubicBezTo>
                        <a:pt x="22" y="11"/>
                        <a:pt x="27" y="6"/>
                        <a:pt x="33" y="1"/>
                      </a:cubicBezTo>
                      <a:cubicBezTo>
                        <a:pt x="34" y="0"/>
                        <a:pt x="36" y="0"/>
                        <a:pt x="36" y="2"/>
                      </a:cubicBezTo>
                      <a:cubicBezTo>
                        <a:pt x="39" y="17"/>
                        <a:pt x="51" y="26"/>
                        <a:pt x="63" y="34"/>
                      </a:cubicBezTo>
                      <a:cubicBezTo>
                        <a:pt x="66" y="35"/>
                        <a:pt x="66" y="35"/>
                        <a:pt x="66" y="35"/>
                      </a:cubicBezTo>
                      <a:cubicBezTo>
                        <a:pt x="71" y="38"/>
                        <a:pt x="75" y="41"/>
                        <a:pt x="79" y="44"/>
                      </a:cubicBezTo>
                      <a:cubicBezTo>
                        <a:pt x="83" y="47"/>
                        <a:pt x="87" y="50"/>
                        <a:pt x="91" y="54"/>
                      </a:cubicBezTo>
                      <a:cubicBezTo>
                        <a:pt x="89" y="51"/>
                        <a:pt x="87" y="47"/>
                        <a:pt x="90" y="44"/>
                      </a:cubicBezTo>
                      <a:cubicBezTo>
                        <a:pt x="92" y="42"/>
                        <a:pt x="96" y="42"/>
                        <a:pt x="100" y="43"/>
                      </a:cubicBezTo>
                      <a:cubicBezTo>
                        <a:pt x="99" y="46"/>
                        <a:pt x="99" y="46"/>
                        <a:pt x="99" y="46"/>
                      </a:cubicBezTo>
                      <a:cubicBezTo>
                        <a:pt x="98" y="46"/>
                        <a:pt x="96" y="45"/>
                        <a:pt x="95" y="46"/>
                      </a:cubicBezTo>
                      <a:cubicBezTo>
                        <a:pt x="90" y="48"/>
                        <a:pt x="93" y="52"/>
                        <a:pt x="95" y="55"/>
                      </a:cubicBezTo>
                      <a:cubicBezTo>
                        <a:pt x="97" y="58"/>
                        <a:pt x="97" y="58"/>
                        <a:pt x="97" y="58"/>
                      </a:cubicBezTo>
                      <a:cubicBezTo>
                        <a:pt x="97" y="58"/>
                        <a:pt x="96" y="58"/>
                        <a:pt x="96" y="58"/>
                      </a:cubicBezTo>
                      <a:cubicBezTo>
                        <a:pt x="101" y="64"/>
                        <a:pt x="106" y="69"/>
                        <a:pt x="111" y="76"/>
                      </a:cubicBezTo>
                      <a:cubicBezTo>
                        <a:pt x="112" y="78"/>
                        <a:pt x="112" y="78"/>
                        <a:pt x="112" y="78"/>
                      </a:cubicBezTo>
                      <a:cubicBezTo>
                        <a:pt x="113" y="79"/>
                        <a:pt x="113" y="80"/>
                        <a:pt x="114" y="80"/>
                      </a:cubicBezTo>
                      <a:cubicBezTo>
                        <a:pt x="121" y="91"/>
                        <a:pt x="128" y="104"/>
                        <a:pt x="132" y="118"/>
                      </a:cubicBezTo>
                      <a:cubicBezTo>
                        <a:pt x="132" y="108"/>
                        <a:pt x="134" y="99"/>
                        <a:pt x="139" y="91"/>
                      </a:cubicBezTo>
                      <a:cubicBezTo>
                        <a:pt x="146" y="80"/>
                        <a:pt x="159" y="74"/>
                        <a:pt x="172" y="78"/>
                      </a:cubicBezTo>
                      <a:cubicBezTo>
                        <a:pt x="185" y="81"/>
                        <a:pt x="186" y="96"/>
                        <a:pt x="183" y="107"/>
                      </a:cubicBezTo>
                      <a:cubicBezTo>
                        <a:pt x="181" y="116"/>
                        <a:pt x="176" y="123"/>
                        <a:pt x="169" y="129"/>
                      </a:cubicBezTo>
                      <a:cubicBezTo>
                        <a:pt x="176" y="125"/>
                        <a:pt x="184" y="121"/>
                        <a:pt x="191" y="118"/>
                      </a:cubicBezTo>
                      <a:close/>
                      <a:moveTo>
                        <a:pt x="177" y="111"/>
                      </a:moveTo>
                      <a:cubicBezTo>
                        <a:pt x="182" y="100"/>
                        <a:pt x="183" y="83"/>
                        <a:pt x="168" y="81"/>
                      </a:cubicBezTo>
                      <a:cubicBezTo>
                        <a:pt x="155" y="80"/>
                        <a:pt x="145" y="87"/>
                        <a:pt x="140" y="98"/>
                      </a:cubicBezTo>
                      <a:cubicBezTo>
                        <a:pt x="135" y="108"/>
                        <a:pt x="135" y="119"/>
                        <a:pt x="136" y="130"/>
                      </a:cubicBezTo>
                      <a:cubicBezTo>
                        <a:pt x="138" y="124"/>
                        <a:pt x="140" y="118"/>
                        <a:pt x="142" y="112"/>
                      </a:cubicBezTo>
                      <a:cubicBezTo>
                        <a:pt x="146" y="103"/>
                        <a:pt x="156" y="91"/>
                        <a:pt x="168" y="93"/>
                      </a:cubicBezTo>
                      <a:cubicBezTo>
                        <a:pt x="181" y="95"/>
                        <a:pt x="170" y="118"/>
                        <a:pt x="166" y="124"/>
                      </a:cubicBezTo>
                      <a:cubicBezTo>
                        <a:pt x="165" y="126"/>
                        <a:pt x="164" y="128"/>
                        <a:pt x="163" y="129"/>
                      </a:cubicBezTo>
                      <a:cubicBezTo>
                        <a:pt x="169" y="124"/>
                        <a:pt x="174" y="118"/>
                        <a:pt x="177" y="111"/>
                      </a:cubicBezTo>
                      <a:close/>
                      <a:moveTo>
                        <a:pt x="159" y="137"/>
                      </a:moveTo>
                      <a:cubicBezTo>
                        <a:pt x="159" y="137"/>
                        <a:pt x="159" y="137"/>
                        <a:pt x="158" y="137"/>
                      </a:cubicBezTo>
                      <a:cubicBezTo>
                        <a:pt x="158" y="137"/>
                        <a:pt x="157" y="137"/>
                        <a:pt x="157" y="137"/>
                      </a:cubicBezTo>
                      <a:cubicBezTo>
                        <a:pt x="156" y="138"/>
                        <a:pt x="155" y="140"/>
                        <a:pt x="154" y="141"/>
                      </a:cubicBezTo>
                      <a:cubicBezTo>
                        <a:pt x="156" y="139"/>
                        <a:pt x="158" y="138"/>
                        <a:pt x="159" y="137"/>
                      </a:cubicBezTo>
                      <a:close/>
                      <a:moveTo>
                        <a:pt x="155" y="133"/>
                      </a:moveTo>
                      <a:cubicBezTo>
                        <a:pt x="158" y="128"/>
                        <a:pt x="180" y="98"/>
                        <a:pt x="163" y="97"/>
                      </a:cubicBezTo>
                      <a:cubicBezTo>
                        <a:pt x="159" y="97"/>
                        <a:pt x="153" y="103"/>
                        <a:pt x="150" y="106"/>
                      </a:cubicBezTo>
                      <a:cubicBezTo>
                        <a:pt x="147" y="111"/>
                        <a:pt x="144" y="117"/>
                        <a:pt x="143" y="122"/>
                      </a:cubicBezTo>
                      <a:cubicBezTo>
                        <a:pt x="140" y="130"/>
                        <a:pt x="139" y="138"/>
                        <a:pt x="137" y="146"/>
                      </a:cubicBezTo>
                      <a:cubicBezTo>
                        <a:pt x="137" y="150"/>
                        <a:pt x="137" y="153"/>
                        <a:pt x="137" y="157"/>
                      </a:cubicBezTo>
                      <a:cubicBezTo>
                        <a:pt x="143" y="148"/>
                        <a:pt x="149" y="141"/>
                        <a:pt x="155" y="13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310"/>
                <p:cNvSpPr>
                  <a:spLocks/>
                </p:cNvSpPr>
                <p:nvPr/>
              </p:nvSpPr>
              <p:spPr bwMode="auto">
                <a:xfrm>
                  <a:off x="3930" y="1725"/>
                  <a:ext cx="38" cy="35"/>
                </a:xfrm>
                <a:custGeom>
                  <a:avLst/>
                  <a:gdLst>
                    <a:gd name="T0" fmla="*/ 16 w 16"/>
                    <a:gd name="T1" fmla="*/ 2 h 15"/>
                    <a:gd name="T2" fmla="*/ 12 w 16"/>
                    <a:gd name="T3" fmla="*/ 15 h 15"/>
                    <a:gd name="T4" fmla="*/ 7 w 16"/>
                    <a:gd name="T5" fmla="*/ 14 h 15"/>
                    <a:gd name="T6" fmla="*/ 0 w 16"/>
                    <a:gd name="T7" fmla="*/ 13 h 15"/>
                    <a:gd name="T8" fmla="*/ 3 w 16"/>
                    <a:gd name="T9" fmla="*/ 0 h 15"/>
                    <a:gd name="T10" fmla="*/ 4 w 16"/>
                    <a:gd name="T11" fmla="*/ 0 h 15"/>
                    <a:gd name="T12" fmla="*/ 16 w 16"/>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2"/>
                      </a:moveTo>
                      <a:cubicBezTo>
                        <a:pt x="15" y="7"/>
                        <a:pt x="14" y="11"/>
                        <a:pt x="12" y="15"/>
                      </a:cubicBezTo>
                      <a:cubicBezTo>
                        <a:pt x="11" y="15"/>
                        <a:pt x="9" y="15"/>
                        <a:pt x="7" y="14"/>
                      </a:cubicBezTo>
                      <a:cubicBezTo>
                        <a:pt x="5" y="14"/>
                        <a:pt x="3" y="13"/>
                        <a:pt x="0" y="13"/>
                      </a:cubicBezTo>
                      <a:cubicBezTo>
                        <a:pt x="2" y="9"/>
                        <a:pt x="3" y="4"/>
                        <a:pt x="3" y="0"/>
                      </a:cubicBezTo>
                      <a:cubicBezTo>
                        <a:pt x="3" y="0"/>
                        <a:pt x="3" y="0"/>
                        <a:pt x="4" y="0"/>
                      </a:cubicBezTo>
                      <a:cubicBezTo>
                        <a:pt x="7" y="2"/>
                        <a:pt x="12" y="4"/>
                        <a:pt x="16"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311"/>
                <p:cNvSpPr>
                  <a:spLocks/>
                </p:cNvSpPr>
                <p:nvPr/>
              </p:nvSpPr>
              <p:spPr bwMode="auto">
                <a:xfrm>
                  <a:off x="3937" y="1689"/>
                  <a:ext cx="33" cy="36"/>
                </a:xfrm>
                <a:custGeom>
                  <a:avLst/>
                  <a:gdLst>
                    <a:gd name="T0" fmla="*/ 14 w 14"/>
                    <a:gd name="T1" fmla="*/ 0 h 15"/>
                    <a:gd name="T2" fmla="*/ 13 w 14"/>
                    <a:gd name="T3" fmla="*/ 15 h 15"/>
                    <a:gd name="T4" fmla="*/ 8 w 14"/>
                    <a:gd name="T5" fmla="*/ 15 h 15"/>
                    <a:gd name="T6" fmla="*/ 1 w 14"/>
                    <a:gd name="T7" fmla="*/ 13 h 15"/>
                    <a:gd name="T8" fmla="*/ 0 w 14"/>
                    <a:gd name="T9" fmla="*/ 14 h 15"/>
                    <a:gd name="T10" fmla="*/ 1 w 14"/>
                    <a:gd name="T11" fmla="*/ 2 h 15"/>
                    <a:gd name="T12" fmla="*/ 12 w 14"/>
                    <a:gd name="T13" fmla="*/ 1 h 15"/>
                    <a:gd name="T14" fmla="*/ 12 w 14"/>
                    <a:gd name="T15" fmla="*/ 0 h 15"/>
                    <a:gd name="T16" fmla="*/ 14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4" y="0"/>
                      </a:moveTo>
                      <a:cubicBezTo>
                        <a:pt x="14" y="5"/>
                        <a:pt x="14" y="10"/>
                        <a:pt x="13" y="15"/>
                      </a:cubicBezTo>
                      <a:cubicBezTo>
                        <a:pt x="11" y="14"/>
                        <a:pt x="9" y="15"/>
                        <a:pt x="8" y="15"/>
                      </a:cubicBezTo>
                      <a:cubicBezTo>
                        <a:pt x="5" y="15"/>
                        <a:pt x="3" y="14"/>
                        <a:pt x="1" y="13"/>
                      </a:cubicBezTo>
                      <a:cubicBezTo>
                        <a:pt x="1" y="13"/>
                        <a:pt x="0" y="13"/>
                        <a:pt x="0" y="14"/>
                      </a:cubicBezTo>
                      <a:cubicBezTo>
                        <a:pt x="1" y="10"/>
                        <a:pt x="1" y="6"/>
                        <a:pt x="1" y="2"/>
                      </a:cubicBezTo>
                      <a:cubicBezTo>
                        <a:pt x="4" y="3"/>
                        <a:pt x="9" y="3"/>
                        <a:pt x="12" y="1"/>
                      </a:cubicBezTo>
                      <a:cubicBezTo>
                        <a:pt x="12" y="1"/>
                        <a:pt x="12" y="0"/>
                        <a:pt x="12" y="0"/>
                      </a:cubicBezTo>
                      <a:lnTo>
                        <a:pt x="14" y="0"/>
                      </a:ln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312"/>
                <p:cNvSpPr>
                  <a:spLocks/>
                </p:cNvSpPr>
                <p:nvPr/>
              </p:nvSpPr>
              <p:spPr bwMode="auto">
                <a:xfrm>
                  <a:off x="4079" y="1079"/>
                  <a:ext cx="34" cy="33"/>
                </a:xfrm>
                <a:custGeom>
                  <a:avLst/>
                  <a:gdLst>
                    <a:gd name="T0" fmla="*/ 13 w 14"/>
                    <a:gd name="T1" fmla="*/ 3 h 14"/>
                    <a:gd name="T2" fmla="*/ 14 w 14"/>
                    <a:gd name="T3" fmla="*/ 8 h 14"/>
                    <a:gd name="T4" fmla="*/ 4 w 14"/>
                    <a:gd name="T5" fmla="*/ 14 h 14"/>
                    <a:gd name="T6" fmla="*/ 3 w 14"/>
                    <a:gd name="T7" fmla="*/ 12 h 14"/>
                    <a:gd name="T8" fmla="*/ 2 w 14"/>
                    <a:gd name="T9" fmla="*/ 10 h 14"/>
                    <a:gd name="T10" fmla="*/ 1 w 14"/>
                    <a:gd name="T11" fmla="*/ 9 h 14"/>
                    <a:gd name="T12" fmla="*/ 0 w 14"/>
                    <a:gd name="T13" fmla="*/ 9 h 14"/>
                    <a:gd name="T14" fmla="*/ 0 w 14"/>
                    <a:gd name="T15" fmla="*/ 9 h 14"/>
                    <a:gd name="T16" fmla="*/ 0 w 14"/>
                    <a:gd name="T17" fmla="*/ 8 h 14"/>
                    <a:gd name="T18" fmla="*/ 13 w 14"/>
                    <a:gd name="T19" fmla="*/ 0 h 14"/>
                    <a:gd name="T20" fmla="*/ 13 w 14"/>
                    <a:gd name="T2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13" y="3"/>
                      </a:moveTo>
                      <a:cubicBezTo>
                        <a:pt x="13" y="5"/>
                        <a:pt x="14" y="7"/>
                        <a:pt x="14" y="8"/>
                      </a:cubicBezTo>
                      <a:cubicBezTo>
                        <a:pt x="11" y="10"/>
                        <a:pt x="7" y="12"/>
                        <a:pt x="4" y="14"/>
                      </a:cubicBezTo>
                      <a:cubicBezTo>
                        <a:pt x="4" y="13"/>
                        <a:pt x="4" y="13"/>
                        <a:pt x="3" y="12"/>
                      </a:cubicBezTo>
                      <a:cubicBezTo>
                        <a:pt x="3" y="11"/>
                        <a:pt x="3" y="11"/>
                        <a:pt x="2" y="10"/>
                      </a:cubicBezTo>
                      <a:cubicBezTo>
                        <a:pt x="2" y="10"/>
                        <a:pt x="2" y="10"/>
                        <a:pt x="1" y="9"/>
                      </a:cubicBezTo>
                      <a:cubicBezTo>
                        <a:pt x="1" y="9"/>
                        <a:pt x="1" y="9"/>
                        <a:pt x="0" y="9"/>
                      </a:cubicBezTo>
                      <a:cubicBezTo>
                        <a:pt x="0" y="9"/>
                        <a:pt x="0" y="9"/>
                        <a:pt x="0" y="9"/>
                      </a:cubicBezTo>
                      <a:cubicBezTo>
                        <a:pt x="0" y="8"/>
                        <a:pt x="0" y="8"/>
                        <a:pt x="0" y="8"/>
                      </a:cubicBezTo>
                      <a:cubicBezTo>
                        <a:pt x="4" y="6"/>
                        <a:pt x="8" y="3"/>
                        <a:pt x="13" y="0"/>
                      </a:cubicBezTo>
                      <a:cubicBezTo>
                        <a:pt x="13" y="1"/>
                        <a:pt x="13" y="2"/>
                        <a:pt x="13"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313"/>
                <p:cNvSpPr>
                  <a:spLocks/>
                </p:cNvSpPr>
                <p:nvPr/>
              </p:nvSpPr>
              <p:spPr bwMode="auto">
                <a:xfrm>
                  <a:off x="3788" y="2342"/>
                  <a:ext cx="33" cy="33"/>
                </a:xfrm>
                <a:custGeom>
                  <a:avLst/>
                  <a:gdLst>
                    <a:gd name="T0" fmla="*/ 14 w 14"/>
                    <a:gd name="T1" fmla="*/ 2 h 14"/>
                    <a:gd name="T2" fmla="*/ 6 w 14"/>
                    <a:gd name="T3" fmla="*/ 13 h 14"/>
                    <a:gd name="T4" fmla="*/ 1 w 14"/>
                    <a:gd name="T5" fmla="*/ 0 h 14"/>
                    <a:gd name="T6" fmla="*/ 14 w 14"/>
                    <a:gd name="T7" fmla="*/ 2 h 14"/>
                  </a:gdLst>
                  <a:ahLst/>
                  <a:cxnLst>
                    <a:cxn ang="0">
                      <a:pos x="T0" y="T1"/>
                    </a:cxn>
                    <a:cxn ang="0">
                      <a:pos x="T2" y="T3"/>
                    </a:cxn>
                    <a:cxn ang="0">
                      <a:pos x="T4" y="T5"/>
                    </a:cxn>
                    <a:cxn ang="0">
                      <a:pos x="T6" y="T7"/>
                    </a:cxn>
                  </a:cxnLst>
                  <a:rect l="0" t="0" r="r" b="b"/>
                  <a:pathLst>
                    <a:path w="14" h="14">
                      <a:moveTo>
                        <a:pt x="14" y="2"/>
                      </a:moveTo>
                      <a:cubicBezTo>
                        <a:pt x="14" y="6"/>
                        <a:pt x="14" y="14"/>
                        <a:pt x="6" y="13"/>
                      </a:cubicBezTo>
                      <a:cubicBezTo>
                        <a:pt x="1" y="12"/>
                        <a:pt x="0" y="5"/>
                        <a:pt x="1" y="0"/>
                      </a:cubicBezTo>
                      <a:cubicBezTo>
                        <a:pt x="5" y="1"/>
                        <a:pt x="9" y="1"/>
                        <a:pt x="14"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314"/>
                <p:cNvSpPr>
                  <a:spLocks/>
                </p:cNvSpPr>
                <p:nvPr/>
              </p:nvSpPr>
              <p:spPr bwMode="auto">
                <a:xfrm>
                  <a:off x="3899" y="1956"/>
                  <a:ext cx="10" cy="8"/>
                </a:xfrm>
                <a:custGeom>
                  <a:avLst/>
                  <a:gdLst>
                    <a:gd name="T0" fmla="*/ 3 w 4"/>
                    <a:gd name="T1" fmla="*/ 2 h 3"/>
                    <a:gd name="T2" fmla="*/ 3 w 4"/>
                    <a:gd name="T3" fmla="*/ 2 h 3"/>
                    <a:gd name="T4" fmla="*/ 0 w 4"/>
                    <a:gd name="T5" fmla="*/ 3 h 3"/>
                    <a:gd name="T6" fmla="*/ 1 w 4"/>
                    <a:gd name="T7" fmla="*/ 1 h 3"/>
                    <a:gd name="T8" fmla="*/ 2 w 4"/>
                    <a:gd name="T9" fmla="*/ 1 h 3"/>
                    <a:gd name="T10" fmla="*/ 3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3" y="2"/>
                      </a:moveTo>
                      <a:cubicBezTo>
                        <a:pt x="3" y="2"/>
                        <a:pt x="3" y="2"/>
                        <a:pt x="3" y="2"/>
                      </a:cubicBezTo>
                      <a:cubicBezTo>
                        <a:pt x="2" y="2"/>
                        <a:pt x="1" y="3"/>
                        <a:pt x="0" y="3"/>
                      </a:cubicBezTo>
                      <a:cubicBezTo>
                        <a:pt x="1" y="2"/>
                        <a:pt x="1" y="2"/>
                        <a:pt x="1" y="1"/>
                      </a:cubicBezTo>
                      <a:cubicBezTo>
                        <a:pt x="1" y="1"/>
                        <a:pt x="1" y="1"/>
                        <a:pt x="2" y="1"/>
                      </a:cubicBezTo>
                      <a:cubicBezTo>
                        <a:pt x="2" y="0"/>
                        <a:pt x="4" y="1"/>
                        <a:pt x="3"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315"/>
                <p:cNvSpPr>
                  <a:spLocks/>
                </p:cNvSpPr>
                <p:nvPr/>
              </p:nvSpPr>
              <p:spPr bwMode="auto">
                <a:xfrm>
                  <a:off x="3937" y="1666"/>
                  <a:ext cx="33" cy="23"/>
                </a:xfrm>
                <a:custGeom>
                  <a:avLst/>
                  <a:gdLst>
                    <a:gd name="T0" fmla="*/ 14 w 14"/>
                    <a:gd name="T1" fmla="*/ 10 h 10"/>
                    <a:gd name="T2" fmla="*/ 12 w 14"/>
                    <a:gd name="T3" fmla="*/ 10 h 10"/>
                    <a:gd name="T4" fmla="*/ 11 w 14"/>
                    <a:gd name="T5" fmla="*/ 9 h 10"/>
                    <a:gd name="T6" fmla="*/ 6 w 14"/>
                    <a:gd name="T7" fmla="*/ 10 h 10"/>
                    <a:gd name="T8" fmla="*/ 0 w 14"/>
                    <a:gd name="T9" fmla="*/ 10 h 10"/>
                    <a:gd name="T10" fmla="*/ 0 w 14"/>
                    <a:gd name="T11" fmla="*/ 0 h 10"/>
                    <a:gd name="T12" fmla="*/ 13 w 14"/>
                    <a:gd name="T13" fmla="*/ 1 h 10"/>
                    <a:gd name="T14" fmla="*/ 14 w 14"/>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4" y="10"/>
                      </a:moveTo>
                      <a:cubicBezTo>
                        <a:pt x="12" y="10"/>
                        <a:pt x="12" y="10"/>
                        <a:pt x="12" y="10"/>
                      </a:cubicBezTo>
                      <a:cubicBezTo>
                        <a:pt x="12" y="9"/>
                        <a:pt x="12" y="9"/>
                        <a:pt x="11" y="9"/>
                      </a:cubicBezTo>
                      <a:cubicBezTo>
                        <a:pt x="9" y="9"/>
                        <a:pt x="8" y="10"/>
                        <a:pt x="6" y="10"/>
                      </a:cubicBezTo>
                      <a:cubicBezTo>
                        <a:pt x="4" y="10"/>
                        <a:pt x="2" y="10"/>
                        <a:pt x="0" y="10"/>
                      </a:cubicBezTo>
                      <a:cubicBezTo>
                        <a:pt x="0" y="7"/>
                        <a:pt x="0" y="3"/>
                        <a:pt x="0" y="0"/>
                      </a:cubicBezTo>
                      <a:cubicBezTo>
                        <a:pt x="4" y="1"/>
                        <a:pt x="9" y="1"/>
                        <a:pt x="13" y="1"/>
                      </a:cubicBezTo>
                      <a:cubicBezTo>
                        <a:pt x="13" y="4"/>
                        <a:pt x="14" y="7"/>
                        <a:pt x="14"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316"/>
                <p:cNvSpPr>
                  <a:spLocks/>
                </p:cNvSpPr>
                <p:nvPr/>
              </p:nvSpPr>
              <p:spPr bwMode="auto">
                <a:xfrm>
                  <a:off x="4094" y="975"/>
                  <a:ext cx="42" cy="28"/>
                </a:xfrm>
                <a:custGeom>
                  <a:avLst/>
                  <a:gdLst>
                    <a:gd name="T0" fmla="*/ 18 w 18"/>
                    <a:gd name="T1" fmla="*/ 5 h 12"/>
                    <a:gd name="T2" fmla="*/ 12 w 18"/>
                    <a:gd name="T3" fmla="*/ 12 h 12"/>
                    <a:gd name="T4" fmla="*/ 0 w 18"/>
                    <a:gd name="T5" fmla="*/ 9 h 12"/>
                    <a:gd name="T6" fmla="*/ 7 w 18"/>
                    <a:gd name="T7" fmla="*/ 0 h 12"/>
                    <a:gd name="T8" fmla="*/ 18 w 18"/>
                    <a:gd name="T9" fmla="*/ 5 h 12"/>
                  </a:gdLst>
                  <a:ahLst/>
                  <a:cxnLst>
                    <a:cxn ang="0">
                      <a:pos x="T0" y="T1"/>
                    </a:cxn>
                    <a:cxn ang="0">
                      <a:pos x="T2" y="T3"/>
                    </a:cxn>
                    <a:cxn ang="0">
                      <a:pos x="T4" y="T5"/>
                    </a:cxn>
                    <a:cxn ang="0">
                      <a:pos x="T6" y="T7"/>
                    </a:cxn>
                    <a:cxn ang="0">
                      <a:pos x="T8" y="T9"/>
                    </a:cxn>
                  </a:cxnLst>
                  <a:rect l="0" t="0" r="r" b="b"/>
                  <a:pathLst>
                    <a:path w="18" h="12">
                      <a:moveTo>
                        <a:pt x="18" y="5"/>
                      </a:moveTo>
                      <a:cubicBezTo>
                        <a:pt x="16" y="7"/>
                        <a:pt x="14" y="10"/>
                        <a:pt x="12" y="12"/>
                      </a:cubicBezTo>
                      <a:cubicBezTo>
                        <a:pt x="8" y="11"/>
                        <a:pt x="4" y="10"/>
                        <a:pt x="0" y="9"/>
                      </a:cubicBezTo>
                      <a:cubicBezTo>
                        <a:pt x="2" y="6"/>
                        <a:pt x="5" y="3"/>
                        <a:pt x="7" y="0"/>
                      </a:cubicBezTo>
                      <a:cubicBezTo>
                        <a:pt x="10" y="2"/>
                        <a:pt x="14" y="4"/>
                        <a:pt x="18"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317"/>
                <p:cNvSpPr>
                  <a:spLocks/>
                </p:cNvSpPr>
                <p:nvPr/>
              </p:nvSpPr>
              <p:spPr bwMode="auto">
                <a:xfrm>
                  <a:off x="3911" y="1760"/>
                  <a:ext cx="45" cy="43"/>
                </a:xfrm>
                <a:custGeom>
                  <a:avLst/>
                  <a:gdLst>
                    <a:gd name="T0" fmla="*/ 19 w 19"/>
                    <a:gd name="T1" fmla="*/ 3 h 18"/>
                    <a:gd name="T2" fmla="*/ 5 w 19"/>
                    <a:gd name="T3" fmla="*/ 18 h 18"/>
                    <a:gd name="T4" fmla="*/ 5 w 19"/>
                    <a:gd name="T5" fmla="*/ 18 h 18"/>
                    <a:gd name="T6" fmla="*/ 5 w 19"/>
                    <a:gd name="T7" fmla="*/ 18 h 18"/>
                    <a:gd name="T8" fmla="*/ 5 w 19"/>
                    <a:gd name="T9" fmla="*/ 17 h 18"/>
                    <a:gd name="T10" fmla="*/ 0 w 19"/>
                    <a:gd name="T11" fmla="*/ 12 h 18"/>
                    <a:gd name="T12" fmla="*/ 8 w 19"/>
                    <a:gd name="T13" fmla="*/ 0 h 18"/>
                    <a:gd name="T14" fmla="*/ 15 w 19"/>
                    <a:gd name="T15" fmla="*/ 2 h 18"/>
                    <a:gd name="T16" fmla="*/ 19 w 19"/>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9" y="3"/>
                      </a:moveTo>
                      <a:cubicBezTo>
                        <a:pt x="16" y="9"/>
                        <a:pt x="12" y="14"/>
                        <a:pt x="5" y="18"/>
                      </a:cubicBezTo>
                      <a:cubicBezTo>
                        <a:pt x="5" y="18"/>
                        <a:pt x="5" y="18"/>
                        <a:pt x="5" y="18"/>
                      </a:cubicBezTo>
                      <a:cubicBezTo>
                        <a:pt x="5" y="18"/>
                        <a:pt x="5" y="18"/>
                        <a:pt x="5" y="18"/>
                      </a:cubicBezTo>
                      <a:cubicBezTo>
                        <a:pt x="6" y="18"/>
                        <a:pt x="6" y="17"/>
                        <a:pt x="5" y="17"/>
                      </a:cubicBezTo>
                      <a:cubicBezTo>
                        <a:pt x="4" y="15"/>
                        <a:pt x="2" y="14"/>
                        <a:pt x="0" y="12"/>
                      </a:cubicBezTo>
                      <a:cubicBezTo>
                        <a:pt x="3" y="9"/>
                        <a:pt x="6" y="5"/>
                        <a:pt x="8" y="0"/>
                      </a:cubicBezTo>
                      <a:cubicBezTo>
                        <a:pt x="10" y="1"/>
                        <a:pt x="12" y="2"/>
                        <a:pt x="15" y="2"/>
                      </a:cubicBezTo>
                      <a:cubicBezTo>
                        <a:pt x="16" y="3"/>
                        <a:pt x="18" y="3"/>
                        <a:pt x="19"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318"/>
                <p:cNvSpPr>
                  <a:spLocks/>
                </p:cNvSpPr>
                <p:nvPr/>
              </p:nvSpPr>
              <p:spPr bwMode="auto">
                <a:xfrm>
                  <a:off x="4077" y="998"/>
                  <a:ext cx="43" cy="29"/>
                </a:xfrm>
                <a:custGeom>
                  <a:avLst/>
                  <a:gdLst>
                    <a:gd name="T0" fmla="*/ 6 w 18"/>
                    <a:gd name="T1" fmla="*/ 0 h 12"/>
                    <a:gd name="T2" fmla="*/ 18 w 18"/>
                    <a:gd name="T3" fmla="*/ 4 h 12"/>
                    <a:gd name="T4" fmla="*/ 11 w 18"/>
                    <a:gd name="T5" fmla="*/ 12 h 12"/>
                    <a:gd name="T6" fmla="*/ 11 w 18"/>
                    <a:gd name="T7" fmla="*/ 12 h 12"/>
                    <a:gd name="T8" fmla="*/ 6 w 18"/>
                    <a:gd name="T9" fmla="*/ 11 h 12"/>
                    <a:gd name="T10" fmla="*/ 2 w 18"/>
                    <a:gd name="T11" fmla="*/ 9 h 12"/>
                    <a:gd name="T12" fmla="*/ 1 w 18"/>
                    <a:gd name="T13" fmla="*/ 9 h 12"/>
                    <a:gd name="T14" fmla="*/ 0 w 18"/>
                    <a:gd name="T15" fmla="*/ 8 h 12"/>
                    <a:gd name="T16" fmla="*/ 6 w 18"/>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2">
                      <a:moveTo>
                        <a:pt x="6" y="0"/>
                      </a:moveTo>
                      <a:cubicBezTo>
                        <a:pt x="10" y="2"/>
                        <a:pt x="14" y="3"/>
                        <a:pt x="18" y="4"/>
                      </a:cubicBezTo>
                      <a:cubicBezTo>
                        <a:pt x="16" y="7"/>
                        <a:pt x="13" y="9"/>
                        <a:pt x="11" y="12"/>
                      </a:cubicBezTo>
                      <a:cubicBezTo>
                        <a:pt x="11" y="12"/>
                        <a:pt x="11" y="12"/>
                        <a:pt x="11" y="12"/>
                      </a:cubicBezTo>
                      <a:cubicBezTo>
                        <a:pt x="9" y="11"/>
                        <a:pt x="8" y="11"/>
                        <a:pt x="6" y="11"/>
                      </a:cubicBezTo>
                      <a:cubicBezTo>
                        <a:pt x="5" y="10"/>
                        <a:pt x="3" y="10"/>
                        <a:pt x="2" y="9"/>
                      </a:cubicBezTo>
                      <a:cubicBezTo>
                        <a:pt x="1" y="8"/>
                        <a:pt x="1" y="8"/>
                        <a:pt x="1" y="9"/>
                      </a:cubicBezTo>
                      <a:cubicBezTo>
                        <a:pt x="0" y="8"/>
                        <a:pt x="0" y="8"/>
                        <a:pt x="0" y="8"/>
                      </a:cubicBezTo>
                      <a:cubicBezTo>
                        <a:pt x="2" y="6"/>
                        <a:pt x="4" y="3"/>
                        <a:pt x="6"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319"/>
                <p:cNvSpPr>
                  <a:spLocks/>
                </p:cNvSpPr>
                <p:nvPr/>
              </p:nvSpPr>
              <p:spPr bwMode="auto">
                <a:xfrm>
                  <a:off x="3895" y="1890"/>
                  <a:ext cx="19" cy="26"/>
                </a:xfrm>
                <a:custGeom>
                  <a:avLst/>
                  <a:gdLst>
                    <a:gd name="T0" fmla="*/ 6 w 8"/>
                    <a:gd name="T1" fmla="*/ 4 h 11"/>
                    <a:gd name="T2" fmla="*/ 7 w 8"/>
                    <a:gd name="T3" fmla="*/ 9 h 11"/>
                    <a:gd name="T4" fmla="*/ 2 w 8"/>
                    <a:gd name="T5" fmla="*/ 8 h 11"/>
                    <a:gd name="T6" fmla="*/ 0 w 8"/>
                    <a:gd name="T7" fmla="*/ 1 h 11"/>
                    <a:gd name="T8" fmla="*/ 0 w 8"/>
                    <a:gd name="T9" fmla="*/ 0 h 11"/>
                    <a:gd name="T10" fmla="*/ 5 w 8"/>
                    <a:gd name="T11" fmla="*/ 0 h 11"/>
                    <a:gd name="T12" fmla="*/ 6 w 8"/>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6" y="4"/>
                      </a:moveTo>
                      <a:cubicBezTo>
                        <a:pt x="6" y="5"/>
                        <a:pt x="8" y="7"/>
                        <a:pt x="7" y="9"/>
                      </a:cubicBezTo>
                      <a:cubicBezTo>
                        <a:pt x="6" y="11"/>
                        <a:pt x="3" y="10"/>
                        <a:pt x="2" y="8"/>
                      </a:cubicBezTo>
                      <a:cubicBezTo>
                        <a:pt x="0" y="6"/>
                        <a:pt x="1" y="3"/>
                        <a:pt x="0" y="1"/>
                      </a:cubicBezTo>
                      <a:cubicBezTo>
                        <a:pt x="0" y="0"/>
                        <a:pt x="0" y="0"/>
                        <a:pt x="0" y="0"/>
                      </a:cubicBezTo>
                      <a:cubicBezTo>
                        <a:pt x="1" y="0"/>
                        <a:pt x="3" y="0"/>
                        <a:pt x="5" y="0"/>
                      </a:cubicBezTo>
                      <a:cubicBezTo>
                        <a:pt x="5" y="1"/>
                        <a:pt x="5" y="2"/>
                        <a:pt x="6"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320"/>
                <p:cNvSpPr>
                  <a:spLocks/>
                </p:cNvSpPr>
                <p:nvPr/>
              </p:nvSpPr>
              <p:spPr bwMode="auto">
                <a:xfrm>
                  <a:off x="4134" y="783"/>
                  <a:ext cx="38" cy="38"/>
                </a:xfrm>
                <a:custGeom>
                  <a:avLst/>
                  <a:gdLst>
                    <a:gd name="T0" fmla="*/ 13 w 16"/>
                    <a:gd name="T1" fmla="*/ 4 h 16"/>
                    <a:gd name="T2" fmla="*/ 16 w 16"/>
                    <a:gd name="T3" fmla="*/ 10 h 16"/>
                    <a:gd name="T4" fmla="*/ 10 w 16"/>
                    <a:gd name="T5" fmla="*/ 13 h 16"/>
                    <a:gd name="T6" fmla="*/ 4 w 16"/>
                    <a:gd name="T7" fmla="*/ 16 h 16"/>
                    <a:gd name="T8" fmla="*/ 2 w 16"/>
                    <a:gd name="T9" fmla="*/ 11 h 16"/>
                    <a:gd name="T10" fmla="*/ 0 w 16"/>
                    <a:gd name="T11" fmla="*/ 8 h 16"/>
                    <a:gd name="T12" fmla="*/ 5 w 16"/>
                    <a:gd name="T13" fmla="*/ 3 h 16"/>
                    <a:gd name="T14" fmla="*/ 11 w 16"/>
                    <a:gd name="T15" fmla="*/ 0 h 16"/>
                    <a:gd name="T16" fmla="*/ 13 w 16"/>
                    <a:gd name="T1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6">
                      <a:moveTo>
                        <a:pt x="13" y="4"/>
                      </a:moveTo>
                      <a:cubicBezTo>
                        <a:pt x="14" y="6"/>
                        <a:pt x="15" y="8"/>
                        <a:pt x="16" y="10"/>
                      </a:cubicBezTo>
                      <a:cubicBezTo>
                        <a:pt x="14" y="10"/>
                        <a:pt x="12" y="12"/>
                        <a:pt x="10" y="13"/>
                      </a:cubicBezTo>
                      <a:cubicBezTo>
                        <a:pt x="8" y="14"/>
                        <a:pt x="6" y="15"/>
                        <a:pt x="4" y="16"/>
                      </a:cubicBezTo>
                      <a:cubicBezTo>
                        <a:pt x="4" y="15"/>
                        <a:pt x="3" y="13"/>
                        <a:pt x="2" y="11"/>
                      </a:cubicBezTo>
                      <a:cubicBezTo>
                        <a:pt x="1" y="10"/>
                        <a:pt x="0" y="9"/>
                        <a:pt x="0" y="8"/>
                      </a:cubicBezTo>
                      <a:cubicBezTo>
                        <a:pt x="1" y="6"/>
                        <a:pt x="3" y="5"/>
                        <a:pt x="5" y="3"/>
                      </a:cubicBezTo>
                      <a:cubicBezTo>
                        <a:pt x="7" y="2"/>
                        <a:pt x="9" y="1"/>
                        <a:pt x="11" y="0"/>
                      </a:cubicBezTo>
                      <a:cubicBezTo>
                        <a:pt x="12" y="1"/>
                        <a:pt x="13" y="2"/>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321"/>
                <p:cNvSpPr>
                  <a:spLocks/>
                </p:cNvSpPr>
                <p:nvPr/>
              </p:nvSpPr>
              <p:spPr bwMode="auto">
                <a:xfrm>
                  <a:off x="4167" y="677"/>
                  <a:ext cx="24" cy="23"/>
                </a:xfrm>
                <a:custGeom>
                  <a:avLst/>
                  <a:gdLst>
                    <a:gd name="T0" fmla="*/ 7 w 10"/>
                    <a:gd name="T1" fmla="*/ 1 h 10"/>
                    <a:gd name="T2" fmla="*/ 8 w 10"/>
                    <a:gd name="T3" fmla="*/ 10 h 10"/>
                    <a:gd name="T4" fmla="*/ 0 w 10"/>
                    <a:gd name="T5" fmla="*/ 6 h 10"/>
                    <a:gd name="T6" fmla="*/ 7 w 10"/>
                    <a:gd name="T7" fmla="*/ 1 h 10"/>
                  </a:gdLst>
                  <a:ahLst/>
                  <a:cxnLst>
                    <a:cxn ang="0">
                      <a:pos x="T0" y="T1"/>
                    </a:cxn>
                    <a:cxn ang="0">
                      <a:pos x="T2" y="T3"/>
                    </a:cxn>
                    <a:cxn ang="0">
                      <a:pos x="T4" y="T5"/>
                    </a:cxn>
                    <a:cxn ang="0">
                      <a:pos x="T6" y="T7"/>
                    </a:cxn>
                  </a:cxnLst>
                  <a:rect l="0" t="0" r="r" b="b"/>
                  <a:pathLst>
                    <a:path w="10" h="10">
                      <a:moveTo>
                        <a:pt x="7" y="1"/>
                      </a:moveTo>
                      <a:cubicBezTo>
                        <a:pt x="10" y="3"/>
                        <a:pt x="9" y="7"/>
                        <a:pt x="8" y="10"/>
                      </a:cubicBezTo>
                      <a:cubicBezTo>
                        <a:pt x="6" y="9"/>
                        <a:pt x="3" y="8"/>
                        <a:pt x="0" y="6"/>
                      </a:cubicBezTo>
                      <a:cubicBezTo>
                        <a:pt x="2" y="4"/>
                        <a:pt x="5" y="0"/>
                        <a:pt x="7"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322"/>
                <p:cNvSpPr>
                  <a:spLocks/>
                </p:cNvSpPr>
                <p:nvPr/>
              </p:nvSpPr>
              <p:spPr bwMode="auto">
                <a:xfrm>
                  <a:off x="3859" y="743"/>
                  <a:ext cx="292" cy="383"/>
                </a:xfrm>
                <a:custGeom>
                  <a:avLst/>
                  <a:gdLst>
                    <a:gd name="T0" fmla="*/ 111 w 123"/>
                    <a:gd name="T1" fmla="*/ 26 h 162"/>
                    <a:gd name="T2" fmla="*/ 120 w 123"/>
                    <a:gd name="T3" fmla="*/ 63 h 162"/>
                    <a:gd name="T4" fmla="*/ 102 w 123"/>
                    <a:gd name="T5" fmla="*/ 96 h 162"/>
                    <a:gd name="T6" fmla="*/ 46 w 123"/>
                    <a:gd name="T7" fmla="*/ 160 h 162"/>
                    <a:gd name="T8" fmla="*/ 38 w 123"/>
                    <a:gd name="T9" fmla="*/ 162 h 162"/>
                    <a:gd name="T10" fmla="*/ 38 w 123"/>
                    <a:gd name="T11" fmla="*/ 159 h 162"/>
                    <a:gd name="T12" fmla="*/ 37 w 123"/>
                    <a:gd name="T13" fmla="*/ 152 h 162"/>
                    <a:gd name="T14" fmla="*/ 69 w 123"/>
                    <a:gd name="T15" fmla="*/ 97 h 162"/>
                    <a:gd name="T16" fmla="*/ 85 w 123"/>
                    <a:gd name="T17" fmla="*/ 68 h 162"/>
                    <a:gd name="T18" fmla="*/ 92 w 123"/>
                    <a:gd name="T19" fmla="*/ 44 h 162"/>
                    <a:gd name="T20" fmla="*/ 85 w 123"/>
                    <a:gd name="T21" fmla="*/ 29 h 162"/>
                    <a:gd name="T22" fmla="*/ 66 w 123"/>
                    <a:gd name="T23" fmla="*/ 29 h 162"/>
                    <a:gd name="T24" fmla="*/ 51 w 123"/>
                    <a:gd name="T25" fmla="*/ 45 h 162"/>
                    <a:gd name="T26" fmla="*/ 37 w 123"/>
                    <a:gd name="T27" fmla="*/ 72 h 162"/>
                    <a:gd name="T28" fmla="*/ 23 w 123"/>
                    <a:gd name="T29" fmla="*/ 106 h 162"/>
                    <a:gd name="T30" fmla="*/ 12 w 123"/>
                    <a:gd name="T31" fmla="*/ 137 h 162"/>
                    <a:gd name="T32" fmla="*/ 12 w 123"/>
                    <a:gd name="T33" fmla="*/ 139 h 162"/>
                    <a:gd name="T34" fmla="*/ 0 w 123"/>
                    <a:gd name="T35" fmla="*/ 144 h 162"/>
                    <a:gd name="T36" fmla="*/ 9 w 123"/>
                    <a:gd name="T37" fmla="*/ 90 h 162"/>
                    <a:gd name="T38" fmla="*/ 9 w 123"/>
                    <a:gd name="T39" fmla="*/ 88 h 162"/>
                    <a:gd name="T40" fmla="*/ 14 w 123"/>
                    <a:gd name="T41" fmla="*/ 66 h 162"/>
                    <a:gd name="T42" fmla="*/ 53 w 123"/>
                    <a:gd name="T43" fmla="*/ 4 h 162"/>
                    <a:gd name="T44" fmla="*/ 84 w 123"/>
                    <a:gd name="T45" fmla="*/ 4 h 162"/>
                    <a:gd name="T46" fmla="*/ 85 w 123"/>
                    <a:gd name="T47" fmla="*/ 4 h 162"/>
                    <a:gd name="T48" fmla="*/ 111 w 123"/>
                    <a:gd name="T49" fmla="*/ 2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62">
                      <a:moveTo>
                        <a:pt x="111" y="26"/>
                      </a:moveTo>
                      <a:cubicBezTo>
                        <a:pt x="119" y="37"/>
                        <a:pt x="123" y="49"/>
                        <a:pt x="120" y="63"/>
                      </a:cubicBezTo>
                      <a:cubicBezTo>
                        <a:pt x="117" y="75"/>
                        <a:pt x="110" y="86"/>
                        <a:pt x="102" y="96"/>
                      </a:cubicBezTo>
                      <a:cubicBezTo>
                        <a:pt x="85" y="119"/>
                        <a:pt x="66" y="140"/>
                        <a:pt x="46" y="160"/>
                      </a:cubicBezTo>
                      <a:cubicBezTo>
                        <a:pt x="43" y="159"/>
                        <a:pt x="40" y="160"/>
                        <a:pt x="38" y="162"/>
                      </a:cubicBezTo>
                      <a:cubicBezTo>
                        <a:pt x="38" y="161"/>
                        <a:pt x="38" y="160"/>
                        <a:pt x="38" y="159"/>
                      </a:cubicBezTo>
                      <a:cubicBezTo>
                        <a:pt x="38" y="156"/>
                        <a:pt x="38" y="154"/>
                        <a:pt x="37" y="152"/>
                      </a:cubicBezTo>
                      <a:cubicBezTo>
                        <a:pt x="48" y="134"/>
                        <a:pt x="59" y="115"/>
                        <a:pt x="69" y="97"/>
                      </a:cubicBezTo>
                      <a:cubicBezTo>
                        <a:pt x="75" y="87"/>
                        <a:pt x="81" y="78"/>
                        <a:pt x="85" y="68"/>
                      </a:cubicBezTo>
                      <a:cubicBezTo>
                        <a:pt x="89" y="60"/>
                        <a:pt x="92" y="52"/>
                        <a:pt x="92" y="44"/>
                      </a:cubicBezTo>
                      <a:cubicBezTo>
                        <a:pt x="92" y="37"/>
                        <a:pt x="89" y="32"/>
                        <a:pt x="85" y="29"/>
                      </a:cubicBezTo>
                      <a:cubicBezTo>
                        <a:pt x="80" y="25"/>
                        <a:pt x="72" y="25"/>
                        <a:pt x="66" y="29"/>
                      </a:cubicBezTo>
                      <a:cubicBezTo>
                        <a:pt x="59" y="33"/>
                        <a:pt x="55" y="39"/>
                        <a:pt x="51" y="45"/>
                      </a:cubicBezTo>
                      <a:cubicBezTo>
                        <a:pt x="46" y="54"/>
                        <a:pt x="41" y="63"/>
                        <a:pt x="37" y="72"/>
                      </a:cubicBezTo>
                      <a:cubicBezTo>
                        <a:pt x="32" y="83"/>
                        <a:pt x="27" y="94"/>
                        <a:pt x="23" y="106"/>
                      </a:cubicBezTo>
                      <a:cubicBezTo>
                        <a:pt x="19" y="116"/>
                        <a:pt x="14" y="127"/>
                        <a:pt x="12" y="137"/>
                      </a:cubicBezTo>
                      <a:cubicBezTo>
                        <a:pt x="12" y="138"/>
                        <a:pt x="12" y="139"/>
                        <a:pt x="12" y="139"/>
                      </a:cubicBezTo>
                      <a:cubicBezTo>
                        <a:pt x="7" y="138"/>
                        <a:pt x="2" y="140"/>
                        <a:pt x="0" y="144"/>
                      </a:cubicBezTo>
                      <a:cubicBezTo>
                        <a:pt x="2" y="126"/>
                        <a:pt x="5" y="108"/>
                        <a:pt x="9" y="90"/>
                      </a:cubicBezTo>
                      <a:cubicBezTo>
                        <a:pt x="9" y="90"/>
                        <a:pt x="10" y="89"/>
                        <a:pt x="9" y="88"/>
                      </a:cubicBezTo>
                      <a:cubicBezTo>
                        <a:pt x="11" y="81"/>
                        <a:pt x="12" y="73"/>
                        <a:pt x="14" y="66"/>
                      </a:cubicBezTo>
                      <a:cubicBezTo>
                        <a:pt x="20" y="42"/>
                        <a:pt x="29" y="14"/>
                        <a:pt x="53" y="4"/>
                      </a:cubicBezTo>
                      <a:cubicBezTo>
                        <a:pt x="63" y="0"/>
                        <a:pt x="74" y="0"/>
                        <a:pt x="84" y="4"/>
                      </a:cubicBezTo>
                      <a:cubicBezTo>
                        <a:pt x="84" y="4"/>
                        <a:pt x="84" y="5"/>
                        <a:pt x="85" y="4"/>
                      </a:cubicBezTo>
                      <a:cubicBezTo>
                        <a:pt x="95" y="9"/>
                        <a:pt x="105" y="17"/>
                        <a:pt x="111" y="2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323"/>
                <p:cNvSpPr>
                  <a:spLocks/>
                </p:cNvSpPr>
                <p:nvPr/>
              </p:nvSpPr>
              <p:spPr bwMode="auto">
                <a:xfrm>
                  <a:off x="3890" y="1959"/>
                  <a:ext cx="7" cy="5"/>
                </a:xfrm>
                <a:custGeom>
                  <a:avLst/>
                  <a:gdLst>
                    <a:gd name="T0" fmla="*/ 0 w 3"/>
                    <a:gd name="T1" fmla="*/ 2 h 2"/>
                    <a:gd name="T2" fmla="*/ 3 w 3"/>
                    <a:gd name="T3" fmla="*/ 2 h 2"/>
                    <a:gd name="T4" fmla="*/ 0 w 3"/>
                    <a:gd name="T5" fmla="*/ 2 h 2"/>
                  </a:gdLst>
                  <a:ahLst/>
                  <a:cxnLst>
                    <a:cxn ang="0">
                      <a:pos x="T0" y="T1"/>
                    </a:cxn>
                    <a:cxn ang="0">
                      <a:pos x="T2" y="T3"/>
                    </a:cxn>
                    <a:cxn ang="0">
                      <a:pos x="T4" y="T5"/>
                    </a:cxn>
                  </a:cxnLst>
                  <a:rect l="0" t="0" r="r" b="b"/>
                  <a:pathLst>
                    <a:path w="3" h="2">
                      <a:moveTo>
                        <a:pt x="0" y="2"/>
                      </a:moveTo>
                      <a:cubicBezTo>
                        <a:pt x="0" y="1"/>
                        <a:pt x="2" y="0"/>
                        <a:pt x="3" y="2"/>
                      </a:cubicBezTo>
                      <a:cubicBezTo>
                        <a:pt x="2" y="2"/>
                        <a:pt x="1" y="2"/>
                        <a:pt x="0"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324"/>
                <p:cNvSpPr>
                  <a:spLocks/>
                </p:cNvSpPr>
                <p:nvPr/>
              </p:nvSpPr>
              <p:spPr bwMode="auto">
                <a:xfrm>
                  <a:off x="3961" y="1509"/>
                  <a:ext cx="31" cy="43"/>
                </a:xfrm>
                <a:custGeom>
                  <a:avLst/>
                  <a:gdLst>
                    <a:gd name="T0" fmla="*/ 13 w 13"/>
                    <a:gd name="T1" fmla="*/ 10 h 18"/>
                    <a:gd name="T2" fmla="*/ 12 w 13"/>
                    <a:gd name="T3" fmla="*/ 11 h 18"/>
                    <a:gd name="T4" fmla="*/ 10 w 13"/>
                    <a:gd name="T5" fmla="*/ 13 h 18"/>
                    <a:gd name="T6" fmla="*/ 7 w 13"/>
                    <a:gd name="T7" fmla="*/ 18 h 18"/>
                    <a:gd name="T8" fmla="*/ 0 w 13"/>
                    <a:gd name="T9" fmla="*/ 8 h 18"/>
                    <a:gd name="T10" fmla="*/ 0 w 13"/>
                    <a:gd name="T11" fmla="*/ 8 h 18"/>
                    <a:gd name="T12" fmla="*/ 3 w 13"/>
                    <a:gd name="T13" fmla="*/ 4 h 18"/>
                    <a:gd name="T14" fmla="*/ 6 w 13"/>
                    <a:gd name="T15" fmla="*/ 0 h 18"/>
                    <a:gd name="T16" fmla="*/ 13 w 13"/>
                    <a:gd name="T17"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8">
                      <a:moveTo>
                        <a:pt x="13" y="10"/>
                      </a:moveTo>
                      <a:cubicBezTo>
                        <a:pt x="13" y="10"/>
                        <a:pt x="13" y="10"/>
                        <a:pt x="12" y="11"/>
                      </a:cubicBezTo>
                      <a:cubicBezTo>
                        <a:pt x="11" y="11"/>
                        <a:pt x="11" y="12"/>
                        <a:pt x="10" y="13"/>
                      </a:cubicBezTo>
                      <a:cubicBezTo>
                        <a:pt x="9" y="15"/>
                        <a:pt x="8" y="16"/>
                        <a:pt x="7" y="18"/>
                      </a:cubicBezTo>
                      <a:cubicBezTo>
                        <a:pt x="4" y="15"/>
                        <a:pt x="2" y="12"/>
                        <a:pt x="0" y="8"/>
                      </a:cubicBezTo>
                      <a:cubicBezTo>
                        <a:pt x="0" y="8"/>
                        <a:pt x="0" y="8"/>
                        <a:pt x="0" y="8"/>
                      </a:cubicBezTo>
                      <a:cubicBezTo>
                        <a:pt x="1" y="7"/>
                        <a:pt x="2" y="5"/>
                        <a:pt x="3" y="4"/>
                      </a:cubicBezTo>
                      <a:cubicBezTo>
                        <a:pt x="4" y="2"/>
                        <a:pt x="5" y="1"/>
                        <a:pt x="6" y="0"/>
                      </a:cubicBezTo>
                      <a:cubicBezTo>
                        <a:pt x="8" y="3"/>
                        <a:pt x="11" y="7"/>
                        <a:pt x="13"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325"/>
                <p:cNvSpPr>
                  <a:spLocks/>
                </p:cNvSpPr>
                <p:nvPr/>
              </p:nvSpPr>
              <p:spPr bwMode="auto">
                <a:xfrm>
                  <a:off x="3932" y="1630"/>
                  <a:ext cx="34" cy="31"/>
                </a:xfrm>
                <a:custGeom>
                  <a:avLst/>
                  <a:gdLst>
                    <a:gd name="T0" fmla="*/ 12 w 14"/>
                    <a:gd name="T1" fmla="*/ 0 h 13"/>
                    <a:gd name="T2" fmla="*/ 14 w 14"/>
                    <a:gd name="T3" fmla="*/ 13 h 13"/>
                    <a:gd name="T4" fmla="*/ 1 w 14"/>
                    <a:gd name="T5" fmla="*/ 13 h 13"/>
                    <a:gd name="T6" fmla="*/ 0 w 14"/>
                    <a:gd name="T7" fmla="*/ 6 h 13"/>
                    <a:gd name="T8" fmla="*/ 0 w 14"/>
                    <a:gd name="T9" fmla="*/ 1 h 13"/>
                    <a:gd name="T10" fmla="*/ 5 w 14"/>
                    <a:gd name="T11" fmla="*/ 1 h 13"/>
                    <a:gd name="T12" fmla="*/ 12 w 1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2" y="0"/>
                      </a:moveTo>
                      <a:cubicBezTo>
                        <a:pt x="13" y="4"/>
                        <a:pt x="14" y="9"/>
                        <a:pt x="14" y="13"/>
                      </a:cubicBezTo>
                      <a:cubicBezTo>
                        <a:pt x="10" y="13"/>
                        <a:pt x="6" y="13"/>
                        <a:pt x="1" y="13"/>
                      </a:cubicBezTo>
                      <a:cubicBezTo>
                        <a:pt x="1" y="11"/>
                        <a:pt x="1" y="8"/>
                        <a:pt x="0" y="6"/>
                      </a:cubicBezTo>
                      <a:cubicBezTo>
                        <a:pt x="0" y="4"/>
                        <a:pt x="0" y="3"/>
                        <a:pt x="0" y="1"/>
                      </a:cubicBezTo>
                      <a:cubicBezTo>
                        <a:pt x="1" y="2"/>
                        <a:pt x="3" y="2"/>
                        <a:pt x="5" y="1"/>
                      </a:cubicBezTo>
                      <a:cubicBezTo>
                        <a:pt x="7" y="1"/>
                        <a:pt x="10" y="1"/>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326"/>
                <p:cNvSpPr>
                  <a:spLocks/>
                </p:cNvSpPr>
                <p:nvPr/>
              </p:nvSpPr>
              <p:spPr bwMode="auto">
                <a:xfrm>
                  <a:off x="4053" y="1098"/>
                  <a:ext cx="31" cy="30"/>
                </a:xfrm>
                <a:custGeom>
                  <a:avLst/>
                  <a:gdLst>
                    <a:gd name="T0" fmla="*/ 12 w 13"/>
                    <a:gd name="T1" fmla="*/ 5 h 13"/>
                    <a:gd name="T2" fmla="*/ 13 w 13"/>
                    <a:gd name="T3" fmla="*/ 7 h 13"/>
                    <a:gd name="T4" fmla="*/ 3 w 13"/>
                    <a:gd name="T5" fmla="*/ 13 h 13"/>
                    <a:gd name="T6" fmla="*/ 2 w 13"/>
                    <a:gd name="T7" fmla="*/ 11 h 13"/>
                    <a:gd name="T8" fmla="*/ 0 w 13"/>
                    <a:gd name="T9" fmla="*/ 8 h 13"/>
                    <a:gd name="T10" fmla="*/ 0 w 13"/>
                    <a:gd name="T11" fmla="*/ 7 h 13"/>
                    <a:gd name="T12" fmla="*/ 11 w 13"/>
                    <a:gd name="T13" fmla="*/ 0 h 13"/>
                    <a:gd name="T14" fmla="*/ 11 w 13"/>
                    <a:gd name="T15" fmla="*/ 1 h 13"/>
                    <a:gd name="T16" fmla="*/ 11 w 13"/>
                    <a:gd name="T17" fmla="*/ 2 h 13"/>
                    <a:gd name="T18" fmla="*/ 12 w 13"/>
                    <a:gd name="T19" fmla="*/ 3 h 13"/>
                    <a:gd name="T20" fmla="*/ 12 w 13"/>
                    <a:gd name="T2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12" y="5"/>
                      </a:moveTo>
                      <a:cubicBezTo>
                        <a:pt x="13" y="5"/>
                        <a:pt x="13" y="6"/>
                        <a:pt x="13" y="7"/>
                      </a:cubicBezTo>
                      <a:cubicBezTo>
                        <a:pt x="9" y="9"/>
                        <a:pt x="6" y="11"/>
                        <a:pt x="3" y="13"/>
                      </a:cubicBezTo>
                      <a:cubicBezTo>
                        <a:pt x="2" y="12"/>
                        <a:pt x="2" y="11"/>
                        <a:pt x="2" y="11"/>
                      </a:cubicBezTo>
                      <a:cubicBezTo>
                        <a:pt x="1" y="10"/>
                        <a:pt x="1" y="9"/>
                        <a:pt x="0" y="8"/>
                      </a:cubicBezTo>
                      <a:cubicBezTo>
                        <a:pt x="0" y="8"/>
                        <a:pt x="0" y="8"/>
                        <a:pt x="0" y="7"/>
                      </a:cubicBezTo>
                      <a:cubicBezTo>
                        <a:pt x="3" y="5"/>
                        <a:pt x="7" y="3"/>
                        <a:pt x="11" y="0"/>
                      </a:cubicBezTo>
                      <a:cubicBezTo>
                        <a:pt x="11" y="1"/>
                        <a:pt x="11" y="1"/>
                        <a:pt x="11" y="1"/>
                      </a:cubicBezTo>
                      <a:cubicBezTo>
                        <a:pt x="11" y="1"/>
                        <a:pt x="11" y="1"/>
                        <a:pt x="11" y="2"/>
                      </a:cubicBezTo>
                      <a:cubicBezTo>
                        <a:pt x="11" y="2"/>
                        <a:pt x="11" y="3"/>
                        <a:pt x="12" y="3"/>
                      </a:cubicBezTo>
                      <a:cubicBezTo>
                        <a:pt x="12" y="3"/>
                        <a:pt x="12" y="4"/>
                        <a:pt x="12"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327"/>
                <p:cNvSpPr>
                  <a:spLocks/>
                </p:cNvSpPr>
                <p:nvPr/>
              </p:nvSpPr>
              <p:spPr bwMode="auto">
                <a:xfrm>
                  <a:off x="3880" y="1793"/>
                  <a:ext cx="43" cy="29"/>
                </a:xfrm>
                <a:custGeom>
                  <a:avLst/>
                  <a:gdLst>
                    <a:gd name="T0" fmla="*/ 18 w 18"/>
                    <a:gd name="T1" fmla="*/ 4 h 12"/>
                    <a:gd name="T2" fmla="*/ 18 w 18"/>
                    <a:gd name="T3" fmla="*/ 4 h 12"/>
                    <a:gd name="T4" fmla="*/ 3 w 18"/>
                    <a:gd name="T5" fmla="*/ 12 h 12"/>
                    <a:gd name="T6" fmla="*/ 1 w 18"/>
                    <a:gd name="T7" fmla="*/ 9 h 12"/>
                    <a:gd name="T8" fmla="*/ 0 w 18"/>
                    <a:gd name="T9" fmla="*/ 7 h 12"/>
                    <a:gd name="T10" fmla="*/ 5 w 18"/>
                    <a:gd name="T11" fmla="*/ 5 h 12"/>
                    <a:gd name="T12" fmla="*/ 11 w 18"/>
                    <a:gd name="T13" fmla="*/ 0 h 12"/>
                    <a:gd name="T14" fmla="*/ 14 w 18"/>
                    <a:gd name="T15" fmla="*/ 2 h 12"/>
                    <a:gd name="T16" fmla="*/ 17 w 18"/>
                    <a:gd name="T17" fmla="*/ 4 h 12"/>
                    <a:gd name="T18" fmla="*/ 18 w 18"/>
                    <a:gd name="T1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2">
                      <a:moveTo>
                        <a:pt x="18" y="4"/>
                      </a:moveTo>
                      <a:cubicBezTo>
                        <a:pt x="18" y="4"/>
                        <a:pt x="18" y="4"/>
                        <a:pt x="18" y="4"/>
                      </a:cubicBezTo>
                      <a:cubicBezTo>
                        <a:pt x="13" y="7"/>
                        <a:pt x="8" y="10"/>
                        <a:pt x="3" y="12"/>
                      </a:cubicBezTo>
                      <a:cubicBezTo>
                        <a:pt x="3" y="11"/>
                        <a:pt x="2" y="10"/>
                        <a:pt x="1" y="9"/>
                      </a:cubicBezTo>
                      <a:cubicBezTo>
                        <a:pt x="1" y="8"/>
                        <a:pt x="1" y="8"/>
                        <a:pt x="0" y="7"/>
                      </a:cubicBezTo>
                      <a:cubicBezTo>
                        <a:pt x="2" y="6"/>
                        <a:pt x="3" y="6"/>
                        <a:pt x="5" y="5"/>
                      </a:cubicBezTo>
                      <a:cubicBezTo>
                        <a:pt x="7" y="3"/>
                        <a:pt x="9" y="2"/>
                        <a:pt x="11" y="0"/>
                      </a:cubicBezTo>
                      <a:cubicBezTo>
                        <a:pt x="14" y="2"/>
                        <a:pt x="14" y="2"/>
                        <a:pt x="14" y="2"/>
                      </a:cubicBezTo>
                      <a:cubicBezTo>
                        <a:pt x="15" y="3"/>
                        <a:pt x="16" y="4"/>
                        <a:pt x="17" y="4"/>
                      </a:cubicBezTo>
                      <a:cubicBezTo>
                        <a:pt x="17" y="4"/>
                        <a:pt x="18" y="4"/>
                        <a:pt x="18"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328"/>
                <p:cNvSpPr>
                  <a:spLocks/>
                </p:cNvSpPr>
                <p:nvPr/>
              </p:nvSpPr>
              <p:spPr bwMode="auto">
                <a:xfrm>
                  <a:off x="3852" y="1909"/>
                  <a:ext cx="47" cy="45"/>
                </a:xfrm>
                <a:custGeom>
                  <a:avLst/>
                  <a:gdLst>
                    <a:gd name="T0" fmla="*/ 20 w 20"/>
                    <a:gd name="T1" fmla="*/ 18 h 19"/>
                    <a:gd name="T2" fmla="*/ 11 w 20"/>
                    <a:gd name="T3" fmla="*/ 19 h 19"/>
                    <a:gd name="T4" fmla="*/ 0 w 20"/>
                    <a:gd name="T5" fmla="*/ 19 h 19"/>
                    <a:gd name="T6" fmla="*/ 9 w 20"/>
                    <a:gd name="T7" fmla="*/ 0 h 19"/>
                    <a:gd name="T8" fmla="*/ 11 w 20"/>
                    <a:gd name="T9" fmla="*/ 7 h 19"/>
                    <a:gd name="T10" fmla="*/ 20 w 20"/>
                    <a:gd name="T11" fmla="*/ 18 h 19"/>
                  </a:gdLst>
                  <a:ahLst/>
                  <a:cxnLst>
                    <a:cxn ang="0">
                      <a:pos x="T0" y="T1"/>
                    </a:cxn>
                    <a:cxn ang="0">
                      <a:pos x="T2" y="T3"/>
                    </a:cxn>
                    <a:cxn ang="0">
                      <a:pos x="T4" y="T5"/>
                    </a:cxn>
                    <a:cxn ang="0">
                      <a:pos x="T6" y="T7"/>
                    </a:cxn>
                    <a:cxn ang="0">
                      <a:pos x="T8" y="T9"/>
                    </a:cxn>
                    <a:cxn ang="0">
                      <a:pos x="T10" y="T11"/>
                    </a:cxn>
                  </a:cxnLst>
                  <a:rect l="0" t="0" r="r" b="b"/>
                  <a:pathLst>
                    <a:path w="20" h="19">
                      <a:moveTo>
                        <a:pt x="20" y="18"/>
                      </a:moveTo>
                      <a:cubicBezTo>
                        <a:pt x="17" y="18"/>
                        <a:pt x="14" y="19"/>
                        <a:pt x="11" y="19"/>
                      </a:cubicBezTo>
                      <a:cubicBezTo>
                        <a:pt x="7" y="19"/>
                        <a:pt x="4" y="19"/>
                        <a:pt x="0" y="19"/>
                      </a:cubicBezTo>
                      <a:cubicBezTo>
                        <a:pt x="6" y="16"/>
                        <a:pt x="7" y="7"/>
                        <a:pt x="9" y="0"/>
                      </a:cubicBezTo>
                      <a:cubicBezTo>
                        <a:pt x="10" y="2"/>
                        <a:pt x="10" y="5"/>
                        <a:pt x="11" y="7"/>
                      </a:cubicBezTo>
                      <a:cubicBezTo>
                        <a:pt x="13" y="12"/>
                        <a:pt x="15" y="16"/>
                        <a:pt x="20" y="18"/>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329"/>
                <p:cNvSpPr>
                  <a:spLocks/>
                </p:cNvSpPr>
                <p:nvPr/>
              </p:nvSpPr>
              <p:spPr bwMode="auto">
                <a:xfrm>
                  <a:off x="4058" y="1017"/>
                  <a:ext cx="40" cy="33"/>
                </a:xfrm>
                <a:custGeom>
                  <a:avLst/>
                  <a:gdLst>
                    <a:gd name="T0" fmla="*/ 9 w 17"/>
                    <a:gd name="T1" fmla="*/ 2 h 14"/>
                    <a:gd name="T2" fmla="*/ 17 w 17"/>
                    <a:gd name="T3" fmla="*/ 6 h 14"/>
                    <a:gd name="T4" fmla="*/ 10 w 17"/>
                    <a:gd name="T5" fmla="*/ 14 h 14"/>
                    <a:gd name="T6" fmla="*/ 10 w 17"/>
                    <a:gd name="T7" fmla="*/ 14 h 14"/>
                    <a:gd name="T8" fmla="*/ 0 w 17"/>
                    <a:gd name="T9" fmla="*/ 10 h 14"/>
                    <a:gd name="T10" fmla="*/ 8 w 17"/>
                    <a:gd name="T11" fmla="*/ 0 h 14"/>
                    <a:gd name="T12" fmla="*/ 9 w 17"/>
                    <a:gd name="T13" fmla="*/ 1 h 14"/>
                    <a:gd name="T14" fmla="*/ 9 w 17"/>
                    <a:gd name="T15" fmla="*/ 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4">
                      <a:moveTo>
                        <a:pt x="9" y="2"/>
                      </a:moveTo>
                      <a:cubicBezTo>
                        <a:pt x="11" y="4"/>
                        <a:pt x="14" y="6"/>
                        <a:pt x="17" y="6"/>
                      </a:cubicBezTo>
                      <a:cubicBezTo>
                        <a:pt x="15" y="9"/>
                        <a:pt x="13" y="11"/>
                        <a:pt x="10" y="14"/>
                      </a:cubicBezTo>
                      <a:cubicBezTo>
                        <a:pt x="10" y="14"/>
                        <a:pt x="10" y="14"/>
                        <a:pt x="10" y="14"/>
                      </a:cubicBezTo>
                      <a:cubicBezTo>
                        <a:pt x="7" y="12"/>
                        <a:pt x="3" y="11"/>
                        <a:pt x="0" y="10"/>
                      </a:cubicBezTo>
                      <a:cubicBezTo>
                        <a:pt x="3" y="7"/>
                        <a:pt x="5" y="3"/>
                        <a:pt x="8" y="0"/>
                      </a:cubicBezTo>
                      <a:cubicBezTo>
                        <a:pt x="9" y="1"/>
                        <a:pt x="9" y="1"/>
                        <a:pt x="9" y="1"/>
                      </a:cubicBezTo>
                      <a:cubicBezTo>
                        <a:pt x="8" y="1"/>
                        <a:pt x="8" y="2"/>
                        <a:pt x="9"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330"/>
                <p:cNvSpPr>
                  <a:spLocks/>
                </p:cNvSpPr>
                <p:nvPr/>
              </p:nvSpPr>
              <p:spPr bwMode="auto">
                <a:xfrm>
                  <a:off x="4037" y="1183"/>
                  <a:ext cx="26" cy="24"/>
                </a:xfrm>
                <a:custGeom>
                  <a:avLst/>
                  <a:gdLst>
                    <a:gd name="T0" fmla="*/ 10 w 11"/>
                    <a:gd name="T1" fmla="*/ 3 h 10"/>
                    <a:gd name="T2" fmla="*/ 7 w 11"/>
                    <a:gd name="T3" fmla="*/ 9 h 10"/>
                    <a:gd name="T4" fmla="*/ 3 w 11"/>
                    <a:gd name="T5" fmla="*/ 9 h 10"/>
                    <a:gd name="T6" fmla="*/ 0 w 11"/>
                    <a:gd name="T7" fmla="*/ 7 h 10"/>
                    <a:gd name="T8" fmla="*/ 2 w 11"/>
                    <a:gd name="T9" fmla="*/ 3 h 10"/>
                    <a:gd name="T10" fmla="*/ 3 w 11"/>
                    <a:gd name="T11" fmla="*/ 2 h 10"/>
                    <a:gd name="T12" fmla="*/ 3 w 11"/>
                    <a:gd name="T13" fmla="*/ 2 h 10"/>
                    <a:gd name="T14" fmla="*/ 10 w 11"/>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10" y="3"/>
                      </a:moveTo>
                      <a:cubicBezTo>
                        <a:pt x="11" y="5"/>
                        <a:pt x="10" y="8"/>
                        <a:pt x="7" y="9"/>
                      </a:cubicBezTo>
                      <a:cubicBezTo>
                        <a:pt x="6" y="10"/>
                        <a:pt x="5" y="10"/>
                        <a:pt x="3" y="9"/>
                      </a:cubicBezTo>
                      <a:cubicBezTo>
                        <a:pt x="2" y="9"/>
                        <a:pt x="1" y="8"/>
                        <a:pt x="0" y="7"/>
                      </a:cubicBezTo>
                      <a:cubicBezTo>
                        <a:pt x="0" y="5"/>
                        <a:pt x="1" y="4"/>
                        <a:pt x="2" y="3"/>
                      </a:cubicBezTo>
                      <a:cubicBezTo>
                        <a:pt x="2" y="3"/>
                        <a:pt x="3" y="3"/>
                        <a:pt x="3" y="2"/>
                      </a:cubicBezTo>
                      <a:cubicBezTo>
                        <a:pt x="3" y="2"/>
                        <a:pt x="3" y="2"/>
                        <a:pt x="3" y="2"/>
                      </a:cubicBezTo>
                      <a:cubicBezTo>
                        <a:pt x="5" y="0"/>
                        <a:pt x="8" y="1"/>
                        <a:pt x="10"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331"/>
                <p:cNvSpPr>
                  <a:spLocks/>
                </p:cNvSpPr>
                <p:nvPr/>
              </p:nvSpPr>
              <p:spPr bwMode="auto">
                <a:xfrm>
                  <a:off x="4241" y="227"/>
                  <a:ext cx="35" cy="33"/>
                </a:xfrm>
                <a:custGeom>
                  <a:avLst/>
                  <a:gdLst>
                    <a:gd name="T0" fmla="*/ 13 w 15"/>
                    <a:gd name="T1" fmla="*/ 13 h 14"/>
                    <a:gd name="T2" fmla="*/ 13 w 15"/>
                    <a:gd name="T3" fmla="*/ 14 h 14"/>
                    <a:gd name="T4" fmla="*/ 6 w 15"/>
                    <a:gd name="T5" fmla="*/ 12 h 14"/>
                    <a:gd name="T6" fmla="*/ 0 w 15"/>
                    <a:gd name="T7" fmla="*/ 10 h 14"/>
                    <a:gd name="T8" fmla="*/ 1 w 15"/>
                    <a:gd name="T9" fmla="*/ 9 h 14"/>
                    <a:gd name="T10" fmla="*/ 13 w 15"/>
                    <a:gd name="T11" fmla="*/ 13 h 14"/>
                  </a:gdLst>
                  <a:ahLst/>
                  <a:cxnLst>
                    <a:cxn ang="0">
                      <a:pos x="T0" y="T1"/>
                    </a:cxn>
                    <a:cxn ang="0">
                      <a:pos x="T2" y="T3"/>
                    </a:cxn>
                    <a:cxn ang="0">
                      <a:pos x="T4" y="T5"/>
                    </a:cxn>
                    <a:cxn ang="0">
                      <a:pos x="T6" y="T7"/>
                    </a:cxn>
                    <a:cxn ang="0">
                      <a:pos x="T8" y="T9"/>
                    </a:cxn>
                    <a:cxn ang="0">
                      <a:pos x="T10" y="T11"/>
                    </a:cxn>
                  </a:cxnLst>
                  <a:rect l="0" t="0" r="r" b="b"/>
                  <a:pathLst>
                    <a:path w="15" h="14">
                      <a:moveTo>
                        <a:pt x="13" y="13"/>
                      </a:moveTo>
                      <a:cubicBezTo>
                        <a:pt x="13" y="14"/>
                        <a:pt x="13" y="14"/>
                        <a:pt x="13" y="14"/>
                      </a:cubicBezTo>
                      <a:cubicBezTo>
                        <a:pt x="10" y="13"/>
                        <a:pt x="8" y="12"/>
                        <a:pt x="6" y="12"/>
                      </a:cubicBezTo>
                      <a:cubicBezTo>
                        <a:pt x="4" y="11"/>
                        <a:pt x="2" y="10"/>
                        <a:pt x="0" y="10"/>
                      </a:cubicBezTo>
                      <a:cubicBezTo>
                        <a:pt x="0" y="10"/>
                        <a:pt x="1" y="9"/>
                        <a:pt x="1" y="9"/>
                      </a:cubicBezTo>
                      <a:cubicBezTo>
                        <a:pt x="3" y="0"/>
                        <a:pt x="15" y="5"/>
                        <a:pt x="13" y="1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332"/>
                <p:cNvSpPr>
                  <a:spLocks/>
                </p:cNvSpPr>
                <p:nvPr/>
              </p:nvSpPr>
              <p:spPr bwMode="auto">
                <a:xfrm>
                  <a:off x="3923" y="1597"/>
                  <a:ext cx="38" cy="31"/>
                </a:xfrm>
                <a:custGeom>
                  <a:avLst/>
                  <a:gdLst>
                    <a:gd name="T0" fmla="*/ 14 w 16"/>
                    <a:gd name="T1" fmla="*/ 7 h 13"/>
                    <a:gd name="T2" fmla="*/ 16 w 16"/>
                    <a:gd name="T3" fmla="*/ 12 h 13"/>
                    <a:gd name="T4" fmla="*/ 9 w 16"/>
                    <a:gd name="T5" fmla="*/ 13 h 13"/>
                    <a:gd name="T6" fmla="*/ 3 w 16"/>
                    <a:gd name="T7" fmla="*/ 13 h 13"/>
                    <a:gd name="T8" fmla="*/ 0 w 16"/>
                    <a:gd name="T9" fmla="*/ 1 h 13"/>
                    <a:gd name="T10" fmla="*/ 11 w 16"/>
                    <a:gd name="T11" fmla="*/ 1 h 13"/>
                    <a:gd name="T12" fmla="*/ 12 w 16"/>
                    <a:gd name="T13" fmla="*/ 0 h 13"/>
                    <a:gd name="T14" fmla="*/ 14 w 16"/>
                    <a:gd name="T15" fmla="*/ 7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4" y="7"/>
                      </a:moveTo>
                      <a:cubicBezTo>
                        <a:pt x="15" y="9"/>
                        <a:pt x="15" y="11"/>
                        <a:pt x="16" y="12"/>
                      </a:cubicBezTo>
                      <a:cubicBezTo>
                        <a:pt x="13" y="12"/>
                        <a:pt x="11" y="13"/>
                        <a:pt x="9" y="13"/>
                      </a:cubicBezTo>
                      <a:cubicBezTo>
                        <a:pt x="7" y="13"/>
                        <a:pt x="5" y="13"/>
                        <a:pt x="3" y="13"/>
                      </a:cubicBezTo>
                      <a:cubicBezTo>
                        <a:pt x="2" y="9"/>
                        <a:pt x="1" y="5"/>
                        <a:pt x="0" y="1"/>
                      </a:cubicBezTo>
                      <a:cubicBezTo>
                        <a:pt x="4" y="1"/>
                        <a:pt x="8" y="2"/>
                        <a:pt x="11" y="1"/>
                      </a:cubicBezTo>
                      <a:cubicBezTo>
                        <a:pt x="12" y="1"/>
                        <a:pt x="12" y="1"/>
                        <a:pt x="12" y="0"/>
                      </a:cubicBezTo>
                      <a:cubicBezTo>
                        <a:pt x="13" y="3"/>
                        <a:pt x="13" y="5"/>
                        <a:pt x="14"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333"/>
                <p:cNvSpPr>
                  <a:spLocks/>
                </p:cNvSpPr>
                <p:nvPr/>
              </p:nvSpPr>
              <p:spPr bwMode="auto">
                <a:xfrm>
                  <a:off x="3985" y="1306"/>
                  <a:ext cx="47" cy="19"/>
                </a:xfrm>
                <a:custGeom>
                  <a:avLst/>
                  <a:gdLst>
                    <a:gd name="T0" fmla="*/ 20 w 20"/>
                    <a:gd name="T1" fmla="*/ 5 h 8"/>
                    <a:gd name="T2" fmla="*/ 17 w 20"/>
                    <a:gd name="T3" fmla="*/ 8 h 8"/>
                    <a:gd name="T4" fmla="*/ 1 w 20"/>
                    <a:gd name="T5" fmla="*/ 2 h 8"/>
                    <a:gd name="T6" fmla="*/ 1 w 20"/>
                    <a:gd name="T7" fmla="*/ 2 h 8"/>
                    <a:gd name="T8" fmla="*/ 0 w 20"/>
                    <a:gd name="T9" fmla="*/ 2 h 8"/>
                    <a:gd name="T10" fmla="*/ 9 w 20"/>
                    <a:gd name="T11" fmla="*/ 0 h 8"/>
                    <a:gd name="T12" fmla="*/ 20 w 20"/>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20" h="8">
                      <a:moveTo>
                        <a:pt x="20" y="5"/>
                      </a:moveTo>
                      <a:cubicBezTo>
                        <a:pt x="18" y="6"/>
                        <a:pt x="17" y="7"/>
                        <a:pt x="17" y="8"/>
                      </a:cubicBezTo>
                      <a:cubicBezTo>
                        <a:pt x="11" y="6"/>
                        <a:pt x="6" y="4"/>
                        <a:pt x="1" y="2"/>
                      </a:cubicBezTo>
                      <a:cubicBezTo>
                        <a:pt x="1" y="2"/>
                        <a:pt x="1" y="2"/>
                        <a:pt x="1" y="2"/>
                      </a:cubicBezTo>
                      <a:cubicBezTo>
                        <a:pt x="1" y="2"/>
                        <a:pt x="0" y="2"/>
                        <a:pt x="0" y="2"/>
                      </a:cubicBezTo>
                      <a:cubicBezTo>
                        <a:pt x="3" y="2"/>
                        <a:pt x="6" y="2"/>
                        <a:pt x="9" y="0"/>
                      </a:cubicBezTo>
                      <a:cubicBezTo>
                        <a:pt x="12" y="2"/>
                        <a:pt x="16" y="3"/>
                        <a:pt x="20"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334"/>
                <p:cNvSpPr>
                  <a:spLocks/>
                </p:cNvSpPr>
                <p:nvPr/>
              </p:nvSpPr>
              <p:spPr bwMode="auto">
                <a:xfrm>
                  <a:off x="4015" y="1275"/>
                  <a:ext cx="17" cy="21"/>
                </a:xfrm>
                <a:custGeom>
                  <a:avLst/>
                  <a:gdLst>
                    <a:gd name="T0" fmla="*/ 6 w 7"/>
                    <a:gd name="T1" fmla="*/ 7 h 9"/>
                    <a:gd name="T2" fmla="*/ 6 w 7"/>
                    <a:gd name="T3" fmla="*/ 9 h 9"/>
                    <a:gd name="T4" fmla="*/ 0 w 7"/>
                    <a:gd name="T5" fmla="*/ 7 h 9"/>
                    <a:gd name="T6" fmla="*/ 0 w 7"/>
                    <a:gd name="T7" fmla="*/ 0 h 9"/>
                    <a:gd name="T8" fmla="*/ 0 w 7"/>
                    <a:gd name="T9" fmla="*/ 0 h 9"/>
                    <a:gd name="T10" fmla="*/ 7 w 7"/>
                    <a:gd name="T11" fmla="*/ 4 h 9"/>
                    <a:gd name="T12" fmla="*/ 6 w 7"/>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6" y="7"/>
                      </a:moveTo>
                      <a:cubicBezTo>
                        <a:pt x="6" y="7"/>
                        <a:pt x="6" y="8"/>
                        <a:pt x="6" y="9"/>
                      </a:cubicBezTo>
                      <a:cubicBezTo>
                        <a:pt x="4" y="8"/>
                        <a:pt x="2" y="8"/>
                        <a:pt x="0" y="7"/>
                      </a:cubicBezTo>
                      <a:cubicBezTo>
                        <a:pt x="1" y="4"/>
                        <a:pt x="1" y="2"/>
                        <a:pt x="0" y="0"/>
                      </a:cubicBezTo>
                      <a:cubicBezTo>
                        <a:pt x="0" y="0"/>
                        <a:pt x="0" y="0"/>
                        <a:pt x="0" y="0"/>
                      </a:cubicBezTo>
                      <a:cubicBezTo>
                        <a:pt x="2" y="1"/>
                        <a:pt x="5" y="3"/>
                        <a:pt x="7" y="4"/>
                      </a:cubicBezTo>
                      <a:cubicBezTo>
                        <a:pt x="7" y="5"/>
                        <a:pt x="7" y="6"/>
                        <a:pt x="6"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335"/>
                <p:cNvSpPr>
                  <a:spLocks/>
                </p:cNvSpPr>
                <p:nvPr/>
              </p:nvSpPr>
              <p:spPr bwMode="auto">
                <a:xfrm>
                  <a:off x="4127" y="350"/>
                  <a:ext cx="114" cy="119"/>
                </a:xfrm>
                <a:custGeom>
                  <a:avLst/>
                  <a:gdLst>
                    <a:gd name="T0" fmla="*/ 33 w 48"/>
                    <a:gd name="T1" fmla="*/ 1 h 50"/>
                    <a:gd name="T2" fmla="*/ 42 w 48"/>
                    <a:gd name="T3" fmla="*/ 31 h 50"/>
                    <a:gd name="T4" fmla="*/ 28 w 48"/>
                    <a:gd name="T5" fmla="*/ 49 h 50"/>
                    <a:gd name="T6" fmla="*/ 31 w 48"/>
                    <a:gd name="T7" fmla="*/ 44 h 50"/>
                    <a:gd name="T8" fmla="*/ 33 w 48"/>
                    <a:gd name="T9" fmla="*/ 13 h 50"/>
                    <a:gd name="T10" fmla="*/ 7 w 48"/>
                    <a:gd name="T11" fmla="*/ 32 h 50"/>
                    <a:gd name="T12" fmla="*/ 1 w 48"/>
                    <a:gd name="T13" fmla="*/ 50 h 50"/>
                    <a:gd name="T14" fmla="*/ 5 w 48"/>
                    <a:gd name="T15" fmla="*/ 18 h 50"/>
                    <a:gd name="T16" fmla="*/ 33 w 48"/>
                    <a:gd name="T17"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0">
                      <a:moveTo>
                        <a:pt x="33" y="1"/>
                      </a:moveTo>
                      <a:cubicBezTo>
                        <a:pt x="48" y="3"/>
                        <a:pt x="47" y="20"/>
                        <a:pt x="42" y="31"/>
                      </a:cubicBezTo>
                      <a:cubicBezTo>
                        <a:pt x="39" y="38"/>
                        <a:pt x="34" y="44"/>
                        <a:pt x="28" y="49"/>
                      </a:cubicBezTo>
                      <a:cubicBezTo>
                        <a:pt x="29" y="48"/>
                        <a:pt x="30" y="46"/>
                        <a:pt x="31" y="44"/>
                      </a:cubicBezTo>
                      <a:cubicBezTo>
                        <a:pt x="35" y="38"/>
                        <a:pt x="46" y="15"/>
                        <a:pt x="33" y="13"/>
                      </a:cubicBezTo>
                      <a:cubicBezTo>
                        <a:pt x="21" y="11"/>
                        <a:pt x="11" y="23"/>
                        <a:pt x="7" y="32"/>
                      </a:cubicBezTo>
                      <a:cubicBezTo>
                        <a:pt x="5" y="38"/>
                        <a:pt x="3" y="44"/>
                        <a:pt x="1" y="50"/>
                      </a:cubicBezTo>
                      <a:cubicBezTo>
                        <a:pt x="0" y="39"/>
                        <a:pt x="0" y="28"/>
                        <a:pt x="5" y="18"/>
                      </a:cubicBezTo>
                      <a:cubicBezTo>
                        <a:pt x="10" y="7"/>
                        <a:pt x="20" y="0"/>
                        <a:pt x="33" y="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336"/>
                <p:cNvSpPr>
                  <a:spLocks/>
                </p:cNvSpPr>
                <p:nvPr/>
              </p:nvSpPr>
              <p:spPr bwMode="auto">
                <a:xfrm>
                  <a:off x="3982" y="1382"/>
                  <a:ext cx="24" cy="19"/>
                </a:xfrm>
                <a:custGeom>
                  <a:avLst/>
                  <a:gdLst>
                    <a:gd name="T0" fmla="*/ 10 w 10"/>
                    <a:gd name="T1" fmla="*/ 4 h 8"/>
                    <a:gd name="T2" fmla="*/ 5 w 10"/>
                    <a:gd name="T3" fmla="*/ 8 h 8"/>
                    <a:gd name="T4" fmla="*/ 1 w 10"/>
                    <a:gd name="T5" fmla="*/ 5 h 8"/>
                    <a:gd name="T6" fmla="*/ 1 w 10"/>
                    <a:gd name="T7" fmla="*/ 3 h 8"/>
                    <a:gd name="T8" fmla="*/ 3 w 10"/>
                    <a:gd name="T9" fmla="*/ 1 h 8"/>
                    <a:gd name="T10" fmla="*/ 6 w 10"/>
                    <a:gd name="T11" fmla="*/ 0 h 8"/>
                    <a:gd name="T12" fmla="*/ 10 w 10"/>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10" y="4"/>
                      </a:moveTo>
                      <a:cubicBezTo>
                        <a:pt x="9" y="6"/>
                        <a:pt x="8" y="8"/>
                        <a:pt x="5" y="8"/>
                      </a:cubicBezTo>
                      <a:cubicBezTo>
                        <a:pt x="3" y="8"/>
                        <a:pt x="2" y="6"/>
                        <a:pt x="1" y="5"/>
                      </a:cubicBezTo>
                      <a:cubicBezTo>
                        <a:pt x="0" y="4"/>
                        <a:pt x="0" y="3"/>
                        <a:pt x="1" y="3"/>
                      </a:cubicBezTo>
                      <a:cubicBezTo>
                        <a:pt x="1" y="2"/>
                        <a:pt x="2" y="1"/>
                        <a:pt x="3" y="1"/>
                      </a:cubicBezTo>
                      <a:cubicBezTo>
                        <a:pt x="4" y="0"/>
                        <a:pt x="5" y="0"/>
                        <a:pt x="6" y="0"/>
                      </a:cubicBezTo>
                      <a:cubicBezTo>
                        <a:pt x="8" y="0"/>
                        <a:pt x="10" y="2"/>
                        <a:pt x="10"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337"/>
                <p:cNvSpPr>
                  <a:spLocks/>
                </p:cNvSpPr>
                <p:nvPr/>
              </p:nvSpPr>
              <p:spPr bwMode="auto">
                <a:xfrm>
                  <a:off x="4110" y="752"/>
                  <a:ext cx="45" cy="45"/>
                </a:xfrm>
                <a:custGeom>
                  <a:avLst/>
                  <a:gdLst>
                    <a:gd name="T0" fmla="*/ 19 w 19"/>
                    <a:gd name="T1" fmla="*/ 11 h 19"/>
                    <a:gd name="T2" fmla="*/ 13 w 19"/>
                    <a:gd name="T3" fmla="*/ 15 h 19"/>
                    <a:gd name="T4" fmla="*/ 8 w 19"/>
                    <a:gd name="T5" fmla="*/ 19 h 19"/>
                    <a:gd name="T6" fmla="*/ 0 w 19"/>
                    <a:gd name="T7" fmla="*/ 10 h 19"/>
                    <a:gd name="T8" fmla="*/ 10 w 19"/>
                    <a:gd name="T9" fmla="*/ 0 h 19"/>
                    <a:gd name="T10" fmla="*/ 19 w 19"/>
                    <a:gd name="T11" fmla="*/ 11 h 19"/>
                  </a:gdLst>
                  <a:ahLst/>
                  <a:cxnLst>
                    <a:cxn ang="0">
                      <a:pos x="T0" y="T1"/>
                    </a:cxn>
                    <a:cxn ang="0">
                      <a:pos x="T2" y="T3"/>
                    </a:cxn>
                    <a:cxn ang="0">
                      <a:pos x="T4" y="T5"/>
                    </a:cxn>
                    <a:cxn ang="0">
                      <a:pos x="T6" y="T7"/>
                    </a:cxn>
                    <a:cxn ang="0">
                      <a:pos x="T8" y="T9"/>
                    </a:cxn>
                    <a:cxn ang="0">
                      <a:pos x="T10" y="T11"/>
                    </a:cxn>
                  </a:cxnLst>
                  <a:rect l="0" t="0" r="r" b="b"/>
                  <a:pathLst>
                    <a:path w="19" h="19">
                      <a:moveTo>
                        <a:pt x="19" y="11"/>
                      </a:moveTo>
                      <a:cubicBezTo>
                        <a:pt x="17" y="12"/>
                        <a:pt x="15" y="13"/>
                        <a:pt x="13" y="15"/>
                      </a:cubicBezTo>
                      <a:cubicBezTo>
                        <a:pt x="11" y="16"/>
                        <a:pt x="10" y="17"/>
                        <a:pt x="8" y="19"/>
                      </a:cubicBezTo>
                      <a:cubicBezTo>
                        <a:pt x="6" y="16"/>
                        <a:pt x="3" y="13"/>
                        <a:pt x="0" y="10"/>
                      </a:cubicBezTo>
                      <a:cubicBezTo>
                        <a:pt x="4" y="7"/>
                        <a:pt x="8" y="4"/>
                        <a:pt x="10" y="0"/>
                      </a:cubicBezTo>
                      <a:cubicBezTo>
                        <a:pt x="14" y="4"/>
                        <a:pt x="17" y="7"/>
                        <a:pt x="19"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338"/>
                <p:cNvSpPr>
                  <a:spLocks/>
                </p:cNvSpPr>
                <p:nvPr/>
              </p:nvSpPr>
              <p:spPr bwMode="auto">
                <a:xfrm>
                  <a:off x="4136" y="620"/>
                  <a:ext cx="52" cy="61"/>
                </a:xfrm>
                <a:custGeom>
                  <a:avLst/>
                  <a:gdLst>
                    <a:gd name="T0" fmla="*/ 22 w 22"/>
                    <a:gd name="T1" fmla="*/ 10 h 26"/>
                    <a:gd name="T2" fmla="*/ 6 w 22"/>
                    <a:gd name="T3" fmla="*/ 18 h 26"/>
                    <a:gd name="T4" fmla="*/ 3 w 22"/>
                    <a:gd name="T5" fmla="*/ 26 h 26"/>
                    <a:gd name="T6" fmla="*/ 2 w 22"/>
                    <a:gd name="T7" fmla="*/ 25 h 26"/>
                    <a:gd name="T8" fmla="*/ 2 w 22"/>
                    <a:gd name="T9" fmla="*/ 24 h 26"/>
                    <a:gd name="T10" fmla="*/ 0 w 22"/>
                    <a:gd name="T11" fmla="*/ 0 h 26"/>
                    <a:gd name="T12" fmla="*/ 9 w 22"/>
                    <a:gd name="T13" fmla="*/ 3 h 26"/>
                    <a:gd name="T14" fmla="*/ 22 w 22"/>
                    <a:gd name="T15" fmla="*/ 1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6">
                      <a:moveTo>
                        <a:pt x="22" y="10"/>
                      </a:moveTo>
                      <a:cubicBezTo>
                        <a:pt x="16" y="10"/>
                        <a:pt x="11" y="14"/>
                        <a:pt x="6" y="18"/>
                      </a:cubicBezTo>
                      <a:cubicBezTo>
                        <a:pt x="5" y="20"/>
                        <a:pt x="2" y="23"/>
                        <a:pt x="3" y="26"/>
                      </a:cubicBezTo>
                      <a:cubicBezTo>
                        <a:pt x="3" y="26"/>
                        <a:pt x="2" y="25"/>
                        <a:pt x="2" y="25"/>
                      </a:cubicBezTo>
                      <a:cubicBezTo>
                        <a:pt x="2" y="25"/>
                        <a:pt x="2" y="25"/>
                        <a:pt x="2" y="24"/>
                      </a:cubicBezTo>
                      <a:cubicBezTo>
                        <a:pt x="6" y="17"/>
                        <a:pt x="5" y="6"/>
                        <a:pt x="0" y="0"/>
                      </a:cubicBezTo>
                      <a:cubicBezTo>
                        <a:pt x="3" y="1"/>
                        <a:pt x="6" y="2"/>
                        <a:pt x="9" y="3"/>
                      </a:cubicBezTo>
                      <a:cubicBezTo>
                        <a:pt x="13" y="5"/>
                        <a:pt x="18" y="8"/>
                        <a:pt x="22" y="1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339"/>
                <p:cNvSpPr>
                  <a:spLocks/>
                </p:cNvSpPr>
                <p:nvPr/>
              </p:nvSpPr>
              <p:spPr bwMode="auto">
                <a:xfrm>
                  <a:off x="3741" y="2330"/>
                  <a:ext cx="40" cy="36"/>
                </a:xfrm>
                <a:custGeom>
                  <a:avLst/>
                  <a:gdLst>
                    <a:gd name="T0" fmla="*/ 17 w 17"/>
                    <a:gd name="T1" fmla="*/ 4 h 15"/>
                    <a:gd name="T2" fmla="*/ 5 w 17"/>
                    <a:gd name="T3" fmla="*/ 12 h 15"/>
                    <a:gd name="T4" fmla="*/ 0 w 17"/>
                    <a:gd name="T5" fmla="*/ 5 h 15"/>
                    <a:gd name="T6" fmla="*/ 2 w 17"/>
                    <a:gd name="T7" fmla="*/ 0 h 15"/>
                    <a:gd name="T8" fmla="*/ 3 w 17"/>
                    <a:gd name="T9" fmla="*/ 0 h 15"/>
                    <a:gd name="T10" fmla="*/ 17 w 17"/>
                    <a:gd name="T11" fmla="*/ 4 h 15"/>
                  </a:gdLst>
                  <a:ahLst/>
                  <a:cxnLst>
                    <a:cxn ang="0">
                      <a:pos x="T0" y="T1"/>
                    </a:cxn>
                    <a:cxn ang="0">
                      <a:pos x="T2" y="T3"/>
                    </a:cxn>
                    <a:cxn ang="0">
                      <a:pos x="T4" y="T5"/>
                    </a:cxn>
                    <a:cxn ang="0">
                      <a:pos x="T6" y="T7"/>
                    </a:cxn>
                    <a:cxn ang="0">
                      <a:pos x="T8" y="T9"/>
                    </a:cxn>
                    <a:cxn ang="0">
                      <a:pos x="T10" y="T11"/>
                    </a:cxn>
                  </a:cxnLst>
                  <a:rect l="0" t="0" r="r" b="b"/>
                  <a:pathLst>
                    <a:path w="17" h="15">
                      <a:moveTo>
                        <a:pt x="17" y="4"/>
                      </a:moveTo>
                      <a:cubicBezTo>
                        <a:pt x="16" y="10"/>
                        <a:pt x="11" y="15"/>
                        <a:pt x="5" y="12"/>
                      </a:cubicBezTo>
                      <a:cubicBezTo>
                        <a:pt x="2" y="11"/>
                        <a:pt x="0" y="8"/>
                        <a:pt x="0" y="5"/>
                      </a:cubicBezTo>
                      <a:cubicBezTo>
                        <a:pt x="1" y="3"/>
                        <a:pt x="2" y="2"/>
                        <a:pt x="2" y="0"/>
                      </a:cubicBezTo>
                      <a:cubicBezTo>
                        <a:pt x="3" y="0"/>
                        <a:pt x="3" y="0"/>
                        <a:pt x="3" y="0"/>
                      </a:cubicBezTo>
                      <a:cubicBezTo>
                        <a:pt x="8" y="2"/>
                        <a:pt x="12" y="3"/>
                        <a:pt x="17"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340"/>
                <p:cNvSpPr>
                  <a:spLocks/>
                </p:cNvSpPr>
                <p:nvPr/>
              </p:nvSpPr>
              <p:spPr bwMode="auto">
                <a:xfrm>
                  <a:off x="3710" y="1408"/>
                  <a:ext cx="220" cy="402"/>
                </a:xfrm>
                <a:custGeom>
                  <a:avLst/>
                  <a:gdLst>
                    <a:gd name="T0" fmla="*/ 92 w 93"/>
                    <a:gd name="T1" fmla="*/ 120 h 170"/>
                    <a:gd name="T2" fmla="*/ 83 w 93"/>
                    <a:gd name="T3" fmla="*/ 157 h 170"/>
                    <a:gd name="T4" fmla="*/ 52 w 93"/>
                    <a:gd name="T5" fmla="*/ 170 h 170"/>
                    <a:gd name="T6" fmla="*/ 38 w 93"/>
                    <a:gd name="T7" fmla="*/ 169 h 170"/>
                    <a:gd name="T8" fmla="*/ 38 w 93"/>
                    <a:gd name="T9" fmla="*/ 168 h 170"/>
                    <a:gd name="T10" fmla="*/ 36 w 93"/>
                    <a:gd name="T11" fmla="*/ 168 h 170"/>
                    <a:gd name="T12" fmla="*/ 36 w 93"/>
                    <a:gd name="T13" fmla="*/ 169 h 170"/>
                    <a:gd name="T14" fmla="*/ 15 w 93"/>
                    <a:gd name="T15" fmla="*/ 158 h 170"/>
                    <a:gd name="T16" fmla="*/ 4 w 93"/>
                    <a:gd name="T17" fmla="*/ 87 h 170"/>
                    <a:gd name="T18" fmla="*/ 6 w 93"/>
                    <a:gd name="T19" fmla="*/ 72 h 170"/>
                    <a:gd name="T20" fmla="*/ 7 w 93"/>
                    <a:gd name="T21" fmla="*/ 71 h 170"/>
                    <a:gd name="T22" fmla="*/ 24 w 93"/>
                    <a:gd name="T23" fmla="*/ 5 h 170"/>
                    <a:gd name="T24" fmla="*/ 30 w 93"/>
                    <a:gd name="T25" fmla="*/ 2 h 170"/>
                    <a:gd name="T26" fmla="*/ 24 w 93"/>
                    <a:gd name="T27" fmla="*/ 65 h 170"/>
                    <a:gd name="T28" fmla="*/ 24 w 93"/>
                    <a:gd name="T29" fmla="*/ 100 h 170"/>
                    <a:gd name="T30" fmla="*/ 27 w 93"/>
                    <a:gd name="T31" fmla="*/ 127 h 170"/>
                    <a:gd name="T32" fmla="*/ 60 w 93"/>
                    <a:gd name="T33" fmla="*/ 139 h 170"/>
                    <a:gd name="T34" fmla="*/ 65 w 93"/>
                    <a:gd name="T35" fmla="*/ 79 h 170"/>
                    <a:gd name="T36" fmla="*/ 52 w 93"/>
                    <a:gd name="T37" fmla="*/ 5 h 170"/>
                    <a:gd name="T38" fmla="*/ 51 w 93"/>
                    <a:gd name="T39" fmla="*/ 3 h 170"/>
                    <a:gd name="T40" fmla="*/ 52 w 93"/>
                    <a:gd name="T41" fmla="*/ 0 h 170"/>
                    <a:gd name="T42" fmla="*/ 52 w 93"/>
                    <a:gd name="T43" fmla="*/ 0 h 170"/>
                    <a:gd name="T44" fmla="*/ 52 w 93"/>
                    <a:gd name="T45" fmla="*/ 0 h 170"/>
                    <a:gd name="T46" fmla="*/ 60 w 93"/>
                    <a:gd name="T47" fmla="*/ 9 h 170"/>
                    <a:gd name="T48" fmla="*/ 59 w 93"/>
                    <a:gd name="T49" fmla="*/ 11 h 170"/>
                    <a:gd name="T50" fmla="*/ 65 w 93"/>
                    <a:gd name="T51" fmla="*/ 26 h 170"/>
                    <a:gd name="T52" fmla="*/ 66 w 93"/>
                    <a:gd name="T53" fmla="*/ 27 h 170"/>
                    <a:gd name="T54" fmla="*/ 86 w 93"/>
                    <a:gd name="T55" fmla="*/ 81 h 170"/>
                    <a:gd name="T56" fmla="*/ 92 w 93"/>
                    <a:gd name="T57" fmla="*/ 12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3" h="170">
                      <a:moveTo>
                        <a:pt x="92" y="120"/>
                      </a:moveTo>
                      <a:cubicBezTo>
                        <a:pt x="93" y="133"/>
                        <a:pt x="92" y="147"/>
                        <a:pt x="83" y="157"/>
                      </a:cubicBezTo>
                      <a:cubicBezTo>
                        <a:pt x="76" y="166"/>
                        <a:pt x="64" y="170"/>
                        <a:pt x="52" y="170"/>
                      </a:cubicBezTo>
                      <a:cubicBezTo>
                        <a:pt x="48" y="170"/>
                        <a:pt x="43" y="170"/>
                        <a:pt x="38" y="169"/>
                      </a:cubicBezTo>
                      <a:cubicBezTo>
                        <a:pt x="38" y="169"/>
                        <a:pt x="38" y="169"/>
                        <a:pt x="38" y="168"/>
                      </a:cubicBezTo>
                      <a:cubicBezTo>
                        <a:pt x="38" y="167"/>
                        <a:pt x="37" y="167"/>
                        <a:pt x="36" y="168"/>
                      </a:cubicBezTo>
                      <a:cubicBezTo>
                        <a:pt x="36" y="168"/>
                        <a:pt x="36" y="169"/>
                        <a:pt x="36" y="169"/>
                      </a:cubicBezTo>
                      <a:cubicBezTo>
                        <a:pt x="28" y="167"/>
                        <a:pt x="20" y="164"/>
                        <a:pt x="15" y="158"/>
                      </a:cubicBezTo>
                      <a:cubicBezTo>
                        <a:pt x="0" y="139"/>
                        <a:pt x="1" y="110"/>
                        <a:pt x="4" y="87"/>
                      </a:cubicBezTo>
                      <a:cubicBezTo>
                        <a:pt x="4" y="82"/>
                        <a:pt x="5" y="77"/>
                        <a:pt x="6" y="72"/>
                      </a:cubicBezTo>
                      <a:cubicBezTo>
                        <a:pt x="7" y="72"/>
                        <a:pt x="7" y="71"/>
                        <a:pt x="7" y="71"/>
                      </a:cubicBezTo>
                      <a:cubicBezTo>
                        <a:pt x="11" y="49"/>
                        <a:pt x="18" y="27"/>
                        <a:pt x="24" y="5"/>
                      </a:cubicBezTo>
                      <a:cubicBezTo>
                        <a:pt x="27" y="5"/>
                        <a:pt x="28" y="3"/>
                        <a:pt x="30" y="2"/>
                      </a:cubicBezTo>
                      <a:cubicBezTo>
                        <a:pt x="26" y="22"/>
                        <a:pt x="24" y="44"/>
                        <a:pt x="24" y="65"/>
                      </a:cubicBezTo>
                      <a:cubicBezTo>
                        <a:pt x="23" y="77"/>
                        <a:pt x="23" y="88"/>
                        <a:pt x="24" y="100"/>
                      </a:cubicBezTo>
                      <a:cubicBezTo>
                        <a:pt x="24" y="109"/>
                        <a:pt x="24" y="119"/>
                        <a:pt x="27" y="127"/>
                      </a:cubicBezTo>
                      <a:cubicBezTo>
                        <a:pt x="32" y="141"/>
                        <a:pt x="48" y="153"/>
                        <a:pt x="60" y="139"/>
                      </a:cubicBezTo>
                      <a:cubicBezTo>
                        <a:pt x="73" y="123"/>
                        <a:pt x="67" y="97"/>
                        <a:pt x="65" y="79"/>
                      </a:cubicBezTo>
                      <a:cubicBezTo>
                        <a:pt x="62" y="54"/>
                        <a:pt x="58" y="29"/>
                        <a:pt x="52" y="5"/>
                      </a:cubicBezTo>
                      <a:cubicBezTo>
                        <a:pt x="52" y="4"/>
                        <a:pt x="52" y="4"/>
                        <a:pt x="51" y="3"/>
                      </a:cubicBezTo>
                      <a:cubicBezTo>
                        <a:pt x="52" y="2"/>
                        <a:pt x="52" y="1"/>
                        <a:pt x="52" y="0"/>
                      </a:cubicBezTo>
                      <a:cubicBezTo>
                        <a:pt x="52" y="0"/>
                        <a:pt x="52" y="0"/>
                        <a:pt x="52" y="0"/>
                      </a:cubicBezTo>
                      <a:cubicBezTo>
                        <a:pt x="52" y="0"/>
                        <a:pt x="52" y="0"/>
                        <a:pt x="52" y="0"/>
                      </a:cubicBezTo>
                      <a:cubicBezTo>
                        <a:pt x="53" y="4"/>
                        <a:pt x="56" y="7"/>
                        <a:pt x="60" y="9"/>
                      </a:cubicBezTo>
                      <a:cubicBezTo>
                        <a:pt x="59" y="9"/>
                        <a:pt x="58" y="10"/>
                        <a:pt x="59" y="11"/>
                      </a:cubicBezTo>
                      <a:cubicBezTo>
                        <a:pt x="61" y="16"/>
                        <a:pt x="63" y="21"/>
                        <a:pt x="65" y="26"/>
                      </a:cubicBezTo>
                      <a:cubicBezTo>
                        <a:pt x="65" y="26"/>
                        <a:pt x="65" y="27"/>
                        <a:pt x="66" y="27"/>
                      </a:cubicBezTo>
                      <a:cubicBezTo>
                        <a:pt x="74" y="45"/>
                        <a:pt x="81" y="63"/>
                        <a:pt x="86" y="81"/>
                      </a:cubicBezTo>
                      <a:cubicBezTo>
                        <a:pt x="90" y="94"/>
                        <a:pt x="92" y="107"/>
                        <a:pt x="92" y="1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341"/>
                <p:cNvSpPr>
                  <a:spLocks/>
                </p:cNvSpPr>
                <p:nvPr/>
              </p:nvSpPr>
              <p:spPr bwMode="auto">
                <a:xfrm>
                  <a:off x="3916" y="1569"/>
                  <a:ext cx="35" cy="28"/>
                </a:xfrm>
                <a:custGeom>
                  <a:avLst/>
                  <a:gdLst>
                    <a:gd name="T0" fmla="*/ 15 w 15"/>
                    <a:gd name="T1" fmla="*/ 12 h 12"/>
                    <a:gd name="T2" fmla="*/ 14 w 15"/>
                    <a:gd name="T3" fmla="*/ 11 h 12"/>
                    <a:gd name="T4" fmla="*/ 3 w 15"/>
                    <a:gd name="T5" fmla="*/ 11 h 12"/>
                    <a:gd name="T6" fmla="*/ 0 w 15"/>
                    <a:gd name="T7" fmla="*/ 1 h 12"/>
                    <a:gd name="T8" fmla="*/ 0 w 15"/>
                    <a:gd name="T9" fmla="*/ 1 h 12"/>
                    <a:gd name="T10" fmla="*/ 11 w 15"/>
                    <a:gd name="T11" fmla="*/ 0 h 12"/>
                    <a:gd name="T12" fmla="*/ 15 w 15"/>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5" h="12">
                      <a:moveTo>
                        <a:pt x="15" y="12"/>
                      </a:moveTo>
                      <a:cubicBezTo>
                        <a:pt x="15" y="11"/>
                        <a:pt x="15" y="11"/>
                        <a:pt x="14" y="11"/>
                      </a:cubicBezTo>
                      <a:cubicBezTo>
                        <a:pt x="11" y="11"/>
                        <a:pt x="6" y="11"/>
                        <a:pt x="3" y="11"/>
                      </a:cubicBezTo>
                      <a:cubicBezTo>
                        <a:pt x="2" y="8"/>
                        <a:pt x="1" y="4"/>
                        <a:pt x="0" y="1"/>
                      </a:cubicBezTo>
                      <a:cubicBezTo>
                        <a:pt x="0" y="1"/>
                        <a:pt x="0" y="1"/>
                        <a:pt x="0" y="1"/>
                      </a:cubicBezTo>
                      <a:cubicBezTo>
                        <a:pt x="4" y="2"/>
                        <a:pt x="8" y="2"/>
                        <a:pt x="11" y="0"/>
                      </a:cubicBezTo>
                      <a:cubicBezTo>
                        <a:pt x="12" y="4"/>
                        <a:pt x="14" y="8"/>
                        <a:pt x="15"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342"/>
                <p:cNvSpPr>
                  <a:spLocks/>
                </p:cNvSpPr>
                <p:nvPr/>
              </p:nvSpPr>
              <p:spPr bwMode="auto">
                <a:xfrm>
                  <a:off x="4023" y="1117"/>
                  <a:ext cx="33" cy="30"/>
                </a:xfrm>
                <a:custGeom>
                  <a:avLst/>
                  <a:gdLst>
                    <a:gd name="T0" fmla="*/ 13 w 14"/>
                    <a:gd name="T1" fmla="*/ 4 h 13"/>
                    <a:gd name="T2" fmla="*/ 14 w 14"/>
                    <a:gd name="T3" fmla="*/ 6 h 13"/>
                    <a:gd name="T4" fmla="*/ 2 w 14"/>
                    <a:gd name="T5" fmla="*/ 13 h 13"/>
                    <a:gd name="T6" fmla="*/ 2 w 14"/>
                    <a:gd name="T7" fmla="*/ 13 h 13"/>
                    <a:gd name="T8" fmla="*/ 0 w 14"/>
                    <a:gd name="T9" fmla="*/ 10 h 13"/>
                    <a:gd name="T10" fmla="*/ 0 w 14"/>
                    <a:gd name="T11" fmla="*/ 8 h 13"/>
                    <a:gd name="T12" fmla="*/ 12 w 14"/>
                    <a:gd name="T13" fmla="*/ 0 h 13"/>
                    <a:gd name="T14" fmla="*/ 12 w 14"/>
                    <a:gd name="T15" fmla="*/ 0 h 13"/>
                    <a:gd name="T16" fmla="*/ 13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13" y="4"/>
                      </a:moveTo>
                      <a:cubicBezTo>
                        <a:pt x="13" y="4"/>
                        <a:pt x="13" y="5"/>
                        <a:pt x="14" y="6"/>
                      </a:cubicBezTo>
                      <a:cubicBezTo>
                        <a:pt x="10" y="8"/>
                        <a:pt x="6" y="11"/>
                        <a:pt x="2" y="13"/>
                      </a:cubicBezTo>
                      <a:cubicBezTo>
                        <a:pt x="2" y="13"/>
                        <a:pt x="2" y="13"/>
                        <a:pt x="2" y="13"/>
                      </a:cubicBezTo>
                      <a:cubicBezTo>
                        <a:pt x="2" y="12"/>
                        <a:pt x="1" y="11"/>
                        <a:pt x="0" y="10"/>
                      </a:cubicBezTo>
                      <a:cubicBezTo>
                        <a:pt x="0" y="9"/>
                        <a:pt x="0" y="9"/>
                        <a:pt x="0" y="8"/>
                      </a:cubicBezTo>
                      <a:cubicBezTo>
                        <a:pt x="4" y="5"/>
                        <a:pt x="8" y="3"/>
                        <a:pt x="12" y="0"/>
                      </a:cubicBezTo>
                      <a:cubicBezTo>
                        <a:pt x="12" y="0"/>
                        <a:pt x="12" y="0"/>
                        <a:pt x="12" y="0"/>
                      </a:cubicBezTo>
                      <a:cubicBezTo>
                        <a:pt x="12" y="1"/>
                        <a:pt x="13" y="3"/>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343"/>
                <p:cNvSpPr>
                  <a:spLocks/>
                </p:cNvSpPr>
                <p:nvPr/>
              </p:nvSpPr>
              <p:spPr bwMode="auto">
                <a:xfrm>
                  <a:off x="3935" y="1474"/>
                  <a:ext cx="35" cy="50"/>
                </a:xfrm>
                <a:custGeom>
                  <a:avLst/>
                  <a:gdLst>
                    <a:gd name="T0" fmla="*/ 15 w 15"/>
                    <a:gd name="T1" fmla="*/ 13 h 21"/>
                    <a:gd name="T2" fmla="*/ 12 w 15"/>
                    <a:gd name="T3" fmla="*/ 17 h 21"/>
                    <a:gd name="T4" fmla="*/ 9 w 15"/>
                    <a:gd name="T5" fmla="*/ 21 h 21"/>
                    <a:gd name="T6" fmla="*/ 0 w 15"/>
                    <a:gd name="T7" fmla="*/ 6 h 21"/>
                    <a:gd name="T8" fmla="*/ 1 w 15"/>
                    <a:gd name="T9" fmla="*/ 6 h 21"/>
                    <a:gd name="T10" fmla="*/ 3 w 15"/>
                    <a:gd name="T11" fmla="*/ 3 h 21"/>
                    <a:gd name="T12" fmla="*/ 7 w 15"/>
                    <a:gd name="T13" fmla="*/ 0 h 21"/>
                    <a:gd name="T14" fmla="*/ 15 w 15"/>
                    <a:gd name="T15" fmla="*/ 13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1">
                      <a:moveTo>
                        <a:pt x="15" y="13"/>
                      </a:moveTo>
                      <a:cubicBezTo>
                        <a:pt x="14" y="14"/>
                        <a:pt x="13" y="16"/>
                        <a:pt x="12" y="17"/>
                      </a:cubicBezTo>
                      <a:cubicBezTo>
                        <a:pt x="11" y="18"/>
                        <a:pt x="10" y="20"/>
                        <a:pt x="9" y="21"/>
                      </a:cubicBezTo>
                      <a:cubicBezTo>
                        <a:pt x="6" y="16"/>
                        <a:pt x="3" y="12"/>
                        <a:pt x="0" y="6"/>
                      </a:cubicBezTo>
                      <a:cubicBezTo>
                        <a:pt x="0" y="6"/>
                        <a:pt x="1" y="6"/>
                        <a:pt x="1" y="6"/>
                      </a:cubicBezTo>
                      <a:cubicBezTo>
                        <a:pt x="1" y="5"/>
                        <a:pt x="2" y="4"/>
                        <a:pt x="3" y="3"/>
                      </a:cubicBezTo>
                      <a:cubicBezTo>
                        <a:pt x="4" y="2"/>
                        <a:pt x="5" y="1"/>
                        <a:pt x="7" y="0"/>
                      </a:cubicBezTo>
                      <a:cubicBezTo>
                        <a:pt x="9" y="5"/>
                        <a:pt x="12" y="9"/>
                        <a:pt x="15"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344"/>
                <p:cNvSpPr>
                  <a:spLocks/>
                </p:cNvSpPr>
                <p:nvPr/>
              </p:nvSpPr>
              <p:spPr bwMode="auto">
                <a:xfrm>
                  <a:off x="4034" y="1043"/>
                  <a:ext cx="45" cy="29"/>
                </a:xfrm>
                <a:custGeom>
                  <a:avLst/>
                  <a:gdLst>
                    <a:gd name="T0" fmla="*/ 19 w 19"/>
                    <a:gd name="T1" fmla="*/ 4 h 12"/>
                    <a:gd name="T2" fmla="*/ 10 w 19"/>
                    <a:gd name="T3" fmla="*/ 12 h 12"/>
                    <a:gd name="T4" fmla="*/ 0 w 19"/>
                    <a:gd name="T5" fmla="*/ 10 h 12"/>
                    <a:gd name="T6" fmla="*/ 9 w 19"/>
                    <a:gd name="T7" fmla="*/ 0 h 12"/>
                    <a:gd name="T8" fmla="*/ 19 w 19"/>
                    <a:gd name="T9" fmla="*/ 4 h 12"/>
                  </a:gdLst>
                  <a:ahLst/>
                  <a:cxnLst>
                    <a:cxn ang="0">
                      <a:pos x="T0" y="T1"/>
                    </a:cxn>
                    <a:cxn ang="0">
                      <a:pos x="T2" y="T3"/>
                    </a:cxn>
                    <a:cxn ang="0">
                      <a:pos x="T4" y="T5"/>
                    </a:cxn>
                    <a:cxn ang="0">
                      <a:pos x="T6" y="T7"/>
                    </a:cxn>
                    <a:cxn ang="0">
                      <a:pos x="T8" y="T9"/>
                    </a:cxn>
                  </a:cxnLst>
                  <a:rect l="0" t="0" r="r" b="b"/>
                  <a:pathLst>
                    <a:path w="19" h="12">
                      <a:moveTo>
                        <a:pt x="19" y="4"/>
                      </a:moveTo>
                      <a:cubicBezTo>
                        <a:pt x="16" y="7"/>
                        <a:pt x="13" y="10"/>
                        <a:pt x="10" y="12"/>
                      </a:cubicBezTo>
                      <a:cubicBezTo>
                        <a:pt x="7" y="11"/>
                        <a:pt x="3" y="10"/>
                        <a:pt x="0" y="10"/>
                      </a:cubicBezTo>
                      <a:cubicBezTo>
                        <a:pt x="3" y="7"/>
                        <a:pt x="6" y="3"/>
                        <a:pt x="9" y="0"/>
                      </a:cubicBezTo>
                      <a:cubicBezTo>
                        <a:pt x="12" y="2"/>
                        <a:pt x="15" y="3"/>
                        <a:pt x="19"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345"/>
                <p:cNvSpPr>
                  <a:spLocks/>
                </p:cNvSpPr>
                <p:nvPr/>
              </p:nvSpPr>
              <p:spPr bwMode="auto">
                <a:xfrm>
                  <a:off x="4151" y="615"/>
                  <a:ext cx="11" cy="7"/>
                </a:xfrm>
                <a:custGeom>
                  <a:avLst/>
                  <a:gdLst>
                    <a:gd name="T0" fmla="*/ 5 w 5"/>
                    <a:gd name="T1" fmla="*/ 2 h 3"/>
                    <a:gd name="T2" fmla="*/ 5 w 5"/>
                    <a:gd name="T3" fmla="*/ 3 h 3"/>
                    <a:gd name="T4" fmla="*/ 4 w 5"/>
                    <a:gd name="T5" fmla="*/ 3 h 3"/>
                    <a:gd name="T6" fmla="*/ 3 w 5"/>
                    <a:gd name="T7" fmla="*/ 2 h 3"/>
                    <a:gd name="T8" fmla="*/ 3 w 5"/>
                    <a:gd name="T9" fmla="*/ 2 h 3"/>
                    <a:gd name="T10" fmla="*/ 1 w 5"/>
                    <a:gd name="T11" fmla="*/ 0 h 3"/>
                    <a:gd name="T12" fmla="*/ 5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5" y="2"/>
                      </a:moveTo>
                      <a:cubicBezTo>
                        <a:pt x="5" y="2"/>
                        <a:pt x="5" y="2"/>
                        <a:pt x="5" y="3"/>
                      </a:cubicBezTo>
                      <a:cubicBezTo>
                        <a:pt x="5" y="3"/>
                        <a:pt x="4" y="3"/>
                        <a:pt x="4" y="3"/>
                      </a:cubicBezTo>
                      <a:cubicBezTo>
                        <a:pt x="3" y="3"/>
                        <a:pt x="3" y="2"/>
                        <a:pt x="3" y="2"/>
                      </a:cubicBezTo>
                      <a:cubicBezTo>
                        <a:pt x="3" y="2"/>
                        <a:pt x="3" y="2"/>
                        <a:pt x="3" y="2"/>
                      </a:cubicBezTo>
                      <a:cubicBezTo>
                        <a:pt x="2" y="2"/>
                        <a:pt x="0" y="1"/>
                        <a:pt x="1" y="0"/>
                      </a:cubicBezTo>
                      <a:cubicBezTo>
                        <a:pt x="2" y="0"/>
                        <a:pt x="4" y="1"/>
                        <a:pt x="5"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346"/>
                <p:cNvSpPr>
                  <a:spLocks/>
                </p:cNvSpPr>
                <p:nvPr/>
              </p:nvSpPr>
              <p:spPr bwMode="auto">
                <a:xfrm>
                  <a:off x="3802" y="1888"/>
                  <a:ext cx="69" cy="59"/>
                </a:xfrm>
                <a:custGeom>
                  <a:avLst/>
                  <a:gdLst>
                    <a:gd name="T0" fmla="*/ 29 w 29"/>
                    <a:gd name="T1" fmla="*/ 1 h 25"/>
                    <a:gd name="T2" fmla="*/ 15 w 29"/>
                    <a:gd name="T3" fmla="*/ 25 h 25"/>
                    <a:gd name="T4" fmla="*/ 0 w 29"/>
                    <a:gd name="T5" fmla="*/ 0 h 25"/>
                    <a:gd name="T6" fmla="*/ 7 w 29"/>
                    <a:gd name="T7" fmla="*/ 0 h 25"/>
                    <a:gd name="T8" fmla="*/ 13 w 29"/>
                    <a:gd name="T9" fmla="*/ 15 h 25"/>
                    <a:gd name="T10" fmla="*/ 19 w 29"/>
                    <a:gd name="T11" fmla="*/ 1 h 25"/>
                    <a:gd name="T12" fmla="*/ 29 w 29"/>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29" h="25">
                      <a:moveTo>
                        <a:pt x="29" y="1"/>
                      </a:moveTo>
                      <a:cubicBezTo>
                        <a:pt x="26" y="9"/>
                        <a:pt x="27" y="25"/>
                        <a:pt x="15" y="25"/>
                      </a:cubicBezTo>
                      <a:cubicBezTo>
                        <a:pt x="2" y="24"/>
                        <a:pt x="1" y="10"/>
                        <a:pt x="0" y="0"/>
                      </a:cubicBezTo>
                      <a:cubicBezTo>
                        <a:pt x="3" y="0"/>
                        <a:pt x="5" y="0"/>
                        <a:pt x="7" y="0"/>
                      </a:cubicBezTo>
                      <a:cubicBezTo>
                        <a:pt x="5" y="5"/>
                        <a:pt x="6" y="16"/>
                        <a:pt x="13" y="15"/>
                      </a:cubicBezTo>
                      <a:cubicBezTo>
                        <a:pt x="20" y="14"/>
                        <a:pt x="21" y="6"/>
                        <a:pt x="19" y="1"/>
                      </a:cubicBezTo>
                      <a:cubicBezTo>
                        <a:pt x="22" y="1"/>
                        <a:pt x="26" y="1"/>
                        <a:pt x="29"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347"/>
                <p:cNvSpPr>
                  <a:spLocks/>
                </p:cNvSpPr>
                <p:nvPr/>
              </p:nvSpPr>
              <p:spPr bwMode="auto">
                <a:xfrm>
                  <a:off x="3980" y="1266"/>
                  <a:ext cx="31" cy="38"/>
                </a:xfrm>
                <a:custGeom>
                  <a:avLst/>
                  <a:gdLst>
                    <a:gd name="T0" fmla="*/ 12 w 13"/>
                    <a:gd name="T1" fmla="*/ 9 h 16"/>
                    <a:gd name="T2" fmla="*/ 0 w 13"/>
                    <a:gd name="T3" fmla="*/ 14 h 16"/>
                    <a:gd name="T4" fmla="*/ 4 w 13"/>
                    <a:gd name="T5" fmla="*/ 0 h 16"/>
                    <a:gd name="T6" fmla="*/ 12 w 13"/>
                    <a:gd name="T7" fmla="*/ 9 h 16"/>
                  </a:gdLst>
                  <a:ahLst/>
                  <a:cxnLst>
                    <a:cxn ang="0">
                      <a:pos x="T0" y="T1"/>
                    </a:cxn>
                    <a:cxn ang="0">
                      <a:pos x="T2" y="T3"/>
                    </a:cxn>
                    <a:cxn ang="0">
                      <a:pos x="T4" y="T5"/>
                    </a:cxn>
                    <a:cxn ang="0">
                      <a:pos x="T6" y="T7"/>
                    </a:cxn>
                  </a:cxnLst>
                  <a:rect l="0" t="0" r="r" b="b"/>
                  <a:pathLst>
                    <a:path w="13" h="16">
                      <a:moveTo>
                        <a:pt x="12" y="9"/>
                      </a:moveTo>
                      <a:cubicBezTo>
                        <a:pt x="11" y="15"/>
                        <a:pt x="5" y="16"/>
                        <a:pt x="0" y="14"/>
                      </a:cubicBezTo>
                      <a:cubicBezTo>
                        <a:pt x="2" y="9"/>
                        <a:pt x="3" y="5"/>
                        <a:pt x="4" y="0"/>
                      </a:cubicBezTo>
                      <a:cubicBezTo>
                        <a:pt x="8" y="1"/>
                        <a:pt x="13" y="4"/>
                        <a:pt x="12"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348"/>
                <p:cNvSpPr>
                  <a:spLocks noEditPoints="1"/>
                </p:cNvSpPr>
                <p:nvPr/>
              </p:nvSpPr>
              <p:spPr bwMode="auto">
                <a:xfrm>
                  <a:off x="3821" y="537"/>
                  <a:ext cx="339" cy="142"/>
                </a:xfrm>
                <a:custGeom>
                  <a:avLst/>
                  <a:gdLst>
                    <a:gd name="T0" fmla="*/ 143 w 143"/>
                    <a:gd name="T1" fmla="*/ 36 h 60"/>
                    <a:gd name="T2" fmla="*/ 142 w 143"/>
                    <a:gd name="T3" fmla="*/ 38 h 60"/>
                    <a:gd name="T4" fmla="*/ 133 w 143"/>
                    <a:gd name="T5" fmla="*/ 35 h 60"/>
                    <a:gd name="T6" fmla="*/ 135 w 143"/>
                    <a:gd name="T7" fmla="*/ 59 h 60"/>
                    <a:gd name="T8" fmla="*/ 135 w 143"/>
                    <a:gd name="T9" fmla="*/ 60 h 60"/>
                    <a:gd name="T10" fmla="*/ 132 w 143"/>
                    <a:gd name="T11" fmla="*/ 59 h 60"/>
                    <a:gd name="T12" fmla="*/ 132 w 143"/>
                    <a:gd name="T13" fmla="*/ 58 h 60"/>
                    <a:gd name="T14" fmla="*/ 122 w 143"/>
                    <a:gd name="T15" fmla="*/ 32 h 60"/>
                    <a:gd name="T16" fmla="*/ 104 w 143"/>
                    <a:gd name="T17" fmla="*/ 47 h 60"/>
                    <a:gd name="T18" fmla="*/ 102 w 143"/>
                    <a:gd name="T19" fmla="*/ 46 h 60"/>
                    <a:gd name="T20" fmla="*/ 102 w 143"/>
                    <a:gd name="T21" fmla="*/ 46 h 60"/>
                    <a:gd name="T22" fmla="*/ 116 w 143"/>
                    <a:gd name="T23" fmla="*/ 28 h 60"/>
                    <a:gd name="T24" fmla="*/ 95 w 143"/>
                    <a:gd name="T25" fmla="*/ 21 h 60"/>
                    <a:gd name="T26" fmla="*/ 101 w 143"/>
                    <a:gd name="T27" fmla="*/ 46 h 60"/>
                    <a:gd name="T28" fmla="*/ 101 w 143"/>
                    <a:gd name="T29" fmla="*/ 47 h 60"/>
                    <a:gd name="T30" fmla="*/ 100 w 143"/>
                    <a:gd name="T31" fmla="*/ 48 h 60"/>
                    <a:gd name="T32" fmla="*/ 98 w 143"/>
                    <a:gd name="T33" fmla="*/ 47 h 60"/>
                    <a:gd name="T34" fmla="*/ 98 w 143"/>
                    <a:gd name="T35" fmla="*/ 47 h 60"/>
                    <a:gd name="T36" fmla="*/ 91 w 143"/>
                    <a:gd name="T37" fmla="*/ 23 h 60"/>
                    <a:gd name="T38" fmla="*/ 71 w 143"/>
                    <a:gd name="T39" fmla="*/ 33 h 60"/>
                    <a:gd name="T40" fmla="*/ 68 w 143"/>
                    <a:gd name="T41" fmla="*/ 32 h 60"/>
                    <a:gd name="T42" fmla="*/ 81 w 143"/>
                    <a:gd name="T43" fmla="*/ 17 h 60"/>
                    <a:gd name="T44" fmla="*/ 62 w 143"/>
                    <a:gd name="T45" fmla="*/ 12 h 60"/>
                    <a:gd name="T46" fmla="*/ 68 w 143"/>
                    <a:gd name="T47" fmla="*/ 31 h 60"/>
                    <a:gd name="T48" fmla="*/ 64 w 143"/>
                    <a:gd name="T49" fmla="*/ 31 h 60"/>
                    <a:gd name="T50" fmla="*/ 54 w 143"/>
                    <a:gd name="T51" fmla="*/ 11 h 60"/>
                    <a:gd name="T52" fmla="*/ 51 w 143"/>
                    <a:gd name="T53" fmla="*/ 10 h 60"/>
                    <a:gd name="T54" fmla="*/ 48 w 143"/>
                    <a:gd name="T55" fmla="*/ 10 h 60"/>
                    <a:gd name="T56" fmla="*/ 33 w 143"/>
                    <a:gd name="T57" fmla="*/ 26 h 60"/>
                    <a:gd name="T58" fmla="*/ 33 w 143"/>
                    <a:gd name="T59" fmla="*/ 31 h 60"/>
                    <a:gd name="T60" fmla="*/ 32 w 143"/>
                    <a:gd name="T61" fmla="*/ 31 h 60"/>
                    <a:gd name="T62" fmla="*/ 32 w 143"/>
                    <a:gd name="T63" fmla="*/ 32 h 60"/>
                    <a:gd name="T64" fmla="*/ 31 w 143"/>
                    <a:gd name="T65" fmla="*/ 32 h 60"/>
                    <a:gd name="T66" fmla="*/ 31 w 143"/>
                    <a:gd name="T67" fmla="*/ 32 h 60"/>
                    <a:gd name="T68" fmla="*/ 30 w 143"/>
                    <a:gd name="T69" fmla="*/ 31 h 60"/>
                    <a:gd name="T70" fmla="*/ 30 w 143"/>
                    <a:gd name="T71" fmla="*/ 29 h 60"/>
                    <a:gd name="T72" fmla="*/ 29 w 143"/>
                    <a:gd name="T73" fmla="*/ 25 h 60"/>
                    <a:gd name="T74" fmla="*/ 29 w 143"/>
                    <a:gd name="T75" fmla="*/ 17 h 60"/>
                    <a:gd name="T76" fmla="*/ 18 w 143"/>
                    <a:gd name="T77" fmla="*/ 6 h 60"/>
                    <a:gd name="T78" fmla="*/ 7 w 143"/>
                    <a:gd name="T79" fmla="*/ 17 h 60"/>
                    <a:gd name="T80" fmla="*/ 3 w 143"/>
                    <a:gd name="T81" fmla="*/ 15 h 60"/>
                    <a:gd name="T82" fmla="*/ 11 w 143"/>
                    <a:gd name="T83" fmla="*/ 5 h 60"/>
                    <a:gd name="T84" fmla="*/ 0 w 143"/>
                    <a:gd name="T85" fmla="*/ 5 h 60"/>
                    <a:gd name="T86" fmla="*/ 0 w 143"/>
                    <a:gd name="T87" fmla="*/ 2 h 60"/>
                    <a:gd name="T88" fmla="*/ 3 w 143"/>
                    <a:gd name="T89" fmla="*/ 0 h 60"/>
                    <a:gd name="T90" fmla="*/ 53 w 143"/>
                    <a:gd name="T91" fmla="*/ 6 h 60"/>
                    <a:gd name="T92" fmla="*/ 89 w 143"/>
                    <a:gd name="T93" fmla="*/ 14 h 60"/>
                    <a:gd name="T94" fmla="*/ 92 w 143"/>
                    <a:gd name="T95" fmla="*/ 16 h 60"/>
                    <a:gd name="T96" fmla="*/ 95 w 143"/>
                    <a:gd name="T97" fmla="*/ 16 h 60"/>
                    <a:gd name="T98" fmla="*/ 118 w 143"/>
                    <a:gd name="T99" fmla="*/ 24 h 60"/>
                    <a:gd name="T100" fmla="*/ 121 w 143"/>
                    <a:gd name="T101" fmla="*/ 25 h 60"/>
                    <a:gd name="T102" fmla="*/ 125 w 143"/>
                    <a:gd name="T103" fmla="*/ 26 h 60"/>
                    <a:gd name="T104" fmla="*/ 140 w 143"/>
                    <a:gd name="T105" fmla="*/ 33 h 60"/>
                    <a:gd name="T106" fmla="*/ 142 w 143"/>
                    <a:gd name="T107" fmla="*/ 35 h 60"/>
                    <a:gd name="T108" fmla="*/ 142 w 143"/>
                    <a:gd name="T109" fmla="*/ 35 h 60"/>
                    <a:gd name="T110" fmla="*/ 143 w 143"/>
                    <a:gd name="T111" fmla="*/ 36 h 60"/>
                    <a:gd name="T112" fmla="*/ 32 w 143"/>
                    <a:gd name="T113" fmla="*/ 16 h 60"/>
                    <a:gd name="T114" fmla="*/ 41 w 143"/>
                    <a:gd name="T115" fmla="*/ 8 h 60"/>
                    <a:gd name="T116" fmla="*/ 29 w 143"/>
                    <a:gd name="T117" fmla="*/ 7 h 60"/>
                    <a:gd name="T118" fmla="*/ 32 w 143"/>
                    <a:gd name="T119"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60">
                      <a:moveTo>
                        <a:pt x="143" y="36"/>
                      </a:moveTo>
                      <a:cubicBezTo>
                        <a:pt x="142" y="38"/>
                        <a:pt x="142" y="38"/>
                        <a:pt x="142" y="38"/>
                      </a:cubicBezTo>
                      <a:cubicBezTo>
                        <a:pt x="139" y="37"/>
                        <a:pt x="136" y="36"/>
                        <a:pt x="133" y="35"/>
                      </a:cubicBezTo>
                      <a:cubicBezTo>
                        <a:pt x="138" y="41"/>
                        <a:pt x="139" y="52"/>
                        <a:pt x="135" y="59"/>
                      </a:cubicBezTo>
                      <a:cubicBezTo>
                        <a:pt x="135" y="60"/>
                        <a:pt x="135" y="60"/>
                        <a:pt x="135" y="60"/>
                      </a:cubicBezTo>
                      <a:cubicBezTo>
                        <a:pt x="132" y="59"/>
                        <a:pt x="132" y="59"/>
                        <a:pt x="132" y="59"/>
                      </a:cubicBezTo>
                      <a:cubicBezTo>
                        <a:pt x="132" y="59"/>
                        <a:pt x="132" y="59"/>
                        <a:pt x="132" y="58"/>
                      </a:cubicBezTo>
                      <a:cubicBezTo>
                        <a:pt x="133" y="49"/>
                        <a:pt x="135" y="35"/>
                        <a:pt x="122" y="32"/>
                      </a:cubicBezTo>
                      <a:cubicBezTo>
                        <a:pt x="113" y="30"/>
                        <a:pt x="107" y="40"/>
                        <a:pt x="104" y="47"/>
                      </a:cubicBezTo>
                      <a:cubicBezTo>
                        <a:pt x="104" y="49"/>
                        <a:pt x="101" y="48"/>
                        <a:pt x="102" y="46"/>
                      </a:cubicBezTo>
                      <a:cubicBezTo>
                        <a:pt x="102" y="46"/>
                        <a:pt x="102" y="46"/>
                        <a:pt x="102" y="46"/>
                      </a:cubicBezTo>
                      <a:cubicBezTo>
                        <a:pt x="104" y="39"/>
                        <a:pt x="109" y="30"/>
                        <a:pt x="116" y="28"/>
                      </a:cubicBezTo>
                      <a:cubicBezTo>
                        <a:pt x="109" y="25"/>
                        <a:pt x="102" y="23"/>
                        <a:pt x="95" y="21"/>
                      </a:cubicBezTo>
                      <a:cubicBezTo>
                        <a:pt x="101" y="27"/>
                        <a:pt x="103" y="38"/>
                        <a:pt x="101" y="46"/>
                      </a:cubicBezTo>
                      <a:cubicBezTo>
                        <a:pt x="101" y="46"/>
                        <a:pt x="101" y="47"/>
                        <a:pt x="101" y="47"/>
                      </a:cubicBezTo>
                      <a:cubicBezTo>
                        <a:pt x="101" y="47"/>
                        <a:pt x="101" y="47"/>
                        <a:pt x="100" y="48"/>
                      </a:cubicBezTo>
                      <a:cubicBezTo>
                        <a:pt x="98" y="47"/>
                        <a:pt x="98" y="47"/>
                        <a:pt x="98" y="47"/>
                      </a:cubicBezTo>
                      <a:cubicBezTo>
                        <a:pt x="98" y="47"/>
                        <a:pt x="98" y="47"/>
                        <a:pt x="98" y="47"/>
                      </a:cubicBezTo>
                      <a:cubicBezTo>
                        <a:pt x="96" y="38"/>
                        <a:pt x="99" y="29"/>
                        <a:pt x="91" y="23"/>
                      </a:cubicBezTo>
                      <a:cubicBezTo>
                        <a:pt x="82" y="15"/>
                        <a:pt x="74" y="24"/>
                        <a:pt x="71" y="33"/>
                      </a:cubicBezTo>
                      <a:cubicBezTo>
                        <a:pt x="68" y="32"/>
                        <a:pt x="68" y="32"/>
                        <a:pt x="68" y="32"/>
                      </a:cubicBezTo>
                      <a:cubicBezTo>
                        <a:pt x="70" y="25"/>
                        <a:pt x="74" y="18"/>
                        <a:pt x="81" y="17"/>
                      </a:cubicBezTo>
                      <a:cubicBezTo>
                        <a:pt x="75" y="15"/>
                        <a:pt x="69" y="13"/>
                        <a:pt x="62" y="12"/>
                      </a:cubicBezTo>
                      <a:cubicBezTo>
                        <a:pt x="66" y="17"/>
                        <a:pt x="67" y="25"/>
                        <a:pt x="68" y="31"/>
                      </a:cubicBezTo>
                      <a:cubicBezTo>
                        <a:pt x="64" y="31"/>
                        <a:pt x="64" y="31"/>
                        <a:pt x="64" y="31"/>
                      </a:cubicBezTo>
                      <a:cubicBezTo>
                        <a:pt x="63" y="23"/>
                        <a:pt x="61" y="13"/>
                        <a:pt x="54" y="11"/>
                      </a:cubicBezTo>
                      <a:cubicBezTo>
                        <a:pt x="53" y="10"/>
                        <a:pt x="52" y="10"/>
                        <a:pt x="51" y="10"/>
                      </a:cubicBezTo>
                      <a:cubicBezTo>
                        <a:pt x="50" y="10"/>
                        <a:pt x="49" y="10"/>
                        <a:pt x="48" y="10"/>
                      </a:cubicBezTo>
                      <a:cubicBezTo>
                        <a:pt x="39" y="12"/>
                        <a:pt x="34" y="18"/>
                        <a:pt x="33" y="26"/>
                      </a:cubicBezTo>
                      <a:cubicBezTo>
                        <a:pt x="33" y="27"/>
                        <a:pt x="33" y="29"/>
                        <a:pt x="33" y="31"/>
                      </a:cubicBezTo>
                      <a:cubicBezTo>
                        <a:pt x="33" y="31"/>
                        <a:pt x="32" y="31"/>
                        <a:pt x="32" y="31"/>
                      </a:cubicBezTo>
                      <a:cubicBezTo>
                        <a:pt x="32" y="32"/>
                        <a:pt x="32" y="32"/>
                        <a:pt x="32" y="32"/>
                      </a:cubicBezTo>
                      <a:cubicBezTo>
                        <a:pt x="31" y="32"/>
                        <a:pt x="31" y="32"/>
                        <a:pt x="31" y="32"/>
                      </a:cubicBezTo>
                      <a:cubicBezTo>
                        <a:pt x="31" y="32"/>
                        <a:pt x="31" y="32"/>
                        <a:pt x="31" y="32"/>
                      </a:cubicBezTo>
                      <a:cubicBezTo>
                        <a:pt x="30" y="32"/>
                        <a:pt x="30" y="31"/>
                        <a:pt x="30" y="31"/>
                      </a:cubicBezTo>
                      <a:cubicBezTo>
                        <a:pt x="30" y="30"/>
                        <a:pt x="30" y="30"/>
                        <a:pt x="30" y="29"/>
                      </a:cubicBezTo>
                      <a:cubicBezTo>
                        <a:pt x="29" y="28"/>
                        <a:pt x="29" y="27"/>
                        <a:pt x="29" y="25"/>
                      </a:cubicBezTo>
                      <a:cubicBezTo>
                        <a:pt x="29" y="23"/>
                        <a:pt x="29" y="20"/>
                        <a:pt x="29" y="17"/>
                      </a:cubicBezTo>
                      <a:cubicBezTo>
                        <a:pt x="28" y="11"/>
                        <a:pt x="26" y="5"/>
                        <a:pt x="18" y="6"/>
                      </a:cubicBezTo>
                      <a:cubicBezTo>
                        <a:pt x="12" y="8"/>
                        <a:pt x="9" y="12"/>
                        <a:pt x="7" y="17"/>
                      </a:cubicBezTo>
                      <a:cubicBezTo>
                        <a:pt x="3" y="15"/>
                        <a:pt x="3" y="15"/>
                        <a:pt x="3" y="15"/>
                      </a:cubicBezTo>
                      <a:cubicBezTo>
                        <a:pt x="5" y="11"/>
                        <a:pt x="7" y="8"/>
                        <a:pt x="11" y="5"/>
                      </a:cubicBezTo>
                      <a:cubicBezTo>
                        <a:pt x="7" y="5"/>
                        <a:pt x="4" y="5"/>
                        <a:pt x="0" y="5"/>
                      </a:cubicBezTo>
                      <a:cubicBezTo>
                        <a:pt x="0" y="2"/>
                        <a:pt x="0" y="2"/>
                        <a:pt x="0" y="2"/>
                      </a:cubicBezTo>
                      <a:cubicBezTo>
                        <a:pt x="1" y="2"/>
                        <a:pt x="2" y="1"/>
                        <a:pt x="3" y="0"/>
                      </a:cubicBezTo>
                      <a:cubicBezTo>
                        <a:pt x="20" y="1"/>
                        <a:pt x="37" y="3"/>
                        <a:pt x="53" y="6"/>
                      </a:cubicBezTo>
                      <a:cubicBezTo>
                        <a:pt x="65" y="8"/>
                        <a:pt x="77" y="11"/>
                        <a:pt x="89" y="14"/>
                      </a:cubicBezTo>
                      <a:cubicBezTo>
                        <a:pt x="88" y="16"/>
                        <a:pt x="91" y="17"/>
                        <a:pt x="92" y="16"/>
                      </a:cubicBezTo>
                      <a:cubicBezTo>
                        <a:pt x="93" y="17"/>
                        <a:pt x="94" y="17"/>
                        <a:pt x="95" y="16"/>
                      </a:cubicBezTo>
                      <a:cubicBezTo>
                        <a:pt x="103" y="18"/>
                        <a:pt x="110" y="21"/>
                        <a:pt x="118" y="24"/>
                      </a:cubicBezTo>
                      <a:cubicBezTo>
                        <a:pt x="121" y="25"/>
                        <a:pt x="121" y="25"/>
                        <a:pt x="121" y="25"/>
                      </a:cubicBezTo>
                      <a:cubicBezTo>
                        <a:pt x="123" y="26"/>
                        <a:pt x="124" y="26"/>
                        <a:pt x="125" y="26"/>
                      </a:cubicBezTo>
                      <a:cubicBezTo>
                        <a:pt x="130" y="28"/>
                        <a:pt x="135" y="30"/>
                        <a:pt x="140" y="33"/>
                      </a:cubicBezTo>
                      <a:cubicBezTo>
                        <a:pt x="139" y="34"/>
                        <a:pt x="141" y="35"/>
                        <a:pt x="142" y="35"/>
                      </a:cubicBezTo>
                      <a:cubicBezTo>
                        <a:pt x="142" y="35"/>
                        <a:pt x="142" y="35"/>
                        <a:pt x="142" y="35"/>
                      </a:cubicBezTo>
                      <a:cubicBezTo>
                        <a:pt x="142" y="35"/>
                        <a:pt x="142" y="36"/>
                        <a:pt x="143" y="36"/>
                      </a:cubicBezTo>
                      <a:close/>
                      <a:moveTo>
                        <a:pt x="32" y="16"/>
                      </a:moveTo>
                      <a:cubicBezTo>
                        <a:pt x="34" y="13"/>
                        <a:pt x="38" y="10"/>
                        <a:pt x="41" y="8"/>
                      </a:cubicBezTo>
                      <a:cubicBezTo>
                        <a:pt x="37" y="8"/>
                        <a:pt x="33" y="7"/>
                        <a:pt x="29" y="7"/>
                      </a:cubicBezTo>
                      <a:cubicBezTo>
                        <a:pt x="31" y="9"/>
                        <a:pt x="32" y="13"/>
                        <a:pt x="32" y="1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349"/>
                <p:cNvSpPr>
                  <a:spLocks/>
                </p:cNvSpPr>
                <p:nvPr/>
              </p:nvSpPr>
              <p:spPr bwMode="auto">
                <a:xfrm>
                  <a:off x="3347" y="1836"/>
                  <a:ext cx="500" cy="438"/>
                </a:xfrm>
                <a:custGeom>
                  <a:avLst/>
                  <a:gdLst>
                    <a:gd name="T0" fmla="*/ 208 w 211"/>
                    <a:gd name="T1" fmla="*/ 55 h 185"/>
                    <a:gd name="T2" fmla="*/ 206 w 211"/>
                    <a:gd name="T3" fmla="*/ 78 h 185"/>
                    <a:gd name="T4" fmla="*/ 205 w 211"/>
                    <a:gd name="T5" fmla="*/ 80 h 185"/>
                    <a:gd name="T6" fmla="*/ 204 w 211"/>
                    <a:gd name="T7" fmla="*/ 83 h 185"/>
                    <a:gd name="T8" fmla="*/ 191 w 211"/>
                    <a:gd name="T9" fmla="*/ 106 h 185"/>
                    <a:gd name="T10" fmla="*/ 155 w 211"/>
                    <a:gd name="T11" fmla="*/ 145 h 185"/>
                    <a:gd name="T12" fmla="*/ 107 w 211"/>
                    <a:gd name="T13" fmla="*/ 168 h 185"/>
                    <a:gd name="T14" fmla="*/ 51 w 211"/>
                    <a:gd name="T15" fmla="*/ 185 h 185"/>
                    <a:gd name="T16" fmla="*/ 50 w 211"/>
                    <a:gd name="T17" fmla="*/ 182 h 185"/>
                    <a:gd name="T18" fmla="*/ 28 w 211"/>
                    <a:gd name="T19" fmla="*/ 140 h 185"/>
                    <a:gd name="T20" fmla="*/ 24 w 211"/>
                    <a:gd name="T21" fmla="*/ 135 h 185"/>
                    <a:gd name="T22" fmla="*/ 5 w 211"/>
                    <a:gd name="T23" fmla="*/ 94 h 185"/>
                    <a:gd name="T24" fmla="*/ 2 w 211"/>
                    <a:gd name="T25" fmla="*/ 76 h 185"/>
                    <a:gd name="T26" fmla="*/ 14 w 211"/>
                    <a:gd name="T27" fmla="*/ 11 h 185"/>
                    <a:gd name="T28" fmla="*/ 17 w 211"/>
                    <a:gd name="T29" fmla="*/ 3 h 185"/>
                    <a:gd name="T30" fmla="*/ 18 w 211"/>
                    <a:gd name="T31" fmla="*/ 2 h 185"/>
                    <a:gd name="T32" fmla="*/ 18 w 211"/>
                    <a:gd name="T33" fmla="*/ 0 h 185"/>
                    <a:gd name="T34" fmla="*/ 19 w 211"/>
                    <a:gd name="T35" fmla="*/ 0 h 185"/>
                    <a:gd name="T36" fmla="*/ 38 w 211"/>
                    <a:gd name="T37" fmla="*/ 10 h 185"/>
                    <a:gd name="T38" fmla="*/ 38 w 211"/>
                    <a:gd name="T39" fmla="*/ 10 h 185"/>
                    <a:gd name="T40" fmla="*/ 28 w 211"/>
                    <a:gd name="T41" fmla="*/ 83 h 185"/>
                    <a:gd name="T42" fmla="*/ 57 w 211"/>
                    <a:gd name="T43" fmla="*/ 161 h 185"/>
                    <a:gd name="T44" fmla="*/ 61 w 211"/>
                    <a:gd name="T45" fmla="*/ 162 h 185"/>
                    <a:gd name="T46" fmla="*/ 111 w 211"/>
                    <a:gd name="T47" fmla="*/ 142 h 185"/>
                    <a:gd name="T48" fmla="*/ 154 w 211"/>
                    <a:gd name="T49" fmla="*/ 124 h 185"/>
                    <a:gd name="T50" fmla="*/ 190 w 211"/>
                    <a:gd name="T51" fmla="*/ 53 h 185"/>
                    <a:gd name="T52" fmla="*/ 189 w 211"/>
                    <a:gd name="T53" fmla="*/ 52 h 185"/>
                    <a:gd name="T54" fmla="*/ 208 w 211"/>
                    <a:gd name="T55" fmla="*/ 53 h 185"/>
                    <a:gd name="T56" fmla="*/ 208 w 211"/>
                    <a:gd name="T57" fmla="*/ 5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1" h="185">
                      <a:moveTo>
                        <a:pt x="208" y="55"/>
                      </a:moveTo>
                      <a:cubicBezTo>
                        <a:pt x="211" y="62"/>
                        <a:pt x="208" y="70"/>
                        <a:pt x="206" y="78"/>
                      </a:cubicBezTo>
                      <a:cubicBezTo>
                        <a:pt x="205" y="78"/>
                        <a:pt x="205" y="79"/>
                        <a:pt x="205" y="80"/>
                      </a:cubicBezTo>
                      <a:cubicBezTo>
                        <a:pt x="204" y="81"/>
                        <a:pt x="204" y="82"/>
                        <a:pt x="204" y="83"/>
                      </a:cubicBezTo>
                      <a:cubicBezTo>
                        <a:pt x="200" y="91"/>
                        <a:pt x="196" y="99"/>
                        <a:pt x="191" y="106"/>
                      </a:cubicBezTo>
                      <a:cubicBezTo>
                        <a:pt x="182" y="121"/>
                        <a:pt x="170" y="135"/>
                        <a:pt x="155" y="145"/>
                      </a:cubicBezTo>
                      <a:cubicBezTo>
                        <a:pt x="141" y="156"/>
                        <a:pt x="124" y="163"/>
                        <a:pt x="107" y="168"/>
                      </a:cubicBezTo>
                      <a:cubicBezTo>
                        <a:pt x="88" y="174"/>
                        <a:pt x="69" y="177"/>
                        <a:pt x="51" y="185"/>
                      </a:cubicBezTo>
                      <a:cubicBezTo>
                        <a:pt x="51" y="184"/>
                        <a:pt x="50" y="183"/>
                        <a:pt x="50" y="182"/>
                      </a:cubicBezTo>
                      <a:cubicBezTo>
                        <a:pt x="44" y="167"/>
                        <a:pt x="37" y="153"/>
                        <a:pt x="28" y="140"/>
                      </a:cubicBezTo>
                      <a:cubicBezTo>
                        <a:pt x="27" y="138"/>
                        <a:pt x="26" y="137"/>
                        <a:pt x="24" y="135"/>
                      </a:cubicBezTo>
                      <a:cubicBezTo>
                        <a:pt x="16" y="122"/>
                        <a:pt x="9" y="109"/>
                        <a:pt x="5" y="94"/>
                      </a:cubicBezTo>
                      <a:cubicBezTo>
                        <a:pt x="4" y="88"/>
                        <a:pt x="3" y="82"/>
                        <a:pt x="2" y="76"/>
                      </a:cubicBezTo>
                      <a:cubicBezTo>
                        <a:pt x="0" y="54"/>
                        <a:pt x="5" y="32"/>
                        <a:pt x="14" y="11"/>
                      </a:cubicBezTo>
                      <a:cubicBezTo>
                        <a:pt x="15" y="8"/>
                        <a:pt x="16" y="6"/>
                        <a:pt x="17" y="3"/>
                      </a:cubicBezTo>
                      <a:cubicBezTo>
                        <a:pt x="17" y="3"/>
                        <a:pt x="18" y="3"/>
                        <a:pt x="18" y="2"/>
                      </a:cubicBezTo>
                      <a:cubicBezTo>
                        <a:pt x="19" y="1"/>
                        <a:pt x="19" y="1"/>
                        <a:pt x="18" y="0"/>
                      </a:cubicBezTo>
                      <a:cubicBezTo>
                        <a:pt x="19" y="0"/>
                        <a:pt x="19" y="0"/>
                        <a:pt x="19" y="0"/>
                      </a:cubicBezTo>
                      <a:cubicBezTo>
                        <a:pt x="25" y="4"/>
                        <a:pt x="32" y="7"/>
                        <a:pt x="38" y="10"/>
                      </a:cubicBezTo>
                      <a:cubicBezTo>
                        <a:pt x="38" y="10"/>
                        <a:pt x="38" y="10"/>
                        <a:pt x="38" y="10"/>
                      </a:cubicBezTo>
                      <a:cubicBezTo>
                        <a:pt x="23" y="31"/>
                        <a:pt x="23" y="59"/>
                        <a:pt x="28" y="83"/>
                      </a:cubicBezTo>
                      <a:cubicBezTo>
                        <a:pt x="34" y="110"/>
                        <a:pt x="48" y="135"/>
                        <a:pt x="57" y="161"/>
                      </a:cubicBezTo>
                      <a:cubicBezTo>
                        <a:pt x="58" y="162"/>
                        <a:pt x="60" y="163"/>
                        <a:pt x="61" y="162"/>
                      </a:cubicBezTo>
                      <a:cubicBezTo>
                        <a:pt x="77" y="153"/>
                        <a:pt x="93" y="146"/>
                        <a:pt x="111" y="142"/>
                      </a:cubicBezTo>
                      <a:cubicBezTo>
                        <a:pt x="126" y="138"/>
                        <a:pt x="141" y="134"/>
                        <a:pt x="154" y="124"/>
                      </a:cubicBezTo>
                      <a:cubicBezTo>
                        <a:pt x="177" y="108"/>
                        <a:pt x="190" y="81"/>
                        <a:pt x="190" y="53"/>
                      </a:cubicBezTo>
                      <a:cubicBezTo>
                        <a:pt x="190" y="53"/>
                        <a:pt x="189" y="52"/>
                        <a:pt x="189" y="52"/>
                      </a:cubicBezTo>
                      <a:cubicBezTo>
                        <a:pt x="196" y="53"/>
                        <a:pt x="202" y="53"/>
                        <a:pt x="208" y="53"/>
                      </a:cubicBezTo>
                      <a:cubicBezTo>
                        <a:pt x="208" y="54"/>
                        <a:pt x="208" y="54"/>
                        <a:pt x="208" y="5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350"/>
                <p:cNvSpPr>
                  <a:spLocks/>
                </p:cNvSpPr>
                <p:nvPr/>
              </p:nvSpPr>
              <p:spPr bwMode="auto">
                <a:xfrm>
                  <a:off x="3840" y="1812"/>
                  <a:ext cx="40" cy="21"/>
                </a:xfrm>
                <a:custGeom>
                  <a:avLst/>
                  <a:gdLst>
                    <a:gd name="T0" fmla="*/ 16 w 17"/>
                    <a:gd name="T1" fmla="*/ 2 h 9"/>
                    <a:gd name="T2" fmla="*/ 17 w 17"/>
                    <a:gd name="T3" fmla="*/ 5 h 9"/>
                    <a:gd name="T4" fmla="*/ 0 w 17"/>
                    <a:gd name="T5" fmla="*/ 9 h 9"/>
                    <a:gd name="T6" fmla="*/ 0 w 17"/>
                    <a:gd name="T7" fmla="*/ 8 h 9"/>
                    <a:gd name="T8" fmla="*/ 1 w 17"/>
                    <a:gd name="T9" fmla="*/ 7 h 9"/>
                    <a:gd name="T10" fmla="*/ 0 w 17"/>
                    <a:gd name="T11" fmla="*/ 5 h 9"/>
                    <a:gd name="T12" fmla="*/ 0 w 17"/>
                    <a:gd name="T13" fmla="*/ 3 h 9"/>
                    <a:gd name="T14" fmla="*/ 15 w 17"/>
                    <a:gd name="T15" fmla="*/ 0 h 9"/>
                    <a:gd name="T16" fmla="*/ 16 w 17"/>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6" y="2"/>
                      </a:moveTo>
                      <a:cubicBezTo>
                        <a:pt x="17" y="3"/>
                        <a:pt x="17" y="4"/>
                        <a:pt x="17" y="5"/>
                      </a:cubicBezTo>
                      <a:cubicBezTo>
                        <a:pt x="12" y="7"/>
                        <a:pt x="6" y="8"/>
                        <a:pt x="0" y="9"/>
                      </a:cubicBezTo>
                      <a:cubicBezTo>
                        <a:pt x="0" y="8"/>
                        <a:pt x="0" y="8"/>
                        <a:pt x="0" y="8"/>
                      </a:cubicBezTo>
                      <a:cubicBezTo>
                        <a:pt x="1" y="8"/>
                        <a:pt x="1" y="8"/>
                        <a:pt x="1" y="7"/>
                      </a:cubicBezTo>
                      <a:cubicBezTo>
                        <a:pt x="1" y="6"/>
                        <a:pt x="0" y="5"/>
                        <a:pt x="0" y="5"/>
                      </a:cubicBezTo>
                      <a:cubicBezTo>
                        <a:pt x="0" y="4"/>
                        <a:pt x="0" y="3"/>
                        <a:pt x="0" y="3"/>
                      </a:cubicBezTo>
                      <a:cubicBezTo>
                        <a:pt x="5" y="2"/>
                        <a:pt x="10" y="1"/>
                        <a:pt x="15" y="0"/>
                      </a:cubicBezTo>
                      <a:cubicBezTo>
                        <a:pt x="15" y="0"/>
                        <a:pt x="16" y="1"/>
                        <a:pt x="16"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351"/>
                <p:cNvSpPr>
                  <a:spLocks/>
                </p:cNvSpPr>
                <p:nvPr/>
              </p:nvSpPr>
              <p:spPr bwMode="auto">
                <a:xfrm>
                  <a:off x="4013" y="1069"/>
                  <a:ext cx="40" cy="26"/>
                </a:xfrm>
                <a:custGeom>
                  <a:avLst/>
                  <a:gdLst>
                    <a:gd name="T0" fmla="*/ 15 w 17"/>
                    <a:gd name="T1" fmla="*/ 2 h 11"/>
                    <a:gd name="T2" fmla="*/ 17 w 17"/>
                    <a:gd name="T3" fmla="*/ 3 h 11"/>
                    <a:gd name="T4" fmla="*/ 8 w 17"/>
                    <a:gd name="T5" fmla="*/ 11 h 11"/>
                    <a:gd name="T6" fmla="*/ 0 w 17"/>
                    <a:gd name="T7" fmla="*/ 9 h 11"/>
                    <a:gd name="T8" fmla="*/ 0 w 17"/>
                    <a:gd name="T9" fmla="*/ 9 h 11"/>
                    <a:gd name="T10" fmla="*/ 8 w 17"/>
                    <a:gd name="T11" fmla="*/ 0 h 11"/>
                    <a:gd name="T12" fmla="*/ 9 w 17"/>
                    <a:gd name="T13" fmla="*/ 0 h 11"/>
                    <a:gd name="T14" fmla="*/ 15 w 17"/>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15" y="2"/>
                      </a:moveTo>
                      <a:cubicBezTo>
                        <a:pt x="16" y="2"/>
                        <a:pt x="16" y="3"/>
                        <a:pt x="17" y="3"/>
                      </a:cubicBezTo>
                      <a:cubicBezTo>
                        <a:pt x="14" y="6"/>
                        <a:pt x="11" y="8"/>
                        <a:pt x="8" y="11"/>
                      </a:cubicBezTo>
                      <a:cubicBezTo>
                        <a:pt x="6" y="10"/>
                        <a:pt x="3" y="9"/>
                        <a:pt x="0" y="9"/>
                      </a:cubicBezTo>
                      <a:cubicBezTo>
                        <a:pt x="0" y="9"/>
                        <a:pt x="0" y="9"/>
                        <a:pt x="0" y="9"/>
                      </a:cubicBezTo>
                      <a:cubicBezTo>
                        <a:pt x="3" y="6"/>
                        <a:pt x="6" y="3"/>
                        <a:pt x="8" y="0"/>
                      </a:cubicBezTo>
                      <a:cubicBezTo>
                        <a:pt x="8" y="0"/>
                        <a:pt x="9" y="0"/>
                        <a:pt x="9" y="0"/>
                      </a:cubicBezTo>
                      <a:cubicBezTo>
                        <a:pt x="11" y="1"/>
                        <a:pt x="13" y="1"/>
                        <a:pt x="15"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352"/>
                <p:cNvSpPr>
                  <a:spLocks/>
                </p:cNvSpPr>
                <p:nvPr/>
              </p:nvSpPr>
              <p:spPr bwMode="auto">
                <a:xfrm>
                  <a:off x="3987" y="1216"/>
                  <a:ext cx="24" cy="43"/>
                </a:xfrm>
                <a:custGeom>
                  <a:avLst/>
                  <a:gdLst>
                    <a:gd name="T0" fmla="*/ 10 w 10"/>
                    <a:gd name="T1" fmla="*/ 9 h 18"/>
                    <a:gd name="T2" fmla="*/ 1 w 10"/>
                    <a:gd name="T3" fmla="*/ 17 h 18"/>
                    <a:gd name="T4" fmla="*/ 1 w 10"/>
                    <a:gd name="T5" fmla="*/ 9 h 18"/>
                    <a:gd name="T6" fmla="*/ 0 w 10"/>
                    <a:gd name="T7" fmla="*/ 0 h 18"/>
                    <a:gd name="T8" fmla="*/ 10 w 10"/>
                    <a:gd name="T9" fmla="*/ 9 h 18"/>
                  </a:gdLst>
                  <a:ahLst/>
                  <a:cxnLst>
                    <a:cxn ang="0">
                      <a:pos x="T0" y="T1"/>
                    </a:cxn>
                    <a:cxn ang="0">
                      <a:pos x="T2" y="T3"/>
                    </a:cxn>
                    <a:cxn ang="0">
                      <a:pos x="T4" y="T5"/>
                    </a:cxn>
                    <a:cxn ang="0">
                      <a:pos x="T6" y="T7"/>
                    </a:cxn>
                    <a:cxn ang="0">
                      <a:pos x="T8" y="T9"/>
                    </a:cxn>
                  </a:cxnLst>
                  <a:rect l="0" t="0" r="r" b="b"/>
                  <a:pathLst>
                    <a:path w="10" h="18">
                      <a:moveTo>
                        <a:pt x="10" y="9"/>
                      </a:moveTo>
                      <a:cubicBezTo>
                        <a:pt x="10" y="15"/>
                        <a:pt x="6" y="18"/>
                        <a:pt x="1" y="17"/>
                      </a:cubicBezTo>
                      <a:cubicBezTo>
                        <a:pt x="1" y="14"/>
                        <a:pt x="1" y="11"/>
                        <a:pt x="1" y="9"/>
                      </a:cubicBezTo>
                      <a:cubicBezTo>
                        <a:pt x="1" y="6"/>
                        <a:pt x="0" y="3"/>
                        <a:pt x="0" y="0"/>
                      </a:cubicBezTo>
                      <a:cubicBezTo>
                        <a:pt x="5" y="0"/>
                        <a:pt x="10" y="3"/>
                        <a:pt x="10"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353"/>
                <p:cNvSpPr>
                  <a:spLocks/>
                </p:cNvSpPr>
                <p:nvPr/>
              </p:nvSpPr>
              <p:spPr bwMode="auto">
                <a:xfrm>
                  <a:off x="3904" y="1531"/>
                  <a:ext cx="36" cy="38"/>
                </a:xfrm>
                <a:custGeom>
                  <a:avLst/>
                  <a:gdLst>
                    <a:gd name="T0" fmla="*/ 15 w 15"/>
                    <a:gd name="T1" fmla="*/ 14 h 16"/>
                    <a:gd name="T2" fmla="*/ 11 w 15"/>
                    <a:gd name="T3" fmla="*/ 15 h 16"/>
                    <a:gd name="T4" fmla="*/ 6 w 15"/>
                    <a:gd name="T5" fmla="*/ 15 h 16"/>
                    <a:gd name="T6" fmla="*/ 4 w 15"/>
                    <a:gd name="T7" fmla="*/ 16 h 16"/>
                    <a:gd name="T8" fmla="*/ 0 w 15"/>
                    <a:gd name="T9" fmla="*/ 3 h 16"/>
                    <a:gd name="T10" fmla="*/ 9 w 15"/>
                    <a:gd name="T11" fmla="*/ 1 h 16"/>
                    <a:gd name="T12" fmla="*/ 9 w 15"/>
                    <a:gd name="T13" fmla="*/ 0 h 16"/>
                    <a:gd name="T14" fmla="*/ 10 w 15"/>
                    <a:gd name="T15" fmla="*/ 0 h 16"/>
                    <a:gd name="T16" fmla="*/ 15 w 15"/>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5" y="14"/>
                      </a:moveTo>
                      <a:cubicBezTo>
                        <a:pt x="14" y="14"/>
                        <a:pt x="13" y="15"/>
                        <a:pt x="11" y="15"/>
                      </a:cubicBezTo>
                      <a:cubicBezTo>
                        <a:pt x="10" y="15"/>
                        <a:pt x="8" y="15"/>
                        <a:pt x="6" y="15"/>
                      </a:cubicBezTo>
                      <a:cubicBezTo>
                        <a:pt x="5" y="15"/>
                        <a:pt x="4" y="15"/>
                        <a:pt x="4" y="16"/>
                      </a:cubicBezTo>
                      <a:cubicBezTo>
                        <a:pt x="3" y="12"/>
                        <a:pt x="1" y="7"/>
                        <a:pt x="0" y="3"/>
                      </a:cubicBezTo>
                      <a:cubicBezTo>
                        <a:pt x="3" y="3"/>
                        <a:pt x="6" y="3"/>
                        <a:pt x="9" y="1"/>
                      </a:cubicBezTo>
                      <a:cubicBezTo>
                        <a:pt x="9" y="1"/>
                        <a:pt x="9" y="0"/>
                        <a:pt x="9" y="0"/>
                      </a:cubicBezTo>
                      <a:cubicBezTo>
                        <a:pt x="10" y="0"/>
                        <a:pt x="10" y="0"/>
                        <a:pt x="10" y="0"/>
                      </a:cubicBezTo>
                      <a:cubicBezTo>
                        <a:pt x="12" y="4"/>
                        <a:pt x="14" y="9"/>
                        <a:pt x="15"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354"/>
                <p:cNvSpPr>
                  <a:spLocks/>
                </p:cNvSpPr>
                <p:nvPr/>
              </p:nvSpPr>
              <p:spPr bwMode="auto">
                <a:xfrm>
                  <a:off x="4193" y="220"/>
                  <a:ext cx="43" cy="28"/>
                </a:xfrm>
                <a:custGeom>
                  <a:avLst/>
                  <a:gdLst>
                    <a:gd name="T0" fmla="*/ 18 w 18"/>
                    <a:gd name="T1" fmla="*/ 12 h 12"/>
                    <a:gd name="T2" fmla="*/ 1 w 18"/>
                    <a:gd name="T3" fmla="*/ 10 h 12"/>
                    <a:gd name="T4" fmla="*/ 11 w 18"/>
                    <a:gd name="T5" fmla="*/ 2 h 12"/>
                    <a:gd name="T6" fmla="*/ 17 w 18"/>
                    <a:gd name="T7" fmla="*/ 12 h 12"/>
                    <a:gd name="T8" fmla="*/ 18 w 18"/>
                    <a:gd name="T9" fmla="*/ 12 h 12"/>
                  </a:gdLst>
                  <a:ahLst/>
                  <a:cxnLst>
                    <a:cxn ang="0">
                      <a:pos x="T0" y="T1"/>
                    </a:cxn>
                    <a:cxn ang="0">
                      <a:pos x="T2" y="T3"/>
                    </a:cxn>
                    <a:cxn ang="0">
                      <a:pos x="T4" y="T5"/>
                    </a:cxn>
                    <a:cxn ang="0">
                      <a:pos x="T6" y="T7"/>
                    </a:cxn>
                    <a:cxn ang="0">
                      <a:pos x="T8" y="T9"/>
                    </a:cxn>
                  </a:cxnLst>
                  <a:rect l="0" t="0" r="r" b="b"/>
                  <a:pathLst>
                    <a:path w="18" h="12">
                      <a:moveTo>
                        <a:pt x="18" y="12"/>
                      </a:moveTo>
                      <a:cubicBezTo>
                        <a:pt x="12" y="11"/>
                        <a:pt x="6" y="10"/>
                        <a:pt x="1" y="10"/>
                      </a:cubicBezTo>
                      <a:cubicBezTo>
                        <a:pt x="0" y="4"/>
                        <a:pt x="6" y="0"/>
                        <a:pt x="11" y="2"/>
                      </a:cubicBezTo>
                      <a:cubicBezTo>
                        <a:pt x="15" y="4"/>
                        <a:pt x="17" y="8"/>
                        <a:pt x="17" y="12"/>
                      </a:cubicBezTo>
                      <a:cubicBezTo>
                        <a:pt x="17" y="12"/>
                        <a:pt x="18" y="12"/>
                        <a:pt x="18" y="1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355"/>
                <p:cNvSpPr>
                  <a:spLocks/>
                </p:cNvSpPr>
                <p:nvPr/>
              </p:nvSpPr>
              <p:spPr bwMode="auto">
                <a:xfrm>
                  <a:off x="4132" y="390"/>
                  <a:ext cx="101" cy="142"/>
                </a:xfrm>
                <a:custGeom>
                  <a:avLst/>
                  <a:gdLst>
                    <a:gd name="T0" fmla="*/ 26 w 43"/>
                    <a:gd name="T1" fmla="*/ 0 h 60"/>
                    <a:gd name="T2" fmla="*/ 18 w 43"/>
                    <a:gd name="T3" fmla="*/ 36 h 60"/>
                    <a:gd name="T4" fmla="*/ 0 w 43"/>
                    <a:gd name="T5" fmla="*/ 60 h 60"/>
                    <a:gd name="T6" fmla="*/ 0 w 43"/>
                    <a:gd name="T7" fmla="*/ 49 h 60"/>
                    <a:gd name="T8" fmla="*/ 6 w 43"/>
                    <a:gd name="T9" fmla="*/ 25 h 60"/>
                    <a:gd name="T10" fmla="*/ 13 w 43"/>
                    <a:gd name="T11" fmla="*/ 9 h 60"/>
                    <a:gd name="T12" fmla="*/ 26 w 43"/>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43" h="60">
                      <a:moveTo>
                        <a:pt x="26" y="0"/>
                      </a:moveTo>
                      <a:cubicBezTo>
                        <a:pt x="43" y="1"/>
                        <a:pt x="21" y="31"/>
                        <a:pt x="18" y="36"/>
                      </a:cubicBezTo>
                      <a:cubicBezTo>
                        <a:pt x="12" y="44"/>
                        <a:pt x="6" y="51"/>
                        <a:pt x="0" y="60"/>
                      </a:cubicBezTo>
                      <a:cubicBezTo>
                        <a:pt x="0" y="56"/>
                        <a:pt x="0" y="53"/>
                        <a:pt x="0" y="49"/>
                      </a:cubicBezTo>
                      <a:cubicBezTo>
                        <a:pt x="2" y="41"/>
                        <a:pt x="3" y="33"/>
                        <a:pt x="6" y="25"/>
                      </a:cubicBezTo>
                      <a:cubicBezTo>
                        <a:pt x="7" y="20"/>
                        <a:pt x="10" y="14"/>
                        <a:pt x="13" y="9"/>
                      </a:cubicBezTo>
                      <a:cubicBezTo>
                        <a:pt x="16" y="6"/>
                        <a:pt x="22" y="0"/>
                        <a:pt x="26" y="0"/>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356"/>
                <p:cNvSpPr>
                  <a:spLocks/>
                </p:cNvSpPr>
                <p:nvPr/>
              </p:nvSpPr>
              <p:spPr bwMode="auto">
                <a:xfrm>
                  <a:off x="3961" y="1308"/>
                  <a:ext cx="26" cy="33"/>
                </a:xfrm>
                <a:custGeom>
                  <a:avLst/>
                  <a:gdLst>
                    <a:gd name="T0" fmla="*/ 10 w 11"/>
                    <a:gd name="T1" fmla="*/ 6 h 14"/>
                    <a:gd name="T2" fmla="*/ 8 w 11"/>
                    <a:gd name="T3" fmla="*/ 13 h 14"/>
                    <a:gd name="T4" fmla="*/ 7 w 11"/>
                    <a:gd name="T5" fmla="*/ 13 h 14"/>
                    <a:gd name="T6" fmla="*/ 5 w 11"/>
                    <a:gd name="T7" fmla="*/ 14 h 14"/>
                    <a:gd name="T8" fmla="*/ 4 w 11"/>
                    <a:gd name="T9" fmla="*/ 14 h 14"/>
                    <a:gd name="T10" fmla="*/ 0 w 11"/>
                    <a:gd name="T11" fmla="*/ 12 h 14"/>
                    <a:gd name="T12" fmla="*/ 7 w 11"/>
                    <a:gd name="T13" fmla="*/ 0 h 14"/>
                    <a:gd name="T14" fmla="*/ 7 w 11"/>
                    <a:gd name="T15" fmla="*/ 0 h 14"/>
                    <a:gd name="T16" fmla="*/ 8 w 11"/>
                    <a:gd name="T17" fmla="*/ 2 h 14"/>
                    <a:gd name="T18" fmla="*/ 9 w 11"/>
                    <a:gd name="T19" fmla="*/ 4 h 14"/>
                    <a:gd name="T20" fmla="*/ 9 w 11"/>
                    <a:gd name="T21" fmla="*/ 4 h 14"/>
                    <a:gd name="T22" fmla="*/ 10 w 11"/>
                    <a:gd name="T2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4">
                      <a:moveTo>
                        <a:pt x="10" y="6"/>
                      </a:moveTo>
                      <a:cubicBezTo>
                        <a:pt x="11" y="8"/>
                        <a:pt x="10" y="11"/>
                        <a:pt x="8" y="13"/>
                      </a:cubicBezTo>
                      <a:cubicBezTo>
                        <a:pt x="8" y="13"/>
                        <a:pt x="8" y="13"/>
                        <a:pt x="7" y="13"/>
                      </a:cubicBezTo>
                      <a:cubicBezTo>
                        <a:pt x="6" y="13"/>
                        <a:pt x="5" y="13"/>
                        <a:pt x="5" y="14"/>
                      </a:cubicBezTo>
                      <a:cubicBezTo>
                        <a:pt x="4" y="14"/>
                        <a:pt x="4" y="14"/>
                        <a:pt x="4" y="14"/>
                      </a:cubicBezTo>
                      <a:cubicBezTo>
                        <a:pt x="3" y="13"/>
                        <a:pt x="1" y="13"/>
                        <a:pt x="0" y="12"/>
                      </a:cubicBezTo>
                      <a:cubicBezTo>
                        <a:pt x="3" y="8"/>
                        <a:pt x="5" y="4"/>
                        <a:pt x="7" y="0"/>
                      </a:cubicBezTo>
                      <a:cubicBezTo>
                        <a:pt x="7" y="0"/>
                        <a:pt x="7" y="0"/>
                        <a:pt x="7" y="0"/>
                      </a:cubicBezTo>
                      <a:cubicBezTo>
                        <a:pt x="8" y="1"/>
                        <a:pt x="8" y="2"/>
                        <a:pt x="8" y="2"/>
                      </a:cubicBezTo>
                      <a:cubicBezTo>
                        <a:pt x="8" y="3"/>
                        <a:pt x="8" y="4"/>
                        <a:pt x="9" y="4"/>
                      </a:cubicBezTo>
                      <a:cubicBezTo>
                        <a:pt x="9" y="4"/>
                        <a:pt x="9" y="4"/>
                        <a:pt x="9" y="4"/>
                      </a:cubicBezTo>
                      <a:cubicBezTo>
                        <a:pt x="10" y="5"/>
                        <a:pt x="10" y="5"/>
                        <a:pt x="10" y="6"/>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357"/>
                <p:cNvSpPr>
                  <a:spLocks/>
                </p:cNvSpPr>
                <p:nvPr/>
              </p:nvSpPr>
              <p:spPr bwMode="auto">
                <a:xfrm>
                  <a:off x="3987" y="1138"/>
                  <a:ext cx="38" cy="26"/>
                </a:xfrm>
                <a:custGeom>
                  <a:avLst/>
                  <a:gdLst>
                    <a:gd name="T0" fmla="*/ 16 w 16"/>
                    <a:gd name="T1" fmla="*/ 5 h 11"/>
                    <a:gd name="T2" fmla="*/ 16 w 16"/>
                    <a:gd name="T3" fmla="*/ 5 h 11"/>
                    <a:gd name="T4" fmla="*/ 7 w 16"/>
                    <a:gd name="T5" fmla="*/ 11 h 11"/>
                    <a:gd name="T6" fmla="*/ 0 w 16"/>
                    <a:gd name="T7" fmla="*/ 8 h 11"/>
                    <a:gd name="T8" fmla="*/ 13 w 16"/>
                    <a:gd name="T9" fmla="*/ 0 h 11"/>
                    <a:gd name="T10" fmla="*/ 14 w 16"/>
                    <a:gd name="T11" fmla="*/ 1 h 11"/>
                    <a:gd name="T12" fmla="*/ 16 w 16"/>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16" y="5"/>
                      </a:moveTo>
                      <a:cubicBezTo>
                        <a:pt x="16" y="5"/>
                        <a:pt x="16" y="5"/>
                        <a:pt x="16" y="5"/>
                      </a:cubicBezTo>
                      <a:cubicBezTo>
                        <a:pt x="13" y="7"/>
                        <a:pt x="10" y="9"/>
                        <a:pt x="7" y="11"/>
                      </a:cubicBezTo>
                      <a:cubicBezTo>
                        <a:pt x="5" y="10"/>
                        <a:pt x="2" y="9"/>
                        <a:pt x="0" y="8"/>
                      </a:cubicBezTo>
                      <a:cubicBezTo>
                        <a:pt x="4" y="6"/>
                        <a:pt x="9" y="3"/>
                        <a:pt x="13" y="0"/>
                      </a:cubicBezTo>
                      <a:cubicBezTo>
                        <a:pt x="13" y="0"/>
                        <a:pt x="13" y="1"/>
                        <a:pt x="14" y="1"/>
                      </a:cubicBezTo>
                      <a:cubicBezTo>
                        <a:pt x="14" y="2"/>
                        <a:pt x="15" y="4"/>
                        <a:pt x="16"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358"/>
                <p:cNvSpPr>
                  <a:spLocks/>
                </p:cNvSpPr>
                <p:nvPr/>
              </p:nvSpPr>
              <p:spPr bwMode="auto">
                <a:xfrm>
                  <a:off x="4058" y="608"/>
                  <a:ext cx="83" cy="69"/>
                </a:xfrm>
                <a:custGeom>
                  <a:avLst/>
                  <a:gdLst>
                    <a:gd name="T0" fmla="*/ 32 w 35"/>
                    <a:gd name="T1" fmla="*/ 28 h 29"/>
                    <a:gd name="T2" fmla="*/ 32 w 35"/>
                    <a:gd name="T3" fmla="*/ 29 h 29"/>
                    <a:gd name="T4" fmla="*/ 25 w 35"/>
                    <a:gd name="T5" fmla="*/ 26 h 29"/>
                    <a:gd name="T6" fmla="*/ 25 w 35"/>
                    <a:gd name="T7" fmla="*/ 15 h 29"/>
                    <a:gd name="T8" fmla="*/ 20 w 35"/>
                    <a:gd name="T9" fmla="*/ 9 h 29"/>
                    <a:gd name="T10" fmla="*/ 10 w 35"/>
                    <a:gd name="T11" fmla="*/ 21 h 29"/>
                    <a:gd name="T12" fmla="*/ 0 w 35"/>
                    <a:gd name="T13" fmla="*/ 18 h 29"/>
                    <a:gd name="T14" fmla="*/ 1 w 35"/>
                    <a:gd name="T15" fmla="*/ 17 h 29"/>
                    <a:gd name="T16" fmla="*/ 1 w 35"/>
                    <a:gd name="T17" fmla="*/ 16 h 29"/>
                    <a:gd name="T18" fmla="*/ 2 w 35"/>
                    <a:gd name="T19" fmla="*/ 16 h 29"/>
                    <a:gd name="T20" fmla="*/ 4 w 35"/>
                    <a:gd name="T21" fmla="*/ 17 h 29"/>
                    <a:gd name="T22" fmla="*/ 22 w 35"/>
                    <a:gd name="T23" fmla="*/ 2 h 29"/>
                    <a:gd name="T24" fmla="*/ 32 w 35"/>
                    <a:gd name="T25"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29">
                      <a:moveTo>
                        <a:pt x="32" y="28"/>
                      </a:moveTo>
                      <a:cubicBezTo>
                        <a:pt x="32" y="29"/>
                        <a:pt x="32" y="29"/>
                        <a:pt x="32" y="29"/>
                      </a:cubicBezTo>
                      <a:cubicBezTo>
                        <a:pt x="30" y="28"/>
                        <a:pt x="27" y="27"/>
                        <a:pt x="25" y="26"/>
                      </a:cubicBezTo>
                      <a:cubicBezTo>
                        <a:pt x="26" y="23"/>
                        <a:pt x="26" y="18"/>
                        <a:pt x="25" y="15"/>
                      </a:cubicBezTo>
                      <a:cubicBezTo>
                        <a:pt x="25" y="12"/>
                        <a:pt x="23" y="10"/>
                        <a:pt x="20" y="9"/>
                      </a:cubicBezTo>
                      <a:cubicBezTo>
                        <a:pt x="15" y="9"/>
                        <a:pt x="10" y="16"/>
                        <a:pt x="10" y="21"/>
                      </a:cubicBezTo>
                      <a:cubicBezTo>
                        <a:pt x="7" y="20"/>
                        <a:pt x="4" y="19"/>
                        <a:pt x="0" y="18"/>
                      </a:cubicBezTo>
                      <a:cubicBezTo>
                        <a:pt x="1" y="17"/>
                        <a:pt x="1" y="17"/>
                        <a:pt x="1" y="17"/>
                      </a:cubicBezTo>
                      <a:cubicBezTo>
                        <a:pt x="1" y="17"/>
                        <a:pt x="1" y="16"/>
                        <a:pt x="1" y="16"/>
                      </a:cubicBezTo>
                      <a:cubicBezTo>
                        <a:pt x="2" y="16"/>
                        <a:pt x="2" y="16"/>
                        <a:pt x="2" y="16"/>
                      </a:cubicBezTo>
                      <a:cubicBezTo>
                        <a:pt x="1" y="18"/>
                        <a:pt x="4" y="19"/>
                        <a:pt x="4" y="17"/>
                      </a:cubicBezTo>
                      <a:cubicBezTo>
                        <a:pt x="7" y="10"/>
                        <a:pt x="13" y="0"/>
                        <a:pt x="22" y="2"/>
                      </a:cubicBezTo>
                      <a:cubicBezTo>
                        <a:pt x="35" y="5"/>
                        <a:pt x="33" y="19"/>
                        <a:pt x="32" y="2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359"/>
                <p:cNvSpPr>
                  <a:spLocks/>
                </p:cNvSpPr>
                <p:nvPr/>
              </p:nvSpPr>
              <p:spPr bwMode="auto">
                <a:xfrm>
                  <a:off x="4091" y="733"/>
                  <a:ext cx="41" cy="41"/>
                </a:xfrm>
                <a:custGeom>
                  <a:avLst/>
                  <a:gdLst>
                    <a:gd name="T0" fmla="*/ 17 w 17"/>
                    <a:gd name="T1" fmla="*/ 7 h 17"/>
                    <a:gd name="T2" fmla="*/ 7 w 17"/>
                    <a:gd name="T3" fmla="*/ 17 h 17"/>
                    <a:gd name="T4" fmla="*/ 0 w 17"/>
                    <a:gd name="T5" fmla="*/ 11 h 17"/>
                    <a:gd name="T6" fmla="*/ 0 w 17"/>
                    <a:gd name="T7" fmla="*/ 11 h 17"/>
                    <a:gd name="T8" fmla="*/ 4 w 17"/>
                    <a:gd name="T9" fmla="*/ 5 h 17"/>
                    <a:gd name="T10" fmla="*/ 8 w 17"/>
                    <a:gd name="T11" fmla="*/ 0 h 17"/>
                    <a:gd name="T12" fmla="*/ 17 w 17"/>
                    <a:gd name="T13" fmla="*/ 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17" y="7"/>
                      </a:moveTo>
                      <a:cubicBezTo>
                        <a:pt x="13" y="9"/>
                        <a:pt x="10" y="13"/>
                        <a:pt x="7" y="17"/>
                      </a:cubicBezTo>
                      <a:cubicBezTo>
                        <a:pt x="5" y="14"/>
                        <a:pt x="2" y="13"/>
                        <a:pt x="0" y="11"/>
                      </a:cubicBezTo>
                      <a:cubicBezTo>
                        <a:pt x="0" y="11"/>
                        <a:pt x="0" y="11"/>
                        <a:pt x="0" y="11"/>
                      </a:cubicBezTo>
                      <a:cubicBezTo>
                        <a:pt x="1" y="9"/>
                        <a:pt x="3" y="7"/>
                        <a:pt x="4" y="5"/>
                      </a:cubicBezTo>
                      <a:cubicBezTo>
                        <a:pt x="6" y="3"/>
                        <a:pt x="7" y="2"/>
                        <a:pt x="8" y="0"/>
                      </a:cubicBezTo>
                      <a:cubicBezTo>
                        <a:pt x="11" y="2"/>
                        <a:pt x="14" y="5"/>
                        <a:pt x="17"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360"/>
                <p:cNvSpPr>
                  <a:spLocks/>
                </p:cNvSpPr>
                <p:nvPr/>
              </p:nvSpPr>
              <p:spPr bwMode="auto">
                <a:xfrm>
                  <a:off x="3876" y="1464"/>
                  <a:ext cx="52" cy="69"/>
                </a:xfrm>
                <a:custGeom>
                  <a:avLst/>
                  <a:gdLst>
                    <a:gd name="T0" fmla="*/ 22 w 22"/>
                    <a:gd name="T1" fmla="*/ 28 h 29"/>
                    <a:gd name="T2" fmla="*/ 21 w 22"/>
                    <a:gd name="T3" fmla="*/ 28 h 29"/>
                    <a:gd name="T4" fmla="*/ 20 w 22"/>
                    <a:gd name="T5" fmla="*/ 27 h 29"/>
                    <a:gd name="T6" fmla="*/ 15 w 22"/>
                    <a:gd name="T7" fmla="*/ 28 h 29"/>
                    <a:gd name="T8" fmla="*/ 11 w 22"/>
                    <a:gd name="T9" fmla="*/ 29 h 29"/>
                    <a:gd name="T10" fmla="*/ 7 w 22"/>
                    <a:gd name="T11" fmla="*/ 18 h 29"/>
                    <a:gd name="T12" fmla="*/ 14 w 22"/>
                    <a:gd name="T13" fmla="*/ 15 h 29"/>
                    <a:gd name="T14" fmla="*/ 14 w 22"/>
                    <a:gd name="T15" fmla="*/ 13 h 29"/>
                    <a:gd name="T16" fmla="*/ 6 w 22"/>
                    <a:gd name="T17" fmla="*/ 16 h 29"/>
                    <a:gd name="T18" fmla="*/ 0 w 22"/>
                    <a:gd name="T19" fmla="*/ 3 h 29"/>
                    <a:gd name="T20" fmla="*/ 5 w 22"/>
                    <a:gd name="T21" fmla="*/ 2 h 29"/>
                    <a:gd name="T22" fmla="*/ 12 w 22"/>
                    <a:gd name="T23" fmla="*/ 0 h 29"/>
                    <a:gd name="T24" fmla="*/ 22 w 22"/>
                    <a:gd name="T25"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9">
                      <a:moveTo>
                        <a:pt x="22" y="28"/>
                      </a:moveTo>
                      <a:cubicBezTo>
                        <a:pt x="21" y="28"/>
                        <a:pt x="21" y="28"/>
                        <a:pt x="21" y="28"/>
                      </a:cubicBezTo>
                      <a:cubicBezTo>
                        <a:pt x="21" y="28"/>
                        <a:pt x="21" y="27"/>
                        <a:pt x="20" y="27"/>
                      </a:cubicBezTo>
                      <a:cubicBezTo>
                        <a:pt x="19" y="28"/>
                        <a:pt x="17" y="28"/>
                        <a:pt x="15" y="28"/>
                      </a:cubicBezTo>
                      <a:cubicBezTo>
                        <a:pt x="14" y="29"/>
                        <a:pt x="12" y="29"/>
                        <a:pt x="11" y="29"/>
                      </a:cubicBezTo>
                      <a:cubicBezTo>
                        <a:pt x="10" y="25"/>
                        <a:pt x="8" y="22"/>
                        <a:pt x="7" y="18"/>
                      </a:cubicBezTo>
                      <a:cubicBezTo>
                        <a:pt x="9" y="17"/>
                        <a:pt x="12" y="16"/>
                        <a:pt x="14" y="15"/>
                      </a:cubicBezTo>
                      <a:cubicBezTo>
                        <a:pt x="15" y="15"/>
                        <a:pt x="15" y="13"/>
                        <a:pt x="14" y="13"/>
                      </a:cubicBezTo>
                      <a:cubicBezTo>
                        <a:pt x="11" y="13"/>
                        <a:pt x="8" y="15"/>
                        <a:pt x="6" y="16"/>
                      </a:cubicBezTo>
                      <a:cubicBezTo>
                        <a:pt x="4" y="11"/>
                        <a:pt x="2" y="7"/>
                        <a:pt x="0" y="3"/>
                      </a:cubicBezTo>
                      <a:cubicBezTo>
                        <a:pt x="2" y="3"/>
                        <a:pt x="3" y="2"/>
                        <a:pt x="5" y="2"/>
                      </a:cubicBezTo>
                      <a:cubicBezTo>
                        <a:pt x="7" y="2"/>
                        <a:pt x="10" y="1"/>
                        <a:pt x="12" y="0"/>
                      </a:cubicBezTo>
                      <a:cubicBezTo>
                        <a:pt x="16" y="9"/>
                        <a:pt x="19" y="19"/>
                        <a:pt x="22" y="2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361"/>
                <p:cNvSpPr>
                  <a:spLocks/>
                </p:cNvSpPr>
                <p:nvPr/>
              </p:nvSpPr>
              <p:spPr bwMode="auto">
                <a:xfrm>
                  <a:off x="3996" y="1093"/>
                  <a:ext cx="31" cy="21"/>
                </a:xfrm>
                <a:custGeom>
                  <a:avLst/>
                  <a:gdLst>
                    <a:gd name="T0" fmla="*/ 12 w 13"/>
                    <a:gd name="T1" fmla="*/ 3 h 9"/>
                    <a:gd name="T2" fmla="*/ 13 w 13"/>
                    <a:gd name="T3" fmla="*/ 3 h 9"/>
                    <a:gd name="T4" fmla="*/ 5 w 13"/>
                    <a:gd name="T5" fmla="*/ 9 h 9"/>
                    <a:gd name="T6" fmla="*/ 0 w 13"/>
                    <a:gd name="T7" fmla="*/ 6 h 9"/>
                    <a:gd name="T8" fmla="*/ 0 w 13"/>
                    <a:gd name="T9" fmla="*/ 6 h 9"/>
                    <a:gd name="T10" fmla="*/ 6 w 13"/>
                    <a:gd name="T11" fmla="*/ 0 h 9"/>
                    <a:gd name="T12" fmla="*/ 7 w 13"/>
                    <a:gd name="T13" fmla="*/ 1 h 9"/>
                    <a:gd name="T14" fmla="*/ 12 w 13"/>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9">
                      <a:moveTo>
                        <a:pt x="12" y="3"/>
                      </a:moveTo>
                      <a:cubicBezTo>
                        <a:pt x="12" y="3"/>
                        <a:pt x="13" y="3"/>
                        <a:pt x="13" y="3"/>
                      </a:cubicBezTo>
                      <a:cubicBezTo>
                        <a:pt x="10" y="5"/>
                        <a:pt x="8" y="7"/>
                        <a:pt x="5" y="9"/>
                      </a:cubicBezTo>
                      <a:cubicBezTo>
                        <a:pt x="4" y="8"/>
                        <a:pt x="2" y="7"/>
                        <a:pt x="0" y="6"/>
                      </a:cubicBezTo>
                      <a:cubicBezTo>
                        <a:pt x="0" y="6"/>
                        <a:pt x="0" y="6"/>
                        <a:pt x="0" y="6"/>
                      </a:cubicBezTo>
                      <a:cubicBezTo>
                        <a:pt x="2" y="4"/>
                        <a:pt x="4" y="2"/>
                        <a:pt x="6" y="0"/>
                      </a:cubicBezTo>
                      <a:cubicBezTo>
                        <a:pt x="6" y="0"/>
                        <a:pt x="6" y="1"/>
                        <a:pt x="7" y="1"/>
                      </a:cubicBezTo>
                      <a:cubicBezTo>
                        <a:pt x="9" y="1"/>
                        <a:pt x="10" y="2"/>
                        <a:pt x="12"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362"/>
                <p:cNvSpPr>
                  <a:spLocks/>
                </p:cNvSpPr>
                <p:nvPr/>
              </p:nvSpPr>
              <p:spPr bwMode="auto">
                <a:xfrm>
                  <a:off x="3821" y="1890"/>
                  <a:ext cx="24" cy="31"/>
                </a:xfrm>
                <a:custGeom>
                  <a:avLst/>
                  <a:gdLst>
                    <a:gd name="T0" fmla="*/ 7 w 10"/>
                    <a:gd name="T1" fmla="*/ 0 h 13"/>
                    <a:gd name="T2" fmla="*/ 6 w 10"/>
                    <a:gd name="T3" fmla="*/ 10 h 13"/>
                    <a:gd name="T4" fmla="*/ 1 w 10"/>
                    <a:gd name="T5" fmla="*/ 0 h 13"/>
                    <a:gd name="T6" fmla="*/ 7 w 10"/>
                    <a:gd name="T7" fmla="*/ 0 h 13"/>
                  </a:gdLst>
                  <a:ahLst/>
                  <a:cxnLst>
                    <a:cxn ang="0">
                      <a:pos x="T0" y="T1"/>
                    </a:cxn>
                    <a:cxn ang="0">
                      <a:pos x="T2" y="T3"/>
                    </a:cxn>
                    <a:cxn ang="0">
                      <a:pos x="T4" y="T5"/>
                    </a:cxn>
                    <a:cxn ang="0">
                      <a:pos x="T6" y="T7"/>
                    </a:cxn>
                  </a:cxnLst>
                  <a:rect l="0" t="0" r="r" b="b"/>
                  <a:pathLst>
                    <a:path w="10" h="13">
                      <a:moveTo>
                        <a:pt x="7" y="0"/>
                      </a:moveTo>
                      <a:cubicBezTo>
                        <a:pt x="8" y="3"/>
                        <a:pt x="10" y="8"/>
                        <a:pt x="6" y="10"/>
                      </a:cubicBezTo>
                      <a:cubicBezTo>
                        <a:pt x="0" y="13"/>
                        <a:pt x="1" y="3"/>
                        <a:pt x="1" y="0"/>
                      </a:cubicBezTo>
                      <a:cubicBezTo>
                        <a:pt x="3" y="0"/>
                        <a:pt x="5" y="0"/>
                        <a:pt x="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363"/>
                <p:cNvSpPr>
                  <a:spLocks/>
                </p:cNvSpPr>
                <p:nvPr/>
              </p:nvSpPr>
              <p:spPr bwMode="auto">
                <a:xfrm>
                  <a:off x="3968" y="1162"/>
                  <a:ext cx="36" cy="45"/>
                </a:xfrm>
                <a:custGeom>
                  <a:avLst/>
                  <a:gdLst>
                    <a:gd name="T0" fmla="*/ 14 w 15"/>
                    <a:gd name="T1" fmla="*/ 8 h 19"/>
                    <a:gd name="T2" fmla="*/ 14 w 15"/>
                    <a:gd name="T3" fmla="*/ 12 h 19"/>
                    <a:gd name="T4" fmla="*/ 14 w 15"/>
                    <a:gd name="T5" fmla="*/ 13 h 19"/>
                    <a:gd name="T6" fmla="*/ 7 w 15"/>
                    <a:gd name="T7" fmla="*/ 19 h 19"/>
                    <a:gd name="T8" fmla="*/ 0 w 15"/>
                    <a:gd name="T9" fmla="*/ 4 h 19"/>
                    <a:gd name="T10" fmla="*/ 0 w 15"/>
                    <a:gd name="T11" fmla="*/ 4 h 19"/>
                    <a:gd name="T12" fmla="*/ 14 w 15"/>
                    <a:gd name="T13" fmla="*/ 8 h 19"/>
                  </a:gdLst>
                  <a:ahLst/>
                  <a:cxnLst>
                    <a:cxn ang="0">
                      <a:pos x="T0" y="T1"/>
                    </a:cxn>
                    <a:cxn ang="0">
                      <a:pos x="T2" y="T3"/>
                    </a:cxn>
                    <a:cxn ang="0">
                      <a:pos x="T4" y="T5"/>
                    </a:cxn>
                    <a:cxn ang="0">
                      <a:pos x="T6" y="T7"/>
                    </a:cxn>
                    <a:cxn ang="0">
                      <a:pos x="T8" y="T9"/>
                    </a:cxn>
                    <a:cxn ang="0">
                      <a:pos x="T10" y="T11"/>
                    </a:cxn>
                    <a:cxn ang="0">
                      <a:pos x="T12" y="T13"/>
                    </a:cxn>
                  </a:cxnLst>
                  <a:rect l="0" t="0" r="r" b="b"/>
                  <a:pathLst>
                    <a:path w="15" h="19">
                      <a:moveTo>
                        <a:pt x="14" y="8"/>
                      </a:moveTo>
                      <a:cubicBezTo>
                        <a:pt x="15" y="9"/>
                        <a:pt x="14" y="11"/>
                        <a:pt x="14" y="12"/>
                      </a:cubicBezTo>
                      <a:cubicBezTo>
                        <a:pt x="14" y="12"/>
                        <a:pt x="14" y="12"/>
                        <a:pt x="14" y="13"/>
                      </a:cubicBezTo>
                      <a:cubicBezTo>
                        <a:pt x="13" y="15"/>
                        <a:pt x="10" y="17"/>
                        <a:pt x="7" y="19"/>
                      </a:cubicBezTo>
                      <a:cubicBezTo>
                        <a:pt x="5" y="13"/>
                        <a:pt x="3" y="9"/>
                        <a:pt x="0" y="4"/>
                      </a:cubicBezTo>
                      <a:cubicBezTo>
                        <a:pt x="0" y="4"/>
                        <a:pt x="0" y="4"/>
                        <a:pt x="0" y="4"/>
                      </a:cubicBezTo>
                      <a:cubicBezTo>
                        <a:pt x="5" y="0"/>
                        <a:pt x="12" y="2"/>
                        <a:pt x="14" y="8"/>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364"/>
                <p:cNvSpPr>
                  <a:spLocks/>
                </p:cNvSpPr>
                <p:nvPr/>
              </p:nvSpPr>
              <p:spPr bwMode="auto">
                <a:xfrm>
                  <a:off x="3921" y="1445"/>
                  <a:ext cx="26" cy="38"/>
                </a:xfrm>
                <a:custGeom>
                  <a:avLst/>
                  <a:gdLst>
                    <a:gd name="T0" fmla="*/ 11 w 11"/>
                    <a:gd name="T1" fmla="*/ 10 h 16"/>
                    <a:gd name="T2" fmla="*/ 5 w 11"/>
                    <a:gd name="T3" fmla="*/ 16 h 16"/>
                    <a:gd name="T4" fmla="*/ 0 w 11"/>
                    <a:gd name="T5" fmla="*/ 6 h 16"/>
                    <a:gd name="T6" fmla="*/ 2 w 11"/>
                    <a:gd name="T7" fmla="*/ 3 h 16"/>
                    <a:gd name="T8" fmla="*/ 6 w 11"/>
                    <a:gd name="T9" fmla="*/ 0 h 16"/>
                    <a:gd name="T10" fmla="*/ 11 w 11"/>
                    <a:gd name="T11" fmla="*/ 10 h 16"/>
                  </a:gdLst>
                  <a:ahLst/>
                  <a:cxnLst>
                    <a:cxn ang="0">
                      <a:pos x="T0" y="T1"/>
                    </a:cxn>
                    <a:cxn ang="0">
                      <a:pos x="T2" y="T3"/>
                    </a:cxn>
                    <a:cxn ang="0">
                      <a:pos x="T4" y="T5"/>
                    </a:cxn>
                    <a:cxn ang="0">
                      <a:pos x="T6" y="T7"/>
                    </a:cxn>
                    <a:cxn ang="0">
                      <a:pos x="T8" y="T9"/>
                    </a:cxn>
                    <a:cxn ang="0">
                      <a:pos x="T10" y="T11"/>
                    </a:cxn>
                  </a:cxnLst>
                  <a:rect l="0" t="0" r="r" b="b"/>
                  <a:pathLst>
                    <a:path w="11" h="16">
                      <a:moveTo>
                        <a:pt x="11" y="10"/>
                      </a:moveTo>
                      <a:cubicBezTo>
                        <a:pt x="9" y="12"/>
                        <a:pt x="6" y="13"/>
                        <a:pt x="5" y="16"/>
                      </a:cubicBezTo>
                      <a:cubicBezTo>
                        <a:pt x="3" y="13"/>
                        <a:pt x="2" y="9"/>
                        <a:pt x="0" y="6"/>
                      </a:cubicBezTo>
                      <a:cubicBezTo>
                        <a:pt x="1" y="5"/>
                        <a:pt x="2" y="4"/>
                        <a:pt x="2" y="3"/>
                      </a:cubicBezTo>
                      <a:cubicBezTo>
                        <a:pt x="3" y="2"/>
                        <a:pt x="4" y="1"/>
                        <a:pt x="6" y="0"/>
                      </a:cubicBezTo>
                      <a:cubicBezTo>
                        <a:pt x="7" y="4"/>
                        <a:pt x="9" y="7"/>
                        <a:pt x="11"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365"/>
                <p:cNvSpPr>
                  <a:spLocks/>
                </p:cNvSpPr>
                <p:nvPr/>
              </p:nvSpPr>
              <p:spPr bwMode="auto">
                <a:xfrm>
                  <a:off x="3700" y="2311"/>
                  <a:ext cx="38" cy="36"/>
                </a:xfrm>
                <a:custGeom>
                  <a:avLst/>
                  <a:gdLst>
                    <a:gd name="T0" fmla="*/ 16 w 16"/>
                    <a:gd name="T1" fmla="*/ 6 h 15"/>
                    <a:gd name="T2" fmla="*/ 16 w 16"/>
                    <a:gd name="T3" fmla="*/ 7 h 15"/>
                    <a:gd name="T4" fmla="*/ 15 w 16"/>
                    <a:gd name="T5" fmla="*/ 9 h 15"/>
                    <a:gd name="T6" fmla="*/ 5 w 16"/>
                    <a:gd name="T7" fmla="*/ 13 h 15"/>
                    <a:gd name="T8" fmla="*/ 4 w 16"/>
                    <a:gd name="T9" fmla="*/ 0 h 15"/>
                    <a:gd name="T10" fmla="*/ 4 w 16"/>
                    <a:gd name="T11" fmla="*/ 0 h 15"/>
                    <a:gd name="T12" fmla="*/ 16 w 16"/>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6"/>
                      </a:moveTo>
                      <a:cubicBezTo>
                        <a:pt x="16" y="7"/>
                        <a:pt x="16" y="7"/>
                        <a:pt x="16" y="7"/>
                      </a:cubicBezTo>
                      <a:cubicBezTo>
                        <a:pt x="16" y="8"/>
                        <a:pt x="15" y="8"/>
                        <a:pt x="15" y="9"/>
                      </a:cubicBezTo>
                      <a:cubicBezTo>
                        <a:pt x="13" y="12"/>
                        <a:pt x="10" y="15"/>
                        <a:pt x="5" y="13"/>
                      </a:cubicBezTo>
                      <a:cubicBezTo>
                        <a:pt x="1" y="10"/>
                        <a:pt x="0" y="4"/>
                        <a:pt x="4" y="0"/>
                      </a:cubicBezTo>
                      <a:cubicBezTo>
                        <a:pt x="4" y="0"/>
                        <a:pt x="4" y="0"/>
                        <a:pt x="4" y="0"/>
                      </a:cubicBezTo>
                      <a:cubicBezTo>
                        <a:pt x="8" y="3"/>
                        <a:pt x="12" y="5"/>
                        <a:pt x="16"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366"/>
                <p:cNvSpPr>
                  <a:spLocks/>
                </p:cNvSpPr>
                <p:nvPr/>
              </p:nvSpPr>
              <p:spPr bwMode="auto">
                <a:xfrm>
                  <a:off x="3909" y="811"/>
                  <a:ext cx="182" cy="308"/>
                </a:xfrm>
                <a:custGeom>
                  <a:avLst/>
                  <a:gdLst>
                    <a:gd name="T0" fmla="*/ 71 w 77"/>
                    <a:gd name="T1" fmla="*/ 15 h 130"/>
                    <a:gd name="T2" fmla="*/ 64 w 77"/>
                    <a:gd name="T3" fmla="*/ 39 h 130"/>
                    <a:gd name="T4" fmla="*/ 48 w 77"/>
                    <a:gd name="T5" fmla="*/ 68 h 130"/>
                    <a:gd name="T6" fmla="*/ 16 w 77"/>
                    <a:gd name="T7" fmla="*/ 123 h 130"/>
                    <a:gd name="T8" fmla="*/ 17 w 77"/>
                    <a:gd name="T9" fmla="*/ 130 h 130"/>
                    <a:gd name="T10" fmla="*/ 14 w 77"/>
                    <a:gd name="T11" fmla="*/ 129 h 130"/>
                    <a:gd name="T12" fmla="*/ 13 w 77"/>
                    <a:gd name="T13" fmla="*/ 125 h 130"/>
                    <a:gd name="T14" fmla="*/ 11 w 77"/>
                    <a:gd name="T15" fmla="*/ 123 h 130"/>
                    <a:gd name="T16" fmla="*/ 2 w 77"/>
                    <a:gd name="T17" fmla="*/ 124 h 130"/>
                    <a:gd name="T18" fmla="*/ 0 w 77"/>
                    <a:gd name="T19" fmla="*/ 122 h 130"/>
                    <a:gd name="T20" fmla="*/ 12 w 77"/>
                    <a:gd name="T21" fmla="*/ 120 h 130"/>
                    <a:gd name="T22" fmla="*/ 46 w 77"/>
                    <a:gd name="T23" fmla="*/ 61 h 130"/>
                    <a:gd name="T24" fmla="*/ 62 w 77"/>
                    <a:gd name="T25" fmla="*/ 3 h 130"/>
                    <a:gd name="T26" fmla="*/ 64 w 77"/>
                    <a:gd name="T27" fmla="*/ 0 h 130"/>
                    <a:gd name="T28" fmla="*/ 71 w 77"/>
                    <a:gd name="T29"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30">
                      <a:moveTo>
                        <a:pt x="71" y="15"/>
                      </a:moveTo>
                      <a:cubicBezTo>
                        <a:pt x="71" y="23"/>
                        <a:pt x="68" y="31"/>
                        <a:pt x="64" y="39"/>
                      </a:cubicBezTo>
                      <a:cubicBezTo>
                        <a:pt x="60" y="49"/>
                        <a:pt x="54" y="58"/>
                        <a:pt x="48" y="68"/>
                      </a:cubicBezTo>
                      <a:cubicBezTo>
                        <a:pt x="38" y="86"/>
                        <a:pt x="27" y="105"/>
                        <a:pt x="16" y="123"/>
                      </a:cubicBezTo>
                      <a:cubicBezTo>
                        <a:pt x="17" y="125"/>
                        <a:pt x="17" y="127"/>
                        <a:pt x="17" y="130"/>
                      </a:cubicBezTo>
                      <a:cubicBezTo>
                        <a:pt x="14" y="129"/>
                        <a:pt x="14" y="129"/>
                        <a:pt x="14" y="129"/>
                      </a:cubicBezTo>
                      <a:cubicBezTo>
                        <a:pt x="14" y="128"/>
                        <a:pt x="14" y="127"/>
                        <a:pt x="13" y="125"/>
                      </a:cubicBezTo>
                      <a:cubicBezTo>
                        <a:pt x="12" y="125"/>
                        <a:pt x="10" y="124"/>
                        <a:pt x="11" y="123"/>
                      </a:cubicBezTo>
                      <a:cubicBezTo>
                        <a:pt x="7" y="120"/>
                        <a:pt x="4" y="122"/>
                        <a:pt x="2" y="124"/>
                      </a:cubicBezTo>
                      <a:cubicBezTo>
                        <a:pt x="0" y="122"/>
                        <a:pt x="0" y="122"/>
                        <a:pt x="0" y="122"/>
                      </a:cubicBezTo>
                      <a:cubicBezTo>
                        <a:pt x="3" y="119"/>
                        <a:pt x="8" y="117"/>
                        <a:pt x="12" y="120"/>
                      </a:cubicBezTo>
                      <a:cubicBezTo>
                        <a:pt x="24" y="100"/>
                        <a:pt x="35" y="81"/>
                        <a:pt x="46" y="61"/>
                      </a:cubicBezTo>
                      <a:cubicBezTo>
                        <a:pt x="51" y="53"/>
                        <a:pt x="77" y="11"/>
                        <a:pt x="62" y="3"/>
                      </a:cubicBezTo>
                      <a:cubicBezTo>
                        <a:pt x="64" y="0"/>
                        <a:pt x="64" y="0"/>
                        <a:pt x="64" y="0"/>
                      </a:cubicBezTo>
                      <a:cubicBezTo>
                        <a:pt x="68" y="3"/>
                        <a:pt x="71" y="8"/>
                        <a:pt x="71" y="1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367"/>
                <p:cNvSpPr>
                  <a:spLocks/>
                </p:cNvSpPr>
                <p:nvPr/>
              </p:nvSpPr>
              <p:spPr bwMode="auto">
                <a:xfrm>
                  <a:off x="3930" y="1344"/>
                  <a:ext cx="36" cy="33"/>
                </a:xfrm>
                <a:custGeom>
                  <a:avLst/>
                  <a:gdLst>
                    <a:gd name="T0" fmla="*/ 10 w 15"/>
                    <a:gd name="T1" fmla="*/ 0 h 14"/>
                    <a:gd name="T2" fmla="*/ 10 w 15"/>
                    <a:gd name="T3" fmla="*/ 13 h 14"/>
                    <a:gd name="T4" fmla="*/ 3 w 15"/>
                    <a:gd name="T5" fmla="*/ 13 h 14"/>
                    <a:gd name="T6" fmla="*/ 2 w 15"/>
                    <a:gd name="T7" fmla="*/ 12 h 14"/>
                    <a:gd name="T8" fmla="*/ 0 w 15"/>
                    <a:gd name="T9" fmla="*/ 11 h 14"/>
                    <a:gd name="T10" fmla="*/ 0 w 15"/>
                    <a:gd name="T11" fmla="*/ 11 h 14"/>
                    <a:gd name="T12" fmla="*/ 10 w 15"/>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10" y="0"/>
                      </a:moveTo>
                      <a:cubicBezTo>
                        <a:pt x="14" y="4"/>
                        <a:pt x="15" y="10"/>
                        <a:pt x="10" y="13"/>
                      </a:cubicBezTo>
                      <a:cubicBezTo>
                        <a:pt x="8" y="14"/>
                        <a:pt x="5" y="14"/>
                        <a:pt x="3" y="13"/>
                      </a:cubicBezTo>
                      <a:cubicBezTo>
                        <a:pt x="3" y="13"/>
                        <a:pt x="2" y="12"/>
                        <a:pt x="2" y="12"/>
                      </a:cubicBezTo>
                      <a:cubicBezTo>
                        <a:pt x="2" y="11"/>
                        <a:pt x="1" y="11"/>
                        <a:pt x="0" y="11"/>
                      </a:cubicBezTo>
                      <a:cubicBezTo>
                        <a:pt x="0" y="11"/>
                        <a:pt x="0" y="11"/>
                        <a:pt x="0" y="11"/>
                      </a:cubicBezTo>
                      <a:cubicBezTo>
                        <a:pt x="4" y="8"/>
                        <a:pt x="7" y="4"/>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368"/>
                <p:cNvSpPr>
                  <a:spLocks/>
                </p:cNvSpPr>
                <p:nvPr/>
              </p:nvSpPr>
              <p:spPr bwMode="auto">
                <a:xfrm>
                  <a:off x="3942" y="1261"/>
                  <a:ext cx="35" cy="52"/>
                </a:xfrm>
                <a:custGeom>
                  <a:avLst/>
                  <a:gdLst>
                    <a:gd name="T0" fmla="*/ 15 w 15"/>
                    <a:gd name="T1" fmla="*/ 3 h 22"/>
                    <a:gd name="T2" fmla="*/ 9 w 15"/>
                    <a:gd name="T3" fmla="*/ 22 h 22"/>
                    <a:gd name="T4" fmla="*/ 5 w 15"/>
                    <a:gd name="T5" fmla="*/ 20 h 22"/>
                    <a:gd name="T6" fmla="*/ 0 w 15"/>
                    <a:gd name="T7" fmla="*/ 16 h 22"/>
                    <a:gd name="T8" fmla="*/ 0 w 15"/>
                    <a:gd name="T9" fmla="*/ 16 h 22"/>
                    <a:gd name="T10" fmla="*/ 4 w 15"/>
                    <a:gd name="T11" fmla="*/ 0 h 22"/>
                    <a:gd name="T12" fmla="*/ 10 w 15"/>
                    <a:gd name="T13" fmla="*/ 2 h 22"/>
                    <a:gd name="T14" fmla="*/ 15 w 15"/>
                    <a:gd name="T15" fmla="*/ 3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2">
                      <a:moveTo>
                        <a:pt x="15" y="3"/>
                      </a:moveTo>
                      <a:cubicBezTo>
                        <a:pt x="14" y="10"/>
                        <a:pt x="12" y="16"/>
                        <a:pt x="9" y="22"/>
                      </a:cubicBezTo>
                      <a:cubicBezTo>
                        <a:pt x="7" y="21"/>
                        <a:pt x="6" y="21"/>
                        <a:pt x="5" y="20"/>
                      </a:cubicBezTo>
                      <a:cubicBezTo>
                        <a:pt x="3" y="19"/>
                        <a:pt x="1" y="18"/>
                        <a:pt x="0" y="16"/>
                      </a:cubicBezTo>
                      <a:cubicBezTo>
                        <a:pt x="0" y="16"/>
                        <a:pt x="0" y="16"/>
                        <a:pt x="0" y="16"/>
                      </a:cubicBezTo>
                      <a:cubicBezTo>
                        <a:pt x="2" y="11"/>
                        <a:pt x="3" y="6"/>
                        <a:pt x="4" y="0"/>
                      </a:cubicBezTo>
                      <a:cubicBezTo>
                        <a:pt x="6" y="1"/>
                        <a:pt x="8" y="1"/>
                        <a:pt x="10" y="2"/>
                      </a:cubicBezTo>
                      <a:cubicBezTo>
                        <a:pt x="11" y="2"/>
                        <a:pt x="13" y="3"/>
                        <a:pt x="15"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369"/>
                <p:cNvSpPr>
                  <a:spLocks/>
                </p:cNvSpPr>
                <p:nvPr/>
              </p:nvSpPr>
              <p:spPr bwMode="auto">
                <a:xfrm>
                  <a:off x="4065" y="714"/>
                  <a:ext cx="40" cy="43"/>
                </a:xfrm>
                <a:custGeom>
                  <a:avLst/>
                  <a:gdLst>
                    <a:gd name="T0" fmla="*/ 17 w 17"/>
                    <a:gd name="T1" fmla="*/ 7 h 18"/>
                    <a:gd name="T2" fmla="*/ 9 w 17"/>
                    <a:gd name="T3" fmla="*/ 18 h 18"/>
                    <a:gd name="T4" fmla="*/ 0 w 17"/>
                    <a:gd name="T5" fmla="*/ 13 h 18"/>
                    <a:gd name="T6" fmla="*/ 3 w 17"/>
                    <a:gd name="T7" fmla="*/ 0 h 18"/>
                    <a:gd name="T8" fmla="*/ 17 w 17"/>
                    <a:gd name="T9" fmla="*/ 7 h 18"/>
                  </a:gdLst>
                  <a:ahLst/>
                  <a:cxnLst>
                    <a:cxn ang="0">
                      <a:pos x="T0" y="T1"/>
                    </a:cxn>
                    <a:cxn ang="0">
                      <a:pos x="T2" y="T3"/>
                    </a:cxn>
                    <a:cxn ang="0">
                      <a:pos x="T4" y="T5"/>
                    </a:cxn>
                    <a:cxn ang="0">
                      <a:pos x="T6" y="T7"/>
                    </a:cxn>
                    <a:cxn ang="0">
                      <a:pos x="T8" y="T9"/>
                    </a:cxn>
                  </a:cxnLst>
                  <a:rect l="0" t="0" r="r" b="b"/>
                  <a:pathLst>
                    <a:path w="17" h="18">
                      <a:moveTo>
                        <a:pt x="17" y="7"/>
                      </a:moveTo>
                      <a:cubicBezTo>
                        <a:pt x="14" y="9"/>
                        <a:pt x="11" y="14"/>
                        <a:pt x="9" y="18"/>
                      </a:cubicBezTo>
                      <a:cubicBezTo>
                        <a:pt x="6" y="16"/>
                        <a:pt x="3" y="14"/>
                        <a:pt x="0" y="13"/>
                      </a:cubicBezTo>
                      <a:cubicBezTo>
                        <a:pt x="1" y="9"/>
                        <a:pt x="3" y="4"/>
                        <a:pt x="3" y="0"/>
                      </a:cubicBezTo>
                      <a:cubicBezTo>
                        <a:pt x="8" y="2"/>
                        <a:pt x="13" y="4"/>
                        <a:pt x="17"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370"/>
                <p:cNvSpPr>
                  <a:spLocks/>
                </p:cNvSpPr>
                <p:nvPr/>
              </p:nvSpPr>
              <p:spPr bwMode="auto">
                <a:xfrm>
                  <a:off x="3949" y="1216"/>
                  <a:ext cx="31" cy="45"/>
                </a:xfrm>
                <a:custGeom>
                  <a:avLst/>
                  <a:gdLst>
                    <a:gd name="T0" fmla="*/ 12 w 13"/>
                    <a:gd name="T1" fmla="*/ 19 h 19"/>
                    <a:gd name="T2" fmla="*/ 7 w 13"/>
                    <a:gd name="T3" fmla="*/ 18 h 19"/>
                    <a:gd name="T4" fmla="*/ 1 w 13"/>
                    <a:gd name="T5" fmla="*/ 17 h 19"/>
                    <a:gd name="T6" fmla="*/ 0 w 13"/>
                    <a:gd name="T7" fmla="*/ 4 h 19"/>
                    <a:gd name="T8" fmla="*/ 5 w 13"/>
                    <a:gd name="T9" fmla="*/ 2 h 19"/>
                    <a:gd name="T10" fmla="*/ 11 w 13"/>
                    <a:gd name="T11" fmla="*/ 0 h 19"/>
                    <a:gd name="T12" fmla="*/ 11 w 13"/>
                    <a:gd name="T13" fmla="*/ 0 h 19"/>
                    <a:gd name="T14" fmla="*/ 12 w 13"/>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9">
                      <a:moveTo>
                        <a:pt x="12" y="19"/>
                      </a:moveTo>
                      <a:cubicBezTo>
                        <a:pt x="10" y="19"/>
                        <a:pt x="9" y="19"/>
                        <a:pt x="7" y="18"/>
                      </a:cubicBezTo>
                      <a:cubicBezTo>
                        <a:pt x="5" y="18"/>
                        <a:pt x="3" y="18"/>
                        <a:pt x="1" y="17"/>
                      </a:cubicBezTo>
                      <a:cubicBezTo>
                        <a:pt x="2" y="13"/>
                        <a:pt x="1" y="8"/>
                        <a:pt x="0" y="4"/>
                      </a:cubicBezTo>
                      <a:cubicBezTo>
                        <a:pt x="2" y="3"/>
                        <a:pt x="3" y="3"/>
                        <a:pt x="5" y="2"/>
                      </a:cubicBezTo>
                      <a:cubicBezTo>
                        <a:pt x="7" y="1"/>
                        <a:pt x="9" y="1"/>
                        <a:pt x="11" y="0"/>
                      </a:cubicBezTo>
                      <a:cubicBezTo>
                        <a:pt x="11" y="0"/>
                        <a:pt x="11" y="0"/>
                        <a:pt x="11" y="0"/>
                      </a:cubicBezTo>
                      <a:cubicBezTo>
                        <a:pt x="12" y="6"/>
                        <a:pt x="13" y="13"/>
                        <a:pt x="12" y="1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371"/>
                <p:cNvSpPr>
                  <a:spLocks/>
                </p:cNvSpPr>
                <p:nvPr/>
              </p:nvSpPr>
              <p:spPr bwMode="auto">
                <a:xfrm>
                  <a:off x="3902" y="1415"/>
                  <a:ext cx="30" cy="38"/>
                </a:xfrm>
                <a:custGeom>
                  <a:avLst/>
                  <a:gdLst>
                    <a:gd name="T0" fmla="*/ 13 w 13"/>
                    <a:gd name="T1" fmla="*/ 12 h 16"/>
                    <a:gd name="T2" fmla="*/ 12 w 13"/>
                    <a:gd name="T3" fmla="*/ 12 h 16"/>
                    <a:gd name="T4" fmla="*/ 9 w 13"/>
                    <a:gd name="T5" fmla="*/ 15 h 16"/>
                    <a:gd name="T6" fmla="*/ 7 w 13"/>
                    <a:gd name="T7" fmla="*/ 16 h 16"/>
                    <a:gd name="T8" fmla="*/ 0 w 13"/>
                    <a:gd name="T9" fmla="*/ 0 h 16"/>
                    <a:gd name="T10" fmla="*/ 7 w 13"/>
                    <a:gd name="T11" fmla="*/ 0 h 16"/>
                    <a:gd name="T12" fmla="*/ 13 w 13"/>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3" y="12"/>
                      </a:moveTo>
                      <a:cubicBezTo>
                        <a:pt x="12" y="12"/>
                        <a:pt x="12" y="12"/>
                        <a:pt x="12" y="12"/>
                      </a:cubicBezTo>
                      <a:cubicBezTo>
                        <a:pt x="11" y="13"/>
                        <a:pt x="10" y="14"/>
                        <a:pt x="9" y="15"/>
                      </a:cubicBezTo>
                      <a:cubicBezTo>
                        <a:pt x="8" y="15"/>
                        <a:pt x="8" y="16"/>
                        <a:pt x="7" y="16"/>
                      </a:cubicBezTo>
                      <a:cubicBezTo>
                        <a:pt x="5" y="11"/>
                        <a:pt x="2" y="5"/>
                        <a:pt x="0" y="0"/>
                      </a:cubicBezTo>
                      <a:cubicBezTo>
                        <a:pt x="3" y="1"/>
                        <a:pt x="5" y="1"/>
                        <a:pt x="7" y="0"/>
                      </a:cubicBezTo>
                      <a:cubicBezTo>
                        <a:pt x="9" y="4"/>
                        <a:pt x="11" y="8"/>
                        <a:pt x="13"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372"/>
                <p:cNvSpPr>
                  <a:spLocks/>
                </p:cNvSpPr>
                <p:nvPr/>
              </p:nvSpPr>
              <p:spPr bwMode="auto">
                <a:xfrm>
                  <a:off x="3797" y="1817"/>
                  <a:ext cx="43" cy="19"/>
                </a:xfrm>
                <a:custGeom>
                  <a:avLst/>
                  <a:gdLst>
                    <a:gd name="T0" fmla="*/ 18 w 18"/>
                    <a:gd name="T1" fmla="*/ 6 h 8"/>
                    <a:gd name="T2" fmla="*/ 18 w 18"/>
                    <a:gd name="T3" fmla="*/ 7 h 8"/>
                    <a:gd name="T4" fmla="*/ 0 w 18"/>
                    <a:gd name="T5" fmla="*/ 7 h 8"/>
                    <a:gd name="T6" fmla="*/ 0 w 18"/>
                    <a:gd name="T7" fmla="*/ 7 h 8"/>
                    <a:gd name="T8" fmla="*/ 1 w 18"/>
                    <a:gd name="T9" fmla="*/ 6 h 8"/>
                    <a:gd name="T10" fmla="*/ 1 w 18"/>
                    <a:gd name="T11" fmla="*/ 1 h 8"/>
                    <a:gd name="T12" fmla="*/ 1 w 18"/>
                    <a:gd name="T13" fmla="*/ 0 h 8"/>
                    <a:gd name="T14" fmla="*/ 7 w 18"/>
                    <a:gd name="T15" fmla="*/ 0 h 8"/>
                    <a:gd name="T16" fmla="*/ 16 w 18"/>
                    <a:gd name="T17" fmla="*/ 1 h 8"/>
                    <a:gd name="T18" fmla="*/ 16 w 18"/>
                    <a:gd name="T19" fmla="*/ 3 h 8"/>
                    <a:gd name="T20" fmla="*/ 18 w 18"/>
                    <a:gd name="T21" fmla="*/ 6 h 8"/>
                    <a:gd name="T22" fmla="*/ 18 w 18"/>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8">
                      <a:moveTo>
                        <a:pt x="18" y="6"/>
                      </a:moveTo>
                      <a:cubicBezTo>
                        <a:pt x="18" y="7"/>
                        <a:pt x="18" y="7"/>
                        <a:pt x="18" y="7"/>
                      </a:cubicBezTo>
                      <a:cubicBezTo>
                        <a:pt x="12" y="8"/>
                        <a:pt x="6" y="8"/>
                        <a:pt x="0" y="7"/>
                      </a:cubicBezTo>
                      <a:cubicBezTo>
                        <a:pt x="0" y="7"/>
                        <a:pt x="0" y="7"/>
                        <a:pt x="0" y="7"/>
                      </a:cubicBezTo>
                      <a:cubicBezTo>
                        <a:pt x="0" y="7"/>
                        <a:pt x="1" y="7"/>
                        <a:pt x="1" y="6"/>
                      </a:cubicBezTo>
                      <a:cubicBezTo>
                        <a:pt x="1" y="5"/>
                        <a:pt x="1" y="3"/>
                        <a:pt x="1" y="1"/>
                      </a:cubicBezTo>
                      <a:cubicBezTo>
                        <a:pt x="1" y="1"/>
                        <a:pt x="1" y="0"/>
                        <a:pt x="1" y="0"/>
                      </a:cubicBezTo>
                      <a:cubicBezTo>
                        <a:pt x="3" y="0"/>
                        <a:pt x="5" y="0"/>
                        <a:pt x="7" y="0"/>
                      </a:cubicBezTo>
                      <a:cubicBezTo>
                        <a:pt x="10" y="1"/>
                        <a:pt x="13" y="1"/>
                        <a:pt x="16" y="1"/>
                      </a:cubicBezTo>
                      <a:cubicBezTo>
                        <a:pt x="16" y="1"/>
                        <a:pt x="16" y="2"/>
                        <a:pt x="16" y="3"/>
                      </a:cubicBezTo>
                      <a:cubicBezTo>
                        <a:pt x="16" y="4"/>
                        <a:pt x="17" y="6"/>
                        <a:pt x="18" y="6"/>
                      </a:cubicBezTo>
                      <a:cubicBezTo>
                        <a:pt x="18" y="6"/>
                        <a:pt x="18" y="6"/>
                        <a:pt x="18"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373"/>
                <p:cNvSpPr>
                  <a:spLocks/>
                </p:cNvSpPr>
                <p:nvPr/>
              </p:nvSpPr>
              <p:spPr bwMode="auto">
                <a:xfrm>
                  <a:off x="3918" y="1304"/>
                  <a:ext cx="41" cy="45"/>
                </a:xfrm>
                <a:custGeom>
                  <a:avLst/>
                  <a:gdLst>
                    <a:gd name="T0" fmla="*/ 9 w 17"/>
                    <a:gd name="T1" fmla="*/ 0 h 19"/>
                    <a:gd name="T2" fmla="*/ 17 w 17"/>
                    <a:gd name="T3" fmla="*/ 6 h 19"/>
                    <a:gd name="T4" fmla="*/ 8 w 17"/>
                    <a:gd name="T5" fmla="*/ 19 h 19"/>
                    <a:gd name="T6" fmla="*/ 4 w 17"/>
                    <a:gd name="T7" fmla="*/ 15 h 19"/>
                    <a:gd name="T8" fmla="*/ 2 w 17"/>
                    <a:gd name="T9" fmla="*/ 13 h 19"/>
                    <a:gd name="T10" fmla="*/ 0 w 17"/>
                    <a:gd name="T11" fmla="*/ 12 h 19"/>
                    <a:gd name="T12" fmla="*/ 9 w 1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7" h="19">
                      <a:moveTo>
                        <a:pt x="9" y="0"/>
                      </a:moveTo>
                      <a:cubicBezTo>
                        <a:pt x="11" y="3"/>
                        <a:pt x="14" y="6"/>
                        <a:pt x="17" y="6"/>
                      </a:cubicBezTo>
                      <a:cubicBezTo>
                        <a:pt x="15" y="11"/>
                        <a:pt x="12" y="15"/>
                        <a:pt x="8" y="19"/>
                      </a:cubicBezTo>
                      <a:cubicBezTo>
                        <a:pt x="7" y="17"/>
                        <a:pt x="5" y="17"/>
                        <a:pt x="4" y="15"/>
                      </a:cubicBezTo>
                      <a:cubicBezTo>
                        <a:pt x="3" y="15"/>
                        <a:pt x="3" y="14"/>
                        <a:pt x="2" y="13"/>
                      </a:cubicBezTo>
                      <a:cubicBezTo>
                        <a:pt x="2" y="13"/>
                        <a:pt x="1" y="12"/>
                        <a:pt x="0" y="12"/>
                      </a:cubicBezTo>
                      <a:cubicBezTo>
                        <a:pt x="4" y="8"/>
                        <a:pt x="6" y="4"/>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374"/>
                <p:cNvSpPr>
                  <a:spLocks/>
                </p:cNvSpPr>
                <p:nvPr/>
              </p:nvSpPr>
              <p:spPr bwMode="auto">
                <a:xfrm>
                  <a:off x="3977" y="1110"/>
                  <a:ext cx="29" cy="23"/>
                </a:xfrm>
                <a:custGeom>
                  <a:avLst/>
                  <a:gdLst>
                    <a:gd name="T0" fmla="*/ 7 w 12"/>
                    <a:gd name="T1" fmla="*/ 1 h 10"/>
                    <a:gd name="T2" fmla="*/ 12 w 12"/>
                    <a:gd name="T3" fmla="*/ 3 h 10"/>
                    <a:gd name="T4" fmla="*/ 2 w 12"/>
                    <a:gd name="T5" fmla="*/ 10 h 10"/>
                    <a:gd name="T6" fmla="*/ 0 w 12"/>
                    <a:gd name="T7" fmla="*/ 7 h 10"/>
                    <a:gd name="T8" fmla="*/ 7 w 12"/>
                    <a:gd name="T9" fmla="*/ 0 h 10"/>
                    <a:gd name="T10" fmla="*/ 7 w 12"/>
                    <a:gd name="T11" fmla="*/ 1 h 10"/>
                  </a:gdLst>
                  <a:ahLst/>
                  <a:cxnLst>
                    <a:cxn ang="0">
                      <a:pos x="T0" y="T1"/>
                    </a:cxn>
                    <a:cxn ang="0">
                      <a:pos x="T2" y="T3"/>
                    </a:cxn>
                    <a:cxn ang="0">
                      <a:pos x="T4" y="T5"/>
                    </a:cxn>
                    <a:cxn ang="0">
                      <a:pos x="T6" y="T7"/>
                    </a:cxn>
                    <a:cxn ang="0">
                      <a:pos x="T8" y="T9"/>
                    </a:cxn>
                    <a:cxn ang="0">
                      <a:pos x="T10" y="T11"/>
                    </a:cxn>
                  </a:cxnLst>
                  <a:rect l="0" t="0" r="r" b="b"/>
                  <a:pathLst>
                    <a:path w="12" h="10">
                      <a:moveTo>
                        <a:pt x="7" y="1"/>
                      </a:moveTo>
                      <a:cubicBezTo>
                        <a:pt x="9" y="2"/>
                        <a:pt x="10" y="2"/>
                        <a:pt x="12" y="3"/>
                      </a:cubicBezTo>
                      <a:cubicBezTo>
                        <a:pt x="8" y="5"/>
                        <a:pt x="5" y="7"/>
                        <a:pt x="2" y="10"/>
                      </a:cubicBezTo>
                      <a:cubicBezTo>
                        <a:pt x="1" y="9"/>
                        <a:pt x="1" y="8"/>
                        <a:pt x="0" y="7"/>
                      </a:cubicBezTo>
                      <a:cubicBezTo>
                        <a:pt x="2" y="5"/>
                        <a:pt x="4" y="3"/>
                        <a:pt x="7" y="0"/>
                      </a:cubicBezTo>
                      <a:cubicBezTo>
                        <a:pt x="7" y="0"/>
                        <a:pt x="7" y="1"/>
                        <a:pt x="7"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375"/>
                <p:cNvSpPr>
                  <a:spLocks/>
                </p:cNvSpPr>
                <p:nvPr/>
              </p:nvSpPr>
              <p:spPr bwMode="auto">
                <a:xfrm>
                  <a:off x="4087" y="636"/>
                  <a:ext cx="28" cy="31"/>
                </a:xfrm>
                <a:custGeom>
                  <a:avLst/>
                  <a:gdLst>
                    <a:gd name="T0" fmla="*/ 8 w 12"/>
                    <a:gd name="T1" fmla="*/ 1 h 13"/>
                    <a:gd name="T2" fmla="*/ 9 w 12"/>
                    <a:gd name="T3" fmla="*/ 13 h 13"/>
                    <a:gd name="T4" fmla="*/ 0 w 12"/>
                    <a:gd name="T5" fmla="*/ 10 h 13"/>
                    <a:gd name="T6" fmla="*/ 8 w 12"/>
                    <a:gd name="T7" fmla="*/ 1 h 13"/>
                  </a:gdLst>
                  <a:ahLst/>
                  <a:cxnLst>
                    <a:cxn ang="0">
                      <a:pos x="T0" y="T1"/>
                    </a:cxn>
                    <a:cxn ang="0">
                      <a:pos x="T2" y="T3"/>
                    </a:cxn>
                    <a:cxn ang="0">
                      <a:pos x="T4" y="T5"/>
                    </a:cxn>
                    <a:cxn ang="0">
                      <a:pos x="T6" y="T7"/>
                    </a:cxn>
                  </a:cxnLst>
                  <a:rect l="0" t="0" r="r" b="b"/>
                  <a:pathLst>
                    <a:path w="12" h="13">
                      <a:moveTo>
                        <a:pt x="8" y="1"/>
                      </a:moveTo>
                      <a:cubicBezTo>
                        <a:pt x="12" y="2"/>
                        <a:pt x="10" y="9"/>
                        <a:pt x="9" y="13"/>
                      </a:cubicBezTo>
                      <a:cubicBezTo>
                        <a:pt x="6" y="12"/>
                        <a:pt x="3" y="11"/>
                        <a:pt x="0" y="10"/>
                      </a:cubicBezTo>
                      <a:cubicBezTo>
                        <a:pt x="1" y="6"/>
                        <a:pt x="4" y="0"/>
                        <a:pt x="8"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376"/>
                <p:cNvSpPr>
                  <a:spLocks/>
                </p:cNvSpPr>
                <p:nvPr/>
              </p:nvSpPr>
              <p:spPr bwMode="auto">
                <a:xfrm>
                  <a:off x="3169" y="662"/>
                  <a:ext cx="657" cy="1219"/>
                </a:xfrm>
                <a:custGeom>
                  <a:avLst/>
                  <a:gdLst>
                    <a:gd name="T0" fmla="*/ 277 w 277"/>
                    <a:gd name="T1" fmla="*/ 511 h 515"/>
                    <a:gd name="T2" fmla="*/ 277 w 277"/>
                    <a:gd name="T3" fmla="*/ 515 h 515"/>
                    <a:gd name="T4" fmla="*/ 209 w 277"/>
                    <a:gd name="T5" fmla="*/ 505 h 515"/>
                    <a:gd name="T6" fmla="*/ 208 w 277"/>
                    <a:gd name="T7" fmla="*/ 504 h 515"/>
                    <a:gd name="T8" fmla="*/ 189 w 277"/>
                    <a:gd name="T9" fmla="*/ 499 h 515"/>
                    <a:gd name="T10" fmla="*/ 187 w 277"/>
                    <a:gd name="T11" fmla="*/ 499 h 515"/>
                    <a:gd name="T12" fmla="*/ 184 w 277"/>
                    <a:gd name="T13" fmla="*/ 498 h 515"/>
                    <a:gd name="T14" fmla="*/ 181 w 277"/>
                    <a:gd name="T15" fmla="*/ 497 h 515"/>
                    <a:gd name="T16" fmla="*/ 180 w 277"/>
                    <a:gd name="T17" fmla="*/ 496 h 515"/>
                    <a:gd name="T18" fmla="*/ 144 w 277"/>
                    <a:gd name="T19" fmla="*/ 482 h 515"/>
                    <a:gd name="T20" fmla="*/ 143 w 277"/>
                    <a:gd name="T21" fmla="*/ 481 h 515"/>
                    <a:gd name="T22" fmla="*/ 142 w 277"/>
                    <a:gd name="T23" fmla="*/ 481 h 515"/>
                    <a:gd name="T24" fmla="*/ 141 w 277"/>
                    <a:gd name="T25" fmla="*/ 481 h 515"/>
                    <a:gd name="T26" fmla="*/ 114 w 277"/>
                    <a:gd name="T27" fmla="*/ 466 h 515"/>
                    <a:gd name="T28" fmla="*/ 99 w 277"/>
                    <a:gd name="T29" fmla="*/ 455 h 515"/>
                    <a:gd name="T30" fmla="*/ 94 w 277"/>
                    <a:gd name="T31" fmla="*/ 451 h 515"/>
                    <a:gd name="T32" fmla="*/ 93 w 277"/>
                    <a:gd name="T33" fmla="*/ 449 h 515"/>
                    <a:gd name="T34" fmla="*/ 40 w 277"/>
                    <a:gd name="T35" fmla="*/ 386 h 515"/>
                    <a:gd name="T36" fmla="*/ 13 w 277"/>
                    <a:gd name="T37" fmla="*/ 314 h 515"/>
                    <a:gd name="T38" fmla="*/ 18 w 277"/>
                    <a:gd name="T39" fmla="*/ 160 h 515"/>
                    <a:gd name="T40" fmla="*/ 101 w 277"/>
                    <a:gd name="T41" fmla="*/ 40 h 515"/>
                    <a:gd name="T42" fmla="*/ 166 w 277"/>
                    <a:gd name="T43" fmla="*/ 0 h 515"/>
                    <a:gd name="T44" fmla="*/ 166 w 277"/>
                    <a:gd name="T45" fmla="*/ 1 h 515"/>
                    <a:gd name="T46" fmla="*/ 144 w 277"/>
                    <a:gd name="T47" fmla="*/ 16 h 515"/>
                    <a:gd name="T48" fmla="*/ 125 w 277"/>
                    <a:gd name="T49" fmla="*/ 76 h 515"/>
                    <a:gd name="T50" fmla="*/ 149 w 277"/>
                    <a:gd name="T51" fmla="*/ 138 h 515"/>
                    <a:gd name="T52" fmla="*/ 82 w 277"/>
                    <a:gd name="T53" fmla="*/ 128 h 515"/>
                    <a:gd name="T54" fmla="*/ 32 w 277"/>
                    <a:gd name="T55" fmla="*/ 160 h 515"/>
                    <a:gd name="T56" fmla="*/ 51 w 277"/>
                    <a:gd name="T57" fmla="*/ 272 h 515"/>
                    <a:gd name="T58" fmla="*/ 84 w 277"/>
                    <a:gd name="T59" fmla="*/ 287 h 515"/>
                    <a:gd name="T60" fmla="*/ 116 w 277"/>
                    <a:gd name="T61" fmla="*/ 287 h 515"/>
                    <a:gd name="T62" fmla="*/ 56 w 277"/>
                    <a:gd name="T63" fmla="*/ 383 h 515"/>
                    <a:gd name="T64" fmla="*/ 94 w 277"/>
                    <a:gd name="T65" fmla="*/ 431 h 515"/>
                    <a:gd name="T66" fmla="*/ 158 w 277"/>
                    <a:gd name="T67" fmla="*/ 443 h 515"/>
                    <a:gd name="T68" fmla="*/ 200 w 277"/>
                    <a:gd name="T69" fmla="*/ 414 h 515"/>
                    <a:gd name="T70" fmla="*/ 202 w 277"/>
                    <a:gd name="T71" fmla="*/ 464 h 515"/>
                    <a:gd name="T72" fmla="*/ 242 w 277"/>
                    <a:gd name="T73" fmla="*/ 503 h 515"/>
                    <a:gd name="T74" fmla="*/ 277 w 277"/>
                    <a:gd name="T75" fmla="*/ 511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7" h="515">
                      <a:moveTo>
                        <a:pt x="277" y="511"/>
                      </a:moveTo>
                      <a:cubicBezTo>
                        <a:pt x="277" y="515"/>
                        <a:pt x="277" y="515"/>
                        <a:pt x="277" y="515"/>
                      </a:cubicBezTo>
                      <a:cubicBezTo>
                        <a:pt x="254" y="514"/>
                        <a:pt x="231" y="510"/>
                        <a:pt x="209" y="505"/>
                      </a:cubicBezTo>
                      <a:cubicBezTo>
                        <a:pt x="208" y="504"/>
                        <a:pt x="208" y="504"/>
                        <a:pt x="208" y="504"/>
                      </a:cubicBezTo>
                      <a:cubicBezTo>
                        <a:pt x="201" y="503"/>
                        <a:pt x="195" y="501"/>
                        <a:pt x="189" y="499"/>
                      </a:cubicBezTo>
                      <a:cubicBezTo>
                        <a:pt x="188" y="499"/>
                        <a:pt x="188" y="498"/>
                        <a:pt x="187" y="499"/>
                      </a:cubicBezTo>
                      <a:cubicBezTo>
                        <a:pt x="186" y="498"/>
                        <a:pt x="185" y="498"/>
                        <a:pt x="184" y="498"/>
                      </a:cubicBezTo>
                      <a:cubicBezTo>
                        <a:pt x="183" y="497"/>
                        <a:pt x="182" y="497"/>
                        <a:pt x="181" y="497"/>
                      </a:cubicBezTo>
                      <a:cubicBezTo>
                        <a:pt x="181" y="496"/>
                        <a:pt x="180" y="496"/>
                        <a:pt x="180" y="496"/>
                      </a:cubicBezTo>
                      <a:cubicBezTo>
                        <a:pt x="168" y="492"/>
                        <a:pt x="156" y="487"/>
                        <a:pt x="144" y="482"/>
                      </a:cubicBezTo>
                      <a:cubicBezTo>
                        <a:pt x="144" y="481"/>
                        <a:pt x="143" y="481"/>
                        <a:pt x="143" y="481"/>
                      </a:cubicBezTo>
                      <a:cubicBezTo>
                        <a:pt x="143" y="481"/>
                        <a:pt x="143" y="481"/>
                        <a:pt x="142" y="481"/>
                      </a:cubicBezTo>
                      <a:cubicBezTo>
                        <a:pt x="142" y="481"/>
                        <a:pt x="142" y="481"/>
                        <a:pt x="141" y="481"/>
                      </a:cubicBezTo>
                      <a:cubicBezTo>
                        <a:pt x="133" y="475"/>
                        <a:pt x="123" y="471"/>
                        <a:pt x="114" y="466"/>
                      </a:cubicBezTo>
                      <a:cubicBezTo>
                        <a:pt x="109" y="462"/>
                        <a:pt x="104" y="459"/>
                        <a:pt x="99" y="455"/>
                      </a:cubicBezTo>
                      <a:cubicBezTo>
                        <a:pt x="97" y="454"/>
                        <a:pt x="96" y="453"/>
                        <a:pt x="94" y="451"/>
                      </a:cubicBezTo>
                      <a:cubicBezTo>
                        <a:pt x="95" y="450"/>
                        <a:pt x="94" y="450"/>
                        <a:pt x="93" y="449"/>
                      </a:cubicBezTo>
                      <a:cubicBezTo>
                        <a:pt x="69" y="436"/>
                        <a:pt x="53" y="410"/>
                        <a:pt x="40" y="386"/>
                      </a:cubicBezTo>
                      <a:cubicBezTo>
                        <a:pt x="28" y="363"/>
                        <a:pt x="19" y="339"/>
                        <a:pt x="13" y="314"/>
                      </a:cubicBezTo>
                      <a:cubicBezTo>
                        <a:pt x="0" y="264"/>
                        <a:pt x="1" y="210"/>
                        <a:pt x="18" y="160"/>
                      </a:cubicBezTo>
                      <a:cubicBezTo>
                        <a:pt x="34" y="113"/>
                        <a:pt x="63" y="71"/>
                        <a:pt x="101" y="40"/>
                      </a:cubicBezTo>
                      <a:cubicBezTo>
                        <a:pt x="121" y="23"/>
                        <a:pt x="143" y="10"/>
                        <a:pt x="166" y="0"/>
                      </a:cubicBezTo>
                      <a:cubicBezTo>
                        <a:pt x="166" y="1"/>
                        <a:pt x="166" y="1"/>
                        <a:pt x="166" y="1"/>
                      </a:cubicBezTo>
                      <a:cubicBezTo>
                        <a:pt x="158" y="5"/>
                        <a:pt x="150" y="10"/>
                        <a:pt x="144" y="16"/>
                      </a:cubicBezTo>
                      <a:cubicBezTo>
                        <a:pt x="127" y="32"/>
                        <a:pt x="122" y="53"/>
                        <a:pt x="125" y="76"/>
                      </a:cubicBezTo>
                      <a:cubicBezTo>
                        <a:pt x="127" y="98"/>
                        <a:pt x="134" y="121"/>
                        <a:pt x="149" y="138"/>
                      </a:cubicBezTo>
                      <a:cubicBezTo>
                        <a:pt x="127" y="130"/>
                        <a:pt x="105" y="123"/>
                        <a:pt x="82" y="128"/>
                      </a:cubicBezTo>
                      <a:cubicBezTo>
                        <a:pt x="62" y="132"/>
                        <a:pt x="44" y="144"/>
                        <a:pt x="32" y="160"/>
                      </a:cubicBezTo>
                      <a:cubicBezTo>
                        <a:pt x="7" y="196"/>
                        <a:pt x="16" y="247"/>
                        <a:pt x="51" y="272"/>
                      </a:cubicBezTo>
                      <a:cubicBezTo>
                        <a:pt x="61" y="280"/>
                        <a:pt x="72" y="285"/>
                        <a:pt x="84" y="287"/>
                      </a:cubicBezTo>
                      <a:cubicBezTo>
                        <a:pt x="95" y="289"/>
                        <a:pt x="105" y="288"/>
                        <a:pt x="116" y="287"/>
                      </a:cubicBezTo>
                      <a:cubicBezTo>
                        <a:pt x="80" y="305"/>
                        <a:pt x="48" y="340"/>
                        <a:pt x="56" y="383"/>
                      </a:cubicBezTo>
                      <a:cubicBezTo>
                        <a:pt x="60" y="404"/>
                        <a:pt x="76" y="421"/>
                        <a:pt x="94" y="431"/>
                      </a:cubicBezTo>
                      <a:cubicBezTo>
                        <a:pt x="113" y="441"/>
                        <a:pt x="137" y="447"/>
                        <a:pt x="158" y="443"/>
                      </a:cubicBezTo>
                      <a:cubicBezTo>
                        <a:pt x="175" y="440"/>
                        <a:pt x="191" y="429"/>
                        <a:pt x="200" y="414"/>
                      </a:cubicBezTo>
                      <a:cubicBezTo>
                        <a:pt x="197" y="431"/>
                        <a:pt x="196" y="448"/>
                        <a:pt x="202" y="464"/>
                      </a:cubicBezTo>
                      <a:cubicBezTo>
                        <a:pt x="209" y="483"/>
                        <a:pt x="223" y="496"/>
                        <a:pt x="242" y="503"/>
                      </a:cubicBezTo>
                      <a:cubicBezTo>
                        <a:pt x="253" y="508"/>
                        <a:pt x="265" y="510"/>
                        <a:pt x="277" y="51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377"/>
                <p:cNvSpPr>
                  <a:spLocks/>
                </p:cNvSpPr>
                <p:nvPr/>
              </p:nvSpPr>
              <p:spPr bwMode="auto">
                <a:xfrm>
                  <a:off x="3563" y="613"/>
                  <a:ext cx="538" cy="217"/>
                </a:xfrm>
                <a:custGeom>
                  <a:avLst/>
                  <a:gdLst>
                    <a:gd name="T0" fmla="*/ 227 w 227"/>
                    <a:gd name="T1" fmla="*/ 27 h 92"/>
                    <a:gd name="T2" fmla="*/ 226 w 227"/>
                    <a:gd name="T3" fmla="*/ 29 h 92"/>
                    <a:gd name="T4" fmla="*/ 150 w 227"/>
                    <a:gd name="T5" fmla="*/ 36 h 92"/>
                    <a:gd name="T6" fmla="*/ 118 w 227"/>
                    <a:gd name="T7" fmla="*/ 92 h 92"/>
                    <a:gd name="T8" fmla="*/ 34 w 227"/>
                    <a:gd name="T9" fmla="*/ 16 h 92"/>
                    <a:gd name="T10" fmla="*/ 0 w 227"/>
                    <a:gd name="T11" fmla="*/ 22 h 92"/>
                    <a:gd name="T12" fmla="*/ 0 w 227"/>
                    <a:gd name="T13" fmla="*/ 21 h 92"/>
                    <a:gd name="T14" fmla="*/ 78 w 227"/>
                    <a:gd name="T15" fmla="*/ 3 h 92"/>
                    <a:gd name="T16" fmla="*/ 227 w 227"/>
                    <a:gd name="T17" fmla="*/ 2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92">
                      <a:moveTo>
                        <a:pt x="227" y="27"/>
                      </a:moveTo>
                      <a:cubicBezTo>
                        <a:pt x="226" y="29"/>
                        <a:pt x="226" y="29"/>
                        <a:pt x="226" y="29"/>
                      </a:cubicBezTo>
                      <a:cubicBezTo>
                        <a:pt x="201" y="19"/>
                        <a:pt x="172" y="20"/>
                        <a:pt x="150" y="36"/>
                      </a:cubicBezTo>
                      <a:cubicBezTo>
                        <a:pt x="133" y="50"/>
                        <a:pt x="122" y="71"/>
                        <a:pt x="118" y="92"/>
                      </a:cubicBezTo>
                      <a:cubicBezTo>
                        <a:pt x="110" y="53"/>
                        <a:pt x="75" y="19"/>
                        <a:pt x="34" y="16"/>
                      </a:cubicBezTo>
                      <a:cubicBezTo>
                        <a:pt x="23" y="16"/>
                        <a:pt x="11" y="18"/>
                        <a:pt x="0" y="22"/>
                      </a:cubicBezTo>
                      <a:cubicBezTo>
                        <a:pt x="0" y="21"/>
                        <a:pt x="0" y="21"/>
                        <a:pt x="0" y="21"/>
                      </a:cubicBezTo>
                      <a:cubicBezTo>
                        <a:pt x="25" y="11"/>
                        <a:pt x="51" y="5"/>
                        <a:pt x="78" y="3"/>
                      </a:cubicBezTo>
                      <a:cubicBezTo>
                        <a:pt x="128" y="0"/>
                        <a:pt x="179" y="9"/>
                        <a:pt x="227" y="27"/>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378"/>
                <p:cNvSpPr>
                  <a:spLocks/>
                </p:cNvSpPr>
                <p:nvPr/>
              </p:nvSpPr>
              <p:spPr bwMode="auto">
                <a:xfrm>
                  <a:off x="3776" y="1919"/>
                  <a:ext cx="47" cy="33"/>
                </a:xfrm>
                <a:custGeom>
                  <a:avLst/>
                  <a:gdLst>
                    <a:gd name="T0" fmla="*/ 10 w 20"/>
                    <a:gd name="T1" fmla="*/ 0 h 14"/>
                    <a:gd name="T2" fmla="*/ 20 w 20"/>
                    <a:gd name="T3" fmla="*/ 14 h 14"/>
                    <a:gd name="T4" fmla="*/ 0 w 20"/>
                    <a:gd name="T5" fmla="*/ 12 h 14"/>
                    <a:gd name="T6" fmla="*/ 10 w 20"/>
                    <a:gd name="T7" fmla="*/ 0 h 14"/>
                  </a:gdLst>
                  <a:ahLst/>
                  <a:cxnLst>
                    <a:cxn ang="0">
                      <a:pos x="T0" y="T1"/>
                    </a:cxn>
                    <a:cxn ang="0">
                      <a:pos x="T2" y="T3"/>
                    </a:cxn>
                    <a:cxn ang="0">
                      <a:pos x="T4" y="T5"/>
                    </a:cxn>
                    <a:cxn ang="0">
                      <a:pos x="T6" y="T7"/>
                    </a:cxn>
                  </a:cxnLst>
                  <a:rect l="0" t="0" r="r" b="b"/>
                  <a:pathLst>
                    <a:path w="20" h="14">
                      <a:moveTo>
                        <a:pt x="10" y="0"/>
                      </a:moveTo>
                      <a:cubicBezTo>
                        <a:pt x="11" y="6"/>
                        <a:pt x="14" y="11"/>
                        <a:pt x="20" y="14"/>
                      </a:cubicBezTo>
                      <a:cubicBezTo>
                        <a:pt x="13" y="13"/>
                        <a:pt x="7" y="13"/>
                        <a:pt x="0" y="12"/>
                      </a:cubicBezTo>
                      <a:cubicBezTo>
                        <a:pt x="5" y="10"/>
                        <a:pt x="8" y="5"/>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379"/>
                <p:cNvSpPr>
                  <a:spLocks noEditPoints="1"/>
                </p:cNvSpPr>
                <p:nvPr/>
              </p:nvSpPr>
              <p:spPr bwMode="auto">
                <a:xfrm>
                  <a:off x="3402" y="1860"/>
                  <a:ext cx="395" cy="361"/>
                </a:xfrm>
                <a:custGeom>
                  <a:avLst/>
                  <a:gdLst>
                    <a:gd name="T0" fmla="*/ 131 w 167"/>
                    <a:gd name="T1" fmla="*/ 114 h 153"/>
                    <a:gd name="T2" fmla="*/ 38 w 167"/>
                    <a:gd name="T3" fmla="*/ 152 h 153"/>
                    <a:gd name="T4" fmla="*/ 5 w 167"/>
                    <a:gd name="T5" fmla="*/ 73 h 153"/>
                    <a:gd name="T6" fmla="*/ 15 w 167"/>
                    <a:gd name="T7" fmla="*/ 0 h 153"/>
                    <a:gd name="T8" fmla="*/ 19 w 167"/>
                    <a:gd name="T9" fmla="*/ 2 h 153"/>
                    <a:gd name="T10" fmla="*/ 62 w 167"/>
                    <a:gd name="T11" fmla="*/ 20 h 153"/>
                    <a:gd name="T12" fmla="*/ 66 w 167"/>
                    <a:gd name="T13" fmla="*/ 21 h 153"/>
                    <a:gd name="T14" fmla="*/ 82 w 167"/>
                    <a:gd name="T15" fmla="*/ 53 h 153"/>
                    <a:gd name="T16" fmla="*/ 116 w 167"/>
                    <a:gd name="T17" fmla="*/ 34 h 153"/>
                    <a:gd name="T18" fmla="*/ 159 w 167"/>
                    <a:gd name="T19" fmla="*/ 43 h 153"/>
                    <a:gd name="T20" fmla="*/ 166 w 167"/>
                    <a:gd name="T21" fmla="*/ 42 h 153"/>
                    <a:gd name="T22" fmla="*/ 148 w 167"/>
                    <a:gd name="T23" fmla="*/ 89 h 153"/>
                    <a:gd name="T24" fmla="*/ 131 w 167"/>
                    <a:gd name="T25" fmla="*/ 69 h 153"/>
                    <a:gd name="T26" fmla="*/ 146 w 167"/>
                    <a:gd name="T27" fmla="*/ 89 h 153"/>
                    <a:gd name="T28" fmla="*/ 145 w 167"/>
                    <a:gd name="T29" fmla="*/ 94 h 153"/>
                    <a:gd name="T30" fmla="*/ 96 w 167"/>
                    <a:gd name="T31" fmla="*/ 84 h 153"/>
                    <a:gd name="T32" fmla="*/ 125 w 167"/>
                    <a:gd name="T33" fmla="*/ 108 h 153"/>
                    <a:gd name="T34" fmla="*/ 145 w 167"/>
                    <a:gd name="T35" fmla="*/ 94 h 153"/>
                    <a:gd name="T36" fmla="*/ 123 w 167"/>
                    <a:gd name="T37" fmla="*/ 114 h 153"/>
                    <a:gd name="T38" fmla="*/ 59 w 167"/>
                    <a:gd name="T39" fmla="*/ 101 h 153"/>
                    <a:gd name="T40" fmla="*/ 67 w 167"/>
                    <a:gd name="T41" fmla="*/ 117 h 153"/>
                    <a:gd name="T42" fmla="*/ 85 w 167"/>
                    <a:gd name="T43" fmla="*/ 127 h 153"/>
                    <a:gd name="T44" fmla="*/ 99 w 167"/>
                    <a:gd name="T45" fmla="*/ 79 h 153"/>
                    <a:gd name="T46" fmla="*/ 110 w 167"/>
                    <a:gd name="T47" fmla="*/ 44 h 153"/>
                    <a:gd name="T48" fmla="*/ 99 w 167"/>
                    <a:gd name="T49" fmla="*/ 79 h 153"/>
                    <a:gd name="T50" fmla="*/ 92 w 167"/>
                    <a:gd name="T51" fmla="*/ 83 h 153"/>
                    <a:gd name="T52" fmla="*/ 48 w 167"/>
                    <a:gd name="T53" fmla="*/ 69 h 153"/>
                    <a:gd name="T54" fmla="*/ 61 w 167"/>
                    <a:gd name="T55" fmla="*/ 97 h 153"/>
                    <a:gd name="T56" fmla="*/ 77 w 167"/>
                    <a:gd name="T57" fmla="*/ 129 h 153"/>
                    <a:gd name="T58" fmla="*/ 37 w 167"/>
                    <a:gd name="T59" fmla="*/ 115 h 153"/>
                    <a:gd name="T60" fmla="*/ 38 w 167"/>
                    <a:gd name="T61" fmla="*/ 147 h 153"/>
                    <a:gd name="T62" fmla="*/ 76 w 167"/>
                    <a:gd name="T63" fmla="*/ 57 h 153"/>
                    <a:gd name="T64" fmla="*/ 34 w 167"/>
                    <a:gd name="T65" fmla="*/ 40 h 153"/>
                    <a:gd name="T66" fmla="*/ 76 w 167"/>
                    <a:gd name="T67" fmla="*/ 57 h 153"/>
                    <a:gd name="T68" fmla="*/ 54 w 167"/>
                    <a:gd name="T69" fmla="*/ 99 h 153"/>
                    <a:gd name="T70" fmla="*/ 28 w 167"/>
                    <a:gd name="T71" fmla="*/ 87 h 153"/>
                    <a:gd name="T72" fmla="*/ 23 w 167"/>
                    <a:gd name="T73" fmla="*/ 111 h 153"/>
                    <a:gd name="T74" fmla="*/ 31 w 167"/>
                    <a:gd name="T75" fmla="*/ 111 h 153"/>
                    <a:gd name="T76" fmla="*/ 43 w 167"/>
                    <a:gd name="T77" fmla="*/ 67 h 153"/>
                    <a:gd name="T78" fmla="*/ 30 w 167"/>
                    <a:gd name="T79" fmla="*/ 48 h 153"/>
                    <a:gd name="T80" fmla="*/ 7 w 167"/>
                    <a:gd name="T81" fmla="*/ 57 h 153"/>
                    <a:gd name="T82" fmla="*/ 43 w 167"/>
                    <a:gd name="T83" fmla="*/ 67 h 153"/>
                    <a:gd name="T84" fmla="*/ 29 w 167"/>
                    <a:gd name="T85" fmla="*/ 38 h 153"/>
                    <a:gd name="T86" fmla="*/ 7 w 167"/>
                    <a:gd name="T87" fmla="*/ 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7" h="153">
                      <a:moveTo>
                        <a:pt x="167" y="43"/>
                      </a:moveTo>
                      <a:cubicBezTo>
                        <a:pt x="167" y="71"/>
                        <a:pt x="154" y="98"/>
                        <a:pt x="131" y="114"/>
                      </a:cubicBezTo>
                      <a:cubicBezTo>
                        <a:pt x="118" y="124"/>
                        <a:pt x="103" y="128"/>
                        <a:pt x="88" y="132"/>
                      </a:cubicBezTo>
                      <a:cubicBezTo>
                        <a:pt x="70" y="136"/>
                        <a:pt x="54" y="143"/>
                        <a:pt x="38" y="152"/>
                      </a:cubicBezTo>
                      <a:cubicBezTo>
                        <a:pt x="37" y="153"/>
                        <a:pt x="35" y="152"/>
                        <a:pt x="34" y="151"/>
                      </a:cubicBezTo>
                      <a:cubicBezTo>
                        <a:pt x="25" y="125"/>
                        <a:pt x="11" y="100"/>
                        <a:pt x="5" y="73"/>
                      </a:cubicBezTo>
                      <a:cubicBezTo>
                        <a:pt x="0" y="49"/>
                        <a:pt x="0" y="21"/>
                        <a:pt x="15" y="0"/>
                      </a:cubicBezTo>
                      <a:cubicBezTo>
                        <a:pt x="15" y="0"/>
                        <a:pt x="15" y="0"/>
                        <a:pt x="15" y="0"/>
                      </a:cubicBezTo>
                      <a:cubicBezTo>
                        <a:pt x="16" y="1"/>
                        <a:pt x="18" y="1"/>
                        <a:pt x="19" y="2"/>
                      </a:cubicBezTo>
                      <a:cubicBezTo>
                        <a:pt x="19" y="2"/>
                        <a:pt x="19" y="2"/>
                        <a:pt x="19" y="2"/>
                      </a:cubicBezTo>
                      <a:cubicBezTo>
                        <a:pt x="15" y="14"/>
                        <a:pt x="20" y="29"/>
                        <a:pt x="31" y="34"/>
                      </a:cubicBezTo>
                      <a:cubicBezTo>
                        <a:pt x="43" y="39"/>
                        <a:pt x="57" y="32"/>
                        <a:pt x="62" y="20"/>
                      </a:cubicBezTo>
                      <a:cubicBezTo>
                        <a:pt x="62" y="20"/>
                        <a:pt x="62" y="20"/>
                        <a:pt x="62" y="19"/>
                      </a:cubicBezTo>
                      <a:cubicBezTo>
                        <a:pt x="64" y="20"/>
                        <a:pt x="65" y="20"/>
                        <a:pt x="66" y="21"/>
                      </a:cubicBezTo>
                      <a:cubicBezTo>
                        <a:pt x="66" y="21"/>
                        <a:pt x="66" y="21"/>
                        <a:pt x="66" y="22"/>
                      </a:cubicBezTo>
                      <a:cubicBezTo>
                        <a:pt x="63" y="35"/>
                        <a:pt x="66" y="51"/>
                        <a:pt x="82" y="53"/>
                      </a:cubicBezTo>
                      <a:cubicBezTo>
                        <a:pt x="95" y="55"/>
                        <a:pt x="106" y="44"/>
                        <a:pt x="111" y="33"/>
                      </a:cubicBezTo>
                      <a:cubicBezTo>
                        <a:pt x="113" y="34"/>
                        <a:pt x="114" y="34"/>
                        <a:pt x="116" y="34"/>
                      </a:cubicBezTo>
                      <a:cubicBezTo>
                        <a:pt x="112" y="46"/>
                        <a:pt x="119" y="61"/>
                        <a:pt x="132" y="64"/>
                      </a:cubicBezTo>
                      <a:cubicBezTo>
                        <a:pt x="145" y="67"/>
                        <a:pt x="157" y="56"/>
                        <a:pt x="159" y="43"/>
                      </a:cubicBezTo>
                      <a:cubicBezTo>
                        <a:pt x="159" y="42"/>
                        <a:pt x="159" y="42"/>
                        <a:pt x="160" y="41"/>
                      </a:cubicBezTo>
                      <a:cubicBezTo>
                        <a:pt x="162" y="42"/>
                        <a:pt x="164" y="42"/>
                        <a:pt x="166" y="42"/>
                      </a:cubicBezTo>
                      <a:cubicBezTo>
                        <a:pt x="166" y="42"/>
                        <a:pt x="167" y="43"/>
                        <a:pt x="167" y="43"/>
                      </a:cubicBezTo>
                      <a:close/>
                      <a:moveTo>
                        <a:pt x="148" y="89"/>
                      </a:moveTo>
                      <a:cubicBezTo>
                        <a:pt x="155" y="79"/>
                        <a:pt x="159" y="66"/>
                        <a:pt x="161" y="53"/>
                      </a:cubicBezTo>
                      <a:cubicBezTo>
                        <a:pt x="156" y="64"/>
                        <a:pt x="143" y="72"/>
                        <a:pt x="131" y="69"/>
                      </a:cubicBezTo>
                      <a:cubicBezTo>
                        <a:pt x="130" y="69"/>
                        <a:pt x="130" y="69"/>
                        <a:pt x="130" y="69"/>
                      </a:cubicBezTo>
                      <a:cubicBezTo>
                        <a:pt x="128" y="79"/>
                        <a:pt x="136" y="89"/>
                        <a:pt x="146" y="89"/>
                      </a:cubicBezTo>
                      <a:cubicBezTo>
                        <a:pt x="147" y="89"/>
                        <a:pt x="147" y="89"/>
                        <a:pt x="148" y="89"/>
                      </a:cubicBezTo>
                      <a:close/>
                      <a:moveTo>
                        <a:pt x="145" y="94"/>
                      </a:moveTo>
                      <a:cubicBezTo>
                        <a:pt x="134" y="93"/>
                        <a:pt x="125" y="84"/>
                        <a:pt x="125" y="73"/>
                      </a:cubicBezTo>
                      <a:cubicBezTo>
                        <a:pt x="117" y="81"/>
                        <a:pt x="106" y="86"/>
                        <a:pt x="96" y="84"/>
                      </a:cubicBezTo>
                      <a:cubicBezTo>
                        <a:pt x="96" y="84"/>
                        <a:pt x="96" y="84"/>
                        <a:pt x="96" y="84"/>
                      </a:cubicBezTo>
                      <a:cubicBezTo>
                        <a:pt x="97" y="99"/>
                        <a:pt x="111" y="110"/>
                        <a:pt x="125" y="108"/>
                      </a:cubicBezTo>
                      <a:cubicBezTo>
                        <a:pt x="127" y="108"/>
                        <a:pt x="127" y="109"/>
                        <a:pt x="128" y="111"/>
                      </a:cubicBezTo>
                      <a:cubicBezTo>
                        <a:pt x="134" y="106"/>
                        <a:pt x="140" y="100"/>
                        <a:pt x="145" y="94"/>
                      </a:cubicBezTo>
                      <a:close/>
                      <a:moveTo>
                        <a:pt x="123" y="114"/>
                      </a:moveTo>
                      <a:cubicBezTo>
                        <a:pt x="123" y="114"/>
                        <a:pt x="123" y="114"/>
                        <a:pt x="123" y="114"/>
                      </a:cubicBezTo>
                      <a:cubicBezTo>
                        <a:pt x="109" y="115"/>
                        <a:pt x="96" y="104"/>
                        <a:pt x="92" y="91"/>
                      </a:cubicBezTo>
                      <a:cubicBezTo>
                        <a:pt x="84" y="101"/>
                        <a:pt x="71" y="106"/>
                        <a:pt x="59" y="101"/>
                      </a:cubicBezTo>
                      <a:cubicBezTo>
                        <a:pt x="59" y="101"/>
                        <a:pt x="59" y="101"/>
                        <a:pt x="59" y="101"/>
                      </a:cubicBezTo>
                      <a:cubicBezTo>
                        <a:pt x="59" y="107"/>
                        <a:pt x="62" y="113"/>
                        <a:pt x="67" y="117"/>
                      </a:cubicBezTo>
                      <a:cubicBezTo>
                        <a:pt x="72" y="122"/>
                        <a:pt x="79" y="123"/>
                        <a:pt x="85" y="127"/>
                      </a:cubicBezTo>
                      <a:cubicBezTo>
                        <a:pt x="85" y="127"/>
                        <a:pt x="85" y="127"/>
                        <a:pt x="85" y="127"/>
                      </a:cubicBezTo>
                      <a:cubicBezTo>
                        <a:pt x="98" y="124"/>
                        <a:pt x="111" y="121"/>
                        <a:pt x="123" y="114"/>
                      </a:cubicBezTo>
                      <a:close/>
                      <a:moveTo>
                        <a:pt x="99" y="79"/>
                      </a:moveTo>
                      <a:cubicBezTo>
                        <a:pt x="109" y="80"/>
                        <a:pt x="118" y="74"/>
                        <a:pt x="124" y="67"/>
                      </a:cubicBezTo>
                      <a:cubicBezTo>
                        <a:pt x="116" y="62"/>
                        <a:pt x="111" y="53"/>
                        <a:pt x="110" y="44"/>
                      </a:cubicBezTo>
                      <a:cubicBezTo>
                        <a:pt x="103" y="53"/>
                        <a:pt x="93" y="59"/>
                        <a:pt x="81" y="58"/>
                      </a:cubicBezTo>
                      <a:cubicBezTo>
                        <a:pt x="79" y="69"/>
                        <a:pt x="88" y="79"/>
                        <a:pt x="99" y="79"/>
                      </a:cubicBezTo>
                      <a:close/>
                      <a:moveTo>
                        <a:pt x="91" y="83"/>
                      </a:moveTo>
                      <a:cubicBezTo>
                        <a:pt x="91" y="83"/>
                        <a:pt x="92" y="83"/>
                        <a:pt x="92" y="83"/>
                      </a:cubicBezTo>
                      <a:cubicBezTo>
                        <a:pt x="83" y="80"/>
                        <a:pt x="77" y="72"/>
                        <a:pt x="76" y="63"/>
                      </a:cubicBezTo>
                      <a:cubicBezTo>
                        <a:pt x="68" y="70"/>
                        <a:pt x="57" y="72"/>
                        <a:pt x="48" y="69"/>
                      </a:cubicBezTo>
                      <a:cubicBezTo>
                        <a:pt x="48" y="69"/>
                        <a:pt x="48" y="69"/>
                        <a:pt x="47" y="69"/>
                      </a:cubicBezTo>
                      <a:cubicBezTo>
                        <a:pt x="44" y="80"/>
                        <a:pt x="50" y="93"/>
                        <a:pt x="61" y="97"/>
                      </a:cubicBezTo>
                      <a:cubicBezTo>
                        <a:pt x="73" y="101"/>
                        <a:pt x="86" y="94"/>
                        <a:pt x="91" y="83"/>
                      </a:cubicBezTo>
                      <a:close/>
                      <a:moveTo>
                        <a:pt x="77" y="129"/>
                      </a:moveTo>
                      <a:cubicBezTo>
                        <a:pt x="66" y="126"/>
                        <a:pt x="57" y="117"/>
                        <a:pt x="54" y="106"/>
                      </a:cubicBezTo>
                      <a:cubicBezTo>
                        <a:pt x="50" y="110"/>
                        <a:pt x="44" y="114"/>
                        <a:pt x="37" y="115"/>
                      </a:cubicBezTo>
                      <a:cubicBezTo>
                        <a:pt x="35" y="115"/>
                        <a:pt x="29" y="116"/>
                        <a:pt x="25" y="115"/>
                      </a:cubicBezTo>
                      <a:cubicBezTo>
                        <a:pt x="29" y="126"/>
                        <a:pt x="34" y="136"/>
                        <a:pt x="38" y="147"/>
                      </a:cubicBezTo>
                      <a:cubicBezTo>
                        <a:pt x="50" y="139"/>
                        <a:pt x="63" y="134"/>
                        <a:pt x="77" y="129"/>
                      </a:cubicBezTo>
                      <a:close/>
                      <a:moveTo>
                        <a:pt x="76" y="57"/>
                      </a:moveTo>
                      <a:cubicBezTo>
                        <a:pt x="64" y="53"/>
                        <a:pt x="60" y="43"/>
                        <a:pt x="60" y="31"/>
                      </a:cubicBezTo>
                      <a:cubicBezTo>
                        <a:pt x="54" y="38"/>
                        <a:pt x="44" y="42"/>
                        <a:pt x="34" y="40"/>
                      </a:cubicBezTo>
                      <a:cubicBezTo>
                        <a:pt x="33" y="50"/>
                        <a:pt x="39" y="61"/>
                        <a:pt x="49" y="64"/>
                      </a:cubicBezTo>
                      <a:cubicBezTo>
                        <a:pt x="59" y="68"/>
                        <a:pt x="70" y="65"/>
                        <a:pt x="76" y="57"/>
                      </a:cubicBezTo>
                      <a:close/>
                      <a:moveTo>
                        <a:pt x="40" y="109"/>
                      </a:moveTo>
                      <a:cubicBezTo>
                        <a:pt x="46" y="107"/>
                        <a:pt x="51" y="104"/>
                        <a:pt x="54" y="99"/>
                      </a:cubicBezTo>
                      <a:cubicBezTo>
                        <a:pt x="47" y="94"/>
                        <a:pt x="42" y="86"/>
                        <a:pt x="42" y="77"/>
                      </a:cubicBezTo>
                      <a:cubicBezTo>
                        <a:pt x="38" y="81"/>
                        <a:pt x="33" y="85"/>
                        <a:pt x="28" y="87"/>
                      </a:cubicBezTo>
                      <a:cubicBezTo>
                        <a:pt x="23" y="88"/>
                        <a:pt x="18" y="88"/>
                        <a:pt x="14" y="85"/>
                      </a:cubicBezTo>
                      <a:cubicBezTo>
                        <a:pt x="17" y="94"/>
                        <a:pt x="20" y="102"/>
                        <a:pt x="23" y="111"/>
                      </a:cubicBezTo>
                      <a:cubicBezTo>
                        <a:pt x="25" y="111"/>
                        <a:pt x="28" y="111"/>
                        <a:pt x="28" y="111"/>
                      </a:cubicBezTo>
                      <a:cubicBezTo>
                        <a:pt x="29" y="111"/>
                        <a:pt x="30" y="111"/>
                        <a:pt x="31" y="111"/>
                      </a:cubicBezTo>
                      <a:cubicBezTo>
                        <a:pt x="34" y="111"/>
                        <a:pt x="37" y="110"/>
                        <a:pt x="40" y="109"/>
                      </a:cubicBezTo>
                      <a:close/>
                      <a:moveTo>
                        <a:pt x="43" y="67"/>
                      </a:moveTo>
                      <a:cubicBezTo>
                        <a:pt x="43" y="67"/>
                        <a:pt x="43" y="67"/>
                        <a:pt x="43" y="67"/>
                      </a:cubicBezTo>
                      <a:cubicBezTo>
                        <a:pt x="37" y="62"/>
                        <a:pt x="32" y="56"/>
                        <a:pt x="30" y="48"/>
                      </a:cubicBezTo>
                      <a:cubicBezTo>
                        <a:pt x="28" y="52"/>
                        <a:pt x="25" y="56"/>
                        <a:pt x="20" y="58"/>
                      </a:cubicBezTo>
                      <a:cubicBezTo>
                        <a:pt x="16" y="60"/>
                        <a:pt x="11" y="60"/>
                        <a:pt x="7" y="57"/>
                      </a:cubicBezTo>
                      <a:cubicBezTo>
                        <a:pt x="8" y="65"/>
                        <a:pt x="10" y="73"/>
                        <a:pt x="12" y="81"/>
                      </a:cubicBezTo>
                      <a:cubicBezTo>
                        <a:pt x="24" y="91"/>
                        <a:pt x="37" y="76"/>
                        <a:pt x="43" y="67"/>
                      </a:cubicBezTo>
                      <a:close/>
                      <a:moveTo>
                        <a:pt x="30" y="38"/>
                      </a:moveTo>
                      <a:cubicBezTo>
                        <a:pt x="29" y="38"/>
                        <a:pt x="29" y="38"/>
                        <a:pt x="29" y="38"/>
                      </a:cubicBezTo>
                      <a:cubicBezTo>
                        <a:pt x="17" y="32"/>
                        <a:pt x="11" y="18"/>
                        <a:pt x="15" y="6"/>
                      </a:cubicBezTo>
                      <a:cubicBezTo>
                        <a:pt x="7" y="21"/>
                        <a:pt x="5" y="37"/>
                        <a:pt x="7" y="53"/>
                      </a:cubicBezTo>
                      <a:cubicBezTo>
                        <a:pt x="17" y="63"/>
                        <a:pt x="26" y="47"/>
                        <a:pt x="30" y="3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380"/>
                <p:cNvSpPr>
                  <a:spLocks/>
                </p:cNvSpPr>
                <p:nvPr/>
              </p:nvSpPr>
              <p:spPr bwMode="auto">
                <a:xfrm>
                  <a:off x="3887" y="802"/>
                  <a:ext cx="173" cy="267"/>
                </a:xfrm>
                <a:custGeom>
                  <a:avLst/>
                  <a:gdLst>
                    <a:gd name="T0" fmla="*/ 73 w 73"/>
                    <a:gd name="T1" fmla="*/ 4 h 113"/>
                    <a:gd name="T2" fmla="*/ 71 w 73"/>
                    <a:gd name="T3" fmla="*/ 7 h 113"/>
                    <a:gd name="T4" fmla="*/ 65 w 73"/>
                    <a:gd name="T5" fmla="*/ 6 h 113"/>
                    <a:gd name="T6" fmla="*/ 43 w 73"/>
                    <a:gd name="T7" fmla="*/ 23 h 113"/>
                    <a:gd name="T8" fmla="*/ 28 w 73"/>
                    <a:gd name="T9" fmla="*/ 52 h 113"/>
                    <a:gd name="T10" fmla="*/ 14 w 73"/>
                    <a:gd name="T11" fmla="*/ 84 h 113"/>
                    <a:gd name="T12" fmla="*/ 3 w 73"/>
                    <a:gd name="T13" fmla="*/ 113 h 113"/>
                    <a:gd name="T14" fmla="*/ 0 w 73"/>
                    <a:gd name="T15" fmla="*/ 112 h 113"/>
                    <a:gd name="T16" fmla="*/ 11 w 73"/>
                    <a:gd name="T17" fmla="*/ 81 h 113"/>
                    <a:gd name="T18" fmla="*/ 25 w 73"/>
                    <a:gd name="T19" fmla="*/ 47 h 113"/>
                    <a:gd name="T20" fmla="*/ 39 w 73"/>
                    <a:gd name="T21" fmla="*/ 20 h 113"/>
                    <a:gd name="T22" fmla="*/ 54 w 73"/>
                    <a:gd name="T23" fmla="*/ 4 h 113"/>
                    <a:gd name="T24" fmla="*/ 73 w 73"/>
                    <a:gd name="T25" fmla="*/ 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13">
                      <a:moveTo>
                        <a:pt x="73" y="4"/>
                      </a:moveTo>
                      <a:cubicBezTo>
                        <a:pt x="71" y="7"/>
                        <a:pt x="71" y="7"/>
                        <a:pt x="71" y="7"/>
                      </a:cubicBezTo>
                      <a:cubicBezTo>
                        <a:pt x="69" y="6"/>
                        <a:pt x="67" y="6"/>
                        <a:pt x="65" y="6"/>
                      </a:cubicBezTo>
                      <a:cubicBezTo>
                        <a:pt x="55" y="6"/>
                        <a:pt x="48" y="15"/>
                        <a:pt x="43" y="23"/>
                      </a:cubicBezTo>
                      <a:cubicBezTo>
                        <a:pt x="37" y="32"/>
                        <a:pt x="33" y="42"/>
                        <a:pt x="28" y="52"/>
                      </a:cubicBezTo>
                      <a:cubicBezTo>
                        <a:pt x="23" y="62"/>
                        <a:pt x="18" y="73"/>
                        <a:pt x="14" y="84"/>
                      </a:cubicBezTo>
                      <a:cubicBezTo>
                        <a:pt x="10" y="94"/>
                        <a:pt x="7" y="104"/>
                        <a:pt x="3" y="113"/>
                      </a:cubicBezTo>
                      <a:cubicBezTo>
                        <a:pt x="0" y="112"/>
                        <a:pt x="0" y="112"/>
                        <a:pt x="0" y="112"/>
                      </a:cubicBezTo>
                      <a:cubicBezTo>
                        <a:pt x="2" y="102"/>
                        <a:pt x="7" y="91"/>
                        <a:pt x="11" y="81"/>
                      </a:cubicBezTo>
                      <a:cubicBezTo>
                        <a:pt x="15" y="69"/>
                        <a:pt x="20" y="58"/>
                        <a:pt x="25" y="47"/>
                      </a:cubicBezTo>
                      <a:cubicBezTo>
                        <a:pt x="29" y="38"/>
                        <a:pt x="34" y="29"/>
                        <a:pt x="39" y="20"/>
                      </a:cubicBezTo>
                      <a:cubicBezTo>
                        <a:pt x="43" y="14"/>
                        <a:pt x="47" y="8"/>
                        <a:pt x="54" y="4"/>
                      </a:cubicBezTo>
                      <a:cubicBezTo>
                        <a:pt x="60" y="0"/>
                        <a:pt x="68" y="0"/>
                        <a:pt x="73"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381"/>
                <p:cNvSpPr>
                  <a:spLocks noEditPoints="1"/>
                </p:cNvSpPr>
                <p:nvPr/>
              </p:nvSpPr>
              <p:spPr bwMode="auto">
                <a:xfrm>
                  <a:off x="3892" y="816"/>
                  <a:ext cx="199" cy="284"/>
                </a:xfrm>
                <a:custGeom>
                  <a:avLst/>
                  <a:gdLst>
                    <a:gd name="T0" fmla="*/ 69 w 84"/>
                    <a:gd name="T1" fmla="*/ 1 h 120"/>
                    <a:gd name="T2" fmla="*/ 53 w 84"/>
                    <a:gd name="T3" fmla="*/ 59 h 120"/>
                    <a:gd name="T4" fmla="*/ 19 w 84"/>
                    <a:gd name="T5" fmla="*/ 118 h 120"/>
                    <a:gd name="T6" fmla="*/ 7 w 84"/>
                    <a:gd name="T7" fmla="*/ 120 h 120"/>
                    <a:gd name="T8" fmla="*/ 0 w 84"/>
                    <a:gd name="T9" fmla="*/ 109 h 120"/>
                    <a:gd name="T10" fmla="*/ 1 w 84"/>
                    <a:gd name="T11" fmla="*/ 107 h 120"/>
                    <a:gd name="T12" fmla="*/ 12 w 84"/>
                    <a:gd name="T13" fmla="*/ 78 h 120"/>
                    <a:gd name="T14" fmla="*/ 26 w 84"/>
                    <a:gd name="T15" fmla="*/ 46 h 120"/>
                    <a:gd name="T16" fmla="*/ 41 w 84"/>
                    <a:gd name="T17" fmla="*/ 17 h 120"/>
                    <a:gd name="T18" fmla="*/ 63 w 84"/>
                    <a:gd name="T19" fmla="*/ 0 h 120"/>
                    <a:gd name="T20" fmla="*/ 69 w 84"/>
                    <a:gd name="T21" fmla="*/ 1 h 120"/>
                    <a:gd name="T22" fmla="*/ 55 w 84"/>
                    <a:gd name="T23" fmla="*/ 24 h 120"/>
                    <a:gd name="T24" fmla="*/ 61 w 84"/>
                    <a:gd name="T25" fmla="*/ 16 h 120"/>
                    <a:gd name="T26" fmla="*/ 60 w 84"/>
                    <a:gd name="T27" fmla="*/ 14 h 120"/>
                    <a:gd name="T28" fmla="*/ 57 w 84"/>
                    <a:gd name="T29" fmla="*/ 13 h 120"/>
                    <a:gd name="T30" fmla="*/ 52 w 84"/>
                    <a:gd name="T31" fmla="*/ 18 h 120"/>
                    <a:gd name="T32" fmla="*/ 55 w 84"/>
                    <a:gd name="T33" fmla="*/ 24 h 120"/>
                    <a:gd name="T34" fmla="*/ 33 w 84"/>
                    <a:gd name="T35" fmla="*/ 68 h 120"/>
                    <a:gd name="T36" fmla="*/ 33 w 84"/>
                    <a:gd name="T37" fmla="*/ 62 h 120"/>
                    <a:gd name="T38" fmla="*/ 30 w 84"/>
                    <a:gd name="T39" fmla="*/ 61 h 120"/>
                    <a:gd name="T40" fmla="*/ 27 w 84"/>
                    <a:gd name="T41" fmla="*/ 62 h 120"/>
                    <a:gd name="T42" fmla="*/ 24 w 84"/>
                    <a:gd name="T43" fmla="*/ 66 h 120"/>
                    <a:gd name="T44" fmla="*/ 28 w 84"/>
                    <a:gd name="T45" fmla="*/ 70 h 120"/>
                    <a:gd name="T46" fmla="*/ 33 w 84"/>
                    <a:gd name="T47" fmla="*/ 68 h 120"/>
                    <a:gd name="T48" fmla="*/ 11 w 84"/>
                    <a:gd name="T49" fmla="*/ 103 h 120"/>
                    <a:gd name="T50" fmla="*/ 19 w 84"/>
                    <a:gd name="T51" fmla="*/ 102 h 120"/>
                    <a:gd name="T52" fmla="*/ 16 w 84"/>
                    <a:gd name="T53" fmla="*/ 97 h 120"/>
                    <a:gd name="T54" fmla="*/ 13 w 84"/>
                    <a:gd name="T55" fmla="*/ 98 h 120"/>
                    <a:gd name="T56" fmla="*/ 12 w 84"/>
                    <a:gd name="T57" fmla="*/ 98 h 120"/>
                    <a:gd name="T58" fmla="*/ 11 w 84"/>
                    <a:gd name="T59" fmla="*/ 10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4" h="120">
                      <a:moveTo>
                        <a:pt x="69" y="1"/>
                      </a:moveTo>
                      <a:cubicBezTo>
                        <a:pt x="84" y="9"/>
                        <a:pt x="58" y="51"/>
                        <a:pt x="53" y="59"/>
                      </a:cubicBezTo>
                      <a:cubicBezTo>
                        <a:pt x="42" y="79"/>
                        <a:pt x="31" y="98"/>
                        <a:pt x="19" y="118"/>
                      </a:cubicBezTo>
                      <a:cubicBezTo>
                        <a:pt x="15" y="115"/>
                        <a:pt x="10" y="117"/>
                        <a:pt x="7" y="120"/>
                      </a:cubicBezTo>
                      <a:cubicBezTo>
                        <a:pt x="7" y="115"/>
                        <a:pt x="5" y="111"/>
                        <a:pt x="0" y="109"/>
                      </a:cubicBezTo>
                      <a:cubicBezTo>
                        <a:pt x="1" y="108"/>
                        <a:pt x="1" y="108"/>
                        <a:pt x="1" y="107"/>
                      </a:cubicBezTo>
                      <a:cubicBezTo>
                        <a:pt x="5" y="98"/>
                        <a:pt x="8" y="88"/>
                        <a:pt x="12" y="78"/>
                      </a:cubicBezTo>
                      <a:cubicBezTo>
                        <a:pt x="16" y="67"/>
                        <a:pt x="21" y="56"/>
                        <a:pt x="26" y="46"/>
                      </a:cubicBezTo>
                      <a:cubicBezTo>
                        <a:pt x="31" y="36"/>
                        <a:pt x="35" y="26"/>
                        <a:pt x="41" y="17"/>
                      </a:cubicBezTo>
                      <a:cubicBezTo>
                        <a:pt x="46" y="9"/>
                        <a:pt x="53" y="0"/>
                        <a:pt x="63" y="0"/>
                      </a:cubicBezTo>
                      <a:cubicBezTo>
                        <a:pt x="65" y="0"/>
                        <a:pt x="67" y="0"/>
                        <a:pt x="69" y="1"/>
                      </a:cubicBezTo>
                      <a:close/>
                      <a:moveTo>
                        <a:pt x="55" y="24"/>
                      </a:moveTo>
                      <a:cubicBezTo>
                        <a:pt x="60" y="26"/>
                        <a:pt x="62" y="19"/>
                        <a:pt x="61" y="16"/>
                      </a:cubicBezTo>
                      <a:cubicBezTo>
                        <a:pt x="61" y="15"/>
                        <a:pt x="60" y="15"/>
                        <a:pt x="60" y="14"/>
                      </a:cubicBezTo>
                      <a:cubicBezTo>
                        <a:pt x="60" y="13"/>
                        <a:pt x="59" y="12"/>
                        <a:pt x="57" y="13"/>
                      </a:cubicBezTo>
                      <a:cubicBezTo>
                        <a:pt x="55" y="14"/>
                        <a:pt x="53" y="16"/>
                        <a:pt x="52" y="18"/>
                      </a:cubicBezTo>
                      <a:cubicBezTo>
                        <a:pt x="52" y="21"/>
                        <a:pt x="53" y="23"/>
                        <a:pt x="55" y="24"/>
                      </a:cubicBezTo>
                      <a:close/>
                      <a:moveTo>
                        <a:pt x="33" y="68"/>
                      </a:moveTo>
                      <a:cubicBezTo>
                        <a:pt x="34" y="66"/>
                        <a:pt x="34" y="63"/>
                        <a:pt x="33" y="62"/>
                      </a:cubicBezTo>
                      <a:cubicBezTo>
                        <a:pt x="32" y="61"/>
                        <a:pt x="31" y="60"/>
                        <a:pt x="30" y="61"/>
                      </a:cubicBezTo>
                      <a:cubicBezTo>
                        <a:pt x="29" y="61"/>
                        <a:pt x="27" y="62"/>
                        <a:pt x="27" y="62"/>
                      </a:cubicBezTo>
                      <a:cubicBezTo>
                        <a:pt x="25" y="63"/>
                        <a:pt x="24" y="64"/>
                        <a:pt x="24" y="66"/>
                      </a:cubicBezTo>
                      <a:cubicBezTo>
                        <a:pt x="24" y="68"/>
                        <a:pt x="26" y="70"/>
                        <a:pt x="28" y="70"/>
                      </a:cubicBezTo>
                      <a:cubicBezTo>
                        <a:pt x="30" y="71"/>
                        <a:pt x="32" y="70"/>
                        <a:pt x="33" y="68"/>
                      </a:cubicBezTo>
                      <a:close/>
                      <a:moveTo>
                        <a:pt x="11" y="103"/>
                      </a:moveTo>
                      <a:cubicBezTo>
                        <a:pt x="13" y="107"/>
                        <a:pt x="18" y="105"/>
                        <a:pt x="19" y="102"/>
                      </a:cubicBezTo>
                      <a:cubicBezTo>
                        <a:pt x="19" y="100"/>
                        <a:pt x="18" y="98"/>
                        <a:pt x="16" y="97"/>
                      </a:cubicBezTo>
                      <a:cubicBezTo>
                        <a:pt x="15" y="97"/>
                        <a:pt x="14" y="97"/>
                        <a:pt x="13" y="98"/>
                      </a:cubicBezTo>
                      <a:cubicBezTo>
                        <a:pt x="12" y="98"/>
                        <a:pt x="12" y="98"/>
                        <a:pt x="12" y="98"/>
                      </a:cubicBezTo>
                      <a:cubicBezTo>
                        <a:pt x="10" y="99"/>
                        <a:pt x="10" y="102"/>
                        <a:pt x="11" y="103"/>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382"/>
                <p:cNvSpPr>
                  <a:spLocks noEditPoints="1"/>
                </p:cNvSpPr>
                <p:nvPr/>
              </p:nvSpPr>
              <p:spPr bwMode="auto">
                <a:xfrm>
                  <a:off x="3776" y="1419"/>
                  <a:ext cx="83" cy="344"/>
                </a:xfrm>
                <a:custGeom>
                  <a:avLst/>
                  <a:gdLst>
                    <a:gd name="T0" fmla="*/ 35 w 35"/>
                    <a:gd name="T1" fmla="*/ 109 h 145"/>
                    <a:gd name="T2" fmla="*/ 11 w 35"/>
                    <a:gd name="T3" fmla="*/ 133 h 145"/>
                    <a:gd name="T4" fmla="*/ 1 w 35"/>
                    <a:gd name="T5" fmla="*/ 104 h 145"/>
                    <a:gd name="T6" fmla="*/ 0 w 35"/>
                    <a:gd name="T7" fmla="*/ 68 h 145"/>
                    <a:gd name="T8" fmla="*/ 5 w 35"/>
                    <a:gd name="T9" fmla="*/ 0 h 145"/>
                    <a:gd name="T10" fmla="*/ 13 w 35"/>
                    <a:gd name="T11" fmla="*/ 5 h 145"/>
                    <a:gd name="T12" fmla="*/ 20 w 35"/>
                    <a:gd name="T13" fmla="*/ 3 h 145"/>
                    <a:gd name="T14" fmla="*/ 32 w 35"/>
                    <a:gd name="T15" fmla="*/ 73 h 145"/>
                    <a:gd name="T16" fmla="*/ 35 w 35"/>
                    <a:gd name="T17" fmla="*/ 109 h 145"/>
                    <a:gd name="T18" fmla="*/ 22 w 35"/>
                    <a:gd name="T19" fmla="*/ 118 h 145"/>
                    <a:gd name="T20" fmla="*/ 24 w 35"/>
                    <a:gd name="T21" fmla="*/ 110 h 145"/>
                    <a:gd name="T22" fmla="*/ 16 w 35"/>
                    <a:gd name="T23" fmla="*/ 110 h 145"/>
                    <a:gd name="T24" fmla="*/ 16 w 35"/>
                    <a:gd name="T25" fmla="*/ 116 h 145"/>
                    <a:gd name="T26" fmla="*/ 22 w 35"/>
                    <a:gd name="T27" fmla="*/ 118 h 145"/>
                    <a:gd name="T28" fmla="*/ 16 w 35"/>
                    <a:gd name="T29" fmla="*/ 69 h 145"/>
                    <a:gd name="T30" fmla="*/ 18 w 35"/>
                    <a:gd name="T31" fmla="*/ 66 h 145"/>
                    <a:gd name="T32" fmla="*/ 15 w 35"/>
                    <a:gd name="T33" fmla="*/ 61 h 145"/>
                    <a:gd name="T34" fmla="*/ 15 w 35"/>
                    <a:gd name="T35" fmla="*/ 61 h 145"/>
                    <a:gd name="T36" fmla="*/ 14 w 35"/>
                    <a:gd name="T37" fmla="*/ 60 h 145"/>
                    <a:gd name="T38" fmla="*/ 12 w 35"/>
                    <a:gd name="T39" fmla="*/ 61 h 145"/>
                    <a:gd name="T40" fmla="*/ 11 w 35"/>
                    <a:gd name="T41" fmla="*/ 63 h 145"/>
                    <a:gd name="T42" fmla="*/ 11 w 35"/>
                    <a:gd name="T43" fmla="*/ 67 h 145"/>
                    <a:gd name="T44" fmla="*/ 12 w 35"/>
                    <a:gd name="T45" fmla="*/ 70 h 145"/>
                    <a:gd name="T46" fmla="*/ 16 w 35"/>
                    <a:gd name="T47" fmla="*/ 69 h 145"/>
                    <a:gd name="T48" fmla="*/ 16 w 35"/>
                    <a:gd name="T49" fmla="*/ 24 h 145"/>
                    <a:gd name="T50" fmla="*/ 18 w 35"/>
                    <a:gd name="T51" fmla="*/ 22 h 145"/>
                    <a:gd name="T52" fmla="*/ 17 w 35"/>
                    <a:gd name="T53" fmla="*/ 18 h 145"/>
                    <a:gd name="T54" fmla="*/ 15 w 35"/>
                    <a:gd name="T55" fmla="*/ 17 h 145"/>
                    <a:gd name="T56" fmla="*/ 14 w 35"/>
                    <a:gd name="T57" fmla="*/ 15 h 145"/>
                    <a:gd name="T58" fmla="*/ 10 w 35"/>
                    <a:gd name="T59" fmla="*/ 20 h 145"/>
                    <a:gd name="T60" fmla="*/ 16 w 35"/>
                    <a:gd name="T61" fmla="*/ 2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145">
                      <a:moveTo>
                        <a:pt x="35" y="109"/>
                      </a:moveTo>
                      <a:cubicBezTo>
                        <a:pt x="35" y="120"/>
                        <a:pt x="27" y="145"/>
                        <a:pt x="11" y="133"/>
                      </a:cubicBezTo>
                      <a:cubicBezTo>
                        <a:pt x="3" y="126"/>
                        <a:pt x="2" y="114"/>
                        <a:pt x="1" y="104"/>
                      </a:cubicBezTo>
                      <a:cubicBezTo>
                        <a:pt x="0" y="92"/>
                        <a:pt x="0" y="80"/>
                        <a:pt x="0" y="68"/>
                      </a:cubicBezTo>
                      <a:cubicBezTo>
                        <a:pt x="0" y="45"/>
                        <a:pt x="3" y="22"/>
                        <a:pt x="5" y="0"/>
                      </a:cubicBezTo>
                      <a:cubicBezTo>
                        <a:pt x="7" y="3"/>
                        <a:pt x="10" y="5"/>
                        <a:pt x="13" y="5"/>
                      </a:cubicBezTo>
                      <a:cubicBezTo>
                        <a:pt x="16" y="5"/>
                        <a:pt x="18" y="5"/>
                        <a:pt x="20" y="3"/>
                      </a:cubicBezTo>
                      <a:cubicBezTo>
                        <a:pt x="25" y="26"/>
                        <a:pt x="29" y="50"/>
                        <a:pt x="32" y="73"/>
                      </a:cubicBezTo>
                      <a:cubicBezTo>
                        <a:pt x="34" y="85"/>
                        <a:pt x="35" y="97"/>
                        <a:pt x="35" y="109"/>
                      </a:cubicBezTo>
                      <a:close/>
                      <a:moveTo>
                        <a:pt x="22" y="118"/>
                      </a:moveTo>
                      <a:cubicBezTo>
                        <a:pt x="25" y="117"/>
                        <a:pt x="26" y="113"/>
                        <a:pt x="24" y="110"/>
                      </a:cubicBezTo>
                      <a:cubicBezTo>
                        <a:pt x="22" y="108"/>
                        <a:pt x="18" y="107"/>
                        <a:pt x="16" y="110"/>
                      </a:cubicBezTo>
                      <a:cubicBezTo>
                        <a:pt x="15" y="112"/>
                        <a:pt x="15" y="114"/>
                        <a:pt x="16" y="116"/>
                      </a:cubicBezTo>
                      <a:cubicBezTo>
                        <a:pt x="17" y="117"/>
                        <a:pt x="20" y="118"/>
                        <a:pt x="22" y="118"/>
                      </a:cubicBezTo>
                      <a:close/>
                      <a:moveTo>
                        <a:pt x="16" y="69"/>
                      </a:moveTo>
                      <a:cubicBezTo>
                        <a:pt x="17" y="68"/>
                        <a:pt x="18" y="67"/>
                        <a:pt x="18" y="66"/>
                      </a:cubicBezTo>
                      <a:cubicBezTo>
                        <a:pt x="19" y="63"/>
                        <a:pt x="17" y="61"/>
                        <a:pt x="15" y="61"/>
                      </a:cubicBezTo>
                      <a:cubicBezTo>
                        <a:pt x="15" y="61"/>
                        <a:pt x="15" y="61"/>
                        <a:pt x="15" y="61"/>
                      </a:cubicBezTo>
                      <a:cubicBezTo>
                        <a:pt x="16" y="60"/>
                        <a:pt x="15" y="59"/>
                        <a:pt x="14" y="60"/>
                      </a:cubicBezTo>
                      <a:cubicBezTo>
                        <a:pt x="13" y="60"/>
                        <a:pt x="12" y="60"/>
                        <a:pt x="12" y="61"/>
                      </a:cubicBezTo>
                      <a:cubicBezTo>
                        <a:pt x="11" y="62"/>
                        <a:pt x="11" y="62"/>
                        <a:pt x="11" y="63"/>
                      </a:cubicBezTo>
                      <a:cubicBezTo>
                        <a:pt x="10" y="64"/>
                        <a:pt x="10" y="66"/>
                        <a:pt x="11" y="67"/>
                      </a:cubicBezTo>
                      <a:cubicBezTo>
                        <a:pt x="11" y="68"/>
                        <a:pt x="12" y="69"/>
                        <a:pt x="12" y="70"/>
                      </a:cubicBezTo>
                      <a:cubicBezTo>
                        <a:pt x="14" y="71"/>
                        <a:pt x="15" y="70"/>
                        <a:pt x="16" y="69"/>
                      </a:cubicBezTo>
                      <a:close/>
                      <a:moveTo>
                        <a:pt x="16" y="24"/>
                      </a:moveTo>
                      <a:cubicBezTo>
                        <a:pt x="17" y="24"/>
                        <a:pt x="18" y="23"/>
                        <a:pt x="18" y="22"/>
                      </a:cubicBezTo>
                      <a:cubicBezTo>
                        <a:pt x="18" y="21"/>
                        <a:pt x="18" y="20"/>
                        <a:pt x="17" y="18"/>
                      </a:cubicBezTo>
                      <a:cubicBezTo>
                        <a:pt x="16" y="18"/>
                        <a:pt x="16" y="17"/>
                        <a:pt x="15" y="17"/>
                      </a:cubicBezTo>
                      <a:cubicBezTo>
                        <a:pt x="16" y="16"/>
                        <a:pt x="16" y="15"/>
                        <a:pt x="14" y="15"/>
                      </a:cubicBezTo>
                      <a:cubicBezTo>
                        <a:pt x="12" y="15"/>
                        <a:pt x="10" y="17"/>
                        <a:pt x="10" y="20"/>
                      </a:cubicBezTo>
                      <a:cubicBezTo>
                        <a:pt x="11" y="23"/>
                        <a:pt x="14" y="25"/>
                        <a:pt x="16" y="24"/>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383"/>
                <p:cNvSpPr>
                  <a:spLocks/>
                </p:cNvSpPr>
                <p:nvPr/>
              </p:nvSpPr>
              <p:spPr bwMode="auto">
                <a:xfrm>
                  <a:off x="3937" y="1178"/>
                  <a:ext cx="36" cy="40"/>
                </a:xfrm>
                <a:custGeom>
                  <a:avLst/>
                  <a:gdLst>
                    <a:gd name="T0" fmla="*/ 15 w 15"/>
                    <a:gd name="T1" fmla="*/ 13 h 17"/>
                    <a:gd name="T2" fmla="*/ 9 w 15"/>
                    <a:gd name="T3" fmla="*/ 15 h 17"/>
                    <a:gd name="T4" fmla="*/ 5 w 15"/>
                    <a:gd name="T5" fmla="*/ 17 h 17"/>
                    <a:gd name="T6" fmla="*/ 4 w 15"/>
                    <a:gd name="T7" fmla="*/ 15 h 17"/>
                    <a:gd name="T8" fmla="*/ 0 w 15"/>
                    <a:gd name="T9" fmla="*/ 6 h 17"/>
                    <a:gd name="T10" fmla="*/ 5 w 15"/>
                    <a:gd name="T11" fmla="*/ 3 h 17"/>
                    <a:gd name="T12" fmla="*/ 10 w 15"/>
                    <a:gd name="T13" fmla="*/ 0 h 17"/>
                    <a:gd name="T14" fmla="*/ 15 w 15"/>
                    <a:gd name="T15" fmla="*/ 1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5" y="13"/>
                      </a:moveTo>
                      <a:cubicBezTo>
                        <a:pt x="13" y="13"/>
                        <a:pt x="11" y="14"/>
                        <a:pt x="9" y="15"/>
                      </a:cubicBezTo>
                      <a:cubicBezTo>
                        <a:pt x="7" y="16"/>
                        <a:pt x="6" y="16"/>
                        <a:pt x="5" y="17"/>
                      </a:cubicBezTo>
                      <a:cubicBezTo>
                        <a:pt x="4" y="16"/>
                        <a:pt x="4" y="16"/>
                        <a:pt x="4" y="15"/>
                      </a:cubicBezTo>
                      <a:cubicBezTo>
                        <a:pt x="3" y="12"/>
                        <a:pt x="1" y="9"/>
                        <a:pt x="0" y="6"/>
                      </a:cubicBezTo>
                      <a:cubicBezTo>
                        <a:pt x="1" y="5"/>
                        <a:pt x="3" y="4"/>
                        <a:pt x="5" y="3"/>
                      </a:cubicBezTo>
                      <a:cubicBezTo>
                        <a:pt x="6" y="2"/>
                        <a:pt x="8" y="1"/>
                        <a:pt x="10" y="0"/>
                      </a:cubicBezTo>
                      <a:cubicBezTo>
                        <a:pt x="12" y="4"/>
                        <a:pt x="14" y="8"/>
                        <a:pt x="15" y="1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384"/>
                <p:cNvSpPr>
                  <a:spLocks/>
                </p:cNvSpPr>
                <p:nvPr/>
              </p:nvSpPr>
              <p:spPr bwMode="auto">
                <a:xfrm>
                  <a:off x="3781" y="1956"/>
                  <a:ext cx="14" cy="3"/>
                </a:xfrm>
                <a:custGeom>
                  <a:avLst/>
                  <a:gdLst>
                    <a:gd name="T0" fmla="*/ 3 w 6"/>
                    <a:gd name="T1" fmla="*/ 0 h 1"/>
                    <a:gd name="T2" fmla="*/ 6 w 6"/>
                    <a:gd name="T3" fmla="*/ 1 h 1"/>
                    <a:gd name="T4" fmla="*/ 0 w 6"/>
                    <a:gd name="T5" fmla="*/ 0 h 1"/>
                    <a:gd name="T6" fmla="*/ 3 w 6"/>
                    <a:gd name="T7" fmla="*/ 0 h 1"/>
                  </a:gdLst>
                  <a:ahLst/>
                  <a:cxnLst>
                    <a:cxn ang="0">
                      <a:pos x="T0" y="T1"/>
                    </a:cxn>
                    <a:cxn ang="0">
                      <a:pos x="T2" y="T3"/>
                    </a:cxn>
                    <a:cxn ang="0">
                      <a:pos x="T4" y="T5"/>
                    </a:cxn>
                    <a:cxn ang="0">
                      <a:pos x="T6" y="T7"/>
                    </a:cxn>
                  </a:cxnLst>
                  <a:rect l="0" t="0" r="r" b="b"/>
                  <a:pathLst>
                    <a:path w="6" h="1">
                      <a:moveTo>
                        <a:pt x="3" y="0"/>
                      </a:moveTo>
                      <a:cubicBezTo>
                        <a:pt x="4" y="0"/>
                        <a:pt x="6" y="0"/>
                        <a:pt x="6" y="1"/>
                      </a:cubicBezTo>
                      <a:cubicBezTo>
                        <a:pt x="4" y="1"/>
                        <a:pt x="2" y="1"/>
                        <a:pt x="0" y="0"/>
                      </a:cubicBezTo>
                      <a:cubicBezTo>
                        <a:pt x="1" y="0"/>
                        <a:pt x="2" y="0"/>
                        <a:pt x="3"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385"/>
                <p:cNvSpPr>
                  <a:spLocks/>
                </p:cNvSpPr>
                <p:nvPr/>
              </p:nvSpPr>
              <p:spPr bwMode="auto">
                <a:xfrm>
                  <a:off x="3705" y="1985"/>
                  <a:ext cx="78" cy="85"/>
                </a:xfrm>
                <a:custGeom>
                  <a:avLst/>
                  <a:gdLst>
                    <a:gd name="T0" fmla="*/ 33 w 33"/>
                    <a:gd name="T1" fmla="*/ 0 h 36"/>
                    <a:gd name="T2" fmla="*/ 20 w 33"/>
                    <a:gd name="T3" fmla="*/ 36 h 36"/>
                    <a:gd name="T4" fmla="*/ 18 w 33"/>
                    <a:gd name="T5" fmla="*/ 36 h 36"/>
                    <a:gd name="T6" fmla="*/ 2 w 33"/>
                    <a:gd name="T7" fmla="*/ 16 h 36"/>
                    <a:gd name="T8" fmla="*/ 3 w 33"/>
                    <a:gd name="T9" fmla="*/ 16 h 36"/>
                    <a:gd name="T10" fmla="*/ 33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33" y="0"/>
                      </a:moveTo>
                      <a:cubicBezTo>
                        <a:pt x="31" y="13"/>
                        <a:pt x="27" y="26"/>
                        <a:pt x="20" y="36"/>
                      </a:cubicBezTo>
                      <a:cubicBezTo>
                        <a:pt x="19" y="36"/>
                        <a:pt x="19" y="36"/>
                        <a:pt x="18" y="36"/>
                      </a:cubicBezTo>
                      <a:cubicBezTo>
                        <a:pt x="8" y="36"/>
                        <a:pt x="0" y="26"/>
                        <a:pt x="2" y="16"/>
                      </a:cubicBezTo>
                      <a:cubicBezTo>
                        <a:pt x="2" y="16"/>
                        <a:pt x="2" y="16"/>
                        <a:pt x="3" y="16"/>
                      </a:cubicBezTo>
                      <a:cubicBezTo>
                        <a:pt x="15" y="19"/>
                        <a:pt x="28" y="11"/>
                        <a:pt x="33"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386"/>
                <p:cNvSpPr>
                  <a:spLocks/>
                </p:cNvSpPr>
                <p:nvPr/>
              </p:nvSpPr>
              <p:spPr bwMode="auto">
                <a:xfrm>
                  <a:off x="3890" y="1375"/>
                  <a:ext cx="42" cy="35"/>
                </a:xfrm>
                <a:custGeom>
                  <a:avLst/>
                  <a:gdLst>
                    <a:gd name="T0" fmla="*/ 14 w 18"/>
                    <a:gd name="T1" fmla="*/ 0 h 15"/>
                    <a:gd name="T2" fmla="*/ 8 w 18"/>
                    <a:gd name="T3" fmla="*/ 14 h 15"/>
                    <a:gd name="T4" fmla="*/ 0 w 18"/>
                    <a:gd name="T5" fmla="*/ 7 h 15"/>
                    <a:gd name="T6" fmla="*/ 14 w 18"/>
                    <a:gd name="T7" fmla="*/ 0 h 15"/>
                  </a:gdLst>
                  <a:ahLst/>
                  <a:cxnLst>
                    <a:cxn ang="0">
                      <a:pos x="T0" y="T1"/>
                    </a:cxn>
                    <a:cxn ang="0">
                      <a:pos x="T2" y="T3"/>
                    </a:cxn>
                    <a:cxn ang="0">
                      <a:pos x="T4" y="T5"/>
                    </a:cxn>
                    <a:cxn ang="0">
                      <a:pos x="T6" y="T7"/>
                    </a:cxn>
                  </a:cxnLst>
                  <a:rect l="0" t="0" r="r" b="b"/>
                  <a:pathLst>
                    <a:path w="18" h="15">
                      <a:moveTo>
                        <a:pt x="14" y="0"/>
                      </a:moveTo>
                      <a:cubicBezTo>
                        <a:pt x="15" y="4"/>
                        <a:pt x="18" y="15"/>
                        <a:pt x="8" y="14"/>
                      </a:cubicBezTo>
                      <a:cubicBezTo>
                        <a:pt x="5" y="13"/>
                        <a:pt x="2" y="10"/>
                        <a:pt x="0" y="7"/>
                      </a:cubicBezTo>
                      <a:cubicBezTo>
                        <a:pt x="5" y="5"/>
                        <a:pt x="10" y="3"/>
                        <a:pt x="1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387"/>
                <p:cNvSpPr>
                  <a:spLocks/>
                </p:cNvSpPr>
                <p:nvPr/>
              </p:nvSpPr>
              <p:spPr bwMode="auto">
                <a:xfrm>
                  <a:off x="3631" y="175"/>
                  <a:ext cx="498" cy="419"/>
                </a:xfrm>
                <a:custGeom>
                  <a:avLst/>
                  <a:gdLst>
                    <a:gd name="T0" fmla="*/ 202 w 210"/>
                    <a:gd name="T1" fmla="*/ 116 h 177"/>
                    <a:gd name="T2" fmla="*/ 198 w 210"/>
                    <a:gd name="T3" fmla="*/ 176 h 177"/>
                    <a:gd name="T4" fmla="*/ 198 w 210"/>
                    <a:gd name="T5" fmla="*/ 177 h 177"/>
                    <a:gd name="T6" fmla="*/ 175 w 210"/>
                    <a:gd name="T7" fmla="*/ 169 h 177"/>
                    <a:gd name="T8" fmla="*/ 176 w 210"/>
                    <a:gd name="T9" fmla="*/ 168 h 177"/>
                    <a:gd name="T10" fmla="*/ 172 w 210"/>
                    <a:gd name="T11" fmla="*/ 91 h 177"/>
                    <a:gd name="T12" fmla="*/ 140 w 210"/>
                    <a:gd name="T13" fmla="*/ 61 h 177"/>
                    <a:gd name="T14" fmla="*/ 104 w 210"/>
                    <a:gd name="T15" fmla="*/ 25 h 177"/>
                    <a:gd name="T16" fmla="*/ 99 w 210"/>
                    <a:gd name="T17" fmla="*/ 25 h 177"/>
                    <a:gd name="T18" fmla="*/ 41 w 210"/>
                    <a:gd name="T19" fmla="*/ 81 h 177"/>
                    <a:gd name="T20" fmla="*/ 27 w 210"/>
                    <a:gd name="T21" fmla="*/ 156 h 177"/>
                    <a:gd name="T22" fmla="*/ 4 w 210"/>
                    <a:gd name="T23" fmla="*/ 161 h 177"/>
                    <a:gd name="T24" fmla="*/ 4 w 210"/>
                    <a:gd name="T25" fmla="*/ 159 h 177"/>
                    <a:gd name="T26" fmla="*/ 2 w 210"/>
                    <a:gd name="T27" fmla="*/ 153 h 177"/>
                    <a:gd name="T28" fmla="*/ 1 w 210"/>
                    <a:gd name="T29" fmla="*/ 143 h 177"/>
                    <a:gd name="T30" fmla="*/ 31 w 210"/>
                    <a:gd name="T31" fmla="*/ 62 h 177"/>
                    <a:gd name="T32" fmla="*/ 33 w 210"/>
                    <a:gd name="T33" fmla="*/ 60 h 177"/>
                    <a:gd name="T34" fmla="*/ 77 w 210"/>
                    <a:gd name="T35" fmla="*/ 25 h 177"/>
                    <a:gd name="T36" fmla="*/ 107 w 210"/>
                    <a:gd name="T37" fmla="*/ 0 h 177"/>
                    <a:gd name="T38" fmla="*/ 137 w 210"/>
                    <a:gd name="T39" fmla="*/ 33 h 177"/>
                    <a:gd name="T40" fmla="*/ 179 w 210"/>
                    <a:gd name="T41" fmla="*/ 69 h 177"/>
                    <a:gd name="T42" fmla="*/ 202 w 210"/>
                    <a:gd name="T43" fmla="*/ 11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0" h="177">
                      <a:moveTo>
                        <a:pt x="202" y="116"/>
                      </a:moveTo>
                      <a:cubicBezTo>
                        <a:pt x="207" y="135"/>
                        <a:pt x="210" y="158"/>
                        <a:pt x="198" y="176"/>
                      </a:cubicBezTo>
                      <a:cubicBezTo>
                        <a:pt x="198" y="176"/>
                        <a:pt x="198" y="176"/>
                        <a:pt x="198" y="177"/>
                      </a:cubicBezTo>
                      <a:cubicBezTo>
                        <a:pt x="190" y="174"/>
                        <a:pt x="183" y="171"/>
                        <a:pt x="175" y="169"/>
                      </a:cubicBezTo>
                      <a:cubicBezTo>
                        <a:pt x="175" y="169"/>
                        <a:pt x="176" y="168"/>
                        <a:pt x="176" y="168"/>
                      </a:cubicBezTo>
                      <a:cubicBezTo>
                        <a:pt x="188" y="144"/>
                        <a:pt x="186" y="114"/>
                        <a:pt x="172" y="91"/>
                      </a:cubicBezTo>
                      <a:cubicBezTo>
                        <a:pt x="164" y="78"/>
                        <a:pt x="153" y="70"/>
                        <a:pt x="140" y="61"/>
                      </a:cubicBezTo>
                      <a:cubicBezTo>
                        <a:pt x="126" y="52"/>
                        <a:pt x="111" y="42"/>
                        <a:pt x="104" y="25"/>
                      </a:cubicBezTo>
                      <a:cubicBezTo>
                        <a:pt x="103" y="24"/>
                        <a:pt x="100" y="23"/>
                        <a:pt x="99" y="25"/>
                      </a:cubicBezTo>
                      <a:cubicBezTo>
                        <a:pt x="89" y="51"/>
                        <a:pt x="60" y="62"/>
                        <a:pt x="41" y="81"/>
                      </a:cubicBezTo>
                      <a:cubicBezTo>
                        <a:pt x="21" y="100"/>
                        <a:pt x="14" y="131"/>
                        <a:pt x="27" y="156"/>
                      </a:cubicBezTo>
                      <a:cubicBezTo>
                        <a:pt x="19" y="157"/>
                        <a:pt x="11" y="159"/>
                        <a:pt x="4" y="161"/>
                      </a:cubicBezTo>
                      <a:cubicBezTo>
                        <a:pt x="4" y="160"/>
                        <a:pt x="4" y="160"/>
                        <a:pt x="4" y="159"/>
                      </a:cubicBezTo>
                      <a:cubicBezTo>
                        <a:pt x="3" y="157"/>
                        <a:pt x="2" y="155"/>
                        <a:pt x="2" y="153"/>
                      </a:cubicBezTo>
                      <a:cubicBezTo>
                        <a:pt x="1" y="150"/>
                        <a:pt x="1" y="146"/>
                        <a:pt x="1" y="143"/>
                      </a:cubicBezTo>
                      <a:cubicBezTo>
                        <a:pt x="0" y="113"/>
                        <a:pt x="10" y="84"/>
                        <a:pt x="31" y="62"/>
                      </a:cubicBezTo>
                      <a:cubicBezTo>
                        <a:pt x="32" y="61"/>
                        <a:pt x="32" y="61"/>
                        <a:pt x="33" y="60"/>
                      </a:cubicBezTo>
                      <a:cubicBezTo>
                        <a:pt x="46" y="47"/>
                        <a:pt x="61" y="36"/>
                        <a:pt x="77" y="25"/>
                      </a:cubicBezTo>
                      <a:cubicBezTo>
                        <a:pt x="87" y="17"/>
                        <a:pt x="98" y="9"/>
                        <a:pt x="107" y="0"/>
                      </a:cubicBezTo>
                      <a:cubicBezTo>
                        <a:pt x="112" y="15"/>
                        <a:pt x="125" y="25"/>
                        <a:pt x="137" y="33"/>
                      </a:cubicBezTo>
                      <a:cubicBezTo>
                        <a:pt x="153" y="43"/>
                        <a:pt x="167" y="54"/>
                        <a:pt x="179" y="69"/>
                      </a:cubicBezTo>
                      <a:cubicBezTo>
                        <a:pt x="189" y="83"/>
                        <a:pt x="197" y="99"/>
                        <a:pt x="202" y="1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388"/>
                <p:cNvSpPr>
                  <a:spLocks/>
                </p:cNvSpPr>
                <p:nvPr/>
              </p:nvSpPr>
              <p:spPr bwMode="auto">
                <a:xfrm>
                  <a:off x="3944" y="1128"/>
                  <a:ext cx="29" cy="36"/>
                </a:xfrm>
                <a:custGeom>
                  <a:avLst/>
                  <a:gdLst>
                    <a:gd name="T0" fmla="*/ 12 w 12"/>
                    <a:gd name="T1" fmla="*/ 8 h 15"/>
                    <a:gd name="T2" fmla="*/ 8 w 12"/>
                    <a:gd name="T3" fmla="*/ 15 h 15"/>
                    <a:gd name="T4" fmla="*/ 0 w 12"/>
                    <a:gd name="T5" fmla="*/ 5 h 15"/>
                    <a:gd name="T6" fmla="*/ 1 w 12"/>
                    <a:gd name="T7" fmla="*/ 4 h 15"/>
                    <a:gd name="T8" fmla="*/ 8 w 12"/>
                    <a:gd name="T9" fmla="*/ 0 h 15"/>
                    <a:gd name="T10" fmla="*/ 11 w 12"/>
                    <a:gd name="T11" fmla="*/ 2 h 15"/>
                    <a:gd name="T12" fmla="*/ 12 w 12"/>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12" h="15">
                      <a:moveTo>
                        <a:pt x="12" y="8"/>
                      </a:moveTo>
                      <a:cubicBezTo>
                        <a:pt x="11" y="11"/>
                        <a:pt x="10" y="13"/>
                        <a:pt x="8" y="15"/>
                      </a:cubicBezTo>
                      <a:cubicBezTo>
                        <a:pt x="6" y="11"/>
                        <a:pt x="3" y="8"/>
                        <a:pt x="0" y="5"/>
                      </a:cubicBezTo>
                      <a:cubicBezTo>
                        <a:pt x="0" y="5"/>
                        <a:pt x="1" y="4"/>
                        <a:pt x="1" y="4"/>
                      </a:cubicBezTo>
                      <a:cubicBezTo>
                        <a:pt x="3" y="2"/>
                        <a:pt x="6" y="0"/>
                        <a:pt x="8" y="0"/>
                      </a:cubicBezTo>
                      <a:cubicBezTo>
                        <a:pt x="8" y="1"/>
                        <a:pt x="9" y="3"/>
                        <a:pt x="11" y="2"/>
                      </a:cubicBezTo>
                      <a:cubicBezTo>
                        <a:pt x="12" y="4"/>
                        <a:pt x="12" y="6"/>
                        <a:pt x="12" y="8"/>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389"/>
                <p:cNvSpPr>
                  <a:spLocks/>
                </p:cNvSpPr>
                <p:nvPr/>
              </p:nvSpPr>
              <p:spPr bwMode="auto">
                <a:xfrm>
                  <a:off x="3883" y="1334"/>
                  <a:ext cx="49" cy="43"/>
                </a:xfrm>
                <a:custGeom>
                  <a:avLst/>
                  <a:gdLst>
                    <a:gd name="T0" fmla="*/ 17 w 21"/>
                    <a:gd name="T1" fmla="*/ 4 h 18"/>
                    <a:gd name="T2" fmla="*/ 21 w 21"/>
                    <a:gd name="T3" fmla="*/ 7 h 18"/>
                    <a:gd name="T4" fmla="*/ 10 w 21"/>
                    <a:gd name="T5" fmla="*/ 16 h 18"/>
                    <a:gd name="T6" fmla="*/ 6 w 21"/>
                    <a:gd name="T7" fmla="*/ 18 h 18"/>
                    <a:gd name="T8" fmla="*/ 6 w 21"/>
                    <a:gd name="T9" fmla="*/ 17 h 18"/>
                    <a:gd name="T10" fmla="*/ 0 w 21"/>
                    <a:gd name="T11" fmla="*/ 10 h 18"/>
                    <a:gd name="T12" fmla="*/ 7 w 21"/>
                    <a:gd name="T13" fmla="*/ 6 h 18"/>
                    <a:gd name="T14" fmla="*/ 14 w 21"/>
                    <a:gd name="T15" fmla="*/ 0 h 18"/>
                    <a:gd name="T16" fmla="*/ 15 w 21"/>
                    <a:gd name="T17" fmla="*/ 1 h 18"/>
                    <a:gd name="T18" fmla="*/ 17 w 21"/>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8">
                      <a:moveTo>
                        <a:pt x="17" y="4"/>
                      </a:moveTo>
                      <a:cubicBezTo>
                        <a:pt x="18" y="5"/>
                        <a:pt x="20" y="7"/>
                        <a:pt x="21" y="7"/>
                      </a:cubicBezTo>
                      <a:cubicBezTo>
                        <a:pt x="18" y="11"/>
                        <a:pt x="14" y="14"/>
                        <a:pt x="10" y="16"/>
                      </a:cubicBezTo>
                      <a:cubicBezTo>
                        <a:pt x="8" y="17"/>
                        <a:pt x="7" y="17"/>
                        <a:pt x="6" y="18"/>
                      </a:cubicBezTo>
                      <a:cubicBezTo>
                        <a:pt x="6" y="17"/>
                        <a:pt x="7" y="17"/>
                        <a:pt x="6" y="17"/>
                      </a:cubicBezTo>
                      <a:cubicBezTo>
                        <a:pt x="4" y="14"/>
                        <a:pt x="2" y="12"/>
                        <a:pt x="0" y="10"/>
                      </a:cubicBezTo>
                      <a:cubicBezTo>
                        <a:pt x="2" y="9"/>
                        <a:pt x="5" y="7"/>
                        <a:pt x="7" y="6"/>
                      </a:cubicBezTo>
                      <a:cubicBezTo>
                        <a:pt x="10" y="4"/>
                        <a:pt x="12" y="2"/>
                        <a:pt x="14" y="0"/>
                      </a:cubicBezTo>
                      <a:cubicBezTo>
                        <a:pt x="15" y="0"/>
                        <a:pt x="15" y="1"/>
                        <a:pt x="15" y="1"/>
                      </a:cubicBezTo>
                      <a:cubicBezTo>
                        <a:pt x="16" y="2"/>
                        <a:pt x="16" y="3"/>
                        <a:pt x="1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390"/>
                <p:cNvSpPr>
                  <a:spLocks/>
                </p:cNvSpPr>
                <p:nvPr/>
              </p:nvSpPr>
              <p:spPr bwMode="auto">
                <a:xfrm>
                  <a:off x="4015" y="845"/>
                  <a:ext cx="24" cy="33"/>
                </a:xfrm>
                <a:custGeom>
                  <a:avLst/>
                  <a:gdLst>
                    <a:gd name="T0" fmla="*/ 9 w 10"/>
                    <a:gd name="T1" fmla="*/ 4 h 14"/>
                    <a:gd name="T2" fmla="*/ 3 w 10"/>
                    <a:gd name="T3" fmla="*/ 12 h 14"/>
                    <a:gd name="T4" fmla="*/ 0 w 10"/>
                    <a:gd name="T5" fmla="*/ 6 h 14"/>
                    <a:gd name="T6" fmla="*/ 5 w 10"/>
                    <a:gd name="T7" fmla="*/ 1 h 14"/>
                    <a:gd name="T8" fmla="*/ 8 w 10"/>
                    <a:gd name="T9" fmla="*/ 2 h 14"/>
                    <a:gd name="T10" fmla="*/ 9 w 10"/>
                    <a:gd name="T11" fmla="*/ 4 h 14"/>
                  </a:gdLst>
                  <a:ahLst/>
                  <a:cxnLst>
                    <a:cxn ang="0">
                      <a:pos x="T0" y="T1"/>
                    </a:cxn>
                    <a:cxn ang="0">
                      <a:pos x="T2" y="T3"/>
                    </a:cxn>
                    <a:cxn ang="0">
                      <a:pos x="T4" y="T5"/>
                    </a:cxn>
                    <a:cxn ang="0">
                      <a:pos x="T6" y="T7"/>
                    </a:cxn>
                    <a:cxn ang="0">
                      <a:pos x="T8" y="T9"/>
                    </a:cxn>
                    <a:cxn ang="0">
                      <a:pos x="T10" y="T11"/>
                    </a:cxn>
                  </a:cxnLst>
                  <a:rect l="0" t="0" r="r" b="b"/>
                  <a:pathLst>
                    <a:path w="10" h="14">
                      <a:moveTo>
                        <a:pt x="9" y="4"/>
                      </a:moveTo>
                      <a:cubicBezTo>
                        <a:pt x="10" y="7"/>
                        <a:pt x="8" y="14"/>
                        <a:pt x="3" y="12"/>
                      </a:cubicBezTo>
                      <a:cubicBezTo>
                        <a:pt x="1" y="11"/>
                        <a:pt x="0" y="9"/>
                        <a:pt x="0" y="6"/>
                      </a:cubicBezTo>
                      <a:cubicBezTo>
                        <a:pt x="1" y="4"/>
                        <a:pt x="3" y="2"/>
                        <a:pt x="5" y="1"/>
                      </a:cubicBezTo>
                      <a:cubicBezTo>
                        <a:pt x="7" y="0"/>
                        <a:pt x="8" y="1"/>
                        <a:pt x="8" y="2"/>
                      </a:cubicBezTo>
                      <a:cubicBezTo>
                        <a:pt x="8" y="3"/>
                        <a:pt x="9" y="3"/>
                        <a:pt x="9"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391"/>
                <p:cNvSpPr>
                  <a:spLocks/>
                </p:cNvSpPr>
                <p:nvPr/>
              </p:nvSpPr>
              <p:spPr bwMode="auto">
                <a:xfrm>
                  <a:off x="4032" y="705"/>
                  <a:ext cx="33" cy="38"/>
                </a:xfrm>
                <a:custGeom>
                  <a:avLst/>
                  <a:gdLst>
                    <a:gd name="T0" fmla="*/ 14 w 14"/>
                    <a:gd name="T1" fmla="*/ 3 h 16"/>
                    <a:gd name="T2" fmla="*/ 11 w 14"/>
                    <a:gd name="T3" fmla="*/ 16 h 16"/>
                    <a:gd name="T4" fmla="*/ 0 w 14"/>
                    <a:gd name="T5" fmla="*/ 13 h 16"/>
                    <a:gd name="T6" fmla="*/ 1 w 14"/>
                    <a:gd name="T7" fmla="*/ 1 h 16"/>
                    <a:gd name="T8" fmla="*/ 0 w 14"/>
                    <a:gd name="T9" fmla="*/ 0 h 16"/>
                    <a:gd name="T10" fmla="*/ 1 w 14"/>
                    <a:gd name="T11" fmla="*/ 0 h 16"/>
                    <a:gd name="T12" fmla="*/ 14 w 14"/>
                    <a:gd name="T13" fmla="*/ 3 h 16"/>
                  </a:gdLst>
                  <a:ahLst/>
                  <a:cxnLst>
                    <a:cxn ang="0">
                      <a:pos x="T0" y="T1"/>
                    </a:cxn>
                    <a:cxn ang="0">
                      <a:pos x="T2" y="T3"/>
                    </a:cxn>
                    <a:cxn ang="0">
                      <a:pos x="T4" y="T5"/>
                    </a:cxn>
                    <a:cxn ang="0">
                      <a:pos x="T6" y="T7"/>
                    </a:cxn>
                    <a:cxn ang="0">
                      <a:pos x="T8" y="T9"/>
                    </a:cxn>
                    <a:cxn ang="0">
                      <a:pos x="T10" y="T11"/>
                    </a:cxn>
                    <a:cxn ang="0">
                      <a:pos x="T12" y="T13"/>
                    </a:cxn>
                  </a:cxnLst>
                  <a:rect l="0" t="0" r="r" b="b"/>
                  <a:pathLst>
                    <a:path w="14" h="16">
                      <a:moveTo>
                        <a:pt x="14" y="3"/>
                      </a:moveTo>
                      <a:cubicBezTo>
                        <a:pt x="13" y="7"/>
                        <a:pt x="12" y="12"/>
                        <a:pt x="11" y="16"/>
                      </a:cubicBezTo>
                      <a:cubicBezTo>
                        <a:pt x="8" y="15"/>
                        <a:pt x="4" y="14"/>
                        <a:pt x="0" y="13"/>
                      </a:cubicBezTo>
                      <a:cubicBezTo>
                        <a:pt x="1" y="9"/>
                        <a:pt x="2" y="5"/>
                        <a:pt x="1" y="1"/>
                      </a:cubicBezTo>
                      <a:cubicBezTo>
                        <a:pt x="1" y="1"/>
                        <a:pt x="1" y="1"/>
                        <a:pt x="0" y="0"/>
                      </a:cubicBezTo>
                      <a:cubicBezTo>
                        <a:pt x="1" y="0"/>
                        <a:pt x="1" y="0"/>
                        <a:pt x="1" y="0"/>
                      </a:cubicBezTo>
                      <a:cubicBezTo>
                        <a:pt x="5" y="0"/>
                        <a:pt x="10" y="1"/>
                        <a:pt x="14"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392"/>
                <p:cNvSpPr>
                  <a:spLocks/>
                </p:cNvSpPr>
                <p:nvPr/>
              </p:nvSpPr>
              <p:spPr bwMode="auto">
                <a:xfrm>
                  <a:off x="3667" y="1940"/>
                  <a:ext cx="114" cy="78"/>
                </a:xfrm>
                <a:custGeom>
                  <a:avLst/>
                  <a:gdLst>
                    <a:gd name="T0" fmla="*/ 47 w 48"/>
                    <a:gd name="T1" fmla="*/ 9 h 33"/>
                    <a:gd name="T2" fmla="*/ 20 w 48"/>
                    <a:gd name="T3" fmla="*/ 30 h 33"/>
                    <a:gd name="T4" fmla="*/ 4 w 48"/>
                    <a:gd name="T5" fmla="*/ 0 h 33"/>
                    <a:gd name="T6" fmla="*/ 48 w 48"/>
                    <a:gd name="T7" fmla="*/ 7 h 33"/>
                    <a:gd name="T8" fmla="*/ 47 w 48"/>
                    <a:gd name="T9" fmla="*/ 9 h 33"/>
                  </a:gdLst>
                  <a:ahLst/>
                  <a:cxnLst>
                    <a:cxn ang="0">
                      <a:pos x="T0" y="T1"/>
                    </a:cxn>
                    <a:cxn ang="0">
                      <a:pos x="T2" y="T3"/>
                    </a:cxn>
                    <a:cxn ang="0">
                      <a:pos x="T4" y="T5"/>
                    </a:cxn>
                    <a:cxn ang="0">
                      <a:pos x="T6" y="T7"/>
                    </a:cxn>
                    <a:cxn ang="0">
                      <a:pos x="T8" y="T9"/>
                    </a:cxn>
                  </a:cxnLst>
                  <a:rect l="0" t="0" r="r" b="b"/>
                  <a:pathLst>
                    <a:path w="48" h="33">
                      <a:moveTo>
                        <a:pt x="47" y="9"/>
                      </a:moveTo>
                      <a:cubicBezTo>
                        <a:pt x="45" y="22"/>
                        <a:pt x="33" y="33"/>
                        <a:pt x="20" y="30"/>
                      </a:cubicBezTo>
                      <a:cubicBezTo>
                        <a:pt x="7" y="27"/>
                        <a:pt x="0" y="12"/>
                        <a:pt x="4" y="0"/>
                      </a:cubicBezTo>
                      <a:cubicBezTo>
                        <a:pt x="19" y="3"/>
                        <a:pt x="33" y="6"/>
                        <a:pt x="48" y="7"/>
                      </a:cubicBezTo>
                      <a:cubicBezTo>
                        <a:pt x="47" y="8"/>
                        <a:pt x="47" y="8"/>
                        <a:pt x="47"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393"/>
                <p:cNvSpPr>
                  <a:spLocks/>
                </p:cNvSpPr>
                <p:nvPr/>
              </p:nvSpPr>
              <p:spPr bwMode="auto">
                <a:xfrm>
                  <a:off x="4146" y="220"/>
                  <a:ext cx="38" cy="24"/>
                </a:xfrm>
                <a:custGeom>
                  <a:avLst/>
                  <a:gdLst>
                    <a:gd name="T0" fmla="*/ 12 w 16"/>
                    <a:gd name="T1" fmla="*/ 2 h 10"/>
                    <a:gd name="T2" fmla="*/ 16 w 16"/>
                    <a:gd name="T3" fmla="*/ 9 h 10"/>
                    <a:gd name="T4" fmla="*/ 0 w 16"/>
                    <a:gd name="T5" fmla="*/ 10 h 10"/>
                    <a:gd name="T6" fmla="*/ 1 w 16"/>
                    <a:gd name="T7" fmla="*/ 8 h 10"/>
                    <a:gd name="T8" fmla="*/ 4 w 16"/>
                    <a:gd name="T9" fmla="*/ 2 h 10"/>
                    <a:gd name="T10" fmla="*/ 12 w 16"/>
                    <a:gd name="T11" fmla="*/ 2 h 10"/>
                  </a:gdLst>
                  <a:ahLst/>
                  <a:cxnLst>
                    <a:cxn ang="0">
                      <a:pos x="T0" y="T1"/>
                    </a:cxn>
                    <a:cxn ang="0">
                      <a:pos x="T2" y="T3"/>
                    </a:cxn>
                    <a:cxn ang="0">
                      <a:pos x="T4" y="T5"/>
                    </a:cxn>
                    <a:cxn ang="0">
                      <a:pos x="T6" y="T7"/>
                    </a:cxn>
                    <a:cxn ang="0">
                      <a:pos x="T8" y="T9"/>
                    </a:cxn>
                    <a:cxn ang="0">
                      <a:pos x="T10" y="T11"/>
                    </a:cxn>
                  </a:cxnLst>
                  <a:rect l="0" t="0" r="r" b="b"/>
                  <a:pathLst>
                    <a:path w="16" h="10">
                      <a:moveTo>
                        <a:pt x="12" y="2"/>
                      </a:moveTo>
                      <a:cubicBezTo>
                        <a:pt x="14" y="4"/>
                        <a:pt x="15" y="7"/>
                        <a:pt x="16" y="9"/>
                      </a:cubicBezTo>
                      <a:cubicBezTo>
                        <a:pt x="11" y="9"/>
                        <a:pt x="5" y="9"/>
                        <a:pt x="0" y="10"/>
                      </a:cubicBezTo>
                      <a:cubicBezTo>
                        <a:pt x="1" y="10"/>
                        <a:pt x="1" y="9"/>
                        <a:pt x="1" y="8"/>
                      </a:cubicBezTo>
                      <a:cubicBezTo>
                        <a:pt x="0" y="6"/>
                        <a:pt x="2" y="3"/>
                        <a:pt x="4" y="2"/>
                      </a:cubicBezTo>
                      <a:cubicBezTo>
                        <a:pt x="7" y="0"/>
                        <a:pt x="10" y="0"/>
                        <a:pt x="12"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394"/>
                <p:cNvSpPr>
                  <a:spLocks/>
                </p:cNvSpPr>
                <p:nvPr/>
              </p:nvSpPr>
              <p:spPr bwMode="auto">
                <a:xfrm>
                  <a:off x="3731" y="1881"/>
                  <a:ext cx="64" cy="64"/>
                </a:xfrm>
                <a:custGeom>
                  <a:avLst/>
                  <a:gdLst>
                    <a:gd name="T0" fmla="*/ 26 w 27"/>
                    <a:gd name="T1" fmla="*/ 3 h 27"/>
                    <a:gd name="T2" fmla="*/ 12 w 27"/>
                    <a:gd name="T3" fmla="*/ 25 h 27"/>
                    <a:gd name="T4" fmla="*/ 2 w 27"/>
                    <a:gd name="T5" fmla="*/ 1 h 27"/>
                    <a:gd name="T6" fmla="*/ 2 w 27"/>
                    <a:gd name="T7" fmla="*/ 0 h 27"/>
                    <a:gd name="T8" fmla="*/ 7 w 27"/>
                    <a:gd name="T9" fmla="*/ 0 h 27"/>
                    <a:gd name="T10" fmla="*/ 10 w 27"/>
                    <a:gd name="T11" fmla="*/ 13 h 27"/>
                    <a:gd name="T12" fmla="*/ 20 w 27"/>
                    <a:gd name="T13" fmla="*/ 2 h 27"/>
                    <a:gd name="T14" fmla="*/ 26 w 27"/>
                    <a:gd name="T15" fmla="*/ 3 h 27"/>
                    <a:gd name="T16" fmla="*/ 26 w 27"/>
                    <a:gd name="T17"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7">
                      <a:moveTo>
                        <a:pt x="26" y="3"/>
                      </a:moveTo>
                      <a:cubicBezTo>
                        <a:pt x="27" y="12"/>
                        <a:pt x="24" y="27"/>
                        <a:pt x="12" y="25"/>
                      </a:cubicBezTo>
                      <a:cubicBezTo>
                        <a:pt x="0" y="24"/>
                        <a:pt x="1" y="9"/>
                        <a:pt x="2" y="1"/>
                      </a:cubicBezTo>
                      <a:cubicBezTo>
                        <a:pt x="3" y="0"/>
                        <a:pt x="3" y="0"/>
                        <a:pt x="2" y="0"/>
                      </a:cubicBezTo>
                      <a:cubicBezTo>
                        <a:pt x="4" y="0"/>
                        <a:pt x="5" y="0"/>
                        <a:pt x="7" y="0"/>
                      </a:cubicBezTo>
                      <a:cubicBezTo>
                        <a:pt x="4" y="4"/>
                        <a:pt x="7" y="11"/>
                        <a:pt x="10" y="13"/>
                      </a:cubicBezTo>
                      <a:cubicBezTo>
                        <a:pt x="16" y="17"/>
                        <a:pt x="21" y="8"/>
                        <a:pt x="20" y="2"/>
                      </a:cubicBezTo>
                      <a:cubicBezTo>
                        <a:pt x="22" y="2"/>
                        <a:pt x="24" y="2"/>
                        <a:pt x="26" y="3"/>
                      </a:cubicBezTo>
                      <a:cubicBezTo>
                        <a:pt x="26" y="3"/>
                        <a:pt x="26" y="3"/>
                        <a:pt x="26" y="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395"/>
                <p:cNvSpPr>
                  <a:spLocks/>
                </p:cNvSpPr>
                <p:nvPr/>
              </p:nvSpPr>
              <p:spPr bwMode="auto">
                <a:xfrm>
                  <a:off x="3857" y="1417"/>
                  <a:ext cx="45" cy="50"/>
                </a:xfrm>
                <a:custGeom>
                  <a:avLst/>
                  <a:gdLst>
                    <a:gd name="T0" fmla="*/ 19 w 19"/>
                    <a:gd name="T1" fmla="*/ 18 h 21"/>
                    <a:gd name="T2" fmla="*/ 13 w 19"/>
                    <a:gd name="T3" fmla="*/ 20 h 21"/>
                    <a:gd name="T4" fmla="*/ 7 w 19"/>
                    <a:gd name="T5" fmla="*/ 21 h 21"/>
                    <a:gd name="T6" fmla="*/ 3 w 19"/>
                    <a:gd name="T7" fmla="*/ 12 h 21"/>
                    <a:gd name="T8" fmla="*/ 14 w 19"/>
                    <a:gd name="T9" fmla="*/ 10 h 21"/>
                    <a:gd name="T10" fmla="*/ 13 w 19"/>
                    <a:gd name="T11" fmla="*/ 8 h 21"/>
                    <a:gd name="T12" fmla="*/ 7 w 19"/>
                    <a:gd name="T13" fmla="*/ 9 h 21"/>
                    <a:gd name="T14" fmla="*/ 2 w 19"/>
                    <a:gd name="T15" fmla="*/ 10 h 21"/>
                    <a:gd name="T16" fmla="*/ 0 w 19"/>
                    <a:gd name="T17" fmla="*/ 6 h 21"/>
                    <a:gd name="T18" fmla="*/ 4 w 19"/>
                    <a:gd name="T19" fmla="*/ 6 h 21"/>
                    <a:gd name="T20" fmla="*/ 12 w 19"/>
                    <a:gd name="T21" fmla="*/ 0 h 21"/>
                    <a:gd name="T22" fmla="*/ 19 w 19"/>
                    <a:gd name="T2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1">
                      <a:moveTo>
                        <a:pt x="19" y="18"/>
                      </a:moveTo>
                      <a:cubicBezTo>
                        <a:pt x="17" y="18"/>
                        <a:pt x="15" y="19"/>
                        <a:pt x="13" y="20"/>
                      </a:cubicBezTo>
                      <a:cubicBezTo>
                        <a:pt x="11" y="20"/>
                        <a:pt x="9" y="20"/>
                        <a:pt x="7" y="21"/>
                      </a:cubicBezTo>
                      <a:cubicBezTo>
                        <a:pt x="6" y="18"/>
                        <a:pt x="4" y="15"/>
                        <a:pt x="3" y="12"/>
                      </a:cubicBezTo>
                      <a:cubicBezTo>
                        <a:pt x="7" y="12"/>
                        <a:pt x="10" y="12"/>
                        <a:pt x="14" y="10"/>
                      </a:cubicBezTo>
                      <a:cubicBezTo>
                        <a:pt x="15" y="10"/>
                        <a:pt x="15" y="8"/>
                        <a:pt x="13" y="8"/>
                      </a:cubicBezTo>
                      <a:cubicBezTo>
                        <a:pt x="11" y="8"/>
                        <a:pt x="9" y="9"/>
                        <a:pt x="7" y="9"/>
                      </a:cubicBezTo>
                      <a:cubicBezTo>
                        <a:pt x="5" y="9"/>
                        <a:pt x="4" y="10"/>
                        <a:pt x="2" y="10"/>
                      </a:cubicBezTo>
                      <a:cubicBezTo>
                        <a:pt x="1" y="9"/>
                        <a:pt x="1" y="7"/>
                        <a:pt x="0" y="6"/>
                      </a:cubicBezTo>
                      <a:cubicBezTo>
                        <a:pt x="1" y="6"/>
                        <a:pt x="3" y="6"/>
                        <a:pt x="4" y="6"/>
                      </a:cubicBezTo>
                      <a:cubicBezTo>
                        <a:pt x="8" y="5"/>
                        <a:pt x="11" y="3"/>
                        <a:pt x="12" y="0"/>
                      </a:cubicBezTo>
                      <a:cubicBezTo>
                        <a:pt x="15" y="6"/>
                        <a:pt x="17" y="12"/>
                        <a:pt x="19" y="1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396"/>
                <p:cNvSpPr>
                  <a:spLocks/>
                </p:cNvSpPr>
                <p:nvPr/>
              </p:nvSpPr>
              <p:spPr bwMode="auto">
                <a:xfrm>
                  <a:off x="3812" y="1673"/>
                  <a:ext cx="26" cy="26"/>
                </a:xfrm>
                <a:custGeom>
                  <a:avLst/>
                  <a:gdLst>
                    <a:gd name="T0" fmla="*/ 9 w 11"/>
                    <a:gd name="T1" fmla="*/ 3 h 11"/>
                    <a:gd name="T2" fmla="*/ 7 w 11"/>
                    <a:gd name="T3" fmla="*/ 11 h 11"/>
                    <a:gd name="T4" fmla="*/ 1 w 11"/>
                    <a:gd name="T5" fmla="*/ 9 h 11"/>
                    <a:gd name="T6" fmla="*/ 1 w 11"/>
                    <a:gd name="T7" fmla="*/ 3 h 11"/>
                    <a:gd name="T8" fmla="*/ 9 w 11"/>
                    <a:gd name="T9" fmla="*/ 3 h 11"/>
                  </a:gdLst>
                  <a:ahLst/>
                  <a:cxnLst>
                    <a:cxn ang="0">
                      <a:pos x="T0" y="T1"/>
                    </a:cxn>
                    <a:cxn ang="0">
                      <a:pos x="T2" y="T3"/>
                    </a:cxn>
                    <a:cxn ang="0">
                      <a:pos x="T4" y="T5"/>
                    </a:cxn>
                    <a:cxn ang="0">
                      <a:pos x="T6" y="T7"/>
                    </a:cxn>
                    <a:cxn ang="0">
                      <a:pos x="T8" y="T9"/>
                    </a:cxn>
                  </a:cxnLst>
                  <a:rect l="0" t="0" r="r" b="b"/>
                  <a:pathLst>
                    <a:path w="11" h="11">
                      <a:moveTo>
                        <a:pt x="9" y="3"/>
                      </a:moveTo>
                      <a:cubicBezTo>
                        <a:pt x="11" y="6"/>
                        <a:pt x="10" y="10"/>
                        <a:pt x="7" y="11"/>
                      </a:cubicBezTo>
                      <a:cubicBezTo>
                        <a:pt x="5" y="11"/>
                        <a:pt x="2" y="10"/>
                        <a:pt x="1" y="9"/>
                      </a:cubicBezTo>
                      <a:cubicBezTo>
                        <a:pt x="0" y="7"/>
                        <a:pt x="0" y="5"/>
                        <a:pt x="1" y="3"/>
                      </a:cubicBezTo>
                      <a:cubicBezTo>
                        <a:pt x="3" y="0"/>
                        <a:pt x="7" y="1"/>
                        <a:pt x="9"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397"/>
                <p:cNvSpPr>
                  <a:spLocks/>
                </p:cNvSpPr>
                <p:nvPr/>
              </p:nvSpPr>
              <p:spPr bwMode="auto">
                <a:xfrm>
                  <a:off x="3757" y="1805"/>
                  <a:ext cx="40" cy="28"/>
                </a:xfrm>
                <a:custGeom>
                  <a:avLst/>
                  <a:gdLst>
                    <a:gd name="T0" fmla="*/ 17 w 17"/>
                    <a:gd name="T1" fmla="*/ 12 h 12"/>
                    <a:gd name="T2" fmla="*/ 17 w 17"/>
                    <a:gd name="T3" fmla="*/ 12 h 12"/>
                    <a:gd name="T4" fmla="*/ 0 w 17"/>
                    <a:gd name="T5" fmla="*/ 7 h 12"/>
                    <a:gd name="T6" fmla="*/ 1 w 17"/>
                    <a:gd name="T7" fmla="*/ 4 h 12"/>
                    <a:gd name="T8" fmla="*/ 2 w 17"/>
                    <a:gd name="T9" fmla="*/ 0 h 12"/>
                    <a:gd name="T10" fmla="*/ 15 w 17"/>
                    <a:gd name="T11" fmla="*/ 4 h 12"/>
                    <a:gd name="T12" fmla="*/ 16 w 17"/>
                    <a:gd name="T13" fmla="*/ 11 h 12"/>
                    <a:gd name="T14" fmla="*/ 17 w 1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2">
                      <a:moveTo>
                        <a:pt x="17" y="12"/>
                      </a:moveTo>
                      <a:cubicBezTo>
                        <a:pt x="17" y="12"/>
                        <a:pt x="17" y="12"/>
                        <a:pt x="17" y="12"/>
                      </a:cubicBezTo>
                      <a:cubicBezTo>
                        <a:pt x="11" y="11"/>
                        <a:pt x="5" y="10"/>
                        <a:pt x="0" y="7"/>
                      </a:cubicBezTo>
                      <a:cubicBezTo>
                        <a:pt x="0" y="6"/>
                        <a:pt x="0" y="5"/>
                        <a:pt x="1" y="4"/>
                      </a:cubicBezTo>
                      <a:cubicBezTo>
                        <a:pt x="1" y="3"/>
                        <a:pt x="1" y="1"/>
                        <a:pt x="2" y="0"/>
                      </a:cubicBezTo>
                      <a:cubicBezTo>
                        <a:pt x="6" y="2"/>
                        <a:pt x="11" y="4"/>
                        <a:pt x="15" y="4"/>
                      </a:cubicBezTo>
                      <a:cubicBezTo>
                        <a:pt x="15" y="7"/>
                        <a:pt x="15" y="10"/>
                        <a:pt x="16" y="11"/>
                      </a:cubicBezTo>
                      <a:cubicBezTo>
                        <a:pt x="16" y="12"/>
                        <a:pt x="17" y="12"/>
                        <a:pt x="17"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398"/>
                <p:cNvSpPr>
                  <a:spLocks/>
                </p:cNvSpPr>
                <p:nvPr/>
              </p:nvSpPr>
              <p:spPr bwMode="auto">
                <a:xfrm>
                  <a:off x="4046" y="587"/>
                  <a:ext cx="50" cy="59"/>
                </a:xfrm>
                <a:custGeom>
                  <a:avLst/>
                  <a:gdLst>
                    <a:gd name="T0" fmla="*/ 21 w 21"/>
                    <a:gd name="T1" fmla="*/ 7 h 25"/>
                    <a:gd name="T2" fmla="*/ 7 w 21"/>
                    <a:gd name="T3" fmla="*/ 25 h 25"/>
                    <a:gd name="T4" fmla="*/ 7 w 21"/>
                    <a:gd name="T5" fmla="*/ 25 h 25"/>
                    <a:gd name="T6" fmla="*/ 6 w 21"/>
                    <a:gd name="T7" fmla="*/ 25 h 25"/>
                    <a:gd name="T8" fmla="*/ 0 w 21"/>
                    <a:gd name="T9" fmla="*/ 0 h 25"/>
                    <a:gd name="T10" fmla="*/ 21 w 21"/>
                    <a:gd name="T11" fmla="*/ 7 h 25"/>
                  </a:gdLst>
                  <a:ahLst/>
                  <a:cxnLst>
                    <a:cxn ang="0">
                      <a:pos x="T0" y="T1"/>
                    </a:cxn>
                    <a:cxn ang="0">
                      <a:pos x="T2" y="T3"/>
                    </a:cxn>
                    <a:cxn ang="0">
                      <a:pos x="T4" y="T5"/>
                    </a:cxn>
                    <a:cxn ang="0">
                      <a:pos x="T6" y="T7"/>
                    </a:cxn>
                    <a:cxn ang="0">
                      <a:pos x="T8" y="T9"/>
                    </a:cxn>
                    <a:cxn ang="0">
                      <a:pos x="T10" y="T11"/>
                    </a:cxn>
                  </a:cxnLst>
                  <a:rect l="0" t="0" r="r" b="b"/>
                  <a:pathLst>
                    <a:path w="21" h="25">
                      <a:moveTo>
                        <a:pt x="21" y="7"/>
                      </a:moveTo>
                      <a:cubicBezTo>
                        <a:pt x="14" y="9"/>
                        <a:pt x="9" y="18"/>
                        <a:pt x="7" y="25"/>
                      </a:cubicBezTo>
                      <a:cubicBezTo>
                        <a:pt x="7" y="25"/>
                        <a:pt x="7" y="25"/>
                        <a:pt x="7" y="25"/>
                      </a:cubicBezTo>
                      <a:cubicBezTo>
                        <a:pt x="6" y="25"/>
                        <a:pt x="6" y="25"/>
                        <a:pt x="6" y="25"/>
                      </a:cubicBezTo>
                      <a:cubicBezTo>
                        <a:pt x="8" y="17"/>
                        <a:pt x="6" y="6"/>
                        <a:pt x="0" y="0"/>
                      </a:cubicBezTo>
                      <a:cubicBezTo>
                        <a:pt x="7" y="2"/>
                        <a:pt x="14" y="4"/>
                        <a:pt x="21" y="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399"/>
                <p:cNvSpPr>
                  <a:spLocks/>
                </p:cNvSpPr>
                <p:nvPr/>
              </p:nvSpPr>
              <p:spPr bwMode="auto">
                <a:xfrm>
                  <a:off x="3629" y="2032"/>
                  <a:ext cx="116" cy="90"/>
                </a:xfrm>
                <a:custGeom>
                  <a:avLst/>
                  <a:gdLst>
                    <a:gd name="T0" fmla="*/ 29 w 49"/>
                    <a:gd name="T1" fmla="*/ 0 h 38"/>
                    <a:gd name="T2" fmla="*/ 49 w 49"/>
                    <a:gd name="T3" fmla="*/ 21 h 38"/>
                    <a:gd name="T4" fmla="*/ 32 w 49"/>
                    <a:gd name="T5" fmla="*/ 38 h 38"/>
                    <a:gd name="T6" fmla="*/ 29 w 49"/>
                    <a:gd name="T7" fmla="*/ 35 h 38"/>
                    <a:gd name="T8" fmla="*/ 0 w 49"/>
                    <a:gd name="T9" fmla="*/ 11 h 38"/>
                    <a:gd name="T10" fmla="*/ 0 w 49"/>
                    <a:gd name="T11" fmla="*/ 11 h 38"/>
                    <a:gd name="T12" fmla="*/ 29 w 49"/>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49" h="38">
                      <a:moveTo>
                        <a:pt x="29" y="0"/>
                      </a:moveTo>
                      <a:cubicBezTo>
                        <a:pt x="29" y="11"/>
                        <a:pt x="38" y="20"/>
                        <a:pt x="49" y="21"/>
                      </a:cubicBezTo>
                      <a:cubicBezTo>
                        <a:pt x="44" y="27"/>
                        <a:pt x="38" y="33"/>
                        <a:pt x="32" y="38"/>
                      </a:cubicBezTo>
                      <a:cubicBezTo>
                        <a:pt x="31" y="36"/>
                        <a:pt x="31" y="35"/>
                        <a:pt x="29" y="35"/>
                      </a:cubicBezTo>
                      <a:cubicBezTo>
                        <a:pt x="15" y="37"/>
                        <a:pt x="1" y="26"/>
                        <a:pt x="0" y="11"/>
                      </a:cubicBezTo>
                      <a:cubicBezTo>
                        <a:pt x="0" y="11"/>
                        <a:pt x="0" y="11"/>
                        <a:pt x="0" y="11"/>
                      </a:cubicBezTo>
                      <a:cubicBezTo>
                        <a:pt x="10" y="13"/>
                        <a:pt x="21" y="8"/>
                        <a:pt x="2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400"/>
                <p:cNvSpPr>
                  <a:spLocks/>
                </p:cNvSpPr>
                <p:nvPr/>
              </p:nvSpPr>
              <p:spPr bwMode="auto">
                <a:xfrm>
                  <a:off x="3918" y="1150"/>
                  <a:ext cx="38" cy="38"/>
                </a:xfrm>
                <a:custGeom>
                  <a:avLst/>
                  <a:gdLst>
                    <a:gd name="T0" fmla="*/ 16 w 16"/>
                    <a:gd name="T1" fmla="*/ 9 h 16"/>
                    <a:gd name="T2" fmla="*/ 11 w 16"/>
                    <a:gd name="T3" fmla="*/ 12 h 16"/>
                    <a:gd name="T4" fmla="*/ 6 w 16"/>
                    <a:gd name="T5" fmla="*/ 16 h 16"/>
                    <a:gd name="T6" fmla="*/ 0 w 16"/>
                    <a:gd name="T7" fmla="*/ 8 h 16"/>
                    <a:gd name="T8" fmla="*/ 5 w 16"/>
                    <a:gd name="T9" fmla="*/ 4 h 16"/>
                    <a:gd name="T10" fmla="*/ 9 w 16"/>
                    <a:gd name="T11" fmla="*/ 0 h 16"/>
                    <a:gd name="T12" fmla="*/ 16 w 16"/>
                    <a:gd name="T13" fmla="*/ 9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16" y="9"/>
                      </a:moveTo>
                      <a:cubicBezTo>
                        <a:pt x="14" y="10"/>
                        <a:pt x="13" y="11"/>
                        <a:pt x="11" y="12"/>
                      </a:cubicBezTo>
                      <a:cubicBezTo>
                        <a:pt x="10" y="13"/>
                        <a:pt x="8" y="14"/>
                        <a:pt x="6" y="16"/>
                      </a:cubicBezTo>
                      <a:cubicBezTo>
                        <a:pt x="5" y="13"/>
                        <a:pt x="3" y="11"/>
                        <a:pt x="0" y="8"/>
                      </a:cubicBezTo>
                      <a:cubicBezTo>
                        <a:pt x="2" y="7"/>
                        <a:pt x="3" y="5"/>
                        <a:pt x="5" y="4"/>
                      </a:cubicBezTo>
                      <a:cubicBezTo>
                        <a:pt x="6" y="2"/>
                        <a:pt x="8" y="1"/>
                        <a:pt x="9" y="0"/>
                      </a:cubicBezTo>
                      <a:cubicBezTo>
                        <a:pt x="11" y="3"/>
                        <a:pt x="14" y="6"/>
                        <a:pt x="16"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401"/>
                <p:cNvSpPr>
                  <a:spLocks/>
                </p:cNvSpPr>
                <p:nvPr/>
              </p:nvSpPr>
              <p:spPr bwMode="auto">
                <a:xfrm>
                  <a:off x="3710" y="1133"/>
                  <a:ext cx="241" cy="234"/>
                </a:xfrm>
                <a:custGeom>
                  <a:avLst/>
                  <a:gdLst>
                    <a:gd name="T0" fmla="*/ 92 w 102"/>
                    <a:gd name="T1" fmla="*/ 27 h 99"/>
                    <a:gd name="T2" fmla="*/ 85 w 102"/>
                    <a:gd name="T3" fmla="*/ 81 h 99"/>
                    <a:gd name="T4" fmla="*/ 27 w 102"/>
                    <a:gd name="T5" fmla="*/ 88 h 99"/>
                    <a:gd name="T6" fmla="*/ 3 w 102"/>
                    <a:gd name="T7" fmla="*/ 38 h 99"/>
                    <a:gd name="T8" fmla="*/ 49 w 102"/>
                    <a:gd name="T9" fmla="*/ 3 h 99"/>
                    <a:gd name="T10" fmla="*/ 51 w 102"/>
                    <a:gd name="T11" fmla="*/ 0 h 99"/>
                    <a:gd name="T12" fmla="*/ 92 w 102"/>
                    <a:gd name="T13" fmla="*/ 27 h 99"/>
                  </a:gdLst>
                  <a:ahLst/>
                  <a:cxnLst>
                    <a:cxn ang="0">
                      <a:pos x="T0" y="T1"/>
                    </a:cxn>
                    <a:cxn ang="0">
                      <a:pos x="T2" y="T3"/>
                    </a:cxn>
                    <a:cxn ang="0">
                      <a:pos x="T4" y="T5"/>
                    </a:cxn>
                    <a:cxn ang="0">
                      <a:pos x="T6" y="T7"/>
                    </a:cxn>
                    <a:cxn ang="0">
                      <a:pos x="T8" y="T9"/>
                    </a:cxn>
                    <a:cxn ang="0">
                      <a:pos x="T10" y="T11"/>
                    </a:cxn>
                    <a:cxn ang="0">
                      <a:pos x="T12" y="T13"/>
                    </a:cxn>
                  </a:cxnLst>
                  <a:rect l="0" t="0" r="r" b="b"/>
                  <a:pathLst>
                    <a:path w="102" h="99">
                      <a:moveTo>
                        <a:pt x="92" y="27"/>
                      </a:moveTo>
                      <a:cubicBezTo>
                        <a:pt x="102" y="44"/>
                        <a:pt x="98" y="67"/>
                        <a:pt x="85" y="81"/>
                      </a:cubicBezTo>
                      <a:cubicBezTo>
                        <a:pt x="70" y="96"/>
                        <a:pt x="45" y="99"/>
                        <a:pt x="27" y="88"/>
                      </a:cubicBezTo>
                      <a:cubicBezTo>
                        <a:pt x="10" y="79"/>
                        <a:pt x="0" y="58"/>
                        <a:pt x="3" y="38"/>
                      </a:cubicBezTo>
                      <a:cubicBezTo>
                        <a:pt x="7" y="17"/>
                        <a:pt x="28" y="1"/>
                        <a:pt x="49" y="3"/>
                      </a:cubicBezTo>
                      <a:cubicBezTo>
                        <a:pt x="51" y="3"/>
                        <a:pt x="51" y="2"/>
                        <a:pt x="51" y="0"/>
                      </a:cubicBezTo>
                      <a:cubicBezTo>
                        <a:pt x="68" y="4"/>
                        <a:pt x="83" y="13"/>
                        <a:pt x="92" y="2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402"/>
                <p:cNvSpPr>
                  <a:spLocks/>
                </p:cNvSpPr>
                <p:nvPr/>
              </p:nvSpPr>
              <p:spPr bwMode="auto">
                <a:xfrm>
                  <a:off x="3667" y="2290"/>
                  <a:ext cx="33" cy="40"/>
                </a:xfrm>
                <a:custGeom>
                  <a:avLst/>
                  <a:gdLst>
                    <a:gd name="T0" fmla="*/ 14 w 14"/>
                    <a:gd name="T1" fmla="*/ 7 h 17"/>
                    <a:gd name="T2" fmla="*/ 1 w 14"/>
                    <a:gd name="T3" fmla="*/ 9 h 17"/>
                    <a:gd name="T4" fmla="*/ 2 w 14"/>
                    <a:gd name="T5" fmla="*/ 2 h 17"/>
                    <a:gd name="T6" fmla="*/ 4 w 14"/>
                    <a:gd name="T7" fmla="*/ 0 h 17"/>
                    <a:gd name="T8" fmla="*/ 14 w 14"/>
                    <a:gd name="T9" fmla="*/ 7 h 17"/>
                  </a:gdLst>
                  <a:ahLst/>
                  <a:cxnLst>
                    <a:cxn ang="0">
                      <a:pos x="T0" y="T1"/>
                    </a:cxn>
                    <a:cxn ang="0">
                      <a:pos x="T2" y="T3"/>
                    </a:cxn>
                    <a:cxn ang="0">
                      <a:pos x="T4" y="T5"/>
                    </a:cxn>
                    <a:cxn ang="0">
                      <a:pos x="T6" y="T7"/>
                    </a:cxn>
                    <a:cxn ang="0">
                      <a:pos x="T8" y="T9"/>
                    </a:cxn>
                  </a:cxnLst>
                  <a:rect l="0" t="0" r="r" b="b"/>
                  <a:pathLst>
                    <a:path w="14" h="17">
                      <a:moveTo>
                        <a:pt x="14" y="7"/>
                      </a:moveTo>
                      <a:cubicBezTo>
                        <a:pt x="11" y="11"/>
                        <a:pt x="4" y="17"/>
                        <a:pt x="1" y="9"/>
                      </a:cubicBezTo>
                      <a:cubicBezTo>
                        <a:pt x="0" y="7"/>
                        <a:pt x="1" y="4"/>
                        <a:pt x="2" y="2"/>
                      </a:cubicBezTo>
                      <a:cubicBezTo>
                        <a:pt x="3" y="1"/>
                        <a:pt x="3" y="1"/>
                        <a:pt x="4" y="0"/>
                      </a:cubicBezTo>
                      <a:cubicBezTo>
                        <a:pt x="7" y="3"/>
                        <a:pt x="11" y="5"/>
                        <a:pt x="14"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403"/>
                <p:cNvSpPr>
                  <a:spLocks/>
                </p:cNvSpPr>
                <p:nvPr/>
              </p:nvSpPr>
              <p:spPr bwMode="auto">
                <a:xfrm>
                  <a:off x="3847" y="1360"/>
                  <a:ext cx="48" cy="29"/>
                </a:xfrm>
                <a:custGeom>
                  <a:avLst/>
                  <a:gdLst>
                    <a:gd name="T0" fmla="*/ 19 w 20"/>
                    <a:gd name="T1" fmla="*/ 7 h 12"/>
                    <a:gd name="T2" fmla="*/ 20 w 20"/>
                    <a:gd name="T3" fmla="*/ 7 h 12"/>
                    <a:gd name="T4" fmla="*/ 3 w 20"/>
                    <a:gd name="T5" fmla="*/ 12 h 12"/>
                    <a:gd name="T6" fmla="*/ 1 w 20"/>
                    <a:gd name="T7" fmla="*/ 8 h 12"/>
                    <a:gd name="T8" fmla="*/ 0 w 20"/>
                    <a:gd name="T9" fmla="*/ 3 h 12"/>
                    <a:gd name="T10" fmla="*/ 12 w 20"/>
                    <a:gd name="T11" fmla="*/ 0 h 12"/>
                    <a:gd name="T12" fmla="*/ 19 w 20"/>
                    <a:gd name="T13" fmla="*/ 7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19" y="7"/>
                      </a:moveTo>
                      <a:cubicBezTo>
                        <a:pt x="20" y="7"/>
                        <a:pt x="20" y="7"/>
                        <a:pt x="20" y="7"/>
                      </a:cubicBezTo>
                      <a:cubicBezTo>
                        <a:pt x="15" y="10"/>
                        <a:pt x="9" y="11"/>
                        <a:pt x="3" y="12"/>
                      </a:cubicBezTo>
                      <a:cubicBezTo>
                        <a:pt x="2" y="11"/>
                        <a:pt x="1" y="9"/>
                        <a:pt x="1" y="8"/>
                      </a:cubicBezTo>
                      <a:cubicBezTo>
                        <a:pt x="0" y="6"/>
                        <a:pt x="0" y="4"/>
                        <a:pt x="0" y="3"/>
                      </a:cubicBezTo>
                      <a:cubicBezTo>
                        <a:pt x="4" y="2"/>
                        <a:pt x="8" y="1"/>
                        <a:pt x="12" y="0"/>
                      </a:cubicBezTo>
                      <a:cubicBezTo>
                        <a:pt x="14" y="2"/>
                        <a:pt x="17" y="5"/>
                        <a:pt x="19"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404"/>
                <p:cNvSpPr>
                  <a:spLocks/>
                </p:cNvSpPr>
                <p:nvPr/>
              </p:nvSpPr>
              <p:spPr bwMode="auto">
                <a:xfrm>
                  <a:off x="3748" y="1883"/>
                  <a:ext cx="23" cy="26"/>
                </a:xfrm>
                <a:custGeom>
                  <a:avLst/>
                  <a:gdLst>
                    <a:gd name="T0" fmla="*/ 10 w 10"/>
                    <a:gd name="T1" fmla="*/ 1 h 11"/>
                    <a:gd name="T2" fmla="*/ 5 w 10"/>
                    <a:gd name="T3" fmla="*/ 10 h 11"/>
                    <a:gd name="T4" fmla="*/ 2 w 10"/>
                    <a:gd name="T5" fmla="*/ 0 h 11"/>
                    <a:gd name="T6" fmla="*/ 10 w 10"/>
                    <a:gd name="T7" fmla="*/ 1 h 11"/>
                  </a:gdLst>
                  <a:ahLst/>
                  <a:cxnLst>
                    <a:cxn ang="0">
                      <a:pos x="T0" y="T1"/>
                    </a:cxn>
                    <a:cxn ang="0">
                      <a:pos x="T2" y="T3"/>
                    </a:cxn>
                    <a:cxn ang="0">
                      <a:pos x="T4" y="T5"/>
                    </a:cxn>
                    <a:cxn ang="0">
                      <a:pos x="T6" y="T7"/>
                    </a:cxn>
                  </a:cxnLst>
                  <a:rect l="0" t="0" r="r" b="b"/>
                  <a:pathLst>
                    <a:path w="10" h="11">
                      <a:moveTo>
                        <a:pt x="10" y="1"/>
                      </a:moveTo>
                      <a:cubicBezTo>
                        <a:pt x="9" y="5"/>
                        <a:pt x="9" y="11"/>
                        <a:pt x="5" y="10"/>
                      </a:cubicBezTo>
                      <a:cubicBezTo>
                        <a:pt x="3" y="9"/>
                        <a:pt x="0" y="2"/>
                        <a:pt x="2" y="0"/>
                      </a:cubicBezTo>
                      <a:cubicBezTo>
                        <a:pt x="5" y="0"/>
                        <a:pt x="7" y="0"/>
                        <a:pt x="10"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405"/>
                <p:cNvSpPr>
                  <a:spLocks/>
                </p:cNvSpPr>
                <p:nvPr/>
              </p:nvSpPr>
              <p:spPr bwMode="auto">
                <a:xfrm>
                  <a:off x="3842" y="1396"/>
                  <a:ext cx="43" cy="28"/>
                </a:xfrm>
                <a:custGeom>
                  <a:avLst/>
                  <a:gdLst>
                    <a:gd name="T0" fmla="*/ 16 w 18"/>
                    <a:gd name="T1" fmla="*/ 0 h 12"/>
                    <a:gd name="T2" fmla="*/ 10 w 18"/>
                    <a:gd name="T3" fmla="*/ 11 h 12"/>
                    <a:gd name="T4" fmla="*/ 0 w 18"/>
                    <a:gd name="T5" fmla="*/ 3 h 12"/>
                    <a:gd name="T6" fmla="*/ 16 w 18"/>
                    <a:gd name="T7" fmla="*/ 0 h 12"/>
                  </a:gdLst>
                  <a:ahLst/>
                  <a:cxnLst>
                    <a:cxn ang="0">
                      <a:pos x="T0" y="T1"/>
                    </a:cxn>
                    <a:cxn ang="0">
                      <a:pos x="T2" y="T3"/>
                    </a:cxn>
                    <a:cxn ang="0">
                      <a:pos x="T4" y="T5"/>
                    </a:cxn>
                    <a:cxn ang="0">
                      <a:pos x="T6" y="T7"/>
                    </a:cxn>
                  </a:cxnLst>
                  <a:rect l="0" t="0" r="r" b="b"/>
                  <a:pathLst>
                    <a:path w="18" h="12">
                      <a:moveTo>
                        <a:pt x="16" y="0"/>
                      </a:moveTo>
                      <a:cubicBezTo>
                        <a:pt x="18" y="4"/>
                        <a:pt x="15" y="10"/>
                        <a:pt x="10" y="11"/>
                      </a:cubicBezTo>
                      <a:cubicBezTo>
                        <a:pt x="5" y="12"/>
                        <a:pt x="0" y="8"/>
                        <a:pt x="0" y="3"/>
                      </a:cubicBezTo>
                      <a:cubicBezTo>
                        <a:pt x="5" y="2"/>
                        <a:pt x="11" y="1"/>
                        <a:pt x="16"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Group 607"/>
              <p:cNvGrpSpPr>
                <a:grpSpLocks/>
              </p:cNvGrpSpPr>
              <p:nvPr/>
            </p:nvGrpSpPr>
            <p:grpSpPr bwMode="auto">
              <a:xfrm>
                <a:off x="2883" y="109"/>
                <a:ext cx="1260" cy="2191"/>
                <a:chOff x="2883" y="109"/>
                <a:chExt cx="1260" cy="2191"/>
              </a:xfrm>
            </p:grpSpPr>
            <p:sp>
              <p:nvSpPr>
                <p:cNvPr id="236" name="Freeform 407"/>
                <p:cNvSpPr>
                  <a:spLocks/>
                </p:cNvSpPr>
                <p:nvPr/>
              </p:nvSpPr>
              <p:spPr bwMode="auto">
                <a:xfrm>
                  <a:off x="3985" y="573"/>
                  <a:ext cx="71" cy="75"/>
                </a:xfrm>
                <a:custGeom>
                  <a:avLst/>
                  <a:gdLst>
                    <a:gd name="T0" fmla="*/ 29 w 30"/>
                    <a:gd name="T1" fmla="*/ 32 h 32"/>
                    <a:gd name="T2" fmla="*/ 27 w 30"/>
                    <a:gd name="T3" fmla="*/ 31 h 32"/>
                    <a:gd name="T4" fmla="*/ 20 w 30"/>
                    <a:gd name="T5" fmla="*/ 29 h 32"/>
                    <a:gd name="T6" fmla="*/ 16 w 30"/>
                    <a:gd name="T7" fmla="*/ 14 h 32"/>
                    <a:gd name="T8" fmla="*/ 8 w 30"/>
                    <a:gd name="T9" fmla="*/ 26 h 32"/>
                    <a:gd name="T10" fmla="*/ 0 w 30"/>
                    <a:gd name="T11" fmla="*/ 24 h 32"/>
                    <a:gd name="T12" fmla="*/ 0 w 30"/>
                    <a:gd name="T13" fmla="*/ 24 h 32"/>
                    <a:gd name="T14" fmla="*/ 2 w 30"/>
                    <a:gd name="T15" fmla="*/ 18 h 32"/>
                    <a:gd name="T16" fmla="*/ 22 w 30"/>
                    <a:gd name="T17" fmla="*/ 8 h 32"/>
                    <a:gd name="T18" fmla="*/ 29 w 30"/>
                    <a:gd name="T19" fmla="*/ 32 h 32"/>
                    <a:gd name="T20" fmla="*/ 29 w 30"/>
                    <a:gd name="T2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2">
                      <a:moveTo>
                        <a:pt x="29" y="32"/>
                      </a:moveTo>
                      <a:cubicBezTo>
                        <a:pt x="28" y="32"/>
                        <a:pt x="28" y="32"/>
                        <a:pt x="27" y="31"/>
                      </a:cubicBezTo>
                      <a:cubicBezTo>
                        <a:pt x="25" y="31"/>
                        <a:pt x="22" y="30"/>
                        <a:pt x="20" y="29"/>
                      </a:cubicBezTo>
                      <a:cubicBezTo>
                        <a:pt x="22" y="24"/>
                        <a:pt x="23" y="16"/>
                        <a:pt x="16" y="14"/>
                      </a:cubicBezTo>
                      <a:cubicBezTo>
                        <a:pt x="10" y="13"/>
                        <a:pt x="8" y="21"/>
                        <a:pt x="8" y="26"/>
                      </a:cubicBezTo>
                      <a:cubicBezTo>
                        <a:pt x="5" y="25"/>
                        <a:pt x="3" y="25"/>
                        <a:pt x="0" y="24"/>
                      </a:cubicBezTo>
                      <a:cubicBezTo>
                        <a:pt x="0" y="24"/>
                        <a:pt x="0" y="24"/>
                        <a:pt x="0" y="24"/>
                      </a:cubicBezTo>
                      <a:cubicBezTo>
                        <a:pt x="0" y="22"/>
                        <a:pt x="1" y="20"/>
                        <a:pt x="2" y="18"/>
                      </a:cubicBezTo>
                      <a:cubicBezTo>
                        <a:pt x="5" y="9"/>
                        <a:pt x="13" y="0"/>
                        <a:pt x="22" y="8"/>
                      </a:cubicBezTo>
                      <a:cubicBezTo>
                        <a:pt x="30" y="14"/>
                        <a:pt x="27" y="23"/>
                        <a:pt x="29" y="32"/>
                      </a:cubicBezTo>
                      <a:cubicBezTo>
                        <a:pt x="29" y="32"/>
                        <a:pt x="29" y="32"/>
                        <a:pt x="29" y="3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408"/>
                <p:cNvSpPr>
                  <a:spLocks/>
                </p:cNvSpPr>
                <p:nvPr/>
              </p:nvSpPr>
              <p:spPr bwMode="auto">
                <a:xfrm>
                  <a:off x="3906" y="1095"/>
                  <a:ext cx="36" cy="41"/>
                </a:xfrm>
                <a:custGeom>
                  <a:avLst/>
                  <a:gdLst>
                    <a:gd name="T0" fmla="*/ 15 w 15"/>
                    <a:gd name="T1" fmla="*/ 9 h 17"/>
                    <a:gd name="T2" fmla="*/ 14 w 15"/>
                    <a:gd name="T3" fmla="*/ 17 h 17"/>
                    <a:gd name="T4" fmla="*/ 0 w 15"/>
                    <a:gd name="T5" fmla="*/ 7 h 17"/>
                    <a:gd name="T6" fmla="*/ 3 w 15"/>
                    <a:gd name="T7" fmla="*/ 4 h 17"/>
                    <a:gd name="T8" fmla="*/ 12 w 15"/>
                    <a:gd name="T9" fmla="*/ 3 h 17"/>
                    <a:gd name="T10" fmla="*/ 14 w 15"/>
                    <a:gd name="T11" fmla="*/ 5 h 17"/>
                    <a:gd name="T12" fmla="*/ 15 w 15"/>
                    <a:gd name="T13" fmla="*/ 9 h 17"/>
                  </a:gdLst>
                  <a:ahLst/>
                  <a:cxnLst>
                    <a:cxn ang="0">
                      <a:pos x="T0" y="T1"/>
                    </a:cxn>
                    <a:cxn ang="0">
                      <a:pos x="T2" y="T3"/>
                    </a:cxn>
                    <a:cxn ang="0">
                      <a:pos x="T4" y="T5"/>
                    </a:cxn>
                    <a:cxn ang="0">
                      <a:pos x="T6" y="T7"/>
                    </a:cxn>
                    <a:cxn ang="0">
                      <a:pos x="T8" y="T9"/>
                    </a:cxn>
                    <a:cxn ang="0">
                      <a:pos x="T10" y="T11"/>
                    </a:cxn>
                    <a:cxn ang="0">
                      <a:pos x="T12" y="T13"/>
                    </a:cxn>
                  </a:cxnLst>
                  <a:rect l="0" t="0" r="r" b="b"/>
                  <a:pathLst>
                    <a:path w="15" h="17">
                      <a:moveTo>
                        <a:pt x="15" y="9"/>
                      </a:moveTo>
                      <a:cubicBezTo>
                        <a:pt x="15" y="12"/>
                        <a:pt x="14" y="14"/>
                        <a:pt x="14" y="17"/>
                      </a:cubicBezTo>
                      <a:cubicBezTo>
                        <a:pt x="10" y="13"/>
                        <a:pt x="5" y="10"/>
                        <a:pt x="0" y="7"/>
                      </a:cubicBezTo>
                      <a:cubicBezTo>
                        <a:pt x="1" y="6"/>
                        <a:pt x="2" y="5"/>
                        <a:pt x="3" y="4"/>
                      </a:cubicBezTo>
                      <a:cubicBezTo>
                        <a:pt x="5" y="2"/>
                        <a:pt x="8" y="0"/>
                        <a:pt x="12" y="3"/>
                      </a:cubicBezTo>
                      <a:cubicBezTo>
                        <a:pt x="11" y="4"/>
                        <a:pt x="13" y="5"/>
                        <a:pt x="14" y="5"/>
                      </a:cubicBezTo>
                      <a:cubicBezTo>
                        <a:pt x="15" y="7"/>
                        <a:pt x="15" y="8"/>
                        <a:pt x="15"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409"/>
                <p:cNvSpPr>
                  <a:spLocks/>
                </p:cNvSpPr>
                <p:nvPr/>
              </p:nvSpPr>
              <p:spPr bwMode="auto">
                <a:xfrm>
                  <a:off x="4098" y="215"/>
                  <a:ext cx="45" cy="38"/>
                </a:xfrm>
                <a:custGeom>
                  <a:avLst/>
                  <a:gdLst>
                    <a:gd name="T0" fmla="*/ 18 w 19"/>
                    <a:gd name="T1" fmla="*/ 11 h 16"/>
                    <a:gd name="T2" fmla="*/ 19 w 19"/>
                    <a:gd name="T3" fmla="*/ 12 h 16"/>
                    <a:gd name="T4" fmla="*/ 15 w 19"/>
                    <a:gd name="T5" fmla="*/ 13 h 16"/>
                    <a:gd name="T6" fmla="*/ 2 w 19"/>
                    <a:gd name="T7" fmla="*/ 16 h 16"/>
                    <a:gd name="T8" fmla="*/ 1 w 19"/>
                    <a:gd name="T9" fmla="*/ 15 h 16"/>
                    <a:gd name="T10" fmla="*/ 18 w 19"/>
                    <a:gd name="T11" fmla="*/ 11 h 16"/>
                  </a:gdLst>
                  <a:ahLst/>
                  <a:cxnLst>
                    <a:cxn ang="0">
                      <a:pos x="T0" y="T1"/>
                    </a:cxn>
                    <a:cxn ang="0">
                      <a:pos x="T2" y="T3"/>
                    </a:cxn>
                    <a:cxn ang="0">
                      <a:pos x="T4" y="T5"/>
                    </a:cxn>
                    <a:cxn ang="0">
                      <a:pos x="T6" y="T7"/>
                    </a:cxn>
                    <a:cxn ang="0">
                      <a:pos x="T8" y="T9"/>
                    </a:cxn>
                    <a:cxn ang="0">
                      <a:pos x="T10" y="T11"/>
                    </a:cxn>
                  </a:cxnLst>
                  <a:rect l="0" t="0" r="r" b="b"/>
                  <a:pathLst>
                    <a:path w="19" h="16">
                      <a:moveTo>
                        <a:pt x="18" y="11"/>
                      </a:moveTo>
                      <a:cubicBezTo>
                        <a:pt x="18" y="12"/>
                        <a:pt x="18" y="12"/>
                        <a:pt x="19" y="12"/>
                      </a:cubicBezTo>
                      <a:cubicBezTo>
                        <a:pt x="17" y="12"/>
                        <a:pt x="16" y="13"/>
                        <a:pt x="15" y="13"/>
                      </a:cubicBezTo>
                      <a:cubicBezTo>
                        <a:pt x="10" y="14"/>
                        <a:pt x="6" y="15"/>
                        <a:pt x="2" y="16"/>
                      </a:cubicBezTo>
                      <a:cubicBezTo>
                        <a:pt x="2" y="16"/>
                        <a:pt x="1" y="15"/>
                        <a:pt x="1" y="15"/>
                      </a:cubicBezTo>
                      <a:cubicBezTo>
                        <a:pt x="0" y="5"/>
                        <a:pt x="15" y="0"/>
                        <a:pt x="18" y="1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410"/>
                <p:cNvSpPr>
                  <a:spLocks/>
                </p:cNvSpPr>
                <p:nvPr/>
              </p:nvSpPr>
              <p:spPr bwMode="auto">
                <a:xfrm>
                  <a:off x="3992" y="703"/>
                  <a:ext cx="42" cy="35"/>
                </a:xfrm>
                <a:custGeom>
                  <a:avLst/>
                  <a:gdLst>
                    <a:gd name="T0" fmla="*/ 18 w 18"/>
                    <a:gd name="T1" fmla="*/ 1 h 15"/>
                    <a:gd name="T2" fmla="*/ 17 w 18"/>
                    <a:gd name="T3" fmla="*/ 1 h 15"/>
                    <a:gd name="T4" fmla="*/ 17 w 18"/>
                    <a:gd name="T5" fmla="*/ 2 h 15"/>
                    <a:gd name="T6" fmla="*/ 15 w 18"/>
                    <a:gd name="T7" fmla="*/ 14 h 15"/>
                    <a:gd name="T8" fmla="*/ 8 w 18"/>
                    <a:gd name="T9" fmla="*/ 14 h 15"/>
                    <a:gd name="T10" fmla="*/ 5 w 18"/>
                    <a:gd name="T11" fmla="*/ 15 h 15"/>
                    <a:gd name="T12" fmla="*/ 0 w 18"/>
                    <a:gd name="T13" fmla="*/ 2 h 15"/>
                    <a:gd name="T14" fmla="*/ 1 w 18"/>
                    <a:gd name="T15" fmla="*/ 2 h 15"/>
                    <a:gd name="T16" fmla="*/ 18 w 18"/>
                    <a:gd name="T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
                      <a:moveTo>
                        <a:pt x="18" y="1"/>
                      </a:moveTo>
                      <a:cubicBezTo>
                        <a:pt x="17" y="1"/>
                        <a:pt x="17" y="1"/>
                        <a:pt x="17" y="1"/>
                      </a:cubicBezTo>
                      <a:cubicBezTo>
                        <a:pt x="17" y="1"/>
                        <a:pt x="17" y="2"/>
                        <a:pt x="17" y="2"/>
                      </a:cubicBezTo>
                      <a:cubicBezTo>
                        <a:pt x="16" y="6"/>
                        <a:pt x="16" y="10"/>
                        <a:pt x="15" y="14"/>
                      </a:cubicBezTo>
                      <a:cubicBezTo>
                        <a:pt x="12" y="14"/>
                        <a:pt x="10" y="14"/>
                        <a:pt x="8" y="14"/>
                      </a:cubicBezTo>
                      <a:cubicBezTo>
                        <a:pt x="7" y="14"/>
                        <a:pt x="6" y="15"/>
                        <a:pt x="5" y="15"/>
                      </a:cubicBezTo>
                      <a:cubicBezTo>
                        <a:pt x="4" y="10"/>
                        <a:pt x="2" y="6"/>
                        <a:pt x="0" y="2"/>
                      </a:cubicBezTo>
                      <a:cubicBezTo>
                        <a:pt x="1" y="2"/>
                        <a:pt x="1" y="2"/>
                        <a:pt x="1" y="2"/>
                      </a:cubicBezTo>
                      <a:cubicBezTo>
                        <a:pt x="6" y="1"/>
                        <a:pt x="12" y="0"/>
                        <a:pt x="18"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411"/>
                <p:cNvSpPr>
                  <a:spLocks/>
                </p:cNvSpPr>
                <p:nvPr/>
              </p:nvSpPr>
              <p:spPr bwMode="auto">
                <a:xfrm>
                  <a:off x="3949" y="958"/>
                  <a:ext cx="24" cy="26"/>
                </a:xfrm>
                <a:custGeom>
                  <a:avLst/>
                  <a:gdLst>
                    <a:gd name="T0" fmla="*/ 9 w 10"/>
                    <a:gd name="T1" fmla="*/ 2 h 11"/>
                    <a:gd name="T2" fmla="*/ 9 w 10"/>
                    <a:gd name="T3" fmla="*/ 8 h 11"/>
                    <a:gd name="T4" fmla="*/ 4 w 10"/>
                    <a:gd name="T5" fmla="*/ 10 h 11"/>
                    <a:gd name="T6" fmla="*/ 0 w 10"/>
                    <a:gd name="T7" fmla="*/ 6 h 11"/>
                    <a:gd name="T8" fmla="*/ 3 w 10"/>
                    <a:gd name="T9" fmla="*/ 2 h 11"/>
                    <a:gd name="T10" fmla="*/ 6 w 10"/>
                    <a:gd name="T11" fmla="*/ 1 h 11"/>
                    <a:gd name="T12" fmla="*/ 9 w 1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9" y="2"/>
                      </a:moveTo>
                      <a:cubicBezTo>
                        <a:pt x="10" y="3"/>
                        <a:pt x="10" y="6"/>
                        <a:pt x="9" y="8"/>
                      </a:cubicBezTo>
                      <a:cubicBezTo>
                        <a:pt x="8" y="10"/>
                        <a:pt x="6" y="11"/>
                        <a:pt x="4" y="10"/>
                      </a:cubicBezTo>
                      <a:cubicBezTo>
                        <a:pt x="2" y="10"/>
                        <a:pt x="0" y="8"/>
                        <a:pt x="0" y="6"/>
                      </a:cubicBezTo>
                      <a:cubicBezTo>
                        <a:pt x="0" y="4"/>
                        <a:pt x="1" y="3"/>
                        <a:pt x="3" y="2"/>
                      </a:cubicBezTo>
                      <a:cubicBezTo>
                        <a:pt x="3" y="2"/>
                        <a:pt x="5" y="1"/>
                        <a:pt x="6" y="1"/>
                      </a:cubicBezTo>
                      <a:cubicBezTo>
                        <a:pt x="7" y="0"/>
                        <a:pt x="8" y="1"/>
                        <a:pt x="9"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412"/>
                <p:cNvSpPr>
                  <a:spLocks/>
                </p:cNvSpPr>
                <p:nvPr/>
              </p:nvSpPr>
              <p:spPr bwMode="auto">
                <a:xfrm>
                  <a:off x="3895" y="1124"/>
                  <a:ext cx="37" cy="40"/>
                </a:xfrm>
                <a:custGeom>
                  <a:avLst/>
                  <a:gdLst>
                    <a:gd name="T0" fmla="*/ 16 w 16"/>
                    <a:gd name="T1" fmla="*/ 8 h 17"/>
                    <a:gd name="T2" fmla="*/ 12 w 16"/>
                    <a:gd name="T3" fmla="*/ 13 h 17"/>
                    <a:gd name="T4" fmla="*/ 8 w 16"/>
                    <a:gd name="T5" fmla="*/ 17 h 17"/>
                    <a:gd name="T6" fmla="*/ 0 w 16"/>
                    <a:gd name="T7" fmla="*/ 11 h 17"/>
                    <a:gd name="T8" fmla="*/ 2 w 16"/>
                    <a:gd name="T9" fmla="*/ 7 h 17"/>
                    <a:gd name="T10" fmla="*/ 5 w 16"/>
                    <a:gd name="T11" fmla="*/ 0 h 17"/>
                    <a:gd name="T12" fmla="*/ 16 w 16"/>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16" h="17">
                      <a:moveTo>
                        <a:pt x="16" y="8"/>
                      </a:moveTo>
                      <a:cubicBezTo>
                        <a:pt x="14" y="9"/>
                        <a:pt x="13" y="11"/>
                        <a:pt x="12" y="13"/>
                      </a:cubicBezTo>
                      <a:cubicBezTo>
                        <a:pt x="11" y="14"/>
                        <a:pt x="9" y="16"/>
                        <a:pt x="8" y="17"/>
                      </a:cubicBezTo>
                      <a:cubicBezTo>
                        <a:pt x="6" y="15"/>
                        <a:pt x="3" y="13"/>
                        <a:pt x="0" y="11"/>
                      </a:cubicBezTo>
                      <a:cubicBezTo>
                        <a:pt x="1" y="9"/>
                        <a:pt x="2" y="8"/>
                        <a:pt x="2" y="7"/>
                      </a:cubicBezTo>
                      <a:cubicBezTo>
                        <a:pt x="3" y="5"/>
                        <a:pt x="5" y="3"/>
                        <a:pt x="5" y="0"/>
                      </a:cubicBezTo>
                      <a:cubicBezTo>
                        <a:pt x="9" y="3"/>
                        <a:pt x="13" y="5"/>
                        <a:pt x="16"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413"/>
                <p:cNvSpPr>
                  <a:spLocks/>
                </p:cNvSpPr>
                <p:nvPr/>
              </p:nvSpPr>
              <p:spPr bwMode="auto">
                <a:xfrm>
                  <a:off x="3634" y="2264"/>
                  <a:ext cx="35" cy="36"/>
                </a:xfrm>
                <a:custGeom>
                  <a:avLst/>
                  <a:gdLst>
                    <a:gd name="T0" fmla="*/ 15 w 15"/>
                    <a:gd name="T1" fmla="*/ 9 h 15"/>
                    <a:gd name="T2" fmla="*/ 6 w 15"/>
                    <a:gd name="T3" fmla="*/ 14 h 15"/>
                    <a:gd name="T4" fmla="*/ 0 w 15"/>
                    <a:gd name="T5" fmla="*/ 9 h 15"/>
                    <a:gd name="T6" fmla="*/ 0 w 15"/>
                    <a:gd name="T7" fmla="*/ 5 h 15"/>
                    <a:gd name="T8" fmla="*/ 5 w 15"/>
                    <a:gd name="T9" fmla="*/ 0 h 15"/>
                    <a:gd name="T10" fmla="*/ 8 w 15"/>
                    <a:gd name="T11" fmla="*/ 3 h 15"/>
                    <a:gd name="T12" fmla="*/ 15 w 15"/>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9"/>
                      </a:moveTo>
                      <a:cubicBezTo>
                        <a:pt x="13" y="12"/>
                        <a:pt x="9" y="15"/>
                        <a:pt x="6" y="14"/>
                      </a:cubicBezTo>
                      <a:cubicBezTo>
                        <a:pt x="0" y="9"/>
                        <a:pt x="0" y="9"/>
                        <a:pt x="0" y="9"/>
                      </a:cubicBezTo>
                      <a:cubicBezTo>
                        <a:pt x="0" y="8"/>
                        <a:pt x="0" y="6"/>
                        <a:pt x="0" y="5"/>
                      </a:cubicBezTo>
                      <a:cubicBezTo>
                        <a:pt x="1" y="3"/>
                        <a:pt x="3" y="1"/>
                        <a:pt x="5" y="0"/>
                      </a:cubicBezTo>
                      <a:cubicBezTo>
                        <a:pt x="6" y="1"/>
                        <a:pt x="7" y="2"/>
                        <a:pt x="8" y="3"/>
                      </a:cubicBezTo>
                      <a:cubicBezTo>
                        <a:pt x="11" y="5"/>
                        <a:pt x="13" y="7"/>
                        <a:pt x="15"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414"/>
                <p:cNvSpPr>
                  <a:spLocks/>
                </p:cNvSpPr>
                <p:nvPr/>
              </p:nvSpPr>
              <p:spPr bwMode="auto">
                <a:xfrm>
                  <a:off x="3541" y="2075"/>
                  <a:ext cx="152" cy="85"/>
                </a:xfrm>
                <a:custGeom>
                  <a:avLst/>
                  <a:gdLst>
                    <a:gd name="T0" fmla="*/ 64 w 64"/>
                    <a:gd name="T1" fmla="*/ 23 h 36"/>
                    <a:gd name="T2" fmla="*/ 64 w 64"/>
                    <a:gd name="T3" fmla="*/ 23 h 36"/>
                    <a:gd name="T4" fmla="*/ 26 w 64"/>
                    <a:gd name="T5" fmla="*/ 36 h 36"/>
                    <a:gd name="T6" fmla="*/ 26 w 64"/>
                    <a:gd name="T7" fmla="*/ 36 h 36"/>
                    <a:gd name="T8" fmla="*/ 8 w 64"/>
                    <a:gd name="T9" fmla="*/ 26 h 36"/>
                    <a:gd name="T10" fmla="*/ 0 w 64"/>
                    <a:gd name="T11" fmla="*/ 10 h 36"/>
                    <a:gd name="T12" fmla="*/ 0 w 64"/>
                    <a:gd name="T13" fmla="*/ 10 h 36"/>
                    <a:gd name="T14" fmla="*/ 33 w 64"/>
                    <a:gd name="T15" fmla="*/ 0 h 36"/>
                    <a:gd name="T16" fmla="*/ 64 w 64"/>
                    <a:gd name="T1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23"/>
                      </a:moveTo>
                      <a:cubicBezTo>
                        <a:pt x="64" y="23"/>
                        <a:pt x="64" y="23"/>
                        <a:pt x="64" y="23"/>
                      </a:cubicBezTo>
                      <a:cubicBezTo>
                        <a:pt x="52" y="30"/>
                        <a:pt x="39" y="33"/>
                        <a:pt x="26" y="36"/>
                      </a:cubicBezTo>
                      <a:cubicBezTo>
                        <a:pt x="26" y="36"/>
                        <a:pt x="26" y="36"/>
                        <a:pt x="26" y="36"/>
                      </a:cubicBezTo>
                      <a:cubicBezTo>
                        <a:pt x="20" y="32"/>
                        <a:pt x="13" y="31"/>
                        <a:pt x="8" y="26"/>
                      </a:cubicBezTo>
                      <a:cubicBezTo>
                        <a:pt x="3" y="22"/>
                        <a:pt x="0" y="16"/>
                        <a:pt x="0" y="10"/>
                      </a:cubicBezTo>
                      <a:cubicBezTo>
                        <a:pt x="0" y="10"/>
                        <a:pt x="0" y="10"/>
                        <a:pt x="0" y="10"/>
                      </a:cubicBezTo>
                      <a:cubicBezTo>
                        <a:pt x="12" y="15"/>
                        <a:pt x="25" y="10"/>
                        <a:pt x="33" y="0"/>
                      </a:cubicBezTo>
                      <a:cubicBezTo>
                        <a:pt x="37" y="13"/>
                        <a:pt x="50" y="24"/>
                        <a:pt x="64"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415"/>
                <p:cNvSpPr>
                  <a:spLocks/>
                </p:cNvSpPr>
                <p:nvPr/>
              </p:nvSpPr>
              <p:spPr bwMode="auto">
                <a:xfrm>
                  <a:off x="3800" y="1559"/>
                  <a:ext cx="21" cy="28"/>
                </a:xfrm>
                <a:custGeom>
                  <a:avLst/>
                  <a:gdLst>
                    <a:gd name="T0" fmla="*/ 8 w 9"/>
                    <a:gd name="T1" fmla="*/ 7 h 12"/>
                    <a:gd name="T2" fmla="*/ 6 w 9"/>
                    <a:gd name="T3" fmla="*/ 10 h 12"/>
                    <a:gd name="T4" fmla="*/ 2 w 9"/>
                    <a:gd name="T5" fmla="*/ 11 h 12"/>
                    <a:gd name="T6" fmla="*/ 1 w 9"/>
                    <a:gd name="T7" fmla="*/ 8 h 12"/>
                    <a:gd name="T8" fmla="*/ 1 w 9"/>
                    <a:gd name="T9" fmla="*/ 4 h 12"/>
                    <a:gd name="T10" fmla="*/ 2 w 9"/>
                    <a:gd name="T11" fmla="*/ 2 h 12"/>
                    <a:gd name="T12" fmla="*/ 4 w 9"/>
                    <a:gd name="T13" fmla="*/ 1 h 12"/>
                    <a:gd name="T14" fmla="*/ 5 w 9"/>
                    <a:gd name="T15" fmla="*/ 2 h 12"/>
                    <a:gd name="T16" fmla="*/ 5 w 9"/>
                    <a:gd name="T17" fmla="*/ 2 h 12"/>
                    <a:gd name="T18" fmla="*/ 8 w 9"/>
                    <a:gd name="T1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2">
                      <a:moveTo>
                        <a:pt x="8" y="7"/>
                      </a:moveTo>
                      <a:cubicBezTo>
                        <a:pt x="8" y="8"/>
                        <a:pt x="7" y="9"/>
                        <a:pt x="6" y="10"/>
                      </a:cubicBezTo>
                      <a:cubicBezTo>
                        <a:pt x="5" y="11"/>
                        <a:pt x="4" y="12"/>
                        <a:pt x="2" y="11"/>
                      </a:cubicBezTo>
                      <a:cubicBezTo>
                        <a:pt x="2" y="10"/>
                        <a:pt x="1" y="9"/>
                        <a:pt x="1" y="8"/>
                      </a:cubicBezTo>
                      <a:cubicBezTo>
                        <a:pt x="0" y="7"/>
                        <a:pt x="0" y="5"/>
                        <a:pt x="1" y="4"/>
                      </a:cubicBezTo>
                      <a:cubicBezTo>
                        <a:pt x="1" y="3"/>
                        <a:pt x="1" y="3"/>
                        <a:pt x="2" y="2"/>
                      </a:cubicBezTo>
                      <a:cubicBezTo>
                        <a:pt x="2" y="1"/>
                        <a:pt x="3" y="1"/>
                        <a:pt x="4" y="1"/>
                      </a:cubicBezTo>
                      <a:cubicBezTo>
                        <a:pt x="5" y="0"/>
                        <a:pt x="6" y="1"/>
                        <a:pt x="5" y="2"/>
                      </a:cubicBezTo>
                      <a:cubicBezTo>
                        <a:pt x="5" y="2"/>
                        <a:pt x="5" y="2"/>
                        <a:pt x="5" y="2"/>
                      </a:cubicBezTo>
                      <a:cubicBezTo>
                        <a:pt x="7" y="2"/>
                        <a:pt x="9" y="4"/>
                        <a:pt x="8" y="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416"/>
                <p:cNvSpPr>
                  <a:spLocks noEditPoints="1"/>
                </p:cNvSpPr>
                <p:nvPr/>
              </p:nvSpPr>
              <p:spPr bwMode="auto">
                <a:xfrm>
                  <a:off x="3665" y="230"/>
                  <a:ext cx="412" cy="345"/>
                </a:xfrm>
                <a:custGeom>
                  <a:avLst/>
                  <a:gdLst>
                    <a:gd name="T0" fmla="*/ 162 w 174"/>
                    <a:gd name="T1" fmla="*/ 145 h 146"/>
                    <a:gd name="T2" fmla="*/ 155 w 174"/>
                    <a:gd name="T3" fmla="*/ 144 h 146"/>
                    <a:gd name="T4" fmla="*/ 145 w 174"/>
                    <a:gd name="T5" fmla="*/ 117 h 146"/>
                    <a:gd name="T6" fmla="*/ 120 w 174"/>
                    <a:gd name="T7" fmla="*/ 134 h 146"/>
                    <a:gd name="T8" fmla="*/ 95 w 174"/>
                    <a:gd name="T9" fmla="*/ 106 h 146"/>
                    <a:gd name="T10" fmla="*/ 69 w 174"/>
                    <a:gd name="T11" fmla="*/ 130 h 146"/>
                    <a:gd name="T12" fmla="*/ 64 w 174"/>
                    <a:gd name="T13" fmla="*/ 130 h 146"/>
                    <a:gd name="T14" fmla="*/ 64 w 174"/>
                    <a:gd name="T15" fmla="*/ 129 h 146"/>
                    <a:gd name="T16" fmla="*/ 64 w 174"/>
                    <a:gd name="T17" fmla="*/ 128 h 146"/>
                    <a:gd name="T18" fmla="*/ 37 w 174"/>
                    <a:gd name="T19" fmla="*/ 106 h 146"/>
                    <a:gd name="T20" fmla="*/ 13 w 174"/>
                    <a:gd name="T21" fmla="*/ 133 h 146"/>
                    <a:gd name="T22" fmla="*/ 85 w 174"/>
                    <a:gd name="T23" fmla="*/ 2 h 146"/>
                    <a:gd name="T24" fmla="*/ 126 w 174"/>
                    <a:gd name="T25" fmla="*/ 38 h 146"/>
                    <a:gd name="T26" fmla="*/ 162 w 174"/>
                    <a:gd name="T27" fmla="*/ 128 h 146"/>
                    <a:gd name="T28" fmla="*/ 153 w 174"/>
                    <a:gd name="T29" fmla="*/ 99 h 146"/>
                    <a:gd name="T30" fmla="*/ 148 w 174"/>
                    <a:gd name="T31" fmla="*/ 112 h 146"/>
                    <a:gd name="T32" fmla="*/ 162 w 174"/>
                    <a:gd name="T33" fmla="*/ 128 h 146"/>
                    <a:gd name="T34" fmla="*/ 161 w 174"/>
                    <a:gd name="T35" fmla="*/ 89 h 146"/>
                    <a:gd name="T36" fmla="*/ 150 w 174"/>
                    <a:gd name="T37" fmla="*/ 66 h 146"/>
                    <a:gd name="T38" fmla="*/ 121 w 174"/>
                    <a:gd name="T39" fmla="*/ 83 h 146"/>
                    <a:gd name="T40" fmla="*/ 143 w 174"/>
                    <a:gd name="T41" fmla="*/ 112 h 146"/>
                    <a:gd name="T42" fmla="*/ 124 w 174"/>
                    <a:gd name="T43" fmla="*/ 88 h 146"/>
                    <a:gd name="T44" fmla="*/ 96 w 174"/>
                    <a:gd name="T45" fmla="*/ 101 h 146"/>
                    <a:gd name="T46" fmla="*/ 122 w 174"/>
                    <a:gd name="T47" fmla="*/ 125 h 146"/>
                    <a:gd name="T48" fmla="*/ 146 w 174"/>
                    <a:gd name="T49" fmla="*/ 61 h 146"/>
                    <a:gd name="T50" fmla="*/ 118 w 174"/>
                    <a:gd name="T51" fmla="*/ 41 h 146"/>
                    <a:gd name="T52" fmla="*/ 94 w 174"/>
                    <a:gd name="T53" fmla="*/ 60 h 146"/>
                    <a:gd name="T54" fmla="*/ 146 w 174"/>
                    <a:gd name="T55" fmla="*/ 61 h 146"/>
                    <a:gd name="T56" fmla="*/ 115 w 174"/>
                    <a:gd name="T57" fmla="*/ 83 h 146"/>
                    <a:gd name="T58" fmla="*/ 70 w 174"/>
                    <a:gd name="T59" fmla="*/ 81 h 146"/>
                    <a:gd name="T60" fmla="*/ 94 w 174"/>
                    <a:gd name="T61" fmla="*/ 95 h 146"/>
                    <a:gd name="T62" fmla="*/ 91 w 174"/>
                    <a:gd name="T63" fmla="*/ 54 h 146"/>
                    <a:gd name="T64" fmla="*/ 88 w 174"/>
                    <a:gd name="T65" fmla="*/ 9 h 146"/>
                    <a:gd name="T66" fmla="*/ 72 w 174"/>
                    <a:gd name="T67" fmla="*/ 39 h 146"/>
                    <a:gd name="T68" fmla="*/ 68 w 174"/>
                    <a:gd name="T69" fmla="*/ 117 h 146"/>
                    <a:gd name="T70" fmla="*/ 69 w 174"/>
                    <a:gd name="T71" fmla="*/ 86 h 146"/>
                    <a:gd name="T72" fmla="*/ 68 w 174"/>
                    <a:gd name="T73" fmla="*/ 117 h 146"/>
                    <a:gd name="T74" fmla="*/ 75 w 174"/>
                    <a:gd name="T75" fmla="*/ 46 h 146"/>
                    <a:gd name="T76" fmla="*/ 53 w 174"/>
                    <a:gd name="T77" fmla="*/ 43 h 146"/>
                    <a:gd name="T78" fmla="*/ 34 w 174"/>
                    <a:gd name="T79" fmla="*/ 58 h 146"/>
                    <a:gd name="T80" fmla="*/ 88 w 174"/>
                    <a:gd name="T81" fmla="*/ 60 h 146"/>
                    <a:gd name="T82" fmla="*/ 64 w 174"/>
                    <a:gd name="T83" fmla="*/ 81 h 146"/>
                    <a:gd name="T84" fmla="*/ 29 w 174"/>
                    <a:gd name="T85" fmla="*/ 63 h 146"/>
                    <a:gd name="T86" fmla="*/ 42 w 174"/>
                    <a:gd name="T87" fmla="*/ 96 h 146"/>
                    <a:gd name="T88" fmla="*/ 39 w 174"/>
                    <a:gd name="T89" fmla="*/ 101 h 146"/>
                    <a:gd name="T90" fmla="*/ 14 w 174"/>
                    <a:gd name="T91" fmla="*/ 87 h 146"/>
                    <a:gd name="T92" fmla="*/ 14 w 174"/>
                    <a:gd name="T93" fmla="*/ 12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4" h="146">
                      <a:moveTo>
                        <a:pt x="158" y="68"/>
                      </a:moveTo>
                      <a:cubicBezTo>
                        <a:pt x="172" y="91"/>
                        <a:pt x="174" y="121"/>
                        <a:pt x="162" y="145"/>
                      </a:cubicBezTo>
                      <a:cubicBezTo>
                        <a:pt x="162" y="145"/>
                        <a:pt x="161" y="146"/>
                        <a:pt x="161" y="146"/>
                      </a:cubicBezTo>
                      <a:cubicBezTo>
                        <a:pt x="159" y="145"/>
                        <a:pt x="157" y="145"/>
                        <a:pt x="155" y="144"/>
                      </a:cubicBezTo>
                      <a:cubicBezTo>
                        <a:pt x="155" y="144"/>
                        <a:pt x="155" y="144"/>
                        <a:pt x="155" y="144"/>
                      </a:cubicBezTo>
                      <a:cubicBezTo>
                        <a:pt x="158" y="134"/>
                        <a:pt x="161" y="116"/>
                        <a:pt x="145" y="117"/>
                      </a:cubicBezTo>
                      <a:cubicBezTo>
                        <a:pt x="135" y="118"/>
                        <a:pt x="127" y="125"/>
                        <a:pt x="122" y="133"/>
                      </a:cubicBezTo>
                      <a:cubicBezTo>
                        <a:pt x="122" y="134"/>
                        <a:pt x="121" y="135"/>
                        <a:pt x="120" y="134"/>
                      </a:cubicBezTo>
                      <a:cubicBezTo>
                        <a:pt x="119" y="134"/>
                        <a:pt x="118" y="133"/>
                        <a:pt x="118" y="132"/>
                      </a:cubicBezTo>
                      <a:cubicBezTo>
                        <a:pt x="118" y="119"/>
                        <a:pt x="108" y="107"/>
                        <a:pt x="95" y="106"/>
                      </a:cubicBezTo>
                      <a:cubicBezTo>
                        <a:pt x="83" y="106"/>
                        <a:pt x="72" y="115"/>
                        <a:pt x="69" y="127"/>
                      </a:cubicBezTo>
                      <a:cubicBezTo>
                        <a:pt x="69" y="128"/>
                        <a:pt x="69" y="129"/>
                        <a:pt x="69" y="130"/>
                      </a:cubicBezTo>
                      <a:cubicBezTo>
                        <a:pt x="69" y="130"/>
                        <a:pt x="69" y="130"/>
                        <a:pt x="69" y="130"/>
                      </a:cubicBezTo>
                      <a:cubicBezTo>
                        <a:pt x="67" y="130"/>
                        <a:pt x="66" y="130"/>
                        <a:pt x="64" y="130"/>
                      </a:cubicBezTo>
                      <a:cubicBezTo>
                        <a:pt x="64" y="130"/>
                        <a:pt x="64" y="130"/>
                        <a:pt x="64" y="129"/>
                      </a:cubicBezTo>
                      <a:cubicBezTo>
                        <a:pt x="64" y="129"/>
                        <a:pt x="64" y="129"/>
                        <a:pt x="64" y="129"/>
                      </a:cubicBezTo>
                      <a:cubicBezTo>
                        <a:pt x="64" y="129"/>
                        <a:pt x="64" y="129"/>
                        <a:pt x="64" y="129"/>
                      </a:cubicBezTo>
                      <a:cubicBezTo>
                        <a:pt x="64" y="129"/>
                        <a:pt x="64" y="129"/>
                        <a:pt x="64" y="128"/>
                      </a:cubicBezTo>
                      <a:cubicBezTo>
                        <a:pt x="64" y="128"/>
                        <a:pt x="64" y="127"/>
                        <a:pt x="64" y="127"/>
                      </a:cubicBezTo>
                      <a:cubicBezTo>
                        <a:pt x="66" y="112"/>
                        <a:pt x="50" y="103"/>
                        <a:pt x="37" y="106"/>
                      </a:cubicBezTo>
                      <a:cubicBezTo>
                        <a:pt x="25" y="109"/>
                        <a:pt x="18" y="121"/>
                        <a:pt x="18" y="133"/>
                      </a:cubicBezTo>
                      <a:cubicBezTo>
                        <a:pt x="16" y="133"/>
                        <a:pt x="15" y="133"/>
                        <a:pt x="13" y="133"/>
                      </a:cubicBezTo>
                      <a:cubicBezTo>
                        <a:pt x="0" y="108"/>
                        <a:pt x="7" y="77"/>
                        <a:pt x="27" y="58"/>
                      </a:cubicBezTo>
                      <a:cubicBezTo>
                        <a:pt x="46" y="39"/>
                        <a:pt x="75" y="28"/>
                        <a:pt x="85" y="2"/>
                      </a:cubicBezTo>
                      <a:cubicBezTo>
                        <a:pt x="86" y="0"/>
                        <a:pt x="89" y="1"/>
                        <a:pt x="90" y="2"/>
                      </a:cubicBezTo>
                      <a:cubicBezTo>
                        <a:pt x="97" y="19"/>
                        <a:pt x="112" y="29"/>
                        <a:pt x="126" y="38"/>
                      </a:cubicBezTo>
                      <a:cubicBezTo>
                        <a:pt x="139" y="47"/>
                        <a:pt x="150" y="55"/>
                        <a:pt x="158" y="68"/>
                      </a:cubicBezTo>
                      <a:close/>
                      <a:moveTo>
                        <a:pt x="162" y="128"/>
                      </a:moveTo>
                      <a:cubicBezTo>
                        <a:pt x="165" y="117"/>
                        <a:pt x="165" y="104"/>
                        <a:pt x="162" y="93"/>
                      </a:cubicBezTo>
                      <a:cubicBezTo>
                        <a:pt x="159" y="95"/>
                        <a:pt x="156" y="96"/>
                        <a:pt x="153" y="99"/>
                      </a:cubicBezTo>
                      <a:cubicBezTo>
                        <a:pt x="150" y="103"/>
                        <a:pt x="148" y="107"/>
                        <a:pt x="148" y="112"/>
                      </a:cubicBezTo>
                      <a:cubicBezTo>
                        <a:pt x="148" y="112"/>
                        <a:pt x="148" y="112"/>
                        <a:pt x="148" y="112"/>
                      </a:cubicBezTo>
                      <a:cubicBezTo>
                        <a:pt x="148" y="112"/>
                        <a:pt x="149" y="112"/>
                        <a:pt x="150" y="112"/>
                      </a:cubicBezTo>
                      <a:cubicBezTo>
                        <a:pt x="159" y="114"/>
                        <a:pt x="162" y="120"/>
                        <a:pt x="162" y="128"/>
                      </a:cubicBezTo>
                      <a:close/>
                      <a:moveTo>
                        <a:pt x="145" y="103"/>
                      </a:moveTo>
                      <a:cubicBezTo>
                        <a:pt x="148" y="96"/>
                        <a:pt x="154" y="89"/>
                        <a:pt x="161" y="89"/>
                      </a:cubicBezTo>
                      <a:cubicBezTo>
                        <a:pt x="159" y="81"/>
                        <a:pt x="155" y="73"/>
                        <a:pt x="150" y="66"/>
                      </a:cubicBezTo>
                      <a:cubicBezTo>
                        <a:pt x="150" y="66"/>
                        <a:pt x="150" y="66"/>
                        <a:pt x="150" y="66"/>
                      </a:cubicBezTo>
                      <a:cubicBezTo>
                        <a:pt x="137" y="65"/>
                        <a:pt x="125" y="71"/>
                        <a:pt x="119" y="83"/>
                      </a:cubicBezTo>
                      <a:cubicBezTo>
                        <a:pt x="120" y="83"/>
                        <a:pt x="120" y="83"/>
                        <a:pt x="121" y="83"/>
                      </a:cubicBezTo>
                      <a:cubicBezTo>
                        <a:pt x="133" y="83"/>
                        <a:pt x="141" y="92"/>
                        <a:pt x="145" y="103"/>
                      </a:cubicBezTo>
                      <a:close/>
                      <a:moveTo>
                        <a:pt x="143" y="112"/>
                      </a:moveTo>
                      <a:cubicBezTo>
                        <a:pt x="143" y="112"/>
                        <a:pt x="143" y="112"/>
                        <a:pt x="143" y="112"/>
                      </a:cubicBezTo>
                      <a:cubicBezTo>
                        <a:pt x="140" y="102"/>
                        <a:pt x="135" y="90"/>
                        <a:pt x="124" y="88"/>
                      </a:cubicBezTo>
                      <a:cubicBezTo>
                        <a:pt x="112" y="85"/>
                        <a:pt x="99" y="88"/>
                        <a:pt x="96" y="100"/>
                      </a:cubicBezTo>
                      <a:cubicBezTo>
                        <a:pt x="96" y="100"/>
                        <a:pt x="96" y="101"/>
                        <a:pt x="96" y="101"/>
                      </a:cubicBezTo>
                      <a:cubicBezTo>
                        <a:pt x="96" y="101"/>
                        <a:pt x="96" y="101"/>
                        <a:pt x="96" y="102"/>
                      </a:cubicBezTo>
                      <a:cubicBezTo>
                        <a:pt x="109" y="103"/>
                        <a:pt x="119" y="113"/>
                        <a:pt x="122" y="125"/>
                      </a:cubicBezTo>
                      <a:cubicBezTo>
                        <a:pt x="127" y="118"/>
                        <a:pt x="135" y="113"/>
                        <a:pt x="143" y="112"/>
                      </a:cubicBezTo>
                      <a:close/>
                      <a:moveTo>
                        <a:pt x="146" y="61"/>
                      </a:moveTo>
                      <a:cubicBezTo>
                        <a:pt x="139" y="53"/>
                        <a:pt x="129" y="46"/>
                        <a:pt x="120" y="40"/>
                      </a:cubicBezTo>
                      <a:cubicBezTo>
                        <a:pt x="119" y="40"/>
                        <a:pt x="119" y="41"/>
                        <a:pt x="118" y="41"/>
                      </a:cubicBezTo>
                      <a:cubicBezTo>
                        <a:pt x="107" y="44"/>
                        <a:pt x="98" y="49"/>
                        <a:pt x="93" y="60"/>
                      </a:cubicBezTo>
                      <a:cubicBezTo>
                        <a:pt x="94" y="60"/>
                        <a:pt x="94" y="60"/>
                        <a:pt x="94" y="60"/>
                      </a:cubicBezTo>
                      <a:cubicBezTo>
                        <a:pt x="105" y="60"/>
                        <a:pt x="114" y="67"/>
                        <a:pt x="118" y="76"/>
                      </a:cubicBezTo>
                      <a:cubicBezTo>
                        <a:pt x="124" y="67"/>
                        <a:pt x="135" y="61"/>
                        <a:pt x="146" y="61"/>
                      </a:cubicBezTo>
                      <a:close/>
                      <a:moveTo>
                        <a:pt x="115" y="83"/>
                      </a:moveTo>
                      <a:cubicBezTo>
                        <a:pt x="115" y="83"/>
                        <a:pt x="115" y="83"/>
                        <a:pt x="115" y="83"/>
                      </a:cubicBezTo>
                      <a:cubicBezTo>
                        <a:pt x="113" y="72"/>
                        <a:pt x="104" y="64"/>
                        <a:pt x="93" y="65"/>
                      </a:cubicBezTo>
                      <a:cubicBezTo>
                        <a:pt x="83" y="65"/>
                        <a:pt x="75" y="73"/>
                        <a:pt x="70" y="81"/>
                      </a:cubicBezTo>
                      <a:cubicBezTo>
                        <a:pt x="70" y="81"/>
                        <a:pt x="70" y="81"/>
                        <a:pt x="70" y="81"/>
                      </a:cubicBezTo>
                      <a:cubicBezTo>
                        <a:pt x="80" y="81"/>
                        <a:pt x="89" y="87"/>
                        <a:pt x="94" y="95"/>
                      </a:cubicBezTo>
                      <a:cubicBezTo>
                        <a:pt x="96" y="87"/>
                        <a:pt x="105" y="83"/>
                        <a:pt x="115" y="83"/>
                      </a:cubicBezTo>
                      <a:close/>
                      <a:moveTo>
                        <a:pt x="91" y="54"/>
                      </a:moveTo>
                      <a:cubicBezTo>
                        <a:pt x="96" y="45"/>
                        <a:pt x="105" y="38"/>
                        <a:pt x="115" y="37"/>
                      </a:cubicBezTo>
                      <a:cubicBezTo>
                        <a:pt x="104" y="29"/>
                        <a:pt x="94" y="21"/>
                        <a:pt x="88" y="9"/>
                      </a:cubicBezTo>
                      <a:cubicBezTo>
                        <a:pt x="82" y="21"/>
                        <a:pt x="72" y="29"/>
                        <a:pt x="62" y="37"/>
                      </a:cubicBezTo>
                      <a:cubicBezTo>
                        <a:pt x="66" y="37"/>
                        <a:pt x="70" y="38"/>
                        <a:pt x="72" y="39"/>
                      </a:cubicBezTo>
                      <a:cubicBezTo>
                        <a:pt x="80" y="42"/>
                        <a:pt x="86" y="47"/>
                        <a:pt x="91" y="54"/>
                      </a:cubicBezTo>
                      <a:close/>
                      <a:moveTo>
                        <a:pt x="68" y="117"/>
                      </a:moveTo>
                      <a:cubicBezTo>
                        <a:pt x="73" y="109"/>
                        <a:pt x="81" y="102"/>
                        <a:pt x="91" y="101"/>
                      </a:cubicBezTo>
                      <a:cubicBezTo>
                        <a:pt x="88" y="92"/>
                        <a:pt x="79" y="86"/>
                        <a:pt x="69" y="86"/>
                      </a:cubicBezTo>
                      <a:cubicBezTo>
                        <a:pt x="58" y="86"/>
                        <a:pt x="49" y="92"/>
                        <a:pt x="44" y="101"/>
                      </a:cubicBezTo>
                      <a:cubicBezTo>
                        <a:pt x="55" y="101"/>
                        <a:pt x="64" y="107"/>
                        <a:pt x="68" y="117"/>
                      </a:cubicBezTo>
                      <a:close/>
                      <a:moveTo>
                        <a:pt x="88" y="60"/>
                      </a:moveTo>
                      <a:cubicBezTo>
                        <a:pt x="86" y="54"/>
                        <a:pt x="81" y="49"/>
                        <a:pt x="75" y="46"/>
                      </a:cubicBezTo>
                      <a:cubicBezTo>
                        <a:pt x="71" y="43"/>
                        <a:pt x="58" y="37"/>
                        <a:pt x="54" y="43"/>
                      </a:cubicBezTo>
                      <a:cubicBezTo>
                        <a:pt x="54" y="43"/>
                        <a:pt x="54" y="43"/>
                        <a:pt x="53" y="43"/>
                      </a:cubicBezTo>
                      <a:cubicBezTo>
                        <a:pt x="48" y="47"/>
                        <a:pt x="42" y="51"/>
                        <a:pt x="37" y="55"/>
                      </a:cubicBezTo>
                      <a:cubicBezTo>
                        <a:pt x="36" y="56"/>
                        <a:pt x="35" y="57"/>
                        <a:pt x="34" y="58"/>
                      </a:cubicBezTo>
                      <a:cubicBezTo>
                        <a:pt x="47" y="55"/>
                        <a:pt x="62" y="63"/>
                        <a:pt x="67" y="75"/>
                      </a:cubicBezTo>
                      <a:cubicBezTo>
                        <a:pt x="72" y="68"/>
                        <a:pt x="80" y="62"/>
                        <a:pt x="88" y="60"/>
                      </a:cubicBezTo>
                      <a:close/>
                      <a:moveTo>
                        <a:pt x="42" y="96"/>
                      </a:moveTo>
                      <a:cubicBezTo>
                        <a:pt x="47" y="88"/>
                        <a:pt x="55" y="83"/>
                        <a:pt x="64" y="81"/>
                      </a:cubicBezTo>
                      <a:cubicBezTo>
                        <a:pt x="60" y="65"/>
                        <a:pt x="44" y="59"/>
                        <a:pt x="29" y="63"/>
                      </a:cubicBezTo>
                      <a:cubicBezTo>
                        <a:pt x="29" y="63"/>
                        <a:pt x="29" y="63"/>
                        <a:pt x="29" y="63"/>
                      </a:cubicBezTo>
                      <a:cubicBezTo>
                        <a:pt x="23" y="69"/>
                        <a:pt x="19" y="75"/>
                        <a:pt x="16" y="82"/>
                      </a:cubicBezTo>
                      <a:cubicBezTo>
                        <a:pt x="26" y="77"/>
                        <a:pt x="36" y="86"/>
                        <a:pt x="42" y="96"/>
                      </a:cubicBezTo>
                      <a:close/>
                      <a:moveTo>
                        <a:pt x="39" y="101"/>
                      </a:moveTo>
                      <a:cubicBezTo>
                        <a:pt x="39" y="101"/>
                        <a:pt x="39" y="101"/>
                        <a:pt x="39" y="101"/>
                      </a:cubicBezTo>
                      <a:cubicBezTo>
                        <a:pt x="35" y="92"/>
                        <a:pt x="26" y="80"/>
                        <a:pt x="15" y="87"/>
                      </a:cubicBezTo>
                      <a:cubicBezTo>
                        <a:pt x="15" y="87"/>
                        <a:pt x="15" y="87"/>
                        <a:pt x="14" y="87"/>
                      </a:cubicBezTo>
                      <a:cubicBezTo>
                        <a:pt x="14" y="88"/>
                        <a:pt x="14" y="89"/>
                        <a:pt x="13" y="90"/>
                      </a:cubicBezTo>
                      <a:cubicBezTo>
                        <a:pt x="10" y="102"/>
                        <a:pt x="11" y="114"/>
                        <a:pt x="14" y="125"/>
                      </a:cubicBezTo>
                      <a:cubicBezTo>
                        <a:pt x="16" y="113"/>
                        <a:pt x="27" y="103"/>
                        <a:pt x="39" y="10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417"/>
                <p:cNvSpPr>
                  <a:spLocks/>
                </p:cNvSpPr>
                <p:nvPr/>
              </p:nvSpPr>
              <p:spPr bwMode="auto">
                <a:xfrm>
                  <a:off x="3916" y="1046"/>
                  <a:ext cx="21" cy="23"/>
                </a:xfrm>
                <a:custGeom>
                  <a:avLst/>
                  <a:gdLst>
                    <a:gd name="T0" fmla="*/ 9 w 9"/>
                    <a:gd name="T1" fmla="*/ 5 h 10"/>
                    <a:gd name="T2" fmla="*/ 1 w 9"/>
                    <a:gd name="T3" fmla="*/ 6 h 10"/>
                    <a:gd name="T4" fmla="*/ 2 w 9"/>
                    <a:gd name="T5" fmla="*/ 1 h 10"/>
                    <a:gd name="T6" fmla="*/ 3 w 9"/>
                    <a:gd name="T7" fmla="*/ 1 h 10"/>
                    <a:gd name="T8" fmla="*/ 6 w 9"/>
                    <a:gd name="T9" fmla="*/ 0 h 10"/>
                    <a:gd name="T10" fmla="*/ 9 w 9"/>
                    <a:gd name="T11" fmla="*/ 5 h 10"/>
                  </a:gdLst>
                  <a:ahLst/>
                  <a:cxnLst>
                    <a:cxn ang="0">
                      <a:pos x="T0" y="T1"/>
                    </a:cxn>
                    <a:cxn ang="0">
                      <a:pos x="T2" y="T3"/>
                    </a:cxn>
                    <a:cxn ang="0">
                      <a:pos x="T4" y="T5"/>
                    </a:cxn>
                    <a:cxn ang="0">
                      <a:pos x="T6" y="T7"/>
                    </a:cxn>
                    <a:cxn ang="0">
                      <a:pos x="T8" y="T9"/>
                    </a:cxn>
                    <a:cxn ang="0">
                      <a:pos x="T10" y="T11"/>
                    </a:cxn>
                  </a:cxnLst>
                  <a:rect l="0" t="0" r="r" b="b"/>
                  <a:pathLst>
                    <a:path w="9" h="10">
                      <a:moveTo>
                        <a:pt x="9" y="5"/>
                      </a:moveTo>
                      <a:cubicBezTo>
                        <a:pt x="8" y="8"/>
                        <a:pt x="3" y="10"/>
                        <a:pt x="1" y="6"/>
                      </a:cubicBezTo>
                      <a:cubicBezTo>
                        <a:pt x="0" y="5"/>
                        <a:pt x="0" y="2"/>
                        <a:pt x="2" y="1"/>
                      </a:cubicBezTo>
                      <a:cubicBezTo>
                        <a:pt x="2" y="1"/>
                        <a:pt x="2" y="1"/>
                        <a:pt x="3" y="1"/>
                      </a:cubicBezTo>
                      <a:cubicBezTo>
                        <a:pt x="4" y="0"/>
                        <a:pt x="5" y="0"/>
                        <a:pt x="6" y="0"/>
                      </a:cubicBezTo>
                      <a:cubicBezTo>
                        <a:pt x="8" y="1"/>
                        <a:pt x="9" y="3"/>
                        <a:pt x="9"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418"/>
                <p:cNvSpPr>
                  <a:spLocks/>
                </p:cNvSpPr>
                <p:nvPr/>
              </p:nvSpPr>
              <p:spPr bwMode="auto">
                <a:xfrm>
                  <a:off x="3695" y="1909"/>
                  <a:ext cx="46" cy="33"/>
                </a:xfrm>
                <a:custGeom>
                  <a:avLst/>
                  <a:gdLst>
                    <a:gd name="T0" fmla="*/ 13 w 19"/>
                    <a:gd name="T1" fmla="*/ 0 h 14"/>
                    <a:gd name="T2" fmla="*/ 19 w 19"/>
                    <a:gd name="T3" fmla="*/ 14 h 14"/>
                    <a:gd name="T4" fmla="*/ 0 w 19"/>
                    <a:gd name="T5" fmla="*/ 11 h 14"/>
                    <a:gd name="T6" fmla="*/ 13 w 19"/>
                    <a:gd name="T7" fmla="*/ 0 h 14"/>
                  </a:gdLst>
                  <a:ahLst/>
                  <a:cxnLst>
                    <a:cxn ang="0">
                      <a:pos x="T0" y="T1"/>
                    </a:cxn>
                    <a:cxn ang="0">
                      <a:pos x="T2" y="T3"/>
                    </a:cxn>
                    <a:cxn ang="0">
                      <a:pos x="T4" y="T5"/>
                    </a:cxn>
                    <a:cxn ang="0">
                      <a:pos x="T6" y="T7"/>
                    </a:cxn>
                  </a:cxnLst>
                  <a:rect l="0" t="0" r="r" b="b"/>
                  <a:pathLst>
                    <a:path w="19" h="14">
                      <a:moveTo>
                        <a:pt x="13" y="0"/>
                      </a:moveTo>
                      <a:cubicBezTo>
                        <a:pt x="14" y="6"/>
                        <a:pt x="15" y="11"/>
                        <a:pt x="19" y="14"/>
                      </a:cubicBezTo>
                      <a:cubicBezTo>
                        <a:pt x="12" y="13"/>
                        <a:pt x="6" y="12"/>
                        <a:pt x="0" y="11"/>
                      </a:cubicBezTo>
                      <a:cubicBezTo>
                        <a:pt x="6" y="11"/>
                        <a:pt x="10" y="6"/>
                        <a:pt x="1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419"/>
                <p:cNvSpPr>
                  <a:spLocks/>
                </p:cNvSpPr>
                <p:nvPr/>
              </p:nvSpPr>
              <p:spPr bwMode="auto">
                <a:xfrm>
                  <a:off x="4030" y="570"/>
                  <a:ext cx="16" cy="7"/>
                </a:xfrm>
                <a:custGeom>
                  <a:avLst/>
                  <a:gdLst>
                    <a:gd name="T0" fmla="*/ 7 w 7"/>
                    <a:gd name="T1" fmla="*/ 2 h 3"/>
                    <a:gd name="T2" fmla="*/ 4 w 7"/>
                    <a:gd name="T3" fmla="*/ 2 h 3"/>
                    <a:gd name="T4" fmla="*/ 1 w 7"/>
                    <a:gd name="T5" fmla="*/ 0 h 3"/>
                    <a:gd name="T6" fmla="*/ 7 w 7"/>
                    <a:gd name="T7" fmla="*/ 2 h 3"/>
                  </a:gdLst>
                  <a:ahLst/>
                  <a:cxnLst>
                    <a:cxn ang="0">
                      <a:pos x="T0" y="T1"/>
                    </a:cxn>
                    <a:cxn ang="0">
                      <a:pos x="T2" y="T3"/>
                    </a:cxn>
                    <a:cxn ang="0">
                      <a:pos x="T4" y="T5"/>
                    </a:cxn>
                    <a:cxn ang="0">
                      <a:pos x="T6" y="T7"/>
                    </a:cxn>
                  </a:cxnLst>
                  <a:rect l="0" t="0" r="r" b="b"/>
                  <a:pathLst>
                    <a:path w="7" h="3">
                      <a:moveTo>
                        <a:pt x="7" y="2"/>
                      </a:moveTo>
                      <a:cubicBezTo>
                        <a:pt x="6" y="3"/>
                        <a:pt x="5" y="3"/>
                        <a:pt x="4" y="2"/>
                      </a:cubicBezTo>
                      <a:cubicBezTo>
                        <a:pt x="3" y="3"/>
                        <a:pt x="0" y="2"/>
                        <a:pt x="1" y="0"/>
                      </a:cubicBezTo>
                      <a:cubicBezTo>
                        <a:pt x="3" y="1"/>
                        <a:pt x="5" y="1"/>
                        <a:pt x="7"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420"/>
                <p:cNvSpPr>
                  <a:spLocks/>
                </p:cNvSpPr>
                <p:nvPr/>
              </p:nvSpPr>
              <p:spPr bwMode="auto">
                <a:xfrm>
                  <a:off x="3719" y="1784"/>
                  <a:ext cx="38" cy="35"/>
                </a:xfrm>
                <a:custGeom>
                  <a:avLst/>
                  <a:gdLst>
                    <a:gd name="T0" fmla="*/ 16 w 16"/>
                    <a:gd name="T1" fmla="*/ 8 h 15"/>
                    <a:gd name="T2" fmla="*/ 15 w 16"/>
                    <a:gd name="T3" fmla="*/ 12 h 15"/>
                    <a:gd name="T4" fmla="*/ 14 w 16"/>
                    <a:gd name="T5" fmla="*/ 15 h 15"/>
                    <a:gd name="T6" fmla="*/ 6 w 16"/>
                    <a:gd name="T7" fmla="*/ 10 h 15"/>
                    <a:gd name="T8" fmla="*/ 0 w 16"/>
                    <a:gd name="T9" fmla="*/ 5 h 15"/>
                    <a:gd name="T10" fmla="*/ 7 w 16"/>
                    <a:gd name="T11" fmla="*/ 0 h 15"/>
                    <a:gd name="T12" fmla="*/ 8 w 16"/>
                    <a:gd name="T13" fmla="*/ 1 h 15"/>
                    <a:gd name="T14" fmla="*/ 16 w 16"/>
                    <a:gd name="T15" fmla="*/ 8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6" y="8"/>
                      </a:moveTo>
                      <a:cubicBezTo>
                        <a:pt x="16" y="9"/>
                        <a:pt x="15" y="11"/>
                        <a:pt x="15" y="12"/>
                      </a:cubicBezTo>
                      <a:cubicBezTo>
                        <a:pt x="14" y="13"/>
                        <a:pt x="14" y="14"/>
                        <a:pt x="14" y="15"/>
                      </a:cubicBezTo>
                      <a:cubicBezTo>
                        <a:pt x="11" y="14"/>
                        <a:pt x="8" y="12"/>
                        <a:pt x="6" y="10"/>
                      </a:cubicBezTo>
                      <a:cubicBezTo>
                        <a:pt x="4" y="8"/>
                        <a:pt x="2" y="7"/>
                        <a:pt x="0" y="5"/>
                      </a:cubicBezTo>
                      <a:cubicBezTo>
                        <a:pt x="3" y="4"/>
                        <a:pt x="6" y="2"/>
                        <a:pt x="7" y="0"/>
                      </a:cubicBezTo>
                      <a:cubicBezTo>
                        <a:pt x="8" y="0"/>
                        <a:pt x="8" y="1"/>
                        <a:pt x="8" y="1"/>
                      </a:cubicBezTo>
                      <a:cubicBezTo>
                        <a:pt x="11" y="4"/>
                        <a:pt x="13" y="6"/>
                        <a:pt x="16"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421"/>
                <p:cNvSpPr>
                  <a:spLocks/>
                </p:cNvSpPr>
                <p:nvPr/>
              </p:nvSpPr>
              <p:spPr bwMode="auto">
                <a:xfrm>
                  <a:off x="4015" y="450"/>
                  <a:ext cx="41" cy="82"/>
                </a:xfrm>
                <a:custGeom>
                  <a:avLst/>
                  <a:gdLst>
                    <a:gd name="T0" fmla="*/ 14 w 17"/>
                    <a:gd name="T1" fmla="*/ 0 h 35"/>
                    <a:gd name="T2" fmla="*/ 14 w 17"/>
                    <a:gd name="T3" fmla="*/ 35 h 35"/>
                    <a:gd name="T4" fmla="*/ 2 w 17"/>
                    <a:gd name="T5" fmla="*/ 19 h 35"/>
                    <a:gd name="T6" fmla="*/ 0 w 17"/>
                    <a:gd name="T7" fmla="*/ 19 h 35"/>
                    <a:gd name="T8" fmla="*/ 0 w 17"/>
                    <a:gd name="T9" fmla="*/ 19 h 35"/>
                    <a:gd name="T10" fmla="*/ 5 w 17"/>
                    <a:gd name="T11" fmla="*/ 6 h 35"/>
                    <a:gd name="T12" fmla="*/ 14 w 17"/>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7" h="35">
                      <a:moveTo>
                        <a:pt x="14" y="0"/>
                      </a:moveTo>
                      <a:cubicBezTo>
                        <a:pt x="17" y="11"/>
                        <a:pt x="17" y="24"/>
                        <a:pt x="14" y="35"/>
                      </a:cubicBezTo>
                      <a:cubicBezTo>
                        <a:pt x="14" y="27"/>
                        <a:pt x="11" y="21"/>
                        <a:pt x="2" y="19"/>
                      </a:cubicBezTo>
                      <a:cubicBezTo>
                        <a:pt x="1" y="19"/>
                        <a:pt x="0" y="19"/>
                        <a:pt x="0" y="19"/>
                      </a:cubicBezTo>
                      <a:cubicBezTo>
                        <a:pt x="0" y="19"/>
                        <a:pt x="0" y="19"/>
                        <a:pt x="0" y="19"/>
                      </a:cubicBezTo>
                      <a:cubicBezTo>
                        <a:pt x="0" y="14"/>
                        <a:pt x="2" y="10"/>
                        <a:pt x="5" y="6"/>
                      </a:cubicBezTo>
                      <a:cubicBezTo>
                        <a:pt x="8" y="3"/>
                        <a:pt x="11" y="2"/>
                        <a:pt x="1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422"/>
                <p:cNvSpPr>
                  <a:spLocks/>
                </p:cNvSpPr>
                <p:nvPr/>
              </p:nvSpPr>
              <p:spPr bwMode="auto">
                <a:xfrm>
                  <a:off x="4008" y="608"/>
                  <a:ext cx="22" cy="31"/>
                </a:xfrm>
                <a:custGeom>
                  <a:avLst/>
                  <a:gdLst>
                    <a:gd name="T0" fmla="*/ 7 w 9"/>
                    <a:gd name="T1" fmla="*/ 4 h 13"/>
                    <a:gd name="T2" fmla="*/ 6 w 9"/>
                    <a:gd name="T3" fmla="*/ 13 h 13"/>
                    <a:gd name="T4" fmla="*/ 0 w 9"/>
                    <a:gd name="T5" fmla="*/ 12 h 13"/>
                    <a:gd name="T6" fmla="*/ 7 w 9"/>
                    <a:gd name="T7" fmla="*/ 4 h 13"/>
                  </a:gdLst>
                  <a:ahLst/>
                  <a:cxnLst>
                    <a:cxn ang="0">
                      <a:pos x="T0" y="T1"/>
                    </a:cxn>
                    <a:cxn ang="0">
                      <a:pos x="T2" y="T3"/>
                    </a:cxn>
                    <a:cxn ang="0">
                      <a:pos x="T4" y="T5"/>
                    </a:cxn>
                    <a:cxn ang="0">
                      <a:pos x="T6" y="T7"/>
                    </a:cxn>
                  </a:cxnLst>
                  <a:rect l="0" t="0" r="r" b="b"/>
                  <a:pathLst>
                    <a:path w="9" h="13">
                      <a:moveTo>
                        <a:pt x="7" y="4"/>
                      </a:moveTo>
                      <a:cubicBezTo>
                        <a:pt x="9" y="6"/>
                        <a:pt x="7" y="10"/>
                        <a:pt x="6" y="13"/>
                      </a:cubicBezTo>
                      <a:cubicBezTo>
                        <a:pt x="4" y="13"/>
                        <a:pt x="2" y="12"/>
                        <a:pt x="0" y="12"/>
                      </a:cubicBezTo>
                      <a:cubicBezTo>
                        <a:pt x="1" y="8"/>
                        <a:pt x="3" y="0"/>
                        <a:pt x="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423"/>
                <p:cNvSpPr>
                  <a:spLocks/>
                </p:cNvSpPr>
                <p:nvPr/>
              </p:nvSpPr>
              <p:spPr bwMode="auto">
                <a:xfrm>
                  <a:off x="3947" y="504"/>
                  <a:ext cx="99" cy="66"/>
                </a:xfrm>
                <a:custGeom>
                  <a:avLst/>
                  <a:gdLst>
                    <a:gd name="T0" fmla="*/ 26 w 42"/>
                    <a:gd name="T1" fmla="*/ 1 h 28"/>
                    <a:gd name="T2" fmla="*/ 36 w 42"/>
                    <a:gd name="T3" fmla="*/ 28 h 28"/>
                    <a:gd name="T4" fmla="*/ 36 w 42"/>
                    <a:gd name="T5" fmla="*/ 28 h 28"/>
                    <a:gd name="T6" fmla="*/ 0 w 42"/>
                    <a:gd name="T7" fmla="*/ 20 h 28"/>
                    <a:gd name="T8" fmla="*/ 1 w 42"/>
                    <a:gd name="T9" fmla="*/ 18 h 28"/>
                    <a:gd name="T10" fmla="*/ 3 w 42"/>
                    <a:gd name="T11" fmla="*/ 17 h 28"/>
                    <a:gd name="T12" fmla="*/ 26 w 42"/>
                    <a:gd name="T13" fmla="*/ 1 h 28"/>
                  </a:gdLst>
                  <a:ahLst/>
                  <a:cxnLst>
                    <a:cxn ang="0">
                      <a:pos x="T0" y="T1"/>
                    </a:cxn>
                    <a:cxn ang="0">
                      <a:pos x="T2" y="T3"/>
                    </a:cxn>
                    <a:cxn ang="0">
                      <a:pos x="T4" y="T5"/>
                    </a:cxn>
                    <a:cxn ang="0">
                      <a:pos x="T6" y="T7"/>
                    </a:cxn>
                    <a:cxn ang="0">
                      <a:pos x="T8" y="T9"/>
                    </a:cxn>
                    <a:cxn ang="0">
                      <a:pos x="T10" y="T11"/>
                    </a:cxn>
                    <a:cxn ang="0">
                      <a:pos x="T12" y="T13"/>
                    </a:cxn>
                  </a:cxnLst>
                  <a:rect l="0" t="0" r="r" b="b"/>
                  <a:pathLst>
                    <a:path w="42" h="28">
                      <a:moveTo>
                        <a:pt x="26" y="1"/>
                      </a:moveTo>
                      <a:cubicBezTo>
                        <a:pt x="42" y="0"/>
                        <a:pt x="39" y="18"/>
                        <a:pt x="36" y="28"/>
                      </a:cubicBezTo>
                      <a:cubicBezTo>
                        <a:pt x="36" y="28"/>
                        <a:pt x="36" y="28"/>
                        <a:pt x="36" y="28"/>
                      </a:cubicBezTo>
                      <a:cubicBezTo>
                        <a:pt x="24" y="25"/>
                        <a:pt x="12" y="22"/>
                        <a:pt x="0" y="20"/>
                      </a:cubicBezTo>
                      <a:cubicBezTo>
                        <a:pt x="1" y="18"/>
                        <a:pt x="1" y="18"/>
                        <a:pt x="1" y="18"/>
                      </a:cubicBezTo>
                      <a:cubicBezTo>
                        <a:pt x="2" y="19"/>
                        <a:pt x="3" y="18"/>
                        <a:pt x="3" y="17"/>
                      </a:cubicBezTo>
                      <a:cubicBezTo>
                        <a:pt x="8" y="9"/>
                        <a:pt x="16" y="2"/>
                        <a:pt x="26"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424"/>
                <p:cNvSpPr>
                  <a:spLocks/>
                </p:cNvSpPr>
                <p:nvPr/>
              </p:nvSpPr>
              <p:spPr bwMode="auto">
                <a:xfrm>
                  <a:off x="3807" y="1365"/>
                  <a:ext cx="40" cy="26"/>
                </a:xfrm>
                <a:custGeom>
                  <a:avLst/>
                  <a:gdLst>
                    <a:gd name="T0" fmla="*/ 15 w 17"/>
                    <a:gd name="T1" fmla="*/ 6 h 11"/>
                    <a:gd name="T2" fmla="*/ 17 w 17"/>
                    <a:gd name="T3" fmla="*/ 10 h 11"/>
                    <a:gd name="T4" fmla="*/ 0 w 17"/>
                    <a:gd name="T5" fmla="*/ 10 h 11"/>
                    <a:gd name="T6" fmla="*/ 0 w 17"/>
                    <a:gd name="T7" fmla="*/ 3 h 11"/>
                    <a:gd name="T8" fmla="*/ 0 w 17"/>
                    <a:gd name="T9" fmla="*/ 0 h 11"/>
                    <a:gd name="T10" fmla="*/ 14 w 17"/>
                    <a:gd name="T11" fmla="*/ 1 h 11"/>
                    <a:gd name="T12" fmla="*/ 15 w 17"/>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15" y="6"/>
                      </a:moveTo>
                      <a:cubicBezTo>
                        <a:pt x="16" y="8"/>
                        <a:pt x="16" y="9"/>
                        <a:pt x="17" y="10"/>
                      </a:cubicBezTo>
                      <a:cubicBezTo>
                        <a:pt x="11" y="11"/>
                        <a:pt x="6" y="11"/>
                        <a:pt x="0" y="10"/>
                      </a:cubicBezTo>
                      <a:cubicBezTo>
                        <a:pt x="1" y="8"/>
                        <a:pt x="0" y="5"/>
                        <a:pt x="0" y="3"/>
                      </a:cubicBezTo>
                      <a:cubicBezTo>
                        <a:pt x="0" y="2"/>
                        <a:pt x="0" y="1"/>
                        <a:pt x="0" y="0"/>
                      </a:cubicBezTo>
                      <a:cubicBezTo>
                        <a:pt x="4" y="1"/>
                        <a:pt x="9" y="1"/>
                        <a:pt x="14" y="1"/>
                      </a:cubicBezTo>
                      <a:cubicBezTo>
                        <a:pt x="14" y="3"/>
                        <a:pt x="15" y="5"/>
                        <a:pt x="15"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425"/>
                <p:cNvSpPr>
                  <a:spLocks/>
                </p:cNvSpPr>
                <p:nvPr/>
              </p:nvSpPr>
              <p:spPr bwMode="auto">
                <a:xfrm>
                  <a:off x="3660" y="1867"/>
                  <a:ext cx="69" cy="68"/>
                </a:xfrm>
                <a:custGeom>
                  <a:avLst/>
                  <a:gdLst>
                    <a:gd name="T0" fmla="*/ 29 w 29"/>
                    <a:gd name="T1" fmla="*/ 5 h 29"/>
                    <a:gd name="T2" fmla="*/ 29 w 29"/>
                    <a:gd name="T3" fmla="*/ 6 h 29"/>
                    <a:gd name="T4" fmla="*/ 10 w 29"/>
                    <a:gd name="T5" fmla="*/ 24 h 29"/>
                    <a:gd name="T6" fmla="*/ 2 w 29"/>
                    <a:gd name="T7" fmla="*/ 0 h 29"/>
                    <a:gd name="T8" fmla="*/ 9 w 29"/>
                    <a:gd name="T9" fmla="*/ 1 h 29"/>
                    <a:gd name="T10" fmla="*/ 9 w 29"/>
                    <a:gd name="T11" fmla="*/ 2 h 29"/>
                    <a:gd name="T12" fmla="*/ 8 w 29"/>
                    <a:gd name="T13" fmla="*/ 2 h 29"/>
                    <a:gd name="T14" fmla="*/ 11 w 29"/>
                    <a:gd name="T15" fmla="*/ 16 h 29"/>
                    <a:gd name="T16" fmla="*/ 17 w 29"/>
                    <a:gd name="T17" fmla="*/ 14 h 29"/>
                    <a:gd name="T18" fmla="*/ 19 w 29"/>
                    <a:gd name="T19" fmla="*/ 4 h 29"/>
                    <a:gd name="T20" fmla="*/ 20 w 29"/>
                    <a:gd name="T21" fmla="*/ 3 h 29"/>
                    <a:gd name="T22" fmla="*/ 29 w 29"/>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9">
                      <a:moveTo>
                        <a:pt x="29" y="5"/>
                      </a:moveTo>
                      <a:cubicBezTo>
                        <a:pt x="29" y="5"/>
                        <a:pt x="29" y="5"/>
                        <a:pt x="29" y="6"/>
                      </a:cubicBezTo>
                      <a:cubicBezTo>
                        <a:pt x="27" y="14"/>
                        <a:pt x="21" y="29"/>
                        <a:pt x="10" y="24"/>
                      </a:cubicBezTo>
                      <a:cubicBezTo>
                        <a:pt x="0" y="20"/>
                        <a:pt x="1" y="8"/>
                        <a:pt x="2" y="0"/>
                      </a:cubicBezTo>
                      <a:cubicBezTo>
                        <a:pt x="5" y="0"/>
                        <a:pt x="7" y="1"/>
                        <a:pt x="9" y="1"/>
                      </a:cubicBezTo>
                      <a:cubicBezTo>
                        <a:pt x="9" y="2"/>
                        <a:pt x="9" y="2"/>
                        <a:pt x="9" y="2"/>
                      </a:cubicBezTo>
                      <a:cubicBezTo>
                        <a:pt x="9" y="2"/>
                        <a:pt x="9" y="2"/>
                        <a:pt x="8" y="2"/>
                      </a:cubicBezTo>
                      <a:cubicBezTo>
                        <a:pt x="6" y="6"/>
                        <a:pt x="5" y="14"/>
                        <a:pt x="11" y="16"/>
                      </a:cubicBezTo>
                      <a:cubicBezTo>
                        <a:pt x="13" y="17"/>
                        <a:pt x="15" y="15"/>
                        <a:pt x="17" y="14"/>
                      </a:cubicBezTo>
                      <a:cubicBezTo>
                        <a:pt x="19" y="11"/>
                        <a:pt x="18" y="7"/>
                        <a:pt x="19" y="4"/>
                      </a:cubicBezTo>
                      <a:cubicBezTo>
                        <a:pt x="20" y="4"/>
                        <a:pt x="20" y="4"/>
                        <a:pt x="20" y="3"/>
                      </a:cubicBezTo>
                      <a:cubicBezTo>
                        <a:pt x="23" y="4"/>
                        <a:pt x="26" y="5"/>
                        <a:pt x="29" y="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426"/>
                <p:cNvSpPr>
                  <a:spLocks/>
                </p:cNvSpPr>
                <p:nvPr/>
              </p:nvSpPr>
              <p:spPr bwMode="auto">
                <a:xfrm>
                  <a:off x="3954" y="710"/>
                  <a:ext cx="42" cy="40"/>
                </a:xfrm>
                <a:custGeom>
                  <a:avLst/>
                  <a:gdLst>
                    <a:gd name="T0" fmla="*/ 16 w 18"/>
                    <a:gd name="T1" fmla="*/ 5 h 17"/>
                    <a:gd name="T2" fmla="*/ 18 w 18"/>
                    <a:gd name="T3" fmla="*/ 12 h 17"/>
                    <a:gd name="T4" fmla="*/ 6 w 18"/>
                    <a:gd name="T5" fmla="*/ 17 h 17"/>
                    <a:gd name="T6" fmla="*/ 6 w 18"/>
                    <a:gd name="T7" fmla="*/ 17 h 17"/>
                    <a:gd name="T8" fmla="*/ 7 w 18"/>
                    <a:gd name="T9" fmla="*/ 15 h 17"/>
                    <a:gd name="T10" fmla="*/ 3 w 18"/>
                    <a:gd name="T11" fmla="*/ 10 h 17"/>
                    <a:gd name="T12" fmla="*/ 0 w 18"/>
                    <a:gd name="T13" fmla="*/ 6 h 17"/>
                    <a:gd name="T14" fmla="*/ 14 w 18"/>
                    <a:gd name="T15" fmla="*/ 0 h 17"/>
                    <a:gd name="T16" fmla="*/ 16 w 18"/>
                    <a:gd name="T1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6" y="5"/>
                      </a:moveTo>
                      <a:cubicBezTo>
                        <a:pt x="17" y="7"/>
                        <a:pt x="17" y="10"/>
                        <a:pt x="18" y="12"/>
                      </a:cubicBezTo>
                      <a:cubicBezTo>
                        <a:pt x="14" y="13"/>
                        <a:pt x="10" y="15"/>
                        <a:pt x="6" y="17"/>
                      </a:cubicBezTo>
                      <a:cubicBezTo>
                        <a:pt x="6" y="17"/>
                        <a:pt x="6" y="17"/>
                        <a:pt x="6" y="17"/>
                      </a:cubicBezTo>
                      <a:cubicBezTo>
                        <a:pt x="7" y="17"/>
                        <a:pt x="7" y="16"/>
                        <a:pt x="7" y="15"/>
                      </a:cubicBezTo>
                      <a:cubicBezTo>
                        <a:pt x="6" y="13"/>
                        <a:pt x="4" y="12"/>
                        <a:pt x="3" y="10"/>
                      </a:cubicBezTo>
                      <a:cubicBezTo>
                        <a:pt x="2" y="9"/>
                        <a:pt x="1" y="7"/>
                        <a:pt x="0" y="6"/>
                      </a:cubicBezTo>
                      <a:cubicBezTo>
                        <a:pt x="4" y="3"/>
                        <a:pt x="9" y="1"/>
                        <a:pt x="14" y="0"/>
                      </a:cubicBezTo>
                      <a:cubicBezTo>
                        <a:pt x="15" y="1"/>
                        <a:pt x="15" y="3"/>
                        <a:pt x="16"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427"/>
                <p:cNvSpPr>
                  <a:spLocks/>
                </p:cNvSpPr>
                <p:nvPr/>
              </p:nvSpPr>
              <p:spPr bwMode="auto">
                <a:xfrm>
                  <a:off x="3800" y="1455"/>
                  <a:ext cx="19" cy="24"/>
                </a:xfrm>
                <a:custGeom>
                  <a:avLst/>
                  <a:gdLst>
                    <a:gd name="T0" fmla="*/ 8 w 8"/>
                    <a:gd name="T1" fmla="*/ 7 h 10"/>
                    <a:gd name="T2" fmla="*/ 6 w 8"/>
                    <a:gd name="T3" fmla="*/ 9 h 10"/>
                    <a:gd name="T4" fmla="*/ 0 w 8"/>
                    <a:gd name="T5" fmla="*/ 5 h 10"/>
                    <a:gd name="T6" fmla="*/ 4 w 8"/>
                    <a:gd name="T7" fmla="*/ 0 h 10"/>
                    <a:gd name="T8" fmla="*/ 5 w 8"/>
                    <a:gd name="T9" fmla="*/ 2 h 10"/>
                    <a:gd name="T10" fmla="*/ 7 w 8"/>
                    <a:gd name="T11" fmla="*/ 3 h 10"/>
                    <a:gd name="T12" fmla="*/ 8 w 8"/>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8" y="7"/>
                      </a:moveTo>
                      <a:cubicBezTo>
                        <a:pt x="8" y="8"/>
                        <a:pt x="7" y="9"/>
                        <a:pt x="6" y="9"/>
                      </a:cubicBezTo>
                      <a:cubicBezTo>
                        <a:pt x="4" y="10"/>
                        <a:pt x="1" y="8"/>
                        <a:pt x="0" y="5"/>
                      </a:cubicBezTo>
                      <a:cubicBezTo>
                        <a:pt x="0" y="2"/>
                        <a:pt x="2" y="0"/>
                        <a:pt x="4" y="0"/>
                      </a:cubicBezTo>
                      <a:cubicBezTo>
                        <a:pt x="6" y="0"/>
                        <a:pt x="6" y="1"/>
                        <a:pt x="5" y="2"/>
                      </a:cubicBezTo>
                      <a:cubicBezTo>
                        <a:pt x="6" y="2"/>
                        <a:pt x="6" y="3"/>
                        <a:pt x="7" y="3"/>
                      </a:cubicBezTo>
                      <a:cubicBezTo>
                        <a:pt x="8" y="5"/>
                        <a:pt x="8" y="6"/>
                        <a:pt x="8" y="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428"/>
                <p:cNvSpPr>
                  <a:spLocks/>
                </p:cNvSpPr>
                <p:nvPr/>
              </p:nvSpPr>
              <p:spPr bwMode="auto">
                <a:xfrm>
                  <a:off x="3864" y="1110"/>
                  <a:ext cx="35" cy="35"/>
                </a:xfrm>
                <a:custGeom>
                  <a:avLst/>
                  <a:gdLst>
                    <a:gd name="T0" fmla="*/ 15 w 15"/>
                    <a:gd name="T1" fmla="*/ 5 h 15"/>
                    <a:gd name="T2" fmla="*/ 12 w 15"/>
                    <a:gd name="T3" fmla="*/ 11 h 15"/>
                    <a:gd name="T4" fmla="*/ 10 w 15"/>
                    <a:gd name="T5" fmla="*/ 15 h 15"/>
                    <a:gd name="T6" fmla="*/ 0 w 15"/>
                    <a:gd name="T7" fmla="*/ 10 h 15"/>
                    <a:gd name="T8" fmla="*/ 1 w 15"/>
                    <a:gd name="T9" fmla="*/ 4 h 15"/>
                    <a:gd name="T10" fmla="*/ 3 w 15"/>
                    <a:gd name="T11" fmla="*/ 0 h 15"/>
                    <a:gd name="T12" fmla="*/ 15 w 15"/>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5"/>
                      </a:moveTo>
                      <a:cubicBezTo>
                        <a:pt x="14" y="7"/>
                        <a:pt x="13" y="9"/>
                        <a:pt x="12" y="11"/>
                      </a:cubicBezTo>
                      <a:cubicBezTo>
                        <a:pt x="11" y="13"/>
                        <a:pt x="11" y="14"/>
                        <a:pt x="10" y="15"/>
                      </a:cubicBezTo>
                      <a:cubicBezTo>
                        <a:pt x="7" y="13"/>
                        <a:pt x="3" y="11"/>
                        <a:pt x="0" y="10"/>
                      </a:cubicBezTo>
                      <a:cubicBezTo>
                        <a:pt x="0" y="8"/>
                        <a:pt x="0" y="6"/>
                        <a:pt x="1" y="4"/>
                      </a:cubicBezTo>
                      <a:cubicBezTo>
                        <a:pt x="2" y="3"/>
                        <a:pt x="2" y="1"/>
                        <a:pt x="3" y="0"/>
                      </a:cubicBezTo>
                      <a:cubicBezTo>
                        <a:pt x="7" y="1"/>
                        <a:pt x="11" y="3"/>
                        <a:pt x="15"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429"/>
                <p:cNvSpPr>
                  <a:spLocks/>
                </p:cNvSpPr>
                <p:nvPr/>
              </p:nvSpPr>
              <p:spPr bwMode="auto">
                <a:xfrm>
                  <a:off x="3859" y="1074"/>
                  <a:ext cx="43" cy="33"/>
                </a:xfrm>
                <a:custGeom>
                  <a:avLst/>
                  <a:gdLst>
                    <a:gd name="T0" fmla="*/ 12 w 18"/>
                    <a:gd name="T1" fmla="*/ 3 h 14"/>
                    <a:gd name="T2" fmla="*/ 17 w 18"/>
                    <a:gd name="T3" fmla="*/ 14 h 14"/>
                    <a:gd name="T4" fmla="*/ 0 w 18"/>
                    <a:gd name="T5" fmla="*/ 10 h 14"/>
                    <a:gd name="T6" fmla="*/ 12 w 18"/>
                    <a:gd name="T7" fmla="*/ 3 h 14"/>
                  </a:gdLst>
                  <a:ahLst/>
                  <a:cxnLst>
                    <a:cxn ang="0">
                      <a:pos x="T0" y="T1"/>
                    </a:cxn>
                    <a:cxn ang="0">
                      <a:pos x="T2" y="T3"/>
                    </a:cxn>
                    <a:cxn ang="0">
                      <a:pos x="T4" y="T5"/>
                    </a:cxn>
                    <a:cxn ang="0">
                      <a:pos x="T6" y="T7"/>
                    </a:cxn>
                  </a:cxnLst>
                  <a:rect l="0" t="0" r="r" b="b"/>
                  <a:pathLst>
                    <a:path w="18" h="14">
                      <a:moveTo>
                        <a:pt x="12" y="3"/>
                      </a:moveTo>
                      <a:cubicBezTo>
                        <a:pt x="17" y="5"/>
                        <a:pt x="18" y="10"/>
                        <a:pt x="17" y="14"/>
                      </a:cubicBezTo>
                      <a:cubicBezTo>
                        <a:pt x="12" y="12"/>
                        <a:pt x="6" y="10"/>
                        <a:pt x="0" y="10"/>
                      </a:cubicBezTo>
                      <a:cubicBezTo>
                        <a:pt x="2" y="5"/>
                        <a:pt x="6" y="0"/>
                        <a:pt x="12"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430"/>
                <p:cNvSpPr>
                  <a:spLocks/>
                </p:cNvSpPr>
                <p:nvPr/>
              </p:nvSpPr>
              <p:spPr bwMode="auto">
                <a:xfrm>
                  <a:off x="3793" y="1396"/>
                  <a:ext cx="35" cy="31"/>
                </a:xfrm>
                <a:custGeom>
                  <a:avLst/>
                  <a:gdLst>
                    <a:gd name="T0" fmla="*/ 15 w 15"/>
                    <a:gd name="T1" fmla="*/ 3 h 13"/>
                    <a:gd name="T2" fmla="*/ 15 w 15"/>
                    <a:gd name="T3" fmla="*/ 3 h 13"/>
                    <a:gd name="T4" fmla="*/ 6 w 15"/>
                    <a:gd name="T5" fmla="*/ 11 h 13"/>
                    <a:gd name="T6" fmla="*/ 0 w 15"/>
                    <a:gd name="T7" fmla="*/ 0 h 13"/>
                    <a:gd name="T8" fmla="*/ 15 w 15"/>
                    <a:gd name="T9" fmla="*/ 3 h 13"/>
                  </a:gdLst>
                  <a:ahLst/>
                  <a:cxnLst>
                    <a:cxn ang="0">
                      <a:pos x="T0" y="T1"/>
                    </a:cxn>
                    <a:cxn ang="0">
                      <a:pos x="T2" y="T3"/>
                    </a:cxn>
                    <a:cxn ang="0">
                      <a:pos x="T4" y="T5"/>
                    </a:cxn>
                    <a:cxn ang="0">
                      <a:pos x="T6" y="T7"/>
                    </a:cxn>
                    <a:cxn ang="0">
                      <a:pos x="T8" y="T9"/>
                    </a:cxn>
                  </a:cxnLst>
                  <a:rect l="0" t="0" r="r" b="b"/>
                  <a:pathLst>
                    <a:path w="15" h="13">
                      <a:moveTo>
                        <a:pt x="15" y="3"/>
                      </a:moveTo>
                      <a:cubicBezTo>
                        <a:pt x="15" y="3"/>
                        <a:pt x="15" y="3"/>
                        <a:pt x="15" y="3"/>
                      </a:cubicBezTo>
                      <a:cubicBezTo>
                        <a:pt x="13" y="7"/>
                        <a:pt x="12" y="13"/>
                        <a:pt x="6" y="11"/>
                      </a:cubicBezTo>
                      <a:cubicBezTo>
                        <a:pt x="1" y="10"/>
                        <a:pt x="0" y="5"/>
                        <a:pt x="0" y="0"/>
                      </a:cubicBezTo>
                      <a:cubicBezTo>
                        <a:pt x="5" y="2"/>
                        <a:pt x="10" y="2"/>
                        <a:pt x="15"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431"/>
                <p:cNvSpPr>
                  <a:spLocks/>
                </p:cNvSpPr>
                <p:nvPr/>
              </p:nvSpPr>
              <p:spPr bwMode="auto">
                <a:xfrm>
                  <a:off x="3613" y="2238"/>
                  <a:ext cx="26" cy="31"/>
                </a:xfrm>
                <a:custGeom>
                  <a:avLst/>
                  <a:gdLst>
                    <a:gd name="T0" fmla="*/ 6 w 11"/>
                    <a:gd name="T1" fmla="*/ 0 h 13"/>
                    <a:gd name="T2" fmla="*/ 11 w 11"/>
                    <a:gd name="T3" fmla="*/ 8 h 13"/>
                    <a:gd name="T4" fmla="*/ 6 w 11"/>
                    <a:gd name="T5" fmla="*/ 11 h 13"/>
                    <a:gd name="T6" fmla="*/ 0 w 11"/>
                    <a:gd name="T7" fmla="*/ 4 h 13"/>
                    <a:gd name="T8" fmla="*/ 0 w 11"/>
                    <a:gd name="T9" fmla="*/ 4 h 13"/>
                    <a:gd name="T10" fmla="*/ 3 w 11"/>
                    <a:gd name="T11" fmla="*/ 1 h 13"/>
                    <a:gd name="T12" fmla="*/ 6 w 11"/>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6" y="0"/>
                      </a:moveTo>
                      <a:cubicBezTo>
                        <a:pt x="6" y="2"/>
                        <a:pt x="9" y="5"/>
                        <a:pt x="11" y="8"/>
                      </a:cubicBezTo>
                      <a:cubicBezTo>
                        <a:pt x="10" y="10"/>
                        <a:pt x="8" y="11"/>
                        <a:pt x="6" y="11"/>
                      </a:cubicBezTo>
                      <a:cubicBezTo>
                        <a:pt x="2" y="13"/>
                        <a:pt x="0" y="11"/>
                        <a:pt x="0" y="4"/>
                      </a:cubicBezTo>
                      <a:cubicBezTo>
                        <a:pt x="0" y="4"/>
                        <a:pt x="0" y="4"/>
                        <a:pt x="0" y="4"/>
                      </a:cubicBezTo>
                      <a:cubicBezTo>
                        <a:pt x="1" y="2"/>
                        <a:pt x="2" y="2"/>
                        <a:pt x="3" y="1"/>
                      </a:cubicBezTo>
                      <a:cubicBezTo>
                        <a:pt x="4" y="0"/>
                        <a:pt x="5" y="0"/>
                        <a:pt x="6"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432"/>
                <p:cNvSpPr>
                  <a:spLocks/>
                </p:cNvSpPr>
                <p:nvPr/>
              </p:nvSpPr>
              <p:spPr bwMode="auto">
                <a:xfrm>
                  <a:off x="3589" y="1964"/>
                  <a:ext cx="106" cy="85"/>
                </a:xfrm>
                <a:custGeom>
                  <a:avLst/>
                  <a:gdLst>
                    <a:gd name="T0" fmla="*/ 45 w 45"/>
                    <a:gd name="T1" fmla="*/ 23 h 36"/>
                    <a:gd name="T2" fmla="*/ 20 w 45"/>
                    <a:gd name="T3" fmla="*/ 35 h 36"/>
                    <a:gd name="T4" fmla="*/ 2 w 45"/>
                    <a:gd name="T5" fmla="*/ 14 h 36"/>
                    <a:gd name="T6" fmla="*/ 31 w 45"/>
                    <a:gd name="T7" fmla="*/ 0 h 36"/>
                    <a:gd name="T8" fmla="*/ 45 w 45"/>
                    <a:gd name="T9" fmla="*/ 23 h 36"/>
                  </a:gdLst>
                  <a:ahLst/>
                  <a:cxnLst>
                    <a:cxn ang="0">
                      <a:pos x="T0" y="T1"/>
                    </a:cxn>
                    <a:cxn ang="0">
                      <a:pos x="T2" y="T3"/>
                    </a:cxn>
                    <a:cxn ang="0">
                      <a:pos x="T4" y="T5"/>
                    </a:cxn>
                    <a:cxn ang="0">
                      <a:pos x="T6" y="T7"/>
                    </a:cxn>
                    <a:cxn ang="0">
                      <a:pos x="T8" y="T9"/>
                    </a:cxn>
                  </a:cxnLst>
                  <a:rect l="0" t="0" r="r" b="b"/>
                  <a:pathLst>
                    <a:path w="45" h="36">
                      <a:moveTo>
                        <a:pt x="45" y="23"/>
                      </a:moveTo>
                      <a:cubicBezTo>
                        <a:pt x="39" y="30"/>
                        <a:pt x="30" y="36"/>
                        <a:pt x="20" y="35"/>
                      </a:cubicBezTo>
                      <a:cubicBezTo>
                        <a:pt x="9" y="35"/>
                        <a:pt x="0" y="25"/>
                        <a:pt x="2" y="14"/>
                      </a:cubicBezTo>
                      <a:cubicBezTo>
                        <a:pt x="14" y="15"/>
                        <a:pt x="24" y="9"/>
                        <a:pt x="31" y="0"/>
                      </a:cubicBezTo>
                      <a:cubicBezTo>
                        <a:pt x="32" y="9"/>
                        <a:pt x="37" y="18"/>
                        <a:pt x="45"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33"/>
                <p:cNvSpPr>
                  <a:spLocks/>
                </p:cNvSpPr>
                <p:nvPr/>
              </p:nvSpPr>
              <p:spPr bwMode="auto">
                <a:xfrm>
                  <a:off x="3923" y="726"/>
                  <a:ext cx="45" cy="43"/>
                </a:xfrm>
                <a:custGeom>
                  <a:avLst/>
                  <a:gdLst>
                    <a:gd name="T0" fmla="*/ 19 w 19"/>
                    <a:gd name="T1" fmla="*/ 10 h 18"/>
                    <a:gd name="T2" fmla="*/ 9 w 19"/>
                    <a:gd name="T3" fmla="*/ 18 h 18"/>
                    <a:gd name="T4" fmla="*/ 4 w 19"/>
                    <a:gd name="T5" fmla="*/ 15 h 18"/>
                    <a:gd name="T6" fmla="*/ 0 w 19"/>
                    <a:gd name="T7" fmla="*/ 10 h 18"/>
                    <a:gd name="T8" fmla="*/ 12 w 19"/>
                    <a:gd name="T9" fmla="*/ 0 h 18"/>
                    <a:gd name="T10" fmla="*/ 14 w 19"/>
                    <a:gd name="T11" fmla="*/ 5 h 18"/>
                    <a:gd name="T12" fmla="*/ 18 w 19"/>
                    <a:gd name="T13" fmla="*/ 10 h 18"/>
                    <a:gd name="T14" fmla="*/ 19 w 19"/>
                    <a:gd name="T15" fmla="*/ 1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8">
                      <a:moveTo>
                        <a:pt x="19" y="10"/>
                      </a:moveTo>
                      <a:cubicBezTo>
                        <a:pt x="15" y="12"/>
                        <a:pt x="12" y="15"/>
                        <a:pt x="9" y="18"/>
                      </a:cubicBezTo>
                      <a:cubicBezTo>
                        <a:pt x="7" y="17"/>
                        <a:pt x="5" y="16"/>
                        <a:pt x="4" y="15"/>
                      </a:cubicBezTo>
                      <a:cubicBezTo>
                        <a:pt x="3" y="13"/>
                        <a:pt x="2" y="12"/>
                        <a:pt x="0" y="10"/>
                      </a:cubicBezTo>
                      <a:cubicBezTo>
                        <a:pt x="4" y="6"/>
                        <a:pt x="7" y="3"/>
                        <a:pt x="12" y="0"/>
                      </a:cubicBezTo>
                      <a:cubicBezTo>
                        <a:pt x="12" y="2"/>
                        <a:pt x="13" y="3"/>
                        <a:pt x="14" y="5"/>
                      </a:cubicBezTo>
                      <a:cubicBezTo>
                        <a:pt x="16" y="6"/>
                        <a:pt x="17" y="8"/>
                        <a:pt x="18" y="10"/>
                      </a:cubicBezTo>
                      <a:cubicBezTo>
                        <a:pt x="19" y="10"/>
                        <a:pt x="19" y="10"/>
                        <a:pt x="19"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34"/>
                <p:cNvSpPr>
                  <a:spLocks/>
                </p:cNvSpPr>
                <p:nvPr/>
              </p:nvSpPr>
              <p:spPr bwMode="auto">
                <a:xfrm>
                  <a:off x="3700" y="1758"/>
                  <a:ext cx="33" cy="35"/>
                </a:xfrm>
                <a:custGeom>
                  <a:avLst/>
                  <a:gdLst>
                    <a:gd name="T0" fmla="*/ 14 w 14"/>
                    <a:gd name="T1" fmla="*/ 9 h 15"/>
                    <a:gd name="T2" fmla="*/ 12 w 14"/>
                    <a:gd name="T3" fmla="*/ 12 h 15"/>
                    <a:gd name="T4" fmla="*/ 7 w 14"/>
                    <a:gd name="T5" fmla="*/ 15 h 15"/>
                    <a:gd name="T6" fmla="*/ 0 w 14"/>
                    <a:gd name="T7" fmla="*/ 4 h 15"/>
                    <a:gd name="T8" fmla="*/ 9 w 14"/>
                    <a:gd name="T9" fmla="*/ 0 h 15"/>
                    <a:gd name="T10" fmla="*/ 9 w 14"/>
                    <a:gd name="T11" fmla="*/ 0 h 15"/>
                    <a:gd name="T12" fmla="*/ 14 w 14"/>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14" y="9"/>
                      </a:moveTo>
                      <a:cubicBezTo>
                        <a:pt x="13" y="10"/>
                        <a:pt x="13" y="11"/>
                        <a:pt x="12" y="12"/>
                      </a:cubicBezTo>
                      <a:cubicBezTo>
                        <a:pt x="10" y="13"/>
                        <a:pt x="9" y="14"/>
                        <a:pt x="7" y="15"/>
                      </a:cubicBezTo>
                      <a:cubicBezTo>
                        <a:pt x="4" y="11"/>
                        <a:pt x="2" y="8"/>
                        <a:pt x="0" y="4"/>
                      </a:cubicBezTo>
                      <a:cubicBezTo>
                        <a:pt x="3" y="2"/>
                        <a:pt x="6" y="1"/>
                        <a:pt x="9" y="0"/>
                      </a:cubicBezTo>
                      <a:cubicBezTo>
                        <a:pt x="9" y="0"/>
                        <a:pt x="9" y="0"/>
                        <a:pt x="9" y="0"/>
                      </a:cubicBezTo>
                      <a:cubicBezTo>
                        <a:pt x="11" y="3"/>
                        <a:pt x="12" y="6"/>
                        <a:pt x="14"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35"/>
                <p:cNvSpPr>
                  <a:spLocks/>
                </p:cNvSpPr>
                <p:nvPr/>
              </p:nvSpPr>
              <p:spPr bwMode="auto">
                <a:xfrm>
                  <a:off x="4051" y="246"/>
                  <a:ext cx="45" cy="24"/>
                </a:xfrm>
                <a:custGeom>
                  <a:avLst/>
                  <a:gdLst>
                    <a:gd name="T0" fmla="*/ 19 w 19"/>
                    <a:gd name="T1" fmla="*/ 4 h 10"/>
                    <a:gd name="T2" fmla="*/ 10 w 19"/>
                    <a:gd name="T3" fmla="*/ 8 h 10"/>
                    <a:gd name="T4" fmla="*/ 4 w 19"/>
                    <a:gd name="T5" fmla="*/ 10 h 10"/>
                    <a:gd name="T6" fmla="*/ 4 w 19"/>
                    <a:gd name="T7" fmla="*/ 10 h 10"/>
                    <a:gd name="T8" fmla="*/ 10 w 19"/>
                    <a:gd name="T9" fmla="*/ 0 h 10"/>
                    <a:gd name="T10" fmla="*/ 19 w 19"/>
                    <a:gd name="T11" fmla="*/ 4 h 10"/>
                  </a:gdLst>
                  <a:ahLst/>
                  <a:cxnLst>
                    <a:cxn ang="0">
                      <a:pos x="T0" y="T1"/>
                    </a:cxn>
                    <a:cxn ang="0">
                      <a:pos x="T2" y="T3"/>
                    </a:cxn>
                    <a:cxn ang="0">
                      <a:pos x="T4" y="T5"/>
                    </a:cxn>
                    <a:cxn ang="0">
                      <a:pos x="T6" y="T7"/>
                    </a:cxn>
                    <a:cxn ang="0">
                      <a:pos x="T8" y="T9"/>
                    </a:cxn>
                    <a:cxn ang="0">
                      <a:pos x="T10" y="T11"/>
                    </a:cxn>
                  </a:cxnLst>
                  <a:rect l="0" t="0" r="r" b="b"/>
                  <a:pathLst>
                    <a:path w="19" h="10">
                      <a:moveTo>
                        <a:pt x="19" y="4"/>
                      </a:moveTo>
                      <a:cubicBezTo>
                        <a:pt x="16" y="5"/>
                        <a:pt x="13" y="6"/>
                        <a:pt x="10" y="8"/>
                      </a:cubicBezTo>
                      <a:cubicBezTo>
                        <a:pt x="8" y="8"/>
                        <a:pt x="6" y="9"/>
                        <a:pt x="4" y="10"/>
                      </a:cubicBezTo>
                      <a:cubicBezTo>
                        <a:pt x="4" y="10"/>
                        <a:pt x="4" y="10"/>
                        <a:pt x="4" y="10"/>
                      </a:cubicBezTo>
                      <a:cubicBezTo>
                        <a:pt x="0" y="5"/>
                        <a:pt x="5" y="0"/>
                        <a:pt x="10" y="0"/>
                      </a:cubicBezTo>
                      <a:cubicBezTo>
                        <a:pt x="14" y="0"/>
                        <a:pt x="16" y="1"/>
                        <a:pt x="19"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36"/>
                <p:cNvSpPr>
                  <a:spLocks/>
                </p:cNvSpPr>
                <p:nvPr/>
              </p:nvSpPr>
              <p:spPr bwMode="auto">
                <a:xfrm>
                  <a:off x="3968" y="566"/>
                  <a:ext cx="45" cy="47"/>
                </a:xfrm>
                <a:custGeom>
                  <a:avLst/>
                  <a:gdLst>
                    <a:gd name="T0" fmla="*/ 19 w 19"/>
                    <a:gd name="T1" fmla="*/ 5 h 20"/>
                    <a:gd name="T2" fmla="*/ 6 w 19"/>
                    <a:gd name="T3" fmla="*/ 20 h 20"/>
                    <a:gd name="T4" fmla="*/ 6 w 19"/>
                    <a:gd name="T5" fmla="*/ 19 h 20"/>
                    <a:gd name="T6" fmla="*/ 0 w 19"/>
                    <a:gd name="T7" fmla="*/ 0 h 20"/>
                    <a:gd name="T8" fmla="*/ 19 w 19"/>
                    <a:gd name="T9" fmla="*/ 5 h 20"/>
                  </a:gdLst>
                  <a:ahLst/>
                  <a:cxnLst>
                    <a:cxn ang="0">
                      <a:pos x="T0" y="T1"/>
                    </a:cxn>
                    <a:cxn ang="0">
                      <a:pos x="T2" y="T3"/>
                    </a:cxn>
                    <a:cxn ang="0">
                      <a:pos x="T4" y="T5"/>
                    </a:cxn>
                    <a:cxn ang="0">
                      <a:pos x="T6" y="T7"/>
                    </a:cxn>
                    <a:cxn ang="0">
                      <a:pos x="T8" y="T9"/>
                    </a:cxn>
                  </a:cxnLst>
                  <a:rect l="0" t="0" r="r" b="b"/>
                  <a:pathLst>
                    <a:path w="19" h="20">
                      <a:moveTo>
                        <a:pt x="19" y="5"/>
                      </a:moveTo>
                      <a:cubicBezTo>
                        <a:pt x="12" y="6"/>
                        <a:pt x="8" y="13"/>
                        <a:pt x="6" y="20"/>
                      </a:cubicBezTo>
                      <a:cubicBezTo>
                        <a:pt x="6" y="20"/>
                        <a:pt x="6" y="19"/>
                        <a:pt x="6" y="19"/>
                      </a:cubicBezTo>
                      <a:cubicBezTo>
                        <a:pt x="5" y="13"/>
                        <a:pt x="4" y="5"/>
                        <a:pt x="0" y="0"/>
                      </a:cubicBezTo>
                      <a:cubicBezTo>
                        <a:pt x="7" y="1"/>
                        <a:pt x="13" y="3"/>
                        <a:pt x="19" y="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37"/>
                <p:cNvSpPr>
                  <a:spLocks/>
                </p:cNvSpPr>
                <p:nvPr/>
              </p:nvSpPr>
              <p:spPr bwMode="auto">
                <a:xfrm>
                  <a:off x="3681" y="1869"/>
                  <a:ext cx="17" cy="31"/>
                </a:xfrm>
                <a:custGeom>
                  <a:avLst/>
                  <a:gdLst>
                    <a:gd name="T0" fmla="*/ 6 w 7"/>
                    <a:gd name="T1" fmla="*/ 7 h 13"/>
                    <a:gd name="T2" fmla="*/ 4 w 7"/>
                    <a:gd name="T3" fmla="*/ 12 h 13"/>
                    <a:gd name="T4" fmla="*/ 1 w 7"/>
                    <a:gd name="T5" fmla="*/ 2 h 13"/>
                    <a:gd name="T6" fmla="*/ 0 w 7"/>
                    <a:gd name="T7" fmla="*/ 1 h 13"/>
                    <a:gd name="T8" fmla="*/ 0 w 7"/>
                    <a:gd name="T9" fmla="*/ 0 h 13"/>
                    <a:gd name="T10" fmla="*/ 7 w 7"/>
                    <a:gd name="T11" fmla="*/ 2 h 13"/>
                    <a:gd name="T12" fmla="*/ 6 w 7"/>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6" y="7"/>
                      </a:moveTo>
                      <a:cubicBezTo>
                        <a:pt x="6" y="8"/>
                        <a:pt x="5" y="11"/>
                        <a:pt x="4" y="12"/>
                      </a:cubicBezTo>
                      <a:cubicBezTo>
                        <a:pt x="0" y="13"/>
                        <a:pt x="1" y="3"/>
                        <a:pt x="1" y="2"/>
                      </a:cubicBezTo>
                      <a:cubicBezTo>
                        <a:pt x="1" y="1"/>
                        <a:pt x="1" y="1"/>
                        <a:pt x="0" y="1"/>
                      </a:cubicBezTo>
                      <a:cubicBezTo>
                        <a:pt x="0" y="0"/>
                        <a:pt x="0" y="0"/>
                        <a:pt x="0" y="0"/>
                      </a:cubicBezTo>
                      <a:cubicBezTo>
                        <a:pt x="3" y="1"/>
                        <a:pt x="5" y="1"/>
                        <a:pt x="7" y="2"/>
                      </a:cubicBezTo>
                      <a:cubicBezTo>
                        <a:pt x="6" y="3"/>
                        <a:pt x="6" y="5"/>
                        <a:pt x="6"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38"/>
                <p:cNvSpPr>
                  <a:spLocks/>
                </p:cNvSpPr>
                <p:nvPr/>
              </p:nvSpPr>
              <p:spPr bwMode="auto">
                <a:xfrm>
                  <a:off x="3947" y="383"/>
                  <a:ext cx="99" cy="90"/>
                </a:xfrm>
                <a:custGeom>
                  <a:avLst/>
                  <a:gdLst>
                    <a:gd name="T0" fmla="*/ 42 w 42"/>
                    <a:gd name="T1" fmla="*/ 24 h 38"/>
                    <a:gd name="T2" fmla="*/ 26 w 42"/>
                    <a:gd name="T3" fmla="*/ 38 h 38"/>
                    <a:gd name="T4" fmla="*/ 2 w 42"/>
                    <a:gd name="T5" fmla="*/ 18 h 38"/>
                    <a:gd name="T6" fmla="*/ 0 w 42"/>
                    <a:gd name="T7" fmla="*/ 18 h 38"/>
                    <a:gd name="T8" fmla="*/ 31 w 42"/>
                    <a:gd name="T9" fmla="*/ 1 h 38"/>
                    <a:gd name="T10" fmla="*/ 31 w 42"/>
                    <a:gd name="T11" fmla="*/ 1 h 38"/>
                    <a:gd name="T12" fmla="*/ 42 w 42"/>
                    <a:gd name="T13" fmla="*/ 24 h 38"/>
                  </a:gdLst>
                  <a:ahLst/>
                  <a:cxnLst>
                    <a:cxn ang="0">
                      <a:pos x="T0" y="T1"/>
                    </a:cxn>
                    <a:cxn ang="0">
                      <a:pos x="T2" y="T3"/>
                    </a:cxn>
                    <a:cxn ang="0">
                      <a:pos x="T4" y="T5"/>
                    </a:cxn>
                    <a:cxn ang="0">
                      <a:pos x="T6" y="T7"/>
                    </a:cxn>
                    <a:cxn ang="0">
                      <a:pos x="T8" y="T9"/>
                    </a:cxn>
                    <a:cxn ang="0">
                      <a:pos x="T10" y="T11"/>
                    </a:cxn>
                    <a:cxn ang="0">
                      <a:pos x="T12" y="T13"/>
                    </a:cxn>
                  </a:cxnLst>
                  <a:rect l="0" t="0" r="r" b="b"/>
                  <a:pathLst>
                    <a:path w="42" h="38">
                      <a:moveTo>
                        <a:pt x="42" y="24"/>
                      </a:moveTo>
                      <a:cubicBezTo>
                        <a:pt x="35" y="24"/>
                        <a:pt x="29" y="31"/>
                        <a:pt x="26" y="38"/>
                      </a:cubicBezTo>
                      <a:cubicBezTo>
                        <a:pt x="22" y="27"/>
                        <a:pt x="14" y="18"/>
                        <a:pt x="2" y="18"/>
                      </a:cubicBezTo>
                      <a:cubicBezTo>
                        <a:pt x="1" y="18"/>
                        <a:pt x="1" y="18"/>
                        <a:pt x="0" y="18"/>
                      </a:cubicBezTo>
                      <a:cubicBezTo>
                        <a:pt x="6" y="6"/>
                        <a:pt x="18" y="0"/>
                        <a:pt x="31" y="1"/>
                      </a:cubicBezTo>
                      <a:cubicBezTo>
                        <a:pt x="31" y="1"/>
                        <a:pt x="31" y="1"/>
                        <a:pt x="31" y="1"/>
                      </a:cubicBezTo>
                      <a:cubicBezTo>
                        <a:pt x="36" y="8"/>
                        <a:pt x="40" y="16"/>
                        <a:pt x="42" y="2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439"/>
                <p:cNvSpPr>
                  <a:spLocks/>
                </p:cNvSpPr>
                <p:nvPr/>
              </p:nvSpPr>
              <p:spPr bwMode="auto">
                <a:xfrm>
                  <a:off x="3665" y="1928"/>
                  <a:ext cx="14" cy="12"/>
                </a:xfrm>
                <a:custGeom>
                  <a:avLst/>
                  <a:gdLst>
                    <a:gd name="T0" fmla="*/ 1 w 6"/>
                    <a:gd name="T1" fmla="*/ 3 h 5"/>
                    <a:gd name="T2" fmla="*/ 5 w 6"/>
                    <a:gd name="T3" fmla="*/ 5 h 5"/>
                    <a:gd name="T4" fmla="*/ 5 w 6"/>
                    <a:gd name="T5" fmla="*/ 5 h 5"/>
                    <a:gd name="T6" fmla="*/ 0 w 6"/>
                    <a:gd name="T7" fmla="*/ 4 h 5"/>
                    <a:gd name="T8" fmla="*/ 1 w 6"/>
                    <a:gd name="T9" fmla="*/ 3 h 5"/>
                  </a:gdLst>
                  <a:ahLst/>
                  <a:cxnLst>
                    <a:cxn ang="0">
                      <a:pos x="T0" y="T1"/>
                    </a:cxn>
                    <a:cxn ang="0">
                      <a:pos x="T2" y="T3"/>
                    </a:cxn>
                    <a:cxn ang="0">
                      <a:pos x="T4" y="T5"/>
                    </a:cxn>
                    <a:cxn ang="0">
                      <a:pos x="T6" y="T7"/>
                    </a:cxn>
                    <a:cxn ang="0">
                      <a:pos x="T8" y="T9"/>
                    </a:cxn>
                  </a:cxnLst>
                  <a:rect l="0" t="0" r="r" b="b"/>
                  <a:pathLst>
                    <a:path w="6" h="5">
                      <a:moveTo>
                        <a:pt x="1" y="3"/>
                      </a:moveTo>
                      <a:cubicBezTo>
                        <a:pt x="2" y="0"/>
                        <a:pt x="6" y="2"/>
                        <a:pt x="5" y="5"/>
                      </a:cubicBezTo>
                      <a:cubicBezTo>
                        <a:pt x="5" y="5"/>
                        <a:pt x="5" y="5"/>
                        <a:pt x="5" y="5"/>
                      </a:cubicBezTo>
                      <a:cubicBezTo>
                        <a:pt x="3" y="5"/>
                        <a:pt x="2" y="5"/>
                        <a:pt x="0" y="4"/>
                      </a:cubicBezTo>
                      <a:cubicBezTo>
                        <a:pt x="0" y="4"/>
                        <a:pt x="1" y="3"/>
                        <a:pt x="1"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440"/>
                <p:cNvSpPr>
                  <a:spLocks/>
                </p:cNvSpPr>
                <p:nvPr/>
              </p:nvSpPr>
              <p:spPr bwMode="auto">
                <a:xfrm>
                  <a:off x="3688" y="1725"/>
                  <a:ext cx="31" cy="38"/>
                </a:xfrm>
                <a:custGeom>
                  <a:avLst/>
                  <a:gdLst>
                    <a:gd name="T0" fmla="*/ 13 w 13"/>
                    <a:gd name="T1" fmla="*/ 12 h 16"/>
                    <a:gd name="T2" fmla="*/ 13 w 13"/>
                    <a:gd name="T3" fmla="*/ 12 h 16"/>
                    <a:gd name="T4" fmla="*/ 4 w 13"/>
                    <a:gd name="T5" fmla="*/ 16 h 16"/>
                    <a:gd name="T6" fmla="*/ 0 w 13"/>
                    <a:gd name="T7" fmla="*/ 3 h 16"/>
                    <a:gd name="T8" fmla="*/ 6 w 13"/>
                    <a:gd name="T9" fmla="*/ 1 h 16"/>
                    <a:gd name="T10" fmla="*/ 10 w 13"/>
                    <a:gd name="T11" fmla="*/ 0 h 16"/>
                    <a:gd name="T12" fmla="*/ 13 w 13"/>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3" y="12"/>
                      </a:moveTo>
                      <a:cubicBezTo>
                        <a:pt x="13" y="12"/>
                        <a:pt x="13" y="12"/>
                        <a:pt x="13" y="12"/>
                      </a:cubicBezTo>
                      <a:cubicBezTo>
                        <a:pt x="10" y="13"/>
                        <a:pt x="7" y="15"/>
                        <a:pt x="4" y="16"/>
                      </a:cubicBezTo>
                      <a:cubicBezTo>
                        <a:pt x="3" y="12"/>
                        <a:pt x="1" y="8"/>
                        <a:pt x="0" y="3"/>
                      </a:cubicBezTo>
                      <a:cubicBezTo>
                        <a:pt x="2" y="3"/>
                        <a:pt x="4" y="2"/>
                        <a:pt x="6" y="1"/>
                      </a:cubicBezTo>
                      <a:cubicBezTo>
                        <a:pt x="7" y="1"/>
                        <a:pt x="8" y="1"/>
                        <a:pt x="10" y="0"/>
                      </a:cubicBezTo>
                      <a:cubicBezTo>
                        <a:pt x="11" y="4"/>
                        <a:pt x="12" y="8"/>
                        <a:pt x="13"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41"/>
                <p:cNvSpPr>
                  <a:spLocks/>
                </p:cNvSpPr>
                <p:nvPr/>
              </p:nvSpPr>
              <p:spPr bwMode="auto">
                <a:xfrm>
                  <a:off x="3764" y="1353"/>
                  <a:ext cx="38" cy="33"/>
                </a:xfrm>
                <a:custGeom>
                  <a:avLst/>
                  <a:gdLst>
                    <a:gd name="T0" fmla="*/ 16 w 16"/>
                    <a:gd name="T1" fmla="*/ 14 h 14"/>
                    <a:gd name="T2" fmla="*/ 0 w 16"/>
                    <a:gd name="T3" fmla="*/ 9 h 14"/>
                    <a:gd name="T4" fmla="*/ 2 w 16"/>
                    <a:gd name="T5" fmla="*/ 3 h 14"/>
                    <a:gd name="T6" fmla="*/ 3 w 16"/>
                    <a:gd name="T7" fmla="*/ 0 h 14"/>
                    <a:gd name="T8" fmla="*/ 16 w 16"/>
                    <a:gd name="T9" fmla="*/ 5 h 14"/>
                    <a:gd name="T10" fmla="*/ 16 w 16"/>
                    <a:gd name="T11" fmla="*/ 5 h 14"/>
                    <a:gd name="T12" fmla="*/ 16 w 16"/>
                    <a:gd name="T13" fmla="*/ 9 h 14"/>
                    <a:gd name="T14" fmla="*/ 16 w 1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6" y="14"/>
                      </a:moveTo>
                      <a:cubicBezTo>
                        <a:pt x="10" y="13"/>
                        <a:pt x="5" y="12"/>
                        <a:pt x="0" y="9"/>
                      </a:cubicBezTo>
                      <a:cubicBezTo>
                        <a:pt x="0" y="7"/>
                        <a:pt x="1" y="5"/>
                        <a:pt x="2" y="3"/>
                      </a:cubicBezTo>
                      <a:cubicBezTo>
                        <a:pt x="2" y="2"/>
                        <a:pt x="3" y="1"/>
                        <a:pt x="3" y="0"/>
                      </a:cubicBezTo>
                      <a:cubicBezTo>
                        <a:pt x="7" y="2"/>
                        <a:pt x="11" y="4"/>
                        <a:pt x="16" y="5"/>
                      </a:cubicBezTo>
                      <a:cubicBezTo>
                        <a:pt x="16" y="5"/>
                        <a:pt x="16" y="5"/>
                        <a:pt x="16" y="5"/>
                      </a:cubicBezTo>
                      <a:cubicBezTo>
                        <a:pt x="16" y="6"/>
                        <a:pt x="16" y="8"/>
                        <a:pt x="16" y="9"/>
                      </a:cubicBezTo>
                      <a:cubicBezTo>
                        <a:pt x="16" y="11"/>
                        <a:pt x="15" y="13"/>
                        <a:pt x="16" y="1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442"/>
                <p:cNvSpPr>
                  <a:spLocks/>
                </p:cNvSpPr>
                <p:nvPr/>
              </p:nvSpPr>
              <p:spPr bwMode="auto">
                <a:xfrm>
                  <a:off x="3892" y="431"/>
                  <a:ext cx="112" cy="94"/>
                </a:xfrm>
                <a:custGeom>
                  <a:avLst/>
                  <a:gdLst>
                    <a:gd name="T0" fmla="*/ 47 w 47"/>
                    <a:gd name="T1" fmla="*/ 27 h 40"/>
                    <a:gd name="T2" fmla="*/ 47 w 47"/>
                    <a:gd name="T3" fmla="*/ 27 h 40"/>
                    <a:gd name="T4" fmla="*/ 26 w 47"/>
                    <a:gd name="T5" fmla="*/ 40 h 40"/>
                    <a:gd name="T6" fmla="*/ 0 w 47"/>
                    <a:gd name="T7" fmla="*/ 17 h 40"/>
                    <a:gd name="T8" fmla="*/ 0 w 47"/>
                    <a:gd name="T9" fmla="*/ 16 h 40"/>
                    <a:gd name="T10" fmla="*/ 0 w 47"/>
                    <a:gd name="T11" fmla="*/ 15 h 40"/>
                    <a:gd name="T12" fmla="*/ 28 w 47"/>
                    <a:gd name="T13" fmla="*/ 3 h 40"/>
                    <a:gd name="T14" fmla="*/ 47 w 47"/>
                    <a:gd name="T15" fmla="*/ 27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0">
                      <a:moveTo>
                        <a:pt x="47" y="27"/>
                      </a:moveTo>
                      <a:cubicBezTo>
                        <a:pt x="47" y="27"/>
                        <a:pt x="47" y="27"/>
                        <a:pt x="47" y="27"/>
                      </a:cubicBezTo>
                      <a:cubicBezTo>
                        <a:pt x="39" y="28"/>
                        <a:pt x="31" y="33"/>
                        <a:pt x="26" y="40"/>
                      </a:cubicBezTo>
                      <a:cubicBezTo>
                        <a:pt x="23" y="28"/>
                        <a:pt x="13" y="18"/>
                        <a:pt x="0" y="17"/>
                      </a:cubicBezTo>
                      <a:cubicBezTo>
                        <a:pt x="0" y="16"/>
                        <a:pt x="0" y="16"/>
                        <a:pt x="0" y="16"/>
                      </a:cubicBezTo>
                      <a:cubicBezTo>
                        <a:pt x="0" y="16"/>
                        <a:pt x="0" y="15"/>
                        <a:pt x="0" y="15"/>
                      </a:cubicBezTo>
                      <a:cubicBezTo>
                        <a:pt x="3" y="3"/>
                        <a:pt x="16" y="0"/>
                        <a:pt x="28" y="3"/>
                      </a:cubicBezTo>
                      <a:cubicBezTo>
                        <a:pt x="39" y="5"/>
                        <a:pt x="44" y="17"/>
                        <a:pt x="47" y="2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43"/>
                <p:cNvSpPr>
                  <a:spLocks/>
                </p:cNvSpPr>
                <p:nvPr/>
              </p:nvSpPr>
              <p:spPr bwMode="auto">
                <a:xfrm>
                  <a:off x="3828" y="1102"/>
                  <a:ext cx="33" cy="29"/>
                </a:xfrm>
                <a:custGeom>
                  <a:avLst/>
                  <a:gdLst>
                    <a:gd name="T0" fmla="*/ 9 w 14"/>
                    <a:gd name="T1" fmla="*/ 1 h 12"/>
                    <a:gd name="T2" fmla="*/ 14 w 14"/>
                    <a:gd name="T3" fmla="*/ 2 h 12"/>
                    <a:gd name="T4" fmla="*/ 13 w 14"/>
                    <a:gd name="T5" fmla="*/ 7 h 12"/>
                    <a:gd name="T6" fmla="*/ 12 w 14"/>
                    <a:gd name="T7" fmla="*/ 12 h 12"/>
                    <a:gd name="T8" fmla="*/ 0 w 14"/>
                    <a:gd name="T9" fmla="*/ 10 h 12"/>
                    <a:gd name="T10" fmla="*/ 1 w 14"/>
                    <a:gd name="T11" fmla="*/ 7 h 12"/>
                    <a:gd name="T12" fmla="*/ 2 w 14"/>
                    <a:gd name="T13" fmla="*/ 0 h 12"/>
                    <a:gd name="T14" fmla="*/ 8 w 14"/>
                    <a:gd name="T15" fmla="*/ 1 h 12"/>
                    <a:gd name="T16" fmla="*/ 9 w 14"/>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9" y="1"/>
                      </a:moveTo>
                      <a:cubicBezTo>
                        <a:pt x="11" y="1"/>
                        <a:pt x="13" y="1"/>
                        <a:pt x="14" y="2"/>
                      </a:cubicBezTo>
                      <a:cubicBezTo>
                        <a:pt x="13" y="3"/>
                        <a:pt x="13" y="5"/>
                        <a:pt x="13" y="7"/>
                      </a:cubicBezTo>
                      <a:cubicBezTo>
                        <a:pt x="12" y="9"/>
                        <a:pt x="12" y="11"/>
                        <a:pt x="12" y="12"/>
                      </a:cubicBezTo>
                      <a:cubicBezTo>
                        <a:pt x="8" y="11"/>
                        <a:pt x="4" y="11"/>
                        <a:pt x="0" y="10"/>
                      </a:cubicBezTo>
                      <a:cubicBezTo>
                        <a:pt x="0" y="9"/>
                        <a:pt x="0" y="8"/>
                        <a:pt x="1" y="7"/>
                      </a:cubicBezTo>
                      <a:cubicBezTo>
                        <a:pt x="1" y="4"/>
                        <a:pt x="2" y="2"/>
                        <a:pt x="2" y="0"/>
                      </a:cubicBezTo>
                      <a:cubicBezTo>
                        <a:pt x="4" y="0"/>
                        <a:pt x="6" y="0"/>
                        <a:pt x="8" y="1"/>
                      </a:cubicBezTo>
                      <a:cubicBezTo>
                        <a:pt x="9" y="1"/>
                        <a:pt x="9" y="1"/>
                        <a:pt x="9"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44"/>
                <p:cNvSpPr>
                  <a:spLocks/>
                </p:cNvSpPr>
                <p:nvPr/>
              </p:nvSpPr>
              <p:spPr bwMode="auto">
                <a:xfrm>
                  <a:off x="3897" y="561"/>
                  <a:ext cx="76" cy="66"/>
                </a:xfrm>
                <a:custGeom>
                  <a:avLst/>
                  <a:gdLst>
                    <a:gd name="T0" fmla="*/ 32 w 32"/>
                    <a:gd name="T1" fmla="*/ 27 h 28"/>
                    <a:gd name="T2" fmla="*/ 32 w 32"/>
                    <a:gd name="T3" fmla="*/ 28 h 28"/>
                    <a:gd name="T4" fmla="*/ 22 w 32"/>
                    <a:gd name="T5" fmla="*/ 26 h 28"/>
                    <a:gd name="T6" fmla="*/ 15 w 32"/>
                    <a:gd name="T7" fmla="*/ 11 h 28"/>
                    <a:gd name="T8" fmla="*/ 6 w 32"/>
                    <a:gd name="T9" fmla="*/ 23 h 28"/>
                    <a:gd name="T10" fmla="*/ 0 w 32"/>
                    <a:gd name="T11" fmla="*/ 22 h 28"/>
                    <a:gd name="T12" fmla="*/ 0 w 32"/>
                    <a:gd name="T13" fmla="*/ 21 h 28"/>
                    <a:gd name="T14" fmla="*/ 1 w 32"/>
                    <a:gd name="T15" fmla="*/ 21 h 28"/>
                    <a:gd name="T16" fmla="*/ 1 w 32"/>
                    <a:gd name="T17" fmla="*/ 16 h 28"/>
                    <a:gd name="T18" fmla="*/ 16 w 32"/>
                    <a:gd name="T19" fmla="*/ 0 h 28"/>
                    <a:gd name="T20" fmla="*/ 19 w 32"/>
                    <a:gd name="T21" fmla="*/ 0 h 28"/>
                    <a:gd name="T22" fmla="*/ 22 w 32"/>
                    <a:gd name="T23" fmla="*/ 1 h 28"/>
                    <a:gd name="T24" fmla="*/ 32 w 32"/>
                    <a:gd name="T25" fmla="*/ 21 h 28"/>
                    <a:gd name="T26" fmla="*/ 32 w 32"/>
                    <a:gd name="T2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8">
                      <a:moveTo>
                        <a:pt x="32" y="27"/>
                      </a:moveTo>
                      <a:cubicBezTo>
                        <a:pt x="32" y="27"/>
                        <a:pt x="32" y="28"/>
                        <a:pt x="32" y="28"/>
                      </a:cubicBezTo>
                      <a:cubicBezTo>
                        <a:pt x="29" y="27"/>
                        <a:pt x="25" y="27"/>
                        <a:pt x="22" y="26"/>
                      </a:cubicBezTo>
                      <a:cubicBezTo>
                        <a:pt x="23" y="21"/>
                        <a:pt x="21" y="12"/>
                        <a:pt x="15" y="11"/>
                      </a:cubicBezTo>
                      <a:cubicBezTo>
                        <a:pt x="8" y="10"/>
                        <a:pt x="7" y="18"/>
                        <a:pt x="6" y="23"/>
                      </a:cubicBezTo>
                      <a:cubicBezTo>
                        <a:pt x="4" y="23"/>
                        <a:pt x="2" y="23"/>
                        <a:pt x="0" y="22"/>
                      </a:cubicBezTo>
                      <a:cubicBezTo>
                        <a:pt x="0" y="22"/>
                        <a:pt x="0" y="22"/>
                        <a:pt x="0" y="21"/>
                      </a:cubicBezTo>
                      <a:cubicBezTo>
                        <a:pt x="0" y="21"/>
                        <a:pt x="1" y="21"/>
                        <a:pt x="1" y="21"/>
                      </a:cubicBezTo>
                      <a:cubicBezTo>
                        <a:pt x="1" y="19"/>
                        <a:pt x="1" y="17"/>
                        <a:pt x="1" y="16"/>
                      </a:cubicBezTo>
                      <a:cubicBezTo>
                        <a:pt x="2" y="8"/>
                        <a:pt x="7" y="2"/>
                        <a:pt x="16" y="0"/>
                      </a:cubicBezTo>
                      <a:cubicBezTo>
                        <a:pt x="17" y="0"/>
                        <a:pt x="18" y="0"/>
                        <a:pt x="19" y="0"/>
                      </a:cubicBezTo>
                      <a:cubicBezTo>
                        <a:pt x="20" y="0"/>
                        <a:pt x="21" y="0"/>
                        <a:pt x="22" y="1"/>
                      </a:cubicBezTo>
                      <a:cubicBezTo>
                        <a:pt x="29" y="3"/>
                        <a:pt x="31" y="13"/>
                        <a:pt x="32" y="21"/>
                      </a:cubicBezTo>
                      <a:cubicBezTo>
                        <a:pt x="32" y="23"/>
                        <a:pt x="32" y="26"/>
                        <a:pt x="32" y="2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45"/>
                <p:cNvSpPr>
                  <a:spLocks/>
                </p:cNvSpPr>
                <p:nvPr/>
              </p:nvSpPr>
              <p:spPr bwMode="auto">
                <a:xfrm>
                  <a:off x="3613" y="1890"/>
                  <a:ext cx="66" cy="40"/>
                </a:xfrm>
                <a:custGeom>
                  <a:avLst/>
                  <a:gdLst>
                    <a:gd name="T0" fmla="*/ 28 w 28"/>
                    <a:gd name="T1" fmla="*/ 17 h 17"/>
                    <a:gd name="T2" fmla="*/ 0 w 28"/>
                    <a:gd name="T3" fmla="*/ 11 h 17"/>
                    <a:gd name="T4" fmla="*/ 0 w 28"/>
                    <a:gd name="T5" fmla="*/ 9 h 17"/>
                    <a:gd name="T6" fmla="*/ 18 w 28"/>
                    <a:gd name="T7" fmla="*/ 0 h 17"/>
                    <a:gd name="T8" fmla="*/ 28 w 28"/>
                    <a:gd name="T9" fmla="*/ 17 h 17"/>
                  </a:gdLst>
                  <a:ahLst/>
                  <a:cxnLst>
                    <a:cxn ang="0">
                      <a:pos x="T0" y="T1"/>
                    </a:cxn>
                    <a:cxn ang="0">
                      <a:pos x="T2" y="T3"/>
                    </a:cxn>
                    <a:cxn ang="0">
                      <a:pos x="T4" y="T5"/>
                    </a:cxn>
                    <a:cxn ang="0">
                      <a:pos x="T6" y="T7"/>
                    </a:cxn>
                    <a:cxn ang="0">
                      <a:pos x="T8" y="T9"/>
                    </a:cxn>
                  </a:cxnLst>
                  <a:rect l="0" t="0" r="r" b="b"/>
                  <a:pathLst>
                    <a:path w="28" h="17">
                      <a:moveTo>
                        <a:pt x="28" y="17"/>
                      </a:moveTo>
                      <a:cubicBezTo>
                        <a:pt x="18" y="15"/>
                        <a:pt x="9" y="13"/>
                        <a:pt x="0" y="11"/>
                      </a:cubicBezTo>
                      <a:cubicBezTo>
                        <a:pt x="0" y="9"/>
                        <a:pt x="0" y="9"/>
                        <a:pt x="0" y="9"/>
                      </a:cubicBezTo>
                      <a:cubicBezTo>
                        <a:pt x="8" y="12"/>
                        <a:pt x="14" y="7"/>
                        <a:pt x="18" y="0"/>
                      </a:cubicBezTo>
                      <a:cubicBezTo>
                        <a:pt x="18" y="7"/>
                        <a:pt x="21" y="14"/>
                        <a:pt x="28"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46"/>
                <p:cNvSpPr>
                  <a:spLocks/>
                </p:cNvSpPr>
                <p:nvPr/>
              </p:nvSpPr>
              <p:spPr bwMode="auto">
                <a:xfrm>
                  <a:off x="3551" y="1909"/>
                  <a:ext cx="114" cy="81"/>
                </a:xfrm>
                <a:custGeom>
                  <a:avLst/>
                  <a:gdLst>
                    <a:gd name="T0" fmla="*/ 17 w 48"/>
                    <a:gd name="T1" fmla="*/ 4 h 34"/>
                    <a:gd name="T2" fmla="*/ 48 w 48"/>
                    <a:gd name="T3" fmla="*/ 12 h 34"/>
                    <a:gd name="T4" fmla="*/ 19 w 48"/>
                    <a:gd name="T5" fmla="*/ 32 h 34"/>
                    <a:gd name="T6" fmla="*/ 3 w 48"/>
                    <a:gd name="T7" fmla="*/ 1 h 34"/>
                    <a:gd name="T8" fmla="*/ 3 w 48"/>
                    <a:gd name="T9" fmla="*/ 0 h 34"/>
                    <a:gd name="T10" fmla="*/ 17 w 48"/>
                    <a:gd name="T11" fmla="*/ 4 h 34"/>
                  </a:gdLst>
                  <a:ahLst/>
                  <a:cxnLst>
                    <a:cxn ang="0">
                      <a:pos x="T0" y="T1"/>
                    </a:cxn>
                    <a:cxn ang="0">
                      <a:pos x="T2" y="T3"/>
                    </a:cxn>
                    <a:cxn ang="0">
                      <a:pos x="T4" y="T5"/>
                    </a:cxn>
                    <a:cxn ang="0">
                      <a:pos x="T6" y="T7"/>
                    </a:cxn>
                    <a:cxn ang="0">
                      <a:pos x="T8" y="T9"/>
                    </a:cxn>
                    <a:cxn ang="0">
                      <a:pos x="T10" y="T11"/>
                    </a:cxn>
                  </a:cxnLst>
                  <a:rect l="0" t="0" r="r" b="b"/>
                  <a:pathLst>
                    <a:path w="48" h="34">
                      <a:moveTo>
                        <a:pt x="17" y="4"/>
                      </a:moveTo>
                      <a:cubicBezTo>
                        <a:pt x="27" y="7"/>
                        <a:pt x="38" y="10"/>
                        <a:pt x="48" y="12"/>
                      </a:cubicBezTo>
                      <a:cubicBezTo>
                        <a:pt x="43" y="23"/>
                        <a:pt x="32" y="34"/>
                        <a:pt x="19" y="32"/>
                      </a:cubicBezTo>
                      <a:cubicBezTo>
                        <a:pt x="3" y="30"/>
                        <a:pt x="0" y="14"/>
                        <a:pt x="3" y="1"/>
                      </a:cubicBezTo>
                      <a:cubicBezTo>
                        <a:pt x="3" y="0"/>
                        <a:pt x="3" y="0"/>
                        <a:pt x="3" y="0"/>
                      </a:cubicBezTo>
                      <a:cubicBezTo>
                        <a:pt x="8" y="1"/>
                        <a:pt x="13" y="3"/>
                        <a:pt x="1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47"/>
                <p:cNvSpPr>
                  <a:spLocks/>
                </p:cNvSpPr>
                <p:nvPr/>
              </p:nvSpPr>
              <p:spPr bwMode="auto">
                <a:xfrm>
                  <a:off x="3904" y="755"/>
                  <a:ext cx="36" cy="40"/>
                </a:xfrm>
                <a:custGeom>
                  <a:avLst/>
                  <a:gdLst>
                    <a:gd name="T0" fmla="*/ 15 w 15"/>
                    <a:gd name="T1" fmla="*/ 8 h 17"/>
                    <a:gd name="T2" fmla="*/ 8 w 15"/>
                    <a:gd name="T3" fmla="*/ 17 h 17"/>
                    <a:gd name="T4" fmla="*/ 0 w 15"/>
                    <a:gd name="T5" fmla="*/ 10 h 17"/>
                    <a:gd name="T6" fmla="*/ 7 w 15"/>
                    <a:gd name="T7" fmla="*/ 0 h 17"/>
                    <a:gd name="T8" fmla="*/ 15 w 15"/>
                    <a:gd name="T9" fmla="*/ 8 h 17"/>
                  </a:gdLst>
                  <a:ahLst/>
                  <a:cxnLst>
                    <a:cxn ang="0">
                      <a:pos x="T0" y="T1"/>
                    </a:cxn>
                    <a:cxn ang="0">
                      <a:pos x="T2" y="T3"/>
                    </a:cxn>
                    <a:cxn ang="0">
                      <a:pos x="T4" y="T5"/>
                    </a:cxn>
                    <a:cxn ang="0">
                      <a:pos x="T6" y="T7"/>
                    </a:cxn>
                    <a:cxn ang="0">
                      <a:pos x="T8" y="T9"/>
                    </a:cxn>
                  </a:cxnLst>
                  <a:rect l="0" t="0" r="r" b="b"/>
                  <a:pathLst>
                    <a:path w="15" h="17">
                      <a:moveTo>
                        <a:pt x="15" y="8"/>
                      </a:moveTo>
                      <a:cubicBezTo>
                        <a:pt x="13" y="11"/>
                        <a:pt x="10" y="14"/>
                        <a:pt x="8" y="17"/>
                      </a:cubicBezTo>
                      <a:cubicBezTo>
                        <a:pt x="6" y="15"/>
                        <a:pt x="3" y="12"/>
                        <a:pt x="0" y="10"/>
                      </a:cubicBezTo>
                      <a:cubicBezTo>
                        <a:pt x="2" y="7"/>
                        <a:pt x="4" y="3"/>
                        <a:pt x="7" y="0"/>
                      </a:cubicBezTo>
                      <a:cubicBezTo>
                        <a:pt x="9" y="3"/>
                        <a:pt x="12" y="6"/>
                        <a:pt x="15"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48"/>
                <p:cNvSpPr>
                  <a:spLocks/>
                </p:cNvSpPr>
                <p:nvPr/>
              </p:nvSpPr>
              <p:spPr bwMode="auto">
                <a:xfrm>
                  <a:off x="4020" y="267"/>
                  <a:ext cx="33" cy="24"/>
                </a:xfrm>
                <a:custGeom>
                  <a:avLst/>
                  <a:gdLst>
                    <a:gd name="T0" fmla="*/ 9 w 14"/>
                    <a:gd name="T1" fmla="*/ 1 h 10"/>
                    <a:gd name="T2" fmla="*/ 14 w 14"/>
                    <a:gd name="T3" fmla="*/ 3 h 10"/>
                    <a:gd name="T4" fmla="*/ 5 w 14"/>
                    <a:gd name="T5" fmla="*/ 10 h 10"/>
                    <a:gd name="T6" fmla="*/ 5 w 14"/>
                    <a:gd name="T7" fmla="*/ 1 h 10"/>
                    <a:gd name="T8" fmla="*/ 9 w 14"/>
                    <a:gd name="T9" fmla="*/ 1 h 10"/>
                  </a:gdLst>
                  <a:ahLst/>
                  <a:cxnLst>
                    <a:cxn ang="0">
                      <a:pos x="T0" y="T1"/>
                    </a:cxn>
                    <a:cxn ang="0">
                      <a:pos x="T2" y="T3"/>
                    </a:cxn>
                    <a:cxn ang="0">
                      <a:pos x="T4" y="T5"/>
                    </a:cxn>
                    <a:cxn ang="0">
                      <a:pos x="T6" y="T7"/>
                    </a:cxn>
                    <a:cxn ang="0">
                      <a:pos x="T8" y="T9"/>
                    </a:cxn>
                  </a:cxnLst>
                  <a:rect l="0" t="0" r="r" b="b"/>
                  <a:pathLst>
                    <a:path w="14" h="10">
                      <a:moveTo>
                        <a:pt x="9" y="1"/>
                      </a:moveTo>
                      <a:cubicBezTo>
                        <a:pt x="11" y="1"/>
                        <a:pt x="12" y="2"/>
                        <a:pt x="14" y="3"/>
                      </a:cubicBezTo>
                      <a:cubicBezTo>
                        <a:pt x="10" y="5"/>
                        <a:pt x="7" y="7"/>
                        <a:pt x="5" y="10"/>
                      </a:cubicBezTo>
                      <a:cubicBezTo>
                        <a:pt x="3" y="7"/>
                        <a:pt x="0" y="3"/>
                        <a:pt x="5" y="1"/>
                      </a:cubicBezTo>
                      <a:cubicBezTo>
                        <a:pt x="6" y="0"/>
                        <a:pt x="8" y="1"/>
                        <a:pt x="9"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49"/>
                <p:cNvSpPr>
                  <a:spLocks/>
                </p:cNvSpPr>
                <p:nvPr/>
              </p:nvSpPr>
              <p:spPr bwMode="auto">
                <a:xfrm>
                  <a:off x="3748" y="1382"/>
                  <a:ext cx="35" cy="30"/>
                </a:xfrm>
                <a:custGeom>
                  <a:avLst/>
                  <a:gdLst>
                    <a:gd name="T0" fmla="*/ 15 w 15"/>
                    <a:gd name="T1" fmla="*/ 5 h 13"/>
                    <a:gd name="T2" fmla="*/ 13 w 15"/>
                    <a:gd name="T3" fmla="*/ 9 h 13"/>
                    <a:gd name="T4" fmla="*/ 11 w 15"/>
                    <a:gd name="T5" fmla="*/ 10 h 13"/>
                    <a:gd name="T6" fmla="*/ 9 w 15"/>
                    <a:gd name="T7" fmla="*/ 12 h 13"/>
                    <a:gd name="T8" fmla="*/ 7 w 15"/>
                    <a:gd name="T9" fmla="*/ 12 h 13"/>
                    <a:gd name="T10" fmla="*/ 7 w 15"/>
                    <a:gd name="T11" fmla="*/ 13 h 13"/>
                    <a:gd name="T12" fmla="*/ 4 w 15"/>
                    <a:gd name="T13" fmla="*/ 11 h 13"/>
                    <a:gd name="T14" fmla="*/ 0 w 15"/>
                    <a:gd name="T15" fmla="*/ 3 h 13"/>
                    <a:gd name="T16" fmla="*/ 1 w 15"/>
                    <a:gd name="T17" fmla="*/ 0 h 13"/>
                    <a:gd name="T18" fmla="*/ 15 w 15"/>
                    <a:gd name="T1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5"/>
                      </a:moveTo>
                      <a:cubicBezTo>
                        <a:pt x="14" y="7"/>
                        <a:pt x="13" y="8"/>
                        <a:pt x="13" y="9"/>
                      </a:cubicBezTo>
                      <a:cubicBezTo>
                        <a:pt x="12" y="9"/>
                        <a:pt x="12" y="10"/>
                        <a:pt x="11" y="10"/>
                      </a:cubicBezTo>
                      <a:cubicBezTo>
                        <a:pt x="11" y="11"/>
                        <a:pt x="10" y="12"/>
                        <a:pt x="9" y="12"/>
                      </a:cubicBezTo>
                      <a:cubicBezTo>
                        <a:pt x="9" y="11"/>
                        <a:pt x="8" y="11"/>
                        <a:pt x="7" y="12"/>
                      </a:cubicBezTo>
                      <a:cubicBezTo>
                        <a:pt x="7" y="12"/>
                        <a:pt x="7" y="13"/>
                        <a:pt x="7" y="13"/>
                      </a:cubicBezTo>
                      <a:cubicBezTo>
                        <a:pt x="6" y="13"/>
                        <a:pt x="5" y="12"/>
                        <a:pt x="4" y="11"/>
                      </a:cubicBezTo>
                      <a:cubicBezTo>
                        <a:pt x="0" y="8"/>
                        <a:pt x="0" y="8"/>
                        <a:pt x="0" y="3"/>
                      </a:cubicBezTo>
                      <a:cubicBezTo>
                        <a:pt x="0" y="2"/>
                        <a:pt x="1" y="1"/>
                        <a:pt x="1" y="0"/>
                      </a:cubicBezTo>
                      <a:cubicBezTo>
                        <a:pt x="5" y="2"/>
                        <a:pt x="10" y="4"/>
                        <a:pt x="15" y="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450"/>
                <p:cNvSpPr>
                  <a:spLocks/>
                </p:cNvSpPr>
                <p:nvPr/>
              </p:nvSpPr>
              <p:spPr bwMode="auto">
                <a:xfrm>
                  <a:off x="3887" y="783"/>
                  <a:ext cx="34" cy="40"/>
                </a:xfrm>
                <a:custGeom>
                  <a:avLst/>
                  <a:gdLst>
                    <a:gd name="T0" fmla="*/ 14 w 14"/>
                    <a:gd name="T1" fmla="*/ 7 h 17"/>
                    <a:gd name="T2" fmla="*/ 9 w 14"/>
                    <a:gd name="T3" fmla="*/ 17 h 17"/>
                    <a:gd name="T4" fmla="*/ 8 w 14"/>
                    <a:gd name="T5" fmla="*/ 17 h 17"/>
                    <a:gd name="T6" fmla="*/ 8 w 14"/>
                    <a:gd name="T7" fmla="*/ 16 h 17"/>
                    <a:gd name="T8" fmla="*/ 4 w 14"/>
                    <a:gd name="T9" fmla="*/ 13 h 17"/>
                    <a:gd name="T10" fmla="*/ 0 w 14"/>
                    <a:gd name="T11" fmla="*/ 11 h 17"/>
                    <a:gd name="T12" fmla="*/ 6 w 14"/>
                    <a:gd name="T13" fmla="*/ 0 h 17"/>
                    <a:gd name="T14" fmla="*/ 14 w 14"/>
                    <a:gd name="T15" fmla="*/ 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14" y="7"/>
                      </a:moveTo>
                      <a:cubicBezTo>
                        <a:pt x="12" y="10"/>
                        <a:pt x="10" y="14"/>
                        <a:pt x="9" y="17"/>
                      </a:cubicBezTo>
                      <a:cubicBezTo>
                        <a:pt x="8" y="17"/>
                        <a:pt x="8" y="17"/>
                        <a:pt x="8" y="17"/>
                      </a:cubicBezTo>
                      <a:cubicBezTo>
                        <a:pt x="9" y="17"/>
                        <a:pt x="9" y="16"/>
                        <a:pt x="8" y="16"/>
                      </a:cubicBezTo>
                      <a:cubicBezTo>
                        <a:pt x="7" y="15"/>
                        <a:pt x="5" y="14"/>
                        <a:pt x="4" y="13"/>
                      </a:cubicBezTo>
                      <a:cubicBezTo>
                        <a:pt x="2" y="12"/>
                        <a:pt x="1" y="12"/>
                        <a:pt x="0" y="11"/>
                      </a:cubicBezTo>
                      <a:cubicBezTo>
                        <a:pt x="2" y="7"/>
                        <a:pt x="4" y="4"/>
                        <a:pt x="6" y="0"/>
                      </a:cubicBezTo>
                      <a:cubicBezTo>
                        <a:pt x="8" y="2"/>
                        <a:pt x="11" y="5"/>
                        <a:pt x="14"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451"/>
                <p:cNvSpPr>
                  <a:spLocks/>
                </p:cNvSpPr>
                <p:nvPr/>
              </p:nvSpPr>
              <p:spPr bwMode="auto">
                <a:xfrm>
                  <a:off x="3684" y="1682"/>
                  <a:ext cx="26" cy="47"/>
                </a:xfrm>
                <a:custGeom>
                  <a:avLst/>
                  <a:gdLst>
                    <a:gd name="T0" fmla="*/ 11 w 11"/>
                    <a:gd name="T1" fmla="*/ 16 h 20"/>
                    <a:gd name="T2" fmla="*/ 7 w 11"/>
                    <a:gd name="T3" fmla="*/ 17 h 20"/>
                    <a:gd name="T4" fmla="*/ 2 w 11"/>
                    <a:gd name="T5" fmla="*/ 20 h 20"/>
                    <a:gd name="T6" fmla="*/ 0 w 11"/>
                    <a:gd name="T7" fmla="*/ 3 h 20"/>
                    <a:gd name="T8" fmla="*/ 9 w 11"/>
                    <a:gd name="T9" fmla="*/ 1 h 20"/>
                    <a:gd name="T10" fmla="*/ 10 w 11"/>
                    <a:gd name="T11" fmla="*/ 0 h 20"/>
                    <a:gd name="T12" fmla="*/ 11 w 11"/>
                    <a:gd name="T13" fmla="*/ 16 h 20"/>
                  </a:gdLst>
                  <a:ahLst/>
                  <a:cxnLst>
                    <a:cxn ang="0">
                      <a:pos x="T0" y="T1"/>
                    </a:cxn>
                    <a:cxn ang="0">
                      <a:pos x="T2" y="T3"/>
                    </a:cxn>
                    <a:cxn ang="0">
                      <a:pos x="T4" y="T5"/>
                    </a:cxn>
                    <a:cxn ang="0">
                      <a:pos x="T6" y="T7"/>
                    </a:cxn>
                    <a:cxn ang="0">
                      <a:pos x="T8" y="T9"/>
                    </a:cxn>
                    <a:cxn ang="0">
                      <a:pos x="T10" y="T11"/>
                    </a:cxn>
                    <a:cxn ang="0">
                      <a:pos x="T12" y="T13"/>
                    </a:cxn>
                  </a:cxnLst>
                  <a:rect l="0" t="0" r="r" b="b"/>
                  <a:pathLst>
                    <a:path w="11" h="20">
                      <a:moveTo>
                        <a:pt x="11" y="16"/>
                      </a:moveTo>
                      <a:cubicBezTo>
                        <a:pt x="10" y="16"/>
                        <a:pt x="8" y="17"/>
                        <a:pt x="7" y="17"/>
                      </a:cubicBezTo>
                      <a:cubicBezTo>
                        <a:pt x="5" y="18"/>
                        <a:pt x="3" y="19"/>
                        <a:pt x="2" y="20"/>
                      </a:cubicBezTo>
                      <a:cubicBezTo>
                        <a:pt x="1" y="14"/>
                        <a:pt x="0" y="9"/>
                        <a:pt x="0" y="3"/>
                      </a:cubicBezTo>
                      <a:cubicBezTo>
                        <a:pt x="3" y="2"/>
                        <a:pt x="6" y="2"/>
                        <a:pt x="9" y="1"/>
                      </a:cubicBezTo>
                      <a:cubicBezTo>
                        <a:pt x="9" y="1"/>
                        <a:pt x="9" y="1"/>
                        <a:pt x="10" y="0"/>
                      </a:cubicBezTo>
                      <a:cubicBezTo>
                        <a:pt x="10" y="6"/>
                        <a:pt x="10" y="11"/>
                        <a:pt x="11"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452"/>
                <p:cNvSpPr>
                  <a:spLocks/>
                </p:cNvSpPr>
                <p:nvPr/>
              </p:nvSpPr>
              <p:spPr bwMode="auto">
                <a:xfrm>
                  <a:off x="3876" y="814"/>
                  <a:ext cx="33" cy="38"/>
                </a:xfrm>
                <a:custGeom>
                  <a:avLst/>
                  <a:gdLst>
                    <a:gd name="T0" fmla="*/ 13 w 14"/>
                    <a:gd name="T1" fmla="*/ 4 h 16"/>
                    <a:gd name="T2" fmla="*/ 14 w 14"/>
                    <a:gd name="T3" fmla="*/ 4 h 16"/>
                    <a:gd name="T4" fmla="*/ 9 w 14"/>
                    <a:gd name="T5" fmla="*/ 14 h 16"/>
                    <a:gd name="T6" fmla="*/ 9 w 14"/>
                    <a:gd name="T7" fmla="*/ 16 h 16"/>
                    <a:gd name="T8" fmla="*/ 8 w 14"/>
                    <a:gd name="T9" fmla="*/ 15 h 16"/>
                    <a:gd name="T10" fmla="*/ 4 w 14"/>
                    <a:gd name="T11" fmla="*/ 14 h 16"/>
                    <a:gd name="T12" fmla="*/ 0 w 14"/>
                    <a:gd name="T13" fmla="*/ 13 h 16"/>
                    <a:gd name="T14" fmla="*/ 4 w 14"/>
                    <a:gd name="T15" fmla="*/ 0 h 16"/>
                    <a:gd name="T16" fmla="*/ 7 w 14"/>
                    <a:gd name="T17" fmla="*/ 2 h 16"/>
                    <a:gd name="T18" fmla="*/ 12 w 14"/>
                    <a:gd name="T19" fmla="*/ 5 h 16"/>
                    <a:gd name="T20" fmla="*/ 13 w 14"/>
                    <a:gd name="T2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6">
                      <a:moveTo>
                        <a:pt x="13" y="4"/>
                      </a:moveTo>
                      <a:cubicBezTo>
                        <a:pt x="14" y="4"/>
                        <a:pt x="14" y="4"/>
                        <a:pt x="14" y="4"/>
                      </a:cubicBezTo>
                      <a:cubicBezTo>
                        <a:pt x="12" y="7"/>
                        <a:pt x="11" y="11"/>
                        <a:pt x="9" y="14"/>
                      </a:cubicBezTo>
                      <a:cubicBezTo>
                        <a:pt x="9" y="15"/>
                        <a:pt x="9" y="15"/>
                        <a:pt x="9" y="16"/>
                      </a:cubicBezTo>
                      <a:cubicBezTo>
                        <a:pt x="9" y="16"/>
                        <a:pt x="9" y="16"/>
                        <a:pt x="8" y="15"/>
                      </a:cubicBezTo>
                      <a:cubicBezTo>
                        <a:pt x="7" y="15"/>
                        <a:pt x="5" y="15"/>
                        <a:pt x="4" y="14"/>
                      </a:cubicBezTo>
                      <a:cubicBezTo>
                        <a:pt x="2" y="14"/>
                        <a:pt x="1" y="13"/>
                        <a:pt x="0" y="13"/>
                      </a:cubicBezTo>
                      <a:cubicBezTo>
                        <a:pt x="1" y="8"/>
                        <a:pt x="3" y="4"/>
                        <a:pt x="4" y="0"/>
                      </a:cubicBezTo>
                      <a:cubicBezTo>
                        <a:pt x="5" y="0"/>
                        <a:pt x="6" y="1"/>
                        <a:pt x="7" y="2"/>
                      </a:cubicBezTo>
                      <a:cubicBezTo>
                        <a:pt x="9" y="3"/>
                        <a:pt x="11" y="4"/>
                        <a:pt x="12" y="5"/>
                      </a:cubicBezTo>
                      <a:cubicBezTo>
                        <a:pt x="13" y="5"/>
                        <a:pt x="13" y="4"/>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453"/>
                <p:cNvSpPr>
                  <a:spLocks/>
                </p:cNvSpPr>
                <p:nvPr/>
              </p:nvSpPr>
              <p:spPr bwMode="auto">
                <a:xfrm>
                  <a:off x="3807" y="1060"/>
                  <a:ext cx="45" cy="33"/>
                </a:xfrm>
                <a:custGeom>
                  <a:avLst/>
                  <a:gdLst>
                    <a:gd name="T0" fmla="*/ 13 w 19"/>
                    <a:gd name="T1" fmla="*/ 1 h 14"/>
                    <a:gd name="T2" fmla="*/ 18 w 19"/>
                    <a:gd name="T3" fmla="*/ 14 h 14"/>
                    <a:gd name="T4" fmla="*/ 1 w 19"/>
                    <a:gd name="T5" fmla="*/ 13 h 14"/>
                    <a:gd name="T6" fmla="*/ 1 w 19"/>
                    <a:gd name="T7" fmla="*/ 13 h 14"/>
                    <a:gd name="T8" fmla="*/ 1 w 19"/>
                    <a:gd name="T9" fmla="*/ 10 h 14"/>
                    <a:gd name="T10" fmla="*/ 4 w 19"/>
                    <a:gd name="T11" fmla="*/ 5 h 14"/>
                    <a:gd name="T12" fmla="*/ 9 w 19"/>
                    <a:gd name="T13" fmla="*/ 1 h 14"/>
                    <a:gd name="T14" fmla="*/ 13 w 19"/>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13" y="1"/>
                      </a:moveTo>
                      <a:cubicBezTo>
                        <a:pt x="19" y="3"/>
                        <a:pt x="18" y="9"/>
                        <a:pt x="18" y="14"/>
                      </a:cubicBezTo>
                      <a:cubicBezTo>
                        <a:pt x="13" y="13"/>
                        <a:pt x="7" y="13"/>
                        <a:pt x="1" y="13"/>
                      </a:cubicBezTo>
                      <a:cubicBezTo>
                        <a:pt x="1" y="13"/>
                        <a:pt x="1" y="13"/>
                        <a:pt x="1" y="13"/>
                      </a:cubicBezTo>
                      <a:cubicBezTo>
                        <a:pt x="1" y="12"/>
                        <a:pt x="0" y="11"/>
                        <a:pt x="1" y="10"/>
                      </a:cubicBezTo>
                      <a:cubicBezTo>
                        <a:pt x="1" y="8"/>
                        <a:pt x="3" y="6"/>
                        <a:pt x="4" y="5"/>
                      </a:cubicBezTo>
                      <a:cubicBezTo>
                        <a:pt x="5" y="3"/>
                        <a:pt x="7" y="1"/>
                        <a:pt x="9" y="1"/>
                      </a:cubicBezTo>
                      <a:cubicBezTo>
                        <a:pt x="10" y="0"/>
                        <a:pt x="12" y="0"/>
                        <a:pt x="13"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454"/>
                <p:cNvSpPr>
                  <a:spLocks/>
                </p:cNvSpPr>
                <p:nvPr/>
              </p:nvSpPr>
              <p:spPr bwMode="auto">
                <a:xfrm>
                  <a:off x="3847" y="1015"/>
                  <a:ext cx="12" cy="54"/>
                </a:xfrm>
                <a:custGeom>
                  <a:avLst/>
                  <a:gdLst>
                    <a:gd name="T0" fmla="*/ 5 w 5"/>
                    <a:gd name="T1" fmla="*/ 3 h 23"/>
                    <a:gd name="T2" fmla="*/ 3 w 5"/>
                    <a:gd name="T3" fmla="*/ 23 h 23"/>
                    <a:gd name="T4" fmla="*/ 0 w 5"/>
                    <a:gd name="T5" fmla="*/ 18 h 23"/>
                    <a:gd name="T6" fmla="*/ 0 w 5"/>
                    <a:gd name="T7" fmla="*/ 0 h 23"/>
                    <a:gd name="T8" fmla="*/ 3 w 5"/>
                    <a:gd name="T9" fmla="*/ 2 h 23"/>
                    <a:gd name="T10" fmla="*/ 5 w 5"/>
                    <a:gd name="T11" fmla="*/ 3 h 23"/>
                  </a:gdLst>
                  <a:ahLst/>
                  <a:cxnLst>
                    <a:cxn ang="0">
                      <a:pos x="T0" y="T1"/>
                    </a:cxn>
                    <a:cxn ang="0">
                      <a:pos x="T2" y="T3"/>
                    </a:cxn>
                    <a:cxn ang="0">
                      <a:pos x="T4" y="T5"/>
                    </a:cxn>
                    <a:cxn ang="0">
                      <a:pos x="T6" y="T7"/>
                    </a:cxn>
                    <a:cxn ang="0">
                      <a:pos x="T8" y="T9"/>
                    </a:cxn>
                    <a:cxn ang="0">
                      <a:pos x="T10" y="T11"/>
                    </a:cxn>
                  </a:cxnLst>
                  <a:rect l="0" t="0" r="r" b="b"/>
                  <a:pathLst>
                    <a:path w="5" h="23">
                      <a:moveTo>
                        <a:pt x="5" y="3"/>
                      </a:moveTo>
                      <a:cubicBezTo>
                        <a:pt x="4" y="10"/>
                        <a:pt x="4" y="16"/>
                        <a:pt x="3" y="23"/>
                      </a:cubicBezTo>
                      <a:cubicBezTo>
                        <a:pt x="2" y="21"/>
                        <a:pt x="1" y="19"/>
                        <a:pt x="0" y="18"/>
                      </a:cubicBezTo>
                      <a:cubicBezTo>
                        <a:pt x="0" y="12"/>
                        <a:pt x="0" y="6"/>
                        <a:pt x="0" y="0"/>
                      </a:cubicBezTo>
                      <a:cubicBezTo>
                        <a:pt x="1" y="1"/>
                        <a:pt x="2" y="1"/>
                        <a:pt x="3" y="2"/>
                      </a:cubicBezTo>
                      <a:cubicBezTo>
                        <a:pt x="4" y="2"/>
                        <a:pt x="4" y="3"/>
                        <a:pt x="5"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55"/>
                <p:cNvSpPr>
                  <a:spLocks/>
                </p:cNvSpPr>
                <p:nvPr/>
              </p:nvSpPr>
              <p:spPr bwMode="auto">
                <a:xfrm>
                  <a:off x="3847" y="984"/>
                  <a:ext cx="17" cy="33"/>
                </a:xfrm>
                <a:custGeom>
                  <a:avLst/>
                  <a:gdLst>
                    <a:gd name="T0" fmla="*/ 7 w 7"/>
                    <a:gd name="T1" fmla="*/ 2 h 14"/>
                    <a:gd name="T2" fmla="*/ 5 w 7"/>
                    <a:gd name="T3" fmla="*/ 14 h 14"/>
                    <a:gd name="T4" fmla="*/ 4 w 7"/>
                    <a:gd name="T5" fmla="*/ 13 h 14"/>
                    <a:gd name="T6" fmla="*/ 1 w 7"/>
                    <a:gd name="T7" fmla="*/ 12 h 14"/>
                    <a:gd name="T8" fmla="*/ 0 w 7"/>
                    <a:gd name="T9" fmla="*/ 12 h 14"/>
                    <a:gd name="T10" fmla="*/ 1 w 7"/>
                    <a:gd name="T11" fmla="*/ 0 h 14"/>
                    <a:gd name="T12" fmla="*/ 7 w 7"/>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7" y="2"/>
                      </a:moveTo>
                      <a:cubicBezTo>
                        <a:pt x="7" y="6"/>
                        <a:pt x="6" y="10"/>
                        <a:pt x="5" y="14"/>
                      </a:cubicBezTo>
                      <a:cubicBezTo>
                        <a:pt x="5" y="14"/>
                        <a:pt x="4" y="13"/>
                        <a:pt x="4" y="13"/>
                      </a:cubicBezTo>
                      <a:cubicBezTo>
                        <a:pt x="3" y="13"/>
                        <a:pt x="2" y="12"/>
                        <a:pt x="1" y="12"/>
                      </a:cubicBezTo>
                      <a:cubicBezTo>
                        <a:pt x="1" y="12"/>
                        <a:pt x="0" y="11"/>
                        <a:pt x="0" y="12"/>
                      </a:cubicBezTo>
                      <a:cubicBezTo>
                        <a:pt x="0" y="8"/>
                        <a:pt x="1" y="4"/>
                        <a:pt x="1" y="0"/>
                      </a:cubicBezTo>
                      <a:cubicBezTo>
                        <a:pt x="3" y="0"/>
                        <a:pt x="5" y="1"/>
                        <a:pt x="7"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56"/>
                <p:cNvSpPr>
                  <a:spLocks/>
                </p:cNvSpPr>
                <p:nvPr/>
              </p:nvSpPr>
              <p:spPr bwMode="auto">
                <a:xfrm>
                  <a:off x="3866" y="847"/>
                  <a:ext cx="31" cy="35"/>
                </a:xfrm>
                <a:custGeom>
                  <a:avLst/>
                  <a:gdLst>
                    <a:gd name="T0" fmla="*/ 12 w 13"/>
                    <a:gd name="T1" fmla="*/ 3 h 15"/>
                    <a:gd name="T2" fmla="*/ 13 w 13"/>
                    <a:gd name="T3" fmla="*/ 3 h 15"/>
                    <a:gd name="T4" fmla="*/ 9 w 13"/>
                    <a:gd name="T5" fmla="*/ 15 h 15"/>
                    <a:gd name="T6" fmla="*/ 0 w 13"/>
                    <a:gd name="T7" fmla="*/ 12 h 15"/>
                    <a:gd name="T8" fmla="*/ 3 w 13"/>
                    <a:gd name="T9" fmla="*/ 1 h 15"/>
                    <a:gd name="T10" fmla="*/ 4 w 13"/>
                    <a:gd name="T11" fmla="*/ 0 h 15"/>
                    <a:gd name="T12" fmla="*/ 12 w 13"/>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12" y="3"/>
                      </a:moveTo>
                      <a:cubicBezTo>
                        <a:pt x="12" y="3"/>
                        <a:pt x="12" y="3"/>
                        <a:pt x="13" y="3"/>
                      </a:cubicBezTo>
                      <a:cubicBezTo>
                        <a:pt x="11" y="7"/>
                        <a:pt x="10" y="11"/>
                        <a:pt x="9" y="15"/>
                      </a:cubicBezTo>
                      <a:cubicBezTo>
                        <a:pt x="7" y="13"/>
                        <a:pt x="3" y="13"/>
                        <a:pt x="0" y="12"/>
                      </a:cubicBezTo>
                      <a:cubicBezTo>
                        <a:pt x="1" y="8"/>
                        <a:pt x="2" y="5"/>
                        <a:pt x="3" y="1"/>
                      </a:cubicBezTo>
                      <a:cubicBezTo>
                        <a:pt x="3" y="1"/>
                        <a:pt x="3" y="0"/>
                        <a:pt x="4" y="0"/>
                      </a:cubicBezTo>
                      <a:cubicBezTo>
                        <a:pt x="6" y="2"/>
                        <a:pt x="9" y="3"/>
                        <a:pt x="12"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57"/>
                <p:cNvSpPr>
                  <a:spLocks/>
                </p:cNvSpPr>
                <p:nvPr/>
              </p:nvSpPr>
              <p:spPr bwMode="auto">
                <a:xfrm>
                  <a:off x="3684" y="1651"/>
                  <a:ext cx="23" cy="31"/>
                </a:xfrm>
                <a:custGeom>
                  <a:avLst/>
                  <a:gdLst>
                    <a:gd name="T0" fmla="*/ 9 w 10"/>
                    <a:gd name="T1" fmla="*/ 12 h 13"/>
                    <a:gd name="T2" fmla="*/ 8 w 10"/>
                    <a:gd name="T3" fmla="*/ 11 h 13"/>
                    <a:gd name="T4" fmla="*/ 6 w 10"/>
                    <a:gd name="T5" fmla="*/ 12 h 13"/>
                    <a:gd name="T6" fmla="*/ 5 w 10"/>
                    <a:gd name="T7" fmla="*/ 11 h 13"/>
                    <a:gd name="T8" fmla="*/ 0 w 10"/>
                    <a:gd name="T9" fmla="*/ 13 h 13"/>
                    <a:gd name="T10" fmla="*/ 0 w 10"/>
                    <a:gd name="T11" fmla="*/ 2 h 13"/>
                    <a:gd name="T12" fmla="*/ 10 w 10"/>
                    <a:gd name="T13" fmla="*/ 0 h 13"/>
                    <a:gd name="T14" fmla="*/ 9 w 10"/>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3">
                      <a:moveTo>
                        <a:pt x="9" y="12"/>
                      </a:moveTo>
                      <a:cubicBezTo>
                        <a:pt x="9" y="11"/>
                        <a:pt x="9" y="11"/>
                        <a:pt x="8" y="11"/>
                      </a:cubicBezTo>
                      <a:cubicBezTo>
                        <a:pt x="8" y="12"/>
                        <a:pt x="7" y="12"/>
                        <a:pt x="6" y="12"/>
                      </a:cubicBezTo>
                      <a:cubicBezTo>
                        <a:pt x="6" y="12"/>
                        <a:pt x="6" y="11"/>
                        <a:pt x="5" y="11"/>
                      </a:cubicBezTo>
                      <a:cubicBezTo>
                        <a:pt x="3" y="11"/>
                        <a:pt x="2" y="12"/>
                        <a:pt x="0" y="13"/>
                      </a:cubicBezTo>
                      <a:cubicBezTo>
                        <a:pt x="0" y="9"/>
                        <a:pt x="0" y="5"/>
                        <a:pt x="0" y="2"/>
                      </a:cubicBezTo>
                      <a:cubicBezTo>
                        <a:pt x="3" y="1"/>
                        <a:pt x="7" y="1"/>
                        <a:pt x="10" y="0"/>
                      </a:cubicBezTo>
                      <a:cubicBezTo>
                        <a:pt x="9" y="4"/>
                        <a:pt x="9" y="8"/>
                        <a:pt x="9"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58"/>
                <p:cNvSpPr>
                  <a:spLocks/>
                </p:cNvSpPr>
                <p:nvPr/>
              </p:nvSpPr>
              <p:spPr bwMode="auto">
                <a:xfrm>
                  <a:off x="3506" y="2009"/>
                  <a:ext cx="114" cy="89"/>
                </a:xfrm>
                <a:custGeom>
                  <a:avLst/>
                  <a:gdLst>
                    <a:gd name="T0" fmla="*/ 48 w 48"/>
                    <a:gd name="T1" fmla="*/ 20 h 38"/>
                    <a:gd name="T2" fmla="*/ 47 w 48"/>
                    <a:gd name="T3" fmla="*/ 20 h 38"/>
                    <a:gd name="T4" fmla="*/ 17 w 48"/>
                    <a:gd name="T5" fmla="*/ 34 h 38"/>
                    <a:gd name="T6" fmla="*/ 3 w 48"/>
                    <a:gd name="T7" fmla="*/ 6 h 38"/>
                    <a:gd name="T8" fmla="*/ 4 w 48"/>
                    <a:gd name="T9" fmla="*/ 6 h 38"/>
                    <a:gd name="T10" fmla="*/ 32 w 48"/>
                    <a:gd name="T11" fmla="*/ 0 h 38"/>
                    <a:gd name="T12" fmla="*/ 48 w 48"/>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48" h="38">
                      <a:moveTo>
                        <a:pt x="48" y="20"/>
                      </a:moveTo>
                      <a:cubicBezTo>
                        <a:pt x="48" y="20"/>
                        <a:pt x="47" y="20"/>
                        <a:pt x="47" y="20"/>
                      </a:cubicBezTo>
                      <a:cubicBezTo>
                        <a:pt x="42" y="31"/>
                        <a:pt x="29" y="38"/>
                        <a:pt x="17" y="34"/>
                      </a:cubicBezTo>
                      <a:cubicBezTo>
                        <a:pt x="6" y="30"/>
                        <a:pt x="0" y="17"/>
                        <a:pt x="3" y="6"/>
                      </a:cubicBezTo>
                      <a:cubicBezTo>
                        <a:pt x="4" y="6"/>
                        <a:pt x="4" y="6"/>
                        <a:pt x="4" y="6"/>
                      </a:cubicBezTo>
                      <a:cubicBezTo>
                        <a:pt x="13" y="9"/>
                        <a:pt x="24" y="7"/>
                        <a:pt x="32" y="0"/>
                      </a:cubicBezTo>
                      <a:cubicBezTo>
                        <a:pt x="33" y="9"/>
                        <a:pt x="39" y="17"/>
                        <a:pt x="48" y="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59"/>
                <p:cNvSpPr>
                  <a:spLocks/>
                </p:cNvSpPr>
                <p:nvPr/>
              </p:nvSpPr>
              <p:spPr bwMode="auto">
                <a:xfrm>
                  <a:off x="3861" y="880"/>
                  <a:ext cx="24" cy="36"/>
                </a:xfrm>
                <a:custGeom>
                  <a:avLst/>
                  <a:gdLst>
                    <a:gd name="T0" fmla="*/ 6 w 10"/>
                    <a:gd name="T1" fmla="*/ 1 h 15"/>
                    <a:gd name="T2" fmla="*/ 10 w 10"/>
                    <a:gd name="T3" fmla="*/ 3 h 15"/>
                    <a:gd name="T4" fmla="*/ 7 w 10"/>
                    <a:gd name="T5" fmla="*/ 15 h 15"/>
                    <a:gd name="T6" fmla="*/ 0 w 10"/>
                    <a:gd name="T7" fmla="*/ 12 h 15"/>
                    <a:gd name="T8" fmla="*/ 2 w 10"/>
                    <a:gd name="T9" fmla="*/ 0 h 15"/>
                    <a:gd name="T10" fmla="*/ 6 w 10"/>
                    <a:gd name="T11" fmla="*/ 1 h 15"/>
                  </a:gdLst>
                  <a:ahLst/>
                  <a:cxnLst>
                    <a:cxn ang="0">
                      <a:pos x="T0" y="T1"/>
                    </a:cxn>
                    <a:cxn ang="0">
                      <a:pos x="T2" y="T3"/>
                    </a:cxn>
                    <a:cxn ang="0">
                      <a:pos x="T4" y="T5"/>
                    </a:cxn>
                    <a:cxn ang="0">
                      <a:pos x="T6" y="T7"/>
                    </a:cxn>
                    <a:cxn ang="0">
                      <a:pos x="T8" y="T9"/>
                    </a:cxn>
                    <a:cxn ang="0">
                      <a:pos x="T10" y="T11"/>
                    </a:cxn>
                  </a:cxnLst>
                  <a:rect l="0" t="0" r="r" b="b"/>
                  <a:pathLst>
                    <a:path w="10" h="15">
                      <a:moveTo>
                        <a:pt x="6" y="1"/>
                      </a:moveTo>
                      <a:cubicBezTo>
                        <a:pt x="8" y="2"/>
                        <a:pt x="9" y="2"/>
                        <a:pt x="10" y="3"/>
                      </a:cubicBezTo>
                      <a:cubicBezTo>
                        <a:pt x="9" y="7"/>
                        <a:pt x="8" y="11"/>
                        <a:pt x="7" y="15"/>
                      </a:cubicBezTo>
                      <a:cubicBezTo>
                        <a:pt x="5" y="14"/>
                        <a:pt x="2" y="13"/>
                        <a:pt x="0" y="12"/>
                      </a:cubicBezTo>
                      <a:cubicBezTo>
                        <a:pt x="0" y="8"/>
                        <a:pt x="1" y="4"/>
                        <a:pt x="2" y="0"/>
                      </a:cubicBezTo>
                      <a:cubicBezTo>
                        <a:pt x="3" y="0"/>
                        <a:pt x="5" y="1"/>
                        <a:pt x="6"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60"/>
                <p:cNvSpPr>
                  <a:spLocks/>
                </p:cNvSpPr>
                <p:nvPr/>
              </p:nvSpPr>
              <p:spPr bwMode="auto">
                <a:xfrm>
                  <a:off x="3850" y="946"/>
                  <a:ext cx="21" cy="38"/>
                </a:xfrm>
                <a:custGeom>
                  <a:avLst/>
                  <a:gdLst>
                    <a:gd name="T0" fmla="*/ 9 w 9"/>
                    <a:gd name="T1" fmla="*/ 3 h 16"/>
                    <a:gd name="T2" fmla="*/ 6 w 9"/>
                    <a:gd name="T3" fmla="*/ 16 h 16"/>
                    <a:gd name="T4" fmla="*/ 0 w 9"/>
                    <a:gd name="T5" fmla="*/ 14 h 16"/>
                    <a:gd name="T6" fmla="*/ 2 w 9"/>
                    <a:gd name="T7" fmla="*/ 0 h 16"/>
                    <a:gd name="T8" fmla="*/ 3 w 9"/>
                    <a:gd name="T9" fmla="*/ 0 h 16"/>
                    <a:gd name="T10" fmla="*/ 3 w 9"/>
                    <a:gd name="T11" fmla="*/ 1 h 16"/>
                    <a:gd name="T12" fmla="*/ 7 w 9"/>
                    <a:gd name="T13" fmla="*/ 2 h 16"/>
                    <a:gd name="T14" fmla="*/ 9 w 9"/>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9" y="3"/>
                      </a:moveTo>
                      <a:cubicBezTo>
                        <a:pt x="8" y="7"/>
                        <a:pt x="7" y="11"/>
                        <a:pt x="6" y="16"/>
                      </a:cubicBezTo>
                      <a:cubicBezTo>
                        <a:pt x="5" y="15"/>
                        <a:pt x="2" y="14"/>
                        <a:pt x="0" y="14"/>
                      </a:cubicBezTo>
                      <a:cubicBezTo>
                        <a:pt x="1" y="9"/>
                        <a:pt x="1" y="4"/>
                        <a:pt x="2" y="0"/>
                      </a:cubicBezTo>
                      <a:cubicBezTo>
                        <a:pt x="3" y="0"/>
                        <a:pt x="3" y="0"/>
                        <a:pt x="3" y="0"/>
                      </a:cubicBezTo>
                      <a:cubicBezTo>
                        <a:pt x="2" y="0"/>
                        <a:pt x="3" y="1"/>
                        <a:pt x="3" y="1"/>
                      </a:cubicBezTo>
                      <a:cubicBezTo>
                        <a:pt x="4" y="2"/>
                        <a:pt x="6" y="2"/>
                        <a:pt x="7" y="2"/>
                      </a:cubicBezTo>
                      <a:cubicBezTo>
                        <a:pt x="8" y="3"/>
                        <a:pt x="8" y="3"/>
                        <a:pt x="9"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461"/>
                <p:cNvSpPr>
                  <a:spLocks/>
                </p:cNvSpPr>
                <p:nvPr/>
              </p:nvSpPr>
              <p:spPr bwMode="auto">
                <a:xfrm>
                  <a:off x="3854" y="911"/>
                  <a:ext cx="24" cy="38"/>
                </a:xfrm>
                <a:custGeom>
                  <a:avLst/>
                  <a:gdLst>
                    <a:gd name="T0" fmla="*/ 7 w 10"/>
                    <a:gd name="T1" fmla="*/ 16 h 16"/>
                    <a:gd name="T2" fmla="*/ 7 w 10"/>
                    <a:gd name="T3" fmla="*/ 16 h 16"/>
                    <a:gd name="T4" fmla="*/ 2 w 10"/>
                    <a:gd name="T5" fmla="*/ 14 h 16"/>
                    <a:gd name="T6" fmla="*/ 1 w 10"/>
                    <a:gd name="T7" fmla="*/ 15 h 16"/>
                    <a:gd name="T8" fmla="*/ 0 w 10"/>
                    <a:gd name="T9" fmla="*/ 15 h 16"/>
                    <a:gd name="T10" fmla="*/ 2 w 10"/>
                    <a:gd name="T11" fmla="*/ 0 h 16"/>
                    <a:gd name="T12" fmla="*/ 10 w 10"/>
                    <a:gd name="T13" fmla="*/ 4 h 16"/>
                    <a:gd name="T14" fmla="*/ 7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7" y="16"/>
                      </a:moveTo>
                      <a:cubicBezTo>
                        <a:pt x="7" y="16"/>
                        <a:pt x="7" y="16"/>
                        <a:pt x="7" y="16"/>
                      </a:cubicBezTo>
                      <a:cubicBezTo>
                        <a:pt x="5" y="15"/>
                        <a:pt x="3" y="14"/>
                        <a:pt x="2" y="14"/>
                      </a:cubicBezTo>
                      <a:cubicBezTo>
                        <a:pt x="1" y="14"/>
                        <a:pt x="1" y="14"/>
                        <a:pt x="1" y="15"/>
                      </a:cubicBezTo>
                      <a:cubicBezTo>
                        <a:pt x="0" y="15"/>
                        <a:pt x="0" y="15"/>
                        <a:pt x="0" y="15"/>
                      </a:cubicBezTo>
                      <a:cubicBezTo>
                        <a:pt x="1" y="10"/>
                        <a:pt x="1" y="5"/>
                        <a:pt x="2" y="0"/>
                      </a:cubicBezTo>
                      <a:cubicBezTo>
                        <a:pt x="5" y="1"/>
                        <a:pt x="7" y="3"/>
                        <a:pt x="10" y="4"/>
                      </a:cubicBezTo>
                      <a:cubicBezTo>
                        <a:pt x="9" y="8"/>
                        <a:pt x="8" y="12"/>
                        <a:pt x="7"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462"/>
                <p:cNvSpPr>
                  <a:spLocks/>
                </p:cNvSpPr>
                <p:nvPr/>
              </p:nvSpPr>
              <p:spPr bwMode="auto">
                <a:xfrm>
                  <a:off x="3731" y="1412"/>
                  <a:ext cx="31" cy="31"/>
                </a:xfrm>
                <a:custGeom>
                  <a:avLst/>
                  <a:gdLst>
                    <a:gd name="T0" fmla="*/ 13 w 13"/>
                    <a:gd name="T1" fmla="*/ 4 h 13"/>
                    <a:gd name="T2" fmla="*/ 10 w 13"/>
                    <a:gd name="T3" fmla="*/ 12 h 13"/>
                    <a:gd name="T4" fmla="*/ 9 w 13"/>
                    <a:gd name="T5" fmla="*/ 12 h 13"/>
                    <a:gd name="T6" fmla="*/ 4 w 13"/>
                    <a:gd name="T7" fmla="*/ 12 h 13"/>
                    <a:gd name="T8" fmla="*/ 0 w 13"/>
                    <a:gd name="T9" fmla="*/ 13 h 13"/>
                    <a:gd name="T10" fmla="*/ 6 w 13"/>
                    <a:gd name="T11" fmla="*/ 0 h 13"/>
                    <a:gd name="T12" fmla="*/ 9 w 13"/>
                    <a:gd name="T13" fmla="*/ 3 h 13"/>
                    <a:gd name="T14" fmla="*/ 13 w 13"/>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13" y="4"/>
                      </a:moveTo>
                      <a:cubicBezTo>
                        <a:pt x="12" y="7"/>
                        <a:pt x="11" y="9"/>
                        <a:pt x="10" y="12"/>
                      </a:cubicBezTo>
                      <a:cubicBezTo>
                        <a:pt x="10" y="12"/>
                        <a:pt x="10" y="12"/>
                        <a:pt x="9" y="12"/>
                      </a:cubicBezTo>
                      <a:cubicBezTo>
                        <a:pt x="8" y="12"/>
                        <a:pt x="6" y="12"/>
                        <a:pt x="4" y="12"/>
                      </a:cubicBezTo>
                      <a:cubicBezTo>
                        <a:pt x="3" y="12"/>
                        <a:pt x="2" y="13"/>
                        <a:pt x="0" y="13"/>
                      </a:cubicBezTo>
                      <a:cubicBezTo>
                        <a:pt x="2" y="9"/>
                        <a:pt x="4" y="4"/>
                        <a:pt x="6" y="0"/>
                      </a:cubicBezTo>
                      <a:cubicBezTo>
                        <a:pt x="7" y="1"/>
                        <a:pt x="8" y="2"/>
                        <a:pt x="9" y="3"/>
                      </a:cubicBezTo>
                      <a:cubicBezTo>
                        <a:pt x="10" y="3"/>
                        <a:pt x="12" y="4"/>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463"/>
                <p:cNvSpPr>
                  <a:spLocks/>
                </p:cNvSpPr>
                <p:nvPr/>
              </p:nvSpPr>
              <p:spPr bwMode="auto">
                <a:xfrm>
                  <a:off x="3719" y="1445"/>
                  <a:ext cx="33" cy="29"/>
                </a:xfrm>
                <a:custGeom>
                  <a:avLst/>
                  <a:gdLst>
                    <a:gd name="T0" fmla="*/ 14 w 14"/>
                    <a:gd name="T1" fmla="*/ 0 h 12"/>
                    <a:gd name="T2" fmla="*/ 10 w 14"/>
                    <a:gd name="T3" fmla="*/ 12 h 12"/>
                    <a:gd name="T4" fmla="*/ 0 w 14"/>
                    <a:gd name="T5" fmla="*/ 12 h 12"/>
                    <a:gd name="T6" fmla="*/ 5 w 14"/>
                    <a:gd name="T7" fmla="*/ 1 h 12"/>
                    <a:gd name="T8" fmla="*/ 9 w 14"/>
                    <a:gd name="T9" fmla="*/ 1 h 12"/>
                    <a:gd name="T10" fmla="*/ 14 w 14"/>
                    <a:gd name="T11" fmla="*/ 0 h 12"/>
                  </a:gdLst>
                  <a:ahLst/>
                  <a:cxnLst>
                    <a:cxn ang="0">
                      <a:pos x="T0" y="T1"/>
                    </a:cxn>
                    <a:cxn ang="0">
                      <a:pos x="T2" y="T3"/>
                    </a:cxn>
                    <a:cxn ang="0">
                      <a:pos x="T4" y="T5"/>
                    </a:cxn>
                    <a:cxn ang="0">
                      <a:pos x="T6" y="T7"/>
                    </a:cxn>
                    <a:cxn ang="0">
                      <a:pos x="T8" y="T9"/>
                    </a:cxn>
                    <a:cxn ang="0">
                      <a:pos x="T10" y="T11"/>
                    </a:cxn>
                  </a:cxnLst>
                  <a:rect l="0" t="0" r="r" b="b"/>
                  <a:pathLst>
                    <a:path w="14" h="12">
                      <a:moveTo>
                        <a:pt x="14" y="0"/>
                      </a:moveTo>
                      <a:cubicBezTo>
                        <a:pt x="13" y="4"/>
                        <a:pt x="12" y="8"/>
                        <a:pt x="10" y="12"/>
                      </a:cubicBezTo>
                      <a:cubicBezTo>
                        <a:pt x="7" y="11"/>
                        <a:pt x="4" y="11"/>
                        <a:pt x="0" y="12"/>
                      </a:cubicBezTo>
                      <a:cubicBezTo>
                        <a:pt x="2" y="8"/>
                        <a:pt x="3" y="4"/>
                        <a:pt x="5" y="1"/>
                      </a:cubicBezTo>
                      <a:cubicBezTo>
                        <a:pt x="6" y="1"/>
                        <a:pt x="8" y="1"/>
                        <a:pt x="9" y="1"/>
                      </a:cubicBezTo>
                      <a:cubicBezTo>
                        <a:pt x="11" y="0"/>
                        <a:pt x="13" y="1"/>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464"/>
                <p:cNvSpPr>
                  <a:spLocks/>
                </p:cNvSpPr>
                <p:nvPr/>
              </p:nvSpPr>
              <p:spPr bwMode="auto">
                <a:xfrm>
                  <a:off x="3684" y="1611"/>
                  <a:ext cx="26" cy="40"/>
                </a:xfrm>
                <a:custGeom>
                  <a:avLst/>
                  <a:gdLst>
                    <a:gd name="T0" fmla="*/ 11 w 11"/>
                    <a:gd name="T1" fmla="*/ 2 h 17"/>
                    <a:gd name="T2" fmla="*/ 10 w 11"/>
                    <a:gd name="T3" fmla="*/ 15 h 17"/>
                    <a:gd name="T4" fmla="*/ 0 w 11"/>
                    <a:gd name="T5" fmla="*/ 17 h 17"/>
                    <a:gd name="T6" fmla="*/ 0 w 11"/>
                    <a:gd name="T7" fmla="*/ 13 h 17"/>
                    <a:gd name="T8" fmla="*/ 1 w 11"/>
                    <a:gd name="T9" fmla="*/ 1 h 17"/>
                    <a:gd name="T10" fmla="*/ 11 w 11"/>
                    <a:gd name="T11" fmla="*/ 0 h 17"/>
                    <a:gd name="T12" fmla="*/ 11 w 11"/>
                    <a:gd name="T13" fmla="*/ 0 h 17"/>
                    <a:gd name="T14" fmla="*/ 11 w 11"/>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7">
                      <a:moveTo>
                        <a:pt x="11" y="2"/>
                      </a:moveTo>
                      <a:cubicBezTo>
                        <a:pt x="10" y="6"/>
                        <a:pt x="10" y="10"/>
                        <a:pt x="10" y="15"/>
                      </a:cubicBezTo>
                      <a:cubicBezTo>
                        <a:pt x="6" y="15"/>
                        <a:pt x="3" y="16"/>
                        <a:pt x="0" y="17"/>
                      </a:cubicBezTo>
                      <a:cubicBezTo>
                        <a:pt x="0" y="15"/>
                        <a:pt x="0" y="14"/>
                        <a:pt x="0" y="13"/>
                      </a:cubicBezTo>
                      <a:cubicBezTo>
                        <a:pt x="0" y="9"/>
                        <a:pt x="1" y="5"/>
                        <a:pt x="1" y="1"/>
                      </a:cubicBezTo>
                      <a:cubicBezTo>
                        <a:pt x="4" y="1"/>
                        <a:pt x="8" y="1"/>
                        <a:pt x="11" y="0"/>
                      </a:cubicBezTo>
                      <a:cubicBezTo>
                        <a:pt x="11" y="0"/>
                        <a:pt x="11" y="0"/>
                        <a:pt x="11" y="0"/>
                      </a:cubicBezTo>
                      <a:cubicBezTo>
                        <a:pt x="11" y="1"/>
                        <a:pt x="11" y="1"/>
                        <a:pt x="11"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465"/>
                <p:cNvSpPr>
                  <a:spLocks/>
                </p:cNvSpPr>
                <p:nvPr/>
              </p:nvSpPr>
              <p:spPr bwMode="auto">
                <a:xfrm>
                  <a:off x="3916" y="592"/>
                  <a:ext cx="26" cy="28"/>
                </a:xfrm>
                <a:custGeom>
                  <a:avLst/>
                  <a:gdLst>
                    <a:gd name="T0" fmla="*/ 10 w 11"/>
                    <a:gd name="T1" fmla="*/ 8 h 12"/>
                    <a:gd name="T2" fmla="*/ 11 w 11"/>
                    <a:gd name="T3" fmla="*/ 12 h 12"/>
                    <a:gd name="T4" fmla="*/ 0 w 11"/>
                    <a:gd name="T5" fmla="*/ 11 h 12"/>
                    <a:gd name="T6" fmla="*/ 7 w 11"/>
                    <a:gd name="T7" fmla="*/ 2 h 12"/>
                    <a:gd name="T8" fmla="*/ 10 w 11"/>
                    <a:gd name="T9" fmla="*/ 8 h 12"/>
                  </a:gdLst>
                  <a:ahLst/>
                  <a:cxnLst>
                    <a:cxn ang="0">
                      <a:pos x="T0" y="T1"/>
                    </a:cxn>
                    <a:cxn ang="0">
                      <a:pos x="T2" y="T3"/>
                    </a:cxn>
                    <a:cxn ang="0">
                      <a:pos x="T4" y="T5"/>
                    </a:cxn>
                    <a:cxn ang="0">
                      <a:pos x="T6" y="T7"/>
                    </a:cxn>
                    <a:cxn ang="0">
                      <a:pos x="T8" y="T9"/>
                    </a:cxn>
                  </a:cxnLst>
                  <a:rect l="0" t="0" r="r" b="b"/>
                  <a:pathLst>
                    <a:path w="11" h="12">
                      <a:moveTo>
                        <a:pt x="10" y="8"/>
                      </a:moveTo>
                      <a:cubicBezTo>
                        <a:pt x="11" y="9"/>
                        <a:pt x="11" y="11"/>
                        <a:pt x="11" y="12"/>
                      </a:cubicBezTo>
                      <a:cubicBezTo>
                        <a:pt x="7" y="12"/>
                        <a:pt x="4" y="11"/>
                        <a:pt x="0" y="11"/>
                      </a:cubicBezTo>
                      <a:cubicBezTo>
                        <a:pt x="2" y="7"/>
                        <a:pt x="3" y="0"/>
                        <a:pt x="7" y="2"/>
                      </a:cubicBezTo>
                      <a:cubicBezTo>
                        <a:pt x="9" y="3"/>
                        <a:pt x="10" y="6"/>
                        <a:pt x="10"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466"/>
                <p:cNvSpPr>
                  <a:spLocks/>
                </p:cNvSpPr>
                <p:nvPr/>
              </p:nvSpPr>
              <p:spPr bwMode="auto">
                <a:xfrm>
                  <a:off x="3589" y="1848"/>
                  <a:ext cx="66" cy="61"/>
                </a:xfrm>
                <a:custGeom>
                  <a:avLst/>
                  <a:gdLst>
                    <a:gd name="T0" fmla="*/ 28 w 28"/>
                    <a:gd name="T1" fmla="*/ 7 h 26"/>
                    <a:gd name="T2" fmla="*/ 12 w 28"/>
                    <a:gd name="T3" fmla="*/ 24 h 26"/>
                    <a:gd name="T4" fmla="*/ 1 w 28"/>
                    <a:gd name="T5" fmla="*/ 5 h 26"/>
                    <a:gd name="T6" fmla="*/ 4 w 28"/>
                    <a:gd name="T7" fmla="*/ 0 h 26"/>
                    <a:gd name="T8" fmla="*/ 7 w 28"/>
                    <a:gd name="T9" fmla="*/ 1 h 26"/>
                    <a:gd name="T10" fmla="*/ 8 w 28"/>
                    <a:gd name="T11" fmla="*/ 14 h 26"/>
                    <a:gd name="T12" fmla="*/ 16 w 28"/>
                    <a:gd name="T13" fmla="*/ 13 h 26"/>
                    <a:gd name="T14" fmla="*/ 21 w 28"/>
                    <a:gd name="T15" fmla="*/ 5 h 26"/>
                    <a:gd name="T16" fmla="*/ 28 w 28"/>
                    <a:gd name="T17"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6">
                      <a:moveTo>
                        <a:pt x="28" y="7"/>
                      </a:moveTo>
                      <a:cubicBezTo>
                        <a:pt x="26" y="15"/>
                        <a:pt x="22" y="26"/>
                        <a:pt x="12" y="24"/>
                      </a:cubicBezTo>
                      <a:cubicBezTo>
                        <a:pt x="2" y="22"/>
                        <a:pt x="0" y="14"/>
                        <a:pt x="1" y="5"/>
                      </a:cubicBezTo>
                      <a:cubicBezTo>
                        <a:pt x="2" y="3"/>
                        <a:pt x="3" y="1"/>
                        <a:pt x="4" y="0"/>
                      </a:cubicBezTo>
                      <a:cubicBezTo>
                        <a:pt x="5" y="0"/>
                        <a:pt x="6" y="0"/>
                        <a:pt x="7" y="1"/>
                      </a:cubicBezTo>
                      <a:cubicBezTo>
                        <a:pt x="4" y="4"/>
                        <a:pt x="4" y="10"/>
                        <a:pt x="8" y="14"/>
                      </a:cubicBezTo>
                      <a:cubicBezTo>
                        <a:pt x="10" y="16"/>
                        <a:pt x="14" y="15"/>
                        <a:pt x="16" y="13"/>
                      </a:cubicBezTo>
                      <a:cubicBezTo>
                        <a:pt x="19" y="11"/>
                        <a:pt x="20" y="8"/>
                        <a:pt x="21" y="5"/>
                      </a:cubicBezTo>
                      <a:cubicBezTo>
                        <a:pt x="23" y="5"/>
                        <a:pt x="26" y="6"/>
                        <a:pt x="28" y="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467"/>
                <p:cNvSpPr>
                  <a:spLocks/>
                </p:cNvSpPr>
                <p:nvPr/>
              </p:nvSpPr>
              <p:spPr bwMode="auto">
                <a:xfrm>
                  <a:off x="3790" y="1100"/>
                  <a:ext cx="33" cy="31"/>
                </a:xfrm>
                <a:custGeom>
                  <a:avLst/>
                  <a:gdLst>
                    <a:gd name="T0" fmla="*/ 13 w 14"/>
                    <a:gd name="T1" fmla="*/ 12 h 13"/>
                    <a:gd name="T2" fmla="*/ 13 w 14"/>
                    <a:gd name="T3" fmla="*/ 12 h 13"/>
                    <a:gd name="T4" fmla="*/ 2 w 14"/>
                    <a:gd name="T5" fmla="*/ 13 h 13"/>
                    <a:gd name="T6" fmla="*/ 2 w 14"/>
                    <a:gd name="T7" fmla="*/ 13 h 13"/>
                    <a:gd name="T8" fmla="*/ 1 w 14"/>
                    <a:gd name="T9" fmla="*/ 6 h 13"/>
                    <a:gd name="T10" fmla="*/ 0 w 14"/>
                    <a:gd name="T11" fmla="*/ 2 h 13"/>
                    <a:gd name="T12" fmla="*/ 14 w 14"/>
                    <a:gd name="T13" fmla="*/ 1 h 13"/>
                    <a:gd name="T14" fmla="*/ 13 w 14"/>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13" y="12"/>
                      </a:moveTo>
                      <a:cubicBezTo>
                        <a:pt x="13" y="12"/>
                        <a:pt x="13" y="12"/>
                        <a:pt x="13" y="12"/>
                      </a:cubicBezTo>
                      <a:cubicBezTo>
                        <a:pt x="9" y="12"/>
                        <a:pt x="5" y="12"/>
                        <a:pt x="2" y="13"/>
                      </a:cubicBezTo>
                      <a:cubicBezTo>
                        <a:pt x="2" y="13"/>
                        <a:pt x="2" y="13"/>
                        <a:pt x="2" y="13"/>
                      </a:cubicBezTo>
                      <a:cubicBezTo>
                        <a:pt x="2" y="11"/>
                        <a:pt x="2" y="8"/>
                        <a:pt x="1" y="6"/>
                      </a:cubicBezTo>
                      <a:cubicBezTo>
                        <a:pt x="1" y="5"/>
                        <a:pt x="0" y="3"/>
                        <a:pt x="0" y="2"/>
                      </a:cubicBezTo>
                      <a:cubicBezTo>
                        <a:pt x="4" y="1"/>
                        <a:pt x="9" y="0"/>
                        <a:pt x="14" y="1"/>
                      </a:cubicBezTo>
                      <a:cubicBezTo>
                        <a:pt x="12" y="4"/>
                        <a:pt x="12" y="8"/>
                        <a:pt x="13"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468"/>
                <p:cNvSpPr>
                  <a:spLocks/>
                </p:cNvSpPr>
                <p:nvPr/>
              </p:nvSpPr>
              <p:spPr bwMode="auto">
                <a:xfrm>
                  <a:off x="3710" y="1479"/>
                  <a:ext cx="33" cy="30"/>
                </a:xfrm>
                <a:custGeom>
                  <a:avLst/>
                  <a:gdLst>
                    <a:gd name="T0" fmla="*/ 14 w 14"/>
                    <a:gd name="T1" fmla="*/ 0 h 13"/>
                    <a:gd name="T2" fmla="*/ 10 w 14"/>
                    <a:gd name="T3" fmla="*/ 13 h 13"/>
                    <a:gd name="T4" fmla="*/ 9 w 14"/>
                    <a:gd name="T5" fmla="*/ 13 h 13"/>
                    <a:gd name="T6" fmla="*/ 9 w 14"/>
                    <a:gd name="T7" fmla="*/ 12 h 13"/>
                    <a:gd name="T8" fmla="*/ 1 w 14"/>
                    <a:gd name="T9" fmla="*/ 12 h 13"/>
                    <a:gd name="T10" fmla="*/ 0 w 14"/>
                    <a:gd name="T11" fmla="*/ 12 h 13"/>
                    <a:gd name="T12" fmla="*/ 4 w 14"/>
                    <a:gd name="T13" fmla="*/ 0 h 13"/>
                    <a:gd name="T14" fmla="*/ 8 w 14"/>
                    <a:gd name="T15" fmla="*/ 0 h 13"/>
                    <a:gd name="T16" fmla="*/ 14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14" y="0"/>
                      </a:moveTo>
                      <a:cubicBezTo>
                        <a:pt x="12" y="4"/>
                        <a:pt x="11" y="9"/>
                        <a:pt x="10" y="13"/>
                      </a:cubicBezTo>
                      <a:cubicBezTo>
                        <a:pt x="9" y="13"/>
                        <a:pt x="9" y="13"/>
                        <a:pt x="9" y="13"/>
                      </a:cubicBezTo>
                      <a:cubicBezTo>
                        <a:pt x="9" y="13"/>
                        <a:pt x="9" y="12"/>
                        <a:pt x="9" y="12"/>
                      </a:cubicBezTo>
                      <a:cubicBezTo>
                        <a:pt x="6" y="12"/>
                        <a:pt x="4" y="12"/>
                        <a:pt x="1" y="12"/>
                      </a:cubicBezTo>
                      <a:cubicBezTo>
                        <a:pt x="1" y="12"/>
                        <a:pt x="0" y="12"/>
                        <a:pt x="0" y="12"/>
                      </a:cubicBezTo>
                      <a:cubicBezTo>
                        <a:pt x="1" y="8"/>
                        <a:pt x="2" y="4"/>
                        <a:pt x="4" y="0"/>
                      </a:cubicBezTo>
                      <a:cubicBezTo>
                        <a:pt x="5" y="0"/>
                        <a:pt x="6" y="0"/>
                        <a:pt x="8" y="0"/>
                      </a:cubicBezTo>
                      <a:cubicBezTo>
                        <a:pt x="10" y="0"/>
                        <a:pt x="12" y="0"/>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469"/>
                <p:cNvSpPr>
                  <a:spLocks/>
                </p:cNvSpPr>
                <p:nvPr/>
              </p:nvSpPr>
              <p:spPr bwMode="auto">
                <a:xfrm>
                  <a:off x="3700" y="1509"/>
                  <a:ext cx="33" cy="33"/>
                </a:xfrm>
                <a:custGeom>
                  <a:avLst/>
                  <a:gdLst>
                    <a:gd name="T0" fmla="*/ 13 w 14"/>
                    <a:gd name="T1" fmla="*/ 0 h 14"/>
                    <a:gd name="T2" fmla="*/ 14 w 14"/>
                    <a:gd name="T3" fmla="*/ 0 h 14"/>
                    <a:gd name="T4" fmla="*/ 10 w 14"/>
                    <a:gd name="T5" fmla="*/ 12 h 14"/>
                    <a:gd name="T6" fmla="*/ 5 w 14"/>
                    <a:gd name="T7" fmla="*/ 13 h 14"/>
                    <a:gd name="T8" fmla="*/ 0 w 14"/>
                    <a:gd name="T9" fmla="*/ 14 h 14"/>
                    <a:gd name="T10" fmla="*/ 3 w 14"/>
                    <a:gd name="T11" fmla="*/ 2 h 14"/>
                    <a:gd name="T12" fmla="*/ 6 w 14"/>
                    <a:gd name="T13" fmla="*/ 1 h 14"/>
                    <a:gd name="T14" fmla="*/ 13 w 14"/>
                    <a:gd name="T15" fmla="*/ 1 h 14"/>
                    <a:gd name="T16" fmla="*/ 13 w 1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3" y="0"/>
                      </a:moveTo>
                      <a:cubicBezTo>
                        <a:pt x="14" y="0"/>
                        <a:pt x="14" y="0"/>
                        <a:pt x="14" y="0"/>
                      </a:cubicBezTo>
                      <a:cubicBezTo>
                        <a:pt x="12" y="4"/>
                        <a:pt x="11" y="8"/>
                        <a:pt x="10" y="12"/>
                      </a:cubicBezTo>
                      <a:cubicBezTo>
                        <a:pt x="9" y="12"/>
                        <a:pt x="7" y="13"/>
                        <a:pt x="5" y="13"/>
                      </a:cubicBezTo>
                      <a:cubicBezTo>
                        <a:pt x="3" y="13"/>
                        <a:pt x="1" y="13"/>
                        <a:pt x="0" y="14"/>
                      </a:cubicBezTo>
                      <a:cubicBezTo>
                        <a:pt x="1" y="10"/>
                        <a:pt x="2" y="6"/>
                        <a:pt x="3" y="2"/>
                      </a:cubicBezTo>
                      <a:cubicBezTo>
                        <a:pt x="4" y="2"/>
                        <a:pt x="5" y="2"/>
                        <a:pt x="6" y="1"/>
                      </a:cubicBezTo>
                      <a:cubicBezTo>
                        <a:pt x="8" y="1"/>
                        <a:pt x="10" y="2"/>
                        <a:pt x="13" y="1"/>
                      </a:cubicBezTo>
                      <a:cubicBezTo>
                        <a:pt x="13" y="1"/>
                        <a:pt x="13" y="0"/>
                        <a:pt x="13"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470"/>
                <p:cNvSpPr>
                  <a:spLocks/>
                </p:cNvSpPr>
                <p:nvPr/>
              </p:nvSpPr>
              <p:spPr bwMode="auto">
                <a:xfrm>
                  <a:off x="3686" y="1580"/>
                  <a:ext cx="28" cy="31"/>
                </a:xfrm>
                <a:custGeom>
                  <a:avLst/>
                  <a:gdLst>
                    <a:gd name="T0" fmla="*/ 10 w 12"/>
                    <a:gd name="T1" fmla="*/ 13 h 13"/>
                    <a:gd name="T2" fmla="*/ 10 w 12"/>
                    <a:gd name="T3" fmla="*/ 12 h 13"/>
                    <a:gd name="T4" fmla="*/ 0 w 12"/>
                    <a:gd name="T5" fmla="*/ 13 h 13"/>
                    <a:gd name="T6" fmla="*/ 2 w 12"/>
                    <a:gd name="T7" fmla="*/ 0 h 13"/>
                    <a:gd name="T8" fmla="*/ 12 w 12"/>
                    <a:gd name="T9" fmla="*/ 0 h 13"/>
                    <a:gd name="T10" fmla="*/ 10 w 12"/>
                    <a:gd name="T11" fmla="*/ 13 h 13"/>
                  </a:gdLst>
                  <a:ahLst/>
                  <a:cxnLst>
                    <a:cxn ang="0">
                      <a:pos x="T0" y="T1"/>
                    </a:cxn>
                    <a:cxn ang="0">
                      <a:pos x="T2" y="T3"/>
                    </a:cxn>
                    <a:cxn ang="0">
                      <a:pos x="T4" y="T5"/>
                    </a:cxn>
                    <a:cxn ang="0">
                      <a:pos x="T6" y="T7"/>
                    </a:cxn>
                    <a:cxn ang="0">
                      <a:pos x="T8" y="T9"/>
                    </a:cxn>
                    <a:cxn ang="0">
                      <a:pos x="T10" y="T11"/>
                    </a:cxn>
                  </a:cxnLst>
                  <a:rect l="0" t="0" r="r" b="b"/>
                  <a:pathLst>
                    <a:path w="12" h="13">
                      <a:moveTo>
                        <a:pt x="10" y="13"/>
                      </a:moveTo>
                      <a:cubicBezTo>
                        <a:pt x="10" y="12"/>
                        <a:pt x="10" y="12"/>
                        <a:pt x="10" y="12"/>
                      </a:cubicBezTo>
                      <a:cubicBezTo>
                        <a:pt x="6" y="11"/>
                        <a:pt x="3" y="12"/>
                        <a:pt x="0" y="13"/>
                      </a:cubicBezTo>
                      <a:cubicBezTo>
                        <a:pt x="1" y="8"/>
                        <a:pt x="2" y="4"/>
                        <a:pt x="2" y="0"/>
                      </a:cubicBezTo>
                      <a:cubicBezTo>
                        <a:pt x="6" y="0"/>
                        <a:pt x="9" y="0"/>
                        <a:pt x="12" y="0"/>
                      </a:cubicBezTo>
                      <a:cubicBezTo>
                        <a:pt x="12" y="4"/>
                        <a:pt x="11" y="8"/>
                        <a:pt x="10"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471"/>
                <p:cNvSpPr>
                  <a:spLocks/>
                </p:cNvSpPr>
                <p:nvPr/>
              </p:nvSpPr>
              <p:spPr bwMode="auto">
                <a:xfrm>
                  <a:off x="3693" y="1542"/>
                  <a:ext cx="31" cy="36"/>
                </a:xfrm>
                <a:custGeom>
                  <a:avLst/>
                  <a:gdLst>
                    <a:gd name="T0" fmla="*/ 13 w 13"/>
                    <a:gd name="T1" fmla="*/ 0 h 15"/>
                    <a:gd name="T2" fmla="*/ 10 w 13"/>
                    <a:gd name="T3" fmla="*/ 14 h 15"/>
                    <a:gd name="T4" fmla="*/ 0 w 13"/>
                    <a:gd name="T5" fmla="*/ 15 h 15"/>
                    <a:gd name="T6" fmla="*/ 2 w 13"/>
                    <a:gd name="T7" fmla="*/ 1 h 15"/>
                    <a:gd name="T8" fmla="*/ 13 w 13"/>
                    <a:gd name="T9" fmla="*/ 0 h 15"/>
                  </a:gdLst>
                  <a:ahLst/>
                  <a:cxnLst>
                    <a:cxn ang="0">
                      <a:pos x="T0" y="T1"/>
                    </a:cxn>
                    <a:cxn ang="0">
                      <a:pos x="T2" y="T3"/>
                    </a:cxn>
                    <a:cxn ang="0">
                      <a:pos x="T4" y="T5"/>
                    </a:cxn>
                    <a:cxn ang="0">
                      <a:pos x="T6" y="T7"/>
                    </a:cxn>
                    <a:cxn ang="0">
                      <a:pos x="T8" y="T9"/>
                    </a:cxn>
                  </a:cxnLst>
                  <a:rect l="0" t="0" r="r" b="b"/>
                  <a:pathLst>
                    <a:path w="13" h="15">
                      <a:moveTo>
                        <a:pt x="13" y="0"/>
                      </a:moveTo>
                      <a:cubicBezTo>
                        <a:pt x="12" y="5"/>
                        <a:pt x="11" y="9"/>
                        <a:pt x="10" y="14"/>
                      </a:cubicBezTo>
                      <a:cubicBezTo>
                        <a:pt x="6" y="14"/>
                        <a:pt x="3" y="14"/>
                        <a:pt x="0" y="15"/>
                      </a:cubicBezTo>
                      <a:cubicBezTo>
                        <a:pt x="0" y="10"/>
                        <a:pt x="1" y="6"/>
                        <a:pt x="2" y="1"/>
                      </a:cubicBezTo>
                      <a:cubicBezTo>
                        <a:pt x="6" y="1"/>
                        <a:pt x="10" y="1"/>
                        <a:pt x="13"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472"/>
                <p:cNvSpPr>
                  <a:spLocks/>
                </p:cNvSpPr>
                <p:nvPr/>
              </p:nvSpPr>
              <p:spPr bwMode="auto">
                <a:xfrm>
                  <a:off x="3726" y="1332"/>
                  <a:ext cx="41" cy="40"/>
                </a:xfrm>
                <a:custGeom>
                  <a:avLst/>
                  <a:gdLst>
                    <a:gd name="T0" fmla="*/ 17 w 17"/>
                    <a:gd name="T1" fmla="*/ 8 h 17"/>
                    <a:gd name="T2" fmla="*/ 14 w 17"/>
                    <a:gd name="T3" fmla="*/ 17 h 17"/>
                    <a:gd name="T4" fmla="*/ 0 w 17"/>
                    <a:gd name="T5" fmla="*/ 9 h 17"/>
                    <a:gd name="T6" fmla="*/ 3 w 17"/>
                    <a:gd name="T7" fmla="*/ 5 h 17"/>
                    <a:gd name="T8" fmla="*/ 7 w 17"/>
                    <a:gd name="T9" fmla="*/ 0 h 17"/>
                    <a:gd name="T10" fmla="*/ 11 w 17"/>
                    <a:gd name="T11" fmla="*/ 4 h 17"/>
                    <a:gd name="T12" fmla="*/ 17 w 17"/>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17" y="8"/>
                      </a:moveTo>
                      <a:cubicBezTo>
                        <a:pt x="15" y="11"/>
                        <a:pt x="14" y="14"/>
                        <a:pt x="14" y="17"/>
                      </a:cubicBezTo>
                      <a:cubicBezTo>
                        <a:pt x="9" y="15"/>
                        <a:pt x="4" y="12"/>
                        <a:pt x="0" y="9"/>
                      </a:cubicBezTo>
                      <a:cubicBezTo>
                        <a:pt x="1" y="7"/>
                        <a:pt x="2" y="6"/>
                        <a:pt x="3" y="5"/>
                      </a:cubicBezTo>
                      <a:cubicBezTo>
                        <a:pt x="5" y="3"/>
                        <a:pt x="6" y="2"/>
                        <a:pt x="7" y="0"/>
                      </a:cubicBezTo>
                      <a:cubicBezTo>
                        <a:pt x="8" y="2"/>
                        <a:pt x="10" y="3"/>
                        <a:pt x="11" y="4"/>
                      </a:cubicBezTo>
                      <a:cubicBezTo>
                        <a:pt x="13" y="5"/>
                        <a:pt x="15" y="7"/>
                        <a:pt x="17"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473"/>
                <p:cNvSpPr>
                  <a:spLocks/>
                </p:cNvSpPr>
                <p:nvPr/>
              </p:nvSpPr>
              <p:spPr bwMode="auto">
                <a:xfrm>
                  <a:off x="3828" y="480"/>
                  <a:ext cx="121" cy="71"/>
                </a:xfrm>
                <a:custGeom>
                  <a:avLst/>
                  <a:gdLst>
                    <a:gd name="T0" fmla="*/ 51 w 51"/>
                    <a:gd name="T1" fmla="*/ 28 h 30"/>
                    <a:gd name="T2" fmla="*/ 50 w 51"/>
                    <a:gd name="T3" fmla="*/ 30 h 30"/>
                    <a:gd name="T4" fmla="*/ 0 w 51"/>
                    <a:gd name="T5" fmla="*/ 24 h 30"/>
                    <a:gd name="T6" fmla="*/ 0 w 51"/>
                    <a:gd name="T7" fmla="*/ 24 h 30"/>
                    <a:gd name="T8" fmla="*/ 0 w 51"/>
                    <a:gd name="T9" fmla="*/ 21 h 30"/>
                    <a:gd name="T10" fmla="*/ 26 w 51"/>
                    <a:gd name="T11" fmla="*/ 0 h 30"/>
                    <a:gd name="T12" fmla="*/ 49 w 51"/>
                    <a:gd name="T13" fmla="*/ 26 h 30"/>
                    <a:gd name="T14" fmla="*/ 51 w 51"/>
                    <a:gd name="T15" fmla="*/ 28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30">
                      <a:moveTo>
                        <a:pt x="51" y="28"/>
                      </a:moveTo>
                      <a:cubicBezTo>
                        <a:pt x="50" y="30"/>
                        <a:pt x="50" y="30"/>
                        <a:pt x="50" y="30"/>
                      </a:cubicBezTo>
                      <a:cubicBezTo>
                        <a:pt x="34" y="27"/>
                        <a:pt x="17" y="25"/>
                        <a:pt x="0" y="24"/>
                      </a:cubicBezTo>
                      <a:cubicBezTo>
                        <a:pt x="0" y="24"/>
                        <a:pt x="0" y="24"/>
                        <a:pt x="0" y="24"/>
                      </a:cubicBezTo>
                      <a:cubicBezTo>
                        <a:pt x="0" y="23"/>
                        <a:pt x="0" y="22"/>
                        <a:pt x="0" y="21"/>
                      </a:cubicBezTo>
                      <a:cubicBezTo>
                        <a:pt x="3" y="9"/>
                        <a:pt x="14" y="0"/>
                        <a:pt x="26" y="0"/>
                      </a:cubicBezTo>
                      <a:cubicBezTo>
                        <a:pt x="39" y="1"/>
                        <a:pt x="49" y="13"/>
                        <a:pt x="49" y="26"/>
                      </a:cubicBezTo>
                      <a:cubicBezTo>
                        <a:pt x="49" y="27"/>
                        <a:pt x="50" y="28"/>
                        <a:pt x="51" y="2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474"/>
                <p:cNvSpPr>
                  <a:spLocks noEditPoints="1"/>
                </p:cNvSpPr>
                <p:nvPr/>
              </p:nvSpPr>
              <p:spPr bwMode="auto">
                <a:xfrm>
                  <a:off x="3477" y="667"/>
                  <a:ext cx="361" cy="445"/>
                </a:xfrm>
                <a:custGeom>
                  <a:avLst/>
                  <a:gdLst>
                    <a:gd name="T0" fmla="*/ 140 w 152"/>
                    <a:gd name="T1" fmla="*/ 176 h 188"/>
                    <a:gd name="T2" fmla="*/ 120 w 152"/>
                    <a:gd name="T3" fmla="*/ 91 h 188"/>
                    <a:gd name="T4" fmla="*/ 35 w 152"/>
                    <a:gd name="T5" fmla="*/ 41 h 188"/>
                    <a:gd name="T6" fmla="*/ 73 w 152"/>
                    <a:gd name="T7" fmla="*/ 158 h 188"/>
                    <a:gd name="T8" fmla="*/ 92 w 152"/>
                    <a:gd name="T9" fmla="*/ 184 h 188"/>
                    <a:gd name="T10" fmla="*/ 85 w 152"/>
                    <a:gd name="T11" fmla="*/ 186 h 188"/>
                    <a:gd name="T12" fmla="*/ 77 w 152"/>
                    <a:gd name="T13" fmla="*/ 6 h 188"/>
                    <a:gd name="T14" fmla="*/ 143 w 152"/>
                    <a:gd name="T15" fmla="*/ 164 h 188"/>
                    <a:gd name="T16" fmla="*/ 140 w 152"/>
                    <a:gd name="T17" fmla="*/ 169 h 188"/>
                    <a:gd name="T18" fmla="*/ 144 w 152"/>
                    <a:gd name="T19" fmla="*/ 137 h 188"/>
                    <a:gd name="T20" fmla="*/ 144 w 152"/>
                    <a:gd name="T21" fmla="*/ 147 h 188"/>
                    <a:gd name="T22" fmla="*/ 140 w 152"/>
                    <a:gd name="T23" fmla="*/ 123 h 188"/>
                    <a:gd name="T24" fmla="*/ 139 w 152"/>
                    <a:gd name="T25" fmla="*/ 121 h 188"/>
                    <a:gd name="T26" fmla="*/ 137 w 152"/>
                    <a:gd name="T27" fmla="*/ 106 h 188"/>
                    <a:gd name="T28" fmla="*/ 136 w 152"/>
                    <a:gd name="T29" fmla="*/ 137 h 188"/>
                    <a:gd name="T30" fmla="*/ 139 w 152"/>
                    <a:gd name="T31" fmla="*/ 88 h 188"/>
                    <a:gd name="T32" fmla="*/ 121 w 152"/>
                    <a:gd name="T33" fmla="*/ 77 h 188"/>
                    <a:gd name="T34" fmla="*/ 125 w 152"/>
                    <a:gd name="T35" fmla="*/ 64 h 188"/>
                    <a:gd name="T36" fmla="*/ 123 w 152"/>
                    <a:gd name="T37" fmla="*/ 62 h 188"/>
                    <a:gd name="T38" fmla="*/ 104 w 152"/>
                    <a:gd name="T39" fmla="*/ 25 h 188"/>
                    <a:gd name="T40" fmla="*/ 98 w 152"/>
                    <a:gd name="T41" fmla="*/ 28 h 188"/>
                    <a:gd name="T42" fmla="*/ 100 w 152"/>
                    <a:gd name="T43" fmla="*/ 29 h 188"/>
                    <a:gd name="T44" fmla="*/ 107 w 152"/>
                    <a:gd name="T45" fmla="*/ 38 h 188"/>
                    <a:gd name="T46" fmla="*/ 108 w 152"/>
                    <a:gd name="T47" fmla="*/ 40 h 188"/>
                    <a:gd name="T48" fmla="*/ 116 w 152"/>
                    <a:gd name="T49" fmla="*/ 50 h 188"/>
                    <a:gd name="T50" fmla="*/ 117 w 152"/>
                    <a:gd name="T51" fmla="*/ 52 h 188"/>
                    <a:gd name="T52" fmla="*/ 125 w 152"/>
                    <a:gd name="T53" fmla="*/ 90 h 188"/>
                    <a:gd name="T54" fmla="*/ 138 w 152"/>
                    <a:gd name="T55" fmla="*/ 89 h 188"/>
                    <a:gd name="T56" fmla="*/ 130 w 152"/>
                    <a:gd name="T57" fmla="*/ 107 h 188"/>
                    <a:gd name="T58" fmla="*/ 72 w 152"/>
                    <a:gd name="T59" fmla="*/ 163 h 188"/>
                    <a:gd name="T60" fmla="*/ 69 w 152"/>
                    <a:gd name="T61" fmla="*/ 162 h 188"/>
                    <a:gd name="T62" fmla="*/ 52 w 152"/>
                    <a:gd name="T63" fmla="*/ 152 h 188"/>
                    <a:gd name="T64" fmla="*/ 69 w 152"/>
                    <a:gd name="T65" fmla="*/ 162 h 188"/>
                    <a:gd name="T66" fmla="*/ 75 w 152"/>
                    <a:gd name="T67" fmla="*/ 14 h 188"/>
                    <a:gd name="T68" fmla="*/ 57 w 152"/>
                    <a:gd name="T69" fmla="*/ 145 h 188"/>
                    <a:gd name="T70" fmla="*/ 49 w 152"/>
                    <a:gd name="T71" fmla="*/ 150 h 188"/>
                    <a:gd name="T72" fmla="*/ 60 w 152"/>
                    <a:gd name="T73" fmla="*/ 9 h 188"/>
                    <a:gd name="T74" fmla="*/ 73 w 152"/>
                    <a:gd name="T75" fmla="*/ 10 h 188"/>
                    <a:gd name="T76" fmla="*/ 32 w 152"/>
                    <a:gd name="T77" fmla="*/ 101 h 188"/>
                    <a:gd name="T78" fmla="*/ 30 w 152"/>
                    <a:gd name="T79" fmla="*/ 116 h 188"/>
                    <a:gd name="T80" fmla="*/ 31 w 152"/>
                    <a:gd name="T81" fmla="*/ 118 h 188"/>
                    <a:gd name="T82" fmla="*/ 57 w 152"/>
                    <a:gd name="T83" fmla="*/ 20 h 188"/>
                    <a:gd name="T84" fmla="*/ 40 w 152"/>
                    <a:gd name="T85" fmla="*/ 19 h 188"/>
                    <a:gd name="T86" fmla="*/ 26 w 152"/>
                    <a:gd name="T87" fmla="*/ 101 h 188"/>
                    <a:gd name="T88" fmla="*/ 20 w 152"/>
                    <a:gd name="T89" fmla="*/ 103 h 188"/>
                    <a:gd name="T90" fmla="*/ 38 w 152"/>
                    <a:gd name="T91" fmla="*/ 21 h 188"/>
                    <a:gd name="T92" fmla="*/ 21 w 152"/>
                    <a:gd name="T93" fmla="*/ 31 h 188"/>
                    <a:gd name="T94" fmla="*/ 27 w 152"/>
                    <a:gd name="T95" fmla="*/ 84 h 188"/>
                    <a:gd name="T96" fmla="*/ 13 w 152"/>
                    <a:gd name="T97" fmla="*/ 83 h 188"/>
                    <a:gd name="T98" fmla="*/ 24 w 152"/>
                    <a:gd name="T99" fmla="*/ 69 h 188"/>
                    <a:gd name="T100" fmla="*/ 12 w 152"/>
                    <a:gd name="T101" fmla="*/ 54 h 188"/>
                    <a:gd name="T102" fmla="*/ 30 w 152"/>
                    <a:gd name="T103" fmla="*/ 40 h 188"/>
                    <a:gd name="T104" fmla="*/ 13 w 152"/>
                    <a:gd name="T105" fmla="*/ 4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2" h="188">
                      <a:moveTo>
                        <a:pt x="147" y="164"/>
                      </a:moveTo>
                      <a:cubicBezTo>
                        <a:pt x="148" y="167"/>
                        <a:pt x="148" y="167"/>
                        <a:pt x="148" y="167"/>
                      </a:cubicBezTo>
                      <a:cubicBezTo>
                        <a:pt x="146" y="167"/>
                        <a:pt x="144" y="169"/>
                        <a:pt x="143" y="171"/>
                      </a:cubicBezTo>
                      <a:cubicBezTo>
                        <a:pt x="142" y="172"/>
                        <a:pt x="140" y="174"/>
                        <a:pt x="140" y="176"/>
                      </a:cubicBezTo>
                      <a:cubicBezTo>
                        <a:pt x="137" y="176"/>
                        <a:pt x="137" y="176"/>
                        <a:pt x="137" y="176"/>
                      </a:cubicBezTo>
                      <a:cubicBezTo>
                        <a:pt x="137" y="175"/>
                        <a:pt x="137" y="174"/>
                        <a:pt x="137" y="174"/>
                      </a:cubicBezTo>
                      <a:cubicBezTo>
                        <a:pt x="136" y="173"/>
                        <a:pt x="136" y="173"/>
                        <a:pt x="136" y="172"/>
                      </a:cubicBezTo>
                      <a:cubicBezTo>
                        <a:pt x="134" y="144"/>
                        <a:pt x="129" y="117"/>
                        <a:pt x="120" y="91"/>
                      </a:cubicBezTo>
                      <a:cubicBezTo>
                        <a:pt x="113" y="69"/>
                        <a:pt x="103" y="42"/>
                        <a:pt x="82" y="29"/>
                      </a:cubicBezTo>
                      <a:cubicBezTo>
                        <a:pt x="71" y="23"/>
                        <a:pt x="57" y="21"/>
                        <a:pt x="46" y="29"/>
                      </a:cubicBezTo>
                      <a:cubicBezTo>
                        <a:pt x="41" y="32"/>
                        <a:pt x="37" y="36"/>
                        <a:pt x="35" y="41"/>
                      </a:cubicBezTo>
                      <a:cubicBezTo>
                        <a:pt x="35" y="41"/>
                        <a:pt x="35" y="41"/>
                        <a:pt x="35" y="41"/>
                      </a:cubicBezTo>
                      <a:cubicBezTo>
                        <a:pt x="36" y="42"/>
                        <a:pt x="35" y="43"/>
                        <a:pt x="34" y="43"/>
                      </a:cubicBezTo>
                      <a:cubicBezTo>
                        <a:pt x="31" y="47"/>
                        <a:pt x="30" y="52"/>
                        <a:pt x="29" y="57"/>
                      </a:cubicBezTo>
                      <a:cubicBezTo>
                        <a:pt x="26" y="82"/>
                        <a:pt x="38" y="108"/>
                        <a:pt x="50" y="128"/>
                      </a:cubicBezTo>
                      <a:cubicBezTo>
                        <a:pt x="57" y="138"/>
                        <a:pt x="64" y="149"/>
                        <a:pt x="73" y="158"/>
                      </a:cubicBezTo>
                      <a:cubicBezTo>
                        <a:pt x="73" y="158"/>
                        <a:pt x="74" y="159"/>
                        <a:pt x="74" y="160"/>
                      </a:cubicBezTo>
                      <a:cubicBezTo>
                        <a:pt x="74" y="160"/>
                        <a:pt x="74" y="160"/>
                        <a:pt x="74" y="160"/>
                      </a:cubicBezTo>
                      <a:cubicBezTo>
                        <a:pt x="80" y="168"/>
                        <a:pt x="87" y="175"/>
                        <a:pt x="93" y="182"/>
                      </a:cubicBezTo>
                      <a:cubicBezTo>
                        <a:pt x="92" y="184"/>
                        <a:pt x="92" y="184"/>
                        <a:pt x="92" y="184"/>
                      </a:cubicBezTo>
                      <a:cubicBezTo>
                        <a:pt x="89" y="181"/>
                        <a:pt x="86" y="178"/>
                        <a:pt x="83" y="175"/>
                      </a:cubicBezTo>
                      <a:cubicBezTo>
                        <a:pt x="82" y="176"/>
                        <a:pt x="80" y="177"/>
                        <a:pt x="79" y="178"/>
                      </a:cubicBezTo>
                      <a:cubicBezTo>
                        <a:pt x="78" y="178"/>
                        <a:pt x="78" y="179"/>
                        <a:pt x="77" y="179"/>
                      </a:cubicBezTo>
                      <a:cubicBezTo>
                        <a:pt x="80" y="181"/>
                        <a:pt x="82" y="184"/>
                        <a:pt x="85" y="186"/>
                      </a:cubicBezTo>
                      <a:cubicBezTo>
                        <a:pt x="83" y="188"/>
                        <a:pt x="83" y="188"/>
                        <a:pt x="83" y="188"/>
                      </a:cubicBezTo>
                      <a:cubicBezTo>
                        <a:pt x="59" y="171"/>
                        <a:pt x="39" y="149"/>
                        <a:pt x="24" y="122"/>
                      </a:cubicBezTo>
                      <a:cubicBezTo>
                        <a:pt x="10" y="97"/>
                        <a:pt x="0" y="66"/>
                        <a:pt x="12" y="37"/>
                      </a:cubicBezTo>
                      <a:cubicBezTo>
                        <a:pt x="23" y="12"/>
                        <a:pt x="51" y="0"/>
                        <a:pt x="77" y="6"/>
                      </a:cubicBezTo>
                      <a:cubicBezTo>
                        <a:pt x="107" y="13"/>
                        <a:pt x="127" y="39"/>
                        <a:pt x="137" y="66"/>
                      </a:cubicBezTo>
                      <a:cubicBezTo>
                        <a:pt x="148" y="96"/>
                        <a:pt x="152" y="131"/>
                        <a:pt x="147" y="164"/>
                      </a:cubicBezTo>
                      <a:close/>
                      <a:moveTo>
                        <a:pt x="144" y="166"/>
                      </a:moveTo>
                      <a:cubicBezTo>
                        <a:pt x="143" y="165"/>
                        <a:pt x="143" y="165"/>
                        <a:pt x="143" y="164"/>
                      </a:cubicBezTo>
                      <a:cubicBezTo>
                        <a:pt x="144" y="159"/>
                        <a:pt x="144" y="154"/>
                        <a:pt x="144" y="149"/>
                      </a:cubicBezTo>
                      <a:cubicBezTo>
                        <a:pt x="143" y="150"/>
                        <a:pt x="141" y="151"/>
                        <a:pt x="139" y="151"/>
                      </a:cubicBezTo>
                      <a:cubicBezTo>
                        <a:pt x="139" y="151"/>
                        <a:pt x="138" y="151"/>
                        <a:pt x="138" y="150"/>
                      </a:cubicBezTo>
                      <a:cubicBezTo>
                        <a:pt x="139" y="157"/>
                        <a:pt x="139" y="163"/>
                        <a:pt x="140" y="169"/>
                      </a:cubicBezTo>
                      <a:cubicBezTo>
                        <a:pt x="141" y="168"/>
                        <a:pt x="142" y="167"/>
                        <a:pt x="144" y="166"/>
                      </a:cubicBezTo>
                      <a:close/>
                      <a:moveTo>
                        <a:pt x="144" y="147"/>
                      </a:moveTo>
                      <a:cubicBezTo>
                        <a:pt x="145" y="143"/>
                        <a:pt x="145" y="140"/>
                        <a:pt x="145" y="137"/>
                      </a:cubicBezTo>
                      <a:cubicBezTo>
                        <a:pt x="145" y="137"/>
                        <a:pt x="144" y="137"/>
                        <a:pt x="144" y="137"/>
                      </a:cubicBezTo>
                      <a:cubicBezTo>
                        <a:pt x="142" y="138"/>
                        <a:pt x="139" y="138"/>
                        <a:pt x="137" y="138"/>
                      </a:cubicBezTo>
                      <a:cubicBezTo>
                        <a:pt x="137" y="142"/>
                        <a:pt x="138" y="146"/>
                        <a:pt x="138" y="150"/>
                      </a:cubicBezTo>
                      <a:cubicBezTo>
                        <a:pt x="138" y="150"/>
                        <a:pt x="138" y="149"/>
                        <a:pt x="139" y="149"/>
                      </a:cubicBezTo>
                      <a:cubicBezTo>
                        <a:pt x="141" y="149"/>
                        <a:pt x="143" y="148"/>
                        <a:pt x="144" y="147"/>
                      </a:cubicBezTo>
                      <a:close/>
                      <a:moveTo>
                        <a:pt x="144" y="135"/>
                      </a:moveTo>
                      <a:cubicBezTo>
                        <a:pt x="144" y="135"/>
                        <a:pt x="144" y="135"/>
                        <a:pt x="145" y="135"/>
                      </a:cubicBezTo>
                      <a:cubicBezTo>
                        <a:pt x="145" y="131"/>
                        <a:pt x="144" y="126"/>
                        <a:pt x="144" y="121"/>
                      </a:cubicBezTo>
                      <a:cubicBezTo>
                        <a:pt x="143" y="122"/>
                        <a:pt x="141" y="122"/>
                        <a:pt x="140" y="123"/>
                      </a:cubicBezTo>
                      <a:cubicBezTo>
                        <a:pt x="139" y="123"/>
                        <a:pt x="137" y="124"/>
                        <a:pt x="135" y="124"/>
                      </a:cubicBezTo>
                      <a:cubicBezTo>
                        <a:pt x="135" y="124"/>
                        <a:pt x="135" y="124"/>
                        <a:pt x="135" y="124"/>
                      </a:cubicBezTo>
                      <a:cubicBezTo>
                        <a:pt x="134" y="123"/>
                        <a:pt x="135" y="123"/>
                        <a:pt x="135" y="123"/>
                      </a:cubicBezTo>
                      <a:cubicBezTo>
                        <a:pt x="136" y="122"/>
                        <a:pt x="138" y="121"/>
                        <a:pt x="139" y="121"/>
                      </a:cubicBezTo>
                      <a:cubicBezTo>
                        <a:pt x="141" y="120"/>
                        <a:pt x="142" y="119"/>
                        <a:pt x="144" y="119"/>
                      </a:cubicBezTo>
                      <a:cubicBezTo>
                        <a:pt x="143" y="114"/>
                        <a:pt x="143" y="109"/>
                        <a:pt x="142" y="104"/>
                      </a:cubicBezTo>
                      <a:cubicBezTo>
                        <a:pt x="142" y="104"/>
                        <a:pt x="142" y="104"/>
                        <a:pt x="142" y="104"/>
                      </a:cubicBezTo>
                      <a:cubicBezTo>
                        <a:pt x="140" y="105"/>
                        <a:pt x="138" y="106"/>
                        <a:pt x="137" y="106"/>
                      </a:cubicBezTo>
                      <a:cubicBezTo>
                        <a:pt x="135" y="107"/>
                        <a:pt x="133" y="108"/>
                        <a:pt x="131" y="109"/>
                      </a:cubicBezTo>
                      <a:cubicBezTo>
                        <a:pt x="131" y="109"/>
                        <a:pt x="131" y="109"/>
                        <a:pt x="131" y="109"/>
                      </a:cubicBezTo>
                      <a:cubicBezTo>
                        <a:pt x="132" y="114"/>
                        <a:pt x="133" y="119"/>
                        <a:pt x="134" y="124"/>
                      </a:cubicBezTo>
                      <a:cubicBezTo>
                        <a:pt x="135" y="128"/>
                        <a:pt x="136" y="132"/>
                        <a:pt x="136" y="137"/>
                      </a:cubicBezTo>
                      <a:cubicBezTo>
                        <a:pt x="139" y="136"/>
                        <a:pt x="141" y="135"/>
                        <a:pt x="144" y="135"/>
                      </a:cubicBezTo>
                      <a:close/>
                      <a:moveTo>
                        <a:pt x="142" y="103"/>
                      </a:moveTo>
                      <a:cubicBezTo>
                        <a:pt x="142" y="103"/>
                        <a:pt x="142" y="103"/>
                        <a:pt x="142" y="103"/>
                      </a:cubicBezTo>
                      <a:cubicBezTo>
                        <a:pt x="141" y="98"/>
                        <a:pt x="140" y="93"/>
                        <a:pt x="139" y="88"/>
                      </a:cubicBezTo>
                      <a:cubicBezTo>
                        <a:pt x="138" y="84"/>
                        <a:pt x="137" y="80"/>
                        <a:pt x="135" y="76"/>
                      </a:cubicBezTo>
                      <a:cubicBezTo>
                        <a:pt x="131" y="77"/>
                        <a:pt x="126" y="78"/>
                        <a:pt x="122" y="79"/>
                      </a:cubicBezTo>
                      <a:cubicBezTo>
                        <a:pt x="121" y="79"/>
                        <a:pt x="121" y="79"/>
                        <a:pt x="121" y="78"/>
                      </a:cubicBezTo>
                      <a:cubicBezTo>
                        <a:pt x="120" y="78"/>
                        <a:pt x="121" y="77"/>
                        <a:pt x="121" y="77"/>
                      </a:cubicBezTo>
                      <a:cubicBezTo>
                        <a:pt x="125" y="75"/>
                        <a:pt x="130" y="74"/>
                        <a:pt x="135" y="74"/>
                      </a:cubicBezTo>
                      <a:cubicBezTo>
                        <a:pt x="133" y="70"/>
                        <a:pt x="132" y="66"/>
                        <a:pt x="131" y="63"/>
                      </a:cubicBezTo>
                      <a:cubicBezTo>
                        <a:pt x="130" y="62"/>
                        <a:pt x="130" y="62"/>
                        <a:pt x="130" y="62"/>
                      </a:cubicBezTo>
                      <a:cubicBezTo>
                        <a:pt x="128" y="63"/>
                        <a:pt x="126" y="63"/>
                        <a:pt x="125" y="64"/>
                      </a:cubicBezTo>
                      <a:cubicBezTo>
                        <a:pt x="122" y="65"/>
                        <a:pt x="119" y="66"/>
                        <a:pt x="117" y="67"/>
                      </a:cubicBezTo>
                      <a:cubicBezTo>
                        <a:pt x="116" y="67"/>
                        <a:pt x="116" y="66"/>
                        <a:pt x="116" y="66"/>
                      </a:cubicBezTo>
                      <a:cubicBezTo>
                        <a:pt x="116" y="66"/>
                        <a:pt x="116" y="65"/>
                        <a:pt x="116" y="65"/>
                      </a:cubicBezTo>
                      <a:cubicBezTo>
                        <a:pt x="118" y="64"/>
                        <a:pt x="121" y="63"/>
                        <a:pt x="123" y="62"/>
                      </a:cubicBezTo>
                      <a:cubicBezTo>
                        <a:pt x="125" y="61"/>
                        <a:pt x="127" y="60"/>
                        <a:pt x="129" y="59"/>
                      </a:cubicBezTo>
                      <a:cubicBezTo>
                        <a:pt x="127" y="56"/>
                        <a:pt x="125" y="52"/>
                        <a:pt x="123" y="48"/>
                      </a:cubicBezTo>
                      <a:cubicBezTo>
                        <a:pt x="121" y="43"/>
                        <a:pt x="117" y="39"/>
                        <a:pt x="114" y="35"/>
                      </a:cubicBezTo>
                      <a:cubicBezTo>
                        <a:pt x="111" y="31"/>
                        <a:pt x="108" y="28"/>
                        <a:pt x="104" y="25"/>
                      </a:cubicBezTo>
                      <a:cubicBezTo>
                        <a:pt x="100" y="21"/>
                        <a:pt x="95" y="18"/>
                        <a:pt x="90" y="16"/>
                      </a:cubicBezTo>
                      <a:cubicBezTo>
                        <a:pt x="90" y="19"/>
                        <a:pt x="87" y="23"/>
                        <a:pt x="86" y="27"/>
                      </a:cubicBezTo>
                      <a:cubicBezTo>
                        <a:pt x="89" y="29"/>
                        <a:pt x="92" y="31"/>
                        <a:pt x="95" y="34"/>
                      </a:cubicBezTo>
                      <a:cubicBezTo>
                        <a:pt x="95" y="32"/>
                        <a:pt x="97" y="30"/>
                        <a:pt x="98" y="28"/>
                      </a:cubicBezTo>
                      <a:cubicBezTo>
                        <a:pt x="99" y="27"/>
                        <a:pt x="102" y="25"/>
                        <a:pt x="104" y="25"/>
                      </a:cubicBezTo>
                      <a:cubicBezTo>
                        <a:pt x="104" y="25"/>
                        <a:pt x="104" y="25"/>
                        <a:pt x="104" y="25"/>
                      </a:cubicBezTo>
                      <a:cubicBezTo>
                        <a:pt x="104" y="25"/>
                        <a:pt x="104" y="26"/>
                        <a:pt x="104" y="26"/>
                      </a:cubicBezTo>
                      <a:cubicBezTo>
                        <a:pt x="103" y="27"/>
                        <a:pt x="101" y="28"/>
                        <a:pt x="100" y="29"/>
                      </a:cubicBezTo>
                      <a:cubicBezTo>
                        <a:pt x="98" y="31"/>
                        <a:pt x="97" y="33"/>
                        <a:pt x="97" y="35"/>
                      </a:cubicBezTo>
                      <a:cubicBezTo>
                        <a:pt x="97" y="35"/>
                        <a:pt x="97" y="35"/>
                        <a:pt x="96" y="35"/>
                      </a:cubicBezTo>
                      <a:cubicBezTo>
                        <a:pt x="98" y="38"/>
                        <a:pt x="100" y="40"/>
                        <a:pt x="102" y="42"/>
                      </a:cubicBezTo>
                      <a:cubicBezTo>
                        <a:pt x="103" y="40"/>
                        <a:pt x="105" y="39"/>
                        <a:pt x="107" y="38"/>
                      </a:cubicBezTo>
                      <a:cubicBezTo>
                        <a:pt x="108" y="36"/>
                        <a:pt x="111" y="35"/>
                        <a:pt x="113" y="35"/>
                      </a:cubicBezTo>
                      <a:cubicBezTo>
                        <a:pt x="113" y="35"/>
                        <a:pt x="113" y="35"/>
                        <a:pt x="113" y="35"/>
                      </a:cubicBezTo>
                      <a:cubicBezTo>
                        <a:pt x="114" y="36"/>
                        <a:pt x="114" y="36"/>
                        <a:pt x="113" y="37"/>
                      </a:cubicBezTo>
                      <a:cubicBezTo>
                        <a:pt x="112" y="38"/>
                        <a:pt x="110" y="39"/>
                        <a:pt x="108" y="40"/>
                      </a:cubicBezTo>
                      <a:cubicBezTo>
                        <a:pt x="107" y="41"/>
                        <a:pt x="105" y="42"/>
                        <a:pt x="104" y="44"/>
                      </a:cubicBezTo>
                      <a:cubicBezTo>
                        <a:pt x="104" y="44"/>
                        <a:pt x="103" y="44"/>
                        <a:pt x="103" y="44"/>
                      </a:cubicBezTo>
                      <a:cubicBezTo>
                        <a:pt x="106" y="47"/>
                        <a:pt x="108" y="50"/>
                        <a:pt x="109" y="53"/>
                      </a:cubicBezTo>
                      <a:cubicBezTo>
                        <a:pt x="111" y="52"/>
                        <a:pt x="114" y="51"/>
                        <a:pt x="116" y="50"/>
                      </a:cubicBezTo>
                      <a:cubicBezTo>
                        <a:pt x="118" y="49"/>
                        <a:pt x="120" y="48"/>
                        <a:pt x="122" y="48"/>
                      </a:cubicBezTo>
                      <a:cubicBezTo>
                        <a:pt x="122" y="48"/>
                        <a:pt x="123" y="48"/>
                        <a:pt x="123" y="48"/>
                      </a:cubicBezTo>
                      <a:cubicBezTo>
                        <a:pt x="123" y="49"/>
                        <a:pt x="123" y="49"/>
                        <a:pt x="123" y="49"/>
                      </a:cubicBezTo>
                      <a:cubicBezTo>
                        <a:pt x="121" y="51"/>
                        <a:pt x="119" y="51"/>
                        <a:pt x="117" y="52"/>
                      </a:cubicBezTo>
                      <a:cubicBezTo>
                        <a:pt x="115" y="53"/>
                        <a:pt x="113" y="54"/>
                        <a:pt x="110" y="55"/>
                      </a:cubicBezTo>
                      <a:cubicBezTo>
                        <a:pt x="112" y="59"/>
                        <a:pt x="114" y="62"/>
                        <a:pt x="116" y="66"/>
                      </a:cubicBezTo>
                      <a:cubicBezTo>
                        <a:pt x="117" y="70"/>
                        <a:pt x="119" y="74"/>
                        <a:pt x="121" y="78"/>
                      </a:cubicBezTo>
                      <a:cubicBezTo>
                        <a:pt x="122" y="82"/>
                        <a:pt x="123" y="87"/>
                        <a:pt x="125" y="90"/>
                      </a:cubicBezTo>
                      <a:cubicBezTo>
                        <a:pt x="125" y="91"/>
                        <a:pt x="125" y="92"/>
                        <a:pt x="125" y="92"/>
                      </a:cubicBezTo>
                      <a:cubicBezTo>
                        <a:pt x="128" y="92"/>
                        <a:pt x="130" y="91"/>
                        <a:pt x="132" y="90"/>
                      </a:cubicBezTo>
                      <a:cubicBezTo>
                        <a:pt x="134" y="89"/>
                        <a:pt x="136" y="88"/>
                        <a:pt x="138" y="88"/>
                      </a:cubicBezTo>
                      <a:cubicBezTo>
                        <a:pt x="138" y="88"/>
                        <a:pt x="138" y="88"/>
                        <a:pt x="138" y="89"/>
                      </a:cubicBezTo>
                      <a:cubicBezTo>
                        <a:pt x="138" y="89"/>
                        <a:pt x="138" y="89"/>
                        <a:pt x="138" y="90"/>
                      </a:cubicBezTo>
                      <a:cubicBezTo>
                        <a:pt x="136" y="91"/>
                        <a:pt x="134" y="91"/>
                        <a:pt x="132" y="92"/>
                      </a:cubicBezTo>
                      <a:cubicBezTo>
                        <a:pt x="130" y="93"/>
                        <a:pt x="128" y="93"/>
                        <a:pt x="126" y="94"/>
                      </a:cubicBezTo>
                      <a:cubicBezTo>
                        <a:pt x="127" y="98"/>
                        <a:pt x="129" y="103"/>
                        <a:pt x="130" y="107"/>
                      </a:cubicBezTo>
                      <a:cubicBezTo>
                        <a:pt x="133" y="105"/>
                        <a:pt x="138" y="102"/>
                        <a:pt x="142" y="103"/>
                      </a:cubicBezTo>
                      <a:close/>
                      <a:moveTo>
                        <a:pt x="77" y="175"/>
                      </a:moveTo>
                      <a:cubicBezTo>
                        <a:pt x="78" y="175"/>
                        <a:pt x="80" y="174"/>
                        <a:pt x="81" y="173"/>
                      </a:cubicBezTo>
                      <a:cubicBezTo>
                        <a:pt x="78" y="170"/>
                        <a:pt x="75" y="167"/>
                        <a:pt x="72" y="163"/>
                      </a:cubicBezTo>
                      <a:cubicBezTo>
                        <a:pt x="70" y="165"/>
                        <a:pt x="66" y="167"/>
                        <a:pt x="64" y="167"/>
                      </a:cubicBezTo>
                      <a:cubicBezTo>
                        <a:pt x="67" y="171"/>
                        <a:pt x="71" y="174"/>
                        <a:pt x="75" y="177"/>
                      </a:cubicBezTo>
                      <a:cubicBezTo>
                        <a:pt x="75" y="177"/>
                        <a:pt x="76" y="176"/>
                        <a:pt x="77" y="175"/>
                      </a:cubicBezTo>
                      <a:close/>
                      <a:moveTo>
                        <a:pt x="69" y="162"/>
                      </a:moveTo>
                      <a:cubicBezTo>
                        <a:pt x="69" y="162"/>
                        <a:pt x="70" y="161"/>
                        <a:pt x="70" y="161"/>
                      </a:cubicBezTo>
                      <a:cubicBezTo>
                        <a:pt x="66" y="156"/>
                        <a:pt x="63" y="152"/>
                        <a:pt x="59" y="147"/>
                      </a:cubicBezTo>
                      <a:cubicBezTo>
                        <a:pt x="58" y="148"/>
                        <a:pt x="56" y="149"/>
                        <a:pt x="54" y="150"/>
                      </a:cubicBezTo>
                      <a:cubicBezTo>
                        <a:pt x="54" y="151"/>
                        <a:pt x="53" y="151"/>
                        <a:pt x="52" y="152"/>
                      </a:cubicBezTo>
                      <a:cubicBezTo>
                        <a:pt x="51" y="152"/>
                        <a:pt x="51" y="152"/>
                        <a:pt x="50" y="152"/>
                      </a:cubicBezTo>
                      <a:cubicBezTo>
                        <a:pt x="54" y="157"/>
                        <a:pt x="58" y="162"/>
                        <a:pt x="63" y="166"/>
                      </a:cubicBezTo>
                      <a:cubicBezTo>
                        <a:pt x="63" y="166"/>
                        <a:pt x="63" y="165"/>
                        <a:pt x="63" y="165"/>
                      </a:cubicBezTo>
                      <a:cubicBezTo>
                        <a:pt x="65" y="165"/>
                        <a:pt x="67" y="164"/>
                        <a:pt x="69" y="162"/>
                      </a:cubicBezTo>
                      <a:close/>
                      <a:moveTo>
                        <a:pt x="84" y="26"/>
                      </a:moveTo>
                      <a:cubicBezTo>
                        <a:pt x="85" y="22"/>
                        <a:pt x="86" y="18"/>
                        <a:pt x="88" y="14"/>
                      </a:cubicBezTo>
                      <a:cubicBezTo>
                        <a:pt x="84" y="13"/>
                        <a:pt x="80" y="11"/>
                        <a:pt x="76" y="10"/>
                      </a:cubicBezTo>
                      <a:cubicBezTo>
                        <a:pt x="75" y="12"/>
                        <a:pt x="75" y="13"/>
                        <a:pt x="75" y="14"/>
                      </a:cubicBezTo>
                      <a:cubicBezTo>
                        <a:pt x="74" y="17"/>
                        <a:pt x="74" y="19"/>
                        <a:pt x="74" y="21"/>
                      </a:cubicBezTo>
                      <a:cubicBezTo>
                        <a:pt x="77" y="22"/>
                        <a:pt x="81" y="24"/>
                        <a:pt x="84" y="26"/>
                      </a:cubicBezTo>
                      <a:close/>
                      <a:moveTo>
                        <a:pt x="53" y="148"/>
                      </a:moveTo>
                      <a:cubicBezTo>
                        <a:pt x="55" y="147"/>
                        <a:pt x="56" y="146"/>
                        <a:pt x="57" y="145"/>
                      </a:cubicBezTo>
                      <a:cubicBezTo>
                        <a:pt x="54" y="141"/>
                        <a:pt x="51" y="136"/>
                        <a:pt x="48" y="131"/>
                      </a:cubicBezTo>
                      <a:cubicBezTo>
                        <a:pt x="46" y="133"/>
                        <a:pt x="44" y="133"/>
                        <a:pt x="43" y="134"/>
                      </a:cubicBezTo>
                      <a:cubicBezTo>
                        <a:pt x="41" y="135"/>
                        <a:pt x="39" y="135"/>
                        <a:pt x="38" y="136"/>
                      </a:cubicBezTo>
                      <a:cubicBezTo>
                        <a:pt x="41" y="141"/>
                        <a:pt x="45" y="146"/>
                        <a:pt x="49" y="150"/>
                      </a:cubicBezTo>
                      <a:cubicBezTo>
                        <a:pt x="50" y="149"/>
                        <a:pt x="52" y="148"/>
                        <a:pt x="53" y="148"/>
                      </a:cubicBezTo>
                      <a:close/>
                      <a:moveTo>
                        <a:pt x="73" y="10"/>
                      </a:moveTo>
                      <a:cubicBezTo>
                        <a:pt x="72" y="10"/>
                        <a:pt x="71" y="9"/>
                        <a:pt x="70" y="9"/>
                      </a:cubicBezTo>
                      <a:cubicBezTo>
                        <a:pt x="67" y="9"/>
                        <a:pt x="63" y="9"/>
                        <a:pt x="60" y="9"/>
                      </a:cubicBezTo>
                      <a:cubicBezTo>
                        <a:pt x="60" y="11"/>
                        <a:pt x="60" y="12"/>
                        <a:pt x="60" y="14"/>
                      </a:cubicBezTo>
                      <a:cubicBezTo>
                        <a:pt x="59" y="16"/>
                        <a:pt x="59" y="18"/>
                        <a:pt x="59" y="20"/>
                      </a:cubicBezTo>
                      <a:cubicBezTo>
                        <a:pt x="63" y="19"/>
                        <a:pt x="67" y="20"/>
                        <a:pt x="71" y="21"/>
                      </a:cubicBezTo>
                      <a:cubicBezTo>
                        <a:pt x="71" y="17"/>
                        <a:pt x="72" y="13"/>
                        <a:pt x="73" y="10"/>
                      </a:cubicBezTo>
                      <a:close/>
                      <a:moveTo>
                        <a:pt x="42" y="132"/>
                      </a:moveTo>
                      <a:cubicBezTo>
                        <a:pt x="43" y="131"/>
                        <a:pt x="45" y="130"/>
                        <a:pt x="46" y="129"/>
                      </a:cubicBezTo>
                      <a:cubicBezTo>
                        <a:pt x="43" y="124"/>
                        <a:pt x="40" y="119"/>
                        <a:pt x="38" y="113"/>
                      </a:cubicBezTo>
                      <a:cubicBezTo>
                        <a:pt x="36" y="109"/>
                        <a:pt x="34" y="105"/>
                        <a:pt x="32" y="101"/>
                      </a:cubicBezTo>
                      <a:cubicBezTo>
                        <a:pt x="31" y="102"/>
                        <a:pt x="29" y="103"/>
                        <a:pt x="27" y="103"/>
                      </a:cubicBezTo>
                      <a:cubicBezTo>
                        <a:pt x="25" y="104"/>
                        <a:pt x="23" y="105"/>
                        <a:pt x="20" y="105"/>
                      </a:cubicBezTo>
                      <a:cubicBezTo>
                        <a:pt x="22" y="110"/>
                        <a:pt x="24" y="114"/>
                        <a:pt x="27" y="118"/>
                      </a:cubicBezTo>
                      <a:cubicBezTo>
                        <a:pt x="28" y="117"/>
                        <a:pt x="29" y="116"/>
                        <a:pt x="30" y="116"/>
                      </a:cubicBezTo>
                      <a:cubicBezTo>
                        <a:pt x="32" y="114"/>
                        <a:pt x="34" y="113"/>
                        <a:pt x="36" y="113"/>
                      </a:cubicBezTo>
                      <a:cubicBezTo>
                        <a:pt x="37" y="113"/>
                        <a:pt x="37" y="113"/>
                        <a:pt x="37" y="113"/>
                      </a:cubicBezTo>
                      <a:cubicBezTo>
                        <a:pt x="38" y="114"/>
                        <a:pt x="38" y="115"/>
                        <a:pt x="37" y="115"/>
                      </a:cubicBezTo>
                      <a:cubicBezTo>
                        <a:pt x="35" y="116"/>
                        <a:pt x="33" y="117"/>
                        <a:pt x="31" y="118"/>
                      </a:cubicBezTo>
                      <a:cubicBezTo>
                        <a:pt x="30" y="119"/>
                        <a:pt x="29" y="119"/>
                        <a:pt x="28" y="120"/>
                      </a:cubicBezTo>
                      <a:cubicBezTo>
                        <a:pt x="30" y="125"/>
                        <a:pt x="33" y="129"/>
                        <a:pt x="36" y="134"/>
                      </a:cubicBezTo>
                      <a:cubicBezTo>
                        <a:pt x="38" y="133"/>
                        <a:pt x="40" y="133"/>
                        <a:pt x="42" y="132"/>
                      </a:cubicBezTo>
                      <a:close/>
                      <a:moveTo>
                        <a:pt x="57" y="20"/>
                      </a:moveTo>
                      <a:cubicBezTo>
                        <a:pt x="57" y="18"/>
                        <a:pt x="57" y="16"/>
                        <a:pt x="57" y="13"/>
                      </a:cubicBezTo>
                      <a:cubicBezTo>
                        <a:pt x="57" y="12"/>
                        <a:pt x="57" y="11"/>
                        <a:pt x="57" y="9"/>
                      </a:cubicBezTo>
                      <a:cubicBezTo>
                        <a:pt x="50" y="10"/>
                        <a:pt x="43" y="12"/>
                        <a:pt x="37" y="16"/>
                      </a:cubicBezTo>
                      <a:cubicBezTo>
                        <a:pt x="38" y="17"/>
                        <a:pt x="39" y="18"/>
                        <a:pt x="40" y="19"/>
                      </a:cubicBezTo>
                      <a:cubicBezTo>
                        <a:pt x="41" y="21"/>
                        <a:pt x="43" y="23"/>
                        <a:pt x="44" y="25"/>
                      </a:cubicBezTo>
                      <a:cubicBezTo>
                        <a:pt x="44" y="25"/>
                        <a:pt x="44" y="25"/>
                        <a:pt x="44" y="25"/>
                      </a:cubicBezTo>
                      <a:cubicBezTo>
                        <a:pt x="48" y="23"/>
                        <a:pt x="52" y="21"/>
                        <a:pt x="57" y="20"/>
                      </a:cubicBezTo>
                      <a:close/>
                      <a:moveTo>
                        <a:pt x="26" y="101"/>
                      </a:moveTo>
                      <a:cubicBezTo>
                        <a:pt x="28" y="100"/>
                        <a:pt x="30" y="99"/>
                        <a:pt x="31" y="99"/>
                      </a:cubicBezTo>
                      <a:cubicBezTo>
                        <a:pt x="30" y="95"/>
                        <a:pt x="28" y="91"/>
                        <a:pt x="27" y="86"/>
                      </a:cubicBezTo>
                      <a:cubicBezTo>
                        <a:pt x="23" y="87"/>
                        <a:pt x="18" y="87"/>
                        <a:pt x="13" y="85"/>
                      </a:cubicBezTo>
                      <a:cubicBezTo>
                        <a:pt x="15" y="91"/>
                        <a:pt x="17" y="98"/>
                        <a:pt x="20" y="103"/>
                      </a:cubicBezTo>
                      <a:cubicBezTo>
                        <a:pt x="22" y="103"/>
                        <a:pt x="24" y="102"/>
                        <a:pt x="26" y="101"/>
                      </a:cubicBezTo>
                      <a:close/>
                      <a:moveTo>
                        <a:pt x="42" y="26"/>
                      </a:moveTo>
                      <a:cubicBezTo>
                        <a:pt x="42" y="26"/>
                        <a:pt x="42" y="26"/>
                        <a:pt x="42" y="26"/>
                      </a:cubicBezTo>
                      <a:cubicBezTo>
                        <a:pt x="40" y="25"/>
                        <a:pt x="39" y="22"/>
                        <a:pt x="38" y="21"/>
                      </a:cubicBezTo>
                      <a:cubicBezTo>
                        <a:pt x="37" y="19"/>
                        <a:pt x="36" y="18"/>
                        <a:pt x="35" y="17"/>
                      </a:cubicBezTo>
                      <a:cubicBezTo>
                        <a:pt x="34" y="17"/>
                        <a:pt x="33" y="18"/>
                        <a:pt x="32" y="19"/>
                      </a:cubicBezTo>
                      <a:cubicBezTo>
                        <a:pt x="27" y="22"/>
                        <a:pt x="24" y="26"/>
                        <a:pt x="21" y="31"/>
                      </a:cubicBezTo>
                      <a:cubicBezTo>
                        <a:pt x="21" y="31"/>
                        <a:pt x="21" y="31"/>
                        <a:pt x="21" y="31"/>
                      </a:cubicBezTo>
                      <a:cubicBezTo>
                        <a:pt x="24" y="32"/>
                        <a:pt x="26" y="34"/>
                        <a:pt x="28" y="35"/>
                      </a:cubicBezTo>
                      <a:cubicBezTo>
                        <a:pt x="29" y="36"/>
                        <a:pt x="30" y="37"/>
                        <a:pt x="32" y="38"/>
                      </a:cubicBezTo>
                      <a:cubicBezTo>
                        <a:pt x="34" y="33"/>
                        <a:pt x="38" y="29"/>
                        <a:pt x="42" y="26"/>
                      </a:cubicBezTo>
                      <a:close/>
                      <a:moveTo>
                        <a:pt x="27" y="84"/>
                      </a:moveTo>
                      <a:cubicBezTo>
                        <a:pt x="26" y="80"/>
                        <a:pt x="25" y="76"/>
                        <a:pt x="25" y="71"/>
                      </a:cubicBezTo>
                      <a:cubicBezTo>
                        <a:pt x="23" y="72"/>
                        <a:pt x="21" y="71"/>
                        <a:pt x="19" y="71"/>
                      </a:cubicBezTo>
                      <a:cubicBezTo>
                        <a:pt x="16" y="71"/>
                        <a:pt x="14" y="71"/>
                        <a:pt x="11" y="70"/>
                      </a:cubicBezTo>
                      <a:cubicBezTo>
                        <a:pt x="11" y="74"/>
                        <a:pt x="12" y="79"/>
                        <a:pt x="13" y="83"/>
                      </a:cubicBezTo>
                      <a:cubicBezTo>
                        <a:pt x="15" y="83"/>
                        <a:pt x="18" y="84"/>
                        <a:pt x="20" y="84"/>
                      </a:cubicBezTo>
                      <a:cubicBezTo>
                        <a:pt x="22" y="84"/>
                        <a:pt x="24" y="84"/>
                        <a:pt x="27" y="84"/>
                      </a:cubicBezTo>
                      <a:close/>
                      <a:moveTo>
                        <a:pt x="19" y="68"/>
                      </a:moveTo>
                      <a:cubicBezTo>
                        <a:pt x="21" y="68"/>
                        <a:pt x="23" y="68"/>
                        <a:pt x="24" y="69"/>
                      </a:cubicBezTo>
                      <a:cubicBezTo>
                        <a:pt x="24" y="64"/>
                        <a:pt x="24" y="60"/>
                        <a:pt x="25" y="55"/>
                      </a:cubicBezTo>
                      <a:cubicBezTo>
                        <a:pt x="23" y="55"/>
                        <a:pt x="20" y="54"/>
                        <a:pt x="18" y="53"/>
                      </a:cubicBezTo>
                      <a:cubicBezTo>
                        <a:pt x="16" y="53"/>
                        <a:pt x="15" y="52"/>
                        <a:pt x="13" y="51"/>
                      </a:cubicBezTo>
                      <a:cubicBezTo>
                        <a:pt x="12" y="52"/>
                        <a:pt x="12" y="53"/>
                        <a:pt x="12" y="54"/>
                      </a:cubicBezTo>
                      <a:cubicBezTo>
                        <a:pt x="11" y="59"/>
                        <a:pt x="11" y="63"/>
                        <a:pt x="11" y="68"/>
                      </a:cubicBezTo>
                      <a:cubicBezTo>
                        <a:pt x="14" y="68"/>
                        <a:pt x="16" y="68"/>
                        <a:pt x="19" y="68"/>
                      </a:cubicBezTo>
                      <a:close/>
                      <a:moveTo>
                        <a:pt x="29" y="42"/>
                      </a:moveTo>
                      <a:cubicBezTo>
                        <a:pt x="30" y="41"/>
                        <a:pt x="30" y="41"/>
                        <a:pt x="30" y="40"/>
                      </a:cubicBezTo>
                      <a:cubicBezTo>
                        <a:pt x="29" y="40"/>
                        <a:pt x="28" y="39"/>
                        <a:pt x="27" y="38"/>
                      </a:cubicBezTo>
                      <a:cubicBezTo>
                        <a:pt x="24" y="36"/>
                        <a:pt x="22" y="34"/>
                        <a:pt x="20" y="32"/>
                      </a:cubicBezTo>
                      <a:cubicBezTo>
                        <a:pt x="20" y="32"/>
                        <a:pt x="20" y="32"/>
                        <a:pt x="20" y="32"/>
                      </a:cubicBezTo>
                      <a:cubicBezTo>
                        <a:pt x="17" y="37"/>
                        <a:pt x="15" y="43"/>
                        <a:pt x="13" y="49"/>
                      </a:cubicBezTo>
                      <a:cubicBezTo>
                        <a:pt x="15" y="50"/>
                        <a:pt x="17" y="51"/>
                        <a:pt x="19" y="51"/>
                      </a:cubicBezTo>
                      <a:cubicBezTo>
                        <a:pt x="21" y="52"/>
                        <a:pt x="24" y="52"/>
                        <a:pt x="25" y="54"/>
                      </a:cubicBezTo>
                      <a:cubicBezTo>
                        <a:pt x="26" y="49"/>
                        <a:pt x="28" y="45"/>
                        <a:pt x="29" y="4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475"/>
                <p:cNvSpPr>
                  <a:spLocks/>
                </p:cNvSpPr>
                <p:nvPr/>
              </p:nvSpPr>
              <p:spPr bwMode="auto">
                <a:xfrm>
                  <a:off x="3885" y="324"/>
                  <a:ext cx="126" cy="85"/>
                </a:xfrm>
                <a:custGeom>
                  <a:avLst/>
                  <a:gdLst>
                    <a:gd name="T0" fmla="*/ 27 w 53"/>
                    <a:gd name="T1" fmla="*/ 0 h 36"/>
                    <a:gd name="T2" fmla="*/ 53 w 53"/>
                    <a:gd name="T3" fmla="*/ 21 h 36"/>
                    <a:gd name="T4" fmla="*/ 25 w 53"/>
                    <a:gd name="T5" fmla="*/ 36 h 36"/>
                    <a:gd name="T6" fmla="*/ 1 w 53"/>
                    <a:gd name="T7" fmla="*/ 20 h 36"/>
                    <a:gd name="T8" fmla="*/ 0 w 53"/>
                    <a:gd name="T9" fmla="*/ 20 h 36"/>
                    <a:gd name="T10" fmla="*/ 25 w 53"/>
                    <a:gd name="T11" fmla="*/ 1 h 36"/>
                    <a:gd name="T12" fmla="*/ 27 w 53"/>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53" h="36">
                      <a:moveTo>
                        <a:pt x="27" y="0"/>
                      </a:moveTo>
                      <a:cubicBezTo>
                        <a:pt x="36" y="6"/>
                        <a:pt x="46" y="13"/>
                        <a:pt x="53" y="21"/>
                      </a:cubicBezTo>
                      <a:cubicBezTo>
                        <a:pt x="42" y="21"/>
                        <a:pt x="31" y="27"/>
                        <a:pt x="25" y="36"/>
                      </a:cubicBezTo>
                      <a:cubicBezTo>
                        <a:pt x="21" y="27"/>
                        <a:pt x="12" y="20"/>
                        <a:pt x="1" y="20"/>
                      </a:cubicBezTo>
                      <a:cubicBezTo>
                        <a:pt x="1" y="20"/>
                        <a:pt x="1" y="20"/>
                        <a:pt x="0" y="20"/>
                      </a:cubicBezTo>
                      <a:cubicBezTo>
                        <a:pt x="5" y="9"/>
                        <a:pt x="14" y="4"/>
                        <a:pt x="25" y="1"/>
                      </a:cubicBezTo>
                      <a:cubicBezTo>
                        <a:pt x="26" y="1"/>
                        <a:pt x="26" y="0"/>
                        <a:pt x="2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476"/>
                <p:cNvSpPr>
                  <a:spLocks/>
                </p:cNvSpPr>
                <p:nvPr/>
              </p:nvSpPr>
              <p:spPr bwMode="auto">
                <a:xfrm>
                  <a:off x="3804" y="1020"/>
                  <a:ext cx="15" cy="47"/>
                </a:xfrm>
                <a:custGeom>
                  <a:avLst/>
                  <a:gdLst>
                    <a:gd name="T0" fmla="*/ 5 w 6"/>
                    <a:gd name="T1" fmla="*/ 15 h 20"/>
                    <a:gd name="T2" fmla="*/ 6 w 6"/>
                    <a:gd name="T3" fmla="*/ 17 h 20"/>
                    <a:gd name="T4" fmla="*/ 2 w 6"/>
                    <a:gd name="T5" fmla="*/ 20 h 20"/>
                    <a:gd name="T6" fmla="*/ 0 w 6"/>
                    <a:gd name="T7" fmla="*/ 1 h 20"/>
                    <a:gd name="T8" fmla="*/ 1 w 6"/>
                    <a:gd name="T9" fmla="*/ 2 h 20"/>
                    <a:gd name="T10" fmla="*/ 6 w 6"/>
                    <a:gd name="T11" fmla="*/ 0 h 20"/>
                    <a:gd name="T12" fmla="*/ 5 w 6"/>
                    <a:gd name="T13" fmla="*/ 15 h 20"/>
                  </a:gdLst>
                  <a:ahLst/>
                  <a:cxnLst>
                    <a:cxn ang="0">
                      <a:pos x="T0" y="T1"/>
                    </a:cxn>
                    <a:cxn ang="0">
                      <a:pos x="T2" y="T3"/>
                    </a:cxn>
                    <a:cxn ang="0">
                      <a:pos x="T4" y="T5"/>
                    </a:cxn>
                    <a:cxn ang="0">
                      <a:pos x="T6" y="T7"/>
                    </a:cxn>
                    <a:cxn ang="0">
                      <a:pos x="T8" y="T9"/>
                    </a:cxn>
                    <a:cxn ang="0">
                      <a:pos x="T10" y="T11"/>
                    </a:cxn>
                    <a:cxn ang="0">
                      <a:pos x="T12" y="T13"/>
                    </a:cxn>
                  </a:cxnLst>
                  <a:rect l="0" t="0" r="r" b="b"/>
                  <a:pathLst>
                    <a:path w="6" h="20">
                      <a:moveTo>
                        <a:pt x="5" y="15"/>
                      </a:moveTo>
                      <a:cubicBezTo>
                        <a:pt x="5" y="16"/>
                        <a:pt x="5" y="16"/>
                        <a:pt x="6" y="17"/>
                      </a:cubicBezTo>
                      <a:cubicBezTo>
                        <a:pt x="4" y="18"/>
                        <a:pt x="3" y="19"/>
                        <a:pt x="2" y="20"/>
                      </a:cubicBezTo>
                      <a:cubicBezTo>
                        <a:pt x="1" y="14"/>
                        <a:pt x="1" y="8"/>
                        <a:pt x="0" y="1"/>
                      </a:cubicBezTo>
                      <a:cubicBezTo>
                        <a:pt x="0" y="2"/>
                        <a:pt x="1" y="2"/>
                        <a:pt x="1" y="2"/>
                      </a:cubicBezTo>
                      <a:cubicBezTo>
                        <a:pt x="3" y="2"/>
                        <a:pt x="5" y="1"/>
                        <a:pt x="6" y="0"/>
                      </a:cubicBezTo>
                      <a:cubicBezTo>
                        <a:pt x="6" y="5"/>
                        <a:pt x="6" y="10"/>
                        <a:pt x="5"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477"/>
                <p:cNvSpPr>
                  <a:spLocks/>
                </p:cNvSpPr>
                <p:nvPr/>
              </p:nvSpPr>
              <p:spPr bwMode="auto">
                <a:xfrm>
                  <a:off x="3605" y="1850"/>
                  <a:ext cx="24" cy="26"/>
                </a:xfrm>
                <a:custGeom>
                  <a:avLst/>
                  <a:gdLst>
                    <a:gd name="T0" fmla="*/ 10 w 10"/>
                    <a:gd name="T1" fmla="*/ 3 h 11"/>
                    <a:gd name="T2" fmla="*/ 8 w 10"/>
                    <a:gd name="T3" fmla="*/ 8 h 11"/>
                    <a:gd name="T4" fmla="*/ 2 w 10"/>
                    <a:gd name="T5" fmla="*/ 9 h 11"/>
                    <a:gd name="T6" fmla="*/ 2 w 10"/>
                    <a:gd name="T7" fmla="*/ 0 h 11"/>
                    <a:gd name="T8" fmla="*/ 10 w 10"/>
                    <a:gd name="T9" fmla="*/ 3 h 11"/>
                  </a:gdLst>
                  <a:ahLst/>
                  <a:cxnLst>
                    <a:cxn ang="0">
                      <a:pos x="T0" y="T1"/>
                    </a:cxn>
                    <a:cxn ang="0">
                      <a:pos x="T2" y="T3"/>
                    </a:cxn>
                    <a:cxn ang="0">
                      <a:pos x="T4" y="T5"/>
                    </a:cxn>
                    <a:cxn ang="0">
                      <a:pos x="T6" y="T7"/>
                    </a:cxn>
                    <a:cxn ang="0">
                      <a:pos x="T8" y="T9"/>
                    </a:cxn>
                  </a:cxnLst>
                  <a:rect l="0" t="0" r="r" b="b"/>
                  <a:pathLst>
                    <a:path w="10" h="11">
                      <a:moveTo>
                        <a:pt x="10" y="3"/>
                      </a:moveTo>
                      <a:cubicBezTo>
                        <a:pt x="10" y="5"/>
                        <a:pt x="9" y="6"/>
                        <a:pt x="8" y="8"/>
                      </a:cubicBezTo>
                      <a:cubicBezTo>
                        <a:pt x="7" y="10"/>
                        <a:pt x="4" y="11"/>
                        <a:pt x="2" y="9"/>
                      </a:cubicBezTo>
                      <a:cubicBezTo>
                        <a:pt x="0" y="6"/>
                        <a:pt x="1" y="3"/>
                        <a:pt x="2" y="0"/>
                      </a:cubicBezTo>
                      <a:cubicBezTo>
                        <a:pt x="5" y="1"/>
                        <a:pt x="8" y="2"/>
                        <a:pt x="10"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478"/>
                <p:cNvSpPr>
                  <a:spLocks/>
                </p:cNvSpPr>
                <p:nvPr/>
              </p:nvSpPr>
              <p:spPr bwMode="auto">
                <a:xfrm>
                  <a:off x="3532" y="1871"/>
                  <a:ext cx="81" cy="45"/>
                </a:xfrm>
                <a:custGeom>
                  <a:avLst/>
                  <a:gdLst>
                    <a:gd name="T0" fmla="*/ 34 w 34"/>
                    <a:gd name="T1" fmla="*/ 17 h 19"/>
                    <a:gd name="T2" fmla="*/ 34 w 34"/>
                    <a:gd name="T3" fmla="*/ 19 h 19"/>
                    <a:gd name="T4" fmla="*/ 27 w 34"/>
                    <a:gd name="T5" fmla="*/ 17 h 19"/>
                    <a:gd name="T6" fmla="*/ 0 w 34"/>
                    <a:gd name="T7" fmla="*/ 8 h 19"/>
                    <a:gd name="T8" fmla="*/ 1 w 34"/>
                    <a:gd name="T9" fmla="*/ 7 h 19"/>
                    <a:gd name="T10" fmla="*/ 2 w 34"/>
                    <a:gd name="T11" fmla="*/ 7 h 19"/>
                    <a:gd name="T12" fmla="*/ 21 w 34"/>
                    <a:gd name="T13" fmla="*/ 0 h 19"/>
                    <a:gd name="T14" fmla="*/ 33 w 34"/>
                    <a:gd name="T15" fmla="*/ 17 h 19"/>
                    <a:gd name="T16" fmla="*/ 34 w 34"/>
                    <a:gd name="T1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9">
                      <a:moveTo>
                        <a:pt x="34" y="17"/>
                      </a:moveTo>
                      <a:cubicBezTo>
                        <a:pt x="34" y="19"/>
                        <a:pt x="34" y="19"/>
                        <a:pt x="34" y="19"/>
                      </a:cubicBezTo>
                      <a:cubicBezTo>
                        <a:pt x="31" y="18"/>
                        <a:pt x="29" y="17"/>
                        <a:pt x="27" y="17"/>
                      </a:cubicBezTo>
                      <a:cubicBezTo>
                        <a:pt x="18" y="14"/>
                        <a:pt x="9" y="11"/>
                        <a:pt x="0" y="8"/>
                      </a:cubicBezTo>
                      <a:cubicBezTo>
                        <a:pt x="1" y="7"/>
                        <a:pt x="1" y="7"/>
                        <a:pt x="1" y="7"/>
                      </a:cubicBezTo>
                      <a:cubicBezTo>
                        <a:pt x="1" y="7"/>
                        <a:pt x="1" y="7"/>
                        <a:pt x="2" y="7"/>
                      </a:cubicBezTo>
                      <a:cubicBezTo>
                        <a:pt x="10" y="10"/>
                        <a:pt x="16" y="6"/>
                        <a:pt x="21" y="0"/>
                      </a:cubicBezTo>
                      <a:cubicBezTo>
                        <a:pt x="21" y="8"/>
                        <a:pt x="25" y="15"/>
                        <a:pt x="33" y="17"/>
                      </a:cubicBezTo>
                      <a:cubicBezTo>
                        <a:pt x="33" y="17"/>
                        <a:pt x="34" y="17"/>
                        <a:pt x="34"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479"/>
                <p:cNvSpPr>
                  <a:spLocks/>
                </p:cNvSpPr>
                <p:nvPr/>
              </p:nvSpPr>
              <p:spPr bwMode="auto">
                <a:xfrm>
                  <a:off x="3539" y="717"/>
                  <a:ext cx="263" cy="381"/>
                </a:xfrm>
                <a:custGeom>
                  <a:avLst/>
                  <a:gdLst>
                    <a:gd name="T0" fmla="*/ 111 w 111"/>
                    <a:gd name="T1" fmla="*/ 155 h 161"/>
                    <a:gd name="T2" fmla="*/ 111 w 111"/>
                    <a:gd name="T3" fmla="*/ 155 h 161"/>
                    <a:gd name="T4" fmla="*/ 100 w 111"/>
                    <a:gd name="T5" fmla="*/ 147 h 161"/>
                    <a:gd name="T6" fmla="*/ 92 w 111"/>
                    <a:gd name="T7" fmla="*/ 116 h 161"/>
                    <a:gd name="T8" fmla="*/ 81 w 111"/>
                    <a:gd name="T9" fmla="*/ 84 h 161"/>
                    <a:gd name="T10" fmla="*/ 69 w 111"/>
                    <a:gd name="T11" fmla="*/ 56 h 161"/>
                    <a:gd name="T12" fmla="*/ 55 w 111"/>
                    <a:gd name="T13" fmla="*/ 30 h 161"/>
                    <a:gd name="T14" fmla="*/ 21 w 111"/>
                    <a:gd name="T15" fmla="*/ 37 h 161"/>
                    <a:gd name="T16" fmla="*/ 26 w 111"/>
                    <a:gd name="T17" fmla="*/ 64 h 161"/>
                    <a:gd name="T18" fmla="*/ 38 w 111"/>
                    <a:gd name="T19" fmla="*/ 93 h 161"/>
                    <a:gd name="T20" fmla="*/ 74 w 111"/>
                    <a:gd name="T21" fmla="*/ 155 h 161"/>
                    <a:gd name="T22" fmla="*/ 70 w 111"/>
                    <a:gd name="T23" fmla="*/ 157 h 161"/>
                    <a:gd name="T24" fmla="*/ 67 w 111"/>
                    <a:gd name="T25" fmla="*/ 161 h 161"/>
                    <a:gd name="T26" fmla="*/ 48 w 111"/>
                    <a:gd name="T27" fmla="*/ 139 h 161"/>
                    <a:gd name="T28" fmla="*/ 48 w 111"/>
                    <a:gd name="T29" fmla="*/ 139 h 161"/>
                    <a:gd name="T30" fmla="*/ 47 w 111"/>
                    <a:gd name="T31" fmla="*/ 137 h 161"/>
                    <a:gd name="T32" fmla="*/ 24 w 111"/>
                    <a:gd name="T33" fmla="*/ 107 h 161"/>
                    <a:gd name="T34" fmla="*/ 3 w 111"/>
                    <a:gd name="T35" fmla="*/ 36 h 161"/>
                    <a:gd name="T36" fmla="*/ 8 w 111"/>
                    <a:gd name="T37" fmla="*/ 22 h 161"/>
                    <a:gd name="T38" fmla="*/ 9 w 111"/>
                    <a:gd name="T39" fmla="*/ 20 h 161"/>
                    <a:gd name="T40" fmla="*/ 9 w 111"/>
                    <a:gd name="T41" fmla="*/ 20 h 161"/>
                    <a:gd name="T42" fmla="*/ 20 w 111"/>
                    <a:gd name="T43" fmla="*/ 8 h 161"/>
                    <a:gd name="T44" fmla="*/ 56 w 111"/>
                    <a:gd name="T45" fmla="*/ 8 h 161"/>
                    <a:gd name="T46" fmla="*/ 94 w 111"/>
                    <a:gd name="T47" fmla="*/ 70 h 161"/>
                    <a:gd name="T48" fmla="*/ 110 w 111"/>
                    <a:gd name="T49" fmla="*/ 151 h 161"/>
                    <a:gd name="T50" fmla="*/ 111 w 111"/>
                    <a:gd name="T51" fmla="*/ 153 h 161"/>
                    <a:gd name="T52" fmla="*/ 111 w 111"/>
                    <a:gd name="T53" fmla="*/ 15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61">
                      <a:moveTo>
                        <a:pt x="111" y="155"/>
                      </a:moveTo>
                      <a:cubicBezTo>
                        <a:pt x="111" y="155"/>
                        <a:pt x="111" y="155"/>
                        <a:pt x="111" y="155"/>
                      </a:cubicBezTo>
                      <a:cubicBezTo>
                        <a:pt x="108" y="151"/>
                        <a:pt x="104" y="148"/>
                        <a:pt x="100" y="147"/>
                      </a:cubicBezTo>
                      <a:cubicBezTo>
                        <a:pt x="99" y="137"/>
                        <a:pt x="95" y="126"/>
                        <a:pt x="92" y="116"/>
                      </a:cubicBezTo>
                      <a:cubicBezTo>
                        <a:pt x="89" y="106"/>
                        <a:pt x="85" y="95"/>
                        <a:pt x="81" y="84"/>
                      </a:cubicBezTo>
                      <a:cubicBezTo>
                        <a:pt x="77" y="75"/>
                        <a:pt x="73" y="65"/>
                        <a:pt x="69" y="56"/>
                      </a:cubicBezTo>
                      <a:cubicBezTo>
                        <a:pt x="65" y="47"/>
                        <a:pt x="61" y="37"/>
                        <a:pt x="55" y="30"/>
                      </a:cubicBezTo>
                      <a:cubicBezTo>
                        <a:pt x="44" y="18"/>
                        <a:pt x="24" y="19"/>
                        <a:pt x="21" y="37"/>
                      </a:cubicBezTo>
                      <a:cubicBezTo>
                        <a:pt x="20" y="46"/>
                        <a:pt x="23" y="55"/>
                        <a:pt x="26" y="64"/>
                      </a:cubicBezTo>
                      <a:cubicBezTo>
                        <a:pt x="30" y="74"/>
                        <a:pt x="34" y="84"/>
                        <a:pt x="38" y="93"/>
                      </a:cubicBezTo>
                      <a:cubicBezTo>
                        <a:pt x="48" y="115"/>
                        <a:pt x="59" y="137"/>
                        <a:pt x="74" y="155"/>
                      </a:cubicBezTo>
                      <a:cubicBezTo>
                        <a:pt x="73" y="156"/>
                        <a:pt x="72" y="156"/>
                        <a:pt x="70" y="157"/>
                      </a:cubicBezTo>
                      <a:cubicBezTo>
                        <a:pt x="69" y="158"/>
                        <a:pt x="68" y="160"/>
                        <a:pt x="67" y="161"/>
                      </a:cubicBezTo>
                      <a:cubicBezTo>
                        <a:pt x="61" y="154"/>
                        <a:pt x="54" y="147"/>
                        <a:pt x="48" y="139"/>
                      </a:cubicBezTo>
                      <a:cubicBezTo>
                        <a:pt x="48" y="139"/>
                        <a:pt x="48" y="139"/>
                        <a:pt x="48" y="139"/>
                      </a:cubicBezTo>
                      <a:cubicBezTo>
                        <a:pt x="48" y="138"/>
                        <a:pt x="47" y="137"/>
                        <a:pt x="47" y="137"/>
                      </a:cubicBezTo>
                      <a:cubicBezTo>
                        <a:pt x="38" y="128"/>
                        <a:pt x="31" y="117"/>
                        <a:pt x="24" y="107"/>
                      </a:cubicBezTo>
                      <a:cubicBezTo>
                        <a:pt x="12" y="87"/>
                        <a:pt x="0" y="61"/>
                        <a:pt x="3" y="36"/>
                      </a:cubicBezTo>
                      <a:cubicBezTo>
                        <a:pt x="4" y="31"/>
                        <a:pt x="5" y="26"/>
                        <a:pt x="8" y="22"/>
                      </a:cubicBezTo>
                      <a:cubicBezTo>
                        <a:pt x="9" y="22"/>
                        <a:pt x="10" y="21"/>
                        <a:pt x="9" y="20"/>
                      </a:cubicBezTo>
                      <a:cubicBezTo>
                        <a:pt x="9" y="20"/>
                        <a:pt x="9" y="20"/>
                        <a:pt x="9" y="20"/>
                      </a:cubicBezTo>
                      <a:cubicBezTo>
                        <a:pt x="11" y="15"/>
                        <a:pt x="15" y="11"/>
                        <a:pt x="20" y="8"/>
                      </a:cubicBezTo>
                      <a:cubicBezTo>
                        <a:pt x="31" y="0"/>
                        <a:pt x="45" y="2"/>
                        <a:pt x="56" y="8"/>
                      </a:cubicBezTo>
                      <a:cubicBezTo>
                        <a:pt x="77" y="21"/>
                        <a:pt x="87" y="48"/>
                        <a:pt x="94" y="70"/>
                      </a:cubicBezTo>
                      <a:cubicBezTo>
                        <a:pt x="103" y="96"/>
                        <a:pt x="108" y="123"/>
                        <a:pt x="110" y="151"/>
                      </a:cubicBezTo>
                      <a:cubicBezTo>
                        <a:pt x="110" y="152"/>
                        <a:pt x="110" y="152"/>
                        <a:pt x="111" y="153"/>
                      </a:cubicBezTo>
                      <a:cubicBezTo>
                        <a:pt x="111" y="153"/>
                        <a:pt x="111" y="154"/>
                        <a:pt x="111" y="15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80"/>
                <p:cNvSpPr>
                  <a:spLocks/>
                </p:cNvSpPr>
                <p:nvPr/>
              </p:nvSpPr>
              <p:spPr bwMode="auto">
                <a:xfrm>
                  <a:off x="3802" y="991"/>
                  <a:ext cx="19" cy="31"/>
                </a:xfrm>
                <a:custGeom>
                  <a:avLst/>
                  <a:gdLst>
                    <a:gd name="T0" fmla="*/ 8 w 8"/>
                    <a:gd name="T1" fmla="*/ 0 h 13"/>
                    <a:gd name="T2" fmla="*/ 7 w 8"/>
                    <a:gd name="T3" fmla="*/ 10 h 13"/>
                    <a:gd name="T4" fmla="*/ 2 w 8"/>
                    <a:gd name="T5" fmla="*/ 12 h 13"/>
                    <a:gd name="T6" fmla="*/ 1 w 8"/>
                    <a:gd name="T7" fmla="*/ 13 h 13"/>
                    <a:gd name="T8" fmla="*/ 0 w 8"/>
                    <a:gd name="T9" fmla="*/ 1 h 13"/>
                    <a:gd name="T10" fmla="*/ 7 w 8"/>
                    <a:gd name="T11" fmla="*/ 0 h 13"/>
                    <a:gd name="T12" fmla="*/ 8 w 8"/>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8" h="13">
                      <a:moveTo>
                        <a:pt x="8" y="0"/>
                      </a:moveTo>
                      <a:cubicBezTo>
                        <a:pt x="8" y="3"/>
                        <a:pt x="8" y="6"/>
                        <a:pt x="7" y="10"/>
                      </a:cubicBezTo>
                      <a:cubicBezTo>
                        <a:pt x="6" y="11"/>
                        <a:pt x="4" y="12"/>
                        <a:pt x="2" y="12"/>
                      </a:cubicBezTo>
                      <a:cubicBezTo>
                        <a:pt x="1" y="12"/>
                        <a:pt x="1" y="13"/>
                        <a:pt x="1" y="13"/>
                      </a:cubicBezTo>
                      <a:cubicBezTo>
                        <a:pt x="1" y="9"/>
                        <a:pt x="0" y="5"/>
                        <a:pt x="0" y="1"/>
                      </a:cubicBezTo>
                      <a:cubicBezTo>
                        <a:pt x="2" y="1"/>
                        <a:pt x="5" y="1"/>
                        <a:pt x="7" y="0"/>
                      </a:cubicBezTo>
                      <a:cubicBezTo>
                        <a:pt x="7" y="0"/>
                        <a:pt x="8" y="0"/>
                        <a:pt x="8"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81"/>
                <p:cNvSpPr>
                  <a:spLocks/>
                </p:cNvSpPr>
                <p:nvPr/>
              </p:nvSpPr>
              <p:spPr bwMode="auto">
                <a:xfrm>
                  <a:off x="3759" y="1105"/>
                  <a:ext cx="31" cy="35"/>
                </a:xfrm>
                <a:custGeom>
                  <a:avLst/>
                  <a:gdLst>
                    <a:gd name="T0" fmla="*/ 12 w 13"/>
                    <a:gd name="T1" fmla="*/ 11 h 15"/>
                    <a:gd name="T2" fmla="*/ 13 w 13"/>
                    <a:gd name="T3" fmla="*/ 12 h 15"/>
                    <a:gd name="T4" fmla="*/ 5 w 13"/>
                    <a:gd name="T5" fmla="*/ 15 h 15"/>
                    <a:gd name="T6" fmla="*/ 2 w 13"/>
                    <a:gd name="T7" fmla="*/ 8 h 15"/>
                    <a:gd name="T8" fmla="*/ 0 w 13"/>
                    <a:gd name="T9" fmla="*/ 4 h 15"/>
                    <a:gd name="T10" fmla="*/ 10 w 13"/>
                    <a:gd name="T11" fmla="*/ 0 h 15"/>
                    <a:gd name="T12" fmla="*/ 11 w 13"/>
                    <a:gd name="T13" fmla="*/ 5 h 15"/>
                    <a:gd name="T14" fmla="*/ 12 w 13"/>
                    <a:gd name="T15" fmla="*/ 1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5">
                      <a:moveTo>
                        <a:pt x="12" y="11"/>
                      </a:moveTo>
                      <a:cubicBezTo>
                        <a:pt x="12" y="11"/>
                        <a:pt x="13" y="12"/>
                        <a:pt x="13" y="12"/>
                      </a:cubicBezTo>
                      <a:cubicBezTo>
                        <a:pt x="10" y="12"/>
                        <a:pt x="7" y="13"/>
                        <a:pt x="5" y="15"/>
                      </a:cubicBezTo>
                      <a:cubicBezTo>
                        <a:pt x="4" y="12"/>
                        <a:pt x="3" y="10"/>
                        <a:pt x="2" y="8"/>
                      </a:cubicBezTo>
                      <a:cubicBezTo>
                        <a:pt x="1" y="7"/>
                        <a:pt x="0" y="5"/>
                        <a:pt x="0" y="4"/>
                      </a:cubicBezTo>
                      <a:cubicBezTo>
                        <a:pt x="3" y="2"/>
                        <a:pt x="6" y="1"/>
                        <a:pt x="10" y="0"/>
                      </a:cubicBezTo>
                      <a:cubicBezTo>
                        <a:pt x="10" y="2"/>
                        <a:pt x="11" y="4"/>
                        <a:pt x="11" y="5"/>
                      </a:cubicBezTo>
                      <a:cubicBezTo>
                        <a:pt x="11" y="7"/>
                        <a:pt x="11" y="9"/>
                        <a:pt x="12"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482"/>
                <p:cNvSpPr>
                  <a:spLocks/>
                </p:cNvSpPr>
                <p:nvPr/>
              </p:nvSpPr>
              <p:spPr bwMode="auto">
                <a:xfrm>
                  <a:off x="3707" y="1396"/>
                  <a:ext cx="24" cy="21"/>
                </a:xfrm>
                <a:custGeom>
                  <a:avLst/>
                  <a:gdLst>
                    <a:gd name="T0" fmla="*/ 10 w 10"/>
                    <a:gd name="T1" fmla="*/ 0 h 9"/>
                    <a:gd name="T2" fmla="*/ 5 w 10"/>
                    <a:gd name="T3" fmla="*/ 9 h 9"/>
                    <a:gd name="T4" fmla="*/ 0 w 10"/>
                    <a:gd name="T5" fmla="*/ 5 h 9"/>
                    <a:gd name="T6" fmla="*/ 2 w 10"/>
                    <a:gd name="T7" fmla="*/ 0 h 9"/>
                    <a:gd name="T8" fmla="*/ 2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cubicBezTo>
                        <a:pt x="8" y="3"/>
                        <a:pt x="7" y="6"/>
                        <a:pt x="5" y="9"/>
                      </a:cubicBezTo>
                      <a:cubicBezTo>
                        <a:pt x="3" y="8"/>
                        <a:pt x="1" y="6"/>
                        <a:pt x="0" y="5"/>
                      </a:cubicBezTo>
                      <a:cubicBezTo>
                        <a:pt x="0" y="3"/>
                        <a:pt x="1" y="2"/>
                        <a:pt x="2" y="0"/>
                      </a:cubicBezTo>
                      <a:cubicBezTo>
                        <a:pt x="2" y="0"/>
                        <a:pt x="2" y="0"/>
                        <a:pt x="2" y="0"/>
                      </a:cubicBezTo>
                      <a:cubicBezTo>
                        <a:pt x="5" y="1"/>
                        <a:pt x="7" y="0"/>
                        <a:pt x="10"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483"/>
                <p:cNvSpPr>
                  <a:spLocks/>
                </p:cNvSpPr>
                <p:nvPr/>
              </p:nvSpPr>
              <p:spPr bwMode="auto">
                <a:xfrm>
                  <a:off x="3795" y="953"/>
                  <a:ext cx="26" cy="38"/>
                </a:xfrm>
                <a:custGeom>
                  <a:avLst/>
                  <a:gdLst>
                    <a:gd name="T0" fmla="*/ 11 w 11"/>
                    <a:gd name="T1" fmla="*/ 14 h 16"/>
                    <a:gd name="T2" fmla="*/ 10 w 11"/>
                    <a:gd name="T3" fmla="*/ 14 h 16"/>
                    <a:gd name="T4" fmla="*/ 2 w 11"/>
                    <a:gd name="T5" fmla="*/ 16 h 16"/>
                    <a:gd name="T6" fmla="*/ 0 w 11"/>
                    <a:gd name="T7" fmla="*/ 3 h 16"/>
                    <a:gd name="T8" fmla="*/ 1 w 11"/>
                    <a:gd name="T9" fmla="*/ 3 h 16"/>
                    <a:gd name="T10" fmla="*/ 1 w 11"/>
                    <a:gd name="T11" fmla="*/ 3 h 16"/>
                    <a:gd name="T12" fmla="*/ 6 w 11"/>
                    <a:gd name="T13" fmla="*/ 2 h 16"/>
                    <a:gd name="T14" fmla="*/ 10 w 11"/>
                    <a:gd name="T15" fmla="*/ 0 h 16"/>
                    <a:gd name="T16" fmla="*/ 11 w 11"/>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6">
                      <a:moveTo>
                        <a:pt x="11" y="14"/>
                      </a:moveTo>
                      <a:cubicBezTo>
                        <a:pt x="10" y="14"/>
                        <a:pt x="10" y="14"/>
                        <a:pt x="10" y="14"/>
                      </a:cubicBezTo>
                      <a:cubicBezTo>
                        <a:pt x="7" y="14"/>
                        <a:pt x="5" y="15"/>
                        <a:pt x="2" y="16"/>
                      </a:cubicBezTo>
                      <a:cubicBezTo>
                        <a:pt x="2" y="11"/>
                        <a:pt x="1" y="7"/>
                        <a:pt x="0" y="3"/>
                      </a:cubicBezTo>
                      <a:cubicBezTo>
                        <a:pt x="1" y="3"/>
                        <a:pt x="1" y="3"/>
                        <a:pt x="1" y="3"/>
                      </a:cubicBezTo>
                      <a:cubicBezTo>
                        <a:pt x="1" y="3"/>
                        <a:pt x="1" y="3"/>
                        <a:pt x="1" y="3"/>
                      </a:cubicBezTo>
                      <a:cubicBezTo>
                        <a:pt x="3" y="3"/>
                        <a:pt x="5" y="2"/>
                        <a:pt x="6" y="2"/>
                      </a:cubicBezTo>
                      <a:cubicBezTo>
                        <a:pt x="7" y="1"/>
                        <a:pt x="9" y="1"/>
                        <a:pt x="10" y="0"/>
                      </a:cubicBezTo>
                      <a:cubicBezTo>
                        <a:pt x="10" y="5"/>
                        <a:pt x="11" y="10"/>
                        <a:pt x="11"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84"/>
                <p:cNvSpPr>
                  <a:spLocks/>
                </p:cNvSpPr>
                <p:nvPr/>
              </p:nvSpPr>
              <p:spPr bwMode="auto">
                <a:xfrm>
                  <a:off x="3461" y="2110"/>
                  <a:ext cx="123" cy="97"/>
                </a:xfrm>
                <a:custGeom>
                  <a:avLst/>
                  <a:gdLst>
                    <a:gd name="T0" fmla="*/ 29 w 52"/>
                    <a:gd name="T1" fmla="*/ 0 h 41"/>
                    <a:gd name="T2" fmla="*/ 52 w 52"/>
                    <a:gd name="T3" fmla="*/ 23 h 41"/>
                    <a:gd name="T4" fmla="*/ 13 w 52"/>
                    <a:gd name="T5" fmla="*/ 41 h 41"/>
                    <a:gd name="T6" fmla="*/ 0 w 52"/>
                    <a:gd name="T7" fmla="*/ 9 h 41"/>
                    <a:gd name="T8" fmla="*/ 12 w 52"/>
                    <a:gd name="T9" fmla="*/ 9 h 41"/>
                    <a:gd name="T10" fmla="*/ 29 w 52"/>
                    <a:gd name="T11" fmla="*/ 0 h 41"/>
                  </a:gdLst>
                  <a:ahLst/>
                  <a:cxnLst>
                    <a:cxn ang="0">
                      <a:pos x="T0" y="T1"/>
                    </a:cxn>
                    <a:cxn ang="0">
                      <a:pos x="T2" y="T3"/>
                    </a:cxn>
                    <a:cxn ang="0">
                      <a:pos x="T4" y="T5"/>
                    </a:cxn>
                    <a:cxn ang="0">
                      <a:pos x="T6" y="T7"/>
                    </a:cxn>
                    <a:cxn ang="0">
                      <a:pos x="T8" y="T9"/>
                    </a:cxn>
                    <a:cxn ang="0">
                      <a:pos x="T10" y="T11"/>
                    </a:cxn>
                  </a:cxnLst>
                  <a:rect l="0" t="0" r="r" b="b"/>
                  <a:pathLst>
                    <a:path w="52" h="41">
                      <a:moveTo>
                        <a:pt x="29" y="0"/>
                      </a:moveTo>
                      <a:cubicBezTo>
                        <a:pt x="32" y="11"/>
                        <a:pt x="41" y="20"/>
                        <a:pt x="52" y="23"/>
                      </a:cubicBezTo>
                      <a:cubicBezTo>
                        <a:pt x="38" y="28"/>
                        <a:pt x="25" y="33"/>
                        <a:pt x="13" y="41"/>
                      </a:cubicBezTo>
                      <a:cubicBezTo>
                        <a:pt x="9" y="30"/>
                        <a:pt x="4" y="20"/>
                        <a:pt x="0" y="9"/>
                      </a:cubicBezTo>
                      <a:cubicBezTo>
                        <a:pt x="4" y="10"/>
                        <a:pt x="10" y="9"/>
                        <a:pt x="12" y="9"/>
                      </a:cubicBezTo>
                      <a:cubicBezTo>
                        <a:pt x="19" y="8"/>
                        <a:pt x="25" y="4"/>
                        <a:pt x="2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85"/>
                <p:cNvSpPr>
                  <a:spLocks/>
                </p:cNvSpPr>
                <p:nvPr/>
              </p:nvSpPr>
              <p:spPr bwMode="auto">
                <a:xfrm>
                  <a:off x="3847" y="85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0" y="0"/>
                        <a:pt x="0" y="0"/>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86"/>
                <p:cNvSpPr>
                  <a:spLocks/>
                </p:cNvSpPr>
                <p:nvPr/>
              </p:nvSpPr>
              <p:spPr bwMode="auto">
                <a:xfrm>
                  <a:off x="3695" y="1412"/>
                  <a:ext cx="22" cy="26"/>
                </a:xfrm>
                <a:custGeom>
                  <a:avLst/>
                  <a:gdLst>
                    <a:gd name="T0" fmla="*/ 9 w 9"/>
                    <a:gd name="T1" fmla="*/ 5 h 11"/>
                    <a:gd name="T2" fmla="*/ 6 w 9"/>
                    <a:gd name="T3" fmla="*/ 11 h 11"/>
                    <a:gd name="T4" fmla="*/ 0 w 9"/>
                    <a:gd name="T5" fmla="*/ 8 h 11"/>
                    <a:gd name="T6" fmla="*/ 3 w 9"/>
                    <a:gd name="T7" fmla="*/ 0 h 11"/>
                    <a:gd name="T8" fmla="*/ 9 w 9"/>
                    <a:gd name="T9" fmla="*/ 5 h 11"/>
                  </a:gdLst>
                  <a:ahLst/>
                  <a:cxnLst>
                    <a:cxn ang="0">
                      <a:pos x="T0" y="T1"/>
                    </a:cxn>
                    <a:cxn ang="0">
                      <a:pos x="T2" y="T3"/>
                    </a:cxn>
                    <a:cxn ang="0">
                      <a:pos x="T4" y="T5"/>
                    </a:cxn>
                    <a:cxn ang="0">
                      <a:pos x="T6" y="T7"/>
                    </a:cxn>
                    <a:cxn ang="0">
                      <a:pos x="T8" y="T9"/>
                    </a:cxn>
                  </a:cxnLst>
                  <a:rect l="0" t="0" r="r" b="b"/>
                  <a:pathLst>
                    <a:path w="9" h="11">
                      <a:moveTo>
                        <a:pt x="9" y="5"/>
                      </a:moveTo>
                      <a:cubicBezTo>
                        <a:pt x="8" y="7"/>
                        <a:pt x="7" y="9"/>
                        <a:pt x="6" y="11"/>
                      </a:cubicBezTo>
                      <a:cubicBezTo>
                        <a:pt x="4" y="10"/>
                        <a:pt x="2" y="9"/>
                        <a:pt x="0" y="8"/>
                      </a:cubicBezTo>
                      <a:cubicBezTo>
                        <a:pt x="1" y="5"/>
                        <a:pt x="2" y="3"/>
                        <a:pt x="3" y="0"/>
                      </a:cubicBezTo>
                      <a:cubicBezTo>
                        <a:pt x="5" y="2"/>
                        <a:pt x="7" y="4"/>
                        <a:pt x="9"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487"/>
                <p:cNvSpPr>
                  <a:spLocks/>
                </p:cNvSpPr>
                <p:nvPr/>
              </p:nvSpPr>
              <p:spPr bwMode="auto">
                <a:xfrm>
                  <a:off x="3458" y="639"/>
                  <a:ext cx="392" cy="350"/>
                </a:xfrm>
                <a:custGeom>
                  <a:avLst/>
                  <a:gdLst>
                    <a:gd name="T0" fmla="*/ 162 w 165"/>
                    <a:gd name="T1" fmla="*/ 81 h 148"/>
                    <a:gd name="T2" fmla="*/ 165 w 165"/>
                    <a:gd name="T3" fmla="*/ 82 h 148"/>
                    <a:gd name="T4" fmla="*/ 163 w 165"/>
                    <a:gd name="T5" fmla="*/ 89 h 148"/>
                    <a:gd name="T6" fmla="*/ 163 w 165"/>
                    <a:gd name="T7" fmla="*/ 89 h 148"/>
                    <a:gd name="T8" fmla="*/ 159 w 165"/>
                    <a:gd name="T9" fmla="*/ 90 h 148"/>
                    <a:gd name="T10" fmla="*/ 129 w 165"/>
                    <a:gd name="T11" fmla="*/ 32 h 148"/>
                    <a:gd name="T12" fmla="*/ 20 w 165"/>
                    <a:gd name="T13" fmla="*/ 34 h 148"/>
                    <a:gd name="T14" fmla="*/ 8 w 165"/>
                    <a:gd name="T15" fmla="*/ 95 h 148"/>
                    <a:gd name="T16" fmla="*/ 29 w 165"/>
                    <a:gd name="T17" fmla="*/ 146 h 148"/>
                    <a:gd name="T18" fmla="*/ 27 w 165"/>
                    <a:gd name="T19" fmla="*/ 148 h 148"/>
                    <a:gd name="T20" fmla="*/ 3 w 165"/>
                    <a:gd name="T21" fmla="*/ 86 h 148"/>
                    <a:gd name="T22" fmla="*/ 22 w 165"/>
                    <a:gd name="T23" fmla="*/ 26 h 148"/>
                    <a:gd name="T24" fmla="*/ 44 w 165"/>
                    <a:gd name="T25" fmla="*/ 11 h 148"/>
                    <a:gd name="T26" fmla="*/ 78 w 165"/>
                    <a:gd name="T27" fmla="*/ 5 h 148"/>
                    <a:gd name="T28" fmla="*/ 162 w 165"/>
                    <a:gd name="T29" fmla="*/ 8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148">
                      <a:moveTo>
                        <a:pt x="162" y="81"/>
                      </a:moveTo>
                      <a:cubicBezTo>
                        <a:pt x="165" y="82"/>
                        <a:pt x="165" y="82"/>
                        <a:pt x="165" y="82"/>
                      </a:cubicBezTo>
                      <a:cubicBezTo>
                        <a:pt x="164" y="84"/>
                        <a:pt x="163" y="87"/>
                        <a:pt x="163" y="89"/>
                      </a:cubicBezTo>
                      <a:cubicBezTo>
                        <a:pt x="163" y="89"/>
                        <a:pt x="163" y="89"/>
                        <a:pt x="163" y="89"/>
                      </a:cubicBezTo>
                      <a:cubicBezTo>
                        <a:pt x="163" y="91"/>
                        <a:pt x="160" y="92"/>
                        <a:pt x="159" y="90"/>
                      </a:cubicBezTo>
                      <a:cubicBezTo>
                        <a:pt x="154" y="68"/>
                        <a:pt x="146" y="48"/>
                        <a:pt x="129" y="32"/>
                      </a:cubicBezTo>
                      <a:cubicBezTo>
                        <a:pt x="98" y="3"/>
                        <a:pt x="48" y="0"/>
                        <a:pt x="20" y="34"/>
                      </a:cubicBezTo>
                      <a:cubicBezTo>
                        <a:pt x="5" y="52"/>
                        <a:pt x="4" y="74"/>
                        <a:pt x="8" y="95"/>
                      </a:cubicBezTo>
                      <a:cubicBezTo>
                        <a:pt x="11" y="114"/>
                        <a:pt x="18" y="131"/>
                        <a:pt x="29" y="146"/>
                      </a:cubicBezTo>
                      <a:cubicBezTo>
                        <a:pt x="27" y="148"/>
                        <a:pt x="27" y="148"/>
                        <a:pt x="27" y="148"/>
                      </a:cubicBezTo>
                      <a:cubicBezTo>
                        <a:pt x="12" y="131"/>
                        <a:pt x="5" y="108"/>
                        <a:pt x="3" y="86"/>
                      </a:cubicBezTo>
                      <a:cubicBezTo>
                        <a:pt x="0" y="63"/>
                        <a:pt x="5" y="42"/>
                        <a:pt x="22" y="26"/>
                      </a:cubicBezTo>
                      <a:cubicBezTo>
                        <a:pt x="28" y="20"/>
                        <a:pt x="36" y="15"/>
                        <a:pt x="44" y="11"/>
                      </a:cubicBezTo>
                      <a:cubicBezTo>
                        <a:pt x="55" y="7"/>
                        <a:pt x="67" y="5"/>
                        <a:pt x="78" y="5"/>
                      </a:cubicBezTo>
                      <a:cubicBezTo>
                        <a:pt x="119" y="8"/>
                        <a:pt x="154" y="42"/>
                        <a:pt x="162" y="8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488"/>
                <p:cNvSpPr>
                  <a:spLocks/>
                </p:cNvSpPr>
                <p:nvPr/>
              </p:nvSpPr>
              <p:spPr bwMode="auto">
                <a:xfrm>
                  <a:off x="3703" y="1356"/>
                  <a:ext cx="38" cy="37"/>
                </a:xfrm>
                <a:custGeom>
                  <a:avLst/>
                  <a:gdLst>
                    <a:gd name="T0" fmla="*/ 16 w 16"/>
                    <a:gd name="T1" fmla="*/ 9 h 16"/>
                    <a:gd name="T2" fmla="*/ 4 w 16"/>
                    <a:gd name="T3" fmla="*/ 12 h 16"/>
                    <a:gd name="T4" fmla="*/ 4 w 16"/>
                    <a:gd name="T5" fmla="*/ 1 h 16"/>
                    <a:gd name="T6" fmla="*/ 4 w 16"/>
                    <a:gd name="T7" fmla="*/ 0 h 16"/>
                    <a:gd name="T8" fmla="*/ 16 w 16"/>
                    <a:gd name="T9" fmla="*/ 9 h 16"/>
                  </a:gdLst>
                  <a:ahLst/>
                  <a:cxnLst>
                    <a:cxn ang="0">
                      <a:pos x="T0" y="T1"/>
                    </a:cxn>
                    <a:cxn ang="0">
                      <a:pos x="T2" y="T3"/>
                    </a:cxn>
                    <a:cxn ang="0">
                      <a:pos x="T4" y="T5"/>
                    </a:cxn>
                    <a:cxn ang="0">
                      <a:pos x="T6" y="T7"/>
                    </a:cxn>
                    <a:cxn ang="0">
                      <a:pos x="T8" y="T9"/>
                    </a:cxn>
                  </a:cxnLst>
                  <a:rect l="0" t="0" r="r" b="b"/>
                  <a:pathLst>
                    <a:path w="16" h="16">
                      <a:moveTo>
                        <a:pt x="16" y="9"/>
                      </a:moveTo>
                      <a:cubicBezTo>
                        <a:pt x="14" y="13"/>
                        <a:pt x="8" y="16"/>
                        <a:pt x="4" y="12"/>
                      </a:cubicBezTo>
                      <a:cubicBezTo>
                        <a:pt x="0" y="9"/>
                        <a:pt x="1" y="4"/>
                        <a:pt x="4" y="1"/>
                      </a:cubicBezTo>
                      <a:cubicBezTo>
                        <a:pt x="4" y="1"/>
                        <a:pt x="4" y="1"/>
                        <a:pt x="4" y="0"/>
                      </a:cubicBezTo>
                      <a:cubicBezTo>
                        <a:pt x="8" y="4"/>
                        <a:pt x="12" y="7"/>
                        <a:pt x="16"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89"/>
                <p:cNvSpPr>
                  <a:spLocks/>
                </p:cNvSpPr>
                <p:nvPr/>
              </p:nvSpPr>
              <p:spPr bwMode="auto">
                <a:xfrm>
                  <a:off x="3700" y="1311"/>
                  <a:ext cx="38" cy="38"/>
                </a:xfrm>
                <a:custGeom>
                  <a:avLst/>
                  <a:gdLst>
                    <a:gd name="T0" fmla="*/ 16 w 16"/>
                    <a:gd name="T1" fmla="*/ 7 h 16"/>
                    <a:gd name="T2" fmla="*/ 12 w 16"/>
                    <a:gd name="T3" fmla="*/ 12 h 16"/>
                    <a:gd name="T4" fmla="*/ 9 w 16"/>
                    <a:gd name="T5" fmla="*/ 16 h 16"/>
                    <a:gd name="T6" fmla="*/ 8 w 16"/>
                    <a:gd name="T7" fmla="*/ 15 h 16"/>
                    <a:gd name="T8" fmla="*/ 0 w 16"/>
                    <a:gd name="T9" fmla="*/ 8 h 16"/>
                    <a:gd name="T10" fmla="*/ 4 w 16"/>
                    <a:gd name="T11" fmla="*/ 4 h 16"/>
                    <a:gd name="T12" fmla="*/ 10 w 16"/>
                    <a:gd name="T13" fmla="*/ 0 h 16"/>
                    <a:gd name="T14" fmla="*/ 16 w 16"/>
                    <a:gd name="T15" fmla="*/ 7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16" y="7"/>
                      </a:moveTo>
                      <a:cubicBezTo>
                        <a:pt x="14" y="9"/>
                        <a:pt x="13" y="10"/>
                        <a:pt x="12" y="12"/>
                      </a:cubicBezTo>
                      <a:cubicBezTo>
                        <a:pt x="11" y="13"/>
                        <a:pt x="10" y="15"/>
                        <a:pt x="9" y="16"/>
                      </a:cubicBezTo>
                      <a:cubicBezTo>
                        <a:pt x="9" y="16"/>
                        <a:pt x="8" y="16"/>
                        <a:pt x="8" y="15"/>
                      </a:cubicBezTo>
                      <a:cubicBezTo>
                        <a:pt x="5" y="13"/>
                        <a:pt x="3" y="10"/>
                        <a:pt x="0" y="8"/>
                      </a:cubicBezTo>
                      <a:cubicBezTo>
                        <a:pt x="1" y="6"/>
                        <a:pt x="3" y="5"/>
                        <a:pt x="4" y="4"/>
                      </a:cubicBezTo>
                      <a:cubicBezTo>
                        <a:pt x="6" y="2"/>
                        <a:pt x="8" y="1"/>
                        <a:pt x="10" y="0"/>
                      </a:cubicBezTo>
                      <a:cubicBezTo>
                        <a:pt x="12" y="2"/>
                        <a:pt x="14" y="5"/>
                        <a:pt x="16"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490"/>
                <p:cNvSpPr>
                  <a:spLocks/>
                </p:cNvSpPr>
                <p:nvPr/>
              </p:nvSpPr>
              <p:spPr bwMode="auto">
                <a:xfrm>
                  <a:off x="3679" y="1436"/>
                  <a:ext cx="28" cy="40"/>
                </a:xfrm>
                <a:custGeom>
                  <a:avLst/>
                  <a:gdLst>
                    <a:gd name="T0" fmla="*/ 10 w 12"/>
                    <a:gd name="T1" fmla="*/ 3 h 17"/>
                    <a:gd name="T2" fmla="*/ 12 w 12"/>
                    <a:gd name="T3" fmla="*/ 4 h 17"/>
                    <a:gd name="T4" fmla="*/ 6 w 12"/>
                    <a:gd name="T5" fmla="*/ 17 h 17"/>
                    <a:gd name="T6" fmla="*/ 4 w 12"/>
                    <a:gd name="T7" fmla="*/ 16 h 17"/>
                    <a:gd name="T8" fmla="*/ 0 w 12"/>
                    <a:gd name="T9" fmla="*/ 14 h 17"/>
                    <a:gd name="T10" fmla="*/ 0 w 12"/>
                    <a:gd name="T11" fmla="*/ 13 h 17"/>
                    <a:gd name="T12" fmla="*/ 6 w 12"/>
                    <a:gd name="T13" fmla="*/ 0 h 17"/>
                    <a:gd name="T14" fmla="*/ 10 w 12"/>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10" y="3"/>
                      </a:moveTo>
                      <a:cubicBezTo>
                        <a:pt x="11" y="3"/>
                        <a:pt x="11" y="4"/>
                        <a:pt x="12" y="4"/>
                      </a:cubicBezTo>
                      <a:cubicBezTo>
                        <a:pt x="10" y="9"/>
                        <a:pt x="8" y="13"/>
                        <a:pt x="6" y="17"/>
                      </a:cubicBezTo>
                      <a:cubicBezTo>
                        <a:pt x="5" y="16"/>
                        <a:pt x="5" y="16"/>
                        <a:pt x="4" y="16"/>
                      </a:cubicBezTo>
                      <a:cubicBezTo>
                        <a:pt x="3" y="15"/>
                        <a:pt x="2" y="14"/>
                        <a:pt x="0" y="14"/>
                      </a:cubicBezTo>
                      <a:cubicBezTo>
                        <a:pt x="0" y="13"/>
                        <a:pt x="0" y="13"/>
                        <a:pt x="0" y="13"/>
                      </a:cubicBezTo>
                      <a:cubicBezTo>
                        <a:pt x="2" y="9"/>
                        <a:pt x="4" y="5"/>
                        <a:pt x="6" y="0"/>
                      </a:cubicBezTo>
                      <a:cubicBezTo>
                        <a:pt x="7" y="1"/>
                        <a:pt x="9" y="2"/>
                        <a:pt x="10"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491"/>
                <p:cNvSpPr>
                  <a:spLocks/>
                </p:cNvSpPr>
                <p:nvPr/>
              </p:nvSpPr>
              <p:spPr bwMode="auto">
                <a:xfrm>
                  <a:off x="3750" y="1069"/>
                  <a:ext cx="45" cy="36"/>
                </a:xfrm>
                <a:custGeom>
                  <a:avLst/>
                  <a:gdLst>
                    <a:gd name="T0" fmla="*/ 10 w 19"/>
                    <a:gd name="T1" fmla="*/ 2 h 15"/>
                    <a:gd name="T2" fmla="*/ 19 w 19"/>
                    <a:gd name="T3" fmla="*/ 10 h 15"/>
                    <a:gd name="T4" fmla="*/ 2 w 19"/>
                    <a:gd name="T5" fmla="*/ 15 h 15"/>
                    <a:gd name="T6" fmla="*/ 2 w 19"/>
                    <a:gd name="T7" fmla="*/ 13 h 15"/>
                    <a:gd name="T8" fmla="*/ 1 w 19"/>
                    <a:gd name="T9" fmla="*/ 5 h 15"/>
                    <a:gd name="T10" fmla="*/ 10 w 19"/>
                    <a:gd name="T11" fmla="*/ 2 h 15"/>
                  </a:gdLst>
                  <a:ahLst/>
                  <a:cxnLst>
                    <a:cxn ang="0">
                      <a:pos x="T0" y="T1"/>
                    </a:cxn>
                    <a:cxn ang="0">
                      <a:pos x="T2" y="T3"/>
                    </a:cxn>
                    <a:cxn ang="0">
                      <a:pos x="T4" y="T5"/>
                    </a:cxn>
                    <a:cxn ang="0">
                      <a:pos x="T6" y="T7"/>
                    </a:cxn>
                    <a:cxn ang="0">
                      <a:pos x="T8" y="T9"/>
                    </a:cxn>
                    <a:cxn ang="0">
                      <a:pos x="T10" y="T11"/>
                    </a:cxn>
                  </a:cxnLst>
                  <a:rect l="0" t="0" r="r" b="b"/>
                  <a:pathLst>
                    <a:path w="19" h="15">
                      <a:moveTo>
                        <a:pt x="10" y="2"/>
                      </a:moveTo>
                      <a:cubicBezTo>
                        <a:pt x="14" y="3"/>
                        <a:pt x="17" y="6"/>
                        <a:pt x="19" y="10"/>
                      </a:cubicBezTo>
                      <a:cubicBezTo>
                        <a:pt x="13" y="10"/>
                        <a:pt x="7" y="12"/>
                        <a:pt x="2" y="15"/>
                      </a:cubicBezTo>
                      <a:cubicBezTo>
                        <a:pt x="2" y="14"/>
                        <a:pt x="2" y="13"/>
                        <a:pt x="2" y="13"/>
                      </a:cubicBezTo>
                      <a:cubicBezTo>
                        <a:pt x="2" y="11"/>
                        <a:pt x="0" y="7"/>
                        <a:pt x="1" y="5"/>
                      </a:cubicBezTo>
                      <a:cubicBezTo>
                        <a:pt x="3" y="1"/>
                        <a:pt x="7" y="0"/>
                        <a:pt x="10" y="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492"/>
                <p:cNvSpPr>
                  <a:spLocks/>
                </p:cNvSpPr>
                <p:nvPr/>
              </p:nvSpPr>
              <p:spPr bwMode="auto">
                <a:xfrm>
                  <a:off x="3831" y="549"/>
                  <a:ext cx="64" cy="64"/>
                </a:xfrm>
                <a:custGeom>
                  <a:avLst/>
                  <a:gdLst>
                    <a:gd name="T0" fmla="*/ 27 w 27"/>
                    <a:gd name="T1" fmla="*/ 27 h 27"/>
                    <a:gd name="T2" fmla="*/ 27 w 27"/>
                    <a:gd name="T3" fmla="*/ 27 h 27"/>
                    <a:gd name="T4" fmla="*/ 18 w 27"/>
                    <a:gd name="T5" fmla="*/ 26 h 27"/>
                    <a:gd name="T6" fmla="*/ 19 w 27"/>
                    <a:gd name="T7" fmla="*/ 25 h 27"/>
                    <a:gd name="T8" fmla="*/ 12 w 27"/>
                    <a:gd name="T9" fmla="*/ 11 h 27"/>
                    <a:gd name="T10" fmla="*/ 6 w 27"/>
                    <a:gd name="T11" fmla="*/ 25 h 27"/>
                    <a:gd name="T12" fmla="*/ 6 w 27"/>
                    <a:gd name="T13" fmla="*/ 25 h 27"/>
                    <a:gd name="T14" fmla="*/ 6 w 27"/>
                    <a:gd name="T15" fmla="*/ 25 h 27"/>
                    <a:gd name="T16" fmla="*/ 0 w 27"/>
                    <a:gd name="T17" fmla="*/ 25 h 27"/>
                    <a:gd name="T18" fmla="*/ 3 w 27"/>
                    <a:gd name="T19" fmla="*/ 12 h 27"/>
                    <a:gd name="T20" fmla="*/ 14 w 27"/>
                    <a:gd name="T21" fmla="*/ 1 h 27"/>
                    <a:gd name="T22" fmla="*/ 25 w 27"/>
                    <a:gd name="T23" fmla="*/ 12 h 27"/>
                    <a:gd name="T24" fmla="*/ 25 w 27"/>
                    <a:gd name="T25" fmla="*/ 20 h 27"/>
                    <a:gd name="T26" fmla="*/ 26 w 27"/>
                    <a:gd name="T27" fmla="*/ 24 h 27"/>
                    <a:gd name="T28" fmla="*/ 26 w 27"/>
                    <a:gd name="T29" fmla="*/ 26 h 27"/>
                    <a:gd name="T30" fmla="*/ 27 w 27"/>
                    <a:gd name="T3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27">
                      <a:moveTo>
                        <a:pt x="27" y="27"/>
                      </a:moveTo>
                      <a:cubicBezTo>
                        <a:pt x="27" y="27"/>
                        <a:pt x="27" y="27"/>
                        <a:pt x="27" y="27"/>
                      </a:cubicBezTo>
                      <a:cubicBezTo>
                        <a:pt x="24" y="27"/>
                        <a:pt x="21" y="27"/>
                        <a:pt x="18" y="26"/>
                      </a:cubicBezTo>
                      <a:cubicBezTo>
                        <a:pt x="19" y="26"/>
                        <a:pt x="19" y="26"/>
                        <a:pt x="19" y="25"/>
                      </a:cubicBezTo>
                      <a:cubicBezTo>
                        <a:pt x="18" y="21"/>
                        <a:pt x="18" y="11"/>
                        <a:pt x="12" y="11"/>
                      </a:cubicBezTo>
                      <a:cubicBezTo>
                        <a:pt x="5" y="10"/>
                        <a:pt x="5" y="21"/>
                        <a:pt x="6" y="25"/>
                      </a:cubicBezTo>
                      <a:cubicBezTo>
                        <a:pt x="6" y="25"/>
                        <a:pt x="6" y="25"/>
                        <a:pt x="6" y="25"/>
                      </a:cubicBezTo>
                      <a:cubicBezTo>
                        <a:pt x="6" y="25"/>
                        <a:pt x="6" y="25"/>
                        <a:pt x="6" y="25"/>
                      </a:cubicBezTo>
                      <a:cubicBezTo>
                        <a:pt x="4" y="25"/>
                        <a:pt x="2" y="25"/>
                        <a:pt x="0" y="25"/>
                      </a:cubicBezTo>
                      <a:cubicBezTo>
                        <a:pt x="0" y="21"/>
                        <a:pt x="1" y="16"/>
                        <a:pt x="3" y="12"/>
                      </a:cubicBezTo>
                      <a:cubicBezTo>
                        <a:pt x="5" y="7"/>
                        <a:pt x="8" y="3"/>
                        <a:pt x="14" y="1"/>
                      </a:cubicBezTo>
                      <a:cubicBezTo>
                        <a:pt x="22" y="0"/>
                        <a:pt x="24" y="6"/>
                        <a:pt x="25" y="12"/>
                      </a:cubicBezTo>
                      <a:cubicBezTo>
                        <a:pt x="25" y="15"/>
                        <a:pt x="25" y="18"/>
                        <a:pt x="25" y="20"/>
                      </a:cubicBezTo>
                      <a:cubicBezTo>
                        <a:pt x="25" y="22"/>
                        <a:pt x="25" y="23"/>
                        <a:pt x="26" y="24"/>
                      </a:cubicBezTo>
                      <a:cubicBezTo>
                        <a:pt x="26" y="25"/>
                        <a:pt x="26" y="25"/>
                        <a:pt x="26" y="26"/>
                      </a:cubicBezTo>
                      <a:cubicBezTo>
                        <a:pt x="26" y="26"/>
                        <a:pt x="26" y="27"/>
                        <a:pt x="27" y="2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93"/>
                <p:cNvSpPr>
                  <a:spLocks/>
                </p:cNvSpPr>
                <p:nvPr/>
              </p:nvSpPr>
              <p:spPr bwMode="auto">
                <a:xfrm>
                  <a:off x="3831" y="381"/>
                  <a:ext cx="106" cy="73"/>
                </a:xfrm>
                <a:custGeom>
                  <a:avLst/>
                  <a:gdLst>
                    <a:gd name="T0" fmla="*/ 45 w 45"/>
                    <a:gd name="T1" fmla="*/ 19 h 31"/>
                    <a:gd name="T2" fmla="*/ 45 w 45"/>
                    <a:gd name="T3" fmla="*/ 19 h 31"/>
                    <a:gd name="T4" fmla="*/ 24 w 45"/>
                    <a:gd name="T5" fmla="*/ 31 h 31"/>
                    <a:gd name="T6" fmla="*/ 0 w 45"/>
                    <a:gd name="T7" fmla="*/ 17 h 31"/>
                    <a:gd name="T8" fmla="*/ 0 w 45"/>
                    <a:gd name="T9" fmla="*/ 17 h 31"/>
                    <a:gd name="T10" fmla="*/ 23 w 45"/>
                    <a:gd name="T11" fmla="*/ 1 h 31"/>
                    <a:gd name="T12" fmla="*/ 45 w 45"/>
                    <a:gd name="T13" fmla="*/ 19 h 31"/>
                  </a:gdLst>
                  <a:ahLst/>
                  <a:cxnLst>
                    <a:cxn ang="0">
                      <a:pos x="T0" y="T1"/>
                    </a:cxn>
                    <a:cxn ang="0">
                      <a:pos x="T2" y="T3"/>
                    </a:cxn>
                    <a:cxn ang="0">
                      <a:pos x="T4" y="T5"/>
                    </a:cxn>
                    <a:cxn ang="0">
                      <a:pos x="T6" y="T7"/>
                    </a:cxn>
                    <a:cxn ang="0">
                      <a:pos x="T8" y="T9"/>
                    </a:cxn>
                    <a:cxn ang="0">
                      <a:pos x="T10" y="T11"/>
                    </a:cxn>
                    <a:cxn ang="0">
                      <a:pos x="T12" y="T13"/>
                    </a:cxn>
                  </a:cxnLst>
                  <a:rect l="0" t="0" r="r" b="b"/>
                  <a:pathLst>
                    <a:path w="45" h="31">
                      <a:moveTo>
                        <a:pt x="45" y="19"/>
                      </a:moveTo>
                      <a:cubicBezTo>
                        <a:pt x="45" y="19"/>
                        <a:pt x="45" y="19"/>
                        <a:pt x="45" y="19"/>
                      </a:cubicBezTo>
                      <a:cubicBezTo>
                        <a:pt x="35" y="19"/>
                        <a:pt x="26" y="23"/>
                        <a:pt x="24" y="31"/>
                      </a:cubicBezTo>
                      <a:cubicBezTo>
                        <a:pt x="19" y="23"/>
                        <a:pt x="10" y="17"/>
                        <a:pt x="0" y="17"/>
                      </a:cubicBezTo>
                      <a:cubicBezTo>
                        <a:pt x="0" y="17"/>
                        <a:pt x="0" y="17"/>
                        <a:pt x="0" y="17"/>
                      </a:cubicBezTo>
                      <a:cubicBezTo>
                        <a:pt x="5" y="9"/>
                        <a:pt x="13" y="1"/>
                        <a:pt x="23" y="1"/>
                      </a:cubicBezTo>
                      <a:cubicBezTo>
                        <a:pt x="34" y="0"/>
                        <a:pt x="43" y="8"/>
                        <a:pt x="45" y="1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94"/>
                <p:cNvSpPr>
                  <a:spLocks/>
                </p:cNvSpPr>
                <p:nvPr/>
              </p:nvSpPr>
              <p:spPr bwMode="auto">
                <a:xfrm>
                  <a:off x="3890" y="554"/>
                  <a:ext cx="28" cy="21"/>
                </a:xfrm>
                <a:custGeom>
                  <a:avLst/>
                  <a:gdLst>
                    <a:gd name="T0" fmla="*/ 12 w 12"/>
                    <a:gd name="T1" fmla="*/ 1 h 9"/>
                    <a:gd name="T2" fmla="*/ 3 w 12"/>
                    <a:gd name="T3" fmla="*/ 9 h 9"/>
                    <a:gd name="T4" fmla="*/ 0 w 12"/>
                    <a:gd name="T5" fmla="*/ 0 h 9"/>
                    <a:gd name="T6" fmla="*/ 12 w 12"/>
                    <a:gd name="T7" fmla="*/ 1 h 9"/>
                  </a:gdLst>
                  <a:ahLst/>
                  <a:cxnLst>
                    <a:cxn ang="0">
                      <a:pos x="T0" y="T1"/>
                    </a:cxn>
                    <a:cxn ang="0">
                      <a:pos x="T2" y="T3"/>
                    </a:cxn>
                    <a:cxn ang="0">
                      <a:pos x="T4" y="T5"/>
                    </a:cxn>
                    <a:cxn ang="0">
                      <a:pos x="T6" y="T7"/>
                    </a:cxn>
                  </a:cxnLst>
                  <a:rect l="0" t="0" r="r" b="b"/>
                  <a:pathLst>
                    <a:path w="12" h="9">
                      <a:moveTo>
                        <a:pt x="12" y="1"/>
                      </a:moveTo>
                      <a:cubicBezTo>
                        <a:pt x="9" y="3"/>
                        <a:pt x="5" y="6"/>
                        <a:pt x="3" y="9"/>
                      </a:cubicBezTo>
                      <a:cubicBezTo>
                        <a:pt x="3" y="6"/>
                        <a:pt x="2" y="2"/>
                        <a:pt x="0" y="0"/>
                      </a:cubicBezTo>
                      <a:cubicBezTo>
                        <a:pt x="4" y="0"/>
                        <a:pt x="8" y="1"/>
                        <a:pt x="12"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495"/>
                <p:cNvSpPr>
                  <a:spLocks/>
                </p:cNvSpPr>
                <p:nvPr/>
              </p:nvSpPr>
              <p:spPr bwMode="auto">
                <a:xfrm>
                  <a:off x="3186" y="953"/>
                  <a:ext cx="472" cy="767"/>
                </a:xfrm>
                <a:custGeom>
                  <a:avLst/>
                  <a:gdLst>
                    <a:gd name="T0" fmla="*/ 196 w 199"/>
                    <a:gd name="T1" fmla="*/ 291 h 324"/>
                    <a:gd name="T2" fmla="*/ 193 w 199"/>
                    <a:gd name="T3" fmla="*/ 291 h 324"/>
                    <a:gd name="T4" fmla="*/ 151 w 199"/>
                    <a:gd name="T5" fmla="*/ 320 h 324"/>
                    <a:gd name="T6" fmla="*/ 87 w 199"/>
                    <a:gd name="T7" fmla="*/ 308 h 324"/>
                    <a:gd name="T8" fmla="*/ 49 w 199"/>
                    <a:gd name="T9" fmla="*/ 260 h 324"/>
                    <a:gd name="T10" fmla="*/ 109 w 199"/>
                    <a:gd name="T11" fmla="*/ 164 h 324"/>
                    <a:gd name="T12" fmla="*/ 77 w 199"/>
                    <a:gd name="T13" fmla="*/ 164 h 324"/>
                    <a:gd name="T14" fmla="*/ 44 w 199"/>
                    <a:gd name="T15" fmla="*/ 149 h 324"/>
                    <a:gd name="T16" fmla="*/ 25 w 199"/>
                    <a:gd name="T17" fmla="*/ 37 h 324"/>
                    <a:gd name="T18" fmla="*/ 75 w 199"/>
                    <a:gd name="T19" fmla="*/ 5 h 324"/>
                    <a:gd name="T20" fmla="*/ 142 w 199"/>
                    <a:gd name="T21" fmla="*/ 15 h 324"/>
                    <a:gd name="T22" fmla="*/ 144 w 199"/>
                    <a:gd name="T23" fmla="*/ 13 h 324"/>
                    <a:gd name="T24" fmla="*/ 147 w 199"/>
                    <a:gd name="T25" fmla="*/ 17 h 324"/>
                    <a:gd name="T26" fmla="*/ 146 w 199"/>
                    <a:gd name="T27" fmla="*/ 19 h 324"/>
                    <a:gd name="T28" fmla="*/ 144 w 199"/>
                    <a:gd name="T29" fmla="*/ 20 h 324"/>
                    <a:gd name="T30" fmla="*/ 69 w 199"/>
                    <a:gd name="T31" fmla="*/ 11 h 324"/>
                    <a:gd name="T32" fmla="*/ 18 w 199"/>
                    <a:gd name="T33" fmla="*/ 105 h 324"/>
                    <a:gd name="T34" fmla="*/ 55 w 199"/>
                    <a:gd name="T35" fmla="*/ 151 h 324"/>
                    <a:gd name="T36" fmla="*/ 118 w 199"/>
                    <a:gd name="T37" fmla="*/ 160 h 324"/>
                    <a:gd name="T38" fmla="*/ 119 w 199"/>
                    <a:gd name="T39" fmla="*/ 162 h 324"/>
                    <a:gd name="T40" fmla="*/ 119 w 199"/>
                    <a:gd name="T41" fmla="*/ 162 h 324"/>
                    <a:gd name="T42" fmla="*/ 118 w 199"/>
                    <a:gd name="T43" fmla="*/ 163 h 324"/>
                    <a:gd name="T44" fmla="*/ 64 w 199"/>
                    <a:gd name="T45" fmla="*/ 207 h 324"/>
                    <a:gd name="T46" fmla="*/ 54 w 199"/>
                    <a:gd name="T47" fmla="*/ 263 h 324"/>
                    <a:gd name="T48" fmla="*/ 94 w 199"/>
                    <a:gd name="T49" fmla="*/ 307 h 324"/>
                    <a:gd name="T50" fmla="*/ 156 w 199"/>
                    <a:gd name="T51" fmla="*/ 315 h 324"/>
                    <a:gd name="T52" fmla="*/ 196 w 199"/>
                    <a:gd name="T53" fmla="*/ 272 h 324"/>
                    <a:gd name="T54" fmla="*/ 199 w 199"/>
                    <a:gd name="T55" fmla="*/ 272 h 324"/>
                    <a:gd name="T56" fmla="*/ 198 w 199"/>
                    <a:gd name="T57" fmla="*/ 275 h 324"/>
                    <a:gd name="T58" fmla="*/ 196 w 199"/>
                    <a:gd name="T59" fmla="*/ 29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9" h="324">
                      <a:moveTo>
                        <a:pt x="196" y="291"/>
                      </a:moveTo>
                      <a:cubicBezTo>
                        <a:pt x="193" y="291"/>
                        <a:pt x="193" y="291"/>
                        <a:pt x="193" y="291"/>
                      </a:cubicBezTo>
                      <a:cubicBezTo>
                        <a:pt x="184" y="306"/>
                        <a:pt x="168" y="317"/>
                        <a:pt x="151" y="320"/>
                      </a:cubicBezTo>
                      <a:cubicBezTo>
                        <a:pt x="130" y="324"/>
                        <a:pt x="106" y="318"/>
                        <a:pt x="87" y="308"/>
                      </a:cubicBezTo>
                      <a:cubicBezTo>
                        <a:pt x="69" y="298"/>
                        <a:pt x="53" y="281"/>
                        <a:pt x="49" y="260"/>
                      </a:cubicBezTo>
                      <a:cubicBezTo>
                        <a:pt x="41" y="217"/>
                        <a:pt x="73" y="182"/>
                        <a:pt x="109" y="164"/>
                      </a:cubicBezTo>
                      <a:cubicBezTo>
                        <a:pt x="98" y="165"/>
                        <a:pt x="88" y="166"/>
                        <a:pt x="77" y="164"/>
                      </a:cubicBezTo>
                      <a:cubicBezTo>
                        <a:pt x="65" y="162"/>
                        <a:pt x="54" y="157"/>
                        <a:pt x="44" y="149"/>
                      </a:cubicBezTo>
                      <a:cubicBezTo>
                        <a:pt x="9" y="124"/>
                        <a:pt x="0" y="73"/>
                        <a:pt x="25" y="37"/>
                      </a:cubicBezTo>
                      <a:cubicBezTo>
                        <a:pt x="37" y="21"/>
                        <a:pt x="55" y="9"/>
                        <a:pt x="75" y="5"/>
                      </a:cubicBezTo>
                      <a:cubicBezTo>
                        <a:pt x="98" y="0"/>
                        <a:pt x="120" y="7"/>
                        <a:pt x="142" y="15"/>
                      </a:cubicBezTo>
                      <a:cubicBezTo>
                        <a:pt x="144" y="13"/>
                        <a:pt x="144" y="13"/>
                        <a:pt x="144" y="13"/>
                      </a:cubicBezTo>
                      <a:cubicBezTo>
                        <a:pt x="145" y="14"/>
                        <a:pt x="146" y="16"/>
                        <a:pt x="147" y="17"/>
                      </a:cubicBezTo>
                      <a:cubicBezTo>
                        <a:pt x="148" y="18"/>
                        <a:pt x="147" y="19"/>
                        <a:pt x="146" y="19"/>
                      </a:cubicBezTo>
                      <a:cubicBezTo>
                        <a:pt x="146" y="20"/>
                        <a:pt x="145" y="20"/>
                        <a:pt x="144" y="20"/>
                      </a:cubicBezTo>
                      <a:cubicBezTo>
                        <a:pt x="119" y="11"/>
                        <a:pt x="94" y="2"/>
                        <a:pt x="69" y="11"/>
                      </a:cubicBezTo>
                      <a:cubicBezTo>
                        <a:pt x="29" y="23"/>
                        <a:pt x="6" y="65"/>
                        <a:pt x="18" y="105"/>
                      </a:cubicBezTo>
                      <a:cubicBezTo>
                        <a:pt x="23" y="125"/>
                        <a:pt x="37" y="142"/>
                        <a:pt x="55" y="151"/>
                      </a:cubicBezTo>
                      <a:cubicBezTo>
                        <a:pt x="75" y="163"/>
                        <a:pt x="96" y="161"/>
                        <a:pt x="118" y="160"/>
                      </a:cubicBezTo>
                      <a:cubicBezTo>
                        <a:pt x="120" y="160"/>
                        <a:pt x="120" y="162"/>
                        <a:pt x="119" y="162"/>
                      </a:cubicBezTo>
                      <a:cubicBezTo>
                        <a:pt x="119" y="162"/>
                        <a:pt x="119" y="162"/>
                        <a:pt x="119" y="162"/>
                      </a:cubicBezTo>
                      <a:cubicBezTo>
                        <a:pt x="118" y="163"/>
                        <a:pt x="118" y="163"/>
                        <a:pt x="118" y="163"/>
                      </a:cubicBezTo>
                      <a:cubicBezTo>
                        <a:pt x="97" y="174"/>
                        <a:pt x="77" y="187"/>
                        <a:pt x="64" y="207"/>
                      </a:cubicBezTo>
                      <a:cubicBezTo>
                        <a:pt x="54" y="223"/>
                        <a:pt x="49" y="244"/>
                        <a:pt x="54" y="263"/>
                      </a:cubicBezTo>
                      <a:cubicBezTo>
                        <a:pt x="59" y="284"/>
                        <a:pt x="76" y="298"/>
                        <a:pt x="94" y="307"/>
                      </a:cubicBezTo>
                      <a:cubicBezTo>
                        <a:pt x="113" y="316"/>
                        <a:pt x="135" y="321"/>
                        <a:pt x="156" y="315"/>
                      </a:cubicBezTo>
                      <a:cubicBezTo>
                        <a:pt x="177" y="309"/>
                        <a:pt x="189" y="292"/>
                        <a:pt x="196" y="272"/>
                      </a:cubicBezTo>
                      <a:cubicBezTo>
                        <a:pt x="197" y="271"/>
                        <a:pt x="199" y="271"/>
                        <a:pt x="199" y="272"/>
                      </a:cubicBezTo>
                      <a:cubicBezTo>
                        <a:pt x="199" y="273"/>
                        <a:pt x="198" y="274"/>
                        <a:pt x="198" y="275"/>
                      </a:cubicBezTo>
                      <a:cubicBezTo>
                        <a:pt x="197" y="281"/>
                        <a:pt x="197" y="286"/>
                        <a:pt x="196" y="29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96"/>
                <p:cNvSpPr>
                  <a:spLocks/>
                </p:cNvSpPr>
                <p:nvPr/>
              </p:nvSpPr>
              <p:spPr bwMode="auto">
                <a:xfrm>
                  <a:off x="3665" y="1472"/>
                  <a:ext cx="26" cy="35"/>
                </a:xfrm>
                <a:custGeom>
                  <a:avLst/>
                  <a:gdLst>
                    <a:gd name="T0" fmla="*/ 11 w 11"/>
                    <a:gd name="T1" fmla="*/ 4 h 15"/>
                    <a:gd name="T2" fmla="*/ 5 w 11"/>
                    <a:gd name="T3" fmla="*/ 15 h 15"/>
                    <a:gd name="T4" fmla="*/ 4 w 11"/>
                    <a:gd name="T5" fmla="*/ 15 h 15"/>
                    <a:gd name="T6" fmla="*/ 0 w 11"/>
                    <a:gd name="T7" fmla="*/ 12 h 15"/>
                    <a:gd name="T8" fmla="*/ 0 w 11"/>
                    <a:gd name="T9" fmla="*/ 12 h 15"/>
                    <a:gd name="T10" fmla="*/ 5 w 11"/>
                    <a:gd name="T11" fmla="*/ 0 h 15"/>
                    <a:gd name="T12" fmla="*/ 5 w 11"/>
                    <a:gd name="T13" fmla="*/ 0 h 15"/>
                    <a:gd name="T14" fmla="*/ 11 w 11"/>
                    <a:gd name="T15" fmla="*/ 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5">
                      <a:moveTo>
                        <a:pt x="11" y="4"/>
                      </a:moveTo>
                      <a:cubicBezTo>
                        <a:pt x="9" y="8"/>
                        <a:pt x="7" y="12"/>
                        <a:pt x="5" y="15"/>
                      </a:cubicBezTo>
                      <a:cubicBezTo>
                        <a:pt x="5" y="15"/>
                        <a:pt x="4" y="15"/>
                        <a:pt x="4" y="15"/>
                      </a:cubicBezTo>
                      <a:cubicBezTo>
                        <a:pt x="2" y="14"/>
                        <a:pt x="1" y="13"/>
                        <a:pt x="0" y="12"/>
                      </a:cubicBezTo>
                      <a:cubicBezTo>
                        <a:pt x="0" y="12"/>
                        <a:pt x="0" y="12"/>
                        <a:pt x="0" y="12"/>
                      </a:cubicBezTo>
                      <a:cubicBezTo>
                        <a:pt x="1" y="8"/>
                        <a:pt x="3" y="4"/>
                        <a:pt x="5" y="0"/>
                      </a:cubicBezTo>
                      <a:cubicBezTo>
                        <a:pt x="5" y="0"/>
                        <a:pt x="5" y="0"/>
                        <a:pt x="5" y="0"/>
                      </a:cubicBezTo>
                      <a:cubicBezTo>
                        <a:pt x="7" y="2"/>
                        <a:pt x="9" y="3"/>
                        <a:pt x="11"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97"/>
                <p:cNvSpPr>
                  <a:spLocks/>
                </p:cNvSpPr>
                <p:nvPr/>
              </p:nvSpPr>
              <p:spPr bwMode="auto">
                <a:xfrm>
                  <a:off x="3788" y="913"/>
                  <a:ext cx="31" cy="48"/>
                </a:xfrm>
                <a:custGeom>
                  <a:avLst/>
                  <a:gdLst>
                    <a:gd name="T0" fmla="*/ 13 w 13"/>
                    <a:gd name="T1" fmla="*/ 15 h 20"/>
                    <a:gd name="T2" fmla="*/ 8 w 13"/>
                    <a:gd name="T3" fmla="*/ 17 h 20"/>
                    <a:gd name="T4" fmla="*/ 4 w 13"/>
                    <a:gd name="T5" fmla="*/ 19 h 20"/>
                    <a:gd name="T6" fmla="*/ 4 w 13"/>
                    <a:gd name="T7" fmla="*/ 20 h 20"/>
                    <a:gd name="T8" fmla="*/ 3 w 13"/>
                    <a:gd name="T9" fmla="*/ 20 h 20"/>
                    <a:gd name="T10" fmla="*/ 0 w 13"/>
                    <a:gd name="T11" fmla="*/ 5 h 20"/>
                    <a:gd name="T12" fmla="*/ 0 w 13"/>
                    <a:gd name="T13" fmla="*/ 5 h 20"/>
                    <a:gd name="T14" fmla="*/ 6 w 13"/>
                    <a:gd name="T15" fmla="*/ 2 h 20"/>
                    <a:gd name="T16" fmla="*/ 11 w 13"/>
                    <a:gd name="T17" fmla="*/ 0 h 20"/>
                    <a:gd name="T18" fmla="*/ 11 w 13"/>
                    <a:gd name="T19" fmla="*/ 0 h 20"/>
                    <a:gd name="T20" fmla="*/ 13 w 13"/>
                    <a:gd name="T2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0">
                      <a:moveTo>
                        <a:pt x="13" y="15"/>
                      </a:moveTo>
                      <a:cubicBezTo>
                        <a:pt x="11" y="15"/>
                        <a:pt x="10" y="16"/>
                        <a:pt x="8" y="17"/>
                      </a:cubicBezTo>
                      <a:cubicBezTo>
                        <a:pt x="7" y="17"/>
                        <a:pt x="5" y="18"/>
                        <a:pt x="4" y="19"/>
                      </a:cubicBezTo>
                      <a:cubicBezTo>
                        <a:pt x="4" y="19"/>
                        <a:pt x="3" y="19"/>
                        <a:pt x="4" y="20"/>
                      </a:cubicBezTo>
                      <a:cubicBezTo>
                        <a:pt x="3" y="20"/>
                        <a:pt x="3" y="20"/>
                        <a:pt x="3" y="20"/>
                      </a:cubicBezTo>
                      <a:cubicBezTo>
                        <a:pt x="2" y="15"/>
                        <a:pt x="1" y="10"/>
                        <a:pt x="0" y="5"/>
                      </a:cubicBezTo>
                      <a:cubicBezTo>
                        <a:pt x="0" y="5"/>
                        <a:pt x="0" y="5"/>
                        <a:pt x="0" y="5"/>
                      </a:cubicBezTo>
                      <a:cubicBezTo>
                        <a:pt x="2" y="4"/>
                        <a:pt x="4" y="3"/>
                        <a:pt x="6" y="2"/>
                      </a:cubicBezTo>
                      <a:cubicBezTo>
                        <a:pt x="7" y="2"/>
                        <a:pt x="9" y="1"/>
                        <a:pt x="11" y="0"/>
                      </a:cubicBezTo>
                      <a:cubicBezTo>
                        <a:pt x="11" y="0"/>
                        <a:pt x="11" y="0"/>
                        <a:pt x="11" y="0"/>
                      </a:cubicBezTo>
                      <a:cubicBezTo>
                        <a:pt x="12" y="5"/>
                        <a:pt x="12" y="10"/>
                        <a:pt x="13"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98"/>
                <p:cNvSpPr>
                  <a:spLocks/>
                </p:cNvSpPr>
                <p:nvPr/>
              </p:nvSpPr>
              <p:spPr bwMode="auto">
                <a:xfrm>
                  <a:off x="3394" y="1313"/>
                  <a:ext cx="311" cy="317"/>
                </a:xfrm>
                <a:custGeom>
                  <a:avLst/>
                  <a:gdLst>
                    <a:gd name="T0" fmla="*/ 131 w 131"/>
                    <a:gd name="T1" fmla="*/ 33 h 134"/>
                    <a:gd name="T2" fmla="*/ 130 w 131"/>
                    <a:gd name="T3" fmla="*/ 33 h 134"/>
                    <a:gd name="T4" fmla="*/ 102 w 131"/>
                    <a:gd name="T5" fmla="*/ 92 h 134"/>
                    <a:gd name="T6" fmla="*/ 101 w 131"/>
                    <a:gd name="T7" fmla="*/ 93 h 134"/>
                    <a:gd name="T8" fmla="*/ 97 w 131"/>
                    <a:gd name="T9" fmla="*/ 100 h 134"/>
                    <a:gd name="T10" fmla="*/ 85 w 131"/>
                    <a:gd name="T11" fmla="*/ 114 h 134"/>
                    <a:gd name="T12" fmla="*/ 83 w 131"/>
                    <a:gd name="T13" fmla="*/ 115 h 134"/>
                    <a:gd name="T14" fmla="*/ 51 w 131"/>
                    <a:gd name="T15" fmla="*/ 133 h 134"/>
                    <a:gd name="T16" fmla="*/ 49 w 131"/>
                    <a:gd name="T17" fmla="*/ 133 h 134"/>
                    <a:gd name="T18" fmla="*/ 44 w 131"/>
                    <a:gd name="T19" fmla="*/ 134 h 134"/>
                    <a:gd name="T20" fmla="*/ 2 w 131"/>
                    <a:gd name="T21" fmla="*/ 100 h 134"/>
                    <a:gd name="T22" fmla="*/ 37 w 131"/>
                    <a:gd name="T23" fmla="*/ 41 h 134"/>
                    <a:gd name="T24" fmla="*/ 103 w 131"/>
                    <a:gd name="T25" fmla="*/ 0 h 134"/>
                    <a:gd name="T26" fmla="*/ 109 w 131"/>
                    <a:gd name="T27" fmla="*/ 5 h 134"/>
                    <a:gd name="T28" fmla="*/ 93 w 131"/>
                    <a:gd name="T29" fmla="*/ 16 h 134"/>
                    <a:gd name="T30" fmla="*/ 71 w 131"/>
                    <a:gd name="T31" fmla="*/ 33 h 134"/>
                    <a:gd name="T32" fmla="*/ 33 w 131"/>
                    <a:gd name="T33" fmla="*/ 76 h 134"/>
                    <a:gd name="T34" fmla="*/ 26 w 131"/>
                    <a:gd name="T35" fmla="*/ 98 h 134"/>
                    <a:gd name="T36" fmla="*/ 39 w 131"/>
                    <a:gd name="T37" fmla="*/ 109 h 134"/>
                    <a:gd name="T38" fmla="*/ 61 w 131"/>
                    <a:gd name="T39" fmla="*/ 99 h 134"/>
                    <a:gd name="T40" fmla="*/ 85 w 131"/>
                    <a:gd name="T41" fmla="*/ 77 h 134"/>
                    <a:gd name="T42" fmla="*/ 128 w 131"/>
                    <a:gd name="T43" fmla="*/ 26 h 134"/>
                    <a:gd name="T44" fmla="*/ 131 w 131"/>
                    <a:gd name="T45" fmla="*/ 3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134">
                      <a:moveTo>
                        <a:pt x="131" y="33"/>
                      </a:moveTo>
                      <a:cubicBezTo>
                        <a:pt x="131" y="33"/>
                        <a:pt x="130" y="33"/>
                        <a:pt x="130" y="33"/>
                      </a:cubicBezTo>
                      <a:cubicBezTo>
                        <a:pt x="120" y="53"/>
                        <a:pt x="113" y="74"/>
                        <a:pt x="102" y="92"/>
                      </a:cubicBezTo>
                      <a:cubicBezTo>
                        <a:pt x="102" y="92"/>
                        <a:pt x="101" y="93"/>
                        <a:pt x="101" y="93"/>
                      </a:cubicBezTo>
                      <a:cubicBezTo>
                        <a:pt x="100" y="95"/>
                        <a:pt x="98" y="98"/>
                        <a:pt x="97" y="100"/>
                      </a:cubicBezTo>
                      <a:cubicBezTo>
                        <a:pt x="93" y="105"/>
                        <a:pt x="89" y="110"/>
                        <a:pt x="85" y="114"/>
                      </a:cubicBezTo>
                      <a:cubicBezTo>
                        <a:pt x="84" y="114"/>
                        <a:pt x="83" y="115"/>
                        <a:pt x="83" y="115"/>
                      </a:cubicBezTo>
                      <a:cubicBezTo>
                        <a:pt x="74" y="124"/>
                        <a:pt x="63" y="131"/>
                        <a:pt x="51" y="133"/>
                      </a:cubicBezTo>
                      <a:cubicBezTo>
                        <a:pt x="50" y="132"/>
                        <a:pt x="49" y="132"/>
                        <a:pt x="49" y="133"/>
                      </a:cubicBezTo>
                      <a:cubicBezTo>
                        <a:pt x="47" y="134"/>
                        <a:pt x="46" y="134"/>
                        <a:pt x="44" y="134"/>
                      </a:cubicBezTo>
                      <a:cubicBezTo>
                        <a:pt x="24" y="134"/>
                        <a:pt x="3" y="121"/>
                        <a:pt x="2" y="100"/>
                      </a:cubicBezTo>
                      <a:cubicBezTo>
                        <a:pt x="0" y="75"/>
                        <a:pt x="20" y="56"/>
                        <a:pt x="37" y="41"/>
                      </a:cubicBezTo>
                      <a:cubicBezTo>
                        <a:pt x="57" y="23"/>
                        <a:pt x="79" y="11"/>
                        <a:pt x="103" y="0"/>
                      </a:cubicBezTo>
                      <a:cubicBezTo>
                        <a:pt x="105" y="3"/>
                        <a:pt x="107" y="4"/>
                        <a:pt x="109" y="5"/>
                      </a:cubicBezTo>
                      <a:cubicBezTo>
                        <a:pt x="104" y="7"/>
                        <a:pt x="98" y="12"/>
                        <a:pt x="93" y="16"/>
                      </a:cubicBezTo>
                      <a:cubicBezTo>
                        <a:pt x="85" y="21"/>
                        <a:pt x="78" y="27"/>
                        <a:pt x="71" y="33"/>
                      </a:cubicBezTo>
                      <a:cubicBezTo>
                        <a:pt x="56" y="45"/>
                        <a:pt x="42" y="59"/>
                        <a:pt x="33" y="76"/>
                      </a:cubicBezTo>
                      <a:cubicBezTo>
                        <a:pt x="29" y="82"/>
                        <a:pt x="25" y="90"/>
                        <a:pt x="26" y="98"/>
                      </a:cubicBezTo>
                      <a:cubicBezTo>
                        <a:pt x="27" y="105"/>
                        <a:pt x="33" y="109"/>
                        <a:pt x="39" y="109"/>
                      </a:cubicBezTo>
                      <a:cubicBezTo>
                        <a:pt x="48" y="110"/>
                        <a:pt x="55" y="104"/>
                        <a:pt x="61" y="99"/>
                      </a:cubicBezTo>
                      <a:cubicBezTo>
                        <a:pt x="70" y="92"/>
                        <a:pt x="78" y="85"/>
                        <a:pt x="85" y="77"/>
                      </a:cubicBezTo>
                      <a:cubicBezTo>
                        <a:pt x="101" y="61"/>
                        <a:pt x="116" y="44"/>
                        <a:pt x="128" y="26"/>
                      </a:cubicBezTo>
                      <a:cubicBezTo>
                        <a:pt x="128" y="28"/>
                        <a:pt x="129" y="31"/>
                        <a:pt x="131" y="3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99"/>
                <p:cNvSpPr>
                  <a:spLocks/>
                </p:cNvSpPr>
                <p:nvPr/>
              </p:nvSpPr>
              <p:spPr bwMode="auto">
                <a:xfrm>
                  <a:off x="3776" y="875"/>
                  <a:ext cx="38" cy="45"/>
                </a:xfrm>
                <a:custGeom>
                  <a:avLst/>
                  <a:gdLst>
                    <a:gd name="T0" fmla="*/ 16 w 16"/>
                    <a:gd name="T1" fmla="*/ 15 h 19"/>
                    <a:gd name="T2" fmla="*/ 16 w 16"/>
                    <a:gd name="T3" fmla="*/ 15 h 19"/>
                    <a:gd name="T4" fmla="*/ 4 w 16"/>
                    <a:gd name="T5" fmla="*/ 19 h 19"/>
                    <a:gd name="T6" fmla="*/ 0 w 16"/>
                    <a:gd name="T7" fmla="*/ 6 h 19"/>
                    <a:gd name="T8" fmla="*/ 6 w 16"/>
                    <a:gd name="T9" fmla="*/ 4 h 19"/>
                    <a:gd name="T10" fmla="*/ 12 w 16"/>
                    <a:gd name="T11" fmla="*/ 2 h 19"/>
                    <a:gd name="T12" fmla="*/ 12 w 16"/>
                    <a:gd name="T13" fmla="*/ 1 h 19"/>
                    <a:gd name="T14" fmla="*/ 13 w 16"/>
                    <a:gd name="T15" fmla="*/ 0 h 19"/>
                    <a:gd name="T16" fmla="*/ 16 w 16"/>
                    <a:gd name="T17"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9">
                      <a:moveTo>
                        <a:pt x="16" y="15"/>
                      </a:moveTo>
                      <a:cubicBezTo>
                        <a:pt x="16" y="15"/>
                        <a:pt x="16" y="15"/>
                        <a:pt x="16" y="15"/>
                      </a:cubicBezTo>
                      <a:cubicBezTo>
                        <a:pt x="12" y="14"/>
                        <a:pt x="7" y="17"/>
                        <a:pt x="4" y="19"/>
                      </a:cubicBezTo>
                      <a:cubicBezTo>
                        <a:pt x="3" y="15"/>
                        <a:pt x="1" y="10"/>
                        <a:pt x="0" y="6"/>
                      </a:cubicBezTo>
                      <a:cubicBezTo>
                        <a:pt x="2" y="5"/>
                        <a:pt x="4" y="5"/>
                        <a:pt x="6" y="4"/>
                      </a:cubicBezTo>
                      <a:cubicBezTo>
                        <a:pt x="8" y="3"/>
                        <a:pt x="10" y="3"/>
                        <a:pt x="12" y="2"/>
                      </a:cubicBezTo>
                      <a:cubicBezTo>
                        <a:pt x="12" y="1"/>
                        <a:pt x="12" y="1"/>
                        <a:pt x="12" y="1"/>
                      </a:cubicBezTo>
                      <a:cubicBezTo>
                        <a:pt x="13" y="0"/>
                        <a:pt x="13" y="0"/>
                        <a:pt x="13" y="0"/>
                      </a:cubicBezTo>
                      <a:cubicBezTo>
                        <a:pt x="14" y="5"/>
                        <a:pt x="15" y="10"/>
                        <a:pt x="16"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500"/>
                <p:cNvSpPr>
                  <a:spLocks/>
                </p:cNvSpPr>
                <p:nvPr/>
              </p:nvSpPr>
              <p:spPr bwMode="auto">
                <a:xfrm>
                  <a:off x="3731" y="1117"/>
                  <a:ext cx="33" cy="35"/>
                </a:xfrm>
                <a:custGeom>
                  <a:avLst/>
                  <a:gdLst>
                    <a:gd name="T0" fmla="*/ 11 w 14"/>
                    <a:gd name="T1" fmla="*/ 4 h 15"/>
                    <a:gd name="T2" fmla="*/ 14 w 14"/>
                    <a:gd name="T3" fmla="*/ 11 h 15"/>
                    <a:gd name="T4" fmla="*/ 8 w 14"/>
                    <a:gd name="T5" fmla="*/ 15 h 15"/>
                    <a:gd name="T6" fmla="*/ 4 w 14"/>
                    <a:gd name="T7" fmla="*/ 10 h 15"/>
                    <a:gd name="T8" fmla="*/ 0 w 14"/>
                    <a:gd name="T9" fmla="*/ 5 h 15"/>
                    <a:gd name="T10" fmla="*/ 9 w 14"/>
                    <a:gd name="T11" fmla="*/ 0 h 15"/>
                    <a:gd name="T12" fmla="*/ 11 w 14"/>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11" y="4"/>
                      </a:moveTo>
                      <a:cubicBezTo>
                        <a:pt x="12" y="6"/>
                        <a:pt x="13" y="9"/>
                        <a:pt x="14" y="11"/>
                      </a:cubicBezTo>
                      <a:cubicBezTo>
                        <a:pt x="12" y="12"/>
                        <a:pt x="10" y="13"/>
                        <a:pt x="8" y="15"/>
                      </a:cubicBezTo>
                      <a:cubicBezTo>
                        <a:pt x="7" y="13"/>
                        <a:pt x="5" y="12"/>
                        <a:pt x="4" y="10"/>
                      </a:cubicBezTo>
                      <a:cubicBezTo>
                        <a:pt x="3" y="8"/>
                        <a:pt x="1" y="7"/>
                        <a:pt x="0" y="5"/>
                      </a:cubicBezTo>
                      <a:cubicBezTo>
                        <a:pt x="3" y="3"/>
                        <a:pt x="6" y="1"/>
                        <a:pt x="9" y="0"/>
                      </a:cubicBezTo>
                      <a:cubicBezTo>
                        <a:pt x="10" y="1"/>
                        <a:pt x="11" y="3"/>
                        <a:pt x="1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501"/>
                <p:cNvSpPr>
                  <a:spLocks/>
                </p:cNvSpPr>
                <p:nvPr/>
              </p:nvSpPr>
              <p:spPr bwMode="auto">
                <a:xfrm>
                  <a:off x="3643" y="1505"/>
                  <a:ext cx="31" cy="40"/>
                </a:xfrm>
                <a:custGeom>
                  <a:avLst/>
                  <a:gdLst>
                    <a:gd name="T0" fmla="*/ 13 w 13"/>
                    <a:gd name="T1" fmla="*/ 4 h 17"/>
                    <a:gd name="T2" fmla="*/ 6 w 13"/>
                    <a:gd name="T3" fmla="*/ 17 h 17"/>
                    <a:gd name="T4" fmla="*/ 2 w 13"/>
                    <a:gd name="T5" fmla="*/ 14 h 17"/>
                    <a:gd name="T6" fmla="*/ 0 w 13"/>
                    <a:gd name="T7" fmla="*/ 13 h 17"/>
                    <a:gd name="T8" fmla="*/ 8 w 13"/>
                    <a:gd name="T9" fmla="*/ 0 h 17"/>
                    <a:gd name="T10" fmla="*/ 13 w 13"/>
                    <a:gd name="T11" fmla="*/ 4 h 17"/>
                  </a:gdLst>
                  <a:ahLst/>
                  <a:cxnLst>
                    <a:cxn ang="0">
                      <a:pos x="T0" y="T1"/>
                    </a:cxn>
                    <a:cxn ang="0">
                      <a:pos x="T2" y="T3"/>
                    </a:cxn>
                    <a:cxn ang="0">
                      <a:pos x="T4" y="T5"/>
                    </a:cxn>
                    <a:cxn ang="0">
                      <a:pos x="T6" y="T7"/>
                    </a:cxn>
                    <a:cxn ang="0">
                      <a:pos x="T8" y="T9"/>
                    </a:cxn>
                    <a:cxn ang="0">
                      <a:pos x="T10" y="T11"/>
                    </a:cxn>
                  </a:cxnLst>
                  <a:rect l="0" t="0" r="r" b="b"/>
                  <a:pathLst>
                    <a:path w="13" h="17">
                      <a:moveTo>
                        <a:pt x="13" y="4"/>
                      </a:moveTo>
                      <a:cubicBezTo>
                        <a:pt x="10" y="8"/>
                        <a:pt x="8" y="12"/>
                        <a:pt x="6" y="17"/>
                      </a:cubicBezTo>
                      <a:cubicBezTo>
                        <a:pt x="5" y="15"/>
                        <a:pt x="3" y="15"/>
                        <a:pt x="2" y="14"/>
                      </a:cubicBezTo>
                      <a:cubicBezTo>
                        <a:pt x="2" y="14"/>
                        <a:pt x="1" y="13"/>
                        <a:pt x="0" y="13"/>
                      </a:cubicBezTo>
                      <a:cubicBezTo>
                        <a:pt x="3" y="9"/>
                        <a:pt x="5" y="4"/>
                        <a:pt x="8" y="0"/>
                      </a:cubicBezTo>
                      <a:cubicBezTo>
                        <a:pt x="9" y="1"/>
                        <a:pt x="11" y="3"/>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502"/>
                <p:cNvSpPr>
                  <a:spLocks/>
                </p:cNvSpPr>
                <p:nvPr/>
              </p:nvSpPr>
              <p:spPr bwMode="auto">
                <a:xfrm>
                  <a:off x="3674" y="1325"/>
                  <a:ext cx="31" cy="33"/>
                </a:xfrm>
                <a:custGeom>
                  <a:avLst/>
                  <a:gdLst>
                    <a:gd name="T0" fmla="*/ 13 w 13"/>
                    <a:gd name="T1" fmla="*/ 11 h 14"/>
                    <a:gd name="T2" fmla="*/ 10 w 13"/>
                    <a:gd name="T3" fmla="*/ 12 h 14"/>
                    <a:gd name="T4" fmla="*/ 9 w 13"/>
                    <a:gd name="T5" fmla="*/ 12 h 14"/>
                    <a:gd name="T6" fmla="*/ 3 w 13"/>
                    <a:gd name="T7" fmla="*/ 12 h 14"/>
                    <a:gd name="T8" fmla="*/ 0 w 13"/>
                    <a:gd name="T9" fmla="*/ 7 h 14"/>
                    <a:gd name="T10" fmla="*/ 2 w 13"/>
                    <a:gd name="T11" fmla="*/ 3 h 14"/>
                    <a:gd name="T12" fmla="*/ 4 w 13"/>
                    <a:gd name="T13" fmla="*/ 0 h 14"/>
                    <a:gd name="T14" fmla="*/ 8 w 13"/>
                    <a:gd name="T15" fmla="*/ 5 h 14"/>
                    <a:gd name="T16" fmla="*/ 13 w 13"/>
                    <a:gd name="T1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13" y="11"/>
                      </a:moveTo>
                      <a:cubicBezTo>
                        <a:pt x="12" y="11"/>
                        <a:pt x="11" y="11"/>
                        <a:pt x="10" y="12"/>
                      </a:cubicBezTo>
                      <a:cubicBezTo>
                        <a:pt x="10" y="12"/>
                        <a:pt x="9" y="12"/>
                        <a:pt x="9" y="12"/>
                      </a:cubicBezTo>
                      <a:cubicBezTo>
                        <a:pt x="6" y="14"/>
                        <a:pt x="6" y="14"/>
                        <a:pt x="3" y="12"/>
                      </a:cubicBezTo>
                      <a:cubicBezTo>
                        <a:pt x="0" y="10"/>
                        <a:pt x="0" y="10"/>
                        <a:pt x="0" y="7"/>
                      </a:cubicBezTo>
                      <a:cubicBezTo>
                        <a:pt x="1" y="6"/>
                        <a:pt x="1" y="4"/>
                        <a:pt x="2" y="3"/>
                      </a:cubicBezTo>
                      <a:cubicBezTo>
                        <a:pt x="2" y="2"/>
                        <a:pt x="3" y="1"/>
                        <a:pt x="4" y="0"/>
                      </a:cubicBezTo>
                      <a:cubicBezTo>
                        <a:pt x="5" y="2"/>
                        <a:pt x="7" y="4"/>
                        <a:pt x="8" y="5"/>
                      </a:cubicBezTo>
                      <a:cubicBezTo>
                        <a:pt x="10" y="7"/>
                        <a:pt x="12" y="9"/>
                        <a:pt x="13" y="1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503"/>
                <p:cNvSpPr>
                  <a:spLocks/>
                </p:cNvSpPr>
                <p:nvPr/>
              </p:nvSpPr>
              <p:spPr bwMode="auto">
                <a:xfrm>
                  <a:off x="3522" y="1822"/>
                  <a:ext cx="67" cy="61"/>
                </a:xfrm>
                <a:custGeom>
                  <a:avLst/>
                  <a:gdLst>
                    <a:gd name="T0" fmla="*/ 28 w 28"/>
                    <a:gd name="T1" fmla="*/ 9 h 26"/>
                    <a:gd name="T2" fmla="*/ 26 w 28"/>
                    <a:gd name="T3" fmla="*/ 13 h 26"/>
                    <a:gd name="T4" fmla="*/ 12 w 28"/>
                    <a:gd name="T5" fmla="*/ 25 h 26"/>
                    <a:gd name="T6" fmla="*/ 1 w 28"/>
                    <a:gd name="T7" fmla="*/ 15 h 26"/>
                    <a:gd name="T8" fmla="*/ 5 w 28"/>
                    <a:gd name="T9" fmla="*/ 0 h 26"/>
                    <a:gd name="T10" fmla="*/ 11 w 28"/>
                    <a:gd name="T11" fmla="*/ 3 h 26"/>
                    <a:gd name="T12" fmla="*/ 11 w 28"/>
                    <a:gd name="T13" fmla="*/ 18 h 26"/>
                    <a:gd name="T14" fmla="*/ 18 w 28"/>
                    <a:gd name="T15" fmla="*/ 15 h 26"/>
                    <a:gd name="T16" fmla="*/ 20 w 28"/>
                    <a:gd name="T17" fmla="*/ 6 h 26"/>
                    <a:gd name="T18" fmla="*/ 28 w 28"/>
                    <a:gd name="T19"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6">
                      <a:moveTo>
                        <a:pt x="28" y="9"/>
                      </a:moveTo>
                      <a:cubicBezTo>
                        <a:pt x="27" y="10"/>
                        <a:pt x="27" y="12"/>
                        <a:pt x="26" y="13"/>
                      </a:cubicBezTo>
                      <a:cubicBezTo>
                        <a:pt x="23" y="19"/>
                        <a:pt x="19" y="24"/>
                        <a:pt x="12" y="25"/>
                      </a:cubicBezTo>
                      <a:cubicBezTo>
                        <a:pt x="6" y="26"/>
                        <a:pt x="1" y="21"/>
                        <a:pt x="1" y="15"/>
                      </a:cubicBezTo>
                      <a:cubicBezTo>
                        <a:pt x="0" y="10"/>
                        <a:pt x="3" y="5"/>
                        <a:pt x="5" y="0"/>
                      </a:cubicBezTo>
                      <a:cubicBezTo>
                        <a:pt x="7" y="1"/>
                        <a:pt x="9" y="2"/>
                        <a:pt x="11" y="3"/>
                      </a:cubicBezTo>
                      <a:cubicBezTo>
                        <a:pt x="9" y="7"/>
                        <a:pt x="5" y="16"/>
                        <a:pt x="11" y="18"/>
                      </a:cubicBezTo>
                      <a:cubicBezTo>
                        <a:pt x="14" y="19"/>
                        <a:pt x="16" y="17"/>
                        <a:pt x="18" y="15"/>
                      </a:cubicBezTo>
                      <a:cubicBezTo>
                        <a:pt x="19" y="13"/>
                        <a:pt x="21" y="9"/>
                        <a:pt x="20" y="6"/>
                      </a:cubicBezTo>
                      <a:cubicBezTo>
                        <a:pt x="23" y="7"/>
                        <a:pt x="25" y="8"/>
                        <a:pt x="28" y="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504"/>
                <p:cNvSpPr>
                  <a:spLocks/>
                </p:cNvSpPr>
                <p:nvPr/>
              </p:nvSpPr>
              <p:spPr bwMode="auto">
                <a:xfrm>
                  <a:off x="3627" y="1540"/>
                  <a:ext cx="28" cy="33"/>
                </a:xfrm>
                <a:custGeom>
                  <a:avLst/>
                  <a:gdLst>
                    <a:gd name="T0" fmla="*/ 12 w 12"/>
                    <a:gd name="T1" fmla="*/ 3 h 14"/>
                    <a:gd name="T2" fmla="*/ 12 w 12"/>
                    <a:gd name="T3" fmla="*/ 3 h 14"/>
                    <a:gd name="T4" fmla="*/ 6 w 12"/>
                    <a:gd name="T5" fmla="*/ 14 h 14"/>
                    <a:gd name="T6" fmla="*/ 3 w 12"/>
                    <a:gd name="T7" fmla="*/ 12 h 14"/>
                    <a:gd name="T8" fmla="*/ 0 w 12"/>
                    <a:gd name="T9" fmla="*/ 9 h 14"/>
                    <a:gd name="T10" fmla="*/ 6 w 12"/>
                    <a:gd name="T11" fmla="*/ 0 h 14"/>
                    <a:gd name="T12" fmla="*/ 8 w 12"/>
                    <a:gd name="T13" fmla="*/ 1 h 14"/>
                    <a:gd name="T14" fmla="*/ 12 w 12"/>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4">
                      <a:moveTo>
                        <a:pt x="12" y="3"/>
                      </a:moveTo>
                      <a:cubicBezTo>
                        <a:pt x="12" y="3"/>
                        <a:pt x="12" y="3"/>
                        <a:pt x="12" y="3"/>
                      </a:cubicBezTo>
                      <a:cubicBezTo>
                        <a:pt x="10" y="7"/>
                        <a:pt x="8" y="10"/>
                        <a:pt x="6" y="14"/>
                      </a:cubicBezTo>
                      <a:cubicBezTo>
                        <a:pt x="5" y="13"/>
                        <a:pt x="4" y="12"/>
                        <a:pt x="3" y="12"/>
                      </a:cubicBezTo>
                      <a:cubicBezTo>
                        <a:pt x="2" y="11"/>
                        <a:pt x="1" y="10"/>
                        <a:pt x="0" y="9"/>
                      </a:cubicBezTo>
                      <a:cubicBezTo>
                        <a:pt x="2" y="6"/>
                        <a:pt x="4" y="3"/>
                        <a:pt x="6" y="0"/>
                      </a:cubicBezTo>
                      <a:cubicBezTo>
                        <a:pt x="7" y="0"/>
                        <a:pt x="7" y="0"/>
                        <a:pt x="8" y="1"/>
                      </a:cubicBezTo>
                      <a:cubicBezTo>
                        <a:pt x="9" y="2"/>
                        <a:pt x="10" y="3"/>
                        <a:pt x="12"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505"/>
                <p:cNvSpPr>
                  <a:spLocks/>
                </p:cNvSpPr>
                <p:nvPr/>
              </p:nvSpPr>
              <p:spPr bwMode="auto">
                <a:xfrm>
                  <a:off x="3684" y="1285"/>
                  <a:ext cx="38" cy="42"/>
                </a:xfrm>
                <a:custGeom>
                  <a:avLst/>
                  <a:gdLst>
                    <a:gd name="T0" fmla="*/ 12 w 16"/>
                    <a:gd name="T1" fmla="*/ 0 h 18"/>
                    <a:gd name="T2" fmla="*/ 16 w 16"/>
                    <a:gd name="T3" fmla="*/ 8 h 18"/>
                    <a:gd name="T4" fmla="*/ 9 w 16"/>
                    <a:gd name="T5" fmla="*/ 14 h 18"/>
                    <a:gd name="T6" fmla="*/ 6 w 16"/>
                    <a:gd name="T7" fmla="*/ 18 h 18"/>
                    <a:gd name="T8" fmla="*/ 4 w 16"/>
                    <a:gd name="T9" fmla="*/ 14 h 18"/>
                    <a:gd name="T10" fmla="*/ 3 w 16"/>
                    <a:gd name="T11" fmla="*/ 12 h 18"/>
                    <a:gd name="T12" fmla="*/ 3 w 16"/>
                    <a:gd name="T13" fmla="*/ 12 h 18"/>
                    <a:gd name="T14" fmla="*/ 0 w 16"/>
                    <a:gd name="T15" fmla="*/ 6 h 18"/>
                    <a:gd name="T16" fmla="*/ 6 w 16"/>
                    <a:gd name="T17" fmla="*/ 2 h 18"/>
                    <a:gd name="T18" fmla="*/ 12 w 16"/>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0"/>
                      </a:moveTo>
                      <a:cubicBezTo>
                        <a:pt x="13" y="3"/>
                        <a:pt x="14" y="6"/>
                        <a:pt x="16" y="8"/>
                      </a:cubicBezTo>
                      <a:cubicBezTo>
                        <a:pt x="13" y="10"/>
                        <a:pt x="11" y="12"/>
                        <a:pt x="9" y="14"/>
                      </a:cubicBezTo>
                      <a:cubicBezTo>
                        <a:pt x="8" y="15"/>
                        <a:pt x="7" y="16"/>
                        <a:pt x="6" y="18"/>
                      </a:cubicBezTo>
                      <a:cubicBezTo>
                        <a:pt x="6" y="16"/>
                        <a:pt x="5" y="15"/>
                        <a:pt x="4" y="14"/>
                      </a:cubicBezTo>
                      <a:cubicBezTo>
                        <a:pt x="5" y="13"/>
                        <a:pt x="4" y="12"/>
                        <a:pt x="3" y="12"/>
                      </a:cubicBezTo>
                      <a:cubicBezTo>
                        <a:pt x="3" y="12"/>
                        <a:pt x="3" y="12"/>
                        <a:pt x="3" y="12"/>
                      </a:cubicBezTo>
                      <a:cubicBezTo>
                        <a:pt x="2" y="10"/>
                        <a:pt x="1" y="8"/>
                        <a:pt x="0" y="6"/>
                      </a:cubicBezTo>
                      <a:cubicBezTo>
                        <a:pt x="2" y="5"/>
                        <a:pt x="4" y="3"/>
                        <a:pt x="6" y="2"/>
                      </a:cubicBezTo>
                      <a:cubicBezTo>
                        <a:pt x="8" y="2"/>
                        <a:pt x="10" y="1"/>
                        <a:pt x="1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506"/>
                <p:cNvSpPr>
                  <a:spLocks noEditPoints="1"/>
                </p:cNvSpPr>
                <p:nvPr/>
              </p:nvSpPr>
              <p:spPr bwMode="auto">
                <a:xfrm>
                  <a:off x="3591" y="767"/>
                  <a:ext cx="176" cy="324"/>
                </a:xfrm>
                <a:custGeom>
                  <a:avLst/>
                  <a:gdLst>
                    <a:gd name="T0" fmla="*/ 74 w 74"/>
                    <a:gd name="T1" fmla="*/ 125 h 137"/>
                    <a:gd name="T2" fmla="*/ 72 w 74"/>
                    <a:gd name="T3" fmla="*/ 125 h 137"/>
                    <a:gd name="T4" fmla="*/ 65 w 74"/>
                    <a:gd name="T5" fmla="*/ 137 h 137"/>
                    <a:gd name="T6" fmla="*/ 55 w 74"/>
                    <a:gd name="T7" fmla="*/ 134 h 137"/>
                    <a:gd name="T8" fmla="*/ 55 w 74"/>
                    <a:gd name="T9" fmla="*/ 134 h 137"/>
                    <a:gd name="T10" fmla="*/ 6 w 74"/>
                    <a:gd name="T11" fmla="*/ 35 h 137"/>
                    <a:gd name="T12" fmla="*/ 7 w 74"/>
                    <a:gd name="T13" fmla="*/ 9 h 137"/>
                    <a:gd name="T14" fmla="*/ 33 w 74"/>
                    <a:gd name="T15" fmla="*/ 17 h 137"/>
                    <a:gd name="T16" fmla="*/ 55 w 74"/>
                    <a:gd name="T17" fmla="*/ 67 h 137"/>
                    <a:gd name="T18" fmla="*/ 65 w 74"/>
                    <a:gd name="T19" fmla="*/ 96 h 137"/>
                    <a:gd name="T20" fmla="*/ 74 w 74"/>
                    <a:gd name="T21" fmla="*/ 125 h 137"/>
                    <a:gd name="T22" fmla="*/ 55 w 74"/>
                    <a:gd name="T23" fmla="*/ 116 h 137"/>
                    <a:gd name="T24" fmla="*/ 62 w 74"/>
                    <a:gd name="T25" fmla="*/ 111 h 137"/>
                    <a:gd name="T26" fmla="*/ 55 w 74"/>
                    <a:gd name="T27" fmla="*/ 106 h 137"/>
                    <a:gd name="T28" fmla="*/ 53 w 74"/>
                    <a:gd name="T29" fmla="*/ 108 h 137"/>
                    <a:gd name="T30" fmla="*/ 52 w 74"/>
                    <a:gd name="T31" fmla="*/ 108 h 137"/>
                    <a:gd name="T32" fmla="*/ 55 w 74"/>
                    <a:gd name="T33" fmla="*/ 116 h 137"/>
                    <a:gd name="T34" fmla="*/ 34 w 74"/>
                    <a:gd name="T35" fmla="*/ 72 h 137"/>
                    <a:gd name="T36" fmla="*/ 41 w 74"/>
                    <a:gd name="T37" fmla="*/ 67 h 137"/>
                    <a:gd name="T38" fmla="*/ 35 w 74"/>
                    <a:gd name="T39" fmla="*/ 63 h 137"/>
                    <a:gd name="T40" fmla="*/ 33 w 74"/>
                    <a:gd name="T41" fmla="*/ 63 h 137"/>
                    <a:gd name="T42" fmla="*/ 34 w 74"/>
                    <a:gd name="T43" fmla="*/ 72 h 137"/>
                    <a:gd name="T44" fmla="*/ 21 w 74"/>
                    <a:gd name="T45" fmla="*/ 31 h 137"/>
                    <a:gd name="T46" fmla="*/ 25 w 74"/>
                    <a:gd name="T47" fmla="*/ 25 h 137"/>
                    <a:gd name="T48" fmla="*/ 18 w 74"/>
                    <a:gd name="T49" fmla="*/ 23 h 137"/>
                    <a:gd name="T50" fmla="*/ 17 w 74"/>
                    <a:gd name="T51" fmla="*/ 23 h 137"/>
                    <a:gd name="T52" fmla="*/ 16 w 74"/>
                    <a:gd name="T53" fmla="*/ 28 h 137"/>
                    <a:gd name="T54" fmla="*/ 21 w 74"/>
                    <a:gd name="T55" fmla="*/ 3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137">
                      <a:moveTo>
                        <a:pt x="74" y="125"/>
                      </a:moveTo>
                      <a:cubicBezTo>
                        <a:pt x="73" y="125"/>
                        <a:pt x="73" y="125"/>
                        <a:pt x="72" y="125"/>
                      </a:cubicBezTo>
                      <a:cubicBezTo>
                        <a:pt x="66" y="126"/>
                        <a:pt x="64" y="131"/>
                        <a:pt x="65" y="137"/>
                      </a:cubicBezTo>
                      <a:cubicBezTo>
                        <a:pt x="62" y="135"/>
                        <a:pt x="58" y="134"/>
                        <a:pt x="55" y="134"/>
                      </a:cubicBezTo>
                      <a:cubicBezTo>
                        <a:pt x="55" y="134"/>
                        <a:pt x="55" y="134"/>
                        <a:pt x="55" y="134"/>
                      </a:cubicBezTo>
                      <a:cubicBezTo>
                        <a:pt x="36" y="102"/>
                        <a:pt x="18" y="71"/>
                        <a:pt x="6" y="35"/>
                      </a:cubicBezTo>
                      <a:cubicBezTo>
                        <a:pt x="4" y="27"/>
                        <a:pt x="0" y="16"/>
                        <a:pt x="7" y="9"/>
                      </a:cubicBezTo>
                      <a:cubicBezTo>
                        <a:pt x="16" y="0"/>
                        <a:pt x="28" y="9"/>
                        <a:pt x="33" y="17"/>
                      </a:cubicBezTo>
                      <a:cubicBezTo>
                        <a:pt x="42" y="32"/>
                        <a:pt x="49" y="50"/>
                        <a:pt x="55" y="67"/>
                      </a:cubicBezTo>
                      <a:cubicBezTo>
                        <a:pt x="59" y="76"/>
                        <a:pt x="62" y="86"/>
                        <a:pt x="65" y="96"/>
                      </a:cubicBezTo>
                      <a:cubicBezTo>
                        <a:pt x="68" y="105"/>
                        <a:pt x="70" y="116"/>
                        <a:pt x="74" y="125"/>
                      </a:cubicBezTo>
                      <a:close/>
                      <a:moveTo>
                        <a:pt x="55" y="116"/>
                      </a:moveTo>
                      <a:cubicBezTo>
                        <a:pt x="58" y="117"/>
                        <a:pt x="61" y="114"/>
                        <a:pt x="62" y="111"/>
                      </a:cubicBezTo>
                      <a:cubicBezTo>
                        <a:pt x="62" y="108"/>
                        <a:pt x="58" y="104"/>
                        <a:pt x="55" y="106"/>
                      </a:cubicBezTo>
                      <a:cubicBezTo>
                        <a:pt x="54" y="107"/>
                        <a:pt x="53" y="107"/>
                        <a:pt x="53" y="108"/>
                      </a:cubicBezTo>
                      <a:cubicBezTo>
                        <a:pt x="53" y="108"/>
                        <a:pt x="52" y="108"/>
                        <a:pt x="52" y="108"/>
                      </a:cubicBezTo>
                      <a:cubicBezTo>
                        <a:pt x="50" y="111"/>
                        <a:pt x="52" y="115"/>
                        <a:pt x="55" y="116"/>
                      </a:cubicBezTo>
                      <a:close/>
                      <a:moveTo>
                        <a:pt x="34" y="72"/>
                      </a:moveTo>
                      <a:cubicBezTo>
                        <a:pt x="38" y="73"/>
                        <a:pt x="42" y="71"/>
                        <a:pt x="41" y="67"/>
                      </a:cubicBezTo>
                      <a:cubicBezTo>
                        <a:pt x="41" y="64"/>
                        <a:pt x="38" y="62"/>
                        <a:pt x="35" y="63"/>
                      </a:cubicBezTo>
                      <a:cubicBezTo>
                        <a:pt x="34" y="62"/>
                        <a:pt x="33" y="62"/>
                        <a:pt x="33" y="63"/>
                      </a:cubicBezTo>
                      <a:cubicBezTo>
                        <a:pt x="30" y="65"/>
                        <a:pt x="31" y="70"/>
                        <a:pt x="34" y="72"/>
                      </a:cubicBezTo>
                      <a:close/>
                      <a:moveTo>
                        <a:pt x="21" y="31"/>
                      </a:moveTo>
                      <a:cubicBezTo>
                        <a:pt x="24" y="30"/>
                        <a:pt x="26" y="28"/>
                        <a:pt x="25" y="25"/>
                      </a:cubicBezTo>
                      <a:cubicBezTo>
                        <a:pt x="24" y="22"/>
                        <a:pt x="20" y="21"/>
                        <a:pt x="18" y="23"/>
                      </a:cubicBezTo>
                      <a:cubicBezTo>
                        <a:pt x="17" y="23"/>
                        <a:pt x="17" y="23"/>
                        <a:pt x="17" y="23"/>
                      </a:cubicBezTo>
                      <a:cubicBezTo>
                        <a:pt x="16" y="24"/>
                        <a:pt x="15" y="26"/>
                        <a:pt x="16" y="28"/>
                      </a:cubicBezTo>
                      <a:cubicBezTo>
                        <a:pt x="16" y="31"/>
                        <a:pt x="19" y="32"/>
                        <a:pt x="21" y="3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507"/>
                <p:cNvSpPr>
                  <a:spLocks/>
                </p:cNvSpPr>
                <p:nvPr/>
              </p:nvSpPr>
              <p:spPr bwMode="auto">
                <a:xfrm>
                  <a:off x="3764" y="847"/>
                  <a:ext cx="43" cy="38"/>
                </a:xfrm>
                <a:custGeom>
                  <a:avLst/>
                  <a:gdLst>
                    <a:gd name="T0" fmla="*/ 18 w 18"/>
                    <a:gd name="T1" fmla="*/ 12 h 16"/>
                    <a:gd name="T2" fmla="*/ 17 w 18"/>
                    <a:gd name="T3" fmla="*/ 13 h 16"/>
                    <a:gd name="T4" fmla="*/ 17 w 18"/>
                    <a:gd name="T5" fmla="*/ 12 h 16"/>
                    <a:gd name="T6" fmla="*/ 11 w 18"/>
                    <a:gd name="T7" fmla="*/ 14 h 16"/>
                    <a:gd name="T8" fmla="*/ 4 w 18"/>
                    <a:gd name="T9" fmla="*/ 16 h 16"/>
                    <a:gd name="T10" fmla="*/ 4 w 18"/>
                    <a:gd name="T11" fmla="*/ 14 h 16"/>
                    <a:gd name="T12" fmla="*/ 0 w 18"/>
                    <a:gd name="T13" fmla="*/ 2 h 16"/>
                    <a:gd name="T14" fmla="*/ 1 w 18"/>
                    <a:gd name="T15" fmla="*/ 3 h 16"/>
                    <a:gd name="T16" fmla="*/ 14 w 18"/>
                    <a:gd name="T17" fmla="*/ 0 h 16"/>
                    <a:gd name="T18" fmla="*/ 18 w 18"/>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6">
                      <a:moveTo>
                        <a:pt x="18" y="12"/>
                      </a:moveTo>
                      <a:cubicBezTo>
                        <a:pt x="17" y="13"/>
                        <a:pt x="17" y="13"/>
                        <a:pt x="17" y="13"/>
                      </a:cubicBezTo>
                      <a:cubicBezTo>
                        <a:pt x="17" y="12"/>
                        <a:pt x="17" y="12"/>
                        <a:pt x="17" y="12"/>
                      </a:cubicBezTo>
                      <a:cubicBezTo>
                        <a:pt x="15" y="12"/>
                        <a:pt x="13" y="13"/>
                        <a:pt x="11" y="14"/>
                      </a:cubicBezTo>
                      <a:cubicBezTo>
                        <a:pt x="9" y="15"/>
                        <a:pt x="7" y="16"/>
                        <a:pt x="4" y="16"/>
                      </a:cubicBezTo>
                      <a:cubicBezTo>
                        <a:pt x="4" y="16"/>
                        <a:pt x="4" y="15"/>
                        <a:pt x="4" y="14"/>
                      </a:cubicBezTo>
                      <a:cubicBezTo>
                        <a:pt x="2" y="11"/>
                        <a:pt x="1" y="6"/>
                        <a:pt x="0" y="2"/>
                      </a:cubicBezTo>
                      <a:cubicBezTo>
                        <a:pt x="0" y="3"/>
                        <a:pt x="0" y="3"/>
                        <a:pt x="1" y="3"/>
                      </a:cubicBezTo>
                      <a:cubicBezTo>
                        <a:pt x="5" y="2"/>
                        <a:pt x="10" y="1"/>
                        <a:pt x="14" y="0"/>
                      </a:cubicBezTo>
                      <a:cubicBezTo>
                        <a:pt x="16" y="4"/>
                        <a:pt x="17" y="8"/>
                        <a:pt x="18"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508"/>
                <p:cNvSpPr>
                  <a:spLocks/>
                </p:cNvSpPr>
                <p:nvPr/>
              </p:nvSpPr>
              <p:spPr bwMode="auto">
                <a:xfrm>
                  <a:off x="3480" y="1933"/>
                  <a:ext cx="102" cy="87"/>
                </a:xfrm>
                <a:custGeom>
                  <a:avLst/>
                  <a:gdLst>
                    <a:gd name="T0" fmla="*/ 27 w 43"/>
                    <a:gd name="T1" fmla="*/ 0 h 37"/>
                    <a:gd name="T2" fmla="*/ 43 w 43"/>
                    <a:gd name="T3" fmla="*/ 26 h 37"/>
                    <a:gd name="T4" fmla="*/ 16 w 43"/>
                    <a:gd name="T5" fmla="*/ 33 h 37"/>
                    <a:gd name="T6" fmla="*/ 1 w 43"/>
                    <a:gd name="T7" fmla="*/ 9 h 37"/>
                    <a:gd name="T8" fmla="*/ 27 w 43"/>
                    <a:gd name="T9" fmla="*/ 0 h 37"/>
                  </a:gdLst>
                  <a:ahLst/>
                  <a:cxnLst>
                    <a:cxn ang="0">
                      <a:pos x="T0" y="T1"/>
                    </a:cxn>
                    <a:cxn ang="0">
                      <a:pos x="T2" y="T3"/>
                    </a:cxn>
                    <a:cxn ang="0">
                      <a:pos x="T4" y="T5"/>
                    </a:cxn>
                    <a:cxn ang="0">
                      <a:pos x="T6" y="T7"/>
                    </a:cxn>
                    <a:cxn ang="0">
                      <a:pos x="T8" y="T9"/>
                    </a:cxn>
                  </a:cxnLst>
                  <a:rect l="0" t="0" r="r" b="b"/>
                  <a:pathLst>
                    <a:path w="43" h="37">
                      <a:moveTo>
                        <a:pt x="27" y="0"/>
                      </a:moveTo>
                      <a:cubicBezTo>
                        <a:pt x="27" y="12"/>
                        <a:pt x="31" y="22"/>
                        <a:pt x="43" y="26"/>
                      </a:cubicBezTo>
                      <a:cubicBezTo>
                        <a:pt x="37" y="34"/>
                        <a:pt x="26" y="37"/>
                        <a:pt x="16" y="33"/>
                      </a:cubicBezTo>
                      <a:cubicBezTo>
                        <a:pt x="6" y="30"/>
                        <a:pt x="0" y="19"/>
                        <a:pt x="1" y="9"/>
                      </a:cubicBezTo>
                      <a:cubicBezTo>
                        <a:pt x="11" y="11"/>
                        <a:pt x="21" y="7"/>
                        <a:pt x="2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509"/>
                <p:cNvSpPr>
                  <a:spLocks/>
                </p:cNvSpPr>
                <p:nvPr/>
              </p:nvSpPr>
              <p:spPr bwMode="auto">
                <a:xfrm>
                  <a:off x="3850" y="577"/>
                  <a:ext cx="18" cy="33"/>
                </a:xfrm>
                <a:custGeom>
                  <a:avLst/>
                  <a:gdLst>
                    <a:gd name="T0" fmla="*/ 5 w 8"/>
                    <a:gd name="T1" fmla="*/ 3 h 14"/>
                    <a:gd name="T2" fmla="*/ 8 w 8"/>
                    <a:gd name="T3" fmla="*/ 14 h 14"/>
                    <a:gd name="T4" fmla="*/ 0 w 8"/>
                    <a:gd name="T5" fmla="*/ 13 h 14"/>
                    <a:gd name="T6" fmla="*/ 0 w 8"/>
                    <a:gd name="T7" fmla="*/ 13 h 14"/>
                    <a:gd name="T8" fmla="*/ 1 w 8"/>
                    <a:gd name="T9" fmla="*/ 6 h 14"/>
                    <a:gd name="T10" fmla="*/ 5 w 8"/>
                    <a:gd name="T11" fmla="*/ 3 h 14"/>
                  </a:gdLst>
                  <a:ahLst/>
                  <a:cxnLst>
                    <a:cxn ang="0">
                      <a:pos x="T0" y="T1"/>
                    </a:cxn>
                    <a:cxn ang="0">
                      <a:pos x="T2" y="T3"/>
                    </a:cxn>
                    <a:cxn ang="0">
                      <a:pos x="T4" y="T5"/>
                    </a:cxn>
                    <a:cxn ang="0">
                      <a:pos x="T6" y="T7"/>
                    </a:cxn>
                    <a:cxn ang="0">
                      <a:pos x="T8" y="T9"/>
                    </a:cxn>
                    <a:cxn ang="0">
                      <a:pos x="T10" y="T11"/>
                    </a:cxn>
                  </a:cxnLst>
                  <a:rect l="0" t="0" r="r" b="b"/>
                  <a:pathLst>
                    <a:path w="8" h="14">
                      <a:moveTo>
                        <a:pt x="5" y="3"/>
                      </a:moveTo>
                      <a:cubicBezTo>
                        <a:pt x="8" y="6"/>
                        <a:pt x="6" y="11"/>
                        <a:pt x="8" y="14"/>
                      </a:cubicBezTo>
                      <a:cubicBezTo>
                        <a:pt x="5" y="14"/>
                        <a:pt x="3" y="14"/>
                        <a:pt x="0" y="13"/>
                      </a:cubicBezTo>
                      <a:cubicBezTo>
                        <a:pt x="0" y="13"/>
                        <a:pt x="0" y="13"/>
                        <a:pt x="0" y="13"/>
                      </a:cubicBezTo>
                      <a:cubicBezTo>
                        <a:pt x="0" y="10"/>
                        <a:pt x="0" y="8"/>
                        <a:pt x="1" y="6"/>
                      </a:cubicBezTo>
                      <a:cubicBezTo>
                        <a:pt x="1" y="4"/>
                        <a:pt x="3" y="0"/>
                        <a:pt x="5"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510"/>
                <p:cNvSpPr>
                  <a:spLocks/>
                </p:cNvSpPr>
                <p:nvPr/>
              </p:nvSpPr>
              <p:spPr bwMode="auto">
                <a:xfrm>
                  <a:off x="3700" y="1088"/>
                  <a:ext cx="48" cy="40"/>
                </a:xfrm>
                <a:custGeom>
                  <a:avLst/>
                  <a:gdLst>
                    <a:gd name="T0" fmla="*/ 20 w 20"/>
                    <a:gd name="T1" fmla="*/ 7 h 17"/>
                    <a:gd name="T2" fmla="*/ 20 w 20"/>
                    <a:gd name="T3" fmla="*/ 8 h 17"/>
                    <a:gd name="T4" fmla="*/ 5 w 20"/>
                    <a:gd name="T5" fmla="*/ 17 h 17"/>
                    <a:gd name="T6" fmla="*/ 6 w 20"/>
                    <a:gd name="T7" fmla="*/ 2 h 17"/>
                    <a:gd name="T8" fmla="*/ 20 w 20"/>
                    <a:gd name="T9" fmla="*/ 7 h 17"/>
                    <a:gd name="T10" fmla="*/ 20 w 20"/>
                    <a:gd name="T11" fmla="*/ 7 h 17"/>
                    <a:gd name="T12" fmla="*/ 20 w 20"/>
                    <a:gd name="T13" fmla="*/ 7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20" y="7"/>
                      </a:moveTo>
                      <a:cubicBezTo>
                        <a:pt x="20" y="7"/>
                        <a:pt x="20" y="7"/>
                        <a:pt x="20" y="8"/>
                      </a:cubicBezTo>
                      <a:cubicBezTo>
                        <a:pt x="15" y="10"/>
                        <a:pt x="10" y="13"/>
                        <a:pt x="5" y="17"/>
                      </a:cubicBezTo>
                      <a:cubicBezTo>
                        <a:pt x="2" y="13"/>
                        <a:pt x="0" y="5"/>
                        <a:pt x="6" y="2"/>
                      </a:cubicBezTo>
                      <a:cubicBezTo>
                        <a:pt x="11" y="0"/>
                        <a:pt x="17" y="3"/>
                        <a:pt x="20" y="7"/>
                      </a:cubicBezTo>
                      <a:cubicBezTo>
                        <a:pt x="20" y="7"/>
                        <a:pt x="20" y="7"/>
                        <a:pt x="20" y="7"/>
                      </a:cubicBezTo>
                      <a:cubicBezTo>
                        <a:pt x="20" y="7"/>
                        <a:pt x="20" y="7"/>
                        <a:pt x="20" y="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511"/>
                <p:cNvSpPr>
                  <a:spLocks/>
                </p:cNvSpPr>
                <p:nvPr/>
              </p:nvSpPr>
              <p:spPr bwMode="auto">
                <a:xfrm>
                  <a:off x="3435" y="2042"/>
                  <a:ext cx="95" cy="80"/>
                </a:xfrm>
                <a:custGeom>
                  <a:avLst/>
                  <a:gdLst>
                    <a:gd name="T0" fmla="*/ 40 w 40"/>
                    <a:gd name="T1" fmla="*/ 22 h 34"/>
                    <a:gd name="T2" fmla="*/ 26 w 40"/>
                    <a:gd name="T3" fmla="*/ 32 h 34"/>
                    <a:gd name="T4" fmla="*/ 17 w 40"/>
                    <a:gd name="T5" fmla="*/ 34 h 34"/>
                    <a:gd name="T6" fmla="*/ 14 w 40"/>
                    <a:gd name="T7" fmla="*/ 34 h 34"/>
                    <a:gd name="T8" fmla="*/ 9 w 40"/>
                    <a:gd name="T9" fmla="*/ 34 h 34"/>
                    <a:gd name="T10" fmla="*/ 0 w 40"/>
                    <a:gd name="T11" fmla="*/ 8 h 34"/>
                    <a:gd name="T12" fmla="*/ 14 w 40"/>
                    <a:gd name="T13" fmla="*/ 10 h 34"/>
                    <a:gd name="T14" fmla="*/ 28 w 40"/>
                    <a:gd name="T15" fmla="*/ 0 h 34"/>
                    <a:gd name="T16" fmla="*/ 40 w 40"/>
                    <a:gd name="T1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4">
                      <a:moveTo>
                        <a:pt x="40" y="22"/>
                      </a:moveTo>
                      <a:cubicBezTo>
                        <a:pt x="37" y="27"/>
                        <a:pt x="32" y="30"/>
                        <a:pt x="26" y="32"/>
                      </a:cubicBezTo>
                      <a:cubicBezTo>
                        <a:pt x="23" y="33"/>
                        <a:pt x="20" y="34"/>
                        <a:pt x="17" y="34"/>
                      </a:cubicBezTo>
                      <a:cubicBezTo>
                        <a:pt x="16" y="34"/>
                        <a:pt x="15" y="34"/>
                        <a:pt x="14" y="34"/>
                      </a:cubicBezTo>
                      <a:cubicBezTo>
                        <a:pt x="14" y="34"/>
                        <a:pt x="11" y="34"/>
                        <a:pt x="9" y="34"/>
                      </a:cubicBezTo>
                      <a:cubicBezTo>
                        <a:pt x="6" y="25"/>
                        <a:pt x="3" y="17"/>
                        <a:pt x="0" y="8"/>
                      </a:cubicBezTo>
                      <a:cubicBezTo>
                        <a:pt x="4" y="11"/>
                        <a:pt x="9" y="11"/>
                        <a:pt x="14" y="10"/>
                      </a:cubicBezTo>
                      <a:cubicBezTo>
                        <a:pt x="19" y="8"/>
                        <a:pt x="24" y="4"/>
                        <a:pt x="28" y="0"/>
                      </a:cubicBezTo>
                      <a:cubicBezTo>
                        <a:pt x="28" y="9"/>
                        <a:pt x="33" y="17"/>
                        <a:pt x="40"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512"/>
                <p:cNvSpPr>
                  <a:spLocks/>
                </p:cNvSpPr>
                <p:nvPr/>
              </p:nvSpPr>
              <p:spPr bwMode="auto">
                <a:xfrm>
                  <a:off x="3700" y="1131"/>
                  <a:ext cx="45" cy="42"/>
                </a:xfrm>
                <a:custGeom>
                  <a:avLst/>
                  <a:gdLst>
                    <a:gd name="T0" fmla="*/ 19 w 19"/>
                    <a:gd name="T1" fmla="*/ 11 h 18"/>
                    <a:gd name="T2" fmla="*/ 12 w 19"/>
                    <a:gd name="T3" fmla="*/ 18 h 18"/>
                    <a:gd name="T4" fmla="*/ 6 w 19"/>
                    <a:gd name="T5" fmla="*/ 14 h 18"/>
                    <a:gd name="T6" fmla="*/ 0 w 19"/>
                    <a:gd name="T7" fmla="*/ 11 h 18"/>
                    <a:gd name="T8" fmla="*/ 11 w 19"/>
                    <a:gd name="T9" fmla="*/ 0 h 18"/>
                    <a:gd name="T10" fmla="*/ 15 w 19"/>
                    <a:gd name="T11" fmla="*/ 5 h 18"/>
                    <a:gd name="T12" fmla="*/ 19 w 19"/>
                    <a:gd name="T13" fmla="*/ 11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19" y="11"/>
                      </a:moveTo>
                      <a:cubicBezTo>
                        <a:pt x="16" y="13"/>
                        <a:pt x="14" y="15"/>
                        <a:pt x="12" y="18"/>
                      </a:cubicBezTo>
                      <a:cubicBezTo>
                        <a:pt x="10" y="16"/>
                        <a:pt x="8" y="15"/>
                        <a:pt x="6" y="14"/>
                      </a:cubicBezTo>
                      <a:cubicBezTo>
                        <a:pt x="4" y="13"/>
                        <a:pt x="2" y="12"/>
                        <a:pt x="0" y="11"/>
                      </a:cubicBezTo>
                      <a:cubicBezTo>
                        <a:pt x="3" y="7"/>
                        <a:pt x="7" y="3"/>
                        <a:pt x="11" y="0"/>
                      </a:cubicBezTo>
                      <a:cubicBezTo>
                        <a:pt x="12" y="2"/>
                        <a:pt x="13" y="4"/>
                        <a:pt x="15" y="5"/>
                      </a:cubicBezTo>
                      <a:cubicBezTo>
                        <a:pt x="16" y="7"/>
                        <a:pt x="17" y="9"/>
                        <a:pt x="19"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513"/>
                <p:cNvSpPr>
                  <a:spLocks/>
                </p:cNvSpPr>
                <p:nvPr/>
              </p:nvSpPr>
              <p:spPr bwMode="auto">
                <a:xfrm>
                  <a:off x="3549" y="1902"/>
                  <a:ext cx="9" cy="7"/>
                </a:xfrm>
                <a:custGeom>
                  <a:avLst/>
                  <a:gdLst>
                    <a:gd name="T0" fmla="*/ 4 w 4"/>
                    <a:gd name="T1" fmla="*/ 3 h 3"/>
                    <a:gd name="T2" fmla="*/ 0 w 4"/>
                    <a:gd name="T3" fmla="*/ 1 h 3"/>
                    <a:gd name="T4" fmla="*/ 4 w 4"/>
                    <a:gd name="T5" fmla="*/ 3 h 3"/>
                  </a:gdLst>
                  <a:ahLst/>
                  <a:cxnLst>
                    <a:cxn ang="0">
                      <a:pos x="T0" y="T1"/>
                    </a:cxn>
                    <a:cxn ang="0">
                      <a:pos x="T2" y="T3"/>
                    </a:cxn>
                    <a:cxn ang="0">
                      <a:pos x="T4" y="T5"/>
                    </a:cxn>
                  </a:cxnLst>
                  <a:rect l="0" t="0" r="r" b="b"/>
                  <a:pathLst>
                    <a:path w="4" h="3">
                      <a:moveTo>
                        <a:pt x="4" y="3"/>
                      </a:moveTo>
                      <a:cubicBezTo>
                        <a:pt x="3" y="2"/>
                        <a:pt x="2" y="2"/>
                        <a:pt x="0" y="1"/>
                      </a:cubicBezTo>
                      <a:cubicBezTo>
                        <a:pt x="1" y="0"/>
                        <a:pt x="4" y="1"/>
                        <a:pt x="4"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514"/>
                <p:cNvSpPr>
                  <a:spLocks noEditPoints="1"/>
                </p:cNvSpPr>
                <p:nvPr/>
              </p:nvSpPr>
              <p:spPr bwMode="auto">
                <a:xfrm>
                  <a:off x="3466" y="1322"/>
                  <a:ext cx="225" cy="239"/>
                </a:xfrm>
                <a:custGeom>
                  <a:avLst/>
                  <a:gdLst>
                    <a:gd name="T0" fmla="*/ 90 w 95"/>
                    <a:gd name="T1" fmla="*/ 18 h 101"/>
                    <a:gd name="T2" fmla="*/ 95 w 95"/>
                    <a:gd name="T3" fmla="*/ 18 h 101"/>
                    <a:gd name="T4" fmla="*/ 52 w 95"/>
                    <a:gd name="T5" fmla="*/ 70 h 101"/>
                    <a:gd name="T6" fmla="*/ 27 w 95"/>
                    <a:gd name="T7" fmla="*/ 93 h 101"/>
                    <a:gd name="T8" fmla="*/ 10 w 95"/>
                    <a:gd name="T9" fmla="*/ 101 h 101"/>
                    <a:gd name="T10" fmla="*/ 1 w 95"/>
                    <a:gd name="T11" fmla="*/ 87 h 101"/>
                    <a:gd name="T12" fmla="*/ 17 w 95"/>
                    <a:gd name="T13" fmla="*/ 59 h 101"/>
                    <a:gd name="T14" fmla="*/ 38 w 95"/>
                    <a:gd name="T15" fmla="*/ 37 h 101"/>
                    <a:gd name="T16" fmla="*/ 64 w 95"/>
                    <a:gd name="T17" fmla="*/ 17 h 101"/>
                    <a:gd name="T18" fmla="*/ 77 w 95"/>
                    <a:gd name="T19" fmla="*/ 8 h 101"/>
                    <a:gd name="T20" fmla="*/ 86 w 95"/>
                    <a:gd name="T21" fmla="*/ 1 h 101"/>
                    <a:gd name="T22" fmla="*/ 88 w 95"/>
                    <a:gd name="T23" fmla="*/ 0 h 101"/>
                    <a:gd name="T24" fmla="*/ 85 w 95"/>
                    <a:gd name="T25" fmla="*/ 11 h 101"/>
                    <a:gd name="T26" fmla="*/ 90 w 95"/>
                    <a:gd name="T27" fmla="*/ 18 h 101"/>
                    <a:gd name="T28" fmla="*/ 74 w 95"/>
                    <a:gd name="T29" fmla="*/ 31 h 101"/>
                    <a:gd name="T30" fmla="*/ 74 w 95"/>
                    <a:gd name="T31" fmla="*/ 23 h 101"/>
                    <a:gd name="T32" fmla="*/ 69 w 95"/>
                    <a:gd name="T33" fmla="*/ 22 h 101"/>
                    <a:gd name="T34" fmla="*/ 67 w 95"/>
                    <a:gd name="T35" fmla="*/ 24 h 101"/>
                    <a:gd name="T36" fmla="*/ 66 w 95"/>
                    <a:gd name="T37" fmla="*/ 28 h 101"/>
                    <a:gd name="T38" fmla="*/ 66 w 95"/>
                    <a:gd name="T39" fmla="*/ 30 h 101"/>
                    <a:gd name="T40" fmla="*/ 74 w 95"/>
                    <a:gd name="T41" fmla="*/ 31 h 101"/>
                    <a:gd name="T42" fmla="*/ 44 w 95"/>
                    <a:gd name="T43" fmla="*/ 60 h 101"/>
                    <a:gd name="T44" fmla="*/ 44 w 95"/>
                    <a:gd name="T45" fmla="*/ 58 h 101"/>
                    <a:gd name="T46" fmla="*/ 42 w 95"/>
                    <a:gd name="T47" fmla="*/ 56 h 101"/>
                    <a:gd name="T48" fmla="*/ 35 w 95"/>
                    <a:gd name="T49" fmla="*/ 57 h 101"/>
                    <a:gd name="T50" fmla="*/ 35 w 95"/>
                    <a:gd name="T51" fmla="*/ 62 h 101"/>
                    <a:gd name="T52" fmla="*/ 42 w 95"/>
                    <a:gd name="T53" fmla="*/ 63 h 101"/>
                    <a:gd name="T54" fmla="*/ 44 w 95"/>
                    <a:gd name="T55" fmla="*/ 60 h 101"/>
                    <a:gd name="T56" fmla="*/ 17 w 95"/>
                    <a:gd name="T57" fmla="*/ 85 h 101"/>
                    <a:gd name="T58" fmla="*/ 17 w 95"/>
                    <a:gd name="T59" fmla="*/ 79 h 101"/>
                    <a:gd name="T60" fmla="*/ 11 w 95"/>
                    <a:gd name="T61" fmla="*/ 81 h 101"/>
                    <a:gd name="T62" fmla="*/ 15 w 95"/>
                    <a:gd name="T63" fmla="*/ 85 h 101"/>
                    <a:gd name="T64" fmla="*/ 17 w 95"/>
                    <a:gd name="T65" fmla="*/ 8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101">
                      <a:moveTo>
                        <a:pt x="90" y="18"/>
                      </a:moveTo>
                      <a:cubicBezTo>
                        <a:pt x="92" y="19"/>
                        <a:pt x="94" y="19"/>
                        <a:pt x="95" y="18"/>
                      </a:cubicBezTo>
                      <a:cubicBezTo>
                        <a:pt x="82" y="36"/>
                        <a:pt x="68" y="54"/>
                        <a:pt x="52" y="70"/>
                      </a:cubicBezTo>
                      <a:cubicBezTo>
                        <a:pt x="44" y="78"/>
                        <a:pt x="36" y="86"/>
                        <a:pt x="27" y="93"/>
                      </a:cubicBezTo>
                      <a:cubicBezTo>
                        <a:pt x="22" y="97"/>
                        <a:pt x="17" y="101"/>
                        <a:pt x="10" y="101"/>
                      </a:cubicBezTo>
                      <a:cubicBezTo>
                        <a:pt x="2" y="100"/>
                        <a:pt x="0" y="93"/>
                        <a:pt x="1" y="87"/>
                      </a:cubicBezTo>
                      <a:cubicBezTo>
                        <a:pt x="4" y="77"/>
                        <a:pt x="11" y="67"/>
                        <a:pt x="17" y="59"/>
                      </a:cubicBezTo>
                      <a:cubicBezTo>
                        <a:pt x="23" y="51"/>
                        <a:pt x="30" y="44"/>
                        <a:pt x="38" y="37"/>
                      </a:cubicBezTo>
                      <a:cubicBezTo>
                        <a:pt x="46" y="30"/>
                        <a:pt x="55" y="23"/>
                        <a:pt x="64" y="17"/>
                      </a:cubicBezTo>
                      <a:cubicBezTo>
                        <a:pt x="68" y="14"/>
                        <a:pt x="73" y="11"/>
                        <a:pt x="77" y="8"/>
                      </a:cubicBezTo>
                      <a:cubicBezTo>
                        <a:pt x="80" y="6"/>
                        <a:pt x="83" y="4"/>
                        <a:pt x="86" y="1"/>
                      </a:cubicBezTo>
                      <a:cubicBezTo>
                        <a:pt x="86" y="1"/>
                        <a:pt x="87" y="1"/>
                        <a:pt x="88" y="0"/>
                      </a:cubicBezTo>
                      <a:cubicBezTo>
                        <a:pt x="86" y="3"/>
                        <a:pt x="84" y="7"/>
                        <a:pt x="85" y="11"/>
                      </a:cubicBezTo>
                      <a:cubicBezTo>
                        <a:pt x="86" y="14"/>
                        <a:pt x="87" y="17"/>
                        <a:pt x="90" y="18"/>
                      </a:cubicBezTo>
                      <a:close/>
                      <a:moveTo>
                        <a:pt x="74" y="31"/>
                      </a:moveTo>
                      <a:cubicBezTo>
                        <a:pt x="76" y="29"/>
                        <a:pt x="76" y="25"/>
                        <a:pt x="74" y="23"/>
                      </a:cubicBezTo>
                      <a:cubicBezTo>
                        <a:pt x="72" y="22"/>
                        <a:pt x="71" y="22"/>
                        <a:pt x="69" y="22"/>
                      </a:cubicBezTo>
                      <a:cubicBezTo>
                        <a:pt x="68" y="22"/>
                        <a:pt x="68" y="23"/>
                        <a:pt x="67" y="24"/>
                      </a:cubicBezTo>
                      <a:cubicBezTo>
                        <a:pt x="67" y="25"/>
                        <a:pt x="66" y="27"/>
                        <a:pt x="66" y="28"/>
                      </a:cubicBezTo>
                      <a:cubicBezTo>
                        <a:pt x="66" y="29"/>
                        <a:pt x="66" y="30"/>
                        <a:pt x="66" y="30"/>
                      </a:cubicBezTo>
                      <a:cubicBezTo>
                        <a:pt x="68" y="32"/>
                        <a:pt x="72" y="33"/>
                        <a:pt x="74" y="31"/>
                      </a:cubicBezTo>
                      <a:close/>
                      <a:moveTo>
                        <a:pt x="44" y="60"/>
                      </a:moveTo>
                      <a:cubicBezTo>
                        <a:pt x="44" y="59"/>
                        <a:pt x="44" y="59"/>
                        <a:pt x="44" y="58"/>
                      </a:cubicBezTo>
                      <a:cubicBezTo>
                        <a:pt x="44" y="57"/>
                        <a:pt x="43" y="56"/>
                        <a:pt x="42" y="56"/>
                      </a:cubicBezTo>
                      <a:cubicBezTo>
                        <a:pt x="40" y="55"/>
                        <a:pt x="37" y="55"/>
                        <a:pt x="35" y="57"/>
                      </a:cubicBezTo>
                      <a:cubicBezTo>
                        <a:pt x="34" y="58"/>
                        <a:pt x="34" y="61"/>
                        <a:pt x="35" y="62"/>
                      </a:cubicBezTo>
                      <a:cubicBezTo>
                        <a:pt x="36" y="64"/>
                        <a:pt x="40" y="65"/>
                        <a:pt x="42" y="63"/>
                      </a:cubicBezTo>
                      <a:cubicBezTo>
                        <a:pt x="43" y="62"/>
                        <a:pt x="43" y="61"/>
                        <a:pt x="44" y="60"/>
                      </a:cubicBezTo>
                      <a:close/>
                      <a:moveTo>
                        <a:pt x="17" y="85"/>
                      </a:moveTo>
                      <a:cubicBezTo>
                        <a:pt x="19" y="83"/>
                        <a:pt x="19" y="80"/>
                        <a:pt x="17" y="79"/>
                      </a:cubicBezTo>
                      <a:cubicBezTo>
                        <a:pt x="15" y="77"/>
                        <a:pt x="12" y="78"/>
                        <a:pt x="11" y="81"/>
                      </a:cubicBezTo>
                      <a:cubicBezTo>
                        <a:pt x="10" y="83"/>
                        <a:pt x="13" y="86"/>
                        <a:pt x="15" y="85"/>
                      </a:cubicBezTo>
                      <a:cubicBezTo>
                        <a:pt x="16" y="85"/>
                        <a:pt x="16" y="85"/>
                        <a:pt x="17" y="85"/>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515"/>
                <p:cNvSpPr>
                  <a:spLocks/>
                </p:cNvSpPr>
                <p:nvPr/>
              </p:nvSpPr>
              <p:spPr bwMode="auto">
                <a:xfrm>
                  <a:off x="3672" y="1254"/>
                  <a:ext cx="38" cy="40"/>
                </a:xfrm>
                <a:custGeom>
                  <a:avLst/>
                  <a:gdLst>
                    <a:gd name="T0" fmla="*/ 14 w 16"/>
                    <a:gd name="T1" fmla="*/ 0 h 17"/>
                    <a:gd name="T2" fmla="*/ 16 w 16"/>
                    <a:gd name="T3" fmla="*/ 10 h 17"/>
                    <a:gd name="T4" fmla="*/ 11 w 16"/>
                    <a:gd name="T5" fmla="*/ 13 h 17"/>
                    <a:gd name="T6" fmla="*/ 4 w 16"/>
                    <a:gd name="T7" fmla="*/ 17 h 17"/>
                    <a:gd name="T8" fmla="*/ 0 w 16"/>
                    <a:gd name="T9" fmla="*/ 1 h 17"/>
                    <a:gd name="T10" fmla="*/ 3 w 16"/>
                    <a:gd name="T11" fmla="*/ 1 h 17"/>
                    <a:gd name="T12" fmla="*/ 7 w 16"/>
                    <a:gd name="T13" fmla="*/ 1 h 17"/>
                    <a:gd name="T14" fmla="*/ 14 w 16"/>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0"/>
                      </a:moveTo>
                      <a:cubicBezTo>
                        <a:pt x="14" y="4"/>
                        <a:pt x="15" y="7"/>
                        <a:pt x="16" y="10"/>
                      </a:cubicBezTo>
                      <a:cubicBezTo>
                        <a:pt x="14" y="11"/>
                        <a:pt x="13" y="12"/>
                        <a:pt x="11" y="13"/>
                      </a:cubicBezTo>
                      <a:cubicBezTo>
                        <a:pt x="9" y="14"/>
                        <a:pt x="6" y="16"/>
                        <a:pt x="4" y="17"/>
                      </a:cubicBezTo>
                      <a:cubicBezTo>
                        <a:pt x="2" y="12"/>
                        <a:pt x="1" y="7"/>
                        <a:pt x="0" y="1"/>
                      </a:cubicBezTo>
                      <a:cubicBezTo>
                        <a:pt x="1" y="1"/>
                        <a:pt x="3" y="1"/>
                        <a:pt x="3" y="1"/>
                      </a:cubicBezTo>
                      <a:cubicBezTo>
                        <a:pt x="4" y="1"/>
                        <a:pt x="6" y="1"/>
                        <a:pt x="7" y="1"/>
                      </a:cubicBezTo>
                      <a:cubicBezTo>
                        <a:pt x="9" y="0"/>
                        <a:pt x="12" y="1"/>
                        <a:pt x="1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516"/>
                <p:cNvSpPr>
                  <a:spLocks/>
                </p:cNvSpPr>
                <p:nvPr/>
              </p:nvSpPr>
              <p:spPr bwMode="auto">
                <a:xfrm>
                  <a:off x="3684" y="1162"/>
                  <a:ext cx="40" cy="30"/>
                </a:xfrm>
                <a:custGeom>
                  <a:avLst/>
                  <a:gdLst>
                    <a:gd name="T0" fmla="*/ 17 w 17"/>
                    <a:gd name="T1" fmla="*/ 7 h 13"/>
                    <a:gd name="T2" fmla="*/ 14 w 17"/>
                    <a:gd name="T3" fmla="*/ 13 h 13"/>
                    <a:gd name="T4" fmla="*/ 7 w 17"/>
                    <a:gd name="T5" fmla="*/ 11 h 13"/>
                    <a:gd name="T6" fmla="*/ 3 w 17"/>
                    <a:gd name="T7" fmla="*/ 10 h 13"/>
                    <a:gd name="T8" fmla="*/ 0 w 17"/>
                    <a:gd name="T9" fmla="*/ 9 h 13"/>
                    <a:gd name="T10" fmla="*/ 6 w 17"/>
                    <a:gd name="T11" fmla="*/ 0 h 13"/>
                    <a:gd name="T12" fmla="*/ 11 w 17"/>
                    <a:gd name="T13" fmla="*/ 3 h 13"/>
                    <a:gd name="T14" fmla="*/ 17 w 17"/>
                    <a:gd name="T15" fmla="*/ 7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3">
                      <a:moveTo>
                        <a:pt x="17" y="7"/>
                      </a:moveTo>
                      <a:cubicBezTo>
                        <a:pt x="16" y="9"/>
                        <a:pt x="15" y="11"/>
                        <a:pt x="14" y="13"/>
                      </a:cubicBezTo>
                      <a:cubicBezTo>
                        <a:pt x="12" y="12"/>
                        <a:pt x="9" y="11"/>
                        <a:pt x="7" y="11"/>
                      </a:cubicBezTo>
                      <a:cubicBezTo>
                        <a:pt x="3" y="10"/>
                        <a:pt x="3" y="10"/>
                        <a:pt x="3" y="10"/>
                      </a:cubicBezTo>
                      <a:cubicBezTo>
                        <a:pt x="2" y="10"/>
                        <a:pt x="1" y="9"/>
                        <a:pt x="0" y="9"/>
                      </a:cubicBezTo>
                      <a:cubicBezTo>
                        <a:pt x="2" y="6"/>
                        <a:pt x="4" y="3"/>
                        <a:pt x="6" y="0"/>
                      </a:cubicBezTo>
                      <a:cubicBezTo>
                        <a:pt x="8" y="1"/>
                        <a:pt x="10" y="2"/>
                        <a:pt x="11" y="3"/>
                      </a:cubicBezTo>
                      <a:cubicBezTo>
                        <a:pt x="13" y="5"/>
                        <a:pt x="15" y="6"/>
                        <a:pt x="17"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517"/>
                <p:cNvSpPr>
                  <a:spLocks/>
                </p:cNvSpPr>
                <p:nvPr/>
              </p:nvSpPr>
              <p:spPr bwMode="auto">
                <a:xfrm>
                  <a:off x="3603" y="1566"/>
                  <a:ext cx="33" cy="40"/>
                </a:xfrm>
                <a:custGeom>
                  <a:avLst/>
                  <a:gdLst>
                    <a:gd name="T0" fmla="*/ 11 w 14"/>
                    <a:gd name="T1" fmla="*/ 2 h 17"/>
                    <a:gd name="T2" fmla="*/ 14 w 14"/>
                    <a:gd name="T3" fmla="*/ 5 h 17"/>
                    <a:gd name="T4" fmla="*/ 6 w 14"/>
                    <a:gd name="T5" fmla="*/ 17 h 17"/>
                    <a:gd name="T6" fmla="*/ 3 w 14"/>
                    <a:gd name="T7" fmla="*/ 13 h 17"/>
                    <a:gd name="T8" fmla="*/ 0 w 14"/>
                    <a:gd name="T9" fmla="*/ 10 h 17"/>
                    <a:gd name="T10" fmla="*/ 0 w 14"/>
                    <a:gd name="T11" fmla="*/ 9 h 17"/>
                    <a:gd name="T12" fmla="*/ 9 w 14"/>
                    <a:gd name="T13" fmla="*/ 0 h 17"/>
                    <a:gd name="T14" fmla="*/ 11 w 14"/>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11" y="2"/>
                      </a:moveTo>
                      <a:cubicBezTo>
                        <a:pt x="12" y="3"/>
                        <a:pt x="13" y="4"/>
                        <a:pt x="14" y="5"/>
                      </a:cubicBezTo>
                      <a:cubicBezTo>
                        <a:pt x="12" y="9"/>
                        <a:pt x="9" y="13"/>
                        <a:pt x="6" y="17"/>
                      </a:cubicBezTo>
                      <a:cubicBezTo>
                        <a:pt x="5" y="16"/>
                        <a:pt x="4" y="14"/>
                        <a:pt x="3" y="13"/>
                      </a:cubicBezTo>
                      <a:cubicBezTo>
                        <a:pt x="2" y="12"/>
                        <a:pt x="1" y="11"/>
                        <a:pt x="0" y="10"/>
                      </a:cubicBezTo>
                      <a:cubicBezTo>
                        <a:pt x="0" y="10"/>
                        <a:pt x="0" y="10"/>
                        <a:pt x="0" y="9"/>
                      </a:cubicBezTo>
                      <a:cubicBezTo>
                        <a:pt x="3" y="6"/>
                        <a:pt x="6" y="3"/>
                        <a:pt x="9" y="0"/>
                      </a:cubicBezTo>
                      <a:cubicBezTo>
                        <a:pt x="10" y="0"/>
                        <a:pt x="10" y="1"/>
                        <a:pt x="11"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518"/>
                <p:cNvSpPr>
                  <a:spLocks/>
                </p:cNvSpPr>
                <p:nvPr/>
              </p:nvSpPr>
              <p:spPr bwMode="auto">
                <a:xfrm>
                  <a:off x="3674" y="1188"/>
                  <a:ext cx="40" cy="35"/>
                </a:xfrm>
                <a:custGeom>
                  <a:avLst/>
                  <a:gdLst>
                    <a:gd name="T0" fmla="*/ 17 w 17"/>
                    <a:gd name="T1" fmla="*/ 4 h 15"/>
                    <a:gd name="T2" fmla="*/ 16 w 17"/>
                    <a:gd name="T3" fmla="*/ 6 h 15"/>
                    <a:gd name="T4" fmla="*/ 13 w 17"/>
                    <a:gd name="T5" fmla="*/ 15 h 15"/>
                    <a:gd name="T6" fmla="*/ 0 w 17"/>
                    <a:gd name="T7" fmla="*/ 13 h 15"/>
                    <a:gd name="T8" fmla="*/ 3 w 17"/>
                    <a:gd name="T9" fmla="*/ 0 h 15"/>
                    <a:gd name="T10" fmla="*/ 7 w 17"/>
                    <a:gd name="T11" fmla="*/ 1 h 15"/>
                    <a:gd name="T12" fmla="*/ 17 w 17"/>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7" h="15">
                      <a:moveTo>
                        <a:pt x="17" y="4"/>
                      </a:moveTo>
                      <a:cubicBezTo>
                        <a:pt x="16" y="5"/>
                        <a:pt x="16" y="6"/>
                        <a:pt x="16" y="6"/>
                      </a:cubicBezTo>
                      <a:cubicBezTo>
                        <a:pt x="15" y="9"/>
                        <a:pt x="14" y="12"/>
                        <a:pt x="13" y="15"/>
                      </a:cubicBezTo>
                      <a:cubicBezTo>
                        <a:pt x="9" y="14"/>
                        <a:pt x="4" y="13"/>
                        <a:pt x="0" y="13"/>
                      </a:cubicBezTo>
                      <a:cubicBezTo>
                        <a:pt x="0" y="9"/>
                        <a:pt x="2" y="4"/>
                        <a:pt x="3" y="0"/>
                      </a:cubicBezTo>
                      <a:cubicBezTo>
                        <a:pt x="5" y="1"/>
                        <a:pt x="6" y="1"/>
                        <a:pt x="7" y="1"/>
                      </a:cubicBezTo>
                      <a:cubicBezTo>
                        <a:pt x="10" y="2"/>
                        <a:pt x="13" y="3"/>
                        <a:pt x="1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519"/>
                <p:cNvSpPr>
                  <a:spLocks/>
                </p:cNvSpPr>
                <p:nvPr/>
              </p:nvSpPr>
              <p:spPr bwMode="auto">
                <a:xfrm>
                  <a:off x="3672" y="1223"/>
                  <a:ext cx="33" cy="29"/>
                </a:xfrm>
                <a:custGeom>
                  <a:avLst/>
                  <a:gdLst>
                    <a:gd name="T0" fmla="*/ 14 w 14"/>
                    <a:gd name="T1" fmla="*/ 3 h 12"/>
                    <a:gd name="T2" fmla="*/ 14 w 14"/>
                    <a:gd name="T3" fmla="*/ 11 h 12"/>
                    <a:gd name="T4" fmla="*/ 6 w 14"/>
                    <a:gd name="T5" fmla="*/ 11 h 12"/>
                    <a:gd name="T6" fmla="*/ 0 w 14"/>
                    <a:gd name="T7" fmla="*/ 12 h 12"/>
                    <a:gd name="T8" fmla="*/ 0 w 14"/>
                    <a:gd name="T9" fmla="*/ 0 h 12"/>
                    <a:gd name="T10" fmla="*/ 14 w 14"/>
                    <a:gd name="T11" fmla="*/ 3 h 12"/>
                  </a:gdLst>
                  <a:ahLst/>
                  <a:cxnLst>
                    <a:cxn ang="0">
                      <a:pos x="T0" y="T1"/>
                    </a:cxn>
                    <a:cxn ang="0">
                      <a:pos x="T2" y="T3"/>
                    </a:cxn>
                    <a:cxn ang="0">
                      <a:pos x="T4" y="T5"/>
                    </a:cxn>
                    <a:cxn ang="0">
                      <a:pos x="T6" y="T7"/>
                    </a:cxn>
                    <a:cxn ang="0">
                      <a:pos x="T8" y="T9"/>
                    </a:cxn>
                    <a:cxn ang="0">
                      <a:pos x="T10" y="T11"/>
                    </a:cxn>
                  </a:cxnLst>
                  <a:rect l="0" t="0" r="r" b="b"/>
                  <a:pathLst>
                    <a:path w="14" h="12">
                      <a:moveTo>
                        <a:pt x="14" y="3"/>
                      </a:moveTo>
                      <a:cubicBezTo>
                        <a:pt x="14" y="5"/>
                        <a:pt x="14" y="8"/>
                        <a:pt x="14" y="11"/>
                      </a:cubicBezTo>
                      <a:cubicBezTo>
                        <a:pt x="11" y="10"/>
                        <a:pt x="9" y="11"/>
                        <a:pt x="6" y="11"/>
                      </a:cubicBezTo>
                      <a:cubicBezTo>
                        <a:pt x="4" y="11"/>
                        <a:pt x="2" y="11"/>
                        <a:pt x="0" y="12"/>
                      </a:cubicBezTo>
                      <a:cubicBezTo>
                        <a:pt x="0" y="8"/>
                        <a:pt x="0" y="4"/>
                        <a:pt x="0" y="0"/>
                      </a:cubicBezTo>
                      <a:cubicBezTo>
                        <a:pt x="5" y="1"/>
                        <a:pt x="9" y="2"/>
                        <a:pt x="14"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520"/>
                <p:cNvSpPr>
                  <a:spLocks/>
                </p:cNvSpPr>
                <p:nvPr/>
              </p:nvSpPr>
              <p:spPr bwMode="auto">
                <a:xfrm>
                  <a:off x="3437" y="1864"/>
                  <a:ext cx="112" cy="88"/>
                </a:xfrm>
                <a:custGeom>
                  <a:avLst/>
                  <a:gdLst>
                    <a:gd name="T0" fmla="*/ 47 w 47"/>
                    <a:gd name="T1" fmla="*/ 17 h 37"/>
                    <a:gd name="T2" fmla="*/ 47 w 47"/>
                    <a:gd name="T3" fmla="*/ 18 h 37"/>
                    <a:gd name="T4" fmla="*/ 16 w 47"/>
                    <a:gd name="T5" fmla="*/ 32 h 37"/>
                    <a:gd name="T6" fmla="*/ 4 w 47"/>
                    <a:gd name="T7" fmla="*/ 0 h 37"/>
                    <a:gd name="T8" fmla="*/ 4 w 47"/>
                    <a:gd name="T9" fmla="*/ 0 h 37"/>
                    <a:gd name="T10" fmla="*/ 8 w 47"/>
                    <a:gd name="T11" fmla="*/ 2 h 37"/>
                    <a:gd name="T12" fmla="*/ 47 w 47"/>
                    <a:gd name="T13" fmla="*/ 17 h 37"/>
                  </a:gdLst>
                  <a:ahLst/>
                  <a:cxnLst>
                    <a:cxn ang="0">
                      <a:pos x="T0" y="T1"/>
                    </a:cxn>
                    <a:cxn ang="0">
                      <a:pos x="T2" y="T3"/>
                    </a:cxn>
                    <a:cxn ang="0">
                      <a:pos x="T4" y="T5"/>
                    </a:cxn>
                    <a:cxn ang="0">
                      <a:pos x="T6" y="T7"/>
                    </a:cxn>
                    <a:cxn ang="0">
                      <a:pos x="T8" y="T9"/>
                    </a:cxn>
                    <a:cxn ang="0">
                      <a:pos x="T10" y="T11"/>
                    </a:cxn>
                    <a:cxn ang="0">
                      <a:pos x="T12" y="T13"/>
                    </a:cxn>
                  </a:cxnLst>
                  <a:rect l="0" t="0" r="r" b="b"/>
                  <a:pathLst>
                    <a:path w="47" h="37">
                      <a:moveTo>
                        <a:pt x="47" y="17"/>
                      </a:moveTo>
                      <a:cubicBezTo>
                        <a:pt x="47" y="18"/>
                        <a:pt x="47" y="18"/>
                        <a:pt x="47" y="18"/>
                      </a:cubicBezTo>
                      <a:cubicBezTo>
                        <a:pt x="42" y="30"/>
                        <a:pt x="28" y="37"/>
                        <a:pt x="16" y="32"/>
                      </a:cubicBezTo>
                      <a:cubicBezTo>
                        <a:pt x="5" y="27"/>
                        <a:pt x="0" y="12"/>
                        <a:pt x="4" y="0"/>
                      </a:cubicBezTo>
                      <a:cubicBezTo>
                        <a:pt x="4" y="0"/>
                        <a:pt x="4" y="0"/>
                        <a:pt x="4" y="0"/>
                      </a:cubicBezTo>
                      <a:cubicBezTo>
                        <a:pt x="6" y="1"/>
                        <a:pt x="7" y="1"/>
                        <a:pt x="8" y="2"/>
                      </a:cubicBezTo>
                      <a:cubicBezTo>
                        <a:pt x="21" y="8"/>
                        <a:pt x="34" y="13"/>
                        <a:pt x="47" y="1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521"/>
                <p:cNvSpPr>
                  <a:spLocks/>
                </p:cNvSpPr>
                <p:nvPr/>
              </p:nvSpPr>
              <p:spPr bwMode="auto">
                <a:xfrm>
                  <a:off x="2947" y="1869"/>
                  <a:ext cx="519" cy="400"/>
                </a:xfrm>
                <a:custGeom>
                  <a:avLst/>
                  <a:gdLst>
                    <a:gd name="T0" fmla="*/ 219 w 219"/>
                    <a:gd name="T1" fmla="*/ 168 h 169"/>
                    <a:gd name="T2" fmla="*/ 215 w 219"/>
                    <a:gd name="T3" fmla="*/ 169 h 169"/>
                    <a:gd name="T4" fmla="*/ 209 w 219"/>
                    <a:gd name="T5" fmla="*/ 156 h 169"/>
                    <a:gd name="T6" fmla="*/ 181 w 219"/>
                    <a:gd name="T7" fmla="*/ 166 h 169"/>
                    <a:gd name="T8" fmla="*/ 142 w 219"/>
                    <a:gd name="T9" fmla="*/ 168 h 169"/>
                    <a:gd name="T10" fmla="*/ 33 w 219"/>
                    <a:gd name="T11" fmla="*/ 113 h 169"/>
                    <a:gd name="T12" fmla="*/ 17 w 219"/>
                    <a:gd name="T13" fmla="*/ 0 h 169"/>
                    <a:gd name="T14" fmla="*/ 21 w 219"/>
                    <a:gd name="T15" fmla="*/ 2 h 169"/>
                    <a:gd name="T16" fmla="*/ 16 w 219"/>
                    <a:gd name="T17" fmla="*/ 66 h 169"/>
                    <a:gd name="T18" fmla="*/ 87 w 219"/>
                    <a:gd name="T19" fmla="*/ 149 h 169"/>
                    <a:gd name="T20" fmla="*/ 149 w 219"/>
                    <a:gd name="T21" fmla="*/ 163 h 169"/>
                    <a:gd name="T22" fmla="*/ 207 w 219"/>
                    <a:gd name="T23" fmla="*/ 152 h 169"/>
                    <a:gd name="T24" fmla="*/ 194 w 219"/>
                    <a:gd name="T25" fmla="*/ 130 h 169"/>
                    <a:gd name="T26" fmla="*/ 194 w 219"/>
                    <a:gd name="T27" fmla="*/ 130 h 169"/>
                    <a:gd name="T28" fmla="*/ 191 w 219"/>
                    <a:gd name="T29" fmla="*/ 130 h 169"/>
                    <a:gd name="T30" fmla="*/ 191 w 219"/>
                    <a:gd name="T31" fmla="*/ 124 h 169"/>
                    <a:gd name="T32" fmla="*/ 190 w 219"/>
                    <a:gd name="T33" fmla="*/ 123 h 169"/>
                    <a:gd name="T34" fmla="*/ 193 w 219"/>
                    <a:gd name="T35" fmla="*/ 121 h 169"/>
                    <a:gd name="T36" fmla="*/ 197 w 219"/>
                    <a:gd name="T37" fmla="*/ 126 h 169"/>
                    <a:gd name="T38" fmla="*/ 219 w 219"/>
                    <a:gd name="T39"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9" h="169">
                      <a:moveTo>
                        <a:pt x="219" y="168"/>
                      </a:moveTo>
                      <a:cubicBezTo>
                        <a:pt x="215" y="169"/>
                        <a:pt x="215" y="169"/>
                        <a:pt x="215" y="169"/>
                      </a:cubicBezTo>
                      <a:cubicBezTo>
                        <a:pt x="213" y="165"/>
                        <a:pt x="211" y="161"/>
                        <a:pt x="209" y="156"/>
                      </a:cubicBezTo>
                      <a:cubicBezTo>
                        <a:pt x="201" y="163"/>
                        <a:pt x="191" y="165"/>
                        <a:pt x="181" y="166"/>
                      </a:cubicBezTo>
                      <a:cubicBezTo>
                        <a:pt x="168" y="168"/>
                        <a:pt x="155" y="169"/>
                        <a:pt x="142" y="168"/>
                      </a:cubicBezTo>
                      <a:cubicBezTo>
                        <a:pt x="100" y="165"/>
                        <a:pt x="59" y="146"/>
                        <a:pt x="33" y="113"/>
                      </a:cubicBezTo>
                      <a:cubicBezTo>
                        <a:pt x="9" y="81"/>
                        <a:pt x="0" y="37"/>
                        <a:pt x="17" y="0"/>
                      </a:cubicBezTo>
                      <a:cubicBezTo>
                        <a:pt x="21" y="2"/>
                        <a:pt x="21" y="2"/>
                        <a:pt x="21" y="2"/>
                      </a:cubicBezTo>
                      <a:cubicBezTo>
                        <a:pt x="13" y="22"/>
                        <a:pt x="11" y="44"/>
                        <a:pt x="16" y="66"/>
                      </a:cubicBezTo>
                      <a:cubicBezTo>
                        <a:pt x="25" y="103"/>
                        <a:pt x="53" y="133"/>
                        <a:pt x="87" y="149"/>
                      </a:cubicBezTo>
                      <a:cubicBezTo>
                        <a:pt x="107" y="158"/>
                        <a:pt x="128" y="162"/>
                        <a:pt x="149" y="163"/>
                      </a:cubicBezTo>
                      <a:cubicBezTo>
                        <a:pt x="168" y="163"/>
                        <a:pt x="191" y="163"/>
                        <a:pt x="207" y="152"/>
                      </a:cubicBezTo>
                      <a:cubicBezTo>
                        <a:pt x="203" y="145"/>
                        <a:pt x="199" y="137"/>
                        <a:pt x="194" y="130"/>
                      </a:cubicBezTo>
                      <a:cubicBezTo>
                        <a:pt x="194" y="130"/>
                        <a:pt x="194" y="130"/>
                        <a:pt x="194" y="130"/>
                      </a:cubicBezTo>
                      <a:cubicBezTo>
                        <a:pt x="191" y="130"/>
                        <a:pt x="191" y="130"/>
                        <a:pt x="191" y="130"/>
                      </a:cubicBezTo>
                      <a:cubicBezTo>
                        <a:pt x="191" y="128"/>
                        <a:pt x="191" y="126"/>
                        <a:pt x="191" y="124"/>
                      </a:cubicBezTo>
                      <a:cubicBezTo>
                        <a:pt x="190" y="124"/>
                        <a:pt x="190" y="123"/>
                        <a:pt x="190" y="123"/>
                      </a:cubicBezTo>
                      <a:cubicBezTo>
                        <a:pt x="193" y="121"/>
                        <a:pt x="193" y="121"/>
                        <a:pt x="193" y="121"/>
                      </a:cubicBezTo>
                      <a:cubicBezTo>
                        <a:pt x="195" y="123"/>
                        <a:pt x="196" y="124"/>
                        <a:pt x="197" y="126"/>
                      </a:cubicBezTo>
                      <a:cubicBezTo>
                        <a:pt x="206" y="139"/>
                        <a:pt x="213" y="153"/>
                        <a:pt x="219" y="16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522"/>
                <p:cNvSpPr>
                  <a:spLocks/>
                </p:cNvSpPr>
                <p:nvPr/>
              </p:nvSpPr>
              <p:spPr bwMode="auto">
                <a:xfrm>
                  <a:off x="3544" y="1829"/>
                  <a:ext cx="19" cy="31"/>
                </a:xfrm>
                <a:custGeom>
                  <a:avLst/>
                  <a:gdLst>
                    <a:gd name="T0" fmla="*/ 4 w 8"/>
                    <a:gd name="T1" fmla="*/ 0 h 13"/>
                    <a:gd name="T2" fmla="*/ 8 w 8"/>
                    <a:gd name="T3" fmla="*/ 2 h 13"/>
                    <a:gd name="T4" fmla="*/ 3 w 8"/>
                    <a:gd name="T5" fmla="*/ 12 h 13"/>
                    <a:gd name="T6" fmla="*/ 4 w 8"/>
                    <a:gd name="T7" fmla="*/ 0 h 13"/>
                  </a:gdLst>
                  <a:ahLst/>
                  <a:cxnLst>
                    <a:cxn ang="0">
                      <a:pos x="T0" y="T1"/>
                    </a:cxn>
                    <a:cxn ang="0">
                      <a:pos x="T2" y="T3"/>
                    </a:cxn>
                    <a:cxn ang="0">
                      <a:pos x="T4" y="T5"/>
                    </a:cxn>
                    <a:cxn ang="0">
                      <a:pos x="T6" y="T7"/>
                    </a:cxn>
                  </a:cxnLst>
                  <a:rect l="0" t="0" r="r" b="b"/>
                  <a:pathLst>
                    <a:path w="8" h="13">
                      <a:moveTo>
                        <a:pt x="4" y="0"/>
                      </a:moveTo>
                      <a:cubicBezTo>
                        <a:pt x="5" y="1"/>
                        <a:pt x="7" y="2"/>
                        <a:pt x="8" y="2"/>
                      </a:cubicBezTo>
                      <a:cubicBezTo>
                        <a:pt x="7" y="5"/>
                        <a:pt x="6" y="13"/>
                        <a:pt x="3" y="12"/>
                      </a:cubicBezTo>
                      <a:cubicBezTo>
                        <a:pt x="0" y="11"/>
                        <a:pt x="3" y="3"/>
                        <a:pt x="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523"/>
                <p:cNvSpPr>
                  <a:spLocks/>
                </p:cNvSpPr>
                <p:nvPr/>
              </p:nvSpPr>
              <p:spPr bwMode="auto">
                <a:xfrm>
                  <a:off x="3812" y="251"/>
                  <a:ext cx="125" cy="106"/>
                </a:xfrm>
                <a:custGeom>
                  <a:avLst/>
                  <a:gdLst>
                    <a:gd name="T0" fmla="*/ 53 w 53"/>
                    <a:gd name="T1" fmla="*/ 28 h 45"/>
                    <a:gd name="T2" fmla="*/ 29 w 53"/>
                    <a:gd name="T3" fmla="*/ 45 h 45"/>
                    <a:gd name="T4" fmla="*/ 10 w 53"/>
                    <a:gd name="T5" fmla="*/ 30 h 45"/>
                    <a:gd name="T6" fmla="*/ 0 w 53"/>
                    <a:gd name="T7" fmla="*/ 28 h 45"/>
                    <a:gd name="T8" fmla="*/ 26 w 53"/>
                    <a:gd name="T9" fmla="*/ 0 h 45"/>
                    <a:gd name="T10" fmla="*/ 53 w 53"/>
                    <a:gd name="T11" fmla="*/ 28 h 45"/>
                  </a:gdLst>
                  <a:ahLst/>
                  <a:cxnLst>
                    <a:cxn ang="0">
                      <a:pos x="T0" y="T1"/>
                    </a:cxn>
                    <a:cxn ang="0">
                      <a:pos x="T2" y="T3"/>
                    </a:cxn>
                    <a:cxn ang="0">
                      <a:pos x="T4" y="T5"/>
                    </a:cxn>
                    <a:cxn ang="0">
                      <a:pos x="T6" y="T7"/>
                    </a:cxn>
                    <a:cxn ang="0">
                      <a:pos x="T8" y="T9"/>
                    </a:cxn>
                    <a:cxn ang="0">
                      <a:pos x="T10" y="T11"/>
                    </a:cxn>
                  </a:cxnLst>
                  <a:rect l="0" t="0" r="r" b="b"/>
                  <a:pathLst>
                    <a:path w="53" h="45">
                      <a:moveTo>
                        <a:pt x="53" y="28"/>
                      </a:moveTo>
                      <a:cubicBezTo>
                        <a:pt x="43" y="29"/>
                        <a:pt x="34" y="36"/>
                        <a:pt x="29" y="45"/>
                      </a:cubicBezTo>
                      <a:cubicBezTo>
                        <a:pt x="24" y="38"/>
                        <a:pt x="18" y="33"/>
                        <a:pt x="10" y="30"/>
                      </a:cubicBezTo>
                      <a:cubicBezTo>
                        <a:pt x="8" y="29"/>
                        <a:pt x="4" y="28"/>
                        <a:pt x="0" y="28"/>
                      </a:cubicBezTo>
                      <a:cubicBezTo>
                        <a:pt x="10" y="20"/>
                        <a:pt x="20" y="12"/>
                        <a:pt x="26" y="0"/>
                      </a:cubicBezTo>
                      <a:cubicBezTo>
                        <a:pt x="32" y="12"/>
                        <a:pt x="42" y="20"/>
                        <a:pt x="53" y="2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524"/>
                <p:cNvSpPr>
                  <a:spLocks/>
                </p:cNvSpPr>
                <p:nvPr/>
              </p:nvSpPr>
              <p:spPr bwMode="auto">
                <a:xfrm>
                  <a:off x="3752" y="814"/>
                  <a:ext cx="45" cy="38"/>
                </a:xfrm>
                <a:custGeom>
                  <a:avLst/>
                  <a:gdLst>
                    <a:gd name="T0" fmla="*/ 15 w 19"/>
                    <a:gd name="T1" fmla="*/ 1 h 16"/>
                    <a:gd name="T2" fmla="*/ 19 w 19"/>
                    <a:gd name="T3" fmla="*/ 12 h 16"/>
                    <a:gd name="T4" fmla="*/ 5 w 19"/>
                    <a:gd name="T5" fmla="*/ 15 h 16"/>
                    <a:gd name="T6" fmla="*/ 5 w 19"/>
                    <a:gd name="T7" fmla="*/ 16 h 16"/>
                    <a:gd name="T8" fmla="*/ 0 w 19"/>
                    <a:gd name="T9" fmla="*/ 4 h 16"/>
                    <a:gd name="T10" fmla="*/ 0 w 19"/>
                    <a:gd name="T11" fmla="*/ 4 h 16"/>
                    <a:gd name="T12" fmla="*/ 1 w 19"/>
                    <a:gd name="T13" fmla="*/ 5 h 16"/>
                    <a:gd name="T14" fmla="*/ 9 w 19"/>
                    <a:gd name="T15" fmla="*/ 2 h 16"/>
                    <a:gd name="T16" fmla="*/ 14 w 19"/>
                    <a:gd name="T17" fmla="*/ 0 h 16"/>
                    <a:gd name="T18" fmla="*/ 15 w 19"/>
                    <a:gd name="T1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6">
                      <a:moveTo>
                        <a:pt x="15" y="1"/>
                      </a:moveTo>
                      <a:cubicBezTo>
                        <a:pt x="16" y="4"/>
                        <a:pt x="17" y="8"/>
                        <a:pt x="19" y="12"/>
                      </a:cubicBezTo>
                      <a:cubicBezTo>
                        <a:pt x="14" y="12"/>
                        <a:pt x="9" y="13"/>
                        <a:pt x="5" y="15"/>
                      </a:cubicBezTo>
                      <a:cubicBezTo>
                        <a:pt x="5" y="15"/>
                        <a:pt x="4" y="16"/>
                        <a:pt x="5" y="16"/>
                      </a:cubicBezTo>
                      <a:cubicBezTo>
                        <a:pt x="3" y="12"/>
                        <a:pt x="1" y="8"/>
                        <a:pt x="0" y="4"/>
                      </a:cubicBezTo>
                      <a:cubicBezTo>
                        <a:pt x="0" y="4"/>
                        <a:pt x="0" y="4"/>
                        <a:pt x="0" y="4"/>
                      </a:cubicBezTo>
                      <a:cubicBezTo>
                        <a:pt x="0" y="4"/>
                        <a:pt x="0" y="5"/>
                        <a:pt x="1" y="5"/>
                      </a:cubicBezTo>
                      <a:cubicBezTo>
                        <a:pt x="3" y="4"/>
                        <a:pt x="6" y="3"/>
                        <a:pt x="9" y="2"/>
                      </a:cubicBezTo>
                      <a:cubicBezTo>
                        <a:pt x="10" y="1"/>
                        <a:pt x="12" y="1"/>
                        <a:pt x="14" y="0"/>
                      </a:cubicBezTo>
                      <a:cubicBezTo>
                        <a:pt x="14" y="0"/>
                        <a:pt x="14" y="0"/>
                        <a:pt x="15"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525"/>
                <p:cNvSpPr>
                  <a:spLocks/>
                </p:cNvSpPr>
                <p:nvPr/>
              </p:nvSpPr>
              <p:spPr bwMode="auto">
                <a:xfrm>
                  <a:off x="3646" y="1280"/>
                  <a:ext cx="33" cy="38"/>
                </a:xfrm>
                <a:custGeom>
                  <a:avLst/>
                  <a:gdLst>
                    <a:gd name="T0" fmla="*/ 14 w 14"/>
                    <a:gd name="T1" fmla="*/ 15 h 16"/>
                    <a:gd name="T2" fmla="*/ 10 w 14"/>
                    <a:gd name="T3" fmla="*/ 16 h 16"/>
                    <a:gd name="T4" fmla="*/ 2 w 14"/>
                    <a:gd name="T5" fmla="*/ 13 h 16"/>
                    <a:gd name="T6" fmla="*/ 3 w 14"/>
                    <a:gd name="T7" fmla="*/ 4 h 16"/>
                    <a:gd name="T8" fmla="*/ 8 w 14"/>
                    <a:gd name="T9" fmla="*/ 0 h 16"/>
                    <a:gd name="T10" fmla="*/ 8 w 14"/>
                    <a:gd name="T11" fmla="*/ 0 h 16"/>
                    <a:gd name="T12" fmla="*/ 14 w 14"/>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14" h="16">
                      <a:moveTo>
                        <a:pt x="14" y="15"/>
                      </a:moveTo>
                      <a:cubicBezTo>
                        <a:pt x="13" y="16"/>
                        <a:pt x="11" y="16"/>
                        <a:pt x="10" y="16"/>
                      </a:cubicBezTo>
                      <a:cubicBezTo>
                        <a:pt x="6" y="16"/>
                        <a:pt x="5" y="16"/>
                        <a:pt x="2" y="13"/>
                      </a:cubicBezTo>
                      <a:cubicBezTo>
                        <a:pt x="0" y="10"/>
                        <a:pt x="0" y="8"/>
                        <a:pt x="3" y="4"/>
                      </a:cubicBezTo>
                      <a:cubicBezTo>
                        <a:pt x="4" y="3"/>
                        <a:pt x="6" y="1"/>
                        <a:pt x="8" y="0"/>
                      </a:cubicBezTo>
                      <a:cubicBezTo>
                        <a:pt x="8" y="0"/>
                        <a:pt x="8" y="0"/>
                        <a:pt x="8" y="0"/>
                      </a:cubicBezTo>
                      <a:cubicBezTo>
                        <a:pt x="9" y="5"/>
                        <a:pt x="11" y="10"/>
                        <a:pt x="14" y="1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526"/>
                <p:cNvSpPr>
                  <a:spLocks/>
                </p:cNvSpPr>
                <p:nvPr/>
              </p:nvSpPr>
              <p:spPr bwMode="auto">
                <a:xfrm>
                  <a:off x="3710" y="1013"/>
                  <a:ext cx="28" cy="30"/>
                </a:xfrm>
                <a:custGeom>
                  <a:avLst/>
                  <a:gdLst>
                    <a:gd name="T0" fmla="*/ 12 w 12"/>
                    <a:gd name="T1" fmla="*/ 7 h 13"/>
                    <a:gd name="T2" fmla="*/ 5 w 12"/>
                    <a:gd name="T3" fmla="*/ 12 h 13"/>
                    <a:gd name="T4" fmla="*/ 2 w 12"/>
                    <a:gd name="T5" fmla="*/ 4 h 13"/>
                    <a:gd name="T6" fmla="*/ 3 w 12"/>
                    <a:gd name="T7" fmla="*/ 4 h 13"/>
                    <a:gd name="T8" fmla="*/ 5 w 12"/>
                    <a:gd name="T9" fmla="*/ 2 h 13"/>
                    <a:gd name="T10" fmla="*/ 12 w 12"/>
                    <a:gd name="T11" fmla="*/ 7 h 13"/>
                  </a:gdLst>
                  <a:ahLst/>
                  <a:cxnLst>
                    <a:cxn ang="0">
                      <a:pos x="T0" y="T1"/>
                    </a:cxn>
                    <a:cxn ang="0">
                      <a:pos x="T2" y="T3"/>
                    </a:cxn>
                    <a:cxn ang="0">
                      <a:pos x="T4" y="T5"/>
                    </a:cxn>
                    <a:cxn ang="0">
                      <a:pos x="T6" y="T7"/>
                    </a:cxn>
                    <a:cxn ang="0">
                      <a:pos x="T8" y="T9"/>
                    </a:cxn>
                    <a:cxn ang="0">
                      <a:pos x="T10" y="T11"/>
                    </a:cxn>
                  </a:cxnLst>
                  <a:rect l="0" t="0" r="r" b="b"/>
                  <a:pathLst>
                    <a:path w="12" h="13">
                      <a:moveTo>
                        <a:pt x="12" y="7"/>
                      </a:moveTo>
                      <a:cubicBezTo>
                        <a:pt x="11" y="10"/>
                        <a:pt x="8" y="13"/>
                        <a:pt x="5" y="12"/>
                      </a:cubicBezTo>
                      <a:cubicBezTo>
                        <a:pt x="2" y="11"/>
                        <a:pt x="0" y="7"/>
                        <a:pt x="2" y="4"/>
                      </a:cubicBezTo>
                      <a:cubicBezTo>
                        <a:pt x="2" y="4"/>
                        <a:pt x="3" y="4"/>
                        <a:pt x="3" y="4"/>
                      </a:cubicBezTo>
                      <a:cubicBezTo>
                        <a:pt x="3" y="3"/>
                        <a:pt x="4" y="3"/>
                        <a:pt x="5" y="2"/>
                      </a:cubicBezTo>
                      <a:cubicBezTo>
                        <a:pt x="8" y="0"/>
                        <a:pt x="12" y="4"/>
                        <a:pt x="12" y="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527"/>
                <p:cNvSpPr>
                  <a:spLocks/>
                </p:cNvSpPr>
                <p:nvPr/>
              </p:nvSpPr>
              <p:spPr bwMode="auto">
                <a:xfrm>
                  <a:off x="3577" y="1595"/>
                  <a:ext cx="38" cy="40"/>
                </a:xfrm>
                <a:custGeom>
                  <a:avLst/>
                  <a:gdLst>
                    <a:gd name="T0" fmla="*/ 11 w 16"/>
                    <a:gd name="T1" fmla="*/ 3 h 17"/>
                    <a:gd name="T2" fmla="*/ 16 w 16"/>
                    <a:gd name="T3" fmla="*/ 7 h 17"/>
                    <a:gd name="T4" fmla="*/ 8 w 16"/>
                    <a:gd name="T5" fmla="*/ 17 h 17"/>
                    <a:gd name="T6" fmla="*/ 8 w 16"/>
                    <a:gd name="T7" fmla="*/ 17 h 17"/>
                    <a:gd name="T8" fmla="*/ 5 w 16"/>
                    <a:gd name="T9" fmla="*/ 13 h 17"/>
                    <a:gd name="T10" fmla="*/ 3 w 16"/>
                    <a:gd name="T11" fmla="*/ 10 h 17"/>
                    <a:gd name="T12" fmla="*/ 3 w 16"/>
                    <a:gd name="T13" fmla="*/ 9 h 17"/>
                    <a:gd name="T14" fmla="*/ 2 w 16"/>
                    <a:gd name="T15" fmla="*/ 9 h 17"/>
                    <a:gd name="T16" fmla="*/ 2 w 16"/>
                    <a:gd name="T17" fmla="*/ 7 h 17"/>
                    <a:gd name="T18" fmla="*/ 0 w 16"/>
                    <a:gd name="T19" fmla="*/ 7 h 17"/>
                    <a:gd name="T20" fmla="*/ 0 w 16"/>
                    <a:gd name="T21" fmla="*/ 7 h 17"/>
                    <a:gd name="T22" fmla="*/ 9 w 16"/>
                    <a:gd name="T23" fmla="*/ 0 h 17"/>
                    <a:gd name="T24" fmla="*/ 11 w 16"/>
                    <a:gd name="T25"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7">
                      <a:moveTo>
                        <a:pt x="11" y="3"/>
                      </a:moveTo>
                      <a:cubicBezTo>
                        <a:pt x="13" y="4"/>
                        <a:pt x="14" y="6"/>
                        <a:pt x="16" y="7"/>
                      </a:cubicBezTo>
                      <a:cubicBezTo>
                        <a:pt x="13" y="11"/>
                        <a:pt x="10" y="14"/>
                        <a:pt x="8" y="17"/>
                      </a:cubicBezTo>
                      <a:cubicBezTo>
                        <a:pt x="8" y="17"/>
                        <a:pt x="8" y="17"/>
                        <a:pt x="8" y="17"/>
                      </a:cubicBezTo>
                      <a:cubicBezTo>
                        <a:pt x="7" y="15"/>
                        <a:pt x="6" y="14"/>
                        <a:pt x="5" y="13"/>
                      </a:cubicBezTo>
                      <a:cubicBezTo>
                        <a:pt x="4" y="12"/>
                        <a:pt x="4" y="11"/>
                        <a:pt x="3" y="10"/>
                      </a:cubicBezTo>
                      <a:cubicBezTo>
                        <a:pt x="3" y="10"/>
                        <a:pt x="3" y="10"/>
                        <a:pt x="3" y="9"/>
                      </a:cubicBezTo>
                      <a:cubicBezTo>
                        <a:pt x="3" y="9"/>
                        <a:pt x="2" y="9"/>
                        <a:pt x="2" y="9"/>
                      </a:cubicBezTo>
                      <a:cubicBezTo>
                        <a:pt x="2" y="8"/>
                        <a:pt x="2" y="8"/>
                        <a:pt x="2" y="7"/>
                      </a:cubicBezTo>
                      <a:cubicBezTo>
                        <a:pt x="1" y="7"/>
                        <a:pt x="1" y="7"/>
                        <a:pt x="0" y="7"/>
                      </a:cubicBezTo>
                      <a:cubicBezTo>
                        <a:pt x="0" y="7"/>
                        <a:pt x="0" y="7"/>
                        <a:pt x="0" y="7"/>
                      </a:cubicBezTo>
                      <a:cubicBezTo>
                        <a:pt x="3" y="5"/>
                        <a:pt x="6" y="2"/>
                        <a:pt x="9" y="0"/>
                      </a:cubicBezTo>
                      <a:cubicBezTo>
                        <a:pt x="10" y="1"/>
                        <a:pt x="10" y="2"/>
                        <a:pt x="11"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528"/>
                <p:cNvSpPr>
                  <a:spLocks/>
                </p:cNvSpPr>
                <p:nvPr/>
              </p:nvSpPr>
              <p:spPr bwMode="auto">
                <a:xfrm>
                  <a:off x="3551" y="1611"/>
                  <a:ext cx="43" cy="45"/>
                </a:xfrm>
                <a:custGeom>
                  <a:avLst/>
                  <a:gdLst>
                    <a:gd name="T0" fmla="*/ 17 w 18"/>
                    <a:gd name="T1" fmla="*/ 11 h 19"/>
                    <a:gd name="T2" fmla="*/ 18 w 18"/>
                    <a:gd name="T3" fmla="*/ 11 h 19"/>
                    <a:gd name="T4" fmla="*/ 13 w 18"/>
                    <a:gd name="T5" fmla="*/ 15 h 19"/>
                    <a:gd name="T6" fmla="*/ 5 w 18"/>
                    <a:gd name="T7" fmla="*/ 19 h 19"/>
                    <a:gd name="T8" fmla="*/ 5 w 18"/>
                    <a:gd name="T9" fmla="*/ 18 h 19"/>
                    <a:gd name="T10" fmla="*/ 2 w 18"/>
                    <a:gd name="T11" fmla="*/ 13 h 19"/>
                    <a:gd name="T12" fmla="*/ 0 w 18"/>
                    <a:gd name="T13" fmla="*/ 7 h 19"/>
                    <a:gd name="T14" fmla="*/ 0 w 18"/>
                    <a:gd name="T15" fmla="*/ 6 h 19"/>
                    <a:gd name="T16" fmla="*/ 11 w 18"/>
                    <a:gd name="T17" fmla="*/ 0 h 19"/>
                    <a:gd name="T18" fmla="*/ 11 w 18"/>
                    <a:gd name="T19" fmla="*/ 0 h 19"/>
                    <a:gd name="T20" fmla="*/ 11 w 18"/>
                    <a:gd name="T21" fmla="*/ 1 h 19"/>
                    <a:gd name="T22" fmla="*/ 13 w 18"/>
                    <a:gd name="T23" fmla="*/ 6 h 19"/>
                    <a:gd name="T24" fmla="*/ 17 w 18"/>
                    <a:gd name="T25"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9">
                      <a:moveTo>
                        <a:pt x="17" y="11"/>
                      </a:moveTo>
                      <a:cubicBezTo>
                        <a:pt x="17" y="11"/>
                        <a:pt x="17" y="11"/>
                        <a:pt x="18" y="11"/>
                      </a:cubicBezTo>
                      <a:cubicBezTo>
                        <a:pt x="16" y="12"/>
                        <a:pt x="15" y="13"/>
                        <a:pt x="13" y="15"/>
                      </a:cubicBezTo>
                      <a:cubicBezTo>
                        <a:pt x="10" y="17"/>
                        <a:pt x="8" y="18"/>
                        <a:pt x="5" y="19"/>
                      </a:cubicBezTo>
                      <a:cubicBezTo>
                        <a:pt x="5" y="19"/>
                        <a:pt x="5" y="19"/>
                        <a:pt x="5" y="18"/>
                      </a:cubicBezTo>
                      <a:cubicBezTo>
                        <a:pt x="5" y="17"/>
                        <a:pt x="3" y="15"/>
                        <a:pt x="2" y="13"/>
                      </a:cubicBezTo>
                      <a:cubicBezTo>
                        <a:pt x="1" y="11"/>
                        <a:pt x="1" y="9"/>
                        <a:pt x="0" y="7"/>
                      </a:cubicBezTo>
                      <a:cubicBezTo>
                        <a:pt x="0" y="7"/>
                        <a:pt x="0" y="7"/>
                        <a:pt x="0" y="6"/>
                      </a:cubicBezTo>
                      <a:cubicBezTo>
                        <a:pt x="4" y="5"/>
                        <a:pt x="8" y="2"/>
                        <a:pt x="11" y="0"/>
                      </a:cubicBezTo>
                      <a:cubicBezTo>
                        <a:pt x="11" y="0"/>
                        <a:pt x="11" y="0"/>
                        <a:pt x="11" y="0"/>
                      </a:cubicBezTo>
                      <a:cubicBezTo>
                        <a:pt x="11" y="0"/>
                        <a:pt x="11" y="0"/>
                        <a:pt x="11" y="1"/>
                      </a:cubicBezTo>
                      <a:cubicBezTo>
                        <a:pt x="10" y="2"/>
                        <a:pt x="12" y="4"/>
                        <a:pt x="13" y="6"/>
                      </a:cubicBezTo>
                      <a:cubicBezTo>
                        <a:pt x="14" y="7"/>
                        <a:pt x="15" y="10"/>
                        <a:pt x="17"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529"/>
                <p:cNvSpPr>
                  <a:spLocks/>
                </p:cNvSpPr>
                <p:nvPr/>
              </p:nvSpPr>
              <p:spPr bwMode="auto">
                <a:xfrm>
                  <a:off x="3418" y="1973"/>
                  <a:ext cx="86" cy="102"/>
                </a:xfrm>
                <a:custGeom>
                  <a:avLst/>
                  <a:gdLst>
                    <a:gd name="T0" fmla="*/ 36 w 36"/>
                    <a:gd name="T1" fmla="*/ 19 h 43"/>
                    <a:gd name="T2" fmla="*/ 36 w 36"/>
                    <a:gd name="T3" fmla="*/ 19 h 43"/>
                    <a:gd name="T4" fmla="*/ 5 w 36"/>
                    <a:gd name="T5" fmla="*/ 33 h 43"/>
                    <a:gd name="T6" fmla="*/ 0 w 36"/>
                    <a:gd name="T7" fmla="*/ 9 h 43"/>
                    <a:gd name="T8" fmla="*/ 13 w 36"/>
                    <a:gd name="T9" fmla="*/ 10 h 43"/>
                    <a:gd name="T10" fmla="*/ 23 w 36"/>
                    <a:gd name="T11" fmla="*/ 0 h 43"/>
                    <a:gd name="T12" fmla="*/ 36 w 36"/>
                    <a:gd name="T13" fmla="*/ 19 h 43"/>
                  </a:gdLst>
                  <a:ahLst/>
                  <a:cxnLst>
                    <a:cxn ang="0">
                      <a:pos x="T0" y="T1"/>
                    </a:cxn>
                    <a:cxn ang="0">
                      <a:pos x="T2" y="T3"/>
                    </a:cxn>
                    <a:cxn ang="0">
                      <a:pos x="T4" y="T5"/>
                    </a:cxn>
                    <a:cxn ang="0">
                      <a:pos x="T6" y="T7"/>
                    </a:cxn>
                    <a:cxn ang="0">
                      <a:pos x="T8" y="T9"/>
                    </a:cxn>
                    <a:cxn ang="0">
                      <a:pos x="T10" y="T11"/>
                    </a:cxn>
                    <a:cxn ang="0">
                      <a:pos x="T12" y="T13"/>
                    </a:cxn>
                  </a:cxnLst>
                  <a:rect l="0" t="0" r="r" b="b"/>
                  <a:pathLst>
                    <a:path w="36" h="43">
                      <a:moveTo>
                        <a:pt x="36" y="19"/>
                      </a:moveTo>
                      <a:cubicBezTo>
                        <a:pt x="36" y="19"/>
                        <a:pt x="36" y="19"/>
                        <a:pt x="36" y="19"/>
                      </a:cubicBezTo>
                      <a:cubicBezTo>
                        <a:pt x="30" y="28"/>
                        <a:pt x="17" y="43"/>
                        <a:pt x="5" y="33"/>
                      </a:cubicBezTo>
                      <a:cubicBezTo>
                        <a:pt x="3" y="25"/>
                        <a:pt x="1" y="17"/>
                        <a:pt x="0" y="9"/>
                      </a:cubicBezTo>
                      <a:cubicBezTo>
                        <a:pt x="4" y="12"/>
                        <a:pt x="9" y="12"/>
                        <a:pt x="13" y="10"/>
                      </a:cubicBezTo>
                      <a:cubicBezTo>
                        <a:pt x="18" y="8"/>
                        <a:pt x="21" y="4"/>
                        <a:pt x="23" y="0"/>
                      </a:cubicBezTo>
                      <a:cubicBezTo>
                        <a:pt x="25" y="8"/>
                        <a:pt x="30" y="14"/>
                        <a:pt x="36" y="1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530"/>
                <p:cNvSpPr>
                  <a:spLocks/>
                </p:cNvSpPr>
                <p:nvPr/>
              </p:nvSpPr>
              <p:spPr bwMode="auto">
                <a:xfrm>
                  <a:off x="3468" y="1848"/>
                  <a:ext cx="66" cy="42"/>
                </a:xfrm>
                <a:custGeom>
                  <a:avLst/>
                  <a:gdLst>
                    <a:gd name="T0" fmla="*/ 28 w 28"/>
                    <a:gd name="T1" fmla="*/ 17 h 18"/>
                    <a:gd name="T2" fmla="*/ 27 w 28"/>
                    <a:gd name="T3" fmla="*/ 18 h 18"/>
                    <a:gd name="T4" fmla="*/ 0 w 28"/>
                    <a:gd name="T5" fmla="*/ 7 h 18"/>
                    <a:gd name="T6" fmla="*/ 0 w 28"/>
                    <a:gd name="T7" fmla="*/ 6 h 18"/>
                    <a:gd name="T8" fmla="*/ 20 w 28"/>
                    <a:gd name="T9" fmla="*/ 0 h 18"/>
                    <a:gd name="T10" fmla="*/ 28 w 28"/>
                    <a:gd name="T11" fmla="*/ 17 h 18"/>
                  </a:gdLst>
                  <a:ahLst/>
                  <a:cxnLst>
                    <a:cxn ang="0">
                      <a:pos x="T0" y="T1"/>
                    </a:cxn>
                    <a:cxn ang="0">
                      <a:pos x="T2" y="T3"/>
                    </a:cxn>
                    <a:cxn ang="0">
                      <a:pos x="T4" y="T5"/>
                    </a:cxn>
                    <a:cxn ang="0">
                      <a:pos x="T6" y="T7"/>
                    </a:cxn>
                    <a:cxn ang="0">
                      <a:pos x="T8" y="T9"/>
                    </a:cxn>
                    <a:cxn ang="0">
                      <a:pos x="T10" y="T11"/>
                    </a:cxn>
                  </a:cxnLst>
                  <a:rect l="0" t="0" r="r" b="b"/>
                  <a:pathLst>
                    <a:path w="28" h="18">
                      <a:moveTo>
                        <a:pt x="28" y="17"/>
                      </a:moveTo>
                      <a:cubicBezTo>
                        <a:pt x="27" y="18"/>
                        <a:pt x="27" y="18"/>
                        <a:pt x="27" y="18"/>
                      </a:cubicBezTo>
                      <a:cubicBezTo>
                        <a:pt x="18" y="14"/>
                        <a:pt x="9" y="11"/>
                        <a:pt x="0" y="7"/>
                      </a:cubicBezTo>
                      <a:cubicBezTo>
                        <a:pt x="0" y="6"/>
                        <a:pt x="0" y="6"/>
                        <a:pt x="0" y="6"/>
                      </a:cubicBezTo>
                      <a:cubicBezTo>
                        <a:pt x="8" y="10"/>
                        <a:pt x="15" y="6"/>
                        <a:pt x="20" y="0"/>
                      </a:cubicBezTo>
                      <a:cubicBezTo>
                        <a:pt x="19" y="7"/>
                        <a:pt x="20" y="14"/>
                        <a:pt x="28"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531"/>
                <p:cNvSpPr>
                  <a:spLocks/>
                </p:cNvSpPr>
                <p:nvPr/>
              </p:nvSpPr>
              <p:spPr bwMode="auto">
                <a:xfrm>
                  <a:off x="3802" y="549"/>
                  <a:ext cx="45" cy="31"/>
                </a:xfrm>
                <a:custGeom>
                  <a:avLst/>
                  <a:gdLst>
                    <a:gd name="T0" fmla="*/ 19 w 19"/>
                    <a:gd name="T1" fmla="*/ 0 h 13"/>
                    <a:gd name="T2" fmla="*/ 11 w 19"/>
                    <a:gd name="T3" fmla="*/ 10 h 13"/>
                    <a:gd name="T4" fmla="*/ 10 w 19"/>
                    <a:gd name="T5" fmla="*/ 13 h 13"/>
                    <a:gd name="T6" fmla="*/ 0 w 19"/>
                    <a:gd name="T7" fmla="*/ 0 h 13"/>
                    <a:gd name="T8" fmla="*/ 8 w 19"/>
                    <a:gd name="T9" fmla="*/ 0 h 13"/>
                    <a:gd name="T10" fmla="*/ 19 w 19"/>
                    <a:gd name="T11" fmla="*/ 0 h 13"/>
                  </a:gdLst>
                  <a:ahLst/>
                  <a:cxnLst>
                    <a:cxn ang="0">
                      <a:pos x="T0" y="T1"/>
                    </a:cxn>
                    <a:cxn ang="0">
                      <a:pos x="T2" y="T3"/>
                    </a:cxn>
                    <a:cxn ang="0">
                      <a:pos x="T4" y="T5"/>
                    </a:cxn>
                    <a:cxn ang="0">
                      <a:pos x="T6" y="T7"/>
                    </a:cxn>
                    <a:cxn ang="0">
                      <a:pos x="T8" y="T9"/>
                    </a:cxn>
                    <a:cxn ang="0">
                      <a:pos x="T10" y="T11"/>
                    </a:cxn>
                  </a:cxnLst>
                  <a:rect l="0" t="0" r="r" b="b"/>
                  <a:pathLst>
                    <a:path w="19" h="13">
                      <a:moveTo>
                        <a:pt x="19" y="0"/>
                      </a:moveTo>
                      <a:cubicBezTo>
                        <a:pt x="15" y="3"/>
                        <a:pt x="13" y="6"/>
                        <a:pt x="11" y="10"/>
                      </a:cubicBezTo>
                      <a:cubicBezTo>
                        <a:pt x="11" y="11"/>
                        <a:pt x="10" y="12"/>
                        <a:pt x="10" y="13"/>
                      </a:cubicBezTo>
                      <a:cubicBezTo>
                        <a:pt x="8" y="8"/>
                        <a:pt x="5" y="2"/>
                        <a:pt x="0" y="0"/>
                      </a:cubicBezTo>
                      <a:cubicBezTo>
                        <a:pt x="3" y="0"/>
                        <a:pt x="6" y="0"/>
                        <a:pt x="8" y="0"/>
                      </a:cubicBezTo>
                      <a:cubicBezTo>
                        <a:pt x="12" y="0"/>
                        <a:pt x="15" y="0"/>
                        <a:pt x="19"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532"/>
                <p:cNvSpPr>
                  <a:spLocks/>
                </p:cNvSpPr>
                <p:nvPr/>
              </p:nvSpPr>
              <p:spPr bwMode="auto">
                <a:xfrm>
                  <a:off x="3665" y="1133"/>
                  <a:ext cx="38" cy="38"/>
                </a:xfrm>
                <a:custGeom>
                  <a:avLst/>
                  <a:gdLst>
                    <a:gd name="T0" fmla="*/ 5 w 16"/>
                    <a:gd name="T1" fmla="*/ 3 h 16"/>
                    <a:gd name="T2" fmla="*/ 16 w 16"/>
                    <a:gd name="T3" fmla="*/ 2 h 16"/>
                    <a:gd name="T4" fmla="*/ 8 w 16"/>
                    <a:gd name="T5" fmla="*/ 12 h 16"/>
                    <a:gd name="T6" fmla="*/ 5 w 16"/>
                    <a:gd name="T7" fmla="*/ 16 h 16"/>
                    <a:gd name="T8" fmla="*/ 5 w 16"/>
                    <a:gd name="T9" fmla="*/ 3 h 16"/>
                  </a:gdLst>
                  <a:ahLst/>
                  <a:cxnLst>
                    <a:cxn ang="0">
                      <a:pos x="T0" y="T1"/>
                    </a:cxn>
                    <a:cxn ang="0">
                      <a:pos x="T2" y="T3"/>
                    </a:cxn>
                    <a:cxn ang="0">
                      <a:pos x="T4" y="T5"/>
                    </a:cxn>
                    <a:cxn ang="0">
                      <a:pos x="T6" y="T7"/>
                    </a:cxn>
                    <a:cxn ang="0">
                      <a:pos x="T8" y="T9"/>
                    </a:cxn>
                  </a:cxnLst>
                  <a:rect l="0" t="0" r="r" b="b"/>
                  <a:pathLst>
                    <a:path w="16" h="16">
                      <a:moveTo>
                        <a:pt x="5" y="3"/>
                      </a:moveTo>
                      <a:cubicBezTo>
                        <a:pt x="8" y="0"/>
                        <a:pt x="13" y="1"/>
                        <a:pt x="16" y="2"/>
                      </a:cubicBezTo>
                      <a:cubicBezTo>
                        <a:pt x="13" y="5"/>
                        <a:pt x="10" y="8"/>
                        <a:pt x="8" y="12"/>
                      </a:cubicBezTo>
                      <a:cubicBezTo>
                        <a:pt x="7" y="13"/>
                        <a:pt x="6" y="15"/>
                        <a:pt x="5" y="16"/>
                      </a:cubicBezTo>
                      <a:cubicBezTo>
                        <a:pt x="0" y="13"/>
                        <a:pt x="0" y="6"/>
                        <a:pt x="5"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533"/>
                <p:cNvSpPr>
                  <a:spLocks/>
                </p:cNvSpPr>
                <p:nvPr/>
              </p:nvSpPr>
              <p:spPr bwMode="auto">
                <a:xfrm>
                  <a:off x="3622" y="1375"/>
                  <a:ext cx="24" cy="26"/>
                </a:xfrm>
                <a:custGeom>
                  <a:avLst/>
                  <a:gdLst>
                    <a:gd name="T0" fmla="*/ 8 w 10"/>
                    <a:gd name="T1" fmla="*/ 1 h 11"/>
                    <a:gd name="T2" fmla="*/ 8 w 10"/>
                    <a:gd name="T3" fmla="*/ 9 h 11"/>
                    <a:gd name="T4" fmla="*/ 0 w 10"/>
                    <a:gd name="T5" fmla="*/ 8 h 11"/>
                    <a:gd name="T6" fmla="*/ 0 w 10"/>
                    <a:gd name="T7" fmla="*/ 6 h 11"/>
                    <a:gd name="T8" fmla="*/ 1 w 10"/>
                    <a:gd name="T9" fmla="*/ 2 h 11"/>
                    <a:gd name="T10" fmla="*/ 3 w 10"/>
                    <a:gd name="T11" fmla="*/ 0 h 11"/>
                    <a:gd name="T12" fmla="*/ 8 w 10"/>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8" y="1"/>
                      </a:moveTo>
                      <a:cubicBezTo>
                        <a:pt x="10" y="3"/>
                        <a:pt x="10" y="7"/>
                        <a:pt x="8" y="9"/>
                      </a:cubicBezTo>
                      <a:cubicBezTo>
                        <a:pt x="6" y="11"/>
                        <a:pt x="2" y="10"/>
                        <a:pt x="0" y="8"/>
                      </a:cubicBezTo>
                      <a:cubicBezTo>
                        <a:pt x="0" y="8"/>
                        <a:pt x="0" y="7"/>
                        <a:pt x="0" y="6"/>
                      </a:cubicBezTo>
                      <a:cubicBezTo>
                        <a:pt x="0" y="5"/>
                        <a:pt x="1" y="3"/>
                        <a:pt x="1" y="2"/>
                      </a:cubicBezTo>
                      <a:cubicBezTo>
                        <a:pt x="2" y="1"/>
                        <a:pt x="2" y="0"/>
                        <a:pt x="3" y="0"/>
                      </a:cubicBezTo>
                      <a:cubicBezTo>
                        <a:pt x="5" y="0"/>
                        <a:pt x="6" y="0"/>
                        <a:pt x="8"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534"/>
                <p:cNvSpPr>
                  <a:spLocks/>
                </p:cNvSpPr>
                <p:nvPr/>
              </p:nvSpPr>
              <p:spPr bwMode="auto">
                <a:xfrm>
                  <a:off x="3769" y="433"/>
                  <a:ext cx="111" cy="73"/>
                </a:xfrm>
                <a:custGeom>
                  <a:avLst/>
                  <a:gdLst>
                    <a:gd name="T0" fmla="*/ 47 w 47"/>
                    <a:gd name="T1" fmla="*/ 15 h 31"/>
                    <a:gd name="T2" fmla="*/ 24 w 47"/>
                    <a:gd name="T3" fmla="*/ 31 h 31"/>
                    <a:gd name="T4" fmla="*/ 0 w 47"/>
                    <a:gd name="T5" fmla="*/ 15 h 31"/>
                    <a:gd name="T6" fmla="*/ 25 w 47"/>
                    <a:gd name="T7" fmla="*/ 0 h 31"/>
                    <a:gd name="T8" fmla="*/ 47 w 47"/>
                    <a:gd name="T9" fmla="*/ 15 h 31"/>
                  </a:gdLst>
                  <a:ahLst/>
                  <a:cxnLst>
                    <a:cxn ang="0">
                      <a:pos x="T0" y="T1"/>
                    </a:cxn>
                    <a:cxn ang="0">
                      <a:pos x="T2" y="T3"/>
                    </a:cxn>
                    <a:cxn ang="0">
                      <a:pos x="T4" y="T5"/>
                    </a:cxn>
                    <a:cxn ang="0">
                      <a:pos x="T6" y="T7"/>
                    </a:cxn>
                    <a:cxn ang="0">
                      <a:pos x="T8" y="T9"/>
                    </a:cxn>
                  </a:cxnLst>
                  <a:rect l="0" t="0" r="r" b="b"/>
                  <a:pathLst>
                    <a:path w="47" h="31">
                      <a:moveTo>
                        <a:pt x="47" y="15"/>
                      </a:moveTo>
                      <a:cubicBezTo>
                        <a:pt x="37" y="16"/>
                        <a:pt x="29" y="23"/>
                        <a:pt x="24" y="31"/>
                      </a:cubicBezTo>
                      <a:cubicBezTo>
                        <a:pt x="20" y="21"/>
                        <a:pt x="11" y="15"/>
                        <a:pt x="0" y="15"/>
                      </a:cubicBezTo>
                      <a:cubicBezTo>
                        <a:pt x="5" y="6"/>
                        <a:pt x="14" y="0"/>
                        <a:pt x="25" y="0"/>
                      </a:cubicBezTo>
                      <a:cubicBezTo>
                        <a:pt x="35" y="0"/>
                        <a:pt x="44" y="6"/>
                        <a:pt x="47"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535"/>
                <p:cNvSpPr>
                  <a:spLocks/>
                </p:cNvSpPr>
                <p:nvPr/>
              </p:nvSpPr>
              <p:spPr bwMode="auto">
                <a:xfrm>
                  <a:off x="3759" y="549"/>
                  <a:ext cx="62" cy="59"/>
                </a:xfrm>
                <a:custGeom>
                  <a:avLst/>
                  <a:gdLst>
                    <a:gd name="T0" fmla="*/ 26 w 26"/>
                    <a:gd name="T1" fmla="*/ 25 h 25"/>
                    <a:gd name="T2" fmla="*/ 21 w 26"/>
                    <a:gd name="T3" fmla="*/ 25 h 25"/>
                    <a:gd name="T4" fmla="*/ 21 w 26"/>
                    <a:gd name="T5" fmla="*/ 24 h 25"/>
                    <a:gd name="T6" fmla="*/ 13 w 26"/>
                    <a:gd name="T7" fmla="*/ 11 h 25"/>
                    <a:gd name="T8" fmla="*/ 6 w 26"/>
                    <a:gd name="T9" fmla="*/ 25 h 25"/>
                    <a:gd name="T10" fmla="*/ 1 w 26"/>
                    <a:gd name="T11" fmla="*/ 25 h 25"/>
                    <a:gd name="T12" fmla="*/ 15 w 26"/>
                    <a:gd name="T13" fmla="*/ 3 h 25"/>
                    <a:gd name="T14" fmla="*/ 26 w 26"/>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5">
                      <a:moveTo>
                        <a:pt x="26" y="25"/>
                      </a:moveTo>
                      <a:cubicBezTo>
                        <a:pt x="24" y="25"/>
                        <a:pt x="23" y="25"/>
                        <a:pt x="21" y="25"/>
                      </a:cubicBezTo>
                      <a:cubicBezTo>
                        <a:pt x="21" y="25"/>
                        <a:pt x="21" y="24"/>
                        <a:pt x="21" y="24"/>
                      </a:cubicBezTo>
                      <a:cubicBezTo>
                        <a:pt x="22" y="19"/>
                        <a:pt x="19" y="11"/>
                        <a:pt x="13" y="11"/>
                      </a:cubicBezTo>
                      <a:cubicBezTo>
                        <a:pt x="6" y="11"/>
                        <a:pt x="4" y="20"/>
                        <a:pt x="6" y="25"/>
                      </a:cubicBezTo>
                      <a:cubicBezTo>
                        <a:pt x="4" y="25"/>
                        <a:pt x="2" y="25"/>
                        <a:pt x="1" y="25"/>
                      </a:cubicBezTo>
                      <a:cubicBezTo>
                        <a:pt x="0" y="17"/>
                        <a:pt x="3" y="0"/>
                        <a:pt x="15" y="3"/>
                      </a:cubicBezTo>
                      <a:cubicBezTo>
                        <a:pt x="23" y="5"/>
                        <a:pt x="26" y="17"/>
                        <a:pt x="26" y="2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536"/>
                <p:cNvSpPr>
                  <a:spLocks/>
                </p:cNvSpPr>
                <p:nvPr/>
              </p:nvSpPr>
              <p:spPr bwMode="auto">
                <a:xfrm>
                  <a:off x="3738" y="781"/>
                  <a:ext cx="45" cy="42"/>
                </a:xfrm>
                <a:custGeom>
                  <a:avLst/>
                  <a:gdLst>
                    <a:gd name="T0" fmla="*/ 19 w 19"/>
                    <a:gd name="T1" fmla="*/ 11 h 18"/>
                    <a:gd name="T2" fmla="*/ 13 w 19"/>
                    <a:gd name="T3" fmla="*/ 14 h 18"/>
                    <a:gd name="T4" fmla="*/ 6 w 19"/>
                    <a:gd name="T5" fmla="*/ 17 h 18"/>
                    <a:gd name="T6" fmla="*/ 6 w 19"/>
                    <a:gd name="T7" fmla="*/ 18 h 18"/>
                    <a:gd name="T8" fmla="*/ 6 w 19"/>
                    <a:gd name="T9" fmla="*/ 18 h 18"/>
                    <a:gd name="T10" fmla="*/ 0 w 19"/>
                    <a:gd name="T11" fmla="*/ 7 h 18"/>
                    <a:gd name="T12" fmla="*/ 7 w 19"/>
                    <a:gd name="T13" fmla="*/ 4 h 18"/>
                    <a:gd name="T14" fmla="*/ 13 w 19"/>
                    <a:gd name="T15" fmla="*/ 1 h 18"/>
                    <a:gd name="T16" fmla="*/ 13 w 19"/>
                    <a:gd name="T17" fmla="*/ 0 h 18"/>
                    <a:gd name="T18" fmla="*/ 13 w 19"/>
                    <a:gd name="T19" fmla="*/ 0 h 18"/>
                    <a:gd name="T20" fmla="*/ 19 w 19"/>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19" y="11"/>
                      </a:moveTo>
                      <a:cubicBezTo>
                        <a:pt x="17" y="12"/>
                        <a:pt x="15" y="13"/>
                        <a:pt x="13" y="14"/>
                      </a:cubicBezTo>
                      <a:cubicBezTo>
                        <a:pt x="11" y="15"/>
                        <a:pt x="8" y="16"/>
                        <a:pt x="6" y="17"/>
                      </a:cubicBezTo>
                      <a:cubicBezTo>
                        <a:pt x="6" y="17"/>
                        <a:pt x="6" y="18"/>
                        <a:pt x="6" y="18"/>
                      </a:cubicBezTo>
                      <a:cubicBezTo>
                        <a:pt x="6" y="18"/>
                        <a:pt x="6" y="18"/>
                        <a:pt x="6" y="18"/>
                      </a:cubicBezTo>
                      <a:cubicBezTo>
                        <a:pt x="4" y="14"/>
                        <a:pt x="2" y="11"/>
                        <a:pt x="0" y="7"/>
                      </a:cubicBezTo>
                      <a:cubicBezTo>
                        <a:pt x="3" y="6"/>
                        <a:pt x="5" y="5"/>
                        <a:pt x="7" y="4"/>
                      </a:cubicBezTo>
                      <a:cubicBezTo>
                        <a:pt x="9" y="3"/>
                        <a:pt x="11" y="3"/>
                        <a:pt x="13" y="1"/>
                      </a:cubicBezTo>
                      <a:cubicBezTo>
                        <a:pt x="13" y="1"/>
                        <a:pt x="13" y="1"/>
                        <a:pt x="13" y="0"/>
                      </a:cubicBezTo>
                      <a:cubicBezTo>
                        <a:pt x="13" y="0"/>
                        <a:pt x="13" y="0"/>
                        <a:pt x="13" y="0"/>
                      </a:cubicBezTo>
                      <a:cubicBezTo>
                        <a:pt x="15" y="4"/>
                        <a:pt x="17" y="8"/>
                        <a:pt x="19"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537"/>
                <p:cNvSpPr>
                  <a:spLocks/>
                </p:cNvSpPr>
                <p:nvPr/>
              </p:nvSpPr>
              <p:spPr bwMode="auto">
                <a:xfrm>
                  <a:off x="3636" y="1233"/>
                  <a:ext cx="26" cy="42"/>
                </a:xfrm>
                <a:custGeom>
                  <a:avLst/>
                  <a:gdLst>
                    <a:gd name="T0" fmla="*/ 11 w 11"/>
                    <a:gd name="T1" fmla="*/ 17 h 18"/>
                    <a:gd name="T2" fmla="*/ 10 w 11"/>
                    <a:gd name="T3" fmla="*/ 17 h 18"/>
                    <a:gd name="T4" fmla="*/ 1 w 11"/>
                    <a:gd name="T5" fmla="*/ 8 h 18"/>
                    <a:gd name="T6" fmla="*/ 10 w 11"/>
                    <a:gd name="T7" fmla="*/ 0 h 18"/>
                    <a:gd name="T8" fmla="*/ 11 w 11"/>
                    <a:gd name="T9" fmla="*/ 17 h 18"/>
                  </a:gdLst>
                  <a:ahLst/>
                  <a:cxnLst>
                    <a:cxn ang="0">
                      <a:pos x="T0" y="T1"/>
                    </a:cxn>
                    <a:cxn ang="0">
                      <a:pos x="T2" y="T3"/>
                    </a:cxn>
                    <a:cxn ang="0">
                      <a:pos x="T4" y="T5"/>
                    </a:cxn>
                    <a:cxn ang="0">
                      <a:pos x="T6" y="T7"/>
                    </a:cxn>
                    <a:cxn ang="0">
                      <a:pos x="T8" y="T9"/>
                    </a:cxn>
                  </a:cxnLst>
                  <a:rect l="0" t="0" r="r" b="b"/>
                  <a:pathLst>
                    <a:path w="11" h="18">
                      <a:moveTo>
                        <a:pt x="11" y="17"/>
                      </a:moveTo>
                      <a:cubicBezTo>
                        <a:pt x="11" y="17"/>
                        <a:pt x="11" y="17"/>
                        <a:pt x="10" y="17"/>
                      </a:cubicBezTo>
                      <a:cubicBezTo>
                        <a:pt x="5" y="18"/>
                        <a:pt x="0" y="13"/>
                        <a:pt x="1" y="8"/>
                      </a:cubicBezTo>
                      <a:cubicBezTo>
                        <a:pt x="2" y="3"/>
                        <a:pt x="6" y="1"/>
                        <a:pt x="10" y="0"/>
                      </a:cubicBezTo>
                      <a:cubicBezTo>
                        <a:pt x="10" y="6"/>
                        <a:pt x="10" y="11"/>
                        <a:pt x="11"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38"/>
                <p:cNvSpPr>
                  <a:spLocks/>
                </p:cNvSpPr>
                <p:nvPr/>
              </p:nvSpPr>
              <p:spPr bwMode="auto">
                <a:xfrm>
                  <a:off x="3660" y="1081"/>
                  <a:ext cx="40" cy="33"/>
                </a:xfrm>
                <a:custGeom>
                  <a:avLst/>
                  <a:gdLst>
                    <a:gd name="T0" fmla="*/ 16 w 17"/>
                    <a:gd name="T1" fmla="*/ 10 h 14"/>
                    <a:gd name="T2" fmla="*/ 17 w 17"/>
                    <a:gd name="T3" fmla="*/ 14 h 14"/>
                    <a:gd name="T4" fmla="*/ 14 w 17"/>
                    <a:gd name="T5" fmla="*/ 13 h 14"/>
                    <a:gd name="T6" fmla="*/ 9 w 17"/>
                    <a:gd name="T7" fmla="*/ 11 h 14"/>
                    <a:gd name="T8" fmla="*/ 8 w 17"/>
                    <a:gd name="T9" fmla="*/ 11 h 14"/>
                    <a:gd name="T10" fmla="*/ 0 w 17"/>
                    <a:gd name="T11" fmla="*/ 4 h 14"/>
                    <a:gd name="T12" fmla="*/ 2 w 17"/>
                    <a:gd name="T13" fmla="*/ 3 h 14"/>
                    <a:gd name="T14" fmla="*/ 6 w 17"/>
                    <a:gd name="T15" fmla="*/ 0 h 14"/>
                    <a:gd name="T16" fmla="*/ 15 w 17"/>
                    <a:gd name="T17" fmla="*/ 9 h 14"/>
                    <a:gd name="T18" fmla="*/ 15 w 17"/>
                    <a:gd name="T19" fmla="*/ 10 h 14"/>
                    <a:gd name="T20" fmla="*/ 16 w 17"/>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4">
                      <a:moveTo>
                        <a:pt x="16" y="10"/>
                      </a:moveTo>
                      <a:cubicBezTo>
                        <a:pt x="16" y="11"/>
                        <a:pt x="16" y="13"/>
                        <a:pt x="17" y="14"/>
                      </a:cubicBezTo>
                      <a:cubicBezTo>
                        <a:pt x="16" y="14"/>
                        <a:pt x="15" y="13"/>
                        <a:pt x="14" y="13"/>
                      </a:cubicBezTo>
                      <a:cubicBezTo>
                        <a:pt x="13" y="12"/>
                        <a:pt x="11" y="11"/>
                        <a:pt x="9" y="11"/>
                      </a:cubicBezTo>
                      <a:cubicBezTo>
                        <a:pt x="9" y="11"/>
                        <a:pt x="9" y="11"/>
                        <a:pt x="8" y="11"/>
                      </a:cubicBezTo>
                      <a:cubicBezTo>
                        <a:pt x="5" y="9"/>
                        <a:pt x="3" y="6"/>
                        <a:pt x="0" y="4"/>
                      </a:cubicBezTo>
                      <a:cubicBezTo>
                        <a:pt x="1" y="4"/>
                        <a:pt x="1" y="3"/>
                        <a:pt x="2" y="3"/>
                      </a:cubicBezTo>
                      <a:cubicBezTo>
                        <a:pt x="3" y="2"/>
                        <a:pt x="5" y="1"/>
                        <a:pt x="6" y="0"/>
                      </a:cubicBezTo>
                      <a:cubicBezTo>
                        <a:pt x="9" y="3"/>
                        <a:pt x="12" y="6"/>
                        <a:pt x="15" y="9"/>
                      </a:cubicBezTo>
                      <a:cubicBezTo>
                        <a:pt x="15" y="9"/>
                        <a:pt x="15" y="9"/>
                        <a:pt x="15" y="10"/>
                      </a:cubicBezTo>
                      <a:cubicBezTo>
                        <a:pt x="15" y="10"/>
                        <a:pt x="16" y="10"/>
                        <a:pt x="16"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39"/>
                <p:cNvSpPr>
                  <a:spLocks/>
                </p:cNvSpPr>
                <p:nvPr/>
              </p:nvSpPr>
              <p:spPr bwMode="auto">
                <a:xfrm>
                  <a:off x="3722" y="750"/>
                  <a:ext cx="47" cy="43"/>
                </a:xfrm>
                <a:custGeom>
                  <a:avLst/>
                  <a:gdLst>
                    <a:gd name="T0" fmla="*/ 20 w 20"/>
                    <a:gd name="T1" fmla="*/ 13 h 18"/>
                    <a:gd name="T2" fmla="*/ 20 w 20"/>
                    <a:gd name="T3" fmla="*/ 13 h 18"/>
                    <a:gd name="T4" fmla="*/ 19 w 20"/>
                    <a:gd name="T5" fmla="*/ 13 h 18"/>
                    <a:gd name="T6" fmla="*/ 13 w 20"/>
                    <a:gd name="T7" fmla="*/ 15 h 18"/>
                    <a:gd name="T8" fmla="*/ 6 w 20"/>
                    <a:gd name="T9" fmla="*/ 18 h 18"/>
                    <a:gd name="T10" fmla="*/ 0 w 20"/>
                    <a:gd name="T11" fmla="*/ 9 h 18"/>
                    <a:gd name="T12" fmla="*/ 1 w 20"/>
                    <a:gd name="T13" fmla="*/ 9 h 18"/>
                    <a:gd name="T14" fmla="*/ 5 w 20"/>
                    <a:gd name="T15" fmla="*/ 5 h 18"/>
                    <a:gd name="T16" fmla="*/ 10 w 20"/>
                    <a:gd name="T17" fmla="*/ 2 h 18"/>
                    <a:gd name="T18" fmla="*/ 10 w 20"/>
                    <a:gd name="T19" fmla="*/ 0 h 18"/>
                    <a:gd name="T20" fmla="*/ 11 w 20"/>
                    <a:gd name="T21" fmla="*/ 0 h 18"/>
                    <a:gd name="T22" fmla="*/ 20 w 20"/>
                    <a:gd name="T23"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8">
                      <a:moveTo>
                        <a:pt x="20" y="13"/>
                      </a:moveTo>
                      <a:cubicBezTo>
                        <a:pt x="20" y="13"/>
                        <a:pt x="20" y="13"/>
                        <a:pt x="20" y="13"/>
                      </a:cubicBezTo>
                      <a:cubicBezTo>
                        <a:pt x="20" y="13"/>
                        <a:pt x="19" y="13"/>
                        <a:pt x="19" y="13"/>
                      </a:cubicBezTo>
                      <a:cubicBezTo>
                        <a:pt x="17" y="13"/>
                        <a:pt x="15" y="14"/>
                        <a:pt x="13" y="15"/>
                      </a:cubicBezTo>
                      <a:cubicBezTo>
                        <a:pt x="11" y="16"/>
                        <a:pt x="8" y="17"/>
                        <a:pt x="6" y="18"/>
                      </a:cubicBezTo>
                      <a:cubicBezTo>
                        <a:pt x="5" y="15"/>
                        <a:pt x="3" y="12"/>
                        <a:pt x="0" y="9"/>
                      </a:cubicBezTo>
                      <a:cubicBezTo>
                        <a:pt x="0" y="9"/>
                        <a:pt x="1" y="9"/>
                        <a:pt x="1" y="9"/>
                      </a:cubicBezTo>
                      <a:cubicBezTo>
                        <a:pt x="2" y="7"/>
                        <a:pt x="4" y="6"/>
                        <a:pt x="5" y="5"/>
                      </a:cubicBezTo>
                      <a:cubicBezTo>
                        <a:pt x="7" y="4"/>
                        <a:pt x="9" y="3"/>
                        <a:pt x="10" y="2"/>
                      </a:cubicBezTo>
                      <a:cubicBezTo>
                        <a:pt x="11" y="1"/>
                        <a:pt x="11" y="1"/>
                        <a:pt x="10" y="0"/>
                      </a:cubicBezTo>
                      <a:cubicBezTo>
                        <a:pt x="11" y="0"/>
                        <a:pt x="11" y="0"/>
                        <a:pt x="11" y="0"/>
                      </a:cubicBezTo>
                      <a:cubicBezTo>
                        <a:pt x="14" y="4"/>
                        <a:pt x="18" y="8"/>
                        <a:pt x="20"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540"/>
                <p:cNvSpPr>
                  <a:spLocks/>
                </p:cNvSpPr>
                <p:nvPr/>
              </p:nvSpPr>
              <p:spPr bwMode="auto">
                <a:xfrm>
                  <a:off x="3816" y="537"/>
                  <a:ext cx="12" cy="5"/>
                </a:xfrm>
                <a:custGeom>
                  <a:avLst/>
                  <a:gdLst>
                    <a:gd name="T0" fmla="*/ 5 w 5"/>
                    <a:gd name="T1" fmla="*/ 0 h 2"/>
                    <a:gd name="T2" fmla="*/ 2 w 5"/>
                    <a:gd name="T3" fmla="*/ 2 h 2"/>
                    <a:gd name="T4" fmla="*/ 0 w 5"/>
                    <a:gd name="T5" fmla="*/ 0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2" y="2"/>
                      </a:cubicBezTo>
                      <a:cubicBezTo>
                        <a:pt x="1" y="2"/>
                        <a:pt x="0" y="1"/>
                        <a:pt x="0" y="0"/>
                      </a:cubicBezTo>
                      <a:cubicBezTo>
                        <a:pt x="2" y="0"/>
                        <a:pt x="3" y="0"/>
                        <a:pt x="5"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541"/>
                <p:cNvSpPr>
                  <a:spLocks/>
                </p:cNvSpPr>
                <p:nvPr/>
              </p:nvSpPr>
              <p:spPr bwMode="auto">
                <a:xfrm>
                  <a:off x="3745" y="317"/>
                  <a:ext cx="128" cy="90"/>
                </a:xfrm>
                <a:custGeom>
                  <a:avLst/>
                  <a:gdLst>
                    <a:gd name="T0" fmla="*/ 41 w 54"/>
                    <a:gd name="T1" fmla="*/ 9 h 38"/>
                    <a:gd name="T2" fmla="*/ 54 w 54"/>
                    <a:gd name="T3" fmla="*/ 23 h 38"/>
                    <a:gd name="T4" fmla="*/ 33 w 54"/>
                    <a:gd name="T5" fmla="*/ 38 h 38"/>
                    <a:gd name="T6" fmla="*/ 0 w 54"/>
                    <a:gd name="T7" fmla="*/ 21 h 38"/>
                    <a:gd name="T8" fmla="*/ 3 w 54"/>
                    <a:gd name="T9" fmla="*/ 18 h 38"/>
                    <a:gd name="T10" fmla="*/ 19 w 54"/>
                    <a:gd name="T11" fmla="*/ 6 h 38"/>
                    <a:gd name="T12" fmla="*/ 20 w 54"/>
                    <a:gd name="T13" fmla="*/ 6 h 38"/>
                    <a:gd name="T14" fmla="*/ 41 w 54"/>
                    <a:gd name="T15" fmla="*/ 9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38">
                      <a:moveTo>
                        <a:pt x="41" y="9"/>
                      </a:moveTo>
                      <a:cubicBezTo>
                        <a:pt x="47" y="12"/>
                        <a:pt x="52" y="17"/>
                        <a:pt x="54" y="23"/>
                      </a:cubicBezTo>
                      <a:cubicBezTo>
                        <a:pt x="46" y="25"/>
                        <a:pt x="38" y="31"/>
                        <a:pt x="33" y="38"/>
                      </a:cubicBezTo>
                      <a:cubicBezTo>
                        <a:pt x="28" y="26"/>
                        <a:pt x="13" y="18"/>
                        <a:pt x="0" y="21"/>
                      </a:cubicBezTo>
                      <a:cubicBezTo>
                        <a:pt x="1" y="20"/>
                        <a:pt x="2" y="19"/>
                        <a:pt x="3" y="18"/>
                      </a:cubicBezTo>
                      <a:cubicBezTo>
                        <a:pt x="8" y="14"/>
                        <a:pt x="14" y="10"/>
                        <a:pt x="19" y="6"/>
                      </a:cubicBezTo>
                      <a:cubicBezTo>
                        <a:pt x="20" y="6"/>
                        <a:pt x="20" y="6"/>
                        <a:pt x="20" y="6"/>
                      </a:cubicBezTo>
                      <a:cubicBezTo>
                        <a:pt x="24" y="0"/>
                        <a:pt x="37" y="6"/>
                        <a:pt x="41"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542"/>
                <p:cNvSpPr>
                  <a:spLocks/>
                </p:cNvSpPr>
                <p:nvPr/>
              </p:nvSpPr>
              <p:spPr bwMode="auto">
                <a:xfrm>
                  <a:off x="3449" y="1786"/>
                  <a:ext cx="76" cy="76"/>
                </a:xfrm>
                <a:custGeom>
                  <a:avLst/>
                  <a:gdLst>
                    <a:gd name="T0" fmla="*/ 26 w 32"/>
                    <a:gd name="T1" fmla="*/ 11 h 32"/>
                    <a:gd name="T2" fmla="*/ 32 w 32"/>
                    <a:gd name="T3" fmla="*/ 13 h 32"/>
                    <a:gd name="T4" fmla="*/ 11 w 32"/>
                    <a:gd name="T5" fmla="*/ 29 h 32"/>
                    <a:gd name="T6" fmla="*/ 6 w 32"/>
                    <a:gd name="T7" fmla="*/ 3 h 32"/>
                    <a:gd name="T8" fmla="*/ 5 w 32"/>
                    <a:gd name="T9" fmla="*/ 0 h 32"/>
                    <a:gd name="T10" fmla="*/ 5 w 32"/>
                    <a:gd name="T11" fmla="*/ 0 h 32"/>
                    <a:gd name="T12" fmla="*/ 14 w 32"/>
                    <a:gd name="T13" fmla="*/ 4 h 32"/>
                    <a:gd name="T14" fmla="*/ 14 w 32"/>
                    <a:gd name="T15" fmla="*/ 19 h 32"/>
                    <a:gd name="T16" fmla="*/ 22 w 32"/>
                    <a:gd name="T17" fmla="*/ 17 h 32"/>
                    <a:gd name="T18" fmla="*/ 26 w 32"/>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26" y="11"/>
                      </a:moveTo>
                      <a:cubicBezTo>
                        <a:pt x="28" y="12"/>
                        <a:pt x="30" y="13"/>
                        <a:pt x="32" y="13"/>
                      </a:cubicBezTo>
                      <a:cubicBezTo>
                        <a:pt x="28" y="21"/>
                        <a:pt x="21" y="32"/>
                        <a:pt x="11" y="29"/>
                      </a:cubicBezTo>
                      <a:cubicBezTo>
                        <a:pt x="0" y="25"/>
                        <a:pt x="3" y="11"/>
                        <a:pt x="6" y="3"/>
                      </a:cubicBezTo>
                      <a:cubicBezTo>
                        <a:pt x="7" y="2"/>
                        <a:pt x="6" y="1"/>
                        <a:pt x="5" y="0"/>
                      </a:cubicBezTo>
                      <a:cubicBezTo>
                        <a:pt x="5" y="0"/>
                        <a:pt x="5" y="0"/>
                        <a:pt x="5" y="0"/>
                      </a:cubicBezTo>
                      <a:cubicBezTo>
                        <a:pt x="8" y="2"/>
                        <a:pt x="11" y="3"/>
                        <a:pt x="14" y="4"/>
                      </a:cubicBezTo>
                      <a:cubicBezTo>
                        <a:pt x="9" y="8"/>
                        <a:pt x="8" y="17"/>
                        <a:pt x="14" y="19"/>
                      </a:cubicBezTo>
                      <a:cubicBezTo>
                        <a:pt x="17" y="20"/>
                        <a:pt x="20" y="19"/>
                        <a:pt x="22" y="17"/>
                      </a:cubicBezTo>
                      <a:cubicBezTo>
                        <a:pt x="24" y="15"/>
                        <a:pt x="25" y="13"/>
                        <a:pt x="26" y="1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543"/>
                <p:cNvSpPr>
                  <a:spLocks/>
                </p:cNvSpPr>
                <p:nvPr/>
              </p:nvSpPr>
              <p:spPr bwMode="auto">
                <a:xfrm>
                  <a:off x="3634" y="1178"/>
                  <a:ext cx="40" cy="47"/>
                </a:xfrm>
                <a:custGeom>
                  <a:avLst/>
                  <a:gdLst>
                    <a:gd name="T0" fmla="*/ 11 w 17"/>
                    <a:gd name="T1" fmla="*/ 20 h 20"/>
                    <a:gd name="T2" fmla="*/ 11 w 17"/>
                    <a:gd name="T3" fmla="*/ 20 h 20"/>
                    <a:gd name="T4" fmla="*/ 11 w 17"/>
                    <a:gd name="T5" fmla="*/ 20 h 20"/>
                    <a:gd name="T6" fmla="*/ 10 w 17"/>
                    <a:gd name="T7" fmla="*/ 18 h 20"/>
                    <a:gd name="T8" fmla="*/ 9 w 17"/>
                    <a:gd name="T9" fmla="*/ 18 h 20"/>
                    <a:gd name="T10" fmla="*/ 4 w 17"/>
                    <a:gd name="T11" fmla="*/ 13 h 20"/>
                    <a:gd name="T12" fmla="*/ 17 w 17"/>
                    <a:gd name="T13" fmla="*/ 1 h 20"/>
                    <a:gd name="T14" fmla="*/ 11 w 17"/>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0">
                      <a:moveTo>
                        <a:pt x="11" y="20"/>
                      </a:moveTo>
                      <a:cubicBezTo>
                        <a:pt x="11" y="20"/>
                        <a:pt x="11" y="20"/>
                        <a:pt x="11" y="20"/>
                      </a:cubicBezTo>
                      <a:cubicBezTo>
                        <a:pt x="11" y="20"/>
                        <a:pt x="11" y="20"/>
                        <a:pt x="11" y="20"/>
                      </a:cubicBezTo>
                      <a:cubicBezTo>
                        <a:pt x="11" y="19"/>
                        <a:pt x="11" y="18"/>
                        <a:pt x="10" y="18"/>
                      </a:cubicBezTo>
                      <a:cubicBezTo>
                        <a:pt x="9" y="18"/>
                        <a:pt x="9" y="18"/>
                        <a:pt x="9" y="18"/>
                      </a:cubicBezTo>
                      <a:cubicBezTo>
                        <a:pt x="7" y="16"/>
                        <a:pt x="5" y="15"/>
                        <a:pt x="4" y="13"/>
                      </a:cubicBezTo>
                      <a:cubicBezTo>
                        <a:pt x="0" y="4"/>
                        <a:pt x="9" y="0"/>
                        <a:pt x="17" y="1"/>
                      </a:cubicBezTo>
                      <a:cubicBezTo>
                        <a:pt x="14" y="7"/>
                        <a:pt x="12" y="13"/>
                        <a:pt x="11" y="2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544"/>
                <p:cNvSpPr>
                  <a:spLocks/>
                </p:cNvSpPr>
                <p:nvPr/>
              </p:nvSpPr>
              <p:spPr bwMode="auto">
                <a:xfrm>
                  <a:off x="3515" y="1628"/>
                  <a:ext cx="45" cy="38"/>
                </a:xfrm>
                <a:custGeom>
                  <a:avLst/>
                  <a:gdLst>
                    <a:gd name="T0" fmla="*/ 19 w 19"/>
                    <a:gd name="T1" fmla="*/ 13 h 16"/>
                    <a:gd name="T2" fmla="*/ 19 w 19"/>
                    <a:gd name="T3" fmla="*/ 13 h 16"/>
                    <a:gd name="T4" fmla="*/ 4 w 19"/>
                    <a:gd name="T5" fmla="*/ 16 h 16"/>
                    <a:gd name="T6" fmla="*/ 2 w 19"/>
                    <a:gd name="T7" fmla="*/ 9 h 16"/>
                    <a:gd name="T8" fmla="*/ 0 w 19"/>
                    <a:gd name="T9" fmla="*/ 4 h 16"/>
                    <a:gd name="T10" fmla="*/ 13 w 19"/>
                    <a:gd name="T11" fmla="*/ 0 h 16"/>
                    <a:gd name="T12" fmla="*/ 19 w 19"/>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19" h="16">
                      <a:moveTo>
                        <a:pt x="19" y="13"/>
                      </a:moveTo>
                      <a:cubicBezTo>
                        <a:pt x="19" y="13"/>
                        <a:pt x="19" y="13"/>
                        <a:pt x="19" y="13"/>
                      </a:cubicBezTo>
                      <a:cubicBezTo>
                        <a:pt x="14" y="15"/>
                        <a:pt x="9" y="16"/>
                        <a:pt x="4" y="16"/>
                      </a:cubicBezTo>
                      <a:cubicBezTo>
                        <a:pt x="4" y="14"/>
                        <a:pt x="3" y="11"/>
                        <a:pt x="2" y="9"/>
                      </a:cubicBezTo>
                      <a:cubicBezTo>
                        <a:pt x="1" y="7"/>
                        <a:pt x="1" y="6"/>
                        <a:pt x="0" y="4"/>
                      </a:cubicBezTo>
                      <a:cubicBezTo>
                        <a:pt x="5" y="3"/>
                        <a:pt x="9" y="2"/>
                        <a:pt x="13" y="0"/>
                      </a:cubicBezTo>
                      <a:cubicBezTo>
                        <a:pt x="13" y="4"/>
                        <a:pt x="15" y="10"/>
                        <a:pt x="19"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545"/>
                <p:cNvSpPr>
                  <a:spLocks/>
                </p:cNvSpPr>
                <p:nvPr/>
              </p:nvSpPr>
              <p:spPr bwMode="auto">
                <a:xfrm>
                  <a:off x="3608" y="1285"/>
                  <a:ext cx="38" cy="28"/>
                </a:xfrm>
                <a:custGeom>
                  <a:avLst/>
                  <a:gdLst>
                    <a:gd name="T0" fmla="*/ 16 w 16"/>
                    <a:gd name="T1" fmla="*/ 0 h 12"/>
                    <a:gd name="T2" fmla="*/ 16 w 16"/>
                    <a:gd name="T3" fmla="*/ 0 h 12"/>
                    <a:gd name="T4" fmla="*/ 13 w 16"/>
                    <a:gd name="T5" fmla="*/ 9 h 12"/>
                    <a:gd name="T6" fmla="*/ 4 w 16"/>
                    <a:gd name="T7" fmla="*/ 12 h 12"/>
                    <a:gd name="T8" fmla="*/ 4 w 16"/>
                    <a:gd name="T9" fmla="*/ 12 h 12"/>
                    <a:gd name="T10" fmla="*/ 2 w 16"/>
                    <a:gd name="T11" fmla="*/ 9 h 12"/>
                    <a:gd name="T12" fmla="*/ 0 w 16"/>
                    <a:gd name="T13" fmla="*/ 7 h 12"/>
                    <a:gd name="T14" fmla="*/ 2 w 16"/>
                    <a:gd name="T15" fmla="*/ 6 h 12"/>
                    <a:gd name="T16" fmla="*/ 14 w 16"/>
                    <a:gd name="T17" fmla="*/ 2 h 12"/>
                    <a:gd name="T18" fmla="*/ 16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16" y="0"/>
                      </a:moveTo>
                      <a:cubicBezTo>
                        <a:pt x="16" y="0"/>
                        <a:pt x="16" y="0"/>
                        <a:pt x="16" y="0"/>
                      </a:cubicBezTo>
                      <a:cubicBezTo>
                        <a:pt x="14" y="3"/>
                        <a:pt x="12" y="6"/>
                        <a:pt x="13" y="9"/>
                      </a:cubicBezTo>
                      <a:cubicBezTo>
                        <a:pt x="10" y="10"/>
                        <a:pt x="7" y="11"/>
                        <a:pt x="4" y="12"/>
                      </a:cubicBezTo>
                      <a:cubicBezTo>
                        <a:pt x="4" y="12"/>
                        <a:pt x="4" y="12"/>
                        <a:pt x="4" y="12"/>
                      </a:cubicBezTo>
                      <a:cubicBezTo>
                        <a:pt x="4" y="11"/>
                        <a:pt x="3" y="10"/>
                        <a:pt x="2" y="9"/>
                      </a:cubicBezTo>
                      <a:cubicBezTo>
                        <a:pt x="1" y="8"/>
                        <a:pt x="1" y="7"/>
                        <a:pt x="0" y="7"/>
                      </a:cubicBezTo>
                      <a:cubicBezTo>
                        <a:pt x="1" y="6"/>
                        <a:pt x="1" y="6"/>
                        <a:pt x="2" y="6"/>
                      </a:cubicBezTo>
                      <a:cubicBezTo>
                        <a:pt x="6" y="5"/>
                        <a:pt x="10" y="3"/>
                        <a:pt x="14" y="2"/>
                      </a:cubicBezTo>
                      <a:cubicBezTo>
                        <a:pt x="15" y="1"/>
                        <a:pt x="16" y="1"/>
                        <a:pt x="16"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546"/>
                <p:cNvSpPr>
                  <a:spLocks/>
                </p:cNvSpPr>
                <p:nvPr/>
              </p:nvSpPr>
              <p:spPr bwMode="auto">
                <a:xfrm>
                  <a:off x="3778" y="580"/>
                  <a:ext cx="24" cy="28"/>
                </a:xfrm>
                <a:custGeom>
                  <a:avLst/>
                  <a:gdLst>
                    <a:gd name="T0" fmla="*/ 10 w 10"/>
                    <a:gd name="T1" fmla="*/ 11 h 12"/>
                    <a:gd name="T2" fmla="*/ 10 w 10"/>
                    <a:gd name="T3" fmla="*/ 12 h 12"/>
                    <a:gd name="T4" fmla="*/ 0 w 10"/>
                    <a:gd name="T5" fmla="*/ 12 h 12"/>
                    <a:gd name="T6" fmla="*/ 6 w 10"/>
                    <a:gd name="T7" fmla="*/ 2 h 12"/>
                    <a:gd name="T8" fmla="*/ 10 w 10"/>
                    <a:gd name="T9" fmla="*/ 11 h 12"/>
                  </a:gdLst>
                  <a:ahLst/>
                  <a:cxnLst>
                    <a:cxn ang="0">
                      <a:pos x="T0" y="T1"/>
                    </a:cxn>
                    <a:cxn ang="0">
                      <a:pos x="T2" y="T3"/>
                    </a:cxn>
                    <a:cxn ang="0">
                      <a:pos x="T4" y="T5"/>
                    </a:cxn>
                    <a:cxn ang="0">
                      <a:pos x="T6" y="T7"/>
                    </a:cxn>
                    <a:cxn ang="0">
                      <a:pos x="T8" y="T9"/>
                    </a:cxn>
                  </a:cxnLst>
                  <a:rect l="0" t="0" r="r" b="b"/>
                  <a:pathLst>
                    <a:path w="10" h="12">
                      <a:moveTo>
                        <a:pt x="10" y="11"/>
                      </a:moveTo>
                      <a:cubicBezTo>
                        <a:pt x="10" y="11"/>
                        <a:pt x="10" y="12"/>
                        <a:pt x="10" y="12"/>
                      </a:cubicBezTo>
                      <a:cubicBezTo>
                        <a:pt x="7" y="12"/>
                        <a:pt x="3" y="12"/>
                        <a:pt x="0" y="12"/>
                      </a:cubicBezTo>
                      <a:cubicBezTo>
                        <a:pt x="0" y="9"/>
                        <a:pt x="0" y="0"/>
                        <a:pt x="6" y="2"/>
                      </a:cubicBezTo>
                      <a:cubicBezTo>
                        <a:pt x="10" y="3"/>
                        <a:pt x="9" y="8"/>
                        <a:pt x="10"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547"/>
                <p:cNvSpPr>
                  <a:spLocks/>
                </p:cNvSpPr>
                <p:nvPr/>
              </p:nvSpPr>
              <p:spPr bwMode="auto">
                <a:xfrm>
                  <a:off x="3617" y="1261"/>
                  <a:ext cx="29" cy="24"/>
                </a:xfrm>
                <a:custGeom>
                  <a:avLst/>
                  <a:gdLst>
                    <a:gd name="T0" fmla="*/ 12 w 12"/>
                    <a:gd name="T1" fmla="*/ 8 h 10"/>
                    <a:gd name="T2" fmla="*/ 11 w 12"/>
                    <a:gd name="T3" fmla="*/ 8 h 10"/>
                    <a:gd name="T4" fmla="*/ 9 w 12"/>
                    <a:gd name="T5" fmla="*/ 7 h 10"/>
                    <a:gd name="T6" fmla="*/ 2 w 12"/>
                    <a:gd name="T7" fmla="*/ 10 h 10"/>
                    <a:gd name="T8" fmla="*/ 2 w 12"/>
                    <a:gd name="T9" fmla="*/ 9 h 10"/>
                    <a:gd name="T10" fmla="*/ 0 w 12"/>
                    <a:gd name="T11" fmla="*/ 2 h 10"/>
                    <a:gd name="T12" fmla="*/ 6 w 12"/>
                    <a:gd name="T13" fmla="*/ 0 h 10"/>
                    <a:gd name="T14" fmla="*/ 12 w 12"/>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0">
                      <a:moveTo>
                        <a:pt x="12" y="8"/>
                      </a:moveTo>
                      <a:cubicBezTo>
                        <a:pt x="12" y="8"/>
                        <a:pt x="12" y="8"/>
                        <a:pt x="11" y="8"/>
                      </a:cubicBezTo>
                      <a:cubicBezTo>
                        <a:pt x="11" y="7"/>
                        <a:pt x="10" y="7"/>
                        <a:pt x="9" y="7"/>
                      </a:cubicBezTo>
                      <a:cubicBezTo>
                        <a:pt x="7" y="8"/>
                        <a:pt x="4" y="9"/>
                        <a:pt x="2" y="10"/>
                      </a:cubicBezTo>
                      <a:cubicBezTo>
                        <a:pt x="2" y="10"/>
                        <a:pt x="2" y="9"/>
                        <a:pt x="2" y="9"/>
                      </a:cubicBezTo>
                      <a:cubicBezTo>
                        <a:pt x="3" y="7"/>
                        <a:pt x="2" y="4"/>
                        <a:pt x="0" y="2"/>
                      </a:cubicBezTo>
                      <a:cubicBezTo>
                        <a:pt x="2" y="2"/>
                        <a:pt x="4" y="1"/>
                        <a:pt x="6" y="0"/>
                      </a:cubicBezTo>
                      <a:cubicBezTo>
                        <a:pt x="7" y="4"/>
                        <a:pt x="9" y="6"/>
                        <a:pt x="12"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548"/>
                <p:cNvSpPr>
                  <a:spLocks/>
                </p:cNvSpPr>
                <p:nvPr/>
              </p:nvSpPr>
              <p:spPr bwMode="auto">
                <a:xfrm>
                  <a:off x="3707" y="473"/>
                  <a:ext cx="114" cy="71"/>
                </a:xfrm>
                <a:custGeom>
                  <a:avLst/>
                  <a:gdLst>
                    <a:gd name="T0" fmla="*/ 46 w 48"/>
                    <a:gd name="T1" fmla="*/ 26 h 30"/>
                    <a:gd name="T2" fmla="*/ 46 w 48"/>
                    <a:gd name="T3" fmla="*/ 27 h 30"/>
                    <a:gd name="T4" fmla="*/ 5 w 48"/>
                    <a:gd name="T5" fmla="*/ 29 h 30"/>
                    <a:gd name="T6" fmla="*/ 0 w 48"/>
                    <a:gd name="T7" fmla="*/ 30 h 30"/>
                    <a:gd name="T8" fmla="*/ 19 w 48"/>
                    <a:gd name="T9" fmla="*/ 3 h 30"/>
                    <a:gd name="T10" fmla="*/ 46 w 48"/>
                    <a:gd name="T11" fmla="*/ 24 h 30"/>
                    <a:gd name="T12" fmla="*/ 46 w 48"/>
                    <a:gd name="T13" fmla="*/ 25 h 30"/>
                    <a:gd name="T14" fmla="*/ 46 w 48"/>
                    <a:gd name="T15" fmla="*/ 26 h 30"/>
                    <a:gd name="T16" fmla="*/ 46 w 48"/>
                    <a:gd name="T17" fmla="*/ 26 h 30"/>
                    <a:gd name="T18" fmla="*/ 46 w 48"/>
                    <a:gd name="T19"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30">
                      <a:moveTo>
                        <a:pt x="46" y="26"/>
                      </a:moveTo>
                      <a:cubicBezTo>
                        <a:pt x="46" y="27"/>
                        <a:pt x="46" y="27"/>
                        <a:pt x="46" y="27"/>
                      </a:cubicBezTo>
                      <a:cubicBezTo>
                        <a:pt x="32" y="27"/>
                        <a:pt x="18" y="27"/>
                        <a:pt x="5" y="29"/>
                      </a:cubicBezTo>
                      <a:cubicBezTo>
                        <a:pt x="3" y="29"/>
                        <a:pt x="1" y="29"/>
                        <a:pt x="0" y="30"/>
                      </a:cubicBezTo>
                      <a:cubicBezTo>
                        <a:pt x="0" y="18"/>
                        <a:pt x="7" y="6"/>
                        <a:pt x="19" y="3"/>
                      </a:cubicBezTo>
                      <a:cubicBezTo>
                        <a:pt x="32" y="0"/>
                        <a:pt x="48" y="9"/>
                        <a:pt x="46" y="24"/>
                      </a:cubicBezTo>
                      <a:cubicBezTo>
                        <a:pt x="46" y="24"/>
                        <a:pt x="46" y="25"/>
                        <a:pt x="46" y="25"/>
                      </a:cubicBezTo>
                      <a:cubicBezTo>
                        <a:pt x="46" y="26"/>
                        <a:pt x="46" y="26"/>
                        <a:pt x="46" y="26"/>
                      </a:cubicBezTo>
                      <a:cubicBezTo>
                        <a:pt x="46" y="26"/>
                        <a:pt x="46" y="26"/>
                        <a:pt x="46" y="26"/>
                      </a:cubicBezTo>
                      <a:cubicBezTo>
                        <a:pt x="46" y="26"/>
                        <a:pt x="46" y="26"/>
                        <a:pt x="46" y="2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549"/>
                <p:cNvSpPr>
                  <a:spLocks/>
                </p:cNvSpPr>
                <p:nvPr/>
              </p:nvSpPr>
              <p:spPr bwMode="auto">
                <a:xfrm>
                  <a:off x="3281" y="1036"/>
                  <a:ext cx="384" cy="246"/>
                </a:xfrm>
                <a:custGeom>
                  <a:avLst/>
                  <a:gdLst>
                    <a:gd name="T0" fmla="*/ 154 w 162"/>
                    <a:gd name="T1" fmla="*/ 81 h 104"/>
                    <a:gd name="T2" fmla="*/ 156 w 162"/>
                    <a:gd name="T3" fmla="*/ 81 h 104"/>
                    <a:gd name="T4" fmla="*/ 148 w 162"/>
                    <a:gd name="T5" fmla="*/ 91 h 104"/>
                    <a:gd name="T6" fmla="*/ 76 w 162"/>
                    <a:gd name="T7" fmla="*/ 104 h 104"/>
                    <a:gd name="T8" fmla="*/ 23 w 162"/>
                    <a:gd name="T9" fmla="*/ 88 h 104"/>
                    <a:gd name="T10" fmla="*/ 21 w 162"/>
                    <a:gd name="T11" fmla="*/ 87 h 104"/>
                    <a:gd name="T12" fmla="*/ 10 w 162"/>
                    <a:gd name="T13" fmla="*/ 76 h 104"/>
                    <a:gd name="T14" fmla="*/ 4 w 162"/>
                    <a:gd name="T15" fmla="*/ 60 h 104"/>
                    <a:gd name="T16" fmla="*/ 3 w 162"/>
                    <a:gd name="T17" fmla="*/ 58 h 104"/>
                    <a:gd name="T18" fmla="*/ 15 w 162"/>
                    <a:gd name="T19" fmla="*/ 17 h 104"/>
                    <a:gd name="T20" fmla="*/ 42 w 162"/>
                    <a:gd name="T21" fmla="*/ 2 h 104"/>
                    <a:gd name="T22" fmla="*/ 80 w 162"/>
                    <a:gd name="T23" fmla="*/ 10 h 104"/>
                    <a:gd name="T24" fmla="*/ 160 w 162"/>
                    <a:gd name="T25" fmla="*/ 48 h 104"/>
                    <a:gd name="T26" fmla="*/ 162 w 162"/>
                    <a:gd name="T27" fmla="*/ 57 h 104"/>
                    <a:gd name="T28" fmla="*/ 156 w 162"/>
                    <a:gd name="T29" fmla="*/ 58 h 104"/>
                    <a:gd name="T30" fmla="*/ 155 w 162"/>
                    <a:gd name="T31" fmla="*/ 55 h 104"/>
                    <a:gd name="T32" fmla="*/ 89 w 162"/>
                    <a:gd name="T33" fmla="*/ 29 h 104"/>
                    <a:gd name="T34" fmla="*/ 30 w 162"/>
                    <a:gd name="T35" fmla="*/ 22 h 104"/>
                    <a:gd name="T36" fmla="*/ 27 w 162"/>
                    <a:gd name="T37" fmla="*/ 58 h 104"/>
                    <a:gd name="T38" fmla="*/ 49 w 162"/>
                    <a:gd name="T39" fmla="*/ 69 h 104"/>
                    <a:gd name="T40" fmla="*/ 82 w 162"/>
                    <a:gd name="T41" fmla="*/ 77 h 104"/>
                    <a:gd name="T42" fmla="*/ 154 w 162"/>
                    <a:gd name="T43" fmla="*/ 8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2" h="104">
                      <a:moveTo>
                        <a:pt x="154" y="81"/>
                      </a:moveTo>
                      <a:cubicBezTo>
                        <a:pt x="155" y="81"/>
                        <a:pt x="155" y="81"/>
                        <a:pt x="156" y="81"/>
                      </a:cubicBezTo>
                      <a:cubicBezTo>
                        <a:pt x="152" y="83"/>
                        <a:pt x="148" y="86"/>
                        <a:pt x="148" y="91"/>
                      </a:cubicBezTo>
                      <a:cubicBezTo>
                        <a:pt x="125" y="99"/>
                        <a:pt x="101" y="104"/>
                        <a:pt x="76" y="104"/>
                      </a:cubicBezTo>
                      <a:cubicBezTo>
                        <a:pt x="59" y="103"/>
                        <a:pt x="38" y="99"/>
                        <a:pt x="23" y="88"/>
                      </a:cubicBezTo>
                      <a:cubicBezTo>
                        <a:pt x="23" y="88"/>
                        <a:pt x="22" y="87"/>
                        <a:pt x="21" y="87"/>
                      </a:cubicBezTo>
                      <a:cubicBezTo>
                        <a:pt x="17" y="84"/>
                        <a:pt x="14" y="80"/>
                        <a:pt x="10" y="76"/>
                      </a:cubicBezTo>
                      <a:cubicBezTo>
                        <a:pt x="7" y="71"/>
                        <a:pt x="5" y="65"/>
                        <a:pt x="4" y="60"/>
                      </a:cubicBezTo>
                      <a:cubicBezTo>
                        <a:pt x="4" y="59"/>
                        <a:pt x="4" y="58"/>
                        <a:pt x="3" y="58"/>
                      </a:cubicBezTo>
                      <a:cubicBezTo>
                        <a:pt x="0" y="43"/>
                        <a:pt x="4" y="28"/>
                        <a:pt x="15" y="17"/>
                      </a:cubicBezTo>
                      <a:cubicBezTo>
                        <a:pt x="22" y="9"/>
                        <a:pt x="32" y="4"/>
                        <a:pt x="42" y="2"/>
                      </a:cubicBezTo>
                      <a:cubicBezTo>
                        <a:pt x="55" y="0"/>
                        <a:pt x="68" y="4"/>
                        <a:pt x="80" y="10"/>
                      </a:cubicBezTo>
                      <a:cubicBezTo>
                        <a:pt x="107" y="22"/>
                        <a:pt x="133" y="37"/>
                        <a:pt x="160" y="48"/>
                      </a:cubicBezTo>
                      <a:cubicBezTo>
                        <a:pt x="159" y="51"/>
                        <a:pt x="160" y="54"/>
                        <a:pt x="162" y="57"/>
                      </a:cubicBezTo>
                      <a:cubicBezTo>
                        <a:pt x="160" y="57"/>
                        <a:pt x="158" y="57"/>
                        <a:pt x="156" y="58"/>
                      </a:cubicBezTo>
                      <a:cubicBezTo>
                        <a:pt x="157" y="57"/>
                        <a:pt x="157" y="56"/>
                        <a:pt x="155" y="55"/>
                      </a:cubicBezTo>
                      <a:cubicBezTo>
                        <a:pt x="133" y="46"/>
                        <a:pt x="112" y="37"/>
                        <a:pt x="89" y="29"/>
                      </a:cubicBezTo>
                      <a:cubicBezTo>
                        <a:pt x="72" y="22"/>
                        <a:pt x="48" y="15"/>
                        <a:pt x="30" y="22"/>
                      </a:cubicBezTo>
                      <a:cubicBezTo>
                        <a:pt x="13" y="29"/>
                        <a:pt x="15" y="47"/>
                        <a:pt x="27" y="58"/>
                      </a:cubicBezTo>
                      <a:cubicBezTo>
                        <a:pt x="34" y="63"/>
                        <a:pt x="42" y="66"/>
                        <a:pt x="49" y="69"/>
                      </a:cubicBezTo>
                      <a:cubicBezTo>
                        <a:pt x="60" y="72"/>
                        <a:pt x="71" y="75"/>
                        <a:pt x="82" y="77"/>
                      </a:cubicBezTo>
                      <a:cubicBezTo>
                        <a:pt x="106" y="81"/>
                        <a:pt x="130" y="83"/>
                        <a:pt x="154" y="8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550"/>
                <p:cNvSpPr>
                  <a:spLocks/>
                </p:cNvSpPr>
                <p:nvPr/>
              </p:nvSpPr>
              <p:spPr bwMode="auto">
                <a:xfrm>
                  <a:off x="3312" y="1072"/>
                  <a:ext cx="341" cy="161"/>
                </a:xfrm>
                <a:custGeom>
                  <a:avLst/>
                  <a:gdLst>
                    <a:gd name="T0" fmla="*/ 141 w 144"/>
                    <a:gd name="T1" fmla="*/ 63 h 68"/>
                    <a:gd name="T2" fmla="*/ 141 w 144"/>
                    <a:gd name="T3" fmla="*/ 66 h 68"/>
                    <a:gd name="T4" fmla="*/ 69 w 144"/>
                    <a:gd name="T5" fmla="*/ 62 h 68"/>
                    <a:gd name="T6" fmla="*/ 36 w 144"/>
                    <a:gd name="T7" fmla="*/ 54 h 68"/>
                    <a:gd name="T8" fmla="*/ 14 w 144"/>
                    <a:gd name="T9" fmla="*/ 43 h 68"/>
                    <a:gd name="T10" fmla="*/ 17 w 144"/>
                    <a:gd name="T11" fmla="*/ 7 h 68"/>
                    <a:gd name="T12" fmla="*/ 76 w 144"/>
                    <a:gd name="T13" fmla="*/ 14 h 68"/>
                    <a:gd name="T14" fmla="*/ 142 w 144"/>
                    <a:gd name="T15" fmla="*/ 40 h 68"/>
                    <a:gd name="T16" fmla="*/ 143 w 144"/>
                    <a:gd name="T17" fmla="*/ 43 h 68"/>
                    <a:gd name="T18" fmla="*/ 140 w 144"/>
                    <a:gd name="T19" fmla="*/ 44 h 68"/>
                    <a:gd name="T20" fmla="*/ 75 w 144"/>
                    <a:gd name="T21" fmla="*/ 19 h 68"/>
                    <a:gd name="T22" fmla="*/ 21 w 144"/>
                    <a:gd name="T23" fmla="*/ 11 h 68"/>
                    <a:gd name="T24" fmla="*/ 13 w 144"/>
                    <a:gd name="T25" fmla="*/ 34 h 68"/>
                    <a:gd name="T26" fmla="*/ 33 w 144"/>
                    <a:gd name="T27" fmla="*/ 47 h 68"/>
                    <a:gd name="T28" fmla="*/ 141 w 144"/>
                    <a:gd name="T29"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68">
                      <a:moveTo>
                        <a:pt x="141" y="63"/>
                      </a:moveTo>
                      <a:cubicBezTo>
                        <a:pt x="141" y="66"/>
                        <a:pt x="141" y="66"/>
                        <a:pt x="141" y="66"/>
                      </a:cubicBezTo>
                      <a:cubicBezTo>
                        <a:pt x="117" y="68"/>
                        <a:pt x="93" y="66"/>
                        <a:pt x="69" y="62"/>
                      </a:cubicBezTo>
                      <a:cubicBezTo>
                        <a:pt x="58" y="60"/>
                        <a:pt x="47" y="57"/>
                        <a:pt x="36" y="54"/>
                      </a:cubicBezTo>
                      <a:cubicBezTo>
                        <a:pt x="29" y="51"/>
                        <a:pt x="21" y="48"/>
                        <a:pt x="14" y="43"/>
                      </a:cubicBezTo>
                      <a:cubicBezTo>
                        <a:pt x="2" y="32"/>
                        <a:pt x="0" y="14"/>
                        <a:pt x="17" y="7"/>
                      </a:cubicBezTo>
                      <a:cubicBezTo>
                        <a:pt x="35" y="0"/>
                        <a:pt x="59" y="7"/>
                        <a:pt x="76" y="14"/>
                      </a:cubicBezTo>
                      <a:cubicBezTo>
                        <a:pt x="99" y="22"/>
                        <a:pt x="120" y="31"/>
                        <a:pt x="142" y="40"/>
                      </a:cubicBezTo>
                      <a:cubicBezTo>
                        <a:pt x="144" y="41"/>
                        <a:pt x="144" y="42"/>
                        <a:pt x="143" y="43"/>
                      </a:cubicBezTo>
                      <a:cubicBezTo>
                        <a:pt x="140" y="44"/>
                        <a:pt x="140" y="44"/>
                        <a:pt x="140" y="44"/>
                      </a:cubicBezTo>
                      <a:cubicBezTo>
                        <a:pt x="118" y="36"/>
                        <a:pt x="97" y="26"/>
                        <a:pt x="75" y="19"/>
                      </a:cubicBezTo>
                      <a:cubicBezTo>
                        <a:pt x="59" y="13"/>
                        <a:pt x="38" y="6"/>
                        <a:pt x="21" y="11"/>
                      </a:cubicBezTo>
                      <a:cubicBezTo>
                        <a:pt x="10" y="14"/>
                        <a:pt x="7" y="25"/>
                        <a:pt x="13" y="34"/>
                      </a:cubicBezTo>
                      <a:cubicBezTo>
                        <a:pt x="18" y="41"/>
                        <a:pt x="26" y="45"/>
                        <a:pt x="33" y="47"/>
                      </a:cubicBezTo>
                      <a:cubicBezTo>
                        <a:pt x="68" y="59"/>
                        <a:pt x="105" y="62"/>
                        <a:pt x="141" y="6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551"/>
                <p:cNvSpPr>
                  <a:spLocks/>
                </p:cNvSpPr>
                <p:nvPr/>
              </p:nvSpPr>
              <p:spPr bwMode="auto">
                <a:xfrm>
                  <a:off x="3646" y="1117"/>
                  <a:ext cx="28" cy="26"/>
                </a:xfrm>
                <a:custGeom>
                  <a:avLst/>
                  <a:gdLst>
                    <a:gd name="T0" fmla="*/ 12 w 12"/>
                    <a:gd name="T1" fmla="*/ 6 h 11"/>
                    <a:gd name="T2" fmla="*/ 8 w 12"/>
                    <a:gd name="T3" fmla="*/ 10 h 11"/>
                    <a:gd name="T4" fmla="*/ 7 w 12"/>
                    <a:gd name="T5" fmla="*/ 11 h 11"/>
                    <a:gd name="T6" fmla="*/ 0 w 12"/>
                    <a:gd name="T7" fmla="*/ 8 h 11"/>
                    <a:gd name="T8" fmla="*/ 2 w 12"/>
                    <a:gd name="T9" fmla="*/ 0 h 11"/>
                    <a:gd name="T10" fmla="*/ 12 w 12"/>
                    <a:gd name="T11" fmla="*/ 6 h 11"/>
                  </a:gdLst>
                  <a:ahLst/>
                  <a:cxnLst>
                    <a:cxn ang="0">
                      <a:pos x="T0" y="T1"/>
                    </a:cxn>
                    <a:cxn ang="0">
                      <a:pos x="T2" y="T3"/>
                    </a:cxn>
                    <a:cxn ang="0">
                      <a:pos x="T4" y="T5"/>
                    </a:cxn>
                    <a:cxn ang="0">
                      <a:pos x="T6" y="T7"/>
                    </a:cxn>
                    <a:cxn ang="0">
                      <a:pos x="T8" y="T9"/>
                    </a:cxn>
                    <a:cxn ang="0">
                      <a:pos x="T10" y="T11"/>
                    </a:cxn>
                  </a:cxnLst>
                  <a:rect l="0" t="0" r="r" b="b"/>
                  <a:pathLst>
                    <a:path w="12" h="11">
                      <a:moveTo>
                        <a:pt x="12" y="6"/>
                      </a:moveTo>
                      <a:cubicBezTo>
                        <a:pt x="11" y="7"/>
                        <a:pt x="9" y="8"/>
                        <a:pt x="8" y="10"/>
                      </a:cubicBezTo>
                      <a:cubicBezTo>
                        <a:pt x="8" y="10"/>
                        <a:pt x="7" y="11"/>
                        <a:pt x="7" y="11"/>
                      </a:cubicBezTo>
                      <a:cubicBezTo>
                        <a:pt x="5" y="10"/>
                        <a:pt x="2" y="9"/>
                        <a:pt x="0" y="8"/>
                      </a:cubicBezTo>
                      <a:cubicBezTo>
                        <a:pt x="1" y="5"/>
                        <a:pt x="2" y="3"/>
                        <a:pt x="2" y="0"/>
                      </a:cubicBezTo>
                      <a:cubicBezTo>
                        <a:pt x="6" y="2"/>
                        <a:pt x="9" y="4"/>
                        <a:pt x="12"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552"/>
                <p:cNvSpPr>
                  <a:spLocks/>
                </p:cNvSpPr>
                <p:nvPr/>
              </p:nvSpPr>
              <p:spPr bwMode="auto">
                <a:xfrm>
                  <a:off x="3413" y="1874"/>
                  <a:ext cx="60" cy="135"/>
                </a:xfrm>
                <a:custGeom>
                  <a:avLst/>
                  <a:gdLst>
                    <a:gd name="T0" fmla="*/ 24 w 25"/>
                    <a:gd name="T1" fmla="*/ 32 h 57"/>
                    <a:gd name="T2" fmla="*/ 25 w 25"/>
                    <a:gd name="T3" fmla="*/ 32 h 57"/>
                    <a:gd name="T4" fmla="*/ 2 w 25"/>
                    <a:gd name="T5" fmla="*/ 47 h 57"/>
                    <a:gd name="T6" fmla="*/ 10 w 25"/>
                    <a:gd name="T7" fmla="*/ 0 h 57"/>
                    <a:gd name="T8" fmla="*/ 24 w 25"/>
                    <a:gd name="T9" fmla="*/ 32 h 57"/>
                  </a:gdLst>
                  <a:ahLst/>
                  <a:cxnLst>
                    <a:cxn ang="0">
                      <a:pos x="T0" y="T1"/>
                    </a:cxn>
                    <a:cxn ang="0">
                      <a:pos x="T2" y="T3"/>
                    </a:cxn>
                    <a:cxn ang="0">
                      <a:pos x="T4" y="T5"/>
                    </a:cxn>
                    <a:cxn ang="0">
                      <a:pos x="T6" y="T7"/>
                    </a:cxn>
                    <a:cxn ang="0">
                      <a:pos x="T8" y="T9"/>
                    </a:cxn>
                  </a:cxnLst>
                  <a:rect l="0" t="0" r="r" b="b"/>
                  <a:pathLst>
                    <a:path w="25" h="57">
                      <a:moveTo>
                        <a:pt x="24" y="32"/>
                      </a:moveTo>
                      <a:cubicBezTo>
                        <a:pt x="24" y="32"/>
                        <a:pt x="24" y="32"/>
                        <a:pt x="25" y="32"/>
                      </a:cubicBezTo>
                      <a:cubicBezTo>
                        <a:pt x="21" y="41"/>
                        <a:pt x="12" y="57"/>
                        <a:pt x="2" y="47"/>
                      </a:cubicBezTo>
                      <a:cubicBezTo>
                        <a:pt x="0" y="31"/>
                        <a:pt x="2" y="15"/>
                        <a:pt x="10" y="0"/>
                      </a:cubicBezTo>
                      <a:cubicBezTo>
                        <a:pt x="6" y="12"/>
                        <a:pt x="12" y="26"/>
                        <a:pt x="24" y="3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553"/>
                <p:cNvSpPr>
                  <a:spLocks/>
                </p:cNvSpPr>
                <p:nvPr/>
              </p:nvSpPr>
              <p:spPr bwMode="auto">
                <a:xfrm>
                  <a:off x="3705" y="726"/>
                  <a:ext cx="43" cy="41"/>
                </a:xfrm>
                <a:custGeom>
                  <a:avLst/>
                  <a:gdLst>
                    <a:gd name="T0" fmla="*/ 8 w 18"/>
                    <a:gd name="T1" fmla="*/ 0 h 17"/>
                    <a:gd name="T2" fmla="*/ 18 w 18"/>
                    <a:gd name="T3" fmla="*/ 10 h 17"/>
                    <a:gd name="T4" fmla="*/ 17 w 18"/>
                    <a:gd name="T5" fmla="*/ 10 h 17"/>
                    <a:gd name="T6" fmla="*/ 17 w 18"/>
                    <a:gd name="T7" fmla="*/ 10 h 17"/>
                    <a:gd name="T8" fmla="*/ 11 w 18"/>
                    <a:gd name="T9" fmla="*/ 13 h 17"/>
                    <a:gd name="T10" fmla="*/ 6 w 18"/>
                    <a:gd name="T11" fmla="*/ 17 h 17"/>
                    <a:gd name="T12" fmla="*/ 0 w 18"/>
                    <a:gd name="T13" fmla="*/ 10 h 17"/>
                    <a:gd name="T14" fmla="*/ 1 w 18"/>
                    <a:gd name="T15" fmla="*/ 10 h 17"/>
                    <a:gd name="T16" fmla="*/ 4 w 18"/>
                    <a:gd name="T17" fmla="*/ 4 h 17"/>
                    <a:gd name="T18" fmla="*/ 8 w 18"/>
                    <a:gd name="T19" fmla="*/ 1 h 17"/>
                    <a:gd name="T20" fmla="*/ 8 w 1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8" y="0"/>
                      </a:moveTo>
                      <a:cubicBezTo>
                        <a:pt x="12" y="3"/>
                        <a:pt x="15" y="6"/>
                        <a:pt x="18" y="10"/>
                      </a:cubicBezTo>
                      <a:cubicBezTo>
                        <a:pt x="17" y="10"/>
                        <a:pt x="17" y="10"/>
                        <a:pt x="17" y="10"/>
                      </a:cubicBezTo>
                      <a:cubicBezTo>
                        <a:pt x="17" y="10"/>
                        <a:pt x="17" y="10"/>
                        <a:pt x="17" y="10"/>
                      </a:cubicBezTo>
                      <a:cubicBezTo>
                        <a:pt x="15" y="10"/>
                        <a:pt x="12" y="11"/>
                        <a:pt x="11" y="13"/>
                      </a:cubicBezTo>
                      <a:cubicBezTo>
                        <a:pt x="9" y="14"/>
                        <a:pt x="7" y="15"/>
                        <a:pt x="6" y="17"/>
                      </a:cubicBezTo>
                      <a:cubicBezTo>
                        <a:pt x="4" y="15"/>
                        <a:pt x="2" y="13"/>
                        <a:pt x="0" y="10"/>
                      </a:cubicBezTo>
                      <a:cubicBezTo>
                        <a:pt x="1" y="10"/>
                        <a:pt x="1" y="10"/>
                        <a:pt x="1" y="10"/>
                      </a:cubicBezTo>
                      <a:cubicBezTo>
                        <a:pt x="1" y="8"/>
                        <a:pt x="2" y="6"/>
                        <a:pt x="4" y="4"/>
                      </a:cubicBezTo>
                      <a:cubicBezTo>
                        <a:pt x="5" y="3"/>
                        <a:pt x="7" y="2"/>
                        <a:pt x="8" y="1"/>
                      </a:cubicBezTo>
                      <a:cubicBezTo>
                        <a:pt x="8" y="1"/>
                        <a:pt x="8" y="0"/>
                        <a:pt x="8"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554"/>
                <p:cNvSpPr>
                  <a:spLocks/>
                </p:cNvSpPr>
                <p:nvPr/>
              </p:nvSpPr>
              <p:spPr bwMode="auto">
                <a:xfrm>
                  <a:off x="2973" y="1874"/>
                  <a:ext cx="464" cy="381"/>
                </a:xfrm>
                <a:custGeom>
                  <a:avLst/>
                  <a:gdLst>
                    <a:gd name="T0" fmla="*/ 183 w 196"/>
                    <a:gd name="T1" fmla="*/ 128 h 161"/>
                    <a:gd name="T2" fmla="*/ 196 w 196"/>
                    <a:gd name="T3" fmla="*/ 150 h 161"/>
                    <a:gd name="T4" fmla="*/ 138 w 196"/>
                    <a:gd name="T5" fmla="*/ 161 h 161"/>
                    <a:gd name="T6" fmla="*/ 76 w 196"/>
                    <a:gd name="T7" fmla="*/ 147 h 161"/>
                    <a:gd name="T8" fmla="*/ 5 w 196"/>
                    <a:gd name="T9" fmla="*/ 64 h 161"/>
                    <a:gd name="T10" fmla="*/ 10 w 196"/>
                    <a:gd name="T11" fmla="*/ 0 h 161"/>
                    <a:gd name="T12" fmla="*/ 27 w 196"/>
                    <a:gd name="T13" fmla="*/ 9 h 161"/>
                    <a:gd name="T14" fmla="*/ 39 w 196"/>
                    <a:gd name="T15" fmla="*/ 14 h 161"/>
                    <a:gd name="T16" fmla="*/ 23 w 196"/>
                    <a:gd name="T17" fmla="*/ 22 h 161"/>
                    <a:gd name="T18" fmla="*/ 30 w 196"/>
                    <a:gd name="T19" fmla="*/ 35 h 161"/>
                    <a:gd name="T20" fmla="*/ 23 w 196"/>
                    <a:gd name="T21" fmla="*/ 47 h 161"/>
                    <a:gd name="T22" fmla="*/ 32 w 196"/>
                    <a:gd name="T23" fmla="*/ 54 h 161"/>
                    <a:gd name="T24" fmla="*/ 25 w 196"/>
                    <a:gd name="T25" fmla="*/ 67 h 161"/>
                    <a:gd name="T26" fmla="*/ 29 w 196"/>
                    <a:gd name="T27" fmla="*/ 73 h 161"/>
                    <a:gd name="T28" fmla="*/ 38 w 196"/>
                    <a:gd name="T29" fmla="*/ 75 h 161"/>
                    <a:gd name="T30" fmla="*/ 35 w 196"/>
                    <a:gd name="T31" fmla="*/ 89 h 161"/>
                    <a:gd name="T32" fmla="*/ 49 w 196"/>
                    <a:gd name="T33" fmla="*/ 93 h 161"/>
                    <a:gd name="T34" fmla="*/ 44 w 196"/>
                    <a:gd name="T35" fmla="*/ 108 h 161"/>
                    <a:gd name="T36" fmla="*/ 60 w 196"/>
                    <a:gd name="T37" fmla="*/ 111 h 161"/>
                    <a:gd name="T38" fmla="*/ 63 w 196"/>
                    <a:gd name="T39" fmla="*/ 123 h 161"/>
                    <a:gd name="T40" fmla="*/ 78 w 196"/>
                    <a:gd name="T41" fmla="*/ 125 h 161"/>
                    <a:gd name="T42" fmla="*/ 81 w 196"/>
                    <a:gd name="T43" fmla="*/ 138 h 161"/>
                    <a:gd name="T44" fmla="*/ 99 w 196"/>
                    <a:gd name="T45" fmla="*/ 134 h 161"/>
                    <a:gd name="T46" fmla="*/ 110 w 196"/>
                    <a:gd name="T47" fmla="*/ 144 h 161"/>
                    <a:gd name="T48" fmla="*/ 121 w 196"/>
                    <a:gd name="T49" fmla="*/ 140 h 161"/>
                    <a:gd name="T50" fmla="*/ 129 w 196"/>
                    <a:gd name="T51" fmla="*/ 148 h 161"/>
                    <a:gd name="T52" fmla="*/ 143 w 196"/>
                    <a:gd name="T53" fmla="*/ 137 h 161"/>
                    <a:gd name="T54" fmla="*/ 155 w 196"/>
                    <a:gd name="T55" fmla="*/ 144 h 161"/>
                    <a:gd name="T56" fmla="*/ 163 w 196"/>
                    <a:gd name="T57" fmla="*/ 133 h 161"/>
                    <a:gd name="T58" fmla="*/ 178 w 196"/>
                    <a:gd name="T59" fmla="*/ 136 h 161"/>
                    <a:gd name="T60" fmla="*/ 183 w 196"/>
                    <a:gd name="T61" fmla="*/ 128 h 161"/>
                    <a:gd name="T62" fmla="*/ 183 w 196"/>
                    <a:gd name="T63" fmla="*/ 12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6" h="161">
                      <a:moveTo>
                        <a:pt x="183" y="128"/>
                      </a:moveTo>
                      <a:cubicBezTo>
                        <a:pt x="188" y="135"/>
                        <a:pt x="192" y="143"/>
                        <a:pt x="196" y="150"/>
                      </a:cubicBezTo>
                      <a:cubicBezTo>
                        <a:pt x="180" y="161"/>
                        <a:pt x="157" y="161"/>
                        <a:pt x="138" y="161"/>
                      </a:cubicBezTo>
                      <a:cubicBezTo>
                        <a:pt x="117" y="160"/>
                        <a:pt x="96" y="156"/>
                        <a:pt x="76" y="147"/>
                      </a:cubicBezTo>
                      <a:cubicBezTo>
                        <a:pt x="42" y="131"/>
                        <a:pt x="14" y="101"/>
                        <a:pt x="5" y="64"/>
                      </a:cubicBezTo>
                      <a:cubicBezTo>
                        <a:pt x="0" y="42"/>
                        <a:pt x="2" y="20"/>
                        <a:pt x="10" y="0"/>
                      </a:cubicBezTo>
                      <a:cubicBezTo>
                        <a:pt x="16" y="3"/>
                        <a:pt x="21" y="6"/>
                        <a:pt x="27" y="9"/>
                      </a:cubicBezTo>
                      <a:cubicBezTo>
                        <a:pt x="31" y="11"/>
                        <a:pt x="35" y="13"/>
                        <a:pt x="39" y="14"/>
                      </a:cubicBezTo>
                      <a:cubicBezTo>
                        <a:pt x="33" y="12"/>
                        <a:pt x="25" y="15"/>
                        <a:pt x="23" y="22"/>
                      </a:cubicBezTo>
                      <a:cubicBezTo>
                        <a:pt x="21" y="27"/>
                        <a:pt x="25" y="33"/>
                        <a:pt x="30" y="35"/>
                      </a:cubicBezTo>
                      <a:cubicBezTo>
                        <a:pt x="26" y="38"/>
                        <a:pt x="23" y="42"/>
                        <a:pt x="23" y="47"/>
                      </a:cubicBezTo>
                      <a:cubicBezTo>
                        <a:pt x="24" y="52"/>
                        <a:pt x="28" y="54"/>
                        <a:pt x="32" y="54"/>
                      </a:cubicBezTo>
                      <a:cubicBezTo>
                        <a:pt x="28" y="57"/>
                        <a:pt x="24" y="62"/>
                        <a:pt x="25" y="67"/>
                      </a:cubicBezTo>
                      <a:cubicBezTo>
                        <a:pt x="26" y="70"/>
                        <a:pt x="27" y="72"/>
                        <a:pt x="29" y="73"/>
                      </a:cubicBezTo>
                      <a:cubicBezTo>
                        <a:pt x="31" y="75"/>
                        <a:pt x="35" y="74"/>
                        <a:pt x="38" y="75"/>
                      </a:cubicBezTo>
                      <a:cubicBezTo>
                        <a:pt x="34" y="79"/>
                        <a:pt x="30" y="84"/>
                        <a:pt x="35" y="89"/>
                      </a:cubicBezTo>
                      <a:cubicBezTo>
                        <a:pt x="38" y="94"/>
                        <a:pt x="44" y="94"/>
                        <a:pt x="49" y="93"/>
                      </a:cubicBezTo>
                      <a:cubicBezTo>
                        <a:pt x="45" y="97"/>
                        <a:pt x="42" y="103"/>
                        <a:pt x="44" y="108"/>
                      </a:cubicBezTo>
                      <a:cubicBezTo>
                        <a:pt x="46" y="115"/>
                        <a:pt x="54" y="113"/>
                        <a:pt x="60" y="111"/>
                      </a:cubicBezTo>
                      <a:cubicBezTo>
                        <a:pt x="59" y="115"/>
                        <a:pt x="60" y="120"/>
                        <a:pt x="63" y="123"/>
                      </a:cubicBezTo>
                      <a:cubicBezTo>
                        <a:pt x="67" y="127"/>
                        <a:pt x="73" y="127"/>
                        <a:pt x="78" y="125"/>
                      </a:cubicBezTo>
                      <a:cubicBezTo>
                        <a:pt x="77" y="130"/>
                        <a:pt x="77" y="135"/>
                        <a:pt x="81" y="138"/>
                      </a:cubicBezTo>
                      <a:cubicBezTo>
                        <a:pt x="87" y="142"/>
                        <a:pt x="94" y="137"/>
                        <a:pt x="99" y="134"/>
                      </a:cubicBezTo>
                      <a:cubicBezTo>
                        <a:pt x="99" y="140"/>
                        <a:pt x="102" y="145"/>
                        <a:pt x="110" y="144"/>
                      </a:cubicBezTo>
                      <a:cubicBezTo>
                        <a:pt x="114" y="144"/>
                        <a:pt x="118" y="143"/>
                        <a:pt x="121" y="140"/>
                      </a:cubicBezTo>
                      <a:cubicBezTo>
                        <a:pt x="122" y="144"/>
                        <a:pt x="125" y="147"/>
                        <a:pt x="129" y="148"/>
                      </a:cubicBezTo>
                      <a:cubicBezTo>
                        <a:pt x="136" y="149"/>
                        <a:pt x="140" y="143"/>
                        <a:pt x="143" y="137"/>
                      </a:cubicBezTo>
                      <a:cubicBezTo>
                        <a:pt x="145" y="142"/>
                        <a:pt x="149" y="145"/>
                        <a:pt x="155" y="144"/>
                      </a:cubicBezTo>
                      <a:cubicBezTo>
                        <a:pt x="160" y="143"/>
                        <a:pt x="162" y="138"/>
                        <a:pt x="163" y="133"/>
                      </a:cubicBezTo>
                      <a:cubicBezTo>
                        <a:pt x="167" y="137"/>
                        <a:pt x="173" y="138"/>
                        <a:pt x="178" y="136"/>
                      </a:cubicBezTo>
                      <a:cubicBezTo>
                        <a:pt x="181" y="134"/>
                        <a:pt x="183" y="131"/>
                        <a:pt x="183" y="128"/>
                      </a:cubicBezTo>
                      <a:cubicBezTo>
                        <a:pt x="183" y="128"/>
                        <a:pt x="183" y="128"/>
                        <a:pt x="183" y="128"/>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555"/>
                <p:cNvSpPr>
                  <a:spLocks/>
                </p:cNvSpPr>
                <p:nvPr/>
              </p:nvSpPr>
              <p:spPr bwMode="auto">
                <a:xfrm>
                  <a:off x="3480" y="1798"/>
                  <a:ext cx="24" cy="26"/>
                </a:xfrm>
                <a:custGeom>
                  <a:avLst/>
                  <a:gdLst>
                    <a:gd name="T0" fmla="*/ 10 w 10"/>
                    <a:gd name="T1" fmla="*/ 4 h 11"/>
                    <a:gd name="T2" fmla="*/ 10 w 10"/>
                    <a:gd name="T3" fmla="*/ 4 h 11"/>
                    <a:gd name="T4" fmla="*/ 9 w 10"/>
                    <a:gd name="T5" fmla="*/ 6 h 11"/>
                    <a:gd name="T6" fmla="*/ 4 w 10"/>
                    <a:gd name="T7" fmla="*/ 11 h 11"/>
                    <a:gd name="T8" fmla="*/ 0 w 10"/>
                    <a:gd name="T9" fmla="*/ 6 h 11"/>
                    <a:gd name="T10" fmla="*/ 3 w 10"/>
                    <a:gd name="T11" fmla="*/ 0 h 11"/>
                    <a:gd name="T12" fmla="*/ 9 w 10"/>
                    <a:gd name="T13" fmla="*/ 3 h 11"/>
                    <a:gd name="T14" fmla="*/ 10 w 10"/>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10" y="4"/>
                      </a:moveTo>
                      <a:cubicBezTo>
                        <a:pt x="10" y="4"/>
                        <a:pt x="10" y="4"/>
                        <a:pt x="10" y="4"/>
                      </a:cubicBezTo>
                      <a:cubicBezTo>
                        <a:pt x="9" y="5"/>
                        <a:pt x="9" y="6"/>
                        <a:pt x="9" y="6"/>
                      </a:cubicBezTo>
                      <a:cubicBezTo>
                        <a:pt x="8" y="8"/>
                        <a:pt x="6" y="10"/>
                        <a:pt x="4" y="11"/>
                      </a:cubicBezTo>
                      <a:cubicBezTo>
                        <a:pt x="1" y="11"/>
                        <a:pt x="0" y="9"/>
                        <a:pt x="0" y="6"/>
                      </a:cubicBezTo>
                      <a:cubicBezTo>
                        <a:pt x="0" y="4"/>
                        <a:pt x="2" y="2"/>
                        <a:pt x="3" y="0"/>
                      </a:cubicBezTo>
                      <a:cubicBezTo>
                        <a:pt x="5" y="1"/>
                        <a:pt x="7" y="2"/>
                        <a:pt x="9" y="3"/>
                      </a:cubicBezTo>
                      <a:cubicBezTo>
                        <a:pt x="9" y="3"/>
                        <a:pt x="9" y="4"/>
                        <a:pt x="10"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556"/>
                <p:cNvSpPr>
                  <a:spLocks noEditPoints="1"/>
                </p:cNvSpPr>
                <p:nvPr/>
              </p:nvSpPr>
              <p:spPr bwMode="auto">
                <a:xfrm>
                  <a:off x="3328" y="1086"/>
                  <a:ext cx="318" cy="135"/>
                </a:xfrm>
                <a:custGeom>
                  <a:avLst/>
                  <a:gdLst>
                    <a:gd name="T0" fmla="*/ 133 w 134"/>
                    <a:gd name="T1" fmla="*/ 38 h 57"/>
                    <a:gd name="T2" fmla="*/ 134 w 134"/>
                    <a:gd name="T3" fmla="*/ 39 h 57"/>
                    <a:gd name="T4" fmla="*/ 129 w 134"/>
                    <a:gd name="T5" fmla="*/ 46 h 57"/>
                    <a:gd name="T6" fmla="*/ 134 w 134"/>
                    <a:gd name="T7" fmla="*/ 57 h 57"/>
                    <a:gd name="T8" fmla="*/ 26 w 134"/>
                    <a:gd name="T9" fmla="*/ 41 h 57"/>
                    <a:gd name="T10" fmla="*/ 6 w 134"/>
                    <a:gd name="T11" fmla="*/ 28 h 57"/>
                    <a:gd name="T12" fmla="*/ 14 w 134"/>
                    <a:gd name="T13" fmla="*/ 5 h 57"/>
                    <a:gd name="T14" fmla="*/ 68 w 134"/>
                    <a:gd name="T15" fmla="*/ 13 h 57"/>
                    <a:gd name="T16" fmla="*/ 133 w 134"/>
                    <a:gd name="T17" fmla="*/ 38 h 57"/>
                    <a:gd name="T18" fmla="*/ 112 w 134"/>
                    <a:gd name="T19" fmla="*/ 47 h 57"/>
                    <a:gd name="T20" fmla="*/ 117 w 134"/>
                    <a:gd name="T21" fmla="*/ 41 h 57"/>
                    <a:gd name="T22" fmla="*/ 111 w 134"/>
                    <a:gd name="T23" fmla="*/ 36 h 57"/>
                    <a:gd name="T24" fmla="*/ 109 w 134"/>
                    <a:gd name="T25" fmla="*/ 37 h 57"/>
                    <a:gd name="T26" fmla="*/ 107 w 134"/>
                    <a:gd name="T27" fmla="*/ 40 h 57"/>
                    <a:gd name="T28" fmla="*/ 112 w 134"/>
                    <a:gd name="T29" fmla="*/ 47 h 57"/>
                    <a:gd name="T30" fmla="*/ 67 w 134"/>
                    <a:gd name="T31" fmla="*/ 33 h 57"/>
                    <a:gd name="T32" fmla="*/ 63 w 134"/>
                    <a:gd name="T33" fmla="*/ 24 h 57"/>
                    <a:gd name="T34" fmla="*/ 62 w 134"/>
                    <a:gd name="T35" fmla="*/ 24 h 57"/>
                    <a:gd name="T36" fmla="*/ 59 w 134"/>
                    <a:gd name="T37" fmla="*/ 25 h 57"/>
                    <a:gd name="T38" fmla="*/ 56 w 134"/>
                    <a:gd name="T39" fmla="*/ 30 h 57"/>
                    <a:gd name="T40" fmla="*/ 67 w 134"/>
                    <a:gd name="T41" fmla="*/ 33 h 57"/>
                    <a:gd name="T42" fmla="*/ 30 w 134"/>
                    <a:gd name="T43" fmla="*/ 21 h 57"/>
                    <a:gd name="T44" fmla="*/ 30 w 134"/>
                    <a:gd name="T45" fmla="*/ 14 h 57"/>
                    <a:gd name="T46" fmla="*/ 23 w 134"/>
                    <a:gd name="T47" fmla="*/ 12 h 57"/>
                    <a:gd name="T48" fmla="*/ 20 w 134"/>
                    <a:gd name="T49" fmla="*/ 18 h 57"/>
                    <a:gd name="T50" fmla="*/ 24 w 134"/>
                    <a:gd name="T51" fmla="*/ 22 h 57"/>
                    <a:gd name="T52" fmla="*/ 30 w 134"/>
                    <a:gd name="T53"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 h="57">
                      <a:moveTo>
                        <a:pt x="133" y="38"/>
                      </a:moveTo>
                      <a:cubicBezTo>
                        <a:pt x="133" y="39"/>
                        <a:pt x="133" y="39"/>
                        <a:pt x="134" y="39"/>
                      </a:cubicBezTo>
                      <a:cubicBezTo>
                        <a:pt x="131" y="40"/>
                        <a:pt x="130" y="42"/>
                        <a:pt x="129" y="46"/>
                      </a:cubicBezTo>
                      <a:cubicBezTo>
                        <a:pt x="128" y="50"/>
                        <a:pt x="131" y="54"/>
                        <a:pt x="134" y="57"/>
                      </a:cubicBezTo>
                      <a:cubicBezTo>
                        <a:pt x="98" y="56"/>
                        <a:pt x="61" y="53"/>
                        <a:pt x="26" y="41"/>
                      </a:cubicBezTo>
                      <a:cubicBezTo>
                        <a:pt x="19" y="39"/>
                        <a:pt x="11" y="35"/>
                        <a:pt x="6" y="28"/>
                      </a:cubicBezTo>
                      <a:cubicBezTo>
                        <a:pt x="0" y="19"/>
                        <a:pt x="3" y="8"/>
                        <a:pt x="14" y="5"/>
                      </a:cubicBezTo>
                      <a:cubicBezTo>
                        <a:pt x="31" y="0"/>
                        <a:pt x="52" y="7"/>
                        <a:pt x="68" y="13"/>
                      </a:cubicBezTo>
                      <a:cubicBezTo>
                        <a:pt x="90" y="20"/>
                        <a:pt x="111" y="30"/>
                        <a:pt x="133" y="38"/>
                      </a:cubicBezTo>
                      <a:close/>
                      <a:moveTo>
                        <a:pt x="112" y="47"/>
                      </a:moveTo>
                      <a:cubicBezTo>
                        <a:pt x="115" y="47"/>
                        <a:pt x="118" y="45"/>
                        <a:pt x="117" y="41"/>
                      </a:cubicBezTo>
                      <a:cubicBezTo>
                        <a:pt x="117" y="38"/>
                        <a:pt x="114" y="35"/>
                        <a:pt x="111" y="36"/>
                      </a:cubicBezTo>
                      <a:cubicBezTo>
                        <a:pt x="110" y="37"/>
                        <a:pt x="110" y="37"/>
                        <a:pt x="109" y="37"/>
                      </a:cubicBezTo>
                      <a:cubicBezTo>
                        <a:pt x="108" y="38"/>
                        <a:pt x="107" y="39"/>
                        <a:pt x="107" y="40"/>
                      </a:cubicBezTo>
                      <a:cubicBezTo>
                        <a:pt x="106" y="43"/>
                        <a:pt x="109" y="46"/>
                        <a:pt x="112" y="47"/>
                      </a:cubicBezTo>
                      <a:close/>
                      <a:moveTo>
                        <a:pt x="67" y="33"/>
                      </a:moveTo>
                      <a:cubicBezTo>
                        <a:pt x="71" y="30"/>
                        <a:pt x="68" y="24"/>
                        <a:pt x="63" y="24"/>
                      </a:cubicBezTo>
                      <a:cubicBezTo>
                        <a:pt x="63" y="24"/>
                        <a:pt x="62" y="24"/>
                        <a:pt x="62" y="24"/>
                      </a:cubicBezTo>
                      <a:cubicBezTo>
                        <a:pt x="61" y="24"/>
                        <a:pt x="60" y="24"/>
                        <a:pt x="59" y="25"/>
                      </a:cubicBezTo>
                      <a:cubicBezTo>
                        <a:pt x="57" y="25"/>
                        <a:pt x="56" y="28"/>
                        <a:pt x="56" y="30"/>
                      </a:cubicBezTo>
                      <a:cubicBezTo>
                        <a:pt x="57" y="35"/>
                        <a:pt x="64" y="37"/>
                        <a:pt x="67" y="33"/>
                      </a:cubicBezTo>
                      <a:close/>
                      <a:moveTo>
                        <a:pt x="30" y="21"/>
                      </a:moveTo>
                      <a:cubicBezTo>
                        <a:pt x="32" y="19"/>
                        <a:pt x="32" y="16"/>
                        <a:pt x="30" y="14"/>
                      </a:cubicBezTo>
                      <a:cubicBezTo>
                        <a:pt x="28" y="12"/>
                        <a:pt x="25" y="11"/>
                        <a:pt x="23" y="12"/>
                      </a:cubicBezTo>
                      <a:cubicBezTo>
                        <a:pt x="20" y="13"/>
                        <a:pt x="19" y="15"/>
                        <a:pt x="20" y="18"/>
                      </a:cubicBezTo>
                      <a:cubicBezTo>
                        <a:pt x="20" y="20"/>
                        <a:pt x="22" y="22"/>
                        <a:pt x="24" y="22"/>
                      </a:cubicBezTo>
                      <a:cubicBezTo>
                        <a:pt x="26" y="23"/>
                        <a:pt x="29" y="22"/>
                        <a:pt x="30" y="2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557"/>
                <p:cNvSpPr>
                  <a:spLocks/>
                </p:cNvSpPr>
                <p:nvPr/>
              </p:nvSpPr>
              <p:spPr bwMode="auto">
                <a:xfrm>
                  <a:off x="3582" y="1268"/>
                  <a:ext cx="35" cy="26"/>
                </a:xfrm>
                <a:custGeom>
                  <a:avLst/>
                  <a:gdLst>
                    <a:gd name="T0" fmla="*/ 15 w 15"/>
                    <a:gd name="T1" fmla="*/ 7 h 11"/>
                    <a:gd name="T2" fmla="*/ 15 w 15"/>
                    <a:gd name="T3" fmla="*/ 7 h 11"/>
                    <a:gd name="T4" fmla="*/ 3 w 15"/>
                    <a:gd name="T5" fmla="*/ 11 h 11"/>
                    <a:gd name="T6" fmla="*/ 0 w 15"/>
                    <a:gd name="T7" fmla="*/ 4 h 11"/>
                    <a:gd name="T8" fmla="*/ 12 w 15"/>
                    <a:gd name="T9" fmla="*/ 0 h 11"/>
                    <a:gd name="T10" fmla="*/ 13 w 15"/>
                    <a:gd name="T11" fmla="*/ 3 h 11"/>
                    <a:gd name="T12" fmla="*/ 15 w 1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5" h="11">
                      <a:moveTo>
                        <a:pt x="15" y="7"/>
                      </a:moveTo>
                      <a:cubicBezTo>
                        <a:pt x="15" y="7"/>
                        <a:pt x="15" y="7"/>
                        <a:pt x="15" y="7"/>
                      </a:cubicBezTo>
                      <a:cubicBezTo>
                        <a:pt x="11" y="9"/>
                        <a:pt x="7" y="10"/>
                        <a:pt x="3" y="11"/>
                      </a:cubicBezTo>
                      <a:cubicBezTo>
                        <a:pt x="2" y="8"/>
                        <a:pt x="1" y="6"/>
                        <a:pt x="0" y="4"/>
                      </a:cubicBezTo>
                      <a:cubicBezTo>
                        <a:pt x="4" y="3"/>
                        <a:pt x="8" y="2"/>
                        <a:pt x="12" y="0"/>
                      </a:cubicBezTo>
                      <a:cubicBezTo>
                        <a:pt x="12" y="1"/>
                        <a:pt x="13" y="2"/>
                        <a:pt x="13" y="3"/>
                      </a:cubicBezTo>
                      <a:cubicBezTo>
                        <a:pt x="14" y="4"/>
                        <a:pt x="14" y="6"/>
                        <a:pt x="15"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558"/>
                <p:cNvSpPr>
                  <a:spLocks/>
                </p:cNvSpPr>
                <p:nvPr/>
              </p:nvSpPr>
              <p:spPr bwMode="auto">
                <a:xfrm>
                  <a:off x="3575" y="1301"/>
                  <a:ext cx="38" cy="26"/>
                </a:xfrm>
                <a:custGeom>
                  <a:avLst/>
                  <a:gdLst>
                    <a:gd name="T0" fmla="*/ 14 w 16"/>
                    <a:gd name="T1" fmla="*/ 3 h 11"/>
                    <a:gd name="T2" fmla="*/ 16 w 16"/>
                    <a:gd name="T3" fmla="*/ 6 h 11"/>
                    <a:gd name="T4" fmla="*/ 5 w 16"/>
                    <a:gd name="T5" fmla="*/ 11 h 11"/>
                    <a:gd name="T6" fmla="*/ 0 w 16"/>
                    <a:gd name="T7" fmla="*/ 6 h 11"/>
                    <a:gd name="T8" fmla="*/ 12 w 16"/>
                    <a:gd name="T9" fmla="*/ 0 h 11"/>
                    <a:gd name="T10" fmla="*/ 14 w 16"/>
                    <a:gd name="T11" fmla="*/ 3 h 11"/>
                  </a:gdLst>
                  <a:ahLst/>
                  <a:cxnLst>
                    <a:cxn ang="0">
                      <a:pos x="T0" y="T1"/>
                    </a:cxn>
                    <a:cxn ang="0">
                      <a:pos x="T2" y="T3"/>
                    </a:cxn>
                    <a:cxn ang="0">
                      <a:pos x="T4" y="T5"/>
                    </a:cxn>
                    <a:cxn ang="0">
                      <a:pos x="T6" y="T7"/>
                    </a:cxn>
                    <a:cxn ang="0">
                      <a:pos x="T8" y="T9"/>
                    </a:cxn>
                    <a:cxn ang="0">
                      <a:pos x="T10" y="T11"/>
                    </a:cxn>
                  </a:cxnLst>
                  <a:rect l="0" t="0" r="r" b="b"/>
                  <a:pathLst>
                    <a:path w="16" h="11">
                      <a:moveTo>
                        <a:pt x="14" y="3"/>
                      </a:moveTo>
                      <a:cubicBezTo>
                        <a:pt x="15" y="4"/>
                        <a:pt x="15" y="5"/>
                        <a:pt x="16" y="6"/>
                      </a:cubicBezTo>
                      <a:cubicBezTo>
                        <a:pt x="12" y="7"/>
                        <a:pt x="9" y="9"/>
                        <a:pt x="5" y="11"/>
                      </a:cubicBezTo>
                      <a:cubicBezTo>
                        <a:pt x="3" y="9"/>
                        <a:pt x="2" y="7"/>
                        <a:pt x="0" y="6"/>
                      </a:cubicBezTo>
                      <a:cubicBezTo>
                        <a:pt x="4" y="4"/>
                        <a:pt x="8" y="2"/>
                        <a:pt x="12" y="0"/>
                      </a:cubicBezTo>
                      <a:cubicBezTo>
                        <a:pt x="13" y="1"/>
                        <a:pt x="14" y="2"/>
                        <a:pt x="14"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559"/>
                <p:cNvSpPr>
                  <a:spLocks/>
                </p:cNvSpPr>
                <p:nvPr/>
              </p:nvSpPr>
              <p:spPr bwMode="auto">
                <a:xfrm>
                  <a:off x="3629" y="1053"/>
                  <a:ext cx="40" cy="33"/>
                </a:xfrm>
                <a:custGeom>
                  <a:avLst/>
                  <a:gdLst>
                    <a:gd name="T0" fmla="*/ 17 w 17"/>
                    <a:gd name="T1" fmla="*/ 10 h 14"/>
                    <a:gd name="T2" fmla="*/ 13 w 17"/>
                    <a:gd name="T3" fmla="*/ 12 h 14"/>
                    <a:gd name="T4" fmla="*/ 11 w 17"/>
                    <a:gd name="T5" fmla="*/ 14 h 14"/>
                    <a:gd name="T6" fmla="*/ 0 w 17"/>
                    <a:gd name="T7" fmla="*/ 4 h 14"/>
                    <a:gd name="T8" fmla="*/ 8 w 17"/>
                    <a:gd name="T9" fmla="*/ 0 h 14"/>
                    <a:gd name="T10" fmla="*/ 17 w 17"/>
                    <a:gd name="T11" fmla="*/ 10 h 14"/>
                  </a:gdLst>
                  <a:ahLst/>
                  <a:cxnLst>
                    <a:cxn ang="0">
                      <a:pos x="T0" y="T1"/>
                    </a:cxn>
                    <a:cxn ang="0">
                      <a:pos x="T2" y="T3"/>
                    </a:cxn>
                    <a:cxn ang="0">
                      <a:pos x="T4" y="T5"/>
                    </a:cxn>
                    <a:cxn ang="0">
                      <a:pos x="T6" y="T7"/>
                    </a:cxn>
                    <a:cxn ang="0">
                      <a:pos x="T8" y="T9"/>
                    </a:cxn>
                    <a:cxn ang="0">
                      <a:pos x="T10" y="T11"/>
                    </a:cxn>
                  </a:cxnLst>
                  <a:rect l="0" t="0" r="r" b="b"/>
                  <a:pathLst>
                    <a:path w="17" h="14">
                      <a:moveTo>
                        <a:pt x="17" y="10"/>
                      </a:moveTo>
                      <a:cubicBezTo>
                        <a:pt x="16" y="11"/>
                        <a:pt x="14" y="12"/>
                        <a:pt x="13" y="12"/>
                      </a:cubicBezTo>
                      <a:cubicBezTo>
                        <a:pt x="12" y="13"/>
                        <a:pt x="11" y="14"/>
                        <a:pt x="11" y="14"/>
                      </a:cubicBezTo>
                      <a:cubicBezTo>
                        <a:pt x="7" y="11"/>
                        <a:pt x="3" y="8"/>
                        <a:pt x="0" y="4"/>
                      </a:cubicBezTo>
                      <a:cubicBezTo>
                        <a:pt x="2" y="4"/>
                        <a:pt x="6" y="2"/>
                        <a:pt x="8" y="0"/>
                      </a:cubicBezTo>
                      <a:cubicBezTo>
                        <a:pt x="11" y="4"/>
                        <a:pt x="14" y="7"/>
                        <a:pt x="17"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560"/>
                <p:cNvSpPr>
                  <a:spLocks noEditPoints="1"/>
                </p:cNvSpPr>
                <p:nvPr/>
              </p:nvSpPr>
              <p:spPr bwMode="auto">
                <a:xfrm>
                  <a:off x="3030" y="1916"/>
                  <a:ext cx="376" cy="310"/>
                </a:xfrm>
                <a:custGeom>
                  <a:avLst/>
                  <a:gdLst>
                    <a:gd name="T0" fmla="*/ 154 w 159"/>
                    <a:gd name="T1" fmla="*/ 118 h 131"/>
                    <a:gd name="T2" fmla="*/ 131 w 159"/>
                    <a:gd name="T3" fmla="*/ 126 h 131"/>
                    <a:gd name="T4" fmla="*/ 105 w 159"/>
                    <a:gd name="T5" fmla="*/ 130 h 131"/>
                    <a:gd name="T6" fmla="*/ 86 w 159"/>
                    <a:gd name="T7" fmla="*/ 126 h 131"/>
                    <a:gd name="T8" fmla="*/ 57 w 159"/>
                    <a:gd name="T9" fmla="*/ 120 h 131"/>
                    <a:gd name="T10" fmla="*/ 39 w 159"/>
                    <a:gd name="T11" fmla="*/ 105 h 131"/>
                    <a:gd name="T12" fmla="*/ 20 w 159"/>
                    <a:gd name="T13" fmla="*/ 90 h 131"/>
                    <a:gd name="T14" fmla="*/ 11 w 159"/>
                    <a:gd name="T15" fmla="*/ 71 h 131"/>
                    <a:gd name="T16" fmla="*/ 5 w 159"/>
                    <a:gd name="T17" fmla="*/ 55 h 131"/>
                    <a:gd name="T18" fmla="*/ 8 w 159"/>
                    <a:gd name="T19" fmla="*/ 36 h 131"/>
                    <a:gd name="T20" fmla="*/ 11 w 159"/>
                    <a:gd name="T21" fmla="*/ 35 h 131"/>
                    <a:gd name="T22" fmla="*/ 13 w 159"/>
                    <a:gd name="T23" fmla="*/ 35 h 131"/>
                    <a:gd name="T24" fmla="*/ 12 w 159"/>
                    <a:gd name="T25" fmla="*/ 15 h 131"/>
                    <a:gd name="T26" fmla="*/ 18 w 159"/>
                    <a:gd name="T27" fmla="*/ 1 h 131"/>
                    <a:gd name="T28" fmla="*/ 21 w 159"/>
                    <a:gd name="T29" fmla="*/ 49 h 131"/>
                    <a:gd name="T30" fmla="*/ 59 w 159"/>
                    <a:gd name="T31" fmla="*/ 99 h 131"/>
                    <a:gd name="T32" fmla="*/ 100 w 159"/>
                    <a:gd name="T33" fmla="*/ 111 h 131"/>
                    <a:gd name="T34" fmla="*/ 152 w 159"/>
                    <a:gd name="T35" fmla="*/ 99 h 131"/>
                    <a:gd name="T36" fmla="*/ 58 w 159"/>
                    <a:gd name="T37" fmla="*/ 75 h 131"/>
                    <a:gd name="T38" fmla="*/ 34 w 159"/>
                    <a:gd name="T39" fmla="*/ 20 h 131"/>
                    <a:gd name="T40" fmla="*/ 40 w 159"/>
                    <a:gd name="T41" fmla="*/ 6 h 131"/>
                    <a:gd name="T42" fmla="*/ 38 w 159"/>
                    <a:gd name="T43" fmla="*/ 21 h 131"/>
                    <a:gd name="T44" fmla="*/ 62 w 159"/>
                    <a:gd name="T45" fmla="*/ 72 h 131"/>
                    <a:gd name="T46" fmla="*/ 134 w 159"/>
                    <a:gd name="T47" fmla="*/ 56 h 131"/>
                    <a:gd name="T48" fmla="*/ 136 w 159"/>
                    <a:gd name="T49" fmla="*/ 42 h 131"/>
                    <a:gd name="T50" fmla="*/ 158 w 159"/>
                    <a:gd name="T51" fmla="*/ 101 h 131"/>
                    <a:gd name="T52" fmla="*/ 154 w 159"/>
                    <a:gd name="T53" fmla="*/ 103 h 131"/>
                    <a:gd name="T54" fmla="*/ 143 w 159"/>
                    <a:gd name="T55" fmla="*/ 113 h 131"/>
                    <a:gd name="T56" fmla="*/ 156 w 159"/>
                    <a:gd name="T57" fmla="*/ 110 h 131"/>
                    <a:gd name="T58" fmla="*/ 131 w 159"/>
                    <a:gd name="T59" fmla="*/ 122 h 131"/>
                    <a:gd name="T60" fmla="*/ 136 w 159"/>
                    <a:gd name="T61" fmla="*/ 112 h 131"/>
                    <a:gd name="T62" fmla="*/ 131 w 159"/>
                    <a:gd name="T63" fmla="*/ 122 h 131"/>
                    <a:gd name="T64" fmla="*/ 116 w 159"/>
                    <a:gd name="T65" fmla="*/ 116 h 131"/>
                    <a:gd name="T66" fmla="*/ 100 w 159"/>
                    <a:gd name="T67" fmla="*/ 116 h 131"/>
                    <a:gd name="T68" fmla="*/ 96 w 159"/>
                    <a:gd name="T69" fmla="*/ 118 h 131"/>
                    <a:gd name="T70" fmla="*/ 79 w 159"/>
                    <a:gd name="T71" fmla="*/ 113 h 131"/>
                    <a:gd name="T72" fmla="*/ 86 w 159"/>
                    <a:gd name="T73" fmla="*/ 122 h 131"/>
                    <a:gd name="T74" fmla="*/ 64 w 159"/>
                    <a:gd name="T75" fmla="*/ 117 h 131"/>
                    <a:gd name="T76" fmla="*/ 58 w 159"/>
                    <a:gd name="T77" fmla="*/ 104 h 131"/>
                    <a:gd name="T78" fmla="*/ 64 w 159"/>
                    <a:gd name="T79" fmla="*/ 117 h 131"/>
                    <a:gd name="T80" fmla="*/ 55 w 159"/>
                    <a:gd name="T81" fmla="*/ 102 h 131"/>
                    <a:gd name="T82" fmla="*/ 42 w 159"/>
                    <a:gd name="T83" fmla="*/ 104 h 131"/>
                    <a:gd name="T84" fmla="*/ 38 w 159"/>
                    <a:gd name="T85" fmla="*/ 89 h 131"/>
                    <a:gd name="T86" fmla="*/ 28 w 159"/>
                    <a:gd name="T87" fmla="*/ 76 h 131"/>
                    <a:gd name="T88" fmla="*/ 38 w 159"/>
                    <a:gd name="T89" fmla="*/ 89 h 131"/>
                    <a:gd name="T90" fmla="*/ 26 w 159"/>
                    <a:gd name="T91" fmla="*/ 72 h 131"/>
                    <a:gd name="T92" fmla="*/ 18 w 159"/>
                    <a:gd name="T93" fmla="*/ 58 h 131"/>
                    <a:gd name="T94" fmla="*/ 18 w 159"/>
                    <a:gd name="T95" fmla="*/ 56 h 131"/>
                    <a:gd name="T96" fmla="*/ 13 w 159"/>
                    <a:gd name="T97" fmla="*/ 39 h 131"/>
                    <a:gd name="T98" fmla="*/ 5 w 159"/>
                    <a:gd name="T99" fmla="*/ 44 h 131"/>
                    <a:gd name="T100" fmla="*/ 18 w 159"/>
                    <a:gd name="T101" fmla="*/ 5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9" h="131">
                      <a:moveTo>
                        <a:pt x="159" y="110"/>
                      </a:moveTo>
                      <a:cubicBezTo>
                        <a:pt x="159" y="113"/>
                        <a:pt x="157" y="116"/>
                        <a:pt x="154" y="118"/>
                      </a:cubicBezTo>
                      <a:cubicBezTo>
                        <a:pt x="149" y="120"/>
                        <a:pt x="143" y="119"/>
                        <a:pt x="139" y="115"/>
                      </a:cubicBezTo>
                      <a:cubicBezTo>
                        <a:pt x="138" y="120"/>
                        <a:pt x="136" y="125"/>
                        <a:pt x="131" y="126"/>
                      </a:cubicBezTo>
                      <a:cubicBezTo>
                        <a:pt x="125" y="127"/>
                        <a:pt x="121" y="124"/>
                        <a:pt x="119" y="119"/>
                      </a:cubicBezTo>
                      <a:cubicBezTo>
                        <a:pt x="116" y="125"/>
                        <a:pt x="112" y="131"/>
                        <a:pt x="105" y="130"/>
                      </a:cubicBezTo>
                      <a:cubicBezTo>
                        <a:pt x="101" y="129"/>
                        <a:pt x="98" y="126"/>
                        <a:pt x="97" y="122"/>
                      </a:cubicBezTo>
                      <a:cubicBezTo>
                        <a:pt x="94" y="125"/>
                        <a:pt x="90" y="126"/>
                        <a:pt x="86" y="126"/>
                      </a:cubicBezTo>
                      <a:cubicBezTo>
                        <a:pt x="78" y="127"/>
                        <a:pt x="75" y="122"/>
                        <a:pt x="75" y="116"/>
                      </a:cubicBezTo>
                      <a:cubicBezTo>
                        <a:pt x="70" y="119"/>
                        <a:pt x="63" y="124"/>
                        <a:pt x="57" y="120"/>
                      </a:cubicBezTo>
                      <a:cubicBezTo>
                        <a:pt x="53" y="117"/>
                        <a:pt x="53" y="112"/>
                        <a:pt x="54" y="107"/>
                      </a:cubicBezTo>
                      <a:cubicBezTo>
                        <a:pt x="49" y="109"/>
                        <a:pt x="43" y="109"/>
                        <a:pt x="39" y="105"/>
                      </a:cubicBezTo>
                      <a:cubicBezTo>
                        <a:pt x="36" y="102"/>
                        <a:pt x="35" y="97"/>
                        <a:pt x="36" y="93"/>
                      </a:cubicBezTo>
                      <a:cubicBezTo>
                        <a:pt x="30" y="95"/>
                        <a:pt x="22" y="97"/>
                        <a:pt x="20" y="90"/>
                      </a:cubicBezTo>
                      <a:cubicBezTo>
                        <a:pt x="18" y="85"/>
                        <a:pt x="21" y="79"/>
                        <a:pt x="25" y="75"/>
                      </a:cubicBezTo>
                      <a:cubicBezTo>
                        <a:pt x="20" y="76"/>
                        <a:pt x="14" y="76"/>
                        <a:pt x="11" y="71"/>
                      </a:cubicBezTo>
                      <a:cubicBezTo>
                        <a:pt x="6" y="66"/>
                        <a:pt x="10" y="61"/>
                        <a:pt x="14" y="57"/>
                      </a:cubicBezTo>
                      <a:cubicBezTo>
                        <a:pt x="11" y="56"/>
                        <a:pt x="7" y="57"/>
                        <a:pt x="5" y="55"/>
                      </a:cubicBezTo>
                      <a:cubicBezTo>
                        <a:pt x="3" y="54"/>
                        <a:pt x="2" y="52"/>
                        <a:pt x="1" y="49"/>
                      </a:cubicBezTo>
                      <a:cubicBezTo>
                        <a:pt x="0" y="44"/>
                        <a:pt x="4" y="39"/>
                        <a:pt x="8" y="36"/>
                      </a:cubicBezTo>
                      <a:cubicBezTo>
                        <a:pt x="10" y="35"/>
                        <a:pt x="10" y="35"/>
                        <a:pt x="10" y="35"/>
                      </a:cubicBezTo>
                      <a:cubicBezTo>
                        <a:pt x="10" y="35"/>
                        <a:pt x="11" y="35"/>
                        <a:pt x="11" y="35"/>
                      </a:cubicBezTo>
                      <a:cubicBezTo>
                        <a:pt x="12" y="35"/>
                        <a:pt x="12" y="35"/>
                        <a:pt x="12" y="35"/>
                      </a:cubicBezTo>
                      <a:cubicBezTo>
                        <a:pt x="12" y="35"/>
                        <a:pt x="12" y="35"/>
                        <a:pt x="13" y="35"/>
                      </a:cubicBezTo>
                      <a:cubicBezTo>
                        <a:pt x="12" y="29"/>
                        <a:pt x="11" y="23"/>
                        <a:pt x="12" y="17"/>
                      </a:cubicBezTo>
                      <a:cubicBezTo>
                        <a:pt x="12" y="15"/>
                        <a:pt x="12" y="15"/>
                        <a:pt x="12" y="15"/>
                      </a:cubicBezTo>
                      <a:cubicBezTo>
                        <a:pt x="13" y="10"/>
                        <a:pt x="14" y="5"/>
                        <a:pt x="16" y="0"/>
                      </a:cubicBezTo>
                      <a:cubicBezTo>
                        <a:pt x="18" y="1"/>
                        <a:pt x="18" y="1"/>
                        <a:pt x="18" y="1"/>
                      </a:cubicBezTo>
                      <a:cubicBezTo>
                        <a:pt x="17" y="8"/>
                        <a:pt x="16" y="16"/>
                        <a:pt x="17" y="24"/>
                      </a:cubicBezTo>
                      <a:cubicBezTo>
                        <a:pt x="17" y="32"/>
                        <a:pt x="18" y="41"/>
                        <a:pt x="21" y="49"/>
                      </a:cubicBezTo>
                      <a:cubicBezTo>
                        <a:pt x="26" y="66"/>
                        <a:pt x="36" y="82"/>
                        <a:pt x="50" y="93"/>
                      </a:cubicBezTo>
                      <a:cubicBezTo>
                        <a:pt x="53" y="95"/>
                        <a:pt x="56" y="97"/>
                        <a:pt x="59" y="99"/>
                      </a:cubicBezTo>
                      <a:cubicBezTo>
                        <a:pt x="59" y="99"/>
                        <a:pt x="59" y="99"/>
                        <a:pt x="59" y="99"/>
                      </a:cubicBezTo>
                      <a:cubicBezTo>
                        <a:pt x="72" y="106"/>
                        <a:pt x="86" y="111"/>
                        <a:pt x="100" y="111"/>
                      </a:cubicBezTo>
                      <a:cubicBezTo>
                        <a:pt x="119" y="112"/>
                        <a:pt x="135" y="108"/>
                        <a:pt x="152" y="99"/>
                      </a:cubicBezTo>
                      <a:cubicBezTo>
                        <a:pt x="152" y="99"/>
                        <a:pt x="152" y="99"/>
                        <a:pt x="152" y="99"/>
                      </a:cubicBezTo>
                      <a:cubicBezTo>
                        <a:pt x="150" y="95"/>
                        <a:pt x="147" y="91"/>
                        <a:pt x="145" y="87"/>
                      </a:cubicBezTo>
                      <a:cubicBezTo>
                        <a:pt x="116" y="98"/>
                        <a:pt x="82" y="96"/>
                        <a:pt x="58" y="75"/>
                      </a:cubicBezTo>
                      <a:cubicBezTo>
                        <a:pt x="47" y="66"/>
                        <a:pt x="39" y="53"/>
                        <a:pt x="36" y="40"/>
                      </a:cubicBezTo>
                      <a:cubicBezTo>
                        <a:pt x="34" y="33"/>
                        <a:pt x="33" y="26"/>
                        <a:pt x="34" y="20"/>
                      </a:cubicBezTo>
                      <a:cubicBezTo>
                        <a:pt x="34" y="15"/>
                        <a:pt x="35" y="8"/>
                        <a:pt x="38" y="5"/>
                      </a:cubicBezTo>
                      <a:cubicBezTo>
                        <a:pt x="40" y="6"/>
                        <a:pt x="40" y="6"/>
                        <a:pt x="40" y="6"/>
                      </a:cubicBezTo>
                      <a:cubicBezTo>
                        <a:pt x="40" y="8"/>
                        <a:pt x="40" y="9"/>
                        <a:pt x="39" y="12"/>
                      </a:cubicBezTo>
                      <a:cubicBezTo>
                        <a:pt x="39" y="15"/>
                        <a:pt x="38" y="18"/>
                        <a:pt x="38" y="21"/>
                      </a:cubicBezTo>
                      <a:cubicBezTo>
                        <a:pt x="38" y="27"/>
                        <a:pt x="39" y="34"/>
                        <a:pt x="41" y="40"/>
                      </a:cubicBezTo>
                      <a:cubicBezTo>
                        <a:pt x="45" y="52"/>
                        <a:pt x="52" y="64"/>
                        <a:pt x="62" y="72"/>
                      </a:cubicBezTo>
                      <a:cubicBezTo>
                        <a:pt x="84" y="91"/>
                        <a:pt x="116" y="92"/>
                        <a:pt x="143" y="82"/>
                      </a:cubicBezTo>
                      <a:cubicBezTo>
                        <a:pt x="139" y="74"/>
                        <a:pt x="136" y="66"/>
                        <a:pt x="134" y="56"/>
                      </a:cubicBezTo>
                      <a:cubicBezTo>
                        <a:pt x="133" y="52"/>
                        <a:pt x="132" y="47"/>
                        <a:pt x="132" y="43"/>
                      </a:cubicBezTo>
                      <a:cubicBezTo>
                        <a:pt x="136" y="42"/>
                        <a:pt x="136" y="42"/>
                        <a:pt x="136" y="42"/>
                      </a:cubicBezTo>
                      <a:cubicBezTo>
                        <a:pt x="137" y="48"/>
                        <a:pt x="138" y="54"/>
                        <a:pt x="139" y="60"/>
                      </a:cubicBezTo>
                      <a:cubicBezTo>
                        <a:pt x="143" y="75"/>
                        <a:pt x="150" y="88"/>
                        <a:pt x="158" y="101"/>
                      </a:cubicBezTo>
                      <a:cubicBezTo>
                        <a:pt x="155" y="103"/>
                        <a:pt x="155" y="103"/>
                        <a:pt x="155" y="103"/>
                      </a:cubicBezTo>
                      <a:cubicBezTo>
                        <a:pt x="154" y="103"/>
                        <a:pt x="154" y="103"/>
                        <a:pt x="154" y="103"/>
                      </a:cubicBezTo>
                      <a:cubicBezTo>
                        <a:pt x="150" y="106"/>
                        <a:pt x="145" y="109"/>
                        <a:pt x="140" y="110"/>
                      </a:cubicBezTo>
                      <a:cubicBezTo>
                        <a:pt x="141" y="112"/>
                        <a:pt x="142" y="113"/>
                        <a:pt x="143" y="113"/>
                      </a:cubicBezTo>
                      <a:cubicBezTo>
                        <a:pt x="145" y="115"/>
                        <a:pt x="148" y="116"/>
                        <a:pt x="151" y="115"/>
                      </a:cubicBezTo>
                      <a:cubicBezTo>
                        <a:pt x="154" y="114"/>
                        <a:pt x="156" y="112"/>
                        <a:pt x="156" y="110"/>
                      </a:cubicBezTo>
                      <a:lnTo>
                        <a:pt x="159" y="110"/>
                      </a:lnTo>
                      <a:close/>
                      <a:moveTo>
                        <a:pt x="131" y="122"/>
                      </a:moveTo>
                      <a:cubicBezTo>
                        <a:pt x="135" y="121"/>
                        <a:pt x="136" y="116"/>
                        <a:pt x="137" y="112"/>
                      </a:cubicBezTo>
                      <a:cubicBezTo>
                        <a:pt x="137" y="112"/>
                        <a:pt x="137" y="112"/>
                        <a:pt x="136" y="112"/>
                      </a:cubicBezTo>
                      <a:cubicBezTo>
                        <a:pt x="131" y="114"/>
                        <a:pt x="126" y="115"/>
                        <a:pt x="121" y="115"/>
                      </a:cubicBezTo>
                      <a:cubicBezTo>
                        <a:pt x="123" y="120"/>
                        <a:pt x="126" y="125"/>
                        <a:pt x="131" y="122"/>
                      </a:cubicBezTo>
                      <a:close/>
                      <a:moveTo>
                        <a:pt x="107" y="126"/>
                      </a:moveTo>
                      <a:cubicBezTo>
                        <a:pt x="112" y="126"/>
                        <a:pt x="115" y="121"/>
                        <a:pt x="116" y="116"/>
                      </a:cubicBezTo>
                      <a:cubicBezTo>
                        <a:pt x="113" y="116"/>
                        <a:pt x="110" y="117"/>
                        <a:pt x="107" y="117"/>
                      </a:cubicBezTo>
                      <a:cubicBezTo>
                        <a:pt x="105" y="117"/>
                        <a:pt x="102" y="117"/>
                        <a:pt x="100" y="116"/>
                      </a:cubicBezTo>
                      <a:cubicBezTo>
                        <a:pt x="100" y="121"/>
                        <a:pt x="101" y="126"/>
                        <a:pt x="107" y="126"/>
                      </a:cubicBezTo>
                      <a:close/>
                      <a:moveTo>
                        <a:pt x="96" y="118"/>
                      </a:moveTo>
                      <a:cubicBezTo>
                        <a:pt x="96" y="117"/>
                        <a:pt x="96" y="117"/>
                        <a:pt x="96" y="116"/>
                      </a:cubicBezTo>
                      <a:cubicBezTo>
                        <a:pt x="91" y="116"/>
                        <a:pt x="85" y="114"/>
                        <a:pt x="79" y="113"/>
                      </a:cubicBezTo>
                      <a:cubicBezTo>
                        <a:pt x="78" y="116"/>
                        <a:pt x="78" y="116"/>
                        <a:pt x="81" y="120"/>
                      </a:cubicBezTo>
                      <a:cubicBezTo>
                        <a:pt x="84" y="122"/>
                        <a:pt x="83" y="122"/>
                        <a:pt x="86" y="122"/>
                      </a:cubicBezTo>
                      <a:cubicBezTo>
                        <a:pt x="90" y="122"/>
                        <a:pt x="95" y="121"/>
                        <a:pt x="96" y="118"/>
                      </a:cubicBezTo>
                      <a:close/>
                      <a:moveTo>
                        <a:pt x="64" y="117"/>
                      </a:moveTo>
                      <a:cubicBezTo>
                        <a:pt x="68" y="116"/>
                        <a:pt x="71" y="114"/>
                        <a:pt x="74" y="111"/>
                      </a:cubicBezTo>
                      <a:cubicBezTo>
                        <a:pt x="69" y="109"/>
                        <a:pt x="63" y="107"/>
                        <a:pt x="58" y="104"/>
                      </a:cubicBezTo>
                      <a:cubicBezTo>
                        <a:pt x="58" y="106"/>
                        <a:pt x="57" y="107"/>
                        <a:pt x="57" y="109"/>
                      </a:cubicBezTo>
                      <a:cubicBezTo>
                        <a:pt x="56" y="113"/>
                        <a:pt x="58" y="118"/>
                        <a:pt x="64" y="117"/>
                      </a:cubicBezTo>
                      <a:close/>
                      <a:moveTo>
                        <a:pt x="55" y="104"/>
                      </a:moveTo>
                      <a:cubicBezTo>
                        <a:pt x="55" y="103"/>
                        <a:pt x="55" y="103"/>
                        <a:pt x="55" y="102"/>
                      </a:cubicBezTo>
                      <a:cubicBezTo>
                        <a:pt x="50" y="99"/>
                        <a:pt x="46" y="96"/>
                        <a:pt x="41" y="92"/>
                      </a:cubicBezTo>
                      <a:cubicBezTo>
                        <a:pt x="38" y="95"/>
                        <a:pt x="38" y="101"/>
                        <a:pt x="42" y="104"/>
                      </a:cubicBezTo>
                      <a:cubicBezTo>
                        <a:pt x="46" y="107"/>
                        <a:pt x="51" y="106"/>
                        <a:pt x="55" y="104"/>
                      </a:cubicBezTo>
                      <a:close/>
                      <a:moveTo>
                        <a:pt x="38" y="89"/>
                      </a:moveTo>
                      <a:cubicBezTo>
                        <a:pt x="36" y="86"/>
                        <a:pt x="33" y="83"/>
                        <a:pt x="31" y="79"/>
                      </a:cubicBezTo>
                      <a:cubicBezTo>
                        <a:pt x="30" y="78"/>
                        <a:pt x="29" y="77"/>
                        <a:pt x="28" y="76"/>
                      </a:cubicBezTo>
                      <a:cubicBezTo>
                        <a:pt x="26" y="79"/>
                        <a:pt x="23" y="81"/>
                        <a:pt x="23" y="85"/>
                      </a:cubicBezTo>
                      <a:cubicBezTo>
                        <a:pt x="21" y="94"/>
                        <a:pt x="33" y="91"/>
                        <a:pt x="38" y="89"/>
                      </a:cubicBezTo>
                      <a:close/>
                      <a:moveTo>
                        <a:pt x="15" y="71"/>
                      </a:moveTo>
                      <a:cubicBezTo>
                        <a:pt x="18" y="73"/>
                        <a:pt x="22" y="73"/>
                        <a:pt x="26" y="72"/>
                      </a:cubicBezTo>
                      <a:cubicBezTo>
                        <a:pt x="23" y="67"/>
                        <a:pt x="20" y="62"/>
                        <a:pt x="18" y="57"/>
                      </a:cubicBezTo>
                      <a:cubicBezTo>
                        <a:pt x="18" y="57"/>
                        <a:pt x="18" y="58"/>
                        <a:pt x="18" y="58"/>
                      </a:cubicBezTo>
                      <a:cubicBezTo>
                        <a:pt x="14" y="61"/>
                        <a:pt x="10" y="67"/>
                        <a:pt x="15" y="71"/>
                      </a:cubicBezTo>
                      <a:close/>
                      <a:moveTo>
                        <a:pt x="18" y="56"/>
                      </a:moveTo>
                      <a:cubicBezTo>
                        <a:pt x="18" y="56"/>
                        <a:pt x="18" y="56"/>
                        <a:pt x="18" y="56"/>
                      </a:cubicBezTo>
                      <a:cubicBezTo>
                        <a:pt x="16" y="50"/>
                        <a:pt x="14" y="44"/>
                        <a:pt x="13" y="39"/>
                      </a:cubicBezTo>
                      <a:cubicBezTo>
                        <a:pt x="13" y="38"/>
                        <a:pt x="13" y="38"/>
                        <a:pt x="13" y="37"/>
                      </a:cubicBezTo>
                      <a:cubicBezTo>
                        <a:pt x="10" y="39"/>
                        <a:pt x="7" y="41"/>
                        <a:pt x="5" y="44"/>
                      </a:cubicBezTo>
                      <a:cubicBezTo>
                        <a:pt x="3" y="48"/>
                        <a:pt x="5" y="53"/>
                        <a:pt x="10" y="54"/>
                      </a:cubicBezTo>
                      <a:cubicBezTo>
                        <a:pt x="13" y="54"/>
                        <a:pt x="15" y="53"/>
                        <a:pt x="18" y="5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561"/>
                <p:cNvSpPr>
                  <a:spLocks/>
                </p:cNvSpPr>
                <p:nvPr/>
              </p:nvSpPr>
              <p:spPr bwMode="auto">
                <a:xfrm>
                  <a:off x="3546" y="1453"/>
                  <a:ext cx="24" cy="23"/>
                </a:xfrm>
                <a:custGeom>
                  <a:avLst/>
                  <a:gdLst>
                    <a:gd name="T0" fmla="*/ 10 w 10"/>
                    <a:gd name="T1" fmla="*/ 3 h 10"/>
                    <a:gd name="T2" fmla="*/ 10 w 10"/>
                    <a:gd name="T3" fmla="*/ 5 h 10"/>
                    <a:gd name="T4" fmla="*/ 8 w 10"/>
                    <a:gd name="T5" fmla="*/ 8 h 10"/>
                    <a:gd name="T6" fmla="*/ 1 w 10"/>
                    <a:gd name="T7" fmla="*/ 7 h 10"/>
                    <a:gd name="T8" fmla="*/ 1 w 10"/>
                    <a:gd name="T9" fmla="*/ 2 h 10"/>
                    <a:gd name="T10" fmla="*/ 8 w 10"/>
                    <a:gd name="T11" fmla="*/ 1 h 10"/>
                    <a:gd name="T12" fmla="*/ 10 w 10"/>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0" y="3"/>
                      </a:moveTo>
                      <a:cubicBezTo>
                        <a:pt x="10" y="4"/>
                        <a:pt x="10" y="4"/>
                        <a:pt x="10" y="5"/>
                      </a:cubicBezTo>
                      <a:cubicBezTo>
                        <a:pt x="9" y="6"/>
                        <a:pt x="9" y="7"/>
                        <a:pt x="8" y="8"/>
                      </a:cubicBezTo>
                      <a:cubicBezTo>
                        <a:pt x="6" y="10"/>
                        <a:pt x="2" y="9"/>
                        <a:pt x="1" y="7"/>
                      </a:cubicBezTo>
                      <a:cubicBezTo>
                        <a:pt x="0" y="6"/>
                        <a:pt x="0" y="3"/>
                        <a:pt x="1" y="2"/>
                      </a:cubicBezTo>
                      <a:cubicBezTo>
                        <a:pt x="3" y="0"/>
                        <a:pt x="6" y="0"/>
                        <a:pt x="8" y="1"/>
                      </a:cubicBezTo>
                      <a:cubicBezTo>
                        <a:pt x="9" y="1"/>
                        <a:pt x="10" y="2"/>
                        <a:pt x="10"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562"/>
                <p:cNvSpPr>
                  <a:spLocks/>
                </p:cNvSpPr>
                <p:nvPr/>
              </p:nvSpPr>
              <p:spPr bwMode="auto">
                <a:xfrm>
                  <a:off x="3662" y="913"/>
                  <a:ext cx="29" cy="26"/>
                </a:xfrm>
                <a:custGeom>
                  <a:avLst/>
                  <a:gdLst>
                    <a:gd name="T0" fmla="*/ 11 w 12"/>
                    <a:gd name="T1" fmla="*/ 5 h 11"/>
                    <a:gd name="T2" fmla="*/ 4 w 12"/>
                    <a:gd name="T3" fmla="*/ 10 h 11"/>
                    <a:gd name="T4" fmla="*/ 3 w 12"/>
                    <a:gd name="T5" fmla="*/ 1 h 11"/>
                    <a:gd name="T6" fmla="*/ 5 w 12"/>
                    <a:gd name="T7" fmla="*/ 1 h 11"/>
                    <a:gd name="T8" fmla="*/ 11 w 12"/>
                    <a:gd name="T9" fmla="*/ 5 h 11"/>
                  </a:gdLst>
                  <a:ahLst/>
                  <a:cxnLst>
                    <a:cxn ang="0">
                      <a:pos x="T0" y="T1"/>
                    </a:cxn>
                    <a:cxn ang="0">
                      <a:pos x="T2" y="T3"/>
                    </a:cxn>
                    <a:cxn ang="0">
                      <a:pos x="T4" y="T5"/>
                    </a:cxn>
                    <a:cxn ang="0">
                      <a:pos x="T6" y="T7"/>
                    </a:cxn>
                    <a:cxn ang="0">
                      <a:pos x="T8" y="T9"/>
                    </a:cxn>
                  </a:cxnLst>
                  <a:rect l="0" t="0" r="r" b="b"/>
                  <a:pathLst>
                    <a:path w="12" h="11">
                      <a:moveTo>
                        <a:pt x="11" y="5"/>
                      </a:moveTo>
                      <a:cubicBezTo>
                        <a:pt x="12" y="9"/>
                        <a:pt x="8" y="11"/>
                        <a:pt x="4" y="10"/>
                      </a:cubicBezTo>
                      <a:cubicBezTo>
                        <a:pt x="1" y="8"/>
                        <a:pt x="0" y="3"/>
                        <a:pt x="3" y="1"/>
                      </a:cubicBezTo>
                      <a:cubicBezTo>
                        <a:pt x="3" y="0"/>
                        <a:pt x="4" y="0"/>
                        <a:pt x="5" y="1"/>
                      </a:cubicBezTo>
                      <a:cubicBezTo>
                        <a:pt x="8" y="0"/>
                        <a:pt x="11" y="2"/>
                        <a:pt x="11"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563"/>
                <p:cNvSpPr>
                  <a:spLocks/>
                </p:cNvSpPr>
                <p:nvPr/>
              </p:nvSpPr>
              <p:spPr bwMode="auto">
                <a:xfrm>
                  <a:off x="3613" y="1098"/>
                  <a:ext cx="33" cy="33"/>
                </a:xfrm>
                <a:custGeom>
                  <a:avLst/>
                  <a:gdLst>
                    <a:gd name="T0" fmla="*/ 14 w 14"/>
                    <a:gd name="T1" fmla="*/ 7 h 14"/>
                    <a:gd name="T2" fmla="*/ 12 w 14"/>
                    <a:gd name="T3" fmla="*/ 14 h 14"/>
                    <a:gd name="T4" fmla="*/ 0 w 14"/>
                    <a:gd name="T5" fmla="*/ 8 h 14"/>
                    <a:gd name="T6" fmla="*/ 4 w 14"/>
                    <a:gd name="T7" fmla="*/ 0 h 14"/>
                    <a:gd name="T8" fmla="*/ 14 w 14"/>
                    <a:gd name="T9" fmla="*/ 7 h 14"/>
                  </a:gdLst>
                  <a:ahLst/>
                  <a:cxnLst>
                    <a:cxn ang="0">
                      <a:pos x="T0" y="T1"/>
                    </a:cxn>
                    <a:cxn ang="0">
                      <a:pos x="T2" y="T3"/>
                    </a:cxn>
                    <a:cxn ang="0">
                      <a:pos x="T4" y="T5"/>
                    </a:cxn>
                    <a:cxn ang="0">
                      <a:pos x="T6" y="T7"/>
                    </a:cxn>
                    <a:cxn ang="0">
                      <a:pos x="T8" y="T9"/>
                    </a:cxn>
                  </a:cxnLst>
                  <a:rect l="0" t="0" r="r" b="b"/>
                  <a:pathLst>
                    <a:path w="14" h="14">
                      <a:moveTo>
                        <a:pt x="14" y="7"/>
                      </a:moveTo>
                      <a:cubicBezTo>
                        <a:pt x="13" y="9"/>
                        <a:pt x="13" y="12"/>
                        <a:pt x="12" y="14"/>
                      </a:cubicBezTo>
                      <a:cubicBezTo>
                        <a:pt x="8" y="12"/>
                        <a:pt x="4" y="10"/>
                        <a:pt x="0" y="8"/>
                      </a:cubicBezTo>
                      <a:cubicBezTo>
                        <a:pt x="1" y="6"/>
                        <a:pt x="3" y="3"/>
                        <a:pt x="4" y="0"/>
                      </a:cubicBezTo>
                      <a:cubicBezTo>
                        <a:pt x="7" y="3"/>
                        <a:pt x="11" y="5"/>
                        <a:pt x="14"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564"/>
                <p:cNvSpPr>
                  <a:spLocks/>
                </p:cNvSpPr>
                <p:nvPr/>
              </p:nvSpPr>
              <p:spPr bwMode="auto">
                <a:xfrm>
                  <a:off x="3413" y="1817"/>
                  <a:ext cx="55" cy="47"/>
                </a:xfrm>
                <a:custGeom>
                  <a:avLst/>
                  <a:gdLst>
                    <a:gd name="T0" fmla="*/ 23 w 23"/>
                    <a:gd name="T1" fmla="*/ 19 h 20"/>
                    <a:gd name="T2" fmla="*/ 23 w 23"/>
                    <a:gd name="T3" fmla="*/ 20 h 20"/>
                    <a:gd name="T4" fmla="*/ 20 w 23"/>
                    <a:gd name="T5" fmla="*/ 18 h 20"/>
                    <a:gd name="T6" fmla="*/ 0 w 23"/>
                    <a:gd name="T7" fmla="*/ 9 h 20"/>
                    <a:gd name="T8" fmla="*/ 15 w 23"/>
                    <a:gd name="T9" fmla="*/ 0 h 20"/>
                    <a:gd name="T10" fmla="*/ 23 w 23"/>
                    <a:gd name="T11" fmla="*/ 19 h 20"/>
                  </a:gdLst>
                  <a:ahLst/>
                  <a:cxnLst>
                    <a:cxn ang="0">
                      <a:pos x="T0" y="T1"/>
                    </a:cxn>
                    <a:cxn ang="0">
                      <a:pos x="T2" y="T3"/>
                    </a:cxn>
                    <a:cxn ang="0">
                      <a:pos x="T4" y="T5"/>
                    </a:cxn>
                    <a:cxn ang="0">
                      <a:pos x="T6" y="T7"/>
                    </a:cxn>
                    <a:cxn ang="0">
                      <a:pos x="T8" y="T9"/>
                    </a:cxn>
                    <a:cxn ang="0">
                      <a:pos x="T10" y="T11"/>
                    </a:cxn>
                  </a:cxnLst>
                  <a:rect l="0" t="0" r="r" b="b"/>
                  <a:pathLst>
                    <a:path w="23" h="20">
                      <a:moveTo>
                        <a:pt x="23" y="19"/>
                      </a:moveTo>
                      <a:cubicBezTo>
                        <a:pt x="23" y="20"/>
                        <a:pt x="23" y="20"/>
                        <a:pt x="23" y="20"/>
                      </a:cubicBezTo>
                      <a:cubicBezTo>
                        <a:pt x="22" y="19"/>
                        <a:pt x="21" y="19"/>
                        <a:pt x="20" y="18"/>
                      </a:cubicBezTo>
                      <a:cubicBezTo>
                        <a:pt x="13" y="15"/>
                        <a:pt x="7" y="12"/>
                        <a:pt x="0" y="9"/>
                      </a:cubicBezTo>
                      <a:cubicBezTo>
                        <a:pt x="5" y="8"/>
                        <a:pt x="10" y="5"/>
                        <a:pt x="15" y="0"/>
                      </a:cubicBezTo>
                      <a:cubicBezTo>
                        <a:pt x="13" y="8"/>
                        <a:pt x="15" y="15"/>
                        <a:pt x="23" y="1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565"/>
                <p:cNvSpPr>
                  <a:spLocks/>
                </p:cNvSpPr>
                <p:nvPr/>
              </p:nvSpPr>
              <p:spPr bwMode="auto">
                <a:xfrm>
                  <a:off x="3361" y="2160"/>
                  <a:ext cx="38" cy="31"/>
                </a:xfrm>
                <a:custGeom>
                  <a:avLst/>
                  <a:gdLst>
                    <a:gd name="T0" fmla="*/ 16 w 16"/>
                    <a:gd name="T1" fmla="*/ 1 h 13"/>
                    <a:gd name="T2" fmla="*/ 16 w 16"/>
                    <a:gd name="T3" fmla="*/ 7 h 13"/>
                    <a:gd name="T4" fmla="*/ 11 w 16"/>
                    <a:gd name="T5" fmla="*/ 12 h 13"/>
                    <a:gd name="T6" fmla="*/ 3 w 16"/>
                    <a:gd name="T7" fmla="*/ 10 h 13"/>
                    <a:gd name="T8" fmla="*/ 0 w 16"/>
                    <a:gd name="T9" fmla="*/ 7 h 13"/>
                    <a:gd name="T10" fmla="*/ 14 w 16"/>
                    <a:gd name="T11" fmla="*/ 0 h 13"/>
                    <a:gd name="T12" fmla="*/ 15 w 16"/>
                    <a:gd name="T13" fmla="*/ 0 h 13"/>
                    <a:gd name="T14" fmla="*/ 16 w 16"/>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1"/>
                      </a:moveTo>
                      <a:cubicBezTo>
                        <a:pt x="16" y="3"/>
                        <a:pt x="16" y="5"/>
                        <a:pt x="16" y="7"/>
                      </a:cubicBezTo>
                      <a:cubicBezTo>
                        <a:pt x="16" y="9"/>
                        <a:pt x="14" y="11"/>
                        <a:pt x="11" y="12"/>
                      </a:cubicBezTo>
                      <a:cubicBezTo>
                        <a:pt x="8" y="13"/>
                        <a:pt x="5" y="12"/>
                        <a:pt x="3" y="10"/>
                      </a:cubicBezTo>
                      <a:cubicBezTo>
                        <a:pt x="2" y="10"/>
                        <a:pt x="1" y="9"/>
                        <a:pt x="0" y="7"/>
                      </a:cubicBezTo>
                      <a:cubicBezTo>
                        <a:pt x="5" y="6"/>
                        <a:pt x="10" y="3"/>
                        <a:pt x="14" y="0"/>
                      </a:cubicBezTo>
                      <a:cubicBezTo>
                        <a:pt x="14" y="0"/>
                        <a:pt x="14" y="0"/>
                        <a:pt x="15" y="0"/>
                      </a:cubicBezTo>
                      <a:cubicBezTo>
                        <a:pt x="15" y="0"/>
                        <a:pt x="15" y="1"/>
                        <a:pt x="16"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566"/>
                <p:cNvSpPr>
                  <a:spLocks/>
                </p:cNvSpPr>
                <p:nvPr/>
              </p:nvSpPr>
              <p:spPr bwMode="auto">
                <a:xfrm>
                  <a:off x="3679" y="558"/>
                  <a:ext cx="73" cy="60"/>
                </a:xfrm>
                <a:custGeom>
                  <a:avLst/>
                  <a:gdLst>
                    <a:gd name="T0" fmla="*/ 31 w 31"/>
                    <a:gd name="T1" fmla="*/ 21 h 25"/>
                    <a:gd name="T2" fmla="*/ 31 w 31"/>
                    <a:gd name="T3" fmla="*/ 21 h 25"/>
                    <a:gd name="T4" fmla="*/ 23 w 31"/>
                    <a:gd name="T5" fmla="*/ 22 h 25"/>
                    <a:gd name="T6" fmla="*/ 23 w 31"/>
                    <a:gd name="T7" fmla="*/ 21 h 25"/>
                    <a:gd name="T8" fmla="*/ 22 w 31"/>
                    <a:gd name="T9" fmla="*/ 17 h 25"/>
                    <a:gd name="T10" fmla="*/ 19 w 31"/>
                    <a:gd name="T11" fmla="*/ 13 h 25"/>
                    <a:gd name="T12" fmla="*/ 12 w 31"/>
                    <a:gd name="T13" fmla="*/ 10 h 25"/>
                    <a:gd name="T14" fmla="*/ 7 w 31"/>
                    <a:gd name="T15" fmla="*/ 17 h 25"/>
                    <a:gd name="T16" fmla="*/ 7 w 31"/>
                    <a:gd name="T17" fmla="*/ 24 h 25"/>
                    <a:gd name="T18" fmla="*/ 0 w 31"/>
                    <a:gd name="T19" fmla="*/ 25 h 25"/>
                    <a:gd name="T20" fmla="*/ 0 w 31"/>
                    <a:gd name="T21" fmla="*/ 24 h 25"/>
                    <a:gd name="T22" fmla="*/ 12 w 31"/>
                    <a:gd name="T23" fmla="*/ 0 h 25"/>
                    <a:gd name="T24" fmla="*/ 31 w 31"/>
                    <a:gd name="T25"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5">
                      <a:moveTo>
                        <a:pt x="31" y="21"/>
                      </a:moveTo>
                      <a:cubicBezTo>
                        <a:pt x="31" y="21"/>
                        <a:pt x="31" y="21"/>
                        <a:pt x="31" y="21"/>
                      </a:cubicBezTo>
                      <a:cubicBezTo>
                        <a:pt x="28" y="22"/>
                        <a:pt x="25" y="22"/>
                        <a:pt x="23" y="22"/>
                      </a:cubicBezTo>
                      <a:cubicBezTo>
                        <a:pt x="23" y="22"/>
                        <a:pt x="23" y="21"/>
                        <a:pt x="23" y="21"/>
                      </a:cubicBezTo>
                      <a:cubicBezTo>
                        <a:pt x="23" y="19"/>
                        <a:pt x="22" y="18"/>
                        <a:pt x="22" y="17"/>
                      </a:cubicBezTo>
                      <a:cubicBezTo>
                        <a:pt x="21" y="16"/>
                        <a:pt x="20" y="14"/>
                        <a:pt x="19" y="13"/>
                      </a:cubicBezTo>
                      <a:cubicBezTo>
                        <a:pt x="18" y="11"/>
                        <a:pt x="15" y="9"/>
                        <a:pt x="12" y="10"/>
                      </a:cubicBezTo>
                      <a:cubicBezTo>
                        <a:pt x="9" y="11"/>
                        <a:pt x="7" y="14"/>
                        <a:pt x="7" y="17"/>
                      </a:cubicBezTo>
                      <a:cubicBezTo>
                        <a:pt x="6" y="19"/>
                        <a:pt x="6" y="22"/>
                        <a:pt x="7" y="24"/>
                      </a:cubicBezTo>
                      <a:cubicBezTo>
                        <a:pt x="5" y="24"/>
                        <a:pt x="3" y="25"/>
                        <a:pt x="0" y="25"/>
                      </a:cubicBezTo>
                      <a:cubicBezTo>
                        <a:pt x="0" y="25"/>
                        <a:pt x="0" y="24"/>
                        <a:pt x="0" y="24"/>
                      </a:cubicBezTo>
                      <a:cubicBezTo>
                        <a:pt x="0" y="15"/>
                        <a:pt x="2" y="1"/>
                        <a:pt x="12" y="0"/>
                      </a:cubicBezTo>
                      <a:cubicBezTo>
                        <a:pt x="23" y="0"/>
                        <a:pt x="28" y="13"/>
                        <a:pt x="31" y="2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567"/>
                <p:cNvSpPr>
                  <a:spLocks/>
                </p:cNvSpPr>
                <p:nvPr/>
              </p:nvSpPr>
              <p:spPr bwMode="auto">
                <a:xfrm>
                  <a:off x="3681" y="705"/>
                  <a:ext cx="43" cy="43"/>
                </a:xfrm>
                <a:custGeom>
                  <a:avLst/>
                  <a:gdLst>
                    <a:gd name="T0" fmla="*/ 18 w 18"/>
                    <a:gd name="T1" fmla="*/ 9 h 18"/>
                    <a:gd name="T2" fmla="*/ 18 w 18"/>
                    <a:gd name="T3" fmla="*/ 9 h 18"/>
                    <a:gd name="T4" fmla="*/ 18 w 18"/>
                    <a:gd name="T5" fmla="*/ 9 h 18"/>
                    <a:gd name="T6" fmla="*/ 12 w 18"/>
                    <a:gd name="T7" fmla="*/ 12 h 18"/>
                    <a:gd name="T8" fmla="*/ 9 w 18"/>
                    <a:gd name="T9" fmla="*/ 18 h 18"/>
                    <a:gd name="T10" fmla="*/ 0 w 18"/>
                    <a:gd name="T11" fmla="*/ 11 h 18"/>
                    <a:gd name="T12" fmla="*/ 4 w 18"/>
                    <a:gd name="T13" fmla="*/ 0 h 18"/>
                    <a:gd name="T14" fmla="*/ 18 w 18"/>
                    <a:gd name="T15" fmla="*/ 9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8">
                      <a:moveTo>
                        <a:pt x="18" y="9"/>
                      </a:moveTo>
                      <a:cubicBezTo>
                        <a:pt x="18" y="9"/>
                        <a:pt x="18" y="9"/>
                        <a:pt x="18" y="9"/>
                      </a:cubicBezTo>
                      <a:cubicBezTo>
                        <a:pt x="18" y="9"/>
                        <a:pt x="18" y="9"/>
                        <a:pt x="18" y="9"/>
                      </a:cubicBezTo>
                      <a:cubicBezTo>
                        <a:pt x="16" y="9"/>
                        <a:pt x="13" y="11"/>
                        <a:pt x="12" y="12"/>
                      </a:cubicBezTo>
                      <a:cubicBezTo>
                        <a:pt x="11" y="14"/>
                        <a:pt x="9" y="16"/>
                        <a:pt x="9" y="18"/>
                      </a:cubicBezTo>
                      <a:cubicBezTo>
                        <a:pt x="6" y="15"/>
                        <a:pt x="3" y="13"/>
                        <a:pt x="0" y="11"/>
                      </a:cubicBezTo>
                      <a:cubicBezTo>
                        <a:pt x="1" y="7"/>
                        <a:pt x="4" y="3"/>
                        <a:pt x="4" y="0"/>
                      </a:cubicBezTo>
                      <a:cubicBezTo>
                        <a:pt x="9" y="2"/>
                        <a:pt x="14" y="5"/>
                        <a:pt x="18"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568"/>
                <p:cNvSpPr>
                  <a:spLocks/>
                </p:cNvSpPr>
                <p:nvPr/>
              </p:nvSpPr>
              <p:spPr bwMode="auto">
                <a:xfrm>
                  <a:off x="3288" y="109"/>
                  <a:ext cx="557" cy="279"/>
                </a:xfrm>
                <a:custGeom>
                  <a:avLst/>
                  <a:gdLst>
                    <a:gd name="T0" fmla="*/ 235 w 235"/>
                    <a:gd name="T1" fmla="*/ 38 h 118"/>
                    <a:gd name="T2" fmla="*/ 231 w 235"/>
                    <a:gd name="T3" fmla="*/ 40 h 118"/>
                    <a:gd name="T4" fmla="*/ 201 w 235"/>
                    <a:gd name="T5" fmla="*/ 21 h 118"/>
                    <a:gd name="T6" fmla="*/ 170 w 235"/>
                    <a:gd name="T7" fmla="*/ 11 h 118"/>
                    <a:gd name="T8" fmla="*/ 61 w 235"/>
                    <a:gd name="T9" fmla="*/ 30 h 118"/>
                    <a:gd name="T10" fmla="*/ 3 w 235"/>
                    <a:gd name="T11" fmla="*/ 118 h 118"/>
                    <a:gd name="T12" fmla="*/ 0 w 235"/>
                    <a:gd name="T13" fmla="*/ 118 h 118"/>
                    <a:gd name="T14" fmla="*/ 23 w 235"/>
                    <a:gd name="T15" fmla="*/ 60 h 118"/>
                    <a:gd name="T16" fmla="*/ 120 w 235"/>
                    <a:gd name="T17" fmla="*/ 3 h 118"/>
                    <a:gd name="T18" fmla="*/ 179 w 235"/>
                    <a:gd name="T19" fmla="*/ 7 h 118"/>
                    <a:gd name="T20" fmla="*/ 234 w 235"/>
                    <a:gd name="T21" fmla="*/ 36 h 118"/>
                    <a:gd name="T22" fmla="*/ 235 w 235"/>
                    <a:gd name="T23" fmla="*/ 3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118">
                      <a:moveTo>
                        <a:pt x="235" y="38"/>
                      </a:moveTo>
                      <a:cubicBezTo>
                        <a:pt x="231" y="40"/>
                        <a:pt x="231" y="40"/>
                        <a:pt x="231" y="40"/>
                      </a:cubicBezTo>
                      <a:cubicBezTo>
                        <a:pt x="221" y="33"/>
                        <a:pt x="212" y="26"/>
                        <a:pt x="201" y="21"/>
                      </a:cubicBezTo>
                      <a:cubicBezTo>
                        <a:pt x="191" y="16"/>
                        <a:pt x="181" y="13"/>
                        <a:pt x="170" y="11"/>
                      </a:cubicBezTo>
                      <a:cubicBezTo>
                        <a:pt x="133" y="3"/>
                        <a:pt x="93" y="9"/>
                        <a:pt x="61" y="30"/>
                      </a:cubicBezTo>
                      <a:cubicBezTo>
                        <a:pt x="31" y="50"/>
                        <a:pt x="11" y="82"/>
                        <a:pt x="3" y="118"/>
                      </a:cubicBezTo>
                      <a:cubicBezTo>
                        <a:pt x="0" y="118"/>
                        <a:pt x="0" y="118"/>
                        <a:pt x="0" y="118"/>
                      </a:cubicBezTo>
                      <a:cubicBezTo>
                        <a:pt x="2" y="97"/>
                        <a:pt x="11" y="77"/>
                        <a:pt x="23" y="60"/>
                      </a:cubicBezTo>
                      <a:cubicBezTo>
                        <a:pt x="46" y="28"/>
                        <a:pt x="81" y="8"/>
                        <a:pt x="120" y="3"/>
                      </a:cubicBezTo>
                      <a:cubicBezTo>
                        <a:pt x="139" y="0"/>
                        <a:pt x="159" y="2"/>
                        <a:pt x="179" y="7"/>
                      </a:cubicBezTo>
                      <a:cubicBezTo>
                        <a:pt x="198" y="12"/>
                        <a:pt x="219" y="22"/>
                        <a:pt x="234" y="36"/>
                      </a:cubicBezTo>
                      <a:cubicBezTo>
                        <a:pt x="235" y="36"/>
                        <a:pt x="235" y="37"/>
                        <a:pt x="235" y="3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569"/>
                <p:cNvSpPr>
                  <a:spLocks/>
                </p:cNvSpPr>
                <p:nvPr/>
              </p:nvSpPr>
              <p:spPr bwMode="auto">
                <a:xfrm>
                  <a:off x="3703" y="369"/>
                  <a:ext cx="113" cy="88"/>
                </a:xfrm>
                <a:custGeom>
                  <a:avLst/>
                  <a:gdLst>
                    <a:gd name="T0" fmla="*/ 48 w 48"/>
                    <a:gd name="T1" fmla="*/ 22 h 37"/>
                    <a:gd name="T2" fmla="*/ 26 w 48"/>
                    <a:gd name="T3" fmla="*/ 37 h 37"/>
                    <a:gd name="T4" fmla="*/ 0 w 48"/>
                    <a:gd name="T5" fmla="*/ 23 h 37"/>
                    <a:gd name="T6" fmla="*/ 13 w 48"/>
                    <a:gd name="T7" fmla="*/ 4 h 37"/>
                    <a:gd name="T8" fmla="*/ 13 w 48"/>
                    <a:gd name="T9" fmla="*/ 4 h 37"/>
                    <a:gd name="T10" fmla="*/ 48 w 48"/>
                    <a:gd name="T11" fmla="*/ 22 h 37"/>
                  </a:gdLst>
                  <a:ahLst/>
                  <a:cxnLst>
                    <a:cxn ang="0">
                      <a:pos x="T0" y="T1"/>
                    </a:cxn>
                    <a:cxn ang="0">
                      <a:pos x="T2" y="T3"/>
                    </a:cxn>
                    <a:cxn ang="0">
                      <a:pos x="T4" y="T5"/>
                    </a:cxn>
                    <a:cxn ang="0">
                      <a:pos x="T6" y="T7"/>
                    </a:cxn>
                    <a:cxn ang="0">
                      <a:pos x="T8" y="T9"/>
                    </a:cxn>
                    <a:cxn ang="0">
                      <a:pos x="T10" y="T11"/>
                    </a:cxn>
                  </a:cxnLst>
                  <a:rect l="0" t="0" r="r" b="b"/>
                  <a:pathLst>
                    <a:path w="48" h="37">
                      <a:moveTo>
                        <a:pt x="48" y="22"/>
                      </a:moveTo>
                      <a:cubicBezTo>
                        <a:pt x="39" y="24"/>
                        <a:pt x="31" y="29"/>
                        <a:pt x="26" y="37"/>
                      </a:cubicBezTo>
                      <a:cubicBezTo>
                        <a:pt x="20" y="27"/>
                        <a:pt x="10" y="18"/>
                        <a:pt x="0" y="23"/>
                      </a:cubicBezTo>
                      <a:cubicBezTo>
                        <a:pt x="3" y="16"/>
                        <a:pt x="7" y="10"/>
                        <a:pt x="13" y="4"/>
                      </a:cubicBezTo>
                      <a:cubicBezTo>
                        <a:pt x="13" y="4"/>
                        <a:pt x="13" y="4"/>
                        <a:pt x="13" y="4"/>
                      </a:cubicBezTo>
                      <a:cubicBezTo>
                        <a:pt x="28" y="0"/>
                        <a:pt x="44" y="6"/>
                        <a:pt x="48"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70"/>
                <p:cNvSpPr>
                  <a:spLocks/>
                </p:cNvSpPr>
                <p:nvPr/>
              </p:nvSpPr>
              <p:spPr bwMode="auto">
                <a:xfrm>
                  <a:off x="3477" y="1637"/>
                  <a:ext cx="43" cy="31"/>
                </a:xfrm>
                <a:custGeom>
                  <a:avLst/>
                  <a:gdLst>
                    <a:gd name="T0" fmla="*/ 14 w 18"/>
                    <a:gd name="T1" fmla="*/ 0 h 13"/>
                    <a:gd name="T2" fmla="*/ 18 w 18"/>
                    <a:gd name="T3" fmla="*/ 12 h 13"/>
                    <a:gd name="T4" fmla="*/ 3 w 18"/>
                    <a:gd name="T5" fmla="*/ 12 h 13"/>
                    <a:gd name="T6" fmla="*/ 0 w 18"/>
                    <a:gd name="T7" fmla="*/ 11 h 13"/>
                    <a:gd name="T8" fmla="*/ 0 w 18"/>
                    <a:gd name="T9" fmla="*/ 10 h 13"/>
                    <a:gd name="T10" fmla="*/ 1 w 18"/>
                    <a:gd name="T11" fmla="*/ 4 h 13"/>
                    <a:gd name="T12" fmla="*/ 0 w 18"/>
                    <a:gd name="T13" fmla="*/ 0 h 13"/>
                    <a:gd name="T14" fmla="*/ 14 w 18"/>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3">
                      <a:moveTo>
                        <a:pt x="14" y="0"/>
                      </a:moveTo>
                      <a:cubicBezTo>
                        <a:pt x="15" y="4"/>
                        <a:pt x="16" y="9"/>
                        <a:pt x="18" y="12"/>
                      </a:cubicBezTo>
                      <a:cubicBezTo>
                        <a:pt x="13" y="13"/>
                        <a:pt x="8" y="12"/>
                        <a:pt x="3" y="12"/>
                      </a:cubicBezTo>
                      <a:cubicBezTo>
                        <a:pt x="2" y="11"/>
                        <a:pt x="1" y="11"/>
                        <a:pt x="0" y="11"/>
                      </a:cubicBezTo>
                      <a:cubicBezTo>
                        <a:pt x="1" y="11"/>
                        <a:pt x="1" y="10"/>
                        <a:pt x="0" y="10"/>
                      </a:cubicBezTo>
                      <a:cubicBezTo>
                        <a:pt x="0" y="9"/>
                        <a:pt x="1" y="4"/>
                        <a:pt x="1" y="4"/>
                      </a:cubicBezTo>
                      <a:cubicBezTo>
                        <a:pt x="1" y="3"/>
                        <a:pt x="1" y="1"/>
                        <a:pt x="0" y="0"/>
                      </a:cubicBezTo>
                      <a:cubicBezTo>
                        <a:pt x="5" y="1"/>
                        <a:pt x="9" y="1"/>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571"/>
                <p:cNvSpPr>
                  <a:spLocks/>
                </p:cNvSpPr>
                <p:nvPr/>
              </p:nvSpPr>
              <p:spPr bwMode="auto">
                <a:xfrm>
                  <a:off x="3724" y="549"/>
                  <a:ext cx="52" cy="38"/>
                </a:xfrm>
                <a:custGeom>
                  <a:avLst/>
                  <a:gdLst>
                    <a:gd name="T0" fmla="*/ 22 w 22"/>
                    <a:gd name="T1" fmla="*/ 0 h 16"/>
                    <a:gd name="T2" fmla="*/ 12 w 22"/>
                    <a:gd name="T3" fmla="*/ 16 h 16"/>
                    <a:gd name="T4" fmla="*/ 0 w 22"/>
                    <a:gd name="T5" fmla="*/ 1 h 16"/>
                    <a:gd name="T6" fmla="*/ 22 w 22"/>
                    <a:gd name="T7" fmla="*/ 0 h 16"/>
                  </a:gdLst>
                  <a:ahLst/>
                  <a:cxnLst>
                    <a:cxn ang="0">
                      <a:pos x="T0" y="T1"/>
                    </a:cxn>
                    <a:cxn ang="0">
                      <a:pos x="T2" y="T3"/>
                    </a:cxn>
                    <a:cxn ang="0">
                      <a:pos x="T4" y="T5"/>
                    </a:cxn>
                    <a:cxn ang="0">
                      <a:pos x="T6" y="T7"/>
                    </a:cxn>
                  </a:cxnLst>
                  <a:rect l="0" t="0" r="r" b="b"/>
                  <a:pathLst>
                    <a:path w="22" h="16">
                      <a:moveTo>
                        <a:pt x="22" y="0"/>
                      </a:moveTo>
                      <a:cubicBezTo>
                        <a:pt x="16" y="3"/>
                        <a:pt x="13" y="10"/>
                        <a:pt x="12" y="16"/>
                      </a:cubicBezTo>
                      <a:cubicBezTo>
                        <a:pt x="9" y="10"/>
                        <a:pt x="6" y="4"/>
                        <a:pt x="0" y="1"/>
                      </a:cubicBezTo>
                      <a:cubicBezTo>
                        <a:pt x="7" y="1"/>
                        <a:pt x="15" y="0"/>
                        <a:pt x="2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572"/>
                <p:cNvSpPr>
                  <a:spLocks/>
                </p:cNvSpPr>
                <p:nvPr/>
              </p:nvSpPr>
              <p:spPr bwMode="auto">
                <a:xfrm>
                  <a:off x="3067" y="1912"/>
                  <a:ext cx="323" cy="269"/>
                </a:xfrm>
                <a:custGeom>
                  <a:avLst/>
                  <a:gdLst>
                    <a:gd name="T0" fmla="*/ 136 w 136"/>
                    <a:gd name="T1" fmla="*/ 101 h 114"/>
                    <a:gd name="T2" fmla="*/ 136 w 136"/>
                    <a:gd name="T3" fmla="*/ 101 h 114"/>
                    <a:gd name="T4" fmla="*/ 84 w 136"/>
                    <a:gd name="T5" fmla="*/ 113 h 114"/>
                    <a:gd name="T6" fmla="*/ 43 w 136"/>
                    <a:gd name="T7" fmla="*/ 101 h 114"/>
                    <a:gd name="T8" fmla="*/ 43 w 136"/>
                    <a:gd name="T9" fmla="*/ 101 h 114"/>
                    <a:gd name="T10" fmla="*/ 34 w 136"/>
                    <a:gd name="T11" fmla="*/ 95 h 114"/>
                    <a:gd name="T12" fmla="*/ 5 w 136"/>
                    <a:gd name="T13" fmla="*/ 51 h 114"/>
                    <a:gd name="T14" fmla="*/ 1 w 136"/>
                    <a:gd name="T15" fmla="*/ 26 h 114"/>
                    <a:gd name="T16" fmla="*/ 2 w 136"/>
                    <a:gd name="T17" fmla="*/ 3 h 114"/>
                    <a:gd name="T18" fmla="*/ 2 w 136"/>
                    <a:gd name="T19" fmla="*/ 0 h 114"/>
                    <a:gd name="T20" fmla="*/ 3 w 136"/>
                    <a:gd name="T21" fmla="*/ 0 h 114"/>
                    <a:gd name="T22" fmla="*/ 3 w 136"/>
                    <a:gd name="T23" fmla="*/ 0 h 114"/>
                    <a:gd name="T24" fmla="*/ 3 w 136"/>
                    <a:gd name="T25" fmla="*/ 0 h 114"/>
                    <a:gd name="T26" fmla="*/ 3 w 136"/>
                    <a:gd name="T27" fmla="*/ 0 h 114"/>
                    <a:gd name="T28" fmla="*/ 22 w 136"/>
                    <a:gd name="T29" fmla="*/ 7 h 114"/>
                    <a:gd name="T30" fmla="*/ 18 w 136"/>
                    <a:gd name="T31" fmla="*/ 22 h 114"/>
                    <a:gd name="T32" fmla="*/ 20 w 136"/>
                    <a:gd name="T33" fmla="*/ 42 h 114"/>
                    <a:gd name="T34" fmla="*/ 42 w 136"/>
                    <a:gd name="T35" fmla="*/ 77 h 114"/>
                    <a:gd name="T36" fmla="*/ 129 w 136"/>
                    <a:gd name="T37" fmla="*/ 89 h 114"/>
                    <a:gd name="T38" fmla="*/ 136 w 136"/>
                    <a:gd name="T39" fmla="*/ 10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14">
                      <a:moveTo>
                        <a:pt x="136" y="101"/>
                      </a:moveTo>
                      <a:cubicBezTo>
                        <a:pt x="136" y="101"/>
                        <a:pt x="136" y="101"/>
                        <a:pt x="136" y="101"/>
                      </a:cubicBezTo>
                      <a:cubicBezTo>
                        <a:pt x="119" y="110"/>
                        <a:pt x="103" y="114"/>
                        <a:pt x="84" y="113"/>
                      </a:cubicBezTo>
                      <a:cubicBezTo>
                        <a:pt x="70" y="113"/>
                        <a:pt x="56" y="108"/>
                        <a:pt x="43" y="101"/>
                      </a:cubicBezTo>
                      <a:cubicBezTo>
                        <a:pt x="43" y="101"/>
                        <a:pt x="43" y="101"/>
                        <a:pt x="43" y="101"/>
                      </a:cubicBezTo>
                      <a:cubicBezTo>
                        <a:pt x="40" y="99"/>
                        <a:pt x="37" y="97"/>
                        <a:pt x="34" y="95"/>
                      </a:cubicBezTo>
                      <a:cubicBezTo>
                        <a:pt x="20" y="84"/>
                        <a:pt x="10" y="68"/>
                        <a:pt x="5" y="51"/>
                      </a:cubicBezTo>
                      <a:cubicBezTo>
                        <a:pt x="2" y="43"/>
                        <a:pt x="1" y="34"/>
                        <a:pt x="1" y="26"/>
                      </a:cubicBezTo>
                      <a:cubicBezTo>
                        <a:pt x="0" y="18"/>
                        <a:pt x="1" y="10"/>
                        <a:pt x="2" y="3"/>
                      </a:cubicBezTo>
                      <a:cubicBezTo>
                        <a:pt x="2" y="2"/>
                        <a:pt x="2" y="1"/>
                        <a:pt x="2" y="0"/>
                      </a:cubicBezTo>
                      <a:cubicBezTo>
                        <a:pt x="2" y="0"/>
                        <a:pt x="3" y="0"/>
                        <a:pt x="3" y="0"/>
                      </a:cubicBezTo>
                      <a:cubicBezTo>
                        <a:pt x="3" y="0"/>
                        <a:pt x="3" y="0"/>
                        <a:pt x="3" y="0"/>
                      </a:cubicBezTo>
                      <a:cubicBezTo>
                        <a:pt x="3" y="0"/>
                        <a:pt x="3" y="0"/>
                        <a:pt x="3" y="0"/>
                      </a:cubicBezTo>
                      <a:cubicBezTo>
                        <a:pt x="3" y="0"/>
                        <a:pt x="3" y="0"/>
                        <a:pt x="3" y="0"/>
                      </a:cubicBezTo>
                      <a:cubicBezTo>
                        <a:pt x="9" y="3"/>
                        <a:pt x="15" y="5"/>
                        <a:pt x="22" y="7"/>
                      </a:cubicBezTo>
                      <a:cubicBezTo>
                        <a:pt x="19" y="10"/>
                        <a:pt x="18" y="17"/>
                        <a:pt x="18" y="22"/>
                      </a:cubicBezTo>
                      <a:cubicBezTo>
                        <a:pt x="17" y="28"/>
                        <a:pt x="18" y="35"/>
                        <a:pt x="20" y="42"/>
                      </a:cubicBezTo>
                      <a:cubicBezTo>
                        <a:pt x="23" y="55"/>
                        <a:pt x="31" y="68"/>
                        <a:pt x="42" y="77"/>
                      </a:cubicBezTo>
                      <a:cubicBezTo>
                        <a:pt x="66" y="98"/>
                        <a:pt x="100" y="100"/>
                        <a:pt x="129" y="89"/>
                      </a:cubicBezTo>
                      <a:cubicBezTo>
                        <a:pt x="131" y="93"/>
                        <a:pt x="134" y="97"/>
                        <a:pt x="136" y="10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73"/>
                <p:cNvSpPr>
                  <a:spLocks/>
                </p:cNvSpPr>
                <p:nvPr/>
              </p:nvSpPr>
              <p:spPr bwMode="auto">
                <a:xfrm>
                  <a:off x="3295" y="116"/>
                  <a:ext cx="543" cy="277"/>
                </a:xfrm>
                <a:custGeom>
                  <a:avLst/>
                  <a:gdLst>
                    <a:gd name="T0" fmla="*/ 228 w 229"/>
                    <a:gd name="T1" fmla="*/ 37 h 117"/>
                    <a:gd name="T2" fmla="*/ 229 w 229"/>
                    <a:gd name="T3" fmla="*/ 37 h 117"/>
                    <a:gd name="T4" fmla="*/ 216 w 229"/>
                    <a:gd name="T5" fmla="*/ 46 h 117"/>
                    <a:gd name="T6" fmla="*/ 212 w 229"/>
                    <a:gd name="T7" fmla="*/ 50 h 117"/>
                    <a:gd name="T8" fmla="*/ 207 w 229"/>
                    <a:gd name="T9" fmla="*/ 38 h 117"/>
                    <a:gd name="T10" fmla="*/ 191 w 229"/>
                    <a:gd name="T11" fmla="*/ 38 h 117"/>
                    <a:gd name="T12" fmla="*/ 185 w 229"/>
                    <a:gd name="T13" fmla="*/ 31 h 117"/>
                    <a:gd name="T14" fmla="*/ 174 w 229"/>
                    <a:gd name="T15" fmla="*/ 34 h 117"/>
                    <a:gd name="T16" fmla="*/ 162 w 229"/>
                    <a:gd name="T17" fmla="*/ 24 h 117"/>
                    <a:gd name="T18" fmla="*/ 153 w 229"/>
                    <a:gd name="T19" fmla="*/ 30 h 117"/>
                    <a:gd name="T20" fmla="*/ 142 w 229"/>
                    <a:gd name="T21" fmla="*/ 21 h 117"/>
                    <a:gd name="T22" fmla="*/ 133 w 229"/>
                    <a:gd name="T23" fmla="*/ 27 h 117"/>
                    <a:gd name="T24" fmla="*/ 120 w 229"/>
                    <a:gd name="T25" fmla="*/ 21 h 117"/>
                    <a:gd name="T26" fmla="*/ 111 w 229"/>
                    <a:gd name="T27" fmla="*/ 35 h 117"/>
                    <a:gd name="T28" fmla="*/ 96 w 229"/>
                    <a:gd name="T29" fmla="*/ 29 h 117"/>
                    <a:gd name="T30" fmla="*/ 90 w 229"/>
                    <a:gd name="T31" fmla="*/ 38 h 117"/>
                    <a:gd name="T32" fmla="*/ 76 w 229"/>
                    <a:gd name="T33" fmla="*/ 37 h 117"/>
                    <a:gd name="T34" fmla="*/ 73 w 229"/>
                    <a:gd name="T35" fmla="*/ 51 h 117"/>
                    <a:gd name="T36" fmla="*/ 56 w 229"/>
                    <a:gd name="T37" fmla="*/ 51 h 117"/>
                    <a:gd name="T38" fmla="*/ 53 w 229"/>
                    <a:gd name="T39" fmla="*/ 62 h 117"/>
                    <a:gd name="T40" fmla="*/ 39 w 229"/>
                    <a:gd name="T41" fmla="*/ 69 h 117"/>
                    <a:gd name="T42" fmla="*/ 43 w 229"/>
                    <a:gd name="T43" fmla="*/ 79 h 117"/>
                    <a:gd name="T44" fmla="*/ 27 w 229"/>
                    <a:gd name="T45" fmla="*/ 85 h 117"/>
                    <a:gd name="T46" fmla="*/ 30 w 229"/>
                    <a:gd name="T47" fmla="*/ 99 h 117"/>
                    <a:gd name="T48" fmla="*/ 19 w 229"/>
                    <a:gd name="T49" fmla="*/ 108 h 117"/>
                    <a:gd name="T50" fmla="*/ 32 w 229"/>
                    <a:gd name="T51" fmla="*/ 117 h 117"/>
                    <a:gd name="T52" fmla="*/ 32 w 229"/>
                    <a:gd name="T53" fmla="*/ 117 h 117"/>
                    <a:gd name="T54" fmla="*/ 25 w 229"/>
                    <a:gd name="T55" fmla="*/ 117 h 117"/>
                    <a:gd name="T56" fmla="*/ 0 w 229"/>
                    <a:gd name="T57" fmla="*/ 115 h 117"/>
                    <a:gd name="T58" fmla="*/ 58 w 229"/>
                    <a:gd name="T59" fmla="*/ 27 h 117"/>
                    <a:gd name="T60" fmla="*/ 167 w 229"/>
                    <a:gd name="T61" fmla="*/ 8 h 117"/>
                    <a:gd name="T62" fmla="*/ 198 w 229"/>
                    <a:gd name="T63" fmla="*/ 18 h 117"/>
                    <a:gd name="T64" fmla="*/ 228 w 229"/>
                    <a:gd name="T65" fmla="*/ 3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9" h="117">
                      <a:moveTo>
                        <a:pt x="228" y="37"/>
                      </a:moveTo>
                      <a:cubicBezTo>
                        <a:pt x="228" y="37"/>
                        <a:pt x="229" y="37"/>
                        <a:pt x="229" y="37"/>
                      </a:cubicBezTo>
                      <a:cubicBezTo>
                        <a:pt x="225" y="40"/>
                        <a:pt x="221" y="43"/>
                        <a:pt x="216" y="46"/>
                      </a:cubicBezTo>
                      <a:cubicBezTo>
                        <a:pt x="215" y="47"/>
                        <a:pt x="213" y="49"/>
                        <a:pt x="212" y="50"/>
                      </a:cubicBezTo>
                      <a:cubicBezTo>
                        <a:pt x="212" y="45"/>
                        <a:pt x="211" y="40"/>
                        <a:pt x="207" y="38"/>
                      </a:cubicBezTo>
                      <a:cubicBezTo>
                        <a:pt x="202" y="34"/>
                        <a:pt x="196" y="35"/>
                        <a:pt x="191" y="38"/>
                      </a:cubicBezTo>
                      <a:cubicBezTo>
                        <a:pt x="190" y="35"/>
                        <a:pt x="188" y="32"/>
                        <a:pt x="185" y="31"/>
                      </a:cubicBezTo>
                      <a:cubicBezTo>
                        <a:pt x="181" y="29"/>
                        <a:pt x="177" y="31"/>
                        <a:pt x="174" y="34"/>
                      </a:cubicBezTo>
                      <a:cubicBezTo>
                        <a:pt x="172" y="28"/>
                        <a:pt x="168" y="24"/>
                        <a:pt x="162" y="24"/>
                      </a:cubicBezTo>
                      <a:cubicBezTo>
                        <a:pt x="158" y="24"/>
                        <a:pt x="155" y="27"/>
                        <a:pt x="153" y="30"/>
                      </a:cubicBezTo>
                      <a:cubicBezTo>
                        <a:pt x="151" y="25"/>
                        <a:pt x="147" y="21"/>
                        <a:pt x="142" y="21"/>
                      </a:cubicBezTo>
                      <a:cubicBezTo>
                        <a:pt x="138" y="21"/>
                        <a:pt x="134" y="24"/>
                        <a:pt x="133" y="27"/>
                      </a:cubicBezTo>
                      <a:cubicBezTo>
                        <a:pt x="130" y="23"/>
                        <a:pt x="126" y="19"/>
                        <a:pt x="120" y="21"/>
                      </a:cubicBezTo>
                      <a:cubicBezTo>
                        <a:pt x="113" y="22"/>
                        <a:pt x="110" y="29"/>
                        <a:pt x="111" y="35"/>
                      </a:cubicBezTo>
                      <a:cubicBezTo>
                        <a:pt x="108" y="30"/>
                        <a:pt x="102" y="27"/>
                        <a:pt x="96" y="29"/>
                      </a:cubicBezTo>
                      <a:cubicBezTo>
                        <a:pt x="92" y="31"/>
                        <a:pt x="90" y="34"/>
                        <a:pt x="90" y="38"/>
                      </a:cubicBezTo>
                      <a:cubicBezTo>
                        <a:pt x="86" y="35"/>
                        <a:pt x="81" y="34"/>
                        <a:pt x="76" y="37"/>
                      </a:cubicBezTo>
                      <a:cubicBezTo>
                        <a:pt x="71" y="40"/>
                        <a:pt x="70" y="45"/>
                        <a:pt x="73" y="51"/>
                      </a:cubicBezTo>
                      <a:cubicBezTo>
                        <a:pt x="68" y="47"/>
                        <a:pt x="61" y="47"/>
                        <a:pt x="56" y="51"/>
                      </a:cubicBezTo>
                      <a:cubicBezTo>
                        <a:pt x="53" y="54"/>
                        <a:pt x="52" y="58"/>
                        <a:pt x="53" y="62"/>
                      </a:cubicBezTo>
                      <a:cubicBezTo>
                        <a:pt x="48" y="61"/>
                        <a:pt x="41" y="62"/>
                        <a:pt x="39" y="69"/>
                      </a:cubicBezTo>
                      <a:cubicBezTo>
                        <a:pt x="37" y="73"/>
                        <a:pt x="39" y="78"/>
                        <a:pt x="43" y="79"/>
                      </a:cubicBezTo>
                      <a:cubicBezTo>
                        <a:pt x="37" y="79"/>
                        <a:pt x="30" y="81"/>
                        <a:pt x="27" y="85"/>
                      </a:cubicBezTo>
                      <a:cubicBezTo>
                        <a:pt x="23" y="90"/>
                        <a:pt x="27" y="96"/>
                        <a:pt x="30" y="99"/>
                      </a:cubicBezTo>
                      <a:cubicBezTo>
                        <a:pt x="25" y="100"/>
                        <a:pt x="20" y="102"/>
                        <a:pt x="19" y="108"/>
                      </a:cubicBezTo>
                      <a:cubicBezTo>
                        <a:pt x="19" y="115"/>
                        <a:pt x="26" y="117"/>
                        <a:pt x="32" y="117"/>
                      </a:cubicBezTo>
                      <a:cubicBezTo>
                        <a:pt x="32" y="117"/>
                        <a:pt x="32" y="117"/>
                        <a:pt x="32" y="117"/>
                      </a:cubicBezTo>
                      <a:cubicBezTo>
                        <a:pt x="30" y="117"/>
                        <a:pt x="27" y="117"/>
                        <a:pt x="25" y="117"/>
                      </a:cubicBezTo>
                      <a:cubicBezTo>
                        <a:pt x="17" y="116"/>
                        <a:pt x="9" y="116"/>
                        <a:pt x="0" y="115"/>
                      </a:cubicBezTo>
                      <a:cubicBezTo>
                        <a:pt x="8" y="79"/>
                        <a:pt x="28" y="47"/>
                        <a:pt x="58" y="27"/>
                      </a:cubicBezTo>
                      <a:cubicBezTo>
                        <a:pt x="90" y="6"/>
                        <a:pt x="130" y="0"/>
                        <a:pt x="167" y="8"/>
                      </a:cubicBezTo>
                      <a:cubicBezTo>
                        <a:pt x="178" y="10"/>
                        <a:pt x="188" y="13"/>
                        <a:pt x="198" y="18"/>
                      </a:cubicBezTo>
                      <a:cubicBezTo>
                        <a:pt x="209" y="23"/>
                        <a:pt x="218" y="30"/>
                        <a:pt x="228" y="37"/>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74"/>
                <p:cNvSpPr>
                  <a:spLocks/>
                </p:cNvSpPr>
                <p:nvPr/>
              </p:nvSpPr>
              <p:spPr bwMode="auto">
                <a:xfrm>
                  <a:off x="3596" y="1015"/>
                  <a:ext cx="47" cy="45"/>
                </a:xfrm>
                <a:custGeom>
                  <a:avLst/>
                  <a:gdLst>
                    <a:gd name="T0" fmla="*/ 20 w 20"/>
                    <a:gd name="T1" fmla="*/ 14 h 19"/>
                    <a:gd name="T2" fmla="*/ 19 w 20"/>
                    <a:gd name="T3" fmla="*/ 15 h 19"/>
                    <a:gd name="T4" fmla="*/ 13 w 20"/>
                    <a:gd name="T5" fmla="*/ 18 h 19"/>
                    <a:gd name="T6" fmla="*/ 13 w 20"/>
                    <a:gd name="T7" fmla="*/ 19 h 19"/>
                    <a:gd name="T8" fmla="*/ 0 w 20"/>
                    <a:gd name="T9" fmla="*/ 5 h 19"/>
                    <a:gd name="T10" fmla="*/ 2 w 20"/>
                    <a:gd name="T11" fmla="*/ 5 h 19"/>
                    <a:gd name="T12" fmla="*/ 4 w 20"/>
                    <a:gd name="T13" fmla="*/ 3 h 19"/>
                    <a:gd name="T14" fmla="*/ 9 w 20"/>
                    <a:gd name="T15" fmla="*/ 0 h 19"/>
                    <a:gd name="T16" fmla="*/ 20 w 20"/>
                    <a:gd name="T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9">
                      <a:moveTo>
                        <a:pt x="20" y="14"/>
                      </a:moveTo>
                      <a:cubicBezTo>
                        <a:pt x="20" y="14"/>
                        <a:pt x="19" y="15"/>
                        <a:pt x="19" y="15"/>
                      </a:cubicBezTo>
                      <a:cubicBezTo>
                        <a:pt x="17" y="17"/>
                        <a:pt x="15" y="18"/>
                        <a:pt x="13" y="18"/>
                      </a:cubicBezTo>
                      <a:cubicBezTo>
                        <a:pt x="13" y="18"/>
                        <a:pt x="13" y="19"/>
                        <a:pt x="13" y="19"/>
                      </a:cubicBezTo>
                      <a:cubicBezTo>
                        <a:pt x="8" y="15"/>
                        <a:pt x="4" y="10"/>
                        <a:pt x="0" y="5"/>
                      </a:cubicBezTo>
                      <a:cubicBezTo>
                        <a:pt x="1" y="5"/>
                        <a:pt x="1" y="5"/>
                        <a:pt x="2" y="5"/>
                      </a:cubicBezTo>
                      <a:cubicBezTo>
                        <a:pt x="3" y="4"/>
                        <a:pt x="4" y="4"/>
                        <a:pt x="4" y="3"/>
                      </a:cubicBezTo>
                      <a:cubicBezTo>
                        <a:pt x="6" y="2"/>
                        <a:pt x="8" y="1"/>
                        <a:pt x="9" y="0"/>
                      </a:cubicBezTo>
                      <a:cubicBezTo>
                        <a:pt x="13" y="5"/>
                        <a:pt x="16" y="9"/>
                        <a:pt x="20"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75"/>
                <p:cNvSpPr>
                  <a:spLocks/>
                </p:cNvSpPr>
                <p:nvPr/>
              </p:nvSpPr>
              <p:spPr bwMode="auto">
                <a:xfrm>
                  <a:off x="3579" y="1169"/>
                  <a:ext cx="29" cy="28"/>
                </a:xfrm>
                <a:custGeom>
                  <a:avLst/>
                  <a:gdLst>
                    <a:gd name="T0" fmla="*/ 11 w 12"/>
                    <a:gd name="T1" fmla="*/ 6 h 12"/>
                    <a:gd name="T2" fmla="*/ 6 w 12"/>
                    <a:gd name="T3" fmla="*/ 12 h 12"/>
                    <a:gd name="T4" fmla="*/ 1 w 12"/>
                    <a:gd name="T5" fmla="*/ 5 h 12"/>
                    <a:gd name="T6" fmla="*/ 3 w 12"/>
                    <a:gd name="T7" fmla="*/ 2 h 12"/>
                    <a:gd name="T8" fmla="*/ 5 w 12"/>
                    <a:gd name="T9" fmla="*/ 1 h 12"/>
                    <a:gd name="T10" fmla="*/ 11 w 12"/>
                    <a:gd name="T11" fmla="*/ 6 h 12"/>
                  </a:gdLst>
                  <a:ahLst/>
                  <a:cxnLst>
                    <a:cxn ang="0">
                      <a:pos x="T0" y="T1"/>
                    </a:cxn>
                    <a:cxn ang="0">
                      <a:pos x="T2" y="T3"/>
                    </a:cxn>
                    <a:cxn ang="0">
                      <a:pos x="T4" y="T5"/>
                    </a:cxn>
                    <a:cxn ang="0">
                      <a:pos x="T6" y="T7"/>
                    </a:cxn>
                    <a:cxn ang="0">
                      <a:pos x="T8" y="T9"/>
                    </a:cxn>
                    <a:cxn ang="0">
                      <a:pos x="T10" y="T11"/>
                    </a:cxn>
                  </a:cxnLst>
                  <a:rect l="0" t="0" r="r" b="b"/>
                  <a:pathLst>
                    <a:path w="12" h="12">
                      <a:moveTo>
                        <a:pt x="11" y="6"/>
                      </a:moveTo>
                      <a:cubicBezTo>
                        <a:pt x="12" y="10"/>
                        <a:pt x="9" y="12"/>
                        <a:pt x="6" y="12"/>
                      </a:cubicBezTo>
                      <a:cubicBezTo>
                        <a:pt x="3" y="11"/>
                        <a:pt x="0" y="8"/>
                        <a:pt x="1" y="5"/>
                      </a:cubicBezTo>
                      <a:cubicBezTo>
                        <a:pt x="1" y="4"/>
                        <a:pt x="2" y="3"/>
                        <a:pt x="3" y="2"/>
                      </a:cubicBezTo>
                      <a:cubicBezTo>
                        <a:pt x="4" y="2"/>
                        <a:pt x="4" y="2"/>
                        <a:pt x="5" y="1"/>
                      </a:cubicBezTo>
                      <a:cubicBezTo>
                        <a:pt x="8" y="0"/>
                        <a:pt x="11" y="3"/>
                        <a:pt x="11" y="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76"/>
                <p:cNvSpPr>
                  <a:spLocks/>
                </p:cNvSpPr>
                <p:nvPr/>
              </p:nvSpPr>
              <p:spPr bwMode="auto">
                <a:xfrm>
                  <a:off x="3549" y="1278"/>
                  <a:ext cx="33" cy="23"/>
                </a:xfrm>
                <a:custGeom>
                  <a:avLst/>
                  <a:gdLst>
                    <a:gd name="T0" fmla="*/ 13 w 14"/>
                    <a:gd name="T1" fmla="*/ 5 h 10"/>
                    <a:gd name="T2" fmla="*/ 14 w 14"/>
                    <a:gd name="T3" fmla="*/ 7 h 10"/>
                    <a:gd name="T4" fmla="*/ 2 w 14"/>
                    <a:gd name="T5" fmla="*/ 10 h 10"/>
                    <a:gd name="T6" fmla="*/ 1 w 14"/>
                    <a:gd name="T7" fmla="*/ 7 h 10"/>
                    <a:gd name="T8" fmla="*/ 0 w 14"/>
                    <a:gd name="T9" fmla="*/ 3 h 10"/>
                    <a:gd name="T10" fmla="*/ 11 w 14"/>
                    <a:gd name="T11" fmla="*/ 0 h 10"/>
                    <a:gd name="T12" fmla="*/ 13 w 14"/>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13" y="5"/>
                      </a:moveTo>
                      <a:cubicBezTo>
                        <a:pt x="14" y="6"/>
                        <a:pt x="14" y="7"/>
                        <a:pt x="14" y="7"/>
                      </a:cubicBezTo>
                      <a:cubicBezTo>
                        <a:pt x="10" y="8"/>
                        <a:pt x="6" y="9"/>
                        <a:pt x="2" y="10"/>
                      </a:cubicBezTo>
                      <a:cubicBezTo>
                        <a:pt x="2" y="9"/>
                        <a:pt x="1" y="8"/>
                        <a:pt x="1" y="7"/>
                      </a:cubicBezTo>
                      <a:cubicBezTo>
                        <a:pt x="0" y="6"/>
                        <a:pt x="0" y="4"/>
                        <a:pt x="0" y="3"/>
                      </a:cubicBezTo>
                      <a:cubicBezTo>
                        <a:pt x="3" y="2"/>
                        <a:pt x="7" y="1"/>
                        <a:pt x="11" y="0"/>
                      </a:cubicBezTo>
                      <a:cubicBezTo>
                        <a:pt x="12" y="2"/>
                        <a:pt x="13" y="3"/>
                        <a:pt x="13"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577"/>
                <p:cNvSpPr>
                  <a:spLocks/>
                </p:cNvSpPr>
                <p:nvPr/>
              </p:nvSpPr>
              <p:spPr bwMode="auto">
                <a:xfrm>
                  <a:off x="3539" y="1318"/>
                  <a:ext cx="43" cy="26"/>
                </a:xfrm>
                <a:custGeom>
                  <a:avLst/>
                  <a:gdLst>
                    <a:gd name="T0" fmla="*/ 13 w 18"/>
                    <a:gd name="T1" fmla="*/ 0 h 11"/>
                    <a:gd name="T2" fmla="*/ 18 w 18"/>
                    <a:gd name="T3" fmla="*/ 5 h 11"/>
                    <a:gd name="T4" fmla="*/ 7 w 18"/>
                    <a:gd name="T5" fmla="*/ 11 h 11"/>
                    <a:gd name="T6" fmla="*/ 0 w 18"/>
                    <a:gd name="T7" fmla="*/ 6 h 11"/>
                    <a:gd name="T8" fmla="*/ 13 w 18"/>
                    <a:gd name="T9" fmla="*/ 0 h 11"/>
                    <a:gd name="T10" fmla="*/ 13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13" y="0"/>
                      </a:moveTo>
                      <a:cubicBezTo>
                        <a:pt x="15" y="2"/>
                        <a:pt x="16" y="3"/>
                        <a:pt x="18" y="5"/>
                      </a:cubicBezTo>
                      <a:cubicBezTo>
                        <a:pt x="14" y="7"/>
                        <a:pt x="10" y="9"/>
                        <a:pt x="7" y="11"/>
                      </a:cubicBezTo>
                      <a:cubicBezTo>
                        <a:pt x="5" y="9"/>
                        <a:pt x="2" y="7"/>
                        <a:pt x="0" y="6"/>
                      </a:cubicBezTo>
                      <a:cubicBezTo>
                        <a:pt x="4" y="4"/>
                        <a:pt x="9" y="2"/>
                        <a:pt x="13" y="0"/>
                      </a:cubicBezTo>
                      <a:cubicBezTo>
                        <a:pt x="13" y="0"/>
                        <a:pt x="13" y="0"/>
                        <a:pt x="13"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578"/>
                <p:cNvSpPr>
                  <a:spLocks/>
                </p:cNvSpPr>
                <p:nvPr/>
              </p:nvSpPr>
              <p:spPr bwMode="auto">
                <a:xfrm>
                  <a:off x="3437" y="1857"/>
                  <a:ext cx="10" cy="7"/>
                </a:xfrm>
                <a:custGeom>
                  <a:avLst/>
                  <a:gdLst>
                    <a:gd name="T0" fmla="*/ 2 w 4"/>
                    <a:gd name="T1" fmla="*/ 2 h 3"/>
                    <a:gd name="T2" fmla="*/ 4 w 4"/>
                    <a:gd name="T3" fmla="*/ 3 h 3"/>
                    <a:gd name="T4" fmla="*/ 0 w 4"/>
                    <a:gd name="T5" fmla="*/ 1 h 3"/>
                    <a:gd name="T6" fmla="*/ 2 w 4"/>
                    <a:gd name="T7" fmla="*/ 2 h 3"/>
                  </a:gdLst>
                  <a:ahLst/>
                  <a:cxnLst>
                    <a:cxn ang="0">
                      <a:pos x="T0" y="T1"/>
                    </a:cxn>
                    <a:cxn ang="0">
                      <a:pos x="T2" y="T3"/>
                    </a:cxn>
                    <a:cxn ang="0">
                      <a:pos x="T4" y="T5"/>
                    </a:cxn>
                    <a:cxn ang="0">
                      <a:pos x="T6" y="T7"/>
                    </a:cxn>
                  </a:cxnLst>
                  <a:rect l="0" t="0" r="r" b="b"/>
                  <a:pathLst>
                    <a:path w="4" h="3">
                      <a:moveTo>
                        <a:pt x="2" y="2"/>
                      </a:moveTo>
                      <a:cubicBezTo>
                        <a:pt x="3" y="1"/>
                        <a:pt x="4" y="2"/>
                        <a:pt x="4" y="3"/>
                      </a:cubicBezTo>
                      <a:cubicBezTo>
                        <a:pt x="3" y="2"/>
                        <a:pt x="1" y="2"/>
                        <a:pt x="0" y="1"/>
                      </a:cubicBezTo>
                      <a:cubicBezTo>
                        <a:pt x="1" y="0"/>
                        <a:pt x="2" y="1"/>
                        <a:pt x="2"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579"/>
                <p:cNvSpPr>
                  <a:spLocks/>
                </p:cNvSpPr>
                <p:nvPr/>
              </p:nvSpPr>
              <p:spPr bwMode="auto">
                <a:xfrm>
                  <a:off x="3373" y="1758"/>
                  <a:ext cx="88" cy="80"/>
                </a:xfrm>
                <a:custGeom>
                  <a:avLst/>
                  <a:gdLst>
                    <a:gd name="T0" fmla="*/ 37 w 37"/>
                    <a:gd name="T1" fmla="*/ 12 h 34"/>
                    <a:gd name="T2" fmla="*/ 37 w 37"/>
                    <a:gd name="T3" fmla="*/ 12 h 34"/>
                    <a:gd name="T4" fmla="*/ 35 w 37"/>
                    <a:gd name="T5" fmla="*/ 13 h 34"/>
                    <a:gd name="T6" fmla="*/ 11 w 37"/>
                    <a:gd name="T7" fmla="*/ 29 h 34"/>
                    <a:gd name="T8" fmla="*/ 17 w 37"/>
                    <a:gd name="T9" fmla="*/ 0 h 34"/>
                    <a:gd name="T10" fmla="*/ 21 w 37"/>
                    <a:gd name="T11" fmla="*/ 3 h 34"/>
                    <a:gd name="T12" fmla="*/ 17 w 37"/>
                    <a:gd name="T13" fmla="*/ 9 h 34"/>
                    <a:gd name="T14" fmla="*/ 17 w 37"/>
                    <a:gd name="T15" fmla="*/ 17 h 34"/>
                    <a:gd name="T16" fmla="*/ 24 w 37"/>
                    <a:gd name="T17" fmla="*/ 17 h 34"/>
                    <a:gd name="T18" fmla="*/ 30 w 37"/>
                    <a:gd name="T19" fmla="*/ 8 h 34"/>
                    <a:gd name="T20" fmla="*/ 37 w 37"/>
                    <a:gd name="T21"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4">
                      <a:moveTo>
                        <a:pt x="37" y="12"/>
                      </a:moveTo>
                      <a:cubicBezTo>
                        <a:pt x="37" y="12"/>
                        <a:pt x="37" y="12"/>
                        <a:pt x="37" y="12"/>
                      </a:cubicBezTo>
                      <a:cubicBezTo>
                        <a:pt x="37" y="12"/>
                        <a:pt x="36" y="12"/>
                        <a:pt x="35" y="13"/>
                      </a:cubicBezTo>
                      <a:cubicBezTo>
                        <a:pt x="31" y="21"/>
                        <a:pt x="22" y="34"/>
                        <a:pt x="11" y="29"/>
                      </a:cubicBezTo>
                      <a:cubicBezTo>
                        <a:pt x="0" y="23"/>
                        <a:pt x="11" y="6"/>
                        <a:pt x="17" y="0"/>
                      </a:cubicBezTo>
                      <a:cubicBezTo>
                        <a:pt x="18" y="1"/>
                        <a:pt x="20" y="2"/>
                        <a:pt x="21" y="3"/>
                      </a:cubicBezTo>
                      <a:cubicBezTo>
                        <a:pt x="19" y="4"/>
                        <a:pt x="18" y="6"/>
                        <a:pt x="17" y="9"/>
                      </a:cubicBezTo>
                      <a:cubicBezTo>
                        <a:pt x="15" y="11"/>
                        <a:pt x="14" y="15"/>
                        <a:pt x="17" y="17"/>
                      </a:cubicBezTo>
                      <a:cubicBezTo>
                        <a:pt x="19" y="18"/>
                        <a:pt x="22" y="18"/>
                        <a:pt x="24" y="17"/>
                      </a:cubicBezTo>
                      <a:cubicBezTo>
                        <a:pt x="27" y="15"/>
                        <a:pt x="29" y="11"/>
                        <a:pt x="30" y="8"/>
                      </a:cubicBezTo>
                      <a:cubicBezTo>
                        <a:pt x="32" y="10"/>
                        <a:pt x="35" y="11"/>
                        <a:pt x="37" y="1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580"/>
                <p:cNvSpPr>
                  <a:spLocks/>
                </p:cNvSpPr>
                <p:nvPr/>
              </p:nvSpPr>
              <p:spPr bwMode="auto">
                <a:xfrm>
                  <a:off x="3698" y="582"/>
                  <a:ext cx="33" cy="33"/>
                </a:xfrm>
                <a:custGeom>
                  <a:avLst/>
                  <a:gdLst>
                    <a:gd name="T0" fmla="*/ 8 w 14"/>
                    <a:gd name="T1" fmla="*/ 5 h 14"/>
                    <a:gd name="T2" fmla="*/ 14 w 14"/>
                    <a:gd name="T3" fmla="*/ 12 h 14"/>
                    <a:gd name="T4" fmla="*/ 2 w 14"/>
                    <a:gd name="T5" fmla="*/ 14 h 14"/>
                    <a:gd name="T6" fmla="*/ 2 w 14"/>
                    <a:gd name="T7" fmla="*/ 13 h 14"/>
                    <a:gd name="T8" fmla="*/ 8 w 14"/>
                    <a:gd name="T9" fmla="*/ 5 h 14"/>
                  </a:gdLst>
                  <a:ahLst/>
                  <a:cxnLst>
                    <a:cxn ang="0">
                      <a:pos x="T0" y="T1"/>
                    </a:cxn>
                    <a:cxn ang="0">
                      <a:pos x="T2" y="T3"/>
                    </a:cxn>
                    <a:cxn ang="0">
                      <a:pos x="T4" y="T5"/>
                    </a:cxn>
                    <a:cxn ang="0">
                      <a:pos x="T6" y="T7"/>
                    </a:cxn>
                    <a:cxn ang="0">
                      <a:pos x="T8" y="T9"/>
                    </a:cxn>
                  </a:cxnLst>
                  <a:rect l="0" t="0" r="r" b="b"/>
                  <a:pathLst>
                    <a:path w="14" h="14">
                      <a:moveTo>
                        <a:pt x="8" y="5"/>
                      </a:moveTo>
                      <a:cubicBezTo>
                        <a:pt x="10" y="7"/>
                        <a:pt x="10" y="12"/>
                        <a:pt x="14" y="12"/>
                      </a:cubicBezTo>
                      <a:cubicBezTo>
                        <a:pt x="10" y="13"/>
                        <a:pt x="6" y="13"/>
                        <a:pt x="2" y="14"/>
                      </a:cubicBezTo>
                      <a:cubicBezTo>
                        <a:pt x="2" y="13"/>
                        <a:pt x="2" y="13"/>
                        <a:pt x="2" y="13"/>
                      </a:cubicBezTo>
                      <a:cubicBezTo>
                        <a:pt x="0" y="10"/>
                        <a:pt x="4" y="0"/>
                        <a:pt x="8"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581"/>
                <p:cNvSpPr>
                  <a:spLocks/>
                </p:cNvSpPr>
                <p:nvPr/>
              </p:nvSpPr>
              <p:spPr bwMode="auto">
                <a:xfrm>
                  <a:off x="3442" y="196"/>
                  <a:ext cx="372" cy="206"/>
                </a:xfrm>
                <a:custGeom>
                  <a:avLst/>
                  <a:gdLst>
                    <a:gd name="T0" fmla="*/ 154 w 157"/>
                    <a:gd name="T1" fmla="*/ 12 h 87"/>
                    <a:gd name="T2" fmla="*/ 157 w 157"/>
                    <a:gd name="T3" fmla="*/ 16 h 87"/>
                    <a:gd name="T4" fmla="*/ 113 w 157"/>
                    <a:gd name="T5" fmla="*/ 51 h 87"/>
                    <a:gd name="T6" fmla="*/ 111 w 157"/>
                    <a:gd name="T7" fmla="*/ 53 h 87"/>
                    <a:gd name="T8" fmla="*/ 108 w 157"/>
                    <a:gd name="T9" fmla="*/ 50 h 87"/>
                    <a:gd name="T10" fmla="*/ 112 w 157"/>
                    <a:gd name="T11" fmla="*/ 46 h 87"/>
                    <a:gd name="T12" fmla="*/ 79 w 157"/>
                    <a:gd name="T13" fmla="*/ 37 h 87"/>
                    <a:gd name="T14" fmla="*/ 54 w 157"/>
                    <a:gd name="T15" fmla="*/ 40 h 87"/>
                    <a:gd name="T16" fmla="*/ 49 w 157"/>
                    <a:gd name="T17" fmla="*/ 41 h 87"/>
                    <a:gd name="T18" fmla="*/ 4 w 157"/>
                    <a:gd name="T19" fmla="*/ 85 h 87"/>
                    <a:gd name="T20" fmla="*/ 2 w 157"/>
                    <a:gd name="T21" fmla="*/ 86 h 87"/>
                    <a:gd name="T22" fmla="*/ 0 w 157"/>
                    <a:gd name="T23" fmla="*/ 84 h 87"/>
                    <a:gd name="T24" fmla="*/ 45 w 157"/>
                    <a:gd name="T25" fmla="*/ 37 h 87"/>
                    <a:gd name="T26" fmla="*/ 116 w 157"/>
                    <a:gd name="T27" fmla="*/ 42 h 87"/>
                    <a:gd name="T28" fmla="*/ 116 w 157"/>
                    <a:gd name="T29" fmla="*/ 42 h 87"/>
                    <a:gd name="T30" fmla="*/ 142 w 157"/>
                    <a:gd name="T31" fmla="*/ 22 h 87"/>
                    <a:gd name="T32" fmla="*/ 142 w 157"/>
                    <a:gd name="T33" fmla="*/ 21 h 87"/>
                    <a:gd name="T34" fmla="*/ 142 w 157"/>
                    <a:gd name="T35" fmla="*/ 20 h 87"/>
                    <a:gd name="T36" fmla="*/ 142 w 157"/>
                    <a:gd name="T37" fmla="*/ 20 h 87"/>
                    <a:gd name="T38" fmla="*/ 146 w 157"/>
                    <a:gd name="T39" fmla="*/ 13 h 87"/>
                    <a:gd name="T40" fmla="*/ 142 w 157"/>
                    <a:gd name="T41" fmla="*/ 6 h 87"/>
                    <a:gd name="T42" fmla="*/ 130 w 157"/>
                    <a:gd name="T43" fmla="*/ 7 h 87"/>
                    <a:gd name="T44" fmla="*/ 129 w 157"/>
                    <a:gd name="T45" fmla="*/ 4 h 87"/>
                    <a:gd name="T46" fmla="*/ 145 w 157"/>
                    <a:gd name="T47" fmla="*/ 4 h 87"/>
                    <a:gd name="T48" fmla="*/ 150 w 157"/>
                    <a:gd name="T49" fmla="*/ 16 h 87"/>
                    <a:gd name="T50" fmla="*/ 154 w 157"/>
                    <a:gd name="T51" fmla="*/ 1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7" h="87">
                      <a:moveTo>
                        <a:pt x="154" y="12"/>
                      </a:moveTo>
                      <a:cubicBezTo>
                        <a:pt x="157" y="16"/>
                        <a:pt x="157" y="16"/>
                        <a:pt x="157" y="16"/>
                      </a:cubicBezTo>
                      <a:cubicBezTo>
                        <a:pt x="141" y="27"/>
                        <a:pt x="126" y="38"/>
                        <a:pt x="113" y="51"/>
                      </a:cubicBezTo>
                      <a:cubicBezTo>
                        <a:pt x="112" y="52"/>
                        <a:pt x="112" y="52"/>
                        <a:pt x="111" y="53"/>
                      </a:cubicBezTo>
                      <a:cubicBezTo>
                        <a:pt x="108" y="50"/>
                        <a:pt x="108" y="50"/>
                        <a:pt x="108" y="50"/>
                      </a:cubicBezTo>
                      <a:cubicBezTo>
                        <a:pt x="109" y="48"/>
                        <a:pt x="111" y="47"/>
                        <a:pt x="112" y="46"/>
                      </a:cubicBezTo>
                      <a:cubicBezTo>
                        <a:pt x="102" y="41"/>
                        <a:pt x="91" y="37"/>
                        <a:pt x="79" y="37"/>
                      </a:cubicBezTo>
                      <a:cubicBezTo>
                        <a:pt x="71" y="36"/>
                        <a:pt x="62" y="37"/>
                        <a:pt x="54" y="40"/>
                      </a:cubicBezTo>
                      <a:cubicBezTo>
                        <a:pt x="52" y="40"/>
                        <a:pt x="51" y="41"/>
                        <a:pt x="49" y="41"/>
                      </a:cubicBezTo>
                      <a:cubicBezTo>
                        <a:pt x="29" y="48"/>
                        <a:pt x="10" y="64"/>
                        <a:pt x="4" y="85"/>
                      </a:cubicBezTo>
                      <a:cubicBezTo>
                        <a:pt x="3" y="86"/>
                        <a:pt x="2" y="87"/>
                        <a:pt x="2" y="86"/>
                      </a:cubicBezTo>
                      <a:cubicBezTo>
                        <a:pt x="1" y="86"/>
                        <a:pt x="0" y="85"/>
                        <a:pt x="0" y="84"/>
                      </a:cubicBezTo>
                      <a:cubicBezTo>
                        <a:pt x="4" y="62"/>
                        <a:pt x="26" y="45"/>
                        <a:pt x="45" y="37"/>
                      </a:cubicBezTo>
                      <a:cubicBezTo>
                        <a:pt x="67" y="29"/>
                        <a:pt x="96" y="29"/>
                        <a:pt x="116" y="42"/>
                      </a:cubicBezTo>
                      <a:cubicBezTo>
                        <a:pt x="116" y="42"/>
                        <a:pt x="116" y="42"/>
                        <a:pt x="116" y="42"/>
                      </a:cubicBezTo>
                      <a:cubicBezTo>
                        <a:pt x="124" y="35"/>
                        <a:pt x="133" y="28"/>
                        <a:pt x="142" y="22"/>
                      </a:cubicBezTo>
                      <a:cubicBezTo>
                        <a:pt x="142" y="21"/>
                        <a:pt x="142" y="21"/>
                        <a:pt x="142" y="21"/>
                      </a:cubicBezTo>
                      <a:cubicBezTo>
                        <a:pt x="142" y="20"/>
                        <a:pt x="142" y="20"/>
                        <a:pt x="142" y="20"/>
                      </a:cubicBezTo>
                      <a:cubicBezTo>
                        <a:pt x="142" y="20"/>
                        <a:pt x="142" y="20"/>
                        <a:pt x="142" y="20"/>
                      </a:cubicBezTo>
                      <a:cubicBezTo>
                        <a:pt x="144" y="18"/>
                        <a:pt x="146" y="16"/>
                        <a:pt x="146" y="13"/>
                      </a:cubicBezTo>
                      <a:cubicBezTo>
                        <a:pt x="146" y="10"/>
                        <a:pt x="144" y="7"/>
                        <a:pt x="142" y="6"/>
                      </a:cubicBezTo>
                      <a:cubicBezTo>
                        <a:pt x="138" y="3"/>
                        <a:pt x="134" y="4"/>
                        <a:pt x="130" y="7"/>
                      </a:cubicBezTo>
                      <a:cubicBezTo>
                        <a:pt x="129" y="4"/>
                        <a:pt x="129" y="4"/>
                        <a:pt x="129" y="4"/>
                      </a:cubicBezTo>
                      <a:cubicBezTo>
                        <a:pt x="134" y="1"/>
                        <a:pt x="140" y="0"/>
                        <a:pt x="145" y="4"/>
                      </a:cubicBezTo>
                      <a:cubicBezTo>
                        <a:pt x="149" y="6"/>
                        <a:pt x="150" y="11"/>
                        <a:pt x="150" y="16"/>
                      </a:cubicBezTo>
                      <a:cubicBezTo>
                        <a:pt x="151" y="15"/>
                        <a:pt x="153" y="13"/>
                        <a:pt x="154" y="1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582"/>
                <p:cNvSpPr>
                  <a:spLocks/>
                </p:cNvSpPr>
                <p:nvPr/>
              </p:nvSpPr>
              <p:spPr bwMode="auto">
                <a:xfrm>
                  <a:off x="3582" y="1081"/>
                  <a:ext cx="35" cy="33"/>
                </a:xfrm>
                <a:custGeom>
                  <a:avLst/>
                  <a:gdLst>
                    <a:gd name="T0" fmla="*/ 15 w 15"/>
                    <a:gd name="T1" fmla="*/ 6 h 14"/>
                    <a:gd name="T2" fmla="*/ 11 w 15"/>
                    <a:gd name="T3" fmla="*/ 14 h 14"/>
                    <a:gd name="T4" fmla="*/ 0 w 15"/>
                    <a:gd name="T5" fmla="*/ 9 h 14"/>
                    <a:gd name="T6" fmla="*/ 1 w 15"/>
                    <a:gd name="T7" fmla="*/ 9 h 14"/>
                    <a:gd name="T8" fmla="*/ 2 w 15"/>
                    <a:gd name="T9" fmla="*/ 9 h 14"/>
                    <a:gd name="T10" fmla="*/ 5 w 15"/>
                    <a:gd name="T11" fmla="*/ 0 h 14"/>
                    <a:gd name="T12" fmla="*/ 15 w 15"/>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15" y="6"/>
                      </a:moveTo>
                      <a:cubicBezTo>
                        <a:pt x="13" y="9"/>
                        <a:pt x="12" y="12"/>
                        <a:pt x="11" y="14"/>
                      </a:cubicBezTo>
                      <a:cubicBezTo>
                        <a:pt x="8" y="13"/>
                        <a:pt x="4" y="11"/>
                        <a:pt x="0" y="9"/>
                      </a:cubicBezTo>
                      <a:cubicBezTo>
                        <a:pt x="1" y="9"/>
                        <a:pt x="1" y="9"/>
                        <a:pt x="1" y="9"/>
                      </a:cubicBezTo>
                      <a:cubicBezTo>
                        <a:pt x="1" y="9"/>
                        <a:pt x="1" y="9"/>
                        <a:pt x="2" y="9"/>
                      </a:cubicBezTo>
                      <a:cubicBezTo>
                        <a:pt x="3" y="6"/>
                        <a:pt x="4" y="3"/>
                        <a:pt x="5" y="0"/>
                      </a:cubicBezTo>
                      <a:cubicBezTo>
                        <a:pt x="8" y="2"/>
                        <a:pt x="12" y="4"/>
                        <a:pt x="15"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583"/>
                <p:cNvSpPr>
                  <a:spLocks/>
                </p:cNvSpPr>
                <p:nvPr/>
              </p:nvSpPr>
              <p:spPr bwMode="auto">
                <a:xfrm>
                  <a:off x="3688" y="419"/>
                  <a:ext cx="69" cy="106"/>
                </a:xfrm>
                <a:custGeom>
                  <a:avLst/>
                  <a:gdLst>
                    <a:gd name="T0" fmla="*/ 29 w 29"/>
                    <a:gd name="T1" fmla="*/ 21 h 45"/>
                    <a:gd name="T2" fmla="*/ 29 w 29"/>
                    <a:gd name="T3" fmla="*/ 21 h 45"/>
                    <a:gd name="T4" fmla="*/ 4 w 29"/>
                    <a:gd name="T5" fmla="*/ 45 h 45"/>
                    <a:gd name="T6" fmla="*/ 3 w 29"/>
                    <a:gd name="T7" fmla="*/ 10 h 45"/>
                    <a:gd name="T8" fmla="*/ 4 w 29"/>
                    <a:gd name="T9" fmla="*/ 7 h 45"/>
                    <a:gd name="T10" fmla="*/ 5 w 29"/>
                    <a:gd name="T11" fmla="*/ 7 h 45"/>
                    <a:gd name="T12" fmla="*/ 29 w 29"/>
                    <a:gd name="T13" fmla="*/ 21 h 45"/>
                  </a:gdLst>
                  <a:ahLst/>
                  <a:cxnLst>
                    <a:cxn ang="0">
                      <a:pos x="T0" y="T1"/>
                    </a:cxn>
                    <a:cxn ang="0">
                      <a:pos x="T2" y="T3"/>
                    </a:cxn>
                    <a:cxn ang="0">
                      <a:pos x="T4" y="T5"/>
                    </a:cxn>
                    <a:cxn ang="0">
                      <a:pos x="T6" y="T7"/>
                    </a:cxn>
                    <a:cxn ang="0">
                      <a:pos x="T8" y="T9"/>
                    </a:cxn>
                    <a:cxn ang="0">
                      <a:pos x="T10" y="T11"/>
                    </a:cxn>
                    <a:cxn ang="0">
                      <a:pos x="T12" y="T13"/>
                    </a:cxn>
                  </a:cxnLst>
                  <a:rect l="0" t="0" r="r" b="b"/>
                  <a:pathLst>
                    <a:path w="29" h="45">
                      <a:moveTo>
                        <a:pt x="29" y="21"/>
                      </a:moveTo>
                      <a:cubicBezTo>
                        <a:pt x="29" y="21"/>
                        <a:pt x="29" y="21"/>
                        <a:pt x="29" y="21"/>
                      </a:cubicBezTo>
                      <a:cubicBezTo>
                        <a:pt x="17" y="23"/>
                        <a:pt x="6" y="33"/>
                        <a:pt x="4" y="45"/>
                      </a:cubicBezTo>
                      <a:cubicBezTo>
                        <a:pt x="1" y="34"/>
                        <a:pt x="0" y="22"/>
                        <a:pt x="3" y="10"/>
                      </a:cubicBezTo>
                      <a:cubicBezTo>
                        <a:pt x="4" y="9"/>
                        <a:pt x="4" y="8"/>
                        <a:pt x="4" y="7"/>
                      </a:cubicBezTo>
                      <a:cubicBezTo>
                        <a:pt x="5" y="7"/>
                        <a:pt x="5" y="7"/>
                        <a:pt x="5" y="7"/>
                      </a:cubicBezTo>
                      <a:cubicBezTo>
                        <a:pt x="16" y="0"/>
                        <a:pt x="25" y="12"/>
                        <a:pt x="29" y="2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584"/>
                <p:cNvSpPr>
                  <a:spLocks/>
                </p:cNvSpPr>
                <p:nvPr/>
              </p:nvSpPr>
              <p:spPr bwMode="auto">
                <a:xfrm>
                  <a:off x="3513" y="1334"/>
                  <a:ext cx="38" cy="26"/>
                </a:xfrm>
                <a:custGeom>
                  <a:avLst/>
                  <a:gdLst>
                    <a:gd name="T0" fmla="*/ 15 w 16"/>
                    <a:gd name="T1" fmla="*/ 4 h 11"/>
                    <a:gd name="T2" fmla="*/ 16 w 16"/>
                    <a:gd name="T3" fmla="*/ 5 h 11"/>
                    <a:gd name="T4" fmla="*/ 7 w 16"/>
                    <a:gd name="T5" fmla="*/ 11 h 11"/>
                    <a:gd name="T6" fmla="*/ 3 w 16"/>
                    <a:gd name="T7" fmla="*/ 7 h 11"/>
                    <a:gd name="T8" fmla="*/ 0 w 16"/>
                    <a:gd name="T9" fmla="*/ 5 h 11"/>
                    <a:gd name="T10" fmla="*/ 10 w 16"/>
                    <a:gd name="T11" fmla="*/ 0 h 11"/>
                    <a:gd name="T12" fmla="*/ 10 w 16"/>
                    <a:gd name="T13" fmla="*/ 1 h 11"/>
                    <a:gd name="T14" fmla="*/ 15 w 16"/>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5" y="4"/>
                      </a:moveTo>
                      <a:cubicBezTo>
                        <a:pt x="15" y="4"/>
                        <a:pt x="15" y="5"/>
                        <a:pt x="16" y="5"/>
                      </a:cubicBezTo>
                      <a:cubicBezTo>
                        <a:pt x="13" y="7"/>
                        <a:pt x="10" y="9"/>
                        <a:pt x="7" y="11"/>
                      </a:cubicBezTo>
                      <a:cubicBezTo>
                        <a:pt x="6" y="10"/>
                        <a:pt x="4" y="8"/>
                        <a:pt x="3" y="7"/>
                      </a:cubicBezTo>
                      <a:cubicBezTo>
                        <a:pt x="2" y="7"/>
                        <a:pt x="1" y="6"/>
                        <a:pt x="0" y="5"/>
                      </a:cubicBezTo>
                      <a:cubicBezTo>
                        <a:pt x="3" y="3"/>
                        <a:pt x="7" y="2"/>
                        <a:pt x="10" y="0"/>
                      </a:cubicBezTo>
                      <a:cubicBezTo>
                        <a:pt x="10" y="0"/>
                        <a:pt x="10" y="0"/>
                        <a:pt x="10" y="1"/>
                      </a:cubicBezTo>
                      <a:cubicBezTo>
                        <a:pt x="12" y="2"/>
                        <a:pt x="13" y="3"/>
                        <a:pt x="15"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585"/>
                <p:cNvSpPr>
                  <a:spLocks/>
                </p:cNvSpPr>
                <p:nvPr/>
              </p:nvSpPr>
              <p:spPr bwMode="auto">
                <a:xfrm>
                  <a:off x="3489" y="1505"/>
                  <a:ext cx="22" cy="21"/>
                </a:xfrm>
                <a:custGeom>
                  <a:avLst/>
                  <a:gdLst>
                    <a:gd name="T0" fmla="*/ 7 w 9"/>
                    <a:gd name="T1" fmla="*/ 2 h 9"/>
                    <a:gd name="T2" fmla="*/ 7 w 9"/>
                    <a:gd name="T3" fmla="*/ 8 h 9"/>
                    <a:gd name="T4" fmla="*/ 5 w 9"/>
                    <a:gd name="T5" fmla="*/ 8 h 9"/>
                    <a:gd name="T6" fmla="*/ 1 w 9"/>
                    <a:gd name="T7" fmla="*/ 4 h 9"/>
                    <a:gd name="T8" fmla="*/ 7 w 9"/>
                    <a:gd name="T9" fmla="*/ 2 h 9"/>
                  </a:gdLst>
                  <a:ahLst/>
                  <a:cxnLst>
                    <a:cxn ang="0">
                      <a:pos x="T0" y="T1"/>
                    </a:cxn>
                    <a:cxn ang="0">
                      <a:pos x="T2" y="T3"/>
                    </a:cxn>
                    <a:cxn ang="0">
                      <a:pos x="T4" y="T5"/>
                    </a:cxn>
                    <a:cxn ang="0">
                      <a:pos x="T6" y="T7"/>
                    </a:cxn>
                    <a:cxn ang="0">
                      <a:pos x="T8" y="T9"/>
                    </a:cxn>
                  </a:cxnLst>
                  <a:rect l="0" t="0" r="r" b="b"/>
                  <a:pathLst>
                    <a:path w="9" h="9">
                      <a:moveTo>
                        <a:pt x="7" y="2"/>
                      </a:moveTo>
                      <a:cubicBezTo>
                        <a:pt x="9" y="3"/>
                        <a:pt x="9" y="6"/>
                        <a:pt x="7" y="8"/>
                      </a:cubicBezTo>
                      <a:cubicBezTo>
                        <a:pt x="6" y="8"/>
                        <a:pt x="6" y="8"/>
                        <a:pt x="5" y="8"/>
                      </a:cubicBezTo>
                      <a:cubicBezTo>
                        <a:pt x="3" y="9"/>
                        <a:pt x="0" y="6"/>
                        <a:pt x="1" y="4"/>
                      </a:cubicBezTo>
                      <a:cubicBezTo>
                        <a:pt x="2" y="1"/>
                        <a:pt x="5" y="0"/>
                        <a:pt x="7"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586"/>
                <p:cNvSpPr>
                  <a:spLocks/>
                </p:cNvSpPr>
                <p:nvPr/>
              </p:nvSpPr>
              <p:spPr bwMode="auto">
                <a:xfrm>
                  <a:off x="3316" y="2181"/>
                  <a:ext cx="38" cy="31"/>
                </a:xfrm>
                <a:custGeom>
                  <a:avLst/>
                  <a:gdLst>
                    <a:gd name="T0" fmla="*/ 16 w 16"/>
                    <a:gd name="T1" fmla="*/ 0 h 13"/>
                    <a:gd name="T2" fmla="*/ 10 w 16"/>
                    <a:gd name="T3" fmla="*/ 10 h 13"/>
                    <a:gd name="T4" fmla="*/ 0 w 16"/>
                    <a:gd name="T5" fmla="*/ 3 h 13"/>
                    <a:gd name="T6" fmla="*/ 15 w 16"/>
                    <a:gd name="T7" fmla="*/ 0 h 13"/>
                    <a:gd name="T8" fmla="*/ 16 w 16"/>
                    <a:gd name="T9" fmla="*/ 0 h 13"/>
                  </a:gdLst>
                  <a:ahLst/>
                  <a:cxnLst>
                    <a:cxn ang="0">
                      <a:pos x="T0" y="T1"/>
                    </a:cxn>
                    <a:cxn ang="0">
                      <a:pos x="T2" y="T3"/>
                    </a:cxn>
                    <a:cxn ang="0">
                      <a:pos x="T4" y="T5"/>
                    </a:cxn>
                    <a:cxn ang="0">
                      <a:pos x="T6" y="T7"/>
                    </a:cxn>
                    <a:cxn ang="0">
                      <a:pos x="T8" y="T9"/>
                    </a:cxn>
                  </a:cxnLst>
                  <a:rect l="0" t="0" r="r" b="b"/>
                  <a:pathLst>
                    <a:path w="16" h="13">
                      <a:moveTo>
                        <a:pt x="16" y="0"/>
                      </a:moveTo>
                      <a:cubicBezTo>
                        <a:pt x="15" y="4"/>
                        <a:pt x="14" y="9"/>
                        <a:pt x="10" y="10"/>
                      </a:cubicBezTo>
                      <a:cubicBezTo>
                        <a:pt x="5" y="13"/>
                        <a:pt x="2" y="8"/>
                        <a:pt x="0" y="3"/>
                      </a:cubicBezTo>
                      <a:cubicBezTo>
                        <a:pt x="5" y="3"/>
                        <a:pt x="10" y="2"/>
                        <a:pt x="15" y="0"/>
                      </a:cubicBezTo>
                      <a:cubicBezTo>
                        <a:pt x="16" y="0"/>
                        <a:pt x="16" y="0"/>
                        <a:pt x="16"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587"/>
                <p:cNvSpPr>
                  <a:spLocks/>
                </p:cNvSpPr>
                <p:nvPr/>
              </p:nvSpPr>
              <p:spPr bwMode="auto">
                <a:xfrm>
                  <a:off x="3430" y="1625"/>
                  <a:ext cx="43" cy="38"/>
                </a:xfrm>
                <a:custGeom>
                  <a:avLst/>
                  <a:gdLst>
                    <a:gd name="T0" fmla="*/ 17 w 18"/>
                    <a:gd name="T1" fmla="*/ 14 h 16"/>
                    <a:gd name="T2" fmla="*/ 17 w 18"/>
                    <a:gd name="T3" fmla="*/ 16 h 16"/>
                    <a:gd name="T4" fmla="*/ 0 w 18"/>
                    <a:gd name="T5" fmla="*/ 11 h 16"/>
                    <a:gd name="T6" fmla="*/ 0 w 18"/>
                    <a:gd name="T7" fmla="*/ 11 h 16"/>
                    <a:gd name="T8" fmla="*/ 0 w 18"/>
                    <a:gd name="T9" fmla="*/ 10 h 16"/>
                    <a:gd name="T10" fmla="*/ 1 w 18"/>
                    <a:gd name="T11" fmla="*/ 7 h 16"/>
                    <a:gd name="T12" fmla="*/ 5 w 18"/>
                    <a:gd name="T13" fmla="*/ 3 h 16"/>
                    <a:gd name="T14" fmla="*/ 4 w 18"/>
                    <a:gd name="T15" fmla="*/ 1 h 16"/>
                    <a:gd name="T16" fmla="*/ 5 w 18"/>
                    <a:gd name="T17" fmla="*/ 0 h 16"/>
                    <a:gd name="T18" fmla="*/ 16 w 18"/>
                    <a:gd name="T19" fmla="*/ 4 h 16"/>
                    <a:gd name="T20" fmla="*/ 18 w 18"/>
                    <a:gd name="T21" fmla="*/ 5 h 16"/>
                    <a:gd name="T22" fmla="*/ 18 w 18"/>
                    <a:gd name="T23" fmla="*/ 10 h 16"/>
                    <a:gd name="T24" fmla="*/ 17 w 18"/>
                    <a:gd name="T2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6">
                      <a:moveTo>
                        <a:pt x="17" y="14"/>
                      </a:moveTo>
                      <a:cubicBezTo>
                        <a:pt x="17" y="14"/>
                        <a:pt x="17" y="15"/>
                        <a:pt x="17" y="16"/>
                      </a:cubicBezTo>
                      <a:cubicBezTo>
                        <a:pt x="12" y="15"/>
                        <a:pt x="6" y="13"/>
                        <a:pt x="0" y="11"/>
                      </a:cubicBezTo>
                      <a:cubicBezTo>
                        <a:pt x="0" y="11"/>
                        <a:pt x="0" y="11"/>
                        <a:pt x="0" y="11"/>
                      </a:cubicBezTo>
                      <a:cubicBezTo>
                        <a:pt x="0" y="10"/>
                        <a:pt x="0" y="10"/>
                        <a:pt x="0" y="10"/>
                      </a:cubicBezTo>
                      <a:cubicBezTo>
                        <a:pt x="0" y="9"/>
                        <a:pt x="1" y="8"/>
                        <a:pt x="1" y="7"/>
                      </a:cubicBezTo>
                      <a:cubicBezTo>
                        <a:pt x="2" y="6"/>
                        <a:pt x="4" y="4"/>
                        <a:pt x="5" y="3"/>
                      </a:cubicBezTo>
                      <a:cubicBezTo>
                        <a:pt x="5" y="2"/>
                        <a:pt x="5" y="1"/>
                        <a:pt x="4" y="1"/>
                      </a:cubicBezTo>
                      <a:cubicBezTo>
                        <a:pt x="5" y="0"/>
                        <a:pt x="5" y="0"/>
                        <a:pt x="5" y="0"/>
                      </a:cubicBezTo>
                      <a:cubicBezTo>
                        <a:pt x="8" y="2"/>
                        <a:pt x="12" y="3"/>
                        <a:pt x="16" y="4"/>
                      </a:cubicBezTo>
                      <a:cubicBezTo>
                        <a:pt x="17" y="5"/>
                        <a:pt x="17" y="5"/>
                        <a:pt x="18" y="5"/>
                      </a:cubicBezTo>
                      <a:cubicBezTo>
                        <a:pt x="18" y="6"/>
                        <a:pt x="18" y="8"/>
                        <a:pt x="18" y="10"/>
                      </a:cubicBezTo>
                      <a:cubicBezTo>
                        <a:pt x="18" y="11"/>
                        <a:pt x="17" y="12"/>
                        <a:pt x="17"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588"/>
                <p:cNvSpPr>
                  <a:spLocks/>
                </p:cNvSpPr>
                <p:nvPr/>
              </p:nvSpPr>
              <p:spPr bwMode="auto">
                <a:xfrm>
                  <a:off x="3653" y="691"/>
                  <a:ext cx="33" cy="38"/>
                </a:xfrm>
                <a:custGeom>
                  <a:avLst/>
                  <a:gdLst>
                    <a:gd name="T0" fmla="*/ 14 w 14"/>
                    <a:gd name="T1" fmla="*/ 4 h 16"/>
                    <a:gd name="T2" fmla="*/ 10 w 14"/>
                    <a:gd name="T3" fmla="*/ 16 h 16"/>
                    <a:gd name="T4" fmla="*/ 0 w 14"/>
                    <a:gd name="T5" fmla="*/ 11 h 16"/>
                    <a:gd name="T6" fmla="*/ 1 w 14"/>
                    <a:gd name="T7" fmla="*/ 4 h 16"/>
                    <a:gd name="T8" fmla="*/ 2 w 14"/>
                    <a:gd name="T9" fmla="*/ 0 h 16"/>
                    <a:gd name="T10" fmla="*/ 14 w 14"/>
                    <a:gd name="T11" fmla="*/ 4 h 16"/>
                  </a:gdLst>
                  <a:ahLst/>
                  <a:cxnLst>
                    <a:cxn ang="0">
                      <a:pos x="T0" y="T1"/>
                    </a:cxn>
                    <a:cxn ang="0">
                      <a:pos x="T2" y="T3"/>
                    </a:cxn>
                    <a:cxn ang="0">
                      <a:pos x="T4" y="T5"/>
                    </a:cxn>
                    <a:cxn ang="0">
                      <a:pos x="T6" y="T7"/>
                    </a:cxn>
                    <a:cxn ang="0">
                      <a:pos x="T8" y="T9"/>
                    </a:cxn>
                    <a:cxn ang="0">
                      <a:pos x="T10" y="T11"/>
                    </a:cxn>
                  </a:cxnLst>
                  <a:rect l="0" t="0" r="r" b="b"/>
                  <a:pathLst>
                    <a:path w="14" h="16">
                      <a:moveTo>
                        <a:pt x="14" y="4"/>
                      </a:moveTo>
                      <a:cubicBezTo>
                        <a:pt x="12" y="8"/>
                        <a:pt x="11" y="12"/>
                        <a:pt x="10" y="16"/>
                      </a:cubicBezTo>
                      <a:cubicBezTo>
                        <a:pt x="7" y="14"/>
                        <a:pt x="3" y="12"/>
                        <a:pt x="0" y="11"/>
                      </a:cubicBezTo>
                      <a:cubicBezTo>
                        <a:pt x="0" y="9"/>
                        <a:pt x="0" y="7"/>
                        <a:pt x="1" y="4"/>
                      </a:cubicBezTo>
                      <a:cubicBezTo>
                        <a:pt x="1" y="3"/>
                        <a:pt x="1" y="2"/>
                        <a:pt x="2" y="0"/>
                      </a:cubicBezTo>
                      <a:cubicBezTo>
                        <a:pt x="6" y="1"/>
                        <a:pt x="10" y="3"/>
                        <a:pt x="14"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589"/>
                <p:cNvSpPr>
                  <a:spLocks/>
                </p:cNvSpPr>
                <p:nvPr/>
              </p:nvSpPr>
              <p:spPr bwMode="auto">
                <a:xfrm>
                  <a:off x="3413" y="1767"/>
                  <a:ext cx="24" cy="26"/>
                </a:xfrm>
                <a:custGeom>
                  <a:avLst/>
                  <a:gdLst>
                    <a:gd name="T0" fmla="*/ 8 w 10"/>
                    <a:gd name="T1" fmla="*/ 2 h 11"/>
                    <a:gd name="T2" fmla="*/ 10 w 10"/>
                    <a:gd name="T3" fmla="*/ 3 h 11"/>
                    <a:gd name="T4" fmla="*/ 3 w 10"/>
                    <a:gd name="T5" fmla="*/ 10 h 11"/>
                    <a:gd name="T6" fmla="*/ 3 w 10"/>
                    <a:gd name="T7" fmla="*/ 4 h 11"/>
                    <a:gd name="T8" fmla="*/ 6 w 10"/>
                    <a:gd name="T9" fmla="*/ 0 h 11"/>
                    <a:gd name="T10" fmla="*/ 8 w 10"/>
                    <a:gd name="T11" fmla="*/ 2 h 11"/>
                  </a:gdLst>
                  <a:ahLst/>
                  <a:cxnLst>
                    <a:cxn ang="0">
                      <a:pos x="T0" y="T1"/>
                    </a:cxn>
                    <a:cxn ang="0">
                      <a:pos x="T2" y="T3"/>
                    </a:cxn>
                    <a:cxn ang="0">
                      <a:pos x="T4" y="T5"/>
                    </a:cxn>
                    <a:cxn ang="0">
                      <a:pos x="T6" y="T7"/>
                    </a:cxn>
                    <a:cxn ang="0">
                      <a:pos x="T8" y="T9"/>
                    </a:cxn>
                    <a:cxn ang="0">
                      <a:pos x="T10" y="T11"/>
                    </a:cxn>
                  </a:cxnLst>
                  <a:rect l="0" t="0" r="r" b="b"/>
                  <a:pathLst>
                    <a:path w="10" h="11">
                      <a:moveTo>
                        <a:pt x="8" y="2"/>
                      </a:moveTo>
                      <a:cubicBezTo>
                        <a:pt x="9" y="2"/>
                        <a:pt x="9" y="2"/>
                        <a:pt x="10" y="3"/>
                      </a:cubicBezTo>
                      <a:cubicBezTo>
                        <a:pt x="8" y="5"/>
                        <a:pt x="7" y="11"/>
                        <a:pt x="3" y="10"/>
                      </a:cubicBezTo>
                      <a:cubicBezTo>
                        <a:pt x="0" y="10"/>
                        <a:pt x="2" y="6"/>
                        <a:pt x="3" y="4"/>
                      </a:cubicBezTo>
                      <a:cubicBezTo>
                        <a:pt x="4" y="3"/>
                        <a:pt x="5" y="2"/>
                        <a:pt x="6" y="0"/>
                      </a:cubicBezTo>
                      <a:cubicBezTo>
                        <a:pt x="7" y="1"/>
                        <a:pt x="8" y="1"/>
                        <a:pt x="8"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590"/>
                <p:cNvSpPr>
                  <a:spLocks/>
                </p:cNvSpPr>
                <p:nvPr/>
              </p:nvSpPr>
              <p:spPr bwMode="auto">
                <a:xfrm>
                  <a:off x="3513" y="1285"/>
                  <a:ext cx="33" cy="21"/>
                </a:xfrm>
                <a:custGeom>
                  <a:avLst/>
                  <a:gdLst>
                    <a:gd name="T0" fmla="*/ 13 w 14"/>
                    <a:gd name="T1" fmla="*/ 5 h 9"/>
                    <a:gd name="T2" fmla="*/ 14 w 14"/>
                    <a:gd name="T3" fmla="*/ 7 h 9"/>
                    <a:gd name="T4" fmla="*/ 2 w 14"/>
                    <a:gd name="T5" fmla="*/ 9 h 9"/>
                    <a:gd name="T6" fmla="*/ 1 w 14"/>
                    <a:gd name="T7" fmla="*/ 5 h 9"/>
                    <a:gd name="T8" fmla="*/ 0 w 14"/>
                    <a:gd name="T9" fmla="*/ 2 h 9"/>
                    <a:gd name="T10" fmla="*/ 12 w 14"/>
                    <a:gd name="T11" fmla="*/ 0 h 9"/>
                    <a:gd name="T12" fmla="*/ 13 w 14"/>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3" y="5"/>
                      </a:moveTo>
                      <a:cubicBezTo>
                        <a:pt x="13" y="6"/>
                        <a:pt x="13" y="6"/>
                        <a:pt x="14" y="7"/>
                      </a:cubicBezTo>
                      <a:cubicBezTo>
                        <a:pt x="10" y="8"/>
                        <a:pt x="6" y="8"/>
                        <a:pt x="2" y="9"/>
                      </a:cubicBezTo>
                      <a:cubicBezTo>
                        <a:pt x="2" y="7"/>
                        <a:pt x="1" y="6"/>
                        <a:pt x="1" y="5"/>
                      </a:cubicBezTo>
                      <a:cubicBezTo>
                        <a:pt x="1" y="4"/>
                        <a:pt x="0" y="3"/>
                        <a:pt x="0" y="2"/>
                      </a:cubicBezTo>
                      <a:cubicBezTo>
                        <a:pt x="4" y="1"/>
                        <a:pt x="8" y="1"/>
                        <a:pt x="12" y="0"/>
                      </a:cubicBezTo>
                      <a:cubicBezTo>
                        <a:pt x="12" y="2"/>
                        <a:pt x="13" y="3"/>
                        <a:pt x="13"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591"/>
                <p:cNvSpPr>
                  <a:spLocks/>
                </p:cNvSpPr>
                <p:nvPr/>
              </p:nvSpPr>
              <p:spPr bwMode="auto">
                <a:xfrm>
                  <a:off x="3627" y="816"/>
                  <a:ext cx="26" cy="26"/>
                </a:xfrm>
                <a:custGeom>
                  <a:avLst/>
                  <a:gdLst>
                    <a:gd name="T0" fmla="*/ 10 w 11"/>
                    <a:gd name="T1" fmla="*/ 4 h 11"/>
                    <a:gd name="T2" fmla="*/ 6 w 11"/>
                    <a:gd name="T3" fmla="*/ 10 h 11"/>
                    <a:gd name="T4" fmla="*/ 1 w 11"/>
                    <a:gd name="T5" fmla="*/ 7 h 11"/>
                    <a:gd name="T6" fmla="*/ 2 w 11"/>
                    <a:gd name="T7" fmla="*/ 2 h 11"/>
                    <a:gd name="T8" fmla="*/ 3 w 11"/>
                    <a:gd name="T9" fmla="*/ 2 h 11"/>
                    <a:gd name="T10" fmla="*/ 10 w 11"/>
                    <a:gd name="T11" fmla="*/ 4 h 11"/>
                  </a:gdLst>
                  <a:ahLst/>
                  <a:cxnLst>
                    <a:cxn ang="0">
                      <a:pos x="T0" y="T1"/>
                    </a:cxn>
                    <a:cxn ang="0">
                      <a:pos x="T2" y="T3"/>
                    </a:cxn>
                    <a:cxn ang="0">
                      <a:pos x="T4" y="T5"/>
                    </a:cxn>
                    <a:cxn ang="0">
                      <a:pos x="T6" y="T7"/>
                    </a:cxn>
                    <a:cxn ang="0">
                      <a:pos x="T8" y="T9"/>
                    </a:cxn>
                    <a:cxn ang="0">
                      <a:pos x="T10" y="T11"/>
                    </a:cxn>
                  </a:cxnLst>
                  <a:rect l="0" t="0" r="r" b="b"/>
                  <a:pathLst>
                    <a:path w="11" h="11">
                      <a:moveTo>
                        <a:pt x="10" y="4"/>
                      </a:moveTo>
                      <a:cubicBezTo>
                        <a:pt x="11" y="7"/>
                        <a:pt x="9" y="9"/>
                        <a:pt x="6" y="10"/>
                      </a:cubicBezTo>
                      <a:cubicBezTo>
                        <a:pt x="4" y="11"/>
                        <a:pt x="1" y="10"/>
                        <a:pt x="1" y="7"/>
                      </a:cubicBezTo>
                      <a:cubicBezTo>
                        <a:pt x="0" y="5"/>
                        <a:pt x="1" y="3"/>
                        <a:pt x="2" y="2"/>
                      </a:cubicBezTo>
                      <a:cubicBezTo>
                        <a:pt x="2" y="2"/>
                        <a:pt x="2" y="2"/>
                        <a:pt x="3" y="2"/>
                      </a:cubicBezTo>
                      <a:cubicBezTo>
                        <a:pt x="5" y="0"/>
                        <a:pt x="9" y="1"/>
                        <a:pt x="10"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92"/>
                <p:cNvSpPr>
                  <a:spLocks/>
                </p:cNvSpPr>
                <p:nvPr/>
              </p:nvSpPr>
              <p:spPr bwMode="auto">
                <a:xfrm>
                  <a:off x="3745" y="204"/>
                  <a:ext cx="43" cy="40"/>
                </a:xfrm>
                <a:custGeom>
                  <a:avLst/>
                  <a:gdLst>
                    <a:gd name="T0" fmla="*/ 18 w 18"/>
                    <a:gd name="T1" fmla="*/ 10 h 17"/>
                    <a:gd name="T2" fmla="*/ 14 w 18"/>
                    <a:gd name="T3" fmla="*/ 17 h 17"/>
                    <a:gd name="T4" fmla="*/ 14 w 18"/>
                    <a:gd name="T5" fmla="*/ 17 h 17"/>
                    <a:gd name="T6" fmla="*/ 13 w 18"/>
                    <a:gd name="T7" fmla="*/ 16 h 17"/>
                    <a:gd name="T8" fmla="*/ 0 w 18"/>
                    <a:gd name="T9" fmla="*/ 8 h 17"/>
                    <a:gd name="T10" fmla="*/ 1 w 18"/>
                    <a:gd name="T11" fmla="*/ 4 h 17"/>
                    <a:gd name="T12" fmla="*/ 2 w 18"/>
                    <a:gd name="T13" fmla="*/ 4 h 17"/>
                    <a:gd name="T14" fmla="*/ 14 w 18"/>
                    <a:gd name="T15" fmla="*/ 3 h 17"/>
                    <a:gd name="T16" fmla="*/ 18 w 18"/>
                    <a:gd name="T17"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0"/>
                      </a:moveTo>
                      <a:cubicBezTo>
                        <a:pt x="18" y="13"/>
                        <a:pt x="16" y="15"/>
                        <a:pt x="14" y="17"/>
                      </a:cubicBezTo>
                      <a:cubicBezTo>
                        <a:pt x="14" y="17"/>
                        <a:pt x="14" y="17"/>
                        <a:pt x="14" y="17"/>
                      </a:cubicBezTo>
                      <a:cubicBezTo>
                        <a:pt x="14" y="16"/>
                        <a:pt x="13" y="16"/>
                        <a:pt x="13" y="16"/>
                      </a:cubicBezTo>
                      <a:cubicBezTo>
                        <a:pt x="9" y="12"/>
                        <a:pt x="5" y="10"/>
                        <a:pt x="0" y="8"/>
                      </a:cubicBezTo>
                      <a:cubicBezTo>
                        <a:pt x="1" y="7"/>
                        <a:pt x="1" y="6"/>
                        <a:pt x="1" y="4"/>
                      </a:cubicBezTo>
                      <a:cubicBezTo>
                        <a:pt x="2" y="4"/>
                        <a:pt x="2" y="4"/>
                        <a:pt x="2" y="4"/>
                      </a:cubicBezTo>
                      <a:cubicBezTo>
                        <a:pt x="6" y="1"/>
                        <a:pt x="10" y="0"/>
                        <a:pt x="14" y="3"/>
                      </a:cubicBezTo>
                      <a:cubicBezTo>
                        <a:pt x="16" y="4"/>
                        <a:pt x="18" y="7"/>
                        <a:pt x="18"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93"/>
                <p:cNvSpPr>
                  <a:spLocks/>
                </p:cNvSpPr>
                <p:nvPr/>
              </p:nvSpPr>
              <p:spPr bwMode="auto">
                <a:xfrm>
                  <a:off x="3568" y="977"/>
                  <a:ext cx="45" cy="45"/>
                </a:xfrm>
                <a:custGeom>
                  <a:avLst/>
                  <a:gdLst>
                    <a:gd name="T0" fmla="*/ 19 w 19"/>
                    <a:gd name="T1" fmla="*/ 14 h 19"/>
                    <a:gd name="T2" fmla="*/ 15 w 19"/>
                    <a:gd name="T3" fmla="*/ 17 h 19"/>
                    <a:gd name="T4" fmla="*/ 11 w 19"/>
                    <a:gd name="T5" fmla="*/ 19 h 19"/>
                    <a:gd name="T6" fmla="*/ 0 w 19"/>
                    <a:gd name="T7" fmla="*/ 5 h 19"/>
                    <a:gd name="T8" fmla="*/ 5 w 19"/>
                    <a:gd name="T9" fmla="*/ 3 h 19"/>
                    <a:gd name="T10" fmla="*/ 10 w 19"/>
                    <a:gd name="T11" fmla="*/ 0 h 19"/>
                    <a:gd name="T12" fmla="*/ 19 w 19"/>
                    <a:gd name="T13" fmla="*/ 14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19" y="14"/>
                      </a:moveTo>
                      <a:cubicBezTo>
                        <a:pt x="18" y="15"/>
                        <a:pt x="17" y="16"/>
                        <a:pt x="15" y="17"/>
                      </a:cubicBezTo>
                      <a:cubicBezTo>
                        <a:pt x="14" y="17"/>
                        <a:pt x="12" y="18"/>
                        <a:pt x="11" y="19"/>
                      </a:cubicBezTo>
                      <a:cubicBezTo>
                        <a:pt x="7" y="15"/>
                        <a:pt x="3" y="10"/>
                        <a:pt x="0" y="5"/>
                      </a:cubicBezTo>
                      <a:cubicBezTo>
                        <a:pt x="1" y="4"/>
                        <a:pt x="3" y="4"/>
                        <a:pt x="5" y="3"/>
                      </a:cubicBezTo>
                      <a:cubicBezTo>
                        <a:pt x="6" y="2"/>
                        <a:pt x="8" y="2"/>
                        <a:pt x="10" y="0"/>
                      </a:cubicBezTo>
                      <a:cubicBezTo>
                        <a:pt x="13" y="5"/>
                        <a:pt x="16" y="10"/>
                        <a:pt x="19"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94"/>
                <p:cNvSpPr>
                  <a:spLocks/>
                </p:cNvSpPr>
                <p:nvPr/>
              </p:nvSpPr>
              <p:spPr bwMode="auto">
                <a:xfrm>
                  <a:off x="3560" y="1065"/>
                  <a:ext cx="29" cy="37"/>
                </a:xfrm>
                <a:custGeom>
                  <a:avLst/>
                  <a:gdLst>
                    <a:gd name="T0" fmla="*/ 10 w 12"/>
                    <a:gd name="T1" fmla="*/ 16 h 16"/>
                    <a:gd name="T2" fmla="*/ 9 w 12"/>
                    <a:gd name="T3" fmla="*/ 16 h 16"/>
                    <a:gd name="T4" fmla="*/ 2 w 12"/>
                    <a:gd name="T5" fmla="*/ 13 h 16"/>
                    <a:gd name="T6" fmla="*/ 0 w 12"/>
                    <a:gd name="T7" fmla="*/ 12 h 16"/>
                    <a:gd name="T8" fmla="*/ 4 w 12"/>
                    <a:gd name="T9" fmla="*/ 0 h 16"/>
                    <a:gd name="T10" fmla="*/ 12 w 12"/>
                    <a:gd name="T11" fmla="*/ 5 h 16"/>
                    <a:gd name="T12" fmla="*/ 9 w 12"/>
                    <a:gd name="T13" fmla="*/ 15 h 16"/>
                    <a:gd name="T14" fmla="*/ 10 w 12"/>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10" y="16"/>
                      </a:moveTo>
                      <a:cubicBezTo>
                        <a:pt x="9" y="16"/>
                        <a:pt x="9" y="16"/>
                        <a:pt x="9" y="16"/>
                      </a:cubicBezTo>
                      <a:cubicBezTo>
                        <a:pt x="7" y="15"/>
                        <a:pt x="5" y="14"/>
                        <a:pt x="2" y="13"/>
                      </a:cubicBezTo>
                      <a:cubicBezTo>
                        <a:pt x="2" y="13"/>
                        <a:pt x="1" y="12"/>
                        <a:pt x="0" y="12"/>
                      </a:cubicBezTo>
                      <a:cubicBezTo>
                        <a:pt x="2" y="8"/>
                        <a:pt x="3" y="4"/>
                        <a:pt x="4" y="0"/>
                      </a:cubicBezTo>
                      <a:cubicBezTo>
                        <a:pt x="7" y="2"/>
                        <a:pt x="10" y="3"/>
                        <a:pt x="12" y="5"/>
                      </a:cubicBezTo>
                      <a:cubicBezTo>
                        <a:pt x="11" y="8"/>
                        <a:pt x="10" y="12"/>
                        <a:pt x="9" y="15"/>
                      </a:cubicBezTo>
                      <a:cubicBezTo>
                        <a:pt x="9" y="16"/>
                        <a:pt x="9" y="16"/>
                        <a:pt x="10"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95"/>
                <p:cNvSpPr>
                  <a:spLocks/>
                </p:cNvSpPr>
                <p:nvPr/>
              </p:nvSpPr>
              <p:spPr bwMode="auto">
                <a:xfrm>
                  <a:off x="3378" y="206"/>
                  <a:ext cx="400" cy="196"/>
                </a:xfrm>
                <a:custGeom>
                  <a:avLst/>
                  <a:gdLst>
                    <a:gd name="T0" fmla="*/ 169 w 169"/>
                    <a:gd name="T1" fmla="*/ 17 h 83"/>
                    <a:gd name="T2" fmla="*/ 169 w 169"/>
                    <a:gd name="T3" fmla="*/ 18 h 83"/>
                    <a:gd name="T4" fmla="*/ 143 w 169"/>
                    <a:gd name="T5" fmla="*/ 38 h 83"/>
                    <a:gd name="T6" fmla="*/ 143 w 169"/>
                    <a:gd name="T7" fmla="*/ 38 h 83"/>
                    <a:gd name="T8" fmla="*/ 72 w 169"/>
                    <a:gd name="T9" fmla="*/ 33 h 83"/>
                    <a:gd name="T10" fmla="*/ 27 w 169"/>
                    <a:gd name="T11" fmla="*/ 80 h 83"/>
                    <a:gd name="T12" fmla="*/ 29 w 169"/>
                    <a:gd name="T13" fmla="*/ 82 h 83"/>
                    <a:gd name="T14" fmla="*/ 28 w 169"/>
                    <a:gd name="T15" fmla="*/ 83 h 83"/>
                    <a:gd name="T16" fmla="*/ 0 w 169"/>
                    <a:gd name="T17" fmla="*/ 80 h 83"/>
                    <a:gd name="T18" fmla="*/ 25 w 169"/>
                    <a:gd name="T19" fmla="*/ 34 h 83"/>
                    <a:gd name="T20" fmla="*/ 65 w 169"/>
                    <a:gd name="T21" fmla="*/ 8 h 83"/>
                    <a:gd name="T22" fmla="*/ 115 w 169"/>
                    <a:gd name="T23" fmla="*/ 1 h 83"/>
                    <a:gd name="T24" fmla="*/ 139 w 169"/>
                    <a:gd name="T25" fmla="*/ 7 h 83"/>
                    <a:gd name="T26" fmla="*/ 165 w 169"/>
                    <a:gd name="T27" fmla="*/ 18 h 83"/>
                    <a:gd name="T28" fmla="*/ 169 w 169"/>
                    <a:gd name="T29" fmla="*/ 1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9" h="83">
                      <a:moveTo>
                        <a:pt x="169" y="17"/>
                      </a:moveTo>
                      <a:cubicBezTo>
                        <a:pt x="169" y="17"/>
                        <a:pt x="169" y="17"/>
                        <a:pt x="169" y="18"/>
                      </a:cubicBezTo>
                      <a:cubicBezTo>
                        <a:pt x="160" y="24"/>
                        <a:pt x="151" y="31"/>
                        <a:pt x="143" y="38"/>
                      </a:cubicBezTo>
                      <a:cubicBezTo>
                        <a:pt x="143" y="38"/>
                        <a:pt x="143" y="38"/>
                        <a:pt x="143" y="38"/>
                      </a:cubicBezTo>
                      <a:cubicBezTo>
                        <a:pt x="123" y="25"/>
                        <a:pt x="94" y="25"/>
                        <a:pt x="72" y="33"/>
                      </a:cubicBezTo>
                      <a:cubicBezTo>
                        <a:pt x="53" y="41"/>
                        <a:pt x="31" y="58"/>
                        <a:pt x="27" y="80"/>
                      </a:cubicBezTo>
                      <a:cubicBezTo>
                        <a:pt x="27" y="81"/>
                        <a:pt x="28" y="82"/>
                        <a:pt x="29" y="82"/>
                      </a:cubicBezTo>
                      <a:cubicBezTo>
                        <a:pt x="28" y="83"/>
                        <a:pt x="28" y="83"/>
                        <a:pt x="28" y="83"/>
                      </a:cubicBezTo>
                      <a:cubicBezTo>
                        <a:pt x="19" y="82"/>
                        <a:pt x="10" y="80"/>
                        <a:pt x="0" y="80"/>
                      </a:cubicBezTo>
                      <a:cubicBezTo>
                        <a:pt x="3" y="61"/>
                        <a:pt x="12" y="46"/>
                        <a:pt x="25" y="34"/>
                      </a:cubicBezTo>
                      <a:cubicBezTo>
                        <a:pt x="36" y="22"/>
                        <a:pt x="50" y="14"/>
                        <a:pt x="65" y="8"/>
                      </a:cubicBezTo>
                      <a:cubicBezTo>
                        <a:pt x="81" y="2"/>
                        <a:pt x="98" y="0"/>
                        <a:pt x="115" y="1"/>
                      </a:cubicBezTo>
                      <a:cubicBezTo>
                        <a:pt x="123" y="2"/>
                        <a:pt x="132" y="4"/>
                        <a:pt x="139" y="7"/>
                      </a:cubicBezTo>
                      <a:cubicBezTo>
                        <a:pt x="149" y="10"/>
                        <a:pt x="156" y="15"/>
                        <a:pt x="165" y="18"/>
                      </a:cubicBezTo>
                      <a:cubicBezTo>
                        <a:pt x="167" y="19"/>
                        <a:pt x="168" y="18"/>
                        <a:pt x="169" y="1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96"/>
                <p:cNvSpPr>
                  <a:spLocks noEditPoints="1"/>
                </p:cNvSpPr>
                <p:nvPr/>
              </p:nvSpPr>
              <p:spPr bwMode="auto">
                <a:xfrm>
                  <a:off x="3340" y="161"/>
                  <a:ext cx="438" cy="234"/>
                </a:xfrm>
                <a:custGeom>
                  <a:avLst/>
                  <a:gdLst>
                    <a:gd name="T0" fmla="*/ 185 w 185"/>
                    <a:gd name="T1" fmla="*/ 36 h 99"/>
                    <a:gd name="T2" fmla="*/ 155 w 185"/>
                    <a:gd name="T3" fmla="*/ 26 h 99"/>
                    <a:gd name="T4" fmla="*/ 81 w 185"/>
                    <a:gd name="T5" fmla="*/ 27 h 99"/>
                    <a:gd name="T6" fmla="*/ 16 w 185"/>
                    <a:gd name="T7" fmla="*/ 99 h 99"/>
                    <a:gd name="T8" fmla="*/ 0 w 185"/>
                    <a:gd name="T9" fmla="*/ 89 h 99"/>
                    <a:gd name="T10" fmla="*/ 8 w 185"/>
                    <a:gd name="T11" fmla="*/ 66 h 99"/>
                    <a:gd name="T12" fmla="*/ 20 w 185"/>
                    <a:gd name="T13" fmla="*/ 50 h 99"/>
                    <a:gd name="T14" fmla="*/ 37 w 185"/>
                    <a:gd name="T15" fmla="*/ 32 h 99"/>
                    <a:gd name="T16" fmla="*/ 57 w 185"/>
                    <a:gd name="T17" fmla="*/ 18 h 99"/>
                    <a:gd name="T18" fmla="*/ 77 w 185"/>
                    <a:gd name="T19" fmla="*/ 10 h 99"/>
                    <a:gd name="T20" fmla="*/ 101 w 185"/>
                    <a:gd name="T21" fmla="*/ 2 h 99"/>
                    <a:gd name="T22" fmla="*/ 123 w 185"/>
                    <a:gd name="T23" fmla="*/ 2 h 99"/>
                    <a:gd name="T24" fmla="*/ 143 w 185"/>
                    <a:gd name="T25" fmla="*/ 5 h 99"/>
                    <a:gd name="T26" fmla="*/ 166 w 185"/>
                    <a:gd name="T27" fmla="*/ 12 h 99"/>
                    <a:gd name="T28" fmla="*/ 173 w 185"/>
                    <a:gd name="T29" fmla="*/ 22 h 99"/>
                    <a:gd name="T30" fmla="*/ 171 w 185"/>
                    <a:gd name="T31" fmla="*/ 26 h 99"/>
                    <a:gd name="T32" fmla="*/ 185 w 185"/>
                    <a:gd name="T33" fmla="*/ 35 h 99"/>
                    <a:gd name="T34" fmla="*/ 168 w 185"/>
                    <a:gd name="T35" fmla="*/ 23 h 99"/>
                    <a:gd name="T36" fmla="*/ 159 w 185"/>
                    <a:gd name="T37" fmla="*/ 21 h 99"/>
                    <a:gd name="T38" fmla="*/ 168 w 185"/>
                    <a:gd name="T39" fmla="*/ 24 h 99"/>
                    <a:gd name="T40" fmla="*/ 145 w 185"/>
                    <a:gd name="T41" fmla="*/ 9 h 99"/>
                    <a:gd name="T42" fmla="*/ 135 w 185"/>
                    <a:gd name="T43" fmla="*/ 16 h 99"/>
                    <a:gd name="T44" fmla="*/ 130 w 185"/>
                    <a:gd name="T45" fmla="*/ 15 h 99"/>
                    <a:gd name="T46" fmla="*/ 128 w 185"/>
                    <a:gd name="T47" fmla="*/ 8 h 99"/>
                    <a:gd name="T48" fmla="*/ 117 w 185"/>
                    <a:gd name="T49" fmla="*/ 13 h 99"/>
                    <a:gd name="T50" fmla="*/ 130 w 185"/>
                    <a:gd name="T51" fmla="*/ 15 h 99"/>
                    <a:gd name="T52" fmla="*/ 113 w 185"/>
                    <a:gd name="T53" fmla="*/ 14 h 99"/>
                    <a:gd name="T54" fmla="*/ 94 w 185"/>
                    <a:gd name="T55" fmla="*/ 17 h 99"/>
                    <a:gd name="T56" fmla="*/ 89 w 185"/>
                    <a:gd name="T57" fmla="*/ 19 h 99"/>
                    <a:gd name="T58" fmla="*/ 76 w 185"/>
                    <a:gd name="T59" fmla="*/ 23 h 99"/>
                    <a:gd name="T60" fmla="*/ 78 w 185"/>
                    <a:gd name="T61" fmla="*/ 23 h 99"/>
                    <a:gd name="T62" fmla="*/ 73 w 185"/>
                    <a:gd name="T63" fmla="*/ 25 h 99"/>
                    <a:gd name="T64" fmla="*/ 56 w 185"/>
                    <a:gd name="T65" fmla="*/ 33 h 99"/>
                    <a:gd name="T66" fmla="*/ 56 w 185"/>
                    <a:gd name="T67" fmla="*/ 34 h 99"/>
                    <a:gd name="T68" fmla="*/ 73 w 185"/>
                    <a:gd name="T69" fmla="*/ 25 h 99"/>
                    <a:gd name="T70" fmla="*/ 42 w 185"/>
                    <a:gd name="T71" fmla="*/ 33 h 99"/>
                    <a:gd name="T72" fmla="*/ 39 w 185"/>
                    <a:gd name="T73" fmla="*/ 47 h 99"/>
                    <a:gd name="T74" fmla="*/ 25 w 185"/>
                    <a:gd name="T75" fmla="*/ 48 h 99"/>
                    <a:gd name="T76" fmla="*/ 36 w 185"/>
                    <a:gd name="T77" fmla="*/ 50 h 99"/>
                    <a:gd name="T78" fmla="*/ 54 w 185"/>
                    <a:gd name="T79" fmla="*/ 35 h 99"/>
                    <a:gd name="T80" fmla="*/ 25 w 185"/>
                    <a:gd name="T81" fmla="*/ 64 h 99"/>
                    <a:gd name="T82" fmla="*/ 16 w 185"/>
                    <a:gd name="T83" fmla="*/ 80 h 99"/>
                    <a:gd name="T84" fmla="*/ 15 w 185"/>
                    <a:gd name="T85" fmla="*/ 83 h 99"/>
                    <a:gd name="T86" fmla="*/ 13 w 185"/>
                    <a:gd name="T87"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5" h="99">
                      <a:moveTo>
                        <a:pt x="185" y="35"/>
                      </a:moveTo>
                      <a:cubicBezTo>
                        <a:pt x="185" y="36"/>
                        <a:pt x="185" y="36"/>
                        <a:pt x="185" y="36"/>
                      </a:cubicBezTo>
                      <a:cubicBezTo>
                        <a:pt x="184" y="37"/>
                        <a:pt x="183" y="38"/>
                        <a:pt x="181" y="37"/>
                      </a:cubicBezTo>
                      <a:cubicBezTo>
                        <a:pt x="172" y="34"/>
                        <a:pt x="165" y="29"/>
                        <a:pt x="155" y="26"/>
                      </a:cubicBezTo>
                      <a:cubicBezTo>
                        <a:pt x="148" y="23"/>
                        <a:pt x="139" y="21"/>
                        <a:pt x="131" y="20"/>
                      </a:cubicBezTo>
                      <a:cubicBezTo>
                        <a:pt x="114" y="19"/>
                        <a:pt x="97" y="21"/>
                        <a:pt x="81" y="27"/>
                      </a:cubicBezTo>
                      <a:cubicBezTo>
                        <a:pt x="66" y="33"/>
                        <a:pt x="52" y="41"/>
                        <a:pt x="41" y="53"/>
                      </a:cubicBezTo>
                      <a:cubicBezTo>
                        <a:pt x="28" y="65"/>
                        <a:pt x="19" y="80"/>
                        <a:pt x="16" y="99"/>
                      </a:cubicBezTo>
                      <a:cubicBezTo>
                        <a:pt x="13" y="98"/>
                        <a:pt x="13" y="98"/>
                        <a:pt x="13" y="98"/>
                      </a:cubicBezTo>
                      <a:cubicBezTo>
                        <a:pt x="7" y="98"/>
                        <a:pt x="0" y="96"/>
                        <a:pt x="0" y="89"/>
                      </a:cubicBezTo>
                      <a:cubicBezTo>
                        <a:pt x="1" y="83"/>
                        <a:pt x="6" y="81"/>
                        <a:pt x="11" y="80"/>
                      </a:cubicBezTo>
                      <a:cubicBezTo>
                        <a:pt x="8" y="77"/>
                        <a:pt x="4" y="71"/>
                        <a:pt x="8" y="66"/>
                      </a:cubicBezTo>
                      <a:cubicBezTo>
                        <a:pt x="11" y="62"/>
                        <a:pt x="18" y="60"/>
                        <a:pt x="24" y="60"/>
                      </a:cubicBezTo>
                      <a:cubicBezTo>
                        <a:pt x="20" y="59"/>
                        <a:pt x="18" y="54"/>
                        <a:pt x="20" y="50"/>
                      </a:cubicBezTo>
                      <a:cubicBezTo>
                        <a:pt x="22" y="43"/>
                        <a:pt x="29" y="42"/>
                        <a:pt x="34" y="43"/>
                      </a:cubicBezTo>
                      <a:cubicBezTo>
                        <a:pt x="33" y="39"/>
                        <a:pt x="34" y="35"/>
                        <a:pt x="37" y="32"/>
                      </a:cubicBezTo>
                      <a:cubicBezTo>
                        <a:pt x="42" y="28"/>
                        <a:pt x="49" y="28"/>
                        <a:pt x="54" y="32"/>
                      </a:cubicBezTo>
                      <a:cubicBezTo>
                        <a:pt x="51" y="26"/>
                        <a:pt x="52" y="21"/>
                        <a:pt x="57" y="18"/>
                      </a:cubicBezTo>
                      <a:cubicBezTo>
                        <a:pt x="62" y="15"/>
                        <a:pt x="67" y="16"/>
                        <a:pt x="71" y="19"/>
                      </a:cubicBezTo>
                      <a:cubicBezTo>
                        <a:pt x="71" y="15"/>
                        <a:pt x="73" y="12"/>
                        <a:pt x="77" y="10"/>
                      </a:cubicBezTo>
                      <a:cubicBezTo>
                        <a:pt x="83" y="8"/>
                        <a:pt x="89" y="11"/>
                        <a:pt x="92" y="16"/>
                      </a:cubicBezTo>
                      <a:cubicBezTo>
                        <a:pt x="91" y="10"/>
                        <a:pt x="94" y="3"/>
                        <a:pt x="101" y="2"/>
                      </a:cubicBezTo>
                      <a:cubicBezTo>
                        <a:pt x="107" y="0"/>
                        <a:pt x="111" y="4"/>
                        <a:pt x="114" y="8"/>
                      </a:cubicBezTo>
                      <a:cubicBezTo>
                        <a:pt x="115" y="5"/>
                        <a:pt x="119" y="2"/>
                        <a:pt x="123" y="2"/>
                      </a:cubicBezTo>
                      <a:cubicBezTo>
                        <a:pt x="128" y="2"/>
                        <a:pt x="132" y="6"/>
                        <a:pt x="134" y="11"/>
                      </a:cubicBezTo>
                      <a:cubicBezTo>
                        <a:pt x="136" y="8"/>
                        <a:pt x="139" y="5"/>
                        <a:pt x="143" y="5"/>
                      </a:cubicBezTo>
                      <a:cubicBezTo>
                        <a:pt x="149" y="5"/>
                        <a:pt x="153" y="9"/>
                        <a:pt x="155" y="15"/>
                      </a:cubicBezTo>
                      <a:cubicBezTo>
                        <a:pt x="158" y="12"/>
                        <a:pt x="162" y="10"/>
                        <a:pt x="166" y="12"/>
                      </a:cubicBezTo>
                      <a:cubicBezTo>
                        <a:pt x="169" y="13"/>
                        <a:pt x="171" y="16"/>
                        <a:pt x="172" y="19"/>
                      </a:cubicBezTo>
                      <a:cubicBezTo>
                        <a:pt x="173" y="22"/>
                        <a:pt x="173" y="22"/>
                        <a:pt x="173" y="22"/>
                      </a:cubicBezTo>
                      <a:cubicBezTo>
                        <a:pt x="173" y="22"/>
                        <a:pt x="173" y="22"/>
                        <a:pt x="172" y="22"/>
                      </a:cubicBezTo>
                      <a:cubicBezTo>
                        <a:pt x="172" y="24"/>
                        <a:pt x="172" y="25"/>
                        <a:pt x="171" y="26"/>
                      </a:cubicBezTo>
                      <a:cubicBezTo>
                        <a:pt x="176" y="28"/>
                        <a:pt x="180" y="30"/>
                        <a:pt x="184" y="34"/>
                      </a:cubicBezTo>
                      <a:cubicBezTo>
                        <a:pt x="184" y="34"/>
                        <a:pt x="185" y="34"/>
                        <a:pt x="185" y="35"/>
                      </a:cubicBezTo>
                      <a:close/>
                      <a:moveTo>
                        <a:pt x="168" y="24"/>
                      </a:moveTo>
                      <a:cubicBezTo>
                        <a:pt x="168" y="24"/>
                        <a:pt x="168" y="23"/>
                        <a:pt x="168" y="23"/>
                      </a:cubicBezTo>
                      <a:cubicBezTo>
                        <a:pt x="169" y="15"/>
                        <a:pt x="159" y="11"/>
                        <a:pt x="156" y="20"/>
                      </a:cubicBezTo>
                      <a:cubicBezTo>
                        <a:pt x="157" y="20"/>
                        <a:pt x="158" y="21"/>
                        <a:pt x="159" y="21"/>
                      </a:cubicBezTo>
                      <a:cubicBezTo>
                        <a:pt x="162" y="22"/>
                        <a:pt x="165" y="23"/>
                        <a:pt x="168" y="24"/>
                      </a:cubicBezTo>
                      <a:cubicBezTo>
                        <a:pt x="168" y="24"/>
                        <a:pt x="168" y="24"/>
                        <a:pt x="168" y="24"/>
                      </a:cubicBezTo>
                      <a:close/>
                      <a:moveTo>
                        <a:pt x="152" y="19"/>
                      </a:moveTo>
                      <a:cubicBezTo>
                        <a:pt x="152" y="15"/>
                        <a:pt x="150" y="10"/>
                        <a:pt x="145" y="9"/>
                      </a:cubicBezTo>
                      <a:cubicBezTo>
                        <a:pt x="141" y="7"/>
                        <a:pt x="136" y="10"/>
                        <a:pt x="135" y="15"/>
                      </a:cubicBezTo>
                      <a:cubicBezTo>
                        <a:pt x="135" y="15"/>
                        <a:pt x="135" y="15"/>
                        <a:pt x="135" y="16"/>
                      </a:cubicBezTo>
                      <a:cubicBezTo>
                        <a:pt x="141" y="16"/>
                        <a:pt x="146" y="17"/>
                        <a:pt x="152" y="19"/>
                      </a:cubicBezTo>
                      <a:close/>
                      <a:moveTo>
                        <a:pt x="130" y="15"/>
                      </a:moveTo>
                      <a:cubicBezTo>
                        <a:pt x="131" y="15"/>
                        <a:pt x="131" y="15"/>
                        <a:pt x="131" y="15"/>
                      </a:cubicBezTo>
                      <a:cubicBezTo>
                        <a:pt x="131" y="13"/>
                        <a:pt x="130" y="10"/>
                        <a:pt x="128" y="8"/>
                      </a:cubicBezTo>
                      <a:cubicBezTo>
                        <a:pt x="125" y="6"/>
                        <a:pt x="123" y="5"/>
                        <a:pt x="120" y="7"/>
                      </a:cubicBezTo>
                      <a:cubicBezTo>
                        <a:pt x="118" y="8"/>
                        <a:pt x="116" y="11"/>
                        <a:pt x="117" y="13"/>
                      </a:cubicBezTo>
                      <a:cubicBezTo>
                        <a:pt x="117" y="14"/>
                        <a:pt x="117" y="14"/>
                        <a:pt x="116" y="15"/>
                      </a:cubicBezTo>
                      <a:cubicBezTo>
                        <a:pt x="121" y="15"/>
                        <a:pt x="126" y="15"/>
                        <a:pt x="130" y="15"/>
                      </a:cubicBezTo>
                      <a:close/>
                      <a:moveTo>
                        <a:pt x="114" y="15"/>
                      </a:moveTo>
                      <a:cubicBezTo>
                        <a:pt x="113" y="15"/>
                        <a:pt x="113" y="14"/>
                        <a:pt x="113" y="14"/>
                      </a:cubicBezTo>
                      <a:cubicBezTo>
                        <a:pt x="111" y="9"/>
                        <a:pt x="108" y="4"/>
                        <a:pt x="101" y="5"/>
                      </a:cubicBezTo>
                      <a:cubicBezTo>
                        <a:pt x="96" y="6"/>
                        <a:pt x="94" y="13"/>
                        <a:pt x="94" y="17"/>
                      </a:cubicBezTo>
                      <a:cubicBezTo>
                        <a:pt x="101" y="16"/>
                        <a:pt x="107" y="15"/>
                        <a:pt x="114" y="15"/>
                      </a:cubicBezTo>
                      <a:close/>
                      <a:moveTo>
                        <a:pt x="89" y="19"/>
                      </a:moveTo>
                      <a:cubicBezTo>
                        <a:pt x="88" y="15"/>
                        <a:pt x="85" y="13"/>
                        <a:pt x="81" y="13"/>
                      </a:cubicBezTo>
                      <a:cubicBezTo>
                        <a:pt x="75" y="13"/>
                        <a:pt x="73" y="19"/>
                        <a:pt x="76" y="23"/>
                      </a:cubicBezTo>
                      <a:cubicBezTo>
                        <a:pt x="76" y="23"/>
                        <a:pt x="76" y="23"/>
                        <a:pt x="76" y="23"/>
                      </a:cubicBezTo>
                      <a:cubicBezTo>
                        <a:pt x="77" y="23"/>
                        <a:pt x="77" y="23"/>
                        <a:pt x="78" y="23"/>
                      </a:cubicBezTo>
                      <a:cubicBezTo>
                        <a:pt x="81" y="21"/>
                        <a:pt x="85" y="20"/>
                        <a:pt x="89" y="19"/>
                      </a:cubicBezTo>
                      <a:close/>
                      <a:moveTo>
                        <a:pt x="73" y="25"/>
                      </a:moveTo>
                      <a:cubicBezTo>
                        <a:pt x="70" y="22"/>
                        <a:pt x="66" y="19"/>
                        <a:pt x="62" y="19"/>
                      </a:cubicBezTo>
                      <a:cubicBezTo>
                        <a:pt x="54" y="20"/>
                        <a:pt x="55" y="28"/>
                        <a:pt x="56" y="33"/>
                      </a:cubicBezTo>
                      <a:cubicBezTo>
                        <a:pt x="56" y="33"/>
                        <a:pt x="56" y="34"/>
                        <a:pt x="56" y="34"/>
                      </a:cubicBezTo>
                      <a:cubicBezTo>
                        <a:pt x="56" y="34"/>
                        <a:pt x="56" y="34"/>
                        <a:pt x="56" y="34"/>
                      </a:cubicBezTo>
                      <a:cubicBezTo>
                        <a:pt x="56" y="34"/>
                        <a:pt x="56" y="34"/>
                        <a:pt x="56" y="34"/>
                      </a:cubicBezTo>
                      <a:cubicBezTo>
                        <a:pt x="61" y="30"/>
                        <a:pt x="67" y="27"/>
                        <a:pt x="73" y="25"/>
                      </a:cubicBezTo>
                      <a:close/>
                      <a:moveTo>
                        <a:pt x="54" y="35"/>
                      </a:moveTo>
                      <a:cubicBezTo>
                        <a:pt x="50" y="33"/>
                        <a:pt x="46" y="31"/>
                        <a:pt x="42" y="33"/>
                      </a:cubicBezTo>
                      <a:cubicBezTo>
                        <a:pt x="37" y="35"/>
                        <a:pt x="36" y="41"/>
                        <a:pt x="39" y="45"/>
                      </a:cubicBezTo>
                      <a:cubicBezTo>
                        <a:pt x="40" y="46"/>
                        <a:pt x="39" y="46"/>
                        <a:pt x="39" y="47"/>
                      </a:cubicBezTo>
                      <a:cubicBezTo>
                        <a:pt x="38" y="47"/>
                        <a:pt x="37" y="47"/>
                        <a:pt x="37" y="47"/>
                      </a:cubicBezTo>
                      <a:cubicBezTo>
                        <a:pt x="33" y="45"/>
                        <a:pt x="28" y="45"/>
                        <a:pt x="25" y="48"/>
                      </a:cubicBezTo>
                      <a:cubicBezTo>
                        <a:pt x="21" y="51"/>
                        <a:pt x="21" y="59"/>
                        <a:pt x="28" y="60"/>
                      </a:cubicBezTo>
                      <a:cubicBezTo>
                        <a:pt x="30" y="56"/>
                        <a:pt x="33" y="53"/>
                        <a:pt x="36" y="50"/>
                      </a:cubicBezTo>
                      <a:cubicBezTo>
                        <a:pt x="37" y="49"/>
                        <a:pt x="38" y="48"/>
                        <a:pt x="39" y="47"/>
                      </a:cubicBezTo>
                      <a:cubicBezTo>
                        <a:pt x="44" y="43"/>
                        <a:pt x="48" y="39"/>
                        <a:pt x="54" y="35"/>
                      </a:cubicBezTo>
                      <a:close/>
                      <a:moveTo>
                        <a:pt x="16" y="80"/>
                      </a:moveTo>
                      <a:cubicBezTo>
                        <a:pt x="18" y="74"/>
                        <a:pt x="21" y="69"/>
                        <a:pt x="25" y="64"/>
                      </a:cubicBezTo>
                      <a:cubicBezTo>
                        <a:pt x="21" y="64"/>
                        <a:pt x="18" y="64"/>
                        <a:pt x="15" y="65"/>
                      </a:cubicBezTo>
                      <a:cubicBezTo>
                        <a:pt x="6" y="68"/>
                        <a:pt x="11" y="76"/>
                        <a:pt x="16" y="80"/>
                      </a:cubicBezTo>
                      <a:close/>
                      <a:moveTo>
                        <a:pt x="13" y="96"/>
                      </a:moveTo>
                      <a:cubicBezTo>
                        <a:pt x="13" y="92"/>
                        <a:pt x="14" y="87"/>
                        <a:pt x="15" y="83"/>
                      </a:cubicBezTo>
                      <a:cubicBezTo>
                        <a:pt x="11" y="83"/>
                        <a:pt x="6" y="84"/>
                        <a:pt x="4" y="88"/>
                      </a:cubicBezTo>
                      <a:cubicBezTo>
                        <a:pt x="2" y="94"/>
                        <a:pt x="8" y="95"/>
                        <a:pt x="13" y="9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97"/>
                <p:cNvSpPr>
                  <a:spLocks/>
                </p:cNvSpPr>
                <p:nvPr/>
              </p:nvSpPr>
              <p:spPr bwMode="auto">
                <a:xfrm>
                  <a:off x="3485" y="1349"/>
                  <a:ext cx="40" cy="30"/>
                </a:xfrm>
                <a:custGeom>
                  <a:avLst/>
                  <a:gdLst>
                    <a:gd name="T0" fmla="*/ 14 w 17"/>
                    <a:gd name="T1" fmla="*/ 3 h 13"/>
                    <a:gd name="T2" fmla="*/ 17 w 17"/>
                    <a:gd name="T3" fmla="*/ 6 h 13"/>
                    <a:gd name="T4" fmla="*/ 8 w 17"/>
                    <a:gd name="T5" fmla="*/ 13 h 13"/>
                    <a:gd name="T6" fmla="*/ 8 w 17"/>
                    <a:gd name="T7" fmla="*/ 13 h 13"/>
                    <a:gd name="T8" fmla="*/ 8 w 17"/>
                    <a:gd name="T9" fmla="*/ 11 h 13"/>
                    <a:gd name="T10" fmla="*/ 3 w 17"/>
                    <a:gd name="T11" fmla="*/ 8 h 13"/>
                    <a:gd name="T12" fmla="*/ 0 w 17"/>
                    <a:gd name="T13" fmla="*/ 6 h 13"/>
                    <a:gd name="T14" fmla="*/ 10 w 17"/>
                    <a:gd name="T15" fmla="*/ 0 h 13"/>
                    <a:gd name="T16" fmla="*/ 14 w 17"/>
                    <a:gd name="T1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3">
                      <a:moveTo>
                        <a:pt x="14" y="3"/>
                      </a:moveTo>
                      <a:cubicBezTo>
                        <a:pt x="15" y="4"/>
                        <a:pt x="16" y="5"/>
                        <a:pt x="17" y="6"/>
                      </a:cubicBezTo>
                      <a:cubicBezTo>
                        <a:pt x="14" y="8"/>
                        <a:pt x="11" y="11"/>
                        <a:pt x="8" y="13"/>
                      </a:cubicBezTo>
                      <a:cubicBezTo>
                        <a:pt x="8" y="13"/>
                        <a:pt x="8" y="13"/>
                        <a:pt x="8" y="13"/>
                      </a:cubicBezTo>
                      <a:cubicBezTo>
                        <a:pt x="8" y="12"/>
                        <a:pt x="8" y="12"/>
                        <a:pt x="8" y="11"/>
                      </a:cubicBezTo>
                      <a:cubicBezTo>
                        <a:pt x="7" y="10"/>
                        <a:pt x="5" y="9"/>
                        <a:pt x="3" y="8"/>
                      </a:cubicBezTo>
                      <a:cubicBezTo>
                        <a:pt x="2" y="7"/>
                        <a:pt x="1" y="7"/>
                        <a:pt x="0" y="6"/>
                      </a:cubicBezTo>
                      <a:cubicBezTo>
                        <a:pt x="3" y="4"/>
                        <a:pt x="7" y="2"/>
                        <a:pt x="10" y="0"/>
                      </a:cubicBezTo>
                      <a:cubicBezTo>
                        <a:pt x="12" y="1"/>
                        <a:pt x="13" y="2"/>
                        <a:pt x="14"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98"/>
                <p:cNvSpPr>
                  <a:spLocks/>
                </p:cNvSpPr>
                <p:nvPr/>
              </p:nvSpPr>
              <p:spPr bwMode="auto">
                <a:xfrm>
                  <a:off x="3695" y="544"/>
                  <a:ext cx="12" cy="10"/>
                </a:xfrm>
                <a:custGeom>
                  <a:avLst/>
                  <a:gdLst>
                    <a:gd name="T0" fmla="*/ 4 w 5"/>
                    <a:gd name="T1" fmla="*/ 1 h 4"/>
                    <a:gd name="T2" fmla="*/ 1 w 5"/>
                    <a:gd name="T3" fmla="*/ 2 h 4"/>
                    <a:gd name="T4" fmla="*/ 0 w 5"/>
                    <a:gd name="T5" fmla="*/ 0 h 4"/>
                    <a:gd name="T6" fmla="*/ 5 w 5"/>
                    <a:gd name="T7" fmla="*/ 0 h 4"/>
                    <a:gd name="T8" fmla="*/ 4 w 5"/>
                    <a:gd name="T9" fmla="*/ 1 h 4"/>
                    <a:gd name="T10" fmla="*/ 4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4" y="1"/>
                      </a:moveTo>
                      <a:cubicBezTo>
                        <a:pt x="5" y="2"/>
                        <a:pt x="2" y="4"/>
                        <a:pt x="1" y="2"/>
                      </a:cubicBezTo>
                      <a:cubicBezTo>
                        <a:pt x="1" y="1"/>
                        <a:pt x="1" y="1"/>
                        <a:pt x="0" y="0"/>
                      </a:cubicBezTo>
                      <a:cubicBezTo>
                        <a:pt x="2" y="0"/>
                        <a:pt x="3" y="0"/>
                        <a:pt x="5" y="0"/>
                      </a:cubicBezTo>
                      <a:cubicBezTo>
                        <a:pt x="5" y="0"/>
                        <a:pt x="5" y="0"/>
                        <a:pt x="4" y="1"/>
                      </a:cubicBezTo>
                      <a:cubicBezTo>
                        <a:pt x="4" y="1"/>
                        <a:pt x="4" y="1"/>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99"/>
                <p:cNvSpPr>
                  <a:spLocks/>
                </p:cNvSpPr>
                <p:nvPr/>
              </p:nvSpPr>
              <p:spPr bwMode="auto">
                <a:xfrm>
                  <a:off x="3120" y="1919"/>
                  <a:ext cx="248" cy="215"/>
                </a:xfrm>
                <a:custGeom>
                  <a:avLst/>
                  <a:gdLst>
                    <a:gd name="T0" fmla="*/ 96 w 105"/>
                    <a:gd name="T1" fmla="*/ 55 h 91"/>
                    <a:gd name="T2" fmla="*/ 105 w 105"/>
                    <a:gd name="T3" fmla="*/ 81 h 91"/>
                    <a:gd name="T4" fmla="*/ 24 w 105"/>
                    <a:gd name="T5" fmla="*/ 71 h 91"/>
                    <a:gd name="T6" fmla="*/ 3 w 105"/>
                    <a:gd name="T7" fmla="*/ 39 h 91"/>
                    <a:gd name="T8" fmla="*/ 0 w 105"/>
                    <a:gd name="T9" fmla="*/ 20 h 91"/>
                    <a:gd name="T10" fmla="*/ 1 w 105"/>
                    <a:gd name="T11" fmla="*/ 11 h 91"/>
                    <a:gd name="T12" fmla="*/ 2 w 105"/>
                    <a:gd name="T13" fmla="*/ 5 h 91"/>
                    <a:gd name="T14" fmla="*/ 20 w 105"/>
                    <a:gd name="T15" fmla="*/ 8 h 91"/>
                    <a:gd name="T16" fmla="*/ 70 w 105"/>
                    <a:gd name="T17" fmla="*/ 0 h 91"/>
                    <a:gd name="T18" fmla="*/ 71 w 105"/>
                    <a:gd name="T19" fmla="*/ 0 h 91"/>
                    <a:gd name="T20" fmla="*/ 70 w 105"/>
                    <a:gd name="T21" fmla="*/ 1 h 91"/>
                    <a:gd name="T22" fmla="*/ 58 w 105"/>
                    <a:gd name="T23" fmla="*/ 6 h 91"/>
                    <a:gd name="T24" fmla="*/ 28 w 105"/>
                    <a:gd name="T25" fmla="*/ 29 h 91"/>
                    <a:gd name="T26" fmla="*/ 35 w 105"/>
                    <a:gd name="T27" fmla="*/ 70 h 91"/>
                    <a:gd name="T28" fmla="*/ 75 w 105"/>
                    <a:gd name="T29" fmla="*/ 66 h 91"/>
                    <a:gd name="T30" fmla="*/ 87 w 105"/>
                    <a:gd name="T31" fmla="*/ 43 h 91"/>
                    <a:gd name="T32" fmla="*/ 94 w 105"/>
                    <a:gd name="T33" fmla="*/ 21 h 91"/>
                    <a:gd name="T34" fmla="*/ 94 w 105"/>
                    <a:gd name="T35" fmla="*/ 42 h 91"/>
                    <a:gd name="T36" fmla="*/ 96 w 105"/>
                    <a:gd name="T37" fmla="*/ 5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91">
                      <a:moveTo>
                        <a:pt x="96" y="55"/>
                      </a:moveTo>
                      <a:cubicBezTo>
                        <a:pt x="98" y="65"/>
                        <a:pt x="101" y="73"/>
                        <a:pt x="105" y="81"/>
                      </a:cubicBezTo>
                      <a:cubicBezTo>
                        <a:pt x="78" y="91"/>
                        <a:pt x="46" y="90"/>
                        <a:pt x="24" y="71"/>
                      </a:cubicBezTo>
                      <a:cubicBezTo>
                        <a:pt x="14" y="63"/>
                        <a:pt x="7" y="51"/>
                        <a:pt x="3" y="39"/>
                      </a:cubicBezTo>
                      <a:cubicBezTo>
                        <a:pt x="1" y="33"/>
                        <a:pt x="0" y="26"/>
                        <a:pt x="0" y="20"/>
                      </a:cubicBezTo>
                      <a:cubicBezTo>
                        <a:pt x="0" y="17"/>
                        <a:pt x="1" y="14"/>
                        <a:pt x="1" y="11"/>
                      </a:cubicBezTo>
                      <a:cubicBezTo>
                        <a:pt x="2" y="8"/>
                        <a:pt x="2" y="7"/>
                        <a:pt x="2" y="5"/>
                      </a:cubicBezTo>
                      <a:cubicBezTo>
                        <a:pt x="8" y="6"/>
                        <a:pt x="14" y="7"/>
                        <a:pt x="20" y="8"/>
                      </a:cubicBezTo>
                      <a:cubicBezTo>
                        <a:pt x="37" y="10"/>
                        <a:pt x="55" y="8"/>
                        <a:pt x="70" y="0"/>
                      </a:cubicBezTo>
                      <a:cubicBezTo>
                        <a:pt x="70" y="0"/>
                        <a:pt x="70" y="0"/>
                        <a:pt x="71" y="0"/>
                      </a:cubicBezTo>
                      <a:cubicBezTo>
                        <a:pt x="70" y="1"/>
                        <a:pt x="70" y="1"/>
                        <a:pt x="70" y="1"/>
                      </a:cubicBezTo>
                      <a:cubicBezTo>
                        <a:pt x="66" y="3"/>
                        <a:pt x="62" y="4"/>
                        <a:pt x="58" y="6"/>
                      </a:cubicBezTo>
                      <a:cubicBezTo>
                        <a:pt x="47" y="11"/>
                        <a:pt x="35" y="18"/>
                        <a:pt x="28" y="29"/>
                      </a:cubicBezTo>
                      <a:cubicBezTo>
                        <a:pt x="20" y="43"/>
                        <a:pt x="21" y="60"/>
                        <a:pt x="35" y="70"/>
                      </a:cubicBezTo>
                      <a:cubicBezTo>
                        <a:pt x="47" y="79"/>
                        <a:pt x="65" y="76"/>
                        <a:pt x="75" y="66"/>
                      </a:cubicBezTo>
                      <a:cubicBezTo>
                        <a:pt x="81" y="59"/>
                        <a:pt x="84" y="51"/>
                        <a:pt x="87" y="43"/>
                      </a:cubicBezTo>
                      <a:cubicBezTo>
                        <a:pt x="89" y="36"/>
                        <a:pt x="91" y="28"/>
                        <a:pt x="94" y="21"/>
                      </a:cubicBezTo>
                      <a:cubicBezTo>
                        <a:pt x="93" y="28"/>
                        <a:pt x="93" y="35"/>
                        <a:pt x="94" y="42"/>
                      </a:cubicBezTo>
                      <a:cubicBezTo>
                        <a:pt x="94" y="46"/>
                        <a:pt x="95" y="51"/>
                        <a:pt x="96" y="5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600"/>
                <p:cNvSpPr>
                  <a:spLocks/>
                </p:cNvSpPr>
                <p:nvPr/>
              </p:nvSpPr>
              <p:spPr bwMode="auto">
                <a:xfrm>
                  <a:off x="3456" y="1365"/>
                  <a:ext cx="48" cy="33"/>
                </a:xfrm>
                <a:custGeom>
                  <a:avLst/>
                  <a:gdLst>
                    <a:gd name="T0" fmla="*/ 20 w 20"/>
                    <a:gd name="T1" fmla="*/ 6 h 14"/>
                    <a:gd name="T2" fmla="*/ 20 w 20"/>
                    <a:gd name="T3" fmla="*/ 6 h 14"/>
                    <a:gd name="T4" fmla="*/ 12 w 20"/>
                    <a:gd name="T5" fmla="*/ 13 h 14"/>
                    <a:gd name="T6" fmla="*/ 10 w 20"/>
                    <a:gd name="T7" fmla="*/ 14 h 14"/>
                    <a:gd name="T8" fmla="*/ 10 w 20"/>
                    <a:gd name="T9" fmla="*/ 14 h 14"/>
                    <a:gd name="T10" fmla="*/ 5 w 20"/>
                    <a:gd name="T11" fmla="*/ 10 h 14"/>
                    <a:gd name="T12" fmla="*/ 0 w 20"/>
                    <a:gd name="T13" fmla="*/ 7 h 14"/>
                    <a:gd name="T14" fmla="*/ 10 w 20"/>
                    <a:gd name="T15" fmla="*/ 0 h 14"/>
                    <a:gd name="T16" fmla="*/ 14 w 20"/>
                    <a:gd name="T17" fmla="*/ 2 h 14"/>
                    <a:gd name="T18" fmla="*/ 18 w 20"/>
                    <a:gd name="T19" fmla="*/ 6 h 14"/>
                    <a:gd name="T20" fmla="*/ 20 w 20"/>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4">
                      <a:moveTo>
                        <a:pt x="20" y="6"/>
                      </a:moveTo>
                      <a:cubicBezTo>
                        <a:pt x="20" y="6"/>
                        <a:pt x="20" y="6"/>
                        <a:pt x="20" y="6"/>
                      </a:cubicBezTo>
                      <a:cubicBezTo>
                        <a:pt x="17" y="8"/>
                        <a:pt x="14" y="10"/>
                        <a:pt x="12" y="13"/>
                      </a:cubicBezTo>
                      <a:cubicBezTo>
                        <a:pt x="11" y="13"/>
                        <a:pt x="11" y="14"/>
                        <a:pt x="10" y="14"/>
                      </a:cubicBezTo>
                      <a:cubicBezTo>
                        <a:pt x="10" y="14"/>
                        <a:pt x="10" y="14"/>
                        <a:pt x="10" y="14"/>
                      </a:cubicBezTo>
                      <a:cubicBezTo>
                        <a:pt x="9" y="12"/>
                        <a:pt x="7" y="11"/>
                        <a:pt x="5" y="10"/>
                      </a:cubicBezTo>
                      <a:cubicBezTo>
                        <a:pt x="3" y="9"/>
                        <a:pt x="2" y="8"/>
                        <a:pt x="0" y="7"/>
                      </a:cubicBezTo>
                      <a:cubicBezTo>
                        <a:pt x="3" y="5"/>
                        <a:pt x="7" y="2"/>
                        <a:pt x="10" y="0"/>
                      </a:cubicBezTo>
                      <a:cubicBezTo>
                        <a:pt x="11" y="1"/>
                        <a:pt x="13" y="2"/>
                        <a:pt x="14" y="2"/>
                      </a:cubicBezTo>
                      <a:cubicBezTo>
                        <a:pt x="15" y="3"/>
                        <a:pt x="17" y="5"/>
                        <a:pt x="18" y="6"/>
                      </a:cubicBezTo>
                      <a:cubicBezTo>
                        <a:pt x="19" y="6"/>
                        <a:pt x="19" y="6"/>
                        <a:pt x="20"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601"/>
                <p:cNvSpPr>
                  <a:spLocks/>
                </p:cNvSpPr>
                <p:nvPr/>
              </p:nvSpPr>
              <p:spPr bwMode="auto">
                <a:xfrm>
                  <a:off x="3167" y="1857"/>
                  <a:ext cx="213" cy="249"/>
                </a:xfrm>
                <a:custGeom>
                  <a:avLst/>
                  <a:gdLst>
                    <a:gd name="T0" fmla="*/ 78 w 90"/>
                    <a:gd name="T1" fmla="*/ 67 h 105"/>
                    <a:gd name="T2" fmla="*/ 74 w 90"/>
                    <a:gd name="T3" fmla="*/ 68 h 105"/>
                    <a:gd name="T4" fmla="*/ 74 w 90"/>
                    <a:gd name="T5" fmla="*/ 47 h 105"/>
                    <a:gd name="T6" fmla="*/ 67 w 90"/>
                    <a:gd name="T7" fmla="*/ 69 h 105"/>
                    <a:gd name="T8" fmla="*/ 55 w 90"/>
                    <a:gd name="T9" fmla="*/ 92 h 105"/>
                    <a:gd name="T10" fmla="*/ 15 w 90"/>
                    <a:gd name="T11" fmla="*/ 96 h 105"/>
                    <a:gd name="T12" fmla="*/ 8 w 90"/>
                    <a:gd name="T13" fmla="*/ 55 h 105"/>
                    <a:gd name="T14" fmla="*/ 38 w 90"/>
                    <a:gd name="T15" fmla="*/ 32 h 105"/>
                    <a:gd name="T16" fmla="*/ 40 w 90"/>
                    <a:gd name="T17" fmla="*/ 35 h 105"/>
                    <a:gd name="T18" fmla="*/ 16 w 90"/>
                    <a:gd name="T19" fmla="*/ 52 h 105"/>
                    <a:gd name="T20" fmla="*/ 18 w 90"/>
                    <a:gd name="T21" fmla="*/ 93 h 105"/>
                    <a:gd name="T22" fmla="*/ 57 w 90"/>
                    <a:gd name="T23" fmla="*/ 81 h 105"/>
                    <a:gd name="T24" fmla="*/ 65 w 90"/>
                    <a:gd name="T25" fmla="*/ 60 h 105"/>
                    <a:gd name="T26" fmla="*/ 68 w 90"/>
                    <a:gd name="T27" fmla="*/ 51 h 105"/>
                    <a:gd name="T28" fmla="*/ 62 w 90"/>
                    <a:gd name="T29" fmla="*/ 61 h 105"/>
                    <a:gd name="T30" fmla="*/ 26 w 90"/>
                    <a:gd name="T31" fmla="*/ 88 h 105"/>
                    <a:gd name="T32" fmla="*/ 26 w 90"/>
                    <a:gd name="T33" fmla="*/ 54 h 105"/>
                    <a:gd name="T34" fmla="*/ 30 w 90"/>
                    <a:gd name="T35" fmla="*/ 56 h 105"/>
                    <a:gd name="T36" fmla="*/ 25 w 90"/>
                    <a:gd name="T37" fmla="*/ 64 h 105"/>
                    <a:gd name="T38" fmla="*/ 22 w 90"/>
                    <a:gd name="T39" fmla="*/ 76 h 105"/>
                    <a:gd name="T40" fmla="*/ 31 w 90"/>
                    <a:gd name="T41" fmla="*/ 84 h 105"/>
                    <a:gd name="T42" fmla="*/ 50 w 90"/>
                    <a:gd name="T43" fmla="*/ 70 h 105"/>
                    <a:gd name="T44" fmla="*/ 64 w 90"/>
                    <a:gd name="T45" fmla="*/ 49 h 105"/>
                    <a:gd name="T46" fmla="*/ 81 w 90"/>
                    <a:gd name="T47" fmla="*/ 5 h 105"/>
                    <a:gd name="T48" fmla="*/ 84 w 90"/>
                    <a:gd name="T49" fmla="*/ 3 h 105"/>
                    <a:gd name="T50" fmla="*/ 85 w 90"/>
                    <a:gd name="T51" fmla="*/ 4 h 105"/>
                    <a:gd name="T52" fmla="*/ 86 w 90"/>
                    <a:gd name="T53" fmla="*/ 0 h 105"/>
                    <a:gd name="T54" fmla="*/ 90 w 90"/>
                    <a:gd name="T55" fmla="*/ 2 h 105"/>
                    <a:gd name="T56" fmla="*/ 78 w 90"/>
                    <a:gd name="T57" fmla="*/ 6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0" h="105">
                      <a:moveTo>
                        <a:pt x="78" y="67"/>
                      </a:moveTo>
                      <a:cubicBezTo>
                        <a:pt x="74" y="68"/>
                        <a:pt x="74" y="68"/>
                        <a:pt x="74" y="68"/>
                      </a:cubicBezTo>
                      <a:cubicBezTo>
                        <a:pt x="73" y="61"/>
                        <a:pt x="73" y="54"/>
                        <a:pt x="74" y="47"/>
                      </a:cubicBezTo>
                      <a:cubicBezTo>
                        <a:pt x="71" y="54"/>
                        <a:pt x="69" y="62"/>
                        <a:pt x="67" y="69"/>
                      </a:cubicBezTo>
                      <a:cubicBezTo>
                        <a:pt x="64" y="77"/>
                        <a:pt x="61" y="85"/>
                        <a:pt x="55" y="92"/>
                      </a:cubicBezTo>
                      <a:cubicBezTo>
                        <a:pt x="45" y="102"/>
                        <a:pt x="27" y="105"/>
                        <a:pt x="15" y="96"/>
                      </a:cubicBezTo>
                      <a:cubicBezTo>
                        <a:pt x="1" y="86"/>
                        <a:pt x="0" y="69"/>
                        <a:pt x="8" y="55"/>
                      </a:cubicBezTo>
                      <a:cubicBezTo>
                        <a:pt x="15" y="44"/>
                        <a:pt x="27" y="37"/>
                        <a:pt x="38" y="32"/>
                      </a:cubicBezTo>
                      <a:cubicBezTo>
                        <a:pt x="40" y="35"/>
                        <a:pt x="40" y="35"/>
                        <a:pt x="40" y="35"/>
                      </a:cubicBezTo>
                      <a:cubicBezTo>
                        <a:pt x="31" y="40"/>
                        <a:pt x="23" y="44"/>
                        <a:pt x="16" y="52"/>
                      </a:cubicBezTo>
                      <a:cubicBezTo>
                        <a:pt x="5" y="64"/>
                        <a:pt x="3" y="83"/>
                        <a:pt x="18" y="93"/>
                      </a:cubicBezTo>
                      <a:cubicBezTo>
                        <a:pt x="32" y="102"/>
                        <a:pt x="50" y="95"/>
                        <a:pt x="57" y="81"/>
                      </a:cubicBezTo>
                      <a:cubicBezTo>
                        <a:pt x="61" y="75"/>
                        <a:pt x="63" y="67"/>
                        <a:pt x="65" y="60"/>
                      </a:cubicBezTo>
                      <a:cubicBezTo>
                        <a:pt x="66" y="57"/>
                        <a:pt x="67" y="54"/>
                        <a:pt x="68" y="51"/>
                      </a:cubicBezTo>
                      <a:cubicBezTo>
                        <a:pt x="66" y="55"/>
                        <a:pt x="64" y="58"/>
                        <a:pt x="62" y="61"/>
                      </a:cubicBezTo>
                      <a:cubicBezTo>
                        <a:pt x="55" y="72"/>
                        <a:pt x="41" y="93"/>
                        <a:pt x="26" y="88"/>
                      </a:cubicBezTo>
                      <a:cubicBezTo>
                        <a:pt x="10" y="82"/>
                        <a:pt x="19" y="64"/>
                        <a:pt x="26" y="54"/>
                      </a:cubicBezTo>
                      <a:cubicBezTo>
                        <a:pt x="30" y="56"/>
                        <a:pt x="30" y="56"/>
                        <a:pt x="30" y="56"/>
                      </a:cubicBezTo>
                      <a:cubicBezTo>
                        <a:pt x="28" y="58"/>
                        <a:pt x="27" y="61"/>
                        <a:pt x="25" y="64"/>
                      </a:cubicBezTo>
                      <a:cubicBezTo>
                        <a:pt x="23" y="67"/>
                        <a:pt x="21" y="72"/>
                        <a:pt x="22" y="76"/>
                      </a:cubicBezTo>
                      <a:cubicBezTo>
                        <a:pt x="22" y="81"/>
                        <a:pt x="26" y="84"/>
                        <a:pt x="31" y="84"/>
                      </a:cubicBezTo>
                      <a:cubicBezTo>
                        <a:pt x="39" y="83"/>
                        <a:pt x="46" y="76"/>
                        <a:pt x="50" y="70"/>
                      </a:cubicBezTo>
                      <a:cubicBezTo>
                        <a:pt x="56" y="63"/>
                        <a:pt x="60" y="56"/>
                        <a:pt x="64" y="49"/>
                      </a:cubicBezTo>
                      <a:cubicBezTo>
                        <a:pt x="72" y="35"/>
                        <a:pt x="77" y="20"/>
                        <a:pt x="81" y="5"/>
                      </a:cubicBezTo>
                      <a:cubicBezTo>
                        <a:pt x="84" y="3"/>
                        <a:pt x="84" y="3"/>
                        <a:pt x="84" y="3"/>
                      </a:cubicBezTo>
                      <a:cubicBezTo>
                        <a:pt x="84" y="3"/>
                        <a:pt x="85" y="3"/>
                        <a:pt x="85" y="4"/>
                      </a:cubicBezTo>
                      <a:cubicBezTo>
                        <a:pt x="85" y="3"/>
                        <a:pt x="86" y="2"/>
                        <a:pt x="86" y="0"/>
                      </a:cubicBezTo>
                      <a:cubicBezTo>
                        <a:pt x="90" y="2"/>
                        <a:pt x="90" y="2"/>
                        <a:pt x="90" y="2"/>
                      </a:cubicBezTo>
                      <a:cubicBezTo>
                        <a:pt x="81" y="23"/>
                        <a:pt x="76" y="45"/>
                        <a:pt x="78" y="6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602"/>
                <p:cNvSpPr>
                  <a:spLocks/>
                </p:cNvSpPr>
                <p:nvPr/>
              </p:nvSpPr>
              <p:spPr bwMode="auto">
                <a:xfrm>
                  <a:off x="3397" y="1611"/>
                  <a:ext cx="45" cy="38"/>
                </a:xfrm>
                <a:custGeom>
                  <a:avLst/>
                  <a:gdLst>
                    <a:gd name="T0" fmla="*/ 19 w 19"/>
                    <a:gd name="T1" fmla="*/ 6 h 16"/>
                    <a:gd name="T2" fmla="*/ 18 w 19"/>
                    <a:gd name="T3" fmla="*/ 7 h 16"/>
                    <a:gd name="T4" fmla="*/ 17 w 19"/>
                    <a:gd name="T5" fmla="*/ 7 h 16"/>
                    <a:gd name="T6" fmla="*/ 13 w 19"/>
                    <a:gd name="T7" fmla="*/ 11 h 16"/>
                    <a:gd name="T8" fmla="*/ 11 w 19"/>
                    <a:gd name="T9" fmla="*/ 16 h 16"/>
                    <a:gd name="T10" fmla="*/ 11 w 19"/>
                    <a:gd name="T11" fmla="*/ 16 h 16"/>
                    <a:gd name="T12" fmla="*/ 0 w 19"/>
                    <a:gd name="T13" fmla="*/ 10 h 16"/>
                    <a:gd name="T14" fmla="*/ 5 w 19"/>
                    <a:gd name="T15" fmla="*/ 5 h 16"/>
                    <a:gd name="T16" fmla="*/ 10 w 19"/>
                    <a:gd name="T17" fmla="*/ 0 h 16"/>
                    <a:gd name="T18" fmla="*/ 19 w 19"/>
                    <a:gd name="T1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6">
                      <a:moveTo>
                        <a:pt x="19" y="6"/>
                      </a:moveTo>
                      <a:cubicBezTo>
                        <a:pt x="18" y="7"/>
                        <a:pt x="18" y="7"/>
                        <a:pt x="18" y="7"/>
                      </a:cubicBezTo>
                      <a:cubicBezTo>
                        <a:pt x="18" y="7"/>
                        <a:pt x="17" y="7"/>
                        <a:pt x="17" y="7"/>
                      </a:cubicBezTo>
                      <a:cubicBezTo>
                        <a:pt x="15" y="8"/>
                        <a:pt x="14" y="9"/>
                        <a:pt x="13" y="11"/>
                      </a:cubicBezTo>
                      <a:cubicBezTo>
                        <a:pt x="13" y="12"/>
                        <a:pt x="11" y="14"/>
                        <a:pt x="11" y="16"/>
                      </a:cubicBezTo>
                      <a:cubicBezTo>
                        <a:pt x="11" y="16"/>
                        <a:pt x="11" y="16"/>
                        <a:pt x="11" y="16"/>
                      </a:cubicBezTo>
                      <a:cubicBezTo>
                        <a:pt x="7" y="15"/>
                        <a:pt x="4" y="13"/>
                        <a:pt x="0" y="10"/>
                      </a:cubicBezTo>
                      <a:cubicBezTo>
                        <a:pt x="2" y="8"/>
                        <a:pt x="4" y="7"/>
                        <a:pt x="5" y="5"/>
                      </a:cubicBezTo>
                      <a:cubicBezTo>
                        <a:pt x="7" y="3"/>
                        <a:pt x="8" y="2"/>
                        <a:pt x="10" y="0"/>
                      </a:cubicBezTo>
                      <a:cubicBezTo>
                        <a:pt x="12" y="2"/>
                        <a:pt x="15" y="4"/>
                        <a:pt x="19"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603"/>
                <p:cNvSpPr>
                  <a:spLocks/>
                </p:cNvSpPr>
                <p:nvPr/>
              </p:nvSpPr>
              <p:spPr bwMode="auto">
                <a:xfrm>
                  <a:off x="2883" y="1739"/>
                  <a:ext cx="509" cy="262"/>
                </a:xfrm>
                <a:custGeom>
                  <a:avLst/>
                  <a:gdLst>
                    <a:gd name="T0" fmla="*/ 214 w 215"/>
                    <a:gd name="T1" fmla="*/ 41 h 111"/>
                    <a:gd name="T2" fmla="*/ 214 w 215"/>
                    <a:gd name="T3" fmla="*/ 43 h 111"/>
                    <a:gd name="T4" fmla="*/ 213 w 215"/>
                    <a:gd name="T5" fmla="*/ 44 h 111"/>
                    <a:gd name="T6" fmla="*/ 210 w 215"/>
                    <a:gd name="T7" fmla="*/ 52 h 111"/>
                    <a:gd name="T8" fmla="*/ 206 w 215"/>
                    <a:gd name="T9" fmla="*/ 50 h 111"/>
                    <a:gd name="T10" fmla="*/ 204 w 215"/>
                    <a:gd name="T11" fmla="*/ 53 h 111"/>
                    <a:gd name="T12" fmla="*/ 201 w 215"/>
                    <a:gd name="T13" fmla="*/ 55 h 111"/>
                    <a:gd name="T14" fmla="*/ 191 w 215"/>
                    <a:gd name="T15" fmla="*/ 63 h 111"/>
                    <a:gd name="T16" fmla="*/ 160 w 215"/>
                    <a:gd name="T17" fmla="*/ 94 h 111"/>
                    <a:gd name="T18" fmla="*/ 150 w 215"/>
                    <a:gd name="T19" fmla="*/ 106 h 111"/>
                    <a:gd name="T20" fmla="*/ 146 w 215"/>
                    <a:gd name="T21" fmla="*/ 104 h 111"/>
                    <a:gd name="T22" fmla="*/ 148 w 215"/>
                    <a:gd name="T23" fmla="*/ 101 h 111"/>
                    <a:gd name="T24" fmla="*/ 164 w 215"/>
                    <a:gd name="T25" fmla="*/ 83 h 111"/>
                    <a:gd name="T26" fmla="*/ 160 w 215"/>
                    <a:gd name="T27" fmla="*/ 85 h 111"/>
                    <a:gd name="T28" fmla="*/ 158 w 215"/>
                    <a:gd name="T29" fmla="*/ 82 h 111"/>
                    <a:gd name="T30" fmla="*/ 170 w 215"/>
                    <a:gd name="T31" fmla="*/ 77 h 111"/>
                    <a:gd name="T32" fmla="*/ 171 w 215"/>
                    <a:gd name="T33" fmla="*/ 76 h 111"/>
                    <a:gd name="T34" fmla="*/ 170 w 215"/>
                    <a:gd name="T35" fmla="*/ 76 h 111"/>
                    <a:gd name="T36" fmla="*/ 120 w 215"/>
                    <a:gd name="T37" fmla="*/ 84 h 111"/>
                    <a:gd name="T38" fmla="*/ 102 w 215"/>
                    <a:gd name="T39" fmla="*/ 81 h 111"/>
                    <a:gd name="T40" fmla="*/ 100 w 215"/>
                    <a:gd name="T41" fmla="*/ 80 h 111"/>
                    <a:gd name="T42" fmla="*/ 81 w 215"/>
                    <a:gd name="T43" fmla="*/ 73 h 111"/>
                    <a:gd name="T44" fmla="*/ 81 w 215"/>
                    <a:gd name="T45" fmla="*/ 73 h 111"/>
                    <a:gd name="T46" fmla="*/ 81 w 215"/>
                    <a:gd name="T47" fmla="*/ 73 h 111"/>
                    <a:gd name="T48" fmla="*/ 81 w 215"/>
                    <a:gd name="T49" fmla="*/ 73 h 111"/>
                    <a:gd name="T50" fmla="*/ 80 w 215"/>
                    <a:gd name="T51" fmla="*/ 73 h 111"/>
                    <a:gd name="T52" fmla="*/ 80 w 215"/>
                    <a:gd name="T53" fmla="*/ 76 h 111"/>
                    <a:gd name="T54" fmla="*/ 78 w 215"/>
                    <a:gd name="T55" fmla="*/ 75 h 111"/>
                    <a:gd name="T56" fmla="*/ 77 w 215"/>
                    <a:gd name="T57" fmla="*/ 75 h 111"/>
                    <a:gd name="T58" fmla="*/ 65 w 215"/>
                    <a:gd name="T59" fmla="*/ 78 h 111"/>
                    <a:gd name="T60" fmla="*/ 72 w 215"/>
                    <a:gd name="T61" fmla="*/ 89 h 111"/>
                    <a:gd name="T62" fmla="*/ 74 w 215"/>
                    <a:gd name="T63" fmla="*/ 90 h 111"/>
                    <a:gd name="T64" fmla="*/ 74 w 215"/>
                    <a:gd name="T65" fmla="*/ 92 h 111"/>
                    <a:gd name="T66" fmla="*/ 73 w 215"/>
                    <a:gd name="T67" fmla="*/ 93 h 111"/>
                    <a:gd name="T68" fmla="*/ 65 w 215"/>
                    <a:gd name="T69" fmla="*/ 102 h 111"/>
                    <a:gd name="T70" fmla="*/ 72 w 215"/>
                    <a:gd name="T71" fmla="*/ 110 h 111"/>
                    <a:gd name="T72" fmla="*/ 70 w 215"/>
                    <a:gd name="T73" fmla="*/ 111 h 111"/>
                    <a:gd name="T74" fmla="*/ 61 w 215"/>
                    <a:gd name="T75" fmla="*/ 104 h 111"/>
                    <a:gd name="T76" fmla="*/ 68 w 215"/>
                    <a:gd name="T77" fmla="*/ 92 h 111"/>
                    <a:gd name="T78" fmla="*/ 61 w 215"/>
                    <a:gd name="T79" fmla="*/ 79 h 111"/>
                    <a:gd name="T80" fmla="*/ 77 w 215"/>
                    <a:gd name="T81" fmla="*/ 71 h 111"/>
                    <a:gd name="T82" fmla="*/ 65 w 215"/>
                    <a:gd name="T83" fmla="*/ 66 h 111"/>
                    <a:gd name="T84" fmla="*/ 48 w 215"/>
                    <a:gd name="T85" fmla="*/ 57 h 111"/>
                    <a:gd name="T86" fmla="*/ 44 w 215"/>
                    <a:gd name="T87" fmla="*/ 55 h 111"/>
                    <a:gd name="T88" fmla="*/ 44 w 215"/>
                    <a:gd name="T89" fmla="*/ 55 h 111"/>
                    <a:gd name="T90" fmla="*/ 36 w 215"/>
                    <a:gd name="T91" fmla="*/ 51 h 111"/>
                    <a:gd name="T92" fmla="*/ 3 w 215"/>
                    <a:gd name="T93" fmla="*/ 38 h 111"/>
                    <a:gd name="T94" fmla="*/ 1 w 215"/>
                    <a:gd name="T95" fmla="*/ 35 h 111"/>
                    <a:gd name="T96" fmla="*/ 10 w 215"/>
                    <a:gd name="T97" fmla="*/ 0 h 111"/>
                    <a:gd name="T98" fmla="*/ 14 w 215"/>
                    <a:gd name="T99" fmla="*/ 0 h 111"/>
                    <a:gd name="T100" fmla="*/ 7 w 215"/>
                    <a:gd name="T101" fmla="*/ 34 h 111"/>
                    <a:gd name="T102" fmla="*/ 30 w 215"/>
                    <a:gd name="T103" fmla="*/ 42 h 111"/>
                    <a:gd name="T104" fmla="*/ 55 w 215"/>
                    <a:gd name="T105" fmla="*/ 56 h 111"/>
                    <a:gd name="T106" fmla="*/ 111 w 215"/>
                    <a:gd name="T107" fmla="*/ 78 h 111"/>
                    <a:gd name="T108" fmla="*/ 168 w 215"/>
                    <a:gd name="T109" fmla="*/ 72 h 111"/>
                    <a:gd name="T110" fmla="*/ 210 w 215"/>
                    <a:gd name="T111" fmla="*/ 40 h 111"/>
                    <a:gd name="T112" fmla="*/ 211 w 215"/>
                    <a:gd name="T113" fmla="*/ 40 h 111"/>
                    <a:gd name="T114" fmla="*/ 214 w 215"/>
                    <a:gd name="T115" fmla="*/ 4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11">
                      <a:moveTo>
                        <a:pt x="214" y="41"/>
                      </a:moveTo>
                      <a:cubicBezTo>
                        <a:pt x="215" y="42"/>
                        <a:pt x="215" y="42"/>
                        <a:pt x="214" y="43"/>
                      </a:cubicBezTo>
                      <a:cubicBezTo>
                        <a:pt x="214" y="44"/>
                        <a:pt x="213" y="44"/>
                        <a:pt x="213" y="44"/>
                      </a:cubicBezTo>
                      <a:cubicBezTo>
                        <a:pt x="212" y="47"/>
                        <a:pt x="211" y="49"/>
                        <a:pt x="210" y="52"/>
                      </a:cubicBezTo>
                      <a:cubicBezTo>
                        <a:pt x="206" y="50"/>
                        <a:pt x="206" y="50"/>
                        <a:pt x="206" y="50"/>
                      </a:cubicBezTo>
                      <a:cubicBezTo>
                        <a:pt x="206" y="51"/>
                        <a:pt x="205" y="52"/>
                        <a:pt x="204" y="53"/>
                      </a:cubicBezTo>
                      <a:cubicBezTo>
                        <a:pt x="201" y="55"/>
                        <a:pt x="201" y="55"/>
                        <a:pt x="201" y="55"/>
                      </a:cubicBezTo>
                      <a:cubicBezTo>
                        <a:pt x="198" y="58"/>
                        <a:pt x="195" y="61"/>
                        <a:pt x="191" y="63"/>
                      </a:cubicBezTo>
                      <a:cubicBezTo>
                        <a:pt x="181" y="74"/>
                        <a:pt x="170" y="83"/>
                        <a:pt x="160" y="94"/>
                      </a:cubicBezTo>
                      <a:cubicBezTo>
                        <a:pt x="156" y="98"/>
                        <a:pt x="153" y="102"/>
                        <a:pt x="150" y="106"/>
                      </a:cubicBezTo>
                      <a:cubicBezTo>
                        <a:pt x="146" y="104"/>
                        <a:pt x="146" y="104"/>
                        <a:pt x="146" y="104"/>
                      </a:cubicBezTo>
                      <a:cubicBezTo>
                        <a:pt x="147" y="102"/>
                        <a:pt x="148" y="101"/>
                        <a:pt x="148" y="101"/>
                      </a:cubicBezTo>
                      <a:cubicBezTo>
                        <a:pt x="153" y="95"/>
                        <a:pt x="158" y="89"/>
                        <a:pt x="164" y="83"/>
                      </a:cubicBezTo>
                      <a:cubicBezTo>
                        <a:pt x="162" y="84"/>
                        <a:pt x="161" y="84"/>
                        <a:pt x="160" y="85"/>
                      </a:cubicBezTo>
                      <a:cubicBezTo>
                        <a:pt x="158" y="82"/>
                        <a:pt x="158" y="82"/>
                        <a:pt x="158" y="82"/>
                      </a:cubicBezTo>
                      <a:cubicBezTo>
                        <a:pt x="162" y="80"/>
                        <a:pt x="166" y="79"/>
                        <a:pt x="170" y="77"/>
                      </a:cubicBezTo>
                      <a:cubicBezTo>
                        <a:pt x="170" y="77"/>
                        <a:pt x="170" y="77"/>
                        <a:pt x="171" y="76"/>
                      </a:cubicBezTo>
                      <a:cubicBezTo>
                        <a:pt x="170" y="76"/>
                        <a:pt x="170" y="76"/>
                        <a:pt x="170" y="76"/>
                      </a:cubicBezTo>
                      <a:cubicBezTo>
                        <a:pt x="155" y="84"/>
                        <a:pt x="137" y="86"/>
                        <a:pt x="120" y="84"/>
                      </a:cubicBezTo>
                      <a:cubicBezTo>
                        <a:pt x="114" y="83"/>
                        <a:pt x="108" y="82"/>
                        <a:pt x="102" y="81"/>
                      </a:cubicBezTo>
                      <a:cubicBezTo>
                        <a:pt x="100" y="80"/>
                        <a:pt x="100" y="80"/>
                        <a:pt x="100" y="80"/>
                      </a:cubicBezTo>
                      <a:cubicBezTo>
                        <a:pt x="93" y="78"/>
                        <a:pt x="87" y="76"/>
                        <a:pt x="81" y="73"/>
                      </a:cubicBezTo>
                      <a:cubicBezTo>
                        <a:pt x="81" y="73"/>
                        <a:pt x="81" y="73"/>
                        <a:pt x="81" y="73"/>
                      </a:cubicBezTo>
                      <a:cubicBezTo>
                        <a:pt x="81" y="73"/>
                        <a:pt x="81" y="73"/>
                        <a:pt x="81" y="73"/>
                      </a:cubicBezTo>
                      <a:cubicBezTo>
                        <a:pt x="81" y="73"/>
                        <a:pt x="81" y="73"/>
                        <a:pt x="81" y="73"/>
                      </a:cubicBezTo>
                      <a:cubicBezTo>
                        <a:pt x="81" y="73"/>
                        <a:pt x="80" y="73"/>
                        <a:pt x="80" y="73"/>
                      </a:cubicBezTo>
                      <a:cubicBezTo>
                        <a:pt x="80" y="74"/>
                        <a:pt x="80" y="75"/>
                        <a:pt x="80" y="76"/>
                      </a:cubicBezTo>
                      <a:cubicBezTo>
                        <a:pt x="78" y="75"/>
                        <a:pt x="78" y="75"/>
                        <a:pt x="78" y="75"/>
                      </a:cubicBezTo>
                      <a:cubicBezTo>
                        <a:pt x="77" y="75"/>
                        <a:pt x="77" y="75"/>
                        <a:pt x="77" y="75"/>
                      </a:cubicBezTo>
                      <a:cubicBezTo>
                        <a:pt x="73" y="73"/>
                        <a:pt x="67" y="74"/>
                        <a:pt x="65" y="78"/>
                      </a:cubicBezTo>
                      <a:cubicBezTo>
                        <a:pt x="63" y="84"/>
                        <a:pt x="67" y="89"/>
                        <a:pt x="72" y="89"/>
                      </a:cubicBezTo>
                      <a:cubicBezTo>
                        <a:pt x="73" y="89"/>
                        <a:pt x="74" y="90"/>
                        <a:pt x="74" y="90"/>
                      </a:cubicBezTo>
                      <a:cubicBezTo>
                        <a:pt x="74" y="92"/>
                        <a:pt x="74" y="92"/>
                        <a:pt x="74" y="92"/>
                      </a:cubicBezTo>
                      <a:cubicBezTo>
                        <a:pt x="74" y="93"/>
                        <a:pt x="74" y="93"/>
                        <a:pt x="73" y="93"/>
                      </a:cubicBezTo>
                      <a:cubicBezTo>
                        <a:pt x="70" y="95"/>
                        <a:pt x="66" y="97"/>
                        <a:pt x="65" y="102"/>
                      </a:cubicBezTo>
                      <a:cubicBezTo>
                        <a:pt x="64" y="107"/>
                        <a:pt x="68" y="108"/>
                        <a:pt x="72" y="110"/>
                      </a:cubicBezTo>
                      <a:cubicBezTo>
                        <a:pt x="70" y="111"/>
                        <a:pt x="70" y="111"/>
                        <a:pt x="70" y="111"/>
                      </a:cubicBezTo>
                      <a:cubicBezTo>
                        <a:pt x="66" y="111"/>
                        <a:pt x="62" y="109"/>
                        <a:pt x="61" y="104"/>
                      </a:cubicBezTo>
                      <a:cubicBezTo>
                        <a:pt x="61" y="99"/>
                        <a:pt x="64" y="95"/>
                        <a:pt x="68" y="92"/>
                      </a:cubicBezTo>
                      <a:cubicBezTo>
                        <a:pt x="63" y="90"/>
                        <a:pt x="59" y="84"/>
                        <a:pt x="61" y="79"/>
                      </a:cubicBezTo>
                      <a:cubicBezTo>
                        <a:pt x="63" y="72"/>
                        <a:pt x="71" y="69"/>
                        <a:pt x="77" y="71"/>
                      </a:cubicBezTo>
                      <a:cubicBezTo>
                        <a:pt x="73" y="70"/>
                        <a:pt x="69" y="68"/>
                        <a:pt x="65" y="66"/>
                      </a:cubicBezTo>
                      <a:cubicBezTo>
                        <a:pt x="59" y="63"/>
                        <a:pt x="54" y="60"/>
                        <a:pt x="48" y="57"/>
                      </a:cubicBezTo>
                      <a:cubicBezTo>
                        <a:pt x="44" y="55"/>
                        <a:pt x="44" y="55"/>
                        <a:pt x="44" y="55"/>
                      </a:cubicBezTo>
                      <a:cubicBezTo>
                        <a:pt x="44" y="55"/>
                        <a:pt x="44" y="55"/>
                        <a:pt x="44" y="55"/>
                      </a:cubicBezTo>
                      <a:cubicBezTo>
                        <a:pt x="42" y="53"/>
                        <a:pt x="39" y="52"/>
                        <a:pt x="36" y="51"/>
                      </a:cubicBezTo>
                      <a:cubicBezTo>
                        <a:pt x="26" y="45"/>
                        <a:pt x="15" y="38"/>
                        <a:pt x="3" y="38"/>
                      </a:cubicBezTo>
                      <a:cubicBezTo>
                        <a:pt x="2" y="38"/>
                        <a:pt x="0" y="36"/>
                        <a:pt x="1" y="35"/>
                      </a:cubicBezTo>
                      <a:cubicBezTo>
                        <a:pt x="8" y="25"/>
                        <a:pt x="10" y="12"/>
                        <a:pt x="10" y="0"/>
                      </a:cubicBezTo>
                      <a:cubicBezTo>
                        <a:pt x="14" y="0"/>
                        <a:pt x="14" y="0"/>
                        <a:pt x="14" y="0"/>
                      </a:cubicBezTo>
                      <a:cubicBezTo>
                        <a:pt x="14" y="12"/>
                        <a:pt x="13" y="24"/>
                        <a:pt x="7" y="34"/>
                      </a:cubicBezTo>
                      <a:cubicBezTo>
                        <a:pt x="15" y="35"/>
                        <a:pt x="22" y="38"/>
                        <a:pt x="30" y="42"/>
                      </a:cubicBezTo>
                      <a:cubicBezTo>
                        <a:pt x="38" y="46"/>
                        <a:pt x="47" y="51"/>
                        <a:pt x="55" y="56"/>
                      </a:cubicBezTo>
                      <a:cubicBezTo>
                        <a:pt x="73" y="65"/>
                        <a:pt x="91" y="74"/>
                        <a:pt x="111" y="78"/>
                      </a:cubicBezTo>
                      <a:cubicBezTo>
                        <a:pt x="130" y="82"/>
                        <a:pt x="150" y="81"/>
                        <a:pt x="168" y="72"/>
                      </a:cubicBezTo>
                      <a:cubicBezTo>
                        <a:pt x="184" y="65"/>
                        <a:pt x="198" y="53"/>
                        <a:pt x="210" y="40"/>
                      </a:cubicBezTo>
                      <a:cubicBezTo>
                        <a:pt x="211" y="40"/>
                        <a:pt x="211" y="40"/>
                        <a:pt x="211" y="40"/>
                      </a:cubicBezTo>
                      <a:lnTo>
                        <a:pt x="214" y="41"/>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604"/>
                <p:cNvSpPr>
                  <a:spLocks/>
                </p:cNvSpPr>
                <p:nvPr/>
              </p:nvSpPr>
              <p:spPr bwMode="auto">
                <a:xfrm>
                  <a:off x="3596" y="573"/>
                  <a:ext cx="73" cy="63"/>
                </a:xfrm>
                <a:custGeom>
                  <a:avLst/>
                  <a:gdLst>
                    <a:gd name="T0" fmla="*/ 31 w 31"/>
                    <a:gd name="T1" fmla="*/ 18 h 27"/>
                    <a:gd name="T2" fmla="*/ 31 w 31"/>
                    <a:gd name="T3" fmla="*/ 20 h 27"/>
                    <a:gd name="T4" fmla="*/ 24 w 31"/>
                    <a:gd name="T5" fmla="*/ 21 h 27"/>
                    <a:gd name="T6" fmla="*/ 14 w 31"/>
                    <a:gd name="T7" fmla="*/ 11 h 27"/>
                    <a:gd name="T8" fmla="*/ 9 w 31"/>
                    <a:gd name="T9" fmla="*/ 25 h 27"/>
                    <a:gd name="T10" fmla="*/ 4 w 31"/>
                    <a:gd name="T11" fmla="*/ 27 h 27"/>
                    <a:gd name="T12" fmla="*/ 12 w 31"/>
                    <a:gd name="T13" fmla="*/ 3 h 27"/>
                    <a:gd name="T14" fmla="*/ 31 w 31"/>
                    <a:gd name="T15" fmla="*/ 18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31" y="18"/>
                      </a:moveTo>
                      <a:cubicBezTo>
                        <a:pt x="31" y="19"/>
                        <a:pt x="31" y="19"/>
                        <a:pt x="31" y="20"/>
                      </a:cubicBezTo>
                      <a:cubicBezTo>
                        <a:pt x="29" y="20"/>
                        <a:pt x="27" y="21"/>
                        <a:pt x="24" y="21"/>
                      </a:cubicBezTo>
                      <a:cubicBezTo>
                        <a:pt x="25" y="16"/>
                        <a:pt x="19" y="9"/>
                        <a:pt x="14" y="11"/>
                      </a:cubicBezTo>
                      <a:cubicBezTo>
                        <a:pt x="7" y="12"/>
                        <a:pt x="8" y="20"/>
                        <a:pt x="9" y="25"/>
                      </a:cubicBezTo>
                      <a:cubicBezTo>
                        <a:pt x="7" y="26"/>
                        <a:pt x="6" y="26"/>
                        <a:pt x="4" y="27"/>
                      </a:cubicBezTo>
                      <a:cubicBezTo>
                        <a:pt x="1" y="17"/>
                        <a:pt x="0" y="5"/>
                        <a:pt x="12" y="3"/>
                      </a:cubicBezTo>
                      <a:cubicBezTo>
                        <a:pt x="22" y="0"/>
                        <a:pt x="29" y="9"/>
                        <a:pt x="31" y="1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605"/>
                <p:cNvSpPr>
                  <a:spLocks/>
                </p:cNvSpPr>
                <p:nvPr/>
              </p:nvSpPr>
              <p:spPr bwMode="auto">
                <a:xfrm>
                  <a:off x="3617" y="688"/>
                  <a:ext cx="33" cy="29"/>
                </a:xfrm>
                <a:custGeom>
                  <a:avLst/>
                  <a:gdLst>
                    <a:gd name="T0" fmla="*/ 11 w 14"/>
                    <a:gd name="T1" fmla="*/ 0 h 12"/>
                    <a:gd name="T2" fmla="*/ 14 w 14"/>
                    <a:gd name="T3" fmla="*/ 1 h 12"/>
                    <a:gd name="T4" fmla="*/ 12 w 14"/>
                    <a:gd name="T5" fmla="*/ 12 h 12"/>
                    <a:gd name="T6" fmla="*/ 0 w 14"/>
                    <a:gd name="T7" fmla="*/ 11 h 12"/>
                    <a:gd name="T8" fmla="*/ 1 w 14"/>
                    <a:gd name="T9" fmla="*/ 5 h 12"/>
                    <a:gd name="T10" fmla="*/ 1 w 14"/>
                    <a:gd name="T11" fmla="*/ 0 h 12"/>
                    <a:gd name="T12" fmla="*/ 11 w 1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11" y="0"/>
                      </a:moveTo>
                      <a:cubicBezTo>
                        <a:pt x="12" y="0"/>
                        <a:pt x="13" y="1"/>
                        <a:pt x="14" y="1"/>
                      </a:cubicBezTo>
                      <a:cubicBezTo>
                        <a:pt x="13" y="4"/>
                        <a:pt x="12" y="8"/>
                        <a:pt x="12" y="12"/>
                      </a:cubicBezTo>
                      <a:cubicBezTo>
                        <a:pt x="8" y="11"/>
                        <a:pt x="4" y="10"/>
                        <a:pt x="0" y="11"/>
                      </a:cubicBezTo>
                      <a:cubicBezTo>
                        <a:pt x="0" y="9"/>
                        <a:pt x="0" y="7"/>
                        <a:pt x="1" y="5"/>
                      </a:cubicBezTo>
                      <a:cubicBezTo>
                        <a:pt x="1" y="3"/>
                        <a:pt x="1" y="2"/>
                        <a:pt x="1" y="0"/>
                      </a:cubicBezTo>
                      <a:cubicBezTo>
                        <a:pt x="4" y="0"/>
                        <a:pt x="8" y="0"/>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606"/>
                <p:cNvSpPr>
                  <a:spLocks/>
                </p:cNvSpPr>
                <p:nvPr/>
              </p:nvSpPr>
              <p:spPr bwMode="auto">
                <a:xfrm>
                  <a:off x="3530" y="1048"/>
                  <a:ext cx="38" cy="43"/>
                </a:xfrm>
                <a:custGeom>
                  <a:avLst/>
                  <a:gdLst>
                    <a:gd name="T0" fmla="*/ 16 w 16"/>
                    <a:gd name="T1" fmla="*/ 6 h 18"/>
                    <a:gd name="T2" fmla="*/ 11 w 16"/>
                    <a:gd name="T3" fmla="*/ 18 h 18"/>
                    <a:gd name="T4" fmla="*/ 0 w 16"/>
                    <a:gd name="T5" fmla="*/ 12 h 18"/>
                    <a:gd name="T6" fmla="*/ 3 w 16"/>
                    <a:gd name="T7" fmla="*/ 5 h 18"/>
                    <a:gd name="T8" fmla="*/ 5 w 16"/>
                    <a:gd name="T9" fmla="*/ 0 h 18"/>
                    <a:gd name="T10" fmla="*/ 16 w 16"/>
                    <a:gd name="T11" fmla="*/ 6 h 18"/>
                  </a:gdLst>
                  <a:ahLst/>
                  <a:cxnLst>
                    <a:cxn ang="0">
                      <a:pos x="T0" y="T1"/>
                    </a:cxn>
                    <a:cxn ang="0">
                      <a:pos x="T2" y="T3"/>
                    </a:cxn>
                    <a:cxn ang="0">
                      <a:pos x="T4" y="T5"/>
                    </a:cxn>
                    <a:cxn ang="0">
                      <a:pos x="T6" y="T7"/>
                    </a:cxn>
                    <a:cxn ang="0">
                      <a:pos x="T8" y="T9"/>
                    </a:cxn>
                    <a:cxn ang="0">
                      <a:pos x="T10" y="T11"/>
                    </a:cxn>
                  </a:cxnLst>
                  <a:rect l="0" t="0" r="r" b="b"/>
                  <a:pathLst>
                    <a:path w="16" h="18">
                      <a:moveTo>
                        <a:pt x="16" y="6"/>
                      </a:moveTo>
                      <a:cubicBezTo>
                        <a:pt x="14" y="10"/>
                        <a:pt x="12" y="14"/>
                        <a:pt x="11" y="18"/>
                      </a:cubicBezTo>
                      <a:cubicBezTo>
                        <a:pt x="8" y="16"/>
                        <a:pt x="4" y="14"/>
                        <a:pt x="0" y="12"/>
                      </a:cubicBezTo>
                      <a:cubicBezTo>
                        <a:pt x="1" y="10"/>
                        <a:pt x="2" y="7"/>
                        <a:pt x="3" y="5"/>
                      </a:cubicBezTo>
                      <a:cubicBezTo>
                        <a:pt x="4" y="3"/>
                        <a:pt x="5" y="1"/>
                        <a:pt x="5" y="0"/>
                      </a:cubicBezTo>
                      <a:cubicBezTo>
                        <a:pt x="9" y="2"/>
                        <a:pt x="13" y="4"/>
                        <a:pt x="16"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 name="Group 808"/>
              <p:cNvGrpSpPr>
                <a:grpSpLocks/>
              </p:cNvGrpSpPr>
              <p:nvPr/>
            </p:nvGrpSpPr>
            <p:grpSpPr bwMode="auto">
              <a:xfrm>
                <a:off x="2669" y="170"/>
                <a:ext cx="1072" cy="2044"/>
                <a:chOff x="2669" y="170"/>
                <a:chExt cx="1072" cy="2044"/>
              </a:xfrm>
            </p:grpSpPr>
            <p:sp>
              <p:nvSpPr>
                <p:cNvPr id="36" name="Freeform 608"/>
                <p:cNvSpPr>
                  <a:spLocks/>
                </p:cNvSpPr>
                <p:nvPr/>
              </p:nvSpPr>
              <p:spPr bwMode="auto">
                <a:xfrm>
                  <a:off x="3470" y="1289"/>
                  <a:ext cx="41" cy="19"/>
                </a:xfrm>
                <a:custGeom>
                  <a:avLst/>
                  <a:gdLst>
                    <a:gd name="T0" fmla="*/ 16 w 17"/>
                    <a:gd name="T1" fmla="*/ 3 h 8"/>
                    <a:gd name="T2" fmla="*/ 17 w 17"/>
                    <a:gd name="T3" fmla="*/ 7 h 8"/>
                    <a:gd name="T4" fmla="*/ 1 w 17"/>
                    <a:gd name="T5" fmla="*/ 8 h 8"/>
                    <a:gd name="T6" fmla="*/ 2 w 17"/>
                    <a:gd name="T7" fmla="*/ 7 h 8"/>
                    <a:gd name="T8" fmla="*/ 1 w 17"/>
                    <a:gd name="T9" fmla="*/ 2 h 8"/>
                    <a:gd name="T10" fmla="*/ 0 w 17"/>
                    <a:gd name="T11" fmla="*/ 1 h 8"/>
                    <a:gd name="T12" fmla="*/ 15 w 17"/>
                    <a:gd name="T13" fmla="*/ 0 h 8"/>
                    <a:gd name="T14" fmla="*/ 16 w 17"/>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8">
                      <a:moveTo>
                        <a:pt x="16" y="3"/>
                      </a:moveTo>
                      <a:cubicBezTo>
                        <a:pt x="16" y="4"/>
                        <a:pt x="16" y="6"/>
                        <a:pt x="17" y="7"/>
                      </a:cubicBezTo>
                      <a:cubicBezTo>
                        <a:pt x="12" y="7"/>
                        <a:pt x="7" y="8"/>
                        <a:pt x="1" y="8"/>
                      </a:cubicBezTo>
                      <a:cubicBezTo>
                        <a:pt x="2" y="8"/>
                        <a:pt x="2" y="7"/>
                        <a:pt x="2" y="7"/>
                      </a:cubicBezTo>
                      <a:cubicBezTo>
                        <a:pt x="2" y="5"/>
                        <a:pt x="1" y="4"/>
                        <a:pt x="1" y="2"/>
                      </a:cubicBezTo>
                      <a:cubicBezTo>
                        <a:pt x="1" y="2"/>
                        <a:pt x="0" y="1"/>
                        <a:pt x="0" y="1"/>
                      </a:cubicBezTo>
                      <a:cubicBezTo>
                        <a:pt x="5" y="1"/>
                        <a:pt x="10" y="0"/>
                        <a:pt x="15" y="0"/>
                      </a:cubicBezTo>
                      <a:cubicBezTo>
                        <a:pt x="16" y="1"/>
                        <a:pt x="16" y="2"/>
                        <a:pt x="16"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09"/>
                <p:cNvSpPr>
                  <a:spLocks/>
                </p:cNvSpPr>
                <p:nvPr/>
              </p:nvSpPr>
              <p:spPr bwMode="auto">
                <a:xfrm>
                  <a:off x="3634" y="558"/>
                  <a:ext cx="54" cy="34"/>
                </a:xfrm>
                <a:custGeom>
                  <a:avLst/>
                  <a:gdLst>
                    <a:gd name="T0" fmla="*/ 23 w 23"/>
                    <a:gd name="T1" fmla="*/ 0 h 14"/>
                    <a:gd name="T2" fmla="*/ 16 w 23"/>
                    <a:gd name="T3" fmla="*/ 14 h 14"/>
                    <a:gd name="T4" fmla="*/ 0 w 23"/>
                    <a:gd name="T5" fmla="*/ 4 h 14"/>
                    <a:gd name="T6" fmla="*/ 23 w 23"/>
                    <a:gd name="T7" fmla="*/ 0 h 14"/>
                  </a:gdLst>
                  <a:ahLst/>
                  <a:cxnLst>
                    <a:cxn ang="0">
                      <a:pos x="T0" y="T1"/>
                    </a:cxn>
                    <a:cxn ang="0">
                      <a:pos x="T2" y="T3"/>
                    </a:cxn>
                    <a:cxn ang="0">
                      <a:pos x="T4" y="T5"/>
                    </a:cxn>
                    <a:cxn ang="0">
                      <a:pos x="T6" y="T7"/>
                    </a:cxn>
                  </a:cxnLst>
                  <a:rect l="0" t="0" r="r" b="b"/>
                  <a:pathLst>
                    <a:path w="23" h="14">
                      <a:moveTo>
                        <a:pt x="23" y="0"/>
                      </a:moveTo>
                      <a:cubicBezTo>
                        <a:pt x="19" y="3"/>
                        <a:pt x="17" y="8"/>
                        <a:pt x="16" y="14"/>
                      </a:cubicBezTo>
                      <a:cubicBezTo>
                        <a:pt x="12" y="8"/>
                        <a:pt x="7" y="4"/>
                        <a:pt x="0" y="4"/>
                      </a:cubicBezTo>
                      <a:cubicBezTo>
                        <a:pt x="8" y="2"/>
                        <a:pt x="15" y="1"/>
                        <a:pt x="2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610"/>
                <p:cNvSpPr>
                  <a:spLocks/>
                </p:cNvSpPr>
                <p:nvPr/>
              </p:nvSpPr>
              <p:spPr bwMode="auto">
                <a:xfrm>
                  <a:off x="3267" y="2191"/>
                  <a:ext cx="37" cy="23"/>
                </a:xfrm>
                <a:custGeom>
                  <a:avLst/>
                  <a:gdLst>
                    <a:gd name="T0" fmla="*/ 16 w 16"/>
                    <a:gd name="T1" fmla="*/ 0 h 10"/>
                    <a:gd name="T2" fmla="*/ 7 w 16"/>
                    <a:gd name="T3" fmla="*/ 10 h 10"/>
                    <a:gd name="T4" fmla="*/ 0 w 16"/>
                    <a:gd name="T5" fmla="*/ 0 h 10"/>
                    <a:gd name="T6" fmla="*/ 7 w 16"/>
                    <a:gd name="T7" fmla="*/ 1 h 10"/>
                    <a:gd name="T8" fmla="*/ 16 w 16"/>
                    <a:gd name="T9" fmla="*/ 0 h 10"/>
                  </a:gdLst>
                  <a:ahLst/>
                  <a:cxnLst>
                    <a:cxn ang="0">
                      <a:pos x="T0" y="T1"/>
                    </a:cxn>
                    <a:cxn ang="0">
                      <a:pos x="T2" y="T3"/>
                    </a:cxn>
                    <a:cxn ang="0">
                      <a:pos x="T4" y="T5"/>
                    </a:cxn>
                    <a:cxn ang="0">
                      <a:pos x="T6" y="T7"/>
                    </a:cxn>
                    <a:cxn ang="0">
                      <a:pos x="T8" y="T9"/>
                    </a:cxn>
                  </a:cxnLst>
                  <a:rect l="0" t="0" r="r" b="b"/>
                  <a:pathLst>
                    <a:path w="16" h="10">
                      <a:moveTo>
                        <a:pt x="16" y="0"/>
                      </a:moveTo>
                      <a:cubicBezTo>
                        <a:pt x="15" y="5"/>
                        <a:pt x="12" y="10"/>
                        <a:pt x="7" y="10"/>
                      </a:cubicBezTo>
                      <a:cubicBezTo>
                        <a:pt x="1" y="10"/>
                        <a:pt x="0" y="5"/>
                        <a:pt x="0" y="0"/>
                      </a:cubicBezTo>
                      <a:cubicBezTo>
                        <a:pt x="2" y="1"/>
                        <a:pt x="5" y="1"/>
                        <a:pt x="7" y="1"/>
                      </a:cubicBezTo>
                      <a:cubicBezTo>
                        <a:pt x="10" y="1"/>
                        <a:pt x="13" y="0"/>
                        <a:pt x="16"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11"/>
                <p:cNvSpPr>
                  <a:spLocks/>
                </p:cNvSpPr>
                <p:nvPr/>
              </p:nvSpPr>
              <p:spPr bwMode="auto">
                <a:xfrm>
                  <a:off x="2899" y="1398"/>
                  <a:ext cx="486" cy="535"/>
                </a:xfrm>
                <a:custGeom>
                  <a:avLst/>
                  <a:gdLst>
                    <a:gd name="T0" fmla="*/ 205 w 205"/>
                    <a:gd name="T1" fmla="*/ 183 h 226"/>
                    <a:gd name="T2" fmla="*/ 204 w 205"/>
                    <a:gd name="T3" fmla="*/ 184 h 226"/>
                    <a:gd name="T4" fmla="*/ 203 w 205"/>
                    <a:gd name="T5" fmla="*/ 184 h 226"/>
                    <a:gd name="T6" fmla="*/ 161 w 205"/>
                    <a:gd name="T7" fmla="*/ 216 h 226"/>
                    <a:gd name="T8" fmla="*/ 104 w 205"/>
                    <a:gd name="T9" fmla="*/ 222 h 226"/>
                    <a:gd name="T10" fmla="*/ 48 w 205"/>
                    <a:gd name="T11" fmla="*/ 200 h 226"/>
                    <a:gd name="T12" fmla="*/ 23 w 205"/>
                    <a:gd name="T13" fmla="*/ 186 h 226"/>
                    <a:gd name="T14" fmla="*/ 0 w 205"/>
                    <a:gd name="T15" fmla="*/ 178 h 226"/>
                    <a:gd name="T16" fmla="*/ 7 w 205"/>
                    <a:gd name="T17" fmla="*/ 144 h 226"/>
                    <a:gd name="T18" fmla="*/ 8 w 205"/>
                    <a:gd name="T19" fmla="*/ 130 h 226"/>
                    <a:gd name="T20" fmla="*/ 23 w 205"/>
                    <a:gd name="T21" fmla="*/ 74 h 226"/>
                    <a:gd name="T22" fmla="*/ 36 w 205"/>
                    <a:gd name="T23" fmla="*/ 49 h 226"/>
                    <a:gd name="T24" fmla="*/ 91 w 205"/>
                    <a:gd name="T25" fmla="*/ 0 h 226"/>
                    <a:gd name="T26" fmla="*/ 96 w 205"/>
                    <a:gd name="T27" fmla="*/ 25 h 226"/>
                    <a:gd name="T28" fmla="*/ 45 w 205"/>
                    <a:gd name="T29" fmla="*/ 69 h 226"/>
                    <a:gd name="T30" fmla="*/ 20 w 205"/>
                    <a:gd name="T31" fmla="*/ 161 h 226"/>
                    <a:gd name="T32" fmla="*/ 22 w 205"/>
                    <a:gd name="T33" fmla="*/ 164 h 226"/>
                    <a:gd name="T34" fmla="*/ 58 w 205"/>
                    <a:gd name="T35" fmla="*/ 172 h 226"/>
                    <a:gd name="T36" fmla="*/ 62 w 205"/>
                    <a:gd name="T37" fmla="*/ 174 h 226"/>
                    <a:gd name="T38" fmla="*/ 62 w 205"/>
                    <a:gd name="T39" fmla="*/ 174 h 226"/>
                    <a:gd name="T40" fmla="*/ 72 w 205"/>
                    <a:gd name="T41" fmla="*/ 178 h 226"/>
                    <a:gd name="T42" fmla="*/ 115 w 205"/>
                    <a:gd name="T43" fmla="*/ 198 h 226"/>
                    <a:gd name="T44" fmla="*/ 185 w 205"/>
                    <a:gd name="T45" fmla="*/ 172 h 226"/>
                    <a:gd name="T46" fmla="*/ 185 w 205"/>
                    <a:gd name="T47" fmla="*/ 171 h 226"/>
                    <a:gd name="T48" fmla="*/ 205 w 205"/>
                    <a:gd name="T49" fmla="*/ 18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5" h="226">
                      <a:moveTo>
                        <a:pt x="205" y="183"/>
                      </a:moveTo>
                      <a:cubicBezTo>
                        <a:pt x="204" y="183"/>
                        <a:pt x="204" y="184"/>
                        <a:pt x="204" y="184"/>
                      </a:cubicBezTo>
                      <a:cubicBezTo>
                        <a:pt x="204" y="184"/>
                        <a:pt x="204" y="184"/>
                        <a:pt x="203" y="184"/>
                      </a:cubicBezTo>
                      <a:cubicBezTo>
                        <a:pt x="191" y="197"/>
                        <a:pt x="177" y="209"/>
                        <a:pt x="161" y="216"/>
                      </a:cubicBezTo>
                      <a:cubicBezTo>
                        <a:pt x="143" y="225"/>
                        <a:pt x="123" y="226"/>
                        <a:pt x="104" y="222"/>
                      </a:cubicBezTo>
                      <a:cubicBezTo>
                        <a:pt x="84" y="218"/>
                        <a:pt x="66" y="209"/>
                        <a:pt x="48" y="200"/>
                      </a:cubicBezTo>
                      <a:cubicBezTo>
                        <a:pt x="40" y="195"/>
                        <a:pt x="31" y="190"/>
                        <a:pt x="23" y="186"/>
                      </a:cubicBezTo>
                      <a:cubicBezTo>
                        <a:pt x="15" y="182"/>
                        <a:pt x="8" y="179"/>
                        <a:pt x="0" y="178"/>
                      </a:cubicBezTo>
                      <a:cubicBezTo>
                        <a:pt x="6" y="168"/>
                        <a:pt x="7" y="156"/>
                        <a:pt x="7" y="144"/>
                      </a:cubicBezTo>
                      <a:cubicBezTo>
                        <a:pt x="8" y="139"/>
                        <a:pt x="8" y="134"/>
                        <a:pt x="8" y="130"/>
                      </a:cubicBezTo>
                      <a:cubicBezTo>
                        <a:pt x="10" y="111"/>
                        <a:pt x="15" y="92"/>
                        <a:pt x="23" y="74"/>
                      </a:cubicBezTo>
                      <a:cubicBezTo>
                        <a:pt x="26" y="66"/>
                        <a:pt x="31" y="57"/>
                        <a:pt x="36" y="49"/>
                      </a:cubicBezTo>
                      <a:cubicBezTo>
                        <a:pt x="49" y="27"/>
                        <a:pt x="67" y="7"/>
                        <a:pt x="91" y="0"/>
                      </a:cubicBezTo>
                      <a:cubicBezTo>
                        <a:pt x="92" y="8"/>
                        <a:pt x="94" y="17"/>
                        <a:pt x="96" y="25"/>
                      </a:cubicBezTo>
                      <a:cubicBezTo>
                        <a:pt x="73" y="30"/>
                        <a:pt x="55" y="49"/>
                        <a:pt x="45" y="69"/>
                      </a:cubicBezTo>
                      <a:cubicBezTo>
                        <a:pt x="31" y="98"/>
                        <a:pt x="26" y="130"/>
                        <a:pt x="20" y="161"/>
                      </a:cubicBezTo>
                      <a:cubicBezTo>
                        <a:pt x="19" y="163"/>
                        <a:pt x="21" y="164"/>
                        <a:pt x="22" y="164"/>
                      </a:cubicBezTo>
                      <a:cubicBezTo>
                        <a:pt x="34" y="165"/>
                        <a:pt x="46" y="168"/>
                        <a:pt x="58" y="172"/>
                      </a:cubicBezTo>
                      <a:cubicBezTo>
                        <a:pt x="59" y="173"/>
                        <a:pt x="61" y="174"/>
                        <a:pt x="62" y="174"/>
                      </a:cubicBezTo>
                      <a:cubicBezTo>
                        <a:pt x="62" y="174"/>
                        <a:pt x="62" y="174"/>
                        <a:pt x="62" y="174"/>
                      </a:cubicBezTo>
                      <a:cubicBezTo>
                        <a:pt x="66" y="175"/>
                        <a:pt x="69" y="177"/>
                        <a:pt x="72" y="178"/>
                      </a:cubicBezTo>
                      <a:cubicBezTo>
                        <a:pt x="86" y="185"/>
                        <a:pt x="100" y="194"/>
                        <a:pt x="115" y="198"/>
                      </a:cubicBezTo>
                      <a:cubicBezTo>
                        <a:pt x="143" y="205"/>
                        <a:pt x="165" y="189"/>
                        <a:pt x="185" y="172"/>
                      </a:cubicBezTo>
                      <a:cubicBezTo>
                        <a:pt x="185" y="172"/>
                        <a:pt x="185" y="171"/>
                        <a:pt x="185" y="171"/>
                      </a:cubicBezTo>
                      <a:cubicBezTo>
                        <a:pt x="191" y="176"/>
                        <a:pt x="198" y="180"/>
                        <a:pt x="205" y="18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612"/>
                <p:cNvSpPr>
                  <a:spLocks/>
                </p:cNvSpPr>
                <p:nvPr/>
              </p:nvSpPr>
              <p:spPr bwMode="auto">
                <a:xfrm>
                  <a:off x="3544" y="934"/>
                  <a:ext cx="42" cy="50"/>
                </a:xfrm>
                <a:custGeom>
                  <a:avLst/>
                  <a:gdLst>
                    <a:gd name="T0" fmla="*/ 18 w 18"/>
                    <a:gd name="T1" fmla="*/ 16 h 21"/>
                    <a:gd name="T2" fmla="*/ 14 w 18"/>
                    <a:gd name="T3" fmla="*/ 19 h 21"/>
                    <a:gd name="T4" fmla="*/ 8 w 18"/>
                    <a:gd name="T5" fmla="*/ 21 h 21"/>
                    <a:gd name="T6" fmla="*/ 0 w 18"/>
                    <a:gd name="T7" fmla="*/ 7 h 21"/>
                    <a:gd name="T8" fmla="*/ 3 w 18"/>
                    <a:gd name="T9" fmla="*/ 5 h 21"/>
                    <a:gd name="T10" fmla="*/ 9 w 18"/>
                    <a:gd name="T11" fmla="*/ 2 h 21"/>
                    <a:gd name="T12" fmla="*/ 9 w 18"/>
                    <a:gd name="T13" fmla="*/ 0 h 21"/>
                    <a:gd name="T14" fmla="*/ 10 w 18"/>
                    <a:gd name="T15" fmla="*/ 0 h 21"/>
                    <a:gd name="T16" fmla="*/ 18 w 18"/>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1">
                      <a:moveTo>
                        <a:pt x="18" y="16"/>
                      </a:moveTo>
                      <a:cubicBezTo>
                        <a:pt x="17" y="17"/>
                        <a:pt x="15" y="18"/>
                        <a:pt x="14" y="19"/>
                      </a:cubicBezTo>
                      <a:cubicBezTo>
                        <a:pt x="12" y="20"/>
                        <a:pt x="10" y="20"/>
                        <a:pt x="8" y="21"/>
                      </a:cubicBezTo>
                      <a:cubicBezTo>
                        <a:pt x="5" y="16"/>
                        <a:pt x="2" y="12"/>
                        <a:pt x="0" y="7"/>
                      </a:cubicBezTo>
                      <a:cubicBezTo>
                        <a:pt x="1" y="6"/>
                        <a:pt x="2" y="6"/>
                        <a:pt x="3" y="5"/>
                      </a:cubicBezTo>
                      <a:cubicBezTo>
                        <a:pt x="5" y="4"/>
                        <a:pt x="7" y="3"/>
                        <a:pt x="9" y="2"/>
                      </a:cubicBezTo>
                      <a:cubicBezTo>
                        <a:pt x="10" y="2"/>
                        <a:pt x="10" y="1"/>
                        <a:pt x="9" y="0"/>
                      </a:cubicBezTo>
                      <a:cubicBezTo>
                        <a:pt x="10" y="0"/>
                        <a:pt x="10" y="0"/>
                        <a:pt x="10" y="0"/>
                      </a:cubicBezTo>
                      <a:cubicBezTo>
                        <a:pt x="12" y="6"/>
                        <a:pt x="15" y="11"/>
                        <a:pt x="18"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613"/>
                <p:cNvSpPr>
                  <a:spLocks/>
                </p:cNvSpPr>
                <p:nvPr/>
              </p:nvSpPr>
              <p:spPr bwMode="auto">
                <a:xfrm>
                  <a:off x="3319" y="1715"/>
                  <a:ext cx="83" cy="83"/>
                </a:xfrm>
                <a:custGeom>
                  <a:avLst/>
                  <a:gdLst>
                    <a:gd name="T0" fmla="*/ 35 w 35"/>
                    <a:gd name="T1" fmla="*/ 15 h 35"/>
                    <a:gd name="T2" fmla="*/ 34 w 35"/>
                    <a:gd name="T3" fmla="*/ 16 h 35"/>
                    <a:gd name="T4" fmla="*/ 8 w 35"/>
                    <a:gd name="T5" fmla="*/ 27 h 35"/>
                    <a:gd name="T6" fmla="*/ 16 w 35"/>
                    <a:gd name="T7" fmla="*/ 0 h 35"/>
                    <a:gd name="T8" fmla="*/ 20 w 35"/>
                    <a:gd name="T9" fmla="*/ 3 h 35"/>
                    <a:gd name="T10" fmla="*/ 19 w 35"/>
                    <a:gd name="T11" fmla="*/ 4 h 35"/>
                    <a:gd name="T12" fmla="*/ 15 w 35"/>
                    <a:gd name="T13" fmla="*/ 19 h 35"/>
                    <a:gd name="T14" fmla="*/ 29 w 35"/>
                    <a:gd name="T15" fmla="*/ 11 h 35"/>
                    <a:gd name="T16" fmla="*/ 35 w 35"/>
                    <a:gd name="T17"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5">
                      <a:moveTo>
                        <a:pt x="35" y="15"/>
                      </a:moveTo>
                      <a:cubicBezTo>
                        <a:pt x="34" y="15"/>
                        <a:pt x="34" y="16"/>
                        <a:pt x="34" y="16"/>
                      </a:cubicBezTo>
                      <a:cubicBezTo>
                        <a:pt x="28" y="23"/>
                        <a:pt x="18" y="35"/>
                        <a:pt x="8" y="27"/>
                      </a:cubicBezTo>
                      <a:cubicBezTo>
                        <a:pt x="0" y="20"/>
                        <a:pt x="11" y="6"/>
                        <a:pt x="16" y="0"/>
                      </a:cubicBezTo>
                      <a:cubicBezTo>
                        <a:pt x="17" y="1"/>
                        <a:pt x="19" y="2"/>
                        <a:pt x="20" y="3"/>
                      </a:cubicBezTo>
                      <a:cubicBezTo>
                        <a:pt x="20" y="3"/>
                        <a:pt x="19" y="3"/>
                        <a:pt x="19" y="4"/>
                      </a:cubicBezTo>
                      <a:cubicBezTo>
                        <a:pt x="14" y="5"/>
                        <a:pt x="8" y="15"/>
                        <a:pt x="15" y="19"/>
                      </a:cubicBezTo>
                      <a:cubicBezTo>
                        <a:pt x="20" y="22"/>
                        <a:pt x="27" y="16"/>
                        <a:pt x="29" y="11"/>
                      </a:cubicBezTo>
                      <a:cubicBezTo>
                        <a:pt x="31" y="12"/>
                        <a:pt x="33" y="14"/>
                        <a:pt x="35" y="1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614"/>
                <p:cNvSpPr>
                  <a:spLocks/>
                </p:cNvSpPr>
                <p:nvPr/>
              </p:nvSpPr>
              <p:spPr bwMode="auto">
                <a:xfrm>
                  <a:off x="3331" y="1779"/>
                  <a:ext cx="59" cy="43"/>
                </a:xfrm>
                <a:custGeom>
                  <a:avLst/>
                  <a:gdLst>
                    <a:gd name="T0" fmla="*/ 25 w 25"/>
                    <a:gd name="T1" fmla="*/ 0 h 18"/>
                    <a:gd name="T2" fmla="*/ 22 w 25"/>
                    <a:gd name="T3" fmla="*/ 18 h 18"/>
                    <a:gd name="T4" fmla="*/ 10 w 25"/>
                    <a:gd name="T5" fmla="*/ 10 h 18"/>
                    <a:gd name="T6" fmla="*/ 9 w 25"/>
                    <a:gd name="T7" fmla="*/ 10 h 18"/>
                    <a:gd name="T8" fmla="*/ 8 w 25"/>
                    <a:gd name="T9" fmla="*/ 10 h 18"/>
                    <a:gd name="T10" fmla="*/ 7 w 25"/>
                    <a:gd name="T11" fmla="*/ 9 h 18"/>
                    <a:gd name="T12" fmla="*/ 6 w 25"/>
                    <a:gd name="T13" fmla="*/ 9 h 18"/>
                    <a:gd name="T14" fmla="*/ 0 w 25"/>
                    <a:gd name="T15" fmla="*/ 3 h 18"/>
                    <a:gd name="T16" fmla="*/ 0 w 25"/>
                    <a:gd name="T17" fmla="*/ 2 h 18"/>
                    <a:gd name="T18" fmla="*/ 2 w 25"/>
                    <a:gd name="T19" fmla="*/ 4 h 18"/>
                    <a:gd name="T20" fmla="*/ 25 w 25"/>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25" y="0"/>
                      </a:moveTo>
                      <a:cubicBezTo>
                        <a:pt x="21" y="5"/>
                        <a:pt x="19" y="12"/>
                        <a:pt x="22" y="18"/>
                      </a:cubicBezTo>
                      <a:cubicBezTo>
                        <a:pt x="18" y="15"/>
                        <a:pt x="14" y="13"/>
                        <a:pt x="10" y="10"/>
                      </a:cubicBezTo>
                      <a:cubicBezTo>
                        <a:pt x="10" y="10"/>
                        <a:pt x="9" y="10"/>
                        <a:pt x="9" y="10"/>
                      </a:cubicBezTo>
                      <a:cubicBezTo>
                        <a:pt x="9" y="10"/>
                        <a:pt x="9" y="10"/>
                        <a:pt x="8" y="10"/>
                      </a:cubicBezTo>
                      <a:cubicBezTo>
                        <a:pt x="8" y="9"/>
                        <a:pt x="7" y="9"/>
                        <a:pt x="7" y="9"/>
                      </a:cubicBezTo>
                      <a:cubicBezTo>
                        <a:pt x="7" y="9"/>
                        <a:pt x="6" y="9"/>
                        <a:pt x="6" y="9"/>
                      </a:cubicBezTo>
                      <a:cubicBezTo>
                        <a:pt x="4" y="7"/>
                        <a:pt x="2" y="5"/>
                        <a:pt x="0" y="3"/>
                      </a:cubicBezTo>
                      <a:cubicBezTo>
                        <a:pt x="0" y="2"/>
                        <a:pt x="0" y="2"/>
                        <a:pt x="0" y="2"/>
                      </a:cubicBezTo>
                      <a:cubicBezTo>
                        <a:pt x="0" y="3"/>
                        <a:pt x="1" y="3"/>
                        <a:pt x="2" y="4"/>
                      </a:cubicBezTo>
                      <a:cubicBezTo>
                        <a:pt x="10" y="9"/>
                        <a:pt x="18" y="5"/>
                        <a:pt x="25"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615"/>
                <p:cNvSpPr>
                  <a:spLocks/>
                </p:cNvSpPr>
                <p:nvPr/>
              </p:nvSpPr>
              <p:spPr bwMode="auto">
                <a:xfrm>
                  <a:off x="3710" y="187"/>
                  <a:ext cx="31" cy="31"/>
                </a:xfrm>
                <a:custGeom>
                  <a:avLst/>
                  <a:gdLst>
                    <a:gd name="T0" fmla="*/ 12 w 13"/>
                    <a:gd name="T1" fmla="*/ 12 h 13"/>
                    <a:gd name="T2" fmla="*/ 12 w 13"/>
                    <a:gd name="T3" fmla="*/ 13 h 13"/>
                    <a:gd name="T4" fmla="*/ 12 w 13"/>
                    <a:gd name="T5" fmla="*/ 13 h 13"/>
                    <a:gd name="T6" fmla="*/ 3 w 13"/>
                    <a:gd name="T7" fmla="*/ 10 h 13"/>
                    <a:gd name="T8" fmla="*/ 0 w 13"/>
                    <a:gd name="T9" fmla="*/ 9 h 13"/>
                    <a:gd name="T10" fmla="*/ 12 w 13"/>
                    <a:gd name="T11" fmla="*/ 12 h 13"/>
                  </a:gdLst>
                  <a:ahLst/>
                  <a:cxnLst>
                    <a:cxn ang="0">
                      <a:pos x="T0" y="T1"/>
                    </a:cxn>
                    <a:cxn ang="0">
                      <a:pos x="T2" y="T3"/>
                    </a:cxn>
                    <a:cxn ang="0">
                      <a:pos x="T4" y="T5"/>
                    </a:cxn>
                    <a:cxn ang="0">
                      <a:pos x="T6" y="T7"/>
                    </a:cxn>
                    <a:cxn ang="0">
                      <a:pos x="T8" y="T9"/>
                    </a:cxn>
                    <a:cxn ang="0">
                      <a:pos x="T10" y="T11"/>
                    </a:cxn>
                  </a:cxnLst>
                  <a:rect l="0" t="0" r="r" b="b"/>
                  <a:pathLst>
                    <a:path w="13" h="13">
                      <a:moveTo>
                        <a:pt x="12" y="12"/>
                      </a:moveTo>
                      <a:cubicBezTo>
                        <a:pt x="12" y="12"/>
                        <a:pt x="12" y="13"/>
                        <a:pt x="12" y="13"/>
                      </a:cubicBezTo>
                      <a:cubicBezTo>
                        <a:pt x="12" y="13"/>
                        <a:pt x="12" y="13"/>
                        <a:pt x="12" y="13"/>
                      </a:cubicBezTo>
                      <a:cubicBezTo>
                        <a:pt x="9" y="12"/>
                        <a:pt x="6" y="11"/>
                        <a:pt x="3" y="10"/>
                      </a:cubicBezTo>
                      <a:cubicBezTo>
                        <a:pt x="2" y="10"/>
                        <a:pt x="1" y="9"/>
                        <a:pt x="0" y="9"/>
                      </a:cubicBezTo>
                      <a:cubicBezTo>
                        <a:pt x="3" y="0"/>
                        <a:pt x="13" y="4"/>
                        <a:pt x="12" y="1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616"/>
                <p:cNvSpPr>
                  <a:spLocks/>
                </p:cNvSpPr>
                <p:nvPr/>
              </p:nvSpPr>
              <p:spPr bwMode="auto">
                <a:xfrm>
                  <a:off x="3435" y="1384"/>
                  <a:ext cx="42" cy="35"/>
                </a:xfrm>
                <a:custGeom>
                  <a:avLst/>
                  <a:gdLst>
                    <a:gd name="T0" fmla="*/ 13 w 18"/>
                    <a:gd name="T1" fmla="*/ 4 h 15"/>
                    <a:gd name="T2" fmla="*/ 18 w 18"/>
                    <a:gd name="T3" fmla="*/ 7 h 15"/>
                    <a:gd name="T4" fmla="*/ 9 w 18"/>
                    <a:gd name="T5" fmla="*/ 15 h 15"/>
                    <a:gd name="T6" fmla="*/ 9 w 18"/>
                    <a:gd name="T7" fmla="*/ 15 h 15"/>
                    <a:gd name="T8" fmla="*/ 9 w 18"/>
                    <a:gd name="T9" fmla="*/ 13 h 15"/>
                    <a:gd name="T10" fmla="*/ 0 w 18"/>
                    <a:gd name="T11" fmla="*/ 6 h 15"/>
                    <a:gd name="T12" fmla="*/ 6 w 18"/>
                    <a:gd name="T13" fmla="*/ 1 h 15"/>
                    <a:gd name="T14" fmla="*/ 7 w 18"/>
                    <a:gd name="T15" fmla="*/ 0 h 15"/>
                    <a:gd name="T16" fmla="*/ 13 w 18"/>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
                      <a:moveTo>
                        <a:pt x="13" y="4"/>
                      </a:moveTo>
                      <a:cubicBezTo>
                        <a:pt x="14" y="5"/>
                        <a:pt x="16" y="7"/>
                        <a:pt x="18" y="7"/>
                      </a:cubicBezTo>
                      <a:cubicBezTo>
                        <a:pt x="15" y="10"/>
                        <a:pt x="12" y="12"/>
                        <a:pt x="9" y="15"/>
                      </a:cubicBezTo>
                      <a:cubicBezTo>
                        <a:pt x="9" y="15"/>
                        <a:pt x="9" y="15"/>
                        <a:pt x="9" y="15"/>
                      </a:cubicBezTo>
                      <a:cubicBezTo>
                        <a:pt x="9" y="15"/>
                        <a:pt x="10" y="14"/>
                        <a:pt x="9" y="13"/>
                      </a:cubicBezTo>
                      <a:cubicBezTo>
                        <a:pt x="7" y="11"/>
                        <a:pt x="3" y="8"/>
                        <a:pt x="0" y="6"/>
                      </a:cubicBezTo>
                      <a:cubicBezTo>
                        <a:pt x="2" y="4"/>
                        <a:pt x="4" y="3"/>
                        <a:pt x="6" y="1"/>
                      </a:cubicBezTo>
                      <a:cubicBezTo>
                        <a:pt x="6" y="1"/>
                        <a:pt x="7" y="0"/>
                        <a:pt x="7" y="0"/>
                      </a:cubicBezTo>
                      <a:cubicBezTo>
                        <a:pt x="9" y="2"/>
                        <a:pt x="11" y="3"/>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617"/>
                <p:cNvSpPr>
                  <a:spLocks/>
                </p:cNvSpPr>
                <p:nvPr/>
              </p:nvSpPr>
              <p:spPr bwMode="auto">
                <a:xfrm>
                  <a:off x="3217" y="1869"/>
                  <a:ext cx="142" cy="187"/>
                </a:xfrm>
                <a:custGeom>
                  <a:avLst/>
                  <a:gdLst>
                    <a:gd name="T0" fmla="*/ 60 w 60"/>
                    <a:gd name="T1" fmla="*/ 0 h 79"/>
                    <a:gd name="T2" fmla="*/ 43 w 60"/>
                    <a:gd name="T3" fmla="*/ 44 h 79"/>
                    <a:gd name="T4" fmla="*/ 29 w 60"/>
                    <a:gd name="T5" fmla="*/ 65 h 79"/>
                    <a:gd name="T6" fmla="*/ 10 w 60"/>
                    <a:gd name="T7" fmla="*/ 79 h 79"/>
                    <a:gd name="T8" fmla="*/ 1 w 60"/>
                    <a:gd name="T9" fmla="*/ 71 h 79"/>
                    <a:gd name="T10" fmla="*/ 4 w 60"/>
                    <a:gd name="T11" fmla="*/ 59 h 79"/>
                    <a:gd name="T12" fmla="*/ 9 w 60"/>
                    <a:gd name="T13" fmla="*/ 51 h 79"/>
                    <a:gd name="T14" fmla="*/ 19 w 60"/>
                    <a:gd name="T15" fmla="*/ 39 h 79"/>
                    <a:gd name="T16" fmla="*/ 50 w 60"/>
                    <a:gd name="T17" fmla="*/ 8 h 79"/>
                    <a:gd name="T18" fmla="*/ 60 w 60"/>
                    <a:gd name="T1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79">
                      <a:moveTo>
                        <a:pt x="60" y="0"/>
                      </a:moveTo>
                      <a:cubicBezTo>
                        <a:pt x="56" y="15"/>
                        <a:pt x="51" y="30"/>
                        <a:pt x="43" y="44"/>
                      </a:cubicBezTo>
                      <a:cubicBezTo>
                        <a:pt x="39" y="51"/>
                        <a:pt x="35" y="58"/>
                        <a:pt x="29" y="65"/>
                      </a:cubicBezTo>
                      <a:cubicBezTo>
                        <a:pt x="25" y="71"/>
                        <a:pt x="18" y="78"/>
                        <a:pt x="10" y="79"/>
                      </a:cubicBezTo>
                      <a:cubicBezTo>
                        <a:pt x="5" y="79"/>
                        <a:pt x="1" y="76"/>
                        <a:pt x="1" y="71"/>
                      </a:cubicBezTo>
                      <a:cubicBezTo>
                        <a:pt x="0" y="67"/>
                        <a:pt x="2" y="62"/>
                        <a:pt x="4" y="59"/>
                      </a:cubicBezTo>
                      <a:cubicBezTo>
                        <a:pt x="6" y="56"/>
                        <a:pt x="7" y="53"/>
                        <a:pt x="9" y="51"/>
                      </a:cubicBezTo>
                      <a:cubicBezTo>
                        <a:pt x="12" y="47"/>
                        <a:pt x="15" y="43"/>
                        <a:pt x="19" y="39"/>
                      </a:cubicBezTo>
                      <a:cubicBezTo>
                        <a:pt x="29" y="28"/>
                        <a:pt x="40" y="19"/>
                        <a:pt x="50" y="8"/>
                      </a:cubicBezTo>
                      <a:cubicBezTo>
                        <a:pt x="54" y="6"/>
                        <a:pt x="57" y="3"/>
                        <a:pt x="60" y="0"/>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618"/>
                <p:cNvSpPr>
                  <a:spLocks/>
                </p:cNvSpPr>
                <p:nvPr/>
              </p:nvSpPr>
              <p:spPr bwMode="auto">
                <a:xfrm>
                  <a:off x="3174" y="1935"/>
                  <a:ext cx="154" cy="163"/>
                </a:xfrm>
                <a:custGeom>
                  <a:avLst/>
                  <a:gdLst>
                    <a:gd name="T0" fmla="*/ 65 w 65"/>
                    <a:gd name="T1" fmla="*/ 18 h 69"/>
                    <a:gd name="T2" fmla="*/ 62 w 65"/>
                    <a:gd name="T3" fmla="*/ 27 h 69"/>
                    <a:gd name="T4" fmla="*/ 54 w 65"/>
                    <a:gd name="T5" fmla="*/ 48 h 69"/>
                    <a:gd name="T6" fmla="*/ 15 w 65"/>
                    <a:gd name="T7" fmla="*/ 60 h 69"/>
                    <a:gd name="T8" fmla="*/ 13 w 65"/>
                    <a:gd name="T9" fmla="*/ 19 h 69"/>
                    <a:gd name="T10" fmla="*/ 37 w 65"/>
                    <a:gd name="T11" fmla="*/ 2 h 69"/>
                    <a:gd name="T12" fmla="*/ 41 w 65"/>
                    <a:gd name="T13" fmla="*/ 0 h 69"/>
                    <a:gd name="T14" fmla="*/ 25 w 65"/>
                    <a:gd name="T15" fmla="*/ 18 h 69"/>
                    <a:gd name="T16" fmla="*/ 23 w 65"/>
                    <a:gd name="T17" fmla="*/ 21 h 69"/>
                    <a:gd name="T18" fmla="*/ 23 w 65"/>
                    <a:gd name="T19" fmla="*/ 55 h 69"/>
                    <a:gd name="T20" fmla="*/ 59 w 65"/>
                    <a:gd name="T21" fmla="*/ 28 h 69"/>
                    <a:gd name="T22" fmla="*/ 65 w 65"/>
                    <a:gd name="T23" fmla="*/ 1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69">
                      <a:moveTo>
                        <a:pt x="65" y="18"/>
                      </a:moveTo>
                      <a:cubicBezTo>
                        <a:pt x="64" y="21"/>
                        <a:pt x="63" y="24"/>
                        <a:pt x="62" y="27"/>
                      </a:cubicBezTo>
                      <a:cubicBezTo>
                        <a:pt x="60" y="34"/>
                        <a:pt x="58" y="42"/>
                        <a:pt x="54" y="48"/>
                      </a:cubicBezTo>
                      <a:cubicBezTo>
                        <a:pt x="47" y="62"/>
                        <a:pt x="29" y="69"/>
                        <a:pt x="15" y="60"/>
                      </a:cubicBezTo>
                      <a:cubicBezTo>
                        <a:pt x="0" y="50"/>
                        <a:pt x="2" y="31"/>
                        <a:pt x="13" y="19"/>
                      </a:cubicBezTo>
                      <a:cubicBezTo>
                        <a:pt x="20" y="11"/>
                        <a:pt x="28" y="7"/>
                        <a:pt x="37" y="2"/>
                      </a:cubicBezTo>
                      <a:cubicBezTo>
                        <a:pt x="38" y="1"/>
                        <a:pt x="39" y="1"/>
                        <a:pt x="41" y="0"/>
                      </a:cubicBezTo>
                      <a:cubicBezTo>
                        <a:pt x="35" y="6"/>
                        <a:pt x="30" y="12"/>
                        <a:pt x="25" y="18"/>
                      </a:cubicBezTo>
                      <a:cubicBezTo>
                        <a:pt x="25" y="18"/>
                        <a:pt x="24" y="19"/>
                        <a:pt x="23" y="21"/>
                      </a:cubicBezTo>
                      <a:cubicBezTo>
                        <a:pt x="16" y="31"/>
                        <a:pt x="7" y="49"/>
                        <a:pt x="23" y="55"/>
                      </a:cubicBezTo>
                      <a:cubicBezTo>
                        <a:pt x="38" y="60"/>
                        <a:pt x="52" y="39"/>
                        <a:pt x="59" y="28"/>
                      </a:cubicBezTo>
                      <a:cubicBezTo>
                        <a:pt x="61" y="25"/>
                        <a:pt x="63" y="22"/>
                        <a:pt x="65" y="18"/>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619"/>
                <p:cNvSpPr>
                  <a:spLocks/>
                </p:cNvSpPr>
                <p:nvPr/>
              </p:nvSpPr>
              <p:spPr bwMode="auto">
                <a:xfrm>
                  <a:off x="3406" y="1401"/>
                  <a:ext cx="50" cy="40"/>
                </a:xfrm>
                <a:custGeom>
                  <a:avLst/>
                  <a:gdLst>
                    <a:gd name="T0" fmla="*/ 21 w 21"/>
                    <a:gd name="T1" fmla="*/ 8 h 17"/>
                    <a:gd name="T2" fmla="*/ 21 w 21"/>
                    <a:gd name="T3" fmla="*/ 8 h 17"/>
                    <a:gd name="T4" fmla="*/ 13 w 21"/>
                    <a:gd name="T5" fmla="*/ 17 h 17"/>
                    <a:gd name="T6" fmla="*/ 12 w 21"/>
                    <a:gd name="T7" fmla="*/ 16 h 17"/>
                    <a:gd name="T8" fmla="*/ 7 w 21"/>
                    <a:gd name="T9" fmla="*/ 13 h 17"/>
                    <a:gd name="T10" fmla="*/ 0 w 21"/>
                    <a:gd name="T11" fmla="*/ 9 h 17"/>
                    <a:gd name="T12" fmla="*/ 0 w 21"/>
                    <a:gd name="T13" fmla="*/ 9 h 17"/>
                    <a:gd name="T14" fmla="*/ 10 w 21"/>
                    <a:gd name="T15" fmla="*/ 0 h 17"/>
                    <a:gd name="T16" fmla="*/ 20 w 21"/>
                    <a:gd name="T17" fmla="*/ 8 h 17"/>
                    <a:gd name="T18" fmla="*/ 21 w 21"/>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7">
                      <a:moveTo>
                        <a:pt x="21" y="8"/>
                      </a:moveTo>
                      <a:cubicBezTo>
                        <a:pt x="21" y="8"/>
                        <a:pt x="21" y="8"/>
                        <a:pt x="21" y="8"/>
                      </a:cubicBezTo>
                      <a:cubicBezTo>
                        <a:pt x="18" y="11"/>
                        <a:pt x="15" y="14"/>
                        <a:pt x="13" y="17"/>
                      </a:cubicBezTo>
                      <a:cubicBezTo>
                        <a:pt x="13" y="16"/>
                        <a:pt x="12" y="16"/>
                        <a:pt x="12" y="16"/>
                      </a:cubicBezTo>
                      <a:cubicBezTo>
                        <a:pt x="11" y="15"/>
                        <a:pt x="8" y="14"/>
                        <a:pt x="7" y="13"/>
                      </a:cubicBezTo>
                      <a:cubicBezTo>
                        <a:pt x="4" y="12"/>
                        <a:pt x="3" y="10"/>
                        <a:pt x="0" y="9"/>
                      </a:cubicBezTo>
                      <a:cubicBezTo>
                        <a:pt x="0" y="9"/>
                        <a:pt x="0" y="9"/>
                        <a:pt x="0" y="9"/>
                      </a:cubicBezTo>
                      <a:cubicBezTo>
                        <a:pt x="3" y="6"/>
                        <a:pt x="7" y="3"/>
                        <a:pt x="10" y="0"/>
                      </a:cubicBezTo>
                      <a:cubicBezTo>
                        <a:pt x="13" y="3"/>
                        <a:pt x="16" y="6"/>
                        <a:pt x="20" y="8"/>
                      </a:cubicBezTo>
                      <a:cubicBezTo>
                        <a:pt x="20" y="8"/>
                        <a:pt x="21" y="8"/>
                        <a:pt x="21"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620"/>
                <p:cNvSpPr>
                  <a:spLocks/>
                </p:cNvSpPr>
                <p:nvPr/>
              </p:nvSpPr>
              <p:spPr bwMode="auto">
                <a:xfrm>
                  <a:off x="3525" y="906"/>
                  <a:ext cx="43" cy="40"/>
                </a:xfrm>
                <a:custGeom>
                  <a:avLst/>
                  <a:gdLst>
                    <a:gd name="T0" fmla="*/ 18 w 18"/>
                    <a:gd name="T1" fmla="*/ 12 h 17"/>
                    <a:gd name="T2" fmla="*/ 17 w 18"/>
                    <a:gd name="T3" fmla="*/ 12 h 17"/>
                    <a:gd name="T4" fmla="*/ 16 w 18"/>
                    <a:gd name="T5" fmla="*/ 12 h 17"/>
                    <a:gd name="T6" fmla="*/ 10 w 18"/>
                    <a:gd name="T7" fmla="*/ 15 h 17"/>
                    <a:gd name="T8" fmla="*/ 7 w 18"/>
                    <a:gd name="T9" fmla="*/ 17 h 17"/>
                    <a:gd name="T10" fmla="*/ 0 w 18"/>
                    <a:gd name="T11" fmla="*/ 4 h 17"/>
                    <a:gd name="T12" fmla="*/ 7 w 18"/>
                    <a:gd name="T13" fmla="*/ 2 h 17"/>
                    <a:gd name="T14" fmla="*/ 12 w 18"/>
                    <a:gd name="T15" fmla="*/ 0 h 17"/>
                    <a:gd name="T16" fmla="*/ 18 w 18"/>
                    <a:gd name="T1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2"/>
                      </a:moveTo>
                      <a:cubicBezTo>
                        <a:pt x="17" y="12"/>
                        <a:pt x="17" y="12"/>
                        <a:pt x="17" y="12"/>
                      </a:cubicBezTo>
                      <a:cubicBezTo>
                        <a:pt x="17" y="12"/>
                        <a:pt x="17" y="12"/>
                        <a:pt x="16" y="12"/>
                      </a:cubicBezTo>
                      <a:cubicBezTo>
                        <a:pt x="14" y="12"/>
                        <a:pt x="12" y="13"/>
                        <a:pt x="10" y="15"/>
                      </a:cubicBezTo>
                      <a:cubicBezTo>
                        <a:pt x="9" y="15"/>
                        <a:pt x="8" y="16"/>
                        <a:pt x="7" y="17"/>
                      </a:cubicBezTo>
                      <a:cubicBezTo>
                        <a:pt x="4" y="13"/>
                        <a:pt x="2" y="9"/>
                        <a:pt x="0" y="4"/>
                      </a:cubicBezTo>
                      <a:cubicBezTo>
                        <a:pt x="3" y="4"/>
                        <a:pt x="5" y="3"/>
                        <a:pt x="7" y="2"/>
                      </a:cubicBezTo>
                      <a:cubicBezTo>
                        <a:pt x="9" y="2"/>
                        <a:pt x="11" y="1"/>
                        <a:pt x="12" y="0"/>
                      </a:cubicBezTo>
                      <a:cubicBezTo>
                        <a:pt x="14" y="4"/>
                        <a:pt x="16" y="8"/>
                        <a:pt x="18"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621"/>
                <p:cNvSpPr>
                  <a:spLocks/>
                </p:cNvSpPr>
                <p:nvPr/>
              </p:nvSpPr>
              <p:spPr bwMode="auto">
                <a:xfrm>
                  <a:off x="3373" y="1587"/>
                  <a:ext cx="43" cy="45"/>
                </a:xfrm>
                <a:custGeom>
                  <a:avLst/>
                  <a:gdLst>
                    <a:gd name="T0" fmla="*/ 18 w 18"/>
                    <a:gd name="T1" fmla="*/ 8 h 19"/>
                    <a:gd name="T2" fmla="*/ 14 w 18"/>
                    <a:gd name="T3" fmla="*/ 13 h 19"/>
                    <a:gd name="T4" fmla="*/ 9 w 18"/>
                    <a:gd name="T5" fmla="*/ 19 h 19"/>
                    <a:gd name="T6" fmla="*/ 7 w 18"/>
                    <a:gd name="T7" fmla="*/ 18 h 19"/>
                    <a:gd name="T8" fmla="*/ 0 w 18"/>
                    <a:gd name="T9" fmla="*/ 9 h 19"/>
                    <a:gd name="T10" fmla="*/ 6 w 18"/>
                    <a:gd name="T11" fmla="*/ 5 h 19"/>
                    <a:gd name="T12" fmla="*/ 12 w 18"/>
                    <a:gd name="T13" fmla="*/ 0 h 19"/>
                    <a:gd name="T14" fmla="*/ 18 w 18"/>
                    <a:gd name="T15" fmla="*/ 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9">
                      <a:moveTo>
                        <a:pt x="18" y="8"/>
                      </a:moveTo>
                      <a:cubicBezTo>
                        <a:pt x="16" y="10"/>
                        <a:pt x="15" y="11"/>
                        <a:pt x="14" y="13"/>
                      </a:cubicBezTo>
                      <a:cubicBezTo>
                        <a:pt x="12" y="15"/>
                        <a:pt x="10" y="17"/>
                        <a:pt x="9" y="19"/>
                      </a:cubicBezTo>
                      <a:cubicBezTo>
                        <a:pt x="8" y="19"/>
                        <a:pt x="8" y="18"/>
                        <a:pt x="7" y="18"/>
                      </a:cubicBezTo>
                      <a:cubicBezTo>
                        <a:pt x="4" y="16"/>
                        <a:pt x="2" y="13"/>
                        <a:pt x="0" y="9"/>
                      </a:cubicBezTo>
                      <a:cubicBezTo>
                        <a:pt x="2" y="8"/>
                        <a:pt x="4" y="6"/>
                        <a:pt x="6" y="5"/>
                      </a:cubicBezTo>
                      <a:cubicBezTo>
                        <a:pt x="8" y="3"/>
                        <a:pt x="10" y="2"/>
                        <a:pt x="12" y="0"/>
                      </a:cubicBezTo>
                      <a:cubicBezTo>
                        <a:pt x="13" y="3"/>
                        <a:pt x="15" y="6"/>
                        <a:pt x="18"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622"/>
                <p:cNvSpPr>
                  <a:spLocks/>
                </p:cNvSpPr>
                <p:nvPr/>
              </p:nvSpPr>
              <p:spPr bwMode="auto">
                <a:xfrm>
                  <a:off x="3537" y="291"/>
                  <a:ext cx="168" cy="222"/>
                </a:xfrm>
                <a:custGeom>
                  <a:avLst/>
                  <a:gdLst>
                    <a:gd name="T0" fmla="*/ 68 w 71"/>
                    <a:gd name="T1" fmla="*/ 10 h 94"/>
                    <a:gd name="T2" fmla="*/ 71 w 71"/>
                    <a:gd name="T3" fmla="*/ 13 h 94"/>
                    <a:gd name="T4" fmla="*/ 41 w 71"/>
                    <a:gd name="T5" fmla="*/ 94 h 94"/>
                    <a:gd name="T6" fmla="*/ 37 w 71"/>
                    <a:gd name="T7" fmla="*/ 94 h 94"/>
                    <a:gd name="T8" fmla="*/ 37 w 71"/>
                    <a:gd name="T9" fmla="*/ 91 h 94"/>
                    <a:gd name="T10" fmla="*/ 36 w 71"/>
                    <a:gd name="T11" fmla="*/ 89 h 94"/>
                    <a:gd name="T12" fmla="*/ 37 w 71"/>
                    <a:gd name="T13" fmla="*/ 47 h 94"/>
                    <a:gd name="T14" fmla="*/ 31 w 71"/>
                    <a:gd name="T15" fmla="*/ 27 h 94"/>
                    <a:gd name="T16" fmla="*/ 12 w 71"/>
                    <a:gd name="T17" fmla="*/ 28 h 94"/>
                    <a:gd name="T18" fmla="*/ 9 w 71"/>
                    <a:gd name="T19" fmla="*/ 46 h 94"/>
                    <a:gd name="T20" fmla="*/ 5 w 71"/>
                    <a:gd name="T21" fmla="*/ 46 h 94"/>
                    <a:gd name="T22" fmla="*/ 13 w 71"/>
                    <a:gd name="T23" fmla="*/ 21 h 94"/>
                    <a:gd name="T24" fmla="*/ 41 w 71"/>
                    <a:gd name="T25" fmla="*/ 37 h 94"/>
                    <a:gd name="T26" fmla="*/ 41 w 71"/>
                    <a:gd name="T27" fmla="*/ 44 h 94"/>
                    <a:gd name="T28" fmla="*/ 38 w 71"/>
                    <a:gd name="T29" fmla="*/ 17 h 94"/>
                    <a:gd name="T30" fmla="*/ 9 w 71"/>
                    <a:gd name="T31" fmla="*/ 10 h 94"/>
                    <a:gd name="T32" fmla="*/ 3 w 71"/>
                    <a:gd name="T33" fmla="*/ 15 h 94"/>
                    <a:gd name="T34" fmla="*/ 0 w 71"/>
                    <a:gd name="T35" fmla="*/ 13 h 94"/>
                    <a:gd name="T36" fmla="*/ 9 w 71"/>
                    <a:gd name="T37" fmla="*/ 5 h 94"/>
                    <a:gd name="T38" fmla="*/ 15 w 71"/>
                    <a:gd name="T39" fmla="*/ 3 h 94"/>
                    <a:gd name="T40" fmla="*/ 40 w 71"/>
                    <a:gd name="T41" fmla="*/ 12 h 94"/>
                    <a:gd name="T42" fmla="*/ 46 w 71"/>
                    <a:gd name="T43" fmla="*/ 43 h 94"/>
                    <a:gd name="T44" fmla="*/ 64 w 71"/>
                    <a:gd name="T45" fmla="*/ 14 h 94"/>
                    <a:gd name="T46" fmla="*/ 68 w 71"/>
                    <a:gd name="T47"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94">
                      <a:moveTo>
                        <a:pt x="68" y="10"/>
                      </a:moveTo>
                      <a:cubicBezTo>
                        <a:pt x="71" y="13"/>
                        <a:pt x="71" y="13"/>
                        <a:pt x="71" y="13"/>
                      </a:cubicBezTo>
                      <a:cubicBezTo>
                        <a:pt x="50" y="35"/>
                        <a:pt x="40" y="64"/>
                        <a:pt x="41" y="94"/>
                      </a:cubicBezTo>
                      <a:cubicBezTo>
                        <a:pt x="37" y="94"/>
                        <a:pt x="37" y="94"/>
                        <a:pt x="37" y="94"/>
                      </a:cubicBezTo>
                      <a:cubicBezTo>
                        <a:pt x="37" y="93"/>
                        <a:pt x="37" y="92"/>
                        <a:pt x="37" y="91"/>
                      </a:cubicBezTo>
                      <a:cubicBezTo>
                        <a:pt x="36" y="91"/>
                        <a:pt x="36" y="90"/>
                        <a:pt x="36" y="89"/>
                      </a:cubicBezTo>
                      <a:cubicBezTo>
                        <a:pt x="35" y="75"/>
                        <a:pt x="37" y="61"/>
                        <a:pt x="37" y="47"/>
                      </a:cubicBezTo>
                      <a:cubicBezTo>
                        <a:pt x="37" y="40"/>
                        <a:pt x="36" y="32"/>
                        <a:pt x="31" y="27"/>
                      </a:cubicBezTo>
                      <a:cubicBezTo>
                        <a:pt x="26" y="20"/>
                        <a:pt x="17" y="21"/>
                        <a:pt x="12" y="28"/>
                      </a:cubicBezTo>
                      <a:cubicBezTo>
                        <a:pt x="9" y="34"/>
                        <a:pt x="8" y="40"/>
                        <a:pt x="9" y="46"/>
                      </a:cubicBezTo>
                      <a:cubicBezTo>
                        <a:pt x="5" y="46"/>
                        <a:pt x="5" y="46"/>
                        <a:pt x="5" y="46"/>
                      </a:cubicBezTo>
                      <a:cubicBezTo>
                        <a:pt x="4" y="37"/>
                        <a:pt x="5" y="27"/>
                        <a:pt x="13" y="21"/>
                      </a:cubicBezTo>
                      <a:cubicBezTo>
                        <a:pt x="26" y="11"/>
                        <a:pt x="38" y="24"/>
                        <a:pt x="41" y="37"/>
                      </a:cubicBezTo>
                      <a:cubicBezTo>
                        <a:pt x="41" y="39"/>
                        <a:pt x="41" y="41"/>
                        <a:pt x="41" y="44"/>
                      </a:cubicBezTo>
                      <a:cubicBezTo>
                        <a:pt x="43" y="35"/>
                        <a:pt x="43" y="25"/>
                        <a:pt x="38" y="17"/>
                      </a:cubicBezTo>
                      <a:cubicBezTo>
                        <a:pt x="32" y="6"/>
                        <a:pt x="20" y="3"/>
                        <a:pt x="9" y="10"/>
                      </a:cubicBezTo>
                      <a:cubicBezTo>
                        <a:pt x="7" y="11"/>
                        <a:pt x="5" y="13"/>
                        <a:pt x="3" y="15"/>
                      </a:cubicBezTo>
                      <a:cubicBezTo>
                        <a:pt x="0" y="13"/>
                        <a:pt x="0" y="13"/>
                        <a:pt x="0" y="13"/>
                      </a:cubicBezTo>
                      <a:cubicBezTo>
                        <a:pt x="3" y="10"/>
                        <a:pt x="5" y="7"/>
                        <a:pt x="9" y="5"/>
                      </a:cubicBezTo>
                      <a:cubicBezTo>
                        <a:pt x="11" y="4"/>
                        <a:pt x="13" y="3"/>
                        <a:pt x="15" y="3"/>
                      </a:cubicBezTo>
                      <a:cubicBezTo>
                        <a:pt x="24" y="0"/>
                        <a:pt x="34" y="4"/>
                        <a:pt x="40" y="12"/>
                      </a:cubicBezTo>
                      <a:cubicBezTo>
                        <a:pt x="47" y="21"/>
                        <a:pt x="47" y="32"/>
                        <a:pt x="46" y="43"/>
                      </a:cubicBezTo>
                      <a:cubicBezTo>
                        <a:pt x="51" y="33"/>
                        <a:pt x="57" y="23"/>
                        <a:pt x="64" y="14"/>
                      </a:cubicBezTo>
                      <a:cubicBezTo>
                        <a:pt x="66" y="13"/>
                        <a:pt x="67" y="11"/>
                        <a:pt x="68" y="1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623"/>
                <p:cNvSpPr>
                  <a:spLocks/>
                </p:cNvSpPr>
                <p:nvPr/>
              </p:nvSpPr>
              <p:spPr bwMode="auto">
                <a:xfrm>
                  <a:off x="3620" y="603"/>
                  <a:ext cx="26" cy="29"/>
                </a:xfrm>
                <a:custGeom>
                  <a:avLst/>
                  <a:gdLst>
                    <a:gd name="T0" fmla="*/ 11 w 11"/>
                    <a:gd name="T1" fmla="*/ 9 h 12"/>
                    <a:gd name="T2" fmla="*/ 1 w 11"/>
                    <a:gd name="T3" fmla="*/ 12 h 12"/>
                    <a:gd name="T4" fmla="*/ 5 w 11"/>
                    <a:gd name="T5" fmla="*/ 1 h 12"/>
                    <a:gd name="T6" fmla="*/ 11 w 11"/>
                    <a:gd name="T7" fmla="*/ 9 h 12"/>
                  </a:gdLst>
                  <a:ahLst/>
                  <a:cxnLst>
                    <a:cxn ang="0">
                      <a:pos x="T0" y="T1"/>
                    </a:cxn>
                    <a:cxn ang="0">
                      <a:pos x="T2" y="T3"/>
                    </a:cxn>
                    <a:cxn ang="0">
                      <a:pos x="T4" y="T5"/>
                    </a:cxn>
                    <a:cxn ang="0">
                      <a:pos x="T6" y="T7"/>
                    </a:cxn>
                  </a:cxnLst>
                  <a:rect l="0" t="0" r="r" b="b"/>
                  <a:pathLst>
                    <a:path w="11" h="12">
                      <a:moveTo>
                        <a:pt x="11" y="9"/>
                      </a:moveTo>
                      <a:cubicBezTo>
                        <a:pt x="8" y="10"/>
                        <a:pt x="5" y="11"/>
                        <a:pt x="1" y="12"/>
                      </a:cubicBezTo>
                      <a:cubicBezTo>
                        <a:pt x="1" y="8"/>
                        <a:pt x="0" y="1"/>
                        <a:pt x="5" y="1"/>
                      </a:cubicBezTo>
                      <a:cubicBezTo>
                        <a:pt x="10" y="0"/>
                        <a:pt x="10" y="6"/>
                        <a:pt x="11"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624"/>
                <p:cNvSpPr>
                  <a:spLocks/>
                </p:cNvSpPr>
                <p:nvPr/>
              </p:nvSpPr>
              <p:spPr bwMode="auto">
                <a:xfrm>
                  <a:off x="3354" y="1725"/>
                  <a:ext cx="26" cy="28"/>
                </a:xfrm>
                <a:custGeom>
                  <a:avLst/>
                  <a:gdLst>
                    <a:gd name="T0" fmla="*/ 11 w 11"/>
                    <a:gd name="T1" fmla="*/ 4 h 12"/>
                    <a:gd name="T2" fmla="*/ 9 w 11"/>
                    <a:gd name="T3" fmla="*/ 8 h 12"/>
                    <a:gd name="T4" fmla="*/ 3 w 11"/>
                    <a:gd name="T5" fmla="*/ 12 h 12"/>
                    <a:gd name="T6" fmla="*/ 1 w 11"/>
                    <a:gd name="T7" fmla="*/ 6 h 12"/>
                    <a:gd name="T8" fmla="*/ 4 w 11"/>
                    <a:gd name="T9" fmla="*/ 3 h 12"/>
                    <a:gd name="T10" fmla="*/ 4 w 11"/>
                    <a:gd name="T11" fmla="*/ 3 h 12"/>
                    <a:gd name="T12" fmla="*/ 5 w 11"/>
                    <a:gd name="T13" fmla="*/ 3 h 12"/>
                    <a:gd name="T14" fmla="*/ 5 w 11"/>
                    <a:gd name="T15" fmla="*/ 3 h 12"/>
                    <a:gd name="T16" fmla="*/ 6 w 11"/>
                    <a:gd name="T17" fmla="*/ 2 h 12"/>
                    <a:gd name="T18" fmla="*/ 6 w 11"/>
                    <a:gd name="T19" fmla="*/ 1 h 12"/>
                    <a:gd name="T20" fmla="*/ 6 w 11"/>
                    <a:gd name="T21" fmla="*/ 1 h 12"/>
                    <a:gd name="T22" fmla="*/ 7 w 11"/>
                    <a:gd name="T23" fmla="*/ 0 h 12"/>
                    <a:gd name="T24" fmla="*/ 8 w 11"/>
                    <a:gd name="T25" fmla="*/ 1 h 12"/>
                    <a:gd name="T26" fmla="*/ 11 w 11"/>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2">
                      <a:moveTo>
                        <a:pt x="11" y="4"/>
                      </a:moveTo>
                      <a:cubicBezTo>
                        <a:pt x="10" y="5"/>
                        <a:pt x="10" y="7"/>
                        <a:pt x="9" y="8"/>
                      </a:cubicBezTo>
                      <a:cubicBezTo>
                        <a:pt x="7" y="10"/>
                        <a:pt x="5" y="12"/>
                        <a:pt x="3" y="12"/>
                      </a:cubicBezTo>
                      <a:cubicBezTo>
                        <a:pt x="0" y="11"/>
                        <a:pt x="0" y="8"/>
                        <a:pt x="1" y="6"/>
                      </a:cubicBezTo>
                      <a:cubicBezTo>
                        <a:pt x="2" y="5"/>
                        <a:pt x="3" y="4"/>
                        <a:pt x="4" y="3"/>
                      </a:cubicBezTo>
                      <a:cubicBezTo>
                        <a:pt x="4" y="3"/>
                        <a:pt x="4" y="3"/>
                        <a:pt x="4" y="3"/>
                      </a:cubicBezTo>
                      <a:cubicBezTo>
                        <a:pt x="5" y="3"/>
                        <a:pt x="5" y="3"/>
                        <a:pt x="5" y="3"/>
                      </a:cubicBezTo>
                      <a:cubicBezTo>
                        <a:pt x="5" y="3"/>
                        <a:pt x="5" y="3"/>
                        <a:pt x="5" y="3"/>
                      </a:cubicBezTo>
                      <a:cubicBezTo>
                        <a:pt x="6" y="3"/>
                        <a:pt x="7" y="3"/>
                        <a:pt x="6" y="2"/>
                      </a:cubicBezTo>
                      <a:cubicBezTo>
                        <a:pt x="6" y="1"/>
                        <a:pt x="6" y="1"/>
                        <a:pt x="6" y="1"/>
                      </a:cubicBezTo>
                      <a:cubicBezTo>
                        <a:pt x="6" y="1"/>
                        <a:pt x="6" y="1"/>
                        <a:pt x="6" y="1"/>
                      </a:cubicBezTo>
                      <a:cubicBezTo>
                        <a:pt x="6" y="0"/>
                        <a:pt x="7" y="0"/>
                        <a:pt x="7" y="0"/>
                      </a:cubicBezTo>
                      <a:cubicBezTo>
                        <a:pt x="7" y="0"/>
                        <a:pt x="8" y="0"/>
                        <a:pt x="8" y="1"/>
                      </a:cubicBezTo>
                      <a:cubicBezTo>
                        <a:pt x="9" y="2"/>
                        <a:pt x="10" y="3"/>
                        <a:pt x="1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625"/>
                <p:cNvSpPr>
                  <a:spLocks/>
                </p:cNvSpPr>
                <p:nvPr/>
              </p:nvSpPr>
              <p:spPr bwMode="auto">
                <a:xfrm>
                  <a:off x="3501" y="1031"/>
                  <a:ext cx="36" cy="43"/>
                </a:xfrm>
                <a:custGeom>
                  <a:avLst/>
                  <a:gdLst>
                    <a:gd name="T0" fmla="*/ 15 w 15"/>
                    <a:gd name="T1" fmla="*/ 5 h 18"/>
                    <a:gd name="T2" fmla="*/ 13 w 15"/>
                    <a:gd name="T3" fmla="*/ 12 h 18"/>
                    <a:gd name="T4" fmla="*/ 10 w 15"/>
                    <a:gd name="T5" fmla="*/ 18 h 18"/>
                    <a:gd name="T6" fmla="*/ 0 w 15"/>
                    <a:gd name="T7" fmla="*/ 13 h 18"/>
                    <a:gd name="T8" fmla="*/ 5 w 15"/>
                    <a:gd name="T9" fmla="*/ 0 h 18"/>
                    <a:gd name="T10" fmla="*/ 15 w 15"/>
                    <a:gd name="T11" fmla="*/ 5 h 18"/>
                  </a:gdLst>
                  <a:ahLst/>
                  <a:cxnLst>
                    <a:cxn ang="0">
                      <a:pos x="T0" y="T1"/>
                    </a:cxn>
                    <a:cxn ang="0">
                      <a:pos x="T2" y="T3"/>
                    </a:cxn>
                    <a:cxn ang="0">
                      <a:pos x="T4" y="T5"/>
                    </a:cxn>
                    <a:cxn ang="0">
                      <a:pos x="T6" y="T7"/>
                    </a:cxn>
                    <a:cxn ang="0">
                      <a:pos x="T8" y="T9"/>
                    </a:cxn>
                    <a:cxn ang="0">
                      <a:pos x="T10" y="T11"/>
                    </a:cxn>
                  </a:cxnLst>
                  <a:rect l="0" t="0" r="r" b="b"/>
                  <a:pathLst>
                    <a:path w="15" h="18">
                      <a:moveTo>
                        <a:pt x="15" y="5"/>
                      </a:moveTo>
                      <a:cubicBezTo>
                        <a:pt x="14" y="7"/>
                        <a:pt x="14" y="10"/>
                        <a:pt x="13" y="12"/>
                      </a:cubicBezTo>
                      <a:cubicBezTo>
                        <a:pt x="12" y="14"/>
                        <a:pt x="11" y="16"/>
                        <a:pt x="10" y="18"/>
                      </a:cubicBezTo>
                      <a:cubicBezTo>
                        <a:pt x="7" y="17"/>
                        <a:pt x="3" y="15"/>
                        <a:pt x="0" y="13"/>
                      </a:cubicBezTo>
                      <a:cubicBezTo>
                        <a:pt x="2" y="9"/>
                        <a:pt x="4" y="4"/>
                        <a:pt x="5" y="0"/>
                      </a:cubicBezTo>
                      <a:cubicBezTo>
                        <a:pt x="9" y="2"/>
                        <a:pt x="12" y="3"/>
                        <a:pt x="15"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626"/>
                <p:cNvSpPr>
                  <a:spLocks/>
                </p:cNvSpPr>
                <p:nvPr/>
              </p:nvSpPr>
              <p:spPr bwMode="auto">
                <a:xfrm>
                  <a:off x="3565" y="688"/>
                  <a:ext cx="48" cy="38"/>
                </a:xfrm>
                <a:custGeom>
                  <a:avLst/>
                  <a:gdLst>
                    <a:gd name="T0" fmla="*/ 20 w 20"/>
                    <a:gd name="T1" fmla="*/ 4 h 16"/>
                    <a:gd name="T2" fmla="*/ 20 w 20"/>
                    <a:gd name="T3" fmla="*/ 11 h 16"/>
                    <a:gd name="T4" fmla="*/ 7 w 20"/>
                    <a:gd name="T5" fmla="*/ 16 h 16"/>
                    <a:gd name="T6" fmla="*/ 7 w 20"/>
                    <a:gd name="T7" fmla="*/ 16 h 16"/>
                    <a:gd name="T8" fmla="*/ 3 w 20"/>
                    <a:gd name="T9" fmla="*/ 10 h 16"/>
                    <a:gd name="T10" fmla="*/ 0 w 20"/>
                    <a:gd name="T11" fmla="*/ 7 h 16"/>
                    <a:gd name="T12" fmla="*/ 20 w 20"/>
                    <a:gd name="T13" fmla="*/ 0 h 16"/>
                    <a:gd name="T14" fmla="*/ 20 w 20"/>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6">
                      <a:moveTo>
                        <a:pt x="20" y="4"/>
                      </a:moveTo>
                      <a:cubicBezTo>
                        <a:pt x="20" y="7"/>
                        <a:pt x="20" y="9"/>
                        <a:pt x="20" y="11"/>
                      </a:cubicBezTo>
                      <a:cubicBezTo>
                        <a:pt x="15" y="12"/>
                        <a:pt x="11" y="14"/>
                        <a:pt x="7" y="16"/>
                      </a:cubicBezTo>
                      <a:cubicBezTo>
                        <a:pt x="7" y="16"/>
                        <a:pt x="7" y="16"/>
                        <a:pt x="7" y="16"/>
                      </a:cubicBezTo>
                      <a:cubicBezTo>
                        <a:pt x="6" y="14"/>
                        <a:pt x="4" y="12"/>
                        <a:pt x="3" y="10"/>
                      </a:cubicBezTo>
                      <a:cubicBezTo>
                        <a:pt x="2" y="9"/>
                        <a:pt x="1" y="8"/>
                        <a:pt x="0" y="7"/>
                      </a:cubicBezTo>
                      <a:cubicBezTo>
                        <a:pt x="6" y="3"/>
                        <a:pt x="13" y="1"/>
                        <a:pt x="20" y="0"/>
                      </a:cubicBezTo>
                      <a:cubicBezTo>
                        <a:pt x="20" y="2"/>
                        <a:pt x="20" y="3"/>
                        <a:pt x="20"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627"/>
                <p:cNvSpPr>
                  <a:spLocks/>
                </p:cNvSpPr>
                <p:nvPr/>
              </p:nvSpPr>
              <p:spPr bwMode="auto">
                <a:xfrm>
                  <a:off x="3428" y="1287"/>
                  <a:ext cx="45" cy="21"/>
                </a:xfrm>
                <a:custGeom>
                  <a:avLst/>
                  <a:gdLst>
                    <a:gd name="T0" fmla="*/ 18 w 19"/>
                    <a:gd name="T1" fmla="*/ 8 h 9"/>
                    <a:gd name="T2" fmla="*/ 19 w 19"/>
                    <a:gd name="T3" fmla="*/ 9 h 9"/>
                    <a:gd name="T4" fmla="*/ 1 w 19"/>
                    <a:gd name="T5" fmla="*/ 9 h 9"/>
                    <a:gd name="T6" fmla="*/ 0 w 19"/>
                    <a:gd name="T7" fmla="*/ 9 h 9"/>
                    <a:gd name="T8" fmla="*/ 0 w 19"/>
                    <a:gd name="T9" fmla="*/ 5 h 9"/>
                    <a:gd name="T10" fmla="*/ 0 w 19"/>
                    <a:gd name="T11" fmla="*/ 0 h 9"/>
                    <a:gd name="T12" fmla="*/ 0 w 19"/>
                    <a:gd name="T13" fmla="*/ 0 h 9"/>
                    <a:gd name="T14" fmla="*/ 15 w 19"/>
                    <a:gd name="T15" fmla="*/ 2 h 9"/>
                    <a:gd name="T16" fmla="*/ 16 w 19"/>
                    <a:gd name="T17" fmla="*/ 4 h 9"/>
                    <a:gd name="T18" fmla="*/ 18 w 19"/>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
                      <a:moveTo>
                        <a:pt x="18" y="8"/>
                      </a:moveTo>
                      <a:cubicBezTo>
                        <a:pt x="18" y="9"/>
                        <a:pt x="18" y="9"/>
                        <a:pt x="19" y="9"/>
                      </a:cubicBezTo>
                      <a:cubicBezTo>
                        <a:pt x="13" y="9"/>
                        <a:pt x="7" y="9"/>
                        <a:pt x="1" y="9"/>
                      </a:cubicBezTo>
                      <a:cubicBezTo>
                        <a:pt x="1" y="9"/>
                        <a:pt x="0" y="9"/>
                        <a:pt x="0" y="9"/>
                      </a:cubicBezTo>
                      <a:cubicBezTo>
                        <a:pt x="0" y="7"/>
                        <a:pt x="0" y="6"/>
                        <a:pt x="0" y="5"/>
                      </a:cubicBezTo>
                      <a:cubicBezTo>
                        <a:pt x="0" y="4"/>
                        <a:pt x="0" y="2"/>
                        <a:pt x="0" y="0"/>
                      </a:cubicBezTo>
                      <a:cubicBezTo>
                        <a:pt x="0" y="0"/>
                        <a:pt x="0" y="0"/>
                        <a:pt x="0" y="0"/>
                      </a:cubicBezTo>
                      <a:cubicBezTo>
                        <a:pt x="5" y="1"/>
                        <a:pt x="10" y="1"/>
                        <a:pt x="15" y="2"/>
                      </a:cubicBezTo>
                      <a:cubicBezTo>
                        <a:pt x="16" y="2"/>
                        <a:pt x="16" y="3"/>
                        <a:pt x="16" y="4"/>
                      </a:cubicBezTo>
                      <a:cubicBezTo>
                        <a:pt x="17" y="6"/>
                        <a:pt x="17" y="7"/>
                        <a:pt x="18"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628"/>
                <p:cNvSpPr>
                  <a:spLocks/>
                </p:cNvSpPr>
                <p:nvPr/>
              </p:nvSpPr>
              <p:spPr bwMode="auto">
                <a:xfrm>
                  <a:off x="3570" y="282"/>
                  <a:ext cx="137" cy="111"/>
                </a:xfrm>
                <a:custGeom>
                  <a:avLst/>
                  <a:gdLst>
                    <a:gd name="T0" fmla="*/ 58 w 58"/>
                    <a:gd name="T1" fmla="*/ 10 h 47"/>
                    <a:gd name="T2" fmla="*/ 54 w 58"/>
                    <a:gd name="T3" fmla="*/ 14 h 47"/>
                    <a:gd name="T4" fmla="*/ 50 w 58"/>
                    <a:gd name="T5" fmla="*/ 18 h 47"/>
                    <a:gd name="T6" fmla="*/ 32 w 58"/>
                    <a:gd name="T7" fmla="*/ 47 h 47"/>
                    <a:gd name="T8" fmla="*/ 26 w 58"/>
                    <a:gd name="T9" fmla="*/ 16 h 47"/>
                    <a:gd name="T10" fmla="*/ 1 w 58"/>
                    <a:gd name="T11" fmla="*/ 7 h 47"/>
                    <a:gd name="T12" fmla="*/ 0 w 58"/>
                    <a:gd name="T13" fmla="*/ 4 h 47"/>
                    <a:gd name="T14" fmla="*/ 25 w 58"/>
                    <a:gd name="T15" fmla="*/ 1 h 47"/>
                    <a:gd name="T16" fmla="*/ 58 w 58"/>
                    <a:gd name="T1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7">
                      <a:moveTo>
                        <a:pt x="58" y="10"/>
                      </a:moveTo>
                      <a:cubicBezTo>
                        <a:pt x="57" y="11"/>
                        <a:pt x="55" y="12"/>
                        <a:pt x="54" y="14"/>
                      </a:cubicBezTo>
                      <a:cubicBezTo>
                        <a:pt x="53" y="15"/>
                        <a:pt x="52" y="17"/>
                        <a:pt x="50" y="18"/>
                      </a:cubicBezTo>
                      <a:cubicBezTo>
                        <a:pt x="43" y="27"/>
                        <a:pt x="37" y="37"/>
                        <a:pt x="32" y="47"/>
                      </a:cubicBezTo>
                      <a:cubicBezTo>
                        <a:pt x="33" y="36"/>
                        <a:pt x="33" y="25"/>
                        <a:pt x="26" y="16"/>
                      </a:cubicBezTo>
                      <a:cubicBezTo>
                        <a:pt x="20" y="8"/>
                        <a:pt x="10" y="4"/>
                        <a:pt x="1" y="7"/>
                      </a:cubicBezTo>
                      <a:cubicBezTo>
                        <a:pt x="0" y="4"/>
                        <a:pt x="0" y="4"/>
                        <a:pt x="0" y="4"/>
                      </a:cubicBezTo>
                      <a:cubicBezTo>
                        <a:pt x="8" y="1"/>
                        <a:pt x="17" y="0"/>
                        <a:pt x="25" y="1"/>
                      </a:cubicBezTo>
                      <a:cubicBezTo>
                        <a:pt x="37" y="1"/>
                        <a:pt x="48" y="5"/>
                        <a:pt x="58" y="1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629"/>
                <p:cNvSpPr>
                  <a:spLocks/>
                </p:cNvSpPr>
                <p:nvPr/>
              </p:nvSpPr>
              <p:spPr bwMode="auto">
                <a:xfrm>
                  <a:off x="3214" y="2184"/>
                  <a:ext cx="43" cy="21"/>
                </a:xfrm>
                <a:custGeom>
                  <a:avLst/>
                  <a:gdLst>
                    <a:gd name="T0" fmla="*/ 18 w 18"/>
                    <a:gd name="T1" fmla="*/ 3 h 9"/>
                    <a:gd name="T2" fmla="*/ 18 w 18"/>
                    <a:gd name="T3" fmla="*/ 5 h 9"/>
                    <a:gd name="T4" fmla="*/ 8 w 18"/>
                    <a:gd name="T5" fmla="*/ 9 h 9"/>
                    <a:gd name="T6" fmla="*/ 3 w 18"/>
                    <a:gd name="T7" fmla="*/ 7 h 9"/>
                    <a:gd name="T8" fmla="*/ 1 w 18"/>
                    <a:gd name="T9" fmla="*/ 0 h 9"/>
                    <a:gd name="T10" fmla="*/ 18 w 18"/>
                    <a:gd name="T11" fmla="*/ 3 h 9"/>
                  </a:gdLst>
                  <a:ahLst/>
                  <a:cxnLst>
                    <a:cxn ang="0">
                      <a:pos x="T0" y="T1"/>
                    </a:cxn>
                    <a:cxn ang="0">
                      <a:pos x="T2" y="T3"/>
                    </a:cxn>
                    <a:cxn ang="0">
                      <a:pos x="T4" y="T5"/>
                    </a:cxn>
                    <a:cxn ang="0">
                      <a:pos x="T6" y="T7"/>
                    </a:cxn>
                    <a:cxn ang="0">
                      <a:pos x="T8" y="T9"/>
                    </a:cxn>
                    <a:cxn ang="0">
                      <a:pos x="T10" y="T11"/>
                    </a:cxn>
                  </a:cxnLst>
                  <a:rect l="0" t="0" r="r" b="b"/>
                  <a:pathLst>
                    <a:path w="18" h="9">
                      <a:moveTo>
                        <a:pt x="18" y="3"/>
                      </a:moveTo>
                      <a:cubicBezTo>
                        <a:pt x="18" y="4"/>
                        <a:pt x="18" y="4"/>
                        <a:pt x="18" y="5"/>
                      </a:cubicBezTo>
                      <a:cubicBezTo>
                        <a:pt x="17" y="8"/>
                        <a:pt x="12" y="9"/>
                        <a:pt x="8" y="9"/>
                      </a:cubicBezTo>
                      <a:cubicBezTo>
                        <a:pt x="5" y="9"/>
                        <a:pt x="6" y="9"/>
                        <a:pt x="3" y="7"/>
                      </a:cubicBezTo>
                      <a:cubicBezTo>
                        <a:pt x="0" y="3"/>
                        <a:pt x="0" y="3"/>
                        <a:pt x="1" y="0"/>
                      </a:cubicBezTo>
                      <a:cubicBezTo>
                        <a:pt x="7" y="1"/>
                        <a:pt x="13" y="3"/>
                        <a:pt x="18"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630"/>
                <p:cNvSpPr>
                  <a:spLocks/>
                </p:cNvSpPr>
                <p:nvPr/>
              </p:nvSpPr>
              <p:spPr bwMode="auto">
                <a:xfrm>
                  <a:off x="3385" y="1424"/>
                  <a:ext cx="50" cy="38"/>
                </a:xfrm>
                <a:custGeom>
                  <a:avLst/>
                  <a:gdLst>
                    <a:gd name="T0" fmla="*/ 14 w 21"/>
                    <a:gd name="T1" fmla="*/ 5 h 16"/>
                    <a:gd name="T2" fmla="*/ 21 w 21"/>
                    <a:gd name="T3" fmla="*/ 8 h 16"/>
                    <a:gd name="T4" fmla="*/ 14 w 21"/>
                    <a:gd name="T5" fmla="*/ 16 h 16"/>
                    <a:gd name="T6" fmla="*/ 8 w 21"/>
                    <a:gd name="T7" fmla="*/ 12 h 16"/>
                    <a:gd name="T8" fmla="*/ 1 w 21"/>
                    <a:gd name="T9" fmla="*/ 11 h 16"/>
                    <a:gd name="T10" fmla="*/ 0 w 21"/>
                    <a:gd name="T11" fmla="*/ 11 h 16"/>
                    <a:gd name="T12" fmla="*/ 0 w 21"/>
                    <a:gd name="T13" fmla="*/ 11 h 16"/>
                    <a:gd name="T14" fmla="*/ 8 w 21"/>
                    <a:gd name="T15" fmla="*/ 0 h 16"/>
                    <a:gd name="T16" fmla="*/ 8 w 21"/>
                    <a:gd name="T17" fmla="*/ 0 h 16"/>
                    <a:gd name="T18" fmla="*/ 14 w 21"/>
                    <a:gd name="T19"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6">
                      <a:moveTo>
                        <a:pt x="14" y="5"/>
                      </a:moveTo>
                      <a:cubicBezTo>
                        <a:pt x="16" y="6"/>
                        <a:pt x="18" y="8"/>
                        <a:pt x="21" y="8"/>
                      </a:cubicBezTo>
                      <a:cubicBezTo>
                        <a:pt x="18" y="10"/>
                        <a:pt x="16" y="13"/>
                        <a:pt x="14" y="16"/>
                      </a:cubicBezTo>
                      <a:cubicBezTo>
                        <a:pt x="12" y="14"/>
                        <a:pt x="10" y="13"/>
                        <a:pt x="8" y="12"/>
                      </a:cubicBezTo>
                      <a:cubicBezTo>
                        <a:pt x="6" y="11"/>
                        <a:pt x="3" y="10"/>
                        <a:pt x="1" y="11"/>
                      </a:cubicBezTo>
                      <a:cubicBezTo>
                        <a:pt x="0" y="11"/>
                        <a:pt x="0" y="11"/>
                        <a:pt x="0" y="11"/>
                      </a:cubicBezTo>
                      <a:cubicBezTo>
                        <a:pt x="0" y="11"/>
                        <a:pt x="0" y="11"/>
                        <a:pt x="0" y="11"/>
                      </a:cubicBezTo>
                      <a:cubicBezTo>
                        <a:pt x="2" y="7"/>
                        <a:pt x="5" y="4"/>
                        <a:pt x="8" y="0"/>
                      </a:cubicBezTo>
                      <a:cubicBezTo>
                        <a:pt x="8" y="0"/>
                        <a:pt x="8" y="0"/>
                        <a:pt x="8" y="0"/>
                      </a:cubicBezTo>
                      <a:cubicBezTo>
                        <a:pt x="10" y="2"/>
                        <a:pt x="12" y="4"/>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631"/>
                <p:cNvSpPr>
                  <a:spLocks/>
                </p:cNvSpPr>
                <p:nvPr/>
              </p:nvSpPr>
              <p:spPr bwMode="auto">
                <a:xfrm>
                  <a:off x="3131" y="379"/>
                  <a:ext cx="500" cy="485"/>
                </a:xfrm>
                <a:custGeom>
                  <a:avLst/>
                  <a:gdLst>
                    <a:gd name="T0" fmla="*/ 210 w 211"/>
                    <a:gd name="T1" fmla="*/ 75 h 205"/>
                    <a:gd name="T2" fmla="*/ 211 w 211"/>
                    <a:gd name="T3" fmla="*/ 76 h 205"/>
                    <a:gd name="T4" fmla="*/ 198 w 211"/>
                    <a:gd name="T5" fmla="*/ 79 h 205"/>
                    <a:gd name="T6" fmla="*/ 198 w 211"/>
                    <a:gd name="T7" fmla="*/ 79 h 205"/>
                    <a:gd name="T8" fmla="*/ 177 w 211"/>
                    <a:gd name="T9" fmla="*/ 49 h 205"/>
                    <a:gd name="T10" fmla="*/ 142 w 211"/>
                    <a:gd name="T11" fmla="*/ 32 h 205"/>
                    <a:gd name="T12" fmla="*/ 97 w 211"/>
                    <a:gd name="T13" fmla="*/ 30 h 205"/>
                    <a:gd name="T14" fmla="*/ 50 w 211"/>
                    <a:gd name="T15" fmla="*/ 29 h 205"/>
                    <a:gd name="T16" fmla="*/ 46 w 211"/>
                    <a:gd name="T17" fmla="*/ 31 h 205"/>
                    <a:gd name="T18" fmla="*/ 27 w 211"/>
                    <a:gd name="T19" fmla="*/ 78 h 205"/>
                    <a:gd name="T20" fmla="*/ 18 w 211"/>
                    <a:gd name="T21" fmla="*/ 121 h 205"/>
                    <a:gd name="T22" fmla="*/ 49 w 211"/>
                    <a:gd name="T23" fmla="*/ 186 h 205"/>
                    <a:gd name="T24" fmla="*/ 49 w 211"/>
                    <a:gd name="T25" fmla="*/ 186 h 205"/>
                    <a:gd name="T26" fmla="*/ 49 w 211"/>
                    <a:gd name="T27" fmla="*/ 187 h 205"/>
                    <a:gd name="T28" fmla="*/ 44 w 211"/>
                    <a:gd name="T29" fmla="*/ 194 h 205"/>
                    <a:gd name="T30" fmla="*/ 43 w 211"/>
                    <a:gd name="T31" fmla="*/ 195 h 205"/>
                    <a:gd name="T32" fmla="*/ 37 w 211"/>
                    <a:gd name="T33" fmla="*/ 205 h 205"/>
                    <a:gd name="T34" fmla="*/ 28 w 211"/>
                    <a:gd name="T35" fmla="*/ 194 h 205"/>
                    <a:gd name="T36" fmla="*/ 28 w 211"/>
                    <a:gd name="T37" fmla="*/ 193 h 205"/>
                    <a:gd name="T38" fmla="*/ 13 w 211"/>
                    <a:gd name="T39" fmla="*/ 173 h 205"/>
                    <a:gd name="T40" fmla="*/ 9 w 211"/>
                    <a:gd name="T41" fmla="*/ 164 h 205"/>
                    <a:gd name="T42" fmla="*/ 1 w 211"/>
                    <a:gd name="T43" fmla="*/ 114 h 205"/>
                    <a:gd name="T44" fmla="*/ 3 w 211"/>
                    <a:gd name="T45" fmla="*/ 99 h 205"/>
                    <a:gd name="T46" fmla="*/ 23 w 211"/>
                    <a:gd name="T47" fmla="*/ 39 h 205"/>
                    <a:gd name="T48" fmla="*/ 25 w 211"/>
                    <a:gd name="T49" fmla="*/ 34 h 205"/>
                    <a:gd name="T50" fmla="*/ 33 w 211"/>
                    <a:gd name="T51" fmla="*/ 0 h 205"/>
                    <a:gd name="T52" fmla="*/ 78 w 211"/>
                    <a:gd name="T53" fmla="*/ 9 h 205"/>
                    <a:gd name="T54" fmla="*/ 139 w 211"/>
                    <a:gd name="T55" fmla="*/ 16 h 205"/>
                    <a:gd name="T56" fmla="*/ 210 w 211"/>
                    <a:gd name="T57" fmla="*/ 7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1" h="205">
                      <a:moveTo>
                        <a:pt x="210" y="75"/>
                      </a:moveTo>
                      <a:cubicBezTo>
                        <a:pt x="210" y="75"/>
                        <a:pt x="211" y="75"/>
                        <a:pt x="211" y="76"/>
                      </a:cubicBezTo>
                      <a:cubicBezTo>
                        <a:pt x="206" y="77"/>
                        <a:pt x="202" y="78"/>
                        <a:pt x="198" y="79"/>
                      </a:cubicBezTo>
                      <a:cubicBezTo>
                        <a:pt x="198" y="79"/>
                        <a:pt x="198" y="79"/>
                        <a:pt x="198" y="79"/>
                      </a:cubicBezTo>
                      <a:cubicBezTo>
                        <a:pt x="195" y="67"/>
                        <a:pt x="186" y="56"/>
                        <a:pt x="177" y="49"/>
                      </a:cubicBezTo>
                      <a:cubicBezTo>
                        <a:pt x="167" y="41"/>
                        <a:pt x="155" y="35"/>
                        <a:pt x="142" y="32"/>
                      </a:cubicBezTo>
                      <a:cubicBezTo>
                        <a:pt x="128" y="29"/>
                        <a:pt x="112" y="29"/>
                        <a:pt x="97" y="30"/>
                      </a:cubicBezTo>
                      <a:cubicBezTo>
                        <a:pt x="82" y="32"/>
                        <a:pt x="63" y="39"/>
                        <a:pt x="50" y="29"/>
                      </a:cubicBezTo>
                      <a:cubicBezTo>
                        <a:pt x="48" y="28"/>
                        <a:pt x="46" y="29"/>
                        <a:pt x="46" y="31"/>
                      </a:cubicBezTo>
                      <a:cubicBezTo>
                        <a:pt x="45" y="48"/>
                        <a:pt x="33" y="63"/>
                        <a:pt x="27" y="78"/>
                      </a:cubicBezTo>
                      <a:cubicBezTo>
                        <a:pt x="21" y="92"/>
                        <a:pt x="18" y="106"/>
                        <a:pt x="18" y="121"/>
                      </a:cubicBezTo>
                      <a:cubicBezTo>
                        <a:pt x="18" y="146"/>
                        <a:pt x="28" y="172"/>
                        <a:pt x="49" y="186"/>
                      </a:cubicBezTo>
                      <a:cubicBezTo>
                        <a:pt x="49" y="186"/>
                        <a:pt x="49" y="186"/>
                        <a:pt x="49" y="186"/>
                      </a:cubicBezTo>
                      <a:cubicBezTo>
                        <a:pt x="49" y="186"/>
                        <a:pt x="49" y="186"/>
                        <a:pt x="49" y="187"/>
                      </a:cubicBezTo>
                      <a:cubicBezTo>
                        <a:pt x="47" y="188"/>
                        <a:pt x="45" y="190"/>
                        <a:pt x="44" y="194"/>
                      </a:cubicBezTo>
                      <a:cubicBezTo>
                        <a:pt x="44" y="194"/>
                        <a:pt x="44" y="195"/>
                        <a:pt x="43" y="195"/>
                      </a:cubicBezTo>
                      <a:cubicBezTo>
                        <a:pt x="41" y="198"/>
                        <a:pt x="39" y="202"/>
                        <a:pt x="37" y="205"/>
                      </a:cubicBezTo>
                      <a:cubicBezTo>
                        <a:pt x="34" y="202"/>
                        <a:pt x="31" y="198"/>
                        <a:pt x="28" y="194"/>
                      </a:cubicBezTo>
                      <a:cubicBezTo>
                        <a:pt x="28" y="194"/>
                        <a:pt x="28" y="194"/>
                        <a:pt x="28" y="193"/>
                      </a:cubicBezTo>
                      <a:cubicBezTo>
                        <a:pt x="25" y="186"/>
                        <a:pt x="19" y="179"/>
                        <a:pt x="13" y="173"/>
                      </a:cubicBezTo>
                      <a:cubicBezTo>
                        <a:pt x="12" y="170"/>
                        <a:pt x="11" y="167"/>
                        <a:pt x="9" y="164"/>
                      </a:cubicBezTo>
                      <a:cubicBezTo>
                        <a:pt x="3" y="148"/>
                        <a:pt x="0" y="131"/>
                        <a:pt x="1" y="114"/>
                      </a:cubicBezTo>
                      <a:cubicBezTo>
                        <a:pt x="2" y="109"/>
                        <a:pt x="2" y="104"/>
                        <a:pt x="3" y="99"/>
                      </a:cubicBezTo>
                      <a:cubicBezTo>
                        <a:pt x="8" y="78"/>
                        <a:pt x="16" y="59"/>
                        <a:pt x="23" y="39"/>
                      </a:cubicBezTo>
                      <a:cubicBezTo>
                        <a:pt x="24" y="37"/>
                        <a:pt x="25" y="35"/>
                        <a:pt x="25" y="34"/>
                      </a:cubicBezTo>
                      <a:cubicBezTo>
                        <a:pt x="29" y="23"/>
                        <a:pt x="32" y="12"/>
                        <a:pt x="33" y="0"/>
                      </a:cubicBezTo>
                      <a:cubicBezTo>
                        <a:pt x="46" y="8"/>
                        <a:pt x="63" y="8"/>
                        <a:pt x="78" y="9"/>
                      </a:cubicBezTo>
                      <a:cubicBezTo>
                        <a:pt x="98" y="10"/>
                        <a:pt x="119" y="12"/>
                        <a:pt x="139" y="16"/>
                      </a:cubicBezTo>
                      <a:cubicBezTo>
                        <a:pt x="170" y="24"/>
                        <a:pt x="200" y="43"/>
                        <a:pt x="210" y="7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32"/>
                <p:cNvSpPr>
                  <a:spLocks/>
                </p:cNvSpPr>
                <p:nvPr/>
              </p:nvSpPr>
              <p:spPr bwMode="auto">
                <a:xfrm>
                  <a:off x="3461" y="1143"/>
                  <a:ext cx="35" cy="30"/>
                </a:xfrm>
                <a:custGeom>
                  <a:avLst/>
                  <a:gdLst>
                    <a:gd name="T0" fmla="*/ 7 w 15"/>
                    <a:gd name="T1" fmla="*/ 0 h 13"/>
                    <a:gd name="T2" fmla="*/ 11 w 15"/>
                    <a:gd name="T3" fmla="*/ 9 h 13"/>
                    <a:gd name="T4" fmla="*/ 0 w 15"/>
                    <a:gd name="T5" fmla="*/ 6 h 13"/>
                    <a:gd name="T6" fmla="*/ 3 w 15"/>
                    <a:gd name="T7" fmla="*/ 1 h 13"/>
                    <a:gd name="T8" fmla="*/ 6 w 15"/>
                    <a:gd name="T9" fmla="*/ 0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12" y="0"/>
                        <a:pt x="15" y="6"/>
                        <a:pt x="11" y="9"/>
                      </a:cubicBezTo>
                      <a:cubicBezTo>
                        <a:pt x="8" y="13"/>
                        <a:pt x="1" y="11"/>
                        <a:pt x="0" y="6"/>
                      </a:cubicBezTo>
                      <a:cubicBezTo>
                        <a:pt x="0" y="4"/>
                        <a:pt x="1" y="1"/>
                        <a:pt x="3" y="1"/>
                      </a:cubicBezTo>
                      <a:cubicBezTo>
                        <a:pt x="4" y="0"/>
                        <a:pt x="5" y="0"/>
                        <a:pt x="6" y="0"/>
                      </a:cubicBezTo>
                      <a:cubicBezTo>
                        <a:pt x="6" y="0"/>
                        <a:pt x="7" y="0"/>
                        <a:pt x="7"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33"/>
                <p:cNvSpPr>
                  <a:spLocks/>
                </p:cNvSpPr>
                <p:nvPr/>
              </p:nvSpPr>
              <p:spPr bwMode="auto">
                <a:xfrm>
                  <a:off x="3328" y="1791"/>
                  <a:ext cx="14" cy="12"/>
                </a:xfrm>
                <a:custGeom>
                  <a:avLst/>
                  <a:gdLst>
                    <a:gd name="T0" fmla="*/ 0 w 6"/>
                    <a:gd name="T1" fmla="*/ 2 h 5"/>
                    <a:gd name="T2" fmla="*/ 4 w 6"/>
                    <a:gd name="T3" fmla="*/ 5 h 5"/>
                    <a:gd name="T4" fmla="*/ 1 w 6"/>
                    <a:gd name="T5" fmla="*/ 3 h 5"/>
                    <a:gd name="T6" fmla="*/ 0 w 6"/>
                    <a:gd name="T7" fmla="*/ 2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2" y="0"/>
                        <a:pt x="6" y="3"/>
                        <a:pt x="4" y="5"/>
                      </a:cubicBezTo>
                      <a:cubicBezTo>
                        <a:pt x="3" y="5"/>
                        <a:pt x="2" y="4"/>
                        <a:pt x="1" y="3"/>
                      </a:cubicBezTo>
                      <a:cubicBezTo>
                        <a:pt x="0" y="3"/>
                        <a:pt x="0" y="2"/>
                        <a:pt x="0" y="2"/>
                      </a:cubicBezTo>
                      <a:cubicBezTo>
                        <a:pt x="0" y="2"/>
                        <a:pt x="0" y="2"/>
                        <a:pt x="0"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34"/>
                <p:cNvSpPr>
                  <a:spLocks noEditPoints="1"/>
                </p:cNvSpPr>
                <p:nvPr/>
              </p:nvSpPr>
              <p:spPr bwMode="auto">
                <a:xfrm>
                  <a:off x="2944" y="1457"/>
                  <a:ext cx="394" cy="426"/>
                </a:xfrm>
                <a:custGeom>
                  <a:avLst/>
                  <a:gdLst>
                    <a:gd name="T0" fmla="*/ 166 w 166"/>
                    <a:gd name="T1" fmla="*/ 147 h 180"/>
                    <a:gd name="T2" fmla="*/ 53 w 166"/>
                    <a:gd name="T3" fmla="*/ 153 h 180"/>
                    <a:gd name="T4" fmla="*/ 43 w 166"/>
                    <a:gd name="T5" fmla="*/ 149 h 180"/>
                    <a:gd name="T6" fmla="*/ 3 w 166"/>
                    <a:gd name="T7" fmla="*/ 139 h 180"/>
                    <a:gd name="T8" fmla="*/ 26 w 166"/>
                    <a:gd name="T9" fmla="*/ 44 h 180"/>
                    <a:gd name="T10" fmla="*/ 78 w 166"/>
                    <a:gd name="T11" fmla="*/ 6 h 180"/>
                    <a:gd name="T12" fmla="*/ 94 w 166"/>
                    <a:gd name="T13" fmla="*/ 52 h 180"/>
                    <a:gd name="T14" fmla="*/ 85 w 166"/>
                    <a:gd name="T15" fmla="*/ 92 h 180"/>
                    <a:gd name="T16" fmla="*/ 124 w 166"/>
                    <a:gd name="T17" fmla="*/ 103 h 180"/>
                    <a:gd name="T18" fmla="*/ 156 w 166"/>
                    <a:gd name="T19" fmla="*/ 138 h 180"/>
                    <a:gd name="T20" fmla="*/ 159 w 166"/>
                    <a:gd name="T21" fmla="*/ 142 h 180"/>
                    <a:gd name="T22" fmla="*/ 117 w 166"/>
                    <a:gd name="T23" fmla="*/ 133 h 180"/>
                    <a:gd name="T24" fmla="*/ 121 w 166"/>
                    <a:gd name="T25" fmla="*/ 168 h 180"/>
                    <a:gd name="T26" fmla="*/ 162 w 166"/>
                    <a:gd name="T27" fmla="*/ 143 h 180"/>
                    <a:gd name="T28" fmla="*/ 162 w 166"/>
                    <a:gd name="T29" fmla="*/ 143 h 180"/>
                    <a:gd name="T30" fmla="*/ 166 w 166"/>
                    <a:gd name="T31" fmla="*/ 146 h 180"/>
                    <a:gd name="T32" fmla="*/ 105 w 166"/>
                    <a:gd name="T33" fmla="*/ 155 h 180"/>
                    <a:gd name="T34" fmla="*/ 76 w 166"/>
                    <a:gd name="T35" fmla="*/ 123 h 180"/>
                    <a:gd name="T36" fmla="*/ 76 w 166"/>
                    <a:gd name="T37" fmla="*/ 156 h 180"/>
                    <a:gd name="T38" fmla="*/ 86 w 166"/>
                    <a:gd name="T39" fmla="*/ 164 h 180"/>
                    <a:gd name="T40" fmla="*/ 115 w 166"/>
                    <a:gd name="T41" fmla="*/ 127 h 180"/>
                    <a:gd name="T42" fmla="*/ 80 w 166"/>
                    <a:gd name="T43" fmla="*/ 93 h 180"/>
                    <a:gd name="T44" fmla="*/ 80 w 166"/>
                    <a:gd name="T45" fmla="*/ 120 h 180"/>
                    <a:gd name="T46" fmla="*/ 71 w 166"/>
                    <a:gd name="T47" fmla="*/ 157 h 180"/>
                    <a:gd name="T48" fmla="*/ 70 w 166"/>
                    <a:gd name="T49" fmla="*/ 125 h 180"/>
                    <a:gd name="T50" fmla="*/ 39 w 166"/>
                    <a:gd name="T51" fmla="*/ 142 h 180"/>
                    <a:gd name="T52" fmla="*/ 71 w 166"/>
                    <a:gd name="T53" fmla="*/ 157 h 180"/>
                    <a:gd name="T54" fmla="*/ 62 w 166"/>
                    <a:gd name="T55" fmla="*/ 43 h 180"/>
                    <a:gd name="T56" fmla="*/ 77 w 166"/>
                    <a:gd name="T57" fmla="*/ 87 h 180"/>
                    <a:gd name="T58" fmla="*/ 74 w 166"/>
                    <a:gd name="T59" fmla="*/ 91 h 180"/>
                    <a:gd name="T60" fmla="*/ 47 w 166"/>
                    <a:gd name="T61" fmla="*/ 107 h 180"/>
                    <a:gd name="T62" fmla="*/ 74 w 166"/>
                    <a:gd name="T63" fmla="*/ 91 h 180"/>
                    <a:gd name="T64" fmla="*/ 60 w 166"/>
                    <a:gd name="T65" fmla="*/ 38 h 180"/>
                    <a:gd name="T66" fmla="*/ 40 w 166"/>
                    <a:gd name="T67" fmla="*/ 31 h 180"/>
                    <a:gd name="T68" fmla="*/ 60 w 166"/>
                    <a:gd name="T69" fmla="*/ 38 h 180"/>
                    <a:gd name="T70" fmla="*/ 50 w 166"/>
                    <a:gd name="T71" fmla="*/ 73 h 180"/>
                    <a:gd name="T72" fmla="*/ 56 w 166"/>
                    <a:gd name="T73" fmla="*/ 43 h 180"/>
                    <a:gd name="T74" fmla="*/ 24 w 166"/>
                    <a:gd name="T75" fmla="*/ 62 h 180"/>
                    <a:gd name="T76" fmla="*/ 35 w 166"/>
                    <a:gd name="T77" fmla="*/ 75 h 180"/>
                    <a:gd name="T78" fmla="*/ 42 w 166"/>
                    <a:gd name="T79" fmla="*/ 108 h 180"/>
                    <a:gd name="T80" fmla="*/ 44 w 166"/>
                    <a:gd name="T81" fmla="*/ 80 h 180"/>
                    <a:gd name="T82" fmla="*/ 21 w 166"/>
                    <a:gd name="T83" fmla="*/ 70 h 180"/>
                    <a:gd name="T84" fmla="*/ 18 w 166"/>
                    <a:gd name="T85" fmla="*/ 82 h 180"/>
                    <a:gd name="T86" fmla="*/ 42 w 166"/>
                    <a:gd name="T87" fmla="*/ 108 h 180"/>
                    <a:gd name="T88" fmla="*/ 30 w 166"/>
                    <a:gd name="T89" fmla="*/ 132 h 180"/>
                    <a:gd name="T90" fmla="*/ 17 w 166"/>
                    <a:gd name="T91" fmla="*/ 105 h 180"/>
                    <a:gd name="T92" fmla="*/ 6 w 166"/>
                    <a:gd name="T93" fmla="*/ 13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6" h="180">
                      <a:moveTo>
                        <a:pt x="166" y="146"/>
                      </a:moveTo>
                      <a:cubicBezTo>
                        <a:pt x="166" y="146"/>
                        <a:pt x="166" y="147"/>
                        <a:pt x="166" y="147"/>
                      </a:cubicBezTo>
                      <a:cubicBezTo>
                        <a:pt x="146" y="164"/>
                        <a:pt x="124" y="180"/>
                        <a:pt x="96" y="173"/>
                      </a:cubicBezTo>
                      <a:cubicBezTo>
                        <a:pt x="81" y="169"/>
                        <a:pt x="67" y="160"/>
                        <a:pt x="53" y="153"/>
                      </a:cubicBezTo>
                      <a:cubicBezTo>
                        <a:pt x="50" y="152"/>
                        <a:pt x="47" y="150"/>
                        <a:pt x="43" y="149"/>
                      </a:cubicBezTo>
                      <a:cubicBezTo>
                        <a:pt x="43" y="149"/>
                        <a:pt x="43" y="149"/>
                        <a:pt x="43" y="149"/>
                      </a:cubicBezTo>
                      <a:cubicBezTo>
                        <a:pt x="42" y="149"/>
                        <a:pt x="40" y="148"/>
                        <a:pt x="39" y="147"/>
                      </a:cubicBezTo>
                      <a:cubicBezTo>
                        <a:pt x="27" y="143"/>
                        <a:pt x="15" y="140"/>
                        <a:pt x="3" y="139"/>
                      </a:cubicBezTo>
                      <a:cubicBezTo>
                        <a:pt x="2" y="139"/>
                        <a:pt x="0" y="138"/>
                        <a:pt x="1" y="136"/>
                      </a:cubicBezTo>
                      <a:cubicBezTo>
                        <a:pt x="7" y="105"/>
                        <a:pt x="12" y="73"/>
                        <a:pt x="26" y="44"/>
                      </a:cubicBezTo>
                      <a:cubicBezTo>
                        <a:pt x="36" y="24"/>
                        <a:pt x="54" y="5"/>
                        <a:pt x="77" y="0"/>
                      </a:cubicBezTo>
                      <a:cubicBezTo>
                        <a:pt x="77" y="2"/>
                        <a:pt x="77" y="4"/>
                        <a:pt x="78" y="6"/>
                      </a:cubicBezTo>
                      <a:cubicBezTo>
                        <a:pt x="67" y="11"/>
                        <a:pt x="60" y="25"/>
                        <a:pt x="64" y="36"/>
                      </a:cubicBezTo>
                      <a:cubicBezTo>
                        <a:pt x="68" y="48"/>
                        <a:pt x="82" y="55"/>
                        <a:pt x="94" y="52"/>
                      </a:cubicBezTo>
                      <a:cubicBezTo>
                        <a:pt x="95" y="53"/>
                        <a:pt x="95" y="55"/>
                        <a:pt x="96" y="56"/>
                      </a:cubicBezTo>
                      <a:cubicBezTo>
                        <a:pt x="84" y="62"/>
                        <a:pt x="78" y="80"/>
                        <a:pt x="85" y="92"/>
                      </a:cubicBezTo>
                      <a:cubicBezTo>
                        <a:pt x="92" y="104"/>
                        <a:pt x="110" y="107"/>
                        <a:pt x="121" y="99"/>
                      </a:cubicBezTo>
                      <a:cubicBezTo>
                        <a:pt x="122" y="100"/>
                        <a:pt x="123" y="102"/>
                        <a:pt x="124" y="103"/>
                      </a:cubicBezTo>
                      <a:cubicBezTo>
                        <a:pt x="117" y="112"/>
                        <a:pt x="117" y="126"/>
                        <a:pt x="125" y="135"/>
                      </a:cubicBezTo>
                      <a:cubicBezTo>
                        <a:pt x="133" y="144"/>
                        <a:pt x="147" y="145"/>
                        <a:pt x="156" y="138"/>
                      </a:cubicBezTo>
                      <a:cubicBezTo>
                        <a:pt x="158" y="139"/>
                        <a:pt x="159" y="140"/>
                        <a:pt x="160" y="141"/>
                      </a:cubicBezTo>
                      <a:cubicBezTo>
                        <a:pt x="160" y="142"/>
                        <a:pt x="160" y="142"/>
                        <a:pt x="159" y="142"/>
                      </a:cubicBezTo>
                      <a:cubicBezTo>
                        <a:pt x="147" y="150"/>
                        <a:pt x="130" y="149"/>
                        <a:pt x="121" y="138"/>
                      </a:cubicBezTo>
                      <a:cubicBezTo>
                        <a:pt x="119" y="136"/>
                        <a:pt x="118" y="135"/>
                        <a:pt x="117" y="133"/>
                      </a:cubicBezTo>
                      <a:cubicBezTo>
                        <a:pt x="113" y="138"/>
                        <a:pt x="110" y="145"/>
                        <a:pt x="110" y="151"/>
                      </a:cubicBezTo>
                      <a:cubicBezTo>
                        <a:pt x="110" y="159"/>
                        <a:pt x="114" y="166"/>
                        <a:pt x="121" y="168"/>
                      </a:cubicBezTo>
                      <a:cubicBezTo>
                        <a:pt x="124" y="168"/>
                        <a:pt x="127" y="167"/>
                        <a:pt x="129" y="166"/>
                      </a:cubicBezTo>
                      <a:cubicBezTo>
                        <a:pt x="142" y="161"/>
                        <a:pt x="152" y="152"/>
                        <a:pt x="162" y="143"/>
                      </a:cubicBezTo>
                      <a:cubicBezTo>
                        <a:pt x="162" y="143"/>
                        <a:pt x="162" y="143"/>
                        <a:pt x="162" y="143"/>
                      </a:cubicBezTo>
                      <a:cubicBezTo>
                        <a:pt x="162" y="143"/>
                        <a:pt x="162" y="143"/>
                        <a:pt x="162" y="143"/>
                      </a:cubicBezTo>
                      <a:cubicBezTo>
                        <a:pt x="162" y="143"/>
                        <a:pt x="162" y="144"/>
                        <a:pt x="163" y="144"/>
                      </a:cubicBezTo>
                      <a:cubicBezTo>
                        <a:pt x="164" y="145"/>
                        <a:pt x="165" y="146"/>
                        <a:pt x="166" y="146"/>
                      </a:cubicBezTo>
                      <a:close/>
                      <a:moveTo>
                        <a:pt x="115" y="169"/>
                      </a:moveTo>
                      <a:cubicBezTo>
                        <a:pt x="110" y="166"/>
                        <a:pt x="106" y="161"/>
                        <a:pt x="105" y="155"/>
                      </a:cubicBezTo>
                      <a:cubicBezTo>
                        <a:pt x="104" y="146"/>
                        <a:pt x="107" y="138"/>
                        <a:pt x="112" y="132"/>
                      </a:cubicBezTo>
                      <a:cubicBezTo>
                        <a:pt x="100" y="133"/>
                        <a:pt x="85" y="133"/>
                        <a:pt x="76" y="123"/>
                      </a:cubicBezTo>
                      <a:cubicBezTo>
                        <a:pt x="72" y="130"/>
                        <a:pt x="70" y="138"/>
                        <a:pt x="72" y="146"/>
                      </a:cubicBezTo>
                      <a:cubicBezTo>
                        <a:pt x="73" y="149"/>
                        <a:pt x="74" y="153"/>
                        <a:pt x="76" y="156"/>
                      </a:cubicBezTo>
                      <a:cubicBezTo>
                        <a:pt x="78" y="159"/>
                        <a:pt x="80" y="160"/>
                        <a:pt x="82" y="162"/>
                      </a:cubicBezTo>
                      <a:cubicBezTo>
                        <a:pt x="83" y="163"/>
                        <a:pt x="84" y="163"/>
                        <a:pt x="86" y="164"/>
                      </a:cubicBezTo>
                      <a:cubicBezTo>
                        <a:pt x="95" y="168"/>
                        <a:pt x="105" y="170"/>
                        <a:pt x="115" y="169"/>
                      </a:cubicBezTo>
                      <a:close/>
                      <a:moveTo>
                        <a:pt x="115" y="127"/>
                      </a:moveTo>
                      <a:cubicBezTo>
                        <a:pt x="113" y="120"/>
                        <a:pt x="114" y="113"/>
                        <a:pt x="116" y="107"/>
                      </a:cubicBezTo>
                      <a:cubicBezTo>
                        <a:pt x="103" y="111"/>
                        <a:pt x="87" y="106"/>
                        <a:pt x="80" y="93"/>
                      </a:cubicBezTo>
                      <a:cubicBezTo>
                        <a:pt x="80" y="93"/>
                        <a:pt x="80" y="93"/>
                        <a:pt x="79" y="92"/>
                      </a:cubicBezTo>
                      <a:cubicBezTo>
                        <a:pt x="73" y="100"/>
                        <a:pt x="73" y="112"/>
                        <a:pt x="80" y="120"/>
                      </a:cubicBezTo>
                      <a:cubicBezTo>
                        <a:pt x="88" y="130"/>
                        <a:pt x="103" y="128"/>
                        <a:pt x="115" y="127"/>
                      </a:cubicBezTo>
                      <a:close/>
                      <a:moveTo>
                        <a:pt x="71" y="157"/>
                      </a:moveTo>
                      <a:cubicBezTo>
                        <a:pt x="69" y="153"/>
                        <a:pt x="68" y="149"/>
                        <a:pt x="67" y="146"/>
                      </a:cubicBezTo>
                      <a:cubicBezTo>
                        <a:pt x="66" y="138"/>
                        <a:pt x="67" y="131"/>
                        <a:pt x="70" y="125"/>
                      </a:cubicBezTo>
                      <a:cubicBezTo>
                        <a:pt x="60" y="125"/>
                        <a:pt x="50" y="121"/>
                        <a:pt x="44" y="112"/>
                      </a:cubicBezTo>
                      <a:cubicBezTo>
                        <a:pt x="36" y="121"/>
                        <a:pt x="32" y="133"/>
                        <a:pt x="39" y="142"/>
                      </a:cubicBezTo>
                      <a:cubicBezTo>
                        <a:pt x="41" y="143"/>
                        <a:pt x="43" y="144"/>
                        <a:pt x="45" y="144"/>
                      </a:cubicBezTo>
                      <a:cubicBezTo>
                        <a:pt x="54" y="148"/>
                        <a:pt x="62" y="153"/>
                        <a:pt x="71" y="157"/>
                      </a:cubicBezTo>
                      <a:close/>
                      <a:moveTo>
                        <a:pt x="86" y="57"/>
                      </a:moveTo>
                      <a:cubicBezTo>
                        <a:pt x="77" y="57"/>
                        <a:pt x="67" y="52"/>
                        <a:pt x="62" y="43"/>
                      </a:cubicBezTo>
                      <a:cubicBezTo>
                        <a:pt x="55" y="50"/>
                        <a:pt x="51" y="60"/>
                        <a:pt x="54" y="70"/>
                      </a:cubicBezTo>
                      <a:cubicBezTo>
                        <a:pt x="58" y="80"/>
                        <a:pt x="67" y="86"/>
                        <a:pt x="77" y="87"/>
                      </a:cubicBezTo>
                      <a:cubicBezTo>
                        <a:pt x="75" y="76"/>
                        <a:pt x="79" y="65"/>
                        <a:pt x="86" y="57"/>
                      </a:cubicBezTo>
                      <a:close/>
                      <a:moveTo>
                        <a:pt x="74" y="91"/>
                      </a:moveTo>
                      <a:cubicBezTo>
                        <a:pt x="65" y="90"/>
                        <a:pt x="57" y="85"/>
                        <a:pt x="52" y="77"/>
                      </a:cubicBezTo>
                      <a:cubicBezTo>
                        <a:pt x="45" y="85"/>
                        <a:pt x="42" y="97"/>
                        <a:pt x="47" y="107"/>
                      </a:cubicBezTo>
                      <a:cubicBezTo>
                        <a:pt x="51" y="117"/>
                        <a:pt x="63" y="122"/>
                        <a:pt x="73" y="119"/>
                      </a:cubicBezTo>
                      <a:cubicBezTo>
                        <a:pt x="68" y="111"/>
                        <a:pt x="69" y="99"/>
                        <a:pt x="74" y="91"/>
                      </a:cubicBezTo>
                      <a:close/>
                      <a:moveTo>
                        <a:pt x="60" y="38"/>
                      </a:moveTo>
                      <a:cubicBezTo>
                        <a:pt x="60" y="38"/>
                        <a:pt x="60" y="38"/>
                        <a:pt x="60" y="38"/>
                      </a:cubicBezTo>
                      <a:cubicBezTo>
                        <a:pt x="56" y="27"/>
                        <a:pt x="60" y="15"/>
                        <a:pt x="68" y="8"/>
                      </a:cubicBezTo>
                      <a:cubicBezTo>
                        <a:pt x="56" y="13"/>
                        <a:pt x="47" y="21"/>
                        <a:pt x="40" y="31"/>
                      </a:cubicBezTo>
                      <a:cubicBezTo>
                        <a:pt x="40" y="31"/>
                        <a:pt x="40" y="31"/>
                        <a:pt x="40" y="31"/>
                      </a:cubicBezTo>
                      <a:cubicBezTo>
                        <a:pt x="43" y="40"/>
                        <a:pt x="52" y="39"/>
                        <a:pt x="60" y="38"/>
                      </a:cubicBezTo>
                      <a:close/>
                      <a:moveTo>
                        <a:pt x="50" y="73"/>
                      </a:moveTo>
                      <a:cubicBezTo>
                        <a:pt x="50" y="73"/>
                        <a:pt x="50" y="73"/>
                        <a:pt x="50" y="73"/>
                      </a:cubicBezTo>
                      <a:cubicBezTo>
                        <a:pt x="50" y="72"/>
                        <a:pt x="50" y="72"/>
                        <a:pt x="50" y="71"/>
                      </a:cubicBezTo>
                      <a:cubicBezTo>
                        <a:pt x="47" y="62"/>
                        <a:pt x="49" y="51"/>
                        <a:pt x="56" y="43"/>
                      </a:cubicBezTo>
                      <a:cubicBezTo>
                        <a:pt x="48" y="44"/>
                        <a:pt x="41" y="43"/>
                        <a:pt x="37" y="36"/>
                      </a:cubicBezTo>
                      <a:cubicBezTo>
                        <a:pt x="32" y="44"/>
                        <a:pt x="27" y="53"/>
                        <a:pt x="24" y="62"/>
                      </a:cubicBezTo>
                      <a:cubicBezTo>
                        <a:pt x="24" y="62"/>
                        <a:pt x="24" y="62"/>
                        <a:pt x="24" y="62"/>
                      </a:cubicBezTo>
                      <a:cubicBezTo>
                        <a:pt x="22" y="69"/>
                        <a:pt x="30" y="73"/>
                        <a:pt x="35" y="75"/>
                      </a:cubicBezTo>
                      <a:cubicBezTo>
                        <a:pt x="40" y="76"/>
                        <a:pt x="45" y="75"/>
                        <a:pt x="50" y="73"/>
                      </a:cubicBezTo>
                      <a:close/>
                      <a:moveTo>
                        <a:pt x="42" y="108"/>
                      </a:moveTo>
                      <a:cubicBezTo>
                        <a:pt x="42" y="108"/>
                        <a:pt x="42" y="108"/>
                        <a:pt x="42" y="108"/>
                      </a:cubicBezTo>
                      <a:cubicBezTo>
                        <a:pt x="38" y="99"/>
                        <a:pt x="39" y="88"/>
                        <a:pt x="44" y="80"/>
                      </a:cubicBezTo>
                      <a:cubicBezTo>
                        <a:pt x="39" y="80"/>
                        <a:pt x="34" y="80"/>
                        <a:pt x="29" y="77"/>
                      </a:cubicBezTo>
                      <a:cubicBezTo>
                        <a:pt x="26" y="76"/>
                        <a:pt x="23" y="73"/>
                        <a:pt x="21" y="70"/>
                      </a:cubicBezTo>
                      <a:cubicBezTo>
                        <a:pt x="20" y="73"/>
                        <a:pt x="19" y="77"/>
                        <a:pt x="18" y="80"/>
                      </a:cubicBezTo>
                      <a:cubicBezTo>
                        <a:pt x="18" y="81"/>
                        <a:pt x="19" y="81"/>
                        <a:pt x="18" y="82"/>
                      </a:cubicBezTo>
                      <a:cubicBezTo>
                        <a:pt x="17" y="89"/>
                        <a:pt x="16" y="95"/>
                        <a:pt x="20" y="101"/>
                      </a:cubicBezTo>
                      <a:cubicBezTo>
                        <a:pt x="25" y="108"/>
                        <a:pt x="34" y="110"/>
                        <a:pt x="42" y="108"/>
                      </a:cubicBezTo>
                      <a:close/>
                      <a:moveTo>
                        <a:pt x="32" y="140"/>
                      </a:moveTo>
                      <a:cubicBezTo>
                        <a:pt x="31" y="137"/>
                        <a:pt x="30" y="135"/>
                        <a:pt x="30" y="132"/>
                      </a:cubicBezTo>
                      <a:cubicBezTo>
                        <a:pt x="30" y="125"/>
                        <a:pt x="33" y="119"/>
                        <a:pt x="36" y="114"/>
                      </a:cubicBezTo>
                      <a:cubicBezTo>
                        <a:pt x="29" y="114"/>
                        <a:pt x="22" y="111"/>
                        <a:pt x="17" y="105"/>
                      </a:cubicBezTo>
                      <a:cubicBezTo>
                        <a:pt x="16" y="103"/>
                        <a:pt x="14" y="101"/>
                        <a:pt x="14" y="99"/>
                      </a:cubicBezTo>
                      <a:cubicBezTo>
                        <a:pt x="11" y="111"/>
                        <a:pt x="9" y="123"/>
                        <a:pt x="6" y="134"/>
                      </a:cubicBezTo>
                      <a:cubicBezTo>
                        <a:pt x="15" y="135"/>
                        <a:pt x="24" y="137"/>
                        <a:pt x="32" y="14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35"/>
                <p:cNvSpPr>
                  <a:spLocks/>
                </p:cNvSpPr>
                <p:nvPr/>
              </p:nvSpPr>
              <p:spPr bwMode="auto">
                <a:xfrm>
                  <a:off x="3357" y="1561"/>
                  <a:ext cx="40" cy="45"/>
                </a:xfrm>
                <a:custGeom>
                  <a:avLst/>
                  <a:gdLst>
                    <a:gd name="T0" fmla="*/ 14 w 17"/>
                    <a:gd name="T1" fmla="*/ 0 h 19"/>
                    <a:gd name="T2" fmla="*/ 17 w 17"/>
                    <a:gd name="T3" fmla="*/ 9 h 19"/>
                    <a:gd name="T4" fmla="*/ 11 w 17"/>
                    <a:gd name="T5" fmla="*/ 15 h 19"/>
                    <a:gd name="T6" fmla="*/ 6 w 17"/>
                    <a:gd name="T7" fmla="*/ 19 h 19"/>
                    <a:gd name="T8" fmla="*/ 0 w 17"/>
                    <a:gd name="T9" fmla="*/ 4 h 19"/>
                    <a:gd name="T10" fmla="*/ 14 w 17"/>
                    <a:gd name="T11" fmla="*/ 0 h 19"/>
                  </a:gdLst>
                  <a:ahLst/>
                  <a:cxnLst>
                    <a:cxn ang="0">
                      <a:pos x="T0" y="T1"/>
                    </a:cxn>
                    <a:cxn ang="0">
                      <a:pos x="T2" y="T3"/>
                    </a:cxn>
                    <a:cxn ang="0">
                      <a:pos x="T4" y="T5"/>
                    </a:cxn>
                    <a:cxn ang="0">
                      <a:pos x="T6" y="T7"/>
                    </a:cxn>
                    <a:cxn ang="0">
                      <a:pos x="T8" y="T9"/>
                    </a:cxn>
                    <a:cxn ang="0">
                      <a:pos x="T10" y="T11"/>
                    </a:cxn>
                  </a:cxnLst>
                  <a:rect l="0" t="0" r="r" b="b"/>
                  <a:pathLst>
                    <a:path w="17" h="19">
                      <a:moveTo>
                        <a:pt x="14" y="0"/>
                      </a:moveTo>
                      <a:cubicBezTo>
                        <a:pt x="15" y="3"/>
                        <a:pt x="16" y="6"/>
                        <a:pt x="17" y="9"/>
                      </a:cubicBezTo>
                      <a:cubicBezTo>
                        <a:pt x="15" y="11"/>
                        <a:pt x="13" y="13"/>
                        <a:pt x="11" y="15"/>
                      </a:cubicBezTo>
                      <a:cubicBezTo>
                        <a:pt x="9" y="16"/>
                        <a:pt x="7" y="17"/>
                        <a:pt x="6" y="19"/>
                      </a:cubicBezTo>
                      <a:cubicBezTo>
                        <a:pt x="3" y="14"/>
                        <a:pt x="1" y="9"/>
                        <a:pt x="0" y="4"/>
                      </a:cubicBezTo>
                      <a:cubicBezTo>
                        <a:pt x="5" y="3"/>
                        <a:pt x="10" y="2"/>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36"/>
                <p:cNvSpPr>
                  <a:spLocks/>
                </p:cNvSpPr>
                <p:nvPr/>
              </p:nvSpPr>
              <p:spPr bwMode="auto">
                <a:xfrm>
                  <a:off x="3508" y="868"/>
                  <a:ext cx="43" cy="43"/>
                </a:xfrm>
                <a:custGeom>
                  <a:avLst/>
                  <a:gdLst>
                    <a:gd name="T0" fmla="*/ 18 w 18"/>
                    <a:gd name="T1" fmla="*/ 14 h 18"/>
                    <a:gd name="T2" fmla="*/ 13 w 18"/>
                    <a:gd name="T3" fmla="*/ 16 h 18"/>
                    <a:gd name="T4" fmla="*/ 7 w 18"/>
                    <a:gd name="T5" fmla="*/ 18 h 18"/>
                    <a:gd name="T6" fmla="*/ 0 w 18"/>
                    <a:gd name="T7" fmla="*/ 0 h 18"/>
                    <a:gd name="T8" fmla="*/ 14 w 18"/>
                    <a:gd name="T9" fmla="*/ 1 h 18"/>
                    <a:gd name="T10" fmla="*/ 18 w 18"/>
                    <a:gd name="T11" fmla="*/ 14 h 18"/>
                  </a:gdLst>
                  <a:ahLst/>
                  <a:cxnLst>
                    <a:cxn ang="0">
                      <a:pos x="T0" y="T1"/>
                    </a:cxn>
                    <a:cxn ang="0">
                      <a:pos x="T2" y="T3"/>
                    </a:cxn>
                    <a:cxn ang="0">
                      <a:pos x="T4" y="T5"/>
                    </a:cxn>
                    <a:cxn ang="0">
                      <a:pos x="T6" y="T7"/>
                    </a:cxn>
                    <a:cxn ang="0">
                      <a:pos x="T8" y="T9"/>
                    </a:cxn>
                    <a:cxn ang="0">
                      <a:pos x="T10" y="T11"/>
                    </a:cxn>
                  </a:cxnLst>
                  <a:rect l="0" t="0" r="r" b="b"/>
                  <a:pathLst>
                    <a:path w="18" h="18">
                      <a:moveTo>
                        <a:pt x="18" y="14"/>
                      </a:moveTo>
                      <a:cubicBezTo>
                        <a:pt x="17" y="14"/>
                        <a:pt x="15" y="15"/>
                        <a:pt x="13" y="16"/>
                      </a:cubicBezTo>
                      <a:cubicBezTo>
                        <a:pt x="11" y="17"/>
                        <a:pt x="9" y="18"/>
                        <a:pt x="7" y="18"/>
                      </a:cubicBezTo>
                      <a:cubicBezTo>
                        <a:pt x="4" y="13"/>
                        <a:pt x="2" y="6"/>
                        <a:pt x="0" y="0"/>
                      </a:cubicBezTo>
                      <a:cubicBezTo>
                        <a:pt x="5" y="2"/>
                        <a:pt x="10" y="2"/>
                        <a:pt x="14" y="1"/>
                      </a:cubicBezTo>
                      <a:cubicBezTo>
                        <a:pt x="15" y="6"/>
                        <a:pt x="17" y="10"/>
                        <a:pt x="18"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37"/>
                <p:cNvSpPr>
                  <a:spLocks/>
                </p:cNvSpPr>
                <p:nvPr/>
              </p:nvSpPr>
              <p:spPr bwMode="auto">
                <a:xfrm>
                  <a:off x="3366" y="1450"/>
                  <a:ext cx="50" cy="38"/>
                </a:xfrm>
                <a:custGeom>
                  <a:avLst/>
                  <a:gdLst>
                    <a:gd name="T0" fmla="*/ 21 w 21"/>
                    <a:gd name="T1" fmla="*/ 7 h 16"/>
                    <a:gd name="T2" fmla="*/ 15 w 21"/>
                    <a:gd name="T3" fmla="*/ 16 h 16"/>
                    <a:gd name="T4" fmla="*/ 0 w 21"/>
                    <a:gd name="T5" fmla="*/ 13 h 16"/>
                    <a:gd name="T6" fmla="*/ 8 w 21"/>
                    <a:gd name="T7" fmla="*/ 0 h 16"/>
                    <a:gd name="T8" fmla="*/ 8 w 21"/>
                    <a:gd name="T9" fmla="*/ 0 h 16"/>
                    <a:gd name="T10" fmla="*/ 8 w 21"/>
                    <a:gd name="T11" fmla="*/ 1 h 16"/>
                    <a:gd name="T12" fmla="*/ 15 w 21"/>
                    <a:gd name="T13" fmla="*/ 4 h 16"/>
                    <a:gd name="T14" fmla="*/ 21 w 21"/>
                    <a:gd name="T15" fmla="*/ 7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6">
                      <a:moveTo>
                        <a:pt x="21" y="7"/>
                      </a:moveTo>
                      <a:cubicBezTo>
                        <a:pt x="19" y="10"/>
                        <a:pt x="17" y="13"/>
                        <a:pt x="15" y="16"/>
                      </a:cubicBezTo>
                      <a:cubicBezTo>
                        <a:pt x="11" y="14"/>
                        <a:pt x="5" y="13"/>
                        <a:pt x="0" y="13"/>
                      </a:cubicBezTo>
                      <a:cubicBezTo>
                        <a:pt x="2" y="8"/>
                        <a:pt x="5" y="4"/>
                        <a:pt x="8" y="0"/>
                      </a:cubicBezTo>
                      <a:cubicBezTo>
                        <a:pt x="8" y="0"/>
                        <a:pt x="8" y="0"/>
                        <a:pt x="8" y="0"/>
                      </a:cubicBezTo>
                      <a:cubicBezTo>
                        <a:pt x="8" y="0"/>
                        <a:pt x="8" y="0"/>
                        <a:pt x="8" y="1"/>
                      </a:cubicBezTo>
                      <a:cubicBezTo>
                        <a:pt x="10" y="2"/>
                        <a:pt x="13" y="3"/>
                        <a:pt x="15" y="4"/>
                      </a:cubicBezTo>
                      <a:cubicBezTo>
                        <a:pt x="17" y="5"/>
                        <a:pt x="19" y="6"/>
                        <a:pt x="21"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38"/>
                <p:cNvSpPr>
                  <a:spLocks/>
                </p:cNvSpPr>
                <p:nvPr/>
              </p:nvSpPr>
              <p:spPr bwMode="auto">
                <a:xfrm>
                  <a:off x="3527" y="707"/>
                  <a:ext cx="50" cy="50"/>
                </a:xfrm>
                <a:custGeom>
                  <a:avLst/>
                  <a:gdLst>
                    <a:gd name="T0" fmla="*/ 21 w 21"/>
                    <a:gd name="T1" fmla="*/ 9 h 21"/>
                    <a:gd name="T2" fmla="*/ 21 w 21"/>
                    <a:gd name="T3" fmla="*/ 9 h 21"/>
                    <a:gd name="T4" fmla="*/ 11 w 21"/>
                    <a:gd name="T5" fmla="*/ 21 h 21"/>
                    <a:gd name="T6" fmla="*/ 7 w 21"/>
                    <a:gd name="T7" fmla="*/ 18 h 21"/>
                    <a:gd name="T8" fmla="*/ 0 w 21"/>
                    <a:gd name="T9" fmla="*/ 14 h 21"/>
                    <a:gd name="T10" fmla="*/ 0 w 21"/>
                    <a:gd name="T11" fmla="*/ 14 h 21"/>
                    <a:gd name="T12" fmla="*/ 11 w 21"/>
                    <a:gd name="T13" fmla="*/ 2 h 21"/>
                    <a:gd name="T14" fmla="*/ 14 w 21"/>
                    <a:gd name="T15" fmla="*/ 0 h 21"/>
                    <a:gd name="T16" fmla="*/ 17 w 21"/>
                    <a:gd name="T17" fmla="*/ 4 h 21"/>
                    <a:gd name="T18" fmla="*/ 21 w 21"/>
                    <a:gd name="T19"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9"/>
                      </a:moveTo>
                      <a:cubicBezTo>
                        <a:pt x="21" y="9"/>
                        <a:pt x="21" y="9"/>
                        <a:pt x="21" y="9"/>
                      </a:cubicBezTo>
                      <a:cubicBezTo>
                        <a:pt x="17" y="12"/>
                        <a:pt x="13" y="16"/>
                        <a:pt x="11" y="21"/>
                      </a:cubicBezTo>
                      <a:cubicBezTo>
                        <a:pt x="9" y="20"/>
                        <a:pt x="8" y="19"/>
                        <a:pt x="7" y="18"/>
                      </a:cubicBezTo>
                      <a:cubicBezTo>
                        <a:pt x="5" y="17"/>
                        <a:pt x="3" y="15"/>
                        <a:pt x="0" y="14"/>
                      </a:cubicBezTo>
                      <a:cubicBezTo>
                        <a:pt x="0" y="14"/>
                        <a:pt x="0" y="14"/>
                        <a:pt x="0" y="14"/>
                      </a:cubicBezTo>
                      <a:cubicBezTo>
                        <a:pt x="3" y="9"/>
                        <a:pt x="6" y="5"/>
                        <a:pt x="11" y="2"/>
                      </a:cubicBezTo>
                      <a:cubicBezTo>
                        <a:pt x="12" y="1"/>
                        <a:pt x="13" y="0"/>
                        <a:pt x="14" y="0"/>
                      </a:cubicBezTo>
                      <a:cubicBezTo>
                        <a:pt x="15" y="1"/>
                        <a:pt x="16" y="2"/>
                        <a:pt x="17" y="4"/>
                      </a:cubicBezTo>
                      <a:cubicBezTo>
                        <a:pt x="18" y="5"/>
                        <a:pt x="19" y="8"/>
                        <a:pt x="21"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39"/>
                <p:cNvSpPr>
                  <a:spLocks/>
                </p:cNvSpPr>
                <p:nvPr/>
              </p:nvSpPr>
              <p:spPr bwMode="auto">
                <a:xfrm>
                  <a:off x="3352" y="1526"/>
                  <a:ext cx="38" cy="43"/>
                </a:xfrm>
                <a:custGeom>
                  <a:avLst/>
                  <a:gdLst>
                    <a:gd name="T0" fmla="*/ 15 w 16"/>
                    <a:gd name="T1" fmla="*/ 6 h 18"/>
                    <a:gd name="T2" fmla="*/ 16 w 16"/>
                    <a:gd name="T3" fmla="*/ 12 h 18"/>
                    <a:gd name="T4" fmla="*/ 1 w 16"/>
                    <a:gd name="T5" fmla="*/ 18 h 18"/>
                    <a:gd name="T6" fmla="*/ 0 w 16"/>
                    <a:gd name="T7" fmla="*/ 11 h 18"/>
                    <a:gd name="T8" fmla="*/ 1 w 16"/>
                    <a:gd name="T9" fmla="*/ 0 h 18"/>
                    <a:gd name="T10" fmla="*/ 9 w 16"/>
                    <a:gd name="T11" fmla="*/ 1 h 18"/>
                    <a:gd name="T12" fmla="*/ 16 w 16"/>
                    <a:gd name="T13" fmla="*/ 2 h 18"/>
                    <a:gd name="T14" fmla="*/ 15 w 16"/>
                    <a:gd name="T15" fmla="*/ 6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8">
                      <a:moveTo>
                        <a:pt x="15" y="6"/>
                      </a:moveTo>
                      <a:cubicBezTo>
                        <a:pt x="15" y="8"/>
                        <a:pt x="16" y="10"/>
                        <a:pt x="16" y="12"/>
                      </a:cubicBezTo>
                      <a:cubicBezTo>
                        <a:pt x="11" y="14"/>
                        <a:pt x="6" y="15"/>
                        <a:pt x="1" y="18"/>
                      </a:cubicBezTo>
                      <a:cubicBezTo>
                        <a:pt x="1" y="15"/>
                        <a:pt x="1" y="13"/>
                        <a:pt x="0" y="11"/>
                      </a:cubicBezTo>
                      <a:cubicBezTo>
                        <a:pt x="0" y="7"/>
                        <a:pt x="0" y="4"/>
                        <a:pt x="1" y="0"/>
                      </a:cubicBezTo>
                      <a:cubicBezTo>
                        <a:pt x="3" y="1"/>
                        <a:pt x="6" y="1"/>
                        <a:pt x="9" y="1"/>
                      </a:cubicBezTo>
                      <a:cubicBezTo>
                        <a:pt x="11" y="1"/>
                        <a:pt x="13" y="2"/>
                        <a:pt x="16" y="2"/>
                      </a:cubicBezTo>
                      <a:cubicBezTo>
                        <a:pt x="16" y="3"/>
                        <a:pt x="16" y="5"/>
                        <a:pt x="15"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40"/>
                <p:cNvSpPr>
                  <a:spLocks/>
                </p:cNvSpPr>
                <p:nvPr/>
              </p:nvSpPr>
              <p:spPr bwMode="auto">
                <a:xfrm>
                  <a:off x="3473" y="1017"/>
                  <a:ext cx="35" cy="45"/>
                </a:xfrm>
                <a:custGeom>
                  <a:avLst/>
                  <a:gdLst>
                    <a:gd name="T0" fmla="*/ 15 w 15"/>
                    <a:gd name="T1" fmla="*/ 5 h 19"/>
                    <a:gd name="T2" fmla="*/ 11 w 15"/>
                    <a:gd name="T3" fmla="*/ 19 h 19"/>
                    <a:gd name="T4" fmla="*/ 0 w 15"/>
                    <a:gd name="T5" fmla="*/ 14 h 19"/>
                    <a:gd name="T6" fmla="*/ 3 w 15"/>
                    <a:gd name="T7" fmla="*/ 0 h 19"/>
                    <a:gd name="T8" fmla="*/ 15 w 15"/>
                    <a:gd name="T9" fmla="*/ 5 h 19"/>
                  </a:gdLst>
                  <a:ahLst/>
                  <a:cxnLst>
                    <a:cxn ang="0">
                      <a:pos x="T0" y="T1"/>
                    </a:cxn>
                    <a:cxn ang="0">
                      <a:pos x="T2" y="T3"/>
                    </a:cxn>
                    <a:cxn ang="0">
                      <a:pos x="T4" y="T5"/>
                    </a:cxn>
                    <a:cxn ang="0">
                      <a:pos x="T6" y="T7"/>
                    </a:cxn>
                    <a:cxn ang="0">
                      <a:pos x="T8" y="T9"/>
                    </a:cxn>
                  </a:cxnLst>
                  <a:rect l="0" t="0" r="r" b="b"/>
                  <a:pathLst>
                    <a:path w="15" h="19">
                      <a:moveTo>
                        <a:pt x="15" y="5"/>
                      </a:moveTo>
                      <a:cubicBezTo>
                        <a:pt x="13" y="9"/>
                        <a:pt x="12" y="14"/>
                        <a:pt x="11" y="19"/>
                      </a:cubicBezTo>
                      <a:cubicBezTo>
                        <a:pt x="7" y="17"/>
                        <a:pt x="4" y="16"/>
                        <a:pt x="0" y="14"/>
                      </a:cubicBezTo>
                      <a:cubicBezTo>
                        <a:pt x="1" y="9"/>
                        <a:pt x="2" y="4"/>
                        <a:pt x="3" y="0"/>
                      </a:cubicBezTo>
                      <a:cubicBezTo>
                        <a:pt x="7" y="1"/>
                        <a:pt x="11" y="3"/>
                        <a:pt x="15"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41"/>
                <p:cNvSpPr>
                  <a:spLocks/>
                </p:cNvSpPr>
                <p:nvPr/>
              </p:nvSpPr>
              <p:spPr bwMode="auto">
                <a:xfrm>
                  <a:off x="3269" y="1658"/>
                  <a:ext cx="80" cy="78"/>
                </a:xfrm>
                <a:custGeom>
                  <a:avLst/>
                  <a:gdLst>
                    <a:gd name="T0" fmla="*/ 34 w 34"/>
                    <a:gd name="T1" fmla="*/ 21 h 33"/>
                    <a:gd name="T2" fmla="*/ 34 w 34"/>
                    <a:gd name="T3" fmla="*/ 21 h 33"/>
                    <a:gd name="T4" fmla="*/ 9 w 34"/>
                    <a:gd name="T5" fmla="*/ 32 h 33"/>
                    <a:gd name="T6" fmla="*/ 6 w 34"/>
                    <a:gd name="T7" fmla="*/ 17 h 33"/>
                    <a:gd name="T8" fmla="*/ 15 w 34"/>
                    <a:gd name="T9" fmla="*/ 3 h 33"/>
                    <a:gd name="T10" fmla="*/ 15 w 34"/>
                    <a:gd name="T11" fmla="*/ 0 h 33"/>
                    <a:gd name="T12" fmla="*/ 15 w 34"/>
                    <a:gd name="T13" fmla="*/ 0 h 33"/>
                    <a:gd name="T14" fmla="*/ 20 w 34"/>
                    <a:gd name="T15" fmla="*/ 6 h 33"/>
                    <a:gd name="T16" fmla="*/ 13 w 34"/>
                    <a:gd name="T17" fmla="*/ 11 h 33"/>
                    <a:gd name="T18" fmla="*/ 12 w 34"/>
                    <a:gd name="T19" fmla="*/ 20 h 33"/>
                    <a:gd name="T20" fmla="*/ 20 w 34"/>
                    <a:gd name="T21" fmla="*/ 21 h 33"/>
                    <a:gd name="T22" fmla="*/ 26 w 34"/>
                    <a:gd name="T23" fmla="*/ 14 h 33"/>
                    <a:gd name="T24" fmla="*/ 34 w 34"/>
                    <a:gd name="T25"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3">
                      <a:moveTo>
                        <a:pt x="34" y="21"/>
                      </a:moveTo>
                      <a:cubicBezTo>
                        <a:pt x="34" y="21"/>
                        <a:pt x="34" y="21"/>
                        <a:pt x="34" y="21"/>
                      </a:cubicBezTo>
                      <a:cubicBezTo>
                        <a:pt x="28" y="27"/>
                        <a:pt x="18" y="33"/>
                        <a:pt x="9" y="32"/>
                      </a:cubicBezTo>
                      <a:cubicBezTo>
                        <a:pt x="0" y="31"/>
                        <a:pt x="3" y="23"/>
                        <a:pt x="6" y="17"/>
                      </a:cubicBezTo>
                      <a:cubicBezTo>
                        <a:pt x="9" y="12"/>
                        <a:pt x="12" y="7"/>
                        <a:pt x="15" y="3"/>
                      </a:cubicBezTo>
                      <a:cubicBezTo>
                        <a:pt x="16" y="2"/>
                        <a:pt x="15" y="1"/>
                        <a:pt x="15" y="0"/>
                      </a:cubicBezTo>
                      <a:cubicBezTo>
                        <a:pt x="15" y="0"/>
                        <a:pt x="15" y="0"/>
                        <a:pt x="15" y="0"/>
                      </a:cubicBezTo>
                      <a:cubicBezTo>
                        <a:pt x="17" y="2"/>
                        <a:pt x="18" y="4"/>
                        <a:pt x="20" y="6"/>
                      </a:cubicBezTo>
                      <a:cubicBezTo>
                        <a:pt x="17" y="7"/>
                        <a:pt x="15" y="9"/>
                        <a:pt x="13" y="11"/>
                      </a:cubicBezTo>
                      <a:cubicBezTo>
                        <a:pt x="11" y="13"/>
                        <a:pt x="10" y="17"/>
                        <a:pt x="12" y="20"/>
                      </a:cubicBezTo>
                      <a:cubicBezTo>
                        <a:pt x="14" y="22"/>
                        <a:pt x="18" y="22"/>
                        <a:pt x="20" y="21"/>
                      </a:cubicBezTo>
                      <a:cubicBezTo>
                        <a:pt x="23" y="20"/>
                        <a:pt x="26" y="16"/>
                        <a:pt x="26" y="14"/>
                      </a:cubicBezTo>
                      <a:cubicBezTo>
                        <a:pt x="28" y="16"/>
                        <a:pt x="31" y="19"/>
                        <a:pt x="34" y="2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42"/>
                <p:cNvSpPr>
                  <a:spLocks/>
                </p:cNvSpPr>
                <p:nvPr/>
              </p:nvSpPr>
              <p:spPr bwMode="auto">
                <a:xfrm>
                  <a:off x="3556" y="338"/>
                  <a:ext cx="68" cy="175"/>
                </a:xfrm>
                <a:custGeom>
                  <a:avLst/>
                  <a:gdLst>
                    <a:gd name="T0" fmla="*/ 29 w 29"/>
                    <a:gd name="T1" fmla="*/ 71 h 74"/>
                    <a:gd name="T2" fmla="*/ 29 w 29"/>
                    <a:gd name="T3" fmla="*/ 74 h 74"/>
                    <a:gd name="T4" fmla="*/ 29 w 29"/>
                    <a:gd name="T5" fmla="*/ 74 h 74"/>
                    <a:gd name="T6" fmla="*/ 15 w 29"/>
                    <a:gd name="T7" fmla="*/ 57 h 74"/>
                    <a:gd name="T8" fmla="*/ 9 w 29"/>
                    <a:gd name="T9" fmla="*/ 48 h 74"/>
                    <a:gd name="T10" fmla="*/ 1 w 29"/>
                    <a:gd name="T11" fmla="*/ 26 h 74"/>
                    <a:gd name="T12" fmla="*/ 4 w 29"/>
                    <a:gd name="T13" fmla="*/ 8 h 74"/>
                    <a:gd name="T14" fmla="*/ 23 w 29"/>
                    <a:gd name="T15" fmla="*/ 7 h 74"/>
                    <a:gd name="T16" fmla="*/ 29 w 29"/>
                    <a:gd name="T17" fmla="*/ 27 h 74"/>
                    <a:gd name="T18" fmla="*/ 28 w 29"/>
                    <a:gd name="T19" fmla="*/ 69 h 74"/>
                    <a:gd name="T20" fmla="*/ 29 w 29"/>
                    <a:gd name="T21" fmla="*/ 7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74">
                      <a:moveTo>
                        <a:pt x="29" y="71"/>
                      </a:moveTo>
                      <a:cubicBezTo>
                        <a:pt x="29" y="72"/>
                        <a:pt x="29" y="73"/>
                        <a:pt x="29" y="74"/>
                      </a:cubicBezTo>
                      <a:cubicBezTo>
                        <a:pt x="29" y="74"/>
                        <a:pt x="29" y="74"/>
                        <a:pt x="29" y="74"/>
                      </a:cubicBezTo>
                      <a:cubicBezTo>
                        <a:pt x="25" y="68"/>
                        <a:pt x="20" y="62"/>
                        <a:pt x="15" y="57"/>
                      </a:cubicBezTo>
                      <a:cubicBezTo>
                        <a:pt x="13" y="54"/>
                        <a:pt x="11" y="51"/>
                        <a:pt x="9" y="48"/>
                      </a:cubicBezTo>
                      <a:cubicBezTo>
                        <a:pt x="6" y="42"/>
                        <a:pt x="2" y="34"/>
                        <a:pt x="1" y="26"/>
                      </a:cubicBezTo>
                      <a:cubicBezTo>
                        <a:pt x="0" y="20"/>
                        <a:pt x="1" y="14"/>
                        <a:pt x="4" y="8"/>
                      </a:cubicBezTo>
                      <a:cubicBezTo>
                        <a:pt x="9" y="1"/>
                        <a:pt x="18" y="0"/>
                        <a:pt x="23" y="7"/>
                      </a:cubicBezTo>
                      <a:cubicBezTo>
                        <a:pt x="28" y="12"/>
                        <a:pt x="29" y="20"/>
                        <a:pt x="29" y="27"/>
                      </a:cubicBezTo>
                      <a:cubicBezTo>
                        <a:pt x="29" y="41"/>
                        <a:pt x="27" y="55"/>
                        <a:pt x="28" y="69"/>
                      </a:cubicBezTo>
                      <a:cubicBezTo>
                        <a:pt x="28" y="70"/>
                        <a:pt x="28" y="71"/>
                        <a:pt x="29" y="7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43"/>
                <p:cNvSpPr>
                  <a:spLocks/>
                </p:cNvSpPr>
                <p:nvPr/>
              </p:nvSpPr>
              <p:spPr bwMode="auto">
                <a:xfrm>
                  <a:off x="3660" y="178"/>
                  <a:ext cx="40" cy="28"/>
                </a:xfrm>
                <a:custGeom>
                  <a:avLst/>
                  <a:gdLst>
                    <a:gd name="T0" fmla="*/ 10 w 17"/>
                    <a:gd name="T1" fmla="*/ 2 h 12"/>
                    <a:gd name="T2" fmla="*/ 17 w 17"/>
                    <a:gd name="T3" fmla="*/ 12 h 12"/>
                    <a:gd name="T4" fmla="*/ 0 w 17"/>
                    <a:gd name="T5" fmla="*/ 9 h 12"/>
                    <a:gd name="T6" fmla="*/ 0 w 17"/>
                    <a:gd name="T7" fmla="*/ 8 h 12"/>
                    <a:gd name="T8" fmla="*/ 10 w 17"/>
                    <a:gd name="T9" fmla="*/ 2 h 12"/>
                  </a:gdLst>
                  <a:ahLst/>
                  <a:cxnLst>
                    <a:cxn ang="0">
                      <a:pos x="T0" y="T1"/>
                    </a:cxn>
                    <a:cxn ang="0">
                      <a:pos x="T2" y="T3"/>
                    </a:cxn>
                    <a:cxn ang="0">
                      <a:pos x="T4" y="T5"/>
                    </a:cxn>
                    <a:cxn ang="0">
                      <a:pos x="T6" y="T7"/>
                    </a:cxn>
                    <a:cxn ang="0">
                      <a:pos x="T8" y="T9"/>
                    </a:cxn>
                  </a:cxnLst>
                  <a:rect l="0" t="0" r="r" b="b"/>
                  <a:pathLst>
                    <a:path w="17" h="12">
                      <a:moveTo>
                        <a:pt x="10" y="2"/>
                      </a:moveTo>
                      <a:cubicBezTo>
                        <a:pt x="15" y="3"/>
                        <a:pt x="17" y="8"/>
                        <a:pt x="17" y="12"/>
                      </a:cubicBezTo>
                      <a:cubicBezTo>
                        <a:pt x="11" y="10"/>
                        <a:pt x="6" y="9"/>
                        <a:pt x="0" y="9"/>
                      </a:cubicBezTo>
                      <a:cubicBezTo>
                        <a:pt x="0" y="8"/>
                        <a:pt x="0" y="8"/>
                        <a:pt x="0" y="8"/>
                      </a:cubicBezTo>
                      <a:cubicBezTo>
                        <a:pt x="1" y="3"/>
                        <a:pt x="6" y="0"/>
                        <a:pt x="10"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44"/>
                <p:cNvSpPr>
                  <a:spLocks/>
                </p:cNvSpPr>
                <p:nvPr/>
              </p:nvSpPr>
              <p:spPr bwMode="auto">
                <a:xfrm>
                  <a:off x="3205" y="1772"/>
                  <a:ext cx="123" cy="83"/>
                </a:xfrm>
                <a:custGeom>
                  <a:avLst/>
                  <a:gdLst>
                    <a:gd name="T0" fmla="*/ 50 w 52"/>
                    <a:gd name="T1" fmla="*/ 8 h 35"/>
                    <a:gd name="T2" fmla="*/ 52 w 52"/>
                    <a:gd name="T3" fmla="*/ 10 h 35"/>
                    <a:gd name="T4" fmla="*/ 52 w 52"/>
                    <a:gd name="T5" fmla="*/ 10 h 35"/>
                    <a:gd name="T6" fmla="*/ 19 w 52"/>
                    <a:gd name="T7" fmla="*/ 33 h 35"/>
                    <a:gd name="T8" fmla="*/ 11 w 52"/>
                    <a:gd name="T9" fmla="*/ 35 h 35"/>
                    <a:gd name="T10" fmla="*/ 0 w 52"/>
                    <a:gd name="T11" fmla="*/ 18 h 35"/>
                    <a:gd name="T12" fmla="*/ 7 w 52"/>
                    <a:gd name="T13" fmla="*/ 0 h 35"/>
                    <a:gd name="T14" fmla="*/ 11 w 52"/>
                    <a:gd name="T15" fmla="*/ 5 h 35"/>
                    <a:gd name="T16" fmla="*/ 49 w 52"/>
                    <a:gd name="T17" fmla="*/ 9 h 35"/>
                    <a:gd name="T18" fmla="*/ 50 w 52"/>
                    <a:gd name="T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5">
                      <a:moveTo>
                        <a:pt x="50" y="8"/>
                      </a:moveTo>
                      <a:cubicBezTo>
                        <a:pt x="51" y="9"/>
                        <a:pt x="51" y="9"/>
                        <a:pt x="52" y="10"/>
                      </a:cubicBezTo>
                      <a:cubicBezTo>
                        <a:pt x="52" y="10"/>
                        <a:pt x="52" y="10"/>
                        <a:pt x="52" y="10"/>
                      </a:cubicBezTo>
                      <a:cubicBezTo>
                        <a:pt x="42" y="19"/>
                        <a:pt x="32" y="28"/>
                        <a:pt x="19" y="33"/>
                      </a:cubicBezTo>
                      <a:cubicBezTo>
                        <a:pt x="17" y="34"/>
                        <a:pt x="14" y="35"/>
                        <a:pt x="11" y="35"/>
                      </a:cubicBezTo>
                      <a:cubicBezTo>
                        <a:pt x="4" y="33"/>
                        <a:pt x="0" y="26"/>
                        <a:pt x="0" y="18"/>
                      </a:cubicBezTo>
                      <a:cubicBezTo>
                        <a:pt x="0" y="12"/>
                        <a:pt x="3" y="5"/>
                        <a:pt x="7" y="0"/>
                      </a:cubicBezTo>
                      <a:cubicBezTo>
                        <a:pt x="8" y="2"/>
                        <a:pt x="9" y="3"/>
                        <a:pt x="11" y="5"/>
                      </a:cubicBezTo>
                      <a:cubicBezTo>
                        <a:pt x="20" y="16"/>
                        <a:pt x="37" y="17"/>
                        <a:pt x="49" y="9"/>
                      </a:cubicBezTo>
                      <a:cubicBezTo>
                        <a:pt x="50" y="9"/>
                        <a:pt x="50" y="9"/>
                        <a:pt x="50"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45"/>
                <p:cNvSpPr>
                  <a:spLocks/>
                </p:cNvSpPr>
                <p:nvPr/>
              </p:nvSpPr>
              <p:spPr bwMode="auto">
                <a:xfrm>
                  <a:off x="3354" y="1486"/>
                  <a:ext cx="45" cy="38"/>
                </a:xfrm>
                <a:custGeom>
                  <a:avLst/>
                  <a:gdLst>
                    <a:gd name="T0" fmla="*/ 19 w 19"/>
                    <a:gd name="T1" fmla="*/ 4 h 16"/>
                    <a:gd name="T2" fmla="*/ 15 w 19"/>
                    <a:gd name="T3" fmla="*/ 16 h 16"/>
                    <a:gd name="T4" fmla="*/ 8 w 19"/>
                    <a:gd name="T5" fmla="*/ 16 h 16"/>
                    <a:gd name="T6" fmla="*/ 0 w 19"/>
                    <a:gd name="T7" fmla="*/ 15 h 16"/>
                    <a:gd name="T8" fmla="*/ 4 w 19"/>
                    <a:gd name="T9" fmla="*/ 0 h 16"/>
                    <a:gd name="T10" fmla="*/ 19 w 19"/>
                    <a:gd name="T11" fmla="*/ 4 h 16"/>
                  </a:gdLst>
                  <a:ahLst/>
                  <a:cxnLst>
                    <a:cxn ang="0">
                      <a:pos x="T0" y="T1"/>
                    </a:cxn>
                    <a:cxn ang="0">
                      <a:pos x="T2" y="T3"/>
                    </a:cxn>
                    <a:cxn ang="0">
                      <a:pos x="T4" y="T5"/>
                    </a:cxn>
                    <a:cxn ang="0">
                      <a:pos x="T6" y="T7"/>
                    </a:cxn>
                    <a:cxn ang="0">
                      <a:pos x="T8" y="T9"/>
                    </a:cxn>
                    <a:cxn ang="0">
                      <a:pos x="T10" y="T11"/>
                    </a:cxn>
                  </a:cxnLst>
                  <a:rect l="0" t="0" r="r" b="b"/>
                  <a:pathLst>
                    <a:path w="19" h="16">
                      <a:moveTo>
                        <a:pt x="19" y="4"/>
                      </a:moveTo>
                      <a:cubicBezTo>
                        <a:pt x="17" y="8"/>
                        <a:pt x="16" y="12"/>
                        <a:pt x="15" y="16"/>
                      </a:cubicBezTo>
                      <a:cubicBezTo>
                        <a:pt x="13" y="16"/>
                        <a:pt x="10" y="16"/>
                        <a:pt x="8" y="16"/>
                      </a:cubicBezTo>
                      <a:cubicBezTo>
                        <a:pt x="5" y="16"/>
                        <a:pt x="3" y="16"/>
                        <a:pt x="0" y="15"/>
                      </a:cubicBezTo>
                      <a:cubicBezTo>
                        <a:pt x="1" y="10"/>
                        <a:pt x="2" y="5"/>
                        <a:pt x="4" y="0"/>
                      </a:cubicBezTo>
                      <a:cubicBezTo>
                        <a:pt x="9" y="1"/>
                        <a:pt x="14" y="3"/>
                        <a:pt x="19"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46"/>
                <p:cNvSpPr>
                  <a:spLocks/>
                </p:cNvSpPr>
                <p:nvPr/>
              </p:nvSpPr>
              <p:spPr bwMode="auto">
                <a:xfrm>
                  <a:off x="3288" y="1734"/>
                  <a:ext cx="45" cy="52"/>
                </a:xfrm>
                <a:custGeom>
                  <a:avLst/>
                  <a:gdLst>
                    <a:gd name="T0" fmla="*/ 18 w 19"/>
                    <a:gd name="T1" fmla="*/ 21 h 22"/>
                    <a:gd name="T2" fmla="*/ 18 w 19"/>
                    <a:gd name="T3" fmla="*/ 22 h 22"/>
                    <a:gd name="T4" fmla="*/ 0 w 19"/>
                    <a:gd name="T5" fmla="*/ 4 h 22"/>
                    <a:gd name="T6" fmla="*/ 19 w 19"/>
                    <a:gd name="T7" fmla="*/ 0 h 22"/>
                    <a:gd name="T8" fmla="*/ 18 w 19"/>
                    <a:gd name="T9" fmla="*/ 21 h 22"/>
                  </a:gdLst>
                  <a:ahLst/>
                  <a:cxnLst>
                    <a:cxn ang="0">
                      <a:pos x="T0" y="T1"/>
                    </a:cxn>
                    <a:cxn ang="0">
                      <a:pos x="T2" y="T3"/>
                    </a:cxn>
                    <a:cxn ang="0">
                      <a:pos x="T4" y="T5"/>
                    </a:cxn>
                    <a:cxn ang="0">
                      <a:pos x="T6" y="T7"/>
                    </a:cxn>
                    <a:cxn ang="0">
                      <a:pos x="T8" y="T9"/>
                    </a:cxn>
                  </a:cxnLst>
                  <a:rect l="0" t="0" r="r" b="b"/>
                  <a:pathLst>
                    <a:path w="19" h="22">
                      <a:moveTo>
                        <a:pt x="18" y="21"/>
                      </a:moveTo>
                      <a:cubicBezTo>
                        <a:pt x="18" y="22"/>
                        <a:pt x="18" y="22"/>
                        <a:pt x="18" y="22"/>
                      </a:cubicBezTo>
                      <a:cubicBezTo>
                        <a:pt x="11" y="16"/>
                        <a:pt x="5" y="10"/>
                        <a:pt x="0" y="4"/>
                      </a:cubicBezTo>
                      <a:cubicBezTo>
                        <a:pt x="6" y="5"/>
                        <a:pt x="13" y="3"/>
                        <a:pt x="19" y="0"/>
                      </a:cubicBezTo>
                      <a:cubicBezTo>
                        <a:pt x="14" y="7"/>
                        <a:pt x="12" y="16"/>
                        <a:pt x="18" y="2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47"/>
                <p:cNvSpPr>
                  <a:spLocks/>
                </p:cNvSpPr>
                <p:nvPr/>
              </p:nvSpPr>
              <p:spPr bwMode="auto">
                <a:xfrm>
                  <a:off x="3522" y="596"/>
                  <a:ext cx="74" cy="71"/>
                </a:xfrm>
                <a:custGeom>
                  <a:avLst/>
                  <a:gdLst>
                    <a:gd name="T0" fmla="*/ 30 w 31"/>
                    <a:gd name="T1" fmla="*/ 14 h 30"/>
                    <a:gd name="T2" fmla="*/ 31 w 31"/>
                    <a:gd name="T3" fmla="*/ 18 h 30"/>
                    <a:gd name="T4" fmla="*/ 26 w 31"/>
                    <a:gd name="T5" fmla="*/ 20 h 30"/>
                    <a:gd name="T6" fmla="*/ 13 w 31"/>
                    <a:gd name="T7" fmla="*/ 12 h 30"/>
                    <a:gd name="T8" fmla="*/ 10 w 31"/>
                    <a:gd name="T9" fmla="*/ 26 h 30"/>
                    <a:gd name="T10" fmla="*/ 1 w 31"/>
                    <a:gd name="T11" fmla="*/ 30 h 30"/>
                    <a:gd name="T12" fmla="*/ 1 w 31"/>
                    <a:gd name="T13" fmla="*/ 15 h 30"/>
                    <a:gd name="T14" fmla="*/ 10 w 31"/>
                    <a:gd name="T15" fmla="*/ 2 h 30"/>
                    <a:gd name="T16" fmla="*/ 25 w 31"/>
                    <a:gd name="T17" fmla="*/ 7 h 30"/>
                    <a:gd name="T18" fmla="*/ 30 w 31"/>
                    <a:gd name="T1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30" y="14"/>
                      </a:moveTo>
                      <a:cubicBezTo>
                        <a:pt x="30" y="15"/>
                        <a:pt x="31" y="17"/>
                        <a:pt x="31" y="18"/>
                      </a:cubicBezTo>
                      <a:cubicBezTo>
                        <a:pt x="29" y="19"/>
                        <a:pt x="28" y="19"/>
                        <a:pt x="26" y="20"/>
                      </a:cubicBezTo>
                      <a:cubicBezTo>
                        <a:pt x="24" y="14"/>
                        <a:pt x="19" y="8"/>
                        <a:pt x="13" y="12"/>
                      </a:cubicBezTo>
                      <a:cubicBezTo>
                        <a:pt x="7" y="15"/>
                        <a:pt x="8" y="21"/>
                        <a:pt x="10" y="26"/>
                      </a:cubicBezTo>
                      <a:cubicBezTo>
                        <a:pt x="7" y="27"/>
                        <a:pt x="4" y="29"/>
                        <a:pt x="1" y="30"/>
                      </a:cubicBezTo>
                      <a:cubicBezTo>
                        <a:pt x="0" y="25"/>
                        <a:pt x="0" y="20"/>
                        <a:pt x="1" y="15"/>
                      </a:cubicBezTo>
                      <a:cubicBezTo>
                        <a:pt x="2" y="9"/>
                        <a:pt x="4" y="5"/>
                        <a:pt x="10" y="2"/>
                      </a:cubicBezTo>
                      <a:cubicBezTo>
                        <a:pt x="16" y="0"/>
                        <a:pt x="21" y="2"/>
                        <a:pt x="25" y="7"/>
                      </a:cubicBezTo>
                      <a:cubicBezTo>
                        <a:pt x="27" y="9"/>
                        <a:pt x="28" y="11"/>
                        <a:pt x="30" y="1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48"/>
                <p:cNvSpPr>
                  <a:spLocks/>
                </p:cNvSpPr>
                <p:nvPr/>
              </p:nvSpPr>
              <p:spPr bwMode="auto">
                <a:xfrm>
                  <a:off x="3314" y="1779"/>
                  <a:ext cx="12" cy="12"/>
                </a:xfrm>
                <a:custGeom>
                  <a:avLst/>
                  <a:gdLst>
                    <a:gd name="T0" fmla="*/ 1 w 5"/>
                    <a:gd name="T1" fmla="*/ 2 h 5"/>
                    <a:gd name="T2" fmla="*/ 4 w 5"/>
                    <a:gd name="T3" fmla="*/ 5 h 5"/>
                    <a:gd name="T4" fmla="*/ 0 w 5"/>
                    <a:gd name="T5" fmla="*/ 2 h 5"/>
                    <a:gd name="T6" fmla="*/ 1 w 5"/>
                    <a:gd name="T7" fmla="*/ 2 h 5"/>
                  </a:gdLst>
                  <a:ahLst/>
                  <a:cxnLst>
                    <a:cxn ang="0">
                      <a:pos x="T0" y="T1"/>
                    </a:cxn>
                    <a:cxn ang="0">
                      <a:pos x="T2" y="T3"/>
                    </a:cxn>
                    <a:cxn ang="0">
                      <a:pos x="T4" y="T5"/>
                    </a:cxn>
                    <a:cxn ang="0">
                      <a:pos x="T6" y="T7"/>
                    </a:cxn>
                  </a:cxnLst>
                  <a:rect l="0" t="0" r="r" b="b"/>
                  <a:pathLst>
                    <a:path w="5" h="5">
                      <a:moveTo>
                        <a:pt x="1" y="2"/>
                      </a:moveTo>
                      <a:cubicBezTo>
                        <a:pt x="3" y="0"/>
                        <a:pt x="5" y="3"/>
                        <a:pt x="4" y="5"/>
                      </a:cubicBezTo>
                      <a:cubicBezTo>
                        <a:pt x="3" y="4"/>
                        <a:pt x="2" y="3"/>
                        <a:pt x="0" y="2"/>
                      </a:cubicBezTo>
                      <a:cubicBezTo>
                        <a:pt x="0" y="2"/>
                        <a:pt x="0" y="2"/>
                        <a:pt x="1"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49"/>
                <p:cNvSpPr>
                  <a:spLocks/>
                </p:cNvSpPr>
                <p:nvPr/>
              </p:nvSpPr>
              <p:spPr bwMode="auto">
                <a:xfrm>
                  <a:off x="3473" y="570"/>
                  <a:ext cx="118" cy="62"/>
                </a:xfrm>
                <a:custGeom>
                  <a:avLst/>
                  <a:gdLst>
                    <a:gd name="T0" fmla="*/ 50 w 50"/>
                    <a:gd name="T1" fmla="*/ 17 h 26"/>
                    <a:gd name="T2" fmla="*/ 46 w 50"/>
                    <a:gd name="T3" fmla="*/ 18 h 26"/>
                    <a:gd name="T4" fmla="*/ 31 w 50"/>
                    <a:gd name="T5" fmla="*/ 13 h 26"/>
                    <a:gd name="T6" fmla="*/ 22 w 50"/>
                    <a:gd name="T7" fmla="*/ 26 h 26"/>
                    <a:gd name="T8" fmla="*/ 18 w 50"/>
                    <a:gd name="T9" fmla="*/ 25 h 26"/>
                    <a:gd name="T10" fmla="*/ 23 w 50"/>
                    <a:gd name="T11" fmla="*/ 14 h 26"/>
                    <a:gd name="T12" fmla="*/ 1 w 50"/>
                    <a:gd name="T13" fmla="*/ 25 h 26"/>
                    <a:gd name="T14" fmla="*/ 0 w 50"/>
                    <a:gd name="T15" fmla="*/ 23 h 26"/>
                    <a:gd name="T16" fmla="*/ 1 w 50"/>
                    <a:gd name="T17" fmla="*/ 20 h 26"/>
                    <a:gd name="T18" fmla="*/ 0 w 50"/>
                    <a:gd name="T19" fmla="*/ 20 h 26"/>
                    <a:gd name="T20" fmla="*/ 1 w 50"/>
                    <a:gd name="T21" fmla="*/ 19 h 26"/>
                    <a:gd name="T22" fmla="*/ 1 w 50"/>
                    <a:gd name="T23" fmla="*/ 19 h 26"/>
                    <a:gd name="T24" fmla="*/ 47 w 50"/>
                    <a:gd name="T25" fmla="*/ 0 h 26"/>
                    <a:gd name="T26" fmla="*/ 47 w 50"/>
                    <a:gd name="T27" fmla="*/ 1 h 26"/>
                    <a:gd name="T28" fmla="*/ 50 w 50"/>
                    <a:gd name="T29" fmla="*/ 2 h 26"/>
                    <a:gd name="T30" fmla="*/ 50 w 50"/>
                    <a:gd name="T31" fmla="*/ 4 h 26"/>
                    <a:gd name="T32" fmla="*/ 38 w 50"/>
                    <a:gd name="T33" fmla="*/ 8 h 26"/>
                    <a:gd name="T34" fmla="*/ 50 w 50"/>
                    <a:gd name="T35"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26">
                      <a:moveTo>
                        <a:pt x="50" y="17"/>
                      </a:moveTo>
                      <a:cubicBezTo>
                        <a:pt x="46" y="18"/>
                        <a:pt x="46" y="18"/>
                        <a:pt x="46" y="18"/>
                      </a:cubicBezTo>
                      <a:cubicBezTo>
                        <a:pt x="42" y="13"/>
                        <a:pt x="37" y="11"/>
                        <a:pt x="31" y="13"/>
                      </a:cubicBezTo>
                      <a:cubicBezTo>
                        <a:pt x="25" y="16"/>
                        <a:pt x="23" y="20"/>
                        <a:pt x="22" y="26"/>
                      </a:cubicBezTo>
                      <a:cubicBezTo>
                        <a:pt x="18" y="25"/>
                        <a:pt x="18" y="25"/>
                        <a:pt x="18" y="25"/>
                      </a:cubicBezTo>
                      <a:cubicBezTo>
                        <a:pt x="19" y="21"/>
                        <a:pt x="20" y="17"/>
                        <a:pt x="23" y="14"/>
                      </a:cubicBezTo>
                      <a:cubicBezTo>
                        <a:pt x="15" y="17"/>
                        <a:pt x="8" y="21"/>
                        <a:pt x="1" y="25"/>
                      </a:cubicBezTo>
                      <a:cubicBezTo>
                        <a:pt x="0" y="23"/>
                        <a:pt x="0" y="23"/>
                        <a:pt x="0" y="23"/>
                      </a:cubicBezTo>
                      <a:cubicBezTo>
                        <a:pt x="1" y="22"/>
                        <a:pt x="1" y="21"/>
                        <a:pt x="1" y="20"/>
                      </a:cubicBezTo>
                      <a:cubicBezTo>
                        <a:pt x="1" y="20"/>
                        <a:pt x="1" y="20"/>
                        <a:pt x="0" y="20"/>
                      </a:cubicBezTo>
                      <a:cubicBezTo>
                        <a:pt x="1" y="20"/>
                        <a:pt x="1" y="19"/>
                        <a:pt x="1" y="19"/>
                      </a:cubicBezTo>
                      <a:cubicBezTo>
                        <a:pt x="1" y="19"/>
                        <a:pt x="1" y="19"/>
                        <a:pt x="1" y="19"/>
                      </a:cubicBezTo>
                      <a:cubicBezTo>
                        <a:pt x="16" y="12"/>
                        <a:pt x="31" y="5"/>
                        <a:pt x="47" y="0"/>
                      </a:cubicBezTo>
                      <a:cubicBezTo>
                        <a:pt x="47" y="1"/>
                        <a:pt x="47" y="1"/>
                        <a:pt x="47" y="1"/>
                      </a:cubicBezTo>
                      <a:cubicBezTo>
                        <a:pt x="48" y="2"/>
                        <a:pt x="49" y="2"/>
                        <a:pt x="50" y="2"/>
                      </a:cubicBezTo>
                      <a:cubicBezTo>
                        <a:pt x="50" y="4"/>
                        <a:pt x="50" y="4"/>
                        <a:pt x="50" y="4"/>
                      </a:cubicBezTo>
                      <a:cubicBezTo>
                        <a:pt x="46" y="5"/>
                        <a:pt x="42" y="7"/>
                        <a:pt x="38" y="8"/>
                      </a:cubicBezTo>
                      <a:cubicBezTo>
                        <a:pt x="43" y="9"/>
                        <a:pt x="47" y="13"/>
                        <a:pt x="50" y="1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50"/>
                <p:cNvSpPr>
                  <a:spLocks/>
                </p:cNvSpPr>
                <p:nvPr/>
              </p:nvSpPr>
              <p:spPr bwMode="auto">
                <a:xfrm>
                  <a:off x="3584" y="566"/>
                  <a:ext cx="17" cy="9"/>
                </a:xfrm>
                <a:custGeom>
                  <a:avLst/>
                  <a:gdLst>
                    <a:gd name="T0" fmla="*/ 7 w 7"/>
                    <a:gd name="T1" fmla="*/ 0 h 4"/>
                    <a:gd name="T2" fmla="*/ 4 w 7"/>
                    <a:gd name="T3" fmla="*/ 2 h 4"/>
                    <a:gd name="T4" fmla="*/ 3 w 7"/>
                    <a:gd name="T5" fmla="*/ 4 h 4"/>
                    <a:gd name="T6" fmla="*/ 0 w 7"/>
                    <a:gd name="T7" fmla="*/ 3 h 4"/>
                    <a:gd name="T8" fmla="*/ 0 w 7"/>
                    <a:gd name="T9" fmla="*/ 2 h 4"/>
                    <a:gd name="T10" fmla="*/ 7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7" y="0"/>
                      </a:moveTo>
                      <a:cubicBezTo>
                        <a:pt x="7" y="2"/>
                        <a:pt x="5" y="3"/>
                        <a:pt x="4" y="2"/>
                      </a:cubicBezTo>
                      <a:cubicBezTo>
                        <a:pt x="4" y="3"/>
                        <a:pt x="3" y="4"/>
                        <a:pt x="3" y="4"/>
                      </a:cubicBezTo>
                      <a:cubicBezTo>
                        <a:pt x="2" y="4"/>
                        <a:pt x="1" y="4"/>
                        <a:pt x="0" y="3"/>
                      </a:cubicBezTo>
                      <a:cubicBezTo>
                        <a:pt x="0" y="3"/>
                        <a:pt x="0" y="3"/>
                        <a:pt x="0" y="2"/>
                      </a:cubicBezTo>
                      <a:cubicBezTo>
                        <a:pt x="2" y="2"/>
                        <a:pt x="4" y="1"/>
                        <a:pt x="7"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651"/>
                <p:cNvSpPr>
                  <a:spLocks noEditPoints="1"/>
                </p:cNvSpPr>
                <p:nvPr/>
              </p:nvSpPr>
              <p:spPr bwMode="auto">
                <a:xfrm>
                  <a:off x="3174" y="445"/>
                  <a:ext cx="427" cy="374"/>
                </a:xfrm>
                <a:custGeom>
                  <a:avLst/>
                  <a:gdLst>
                    <a:gd name="T0" fmla="*/ 140 w 180"/>
                    <a:gd name="T1" fmla="*/ 32 h 158"/>
                    <a:gd name="T2" fmla="*/ 150 w 180"/>
                    <a:gd name="T3" fmla="*/ 21 h 158"/>
                    <a:gd name="T4" fmla="*/ 133 w 180"/>
                    <a:gd name="T5" fmla="*/ 14 h 158"/>
                    <a:gd name="T6" fmla="*/ 180 w 180"/>
                    <a:gd name="T7" fmla="*/ 51 h 158"/>
                    <a:gd name="T8" fmla="*/ 173 w 180"/>
                    <a:gd name="T9" fmla="*/ 53 h 158"/>
                    <a:gd name="T10" fmla="*/ 143 w 180"/>
                    <a:gd name="T11" fmla="*/ 37 h 158"/>
                    <a:gd name="T12" fmla="*/ 127 w 180"/>
                    <a:gd name="T13" fmla="*/ 72 h 158"/>
                    <a:gd name="T14" fmla="*/ 123 w 180"/>
                    <a:gd name="T15" fmla="*/ 74 h 158"/>
                    <a:gd name="T16" fmla="*/ 79 w 180"/>
                    <a:gd name="T17" fmla="*/ 70 h 158"/>
                    <a:gd name="T18" fmla="*/ 67 w 180"/>
                    <a:gd name="T19" fmla="*/ 91 h 158"/>
                    <a:gd name="T20" fmla="*/ 71 w 180"/>
                    <a:gd name="T21" fmla="*/ 110 h 158"/>
                    <a:gd name="T22" fmla="*/ 66 w 180"/>
                    <a:gd name="T23" fmla="*/ 114 h 158"/>
                    <a:gd name="T24" fmla="*/ 31 w 180"/>
                    <a:gd name="T25" fmla="*/ 153 h 158"/>
                    <a:gd name="T26" fmla="*/ 33 w 180"/>
                    <a:gd name="T27" fmla="*/ 155 h 158"/>
                    <a:gd name="T28" fmla="*/ 31 w 180"/>
                    <a:gd name="T29" fmla="*/ 158 h 158"/>
                    <a:gd name="T30" fmla="*/ 9 w 180"/>
                    <a:gd name="T31" fmla="*/ 50 h 158"/>
                    <a:gd name="T32" fmla="*/ 32 w 180"/>
                    <a:gd name="T33" fmla="*/ 1 h 158"/>
                    <a:gd name="T34" fmla="*/ 124 w 180"/>
                    <a:gd name="T35" fmla="*/ 4 h 158"/>
                    <a:gd name="T36" fmla="*/ 180 w 180"/>
                    <a:gd name="T37" fmla="*/ 51 h 158"/>
                    <a:gd name="T38" fmla="*/ 126 w 180"/>
                    <a:gd name="T39" fmla="*/ 40 h 158"/>
                    <a:gd name="T40" fmla="*/ 96 w 180"/>
                    <a:gd name="T41" fmla="*/ 36 h 158"/>
                    <a:gd name="T42" fmla="*/ 83 w 180"/>
                    <a:gd name="T43" fmla="*/ 63 h 158"/>
                    <a:gd name="T44" fmla="*/ 123 w 180"/>
                    <a:gd name="T45" fmla="*/ 68 h 158"/>
                    <a:gd name="T46" fmla="*/ 125 w 180"/>
                    <a:gd name="T47" fmla="*/ 33 h 158"/>
                    <a:gd name="T48" fmla="*/ 111 w 180"/>
                    <a:gd name="T49" fmla="*/ 7 h 158"/>
                    <a:gd name="T50" fmla="*/ 102 w 180"/>
                    <a:gd name="T51" fmla="*/ 7 h 158"/>
                    <a:gd name="T52" fmla="*/ 96 w 180"/>
                    <a:gd name="T53" fmla="*/ 30 h 158"/>
                    <a:gd name="T54" fmla="*/ 91 w 180"/>
                    <a:gd name="T55" fmla="*/ 29 h 158"/>
                    <a:gd name="T56" fmla="*/ 66 w 180"/>
                    <a:gd name="T57" fmla="*/ 9 h 158"/>
                    <a:gd name="T58" fmla="*/ 56 w 180"/>
                    <a:gd name="T59" fmla="*/ 31 h 158"/>
                    <a:gd name="T60" fmla="*/ 91 w 180"/>
                    <a:gd name="T61" fmla="*/ 29 h 158"/>
                    <a:gd name="T62" fmla="*/ 61 w 180"/>
                    <a:gd name="T63" fmla="*/ 34 h 158"/>
                    <a:gd name="T64" fmla="*/ 55 w 180"/>
                    <a:gd name="T65" fmla="*/ 39 h 158"/>
                    <a:gd name="T66" fmla="*/ 49 w 180"/>
                    <a:gd name="T67" fmla="*/ 61 h 158"/>
                    <a:gd name="T68" fmla="*/ 90 w 180"/>
                    <a:gd name="T69" fmla="*/ 33 h 158"/>
                    <a:gd name="T70" fmla="*/ 79 w 180"/>
                    <a:gd name="T71" fmla="*/ 65 h 158"/>
                    <a:gd name="T72" fmla="*/ 32 w 180"/>
                    <a:gd name="T73" fmla="*/ 105 h 158"/>
                    <a:gd name="T74" fmla="*/ 62 w 180"/>
                    <a:gd name="T75" fmla="*/ 88 h 158"/>
                    <a:gd name="T76" fmla="*/ 41 w 180"/>
                    <a:gd name="T77" fmla="*/ 66 h 158"/>
                    <a:gd name="T78" fmla="*/ 8 w 180"/>
                    <a:gd name="T79" fmla="*/ 67 h 158"/>
                    <a:gd name="T80" fmla="*/ 4 w 180"/>
                    <a:gd name="T81" fmla="*/ 94 h 158"/>
                    <a:gd name="T82" fmla="*/ 41 w 180"/>
                    <a:gd name="T83" fmla="*/ 66 h 158"/>
                    <a:gd name="T84" fmla="*/ 51 w 180"/>
                    <a:gd name="T85" fmla="*/ 37 h 158"/>
                    <a:gd name="T86" fmla="*/ 28 w 180"/>
                    <a:gd name="T87" fmla="*/ 34 h 158"/>
                    <a:gd name="T88" fmla="*/ 19 w 180"/>
                    <a:gd name="T89" fmla="*/ 39 h 158"/>
                    <a:gd name="T90" fmla="*/ 9 w 180"/>
                    <a:gd name="T91" fmla="*/ 63 h 158"/>
                    <a:gd name="T92" fmla="*/ 51 w 180"/>
                    <a:gd name="T93" fmla="*/ 17 h 158"/>
                    <a:gd name="T94" fmla="*/ 32 w 180"/>
                    <a:gd name="T95" fmla="*/ 7 h 158"/>
                    <a:gd name="T96" fmla="*/ 33 w 180"/>
                    <a:gd name="T97" fmla="*/ 29 h 158"/>
                    <a:gd name="T98" fmla="*/ 51 w 180"/>
                    <a:gd name="T99" fmla="*/ 17 h 158"/>
                    <a:gd name="T100" fmla="*/ 28 w 180"/>
                    <a:gd name="T101" fmla="*/ 107 h 158"/>
                    <a:gd name="T102" fmla="*/ 21 w 180"/>
                    <a:gd name="T103" fmla="*/ 142 h 158"/>
                    <a:gd name="T104" fmla="*/ 28 w 180"/>
                    <a:gd name="T105" fmla="*/ 10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0" h="158">
                      <a:moveTo>
                        <a:pt x="131" y="38"/>
                      </a:moveTo>
                      <a:cubicBezTo>
                        <a:pt x="133" y="36"/>
                        <a:pt x="137" y="34"/>
                        <a:pt x="140" y="32"/>
                      </a:cubicBezTo>
                      <a:cubicBezTo>
                        <a:pt x="148" y="30"/>
                        <a:pt x="158" y="31"/>
                        <a:pt x="165" y="35"/>
                      </a:cubicBezTo>
                      <a:cubicBezTo>
                        <a:pt x="161" y="30"/>
                        <a:pt x="156" y="25"/>
                        <a:pt x="150" y="21"/>
                      </a:cubicBezTo>
                      <a:cubicBezTo>
                        <a:pt x="145" y="18"/>
                        <a:pt x="140" y="15"/>
                        <a:pt x="134" y="13"/>
                      </a:cubicBezTo>
                      <a:cubicBezTo>
                        <a:pt x="134" y="13"/>
                        <a:pt x="134" y="13"/>
                        <a:pt x="133" y="14"/>
                      </a:cubicBezTo>
                      <a:cubicBezTo>
                        <a:pt x="129" y="22"/>
                        <a:pt x="129" y="29"/>
                        <a:pt x="131" y="38"/>
                      </a:cubicBezTo>
                      <a:close/>
                      <a:moveTo>
                        <a:pt x="180" y="51"/>
                      </a:moveTo>
                      <a:cubicBezTo>
                        <a:pt x="180" y="51"/>
                        <a:pt x="180" y="51"/>
                        <a:pt x="180" y="51"/>
                      </a:cubicBezTo>
                      <a:cubicBezTo>
                        <a:pt x="177" y="52"/>
                        <a:pt x="175" y="53"/>
                        <a:pt x="173" y="53"/>
                      </a:cubicBezTo>
                      <a:cubicBezTo>
                        <a:pt x="169" y="48"/>
                        <a:pt x="167" y="43"/>
                        <a:pt x="161" y="39"/>
                      </a:cubicBezTo>
                      <a:cubicBezTo>
                        <a:pt x="156" y="36"/>
                        <a:pt x="149" y="35"/>
                        <a:pt x="143" y="37"/>
                      </a:cubicBezTo>
                      <a:cubicBezTo>
                        <a:pt x="128" y="42"/>
                        <a:pt x="123" y="57"/>
                        <a:pt x="127" y="71"/>
                      </a:cubicBezTo>
                      <a:cubicBezTo>
                        <a:pt x="127" y="72"/>
                        <a:pt x="127" y="72"/>
                        <a:pt x="127" y="72"/>
                      </a:cubicBezTo>
                      <a:cubicBezTo>
                        <a:pt x="127" y="72"/>
                        <a:pt x="127" y="72"/>
                        <a:pt x="127" y="72"/>
                      </a:cubicBezTo>
                      <a:cubicBezTo>
                        <a:pt x="126" y="73"/>
                        <a:pt x="124" y="74"/>
                        <a:pt x="123" y="74"/>
                      </a:cubicBezTo>
                      <a:cubicBezTo>
                        <a:pt x="117" y="70"/>
                        <a:pt x="112" y="66"/>
                        <a:pt x="105" y="65"/>
                      </a:cubicBezTo>
                      <a:cubicBezTo>
                        <a:pt x="96" y="64"/>
                        <a:pt x="87" y="66"/>
                        <a:pt x="79" y="70"/>
                      </a:cubicBezTo>
                      <a:cubicBezTo>
                        <a:pt x="76" y="71"/>
                        <a:pt x="73" y="73"/>
                        <a:pt x="71" y="76"/>
                      </a:cubicBezTo>
                      <a:cubicBezTo>
                        <a:pt x="67" y="80"/>
                        <a:pt x="67" y="86"/>
                        <a:pt x="67" y="91"/>
                      </a:cubicBezTo>
                      <a:cubicBezTo>
                        <a:pt x="66" y="98"/>
                        <a:pt x="67" y="105"/>
                        <a:pt x="71" y="110"/>
                      </a:cubicBezTo>
                      <a:cubicBezTo>
                        <a:pt x="71" y="110"/>
                        <a:pt x="71" y="110"/>
                        <a:pt x="71" y="110"/>
                      </a:cubicBezTo>
                      <a:cubicBezTo>
                        <a:pt x="70" y="111"/>
                        <a:pt x="69" y="112"/>
                        <a:pt x="67" y="114"/>
                      </a:cubicBezTo>
                      <a:cubicBezTo>
                        <a:pt x="67" y="114"/>
                        <a:pt x="67" y="114"/>
                        <a:pt x="66" y="114"/>
                      </a:cubicBezTo>
                      <a:cubicBezTo>
                        <a:pt x="55" y="104"/>
                        <a:pt x="38" y="102"/>
                        <a:pt x="27" y="113"/>
                      </a:cubicBezTo>
                      <a:cubicBezTo>
                        <a:pt x="16" y="125"/>
                        <a:pt x="24" y="142"/>
                        <a:pt x="31" y="153"/>
                      </a:cubicBezTo>
                      <a:cubicBezTo>
                        <a:pt x="32" y="153"/>
                        <a:pt x="32" y="153"/>
                        <a:pt x="32" y="154"/>
                      </a:cubicBezTo>
                      <a:cubicBezTo>
                        <a:pt x="32" y="154"/>
                        <a:pt x="33" y="155"/>
                        <a:pt x="33" y="155"/>
                      </a:cubicBezTo>
                      <a:cubicBezTo>
                        <a:pt x="33" y="156"/>
                        <a:pt x="32" y="157"/>
                        <a:pt x="31" y="158"/>
                      </a:cubicBezTo>
                      <a:cubicBezTo>
                        <a:pt x="31" y="158"/>
                        <a:pt x="31" y="158"/>
                        <a:pt x="31" y="158"/>
                      </a:cubicBezTo>
                      <a:cubicBezTo>
                        <a:pt x="10" y="144"/>
                        <a:pt x="0" y="118"/>
                        <a:pt x="0" y="93"/>
                      </a:cubicBezTo>
                      <a:cubicBezTo>
                        <a:pt x="0" y="78"/>
                        <a:pt x="3" y="64"/>
                        <a:pt x="9" y="50"/>
                      </a:cubicBezTo>
                      <a:cubicBezTo>
                        <a:pt x="15" y="35"/>
                        <a:pt x="27" y="20"/>
                        <a:pt x="28" y="3"/>
                      </a:cubicBezTo>
                      <a:cubicBezTo>
                        <a:pt x="28" y="1"/>
                        <a:pt x="30" y="0"/>
                        <a:pt x="32" y="1"/>
                      </a:cubicBezTo>
                      <a:cubicBezTo>
                        <a:pt x="45" y="11"/>
                        <a:pt x="64" y="4"/>
                        <a:pt x="79" y="2"/>
                      </a:cubicBezTo>
                      <a:cubicBezTo>
                        <a:pt x="94" y="1"/>
                        <a:pt x="110" y="1"/>
                        <a:pt x="124" y="4"/>
                      </a:cubicBezTo>
                      <a:cubicBezTo>
                        <a:pt x="137" y="7"/>
                        <a:pt x="149" y="13"/>
                        <a:pt x="159" y="21"/>
                      </a:cubicBezTo>
                      <a:cubicBezTo>
                        <a:pt x="168" y="28"/>
                        <a:pt x="177" y="39"/>
                        <a:pt x="180" y="51"/>
                      </a:cubicBezTo>
                      <a:close/>
                      <a:moveTo>
                        <a:pt x="128" y="41"/>
                      </a:moveTo>
                      <a:cubicBezTo>
                        <a:pt x="127" y="41"/>
                        <a:pt x="127" y="41"/>
                        <a:pt x="126" y="40"/>
                      </a:cubicBezTo>
                      <a:cubicBezTo>
                        <a:pt x="119" y="33"/>
                        <a:pt x="107" y="30"/>
                        <a:pt x="97" y="35"/>
                      </a:cubicBezTo>
                      <a:cubicBezTo>
                        <a:pt x="96" y="35"/>
                        <a:pt x="96" y="36"/>
                        <a:pt x="96" y="36"/>
                      </a:cubicBezTo>
                      <a:cubicBezTo>
                        <a:pt x="86" y="41"/>
                        <a:pt x="81" y="52"/>
                        <a:pt x="83" y="63"/>
                      </a:cubicBezTo>
                      <a:cubicBezTo>
                        <a:pt x="83" y="63"/>
                        <a:pt x="83" y="63"/>
                        <a:pt x="83" y="63"/>
                      </a:cubicBezTo>
                      <a:cubicBezTo>
                        <a:pt x="89" y="60"/>
                        <a:pt x="96" y="59"/>
                        <a:pt x="103" y="60"/>
                      </a:cubicBezTo>
                      <a:cubicBezTo>
                        <a:pt x="110" y="61"/>
                        <a:pt x="118" y="63"/>
                        <a:pt x="123" y="68"/>
                      </a:cubicBezTo>
                      <a:cubicBezTo>
                        <a:pt x="119" y="59"/>
                        <a:pt x="122" y="48"/>
                        <a:pt x="128" y="41"/>
                      </a:cubicBezTo>
                      <a:close/>
                      <a:moveTo>
                        <a:pt x="125" y="33"/>
                      </a:moveTo>
                      <a:cubicBezTo>
                        <a:pt x="124" y="25"/>
                        <a:pt x="124" y="17"/>
                        <a:pt x="130" y="11"/>
                      </a:cubicBezTo>
                      <a:cubicBezTo>
                        <a:pt x="124" y="9"/>
                        <a:pt x="118" y="8"/>
                        <a:pt x="111" y="7"/>
                      </a:cubicBezTo>
                      <a:cubicBezTo>
                        <a:pt x="108" y="7"/>
                        <a:pt x="105" y="7"/>
                        <a:pt x="102" y="6"/>
                      </a:cubicBezTo>
                      <a:cubicBezTo>
                        <a:pt x="102" y="7"/>
                        <a:pt x="102" y="7"/>
                        <a:pt x="102" y="7"/>
                      </a:cubicBezTo>
                      <a:cubicBezTo>
                        <a:pt x="100" y="11"/>
                        <a:pt x="97" y="13"/>
                        <a:pt x="96" y="18"/>
                      </a:cubicBezTo>
                      <a:cubicBezTo>
                        <a:pt x="94" y="22"/>
                        <a:pt x="95" y="26"/>
                        <a:pt x="96" y="30"/>
                      </a:cubicBezTo>
                      <a:cubicBezTo>
                        <a:pt x="106" y="26"/>
                        <a:pt x="116" y="27"/>
                        <a:pt x="125" y="33"/>
                      </a:cubicBezTo>
                      <a:close/>
                      <a:moveTo>
                        <a:pt x="91" y="29"/>
                      </a:moveTo>
                      <a:cubicBezTo>
                        <a:pt x="89" y="21"/>
                        <a:pt x="90" y="11"/>
                        <a:pt x="96" y="6"/>
                      </a:cubicBezTo>
                      <a:cubicBezTo>
                        <a:pt x="86" y="7"/>
                        <a:pt x="76" y="8"/>
                        <a:pt x="66" y="9"/>
                      </a:cubicBezTo>
                      <a:cubicBezTo>
                        <a:pt x="67" y="11"/>
                        <a:pt x="66" y="12"/>
                        <a:pt x="65" y="12"/>
                      </a:cubicBezTo>
                      <a:cubicBezTo>
                        <a:pt x="55" y="14"/>
                        <a:pt x="54" y="23"/>
                        <a:pt x="56" y="31"/>
                      </a:cubicBezTo>
                      <a:cubicBezTo>
                        <a:pt x="56" y="31"/>
                        <a:pt x="57" y="31"/>
                        <a:pt x="57" y="31"/>
                      </a:cubicBezTo>
                      <a:cubicBezTo>
                        <a:pt x="67" y="24"/>
                        <a:pt x="80" y="24"/>
                        <a:pt x="91" y="29"/>
                      </a:cubicBezTo>
                      <a:close/>
                      <a:moveTo>
                        <a:pt x="90" y="33"/>
                      </a:moveTo>
                      <a:cubicBezTo>
                        <a:pt x="81" y="30"/>
                        <a:pt x="70" y="29"/>
                        <a:pt x="61" y="34"/>
                      </a:cubicBezTo>
                      <a:cubicBezTo>
                        <a:pt x="60" y="35"/>
                        <a:pt x="59" y="35"/>
                        <a:pt x="58" y="36"/>
                      </a:cubicBezTo>
                      <a:cubicBezTo>
                        <a:pt x="58" y="38"/>
                        <a:pt x="56" y="39"/>
                        <a:pt x="55" y="39"/>
                      </a:cubicBezTo>
                      <a:cubicBezTo>
                        <a:pt x="49" y="45"/>
                        <a:pt x="47" y="53"/>
                        <a:pt x="49" y="61"/>
                      </a:cubicBezTo>
                      <a:cubicBezTo>
                        <a:pt x="49" y="61"/>
                        <a:pt x="49" y="61"/>
                        <a:pt x="49" y="61"/>
                      </a:cubicBezTo>
                      <a:cubicBezTo>
                        <a:pt x="58" y="57"/>
                        <a:pt x="68" y="57"/>
                        <a:pt x="78" y="59"/>
                      </a:cubicBezTo>
                      <a:cubicBezTo>
                        <a:pt x="78" y="49"/>
                        <a:pt x="82" y="40"/>
                        <a:pt x="90" y="33"/>
                      </a:cubicBezTo>
                      <a:close/>
                      <a:moveTo>
                        <a:pt x="74" y="67"/>
                      </a:moveTo>
                      <a:cubicBezTo>
                        <a:pt x="76" y="66"/>
                        <a:pt x="77" y="65"/>
                        <a:pt x="79" y="65"/>
                      </a:cubicBezTo>
                      <a:cubicBezTo>
                        <a:pt x="53" y="55"/>
                        <a:pt x="27" y="77"/>
                        <a:pt x="32" y="104"/>
                      </a:cubicBezTo>
                      <a:cubicBezTo>
                        <a:pt x="32" y="104"/>
                        <a:pt x="32" y="104"/>
                        <a:pt x="32" y="105"/>
                      </a:cubicBezTo>
                      <a:cubicBezTo>
                        <a:pt x="42" y="99"/>
                        <a:pt x="55" y="101"/>
                        <a:pt x="65" y="107"/>
                      </a:cubicBezTo>
                      <a:cubicBezTo>
                        <a:pt x="62" y="101"/>
                        <a:pt x="62" y="94"/>
                        <a:pt x="62" y="88"/>
                      </a:cubicBezTo>
                      <a:cubicBezTo>
                        <a:pt x="62" y="79"/>
                        <a:pt x="66" y="72"/>
                        <a:pt x="74" y="67"/>
                      </a:cubicBezTo>
                      <a:close/>
                      <a:moveTo>
                        <a:pt x="41" y="66"/>
                      </a:moveTo>
                      <a:cubicBezTo>
                        <a:pt x="42" y="65"/>
                        <a:pt x="43" y="64"/>
                        <a:pt x="45" y="64"/>
                      </a:cubicBezTo>
                      <a:cubicBezTo>
                        <a:pt x="33" y="57"/>
                        <a:pt x="18" y="59"/>
                        <a:pt x="8" y="67"/>
                      </a:cubicBezTo>
                      <a:cubicBezTo>
                        <a:pt x="6" y="73"/>
                        <a:pt x="5" y="78"/>
                        <a:pt x="5" y="84"/>
                      </a:cubicBezTo>
                      <a:cubicBezTo>
                        <a:pt x="5" y="87"/>
                        <a:pt x="4" y="90"/>
                        <a:pt x="4" y="94"/>
                      </a:cubicBezTo>
                      <a:cubicBezTo>
                        <a:pt x="12" y="92"/>
                        <a:pt x="20" y="95"/>
                        <a:pt x="27" y="99"/>
                      </a:cubicBezTo>
                      <a:cubicBezTo>
                        <a:pt x="26" y="87"/>
                        <a:pt x="31" y="74"/>
                        <a:pt x="41" y="66"/>
                      </a:cubicBezTo>
                      <a:close/>
                      <a:moveTo>
                        <a:pt x="43" y="58"/>
                      </a:moveTo>
                      <a:cubicBezTo>
                        <a:pt x="43" y="50"/>
                        <a:pt x="46" y="42"/>
                        <a:pt x="51" y="37"/>
                      </a:cubicBezTo>
                      <a:cubicBezTo>
                        <a:pt x="46" y="35"/>
                        <a:pt x="42" y="33"/>
                        <a:pt x="37" y="33"/>
                      </a:cubicBezTo>
                      <a:cubicBezTo>
                        <a:pt x="34" y="33"/>
                        <a:pt x="31" y="33"/>
                        <a:pt x="28" y="34"/>
                      </a:cubicBezTo>
                      <a:cubicBezTo>
                        <a:pt x="26" y="35"/>
                        <a:pt x="20" y="36"/>
                        <a:pt x="19" y="38"/>
                      </a:cubicBezTo>
                      <a:cubicBezTo>
                        <a:pt x="19" y="39"/>
                        <a:pt x="19" y="39"/>
                        <a:pt x="19" y="39"/>
                      </a:cubicBezTo>
                      <a:cubicBezTo>
                        <a:pt x="19" y="40"/>
                        <a:pt x="18" y="41"/>
                        <a:pt x="18" y="42"/>
                      </a:cubicBezTo>
                      <a:cubicBezTo>
                        <a:pt x="14" y="48"/>
                        <a:pt x="11" y="56"/>
                        <a:pt x="9" y="63"/>
                      </a:cubicBezTo>
                      <a:cubicBezTo>
                        <a:pt x="19" y="55"/>
                        <a:pt x="32" y="53"/>
                        <a:pt x="43" y="58"/>
                      </a:cubicBezTo>
                      <a:close/>
                      <a:moveTo>
                        <a:pt x="51" y="17"/>
                      </a:moveTo>
                      <a:cubicBezTo>
                        <a:pt x="52" y="14"/>
                        <a:pt x="54" y="12"/>
                        <a:pt x="56" y="11"/>
                      </a:cubicBezTo>
                      <a:cubicBezTo>
                        <a:pt x="47" y="11"/>
                        <a:pt x="39" y="11"/>
                        <a:pt x="32" y="7"/>
                      </a:cubicBezTo>
                      <a:cubicBezTo>
                        <a:pt x="31" y="16"/>
                        <a:pt x="27" y="24"/>
                        <a:pt x="23" y="31"/>
                      </a:cubicBezTo>
                      <a:cubicBezTo>
                        <a:pt x="26" y="30"/>
                        <a:pt x="30" y="29"/>
                        <a:pt x="33" y="29"/>
                      </a:cubicBezTo>
                      <a:cubicBezTo>
                        <a:pt x="39" y="28"/>
                        <a:pt x="45" y="29"/>
                        <a:pt x="51" y="31"/>
                      </a:cubicBezTo>
                      <a:cubicBezTo>
                        <a:pt x="49" y="27"/>
                        <a:pt x="49" y="21"/>
                        <a:pt x="51" y="17"/>
                      </a:cubicBezTo>
                      <a:close/>
                      <a:moveTo>
                        <a:pt x="28" y="107"/>
                      </a:moveTo>
                      <a:cubicBezTo>
                        <a:pt x="28" y="107"/>
                        <a:pt x="28" y="107"/>
                        <a:pt x="28" y="107"/>
                      </a:cubicBezTo>
                      <a:cubicBezTo>
                        <a:pt x="22" y="99"/>
                        <a:pt x="14" y="97"/>
                        <a:pt x="5" y="97"/>
                      </a:cubicBezTo>
                      <a:cubicBezTo>
                        <a:pt x="5" y="114"/>
                        <a:pt x="11" y="129"/>
                        <a:pt x="21" y="142"/>
                      </a:cubicBezTo>
                      <a:cubicBezTo>
                        <a:pt x="16" y="131"/>
                        <a:pt x="16" y="119"/>
                        <a:pt x="25" y="110"/>
                      </a:cubicBezTo>
                      <a:cubicBezTo>
                        <a:pt x="26" y="109"/>
                        <a:pt x="27" y="108"/>
                        <a:pt x="28" y="10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52"/>
                <p:cNvSpPr>
                  <a:spLocks/>
                </p:cNvSpPr>
                <p:nvPr/>
              </p:nvSpPr>
              <p:spPr bwMode="auto">
                <a:xfrm>
                  <a:off x="3563" y="575"/>
                  <a:ext cx="45" cy="35"/>
                </a:xfrm>
                <a:custGeom>
                  <a:avLst/>
                  <a:gdLst>
                    <a:gd name="T0" fmla="*/ 12 w 19"/>
                    <a:gd name="T1" fmla="*/ 2 h 15"/>
                    <a:gd name="T2" fmla="*/ 19 w 19"/>
                    <a:gd name="T3" fmla="*/ 0 h 15"/>
                    <a:gd name="T4" fmla="*/ 12 w 19"/>
                    <a:gd name="T5" fmla="*/ 15 h 15"/>
                    <a:gd name="T6" fmla="*/ 0 w 19"/>
                    <a:gd name="T7" fmla="*/ 6 h 15"/>
                    <a:gd name="T8" fmla="*/ 12 w 19"/>
                    <a:gd name="T9" fmla="*/ 2 h 15"/>
                  </a:gdLst>
                  <a:ahLst/>
                  <a:cxnLst>
                    <a:cxn ang="0">
                      <a:pos x="T0" y="T1"/>
                    </a:cxn>
                    <a:cxn ang="0">
                      <a:pos x="T2" y="T3"/>
                    </a:cxn>
                    <a:cxn ang="0">
                      <a:pos x="T4" y="T5"/>
                    </a:cxn>
                    <a:cxn ang="0">
                      <a:pos x="T6" y="T7"/>
                    </a:cxn>
                    <a:cxn ang="0">
                      <a:pos x="T8" y="T9"/>
                    </a:cxn>
                  </a:cxnLst>
                  <a:rect l="0" t="0" r="r" b="b"/>
                  <a:pathLst>
                    <a:path w="19" h="15">
                      <a:moveTo>
                        <a:pt x="12" y="2"/>
                      </a:moveTo>
                      <a:cubicBezTo>
                        <a:pt x="15" y="1"/>
                        <a:pt x="17" y="1"/>
                        <a:pt x="19" y="0"/>
                      </a:cubicBezTo>
                      <a:cubicBezTo>
                        <a:pt x="14" y="3"/>
                        <a:pt x="12" y="9"/>
                        <a:pt x="12" y="15"/>
                      </a:cubicBezTo>
                      <a:cubicBezTo>
                        <a:pt x="9" y="11"/>
                        <a:pt x="5" y="7"/>
                        <a:pt x="0" y="6"/>
                      </a:cubicBezTo>
                      <a:cubicBezTo>
                        <a:pt x="4" y="5"/>
                        <a:pt x="8" y="3"/>
                        <a:pt x="12" y="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653"/>
                <p:cNvSpPr>
                  <a:spLocks/>
                </p:cNvSpPr>
                <p:nvPr/>
              </p:nvSpPr>
              <p:spPr bwMode="auto">
                <a:xfrm>
                  <a:off x="3504" y="833"/>
                  <a:ext cx="37" cy="33"/>
                </a:xfrm>
                <a:custGeom>
                  <a:avLst/>
                  <a:gdLst>
                    <a:gd name="T0" fmla="*/ 14 w 16"/>
                    <a:gd name="T1" fmla="*/ 1 h 14"/>
                    <a:gd name="T2" fmla="*/ 16 w 16"/>
                    <a:gd name="T3" fmla="*/ 14 h 14"/>
                    <a:gd name="T4" fmla="*/ 9 w 16"/>
                    <a:gd name="T5" fmla="*/ 14 h 14"/>
                    <a:gd name="T6" fmla="*/ 2 w 16"/>
                    <a:gd name="T7" fmla="*/ 13 h 14"/>
                    <a:gd name="T8" fmla="*/ 0 w 16"/>
                    <a:gd name="T9" fmla="*/ 0 h 14"/>
                    <a:gd name="T10" fmla="*/ 8 w 16"/>
                    <a:gd name="T11" fmla="*/ 1 h 14"/>
                    <a:gd name="T12" fmla="*/ 14 w 16"/>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14" y="1"/>
                      </a:moveTo>
                      <a:cubicBezTo>
                        <a:pt x="14" y="6"/>
                        <a:pt x="15" y="10"/>
                        <a:pt x="16" y="14"/>
                      </a:cubicBezTo>
                      <a:cubicBezTo>
                        <a:pt x="13" y="14"/>
                        <a:pt x="11" y="14"/>
                        <a:pt x="9" y="14"/>
                      </a:cubicBezTo>
                      <a:cubicBezTo>
                        <a:pt x="7" y="14"/>
                        <a:pt x="4" y="13"/>
                        <a:pt x="2" y="13"/>
                      </a:cubicBezTo>
                      <a:cubicBezTo>
                        <a:pt x="1" y="9"/>
                        <a:pt x="0" y="4"/>
                        <a:pt x="0" y="0"/>
                      </a:cubicBezTo>
                      <a:cubicBezTo>
                        <a:pt x="3" y="1"/>
                        <a:pt x="5" y="1"/>
                        <a:pt x="8" y="1"/>
                      </a:cubicBezTo>
                      <a:cubicBezTo>
                        <a:pt x="10" y="1"/>
                        <a:pt x="12" y="2"/>
                        <a:pt x="14"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654"/>
                <p:cNvSpPr>
                  <a:spLocks/>
                </p:cNvSpPr>
                <p:nvPr/>
              </p:nvSpPr>
              <p:spPr bwMode="auto">
                <a:xfrm>
                  <a:off x="3504" y="788"/>
                  <a:ext cx="33" cy="42"/>
                </a:xfrm>
                <a:custGeom>
                  <a:avLst/>
                  <a:gdLst>
                    <a:gd name="T0" fmla="*/ 13 w 14"/>
                    <a:gd name="T1" fmla="*/ 18 h 18"/>
                    <a:gd name="T2" fmla="*/ 8 w 14"/>
                    <a:gd name="T3" fmla="*/ 17 h 18"/>
                    <a:gd name="T4" fmla="*/ 0 w 14"/>
                    <a:gd name="T5" fmla="*/ 17 h 18"/>
                    <a:gd name="T6" fmla="*/ 1 w 14"/>
                    <a:gd name="T7" fmla="*/ 3 h 18"/>
                    <a:gd name="T8" fmla="*/ 2 w 14"/>
                    <a:gd name="T9" fmla="*/ 0 h 18"/>
                    <a:gd name="T10" fmla="*/ 7 w 14"/>
                    <a:gd name="T11" fmla="*/ 2 h 18"/>
                    <a:gd name="T12" fmla="*/ 14 w 14"/>
                    <a:gd name="T13" fmla="*/ 4 h 18"/>
                    <a:gd name="T14" fmla="*/ 13 w 14"/>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13" y="18"/>
                      </a:moveTo>
                      <a:cubicBezTo>
                        <a:pt x="12" y="17"/>
                        <a:pt x="10" y="17"/>
                        <a:pt x="8" y="17"/>
                      </a:cubicBezTo>
                      <a:cubicBezTo>
                        <a:pt x="5" y="17"/>
                        <a:pt x="3" y="17"/>
                        <a:pt x="0" y="17"/>
                      </a:cubicBezTo>
                      <a:cubicBezTo>
                        <a:pt x="0" y="12"/>
                        <a:pt x="0" y="8"/>
                        <a:pt x="1" y="3"/>
                      </a:cubicBezTo>
                      <a:cubicBezTo>
                        <a:pt x="1" y="2"/>
                        <a:pt x="1" y="1"/>
                        <a:pt x="2" y="0"/>
                      </a:cubicBezTo>
                      <a:cubicBezTo>
                        <a:pt x="4" y="1"/>
                        <a:pt x="5" y="2"/>
                        <a:pt x="7" y="2"/>
                      </a:cubicBezTo>
                      <a:cubicBezTo>
                        <a:pt x="9" y="3"/>
                        <a:pt x="12" y="4"/>
                        <a:pt x="14" y="4"/>
                      </a:cubicBezTo>
                      <a:cubicBezTo>
                        <a:pt x="13" y="9"/>
                        <a:pt x="13" y="13"/>
                        <a:pt x="13" y="1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655"/>
                <p:cNvSpPr>
                  <a:spLocks/>
                </p:cNvSpPr>
                <p:nvPr/>
              </p:nvSpPr>
              <p:spPr bwMode="auto">
                <a:xfrm>
                  <a:off x="3508" y="743"/>
                  <a:ext cx="41" cy="52"/>
                </a:xfrm>
                <a:custGeom>
                  <a:avLst/>
                  <a:gdLst>
                    <a:gd name="T0" fmla="*/ 17 w 17"/>
                    <a:gd name="T1" fmla="*/ 8 h 22"/>
                    <a:gd name="T2" fmla="*/ 16 w 17"/>
                    <a:gd name="T3" fmla="*/ 10 h 22"/>
                    <a:gd name="T4" fmla="*/ 12 w 17"/>
                    <a:gd name="T5" fmla="*/ 22 h 22"/>
                    <a:gd name="T6" fmla="*/ 6 w 17"/>
                    <a:gd name="T7" fmla="*/ 19 h 22"/>
                    <a:gd name="T8" fmla="*/ 0 w 17"/>
                    <a:gd name="T9" fmla="*/ 17 h 22"/>
                    <a:gd name="T10" fmla="*/ 7 w 17"/>
                    <a:gd name="T11" fmla="*/ 0 h 22"/>
                    <a:gd name="T12" fmla="*/ 7 w 17"/>
                    <a:gd name="T13" fmla="*/ 0 h 22"/>
                    <a:gd name="T14" fmla="*/ 14 w 17"/>
                    <a:gd name="T15" fmla="*/ 6 h 22"/>
                    <a:gd name="T16" fmla="*/ 17 w 17"/>
                    <a:gd name="T1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2">
                      <a:moveTo>
                        <a:pt x="17" y="8"/>
                      </a:moveTo>
                      <a:cubicBezTo>
                        <a:pt x="17" y="9"/>
                        <a:pt x="17" y="9"/>
                        <a:pt x="16" y="10"/>
                      </a:cubicBezTo>
                      <a:cubicBezTo>
                        <a:pt x="15" y="13"/>
                        <a:pt x="13" y="17"/>
                        <a:pt x="12" y="22"/>
                      </a:cubicBezTo>
                      <a:cubicBezTo>
                        <a:pt x="11" y="20"/>
                        <a:pt x="8" y="20"/>
                        <a:pt x="6" y="19"/>
                      </a:cubicBezTo>
                      <a:cubicBezTo>
                        <a:pt x="4" y="19"/>
                        <a:pt x="2" y="18"/>
                        <a:pt x="0" y="17"/>
                      </a:cubicBezTo>
                      <a:cubicBezTo>
                        <a:pt x="2" y="11"/>
                        <a:pt x="4" y="5"/>
                        <a:pt x="7" y="0"/>
                      </a:cubicBezTo>
                      <a:cubicBezTo>
                        <a:pt x="7" y="0"/>
                        <a:pt x="7" y="0"/>
                        <a:pt x="7" y="0"/>
                      </a:cubicBezTo>
                      <a:cubicBezTo>
                        <a:pt x="9" y="2"/>
                        <a:pt x="11" y="4"/>
                        <a:pt x="14" y="6"/>
                      </a:cubicBezTo>
                      <a:cubicBezTo>
                        <a:pt x="15" y="7"/>
                        <a:pt x="16" y="8"/>
                        <a:pt x="17"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656"/>
                <p:cNvSpPr>
                  <a:spLocks/>
                </p:cNvSpPr>
                <p:nvPr/>
              </p:nvSpPr>
              <p:spPr bwMode="auto">
                <a:xfrm>
                  <a:off x="3520" y="298"/>
                  <a:ext cx="119" cy="133"/>
                </a:xfrm>
                <a:custGeom>
                  <a:avLst/>
                  <a:gdLst>
                    <a:gd name="T0" fmla="*/ 48 w 50"/>
                    <a:gd name="T1" fmla="*/ 41 h 56"/>
                    <a:gd name="T2" fmla="*/ 48 w 50"/>
                    <a:gd name="T3" fmla="*/ 34 h 56"/>
                    <a:gd name="T4" fmla="*/ 20 w 50"/>
                    <a:gd name="T5" fmla="*/ 18 h 56"/>
                    <a:gd name="T6" fmla="*/ 12 w 50"/>
                    <a:gd name="T7" fmla="*/ 43 h 56"/>
                    <a:gd name="T8" fmla="*/ 15 w 50"/>
                    <a:gd name="T9" fmla="*/ 56 h 56"/>
                    <a:gd name="T10" fmla="*/ 10 w 50"/>
                    <a:gd name="T11" fmla="*/ 12 h 56"/>
                    <a:gd name="T12" fmla="*/ 16 w 50"/>
                    <a:gd name="T13" fmla="*/ 7 h 56"/>
                    <a:gd name="T14" fmla="*/ 45 w 50"/>
                    <a:gd name="T15" fmla="*/ 14 h 56"/>
                    <a:gd name="T16" fmla="*/ 48 w 50"/>
                    <a:gd name="T17"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6">
                      <a:moveTo>
                        <a:pt x="48" y="41"/>
                      </a:moveTo>
                      <a:cubicBezTo>
                        <a:pt x="48" y="38"/>
                        <a:pt x="48" y="36"/>
                        <a:pt x="48" y="34"/>
                      </a:cubicBezTo>
                      <a:cubicBezTo>
                        <a:pt x="45" y="21"/>
                        <a:pt x="33" y="8"/>
                        <a:pt x="20" y="18"/>
                      </a:cubicBezTo>
                      <a:cubicBezTo>
                        <a:pt x="12" y="24"/>
                        <a:pt x="11" y="34"/>
                        <a:pt x="12" y="43"/>
                      </a:cubicBezTo>
                      <a:cubicBezTo>
                        <a:pt x="12" y="48"/>
                        <a:pt x="14" y="52"/>
                        <a:pt x="15" y="56"/>
                      </a:cubicBezTo>
                      <a:cubicBezTo>
                        <a:pt x="4" y="43"/>
                        <a:pt x="0" y="24"/>
                        <a:pt x="10" y="12"/>
                      </a:cubicBezTo>
                      <a:cubicBezTo>
                        <a:pt x="12" y="10"/>
                        <a:pt x="14" y="8"/>
                        <a:pt x="16" y="7"/>
                      </a:cubicBezTo>
                      <a:cubicBezTo>
                        <a:pt x="27" y="0"/>
                        <a:pt x="39" y="3"/>
                        <a:pt x="45" y="14"/>
                      </a:cubicBezTo>
                      <a:cubicBezTo>
                        <a:pt x="50" y="22"/>
                        <a:pt x="50" y="32"/>
                        <a:pt x="48" y="4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657"/>
                <p:cNvSpPr>
                  <a:spLocks/>
                </p:cNvSpPr>
                <p:nvPr/>
              </p:nvSpPr>
              <p:spPr bwMode="auto">
                <a:xfrm>
                  <a:off x="3380" y="1280"/>
                  <a:ext cx="43" cy="26"/>
                </a:xfrm>
                <a:custGeom>
                  <a:avLst/>
                  <a:gdLst>
                    <a:gd name="T0" fmla="*/ 17 w 18"/>
                    <a:gd name="T1" fmla="*/ 8 h 11"/>
                    <a:gd name="T2" fmla="*/ 17 w 18"/>
                    <a:gd name="T3" fmla="*/ 11 h 11"/>
                    <a:gd name="T4" fmla="*/ 0 w 18"/>
                    <a:gd name="T5" fmla="*/ 9 h 11"/>
                    <a:gd name="T6" fmla="*/ 3 w 18"/>
                    <a:gd name="T7" fmla="*/ 4 h 11"/>
                    <a:gd name="T8" fmla="*/ 5 w 18"/>
                    <a:gd name="T9" fmla="*/ 0 h 11"/>
                    <a:gd name="T10" fmla="*/ 17 w 18"/>
                    <a:gd name="T11" fmla="*/ 3 h 11"/>
                    <a:gd name="T12" fmla="*/ 18 w 18"/>
                    <a:gd name="T13" fmla="*/ 3 h 11"/>
                    <a:gd name="T14" fmla="*/ 17 w 18"/>
                    <a:gd name="T15" fmla="*/ 3 h 11"/>
                    <a:gd name="T16" fmla="*/ 17 w 18"/>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7" y="8"/>
                      </a:moveTo>
                      <a:cubicBezTo>
                        <a:pt x="17" y="9"/>
                        <a:pt x="17" y="10"/>
                        <a:pt x="17" y="11"/>
                      </a:cubicBezTo>
                      <a:cubicBezTo>
                        <a:pt x="12" y="11"/>
                        <a:pt x="6" y="10"/>
                        <a:pt x="0" y="9"/>
                      </a:cubicBezTo>
                      <a:cubicBezTo>
                        <a:pt x="1" y="7"/>
                        <a:pt x="2" y="6"/>
                        <a:pt x="3" y="4"/>
                      </a:cubicBezTo>
                      <a:cubicBezTo>
                        <a:pt x="3" y="3"/>
                        <a:pt x="4" y="1"/>
                        <a:pt x="5" y="0"/>
                      </a:cubicBezTo>
                      <a:cubicBezTo>
                        <a:pt x="9" y="1"/>
                        <a:pt x="13" y="2"/>
                        <a:pt x="17" y="3"/>
                      </a:cubicBezTo>
                      <a:cubicBezTo>
                        <a:pt x="17" y="3"/>
                        <a:pt x="18" y="3"/>
                        <a:pt x="18" y="3"/>
                      </a:cubicBezTo>
                      <a:cubicBezTo>
                        <a:pt x="18" y="3"/>
                        <a:pt x="17" y="3"/>
                        <a:pt x="17" y="3"/>
                      </a:cubicBezTo>
                      <a:cubicBezTo>
                        <a:pt x="17" y="5"/>
                        <a:pt x="17" y="7"/>
                        <a:pt x="17"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658"/>
                <p:cNvSpPr>
                  <a:spLocks/>
                </p:cNvSpPr>
                <p:nvPr/>
              </p:nvSpPr>
              <p:spPr bwMode="auto">
                <a:xfrm>
                  <a:off x="3549" y="625"/>
                  <a:ext cx="28" cy="30"/>
                </a:xfrm>
                <a:custGeom>
                  <a:avLst/>
                  <a:gdLst>
                    <a:gd name="T0" fmla="*/ 12 w 12"/>
                    <a:gd name="T1" fmla="*/ 9 h 13"/>
                    <a:gd name="T2" fmla="*/ 2 w 12"/>
                    <a:gd name="T3" fmla="*/ 13 h 13"/>
                    <a:gd name="T4" fmla="*/ 3 w 12"/>
                    <a:gd name="T5" fmla="*/ 3 h 13"/>
                    <a:gd name="T6" fmla="*/ 12 w 12"/>
                    <a:gd name="T7" fmla="*/ 9 h 13"/>
                  </a:gdLst>
                  <a:ahLst/>
                  <a:cxnLst>
                    <a:cxn ang="0">
                      <a:pos x="T0" y="T1"/>
                    </a:cxn>
                    <a:cxn ang="0">
                      <a:pos x="T2" y="T3"/>
                    </a:cxn>
                    <a:cxn ang="0">
                      <a:pos x="T4" y="T5"/>
                    </a:cxn>
                    <a:cxn ang="0">
                      <a:pos x="T6" y="T7"/>
                    </a:cxn>
                  </a:cxnLst>
                  <a:rect l="0" t="0" r="r" b="b"/>
                  <a:pathLst>
                    <a:path w="12" h="13">
                      <a:moveTo>
                        <a:pt x="12" y="9"/>
                      </a:moveTo>
                      <a:cubicBezTo>
                        <a:pt x="9" y="10"/>
                        <a:pt x="5" y="11"/>
                        <a:pt x="2" y="13"/>
                      </a:cubicBezTo>
                      <a:cubicBezTo>
                        <a:pt x="1" y="10"/>
                        <a:pt x="0" y="6"/>
                        <a:pt x="3" y="3"/>
                      </a:cubicBezTo>
                      <a:cubicBezTo>
                        <a:pt x="7" y="0"/>
                        <a:pt x="10" y="6"/>
                        <a:pt x="12"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659"/>
                <p:cNvSpPr>
                  <a:spLocks/>
                </p:cNvSpPr>
                <p:nvPr/>
              </p:nvSpPr>
              <p:spPr bwMode="auto">
                <a:xfrm>
                  <a:off x="3297" y="1680"/>
                  <a:ext cx="29" cy="26"/>
                </a:xfrm>
                <a:custGeom>
                  <a:avLst/>
                  <a:gdLst>
                    <a:gd name="T0" fmla="*/ 12 w 12"/>
                    <a:gd name="T1" fmla="*/ 2 h 11"/>
                    <a:gd name="T2" fmla="*/ 12 w 12"/>
                    <a:gd name="T3" fmla="*/ 2 h 11"/>
                    <a:gd name="T4" fmla="*/ 4 w 12"/>
                    <a:gd name="T5" fmla="*/ 9 h 11"/>
                    <a:gd name="T6" fmla="*/ 10 w 12"/>
                    <a:gd name="T7" fmla="*/ 0 h 11"/>
                    <a:gd name="T8" fmla="*/ 12 w 12"/>
                    <a:gd name="T9" fmla="*/ 2 h 11"/>
                  </a:gdLst>
                  <a:ahLst/>
                  <a:cxnLst>
                    <a:cxn ang="0">
                      <a:pos x="T0" y="T1"/>
                    </a:cxn>
                    <a:cxn ang="0">
                      <a:pos x="T2" y="T3"/>
                    </a:cxn>
                    <a:cxn ang="0">
                      <a:pos x="T4" y="T5"/>
                    </a:cxn>
                    <a:cxn ang="0">
                      <a:pos x="T6" y="T7"/>
                    </a:cxn>
                    <a:cxn ang="0">
                      <a:pos x="T8" y="T9"/>
                    </a:cxn>
                  </a:cxnLst>
                  <a:rect l="0" t="0" r="r" b="b"/>
                  <a:pathLst>
                    <a:path w="12" h="11">
                      <a:moveTo>
                        <a:pt x="12" y="2"/>
                      </a:moveTo>
                      <a:cubicBezTo>
                        <a:pt x="12" y="2"/>
                        <a:pt x="12" y="2"/>
                        <a:pt x="12" y="2"/>
                      </a:cubicBezTo>
                      <a:cubicBezTo>
                        <a:pt x="10" y="4"/>
                        <a:pt x="8" y="11"/>
                        <a:pt x="4" y="9"/>
                      </a:cubicBezTo>
                      <a:cubicBezTo>
                        <a:pt x="0" y="6"/>
                        <a:pt x="6" y="2"/>
                        <a:pt x="10" y="0"/>
                      </a:cubicBezTo>
                      <a:cubicBezTo>
                        <a:pt x="10" y="1"/>
                        <a:pt x="11" y="2"/>
                        <a:pt x="12"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660"/>
                <p:cNvSpPr>
                  <a:spLocks/>
                </p:cNvSpPr>
                <p:nvPr/>
              </p:nvSpPr>
              <p:spPr bwMode="auto">
                <a:xfrm>
                  <a:off x="3437" y="1005"/>
                  <a:ext cx="36" cy="43"/>
                </a:xfrm>
                <a:custGeom>
                  <a:avLst/>
                  <a:gdLst>
                    <a:gd name="T0" fmla="*/ 13 w 15"/>
                    <a:gd name="T1" fmla="*/ 18 h 18"/>
                    <a:gd name="T2" fmla="*/ 13 w 15"/>
                    <a:gd name="T3" fmla="*/ 18 h 18"/>
                    <a:gd name="T4" fmla="*/ 0 w 15"/>
                    <a:gd name="T5" fmla="*/ 13 h 18"/>
                    <a:gd name="T6" fmla="*/ 0 w 15"/>
                    <a:gd name="T7" fmla="*/ 13 h 18"/>
                    <a:gd name="T8" fmla="*/ 1 w 15"/>
                    <a:gd name="T9" fmla="*/ 0 h 18"/>
                    <a:gd name="T10" fmla="*/ 15 w 15"/>
                    <a:gd name="T11" fmla="*/ 4 h 18"/>
                    <a:gd name="T12" fmla="*/ 13 w 15"/>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5" h="18">
                      <a:moveTo>
                        <a:pt x="13" y="18"/>
                      </a:moveTo>
                      <a:cubicBezTo>
                        <a:pt x="13" y="18"/>
                        <a:pt x="13" y="18"/>
                        <a:pt x="13" y="18"/>
                      </a:cubicBezTo>
                      <a:cubicBezTo>
                        <a:pt x="9" y="16"/>
                        <a:pt x="5" y="14"/>
                        <a:pt x="0" y="13"/>
                      </a:cubicBezTo>
                      <a:cubicBezTo>
                        <a:pt x="0" y="13"/>
                        <a:pt x="0" y="13"/>
                        <a:pt x="0" y="13"/>
                      </a:cubicBezTo>
                      <a:cubicBezTo>
                        <a:pt x="1" y="9"/>
                        <a:pt x="1" y="4"/>
                        <a:pt x="1" y="0"/>
                      </a:cubicBezTo>
                      <a:cubicBezTo>
                        <a:pt x="6" y="1"/>
                        <a:pt x="11" y="2"/>
                        <a:pt x="15" y="4"/>
                      </a:cubicBezTo>
                      <a:cubicBezTo>
                        <a:pt x="14" y="8"/>
                        <a:pt x="13" y="13"/>
                        <a:pt x="13" y="1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661"/>
                <p:cNvSpPr>
                  <a:spLocks/>
                </p:cNvSpPr>
                <p:nvPr/>
              </p:nvSpPr>
              <p:spPr bwMode="auto">
                <a:xfrm>
                  <a:off x="3466" y="528"/>
                  <a:ext cx="118" cy="87"/>
                </a:xfrm>
                <a:custGeom>
                  <a:avLst/>
                  <a:gdLst>
                    <a:gd name="T0" fmla="*/ 38 w 50"/>
                    <a:gd name="T1" fmla="*/ 4 h 37"/>
                    <a:gd name="T2" fmla="*/ 50 w 50"/>
                    <a:gd name="T3" fmla="*/ 18 h 37"/>
                    <a:gd name="T4" fmla="*/ 4 w 50"/>
                    <a:gd name="T5" fmla="*/ 37 h 37"/>
                    <a:gd name="T6" fmla="*/ 4 w 50"/>
                    <a:gd name="T7" fmla="*/ 36 h 37"/>
                    <a:gd name="T8" fmla="*/ 20 w 50"/>
                    <a:gd name="T9" fmla="*/ 2 h 37"/>
                    <a:gd name="T10" fmla="*/ 38 w 50"/>
                    <a:gd name="T11" fmla="*/ 4 h 37"/>
                  </a:gdLst>
                  <a:ahLst/>
                  <a:cxnLst>
                    <a:cxn ang="0">
                      <a:pos x="T0" y="T1"/>
                    </a:cxn>
                    <a:cxn ang="0">
                      <a:pos x="T2" y="T3"/>
                    </a:cxn>
                    <a:cxn ang="0">
                      <a:pos x="T4" y="T5"/>
                    </a:cxn>
                    <a:cxn ang="0">
                      <a:pos x="T6" y="T7"/>
                    </a:cxn>
                    <a:cxn ang="0">
                      <a:pos x="T8" y="T9"/>
                    </a:cxn>
                    <a:cxn ang="0">
                      <a:pos x="T10" y="T11"/>
                    </a:cxn>
                  </a:cxnLst>
                  <a:rect l="0" t="0" r="r" b="b"/>
                  <a:pathLst>
                    <a:path w="50" h="37">
                      <a:moveTo>
                        <a:pt x="38" y="4"/>
                      </a:moveTo>
                      <a:cubicBezTo>
                        <a:pt x="44" y="8"/>
                        <a:pt x="46" y="13"/>
                        <a:pt x="50" y="18"/>
                      </a:cubicBezTo>
                      <a:cubicBezTo>
                        <a:pt x="34" y="23"/>
                        <a:pt x="19" y="30"/>
                        <a:pt x="4" y="37"/>
                      </a:cubicBezTo>
                      <a:cubicBezTo>
                        <a:pt x="4" y="37"/>
                        <a:pt x="4" y="37"/>
                        <a:pt x="4" y="36"/>
                      </a:cubicBezTo>
                      <a:cubicBezTo>
                        <a:pt x="0" y="22"/>
                        <a:pt x="5" y="7"/>
                        <a:pt x="20" y="2"/>
                      </a:cubicBezTo>
                      <a:cubicBezTo>
                        <a:pt x="26" y="0"/>
                        <a:pt x="33" y="1"/>
                        <a:pt x="38"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662"/>
                <p:cNvSpPr>
                  <a:spLocks/>
                </p:cNvSpPr>
                <p:nvPr/>
              </p:nvSpPr>
              <p:spPr bwMode="auto">
                <a:xfrm>
                  <a:off x="3162" y="2162"/>
                  <a:ext cx="43" cy="33"/>
                </a:xfrm>
                <a:custGeom>
                  <a:avLst/>
                  <a:gdLst>
                    <a:gd name="T0" fmla="*/ 18 w 18"/>
                    <a:gd name="T1" fmla="*/ 7 h 14"/>
                    <a:gd name="T2" fmla="*/ 8 w 18"/>
                    <a:gd name="T3" fmla="*/ 13 h 14"/>
                    <a:gd name="T4" fmla="*/ 1 w 18"/>
                    <a:gd name="T5" fmla="*/ 5 h 14"/>
                    <a:gd name="T6" fmla="*/ 2 w 18"/>
                    <a:gd name="T7" fmla="*/ 0 h 14"/>
                    <a:gd name="T8" fmla="*/ 18 w 18"/>
                    <a:gd name="T9" fmla="*/ 7 h 14"/>
                  </a:gdLst>
                  <a:ahLst/>
                  <a:cxnLst>
                    <a:cxn ang="0">
                      <a:pos x="T0" y="T1"/>
                    </a:cxn>
                    <a:cxn ang="0">
                      <a:pos x="T2" y="T3"/>
                    </a:cxn>
                    <a:cxn ang="0">
                      <a:pos x="T4" y="T5"/>
                    </a:cxn>
                    <a:cxn ang="0">
                      <a:pos x="T6" y="T7"/>
                    </a:cxn>
                    <a:cxn ang="0">
                      <a:pos x="T8" y="T9"/>
                    </a:cxn>
                  </a:cxnLst>
                  <a:rect l="0" t="0" r="r" b="b"/>
                  <a:pathLst>
                    <a:path w="18" h="14">
                      <a:moveTo>
                        <a:pt x="18" y="7"/>
                      </a:moveTo>
                      <a:cubicBezTo>
                        <a:pt x="15" y="10"/>
                        <a:pt x="12" y="12"/>
                        <a:pt x="8" y="13"/>
                      </a:cubicBezTo>
                      <a:cubicBezTo>
                        <a:pt x="2" y="14"/>
                        <a:pt x="0" y="9"/>
                        <a:pt x="1" y="5"/>
                      </a:cubicBezTo>
                      <a:cubicBezTo>
                        <a:pt x="1" y="3"/>
                        <a:pt x="2" y="2"/>
                        <a:pt x="2" y="0"/>
                      </a:cubicBezTo>
                      <a:cubicBezTo>
                        <a:pt x="7" y="3"/>
                        <a:pt x="13" y="5"/>
                        <a:pt x="18"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63"/>
                <p:cNvSpPr>
                  <a:spLocks/>
                </p:cNvSpPr>
                <p:nvPr/>
              </p:nvSpPr>
              <p:spPr bwMode="auto">
                <a:xfrm>
                  <a:off x="3615" y="173"/>
                  <a:ext cx="35" cy="23"/>
                </a:xfrm>
                <a:custGeom>
                  <a:avLst/>
                  <a:gdLst>
                    <a:gd name="T0" fmla="*/ 15 w 15"/>
                    <a:gd name="T1" fmla="*/ 10 h 10"/>
                    <a:gd name="T2" fmla="*/ 14 w 15"/>
                    <a:gd name="T3" fmla="*/ 10 h 10"/>
                    <a:gd name="T4" fmla="*/ 0 w 15"/>
                    <a:gd name="T5" fmla="*/ 10 h 10"/>
                    <a:gd name="T6" fmla="*/ 1 w 15"/>
                    <a:gd name="T7" fmla="*/ 8 h 10"/>
                    <a:gd name="T8" fmla="*/ 4 w 15"/>
                    <a:gd name="T9" fmla="*/ 2 h 10"/>
                    <a:gd name="T10" fmla="*/ 12 w 15"/>
                    <a:gd name="T11" fmla="*/ 3 h 10"/>
                    <a:gd name="T12" fmla="*/ 15 w 15"/>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5" h="10">
                      <a:moveTo>
                        <a:pt x="15" y="10"/>
                      </a:moveTo>
                      <a:cubicBezTo>
                        <a:pt x="15" y="10"/>
                        <a:pt x="15" y="10"/>
                        <a:pt x="14" y="10"/>
                      </a:cubicBezTo>
                      <a:cubicBezTo>
                        <a:pt x="10" y="10"/>
                        <a:pt x="5" y="10"/>
                        <a:pt x="0" y="10"/>
                      </a:cubicBezTo>
                      <a:cubicBezTo>
                        <a:pt x="1" y="9"/>
                        <a:pt x="1" y="9"/>
                        <a:pt x="1" y="8"/>
                      </a:cubicBezTo>
                      <a:cubicBezTo>
                        <a:pt x="0" y="6"/>
                        <a:pt x="2" y="3"/>
                        <a:pt x="4" y="2"/>
                      </a:cubicBezTo>
                      <a:cubicBezTo>
                        <a:pt x="7" y="0"/>
                        <a:pt x="9" y="1"/>
                        <a:pt x="12" y="3"/>
                      </a:cubicBezTo>
                      <a:cubicBezTo>
                        <a:pt x="14" y="5"/>
                        <a:pt x="15" y="8"/>
                        <a:pt x="15"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664"/>
                <p:cNvSpPr>
                  <a:spLocks/>
                </p:cNvSpPr>
                <p:nvPr/>
              </p:nvSpPr>
              <p:spPr bwMode="auto">
                <a:xfrm>
                  <a:off x="3229" y="1606"/>
                  <a:ext cx="75" cy="81"/>
                </a:xfrm>
                <a:custGeom>
                  <a:avLst/>
                  <a:gdLst>
                    <a:gd name="T0" fmla="*/ 32 w 32"/>
                    <a:gd name="T1" fmla="*/ 22 h 34"/>
                    <a:gd name="T2" fmla="*/ 32 w 32"/>
                    <a:gd name="T3" fmla="*/ 22 h 34"/>
                    <a:gd name="T4" fmla="*/ 29 w 32"/>
                    <a:gd name="T5" fmla="*/ 22 h 34"/>
                    <a:gd name="T6" fmla="*/ 6 w 32"/>
                    <a:gd name="T7" fmla="*/ 26 h 34"/>
                    <a:gd name="T8" fmla="*/ 16 w 32"/>
                    <a:gd name="T9" fmla="*/ 2 h 34"/>
                    <a:gd name="T10" fmla="*/ 17 w 32"/>
                    <a:gd name="T11" fmla="*/ 1 h 34"/>
                    <a:gd name="T12" fmla="*/ 17 w 32"/>
                    <a:gd name="T13" fmla="*/ 1 h 34"/>
                    <a:gd name="T14" fmla="*/ 17 w 32"/>
                    <a:gd name="T15" fmla="*/ 0 h 34"/>
                    <a:gd name="T16" fmla="*/ 20 w 32"/>
                    <a:gd name="T17" fmla="*/ 5 h 34"/>
                    <a:gd name="T18" fmla="*/ 11 w 32"/>
                    <a:gd name="T19" fmla="*/ 17 h 34"/>
                    <a:gd name="T20" fmla="*/ 26 w 32"/>
                    <a:gd name="T21" fmla="*/ 14 h 34"/>
                    <a:gd name="T22" fmla="*/ 32 w 32"/>
                    <a:gd name="T2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4">
                      <a:moveTo>
                        <a:pt x="32" y="22"/>
                      </a:moveTo>
                      <a:cubicBezTo>
                        <a:pt x="32" y="22"/>
                        <a:pt x="32" y="22"/>
                        <a:pt x="32" y="22"/>
                      </a:cubicBezTo>
                      <a:cubicBezTo>
                        <a:pt x="31" y="22"/>
                        <a:pt x="30" y="21"/>
                        <a:pt x="29" y="22"/>
                      </a:cubicBezTo>
                      <a:cubicBezTo>
                        <a:pt x="23" y="25"/>
                        <a:pt x="12" y="34"/>
                        <a:pt x="6" y="26"/>
                      </a:cubicBezTo>
                      <a:cubicBezTo>
                        <a:pt x="0" y="18"/>
                        <a:pt x="10" y="6"/>
                        <a:pt x="16" y="2"/>
                      </a:cubicBezTo>
                      <a:cubicBezTo>
                        <a:pt x="16" y="1"/>
                        <a:pt x="17" y="1"/>
                        <a:pt x="17" y="1"/>
                      </a:cubicBezTo>
                      <a:cubicBezTo>
                        <a:pt x="17" y="1"/>
                        <a:pt x="17" y="1"/>
                        <a:pt x="17" y="1"/>
                      </a:cubicBezTo>
                      <a:cubicBezTo>
                        <a:pt x="17" y="0"/>
                        <a:pt x="17" y="0"/>
                        <a:pt x="17" y="0"/>
                      </a:cubicBezTo>
                      <a:cubicBezTo>
                        <a:pt x="18" y="2"/>
                        <a:pt x="19" y="3"/>
                        <a:pt x="20" y="5"/>
                      </a:cubicBezTo>
                      <a:cubicBezTo>
                        <a:pt x="15" y="6"/>
                        <a:pt x="8" y="11"/>
                        <a:pt x="11" y="17"/>
                      </a:cubicBezTo>
                      <a:cubicBezTo>
                        <a:pt x="14" y="23"/>
                        <a:pt x="22" y="18"/>
                        <a:pt x="26" y="14"/>
                      </a:cubicBezTo>
                      <a:cubicBezTo>
                        <a:pt x="28" y="17"/>
                        <a:pt x="30" y="19"/>
                        <a:pt x="32"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665"/>
                <p:cNvSpPr>
                  <a:spLocks/>
                </p:cNvSpPr>
                <p:nvPr/>
              </p:nvSpPr>
              <p:spPr bwMode="auto">
                <a:xfrm>
                  <a:off x="3221" y="1701"/>
                  <a:ext cx="93" cy="99"/>
                </a:xfrm>
                <a:custGeom>
                  <a:avLst/>
                  <a:gdLst>
                    <a:gd name="T0" fmla="*/ 39 w 39"/>
                    <a:gd name="T1" fmla="*/ 35 h 42"/>
                    <a:gd name="T2" fmla="*/ 8 w 39"/>
                    <a:gd name="T3" fmla="*/ 32 h 42"/>
                    <a:gd name="T4" fmla="*/ 7 w 39"/>
                    <a:gd name="T5" fmla="*/ 0 h 42"/>
                    <a:gd name="T6" fmla="*/ 21 w 39"/>
                    <a:gd name="T7" fmla="*/ 17 h 42"/>
                    <a:gd name="T8" fmla="*/ 39 w 39"/>
                    <a:gd name="T9" fmla="*/ 35 h 42"/>
                  </a:gdLst>
                  <a:ahLst/>
                  <a:cxnLst>
                    <a:cxn ang="0">
                      <a:pos x="T0" y="T1"/>
                    </a:cxn>
                    <a:cxn ang="0">
                      <a:pos x="T2" y="T3"/>
                    </a:cxn>
                    <a:cxn ang="0">
                      <a:pos x="T4" y="T5"/>
                    </a:cxn>
                    <a:cxn ang="0">
                      <a:pos x="T6" y="T7"/>
                    </a:cxn>
                    <a:cxn ang="0">
                      <a:pos x="T8" y="T9"/>
                    </a:cxn>
                  </a:cxnLst>
                  <a:rect l="0" t="0" r="r" b="b"/>
                  <a:pathLst>
                    <a:path w="39" h="42">
                      <a:moveTo>
                        <a:pt x="39" y="35"/>
                      </a:moveTo>
                      <a:cubicBezTo>
                        <a:pt x="30" y="42"/>
                        <a:pt x="16" y="41"/>
                        <a:pt x="8" y="32"/>
                      </a:cubicBezTo>
                      <a:cubicBezTo>
                        <a:pt x="0" y="23"/>
                        <a:pt x="0" y="9"/>
                        <a:pt x="7" y="0"/>
                      </a:cubicBezTo>
                      <a:cubicBezTo>
                        <a:pt x="12" y="6"/>
                        <a:pt x="16" y="12"/>
                        <a:pt x="21" y="17"/>
                      </a:cubicBezTo>
                      <a:cubicBezTo>
                        <a:pt x="27" y="24"/>
                        <a:pt x="33" y="29"/>
                        <a:pt x="39" y="3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666"/>
                <p:cNvSpPr>
                  <a:spLocks/>
                </p:cNvSpPr>
                <p:nvPr/>
              </p:nvSpPr>
              <p:spPr bwMode="auto">
                <a:xfrm>
                  <a:off x="3340" y="1268"/>
                  <a:ext cx="45" cy="33"/>
                </a:xfrm>
                <a:custGeom>
                  <a:avLst/>
                  <a:gdLst>
                    <a:gd name="T0" fmla="*/ 19 w 19"/>
                    <a:gd name="T1" fmla="*/ 4 h 14"/>
                    <a:gd name="T2" fmla="*/ 17 w 19"/>
                    <a:gd name="T3" fmla="*/ 8 h 14"/>
                    <a:gd name="T4" fmla="*/ 15 w 19"/>
                    <a:gd name="T5" fmla="*/ 14 h 14"/>
                    <a:gd name="T6" fmla="*/ 0 w 19"/>
                    <a:gd name="T7" fmla="*/ 9 h 14"/>
                    <a:gd name="T8" fmla="*/ 5 w 19"/>
                    <a:gd name="T9" fmla="*/ 3 h 14"/>
                    <a:gd name="T10" fmla="*/ 7 w 19"/>
                    <a:gd name="T11" fmla="*/ 0 h 14"/>
                    <a:gd name="T12" fmla="*/ 19 w 19"/>
                    <a:gd name="T13" fmla="*/ 4 h 14"/>
                  </a:gdLst>
                  <a:ahLst/>
                  <a:cxnLst>
                    <a:cxn ang="0">
                      <a:pos x="T0" y="T1"/>
                    </a:cxn>
                    <a:cxn ang="0">
                      <a:pos x="T2" y="T3"/>
                    </a:cxn>
                    <a:cxn ang="0">
                      <a:pos x="T4" y="T5"/>
                    </a:cxn>
                    <a:cxn ang="0">
                      <a:pos x="T6" y="T7"/>
                    </a:cxn>
                    <a:cxn ang="0">
                      <a:pos x="T8" y="T9"/>
                    </a:cxn>
                    <a:cxn ang="0">
                      <a:pos x="T10" y="T11"/>
                    </a:cxn>
                    <a:cxn ang="0">
                      <a:pos x="T12" y="T13"/>
                    </a:cxn>
                  </a:cxnLst>
                  <a:rect l="0" t="0" r="r" b="b"/>
                  <a:pathLst>
                    <a:path w="19" h="14">
                      <a:moveTo>
                        <a:pt x="19" y="4"/>
                      </a:moveTo>
                      <a:cubicBezTo>
                        <a:pt x="18" y="5"/>
                        <a:pt x="18" y="7"/>
                        <a:pt x="17" y="8"/>
                      </a:cubicBezTo>
                      <a:cubicBezTo>
                        <a:pt x="17" y="10"/>
                        <a:pt x="16" y="12"/>
                        <a:pt x="15" y="14"/>
                      </a:cubicBezTo>
                      <a:cubicBezTo>
                        <a:pt x="10" y="12"/>
                        <a:pt x="5" y="11"/>
                        <a:pt x="0" y="9"/>
                      </a:cubicBezTo>
                      <a:cubicBezTo>
                        <a:pt x="2" y="7"/>
                        <a:pt x="3" y="5"/>
                        <a:pt x="5" y="3"/>
                      </a:cubicBezTo>
                      <a:cubicBezTo>
                        <a:pt x="6" y="2"/>
                        <a:pt x="6" y="1"/>
                        <a:pt x="7" y="0"/>
                      </a:cubicBezTo>
                      <a:cubicBezTo>
                        <a:pt x="11" y="2"/>
                        <a:pt x="15" y="3"/>
                        <a:pt x="19"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667"/>
                <p:cNvSpPr>
                  <a:spLocks/>
                </p:cNvSpPr>
                <p:nvPr/>
              </p:nvSpPr>
              <p:spPr bwMode="auto">
                <a:xfrm>
                  <a:off x="3394" y="1001"/>
                  <a:ext cx="41" cy="35"/>
                </a:xfrm>
                <a:custGeom>
                  <a:avLst/>
                  <a:gdLst>
                    <a:gd name="T0" fmla="*/ 16 w 17"/>
                    <a:gd name="T1" fmla="*/ 15 h 15"/>
                    <a:gd name="T2" fmla="*/ 3 w 17"/>
                    <a:gd name="T3" fmla="*/ 13 h 15"/>
                    <a:gd name="T4" fmla="*/ 3 w 17"/>
                    <a:gd name="T5" fmla="*/ 9 h 15"/>
                    <a:gd name="T6" fmla="*/ 1 w 17"/>
                    <a:gd name="T7" fmla="*/ 2 h 15"/>
                    <a:gd name="T8" fmla="*/ 0 w 17"/>
                    <a:gd name="T9" fmla="*/ 1 h 15"/>
                    <a:gd name="T10" fmla="*/ 0 w 17"/>
                    <a:gd name="T11" fmla="*/ 1 h 15"/>
                    <a:gd name="T12" fmla="*/ 17 w 17"/>
                    <a:gd name="T13" fmla="*/ 2 h 15"/>
                    <a:gd name="T14" fmla="*/ 16 w 1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16" y="15"/>
                      </a:moveTo>
                      <a:cubicBezTo>
                        <a:pt x="12" y="13"/>
                        <a:pt x="8" y="13"/>
                        <a:pt x="3" y="13"/>
                      </a:cubicBezTo>
                      <a:cubicBezTo>
                        <a:pt x="3" y="11"/>
                        <a:pt x="3" y="10"/>
                        <a:pt x="3" y="9"/>
                      </a:cubicBezTo>
                      <a:cubicBezTo>
                        <a:pt x="2" y="7"/>
                        <a:pt x="2" y="4"/>
                        <a:pt x="1" y="2"/>
                      </a:cubicBezTo>
                      <a:cubicBezTo>
                        <a:pt x="1" y="1"/>
                        <a:pt x="1" y="1"/>
                        <a:pt x="0" y="1"/>
                      </a:cubicBezTo>
                      <a:cubicBezTo>
                        <a:pt x="0" y="1"/>
                        <a:pt x="0" y="1"/>
                        <a:pt x="0" y="1"/>
                      </a:cubicBezTo>
                      <a:cubicBezTo>
                        <a:pt x="6" y="0"/>
                        <a:pt x="12" y="1"/>
                        <a:pt x="17" y="2"/>
                      </a:cubicBezTo>
                      <a:cubicBezTo>
                        <a:pt x="17" y="6"/>
                        <a:pt x="16" y="10"/>
                        <a:pt x="16"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668"/>
                <p:cNvSpPr>
                  <a:spLocks/>
                </p:cNvSpPr>
                <p:nvPr/>
              </p:nvSpPr>
              <p:spPr bwMode="auto">
                <a:xfrm>
                  <a:off x="3480" y="476"/>
                  <a:ext cx="85" cy="59"/>
                </a:xfrm>
                <a:custGeom>
                  <a:avLst/>
                  <a:gdLst>
                    <a:gd name="T0" fmla="*/ 36 w 36"/>
                    <a:gd name="T1" fmla="*/ 22 h 25"/>
                    <a:gd name="T2" fmla="*/ 11 w 36"/>
                    <a:gd name="T3" fmla="*/ 19 h 25"/>
                    <a:gd name="T4" fmla="*/ 2 w 36"/>
                    <a:gd name="T5" fmla="*/ 25 h 25"/>
                    <a:gd name="T6" fmla="*/ 4 w 36"/>
                    <a:gd name="T7" fmla="*/ 1 h 25"/>
                    <a:gd name="T8" fmla="*/ 5 w 36"/>
                    <a:gd name="T9" fmla="*/ 0 h 25"/>
                    <a:gd name="T10" fmla="*/ 21 w 36"/>
                    <a:gd name="T11" fmla="*/ 8 h 25"/>
                    <a:gd name="T12" fmla="*/ 36 w 36"/>
                    <a:gd name="T13" fmla="*/ 22 h 25"/>
                  </a:gdLst>
                  <a:ahLst/>
                  <a:cxnLst>
                    <a:cxn ang="0">
                      <a:pos x="T0" y="T1"/>
                    </a:cxn>
                    <a:cxn ang="0">
                      <a:pos x="T2" y="T3"/>
                    </a:cxn>
                    <a:cxn ang="0">
                      <a:pos x="T4" y="T5"/>
                    </a:cxn>
                    <a:cxn ang="0">
                      <a:pos x="T6" y="T7"/>
                    </a:cxn>
                    <a:cxn ang="0">
                      <a:pos x="T8" y="T9"/>
                    </a:cxn>
                    <a:cxn ang="0">
                      <a:pos x="T10" y="T11"/>
                    </a:cxn>
                    <a:cxn ang="0">
                      <a:pos x="T12" y="T13"/>
                    </a:cxn>
                  </a:cxnLst>
                  <a:rect l="0" t="0" r="r" b="b"/>
                  <a:pathLst>
                    <a:path w="36" h="25">
                      <a:moveTo>
                        <a:pt x="36" y="22"/>
                      </a:moveTo>
                      <a:cubicBezTo>
                        <a:pt x="29" y="18"/>
                        <a:pt x="19" y="17"/>
                        <a:pt x="11" y="19"/>
                      </a:cubicBezTo>
                      <a:cubicBezTo>
                        <a:pt x="8" y="21"/>
                        <a:pt x="4" y="23"/>
                        <a:pt x="2" y="25"/>
                      </a:cubicBezTo>
                      <a:cubicBezTo>
                        <a:pt x="0" y="16"/>
                        <a:pt x="0" y="9"/>
                        <a:pt x="4" y="1"/>
                      </a:cubicBezTo>
                      <a:cubicBezTo>
                        <a:pt x="5" y="0"/>
                        <a:pt x="5" y="0"/>
                        <a:pt x="5" y="0"/>
                      </a:cubicBezTo>
                      <a:cubicBezTo>
                        <a:pt x="11" y="2"/>
                        <a:pt x="16" y="5"/>
                        <a:pt x="21" y="8"/>
                      </a:cubicBezTo>
                      <a:cubicBezTo>
                        <a:pt x="27" y="12"/>
                        <a:pt x="32" y="17"/>
                        <a:pt x="36"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669"/>
                <p:cNvSpPr>
                  <a:spLocks/>
                </p:cNvSpPr>
                <p:nvPr/>
              </p:nvSpPr>
              <p:spPr bwMode="auto">
                <a:xfrm>
                  <a:off x="3444" y="291"/>
                  <a:ext cx="128" cy="161"/>
                </a:xfrm>
                <a:custGeom>
                  <a:avLst/>
                  <a:gdLst>
                    <a:gd name="T0" fmla="*/ 50 w 54"/>
                    <a:gd name="T1" fmla="*/ 65 h 68"/>
                    <a:gd name="T2" fmla="*/ 51 w 54"/>
                    <a:gd name="T3" fmla="*/ 68 h 68"/>
                    <a:gd name="T4" fmla="*/ 20 w 54"/>
                    <a:gd name="T5" fmla="*/ 52 h 68"/>
                    <a:gd name="T6" fmla="*/ 0 w 54"/>
                    <a:gd name="T7" fmla="*/ 47 h 68"/>
                    <a:gd name="T8" fmla="*/ 1 w 54"/>
                    <a:gd name="T9" fmla="*/ 46 h 68"/>
                    <a:gd name="T10" fmla="*/ 3 w 54"/>
                    <a:gd name="T11" fmla="*/ 45 h 68"/>
                    <a:gd name="T12" fmla="*/ 48 w 54"/>
                    <a:gd name="T13" fmla="*/ 1 h 68"/>
                    <a:gd name="T14" fmla="*/ 53 w 54"/>
                    <a:gd name="T15" fmla="*/ 0 h 68"/>
                    <a:gd name="T16" fmla="*/ 54 w 54"/>
                    <a:gd name="T17" fmla="*/ 3 h 68"/>
                    <a:gd name="T18" fmla="*/ 48 w 54"/>
                    <a:gd name="T19" fmla="*/ 5 h 68"/>
                    <a:gd name="T20" fmla="*/ 39 w 54"/>
                    <a:gd name="T21" fmla="*/ 13 h 68"/>
                    <a:gd name="T22" fmla="*/ 32 w 54"/>
                    <a:gd name="T23" fmla="*/ 35 h 68"/>
                    <a:gd name="T24" fmla="*/ 50 w 54"/>
                    <a:gd name="T25"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8">
                      <a:moveTo>
                        <a:pt x="50" y="65"/>
                      </a:moveTo>
                      <a:cubicBezTo>
                        <a:pt x="50" y="66"/>
                        <a:pt x="51" y="67"/>
                        <a:pt x="51" y="68"/>
                      </a:cubicBezTo>
                      <a:cubicBezTo>
                        <a:pt x="42" y="61"/>
                        <a:pt x="31" y="56"/>
                        <a:pt x="20" y="52"/>
                      </a:cubicBezTo>
                      <a:cubicBezTo>
                        <a:pt x="13" y="50"/>
                        <a:pt x="7" y="49"/>
                        <a:pt x="0" y="47"/>
                      </a:cubicBezTo>
                      <a:cubicBezTo>
                        <a:pt x="1" y="46"/>
                        <a:pt x="1" y="46"/>
                        <a:pt x="1" y="46"/>
                      </a:cubicBezTo>
                      <a:cubicBezTo>
                        <a:pt x="1" y="47"/>
                        <a:pt x="2" y="46"/>
                        <a:pt x="3" y="45"/>
                      </a:cubicBezTo>
                      <a:cubicBezTo>
                        <a:pt x="9" y="24"/>
                        <a:pt x="28" y="8"/>
                        <a:pt x="48" y="1"/>
                      </a:cubicBezTo>
                      <a:cubicBezTo>
                        <a:pt x="50" y="1"/>
                        <a:pt x="51" y="0"/>
                        <a:pt x="53" y="0"/>
                      </a:cubicBezTo>
                      <a:cubicBezTo>
                        <a:pt x="54" y="3"/>
                        <a:pt x="54" y="3"/>
                        <a:pt x="54" y="3"/>
                      </a:cubicBezTo>
                      <a:cubicBezTo>
                        <a:pt x="52" y="3"/>
                        <a:pt x="50" y="4"/>
                        <a:pt x="48" y="5"/>
                      </a:cubicBezTo>
                      <a:cubicBezTo>
                        <a:pt x="44" y="7"/>
                        <a:pt x="42" y="10"/>
                        <a:pt x="39" y="13"/>
                      </a:cubicBezTo>
                      <a:cubicBezTo>
                        <a:pt x="34" y="19"/>
                        <a:pt x="31" y="27"/>
                        <a:pt x="32" y="35"/>
                      </a:cubicBezTo>
                      <a:cubicBezTo>
                        <a:pt x="33" y="45"/>
                        <a:pt x="40" y="59"/>
                        <a:pt x="50" y="6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670"/>
                <p:cNvSpPr>
                  <a:spLocks/>
                </p:cNvSpPr>
                <p:nvPr/>
              </p:nvSpPr>
              <p:spPr bwMode="auto">
                <a:xfrm>
                  <a:off x="3447" y="632"/>
                  <a:ext cx="64" cy="61"/>
                </a:xfrm>
                <a:custGeom>
                  <a:avLst/>
                  <a:gdLst>
                    <a:gd name="T0" fmla="*/ 27 w 27"/>
                    <a:gd name="T1" fmla="*/ 13 h 26"/>
                    <a:gd name="T2" fmla="*/ 26 w 27"/>
                    <a:gd name="T3" fmla="*/ 12 h 26"/>
                    <a:gd name="T4" fmla="*/ 19 w 27"/>
                    <a:gd name="T5" fmla="*/ 10 h 26"/>
                    <a:gd name="T6" fmla="*/ 15 w 27"/>
                    <a:gd name="T7" fmla="*/ 14 h 26"/>
                    <a:gd name="T8" fmla="*/ 18 w 27"/>
                    <a:gd name="T9" fmla="*/ 23 h 26"/>
                    <a:gd name="T10" fmla="*/ 12 w 27"/>
                    <a:gd name="T11" fmla="*/ 26 h 26"/>
                    <a:gd name="T12" fmla="*/ 9 w 27"/>
                    <a:gd name="T13" fmla="*/ 4 h 26"/>
                    <a:gd name="T14" fmla="*/ 27 w 27"/>
                    <a:gd name="T15" fmla="*/ 13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6">
                      <a:moveTo>
                        <a:pt x="27" y="13"/>
                      </a:moveTo>
                      <a:cubicBezTo>
                        <a:pt x="27" y="12"/>
                        <a:pt x="27" y="12"/>
                        <a:pt x="26" y="12"/>
                      </a:cubicBezTo>
                      <a:cubicBezTo>
                        <a:pt x="24" y="10"/>
                        <a:pt x="22" y="9"/>
                        <a:pt x="19" y="10"/>
                      </a:cubicBezTo>
                      <a:cubicBezTo>
                        <a:pt x="16" y="10"/>
                        <a:pt x="14" y="11"/>
                        <a:pt x="15" y="14"/>
                      </a:cubicBezTo>
                      <a:cubicBezTo>
                        <a:pt x="15" y="17"/>
                        <a:pt x="16" y="20"/>
                        <a:pt x="18" y="23"/>
                      </a:cubicBezTo>
                      <a:cubicBezTo>
                        <a:pt x="16" y="24"/>
                        <a:pt x="14" y="25"/>
                        <a:pt x="12" y="26"/>
                      </a:cubicBezTo>
                      <a:cubicBezTo>
                        <a:pt x="8" y="20"/>
                        <a:pt x="0" y="10"/>
                        <a:pt x="9" y="4"/>
                      </a:cubicBezTo>
                      <a:cubicBezTo>
                        <a:pt x="17" y="0"/>
                        <a:pt x="24" y="6"/>
                        <a:pt x="27" y="1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671"/>
                <p:cNvSpPr>
                  <a:spLocks/>
                </p:cNvSpPr>
                <p:nvPr/>
              </p:nvSpPr>
              <p:spPr bwMode="auto">
                <a:xfrm>
                  <a:off x="3373" y="1112"/>
                  <a:ext cx="31" cy="28"/>
                </a:xfrm>
                <a:custGeom>
                  <a:avLst/>
                  <a:gdLst>
                    <a:gd name="T0" fmla="*/ 11 w 13"/>
                    <a:gd name="T1" fmla="*/ 3 h 12"/>
                    <a:gd name="T2" fmla="*/ 11 w 13"/>
                    <a:gd name="T3" fmla="*/ 10 h 12"/>
                    <a:gd name="T4" fmla="*/ 5 w 13"/>
                    <a:gd name="T5" fmla="*/ 11 h 12"/>
                    <a:gd name="T6" fmla="*/ 1 w 13"/>
                    <a:gd name="T7" fmla="*/ 7 h 12"/>
                    <a:gd name="T8" fmla="*/ 4 w 13"/>
                    <a:gd name="T9" fmla="*/ 1 h 12"/>
                    <a:gd name="T10" fmla="*/ 11 w 13"/>
                    <a:gd name="T11" fmla="*/ 3 h 12"/>
                  </a:gdLst>
                  <a:ahLst/>
                  <a:cxnLst>
                    <a:cxn ang="0">
                      <a:pos x="T0" y="T1"/>
                    </a:cxn>
                    <a:cxn ang="0">
                      <a:pos x="T2" y="T3"/>
                    </a:cxn>
                    <a:cxn ang="0">
                      <a:pos x="T4" y="T5"/>
                    </a:cxn>
                    <a:cxn ang="0">
                      <a:pos x="T6" y="T7"/>
                    </a:cxn>
                    <a:cxn ang="0">
                      <a:pos x="T8" y="T9"/>
                    </a:cxn>
                    <a:cxn ang="0">
                      <a:pos x="T10" y="T11"/>
                    </a:cxn>
                  </a:cxnLst>
                  <a:rect l="0" t="0" r="r" b="b"/>
                  <a:pathLst>
                    <a:path w="13" h="12">
                      <a:moveTo>
                        <a:pt x="11" y="3"/>
                      </a:moveTo>
                      <a:cubicBezTo>
                        <a:pt x="13" y="5"/>
                        <a:pt x="13" y="8"/>
                        <a:pt x="11" y="10"/>
                      </a:cubicBezTo>
                      <a:cubicBezTo>
                        <a:pt x="10" y="11"/>
                        <a:pt x="7" y="12"/>
                        <a:pt x="5" y="11"/>
                      </a:cubicBezTo>
                      <a:cubicBezTo>
                        <a:pt x="3" y="11"/>
                        <a:pt x="1" y="9"/>
                        <a:pt x="1" y="7"/>
                      </a:cubicBezTo>
                      <a:cubicBezTo>
                        <a:pt x="0" y="4"/>
                        <a:pt x="1" y="2"/>
                        <a:pt x="4" y="1"/>
                      </a:cubicBezTo>
                      <a:cubicBezTo>
                        <a:pt x="6" y="0"/>
                        <a:pt x="9" y="1"/>
                        <a:pt x="11"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672"/>
                <p:cNvSpPr>
                  <a:spLocks/>
                </p:cNvSpPr>
                <p:nvPr/>
              </p:nvSpPr>
              <p:spPr bwMode="auto">
                <a:xfrm>
                  <a:off x="3231" y="1673"/>
                  <a:ext cx="54" cy="45"/>
                </a:xfrm>
                <a:custGeom>
                  <a:avLst/>
                  <a:gdLst>
                    <a:gd name="T0" fmla="*/ 23 w 23"/>
                    <a:gd name="T1" fmla="*/ 1 h 19"/>
                    <a:gd name="T2" fmla="*/ 15 w 23"/>
                    <a:gd name="T3" fmla="*/ 19 h 19"/>
                    <a:gd name="T4" fmla="*/ 5 w 23"/>
                    <a:gd name="T5" fmla="*/ 7 h 19"/>
                    <a:gd name="T6" fmla="*/ 0 w 23"/>
                    <a:gd name="T7" fmla="*/ 1 h 19"/>
                    <a:gd name="T8" fmla="*/ 1 w 23"/>
                    <a:gd name="T9" fmla="*/ 0 h 19"/>
                    <a:gd name="T10" fmla="*/ 23 w 23"/>
                    <a:gd name="T11" fmla="*/ 1 h 19"/>
                  </a:gdLst>
                  <a:ahLst/>
                  <a:cxnLst>
                    <a:cxn ang="0">
                      <a:pos x="T0" y="T1"/>
                    </a:cxn>
                    <a:cxn ang="0">
                      <a:pos x="T2" y="T3"/>
                    </a:cxn>
                    <a:cxn ang="0">
                      <a:pos x="T4" y="T5"/>
                    </a:cxn>
                    <a:cxn ang="0">
                      <a:pos x="T6" y="T7"/>
                    </a:cxn>
                    <a:cxn ang="0">
                      <a:pos x="T8" y="T9"/>
                    </a:cxn>
                    <a:cxn ang="0">
                      <a:pos x="T10" y="T11"/>
                    </a:cxn>
                  </a:cxnLst>
                  <a:rect l="0" t="0" r="r" b="b"/>
                  <a:pathLst>
                    <a:path w="23" h="19">
                      <a:moveTo>
                        <a:pt x="23" y="1"/>
                      </a:moveTo>
                      <a:cubicBezTo>
                        <a:pt x="19" y="7"/>
                        <a:pt x="15" y="14"/>
                        <a:pt x="15" y="19"/>
                      </a:cubicBezTo>
                      <a:cubicBezTo>
                        <a:pt x="11" y="16"/>
                        <a:pt x="8" y="11"/>
                        <a:pt x="5" y="7"/>
                      </a:cubicBezTo>
                      <a:cubicBezTo>
                        <a:pt x="4" y="5"/>
                        <a:pt x="2" y="3"/>
                        <a:pt x="0" y="1"/>
                      </a:cubicBezTo>
                      <a:cubicBezTo>
                        <a:pt x="1" y="0"/>
                        <a:pt x="1" y="0"/>
                        <a:pt x="1" y="0"/>
                      </a:cubicBezTo>
                      <a:cubicBezTo>
                        <a:pt x="7" y="8"/>
                        <a:pt x="15" y="5"/>
                        <a:pt x="23"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673"/>
                <p:cNvSpPr>
                  <a:spLocks/>
                </p:cNvSpPr>
                <p:nvPr/>
              </p:nvSpPr>
              <p:spPr bwMode="auto">
                <a:xfrm>
                  <a:off x="3489" y="662"/>
                  <a:ext cx="22" cy="22"/>
                </a:xfrm>
                <a:custGeom>
                  <a:avLst/>
                  <a:gdLst>
                    <a:gd name="T0" fmla="*/ 7 w 9"/>
                    <a:gd name="T1" fmla="*/ 3 h 9"/>
                    <a:gd name="T2" fmla="*/ 9 w 9"/>
                    <a:gd name="T3" fmla="*/ 5 h 9"/>
                    <a:gd name="T4" fmla="*/ 3 w 9"/>
                    <a:gd name="T5" fmla="*/ 9 h 9"/>
                    <a:gd name="T6" fmla="*/ 1 w 9"/>
                    <a:gd name="T7" fmla="*/ 4 h 9"/>
                    <a:gd name="T8" fmla="*/ 1 w 9"/>
                    <a:gd name="T9" fmla="*/ 0 h 9"/>
                    <a:gd name="T10" fmla="*/ 3 w 9"/>
                    <a:gd name="T11" fmla="*/ 0 h 9"/>
                    <a:gd name="T12" fmla="*/ 7 w 9"/>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7" y="3"/>
                      </a:moveTo>
                      <a:cubicBezTo>
                        <a:pt x="8" y="4"/>
                        <a:pt x="8" y="5"/>
                        <a:pt x="9" y="5"/>
                      </a:cubicBezTo>
                      <a:cubicBezTo>
                        <a:pt x="7" y="6"/>
                        <a:pt x="5" y="7"/>
                        <a:pt x="3" y="9"/>
                      </a:cubicBezTo>
                      <a:cubicBezTo>
                        <a:pt x="2" y="7"/>
                        <a:pt x="1" y="6"/>
                        <a:pt x="1" y="4"/>
                      </a:cubicBezTo>
                      <a:cubicBezTo>
                        <a:pt x="1" y="3"/>
                        <a:pt x="0" y="1"/>
                        <a:pt x="1" y="0"/>
                      </a:cubicBezTo>
                      <a:cubicBezTo>
                        <a:pt x="1" y="0"/>
                        <a:pt x="3" y="0"/>
                        <a:pt x="3" y="0"/>
                      </a:cubicBezTo>
                      <a:cubicBezTo>
                        <a:pt x="5" y="1"/>
                        <a:pt x="6" y="2"/>
                        <a:pt x="7"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674"/>
                <p:cNvSpPr>
                  <a:spLocks/>
                </p:cNvSpPr>
                <p:nvPr/>
              </p:nvSpPr>
              <p:spPr bwMode="auto">
                <a:xfrm>
                  <a:off x="3473" y="603"/>
                  <a:ext cx="54" cy="45"/>
                </a:xfrm>
                <a:custGeom>
                  <a:avLst/>
                  <a:gdLst>
                    <a:gd name="T0" fmla="*/ 18 w 23"/>
                    <a:gd name="T1" fmla="*/ 11 h 19"/>
                    <a:gd name="T2" fmla="*/ 17 w 23"/>
                    <a:gd name="T3" fmla="*/ 19 h 19"/>
                    <a:gd name="T4" fmla="*/ 0 w 23"/>
                    <a:gd name="T5" fmla="*/ 11 h 19"/>
                    <a:gd name="T6" fmla="*/ 1 w 23"/>
                    <a:gd name="T7" fmla="*/ 11 h 19"/>
                    <a:gd name="T8" fmla="*/ 23 w 23"/>
                    <a:gd name="T9" fmla="*/ 0 h 19"/>
                    <a:gd name="T10" fmla="*/ 18 w 23"/>
                    <a:gd name="T11" fmla="*/ 11 h 19"/>
                  </a:gdLst>
                  <a:ahLst/>
                  <a:cxnLst>
                    <a:cxn ang="0">
                      <a:pos x="T0" y="T1"/>
                    </a:cxn>
                    <a:cxn ang="0">
                      <a:pos x="T2" y="T3"/>
                    </a:cxn>
                    <a:cxn ang="0">
                      <a:pos x="T4" y="T5"/>
                    </a:cxn>
                    <a:cxn ang="0">
                      <a:pos x="T6" y="T7"/>
                    </a:cxn>
                    <a:cxn ang="0">
                      <a:pos x="T8" y="T9"/>
                    </a:cxn>
                    <a:cxn ang="0">
                      <a:pos x="T10" y="T11"/>
                    </a:cxn>
                  </a:cxnLst>
                  <a:rect l="0" t="0" r="r" b="b"/>
                  <a:pathLst>
                    <a:path w="23" h="19">
                      <a:moveTo>
                        <a:pt x="18" y="11"/>
                      </a:moveTo>
                      <a:cubicBezTo>
                        <a:pt x="18" y="14"/>
                        <a:pt x="17" y="16"/>
                        <a:pt x="17" y="19"/>
                      </a:cubicBezTo>
                      <a:cubicBezTo>
                        <a:pt x="13" y="13"/>
                        <a:pt x="7" y="9"/>
                        <a:pt x="0" y="11"/>
                      </a:cubicBezTo>
                      <a:cubicBezTo>
                        <a:pt x="0" y="11"/>
                        <a:pt x="1" y="11"/>
                        <a:pt x="1" y="11"/>
                      </a:cubicBezTo>
                      <a:cubicBezTo>
                        <a:pt x="8" y="7"/>
                        <a:pt x="15" y="3"/>
                        <a:pt x="23" y="0"/>
                      </a:cubicBezTo>
                      <a:cubicBezTo>
                        <a:pt x="20" y="3"/>
                        <a:pt x="19" y="7"/>
                        <a:pt x="18" y="1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675"/>
                <p:cNvSpPr>
                  <a:spLocks/>
                </p:cNvSpPr>
                <p:nvPr/>
              </p:nvSpPr>
              <p:spPr bwMode="auto">
                <a:xfrm>
                  <a:off x="3120" y="2134"/>
                  <a:ext cx="40" cy="35"/>
                </a:xfrm>
                <a:custGeom>
                  <a:avLst/>
                  <a:gdLst>
                    <a:gd name="T0" fmla="*/ 17 w 17"/>
                    <a:gd name="T1" fmla="*/ 10 h 15"/>
                    <a:gd name="T2" fmla="*/ 17 w 17"/>
                    <a:gd name="T3" fmla="*/ 12 h 15"/>
                    <a:gd name="T4" fmla="*/ 4 w 17"/>
                    <a:gd name="T5" fmla="*/ 12 h 15"/>
                    <a:gd name="T6" fmla="*/ 3 w 17"/>
                    <a:gd name="T7" fmla="*/ 0 h 15"/>
                    <a:gd name="T8" fmla="*/ 17 w 17"/>
                    <a:gd name="T9" fmla="*/ 10 h 15"/>
                  </a:gdLst>
                  <a:ahLst/>
                  <a:cxnLst>
                    <a:cxn ang="0">
                      <a:pos x="T0" y="T1"/>
                    </a:cxn>
                    <a:cxn ang="0">
                      <a:pos x="T2" y="T3"/>
                    </a:cxn>
                    <a:cxn ang="0">
                      <a:pos x="T4" y="T5"/>
                    </a:cxn>
                    <a:cxn ang="0">
                      <a:pos x="T6" y="T7"/>
                    </a:cxn>
                    <a:cxn ang="0">
                      <a:pos x="T8" y="T9"/>
                    </a:cxn>
                  </a:cxnLst>
                  <a:rect l="0" t="0" r="r" b="b"/>
                  <a:pathLst>
                    <a:path w="17" h="15">
                      <a:moveTo>
                        <a:pt x="17" y="10"/>
                      </a:moveTo>
                      <a:cubicBezTo>
                        <a:pt x="17" y="11"/>
                        <a:pt x="17" y="11"/>
                        <a:pt x="17" y="12"/>
                      </a:cubicBezTo>
                      <a:cubicBezTo>
                        <a:pt x="13" y="14"/>
                        <a:pt x="8" y="15"/>
                        <a:pt x="4" y="12"/>
                      </a:cubicBezTo>
                      <a:cubicBezTo>
                        <a:pt x="0" y="9"/>
                        <a:pt x="0" y="3"/>
                        <a:pt x="3" y="0"/>
                      </a:cubicBezTo>
                      <a:cubicBezTo>
                        <a:pt x="8" y="4"/>
                        <a:pt x="12" y="7"/>
                        <a:pt x="17"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676"/>
                <p:cNvSpPr>
                  <a:spLocks/>
                </p:cNvSpPr>
                <p:nvPr/>
              </p:nvSpPr>
              <p:spPr bwMode="auto">
                <a:xfrm>
                  <a:off x="3259" y="1623"/>
                  <a:ext cx="26" cy="24"/>
                </a:xfrm>
                <a:custGeom>
                  <a:avLst/>
                  <a:gdLst>
                    <a:gd name="T0" fmla="*/ 8 w 11"/>
                    <a:gd name="T1" fmla="*/ 0 h 10"/>
                    <a:gd name="T2" fmla="*/ 11 w 11"/>
                    <a:gd name="T3" fmla="*/ 4 h 10"/>
                    <a:gd name="T4" fmla="*/ 7 w 11"/>
                    <a:gd name="T5" fmla="*/ 7 h 10"/>
                    <a:gd name="T6" fmla="*/ 1 w 11"/>
                    <a:gd name="T7" fmla="*/ 7 h 10"/>
                    <a:gd name="T8" fmla="*/ 8 w 11"/>
                    <a:gd name="T9" fmla="*/ 0 h 10"/>
                  </a:gdLst>
                  <a:ahLst/>
                  <a:cxnLst>
                    <a:cxn ang="0">
                      <a:pos x="T0" y="T1"/>
                    </a:cxn>
                    <a:cxn ang="0">
                      <a:pos x="T2" y="T3"/>
                    </a:cxn>
                    <a:cxn ang="0">
                      <a:pos x="T4" y="T5"/>
                    </a:cxn>
                    <a:cxn ang="0">
                      <a:pos x="T6" y="T7"/>
                    </a:cxn>
                    <a:cxn ang="0">
                      <a:pos x="T8" y="T9"/>
                    </a:cxn>
                  </a:cxnLst>
                  <a:rect l="0" t="0" r="r" b="b"/>
                  <a:pathLst>
                    <a:path w="11" h="10">
                      <a:moveTo>
                        <a:pt x="8" y="0"/>
                      </a:moveTo>
                      <a:cubicBezTo>
                        <a:pt x="9" y="1"/>
                        <a:pt x="10" y="2"/>
                        <a:pt x="11" y="4"/>
                      </a:cubicBezTo>
                      <a:cubicBezTo>
                        <a:pt x="10" y="5"/>
                        <a:pt x="9" y="6"/>
                        <a:pt x="7" y="7"/>
                      </a:cubicBezTo>
                      <a:cubicBezTo>
                        <a:pt x="5" y="8"/>
                        <a:pt x="2" y="10"/>
                        <a:pt x="1" y="7"/>
                      </a:cubicBezTo>
                      <a:cubicBezTo>
                        <a:pt x="0" y="4"/>
                        <a:pt x="5" y="1"/>
                        <a:pt x="8"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677"/>
                <p:cNvSpPr>
                  <a:spLocks/>
                </p:cNvSpPr>
                <p:nvPr/>
              </p:nvSpPr>
              <p:spPr bwMode="auto">
                <a:xfrm>
                  <a:off x="3563" y="170"/>
                  <a:ext cx="47" cy="31"/>
                </a:xfrm>
                <a:custGeom>
                  <a:avLst/>
                  <a:gdLst>
                    <a:gd name="T0" fmla="*/ 19 w 20"/>
                    <a:gd name="T1" fmla="*/ 10 h 13"/>
                    <a:gd name="T2" fmla="*/ 20 w 20"/>
                    <a:gd name="T3" fmla="*/ 11 h 13"/>
                    <a:gd name="T4" fmla="*/ 0 w 20"/>
                    <a:gd name="T5" fmla="*/ 13 h 13"/>
                    <a:gd name="T6" fmla="*/ 7 w 20"/>
                    <a:gd name="T7" fmla="*/ 1 h 13"/>
                    <a:gd name="T8" fmla="*/ 19 w 20"/>
                    <a:gd name="T9" fmla="*/ 10 h 13"/>
                  </a:gdLst>
                  <a:ahLst/>
                  <a:cxnLst>
                    <a:cxn ang="0">
                      <a:pos x="T0" y="T1"/>
                    </a:cxn>
                    <a:cxn ang="0">
                      <a:pos x="T2" y="T3"/>
                    </a:cxn>
                    <a:cxn ang="0">
                      <a:pos x="T4" y="T5"/>
                    </a:cxn>
                    <a:cxn ang="0">
                      <a:pos x="T6" y="T7"/>
                    </a:cxn>
                    <a:cxn ang="0">
                      <a:pos x="T8" y="T9"/>
                    </a:cxn>
                  </a:cxnLst>
                  <a:rect l="0" t="0" r="r" b="b"/>
                  <a:pathLst>
                    <a:path w="20" h="13">
                      <a:moveTo>
                        <a:pt x="19" y="10"/>
                      </a:moveTo>
                      <a:cubicBezTo>
                        <a:pt x="19" y="10"/>
                        <a:pt x="19" y="11"/>
                        <a:pt x="20" y="11"/>
                      </a:cubicBezTo>
                      <a:cubicBezTo>
                        <a:pt x="13" y="11"/>
                        <a:pt x="7" y="12"/>
                        <a:pt x="0" y="13"/>
                      </a:cubicBezTo>
                      <a:cubicBezTo>
                        <a:pt x="0" y="9"/>
                        <a:pt x="2" y="2"/>
                        <a:pt x="7" y="1"/>
                      </a:cubicBezTo>
                      <a:cubicBezTo>
                        <a:pt x="14" y="0"/>
                        <a:pt x="17" y="5"/>
                        <a:pt x="19"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678"/>
                <p:cNvSpPr>
                  <a:spLocks/>
                </p:cNvSpPr>
                <p:nvPr/>
              </p:nvSpPr>
              <p:spPr bwMode="auto">
                <a:xfrm>
                  <a:off x="3307" y="1252"/>
                  <a:ext cx="45" cy="35"/>
                </a:xfrm>
                <a:custGeom>
                  <a:avLst/>
                  <a:gdLst>
                    <a:gd name="T0" fmla="*/ 19 w 19"/>
                    <a:gd name="T1" fmla="*/ 6 h 15"/>
                    <a:gd name="T2" fmla="*/ 17 w 19"/>
                    <a:gd name="T3" fmla="*/ 9 h 15"/>
                    <a:gd name="T4" fmla="*/ 13 w 19"/>
                    <a:gd name="T5" fmla="*/ 15 h 15"/>
                    <a:gd name="T6" fmla="*/ 13 w 19"/>
                    <a:gd name="T7" fmla="*/ 15 h 15"/>
                    <a:gd name="T8" fmla="*/ 0 w 19"/>
                    <a:gd name="T9" fmla="*/ 9 h 15"/>
                    <a:gd name="T10" fmla="*/ 10 w 19"/>
                    <a:gd name="T11" fmla="*/ 0 h 15"/>
                    <a:gd name="T12" fmla="*/ 19 w 19"/>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19" h="15">
                      <a:moveTo>
                        <a:pt x="19" y="6"/>
                      </a:moveTo>
                      <a:cubicBezTo>
                        <a:pt x="18" y="7"/>
                        <a:pt x="17" y="8"/>
                        <a:pt x="17" y="9"/>
                      </a:cubicBezTo>
                      <a:cubicBezTo>
                        <a:pt x="15" y="11"/>
                        <a:pt x="14" y="13"/>
                        <a:pt x="13" y="15"/>
                      </a:cubicBezTo>
                      <a:cubicBezTo>
                        <a:pt x="13" y="15"/>
                        <a:pt x="13" y="15"/>
                        <a:pt x="13" y="15"/>
                      </a:cubicBezTo>
                      <a:cubicBezTo>
                        <a:pt x="8" y="13"/>
                        <a:pt x="4" y="11"/>
                        <a:pt x="0" y="9"/>
                      </a:cubicBezTo>
                      <a:cubicBezTo>
                        <a:pt x="3" y="6"/>
                        <a:pt x="7" y="3"/>
                        <a:pt x="10" y="0"/>
                      </a:cubicBezTo>
                      <a:cubicBezTo>
                        <a:pt x="13" y="2"/>
                        <a:pt x="16" y="4"/>
                        <a:pt x="19"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679"/>
                <p:cNvSpPr>
                  <a:spLocks/>
                </p:cNvSpPr>
                <p:nvPr/>
              </p:nvSpPr>
              <p:spPr bwMode="auto">
                <a:xfrm>
                  <a:off x="3200" y="1547"/>
                  <a:ext cx="64" cy="81"/>
                </a:xfrm>
                <a:custGeom>
                  <a:avLst/>
                  <a:gdLst>
                    <a:gd name="T0" fmla="*/ 27 w 27"/>
                    <a:gd name="T1" fmla="*/ 22 h 34"/>
                    <a:gd name="T2" fmla="*/ 27 w 27"/>
                    <a:gd name="T3" fmla="*/ 22 h 34"/>
                    <a:gd name="T4" fmla="*/ 1 w 27"/>
                    <a:gd name="T5" fmla="*/ 22 h 34"/>
                    <a:gd name="T6" fmla="*/ 16 w 27"/>
                    <a:gd name="T7" fmla="*/ 0 h 34"/>
                    <a:gd name="T8" fmla="*/ 18 w 27"/>
                    <a:gd name="T9" fmla="*/ 6 h 34"/>
                    <a:gd name="T10" fmla="*/ 13 w 27"/>
                    <a:gd name="T11" fmla="*/ 9 h 34"/>
                    <a:gd name="T12" fmla="*/ 10 w 27"/>
                    <a:gd name="T13" fmla="*/ 16 h 34"/>
                    <a:gd name="T14" fmla="*/ 16 w 27"/>
                    <a:gd name="T15" fmla="*/ 19 h 34"/>
                    <a:gd name="T16" fmla="*/ 23 w 27"/>
                    <a:gd name="T17" fmla="*/ 14 h 34"/>
                    <a:gd name="T18" fmla="*/ 27 w 27"/>
                    <a:gd name="T19"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4">
                      <a:moveTo>
                        <a:pt x="27" y="22"/>
                      </a:moveTo>
                      <a:cubicBezTo>
                        <a:pt x="27" y="22"/>
                        <a:pt x="27" y="22"/>
                        <a:pt x="27" y="22"/>
                      </a:cubicBezTo>
                      <a:cubicBezTo>
                        <a:pt x="21" y="26"/>
                        <a:pt x="3" y="34"/>
                        <a:pt x="1" y="22"/>
                      </a:cubicBezTo>
                      <a:cubicBezTo>
                        <a:pt x="0" y="13"/>
                        <a:pt x="10" y="5"/>
                        <a:pt x="16" y="0"/>
                      </a:cubicBezTo>
                      <a:cubicBezTo>
                        <a:pt x="17" y="2"/>
                        <a:pt x="18" y="4"/>
                        <a:pt x="18" y="6"/>
                      </a:cubicBezTo>
                      <a:cubicBezTo>
                        <a:pt x="16" y="6"/>
                        <a:pt x="14" y="7"/>
                        <a:pt x="13" y="9"/>
                      </a:cubicBezTo>
                      <a:cubicBezTo>
                        <a:pt x="11" y="10"/>
                        <a:pt x="8" y="14"/>
                        <a:pt x="10" y="16"/>
                      </a:cubicBezTo>
                      <a:cubicBezTo>
                        <a:pt x="11" y="19"/>
                        <a:pt x="14" y="19"/>
                        <a:pt x="16" y="19"/>
                      </a:cubicBezTo>
                      <a:cubicBezTo>
                        <a:pt x="19" y="18"/>
                        <a:pt x="21" y="16"/>
                        <a:pt x="23" y="14"/>
                      </a:cubicBezTo>
                      <a:cubicBezTo>
                        <a:pt x="24" y="17"/>
                        <a:pt x="26" y="19"/>
                        <a:pt x="27"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680"/>
                <p:cNvSpPr>
                  <a:spLocks/>
                </p:cNvSpPr>
                <p:nvPr/>
              </p:nvSpPr>
              <p:spPr bwMode="auto">
                <a:xfrm>
                  <a:off x="3172" y="1580"/>
                  <a:ext cx="71" cy="112"/>
                </a:xfrm>
                <a:custGeom>
                  <a:avLst/>
                  <a:gdLst>
                    <a:gd name="T0" fmla="*/ 30 w 30"/>
                    <a:gd name="T1" fmla="*/ 46 h 47"/>
                    <a:gd name="T2" fmla="*/ 29 w 30"/>
                    <a:gd name="T3" fmla="*/ 47 h 47"/>
                    <a:gd name="T4" fmla="*/ 26 w 30"/>
                    <a:gd name="T5" fmla="*/ 47 h 47"/>
                    <a:gd name="T6" fmla="*/ 25 w 30"/>
                    <a:gd name="T7" fmla="*/ 47 h 47"/>
                    <a:gd name="T8" fmla="*/ 0 w 30"/>
                    <a:gd name="T9" fmla="*/ 4 h 47"/>
                    <a:gd name="T10" fmla="*/ 1 w 30"/>
                    <a:gd name="T11" fmla="*/ 4 h 47"/>
                    <a:gd name="T12" fmla="*/ 2 w 30"/>
                    <a:gd name="T13" fmla="*/ 0 h 47"/>
                    <a:gd name="T14" fmla="*/ 3 w 30"/>
                    <a:gd name="T15" fmla="*/ 0 h 47"/>
                    <a:gd name="T16" fmla="*/ 9 w 30"/>
                    <a:gd name="T17" fmla="*/ 12 h 47"/>
                    <a:gd name="T18" fmla="*/ 25 w 30"/>
                    <a:gd name="T19" fmla="*/ 40 h 47"/>
                    <a:gd name="T20" fmla="*/ 30 w 30"/>
                    <a:gd name="T21"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47">
                      <a:moveTo>
                        <a:pt x="30" y="46"/>
                      </a:moveTo>
                      <a:cubicBezTo>
                        <a:pt x="29" y="47"/>
                        <a:pt x="29" y="47"/>
                        <a:pt x="29" y="47"/>
                      </a:cubicBezTo>
                      <a:cubicBezTo>
                        <a:pt x="28" y="46"/>
                        <a:pt x="27" y="46"/>
                        <a:pt x="26" y="47"/>
                      </a:cubicBezTo>
                      <a:cubicBezTo>
                        <a:pt x="26" y="47"/>
                        <a:pt x="25" y="47"/>
                        <a:pt x="25" y="47"/>
                      </a:cubicBezTo>
                      <a:cubicBezTo>
                        <a:pt x="15" y="33"/>
                        <a:pt x="7" y="19"/>
                        <a:pt x="0" y="4"/>
                      </a:cubicBezTo>
                      <a:cubicBezTo>
                        <a:pt x="0" y="4"/>
                        <a:pt x="1" y="4"/>
                        <a:pt x="1" y="4"/>
                      </a:cubicBezTo>
                      <a:cubicBezTo>
                        <a:pt x="3" y="3"/>
                        <a:pt x="3" y="1"/>
                        <a:pt x="2" y="0"/>
                      </a:cubicBezTo>
                      <a:cubicBezTo>
                        <a:pt x="3" y="0"/>
                        <a:pt x="3" y="0"/>
                        <a:pt x="3" y="0"/>
                      </a:cubicBezTo>
                      <a:cubicBezTo>
                        <a:pt x="5" y="4"/>
                        <a:pt x="7" y="8"/>
                        <a:pt x="9" y="12"/>
                      </a:cubicBezTo>
                      <a:cubicBezTo>
                        <a:pt x="14" y="22"/>
                        <a:pt x="19" y="31"/>
                        <a:pt x="25" y="40"/>
                      </a:cubicBezTo>
                      <a:cubicBezTo>
                        <a:pt x="27" y="42"/>
                        <a:pt x="29" y="44"/>
                        <a:pt x="30" y="4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681"/>
                <p:cNvSpPr>
                  <a:spLocks/>
                </p:cNvSpPr>
                <p:nvPr/>
              </p:nvSpPr>
              <p:spPr bwMode="auto">
                <a:xfrm>
                  <a:off x="3231" y="1689"/>
                  <a:ext cx="12" cy="12"/>
                </a:xfrm>
                <a:custGeom>
                  <a:avLst/>
                  <a:gdLst>
                    <a:gd name="T0" fmla="*/ 4 w 5"/>
                    <a:gd name="T1" fmla="*/ 1 h 5"/>
                    <a:gd name="T2" fmla="*/ 4 w 5"/>
                    <a:gd name="T3" fmla="*/ 4 h 5"/>
                    <a:gd name="T4" fmla="*/ 3 w 5"/>
                    <a:gd name="T5" fmla="*/ 5 h 5"/>
                    <a:gd name="T6" fmla="*/ 0 w 5"/>
                    <a:gd name="T7" fmla="*/ 1 h 5"/>
                    <a:gd name="T8" fmla="*/ 1 w 5"/>
                    <a:gd name="T9" fmla="*/ 1 h 5"/>
                    <a:gd name="T10" fmla="*/ 4 w 5"/>
                    <a:gd name="T11" fmla="*/ 1 h 5"/>
                  </a:gdLst>
                  <a:ahLst/>
                  <a:cxnLst>
                    <a:cxn ang="0">
                      <a:pos x="T0" y="T1"/>
                    </a:cxn>
                    <a:cxn ang="0">
                      <a:pos x="T2" y="T3"/>
                    </a:cxn>
                    <a:cxn ang="0">
                      <a:pos x="T4" y="T5"/>
                    </a:cxn>
                    <a:cxn ang="0">
                      <a:pos x="T6" y="T7"/>
                    </a:cxn>
                    <a:cxn ang="0">
                      <a:pos x="T8" y="T9"/>
                    </a:cxn>
                    <a:cxn ang="0">
                      <a:pos x="T10" y="T11"/>
                    </a:cxn>
                  </a:cxnLst>
                  <a:rect l="0" t="0" r="r" b="b"/>
                  <a:pathLst>
                    <a:path w="5" h="5">
                      <a:moveTo>
                        <a:pt x="4" y="1"/>
                      </a:moveTo>
                      <a:cubicBezTo>
                        <a:pt x="5" y="2"/>
                        <a:pt x="5" y="3"/>
                        <a:pt x="4" y="4"/>
                      </a:cubicBezTo>
                      <a:cubicBezTo>
                        <a:pt x="4" y="5"/>
                        <a:pt x="4" y="5"/>
                        <a:pt x="3" y="5"/>
                      </a:cubicBezTo>
                      <a:cubicBezTo>
                        <a:pt x="2" y="4"/>
                        <a:pt x="1" y="2"/>
                        <a:pt x="0" y="1"/>
                      </a:cubicBezTo>
                      <a:cubicBezTo>
                        <a:pt x="0" y="1"/>
                        <a:pt x="1" y="1"/>
                        <a:pt x="1" y="1"/>
                      </a:cubicBezTo>
                      <a:cubicBezTo>
                        <a:pt x="2" y="0"/>
                        <a:pt x="3" y="0"/>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682"/>
                <p:cNvSpPr>
                  <a:spLocks/>
                </p:cNvSpPr>
                <p:nvPr/>
              </p:nvSpPr>
              <p:spPr bwMode="auto">
                <a:xfrm>
                  <a:off x="3354" y="1003"/>
                  <a:ext cx="43" cy="31"/>
                </a:xfrm>
                <a:custGeom>
                  <a:avLst/>
                  <a:gdLst>
                    <a:gd name="T0" fmla="*/ 17 w 18"/>
                    <a:gd name="T1" fmla="*/ 8 h 13"/>
                    <a:gd name="T2" fmla="*/ 18 w 18"/>
                    <a:gd name="T3" fmla="*/ 12 h 13"/>
                    <a:gd name="T4" fmla="*/ 11 w 18"/>
                    <a:gd name="T5" fmla="*/ 12 h 13"/>
                    <a:gd name="T6" fmla="*/ 6 w 18"/>
                    <a:gd name="T7" fmla="*/ 13 h 13"/>
                    <a:gd name="T8" fmla="*/ 4 w 18"/>
                    <a:gd name="T9" fmla="*/ 9 h 13"/>
                    <a:gd name="T10" fmla="*/ 0 w 18"/>
                    <a:gd name="T11" fmla="*/ 3 h 13"/>
                    <a:gd name="T12" fmla="*/ 0 w 18"/>
                    <a:gd name="T13" fmla="*/ 3 h 13"/>
                    <a:gd name="T14" fmla="*/ 17 w 18"/>
                    <a:gd name="T15" fmla="*/ 0 h 13"/>
                    <a:gd name="T16" fmla="*/ 17 w 18"/>
                    <a:gd name="T17" fmla="*/ 0 h 13"/>
                    <a:gd name="T18" fmla="*/ 16 w 18"/>
                    <a:gd name="T19" fmla="*/ 1 h 13"/>
                    <a:gd name="T20" fmla="*/ 17 w 18"/>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3">
                      <a:moveTo>
                        <a:pt x="17" y="8"/>
                      </a:moveTo>
                      <a:cubicBezTo>
                        <a:pt x="17" y="9"/>
                        <a:pt x="17" y="10"/>
                        <a:pt x="18" y="12"/>
                      </a:cubicBezTo>
                      <a:cubicBezTo>
                        <a:pt x="15" y="12"/>
                        <a:pt x="13" y="12"/>
                        <a:pt x="11" y="12"/>
                      </a:cubicBezTo>
                      <a:cubicBezTo>
                        <a:pt x="9" y="12"/>
                        <a:pt x="7" y="13"/>
                        <a:pt x="6" y="13"/>
                      </a:cubicBezTo>
                      <a:cubicBezTo>
                        <a:pt x="5" y="12"/>
                        <a:pt x="4" y="10"/>
                        <a:pt x="4" y="9"/>
                      </a:cubicBezTo>
                      <a:cubicBezTo>
                        <a:pt x="3" y="7"/>
                        <a:pt x="2" y="4"/>
                        <a:pt x="0" y="3"/>
                      </a:cubicBezTo>
                      <a:cubicBezTo>
                        <a:pt x="0" y="3"/>
                        <a:pt x="0" y="3"/>
                        <a:pt x="0" y="3"/>
                      </a:cubicBezTo>
                      <a:cubicBezTo>
                        <a:pt x="6" y="1"/>
                        <a:pt x="11" y="0"/>
                        <a:pt x="17" y="0"/>
                      </a:cubicBezTo>
                      <a:cubicBezTo>
                        <a:pt x="17" y="0"/>
                        <a:pt x="17" y="0"/>
                        <a:pt x="17" y="0"/>
                      </a:cubicBezTo>
                      <a:cubicBezTo>
                        <a:pt x="17" y="0"/>
                        <a:pt x="16" y="0"/>
                        <a:pt x="16" y="1"/>
                      </a:cubicBezTo>
                      <a:cubicBezTo>
                        <a:pt x="16" y="3"/>
                        <a:pt x="17" y="6"/>
                        <a:pt x="17"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683"/>
                <p:cNvSpPr>
                  <a:spLocks/>
                </p:cNvSpPr>
                <p:nvPr/>
              </p:nvSpPr>
              <p:spPr bwMode="auto">
                <a:xfrm>
                  <a:off x="3383" y="667"/>
                  <a:ext cx="85" cy="74"/>
                </a:xfrm>
                <a:custGeom>
                  <a:avLst/>
                  <a:gdLst>
                    <a:gd name="T0" fmla="*/ 36 w 36"/>
                    <a:gd name="T1" fmla="*/ 14 h 31"/>
                    <a:gd name="T2" fmla="*/ 30 w 36"/>
                    <a:gd name="T3" fmla="*/ 17 h 31"/>
                    <a:gd name="T4" fmla="*/ 24 w 36"/>
                    <a:gd name="T5" fmla="*/ 10 h 31"/>
                    <a:gd name="T6" fmla="*/ 17 w 36"/>
                    <a:gd name="T7" fmla="*/ 9 h 31"/>
                    <a:gd name="T8" fmla="*/ 20 w 36"/>
                    <a:gd name="T9" fmla="*/ 22 h 31"/>
                    <a:gd name="T10" fmla="*/ 21 w 36"/>
                    <a:gd name="T11" fmla="*/ 20 h 31"/>
                    <a:gd name="T12" fmla="*/ 18 w 36"/>
                    <a:gd name="T13" fmla="*/ 16 h 31"/>
                    <a:gd name="T14" fmla="*/ 21 w 36"/>
                    <a:gd name="T15" fmla="*/ 12 h 31"/>
                    <a:gd name="T16" fmla="*/ 25 w 36"/>
                    <a:gd name="T17" fmla="*/ 16 h 31"/>
                    <a:gd name="T18" fmla="*/ 28 w 36"/>
                    <a:gd name="T19" fmla="*/ 19 h 31"/>
                    <a:gd name="T20" fmla="*/ 12 w 36"/>
                    <a:gd name="T21" fmla="*/ 31 h 31"/>
                    <a:gd name="T22" fmla="*/ 12 w 36"/>
                    <a:gd name="T23" fmla="*/ 30 h 31"/>
                    <a:gd name="T24" fmla="*/ 11 w 36"/>
                    <a:gd name="T25" fmla="*/ 3 h 31"/>
                    <a:gd name="T26" fmla="*/ 26 w 36"/>
                    <a:gd name="T27" fmla="*/ 3 h 31"/>
                    <a:gd name="T28" fmla="*/ 31 w 36"/>
                    <a:gd name="T29" fmla="*/ 7 h 31"/>
                    <a:gd name="T30" fmla="*/ 36 w 36"/>
                    <a:gd name="T31"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31">
                      <a:moveTo>
                        <a:pt x="36" y="14"/>
                      </a:moveTo>
                      <a:cubicBezTo>
                        <a:pt x="34" y="15"/>
                        <a:pt x="32" y="16"/>
                        <a:pt x="30" y="17"/>
                      </a:cubicBezTo>
                      <a:cubicBezTo>
                        <a:pt x="29" y="14"/>
                        <a:pt x="26" y="12"/>
                        <a:pt x="24" y="10"/>
                      </a:cubicBezTo>
                      <a:cubicBezTo>
                        <a:pt x="22" y="8"/>
                        <a:pt x="19" y="8"/>
                        <a:pt x="17" y="9"/>
                      </a:cubicBezTo>
                      <a:cubicBezTo>
                        <a:pt x="12" y="13"/>
                        <a:pt x="15" y="20"/>
                        <a:pt x="20" y="22"/>
                      </a:cubicBezTo>
                      <a:cubicBezTo>
                        <a:pt x="21" y="23"/>
                        <a:pt x="22" y="21"/>
                        <a:pt x="21" y="20"/>
                      </a:cubicBezTo>
                      <a:cubicBezTo>
                        <a:pt x="20" y="19"/>
                        <a:pt x="18" y="17"/>
                        <a:pt x="18" y="16"/>
                      </a:cubicBezTo>
                      <a:cubicBezTo>
                        <a:pt x="18" y="14"/>
                        <a:pt x="19" y="11"/>
                        <a:pt x="21" y="12"/>
                      </a:cubicBezTo>
                      <a:cubicBezTo>
                        <a:pt x="22" y="12"/>
                        <a:pt x="24" y="15"/>
                        <a:pt x="25" y="16"/>
                      </a:cubicBezTo>
                      <a:cubicBezTo>
                        <a:pt x="26" y="17"/>
                        <a:pt x="27" y="18"/>
                        <a:pt x="28" y="19"/>
                      </a:cubicBezTo>
                      <a:cubicBezTo>
                        <a:pt x="23" y="22"/>
                        <a:pt x="17" y="26"/>
                        <a:pt x="12" y="31"/>
                      </a:cubicBezTo>
                      <a:cubicBezTo>
                        <a:pt x="12" y="30"/>
                        <a:pt x="12" y="30"/>
                        <a:pt x="12" y="30"/>
                      </a:cubicBezTo>
                      <a:cubicBezTo>
                        <a:pt x="7" y="22"/>
                        <a:pt x="0" y="9"/>
                        <a:pt x="11" y="3"/>
                      </a:cubicBezTo>
                      <a:cubicBezTo>
                        <a:pt x="16" y="0"/>
                        <a:pt x="21" y="1"/>
                        <a:pt x="26" y="3"/>
                      </a:cubicBezTo>
                      <a:cubicBezTo>
                        <a:pt x="28" y="4"/>
                        <a:pt x="29" y="5"/>
                        <a:pt x="31" y="7"/>
                      </a:cubicBezTo>
                      <a:cubicBezTo>
                        <a:pt x="32" y="9"/>
                        <a:pt x="34" y="12"/>
                        <a:pt x="36" y="1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684"/>
                <p:cNvSpPr>
                  <a:spLocks/>
                </p:cNvSpPr>
                <p:nvPr/>
              </p:nvSpPr>
              <p:spPr bwMode="auto">
                <a:xfrm>
                  <a:off x="3110" y="1748"/>
                  <a:ext cx="107" cy="112"/>
                </a:xfrm>
                <a:custGeom>
                  <a:avLst/>
                  <a:gdLst>
                    <a:gd name="T0" fmla="*/ 35 w 45"/>
                    <a:gd name="T1" fmla="*/ 32 h 47"/>
                    <a:gd name="T2" fmla="*/ 45 w 45"/>
                    <a:gd name="T3" fmla="*/ 46 h 47"/>
                    <a:gd name="T4" fmla="*/ 16 w 45"/>
                    <a:gd name="T5" fmla="*/ 41 h 47"/>
                    <a:gd name="T6" fmla="*/ 12 w 45"/>
                    <a:gd name="T7" fmla="*/ 39 h 47"/>
                    <a:gd name="T8" fmla="*/ 6 w 45"/>
                    <a:gd name="T9" fmla="*/ 33 h 47"/>
                    <a:gd name="T10" fmla="*/ 2 w 45"/>
                    <a:gd name="T11" fmla="*/ 23 h 47"/>
                    <a:gd name="T12" fmla="*/ 6 w 45"/>
                    <a:gd name="T13" fmla="*/ 0 h 47"/>
                    <a:gd name="T14" fmla="*/ 42 w 45"/>
                    <a:gd name="T15" fmla="*/ 9 h 47"/>
                    <a:gd name="T16" fmla="*/ 35 w 45"/>
                    <a:gd name="T17" fmla="*/ 3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7">
                      <a:moveTo>
                        <a:pt x="35" y="32"/>
                      </a:moveTo>
                      <a:cubicBezTo>
                        <a:pt x="36" y="38"/>
                        <a:pt x="40" y="43"/>
                        <a:pt x="45" y="46"/>
                      </a:cubicBezTo>
                      <a:cubicBezTo>
                        <a:pt x="35" y="47"/>
                        <a:pt x="25" y="45"/>
                        <a:pt x="16" y="41"/>
                      </a:cubicBezTo>
                      <a:cubicBezTo>
                        <a:pt x="14" y="40"/>
                        <a:pt x="13" y="40"/>
                        <a:pt x="12" y="39"/>
                      </a:cubicBezTo>
                      <a:cubicBezTo>
                        <a:pt x="10" y="37"/>
                        <a:pt x="8" y="36"/>
                        <a:pt x="6" y="33"/>
                      </a:cubicBezTo>
                      <a:cubicBezTo>
                        <a:pt x="4" y="30"/>
                        <a:pt x="3" y="26"/>
                        <a:pt x="2" y="23"/>
                      </a:cubicBezTo>
                      <a:cubicBezTo>
                        <a:pt x="0" y="15"/>
                        <a:pt x="2" y="7"/>
                        <a:pt x="6" y="0"/>
                      </a:cubicBezTo>
                      <a:cubicBezTo>
                        <a:pt x="15" y="10"/>
                        <a:pt x="30" y="10"/>
                        <a:pt x="42" y="9"/>
                      </a:cubicBezTo>
                      <a:cubicBezTo>
                        <a:pt x="37" y="15"/>
                        <a:pt x="34" y="23"/>
                        <a:pt x="35" y="3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685"/>
                <p:cNvSpPr>
                  <a:spLocks/>
                </p:cNvSpPr>
                <p:nvPr/>
              </p:nvSpPr>
              <p:spPr bwMode="auto">
                <a:xfrm>
                  <a:off x="3193" y="1609"/>
                  <a:ext cx="55" cy="66"/>
                </a:xfrm>
                <a:custGeom>
                  <a:avLst/>
                  <a:gdLst>
                    <a:gd name="T0" fmla="*/ 17 w 23"/>
                    <a:gd name="T1" fmla="*/ 27 h 28"/>
                    <a:gd name="T2" fmla="*/ 16 w 23"/>
                    <a:gd name="T3" fmla="*/ 28 h 28"/>
                    <a:gd name="T4" fmla="*/ 0 w 23"/>
                    <a:gd name="T5" fmla="*/ 0 h 28"/>
                    <a:gd name="T6" fmla="*/ 1 w 23"/>
                    <a:gd name="T7" fmla="*/ 0 h 28"/>
                    <a:gd name="T8" fmla="*/ 1 w 23"/>
                    <a:gd name="T9" fmla="*/ 1 h 28"/>
                    <a:gd name="T10" fmla="*/ 23 w 23"/>
                    <a:gd name="T11" fmla="*/ 4 h 28"/>
                    <a:gd name="T12" fmla="*/ 17 w 23"/>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3" h="28">
                      <a:moveTo>
                        <a:pt x="17" y="27"/>
                      </a:moveTo>
                      <a:cubicBezTo>
                        <a:pt x="16" y="28"/>
                        <a:pt x="16" y="28"/>
                        <a:pt x="16" y="28"/>
                      </a:cubicBezTo>
                      <a:cubicBezTo>
                        <a:pt x="10" y="19"/>
                        <a:pt x="5" y="10"/>
                        <a:pt x="0" y="0"/>
                      </a:cubicBezTo>
                      <a:cubicBezTo>
                        <a:pt x="1" y="0"/>
                        <a:pt x="1" y="0"/>
                        <a:pt x="1" y="0"/>
                      </a:cubicBezTo>
                      <a:cubicBezTo>
                        <a:pt x="1" y="0"/>
                        <a:pt x="1" y="0"/>
                        <a:pt x="1" y="1"/>
                      </a:cubicBezTo>
                      <a:cubicBezTo>
                        <a:pt x="6" y="8"/>
                        <a:pt x="15" y="7"/>
                        <a:pt x="23" y="4"/>
                      </a:cubicBezTo>
                      <a:cubicBezTo>
                        <a:pt x="17" y="10"/>
                        <a:pt x="12" y="20"/>
                        <a:pt x="17" y="2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686"/>
                <p:cNvSpPr>
                  <a:spLocks/>
                </p:cNvSpPr>
                <p:nvPr/>
              </p:nvSpPr>
              <p:spPr bwMode="auto">
                <a:xfrm>
                  <a:off x="3466" y="615"/>
                  <a:ext cx="9" cy="10"/>
                </a:xfrm>
                <a:custGeom>
                  <a:avLst/>
                  <a:gdLst>
                    <a:gd name="T0" fmla="*/ 4 w 4"/>
                    <a:gd name="T1" fmla="*/ 1 h 4"/>
                    <a:gd name="T2" fmla="*/ 3 w 4"/>
                    <a:gd name="T3" fmla="*/ 4 h 4"/>
                    <a:gd name="T4" fmla="*/ 1 w 4"/>
                    <a:gd name="T5" fmla="*/ 4 h 4"/>
                    <a:gd name="T6" fmla="*/ 0 w 4"/>
                    <a:gd name="T7" fmla="*/ 2 h 4"/>
                    <a:gd name="T8" fmla="*/ 4 w 4"/>
                    <a:gd name="T9" fmla="*/ 0 h 4"/>
                    <a:gd name="T10" fmla="*/ 3 w 4"/>
                    <a:gd name="T11" fmla="*/ 1 h 4"/>
                    <a:gd name="T12" fmla="*/ 4 w 4"/>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1"/>
                      </a:moveTo>
                      <a:cubicBezTo>
                        <a:pt x="4" y="2"/>
                        <a:pt x="4" y="3"/>
                        <a:pt x="3" y="4"/>
                      </a:cubicBezTo>
                      <a:cubicBezTo>
                        <a:pt x="3" y="4"/>
                        <a:pt x="2" y="4"/>
                        <a:pt x="1" y="4"/>
                      </a:cubicBezTo>
                      <a:cubicBezTo>
                        <a:pt x="1" y="3"/>
                        <a:pt x="0" y="3"/>
                        <a:pt x="0" y="2"/>
                      </a:cubicBezTo>
                      <a:cubicBezTo>
                        <a:pt x="1" y="2"/>
                        <a:pt x="3" y="1"/>
                        <a:pt x="4" y="0"/>
                      </a:cubicBezTo>
                      <a:cubicBezTo>
                        <a:pt x="4" y="0"/>
                        <a:pt x="4" y="1"/>
                        <a:pt x="3" y="1"/>
                      </a:cubicBezTo>
                      <a:cubicBezTo>
                        <a:pt x="4" y="1"/>
                        <a:pt x="4" y="1"/>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687"/>
                <p:cNvSpPr>
                  <a:spLocks/>
                </p:cNvSpPr>
                <p:nvPr/>
              </p:nvSpPr>
              <p:spPr bwMode="auto">
                <a:xfrm>
                  <a:off x="3117" y="1675"/>
                  <a:ext cx="102" cy="90"/>
                </a:xfrm>
                <a:custGeom>
                  <a:avLst/>
                  <a:gdLst>
                    <a:gd name="T0" fmla="*/ 43 w 43"/>
                    <a:gd name="T1" fmla="*/ 15 h 38"/>
                    <a:gd name="T2" fmla="*/ 42 w 43"/>
                    <a:gd name="T3" fmla="*/ 35 h 38"/>
                    <a:gd name="T4" fmla="*/ 7 w 43"/>
                    <a:gd name="T5" fmla="*/ 28 h 38"/>
                    <a:gd name="T6" fmla="*/ 6 w 43"/>
                    <a:gd name="T7" fmla="*/ 0 h 38"/>
                    <a:gd name="T8" fmla="*/ 7 w 43"/>
                    <a:gd name="T9" fmla="*/ 1 h 38"/>
                    <a:gd name="T10" fmla="*/ 43 w 43"/>
                    <a:gd name="T11" fmla="*/ 15 h 38"/>
                  </a:gdLst>
                  <a:ahLst/>
                  <a:cxnLst>
                    <a:cxn ang="0">
                      <a:pos x="T0" y="T1"/>
                    </a:cxn>
                    <a:cxn ang="0">
                      <a:pos x="T2" y="T3"/>
                    </a:cxn>
                    <a:cxn ang="0">
                      <a:pos x="T4" y="T5"/>
                    </a:cxn>
                    <a:cxn ang="0">
                      <a:pos x="T6" y="T7"/>
                    </a:cxn>
                    <a:cxn ang="0">
                      <a:pos x="T8" y="T9"/>
                    </a:cxn>
                    <a:cxn ang="0">
                      <a:pos x="T10" y="T11"/>
                    </a:cxn>
                  </a:cxnLst>
                  <a:rect l="0" t="0" r="r" b="b"/>
                  <a:pathLst>
                    <a:path w="43" h="38">
                      <a:moveTo>
                        <a:pt x="43" y="15"/>
                      </a:moveTo>
                      <a:cubicBezTo>
                        <a:pt x="41" y="21"/>
                        <a:pt x="40" y="28"/>
                        <a:pt x="42" y="35"/>
                      </a:cubicBezTo>
                      <a:cubicBezTo>
                        <a:pt x="30" y="36"/>
                        <a:pt x="15" y="38"/>
                        <a:pt x="7" y="28"/>
                      </a:cubicBezTo>
                      <a:cubicBezTo>
                        <a:pt x="0" y="20"/>
                        <a:pt x="0" y="8"/>
                        <a:pt x="6" y="0"/>
                      </a:cubicBezTo>
                      <a:cubicBezTo>
                        <a:pt x="7" y="1"/>
                        <a:pt x="7" y="1"/>
                        <a:pt x="7" y="1"/>
                      </a:cubicBezTo>
                      <a:cubicBezTo>
                        <a:pt x="14" y="14"/>
                        <a:pt x="30" y="19"/>
                        <a:pt x="43"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688"/>
                <p:cNvSpPr>
                  <a:spLocks/>
                </p:cNvSpPr>
                <p:nvPr/>
              </p:nvSpPr>
              <p:spPr bwMode="auto">
                <a:xfrm>
                  <a:off x="3226" y="1566"/>
                  <a:ext cx="24" cy="21"/>
                </a:xfrm>
                <a:custGeom>
                  <a:avLst/>
                  <a:gdLst>
                    <a:gd name="T0" fmla="*/ 9 w 10"/>
                    <a:gd name="T1" fmla="*/ 0 h 9"/>
                    <a:gd name="T2" fmla="*/ 10 w 10"/>
                    <a:gd name="T3" fmla="*/ 3 h 9"/>
                    <a:gd name="T4" fmla="*/ 2 w 10"/>
                    <a:gd name="T5" fmla="*/ 7 h 9"/>
                    <a:gd name="T6" fmla="*/ 3 w 10"/>
                    <a:gd name="T7" fmla="*/ 3 h 9"/>
                    <a:gd name="T8" fmla="*/ 9 w 10"/>
                    <a:gd name="T9" fmla="*/ 0 h 9"/>
                  </a:gdLst>
                  <a:ahLst/>
                  <a:cxnLst>
                    <a:cxn ang="0">
                      <a:pos x="T0" y="T1"/>
                    </a:cxn>
                    <a:cxn ang="0">
                      <a:pos x="T2" y="T3"/>
                    </a:cxn>
                    <a:cxn ang="0">
                      <a:pos x="T4" y="T5"/>
                    </a:cxn>
                    <a:cxn ang="0">
                      <a:pos x="T6" y="T7"/>
                    </a:cxn>
                    <a:cxn ang="0">
                      <a:pos x="T8" y="T9"/>
                    </a:cxn>
                  </a:cxnLst>
                  <a:rect l="0" t="0" r="r" b="b"/>
                  <a:pathLst>
                    <a:path w="10" h="9">
                      <a:moveTo>
                        <a:pt x="9" y="0"/>
                      </a:moveTo>
                      <a:cubicBezTo>
                        <a:pt x="9" y="1"/>
                        <a:pt x="10" y="2"/>
                        <a:pt x="10" y="3"/>
                      </a:cubicBezTo>
                      <a:cubicBezTo>
                        <a:pt x="8" y="5"/>
                        <a:pt x="5" y="9"/>
                        <a:pt x="2" y="7"/>
                      </a:cubicBezTo>
                      <a:cubicBezTo>
                        <a:pt x="0" y="6"/>
                        <a:pt x="2" y="4"/>
                        <a:pt x="3" y="3"/>
                      </a:cubicBezTo>
                      <a:cubicBezTo>
                        <a:pt x="5" y="1"/>
                        <a:pt x="7" y="0"/>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689"/>
                <p:cNvSpPr>
                  <a:spLocks/>
                </p:cNvSpPr>
                <p:nvPr/>
              </p:nvSpPr>
              <p:spPr bwMode="auto">
                <a:xfrm>
                  <a:off x="3366" y="516"/>
                  <a:ext cx="111" cy="90"/>
                </a:xfrm>
                <a:custGeom>
                  <a:avLst/>
                  <a:gdLst>
                    <a:gd name="T0" fmla="*/ 45 w 47"/>
                    <a:gd name="T1" fmla="*/ 10 h 38"/>
                    <a:gd name="T2" fmla="*/ 47 w 47"/>
                    <a:gd name="T3" fmla="*/ 11 h 38"/>
                    <a:gd name="T4" fmla="*/ 42 w 47"/>
                    <a:gd name="T5" fmla="*/ 38 h 38"/>
                    <a:gd name="T6" fmla="*/ 22 w 47"/>
                    <a:gd name="T7" fmla="*/ 30 h 38"/>
                    <a:gd name="T8" fmla="*/ 2 w 47"/>
                    <a:gd name="T9" fmla="*/ 33 h 38"/>
                    <a:gd name="T10" fmla="*/ 2 w 47"/>
                    <a:gd name="T11" fmla="*/ 33 h 38"/>
                    <a:gd name="T12" fmla="*/ 15 w 47"/>
                    <a:gd name="T13" fmla="*/ 6 h 38"/>
                    <a:gd name="T14" fmla="*/ 16 w 47"/>
                    <a:gd name="T15" fmla="*/ 5 h 38"/>
                    <a:gd name="T16" fmla="*/ 45 w 47"/>
                    <a:gd name="T17" fmla="*/ 1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8">
                      <a:moveTo>
                        <a:pt x="45" y="10"/>
                      </a:moveTo>
                      <a:cubicBezTo>
                        <a:pt x="46" y="11"/>
                        <a:pt x="46" y="11"/>
                        <a:pt x="47" y="11"/>
                      </a:cubicBezTo>
                      <a:cubicBezTo>
                        <a:pt x="41" y="18"/>
                        <a:pt x="38" y="29"/>
                        <a:pt x="42" y="38"/>
                      </a:cubicBezTo>
                      <a:cubicBezTo>
                        <a:pt x="37" y="33"/>
                        <a:pt x="29" y="31"/>
                        <a:pt x="22" y="30"/>
                      </a:cubicBezTo>
                      <a:cubicBezTo>
                        <a:pt x="15" y="29"/>
                        <a:pt x="8" y="30"/>
                        <a:pt x="2" y="33"/>
                      </a:cubicBezTo>
                      <a:cubicBezTo>
                        <a:pt x="2" y="33"/>
                        <a:pt x="2" y="33"/>
                        <a:pt x="2" y="33"/>
                      </a:cubicBezTo>
                      <a:cubicBezTo>
                        <a:pt x="0" y="22"/>
                        <a:pt x="5" y="11"/>
                        <a:pt x="15" y="6"/>
                      </a:cubicBezTo>
                      <a:cubicBezTo>
                        <a:pt x="15" y="6"/>
                        <a:pt x="15" y="5"/>
                        <a:pt x="16" y="5"/>
                      </a:cubicBezTo>
                      <a:cubicBezTo>
                        <a:pt x="26" y="0"/>
                        <a:pt x="38" y="3"/>
                        <a:pt x="45"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690"/>
                <p:cNvSpPr>
                  <a:spLocks/>
                </p:cNvSpPr>
                <p:nvPr/>
              </p:nvSpPr>
              <p:spPr bwMode="auto">
                <a:xfrm>
                  <a:off x="3423" y="639"/>
                  <a:ext cx="33" cy="26"/>
                </a:xfrm>
                <a:custGeom>
                  <a:avLst/>
                  <a:gdLst>
                    <a:gd name="T0" fmla="*/ 14 w 14"/>
                    <a:gd name="T1" fmla="*/ 0 h 11"/>
                    <a:gd name="T2" fmla="*/ 11 w 14"/>
                    <a:gd name="T3" fmla="*/ 11 h 11"/>
                    <a:gd name="T4" fmla="*/ 9 w 14"/>
                    <a:gd name="T5" fmla="*/ 10 h 11"/>
                    <a:gd name="T6" fmla="*/ 0 w 14"/>
                    <a:gd name="T7" fmla="*/ 9 h 11"/>
                    <a:gd name="T8" fmla="*/ 14 w 14"/>
                    <a:gd name="T9" fmla="*/ 0 h 11"/>
                  </a:gdLst>
                  <a:ahLst/>
                  <a:cxnLst>
                    <a:cxn ang="0">
                      <a:pos x="T0" y="T1"/>
                    </a:cxn>
                    <a:cxn ang="0">
                      <a:pos x="T2" y="T3"/>
                    </a:cxn>
                    <a:cxn ang="0">
                      <a:pos x="T4" y="T5"/>
                    </a:cxn>
                    <a:cxn ang="0">
                      <a:pos x="T6" y="T7"/>
                    </a:cxn>
                    <a:cxn ang="0">
                      <a:pos x="T8" y="T9"/>
                    </a:cxn>
                  </a:cxnLst>
                  <a:rect l="0" t="0" r="r" b="b"/>
                  <a:pathLst>
                    <a:path w="14" h="11">
                      <a:moveTo>
                        <a:pt x="14" y="0"/>
                      </a:moveTo>
                      <a:cubicBezTo>
                        <a:pt x="11" y="3"/>
                        <a:pt x="10" y="7"/>
                        <a:pt x="11" y="11"/>
                      </a:cubicBezTo>
                      <a:cubicBezTo>
                        <a:pt x="10" y="11"/>
                        <a:pt x="9" y="11"/>
                        <a:pt x="9" y="10"/>
                      </a:cubicBezTo>
                      <a:cubicBezTo>
                        <a:pt x="6" y="9"/>
                        <a:pt x="3" y="9"/>
                        <a:pt x="0" y="9"/>
                      </a:cubicBezTo>
                      <a:cubicBezTo>
                        <a:pt x="5" y="6"/>
                        <a:pt x="9" y="3"/>
                        <a:pt x="1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691"/>
                <p:cNvSpPr>
                  <a:spLocks/>
                </p:cNvSpPr>
                <p:nvPr/>
              </p:nvSpPr>
              <p:spPr bwMode="auto">
                <a:xfrm>
                  <a:off x="3281" y="1233"/>
                  <a:ext cx="42" cy="35"/>
                </a:xfrm>
                <a:custGeom>
                  <a:avLst/>
                  <a:gdLst>
                    <a:gd name="T0" fmla="*/ 18 w 18"/>
                    <a:gd name="T1" fmla="*/ 7 h 15"/>
                    <a:gd name="T2" fmla="*/ 10 w 18"/>
                    <a:gd name="T3" fmla="*/ 15 h 15"/>
                    <a:gd name="T4" fmla="*/ 10 w 18"/>
                    <a:gd name="T5" fmla="*/ 15 h 15"/>
                    <a:gd name="T6" fmla="*/ 0 w 18"/>
                    <a:gd name="T7" fmla="*/ 7 h 15"/>
                    <a:gd name="T8" fmla="*/ 7 w 18"/>
                    <a:gd name="T9" fmla="*/ 3 h 15"/>
                    <a:gd name="T10" fmla="*/ 11 w 18"/>
                    <a:gd name="T11" fmla="*/ 0 h 15"/>
                    <a:gd name="T12" fmla="*/ 18 w 18"/>
                    <a:gd name="T13" fmla="*/ 7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18" y="7"/>
                      </a:moveTo>
                      <a:cubicBezTo>
                        <a:pt x="15" y="9"/>
                        <a:pt x="13" y="13"/>
                        <a:pt x="10" y="15"/>
                      </a:cubicBezTo>
                      <a:cubicBezTo>
                        <a:pt x="10" y="15"/>
                        <a:pt x="10" y="15"/>
                        <a:pt x="10" y="15"/>
                      </a:cubicBezTo>
                      <a:cubicBezTo>
                        <a:pt x="6" y="13"/>
                        <a:pt x="3" y="10"/>
                        <a:pt x="0" y="7"/>
                      </a:cubicBezTo>
                      <a:cubicBezTo>
                        <a:pt x="3" y="6"/>
                        <a:pt x="5" y="4"/>
                        <a:pt x="7" y="3"/>
                      </a:cubicBezTo>
                      <a:cubicBezTo>
                        <a:pt x="8" y="2"/>
                        <a:pt x="10" y="1"/>
                        <a:pt x="11" y="0"/>
                      </a:cubicBezTo>
                      <a:cubicBezTo>
                        <a:pt x="14" y="2"/>
                        <a:pt x="16" y="5"/>
                        <a:pt x="18"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692"/>
                <p:cNvSpPr>
                  <a:spLocks/>
                </p:cNvSpPr>
                <p:nvPr/>
              </p:nvSpPr>
              <p:spPr bwMode="auto">
                <a:xfrm>
                  <a:off x="3321" y="1010"/>
                  <a:ext cx="40" cy="36"/>
                </a:xfrm>
                <a:custGeom>
                  <a:avLst/>
                  <a:gdLst>
                    <a:gd name="T0" fmla="*/ 15 w 17"/>
                    <a:gd name="T1" fmla="*/ 7 h 15"/>
                    <a:gd name="T2" fmla="*/ 17 w 17"/>
                    <a:gd name="T3" fmla="*/ 11 h 15"/>
                    <a:gd name="T4" fmla="*/ 8 w 17"/>
                    <a:gd name="T5" fmla="*/ 15 h 15"/>
                    <a:gd name="T6" fmla="*/ 8 w 17"/>
                    <a:gd name="T7" fmla="*/ 15 h 15"/>
                    <a:gd name="T8" fmla="*/ 4 w 17"/>
                    <a:gd name="T9" fmla="*/ 11 h 15"/>
                    <a:gd name="T10" fmla="*/ 0 w 17"/>
                    <a:gd name="T11" fmla="*/ 6 h 15"/>
                    <a:gd name="T12" fmla="*/ 12 w 17"/>
                    <a:gd name="T13" fmla="*/ 0 h 15"/>
                    <a:gd name="T14" fmla="*/ 12 w 17"/>
                    <a:gd name="T15" fmla="*/ 1 h 15"/>
                    <a:gd name="T16" fmla="*/ 13 w 17"/>
                    <a:gd name="T17" fmla="*/ 1 h 15"/>
                    <a:gd name="T18" fmla="*/ 15 w 17"/>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5">
                      <a:moveTo>
                        <a:pt x="15" y="7"/>
                      </a:moveTo>
                      <a:cubicBezTo>
                        <a:pt x="16" y="8"/>
                        <a:pt x="17" y="10"/>
                        <a:pt x="17" y="11"/>
                      </a:cubicBezTo>
                      <a:cubicBezTo>
                        <a:pt x="14" y="12"/>
                        <a:pt x="11" y="13"/>
                        <a:pt x="8" y="15"/>
                      </a:cubicBezTo>
                      <a:cubicBezTo>
                        <a:pt x="8" y="15"/>
                        <a:pt x="8" y="15"/>
                        <a:pt x="8" y="15"/>
                      </a:cubicBezTo>
                      <a:cubicBezTo>
                        <a:pt x="7" y="13"/>
                        <a:pt x="5" y="12"/>
                        <a:pt x="4" y="11"/>
                      </a:cubicBezTo>
                      <a:cubicBezTo>
                        <a:pt x="3" y="9"/>
                        <a:pt x="1" y="8"/>
                        <a:pt x="0" y="6"/>
                      </a:cubicBezTo>
                      <a:cubicBezTo>
                        <a:pt x="4" y="4"/>
                        <a:pt x="8" y="2"/>
                        <a:pt x="12" y="0"/>
                      </a:cubicBezTo>
                      <a:cubicBezTo>
                        <a:pt x="12" y="0"/>
                        <a:pt x="12" y="1"/>
                        <a:pt x="12" y="1"/>
                      </a:cubicBezTo>
                      <a:cubicBezTo>
                        <a:pt x="13" y="1"/>
                        <a:pt x="13" y="1"/>
                        <a:pt x="13" y="1"/>
                      </a:cubicBezTo>
                      <a:cubicBezTo>
                        <a:pt x="14" y="3"/>
                        <a:pt x="15" y="5"/>
                        <a:pt x="15"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693"/>
                <p:cNvSpPr>
                  <a:spLocks/>
                </p:cNvSpPr>
                <p:nvPr/>
              </p:nvSpPr>
              <p:spPr bwMode="auto">
                <a:xfrm>
                  <a:off x="3079" y="2096"/>
                  <a:ext cx="41" cy="43"/>
                </a:xfrm>
                <a:custGeom>
                  <a:avLst/>
                  <a:gdLst>
                    <a:gd name="T0" fmla="*/ 10 w 17"/>
                    <a:gd name="T1" fmla="*/ 3 h 18"/>
                    <a:gd name="T2" fmla="*/ 17 w 17"/>
                    <a:gd name="T3" fmla="*/ 13 h 18"/>
                    <a:gd name="T4" fmla="*/ 2 w 17"/>
                    <a:gd name="T5" fmla="*/ 9 h 18"/>
                    <a:gd name="T6" fmla="*/ 7 w 17"/>
                    <a:gd name="T7" fmla="*/ 0 h 18"/>
                    <a:gd name="T8" fmla="*/ 10 w 17"/>
                    <a:gd name="T9" fmla="*/ 3 h 18"/>
                  </a:gdLst>
                  <a:ahLst/>
                  <a:cxnLst>
                    <a:cxn ang="0">
                      <a:pos x="T0" y="T1"/>
                    </a:cxn>
                    <a:cxn ang="0">
                      <a:pos x="T2" y="T3"/>
                    </a:cxn>
                    <a:cxn ang="0">
                      <a:pos x="T4" y="T5"/>
                    </a:cxn>
                    <a:cxn ang="0">
                      <a:pos x="T6" y="T7"/>
                    </a:cxn>
                    <a:cxn ang="0">
                      <a:pos x="T8" y="T9"/>
                    </a:cxn>
                  </a:cxnLst>
                  <a:rect l="0" t="0" r="r" b="b"/>
                  <a:pathLst>
                    <a:path w="17" h="18">
                      <a:moveTo>
                        <a:pt x="10" y="3"/>
                      </a:moveTo>
                      <a:cubicBezTo>
                        <a:pt x="12" y="7"/>
                        <a:pt x="15" y="10"/>
                        <a:pt x="17" y="13"/>
                      </a:cubicBezTo>
                      <a:cubicBezTo>
                        <a:pt x="12" y="15"/>
                        <a:pt x="0" y="18"/>
                        <a:pt x="2" y="9"/>
                      </a:cubicBezTo>
                      <a:cubicBezTo>
                        <a:pt x="2" y="5"/>
                        <a:pt x="5" y="3"/>
                        <a:pt x="7" y="0"/>
                      </a:cubicBezTo>
                      <a:cubicBezTo>
                        <a:pt x="8" y="1"/>
                        <a:pt x="9" y="2"/>
                        <a:pt x="10"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694"/>
                <p:cNvSpPr>
                  <a:spLocks/>
                </p:cNvSpPr>
                <p:nvPr/>
              </p:nvSpPr>
              <p:spPr bwMode="auto">
                <a:xfrm>
                  <a:off x="3165" y="1488"/>
                  <a:ext cx="68" cy="78"/>
                </a:xfrm>
                <a:custGeom>
                  <a:avLst/>
                  <a:gdLst>
                    <a:gd name="T0" fmla="*/ 29 w 29"/>
                    <a:gd name="T1" fmla="*/ 22 h 33"/>
                    <a:gd name="T2" fmla="*/ 28 w 29"/>
                    <a:gd name="T3" fmla="*/ 22 h 33"/>
                    <a:gd name="T4" fmla="*/ 1 w 29"/>
                    <a:gd name="T5" fmla="*/ 21 h 33"/>
                    <a:gd name="T6" fmla="*/ 9 w 29"/>
                    <a:gd name="T7" fmla="*/ 9 h 33"/>
                    <a:gd name="T8" fmla="*/ 19 w 29"/>
                    <a:gd name="T9" fmla="*/ 0 h 33"/>
                    <a:gd name="T10" fmla="*/ 20 w 29"/>
                    <a:gd name="T11" fmla="*/ 0 h 33"/>
                    <a:gd name="T12" fmla="*/ 22 w 29"/>
                    <a:gd name="T13" fmla="*/ 6 h 33"/>
                    <a:gd name="T14" fmla="*/ 22 w 29"/>
                    <a:gd name="T15" fmla="*/ 6 h 33"/>
                    <a:gd name="T16" fmla="*/ 13 w 29"/>
                    <a:gd name="T17" fmla="*/ 18 h 33"/>
                    <a:gd name="T18" fmla="*/ 19 w 29"/>
                    <a:gd name="T19" fmla="*/ 19 h 33"/>
                    <a:gd name="T20" fmla="*/ 23 w 29"/>
                    <a:gd name="T21" fmla="*/ 17 h 33"/>
                    <a:gd name="T22" fmla="*/ 26 w 29"/>
                    <a:gd name="T23" fmla="*/ 14 h 33"/>
                    <a:gd name="T24" fmla="*/ 29 w 29"/>
                    <a:gd name="T25"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3">
                      <a:moveTo>
                        <a:pt x="29" y="22"/>
                      </a:moveTo>
                      <a:cubicBezTo>
                        <a:pt x="29" y="22"/>
                        <a:pt x="29" y="22"/>
                        <a:pt x="28" y="22"/>
                      </a:cubicBezTo>
                      <a:cubicBezTo>
                        <a:pt x="24" y="24"/>
                        <a:pt x="0" y="33"/>
                        <a:pt x="1" y="21"/>
                      </a:cubicBezTo>
                      <a:cubicBezTo>
                        <a:pt x="1" y="17"/>
                        <a:pt x="7" y="12"/>
                        <a:pt x="9" y="9"/>
                      </a:cubicBezTo>
                      <a:cubicBezTo>
                        <a:pt x="12" y="6"/>
                        <a:pt x="16" y="3"/>
                        <a:pt x="19" y="0"/>
                      </a:cubicBezTo>
                      <a:cubicBezTo>
                        <a:pt x="20" y="0"/>
                        <a:pt x="20" y="0"/>
                        <a:pt x="20" y="0"/>
                      </a:cubicBezTo>
                      <a:cubicBezTo>
                        <a:pt x="21" y="2"/>
                        <a:pt x="22" y="4"/>
                        <a:pt x="22" y="6"/>
                      </a:cubicBezTo>
                      <a:cubicBezTo>
                        <a:pt x="22" y="6"/>
                        <a:pt x="22" y="6"/>
                        <a:pt x="22" y="6"/>
                      </a:cubicBezTo>
                      <a:cubicBezTo>
                        <a:pt x="19" y="7"/>
                        <a:pt x="8" y="13"/>
                        <a:pt x="13" y="18"/>
                      </a:cubicBezTo>
                      <a:cubicBezTo>
                        <a:pt x="14" y="19"/>
                        <a:pt x="17" y="20"/>
                        <a:pt x="19" y="19"/>
                      </a:cubicBezTo>
                      <a:cubicBezTo>
                        <a:pt x="20" y="18"/>
                        <a:pt x="21" y="18"/>
                        <a:pt x="23" y="17"/>
                      </a:cubicBezTo>
                      <a:cubicBezTo>
                        <a:pt x="24" y="16"/>
                        <a:pt x="25" y="15"/>
                        <a:pt x="26" y="14"/>
                      </a:cubicBezTo>
                      <a:cubicBezTo>
                        <a:pt x="27" y="17"/>
                        <a:pt x="28" y="19"/>
                        <a:pt x="29"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695"/>
                <p:cNvSpPr>
                  <a:spLocks/>
                </p:cNvSpPr>
                <p:nvPr/>
              </p:nvSpPr>
              <p:spPr bwMode="auto">
                <a:xfrm>
                  <a:off x="3397" y="459"/>
                  <a:ext cx="85" cy="64"/>
                </a:xfrm>
                <a:custGeom>
                  <a:avLst/>
                  <a:gdLst>
                    <a:gd name="T0" fmla="*/ 36 w 36"/>
                    <a:gd name="T1" fmla="*/ 5 h 27"/>
                    <a:gd name="T2" fmla="*/ 31 w 36"/>
                    <a:gd name="T3" fmla="*/ 27 h 27"/>
                    <a:gd name="T4" fmla="*/ 2 w 36"/>
                    <a:gd name="T5" fmla="*/ 24 h 27"/>
                    <a:gd name="T6" fmla="*/ 2 w 36"/>
                    <a:gd name="T7" fmla="*/ 12 h 27"/>
                    <a:gd name="T8" fmla="*/ 8 w 36"/>
                    <a:gd name="T9" fmla="*/ 1 h 27"/>
                    <a:gd name="T10" fmla="*/ 8 w 36"/>
                    <a:gd name="T11" fmla="*/ 0 h 27"/>
                    <a:gd name="T12" fmla="*/ 17 w 36"/>
                    <a:gd name="T13" fmla="*/ 1 h 27"/>
                    <a:gd name="T14" fmla="*/ 36 w 36"/>
                    <a:gd name="T15" fmla="*/ 5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7">
                      <a:moveTo>
                        <a:pt x="36" y="5"/>
                      </a:moveTo>
                      <a:cubicBezTo>
                        <a:pt x="30" y="11"/>
                        <a:pt x="30" y="19"/>
                        <a:pt x="31" y="27"/>
                      </a:cubicBezTo>
                      <a:cubicBezTo>
                        <a:pt x="22" y="21"/>
                        <a:pt x="12" y="20"/>
                        <a:pt x="2" y="24"/>
                      </a:cubicBezTo>
                      <a:cubicBezTo>
                        <a:pt x="1" y="20"/>
                        <a:pt x="0" y="16"/>
                        <a:pt x="2" y="12"/>
                      </a:cubicBezTo>
                      <a:cubicBezTo>
                        <a:pt x="3" y="7"/>
                        <a:pt x="6" y="5"/>
                        <a:pt x="8" y="1"/>
                      </a:cubicBezTo>
                      <a:cubicBezTo>
                        <a:pt x="8" y="1"/>
                        <a:pt x="8" y="1"/>
                        <a:pt x="8" y="0"/>
                      </a:cubicBezTo>
                      <a:cubicBezTo>
                        <a:pt x="11" y="1"/>
                        <a:pt x="14" y="1"/>
                        <a:pt x="17" y="1"/>
                      </a:cubicBezTo>
                      <a:cubicBezTo>
                        <a:pt x="24" y="2"/>
                        <a:pt x="30" y="3"/>
                        <a:pt x="36"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696"/>
                <p:cNvSpPr>
                  <a:spLocks/>
                </p:cNvSpPr>
                <p:nvPr/>
              </p:nvSpPr>
              <p:spPr bwMode="auto">
                <a:xfrm>
                  <a:off x="3513" y="192"/>
                  <a:ext cx="38" cy="23"/>
                </a:xfrm>
                <a:custGeom>
                  <a:avLst/>
                  <a:gdLst>
                    <a:gd name="T0" fmla="*/ 8 w 16"/>
                    <a:gd name="T1" fmla="*/ 0 h 10"/>
                    <a:gd name="T2" fmla="*/ 16 w 16"/>
                    <a:gd name="T3" fmla="*/ 6 h 10"/>
                    <a:gd name="T4" fmla="*/ 5 w 16"/>
                    <a:gd name="T5" fmla="*/ 10 h 10"/>
                    <a:gd name="T6" fmla="*/ 3 w 16"/>
                    <a:gd name="T7" fmla="*/ 10 h 10"/>
                    <a:gd name="T8" fmla="*/ 3 w 16"/>
                    <a:gd name="T9" fmla="*/ 10 h 10"/>
                    <a:gd name="T10" fmla="*/ 8 w 16"/>
                    <a:gd name="T11" fmla="*/ 0 h 10"/>
                  </a:gdLst>
                  <a:ahLst/>
                  <a:cxnLst>
                    <a:cxn ang="0">
                      <a:pos x="T0" y="T1"/>
                    </a:cxn>
                    <a:cxn ang="0">
                      <a:pos x="T2" y="T3"/>
                    </a:cxn>
                    <a:cxn ang="0">
                      <a:pos x="T4" y="T5"/>
                    </a:cxn>
                    <a:cxn ang="0">
                      <a:pos x="T6" y="T7"/>
                    </a:cxn>
                    <a:cxn ang="0">
                      <a:pos x="T8" y="T9"/>
                    </a:cxn>
                    <a:cxn ang="0">
                      <a:pos x="T10" y="T11"/>
                    </a:cxn>
                  </a:cxnLst>
                  <a:rect l="0" t="0" r="r" b="b"/>
                  <a:pathLst>
                    <a:path w="16" h="10">
                      <a:moveTo>
                        <a:pt x="8" y="0"/>
                      </a:moveTo>
                      <a:cubicBezTo>
                        <a:pt x="12" y="0"/>
                        <a:pt x="15" y="2"/>
                        <a:pt x="16" y="6"/>
                      </a:cubicBezTo>
                      <a:cubicBezTo>
                        <a:pt x="12" y="7"/>
                        <a:pt x="8" y="8"/>
                        <a:pt x="5" y="10"/>
                      </a:cubicBezTo>
                      <a:cubicBezTo>
                        <a:pt x="4" y="10"/>
                        <a:pt x="4" y="10"/>
                        <a:pt x="3" y="10"/>
                      </a:cubicBezTo>
                      <a:cubicBezTo>
                        <a:pt x="3" y="10"/>
                        <a:pt x="3" y="10"/>
                        <a:pt x="3" y="10"/>
                      </a:cubicBezTo>
                      <a:cubicBezTo>
                        <a:pt x="0" y="6"/>
                        <a:pt x="2" y="0"/>
                        <a:pt x="8"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697"/>
                <p:cNvSpPr>
                  <a:spLocks/>
                </p:cNvSpPr>
                <p:nvPr/>
              </p:nvSpPr>
              <p:spPr bwMode="auto">
                <a:xfrm>
                  <a:off x="3262" y="1209"/>
                  <a:ext cx="42" cy="38"/>
                </a:xfrm>
                <a:custGeom>
                  <a:avLst/>
                  <a:gdLst>
                    <a:gd name="T0" fmla="*/ 18 w 18"/>
                    <a:gd name="T1" fmla="*/ 8 h 16"/>
                    <a:gd name="T2" fmla="*/ 13 w 18"/>
                    <a:gd name="T3" fmla="*/ 11 h 16"/>
                    <a:gd name="T4" fmla="*/ 7 w 18"/>
                    <a:gd name="T5" fmla="*/ 16 h 16"/>
                    <a:gd name="T6" fmla="*/ 7 w 18"/>
                    <a:gd name="T7" fmla="*/ 16 h 16"/>
                    <a:gd name="T8" fmla="*/ 1 w 18"/>
                    <a:gd name="T9" fmla="*/ 7 h 16"/>
                    <a:gd name="T10" fmla="*/ 0 w 18"/>
                    <a:gd name="T11" fmla="*/ 6 h 16"/>
                    <a:gd name="T12" fmla="*/ 6 w 18"/>
                    <a:gd name="T13" fmla="*/ 3 h 16"/>
                    <a:gd name="T14" fmla="*/ 12 w 18"/>
                    <a:gd name="T15" fmla="*/ 0 h 16"/>
                    <a:gd name="T16" fmla="*/ 18 w 18"/>
                    <a:gd name="T1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6">
                      <a:moveTo>
                        <a:pt x="18" y="8"/>
                      </a:moveTo>
                      <a:cubicBezTo>
                        <a:pt x="16" y="9"/>
                        <a:pt x="15" y="10"/>
                        <a:pt x="13" y="11"/>
                      </a:cubicBezTo>
                      <a:cubicBezTo>
                        <a:pt x="11" y="13"/>
                        <a:pt x="9" y="14"/>
                        <a:pt x="7" y="16"/>
                      </a:cubicBezTo>
                      <a:cubicBezTo>
                        <a:pt x="7" y="16"/>
                        <a:pt x="7" y="16"/>
                        <a:pt x="7" y="16"/>
                      </a:cubicBezTo>
                      <a:cubicBezTo>
                        <a:pt x="5" y="13"/>
                        <a:pt x="2" y="10"/>
                        <a:pt x="1" y="7"/>
                      </a:cubicBezTo>
                      <a:cubicBezTo>
                        <a:pt x="0" y="6"/>
                        <a:pt x="0" y="6"/>
                        <a:pt x="0" y="6"/>
                      </a:cubicBezTo>
                      <a:cubicBezTo>
                        <a:pt x="2" y="5"/>
                        <a:pt x="4" y="4"/>
                        <a:pt x="6" y="3"/>
                      </a:cubicBezTo>
                      <a:cubicBezTo>
                        <a:pt x="8" y="2"/>
                        <a:pt x="11" y="2"/>
                        <a:pt x="12" y="0"/>
                      </a:cubicBezTo>
                      <a:cubicBezTo>
                        <a:pt x="14" y="3"/>
                        <a:pt x="16" y="6"/>
                        <a:pt x="18"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698"/>
                <p:cNvSpPr>
                  <a:spLocks/>
                </p:cNvSpPr>
                <p:nvPr/>
              </p:nvSpPr>
              <p:spPr bwMode="auto">
                <a:xfrm>
                  <a:off x="3129" y="1590"/>
                  <a:ext cx="102" cy="120"/>
                </a:xfrm>
                <a:custGeom>
                  <a:avLst/>
                  <a:gdLst>
                    <a:gd name="T0" fmla="*/ 43 w 43"/>
                    <a:gd name="T1" fmla="*/ 43 h 51"/>
                    <a:gd name="T2" fmla="*/ 7 w 43"/>
                    <a:gd name="T3" fmla="*/ 36 h 51"/>
                    <a:gd name="T4" fmla="*/ 18 w 43"/>
                    <a:gd name="T5" fmla="*/ 0 h 51"/>
                    <a:gd name="T6" fmla="*/ 43 w 43"/>
                    <a:gd name="T7" fmla="*/ 43 h 51"/>
                  </a:gdLst>
                  <a:ahLst/>
                  <a:cxnLst>
                    <a:cxn ang="0">
                      <a:pos x="T0" y="T1"/>
                    </a:cxn>
                    <a:cxn ang="0">
                      <a:pos x="T2" y="T3"/>
                    </a:cxn>
                    <a:cxn ang="0">
                      <a:pos x="T4" y="T5"/>
                    </a:cxn>
                    <a:cxn ang="0">
                      <a:pos x="T6" y="T7"/>
                    </a:cxn>
                  </a:cxnLst>
                  <a:rect l="0" t="0" r="r" b="b"/>
                  <a:pathLst>
                    <a:path w="43" h="51">
                      <a:moveTo>
                        <a:pt x="43" y="43"/>
                      </a:moveTo>
                      <a:cubicBezTo>
                        <a:pt x="32" y="51"/>
                        <a:pt x="14" y="48"/>
                        <a:pt x="7" y="36"/>
                      </a:cubicBezTo>
                      <a:cubicBezTo>
                        <a:pt x="0" y="24"/>
                        <a:pt x="6" y="6"/>
                        <a:pt x="18" y="0"/>
                      </a:cubicBezTo>
                      <a:cubicBezTo>
                        <a:pt x="25" y="15"/>
                        <a:pt x="33" y="29"/>
                        <a:pt x="43" y="4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699"/>
                <p:cNvSpPr>
                  <a:spLocks/>
                </p:cNvSpPr>
                <p:nvPr/>
              </p:nvSpPr>
              <p:spPr bwMode="auto">
                <a:xfrm>
                  <a:off x="3331" y="712"/>
                  <a:ext cx="73" cy="73"/>
                </a:xfrm>
                <a:custGeom>
                  <a:avLst/>
                  <a:gdLst>
                    <a:gd name="T0" fmla="*/ 30 w 31"/>
                    <a:gd name="T1" fmla="*/ 14 h 31"/>
                    <a:gd name="T2" fmla="*/ 31 w 31"/>
                    <a:gd name="T3" fmla="*/ 14 h 31"/>
                    <a:gd name="T4" fmla="*/ 26 w 31"/>
                    <a:gd name="T5" fmla="*/ 18 h 31"/>
                    <a:gd name="T6" fmla="*/ 26 w 31"/>
                    <a:gd name="T7" fmla="*/ 18 h 31"/>
                    <a:gd name="T8" fmla="*/ 26 w 31"/>
                    <a:gd name="T9" fmla="*/ 17 h 31"/>
                    <a:gd name="T10" fmla="*/ 13 w 31"/>
                    <a:gd name="T11" fmla="*/ 13 h 31"/>
                    <a:gd name="T12" fmla="*/ 18 w 31"/>
                    <a:gd name="T13" fmla="*/ 25 h 31"/>
                    <a:gd name="T14" fmla="*/ 12 w 31"/>
                    <a:gd name="T15" fmla="*/ 31 h 31"/>
                    <a:gd name="T16" fmla="*/ 12 w 31"/>
                    <a:gd name="T17" fmla="*/ 30 h 31"/>
                    <a:gd name="T18" fmla="*/ 3 w 31"/>
                    <a:gd name="T19" fmla="*/ 7 h 31"/>
                    <a:gd name="T20" fmla="*/ 3 w 31"/>
                    <a:gd name="T21" fmla="*/ 6 h 31"/>
                    <a:gd name="T22" fmla="*/ 9 w 31"/>
                    <a:gd name="T23" fmla="*/ 1 h 31"/>
                    <a:gd name="T24" fmla="*/ 30 w 31"/>
                    <a:gd name="T25"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1">
                      <a:moveTo>
                        <a:pt x="30" y="14"/>
                      </a:moveTo>
                      <a:cubicBezTo>
                        <a:pt x="30" y="14"/>
                        <a:pt x="31" y="14"/>
                        <a:pt x="31" y="14"/>
                      </a:cubicBezTo>
                      <a:cubicBezTo>
                        <a:pt x="29" y="15"/>
                        <a:pt x="27" y="17"/>
                        <a:pt x="26" y="18"/>
                      </a:cubicBezTo>
                      <a:cubicBezTo>
                        <a:pt x="26" y="18"/>
                        <a:pt x="26" y="18"/>
                        <a:pt x="26" y="18"/>
                      </a:cubicBezTo>
                      <a:cubicBezTo>
                        <a:pt x="26" y="18"/>
                        <a:pt x="26" y="17"/>
                        <a:pt x="26" y="17"/>
                      </a:cubicBezTo>
                      <a:cubicBezTo>
                        <a:pt x="24" y="12"/>
                        <a:pt x="16" y="9"/>
                        <a:pt x="13" y="13"/>
                      </a:cubicBezTo>
                      <a:cubicBezTo>
                        <a:pt x="10" y="18"/>
                        <a:pt x="14" y="23"/>
                        <a:pt x="18" y="25"/>
                      </a:cubicBezTo>
                      <a:cubicBezTo>
                        <a:pt x="16" y="27"/>
                        <a:pt x="14" y="29"/>
                        <a:pt x="12" y="31"/>
                      </a:cubicBezTo>
                      <a:cubicBezTo>
                        <a:pt x="12" y="31"/>
                        <a:pt x="12" y="31"/>
                        <a:pt x="12" y="30"/>
                      </a:cubicBezTo>
                      <a:cubicBezTo>
                        <a:pt x="5" y="24"/>
                        <a:pt x="0" y="17"/>
                        <a:pt x="3" y="7"/>
                      </a:cubicBezTo>
                      <a:cubicBezTo>
                        <a:pt x="3" y="7"/>
                        <a:pt x="3" y="7"/>
                        <a:pt x="3" y="6"/>
                      </a:cubicBezTo>
                      <a:cubicBezTo>
                        <a:pt x="5" y="5"/>
                        <a:pt x="7" y="3"/>
                        <a:pt x="9" y="1"/>
                      </a:cubicBezTo>
                      <a:cubicBezTo>
                        <a:pt x="16" y="0"/>
                        <a:pt x="26" y="9"/>
                        <a:pt x="30" y="1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700"/>
                <p:cNvSpPr>
                  <a:spLocks/>
                </p:cNvSpPr>
                <p:nvPr/>
              </p:nvSpPr>
              <p:spPr bwMode="auto">
                <a:xfrm>
                  <a:off x="3198" y="1505"/>
                  <a:ext cx="26" cy="21"/>
                </a:xfrm>
                <a:custGeom>
                  <a:avLst/>
                  <a:gdLst>
                    <a:gd name="T0" fmla="*/ 9 w 11"/>
                    <a:gd name="T1" fmla="*/ 0 h 9"/>
                    <a:gd name="T2" fmla="*/ 11 w 11"/>
                    <a:gd name="T3" fmla="*/ 5 h 9"/>
                    <a:gd name="T4" fmla="*/ 3 w 11"/>
                    <a:gd name="T5" fmla="*/ 9 h 9"/>
                    <a:gd name="T6" fmla="*/ 1 w 11"/>
                    <a:gd name="T7" fmla="*/ 8 h 9"/>
                    <a:gd name="T8" fmla="*/ 3 w 11"/>
                    <a:gd name="T9" fmla="*/ 5 h 9"/>
                    <a:gd name="T10" fmla="*/ 9 w 11"/>
                    <a:gd name="T11" fmla="*/ 0 h 9"/>
                    <a:gd name="T12" fmla="*/ 9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9" y="0"/>
                      </a:moveTo>
                      <a:cubicBezTo>
                        <a:pt x="9" y="2"/>
                        <a:pt x="10" y="3"/>
                        <a:pt x="11" y="5"/>
                      </a:cubicBezTo>
                      <a:cubicBezTo>
                        <a:pt x="8" y="5"/>
                        <a:pt x="6" y="9"/>
                        <a:pt x="3" y="9"/>
                      </a:cubicBezTo>
                      <a:cubicBezTo>
                        <a:pt x="2" y="9"/>
                        <a:pt x="1" y="9"/>
                        <a:pt x="1" y="8"/>
                      </a:cubicBezTo>
                      <a:cubicBezTo>
                        <a:pt x="0" y="7"/>
                        <a:pt x="2" y="6"/>
                        <a:pt x="3" y="5"/>
                      </a:cubicBezTo>
                      <a:cubicBezTo>
                        <a:pt x="5" y="3"/>
                        <a:pt x="7" y="2"/>
                        <a:pt x="9" y="0"/>
                      </a:cubicBezTo>
                      <a:cubicBezTo>
                        <a:pt x="9" y="0"/>
                        <a:pt x="9" y="0"/>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701"/>
                <p:cNvSpPr>
                  <a:spLocks/>
                </p:cNvSpPr>
                <p:nvPr/>
              </p:nvSpPr>
              <p:spPr bwMode="auto">
                <a:xfrm>
                  <a:off x="3331" y="596"/>
                  <a:ext cx="135" cy="109"/>
                </a:xfrm>
                <a:custGeom>
                  <a:avLst/>
                  <a:gdLst>
                    <a:gd name="T0" fmla="*/ 39 w 57"/>
                    <a:gd name="T1" fmla="*/ 1 h 46"/>
                    <a:gd name="T2" fmla="*/ 57 w 57"/>
                    <a:gd name="T3" fmla="*/ 10 h 46"/>
                    <a:gd name="T4" fmla="*/ 22 w 57"/>
                    <a:gd name="T5" fmla="*/ 33 h 46"/>
                    <a:gd name="T6" fmla="*/ 7 w 57"/>
                    <a:gd name="T7" fmla="*/ 46 h 46"/>
                    <a:gd name="T8" fmla="*/ 5 w 57"/>
                    <a:gd name="T9" fmla="*/ 46 h 46"/>
                    <a:gd name="T10" fmla="*/ 5 w 57"/>
                    <a:gd name="T11" fmla="*/ 46 h 46"/>
                    <a:gd name="T12" fmla="*/ 1 w 57"/>
                    <a:gd name="T13" fmla="*/ 27 h 46"/>
                    <a:gd name="T14" fmla="*/ 5 w 57"/>
                    <a:gd name="T15" fmla="*/ 12 h 46"/>
                    <a:gd name="T16" fmla="*/ 13 w 57"/>
                    <a:gd name="T17" fmla="*/ 6 h 46"/>
                    <a:gd name="T18" fmla="*/ 39 w 57"/>
                    <a:gd name="T19"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
                      <a:moveTo>
                        <a:pt x="39" y="1"/>
                      </a:moveTo>
                      <a:cubicBezTo>
                        <a:pt x="46" y="2"/>
                        <a:pt x="51" y="6"/>
                        <a:pt x="57" y="10"/>
                      </a:cubicBezTo>
                      <a:cubicBezTo>
                        <a:pt x="45" y="17"/>
                        <a:pt x="33" y="25"/>
                        <a:pt x="22" y="33"/>
                      </a:cubicBezTo>
                      <a:cubicBezTo>
                        <a:pt x="17" y="37"/>
                        <a:pt x="12" y="41"/>
                        <a:pt x="7" y="46"/>
                      </a:cubicBezTo>
                      <a:cubicBezTo>
                        <a:pt x="7" y="46"/>
                        <a:pt x="6" y="46"/>
                        <a:pt x="5" y="46"/>
                      </a:cubicBezTo>
                      <a:cubicBezTo>
                        <a:pt x="5" y="46"/>
                        <a:pt x="5" y="46"/>
                        <a:pt x="5" y="46"/>
                      </a:cubicBezTo>
                      <a:cubicBezTo>
                        <a:pt x="1" y="41"/>
                        <a:pt x="0" y="34"/>
                        <a:pt x="1" y="27"/>
                      </a:cubicBezTo>
                      <a:cubicBezTo>
                        <a:pt x="1" y="22"/>
                        <a:pt x="1" y="16"/>
                        <a:pt x="5" y="12"/>
                      </a:cubicBezTo>
                      <a:cubicBezTo>
                        <a:pt x="7" y="9"/>
                        <a:pt x="10" y="7"/>
                        <a:pt x="13" y="6"/>
                      </a:cubicBezTo>
                      <a:cubicBezTo>
                        <a:pt x="21" y="2"/>
                        <a:pt x="30" y="0"/>
                        <a:pt x="39"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702"/>
                <p:cNvSpPr>
                  <a:spLocks/>
                </p:cNvSpPr>
                <p:nvPr/>
              </p:nvSpPr>
              <p:spPr bwMode="auto">
                <a:xfrm>
                  <a:off x="3293" y="1027"/>
                  <a:ext cx="42" cy="38"/>
                </a:xfrm>
                <a:custGeom>
                  <a:avLst/>
                  <a:gdLst>
                    <a:gd name="T0" fmla="*/ 14 w 18"/>
                    <a:gd name="T1" fmla="*/ 5 h 16"/>
                    <a:gd name="T2" fmla="*/ 18 w 18"/>
                    <a:gd name="T3" fmla="*/ 9 h 16"/>
                    <a:gd name="T4" fmla="*/ 10 w 18"/>
                    <a:gd name="T5" fmla="*/ 15 h 16"/>
                    <a:gd name="T6" fmla="*/ 9 w 18"/>
                    <a:gd name="T7" fmla="*/ 16 h 16"/>
                    <a:gd name="T8" fmla="*/ 0 w 18"/>
                    <a:gd name="T9" fmla="*/ 10 h 16"/>
                    <a:gd name="T10" fmla="*/ 2 w 18"/>
                    <a:gd name="T11" fmla="*/ 7 h 16"/>
                    <a:gd name="T12" fmla="*/ 10 w 18"/>
                    <a:gd name="T13" fmla="*/ 0 h 16"/>
                    <a:gd name="T14" fmla="*/ 10 w 18"/>
                    <a:gd name="T15" fmla="*/ 0 h 16"/>
                    <a:gd name="T16" fmla="*/ 14 w 18"/>
                    <a:gd name="T17"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6">
                      <a:moveTo>
                        <a:pt x="14" y="5"/>
                      </a:moveTo>
                      <a:cubicBezTo>
                        <a:pt x="15" y="6"/>
                        <a:pt x="17" y="8"/>
                        <a:pt x="18" y="9"/>
                      </a:cubicBezTo>
                      <a:cubicBezTo>
                        <a:pt x="15" y="11"/>
                        <a:pt x="12" y="13"/>
                        <a:pt x="10" y="15"/>
                      </a:cubicBezTo>
                      <a:cubicBezTo>
                        <a:pt x="9" y="16"/>
                        <a:pt x="9" y="16"/>
                        <a:pt x="9" y="16"/>
                      </a:cubicBezTo>
                      <a:cubicBezTo>
                        <a:pt x="6" y="14"/>
                        <a:pt x="3" y="12"/>
                        <a:pt x="0" y="10"/>
                      </a:cubicBezTo>
                      <a:cubicBezTo>
                        <a:pt x="1" y="9"/>
                        <a:pt x="2" y="8"/>
                        <a:pt x="2" y="7"/>
                      </a:cubicBezTo>
                      <a:cubicBezTo>
                        <a:pt x="5" y="4"/>
                        <a:pt x="8" y="2"/>
                        <a:pt x="10" y="0"/>
                      </a:cubicBezTo>
                      <a:cubicBezTo>
                        <a:pt x="10" y="0"/>
                        <a:pt x="10" y="0"/>
                        <a:pt x="10" y="0"/>
                      </a:cubicBezTo>
                      <a:cubicBezTo>
                        <a:pt x="12" y="2"/>
                        <a:pt x="13" y="3"/>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703"/>
                <p:cNvSpPr>
                  <a:spLocks/>
                </p:cNvSpPr>
                <p:nvPr/>
              </p:nvSpPr>
              <p:spPr bwMode="auto">
                <a:xfrm>
                  <a:off x="3364" y="745"/>
                  <a:ext cx="28" cy="24"/>
                </a:xfrm>
                <a:custGeom>
                  <a:avLst/>
                  <a:gdLst>
                    <a:gd name="T0" fmla="*/ 12 w 12"/>
                    <a:gd name="T1" fmla="*/ 4 h 10"/>
                    <a:gd name="T2" fmla="*/ 12 w 12"/>
                    <a:gd name="T3" fmla="*/ 4 h 10"/>
                    <a:gd name="T4" fmla="*/ 6 w 12"/>
                    <a:gd name="T5" fmla="*/ 10 h 10"/>
                    <a:gd name="T6" fmla="*/ 1 w 12"/>
                    <a:gd name="T7" fmla="*/ 2 h 10"/>
                    <a:gd name="T8" fmla="*/ 6 w 12"/>
                    <a:gd name="T9" fmla="*/ 1 h 10"/>
                    <a:gd name="T10" fmla="*/ 10 w 12"/>
                    <a:gd name="T11" fmla="*/ 4 h 10"/>
                    <a:gd name="T12" fmla="*/ 12 w 12"/>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12" y="4"/>
                      </a:moveTo>
                      <a:cubicBezTo>
                        <a:pt x="12" y="4"/>
                        <a:pt x="12" y="4"/>
                        <a:pt x="12" y="4"/>
                      </a:cubicBezTo>
                      <a:cubicBezTo>
                        <a:pt x="10" y="6"/>
                        <a:pt x="8" y="8"/>
                        <a:pt x="6" y="10"/>
                      </a:cubicBezTo>
                      <a:cubicBezTo>
                        <a:pt x="3" y="8"/>
                        <a:pt x="0" y="5"/>
                        <a:pt x="1" y="2"/>
                      </a:cubicBezTo>
                      <a:cubicBezTo>
                        <a:pt x="2" y="0"/>
                        <a:pt x="5" y="0"/>
                        <a:pt x="6" y="1"/>
                      </a:cubicBezTo>
                      <a:cubicBezTo>
                        <a:pt x="8" y="2"/>
                        <a:pt x="9" y="4"/>
                        <a:pt x="10" y="4"/>
                      </a:cubicBezTo>
                      <a:cubicBezTo>
                        <a:pt x="11" y="5"/>
                        <a:pt x="11" y="5"/>
                        <a:pt x="12"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704"/>
                <p:cNvSpPr>
                  <a:spLocks/>
                </p:cNvSpPr>
                <p:nvPr/>
              </p:nvSpPr>
              <p:spPr bwMode="auto">
                <a:xfrm>
                  <a:off x="3167" y="1557"/>
                  <a:ext cx="47" cy="52"/>
                </a:xfrm>
                <a:custGeom>
                  <a:avLst/>
                  <a:gdLst>
                    <a:gd name="T0" fmla="*/ 12 w 20"/>
                    <a:gd name="T1" fmla="*/ 22 h 22"/>
                    <a:gd name="T2" fmla="*/ 11 w 20"/>
                    <a:gd name="T3" fmla="*/ 22 h 22"/>
                    <a:gd name="T4" fmla="*/ 5 w 20"/>
                    <a:gd name="T5" fmla="*/ 10 h 22"/>
                    <a:gd name="T6" fmla="*/ 0 w 20"/>
                    <a:gd name="T7" fmla="*/ 0 h 22"/>
                    <a:gd name="T8" fmla="*/ 20 w 20"/>
                    <a:gd name="T9" fmla="*/ 0 h 22"/>
                    <a:gd name="T10" fmla="*/ 12 w 20"/>
                    <a:gd name="T11" fmla="*/ 22 h 22"/>
                  </a:gdLst>
                  <a:ahLst/>
                  <a:cxnLst>
                    <a:cxn ang="0">
                      <a:pos x="T0" y="T1"/>
                    </a:cxn>
                    <a:cxn ang="0">
                      <a:pos x="T2" y="T3"/>
                    </a:cxn>
                    <a:cxn ang="0">
                      <a:pos x="T4" y="T5"/>
                    </a:cxn>
                    <a:cxn ang="0">
                      <a:pos x="T6" y="T7"/>
                    </a:cxn>
                    <a:cxn ang="0">
                      <a:pos x="T8" y="T9"/>
                    </a:cxn>
                    <a:cxn ang="0">
                      <a:pos x="T10" y="T11"/>
                    </a:cxn>
                  </a:cxnLst>
                  <a:rect l="0" t="0" r="r" b="b"/>
                  <a:pathLst>
                    <a:path w="20" h="22">
                      <a:moveTo>
                        <a:pt x="12" y="22"/>
                      </a:moveTo>
                      <a:cubicBezTo>
                        <a:pt x="11" y="22"/>
                        <a:pt x="11" y="22"/>
                        <a:pt x="11" y="22"/>
                      </a:cubicBezTo>
                      <a:cubicBezTo>
                        <a:pt x="9" y="18"/>
                        <a:pt x="7" y="14"/>
                        <a:pt x="5" y="10"/>
                      </a:cubicBezTo>
                      <a:cubicBezTo>
                        <a:pt x="3" y="7"/>
                        <a:pt x="2" y="4"/>
                        <a:pt x="0" y="0"/>
                      </a:cubicBezTo>
                      <a:cubicBezTo>
                        <a:pt x="5" y="4"/>
                        <a:pt x="13" y="2"/>
                        <a:pt x="20" y="0"/>
                      </a:cubicBezTo>
                      <a:cubicBezTo>
                        <a:pt x="14" y="6"/>
                        <a:pt x="8" y="14"/>
                        <a:pt x="12" y="2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705"/>
                <p:cNvSpPr>
                  <a:spLocks/>
                </p:cNvSpPr>
                <p:nvPr/>
              </p:nvSpPr>
              <p:spPr bwMode="auto">
                <a:xfrm>
                  <a:off x="3250" y="1178"/>
                  <a:ext cx="40" cy="40"/>
                </a:xfrm>
                <a:custGeom>
                  <a:avLst/>
                  <a:gdLst>
                    <a:gd name="T0" fmla="*/ 15 w 17"/>
                    <a:gd name="T1" fmla="*/ 8 h 17"/>
                    <a:gd name="T2" fmla="*/ 17 w 17"/>
                    <a:gd name="T3" fmla="*/ 12 h 17"/>
                    <a:gd name="T4" fmla="*/ 10 w 17"/>
                    <a:gd name="T5" fmla="*/ 14 h 17"/>
                    <a:gd name="T6" fmla="*/ 4 w 17"/>
                    <a:gd name="T7" fmla="*/ 17 h 17"/>
                    <a:gd name="T8" fmla="*/ 0 w 17"/>
                    <a:gd name="T9" fmla="*/ 3 h 17"/>
                    <a:gd name="T10" fmla="*/ 0 w 17"/>
                    <a:gd name="T11" fmla="*/ 3 h 17"/>
                    <a:gd name="T12" fmla="*/ 9 w 17"/>
                    <a:gd name="T13" fmla="*/ 1 h 17"/>
                    <a:gd name="T14" fmla="*/ 13 w 17"/>
                    <a:gd name="T15" fmla="*/ 0 h 17"/>
                    <a:gd name="T16" fmla="*/ 15 w 17"/>
                    <a:gd name="T17"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5" y="8"/>
                      </a:moveTo>
                      <a:cubicBezTo>
                        <a:pt x="16" y="10"/>
                        <a:pt x="16" y="11"/>
                        <a:pt x="17" y="12"/>
                      </a:cubicBezTo>
                      <a:cubicBezTo>
                        <a:pt x="14" y="12"/>
                        <a:pt x="12" y="13"/>
                        <a:pt x="10" y="14"/>
                      </a:cubicBezTo>
                      <a:cubicBezTo>
                        <a:pt x="8" y="15"/>
                        <a:pt x="6" y="16"/>
                        <a:pt x="4" y="17"/>
                      </a:cubicBezTo>
                      <a:cubicBezTo>
                        <a:pt x="2" y="13"/>
                        <a:pt x="1" y="8"/>
                        <a:pt x="0" y="3"/>
                      </a:cubicBezTo>
                      <a:cubicBezTo>
                        <a:pt x="0" y="3"/>
                        <a:pt x="0" y="3"/>
                        <a:pt x="0" y="3"/>
                      </a:cubicBezTo>
                      <a:cubicBezTo>
                        <a:pt x="3" y="2"/>
                        <a:pt x="6" y="1"/>
                        <a:pt x="9" y="1"/>
                      </a:cubicBezTo>
                      <a:cubicBezTo>
                        <a:pt x="10" y="1"/>
                        <a:pt x="11" y="0"/>
                        <a:pt x="13" y="0"/>
                      </a:cubicBezTo>
                      <a:cubicBezTo>
                        <a:pt x="13" y="3"/>
                        <a:pt x="14" y="6"/>
                        <a:pt x="15"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706"/>
                <p:cNvSpPr>
                  <a:spLocks/>
                </p:cNvSpPr>
                <p:nvPr/>
              </p:nvSpPr>
              <p:spPr bwMode="auto">
                <a:xfrm>
                  <a:off x="3053" y="2051"/>
                  <a:ext cx="38" cy="38"/>
                </a:xfrm>
                <a:custGeom>
                  <a:avLst/>
                  <a:gdLst>
                    <a:gd name="T0" fmla="*/ 16 w 16"/>
                    <a:gd name="T1" fmla="*/ 15 h 16"/>
                    <a:gd name="T2" fmla="*/ 5 w 16"/>
                    <a:gd name="T3" fmla="*/ 14 h 16"/>
                    <a:gd name="T4" fmla="*/ 8 w 16"/>
                    <a:gd name="T5" fmla="*/ 1 h 16"/>
                    <a:gd name="T6" fmla="*/ 8 w 16"/>
                    <a:gd name="T7" fmla="*/ 0 h 16"/>
                    <a:gd name="T8" fmla="*/ 16 w 16"/>
                    <a:gd name="T9" fmla="*/ 15 h 16"/>
                  </a:gdLst>
                  <a:ahLst/>
                  <a:cxnLst>
                    <a:cxn ang="0">
                      <a:pos x="T0" y="T1"/>
                    </a:cxn>
                    <a:cxn ang="0">
                      <a:pos x="T2" y="T3"/>
                    </a:cxn>
                    <a:cxn ang="0">
                      <a:pos x="T4" y="T5"/>
                    </a:cxn>
                    <a:cxn ang="0">
                      <a:pos x="T6" y="T7"/>
                    </a:cxn>
                    <a:cxn ang="0">
                      <a:pos x="T8" y="T9"/>
                    </a:cxn>
                  </a:cxnLst>
                  <a:rect l="0" t="0" r="r" b="b"/>
                  <a:pathLst>
                    <a:path w="16" h="16">
                      <a:moveTo>
                        <a:pt x="16" y="15"/>
                      </a:moveTo>
                      <a:cubicBezTo>
                        <a:pt x="12" y="16"/>
                        <a:pt x="8" y="16"/>
                        <a:pt x="5" y="14"/>
                      </a:cubicBezTo>
                      <a:cubicBezTo>
                        <a:pt x="0" y="10"/>
                        <a:pt x="4" y="4"/>
                        <a:pt x="8" y="1"/>
                      </a:cubicBezTo>
                      <a:cubicBezTo>
                        <a:pt x="8" y="1"/>
                        <a:pt x="8" y="0"/>
                        <a:pt x="8" y="0"/>
                      </a:cubicBezTo>
                      <a:cubicBezTo>
                        <a:pt x="10" y="5"/>
                        <a:pt x="13" y="10"/>
                        <a:pt x="16" y="1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707"/>
                <p:cNvSpPr>
                  <a:spLocks/>
                </p:cNvSpPr>
                <p:nvPr/>
              </p:nvSpPr>
              <p:spPr bwMode="auto">
                <a:xfrm>
                  <a:off x="3143" y="1429"/>
                  <a:ext cx="67" cy="61"/>
                </a:xfrm>
                <a:custGeom>
                  <a:avLst/>
                  <a:gdLst>
                    <a:gd name="T0" fmla="*/ 28 w 28"/>
                    <a:gd name="T1" fmla="*/ 22 h 26"/>
                    <a:gd name="T2" fmla="*/ 26 w 28"/>
                    <a:gd name="T3" fmla="*/ 22 h 26"/>
                    <a:gd name="T4" fmla="*/ 14 w 28"/>
                    <a:gd name="T5" fmla="*/ 26 h 26"/>
                    <a:gd name="T6" fmla="*/ 0 w 28"/>
                    <a:gd name="T7" fmla="*/ 19 h 26"/>
                    <a:gd name="T8" fmla="*/ 14 w 28"/>
                    <a:gd name="T9" fmla="*/ 3 h 26"/>
                    <a:gd name="T10" fmla="*/ 21 w 28"/>
                    <a:gd name="T11" fmla="*/ 0 h 26"/>
                    <a:gd name="T12" fmla="*/ 21 w 28"/>
                    <a:gd name="T13" fmla="*/ 0 h 26"/>
                    <a:gd name="T14" fmla="*/ 23 w 28"/>
                    <a:gd name="T15" fmla="*/ 5 h 26"/>
                    <a:gd name="T16" fmla="*/ 14 w 28"/>
                    <a:gd name="T17" fmla="*/ 7 h 26"/>
                    <a:gd name="T18" fmla="*/ 9 w 28"/>
                    <a:gd name="T19" fmla="*/ 14 h 26"/>
                    <a:gd name="T20" fmla="*/ 15 w 28"/>
                    <a:gd name="T21" fmla="*/ 18 h 26"/>
                    <a:gd name="T22" fmla="*/ 24 w 28"/>
                    <a:gd name="T23" fmla="*/ 14 h 26"/>
                    <a:gd name="T24" fmla="*/ 25 w 28"/>
                    <a:gd name="T25" fmla="*/ 13 h 26"/>
                    <a:gd name="T26" fmla="*/ 28 w 28"/>
                    <a:gd name="T2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26">
                      <a:moveTo>
                        <a:pt x="28" y="22"/>
                      </a:moveTo>
                      <a:cubicBezTo>
                        <a:pt x="28" y="22"/>
                        <a:pt x="27" y="22"/>
                        <a:pt x="26" y="22"/>
                      </a:cubicBezTo>
                      <a:cubicBezTo>
                        <a:pt x="23" y="25"/>
                        <a:pt x="18" y="26"/>
                        <a:pt x="14" y="26"/>
                      </a:cubicBezTo>
                      <a:cubicBezTo>
                        <a:pt x="10" y="26"/>
                        <a:pt x="0" y="25"/>
                        <a:pt x="0" y="19"/>
                      </a:cubicBezTo>
                      <a:cubicBezTo>
                        <a:pt x="1" y="12"/>
                        <a:pt x="8" y="7"/>
                        <a:pt x="14" y="3"/>
                      </a:cubicBezTo>
                      <a:cubicBezTo>
                        <a:pt x="16" y="2"/>
                        <a:pt x="19" y="1"/>
                        <a:pt x="21" y="0"/>
                      </a:cubicBezTo>
                      <a:cubicBezTo>
                        <a:pt x="21" y="0"/>
                        <a:pt x="21" y="0"/>
                        <a:pt x="21" y="0"/>
                      </a:cubicBezTo>
                      <a:cubicBezTo>
                        <a:pt x="22" y="2"/>
                        <a:pt x="22" y="3"/>
                        <a:pt x="23" y="5"/>
                      </a:cubicBezTo>
                      <a:cubicBezTo>
                        <a:pt x="20" y="5"/>
                        <a:pt x="17" y="5"/>
                        <a:pt x="14" y="7"/>
                      </a:cubicBezTo>
                      <a:cubicBezTo>
                        <a:pt x="12" y="8"/>
                        <a:pt x="9" y="11"/>
                        <a:pt x="9" y="14"/>
                      </a:cubicBezTo>
                      <a:cubicBezTo>
                        <a:pt x="9" y="17"/>
                        <a:pt x="12" y="18"/>
                        <a:pt x="15" y="18"/>
                      </a:cubicBezTo>
                      <a:cubicBezTo>
                        <a:pt x="19" y="17"/>
                        <a:pt x="21" y="15"/>
                        <a:pt x="24" y="14"/>
                      </a:cubicBezTo>
                      <a:cubicBezTo>
                        <a:pt x="25" y="14"/>
                        <a:pt x="25" y="13"/>
                        <a:pt x="25" y="13"/>
                      </a:cubicBezTo>
                      <a:cubicBezTo>
                        <a:pt x="26" y="16"/>
                        <a:pt x="27" y="19"/>
                        <a:pt x="28"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708"/>
                <p:cNvSpPr>
                  <a:spLocks/>
                </p:cNvSpPr>
                <p:nvPr/>
              </p:nvSpPr>
              <p:spPr bwMode="auto">
                <a:xfrm>
                  <a:off x="3274" y="1053"/>
                  <a:ext cx="35" cy="35"/>
                </a:xfrm>
                <a:custGeom>
                  <a:avLst/>
                  <a:gdLst>
                    <a:gd name="T0" fmla="*/ 15 w 15"/>
                    <a:gd name="T1" fmla="*/ 7 h 15"/>
                    <a:gd name="T2" fmla="*/ 9 w 15"/>
                    <a:gd name="T3" fmla="*/ 15 h 15"/>
                    <a:gd name="T4" fmla="*/ 9 w 15"/>
                    <a:gd name="T5" fmla="*/ 15 h 15"/>
                    <a:gd name="T6" fmla="*/ 0 w 15"/>
                    <a:gd name="T7" fmla="*/ 11 h 15"/>
                    <a:gd name="T8" fmla="*/ 7 w 15"/>
                    <a:gd name="T9" fmla="*/ 0 h 15"/>
                    <a:gd name="T10" fmla="*/ 15 w 15"/>
                    <a:gd name="T11" fmla="*/ 7 h 15"/>
                  </a:gdLst>
                  <a:ahLst/>
                  <a:cxnLst>
                    <a:cxn ang="0">
                      <a:pos x="T0" y="T1"/>
                    </a:cxn>
                    <a:cxn ang="0">
                      <a:pos x="T2" y="T3"/>
                    </a:cxn>
                    <a:cxn ang="0">
                      <a:pos x="T4" y="T5"/>
                    </a:cxn>
                    <a:cxn ang="0">
                      <a:pos x="T6" y="T7"/>
                    </a:cxn>
                    <a:cxn ang="0">
                      <a:pos x="T8" y="T9"/>
                    </a:cxn>
                    <a:cxn ang="0">
                      <a:pos x="T10" y="T11"/>
                    </a:cxn>
                  </a:cxnLst>
                  <a:rect l="0" t="0" r="r" b="b"/>
                  <a:pathLst>
                    <a:path w="15" h="15">
                      <a:moveTo>
                        <a:pt x="15" y="7"/>
                      </a:moveTo>
                      <a:cubicBezTo>
                        <a:pt x="13" y="9"/>
                        <a:pt x="11" y="12"/>
                        <a:pt x="9" y="15"/>
                      </a:cubicBezTo>
                      <a:cubicBezTo>
                        <a:pt x="9" y="15"/>
                        <a:pt x="9" y="15"/>
                        <a:pt x="9" y="15"/>
                      </a:cubicBezTo>
                      <a:cubicBezTo>
                        <a:pt x="6" y="13"/>
                        <a:pt x="3" y="12"/>
                        <a:pt x="0" y="11"/>
                      </a:cubicBezTo>
                      <a:cubicBezTo>
                        <a:pt x="2" y="7"/>
                        <a:pt x="4" y="3"/>
                        <a:pt x="7" y="0"/>
                      </a:cubicBezTo>
                      <a:cubicBezTo>
                        <a:pt x="10" y="2"/>
                        <a:pt x="12" y="5"/>
                        <a:pt x="15"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709"/>
                <p:cNvSpPr>
                  <a:spLocks/>
                </p:cNvSpPr>
                <p:nvPr/>
              </p:nvSpPr>
              <p:spPr bwMode="auto">
                <a:xfrm>
                  <a:off x="3364" y="686"/>
                  <a:ext cx="26" cy="31"/>
                </a:xfrm>
                <a:custGeom>
                  <a:avLst/>
                  <a:gdLst>
                    <a:gd name="T0" fmla="*/ 10 w 11"/>
                    <a:gd name="T1" fmla="*/ 0 h 13"/>
                    <a:gd name="T2" fmla="*/ 11 w 11"/>
                    <a:gd name="T3" fmla="*/ 13 h 13"/>
                    <a:gd name="T4" fmla="*/ 0 w 11"/>
                    <a:gd name="T5" fmla="*/ 8 h 13"/>
                    <a:gd name="T6" fmla="*/ 10 w 11"/>
                    <a:gd name="T7" fmla="*/ 0 h 13"/>
                  </a:gdLst>
                  <a:ahLst/>
                  <a:cxnLst>
                    <a:cxn ang="0">
                      <a:pos x="T0" y="T1"/>
                    </a:cxn>
                    <a:cxn ang="0">
                      <a:pos x="T2" y="T3"/>
                    </a:cxn>
                    <a:cxn ang="0">
                      <a:pos x="T4" y="T5"/>
                    </a:cxn>
                    <a:cxn ang="0">
                      <a:pos x="T6" y="T7"/>
                    </a:cxn>
                  </a:cxnLst>
                  <a:rect l="0" t="0" r="r" b="b"/>
                  <a:pathLst>
                    <a:path w="11" h="13">
                      <a:moveTo>
                        <a:pt x="10" y="0"/>
                      </a:moveTo>
                      <a:cubicBezTo>
                        <a:pt x="8" y="4"/>
                        <a:pt x="9" y="9"/>
                        <a:pt x="11" y="13"/>
                      </a:cubicBezTo>
                      <a:cubicBezTo>
                        <a:pt x="7" y="11"/>
                        <a:pt x="4" y="9"/>
                        <a:pt x="0" y="8"/>
                      </a:cubicBezTo>
                      <a:cubicBezTo>
                        <a:pt x="3" y="5"/>
                        <a:pt x="6" y="2"/>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710"/>
                <p:cNvSpPr>
                  <a:spLocks/>
                </p:cNvSpPr>
                <p:nvPr/>
              </p:nvSpPr>
              <p:spPr bwMode="auto">
                <a:xfrm>
                  <a:off x="3259" y="1081"/>
                  <a:ext cx="34" cy="33"/>
                </a:xfrm>
                <a:custGeom>
                  <a:avLst/>
                  <a:gdLst>
                    <a:gd name="T0" fmla="*/ 14 w 14"/>
                    <a:gd name="T1" fmla="*/ 5 h 14"/>
                    <a:gd name="T2" fmla="*/ 14 w 14"/>
                    <a:gd name="T3" fmla="*/ 5 h 14"/>
                    <a:gd name="T4" fmla="*/ 10 w 14"/>
                    <a:gd name="T5" fmla="*/ 14 h 14"/>
                    <a:gd name="T6" fmla="*/ 0 w 14"/>
                    <a:gd name="T7" fmla="*/ 12 h 14"/>
                    <a:gd name="T8" fmla="*/ 5 w 14"/>
                    <a:gd name="T9" fmla="*/ 0 h 14"/>
                    <a:gd name="T10" fmla="*/ 14 w 14"/>
                    <a:gd name="T11" fmla="*/ 5 h 14"/>
                  </a:gdLst>
                  <a:ahLst/>
                  <a:cxnLst>
                    <a:cxn ang="0">
                      <a:pos x="T0" y="T1"/>
                    </a:cxn>
                    <a:cxn ang="0">
                      <a:pos x="T2" y="T3"/>
                    </a:cxn>
                    <a:cxn ang="0">
                      <a:pos x="T4" y="T5"/>
                    </a:cxn>
                    <a:cxn ang="0">
                      <a:pos x="T6" y="T7"/>
                    </a:cxn>
                    <a:cxn ang="0">
                      <a:pos x="T8" y="T9"/>
                    </a:cxn>
                    <a:cxn ang="0">
                      <a:pos x="T10" y="T11"/>
                    </a:cxn>
                  </a:cxnLst>
                  <a:rect l="0" t="0" r="r" b="b"/>
                  <a:pathLst>
                    <a:path w="14" h="14">
                      <a:moveTo>
                        <a:pt x="14" y="5"/>
                      </a:moveTo>
                      <a:cubicBezTo>
                        <a:pt x="14" y="5"/>
                        <a:pt x="14" y="5"/>
                        <a:pt x="14" y="5"/>
                      </a:cubicBezTo>
                      <a:cubicBezTo>
                        <a:pt x="12" y="8"/>
                        <a:pt x="11" y="11"/>
                        <a:pt x="10" y="14"/>
                      </a:cubicBezTo>
                      <a:cubicBezTo>
                        <a:pt x="7" y="13"/>
                        <a:pt x="3" y="13"/>
                        <a:pt x="0" y="12"/>
                      </a:cubicBezTo>
                      <a:cubicBezTo>
                        <a:pt x="1" y="8"/>
                        <a:pt x="3" y="4"/>
                        <a:pt x="5" y="0"/>
                      </a:cubicBezTo>
                      <a:cubicBezTo>
                        <a:pt x="8" y="2"/>
                        <a:pt x="11" y="4"/>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711"/>
                <p:cNvSpPr>
                  <a:spLocks/>
                </p:cNvSpPr>
                <p:nvPr/>
              </p:nvSpPr>
              <p:spPr bwMode="auto">
                <a:xfrm>
                  <a:off x="3037" y="2004"/>
                  <a:ext cx="35" cy="45"/>
                </a:xfrm>
                <a:custGeom>
                  <a:avLst/>
                  <a:gdLst>
                    <a:gd name="T0" fmla="*/ 15 w 15"/>
                    <a:gd name="T1" fmla="*/ 19 h 19"/>
                    <a:gd name="T2" fmla="*/ 15 w 15"/>
                    <a:gd name="T3" fmla="*/ 19 h 19"/>
                    <a:gd name="T4" fmla="*/ 7 w 15"/>
                    <a:gd name="T5" fmla="*/ 17 h 19"/>
                    <a:gd name="T6" fmla="*/ 2 w 15"/>
                    <a:gd name="T7" fmla="*/ 7 h 19"/>
                    <a:gd name="T8" fmla="*/ 10 w 15"/>
                    <a:gd name="T9" fmla="*/ 0 h 19"/>
                    <a:gd name="T10" fmla="*/ 10 w 15"/>
                    <a:gd name="T11" fmla="*/ 2 h 19"/>
                    <a:gd name="T12" fmla="*/ 15 w 15"/>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5" h="19">
                      <a:moveTo>
                        <a:pt x="15" y="19"/>
                      </a:moveTo>
                      <a:cubicBezTo>
                        <a:pt x="15" y="19"/>
                        <a:pt x="15" y="19"/>
                        <a:pt x="15" y="19"/>
                      </a:cubicBezTo>
                      <a:cubicBezTo>
                        <a:pt x="12" y="16"/>
                        <a:pt x="10" y="17"/>
                        <a:pt x="7" y="17"/>
                      </a:cubicBezTo>
                      <a:cubicBezTo>
                        <a:pt x="2" y="16"/>
                        <a:pt x="0" y="11"/>
                        <a:pt x="2" y="7"/>
                      </a:cubicBezTo>
                      <a:cubicBezTo>
                        <a:pt x="4" y="4"/>
                        <a:pt x="7" y="2"/>
                        <a:pt x="10" y="0"/>
                      </a:cubicBezTo>
                      <a:cubicBezTo>
                        <a:pt x="10" y="1"/>
                        <a:pt x="10" y="1"/>
                        <a:pt x="10" y="2"/>
                      </a:cubicBezTo>
                      <a:cubicBezTo>
                        <a:pt x="11" y="7"/>
                        <a:pt x="13" y="13"/>
                        <a:pt x="15" y="1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712"/>
                <p:cNvSpPr>
                  <a:spLocks/>
                </p:cNvSpPr>
                <p:nvPr/>
              </p:nvSpPr>
              <p:spPr bwMode="auto">
                <a:xfrm>
                  <a:off x="3468" y="206"/>
                  <a:ext cx="45" cy="35"/>
                </a:xfrm>
                <a:custGeom>
                  <a:avLst/>
                  <a:gdLst>
                    <a:gd name="T0" fmla="*/ 8 w 19"/>
                    <a:gd name="T1" fmla="*/ 0 h 15"/>
                    <a:gd name="T2" fmla="*/ 19 w 19"/>
                    <a:gd name="T3" fmla="*/ 6 h 15"/>
                    <a:gd name="T4" fmla="*/ 2 w 19"/>
                    <a:gd name="T5" fmla="*/ 15 h 15"/>
                    <a:gd name="T6" fmla="*/ 2 w 19"/>
                    <a:gd name="T7" fmla="*/ 15 h 15"/>
                    <a:gd name="T8" fmla="*/ 2 w 19"/>
                    <a:gd name="T9" fmla="*/ 15 h 15"/>
                    <a:gd name="T10" fmla="*/ 2 w 19"/>
                    <a:gd name="T11" fmla="*/ 14 h 15"/>
                    <a:gd name="T12" fmla="*/ 8 w 1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9" h="15">
                      <a:moveTo>
                        <a:pt x="8" y="0"/>
                      </a:moveTo>
                      <a:cubicBezTo>
                        <a:pt x="12" y="0"/>
                        <a:pt x="16" y="3"/>
                        <a:pt x="19" y="6"/>
                      </a:cubicBezTo>
                      <a:cubicBezTo>
                        <a:pt x="13" y="8"/>
                        <a:pt x="7" y="11"/>
                        <a:pt x="2" y="15"/>
                      </a:cubicBezTo>
                      <a:cubicBezTo>
                        <a:pt x="2" y="15"/>
                        <a:pt x="2" y="15"/>
                        <a:pt x="2" y="15"/>
                      </a:cubicBezTo>
                      <a:cubicBezTo>
                        <a:pt x="2" y="15"/>
                        <a:pt x="2" y="15"/>
                        <a:pt x="2" y="15"/>
                      </a:cubicBezTo>
                      <a:cubicBezTo>
                        <a:pt x="2" y="15"/>
                        <a:pt x="2" y="14"/>
                        <a:pt x="2" y="14"/>
                      </a:cubicBezTo>
                      <a:cubicBezTo>
                        <a:pt x="1" y="9"/>
                        <a:pt x="0" y="1"/>
                        <a:pt x="8"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713"/>
                <p:cNvSpPr>
                  <a:spLocks/>
                </p:cNvSpPr>
                <p:nvPr/>
              </p:nvSpPr>
              <p:spPr bwMode="auto">
                <a:xfrm>
                  <a:off x="3167" y="1578"/>
                  <a:ext cx="12" cy="12"/>
                </a:xfrm>
                <a:custGeom>
                  <a:avLst/>
                  <a:gdLst>
                    <a:gd name="T0" fmla="*/ 4 w 5"/>
                    <a:gd name="T1" fmla="*/ 1 h 5"/>
                    <a:gd name="T2" fmla="*/ 3 w 5"/>
                    <a:gd name="T3" fmla="*/ 5 h 5"/>
                    <a:gd name="T4" fmla="*/ 2 w 5"/>
                    <a:gd name="T5" fmla="*/ 5 h 5"/>
                    <a:gd name="T6" fmla="*/ 0 w 5"/>
                    <a:gd name="T7" fmla="*/ 1 h 5"/>
                    <a:gd name="T8" fmla="*/ 2 w 5"/>
                    <a:gd name="T9" fmla="*/ 0 h 5"/>
                    <a:gd name="T10" fmla="*/ 4 w 5"/>
                    <a:gd name="T11" fmla="*/ 1 h 5"/>
                  </a:gdLst>
                  <a:ahLst/>
                  <a:cxnLst>
                    <a:cxn ang="0">
                      <a:pos x="T0" y="T1"/>
                    </a:cxn>
                    <a:cxn ang="0">
                      <a:pos x="T2" y="T3"/>
                    </a:cxn>
                    <a:cxn ang="0">
                      <a:pos x="T4" y="T5"/>
                    </a:cxn>
                    <a:cxn ang="0">
                      <a:pos x="T6" y="T7"/>
                    </a:cxn>
                    <a:cxn ang="0">
                      <a:pos x="T8" y="T9"/>
                    </a:cxn>
                    <a:cxn ang="0">
                      <a:pos x="T10" y="T11"/>
                    </a:cxn>
                  </a:cxnLst>
                  <a:rect l="0" t="0" r="r" b="b"/>
                  <a:pathLst>
                    <a:path w="5" h="5">
                      <a:moveTo>
                        <a:pt x="4" y="1"/>
                      </a:moveTo>
                      <a:cubicBezTo>
                        <a:pt x="5" y="2"/>
                        <a:pt x="5" y="4"/>
                        <a:pt x="3" y="5"/>
                      </a:cubicBezTo>
                      <a:cubicBezTo>
                        <a:pt x="3" y="5"/>
                        <a:pt x="2" y="5"/>
                        <a:pt x="2" y="5"/>
                      </a:cubicBezTo>
                      <a:cubicBezTo>
                        <a:pt x="1" y="4"/>
                        <a:pt x="1" y="2"/>
                        <a:pt x="0" y="1"/>
                      </a:cubicBezTo>
                      <a:cubicBezTo>
                        <a:pt x="0" y="1"/>
                        <a:pt x="1" y="0"/>
                        <a:pt x="2" y="0"/>
                      </a:cubicBezTo>
                      <a:cubicBezTo>
                        <a:pt x="3" y="0"/>
                        <a:pt x="4" y="0"/>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714"/>
                <p:cNvSpPr>
                  <a:spLocks/>
                </p:cNvSpPr>
                <p:nvPr/>
              </p:nvSpPr>
              <p:spPr bwMode="auto">
                <a:xfrm>
                  <a:off x="3248" y="1147"/>
                  <a:ext cx="30" cy="34"/>
                </a:xfrm>
                <a:custGeom>
                  <a:avLst/>
                  <a:gdLst>
                    <a:gd name="T0" fmla="*/ 12 w 13"/>
                    <a:gd name="T1" fmla="*/ 0 h 14"/>
                    <a:gd name="T2" fmla="*/ 13 w 13"/>
                    <a:gd name="T3" fmla="*/ 11 h 14"/>
                    <a:gd name="T4" fmla="*/ 1 w 13"/>
                    <a:gd name="T5" fmla="*/ 14 h 14"/>
                    <a:gd name="T6" fmla="*/ 1 w 13"/>
                    <a:gd name="T7" fmla="*/ 14 h 14"/>
                    <a:gd name="T8" fmla="*/ 1 w 13"/>
                    <a:gd name="T9" fmla="*/ 0 h 14"/>
                    <a:gd name="T10" fmla="*/ 12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12" y="0"/>
                      </a:moveTo>
                      <a:cubicBezTo>
                        <a:pt x="12" y="3"/>
                        <a:pt x="13" y="7"/>
                        <a:pt x="13" y="11"/>
                      </a:cubicBezTo>
                      <a:cubicBezTo>
                        <a:pt x="9" y="11"/>
                        <a:pt x="4" y="13"/>
                        <a:pt x="1" y="14"/>
                      </a:cubicBezTo>
                      <a:cubicBezTo>
                        <a:pt x="1" y="14"/>
                        <a:pt x="1" y="14"/>
                        <a:pt x="1" y="14"/>
                      </a:cubicBezTo>
                      <a:cubicBezTo>
                        <a:pt x="0" y="9"/>
                        <a:pt x="0" y="5"/>
                        <a:pt x="1" y="0"/>
                      </a:cubicBezTo>
                      <a:cubicBezTo>
                        <a:pt x="5" y="0"/>
                        <a:pt x="9" y="1"/>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715"/>
                <p:cNvSpPr>
                  <a:spLocks/>
                </p:cNvSpPr>
                <p:nvPr/>
              </p:nvSpPr>
              <p:spPr bwMode="auto">
                <a:xfrm>
                  <a:off x="3250" y="1114"/>
                  <a:ext cx="31" cy="29"/>
                </a:xfrm>
                <a:custGeom>
                  <a:avLst/>
                  <a:gdLst>
                    <a:gd name="T0" fmla="*/ 13 w 13"/>
                    <a:gd name="T1" fmla="*/ 2 h 12"/>
                    <a:gd name="T2" fmla="*/ 12 w 13"/>
                    <a:gd name="T3" fmla="*/ 11 h 12"/>
                    <a:gd name="T4" fmla="*/ 5 w 13"/>
                    <a:gd name="T5" fmla="*/ 12 h 12"/>
                    <a:gd name="T6" fmla="*/ 0 w 13"/>
                    <a:gd name="T7" fmla="*/ 12 h 12"/>
                    <a:gd name="T8" fmla="*/ 3 w 13"/>
                    <a:gd name="T9" fmla="*/ 0 h 12"/>
                    <a:gd name="T10" fmla="*/ 13 w 13"/>
                    <a:gd name="T11" fmla="*/ 2 h 12"/>
                  </a:gdLst>
                  <a:ahLst/>
                  <a:cxnLst>
                    <a:cxn ang="0">
                      <a:pos x="T0" y="T1"/>
                    </a:cxn>
                    <a:cxn ang="0">
                      <a:pos x="T2" y="T3"/>
                    </a:cxn>
                    <a:cxn ang="0">
                      <a:pos x="T4" y="T5"/>
                    </a:cxn>
                    <a:cxn ang="0">
                      <a:pos x="T6" y="T7"/>
                    </a:cxn>
                    <a:cxn ang="0">
                      <a:pos x="T8" y="T9"/>
                    </a:cxn>
                    <a:cxn ang="0">
                      <a:pos x="T10" y="T11"/>
                    </a:cxn>
                  </a:cxnLst>
                  <a:rect l="0" t="0" r="r" b="b"/>
                  <a:pathLst>
                    <a:path w="13" h="12">
                      <a:moveTo>
                        <a:pt x="13" y="2"/>
                      </a:moveTo>
                      <a:cubicBezTo>
                        <a:pt x="12" y="5"/>
                        <a:pt x="12" y="8"/>
                        <a:pt x="12" y="11"/>
                      </a:cubicBezTo>
                      <a:cubicBezTo>
                        <a:pt x="10" y="11"/>
                        <a:pt x="7" y="12"/>
                        <a:pt x="5" y="12"/>
                      </a:cubicBezTo>
                      <a:cubicBezTo>
                        <a:pt x="4" y="12"/>
                        <a:pt x="2" y="12"/>
                        <a:pt x="0" y="12"/>
                      </a:cubicBezTo>
                      <a:cubicBezTo>
                        <a:pt x="1" y="8"/>
                        <a:pt x="2" y="4"/>
                        <a:pt x="3" y="0"/>
                      </a:cubicBezTo>
                      <a:cubicBezTo>
                        <a:pt x="6" y="1"/>
                        <a:pt x="10" y="2"/>
                        <a:pt x="13"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716"/>
                <p:cNvSpPr>
                  <a:spLocks/>
                </p:cNvSpPr>
                <p:nvPr/>
              </p:nvSpPr>
              <p:spPr bwMode="auto">
                <a:xfrm>
                  <a:off x="3169" y="1448"/>
                  <a:ext cx="31" cy="16"/>
                </a:xfrm>
                <a:custGeom>
                  <a:avLst/>
                  <a:gdLst>
                    <a:gd name="T0" fmla="*/ 13 w 13"/>
                    <a:gd name="T1" fmla="*/ 3 h 7"/>
                    <a:gd name="T2" fmla="*/ 13 w 13"/>
                    <a:gd name="T3" fmla="*/ 3 h 7"/>
                    <a:gd name="T4" fmla="*/ 8 w 13"/>
                    <a:gd name="T5" fmla="*/ 4 h 7"/>
                    <a:gd name="T6" fmla="*/ 2 w 13"/>
                    <a:gd name="T7" fmla="*/ 6 h 7"/>
                    <a:gd name="T8" fmla="*/ 6 w 13"/>
                    <a:gd name="T9" fmla="*/ 1 h 7"/>
                    <a:gd name="T10" fmla="*/ 12 w 13"/>
                    <a:gd name="T11" fmla="*/ 0 h 7"/>
                    <a:gd name="T12" fmla="*/ 13 w 13"/>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3"/>
                      </a:moveTo>
                      <a:cubicBezTo>
                        <a:pt x="13" y="3"/>
                        <a:pt x="13" y="3"/>
                        <a:pt x="13" y="3"/>
                      </a:cubicBezTo>
                      <a:cubicBezTo>
                        <a:pt x="11" y="3"/>
                        <a:pt x="10" y="3"/>
                        <a:pt x="8" y="4"/>
                      </a:cubicBezTo>
                      <a:cubicBezTo>
                        <a:pt x="7" y="5"/>
                        <a:pt x="4" y="7"/>
                        <a:pt x="2" y="6"/>
                      </a:cubicBezTo>
                      <a:cubicBezTo>
                        <a:pt x="0" y="5"/>
                        <a:pt x="5" y="1"/>
                        <a:pt x="6" y="1"/>
                      </a:cubicBezTo>
                      <a:cubicBezTo>
                        <a:pt x="8" y="0"/>
                        <a:pt x="10" y="0"/>
                        <a:pt x="12" y="0"/>
                      </a:cubicBezTo>
                      <a:cubicBezTo>
                        <a:pt x="13" y="1"/>
                        <a:pt x="13" y="2"/>
                        <a:pt x="13"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717"/>
                <p:cNvSpPr>
                  <a:spLocks/>
                </p:cNvSpPr>
                <p:nvPr/>
              </p:nvSpPr>
              <p:spPr bwMode="auto">
                <a:xfrm>
                  <a:off x="3267" y="776"/>
                  <a:ext cx="87" cy="59"/>
                </a:xfrm>
                <a:custGeom>
                  <a:avLst/>
                  <a:gdLst>
                    <a:gd name="T0" fmla="*/ 37 w 37"/>
                    <a:gd name="T1" fmla="*/ 6 h 25"/>
                    <a:gd name="T2" fmla="*/ 35 w 37"/>
                    <a:gd name="T3" fmla="*/ 9 h 25"/>
                    <a:gd name="T4" fmla="*/ 22 w 37"/>
                    <a:gd name="T5" fmla="*/ 7 h 25"/>
                    <a:gd name="T6" fmla="*/ 25 w 37"/>
                    <a:gd name="T7" fmla="*/ 19 h 25"/>
                    <a:gd name="T8" fmla="*/ 25 w 37"/>
                    <a:gd name="T9" fmla="*/ 19 h 25"/>
                    <a:gd name="T10" fmla="*/ 20 w 37"/>
                    <a:gd name="T11" fmla="*/ 25 h 25"/>
                    <a:gd name="T12" fmla="*/ 20 w 37"/>
                    <a:gd name="T13" fmla="*/ 25 h 25"/>
                    <a:gd name="T14" fmla="*/ 16 w 37"/>
                    <a:gd name="T15" fmla="*/ 1 h 25"/>
                    <a:gd name="T16" fmla="*/ 37 w 37"/>
                    <a:gd name="T17"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5">
                      <a:moveTo>
                        <a:pt x="37" y="6"/>
                      </a:moveTo>
                      <a:cubicBezTo>
                        <a:pt x="36" y="7"/>
                        <a:pt x="35" y="8"/>
                        <a:pt x="35" y="9"/>
                      </a:cubicBezTo>
                      <a:cubicBezTo>
                        <a:pt x="32" y="5"/>
                        <a:pt x="25" y="4"/>
                        <a:pt x="22" y="7"/>
                      </a:cubicBezTo>
                      <a:cubicBezTo>
                        <a:pt x="18" y="11"/>
                        <a:pt x="22" y="16"/>
                        <a:pt x="25" y="19"/>
                      </a:cubicBezTo>
                      <a:cubicBezTo>
                        <a:pt x="25" y="19"/>
                        <a:pt x="25" y="19"/>
                        <a:pt x="25" y="19"/>
                      </a:cubicBezTo>
                      <a:cubicBezTo>
                        <a:pt x="23" y="21"/>
                        <a:pt x="22" y="23"/>
                        <a:pt x="20" y="25"/>
                      </a:cubicBezTo>
                      <a:cubicBezTo>
                        <a:pt x="20" y="25"/>
                        <a:pt x="20" y="25"/>
                        <a:pt x="20" y="25"/>
                      </a:cubicBezTo>
                      <a:cubicBezTo>
                        <a:pt x="13" y="20"/>
                        <a:pt x="0" y="3"/>
                        <a:pt x="16" y="1"/>
                      </a:cubicBezTo>
                      <a:cubicBezTo>
                        <a:pt x="23" y="0"/>
                        <a:pt x="30" y="3"/>
                        <a:pt x="37" y="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718"/>
                <p:cNvSpPr>
                  <a:spLocks/>
                </p:cNvSpPr>
                <p:nvPr/>
              </p:nvSpPr>
              <p:spPr bwMode="auto">
                <a:xfrm>
                  <a:off x="3316" y="793"/>
                  <a:ext cx="26" cy="23"/>
                </a:xfrm>
                <a:custGeom>
                  <a:avLst/>
                  <a:gdLst>
                    <a:gd name="T0" fmla="*/ 11 w 11"/>
                    <a:gd name="T1" fmla="*/ 4 h 10"/>
                    <a:gd name="T2" fmla="*/ 6 w 11"/>
                    <a:gd name="T3" fmla="*/ 10 h 10"/>
                    <a:gd name="T4" fmla="*/ 6 w 11"/>
                    <a:gd name="T5" fmla="*/ 10 h 10"/>
                    <a:gd name="T6" fmla="*/ 4 w 11"/>
                    <a:gd name="T7" fmla="*/ 2 h 10"/>
                    <a:gd name="T8" fmla="*/ 11 w 11"/>
                    <a:gd name="T9" fmla="*/ 4 h 10"/>
                  </a:gdLst>
                  <a:ahLst/>
                  <a:cxnLst>
                    <a:cxn ang="0">
                      <a:pos x="T0" y="T1"/>
                    </a:cxn>
                    <a:cxn ang="0">
                      <a:pos x="T2" y="T3"/>
                    </a:cxn>
                    <a:cxn ang="0">
                      <a:pos x="T4" y="T5"/>
                    </a:cxn>
                    <a:cxn ang="0">
                      <a:pos x="T6" y="T7"/>
                    </a:cxn>
                    <a:cxn ang="0">
                      <a:pos x="T8" y="T9"/>
                    </a:cxn>
                  </a:cxnLst>
                  <a:rect l="0" t="0" r="r" b="b"/>
                  <a:pathLst>
                    <a:path w="11" h="10">
                      <a:moveTo>
                        <a:pt x="11" y="4"/>
                      </a:moveTo>
                      <a:cubicBezTo>
                        <a:pt x="9" y="6"/>
                        <a:pt x="8" y="8"/>
                        <a:pt x="6" y="10"/>
                      </a:cubicBezTo>
                      <a:cubicBezTo>
                        <a:pt x="6" y="10"/>
                        <a:pt x="6" y="10"/>
                        <a:pt x="6" y="10"/>
                      </a:cubicBezTo>
                      <a:cubicBezTo>
                        <a:pt x="4" y="8"/>
                        <a:pt x="0" y="4"/>
                        <a:pt x="4" y="2"/>
                      </a:cubicBezTo>
                      <a:cubicBezTo>
                        <a:pt x="6" y="0"/>
                        <a:pt x="9" y="3"/>
                        <a:pt x="1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719"/>
                <p:cNvSpPr>
                  <a:spLocks/>
                </p:cNvSpPr>
                <p:nvPr/>
              </p:nvSpPr>
              <p:spPr bwMode="auto">
                <a:xfrm>
                  <a:off x="3020" y="1722"/>
                  <a:ext cx="92" cy="107"/>
                </a:xfrm>
                <a:custGeom>
                  <a:avLst/>
                  <a:gdLst>
                    <a:gd name="T0" fmla="*/ 35 w 39"/>
                    <a:gd name="T1" fmla="*/ 34 h 45"/>
                    <a:gd name="T2" fmla="*/ 39 w 39"/>
                    <a:gd name="T3" fmla="*/ 45 h 45"/>
                    <a:gd name="T4" fmla="*/ 13 w 39"/>
                    <a:gd name="T5" fmla="*/ 32 h 45"/>
                    <a:gd name="T6" fmla="*/ 7 w 39"/>
                    <a:gd name="T7" fmla="*/ 30 h 45"/>
                    <a:gd name="T8" fmla="*/ 12 w 39"/>
                    <a:gd name="T9" fmla="*/ 0 h 45"/>
                    <a:gd name="T10" fmla="*/ 38 w 39"/>
                    <a:gd name="T11" fmla="*/ 13 h 45"/>
                    <a:gd name="T12" fmla="*/ 35 w 39"/>
                    <a:gd name="T13" fmla="*/ 34 h 45"/>
                  </a:gdLst>
                  <a:ahLst/>
                  <a:cxnLst>
                    <a:cxn ang="0">
                      <a:pos x="T0" y="T1"/>
                    </a:cxn>
                    <a:cxn ang="0">
                      <a:pos x="T2" y="T3"/>
                    </a:cxn>
                    <a:cxn ang="0">
                      <a:pos x="T4" y="T5"/>
                    </a:cxn>
                    <a:cxn ang="0">
                      <a:pos x="T6" y="T7"/>
                    </a:cxn>
                    <a:cxn ang="0">
                      <a:pos x="T8" y="T9"/>
                    </a:cxn>
                    <a:cxn ang="0">
                      <a:pos x="T10" y="T11"/>
                    </a:cxn>
                    <a:cxn ang="0">
                      <a:pos x="T12" y="T13"/>
                    </a:cxn>
                  </a:cxnLst>
                  <a:rect l="0" t="0" r="r" b="b"/>
                  <a:pathLst>
                    <a:path w="39" h="45">
                      <a:moveTo>
                        <a:pt x="35" y="34"/>
                      </a:moveTo>
                      <a:cubicBezTo>
                        <a:pt x="36" y="37"/>
                        <a:pt x="37" y="41"/>
                        <a:pt x="39" y="45"/>
                      </a:cubicBezTo>
                      <a:cubicBezTo>
                        <a:pt x="30" y="41"/>
                        <a:pt x="22" y="36"/>
                        <a:pt x="13" y="32"/>
                      </a:cubicBezTo>
                      <a:cubicBezTo>
                        <a:pt x="11" y="32"/>
                        <a:pt x="9" y="31"/>
                        <a:pt x="7" y="30"/>
                      </a:cubicBezTo>
                      <a:cubicBezTo>
                        <a:pt x="0" y="21"/>
                        <a:pt x="4" y="9"/>
                        <a:pt x="12" y="0"/>
                      </a:cubicBezTo>
                      <a:cubicBezTo>
                        <a:pt x="18" y="9"/>
                        <a:pt x="28" y="13"/>
                        <a:pt x="38" y="13"/>
                      </a:cubicBezTo>
                      <a:cubicBezTo>
                        <a:pt x="35" y="19"/>
                        <a:pt x="34" y="26"/>
                        <a:pt x="35" y="3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720"/>
                <p:cNvSpPr>
                  <a:spLocks/>
                </p:cNvSpPr>
                <p:nvPr/>
              </p:nvSpPr>
              <p:spPr bwMode="auto">
                <a:xfrm>
                  <a:off x="3134" y="1363"/>
                  <a:ext cx="57" cy="71"/>
                </a:xfrm>
                <a:custGeom>
                  <a:avLst/>
                  <a:gdLst>
                    <a:gd name="T0" fmla="*/ 23 w 24"/>
                    <a:gd name="T1" fmla="*/ 19 h 30"/>
                    <a:gd name="T2" fmla="*/ 24 w 24"/>
                    <a:gd name="T3" fmla="*/ 25 h 30"/>
                    <a:gd name="T4" fmla="*/ 23 w 24"/>
                    <a:gd name="T5" fmla="*/ 25 h 30"/>
                    <a:gd name="T6" fmla="*/ 22 w 24"/>
                    <a:gd name="T7" fmla="*/ 25 h 30"/>
                    <a:gd name="T8" fmla="*/ 22 w 24"/>
                    <a:gd name="T9" fmla="*/ 25 h 30"/>
                    <a:gd name="T10" fmla="*/ 22 w 24"/>
                    <a:gd name="T11" fmla="*/ 25 h 30"/>
                    <a:gd name="T12" fmla="*/ 1 w 24"/>
                    <a:gd name="T13" fmla="*/ 18 h 30"/>
                    <a:gd name="T14" fmla="*/ 18 w 24"/>
                    <a:gd name="T15" fmla="*/ 2 h 30"/>
                    <a:gd name="T16" fmla="*/ 19 w 24"/>
                    <a:gd name="T17" fmla="*/ 0 h 30"/>
                    <a:gd name="T18" fmla="*/ 20 w 24"/>
                    <a:gd name="T19" fmla="*/ 7 h 30"/>
                    <a:gd name="T20" fmla="*/ 20 w 24"/>
                    <a:gd name="T21" fmla="*/ 7 h 30"/>
                    <a:gd name="T22" fmla="*/ 9 w 24"/>
                    <a:gd name="T23" fmla="*/ 16 h 30"/>
                    <a:gd name="T24" fmla="*/ 23 w 24"/>
                    <a:gd name="T25"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0">
                      <a:moveTo>
                        <a:pt x="23" y="19"/>
                      </a:moveTo>
                      <a:cubicBezTo>
                        <a:pt x="23" y="21"/>
                        <a:pt x="24" y="23"/>
                        <a:pt x="24" y="25"/>
                      </a:cubicBezTo>
                      <a:cubicBezTo>
                        <a:pt x="24" y="25"/>
                        <a:pt x="23" y="25"/>
                        <a:pt x="23" y="25"/>
                      </a:cubicBezTo>
                      <a:cubicBezTo>
                        <a:pt x="23" y="25"/>
                        <a:pt x="23" y="25"/>
                        <a:pt x="22" y="25"/>
                      </a:cubicBezTo>
                      <a:cubicBezTo>
                        <a:pt x="22" y="25"/>
                        <a:pt x="22" y="25"/>
                        <a:pt x="22" y="25"/>
                      </a:cubicBezTo>
                      <a:cubicBezTo>
                        <a:pt x="22" y="25"/>
                        <a:pt x="22" y="25"/>
                        <a:pt x="22" y="25"/>
                      </a:cubicBezTo>
                      <a:cubicBezTo>
                        <a:pt x="15" y="29"/>
                        <a:pt x="0" y="30"/>
                        <a:pt x="1" y="18"/>
                      </a:cubicBezTo>
                      <a:cubicBezTo>
                        <a:pt x="1" y="9"/>
                        <a:pt x="11" y="5"/>
                        <a:pt x="18" y="2"/>
                      </a:cubicBezTo>
                      <a:cubicBezTo>
                        <a:pt x="19" y="2"/>
                        <a:pt x="19" y="1"/>
                        <a:pt x="19" y="0"/>
                      </a:cubicBezTo>
                      <a:cubicBezTo>
                        <a:pt x="20" y="3"/>
                        <a:pt x="20" y="5"/>
                        <a:pt x="20" y="7"/>
                      </a:cubicBezTo>
                      <a:cubicBezTo>
                        <a:pt x="20" y="7"/>
                        <a:pt x="20" y="7"/>
                        <a:pt x="20" y="7"/>
                      </a:cubicBezTo>
                      <a:cubicBezTo>
                        <a:pt x="15" y="5"/>
                        <a:pt x="6" y="10"/>
                        <a:pt x="9" y="16"/>
                      </a:cubicBezTo>
                      <a:cubicBezTo>
                        <a:pt x="11" y="22"/>
                        <a:pt x="18" y="18"/>
                        <a:pt x="23" y="1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721"/>
                <p:cNvSpPr>
                  <a:spLocks/>
                </p:cNvSpPr>
                <p:nvPr/>
              </p:nvSpPr>
              <p:spPr bwMode="auto">
                <a:xfrm>
                  <a:off x="3034" y="1956"/>
                  <a:ext cx="26" cy="43"/>
                </a:xfrm>
                <a:custGeom>
                  <a:avLst/>
                  <a:gdLst>
                    <a:gd name="T0" fmla="*/ 11 w 11"/>
                    <a:gd name="T1" fmla="*/ 18 h 18"/>
                    <a:gd name="T2" fmla="*/ 10 w 11"/>
                    <a:gd name="T3" fmla="*/ 18 h 18"/>
                    <a:gd name="T4" fmla="*/ 9 w 11"/>
                    <a:gd name="T5" fmla="*/ 18 h 18"/>
                    <a:gd name="T6" fmla="*/ 8 w 11"/>
                    <a:gd name="T7" fmla="*/ 18 h 18"/>
                    <a:gd name="T8" fmla="*/ 1 w 11"/>
                    <a:gd name="T9" fmla="*/ 10 h 18"/>
                    <a:gd name="T10" fmla="*/ 9 w 11"/>
                    <a:gd name="T11" fmla="*/ 1 h 18"/>
                    <a:gd name="T12" fmla="*/ 10 w 11"/>
                    <a:gd name="T13" fmla="*/ 0 h 18"/>
                    <a:gd name="T14" fmla="*/ 11 w 11"/>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8">
                      <a:moveTo>
                        <a:pt x="11" y="18"/>
                      </a:moveTo>
                      <a:cubicBezTo>
                        <a:pt x="10" y="18"/>
                        <a:pt x="10" y="18"/>
                        <a:pt x="10" y="18"/>
                      </a:cubicBezTo>
                      <a:cubicBezTo>
                        <a:pt x="10" y="18"/>
                        <a:pt x="10" y="18"/>
                        <a:pt x="9" y="18"/>
                      </a:cubicBezTo>
                      <a:cubicBezTo>
                        <a:pt x="9" y="18"/>
                        <a:pt x="8" y="18"/>
                        <a:pt x="8" y="18"/>
                      </a:cubicBezTo>
                      <a:cubicBezTo>
                        <a:pt x="4" y="16"/>
                        <a:pt x="0" y="15"/>
                        <a:pt x="1" y="10"/>
                      </a:cubicBezTo>
                      <a:cubicBezTo>
                        <a:pt x="2" y="5"/>
                        <a:pt x="6" y="3"/>
                        <a:pt x="9" y="1"/>
                      </a:cubicBezTo>
                      <a:cubicBezTo>
                        <a:pt x="10" y="1"/>
                        <a:pt x="10" y="1"/>
                        <a:pt x="10" y="0"/>
                      </a:cubicBezTo>
                      <a:cubicBezTo>
                        <a:pt x="9" y="6"/>
                        <a:pt x="10" y="12"/>
                        <a:pt x="11" y="1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722"/>
                <p:cNvSpPr>
                  <a:spLocks/>
                </p:cNvSpPr>
                <p:nvPr/>
              </p:nvSpPr>
              <p:spPr bwMode="auto">
                <a:xfrm>
                  <a:off x="3146" y="1493"/>
                  <a:ext cx="38" cy="40"/>
                </a:xfrm>
                <a:custGeom>
                  <a:avLst/>
                  <a:gdLst>
                    <a:gd name="T0" fmla="*/ 10 w 16"/>
                    <a:gd name="T1" fmla="*/ 3 h 17"/>
                    <a:gd name="T2" fmla="*/ 16 w 16"/>
                    <a:gd name="T3" fmla="*/ 3 h 17"/>
                    <a:gd name="T4" fmla="*/ 5 w 16"/>
                    <a:gd name="T5" fmla="*/ 17 h 17"/>
                    <a:gd name="T6" fmla="*/ 1 w 16"/>
                    <a:gd name="T7" fmla="*/ 3 h 17"/>
                    <a:gd name="T8" fmla="*/ 0 w 16"/>
                    <a:gd name="T9" fmla="*/ 0 h 17"/>
                    <a:gd name="T10" fmla="*/ 10 w 16"/>
                    <a:gd name="T11" fmla="*/ 3 h 17"/>
                  </a:gdLst>
                  <a:ahLst/>
                  <a:cxnLst>
                    <a:cxn ang="0">
                      <a:pos x="T0" y="T1"/>
                    </a:cxn>
                    <a:cxn ang="0">
                      <a:pos x="T2" y="T3"/>
                    </a:cxn>
                    <a:cxn ang="0">
                      <a:pos x="T4" y="T5"/>
                    </a:cxn>
                    <a:cxn ang="0">
                      <a:pos x="T6" y="T7"/>
                    </a:cxn>
                    <a:cxn ang="0">
                      <a:pos x="T8" y="T9"/>
                    </a:cxn>
                    <a:cxn ang="0">
                      <a:pos x="T10" y="T11"/>
                    </a:cxn>
                  </a:cxnLst>
                  <a:rect l="0" t="0" r="r" b="b"/>
                  <a:pathLst>
                    <a:path w="16" h="17">
                      <a:moveTo>
                        <a:pt x="10" y="3"/>
                      </a:moveTo>
                      <a:cubicBezTo>
                        <a:pt x="12" y="3"/>
                        <a:pt x="14" y="3"/>
                        <a:pt x="16" y="3"/>
                      </a:cubicBezTo>
                      <a:cubicBezTo>
                        <a:pt x="11" y="7"/>
                        <a:pt x="7" y="12"/>
                        <a:pt x="5" y="17"/>
                      </a:cubicBezTo>
                      <a:cubicBezTo>
                        <a:pt x="4" y="12"/>
                        <a:pt x="2" y="8"/>
                        <a:pt x="1" y="3"/>
                      </a:cubicBezTo>
                      <a:cubicBezTo>
                        <a:pt x="0" y="2"/>
                        <a:pt x="0" y="1"/>
                        <a:pt x="0" y="0"/>
                      </a:cubicBezTo>
                      <a:cubicBezTo>
                        <a:pt x="3" y="2"/>
                        <a:pt x="7" y="3"/>
                        <a:pt x="10"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723"/>
                <p:cNvSpPr>
                  <a:spLocks/>
                </p:cNvSpPr>
                <p:nvPr/>
              </p:nvSpPr>
              <p:spPr bwMode="auto">
                <a:xfrm>
                  <a:off x="3425" y="234"/>
                  <a:ext cx="43" cy="38"/>
                </a:xfrm>
                <a:custGeom>
                  <a:avLst/>
                  <a:gdLst>
                    <a:gd name="T0" fmla="*/ 6 w 18"/>
                    <a:gd name="T1" fmla="*/ 2 h 16"/>
                    <a:gd name="T2" fmla="*/ 18 w 18"/>
                    <a:gd name="T3" fmla="*/ 4 h 16"/>
                    <a:gd name="T4" fmla="*/ 3 w 18"/>
                    <a:gd name="T5" fmla="*/ 16 h 16"/>
                    <a:gd name="T6" fmla="*/ 3 w 18"/>
                    <a:gd name="T7" fmla="*/ 16 h 16"/>
                    <a:gd name="T8" fmla="*/ 3 w 18"/>
                    <a:gd name="T9" fmla="*/ 14 h 16"/>
                    <a:gd name="T10" fmla="*/ 6 w 18"/>
                    <a:gd name="T11" fmla="*/ 2 h 16"/>
                  </a:gdLst>
                  <a:ahLst/>
                  <a:cxnLst>
                    <a:cxn ang="0">
                      <a:pos x="T0" y="T1"/>
                    </a:cxn>
                    <a:cxn ang="0">
                      <a:pos x="T2" y="T3"/>
                    </a:cxn>
                    <a:cxn ang="0">
                      <a:pos x="T4" y="T5"/>
                    </a:cxn>
                    <a:cxn ang="0">
                      <a:pos x="T6" y="T7"/>
                    </a:cxn>
                    <a:cxn ang="0">
                      <a:pos x="T8" y="T9"/>
                    </a:cxn>
                    <a:cxn ang="0">
                      <a:pos x="T10" y="T11"/>
                    </a:cxn>
                  </a:cxnLst>
                  <a:rect l="0" t="0" r="r" b="b"/>
                  <a:pathLst>
                    <a:path w="18" h="16">
                      <a:moveTo>
                        <a:pt x="6" y="2"/>
                      </a:moveTo>
                      <a:cubicBezTo>
                        <a:pt x="10" y="0"/>
                        <a:pt x="14" y="2"/>
                        <a:pt x="18" y="4"/>
                      </a:cubicBezTo>
                      <a:cubicBezTo>
                        <a:pt x="12" y="8"/>
                        <a:pt x="8" y="12"/>
                        <a:pt x="3" y="16"/>
                      </a:cubicBezTo>
                      <a:cubicBezTo>
                        <a:pt x="3" y="16"/>
                        <a:pt x="3" y="16"/>
                        <a:pt x="3" y="16"/>
                      </a:cubicBezTo>
                      <a:cubicBezTo>
                        <a:pt x="3" y="15"/>
                        <a:pt x="4" y="15"/>
                        <a:pt x="3" y="14"/>
                      </a:cubicBezTo>
                      <a:cubicBezTo>
                        <a:pt x="0" y="10"/>
                        <a:pt x="1" y="4"/>
                        <a:pt x="6"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724"/>
                <p:cNvSpPr>
                  <a:spLocks/>
                </p:cNvSpPr>
                <p:nvPr/>
              </p:nvSpPr>
              <p:spPr bwMode="auto">
                <a:xfrm>
                  <a:off x="3032" y="1912"/>
                  <a:ext cx="35" cy="40"/>
                </a:xfrm>
                <a:custGeom>
                  <a:avLst/>
                  <a:gdLst>
                    <a:gd name="T0" fmla="*/ 14 w 15"/>
                    <a:gd name="T1" fmla="*/ 2 h 17"/>
                    <a:gd name="T2" fmla="*/ 15 w 15"/>
                    <a:gd name="T3" fmla="*/ 2 h 17"/>
                    <a:gd name="T4" fmla="*/ 11 w 15"/>
                    <a:gd name="T5" fmla="*/ 17 h 17"/>
                    <a:gd name="T6" fmla="*/ 9 w 15"/>
                    <a:gd name="T7" fmla="*/ 16 h 17"/>
                    <a:gd name="T8" fmla="*/ 2 w 15"/>
                    <a:gd name="T9" fmla="*/ 5 h 17"/>
                    <a:gd name="T10" fmla="*/ 14 w 15"/>
                    <a:gd name="T11" fmla="*/ 2 h 17"/>
                  </a:gdLst>
                  <a:ahLst/>
                  <a:cxnLst>
                    <a:cxn ang="0">
                      <a:pos x="T0" y="T1"/>
                    </a:cxn>
                    <a:cxn ang="0">
                      <a:pos x="T2" y="T3"/>
                    </a:cxn>
                    <a:cxn ang="0">
                      <a:pos x="T4" y="T5"/>
                    </a:cxn>
                    <a:cxn ang="0">
                      <a:pos x="T6" y="T7"/>
                    </a:cxn>
                    <a:cxn ang="0">
                      <a:pos x="T8" y="T9"/>
                    </a:cxn>
                    <a:cxn ang="0">
                      <a:pos x="T10" y="T11"/>
                    </a:cxn>
                  </a:cxnLst>
                  <a:rect l="0" t="0" r="r" b="b"/>
                  <a:pathLst>
                    <a:path w="15" h="17">
                      <a:moveTo>
                        <a:pt x="14" y="2"/>
                      </a:moveTo>
                      <a:cubicBezTo>
                        <a:pt x="14" y="2"/>
                        <a:pt x="14" y="2"/>
                        <a:pt x="15" y="2"/>
                      </a:cubicBezTo>
                      <a:cubicBezTo>
                        <a:pt x="13" y="7"/>
                        <a:pt x="12" y="12"/>
                        <a:pt x="11" y="17"/>
                      </a:cubicBezTo>
                      <a:cubicBezTo>
                        <a:pt x="11" y="17"/>
                        <a:pt x="10" y="16"/>
                        <a:pt x="9" y="16"/>
                      </a:cubicBezTo>
                      <a:cubicBezTo>
                        <a:pt x="4" y="16"/>
                        <a:pt x="0" y="11"/>
                        <a:pt x="2" y="5"/>
                      </a:cubicBezTo>
                      <a:cubicBezTo>
                        <a:pt x="4" y="1"/>
                        <a:pt x="10" y="0"/>
                        <a:pt x="14"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725"/>
                <p:cNvSpPr>
                  <a:spLocks/>
                </p:cNvSpPr>
                <p:nvPr/>
              </p:nvSpPr>
              <p:spPr bwMode="auto">
                <a:xfrm>
                  <a:off x="3086" y="1472"/>
                  <a:ext cx="81" cy="115"/>
                </a:xfrm>
                <a:custGeom>
                  <a:avLst/>
                  <a:gdLst>
                    <a:gd name="T0" fmla="*/ 34 w 34"/>
                    <a:gd name="T1" fmla="*/ 46 h 49"/>
                    <a:gd name="T2" fmla="*/ 4 w 34"/>
                    <a:gd name="T3" fmla="*/ 30 h 49"/>
                    <a:gd name="T4" fmla="*/ 18 w 34"/>
                    <a:gd name="T5" fmla="*/ 0 h 49"/>
                    <a:gd name="T6" fmla="*/ 34 w 34"/>
                    <a:gd name="T7" fmla="*/ 46 h 49"/>
                  </a:gdLst>
                  <a:ahLst/>
                  <a:cxnLst>
                    <a:cxn ang="0">
                      <a:pos x="T0" y="T1"/>
                    </a:cxn>
                    <a:cxn ang="0">
                      <a:pos x="T2" y="T3"/>
                    </a:cxn>
                    <a:cxn ang="0">
                      <a:pos x="T4" y="T5"/>
                    </a:cxn>
                    <a:cxn ang="0">
                      <a:pos x="T6" y="T7"/>
                    </a:cxn>
                  </a:cxnLst>
                  <a:rect l="0" t="0" r="r" b="b"/>
                  <a:pathLst>
                    <a:path w="34" h="49">
                      <a:moveTo>
                        <a:pt x="34" y="46"/>
                      </a:moveTo>
                      <a:cubicBezTo>
                        <a:pt x="22" y="49"/>
                        <a:pt x="8" y="42"/>
                        <a:pt x="4" y="30"/>
                      </a:cubicBezTo>
                      <a:cubicBezTo>
                        <a:pt x="0" y="19"/>
                        <a:pt x="7" y="5"/>
                        <a:pt x="18" y="0"/>
                      </a:cubicBezTo>
                      <a:cubicBezTo>
                        <a:pt x="22" y="15"/>
                        <a:pt x="27" y="31"/>
                        <a:pt x="34" y="4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726"/>
                <p:cNvSpPr>
                  <a:spLocks/>
                </p:cNvSpPr>
                <p:nvPr/>
              </p:nvSpPr>
              <p:spPr bwMode="auto">
                <a:xfrm>
                  <a:off x="3333" y="705"/>
                  <a:ext cx="12" cy="9"/>
                </a:xfrm>
                <a:custGeom>
                  <a:avLst/>
                  <a:gdLst>
                    <a:gd name="T0" fmla="*/ 4 w 5"/>
                    <a:gd name="T1" fmla="*/ 0 h 4"/>
                    <a:gd name="T2" fmla="*/ 3 w 5"/>
                    <a:gd name="T3" fmla="*/ 3 h 4"/>
                    <a:gd name="T4" fmla="*/ 0 w 5"/>
                    <a:gd name="T5" fmla="*/ 4 h 4"/>
                    <a:gd name="T6" fmla="*/ 4 w 5"/>
                    <a:gd name="T7" fmla="*/ 0 h 4"/>
                  </a:gdLst>
                  <a:ahLst/>
                  <a:cxnLst>
                    <a:cxn ang="0">
                      <a:pos x="T0" y="T1"/>
                    </a:cxn>
                    <a:cxn ang="0">
                      <a:pos x="T2" y="T3"/>
                    </a:cxn>
                    <a:cxn ang="0">
                      <a:pos x="T4" y="T5"/>
                    </a:cxn>
                    <a:cxn ang="0">
                      <a:pos x="T6" y="T7"/>
                    </a:cxn>
                  </a:cxnLst>
                  <a:rect l="0" t="0" r="r" b="b"/>
                  <a:pathLst>
                    <a:path w="5" h="4">
                      <a:moveTo>
                        <a:pt x="4" y="0"/>
                      </a:moveTo>
                      <a:cubicBezTo>
                        <a:pt x="5" y="2"/>
                        <a:pt x="4" y="3"/>
                        <a:pt x="3" y="3"/>
                      </a:cubicBezTo>
                      <a:cubicBezTo>
                        <a:pt x="2" y="4"/>
                        <a:pt x="1" y="4"/>
                        <a:pt x="0" y="4"/>
                      </a:cubicBezTo>
                      <a:cubicBezTo>
                        <a:pt x="2" y="2"/>
                        <a:pt x="3" y="1"/>
                        <a:pt x="4"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727"/>
                <p:cNvSpPr>
                  <a:spLocks/>
                </p:cNvSpPr>
                <p:nvPr/>
              </p:nvSpPr>
              <p:spPr bwMode="auto">
                <a:xfrm>
                  <a:off x="3065" y="1559"/>
                  <a:ext cx="83" cy="104"/>
                </a:xfrm>
                <a:custGeom>
                  <a:avLst/>
                  <a:gdLst>
                    <a:gd name="T0" fmla="*/ 11 w 35"/>
                    <a:gd name="T1" fmla="*/ 0 h 44"/>
                    <a:gd name="T2" fmla="*/ 35 w 35"/>
                    <a:gd name="T3" fmla="*/ 14 h 44"/>
                    <a:gd name="T4" fmla="*/ 26 w 35"/>
                    <a:gd name="T5" fmla="*/ 44 h 44"/>
                    <a:gd name="T6" fmla="*/ 3 w 35"/>
                    <a:gd name="T7" fmla="*/ 27 h 44"/>
                    <a:gd name="T8" fmla="*/ 11 w 35"/>
                    <a:gd name="T9" fmla="*/ 0 h 44"/>
                  </a:gdLst>
                  <a:ahLst/>
                  <a:cxnLst>
                    <a:cxn ang="0">
                      <a:pos x="T0" y="T1"/>
                    </a:cxn>
                    <a:cxn ang="0">
                      <a:pos x="T2" y="T3"/>
                    </a:cxn>
                    <a:cxn ang="0">
                      <a:pos x="T4" y="T5"/>
                    </a:cxn>
                    <a:cxn ang="0">
                      <a:pos x="T6" y="T7"/>
                    </a:cxn>
                    <a:cxn ang="0">
                      <a:pos x="T8" y="T9"/>
                    </a:cxn>
                  </a:cxnLst>
                  <a:rect l="0" t="0" r="r" b="b"/>
                  <a:pathLst>
                    <a:path w="35" h="44">
                      <a:moveTo>
                        <a:pt x="11" y="0"/>
                      </a:moveTo>
                      <a:cubicBezTo>
                        <a:pt x="16" y="9"/>
                        <a:pt x="26" y="14"/>
                        <a:pt x="35" y="14"/>
                      </a:cubicBezTo>
                      <a:cubicBezTo>
                        <a:pt x="28" y="22"/>
                        <a:pt x="24" y="33"/>
                        <a:pt x="26" y="44"/>
                      </a:cubicBezTo>
                      <a:cubicBezTo>
                        <a:pt x="16" y="43"/>
                        <a:pt x="7" y="37"/>
                        <a:pt x="3" y="27"/>
                      </a:cubicBezTo>
                      <a:cubicBezTo>
                        <a:pt x="0" y="17"/>
                        <a:pt x="4" y="7"/>
                        <a:pt x="11"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728"/>
                <p:cNvSpPr>
                  <a:spLocks/>
                </p:cNvSpPr>
                <p:nvPr/>
              </p:nvSpPr>
              <p:spPr bwMode="auto">
                <a:xfrm>
                  <a:off x="3160" y="1384"/>
                  <a:ext cx="26" cy="19"/>
                </a:xfrm>
                <a:custGeom>
                  <a:avLst/>
                  <a:gdLst>
                    <a:gd name="T0" fmla="*/ 10 w 11"/>
                    <a:gd name="T1" fmla="*/ 0 h 8"/>
                    <a:gd name="T2" fmla="*/ 11 w 11"/>
                    <a:gd name="T3" fmla="*/ 8 h 8"/>
                    <a:gd name="T4" fmla="*/ 3 w 11"/>
                    <a:gd name="T5" fmla="*/ 8 h 8"/>
                    <a:gd name="T6" fmla="*/ 2 w 11"/>
                    <a:gd name="T7" fmla="*/ 2 h 8"/>
                    <a:gd name="T8" fmla="*/ 9 w 11"/>
                    <a:gd name="T9" fmla="*/ 0 h 8"/>
                    <a:gd name="T10" fmla="*/ 10 w 11"/>
                    <a:gd name="T11" fmla="*/ 0 h 8"/>
                  </a:gdLst>
                  <a:ahLst/>
                  <a:cxnLst>
                    <a:cxn ang="0">
                      <a:pos x="T0" y="T1"/>
                    </a:cxn>
                    <a:cxn ang="0">
                      <a:pos x="T2" y="T3"/>
                    </a:cxn>
                    <a:cxn ang="0">
                      <a:pos x="T4" y="T5"/>
                    </a:cxn>
                    <a:cxn ang="0">
                      <a:pos x="T6" y="T7"/>
                    </a:cxn>
                    <a:cxn ang="0">
                      <a:pos x="T8" y="T9"/>
                    </a:cxn>
                    <a:cxn ang="0">
                      <a:pos x="T10" y="T11"/>
                    </a:cxn>
                  </a:cxnLst>
                  <a:rect l="0" t="0" r="r" b="b"/>
                  <a:pathLst>
                    <a:path w="11" h="8">
                      <a:moveTo>
                        <a:pt x="10" y="0"/>
                      </a:moveTo>
                      <a:cubicBezTo>
                        <a:pt x="10" y="2"/>
                        <a:pt x="11" y="5"/>
                        <a:pt x="11" y="8"/>
                      </a:cubicBezTo>
                      <a:cubicBezTo>
                        <a:pt x="9" y="7"/>
                        <a:pt x="6" y="8"/>
                        <a:pt x="3" y="8"/>
                      </a:cubicBezTo>
                      <a:cubicBezTo>
                        <a:pt x="0" y="7"/>
                        <a:pt x="0" y="4"/>
                        <a:pt x="2" y="2"/>
                      </a:cubicBezTo>
                      <a:cubicBezTo>
                        <a:pt x="4" y="1"/>
                        <a:pt x="7" y="1"/>
                        <a:pt x="9" y="0"/>
                      </a:cubicBezTo>
                      <a:cubicBezTo>
                        <a:pt x="9" y="0"/>
                        <a:pt x="10" y="0"/>
                        <a:pt x="1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729"/>
                <p:cNvSpPr>
                  <a:spLocks/>
                </p:cNvSpPr>
                <p:nvPr/>
              </p:nvSpPr>
              <p:spPr bwMode="auto">
                <a:xfrm>
                  <a:off x="3302" y="741"/>
                  <a:ext cx="31" cy="30"/>
                </a:xfrm>
                <a:custGeom>
                  <a:avLst/>
                  <a:gdLst>
                    <a:gd name="T0" fmla="*/ 10 w 13"/>
                    <a:gd name="T1" fmla="*/ 0 h 13"/>
                    <a:gd name="T2" fmla="*/ 13 w 13"/>
                    <a:gd name="T3" fmla="*/ 13 h 13"/>
                    <a:gd name="T4" fmla="*/ 0 w 13"/>
                    <a:gd name="T5" fmla="*/ 11 h 13"/>
                    <a:gd name="T6" fmla="*/ 8 w 13"/>
                    <a:gd name="T7" fmla="*/ 2 h 13"/>
                    <a:gd name="T8" fmla="*/ 10 w 13"/>
                    <a:gd name="T9" fmla="*/ 0 h 13"/>
                  </a:gdLst>
                  <a:ahLst/>
                  <a:cxnLst>
                    <a:cxn ang="0">
                      <a:pos x="T0" y="T1"/>
                    </a:cxn>
                    <a:cxn ang="0">
                      <a:pos x="T2" y="T3"/>
                    </a:cxn>
                    <a:cxn ang="0">
                      <a:pos x="T4" y="T5"/>
                    </a:cxn>
                    <a:cxn ang="0">
                      <a:pos x="T6" y="T7"/>
                    </a:cxn>
                    <a:cxn ang="0">
                      <a:pos x="T8" y="T9"/>
                    </a:cxn>
                  </a:cxnLst>
                  <a:rect l="0" t="0" r="r" b="b"/>
                  <a:pathLst>
                    <a:path w="13" h="13">
                      <a:moveTo>
                        <a:pt x="10" y="0"/>
                      </a:moveTo>
                      <a:cubicBezTo>
                        <a:pt x="10" y="5"/>
                        <a:pt x="11" y="9"/>
                        <a:pt x="13" y="13"/>
                      </a:cubicBezTo>
                      <a:cubicBezTo>
                        <a:pt x="9" y="12"/>
                        <a:pt x="4" y="11"/>
                        <a:pt x="0" y="11"/>
                      </a:cubicBezTo>
                      <a:cubicBezTo>
                        <a:pt x="2" y="8"/>
                        <a:pt x="5" y="5"/>
                        <a:pt x="8" y="2"/>
                      </a:cubicBezTo>
                      <a:cubicBezTo>
                        <a:pt x="8" y="2"/>
                        <a:pt x="9" y="1"/>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730"/>
                <p:cNvSpPr>
                  <a:spLocks/>
                </p:cNvSpPr>
                <p:nvPr/>
              </p:nvSpPr>
              <p:spPr bwMode="auto">
                <a:xfrm>
                  <a:off x="3044" y="1639"/>
                  <a:ext cx="76" cy="107"/>
                </a:xfrm>
                <a:custGeom>
                  <a:avLst/>
                  <a:gdLst>
                    <a:gd name="T0" fmla="*/ 10 w 32"/>
                    <a:gd name="T1" fmla="*/ 0 h 45"/>
                    <a:gd name="T2" fmla="*/ 32 w 32"/>
                    <a:gd name="T3" fmla="*/ 14 h 45"/>
                    <a:gd name="T4" fmla="*/ 31 w 32"/>
                    <a:gd name="T5" fmla="*/ 42 h 45"/>
                    <a:gd name="T6" fmla="*/ 5 w 32"/>
                    <a:gd name="T7" fmla="*/ 30 h 45"/>
                    <a:gd name="T8" fmla="*/ 10 w 32"/>
                    <a:gd name="T9" fmla="*/ 0 h 45"/>
                  </a:gdLst>
                  <a:ahLst/>
                  <a:cxnLst>
                    <a:cxn ang="0">
                      <a:pos x="T0" y="T1"/>
                    </a:cxn>
                    <a:cxn ang="0">
                      <a:pos x="T2" y="T3"/>
                    </a:cxn>
                    <a:cxn ang="0">
                      <a:pos x="T4" y="T5"/>
                    </a:cxn>
                    <a:cxn ang="0">
                      <a:pos x="T6" y="T7"/>
                    </a:cxn>
                    <a:cxn ang="0">
                      <a:pos x="T8" y="T9"/>
                    </a:cxn>
                  </a:cxnLst>
                  <a:rect l="0" t="0" r="r" b="b"/>
                  <a:pathLst>
                    <a:path w="32" h="45">
                      <a:moveTo>
                        <a:pt x="10" y="0"/>
                      </a:moveTo>
                      <a:cubicBezTo>
                        <a:pt x="15" y="8"/>
                        <a:pt x="23" y="13"/>
                        <a:pt x="32" y="14"/>
                      </a:cubicBezTo>
                      <a:cubicBezTo>
                        <a:pt x="27" y="22"/>
                        <a:pt x="26" y="34"/>
                        <a:pt x="31" y="42"/>
                      </a:cubicBezTo>
                      <a:cubicBezTo>
                        <a:pt x="21" y="45"/>
                        <a:pt x="9" y="40"/>
                        <a:pt x="5" y="30"/>
                      </a:cubicBezTo>
                      <a:cubicBezTo>
                        <a:pt x="0" y="20"/>
                        <a:pt x="3" y="8"/>
                        <a:pt x="1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731"/>
                <p:cNvSpPr>
                  <a:spLocks/>
                </p:cNvSpPr>
                <p:nvPr/>
              </p:nvSpPr>
              <p:spPr bwMode="auto">
                <a:xfrm>
                  <a:off x="3302" y="459"/>
                  <a:ext cx="100" cy="59"/>
                </a:xfrm>
                <a:custGeom>
                  <a:avLst/>
                  <a:gdLst>
                    <a:gd name="T0" fmla="*/ 42 w 42"/>
                    <a:gd name="T1" fmla="*/ 0 h 25"/>
                    <a:gd name="T2" fmla="*/ 37 w 42"/>
                    <a:gd name="T3" fmla="*/ 23 h 25"/>
                    <a:gd name="T4" fmla="*/ 3 w 42"/>
                    <a:gd name="T5" fmla="*/ 25 h 25"/>
                    <a:gd name="T6" fmla="*/ 2 w 42"/>
                    <a:gd name="T7" fmla="*/ 25 h 25"/>
                    <a:gd name="T8" fmla="*/ 11 w 42"/>
                    <a:gd name="T9" fmla="*/ 6 h 25"/>
                    <a:gd name="T10" fmla="*/ 12 w 42"/>
                    <a:gd name="T11" fmla="*/ 3 h 25"/>
                    <a:gd name="T12" fmla="*/ 42 w 4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2" h="25">
                      <a:moveTo>
                        <a:pt x="42" y="0"/>
                      </a:moveTo>
                      <a:cubicBezTo>
                        <a:pt x="36" y="5"/>
                        <a:pt x="35" y="15"/>
                        <a:pt x="37" y="23"/>
                      </a:cubicBezTo>
                      <a:cubicBezTo>
                        <a:pt x="26" y="18"/>
                        <a:pt x="13" y="18"/>
                        <a:pt x="3" y="25"/>
                      </a:cubicBezTo>
                      <a:cubicBezTo>
                        <a:pt x="3" y="25"/>
                        <a:pt x="2" y="25"/>
                        <a:pt x="2" y="25"/>
                      </a:cubicBezTo>
                      <a:cubicBezTo>
                        <a:pt x="0" y="17"/>
                        <a:pt x="1" y="8"/>
                        <a:pt x="11" y="6"/>
                      </a:cubicBezTo>
                      <a:cubicBezTo>
                        <a:pt x="12" y="6"/>
                        <a:pt x="13" y="5"/>
                        <a:pt x="12" y="3"/>
                      </a:cubicBezTo>
                      <a:cubicBezTo>
                        <a:pt x="22" y="2"/>
                        <a:pt x="32" y="1"/>
                        <a:pt x="4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732"/>
                <p:cNvSpPr>
                  <a:spLocks/>
                </p:cNvSpPr>
                <p:nvPr/>
              </p:nvSpPr>
              <p:spPr bwMode="auto">
                <a:xfrm>
                  <a:off x="3212" y="686"/>
                  <a:ext cx="121" cy="125"/>
                </a:xfrm>
                <a:custGeom>
                  <a:avLst/>
                  <a:gdLst>
                    <a:gd name="T0" fmla="*/ 51 w 51"/>
                    <a:gd name="T1" fmla="*/ 12 h 53"/>
                    <a:gd name="T2" fmla="*/ 51 w 51"/>
                    <a:gd name="T3" fmla="*/ 13 h 53"/>
                    <a:gd name="T4" fmla="*/ 50 w 51"/>
                    <a:gd name="T5" fmla="*/ 14 h 53"/>
                    <a:gd name="T6" fmla="*/ 17 w 51"/>
                    <a:gd name="T7" fmla="*/ 53 h 53"/>
                    <a:gd name="T8" fmla="*/ 16 w 51"/>
                    <a:gd name="T9" fmla="*/ 52 h 53"/>
                    <a:gd name="T10" fmla="*/ 15 w 51"/>
                    <a:gd name="T11" fmla="*/ 51 h 53"/>
                    <a:gd name="T12" fmla="*/ 11 w 51"/>
                    <a:gd name="T13" fmla="*/ 11 h 53"/>
                    <a:gd name="T14" fmla="*/ 50 w 51"/>
                    <a:gd name="T15" fmla="*/ 12 h 53"/>
                    <a:gd name="T16" fmla="*/ 51 w 51"/>
                    <a:gd name="T17"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3">
                      <a:moveTo>
                        <a:pt x="51" y="12"/>
                      </a:moveTo>
                      <a:cubicBezTo>
                        <a:pt x="51" y="12"/>
                        <a:pt x="51" y="13"/>
                        <a:pt x="51" y="13"/>
                      </a:cubicBezTo>
                      <a:cubicBezTo>
                        <a:pt x="51" y="14"/>
                        <a:pt x="50" y="14"/>
                        <a:pt x="50" y="14"/>
                      </a:cubicBezTo>
                      <a:cubicBezTo>
                        <a:pt x="38" y="26"/>
                        <a:pt x="27" y="39"/>
                        <a:pt x="17" y="53"/>
                      </a:cubicBezTo>
                      <a:cubicBezTo>
                        <a:pt x="17" y="53"/>
                        <a:pt x="16" y="52"/>
                        <a:pt x="16" y="52"/>
                      </a:cubicBezTo>
                      <a:cubicBezTo>
                        <a:pt x="16" y="51"/>
                        <a:pt x="16" y="51"/>
                        <a:pt x="15" y="51"/>
                      </a:cubicBezTo>
                      <a:cubicBezTo>
                        <a:pt x="8" y="40"/>
                        <a:pt x="0" y="23"/>
                        <a:pt x="11" y="11"/>
                      </a:cubicBezTo>
                      <a:cubicBezTo>
                        <a:pt x="22" y="0"/>
                        <a:pt x="39" y="2"/>
                        <a:pt x="50" y="12"/>
                      </a:cubicBezTo>
                      <a:cubicBezTo>
                        <a:pt x="51" y="12"/>
                        <a:pt x="51" y="12"/>
                        <a:pt x="51"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733"/>
                <p:cNvSpPr>
                  <a:spLocks/>
                </p:cNvSpPr>
                <p:nvPr/>
              </p:nvSpPr>
              <p:spPr bwMode="auto">
                <a:xfrm>
                  <a:off x="3285" y="513"/>
                  <a:ext cx="102" cy="76"/>
                </a:xfrm>
                <a:custGeom>
                  <a:avLst/>
                  <a:gdLst>
                    <a:gd name="T0" fmla="*/ 14 w 43"/>
                    <a:gd name="T1" fmla="*/ 5 h 32"/>
                    <a:gd name="T2" fmla="*/ 43 w 43"/>
                    <a:gd name="T3" fmla="*/ 4 h 32"/>
                    <a:gd name="T4" fmla="*/ 31 w 43"/>
                    <a:gd name="T5" fmla="*/ 30 h 32"/>
                    <a:gd name="T6" fmla="*/ 2 w 43"/>
                    <a:gd name="T7" fmla="*/ 32 h 32"/>
                    <a:gd name="T8" fmla="*/ 2 w 43"/>
                    <a:gd name="T9" fmla="*/ 32 h 32"/>
                    <a:gd name="T10" fmla="*/ 8 w 43"/>
                    <a:gd name="T11" fmla="*/ 10 h 32"/>
                    <a:gd name="T12" fmla="*/ 11 w 43"/>
                    <a:gd name="T13" fmla="*/ 7 h 32"/>
                    <a:gd name="T14" fmla="*/ 14 w 43"/>
                    <a:gd name="T15" fmla="*/ 5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2">
                      <a:moveTo>
                        <a:pt x="14" y="5"/>
                      </a:moveTo>
                      <a:cubicBezTo>
                        <a:pt x="23" y="0"/>
                        <a:pt x="34" y="1"/>
                        <a:pt x="43" y="4"/>
                      </a:cubicBezTo>
                      <a:cubicBezTo>
                        <a:pt x="35" y="11"/>
                        <a:pt x="31" y="20"/>
                        <a:pt x="31" y="30"/>
                      </a:cubicBezTo>
                      <a:cubicBezTo>
                        <a:pt x="21" y="28"/>
                        <a:pt x="11" y="28"/>
                        <a:pt x="2" y="32"/>
                      </a:cubicBezTo>
                      <a:cubicBezTo>
                        <a:pt x="2" y="32"/>
                        <a:pt x="2" y="32"/>
                        <a:pt x="2" y="32"/>
                      </a:cubicBezTo>
                      <a:cubicBezTo>
                        <a:pt x="0" y="24"/>
                        <a:pt x="2" y="16"/>
                        <a:pt x="8" y="10"/>
                      </a:cubicBezTo>
                      <a:cubicBezTo>
                        <a:pt x="9" y="10"/>
                        <a:pt x="11" y="9"/>
                        <a:pt x="11" y="7"/>
                      </a:cubicBezTo>
                      <a:cubicBezTo>
                        <a:pt x="12" y="6"/>
                        <a:pt x="13" y="6"/>
                        <a:pt x="14"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734"/>
                <p:cNvSpPr>
                  <a:spLocks/>
                </p:cNvSpPr>
                <p:nvPr/>
              </p:nvSpPr>
              <p:spPr bwMode="auto">
                <a:xfrm>
                  <a:off x="3390" y="267"/>
                  <a:ext cx="42" cy="36"/>
                </a:xfrm>
                <a:custGeom>
                  <a:avLst/>
                  <a:gdLst>
                    <a:gd name="T0" fmla="*/ 18 w 18"/>
                    <a:gd name="T1" fmla="*/ 2 h 15"/>
                    <a:gd name="T2" fmla="*/ 18 w 18"/>
                    <a:gd name="T3" fmla="*/ 2 h 15"/>
                    <a:gd name="T4" fmla="*/ 15 w 18"/>
                    <a:gd name="T5" fmla="*/ 5 h 15"/>
                    <a:gd name="T6" fmla="*/ 7 w 18"/>
                    <a:gd name="T7" fmla="*/ 15 h 15"/>
                    <a:gd name="T8" fmla="*/ 4 w 18"/>
                    <a:gd name="T9" fmla="*/ 3 h 15"/>
                    <a:gd name="T10" fmla="*/ 16 w 18"/>
                    <a:gd name="T11" fmla="*/ 2 h 15"/>
                    <a:gd name="T12" fmla="*/ 18 w 18"/>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18" y="2"/>
                      </a:moveTo>
                      <a:cubicBezTo>
                        <a:pt x="18" y="2"/>
                        <a:pt x="18" y="2"/>
                        <a:pt x="18" y="2"/>
                      </a:cubicBezTo>
                      <a:cubicBezTo>
                        <a:pt x="17" y="3"/>
                        <a:pt x="16" y="4"/>
                        <a:pt x="15" y="5"/>
                      </a:cubicBezTo>
                      <a:cubicBezTo>
                        <a:pt x="12" y="8"/>
                        <a:pt x="9" y="11"/>
                        <a:pt x="7" y="15"/>
                      </a:cubicBezTo>
                      <a:cubicBezTo>
                        <a:pt x="0" y="14"/>
                        <a:pt x="0" y="6"/>
                        <a:pt x="4" y="3"/>
                      </a:cubicBezTo>
                      <a:cubicBezTo>
                        <a:pt x="7" y="0"/>
                        <a:pt x="12" y="0"/>
                        <a:pt x="16" y="2"/>
                      </a:cubicBezTo>
                      <a:cubicBezTo>
                        <a:pt x="16" y="2"/>
                        <a:pt x="17" y="2"/>
                        <a:pt x="18"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735"/>
                <p:cNvSpPr>
                  <a:spLocks/>
                </p:cNvSpPr>
                <p:nvPr/>
              </p:nvSpPr>
              <p:spPr bwMode="auto">
                <a:xfrm>
                  <a:off x="3238" y="575"/>
                  <a:ext cx="123" cy="123"/>
                </a:xfrm>
                <a:custGeom>
                  <a:avLst/>
                  <a:gdLst>
                    <a:gd name="T0" fmla="*/ 52 w 52"/>
                    <a:gd name="T1" fmla="*/ 10 h 52"/>
                    <a:gd name="T2" fmla="*/ 47 w 52"/>
                    <a:gd name="T3" fmla="*/ 12 h 52"/>
                    <a:gd name="T4" fmla="*/ 35 w 52"/>
                    <a:gd name="T5" fmla="*/ 33 h 52"/>
                    <a:gd name="T6" fmla="*/ 38 w 52"/>
                    <a:gd name="T7" fmla="*/ 52 h 52"/>
                    <a:gd name="T8" fmla="*/ 5 w 52"/>
                    <a:gd name="T9" fmla="*/ 50 h 52"/>
                    <a:gd name="T10" fmla="*/ 5 w 52"/>
                    <a:gd name="T11" fmla="*/ 49 h 52"/>
                    <a:gd name="T12" fmla="*/ 52 w 52"/>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52" h="52">
                      <a:moveTo>
                        <a:pt x="52" y="10"/>
                      </a:moveTo>
                      <a:cubicBezTo>
                        <a:pt x="50" y="10"/>
                        <a:pt x="49" y="11"/>
                        <a:pt x="47" y="12"/>
                      </a:cubicBezTo>
                      <a:cubicBezTo>
                        <a:pt x="39" y="17"/>
                        <a:pt x="35" y="24"/>
                        <a:pt x="35" y="33"/>
                      </a:cubicBezTo>
                      <a:cubicBezTo>
                        <a:pt x="35" y="39"/>
                        <a:pt x="35" y="46"/>
                        <a:pt x="38" y="52"/>
                      </a:cubicBezTo>
                      <a:cubicBezTo>
                        <a:pt x="28" y="46"/>
                        <a:pt x="15" y="44"/>
                        <a:pt x="5" y="50"/>
                      </a:cubicBezTo>
                      <a:cubicBezTo>
                        <a:pt x="5" y="49"/>
                        <a:pt x="5" y="49"/>
                        <a:pt x="5" y="49"/>
                      </a:cubicBezTo>
                      <a:cubicBezTo>
                        <a:pt x="0" y="22"/>
                        <a:pt x="26" y="0"/>
                        <a:pt x="52"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736"/>
                <p:cNvSpPr>
                  <a:spLocks/>
                </p:cNvSpPr>
                <p:nvPr/>
              </p:nvSpPr>
              <p:spPr bwMode="auto">
                <a:xfrm>
                  <a:off x="3262" y="840"/>
                  <a:ext cx="40" cy="33"/>
                </a:xfrm>
                <a:custGeom>
                  <a:avLst/>
                  <a:gdLst>
                    <a:gd name="T0" fmla="*/ 15 w 17"/>
                    <a:gd name="T1" fmla="*/ 1 h 14"/>
                    <a:gd name="T2" fmla="*/ 15 w 17"/>
                    <a:gd name="T3" fmla="*/ 4 h 14"/>
                    <a:gd name="T4" fmla="*/ 9 w 17"/>
                    <a:gd name="T5" fmla="*/ 3 h 14"/>
                    <a:gd name="T6" fmla="*/ 4 w 17"/>
                    <a:gd name="T7" fmla="*/ 4 h 14"/>
                    <a:gd name="T8" fmla="*/ 7 w 17"/>
                    <a:gd name="T9" fmla="*/ 8 h 14"/>
                    <a:gd name="T10" fmla="*/ 10 w 17"/>
                    <a:gd name="T11" fmla="*/ 11 h 14"/>
                    <a:gd name="T12" fmla="*/ 8 w 17"/>
                    <a:gd name="T13" fmla="*/ 13 h 14"/>
                    <a:gd name="T14" fmla="*/ 2 w 17"/>
                    <a:gd name="T15" fmla="*/ 8 h 14"/>
                    <a:gd name="T16" fmla="*/ 1 w 17"/>
                    <a:gd name="T17" fmla="*/ 2 h 14"/>
                    <a:gd name="T18" fmla="*/ 7 w 17"/>
                    <a:gd name="T19" fmla="*/ 0 h 14"/>
                    <a:gd name="T20" fmla="*/ 15 w 17"/>
                    <a:gd name="T2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4">
                      <a:moveTo>
                        <a:pt x="15" y="1"/>
                      </a:moveTo>
                      <a:cubicBezTo>
                        <a:pt x="17" y="1"/>
                        <a:pt x="16" y="4"/>
                        <a:pt x="15" y="4"/>
                      </a:cubicBezTo>
                      <a:cubicBezTo>
                        <a:pt x="13" y="4"/>
                        <a:pt x="11" y="3"/>
                        <a:pt x="9" y="3"/>
                      </a:cubicBezTo>
                      <a:cubicBezTo>
                        <a:pt x="8" y="3"/>
                        <a:pt x="5" y="3"/>
                        <a:pt x="4" y="4"/>
                      </a:cubicBezTo>
                      <a:cubicBezTo>
                        <a:pt x="3" y="6"/>
                        <a:pt x="6" y="8"/>
                        <a:pt x="7" y="8"/>
                      </a:cubicBezTo>
                      <a:cubicBezTo>
                        <a:pt x="8" y="9"/>
                        <a:pt x="9" y="10"/>
                        <a:pt x="10" y="11"/>
                      </a:cubicBezTo>
                      <a:cubicBezTo>
                        <a:pt x="11" y="13"/>
                        <a:pt x="9" y="14"/>
                        <a:pt x="8" y="13"/>
                      </a:cubicBezTo>
                      <a:cubicBezTo>
                        <a:pt x="6" y="11"/>
                        <a:pt x="3" y="10"/>
                        <a:pt x="2" y="8"/>
                      </a:cubicBezTo>
                      <a:cubicBezTo>
                        <a:pt x="0" y="6"/>
                        <a:pt x="0" y="4"/>
                        <a:pt x="1" y="2"/>
                      </a:cubicBezTo>
                      <a:cubicBezTo>
                        <a:pt x="3" y="0"/>
                        <a:pt x="5" y="0"/>
                        <a:pt x="7" y="0"/>
                      </a:cubicBezTo>
                      <a:cubicBezTo>
                        <a:pt x="10" y="0"/>
                        <a:pt x="13" y="0"/>
                        <a:pt x="15"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737"/>
                <p:cNvSpPr>
                  <a:spLocks/>
                </p:cNvSpPr>
                <p:nvPr/>
              </p:nvSpPr>
              <p:spPr bwMode="auto">
                <a:xfrm>
                  <a:off x="3117" y="1287"/>
                  <a:ext cx="62" cy="76"/>
                </a:xfrm>
                <a:custGeom>
                  <a:avLst/>
                  <a:gdLst>
                    <a:gd name="T0" fmla="*/ 26 w 26"/>
                    <a:gd name="T1" fmla="*/ 31 h 32"/>
                    <a:gd name="T2" fmla="*/ 24 w 26"/>
                    <a:gd name="T3" fmla="*/ 30 h 32"/>
                    <a:gd name="T4" fmla="*/ 13 w 26"/>
                    <a:gd name="T5" fmla="*/ 31 h 32"/>
                    <a:gd name="T6" fmla="*/ 10 w 26"/>
                    <a:gd name="T7" fmla="*/ 30 h 32"/>
                    <a:gd name="T8" fmla="*/ 2 w 26"/>
                    <a:gd name="T9" fmla="*/ 17 h 32"/>
                    <a:gd name="T10" fmla="*/ 12 w 26"/>
                    <a:gd name="T11" fmla="*/ 6 h 32"/>
                    <a:gd name="T12" fmla="*/ 18 w 26"/>
                    <a:gd name="T13" fmla="*/ 2 h 32"/>
                    <a:gd name="T14" fmla="*/ 22 w 26"/>
                    <a:gd name="T15" fmla="*/ 0 h 32"/>
                    <a:gd name="T16" fmla="*/ 22 w 26"/>
                    <a:gd name="T17" fmla="*/ 0 h 32"/>
                    <a:gd name="T18" fmla="*/ 23 w 26"/>
                    <a:gd name="T19" fmla="*/ 7 h 32"/>
                    <a:gd name="T20" fmla="*/ 22 w 26"/>
                    <a:gd name="T21" fmla="*/ 7 h 32"/>
                    <a:gd name="T22" fmla="*/ 10 w 26"/>
                    <a:gd name="T23" fmla="*/ 15 h 32"/>
                    <a:gd name="T24" fmla="*/ 24 w 26"/>
                    <a:gd name="T25" fmla="*/ 20 h 32"/>
                    <a:gd name="T26" fmla="*/ 26 w 26"/>
                    <a:gd name="T27"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32">
                      <a:moveTo>
                        <a:pt x="26" y="31"/>
                      </a:moveTo>
                      <a:cubicBezTo>
                        <a:pt x="26" y="30"/>
                        <a:pt x="25" y="30"/>
                        <a:pt x="24" y="30"/>
                      </a:cubicBezTo>
                      <a:cubicBezTo>
                        <a:pt x="21" y="31"/>
                        <a:pt x="16" y="32"/>
                        <a:pt x="13" y="31"/>
                      </a:cubicBezTo>
                      <a:cubicBezTo>
                        <a:pt x="12" y="31"/>
                        <a:pt x="11" y="31"/>
                        <a:pt x="10" y="30"/>
                      </a:cubicBezTo>
                      <a:cubicBezTo>
                        <a:pt x="4" y="28"/>
                        <a:pt x="0" y="23"/>
                        <a:pt x="2" y="17"/>
                      </a:cubicBezTo>
                      <a:cubicBezTo>
                        <a:pt x="4" y="12"/>
                        <a:pt x="8" y="9"/>
                        <a:pt x="12" y="6"/>
                      </a:cubicBezTo>
                      <a:cubicBezTo>
                        <a:pt x="14" y="4"/>
                        <a:pt x="16" y="3"/>
                        <a:pt x="18" y="2"/>
                      </a:cubicBezTo>
                      <a:cubicBezTo>
                        <a:pt x="20" y="1"/>
                        <a:pt x="21" y="1"/>
                        <a:pt x="22" y="0"/>
                      </a:cubicBezTo>
                      <a:cubicBezTo>
                        <a:pt x="22" y="0"/>
                        <a:pt x="22" y="0"/>
                        <a:pt x="22" y="0"/>
                      </a:cubicBezTo>
                      <a:cubicBezTo>
                        <a:pt x="23" y="3"/>
                        <a:pt x="23" y="5"/>
                        <a:pt x="23" y="7"/>
                      </a:cubicBezTo>
                      <a:cubicBezTo>
                        <a:pt x="23" y="7"/>
                        <a:pt x="23" y="7"/>
                        <a:pt x="22" y="7"/>
                      </a:cubicBezTo>
                      <a:cubicBezTo>
                        <a:pt x="17" y="6"/>
                        <a:pt x="10" y="9"/>
                        <a:pt x="10" y="15"/>
                      </a:cubicBezTo>
                      <a:cubicBezTo>
                        <a:pt x="10" y="22"/>
                        <a:pt x="19" y="21"/>
                        <a:pt x="24" y="20"/>
                      </a:cubicBezTo>
                      <a:cubicBezTo>
                        <a:pt x="25" y="24"/>
                        <a:pt x="25" y="27"/>
                        <a:pt x="26" y="3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738"/>
                <p:cNvSpPr>
                  <a:spLocks/>
                </p:cNvSpPr>
                <p:nvPr/>
              </p:nvSpPr>
              <p:spPr bwMode="auto">
                <a:xfrm>
                  <a:off x="3127" y="1412"/>
                  <a:ext cx="33" cy="52"/>
                </a:xfrm>
                <a:custGeom>
                  <a:avLst/>
                  <a:gdLst>
                    <a:gd name="T0" fmla="*/ 0 w 14"/>
                    <a:gd name="T1" fmla="*/ 1 h 22"/>
                    <a:gd name="T2" fmla="*/ 14 w 14"/>
                    <a:gd name="T3" fmla="*/ 11 h 22"/>
                    <a:gd name="T4" fmla="*/ 8 w 14"/>
                    <a:gd name="T5" fmla="*/ 16 h 22"/>
                    <a:gd name="T6" fmla="*/ 4 w 14"/>
                    <a:gd name="T7" fmla="*/ 22 h 22"/>
                    <a:gd name="T8" fmla="*/ 4 w 14"/>
                    <a:gd name="T9" fmla="*/ 20 h 22"/>
                    <a:gd name="T10" fmla="*/ 0 w 14"/>
                    <a:gd name="T11" fmla="*/ 0 h 22"/>
                    <a:gd name="T12" fmla="*/ 0 w 14"/>
                    <a:gd name="T13" fmla="*/ 0 h 22"/>
                    <a:gd name="T14" fmla="*/ 0 w 14"/>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2">
                      <a:moveTo>
                        <a:pt x="0" y="1"/>
                      </a:moveTo>
                      <a:cubicBezTo>
                        <a:pt x="2" y="8"/>
                        <a:pt x="8" y="11"/>
                        <a:pt x="14" y="11"/>
                      </a:cubicBezTo>
                      <a:cubicBezTo>
                        <a:pt x="12" y="12"/>
                        <a:pt x="10" y="14"/>
                        <a:pt x="8" y="16"/>
                      </a:cubicBezTo>
                      <a:cubicBezTo>
                        <a:pt x="7" y="18"/>
                        <a:pt x="5" y="20"/>
                        <a:pt x="4" y="22"/>
                      </a:cubicBezTo>
                      <a:cubicBezTo>
                        <a:pt x="4" y="22"/>
                        <a:pt x="4" y="21"/>
                        <a:pt x="4" y="20"/>
                      </a:cubicBezTo>
                      <a:cubicBezTo>
                        <a:pt x="2" y="13"/>
                        <a:pt x="1" y="7"/>
                        <a:pt x="0" y="0"/>
                      </a:cubicBezTo>
                      <a:cubicBezTo>
                        <a:pt x="0" y="0"/>
                        <a:pt x="0" y="0"/>
                        <a:pt x="0" y="0"/>
                      </a:cubicBezTo>
                      <a:cubicBezTo>
                        <a:pt x="0" y="0"/>
                        <a:pt x="0" y="1"/>
                        <a:pt x="0"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739"/>
                <p:cNvSpPr>
                  <a:spLocks noEditPoints="1"/>
                </p:cNvSpPr>
                <p:nvPr/>
              </p:nvSpPr>
              <p:spPr bwMode="auto">
                <a:xfrm>
                  <a:off x="3240" y="823"/>
                  <a:ext cx="69" cy="64"/>
                </a:xfrm>
                <a:custGeom>
                  <a:avLst/>
                  <a:gdLst>
                    <a:gd name="T0" fmla="*/ 29 w 29"/>
                    <a:gd name="T1" fmla="*/ 8 h 27"/>
                    <a:gd name="T2" fmla="*/ 15 w 29"/>
                    <a:gd name="T3" fmla="*/ 27 h 27"/>
                    <a:gd name="T4" fmla="*/ 1 w 29"/>
                    <a:gd name="T5" fmla="*/ 14 h 27"/>
                    <a:gd name="T6" fmla="*/ 1 w 29"/>
                    <a:gd name="T7" fmla="*/ 10 h 27"/>
                    <a:gd name="T8" fmla="*/ 6 w 29"/>
                    <a:gd name="T9" fmla="*/ 2 h 27"/>
                    <a:gd name="T10" fmla="*/ 16 w 29"/>
                    <a:gd name="T11" fmla="*/ 2 h 27"/>
                    <a:gd name="T12" fmla="*/ 29 w 29"/>
                    <a:gd name="T13" fmla="*/ 8 h 27"/>
                    <a:gd name="T14" fmla="*/ 24 w 29"/>
                    <a:gd name="T15" fmla="*/ 11 h 27"/>
                    <a:gd name="T16" fmla="*/ 24 w 29"/>
                    <a:gd name="T17" fmla="*/ 8 h 27"/>
                    <a:gd name="T18" fmla="*/ 16 w 29"/>
                    <a:gd name="T19" fmla="*/ 7 h 27"/>
                    <a:gd name="T20" fmla="*/ 10 w 29"/>
                    <a:gd name="T21" fmla="*/ 9 h 27"/>
                    <a:gd name="T22" fmla="*/ 11 w 29"/>
                    <a:gd name="T23" fmla="*/ 15 h 27"/>
                    <a:gd name="T24" fmla="*/ 17 w 29"/>
                    <a:gd name="T25" fmla="*/ 20 h 27"/>
                    <a:gd name="T26" fmla="*/ 19 w 29"/>
                    <a:gd name="T27" fmla="*/ 18 h 27"/>
                    <a:gd name="T28" fmla="*/ 16 w 29"/>
                    <a:gd name="T29" fmla="*/ 15 h 27"/>
                    <a:gd name="T30" fmla="*/ 13 w 29"/>
                    <a:gd name="T31" fmla="*/ 11 h 27"/>
                    <a:gd name="T32" fmla="*/ 18 w 29"/>
                    <a:gd name="T33" fmla="*/ 10 h 27"/>
                    <a:gd name="T34" fmla="*/ 24 w 29"/>
                    <a:gd name="T3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27">
                      <a:moveTo>
                        <a:pt x="29" y="8"/>
                      </a:moveTo>
                      <a:cubicBezTo>
                        <a:pt x="24" y="14"/>
                        <a:pt x="19" y="21"/>
                        <a:pt x="15" y="27"/>
                      </a:cubicBezTo>
                      <a:cubicBezTo>
                        <a:pt x="9" y="25"/>
                        <a:pt x="2" y="20"/>
                        <a:pt x="1" y="14"/>
                      </a:cubicBezTo>
                      <a:cubicBezTo>
                        <a:pt x="1" y="13"/>
                        <a:pt x="0" y="12"/>
                        <a:pt x="1" y="10"/>
                      </a:cubicBezTo>
                      <a:cubicBezTo>
                        <a:pt x="3" y="7"/>
                        <a:pt x="4" y="4"/>
                        <a:pt x="6" y="2"/>
                      </a:cubicBezTo>
                      <a:cubicBezTo>
                        <a:pt x="9" y="0"/>
                        <a:pt x="12" y="0"/>
                        <a:pt x="16" y="2"/>
                      </a:cubicBezTo>
                      <a:cubicBezTo>
                        <a:pt x="20" y="3"/>
                        <a:pt x="25" y="6"/>
                        <a:pt x="29" y="8"/>
                      </a:cubicBezTo>
                      <a:close/>
                      <a:moveTo>
                        <a:pt x="24" y="11"/>
                      </a:moveTo>
                      <a:cubicBezTo>
                        <a:pt x="25" y="11"/>
                        <a:pt x="26" y="8"/>
                        <a:pt x="24" y="8"/>
                      </a:cubicBezTo>
                      <a:cubicBezTo>
                        <a:pt x="22" y="7"/>
                        <a:pt x="19" y="7"/>
                        <a:pt x="16" y="7"/>
                      </a:cubicBezTo>
                      <a:cubicBezTo>
                        <a:pt x="14" y="7"/>
                        <a:pt x="12" y="7"/>
                        <a:pt x="10" y="9"/>
                      </a:cubicBezTo>
                      <a:cubicBezTo>
                        <a:pt x="9" y="11"/>
                        <a:pt x="9" y="13"/>
                        <a:pt x="11" y="15"/>
                      </a:cubicBezTo>
                      <a:cubicBezTo>
                        <a:pt x="12" y="17"/>
                        <a:pt x="15" y="18"/>
                        <a:pt x="17" y="20"/>
                      </a:cubicBezTo>
                      <a:cubicBezTo>
                        <a:pt x="18" y="21"/>
                        <a:pt x="20" y="20"/>
                        <a:pt x="19" y="18"/>
                      </a:cubicBezTo>
                      <a:cubicBezTo>
                        <a:pt x="18" y="17"/>
                        <a:pt x="17" y="16"/>
                        <a:pt x="16" y="15"/>
                      </a:cubicBezTo>
                      <a:cubicBezTo>
                        <a:pt x="15" y="15"/>
                        <a:pt x="12" y="13"/>
                        <a:pt x="13" y="11"/>
                      </a:cubicBezTo>
                      <a:cubicBezTo>
                        <a:pt x="14" y="10"/>
                        <a:pt x="17" y="10"/>
                        <a:pt x="18" y="10"/>
                      </a:cubicBezTo>
                      <a:cubicBezTo>
                        <a:pt x="20" y="10"/>
                        <a:pt x="22" y="11"/>
                        <a:pt x="24" y="1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740"/>
                <p:cNvSpPr>
                  <a:spLocks/>
                </p:cNvSpPr>
                <p:nvPr/>
              </p:nvSpPr>
              <p:spPr bwMode="auto">
                <a:xfrm>
                  <a:off x="3150" y="1306"/>
                  <a:ext cx="24" cy="24"/>
                </a:xfrm>
                <a:custGeom>
                  <a:avLst/>
                  <a:gdLst>
                    <a:gd name="T0" fmla="*/ 9 w 10"/>
                    <a:gd name="T1" fmla="*/ 0 h 10"/>
                    <a:gd name="T2" fmla="*/ 10 w 10"/>
                    <a:gd name="T3" fmla="*/ 9 h 10"/>
                    <a:gd name="T4" fmla="*/ 4 w 10"/>
                    <a:gd name="T5" fmla="*/ 9 h 10"/>
                    <a:gd name="T6" fmla="*/ 0 w 10"/>
                    <a:gd name="T7" fmla="*/ 7 h 10"/>
                    <a:gd name="T8" fmla="*/ 8 w 10"/>
                    <a:gd name="T9" fmla="*/ 2 h 10"/>
                    <a:gd name="T10" fmla="*/ 9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9" y="0"/>
                      </a:moveTo>
                      <a:cubicBezTo>
                        <a:pt x="9" y="3"/>
                        <a:pt x="10" y="6"/>
                        <a:pt x="10" y="9"/>
                      </a:cubicBezTo>
                      <a:cubicBezTo>
                        <a:pt x="8" y="9"/>
                        <a:pt x="6" y="9"/>
                        <a:pt x="4" y="9"/>
                      </a:cubicBezTo>
                      <a:cubicBezTo>
                        <a:pt x="2" y="9"/>
                        <a:pt x="0" y="10"/>
                        <a:pt x="0" y="7"/>
                      </a:cubicBezTo>
                      <a:cubicBezTo>
                        <a:pt x="0" y="3"/>
                        <a:pt x="5" y="3"/>
                        <a:pt x="8" y="2"/>
                      </a:cubicBezTo>
                      <a:cubicBezTo>
                        <a:pt x="9" y="1"/>
                        <a:pt x="9" y="1"/>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741"/>
                <p:cNvSpPr>
                  <a:spLocks/>
                </p:cNvSpPr>
                <p:nvPr/>
              </p:nvSpPr>
              <p:spPr bwMode="auto">
                <a:xfrm>
                  <a:off x="3207" y="887"/>
                  <a:ext cx="62" cy="64"/>
                </a:xfrm>
                <a:custGeom>
                  <a:avLst/>
                  <a:gdLst>
                    <a:gd name="T0" fmla="*/ 26 w 26"/>
                    <a:gd name="T1" fmla="*/ 4 h 27"/>
                    <a:gd name="T2" fmla="*/ 23 w 26"/>
                    <a:gd name="T3" fmla="*/ 9 h 27"/>
                    <a:gd name="T4" fmla="*/ 23 w 26"/>
                    <a:gd name="T5" fmla="*/ 9 h 27"/>
                    <a:gd name="T6" fmla="*/ 23 w 26"/>
                    <a:gd name="T7" fmla="*/ 8 h 27"/>
                    <a:gd name="T8" fmla="*/ 17 w 26"/>
                    <a:gd name="T9" fmla="*/ 4 h 27"/>
                    <a:gd name="T10" fmla="*/ 10 w 26"/>
                    <a:gd name="T11" fmla="*/ 8 h 27"/>
                    <a:gd name="T12" fmla="*/ 17 w 26"/>
                    <a:gd name="T13" fmla="*/ 19 h 27"/>
                    <a:gd name="T14" fmla="*/ 13 w 26"/>
                    <a:gd name="T15" fmla="*/ 27 h 27"/>
                    <a:gd name="T16" fmla="*/ 13 w 26"/>
                    <a:gd name="T17" fmla="*/ 27 h 27"/>
                    <a:gd name="T18" fmla="*/ 1 w 26"/>
                    <a:gd name="T19" fmla="*/ 14 h 27"/>
                    <a:gd name="T20" fmla="*/ 0 w 26"/>
                    <a:gd name="T21" fmla="*/ 8 h 27"/>
                    <a:gd name="T22" fmla="*/ 2 w 26"/>
                    <a:gd name="T23" fmla="*/ 5 h 27"/>
                    <a:gd name="T24" fmla="*/ 3 w 26"/>
                    <a:gd name="T25" fmla="*/ 4 h 27"/>
                    <a:gd name="T26" fmla="*/ 13 w 26"/>
                    <a:gd name="T27" fmla="*/ 0 h 27"/>
                    <a:gd name="T28" fmla="*/ 22 w 26"/>
                    <a:gd name="T29" fmla="*/ 1 h 27"/>
                    <a:gd name="T30" fmla="*/ 26 w 26"/>
                    <a:gd name="T31"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7">
                      <a:moveTo>
                        <a:pt x="26" y="4"/>
                      </a:moveTo>
                      <a:cubicBezTo>
                        <a:pt x="25" y="5"/>
                        <a:pt x="24" y="7"/>
                        <a:pt x="23" y="9"/>
                      </a:cubicBezTo>
                      <a:cubicBezTo>
                        <a:pt x="23" y="9"/>
                        <a:pt x="23" y="9"/>
                        <a:pt x="23" y="9"/>
                      </a:cubicBezTo>
                      <a:cubicBezTo>
                        <a:pt x="23" y="8"/>
                        <a:pt x="23" y="8"/>
                        <a:pt x="23" y="8"/>
                      </a:cubicBezTo>
                      <a:cubicBezTo>
                        <a:pt x="22" y="5"/>
                        <a:pt x="19" y="4"/>
                        <a:pt x="17" y="4"/>
                      </a:cubicBezTo>
                      <a:cubicBezTo>
                        <a:pt x="14" y="4"/>
                        <a:pt x="12" y="6"/>
                        <a:pt x="10" y="8"/>
                      </a:cubicBezTo>
                      <a:cubicBezTo>
                        <a:pt x="7" y="13"/>
                        <a:pt x="12" y="19"/>
                        <a:pt x="17" y="19"/>
                      </a:cubicBezTo>
                      <a:cubicBezTo>
                        <a:pt x="16" y="22"/>
                        <a:pt x="14" y="24"/>
                        <a:pt x="13" y="27"/>
                      </a:cubicBezTo>
                      <a:cubicBezTo>
                        <a:pt x="13" y="27"/>
                        <a:pt x="13" y="27"/>
                        <a:pt x="13" y="27"/>
                      </a:cubicBezTo>
                      <a:cubicBezTo>
                        <a:pt x="8" y="24"/>
                        <a:pt x="3" y="19"/>
                        <a:pt x="1" y="14"/>
                      </a:cubicBezTo>
                      <a:cubicBezTo>
                        <a:pt x="0" y="12"/>
                        <a:pt x="0" y="10"/>
                        <a:pt x="0" y="8"/>
                      </a:cubicBezTo>
                      <a:cubicBezTo>
                        <a:pt x="1" y="7"/>
                        <a:pt x="2" y="6"/>
                        <a:pt x="2" y="5"/>
                      </a:cubicBezTo>
                      <a:cubicBezTo>
                        <a:pt x="2" y="4"/>
                        <a:pt x="3" y="4"/>
                        <a:pt x="3" y="4"/>
                      </a:cubicBezTo>
                      <a:cubicBezTo>
                        <a:pt x="6" y="1"/>
                        <a:pt x="9" y="0"/>
                        <a:pt x="13" y="0"/>
                      </a:cubicBezTo>
                      <a:cubicBezTo>
                        <a:pt x="16" y="0"/>
                        <a:pt x="19" y="0"/>
                        <a:pt x="22" y="1"/>
                      </a:cubicBezTo>
                      <a:cubicBezTo>
                        <a:pt x="23" y="2"/>
                        <a:pt x="25" y="3"/>
                        <a:pt x="26" y="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742"/>
                <p:cNvSpPr>
                  <a:spLocks/>
                </p:cNvSpPr>
                <p:nvPr/>
              </p:nvSpPr>
              <p:spPr bwMode="auto">
                <a:xfrm>
                  <a:off x="3127" y="1457"/>
                  <a:ext cx="9" cy="15"/>
                </a:xfrm>
                <a:custGeom>
                  <a:avLst/>
                  <a:gdLst>
                    <a:gd name="T0" fmla="*/ 4 w 4"/>
                    <a:gd name="T1" fmla="*/ 2 h 6"/>
                    <a:gd name="T2" fmla="*/ 3 w 4"/>
                    <a:gd name="T3" fmla="*/ 5 h 6"/>
                    <a:gd name="T4" fmla="*/ 1 w 4"/>
                    <a:gd name="T5" fmla="*/ 6 h 6"/>
                    <a:gd name="T6" fmla="*/ 0 w 4"/>
                    <a:gd name="T7" fmla="*/ 0 h 6"/>
                    <a:gd name="T8" fmla="*/ 2 w 4"/>
                    <a:gd name="T9" fmla="*/ 0 h 6"/>
                    <a:gd name="T10" fmla="*/ 4 w 4"/>
                    <a:gd name="T11" fmla="*/ 1 h 6"/>
                    <a:gd name="T12" fmla="*/ 4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2"/>
                      </a:moveTo>
                      <a:cubicBezTo>
                        <a:pt x="4" y="3"/>
                        <a:pt x="4" y="4"/>
                        <a:pt x="3" y="5"/>
                      </a:cubicBezTo>
                      <a:cubicBezTo>
                        <a:pt x="2" y="5"/>
                        <a:pt x="2" y="5"/>
                        <a:pt x="1" y="6"/>
                      </a:cubicBezTo>
                      <a:cubicBezTo>
                        <a:pt x="0" y="4"/>
                        <a:pt x="0" y="2"/>
                        <a:pt x="0" y="0"/>
                      </a:cubicBezTo>
                      <a:cubicBezTo>
                        <a:pt x="0" y="0"/>
                        <a:pt x="1" y="0"/>
                        <a:pt x="2" y="0"/>
                      </a:cubicBezTo>
                      <a:cubicBezTo>
                        <a:pt x="3" y="0"/>
                        <a:pt x="3" y="0"/>
                        <a:pt x="4" y="1"/>
                      </a:cubicBezTo>
                      <a:cubicBezTo>
                        <a:pt x="4" y="1"/>
                        <a:pt x="4" y="2"/>
                        <a:pt x="4"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743"/>
                <p:cNvSpPr>
                  <a:spLocks/>
                </p:cNvSpPr>
                <p:nvPr/>
              </p:nvSpPr>
              <p:spPr bwMode="auto">
                <a:xfrm>
                  <a:off x="2828" y="1294"/>
                  <a:ext cx="320" cy="232"/>
                </a:xfrm>
                <a:custGeom>
                  <a:avLst/>
                  <a:gdLst>
                    <a:gd name="T0" fmla="*/ 130 w 135"/>
                    <a:gd name="T1" fmla="*/ 70 h 98"/>
                    <a:gd name="T2" fmla="*/ 130 w 135"/>
                    <a:gd name="T3" fmla="*/ 70 h 98"/>
                    <a:gd name="T4" fmla="*/ 128 w 135"/>
                    <a:gd name="T5" fmla="*/ 69 h 98"/>
                    <a:gd name="T6" fmla="*/ 126 w 135"/>
                    <a:gd name="T7" fmla="*/ 69 h 98"/>
                    <a:gd name="T8" fmla="*/ 121 w 135"/>
                    <a:gd name="T9" fmla="*/ 44 h 98"/>
                    <a:gd name="T10" fmla="*/ 66 w 135"/>
                    <a:gd name="T11" fmla="*/ 93 h 98"/>
                    <a:gd name="T12" fmla="*/ 62 w 135"/>
                    <a:gd name="T13" fmla="*/ 90 h 98"/>
                    <a:gd name="T14" fmla="*/ 76 w 135"/>
                    <a:gd name="T15" fmla="*/ 70 h 98"/>
                    <a:gd name="T16" fmla="*/ 38 w 135"/>
                    <a:gd name="T17" fmla="*/ 89 h 98"/>
                    <a:gd name="T18" fmla="*/ 14 w 135"/>
                    <a:gd name="T19" fmla="*/ 88 h 98"/>
                    <a:gd name="T20" fmla="*/ 1 w 135"/>
                    <a:gd name="T21" fmla="*/ 69 h 98"/>
                    <a:gd name="T22" fmla="*/ 0 w 135"/>
                    <a:gd name="T23" fmla="*/ 59 h 98"/>
                    <a:gd name="T24" fmla="*/ 4 w 135"/>
                    <a:gd name="T25" fmla="*/ 59 h 98"/>
                    <a:gd name="T26" fmla="*/ 5 w 135"/>
                    <a:gd name="T27" fmla="*/ 69 h 98"/>
                    <a:gd name="T28" fmla="*/ 69 w 135"/>
                    <a:gd name="T29" fmla="*/ 70 h 98"/>
                    <a:gd name="T30" fmla="*/ 59 w 135"/>
                    <a:gd name="T31" fmla="*/ 74 h 98"/>
                    <a:gd name="T32" fmla="*/ 14 w 135"/>
                    <a:gd name="T33" fmla="*/ 69 h 98"/>
                    <a:gd name="T34" fmla="*/ 18 w 135"/>
                    <a:gd name="T35" fmla="*/ 52 h 98"/>
                    <a:gd name="T36" fmla="*/ 22 w 135"/>
                    <a:gd name="T37" fmla="*/ 54 h 98"/>
                    <a:gd name="T38" fmla="*/ 18 w 135"/>
                    <a:gd name="T39" fmla="*/ 67 h 98"/>
                    <a:gd name="T40" fmla="*/ 44 w 135"/>
                    <a:gd name="T41" fmla="*/ 74 h 98"/>
                    <a:gd name="T42" fmla="*/ 65 w 135"/>
                    <a:gd name="T43" fmla="*/ 67 h 98"/>
                    <a:gd name="T44" fmla="*/ 102 w 135"/>
                    <a:gd name="T45" fmla="*/ 45 h 98"/>
                    <a:gd name="T46" fmla="*/ 90 w 135"/>
                    <a:gd name="T47" fmla="*/ 44 h 98"/>
                    <a:gd name="T48" fmla="*/ 91 w 135"/>
                    <a:gd name="T49" fmla="*/ 40 h 98"/>
                    <a:gd name="T50" fmla="*/ 120 w 135"/>
                    <a:gd name="T51" fmla="*/ 39 h 98"/>
                    <a:gd name="T52" fmla="*/ 118 w 135"/>
                    <a:gd name="T53" fmla="*/ 11 h 98"/>
                    <a:gd name="T54" fmla="*/ 120 w 135"/>
                    <a:gd name="T55" fmla="*/ 10 h 98"/>
                    <a:gd name="T56" fmla="*/ 121 w 135"/>
                    <a:gd name="T57" fmla="*/ 9 h 98"/>
                    <a:gd name="T58" fmla="*/ 121 w 135"/>
                    <a:gd name="T59" fmla="*/ 8 h 98"/>
                    <a:gd name="T60" fmla="*/ 121 w 135"/>
                    <a:gd name="T61" fmla="*/ 8 h 98"/>
                    <a:gd name="T62" fmla="*/ 122 w 135"/>
                    <a:gd name="T63" fmla="*/ 10 h 98"/>
                    <a:gd name="T64" fmla="*/ 131 w 135"/>
                    <a:gd name="T65" fmla="*/ 0 h 98"/>
                    <a:gd name="T66" fmla="*/ 134 w 135"/>
                    <a:gd name="T67" fmla="*/ 3 h 98"/>
                    <a:gd name="T68" fmla="*/ 124 w 135"/>
                    <a:gd name="T69" fmla="*/ 14 h 98"/>
                    <a:gd name="T70" fmla="*/ 132 w 135"/>
                    <a:gd name="T71" fmla="*/ 27 h 98"/>
                    <a:gd name="T72" fmla="*/ 135 w 135"/>
                    <a:gd name="T73" fmla="*/ 28 h 98"/>
                    <a:gd name="T74" fmla="*/ 134 w 135"/>
                    <a:gd name="T75" fmla="*/ 31 h 98"/>
                    <a:gd name="T76" fmla="*/ 123 w 135"/>
                    <a:gd name="T77" fmla="*/ 26 h 98"/>
                    <a:gd name="T78" fmla="*/ 124 w 135"/>
                    <a:gd name="T79" fmla="*/ 37 h 98"/>
                    <a:gd name="T80" fmla="*/ 125 w 135"/>
                    <a:gd name="T81" fmla="*/ 41 h 98"/>
                    <a:gd name="T82" fmla="*/ 124 w 135"/>
                    <a:gd name="T83" fmla="*/ 41 h 98"/>
                    <a:gd name="T84" fmla="*/ 126 w 135"/>
                    <a:gd name="T85" fmla="*/ 50 h 98"/>
                    <a:gd name="T86" fmla="*/ 130 w 135"/>
                    <a:gd name="T87" fmla="*/ 7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5" h="98">
                      <a:moveTo>
                        <a:pt x="130" y="70"/>
                      </a:moveTo>
                      <a:cubicBezTo>
                        <a:pt x="130" y="70"/>
                        <a:pt x="130" y="70"/>
                        <a:pt x="130" y="70"/>
                      </a:cubicBezTo>
                      <a:cubicBezTo>
                        <a:pt x="129" y="69"/>
                        <a:pt x="129" y="69"/>
                        <a:pt x="128" y="69"/>
                      </a:cubicBezTo>
                      <a:cubicBezTo>
                        <a:pt x="127" y="69"/>
                        <a:pt x="126" y="69"/>
                        <a:pt x="126" y="69"/>
                      </a:cubicBezTo>
                      <a:cubicBezTo>
                        <a:pt x="124" y="61"/>
                        <a:pt x="122" y="52"/>
                        <a:pt x="121" y="44"/>
                      </a:cubicBezTo>
                      <a:cubicBezTo>
                        <a:pt x="97" y="51"/>
                        <a:pt x="79" y="71"/>
                        <a:pt x="66" y="93"/>
                      </a:cubicBezTo>
                      <a:cubicBezTo>
                        <a:pt x="62" y="90"/>
                        <a:pt x="62" y="90"/>
                        <a:pt x="62" y="90"/>
                      </a:cubicBezTo>
                      <a:cubicBezTo>
                        <a:pt x="66" y="83"/>
                        <a:pt x="71" y="76"/>
                        <a:pt x="76" y="70"/>
                      </a:cubicBezTo>
                      <a:cubicBezTo>
                        <a:pt x="66" y="80"/>
                        <a:pt x="52" y="86"/>
                        <a:pt x="38" y="89"/>
                      </a:cubicBezTo>
                      <a:cubicBezTo>
                        <a:pt x="30" y="91"/>
                        <a:pt x="21" y="91"/>
                        <a:pt x="14" y="88"/>
                      </a:cubicBezTo>
                      <a:cubicBezTo>
                        <a:pt x="7" y="84"/>
                        <a:pt x="3" y="77"/>
                        <a:pt x="1" y="69"/>
                      </a:cubicBezTo>
                      <a:cubicBezTo>
                        <a:pt x="0" y="66"/>
                        <a:pt x="0" y="62"/>
                        <a:pt x="0" y="59"/>
                      </a:cubicBezTo>
                      <a:cubicBezTo>
                        <a:pt x="4" y="59"/>
                        <a:pt x="4" y="59"/>
                        <a:pt x="4" y="59"/>
                      </a:cubicBezTo>
                      <a:cubicBezTo>
                        <a:pt x="4" y="62"/>
                        <a:pt x="4" y="66"/>
                        <a:pt x="5" y="69"/>
                      </a:cubicBezTo>
                      <a:cubicBezTo>
                        <a:pt x="13" y="98"/>
                        <a:pt x="48" y="85"/>
                        <a:pt x="69" y="70"/>
                      </a:cubicBezTo>
                      <a:cubicBezTo>
                        <a:pt x="66" y="72"/>
                        <a:pt x="62" y="73"/>
                        <a:pt x="59" y="74"/>
                      </a:cubicBezTo>
                      <a:cubicBezTo>
                        <a:pt x="47" y="78"/>
                        <a:pt x="20" y="86"/>
                        <a:pt x="14" y="69"/>
                      </a:cubicBezTo>
                      <a:cubicBezTo>
                        <a:pt x="11" y="62"/>
                        <a:pt x="14" y="56"/>
                        <a:pt x="18" y="52"/>
                      </a:cubicBezTo>
                      <a:cubicBezTo>
                        <a:pt x="22" y="54"/>
                        <a:pt x="22" y="54"/>
                        <a:pt x="22" y="54"/>
                      </a:cubicBezTo>
                      <a:cubicBezTo>
                        <a:pt x="18" y="58"/>
                        <a:pt x="16" y="62"/>
                        <a:pt x="18" y="67"/>
                      </a:cubicBezTo>
                      <a:cubicBezTo>
                        <a:pt x="22" y="77"/>
                        <a:pt x="37" y="75"/>
                        <a:pt x="44" y="74"/>
                      </a:cubicBezTo>
                      <a:cubicBezTo>
                        <a:pt x="51" y="72"/>
                        <a:pt x="58" y="70"/>
                        <a:pt x="65" y="67"/>
                      </a:cubicBezTo>
                      <a:cubicBezTo>
                        <a:pt x="78" y="62"/>
                        <a:pt x="91" y="54"/>
                        <a:pt x="102" y="45"/>
                      </a:cubicBezTo>
                      <a:cubicBezTo>
                        <a:pt x="98" y="45"/>
                        <a:pt x="94" y="45"/>
                        <a:pt x="90" y="44"/>
                      </a:cubicBezTo>
                      <a:cubicBezTo>
                        <a:pt x="91" y="40"/>
                        <a:pt x="91" y="40"/>
                        <a:pt x="91" y="40"/>
                      </a:cubicBezTo>
                      <a:cubicBezTo>
                        <a:pt x="100" y="42"/>
                        <a:pt x="110" y="42"/>
                        <a:pt x="120" y="39"/>
                      </a:cubicBezTo>
                      <a:cubicBezTo>
                        <a:pt x="119" y="29"/>
                        <a:pt x="118" y="20"/>
                        <a:pt x="118" y="11"/>
                      </a:cubicBezTo>
                      <a:cubicBezTo>
                        <a:pt x="118" y="11"/>
                        <a:pt x="119" y="11"/>
                        <a:pt x="120" y="10"/>
                      </a:cubicBezTo>
                      <a:cubicBezTo>
                        <a:pt x="121" y="10"/>
                        <a:pt x="121" y="9"/>
                        <a:pt x="121" y="9"/>
                      </a:cubicBezTo>
                      <a:cubicBezTo>
                        <a:pt x="121" y="8"/>
                        <a:pt x="121" y="8"/>
                        <a:pt x="121" y="8"/>
                      </a:cubicBezTo>
                      <a:cubicBezTo>
                        <a:pt x="121" y="8"/>
                        <a:pt x="121" y="8"/>
                        <a:pt x="121" y="8"/>
                      </a:cubicBezTo>
                      <a:cubicBezTo>
                        <a:pt x="121" y="9"/>
                        <a:pt x="122" y="10"/>
                        <a:pt x="122" y="10"/>
                      </a:cubicBezTo>
                      <a:cubicBezTo>
                        <a:pt x="124" y="6"/>
                        <a:pt x="127" y="3"/>
                        <a:pt x="131" y="0"/>
                      </a:cubicBezTo>
                      <a:cubicBezTo>
                        <a:pt x="134" y="3"/>
                        <a:pt x="134" y="3"/>
                        <a:pt x="134" y="3"/>
                      </a:cubicBezTo>
                      <a:cubicBezTo>
                        <a:pt x="130" y="6"/>
                        <a:pt x="126" y="9"/>
                        <a:pt x="124" y="14"/>
                      </a:cubicBezTo>
                      <a:cubicBezTo>
                        <a:pt x="122" y="20"/>
                        <a:pt x="126" y="25"/>
                        <a:pt x="132" y="27"/>
                      </a:cubicBezTo>
                      <a:cubicBezTo>
                        <a:pt x="133" y="28"/>
                        <a:pt x="134" y="28"/>
                        <a:pt x="135" y="28"/>
                      </a:cubicBezTo>
                      <a:cubicBezTo>
                        <a:pt x="134" y="31"/>
                        <a:pt x="134" y="31"/>
                        <a:pt x="134" y="31"/>
                      </a:cubicBezTo>
                      <a:cubicBezTo>
                        <a:pt x="130" y="31"/>
                        <a:pt x="125" y="29"/>
                        <a:pt x="123" y="26"/>
                      </a:cubicBezTo>
                      <a:cubicBezTo>
                        <a:pt x="123" y="30"/>
                        <a:pt x="123" y="34"/>
                        <a:pt x="124" y="37"/>
                      </a:cubicBezTo>
                      <a:cubicBezTo>
                        <a:pt x="126" y="37"/>
                        <a:pt x="127" y="40"/>
                        <a:pt x="125" y="41"/>
                      </a:cubicBezTo>
                      <a:cubicBezTo>
                        <a:pt x="125" y="41"/>
                        <a:pt x="125" y="41"/>
                        <a:pt x="124" y="41"/>
                      </a:cubicBezTo>
                      <a:cubicBezTo>
                        <a:pt x="125" y="44"/>
                        <a:pt x="125" y="47"/>
                        <a:pt x="126" y="50"/>
                      </a:cubicBezTo>
                      <a:cubicBezTo>
                        <a:pt x="127" y="57"/>
                        <a:pt x="128" y="63"/>
                        <a:pt x="130" y="7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744"/>
                <p:cNvSpPr>
                  <a:spLocks/>
                </p:cNvSpPr>
                <p:nvPr/>
              </p:nvSpPr>
              <p:spPr bwMode="auto">
                <a:xfrm>
                  <a:off x="3231" y="906"/>
                  <a:ext cx="31" cy="21"/>
                </a:xfrm>
                <a:custGeom>
                  <a:avLst/>
                  <a:gdLst>
                    <a:gd name="T0" fmla="*/ 13 w 13"/>
                    <a:gd name="T1" fmla="*/ 1 h 9"/>
                    <a:gd name="T2" fmla="*/ 13 w 13"/>
                    <a:gd name="T3" fmla="*/ 1 h 9"/>
                    <a:gd name="T4" fmla="*/ 8 w 13"/>
                    <a:gd name="T5" fmla="*/ 9 h 9"/>
                    <a:gd name="T6" fmla="*/ 8 w 13"/>
                    <a:gd name="T7" fmla="*/ 9 h 9"/>
                    <a:gd name="T8" fmla="*/ 3 w 13"/>
                    <a:gd name="T9" fmla="*/ 1 h 9"/>
                    <a:gd name="T10" fmla="*/ 7 w 13"/>
                    <a:gd name="T11" fmla="*/ 0 h 9"/>
                    <a:gd name="T12" fmla="*/ 11 w 13"/>
                    <a:gd name="T13" fmla="*/ 1 h 9"/>
                    <a:gd name="T14" fmla="*/ 13 w 13"/>
                    <a:gd name="T15" fmla="*/ 1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9">
                      <a:moveTo>
                        <a:pt x="13" y="1"/>
                      </a:moveTo>
                      <a:cubicBezTo>
                        <a:pt x="13" y="1"/>
                        <a:pt x="13" y="1"/>
                        <a:pt x="13" y="1"/>
                      </a:cubicBezTo>
                      <a:cubicBezTo>
                        <a:pt x="11" y="4"/>
                        <a:pt x="10" y="6"/>
                        <a:pt x="8" y="9"/>
                      </a:cubicBezTo>
                      <a:cubicBezTo>
                        <a:pt x="8" y="9"/>
                        <a:pt x="8" y="9"/>
                        <a:pt x="8" y="9"/>
                      </a:cubicBezTo>
                      <a:cubicBezTo>
                        <a:pt x="4" y="9"/>
                        <a:pt x="0" y="4"/>
                        <a:pt x="3" y="1"/>
                      </a:cubicBezTo>
                      <a:cubicBezTo>
                        <a:pt x="4" y="0"/>
                        <a:pt x="6" y="0"/>
                        <a:pt x="7" y="0"/>
                      </a:cubicBezTo>
                      <a:cubicBezTo>
                        <a:pt x="9" y="0"/>
                        <a:pt x="10" y="1"/>
                        <a:pt x="11" y="1"/>
                      </a:cubicBezTo>
                      <a:cubicBezTo>
                        <a:pt x="12" y="1"/>
                        <a:pt x="12" y="1"/>
                        <a:pt x="13"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745"/>
                <p:cNvSpPr>
                  <a:spLocks/>
                </p:cNvSpPr>
                <p:nvPr/>
              </p:nvSpPr>
              <p:spPr bwMode="auto">
                <a:xfrm>
                  <a:off x="3264" y="800"/>
                  <a:ext cx="21" cy="21"/>
                </a:xfrm>
                <a:custGeom>
                  <a:avLst/>
                  <a:gdLst>
                    <a:gd name="T0" fmla="*/ 9 w 9"/>
                    <a:gd name="T1" fmla="*/ 9 h 9"/>
                    <a:gd name="T2" fmla="*/ 7 w 9"/>
                    <a:gd name="T3" fmla="*/ 8 h 9"/>
                    <a:gd name="T4" fmla="*/ 0 w 9"/>
                    <a:gd name="T5" fmla="*/ 7 h 9"/>
                    <a:gd name="T6" fmla="*/ 5 w 9"/>
                    <a:gd name="T7" fmla="*/ 0 h 9"/>
                    <a:gd name="T8" fmla="*/ 9 w 9"/>
                    <a:gd name="T9" fmla="*/ 9 h 9"/>
                  </a:gdLst>
                  <a:ahLst/>
                  <a:cxnLst>
                    <a:cxn ang="0">
                      <a:pos x="T0" y="T1"/>
                    </a:cxn>
                    <a:cxn ang="0">
                      <a:pos x="T2" y="T3"/>
                    </a:cxn>
                    <a:cxn ang="0">
                      <a:pos x="T4" y="T5"/>
                    </a:cxn>
                    <a:cxn ang="0">
                      <a:pos x="T6" y="T7"/>
                    </a:cxn>
                    <a:cxn ang="0">
                      <a:pos x="T8" y="T9"/>
                    </a:cxn>
                  </a:cxnLst>
                  <a:rect l="0" t="0" r="r" b="b"/>
                  <a:pathLst>
                    <a:path w="9" h="9">
                      <a:moveTo>
                        <a:pt x="9" y="9"/>
                      </a:moveTo>
                      <a:cubicBezTo>
                        <a:pt x="9" y="9"/>
                        <a:pt x="8" y="8"/>
                        <a:pt x="7" y="8"/>
                      </a:cubicBezTo>
                      <a:cubicBezTo>
                        <a:pt x="4" y="7"/>
                        <a:pt x="2" y="7"/>
                        <a:pt x="0" y="7"/>
                      </a:cubicBezTo>
                      <a:cubicBezTo>
                        <a:pt x="1" y="4"/>
                        <a:pt x="3" y="2"/>
                        <a:pt x="5" y="0"/>
                      </a:cubicBezTo>
                      <a:cubicBezTo>
                        <a:pt x="5" y="3"/>
                        <a:pt x="7" y="6"/>
                        <a:pt x="9"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746"/>
                <p:cNvSpPr>
                  <a:spLocks noEditPoints="1"/>
                </p:cNvSpPr>
                <p:nvPr/>
              </p:nvSpPr>
              <p:spPr bwMode="auto">
                <a:xfrm>
                  <a:off x="2669" y="469"/>
                  <a:ext cx="612" cy="1260"/>
                </a:xfrm>
                <a:custGeom>
                  <a:avLst/>
                  <a:gdLst>
                    <a:gd name="T0" fmla="*/ 242 w 258"/>
                    <a:gd name="T1" fmla="*/ 160 h 533"/>
                    <a:gd name="T2" fmla="*/ 240 w 258"/>
                    <a:gd name="T3" fmla="*/ 173 h 533"/>
                    <a:gd name="T4" fmla="*/ 227 w 258"/>
                    <a:gd name="T5" fmla="*/ 185 h 533"/>
                    <a:gd name="T6" fmla="*/ 220 w 258"/>
                    <a:gd name="T7" fmla="*/ 195 h 533"/>
                    <a:gd name="T8" fmla="*/ 170 w 258"/>
                    <a:gd name="T9" fmla="*/ 157 h 533"/>
                    <a:gd name="T10" fmla="*/ 98 w 258"/>
                    <a:gd name="T11" fmla="*/ 340 h 533"/>
                    <a:gd name="T12" fmla="*/ 141 w 258"/>
                    <a:gd name="T13" fmla="*/ 391 h 533"/>
                    <a:gd name="T14" fmla="*/ 110 w 258"/>
                    <a:gd name="T15" fmla="*/ 390 h 533"/>
                    <a:gd name="T16" fmla="*/ 67 w 258"/>
                    <a:gd name="T17" fmla="*/ 408 h 533"/>
                    <a:gd name="T18" fmla="*/ 90 w 258"/>
                    <a:gd name="T19" fmla="*/ 334 h 533"/>
                    <a:gd name="T20" fmla="*/ 88 w 258"/>
                    <a:gd name="T21" fmla="*/ 332 h 533"/>
                    <a:gd name="T22" fmla="*/ 78 w 258"/>
                    <a:gd name="T23" fmla="*/ 311 h 533"/>
                    <a:gd name="T24" fmla="*/ 66 w 258"/>
                    <a:gd name="T25" fmla="*/ 284 h 533"/>
                    <a:gd name="T26" fmla="*/ 12 w 258"/>
                    <a:gd name="T27" fmla="*/ 457 h 533"/>
                    <a:gd name="T28" fmla="*/ 98 w 258"/>
                    <a:gd name="T29" fmla="*/ 532 h 533"/>
                    <a:gd name="T30" fmla="*/ 2 w 258"/>
                    <a:gd name="T31" fmla="*/ 390 h 533"/>
                    <a:gd name="T32" fmla="*/ 44 w 258"/>
                    <a:gd name="T33" fmla="*/ 241 h 533"/>
                    <a:gd name="T34" fmla="*/ 83 w 258"/>
                    <a:gd name="T35" fmla="*/ 213 h 533"/>
                    <a:gd name="T36" fmla="*/ 87 w 258"/>
                    <a:gd name="T37" fmla="*/ 179 h 533"/>
                    <a:gd name="T38" fmla="*/ 83 w 258"/>
                    <a:gd name="T39" fmla="*/ 142 h 533"/>
                    <a:gd name="T40" fmla="*/ 92 w 258"/>
                    <a:gd name="T41" fmla="*/ 101 h 533"/>
                    <a:gd name="T42" fmla="*/ 115 w 258"/>
                    <a:gd name="T43" fmla="*/ 63 h 533"/>
                    <a:gd name="T44" fmla="*/ 149 w 258"/>
                    <a:gd name="T45" fmla="*/ 37 h 533"/>
                    <a:gd name="T46" fmla="*/ 172 w 258"/>
                    <a:gd name="T47" fmla="*/ 34 h 533"/>
                    <a:gd name="T48" fmla="*/ 206 w 258"/>
                    <a:gd name="T49" fmla="*/ 23 h 533"/>
                    <a:gd name="T50" fmla="*/ 194 w 258"/>
                    <a:gd name="T51" fmla="*/ 60 h 533"/>
                    <a:gd name="T52" fmla="*/ 120 w 258"/>
                    <a:gd name="T53" fmla="*/ 176 h 533"/>
                    <a:gd name="T54" fmla="*/ 177 w 258"/>
                    <a:gd name="T55" fmla="*/ 148 h 533"/>
                    <a:gd name="T56" fmla="*/ 168 w 258"/>
                    <a:gd name="T57" fmla="*/ 107 h 533"/>
                    <a:gd name="T58" fmla="*/ 197 w 258"/>
                    <a:gd name="T59" fmla="*/ 152 h 533"/>
                    <a:gd name="T60" fmla="*/ 208 w 258"/>
                    <a:gd name="T61" fmla="*/ 135 h 533"/>
                    <a:gd name="T62" fmla="*/ 238 w 258"/>
                    <a:gd name="T63" fmla="*/ 157 h 533"/>
                    <a:gd name="T64" fmla="*/ 247 w 258"/>
                    <a:gd name="T65" fmla="*/ 146 h 533"/>
                    <a:gd name="T66" fmla="*/ 202 w 258"/>
                    <a:gd name="T67" fmla="*/ 34 h 533"/>
                    <a:gd name="T68" fmla="*/ 127 w 258"/>
                    <a:gd name="T69" fmla="*/ 97 h 533"/>
                    <a:gd name="T70" fmla="*/ 197 w 258"/>
                    <a:gd name="T71" fmla="*/ 21 h 533"/>
                    <a:gd name="T72" fmla="*/ 203 w 258"/>
                    <a:gd name="T73" fmla="*/ 29 h 533"/>
                    <a:gd name="T74" fmla="*/ 178 w 258"/>
                    <a:gd name="T75" fmla="*/ 22 h 533"/>
                    <a:gd name="T76" fmla="*/ 168 w 258"/>
                    <a:gd name="T77" fmla="*/ 35 h 533"/>
                    <a:gd name="T78" fmla="*/ 168 w 258"/>
                    <a:gd name="T79" fmla="*/ 35 h 533"/>
                    <a:gd name="T80" fmla="*/ 134 w 258"/>
                    <a:gd name="T81" fmla="*/ 53 h 533"/>
                    <a:gd name="T82" fmla="*/ 132 w 258"/>
                    <a:gd name="T83" fmla="*/ 54 h 533"/>
                    <a:gd name="T84" fmla="*/ 123 w 258"/>
                    <a:gd name="T85" fmla="*/ 63 h 533"/>
                    <a:gd name="T86" fmla="*/ 92 w 258"/>
                    <a:gd name="T87" fmla="*/ 179 h 533"/>
                    <a:gd name="T88" fmla="*/ 87 w 258"/>
                    <a:gd name="T89" fmla="*/ 195 h 533"/>
                    <a:gd name="T90" fmla="*/ 106 w 258"/>
                    <a:gd name="T91" fmla="*/ 83 h 533"/>
                    <a:gd name="T92" fmla="*/ 88 w 258"/>
                    <a:gd name="T93" fmla="*/ 161 h 533"/>
                    <a:gd name="T94" fmla="*/ 88 w 258"/>
                    <a:gd name="T95" fmla="*/ 159 h 533"/>
                    <a:gd name="T96" fmla="*/ 87 w 258"/>
                    <a:gd name="T97" fmla="*/ 159 h 533"/>
                    <a:gd name="T98" fmla="*/ 92 w 258"/>
                    <a:gd name="T99" fmla="*/ 91 h 533"/>
                    <a:gd name="T100" fmla="*/ 81 w 258"/>
                    <a:gd name="T101" fmla="*/ 127 h 533"/>
                    <a:gd name="T102" fmla="*/ 85 w 258"/>
                    <a:gd name="T103" fmla="*/ 10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8" h="533">
                      <a:moveTo>
                        <a:pt x="258" y="148"/>
                      </a:moveTo>
                      <a:cubicBezTo>
                        <a:pt x="257" y="152"/>
                        <a:pt x="257" y="152"/>
                        <a:pt x="257" y="152"/>
                      </a:cubicBezTo>
                      <a:cubicBezTo>
                        <a:pt x="253" y="150"/>
                        <a:pt x="250" y="150"/>
                        <a:pt x="247" y="152"/>
                      </a:cubicBezTo>
                      <a:cubicBezTo>
                        <a:pt x="245" y="154"/>
                        <a:pt x="244" y="157"/>
                        <a:pt x="242" y="160"/>
                      </a:cubicBezTo>
                      <a:cubicBezTo>
                        <a:pt x="241" y="162"/>
                        <a:pt x="242" y="163"/>
                        <a:pt x="242" y="164"/>
                      </a:cubicBezTo>
                      <a:cubicBezTo>
                        <a:pt x="238" y="166"/>
                        <a:pt x="238" y="166"/>
                        <a:pt x="238" y="166"/>
                      </a:cubicBezTo>
                      <a:cubicBezTo>
                        <a:pt x="237" y="168"/>
                        <a:pt x="235" y="171"/>
                        <a:pt x="233" y="174"/>
                      </a:cubicBezTo>
                      <a:cubicBezTo>
                        <a:pt x="236" y="173"/>
                        <a:pt x="238" y="173"/>
                        <a:pt x="240" y="173"/>
                      </a:cubicBezTo>
                      <a:cubicBezTo>
                        <a:pt x="240" y="177"/>
                        <a:pt x="240" y="177"/>
                        <a:pt x="240" y="177"/>
                      </a:cubicBezTo>
                      <a:cubicBezTo>
                        <a:pt x="236" y="177"/>
                        <a:pt x="233" y="178"/>
                        <a:pt x="230" y="181"/>
                      </a:cubicBezTo>
                      <a:cubicBezTo>
                        <a:pt x="230" y="181"/>
                        <a:pt x="229" y="181"/>
                        <a:pt x="229" y="182"/>
                      </a:cubicBezTo>
                      <a:cubicBezTo>
                        <a:pt x="229" y="183"/>
                        <a:pt x="228" y="184"/>
                        <a:pt x="227" y="185"/>
                      </a:cubicBezTo>
                      <a:cubicBezTo>
                        <a:pt x="227" y="187"/>
                        <a:pt x="227" y="189"/>
                        <a:pt x="228" y="191"/>
                      </a:cubicBezTo>
                      <a:cubicBezTo>
                        <a:pt x="224" y="192"/>
                        <a:pt x="224" y="192"/>
                        <a:pt x="224" y="192"/>
                      </a:cubicBezTo>
                      <a:cubicBezTo>
                        <a:pt x="223" y="193"/>
                        <a:pt x="223" y="195"/>
                        <a:pt x="222" y="196"/>
                      </a:cubicBezTo>
                      <a:cubicBezTo>
                        <a:pt x="220" y="195"/>
                        <a:pt x="220" y="195"/>
                        <a:pt x="220" y="195"/>
                      </a:cubicBezTo>
                      <a:cubicBezTo>
                        <a:pt x="221" y="194"/>
                        <a:pt x="220" y="193"/>
                        <a:pt x="219" y="192"/>
                      </a:cubicBezTo>
                      <a:cubicBezTo>
                        <a:pt x="223" y="185"/>
                        <a:pt x="226" y="178"/>
                        <a:pt x="230" y="171"/>
                      </a:cubicBezTo>
                      <a:cubicBezTo>
                        <a:pt x="230" y="171"/>
                        <a:pt x="230" y="171"/>
                        <a:pt x="230" y="170"/>
                      </a:cubicBezTo>
                      <a:cubicBezTo>
                        <a:pt x="211" y="161"/>
                        <a:pt x="191" y="155"/>
                        <a:pt x="170" y="157"/>
                      </a:cubicBezTo>
                      <a:cubicBezTo>
                        <a:pt x="151" y="159"/>
                        <a:pt x="135" y="169"/>
                        <a:pt x="121" y="181"/>
                      </a:cubicBezTo>
                      <a:cubicBezTo>
                        <a:pt x="121" y="182"/>
                        <a:pt x="120" y="182"/>
                        <a:pt x="119" y="183"/>
                      </a:cubicBezTo>
                      <a:cubicBezTo>
                        <a:pt x="96" y="204"/>
                        <a:pt x="78" y="232"/>
                        <a:pt x="48" y="245"/>
                      </a:cubicBezTo>
                      <a:cubicBezTo>
                        <a:pt x="70" y="274"/>
                        <a:pt x="80" y="309"/>
                        <a:pt x="98" y="340"/>
                      </a:cubicBezTo>
                      <a:cubicBezTo>
                        <a:pt x="111" y="361"/>
                        <a:pt x="133" y="383"/>
                        <a:pt x="158" y="389"/>
                      </a:cubicBezTo>
                      <a:cubicBezTo>
                        <a:pt x="157" y="393"/>
                        <a:pt x="157" y="393"/>
                        <a:pt x="157" y="393"/>
                      </a:cubicBezTo>
                      <a:cubicBezTo>
                        <a:pt x="156" y="393"/>
                        <a:pt x="155" y="392"/>
                        <a:pt x="154" y="392"/>
                      </a:cubicBezTo>
                      <a:cubicBezTo>
                        <a:pt x="150" y="392"/>
                        <a:pt x="145" y="391"/>
                        <a:pt x="141" y="391"/>
                      </a:cubicBezTo>
                      <a:cubicBezTo>
                        <a:pt x="134" y="390"/>
                        <a:pt x="126" y="391"/>
                        <a:pt x="119" y="392"/>
                      </a:cubicBezTo>
                      <a:cubicBezTo>
                        <a:pt x="112" y="393"/>
                        <a:pt x="96" y="397"/>
                        <a:pt x="89" y="403"/>
                      </a:cubicBezTo>
                      <a:cubicBezTo>
                        <a:pt x="85" y="401"/>
                        <a:pt x="85" y="401"/>
                        <a:pt x="85" y="401"/>
                      </a:cubicBezTo>
                      <a:cubicBezTo>
                        <a:pt x="92" y="395"/>
                        <a:pt x="102" y="391"/>
                        <a:pt x="110" y="390"/>
                      </a:cubicBezTo>
                      <a:cubicBezTo>
                        <a:pt x="115" y="388"/>
                        <a:pt x="122" y="387"/>
                        <a:pt x="129" y="386"/>
                      </a:cubicBezTo>
                      <a:cubicBezTo>
                        <a:pt x="117" y="382"/>
                        <a:pt x="104" y="380"/>
                        <a:pt x="92" y="383"/>
                      </a:cubicBezTo>
                      <a:cubicBezTo>
                        <a:pt x="80" y="387"/>
                        <a:pt x="72" y="397"/>
                        <a:pt x="71" y="408"/>
                      </a:cubicBezTo>
                      <a:cubicBezTo>
                        <a:pt x="67" y="408"/>
                        <a:pt x="67" y="408"/>
                        <a:pt x="67" y="408"/>
                      </a:cubicBezTo>
                      <a:cubicBezTo>
                        <a:pt x="68" y="396"/>
                        <a:pt x="75" y="386"/>
                        <a:pt x="86" y="381"/>
                      </a:cubicBezTo>
                      <a:cubicBezTo>
                        <a:pt x="101" y="375"/>
                        <a:pt x="118" y="378"/>
                        <a:pt x="133" y="383"/>
                      </a:cubicBezTo>
                      <a:cubicBezTo>
                        <a:pt x="120" y="376"/>
                        <a:pt x="110" y="365"/>
                        <a:pt x="101" y="352"/>
                      </a:cubicBezTo>
                      <a:cubicBezTo>
                        <a:pt x="97" y="346"/>
                        <a:pt x="93" y="340"/>
                        <a:pt x="90" y="334"/>
                      </a:cubicBezTo>
                      <a:cubicBezTo>
                        <a:pt x="89" y="335"/>
                        <a:pt x="88" y="335"/>
                        <a:pt x="88" y="336"/>
                      </a:cubicBezTo>
                      <a:cubicBezTo>
                        <a:pt x="84" y="334"/>
                        <a:pt x="84" y="334"/>
                        <a:pt x="84" y="334"/>
                      </a:cubicBezTo>
                      <a:cubicBezTo>
                        <a:pt x="85" y="333"/>
                        <a:pt x="87" y="332"/>
                        <a:pt x="88" y="332"/>
                      </a:cubicBezTo>
                      <a:cubicBezTo>
                        <a:pt x="88" y="332"/>
                        <a:pt x="88" y="332"/>
                        <a:pt x="88" y="332"/>
                      </a:cubicBezTo>
                      <a:cubicBezTo>
                        <a:pt x="85" y="326"/>
                        <a:pt x="82" y="320"/>
                        <a:pt x="79" y="314"/>
                      </a:cubicBezTo>
                      <a:cubicBezTo>
                        <a:pt x="79" y="314"/>
                        <a:pt x="78" y="315"/>
                        <a:pt x="78" y="315"/>
                      </a:cubicBezTo>
                      <a:cubicBezTo>
                        <a:pt x="75" y="313"/>
                        <a:pt x="75" y="313"/>
                        <a:pt x="75" y="313"/>
                      </a:cubicBezTo>
                      <a:cubicBezTo>
                        <a:pt x="76" y="312"/>
                        <a:pt x="77" y="311"/>
                        <a:pt x="78" y="311"/>
                      </a:cubicBezTo>
                      <a:cubicBezTo>
                        <a:pt x="78" y="311"/>
                        <a:pt x="78" y="311"/>
                        <a:pt x="78" y="311"/>
                      </a:cubicBezTo>
                      <a:cubicBezTo>
                        <a:pt x="78" y="310"/>
                        <a:pt x="78" y="310"/>
                        <a:pt x="78" y="310"/>
                      </a:cubicBezTo>
                      <a:cubicBezTo>
                        <a:pt x="76" y="307"/>
                        <a:pt x="76" y="307"/>
                        <a:pt x="76" y="307"/>
                      </a:cubicBezTo>
                      <a:cubicBezTo>
                        <a:pt x="73" y="299"/>
                        <a:pt x="69" y="292"/>
                        <a:pt x="66" y="284"/>
                      </a:cubicBezTo>
                      <a:cubicBezTo>
                        <a:pt x="46" y="295"/>
                        <a:pt x="34" y="316"/>
                        <a:pt x="24" y="335"/>
                      </a:cubicBezTo>
                      <a:cubicBezTo>
                        <a:pt x="14" y="354"/>
                        <a:pt x="7" y="375"/>
                        <a:pt x="6" y="397"/>
                      </a:cubicBezTo>
                      <a:cubicBezTo>
                        <a:pt x="6" y="407"/>
                        <a:pt x="6" y="418"/>
                        <a:pt x="7" y="428"/>
                      </a:cubicBezTo>
                      <a:cubicBezTo>
                        <a:pt x="8" y="438"/>
                        <a:pt x="9" y="448"/>
                        <a:pt x="12" y="457"/>
                      </a:cubicBezTo>
                      <a:cubicBezTo>
                        <a:pt x="19" y="475"/>
                        <a:pt x="34" y="490"/>
                        <a:pt x="48" y="503"/>
                      </a:cubicBezTo>
                      <a:cubicBezTo>
                        <a:pt x="55" y="509"/>
                        <a:pt x="63" y="515"/>
                        <a:pt x="72" y="520"/>
                      </a:cubicBezTo>
                      <a:cubicBezTo>
                        <a:pt x="81" y="524"/>
                        <a:pt x="90" y="527"/>
                        <a:pt x="99" y="529"/>
                      </a:cubicBezTo>
                      <a:cubicBezTo>
                        <a:pt x="98" y="532"/>
                        <a:pt x="98" y="532"/>
                        <a:pt x="98" y="532"/>
                      </a:cubicBezTo>
                      <a:cubicBezTo>
                        <a:pt x="76" y="533"/>
                        <a:pt x="55" y="517"/>
                        <a:pt x="39" y="502"/>
                      </a:cubicBezTo>
                      <a:cubicBezTo>
                        <a:pt x="25" y="488"/>
                        <a:pt x="12" y="473"/>
                        <a:pt x="6" y="454"/>
                      </a:cubicBezTo>
                      <a:cubicBezTo>
                        <a:pt x="3" y="444"/>
                        <a:pt x="2" y="433"/>
                        <a:pt x="2" y="423"/>
                      </a:cubicBezTo>
                      <a:cubicBezTo>
                        <a:pt x="1" y="412"/>
                        <a:pt x="0" y="401"/>
                        <a:pt x="2" y="390"/>
                      </a:cubicBezTo>
                      <a:cubicBezTo>
                        <a:pt x="4" y="366"/>
                        <a:pt x="13" y="344"/>
                        <a:pt x="24" y="324"/>
                      </a:cubicBezTo>
                      <a:cubicBezTo>
                        <a:pt x="34" y="307"/>
                        <a:pt x="45" y="289"/>
                        <a:pt x="63" y="279"/>
                      </a:cubicBezTo>
                      <a:cubicBezTo>
                        <a:pt x="57" y="267"/>
                        <a:pt x="51" y="256"/>
                        <a:pt x="42" y="245"/>
                      </a:cubicBezTo>
                      <a:cubicBezTo>
                        <a:pt x="41" y="244"/>
                        <a:pt x="42" y="242"/>
                        <a:pt x="44" y="241"/>
                      </a:cubicBezTo>
                      <a:cubicBezTo>
                        <a:pt x="56" y="237"/>
                        <a:pt x="67" y="229"/>
                        <a:pt x="76" y="220"/>
                      </a:cubicBezTo>
                      <a:cubicBezTo>
                        <a:pt x="76" y="219"/>
                        <a:pt x="76" y="219"/>
                        <a:pt x="75" y="218"/>
                      </a:cubicBezTo>
                      <a:cubicBezTo>
                        <a:pt x="79" y="217"/>
                        <a:pt x="79" y="217"/>
                        <a:pt x="79" y="217"/>
                      </a:cubicBezTo>
                      <a:cubicBezTo>
                        <a:pt x="80" y="216"/>
                        <a:pt x="82" y="215"/>
                        <a:pt x="83" y="213"/>
                      </a:cubicBezTo>
                      <a:cubicBezTo>
                        <a:pt x="88" y="208"/>
                        <a:pt x="94" y="202"/>
                        <a:pt x="99" y="197"/>
                      </a:cubicBezTo>
                      <a:cubicBezTo>
                        <a:pt x="99" y="196"/>
                        <a:pt x="99" y="196"/>
                        <a:pt x="99" y="196"/>
                      </a:cubicBezTo>
                      <a:cubicBezTo>
                        <a:pt x="93" y="199"/>
                        <a:pt x="86" y="200"/>
                        <a:pt x="82" y="194"/>
                      </a:cubicBezTo>
                      <a:cubicBezTo>
                        <a:pt x="78" y="189"/>
                        <a:pt x="82" y="183"/>
                        <a:pt x="87" y="179"/>
                      </a:cubicBezTo>
                      <a:cubicBezTo>
                        <a:pt x="82" y="179"/>
                        <a:pt x="76" y="177"/>
                        <a:pt x="76" y="171"/>
                      </a:cubicBezTo>
                      <a:cubicBezTo>
                        <a:pt x="75" y="166"/>
                        <a:pt x="78" y="162"/>
                        <a:pt x="82" y="160"/>
                      </a:cubicBezTo>
                      <a:cubicBezTo>
                        <a:pt x="78" y="159"/>
                        <a:pt x="76" y="156"/>
                        <a:pt x="75" y="152"/>
                      </a:cubicBezTo>
                      <a:cubicBezTo>
                        <a:pt x="75" y="146"/>
                        <a:pt x="79" y="143"/>
                        <a:pt x="83" y="142"/>
                      </a:cubicBezTo>
                      <a:cubicBezTo>
                        <a:pt x="79" y="140"/>
                        <a:pt x="75" y="137"/>
                        <a:pt x="75" y="131"/>
                      </a:cubicBezTo>
                      <a:cubicBezTo>
                        <a:pt x="75" y="125"/>
                        <a:pt x="81" y="123"/>
                        <a:pt x="87" y="122"/>
                      </a:cubicBezTo>
                      <a:cubicBezTo>
                        <a:pt x="82" y="120"/>
                        <a:pt x="80" y="114"/>
                        <a:pt x="81" y="109"/>
                      </a:cubicBezTo>
                      <a:cubicBezTo>
                        <a:pt x="83" y="104"/>
                        <a:pt x="88" y="101"/>
                        <a:pt x="92" y="101"/>
                      </a:cubicBezTo>
                      <a:cubicBezTo>
                        <a:pt x="89" y="98"/>
                        <a:pt x="87" y="94"/>
                        <a:pt x="88" y="89"/>
                      </a:cubicBezTo>
                      <a:cubicBezTo>
                        <a:pt x="90" y="83"/>
                        <a:pt x="97" y="82"/>
                        <a:pt x="102" y="82"/>
                      </a:cubicBezTo>
                      <a:cubicBezTo>
                        <a:pt x="100" y="79"/>
                        <a:pt x="99" y="74"/>
                        <a:pt x="100" y="71"/>
                      </a:cubicBezTo>
                      <a:cubicBezTo>
                        <a:pt x="103" y="65"/>
                        <a:pt x="109" y="63"/>
                        <a:pt x="115" y="63"/>
                      </a:cubicBezTo>
                      <a:cubicBezTo>
                        <a:pt x="113" y="59"/>
                        <a:pt x="113" y="53"/>
                        <a:pt x="117" y="50"/>
                      </a:cubicBezTo>
                      <a:cubicBezTo>
                        <a:pt x="121" y="46"/>
                        <a:pt x="128" y="46"/>
                        <a:pt x="132" y="50"/>
                      </a:cubicBezTo>
                      <a:cubicBezTo>
                        <a:pt x="131" y="45"/>
                        <a:pt x="132" y="40"/>
                        <a:pt x="137" y="37"/>
                      </a:cubicBezTo>
                      <a:cubicBezTo>
                        <a:pt x="141" y="34"/>
                        <a:pt x="145" y="34"/>
                        <a:pt x="149" y="37"/>
                      </a:cubicBezTo>
                      <a:cubicBezTo>
                        <a:pt x="149" y="31"/>
                        <a:pt x="151" y="26"/>
                        <a:pt x="158" y="25"/>
                      </a:cubicBezTo>
                      <a:cubicBezTo>
                        <a:pt x="164" y="24"/>
                        <a:pt x="170" y="29"/>
                        <a:pt x="171" y="34"/>
                      </a:cubicBezTo>
                      <a:cubicBezTo>
                        <a:pt x="172" y="34"/>
                        <a:pt x="172" y="34"/>
                        <a:pt x="173" y="34"/>
                      </a:cubicBezTo>
                      <a:cubicBezTo>
                        <a:pt x="173" y="34"/>
                        <a:pt x="173" y="34"/>
                        <a:pt x="172" y="34"/>
                      </a:cubicBezTo>
                      <a:cubicBezTo>
                        <a:pt x="168" y="29"/>
                        <a:pt x="171" y="22"/>
                        <a:pt x="176" y="19"/>
                      </a:cubicBezTo>
                      <a:cubicBezTo>
                        <a:pt x="180" y="17"/>
                        <a:pt x="185" y="19"/>
                        <a:pt x="188" y="23"/>
                      </a:cubicBezTo>
                      <a:cubicBezTo>
                        <a:pt x="189" y="20"/>
                        <a:pt x="192" y="17"/>
                        <a:pt x="195" y="17"/>
                      </a:cubicBezTo>
                      <a:cubicBezTo>
                        <a:pt x="200" y="16"/>
                        <a:pt x="204" y="19"/>
                        <a:pt x="206" y="23"/>
                      </a:cubicBezTo>
                      <a:cubicBezTo>
                        <a:pt x="209" y="15"/>
                        <a:pt x="212" y="7"/>
                        <a:pt x="215" y="0"/>
                      </a:cubicBezTo>
                      <a:cubicBezTo>
                        <a:pt x="218" y="1"/>
                        <a:pt x="218" y="1"/>
                        <a:pt x="218" y="1"/>
                      </a:cubicBezTo>
                      <a:cubicBezTo>
                        <a:pt x="211" y="21"/>
                        <a:pt x="203" y="40"/>
                        <a:pt x="198" y="61"/>
                      </a:cubicBezTo>
                      <a:cubicBezTo>
                        <a:pt x="194" y="60"/>
                        <a:pt x="194" y="60"/>
                        <a:pt x="194" y="60"/>
                      </a:cubicBezTo>
                      <a:cubicBezTo>
                        <a:pt x="194" y="60"/>
                        <a:pt x="194" y="60"/>
                        <a:pt x="194" y="60"/>
                      </a:cubicBezTo>
                      <a:cubicBezTo>
                        <a:pt x="169" y="64"/>
                        <a:pt x="145" y="78"/>
                        <a:pt x="131" y="99"/>
                      </a:cubicBezTo>
                      <a:cubicBezTo>
                        <a:pt x="131" y="100"/>
                        <a:pt x="131" y="100"/>
                        <a:pt x="130" y="100"/>
                      </a:cubicBezTo>
                      <a:cubicBezTo>
                        <a:pt x="115" y="124"/>
                        <a:pt x="114" y="150"/>
                        <a:pt x="120" y="176"/>
                      </a:cubicBezTo>
                      <a:cubicBezTo>
                        <a:pt x="127" y="170"/>
                        <a:pt x="135" y="164"/>
                        <a:pt x="145" y="159"/>
                      </a:cubicBezTo>
                      <a:cubicBezTo>
                        <a:pt x="156" y="154"/>
                        <a:pt x="169" y="152"/>
                        <a:pt x="183" y="152"/>
                      </a:cubicBezTo>
                      <a:cubicBezTo>
                        <a:pt x="180" y="152"/>
                        <a:pt x="178" y="151"/>
                        <a:pt x="176" y="151"/>
                      </a:cubicBezTo>
                      <a:cubicBezTo>
                        <a:pt x="177" y="148"/>
                        <a:pt x="177" y="148"/>
                        <a:pt x="177" y="148"/>
                      </a:cubicBezTo>
                      <a:cubicBezTo>
                        <a:pt x="174" y="147"/>
                        <a:pt x="172" y="146"/>
                        <a:pt x="170" y="145"/>
                      </a:cubicBezTo>
                      <a:cubicBezTo>
                        <a:pt x="158" y="139"/>
                        <a:pt x="132" y="127"/>
                        <a:pt x="143" y="109"/>
                      </a:cubicBezTo>
                      <a:cubicBezTo>
                        <a:pt x="149" y="99"/>
                        <a:pt x="160" y="100"/>
                        <a:pt x="170" y="104"/>
                      </a:cubicBezTo>
                      <a:cubicBezTo>
                        <a:pt x="168" y="107"/>
                        <a:pt x="168" y="107"/>
                        <a:pt x="168" y="107"/>
                      </a:cubicBezTo>
                      <a:cubicBezTo>
                        <a:pt x="162" y="105"/>
                        <a:pt x="156" y="104"/>
                        <a:pt x="150" y="108"/>
                      </a:cubicBezTo>
                      <a:cubicBezTo>
                        <a:pt x="140" y="115"/>
                        <a:pt x="147" y="127"/>
                        <a:pt x="155" y="132"/>
                      </a:cubicBezTo>
                      <a:cubicBezTo>
                        <a:pt x="161" y="136"/>
                        <a:pt x="168" y="139"/>
                        <a:pt x="175" y="142"/>
                      </a:cubicBezTo>
                      <a:cubicBezTo>
                        <a:pt x="183" y="146"/>
                        <a:pt x="190" y="149"/>
                        <a:pt x="197" y="152"/>
                      </a:cubicBezTo>
                      <a:cubicBezTo>
                        <a:pt x="201" y="153"/>
                        <a:pt x="205" y="155"/>
                        <a:pt x="209" y="156"/>
                      </a:cubicBezTo>
                      <a:cubicBezTo>
                        <a:pt x="210" y="157"/>
                        <a:pt x="217" y="159"/>
                        <a:pt x="220" y="160"/>
                      </a:cubicBezTo>
                      <a:cubicBezTo>
                        <a:pt x="214" y="153"/>
                        <a:pt x="209" y="145"/>
                        <a:pt x="205" y="137"/>
                      </a:cubicBezTo>
                      <a:cubicBezTo>
                        <a:pt x="208" y="135"/>
                        <a:pt x="208" y="135"/>
                        <a:pt x="208" y="135"/>
                      </a:cubicBezTo>
                      <a:cubicBezTo>
                        <a:pt x="214" y="141"/>
                        <a:pt x="220" y="148"/>
                        <a:pt x="223" y="155"/>
                      </a:cubicBezTo>
                      <a:cubicBezTo>
                        <a:pt x="223" y="156"/>
                        <a:pt x="223" y="156"/>
                        <a:pt x="223" y="156"/>
                      </a:cubicBezTo>
                      <a:cubicBezTo>
                        <a:pt x="226" y="160"/>
                        <a:pt x="229" y="164"/>
                        <a:pt x="232" y="167"/>
                      </a:cubicBezTo>
                      <a:cubicBezTo>
                        <a:pt x="234" y="164"/>
                        <a:pt x="236" y="160"/>
                        <a:pt x="238" y="157"/>
                      </a:cubicBezTo>
                      <a:cubicBezTo>
                        <a:pt x="239" y="157"/>
                        <a:pt x="239" y="156"/>
                        <a:pt x="239" y="156"/>
                      </a:cubicBezTo>
                      <a:cubicBezTo>
                        <a:pt x="240" y="152"/>
                        <a:pt x="242" y="150"/>
                        <a:pt x="244" y="149"/>
                      </a:cubicBezTo>
                      <a:cubicBezTo>
                        <a:pt x="244" y="148"/>
                        <a:pt x="244" y="148"/>
                        <a:pt x="244" y="148"/>
                      </a:cubicBezTo>
                      <a:cubicBezTo>
                        <a:pt x="246" y="149"/>
                        <a:pt x="247" y="147"/>
                        <a:pt x="247" y="146"/>
                      </a:cubicBezTo>
                      <a:cubicBezTo>
                        <a:pt x="251" y="147"/>
                        <a:pt x="251" y="147"/>
                        <a:pt x="251" y="147"/>
                      </a:cubicBezTo>
                      <a:cubicBezTo>
                        <a:pt x="253" y="147"/>
                        <a:pt x="255" y="147"/>
                        <a:pt x="258" y="148"/>
                      </a:cubicBezTo>
                      <a:close/>
                      <a:moveTo>
                        <a:pt x="195" y="55"/>
                      </a:moveTo>
                      <a:cubicBezTo>
                        <a:pt x="197" y="48"/>
                        <a:pt x="199" y="41"/>
                        <a:pt x="202" y="34"/>
                      </a:cubicBezTo>
                      <a:cubicBezTo>
                        <a:pt x="165" y="35"/>
                        <a:pt x="130" y="55"/>
                        <a:pt x="110" y="85"/>
                      </a:cubicBezTo>
                      <a:cubicBezTo>
                        <a:pt x="89" y="118"/>
                        <a:pt x="88" y="158"/>
                        <a:pt x="102" y="194"/>
                      </a:cubicBezTo>
                      <a:cubicBezTo>
                        <a:pt x="106" y="189"/>
                        <a:pt x="111" y="184"/>
                        <a:pt x="117" y="179"/>
                      </a:cubicBezTo>
                      <a:cubicBezTo>
                        <a:pt x="106" y="153"/>
                        <a:pt x="111" y="120"/>
                        <a:pt x="127" y="97"/>
                      </a:cubicBezTo>
                      <a:cubicBezTo>
                        <a:pt x="142" y="74"/>
                        <a:pt x="166" y="59"/>
                        <a:pt x="194" y="55"/>
                      </a:cubicBezTo>
                      <a:cubicBezTo>
                        <a:pt x="194" y="55"/>
                        <a:pt x="195" y="55"/>
                        <a:pt x="195" y="55"/>
                      </a:cubicBezTo>
                      <a:close/>
                      <a:moveTo>
                        <a:pt x="203" y="29"/>
                      </a:moveTo>
                      <a:cubicBezTo>
                        <a:pt x="203" y="25"/>
                        <a:pt x="202" y="21"/>
                        <a:pt x="197" y="21"/>
                      </a:cubicBezTo>
                      <a:cubicBezTo>
                        <a:pt x="193" y="20"/>
                        <a:pt x="190" y="24"/>
                        <a:pt x="190" y="28"/>
                      </a:cubicBezTo>
                      <a:cubicBezTo>
                        <a:pt x="191" y="28"/>
                        <a:pt x="191" y="29"/>
                        <a:pt x="191" y="29"/>
                      </a:cubicBezTo>
                      <a:cubicBezTo>
                        <a:pt x="191" y="29"/>
                        <a:pt x="191" y="30"/>
                        <a:pt x="191" y="30"/>
                      </a:cubicBezTo>
                      <a:cubicBezTo>
                        <a:pt x="195" y="29"/>
                        <a:pt x="199" y="29"/>
                        <a:pt x="203" y="29"/>
                      </a:cubicBezTo>
                      <a:close/>
                      <a:moveTo>
                        <a:pt x="188" y="30"/>
                      </a:moveTo>
                      <a:cubicBezTo>
                        <a:pt x="187" y="30"/>
                        <a:pt x="187" y="30"/>
                        <a:pt x="187" y="30"/>
                      </a:cubicBezTo>
                      <a:cubicBezTo>
                        <a:pt x="187" y="29"/>
                        <a:pt x="187" y="29"/>
                        <a:pt x="187" y="28"/>
                      </a:cubicBezTo>
                      <a:cubicBezTo>
                        <a:pt x="186" y="24"/>
                        <a:pt x="182" y="21"/>
                        <a:pt x="178" y="22"/>
                      </a:cubicBezTo>
                      <a:cubicBezTo>
                        <a:pt x="173" y="23"/>
                        <a:pt x="171" y="28"/>
                        <a:pt x="174" y="33"/>
                      </a:cubicBezTo>
                      <a:cubicBezTo>
                        <a:pt x="174" y="33"/>
                        <a:pt x="174" y="33"/>
                        <a:pt x="174" y="34"/>
                      </a:cubicBezTo>
                      <a:cubicBezTo>
                        <a:pt x="178" y="32"/>
                        <a:pt x="183" y="31"/>
                        <a:pt x="188" y="30"/>
                      </a:cubicBezTo>
                      <a:close/>
                      <a:moveTo>
                        <a:pt x="168" y="35"/>
                      </a:moveTo>
                      <a:cubicBezTo>
                        <a:pt x="166" y="32"/>
                        <a:pt x="164" y="28"/>
                        <a:pt x="159" y="28"/>
                      </a:cubicBezTo>
                      <a:cubicBezTo>
                        <a:pt x="152" y="29"/>
                        <a:pt x="152" y="36"/>
                        <a:pt x="153" y="40"/>
                      </a:cubicBezTo>
                      <a:cubicBezTo>
                        <a:pt x="153" y="41"/>
                        <a:pt x="153" y="41"/>
                        <a:pt x="152" y="42"/>
                      </a:cubicBezTo>
                      <a:cubicBezTo>
                        <a:pt x="157" y="39"/>
                        <a:pt x="163" y="37"/>
                        <a:pt x="168" y="35"/>
                      </a:cubicBezTo>
                      <a:close/>
                      <a:moveTo>
                        <a:pt x="151" y="42"/>
                      </a:moveTo>
                      <a:cubicBezTo>
                        <a:pt x="151" y="42"/>
                        <a:pt x="150" y="42"/>
                        <a:pt x="150" y="42"/>
                      </a:cubicBezTo>
                      <a:cubicBezTo>
                        <a:pt x="146" y="37"/>
                        <a:pt x="141" y="37"/>
                        <a:pt x="137" y="41"/>
                      </a:cubicBezTo>
                      <a:cubicBezTo>
                        <a:pt x="134" y="44"/>
                        <a:pt x="134" y="49"/>
                        <a:pt x="134" y="53"/>
                      </a:cubicBezTo>
                      <a:cubicBezTo>
                        <a:pt x="140" y="49"/>
                        <a:pt x="145" y="45"/>
                        <a:pt x="151" y="42"/>
                      </a:cubicBezTo>
                      <a:close/>
                      <a:moveTo>
                        <a:pt x="133" y="54"/>
                      </a:moveTo>
                      <a:cubicBezTo>
                        <a:pt x="133" y="54"/>
                        <a:pt x="133" y="54"/>
                        <a:pt x="133" y="54"/>
                      </a:cubicBezTo>
                      <a:cubicBezTo>
                        <a:pt x="132" y="54"/>
                        <a:pt x="132" y="54"/>
                        <a:pt x="132" y="54"/>
                      </a:cubicBezTo>
                      <a:cubicBezTo>
                        <a:pt x="129" y="51"/>
                        <a:pt x="125" y="50"/>
                        <a:pt x="121" y="51"/>
                      </a:cubicBezTo>
                      <a:cubicBezTo>
                        <a:pt x="116" y="53"/>
                        <a:pt x="116" y="60"/>
                        <a:pt x="119" y="64"/>
                      </a:cubicBezTo>
                      <a:cubicBezTo>
                        <a:pt x="119" y="65"/>
                        <a:pt x="119" y="66"/>
                        <a:pt x="119" y="66"/>
                      </a:cubicBezTo>
                      <a:cubicBezTo>
                        <a:pt x="120" y="65"/>
                        <a:pt x="121" y="64"/>
                        <a:pt x="123" y="63"/>
                      </a:cubicBezTo>
                      <a:cubicBezTo>
                        <a:pt x="126" y="60"/>
                        <a:pt x="129" y="57"/>
                        <a:pt x="133" y="54"/>
                      </a:cubicBezTo>
                      <a:close/>
                      <a:moveTo>
                        <a:pt x="87" y="195"/>
                      </a:moveTo>
                      <a:cubicBezTo>
                        <a:pt x="90" y="197"/>
                        <a:pt x="95" y="195"/>
                        <a:pt x="98" y="194"/>
                      </a:cubicBezTo>
                      <a:cubicBezTo>
                        <a:pt x="96" y="190"/>
                        <a:pt x="94" y="184"/>
                        <a:pt x="92" y="179"/>
                      </a:cubicBezTo>
                      <a:cubicBezTo>
                        <a:pt x="92" y="179"/>
                        <a:pt x="92" y="179"/>
                        <a:pt x="92" y="180"/>
                      </a:cubicBezTo>
                      <a:cubicBezTo>
                        <a:pt x="90" y="181"/>
                        <a:pt x="88" y="182"/>
                        <a:pt x="86" y="184"/>
                      </a:cubicBezTo>
                      <a:cubicBezTo>
                        <a:pt x="84" y="188"/>
                        <a:pt x="84" y="188"/>
                        <a:pt x="84" y="188"/>
                      </a:cubicBezTo>
                      <a:cubicBezTo>
                        <a:pt x="85" y="190"/>
                        <a:pt x="86" y="192"/>
                        <a:pt x="87" y="195"/>
                      </a:cubicBezTo>
                      <a:close/>
                      <a:moveTo>
                        <a:pt x="118" y="67"/>
                      </a:moveTo>
                      <a:cubicBezTo>
                        <a:pt x="118" y="67"/>
                        <a:pt x="118" y="67"/>
                        <a:pt x="117" y="67"/>
                      </a:cubicBezTo>
                      <a:cubicBezTo>
                        <a:pt x="113" y="66"/>
                        <a:pt x="107" y="66"/>
                        <a:pt x="104" y="70"/>
                      </a:cubicBezTo>
                      <a:cubicBezTo>
                        <a:pt x="101" y="74"/>
                        <a:pt x="102" y="80"/>
                        <a:pt x="106" y="83"/>
                      </a:cubicBezTo>
                      <a:cubicBezTo>
                        <a:pt x="110" y="77"/>
                        <a:pt x="114" y="72"/>
                        <a:pt x="118" y="67"/>
                      </a:cubicBezTo>
                      <a:close/>
                      <a:moveTo>
                        <a:pt x="91" y="177"/>
                      </a:moveTo>
                      <a:cubicBezTo>
                        <a:pt x="91" y="177"/>
                        <a:pt x="91" y="177"/>
                        <a:pt x="91" y="177"/>
                      </a:cubicBezTo>
                      <a:cubicBezTo>
                        <a:pt x="90" y="172"/>
                        <a:pt x="89" y="167"/>
                        <a:pt x="88" y="161"/>
                      </a:cubicBezTo>
                      <a:cubicBezTo>
                        <a:pt x="84" y="162"/>
                        <a:pt x="79" y="164"/>
                        <a:pt x="78" y="170"/>
                      </a:cubicBezTo>
                      <a:cubicBezTo>
                        <a:pt x="78" y="176"/>
                        <a:pt x="87" y="177"/>
                        <a:pt x="91" y="177"/>
                      </a:cubicBezTo>
                      <a:close/>
                      <a:moveTo>
                        <a:pt x="88" y="159"/>
                      </a:moveTo>
                      <a:cubicBezTo>
                        <a:pt x="88" y="159"/>
                        <a:pt x="88" y="159"/>
                        <a:pt x="88" y="159"/>
                      </a:cubicBezTo>
                      <a:cubicBezTo>
                        <a:pt x="88" y="155"/>
                        <a:pt x="88" y="151"/>
                        <a:pt x="88" y="147"/>
                      </a:cubicBezTo>
                      <a:cubicBezTo>
                        <a:pt x="88" y="146"/>
                        <a:pt x="88" y="145"/>
                        <a:pt x="88" y="143"/>
                      </a:cubicBezTo>
                      <a:cubicBezTo>
                        <a:pt x="84" y="144"/>
                        <a:pt x="81" y="145"/>
                        <a:pt x="79" y="148"/>
                      </a:cubicBezTo>
                      <a:cubicBezTo>
                        <a:pt x="76" y="154"/>
                        <a:pt x="82" y="159"/>
                        <a:pt x="87" y="159"/>
                      </a:cubicBezTo>
                      <a:cubicBezTo>
                        <a:pt x="88" y="159"/>
                        <a:pt x="88" y="159"/>
                        <a:pt x="88" y="159"/>
                      </a:cubicBezTo>
                      <a:close/>
                      <a:moveTo>
                        <a:pt x="97" y="100"/>
                      </a:moveTo>
                      <a:cubicBezTo>
                        <a:pt x="99" y="95"/>
                        <a:pt x="102" y="90"/>
                        <a:pt x="104" y="86"/>
                      </a:cubicBezTo>
                      <a:cubicBezTo>
                        <a:pt x="99" y="85"/>
                        <a:pt x="93" y="85"/>
                        <a:pt x="92" y="91"/>
                      </a:cubicBezTo>
                      <a:cubicBezTo>
                        <a:pt x="91" y="95"/>
                        <a:pt x="93" y="98"/>
                        <a:pt x="97" y="100"/>
                      </a:cubicBezTo>
                      <a:close/>
                      <a:moveTo>
                        <a:pt x="88" y="140"/>
                      </a:moveTo>
                      <a:cubicBezTo>
                        <a:pt x="88" y="134"/>
                        <a:pt x="89" y="129"/>
                        <a:pt x="90" y="124"/>
                      </a:cubicBezTo>
                      <a:cubicBezTo>
                        <a:pt x="87" y="125"/>
                        <a:pt x="83" y="125"/>
                        <a:pt x="81" y="127"/>
                      </a:cubicBezTo>
                      <a:cubicBezTo>
                        <a:pt x="73" y="134"/>
                        <a:pt x="82" y="138"/>
                        <a:pt x="88" y="140"/>
                      </a:cubicBezTo>
                      <a:close/>
                      <a:moveTo>
                        <a:pt x="90" y="121"/>
                      </a:moveTo>
                      <a:cubicBezTo>
                        <a:pt x="92" y="115"/>
                        <a:pt x="93" y="109"/>
                        <a:pt x="96" y="104"/>
                      </a:cubicBezTo>
                      <a:cubicBezTo>
                        <a:pt x="92" y="103"/>
                        <a:pt x="88" y="104"/>
                        <a:pt x="85" y="108"/>
                      </a:cubicBezTo>
                      <a:cubicBezTo>
                        <a:pt x="81" y="113"/>
                        <a:pt x="84" y="119"/>
                        <a:pt x="89" y="121"/>
                      </a:cubicBezTo>
                      <a:cubicBezTo>
                        <a:pt x="90" y="121"/>
                        <a:pt x="90" y="121"/>
                        <a:pt x="90" y="12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747"/>
                <p:cNvSpPr>
                  <a:spLocks/>
                </p:cNvSpPr>
                <p:nvPr/>
              </p:nvSpPr>
              <p:spPr bwMode="auto">
                <a:xfrm>
                  <a:off x="3117" y="1225"/>
                  <a:ext cx="52" cy="60"/>
                </a:xfrm>
                <a:custGeom>
                  <a:avLst/>
                  <a:gdLst>
                    <a:gd name="T0" fmla="*/ 22 w 22"/>
                    <a:gd name="T1" fmla="*/ 23 h 25"/>
                    <a:gd name="T2" fmla="*/ 21 w 22"/>
                    <a:gd name="T3" fmla="*/ 23 h 25"/>
                    <a:gd name="T4" fmla="*/ 2 w 22"/>
                    <a:gd name="T5" fmla="*/ 20 h 25"/>
                    <a:gd name="T6" fmla="*/ 1 w 22"/>
                    <a:gd name="T7" fmla="*/ 15 h 25"/>
                    <a:gd name="T8" fmla="*/ 21 w 22"/>
                    <a:gd name="T9" fmla="*/ 0 h 25"/>
                    <a:gd name="T10" fmla="*/ 22 w 22"/>
                    <a:gd name="T11" fmla="*/ 0 h 25"/>
                    <a:gd name="T12" fmla="*/ 22 w 22"/>
                    <a:gd name="T13" fmla="*/ 4 h 25"/>
                    <a:gd name="T14" fmla="*/ 22 w 22"/>
                    <a:gd name="T15" fmla="*/ 4 h 25"/>
                    <a:gd name="T16" fmla="*/ 20 w 22"/>
                    <a:gd name="T17" fmla="*/ 3 h 25"/>
                    <a:gd name="T18" fmla="*/ 8 w 22"/>
                    <a:gd name="T19" fmla="*/ 9 h 25"/>
                    <a:gd name="T20" fmla="*/ 21 w 22"/>
                    <a:gd name="T21" fmla="*/ 18 h 25"/>
                    <a:gd name="T22" fmla="*/ 22 w 22"/>
                    <a:gd name="T23" fmla="*/ 17 h 25"/>
                    <a:gd name="T24" fmla="*/ 22 w 22"/>
                    <a:gd name="T2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5">
                      <a:moveTo>
                        <a:pt x="22" y="23"/>
                      </a:moveTo>
                      <a:cubicBezTo>
                        <a:pt x="22" y="23"/>
                        <a:pt x="21" y="23"/>
                        <a:pt x="21" y="23"/>
                      </a:cubicBezTo>
                      <a:cubicBezTo>
                        <a:pt x="16" y="25"/>
                        <a:pt x="6" y="25"/>
                        <a:pt x="2" y="20"/>
                      </a:cubicBezTo>
                      <a:cubicBezTo>
                        <a:pt x="1" y="18"/>
                        <a:pt x="1" y="17"/>
                        <a:pt x="1" y="15"/>
                      </a:cubicBezTo>
                      <a:cubicBezTo>
                        <a:pt x="0" y="6"/>
                        <a:pt x="14" y="1"/>
                        <a:pt x="21" y="0"/>
                      </a:cubicBezTo>
                      <a:cubicBezTo>
                        <a:pt x="21" y="0"/>
                        <a:pt x="22" y="0"/>
                        <a:pt x="22" y="0"/>
                      </a:cubicBezTo>
                      <a:cubicBezTo>
                        <a:pt x="22" y="1"/>
                        <a:pt x="22" y="3"/>
                        <a:pt x="22" y="4"/>
                      </a:cubicBezTo>
                      <a:cubicBezTo>
                        <a:pt x="22" y="4"/>
                        <a:pt x="22" y="4"/>
                        <a:pt x="22" y="4"/>
                      </a:cubicBezTo>
                      <a:cubicBezTo>
                        <a:pt x="22" y="3"/>
                        <a:pt x="21" y="2"/>
                        <a:pt x="20" y="3"/>
                      </a:cubicBezTo>
                      <a:cubicBezTo>
                        <a:pt x="16" y="4"/>
                        <a:pt x="9" y="4"/>
                        <a:pt x="8" y="9"/>
                      </a:cubicBezTo>
                      <a:cubicBezTo>
                        <a:pt x="7" y="17"/>
                        <a:pt x="16" y="18"/>
                        <a:pt x="21" y="18"/>
                      </a:cubicBezTo>
                      <a:cubicBezTo>
                        <a:pt x="22" y="18"/>
                        <a:pt x="22" y="18"/>
                        <a:pt x="22" y="17"/>
                      </a:cubicBezTo>
                      <a:cubicBezTo>
                        <a:pt x="22" y="19"/>
                        <a:pt x="22" y="21"/>
                        <a:pt x="22" y="2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748"/>
                <p:cNvSpPr>
                  <a:spLocks/>
                </p:cNvSpPr>
                <p:nvPr/>
              </p:nvSpPr>
              <p:spPr bwMode="auto">
                <a:xfrm>
                  <a:off x="3120" y="1356"/>
                  <a:ext cx="33" cy="56"/>
                </a:xfrm>
                <a:custGeom>
                  <a:avLst/>
                  <a:gdLst>
                    <a:gd name="T0" fmla="*/ 11 w 14"/>
                    <a:gd name="T1" fmla="*/ 5 h 24"/>
                    <a:gd name="T2" fmla="*/ 14 w 14"/>
                    <a:gd name="T3" fmla="*/ 6 h 24"/>
                    <a:gd name="T4" fmla="*/ 3 w 14"/>
                    <a:gd name="T5" fmla="*/ 24 h 24"/>
                    <a:gd name="T6" fmla="*/ 3 w 14"/>
                    <a:gd name="T7" fmla="*/ 24 h 24"/>
                    <a:gd name="T8" fmla="*/ 1 w 14"/>
                    <a:gd name="T9" fmla="*/ 15 h 24"/>
                    <a:gd name="T10" fmla="*/ 2 w 14"/>
                    <a:gd name="T11" fmla="*/ 15 h 24"/>
                    <a:gd name="T12" fmla="*/ 1 w 14"/>
                    <a:gd name="T13" fmla="*/ 11 h 24"/>
                    <a:gd name="T14" fmla="*/ 0 w 14"/>
                    <a:gd name="T15" fmla="*/ 0 h 24"/>
                    <a:gd name="T16" fmla="*/ 11 w 14"/>
                    <a:gd name="T1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4">
                      <a:moveTo>
                        <a:pt x="11" y="5"/>
                      </a:moveTo>
                      <a:cubicBezTo>
                        <a:pt x="12" y="5"/>
                        <a:pt x="13" y="5"/>
                        <a:pt x="14" y="6"/>
                      </a:cubicBezTo>
                      <a:cubicBezTo>
                        <a:pt x="7" y="10"/>
                        <a:pt x="1" y="15"/>
                        <a:pt x="3" y="24"/>
                      </a:cubicBezTo>
                      <a:cubicBezTo>
                        <a:pt x="3" y="24"/>
                        <a:pt x="3" y="24"/>
                        <a:pt x="3" y="24"/>
                      </a:cubicBezTo>
                      <a:cubicBezTo>
                        <a:pt x="2" y="21"/>
                        <a:pt x="2" y="18"/>
                        <a:pt x="1" y="15"/>
                      </a:cubicBezTo>
                      <a:cubicBezTo>
                        <a:pt x="2" y="15"/>
                        <a:pt x="2" y="15"/>
                        <a:pt x="2" y="15"/>
                      </a:cubicBezTo>
                      <a:cubicBezTo>
                        <a:pt x="4" y="14"/>
                        <a:pt x="3" y="11"/>
                        <a:pt x="1" y="11"/>
                      </a:cubicBezTo>
                      <a:cubicBezTo>
                        <a:pt x="0" y="8"/>
                        <a:pt x="0" y="4"/>
                        <a:pt x="0" y="0"/>
                      </a:cubicBezTo>
                      <a:cubicBezTo>
                        <a:pt x="2" y="3"/>
                        <a:pt x="7" y="5"/>
                        <a:pt x="11" y="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749"/>
                <p:cNvSpPr>
                  <a:spLocks/>
                </p:cNvSpPr>
                <p:nvPr/>
              </p:nvSpPr>
              <p:spPr bwMode="auto">
                <a:xfrm>
                  <a:off x="3143" y="1235"/>
                  <a:ext cx="26" cy="28"/>
                </a:xfrm>
                <a:custGeom>
                  <a:avLst/>
                  <a:gdLst>
                    <a:gd name="T0" fmla="*/ 11 w 11"/>
                    <a:gd name="T1" fmla="*/ 12 h 12"/>
                    <a:gd name="T2" fmla="*/ 10 w 11"/>
                    <a:gd name="T3" fmla="*/ 11 h 12"/>
                    <a:gd name="T4" fmla="*/ 2 w 11"/>
                    <a:gd name="T5" fmla="*/ 9 h 12"/>
                    <a:gd name="T6" fmla="*/ 2 w 11"/>
                    <a:gd name="T7" fmla="*/ 4 h 12"/>
                    <a:gd name="T8" fmla="*/ 11 w 11"/>
                    <a:gd name="T9" fmla="*/ 0 h 12"/>
                    <a:gd name="T10" fmla="*/ 11 w 11"/>
                    <a:gd name="T11" fmla="*/ 0 h 12"/>
                    <a:gd name="T12" fmla="*/ 11 w 11"/>
                    <a:gd name="T13" fmla="*/ 0 h 12"/>
                    <a:gd name="T14" fmla="*/ 11 w 11"/>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11" y="12"/>
                      </a:moveTo>
                      <a:cubicBezTo>
                        <a:pt x="11" y="12"/>
                        <a:pt x="11" y="11"/>
                        <a:pt x="10" y="11"/>
                      </a:cubicBezTo>
                      <a:cubicBezTo>
                        <a:pt x="8" y="11"/>
                        <a:pt x="4" y="11"/>
                        <a:pt x="2" y="9"/>
                      </a:cubicBezTo>
                      <a:cubicBezTo>
                        <a:pt x="0" y="8"/>
                        <a:pt x="0" y="5"/>
                        <a:pt x="2" y="4"/>
                      </a:cubicBezTo>
                      <a:cubicBezTo>
                        <a:pt x="5" y="3"/>
                        <a:pt x="9" y="4"/>
                        <a:pt x="11" y="0"/>
                      </a:cubicBezTo>
                      <a:cubicBezTo>
                        <a:pt x="11" y="0"/>
                        <a:pt x="11" y="0"/>
                        <a:pt x="11" y="0"/>
                      </a:cubicBezTo>
                      <a:cubicBezTo>
                        <a:pt x="11" y="0"/>
                        <a:pt x="11" y="0"/>
                        <a:pt x="11" y="0"/>
                      </a:cubicBezTo>
                      <a:cubicBezTo>
                        <a:pt x="11" y="4"/>
                        <a:pt x="11" y="8"/>
                        <a:pt x="11"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750"/>
                <p:cNvSpPr>
                  <a:spLocks/>
                </p:cNvSpPr>
                <p:nvPr/>
              </p:nvSpPr>
              <p:spPr bwMode="auto">
                <a:xfrm>
                  <a:off x="3354" y="312"/>
                  <a:ext cx="45" cy="38"/>
                </a:xfrm>
                <a:custGeom>
                  <a:avLst/>
                  <a:gdLst>
                    <a:gd name="T0" fmla="*/ 19 w 19"/>
                    <a:gd name="T1" fmla="*/ 0 h 16"/>
                    <a:gd name="T2" fmla="*/ 10 w 19"/>
                    <a:gd name="T3" fmla="*/ 16 h 16"/>
                    <a:gd name="T4" fmla="*/ 9 w 19"/>
                    <a:gd name="T5" fmla="*/ 1 h 16"/>
                    <a:gd name="T6" fmla="*/ 19 w 19"/>
                    <a:gd name="T7" fmla="*/ 0 h 16"/>
                  </a:gdLst>
                  <a:ahLst/>
                  <a:cxnLst>
                    <a:cxn ang="0">
                      <a:pos x="T0" y="T1"/>
                    </a:cxn>
                    <a:cxn ang="0">
                      <a:pos x="T2" y="T3"/>
                    </a:cxn>
                    <a:cxn ang="0">
                      <a:pos x="T4" y="T5"/>
                    </a:cxn>
                    <a:cxn ang="0">
                      <a:pos x="T6" y="T7"/>
                    </a:cxn>
                  </a:cxnLst>
                  <a:rect l="0" t="0" r="r" b="b"/>
                  <a:pathLst>
                    <a:path w="19" h="16">
                      <a:moveTo>
                        <a:pt x="19" y="0"/>
                      </a:moveTo>
                      <a:cubicBezTo>
                        <a:pt x="15" y="5"/>
                        <a:pt x="12" y="10"/>
                        <a:pt x="10" y="16"/>
                      </a:cubicBezTo>
                      <a:cubicBezTo>
                        <a:pt x="5" y="12"/>
                        <a:pt x="0" y="4"/>
                        <a:pt x="9" y="1"/>
                      </a:cubicBezTo>
                      <a:cubicBezTo>
                        <a:pt x="12" y="0"/>
                        <a:pt x="15" y="0"/>
                        <a:pt x="19"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751"/>
                <p:cNvSpPr>
                  <a:spLocks/>
                </p:cNvSpPr>
                <p:nvPr/>
              </p:nvSpPr>
              <p:spPr bwMode="auto">
                <a:xfrm>
                  <a:off x="3345" y="357"/>
                  <a:ext cx="31" cy="31"/>
                </a:xfrm>
                <a:custGeom>
                  <a:avLst/>
                  <a:gdLst>
                    <a:gd name="T0" fmla="*/ 13 w 13"/>
                    <a:gd name="T1" fmla="*/ 0 h 13"/>
                    <a:gd name="T2" fmla="*/ 11 w 13"/>
                    <a:gd name="T3" fmla="*/ 13 h 13"/>
                    <a:gd name="T4" fmla="*/ 2 w 13"/>
                    <a:gd name="T5" fmla="*/ 5 h 13"/>
                    <a:gd name="T6" fmla="*/ 13 w 13"/>
                    <a:gd name="T7" fmla="*/ 0 h 13"/>
                  </a:gdLst>
                  <a:ahLst/>
                  <a:cxnLst>
                    <a:cxn ang="0">
                      <a:pos x="T0" y="T1"/>
                    </a:cxn>
                    <a:cxn ang="0">
                      <a:pos x="T2" y="T3"/>
                    </a:cxn>
                    <a:cxn ang="0">
                      <a:pos x="T4" y="T5"/>
                    </a:cxn>
                    <a:cxn ang="0">
                      <a:pos x="T6" y="T7"/>
                    </a:cxn>
                  </a:cxnLst>
                  <a:rect l="0" t="0" r="r" b="b"/>
                  <a:pathLst>
                    <a:path w="13" h="13">
                      <a:moveTo>
                        <a:pt x="13" y="0"/>
                      </a:moveTo>
                      <a:cubicBezTo>
                        <a:pt x="12" y="4"/>
                        <a:pt x="11" y="9"/>
                        <a:pt x="11" y="13"/>
                      </a:cubicBezTo>
                      <a:cubicBezTo>
                        <a:pt x="6" y="12"/>
                        <a:pt x="0" y="11"/>
                        <a:pt x="2" y="5"/>
                      </a:cubicBezTo>
                      <a:cubicBezTo>
                        <a:pt x="4" y="1"/>
                        <a:pt x="9" y="0"/>
                        <a:pt x="13"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752"/>
                <p:cNvSpPr>
                  <a:spLocks/>
                </p:cNvSpPr>
                <p:nvPr/>
              </p:nvSpPr>
              <p:spPr bwMode="auto">
                <a:xfrm>
                  <a:off x="3176" y="946"/>
                  <a:ext cx="57" cy="62"/>
                </a:xfrm>
                <a:custGeom>
                  <a:avLst/>
                  <a:gdLst>
                    <a:gd name="T0" fmla="*/ 24 w 24"/>
                    <a:gd name="T1" fmla="*/ 5 h 26"/>
                    <a:gd name="T2" fmla="*/ 24 w 24"/>
                    <a:gd name="T3" fmla="*/ 7 h 26"/>
                    <a:gd name="T4" fmla="*/ 19 w 24"/>
                    <a:gd name="T5" fmla="*/ 17 h 26"/>
                    <a:gd name="T6" fmla="*/ 18 w 24"/>
                    <a:gd name="T7" fmla="*/ 16 h 26"/>
                    <a:gd name="T8" fmla="*/ 13 w 24"/>
                    <a:gd name="T9" fmla="*/ 15 h 26"/>
                    <a:gd name="T10" fmla="*/ 11 w 24"/>
                    <a:gd name="T11" fmla="*/ 12 h 26"/>
                    <a:gd name="T12" fmla="*/ 20 w 24"/>
                    <a:gd name="T13" fmla="*/ 11 h 26"/>
                    <a:gd name="T14" fmla="*/ 20 w 24"/>
                    <a:gd name="T15" fmla="*/ 8 h 26"/>
                    <a:gd name="T16" fmla="*/ 8 w 24"/>
                    <a:gd name="T17" fmla="*/ 11 h 26"/>
                    <a:gd name="T18" fmla="*/ 18 w 24"/>
                    <a:gd name="T19" fmla="*/ 19 h 26"/>
                    <a:gd name="T20" fmla="*/ 18 w 24"/>
                    <a:gd name="T21" fmla="*/ 18 h 26"/>
                    <a:gd name="T22" fmla="*/ 15 w 24"/>
                    <a:gd name="T23" fmla="*/ 26 h 26"/>
                    <a:gd name="T24" fmla="*/ 0 w 24"/>
                    <a:gd name="T25" fmla="*/ 14 h 26"/>
                    <a:gd name="T26" fmla="*/ 4 w 24"/>
                    <a:gd name="T27" fmla="*/ 3 h 26"/>
                    <a:gd name="T28" fmla="*/ 24 w 24"/>
                    <a:gd name="T29" fmla="*/ 5 h 26"/>
                    <a:gd name="T30" fmla="*/ 24 w 2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6">
                      <a:moveTo>
                        <a:pt x="24" y="5"/>
                      </a:moveTo>
                      <a:cubicBezTo>
                        <a:pt x="24" y="6"/>
                        <a:pt x="24" y="6"/>
                        <a:pt x="24" y="7"/>
                      </a:cubicBezTo>
                      <a:cubicBezTo>
                        <a:pt x="22" y="10"/>
                        <a:pt x="20" y="14"/>
                        <a:pt x="19" y="17"/>
                      </a:cubicBezTo>
                      <a:cubicBezTo>
                        <a:pt x="19" y="17"/>
                        <a:pt x="18" y="16"/>
                        <a:pt x="18" y="16"/>
                      </a:cubicBezTo>
                      <a:cubicBezTo>
                        <a:pt x="16" y="16"/>
                        <a:pt x="15" y="16"/>
                        <a:pt x="13" y="15"/>
                      </a:cubicBezTo>
                      <a:cubicBezTo>
                        <a:pt x="12" y="14"/>
                        <a:pt x="11" y="13"/>
                        <a:pt x="11" y="12"/>
                      </a:cubicBezTo>
                      <a:cubicBezTo>
                        <a:pt x="13" y="8"/>
                        <a:pt x="17" y="10"/>
                        <a:pt x="20" y="11"/>
                      </a:cubicBezTo>
                      <a:cubicBezTo>
                        <a:pt x="21" y="11"/>
                        <a:pt x="21" y="9"/>
                        <a:pt x="20" y="8"/>
                      </a:cubicBezTo>
                      <a:cubicBezTo>
                        <a:pt x="17" y="5"/>
                        <a:pt x="9" y="6"/>
                        <a:pt x="8" y="11"/>
                      </a:cubicBezTo>
                      <a:cubicBezTo>
                        <a:pt x="7" y="17"/>
                        <a:pt x="14" y="19"/>
                        <a:pt x="18" y="19"/>
                      </a:cubicBezTo>
                      <a:cubicBezTo>
                        <a:pt x="18" y="19"/>
                        <a:pt x="18" y="18"/>
                        <a:pt x="18" y="18"/>
                      </a:cubicBezTo>
                      <a:cubicBezTo>
                        <a:pt x="17" y="21"/>
                        <a:pt x="16" y="23"/>
                        <a:pt x="15" y="26"/>
                      </a:cubicBezTo>
                      <a:cubicBezTo>
                        <a:pt x="9" y="23"/>
                        <a:pt x="1" y="20"/>
                        <a:pt x="0" y="14"/>
                      </a:cubicBezTo>
                      <a:cubicBezTo>
                        <a:pt x="1" y="10"/>
                        <a:pt x="3" y="6"/>
                        <a:pt x="4" y="3"/>
                      </a:cubicBezTo>
                      <a:cubicBezTo>
                        <a:pt x="10" y="0"/>
                        <a:pt x="19" y="3"/>
                        <a:pt x="24" y="5"/>
                      </a:cubicBezTo>
                      <a:cubicBezTo>
                        <a:pt x="24" y="5"/>
                        <a:pt x="24" y="5"/>
                        <a:pt x="24" y="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753"/>
                <p:cNvSpPr>
                  <a:spLocks noEditPoints="1"/>
                </p:cNvSpPr>
                <p:nvPr/>
              </p:nvSpPr>
              <p:spPr bwMode="auto">
                <a:xfrm>
                  <a:off x="3105" y="1043"/>
                  <a:ext cx="86" cy="270"/>
                </a:xfrm>
                <a:custGeom>
                  <a:avLst/>
                  <a:gdLst>
                    <a:gd name="T0" fmla="*/ 27 w 36"/>
                    <a:gd name="T1" fmla="*/ 74 h 114"/>
                    <a:gd name="T2" fmla="*/ 27 w 36"/>
                    <a:gd name="T3" fmla="*/ 77 h 114"/>
                    <a:gd name="T4" fmla="*/ 26 w 36"/>
                    <a:gd name="T5" fmla="*/ 77 h 114"/>
                    <a:gd name="T6" fmla="*/ 6 w 36"/>
                    <a:gd name="T7" fmla="*/ 92 h 114"/>
                    <a:gd name="T8" fmla="*/ 7 w 36"/>
                    <a:gd name="T9" fmla="*/ 97 h 114"/>
                    <a:gd name="T10" fmla="*/ 4 w 36"/>
                    <a:gd name="T11" fmla="*/ 99 h 114"/>
                    <a:gd name="T12" fmla="*/ 4 w 36"/>
                    <a:gd name="T13" fmla="*/ 114 h 114"/>
                    <a:gd name="T14" fmla="*/ 4 w 36"/>
                    <a:gd name="T15" fmla="*/ 114 h 114"/>
                    <a:gd name="T16" fmla="*/ 3 w 36"/>
                    <a:gd name="T17" fmla="*/ 113 h 114"/>
                    <a:gd name="T18" fmla="*/ 0 w 36"/>
                    <a:gd name="T19" fmla="*/ 113 h 114"/>
                    <a:gd name="T20" fmla="*/ 4 w 36"/>
                    <a:gd name="T21" fmla="*/ 55 h 114"/>
                    <a:gd name="T22" fmla="*/ 4 w 36"/>
                    <a:gd name="T23" fmla="*/ 55 h 114"/>
                    <a:gd name="T24" fmla="*/ 4 w 36"/>
                    <a:gd name="T25" fmla="*/ 51 h 114"/>
                    <a:gd name="T26" fmla="*/ 9 w 36"/>
                    <a:gd name="T27" fmla="*/ 27 h 114"/>
                    <a:gd name="T28" fmla="*/ 9 w 36"/>
                    <a:gd name="T29" fmla="*/ 25 h 114"/>
                    <a:gd name="T30" fmla="*/ 15 w 36"/>
                    <a:gd name="T31" fmla="*/ 3 h 114"/>
                    <a:gd name="T32" fmla="*/ 16 w 36"/>
                    <a:gd name="T33" fmla="*/ 3 h 114"/>
                    <a:gd name="T34" fmla="*/ 18 w 36"/>
                    <a:gd name="T35" fmla="*/ 0 h 114"/>
                    <a:gd name="T36" fmla="*/ 22 w 36"/>
                    <a:gd name="T37" fmla="*/ 1 h 114"/>
                    <a:gd name="T38" fmla="*/ 35 w 36"/>
                    <a:gd name="T39" fmla="*/ 12 h 114"/>
                    <a:gd name="T40" fmla="*/ 36 w 36"/>
                    <a:gd name="T41" fmla="*/ 13 h 114"/>
                    <a:gd name="T42" fmla="*/ 36 w 36"/>
                    <a:gd name="T43" fmla="*/ 15 h 114"/>
                    <a:gd name="T44" fmla="*/ 34 w 36"/>
                    <a:gd name="T45" fmla="*/ 16 h 114"/>
                    <a:gd name="T46" fmla="*/ 14 w 36"/>
                    <a:gd name="T47" fmla="*/ 24 h 114"/>
                    <a:gd name="T48" fmla="*/ 12 w 36"/>
                    <a:gd name="T49" fmla="*/ 30 h 114"/>
                    <a:gd name="T50" fmla="*/ 27 w 36"/>
                    <a:gd name="T51" fmla="*/ 44 h 114"/>
                    <a:gd name="T52" fmla="*/ 26 w 36"/>
                    <a:gd name="T53" fmla="*/ 48 h 114"/>
                    <a:gd name="T54" fmla="*/ 10 w 36"/>
                    <a:gd name="T55" fmla="*/ 60 h 114"/>
                    <a:gd name="T56" fmla="*/ 26 w 36"/>
                    <a:gd name="T57" fmla="*/ 74 h 114"/>
                    <a:gd name="T58" fmla="*/ 27 w 36"/>
                    <a:gd name="T59" fmla="*/ 74 h 114"/>
                    <a:gd name="T60" fmla="*/ 5 w 36"/>
                    <a:gd name="T61" fmla="*/ 83 h 114"/>
                    <a:gd name="T62" fmla="*/ 17 w 36"/>
                    <a:gd name="T63" fmla="*/ 76 h 114"/>
                    <a:gd name="T64" fmla="*/ 6 w 36"/>
                    <a:gd name="T65" fmla="*/ 67 h 114"/>
                    <a:gd name="T66" fmla="*/ 5 w 36"/>
                    <a:gd name="T67" fmla="*/ 83 h 114"/>
                    <a:gd name="T68" fmla="*/ 21 w 36"/>
                    <a:gd name="T69" fmla="*/ 46 h 114"/>
                    <a:gd name="T70" fmla="*/ 11 w 36"/>
                    <a:gd name="T71" fmla="*/ 37 h 114"/>
                    <a:gd name="T72" fmla="*/ 8 w 36"/>
                    <a:gd name="T73" fmla="*/ 56 h 114"/>
                    <a:gd name="T74" fmla="*/ 21 w 36"/>
                    <a:gd name="T75" fmla="*/ 46 h 114"/>
                    <a:gd name="T76" fmla="*/ 26 w 36"/>
                    <a:gd name="T77" fmla="*/ 12 h 114"/>
                    <a:gd name="T78" fmla="*/ 19 w 36"/>
                    <a:gd name="T79" fmla="*/ 4 h 114"/>
                    <a:gd name="T80" fmla="*/ 16 w 36"/>
                    <a:gd name="T81" fmla="*/ 15 h 114"/>
                    <a:gd name="T82" fmla="*/ 26 w 36"/>
                    <a:gd name="T83" fmla="*/ 1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114">
                      <a:moveTo>
                        <a:pt x="27" y="74"/>
                      </a:moveTo>
                      <a:cubicBezTo>
                        <a:pt x="27" y="77"/>
                        <a:pt x="27" y="77"/>
                        <a:pt x="27" y="77"/>
                      </a:cubicBezTo>
                      <a:cubicBezTo>
                        <a:pt x="27" y="77"/>
                        <a:pt x="26" y="77"/>
                        <a:pt x="26" y="77"/>
                      </a:cubicBezTo>
                      <a:cubicBezTo>
                        <a:pt x="19" y="78"/>
                        <a:pt x="5" y="83"/>
                        <a:pt x="6" y="92"/>
                      </a:cubicBezTo>
                      <a:cubicBezTo>
                        <a:pt x="6" y="94"/>
                        <a:pt x="6" y="95"/>
                        <a:pt x="7" y="97"/>
                      </a:cubicBezTo>
                      <a:cubicBezTo>
                        <a:pt x="4" y="99"/>
                        <a:pt x="4" y="99"/>
                        <a:pt x="4" y="99"/>
                      </a:cubicBezTo>
                      <a:cubicBezTo>
                        <a:pt x="4" y="104"/>
                        <a:pt x="4" y="109"/>
                        <a:pt x="4" y="114"/>
                      </a:cubicBezTo>
                      <a:cubicBezTo>
                        <a:pt x="4" y="114"/>
                        <a:pt x="4" y="114"/>
                        <a:pt x="4" y="114"/>
                      </a:cubicBezTo>
                      <a:cubicBezTo>
                        <a:pt x="4" y="114"/>
                        <a:pt x="4" y="113"/>
                        <a:pt x="3" y="113"/>
                      </a:cubicBezTo>
                      <a:cubicBezTo>
                        <a:pt x="2" y="113"/>
                        <a:pt x="1" y="113"/>
                        <a:pt x="0" y="113"/>
                      </a:cubicBezTo>
                      <a:cubicBezTo>
                        <a:pt x="0" y="94"/>
                        <a:pt x="1" y="74"/>
                        <a:pt x="4" y="55"/>
                      </a:cubicBezTo>
                      <a:cubicBezTo>
                        <a:pt x="4" y="55"/>
                        <a:pt x="4" y="55"/>
                        <a:pt x="4" y="55"/>
                      </a:cubicBezTo>
                      <a:cubicBezTo>
                        <a:pt x="6" y="55"/>
                        <a:pt x="6" y="52"/>
                        <a:pt x="4" y="51"/>
                      </a:cubicBezTo>
                      <a:cubicBezTo>
                        <a:pt x="5" y="43"/>
                        <a:pt x="7" y="35"/>
                        <a:pt x="9" y="27"/>
                      </a:cubicBezTo>
                      <a:cubicBezTo>
                        <a:pt x="9" y="26"/>
                        <a:pt x="9" y="25"/>
                        <a:pt x="9" y="25"/>
                      </a:cubicBezTo>
                      <a:cubicBezTo>
                        <a:pt x="11" y="17"/>
                        <a:pt x="13" y="10"/>
                        <a:pt x="15" y="3"/>
                      </a:cubicBezTo>
                      <a:cubicBezTo>
                        <a:pt x="15" y="3"/>
                        <a:pt x="15" y="3"/>
                        <a:pt x="16" y="3"/>
                      </a:cubicBezTo>
                      <a:cubicBezTo>
                        <a:pt x="17" y="4"/>
                        <a:pt x="19" y="2"/>
                        <a:pt x="18" y="0"/>
                      </a:cubicBezTo>
                      <a:cubicBezTo>
                        <a:pt x="22" y="1"/>
                        <a:pt x="22" y="1"/>
                        <a:pt x="22" y="1"/>
                      </a:cubicBezTo>
                      <a:cubicBezTo>
                        <a:pt x="23" y="7"/>
                        <a:pt x="30" y="10"/>
                        <a:pt x="35" y="12"/>
                      </a:cubicBezTo>
                      <a:cubicBezTo>
                        <a:pt x="36" y="12"/>
                        <a:pt x="36" y="12"/>
                        <a:pt x="36" y="13"/>
                      </a:cubicBezTo>
                      <a:cubicBezTo>
                        <a:pt x="36" y="15"/>
                        <a:pt x="36" y="15"/>
                        <a:pt x="36" y="15"/>
                      </a:cubicBezTo>
                      <a:cubicBezTo>
                        <a:pt x="35" y="16"/>
                        <a:pt x="35" y="16"/>
                        <a:pt x="34" y="16"/>
                      </a:cubicBezTo>
                      <a:cubicBezTo>
                        <a:pt x="27" y="14"/>
                        <a:pt x="17" y="16"/>
                        <a:pt x="14" y="24"/>
                      </a:cubicBezTo>
                      <a:cubicBezTo>
                        <a:pt x="13" y="26"/>
                        <a:pt x="13" y="28"/>
                        <a:pt x="12" y="30"/>
                      </a:cubicBezTo>
                      <a:cubicBezTo>
                        <a:pt x="13" y="37"/>
                        <a:pt x="20" y="43"/>
                        <a:pt x="27" y="44"/>
                      </a:cubicBezTo>
                      <a:cubicBezTo>
                        <a:pt x="26" y="48"/>
                        <a:pt x="26" y="48"/>
                        <a:pt x="26" y="48"/>
                      </a:cubicBezTo>
                      <a:cubicBezTo>
                        <a:pt x="20" y="50"/>
                        <a:pt x="13" y="53"/>
                        <a:pt x="10" y="60"/>
                      </a:cubicBezTo>
                      <a:cubicBezTo>
                        <a:pt x="7" y="70"/>
                        <a:pt x="18" y="73"/>
                        <a:pt x="26" y="74"/>
                      </a:cubicBezTo>
                      <a:cubicBezTo>
                        <a:pt x="27" y="74"/>
                        <a:pt x="27" y="74"/>
                        <a:pt x="27" y="74"/>
                      </a:cubicBezTo>
                      <a:close/>
                      <a:moveTo>
                        <a:pt x="5" y="83"/>
                      </a:moveTo>
                      <a:cubicBezTo>
                        <a:pt x="8" y="80"/>
                        <a:pt x="12" y="78"/>
                        <a:pt x="17" y="76"/>
                      </a:cubicBezTo>
                      <a:cubicBezTo>
                        <a:pt x="12" y="74"/>
                        <a:pt x="8" y="72"/>
                        <a:pt x="6" y="67"/>
                      </a:cubicBezTo>
                      <a:cubicBezTo>
                        <a:pt x="6" y="72"/>
                        <a:pt x="5" y="78"/>
                        <a:pt x="5" y="83"/>
                      </a:cubicBezTo>
                      <a:close/>
                      <a:moveTo>
                        <a:pt x="21" y="46"/>
                      </a:moveTo>
                      <a:cubicBezTo>
                        <a:pt x="17" y="44"/>
                        <a:pt x="13" y="41"/>
                        <a:pt x="11" y="37"/>
                      </a:cubicBezTo>
                      <a:cubicBezTo>
                        <a:pt x="10" y="44"/>
                        <a:pt x="9" y="50"/>
                        <a:pt x="8" y="56"/>
                      </a:cubicBezTo>
                      <a:cubicBezTo>
                        <a:pt x="10" y="51"/>
                        <a:pt x="15" y="48"/>
                        <a:pt x="21" y="46"/>
                      </a:cubicBezTo>
                      <a:close/>
                      <a:moveTo>
                        <a:pt x="26" y="12"/>
                      </a:moveTo>
                      <a:cubicBezTo>
                        <a:pt x="23" y="10"/>
                        <a:pt x="20" y="7"/>
                        <a:pt x="19" y="4"/>
                      </a:cubicBezTo>
                      <a:cubicBezTo>
                        <a:pt x="18" y="8"/>
                        <a:pt x="17" y="12"/>
                        <a:pt x="16" y="15"/>
                      </a:cubicBezTo>
                      <a:cubicBezTo>
                        <a:pt x="19" y="13"/>
                        <a:pt x="22" y="12"/>
                        <a:pt x="26" y="1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754"/>
                <p:cNvSpPr>
                  <a:spLocks/>
                </p:cNvSpPr>
                <p:nvPr/>
              </p:nvSpPr>
              <p:spPr bwMode="auto">
                <a:xfrm>
                  <a:off x="3122" y="1157"/>
                  <a:ext cx="52" cy="61"/>
                </a:xfrm>
                <a:custGeom>
                  <a:avLst/>
                  <a:gdLst>
                    <a:gd name="T0" fmla="*/ 20 w 22"/>
                    <a:gd name="T1" fmla="*/ 26 h 26"/>
                    <a:gd name="T2" fmla="*/ 19 w 22"/>
                    <a:gd name="T3" fmla="*/ 26 h 26"/>
                    <a:gd name="T4" fmla="*/ 3 w 22"/>
                    <a:gd name="T5" fmla="*/ 12 h 26"/>
                    <a:gd name="T6" fmla="*/ 19 w 22"/>
                    <a:gd name="T7" fmla="*/ 0 h 26"/>
                    <a:gd name="T8" fmla="*/ 22 w 22"/>
                    <a:gd name="T9" fmla="*/ 0 h 26"/>
                    <a:gd name="T10" fmla="*/ 22 w 22"/>
                    <a:gd name="T11" fmla="*/ 4 h 26"/>
                    <a:gd name="T12" fmla="*/ 15 w 22"/>
                    <a:gd name="T13" fmla="*/ 4 h 26"/>
                    <a:gd name="T14" fmla="*/ 8 w 22"/>
                    <a:gd name="T15" fmla="*/ 9 h 26"/>
                    <a:gd name="T16" fmla="*/ 21 w 22"/>
                    <a:gd name="T17" fmla="*/ 16 h 26"/>
                    <a:gd name="T18" fmla="*/ 20 w 22"/>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6">
                      <a:moveTo>
                        <a:pt x="20" y="26"/>
                      </a:moveTo>
                      <a:cubicBezTo>
                        <a:pt x="20" y="26"/>
                        <a:pt x="20" y="26"/>
                        <a:pt x="19" y="26"/>
                      </a:cubicBezTo>
                      <a:cubicBezTo>
                        <a:pt x="11" y="25"/>
                        <a:pt x="0" y="22"/>
                        <a:pt x="3" y="12"/>
                      </a:cubicBezTo>
                      <a:cubicBezTo>
                        <a:pt x="6" y="5"/>
                        <a:pt x="13" y="2"/>
                        <a:pt x="19" y="0"/>
                      </a:cubicBezTo>
                      <a:cubicBezTo>
                        <a:pt x="20" y="0"/>
                        <a:pt x="21" y="0"/>
                        <a:pt x="22" y="0"/>
                      </a:cubicBezTo>
                      <a:cubicBezTo>
                        <a:pt x="22" y="1"/>
                        <a:pt x="22" y="3"/>
                        <a:pt x="22" y="4"/>
                      </a:cubicBezTo>
                      <a:cubicBezTo>
                        <a:pt x="20" y="3"/>
                        <a:pt x="17" y="3"/>
                        <a:pt x="15" y="4"/>
                      </a:cubicBezTo>
                      <a:cubicBezTo>
                        <a:pt x="13" y="5"/>
                        <a:pt x="9" y="6"/>
                        <a:pt x="8" y="9"/>
                      </a:cubicBezTo>
                      <a:cubicBezTo>
                        <a:pt x="8" y="14"/>
                        <a:pt x="16" y="17"/>
                        <a:pt x="21" y="16"/>
                      </a:cubicBezTo>
                      <a:cubicBezTo>
                        <a:pt x="20" y="19"/>
                        <a:pt x="20" y="23"/>
                        <a:pt x="20" y="2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755"/>
                <p:cNvSpPr>
                  <a:spLocks/>
                </p:cNvSpPr>
                <p:nvPr/>
              </p:nvSpPr>
              <p:spPr bwMode="auto">
                <a:xfrm>
                  <a:off x="3146" y="1173"/>
                  <a:ext cx="26" cy="17"/>
                </a:xfrm>
                <a:custGeom>
                  <a:avLst/>
                  <a:gdLst>
                    <a:gd name="T0" fmla="*/ 11 w 11"/>
                    <a:gd name="T1" fmla="*/ 7 h 7"/>
                    <a:gd name="T2" fmla="*/ 11 w 11"/>
                    <a:gd name="T3" fmla="*/ 7 h 7"/>
                    <a:gd name="T4" fmla="*/ 5 w 11"/>
                    <a:gd name="T5" fmla="*/ 6 h 7"/>
                    <a:gd name="T6" fmla="*/ 3 w 11"/>
                    <a:gd name="T7" fmla="*/ 1 h 7"/>
                    <a:gd name="T8" fmla="*/ 8 w 11"/>
                    <a:gd name="T9" fmla="*/ 0 h 7"/>
                    <a:gd name="T10" fmla="*/ 11 w 11"/>
                    <a:gd name="T11" fmla="*/ 0 h 7"/>
                    <a:gd name="T12" fmla="*/ 11 w 11"/>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1" h="7">
                      <a:moveTo>
                        <a:pt x="11" y="7"/>
                      </a:moveTo>
                      <a:cubicBezTo>
                        <a:pt x="11" y="7"/>
                        <a:pt x="11" y="7"/>
                        <a:pt x="11" y="7"/>
                      </a:cubicBezTo>
                      <a:cubicBezTo>
                        <a:pt x="9" y="7"/>
                        <a:pt x="7" y="7"/>
                        <a:pt x="5" y="6"/>
                      </a:cubicBezTo>
                      <a:cubicBezTo>
                        <a:pt x="4" y="5"/>
                        <a:pt x="0" y="2"/>
                        <a:pt x="3" y="1"/>
                      </a:cubicBezTo>
                      <a:cubicBezTo>
                        <a:pt x="5" y="1"/>
                        <a:pt x="6" y="0"/>
                        <a:pt x="8" y="0"/>
                      </a:cubicBezTo>
                      <a:cubicBezTo>
                        <a:pt x="9" y="0"/>
                        <a:pt x="10" y="0"/>
                        <a:pt x="11" y="0"/>
                      </a:cubicBezTo>
                      <a:cubicBezTo>
                        <a:pt x="11" y="2"/>
                        <a:pt x="11" y="5"/>
                        <a:pt x="11"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756"/>
                <p:cNvSpPr>
                  <a:spLocks/>
                </p:cNvSpPr>
                <p:nvPr/>
              </p:nvSpPr>
              <p:spPr bwMode="auto">
                <a:xfrm>
                  <a:off x="3221" y="861"/>
                  <a:ext cx="24" cy="19"/>
                </a:xfrm>
                <a:custGeom>
                  <a:avLst/>
                  <a:gdLst>
                    <a:gd name="T0" fmla="*/ 10 w 10"/>
                    <a:gd name="T1" fmla="*/ 7 h 8"/>
                    <a:gd name="T2" fmla="*/ 7 w 10"/>
                    <a:gd name="T3" fmla="*/ 7 h 8"/>
                    <a:gd name="T4" fmla="*/ 0 w 10"/>
                    <a:gd name="T5" fmla="*/ 8 h 8"/>
                    <a:gd name="T6" fmla="*/ 5 w 10"/>
                    <a:gd name="T7" fmla="*/ 0 h 8"/>
                    <a:gd name="T8" fmla="*/ 10 w 10"/>
                    <a:gd name="T9" fmla="*/ 7 h 8"/>
                  </a:gdLst>
                  <a:ahLst/>
                  <a:cxnLst>
                    <a:cxn ang="0">
                      <a:pos x="T0" y="T1"/>
                    </a:cxn>
                    <a:cxn ang="0">
                      <a:pos x="T2" y="T3"/>
                    </a:cxn>
                    <a:cxn ang="0">
                      <a:pos x="T4" y="T5"/>
                    </a:cxn>
                    <a:cxn ang="0">
                      <a:pos x="T6" y="T7"/>
                    </a:cxn>
                    <a:cxn ang="0">
                      <a:pos x="T8" y="T9"/>
                    </a:cxn>
                  </a:cxnLst>
                  <a:rect l="0" t="0" r="r" b="b"/>
                  <a:pathLst>
                    <a:path w="10" h="8">
                      <a:moveTo>
                        <a:pt x="10" y="7"/>
                      </a:moveTo>
                      <a:cubicBezTo>
                        <a:pt x="9" y="7"/>
                        <a:pt x="8" y="7"/>
                        <a:pt x="7" y="7"/>
                      </a:cubicBezTo>
                      <a:cubicBezTo>
                        <a:pt x="5" y="7"/>
                        <a:pt x="3" y="7"/>
                        <a:pt x="0" y="8"/>
                      </a:cubicBezTo>
                      <a:cubicBezTo>
                        <a:pt x="2" y="5"/>
                        <a:pt x="4" y="2"/>
                        <a:pt x="5" y="0"/>
                      </a:cubicBezTo>
                      <a:cubicBezTo>
                        <a:pt x="6" y="2"/>
                        <a:pt x="8" y="5"/>
                        <a:pt x="10" y="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757"/>
                <p:cNvSpPr>
                  <a:spLocks/>
                </p:cNvSpPr>
                <p:nvPr/>
              </p:nvSpPr>
              <p:spPr bwMode="auto">
                <a:xfrm>
                  <a:off x="3158" y="1010"/>
                  <a:ext cx="52" cy="64"/>
                </a:xfrm>
                <a:custGeom>
                  <a:avLst/>
                  <a:gdLst>
                    <a:gd name="T0" fmla="*/ 22 w 22"/>
                    <a:gd name="T1" fmla="*/ 3 h 27"/>
                    <a:gd name="T2" fmla="*/ 20 w 22"/>
                    <a:gd name="T3" fmla="*/ 8 h 27"/>
                    <a:gd name="T4" fmla="*/ 12 w 22"/>
                    <a:gd name="T5" fmla="*/ 8 h 27"/>
                    <a:gd name="T6" fmla="*/ 6 w 22"/>
                    <a:gd name="T7" fmla="*/ 11 h 27"/>
                    <a:gd name="T8" fmla="*/ 8 w 22"/>
                    <a:gd name="T9" fmla="*/ 17 h 27"/>
                    <a:gd name="T10" fmla="*/ 15 w 22"/>
                    <a:gd name="T11" fmla="*/ 23 h 27"/>
                    <a:gd name="T12" fmla="*/ 14 w 22"/>
                    <a:gd name="T13" fmla="*/ 27 h 27"/>
                    <a:gd name="T14" fmla="*/ 13 w 22"/>
                    <a:gd name="T15" fmla="*/ 26 h 27"/>
                    <a:gd name="T16" fmla="*/ 0 w 22"/>
                    <a:gd name="T17" fmla="*/ 15 h 27"/>
                    <a:gd name="T18" fmla="*/ 1 w 22"/>
                    <a:gd name="T19" fmla="*/ 10 h 27"/>
                    <a:gd name="T20" fmla="*/ 22 w 22"/>
                    <a:gd name="T21"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7">
                      <a:moveTo>
                        <a:pt x="22" y="3"/>
                      </a:moveTo>
                      <a:cubicBezTo>
                        <a:pt x="21" y="5"/>
                        <a:pt x="20" y="7"/>
                        <a:pt x="20" y="8"/>
                      </a:cubicBezTo>
                      <a:cubicBezTo>
                        <a:pt x="18" y="7"/>
                        <a:pt x="14" y="8"/>
                        <a:pt x="12" y="8"/>
                      </a:cubicBezTo>
                      <a:cubicBezTo>
                        <a:pt x="10" y="9"/>
                        <a:pt x="7" y="9"/>
                        <a:pt x="6" y="11"/>
                      </a:cubicBezTo>
                      <a:cubicBezTo>
                        <a:pt x="5" y="13"/>
                        <a:pt x="7" y="15"/>
                        <a:pt x="8" y="17"/>
                      </a:cubicBezTo>
                      <a:cubicBezTo>
                        <a:pt x="10" y="19"/>
                        <a:pt x="13" y="21"/>
                        <a:pt x="15" y="23"/>
                      </a:cubicBezTo>
                      <a:cubicBezTo>
                        <a:pt x="15" y="24"/>
                        <a:pt x="15" y="26"/>
                        <a:pt x="14" y="27"/>
                      </a:cubicBezTo>
                      <a:cubicBezTo>
                        <a:pt x="14" y="26"/>
                        <a:pt x="14" y="26"/>
                        <a:pt x="13" y="26"/>
                      </a:cubicBezTo>
                      <a:cubicBezTo>
                        <a:pt x="8" y="24"/>
                        <a:pt x="1" y="21"/>
                        <a:pt x="0" y="15"/>
                      </a:cubicBezTo>
                      <a:cubicBezTo>
                        <a:pt x="0" y="13"/>
                        <a:pt x="0" y="12"/>
                        <a:pt x="1" y="10"/>
                      </a:cubicBezTo>
                      <a:cubicBezTo>
                        <a:pt x="5" y="2"/>
                        <a:pt x="14" y="0"/>
                        <a:pt x="22" y="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758"/>
                <p:cNvSpPr>
                  <a:spLocks/>
                </p:cNvSpPr>
                <p:nvPr/>
              </p:nvSpPr>
              <p:spPr bwMode="auto">
                <a:xfrm>
                  <a:off x="3248" y="811"/>
                  <a:ext cx="7" cy="10"/>
                </a:xfrm>
                <a:custGeom>
                  <a:avLst/>
                  <a:gdLst>
                    <a:gd name="T0" fmla="*/ 3 w 3"/>
                    <a:gd name="T1" fmla="*/ 1 h 4"/>
                    <a:gd name="T2" fmla="*/ 0 w 3"/>
                    <a:gd name="T3" fmla="*/ 3 h 4"/>
                    <a:gd name="T4" fmla="*/ 2 w 3"/>
                    <a:gd name="T5" fmla="*/ 0 h 4"/>
                    <a:gd name="T6" fmla="*/ 3 w 3"/>
                    <a:gd name="T7" fmla="*/ 1 h 4"/>
                  </a:gdLst>
                  <a:ahLst/>
                  <a:cxnLst>
                    <a:cxn ang="0">
                      <a:pos x="T0" y="T1"/>
                    </a:cxn>
                    <a:cxn ang="0">
                      <a:pos x="T2" y="T3"/>
                    </a:cxn>
                    <a:cxn ang="0">
                      <a:pos x="T4" y="T5"/>
                    </a:cxn>
                    <a:cxn ang="0">
                      <a:pos x="T6" y="T7"/>
                    </a:cxn>
                  </a:cxnLst>
                  <a:rect l="0" t="0" r="r" b="b"/>
                  <a:pathLst>
                    <a:path w="3" h="4">
                      <a:moveTo>
                        <a:pt x="3" y="1"/>
                      </a:moveTo>
                      <a:cubicBezTo>
                        <a:pt x="3" y="2"/>
                        <a:pt x="2" y="4"/>
                        <a:pt x="0" y="3"/>
                      </a:cubicBezTo>
                      <a:cubicBezTo>
                        <a:pt x="1" y="2"/>
                        <a:pt x="2" y="1"/>
                        <a:pt x="2" y="0"/>
                      </a:cubicBezTo>
                      <a:cubicBezTo>
                        <a:pt x="3" y="0"/>
                        <a:pt x="3" y="1"/>
                        <a:pt x="3"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759"/>
                <p:cNvSpPr>
                  <a:spLocks/>
                </p:cNvSpPr>
                <p:nvPr/>
              </p:nvSpPr>
              <p:spPr bwMode="auto">
                <a:xfrm>
                  <a:off x="3039" y="1476"/>
                  <a:ext cx="66" cy="76"/>
                </a:xfrm>
                <a:custGeom>
                  <a:avLst/>
                  <a:gdLst>
                    <a:gd name="T0" fmla="*/ 20 w 28"/>
                    <a:gd name="T1" fmla="*/ 30 h 32"/>
                    <a:gd name="T2" fmla="*/ 20 w 28"/>
                    <a:gd name="T3" fmla="*/ 30 h 32"/>
                    <a:gd name="T4" fmla="*/ 0 w 28"/>
                    <a:gd name="T5" fmla="*/ 23 h 32"/>
                    <a:gd name="T6" fmla="*/ 0 w 28"/>
                    <a:gd name="T7" fmla="*/ 23 h 32"/>
                    <a:gd name="T8" fmla="*/ 28 w 28"/>
                    <a:gd name="T9" fmla="*/ 0 h 32"/>
                    <a:gd name="T10" fmla="*/ 20 w 28"/>
                    <a:gd name="T11" fmla="*/ 30 h 32"/>
                  </a:gdLst>
                  <a:ahLst/>
                  <a:cxnLst>
                    <a:cxn ang="0">
                      <a:pos x="T0" y="T1"/>
                    </a:cxn>
                    <a:cxn ang="0">
                      <a:pos x="T2" y="T3"/>
                    </a:cxn>
                    <a:cxn ang="0">
                      <a:pos x="T4" y="T5"/>
                    </a:cxn>
                    <a:cxn ang="0">
                      <a:pos x="T6" y="T7"/>
                    </a:cxn>
                    <a:cxn ang="0">
                      <a:pos x="T8" y="T9"/>
                    </a:cxn>
                    <a:cxn ang="0">
                      <a:pos x="T10" y="T11"/>
                    </a:cxn>
                  </a:cxnLst>
                  <a:rect l="0" t="0" r="r" b="b"/>
                  <a:pathLst>
                    <a:path w="28" h="32">
                      <a:moveTo>
                        <a:pt x="20" y="30"/>
                      </a:moveTo>
                      <a:cubicBezTo>
                        <a:pt x="20" y="30"/>
                        <a:pt x="20" y="30"/>
                        <a:pt x="20" y="30"/>
                      </a:cubicBezTo>
                      <a:cubicBezTo>
                        <a:pt x="12" y="31"/>
                        <a:pt x="3" y="32"/>
                        <a:pt x="0" y="23"/>
                      </a:cubicBezTo>
                      <a:cubicBezTo>
                        <a:pt x="0" y="23"/>
                        <a:pt x="0" y="23"/>
                        <a:pt x="0" y="23"/>
                      </a:cubicBezTo>
                      <a:cubicBezTo>
                        <a:pt x="7" y="13"/>
                        <a:pt x="16" y="5"/>
                        <a:pt x="28" y="0"/>
                      </a:cubicBezTo>
                      <a:cubicBezTo>
                        <a:pt x="20" y="7"/>
                        <a:pt x="16" y="19"/>
                        <a:pt x="20" y="3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760"/>
                <p:cNvSpPr>
                  <a:spLocks/>
                </p:cNvSpPr>
                <p:nvPr/>
              </p:nvSpPr>
              <p:spPr bwMode="auto">
                <a:xfrm>
                  <a:off x="3115" y="1278"/>
                  <a:ext cx="28" cy="40"/>
                </a:xfrm>
                <a:custGeom>
                  <a:avLst/>
                  <a:gdLst>
                    <a:gd name="T0" fmla="*/ 12 w 12"/>
                    <a:gd name="T1" fmla="*/ 6 h 17"/>
                    <a:gd name="T2" fmla="*/ 10 w 12"/>
                    <a:gd name="T3" fmla="*/ 7 h 17"/>
                    <a:gd name="T4" fmla="*/ 1 w 12"/>
                    <a:gd name="T5" fmla="*/ 17 h 17"/>
                    <a:gd name="T6" fmla="*/ 0 w 12"/>
                    <a:gd name="T7" fmla="*/ 15 h 17"/>
                    <a:gd name="T8" fmla="*/ 0 w 12"/>
                    <a:gd name="T9" fmla="*/ 0 h 17"/>
                    <a:gd name="T10" fmla="*/ 12 w 12"/>
                    <a:gd name="T11" fmla="*/ 6 h 17"/>
                  </a:gdLst>
                  <a:ahLst/>
                  <a:cxnLst>
                    <a:cxn ang="0">
                      <a:pos x="T0" y="T1"/>
                    </a:cxn>
                    <a:cxn ang="0">
                      <a:pos x="T2" y="T3"/>
                    </a:cxn>
                    <a:cxn ang="0">
                      <a:pos x="T4" y="T5"/>
                    </a:cxn>
                    <a:cxn ang="0">
                      <a:pos x="T6" y="T7"/>
                    </a:cxn>
                    <a:cxn ang="0">
                      <a:pos x="T8" y="T9"/>
                    </a:cxn>
                    <a:cxn ang="0">
                      <a:pos x="T10" y="T11"/>
                    </a:cxn>
                  </a:cxnLst>
                  <a:rect l="0" t="0" r="r" b="b"/>
                  <a:pathLst>
                    <a:path w="12" h="17">
                      <a:moveTo>
                        <a:pt x="12" y="6"/>
                      </a:moveTo>
                      <a:cubicBezTo>
                        <a:pt x="12" y="6"/>
                        <a:pt x="11" y="7"/>
                        <a:pt x="10" y="7"/>
                      </a:cubicBezTo>
                      <a:cubicBezTo>
                        <a:pt x="6" y="10"/>
                        <a:pt x="3" y="13"/>
                        <a:pt x="1" y="17"/>
                      </a:cubicBezTo>
                      <a:cubicBezTo>
                        <a:pt x="1" y="17"/>
                        <a:pt x="0" y="16"/>
                        <a:pt x="0" y="15"/>
                      </a:cubicBezTo>
                      <a:cubicBezTo>
                        <a:pt x="0" y="10"/>
                        <a:pt x="0" y="5"/>
                        <a:pt x="0" y="0"/>
                      </a:cubicBezTo>
                      <a:cubicBezTo>
                        <a:pt x="3" y="3"/>
                        <a:pt x="7" y="5"/>
                        <a:pt x="12" y="6"/>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761"/>
                <p:cNvSpPr>
                  <a:spLocks/>
                </p:cNvSpPr>
                <p:nvPr/>
              </p:nvSpPr>
              <p:spPr bwMode="auto">
                <a:xfrm>
                  <a:off x="3134" y="1076"/>
                  <a:ext cx="57" cy="71"/>
                </a:xfrm>
                <a:custGeom>
                  <a:avLst/>
                  <a:gdLst>
                    <a:gd name="T0" fmla="*/ 18 w 24"/>
                    <a:gd name="T1" fmla="*/ 30 h 30"/>
                    <a:gd name="T2" fmla="*/ 17 w 24"/>
                    <a:gd name="T3" fmla="*/ 30 h 30"/>
                    <a:gd name="T4" fmla="*/ 15 w 24"/>
                    <a:gd name="T5" fmla="*/ 30 h 30"/>
                    <a:gd name="T6" fmla="*/ 0 w 24"/>
                    <a:gd name="T7" fmla="*/ 16 h 30"/>
                    <a:gd name="T8" fmla="*/ 2 w 24"/>
                    <a:gd name="T9" fmla="*/ 10 h 30"/>
                    <a:gd name="T10" fmla="*/ 22 w 24"/>
                    <a:gd name="T11" fmla="*/ 2 h 30"/>
                    <a:gd name="T12" fmla="*/ 24 w 24"/>
                    <a:gd name="T13" fmla="*/ 1 h 30"/>
                    <a:gd name="T14" fmla="*/ 22 w 24"/>
                    <a:gd name="T15" fmla="*/ 8 h 30"/>
                    <a:gd name="T16" fmla="*/ 14 w 24"/>
                    <a:gd name="T17" fmla="*/ 7 h 30"/>
                    <a:gd name="T18" fmla="*/ 9 w 24"/>
                    <a:gd name="T19" fmla="*/ 12 h 30"/>
                    <a:gd name="T20" fmla="*/ 11 w 24"/>
                    <a:gd name="T21" fmla="*/ 18 h 30"/>
                    <a:gd name="T22" fmla="*/ 19 w 24"/>
                    <a:gd name="T23" fmla="*/ 20 h 30"/>
                    <a:gd name="T24" fmla="*/ 18 w 24"/>
                    <a:gd name="T2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0">
                      <a:moveTo>
                        <a:pt x="18" y="30"/>
                      </a:moveTo>
                      <a:cubicBezTo>
                        <a:pt x="18" y="30"/>
                        <a:pt x="18" y="30"/>
                        <a:pt x="17" y="30"/>
                      </a:cubicBezTo>
                      <a:cubicBezTo>
                        <a:pt x="17" y="30"/>
                        <a:pt x="16" y="30"/>
                        <a:pt x="15" y="30"/>
                      </a:cubicBezTo>
                      <a:cubicBezTo>
                        <a:pt x="8" y="29"/>
                        <a:pt x="1" y="23"/>
                        <a:pt x="0" y="16"/>
                      </a:cubicBezTo>
                      <a:cubicBezTo>
                        <a:pt x="1" y="14"/>
                        <a:pt x="1" y="12"/>
                        <a:pt x="2" y="10"/>
                      </a:cubicBezTo>
                      <a:cubicBezTo>
                        <a:pt x="5" y="2"/>
                        <a:pt x="15" y="0"/>
                        <a:pt x="22" y="2"/>
                      </a:cubicBezTo>
                      <a:cubicBezTo>
                        <a:pt x="23" y="2"/>
                        <a:pt x="23" y="2"/>
                        <a:pt x="24" y="1"/>
                      </a:cubicBezTo>
                      <a:cubicBezTo>
                        <a:pt x="23" y="4"/>
                        <a:pt x="22" y="6"/>
                        <a:pt x="22" y="8"/>
                      </a:cubicBezTo>
                      <a:cubicBezTo>
                        <a:pt x="20" y="7"/>
                        <a:pt x="16" y="7"/>
                        <a:pt x="14" y="7"/>
                      </a:cubicBezTo>
                      <a:cubicBezTo>
                        <a:pt x="12" y="8"/>
                        <a:pt x="10" y="10"/>
                        <a:pt x="9" y="12"/>
                      </a:cubicBezTo>
                      <a:cubicBezTo>
                        <a:pt x="9" y="15"/>
                        <a:pt x="10" y="17"/>
                        <a:pt x="11" y="18"/>
                      </a:cubicBezTo>
                      <a:cubicBezTo>
                        <a:pt x="14" y="20"/>
                        <a:pt x="17" y="21"/>
                        <a:pt x="19" y="20"/>
                      </a:cubicBezTo>
                      <a:cubicBezTo>
                        <a:pt x="19" y="24"/>
                        <a:pt x="18" y="27"/>
                        <a:pt x="18" y="3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762"/>
                <p:cNvSpPr>
                  <a:spLocks/>
                </p:cNvSpPr>
                <p:nvPr/>
              </p:nvSpPr>
              <p:spPr bwMode="auto">
                <a:xfrm>
                  <a:off x="3179" y="1036"/>
                  <a:ext cx="24" cy="24"/>
                </a:xfrm>
                <a:custGeom>
                  <a:avLst/>
                  <a:gdLst>
                    <a:gd name="T0" fmla="*/ 10 w 10"/>
                    <a:gd name="T1" fmla="*/ 0 h 10"/>
                    <a:gd name="T2" fmla="*/ 7 w 10"/>
                    <a:gd name="T3" fmla="*/ 10 h 10"/>
                    <a:gd name="T4" fmla="*/ 4 w 10"/>
                    <a:gd name="T5" fmla="*/ 7 h 10"/>
                    <a:gd name="T6" fmla="*/ 0 w 10"/>
                    <a:gd name="T7" fmla="*/ 2 h 10"/>
                    <a:gd name="T8" fmla="*/ 2 w 10"/>
                    <a:gd name="T9" fmla="*/ 0 h 10"/>
                    <a:gd name="T10" fmla="*/ 6 w 10"/>
                    <a:gd name="T11" fmla="*/ 0 h 10"/>
                    <a:gd name="T12" fmla="*/ 10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0" y="0"/>
                      </a:moveTo>
                      <a:cubicBezTo>
                        <a:pt x="9" y="3"/>
                        <a:pt x="8" y="7"/>
                        <a:pt x="7" y="10"/>
                      </a:cubicBezTo>
                      <a:cubicBezTo>
                        <a:pt x="6" y="9"/>
                        <a:pt x="5" y="8"/>
                        <a:pt x="4" y="7"/>
                      </a:cubicBezTo>
                      <a:cubicBezTo>
                        <a:pt x="3" y="6"/>
                        <a:pt x="0" y="4"/>
                        <a:pt x="0" y="2"/>
                      </a:cubicBezTo>
                      <a:cubicBezTo>
                        <a:pt x="0" y="1"/>
                        <a:pt x="1" y="1"/>
                        <a:pt x="2" y="0"/>
                      </a:cubicBezTo>
                      <a:cubicBezTo>
                        <a:pt x="3" y="0"/>
                        <a:pt x="4" y="0"/>
                        <a:pt x="6" y="0"/>
                      </a:cubicBezTo>
                      <a:cubicBezTo>
                        <a:pt x="7" y="0"/>
                        <a:pt x="8" y="0"/>
                        <a:pt x="1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763"/>
                <p:cNvSpPr>
                  <a:spLocks/>
                </p:cNvSpPr>
                <p:nvPr/>
              </p:nvSpPr>
              <p:spPr bwMode="auto">
                <a:xfrm>
                  <a:off x="3160" y="1098"/>
                  <a:ext cx="24" cy="21"/>
                </a:xfrm>
                <a:custGeom>
                  <a:avLst/>
                  <a:gdLst>
                    <a:gd name="T0" fmla="*/ 10 w 10"/>
                    <a:gd name="T1" fmla="*/ 2 h 9"/>
                    <a:gd name="T2" fmla="*/ 9 w 10"/>
                    <a:gd name="T3" fmla="*/ 9 h 9"/>
                    <a:gd name="T4" fmla="*/ 2 w 10"/>
                    <a:gd name="T5" fmla="*/ 4 h 9"/>
                    <a:gd name="T6" fmla="*/ 10 w 10"/>
                    <a:gd name="T7" fmla="*/ 2 h 9"/>
                  </a:gdLst>
                  <a:ahLst/>
                  <a:cxnLst>
                    <a:cxn ang="0">
                      <a:pos x="T0" y="T1"/>
                    </a:cxn>
                    <a:cxn ang="0">
                      <a:pos x="T2" y="T3"/>
                    </a:cxn>
                    <a:cxn ang="0">
                      <a:pos x="T4" y="T5"/>
                    </a:cxn>
                    <a:cxn ang="0">
                      <a:pos x="T6" y="T7"/>
                    </a:cxn>
                  </a:cxnLst>
                  <a:rect l="0" t="0" r="r" b="b"/>
                  <a:pathLst>
                    <a:path w="10" h="9">
                      <a:moveTo>
                        <a:pt x="10" y="2"/>
                      </a:moveTo>
                      <a:cubicBezTo>
                        <a:pt x="10" y="4"/>
                        <a:pt x="9" y="7"/>
                        <a:pt x="9" y="9"/>
                      </a:cubicBezTo>
                      <a:cubicBezTo>
                        <a:pt x="6" y="9"/>
                        <a:pt x="0" y="7"/>
                        <a:pt x="2" y="4"/>
                      </a:cubicBezTo>
                      <a:cubicBezTo>
                        <a:pt x="4" y="0"/>
                        <a:pt x="7" y="2"/>
                        <a:pt x="10"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764"/>
                <p:cNvSpPr>
                  <a:spLocks/>
                </p:cNvSpPr>
                <p:nvPr/>
              </p:nvSpPr>
              <p:spPr bwMode="auto">
                <a:xfrm>
                  <a:off x="2996" y="1542"/>
                  <a:ext cx="81" cy="95"/>
                </a:xfrm>
                <a:custGeom>
                  <a:avLst/>
                  <a:gdLst>
                    <a:gd name="T0" fmla="*/ 28 w 34"/>
                    <a:gd name="T1" fmla="*/ 37 h 40"/>
                    <a:gd name="T2" fmla="*/ 28 w 34"/>
                    <a:gd name="T3" fmla="*/ 37 h 40"/>
                    <a:gd name="T4" fmla="*/ 13 w 34"/>
                    <a:gd name="T5" fmla="*/ 39 h 40"/>
                    <a:gd name="T6" fmla="*/ 2 w 34"/>
                    <a:gd name="T7" fmla="*/ 26 h 40"/>
                    <a:gd name="T8" fmla="*/ 2 w 34"/>
                    <a:gd name="T9" fmla="*/ 26 h 40"/>
                    <a:gd name="T10" fmla="*/ 15 w 34"/>
                    <a:gd name="T11" fmla="*/ 0 h 40"/>
                    <a:gd name="T12" fmla="*/ 34 w 34"/>
                    <a:gd name="T13" fmla="*/ 7 h 40"/>
                    <a:gd name="T14" fmla="*/ 28 w 34"/>
                    <a:gd name="T15" fmla="*/ 35 h 40"/>
                    <a:gd name="T16" fmla="*/ 28 w 34"/>
                    <a:gd name="T1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0">
                      <a:moveTo>
                        <a:pt x="28" y="37"/>
                      </a:moveTo>
                      <a:cubicBezTo>
                        <a:pt x="28" y="37"/>
                        <a:pt x="28" y="37"/>
                        <a:pt x="28" y="37"/>
                      </a:cubicBezTo>
                      <a:cubicBezTo>
                        <a:pt x="23" y="39"/>
                        <a:pt x="18" y="40"/>
                        <a:pt x="13" y="39"/>
                      </a:cubicBezTo>
                      <a:cubicBezTo>
                        <a:pt x="8" y="37"/>
                        <a:pt x="0" y="33"/>
                        <a:pt x="2" y="26"/>
                      </a:cubicBezTo>
                      <a:cubicBezTo>
                        <a:pt x="2" y="26"/>
                        <a:pt x="2" y="26"/>
                        <a:pt x="2" y="26"/>
                      </a:cubicBezTo>
                      <a:cubicBezTo>
                        <a:pt x="5" y="17"/>
                        <a:pt x="10" y="8"/>
                        <a:pt x="15" y="0"/>
                      </a:cubicBezTo>
                      <a:cubicBezTo>
                        <a:pt x="19" y="7"/>
                        <a:pt x="26" y="8"/>
                        <a:pt x="34" y="7"/>
                      </a:cubicBezTo>
                      <a:cubicBezTo>
                        <a:pt x="27" y="15"/>
                        <a:pt x="25" y="26"/>
                        <a:pt x="28" y="35"/>
                      </a:cubicBezTo>
                      <a:cubicBezTo>
                        <a:pt x="28" y="36"/>
                        <a:pt x="28" y="36"/>
                        <a:pt x="28" y="3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765"/>
                <p:cNvSpPr>
                  <a:spLocks/>
                </p:cNvSpPr>
                <p:nvPr/>
              </p:nvSpPr>
              <p:spPr bwMode="auto">
                <a:xfrm>
                  <a:off x="2982" y="1623"/>
                  <a:ext cx="66" cy="95"/>
                </a:xfrm>
                <a:custGeom>
                  <a:avLst/>
                  <a:gdLst>
                    <a:gd name="T0" fmla="*/ 26 w 28"/>
                    <a:gd name="T1" fmla="*/ 38 h 40"/>
                    <a:gd name="T2" fmla="*/ 26 w 28"/>
                    <a:gd name="T3" fmla="*/ 38 h 40"/>
                    <a:gd name="T4" fmla="*/ 4 w 28"/>
                    <a:gd name="T5" fmla="*/ 31 h 40"/>
                    <a:gd name="T6" fmla="*/ 2 w 28"/>
                    <a:gd name="T7" fmla="*/ 12 h 40"/>
                    <a:gd name="T8" fmla="*/ 2 w 28"/>
                    <a:gd name="T9" fmla="*/ 10 h 40"/>
                    <a:gd name="T10" fmla="*/ 5 w 28"/>
                    <a:gd name="T11" fmla="*/ 0 h 40"/>
                    <a:gd name="T12" fmla="*/ 13 w 28"/>
                    <a:gd name="T13" fmla="*/ 7 h 40"/>
                    <a:gd name="T14" fmla="*/ 28 w 28"/>
                    <a:gd name="T15" fmla="*/ 10 h 40"/>
                    <a:gd name="T16" fmla="*/ 26 w 28"/>
                    <a:gd name="T17"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0">
                      <a:moveTo>
                        <a:pt x="26" y="38"/>
                      </a:moveTo>
                      <a:cubicBezTo>
                        <a:pt x="26" y="38"/>
                        <a:pt x="26" y="38"/>
                        <a:pt x="26" y="38"/>
                      </a:cubicBezTo>
                      <a:cubicBezTo>
                        <a:pt x="18" y="40"/>
                        <a:pt x="9" y="38"/>
                        <a:pt x="4" y="31"/>
                      </a:cubicBezTo>
                      <a:cubicBezTo>
                        <a:pt x="0" y="25"/>
                        <a:pt x="1" y="19"/>
                        <a:pt x="2" y="12"/>
                      </a:cubicBezTo>
                      <a:cubicBezTo>
                        <a:pt x="3" y="11"/>
                        <a:pt x="2" y="11"/>
                        <a:pt x="2" y="10"/>
                      </a:cubicBezTo>
                      <a:cubicBezTo>
                        <a:pt x="3" y="7"/>
                        <a:pt x="4" y="3"/>
                        <a:pt x="5" y="0"/>
                      </a:cubicBezTo>
                      <a:cubicBezTo>
                        <a:pt x="7" y="3"/>
                        <a:pt x="10" y="6"/>
                        <a:pt x="13" y="7"/>
                      </a:cubicBezTo>
                      <a:cubicBezTo>
                        <a:pt x="18" y="10"/>
                        <a:pt x="23" y="10"/>
                        <a:pt x="28" y="10"/>
                      </a:cubicBezTo>
                      <a:cubicBezTo>
                        <a:pt x="23" y="18"/>
                        <a:pt x="22" y="29"/>
                        <a:pt x="26" y="3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766"/>
                <p:cNvSpPr>
                  <a:spLocks/>
                </p:cNvSpPr>
                <p:nvPr/>
              </p:nvSpPr>
              <p:spPr bwMode="auto">
                <a:xfrm>
                  <a:off x="2958" y="1692"/>
                  <a:ext cx="72" cy="97"/>
                </a:xfrm>
                <a:custGeom>
                  <a:avLst/>
                  <a:gdLst>
                    <a:gd name="T0" fmla="*/ 24 w 30"/>
                    <a:gd name="T1" fmla="*/ 33 h 41"/>
                    <a:gd name="T2" fmla="*/ 26 w 30"/>
                    <a:gd name="T3" fmla="*/ 41 h 41"/>
                    <a:gd name="T4" fmla="*/ 0 w 30"/>
                    <a:gd name="T5" fmla="*/ 35 h 41"/>
                    <a:gd name="T6" fmla="*/ 8 w 30"/>
                    <a:gd name="T7" fmla="*/ 0 h 41"/>
                    <a:gd name="T8" fmla="*/ 11 w 30"/>
                    <a:gd name="T9" fmla="*/ 6 h 41"/>
                    <a:gd name="T10" fmla="*/ 30 w 30"/>
                    <a:gd name="T11" fmla="*/ 15 h 41"/>
                    <a:gd name="T12" fmla="*/ 24 w 30"/>
                    <a:gd name="T13" fmla="*/ 33 h 41"/>
                  </a:gdLst>
                  <a:ahLst/>
                  <a:cxnLst>
                    <a:cxn ang="0">
                      <a:pos x="T0" y="T1"/>
                    </a:cxn>
                    <a:cxn ang="0">
                      <a:pos x="T2" y="T3"/>
                    </a:cxn>
                    <a:cxn ang="0">
                      <a:pos x="T4" y="T5"/>
                    </a:cxn>
                    <a:cxn ang="0">
                      <a:pos x="T6" y="T7"/>
                    </a:cxn>
                    <a:cxn ang="0">
                      <a:pos x="T8" y="T9"/>
                    </a:cxn>
                    <a:cxn ang="0">
                      <a:pos x="T10" y="T11"/>
                    </a:cxn>
                    <a:cxn ang="0">
                      <a:pos x="T12" y="T13"/>
                    </a:cxn>
                  </a:cxnLst>
                  <a:rect l="0" t="0" r="r" b="b"/>
                  <a:pathLst>
                    <a:path w="30" h="41">
                      <a:moveTo>
                        <a:pt x="24" y="33"/>
                      </a:moveTo>
                      <a:cubicBezTo>
                        <a:pt x="24" y="36"/>
                        <a:pt x="25" y="38"/>
                        <a:pt x="26" y="41"/>
                      </a:cubicBezTo>
                      <a:cubicBezTo>
                        <a:pt x="18" y="38"/>
                        <a:pt x="9" y="36"/>
                        <a:pt x="0" y="35"/>
                      </a:cubicBezTo>
                      <a:cubicBezTo>
                        <a:pt x="3" y="24"/>
                        <a:pt x="5" y="12"/>
                        <a:pt x="8" y="0"/>
                      </a:cubicBezTo>
                      <a:cubicBezTo>
                        <a:pt x="8" y="2"/>
                        <a:pt x="10" y="4"/>
                        <a:pt x="11" y="6"/>
                      </a:cubicBezTo>
                      <a:cubicBezTo>
                        <a:pt x="16" y="12"/>
                        <a:pt x="23" y="15"/>
                        <a:pt x="30" y="15"/>
                      </a:cubicBezTo>
                      <a:cubicBezTo>
                        <a:pt x="27" y="20"/>
                        <a:pt x="24" y="26"/>
                        <a:pt x="24" y="3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767"/>
                <p:cNvSpPr>
                  <a:spLocks/>
                </p:cNvSpPr>
                <p:nvPr/>
              </p:nvSpPr>
              <p:spPr bwMode="auto">
                <a:xfrm>
                  <a:off x="3105" y="1311"/>
                  <a:ext cx="10" cy="9"/>
                </a:xfrm>
                <a:custGeom>
                  <a:avLst/>
                  <a:gdLst>
                    <a:gd name="T0" fmla="*/ 4 w 4"/>
                    <a:gd name="T1" fmla="*/ 2 h 4"/>
                    <a:gd name="T2" fmla="*/ 3 w 4"/>
                    <a:gd name="T3" fmla="*/ 3 h 4"/>
                    <a:gd name="T4" fmla="*/ 1 w 4"/>
                    <a:gd name="T5" fmla="*/ 4 h 4"/>
                    <a:gd name="T6" fmla="*/ 0 w 4"/>
                    <a:gd name="T7" fmla="*/ 0 h 4"/>
                    <a:gd name="T8" fmla="*/ 3 w 4"/>
                    <a:gd name="T9" fmla="*/ 0 h 4"/>
                    <a:gd name="T10" fmla="*/ 4 w 4"/>
                    <a:gd name="T11" fmla="*/ 1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2"/>
                        <a:pt x="4" y="3"/>
                        <a:pt x="3" y="3"/>
                      </a:cubicBezTo>
                      <a:cubicBezTo>
                        <a:pt x="2" y="4"/>
                        <a:pt x="1" y="4"/>
                        <a:pt x="1" y="4"/>
                      </a:cubicBezTo>
                      <a:cubicBezTo>
                        <a:pt x="1" y="3"/>
                        <a:pt x="1" y="1"/>
                        <a:pt x="0" y="0"/>
                      </a:cubicBezTo>
                      <a:cubicBezTo>
                        <a:pt x="1" y="0"/>
                        <a:pt x="2" y="0"/>
                        <a:pt x="3" y="0"/>
                      </a:cubicBezTo>
                      <a:cubicBezTo>
                        <a:pt x="4" y="0"/>
                        <a:pt x="4" y="1"/>
                        <a:pt x="4" y="1"/>
                      </a:cubicBezTo>
                      <a:cubicBezTo>
                        <a:pt x="4" y="1"/>
                        <a:pt x="4" y="1"/>
                        <a:pt x="4"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768"/>
                <p:cNvSpPr>
                  <a:spLocks/>
                </p:cNvSpPr>
                <p:nvPr/>
              </p:nvSpPr>
              <p:spPr bwMode="auto">
                <a:xfrm>
                  <a:off x="3117" y="1202"/>
                  <a:ext cx="29" cy="38"/>
                </a:xfrm>
                <a:custGeom>
                  <a:avLst/>
                  <a:gdLst>
                    <a:gd name="T0" fmla="*/ 12 w 12"/>
                    <a:gd name="T1" fmla="*/ 9 h 16"/>
                    <a:gd name="T2" fmla="*/ 0 w 12"/>
                    <a:gd name="T3" fmla="*/ 16 h 16"/>
                    <a:gd name="T4" fmla="*/ 1 w 12"/>
                    <a:gd name="T5" fmla="*/ 0 h 16"/>
                    <a:gd name="T6" fmla="*/ 12 w 12"/>
                    <a:gd name="T7" fmla="*/ 9 h 16"/>
                  </a:gdLst>
                  <a:ahLst/>
                  <a:cxnLst>
                    <a:cxn ang="0">
                      <a:pos x="T0" y="T1"/>
                    </a:cxn>
                    <a:cxn ang="0">
                      <a:pos x="T2" y="T3"/>
                    </a:cxn>
                    <a:cxn ang="0">
                      <a:pos x="T4" y="T5"/>
                    </a:cxn>
                    <a:cxn ang="0">
                      <a:pos x="T6" y="T7"/>
                    </a:cxn>
                  </a:cxnLst>
                  <a:rect l="0" t="0" r="r" b="b"/>
                  <a:pathLst>
                    <a:path w="12" h="16">
                      <a:moveTo>
                        <a:pt x="12" y="9"/>
                      </a:moveTo>
                      <a:cubicBezTo>
                        <a:pt x="7" y="11"/>
                        <a:pt x="3" y="13"/>
                        <a:pt x="0" y="16"/>
                      </a:cubicBezTo>
                      <a:cubicBezTo>
                        <a:pt x="0" y="11"/>
                        <a:pt x="1" y="5"/>
                        <a:pt x="1" y="0"/>
                      </a:cubicBezTo>
                      <a:cubicBezTo>
                        <a:pt x="3" y="5"/>
                        <a:pt x="7" y="7"/>
                        <a:pt x="12"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769"/>
                <p:cNvSpPr>
                  <a:spLocks/>
                </p:cNvSpPr>
                <p:nvPr/>
              </p:nvSpPr>
              <p:spPr bwMode="auto">
                <a:xfrm>
                  <a:off x="2783" y="835"/>
                  <a:ext cx="431" cy="558"/>
                </a:xfrm>
                <a:custGeom>
                  <a:avLst/>
                  <a:gdLst>
                    <a:gd name="T0" fmla="*/ 182 w 182"/>
                    <a:gd name="T1" fmla="*/ 15 h 236"/>
                    <a:gd name="T2" fmla="*/ 182 w 182"/>
                    <a:gd name="T3" fmla="*/ 16 h 236"/>
                    <a:gd name="T4" fmla="*/ 171 w 182"/>
                    <a:gd name="T5" fmla="*/ 37 h 236"/>
                    <a:gd name="T6" fmla="*/ 170 w 182"/>
                    <a:gd name="T7" fmla="*/ 37 h 236"/>
                    <a:gd name="T8" fmla="*/ 169 w 182"/>
                    <a:gd name="T9" fmla="*/ 37 h 236"/>
                    <a:gd name="T10" fmla="*/ 171 w 182"/>
                    <a:gd name="T11" fmla="*/ 32 h 236"/>
                    <a:gd name="T12" fmla="*/ 101 w 182"/>
                    <a:gd name="T13" fmla="*/ 35 h 236"/>
                    <a:gd name="T14" fmla="*/ 66 w 182"/>
                    <a:gd name="T15" fmla="*/ 61 h 236"/>
                    <a:gd name="T16" fmla="*/ 28 w 182"/>
                    <a:gd name="T17" fmla="*/ 91 h 236"/>
                    <a:gd name="T18" fmla="*/ 27 w 182"/>
                    <a:gd name="T19" fmla="*/ 95 h 236"/>
                    <a:gd name="T20" fmla="*/ 67 w 182"/>
                    <a:gd name="T21" fmla="*/ 172 h 236"/>
                    <a:gd name="T22" fmla="*/ 137 w 182"/>
                    <a:gd name="T23" fmla="*/ 205 h 236"/>
                    <a:gd name="T24" fmla="*/ 139 w 182"/>
                    <a:gd name="T25" fmla="*/ 233 h 236"/>
                    <a:gd name="T26" fmla="*/ 110 w 182"/>
                    <a:gd name="T27" fmla="*/ 234 h 236"/>
                    <a:gd name="T28" fmla="*/ 50 w 182"/>
                    <a:gd name="T29" fmla="*/ 185 h 236"/>
                    <a:gd name="T30" fmla="*/ 0 w 182"/>
                    <a:gd name="T31" fmla="*/ 90 h 236"/>
                    <a:gd name="T32" fmla="*/ 71 w 182"/>
                    <a:gd name="T33" fmla="*/ 28 h 236"/>
                    <a:gd name="T34" fmla="*/ 73 w 182"/>
                    <a:gd name="T35" fmla="*/ 26 h 236"/>
                    <a:gd name="T36" fmla="*/ 122 w 182"/>
                    <a:gd name="T37" fmla="*/ 2 h 236"/>
                    <a:gd name="T38" fmla="*/ 182 w 182"/>
                    <a:gd name="T39" fmla="*/ 15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236">
                      <a:moveTo>
                        <a:pt x="182" y="15"/>
                      </a:moveTo>
                      <a:cubicBezTo>
                        <a:pt x="182" y="16"/>
                        <a:pt x="182" y="16"/>
                        <a:pt x="182" y="16"/>
                      </a:cubicBezTo>
                      <a:cubicBezTo>
                        <a:pt x="178" y="23"/>
                        <a:pt x="175" y="30"/>
                        <a:pt x="171" y="37"/>
                      </a:cubicBezTo>
                      <a:cubicBezTo>
                        <a:pt x="171" y="37"/>
                        <a:pt x="171" y="37"/>
                        <a:pt x="170" y="37"/>
                      </a:cubicBezTo>
                      <a:cubicBezTo>
                        <a:pt x="170" y="37"/>
                        <a:pt x="170" y="37"/>
                        <a:pt x="169" y="37"/>
                      </a:cubicBezTo>
                      <a:cubicBezTo>
                        <a:pt x="172" y="36"/>
                        <a:pt x="173" y="33"/>
                        <a:pt x="171" y="32"/>
                      </a:cubicBezTo>
                      <a:cubicBezTo>
                        <a:pt x="148" y="21"/>
                        <a:pt x="122" y="22"/>
                        <a:pt x="101" y="35"/>
                      </a:cubicBezTo>
                      <a:cubicBezTo>
                        <a:pt x="89" y="42"/>
                        <a:pt x="77" y="52"/>
                        <a:pt x="66" y="61"/>
                      </a:cubicBezTo>
                      <a:cubicBezTo>
                        <a:pt x="53" y="71"/>
                        <a:pt x="41" y="81"/>
                        <a:pt x="28" y="91"/>
                      </a:cubicBezTo>
                      <a:cubicBezTo>
                        <a:pt x="26" y="92"/>
                        <a:pt x="26" y="93"/>
                        <a:pt x="27" y="95"/>
                      </a:cubicBezTo>
                      <a:cubicBezTo>
                        <a:pt x="47" y="117"/>
                        <a:pt x="51" y="148"/>
                        <a:pt x="67" y="172"/>
                      </a:cubicBezTo>
                      <a:cubicBezTo>
                        <a:pt x="82" y="193"/>
                        <a:pt x="110" y="209"/>
                        <a:pt x="137" y="205"/>
                      </a:cubicBezTo>
                      <a:cubicBezTo>
                        <a:pt x="137" y="214"/>
                        <a:pt x="138" y="223"/>
                        <a:pt x="139" y="233"/>
                      </a:cubicBezTo>
                      <a:cubicBezTo>
                        <a:pt x="129" y="236"/>
                        <a:pt x="119" y="236"/>
                        <a:pt x="110" y="234"/>
                      </a:cubicBezTo>
                      <a:cubicBezTo>
                        <a:pt x="85" y="228"/>
                        <a:pt x="63" y="206"/>
                        <a:pt x="50" y="185"/>
                      </a:cubicBezTo>
                      <a:cubicBezTo>
                        <a:pt x="32" y="154"/>
                        <a:pt x="22" y="119"/>
                        <a:pt x="0" y="90"/>
                      </a:cubicBezTo>
                      <a:cubicBezTo>
                        <a:pt x="30" y="77"/>
                        <a:pt x="48" y="49"/>
                        <a:pt x="71" y="28"/>
                      </a:cubicBezTo>
                      <a:cubicBezTo>
                        <a:pt x="72" y="27"/>
                        <a:pt x="73" y="27"/>
                        <a:pt x="73" y="26"/>
                      </a:cubicBezTo>
                      <a:cubicBezTo>
                        <a:pt x="87" y="14"/>
                        <a:pt x="103" y="4"/>
                        <a:pt x="122" y="2"/>
                      </a:cubicBezTo>
                      <a:cubicBezTo>
                        <a:pt x="143" y="0"/>
                        <a:pt x="163" y="6"/>
                        <a:pt x="182" y="1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770"/>
                <p:cNvSpPr>
                  <a:spLocks/>
                </p:cNvSpPr>
                <p:nvPr/>
              </p:nvSpPr>
              <p:spPr bwMode="auto">
                <a:xfrm>
                  <a:off x="3191" y="923"/>
                  <a:ext cx="23" cy="19"/>
                </a:xfrm>
                <a:custGeom>
                  <a:avLst/>
                  <a:gdLst>
                    <a:gd name="T0" fmla="*/ 4 w 10"/>
                    <a:gd name="T1" fmla="*/ 0 h 8"/>
                    <a:gd name="T2" fmla="*/ 10 w 10"/>
                    <a:gd name="T3" fmla="*/ 8 h 8"/>
                    <a:gd name="T4" fmla="*/ 0 w 10"/>
                    <a:gd name="T5" fmla="*/ 8 h 8"/>
                    <a:gd name="T6" fmla="*/ 2 w 10"/>
                    <a:gd name="T7" fmla="*/ 4 h 8"/>
                    <a:gd name="T8" fmla="*/ 4 w 10"/>
                    <a:gd name="T9" fmla="*/ 0 h 8"/>
                  </a:gdLst>
                  <a:ahLst/>
                  <a:cxnLst>
                    <a:cxn ang="0">
                      <a:pos x="T0" y="T1"/>
                    </a:cxn>
                    <a:cxn ang="0">
                      <a:pos x="T2" y="T3"/>
                    </a:cxn>
                    <a:cxn ang="0">
                      <a:pos x="T4" y="T5"/>
                    </a:cxn>
                    <a:cxn ang="0">
                      <a:pos x="T6" y="T7"/>
                    </a:cxn>
                    <a:cxn ang="0">
                      <a:pos x="T8" y="T9"/>
                    </a:cxn>
                  </a:cxnLst>
                  <a:rect l="0" t="0" r="r" b="b"/>
                  <a:pathLst>
                    <a:path w="10" h="8">
                      <a:moveTo>
                        <a:pt x="4" y="0"/>
                      </a:moveTo>
                      <a:cubicBezTo>
                        <a:pt x="5" y="3"/>
                        <a:pt x="7" y="6"/>
                        <a:pt x="10" y="8"/>
                      </a:cubicBezTo>
                      <a:cubicBezTo>
                        <a:pt x="7" y="8"/>
                        <a:pt x="3" y="8"/>
                        <a:pt x="0" y="8"/>
                      </a:cubicBezTo>
                      <a:cubicBezTo>
                        <a:pt x="1" y="7"/>
                        <a:pt x="2" y="5"/>
                        <a:pt x="2" y="4"/>
                      </a:cubicBezTo>
                      <a:cubicBezTo>
                        <a:pt x="3" y="3"/>
                        <a:pt x="3" y="1"/>
                        <a:pt x="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771"/>
                <p:cNvSpPr>
                  <a:spLocks/>
                </p:cNvSpPr>
                <p:nvPr/>
              </p:nvSpPr>
              <p:spPr bwMode="auto">
                <a:xfrm>
                  <a:off x="3184" y="580"/>
                  <a:ext cx="97" cy="99"/>
                </a:xfrm>
                <a:custGeom>
                  <a:avLst/>
                  <a:gdLst>
                    <a:gd name="T0" fmla="*/ 41 w 41"/>
                    <a:gd name="T1" fmla="*/ 7 h 42"/>
                    <a:gd name="T2" fmla="*/ 37 w 41"/>
                    <a:gd name="T3" fmla="*/ 9 h 42"/>
                    <a:gd name="T4" fmla="*/ 23 w 41"/>
                    <a:gd name="T5" fmla="*/ 42 h 42"/>
                    <a:gd name="T6" fmla="*/ 0 w 41"/>
                    <a:gd name="T7" fmla="*/ 37 h 42"/>
                    <a:gd name="T8" fmla="*/ 1 w 41"/>
                    <a:gd name="T9" fmla="*/ 27 h 42"/>
                    <a:gd name="T10" fmla="*/ 4 w 41"/>
                    <a:gd name="T11" fmla="*/ 10 h 42"/>
                    <a:gd name="T12" fmla="*/ 41 w 41"/>
                    <a:gd name="T13" fmla="*/ 7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41" y="7"/>
                      </a:moveTo>
                      <a:cubicBezTo>
                        <a:pt x="39" y="7"/>
                        <a:pt x="38" y="8"/>
                        <a:pt x="37" y="9"/>
                      </a:cubicBezTo>
                      <a:cubicBezTo>
                        <a:pt x="27" y="17"/>
                        <a:pt x="22" y="30"/>
                        <a:pt x="23" y="42"/>
                      </a:cubicBezTo>
                      <a:cubicBezTo>
                        <a:pt x="16" y="38"/>
                        <a:pt x="8" y="35"/>
                        <a:pt x="0" y="37"/>
                      </a:cubicBezTo>
                      <a:cubicBezTo>
                        <a:pt x="0" y="33"/>
                        <a:pt x="1" y="30"/>
                        <a:pt x="1" y="27"/>
                      </a:cubicBezTo>
                      <a:cubicBezTo>
                        <a:pt x="1" y="21"/>
                        <a:pt x="2" y="16"/>
                        <a:pt x="4" y="10"/>
                      </a:cubicBezTo>
                      <a:cubicBezTo>
                        <a:pt x="14" y="2"/>
                        <a:pt x="29" y="0"/>
                        <a:pt x="41"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772"/>
                <p:cNvSpPr>
                  <a:spLocks noEditPoints="1"/>
                </p:cNvSpPr>
                <p:nvPr/>
              </p:nvSpPr>
              <p:spPr bwMode="auto">
                <a:xfrm>
                  <a:off x="2845" y="885"/>
                  <a:ext cx="348" cy="445"/>
                </a:xfrm>
                <a:custGeom>
                  <a:avLst/>
                  <a:gdLst>
                    <a:gd name="T0" fmla="*/ 111 w 147"/>
                    <a:gd name="T1" fmla="*/ 184 h 188"/>
                    <a:gd name="T2" fmla="*/ 1 w 147"/>
                    <a:gd name="T3" fmla="*/ 74 h 188"/>
                    <a:gd name="T4" fmla="*/ 40 w 147"/>
                    <a:gd name="T5" fmla="*/ 40 h 188"/>
                    <a:gd name="T6" fmla="*/ 145 w 147"/>
                    <a:gd name="T7" fmla="*/ 11 h 188"/>
                    <a:gd name="T8" fmla="*/ 144 w 147"/>
                    <a:gd name="T9" fmla="*/ 16 h 188"/>
                    <a:gd name="T10" fmla="*/ 143 w 147"/>
                    <a:gd name="T11" fmla="*/ 21 h 188"/>
                    <a:gd name="T12" fmla="*/ 126 w 147"/>
                    <a:gd name="T13" fmla="*/ 65 h 188"/>
                    <a:gd name="T14" fmla="*/ 97 w 147"/>
                    <a:gd name="T15" fmla="*/ 88 h 188"/>
                    <a:gd name="T16" fmla="*/ 114 w 147"/>
                    <a:gd name="T17" fmla="*/ 118 h 188"/>
                    <a:gd name="T18" fmla="*/ 86 w 147"/>
                    <a:gd name="T19" fmla="*/ 154 h 188"/>
                    <a:gd name="T20" fmla="*/ 142 w 147"/>
                    <a:gd name="T21" fmla="*/ 15 h 188"/>
                    <a:gd name="T22" fmla="*/ 99 w 147"/>
                    <a:gd name="T23" fmla="*/ 10 h 188"/>
                    <a:gd name="T24" fmla="*/ 110 w 147"/>
                    <a:gd name="T25" fmla="*/ 35 h 188"/>
                    <a:gd name="T26" fmla="*/ 142 w 147"/>
                    <a:gd name="T27" fmla="*/ 15 h 188"/>
                    <a:gd name="T28" fmla="*/ 94 w 147"/>
                    <a:gd name="T29" fmla="*/ 178 h 188"/>
                    <a:gd name="T30" fmla="*/ 82 w 147"/>
                    <a:gd name="T31" fmla="*/ 144 h 188"/>
                    <a:gd name="T32" fmla="*/ 70 w 147"/>
                    <a:gd name="T33" fmla="*/ 170 h 188"/>
                    <a:gd name="T34" fmla="*/ 109 w 147"/>
                    <a:gd name="T35" fmla="*/ 40 h 188"/>
                    <a:gd name="T36" fmla="*/ 93 w 147"/>
                    <a:gd name="T37" fmla="*/ 85 h 188"/>
                    <a:gd name="T38" fmla="*/ 84 w 147"/>
                    <a:gd name="T39" fmla="*/ 140 h 188"/>
                    <a:gd name="T40" fmla="*/ 92 w 147"/>
                    <a:gd name="T41" fmla="*/ 90 h 188"/>
                    <a:gd name="T42" fmla="*/ 64 w 147"/>
                    <a:gd name="T43" fmla="*/ 110 h 188"/>
                    <a:gd name="T44" fmla="*/ 84 w 147"/>
                    <a:gd name="T45" fmla="*/ 140 h 188"/>
                    <a:gd name="T46" fmla="*/ 102 w 147"/>
                    <a:gd name="T47" fmla="*/ 35 h 188"/>
                    <a:gd name="T48" fmla="*/ 71 w 147"/>
                    <a:gd name="T49" fmla="*/ 22 h 188"/>
                    <a:gd name="T50" fmla="*/ 76 w 147"/>
                    <a:gd name="T51" fmla="*/ 50 h 188"/>
                    <a:gd name="T52" fmla="*/ 59 w 147"/>
                    <a:gd name="T53" fmla="*/ 110 h 188"/>
                    <a:gd name="T54" fmla="*/ 40 w 147"/>
                    <a:gd name="T55" fmla="*/ 140 h 188"/>
                    <a:gd name="T56" fmla="*/ 74 w 147"/>
                    <a:gd name="T57" fmla="*/ 140 h 188"/>
                    <a:gd name="T58" fmla="*/ 86 w 147"/>
                    <a:gd name="T59" fmla="*/ 85 h 188"/>
                    <a:gd name="T60" fmla="*/ 48 w 147"/>
                    <a:gd name="T61" fmla="*/ 75 h 188"/>
                    <a:gd name="T62" fmla="*/ 70 w 147"/>
                    <a:gd name="T63" fmla="*/ 50 h 188"/>
                    <a:gd name="T64" fmla="*/ 37 w 147"/>
                    <a:gd name="T65" fmla="*/ 48 h 188"/>
                    <a:gd name="T66" fmla="*/ 37 w 147"/>
                    <a:gd name="T67" fmla="*/ 64 h 188"/>
                    <a:gd name="T68" fmla="*/ 43 w 147"/>
                    <a:gd name="T69" fmla="*/ 73 h 188"/>
                    <a:gd name="T70" fmla="*/ 54 w 147"/>
                    <a:gd name="T71" fmla="*/ 107 h 188"/>
                    <a:gd name="T72" fmla="*/ 24 w 147"/>
                    <a:gd name="T73" fmla="*/ 100 h 188"/>
                    <a:gd name="T74" fmla="*/ 35 w 147"/>
                    <a:gd name="T75" fmla="*/ 128 h 188"/>
                    <a:gd name="T76" fmla="*/ 20 w 147"/>
                    <a:gd name="T77" fmla="*/ 93 h 188"/>
                    <a:gd name="T78" fmla="*/ 31 w 147"/>
                    <a:gd name="T79" fmla="*/ 53 h 188"/>
                    <a:gd name="T80" fmla="*/ 20 w 147"/>
                    <a:gd name="T81" fmla="*/ 9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 h="188">
                      <a:moveTo>
                        <a:pt x="110" y="180"/>
                      </a:moveTo>
                      <a:cubicBezTo>
                        <a:pt x="111" y="181"/>
                        <a:pt x="111" y="183"/>
                        <a:pt x="111" y="184"/>
                      </a:cubicBezTo>
                      <a:cubicBezTo>
                        <a:pt x="84" y="188"/>
                        <a:pt x="56" y="172"/>
                        <a:pt x="41" y="151"/>
                      </a:cubicBezTo>
                      <a:cubicBezTo>
                        <a:pt x="25" y="127"/>
                        <a:pt x="21" y="96"/>
                        <a:pt x="1" y="74"/>
                      </a:cubicBezTo>
                      <a:cubicBezTo>
                        <a:pt x="0" y="72"/>
                        <a:pt x="0" y="71"/>
                        <a:pt x="2" y="70"/>
                      </a:cubicBezTo>
                      <a:cubicBezTo>
                        <a:pt x="15" y="60"/>
                        <a:pt x="27" y="50"/>
                        <a:pt x="40" y="40"/>
                      </a:cubicBezTo>
                      <a:cubicBezTo>
                        <a:pt x="51" y="31"/>
                        <a:pt x="63" y="21"/>
                        <a:pt x="75" y="14"/>
                      </a:cubicBezTo>
                      <a:cubicBezTo>
                        <a:pt x="96" y="1"/>
                        <a:pt x="122" y="0"/>
                        <a:pt x="145" y="11"/>
                      </a:cubicBezTo>
                      <a:cubicBezTo>
                        <a:pt x="147" y="12"/>
                        <a:pt x="146" y="15"/>
                        <a:pt x="143" y="16"/>
                      </a:cubicBezTo>
                      <a:cubicBezTo>
                        <a:pt x="144" y="16"/>
                        <a:pt x="144" y="16"/>
                        <a:pt x="144" y="16"/>
                      </a:cubicBezTo>
                      <a:cubicBezTo>
                        <a:pt x="145" y="16"/>
                        <a:pt x="145" y="16"/>
                        <a:pt x="145" y="16"/>
                      </a:cubicBezTo>
                      <a:cubicBezTo>
                        <a:pt x="145" y="18"/>
                        <a:pt x="144" y="19"/>
                        <a:pt x="143" y="21"/>
                      </a:cubicBezTo>
                      <a:cubicBezTo>
                        <a:pt x="131" y="18"/>
                        <a:pt x="118" y="25"/>
                        <a:pt x="114" y="37"/>
                      </a:cubicBezTo>
                      <a:cubicBezTo>
                        <a:pt x="111" y="48"/>
                        <a:pt x="117" y="60"/>
                        <a:pt x="126" y="65"/>
                      </a:cubicBezTo>
                      <a:cubicBezTo>
                        <a:pt x="126" y="67"/>
                        <a:pt x="125" y="68"/>
                        <a:pt x="125" y="70"/>
                      </a:cubicBezTo>
                      <a:cubicBezTo>
                        <a:pt x="113" y="69"/>
                        <a:pt x="100" y="77"/>
                        <a:pt x="97" y="88"/>
                      </a:cubicBezTo>
                      <a:cubicBezTo>
                        <a:pt x="95" y="100"/>
                        <a:pt x="102" y="113"/>
                        <a:pt x="114" y="118"/>
                      </a:cubicBezTo>
                      <a:cubicBezTo>
                        <a:pt x="114" y="118"/>
                        <a:pt x="114" y="118"/>
                        <a:pt x="114" y="118"/>
                      </a:cubicBezTo>
                      <a:cubicBezTo>
                        <a:pt x="114" y="119"/>
                        <a:pt x="114" y="121"/>
                        <a:pt x="114" y="122"/>
                      </a:cubicBezTo>
                      <a:cubicBezTo>
                        <a:pt x="99" y="126"/>
                        <a:pt x="85" y="138"/>
                        <a:pt x="86" y="154"/>
                      </a:cubicBezTo>
                      <a:cubicBezTo>
                        <a:pt x="86" y="168"/>
                        <a:pt x="97" y="178"/>
                        <a:pt x="110" y="180"/>
                      </a:cubicBezTo>
                      <a:close/>
                      <a:moveTo>
                        <a:pt x="142" y="15"/>
                      </a:moveTo>
                      <a:cubicBezTo>
                        <a:pt x="142" y="15"/>
                        <a:pt x="142" y="15"/>
                        <a:pt x="142" y="15"/>
                      </a:cubicBezTo>
                      <a:cubicBezTo>
                        <a:pt x="128" y="8"/>
                        <a:pt x="113" y="7"/>
                        <a:pt x="99" y="10"/>
                      </a:cubicBezTo>
                      <a:cubicBezTo>
                        <a:pt x="99" y="10"/>
                        <a:pt x="99" y="10"/>
                        <a:pt x="99" y="10"/>
                      </a:cubicBezTo>
                      <a:cubicBezTo>
                        <a:pt x="93" y="20"/>
                        <a:pt x="102" y="29"/>
                        <a:pt x="110" y="35"/>
                      </a:cubicBezTo>
                      <a:cubicBezTo>
                        <a:pt x="110" y="35"/>
                        <a:pt x="110" y="35"/>
                        <a:pt x="110" y="34"/>
                      </a:cubicBezTo>
                      <a:cubicBezTo>
                        <a:pt x="115" y="21"/>
                        <a:pt x="129" y="14"/>
                        <a:pt x="142" y="15"/>
                      </a:cubicBezTo>
                      <a:close/>
                      <a:moveTo>
                        <a:pt x="70" y="170"/>
                      </a:moveTo>
                      <a:cubicBezTo>
                        <a:pt x="78" y="175"/>
                        <a:pt x="86" y="177"/>
                        <a:pt x="94" y="178"/>
                      </a:cubicBezTo>
                      <a:cubicBezTo>
                        <a:pt x="87" y="173"/>
                        <a:pt x="82" y="165"/>
                        <a:pt x="81" y="156"/>
                      </a:cubicBezTo>
                      <a:cubicBezTo>
                        <a:pt x="80" y="152"/>
                        <a:pt x="81" y="148"/>
                        <a:pt x="82" y="144"/>
                      </a:cubicBezTo>
                      <a:cubicBezTo>
                        <a:pt x="72" y="144"/>
                        <a:pt x="57" y="146"/>
                        <a:pt x="55" y="159"/>
                      </a:cubicBezTo>
                      <a:cubicBezTo>
                        <a:pt x="59" y="163"/>
                        <a:pt x="64" y="167"/>
                        <a:pt x="70" y="170"/>
                      </a:cubicBezTo>
                      <a:close/>
                      <a:moveTo>
                        <a:pt x="118" y="65"/>
                      </a:moveTo>
                      <a:cubicBezTo>
                        <a:pt x="111" y="59"/>
                        <a:pt x="107" y="49"/>
                        <a:pt x="109" y="40"/>
                      </a:cubicBezTo>
                      <a:cubicBezTo>
                        <a:pt x="98" y="39"/>
                        <a:pt x="84" y="41"/>
                        <a:pt x="80" y="53"/>
                      </a:cubicBezTo>
                      <a:cubicBezTo>
                        <a:pt x="75" y="66"/>
                        <a:pt x="84" y="77"/>
                        <a:pt x="93" y="85"/>
                      </a:cubicBezTo>
                      <a:cubicBezTo>
                        <a:pt x="97" y="74"/>
                        <a:pt x="107" y="67"/>
                        <a:pt x="118" y="65"/>
                      </a:cubicBezTo>
                      <a:close/>
                      <a:moveTo>
                        <a:pt x="84" y="140"/>
                      </a:moveTo>
                      <a:cubicBezTo>
                        <a:pt x="88" y="131"/>
                        <a:pt x="97" y="123"/>
                        <a:pt x="107" y="120"/>
                      </a:cubicBezTo>
                      <a:cubicBezTo>
                        <a:pt x="97" y="113"/>
                        <a:pt x="90" y="102"/>
                        <a:pt x="92" y="90"/>
                      </a:cubicBezTo>
                      <a:cubicBezTo>
                        <a:pt x="92" y="90"/>
                        <a:pt x="92" y="90"/>
                        <a:pt x="92" y="90"/>
                      </a:cubicBezTo>
                      <a:cubicBezTo>
                        <a:pt x="79" y="89"/>
                        <a:pt x="66" y="98"/>
                        <a:pt x="64" y="110"/>
                      </a:cubicBezTo>
                      <a:cubicBezTo>
                        <a:pt x="62" y="123"/>
                        <a:pt x="71" y="136"/>
                        <a:pt x="83" y="139"/>
                      </a:cubicBezTo>
                      <a:cubicBezTo>
                        <a:pt x="83" y="140"/>
                        <a:pt x="84" y="140"/>
                        <a:pt x="84" y="140"/>
                      </a:cubicBezTo>
                      <a:close/>
                      <a:moveTo>
                        <a:pt x="76" y="50"/>
                      </a:moveTo>
                      <a:cubicBezTo>
                        <a:pt x="81" y="40"/>
                        <a:pt x="92" y="36"/>
                        <a:pt x="102" y="35"/>
                      </a:cubicBezTo>
                      <a:cubicBezTo>
                        <a:pt x="96" y="29"/>
                        <a:pt x="90" y="20"/>
                        <a:pt x="93" y="11"/>
                      </a:cubicBezTo>
                      <a:cubicBezTo>
                        <a:pt x="85" y="14"/>
                        <a:pt x="78" y="18"/>
                        <a:pt x="71" y="22"/>
                      </a:cubicBezTo>
                      <a:cubicBezTo>
                        <a:pt x="69" y="24"/>
                        <a:pt x="67" y="25"/>
                        <a:pt x="66" y="27"/>
                      </a:cubicBezTo>
                      <a:cubicBezTo>
                        <a:pt x="63" y="36"/>
                        <a:pt x="70" y="44"/>
                        <a:pt x="76" y="50"/>
                      </a:cubicBezTo>
                      <a:close/>
                      <a:moveTo>
                        <a:pt x="74" y="140"/>
                      </a:moveTo>
                      <a:cubicBezTo>
                        <a:pt x="64" y="134"/>
                        <a:pt x="57" y="122"/>
                        <a:pt x="59" y="110"/>
                      </a:cubicBezTo>
                      <a:cubicBezTo>
                        <a:pt x="47" y="111"/>
                        <a:pt x="38" y="122"/>
                        <a:pt x="37" y="133"/>
                      </a:cubicBezTo>
                      <a:cubicBezTo>
                        <a:pt x="38" y="136"/>
                        <a:pt x="39" y="138"/>
                        <a:pt x="40" y="140"/>
                      </a:cubicBezTo>
                      <a:cubicBezTo>
                        <a:pt x="44" y="146"/>
                        <a:pt x="48" y="151"/>
                        <a:pt x="52" y="156"/>
                      </a:cubicBezTo>
                      <a:cubicBezTo>
                        <a:pt x="54" y="146"/>
                        <a:pt x="64" y="142"/>
                        <a:pt x="74" y="140"/>
                      </a:cubicBezTo>
                      <a:close/>
                      <a:moveTo>
                        <a:pt x="60" y="106"/>
                      </a:moveTo>
                      <a:cubicBezTo>
                        <a:pt x="64" y="95"/>
                        <a:pt x="74" y="87"/>
                        <a:pt x="86" y="85"/>
                      </a:cubicBezTo>
                      <a:cubicBezTo>
                        <a:pt x="78" y="77"/>
                        <a:pt x="72" y="66"/>
                        <a:pt x="74" y="54"/>
                      </a:cubicBezTo>
                      <a:cubicBezTo>
                        <a:pt x="62" y="55"/>
                        <a:pt x="51" y="63"/>
                        <a:pt x="48" y="75"/>
                      </a:cubicBezTo>
                      <a:cubicBezTo>
                        <a:pt x="45" y="86"/>
                        <a:pt x="50" y="99"/>
                        <a:pt x="60" y="106"/>
                      </a:cubicBezTo>
                      <a:close/>
                      <a:moveTo>
                        <a:pt x="70" y="50"/>
                      </a:moveTo>
                      <a:cubicBezTo>
                        <a:pt x="64" y="45"/>
                        <a:pt x="60" y="38"/>
                        <a:pt x="60" y="31"/>
                      </a:cubicBezTo>
                      <a:cubicBezTo>
                        <a:pt x="52" y="36"/>
                        <a:pt x="45" y="42"/>
                        <a:pt x="37" y="48"/>
                      </a:cubicBezTo>
                      <a:cubicBezTo>
                        <a:pt x="37" y="49"/>
                        <a:pt x="37" y="49"/>
                        <a:pt x="37" y="49"/>
                      </a:cubicBezTo>
                      <a:cubicBezTo>
                        <a:pt x="36" y="55"/>
                        <a:pt x="35" y="59"/>
                        <a:pt x="37" y="64"/>
                      </a:cubicBezTo>
                      <a:cubicBezTo>
                        <a:pt x="39" y="68"/>
                        <a:pt x="41" y="71"/>
                        <a:pt x="43" y="75"/>
                      </a:cubicBezTo>
                      <a:cubicBezTo>
                        <a:pt x="43" y="74"/>
                        <a:pt x="43" y="74"/>
                        <a:pt x="43" y="73"/>
                      </a:cubicBezTo>
                      <a:cubicBezTo>
                        <a:pt x="47" y="61"/>
                        <a:pt x="58" y="52"/>
                        <a:pt x="70" y="50"/>
                      </a:cubicBezTo>
                      <a:close/>
                      <a:moveTo>
                        <a:pt x="54" y="107"/>
                      </a:moveTo>
                      <a:cubicBezTo>
                        <a:pt x="46" y="100"/>
                        <a:pt x="41" y="89"/>
                        <a:pt x="42" y="79"/>
                      </a:cubicBezTo>
                      <a:cubicBezTo>
                        <a:pt x="34" y="83"/>
                        <a:pt x="22" y="89"/>
                        <a:pt x="24" y="100"/>
                      </a:cubicBezTo>
                      <a:cubicBezTo>
                        <a:pt x="24" y="100"/>
                        <a:pt x="24" y="101"/>
                        <a:pt x="23" y="101"/>
                      </a:cubicBezTo>
                      <a:cubicBezTo>
                        <a:pt x="27" y="110"/>
                        <a:pt x="31" y="119"/>
                        <a:pt x="35" y="128"/>
                      </a:cubicBezTo>
                      <a:cubicBezTo>
                        <a:pt x="36" y="118"/>
                        <a:pt x="44" y="109"/>
                        <a:pt x="54" y="107"/>
                      </a:cubicBezTo>
                      <a:close/>
                      <a:moveTo>
                        <a:pt x="20" y="93"/>
                      </a:moveTo>
                      <a:cubicBezTo>
                        <a:pt x="22" y="86"/>
                        <a:pt x="32" y="79"/>
                        <a:pt x="38" y="76"/>
                      </a:cubicBezTo>
                      <a:cubicBezTo>
                        <a:pt x="34" y="69"/>
                        <a:pt x="29" y="61"/>
                        <a:pt x="31" y="53"/>
                      </a:cubicBezTo>
                      <a:cubicBezTo>
                        <a:pt x="23" y="59"/>
                        <a:pt x="15" y="66"/>
                        <a:pt x="7" y="72"/>
                      </a:cubicBezTo>
                      <a:cubicBezTo>
                        <a:pt x="12" y="79"/>
                        <a:pt x="16" y="85"/>
                        <a:pt x="20" y="9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773"/>
                <p:cNvSpPr>
                  <a:spLocks/>
                </p:cNvSpPr>
                <p:nvPr/>
              </p:nvSpPr>
              <p:spPr bwMode="auto">
                <a:xfrm>
                  <a:off x="3195" y="523"/>
                  <a:ext cx="100" cy="71"/>
                </a:xfrm>
                <a:custGeom>
                  <a:avLst/>
                  <a:gdLst>
                    <a:gd name="T0" fmla="*/ 42 w 42"/>
                    <a:gd name="T1" fmla="*/ 4 h 30"/>
                    <a:gd name="T2" fmla="*/ 34 w 42"/>
                    <a:gd name="T3" fmla="*/ 25 h 30"/>
                    <a:gd name="T4" fmla="*/ 0 w 42"/>
                    <a:gd name="T5" fmla="*/ 30 h 30"/>
                    <a:gd name="T6" fmla="*/ 9 w 42"/>
                    <a:gd name="T7" fmla="*/ 9 h 30"/>
                    <a:gd name="T8" fmla="*/ 10 w 42"/>
                    <a:gd name="T9" fmla="*/ 6 h 30"/>
                    <a:gd name="T10" fmla="*/ 10 w 42"/>
                    <a:gd name="T11" fmla="*/ 5 h 30"/>
                    <a:gd name="T12" fmla="*/ 19 w 42"/>
                    <a:gd name="T13" fmla="*/ 1 h 30"/>
                    <a:gd name="T14" fmla="*/ 28 w 42"/>
                    <a:gd name="T15" fmla="*/ 0 h 30"/>
                    <a:gd name="T16" fmla="*/ 42 w 42"/>
                    <a:gd name="T17"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0">
                      <a:moveTo>
                        <a:pt x="42" y="4"/>
                      </a:moveTo>
                      <a:cubicBezTo>
                        <a:pt x="37" y="9"/>
                        <a:pt x="34" y="17"/>
                        <a:pt x="34" y="25"/>
                      </a:cubicBezTo>
                      <a:cubicBezTo>
                        <a:pt x="23" y="20"/>
                        <a:pt x="10" y="22"/>
                        <a:pt x="0" y="30"/>
                      </a:cubicBezTo>
                      <a:cubicBezTo>
                        <a:pt x="2" y="23"/>
                        <a:pt x="5" y="15"/>
                        <a:pt x="9" y="9"/>
                      </a:cubicBezTo>
                      <a:cubicBezTo>
                        <a:pt x="9" y="8"/>
                        <a:pt x="10" y="7"/>
                        <a:pt x="10" y="6"/>
                      </a:cubicBezTo>
                      <a:cubicBezTo>
                        <a:pt x="10" y="6"/>
                        <a:pt x="10" y="6"/>
                        <a:pt x="10" y="5"/>
                      </a:cubicBezTo>
                      <a:cubicBezTo>
                        <a:pt x="11" y="3"/>
                        <a:pt x="17" y="2"/>
                        <a:pt x="19" y="1"/>
                      </a:cubicBezTo>
                      <a:cubicBezTo>
                        <a:pt x="22" y="0"/>
                        <a:pt x="25" y="0"/>
                        <a:pt x="28" y="0"/>
                      </a:cubicBezTo>
                      <a:cubicBezTo>
                        <a:pt x="33" y="0"/>
                        <a:pt x="37" y="2"/>
                        <a:pt x="42"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774"/>
                <p:cNvSpPr>
                  <a:spLocks/>
                </p:cNvSpPr>
                <p:nvPr/>
              </p:nvSpPr>
              <p:spPr bwMode="auto">
                <a:xfrm>
                  <a:off x="3229" y="461"/>
                  <a:ext cx="78" cy="57"/>
                </a:xfrm>
                <a:custGeom>
                  <a:avLst/>
                  <a:gdLst>
                    <a:gd name="T0" fmla="*/ 33 w 33"/>
                    <a:gd name="T1" fmla="*/ 4 h 24"/>
                    <a:gd name="T2" fmla="*/ 28 w 33"/>
                    <a:gd name="T3" fmla="*/ 10 h 24"/>
                    <a:gd name="T4" fmla="*/ 28 w 33"/>
                    <a:gd name="T5" fmla="*/ 24 h 24"/>
                    <a:gd name="T6" fmla="*/ 10 w 33"/>
                    <a:gd name="T7" fmla="*/ 22 h 24"/>
                    <a:gd name="T8" fmla="*/ 0 w 33"/>
                    <a:gd name="T9" fmla="*/ 24 h 24"/>
                    <a:gd name="T10" fmla="*/ 9 w 33"/>
                    <a:gd name="T11" fmla="*/ 0 h 24"/>
                    <a:gd name="T12" fmla="*/ 33 w 33"/>
                    <a:gd name="T13" fmla="*/ 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33" y="4"/>
                      </a:moveTo>
                      <a:cubicBezTo>
                        <a:pt x="31" y="5"/>
                        <a:pt x="29" y="7"/>
                        <a:pt x="28" y="10"/>
                      </a:cubicBezTo>
                      <a:cubicBezTo>
                        <a:pt x="26" y="14"/>
                        <a:pt x="26" y="20"/>
                        <a:pt x="28" y="24"/>
                      </a:cubicBezTo>
                      <a:cubicBezTo>
                        <a:pt x="22" y="22"/>
                        <a:pt x="16" y="21"/>
                        <a:pt x="10" y="22"/>
                      </a:cubicBezTo>
                      <a:cubicBezTo>
                        <a:pt x="7" y="22"/>
                        <a:pt x="3" y="23"/>
                        <a:pt x="0" y="24"/>
                      </a:cubicBezTo>
                      <a:cubicBezTo>
                        <a:pt x="4" y="17"/>
                        <a:pt x="8" y="9"/>
                        <a:pt x="9" y="0"/>
                      </a:cubicBezTo>
                      <a:cubicBezTo>
                        <a:pt x="16" y="4"/>
                        <a:pt x="24" y="4"/>
                        <a:pt x="33"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775"/>
                <p:cNvSpPr>
                  <a:spLocks/>
                </p:cNvSpPr>
                <p:nvPr/>
              </p:nvSpPr>
              <p:spPr bwMode="auto">
                <a:xfrm>
                  <a:off x="3124" y="1131"/>
                  <a:ext cx="31" cy="45"/>
                </a:xfrm>
                <a:custGeom>
                  <a:avLst/>
                  <a:gdLst>
                    <a:gd name="T0" fmla="*/ 3 w 13"/>
                    <a:gd name="T1" fmla="*/ 0 h 19"/>
                    <a:gd name="T2" fmla="*/ 13 w 13"/>
                    <a:gd name="T3" fmla="*/ 9 h 19"/>
                    <a:gd name="T4" fmla="*/ 0 w 13"/>
                    <a:gd name="T5" fmla="*/ 19 h 19"/>
                    <a:gd name="T6" fmla="*/ 3 w 13"/>
                    <a:gd name="T7" fmla="*/ 0 h 19"/>
                  </a:gdLst>
                  <a:ahLst/>
                  <a:cxnLst>
                    <a:cxn ang="0">
                      <a:pos x="T0" y="T1"/>
                    </a:cxn>
                    <a:cxn ang="0">
                      <a:pos x="T2" y="T3"/>
                    </a:cxn>
                    <a:cxn ang="0">
                      <a:pos x="T4" y="T5"/>
                    </a:cxn>
                    <a:cxn ang="0">
                      <a:pos x="T6" y="T7"/>
                    </a:cxn>
                  </a:cxnLst>
                  <a:rect l="0" t="0" r="r" b="b"/>
                  <a:pathLst>
                    <a:path w="13" h="19">
                      <a:moveTo>
                        <a:pt x="3" y="0"/>
                      </a:moveTo>
                      <a:cubicBezTo>
                        <a:pt x="5" y="4"/>
                        <a:pt x="9" y="7"/>
                        <a:pt x="13" y="9"/>
                      </a:cubicBezTo>
                      <a:cubicBezTo>
                        <a:pt x="7" y="11"/>
                        <a:pt x="2" y="14"/>
                        <a:pt x="0" y="19"/>
                      </a:cubicBezTo>
                      <a:cubicBezTo>
                        <a:pt x="1" y="13"/>
                        <a:pt x="2" y="7"/>
                        <a:pt x="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776"/>
                <p:cNvSpPr>
                  <a:spLocks/>
                </p:cNvSpPr>
                <p:nvPr/>
              </p:nvSpPr>
              <p:spPr bwMode="auto">
                <a:xfrm>
                  <a:off x="3184" y="923"/>
                  <a:ext cx="9" cy="11"/>
                </a:xfrm>
                <a:custGeom>
                  <a:avLst/>
                  <a:gdLst>
                    <a:gd name="T0" fmla="*/ 2 w 4"/>
                    <a:gd name="T1" fmla="*/ 0 h 5"/>
                    <a:gd name="T2" fmla="*/ 3 w 4"/>
                    <a:gd name="T3" fmla="*/ 3 h 5"/>
                    <a:gd name="T4" fmla="*/ 0 w 4"/>
                    <a:gd name="T5" fmla="*/ 5 h 5"/>
                    <a:gd name="T6" fmla="*/ 0 w 4"/>
                    <a:gd name="T7" fmla="*/ 5 h 5"/>
                    <a:gd name="T8" fmla="*/ 2 w 4"/>
                    <a:gd name="T9" fmla="*/ 0 h 5"/>
                  </a:gdLst>
                  <a:ahLst/>
                  <a:cxnLst>
                    <a:cxn ang="0">
                      <a:pos x="T0" y="T1"/>
                    </a:cxn>
                    <a:cxn ang="0">
                      <a:pos x="T2" y="T3"/>
                    </a:cxn>
                    <a:cxn ang="0">
                      <a:pos x="T4" y="T5"/>
                    </a:cxn>
                    <a:cxn ang="0">
                      <a:pos x="T6" y="T7"/>
                    </a:cxn>
                    <a:cxn ang="0">
                      <a:pos x="T8" y="T9"/>
                    </a:cxn>
                  </a:cxnLst>
                  <a:rect l="0" t="0" r="r" b="b"/>
                  <a:pathLst>
                    <a:path w="4" h="5">
                      <a:moveTo>
                        <a:pt x="2" y="0"/>
                      </a:moveTo>
                      <a:cubicBezTo>
                        <a:pt x="3" y="1"/>
                        <a:pt x="4" y="2"/>
                        <a:pt x="3" y="3"/>
                      </a:cubicBezTo>
                      <a:cubicBezTo>
                        <a:pt x="3" y="4"/>
                        <a:pt x="2" y="5"/>
                        <a:pt x="0" y="5"/>
                      </a:cubicBezTo>
                      <a:cubicBezTo>
                        <a:pt x="0" y="5"/>
                        <a:pt x="0" y="5"/>
                        <a:pt x="0" y="5"/>
                      </a:cubicBezTo>
                      <a:cubicBezTo>
                        <a:pt x="1" y="3"/>
                        <a:pt x="2" y="2"/>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777"/>
                <p:cNvSpPr>
                  <a:spLocks/>
                </p:cNvSpPr>
                <p:nvPr/>
              </p:nvSpPr>
              <p:spPr bwMode="auto">
                <a:xfrm>
                  <a:off x="3046" y="1173"/>
                  <a:ext cx="69" cy="138"/>
                </a:xfrm>
                <a:custGeom>
                  <a:avLst/>
                  <a:gdLst>
                    <a:gd name="T0" fmla="*/ 25 w 29"/>
                    <a:gd name="T1" fmla="*/ 58 h 58"/>
                    <a:gd name="T2" fmla="*/ 1 w 29"/>
                    <a:gd name="T3" fmla="*/ 32 h 58"/>
                    <a:gd name="T4" fmla="*/ 29 w 29"/>
                    <a:gd name="T5" fmla="*/ 0 h 58"/>
                    <a:gd name="T6" fmla="*/ 25 w 29"/>
                    <a:gd name="T7" fmla="*/ 58 h 58"/>
                  </a:gdLst>
                  <a:ahLst/>
                  <a:cxnLst>
                    <a:cxn ang="0">
                      <a:pos x="T0" y="T1"/>
                    </a:cxn>
                    <a:cxn ang="0">
                      <a:pos x="T2" y="T3"/>
                    </a:cxn>
                    <a:cxn ang="0">
                      <a:pos x="T4" y="T5"/>
                    </a:cxn>
                    <a:cxn ang="0">
                      <a:pos x="T6" y="T7"/>
                    </a:cxn>
                  </a:cxnLst>
                  <a:rect l="0" t="0" r="r" b="b"/>
                  <a:pathLst>
                    <a:path w="29" h="58">
                      <a:moveTo>
                        <a:pt x="25" y="58"/>
                      </a:moveTo>
                      <a:cubicBezTo>
                        <a:pt x="12" y="56"/>
                        <a:pt x="1" y="46"/>
                        <a:pt x="1" y="32"/>
                      </a:cubicBezTo>
                      <a:cubicBezTo>
                        <a:pt x="0" y="16"/>
                        <a:pt x="14" y="4"/>
                        <a:pt x="29" y="0"/>
                      </a:cubicBezTo>
                      <a:cubicBezTo>
                        <a:pt x="26" y="19"/>
                        <a:pt x="25" y="39"/>
                        <a:pt x="25" y="5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778"/>
                <p:cNvSpPr>
                  <a:spLocks/>
                </p:cNvSpPr>
                <p:nvPr/>
              </p:nvSpPr>
              <p:spPr bwMode="auto">
                <a:xfrm>
                  <a:off x="3186" y="674"/>
                  <a:ext cx="54" cy="107"/>
                </a:xfrm>
                <a:custGeom>
                  <a:avLst/>
                  <a:gdLst>
                    <a:gd name="T0" fmla="*/ 23 w 23"/>
                    <a:gd name="T1" fmla="*/ 10 h 45"/>
                    <a:gd name="T2" fmla="*/ 23 w 23"/>
                    <a:gd name="T3" fmla="*/ 10 h 45"/>
                    <a:gd name="T4" fmla="*/ 20 w 23"/>
                    <a:gd name="T5" fmla="*/ 13 h 45"/>
                    <a:gd name="T6" fmla="*/ 16 w 23"/>
                    <a:gd name="T7" fmla="*/ 45 h 45"/>
                    <a:gd name="T8" fmla="*/ 0 w 23"/>
                    <a:gd name="T9" fmla="*/ 0 h 45"/>
                    <a:gd name="T10" fmla="*/ 23 w 23"/>
                    <a:gd name="T11" fmla="*/ 10 h 45"/>
                  </a:gdLst>
                  <a:ahLst/>
                  <a:cxnLst>
                    <a:cxn ang="0">
                      <a:pos x="T0" y="T1"/>
                    </a:cxn>
                    <a:cxn ang="0">
                      <a:pos x="T2" y="T3"/>
                    </a:cxn>
                    <a:cxn ang="0">
                      <a:pos x="T4" y="T5"/>
                    </a:cxn>
                    <a:cxn ang="0">
                      <a:pos x="T6" y="T7"/>
                    </a:cxn>
                    <a:cxn ang="0">
                      <a:pos x="T8" y="T9"/>
                    </a:cxn>
                    <a:cxn ang="0">
                      <a:pos x="T10" y="T11"/>
                    </a:cxn>
                  </a:cxnLst>
                  <a:rect l="0" t="0" r="r" b="b"/>
                  <a:pathLst>
                    <a:path w="23" h="45">
                      <a:moveTo>
                        <a:pt x="23" y="10"/>
                      </a:moveTo>
                      <a:cubicBezTo>
                        <a:pt x="23" y="10"/>
                        <a:pt x="23" y="10"/>
                        <a:pt x="23" y="10"/>
                      </a:cubicBezTo>
                      <a:cubicBezTo>
                        <a:pt x="22" y="11"/>
                        <a:pt x="21" y="12"/>
                        <a:pt x="20" y="13"/>
                      </a:cubicBezTo>
                      <a:cubicBezTo>
                        <a:pt x="11" y="22"/>
                        <a:pt x="11" y="34"/>
                        <a:pt x="16" y="45"/>
                      </a:cubicBezTo>
                      <a:cubicBezTo>
                        <a:pt x="6" y="32"/>
                        <a:pt x="0" y="17"/>
                        <a:pt x="0" y="0"/>
                      </a:cubicBezTo>
                      <a:cubicBezTo>
                        <a:pt x="9" y="0"/>
                        <a:pt x="17" y="2"/>
                        <a:pt x="23"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779"/>
                <p:cNvSpPr>
                  <a:spLocks/>
                </p:cNvSpPr>
                <p:nvPr/>
              </p:nvSpPr>
              <p:spPr bwMode="auto">
                <a:xfrm>
                  <a:off x="3162" y="991"/>
                  <a:ext cx="26" cy="24"/>
                </a:xfrm>
                <a:custGeom>
                  <a:avLst/>
                  <a:gdLst>
                    <a:gd name="T0" fmla="*/ 4 w 11"/>
                    <a:gd name="T1" fmla="*/ 0 h 10"/>
                    <a:gd name="T2" fmla="*/ 11 w 11"/>
                    <a:gd name="T3" fmla="*/ 6 h 10"/>
                    <a:gd name="T4" fmla="*/ 0 w 11"/>
                    <a:gd name="T5" fmla="*/ 10 h 10"/>
                    <a:gd name="T6" fmla="*/ 4 w 11"/>
                    <a:gd name="T7" fmla="*/ 0 h 10"/>
                  </a:gdLst>
                  <a:ahLst/>
                  <a:cxnLst>
                    <a:cxn ang="0">
                      <a:pos x="T0" y="T1"/>
                    </a:cxn>
                    <a:cxn ang="0">
                      <a:pos x="T2" y="T3"/>
                    </a:cxn>
                    <a:cxn ang="0">
                      <a:pos x="T4" y="T5"/>
                    </a:cxn>
                    <a:cxn ang="0">
                      <a:pos x="T6" y="T7"/>
                    </a:cxn>
                  </a:cxnLst>
                  <a:rect l="0" t="0" r="r" b="b"/>
                  <a:pathLst>
                    <a:path w="11" h="10">
                      <a:moveTo>
                        <a:pt x="4" y="0"/>
                      </a:moveTo>
                      <a:cubicBezTo>
                        <a:pt x="6" y="2"/>
                        <a:pt x="8" y="4"/>
                        <a:pt x="11" y="6"/>
                      </a:cubicBezTo>
                      <a:cubicBezTo>
                        <a:pt x="7" y="6"/>
                        <a:pt x="3" y="7"/>
                        <a:pt x="0" y="10"/>
                      </a:cubicBezTo>
                      <a:cubicBezTo>
                        <a:pt x="1" y="6"/>
                        <a:pt x="2" y="3"/>
                        <a:pt x="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780"/>
                <p:cNvSpPr>
                  <a:spLocks/>
                </p:cNvSpPr>
                <p:nvPr/>
              </p:nvSpPr>
              <p:spPr bwMode="auto">
                <a:xfrm>
                  <a:off x="3108" y="927"/>
                  <a:ext cx="76" cy="112"/>
                </a:xfrm>
                <a:custGeom>
                  <a:avLst/>
                  <a:gdLst>
                    <a:gd name="T0" fmla="*/ 32 w 32"/>
                    <a:gd name="T1" fmla="*/ 3 h 47"/>
                    <a:gd name="T2" fmla="*/ 30 w 32"/>
                    <a:gd name="T3" fmla="*/ 8 h 47"/>
                    <a:gd name="T4" fmla="*/ 25 w 32"/>
                    <a:gd name="T5" fmla="*/ 14 h 47"/>
                    <a:gd name="T6" fmla="*/ 24 w 32"/>
                    <a:gd name="T7" fmla="*/ 21 h 47"/>
                    <a:gd name="T8" fmla="*/ 21 w 32"/>
                    <a:gd name="T9" fmla="*/ 30 h 47"/>
                    <a:gd name="T10" fmla="*/ 15 w 32"/>
                    <a:gd name="T11" fmla="*/ 47 h 47"/>
                    <a:gd name="T12" fmla="*/ 3 w 32"/>
                    <a:gd name="T13" fmla="*/ 19 h 47"/>
                    <a:gd name="T14" fmla="*/ 32 w 32"/>
                    <a:gd name="T15" fmla="*/ 3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7">
                      <a:moveTo>
                        <a:pt x="32" y="3"/>
                      </a:moveTo>
                      <a:cubicBezTo>
                        <a:pt x="31" y="4"/>
                        <a:pt x="30" y="6"/>
                        <a:pt x="30" y="8"/>
                      </a:cubicBezTo>
                      <a:cubicBezTo>
                        <a:pt x="28" y="9"/>
                        <a:pt x="26" y="11"/>
                        <a:pt x="25" y="14"/>
                      </a:cubicBezTo>
                      <a:cubicBezTo>
                        <a:pt x="24" y="16"/>
                        <a:pt x="24" y="19"/>
                        <a:pt x="24" y="21"/>
                      </a:cubicBezTo>
                      <a:cubicBezTo>
                        <a:pt x="23" y="24"/>
                        <a:pt x="22" y="27"/>
                        <a:pt x="21" y="30"/>
                      </a:cubicBezTo>
                      <a:cubicBezTo>
                        <a:pt x="19" y="36"/>
                        <a:pt x="17" y="42"/>
                        <a:pt x="15" y="47"/>
                      </a:cubicBezTo>
                      <a:cubicBezTo>
                        <a:pt x="6" y="42"/>
                        <a:pt x="0" y="30"/>
                        <a:pt x="3" y="19"/>
                      </a:cubicBezTo>
                      <a:cubicBezTo>
                        <a:pt x="7" y="7"/>
                        <a:pt x="20" y="0"/>
                        <a:pt x="32"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781"/>
                <p:cNvSpPr>
                  <a:spLocks/>
                </p:cNvSpPr>
                <p:nvPr/>
              </p:nvSpPr>
              <p:spPr bwMode="auto">
                <a:xfrm>
                  <a:off x="3143" y="1053"/>
                  <a:ext cx="24" cy="26"/>
                </a:xfrm>
                <a:custGeom>
                  <a:avLst/>
                  <a:gdLst>
                    <a:gd name="T0" fmla="*/ 3 w 10"/>
                    <a:gd name="T1" fmla="*/ 0 h 11"/>
                    <a:gd name="T2" fmla="*/ 10 w 10"/>
                    <a:gd name="T3" fmla="*/ 8 h 11"/>
                    <a:gd name="T4" fmla="*/ 0 w 10"/>
                    <a:gd name="T5" fmla="*/ 11 h 11"/>
                    <a:gd name="T6" fmla="*/ 3 w 10"/>
                    <a:gd name="T7" fmla="*/ 0 h 11"/>
                  </a:gdLst>
                  <a:ahLst/>
                  <a:cxnLst>
                    <a:cxn ang="0">
                      <a:pos x="T0" y="T1"/>
                    </a:cxn>
                    <a:cxn ang="0">
                      <a:pos x="T2" y="T3"/>
                    </a:cxn>
                    <a:cxn ang="0">
                      <a:pos x="T4" y="T5"/>
                    </a:cxn>
                    <a:cxn ang="0">
                      <a:pos x="T6" y="T7"/>
                    </a:cxn>
                  </a:cxnLst>
                  <a:rect l="0" t="0" r="r" b="b"/>
                  <a:pathLst>
                    <a:path w="10" h="11">
                      <a:moveTo>
                        <a:pt x="3" y="0"/>
                      </a:moveTo>
                      <a:cubicBezTo>
                        <a:pt x="4" y="3"/>
                        <a:pt x="7" y="6"/>
                        <a:pt x="10" y="8"/>
                      </a:cubicBezTo>
                      <a:cubicBezTo>
                        <a:pt x="6" y="8"/>
                        <a:pt x="3" y="9"/>
                        <a:pt x="0" y="11"/>
                      </a:cubicBezTo>
                      <a:cubicBezTo>
                        <a:pt x="1" y="8"/>
                        <a:pt x="2" y="4"/>
                        <a:pt x="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782"/>
                <p:cNvSpPr>
                  <a:spLocks/>
                </p:cNvSpPr>
                <p:nvPr/>
              </p:nvSpPr>
              <p:spPr bwMode="auto">
                <a:xfrm>
                  <a:off x="3065" y="901"/>
                  <a:ext cx="116" cy="67"/>
                </a:xfrm>
                <a:custGeom>
                  <a:avLst/>
                  <a:gdLst>
                    <a:gd name="T0" fmla="*/ 49 w 49"/>
                    <a:gd name="T1" fmla="*/ 8 h 28"/>
                    <a:gd name="T2" fmla="*/ 49 w 49"/>
                    <a:gd name="T3" fmla="*/ 8 h 28"/>
                    <a:gd name="T4" fmla="*/ 17 w 49"/>
                    <a:gd name="T5" fmla="*/ 27 h 28"/>
                    <a:gd name="T6" fmla="*/ 17 w 49"/>
                    <a:gd name="T7" fmla="*/ 28 h 28"/>
                    <a:gd name="T8" fmla="*/ 6 w 49"/>
                    <a:gd name="T9" fmla="*/ 3 h 28"/>
                    <a:gd name="T10" fmla="*/ 6 w 49"/>
                    <a:gd name="T11" fmla="*/ 3 h 28"/>
                    <a:gd name="T12" fmla="*/ 49 w 49"/>
                    <a:gd name="T13" fmla="*/ 8 h 28"/>
                  </a:gdLst>
                  <a:ahLst/>
                  <a:cxnLst>
                    <a:cxn ang="0">
                      <a:pos x="T0" y="T1"/>
                    </a:cxn>
                    <a:cxn ang="0">
                      <a:pos x="T2" y="T3"/>
                    </a:cxn>
                    <a:cxn ang="0">
                      <a:pos x="T4" y="T5"/>
                    </a:cxn>
                    <a:cxn ang="0">
                      <a:pos x="T6" y="T7"/>
                    </a:cxn>
                    <a:cxn ang="0">
                      <a:pos x="T8" y="T9"/>
                    </a:cxn>
                    <a:cxn ang="0">
                      <a:pos x="T10" y="T11"/>
                    </a:cxn>
                    <a:cxn ang="0">
                      <a:pos x="T12" y="T13"/>
                    </a:cxn>
                  </a:cxnLst>
                  <a:rect l="0" t="0" r="r" b="b"/>
                  <a:pathLst>
                    <a:path w="49" h="28">
                      <a:moveTo>
                        <a:pt x="49" y="8"/>
                      </a:moveTo>
                      <a:cubicBezTo>
                        <a:pt x="49" y="8"/>
                        <a:pt x="49" y="8"/>
                        <a:pt x="49" y="8"/>
                      </a:cubicBezTo>
                      <a:cubicBezTo>
                        <a:pt x="36" y="7"/>
                        <a:pt x="22" y="14"/>
                        <a:pt x="17" y="27"/>
                      </a:cubicBezTo>
                      <a:cubicBezTo>
                        <a:pt x="17" y="28"/>
                        <a:pt x="17" y="28"/>
                        <a:pt x="17" y="28"/>
                      </a:cubicBezTo>
                      <a:cubicBezTo>
                        <a:pt x="9" y="22"/>
                        <a:pt x="0" y="13"/>
                        <a:pt x="6" y="3"/>
                      </a:cubicBezTo>
                      <a:cubicBezTo>
                        <a:pt x="6" y="3"/>
                        <a:pt x="6" y="3"/>
                        <a:pt x="6" y="3"/>
                      </a:cubicBezTo>
                      <a:cubicBezTo>
                        <a:pt x="20" y="0"/>
                        <a:pt x="35" y="1"/>
                        <a:pt x="49"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783"/>
                <p:cNvSpPr>
                  <a:spLocks/>
                </p:cNvSpPr>
                <p:nvPr/>
              </p:nvSpPr>
              <p:spPr bwMode="auto">
                <a:xfrm>
                  <a:off x="3141" y="1039"/>
                  <a:ext cx="9" cy="14"/>
                </a:xfrm>
                <a:custGeom>
                  <a:avLst/>
                  <a:gdLst>
                    <a:gd name="T0" fmla="*/ 3 w 4"/>
                    <a:gd name="T1" fmla="*/ 2 h 6"/>
                    <a:gd name="T2" fmla="*/ 1 w 4"/>
                    <a:gd name="T3" fmla="*/ 5 h 6"/>
                    <a:gd name="T4" fmla="*/ 0 w 4"/>
                    <a:gd name="T5" fmla="*/ 5 h 6"/>
                    <a:gd name="T6" fmla="*/ 1 w 4"/>
                    <a:gd name="T7" fmla="*/ 0 h 6"/>
                    <a:gd name="T8" fmla="*/ 2 w 4"/>
                    <a:gd name="T9" fmla="*/ 1 h 6"/>
                    <a:gd name="T10" fmla="*/ 3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3" y="2"/>
                      </a:moveTo>
                      <a:cubicBezTo>
                        <a:pt x="4" y="4"/>
                        <a:pt x="2" y="6"/>
                        <a:pt x="1" y="5"/>
                      </a:cubicBezTo>
                      <a:cubicBezTo>
                        <a:pt x="0" y="5"/>
                        <a:pt x="0" y="5"/>
                        <a:pt x="0" y="5"/>
                      </a:cubicBezTo>
                      <a:cubicBezTo>
                        <a:pt x="0" y="3"/>
                        <a:pt x="1" y="2"/>
                        <a:pt x="1" y="0"/>
                      </a:cubicBezTo>
                      <a:cubicBezTo>
                        <a:pt x="1" y="0"/>
                        <a:pt x="2" y="1"/>
                        <a:pt x="2" y="1"/>
                      </a:cubicBezTo>
                      <a:cubicBezTo>
                        <a:pt x="3" y="1"/>
                        <a:pt x="3" y="2"/>
                        <a:pt x="3"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784"/>
                <p:cNvSpPr>
                  <a:spLocks/>
                </p:cNvSpPr>
                <p:nvPr/>
              </p:nvSpPr>
              <p:spPr bwMode="auto">
                <a:xfrm>
                  <a:off x="3115" y="1164"/>
                  <a:ext cx="5" cy="9"/>
                </a:xfrm>
                <a:custGeom>
                  <a:avLst/>
                  <a:gdLst>
                    <a:gd name="T0" fmla="*/ 0 w 2"/>
                    <a:gd name="T1" fmla="*/ 0 h 4"/>
                    <a:gd name="T2" fmla="*/ 0 w 2"/>
                    <a:gd name="T3" fmla="*/ 4 h 4"/>
                    <a:gd name="T4" fmla="*/ 0 w 2"/>
                    <a:gd name="T5" fmla="*/ 4 h 4"/>
                    <a:gd name="T6" fmla="*/ 0 w 2"/>
                    <a:gd name="T7" fmla="*/ 0 h 4"/>
                  </a:gdLst>
                  <a:ahLst/>
                  <a:cxnLst>
                    <a:cxn ang="0">
                      <a:pos x="T0" y="T1"/>
                    </a:cxn>
                    <a:cxn ang="0">
                      <a:pos x="T2" y="T3"/>
                    </a:cxn>
                    <a:cxn ang="0">
                      <a:pos x="T4" y="T5"/>
                    </a:cxn>
                    <a:cxn ang="0">
                      <a:pos x="T6" y="T7"/>
                    </a:cxn>
                  </a:cxnLst>
                  <a:rect l="0" t="0" r="r" b="b"/>
                  <a:pathLst>
                    <a:path w="2" h="4">
                      <a:moveTo>
                        <a:pt x="0" y="0"/>
                      </a:moveTo>
                      <a:cubicBezTo>
                        <a:pt x="2" y="1"/>
                        <a:pt x="2" y="4"/>
                        <a:pt x="0" y="4"/>
                      </a:cubicBezTo>
                      <a:cubicBezTo>
                        <a:pt x="0" y="4"/>
                        <a:pt x="0" y="4"/>
                        <a:pt x="0" y="4"/>
                      </a:cubicBezTo>
                      <a:cubicBezTo>
                        <a:pt x="0" y="3"/>
                        <a:pt x="0" y="1"/>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785"/>
                <p:cNvSpPr>
                  <a:spLocks/>
                </p:cNvSpPr>
                <p:nvPr/>
              </p:nvSpPr>
              <p:spPr bwMode="auto">
                <a:xfrm>
                  <a:off x="3070" y="1048"/>
                  <a:ext cx="71" cy="116"/>
                </a:xfrm>
                <a:custGeom>
                  <a:avLst/>
                  <a:gdLst>
                    <a:gd name="T0" fmla="*/ 19 w 30"/>
                    <a:gd name="T1" fmla="*/ 49 h 49"/>
                    <a:gd name="T2" fmla="*/ 19 w 30"/>
                    <a:gd name="T3" fmla="*/ 49 h 49"/>
                    <a:gd name="T4" fmla="*/ 2 w 30"/>
                    <a:gd name="T5" fmla="*/ 19 h 49"/>
                    <a:gd name="T6" fmla="*/ 30 w 30"/>
                    <a:gd name="T7" fmla="*/ 1 h 49"/>
                    <a:gd name="T8" fmla="*/ 24 w 30"/>
                    <a:gd name="T9" fmla="*/ 23 h 49"/>
                    <a:gd name="T10" fmla="*/ 24 w 30"/>
                    <a:gd name="T11" fmla="*/ 25 h 49"/>
                    <a:gd name="T12" fmla="*/ 19 w 30"/>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30" h="49">
                      <a:moveTo>
                        <a:pt x="19" y="49"/>
                      </a:moveTo>
                      <a:cubicBezTo>
                        <a:pt x="19" y="49"/>
                        <a:pt x="19" y="49"/>
                        <a:pt x="19" y="49"/>
                      </a:cubicBezTo>
                      <a:cubicBezTo>
                        <a:pt x="7" y="44"/>
                        <a:pt x="0" y="31"/>
                        <a:pt x="2" y="19"/>
                      </a:cubicBezTo>
                      <a:cubicBezTo>
                        <a:pt x="5" y="8"/>
                        <a:pt x="18" y="0"/>
                        <a:pt x="30" y="1"/>
                      </a:cubicBezTo>
                      <a:cubicBezTo>
                        <a:pt x="28" y="8"/>
                        <a:pt x="26" y="15"/>
                        <a:pt x="24" y="23"/>
                      </a:cubicBezTo>
                      <a:cubicBezTo>
                        <a:pt x="24" y="23"/>
                        <a:pt x="24" y="24"/>
                        <a:pt x="24" y="25"/>
                      </a:cubicBezTo>
                      <a:cubicBezTo>
                        <a:pt x="22" y="33"/>
                        <a:pt x="20" y="41"/>
                        <a:pt x="19" y="4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786"/>
                <p:cNvSpPr>
                  <a:spLocks/>
                </p:cNvSpPr>
                <p:nvPr/>
              </p:nvSpPr>
              <p:spPr bwMode="auto">
                <a:xfrm>
                  <a:off x="3001" y="714"/>
                  <a:ext cx="190" cy="133"/>
                </a:xfrm>
                <a:custGeom>
                  <a:avLst/>
                  <a:gdLst>
                    <a:gd name="T0" fmla="*/ 80 w 80"/>
                    <a:gd name="T1" fmla="*/ 56 h 56"/>
                    <a:gd name="T2" fmla="*/ 69 w 80"/>
                    <a:gd name="T3" fmla="*/ 52 h 56"/>
                    <a:gd name="T4" fmla="*/ 57 w 80"/>
                    <a:gd name="T5" fmla="*/ 48 h 56"/>
                    <a:gd name="T6" fmla="*/ 35 w 80"/>
                    <a:gd name="T7" fmla="*/ 38 h 56"/>
                    <a:gd name="T8" fmla="*/ 15 w 80"/>
                    <a:gd name="T9" fmla="*/ 28 h 56"/>
                    <a:gd name="T10" fmla="*/ 10 w 80"/>
                    <a:gd name="T11" fmla="*/ 4 h 56"/>
                    <a:gd name="T12" fmla="*/ 28 w 80"/>
                    <a:gd name="T13" fmla="*/ 3 h 56"/>
                    <a:gd name="T14" fmla="*/ 51 w 80"/>
                    <a:gd name="T15" fmla="*/ 20 h 56"/>
                    <a:gd name="T16" fmla="*/ 65 w 80"/>
                    <a:gd name="T17" fmla="*/ 33 h 56"/>
                    <a:gd name="T18" fmla="*/ 80 w 80"/>
                    <a:gd name="T1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56">
                      <a:moveTo>
                        <a:pt x="80" y="56"/>
                      </a:moveTo>
                      <a:cubicBezTo>
                        <a:pt x="77" y="55"/>
                        <a:pt x="70" y="53"/>
                        <a:pt x="69" y="52"/>
                      </a:cubicBezTo>
                      <a:cubicBezTo>
                        <a:pt x="65" y="51"/>
                        <a:pt x="61" y="49"/>
                        <a:pt x="57" y="48"/>
                      </a:cubicBezTo>
                      <a:cubicBezTo>
                        <a:pt x="50" y="45"/>
                        <a:pt x="43" y="42"/>
                        <a:pt x="35" y="38"/>
                      </a:cubicBezTo>
                      <a:cubicBezTo>
                        <a:pt x="28" y="35"/>
                        <a:pt x="21" y="32"/>
                        <a:pt x="15" y="28"/>
                      </a:cubicBezTo>
                      <a:cubicBezTo>
                        <a:pt x="7" y="23"/>
                        <a:pt x="0" y="11"/>
                        <a:pt x="10" y="4"/>
                      </a:cubicBezTo>
                      <a:cubicBezTo>
                        <a:pt x="16" y="0"/>
                        <a:pt x="22" y="1"/>
                        <a:pt x="28" y="3"/>
                      </a:cubicBezTo>
                      <a:cubicBezTo>
                        <a:pt x="37" y="7"/>
                        <a:pt x="45" y="15"/>
                        <a:pt x="51" y="20"/>
                      </a:cubicBezTo>
                      <a:cubicBezTo>
                        <a:pt x="56" y="24"/>
                        <a:pt x="60" y="29"/>
                        <a:pt x="65" y="33"/>
                      </a:cubicBezTo>
                      <a:cubicBezTo>
                        <a:pt x="69" y="41"/>
                        <a:pt x="74" y="49"/>
                        <a:pt x="80" y="56"/>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787"/>
                <p:cNvSpPr>
                  <a:spLocks/>
                </p:cNvSpPr>
                <p:nvPr/>
              </p:nvSpPr>
              <p:spPr bwMode="auto">
                <a:xfrm>
                  <a:off x="2866" y="1391"/>
                  <a:ext cx="204" cy="85"/>
                </a:xfrm>
                <a:custGeom>
                  <a:avLst/>
                  <a:gdLst>
                    <a:gd name="T0" fmla="*/ 74 w 86"/>
                    <a:gd name="T1" fmla="*/ 3 h 36"/>
                    <a:gd name="T2" fmla="*/ 86 w 86"/>
                    <a:gd name="T3" fmla="*/ 4 h 36"/>
                    <a:gd name="T4" fmla="*/ 49 w 86"/>
                    <a:gd name="T5" fmla="*/ 26 h 36"/>
                    <a:gd name="T6" fmla="*/ 28 w 86"/>
                    <a:gd name="T7" fmla="*/ 33 h 36"/>
                    <a:gd name="T8" fmla="*/ 2 w 86"/>
                    <a:gd name="T9" fmla="*/ 26 h 36"/>
                    <a:gd name="T10" fmla="*/ 6 w 86"/>
                    <a:gd name="T11" fmla="*/ 13 h 36"/>
                    <a:gd name="T12" fmla="*/ 36 w 86"/>
                    <a:gd name="T13" fmla="*/ 2 h 36"/>
                    <a:gd name="T14" fmla="*/ 58 w 86"/>
                    <a:gd name="T15" fmla="*/ 1 h 36"/>
                    <a:gd name="T16" fmla="*/ 71 w 86"/>
                    <a:gd name="T17" fmla="*/ 2 h 36"/>
                    <a:gd name="T18" fmla="*/ 74 w 8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36">
                      <a:moveTo>
                        <a:pt x="74" y="3"/>
                      </a:moveTo>
                      <a:cubicBezTo>
                        <a:pt x="78" y="4"/>
                        <a:pt x="82" y="4"/>
                        <a:pt x="86" y="4"/>
                      </a:cubicBezTo>
                      <a:cubicBezTo>
                        <a:pt x="75" y="13"/>
                        <a:pt x="62" y="21"/>
                        <a:pt x="49" y="26"/>
                      </a:cubicBezTo>
                      <a:cubicBezTo>
                        <a:pt x="42" y="29"/>
                        <a:pt x="35" y="31"/>
                        <a:pt x="28" y="33"/>
                      </a:cubicBezTo>
                      <a:cubicBezTo>
                        <a:pt x="21" y="34"/>
                        <a:pt x="6" y="36"/>
                        <a:pt x="2" y="26"/>
                      </a:cubicBezTo>
                      <a:cubicBezTo>
                        <a:pt x="0" y="21"/>
                        <a:pt x="2" y="17"/>
                        <a:pt x="6" y="13"/>
                      </a:cubicBezTo>
                      <a:cubicBezTo>
                        <a:pt x="13" y="7"/>
                        <a:pt x="29" y="3"/>
                        <a:pt x="36" y="2"/>
                      </a:cubicBezTo>
                      <a:cubicBezTo>
                        <a:pt x="43" y="1"/>
                        <a:pt x="51" y="0"/>
                        <a:pt x="58" y="1"/>
                      </a:cubicBezTo>
                      <a:cubicBezTo>
                        <a:pt x="62" y="1"/>
                        <a:pt x="67" y="2"/>
                        <a:pt x="71" y="2"/>
                      </a:cubicBezTo>
                      <a:cubicBezTo>
                        <a:pt x="72" y="2"/>
                        <a:pt x="73" y="3"/>
                        <a:pt x="74" y="3"/>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788"/>
                <p:cNvSpPr>
                  <a:spLocks/>
                </p:cNvSpPr>
                <p:nvPr/>
              </p:nvSpPr>
              <p:spPr bwMode="auto">
                <a:xfrm>
                  <a:off x="2975" y="1225"/>
                  <a:ext cx="92" cy="81"/>
                </a:xfrm>
                <a:custGeom>
                  <a:avLst/>
                  <a:gdLst>
                    <a:gd name="T0" fmla="*/ 39 w 39"/>
                    <a:gd name="T1" fmla="*/ 34 h 34"/>
                    <a:gd name="T2" fmla="*/ 15 w 39"/>
                    <a:gd name="T3" fmla="*/ 26 h 34"/>
                    <a:gd name="T4" fmla="*/ 0 w 39"/>
                    <a:gd name="T5" fmla="*/ 15 h 34"/>
                    <a:gd name="T6" fmla="*/ 27 w 39"/>
                    <a:gd name="T7" fmla="*/ 0 h 34"/>
                    <a:gd name="T8" fmla="*/ 26 w 39"/>
                    <a:gd name="T9" fmla="*/ 12 h 34"/>
                    <a:gd name="T10" fmla="*/ 39 w 39"/>
                    <a:gd name="T11" fmla="*/ 34 h 34"/>
                  </a:gdLst>
                  <a:ahLst/>
                  <a:cxnLst>
                    <a:cxn ang="0">
                      <a:pos x="T0" y="T1"/>
                    </a:cxn>
                    <a:cxn ang="0">
                      <a:pos x="T2" y="T3"/>
                    </a:cxn>
                    <a:cxn ang="0">
                      <a:pos x="T4" y="T5"/>
                    </a:cxn>
                    <a:cxn ang="0">
                      <a:pos x="T6" y="T7"/>
                    </a:cxn>
                    <a:cxn ang="0">
                      <a:pos x="T8" y="T9"/>
                    </a:cxn>
                    <a:cxn ang="0">
                      <a:pos x="T10" y="T11"/>
                    </a:cxn>
                  </a:cxnLst>
                  <a:rect l="0" t="0" r="r" b="b"/>
                  <a:pathLst>
                    <a:path w="39" h="34">
                      <a:moveTo>
                        <a:pt x="39" y="34"/>
                      </a:moveTo>
                      <a:cubicBezTo>
                        <a:pt x="31" y="33"/>
                        <a:pt x="23" y="31"/>
                        <a:pt x="15" y="26"/>
                      </a:cubicBezTo>
                      <a:cubicBezTo>
                        <a:pt x="9" y="23"/>
                        <a:pt x="4" y="19"/>
                        <a:pt x="0" y="15"/>
                      </a:cubicBezTo>
                      <a:cubicBezTo>
                        <a:pt x="2" y="2"/>
                        <a:pt x="17" y="0"/>
                        <a:pt x="27" y="0"/>
                      </a:cubicBezTo>
                      <a:cubicBezTo>
                        <a:pt x="26" y="4"/>
                        <a:pt x="25" y="8"/>
                        <a:pt x="26" y="12"/>
                      </a:cubicBezTo>
                      <a:cubicBezTo>
                        <a:pt x="27" y="21"/>
                        <a:pt x="32" y="29"/>
                        <a:pt x="39" y="3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789"/>
                <p:cNvSpPr>
                  <a:spLocks/>
                </p:cNvSpPr>
                <p:nvPr/>
              </p:nvSpPr>
              <p:spPr bwMode="auto">
                <a:xfrm>
                  <a:off x="2963" y="610"/>
                  <a:ext cx="199" cy="216"/>
                </a:xfrm>
                <a:custGeom>
                  <a:avLst/>
                  <a:gdLst>
                    <a:gd name="T0" fmla="*/ 84 w 84"/>
                    <a:gd name="T1" fmla="*/ 75 h 91"/>
                    <a:gd name="T2" fmla="*/ 81 w 84"/>
                    <a:gd name="T3" fmla="*/ 77 h 91"/>
                    <a:gd name="T4" fmla="*/ 67 w 84"/>
                    <a:gd name="T5" fmla="*/ 64 h 91"/>
                    <a:gd name="T6" fmla="*/ 44 w 84"/>
                    <a:gd name="T7" fmla="*/ 47 h 91"/>
                    <a:gd name="T8" fmla="*/ 46 w 84"/>
                    <a:gd name="T9" fmla="*/ 44 h 91"/>
                    <a:gd name="T10" fmla="*/ 59 w 84"/>
                    <a:gd name="T11" fmla="*/ 51 h 91"/>
                    <a:gd name="T12" fmla="*/ 69 w 84"/>
                    <a:gd name="T13" fmla="*/ 59 h 91"/>
                    <a:gd name="T14" fmla="*/ 46 w 84"/>
                    <a:gd name="T15" fmla="*/ 35 h 91"/>
                    <a:gd name="T16" fmla="*/ 10 w 84"/>
                    <a:gd name="T17" fmla="*/ 45 h 91"/>
                    <a:gd name="T18" fmla="*/ 23 w 84"/>
                    <a:gd name="T19" fmla="*/ 79 h 91"/>
                    <a:gd name="T20" fmla="*/ 53 w 84"/>
                    <a:gd name="T21" fmla="*/ 88 h 91"/>
                    <a:gd name="T22" fmla="*/ 52 w 84"/>
                    <a:gd name="T23" fmla="*/ 91 h 91"/>
                    <a:gd name="T24" fmla="*/ 35 w 84"/>
                    <a:gd name="T25" fmla="*/ 88 h 91"/>
                    <a:gd name="T26" fmla="*/ 12 w 84"/>
                    <a:gd name="T27" fmla="*/ 78 h 91"/>
                    <a:gd name="T28" fmla="*/ 7 w 84"/>
                    <a:gd name="T29" fmla="*/ 41 h 91"/>
                    <a:gd name="T30" fmla="*/ 8 w 84"/>
                    <a:gd name="T31" fmla="*/ 40 h 91"/>
                    <a:gd name="T32" fmla="*/ 44 w 84"/>
                    <a:gd name="T33" fmla="*/ 29 h 91"/>
                    <a:gd name="T34" fmla="*/ 72 w 84"/>
                    <a:gd name="T35" fmla="*/ 55 h 91"/>
                    <a:gd name="T36" fmla="*/ 68 w 84"/>
                    <a:gd name="T37" fmla="*/ 22 h 91"/>
                    <a:gd name="T38" fmla="*/ 70 w 84"/>
                    <a:gd name="T39" fmla="*/ 0 h 91"/>
                    <a:gd name="T40" fmla="*/ 74 w 84"/>
                    <a:gd name="T41" fmla="*/ 1 h 91"/>
                    <a:gd name="T42" fmla="*/ 72 w 84"/>
                    <a:gd name="T43" fmla="*/ 16 h 91"/>
                    <a:gd name="T44" fmla="*/ 80 w 84"/>
                    <a:gd name="T45" fmla="*/ 66 h 91"/>
                    <a:gd name="T46" fmla="*/ 84 w 84"/>
                    <a:gd name="T47" fmla="*/ 7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91">
                      <a:moveTo>
                        <a:pt x="84" y="75"/>
                      </a:moveTo>
                      <a:cubicBezTo>
                        <a:pt x="81" y="77"/>
                        <a:pt x="81" y="77"/>
                        <a:pt x="81" y="77"/>
                      </a:cubicBezTo>
                      <a:cubicBezTo>
                        <a:pt x="76" y="73"/>
                        <a:pt x="72" y="68"/>
                        <a:pt x="67" y="64"/>
                      </a:cubicBezTo>
                      <a:cubicBezTo>
                        <a:pt x="61" y="59"/>
                        <a:pt x="53" y="51"/>
                        <a:pt x="44" y="47"/>
                      </a:cubicBezTo>
                      <a:cubicBezTo>
                        <a:pt x="46" y="44"/>
                        <a:pt x="46" y="44"/>
                        <a:pt x="46" y="44"/>
                      </a:cubicBezTo>
                      <a:cubicBezTo>
                        <a:pt x="51" y="46"/>
                        <a:pt x="56" y="49"/>
                        <a:pt x="59" y="51"/>
                      </a:cubicBezTo>
                      <a:cubicBezTo>
                        <a:pt x="62" y="54"/>
                        <a:pt x="66" y="57"/>
                        <a:pt x="69" y="59"/>
                      </a:cubicBezTo>
                      <a:cubicBezTo>
                        <a:pt x="63" y="50"/>
                        <a:pt x="57" y="40"/>
                        <a:pt x="46" y="35"/>
                      </a:cubicBezTo>
                      <a:cubicBezTo>
                        <a:pt x="33" y="28"/>
                        <a:pt x="17" y="31"/>
                        <a:pt x="10" y="45"/>
                      </a:cubicBezTo>
                      <a:cubicBezTo>
                        <a:pt x="3" y="58"/>
                        <a:pt x="10" y="73"/>
                        <a:pt x="23" y="79"/>
                      </a:cubicBezTo>
                      <a:cubicBezTo>
                        <a:pt x="32" y="83"/>
                        <a:pt x="42" y="85"/>
                        <a:pt x="53" y="88"/>
                      </a:cubicBezTo>
                      <a:cubicBezTo>
                        <a:pt x="52" y="91"/>
                        <a:pt x="52" y="91"/>
                        <a:pt x="52" y="91"/>
                      </a:cubicBezTo>
                      <a:cubicBezTo>
                        <a:pt x="46" y="90"/>
                        <a:pt x="41" y="89"/>
                        <a:pt x="35" y="88"/>
                      </a:cubicBezTo>
                      <a:cubicBezTo>
                        <a:pt x="27" y="86"/>
                        <a:pt x="19" y="83"/>
                        <a:pt x="12" y="78"/>
                      </a:cubicBezTo>
                      <a:cubicBezTo>
                        <a:pt x="2" y="68"/>
                        <a:pt x="0" y="52"/>
                        <a:pt x="7" y="41"/>
                      </a:cubicBezTo>
                      <a:cubicBezTo>
                        <a:pt x="7" y="40"/>
                        <a:pt x="8" y="40"/>
                        <a:pt x="8" y="40"/>
                      </a:cubicBezTo>
                      <a:cubicBezTo>
                        <a:pt x="16" y="28"/>
                        <a:pt x="31" y="24"/>
                        <a:pt x="44" y="29"/>
                      </a:cubicBezTo>
                      <a:cubicBezTo>
                        <a:pt x="56" y="33"/>
                        <a:pt x="65" y="43"/>
                        <a:pt x="72" y="55"/>
                      </a:cubicBezTo>
                      <a:cubicBezTo>
                        <a:pt x="69" y="44"/>
                        <a:pt x="67" y="33"/>
                        <a:pt x="68" y="22"/>
                      </a:cubicBezTo>
                      <a:cubicBezTo>
                        <a:pt x="68" y="15"/>
                        <a:pt x="69" y="7"/>
                        <a:pt x="70" y="0"/>
                      </a:cubicBezTo>
                      <a:cubicBezTo>
                        <a:pt x="74" y="1"/>
                        <a:pt x="74" y="1"/>
                        <a:pt x="74" y="1"/>
                      </a:cubicBezTo>
                      <a:cubicBezTo>
                        <a:pt x="73" y="6"/>
                        <a:pt x="73" y="11"/>
                        <a:pt x="72" y="16"/>
                      </a:cubicBezTo>
                      <a:cubicBezTo>
                        <a:pt x="71" y="33"/>
                        <a:pt x="74" y="50"/>
                        <a:pt x="80" y="66"/>
                      </a:cubicBezTo>
                      <a:cubicBezTo>
                        <a:pt x="82" y="69"/>
                        <a:pt x="83" y="72"/>
                        <a:pt x="84" y="7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790"/>
                <p:cNvSpPr>
                  <a:spLocks/>
                </p:cNvSpPr>
                <p:nvPr/>
              </p:nvSpPr>
              <p:spPr bwMode="auto">
                <a:xfrm>
                  <a:off x="3022" y="977"/>
                  <a:ext cx="102" cy="109"/>
                </a:xfrm>
                <a:custGeom>
                  <a:avLst/>
                  <a:gdLst>
                    <a:gd name="T0" fmla="*/ 34 w 43"/>
                    <a:gd name="T1" fmla="*/ 1 h 46"/>
                    <a:gd name="T2" fmla="*/ 43 w 43"/>
                    <a:gd name="T3" fmla="*/ 26 h 46"/>
                    <a:gd name="T4" fmla="*/ 18 w 43"/>
                    <a:gd name="T5" fmla="*/ 46 h 46"/>
                    <a:gd name="T6" fmla="*/ 5 w 43"/>
                    <a:gd name="T7" fmla="*/ 14 h 46"/>
                    <a:gd name="T8" fmla="*/ 34 w 43"/>
                    <a:gd name="T9" fmla="*/ 1 h 46"/>
                  </a:gdLst>
                  <a:ahLst/>
                  <a:cxnLst>
                    <a:cxn ang="0">
                      <a:pos x="T0" y="T1"/>
                    </a:cxn>
                    <a:cxn ang="0">
                      <a:pos x="T2" y="T3"/>
                    </a:cxn>
                    <a:cxn ang="0">
                      <a:pos x="T4" y="T5"/>
                    </a:cxn>
                    <a:cxn ang="0">
                      <a:pos x="T6" y="T7"/>
                    </a:cxn>
                    <a:cxn ang="0">
                      <a:pos x="T8" y="T9"/>
                    </a:cxn>
                  </a:cxnLst>
                  <a:rect l="0" t="0" r="r" b="b"/>
                  <a:pathLst>
                    <a:path w="43" h="46">
                      <a:moveTo>
                        <a:pt x="34" y="1"/>
                      </a:moveTo>
                      <a:cubicBezTo>
                        <a:pt x="32" y="10"/>
                        <a:pt x="36" y="20"/>
                        <a:pt x="43" y="26"/>
                      </a:cubicBezTo>
                      <a:cubicBezTo>
                        <a:pt x="32" y="28"/>
                        <a:pt x="22" y="35"/>
                        <a:pt x="18" y="46"/>
                      </a:cubicBezTo>
                      <a:cubicBezTo>
                        <a:pt x="9" y="38"/>
                        <a:pt x="0" y="27"/>
                        <a:pt x="5" y="14"/>
                      </a:cubicBezTo>
                      <a:cubicBezTo>
                        <a:pt x="9" y="2"/>
                        <a:pt x="23" y="0"/>
                        <a:pt x="34"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791"/>
                <p:cNvSpPr>
                  <a:spLocks/>
                </p:cNvSpPr>
                <p:nvPr/>
              </p:nvSpPr>
              <p:spPr bwMode="auto">
                <a:xfrm>
                  <a:off x="2992" y="1095"/>
                  <a:ext cx="106" cy="121"/>
                </a:xfrm>
                <a:custGeom>
                  <a:avLst/>
                  <a:gdLst>
                    <a:gd name="T0" fmla="*/ 45 w 45"/>
                    <a:gd name="T1" fmla="*/ 31 h 51"/>
                    <a:gd name="T2" fmla="*/ 22 w 45"/>
                    <a:gd name="T3" fmla="*/ 51 h 51"/>
                    <a:gd name="T4" fmla="*/ 21 w 45"/>
                    <a:gd name="T5" fmla="*/ 50 h 51"/>
                    <a:gd name="T6" fmla="*/ 2 w 45"/>
                    <a:gd name="T7" fmla="*/ 21 h 51"/>
                    <a:gd name="T8" fmla="*/ 30 w 45"/>
                    <a:gd name="T9" fmla="*/ 1 h 51"/>
                    <a:gd name="T10" fmla="*/ 30 w 45"/>
                    <a:gd name="T11" fmla="*/ 1 h 51"/>
                    <a:gd name="T12" fmla="*/ 45 w 45"/>
                    <a:gd name="T13" fmla="*/ 31 h 51"/>
                  </a:gdLst>
                  <a:ahLst/>
                  <a:cxnLst>
                    <a:cxn ang="0">
                      <a:pos x="T0" y="T1"/>
                    </a:cxn>
                    <a:cxn ang="0">
                      <a:pos x="T2" y="T3"/>
                    </a:cxn>
                    <a:cxn ang="0">
                      <a:pos x="T4" y="T5"/>
                    </a:cxn>
                    <a:cxn ang="0">
                      <a:pos x="T6" y="T7"/>
                    </a:cxn>
                    <a:cxn ang="0">
                      <a:pos x="T8" y="T9"/>
                    </a:cxn>
                    <a:cxn ang="0">
                      <a:pos x="T10" y="T11"/>
                    </a:cxn>
                    <a:cxn ang="0">
                      <a:pos x="T12" y="T13"/>
                    </a:cxn>
                  </a:cxnLst>
                  <a:rect l="0" t="0" r="r" b="b"/>
                  <a:pathLst>
                    <a:path w="45" h="51">
                      <a:moveTo>
                        <a:pt x="45" y="31"/>
                      </a:moveTo>
                      <a:cubicBezTo>
                        <a:pt x="35" y="34"/>
                        <a:pt x="26" y="42"/>
                        <a:pt x="22" y="51"/>
                      </a:cubicBezTo>
                      <a:cubicBezTo>
                        <a:pt x="22" y="51"/>
                        <a:pt x="21" y="51"/>
                        <a:pt x="21" y="50"/>
                      </a:cubicBezTo>
                      <a:cubicBezTo>
                        <a:pt x="9" y="47"/>
                        <a:pt x="0" y="34"/>
                        <a:pt x="2" y="21"/>
                      </a:cubicBezTo>
                      <a:cubicBezTo>
                        <a:pt x="4" y="9"/>
                        <a:pt x="17" y="0"/>
                        <a:pt x="30" y="1"/>
                      </a:cubicBezTo>
                      <a:cubicBezTo>
                        <a:pt x="30" y="1"/>
                        <a:pt x="30" y="1"/>
                        <a:pt x="30" y="1"/>
                      </a:cubicBezTo>
                      <a:cubicBezTo>
                        <a:pt x="28" y="13"/>
                        <a:pt x="35" y="24"/>
                        <a:pt x="45" y="3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792"/>
                <p:cNvSpPr>
                  <a:spLocks/>
                </p:cNvSpPr>
                <p:nvPr/>
              </p:nvSpPr>
              <p:spPr bwMode="auto">
                <a:xfrm>
                  <a:off x="2793" y="1259"/>
                  <a:ext cx="192" cy="480"/>
                </a:xfrm>
                <a:custGeom>
                  <a:avLst/>
                  <a:gdLst>
                    <a:gd name="T0" fmla="*/ 77 w 81"/>
                    <a:gd name="T1" fmla="*/ 105 h 203"/>
                    <a:gd name="T2" fmla="*/ 81 w 81"/>
                    <a:gd name="T3" fmla="*/ 108 h 203"/>
                    <a:gd name="T4" fmla="*/ 68 w 81"/>
                    <a:gd name="T5" fmla="*/ 133 h 203"/>
                    <a:gd name="T6" fmla="*/ 53 w 81"/>
                    <a:gd name="T7" fmla="*/ 189 h 203"/>
                    <a:gd name="T8" fmla="*/ 52 w 81"/>
                    <a:gd name="T9" fmla="*/ 203 h 203"/>
                    <a:gd name="T10" fmla="*/ 48 w 81"/>
                    <a:gd name="T11" fmla="*/ 203 h 203"/>
                    <a:gd name="T12" fmla="*/ 49 w 81"/>
                    <a:gd name="T13" fmla="*/ 198 h 203"/>
                    <a:gd name="T14" fmla="*/ 48 w 81"/>
                    <a:gd name="T15" fmla="*/ 198 h 203"/>
                    <a:gd name="T16" fmla="*/ 46 w 81"/>
                    <a:gd name="T17" fmla="*/ 198 h 203"/>
                    <a:gd name="T18" fmla="*/ 47 w 81"/>
                    <a:gd name="T19" fmla="*/ 195 h 203"/>
                    <a:gd name="T20" fmla="*/ 49 w 81"/>
                    <a:gd name="T21" fmla="*/ 195 h 203"/>
                    <a:gd name="T22" fmla="*/ 49 w 81"/>
                    <a:gd name="T23" fmla="*/ 195 h 203"/>
                    <a:gd name="T24" fmla="*/ 50 w 81"/>
                    <a:gd name="T25" fmla="*/ 179 h 203"/>
                    <a:gd name="T26" fmla="*/ 52 w 81"/>
                    <a:gd name="T27" fmla="*/ 168 h 203"/>
                    <a:gd name="T28" fmla="*/ 47 w 81"/>
                    <a:gd name="T29" fmla="*/ 172 h 203"/>
                    <a:gd name="T30" fmla="*/ 36 w 81"/>
                    <a:gd name="T31" fmla="*/ 162 h 203"/>
                    <a:gd name="T32" fmla="*/ 39 w 81"/>
                    <a:gd name="T33" fmla="*/ 161 h 203"/>
                    <a:gd name="T34" fmla="*/ 40 w 81"/>
                    <a:gd name="T35" fmla="*/ 164 h 203"/>
                    <a:gd name="T36" fmla="*/ 48 w 81"/>
                    <a:gd name="T37" fmla="*/ 168 h 203"/>
                    <a:gd name="T38" fmla="*/ 53 w 81"/>
                    <a:gd name="T39" fmla="*/ 162 h 203"/>
                    <a:gd name="T40" fmla="*/ 53 w 81"/>
                    <a:gd name="T41" fmla="*/ 160 h 203"/>
                    <a:gd name="T42" fmla="*/ 55 w 81"/>
                    <a:gd name="T43" fmla="*/ 157 h 203"/>
                    <a:gd name="T44" fmla="*/ 61 w 81"/>
                    <a:gd name="T45" fmla="*/ 139 h 203"/>
                    <a:gd name="T46" fmla="*/ 3 w 81"/>
                    <a:gd name="T47" fmla="*/ 77 h 203"/>
                    <a:gd name="T48" fmla="*/ 7 w 81"/>
                    <a:gd name="T49" fmla="*/ 33 h 203"/>
                    <a:gd name="T50" fmla="*/ 32 w 81"/>
                    <a:gd name="T51" fmla="*/ 0 h 203"/>
                    <a:gd name="T52" fmla="*/ 36 w 81"/>
                    <a:gd name="T53" fmla="*/ 2 h 203"/>
                    <a:gd name="T54" fmla="*/ 12 w 81"/>
                    <a:gd name="T55" fmla="*/ 34 h 203"/>
                    <a:gd name="T56" fmla="*/ 8 w 81"/>
                    <a:gd name="T57" fmla="*/ 76 h 203"/>
                    <a:gd name="T58" fmla="*/ 62 w 81"/>
                    <a:gd name="T59" fmla="*/ 134 h 203"/>
                    <a:gd name="T60" fmla="*/ 67 w 81"/>
                    <a:gd name="T61" fmla="*/ 124 h 203"/>
                    <a:gd name="T62" fmla="*/ 77 w 81"/>
                    <a:gd name="T63" fmla="*/ 10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203">
                      <a:moveTo>
                        <a:pt x="77" y="105"/>
                      </a:moveTo>
                      <a:cubicBezTo>
                        <a:pt x="81" y="108"/>
                        <a:pt x="81" y="108"/>
                        <a:pt x="81" y="108"/>
                      </a:cubicBezTo>
                      <a:cubicBezTo>
                        <a:pt x="76" y="116"/>
                        <a:pt x="71" y="125"/>
                        <a:pt x="68" y="133"/>
                      </a:cubicBezTo>
                      <a:cubicBezTo>
                        <a:pt x="60" y="151"/>
                        <a:pt x="55" y="170"/>
                        <a:pt x="53" y="189"/>
                      </a:cubicBezTo>
                      <a:cubicBezTo>
                        <a:pt x="53" y="193"/>
                        <a:pt x="53" y="198"/>
                        <a:pt x="52" y="203"/>
                      </a:cubicBezTo>
                      <a:cubicBezTo>
                        <a:pt x="48" y="203"/>
                        <a:pt x="48" y="203"/>
                        <a:pt x="48" y="203"/>
                      </a:cubicBezTo>
                      <a:cubicBezTo>
                        <a:pt x="48" y="201"/>
                        <a:pt x="48" y="200"/>
                        <a:pt x="49" y="198"/>
                      </a:cubicBezTo>
                      <a:cubicBezTo>
                        <a:pt x="48" y="198"/>
                        <a:pt x="48" y="198"/>
                        <a:pt x="48" y="198"/>
                      </a:cubicBezTo>
                      <a:cubicBezTo>
                        <a:pt x="48" y="198"/>
                        <a:pt x="47" y="198"/>
                        <a:pt x="46" y="198"/>
                      </a:cubicBezTo>
                      <a:cubicBezTo>
                        <a:pt x="47" y="195"/>
                        <a:pt x="47" y="195"/>
                        <a:pt x="47" y="195"/>
                      </a:cubicBezTo>
                      <a:cubicBezTo>
                        <a:pt x="48" y="195"/>
                        <a:pt x="48" y="195"/>
                        <a:pt x="49" y="195"/>
                      </a:cubicBezTo>
                      <a:cubicBezTo>
                        <a:pt x="49" y="195"/>
                        <a:pt x="49" y="195"/>
                        <a:pt x="49" y="195"/>
                      </a:cubicBezTo>
                      <a:cubicBezTo>
                        <a:pt x="49" y="189"/>
                        <a:pt x="49" y="184"/>
                        <a:pt x="50" y="179"/>
                      </a:cubicBezTo>
                      <a:cubicBezTo>
                        <a:pt x="51" y="175"/>
                        <a:pt x="51" y="171"/>
                        <a:pt x="52" y="168"/>
                      </a:cubicBezTo>
                      <a:cubicBezTo>
                        <a:pt x="50" y="170"/>
                        <a:pt x="48" y="171"/>
                        <a:pt x="47" y="172"/>
                      </a:cubicBezTo>
                      <a:cubicBezTo>
                        <a:pt x="39" y="174"/>
                        <a:pt x="37" y="168"/>
                        <a:pt x="36" y="162"/>
                      </a:cubicBezTo>
                      <a:cubicBezTo>
                        <a:pt x="39" y="161"/>
                        <a:pt x="39" y="161"/>
                        <a:pt x="39" y="161"/>
                      </a:cubicBezTo>
                      <a:cubicBezTo>
                        <a:pt x="39" y="162"/>
                        <a:pt x="40" y="163"/>
                        <a:pt x="40" y="164"/>
                      </a:cubicBezTo>
                      <a:cubicBezTo>
                        <a:pt x="41" y="167"/>
                        <a:pt x="44" y="169"/>
                        <a:pt x="48" y="168"/>
                      </a:cubicBezTo>
                      <a:cubicBezTo>
                        <a:pt x="51" y="167"/>
                        <a:pt x="51" y="163"/>
                        <a:pt x="53" y="162"/>
                      </a:cubicBezTo>
                      <a:cubicBezTo>
                        <a:pt x="53" y="162"/>
                        <a:pt x="52" y="161"/>
                        <a:pt x="53" y="160"/>
                      </a:cubicBezTo>
                      <a:cubicBezTo>
                        <a:pt x="55" y="157"/>
                        <a:pt x="55" y="157"/>
                        <a:pt x="55" y="157"/>
                      </a:cubicBezTo>
                      <a:cubicBezTo>
                        <a:pt x="56" y="151"/>
                        <a:pt x="58" y="145"/>
                        <a:pt x="61" y="139"/>
                      </a:cubicBezTo>
                      <a:cubicBezTo>
                        <a:pt x="32" y="132"/>
                        <a:pt x="8" y="106"/>
                        <a:pt x="3" y="77"/>
                      </a:cubicBezTo>
                      <a:cubicBezTo>
                        <a:pt x="0" y="62"/>
                        <a:pt x="2" y="47"/>
                        <a:pt x="7" y="33"/>
                      </a:cubicBezTo>
                      <a:cubicBezTo>
                        <a:pt x="12" y="20"/>
                        <a:pt x="21" y="7"/>
                        <a:pt x="32" y="0"/>
                      </a:cubicBezTo>
                      <a:cubicBezTo>
                        <a:pt x="36" y="2"/>
                        <a:pt x="36" y="2"/>
                        <a:pt x="36" y="2"/>
                      </a:cubicBezTo>
                      <a:cubicBezTo>
                        <a:pt x="26" y="11"/>
                        <a:pt x="18" y="21"/>
                        <a:pt x="12" y="34"/>
                      </a:cubicBezTo>
                      <a:cubicBezTo>
                        <a:pt x="7" y="47"/>
                        <a:pt x="5" y="62"/>
                        <a:pt x="8" y="76"/>
                      </a:cubicBezTo>
                      <a:cubicBezTo>
                        <a:pt x="13" y="105"/>
                        <a:pt x="35" y="126"/>
                        <a:pt x="62" y="134"/>
                      </a:cubicBezTo>
                      <a:cubicBezTo>
                        <a:pt x="64" y="131"/>
                        <a:pt x="65" y="128"/>
                        <a:pt x="67" y="124"/>
                      </a:cubicBezTo>
                      <a:cubicBezTo>
                        <a:pt x="70" y="118"/>
                        <a:pt x="73" y="112"/>
                        <a:pt x="77" y="10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793"/>
                <p:cNvSpPr>
                  <a:spLocks/>
                </p:cNvSpPr>
                <p:nvPr/>
              </p:nvSpPr>
              <p:spPr bwMode="auto">
                <a:xfrm>
                  <a:off x="2804" y="1259"/>
                  <a:ext cx="204" cy="317"/>
                </a:xfrm>
                <a:custGeom>
                  <a:avLst/>
                  <a:gdLst>
                    <a:gd name="T0" fmla="*/ 86 w 86"/>
                    <a:gd name="T1" fmla="*/ 85 h 134"/>
                    <a:gd name="T2" fmla="*/ 72 w 86"/>
                    <a:gd name="T3" fmla="*/ 105 h 134"/>
                    <a:gd name="T4" fmla="*/ 62 w 86"/>
                    <a:gd name="T5" fmla="*/ 124 h 134"/>
                    <a:gd name="T6" fmla="*/ 57 w 86"/>
                    <a:gd name="T7" fmla="*/ 134 h 134"/>
                    <a:gd name="T8" fmla="*/ 3 w 86"/>
                    <a:gd name="T9" fmla="*/ 76 h 134"/>
                    <a:gd name="T10" fmla="*/ 7 w 86"/>
                    <a:gd name="T11" fmla="*/ 34 h 134"/>
                    <a:gd name="T12" fmla="*/ 31 w 86"/>
                    <a:gd name="T13" fmla="*/ 2 h 134"/>
                    <a:gd name="T14" fmla="*/ 33 w 86"/>
                    <a:gd name="T15" fmla="*/ 0 h 134"/>
                    <a:gd name="T16" fmla="*/ 44 w 86"/>
                    <a:gd name="T17" fmla="*/ 18 h 134"/>
                    <a:gd name="T18" fmla="*/ 76 w 86"/>
                    <a:gd name="T19" fmla="*/ 49 h 134"/>
                    <a:gd name="T20" fmla="*/ 29 w 86"/>
                    <a:gd name="T21" fmla="*/ 47 h 134"/>
                    <a:gd name="T22" fmla="*/ 10 w 86"/>
                    <a:gd name="T23" fmla="*/ 74 h 134"/>
                    <a:gd name="T24" fmla="*/ 11 w 86"/>
                    <a:gd name="T25" fmla="*/ 84 h 134"/>
                    <a:gd name="T26" fmla="*/ 24 w 86"/>
                    <a:gd name="T27" fmla="*/ 103 h 134"/>
                    <a:gd name="T28" fmla="*/ 48 w 86"/>
                    <a:gd name="T29" fmla="*/ 104 h 134"/>
                    <a:gd name="T30" fmla="*/ 86 w 86"/>
                    <a:gd name="T31" fmla="*/ 8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34">
                      <a:moveTo>
                        <a:pt x="86" y="85"/>
                      </a:moveTo>
                      <a:cubicBezTo>
                        <a:pt x="81" y="91"/>
                        <a:pt x="76" y="98"/>
                        <a:pt x="72" y="105"/>
                      </a:cubicBezTo>
                      <a:cubicBezTo>
                        <a:pt x="68" y="112"/>
                        <a:pt x="65" y="118"/>
                        <a:pt x="62" y="124"/>
                      </a:cubicBezTo>
                      <a:cubicBezTo>
                        <a:pt x="60" y="128"/>
                        <a:pt x="59" y="131"/>
                        <a:pt x="57" y="134"/>
                      </a:cubicBezTo>
                      <a:cubicBezTo>
                        <a:pt x="30" y="126"/>
                        <a:pt x="8" y="105"/>
                        <a:pt x="3" y="76"/>
                      </a:cubicBezTo>
                      <a:cubicBezTo>
                        <a:pt x="0" y="62"/>
                        <a:pt x="2" y="47"/>
                        <a:pt x="7" y="34"/>
                      </a:cubicBezTo>
                      <a:cubicBezTo>
                        <a:pt x="13" y="21"/>
                        <a:pt x="21" y="11"/>
                        <a:pt x="31" y="2"/>
                      </a:cubicBezTo>
                      <a:cubicBezTo>
                        <a:pt x="31" y="1"/>
                        <a:pt x="32" y="1"/>
                        <a:pt x="33" y="0"/>
                      </a:cubicBezTo>
                      <a:cubicBezTo>
                        <a:pt x="36" y="6"/>
                        <a:pt x="40" y="12"/>
                        <a:pt x="44" y="18"/>
                      </a:cubicBezTo>
                      <a:cubicBezTo>
                        <a:pt x="53" y="31"/>
                        <a:pt x="63" y="42"/>
                        <a:pt x="76" y="49"/>
                      </a:cubicBezTo>
                      <a:cubicBezTo>
                        <a:pt x="61" y="44"/>
                        <a:pt x="44" y="41"/>
                        <a:pt x="29" y="47"/>
                      </a:cubicBezTo>
                      <a:cubicBezTo>
                        <a:pt x="18" y="52"/>
                        <a:pt x="11" y="62"/>
                        <a:pt x="10" y="74"/>
                      </a:cubicBezTo>
                      <a:cubicBezTo>
                        <a:pt x="10" y="77"/>
                        <a:pt x="10" y="81"/>
                        <a:pt x="11" y="84"/>
                      </a:cubicBezTo>
                      <a:cubicBezTo>
                        <a:pt x="13" y="92"/>
                        <a:pt x="17" y="99"/>
                        <a:pt x="24" y="103"/>
                      </a:cubicBezTo>
                      <a:cubicBezTo>
                        <a:pt x="31" y="106"/>
                        <a:pt x="40" y="106"/>
                        <a:pt x="48" y="104"/>
                      </a:cubicBezTo>
                      <a:cubicBezTo>
                        <a:pt x="62" y="101"/>
                        <a:pt x="76" y="95"/>
                        <a:pt x="86" y="8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794"/>
                <p:cNvSpPr>
                  <a:spLocks/>
                </p:cNvSpPr>
                <p:nvPr/>
              </p:nvSpPr>
              <p:spPr bwMode="auto">
                <a:xfrm>
                  <a:off x="2838" y="1367"/>
                  <a:ext cx="154" cy="159"/>
                </a:xfrm>
                <a:custGeom>
                  <a:avLst/>
                  <a:gdLst>
                    <a:gd name="T0" fmla="*/ 55 w 65"/>
                    <a:gd name="T1" fmla="*/ 43 h 67"/>
                    <a:gd name="T2" fmla="*/ 65 w 65"/>
                    <a:gd name="T3" fmla="*/ 39 h 67"/>
                    <a:gd name="T4" fmla="*/ 1 w 65"/>
                    <a:gd name="T5" fmla="*/ 38 h 67"/>
                    <a:gd name="T6" fmla="*/ 0 w 65"/>
                    <a:gd name="T7" fmla="*/ 28 h 67"/>
                    <a:gd name="T8" fmla="*/ 21 w 65"/>
                    <a:gd name="T9" fmla="*/ 3 h 67"/>
                    <a:gd name="T10" fmla="*/ 58 w 65"/>
                    <a:gd name="T11" fmla="*/ 6 h 67"/>
                    <a:gd name="T12" fmla="*/ 39 w 65"/>
                    <a:gd name="T13" fmla="*/ 10 h 67"/>
                    <a:gd name="T14" fmla="*/ 14 w 65"/>
                    <a:gd name="T15" fmla="*/ 21 h 67"/>
                    <a:gd name="T16" fmla="*/ 10 w 65"/>
                    <a:gd name="T17" fmla="*/ 38 h 67"/>
                    <a:gd name="T18" fmla="*/ 55 w 65"/>
                    <a:gd name="T19" fmla="*/ 4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7">
                      <a:moveTo>
                        <a:pt x="55" y="43"/>
                      </a:moveTo>
                      <a:cubicBezTo>
                        <a:pt x="58" y="42"/>
                        <a:pt x="62" y="41"/>
                        <a:pt x="65" y="39"/>
                      </a:cubicBezTo>
                      <a:cubicBezTo>
                        <a:pt x="44" y="54"/>
                        <a:pt x="9" y="67"/>
                        <a:pt x="1" y="38"/>
                      </a:cubicBezTo>
                      <a:cubicBezTo>
                        <a:pt x="0" y="35"/>
                        <a:pt x="0" y="31"/>
                        <a:pt x="0" y="28"/>
                      </a:cubicBezTo>
                      <a:cubicBezTo>
                        <a:pt x="1" y="17"/>
                        <a:pt x="9" y="7"/>
                        <a:pt x="21" y="3"/>
                      </a:cubicBezTo>
                      <a:cubicBezTo>
                        <a:pt x="33" y="0"/>
                        <a:pt x="46" y="2"/>
                        <a:pt x="58" y="6"/>
                      </a:cubicBezTo>
                      <a:cubicBezTo>
                        <a:pt x="51" y="7"/>
                        <a:pt x="44" y="8"/>
                        <a:pt x="39" y="10"/>
                      </a:cubicBezTo>
                      <a:cubicBezTo>
                        <a:pt x="31" y="11"/>
                        <a:pt x="21" y="15"/>
                        <a:pt x="14" y="21"/>
                      </a:cubicBezTo>
                      <a:cubicBezTo>
                        <a:pt x="10" y="25"/>
                        <a:pt x="7" y="31"/>
                        <a:pt x="10" y="38"/>
                      </a:cubicBezTo>
                      <a:cubicBezTo>
                        <a:pt x="16" y="55"/>
                        <a:pt x="43" y="47"/>
                        <a:pt x="55" y="43"/>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795"/>
                <p:cNvSpPr>
                  <a:spLocks/>
                </p:cNvSpPr>
                <p:nvPr/>
              </p:nvSpPr>
              <p:spPr bwMode="auto">
                <a:xfrm>
                  <a:off x="2684" y="1140"/>
                  <a:ext cx="232" cy="580"/>
                </a:xfrm>
                <a:custGeom>
                  <a:avLst/>
                  <a:gdLst>
                    <a:gd name="T0" fmla="*/ 95 w 98"/>
                    <a:gd name="T1" fmla="*/ 245 h 245"/>
                    <a:gd name="T2" fmla="*/ 95 w 98"/>
                    <a:gd name="T3" fmla="*/ 245 h 245"/>
                    <a:gd name="T4" fmla="*/ 93 w 98"/>
                    <a:gd name="T5" fmla="*/ 245 h 245"/>
                    <a:gd name="T6" fmla="*/ 66 w 98"/>
                    <a:gd name="T7" fmla="*/ 236 h 245"/>
                    <a:gd name="T8" fmla="*/ 42 w 98"/>
                    <a:gd name="T9" fmla="*/ 219 h 245"/>
                    <a:gd name="T10" fmla="*/ 6 w 98"/>
                    <a:gd name="T11" fmla="*/ 173 h 245"/>
                    <a:gd name="T12" fmla="*/ 1 w 98"/>
                    <a:gd name="T13" fmla="*/ 144 h 245"/>
                    <a:gd name="T14" fmla="*/ 0 w 98"/>
                    <a:gd name="T15" fmla="*/ 113 h 245"/>
                    <a:gd name="T16" fmla="*/ 18 w 98"/>
                    <a:gd name="T17" fmla="*/ 51 h 245"/>
                    <a:gd name="T18" fmla="*/ 60 w 98"/>
                    <a:gd name="T19" fmla="*/ 0 h 245"/>
                    <a:gd name="T20" fmla="*/ 70 w 98"/>
                    <a:gd name="T21" fmla="*/ 23 h 245"/>
                    <a:gd name="T22" fmla="*/ 49 w 98"/>
                    <a:gd name="T23" fmla="*/ 25 h 245"/>
                    <a:gd name="T24" fmla="*/ 45 w 98"/>
                    <a:gd name="T25" fmla="*/ 38 h 245"/>
                    <a:gd name="T26" fmla="*/ 46 w 98"/>
                    <a:gd name="T27" fmla="*/ 42 h 245"/>
                    <a:gd name="T28" fmla="*/ 29 w 98"/>
                    <a:gd name="T29" fmla="*/ 46 h 245"/>
                    <a:gd name="T30" fmla="*/ 32 w 98"/>
                    <a:gd name="T31" fmla="*/ 60 h 245"/>
                    <a:gd name="T32" fmla="*/ 25 w 98"/>
                    <a:gd name="T33" fmla="*/ 83 h 245"/>
                    <a:gd name="T34" fmla="*/ 15 w 98"/>
                    <a:gd name="T35" fmla="*/ 89 h 245"/>
                    <a:gd name="T36" fmla="*/ 21 w 98"/>
                    <a:gd name="T37" fmla="*/ 105 h 245"/>
                    <a:gd name="T38" fmla="*/ 13 w 98"/>
                    <a:gd name="T39" fmla="*/ 119 h 245"/>
                    <a:gd name="T40" fmla="*/ 22 w 98"/>
                    <a:gd name="T41" fmla="*/ 129 h 245"/>
                    <a:gd name="T42" fmla="*/ 16 w 98"/>
                    <a:gd name="T43" fmla="*/ 141 h 245"/>
                    <a:gd name="T44" fmla="*/ 28 w 98"/>
                    <a:gd name="T45" fmla="*/ 151 h 245"/>
                    <a:gd name="T46" fmla="*/ 25 w 98"/>
                    <a:gd name="T47" fmla="*/ 166 h 245"/>
                    <a:gd name="T48" fmla="*/ 37 w 98"/>
                    <a:gd name="T49" fmla="*/ 171 h 245"/>
                    <a:gd name="T50" fmla="*/ 35 w 98"/>
                    <a:gd name="T51" fmla="*/ 188 h 245"/>
                    <a:gd name="T52" fmla="*/ 50 w 98"/>
                    <a:gd name="T53" fmla="*/ 191 h 245"/>
                    <a:gd name="T54" fmla="*/ 52 w 98"/>
                    <a:gd name="T55" fmla="*/ 202 h 245"/>
                    <a:gd name="T56" fmla="*/ 64 w 98"/>
                    <a:gd name="T57" fmla="*/ 202 h 245"/>
                    <a:gd name="T58" fmla="*/ 69 w 98"/>
                    <a:gd name="T59" fmla="*/ 215 h 245"/>
                    <a:gd name="T60" fmla="*/ 82 w 98"/>
                    <a:gd name="T61" fmla="*/ 212 h 245"/>
                    <a:gd name="T62" fmla="*/ 93 w 98"/>
                    <a:gd name="T63" fmla="*/ 222 h 245"/>
                    <a:gd name="T64" fmla="*/ 98 w 98"/>
                    <a:gd name="T65" fmla="*/ 218 h 245"/>
                    <a:gd name="T66" fmla="*/ 96 w 98"/>
                    <a:gd name="T67" fmla="*/ 229 h 245"/>
                    <a:gd name="T68" fmla="*/ 95 w 98"/>
                    <a:gd name="T69"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245">
                      <a:moveTo>
                        <a:pt x="95" y="245"/>
                      </a:moveTo>
                      <a:cubicBezTo>
                        <a:pt x="95" y="245"/>
                        <a:pt x="95" y="245"/>
                        <a:pt x="95" y="245"/>
                      </a:cubicBezTo>
                      <a:cubicBezTo>
                        <a:pt x="94" y="245"/>
                        <a:pt x="94" y="245"/>
                        <a:pt x="93" y="245"/>
                      </a:cubicBezTo>
                      <a:cubicBezTo>
                        <a:pt x="84" y="243"/>
                        <a:pt x="75" y="240"/>
                        <a:pt x="66" y="236"/>
                      </a:cubicBezTo>
                      <a:cubicBezTo>
                        <a:pt x="57" y="231"/>
                        <a:pt x="49" y="225"/>
                        <a:pt x="42" y="219"/>
                      </a:cubicBezTo>
                      <a:cubicBezTo>
                        <a:pt x="28" y="206"/>
                        <a:pt x="13" y="191"/>
                        <a:pt x="6" y="173"/>
                      </a:cubicBezTo>
                      <a:cubicBezTo>
                        <a:pt x="3" y="164"/>
                        <a:pt x="2" y="154"/>
                        <a:pt x="1" y="144"/>
                      </a:cubicBezTo>
                      <a:cubicBezTo>
                        <a:pt x="0" y="134"/>
                        <a:pt x="0" y="123"/>
                        <a:pt x="0" y="113"/>
                      </a:cubicBezTo>
                      <a:cubicBezTo>
                        <a:pt x="1" y="91"/>
                        <a:pt x="8" y="70"/>
                        <a:pt x="18" y="51"/>
                      </a:cubicBezTo>
                      <a:cubicBezTo>
                        <a:pt x="28" y="32"/>
                        <a:pt x="40" y="11"/>
                        <a:pt x="60" y="0"/>
                      </a:cubicBezTo>
                      <a:cubicBezTo>
                        <a:pt x="63" y="8"/>
                        <a:pt x="67" y="15"/>
                        <a:pt x="70" y="23"/>
                      </a:cubicBezTo>
                      <a:cubicBezTo>
                        <a:pt x="66" y="17"/>
                        <a:pt x="54" y="20"/>
                        <a:pt x="49" y="25"/>
                      </a:cubicBezTo>
                      <a:cubicBezTo>
                        <a:pt x="46" y="28"/>
                        <a:pt x="44" y="33"/>
                        <a:pt x="45" y="38"/>
                      </a:cubicBezTo>
                      <a:cubicBezTo>
                        <a:pt x="45" y="39"/>
                        <a:pt x="45" y="41"/>
                        <a:pt x="46" y="42"/>
                      </a:cubicBezTo>
                      <a:cubicBezTo>
                        <a:pt x="40" y="40"/>
                        <a:pt x="33" y="40"/>
                        <a:pt x="29" y="46"/>
                      </a:cubicBezTo>
                      <a:cubicBezTo>
                        <a:pt x="26" y="51"/>
                        <a:pt x="29" y="56"/>
                        <a:pt x="32" y="60"/>
                      </a:cubicBezTo>
                      <a:cubicBezTo>
                        <a:pt x="21" y="62"/>
                        <a:pt x="16" y="76"/>
                        <a:pt x="25" y="83"/>
                      </a:cubicBezTo>
                      <a:cubicBezTo>
                        <a:pt x="21" y="83"/>
                        <a:pt x="17" y="86"/>
                        <a:pt x="15" y="89"/>
                      </a:cubicBezTo>
                      <a:cubicBezTo>
                        <a:pt x="12" y="97"/>
                        <a:pt x="17" y="101"/>
                        <a:pt x="21" y="105"/>
                      </a:cubicBezTo>
                      <a:cubicBezTo>
                        <a:pt x="16" y="108"/>
                        <a:pt x="12" y="113"/>
                        <a:pt x="13" y="119"/>
                      </a:cubicBezTo>
                      <a:cubicBezTo>
                        <a:pt x="13" y="124"/>
                        <a:pt x="18" y="128"/>
                        <a:pt x="22" y="129"/>
                      </a:cubicBezTo>
                      <a:cubicBezTo>
                        <a:pt x="18" y="131"/>
                        <a:pt x="15" y="137"/>
                        <a:pt x="16" y="141"/>
                      </a:cubicBezTo>
                      <a:cubicBezTo>
                        <a:pt x="17" y="147"/>
                        <a:pt x="22" y="150"/>
                        <a:pt x="28" y="151"/>
                      </a:cubicBezTo>
                      <a:cubicBezTo>
                        <a:pt x="25" y="155"/>
                        <a:pt x="22" y="160"/>
                        <a:pt x="25" y="166"/>
                      </a:cubicBezTo>
                      <a:cubicBezTo>
                        <a:pt x="27" y="171"/>
                        <a:pt x="32" y="172"/>
                        <a:pt x="37" y="171"/>
                      </a:cubicBezTo>
                      <a:cubicBezTo>
                        <a:pt x="33" y="176"/>
                        <a:pt x="31" y="182"/>
                        <a:pt x="35" y="188"/>
                      </a:cubicBezTo>
                      <a:cubicBezTo>
                        <a:pt x="39" y="194"/>
                        <a:pt x="45" y="194"/>
                        <a:pt x="50" y="191"/>
                      </a:cubicBezTo>
                      <a:cubicBezTo>
                        <a:pt x="49" y="195"/>
                        <a:pt x="49" y="199"/>
                        <a:pt x="52" y="202"/>
                      </a:cubicBezTo>
                      <a:cubicBezTo>
                        <a:pt x="56" y="207"/>
                        <a:pt x="60" y="205"/>
                        <a:pt x="64" y="202"/>
                      </a:cubicBezTo>
                      <a:cubicBezTo>
                        <a:pt x="63" y="207"/>
                        <a:pt x="64" y="212"/>
                        <a:pt x="69" y="215"/>
                      </a:cubicBezTo>
                      <a:cubicBezTo>
                        <a:pt x="74" y="218"/>
                        <a:pt x="79" y="216"/>
                        <a:pt x="82" y="212"/>
                      </a:cubicBezTo>
                      <a:cubicBezTo>
                        <a:pt x="83" y="218"/>
                        <a:pt x="85" y="224"/>
                        <a:pt x="93" y="222"/>
                      </a:cubicBezTo>
                      <a:cubicBezTo>
                        <a:pt x="94" y="221"/>
                        <a:pt x="96" y="220"/>
                        <a:pt x="98" y="218"/>
                      </a:cubicBezTo>
                      <a:cubicBezTo>
                        <a:pt x="97" y="221"/>
                        <a:pt x="97" y="225"/>
                        <a:pt x="96" y="229"/>
                      </a:cubicBezTo>
                      <a:cubicBezTo>
                        <a:pt x="95" y="234"/>
                        <a:pt x="95" y="239"/>
                        <a:pt x="95" y="245"/>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796"/>
                <p:cNvSpPr>
                  <a:spLocks/>
                </p:cNvSpPr>
                <p:nvPr/>
              </p:nvSpPr>
              <p:spPr bwMode="auto">
                <a:xfrm>
                  <a:off x="2740" y="1211"/>
                  <a:ext cx="197" cy="419"/>
                </a:xfrm>
                <a:custGeom>
                  <a:avLst/>
                  <a:gdLst>
                    <a:gd name="T0" fmla="*/ 83 w 83"/>
                    <a:gd name="T1" fmla="*/ 159 h 177"/>
                    <a:gd name="T2" fmla="*/ 77 w 83"/>
                    <a:gd name="T3" fmla="*/ 177 h 177"/>
                    <a:gd name="T4" fmla="*/ 76 w 83"/>
                    <a:gd name="T5" fmla="*/ 176 h 177"/>
                    <a:gd name="T6" fmla="*/ 51 w 83"/>
                    <a:gd name="T7" fmla="*/ 165 h 177"/>
                    <a:gd name="T8" fmla="*/ 30 w 83"/>
                    <a:gd name="T9" fmla="*/ 147 h 177"/>
                    <a:gd name="T10" fmla="*/ 6 w 83"/>
                    <a:gd name="T11" fmla="*/ 98 h 177"/>
                    <a:gd name="T12" fmla="*/ 48 w 83"/>
                    <a:gd name="T13" fmla="*/ 1 h 177"/>
                    <a:gd name="T14" fmla="*/ 49 w 83"/>
                    <a:gd name="T15" fmla="*/ 0 h 177"/>
                    <a:gd name="T16" fmla="*/ 58 w 83"/>
                    <a:gd name="T17" fmla="*/ 18 h 177"/>
                    <a:gd name="T18" fmla="*/ 58 w 83"/>
                    <a:gd name="T19" fmla="*/ 18 h 177"/>
                    <a:gd name="T20" fmla="*/ 54 w 83"/>
                    <a:gd name="T21" fmla="*/ 20 h 177"/>
                    <a:gd name="T22" fmla="*/ 29 w 83"/>
                    <a:gd name="T23" fmla="*/ 53 h 177"/>
                    <a:gd name="T24" fmla="*/ 25 w 83"/>
                    <a:gd name="T25" fmla="*/ 97 h 177"/>
                    <a:gd name="T26" fmla="*/ 83 w 83"/>
                    <a:gd name="T27" fmla="*/ 1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77">
                      <a:moveTo>
                        <a:pt x="83" y="159"/>
                      </a:moveTo>
                      <a:cubicBezTo>
                        <a:pt x="80" y="165"/>
                        <a:pt x="78" y="171"/>
                        <a:pt x="77" y="177"/>
                      </a:cubicBezTo>
                      <a:cubicBezTo>
                        <a:pt x="76" y="177"/>
                        <a:pt x="76" y="177"/>
                        <a:pt x="76" y="176"/>
                      </a:cubicBezTo>
                      <a:cubicBezTo>
                        <a:pt x="68" y="172"/>
                        <a:pt x="59" y="170"/>
                        <a:pt x="51" y="165"/>
                      </a:cubicBezTo>
                      <a:cubicBezTo>
                        <a:pt x="43" y="160"/>
                        <a:pt x="36" y="154"/>
                        <a:pt x="30" y="147"/>
                      </a:cubicBezTo>
                      <a:cubicBezTo>
                        <a:pt x="18" y="134"/>
                        <a:pt x="9" y="117"/>
                        <a:pt x="6" y="98"/>
                      </a:cubicBezTo>
                      <a:cubicBezTo>
                        <a:pt x="0" y="61"/>
                        <a:pt x="18" y="24"/>
                        <a:pt x="48" y="1"/>
                      </a:cubicBezTo>
                      <a:cubicBezTo>
                        <a:pt x="48" y="1"/>
                        <a:pt x="49" y="0"/>
                        <a:pt x="49" y="0"/>
                      </a:cubicBezTo>
                      <a:cubicBezTo>
                        <a:pt x="52" y="6"/>
                        <a:pt x="55" y="12"/>
                        <a:pt x="58" y="18"/>
                      </a:cubicBezTo>
                      <a:cubicBezTo>
                        <a:pt x="58" y="18"/>
                        <a:pt x="58" y="18"/>
                        <a:pt x="58" y="18"/>
                      </a:cubicBezTo>
                      <a:cubicBezTo>
                        <a:pt x="57" y="18"/>
                        <a:pt x="55" y="19"/>
                        <a:pt x="54" y="20"/>
                      </a:cubicBezTo>
                      <a:cubicBezTo>
                        <a:pt x="43" y="27"/>
                        <a:pt x="34" y="40"/>
                        <a:pt x="29" y="53"/>
                      </a:cubicBezTo>
                      <a:cubicBezTo>
                        <a:pt x="24" y="67"/>
                        <a:pt x="22" y="82"/>
                        <a:pt x="25" y="97"/>
                      </a:cubicBezTo>
                      <a:cubicBezTo>
                        <a:pt x="30" y="126"/>
                        <a:pt x="54" y="152"/>
                        <a:pt x="83" y="15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797"/>
                <p:cNvSpPr>
                  <a:spLocks noEditPoints="1"/>
                </p:cNvSpPr>
                <p:nvPr/>
              </p:nvSpPr>
              <p:spPr bwMode="auto">
                <a:xfrm>
                  <a:off x="2712" y="1181"/>
                  <a:ext cx="211" cy="475"/>
                </a:xfrm>
                <a:custGeom>
                  <a:avLst/>
                  <a:gdLst>
                    <a:gd name="T0" fmla="*/ 87 w 89"/>
                    <a:gd name="T1" fmla="*/ 193 h 201"/>
                    <a:gd name="T2" fmla="*/ 73 w 89"/>
                    <a:gd name="T3" fmla="*/ 194 h 201"/>
                    <a:gd name="T4" fmla="*/ 57 w 89"/>
                    <a:gd name="T5" fmla="*/ 198 h 201"/>
                    <a:gd name="T6" fmla="*/ 40 w 89"/>
                    <a:gd name="T7" fmla="*/ 185 h 201"/>
                    <a:gd name="T8" fmla="*/ 23 w 89"/>
                    <a:gd name="T9" fmla="*/ 171 h 201"/>
                    <a:gd name="T10" fmla="*/ 13 w 89"/>
                    <a:gd name="T11" fmla="*/ 149 h 201"/>
                    <a:gd name="T12" fmla="*/ 4 w 89"/>
                    <a:gd name="T13" fmla="*/ 124 h 201"/>
                    <a:gd name="T14" fmla="*/ 1 w 89"/>
                    <a:gd name="T15" fmla="*/ 102 h 201"/>
                    <a:gd name="T16" fmla="*/ 3 w 89"/>
                    <a:gd name="T17" fmla="*/ 72 h 201"/>
                    <a:gd name="T18" fmla="*/ 20 w 89"/>
                    <a:gd name="T19" fmla="*/ 43 h 201"/>
                    <a:gd name="T20" fmla="*/ 34 w 89"/>
                    <a:gd name="T21" fmla="*/ 25 h 201"/>
                    <a:gd name="T22" fmla="*/ 37 w 89"/>
                    <a:gd name="T23" fmla="*/ 8 h 201"/>
                    <a:gd name="T24" fmla="*/ 60 w 89"/>
                    <a:gd name="T25" fmla="*/ 9 h 201"/>
                    <a:gd name="T26" fmla="*/ 51 w 89"/>
                    <a:gd name="T27" fmla="*/ 7 h 201"/>
                    <a:gd name="T28" fmla="*/ 37 w 89"/>
                    <a:gd name="T29" fmla="*/ 16 h 201"/>
                    <a:gd name="T30" fmla="*/ 39 w 89"/>
                    <a:gd name="T31" fmla="*/ 27 h 201"/>
                    <a:gd name="T32" fmla="*/ 60 w 89"/>
                    <a:gd name="T33" fmla="*/ 14 h 201"/>
                    <a:gd name="T34" fmla="*/ 42 w 89"/>
                    <a:gd name="T35" fmla="*/ 160 h 201"/>
                    <a:gd name="T36" fmla="*/ 88 w 89"/>
                    <a:gd name="T37" fmla="*/ 189 h 201"/>
                    <a:gd name="T38" fmla="*/ 70 w 89"/>
                    <a:gd name="T39" fmla="*/ 188 h 201"/>
                    <a:gd name="T40" fmla="*/ 63 w 89"/>
                    <a:gd name="T41" fmla="*/ 184 h 201"/>
                    <a:gd name="T42" fmla="*/ 58 w 89"/>
                    <a:gd name="T43" fmla="*/ 194 h 201"/>
                    <a:gd name="T44" fmla="*/ 54 w 89"/>
                    <a:gd name="T45" fmla="*/ 181 h 201"/>
                    <a:gd name="T46" fmla="*/ 45 w 89"/>
                    <a:gd name="T47" fmla="*/ 170 h 201"/>
                    <a:gd name="T48" fmla="*/ 54 w 89"/>
                    <a:gd name="T49" fmla="*/ 181 h 201"/>
                    <a:gd name="T50" fmla="*/ 42 w 89"/>
                    <a:gd name="T51" fmla="*/ 167 h 201"/>
                    <a:gd name="T52" fmla="*/ 25 w 89"/>
                    <a:gd name="T53" fmla="*/ 167 h 201"/>
                    <a:gd name="T54" fmla="*/ 29 w 89"/>
                    <a:gd name="T55" fmla="*/ 151 h 201"/>
                    <a:gd name="T56" fmla="*/ 15 w 89"/>
                    <a:gd name="T57" fmla="*/ 145 h 201"/>
                    <a:gd name="T58" fmla="*/ 7 w 89"/>
                    <a:gd name="T59" fmla="*/ 124 h 201"/>
                    <a:gd name="T60" fmla="*/ 14 w 89"/>
                    <a:gd name="T61" fmla="*/ 114 h 201"/>
                    <a:gd name="T62" fmla="*/ 36 w 89"/>
                    <a:gd name="T63" fmla="*/ 30 h 201"/>
                    <a:gd name="T64" fmla="*/ 25 w 89"/>
                    <a:gd name="T65" fmla="*/ 44 h 201"/>
                    <a:gd name="T66" fmla="*/ 23 w 89"/>
                    <a:gd name="T67" fmla="*/ 47 h 201"/>
                    <a:gd name="T68" fmla="*/ 17 w 89"/>
                    <a:gd name="T69" fmla="*/ 66 h 201"/>
                    <a:gd name="T70" fmla="*/ 36 w 89"/>
                    <a:gd name="T71" fmla="*/ 30 h 201"/>
                    <a:gd name="T72" fmla="*/ 13 w 89"/>
                    <a:gd name="T73" fmla="*/ 110 h 201"/>
                    <a:gd name="T74" fmla="*/ 12 w 89"/>
                    <a:gd name="T75" fmla="*/ 87 h 201"/>
                    <a:gd name="T76" fmla="*/ 16 w 89"/>
                    <a:gd name="T77" fmla="*/ 69 h 201"/>
                    <a:gd name="T78" fmla="*/ 12 w 89"/>
                    <a:gd name="T79" fmla="*/ 8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201">
                      <a:moveTo>
                        <a:pt x="89" y="190"/>
                      </a:moveTo>
                      <a:cubicBezTo>
                        <a:pt x="87" y="193"/>
                        <a:pt x="87" y="193"/>
                        <a:pt x="87" y="193"/>
                      </a:cubicBezTo>
                      <a:cubicBezTo>
                        <a:pt x="82" y="193"/>
                        <a:pt x="78" y="191"/>
                        <a:pt x="74" y="189"/>
                      </a:cubicBezTo>
                      <a:cubicBezTo>
                        <a:pt x="73" y="191"/>
                        <a:pt x="73" y="193"/>
                        <a:pt x="73" y="194"/>
                      </a:cubicBezTo>
                      <a:cubicBezTo>
                        <a:pt x="70" y="195"/>
                        <a:pt x="70" y="195"/>
                        <a:pt x="70" y="195"/>
                      </a:cubicBezTo>
                      <a:cubicBezTo>
                        <a:pt x="67" y="199"/>
                        <a:pt x="62" y="201"/>
                        <a:pt x="57" y="198"/>
                      </a:cubicBezTo>
                      <a:cubicBezTo>
                        <a:pt x="52" y="195"/>
                        <a:pt x="51" y="190"/>
                        <a:pt x="52" y="185"/>
                      </a:cubicBezTo>
                      <a:cubicBezTo>
                        <a:pt x="48" y="188"/>
                        <a:pt x="44" y="190"/>
                        <a:pt x="40" y="185"/>
                      </a:cubicBezTo>
                      <a:cubicBezTo>
                        <a:pt x="37" y="182"/>
                        <a:pt x="37" y="178"/>
                        <a:pt x="38" y="174"/>
                      </a:cubicBezTo>
                      <a:cubicBezTo>
                        <a:pt x="33" y="177"/>
                        <a:pt x="27" y="177"/>
                        <a:pt x="23" y="171"/>
                      </a:cubicBezTo>
                      <a:cubicBezTo>
                        <a:pt x="19" y="165"/>
                        <a:pt x="21" y="159"/>
                        <a:pt x="25" y="154"/>
                      </a:cubicBezTo>
                      <a:cubicBezTo>
                        <a:pt x="20" y="155"/>
                        <a:pt x="15" y="154"/>
                        <a:pt x="13" y="149"/>
                      </a:cubicBezTo>
                      <a:cubicBezTo>
                        <a:pt x="10" y="143"/>
                        <a:pt x="13" y="138"/>
                        <a:pt x="16" y="134"/>
                      </a:cubicBezTo>
                      <a:cubicBezTo>
                        <a:pt x="10" y="133"/>
                        <a:pt x="5" y="130"/>
                        <a:pt x="4" y="124"/>
                      </a:cubicBezTo>
                      <a:cubicBezTo>
                        <a:pt x="3" y="120"/>
                        <a:pt x="6" y="114"/>
                        <a:pt x="10" y="112"/>
                      </a:cubicBezTo>
                      <a:cubicBezTo>
                        <a:pt x="6" y="111"/>
                        <a:pt x="1" y="107"/>
                        <a:pt x="1" y="102"/>
                      </a:cubicBezTo>
                      <a:cubicBezTo>
                        <a:pt x="0" y="96"/>
                        <a:pt x="4" y="91"/>
                        <a:pt x="9" y="88"/>
                      </a:cubicBezTo>
                      <a:cubicBezTo>
                        <a:pt x="5" y="84"/>
                        <a:pt x="0" y="80"/>
                        <a:pt x="3" y="72"/>
                      </a:cubicBezTo>
                      <a:cubicBezTo>
                        <a:pt x="5" y="69"/>
                        <a:pt x="9" y="66"/>
                        <a:pt x="13" y="66"/>
                      </a:cubicBezTo>
                      <a:cubicBezTo>
                        <a:pt x="4" y="59"/>
                        <a:pt x="9" y="45"/>
                        <a:pt x="20" y="43"/>
                      </a:cubicBezTo>
                      <a:cubicBezTo>
                        <a:pt x="17" y="39"/>
                        <a:pt x="14" y="34"/>
                        <a:pt x="17" y="29"/>
                      </a:cubicBezTo>
                      <a:cubicBezTo>
                        <a:pt x="21" y="23"/>
                        <a:pt x="28" y="23"/>
                        <a:pt x="34" y="25"/>
                      </a:cubicBezTo>
                      <a:cubicBezTo>
                        <a:pt x="33" y="24"/>
                        <a:pt x="33" y="22"/>
                        <a:pt x="33" y="21"/>
                      </a:cubicBezTo>
                      <a:cubicBezTo>
                        <a:pt x="32" y="16"/>
                        <a:pt x="34" y="11"/>
                        <a:pt x="37" y="8"/>
                      </a:cubicBezTo>
                      <a:cubicBezTo>
                        <a:pt x="42" y="3"/>
                        <a:pt x="54" y="0"/>
                        <a:pt x="58" y="6"/>
                      </a:cubicBezTo>
                      <a:cubicBezTo>
                        <a:pt x="60" y="9"/>
                        <a:pt x="60" y="9"/>
                        <a:pt x="60" y="9"/>
                      </a:cubicBezTo>
                      <a:cubicBezTo>
                        <a:pt x="60" y="10"/>
                        <a:pt x="58" y="11"/>
                        <a:pt x="57" y="10"/>
                      </a:cubicBezTo>
                      <a:cubicBezTo>
                        <a:pt x="55" y="9"/>
                        <a:pt x="53" y="7"/>
                        <a:pt x="51" y="7"/>
                      </a:cubicBezTo>
                      <a:cubicBezTo>
                        <a:pt x="48" y="6"/>
                        <a:pt x="45" y="6"/>
                        <a:pt x="42" y="8"/>
                      </a:cubicBezTo>
                      <a:cubicBezTo>
                        <a:pt x="39" y="10"/>
                        <a:pt x="37" y="13"/>
                        <a:pt x="37" y="16"/>
                      </a:cubicBezTo>
                      <a:cubicBezTo>
                        <a:pt x="36" y="17"/>
                        <a:pt x="35" y="26"/>
                        <a:pt x="38" y="26"/>
                      </a:cubicBezTo>
                      <a:cubicBezTo>
                        <a:pt x="38" y="26"/>
                        <a:pt x="39" y="27"/>
                        <a:pt x="39" y="27"/>
                      </a:cubicBezTo>
                      <a:cubicBezTo>
                        <a:pt x="44" y="21"/>
                        <a:pt x="50" y="16"/>
                        <a:pt x="57" y="12"/>
                      </a:cubicBezTo>
                      <a:cubicBezTo>
                        <a:pt x="60" y="14"/>
                        <a:pt x="60" y="14"/>
                        <a:pt x="60" y="14"/>
                      </a:cubicBezTo>
                      <a:cubicBezTo>
                        <a:pt x="30" y="37"/>
                        <a:pt x="12" y="74"/>
                        <a:pt x="18" y="111"/>
                      </a:cubicBezTo>
                      <a:cubicBezTo>
                        <a:pt x="21" y="130"/>
                        <a:pt x="30" y="147"/>
                        <a:pt x="42" y="160"/>
                      </a:cubicBezTo>
                      <a:cubicBezTo>
                        <a:pt x="48" y="167"/>
                        <a:pt x="55" y="173"/>
                        <a:pt x="63" y="178"/>
                      </a:cubicBezTo>
                      <a:cubicBezTo>
                        <a:pt x="71" y="183"/>
                        <a:pt x="80" y="185"/>
                        <a:pt x="88" y="189"/>
                      </a:cubicBezTo>
                      <a:cubicBezTo>
                        <a:pt x="88" y="190"/>
                        <a:pt x="88" y="190"/>
                        <a:pt x="89" y="190"/>
                      </a:cubicBezTo>
                      <a:close/>
                      <a:moveTo>
                        <a:pt x="70" y="188"/>
                      </a:moveTo>
                      <a:cubicBezTo>
                        <a:pt x="70" y="188"/>
                        <a:pt x="70" y="188"/>
                        <a:pt x="70" y="188"/>
                      </a:cubicBezTo>
                      <a:cubicBezTo>
                        <a:pt x="68" y="187"/>
                        <a:pt x="66" y="185"/>
                        <a:pt x="63" y="184"/>
                      </a:cubicBezTo>
                      <a:cubicBezTo>
                        <a:pt x="62" y="183"/>
                        <a:pt x="60" y="182"/>
                        <a:pt x="58" y="180"/>
                      </a:cubicBezTo>
                      <a:cubicBezTo>
                        <a:pt x="55" y="185"/>
                        <a:pt x="53" y="190"/>
                        <a:pt x="58" y="194"/>
                      </a:cubicBezTo>
                      <a:cubicBezTo>
                        <a:pt x="64" y="199"/>
                        <a:pt x="68" y="192"/>
                        <a:pt x="70" y="188"/>
                      </a:cubicBezTo>
                      <a:close/>
                      <a:moveTo>
                        <a:pt x="54" y="181"/>
                      </a:moveTo>
                      <a:cubicBezTo>
                        <a:pt x="54" y="180"/>
                        <a:pt x="54" y="179"/>
                        <a:pt x="55" y="178"/>
                      </a:cubicBezTo>
                      <a:cubicBezTo>
                        <a:pt x="51" y="176"/>
                        <a:pt x="48" y="173"/>
                        <a:pt x="45" y="170"/>
                      </a:cubicBezTo>
                      <a:cubicBezTo>
                        <a:pt x="42" y="172"/>
                        <a:pt x="40" y="176"/>
                        <a:pt x="41" y="180"/>
                      </a:cubicBezTo>
                      <a:cubicBezTo>
                        <a:pt x="42" y="188"/>
                        <a:pt x="49" y="185"/>
                        <a:pt x="54" y="181"/>
                      </a:cubicBezTo>
                      <a:close/>
                      <a:moveTo>
                        <a:pt x="25" y="167"/>
                      </a:moveTo>
                      <a:cubicBezTo>
                        <a:pt x="28" y="176"/>
                        <a:pt x="37" y="172"/>
                        <a:pt x="42" y="167"/>
                      </a:cubicBezTo>
                      <a:cubicBezTo>
                        <a:pt x="38" y="163"/>
                        <a:pt x="34" y="159"/>
                        <a:pt x="31" y="154"/>
                      </a:cubicBezTo>
                      <a:cubicBezTo>
                        <a:pt x="27" y="157"/>
                        <a:pt x="22" y="161"/>
                        <a:pt x="25" y="167"/>
                      </a:cubicBezTo>
                      <a:close/>
                      <a:moveTo>
                        <a:pt x="28" y="152"/>
                      </a:moveTo>
                      <a:cubicBezTo>
                        <a:pt x="29" y="152"/>
                        <a:pt x="29" y="151"/>
                        <a:pt x="29" y="151"/>
                      </a:cubicBezTo>
                      <a:cubicBezTo>
                        <a:pt x="25" y="146"/>
                        <a:pt x="22" y="140"/>
                        <a:pt x="20" y="134"/>
                      </a:cubicBezTo>
                      <a:cubicBezTo>
                        <a:pt x="17" y="137"/>
                        <a:pt x="15" y="141"/>
                        <a:pt x="15" y="145"/>
                      </a:cubicBezTo>
                      <a:cubicBezTo>
                        <a:pt x="16" y="152"/>
                        <a:pt x="23" y="152"/>
                        <a:pt x="28" y="152"/>
                      </a:cubicBezTo>
                      <a:close/>
                      <a:moveTo>
                        <a:pt x="7" y="124"/>
                      </a:moveTo>
                      <a:cubicBezTo>
                        <a:pt x="9" y="129"/>
                        <a:pt x="14" y="131"/>
                        <a:pt x="18" y="130"/>
                      </a:cubicBezTo>
                      <a:cubicBezTo>
                        <a:pt x="16" y="125"/>
                        <a:pt x="15" y="119"/>
                        <a:pt x="14" y="114"/>
                      </a:cubicBezTo>
                      <a:cubicBezTo>
                        <a:pt x="10" y="116"/>
                        <a:pt x="6" y="119"/>
                        <a:pt x="7" y="124"/>
                      </a:cubicBezTo>
                      <a:close/>
                      <a:moveTo>
                        <a:pt x="36" y="30"/>
                      </a:moveTo>
                      <a:cubicBezTo>
                        <a:pt x="32" y="28"/>
                        <a:pt x="27" y="26"/>
                        <a:pt x="23" y="29"/>
                      </a:cubicBezTo>
                      <a:cubicBezTo>
                        <a:pt x="16" y="33"/>
                        <a:pt x="21" y="40"/>
                        <a:pt x="25" y="44"/>
                      </a:cubicBezTo>
                      <a:cubicBezTo>
                        <a:pt x="25" y="44"/>
                        <a:pt x="25" y="45"/>
                        <a:pt x="25" y="46"/>
                      </a:cubicBezTo>
                      <a:cubicBezTo>
                        <a:pt x="25" y="46"/>
                        <a:pt x="24" y="47"/>
                        <a:pt x="23" y="47"/>
                      </a:cubicBezTo>
                      <a:cubicBezTo>
                        <a:pt x="11" y="45"/>
                        <a:pt x="8" y="59"/>
                        <a:pt x="16" y="66"/>
                      </a:cubicBezTo>
                      <a:cubicBezTo>
                        <a:pt x="16" y="66"/>
                        <a:pt x="16" y="66"/>
                        <a:pt x="17" y="66"/>
                      </a:cubicBezTo>
                      <a:cubicBezTo>
                        <a:pt x="19" y="59"/>
                        <a:pt x="22" y="52"/>
                        <a:pt x="25" y="46"/>
                      </a:cubicBezTo>
                      <a:cubicBezTo>
                        <a:pt x="28" y="40"/>
                        <a:pt x="32" y="35"/>
                        <a:pt x="36" y="30"/>
                      </a:cubicBezTo>
                      <a:close/>
                      <a:moveTo>
                        <a:pt x="12" y="91"/>
                      </a:moveTo>
                      <a:cubicBezTo>
                        <a:pt x="1" y="94"/>
                        <a:pt x="2" y="108"/>
                        <a:pt x="13" y="110"/>
                      </a:cubicBezTo>
                      <a:cubicBezTo>
                        <a:pt x="12" y="103"/>
                        <a:pt x="12" y="97"/>
                        <a:pt x="12" y="91"/>
                      </a:cubicBezTo>
                      <a:close/>
                      <a:moveTo>
                        <a:pt x="12" y="87"/>
                      </a:moveTo>
                      <a:cubicBezTo>
                        <a:pt x="13" y="87"/>
                        <a:pt x="13" y="87"/>
                        <a:pt x="13" y="86"/>
                      </a:cubicBezTo>
                      <a:cubicBezTo>
                        <a:pt x="13" y="81"/>
                        <a:pt x="14" y="75"/>
                        <a:pt x="16" y="69"/>
                      </a:cubicBezTo>
                      <a:cubicBezTo>
                        <a:pt x="10" y="69"/>
                        <a:pt x="5" y="72"/>
                        <a:pt x="6" y="79"/>
                      </a:cubicBezTo>
                      <a:cubicBezTo>
                        <a:pt x="7" y="82"/>
                        <a:pt x="10" y="85"/>
                        <a:pt x="12" y="8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798"/>
                <p:cNvSpPr>
                  <a:spLocks/>
                </p:cNvSpPr>
                <p:nvPr/>
              </p:nvSpPr>
              <p:spPr bwMode="auto">
                <a:xfrm>
                  <a:off x="2885" y="1628"/>
                  <a:ext cx="33" cy="30"/>
                </a:xfrm>
                <a:custGeom>
                  <a:avLst/>
                  <a:gdLst>
                    <a:gd name="T0" fmla="*/ 14 w 14"/>
                    <a:gd name="T1" fmla="*/ 4 h 13"/>
                    <a:gd name="T2" fmla="*/ 14 w 14"/>
                    <a:gd name="T3" fmla="*/ 6 h 13"/>
                    <a:gd name="T4" fmla="*/ 9 w 14"/>
                    <a:gd name="T5" fmla="*/ 12 h 13"/>
                    <a:gd name="T6" fmla="*/ 1 w 14"/>
                    <a:gd name="T7" fmla="*/ 8 h 13"/>
                    <a:gd name="T8" fmla="*/ 0 w 14"/>
                    <a:gd name="T9" fmla="*/ 5 h 13"/>
                    <a:gd name="T10" fmla="*/ 1 w 14"/>
                    <a:gd name="T11" fmla="*/ 0 h 13"/>
                    <a:gd name="T12" fmla="*/ 14 w 14"/>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4" y="4"/>
                      </a:moveTo>
                      <a:cubicBezTo>
                        <a:pt x="13" y="5"/>
                        <a:pt x="14" y="6"/>
                        <a:pt x="14" y="6"/>
                      </a:cubicBezTo>
                      <a:cubicBezTo>
                        <a:pt x="12" y="7"/>
                        <a:pt x="12" y="11"/>
                        <a:pt x="9" y="12"/>
                      </a:cubicBezTo>
                      <a:cubicBezTo>
                        <a:pt x="5" y="13"/>
                        <a:pt x="2" y="11"/>
                        <a:pt x="1" y="8"/>
                      </a:cubicBezTo>
                      <a:cubicBezTo>
                        <a:pt x="1" y="7"/>
                        <a:pt x="0" y="6"/>
                        <a:pt x="0" y="5"/>
                      </a:cubicBezTo>
                      <a:cubicBezTo>
                        <a:pt x="0" y="4"/>
                        <a:pt x="0" y="2"/>
                        <a:pt x="1" y="0"/>
                      </a:cubicBezTo>
                      <a:cubicBezTo>
                        <a:pt x="5" y="2"/>
                        <a:pt x="9" y="4"/>
                        <a:pt x="14"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799"/>
                <p:cNvSpPr>
                  <a:spLocks/>
                </p:cNvSpPr>
                <p:nvPr/>
              </p:nvSpPr>
              <p:spPr bwMode="auto">
                <a:xfrm>
                  <a:off x="2797" y="454"/>
                  <a:ext cx="394" cy="530"/>
                </a:xfrm>
                <a:custGeom>
                  <a:avLst/>
                  <a:gdLst>
                    <a:gd name="T0" fmla="*/ 162 w 166"/>
                    <a:gd name="T1" fmla="*/ 0 h 224"/>
                    <a:gd name="T2" fmla="*/ 166 w 166"/>
                    <a:gd name="T3" fmla="*/ 2 h 224"/>
                    <a:gd name="T4" fmla="*/ 164 w 166"/>
                    <a:gd name="T5" fmla="*/ 7 h 224"/>
                    <a:gd name="T6" fmla="*/ 161 w 166"/>
                    <a:gd name="T7" fmla="*/ 6 h 224"/>
                    <a:gd name="T8" fmla="*/ 93 w 166"/>
                    <a:gd name="T9" fmla="*/ 18 h 224"/>
                    <a:gd name="T10" fmla="*/ 14 w 166"/>
                    <a:gd name="T11" fmla="*/ 107 h 224"/>
                    <a:gd name="T12" fmla="*/ 7 w 166"/>
                    <a:gd name="T13" fmla="*/ 172 h 224"/>
                    <a:gd name="T14" fmla="*/ 25 w 166"/>
                    <a:gd name="T15" fmla="*/ 223 h 224"/>
                    <a:gd name="T16" fmla="*/ 21 w 166"/>
                    <a:gd name="T17" fmla="*/ 224 h 224"/>
                    <a:gd name="T18" fmla="*/ 2 w 166"/>
                    <a:gd name="T19" fmla="*/ 167 h 224"/>
                    <a:gd name="T20" fmla="*/ 44 w 166"/>
                    <a:gd name="T21" fmla="*/ 43 h 224"/>
                    <a:gd name="T22" fmla="*/ 96 w 166"/>
                    <a:gd name="T23" fmla="*/ 11 h 224"/>
                    <a:gd name="T24" fmla="*/ 161 w 166"/>
                    <a:gd name="T25" fmla="*/ 0 h 224"/>
                    <a:gd name="T26" fmla="*/ 162 w 166"/>
                    <a:gd name="T27"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224">
                      <a:moveTo>
                        <a:pt x="162" y="0"/>
                      </a:moveTo>
                      <a:cubicBezTo>
                        <a:pt x="166" y="2"/>
                        <a:pt x="166" y="2"/>
                        <a:pt x="166" y="2"/>
                      </a:cubicBezTo>
                      <a:cubicBezTo>
                        <a:pt x="166" y="3"/>
                        <a:pt x="165" y="5"/>
                        <a:pt x="164" y="7"/>
                      </a:cubicBezTo>
                      <a:cubicBezTo>
                        <a:pt x="161" y="6"/>
                        <a:pt x="161" y="6"/>
                        <a:pt x="161" y="6"/>
                      </a:cubicBezTo>
                      <a:cubicBezTo>
                        <a:pt x="138" y="7"/>
                        <a:pt x="115" y="10"/>
                        <a:pt x="93" y="18"/>
                      </a:cubicBezTo>
                      <a:cubicBezTo>
                        <a:pt x="53" y="32"/>
                        <a:pt x="25" y="67"/>
                        <a:pt x="14" y="107"/>
                      </a:cubicBezTo>
                      <a:cubicBezTo>
                        <a:pt x="8" y="128"/>
                        <a:pt x="6" y="150"/>
                        <a:pt x="7" y="172"/>
                      </a:cubicBezTo>
                      <a:cubicBezTo>
                        <a:pt x="9" y="191"/>
                        <a:pt x="15" y="207"/>
                        <a:pt x="25" y="223"/>
                      </a:cubicBezTo>
                      <a:cubicBezTo>
                        <a:pt x="21" y="224"/>
                        <a:pt x="21" y="224"/>
                        <a:pt x="21" y="224"/>
                      </a:cubicBezTo>
                      <a:cubicBezTo>
                        <a:pt x="8" y="209"/>
                        <a:pt x="3" y="187"/>
                        <a:pt x="2" y="167"/>
                      </a:cubicBezTo>
                      <a:cubicBezTo>
                        <a:pt x="0" y="123"/>
                        <a:pt x="13" y="76"/>
                        <a:pt x="44" y="43"/>
                      </a:cubicBezTo>
                      <a:cubicBezTo>
                        <a:pt x="59" y="28"/>
                        <a:pt x="76" y="17"/>
                        <a:pt x="96" y="11"/>
                      </a:cubicBezTo>
                      <a:cubicBezTo>
                        <a:pt x="117" y="4"/>
                        <a:pt x="139" y="2"/>
                        <a:pt x="161" y="0"/>
                      </a:cubicBezTo>
                      <a:cubicBezTo>
                        <a:pt x="162" y="0"/>
                        <a:pt x="162" y="0"/>
                        <a:pt x="16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800"/>
                <p:cNvSpPr>
                  <a:spLocks/>
                </p:cNvSpPr>
                <p:nvPr/>
              </p:nvSpPr>
              <p:spPr bwMode="auto">
                <a:xfrm>
                  <a:off x="2980" y="610"/>
                  <a:ext cx="154" cy="131"/>
                </a:xfrm>
                <a:custGeom>
                  <a:avLst/>
                  <a:gdLst>
                    <a:gd name="T0" fmla="*/ 61 w 65"/>
                    <a:gd name="T1" fmla="*/ 22 h 55"/>
                    <a:gd name="T2" fmla="*/ 65 w 65"/>
                    <a:gd name="T3" fmla="*/ 55 h 55"/>
                    <a:gd name="T4" fmla="*/ 37 w 65"/>
                    <a:gd name="T5" fmla="*/ 29 h 55"/>
                    <a:gd name="T6" fmla="*/ 1 w 65"/>
                    <a:gd name="T7" fmla="*/ 40 h 55"/>
                    <a:gd name="T8" fmla="*/ 0 w 65"/>
                    <a:gd name="T9" fmla="*/ 39 h 55"/>
                    <a:gd name="T10" fmla="*/ 63 w 65"/>
                    <a:gd name="T11" fmla="*/ 0 h 55"/>
                    <a:gd name="T12" fmla="*/ 63 w 65"/>
                    <a:gd name="T13" fmla="*/ 0 h 55"/>
                    <a:gd name="T14" fmla="*/ 61 w 65"/>
                    <a:gd name="T15" fmla="*/ 22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55">
                      <a:moveTo>
                        <a:pt x="61" y="22"/>
                      </a:moveTo>
                      <a:cubicBezTo>
                        <a:pt x="60" y="33"/>
                        <a:pt x="62" y="44"/>
                        <a:pt x="65" y="55"/>
                      </a:cubicBezTo>
                      <a:cubicBezTo>
                        <a:pt x="58" y="43"/>
                        <a:pt x="49" y="33"/>
                        <a:pt x="37" y="29"/>
                      </a:cubicBezTo>
                      <a:cubicBezTo>
                        <a:pt x="24" y="24"/>
                        <a:pt x="9" y="28"/>
                        <a:pt x="1" y="40"/>
                      </a:cubicBezTo>
                      <a:cubicBezTo>
                        <a:pt x="0" y="39"/>
                        <a:pt x="0" y="39"/>
                        <a:pt x="0" y="39"/>
                      </a:cubicBezTo>
                      <a:cubicBezTo>
                        <a:pt x="14" y="18"/>
                        <a:pt x="38" y="4"/>
                        <a:pt x="63" y="0"/>
                      </a:cubicBezTo>
                      <a:cubicBezTo>
                        <a:pt x="63" y="0"/>
                        <a:pt x="63" y="0"/>
                        <a:pt x="63" y="0"/>
                      </a:cubicBezTo>
                      <a:cubicBezTo>
                        <a:pt x="62" y="7"/>
                        <a:pt x="61" y="15"/>
                        <a:pt x="61"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801"/>
                <p:cNvSpPr>
                  <a:spLocks/>
                </p:cNvSpPr>
                <p:nvPr/>
              </p:nvSpPr>
              <p:spPr bwMode="auto">
                <a:xfrm>
                  <a:off x="2994" y="911"/>
                  <a:ext cx="92" cy="92"/>
                </a:xfrm>
                <a:custGeom>
                  <a:avLst/>
                  <a:gdLst>
                    <a:gd name="T0" fmla="*/ 39 w 39"/>
                    <a:gd name="T1" fmla="*/ 24 h 39"/>
                    <a:gd name="T2" fmla="*/ 13 w 39"/>
                    <a:gd name="T3" fmla="*/ 39 h 39"/>
                    <a:gd name="T4" fmla="*/ 3 w 39"/>
                    <a:gd name="T5" fmla="*/ 16 h 39"/>
                    <a:gd name="T6" fmla="*/ 8 w 39"/>
                    <a:gd name="T7" fmla="*/ 11 h 39"/>
                    <a:gd name="T8" fmla="*/ 30 w 39"/>
                    <a:gd name="T9" fmla="*/ 0 h 39"/>
                    <a:gd name="T10" fmla="*/ 39 w 39"/>
                    <a:gd name="T11" fmla="*/ 24 h 39"/>
                  </a:gdLst>
                  <a:ahLst/>
                  <a:cxnLst>
                    <a:cxn ang="0">
                      <a:pos x="T0" y="T1"/>
                    </a:cxn>
                    <a:cxn ang="0">
                      <a:pos x="T2" y="T3"/>
                    </a:cxn>
                    <a:cxn ang="0">
                      <a:pos x="T4" y="T5"/>
                    </a:cxn>
                    <a:cxn ang="0">
                      <a:pos x="T6" y="T7"/>
                    </a:cxn>
                    <a:cxn ang="0">
                      <a:pos x="T8" y="T9"/>
                    </a:cxn>
                    <a:cxn ang="0">
                      <a:pos x="T10" y="T11"/>
                    </a:cxn>
                  </a:cxnLst>
                  <a:rect l="0" t="0" r="r" b="b"/>
                  <a:pathLst>
                    <a:path w="39" h="39">
                      <a:moveTo>
                        <a:pt x="39" y="24"/>
                      </a:moveTo>
                      <a:cubicBezTo>
                        <a:pt x="29" y="25"/>
                        <a:pt x="18" y="29"/>
                        <a:pt x="13" y="39"/>
                      </a:cubicBezTo>
                      <a:cubicBezTo>
                        <a:pt x="7" y="33"/>
                        <a:pt x="0" y="25"/>
                        <a:pt x="3" y="16"/>
                      </a:cubicBezTo>
                      <a:cubicBezTo>
                        <a:pt x="4" y="14"/>
                        <a:pt x="6" y="13"/>
                        <a:pt x="8" y="11"/>
                      </a:cubicBezTo>
                      <a:cubicBezTo>
                        <a:pt x="15" y="7"/>
                        <a:pt x="22" y="3"/>
                        <a:pt x="30" y="0"/>
                      </a:cubicBezTo>
                      <a:cubicBezTo>
                        <a:pt x="27" y="9"/>
                        <a:pt x="33" y="18"/>
                        <a:pt x="39" y="2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802"/>
                <p:cNvSpPr>
                  <a:spLocks/>
                </p:cNvSpPr>
                <p:nvPr/>
              </p:nvSpPr>
              <p:spPr bwMode="auto">
                <a:xfrm>
                  <a:off x="2811" y="469"/>
                  <a:ext cx="368" cy="513"/>
                </a:xfrm>
                <a:custGeom>
                  <a:avLst/>
                  <a:gdLst>
                    <a:gd name="T0" fmla="*/ 155 w 155"/>
                    <a:gd name="T1" fmla="*/ 0 h 217"/>
                    <a:gd name="T2" fmla="*/ 146 w 155"/>
                    <a:gd name="T3" fmla="*/ 23 h 217"/>
                    <a:gd name="T4" fmla="*/ 135 w 155"/>
                    <a:gd name="T5" fmla="*/ 17 h 217"/>
                    <a:gd name="T6" fmla="*/ 128 w 155"/>
                    <a:gd name="T7" fmla="*/ 23 h 217"/>
                    <a:gd name="T8" fmla="*/ 116 w 155"/>
                    <a:gd name="T9" fmla="*/ 19 h 217"/>
                    <a:gd name="T10" fmla="*/ 112 w 155"/>
                    <a:gd name="T11" fmla="*/ 34 h 217"/>
                    <a:gd name="T12" fmla="*/ 113 w 155"/>
                    <a:gd name="T13" fmla="*/ 34 h 217"/>
                    <a:gd name="T14" fmla="*/ 111 w 155"/>
                    <a:gd name="T15" fmla="*/ 34 h 217"/>
                    <a:gd name="T16" fmla="*/ 98 w 155"/>
                    <a:gd name="T17" fmla="*/ 25 h 217"/>
                    <a:gd name="T18" fmla="*/ 89 w 155"/>
                    <a:gd name="T19" fmla="*/ 37 h 217"/>
                    <a:gd name="T20" fmla="*/ 77 w 155"/>
                    <a:gd name="T21" fmla="*/ 37 h 217"/>
                    <a:gd name="T22" fmla="*/ 72 w 155"/>
                    <a:gd name="T23" fmla="*/ 50 h 217"/>
                    <a:gd name="T24" fmla="*/ 57 w 155"/>
                    <a:gd name="T25" fmla="*/ 50 h 217"/>
                    <a:gd name="T26" fmla="*/ 55 w 155"/>
                    <a:gd name="T27" fmla="*/ 63 h 217"/>
                    <a:gd name="T28" fmla="*/ 40 w 155"/>
                    <a:gd name="T29" fmla="*/ 71 h 217"/>
                    <a:gd name="T30" fmla="*/ 42 w 155"/>
                    <a:gd name="T31" fmla="*/ 82 h 217"/>
                    <a:gd name="T32" fmla="*/ 28 w 155"/>
                    <a:gd name="T33" fmla="*/ 89 h 217"/>
                    <a:gd name="T34" fmla="*/ 32 w 155"/>
                    <a:gd name="T35" fmla="*/ 101 h 217"/>
                    <a:gd name="T36" fmla="*/ 21 w 155"/>
                    <a:gd name="T37" fmla="*/ 109 h 217"/>
                    <a:gd name="T38" fmla="*/ 27 w 155"/>
                    <a:gd name="T39" fmla="*/ 122 h 217"/>
                    <a:gd name="T40" fmla="*/ 15 w 155"/>
                    <a:gd name="T41" fmla="*/ 131 h 217"/>
                    <a:gd name="T42" fmla="*/ 23 w 155"/>
                    <a:gd name="T43" fmla="*/ 142 h 217"/>
                    <a:gd name="T44" fmla="*/ 15 w 155"/>
                    <a:gd name="T45" fmla="*/ 152 h 217"/>
                    <a:gd name="T46" fmla="*/ 22 w 155"/>
                    <a:gd name="T47" fmla="*/ 160 h 217"/>
                    <a:gd name="T48" fmla="*/ 16 w 155"/>
                    <a:gd name="T49" fmla="*/ 171 h 217"/>
                    <a:gd name="T50" fmla="*/ 27 w 155"/>
                    <a:gd name="T51" fmla="*/ 179 h 217"/>
                    <a:gd name="T52" fmla="*/ 22 w 155"/>
                    <a:gd name="T53" fmla="*/ 194 h 217"/>
                    <a:gd name="T54" fmla="*/ 39 w 155"/>
                    <a:gd name="T55" fmla="*/ 196 h 217"/>
                    <a:gd name="T56" fmla="*/ 39 w 155"/>
                    <a:gd name="T57" fmla="*/ 197 h 217"/>
                    <a:gd name="T58" fmla="*/ 23 w 155"/>
                    <a:gd name="T59" fmla="*/ 213 h 217"/>
                    <a:gd name="T60" fmla="*/ 19 w 155"/>
                    <a:gd name="T61" fmla="*/ 217 h 217"/>
                    <a:gd name="T62" fmla="*/ 1 w 155"/>
                    <a:gd name="T63" fmla="*/ 166 h 217"/>
                    <a:gd name="T64" fmla="*/ 8 w 155"/>
                    <a:gd name="T65" fmla="*/ 101 h 217"/>
                    <a:gd name="T66" fmla="*/ 87 w 155"/>
                    <a:gd name="T67" fmla="*/ 12 h 217"/>
                    <a:gd name="T68" fmla="*/ 155 w 155"/>
                    <a:gd name="T6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217">
                      <a:moveTo>
                        <a:pt x="155" y="0"/>
                      </a:moveTo>
                      <a:cubicBezTo>
                        <a:pt x="152" y="7"/>
                        <a:pt x="149" y="15"/>
                        <a:pt x="146" y="23"/>
                      </a:cubicBezTo>
                      <a:cubicBezTo>
                        <a:pt x="144" y="19"/>
                        <a:pt x="140" y="16"/>
                        <a:pt x="135" y="17"/>
                      </a:cubicBezTo>
                      <a:cubicBezTo>
                        <a:pt x="132" y="17"/>
                        <a:pt x="129" y="20"/>
                        <a:pt x="128" y="23"/>
                      </a:cubicBezTo>
                      <a:cubicBezTo>
                        <a:pt x="125" y="19"/>
                        <a:pt x="120" y="17"/>
                        <a:pt x="116" y="19"/>
                      </a:cubicBezTo>
                      <a:cubicBezTo>
                        <a:pt x="111" y="22"/>
                        <a:pt x="108" y="29"/>
                        <a:pt x="112" y="34"/>
                      </a:cubicBezTo>
                      <a:cubicBezTo>
                        <a:pt x="113" y="34"/>
                        <a:pt x="113" y="34"/>
                        <a:pt x="113" y="34"/>
                      </a:cubicBezTo>
                      <a:cubicBezTo>
                        <a:pt x="112" y="34"/>
                        <a:pt x="112" y="34"/>
                        <a:pt x="111" y="34"/>
                      </a:cubicBezTo>
                      <a:cubicBezTo>
                        <a:pt x="110" y="29"/>
                        <a:pt x="104" y="24"/>
                        <a:pt x="98" y="25"/>
                      </a:cubicBezTo>
                      <a:cubicBezTo>
                        <a:pt x="91" y="26"/>
                        <a:pt x="89" y="31"/>
                        <a:pt x="89" y="37"/>
                      </a:cubicBezTo>
                      <a:cubicBezTo>
                        <a:pt x="85" y="34"/>
                        <a:pt x="81" y="34"/>
                        <a:pt x="77" y="37"/>
                      </a:cubicBezTo>
                      <a:cubicBezTo>
                        <a:pt x="72" y="40"/>
                        <a:pt x="71" y="45"/>
                        <a:pt x="72" y="50"/>
                      </a:cubicBezTo>
                      <a:cubicBezTo>
                        <a:pt x="68" y="46"/>
                        <a:pt x="61" y="46"/>
                        <a:pt x="57" y="50"/>
                      </a:cubicBezTo>
                      <a:cubicBezTo>
                        <a:pt x="53" y="53"/>
                        <a:pt x="53" y="59"/>
                        <a:pt x="55" y="63"/>
                      </a:cubicBezTo>
                      <a:cubicBezTo>
                        <a:pt x="49" y="63"/>
                        <a:pt x="43" y="65"/>
                        <a:pt x="40" y="71"/>
                      </a:cubicBezTo>
                      <a:cubicBezTo>
                        <a:pt x="39" y="74"/>
                        <a:pt x="40" y="79"/>
                        <a:pt x="42" y="82"/>
                      </a:cubicBezTo>
                      <a:cubicBezTo>
                        <a:pt x="37" y="82"/>
                        <a:pt x="30" y="83"/>
                        <a:pt x="28" y="89"/>
                      </a:cubicBezTo>
                      <a:cubicBezTo>
                        <a:pt x="27" y="94"/>
                        <a:pt x="29" y="98"/>
                        <a:pt x="32" y="101"/>
                      </a:cubicBezTo>
                      <a:cubicBezTo>
                        <a:pt x="28" y="101"/>
                        <a:pt x="23" y="104"/>
                        <a:pt x="21" y="109"/>
                      </a:cubicBezTo>
                      <a:cubicBezTo>
                        <a:pt x="20" y="114"/>
                        <a:pt x="22" y="120"/>
                        <a:pt x="27" y="122"/>
                      </a:cubicBezTo>
                      <a:cubicBezTo>
                        <a:pt x="21" y="123"/>
                        <a:pt x="15" y="125"/>
                        <a:pt x="15" y="131"/>
                      </a:cubicBezTo>
                      <a:cubicBezTo>
                        <a:pt x="15" y="137"/>
                        <a:pt x="19" y="140"/>
                        <a:pt x="23" y="142"/>
                      </a:cubicBezTo>
                      <a:cubicBezTo>
                        <a:pt x="19" y="143"/>
                        <a:pt x="15" y="146"/>
                        <a:pt x="15" y="152"/>
                      </a:cubicBezTo>
                      <a:cubicBezTo>
                        <a:pt x="16" y="156"/>
                        <a:pt x="18" y="159"/>
                        <a:pt x="22" y="160"/>
                      </a:cubicBezTo>
                      <a:cubicBezTo>
                        <a:pt x="18" y="162"/>
                        <a:pt x="15" y="166"/>
                        <a:pt x="16" y="171"/>
                      </a:cubicBezTo>
                      <a:cubicBezTo>
                        <a:pt x="16" y="177"/>
                        <a:pt x="22" y="179"/>
                        <a:pt x="27" y="179"/>
                      </a:cubicBezTo>
                      <a:cubicBezTo>
                        <a:pt x="22" y="183"/>
                        <a:pt x="18" y="189"/>
                        <a:pt x="22" y="194"/>
                      </a:cubicBezTo>
                      <a:cubicBezTo>
                        <a:pt x="26" y="200"/>
                        <a:pt x="33" y="199"/>
                        <a:pt x="39" y="196"/>
                      </a:cubicBezTo>
                      <a:cubicBezTo>
                        <a:pt x="39" y="196"/>
                        <a:pt x="39" y="196"/>
                        <a:pt x="39" y="197"/>
                      </a:cubicBezTo>
                      <a:cubicBezTo>
                        <a:pt x="34" y="202"/>
                        <a:pt x="28" y="208"/>
                        <a:pt x="23" y="213"/>
                      </a:cubicBezTo>
                      <a:cubicBezTo>
                        <a:pt x="22" y="215"/>
                        <a:pt x="20" y="216"/>
                        <a:pt x="19" y="217"/>
                      </a:cubicBezTo>
                      <a:cubicBezTo>
                        <a:pt x="9" y="201"/>
                        <a:pt x="3" y="185"/>
                        <a:pt x="1" y="166"/>
                      </a:cubicBezTo>
                      <a:cubicBezTo>
                        <a:pt x="0" y="144"/>
                        <a:pt x="2" y="122"/>
                        <a:pt x="8" y="101"/>
                      </a:cubicBezTo>
                      <a:cubicBezTo>
                        <a:pt x="19" y="61"/>
                        <a:pt x="47" y="26"/>
                        <a:pt x="87" y="12"/>
                      </a:cubicBezTo>
                      <a:cubicBezTo>
                        <a:pt x="109" y="4"/>
                        <a:pt x="132" y="1"/>
                        <a:pt x="155" y="0"/>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803"/>
                <p:cNvSpPr>
                  <a:spLocks/>
                </p:cNvSpPr>
                <p:nvPr/>
              </p:nvSpPr>
              <p:spPr bwMode="auto">
                <a:xfrm>
                  <a:off x="2970" y="677"/>
                  <a:ext cx="157" cy="142"/>
                </a:xfrm>
                <a:custGeom>
                  <a:avLst/>
                  <a:gdLst>
                    <a:gd name="T0" fmla="*/ 66 w 66"/>
                    <a:gd name="T1" fmla="*/ 31 h 60"/>
                    <a:gd name="T2" fmla="*/ 56 w 66"/>
                    <a:gd name="T3" fmla="*/ 23 h 60"/>
                    <a:gd name="T4" fmla="*/ 43 w 66"/>
                    <a:gd name="T5" fmla="*/ 16 h 60"/>
                    <a:gd name="T6" fmla="*/ 16 w 66"/>
                    <a:gd name="T7" fmla="*/ 21 h 60"/>
                    <a:gd name="T8" fmla="*/ 43 w 66"/>
                    <a:gd name="T9" fmla="*/ 57 h 60"/>
                    <a:gd name="T10" fmla="*/ 50 w 66"/>
                    <a:gd name="T11" fmla="*/ 60 h 60"/>
                    <a:gd name="T12" fmla="*/ 20 w 66"/>
                    <a:gd name="T13" fmla="*/ 51 h 60"/>
                    <a:gd name="T14" fmla="*/ 7 w 66"/>
                    <a:gd name="T15" fmla="*/ 17 h 60"/>
                    <a:gd name="T16" fmla="*/ 43 w 66"/>
                    <a:gd name="T17" fmla="*/ 7 h 60"/>
                    <a:gd name="T18" fmla="*/ 66 w 66"/>
                    <a:gd name="T19"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0">
                      <a:moveTo>
                        <a:pt x="66" y="31"/>
                      </a:moveTo>
                      <a:cubicBezTo>
                        <a:pt x="63" y="29"/>
                        <a:pt x="59" y="26"/>
                        <a:pt x="56" y="23"/>
                      </a:cubicBezTo>
                      <a:cubicBezTo>
                        <a:pt x="53" y="21"/>
                        <a:pt x="48" y="18"/>
                        <a:pt x="43" y="16"/>
                      </a:cubicBezTo>
                      <a:cubicBezTo>
                        <a:pt x="33" y="12"/>
                        <a:pt x="22" y="11"/>
                        <a:pt x="16" y="21"/>
                      </a:cubicBezTo>
                      <a:cubicBezTo>
                        <a:pt x="5" y="39"/>
                        <a:pt x="31" y="51"/>
                        <a:pt x="43" y="57"/>
                      </a:cubicBezTo>
                      <a:cubicBezTo>
                        <a:pt x="45" y="58"/>
                        <a:pt x="47" y="59"/>
                        <a:pt x="50" y="60"/>
                      </a:cubicBezTo>
                      <a:cubicBezTo>
                        <a:pt x="39" y="57"/>
                        <a:pt x="29" y="55"/>
                        <a:pt x="20" y="51"/>
                      </a:cubicBezTo>
                      <a:cubicBezTo>
                        <a:pt x="7" y="45"/>
                        <a:pt x="0" y="30"/>
                        <a:pt x="7" y="17"/>
                      </a:cubicBezTo>
                      <a:cubicBezTo>
                        <a:pt x="14" y="3"/>
                        <a:pt x="30" y="0"/>
                        <a:pt x="43" y="7"/>
                      </a:cubicBezTo>
                      <a:cubicBezTo>
                        <a:pt x="54" y="12"/>
                        <a:pt x="60" y="22"/>
                        <a:pt x="66" y="3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804"/>
                <p:cNvSpPr>
                  <a:spLocks/>
                </p:cNvSpPr>
                <p:nvPr/>
              </p:nvSpPr>
              <p:spPr bwMode="auto">
                <a:xfrm>
                  <a:off x="2939" y="703"/>
                  <a:ext cx="164" cy="182"/>
                </a:xfrm>
                <a:custGeom>
                  <a:avLst/>
                  <a:gdLst>
                    <a:gd name="T0" fmla="*/ 62 w 69"/>
                    <a:gd name="T1" fmla="*/ 52 h 77"/>
                    <a:gd name="T2" fmla="*/ 69 w 69"/>
                    <a:gd name="T3" fmla="*/ 53 h 77"/>
                    <a:gd name="T4" fmla="*/ 31 w 69"/>
                    <a:gd name="T5" fmla="*/ 60 h 77"/>
                    <a:gd name="T6" fmla="*/ 6 w 69"/>
                    <a:gd name="T7" fmla="*/ 77 h 77"/>
                    <a:gd name="T8" fmla="*/ 16 w 69"/>
                    <a:gd name="T9" fmla="*/ 1 h 77"/>
                    <a:gd name="T10" fmla="*/ 17 w 69"/>
                    <a:gd name="T11" fmla="*/ 0 h 77"/>
                    <a:gd name="T12" fmla="*/ 18 w 69"/>
                    <a:gd name="T13" fmla="*/ 1 h 77"/>
                    <a:gd name="T14" fmla="*/ 17 w 69"/>
                    <a:gd name="T15" fmla="*/ 2 h 77"/>
                    <a:gd name="T16" fmla="*/ 22 w 69"/>
                    <a:gd name="T17" fmla="*/ 39 h 77"/>
                    <a:gd name="T18" fmla="*/ 45 w 69"/>
                    <a:gd name="T19" fmla="*/ 49 h 77"/>
                    <a:gd name="T20" fmla="*/ 62 w 69"/>
                    <a:gd name="T21" fmla="*/ 5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77">
                      <a:moveTo>
                        <a:pt x="62" y="52"/>
                      </a:moveTo>
                      <a:cubicBezTo>
                        <a:pt x="64" y="52"/>
                        <a:pt x="66" y="53"/>
                        <a:pt x="69" y="53"/>
                      </a:cubicBezTo>
                      <a:cubicBezTo>
                        <a:pt x="55" y="53"/>
                        <a:pt x="42" y="55"/>
                        <a:pt x="31" y="60"/>
                      </a:cubicBezTo>
                      <a:cubicBezTo>
                        <a:pt x="21" y="65"/>
                        <a:pt x="13" y="71"/>
                        <a:pt x="6" y="77"/>
                      </a:cubicBezTo>
                      <a:cubicBezTo>
                        <a:pt x="0" y="51"/>
                        <a:pt x="1" y="25"/>
                        <a:pt x="16" y="1"/>
                      </a:cubicBezTo>
                      <a:cubicBezTo>
                        <a:pt x="17" y="1"/>
                        <a:pt x="17" y="1"/>
                        <a:pt x="17" y="0"/>
                      </a:cubicBezTo>
                      <a:cubicBezTo>
                        <a:pt x="18" y="1"/>
                        <a:pt x="18" y="1"/>
                        <a:pt x="18" y="1"/>
                      </a:cubicBezTo>
                      <a:cubicBezTo>
                        <a:pt x="18" y="1"/>
                        <a:pt x="17" y="1"/>
                        <a:pt x="17" y="2"/>
                      </a:cubicBezTo>
                      <a:cubicBezTo>
                        <a:pt x="10" y="13"/>
                        <a:pt x="12" y="29"/>
                        <a:pt x="22" y="39"/>
                      </a:cubicBezTo>
                      <a:cubicBezTo>
                        <a:pt x="29" y="44"/>
                        <a:pt x="37" y="47"/>
                        <a:pt x="45" y="49"/>
                      </a:cubicBezTo>
                      <a:cubicBezTo>
                        <a:pt x="51" y="50"/>
                        <a:pt x="56" y="51"/>
                        <a:pt x="62" y="5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805"/>
                <p:cNvSpPr>
                  <a:spLocks/>
                </p:cNvSpPr>
                <p:nvPr/>
              </p:nvSpPr>
              <p:spPr bwMode="auto">
                <a:xfrm>
                  <a:off x="2878" y="549"/>
                  <a:ext cx="270" cy="378"/>
                </a:xfrm>
                <a:custGeom>
                  <a:avLst/>
                  <a:gdLst>
                    <a:gd name="T0" fmla="*/ 114 w 114"/>
                    <a:gd name="T1" fmla="*/ 0 h 160"/>
                    <a:gd name="T2" fmla="*/ 107 w 114"/>
                    <a:gd name="T3" fmla="*/ 21 h 160"/>
                    <a:gd name="T4" fmla="*/ 106 w 114"/>
                    <a:gd name="T5" fmla="*/ 21 h 160"/>
                    <a:gd name="T6" fmla="*/ 39 w 114"/>
                    <a:gd name="T7" fmla="*/ 63 h 160"/>
                    <a:gd name="T8" fmla="*/ 29 w 114"/>
                    <a:gd name="T9" fmla="*/ 145 h 160"/>
                    <a:gd name="T10" fmla="*/ 14 w 114"/>
                    <a:gd name="T11" fmla="*/ 160 h 160"/>
                    <a:gd name="T12" fmla="*/ 22 w 114"/>
                    <a:gd name="T13" fmla="*/ 51 h 160"/>
                    <a:gd name="T14" fmla="*/ 114 w 114"/>
                    <a:gd name="T15" fmla="*/ 0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160">
                      <a:moveTo>
                        <a:pt x="114" y="0"/>
                      </a:moveTo>
                      <a:cubicBezTo>
                        <a:pt x="111" y="7"/>
                        <a:pt x="109" y="14"/>
                        <a:pt x="107" y="21"/>
                      </a:cubicBezTo>
                      <a:cubicBezTo>
                        <a:pt x="107" y="21"/>
                        <a:pt x="106" y="21"/>
                        <a:pt x="106" y="21"/>
                      </a:cubicBezTo>
                      <a:cubicBezTo>
                        <a:pt x="78" y="25"/>
                        <a:pt x="54" y="40"/>
                        <a:pt x="39" y="63"/>
                      </a:cubicBezTo>
                      <a:cubicBezTo>
                        <a:pt x="23" y="86"/>
                        <a:pt x="18" y="119"/>
                        <a:pt x="29" y="145"/>
                      </a:cubicBezTo>
                      <a:cubicBezTo>
                        <a:pt x="23" y="150"/>
                        <a:pt x="18" y="155"/>
                        <a:pt x="14" y="160"/>
                      </a:cubicBezTo>
                      <a:cubicBezTo>
                        <a:pt x="0" y="124"/>
                        <a:pt x="1" y="84"/>
                        <a:pt x="22" y="51"/>
                      </a:cubicBezTo>
                      <a:cubicBezTo>
                        <a:pt x="42" y="21"/>
                        <a:pt x="77" y="1"/>
                        <a:pt x="11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806"/>
                <p:cNvSpPr>
                  <a:spLocks/>
                </p:cNvSpPr>
                <p:nvPr/>
              </p:nvSpPr>
              <p:spPr bwMode="auto">
                <a:xfrm>
                  <a:off x="2932" y="1145"/>
                  <a:ext cx="88" cy="109"/>
                </a:xfrm>
                <a:custGeom>
                  <a:avLst/>
                  <a:gdLst>
                    <a:gd name="T0" fmla="*/ 22 w 37"/>
                    <a:gd name="T1" fmla="*/ 0 h 46"/>
                    <a:gd name="T2" fmla="*/ 37 w 37"/>
                    <a:gd name="T3" fmla="*/ 30 h 46"/>
                    <a:gd name="T4" fmla="*/ 15 w 37"/>
                    <a:gd name="T5" fmla="*/ 46 h 46"/>
                    <a:gd name="T6" fmla="*/ 3 w 37"/>
                    <a:gd name="T7" fmla="*/ 30 h 46"/>
                    <a:gd name="T8" fmla="*/ 0 w 37"/>
                    <a:gd name="T9" fmla="*/ 23 h 46"/>
                    <a:gd name="T10" fmla="*/ 22 w 37"/>
                    <a:gd name="T11" fmla="*/ 0 h 46"/>
                  </a:gdLst>
                  <a:ahLst/>
                  <a:cxnLst>
                    <a:cxn ang="0">
                      <a:pos x="T0" y="T1"/>
                    </a:cxn>
                    <a:cxn ang="0">
                      <a:pos x="T2" y="T3"/>
                    </a:cxn>
                    <a:cxn ang="0">
                      <a:pos x="T4" y="T5"/>
                    </a:cxn>
                    <a:cxn ang="0">
                      <a:pos x="T6" y="T7"/>
                    </a:cxn>
                    <a:cxn ang="0">
                      <a:pos x="T8" y="T9"/>
                    </a:cxn>
                    <a:cxn ang="0">
                      <a:pos x="T10" y="T11"/>
                    </a:cxn>
                  </a:cxnLst>
                  <a:rect l="0" t="0" r="r" b="b"/>
                  <a:pathLst>
                    <a:path w="37" h="46">
                      <a:moveTo>
                        <a:pt x="22" y="0"/>
                      </a:moveTo>
                      <a:cubicBezTo>
                        <a:pt x="20" y="12"/>
                        <a:pt x="27" y="24"/>
                        <a:pt x="37" y="30"/>
                      </a:cubicBezTo>
                      <a:cubicBezTo>
                        <a:pt x="27" y="32"/>
                        <a:pt x="17" y="36"/>
                        <a:pt x="15" y="46"/>
                      </a:cubicBezTo>
                      <a:cubicBezTo>
                        <a:pt x="11" y="41"/>
                        <a:pt x="7" y="36"/>
                        <a:pt x="3" y="30"/>
                      </a:cubicBezTo>
                      <a:cubicBezTo>
                        <a:pt x="2" y="28"/>
                        <a:pt x="1" y="26"/>
                        <a:pt x="0" y="23"/>
                      </a:cubicBezTo>
                      <a:cubicBezTo>
                        <a:pt x="1" y="12"/>
                        <a:pt x="10" y="1"/>
                        <a:pt x="2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807"/>
                <p:cNvSpPr>
                  <a:spLocks/>
                </p:cNvSpPr>
                <p:nvPr/>
              </p:nvSpPr>
              <p:spPr bwMode="auto">
                <a:xfrm>
                  <a:off x="2951" y="1013"/>
                  <a:ext cx="97" cy="123"/>
                </a:xfrm>
                <a:custGeom>
                  <a:avLst/>
                  <a:gdLst>
                    <a:gd name="T0" fmla="*/ 41 w 41"/>
                    <a:gd name="T1" fmla="*/ 31 h 52"/>
                    <a:gd name="T2" fmla="*/ 15 w 41"/>
                    <a:gd name="T3" fmla="*/ 52 h 52"/>
                    <a:gd name="T4" fmla="*/ 3 w 41"/>
                    <a:gd name="T5" fmla="*/ 21 h 52"/>
                    <a:gd name="T6" fmla="*/ 29 w 41"/>
                    <a:gd name="T7" fmla="*/ 0 h 52"/>
                    <a:gd name="T8" fmla="*/ 41 w 41"/>
                    <a:gd name="T9" fmla="*/ 31 h 52"/>
                  </a:gdLst>
                  <a:ahLst/>
                  <a:cxnLst>
                    <a:cxn ang="0">
                      <a:pos x="T0" y="T1"/>
                    </a:cxn>
                    <a:cxn ang="0">
                      <a:pos x="T2" y="T3"/>
                    </a:cxn>
                    <a:cxn ang="0">
                      <a:pos x="T4" y="T5"/>
                    </a:cxn>
                    <a:cxn ang="0">
                      <a:pos x="T6" y="T7"/>
                    </a:cxn>
                    <a:cxn ang="0">
                      <a:pos x="T8" y="T9"/>
                    </a:cxn>
                  </a:cxnLst>
                  <a:rect l="0" t="0" r="r" b="b"/>
                  <a:pathLst>
                    <a:path w="41" h="52">
                      <a:moveTo>
                        <a:pt x="41" y="31"/>
                      </a:moveTo>
                      <a:cubicBezTo>
                        <a:pt x="29" y="33"/>
                        <a:pt x="19" y="41"/>
                        <a:pt x="15" y="52"/>
                      </a:cubicBezTo>
                      <a:cubicBezTo>
                        <a:pt x="5" y="45"/>
                        <a:pt x="0" y="32"/>
                        <a:pt x="3" y="21"/>
                      </a:cubicBezTo>
                      <a:cubicBezTo>
                        <a:pt x="6" y="9"/>
                        <a:pt x="17" y="1"/>
                        <a:pt x="29" y="0"/>
                      </a:cubicBezTo>
                      <a:cubicBezTo>
                        <a:pt x="27" y="12"/>
                        <a:pt x="33" y="23"/>
                        <a:pt x="41" y="3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 name="Freeform 809"/>
              <p:cNvSpPr>
                <a:spLocks/>
              </p:cNvSpPr>
              <p:nvPr/>
            </p:nvSpPr>
            <p:spPr bwMode="auto">
              <a:xfrm>
                <a:off x="3120" y="516"/>
                <a:ext cx="30" cy="23"/>
              </a:xfrm>
              <a:custGeom>
                <a:avLst/>
                <a:gdLst>
                  <a:gd name="T0" fmla="*/ 7 w 13"/>
                  <a:gd name="T1" fmla="*/ 1 h 10"/>
                  <a:gd name="T2" fmla="*/ 13 w 13"/>
                  <a:gd name="T3" fmla="*/ 9 h 10"/>
                  <a:gd name="T4" fmla="*/ 1 w 13"/>
                  <a:gd name="T5" fmla="*/ 10 h 10"/>
                  <a:gd name="T6" fmla="*/ 1 w 13"/>
                  <a:gd name="T7" fmla="*/ 9 h 10"/>
                  <a:gd name="T8" fmla="*/ 0 w 13"/>
                  <a:gd name="T9" fmla="*/ 8 h 10"/>
                  <a:gd name="T10" fmla="*/ 7 w 13"/>
                  <a:gd name="T11" fmla="*/ 1 h 10"/>
                </a:gdLst>
                <a:ahLst/>
                <a:cxnLst>
                  <a:cxn ang="0">
                    <a:pos x="T0" y="T1"/>
                  </a:cxn>
                  <a:cxn ang="0">
                    <a:pos x="T2" y="T3"/>
                  </a:cxn>
                  <a:cxn ang="0">
                    <a:pos x="T4" y="T5"/>
                  </a:cxn>
                  <a:cxn ang="0">
                    <a:pos x="T6" y="T7"/>
                  </a:cxn>
                  <a:cxn ang="0">
                    <a:pos x="T8" y="T9"/>
                  </a:cxn>
                  <a:cxn ang="0">
                    <a:pos x="T10" y="T11"/>
                  </a:cxn>
                </a:cxnLst>
                <a:rect l="0" t="0" r="r" b="b"/>
                <a:pathLst>
                  <a:path w="13" h="10">
                    <a:moveTo>
                      <a:pt x="7" y="1"/>
                    </a:moveTo>
                    <a:cubicBezTo>
                      <a:pt x="12" y="1"/>
                      <a:pt x="13" y="5"/>
                      <a:pt x="13" y="9"/>
                    </a:cubicBezTo>
                    <a:cubicBezTo>
                      <a:pt x="9" y="9"/>
                      <a:pt x="5" y="9"/>
                      <a:pt x="1" y="10"/>
                    </a:cubicBezTo>
                    <a:cubicBezTo>
                      <a:pt x="1" y="10"/>
                      <a:pt x="1" y="9"/>
                      <a:pt x="1" y="9"/>
                    </a:cubicBezTo>
                    <a:cubicBezTo>
                      <a:pt x="1" y="9"/>
                      <a:pt x="1" y="8"/>
                      <a:pt x="0" y="8"/>
                    </a:cubicBezTo>
                    <a:cubicBezTo>
                      <a:pt x="0" y="4"/>
                      <a:pt x="3" y="0"/>
                      <a:pt x="7"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810"/>
              <p:cNvSpPr>
                <a:spLocks/>
              </p:cNvSpPr>
              <p:nvPr/>
            </p:nvSpPr>
            <p:spPr bwMode="auto">
              <a:xfrm>
                <a:off x="2838" y="1606"/>
                <a:ext cx="40" cy="45"/>
              </a:xfrm>
              <a:custGeom>
                <a:avLst/>
                <a:gdLst>
                  <a:gd name="T0" fmla="*/ 17 w 17"/>
                  <a:gd name="T1" fmla="*/ 8 h 19"/>
                  <a:gd name="T2" fmla="*/ 17 w 17"/>
                  <a:gd name="T3" fmla="*/ 8 h 19"/>
                  <a:gd name="T4" fmla="*/ 5 w 17"/>
                  <a:gd name="T5" fmla="*/ 14 h 19"/>
                  <a:gd name="T6" fmla="*/ 5 w 17"/>
                  <a:gd name="T7" fmla="*/ 0 h 19"/>
                  <a:gd name="T8" fmla="*/ 10 w 17"/>
                  <a:gd name="T9" fmla="*/ 4 h 19"/>
                  <a:gd name="T10" fmla="*/ 17 w 17"/>
                  <a:gd name="T11" fmla="*/ 8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8"/>
                      <a:pt x="17" y="8"/>
                      <a:pt x="17" y="8"/>
                    </a:cubicBezTo>
                    <a:cubicBezTo>
                      <a:pt x="15" y="12"/>
                      <a:pt x="11" y="19"/>
                      <a:pt x="5" y="14"/>
                    </a:cubicBezTo>
                    <a:cubicBezTo>
                      <a:pt x="0" y="10"/>
                      <a:pt x="2" y="5"/>
                      <a:pt x="5" y="0"/>
                    </a:cubicBezTo>
                    <a:cubicBezTo>
                      <a:pt x="7" y="2"/>
                      <a:pt x="9" y="3"/>
                      <a:pt x="10" y="4"/>
                    </a:cubicBezTo>
                    <a:cubicBezTo>
                      <a:pt x="13" y="5"/>
                      <a:pt x="15" y="7"/>
                      <a:pt x="17"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811"/>
              <p:cNvSpPr>
                <a:spLocks/>
              </p:cNvSpPr>
              <p:nvPr/>
            </p:nvSpPr>
            <p:spPr bwMode="auto">
              <a:xfrm>
                <a:off x="3075" y="518"/>
                <a:ext cx="40" cy="31"/>
              </a:xfrm>
              <a:custGeom>
                <a:avLst/>
                <a:gdLst>
                  <a:gd name="T0" fmla="*/ 16 w 17"/>
                  <a:gd name="T1" fmla="*/ 9 h 13"/>
                  <a:gd name="T2" fmla="*/ 17 w 17"/>
                  <a:gd name="T3" fmla="*/ 9 h 13"/>
                  <a:gd name="T4" fmla="*/ 3 w 17"/>
                  <a:gd name="T5" fmla="*/ 13 h 13"/>
                  <a:gd name="T6" fmla="*/ 3 w 17"/>
                  <a:gd name="T7" fmla="*/ 12 h 13"/>
                  <a:gd name="T8" fmla="*/ 7 w 17"/>
                  <a:gd name="T9" fmla="*/ 1 h 13"/>
                  <a:gd name="T10" fmla="*/ 16 w 17"/>
                  <a:gd name="T11" fmla="*/ 7 h 13"/>
                  <a:gd name="T12" fmla="*/ 16 w 17"/>
                  <a:gd name="T13" fmla="*/ 9 h 13"/>
                </a:gdLst>
                <a:ahLst/>
                <a:cxnLst>
                  <a:cxn ang="0">
                    <a:pos x="T0" y="T1"/>
                  </a:cxn>
                  <a:cxn ang="0">
                    <a:pos x="T2" y="T3"/>
                  </a:cxn>
                  <a:cxn ang="0">
                    <a:pos x="T4" y="T5"/>
                  </a:cxn>
                  <a:cxn ang="0">
                    <a:pos x="T6" y="T7"/>
                  </a:cxn>
                  <a:cxn ang="0">
                    <a:pos x="T8" y="T9"/>
                  </a:cxn>
                  <a:cxn ang="0">
                    <a:pos x="T10" y="T11"/>
                  </a:cxn>
                  <a:cxn ang="0">
                    <a:pos x="T12" y="T13"/>
                  </a:cxn>
                </a:cxnLst>
                <a:rect l="0" t="0" r="r" b="b"/>
                <a:pathLst>
                  <a:path w="17" h="13">
                    <a:moveTo>
                      <a:pt x="16" y="9"/>
                    </a:moveTo>
                    <a:cubicBezTo>
                      <a:pt x="16" y="9"/>
                      <a:pt x="16" y="9"/>
                      <a:pt x="17" y="9"/>
                    </a:cubicBezTo>
                    <a:cubicBezTo>
                      <a:pt x="12" y="10"/>
                      <a:pt x="7" y="11"/>
                      <a:pt x="3" y="13"/>
                    </a:cubicBezTo>
                    <a:cubicBezTo>
                      <a:pt x="3" y="12"/>
                      <a:pt x="3" y="12"/>
                      <a:pt x="3" y="12"/>
                    </a:cubicBezTo>
                    <a:cubicBezTo>
                      <a:pt x="0" y="7"/>
                      <a:pt x="2" y="2"/>
                      <a:pt x="7" y="1"/>
                    </a:cubicBezTo>
                    <a:cubicBezTo>
                      <a:pt x="11" y="0"/>
                      <a:pt x="15" y="3"/>
                      <a:pt x="16" y="7"/>
                    </a:cubicBezTo>
                    <a:cubicBezTo>
                      <a:pt x="16" y="8"/>
                      <a:pt x="16" y="8"/>
                      <a:pt x="16"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812"/>
              <p:cNvSpPr>
                <a:spLocks/>
              </p:cNvSpPr>
              <p:nvPr/>
            </p:nvSpPr>
            <p:spPr bwMode="auto">
              <a:xfrm>
                <a:off x="2928" y="958"/>
                <a:ext cx="83" cy="104"/>
              </a:xfrm>
              <a:custGeom>
                <a:avLst/>
                <a:gdLst>
                  <a:gd name="T0" fmla="*/ 25 w 35"/>
                  <a:gd name="T1" fmla="*/ 0 h 44"/>
                  <a:gd name="T2" fmla="*/ 35 w 35"/>
                  <a:gd name="T3" fmla="*/ 19 h 44"/>
                  <a:gd name="T4" fmla="*/ 8 w 35"/>
                  <a:gd name="T5" fmla="*/ 42 h 44"/>
                  <a:gd name="T6" fmla="*/ 8 w 35"/>
                  <a:gd name="T7" fmla="*/ 44 h 44"/>
                  <a:gd name="T8" fmla="*/ 2 w 35"/>
                  <a:gd name="T9" fmla="*/ 33 h 44"/>
                  <a:gd name="T10" fmla="*/ 2 w 35"/>
                  <a:gd name="T11" fmla="*/ 18 h 44"/>
                  <a:gd name="T12" fmla="*/ 2 w 35"/>
                  <a:gd name="T13" fmla="*/ 17 h 44"/>
                  <a:gd name="T14" fmla="*/ 25 w 35"/>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44">
                    <a:moveTo>
                      <a:pt x="25" y="0"/>
                    </a:moveTo>
                    <a:cubicBezTo>
                      <a:pt x="25" y="7"/>
                      <a:pt x="29" y="14"/>
                      <a:pt x="35" y="19"/>
                    </a:cubicBezTo>
                    <a:cubicBezTo>
                      <a:pt x="23" y="21"/>
                      <a:pt x="12" y="30"/>
                      <a:pt x="8" y="42"/>
                    </a:cubicBezTo>
                    <a:cubicBezTo>
                      <a:pt x="8" y="43"/>
                      <a:pt x="8" y="43"/>
                      <a:pt x="8" y="44"/>
                    </a:cubicBezTo>
                    <a:cubicBezTo>
                      <a:pt x="6" y="40"/>
                      <a:pt x="4" y="37"/>
                      <a:pt x="2" y="33"/>
                    </a:cubicBezTo>
                    <a:cubicBezTo>
                      <a:pt x="0" y="28"/>
                      <a:pt x="1" y="24"/>
                      <a:pt x="2" y="18"/>
                    </a:cubicBezTo>
                    <a:cubicBezTo>
                      <a:pt x="2" y="18"/>
                      <a:pt x="2" y="18"/>
                      <a:pt x="2" y="17"/>
                    </a:cubicBezTo>
                    <a:cubicBezTo>
                      <a:pt x="10" y="11"/>
                      <a:pt x="17" y="5"/>
                      <a:pt x="25"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813"/>
              <p:cNvSpPr>
                <a:spLocks/>
              </p:cNvSpPr>
              <p:nvPr/>
            </p:nvSpPr>
            <p:spPr bwMode="auto">
              <a:xfrm>
                <a:off x="2807" y="1583"/>
                <a:ext cx="35" cy="42"/>
              </a:xfrm>
              <a:custGeom>
                <a:avLst/>
                <a:gdLst>
                  <a:gd name="T0" fmla="*/ 15 w 15"/>
                  <a:gd name="T1" fmla="*/ 8 h 18"/>
                  <a:gd name="T2" fmla="*/ 14 w 15"/>
                  <a:gd name="T3" fmla="*/ 11 h 18"/>
                  <a:gd name="T4" fmla="*/ 1 w 15"/>
                  <a:gd name="T5" fmla="*/ 10 h 18"/>
                  <a:gd name="T6" fmla="*/ 5 w 15"/>
                  <a:gd name="T7" fmla="*/ 0 h 18"/>
                  <a:gd name="T8" fmla="*/ 15 w 15"/>
                  <a:gd name="T9" fmla="*/ 8 h 18"/>
                </a:gdLst>
                <a:ahLst/>
                <a:cxnLst>
                  <a:cxn ang="0">
                    <a:pos x="T0" y="T1"/>
                  </a:cxn>
                  <a:cxn ang="0">
                    <a:pos x="T2" y="T3"/>
                  </a:cxn>
                  <a:cxn ang="0">
                    <a:pos x="T4" y="T5"/>
                  </a:cxn>
                  <a:cxn ang="0">
                    <a:pos x="T6" y="T7"/>
                  </a:cxn>
                  <a:cxn ang="0">
                    <a:pos x="T8" y="T9"/>
                  </a:cxn>
                </a:cxnLst>
                <a:rect l="0" t="0" r="r" b="b"/>
                <a:pathLst>
                  <a:path w="15" h="18">
                    <a:moveTo>
                      <a:pt x="15" y="8"/>
                    </a:moveTo>
                    <a:cubicBezTo>
                      <a:pt x="14" y="9"/>
                      <a:pt x="14" y="10"/>
                      <a:pt x="14" y="11"/>
                    </a:cubicBezTo>
                    <a:cubicBezTo>
                      <a:pt x="9" y="15"/>
                      <a:pt x="2" y="18"/>
                      <a:pt x="1" y="10"/>
                    </a:cubicBezTo>
                    <a:cubicBezTo>
                      <a:pt x="0" y="6"/>
                      <a:pt x="2" y="2"/>
                      <a:pt x="5" y="0"/>
                    </a:cubicBezTo>
                    <a:cubicBezTo>
                      <a:pt x="8" y="3"/>
                      <a:pt x="11" y="6"/>
                      <a:pt x="15"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814"/>
              <p:cNvSpPr>
                <a:spLocks/>
              </p:cNvSpPr>
              <p:nvPr/>
            </p:nvSpPr>
            <p:spPr bwMode="auto">
              <a:xfrm>
                <a:off x="2897" y="1072"/>
                <a:ext cx="76" cy="116"/>
              </a:xfrm>
              <a:custGeom>
                <a:avLst/>
                <a:gdLst>
                  <a:gd name="T0" fmla="*/ 20 w 32"/>
                  <a:gd name="T1" fmla="*/ 0 h 49"/>
                  <a:gd name="T2" fmla="*/ 32 w 32"/>
                  <a:gd name="T3" fmla="*/ 28 h 49"/>
                  <a:gd name="T4" fmla="*/ 13 w 32"/>
                  <a:gd name="T5" fmla="*/ 49 h 49"/>
                  <a:gd name="T6" fmla="*/ 1 w 32"/>
                  <a:gd name="T7" fmla="*/ 22 h 49"/>
                  <a:gd name="T8" fmla="*/ 2 w 32"/>
                  <a:gd name="T9" fmla="*/ 21 h 49"/>
                  <a:gd name="T10" fmla="*/ 20 w 32"/>
                  <a:gd name="T11" fmla="*/ 0 h 49"/>
                </a:gdLst>
                <a:ahLst/>
                <a:cxnLst>
                  <a:cxn ang="0">
                    <a:pos x="T0" y="T1"/>
                  </a:cxn>
                  <a:cxn ang="0">
                    <a:pos x="T2" y="T3"/>
                  </a:cxn>
                  <a:cxn ang="0">
                    <a:pos x="T4" y="T5"/>
                  </a:cxn>
                  <a:cxn ang="0">
                    <a:pos x="T6" y="T7"/>
                  </a:cxn>
                  <a:cxn ang="0">
                    <a:pos x="T8" y="T9"/>
                  </a:cxn>
                  <a:cxn ang="0">
                    <a:pos x="T10" y="T11"/>
                  </a:cxn>
                </a:cxnLst>
                <a:rect l="0" t="0" r="r" b="b"/>
                <a:pathLst>
                  <a:path w="32" h="49">
                    <a:moveTo>
                      <a:pt x="20" y="0"/>
                    </a:moveTo>
                    <a:cubicBezTo>
                      <a:pt x="19" y="10"/>
                      <a:pt x="24" y="21"/>
                      <a:pt x="32" y="28"/>
                    </a:cubicBezTo>
                    <a:cubicBezTo>
                      <a:pt x="22" y="30"/>
                      <a:pt x="14" y="39"/>
                      <a:pt x="13" y="49"/>
                    </a:cubicBezTo>
                    <a:cubicBezTo>
                      <a:pt x="9" y="40"/>
                      <a:pt x="5" y="31"/>
                      <a:pt x="1" y="22"/>
                    </a:cubicBezTo>
                    <a:cubicBezTo>
                      <a:pt x="2" y="22"/>
                      <a:pt x="2" y="21"/>
                      <a:pt x="2" y="21"/>
                    </a:cubicBezTo>
                    <a:cubicBezTo>
                      <a:pt x="0" y="10"/>
                      <a:pt x="12" y="4"/>
                      <a:pt x="2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815"/>
              <p:cNvSpPr>
                <a:spLocks/>
              </p:cNvSpPr>
              <p:nvPr/>
            </p:nvSpPr>
            <p:spPr bwMode="auto">
              <a:xfrm>
                <a:off x="3030" y="535"/>
                <a:ext cx="37" cy="33"/>
              </a:xfrm>
              <a:custGeom>
                <a:avLst/>
                <a:gdLst>
                  <a:gd name="T0" fmla="*/ 7 w 16"/>
                  <a:gd name="T1" fmla="*/ 0 h 14"/>
                  <a:gd name="T2" fmla="*/ 16 w 16"/>
                  <a:gd name="T3" fmla="*/ 7 h 14"/>
                  <a:gd name="T4" fmla="*/ 0 w 16"/>
                  <a:gd name="T5" fmla="*/ 14 h 14"/>
                  <a:gd name="T6" fmla="*/ 1 w 16"/>
                  <a:gd name="T7" fmla="*/ 12 h 14"/>
                  <a:gd name="T8" fmla="*/ 7 w 16"/>
                  <a:gd name="T9" fmla="*/ 0 h 14"/>
                </a:gdLst>
                <a:ahLst/>
                <a:cxnLst>
                  <a:cxn ang="0">
                    <a:pos x="T0" y="T1"/>
                  </a:cxn>
                  <a:cxn ang="0">
                    <a:pos x="T2" y="T3"/>
                  </a:cxn>
                  <a:cxn ang="0">
                    <a:pos x="T4" y="T5"/>
                  </a:cxn>
                  <a:cxn ang="0">
                    <a:pos x="T6" y="T7"/>
                  </a:cxn>
                  <a:cxn ang="0">
                    <a:pos x="T8" y="T9"/>
                  </a:cxn>
                </a:cxnLst>
                <a:rect l="0" t="0" r="r" b="b"/>
                <a:pathLst>
                  <a:path w="16" h="14">
                    <a:moveTo>
                      <a:pt x="7" y="0"/>
                    </a:moveTo>
                    <a:cubicBezTo>
                      <a:pt x="12" y="0"/>
                      <a:pt x="14" y="4"/>
                      <a:pt x="16" y="7"/>
                    </a:cubicBezTo>
                    <a:cubicBezTo>
                      <a:pt x="11" y="9"/>
                      <a:pt x="5" y="11"/>
                      <a:pt x="0" y="14"/>
                    </a:cubicBezTo>
                    <a:cubicBezTo>
                      <a:pt x="1" y="13"/>
                      <a:pt x="1" y="13"/>
                      <a:pt x="1" y="12"/>
                    </a:cubicBezTo>
                    <a:cubicBezTo>
                      <a:pt x="0" y="8"/>
                      <a:pt x="0" y="1"/>
                      <a:pt x="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816"/>
              <p:cNvSpPr>
                <a:spLocks/>
              </p:cNvSpPr>
              <p:nvPr/>
            </p:nvSpPr>
            <p:spPr bwMode="auto">
              <a:xfrm>
                <a:off x="2861" y="1010"/>
                <a:ext cx="74" cy="95"/>
              </a:xfrm>
              <a:custGeom>
                <a:avLst/>
                <a:gdLst>
                  <a:gd name="T0" fmla="*/ 31 w 31"/>
                  <a:gd name="T1" fmla="*/ 23 h 40"/>
                  <a:gd name="T2" fmla="*/ 13 w 31"/>
                  <a:gd name="T3" fmla="*/ 40 h 40"/>
                  <a:gd name="T4" fmla="*/ 0 w 31"/>
                  <a:gd name="T5" fmla="*/ 19 h 40"/>
                  <a:gd name="T6" fmla="*/ 24 w 31"/>
                  <a:gd name="T7" fmla="*/ 0 h 40"/>
                  <a:gd name="T8" fmla="*/ 31 w 31"/>
                  <a:gd name="T9" fmla="*/ 23 h 40"/>
                </a:gdLst>
                <a:ahLst/>
                <a:cxnLst>
                  <a:cxn ang="0">
                    <a:pos x="T0" y="T1"/>
                  </a:cxn>
                  <a:cxn ang="0">
                    <a:pos x="T2" y="T3"/>
                  </a:cxn>
                  <a:cxn ang="0">
                    <a:pos x="T4" y="T5"/>
                  </a:cxn>
                  <a:cxn ang="0">
                    <a:pos x="T6" y="T7"/>
                  </a:cxn>
                  <a:cxn ang="0">
                    <a:pos x="T8" y="T9"/>
                  </a:cxn>
                </a:cxnLst>
                <a:rect l="0" t="0" r="r" b="b"/>
                <a:pathLst>
                  <a:path w="31" h="40">
                    <a:moveTo>
                      <a:pt x="31" y="23"/>
                    </a:moveTo>
                    <a:cubicBezTo>
                      <a:pt x="25" y="26"/>
                      <a:pt x="15" y="33"/>
                      <a:pt x="13" y="40"/>
                    </a:cubicBezTo>
                    <a:cubicBezTo>
                      <a:pt x="9" y="32"/>
                      <a:pt x="5" y="26"/>
                      <a:pt x="0" y="19"/>
                    </a:cubicBezTo>
                    <a:cubicBezTo>
                      <a:pt x="8" y="13"/>
                      <a:pt x="16" y="6"/>
                      <a:pt x="24" y="0"/>
                    </a:cubicBezTo>
                    <a:cubicBezTo>
                      <a:pt x="22" y="8"/>
                      <a:pt x="27" y="16"/>
                      <a:pt x="31"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17"/>
              <p:cNvSpPr>
                <a:spLocks/>
              </p:cNvSpPr>
              <p:nvPr/>
            </p:nvSpPr>
            <p:spPr bwMode="auto">
              <a:xfrm>
                <a:off x="2987" y="556"/>
                <a:ext cx="40" cy="38"/>
              </a:xfrm>
              <a:custGeom>
                <a:avLst/>
                <a:gdLst>
                  <a:gd name="T0" fmla="*/ 16 w 17"/>
                  <a:gd name="T1" fmla="*/ 5 h 16"/>
                  <a:gd name="T2" fmla="*/ 17 w 17"/>
                  <a:gd name="T3" fmla="*/ 5 h 16"/>
                  <a:gd name="T4" fmla="*/ 0 w 17"/>
                  <a:gd name="T5" fmla="*/ 16 h 16"/>
                  <a:gd name="T6" fmla="*/ 3 w 17"/>
                  <a:gd name="T7" fmla="*/ 4 h 16"/>
                  <a:gd name="T8" fmla="*/ 16 w 17"/>
                  <a:gd name="T9" fmla="*/ 5 h 16"/>
                </a:gdLst>
                <a:ahLst/>
                <a:cxnLst>
                  <a:cxn ang="0">
                    <a:pos x="T0" y="T1"/>
                  </a:cxn>
                  <a:cxn ang="0">
                    <a:pos x="T2" y="T3"/>
                  </a:cxn>
                  <a:cxn ang="0">
                    <a:pos x="T4" y="T5"/>
                  </a:cxn>
                  <a:cxn ang="0">
                    <a:pos x="T6" y="T7"/>
                  </a:cxn>
                  <a:cxn ang="0">
                    <a:pos x="T8" y="T9"/>
                  </a:cxn>
                </a:cxnLst>
                <a:rect l="0" t="0" r="r" b="b"/>
                <a:pathLst>
                  <a:path w="17" h="16">
                    <a:moveTo>
                      <a:pt x="16" y="5"/>
                    </a:moveTo>
                    <a:cubicBezTo>
                      <a:pt x="16" y="5"/>
                      <a:pt x="17" y="5"/>
                      <a:pt x="17" y="5"/>
                    </a:cubicBezTo>
                    <a:cubicBezTo>
                      <a:pt x="11" y="8"/>
                      <a:pt x="6" y="12"/>
                      <a:pt x="0" y="16"/>
                    </a:cubicBezTo>
                    <a:cubicBezTo>
                      <a:pt x="0" y="12"/>
                      <a:pt x="0" y="7"/>
                      <a:pt x="3" y="4"/>
                    </a:cubicBezTo>
                    <a:cubicBezTo>
                      <a:pt x="7" y="0"/>
                      <a:pt x="12" y="0"/>
                      <a:pt x="16" y="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818"/>
              <p:cNvSpPr>
                <a:spLocks/>
              </p:cNvSpPr>
              <p:nvPr/>
            </p:nvSpPr>
            <p:spPr bwMode="auto">
              <a:xfrm>
                <a:off x="2764" y="1545"/>
                <a:ext cx="47" cy="52"/>
              </a:xfrm>
              <a:custGeom>
                <a:avLst/>
                <a:gdLst>
                  <a:gd name="T0" fmla="*/ 20 w 20"/>
                  <a:gd name="T1" fmla="*/ 13 h 22"/>
                  <a:gd name="T2" fmla="*/ 3 w 20"/>
                  <a:gd name="T3" fmla="*/ 13 h 22"/>
                  <a:gd name="T4" fmla="*/ 9 w 20"/>
                  <a:gd name="T5" fmla="*/ 0 h 22"/>
                  <a:gd name="T6" fmla="*/ 20 w 20"/>
                  <a:gd name="T7" fmla="*/ 13 h 22"/>
                </a:gdLst>
                <a:ahLst/>
                <a:cxnLst>
                  <a:cxn ang="0">
                    <a:pos x="T0" y="T1"/>
                  </a:cxn>
                  <a:cxn ang="0">
                    <a:pos x="T2" y="T3"/>
                  </a:cxn>
                  <a:cxn ang="0">
                    <a:pos x="T4" y="T5"/>
                  </a:cxn>
                  <a:cxn ang="0">
                    <a:pos x="T6" y="T7"/>
                  </a:cxn>
                </a:cxnLst>
                <a:rect l="0" t="0" r="r" b="b"/>
                <a:pathLst>
                  <a:path w="20" h="22">
                    <a:moveTo>
                      <a:pt x="20" y="13"/>
                    </a:moveTo>
                    <a:cubicBezTo>
                      <a:pt x="15" y="18"/>
                      <a:pt x="6" y="22"/>
                      <a:pt x="3" y="13"/>
                    </a:cubicBezTo>
                    <a:cubicBezTo>
                      <a:pt x="0" y="7"/>
                      <a:pt x="5" y="3"/>
                      <a:pt x="9" y="0"/>
                    </a:cubicBezTo>
                    <a:cubicBezTo>
                      <a:pt x="12" y="5"/>
                      <a:pt x="16" y="9"/>
                      <a:pt x="20" y="1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819"/>
              <p:cNvSpPr>
                <a:spLocks/>
              </p:cNvSpPr>
              <p:nvPr/>
            </p:nvSpPr>
            <p:spPr bwMode="auto">
              <a:xfrm>
                <a:off x="2748" y="1498"/>
                <a:ext cx="33" cy="42"/>
              </a:xfrm>
              <a:custGeom>
                <a:avLst/>
                <a:gdLst>
                  <a:gd name="T0" fmla="*/ 14 w 14"/>
                  <a:gd name="T1" fmla="*/ 17 h 18"/>
                  <a:gd name="T2" fmla="*/ 13 w 14"/>
                  <a:gd name="T3" fmla="*/ 18 h 18"/>
                  <a:gd name="T4" fmla="*/ 0 w 14"/>
                  <a:gd name="T5" fmla="*/ 11 h 18"/>
                  <a:gd name="T6" fmla="*/ 5 w 14"/>
                  <a:gd name="T7" fmla="*/ 0 h 18"/>
                  <a:gd name="T8" fmla="*/ 14 w 14"/>
                  <a:gd name="T9" fmla="*/ 17 h 18"/>
                </a:gdLst>
                <a:ahLst/>
                <a:cxnLst>
                  <a:cxn ang="0">
                    <a:pos x="T0" y="T1"/>
                  </a:cxn>
                  <a:cxn ang="0">
                    <a:pos x="T2" y="T3"/>
                  </a:cxn>
                  <a:cxn ang="0">
                    <a:pos x="T4" y="T5"/>
                  </a:cxn>
                  <a:cxn ang="0">
                    <a:pos x="T6" y="T7"/>
                  </a:cxn>
                  <a:cxn ang="0">
                    <a:pos x="T8" y="T9"/>
                  </a:cxn>
                </a:cxnLst>
                <a:rect l="0" t="0" r="r" b="b"/>
                <a:pathLst>
                  <a:path w="14" h="18">
                    <a:moveTo>
                      <a:pt x="14" y="17"/>
                    </a:moveTo>
                    <a:cubicBezTo>
                      <a:pt x="14" y="17"/>
                      <a:pt x="14" y="18"/>
                      <a:pt x="13" y="18"/>
                    </a:cubicBezTo>
                    <a:cubicBezTo>
                      <a:pt x="8" y="18"/>
                      <a:pt x="1" y="18"/>
                      <a:pt x="0" y="11"/>
                    </a:cubicBezTo>
                    <a:cubicBezTo>
                      <a:pt x="0" y="7"/>
                      <a:pt x="2" y="3"/>
                      <a:pt x="5" y="0"/>
                    </a:cubicBezTo>
                    <a:cubicBezTo>
                      <a:pt x="7" y="6"/>
                      <a:pt x="10" y="12"/>
                      <a:pt x="14" y="1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820"/>
              <p:cNvSpPr>
                <a:spLocks/>
              </p:cNvSpPr>
              <p:nvPr/>
            </p:nvSpPr>
            <p:spPr bwMode="auto">
              <a:xfrm>
                <a:off x="2795" y="1195"/>
                <a:ext cx="59" cy="49"/>
              </a:xfrm>
              <a:custGeom>
                <a:avLst/>
                <a:gdLst>
                  <a:gd name="T0" fmla="*/ 25 w 25"/>
                  <a:gd name="T1" fmla="*/ 3 h 21"/>
                  <a:gd name="T2" fmla="*/ 25 w 25"/>
                  <a:gd name="T3" fmla="*/ 4 h 21"/>
                  <a:gd name="T4" fmla="*/ 25 w 25"/>
                  <a:gd name="T5" fmla="*/ 4 h 21"/>
                  <a:gd name="T6" fmla="*/ 22 w 25"/>
                  <a:gd name="T7" fmla="*/ 6 h 21"/>
                  <a:gd name="T8" fmla="*/ 4 w 25"/>
                  <a:gd name="T9" fmla="*/ 21 h 21"/>
                  <a:gd name="T10" fmla="*/ 3 w 25"/>
                  <a:gd name="T11" fmla="*/ 20 h 21"/>
                  <a:gd name="T12" fmla="*/ 2 w 25"/>
                  <a:gd name="T13" fmla="*/ 10 h 21"/>
                  <a:gd name="T14" fmla="*/ 7 w 25"/>
                  <a:gd name="T15" fmla="*/ 2 h 21"/>
                  <a:gd name="T16" fmla="*/ 16 w 25"/>
                  <a:gd name="T17" fmla="*/ 1 h 21"/>
                  <a:gd name="T18" fmla="*/ 22 w 25"/>
                  <a:gd name="T19" fmla="*/ 4 h 21"/>
                  <a:gd name="T20" fmla="*/ 25 w 25"/>
                  <a:gd name="T2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1">
                    <a:moveTo>
                      <a:pt x="25" y="3"/>
                    </a:moveTo>
                    <a:cubicBezTo>
                      <a:pt x="25" y="3"/>
                      <a:pt x="25" y="3"/>
                      <a:pt x="25" y="4"/>
                    </a:cubicBezTo>
                    <a:cubicBezTo>
                      <a:pt x="25" y="4"/>
                      <a:pt x="25" y="4"/>
                      <a:pt x="25" y="4"/>
                    </a:cubicBezTo>
                    <a:cubicBezTo>
                      <a:pt x="24" y="4"/>
                      <a:pt x="23" y="5"/>
                      <a:pt x="22" y="6"/>
                    </a:cubicBezTo>
                    <a:cubicBezTo>
                      <a:pt x="15" y="10"/>
                      <a:pt x="9" y="15"/>
                      <a:pt x="4" y="21"/>
                    </a:cubicBezTo>
                    <a:cubicBezTo>
                      <a:pt x="4" y="21"/>
                      <a:pt x="3" y="20"/>
                      <a:pt x="3" y="20"/>
                    </a:cubicBezTo>
                    <a:cubicBezTo>
                      <a:pt x="0" y="20"/>
                      <a:pt x="1" y="11"/>
                      <a:pt x="2" y="10"/>
                    </a:cubicBezTo>
                    <a:cubicBezTo>
                      <a:pt x="2" y="7"/>
                      <a:pt x="4" y="4"/>
                      <a:pt x="7" y="2"/>
                    </a:cubicBezTo>
                    <a:cubicBezTo>
                      <a:pt x="10" y="0"/>
                      <a:pt x="13" y="0"/>
                      <a:pt x="16" y="1"/>
                    </a:cubicBezTo>
                    <a:cubicBezTo>
                      <a:pt x="18" y="1"/>
                      <a:pt x="20" y="3"/>
                      <a:pt x="22" y="4"/>
                    </a:cubicBezTo>
                    <a:cubicBezTo>
                      <a:pt x="23" y="5"/>
                      <a:pt x="25" y="4"/>
                      <a:pt x="25"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821"/>
              <p:cNvSpPr>
                <a:spLocks/>
              </p:cNvSpPr>
              <p:nvPr/>
            </p:nvSpPr>
            <p:spPr bwMode="auto">
              <a:xfrm>
                <a:off x="2944" y="587"/>
                <a:ext cx="41" cy="38"/>
              </a:xfrm>
              <a:custGeom>
                <a:avLst/>
                <a:gdLst>
                  <a:gd name="T0" fmla="*/ 17 w 17"/>
                  <a:gd name="T1" fmla="*/ 4 h 16"/>
                  <a:gd name="T2" fmla="*/ 17 w 17"/>
                  <a:gd name="T3" fmla="*/ 4 h 16"/>
                  <a:gd name="T4" fmla="*/ 7 w 17"/>
                  <a:gd name="T5" fmla="*/ 13 h 16"/>
                  <a:gd name="T6" fmla="*/ 3 w 17"/>
                  <a:gd name="T7" fmla="*/ 16 h 16"/>
                  <a:gd name="T8" fmla="*/ 3 w 17"/>
                  <a:gd name="T9" fmla="*/ 14 h 16"/>
                  <a:gd name="T10" fmla="*/ 5 w 17"/>
                  <a:gd name="T11" fmla="*/ 1 h 16"/>
                  <a:gd name="T12" fmla="*/ 16 w 17"/>
                  <a:gd name="T13" fmla="*/ 4 h 16"/>
                  <a:gd name="T14" fmla="*/ 17 w 17"/>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6">
                    <a:moveTo>
                      <a:pt x="17" y="4"/>
                    </a:moveTo>
                    <a:cubicBezTo>
                      <a:pt x="17" y="4"/>
                      <a:pt x="17" y="4"/>
                      <a:pt x="17" y="4"/>
                    </a:cubicBezTo>
                    <a:cubicBezTo>
                      <a:pt x="13" y="7"/>
                      <a:pt x="10" y="10"/>
                      <a:pt x="7" y="13"/>
                    </a:cubicBezTo>
                    <a:cubicBezTo>
                      <a:pt x="5" y="14"/>
                      <a:pt x="4" y="15"/>
                      <a:pt x="3" y="16"/>
                    </a:cubicBezTo>
                    <a:cubicBezTo>
                      <a:pt x="3" y="16"/>
                      <a:pt x="3" y="15"/>
                      <a:pt x="3" y="14"/>
                    </a:cubicBezTo>
                    <a:cubicBezTo>
                      <a:pt x="0" y="10"/>
                      <a:pt x="0" y="3"/>
                      <a:pt x="5" y="1"/>
                    </a:cubicBezTo>
                    <a:cubicBezTo>
                      <a:pt x="9" y="0"/>
                      <a:pt x="13" y="1"/>
                      <a:pt x="16" y="4"/>
                    </a:cubicBezTo>
                    <a:cubicBezTo>
                      <a:pt x="16" y="4"/>
                      <a:pt x="16" y="4"/>
                      <a:pt x="17"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22"/>
              <p:cNvSpPr>
                <a:spLocks/>
              </p:cNvSpPr>
              <p:nvPr/>
            </p:nvSpPr>
            <p:spPr bwMode="auto">
              <a:xfrm>
                <a:off x="2868" y="892"/>
                <a:ext cx="34" cy="42"/>
              </a:xfrm>
              <a:custGeom>
                <a:avLst/>
                <a:gdLst>
                  <a:gd name="T0" fmla="*/ 14 w 14"/>
                  <a:gd name="T1" fmla="*/ 15 h 18"/>
                  <a:gd name="T2" fmla="*/ 3 w 14"/>
                  <a:gd name="T3" fmla="*/ 16 h 18"/>
                  <a:gd name="T4" fmla="*/ 0 w 14"/>
                  <a:gd name="T5" fmla="*/ 9 h 18"/>
                  <a:gd name="T6" fmla="*/ 2 w 14"/>
                  <a:gd name="T7" fmla="*/ 5 h 18"/>
                  <a:gd name="T8" fmla="*/ 8 w 14"/>
                  <a:gd name="T9" fmla="*/ 1 h 18"/>
                  <a:gd name="T10" fmla="*/ 8 w 14"/>
                  <a:gd name="T11" fmla="*/ 0 h 18"/>
                  <a:gd name="T12" fmla="*/ 14 w 14"/>
                  <a:gd name="T13" fmla="*/ 15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14" y="15"/>
                    </a:moveTo>
                    <a:cubicBezTo>
                      <a:pt x="11" y="16"/>
                      <a:pt x="6" y="18"/>
                      <a:pt x="3" y="16"/>
                    </a:cubicBezTo>
                    <a:cubicBezTo>
                      <a:pt x="2" y="13"/>
                      <a:pt x="1" y="11"/>
                      <a:pt x="0" y="9"/>
                    </a:cubicBezTo>
                    <a:cubicBezTo>
                      <a:pt x="2" y="5"/>
                      <a:pt x="2" y="5"/>
                      <a:pt x="2" y="5"/>
                    </a:cubicBezTo>
                    <a:cubicBezTo>
                      <a:pt x="4" y="3"/>
                      <a:pt x="6" y="2"/>
                      <a:pt x="8" y="1"/>
                    </a:cubicBezTo>
                    <a:cubicBezTo>
                      <a:pt x="8" y="0"/>
                      <a:pt x="8" y="0"/>
                      <a:pt x="8" y="0"/>
                    </a:cubicBezTo>
                    <a:cubicBezTo>
                      <a:pt x="10" y="5"/>
                      <a:pt x="12" y="11"/>
                      <a:pt x="14" y="1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823"/>
              <p:cNvSpPr>
                <a:spLocks/>
              </p:cNvSpPr>
              <p:nvPr/>
            </p:nvSpPr>
            <p:spPr bwMode="auto">
              <a:xfrm>
                <a:off x="2909" y="625"/>
                <a:ext cx="40" cy="40"/>
              </a:xfrm>
              <a:custGeom>
                <a:avLst/>
                <a:gdLst>
                  <a:gd name="T0" fmla="*/ 16 w 17"/>
                  <a:gd name="T1" fmla="*/ 1 h 17"/>
                  <a:gd name="T2" fmla="*/ 17 w 17"/>
                  <a:gd name="T3" fmla="*/ 1 h 17"/>
                  <a:gd name="T4" fmla="*/ 5 w 17"/>
                  <a:gd name="T5" fmla="*/ 17 h 17"/>
                  <a:gd name="T6" fmla="*/ 3 w 17"/>
                  <a:gd name="T7" fmla="*/ 4 h 17"/>
                  <a:gd name="T8" fmla="*/ 16 w 17"/>
                  <a:gd name="T9" fmla="*/ 1 h 17"/>
                </a:gdLst>
                <a:ahLst/>
                <a:cxnLst>
                  <a:cxn ang="0">
                    <a:pos x="T0" y="T1"/>
                  </a:cxn>
                  <a:cxn ang="0">
                    <a:pos x="T2" y="T3"/>
                  </a:cxn>
                  <a:cxn ang="0">
                    <a:pos x="T4" y="T5"/>
                  </a:cxn>
                  <a:cxn ang="0">
                    <a:pos x="T6" y="T7"/>
                  </a:cxn>
                  <a:cxn ang="0">
                    <a:pos x="T8" y="T9"/>
                  </a:cxn>
                </a:cxnLst>
                <a:rect l="0" t="0" r="r" b="b"/>
                <a:pathLst>
                  <a:path w="17" h="17">
                    <a:moveTo>
                      <a:pt x="16" y="1"/>
                    </a:moveTo>
                    <a:cubicBezTo>
                      <a:pt x="17" y="1"/>
                      <a:pt x="17" y="1"/>
                      <a:pt x="17" y="1"/>
                    </a:cubicBezTo>
                    <a:cubicBezTo>
                      <a:pt x="13" y="6"/>
                      <a:pt x="9" y="11"/>
                      <a:pt x="5" y="17"/>
                    </a:cubicBezTo>
                    <a:cubicBezTo>
                      <a:pt x="1" y="14"/>
                      <a:pt x="0" y="8"/>
                      <a:pt x="3" y="4"/>
                    </a:cubicBezTo>
                    <a:cubicBezTo>
                      <a:pt x="6" y="0"/>
                      <a:pt x="12" y="0"/>
                      <a:pt x="16"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824"/>
              <p:cNvSpPr>
                <a:spLocks/>
              </p:cNvSpPr>
              <p:nvPr/>
            </p:nvSpPr>
            <p:spPr bwMode="auto">
              <a:xfrm>
                <a:off x="2854" y="849"/>
                <a:ext cx="31" cy="38"/>
              </a:xfrm>
              <a:custGeom>
                <a:avLst/>
                <a:gdLst>
                  <a:gd name="T0" fmla="*/ 13 w 13"/>
                  <a:gd name="T1" fmla="*/ 16 h 16"/>
                  <a:gd name="T2" fmla="*/ 13 w 13"/>
                  <a:gd name="T3" fmla="*/ 16 h 16"/>
                  <a:gd name="T4" fmla="*/ 0 w 13"/>
                  <a:gd name="T5" fmla="*/ 9 h 16"/>
                  <a:gd name="T6" fmla="*/ 10 w 13"/>
                  <a:gd name="T7" fmla="*/ 0 h 16"/>
                  <a:gd name="T8" fmla="*/ 13 w 13"/>
                  <a:gd name="T9" fmla="*/ 16 h 16"/>
                </a:gdLst>
                <a:ahLst/>
                <a:cxnLst>
                  <a:cxn ang="0">
                    <a:pos x="T0" y="T1"/>
                  </a:cxn>
                  <a:cxn ang="0">
                    <a:pos x="T2" y="T3"/>
                  </a:cxn>
                  <a:cxn ang="0">
                    <a:pos x="T4" y="T5"/>
                  </a:cxn>
                  <a:cxn ang="0">
                    <a:pos x="T6" y="T7"/>
                  </a:cxn>
                  <a:cxn ang="0">
                    <a:pos x="T8" y="T9"/>
                  </a:cxn>
                </a:cxnLst>
                <a:rect l="0" t="0" r="r" b="b"/>
                <a:pathLst>
                  <a:path w="13" h="16">
                    <a:moveTo>
                      <a:pt x="13" y="16"/>
                    </a:moveTo>
                    <a:cubicBezTo>
                      <a:pt x="13" y="16"/>
                      <a:pt x="13" y="16"/>
                      <a:pt x="13" y="16"/>
                    </a:cubicBezTo>
                    <a:cubicBezTo>
                      <a:pt x="9" y="16"/>
                      <a:pt x="0" y="15"/>
                      <a:pt x="0" y="9"/>
                    </a:cubicBezTo>
                    <a:cubicBezTo>
                      <a:pt x="1" y="3"/>
                      <a:pt x="6" y="1"/>
                      <a:pt x="10" y="0"/>
                    </a:cubicBezTo>
                    <a:cubicBezTo>
                      <a:pt x="11" y="6"/>
                      <a:pt x="12" y="11"/>
                      <a:pt x="13" y="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825"/>
              <p:cNvSpPr>
                <a:spLocks/>
              </p:cNvSpPr>
              <p:nvPr/>
            </p:nvSpPr>
            <p:spPr bwMode="auto">
              <a:xfrm>
                <a:off x="2726" y="1450"/>
                <a:ext cx="29" cy="40"/>
              </a:xfrm>
              <a:custGeom>
                <a:avLst/>
                <a:gdLst>
                  <a:gd name="T0" fmla="*/ 12 w 12"/>
                  <a:gd name="T1" fmla="*/ 16 h 17"/>
                  <a:gd name="T2" fmla="*/ 1 w 12"/>
                  <a:gd name="T3" fmla="*/ 10 h 17"/>
                  <a:gd name="T4" fmla="*/ 8 w 12"/>
                  <a:gd name="T5" fmla="*/ 0 h 17"/>
                  <a:gd name="T6" fmla="*/ 12 w 12"/>
                  <a:gd name="T7" fmla="*/ 16 h 17"/>
                </a:gdLst>
                <a:ahLst/>
                <a:cxnLst>
                  <a:cxn ang="0">
                    <a:pos x="T0" y="T1"/>
                  </a:cxn>
                  <a:cxn ang="0">
                    <a:pos x="T2" y="T3"/>
                  </a:cxn>
                  <a:cxn ang="0">
                    <a:pos x="T4" y="T5"/>
                  </a:cxn>
                  <a:cxn ang="0">
                    <a:pos x="T6" y="T7"/>
                  </a:cxn>
                </a:cxnLst>
                <a:rect l="0" t="0" r="r" b="b"/>
                <a:pathLst>
                  <a:path w="12" h="17">
                    <a:moveTo>
                      <a:pt x="12" y="16"/>
                    </a:moveTo>
                    <a:cubicBezTo>
                      <a:pt x="8" y="17"/>
                      <a:pt x="3" y="15"/>
                      <a:pt x="1" y="10"/>
                    </a:cubicBezTo>
                    <a:cubicBezTo>
                      <a:pt x="0" y="5"/>
                      <a:pt x="4" y="2"/>
                      <a:pt x="8" y="0"/>
                    </a:cubicBezTo>
                    <a:cubicBezTo>
                      <a:pt x="9" y="5"/>
                      <a:pt x="10" y="11"/>
                      <a:pt x="12" y="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826"/>
              <p:cNvSpPr>
                <a:spLocks/>
              </p:cNvSpPr>
              <p:nvPr/>
            </p:nvSpPr>
            <p:spPr bwMode="auto">
              <a:xfrm>
                <a:off x="2750" y="1242"/>
                <a:ext cx="47" cy="47"/>
              </a:xfrm>
              <a:custGeom>
                <a:avLst/>
                <a:gdLst>
                  <a:gd name="T0" fmla="*/ 7 w 20"/>
                  <a:gd name="T1" fmla="*/ 3 h 20"/>
                  <a:gd name="T2" fmla="*/ 20 w 20"/>
                  <a:gd name="T3" fmla="*/ 4 h 20"/>
                  <a:gd name="T4" fmla="*/ 9 w 20"/>
                  <a:gd name="T5" fmla="*/ 20 h 20"/>
                  <a:gd name="T6" fmla="*/ 9 w 20"/>
                  <a:gd name="T7" fmla="*/ 20 h 20"/>
                  <a:gd name="T8" fmla="*/ 9 w 20"/>
                  <a:gd name="T9" fmla="*/ 18 h 20"/>
                  <a:gd name="T10" fmla="*/ 7 w 20"/>
                  <a:gd name="T11" fmla="*/ 3 h 20"/>
                </a:gdLst>
                <a:ahLst/>
                <a:cxnLst>
                  <a:cxn ang="0">
                    <a:pos x="T0" y="T1"/>
                  </a:cxn>
                  <a:cxn ang="0">
                    <a:pos x="T2" y="T3"/>
                  </a:cxn>
                  <a:cxn ang="0">
                    <a:pos x="T4" y="T5"/>
                  </a:cxn>
                  <a:cxn ang="0">
                    <a:pos x="T6" y="T7"/>
                  </a:cxn>
                  <a:cxn ang="0">
                    <a:pos x="T8" y="T9"/>
                  </a:cxn>
                  <a:cxn ang="0">
                    <a:pos x="T10" y="T11"/>
                  </a:cxn>
                </a:cxnLst>
                <a:rect l="0" t="0" r="r" b="b"/>
                <a:pathLst>
                  <a:path w="20" h="20">
                    <a:moveTo>
                      <a:pt x="7" y="3"/>
                    </a:moveTo>
                    <a:cubicBezTo>
                      <a:pt x="11" y="0"/>
                      <a:pt x="16" y="2"/>
                      <a:pt x="20" y="4"/>
                    </a:cubicBezTo>
                    <a:cubicBezTo>
                      <a:pt x="16" y="9"/>
                      <a:pt x="12" y="14"/>
                      <a:pt x="9" y="20"/>
                    </a:cubicBezTo>
                    <a:cubicBezTo>
                      <a:pt x="9" y="20"/>
                      <a:pt x="9" y="20"/>
                      <a:pt x="9" y="20"/>
                    </a:cubicBezTo>
                    <a:cubicBezTo>
                      <a:pt x="9" y="19"/>
                      <a:pt x="9" y="18"/>
                      <a:pt x="9" y="18"/>
                    </a:cubicBezTo>
                    <a:cubicBezTo>
                      <a:pt x="5" y="14"/>
                      <a:pt x="0" y="7"/>
                      <a:pt x="7"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827"/>
              <p:cNvSpPr>
                <a:spLocks/>
              </p:cNvSpPr>
              <p:nvPr/>
            </p:nvSpPr>
            <p:spPr bwMode="auto">
              <a:xfrm>
                <a:off x="2714" y="1396"/>
                <a:ext cx="29" cy="45"/>
              </a:xfrm>
              <a:custGeom>
                <a:avLst/>
                <a:gdLst>
                  <a:gd name="T0" fmla="*/ 12 w 12"/>
                  <a:gd name="T1" fmla="*/ 19 h 19"/>
                  <a:gd name="T2" fmla="*/ 11 w 12"/>
                  <a:gd name="T3" fmla="*/ 0 h 19"/>
                  <a:gd name="T4" fmla="*/ 12 w 12"/>
                  <a:gd name="T5" fmla="*/ 19 h 19"/>
                </a:gdLst>
                <a:ahLst/>
                <a:cxnLst>
                  <a:cxn ang="0">
                    <a:pos x="T0" y="T1"/>
                  </a:cxn>
                  <a:cxn ang="0">
                    <a:pos x="T2" y="T3"/>
                  </a:cxn>
                  <a:cxn ang="0">
                    <a:pos x="T4" y="T5"/>
                  </a:cxn>
                </a:cxnLst>
                <a:rect l="0" t="0" r="r" b="b"/>
                <a:pathLst>
                  <a:path w="12" h="19">
                    <a:moveTo>
                      <a:pt x="12" y="19"/>
                    </a:moveTo>
                    <a:cubicBezTo>
                      <a:pt x="1" y="17"/>
                      <a:pt x="0" y="3"/>
                      <a:pt x="11" y="0"/>
                    </a:cubicBezTo>
                    <a:cubicBezTo>
                      <a:pt x="11" y="6"/>
                      <a:pt x="11" y="12"/>
                      <a:pt x="12" y="1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828"/>
              <p:cNvSpPr>
                <a:spLocks/>
              </p:cNvSpPr>
              <p:nvPr/>
            </p:nvSpPr>
            <p:spPr bwMode="auto">
              <a:xfrm>
                <a:off x="2849" y="807"/>
                <a:ext cx="29" cy="38"/>
              </a:xfrm>
              <a:custGeom>
                <a:avLst/>
                <a:gdLst>
                  <a:gd name="T0" fmla="*/ 12 w 12"/>
                  <a:gd name="T1" fmla="*/ 16 h 16"/>
                  <a:gd name="T2" fmla="*/ 12 w 12"/>
                  <a:gd name="T3" fmla="*/ 16 h 16"/>
                  <a:gd name="T4" fmla="*/ 11 w 12"/>
                  <a:gd name="T5" fmla="*/ 16 h 16"/>
                  <a:gd name="T6" fmla="*/ 3 w 12"/>
                  <a:gd name="T7" fmla="*/ 5 h 16"/>
                  <a:gd name="T8" fmla="*/ 12 w 12"/>
                  <a:gd name="T9" fmla="*/ 0 h 16"/>
                  <a:gd name="T10" fmla="*/ 12 w 12"/>
                  <a:gd name="T11" fmla="*/ 4 h 16"/>
                  <a:gd name="T12" fmla="*/ 12 w 1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12" y="16"/>
                    </a:moveTo>
                    <a:cubicBezTo>
                      <a:pt x="12" y="16"/>
                      <a:pt x="12" y="16"/>
                      <a:pt x="12" y="16"/>
                    </a:cubicBezTo>
                    <a:cubicBezTo>
                      <a:pt x="12" y="16"/>
                      <a:pt x="12" y="16"/>
                      <a:pt x="11" y="16"/>
                    </a:cubicBezTo>
                    <a:cubicBezTo>
                      <a:pt x="6" y="16"/>
                      <a:pt x="0" y="11"/>
                      <a:pt x="3" y="5"/>
                    </a:cubicBezTo>
                    <a:cubicBezTo>
                      <a:pt x="5" y="2"/>
                      <a:pt x="8" y="1"/>
                      <a:pt x="12" y="0"/>
                    </a:cubicBezTo>
                    <a:cubicBezTo>
                      <a:pt x="12" y="2"/>
                      <a:pt x="12" y="3"/>
                      <a:pt x="12" y="4"/>
                    </a:cubicBezTo>
                    <a:cubicBezTo>
                      <a:pt x="12" y="8"/>
                      <a:pt x="12" y="12"/>
                      <a:pt x="12" y="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29"/>
              <p:cNvSpPr>
                <a:spLocks/>
              </p:cNvSpPr>
              <p:nvPr/>
            </p:nvSpPr>
            <p:spPr bwMode="auto">
              <a:xfrm>
                <a:off x="2731" y="1287"/>
                <a:ext cx="40" cy="50"/>
              </a:xfrm>
              <a:custGeom>
                <a:avLst/>
                <a:gdLst>
                  <a:gd name="T0" fmla="*/ 17 w 17"/>
                  <a:gd name="T1" fmla="*/ 1 h 21"/>
                  <a:gd name="T2" fmla="*/ 9 w 17"/>
                  <a:gd name="T3" fmla="*/ 21 h 21"/>
                  <a:gd name="T4" fmla="*/ 8 w 17"/>
                  <a:gd name="T5" fmla="*/ 21 h 21"/>
                  <a:gd name="T6" fmla="*/ 15 w 17"/>
                  <a:gd name="T7" fmla="*/ 2 h 21"/>
                  <a:gd name="T8" fmla="*/ 17 w 17"/>
                  <a:gd name="T9" fmla="*/ 1 h 21"/>
                </a:gdLst>
                <a:ahLst/>
                <a:cxnLst>
                  <a:cxn ang="0">
                    <a:pos x="T0" y="T1"/>
                  </a:cxn>
                  <a:cxn ang="0">
                    <a:pos x="T2" y="T3"/>
                  </a:cxn>
                  <a:cxn ang="0">
                    <a:pos x="T4" y="T5"/>
                  </a:cxn>
                  <a:cxn ang="0">
                    <a:pos x="T6" y="T7"/>
                  </a:cxn>
                  <a:cxn ang="0">
                    <a:pos x="T8" y="T9"/>
                  </a:cxn>
                </a:cxnLst>
                <a:rect l="0" t="0" r="r" b="b"/>
                <a:pathLst>
                  <a:path w="17" h="21">
                    <a:moveTo>
                      <a:pt x="17" y="1"/>
                    </a:moveTo>
                    <a:cubicBezTo>
                      <a:pt x="14" y="7"/>
                      <a:pt x="11" y="14"/>
                      <a:pt x="9" y="21"/>
                    </a:cubicBezTo>
                    <a:cubicBezTo>
                      <a:pt x="8" y="21"/>
                      <a:pt x="8" y="21"/>
                      <a:pt x="8" y="21"/>
                    </a:cubicBezTo>
                    <a:cubicBezTo>
                      <a:pt x="0" y="14"/>
                      <a:pt x="3" y="0"/>
                      <a:pt x="15" y="2"/>
                    </a:cubicBezTo>
                    <a:cubicBezTo>
                      <a:pt x="16" y="2"/>
                      <a:pt x="17" y="1"/>
                      <a:pt x="17"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30"/>
              <p:cNvSpPr>
                <a:spLocks/>
              </p:cNvSpPr>
              <p:nvPr/>
            </p:nvSpPr>
            <p:spPr bwMode="auto">
              <a:xfrm>
                <a:off x="2885" y="670"/>
                <a:ext cx="31" cy="35"/>
              </a:xfrm>
              <a:custGeom>
                <a:avLst/>
                <a:gdLst>
                  <a:gd name="T0" fmla="*/ 13 w 13"/>
                  <a:gd name="T1" fmla="*/ 1 h 15"/>
                  <a:gd name="T2" fmla="*/ 6 w 13"/>
                  <a:gd name="T3" fmla="*/ 15 h 15"/>
                  <a:gd name="T4" fmla="*/ 1 w 13"/>
                  <a:gd name="T5" fmla="*/ 6 h 15"/>
                  <a:gd name="T6" fmla="*/ 13 w 13"/>
                  <a:gd name="T7" fmla="*/ 1 h 15"/>
                </a:gdLst>
                <a:ahLst/>
                <a:cxnLst>
                  <a:cxn ang="0">
                    <a:pos x="T0" y="T1"/>
                  </a:cxn>
                  <a:cxn ang="0">
                    <a:pos x="T2" y="T3"/>
                  </a:cxn>
                  <a:cxn ang="0">
                    <a:pos x="T4" y="T5"/>
                  </a:cxn>
                  <a:cxn ang="0">
                    <a:pos x="T6" y="T7"/>
                  </a:cxn>
                </a:cxnLst>
                <a:rect l="0" t="0" r="r" b="b"/>
                <a:pathLst>
                  <a:path w="13" h="15">
                    <a:moveTo>
                      <a:pt x="13" y="1"/>
                    </a:moveTo>
                    <a:cubicBezTo>
                      <a:pt x="11" y="5"/>
                      <a:pt x="8" y="10"/>
                      <a:pt x="6" y="15"/>
                    </a:cubicBezTo>
                    <a:cubicBezTo>
                      <a:pt x="2" y="13"/>
                      <a:pt x="0" y="10"/>
                      <a:pt x="1" y="6"/>
                    </a:cubicBezTo>
                    <a:cubicBezTo>
                      <a:pt x="2" y="0"/>
                      <a:pt x="8" y="0"/>
                      <a:pt x="13"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31"/>
              <p:cNvSpPr>
                <a:spLocks/>
              </p:cNvSpPr>
              <p:nvPr/>
            </p:nvSpPr>
            <p:spPr bwMode="auto">
              <a:xfrm>
                <a:off x="2724" y="1344"/>
                <a:ext cx="26" cy="42"/>
              </a:xfrm>
              <a:custGeom>
                <a:avLst/>
                <a:gdLst>
                  <a:gd name="T0" fmla="*/ 8 w 11"/>
                  <a:gd name="T1" fmla="*/ 17 h 18"/>
                  <a:gd name="T2" fmla="*/ 7 w 11"/>
                  <a:gd name="T3" fmla="*/ 18 h 18"/>
                  <a:gd name="T4" fmla="*/ 1 w 11"/>
                  <a:gd name="T5" fmla="*/ 10 h 18"/>
                  <a:gd name="T6" fmla="*/ 11 w 11"/>
                  <a:gd name="T7" fmla="*/ 0 h 18"/>
                  <a:gd name="T8" fmla="*/ 8 w 11"/>
                  <a:gd name="T9" fmla="*/ 17 h 18"/>
                </a:gdLst>
                <a:ahLst/>
                <a:cxnLst>
                  <a:cxn ang="0">
                    <a:pos x="T0" y="T1"/>
                  </a:cxn>
                  <a:cxn ang="0">
                    <a:pos x="T2" y="T3"/>
                  </a:cxn>
                  <a:cxn ang="0">
                    <a:pos x="T4" y="T5"/>
                  </a:cxn>
                  <a:cxn ang="0">
                    <a:pos x="T6" y="T7"/>
                  </a:cxn>
                  <a:cxn ang="0">
                    <a:pos x="T8" y="T9"/>
                  </a:cxn>
                </a:cxnLst>
                <a:rect l="0" t="0" r="r" b="b"/>
                <a:pathLst>
                  <a:path w="11" h="18">
                    <a:moveTo>
                      <a:pt x="8" y="17"/>
                    </a:moveTo>
                    <a:cubicBezTo>
                      <a:pt x="8" y="18"/>
                      <a:pt x="8" y="18"/>
                      <a:pt x="7" y="18"/>
                    </a:cubicBezTo>
                    <a:cubicBezTo>
                      <a:pt x="5" y="16"/>
                      <a:pt x="2" y="13"/>
                      <a:pt x="1" y="10"/>
                    </a:cubicBezTo>
                    <a:cubicBezTo>
                      <a:pt x="0" y="3"/>
                      <a:pt x="5" y="0"/>
                      <a:pt x="11" y="0"/>
                    </a:cubicBezTo>
                    <a:cubicBezTo>
                      <a:pt x="9" y="6"/>
                      <a:pt x="8" y="12"/>
                      <a:pt x="8" y="1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32"/>
              <p:cNvSpPr>
                <a:spLocks/>
              </p:cNvSpPr>
              <p:nvPr/>
            </p:nvSpPr>
            <p:spPr bwMode="auto">
              <a:xfrm>
                <a:off x="2842" y="762"/>
                <a:ext cx="41" cy="38"/>
              </a:xfrm>
              <a:custGeom>
                <a:avLst/>
                <a:gdLst>
                  <a:gd name="T0" fmla="*/ 17 w 17"/>
                  <a:gd name="T1" fmla="*/ 0 h 16"/>
                  <a:gd name="T2" fmla="*/ 15 w 17"/>
                  <a:gd name="T3" fmla="*/ 16 h 16"/>
                  <a:gd name="T4" fmla="*/ 8 w 17"/>
                  <a:gd name="T5" fmla="*/ 3 h 16"/>
                  <a:gd name="T6" fmla="*/ 17 w 17"/>
                  <a:gd name="T7" fmla="*/ 0 h 16"/>
                </a:gdLst>
                <a:ahLst/>
                <a:cxnLst>
                  <a:cxn ang="0">
                    <a:pos x="T0" y="T1"/>
                  </a:cxn>
                  <a:cxn ang="0">
                    <a:pos x="T2" y="T3"/>
                  </a:cxn>
                  <a:cxn ang="0">
                    <a:pos x="T4" y="T5"/>
                  </a:cxn>
                  <a:cxn ang="0">
                    <a:pos x="T6" y="T7"/>
                  </a:cxn>
                </a:cxnLst>
                <a:rect l="0" t="0" r="r" b="b"/>
                <a:pathLst>
                  <a:path w="17" h="16">
                    <a:moveTo>
                      <a:pt x="17" y="0"/>
                    </a:moveTo>
                    <a:cubicBezTo>
                      <a:pt x="16" y="5"/>
                      <a:pt x="15" y="10"/>
                      <a:pt x="15" y="16"/>
                    </a:cubicBezTo>
                    <a:cubicBezTo>
                      <a:pt x="9" y="14"/>
                      <a:pt x="0" y="10"/>
                      <a:pt x="8" y="3"/>
                    </a:cubicBezTo>
                    <a:cubicBezTo>
                      <a:pt x="10" y="1"/>
                      <a:pt x="14" y="1"/>
                      <a:pt x="1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3"/>
              <p:cNvSpPr>
                <a:spLocks/>
              </p:cNvSpPr>
              <p:nvPr/>
            </p:nvSpPr>
            <p:spPr bwMode="auto">
              <a:xfrm>
                <a:off x="2861" y="712"/>
                <a:ext cx="36" cy="43"/>
              </a:xfrm>
              <a:custGeom>
                <a:avLst/>
                <a:gdLst>
                  <a:gd name="T0" fmla="*/ 15 w 15"/>
                  <a:gd name="T1" fmla="*/ 1 h 18"/>
                  <a:gd name="T2" fmla="*/ 9 w 15"/>
                  <a:gd name="T3" fmla="*/ 18 h 18"/>
                  <a:gd name="T4" fmla="*/ 8 w 15"/>
                  <a:gd name="T5" fmla="*/ 18 h 18"/>
                  <a:gd name="T6" fmla="*/ 4 w 15"/>
                  <a:gd name="T7" fmla="*/ 5 h 18"/>
                  <a:gd name="T8" fmla="*/ 15 w 15"/>
                  <a:gd name="T9" fmla="*/ 1 h 18"/>
                </a:gdLst>
                <a:ahLst/>
                <a:cxnLst>
                  <a:cxn ang="0">
                    <a:pos x="T0" y="T1"/>
                  </a:cxn>
                  <a:cxn ang="0">
                    <a:pos x="T2" y="T3"/>
                  </a:cxn>
                  <a:cxn ang="0">
                    <a:pos x="T4" y="T5"/>
                  </a:cxn>
                  <a:cxn ang="0">
                    <a:pos x="T6" y="T7"/>
                  </a:cxn>
                  <a:cxn ang="0">
                    <a:pos x="T8" y="T9"/>
                  </a:cxn>
                </a:cxnLst>
                <a:rect l="0" t="0" r="r" b="b"/>
                <a:pathLst>
                  <a:path w="15" h="18">
                    <a:moveTo>
                      <a:pt x="15" y="1"/>
                    </a:moveTo>
                    <a:cubicBezTo>
                      <a:pt x="12" y="6"/>
                      <a:pt x="11" y="12"/>
                      <a:pt x="9" y="18"/>
                    </a:cubicBezTo>
                    <a:cubicBezTo>
                      <a:pt x="9" y="18"/>
                      <a:pt x="9" y="18"/>
                      <a:pt x="8" y="18"/>
                    </a:cubicBezTo>
                    <a:cubicBezTo>
                      <a:pt x="3" y="16"/>
                      <a:pt x="0" y="10"/>
                      <a:pt x="4" y="5"/>
                    </a:cubicBezTo>
                    <a:cubicBezTo>
                      <a:pt x="7" y="1"/>
                      <a:pt x="11" y="0"/>
                      <a:pt x="15"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1671" name="文本框 1670"/>
          <p:cNvSpPr txBox="1"/>
          <p:nvPr/>
        </p:nvSpPr>
        <p:spPr>
          <a:xfrm>
            <a:off x="0" y="3040905"/>
            <a:ext cx="7205275" cy="1169551"/>
          </a:xfrm>
          <a:prstGeom prst="rect">
            <a:avLst/>
          </a:prstGeom>
          <a:noFill/>
        </p:spPr>
        <p:txBody>
          <a:bodyPr wrap="square" rtlCol="0">
            <a:spAutoFit/>
          </a:bodyPr>
          <a:lstStyle/>
          <a:p>
            <a:pPr algn="ctr"/>
            <a:r>
              <a:rPr lang="zh-CN" altLang="en-US" sz="7000" dirty="0">
                <a:solidFill>
                  <a:schemeClr val="tx1">
                    <a:lumMod val="85000"/>
                    <a:lumOff val="15000"/>
                  </a:schemeClr>
                </a:solidFill>
                <a:latin typeface="造字工房悦黑体验版特细长体" pitchFamily="50" charset="-122"/>
                <a:ea typeface="造字工房悦黑体验版特细长体" pitchFamily="50" charset="-122"/>
              </a:rPr>
              <a:t>谢谢观看！</a:t>
            </a:r>
          </a:p>
        </p:txBody>
      </p:sp>
      <p:grpSp>
        <p:nvGrpSpPr>
          <p:cNvPr id="836" name="组合 835"/>
          <p:cNvGrpSpPr/>
          <p:nvPr/>
        </p:nvGrpSpPr>
        <p:grpSpPr>
          <a:xfrm>
            <a:off x="762571" y="3838211"/>
            <a:ext cx="5201635" cy="310897"/>
            <a:chOff x="6400050" y="3493953"/>
            <a:chExt cx="5201635" cy="310897"/>
          </a:xfrm>
        </p:grpSpPr>
        <p:pic>
          <p:nvPicPr>
            <p:cNvPr id="837" name="图片 836"/>
            <p:cNvPicPr>
              <a:picLocks noChangeAspect="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400050" y="3493953"/>
              <a:ext cx="630937" cy="310897"/>
            </a:xfrm>
            <a:prstGeom prst="rect">
              <a:avLst/>
            </a:prstGeom>
          </p:spPr>
        </p:pic>
        <p:pic>
          <p:nvPicPr>
            <p:cNvPr id="838" name="图片 837"/>
            <p:cNvPicPr>
              <a:picLocks noChangeAspect="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flipH="1">
              <a:off x="10970748" y="3493953"/>
              <a:ext cx="630937" cy="310897"/>
            </a:xfrm>
            <a:prstGeom prst="rect">
              <a:avLst/>
            </a:prstGeom>
          </p:spPr>
        </p:pic>
      </p:grpSp>
    </p:spTree>
    <p:extLst>
      <p:ext uri="{BB962C8B-B14F-4D97-AF65-F5344CB8AC3E}">
        <p14:creationId xmlns:p14="http://schemas.microsoft.com/office/powerpoint/2010/main" val="1081962091"/>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F5F5F5"/>
        </a:solidFill>
        <a:effectLst/>
      </p:bgPr>
    </p:bg>
    <p:spTree>
      <p:nvGrpSpPr>
        <p:cNvPr id="1" name=""/>
        <p:cNvGrpSpPr/>
        <p:nvPr/>
      </p:nvGrpSpPr>
      <p:grpSpPr>
        <a:xfrm>
          <a:off x="0" y="0"/>
          <a:ext cx="0" cy="0"/>
          <a:chOff x="0" y="0"/>
          <a:chExt cx="0" cy="0"/>
        </a:xfrm>
      </p:grpSpPr>
      <p:grpSp>
        <p:nvGrpSpPr>
          <p:cNvPr id="2" name="组合 1"/>
          <p:cNvGrpSpPr/>
          <p:nvPr/>
        </p:nvGrpSpPr>
        <p:grpSpPr>
          <a:xfrm rot="3480000">
            <a:off x="1282395" y="-6624647"/>
            <a:ext cx="9571087" cy="9571087"/>
            <a:chOff x="-4021125" y="-1321127"/>
            <a:chExt cx="9571087" cy="9571087"/>
          </a:xfrm>
        </p:grpSpPr>
        <p:sp>
          <p:nvSpPr>
            <p:cNvPr id="1673" name="椭圆 1672"/>
            <p:cNvSpPr/>
            <p:nvPr/>
          </p:nvSpPr>
          <p:spPr>
            <a:xfrm>
              <a:off x="-4021125" y="-1321127"/>
              <a:ext cx="9571087" cy="9571087"/>
            </a:xfrm>
            <a:prstGeom prst="ellipse">
              <a:avLst/>
            </a:prstGeom>
            <a:solidFill>
              <a:schemeClr val="bg1">
                <a:lumMod val="95000"/>
              </a:schemeClr>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Group 4"/>
            <p:cNvGrpSpPr>
              <a:grpSpLocks noChangeAspect="1"/>
            </p:cNvGrpSpPr>
            <p:nvPr/>
          </p:nvGrpSpPr>
          <p:grpSpPr bwMode="auto">
            <a:xfrm rot="1120683">
              <a:off x="-3588921" y="-801623"/>
              <a:ext cx="8786134" cy="8752469"/>
              <a:chOff x="2669" y="109"/>
              <a:chExt cx="2349" cy="2340"/>
            </a:xfrm>
          </p:grpSpPr>
          <p:grpSp>
            <p:nvGrpSpPr>
              <p:cNvPr id="7" name="Group 205"/>
              <p:cNvGrpSpPr>
                <a:grpSpLocks/>
              </p:cNvGrpSpPr>
              <p:nvPr/>
            </p:nvGrpSpPr>
            <p:grpSpPr bwMode="auto">
              <a:xfrm>
                <a:off x="3115" y="151"/>
                <a:ext cx="1903" cy="2298"/>
                <a:chOff x="3115" y="151"/>
                <a:chExt cx="1903" cy="2298"/>
              </a:xfrm>
            </p:grpSpPr>
            <p:sp>
              <p:nvSpPr>
                <p:cNvPr id="636" name="Freeform 5"/>
                <p:cNvSpPr>
                  <a:spLocks/>
                </p:cNvSpPr>
                <p:nvPr/>
              </p:nvSpPr>
              <p:spPr bwMode="auto">
                <a:xfrm>
                  <a:off x="4764" y="1230"/>
                  <a:ext cx="235" cy="502"/>
                </a:xfrm>
                <a:custGeom>
                  <a:avLst/>
                  <a:gdLst>
                    <a:gd name="T0" fmla="*/ 97 w 99"/>
                    <a:gd name="T1" fmla="*/ 94 h 212"/>
                    <a:gd name="T2" fmla="*/ 50 w 99"/>
                    <a:gd name="T3" fmla="*/ 186 h 212"/>
                    <a:gd name="T4" fmla="*/ 1 w 99"/>
                    <a:gd name="T5" fmla="*/ 212 h 212"/>
                    <a:gd name="T6" fmla="*/ 0 w 99"/>
                    <a:gd name="T7" fmla="*/ 200 h 212"/>
                    <a:gd name="T8" fmla="*/ 8 w 99"/>
                    <a:gd name="T9" fmla="*/ 202 h 212"/>
                    <a:gd name="T10" fmla="*/ 14 w 99"/>
                    <a:gd name="T11" fmla="*/ 195 h 212"/>
                    <a:gd name="T12" fmla="*/ 19 w 99"/>
                    <a:gd name="T13" fmla="*/ 195 h 212"/>
                    <a:gd name="T14" fmla="*/ 25 w 99"/>
                    <a:gd name="T15" fmla="*/ 186 h 212"/>
                    <a:gd name="T16" fmla="*/ 33 w 99"/>
                    <a:gd name="T17" fmla="*/ 184 h 212"/>
                    <a:gd name="T18" fmla="*/ 37 w 99"/>
                    <a:gd name="T19" fmla="*/ 176 h 212"/>
                    <a:gd name="T20" fmla="*/ 48 w 99"/>
                    <a:gd name="T21" fmla="*/ 176 h 212"/>
                    <a:gd name="T22" fmla="*/ 51 w 99"/>
                    <a:gd name="T23" fmla="*/ 166 h 212"/>
                    <a:gd name="T24" fmla="*/ 54 w 99"/>
                    <a:gd name="T25" fmla="*/ 164 h 212"/>
                    <a:gd name="T26" fmla="*/ 58 w 99"/>
                    <a:gd name="T27" fmla="*/ 153 h 212"/>
                    <a:gd name="T28" fmla="*/ 66 w 99"/>
                    <a:gd name="T29" fmla="*/ 151 h 212"/>
                    <a:gd name="T30" fmla="*/ 67 w 99"/>
                    <a:gd name="T31" fmla="*/ 138 h 212"/>
                    <a:gd name="T32" fmla="*/ 73 w 99"/>
                    <a:gd name="T33" fmla="*/ 133 h 212"/>
                    <a:gd name="T34" fmla="*/ 71 w 99"/>
                    <a:gd name="T35" fmla="*/ 121 h 212"/>
                    <a:gd name="T36" fmla="*/ 81 w 99"/>
                    <a:gd name="T37" fmla="*/ 115 h 212"/>
                    <a:gd name="T38" fmla="*/ 75 w 99"/>
                    <a:gd name="T39" fmla="*/ 104 h 212"/>
                    <a:gd name="T40" fmla="*/ 83 w 99"/>
                    <a:gd name="T41" fmla="*/ 96 h 212"/>
                    <a:gd name="T42" fmla="*/ 77 w 99"/>
                    <a:gd name="T43" fmla="*/ 86 h 212"/>
                    <a:gd name="T44" fmla="*/ 72 w 99"/>
                    <a:gd name="T45" fmla="*/ 65 h 212"/>
                    <a:gd name="T46" fmla="*/ 76 w 99"/>
                    <a:gd name="T47" fmla="*/ 55 h 212"/>
                    <a:gd name="T48" fmla="*/ 69 w 99"/>
                    <a:gd name="T49" fmla="*/ 49 h 212"/>
                    <a:gd name="T50" fmla="*/ 69 w 99"/>
                    <a:gd name="T51" fmla="*/ 38 h 212"/>
                    <a:gd name="T52" fmla="*/ 58 w 99"/>
                    <a:gd name="T53" fmla="*/ 32 h 212"/>
                    <a:gd name="T54" fmla="*/ 58 w 99"/>
                    <a:gd name="T55" fmla="*/ 22 h 212"/>
                    <a:gd name="T56" fmla="*/ 47 w 99"/>
                    <a:gd name="T57" fmla="*/ 20 h 212"/>
                    <a:gd name="T58" fmla="*/ 53 w 99"/>
                    <a:gd name="T59" fmla="*/ 13 h 212"/>
                    <a:gd name="T60" fmla="*/ 65 w 99"/>
                    <a:gd name="T61" fmla="*/ 0 h 212"/>
                    <a:gd name="T62" fmla="*/ 65 w 99"/>
                    <a:gd name="T63" fmla="*/ 1 h 212"/>
                    <a:gd name="T64" fmla="*/ 65 w 99"/>
                    <a:gd name="T65" fmla="*/ 1 h 212"/>
                    <a:gd name="T66" fmla="*/ 65 w 99"/>
                    <a:gd name="T67" fmla="*/ 2 h 212"/>
                    <a:gd name="T68" fmla="*/ 66 w 99"/>
                    <a:gd name="T69" fmla="*/ 2 h 212"/>
                    <a:gd name="T70" fmla="*/ 97 w 99"/>
                    <a:gd name="T71" fmla="*/ 9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212">
                      <a:moveTo>
                        <a:pt x="97" y="94"/>
                      </a:moveTo>
                      <a:cubicBezTo>
                        <a:pt x="94" y="128"/>
                        <a:pt x="76" y="162"/>
                        <a:pt x="50" y="186"/>
                      </a:cubicBezTo>
                      <a:cubicBezTo>
                        <a:pt x="36" y="199"/>
                        <a:pt x="20" y="207"/>
                        <a:pt x="1" y="212"/>
                      </a:cubicBezTo>
                      <a:cubicBezTo>
                        <a:pt x="1" y="208"/>
                        <a:pt x="0" y="204"/>
                        <a:pt x="0" y="200"/>
                      </a:cubicBezTo>
                      <a:cubicBezTo>
                        <a:pt x="2" y="202"/>
                        <a:pt x="6" y="203"/>
                        <a:pt x="8" y="202"/>
                      </a:cubicBezTo>
                      <a:cubicBezTo>
                        <a:pt x="11" y="200"/>
                        <a:pt x="13" y="198"/>
                        <a:pt x="14" y="195"/>
                      </a:cubicBezTo>
                      <a:cubicBezTo>
                        <a:pt x="15" y="195"/>
                        <a:pt x="17" y="196"/>
                        <a:pt x="19" y="195"/>
                      </a:cubicBezTo>
                      <a:cubicBezTo>
                        <a:pt x="23" y="194"/>
                        <a:pt x="26" y="190"/>
                        <a:pt x="25" y="186"/>
                      </a:cubicBezTo>
                      <a:cubicBezTo>
                        <a:pt x="28" y="187"/>
                        <a:pt x="31" y="186"/>
                        <a:pt x="33" y="184"/>
                      </a:cubicBezTo>
                      <a:cubicBezTo>
                        <a:pt x="36" y="183"/>
                        <a:pt x="37" y="179"/>
                        <a:pt x="37" y="176"/>
                      </a:cubicBezTo>
                      <a:cubicBezTo>
                        <a:pt x="40" y="178"/>
                        <a:pt x="45" y="178"/>
                        <a:pt x="48" y="176"/>
                      </a:cubicBezTo>
                      <a:cubicBezTo>
                        <a:pt x="51" y="173"/>
                        <a:pt x="52" y="169"/>
                        <a:pt x="51" y="166"/>
                      </a:cubicBezTo>
                      <a:cubicBezTo>
                        <a:pt x="52" y="165"/>
                        <a:pt x="53" y="165"/>
                        <a:pt x="54" y="164"/>
                      </a:cubicBezTo>
                      <a:cubicBezTo>
                        <a:pt x="58" y="162"/>
                        <a:pt x="59" y="157"/>
                        <a:pt x="58" y="153"/>
                      </a:cubicBezTo>
                      <a:cubicBezTo>
                        <a:pt x="61" y="154"/>
                        <a:pt x="64" y="153"/>
                        <a:pt x="66" y="151"/>
                      </a:cubicBezTo>
                      <a:cubicBezTo>
                        <a:pt x="71" y="147"/>
                        <a:pt x="70" y="142"/>
                        <a:pt x="67" y="138"/>
                      </a:cubicBezTo>
                      <a:cubicBezTo>
                        <a:pt x="70" y="138"/>
                        <a:pt x="72" y="136"/>
                        <a:pt x="73" y="133"/>
                      </a:cubicBezTo>
                      <a:cubicBezTo>
                        <a:pt x="76" y="129"/>
                        <a:pt x="74" y="125"/>
                        <a:pt x="71" y="121"/>
                      </a:cubicBezTo>
                      <a:cubicBezTo>
                        <a:pt x="76" y="121"/>
                        <a:pt x="80" y="120"/>
                        <a:pt x="81" y="115"/>
                      </a:cubicBezTo>
                      <a:cubicBezTo>
                        <a:pt x="81" y="111"/>
                        <a:pt x="79" y="107"/>
                        <a:pt x="75" y="104"/>
                      </a:cubicBezTo>
                      <a:cubicBezTo>
                        <a:pt x="79" y="103"/>
                        <a:pt x="83" y="100"/>
                        <a:pt x="83" y="96"/>
                      </a:cubicBezTo>
                      <a:cubicBezTo>
                        <a:pt x="84" y="91"/>
                        <a:pt x="81" y="87"/>
                        <a:pt x="77" y="86"/>
                      </a:cubicBezTo>
                      <a:cubicBezTo>
                        <a:pt x="83" y="80"/>
                        <a:pt x="80" y="69"/>
                        <a:pt x="72" y="65"/>
                      </a:cubicBezTo>
                      <a:cubicBezTo>
                        <a:pt x="75" y="63"/>
                        <a:pt x="77" y="59"/>
                        <a:pt x="76" y="55"/>
                      </a:cubicBezTo>
                      <a:cubicBezTo>
                        <a:pt x="74" y="52"/>
                        <a:pt x="72" y="50"/>
                        <a:pt x="69" y="49"/>
                      </a:cubicBezTo>
                      <a:cubicBezTo>
                        <a:pt x="71" y="46"/>
                        <a:pt x="71" y="41"/>
                        <a:pt x="69" y="38"/>
                      </a:cubicBezTo>
                      <a:cubicBezTo>
                        <a:pt x="67" y="33"/>
                        <a:pt x="63" y="31"/>
                        <a:pt x="58" y="32"/>
                      </a:cubicBezTo>
                      <a:cubicBezTo>
                        <a:pt x="60" y="28"/>
                        <a:pt x="61" y="25"/>
                        <a:pt x="58" y="22"/>
                      </a:cubicBezTo>
                      <a:cubicBezTo>
                        <a:pt x="55" y="19"/>
                        <a:pt x="51" y="19"/>
                        <a:pt x="47" y="20"/>
                      </a:cubicBezTo>
                      <a:cubicBezTo>
                        <a:pt x="49" y="17"/>
                        <a:pt x="51" y="15"/>
                        <a:pt x="53" y="13"/>
                      </a:cubicBezTo>
                      <a:cubicBezTo>
                        <a:pt x="57" y="8"/>
                        <a:pt x="61" y="4"/>
                        <a:pt x="65" y="0"/>
                      </a:cubicBezTo>
                      <a:cubicBezTo>
                        <a:pt x="65" y="0"/>
                        <a:pt x="65" y="1"/>
                        <a:pt x="65" y="1"/>
                      </a:cubicBezTo>
                      <a:cubicBezTo>
                        <a:pt x="65" y="1"/>
                        <a:pt x="65" y="1"/>
                        <a:pt x="65" y="1"/>
                      </a:cubicBezTo>
                      <a:cubicBezTo>
                        <a:pt x="65" y="2"/>
                        <a:pt x="65" y="2"/>
                        <a:pt x="65" y="2"/>
                      </a:cubicBezTo>
                      <a:cubicBezTo>
                        <a:pt x="65" y="2"/>
                        <a:pt x="66" y="2"/>
                        <a:pt x="66" y="2"/>
                      </a:cubicBezTo>
                      <a:cubicBezTo>
                        <a:pt x="87" y="28"/>
                        <a:pt x="99" y="60"/>
                        <a:pt x="97" y="94"/>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6"/>
                <p:cNvSpPr>
                  <a:spLocks noEditPoints="1"/>
                </p:cNvSpPr>
                <p:nvPr/>
              </p:nvSpPr>
              <p:spPr bwMode="auto">
                <a:xfrm>
                  <a:off x="3115" y="322"/>
                  <a:ext cx="1903" cy="2030"/>
                </a:xfrm>
                <a:custGeom>
                  <a:avLst/>
                  <a:gdLst>
                    <a:gd name="T0" fmla="*/ 430 w 803"/>
                    <a:gd name="T1" fmla="*/ 828 h 858"/>
                    <a:gd name="T2" fmla="*/ 397 w 803"/>
                    <a:gd name="T3" fmla="*/ 813 h 858"/>
                    <a:gd name="T4" fmla="*/ 205 w 803"/>
                    <a:gd name="T5" fmla="*/ 808 h 858"/>
                    <a:gd name="T6" fmla="*/ 88 w 803"/>
                    <a:gd name="T7" fmla="*/ 621 h 858"/>
                    <a:gd name="T8" fmla="*/ 5 w 803"/>
                    <a:gd name="T9" fmla="*/ 462 h 858"/>
                    <a:gd name="T10" fmla="*/ 14 w 803"/>
                    <a:gd name="T11" fmla="*/ 395 h 858"/>
                    <a:gd name="T12" fmla="*/ 19 w 803"/>
                    <a:gd name="T13" fmla="*/ 301 h 858"/>
                    <a:gd name="T14" fmla="*/ 57 w 803"/>
                    <a:gd name="T15" fmla="*/ 256 h 858"/>
                    <a:gd name="T16" fmla="*/ 152 w 803"/>
                    <a:gd name="T17" fmla="*/ 130 h 858"/>
                    <a:gd name="T18" fmla="*/ 73 w 803"/>
                    <a:gd name="T19" fmla="*/ 28 h 858"/>
                    <a:gd name="T20" fmla="*/ 249 w 803"/>
                    <a:gd name="T21" fmla="*/ 95 h 858"/>
                    <a:gd name="T22" fmla="*/ 367 w 803"/>
                    <a:gd name="T23" fmla="*/ 130 h 858"/>
                    <a:gd name="T24" fmla="*/ 528 w 803"/>
                    <a:gd name="T25" fmla="*/ 182 h 858"/>
                    <a:gd name="T26" fmla="*/ 570 w 803"/>
                    <a:gd name="T27" fmla="*/ 230 h 858"/>
                    <a:gd name="T28" fmla="*/ 643 w 803"/>
                    <a:gd name="T29" fmla="*/ 140 h 858"/>
                    <a:gd name="T30" fmla="*/ 741 w 803"/>
                    <a:gd name="T31" fmla="*/ 278 h 858"/>
                    <a:gd name="T32" fmla="*/ 777 w 803"/>
                    <a:gd name="T33" fmla="*/ 499 h 858"/>
                    <a:gd name="T34" fmla="*/ 758 w 803"/>
                    <a:gd name="T35" fmla="*/ 517 h 858"/>
                    <a:gd name="T36" fmla="*/ 722 w 803"/>
                    <a:gd name="T37" fmla="*/ 426 h 858"/>
                    <a:gd name="T38" fmla="*/ 705 w 803"/>
                    <a:gd name="T39" fmla="*/ 270 h 858"/>
                    <a:gd name="T40" fmla="*/ 593 w 803"/>
                    <a:gd name="T41" fmla="*/ 384 h 858"/>
                    <a:gd name="T42" fmla="*/ 665 w 803"/>
                    <a:gd name="T43" fmla="*/ 501 h 858"/>
                    <a:gd name="T44" fmla="*/ 703 w 803"/>
                    <a:gd name="T45" fmla="*/ 582 h 858"/>
                    <a:gd name="T46" fmla="*/ 561 w 803"/>
                    <a:gd name="T47" fmla="*/ 513 h 858"/>
                    <a:gd name="T48" fmla="*/ 514 w 803"/>
                    <a:gd name="T49" fmla="*/ 579 h 858"/>
                    <a:gd name="T50" fmla="*/ 573 w 803"/>
                    <a:gd name="T51" fmla="*/ 783 h 858"/>
                    <a:gd name="T52" fmla="*/ 637 w 803"/>
                    <a:gd name="T53" fmla="*/ 687 h 858"/>
                    <a:gd name="T54" fmla="*/ 731 w 803"/>
                    <a:gd name="T55" fmla="*/ 264 h 858"/>
                    <a:gd name="T56" fmla="*/ 577 w 803"/>
                    <a:gd name="T57" fmla="*/ 767 h 858"/>
                    <a:gd name="T58" fmla="*/ 520 w 803"/>
                    <a:gd name="T59" fmla="*/ 719 h 858"/>
                    <a:gd name="T60" fmla="*/ 533 w 803"/>
                    <a:gd name="T61" fmla="*/ 681 h 858"/>
                    <a:gd name="T62" fmla="*/ 662 w 803"/>
                    <a:gd name="T63" fmla="*/ 141 h 858"/>
                    <a:gd name="T64" fmla="*/ 569 w 803"/>
                    <a:gd name="T65" fmla="*/ 474 h 858"/>
                    <a:gd name="T66" fmla="*/ 476 w 803"/>
                    <a:gd name="T67" fmla="*/ 633 h 858"/>
                    <a:gd name="T68" fmla="*/ 423 w 803"/>
                    <a:gd name="T69" fmla="*/ 660 h 858"/>
                    <a:gd name="T70" fmla="*/ 327 w 803"/>
                    <a:gd name="T71" fmla="*/ 664 h 858"/>
                    <a:gd name="T72" fmla="*/ 586 w 803"/>
                    <a:gd name="T73" fmla="*/ 380 h 858"/>
                    <a:gd name="T74" fmla="*/ 204 w 803"/>
                    <a:gd name="T75" fmla="*/ 641 h 858"/>
                    <a:gd name="T76" fmla="*/ 578 w 803"/>
                    <a:gd name="T77" fmla="*/ 307 h 858"/>
                    <a:gd name="T78" fmla="*/ 572 w 803"/>
                    <a:gd name="T79" fmla="*/ 269 h 858"/>
                    <a:gd name="T80" fmla="*/ 472 w 803"/>
                    <a:gd name="T81" fmla="*/ 611 h 858"/>
                    <a:gd name="T82" fmla="*/ 415 w 803"/>
                    <a:gd name="T83" fmla="*/ 651 h 858"/>
                    <a:gd name="T84" fmla="*/ 477 w 803"/>
                    <a:gd name="T85" fmla="*/ 174 h 858"/>
                    <a:gd name="T86" fmla="*/ 437 w 803"/>
                    <a:gd name="T87" fmla="*/ 153 h 858"/>
                    <a:gd name="T88" fmla="*/ 307 w 803"/>
                    <a:gd name="T89" fmla="*/ 720 h 858"/>
                    <a:gd name="T90" fmla="*/ 272 w 803"/>
                    <a:gd name="T91" fmla="*/ 684 h 858"/>
                    <a:gd name="T92" fmla="*/ 259 w 803"/>
                    <a:gd name="T93" fmla="*/ 659 h 858"/>
                    <a:gd name="T94" fmla="*/ 207 w 803"/>
                    <a:gd name="T95" fmla="*/ 646 h 858"/>
                    <a:gd name="T96" fmla="*/ 189 w 803"/>
                    <a:gd name="T97" fmla="*/ 639 h 858"/>
                    <a:gd name="T98" fmla="*/ 290 w 803"/>
                    <a:gd name="T99" fmla="*/ 120 h 858"/>
                    <a:gd name="T100" fmla="*/ 269 w 803"/>
                    <a:gd name="T101" fmla="*/ 112 h 858"/>
                    <a:gd name="T102" fmla="*/ 105 w 803"/>
                    <a:gd name="T103" fmla="*/ 593 h 858"/>
                    <a:gd name="T104" fmla="*/ 107 w 803"/>
                    <a:gd name="T105" fmla="*/ 595 h 858"/>
                    <a:gd name="T106" fmla="*/ 74 w 803"/>
                    <a:gd name="T107" fmla="*/ 597 h 858"/>
                    <a:gd name="T108" fmla="*/ 62 w 803"/>
                    <a:gd name="T109" fmla="*/ 557 h 858"/>
                    <a:gd name="T110" fmla="*/ 143 w 803"/>
                    <a:gd name="T111" fmla="*/ 163 h 858"/>
                    <a:gd name="T112" fmla="*/ 94 w 803"/>
                    <a:gd name="T113" fmla="*/ 172 h 858"/>
                    <a:gd name="T114" fmla="*/ 33 w 803"/>
                    <a:gd name="T115" fmla="*/ 468 h 858"/>
                    <a:gd name="T116" fmla="*/ 89 w 803"/>
                    <a:gd name="T117" fmla="*/ 201 h 858"/>
                    <a:gd name="T118" fmla="*/ 92 w 803"/>
                    <a:gd name="T119" fmla="*/ 190 h 858"/>
                    <a:gd name="T120" fmla="*/ 24 w 803"/>
                    <a:gd name="T121" fmla="*/ 367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3" h="858">
                      <a:moveTo>
                        <a:pt x="519" y="665"/>
                      </a:moveTo>
                      <a:cubicBezTo>
                        <a:pt x="518" y="663"/>
                        <a:pt x="517" y="661"/>
                        <a:pt x="516" y="660"/>
                      </a:cubicBezTo>
                      <a:cubicBezTo>
                        <a:pt x="517" y="661"/>
                        <a:pt x="517" y="663"/>
                        <a:pt x="518" y="665"/>
                      </a:cubicBezTo>
                      <a:cubicBezTo>
                        <a:pt x="518" y="665"/>
                        <a:pt x="519" y="665"/>
                        <a:pt x="519" y="665"/>
                      </a:cubicBezTo>
                      <a:close/>
                      <a:moveTo>
                        <a:pt x="519" y="665"/>
                      </a:moveTo>
                      <a:cubicBezTo>
                        <a:pt x="526" y="679"/>
                        <a:pt x="533" y="693"/>
                        <a:pt x="541" y="707"/>
                      </a:cubicBezTo>
                      <a:cubicBezTo>
                        <a:pt x="548" y="719"/>
                        <a:pt x="559" y="730"/>
                        <a:pt x="574" y="723"/>
                      </a:cubicBezTo>
                      <a:cubicBezTo>
                        <a:pt x="588" y="716"/>
                        <a:pt x="591" y="699"/>
                        <a:pt x="584" y="687"/>
                      </a:cubicBezTo>
                      <a:cubicBezTo>
                        <a:pt x="577" y="676"/>
                        <a:pt x="563" y="672"/>
                        <a:pt x="552" y="665"/>
                      </a:cubicBezTo>
                      <a:cubicBezTo>
                        <a:pt x="555" y="667"/>
                        <a:pt x="557" y="669"/>
                        <a:pt x="559" y="671"/>
                      </a:cubicBezTo>
                      <a:cubicBezTo>
                        <a:pt x="567" y="678"/>
                        <a:pt x="581" y="696"/>
                        <a:pt x="571" y="707"/>
                      </a:cubicBezTo>
                      <a:cubicBezTo>
                        <a:pt x="560" y="721"/>
                        <a:pt x="543" y="700"/>
                        <a:pt x="536" y="692"/>
                      </a:cubicBezTo>
                      <a:cubicBezTo>
                        <a:pt x="530" y="683"/>
                        <a:pt x="524" y="675"/>
                        <a:pt x="519" y="665"/>
                      </a:cubicBezTo>
                      <a:close/>
                      <a:moveTo>
                        <a:pt x="793" y="434"/>
                      </a:moveTo>
                      <a:cubicBezTo>
                        <a:pt x="803" y="470"/>
                        <a:pt x="797" y="507"/>
                        <a:pt x="777" y="539"/>
                      </a:cubicBezTo>
                      <a:cubicBezTo>
                        <a:pt x="760" y="568"/>
                        <a:pt x="732" y="595"/>
                        <a:pt x="698" y="601"/>
                      </a:cubicBezTo>
                      <a:cubicBezTo>
                        <a:pt x="698" y="601"/>
                        <a:pt x="698" y="601"/>
                        <a:pt x="698" y="601"/>
                      </a:cubicBezTo>
                      <a:cubicBezTo>
                        <a:pt x="700" y="618"/>
                        <a:pt x="702" y="636"/>
                        <a:pt x="709" y="652"/>
                      </a:cubicBezTo>
                      <a:cubicBezTo>
                        <a:pt x="710" y="653"/>
                        <a:pt x="708" y="655"/>
                        <a:pt x="707" y="655"/>
                      </a:cubicBezTo>
                      <a:cubicBezTo>
                        <a:pt x="698" y="655"/>
                        <a:pt x="689" y="655"/>
                        <a:pt x="681" y="655"/>
                      </a:cubicBezTo>
                      <a:cubicBezTo>
                        <a:pt x="681" y="656"/>
                        <a:pt x="681" y="656"/>
                        <a:pt x="681" y="657"/>
                      </a:cubicBezTo>
                      <a:cubicBezTo>
                        <a:pt x="679" y="679"/>
                        <a:pt x="673" y="701"/>
                        <a:pt x="663" y="721"/>
                      </a:cubicBezTo>
                      <a:cubicBezTo>
                        <a:pt x="632" y="785"/>
                        <a:pt x="556" y="832"/>
                        <a:pt x="485" y="808"/>
                      </a:cubicBezTo>
                      <a:cubicBezTo>
                        <a:pt x="479" y="819"/>
                        <a:pt x="472" y="831"/>
                        <a:pt x="466" y="842"/>
                      </a:cubicBezTo>
                      <a:cubicBezTo>
                        <a:pt x="466" y="843"/>
                        <a:pt x="464" y="843"/>
                        <a:pt x="463" y="843"/>
                      </a:cubicBezTo>
                      <a:cubicBezTo>
                        <a:pt x="453" y="839"/>
                        <a:pt x="443" y="834"/>
                        <a:pt x="434" y="830"/>
                      </a:cubicBezTo>
                      <a:cubicBezTo>
                        <a:pt x="429" y="829"/>
                        <a:pt x="429" y="829"/>
                        <a:pt x="429" y="829"/>
                      </a:cubicBezTo>
                      <a:cubicBezTo>
                        <a:pt x="430" y="829"/>
                        <a:pt x="430" y="829"/>
                        <a:pt x="430" y="828"/>
                      </a:cubicBezTo>
                      <a:cubicBezTo>
                        <a:pt x="422" y="825"/>
                        <a:pt x="413" y="821"/>
                        <a:pt x="405" y="817"/>
                      </a:cubicBezTo>
                      <a:cubicBezTo>
                        <a:pt x="407" y="820"/>
                        <a:pt x="408" y="824"/>
                        <a:pt x="406" y="828"/>
                      </a:cubicBezTo>
                      <a:cubicBezTo>
                        <a:pt x="403" y="834"/>
                        <a:pt x="398" y="831"/>
                        <a:pt x="393" y="829"/>
                      </a:cubicBezTo>
                      <a:cubicBezTo>
                        <a:pt x="395" y="834"/>
                        <a:pt x="394" y="840"/>
                        <a:pt x="389" y="842"/>
                      </a:cubicBezTo>
                      <a:cubicBezTo>
                        <a:pt x="386" y="843"/>
                        <a:pt x="383" y="843"/>
                        <a:pt x="380" y="842"/>
                      </a:cubicBezTo>
                      <a:cubicBezTo>
                        <a:pt x="381" y="843"/>
                        <a:pt x="381" y="845"/>
                        <a:pt x="380" y="846"/>
                      </a:cubicBezTo>
                      <a:cubicBezTo>
                        <a:pt x="380" y="849"/>
                        <a:pt x="378" y="853"/>
                        <a:pt x="375" y="855"/>
                      </a:cubicBezTo>
                      <a:cubicBezTo>
                        <a:pt x="370" y="858"/>
                        <a:pt x="364" y="856"/>
                        <a:pt x="361" y="852"/>
                      </a:cubicBezTo>
                      <a:cubicBezTo>
                        <a:pt x="363" y="850"/>
                        <a:pt x="363" y="850"/>
                        <a:pt x="363" y="850"/>
                      </a:cubicBezTo>
                      <a:cubicBezTo>
                        <a:pt x="366" y="853"/>
                        <a:pt x="370" y="855"/>
                        <a:pt x="374" y="851"/>
                      </a:cubicBezTo>
                      <a:cubicBezTo>
                        <a:pt x="376" y="849"/>
                        <a:pt x="377" y="846"/>
                        <a:pt x="377" y="843"/>
                      </a:cubicBezTo>
                      <a:cubicBezTo>
                        <a:pt x="377" y="841"/>
                        <a:pt x="375" y="839"/>
                        <a:pt x="375" y="836"/>
                      </a:cubicBezTo>
                      <a:cubicBezTo>
                        <a:pt x="375" y="836"/>
                        <a:pt x="375" y="836"/>
                        <a:pt x="375" y="835"/>
                      </a:cubicBezTo>
                      <a:cubicBezTo>
                        <a:pt x="375" y="835"/>
                        <a:pt x="375" y="835"/>
                        <a:pt x="375" y="835"/>
                      </a:cubicBezTo>
                      <a:cubicBezTo>
                        <a:pt x="375" y="834"/>
                        <a:pt x="376" y="834"/>
                        <a:pt x="376" y="834"/>
                      </a:cubicBezTo>
                      <a:cubicBezTo>
                        <a:pt x="376" y="834"/>
                        <a:pt x="377" y="834"/>
                        <a:pt x="377" y="834"/>
                      </a:cubicBezTo>
                      <a:cubicBezTo>
                        <a:pt x="377" y="835"/>
                        <a:pt x="377" y="836"/>
                        <a:pt x="378" y="836"/>
                      </a:cubicBezTo>
                      <a:cubicBezTo>
                        <a:pt x="378" y="836"/>
                        <a:pt x="379" y="837"/>
                        <a:pt x="379" y="838"/>
                      </a:cubicBezTo>
                      <a:cubicBezTo>
                        <a:pt x="381" y="840"/>
                        <a:pt x="384" y="841"/>
                        <a:pt x="387" y="839"/>
                      </a:cubicBezTo>
                      <a:cubicBezTo>
                        <a:pt x="392" y="837"/>
                        <a:pt x="391" y="830"/>
                        <a:pt x="388" y="827"/>
                      </a:cubicBezTo>
                      <a:cubicBezTo>
                        <a:pt x="387" y="827"/>
                        <a:pt x="387" y="826"/>
                        <a:pt x="388" y="825"/>
                      </a:cubicBezTo>
                      <a:cubicBezTo>
                        <a:pt x="388" y="824"/>
                        <a:pt x="389" y="824"/>
                        <a:pt x="389" y="824"/>
                      </a:cubicBezTo>
                      <a:cubicBezTo>
                        <a:pt x="391" y="825"/>
                        <a:pt x="392" y="825"/>
                        <a:pt x="393" y="826"/>
                      </a:cubicBezTo>
                      <a:cubicBezTo>
                        <a:pt x="397" y="827"/>
                        <a:pt x="396" y="828"/>
                        <a:pt x="400" y="826"/>
                      </a:cubicBezTo>
                      <a:cubicBezTo>
                        <a:pt x="403" y="826"/>
                        <a:pt x="404" y="824"/>
                        <a:pt x="403" y="821"/>
                      </a:cubicBezTo>
                      <a:cubicBezTo>
                        <a:pt x="403" y="820"/>
                        <a:pt x="402" y="818"/>
                        <a:pt x="401" y="817"/>
                      </a:cubicBezTo>
                      <a:cubicBezTo>
                        <a:pt x="399" y="816"/>
                        <a:pt x="398" y="815"/>
                        <a:pt x="397" y="814"/>
                      </a:cubicBezTo>
                      <a:cubicBezTo>
                        <a:pt x="397" y="814"/>
                        <a:pt x="397" y="813"/>
                        <a:pt x="397" y="813"/>
                      </a:cubicBezTo>
                      <a:cubicBezTo>
                        <a:pt x="395" y="813"/>
                        <a:pt x="394" y="812"/>
                        <a:pt x="393" y="812"/>
                      </a:cubicBezTo>
                      <a:cubicBezTo>
                        <a:pt x="387" y="809"/>
                        <a:pt x="382" y="807"/>
                        <a:pt x="376" y="804"/>
                      </a:cubicBezTo>
                      <a:cubicBezTo>
                        <a:pt x="373" y="802"/>
                        <a:pt x="373" y="802"/>
                        <a:pt x="373" y="802"/>
                      </a:cubicBezTo>
                      <a:cubicBezTo>
                        <a:pt x="373" y="802"/>
                        <a:pt x="373" y="802"/>
                        <a:pt x="373" y="802"/>
                      </a:cubicBezTo>
                      <a:cubicBezTo>
                        <a:pt x="362" y="797"/>
                        <a:pt x="351" y="791"/>
                        <a:pt x="342" y="784"/>
                      </a:cubicBezTo>
                      <a:cubicBezTo>
                        <a:pt x="337" y="779"/>
                        <a:pt x="332" y="774"/>
                        <a:pt x="327" y="768"/>
                      </a:cubicBezTo>
                      <a:cubicBezTo>
                        <a:pt x="329" y="772"/>
                        <a:pt x="330" y="777"/>
                        <a:pt x="330" y="781"/>
                      </a:cubicBezTo>
                      <a:cubicBezTo>
                        <a:pt x="332" y="788"/>
                        <a:pt x="332" y="796"/>
                        <a:pt x="329" y="804"/>
                      </a:cubicBezTo>
                      <a:cubicBezTo>
                        <a:pt x="325" y="817"/>
                        <a:pt x="313" y="826"/>
                        <a:pt x="299" y="823"/>
                      </a:cubicBezTo>
                      <a:cubicBezTo>
                        <a:pt x="284" y="821"/>
                        <a:pt x="276" y="807"/>
                        <a:pt x="276" y="793"/>
                      </a:cubicBezTo>
                      <a:cubicBezTo>
                        <a:pt x="276" y="785"/>
                        <a:pt x="279" y="776"/>
                        <a:pt x="282" y="768"/>
                      </a:cubicBezTo>
                      <a:cubicBezTo>
                        <a:pt x="283" y="766"/>
                        <a:pt x="284" y="763"/>
                        <a:pt x="285" y="760"/>
                      </a:cubicBezTo>
                      <a:cubicBezTo>
                        <a:pt x="278" y="769"/>
                        <a:pt x="270" y="777"/>
                        <a:pt x="261" y="784"/>
                      </a:cubicBezTo>
                      <a:cubicBezTo>
                        <a:pt x="255" y="790"/>
                        <a:pt x="247" y="795"/>
                        <a:pt x="240" y="799"/>
                      </a:cubicBezTo>
                      <a:cubicBezTo>
                        <a:pt x="237" y="800"/>
                        <a:pt x="237" y="800"/>
                        <a:pt x="237" y="800"/>
                      </a:cubicBezTo>
                      <a:cubicBezTo>
                        <a:pt x="232" y="804"/>
                        <a:pt x="225" y="806"/>
                        <a:pt x="219" y="809"/>
                      </a:cubicBezTo>
                      <a:cubicBezTo>
                        <a:pt x="216" y="810"/>
                        <a:pt x="216" y="810"/>
                        <a:pt x="216" y="810"/>
                      </a:cubicBezTo>
                      <a:cubicBezTo>
                        <a:pt x="215" y="810"/>
                        <a:pt x="214" y="810"/>
                        <a:pt x="213" y="811"/>
                      </a:cubicBezTo>
                      <a:cubicBezTo>
                        <a:pt x="212" y="812"/>
                        <a:pt x="211" y="812"/>
                        <a:pt x="210" y="814"/>
                      </a:cubicBezTo>
                      <a:cubicBezTo>
                        <a:pt x="208" y="812"/>
                        <a:pt x="208" y="812"/>
                        <a:pt x="208" y="812"/>
                      </a:cubicBezTo>
                      <a:cubicBezTo>
                        <a:pt x="198" y="815"/>
                        <a:pt x="189" y="817"/>
                        <a:pt x="180" y="819"/>
                      </a:cubicBezTo>
                      <a:cubicBezTo>
                        <a:pt x="177" y="820"/>
                        <a:pt x="177" y="820"/>
                        <a:pt x="177" y="820"/>
                      </a:cubicBezTo>
                      <a:cubicBezTo>
                        <a:pt x="167" y="823"/>
                        <a:pt x="158" y="826"/>
                        <a:pt x="149" y="830"/>
                      </a:cubicBezTo>
                      <a:cubicBezTo>
                        <a:pt x="147" y="830"/>
                        <a:pt x="146" y="829"/>
                        <a:pt x="146" y="828"/>
                      </a:cubicBezTo>
                      <a:cubicBezTo>
                        <a:pt x="145" y="827"/>
                        <a:pt x="145" y="825"/>
                        <a:pt x="144" y="823"/>
                      </a:cubicBezTo>
                      <a:cubicBezTo>
                        <a:pt x="148" y="822"/>
                        <a:pt x="148" y="822"/>
                        <a:pt x="148" y="822"/>
                      </a:cubicBezTo>
                      <a:cubicBezTo>
                        <a:pt x="148" y="823"/>
                        <a:pt x="149" y="824"/>
                        <a:pt x="149" y="825"/>
                      </a:cubicBezTo>
                      <a:cubicBezTo>
                        <a:pt x="167" y="817"/>
                        <a:pt x="186" y="814"/>
                        <a:pt x="205" y="808"/>
                      </a:cubicBezTo>
                      <a:cubicBezTo>
                        <a:pt x="222" y="803"/>
                        <a:pt x="239" y="796"/>
                        <a:pt x="253" y="785"/>
                      </a:cubicBezTo>
                      <a:cubicBezTo>
                        <a:pt x="268" y="775"/>
                        <a:pt x="280" y="761"/>
                        <a:pt x="289" y="746"/>
                      </a:cubicBezTo>
                      <a:cubicBezTo>
                        <a:pt x="294" y="739"/>
                        <a:pt x="298" y="731"/>
                        <a:pt x="302" y="723"/>
                      </a:cubicBezTo>
                      <a:cubicBezTo>
                        <a:pt x="302" y="722"/>
                        <a:pt x="302" y="721"/>
                        <a:pt x="303" y="720"/>
                      </a:cubicBezTo>
                      <a:cubicBezTo>
                        <a:pt x="303" y="719"/>
                        <a:pt x="303" y="718"/>
                        <a:pt x="304" y="718"/>
                      </a:cubicBezTo>
                      <a:cubicBezTo>
                        <a:pt x="306" y="710"/>
                        <a:pt x="309" y="702"/>
                        <a:pt x="306" y="695"/>
                      </a:cubicBezTo>
                      <a:cubicBezTo>
                        <a:pt x="306" y="694"/>
                        <a:pt x="306" y="694"/>
                        <a:pt x="306" y="693"/>
                      </a:cubicBezTo>
                      <a:cubicBezTo>
                        <a:pt x="300" y="693"/>
                        <a:pt x="294" y="693"/>
                        <a:pt x="287" y="692"/>
                      </a:cubicBezTo>
                      <a:cubicBezTo>
                        <a:pt x="287" y="691"/>
                        <a:pt x="285" y="691"/>
                        <a:pt x="284" y="691"/>
                      </a:cubicBezTo>
                      <a:cubicBezTo>
                        <a:pt x="283" y="691"/>
                        <a:pt x="282" y="691"/>
                        <a:pt x="281" y="691"/>
                      </a:cubicBezTo>
                      <a:cubicBezTo>
                        <a:pt x="266" y="690"/>
                        <a:pt x="252" y="687"/>
                        <a:pt x="237" y="684"/>
                      </a:cubicBezTo>
                      <a:cubicBezTo>
                        <a:pt x="237" y="684"/>
                        <a:pt x="237" y="684"/>
                        <a:pt x="237" y="684"/>
                      </a:cubicBezTo>
                      <a:cubicBezTo>
                        <a:pt x="238" y="681"/>
                        <a:pt x="234" y="679"/>
                        <a:pt x="233" y="682"/>
                      </a:cubicBezTo>
                      <a:cubicBezTo>
                        <a:pt x="233" y="682"/>
                        <a:pt x="232" y="683"/>
                        <a:pt x="232" y="683"/>
                      </a:cubicBezTo>
                      <a:cubicBezTo>
                        <a:pt x="222" y="681"/>
                        <a:pt x="211" y="678"/>
                        <a:pt x="201" y="675"/>
                      </a:cubicBezTo>
                      <a:cubicBezTo>
                        <a:pt x="197" y="674"/>
                        <a:pt x="192" y="672"/>
                        <a:pt x="187" y="671"/>
                      </a:cubicBezTo>
                      <a:cubicBezTo>
                        <a:pt x="187" y="669"/>
                        <a:pt x="184" y="668"/>
                        <a:pt x="183" y="669"/>
                      </a:cubicBezTo>
                      <a:cubicBezTo>
                        <a:pt x="170" y="665"/>
                        <a:pt x="157" y="660"/>
                        <a:pt x="144" y="654"/>
                      </a:cubicBezTo>
                      <a:cubicBezTo>
                        <a:pt x="143" y="653"/>
                        <a:pt x="142" y="653"/>
                        <a:pt x="140" y="652"/>
                      </a:cubicBezTo>
                      <a:cubicBezTo>
                        <a:pt x="140" y="651"/>
                        <a:pt x="139" y="650"/>
                        <a:pt x="138" y="651"/>
                      </a:cubicBezTo>
                      <a:cubicBezTo>
                        <a:pt x="138" y="650"/>
                        <a:pt x="137" y="649"/>
                        <a:pt x="136" y="650"/>
                      </a:cubicBezTo>
                      <a:cubicBezTo>
                        <a:pt x="130" y="647"/>
                        <a:pt x="123" y="644"/>
                        <a:pt x="117" y="640"/>
                      </a:cubicBezTo>
                      <a:cubicBezTo>
                        <a:pt x="117" y="640"/>
                        <a:pt x="117" y="640"/>
                        <a:pt x="116" y="640"/>
                      </a:cubicBezTo>
                      <a:cubicBezTo>
                        <a:pt x="113" y="639"/>
                        <a:pt x="113" y="639"/>
                        <a:pt x="113" y="639"/>
                      </a:cubicBezTo>
                      <a:cubicBezTo>
                        <a:pt x="113" y="639"/>
                        <a:pt x="113" y="638"/>
                        <a:pt x="114" y="638"/>
                      </a:cubicBezTo>
                      <a:cubicBezTo>
                        <a:pt x="107" y="635"/>
                        <a:pt x="100" y="631"/>
                        <a:pt x="94" y="626"/>
                      </a:cubicBezTo>
                      <a:cubicBezTo>
                        <a:pt x="96" y="624"/>
                        <a:pt x="92" y="621"/>
                        <a:pt x="90" y="623"/>
                      </a:cubicBezTo>
                      <a:cubicBezTo>
                        <a:pt x="89" y="622"/>
                        <a:pt x="89" y="622"/>
                        <a:pt x="88" y="621"/>
                      </a:cubicBezTo>
                      <a:cubicBezTo>
                        <a:pt x="89" y="619"/>
                        <a:pt x="87" y="616"/>
                        <a:pt x="85" y="618"/>
                      </a:cubicBezTo>
                      <a:cubicBezTo>
                        <a:pt x="84" y="618"/>
                        <a:pt x="84" y="618"/>
                        <a:pt x="84" y="618"/>
                      </a:cubicBezTo>
                      <a:cubicBezTo>
                        <a:pt x="78" y="612"/>
                        <a:pt x="72" y="607"/>
                        <a:pt x="66" y="600"/>
                      </a:cubicBezTo>
                      <a:cubicBezTo>
                        <a:pt x="61" y="595"/>
                        <a:pt x="57" y="589"/>
                        <a:pt x="52" y="583"/>
                      </a:cubicBezTo>
                      <a:cubicBezTo>
                        <a:pt x="53" y="583"/>
                        <a:pt x="53" y="583"/>
                        <a:pt x="53" y="582"/>
                      </a:cubicBezTo>
                      <a:cubicBezTo>
                        <a:pt x="54" y="581"/>
                        <a:pt x="54" y="580"/>
                        <a:pt x="53" y="579"/>
                      </a:cubicBezTo>
                      <a:cubicBezTo>
                        <a:pt x="54" y="578"/>
                        <a:pt x="54" y="578"/>
                        <a:pt x="54" y="578"/>
                      </a:cubicBezTo>
                      <a:cubicBezTo>
                        <a:pt x="57" y="582"/>
                        <a:pt x="60" y="587"/>
                        <a:pt x="64" y="590"/>
                      </a:cubicBezTo>
                      <a:cubicBezTo>
                        <a:pt x="64" y="585"/>
                        <a:pt x="68" y="578"/>
                        <a:pt x="72" y="572"/>
                      </a:cubicBezTo>
                      <a:cubicBezTo>
                        <a:pt x="64" y="576"/>
                        <a:pt x="56" y="579"/>
                        <a:pt x="50" y="571"/>
                      </a:cubicBezTo>
                      <a:cubicBezTo>
                        <a:pt x="45" y="564"/>
                        <a:pt x="50" y="554"/>
                        <a:pt x="56" y="548"/>
                      </a:cubicBezTo>
                      <a:cubicBezTo>
                        <a:pt x="48" y="551"/>
                        <a:pt x="39" y="552"/>
                        <a:pt x="34" y="545"/>
                      </a:cubicBezTo>
                      <a:cubicBezTo>
                        <a:pt x="34" y="544"/>
                        <a:pt x="34" y="544"/>
                        <a:pt x="34" y="544"/>
                      </a:cubicBezTo>
                      <a:cubicBezTo>
                        <a:pt x="30" y="536"/>
                        <a:pt x="36" y="528"/>
                        <a:pt x="42" y="522"/>
                      </a:cubicBezTo>
                      <a:cubicBezTo>
                        <a:pt x="35" y="524"/>
                        <a:pt x="27" y="526"/>
                        <a:pt x="22" y="522"/>
                      </a:cubicBezTo>
                      <a:cubicBezTo>
                        <a:pt x="24" y="526"/>
                        <a:pt x="25" y="529"/>
                        <a:pt x="27" y="532"/>
                      </a:cubicBezTo>
                      <a:cubicBezTo>
                        <a:pt x="26" y="532"/>
                        <a:pt x="26" y="532"/>
                        <a:pt x="26" y="532"/>
                      </a:cubicBezTo>
                      <a:cubicBezTo>
                        <a:pt x="26" y="531"/>
                        <a:pt x="25" y="531"/>
                        <a:pt x="24" y="531"/>
                      </a:cubicBezTo>
                      <a:cubicBezTo>
                        <a:pt x="23" y="531"/>
                        <a:pt x="22" y="532"/>
                        <a:pt x="22" y="532"/>
                      </a:cubicBezTo>
                      <a:cubicBezTo>
                        <a:pt x="15" y="517"/>
                        <a:pt x="10" y="501"/>
                        <a:pt x="6" y="486"/>
                      </a:cubicBezTo>
                      <a:cubicBezTo>
                        <a:pt x="7" y="485"/>
                        <a:pt x="7" y="485"/>
                        <a:pt x="8" y="485"/>
                      </a:cubicBezTo>
                      <a:cubicBezTo>
                        <a:pt x="9" y="484"/>
                        <a:pt x="9" y="483"/>
                        <a:pt x="9" y="482"/>
                      </a:cubicBezTo>
                      <a:cubicBezTo>
                        <a:pt x="9" y="482"/>
                        <a:pt x="9" y="481"/>
                        <a:pt x="9" y="481"/>
                      </a:cubicBezTo>
                      <a:cubicBezTo>
                        <a:pt x="9" y="481"/>
                        <a:pt x="9" y="481"/>
                        <a:pt x="9" y="481"/>
                      </a:cubicBezTo>
                      <a:cubicBezTo>
                        <a:pt x="9" y="482"/>
                        <a:pt x="9" y="483"/>
                        <a:pt x="9" y="483"/>
                      </a:cubicBezTo>
                      <a:cubicBezTo>
                        <a:pt x="10" y="481"/>
                        <a:pt x="12" y="479"/>
                        <a:pt x="13" y="477"/>
                      </a:cubicBezTo>
                      <a:cubicBezTo>
                        <a:pt x="15" y="475"/>
                        <a:pt x="17" y="473"/>
                        <a:pt x="19" y="472"/>
                      </a:cubicBezTo>
                      <a:cubicBezTo>
                        <a:pt x="13" y="472"/>
                        <a:pt x="7" y="469"/>
                        <a:pt x="5" y="462"/>
                      </a:cubicBezTo>
                      <a:cubicBezTo>
                        <a:pt x="5" y="462"/>
                        <a:pt x="5" y="461"/>
                        <a:pt x="5" y="461"/>
                      </a:cubicBezTo>
                      <a:cubicBezTo>
                        <a:pt x="3" y="452"/>
                        <a:pt x="9" y="447"/>
                        <a:pt x="16" y="443"/>
                      </a:cubicBezTo>
                      <a:cubicBezTo>
                        <a:pt x="15" y="442"/>
                        <a:pt x="14" y="442"/>
                        <a:pt x="13" y="442"/>
                      </a:cubicBezTo>
                      <a:cubicBezTo>
                        <a:pt x="14" y="439"/>
                        <a:pt x="14" y="439"/>
                        <a:pt x="14" y="439"/>
                      </a:cubicBezTo>
                      <a:cubicBezTo>
                        <a:pt x="17" y="440"/>
                        <a:pt x="22" y="439"/>
                        <a:pt x="25" y="438"/>
                      </a:cubicBezTo>
                      <a:cubicBezTo>
                        <a:pt x="26" y="438"/>
                        <a:pt x="27" y="438"/>
                        <a:pt x="27" y="439"/>
                      </a:cubicBezTo>
                      <a:cubicBezTo>
                        <a:pt x="26" y="435"/>
                        <a:pt x="26" y="432"/>
                        <a:pt x="25" y="428"/>
                      </a:cubicBezTo>
                      <a:cubicBezTo>
                        <a:pt x="20" y="429"/>
                        <a:pt x="11" y="430"/>
                        <a:pt x="11" y="423"/>
                      </a:cubicBezTo>
                      <a:cubicBezTo>
                        <a:pt x="11" y="417"/>
                        <a:pt x="18" y="414"/>
                        <a:pt x="23" y="415"/>
                      </a:cubicBezTo>
                      <a:cubicBezTo>
                        <a:pt x="24" y="415"/>
                        <a:pt x="24" y="415"/>
                        <a:pt x="24" y="415"/>
                      </a:cubicBezTo>
                      <a:cubicBezTo>
                        <a:pt x="24" y="413"/>
                        <a:pt x="24" y="411"/>
                        <a:pt x="23" y="408"/>
                      </a:cubicBezTo>
                      <a:cubicBezTo>
                        <a:pt x="23" y="408"/>
                        <a:pt x="23" y="408"/>
                        <a:pt x="23" y="408"/>
                      </a:cubicBezTo>
                      <a:cubicBezTo>
                        <a:pt x="22" y="409"/>
                        <a:pt x="21" y="409"/>
                        <a:pt x="19" y="410"/>
                      </a:cubicBezTo>
                      <a:cubicBezTo>
                        <a:pt x="17" y="411"/>
                        <a:pt x="15" y="412"/>
                        <a:pt x="13" y="414"/>
                      </a:cubicBezTo>
                      <a:cubicBezTo>
                        <a:pt x="10" y="411"/>
                        <a:pt x="10" y="411"/>
                        <a:pt x="10" y="411"/>
                      </a:cubicBezTo>
                      <a:cubicBezTo>
                        <a:pt x="11" y="411"/>
                        <a:pt x="12" y="410"/>
                        <a:pt x="12" y="410"/>
                      </a:cubicBezTo>
                      <a:cubicBezTo>
                        <a:pt x="7" y="409"/>
                        <a:pt x="3" y="407"/>
                        <a:pt x="0" y="404"/>
                      </a:cubicBezTo>
                      <a:cubicBezTo>
                        <a:pt x="3" y="402"/>
                        <a:pt x="3" y="402"/>
                        <a:pt x="3" y="402"/>
                      </a:cubicBezTo>
                      <a:cubicBezTo>
                        <a:pt x="7" y="407"/>
                        <a:pt x="17" y="407"/>
                        <a:pt x="22" y="405"/>
                      </a:cubicBezTo>
                      <a:cubicBezTo>
                        <a:pt x="22" y="405"/>
                        <a:pt x="23" y="405"/>
                        <a:pt x="23" y="405"/>
                      </a:cubicBezTo>
                      <a:cubicBezTo>
                        <a:pt x="23" y="403"/>
                        <a:pt x="23" y="401"/>
                        <a:pt x="23" y="399"/>
                      </a:cubicBezTo>
                      <a:cubicBezTo>
                        <a:pt x="23" y="400"/>
                        <a:pt x="23" y="400"/>
                        <a:pt x="22" y="400"/>
                      </a:cubicBezTo>
                      <a:cubicBezTo>
                        <a:pt x="17" y="400"/>
                        <a:pt x="8" y="399"/>
                        <a:pt x="9" y="391"/>
                      </a:cubicBezTo>
                      <a:cubicBezTo>
                        <a:pt x="10" y="386"/>
                        <a:pt x="17" y="386"/>
                        <a:pt x="21" y="385"/>
                      </a:cubicBezTo>
                      <a:cubicBezTo>
                        <a:pt x="22" y="384"/>
                        <a:pt x="23" y="385"/>
                        <a:pt x="23" y="386"/>
                      </a:cubicBezTo>
                      <a:cubicBezTo>
                        <a:pt x="23" y="386"/>
                        <a:pt x="23" y="386"/>
                        <a:pt x="23" y="386"/>
                      </a:cubicBezTo>
                      <a:cubicBezTo>
                        <a:pt x="21" y="390"/>
                        <a:pt x="17" y="389"/>
                        <a:pt x="14" y="390"/>
                      </a:cubicBezTo>
                      <a:cubicBezTo>
                        <a:pt x="12" y="391"/>
                        <a:pt x="12" y="394"/>
                        <a:pt x="14" y="395"/>
                      </a:cubicBezTo>
                      <a:cubicBezTo>
                        <a:pt x="16" y="397"/>
                        <a:pt x="20" y="397"/>
                        <a:pt x="22" y="397"/>
                      </a:cubicBezTo>
                      <a:cubicBezTo>
                        <a:pt x="23" y="397"/>
                        <a:pt x="23" y="398"/>
                        <a:pt x="23" y="398"/>
                      </a:cubicBezTo>
                      <a:cubicBezTo>
                        <a:pt x="23" y="394"/>
                        <a:pt x="23" y="390"/>
                        <a:pt x="23" y="386"/>
                      </a:cubicBezTo>
                      <a:cubicBezTo>
                        <a:pt x="23" y="385"/>
                        <a:pt x="23" y="383"/>
                        <a:pt x="23" y="382"/>
                      </a:cubicBezTo>
                      <a:cubicBezTo>
                        <a:pt x="23" y="379"/>
                        <a:pt x="23" y="379"/>
                        <a:pt x="23" y="379"/>
                      </a:cubicBezTo>
                      <a:cubicBezTo>
                        <a:pt x="23" y="376"/>
                        <a:pt x="23" y="372"/>
                        <a:pt x="24" y="369"/>
                      </a:cubicBezTo>
                      <a:cubicBezTo>
                        <a:pt x="19" y="370"/>
                        <a:pt x="11" y="367"/>
                        <a:pt x="11" y="362"/>
                      </a:cubicBezTo>
                      <a:cubicBezTo>
                        <a:pt x="12" y="359"/>
                        <a:pt x="16" y="358"/>
                        <a:pt x="18" y="357"/>
                      </a:cubicBezTo>
                      <a:cubicBezTo>
                        <a:pt x="20" y="356"/>
                        <a:pt x="23" y="356"/>
                        <a:pt x="25" y="357"/>
                      </a:cubicBezTo>
                      <a:cubicBezTo>
                        <a:pt x="25" y="356"/>
                        <a:pt x="25" y="354"/>
                        <a:pt x="25" y="353"/>
                      </a:cubicBezTo>
                      <a:cubicBezTo>
                        <a:pt x="24" y="353"/>
                        <a:pt x="23" y="353"/>
                        <a:pt x="22" y="353"/>
                      </a:cubicBezTo>
                      <a:cubicBezTo>
                        <a:pt x="23" y="349"/>
                        <a:pt x="23" y="349"/>
                        <a:pt x="23" y="349"/>
                      </a:cubicBezTo>
                      <a:cubicBezTo>
                        <a:pt x="24" y="349"/>
                        <a:pt x="25" y="349"/>
                        <a:pt x="25" y="349"/>
                      </a:cubicBezTo>
                      <a:cubicBezTo>
                        <a:pt x="26" y="349"/>
                        <a:pt x="26" y="349"/>
                        <a:pt x="26" y="349"/>
                      </a:cubicBezTo>
                      <a:cubicBezTo>
                        <a:pt x="26" y="346"/>
                        <a:pt x="27" y="343"/>
                        <a:pt x="27" y="339"/>
                      </a:cubicBezTo>
                      <a:cubicBezTo>
                        <a:pt x="25" y="340"/>
                        <a:pt x="22" y="339"/>
                        <a:pt x="19" y="337"/>
                      </a:cubicBezTo>
                      <a:cubicBezTo>
                        <a:pt x="18" y="336"/>
                        <a:pt x="17" y="334"/>
                        <a:pt x="17" y="331"/>
                      </a:cubicBezTo>
                      <a:cubicBezTo>
                        <a:pt x="18" y="329"/>
                        <a:pt x="20" y="327"/>
                        <a:pt x="22" y="326"/>
                      </a:cubicBezTo>
                      <a:cubicBezTo>
                        <a:pt x="24" y="326"/>
                        <a:pt x="28" y="326"/>
                        <a:pt x="30" y="327"/>
                      </a:cubicBezTo>
                      <a:cubicBezTo>
                        <a:pt x="30" y="325"/>
                        <a:pt x="31" y="323"/>
                        <a:pt x="32" y="320"/>
                      </a:cubicBezTo>
                      <a:cubicBezTo>
                        <a:pt x="32" y="318"/>
                        <a:pt x="32" y="318"/>
                        <a:pt x="32" y="318"/>
                      </a:cubicBezTo>
                      <a:cubicBezTo>
                        <a:pt x="33" y="317"/>
                        <a:pt x="33" y="315"/>
                        <a:pt x="33" y="314"/>
                      </a:cubicBezTo>
                      <a:cubicBezTo>
                        <a:pt x="31" y="312"/>
                        <a:pt x="28" y="310"/>
                        <a:pt x="26" y="308"/>
                      </a:cubicBezTo>
                      <a:cubicBezTo>
                        <a:pt x="25" y="306"/>
                        <a:pt x="23" y="304"/>
                        <a:pt x="24" y="302"/>
                      </a:cubicBezTo>
                      <a:cubicBezTo>
                        <a:pt x="25" y="300"/>
                        <a:pt x="28" y="300"/>
                        <a:pt x="30" y="299"/>
                      </a:cubicBezTo>
                      <a:cubicBezTo>
                        <a:pt x="32" y="299"/>
                        <a:pt x="36" y="298"/>
                        <a:pt x="38" y="299"/>
                      </a:cubicBezTo>
                      <a:cubicBezTo>
                        <a:pt x="38" y="298"/>
                        <a:pt x="39" y="296"/>
                        <a:pt x="40" y="294"/>
                      </a:cubicBezTo>
                      <a:cubicBezTo>
                        <a:pt x="32" y="291"/>
                        <a:pt x="23" y="293"/>
                        <a:pt x="19" y="301"/>
                      </a:cubicBezTo>
                      <a:cubicBezTo>
                        <a:pt x="18" y="303"/>
                        <a:pt x="18" y="304"/>
                        <a:pt x="18" y="306"/>
                      </a:cubicBezTo>
                      <a:cubicBezTo>
                        <a:pt x="14" y="305"/>
                        <a:pt x="14" y="305"/>
                        <a:pt x="14" y="305"/>
                      </a:cubicBezTo>
                      <a:cubicBezTo>
                        <a:pt x="14" y="305"/>
                        <a:pt x="14" y="304"/>
                        <a:pt x="13" y="304"/>
                      </a:cubicBezTo>
                      <a:cubicBezTo>
                        <a:pt x="13" y="304"/>
                        <a:pt x="12" y="303"/>
                        <a:pt x="12" y="303"/>
                      </a:cubicBezTo>
                      <a:cubicBezTo>
                        <a:pt x="14" y="298"/>
                        <a:pt x="16" y="292"/>
                        <a:pt x="18" y="286"/>
                      </a:cubicBezTo>
                      <a:cubicBezTo>
                        <a:pt x="19" y="283"/>
                        <a:pt x="20" y="280"/>
                        <a:pt x="21" y="277"/>
                      </a:cubicBezTo>
                      <a:cubicBezTo>
                        <a:pt x="21" y="275"/>
                        <a:pt x="21" y="272"/>
                        <a:pt x="22" y="270"/>
                      </a:cubicBezTo>
                      <a:cubicBezTo>
                        <a:pt x="23" y="267"/>
                        <a:pt x="25" y="265"/>
                        <a:pt x="27" y="264"/>
                      </a:cubicBezTo>
                      <a:cubicBezTo>
                        <a:pt x="27" y="262"/>
                        <a:pt x="28" y="260"/>
                        <a:pt x="29" y="259"/>
                      </a:cubicBezTo>
                      <a:cubicBezTo>
                        <a:pt x="29" y="259"/>
                        <a:pt x="29" y="259"/>
                        <a:pt x="29" y="259"/>
                      </a:cubicBezTo>
                      <a:cubicBezTo>
                        <a:pt x="31" y="259"/>
                        <a:pt x="32" y="258"/>
                        <a:pt x="32" y="257"/>
                      </a:cubicBezTo>
                      <a:cubicBezTo>
                        <a:pt x="34" y="258"/>
                        <a:pt x="34" y="258"/>
                        <a:pt x="34" y="258"/>
                      </a:cubicBezTo>
                      <a:cubicBezTo>
                        <a:pt x="34" y="259"/>
                        <a:pt x="33" y="261"/>
                        <a:pt x="32" y="262"/>
                      </a:cubicBezTo>
                      <a:cubicBezTo>
                        <a:pt x="35" y="262"/>
                        <a:pt x="39" y="262"/>
                        <a:pt x="42" y="262"/>
                      </a:cubicBezTo>
                      <a:cubicBezTo>
                        <a:pt x="39" y="260"/>
                        <a:pt x="37" y="257"/>
                        <a:pt x="36" y="254"/>
                      </a:cubicBezTo>
                      <a:cubicBezTo>
                        <a:pt x="40" y="253"/>
                        <a:pt x="40" y="253"/>
                        <a:pt x="40" y="253"/>
                      </a:cubicBezTo>
                      <a:cubicBezTo>
                        <a:pt x="42" y="258"/>
                        <a:pt x="47" y="263"/>
                        <a:pt x="52" y="266"/>
                      </a:cubicBezTo>
                      <a:cubicBezTo>
                        <a:pt x="52" y="266"/>
                        <a:pt x="52" y="266"/>
                        <a:pt x="52" y="266"/>
                      </a:cubicBezTo>
                      <a:cubicBezTo>
                        <a:pt x="53" y="263"/>
                        <a:pt x="55" y="261"/>
                        <a:pt x="56" y="258"/>
                      </a:cubicBezTo>
                      <a:cubicBezTo>
                        <a:pt x="51" y="258"/>
                        <a:pt x="46" y="252"/>
                        <a:pt x="49" y="247"/>
                      </a:cubicBezTo>
                      <a:cubicBezTo>
                        <a:pt x="51" y="245"/>
                        <a:pt x="53" y="243"/>
                        <a:pt x="56" y="243"/>
                      </a:cubicBezTo>
                      <a:cubicBezTo>
                        <a:pt x="58" y="243"/>
                        <a:pt x="61" y="244"/>
                        <a:pt x="62" y="247"/>
                      </a:cubicBezTo>
                      <a:cubicBezTo>
                        <a:pt x="62" y="247"/>
                        <a:pt x="62" y="247"/>
                        <a:pt x="62" y="248"/>
                      </a:cubicBezTo>
                      <a:cubicBezTo>
                        <a:pt x="61" y="248"/>
                        <a:pt x="61" y="248"/>
                        <a:pt x="60" y="248"/>
                      </a:cubicBezTo>
                      <a:cubicBezTo>
                        <a:pt x="59" y="248"/>
                        <a:pt x="58" y="247"/>
                        <a:pt x="56" y="247"/>
                      </a:cubicBezTo>
                      <a:cubicBezTo>
                        <a:pt x="55" y="247"/>
                        <a:pt x="53" y="247"/>
                        <a:pt x="52" y="248"/>
                      </a:cubicBezTo>
                      <a:cubicBezTo>
                        <a:pt x="49" y="251"/>
                        <a:pt x="53" y="256"/>
                        <a:pt x="57" y="256"/>
                      </a:cubicBezTo>
                      <a:cubicBezTo>
                        <a:pt x="57" y="256"/>
                        <a:pt x="57" y="256"/>
                        <a:pt x="57" y="256"/>
                      </a:cubicBezTo>
                      <a:cubicBezTo>
                        <a:pt x="59" y="253"/>
                        <a:pt x="60" y="251"/>
                        <a:pt x="62" y="248"/>
                      </a:cubicBezTo>
                      <a:cubicBezTo>
                        <a:pt x="63" y="246"/>
                        <a:pt x="64" y="244"/>
                        <a:pt x="65" y="243"/>
                      </a:cubicBezTo>
                      <a:cubicBezTo>
                        <a:pt x="64" y="242"/>
                        <a:pt x="62" y="241"/>
                        <a:pt x="61" y="240"/>
                      </a:cubicBezTo>
                      <a:cubicBezTo>
                        <a:pt x="58" y="239"/>
                        <a:pt x="55" y="239"/>
                        <a:pt x="52" y="239"/>
                      </a:cubicBezTo>
                      <a:cubicBezTo>
                        <a:pt x="52" y="235"/>
                        <a:pt x="52" y="235"/>
                        <a:pt x="52" y="235"/>
                      </a:cubicBezTo>
                      <a:cubicBezTo>
                        <a:pt x="53" y="235"/>
                        <a:pt x="54" y="235"/>
                        <a:pt x="55" y="235"/>
                      </a:cubicBezTo>
                      <a:cubicBezTo>
                        <a:pt x="53" y="233"/>
                        <a:pt x="51" y="230"/>
                        <a:pt x="50" y="228"/>
                      </a:cubicBezTo>
                      <a:cubicBezTo>
                        <a:pt x="54" y="226"/>
                        <a:pt x="54" y="226"/>
                        <a:pt x="54" y="226"/>
                      </a:cubicBezTo>
                      <a:cubicBezTo>
                        <a:pt x="55" y="232"/>
                        <a:pt x="62" y="237"/>
                        <a:pt x="68" y="239"/>
                      </a:cubicBezTo>
                      <a:cubicBezTo>
                        <a:pt x="72" y="233"/>
                        <a:pt x="77" y="226"/>
                        <a:pt x="82" y="220"/>
                      </a:cubicBezTo>
                      <a:cubicBezTo>
                        <a:pt x="78" y="218"/>
                        <a:pt x="73" y="215"/>
                        <a:pt x="69" y="214"/>
                      </a:cubicBezTo>
                      <a:cubicBezTo>
                        <a:pt x="70" y="210"/>
                        <a:pt x="70" y="210"/>
                        <a:pt x="70" y="210"/>
                      </a:cubicBezTo>
                      <a:cubicBezTo>
                        <a:pt x="71" y="210"/>
                        <a:pt x="72" y="211"/>
                        <a:pt x="72" y="211"/>
                      </a:cubicBezTo>
                      <a:cubicBezTo>
                        <a:pt x="70" y="208"/>
                        <a:pt x="68" y="205"/>
                        <a:pt x="68" y="202"/>
                      </a:cubicBezTo>
                      <a:cubicBezTo>
                        <a:pt x="66" y="204"/>
                        <a:pt x="64" y="206"/>
                        <a:pt x="63" y="209"/>
                      </a:cubicBezTo>
                      <a:cubicBezTo>
                        <a:pt x="59" y="208"/>
                        <a:pt x="59" y="208"/>
                        <a:pt x="59" y="208"/>
                      </a:cubicBezTo>
                      <a:cubicBezTo>
                        <a:pt x="59" y="208"/>
                        <a:pt x="59" y="207"/>
                        <a:pt x="58" y="207"/>
                      </a:cubicBezTo>
                      <a:cubicBezTo>
                        <a:pt x="68" y="193"/>
                        <a:pt x="79" y="180"/>
                        <a:pt x="91" y="168"/>
                      </a:cubicBezTo>
                      <a:cubicBezTo>
                        <a:pt x="91" y="168"/>
                        <a:pt x="92" y="168"/>
                        <a:pt x="92" y="167"/>
                      </a:cubicBezTo>
                      <a:cubicBezTo>
                        <a:pt x="92" y="167"/>
                        <a:pt x="92" y="166"/>
                        <a:pt x="92" y="166"/>
                      </a:cubicBezTo>
                      <a:cubicBezTo>
                        <a:pt x="93" y="166"/>
                        <a:pt x="94" y="166"/>
                        <a:pt x="95" y="165"/>
                      </a:cubicBezTo>
                      <a:cubicBezTo>
                        <a:pt x="96" y="165"/>
                        <a:pt x="97" y="164"/>
                        <a:pt x="96" y="162"/>
                      </a:cubicBezTo>
                      <a:cubicBezTo>
                        <a:pt x="97" y="162"/>
                        <a:pt x="98" y="162"/>
                        <a:pt x="98" y="162"/>
                      </a:cubicBezTo>
                      <a:cubicBezTo>
                        <a:pt x="103" y="157"/>
                        <a:pt x="108" y="153"/>
                        <a:pt x="113" y="149"/>
                      </a:cubicBezTo>
                      <a:cubicBezTo>
                        <a:pt x="124" y="141"/>
                        <a:pt x="136" y="133"/>
                        <a:pt x="148" y="126"/>
                      </a:cubicBezTo>
                      <a:cubicBezTo>
                        <a:pt x="148" y="127"/>
                        <a:pt x="149" y="127"/>
                        <a:pt x="149" y="128"/>
                      </a:cubicBezTo>
                      <a:cubicBezTo>
                        <a:pt x="150" y="128"/>
                        <a:pt x="151" y="128"/>
                        <a:pt x="151" y="128"/>
                      </a:cubicBezTo>
                      <a:cubicBezTo>
                        <a:pt x="152" y="130"/>
                        <a:pt x="152" y="130"/>
                        <a:pt x="152" y="130"/>
                      </a:cubicBezTo>
                      <a:cubicBezTo>
                        <a:pt x="152" y="130"/>
                        <a:pt x="151" y="130"/>
                        <a:pt x="151" y="130"/>
                      </a:cubicBezTo>
                      <a:cubicBezTo>
                        <a:pt x="158" y="128"/>
                        <a:pt x="164" y="132"/>
                        <a:pt x="168" y="138"/>
                      </a:cubicBezTo>
                      <a:cubicBezTo>
                        <a:pt x="168" y="135"/>
                        <a:pt x="169" y="133"/>
                        <a:pt x="169" y="130"/>
                      </a:cubicBezTo>
                      <a:cubicBezTo>
                        <a:pt x="173" y="131"/>
                        <a:pt x="173" y="131"/>
                        <a:pt x="173" y="131"/>
                      </a:cubicBezTo>
                      <a:cubicBezTo>
                        <a:pt x="172" y="136"/>
                        <a:pt x="172" y="141"/>
                        <a:pt x="173" y="146"/>
                      </a:cubicBezTo>
                      <a:cubicBezTo>
                        <a:pt x="176" y="145"/>
                        <a:pt x="179" y="143"/>
                        <a:pt x="182" y="142"/>
                      </a:cubicBezTo>
                      <a:cubicBezTo>
                        <a:pt x="180" y="137"/>
                        <a:pt x="179" y="131"/>
                        <a:pt x="185" y="128"/>
                      </a:cubicBezTo>
                      <a:cubicBezTo>
                        <a:pt x="191" y="124"/>
                        <a:pt x="196" y="130"/>
                        <a:pt x="198" y="136"/>
                      </a:cubicBezTo>
                      <a:cubicBezTo>
                        <a:pt x="200" y="135"/>
                        <a:pt x="201" y="135"/>
                        <a:pt x="203" y="134"/>
                      </a:cubicBezTo>
                      <a:cubicBezTo>
                        <a:pt x="203" y="133"/>
                        <a:pt x="202" y="131"/>
                        <a:pt x="202" y="130"/>
                      </a:cubicBezTo>
                      <a:cubicBezTo>
                        <a:pt x="200" y="127"/>
                        <a:pt x="199" y="125"/>
                        <a:pt x="197" y="123"/>
                      </a:cubicBezTo>
                      <a:cubicBezTo>
                        <a:pt x="201" y="122"/>
                        <a:pt x="201" y="122"/>
                        <a:pt x="201" y="122"/>
                      </a:cubicBezTo>
                      <a:cubicBezTo>
                        <a:pt x="201" y="116"/>
                        <a:pt x="203" y="110"/>
                        <a:pt x="208" y="107"/>
                      </a:cubicBezTo>
                      <a:cubicBezTo>
                        <a:pt x="206" y="108"/>
                        <a:pt x="204" y="108"/>
                        <a:pt x="201" y="109"/>
                      </a:cubicBezTo>
                      <a:cubicBezTo>
                        <a:pt x="201" y="107"/>
                        <a:pt x="201" y="107"/>
                        <a:pt x="201" y="107"/>
                      </a:cubicBezTo>
                      <a:cubicBezTo>
                        <a:pt x="201" y="107"/>
                        <a:pt x="202" y="106"/>
                        <a:pt x="202" y="105"/>
                      </a:cubicBezTo>
                      <a:cubicBezTo>
                        <a:pt x="203" y="106"/>
                        <a:pt x="205" y="105"/>
                        <a:pt x="205" y="103"/>
                      </a:cubicBezTo>
                      <a:cubicBezTo>
                        <a:pt x="209" y="102"/>
                        <a:pt x="213" y="101"/>
                        <a:pt x="218" y="100"/>
                      </a:cubicBezTo>
                      <a:cubicBezTo>
                        <a:pt x="218" y="99"/>
                        <a:pt x="217" y="99"/>
                        <a:pt x="217" y="99"/>
                      </a:cubicBezTo>
                      <a:cubicBezTo>
                        <a:pt x="207" y="67"/>
                        <a:pt x="177" y="48"/>
                        <a:pt x="146" y="40"/>
                      </a:cubicBezTo>
                      <a:cubicBezTo>
                        <a:pt x="126" y="36"/>
                        <a:pt x="105" y="34"/>
                        <a:pt x="85" y="33"/>
                      </a:cubicBezTo>
                      <a:cubicBezTo>
                        <a:pt x="70" y="32"/>
                        <a:pt x="53" y="32"/>
                        <a:pt x="40" y="24"/>
                      </a:cubicBezTo>
                      <a:cubicBezTo>
                        <a:pt x="39" y="36"/>
                        <a:pt x="36" y="47"/>
                        <a:pt x="32" y="58"/>
                      </a:cubicBezTo>
                      <a:cubicBezTo>
                        <a:pt x="28" y="56"/>
                        <a:pt x="28" y="56"/>
                        <a:pt x="28" y="56"/>
                      </a:cubicBezTo>
                      <a:cubicBezTo>
                        <a:pt x="32" y="45"/>
                        <a:pt x="35" y="33"/>
                        <a:pt x="36" y="21"/>
                      </a:cubicBezTo>
                      <a:cubicBezTo>
                        <a:pt x="36" y="19"/>
                        <a:pt x="38" y="18"/>
                        <a:pt x="40" y="19"/>
                      </a:cubicBezTo>
                      <a:cubicBezTo>
                        <a:pt x="49" y="26"/>
                        <a:pt x="60" y="26"/>
                        <a:pt x="71" y="27"/>
                      </a:cubicBezTo>
                      <a:cubicBezTo>
                        <a:pt x="71" y="27"/>
                        <a:pt x="72" y="28"/>
                        <a:pt x="73" y="28"/>
                      </a:cubicBezTo>
                      <a:cubicBezTo>
                        <a:pt x="76" y="28"/>
                        <a:pt x="76" y="28"/>
                        <a:pt x="76" y="28"/>
                      </a:cubicBezTo>
                      <a:cubicBezTo>
                        <a:pt x="85" y="29"/>
                        <a:pt x="93" y="29"/>
                        <a:pt x="101" y="30"/>
                      </a:cubicBezTo>
                      <a:cubicBezTo>
                        <a:pt x="103" y="30"/>
                        <a:pt x="106" y="30"/>
                        <a:pt x="108" y="30"/>
                      </a:cubicBezTo>
                      <a:cubicBezTo>
                        <a:pt x="108" y="30"/>
                        <a:pt x="108" y="30"/>
                        <a:pt x="108" y="30"/>
                      </a:cubicBezTo>
                      <a:cubicBezTo>
                        <a:pt x="111" y="31"/>
                        <a:pt x="111" y="31"/>
                        <a:pt x="111" y="31"/>
                      </a:cubicBezTo>
                      <a:cubicBezTo>
                        <a:pt x="121" y="31"/>
                        <a:pt x="130" y="33"/>
                        <a:pt x="139" y="34"/>
                      </a:cubicBezTo>
                      <a:cubicBezTo>
                        <a:pt x="146" y="36"/>
                        <a:pt x="152" y="37"/>
                        <a:pt x="159" y="39"/>
                      </a:cubicBezTo>
                      <a:cubicBezTo>
                        <a:pt x="170" y="43"/>
                        <a:pt x="181" y="48"/>
                        <a:pt x="190" y="55"/>
                      </a:cubicBezTo>
                      <a:cubicBezTo>
                        <a:pt x="190" y="54"/>
                        <a:pt x="189" y="53"/>
                        <a:pt x="189" y="52"/>
                      </a:cubicBezTo>
                      <a:cubicBezTo>
                        <a:pt x="179" y="46"/>
                        <a:pt x="172" y="32"/>
                        <a:pt x="171" y="22"/>
                      </a:cubicBezTo>
                      <a:cubicBezTo>
                        <a:pt x="170" y="14"/>
                        <a:pt x="173" y="6"/>
                        <a:pt x="178" y="0"/>
                      </a:cubicBezTo>
                      <a:cubicBezTo>
                        <a:pt x="181" y="2"/>
                        <a:pt x="181" y="2"/>
                        <a:pt x="181" y="2"/>
                      </a:cubicBezTo>
                      <a:cubicBezTo>
                        <a:pt x="171" y="14"/>
                        <a:pt x="175" y="33"/>
                        <a:pt x="186" y="46"/>
                      </a:cubicBezTo>
                      <a:cubicBezTo>
                        <a:pt x="185" y="42"/>
                        <a:pt x="183" y="38"/>
                        <a:pt x="183" y="33"/>
                      </a:cubicBezTo>
                      <a:cubicBezTo>
                        <a:pt x="187" y="33"/>
                        <a:pt x="187" y="33"/>
                        <a:pt x="187" y="33"/>
                      </a:cubicBezTo>
                      <a:cubicBezTo>
                        <a:pt x="188" y="41"/>
                        <a:pt x="192" y="49"/>
                        <a:pt x="195" y="55"/>
                      </a:cubicBezTo>
                      <a:cubicBezTo>
                        <a:pt x="197" y="58"/>
                        <a:pt x="199" y="61"/>
                        <a:pt x="201" y="64"/>
                      </a:cubicBezTo>
                      <a:cubicBezTo>
                        <a:pt x="206" y="69"/>
                        <a:pt x="211" y="75"/>
                        <a:pt x="215" y="81"/>
                      </a:cubicBezTo>
                      <a:cubicBezTo>
                        <a:pt x="215" y="81"/>
                        <a:pt x="215" y="81"/>
                        <a:pt x="215" y="81"/>
                      </a:cubicBezTo>
                      <a:cubicBezTo>
                        <a:pt x="215" y="81"/>
                        <a:pt x="215" y="81"/>
                        <a:pt x="215" y="81"/>
                      </a:cubicBezTo>
                      <a:cubicBezTo>
                        <a:pt x="219" y="81"/>
                        <a:pt x="219" y="81"/>
                        <a:pt x="219" y="81"/>
                      </a:cubicBezTo>
                      <a:cubicBezTo>
                        <a:pt x="219" y="84"/>
                        <a:pt x="219" y="88"/>
                        <a:pt x="220" y="91"/>
                      </a:cubicBezTo>
                      <a:cubicBezTo>
                        <a:pt x="220" y="93"/>
                        <a:pt x="221" y="95"/>
                        <a:pt x="222" y="97"/>
                      </a:cubicBezTo>
                      <a:cubicBezTo>
                        <a:pt x="222" y="98"/>
                        <a:pt x="222" y="98"/>
                        <a:pt x="222" y="99"/>
                      </a:cubicBezTo>
                      <a:cubicBezTo>
                        <a:pt x="229" y="97"/>
                        <a:pt x="237" y="95"/>
                        <a:pt x="245" y="94"/>
                      </a:cubicBezTo>
                      <a:cubicBezTo>
                        <a:pt x="246" y="95"/>
                        <a:pt x="246" y="95"/>
                        <a:pt x="246" y="96"/>
                      </a:cubicBezTo>
                      <a:cubicBezTo>
                        <a:pt x="247" y="98"/>
                        <a:pt x="250" y="96"/>
                        <a:pt x="249" y="95"/>
                      </a:cubicBezTo>
                      <a:cubicBezTo>
                        <a:pt x="249" y="95"/>
                        <a:pt x="249" y="95"/>
                        <a:pt x="249" y="95"/>
                      </a:cubicBezTo>
                      <a:cubicBezTo>
                        <a:pt x="250" y="94"/>
                        <a:pt x="250" y="94"/>
                        <a:pt x="250" y="94"/>
                      </a:cubicBezTo>
                      <a:cubicBezTo>
                        <a:pt x="251" y="93"/>
                        <a:pt x="253" y="93"/>
                        <a:pt x="255" y="93"/>
                      </a:cubicBezTo>
                      <a:cubicBezTo>
                        <a:pt x="268" y="91"/>
                        <a:pt x="282" y="91"/>
                        <a:pt x="296" y="91"/>
                      </a:cubicBezTo>
                      <a:cubicBezTo>
                        <a:pt x="296" y="92"/>
                        <a:pt x="297" y="93"/>
                        <a:pt x="298" y="93"/>
                      </a:cubicBezTo>
                      <a:cubicBezTo>
                        <a:pt x="298" y="96"/>
                        <a:pt x="298" y="96"/>
                        <a:pt x="298" y="96"/>
                      </a:cubicBezTo>
                      <a:cubicBezTo>
                        <a:pt x="296" y="96"/>
                        <a:pt x="293" y="96"/>
                        <a:pt x="290" y="96"/>
                      </a:cubicBezTo>
                      <a:cubicBezTo>
                        <a:pt x="295" y="98"/>
                        <a:pt x="298" y="104"/>
                        <a:pt x="300" y="109"/>
                      </a:cubicBezTo>
                      <a:cubicBezTo>
                        <a:pt x="300" y="108"/>
                        <a:pt x="301" y="107"/>
                        <a:pt x="301" y="106"/>
                      </a:cubicBezTo>
                      <a:cubicBezTo>
                        <a:pt x="305" y="108"/>
                        <a:pt x="305" y="108"/>
                        <a:pt x="305" y="108"/>
                      </a:cubicBezTo>
                      <a:cubicBezTo>
                        <a:pt x="303" y="112"/>
                        <a:pt x="302" y="117"/>
                        <a:pt x="302" y="121"/>
                      </a:cubicBezTo>
                      <a:cubicBezTo>
                        <a:pt x="304" y="121"/>
                        <a:pt x="306" y="121"/>
                        <a:pt x="308" y="121"/>
                      </a:cubicBezTo>
                      <a:cubicBezTo>
                        <a:pt x="308" y="121"/>
                        <a:pt x="308" y="121"/>
                        <a:pt x="308" y="121"/>
                      </a:cubicBezTo>
                      <a:cubicBezTo>
                        <a:pt x="308" y="121"/>
                        <a:pt x="308" y="121"/>
                        <a:pt x="308" y="121"/>
                      </a:cubicBezTo>
                      <a:cubicBezTo>
                        <a:pt x="307" y="117"/>
                        <a:pt x="307" y="106"/>
                        <a:pt x="314" y="107"/>
                      </a:cubicBezTo>
                      <a:cubicBezTo>
                        <a:pt x="320" y="107"/>
                        <a:pt x="320" y="117"/>
                        <a:pt x="321" y="121"/>
                      </a:cubicBezTo>
                      <a:cubicBezTo>
                        <a:pt x="321" y="122"/>
                        <a:pt x="321" y="122"/>
                        <a:pt x="320" y="122"/>
                      </a:cubicBezTo>
                      <a:cubicBezTo>
                        <a:pt x="323" y="123"/>
                        <a:pt x="326" y="123"/>
                        <a:pt x="329" y="123"/>
                      </a:cubicBezTo>
                      <a:cubicBezTo>
                        <a:pt x="330" y="123"/>
                        <a:pt x="330" y="123"/>
                        <a:pt x="330" y="123"/>
                      </a:cubicBezTo>
                      <a:cubicBezTo>
                        <a:pt x="332" y="124"/>
                        <a:pt x="334" y="124"/>
                        <a:pt x="336" y="124"/>
                      </a:cubicBezTo>
                      <a:cubicBezTo>
                        <a:pt x="337" y="119"/>
                        <a:pt x="338" y="111"/>
                        <a:pt x="345" y="112"/>
                      </a:cubicBezTo>
                      <a:cubicBezTo>
                        <a:pt x="351" y="113"/>
                        <a:pt x="353" y="122"/>
                        <a:pt x="352" y="127"/>
                      </a:cubicBezTo>
                      <a:cubicBezTo>
                        <a:pt x="355" y="128"/>
                        <a:pt x="359" y="128"/>
                        <a:pt x="362" y="129"/>
                      </a:cubicBezTo>
                      <a:cubicBezTo>
                        <a:pt x="362" y="129"/>
                        <a:pt x="362" y="128"/>
                        <a:pt x="362" y="128"/>
                      </a:cubicBezTo>
                      <a:cubicBezTo>
                        <a:pt x="362" y="127"/>
                        <a:pt x="362" y="124"/>
                        <a:pt x="362" y="122"/>
                      </a:cubicBezTo>
                      <a:cubicBezTo>
                        <a:pt x="366" y="122"/>
                        <a:pt x="366" y="122"/>
                        <a:pt x="366" y="122"/>
                      </a:cubicBezTo>
                      <a:cubicBezTo>
                        <a:pt x="366" y="122"/>
                        <a:pt x="366" y="123"/>
                        <a:pt x="366" y="123"/>
                      </a:cubicBezTo>
                      <a:cubicBezTo>
                        <a:pt x="369" y="124"/>
                        <a:pt x="369" y="124"/>
                        <a:pt x="369" y="124"/>
                      </a:cubicBezTo>
                      <a:cubicBezTo>
                        <a:pt x="368" y="126"/>
                        <a:pt x="367" y="128"/>
                        <a:pt x="367" y="130"/>
                      </a:cubicBezTo>
                      <a:cubicBezTo>
                        <a:pt x="367" y="130"/>
                        <a:pt x="367" y="130"/>
                        <a:pt x="367" y="130"/>
                      </a:cubicBezTo>
                      <a:cubicBezTo>
                        <a:pt x="370" y="131"/>
                        <a:pt x="372" y="131"/>
                        <a:pt x="375" y="132"/>
                      </a:cubicBezTo>
                      <a:cubicBezTo>
                        <a:pt x="375" y="127"/>
                        <a:pt x="377" y="119"/>
                        <a:pt x="383" y="120"/>
                      </a:cubicBezTo>
                      <a:cubicBezTo>
                        <a:pt x="390" y="122"/>
                        <a:pt x="389" y="130"/>
                        <a:pt x="387" y="135"/>
                      </a:cubicBezTo>
                      <a:cubicBezTo>
                        <a:pt x="389" y="136"/>
                        <a:pt x="392" y="137"/>
                        <a:pt x="394" y="137"/>
                      </a:cubicBezTo>
                      <a:cubicBezTo>
                        <a:pt x="395" y="138"/>
                        <a:pt x="395" y="138"/>
                        <a:pt x="396" y="138"/>
                      </a:cubicBezTo>
                      <a:cubicBezTo>
                        <a:pt x="398" y="139"/>
                        <a:pt x="398" y="139"/>
                        <a:pt x="398" y="139"/>
                      </a:cubicBezTo>
                      <a:cubicBezTo>
                        <a:pt x="402" y="140"/>
                        <a:pt x="405" y="141"/>
                        <a:pt x="408" y="142"/>
                      </a:cubicBezTo>
                      <a:cubicBezTo>
                        <a:pt x="408" y="137"/>
                        <a:pt x="413" y="130"/>
                        <a:pt x="418" y="130"/>
                      </a:cubicBezTo>
                      <a:cubicBezTo>
                        <a:pt x="421" y="131"/>
                        <a:pt x="423" y="133"/>
                        <a:pt x="423" y="136"/>
                      </a:cubicBezTo>
                      <a:cubicBezTo>
                        <a:pt x="424" y="139"/>
                        <a:pt x="424" y="144"/>
                        <a:pt x="423" y="147"/>
                      </a:cubicBezTo>
                      <a:cubicBezTo>
                        <a:pt x="425" y="148"/>
                        <a:pt x="428" y="149"/>
                        <a:pt x="430" y="150"/>
                      </a:cubicBezTo>
                      <a:cubicBezTo>
                        <a:pt x="433" y="151"/>
                        <a:pt x="433" y="151"/>
                        <a:pt x="433" y="151"/>
                      </a:cubicBezTo>
                      <a:cubicBezTo>
                        <a:pt x="433" y="151"/>
                        <a:pt x="434" y="152"/>
                        <a:pt x="434" y="152"/>
                      </a:cubicBezTo>
                      <a:cubicBezTo>
                        <a:pt x="433" y="149"/>
                        <a:pt x="436" y="146"/>
                        <a:pt x="437" y="144"/>
                      </a:cubicBezTo>
                      <a:cubicBezTo>
                        <a:pt x="442" y="140"/>
                        <a:pt x="447" y="136"/>
                        <a:pt x="453" y="136"/>
                      </a:cubicBezTo>
                      <a:cubicBezTo>
                        <a:pt x="449" y="134"/>
                        <a:pt x="444" y="131"/>
                        <a:pt x="440" y="129"/>
                      </a:cubicBezTo>
                      <a:cubicBezTo>
                        <a:pt x="441" y="127"/>
                        <a:pt x="441" y="127"/>
                        <a:pt x="441" y="127"/>
                      </a:cubicBezTo>
                      <a:cubicBezTo>
                        <a:pt x="441" y="127"/>
                        <a:pt x="442" y="127"/>
                        <a:pt x="442" y="127"/>
                      </a:cubicBezTo>
                      <a:cubicBezTo>
                        <a:pt x="442" y="126"/>
                        <a:pt x="442" y="126"/>
                        <a:pt x="442" y="126"/>
                      </a:cubicBezTo>
                      <a:cubicBezTo>
                        <a:pt x="457" y="132"/>
                        <a:pt x="470" y="140"/>
                        <a:pt x="483" y="147"/>
                      </a:cubicBezTo>
                      <a:cubicBezTo>
                        <a:pt x="483" y="148"/>
                        <a:pt x="483" y="148"/>
                        <a:pt x="483" y="148"/>
                      </a:cubicBezTo>
                      <a:cubicBezTo>
                        <a:pt x="483" y="150"/>
                        <a:pt x="485" y="151"/>
                        <a:pt x="487" y="150"/>
                      </a:cubicBezTo>
                      <a:cubicBezTo>
                        <a:pt x="487" y="150"/>
                        <a:pt x="487" y="150"/>
                        <a:pt x="488" y="150"/>
                      </a:cubicBezTo>
                      <a:cubicBezTo>
                        <a:pt x="493" y="153"/>
                        <a:pt x="498" y="157"/>
                        <a:pt x="504" y="160"/>
                      </a:cubicBezTo>
                      <a:cubicBezTo>
                        <a:pt x="512" y="166"/>
                        <a:pt x="520" y="172"/>
                        <a:pt x="528" y="178"/>
                      </a:cubicBezTo>
                      <a:cubicBezTo>
                        <a:pt x="528" y="178"/>
                        <a:pt x="528" y="178"/>
                        <a:pt x="528" y="178"/>
                      </a:cubicBezTo>
                      <a:cubicBezTo>
                        <a:pt x="527" y="179"/>
                        <a:pt x="527" y="181"/>
                        <a:pt x="528" y="182"/>
                      </a:cubicBezTo>
                      <a:cubicBezTo>
                        <a:pt x="527" y="183"/>
                        <a:pt x="527" y="183"/>
                        <a:pt x="527" y="183"/>
                      </a:cubicBezTo>
                      <a:cubicBezTo>
                        <a:pt x="526" y="182"/>
                        <a:pt x="526" y="182"/>
                        <a:pt x="525" y="181"/>
                      </a:cubicBezTo>
                      <a:cubicBezTo>
                        <a:pt x="516" y="174"/>
                        <a:pt x="507" y="168"/>
                        <a:pt x="498" y="162"/>
                      </a:cubicBezTo>
                      <a:cubicBezTo>
                        <a:pt x="500" y="166"/>
                        <a:pt x="501" y="170"/>
                        <a:pt x="500" y="175"/>
                      </a:cubicBezTo>
                      <a:cubicBezTo>
                        <a:pt x="500" y="176"/>
                        <a:pt x="499" y="180"/>
                        <a:pt x="498" y="183"/>
                      </a:cubicBezTo>
                      <a:cubicBezTo>
                        <a:pt x="500" y="186"/>
                        <a:pt x="500" y="186"/>
                        <a:pt x="500" y="186"/>
                      </a:cubicBezTo>
                      <a:cubicBezTo>
                        <a:pt x="499" y="187"/>
                        <a:pt x="498" y="188"/>
                        <a:pt x="497" y="189"/>
                      </a:cubicBezTo>
                      <a:cubicBezTo>
                        <a:pt x="500" y="191"/>
                        <a:pt x="502" y="193"/>
                        <a:pt x="504" y="195"/>
                      </a:cubicBezTo>
                      <a:cubicBezTo>
                        <a:pt x="505" y="189"/>
                        <a:pt x="512" y="188"/>
                        <a:pt x="516" y="192"/>
                      </a:cubicBezTo>
                      <a:cubicBezTo>
                        <a:pt x="519" y="196"/>
                        <a:pt x="518" y="202"/>
                        <a:pt x="515" y="205"/>
                      </a:cubicBezTo>
                      <a:cubicBezTo>
                        <a:pt x="518" y="208"/>
                        <a:pt x="520" y="211"/>
                        <a:pt x="523" y="214"/>
                      </a:cubicBezTo>
                      <a:cubicBezTo>
                        <a:pt x="525" y="215"/>
                        <a:pt x="526" y="217"/>
                        <a:pt x="528" y="219"/>
                      </a:cubicBezTo>
                      <a:cubicBezTo>
                        <a:pt x="532" y="215"/>
                        <a:pt x="541" y="210"/>
                        <a:pt x="544" y="216"/>
                      </a:cubicBezTo>
                      <a:cubicBezTo>
                        <a:pt x="545" y="219"/>
                        <a:pt x="545" y="222"/>
                        <a:pt x="543" y="224"/>
                      </a:cubicBezTo>
                      <a:cubicBezTo>
                        <a:pt x="542" y="226"/>
                        <a:pt x="539" y="229"/>
                        <a:pt x="536" y="229"/>
                      </a:cubicBezTo>
                      <a:cubicBezTo>
                        <a:pt x="538" y="232"/>
                        <a:pt x="539" y="234"/>
                        <a:pt x="541" y="236"/>
                      </a:cubicBezTo>
                      <a:cubicBezTo>
                        <a:pt x="541" y="237"/>
                        <a:pt x="541" y="237"/>
                        <a:pt x="541" y="237"/>
                      </a:cubicBezTo>
                      <a:cubicBezTo>
                        <a:pt x="543" y="239"/>
                        <a:pt x="544" y="241"/>
                        <a:pt x="546" y="243"/>
                      </a:cubicBezTo>
                      <a:cubicBezTo>
                        <a:pt x="549" y="239"/>
                        <a:pt x="555" y="235"/>
                        <a:pt x="559" y="239"/>
                      </a:cubicBezTo>
                      <a:cubicBezTo>
                        <a:pt x="563" y="244"/>
                        <a:pt x="557" y="251"/>
                        <a:pt x="553" y="253"/>
                      </a:cubicBezTo>
                      <a:cubicBezTo>
                        <a:pt x="553" y="253"/>
                        <a:pt x="552" y="253"/>
                        <a:pt x="552" y="253"/>
                      </a:cubicBezTo>
                      <a:cubicBezTo>
                        <a:pt x="553" y="256"/>
                        <a:pt x="555" y="259"/>
                        <a:pt x="556" y="261"/>
                      </a:cubicBezTo>
                      <a:cubicBezTo>
                        <a:pt x="556" y="261"/>
                        <a:pt x="557" y="261"/>
                        <a:pt x="557" y="261"/>
                      </a:cubicBezTo>
                      <a:cubicBezTo>
                        <a:pt x="564" y="256"/>
                        <a:pt x="577" y="248"/>
                        <a:pt x="571" y="237"/>
                      </a:cubicBezTo>
                      <a:cubicBezTo>
                        <a:pt x="568" y="232"/>
                        <a:pt x="561" y="232"/>
                        <a:pt x="555" y="233"/>
                      </a:cubicBezTo>
                      <a:cubicBezTo>
                        <a:pt x="554" y="230"/>
                        <a:pt x="554" y="230"/>
                        <a:pt x="554" y="230"/>
                      </a:cubicBezTo>
                      <a:cubicBezTo>
                        <a:pt x="560" y="228"/>
                        <a:pt x="567" y="228"/>
                        <a:pt x="572" y="232"/>
                      </a:cubicBezTo>
                      <a:cubicBezTo>
                        <a:pt x="571" y="231"/>
                        <a:pt x="571" y="231"/>
                        <a:pt x="570" y="230"/>
                      </a:cubicBezTo>
                      <a:cubicBezTo>
                        <a:pt x="572" y="229"/>
                        <a:pt x="572" y="229"/>
                        <a:pt x="572" y="229"/>
                      </a:cubicBezTo>
                      <a:cubicBezTo>
                        <a:pt x="572" y="230"/>
                        <a:pt x="574" y="231"/>
                        <a:pt x="576" y="230"/>
                      </a:cubicBezTo>
                      <a:cubicBezTo>
                        <a:pt x="576" y="230"/>
                        <a:pt x="576" y="230"/>
                        <a:pt x="576" y="230"/>
                      </a:cubicBezTo>
                      <a:cubicBezTo>
                        <a:pt x="576" y="230"/>
                        <a:pt x="575" y="231"/>
                        <a:pt x="575" y="231"/>
                      </a:cubicBezTo>
                      <a:cubicBezTo>
                        <a:pt x="573" y="233"/>
                        <a:pt x="577" y="237"/>
                        <a:pt x="579" y="235"/>
                      </a:cubicBezTo>
                      <a:cubicBezTo>
                        <a:pt x="581" y="239"/>
                        <a:pt x="583" y="243"/>
                        <a:pt x="585" y="247"/>
                      </a:cubicBezTo>
                      <a:cubicBezTo>
                        <a:pt x="585" y="247"/>
                        <a:pt x="585" y="247"/>
                        <a:pt x="585" y="247"/>
                      </a:cubicBezTo>
                      <a:cubicBezTo>
                        <a:pt x="586" y="247"/>
                        <a:pt x="586" y="247"/>
                        <a:pt x="586" y="247"/>
                      </a:cubicBezTo>
                      <a:cubicBezTo>
                        <a:pt x="586" y="247"/>
                        <a:pt x="586" y="246"/>
                        <a:pt x="587" y="246"/>
                      </a:cubicBezTo>
                      <a:cubicBezTo>
                        <a:pt x="587" y="246"/>
                        <a:pt x="587" y="246"/>
                        <a:pt x="588" y="246"/>
                      </a:cubicBezTo>
                      <a:cubicBezTo>
                        <a:pt x="615" y="229"/>
                        <a:pt x="629" y="201"/>
                        <a:pt x="635" y="170"/>
                      </a:cubicBezTo>
                      <a:cubicBezTo>
                        <a:pt x="636" y="166"/>
                        <a:pt x="636" y="163"/>
                        <a:pt x="637" y="160"/>
                      </a:cubicBezTo>
                      <a:cubicBezTo>
                        <a:pt x="641" y="160"/>
                        <a:pt x="641" y="160"/>
                        <a:pt x="641" y="160"/>
                      </a:cubicBezTo>
                      <a:cubicBezTo>
                        <a:pt x="641" y="161"/>
                        <a:pt x="641" y="163"/>
                        <a:pt x="641" y="164"/>
                      </a:cubicBezTo>
                      <a:cubicBezTo>
                        <a:pt x="640" y="167"/>
                        <a:pt x="640" y="167"/>
                        <a:pt x="640" y="167"/>
                      </a:cubicBezTo>
                      <a:cubicBezTo>
                        <a:pt x="640" y="170"/>
                        <a:pt x="639" y="172"/>
                        <a:pt x="639" y="174"/>
                      </a:cubicBezTo>
                      <a:cubicBezTo>
                        <a:pt x="636" y="186"/>
                        <a:pt x="633" y="198"/>
                        <a:pt x="627" y="208"/>
                      </a:cubicBezTo>
                      <a:cubicBezTo>
                        <a:pt x="635" y="199"/>
                        <a:pt x="645" y="190"/>
                        <a:pt x="656" y="187"/>
                      </a:cubicBezTo>
                      <a:cubicBezTo>
                        <a:pt x="669" y="183"/>
                        <a:pt x="683" y="189"/>
                        <a:pt x="686" y="204"/>
                      </a:cubicBezTo>
                      <a:cubicBezTo>
                        <a:pt x="689" y="218"/>
                        <a:pt x="683" y="232"/>
                        <a:pt x="671" y="239"/>
                      </a:cubicBezTo>
                      <a:cubicBezTo>
                        <a:pt x="665" y="243"/>
                        <a:pt x="658" y="245"/>
                        <a:pt x="651" y="246"/>
                      </a:cubicBezTo>
                      <a:cubicBezTo>
                        <a:pt x="668" y="249"/>
                        <a:pt x="685" y="254"/>
                        <a:pt x="701" y="262"/>
                      </a:cubicBezTo>
                      <a:cubicBezTo>
                        <a:pt x="702" y="263"/>
                        <a:pt x="704" y="264"/>
                        <a:pt x="705" y="264"/>
                      </a:cubicBezTo>
                      <a:cubicBezTo>
                        <a:pt x="711" y="267"/>
                        <a:pt x="717" y="271"/>
                        <a:pt x="723" y="275"/>
                      </a:cubicBezTo>
                      <a:cubicBezTo>
                        <a:pt x="723" y="268"/>
                        <a:pt x="726" y="262"/>
                        <a:pt x="726" y="255"/>
                      </a:cubicBezTo>
                      <a:cubicBezTo>
                        <a:pt x="727" y="248"/>
                        <a:pt x="727" y="240"/>
                        <a:pt x="726" y="233"/>
                      </a:cubicBezTo>
                      <a:cubicBezTo>
                        <a:pt x="725" y="218"/>
                        <a:pt x="720" y="203"/>
                        <a:pt x="712" y="190"/>
                      </a:cubicBezTo>
                      <a:cubicBezTo>
                        <a:pt x="696" y="164"/>
                        <a:pt x="671" y="149"/>
                        <a:pt x="643" y="140"/>
                      </a:cubicBezTo>
                      <a:cubicBezTo>
                        <a:pt x="644" y="137"/>
                        <a:pt x="644" y="137"/>
                        <a:pt x="644" y="137"/>
                      </a:cubicBezTo>
                      <a:cubicBezTo>
                        <a:pt x="649" y="137"/>
                        <a:pt x="654" y="139"/>
                        <a:pt x="659" y="140"/>
                      </a:cubicBezTo>
                      <a:cubicBezTo>
                        <a:pt x="659" y="136"/>
                        <a:pt x="658" y="131"/>
                        <a:pt x="654" y="128"/>
                      </a:cubicBezTo>
                      <a:cubicBezTo>
                        <a:pt x="651" y="127"/>
                        <a:pt x="650" y="127"/>
                        <a:pt x="648" y="130"/>
                      </a:cubicBezTo>
                      <a:cubicBezTo>
                        <a:pt x="646" y="130"/>
                        <a:pt x="645" y="131"/>
                        <a:pt x="645" y="133"/>
                      </a:cubicBezTo>
                      <a:cubicBezTo>
                        <a:pt x="643" y="132"/>
                        <a:pt x="643" y="132"/>
                        <a:pt x="643" y="132"/>
                      </a:cubicBezTo>
                      <a:cubicBezTo>
                        <a:pt x="644" y="127"/>
                        <a:pt x="646" y="123"/>
                        <a:pt x="653" y="125"/>
                      </a:cubicBezTo>
                      <a:cubicBezTo>
                        <a:pt x="658" y="126"/>
                        <a:pt x="660" y="131"/>
                        <a:pt x="662" y="137"/>
                      </a:cubicBezTo>
                      <a:cubicBezTo>
                        <a:pt x="665" y="133"/>
                        <a:pt x="669" y="132"/>
                        <a:pt x="674" y="134"/>
                      </a:cubicBezTo>
                      <a:cubicBezTo>
                        <a:pt x="677" y="135"/>
                        <a:pt x="679" y="138"/>
                        <a:pt x="679" y="142"/>
                      </a:cubicBezTo>
                      <a:cubicBezTo>
                        <a:pt x="680" y="144"/>
                        <a:pt x="679" y="145"/>
                        <a:pt x="678" y="147"/>
                      </a:cubicBezTo>
                      <a:cubicBezTo>
                        <a:pt x="681" y="143"/>
                        <a:pt x="687" y="142"/>
                        <a:pt x="692" y="145"/>
                      </a:cubicBezTo>
                      <a:cubicBezTo>
                        <a:pt x="695" y="147"/>
                        <a:pt x="696" y="151"/>
                        <a:pt x="695" y="155"/>
                      </a:cubicBezTo>
                      <a:cubicBezTo>
                        <a:pt x="700" y="153"/>
                        <a:pt x="705" y="153"/>
                        <a:pt x="709" y="157"/>
                      </a:cubicBezTo>
                      <a:cubicBezTo>
                        <a:pt x="713" y="162"/>
                        <a:pt x="712" y="167"/>
                        <a:pt x="709" y="172"/>
                      </a:cubicBezTo>
                      <a:cubicBezTo>
                        <a:pt x="713" y="169"/>
                        <a:pt x="719" y="168"/>
                        <a:pt x="722" y="173"/>
                      </a:cubicBezTo>
                      <a:cubicBezTo>
                        <a:pt x="725" y="177"/>
                        <a:pt x="724" y="181"/>
                        <a:pt x="721" y="184"/>
                      </a:cubicBezTo>
                      <a:cubicBezTo>
                        <a:pt x="726" y="184"/>
                        <a:pt x="731" y="186"/>
                        <a:pt x="732" y="191"/>
                      </a:cubicBezTo>
                      <a:cubicBezTo>
                        <a:pt x="734" y="194"/>
                        <a:pt x="733" y="199"/>
                        <a:pt x="730" y="201"/>
                      </a:cubicBezTo>
                      <a:cubicBezTo>
                        <a:pt x="732" y="202"/>
                        <a:pt x="735" y="203"/>
                        <a:pt x="735" y="203"/>
                      </a:cubicBezTo>
                      <a:cubicBezTo>
                        <a:pt x="736" y="204"/>
                        <a:pt x="737" y="206"/>
                        <a:pt x="737" y="208"/>
                      </a:cubicBezTo>
                      <a:cubicBezTo>
                        <a:pt x="738" y="211"/>
                        <a:pt x="736" y="214"/>
                        <a:pt x="734" y="217"/>
                      </a:cubicBezTo>
                      <a:cubicBezTo>
                        <a:pt x="739" y="218"/>
                        <a:pt x="742" y="220"/>
                        <a:pt x="741" y="226"/>
                      </a:cubicBezTo>
                      <a:cubicBezTo>
                        <a:pt x="741" y="229"/>
                        <a:pt x="740" y="233"/>
                        <a:pt x="738" y="235"/>
                      </a:cubicBezTo>
                      <a:cubicBezTo>
                        <a:pt x="742" y="236"/>
                        <a:pt x="746" y="240"/>
                        <a:pt x="746" y="244"/>
                      </a:cubicBezTo>
                      <a:cubicBezTo>
                        <a:pt x="747" y="249"/>
                        <a:pt x="743" y="251"/>
                        <a:pt x="739" y="252"/>
                      </a:cubicBezTo>
                      <a:cubicBezTo>
                        <a:pt x="743" y="256"/>
                        <a:pt x="742" y="264"/>
                        <a:pt x="737" y="267"/>
                      </a:cubicBezTo>
                      <a:cubicBezTo>
                        <a:pt x="740" y="270"/>
                        <a:pt x="742" y="274"/>
                        <a:pt x="741" y="278"/>
                      </a:cubicBezTo>
                      <a:cubicBezTo>
                        <a:pt x="740" y="280"/>
                        <a:pt x="737" y="283"/>
                        <a:pt x="735" y="284"/>
                      </a:cubicBezTo>
                      <a:cubicBezTo>
                        <a:pt x="740" y="288"/>
                        <a:pt x="744" y="292"/>
                        <a:pt x="749" y="297"/>
                      </a:cubicBezTo>
                      <a:cubicBezTo>
                        <a:pt x="751" y="299"/>
                        <a:pt x="753" y="301"/>
                        <a:pt x="755" y="303"/>
                      </a:cubicBezTo>
                      <a:cubicBezTo>
                        <a:pt x="757" y="306"/>
                        <a:pt x="757" y="306"/>
                        <a:pt x="757" y="306"/>
                      </a:cubicBezTo>
                      <a:cubicBezTo>
                        <a:pt x="768" y="319"/>
                        <a:pt x="780" y="333"/>
                        <a:pt x="797" y="338"/>
                      </a:cubicBezTo>
                      <a:cubicBezTo>
                        <a:pt x="798" y="338"/>
                        <a:pt x="799" y="340"/>
                        <a:pt x="798" y="342"/>
                      </a:cubicBezTo>
                      <a:cubicBezTo>
                        <a:pt x="786" y="355"/>
                        <a:pt x="774" y="369"/>
                        <a:pt x="762" y="383"/>
                      </a:cubicBezTo>
                      <a:cubicBezTo>
                        <a:pt x="762" y="382"/>
                        <a:pt x="763" y="382"/>
                        <a:pt x="764" y="383"/>
                      </a:cubicBezTo>
                      <a:cubicBezTo>
                        <a:pt x="778" y="397"/>
                        <a:pt x="788" y="415"/>
                        <a:pt x="793" y="434"/>
                      </a:cubicBezTo>
                      <a:close/>
                      <a:moveTo>
                        <a:pt x="746" y="570"/>
                      </a:moveTo>
                      <a:cubicBezTo>
                        <a:pt x="772" y="546"/>
                        <a:pt x="790" y="512"/>
                        <a:pt x="793" y="478"/>
                      </a:cubicBezTo>
                      <a:cubicBezTo>
                        <a:pt x="795" y="444"/>
                        <a:pt x="783" y="412"/>
                        <a:pt x="762" y="386"/>
                      </a:cubicBezTo>
                      <a:cubicBezTo>
                        <a:pt x="762" y="386"/>
                        <a:pt x="761" y="386"/>
                        <a:pt x="761" y="386"/>
                      </a:cubicBezTo>
                      <a:cubicBezTo>
                        <a:pt x="761" y="385"/>
                        <a:pt x="761" y="385"/>
                        <a:pt x="761" y="385"/>
                      </a:cubicBezTo>
                      <a:cubicBezTo>
                        <a:pt x="761" y="385"/>
                        <a:pt x="761" y="385"/>
                        <a:pt x="761" y="385"/>
                      </a:cubicBezTo>
                      <a:cubicBezTo>
                        <a:pt x="761" y="385"/>
                        <a:pt x="761" y="384"/>
                        <a:pt x="761" y="384"/>
                      </a:cubicBezTo>
                      <a:cubicBezTo>
                        <a:pt x="757" y="388"/>
                        <a:pt x="753" y="392"/>
                        <a:pt x="749" y="397"/>
                      </a:cubicBezTo>
                      <a:cubicBezTo>
                        <a:pt x="747" y="399"/>
                        <a:pt x="745" y="401"/>
                        <a:pt x="743" y="404"/>
                      </a:cubicBezTo>
                      <a:cubicBezTo>
                        <a:pt x="747" y="403"/>
                        <a:pt x="751" y="403"/>
                        <a:pt x="754" y="406"/>
                      </a:cubicBezTo>
                      <a:cubicBezTo>
                        <a:pt x="757" y="409"/>
                        <a:pt x="756" y="412"/>
                        <a:pt x="754" y="416"/>
                      </a:cubicBezTo>
                      <a:cubicBezTo>
                        <a:pt x="759" y="415"/>
                        <a:pt x="763" y="417"/>
                        <a:pt x="765" y="422"/>
                      </a:cubicBezTo>
                      <a:cubicBezTo>
                        <a:pt x="767" y="425"/>
                        <a:pt x="767" y="430"/>
                        <a:pt x="765" y="433"/>
                      </a:cubicBezTo>
                      <a:cubicBezTo>
                        <a:pt x="768" y="434"/>
                        <a:pt x="770" y="436"/>
                        <a:pt x="772" y="439"/>
                      </a:cubicBezTo>
                      <a:cubicBezTo>
                        <a:pt x="773" y="443"/>
                        <a:pt x="771" y="447"/>
                        <a:pt x="768" y="449"/>
                      </a:cubicBezTo>
                      <a:cubicBezTo>
                        <a:pt x="776" y="453"/>
                        <a:pt x="779" y="464"/>
                        <a:pt x="773" y="470"/>
                      </a:cubicBezTo>
                      <a:cubicBezTo>
                        <a:pt x="777" y="471"/>
                        <a:pt x="780" y="475"/>
                        <a:pt x="779" y="480"/>
                      </a:cubicBezTo>
                      <a:cubicBezTo>
                        <a:pt x="779" y="484"/>
                        <a:pt x="775" y="487"/>
                        <a:pt x="771" y="488"/>
                      </a:cubicBezTo>
                      <a:cubicBezTo>
                        <a:pt x="775" y="491"/>
                        <a:pt x="777" y="495"/>
                        <a:pt x="777" y="499"/>
                      </a:cubicBezTo>
                      <a:cubicBezTo>
                        <a:pt x="776" y="504"/>
                        <a:pt x="772" y="505"/>
                        <a:pt x="767" y="505"/>
                      </a:cubicBezTo>
                      <a:cubicBezTo>
                        <a:pt x="770" y="509"/>
                        <a:pt x="772" y="513"/>
                        <a:pt x="769" y="517"/>
                      </a:cubicBezTo>
                      <a:cubicBezTo>
                        <a:pt x="768" y="520"/>
                        <a:pt x="766" y="522"/>
                        <a:pt x="763" y="522"/>
                      </a:cubicBezTo>
                      <a:cubicBezTo>
                        <a:pt x="766" y="526"/>
                        <a:pt x="767" y="531"/>
                        <a:pt x="762" y="535"/>
                      </a:cubicBezTo>
                      <a:cubicBezTo>
                        <a:pt x="760" y="537"/>
                        <a:pt x="757" y="538"/>
                        <a:pt x="754" y="537"/>
                      </a:cubicBezTo>
                      <a:cubicBezTo>
                        <a:pt x="755" y="541"/>
                        <a:pt x="754" y="546"/>
                        <a:pt x="750" y="548"/>
                      </a:cubicBezTo>
                      <a:cubicBezTo>
                        <a:pt x="749" y="549"/>
                        <a:pt x="748" y="549"/>
                        <a:pt x="747" y="550"/>
                      </a:cubicBezTo>
                      <a:cubicBezTo>
                        <a:pt x="748" y="553"/>
                        <a:pt x="747" y="557"/>
                        <a:pt x="744" y="560"/>
                      </a:cubicBezTo>
                      <a:cubicBezTo>
                        <a:pt x="741" y="562"/>
                        <a:pt x="736" y="562"/>
                        <a:pt x="733" y="560"/>
                      </a:cubicBezTo>
                      <a:cubicBezTo>
                        <a:pt x="733" y="563"/>
                        <a:pt x="732" y="567"/>
                        <a:pt x="729" y="568"/>
                      </a:cubicBezTo>
                      <a:cubicBezTo>
                        <a:pt x="727" y="570"/>
                        <a:pt x="724" y="571"/>
                        <a:pt x="721" y="570"/>
                      </a:cubicBezTo>
                      <a:cubicBezTo>
                        <a:pt x="722" y="574"/>
                        <a:pt x="719" y="578"/>
                        <a:pt x="715" y="579"/>
                      </a:cubicBezTo>
                      <a:cubicBezTo>
                        <a:pt x="713" y="580"/>
                        <a:pt x="711" y="579"/>
                        <a:pt x="710" y="579"/>
                      </a:cubicBezTo>
                      <a:cubicBezTo>
                        <a:pt x="709" y="582"/>
                        <a:pt x="707" y="584"/>
                        <a:pt x="704" y="586"/>
                      </a:cubicBezTo>
                      <a:cubicBezTo>
                        <a:pt x="702" y="587"/>
                        <a:pt x="698" y="586"/>
                        <a:pt x="696" y="584"/>
                      </a:cubicBezTo>
                      <a:cubicBezTo>
                        <a:pt x="696" y="588"/>
                        <a:pt x="697" y="592"/>
                        <a:pt x="697" y="596"/>
                      </a:cubicBezTo>
                      <a:cubicBezTo>
                        <a:pt x="716" y="591"/>
                        <a:pt x="732" y="583"/>
                        <a:pt x="746" y="570"/>
                      </a:cubicBezTo>
                      <a:close/>
                      <a:moveTo>
                        <a:pt x="764" y="501"/>
                      </a:moveTo>
                      <a:cubicBezTo>
                        <a:pt x="768" y="502"/>
                        <a:pt x="774" y="501"/>
                        <a:pt x="771" y="494"/>
                      </a:cubicBezTo>
                      <a:cubicBezTo>
                        <a:pt x="770" y="492"/>
                        <a:pt x="768" y="490"/>
                        <a:pt x="766" y="488"/>
                      </a:cubicBezTo>
                      <a:cubicBezTo>
                        <a:pt x="765" y="493"/>
                        <a:pt x="765" y="497"/>
                        <a:pt x="764" y="501"/>
                      </a:cubicBezTo>
                      <a:cubicBezTo>
                        <a:pt x="764" y="501"/>
                        <a:pt x="764" y="501"/>
                        <a:pt x="764" y="501"/>
                      </a:cubicBezTo>
                      <a:close/>
                      <a:moveTo>
                        <a:pt x="760" y="518"/>
                      </a:moveTo>
                      <a:cubicBezTo>
                        <a:pt x="764" y="520"/>
                        <a:pt x="768" y="514"/>
                        <a:pt x="766" y="509"/>
                      </a:cubicBezTo>
                      <a:cubicBezTo>
                        <a:pt x="766" y="508"/>
                        <a:pt x="765" y="506"/>
                        <a:pt x="764" y="505"/>
                      </a:cubicBezTo>
                      <a:cubicBezTo>
                        <a:pt x="764" y="505"/>
                        <a:pt x="763" y="505"/>
                        <a:pt x="763" y="505"/>
                      </a:cubicBezTo>
                      <a:cubicBezTo>
                        <a:pt x="763" y="505"/>
                        <a:pt x="763" y="505"/>
                        <a:pt x="763" y="505"/>
                      </a:cubicBezTo>
                      <a:cubicBezTo>
                        <a:pt x="761" y="509"/>
                        <a:pt x="760" y="513"/>
                        <a:pt x="758" y="517"/>
                      </a:cubicBezTo>
                      <a:cubicBezTo>
                        <a:pt x="759" y="517"/>
                        <a:pt x="759" y="518"/>
                        <a:pt x="760" y="518"/>
                      </a:cubicBezTo>
                      <a:close/>
                      <a:moveTo>
                        <a:pt x="760" y="531"/>
                      </a:moveTo>
                      <a:cubicBezTo>
                        <a:pt x="762" y="527"/>
                        <a:pt x="761" y="525"/>
                        <a:pt x="759" y="522"/>
                      </a:cubicBezTo>
                      <a:cubicBezTo>
                        <a:pt x="758" y="522"/>
                        <a:pt x="758" y="522"/>
                        <a:pt x="758" y="521"/>
                      </a:cubicBezTo>
                      <a:cubicBezTo>
                        <a:pt x="757" y="521"/>
                        <a:pt x="757" y="521"/>
                        <a:pt x="757" y="521"/>
                      </a:cubicBezTo>
                      <a:cubicBezTo>
                        <a:pt x="755" y="524"/>
                        <a:pt x="753" y="527"/>
                        <a:pt x="751" y="530"/>
                      </a:cubicBezTo>
                      <a:cubicBezTo>
                        <a:pt x="752" y="531"/>
                        <a:pt x="753" y="532"/>
                        <a:pt x="754" y="533"/>
                      </a:cubicBezTo>
                      <a:cubicBezTo>
                        <a:pt x="757" y="534"/>
                        <a:pt x="758" y="533"/>
                        <a:pt x="760" y="531"/>
                      </a:cubicBezTo>
                      <a:close/>
                      <a:moveTo>
                        <a:pt x="766" y="484"/>
                      </a:moveTo>
                      <a:cubicBezTo>
                        <a:pt x="776" y="488"/>
                        <a:pt x="779" y="474"/>
                        <a:pt x="770" y="471"/>
                      </a:cubicBezTo>
                      <a:cubicBezTo>
                        <a:pt x="770" y="472"/>
                        <a:pt x="769" y="472"/>
                        <a:pt x="768" y="472"/>
                      </a:cubicBezTo>
                      <a:cubicBezTo>
                        <a:pt x="767" y="472"/>
                        <a:pt x="767" y="472"/>
                        <a:pt x="767" y="472"/>
                      </a:cubicBezTo>
                      <a:cubicBezTo>
                        <a:pt x="767" y="476"/>
                        <a:pt x="767" y="480"/>
                        <a:pt x="766" y="484"/>
                      </a:cubicBezTo>
                      <a:close/>
                      <a:moveTo>
                        <a:pt x="767" y="469"/>
                      </a:moveTo>
                      <a:cubicBezTo>
                        <a:pt x="770" y="467"/>
                        <a:pt x="773" y="464"/>
                        <a:pt x="772" y="460"/>
                      </a:cubicBezTo>
                      <a:cubicBezTo>
                        <a:pt x="772" y="456"/>
                        <a:pt x="769" y="453"/>
                        <a:pt x="765" y="452"/>
                      </a:cubicBezTo>
                      <a:cubicBezTo>
                        <a:pt x="766" y="458"/>
                        <a:pt x="767" y="463"/>
                        <a:pt x="767" y="469"/>
                      </a:cubicBezTo>
                      <a:close/>
                      <a:moveTo>
                        <a:pt x="751" y="540"/>
                      </a:moveTo>
                      <a:cubicBezTo>
                        <a:pt x="752" y="539"/>
                        <a:pt x="752" y="537"/>
                        <a:pt x="751" y="536"/>
                      </a:cubicBezTo>
                      <a:cubicBezTo>
                        <a:pt x="751" y="535"/>
                        <a:pt x="750" y="535"/>
                        <a:pt x="749" y="534"/>
                      </a:cubicBezTo>
                      <a:cubicBezTo>
                        <a:pt x="747" y="537"/>
                        <a:pt x="745" y="540"/>
                        <a:pt x="742" y="543"/>
                      </a:cubicBezTo>
                      <a:cubicBezTo>
                        <a:pt x="744" y="544"/>
                        <a:pt x="745" y="545"/>
                        <a:pt x="746" y="547"/>
                      </a:cubicBezTo>
                      <a:cubicBezTo>
                        <a:pt x="748" y="546"/>
                        <a:pt x="751" y="542"/>
                        <a:pt x="751" y="540"/>
                      </a:cubicBezTo>
                      <a:close/>
                      <a:moveTo>
                        <a:pt x="758" y="504"/>
                      </a:moveTo>
                      <a:cubicBezTo>
                        <a:pt x="762" y="487"/>
                        <a:pt x="763" y="469"/>
                        <a:pt x="759" y="451"/>
                      </a:cubicBezTo>
                      <a:cubicBezTo>
                        <a:pt x="758" y="444"/>
                        <a:pt x="755" y="436"/>
                        <a:pt x="751" y="429"/>
                      </a:cubicBezTo>
                      <a:cubicBezTo>
                        <a:pt x="747" y="422"/>
                        <a:pt x="742" y="416"/>
                        <a:pt x="737" y="410"/>
                      </a:cubicBezTo>
                      <a:cubicBezTo>
                        <a:pt x="732" y="415"/>
                        <a:pt x="727" y="421"/>
                        <a:pt x="722" y="426"/>
                      </a:cubicBezTo>
                      <a:cubicBezTo>
                        <a:pt x="743" y="442"/>
                        <a:pt x="750" y="473"/>
                        <a:pt x="743" y="498"/>
                      </a:cubicBezTo>
                      <a:cubicBezTo>
                        <a:pt x="736" y="523"/>
                        <a:pt x="715" y="542"/>
                        <a:pt x="690" y="548"/>
                      </a:cubicBezTo>
                      <a:cubicBezTo>
                        <a:pt x="692" y="556"/>
                        <a:pt x="693" y="563"/>
                        <a:pt x="694" y="571"/>
                      </a:cubicBezTo>
                      <a:cubicBezTo>
                        <a:pt x="724" y="559"/>
                        <a:pt x="748" y="535"/>
                        <a:pt x="758" y="504"/>
                      </a:cubicBezTo>
                      <a:close/>
                      <a:moveTo>
                        <a:pt x="742" y="556"/>
                      </a:moveTo>
                      <a:cubicBezTo>
                        <a:pt x="744" y="554"/>
                        <a:pt x="744" y="552"/>
                        <a:pt x="743" y="550"/>
                      </a:cubicBezTo>
                      <a:cubicBezTo>
                        <a:pt x="742" y="549"/>
                        <a:pt x="740" y="548"/>
                        <a:pt x="739" y="547"/>
                      </a:cubicBezTo>
                      <a:cubicBezTo>
                        <a:pt x="737" y="549"/>
                        <a:pt x="735" y="551"/>
                        <a:pt x="732" y="553"/>
                      </a:cubicBezTo>
                      <a:cubicBezTo>
                        <a:pt x="735" y="557"/>
                        <a:pt x="738" y="560"/>
                        <a:pt x="742" y="556"/>
                      </a:cubicBezTo>
                      <a:close/>
                      <a:moveTo>
                        <a:pt x="768" y="443"/>
                      </a:moveTo>
                      <a:cubicBezTo>
                        <a:pt x="770" y="441"/>
                        <a:pt x="769" y="438"/>
                        <a:pt x="766" y="436"/>
                      </a:cubicBezTo>
                      <a:cubicBezTo>
                        <a:pt x="765" y="436"/>
                        <a:pt x="763" y="436"/>
                        <a:pt x="762" y="436"/>
                      </a:cubicBezTo>
                      <a:cubicBezTo>
                        <a:pt x="762" y="437"/>
                        <a:pt x="761" y="437"/>
                        <a:pt x="761" y="438"/>
                      </a:cubicBezTo>
                      <a:cubicBezTo>
                        <a:pt x="762" y="441"/>
                        <a:pt x="763" y="445"/>
                        <a:pt x="764" y="448"/>
                      </a:cubicBezTo>
                      <a:cubicBezTo>
                        <a:pt x="766" y="447"/>
                        <a:pt x="767" y="446"/>
                        <a:pt x="768" y="443"/>
                      </a:cubicBezTo>
                      <a:close/>
                      <a:moveTo>
                        <a:pt x="759" y="434"/>
                      </a:moveTo>
                      <a:cubicBezTo>
                        <a:pt x="766" y="428"/>
                        <a:pt x="760" y="417"/>
                        <a:pt x="752" y="419"/>
                      </a:cubicBezTo>
                      <a:cubicBezTo>
                        <a:pt x="755" y="424"/>
                        <a:pt x="757" y="429"/>
                        <a:pt x="759" y="434"/>
                      </a:cubicBezTo>
                      <a:close/>
                      <a:moveTo>
                        <a:pt x="728" y="565"/>
                      </a:moveTo>
                      <a:cubicBezTo>
                        <a:pt x="731" y="562"/>
                        <a:pt x="730" y="560"/>
                        <a:pt x="729" y="557"/>
                      </a:cubicBezTo>
                      <a:cubicBezTo>
                        <a:pt x="729" y="557"/>
                        <a:pt x="729" y="556"/>
                        <a:pt x="729" y="556"/>
                      </a:cubicBezTo>
                      <a:cubicBezTo>
                        <a:pt x="726" y="559"/>
                        <a:pt x="723" y="562"/>
                        <a:pt x="719" y="564"/>
                      </a:cubicBezTo>
                      <a:cubicBezTo>
                        <a:pt x="719" y="564"/>
                        <a:pt x="719" y="564"/>
                        <a:pt x="719" y="564"/>
                      </a:cubicBezTo>
                      <a:cubicBezTo>
                        <a:pt x="722" y="567"/>
                        <a:pt x="726" y="568"/>
                        <a:pt x="728" y="565"/>
                      </a:cubicBezTo>
                      <a:close/>
                      <a:moveTo>
                        <a:pt x="749" y="390"/>
                      </a:moveTo>
                      <a:cubicBezTo>
                        <a:pt x="763" y="374"/>
                        <a:pt x="777" y="358"/>
                        <a:pt x="792" y="341"/>
                      </a:cubicBezTo>
                      <a:cubicBezTo>
                        <a:pt x="774" y="335"/>
                        <a:pt x="763" y="320"/>
                        <a:pt x="751" y="307"/>
                      </a:cubicBezTo>
                      <a:cubicBezTo>
                        <a:pt x="738" y="292"/>
                        <a:pt x="722" y="279"/>
                        <a:pt x="705" y="270"/>
                      </a:cubicBezTo>
                      <a:cubicBezTo>
                        <a:pt x="671" y="251"/>
                        <a:pt x="631" y="244"/>
                        <a:pt x="592" y="248"/>
                      </a:cubicBezTo>
                      <a:cubicBezTo>
                        <a:pt x="591" y="249"/>
                        <a:pt x="589" y="250"/>
                        <a:pt x="588" y="251"/>
                      </a:cubicBezTo>
                      <a:cubicBezTo>
                        <a:pt x="587" y="251"/>
                        <a:pt x="587" y="251"/>
                        <a:pt x="587" y="251"/>
                      </a:cubicBezTo>
                      <a:cubicBezTo>
                        <a:pt x="590" y="258"/>
                        <a:pt x="593" y="266"/>
                        <a:pt x="595" y="273"/>
                      </a:cubicBezTo>
                      <a:cubicBezTo>
                        <a:pt x="594" y="274"/>
                        <a:pt x="594" y="275"/>
                        <a:pt x="595" y="276"/>
                      </a:cubicBezTo>
                      <a:cubicBezTo>
                        <a:pt x="595" y="276"/>
                        <a:pt x="595" y="277"/>
                        <a:pt x="595" y="277"/>
                      </a:cubicBezTo>
                      <a:cubicBezTo>
                        <a:pt x="592" y="278"/>
                        <a:pt x="592" y="278"/>
                        <a:pt x="592" y="278"/>
                      </a:cubicBezTo>
                      <a:cubicBezTo>
                        <a:pt x="592" y="277"/>
                        <a:pt x="591" y="276"/>
                        <a:pt x="591" y="275"/>
                      </a:cubicBezTo>
                      <a:cubicBezTo>
                        <a:pt x="591" y="284"/>
                        <a:pt x="584" y="291"/>
                        <a:pt x="576" y="294"/>
                      </a:cubicBezTo>
                      <a:cubicBezTo>
                        <a:pt x="576" y="298"/>
                        <a:pt x="576" y="298"/>
                        <a:pt x="576" y="298"/>
                      </a:cubicBezTo>
                      <a:cubicBezTo>
                        <a:pt x="575" y="298"/>
                        <a:pt x="573" y="298"/>
                        <a:pt x="572" y="298"/>
                      </a:cubicBezTo>
                      <a:cubicBezTo>
                        <a:pt x="573" y="300"/>
                        <a:pt x="574" y="303"/>
                        <a:pt x="574" y="305"/>
                      </a:cubicBezTo>
                      <a:cubicBezTo>
                        <a:pt x="576" y="304"/>
                        <a:pt x="579" y="304"/>
                        <a:pt x="581" y="305"/>
                      </a:cubicBezTo>
                      <a:cubicBezTo>
                        <a:pt x="585" y="304"/>
                        <a:pt x="589" y="306"/>
                        <a:pt x="590" y="310"/>
                      </a:cubicBezTo>
                      <a:cubicBezTo>
                        <a:pt x="591" y="313"/>
                        <a:pt x="588" y="315"/>
                        <a:pt x="586" y="316"/>
                      </a:cubicBezTo>
                      <a:cubicBezTo>
                        <a:pt x="584" y="318"/>
                        <a:pt x="581" y="320"/>
                        <a:pt x="578" y="320"/>
                      </a:cubicBezTo>
                      <a:cubicBezTo>
                        <a:pt x="579" y="322"/>
                        <a:pt x="579" y="324"/>
                        <a:pt x="580" y="326"/>
                      </a:cubicBezTo>
                      <a:cubicBezTo>
                        <a:pt x="581" y="330"/>
                        <a:pt x="581" y="330"/>
                        <a:pt x="581" y="330"/>
                      </a:cubicBezTo>
                      <a:cubicBezTo>
                        <a:pt x="581" y="331"/>
                        <a:pt x="581" y="333"/>
                        <a:pt x="582" y="335"/>
                      </a:cubicBezTo>
                      <a:cubicBezTo>
                        <a:pt x="587" y="334"/>
                        <a:pt x="594" y="336"/>
                        <a:pt x="595" y="342"/>
                      </a:cubicBezTo>
                      <a:cubicBezTo>
                        <a:pt x="596" y="345"/>
                        <a:pt x="594" y="347"/>
                        <a:pt x="592" y="348"/>
                      </a:cubicBezTo>
                      <a:cubicBezTo>
                        <a:pt x="590" y="349"/>
                        <a:pt x="586" y="350"/>
                        <a:pt x="584" y="350"/>
                      </a:cubicBezTo>
                      <a:cubicBezTo>
                        <a:pt x="584" y="352"/>
                        <a:pt x="584" y="354"/>
                        <a:pt x="585" y="357"/>
                      </a:cubicBezTo>
                      <a:cubicBezTo>
                        <a:pt x="585" y="361"/>
                        <a:pt x="585" y="361"/>
                        <a:pt x="585" y="361"/>
                      </a:cubicBezTo>
                      <a:cubicBezTo>
                        <a:pt x="585" y="363"/>
                        <a:pt x="585" y="366"/>
                        <a:pt x="585" y="369"/>
                      </a:cubicBezTo>
                      <a:cubicBezTo>
                        <a:pt x="588" y="367"/>
                        <a:pt x="591" y="368"/>
                        <a:pt x="593" y="369"/>
                      </a:cubicBezTo>
                      <a:cubicBezTo>
                        <a:pt x="595" y="371"/>
                        <a:pt x="597" y="374"/>
                        <a:pt x="597" y="377"/>
                      </a:cubicBezTo>
                      <a:cubicBezTo>
                        <a:pt x="597" y="380"/>
                        <a:pt x="596" y="383"/>
                        <a:pt x="593" y="384"/>
                      </a:cubicBezTo>
                      <a:cubicBezTo>
                        <a:pt x="591" y="385"/>
                        <a:pt x="588" y="385"/>
                        <a:pt x="586" y="384"/>
                      </a:cubicBezTo>
                      <a:cubicBezTo>
                        <a:pt x="586" y="387"/>
                        <a:pt x="586" y="390"/>
                        <a:pt x="586" y="393"/>
                      </a:cubicBezTo>
                      <a:cubicBezTo>
                        <a:pt x="585" y="396"/>
                        <a:pt x="585" y="396"/>
                        <a:pt x="585" y="396"/>
                      </a:cubicBezTo>
                      <a:cubicBezTo>
                        <a:pt x="585" y="399"/>
                        <a:pt x="585" y="402"/>
                        <a:pt x="585" y="405"/>
                      </a:cubicBezTo>
                      <a:cubicBezTo>
                        <a:pt x="585" y="405"/>
                        <a:pt x="585" y="405"/>
                        <a:pt x="585" y="405"/>
                      </a:cubicBezTo>
                      <a:cubicBezTo>
                        <a:pt x="588" y="404"/>
                        <a:pt x="593" y="407"/>
                        <a:pt x="594" y="410"/>
                      </a:cubicBezTo>
                      <a:cubicBezTo>
                        <a:pt x="595" y="413"/>
                        <a:pt x="594" y="417"/>
                        <a:pt x="591" y="418"/>
                      </a:cubicBezTo>
                      <a:cubicBezTo>
                        <a:pt x="589" y="419"/>
                        <a:pt x="586" y="418"/>
                        <a:pt x="583" y="417"/>
                      </a:cubicBezTo>
                      <a:cubicBezTo>
                        <a:pt x="583" y="420"/>
                        <a:pt x="583" y="423"/>
                        <a:pt x="582" y="426"/>
                      </a:cubicBezTo>
                      <a:cubicBezTo>
                        <a:pt x="583" y="428"/>
                        <a:pt x="583" y="428"/>
                        <a:pt x="583" y="428"/>
                      </a:cubicBezTo>
                      <a:cubicBezTo>
                        <a:pt x="591" y="431"/>
                        <a:pt x="598" y="437"/>
                        <a:pt x="598" y="445"/>
                      </a:cubicBezTo>
                      <a:cubicBezTo>
                        <a:pt x="599" y="441"/>
                        <a:pt x="600" y="437"/>
                        <a:pt x="600" y="434"/>
                      </a:cubicBezTo>
                      <a:cubicBezTo>
                        <a:pt x="601" y="434"/>
                        <a:pt x="601" y="434"/>
                        <a:pt x="601" y="434"/>
                      </a:cubicBezTo>
                      <a:cubicBezTo>
                        <a:pt x="601" y="435"/>
                        <a:pt x="602" y="437"/>
                        <a:pt x="603" y="437"/>
                      </a:cubicBezTo>
                      <a:cubicBezTo>
                        <a:pt x="604" y="437"/>
                        <a:pt x="604" y="437"/>
                        <a:pt x="604" y="438"/>
                      </a:cubicBezTo>
                      <a:cubicBezTo>
                        <a:pt x="603" y="444"/>
                        <a:pt x="602" y="450"/>
                        <a:pt x="600" y="456"/>
                      </a:cubicBezTo>
                      <a:cubicBezTo>
                        <a:pt x="601" y="456"/>
                        <a:pt x="601" y="456"/>
                        <a:pt x="601" y="456"/>
                      </a:cubicBezTo>
                      <a:cubicBezTo>
                        <a:pt x="638" y="473"/>
                        <a:pt x="679" y="456"/>
                        <a:pt x="709" y="431"/>
                      </a:cubicBezTo>
                      <a:cubicBezTo>
                        <a:pt x="723" y="419"/>
                        <a:pt x="736" y="405"/>
                        <a:pt x="749" y="390"/>
                      </a:cubicBezTo>
                      <a:close/>
                      <a:moveTo>
                        <a:pt x="738" y="497"/>
                      </a:moveTo>
                      <a:cubicBezTo>
                        <a:pt x="745" y="472"/>
                        <a:pt x="736" y="446"/>
                        <a:pt x="720" y="428"/>
                      </a:cubicBezTo>
                      <a:cubicBezTo>
                        <a:pt x="715" y="432"/>
                        <a:pt x="710" y="436"/>
                        <a:pt x="705" y="440"/>
                      </a:cubicBezTo>
                      <a:cubicBezTo>
                        <a:pt x="698" y="446"/>
                        <a:pt x="690" y="451"/>
                        <a:pt x="681" y="455"/>
                      </a:cubicBezTo>
                      <a:cubicBezTo>
                        <a:pt x="692" y="452"/>
                        <a:pt x="703" y="451"/>
                        <a:pt x="713" y="456"/>
                      </a:cubicBezTo>
                      <a:cubicBezTo>
                        <a:pt x="726" y="462"/>
                        <a:pt x="733" y="476"/>
                        <a:pt x="731" y="491"/>
                      </a:cubicBezTo>
                      <a:cubicBezTo>
                        <a:pt x="730" y="506"/>
                        <a:pt x="718" y="516"/>
                        <a:pt x="703" y="515"/>
                      </a:cubicBezTo>
                      <a:cubicBezTo>
                        <a:pt x="694" y="515"/>
                        <a:pt x="685" y="511"/>
                        <a:pt x="678" y="508"/>
                      </a:cubicBezTo>
                      <a:cubicBezTo>
                        <a:pt x="673" y="506"/>
                        <a:pt x="669" y="504"/>
                        <a:pt x="665" y="501"/>
                      </a:cubicBezTo>
                      <a:cubicBezTo>
                        <a:pt x="668" y="504"/>
                        <a:pt x="670" y="506"/>
                        <a:pt x="672" y="509"/>
                      </a:cubicBezTo>
                      <a:cubicBezTo>
                        <a:pt x="678" y="516"/>
                        <a:pt x="682" y="525"/>
                        <a:pt x="685" y="533"/>
                      </a:cubicBezTo>
                      <a:cubicBezTo>
                        <a:pt x="687" y="536"/>
                        <a:pt x="688" y="540"/>
                        <a:pt x="689" y="543"/>
                      </a:cubicBezTo>
                      <a:cubicBezTo>
                        <a:pt x="689" y="543"/>
                        <a:pt x="689" y="543"/>
                        <a:pt x="689" y="543"/>
                      </a:cubicBezTo>
                      <a:cubicBezTo>
                        <a:pt x="690" y="542"/>
                        <a:pt x="691" y="542"/>
                        <a:pt x="691" y="543"/>
                      </a:cubicBezTo>
                      <a:cubicBezTo>
                        <a:pt x="713" y="536"/>
                        <a:pt x="732" y="519"/>
                        <a:pt x="738" y="497"/>
                      </a:cubicBezTo>
                      <a:close/>
                      <a:moveTo>
                        <a:pt x="716" y="574"/>
                      </a:moveTo>
                      <a:cubicBezTo>
                        <a:pt x="719" y="572"/>
                        <a:pt x="718" y="569"/>
                        <a:pt x="716" y="566"/>
                      </a:cubicBezTo>
                      <a:cubicBezTo>
                        <a:pt x="716" y="566"/>
                        <a:pt x="716" y="566"/>
                        <a:pt x="716" y="566"/>
                      </a:cubicBezTo>
                      <a:cubicBezTo>
                        <a:pt x="714" y="568"/>
                        <a:pt x="711" y="569"/>
                        <a:pt x="708" y="570"/>
                      </a:cubicBezTo>
                      <a:cubicBezTo>
                        <a:pt x="709" y="574"/>
                        <a:pt x="712" y="578"/>
                        <a:pt x="716" y="574"/>
                      </a:cubicBezTo>
                      <a:close/>
                      <a:moveTo>
                        <a:pt x="749" y="416"/>
                      </a:moveTo>
                      <a:cubicBezTo>
                        <a:pt x="753" y="413"/>
                        <a:pt x="752" y="407"/>
                        <a:pt x="746" y="406"/>
                      </a:cubicBezTo>
                      <a:cubicBezTo>
                        <a:pt x="744" y="406"/>
                        <a:pt x="742" y="407"/>
                        <a:pt x="739" y="408"/>
                      </a:cubicBezTo>
                      <a:cubicBezTo>
                        <a:pt x="739" y="408"/>
                        <a:pt x="739" y="408"/>
                        <a:pt x="739" y="408"/>
                      </a:cubicBezTo>
                      <a:cubicBezTo>
                        <a:pt x="743" y="410"/>
                        <a:pt x="746" y="413"/>
                        <a:pt x="749" y="416"/>
                      </a:cubicBezTo>
                      <a:close/>
                      <a:moveTo>
                        <a:pt x="694" y="509"/>
                      </a:moveTo>
                      <a:cubicBezTo>
                        <a:pt x="708" y="513"/>
                        <a:pt x="723" y="508"/>
                        <a:pt x="727" y="492"/>
                      </a:cubicBezTo>
                      <a:cubicBezTo>
                        <a:pt x="729" y="479"/>
                        <a:pt x="722" y="465"/>
                        <a:pt x="710" y="460"/>
                      </a:cubicBezTo>
                      <a:cubicBezTo>
                        <a:pt x="700" y="455"/>
                        <a:pt x="690" y="457"/>
                        <a:pt x="680" y="460"/>
                      </a:cubicBezTo>
                      <a:cubicBezTo>
                        <a:pt x="685" y="460"/>
                        <a:pt x="691" y="461"/>
                        <a:pt x="696" y="464"/>
                      </a:cubicBezTo>
                      <a:cubicBezTo>
                        <a:pt x="705" y="467"/>
                        <a:pt x="715" y="478"/>
                        <a:pt x="711" y="488"/>
                      </a:cubicBezTo>
                      <a:cubicBezTo>
                        <a:pt x="706" y="499"/>
                        <a:pt x="687" y="498"/>
                        <a:pt x="678" y="497"/>
                      </a:cubicBezTo>
                      <a:cubicBezTo>
                        <a:pt x="670" y="496"/>
                        <a:pt x="661" y="494"/>
                        <a:pt x="653" y="491"/>
                      </a:cubicBezTo>
                      <a:cubicBezTo>
                        <a:pt x="654" y="491"/>
                        <a:pt x="654" y="492"/>
                        <a:pt x="654" y="492"/>
                      </a:cubicBezTo>
                      <a:cubicBezTo>
                        <a:pt x="654" y="492"/>
                        <a:pt x="655" y="492"/>
                        <a:pt x="655" y="492"/>
                      </a:cubicBezTo>
                      <a:cubicBezTo>
                        <a:pt x="668" y="498"/>
                        <a:pt x="680" y="506"/>
                        <a:pt x="694" y="509"/>
                      </a:cubicBezTo>
                      <a:close/>
                      <a:moveTo>
                        <a:pt x="703" y="582"/>
                      </a:moveTo>
                      <a:cubicBezTo>
                        <a:pt x="706" y="581"/>
                        <a:pt x="707" y="579"/>
                        <a:pt x="707" y="577"/>
                      </a:cubicBezTo>
                      <a:cubicBezTo>
                        <a:pt x="706" y="576"/>
                        <a:pt x="705" y="574"/>
                        <a:pt x="705" y="572"/>
                      </a:cubicBezTo>
                      <a:cubicBezTo>
                        <a:pt x="702" y="574"/>
                        <a:pt x="699" y="575"/>
                        <a:pt x="696" y="576"/>
                      </a:cubicBezTo>
                      <a:cubicBezTo>
                        <a:pt x="697" y="579"/>
                        <a:pt x="699" y="583"/>
                        <a:pt x="703" y="582"/>
                      </a:cubicBezTo>
                      <a:close/>
                      <a:moveTo>
                        <a:pt x="703" y="650"/>
                      </a:moveTo>
                      <a:cubicBezTo>
                        <a:pt x="690" y="615"/>
                        <a:pt x="694" y="577"/>
                        <a:pt x="683" y="542"/>
                      </a:cubicBezTo>
                      <a:cubicBezTo>
                        <a:pt x="678" y="524"/>
                        <a:pt x="668" y="509"/>
                        <a:pt x="653" y="497"/>
                      </a:cubicBezTo>
                      <a:cubicBezTo>
                        <a:pt x="637" y="484"/>
                        <a:pt x="621" y="466"/>
                        <a:pt x="600" y="464"/>
                      </a:cubicBezTo>
                      <a:cubicBezTo>
                        <a:pt x="599" y="464"/>
                        <a:pt x="599" y="463"/>
                        <a:pt x="599" y="463"/>
                      </a:cubicBezTo>
                      <a:cubicBezTo>
                        <a:pt x="598" y="467"/>
                        <a:pt x="596" y="471"/>
                        <a:pt x="595" y="475"/>
                      </a:cubicBezTo>
                      <a:cubicBezTo>
                        <a:pt x="594" y="474"/>
                        <a:pt x="592" y="475"/>
                        <a:pt x="592" y="477"/>
                      </a:cubicBezTo>
                      <a:cubicBezTo>
                        <a:pt x="589" y="476"/>
                        <a:pt x="589" y="476"/>
                        <a:pt x="589" y="476"/>
                      </a:cubicBezTo>
                      <a:cubicBezTo>
                        <a:pt x="592" y="467"/>
                        <a:pt x="583" y="460"/>
                        <a:pt x="575" y="458"/>
                      </a:cubicBezTo>
                      <a:cubicBezTo>
                        <a:pt x="575" y="458"/>
                        <a:pt x="575" y="458"/>
                        <a:pt x="575" y="458"/>
                      </a:cubicBezTo>
                      <a:cubicBezTo>
                        <a:pt x="574" y="460"/>
                        <a:pt x="573" y="462"/>
                        <a:pt x="572" y="465"/>
                      </a:cubicBezTo>
                      <a:cubicBezTo>
                        <a:pt x="577" y="466"/>
                        <a:pt x="584" y="473"/>
                        <a:pt x="580" y="477"/>
                      </a:cubicBezTo>
                      <a:cubicBezTo>
                        <a:pt x="578" y="481"/>
                        <a:pt x="571" y="480"/>
                        <a:pt x="569" y="476"/>
                      </a:cubicBezTo>
                      <a:cubicBezTo>
                        <a:pt x="568" y="478"/>
                        <a:pt x="567" y="480"/>
                        <a:pt x="566" y="483"/>
                      </a:cubicBezTo>
                      <a:cubicBezTo>
                        <a:pt x="565" y="486"/>
                        <a:pt x="565" y="486"/>
                        <a:pt x="565" y="486"/>
                      </a:cubicBezTo>
                      <a:cubicBezTo>
                        <a:pt x="564" y="488"/>
                        <a:pt x="563" y="490"/>
                        <a:pt x="562" y="491"/>
                      </a:cubicBezTo>
                      <a:cubicBezTo>
                        <a:pt x="562" y="491"/>
                        <a:pt x="562" y="492"/>
                        <a:pt x="563" y="492"/>
                      </a:cubicBezTo>
                      <a:cubicBezTo>
                        <a:pt x="565" y="493"/>
                        <a:pt x="568" y="495"/>
                        <a:pt x="569" y="497"/>
                      </a:cubicBezTo>
                      <a:cubicBezTo>
                        <a:pt x="570" y="499"/>
                        <a:pt x="570" y="502"/>
                        <a:pt x="569" y="504"/>
                      </a:cubicBezTo>
                      <a:cubicBezTo>
                        <a:pt x="565" y="509"/>
                        <a:pt x="560" y="505"/>
                        <a:pt x="558" y="501"/>
                      </a:cubicBezTo>
                      <a:cubicBezTo>
                        <a:pt x="557" y="503"/>
                        <a:pt x="556" y="506"/>
                        <a:pt x="554" y="508"/>
                      </a:cubicBezTo>
                      <a:cubicBezTo>
                        <a:pt x="555" y="508"/>
                        <a:pt x="555" y="508"/>
                        <a:pt x="555" y="508"/>
                      </a:cubicBezTo>
                      <a:cubicBezTo>
                        <a:pt x="557" y="509"/>
                        <a:pt x="559" y="510"/>
                        <a:pt x="561" y="510"/>
                      </a:cubicBezTo>
                      <a:cubicBezTo>
                        <a:pt x="561" y="513"/>
                        <a:pt x="561" y="513"/>
                        <a:pt x="561" y="513"/>
                      </a:cubicBezTo>
                      <a:cubicBezTo>
                        <a:pt x="566" y="518"/>
                        <a:pt x="570" y="524"/>
                        <a:pt x="566" y="531"/>
                      </a:cubicBezTo>
                      <a:cubicBezTo>
                        <a:pt x="563" y="537"/>
                        <a:pt x="557" y="538"/>
                        <a:pt x="552" y="538"/>
                      </a:cubicBezTo>
                      <a:cubicBezTo>
                        <a:pt x="552" y="534"/>
                        <a:pt x="552" y="534"/>
                        <a:pt x="552" y="534"/>
                      </a:cubicBezTo>
                      <a:cubicBezTo>
                        <a:pt x="556" y="534"/>
                        <a:pt x="560" y="533"/>
                        <a:pt x="562" y="530"/>
                      </a:cubicBezTo>
                      <a:cubicBezTo>
                        <a:pt x="567" y="522"/>
                        <a:pt x="559" y="515"/>
                        <a:pt x="553" y="512"/>
                      </a:cubicBezTo>
                      <a:cubicBezTo>
                        <a:pt x="552" y="513"/>
                        <a:pt x="551" y="515"/>
                        <a:pt x="550" y="516"/>
                      </a:cubicBezTo>
                      <a:cubicBezTo>
                        <a:pt x="554" y="518"/>
                        <a:pt x="559" y="521"/>
                        <a:pt x="557" y="527"/>
                      </a:cubicBezTo>
                      <a:cubicBezTo>
                        <a:pt x="556" y="529"/>
                        <a:pt x="553" y="529"/>
                        <a:pt x="551" y="529"/>
                      </a:cubicBezTo>
                      <a:cubicBezTo>
                        <a:pt x="549" y="528"/>
                        <a:pt x="547" y="527"/>
                        <a:pt x="545" y="525"/>
                      </a:cubicBezTo>
                      <a:cubicBezTo>
                        <a:pt x="544" y="527"/>
                        <a:pt x="543" y="529"/>
                        <a:pt x="542" y="530"/>
                      </a:cubicBezTo>
                      <a:cubicBezTo>
                        <a:pt x="540" y="534"/>
                        <a:pt x="540" y="534"/>
                        <a:pt x="540" y="534"/>
                      </a:cubicBezTo>
                      <a:cubicBezTo>
                        <a:pt x="539" y="535"/>
                        <a:pt x="538" y="537"/>
                        <a:pt x="536" y="539"/>
                      </a:cubicBezTo>
                      <a:cubicBezTo>
                        <a:pt x="537" y="539"/>
                        <a:pt x="537" y="539"/>
                        <a:pt x="538" y="539"/>
                      </a:cubicBezTo>
                      <a:cubicBezTo>
                        <a:pt x="542" y="541"/>
                        <a:pt x="547" y="546"/>
                        <a:pt x="544" y="551"/>
                      </a:cubicBezTo>
                      <a:cubicBezTo>
                        <a:pt x="540" y="555"/>
                        <a:pt x="534" y="551"/>
                        <a:pt x="530" y="548"/>
                      </a:cubicBezTo>
                      <a:cubicBezTo>
                        <a:pt x="529" y="550"/>
                        <a:pt x="528" y="551"/>
                        <a:pt x="527" y="553"/>
                      </a:cubicBezTo>
                      <a:cubicBezTo>
                        <a:pt x="530" y="555"/>
                        <a:pt x="535" y="558"/>
                        <a:pt x="540" y="558"/>
                      </a:cubicBezTo>
                      <a:cubicBezTo>
                        <a:pt x="539" y="562"/>
                        <a:pt x="539" y="562"/>
                        <a:pt x="539" y="562"/>
                      </a:cubicBezTo>
                      <a:cubicBezTo>
                        <a:pt x="537" y="562"/>
                        <a:pt x="535" y="561"/>
                        <a:pt x="534" y="560"/>
                      </a:cubicBezTo>
                      <a:cubicBezTo>
                        <a:pt x="537" y="565"/>
                        <a:pt x="539" y="570"/>
                        <a:pt x="537" y="575"/>
                      </a:cubicBezTo>
                      <a:cubicBezTo>
                        <a:pt x="534" y="574"/>
                        <a:pt x="534" y="574"/>
                        <a:pt x="534" y="574"/>
                      </a:cubicBezTo>
                      <a:cubicBezTo>
                        <a:pt x="536" y="568"/>
                        <a:pt x="529" y="559"/>
                        <a:pt x="524" y="556"/>
                      </a:cubicBezTo>
                      <a:cubicBezTo>
                        <a:pt x="523" y="557"/>
                        <a:pt x="522" y="559"/>
                        <a:pt x="521" y="560"/>
                      </a:cubicBezTo>
                      <a:cubicBezTo>
                        <a:pt x="526" y="561"/>
                        <a:pt x="531" y="567"/>
                        <a:pt x="529" y="571"/>
                      </a:cubicBezTo>
                      <a:cubicBezTo>
                        <a:pt x="527" y="576"/>
                        <a:pt x="517" y="573"/>
                        <a:pt x="514" y="569"/>
                      </a:cubicBezTo>
                      <a:cubicBezTo>
                        <a:pt x="513" y="570"/>
                        <a:pt x="512" y="572"/>
                        <a:pt x="511" y="573"/>
                      </a:cubicBezTo>
                      <a:cubicBezTo>
                        <a:pt x="512" y="574"/>
                        <a:pt x="513" y="575"/>
                        <a:pt x="515" y="576"/>
                      </a:cubicBezTo>
                      <a:cubicBezTo>
                        <a:pt x="514" y="579"/>
                        <a:pt x="514" y="579"/>
                        <a:pt x="514" y="579"/>
                      </a:cubicBezTo>
                      <a:cubicBezTo>
                        <a:pt x="518" y="585"/>
                        <a:pt x="521" y="593"/>
                        <a:pt x="515" y="600"/>
                      </a:cubicBezTo>
                      <a:cubicBezTo>
                        <a:pt x="510" y="605"/>
                        <a:pt x="502" y="604"/>
                        <a:pt x="496" y="601"/>
                      </a:cubicBezTo>
                      <a:cubicBezTo>
                        <a:pt x="499" y="605"/>
                        <a:pt x="500" y="610"/>
                        <a:pt x="499" y="615"/>
                      </a:cubicBezTo>
                      <a:cubicBezTo>
                        <a:pt x="502" y="613"/>
                        <a:pt x="504" y="610"/>
                        <a:pt x="507" y="608"/>
                      </a:cubicBezTo>
                      <a:cubicBezTo>
                        <a:pt x="510" y="611"/>
                        <a:pt x="510" y="611"/>
                        <a:pt x="510" y="611"/>
                      </a:cubicBezTo>
                      <a:cubicBezTo>
                        <a:pt x="509" y="611"/>
                        <a:pt x="509" y="612"/>
                        <a:pt x="509" y="612"/>
                      </a:cubicBezTo>
                      <a:cubicBezTo>
                        <a:pt x="505" y="616"/>
                        <a:pt x="501" y="620"/>
                        <a:pt x="496" y="624"/>
                      </a:cubicBezTo>
                      <a:cubicBezTo>
                        <a:pt x="503" y="632"/>
                        <a:pt x="511" y="637"/>
                        <a:pt x="520" y="643"/>
                      </a:cubicBezTo>
                      <a:cubicBezTo>
                        <a:pt x="529" y="647"/>
                        <a:pt x="538" y="652"/>
                        <a:pt x="548" y="656"/>
                      </a:cubicBezTo>
                      <a:cubicBezTo>
                        <a:pt x="565" y="662"/>
                        <a:pt x="583" y="663"/>
                        <a:pt x="602" y="661"/>
                      </a:cubicBezTo>
                      <a:cubicBezTo>
                        <a:pt x="635" y="659"/>
                        <a:pt x="669" y="648"/>
                        <a:pt x="703" y="650"/>
                      </a:cubicBezTo>
                      <a:close/>
                      <a:moveTo>
                        <a:pt x="633" y="757"/>
                      </a:moveTo>
                      <a:cubicBezTo>
                        <a:pt x="658" y="728"/>
                        <a:pt x="672" y="693"/>
                        <a:pt x="676" y="656"/>
                      </a:cubicBezTo>
                      <a:cubicBezTo>
                        <a:pt x="676" y="656"/>
                        <a:pt x="676" y="656"/>
                        <a:pt x="676" y="656"/>
                      </a:cubicBezTo>
                      <a:cubicBezTo>
                        <a:pt x="665" y="657"/>
                        <a:pt x="655" y="658"/>
                        <a:pt x="645" y="660"/>
                      </a:cubicBezTo>
                      <a:cubicBezTo>
                        <a:pt x="651" y="662"/>
                        <a:pt x="656" y="668"/>
                        <a:pt x="655" y="675"/>
                      </a:cubicBezTo>
                      <a:cubicBezTo>
                        <a:pt x="655" y="682"/>
                        <a:pt x="650" y="686"/>
                        <a:pt x="644" y="687"/>
                      </a:cubicBezTo>
                      <a:cubicBezTo>
                        <a:pt x="648" y="690"/>
                        <a:pt x="651" y="694"/>
                        <a:pt x="649" y="699"/>
                      </a:cubicBezTo>
                      <a:cubicBezTo>
                        <a:pt x="647" y="705"/>
                        <a:pt x="640" y="706"/>
                        <a:pt x="635" y="706"/>
                      </a:cubicBezTo>
                      <a:cubicBezTo>
                        <a:pt x="640" y="709"/>
                        <a:pt x="642" y="715"/>
                        <a:pt x="640" y="721"/>
                      </a:cubicBezTo>
                      <a:cubicBezTo>
                        <a:pt x="638" y="725"/>
                        <a:pt x="633" y="728"/>
                        <a:pt x="628" y="727"/>
                      </a:cubicBezTo>
                      <a:cubicBezTo>
                        <a:pt x="631" y="732"/>
                        <a:pt x="633" y="738"/>
                        <a:pt x="629" y="743"/>
                      </a:cubicBezTo>
                      <a:cubicBezTo>
                        <a:pt x="624" y="750"/>
                        <a:pt x="617" y="747"/>
                        <a:pt x="611" y="744"/>
                      </a:cubicBezTo>
                      <a:cubicBezTo>
                        <a:pt x="613" y="747"/>
                        <a:pt x="613" y="753"/>
                        <a:pt x="610" y="756"/>
                      </a:cubicBezTo>
                      <a:cubicBezTo>
                        <a:pt x="608" y="760"/>
                        <a:pt x="603" y="762"/>
                        <a:pt x="599" y="761"/>
                      </a:cubicBezTo>
                      <a:cubicBezTo>
                        <a:pt x="600" y="765"/>
                        <a:pt x="599" y="769"/>
                        <a:pt x="595" y="772"/>
                      </a:cubicBezTo>
                      <a:cubicBezTo>
                        <a:pt x="589" y="776"/>
                        <a:pt x="582" y="774"/>
                        <a:pt x="577" y="770"/>
                      </a:cubicBezTo>
                      <a:cubicBezTo>
                        <a:pt x="579" y="774"/>
                        <a:pt x="577" y="780"/>
                        <a:pt x="573" y="783"/>
                      </a:cubicBezTo>
                      <a:cubicBezTo>
                        <a:pt x="569" y="786"/>
                        <a:pt x="563" y="785"/>
                        <a:pt x="559" y="781"/>
                      </a:cubicBezTo>
                      <a:cubicBezTo>
                        <a:pt x="558" y="785"/>
                        <a:pt x="555" y="788"/>
                        <a:pt x="551" y="789"/>
                      </a:cubicBezTo>
                      <a:cubicBezTo>
                        <a:pt x="547" y="789"/>
                        <a:pt x="542" y="787"/>
                        <a:pt x="540" y="783"/>
                      </a:cubicBezTo>
                      <a:cubicBezTo>
                        <a:pt x="539" y="787"/>
                        <a:pt x="536" y="791"/>
                        <a:pt x="532" y="792"/>
                      </a:cubicBezTo>
                      <a:cubicBezTo>
                        <a:pt x="526" y="793"/>
                        <a:pt x="521" y="789"/>
                        <a:pt x="519" y="784"/>
                      </a:cubicBezTo>
                      <a:cubicBezTo>
                        <a:pt x="516" y="789"/>
                        <a:pt x="511" y="793"/>
                        <a:pt x="505" y="790"/>
                      </a:cubicBezTo>
                      <a:cubicBezTo>
                        <a:pt x="501" y="789"/>
                        <a:pt x="499" y="786"/>
                        <a:pt x="499" y="782"/>
                      </a:cubicBezTo>
                      <a:cubicBezTo>
                        <a:pt x="495" y="790"/>
                        <a:pt x="491" y="797"/>
                        <a:pt x="487" y="804"/>
                      </a:cubicBezTo>
                      <a:cubicBezTo>
                        <a:pt x="506" y="809"/>
                        <a:pt x="525" y="810"/>
                        <a:pt x="544" y="807"/>
                      </a:cubicBezTo>
                      <a:cubicBezTo>
                        <a:pt x="579" y="802"/>
                        <a:pt x="610" y="783"/>
                        <a:pt x="633" y="757"/>
                      </a:cubicBezTo>
                      <a:close/>
                      <a:moveTo>
                        <a:pt x="705" y="489"/>
                      </a:moveTo>
                      <a:cubicBezTo>
                        <a:pt x="710" y="484"/>
                        <a:pt x="706" y="476"/>
                        <a:pt x="701" y="472"/>
                      </a:cubicBezTo>
                      <a:cubicBezTo>
                        <a:pt x="697" y="468"/>
                        <a:pt x="692" y="466"/>
                        <a:pt x="687" y="465"/>
                      </a:cubicBezTo>
                      <a:cubicBezTo>
                        <a:pt x="676" y="463"/>
                        <a:pt x="665" y="465"/>
                        <a:pt x="654" y="466"/>
                      </a:cubicBezTo>
                      <a:cubicBezTo>
                        <a:pt x="653" y="466"/>
                        <a:pt x="653" y="465"/>
                        <a:pt x="653" y="465"/>
                      </a:cubicBezTo>
                      <a:cubicBezTo>
                        <a:pt x="643" y="467"/>
                        <a:pt x="633" y="468"/>
                        <a:pt x="622" y="467"/>
                      </a:cubicBezTo>
                      <a:cubicBezTo>
                        <a:pt x="629" y="470"/>
                        <a:pt x="634" y="475"/>
                        <a:pt x="640" y="480"/>
                      </a:cubicBezTo>
                      <a:cubicBezTo>
                        <a:pt x="641" y="480"/>
                        <a:pt x="641" y="480"/>
                        <a:pt x="642" y="480"/>
                      </a:cubicBezTo>
                      <a:cubicBezTo>
                        <a:pt x="652" y="484"/>
                        <a:pt x="661" y="489"/>
                        <a:pt x="672" y="491"/>
                      </a:cubicBezTo>
                      <a:cubicBezTo>
                        <a:pt x="678" y="492"/>
                        <a:pt x="684" y="493"/>
                        <a:pt x="690" y="492"/>
                      </a:cubicBezTo>
                      <a:cubicBezTo>
                        <a:pt x="695" y="492"/>
                        <a:pt x="701" y="492"/>
                        <a:pt x="705" y="489"/>
                      </a:cubicBezTo>
                      <a:close/>
                      <a:moveTo>
                        <a:pt x="638" y="683"/>
                      </a:moveTo>
                      <a:cubicBezTo>
                        <a:pt x="644" y="685"/>
                        <a:pt x="652" y="681"/>
                        <a:pt x="652" y="674"/>
                      </a:cubicBezTo>
                      <a:cubicBezTo>
                        <a:pt x="652" y="668"/>
                        <a:pt x="647" y="664"/>
                        <a:pt x="641" y="663"/>
                      </a:cubicBezTo>
                      <a:cubicBezTo>
                        <a:pt x="641" y="670"/>
                        <a:pt x="639" y="677"/>
                        <a:pt x="638" y="683"/>
                      </a:cubicBezTo>
                      <a:close/>
                      <a:moveTo>
                        <a:pt x="640" y="703"/>
                      </a:moveTo>
                      <a:cubicBezTo>
                        <a:pt x="643" y="702"/>
                        <a:pt x="646" y="698"/>
                        <a:pt x="646" y="694"/>
                      </a:cubicBezTo>
                      <a:cubicBezTo>
                        <a:pt x="645" y="691"/>
                        <a:pt x="640" y="689"/>
                        <a:pt x="637" y="687"/>
                      </a:cubicBezTo>
                      <a:cubicBezTo>
                        <a:pt x="635" y="693"/>
                        <a:pt x="634" y="698"/>
                        <a:pt x="632" y="703"/>
                      </a:cubicBezTo>
                      <a:cubicBezTo>
                        <a:pt x="632" y="703"/>
                        <a:pt x="632" y="704"/>
                        <a:pt x="632" y="704"/>
                      </a:cubicBezTo>
                      <a:cubicBezTo>
                        <a:pt x="635" y="704"/>
                        <a:pt x="638" y="704"/>
                        <a:pt x="640" y="703"/>
                      </a:cubicBezTo>
                      <a:close/>
                      <a:moveTo>
                        <a:pt x="635" y="721"/>
                      </a:moveTo>
                      <a:cubicBezTo>
                        <a:pt x="639" y="716"/>
                        <a:pt x="635" y="709"/>
                        <a:pt x="630" y="708"/>
                      </a:cubicBezTo>
                      <a:cubicBezTo>
                        <a:pt x="628" y="712"/>
                        <a:pt x="625" y="717"/>
                        <a:pt x="623" y="722"/>
                      </a:cubicBezTo>
                      <a:cubicBezTo>
                        <a:pt x="623" y="722"/>
                        <a:pt x="623" y="722"/>
                        <a:pt x="623" y="722"/>
                      </a:cubicBezTo>
                      <a:cubicBezTo>
                        <a:pt x="627" y="724"/>
                        <a:pt x="632" y="724"/>
                        <a:pt x="635" y="721"/>
                      </a:cubicBezTo>
                      <a:close/>
                      <a:moveTo>
                        <a:pt x="734" y="280"/>
                      </a:moveTo>
                      <a:cubicBezTo>
                        <a:pt x="736" y="279"/>
                        <a:pt x="737" y="277"/>
                        <a:pt x="737" y="275"/>
                      </a:cubicBezTo>
                      <a:cubicBezTo>
                        <a:pt x="737" y="272"/>
                        <a:pt x="736" y="270"/>
                        <a:pt x="735" y="269"/>
                      </a:cubicBezTo>
                      <a:cubicBezTo>
                        <a:pt x="733" y="269"/>
                        <a:pt x="732" y="269"/>
                        <a:pt x="730" y="269"/>
                      </a:cubicBezTo>
                      <a:cubicBezTo>
                        <a:pt x="729" y="272"/>
                        <a:pt x="728" y="275"/>
                        <a:pt x="727" y="278"/>
                      </a:cubicBezTo>
                      <a:cubicBezTo>
                        <a:pt x="728" y="278"/>
                        <a:pt x="729" y="279"/>
                        <a:pt x="730" y="280"/>
                      </a:cubicBezTo>
                      <a:cubicBezTo>
                        <a:pt x="731" y="280"/>
                        <a:pt x="732" y="281"/>
                        <a:pt x="734" y="280"/>
                      </a:cubicBezTo>
                      <a:close/>
                      <a:moveTo>
                        <a:pt x="741" y="245"/>
                      </a:moveTo>
                      <a:cubicBezTo>
                        <a:pt x="743" y="243"/>
                        <a:pt x="742" y="241"/>
                        <a:pt x="740" y="239"/>
                      </a:cubicBezTo>
                      <a:cubicBezTo>
                        <a:pt x="739" y="238"/>
                        <a:pt x="738" y="238"/>
                        <a:pt x="736" y="237"/>
                      </a:cubicBezTo>
                      <a:cubicBezTo>
                        <a:pt x="735" y="238"/>
                        <a:pt x="734" y="239"/>
                        <a:pt x="732" y="239"/>
                      </a:cubicBezTo>
                      <a:cubicBezTo>
                        <a:pt x="732" y="242"/>
                        <a:pt x="732" y="246"/>
                        <a:pt x="732" y="249"/>
                      </a:cubicBezTo>
                      <a:cubicBezTo>
                        <a:pt x="732" y="249"/>
                        <a:pt x="732" y="249"/>
                        <a:pt x="732" y="249"/>
                      </a:cubicBezTo>
                      <a:cubicBezTo>
                        <a:pt x="733" y="249"/>
                        <a:pt x="735" y="249"/>
                        <a:pt x="736" y="249"/>
                      </a:cubicBezTo>
                      <a:cubicBezTo>
                        <a:pt x="740" y="249"/>
                        <a:pt x="741" y="248"/>
                        <a:pt x="741" y="245"/>
                      </a:cubicBezTo>
                      <a:close/>
                      <a:moveTo>
                        <a:pt x="737" y="261"/>
                      </a:moveTo>
                      <a:cubicBezTo>
                        <a:pt x="739" y="257"/>
                        <a:pt x="736" y="253"/>
                        <a:pt x="732" y="253"/>
                      </a:cubicBezTo>
                      <a:cubicBezTo>
                        <a:pt x="732" y="253"/>
                        <a:pt x="732" y="254"/>
                        <a:pt x="732" y="255"/>
                      </a:cubicBezTo>
                      <a:cubicBezTo>
                        <a:pt x="731" y="258"/>
                        <a:pt x="731" y="261"/>
                        <a:pt x="731" y="264"/>
                      </a:cubicBezTo>
                      <a:cubicBezTo>
                        <a:pt x="731" y="264"/>
                        <a:pt x="731" y="264"/>
                        <a:pt x="731" y="264"/>
                      </a:cubicBezTo>
                      <a:cubicBezTo>
                        <a:pt x="732" y="264"/>
                        <a:pt x="733" y="265"/>
                        <a:pt x="734" y="265"/>
                      </a:cubicBezTo>
                      <a:cubicBezTo>
                        <a:pt x="735" y="264"/>
                        <a:pt x="737" y="263"/>
                        <a:pt x="737" y="261"/>
                      </a:cubicBezTo>
                      <a:close/>
                      <a:moveTo>
                        <a:pt x="627" y="741"/>
                      </a:moveTo>
                      <a:cubicBezTo>
                        <a:pt x="631" y="736"/>
                        <a:pt x="624" y="728"/>
                        <a:pt x="621" y="725"/>
                      </a:cubicBezTo>
                      <a:cubicBezTo>
                        <a:pt x="621" y="725"/>
                        <a:pt x="621" y="725"/>
                        <a:pt x="621" y="725"/>
                      </a:cubicBezTo>
                      <a:cubicBezTo>
                        <a:pt x="618" y="730"/>
                        <a:pt x="614" y="735"/>
                        <a:pt x="610" y="740"/>
                      </a:cubicBezTo>
                      <a:cubicBezTo>
                        <a:pt x="611" y="741"/>
                        <a:pt x="613" y="742"/>
                        <a:pt x="615" y="743"/>
                      </a:cubicBezTo>
                      <a:cubicBezTo>
                        <a:pt x="619" y="745"/>
                        <a:pt x="624" y="745"/>
                        <a:pt x="627" y="741"/>
                      </a:cubicBezTo>
                      <a:close/>
                      <a:moveTo>
                        <a:pt x="736" y="229"/>
                      </a:moveTo>
                      <a:cubicBezTo>
                        <a:pt x="737" y="228"/>
                        <a:pt x="737" y="225"/>
                        <a:pt x="737" y="224"/>
                      </a:cubicBezTo>
                      <a:cubicBezTo>
                        <a:pt x="736" y="220"/>
                        <a:pt x="732" y="220"/>
                        <a:pt x="730" y="221"/>
                      </a:cubicBezTo>
                      <a:cubicBezTo>
                        <a:pt x="730" y="224"/>
                        <a:pt x="731" y="227"/>
                        <a:pt x="731" y="231"/>
                      </a:cubicBezTo>
                      <a:cubicBezTo>
                        <a:pt x="731" y="232"/>
                        <a:pt x="732" y="234"/>
                        <a:pt x="732" y="235"/>
                      </a:cubicBezTo>
                      <a:cubicBezTo>
                        <a:pt x="734" y="234"/>
                        <a:pt x="736" y="232"/>
                        <a:pt x="736" y="229"/>
                      </a:cubicBezTo>
                      <a:close/>
                      <a:moveTo>
                        <a:pt x="593" y="750"/>
                      </a:moveTo>
                      <a:cubicBezTo>
                        <a:pt x="619" y="728"/>
                        <a:pt x="633" y="695"/>
                        <a:pt x="637" y="662"/>
                      </a:cubicBezTo>
                      <a:cubicBezTo>
                        <a:pt x="630" y="663"/>
                        <a:pt x="624" y="664"/>
                        <a:pt x="617" y="665"/>
                      </a:cubicBezTo>
                      <a:cubicBezTo>
                        <a:pt x="617" y="691"/>
                        <a:pt x="603" y="717"/>
                        <a:pt x="583" y="733"/>
                      </a:cubicBezTo>
                      <a:cubicBezTo>
                        <a:pt x="572" y="741"/>
                        <a:pt x="559" y="748"/>
                        <a:pt x="546" y="751"/>
                      </a:cubicBezTo>
                      <a:cubicBezTo>
                        <a:pt x="540" y="753"/>
                        <a:pt x="534" y="754"/>
                        <a:pt x="527" y="755"/>
                      </a:cubicBezTo>
                      <a:cubicBezTo>
                        <a:pt x="522" y="755"/>
                        <a:pt x="516" y="756"/>
                        <a:pt x="511" y="754"/>
                      </a:cubicBezTo>
                      <a:cubicBezTo>
                        <a:pt x="509" y="760"/>
                        <a:pt x="506" y="766"/>
                        <a:pt x="503" y="772"/>
                      </a:cubicBezTo>
                      <a:cubicBezTo>
                        <a:pt x="534" y="779"/>
                        <a:pt x="568" y="771"/>
                        <a:pt x="593" y="750"/>
                      </a:cubicBezTo>
                      <a:close/>
                      <a:moveTo>
                        <a:pt x="608" y="752"/>
                      </a:moveTo>
                      <a:cubicBezTo>
                        <a:pt x="610" y="749"/>
                        <a:pt x="608" y="746"/>
                        <a:pt x="607" y="743"/>
                      </a:cubicBezTo>
                      <a:cubicBezTo>
                        <a:pt x="603" y="747"/>
                        <a:pt x="599" y="751"/>
                        <a:pt x="595" y="755"/>
                      </a:cubicBezTo>
                      <a:cubicBezTo>
                        <a:pt x="594" y="755"/>
                        <a:pt x="594" y="756"/>
                        <a:pt x="593" y="756"/>
                      </a:cubicBezTo>
                      <a:cubicBezTo>
                        <a:pt x="588" y="760"/>
                        <a:pt x="583" y="764"/>
                        <a:pt x="577" y="767"/>
                      </a:cubicBezTo>
                      <a:cubicBezTo>
                        <a:pt x="581" y="770"/>
                        <a:pt x="584" y="772"/>
                        <a:pt x="589" y="771"/>
                      </a:cubicBezTo>
                      <a:cubicBezTo>
                        <a:pt x="595" y="770"/>
                        <a:pt x="598" y="763"/>
                        <a:pt x="593" y="759"/>
                      </a:cubicBezTo>
                      <a:cubicBezTo>
                        <a:pt x="592" y="758"/>
                        <a:pt x="592" y="757"/>
                        <a:pt x="593" y="756"/>
                      </a:cubicBezTo>
                      <a:cubicBezTo>
                        <a:pt x="594" y="756"/>
                        <a:pt x="595" y="756"/>
                        <a:pt x="595" y="756"/>
                      </a:cubicBezTo>
                      <a:cubicBezTo>
                        <a:pt x="600" y="759"/>
                        <a:pt x="606" y="757"/>
                        <a:pt x="608" y="752"/>
                      </a:cubicBezTo>
                      <a:close/>
                      <a:moveTo>
                        <a:pt x="729" y="217"/>
                      </a:moveTo>
                      <a:cubicBezTo>
                        <a:pt x="733" y="213"/>
                        <a:pt x="737" y="207"/>
                        <a:pt x="730" y="204"/>
                      </a:cubicBezTo>
                      <a:cubicBezTo>
                        <a:pt x="729" y="204"/>
                        <a:pt x="728" y="204"/>
                        <a:pt x="727" y="204"/>
                      </a:cubicBezTo>
                      <a:cubicBezTo>
                        <a:pt x="726" y="204"/>
                        <a:pt x="726" y="204"/>
                        <a:pt x="725" y="204"/>
                      </a:cubicBezTo>
                      <a:cubicBezTo>
                        <a:pt x="725" y="204"/>
                        <a:pt x="725" y="204"/>
                        <a:pt x="725" y="204"/>
                      </a:cubicBezTo>
                      <a:cubicBezTo>
                        <a:pt x="726" y="208"/>
                        <a:pt x="728" y="212"/>
                        <a:pt x="729" y="217"/>
                      </a:cubicBezTo>
                      <a:close/>
                      <a:moveTo>
                        <a:pt x="724" y="201"/>
                      </a:moveTo>
                      <a:cubicBezTo>
                        <a:pt x="728" y="200"/>
                        <a:pt x="730" y="196"/>
                        <a:pt x="729" y="193"/>
                      </a:cubicBezTo>
                      <a:cubicBezTo>
                        <a:pt x="727" y="188"/>
                        <a:pt x="721" y="187"/>
                        <a:pt x="717" y="189"/>
                      </a:cubicBezTo>
                      <a:cubicBezTo>
                        <a:pt x="720" y="193"/>
                        <a:pt x="722" y="197"/>
                        <a:pt x="723" y="201"/>
                      </a:cubicBezTo>
                      <a:cubicBezTo>
                        <a:pt x="724" y="201"/>
                        <a:pt x="724" y="201"/>
                        <a:pt x="724" y="201"/>
                      </a:cubicBezTo>
                      <a:close/>
                      <a:moveTo>
                        <a:pt x="586" y="723"/>
                      </a:moveTo>
                      <a:cubicBezTo>
                        <a:pt x="602" y="707"/>
                        <a:pt x="610" y="687"/>
                        <a:pt x="612" y="665"/>
                      </a:cubicBezTo>
                      <a:cubicBezTo>
                        <a:pt x="606" y="666"/>
                        <a:pt x="600" y="667"/>
                        <a:pt x="594" y="667"/>
                      </a:cubicBezTo>
                      <a:cubicBezTo>
                        <a:pt x="583" y="667"/>
                        <a:pt x="572" y="667"/>
                        <a:pt x="562" y="664"/>
                      </a:cubicBezTo>
                      <a:cubicBezTo>
                        <a:pt x="566" y="667"/>
                        <a:pt x="570" y="670"/>
                        <a:pt x="574" y="672"/>
                      </a:cubicBezTo>
                      <a:cubicBezTo>
                        <a:pt x="580" y="676"/>
                        <a:pt x="586" y="681"/>
                        <a:pt x="589" y="688"/>
                      </a:cubicBezTo>
                      <a:cubicBezTo>
                        <a:pt x="594" y="699"/>
                        <a:pt x="592" y="712"/>
                        <a:pt x="584" y="721"/>
                      </a:cubicBezTo>
                      <a:cubicBezTo>
                        <a:pt x="583" y="722"/>
                        <a:pt x="581" y="724"/>
                        <a:pt x="579" y="725"/>
                      </a:cubicBezTo>
                      <a:cubicBezTo>
                        <a:pt x="567" y="733"/>
                        <a:pt x="552" y="729"/>
                        <a:pt x="543" y="718"/>
                      </a:cubicBezTo>
                      <a:cubicBezTo>
                        <a:pt x="537" y="711"/>
                        <a:pt x="533" y="702"/>
                        <a:pt x="529" y="693"/>
                      </a:cubicBezTo>
                      <a:cubicBezTo>
                        <a:pt x="526" y="687"/>
                        <a:pt x="523" y="680"/>
                        <a:pt x="520" y="674"/>
                      </a:cubicBezTo>
                      <a:cubicBezTo>
                        <a:pt x="523" y="688"/>
                        <a:pt x="523" y="704"/>
                        <a:pt x="520" y="719"/>
                      </a:cubicBezTo>
                      <a:cubicBezTo>
                        <a:pt x="519" y="730"/>
                        <a:pt x="516" y="741"/>
                        <a:pt x="512" y="751"/>
                      </a:cubicBezTo>
                      <a:cubicBezTo>
                        <a:pt x="516" y="750"/>
                        <a:pt x="522" y="751"/>
                        <a:pt x="527" y="750"/>
                      </a:cubicBezTo>
                      <a:cubicBezTo>
                        <a:pt x="533" y="749"/>
                        <a:pt x="539" y="748"/>
                        <a:pt x="546" y="746"/>
                      </a:cubicBezTo>
                      <a:cubicBezTo>
                        <a:pt x="557" y="743"/>
                        <a:pt x="568" y="738"/>
                        <a:pt x="578" y="730"/>
                      </a:cubicBezTo>
                      <a:cubicBezTo>
                        <a:pt x="581" y="728"/>
                        <a:pt x="584" y="725"/>
                        <a:pt x="586" y="723"/>
                      </a:cubicBezTo>
                      <a:close/>
                      <a:moveTo>
                        <a:pt x="715" y="186"/>
                      </a:moveTo>
                      <a:cubicBezTo>
                        <a:pt x="718" y="183"/>
                        <a:pt x="722" y="179"/>
                        <a:pt x="719" y="175"/>
                      </a:cubicBezTo>
                      <a:cubicBezTo>
                        <a:pt x="716" y="171"/>
                        <a:pt x="711" y="173"/>
                        <a:pt x="708" y="175"/>
                      </a:cubicBezTo>
                      <a:cubicBezTo>
                        <a:pt x="711" y="178"/>
                        <a:pt x="713" y="182"/>
                        <a:pt x="715" y="186"/>
                      </a:cubicBezTo>
                      <a:close/>
                      <a:moveTo>
                        <a:pt x="572" y="779"/>
                      </a:moveTo>
                      <a:cubicBezTo>
                        <a:pt x="575" y="776"/>
                        <a:pt x="574" y="772"/>
                        <a:pt x="573" y="769"/>
                      </a:cubicBezTo>
                      <a:cubicBezTo>
                        <a:pt x="568" y="771"/>
                        <a:pt x="563" y="773"/>
                        <a:pt x="558" y="775"/>
                      </a:cubicBezTo>
                      <a:cubicBezTo>
                        <a:pt x="559" y="775"/>
                        <a:pt x="559" y="775"/>
                        <a:pt x="559" y="775"/>
                      </a:cubicBezTo>
                      <a:cubicBezTo>
                        <a:pt x="561" y="781"/>
                        <a:pt x="568" y="783"/>
                        <a:pt x="572" y="779"/>
                      </a:cubicBezTo>
                      <a:close/>
                      <a:moveTo>
                        <a:pt x="705" y="171"/>
                      </a:moveTo>
                      <a:cubicBezTo>
                        <a:pt x="707" y="168"/>
                        <a:pt x="709" y="165"/>
                        <a:pt x="708" y="162"/>
                      </a:cubicBezTo>
                      <a:cubicBezTo>
                        <a:pt x="706" y="155"/>
                        <a:pt x="698" y="158"/>
                        <a:pt x="693" y="160"/>
                      </a:cubicBezTo>
                      <a:cubicBezTo>
                        <a:pt x="697" y="163"/>
                        <a:pt x="701" y="167"/>
                        <a:pt x="705" y="171"/>
                      </a:cubicBezTo>
                      <a:close/>
                      <a:moveTo>
                        <a:pt x="549" y="786"/>
                      </a:moveTo>
                      <a:cubicBezTo>
                        <a:pt x="553" y="786"/>
                        <a:pt x="557" y="781"/>
                        <a:pt x="556" y="776"/>
                      </a:cubicBezTo>
                      <a:cubicBezTo>
                        <a:pt x="556" y="776"/>
                        <a:pt x="556" y="776"/>
                        <a:pt x="556" y="775"/>
                      </a:cubicBezTo>
                      <a:cubicBezTo>
                        <a:pt x="551" y="777"/>
                        <a:pt x="545" y="778"/>
                        <a:pt x="540" y="779"/>
                      </a:cubicBezTo>
                      <a:cubicBezTo>
                        <a:pt x="541" y="782"/>
                        <a:pt x="544" y="786"/>
                        <a:pt x="549" y="786"/>
                      </a:cubicBezTo>
                      <a:close/>
                      <a:moveTo>
                        <a:pt x="569" y="703"/>
                      </a:moveTo>
                      <a:cubicBezTo>
                        <a:pt x="572" y="696"/>
                        <a:pt x="567" y="687"/>
                        <a:pt x="563" y="682"/>
                      </a:cubicBezTo>
                      <a:cubicBezTo>
                        <a:pt x="559" y="676"/>
                        <a:pt x="553" y="671"/>
                        <a:pt x="548" y="667"/>
                      </a:cubicBezTo>
                      <a:cubicBezTo>
                        <a:pt x="537" y="659"/>
                        <a:pt x="525" y="652"/>
                        <a:pt x="513" y="646"/>
                      </a:cubicBezTo>
                      <a:cubicBezTo>
                        <a:pt x="519" y="658"/>
                        <a:pt x="525" y="670"/>
                        <a:pt x="533" y="681"/>
                      </a:cubicBezTo>
                      <a:cubicBezTo>
                        <a:pt x="537" y="687"/>
                        <a:pt x="561" y="719"/>
                        <a:pt x="569" y="703"/>
                      </a:cubicBezTo>
                      <a:close/>
                      <a:moveTo>
                        <a:pt x="667" y="236"/>
                      </a:moveTo>
                      <a:cubicBezTo>
                        <a:pt x="678" y="230"/>
                        <a:pt x="683" y="219"/>
                        <a:pt x="682" y="207"/>
                      </a:cubicBezTo>
                      <a:cubicBezTo>
                        <a:pt x="680" y="189"/>
                        <a:pt x="662" y="187"/>
                        <a:pt x="648" y="195"/>
                      </a:cubicBezTo>
                      <a:cubicBezTo>
                        <a:pt x="639" y="200"/>
                        <a:pt x="631" y="209"/>
                        <a:pt x="623" y="218"/>
                      </a:cubicBezTo>
                      <a:cubicBezTo>
                        <a:pt x="628" y="214"/>
                        <a:pt x="634" y="210"/>
                        <a:pt x="639" y="207"/>
                      </a:cubicBezTo>
                      <a:cubicBezTo>
                        <a:pt x="645" y="204"/>
                        <a:pt x="652" y="199"/>
                        <a:pt x="659" y="199"/>
                      </a:cubicBezTo>
                      <a:cubicBezTo>
                        <a:pt x="665" y="200"/>
                        <a:pt x="670" y="203"/>
                        <a:pt x="671" y="209"/>
                      </a:cubicBezTo>
                      <a:cubicBezTo>
                        <a:pt x="674" y="223"/>
                        <a:pt x="657" y="232"/>
                        <a:pt x="646" y="236"/>
                      </a:cubicBezTo>
                      <a:cubicBezTo>
                        <a:pt x="643" y="238"/>
                        <a:pt x="640" y="239"/>
                        <a:pt x="636" y="240"/>
                      </a:cubicBezTo>
                      <a:cubicBezTo>
                        <a:pt x="647" y="242"/>
                        <a:pt x="657" y="241"/>
                        <a:pt x="667" y="236"/>
                      </a:cubicBezTo>
                      <a:close/>
                      <a:moveTo>
                        <a:pt x="690" y="157"/>
                      </a:moveTo>
                      <a:cubicBezTo>
                        <a:pt x="696" y="150"/>
                        <a:pt x="685" y="141"/>
                        <a:pt x="679" y="149"/>
                      </a:cubicBezTo>
                      <a:cubicBezTo>
                        <a:pt x="683" y="152"/>
                        <a:pt x="687" y="154"/>
                        <a:pt x="690" y="157"/>
                      </a:cubicBezTo>
                      <a:close/>
                      <a:moveTo>
                        <a:pt x="666" y="216"/>
                      </a:moveTo>
                      <a:cubicBezTo>
                        <a:pt x="669" y="210"/>
                        <a:pt x="666" y="205"/>
                        <a:pt x="660" y="204"/>
                      </a:cubicBezTo>
                      <a:cubicBezTo>
                        <a:pt x="656" y="203"/>
                        <a:pt x="651" y="205"/>
                        <a:pt x="648" y="207"/>
                      </a:cubicBezTo>
                      <a:cubicBezTo>
                        <a:pt x="642" y="210"/>
                        <a:pt x="637" y="213"/>
                        <a:pt x="632" y="217"/>
                      </a:cubicBezTo>
                      <a:cubicBezTo>
                        <a:pt x="622" y="224"/>
                        <a:pt x="612" y="232"/>
                        <a:pt x="604" y="240"/>
                      </a:cubicBezTo>
                      <a:cubicBezTo>
                        <a:pt x="615" y="239"/>
                        <a:pt x="626" y="238"/>
                        <a:pt x="636" y="235"/>
                      </a:cubicBezTo>
                      <a:cubicBezTo>
                        <a:pt x="647" y="232"/>
                        <a:pt x="662" y="226"/>
                        <a:pt x="666" y="216"/>
                      </a:cubicBezTo>
                      <a:close/>
                      <a:moveTo>
                        <a:pt x="529" y="788"/>
                      </a:moveTo>
                      <a:cubicBezTo>
                        <a:pt x="535" y="789"/>
                        <a:pt x="537" y="783"/>
                        <a:pt x="536" y="779"/>
                      </a:cubicBezTo>
                      <a:cubicBezTo>
                        <a:pt x="531" y="779"/>
                        <a:pt x="526" y="779"/>
                        <a:pt x="522" y="779"/>
                      </a:cubicBezTo>
                      <a:cubicBezTo>
                        <a:pt x="522" y="783"/>
                        <a:pt x="524" y="788"/>
                        <a:pt x="529" y="788"/>
                      </a:cubicBezTo>
                      <a:close/>
                      <a:moveTo>
                        <a:pt x="675" y="147"/>
                      </a:moveTo>
                      <a:cubicBezTo>
                        <a:pt x="676" y="144"/>
                        <a:pt x="677" y="140"/>
                        <a:pt x="674" y="138"/>
                      </a:cubicBezTo>
                      <a:cubicBezTo>
                        <a:pt x="669" y="134"/>
                        <a:pt x="664" y="137"/>
                        <a:pt x="662" y="141"/>
                      </a:cubicBezTo>
                      <a:cubicBezTo>
                        <a:pt x="667" y="143"/>
                        <a:pt x="671" y="145"/>
                        <a:pt x="675" y="147"/>
                      </a:cubicBezTo>
                      <a:close/>
                      <a:moveTo>
                        <a:pt x="593" y="467"/>
                      </a:moveTo>
                      <a:cubicBezTo>
                        <a:pt x="594" y="461"/>
                        <a:pt x="596" y="455"/>
                        <a:pt x="597" y="450"/>
                      </a:cubicBezTo>
                      <a:cubicBezTo>
                        <a:pt x="595" y="455"/>
                        <a:pt x="590" y="458"/>
                        <a:pt x="585" y="458"/>
                      </a:cubicBezTo>
                      <a:cubicBezTo>
                        <a:pt x="588" y="461"/>
                        <a:pt x="591" y="464"/>
                        <a:pt x="593" y="467"/>
                      </a:cubicBezTo>
                      <a:close/>
                      <a:moveTo>
                        <a:pt x="576" y="454"/>
                      </a:moveTo>
                      <a:cubicBezTo>
                        <a:pt x="584" y="456"/>
                        <a:pt x="594" y="454"/>
                        <a:pt x="594" y="444"/>
                      </a:cubicBezTo>
                      <a:cubicBezTo>
                        <a:pt x="593" y="437"/>
                        <a:pt x="587" y="434"/>
                        <a:pt x="581" y="431"/>
                      </a:cubicBezTo>
                      <a:cubicBezTo>
                        <a:pt x="581" y="433"/>
                        <a:pt x="581" y="434"/>
                        <a:pt x="580" y="435"/>
                      </a:cubicBezTo>
                      <a:cubicBezTo>
                        <a:pt x="582" y="435"/>
                        <a:pt x="583" y="436"/>
                        <a:pt x="584" y="436"/>
                      </a:cubicBezTo>
                      <a:cubicBezTo>
                        <a:pt x="587" y="438"/>
                        <a:pt x="588" y="440"/>
                        <a:pt x="588" y="443"/>
                      </a:cubicBezTo>
                      <a:cubicBezTo>
                        <a:pt x="587" y="446"/>
                        <a:pt x="584" y="448"/>
                        <a:pt x="581" y="449"/>
                      </a:cubicBezTo>
                      <a:cubicBezTo>
                        <a:pt x="580" y="449"/>
                        <a:pt x="579" y="449"/>
                        <a:pt x="577" y="448"/>
                      </a:cubicBezTo>
                      <a:cubicBezTo>
                        <a:pt x="577" y="450"/>
                        <a:pt x="576" y="452"/>
                        <a:pt x="576" y="454"/>
                      </a:cubicBezTo>
                      <a:cubicBezTo>
                        <a:pt x="576" y="454"/>
                        <a:pt x="576" y="454"/>
                        <a:pt x="576" y="454"/>
                      </a:cubicBezTo>
                      <a:close/>
                      <a:moveTo>
                        <a:pt x="510" y="788"/>
                      </a:moveTo>
                      <a:cubicBezTo>
                        <a:pt x="514" y="787"/>
                        <a:pt x="517" y="783"/>
                        <a:pt x="518" y="779"/>
                      </a:cubicBezTo>
                      <a:cubicBezTo>
                        <a:pt x="513" y="778"/>
                        <a:pt x="507" y="777"/>
                        <a:pt x="502" y="775"/>
                      </a:cubicBezTo>
                      <a:cubicBezTo>
                        <a:pt x="500" y="781"/>
                        <a:pt x="502" y="789"/>
                        <a:pt x="510" y="788"/>
                      </a:cubicBezTo>
                      <a:close/>
                      <a:moveTo>
                        <a:pt x="633" y="243"/>
                      </a:moveTo>
                      <a:cubicBezTo>
                        <a:pt x="632" y="243"/>
                        <a:pt x="632" y="243"/>
                        <a:pt x="631" y="243"/>
                      </a:cubicBezTo>
                      <a:cubicBezTo>
                        <a:pt x="631" y="242"/>
                        <a:pt x="630" y="242"/>
                        <a:pt x="630" y="242"/>
                      </a:cubicBezTo>
                      <a:cubicBezTo>
                        <a:pt x="628" y="242"/>
                        <a:pt x="626" y="242"/>
                        <a:pt x="624" y="243"/>
                      </a:cubicBezTo>
                      <a:cubicBezTo>
                        <a:pt x="627" y="243"/>
                        <a:pt x="630" y="243"/>
                        <a:pt x="633" y="243"/>
                      </a:cubicBezTo>
                      <a:close/>
                      <a:moveTo>
                        <a:pt x="578" y="475"/>
                      </a:moveTo>
                      <a:cubicBezTo>
                        <a:pt x="578" y="473"/>
                        <a:pt x="576" y="471"/>
                        <a:pt x="575" y="471"/>
                      </a:cubicBezTo>
                      <a:cubicBezTo>
                        <a:pt x="574" y="469"/>
                        <a:pt x="573" y="469"/>
                        <a:pt x="571" y="468"/>
                      </a:cubicBezTo>
                      <a:cubicBezTo>
                        <a:pt x="571" y="470"/>
                        <a:pt x="570" y="472"/>
                        <a:pt x="569" y="474"/>
                      </a:cubicBezTo>
                      <a:cubicBezTo>
                        <a:pt x="571" y="474"/>
                        <a:pt x="572" y="475"/>
                        <a:pt x="574" y="476"/>
                      </a:cubicBezTo>
                      <a:cubicBezTo>
                        <a:pt x="575" y="476"/>
                        <a:pt x="577" y="476"/>
                        <a:pt x="578" y="475"/>
                      </a:cubicBezTo>
                      <a:close/>
                      <a:moveTo>
                        <a:pt x="591" y="414"/>
                      </a:moveTo>
                      <a:cubicBezTo>
                        <a:pt x="592" y="413"/>
                        <a:pt x="590" y="410"/>
                        <a:pt x="589" y="410"/>
                      </a:cubicBezTo>
                      <a:cubicBezTo>
                        <a:pt x="587" y="409"/>
                        <a:pt x="586" y="408"/>
                        <a:pt x="584" y="407"/>
                      </a:cubicBezTo>
                      <a:cubicBezTo>
                        <a:pt x="584" y="410"/>
                        <a:pt x="584" y="412"/>
                        <a:pt x="584" y="414"/>
                      </a:cubicBezTo>
                      <a:cubicBezTo>
                        <a:pt x="584" y="414"/>
                        <a:pt x="584" y="415"/>
                        <a:pt x="585" y="415"/>
                      </a:cubicBezTo>
                      <a:cubicBezTo>
                        <a:pt x="585" y="415"/>
                        <a:pt x="586" y="415"/>
                        <a:pt x="587" y="415"/>
                      </a:cubicBezTo>
                      <a:cubicBezTo>
                        <a:pt x="588" y="415"/>
                        <a:pt x="590" y="416"/>
                        <a:pt x="591" y="414"/>
                      </a:cubicBezTo>
                      <a:close/>
                      <a:moveTo>
                        <a:pt x="582" y="445"/>
                      </a:moveTo>
                      <a:cubicBezTo>
                        <a:pt x="583" y="445"/>
                        <a:pt x="584" y="443"/>
                        <a:pt x="584" y="442"/>
                      </a:cubicBezTo>
                      <a:cubicBezTo>
                        <a:pt x="584" y="441"/>
                        <a:pt x="583" y="440"/>
                        <a:pt x="582" y="439"/>
                      </a:cubicBezTo>
                      <a:cubicBezTo>
                        <a:pt x="581" y="439"/>
                        <a:pt x="580" y="439"/>
                        <a:pt x="579" y="439"/>
                      </a:cubicBezTo>
                      <a:cubicBezTo>
                        <a:pt x="579" y="441"/>
                        <a:pt x="579" y="443"/>
                        <a:pt x="578" y="445"/>
                      </a:cubicBezTo>
                      <a:cubicBezTo>
                        <a:pt x="578" y="445"/>
                        <a:pt x="578" y="446"/>
                        <a:pt x="578" y="446"/>
                      </a:cubicBezTo>
                      <a:cubicBezTo>
                        <a:pt x="579" y="446"/>
                        <a:pt x="581" y="446"/>
                        <a:pt x="582" y="445"/>
                      </a:cubicBezTo>
                      <a:close/>
                      <a:moveTo>
                        <a:pt x="566" y="502"/>
                      </a:moveTo>
                      <a:cubicBezTo>
                        <a:pt x="567" y="498"/>
                        <a:pt x="563" y="496"/>
                        <a:pt x="561" y="495"/>
                      </a:cubicBezTo>
                      <a:cubicBezTo>
                        <a:pt x="560" y="496"/>
                        <a:pt x="560" y="497"/>
                        <a:pt x="559" y="499"/>
                      </a:cubicBezTo>
                      <a:cubicBezTo>
                        <a:pt x="559" y="499"/>
                        <a:pt x="559" y="499"/>
                        <a:pt x="559" y="499"/>
                      </a:cubicBezTo>
                      <a:cubicBezTo>
                        <a:pt x="560" y="501"/>
                        <a:pt x="565" y="506"/>
                        <a:pt x="566" y="502"/>
                      </a:cubicBezTo>
                      <a:close/>
                      <a:moveTo>
                        <a:pt x="463" y="838"/>
                      </a:moveTo>
                      <a:cubicBezTo>
                        <a:pt x="483" y="802"/>
                        <a:pt x="506" y="765"/>
                        <a:pt x="514" y="725"/>
                      </a:cubicBezTo>
                      <a:cubicBezTo>
                        <a:pt x="522" y="692"/>
                        <a:pt x="517" y="654"/>
                        <a:pt x="492" y="630"/>
                      </a:cubicBezTo>
                      <a:cubicBezTo>
                        <a:pt x="492" y="629"/>
                        <a:pt x="491" y="628"/>
                        <a:pt x="492" y="627"/>
                      </a:cubicBezTo>
                      <a:cubicBezTo>
                        <a:pt x="488" y="631"/>
                        <a:pt x="483" y="634"/>
                        <a:pt x="479" y="637"/>
                      </a:cubicBezTo>
                      <a:cubicBezTo>
                        <a:pt x="478" y="637"/>
                        <a:pt x="478" y="636"/>
                        <a:pt x="477" y="636"/>
                      </a:cubicBezTo>
                      <a:cubicBezTo>
                        <a:pt x="476" y="633"/>
                        <a:pt x="476" y="633"/>
                        <a:pt x="476" y="633"/>
                      </a:cubicBezTo>
                      <a:cubicBezTo>
                        <a:pt x="480" y="631"/>
                        <a:pt x="484" y="628"/>
                        <a:pt x="487" y="625"/>
                      </a:cubicBezTo>
                      <a:cubicBezTo>
                        <a:pt x="484" y="625"/>
                        <a:pt x="480" y="623"/>
                        <a:pt x="477" y="621"/>
                      </a:cubicBezTo>
                      <a:cubicBezTo>
                        <a:pt x="478" y="625"/>
                        <a:pt x="478" y="628"/>
                        <a:pt x="477" y="632"/>
                      </a:cubicBezTo>
                      <a:cubicBezTo>
                        <a:pt x="474" y="631"/>
                        <a:pt x="474" y="631"/>
                        <a:pt x="474" y="631"/>
                      </a:cubicBezTo>
                      <a:cubicBezTo>
                        <a:pt x="475" y="625"/>
                        <a:pt x="473" y="618"/>
                        <a:pt x="469" y="614"/>
                      </a:cubicBezTo>
                      <a:cubicBezTo>
                        <a:pt x="469" y="614"/>
                        <a:pt x="469" y="614"/>
                        <a:pt x="469" y="613"/>
                      </a:cubicBezTo>
                      <a:cubicBezTo>
                        <a:pt x="467" y="615"/>
                        <a:pt x="466" y="616"/>
                        <a:pt x="464" y="617"/>
                      </a:cubicBezTo>
                      <a:cubicBezTo>
                        <a:pt x="465" y="619"/>
                        <a:pt x="466" y="621"/>
                        <a:pt x="466" y="622"/>
                      </a:cubicBezTo>
                      <a:cubicBezTo>
                        <a:pt x="467" y="624"/>
                        <a:pt x="468" y="628"/>
                        <a:pt x="466" y="630"/>
                      </a:cubicBezTo>
                      <a:cubicBezTo>
                        <a:pt x="464" y="632"/>
                        <a:pt x="461" y="630"/>
                        <a:pt x="459" y="629"/>
                      </a:cubicBezTo>
                      <a:cubicBezTo>
                        <a:pt x="458" y="628"/>
                        <a:pt x="456" y="626"/>
                        <a:pt x="455" y="624"/>
                      </a:cubicBezTo>
                      <a:cubicBezTo>
                        <a:pt x="452" y="626"/>
                        <a:pt x="450" y="627"/>
                        <a:pt x="448" y="629"/>
                      </a:cubicBezTo>
                      <a:cubicBezTo>
                        <a:pt x="449" y="629"/>
                        <a:pt x="449" y="630"/>
                        <a:pt x="450" y="630"/>
                      </a:cubicBezTo>
                      <a:cubicBezTo>
                        <a:pt x="448" y="632"/>
                        <a:pt x="448" y="632"/>
                        <a:pt x="448" y="632"/>
                      </a:cubicBezTo>
                      <a:cubicBezTo>
                        <a:pt x="450" y="635"/>
                        <a:pt x="452" y="639"/>
                        <a:pt x="452" y="643"/>
                      </a:cubicBezTo>
                      <a:cubicBezTo>
                        <a:pt x="448" y="643"/>
                        <a:pt x="448" y="643"/>
                        <a:pt x="448" y="643"/>
                      </a:cubicBezTo>
                      <a:cubicBezTo>
                        <a:pt x="448" y="639"/>
                        <a:pt x="446" y="635"/>
                        <a:pt x="444" y="632"/>
                      </a:cubicBezTo>
                      <a:cubicBezTo>
                        <a:pt x="442" y="633"/>
                        <a:pt x="441" y="633"/>
                        <a:pt x="440" y="634"/>
                      </a:cubicBezTo>
                      <a:cubicBezTo>
                        <a:pt x="441" y="635"/>
                        <a:pt x="441" y="636"/>
                        <a:pt x="442" y="636"/>
                      </a:cubicBezTo>
                      <a:cubicBezTo>
                        <a:pt x="443" y="638"/>
                        <a:pt x="444" y="639"/>
                        <a:pt x="444" y="641"/>
                      </a:cubicBezTo>
                      <a:cubicBezTo>
                        <a:pt x="445" y="644"/>
                        <a:pt x="444" y="647"/>
                        <a:pt x="442" y="648"/>
                      </a:cubicBezTo>
                      <a:cubicBezTo>
                        <a:pt x="437" y="652"/>
                        <a:pt x="431" y="645"/>
                        <a:pt x="430" y="640"/>
                      </a:cubicBezTo>
                      <a:cubicBezTo>
                        <a:pt x="429" y="640"/>
                        <a:pt x="429" y="640"/>
                        <a:pt x="429" y="640"/>
                      </a:cubicBezTo>
                      <a:cubicBezTo>
                        <a:pt x="428" y="641"/>
                        <a:pt x="427" y="642"/>
                        <a:pt x="425" y="642"/>
                      </a:cubicBezTo>
                      <a:cubicBezTo>
                        <a:pt x="427" y="644"/>
                        <a:pt x="428" y="647"/>
                        <a:pt x="431" y="649"/>
                      </a:cubicBezTo>
                      <a:cubicBezTo>
                        <a:pt x="428" y="652"/>
                        <a:pt x="428" y="652"/>
                        <a:pt x="428" y="652"/>
                      </a:cubicBezTo>
                      <a:cubicBezTo>
                        <a:pt x="428" y="655"/>
                        <a:pt x="428" y="658"/>
                        <a:pt x="427" y="661"/>
                      </a:cubicBezTo>
                      <a:cubicBezTo>
                        <a:pt x="423" y="660"/>
                        <a:pt x="423" y="660"/>
                        <a:pt x="423" y="660"/>
                      </a:cubicBezTo>
                      <a:cubicBezTo>
                        <a:pt x="425" y="655"/>
                        <a:pt x="423" y="648"/>
                        <a:pt x="422" y="644"/>
                      </a:cubicBezTo>
                      <a:cubicBezTo>
                        <a:pt x="420" y="645"/>
                        <a:pt x="418" y="646"/>
                        <a:pt x="416" y="647"/>
                      </a:cubicBezTo>
                      <a:cubicBezTo>
                        <a:pt x="419" y="650"/>
                        <a:pt x="420" y="655"/>
                        <a:pt x="416" y="658"/>
                      </a:cubicBezTo>
                      <a:cubicBezTo>
                        <a:pt x="411" y="660"/>
                        <a:pt x="407" y="655"/>
                        <a:pt x="404" y="651"/>
                      </a:cubicBezTo>
                      <a:cubicBezTo>
                        <a:pt x="403" y="651"/>
                        <a:pt x="401" y="652"/>
                        <a:pt x="400" y="652"/>
                      </a:cubicBezTo>
                      <a:cubicBezTo>
                        <a:pt x="397" y="653"/>
                        <a:pt x="397" y="653"/>
                        <a:pt x="397" y="653"/>
                      </a:cubicBezTo>
                      <a:cubicBezTo>
                        <a:pt x="395" y="654"/>
                        <a:pt x="393" y="654"/>
                        <a:pt x="392" y="655"/>
                      </a:cubicBezTo>
                      <a:cubicBezTo>
                        <a:pt x="394" y="658"/>
                        <a:pt x="395" y="664"/>
                        <a:pt x="391" y="666"/>
                      </a:cubicBezTo>
                      <a:cubicBezTo>
                        <a:pt x="385" y="669"/>
                        <a:pt x="381" y="662"/>
                        <a:pt x="380" y="657"/>
                      </a:cubicBezTo>
                      <a:cubicBezTo>
                        <a:pt x="378" y="658"/>
                        <a:pt x="376" y="658"/>
                        <a:pt x="374" y="658"/>
                      </a:cubicBezTo>
                      <a:cubicBezTo>
                        <a:pt x="375" y="660"/>
                        <a:pt x="376" y="661"/>
                        <a:pt x="377" y="663"/>
                      </a:cubicBezTo>
                      <a:cubicBezTo>
                        <a:pt x="374" y="665"/>
                        <a:pt x="374" y="665"/>
                        <a:pt x="374" y="665"/>
                      </a:cubicBezTo>
                      <a:cubicBezTo>
                        <a:pt x="375" y="669"/>
                        <a:pt x="375" y="673"/>
                        <a:pt x="374" y="677"/>
                      </a:cubicBezTo>
                      <a:cubicBezTo>
                        <a:pt x="371" y="676"/>
                        <a:pt x="371" y="676"/>
                        <a:pt x="371" y="676"/>
                      </a:cubicBezTo>
                      <a:cubicBezTo>
                        <a:pt x="372" y="671"/>
                        <a:pt x="370" y="663"/>
                        <a:pt x="369" y="659"/>
                      </a:cubicBezTo>
                      <a:cubicBezTo>
                        <a:pt x="367" y="659"/>
                        <a:pt x="365" y="660"/>
                        <a:pt x="363" y="660"/>
                      </a:cubicBezTo>
                      <a:cubicBezTo>
                        <a:pt x="364" y="662"/>
                        <a:pt x="365" y="665"/>
                        <a:pt x="365" y="668"/>
                      </a:cubicBezTo>
                      <a:cubicBezTo>
                        <a:pt x="365" y="670"/>
                        <a:pt x="364" y="674"/>
                        <a:pt x="361" y="673"/>
                      </a:cubicBezTo>
                      <a:cubicBezTo>
                        <a:pt x="358" y="673"/>
                        <a:pt x="355" y="670"/>
                        <a:pt x="354" y="668"/>
                      </a:cubicBezTo>
                      <a:cubicBezTo>
                        <a:pt x="353" y="666"/>
                        <a:pt x="353" y="663"/>
                        <a:pt x="354" y="661"/>
                      </a:cubicBezTo>
                      <a:cubicBezTo>
                        <a:pt x="352" y="661"/>
                        <a:pt x="350" y="661"/>
                        <a:pt x="348" y="662"/>
                      </a:cubicBezTo>
                      <a:cubicBezTo>
                        <a:pt x="347" y="662"/>
                        <a:pt x="347" y="662"/>
                        <a:pt x="347" y="662"/>
                      </a:cubicBezTo>
                      <a:cubicBezTo>
                        <a:pt x="345" y="662"/>
                        <a:pt x="344" y="662"/>
                        <a:pt x="343" y="662"/>
                      </a:cubicBezTo>
                      <a:cubicBezTo>
                        <a:pt x="341" y="662"/>
                        <a:pt x="339" y="662"/>
                        <a:pt x="337" y="662"/>
                      </a:cubicBezTo>
                      <a:cubicBezTo>
                        <a:pt x="337" y="665"/>
                        <a:pt x="339" y="667"/>
                        <a:pt x="339" y="670"/>
                      </a:cubicBezTo>
                      <a:cubicBezTo>
                        <a:pt x="340" y="673"/>
                        <a:pt x="338" y="675"/>
                        <a:pt x="336" y="676"/>
                      </a:cubicBezTo>
                      <a:cubicBezTo>
                        <a:pt x="333" y="676"/>
                        <a:pt x="331" y="675"/>
                        <a:pt x="329" y="674"/>
                      </a:cubicBezTo>
                      <a:cubicBezTo>
                        <a:pt x="327" y="671"/>
                        <a:pt x="327" y="667"/>
                        <a:pt x="327" y="664"/>
                      </a:cubicBezTo>
                      <a:cubicBezTo>
                        <a:pt x="327" y="663"/>
                        <a:pt x="327" y="663"/>
                        <a:pt x="328" y="663"/>
                      </a:cubicBezTo>
                      <a:cubicBezTo>
                        <a:pt x="326" y="663"/>
                        <a:pt x="324" y="663"/>
                        <a:pt x="323" y="663"/>
                      </a:cubicBezTo>
                      <a:cubicBezTo>
                        <a:pt x="323" y="667"/>
                        <a:pt x="324" y="673"/>
                        <a:pt x="326" y="677"/>
                      </a:cubicBezTo>
                      <a:cubicBezTo>
                        <a:pt x="322" y="678"/>
                        <a:pt x="322" y="678"/>
                        <a:pt x="322" y="678"/>
                      </a:cubicBezTo>
                      <a:cubicBezTo>
                        <a:pt x="321" y="676"/>
                        <a:pt x="321" y="673"/>
                        <a:pt x="320" y="671"/>
                      </a:cubicBezTo>
                      <a:cubicBezTo>
                        <a:pt x="318" y="678"/>
                        <a:pt x="317" y="687"/>
                        <a:pt x="311" y="690"/>
                      </a:cubicBezTo>
                      <a:cubicBezTo>
                        <a:pt x="315" y="690"/>
                        <a:pt x="318" y="690"/>
                        <a:pt x="322" y="690"/>
                      </a:cubicBezTo>
                      <a:cubicBezTo>
                        <a:pt x="325" y="690"/>
                        <a:pt x="328" y="689"/>
                        <a:pt x="331" y="689"/>
                      </a:cubicBezTo>
                      <a:cubicBezTo>
                        <a:pt x="333" y="692"/>
                        <a:pt x="333" y="692"/>
                        <a:pt x="333" y="692"/>
                      </a:cubicBezTo>
                      <a:cubicBezTo>
                        <a:pt x="332" y="692"/>
                        <a:pt x="332" y="692"/>
                        <a:pt x="332" y="692"/>
                      </a:cubicBezTo>
                      <a:cubicBezTo>
                        <a:pt x="332" y="693"/>
                        <a:pt x="332" y="693"/>
                        <a:pt x="331" y="694"/>
                      </a:cubicBezTo>
                      <a:cubicBezTo>
                        <a:pt x="331" y="694"/>
                        <a:pt x="330" y="694"/>
                        <a:pt x="330" y="694"/>
                      </a:cubicBezTo>
                      <a:cubicBezTo>
                        <a:pt x="329" y="692"/>
                        <a:pt x="327" y="693"/>
                        <a:pt x="327" y="694"/>
                      </a:cubicBezTo>
                      <a:cubicBezTo>
                        <a:pt x="325" y="694"/>
                        <a:pt x="324" y="694"/>
                        <a:pt x="322" y="694"/>
                      </a:cubicBezTo>
                      <a:cubicBezTo>
                        <a:pt x="322" y="694"/>
                        <a:pt x="321" y="694"/>
                        <a:pt x="321" y="694"/>
                      </a:cubicBezTo>
                      <a:cubicBezTo>
                        <a:pt x="318" y="694"/>
                        <a:pt x="315" y="694"/>
                        <a:pt x="312" y="694"/>
                      </a:cubicBezTo>
                      <a:cubicBezTo>
                        <a:pt x="312" y="694"/>
                        <a:pt x="312" y="694"/>
                        <a:pt x="312" y="695"/>
                      </a:cubicBezTo>
                      <a:cubicBezTo>
                        <a:pt x="312" y="696"/>
                        <a:pt x="312" y="698"/>
                        <a:pt x="312" y="699"/>
                      </a:cubicBezTo>
                      <a:cubicBezTo>
                        <a:pt x="312" y="701"/>
                        <a:pt x="312" y="702"/>
                        <a:pt x="312" y="704"/>
                      </a:cubicBezTo>
                      <a:cubicBezTo>
                        <a:pt x="312" y="718"/>
                        <a:pt x="314" y="731"/>
                        <a:pt x="319" y="744"/>
                      </a:cubicBezTo>
                      <a:cubicBezTo>
                        <a:pt x="325" y="760"/>
                        <a:pt x="336" y="774"/>
                        <a:pt x="351" y="784"/>
                      </a:cubicBezTo>
                      <a:cubicBezTo>
                        <a:pt x="367" y="796"/>
                        <a:pt x="387" y="804"/>
                        <a:pt x="406" y="812"/>
                      </a:cubicBezTo>
                      <a:cubicBezTo>
                        <a:pt x="425" y="821"/>
                        <a:pt x="444" y="830"/>
                        <a:pt x="463" y="838"/>
                      </a:cubicBezTo>
                      <a:close/>
                      <a:moveTo>
                        <a:pt x="592" y="380"/>
                      </a:moveTo>
                      <a:cubicBezTo>
                        <a:pt x="593" y="379"/>
                        <a:pt x="594" y="378"/>
                        <a:pt x="593" y="376"/>
                      </a:cubicBezTo>
                      <a:cubicBezTo>
                        <a:pt x="593" y="374"/>
                        <a:pt x="592" y="372"/>
                        <a:pt x="590" y="371"/>
                      </a:cubicBezTo>
                      <a:cubicBezTo>
                        <a:pt x="589" y="371"/>
                        <a:pt x="587" y="371"/>
                        <a:pt x="585" y="370"/>
                      </a:cubicBezTo>
                      <a:cubicBezTo>
                        <a:pt x="586" y="373"/>
                        <a:pt x="586" y="377"/>
                        <a:pt x="586" y="380"/>
                      </a:cubicBezTo>
                      <a:cubicBezTo>
                        <a:pt x="586" y="380"/>
                        <a:pt x="586" y="380"/>
                        <a:pt x="587" y="380"/>
                      </a:cubicBezTo>
                      <a:cubicBezTo>
                        <a:pt x="588" y="381"/>
                        <a:pt x="590" y="381"/>
                        <a:pt x="592" y="380"/>
                      </a:cubicBezTo>
                      <a:close/>
                      <a:moveTo>
                        <a:pt x="549" y="524"/>
                      </a:moveTo>
                      <a:cubicBezTo>
                        <a:pt x="551" y="525"/>
                        <a:pt x="553" y="527"/>
                        <a:pt x="554" y="525"/>
                      </a:cubicBezTo>
                      <a:cubicBezTo>
                        <a:pt x="554" y="522"/>
                        <a:pt x="551" y="520"/>
                        <a:pt x="549" y="519"/>
                      </a:cubicBezTo>
                      <a:cubicBezTo>
                        <a:pt x="548" y="520"/>
                        <a:pt x="547" y="522"/>
                        <a:pt x="546" y="523"/>
                      </a:cubicBezTo>
                      <a:cubicBezTo>
                        <a:pt x="547" y="523"/>
                        <a:pt x="548" y="524"/>
                        <a:pt x="549" y="524"/>
                      </a:cubicBezTo>
                      <a:close/>
                      <a:moveTo>
                        <a:pt x="519" y="555"/>
                      </a:moveTo>
                      <a:cubicBezTo>
                        <a:pt x="553" y="511"/>
                        <a:pt x="575" y="459"/>
                        <a:pt x="580" y="404"/>
                      </a:cubicBezTo>
                      <a:cubicBezTo>
                        <a:pt x="584" y="355"/>
                        <a:pt x="574" y="305"/>
                        <a:pt x="551" y="262"/>
                      </a:cubicBezTo>
                      <a:cubicBezTo>
                        <a:pt x="525" y="214"/>
                        <a:pt x="485" y="180"/>
                        <a:pt x="436" y="158"/>
                      </a:cubicBezTo>
                      <a:cubicBezTo>
                        <a:pt x="429" y="155"/>
                        <a:pt x="423" y="152"/>
                        <a:pt x="416" y="150"/>
                      </a:cubicBezTo>
                      <a:cubicBezTo>
                        <a:pt x="368" y="132"/>
                        <a:pt x="317" y="123"/>
                        <a:pt x="267" y="126"/>
                      </a:cubicBezTo>
                      <a:cubicBezTo>
                        <a:pt x="240" y="128"/>
                        <a:pt x="214" y="134"/>
                        <a:pt x="189" y="144"/>
                      </a:cubicBezTo>
                      <a:cubicBezTo>
                        <a:pt x="166" y="154"/>
                        <a:pt x="144" y="167"/>
                        <a:pt x="124" y="184"/>
                      </a:cubicBezTo>
                      <a:cubicBezTo>
                        <a:pt x="86" y="215"/>
                        <a:pt x="57" y="257"/>
                        <a:pt x="41" y="304"/>
                      </a:cubicBezTo>
                      <a:cubicBezTo>
                        <a:pt x="24" y="354"/>
                        <a:pt x="23" y="408"/>
                        <a:pt x="36" y="458"/>
                      </a:cubicBezTo>
                      <a:cubicBezTo>
                        <a:pt x="42" y="483"/>
                        <a:pt x="51" y="507"/>
                        <a:pt x="63" y="530"/>
                      </a:cubicBezTo>
                      <a:cubicBezTo>
                        <a:pt x="76" y="554"/>
                        <a:pt x="92" y="580"/>
                        <a:pt x="116" y="593"/>
                      </a:cubicBezTo>
                      <a:cubicBezTo>
                        <a:pt x="117" y="594"/>
                        <a:pt x="118" y="594"/>
                        <a:pt x="117" y="595"/>
                      </a:cubicBezTo>
                      <a:cubicBezTo>
                        <a:pt x="119" y="597"/>
                        <a:pt x="120" y="598"/>
                        <a:pt x="122" y="599"/>
                      </a:cubicBezTo>
                      <a:cubicBezTo>
                        <a:pt x="127" y="603"/>
                        <a:pt x="132" y="606"/>
                        <a:pt x="137" y="610"/>
                      </a:cubicBezTo>
                      <a:cubicBezTo>
                        <a:pt x="146" y="615"/>
                        <a:pt x="156" y="619"/>
                        <a:pt x="164" y="625"/>
                      </a:cubicBezTo>
                      <a:cubicBezTo>
                        <a:pt x="165" y="625"/>
                        <a:pt x="165" y="625"/>
                        <a:pt x="165" y="625"/>
                      </a:cubicBezTo>
                      <a:cubicBezTo>
                        <a:pt x="166" y="625"/>
                        <a:pt x="166" y="625"/>
                        <a:pt x="166" y="625"/>
                      </a:cubicBezTo>
                      <a:cubicBezTo>
                        <a:pt x="166" y="625"/>
                        <a:pt x="167" y="625"/>
                        <a:pt x="167" y="626"/>
                      </a:cubicBezTo>
                      <a:cubicBezTo>
                        <a:pt x="179" y="631"/>
                        <a:pt x="191" y="636"/>
                        <a:pt x="203" y="640"/>
                      </a:cubicBezTo>
                      <a:cubicBezTo>
                        <a:pt x="203" y="640"/>
                        <a:pt x="204" y="640"/>
                        <a:pt x="204" y="641"/>
                      </a:cubicBezTo>
                      <a:cubicBezTo>
                        <a:pt x="205" y="641"/>
                        <a:pt x="206" y="641"/>
                        <a:pt x="207" y="642"/>
                      </a:cubicBezTo>
                      <a:cubicBezTo>
                        <a:pt x="208" y="642"/>
                        <a:pt x="209" y="642"/>
                        <a:pt x="210" y="643"/>
                      </a:cubicBezTo>
                      <a:cubicBezTo>
                        <a:pt x="211" y="642"/>
                        <a:pt x="211" y="643"/>
                        <a:pt x="212" y="643"/>
                      </a:cubicBezTo>
                      <a:cubicBezTo>
                        <a:pt x="218" y="645"/>
                        <a:pt x="224" y="647"/>
                        <a:pt x="231" y="648"/>
                      </a:cubicBezTo>
                      <a:cubicBezTo>
                        <a:pt x="231" y="648"/>
                        <a:pt x="231" y="648"/>
                        <a:pt x="232" y="649"/>
                      </a:cubicBezTo>
                      <a:cubicBezTo>
                        <a:pt x="254" y="654"/>
                        <a:pt x="277" y="658"/>
                        <a:pt x="300" y="659"/>
                      </a:cubicBezTo>
                      <a:cubicBezTo>
                        <a:pt x="328" y="660"/>
                        <a:pt x="357" y="658"/>
                        <a:pt x="385" y="652"/>
                      </a:cubicBezTo>
                      <a:cubicBezTo>
                        <a:pt x="432" y="641"/>
                        <a:pt x="473" y="609"/>
                        <a:pt x="505" y="573"/>
                      </a:cubicBezTo>
                      <a:cubicBezTo>
                        <a:pt x="505" y="573"/>
                        <a:pt x="505" y="573"/>
                        <a:pt x="505" y="572"/>
                      </a:cubicBezTo>
                      <a:cubicBezTo>
                        <a:pt x="505" y="572"/>
                        <a:pt x="505" y="572"/>
                        <a:pt x="506" y="572"/>
                      </a:cubicBezTo>
                      <a:cubicBezTo>
                        <a:pt x="510" y="566"/>
                        <a:pt x="515" y="560"/>
                        <a:pt x="519" y="555"/>
                      </a:cubicBezTo>
                      <a:close/>
                      <a:moveTo>
                        <a:pt x="583" y="346"/>
                      </a:moveTo>
                      <a:cubicBezTo>
                        <a:pt x="587" y="345"/>
                        <a:pt x="594" y="345"/>
                        <a:pt x="591" y="341"/>
                      </a:cubicBezTo>
                      <a:cubicBezTo>
                        <a:pt x="589" y="338"/>
                        <a:pt x="586" y="337"/>
                        <a:pt x="582" y="337"/>
                      </a:cubicBezTo>
                      <a:cubicBezTo>
                        <a:pt x="582" y="340"/>
                        <a:pt x="583" y="343"/>
                        <a:pt x="583" y="346"/>
                      </a:cubicBezTo>
                      <a:close/>
                      <a:moveTo>
                        <a:pt x="541" y="549"/>
                      </a:moveTo>
                      <a:cubicBezTo>
                        <a:pt x="543" y="545"/>
                        <a:pt x="538" y="543"/>
                        <a:pt x="536" y="542"/>
                      </a:cubicBezTo>
                      <a:cubicBezTo>
                        <a:pt x="536" y="541"/>
                        <a:pt x="535" y="541"/>
                        <a:pt x="535" y="541"/>
                      </a:cubicBezTo>
                      <a:cubicBezTo>
                        <a:pt x="534" y="542"/>
                        <a:pt x="533" y="544"/>
                        <a:pt x="531" y="546"/>
                      </a:cubicBezTo>
                      <a:cubicBezTo>
                        <a:pt x="534" y="548"/>
                        <a:pt x="540" y="552"/>
                        <a:pt x="541" y="549"/>
                      </a:cubicBezTo>
                      <a:close/>
                      <a:moveTo>
                        <a:pt x="512" y="649"/>
                      </a:moveTo>
                      <a:cubicBezTo>
                        <a:pt x="511" y="648"/>
                        <a:pt x="511" y="646"/>
                        <a:pt x="510" y="645"/>
                      </a:cubicBezTo>
                      <a:cubicBezTo>
                        <a:pt x="510" y="644"/>
                        <a:pt x="510" y="644"/>
                        <a:pt x="510" y="644"/>
                      </a:cubicBezTo>
                      <a:cubicBezTo>
                        <a:pt x="510" y="644"/>
                        <a:pt x="509" y="644"/>
                        <a:pt x="509" y="643"/>
                      </a:cubicBezTo>
                      <a:cubicBezTo>
                        <a:pt x="510" y="645"/>
                        <a:pt x="511" y="647"/>
                        <a:pt x="512" y="649"/>
                      </a:cubicBezTo>
                      <a:close/>
                      <a:moveTo>
                        <a:pt x="586" y="312"/>
                      </a:moveTo>
                      <a:cubicBezTo>
                        <a:pt x="588" y="310"/>
                        <a:pt x="584" y="308"/>
                        <a:pt x="583" y="308"/>
                      </a:cubicBezTo>
                      <a:cubicBezTo>
                        <a:pt x="581" y="307"/>
                        <a:pt x="579" y="307"/>
                        <a:pt x="578" y="307"/>
                      </a:cubicBezTo>
                      <a:cubicBezTo>
                        <a:pt x="577" y="307"/>
                        <a:pt x="577" y="307"/>
                        <a:pt x="577" y="307"/>
                      </a:cubicBezTo>
                      <a:cubicBezTo>
                        <a:pt x="576" y="307"/>
                        <a:pt x="576" y="308"/>
                        <a:pt x="575" y="308"/>
                      </a:cubicBezTo>
                      <a:cubicBezTo>
                        <a:pt x="576" y="311"/>
                        <a:pt x="577" y="314"/>
                        <a:pt x="577" y="316"/>
                      </a:cubicBezTo>
                      <a:cubicBezTo>
                        <a:pt x="580" y="315"/>
                        <a:pt x="584" y="315"/>
                        <a:pt x="586" y="312"/>
                      </a:cubicBezTo>
                      <a:close/>
                      <a:moveTo>
                        <a:pt x="525" y="570"/>
                      </a:moveTo>
                      <a:cubicBezTo>
                        <a:pt x="527" y="569"/>
                        <a:pt x="523" y="565"/>
                        <a:pt x="522" y="564"/>
                      </a:cubicBezTo>
                      <a:cubicBezTo>
                        <a:pt x="521" y="563"/>
                        <a:pt x="520" y="563"/>
                        <a:pt x="519" y="563"/>
                      </a:cubicBezTo>
                      <a:cubicBezTo>
                        <a:pt x="518" y="564"/>
                        <a:pt x="517" y="566"/>
                        <a:pt x="516" y="567"/>
                      </a:cubicBezTo>
                      <a:cubicBezTo>
                        <a:pt x="517" y="567"/>
                        <a:pt x="518" y="568"/>
                        <a:pt x="519" y="569"/>
                      </a:cubicBezTo>
                      <a:cubicBezTo>
                        <a:pt x="520" y="570"/>
                        <a:pt x="524" y="571"/>
                        <a:pt x="525" y="570"/>
                      </a:cubicBezTo>
                      <a:close/>
                      <a:moveTo>
                        <a:pt x="506" y="639"/>
                      </a:moveTo>
                      <a:cubicBezTo>
                        <a:pt x="506" y="639"/>
                        <a:pt x="506" y="639"/>
                        <a:pt x="506" y="639"/>
                      </a:cubicBezTo>
                      <a:cubicBezTo>
                        <a:pt x="506" y="638"/>
                        <a:pt x="505" y="638"/>
                        <a:pt x="505" y="637"/>
                      </a:cubicBezTo>
                      <a:cubicBezTo>
                        <a:pt x="505" y="638"/>
                        <a:pt x="506" y="638"/>
                        <a:pt x="506" y="639"/>
                      </a:cubicBezTo>
                      <a:close/>
                      <a:moveTo>
                        <a:pt x="512" y="597"/>
                      </a:moveTo>
                      <a:cubicBezTo>
                        <a:pt x="518" y="590"/>
                        <a:pt x="512" y="582"/>
                        <a:pt x="507" y="577"/>
                      </a:cubicBezTo>
                      <a:cubicBezTo>
                        <a:pt x="506" y="578"/>
                        <a:pt x="505" y="579"/>
                        <a:pt x="504" y="581"/>
                      </a:cubicBezTo>
                      <a:cubicBezTo>
                        <a:pt x="507" y="584"/>
                        <a:pt x="512" y="589"/>
                        <a:pt x="508" y="593"/>
                      </a:cubicBezTo>
                      <a:cubicBezTo>
                        <a:pt x="506" y="596"/>
                        <a:pt x="503" y="595"/>
                        <a:pt x="501" y="593"/>
                      </a:cubicBezTo>
                      <a:cubicBezTo>
                        <a:pt x="499" y="592"/>
                        <a:pt x="497" y="590"/>
                        <a:pt x="496" y="589"/>
                      </a:cubicBezTo>
                      <a:cubicBezTo>
                        <a:pt x="494" y="590"/>
                        <a:pt x="493" y="592"/>
                        <a:pt x="491" y="593"/>
                      </a:cubicBezTo>
                      <a:cubicBezTo>
                        <a:pt x="497" y="598"/>
                        <a:pt x="506" y="603"/>
                        <a:pt x="512" y="597"/>
                      </a:cubicBezTo>
                      <a:close/>
                      <a:moveTo>
                        <a:pt x="582" y="285"/>
                      </a:moveTo>
                      <a:cubicBezTo>
                        <a:pt x="587" y="281"/>
                        <a:pt x="589" y="274"/>
                        <a:pt x="586" y="269"/>
                      </a:cubicBezTo>
                      <a:cubicBezTo>
                        <a:pt x="580" y="260"/>
                        <a:pt x="567" y="261"/>
                        <a:pt x="559" y="264"/>
                      </a:cubicBezTo>
                      <a:cubicBezTo>
                        <a:pt x="558" y="264"/>
                        <a:pt x="558" y="264"/>
                        <a:pt x="558" y="264"/>
                      </a:cubicBezTo>
                      <a:cubicBezTo>
                        <a:pt x="559" y="267"/>
                        <a:pt x="560" y="270"/>
                        <a:pt x="562" y="272"/>
                      </a:cubicBezTo>
                      <a:cubicBezTo>
                        <a:pt x="565" y="271"/>
                        <a:pt x="568" y="269"/>
                        <a:pt x="572" y="269"/>
                      </a:cubicBezTo>
                      <a:cubicBezTo>
                        <a:pt x="575" y="269"/>
                        <a:pt x="577" y="271"/>
                        <a:pt x="578" y="274"/>
                      </a:cubicBezTo>
                      <a:cubicBezTo>
                        <a:pt x="580" y="280"/>
                        <a:pt x="573" y="285"/>
                        <a:pt x="567" y="285"/>
                      </a:cubicBezTo>
                      <a:cubicBezTo>
                        <a:pt x="568" y="287"/>
                        <a:pt x="569" y="290"/>
                        <a:pt x="570" y="292"/>
                      </a:cubicBezTo>
                      <a:cubicBezTo>
                        <a:pt x="570" y="293"/>
                        <a:pt x="570" y="293"/>
                        <a:pt x="570" y="293"/>
                      </a:cubicBezTo>
                      <a:cubicBezTo>
                        <a:pt x="570" y="293"/>
                        <a:pt x="570" y="293"/>
                        <a:pt x="571" y="293"/>
                      </a:cubicBezTo>
                      <a:cubicBezTo>
                        <a:pt x="575" y="290"/>
                        <a:pt x="579" y="289"/>
                        <a:pt x="582" y="285"/>
                      </a:cubicBezTo>
                      <a:close/>
                      <a:moveTo>
                        <a:pt x="587" y="265"/>
                      </a:moveTo>
                      <a:cubicBezTo>
                        <a:pt x="587" y="262"/>
                        <a:pt x="586" y="260"/>
                        <a:pt x="585" y="258"/>
                      </a:cubicBezTo>
                      <a:cubicBezTo>
                        <a:pt x="582" y="251"/>
                        <a:pt x="579" y="245"/>
                        <a:pt x="575" y="239"/>
                      </a:cubicBezTo>
                      <a:cubicBezTo>
                        <a:pt x="578" y="246"/>
                        <a:pt x="573" y="253"/>
                        <a:pt x="567" y="258"/>
                      </a:cubicBezTo>
                      <a:cubicBezTo>
                        <a:pt x="575" y="257"/>
                        <a:pt x="583" y="259"/>
                        <a:pt x="587" y="265"/>
                      </a:cubicBezTo>
                      <a:close/>
                      <a:moveTo>
                        <a:pt x="501" y="590"/>
                      </a:moveTo>
                      <a:cubicBezTo>
                        <a:pt x="502" y="591"/>
                        <a:pt x="506" y="593"/>
                        <a:pt x="506" y="590"/>
                      </a:cubicBezTo>
                      <a:cubicBezTo>
                        <a:pt x="506" y="587"/>
                        <a:pt x="503" y="585"/>
                        <a:pt x="501" y="583"/>
                      </a:cubicBezTo>
                      <a:cubicBezTo>
                        <a:pt x="500" y="585"/>
                        <a:pt x="499" y="586"/>
                        <a:pt x="497" y="587"/>
                      </a:cubicBezTo>
                      <a:cubicBezTo>
                        <a:pt x="498" y="588"/>
                        <a:pt x="500" y="589"/>
                        <a:pt x="501" y="590"/>
                      </a:cubicBezTo>
                      <a:close/>
                      <a:moveTo>
                        <a:pt x="572" y="280"/>
                      </a:moveTo>
                      <a:cubicBezTo>
                        <a:pt x="574" y="279"/>
                        <a:pt x="576" y="277"/>
                        <a:pt x="575" y="274"/>
                      </a:cubicBezTo>
                      <a:cubicBezTo>
                        <a:pt x="573" y="270"/>
                        <a:pt x="566" y="273"/>
                        <a:pt x="562" y="274"/>
                      </a:cubicBezTo>
                      <a:cubicBezTo>
                        <a:pt x="564" y="276"/>
                        <a:pt x="565" y="280"/>
                        <a:pt x="566" y="283"/>
                      </a:cubicBezTo>
                      <a:cubicBezTo>
                        <a:pt x="568" y="281"/>
                        <a:pt x="570" y="281"/>
                        <a:pt x="572" y="280"/>
                      </a:cubicBezTo>
                      <a:close/>
                      <a:moveTo>
                        <a:pt x="494" y="617"/>
                      </a:moveTo>
                      <a:cubicBezTo>
                        <a:pt x="499" y="611"/>
                        <a:pt x="493" y="602"/>
                        <a:pt x="488" y="596"/>
                      </a:cubicBezTo>
                      <a:cubicBezTo>
                        <a:pt x="487" y="598"/>
                        <a:pt x="485" y="599"/>
                        <a:pt x="484" y="601"/>
                      </a:cubicBezTo>
                      <a:cubicBezTo>
                        <a:pt x="487" y="604"/>
                        <a:pt x="493" y="612"/>
                        <a:pt x="488" y="615"/>
                      </a:cubicBezTo>
                      <a:cubicBezTo>
                        <a:pt x="486" y="617"/>
                        <a:pt x="482" y="616"/>
                        <a:pt x="480" y="614"/>
                      </a:cubicBezTo>
                      <a:cubicBezTo>
                        <a:pt x="478" y="613"/>
                        <a:pt x="476" y="611"/>
                        <a:pt x="475" y="608"/>
                      </a:cubicBezTo>
                      <a:cubicBezTo>
                        <a:pt x="474" y="609"/>
                        <a:pt x="473" y="610"/>
                        <a:pt x="472" y="611"/>
                      </a:cubicBezTo>
                      <a:cubicBezTo>
                        <a:pt x="472" y="611"/>
                        <a:pt x="472" y="611"/>
                        <a:pt x="472" y="612"/>
                      </a:cubicBezTo>
                      <a:cubicBezTo>
                        <a:pt x="478" y="618"/>
                        <a:pt x="487" y="626"/>
                        <a:pt x="494" y="617"/>
                      </a:cubicBezTo>
                      <a:close/>
                      <a:moveTo>
                        <a:pt x="486" y="612"/>
                      </a:moveTo>
                      <a:cubicBezTo>
                        <a:pt x="487" y="610"/>
                        <a:pt x="485" y="608"/>
                        <a:pt x="484" y="607"/>
                      </a:cubicBezTo>
                      <a:cubicBezTo>
                        <a:pt x="483" y="606"/>
                        <a:pt x="482" y="604"/>
                        <a:pt x="481" y="603"/>
                      </a:cubicBezTo>
                      <a:cubicBezTo>
                        <a:pt x="480" y="604"/>
                        <a:pt x="478" y="606"/>
                        <a:pt x="477" y="607"/>
                      </a:cubicBezTo>
                      <a:cubicBezTo>
                        <a:pt x="477" y="608"/>
                        <a:pt x="479" y="610"/>
                        <a:pt x="480" y="611"/>
                      </a:cubicBezTo>
                      <a:cubicBezTo>
                        <a:pt x="481" y="612"/>
                        <a:pt x="486" y="615"/>
                        <a:pt x="486" y="612"/>
                      </a:cubicBezTo>
                      <a:close/>
                      <a:moveTo>
                        <a:pt x="551" y="252"/>
                      </a:moveTo>
                      <a:cubicBezTo>
                        <a:pt x="552" y="248"/>
                        <a:pt x="557" y="247"/>
                        <a:pt x="557" y="243"/>
                      </a:cubicBezTo>
                      <a:cubicBezTo>
                        <a:pt x="557" y="239"/>
                        <a:pt x="553" y="241"/>
                        <a:pt x="551" y="242"/>
                      </a:cubicBezTo>
                      <a:cubicBezTo>
                        <a:pt x="549" y="243"/>
                        <a:pt x="548" y="244"/>
                        <a:pt x="547" y="245"/>
                      </a:cubicBezTo>
                      <a:cubicBezTo>
                        <a:pt x="548" y="247"/>
                        <a:pt x="550" y="250"/>
                        <a:pt x="551" y="252"/>
                      </a:cubicBezTo>
                      <a:close/>
                      <a:moveTo>
                        <a:pt x="464" y="627"/>
                      </a:moveTo>
                      <a:cubicBezTo>
                        <a:pt x="465" y="626"/>
                        <a:pt x="463" y="622"/>
                        <a:pt x="463" y="622"/>
                      </a:cubicBezTo>
                      <a:cubicBezTo>
                        <a:pt x="462" y="621"/>
                        <a:pt x="462" y="620"/>
                        <a:pt x="461" y="620"/>
                      </a:cubicBezTo>
                      <a:cubicBezTo>
                        <a:pt x="460" y="621"/>
                        <a:pt x="458" y="622"/>
                        <a:pt x="457" y="623"/>
                      </a:cubicBezTo>
                      <a:cubicBezTo>
                        <a:pt x="459" y="625"/>
                        <a:pt x="463" y="629"/>
                        <a:pt x="464" y="627"/>
                      </a:cubicBezTo>
                      <a:close/>
                      <a:moveTo>
                        <a:pt x="534" y="227"/>
                      </a:moveTo>
                      <a:cubicBezTo>
                        <a:pt x="536" y="224"/>
                        <a:pt x="541" y="224"/>
                        <a:pt x="541" y="219"/>
                      </a:cubicBezTo>
                      <a:cubicBezTo>
                        <a:pt x="541" y="213"/>
                        <a:pt x="532" y="219"/>
                        <a:pt x="530" y="221"/>
                      </a:cubicBezTo>
                      <a:cubicBezTo>
                        <a:pt x="531" y="223"/>
                        <a:pt x="533" y="225"/>
                        <a:pt x="534" y="227"/>
                      </a:cubicBezTo>
                      <a:close/>
                      <a:moveTo>
                        <a:pt x="441" y="645"/>
                      </a:moveTo>
                      <a:cubicBezTo>
                        <a:pt x="443" y="642"/>
                        <a:pt x="439" y="639"/>
                        <a:pt x="437" y="636"/>
                      </a:cubicBezTo>
                      <a:cubicBezTo>
                        <a:pt x="435" y="637"/>
                        <a:pt x="433" y="638"/>
                        <a:pt x="431" y="639"/>
                      </a:cubicBezTo>
                      <a:cubicBezTo>
                        <a:pt x="434" y="642"/>
                        <a:pt x="438" y="650"/>
                        <a:pt x="441" y="645"/>
                      </a:cubicBezTo>
                      <a:close/>
                      <a:moveTo>
                        <a:pt x="412" y="655"/>
                      </a:moveTo>
                      <a:cubicBezTo>
                        <a:pt x="415" y="656"/>
                        <a:pt x="416" y="653"/>
                        <a:pt x="415" y="651"/>
                      </a:cubicBezTo>
                      <a:cubicBezTo>
                        <a:pt x="414" y="650"/>
                        <a:pt x="413" y="649"/>
                        <a:pt x="413" y="648"/>
                      </a:cubicBezTo>
                      <a:cubicBezTo>
                        <a:pt x="411" y="649"/>
                        <a:pt x="409" y="649"/>
                        <a:pt x="406" y="650"/>
                      </a:cubicBezTo>
                      <a:cubicBezTo>
                        <a:pt x="408" y="652"/>
                        <a:pt x="410" y="654"/>
                        <a:pt x="412" y="655"/>
                      </a:cubicBezTo>
                      <a:close/>
                      <a:moveTo>
                        <a:pt x="512" y="202"/>
                      </a:moveTo>
                      <a:cubicBezTo>
                        <a:pt x="513" y="201"/>
                        <a:pt x="514" y="199"/>
                        <a:pt x="514" y="197"/>
                      </a:cubicBezTo>
                      <a:cubicBezTo>
                        <a:pt x="514" y="195"/>
                        <a:pt x="513" y="194"/>
                        <a:pt x="512" y="193"/>
                      </a:cubicBezTo>
                      <a:cubicBezTo>
                        <a:pt x="510" y="192"/>
                        <a:pt x="507" y="193"/>
                        <a:pt x="507" y="196"/>
                      </a:cubicBezTo>
                      <a:cubicBezTo>
                        <a:pt x="507" y="196"/>
                        <a:pt x="506" y="196"/>
                        <a:pt x="506" y="196"/>
                      </a:cubicBezTo>
                      <a:cubicBezTo>
                        <a:pt x="508" y="198"/>
                        <a:pt x="510" y="200"/>
                        <a:pt x="512" y="202"/>
                      </a:cubicBezTo>
                      <a:close/>
                      <a:moveTo>
                        <a:pt x="389" y="663"/>
                      </a:moveTo>
                      <a:cubicBezTo>
                        <a:pt x="392" y="661"/>
                        <a:pt x="390" y="658"/>
                        <a:pt x="388" y="655"/>
                      </a:cubicBezTo>
                      <a:cubicBezTo>
                        <a:pt x="386" y="656"/>
                        <a:pt x="384" y="656"/>
                        <a:pt x="382" y="657"/>
                      </a:cubicBezTo>
                      <a:cubicBezTo>
                        <a:pt x="383" y="660"/>
                        <a:pt x="386" y="666"/>
                        <a:pt x="389" y="663"/>
                      </a:cubicBezTo>
                      <a:close/>
                      <a:moveTo>
                        <a:pt x="495" y="178"/>
                      </a:moveTo>
                      <a:cubicBezTo>
                        <a:pt x="496" y="176"/>
                        <a:pt x="497" y="174"/>
                        <a:pt x="497" y="171"/>
                      </a:cubicBezTo>
                      <a:cubicBezTo>
                        <a:pt x="496" y="166"/>
                        <a:pt x="494" y="161"/>
                        <a:pt x="490" y="159"/>
                      </a:cubicBezTo>
                      <a:cubicBezTo>
                        <a:pt x="481" y="152"/>
                        <a:pt x="472" y="161"/>
                        <a:pt x="466" y="168"/>
                      </a:cubicBezTo>
                      <a:cubicBezTo>
                        <a:pt x="468" y="169"/>
                        <a:pt x="470" y="170"/>
                        <a:pt x="472" y="171"/>
                      </a:cubicBezTo>
                      <a:cubicBezTo>
                        <a:pt x="474" y="167"/>
                        <a:pt x="479" y="162"/>
                        <a:pt x="484" y="165"/>
                      </a:cubicBezTo>
                      <a:cubicBezTo>
                        <a:pt x="486" y="167"/>
                        <a:pt x="487" y="170"/>
                        <a:pt x="487" y="172"/>
                      </a:cubicBezTo>
                      <a:cubicBezTo>
                        <a:pt x="487" y="174"/>
                        <a:pt x="486" y="177"/>
                        <a:pt x="484" y="179"/>
                      </a:cubicBezTo>
                      <a:cubicBezTo>
                        <a:pt x="487" y="181"/>
                        <a:pt x="490" y="183"/>
                        <a:pt x="493" y="186"/>
                      </a:cubicBezTo>
                      <a:cubicBezTo>
                        <a:pt x="493" y="186"/>
                        <a:pt x="493" y="186"/>
                        <a:pt x="493" y="186"/>
                      </a:cubicBezTo>
                      <a:cubicBezTo>
                        <a:pt x="494" y="184"/>
                        <a:pt x="495" y="180"/>
                        <a:pt x="495" y="178"/>
                      </a:cubicBezTo>
                      <a:close/>
                      <a:moveTo>
                        <a:pt x="481" y="177"/>
                      </a:moveTo>
                      <a:cubicBezTo>
                        <a:pt x="482" y="174"/>
                        <a:pt x="485" y="171"/>
                        <a:pt x="482" y="168"/>
                      </a:cubicBezTo>
                      <a:cubicBezTo>
                        <a:pt x="479" y="165"/>
                        <a:pt x="476" y="170"/>
                        <a:pt x="474" y="172"/>
                      </a:cubicBezTo>
                      <a:cubicBezTo>
                        <a:pt x="475" y="173"/>
                        <a:pt x="476" y="174"/>
                        <a:pt x="477" y="174"/>
                      </a:cubicBezTo>
                      <a:cubicBezTo>
                        <a:pt x="478" y="175"/>
                        <a:pt x="479" y="176"/>
                        <a:pt x="481" y="177"/>
                      </a:cubicBezTo>
                      <a:close/>
                      <a:moveTo>
                        <a:pt x="360" y="670"/>
                      </a:moveTo>
                      <a:cubicBezTo>
                        <a:pt x="363" y="671"/>
                        <a:pt x="362" y="667"/>
                        <a:pt x="362" y="665"/>
                      </a:cubicBezTo>
                      <a:cubicBezTo>
                        <a:pt x="361" y="664"/>
                        <a:pt x="360" y="662"/>
                        <a:pt x="359" y="660"/>
                      </a:cubicBezTo>
                      <a:cubicBezTo>
                        <a:pt x="358" y="661"/>
                        <a:pt x="357" y="661"/>
                        <a:pt x="356" y="661"/>
                      </a:cubicBezTo>
                      <a:cubicBezTo>
                        <a:pt x="356" y="664"/>
                        <a:pt x="357" y="669"/>
                        <a:pt x="360" y="670"/>
                      </a:cubicBezTo>
                      <a:close/>
                      <a:moveTo>
                        <a:pt x="469" y="160"/>
                      </a:moveTo>
                      <a:cubicBezTo>
                        <a:pt x="473" y="156"/>
                        <a:pt x="478" y="153"/>
                        <a:pt x="483" y="152"/>
                      </a:cubicBezTo>
                      <a:cubicBezTo>
                        <a:pt x="478" y="149"/>
                        <a:pt x="473" y="146"/>
                        <a:pt x="468" y="143"/>
                      </a:cubicBezTo>
                      <a:cubicBezTo>
                        <a:pt x="468" y="144"/>
                        <a:pt x="468" y="144"/>
                        <a:pt x="468" y="144"/>
                      </a:cubicBezTo>
                      <a:cubicBezTo>
                        <a:pt x="471" y="149"/>
                        <a:pt x="470" y="155"/>
                        <a:pt x="469" y="160"/>
                      </a:cubicBezTo>
                      <a:close/>
                      <a:moveTo>
                        <a:pt x="297" y="819"/>
                      </a:moveTo>
                      <a:cubicBezTo>
                        <a:pt x="312" y="822"/>
                        <a:pt x="324" y="811"/>
                        <a:pt x="326" y="798"/>
                      </a:cubicBezTo>
                      <a:cubicBezTo>
                        <a:pt x="328" y="791"/>
                        <a:pt x="327" y="783"/>
                        <a:pt x="325" y="776"/>
                      </a:cubicBezTo>
                      <a:cubicBezTo>
                        <a:pt x="324" y="774"/>
                        <a:pt x="323" y="771"/>
                        <a:pt x="322" y="769"/>
                      </a:cubicBezTo>
                      <a:cubicBezTo>
                        <a:pt x="323" y="771"/>
                        <a:pt x="323" y="773"/>
                        <a:pt x="323" y="775"/>
                      </a:cubicBezTo>
                      <a:cubicBezTo>
                        <a:pt x="323" y="787"/>
                        <a:pt x="319" y="809"/>
                        <a:pt x="304" y="811"/>
                      </a:cubicBezTo>
                      <a:cubicBezTo>
                        <a:pt x="289" y="813"/>
                        <a:pt x="286" y="794"/>
                        <a:pt x="288" y="783"/>
                      </a:cubicBezTo>
                      <a:cubicBezTo>
                        <a:pt x="289" y="769"/>
                        <a:pt x="292" y="756"/>
                        <a:pt x="297" y="743"/>
                      </a:cubicBezTo>
                      <a:cubicBezTo>
                        <a:pt x="297" y="743"/>
                        <a:pt x="297" y="743"/>
                        <a:pt x="296" y="744"/>
                      </a:cubicBezTo>
                      <a:cubicBezTo>
                        <a:pt x="296" y="744"/>
                        <a:pt x="296" y="744"/>
                        <a:pt x="296" y="744"/>
                      </a:cubicBezTo>
                      <a:cubicBezTo>
                        <a:pt x="292" y="757"/>
                        <a:pt x="284" y="770"/>
                        <a:pt x="281" y="784"/>
                      </a:cubicBezTo>
                      <a:cubicBezTo>
                        <a:pt x="279" y="798"/>
                        <a:pt x="282" y="815"/>
                        <a:pt x="297" y="819"/>
                      </a:cubicBezTo>
                      <a:close/>
                      <a:moveTo>
                        <a:pt x="463" y="166"/>
                      </a:moveTo>
                      <a:cubicBezTo>
                        <a:pt x="466" y="157"/>
                        <a:pt x="470" y="142"/>
                        <a:pt x="457" y="140"/>
                      </a:cubicBezTo>
                      <a:cubicBezTo>
                        <a:pt x="452" y="139"/>
                        <a:pt x="448" y="140"/>
                        <a:pt x="444" y="143"/>
                      </a:cubicBezTo>
                      <a:cubicBezTo>
                        <a:pt x="443" y="144"/>
                        <a:pt x="435" y="150"/>
                        <a:pt x="437" y="153"/>
                      </a:cubicBezTo>
                      <a:cubicBezTo>
                        <a:pt x="437" y="153"/>
                        <a:pt x="437" y="153"/>
                        <a:pt x="437" y="153"/>
                      </a:cubicBezTo>
                      <a:cubicBezTo>
                        <a:pt x="438" y="154"/>
                        <a:pt x="440" y="154"/>
                        <a:pt x="442" y="155"/>
                      </a:cubicBezTo>
                      <a:cubicBezTo>
                        <a:pt x="443" y="153"/>
                        <a:pt x="444" y="152"/>
                        <a:pt x="446" y="150"/>
                      </a:cubicBezTo>
                      <a:cubicBezTo>
                        <a:pt x="448" y="149"/>
                        <a:pt x="450" y="147"/>
                        <a:pt x="453" y="148"/>
                      </a:cubicBezTo>
                      <a:cubicBezTo>
                        <a:pt x="456" y="148"/>
                        <a:pt x="456" y="152"/>
                        <a:pt x="456" y="154"/>
                      </a:cubicBezTo>
                      <a:cubicBezTo>
                        <a:pt x="457" y="157"/>
                        <a:pt x="456" y="160"/>
                        <a:pt x="456" y="162"/>
                      </a:cubicBezTo>
                      <a:cubicBezTo>
                        <a:pt x="458" y="163"/>
                        <a:pt x="460" y="164"/>
                        <a:pt x="463" y="166"/>
                      </a:cubicBezTo>
                      <a:close/>
                      <a:moveTo>
                        <a:pt x="308" y="805"/>
                      </a:moveTo>
                      <a:cubicBezTo>
                        <a:pt x="314" y="801"/>
                        <a:pt x="316" y="792"/>
                        <a:pt x="317" y="785"/>
                      </a:cubicBezTo>
                      <a:cubicBezTo>
                        <a:pt x="319" y="777"/>
                        <a:pt x="319" y="769"/>
                        <a:pt x="316" y="761"/>
                      </a:cubicBezTo>
                      <a:cubicBezTo>
                        <a:pt x="313" y="750"/>
                        <a:pt x="309" y="739"/>
                        <a:pt x="305" y="728"/>
                      </a:cubicBezTo>
                      <a:cubicBezTo>
                        <a:pt x="301" y="741"/>
                        <a:pt x="297" y="755"/>
                        <a:pt x="294" y="769"/>
                      </a:cubicBezTo>
                      <a:cubicBezTo>
                        <a:pt x="293" y="776"/>
                        <a:pt x="291" y="784"/>
                        <a:pt x="291" y="791"/>
                      </a:cubicBezTo>
                      <a:cubicBezTo>
                        <a:pt x="292" y="800"/>
                        <a:pt x="298" y="811"/>
                        <a:pt x="308" y="805"/>
                      </a:cubicBezTo>
                      <a:close/>
                      <a:moveTo>
                        <a:pt x="336" y="672"/>
                      </a:moveTo>
                      <a:cubicBezTo>
                        <a:pt x="337" y="670"/>
                        <a:pt x="335" y="668"/>
                        <a:pt x="335" y="667"/>
                      </a:cubicBezTo>
                      <a:cubicBezTo>
                        <a:pt x="334" y="665"/>
                        <a:pt x="334" y="664"/>
                        <a:pt x="334" y="663"/>
                      </a:cubicBezTo>
                      <a:cubicBezTo>
                        <a:pt x="332" y="663"/>
                        <a:pt x="330" y="663"/>
                        <a:pt x="329" y="663"/>
                      </a:cubicBezTo>
                      <a:cubicBezTo>
                        <a:pt x="329" y="663"/>
                        <a:pt x="329" y="663"/>
                        <a:pt x="329" y="664"/>
                      </a:cubicBezTo>
                      <a:cubicBezTo>
                        <a:pt x="330" y="666"/>
                        <a:pt x="329" y="669"/>
                        <a:pt x="331" y="671"/>
                      </a:cubicBezTo>
                      <a:cubicBezTo>
                        <a:pt x="332" y="673"/>
                        <a:pt x="335" y="674"/>
                        <a:pt x="336" y="672"/>
                      </a:cubicBezTo>
                      <a:close/>
                      <a:moveTo>
                        <a:pt x="452" y="160"/>
                      </a:moveTo>
                      <a:cubicBezTo>
                        <a:pt x="453" y="157"/>
                        <a:pt x="454" y="153"/>
                        <a:pt x="451" y="151"/>
                      </a:cubicBezTo>
                      <a:cubicBezTo>
                        <a:pt x="449" y="150"/>
                        <a:pt x="446" y="154"/>
                        <a:pt x="444" y="156"/>
                      </a:cubicBezTo>
                      <a:cubicBezTo>
                        <a:pt x="447" y="158"/>
                        <a:pt x="450" y="159"/>
                        <a:pt x="452" y="160"/>
                      </a:cubicBezTo>
                      <a:close/>
                      <a:moveTo>
                        <a:pt x="307" y="720"/>
                      </a:moveTo>
                      <a:cubicBezTo>
                        <a:pt x="308" y="721"/>
                        <a:pt x="308" y="722"/>
                        <a:pt x="308" y="723"/>
                      </a:cubicBezTo>
                      <a:cubicBezTo>
                        <a:pt x="308" y="722"/>
                        <a:pt x="308" y="721"/>
                        <a:pt x="308" y="719"/>
                      </a:cubicBezTo>
                      <a:cubicBezTo>
                        <a:pt x="308" y="720"/>
                        <a:pt x="307" y="720"/>
                        <a:pt x="307" y="720"/>
                      </a:cubicBezTo>
                      <a:close/>
                      <a:moveTo>
                        <a:pt x="305" y="687"/>
                      </a:moveTo>
                      <a:cubicBezTo>
                        <a:pt x="317" y="687"/>
                        <a:pt x="316" y="671"/>
                        <a:pt x="319" y="663"/>
                      </a:cubicBezTo>
                      <a:cubicBezTo>
                        <a:pt x="316" y="663"/>
                        <a:pt x="312" y="663"/>
                        <a:pt x="309" y="663"/>
                      </a:cubicBezTo>
                      <a:cubicBezTo>
                        <a:pt x="311" y="668"/>
                        <a:pt x="310" y="676"/>
                        <a:pt x="303" y="677"/>
                      </a:cubicBezTo>
                      <a:cubicBezTo>
                        <a:pt x="296" y="678"/>
                        <a:pt x="295" y="667"/>
                        <a:pt x="297" y="662"/>
                      </a:cubicBezTo>
                      <a:cubicBezTo>
                        <a:pt x="295" y="662"/>
                        <a:pt x="293" y="662"/>
                        <a:pt x="290" y="662"/>
                      </a:cubicBezTo>
                      <a:cubicBezTo>
                        <a:pt x="291" y="672"/>
                        <a:pt x="292" y="686"/>
                        <a:pt x="305" y="687"/>
                      </a:cubicBezTo>
                      <a:close/>
                      <a:moveTo>
                        <a:pt x="304" y="673"/>
                      </a:moveTo>
                      <a:cubicBezTo>
                        <a:pt x="308" y="671"/>
                        <a:pt x="306" y="666"/>
                        <a:pt x="305" y="663"/>
                      </a:cubicBezTo>
                      <a:cubicBezTo>
                        <a:pt x="303" y="663"/>
                        <a:pt x="301" y="663"/>
                        <a:pt x="299" y="663"/>
                      </a:cubicBezTo>
                      <a:cubicBezTo>
                        <a:pt x="299" y="666"/>
                        <a:pt x="298" y="676"/>
                        <a:pt x="304" y="673"/>
                      </a:cubicBezTo>
                      <a:close/>
                      <a:moveTo>
                        <a:pt x="419" y="146"/>
                      </a:moveTo>
                      <a:cubicBezTo>
                        <a:pt x="420" y="142"/>
                        <a:pt x="422" y="135"/>
                        <a:pt x="418" y="134"/>
                      </a:cubicBezTo>
                      <a:cubicBezTo>
                        <a:pt x="414" y="133"/>
                        <a:pt x="411" y="139"/>
                        <a:pt x="410" y="143"/>
                      </a:cubicBezTo>
                      <a:cubicBezTo>
                        <a:pt x="413" y="144"/>
                        <a:pt x="416" y="145"/>
                        <a:pt x="419" y="146"/>
                      </a:cubicBezTo>
                      <a:close/>
                      <a:moveTo>
                        <a:pt x="299" y="689"/>
                      </a:moveTo>
                      <a:cubicBezTo>
                        <a:pt x="293" y="686"/>
                        <a:pt x="290" y="681"/>
                        <a:pt x="289" y="675"/>
                      </a:cubicBezTo>
                      <a:cubicBezTo>
                        <a:pt x="287" y="680"/>
                        <a:pt x="284" y="685"/>
                        <a:pt x="279" y="687"/>
                      </a:cubicBezTo>
                      <a:cubicBezTo>
                        <a:pt x="286" y="688"/>
                        <a:pt x="292" y="688"/>
                        <a:pt x="299" y="689"/>
                      </a:cubicBezTo>
                      <a:close/>
                      <a:moveTo>
                        <a:pt x="272" y="684"/>
                      </a:moveTo>
                      <a:cubicBezTo>
                        <a:pt x="284" y="686"/>
                        <a:pt x="287" y="671"/>
                        <a:pt x="286" y="662"/>
                      </a:cubicBezTo>
                      <a:cubicBezTo>
                        <a:pt x="286" y="662"/>
                        <a:pt x="286" y="662"/>
                        <a:pt x="286" y="662"/>
                      </a:cubicBezTo>
                      <a:cubicBezTo>
                        <a:pt x="284" y="661"/>
                        <a:pt x="282" y="661"/>
                        <a:pt x="280" y="661"/>
                      </a:cubicBezTo>
                      <a:cubicBezTo>
                        <a:pt x="281" y="667"/>
                        <a:pt x="276" y="676"/>
                        <a:pt x="270" y="672"/>
                      </a:cubicBezTo>
                      <a:cubicBezTo>
                        <a:pt x="267" y="670"/>
                        <a:pt x="264" y="663"/>
                        <a:pt x="267" y="659"/>
                      </a:cubicBezTo>
                      <a:cubicBezTo>
                        <a:pt x="265" y="659"/>
                        <a:pt x="264" y="659"/>
                        <a:pt x="262" y="659"/>
                      </a:cubicBezTo>
                      <a:cubicBezTo>
                        <a:pt x="263" y="659"/>
                        <a:pt x="263" y="659"/>
                        <a:pt x="262" y="660"/>
                      </a:cubicBezTo>
                      <a:cubicBezTo>
                        <a:pt x="261" y="668"/>
                        <a:pt x="260" y="683"/>
                        <a:pt x="272" y="684"/>
                      </a:cubicBezTo>
                      <a:close/>
                      <a:moveTo>
                        <a:pt x="272" y="670"/>
                      </a:moveTo>
                      <a:cubicBezTo>
                        <a:pt x="276" y="671"/>
                        <a:pt x="276" y="665"/>
                        <a:pt x="277" y="661"/>
                      </a:cubicBezTo>
                      <a:cubicBezTo>
                        <a:pt x="274" y="660"/>
                        <a:pt x="272" y="660"/>
                        <a:pt x="269" y="660"/>
                      </a:cubicBezTo>
                      <a:cubicBezTo>
                        <a:pt x="267" y="662"/>
                        <a:pt x="270" y="669"/>
                        <a:pt x="272" y="670"/>
                      </a:cubicBezTo>
                      <a:close/>
                      <a:moveTo>
                        <a:pt x="264" y="685"/>
                      </a:moveTo>
                      <a:cubicBezTo>
                        <a:pt x="260" y="682"/>
                        <a:pt x="259" y="677"/>
                        <a:pt x="258" y="671"/>
                      </a:cubicBezTo>
                      <a:cubicBezTo>
                        <a:pt x="255" y="677"/>
                        <a:pt x="251" y="682"/>
                        <a:pt x="245" y="682"/>
                      </a:cubicBezTo>
                      <a:cubicBezTo>
                        <a:pt x="251" y="683"/>
                        <a:pt x="257" y="684"/>
                        <a:pt x="264" y="685"/>
                      </a:cubicBezTo>
                      <a:close/>
                      <a:moveTo>
                        <a:pt x="383" y="134"/>
                      </a:moveTo>
                      <a:cubicBezTo>
                        <a:pt x="384" y="131"/>
                        <a:pt x="386" y="127"/>
                        <a:pt x="384" y="125"/>
                      </a:cubicBezTo>
                      <a:cubicBezTo>
                        <a:pt x="380" y="121"/>
                        <a:pt x="378" y="129"/>
                        <a:pt x="377" y="133"/>
                      </a:cubicBezTo>
                      <a:cubicBezTo>
                        <a:pt x="379" y="133"/>
                        <a:pt x="381" y="134"/>
                        <a:pt x="383" y="134"/>
                      </a:cubicBezTo>
                      <a:close/>
                      <a:moveTo>
                        <a:pt x="259" y="659"/>
                      </a:moveTo>
                      <a:cubicBezTo>
                        <a:pt x="259" y="658"/>
                        <a:pt x="259" y="658"/>
                        <a:pt x="259" y="658"/>
                      </a:cubicBezTo>
                      <a:cubicBezTo>
                        <a:pt x="256" y="658"/>
                        <a:pt x="253" y="657"/>
                        <a:pt x="250" y="656"/>
                      </a:cubicBezTo>
                      <a:cubicBezTo>
                        <a:pt x="250" y="657"/>
                        <a:pt x="250" y="657"/>
                        <a:pt x="249" y="657"/>
                      </a:cubicBezTo>
                      <a:cubicBezTo>
                        <a:pt x="248" y="660"/>
                        <a:pt x="249" y="664"/>
                        <a:pt x="247" y="667"/>
                      </a:cubicBezTo>
                      <a:cubicBezTo>
                        <a:pt x="245" y="668"/>
                        <a:pt x="243" y="670"/>
                        <a:pt x="241" y="669"/>
                      </a:cubicBezTo>
                      <a:cubicBezTo>
                        <a:pt x="235" y="667"/>
                        <a:pt x="236" y="659"/>
                        <a:pt x="238" y="655"/>
                      </a:cubicBezTo>
                      <a:cubicBezTo>
                        <a:pt x="239" y="655"/>
                        <a:pt x="239" y="655"/>
                        <a:pt x="239" y="655"/>
                      </a:cubicBezTo>
                      <a:cubicBezTo>
                        <a:pt x="240" y="655"/>
                        <a:pt x="240" y="655"/>
                        <a:pt x="240" y="656"/>
                      </a:cubicBezTo>
                      <a:cubicBezTo>
                        <a:pt x="240" y="657"/>
                        <a:pt x="239" y="667"/>
                        <a:pt x="243" y="666"/>
                      </a:cubicBezTo>
                      <a:cubicBezTo>
                        <a:pt x="244" y="665"/>
                        <a:pt x="245" y="662"/>
                        <a:pt x="245" y="661"/>
                      </a:cubicBezTo>
                      <a:cubicBezTo>
                        <a:pt x="245" y="659"/>
                        <a:pt x="245" y="657"/>
                        <a:pt x="246" y="656"/>
                      </a:cubicBezTo>
                      <a:cubicBezTo>
                        <a:pt x="244" y="655"/>
                        <a:pt x="242" y="655"/>
                        <a:pt x="239" y="654"/>
                      </a:cubicBezTo>
                      <a:cubicBezTo>
                        <a:pt x="237" y="654"/>
                        <a:pt x="235" y="653"/>
                        <a:pt x="232" y="653"/>
                      </a:cubicBezTo>
                      <a:cubicBezTo>
                        <a:pt x="231" y="661"/>
                        <a:pt x="230" y="673"/>
                        <a:pt x="240" y="677"/>
                      </a:cubicBezTo>
                      <a:cubicBezTo>
                        <a:pt x="251" y="682"/>
                        <a:pt x="257" y="667"/>
                        <a:pt x="259" y="659"/>
                      </a:cubicBezTo>
                      <a:close/>
                      <a:moveTo>
                        <a:pt x="210" y="674"/>
                      </a:moveTo>
                      <a:cubicBezTo>
                        <a:pt x="219" y="676"/>
                        <a:pt x="228" y="678"/>
                        <a:pt x="238" y="680"/>
                      </a:cubicBezTo>
                      <a:cubicBezTo>
                        <a:pt x="231" y="677"/>
                        <a:pt x="228" y="670"/>
                        <a:pt x="228" y="663"/>
                      </a:cubicBezTo>
                      <a:cubicBezTo>
                        <a:pt x="224" y="670"/>
                        <a:pt x="218" y="675"/>
                        <a:pt x="210" y="672"/>
                      </a:cubicBezTo>
                      <a:cubicBezTo>
                        <a:pt x="210" y="672"/>
                        <a:pt x="209" y="672"/>
                        <a:pt x="209" y="672"/>
                      </a:cubicBezTo>
                      <a:cubicBezTo>
                        <a:pt x="201" y="670"/>
                        <a:pt x="197" y="663"/>
                        <a:pt x="197" y="655"/>
                      </a:cubicBezTo>
                      <a:cubicBezTo>
                        <a:pt x="192" y="661"/>
                        <a:pt x="186" y="665"/>
                        <a:pt x="178" y="662"/>
                      </a:cubicBezTo>
                      <a:cubicBezTo>
                        <a:pt x="177" y="662"/>
                        <a:pt x="177" y="662"/>
                        <a:pt x="177" y="662"/>
                      </a:cubicBezTo>
                      <a:cubicBezTo>
                        <a:pt x="169" y="659"/>
                        <a:pt x="168" y="652"/>
                        <a:pt x="169" y="645"/>
                      </a:cubicBezTo>
                      <a:cubicBezTo>
                        <a:pt x="164" y="651"/>
                        <a:pt x="157" y="655"/>
                        <a:pt x="149" y="651"/>
                      </a:cubicBezTo>
                      <a:cubicBezTo>
                        <a:pt x="141" y="647"/>
                        <a:pt x="139" y="640"/>
                        <a:pt x="141" y="632"/>
                      </a:cubicBezTo>
                      <a:cubicBezTo>
                        <a:pt x="136" y="637"/>
                        <a:pt x="131" y="640"/>
                        <a:pt x="126" y="641"/>
                      </a:cubicBezTo>
                      <a:cubicBezTo>
                        <a:pt x="133" y="644"/>
                        <a:pt x="139" y="647"/>
                        <a:pt x="146" y="650"/>
                      </a:cubicBezTo>
                      <a:cubicBezTo>
                        <a:pt x="147" y="651"/>
                        <a:pt x="148" y="651"/>
                        <a:pt x="149" y="652"/>
                      </a:cubicBezTo>
                      <a:cubicBezTo>
                        <a:pt x="158" y="656"/>
                        <a:pt x="167" y="659"/>
                        <a:pt x="176" y="663"/>
                      </a:cubicBezTo>
                      <a:cubicBezTo>
                        <a:pt x="185" y="666"/>
                        <a:pt x="194" y="669"/>
                        <a:pt x="203" y="672"/>
                      </a:cubicBezTo>
                      <a:cubicBezTo>
                        <a:pt x="205" y="672"/>
                        <a:pt x="207" y="673"/>
                        <a:pt x="210" y="674"/>
                      </a:cubicBezTo>
                      <a:close/>
                      <a:moveTo>
                        <a:pt x="349" y="126"/>
                      </a:moveTo>
                      <a:cubicBezTo>
                        <a:pt x="349" y="125"/>
                        <a:pt x="349" y="123"/>
                        <a:pt x="348" y="122"/>
                      </a:cubicBezTo>
                      <a:cubicBezTo>
                        <a:pt x="348" y="120"/>
                        <a:pt x="347" y="117"/>
                        <a:pt x="345" y="116"/>
                      </a:cubicBezTo>
                      <a:cubicBezTo>
                        <a:pt x="341" y="114"/>
                        <a:pt x="340" y="121"/>
                        <a:pt x="338" y="125"/>
                      </a:cubicBezTo>
                      <a:cubicBezTo>
                        <a:pt x="342" y="125"/>
                        <a:pt x="345" y="126"/>
                        <a:pt x="349" y="126"/>
                      </a:cubicBezTo>
                      <a:close/>
                      <a:moveTo>
                        <a:pt x="212" y="669"/>
                      </a:moveTo>
                      <a:cubicBezTo>
                        <a:pt x="222" y="671"/>
                        <a:pt x="226" y="660"/>
                        <a:pt x="228" y="652"/>
                      </a:cubicBezTo>
                      <a:cubicBezTo>
                        <a:pt x="226" y="651"/>
                        <a:pt x="223" y="650"/>
                        <a:pt x="221" y="650"/>
                      </a:cubicBezTo>
                      <a:cubicBezTo>
                        <a:pt x="220" y="653"/>
                        <a:pt x="219" y="656"/>
                        <a:pt x="216" y="658"/>
                      </a:cubicBezTo>
                      <a:cubicBezTo>
                        <a:pt x="214" y="660"/>
                        <a:pt x="210" y="661"/>
                        <a:pt x="208" y="659"/>
                      </a:cubicBezTo>
                      <a:cubicBezTo>
                        <a:pt x="204" y="655"/>
                        <a:pt x="204" y="649"/>
                        <a:pt x="207" y="646"/>
                      </a:cubicBezTo>
                      <a:cubicBezTo>
                        <a:pt x="206" y="645"/>
                        <a:pt x="205" y="645"/>
                        <a:pt x="204" y="645"/>
                      </a:cubicBezTo>
                      <a:cubicBezTo>
                        <a:pt x="203" y="646"/>
                        <a:pt x="202" y="648"/>
                        <a:pt x="201" y="650"/>
                      </a:cubicBezTo>
                      <a:cubicBezTo>
                        <a:pt x="200" y="659"/>
                        <a:pt x="202" y="667"/>
                        <a:pt x="212" y="669"/>
                      </a:cubicBezTo>
                      <a:close/>
                      <a:moveTo>
                        <a:pt x="215" y="654"/>
                      </a:moveTo>
                      <a:cubicBezTo>
                        <a:pt x="216" y="652"/>
                        <a:pt x="217" y="651"/>
                        <a:pt x="217" y="649"/>
                      </a:cubicBezTo>
                      <a:cubicBezTo>
                        <a:pt x="215" y="648"/>
                        <a:pt x="212" y="647"/>
                        <a:pt x="209" y="646"/>
                      </a:cubicBezTo>
                      <a:cubicBezTo>
                        <a:pt x="208" y="649"/>
                        <a:pt x="207" y="652"/>
                        <a:pt x="209" y="655"/>
                      </a:cubicBezTo>
                      <a:cubicBezTo>
                        <a:pt x="211" y="657"/>
                        <a:pt x="214" y="656"/>
                        <a:pt x="215" y="654"/>
                      </a:cubicBezTo>
                      <a:close/>
                      <a:moveTo>
                        <a:pt x="198" y="647"/>
                      </a:moveTo>
                      <a:cubicBezTo>
                        <a:pt x="199" y="646"/>
                        <a:pt x="199" y="644"/>
                        <a:pt x="200" y="643"/>
                      </a:cubicBezTo>
                      <a:cubicBezTo>
                        <a:pt x="197" y="642"/>
                        <a:pt x="195" y="641"/>
                        <a:pt x="192" y="640"/>
                      </a:cubicBezTo>
                      <a:cubicBezTo>
                        <a:pt x="193" y="643"/>
                        <a:pt x="191" y="647"/>
                        <a:pt x="190" y="649"/>
                      </a:cubicBezTo>
                      <a:cubicBezTo>
                        <a:pt x="188" y="651"/>
                        <a:pt x="186" y="653"/>
                        <a:pt x="183" y="652"/>
                      </a:cubicBezTo>
                      <a:cubicBezTo>
                        <a:pt x="177" y="650"/>
                        <a:pt x="181" y="641"/>
                        <a:pt x="183" y="637"/>
                      </a:cubicBezTo>
                      <a:cubicBezTo>
                        <a:pt x="181" y="636"/>
                        <a:pt x="179" y="635"/>
                        <a:pt x="177" y="634"/>
                      </a:cubicBezTo>
                      <a:cubicBezTo>
                        <a:pt x="175" y="639"/>
                        <a:pt x="172" y="644"/>
                        <a:pt x="173" y="649"/>
                      </a:cubicBezTo>
                      <a:cubicBezTo>
                        <a:pt x="173" y="655"/>
                        <a:pt x="178" y="660"/>
                        <a:pt x="184" y="659"/>
                      </a:cubicBezTo>
                      <a:cubicBezTo>
                        <a:pt x="191" y="658"/>
                        <a:pt x="195" y="653"/>
                        <a:pt x="198" y="647"/>
                      </a:cubicBezTo>
                      <a:close/>
                      <a:moveTo>
                        <a:pt x="318" y="122"/>
                      </a:moveTo>
                      <a:cubicBezTo>
                        <a:pt x="316" y="119"/>
                        <a:pt x="318" y="114"/>
                        <a:pt x="315" y="111"/>
                      </a:cubicBezTo>
                      <a:cubicBezTo>
                        <a:pt x="313" y="108"/>
                        <a:pt x="311" y="112"/>
                        <a:pt x="311" y="114"/>
                      </a:cubicBezTo>
                      <a:cubicBezTo>
                        <a:pt x="310" y="116"/>
                        <a:pt x="310" y="118"/>
                        <a:pt x="310" y="121"/>
                      </a:cubicBezTo>
                      <a:cubicBezTo>
                        <a:pt x="310" y="121"/>
                        <a:pt x="310" y="121"/>
                        <a:pt x="310" y="121"/>
                      </a:cubicBezTo>
                      <a:cubicBezTo>
                        <a:pt x="313" y="122"/>
                        <a:pt x="315" y="122"/>
                        <a:pt x="318" y="122"/>
                      </a:cubicBezTo>
                      <a:close/>
                      <a:moveTo>
                        <a:pt x="189" y="639"/>
                      </a:moveTo>
                      <a:cubicBezTo>
                        <a:pt x="188" y="639"/>
                        <a:pt x="186" y="638"/>
                        <a:pt x="185" y="637"/>
                      </a:cubicBezTo>
                      <a:cubicBezTo>
                        <a:pt x="184" y="640"/>
                        <a:pt x="181" y="648"/>
                        <a:pt x="184" y="649"/>
                      </a:cubicBezTo>
                      <a:cubicBezTo>
                        <a:pt x="187" y="650"/>
                        <a:pt x="188" y="642"/>
                        <a:pt x="189" y="639"/>
                      </a:cubicBezTo>
                      <a:close/>
                      <a:moveTo>
                        <a:pt x="293" y="121"/>
                      </a:moveTo>
                      <a:cubicBezTo>
                        <a:pt x="295" y="121"/>
                        <a:pt x="296" y="121"/>
                        <a:pt x="298" y="121"/>
                      </a:cubicBezTo>
                      <a:cubicBezTo>
                        <a:pt x="298" y="113"/>
                        <a:pt x="295" y="101"/>
                        <a:pt x="287" y="99"/>
                      </a:cubicBezTo>
                      <a:cubicBezTo>
                        <a:pt x="275" y="96"/>
                        <a:pt x="272" y="113"/>
                        <a:pt x="273" y="121"/>
                      </a:cubicBezTo>
                      <a:cubicBezTo>
                        <a:pt x="274" y="121"/>
                        <a:pt x="276" y="121"/>
                        <a:pt x="278" y="121"/>
                      </a:cubicBezTo>
                      <a:cubicBezTo>
                        <a:pt x="276" y="116"/>
                        <a:pt x="278" y="107"/>
                        <a:pt x="285" y="107"/>
                      </a:cubicBezTo>
                      <a:cubicBezTo>
                        <a:pt x="291" y="107"/>
                        <a:pt x="294" y="115"/>
                        <a:pt x="293" y="120"/>
                      </a:cubicBezTo>
                      <a:cubicBezTo>
                        <a:pt x="293" y="120"/>
                        <a:pt x="293" y="121"/>
                        <a:pt x="293" y="121"/>
                      </a:cubicBezTo>
                      <a:close/>
                      <a:moveTo>
                        <a:pt x="173" y="632"/>
                      </a:moveTo>
                      <a:cubicBezTo>
                        <a:pt x="171" y="632"/>
                        <a:pt x="169" y="631"/>
                        <a:pt x="167" y="630"/>
                      </a:cubicBezTo>
                      <a:cubicBezTo>
                        <a:pt x="166" y="632"/>
                        <a:pt x="165" y="634"/>
                        <a:pt x="163" y="636"/>
                      </a:cubicBezTo>
                      <a:cubicBezTo>
                        <a:pt x="161" y="638"/>
                        <a:pt x="158" y="639"/>
                        <a:pt x="155" y="638"/>
                      </a:cubicBezTo>
                      <a:cubicBezTo>
                        <a:pt x="149" y="636"/>
                        <a:pt x="150" y="627"/>
                        <a:pt x="155" y="623"/>
                      </a:cubicBezTo>
                      <a:cubicBezTo>
                        <a:pt x="152" y="622"/>
                        <a:pt x="149" y="621"/>
                        <a:pt x="146" y="619"/>
                      </a:cubicBezTo>
                      <a:cubicBezTo>
                        <a:pt x="144" y="618"/>
                        <a:pt x="141" y="617"/>
                        <a:pt x="139" y="615"/>
                      </a:cubicBezTo>
                      <a:cubicBezTo>
                        <a:pt x="138" y="618"/>
                        <a:pt x="136" y="622"/>
                        <a:pt x="133" y="624"/>
                      </a:cubicBezTo>
                      <a:cubicBezTo>
                        <a:pt x="131" y="625"/>
                        <a:pt x="128" y="625"/>
                        <a:pt x="126" y="624"/>
                      </a:cubicBezTo>
                      <a:cubicBezTo>
                        <a:pt x="123" y="622"/>
                        <a:pt x="124" y="618"/>
                        <a:pt x="126" y="616"/>
                      </a:cubicBezTo>
                      <a:cubicBezTo>
                        <a:pt x="127" y="613"/>
                        <a:pt x="128" y="611"/>
                        <a:pt x="130" y="610"/>
                      </a:cubicBezTo>
                      <a:cubicBezTo>
                        <a:pt x="129" y="609"/>
                        <a:pt x="127" y="608"/>
                        <a:pt x="126" y="607"/>
                      </a:cubicBezTo>
                      <a:cubicBezTo>
                        <a:pt x="120" y="613"/>
                        <a:pt x="109" y="630"/>
                        <a:pt x="120" y="636"/>
                      </a:cubicBezTo>
                      <a:cubicBezTo>
                        <a:pt x="131" y="641"/>
                        <a:pt x="140" y="628"/>
                        <a:pt x="144" y="620"/>
                      </a:cubicBezTo>
                      <a:cubicBezTo>
                        <a:pt x="145" y="619"/>
                        <a:pt x="146" y="619"/>
                        <a:pt x="146" y="619"/>
                      </a:cubicBezTo>
                      <a:cubicBezTo>
                        <a:pt x="147" y="620"/>
                        <a:pt x="148" y="621"/>
                        <a:pt x="147" y="622"/>
                      </a:cubicBezTo>
                      <a:cubicBezTo>
                        <a:pt x="144" y="630"/>
                        <a:pt x="141" y="644"/>
                        <a:pt x="152" y="648"/>
                      </a:cubicBezTo>
                      <a:cubicBezTo>
                        <a:pt x="162" y="651"/>
                        <a:pt x="169" y="640"/>
                        <a:pt x="173" y="632"/>
                      </a:cubicBezTo>
                      <a:close/>
                      <a:moveTo>
                        <a:pt x="290" y="121"/>
                      </a:moveTo>
                      <a:cubicBezTo>
                        <a:pt x="290" y="121"/>
                        <a:pt x="290" y="120"/>
                        <a:pt x="290" y="120"/>
                      </a:cubicBezTo>
                      <a:cubicBezTo>
                        <a:pt x="289" y="117"/>
                        <a:pt x="290" y="112"/>
                        <a:pt x="286" y="111"/>
                      </a:cubicBezTo>
                      <a:cubicBezTo>
                        <a:pt x="280" y="109"/>
                        <a:pt x="280" y="118"/>
                        <a:pt x="280" y="121"/>
                      </a:cubicBezTo>
                      <a:cubicBezTo>
                        <a:pt x="283" y="121"/>
                        <a:pt x="287" y="121"/>
                        <a:pt x="290" y="121"/>
                      </a:cubicBezTo>
                      <a:close/>
                      <a:moveTo>
                        <a:pt x="164" y="628"/>
                      </a:moveTo>
                      <a:cubicBezTo>
                        <a:pt x="164" y="628"/>
                        <a:pt x="164" y="628"/>
                        <a:pt x="164" y="628"/>
                      </a:cubicBezTo>
                      <a:cubicBezTo>
                        <a:pt x="163" y="628"/>
                        <a:pt x="163" y="627"/>
                        <a:pt x="163" y="627"/>
                      </a:cubicBezTo>
                      <a:cubicBezTo>
                        <a:pt x="161" y="626"/>
                        <a:pt x="159" y="625"/>
                        <a:pt x="157" y="624"/>
                      </a:cubicBezTo>
                      <a:cubicBezTo>
                        <a:pt x="156" y="626"/>
                        <a:pt x="154" y="628"/>
                        <a:pt x="154" y="630"/>
                      </a:cubicBezTo>
                      <a:cubicBezTo>
                        <a:pt x="154" y="633"/>
                        <a:pt x="155" y="635"/>
                        <a:pt x="158" y="635"/>
                      </a:cubicBezTo>
                      <a:cubicBezTo>
                        <a:pt x="160" y="634"/>
                        <a:pt x="162" y="632"/>
                        <a:pt x="163" y="630"/>
                      </a:cubicBezTo>
                      <a:cubicBezTo>
                        <a:pt x="163" y="630"/>
                        <a:pt x="163" y="629"/>
                        <a:pt x="164" y="628"/>
                      </a:cubicBezTo>
                      <a:close/>
                      <a:moveTo>
                        <a:pt x="269" y="121"/>
                      </a:moveTo>
                      <a:cubicBezTo>
                        <a:pt x="269" y="121"/>
                        <a:pt x="269" y="121"/>
                        <a:pt x="269" y="121"/>
                      </a:cubicBezTo>
                      <a:cubicBezTo>
                        <a:pt x="266" y="113"/>
                        <a:pt x="261" y="100"/>
                        <a:pt x="250" y="100"/>
                      </a:cubicBezTo>
                      <a:cubicBezTo>
                        <a:pt x="240" y="101"/>
                        <a:pt x="238" y="115"/>
                        <a:pt x="238" y="124"/>
                      </a:cubicBezTo>
                      <a:cubicBezTo>
                        <a:pt x="238" y="124"/>
                        <a:pt x="238" y="125"/>
                        <a:pt x="238" y="125"/>
                      </a:cubicBezTo>
                      <a:cubicBezTo>
                        <a:pt x="241" y="125"/>
                        <a:pt x="243" y="124"/>
                        <a:pt x="245" y="124"/>
                      </a:cubicBezTo>
                      <a:cubicBezTo>
                        <a:pt x="244" y="122"/>
                        <a:pt x="244" y="119"/>
                        <a:pt x="245" y="117"/>
                      </a:cubicBezTo>
                      <a:cubicBezTo>
                        <a:pt x="245" y="114"/>
                        <a:pt x="247" y="111"/>
                        <a:pt x="250" y="110"/>
                      </a:cubicBezTo>
                      <a:cubicBezTo>
                        <a:pt x="253" y="109"/>
                        <a:pt x="256" y="111"/>
                        <a:pt x="257" y="113"/>
                      </a:cubicBezTo>
                      <a:cubicBezTo>
                        <a:pt x="258" y="114"/>
                        <a:pt x="259" y="116"/>
                        <a:pt x="260" y="117"/>
                      </a:cubicBezTo>
                      <a:cubicBezTo>
                        <a:pt x="260" y="118"/>
                        <a:pt x="261" y="119"/>
                        <a:pt x="261" y="121"/>
                      </a:cubicBezTo>
                      <a:cubicBezTo>
                        <a:pt x="261" y="121"/>
                        <a:pt x="261" y="122"/>
                        <a:pt x="261" y="122"/>
                      </a:cubicBezTo>
                      <a:cubicBezTo>
                        <a:pt x="263" y="122"/>
                        <a:pt x="266" y="122"/>
                        <a:pt x="269" y="121"/>
                      </a:cubicBezTo>
                      <a:close/>
                      <a:moveTo>
                        <a:pt x="269" y="112"/>
                      </a:moveTo>
                      <a:cubicBezTo>
                        <a:pt x="270" y="106"/>
                        <a:pt x="273" y="99"/>
                        <a:pt x="279" y="96"/>
                      </a:cubicBezTo>
                      <a:cubicBezTo>
                        <a:pt x="272" y="96"/>
                        <a:pt x="264" y="97"/>
                        <a:pt x="257" y="97"/>
                      </a:cubicBezTo>
                      <a:cubicBezTo>
                        <a:pt x="263" y="100"/>
                        <a:pt x="266" y="106"/>
                        <a:pt x="269" y="112"/>
                      </a:cubicBezTo>
                      <a:close/>
                      <a:moveTo>
                        <a:pt x="260" y="122"/>
                      </a:moveTo>
                      <a:cubicBezTo>
                        <a:pt x="256" y="122"/>
                        <a:pt x="256" y="117"/>
                        <a:pt x="254" y="115"/>
                      </a:cubicBezTo>
                      <a:cubicBezTo>
                        <a:pt x="250" y="110"/>
                        <a:pt x="246" y="120"/>
                        <a:pt x="248" y="123"/>
                      </a:cubicBezTo>
                      <a:cubicBezTo>
                        <a:pt x="248" y="123"/>
                        <a:pt x="248" y="123"/>
                        <a:pt x="248" y="124"/>
                      </a:cubicBezTo>
                      <a:cubicBezTo>
                        <a:pt x="252" y="123"/>
                        <a:pt x="256" y="123"/>
                        <a:pt x="260" y="122"/>
                      </a:cubicBezTo>
                      <a:close/>
                      <a:moveTo>
                        <a:pt x="136" y="614"/>
                      </a:moveTo>
                      <a:cubicBezTo>
                        <a:pt x="135" y="613"/>
                        <a:pt x="135" y="613"/>
                        <a:pt x="134" y="613"/>
                      </a:cubicBezTo>
                      <a:cubicBezTo>
                        <a:pt x="134" y="612"/>
                        <a:pt x="133" y="612"/>
                        <a:pt x="132" y="611"/>
                      </a:cubicBezTo>
                      <a:cubicBezTo>
                        <a:pt x="131" y="613"/>
                        <a:pt x="130" y="614"/>
                        <a:pt x="129" y="615"/>
                      </a:cubicBezTo>
                      <a:cubicBezTo>
                        <a:pt x="128" y="617"/>
                        <a:pt x="126" y="621"/>
                        <a:pt x="129" y="621"/>
                      </a:cubicBezTo>
                      <a:cubicBezTo>
                        <a:pt x="133" y="622"/>
                        <a:pt x="134" y="616"/>
                        <a:pt x="136" y="614"/>
                      </a:cubicBezTo>
                      <a:close/>
                      <a:moveTo>
                        <a:pt x="234" y="126"/>
                      </a:moveTo>
                      <a:cubicBezTo>
                        <a:pt x="234" y="125"/>
                        <a:pt x="234" y="125"/>
                        <a:pt x="234" y="124"/>
                      </a:cubicBezTo>
                      <a:cubicBezTo>
                        <a:pt x="232" y="115"/>
                        <a:pt x="225" y="106"/>
                        <a:pt x="215" y="109"/>
                      </a:cubicBezTo>
                      <a:cubicBezTo>
                        <a:pt x="203" y="111"/>
                        <a:pt x="204" y="123"/>
                        <a:pt x="207" y="133"/>
                      </a:cubicBezTo>
                      <a:cubicBezTo>
                        <a:pt x="209" y="132"/>
                        <a:pt x="210" y="132"/>
                        <a:pt x="212" y="131"/>
                      </a:cubicBezTo>
                      <a:cubicBezTo>
                        <a:pt x="211" y="126"/>
                        <a:pt x="210" y="118"/>
                        <a:pt x="217" y="117"/>
                      </a:cubicBezTo>
                      <a:cubicBezTo>
                        <a:pt x="222" y="115"/>
                        <a:pt x="228" y="122"/>
                        <a:pt x="227" y="127"/>
                      </a:cubicBezTo>
                      <a:cubicBezTo>
                        <a:pt x="230" y="127"/>
                        <a:pt x="232" y="126"/>
                        <a:pt x="234" y="126"/>
                      </a:cubicBezTo>
                      <a:close/>
                      <a:moveTo>
                        <a:pt x="235" y="114"/>
                      </a:moveTo>
                      <a:cubicBezTo>
                        <a:pt x="236" y="108"/>
                        <a:pt x="238" y="103"/>
                        <a:pt x="242" y="100"/>
                      </a:cubicBezTo>
                      <a:cubicBezTo>
                        <a:pt x="234" y="101"/>
                        <a:pt x="227" y="102"/>
                        <a:pt x="219" y="104"/>
                      </a:cubicBezTo>
                      <a:cubicBezTo>
                        <a:pt x="226" y="104"/>
                        <a:pt x="231" y="108"/>
                        <a:pt x="235" y="114"/>
                      </a:cubicBezTo>
                      <a:close/>
                      <a:moveTo>
                        <a:pt x="120" y="605"/>
                      </a:moveTo>
                      <a:cubicBezTo>
                        <a:pt x="120" y="605"/>
                        <a:pt x="120" y="604"/>
                        <a:pt x="121" y="604"/>
                      </a:cubicBezTo>
                      <a:cubicBezTo>
                        <a:pt x="119" y="603"/>
                        <a:pt x="117" y="601"/>
                        <a:pt x="115" y="600"/>
                      </a:cubicBezTo>
                      <a:cubicBezTo>
                        <a:pt x="113" y="605"/>
                        <a:pt x="106" y="611"/>
                        <a:pt x="101" y="608"/>
                      </a:cubicBezTo>
                      <a:cubicBezTo>
                        <a:pt x="94" y="604"/>
                        <a:pt x="100" y="594"/>
                        <a:pt x="105" y="593"/>
                      </a:cubicBezTo>
                      <a:cubicBezTo>
                        <a:pt x="105" y="592"/>
                        <a:pt x="106" y="592"/>
                        <a:pt x="106" y="592"/>
                      </a:cubicBezTo>
                      <a:cubicBezTo>
                        <a:pt x="105" y="591"/>
                        <a:pt x="103" y="590"/>
                        <a:pt x="102" y="589"/>
                      </a:cubicBezTo>
                      <a:cubicBezTo>
                        <a:pt x="97" y="595"/>
                        <a:pt x="86" y="609"/>
                        <a:pt x="94" y="616"/>
                      </a:cubicBezTo>
                      <a:cubicBezTo>
                        <a:pt x="104" y="624"/>
                        <a:pt x="114" y="612"/>
                        <a:pt x="120" y="605"/>
                      </a:cubicBezTo>
                      <a:close/>
                      <a:moveTo>
                        <a:pt x="113" y="634"/>
                      </a:moveTo>
                      <a:cubicBezTo>
                        <a:pt x="110" y="628"/>
                        <a:pt x="112" y="621"/>
                        <a:pt x="116" y="616"/>
                      </a:cubicBezTo>
                      <a:cubicBezTo>
                        <a:pt x="109" y="621"/>
                        <a:pt x="101" y="625"/>
                        <a:pt x="93" y="620"/>
                      </a:cubicBezTo>
                      <a:cubicBezTo>
                        <a:pt x="92" y="619"/>
                        <a:pt x="91" y="619"/>
                        <a:pt x="91" y="618"/>
                      </a:cubicBezTo>
                      <a:cubicBezTo>
                        <a:pt x="85" y="613"/>
                        <a:pt x="87" y="604"/>
                        <a:pt x="92" y="597"/>
                      </a:cubicBezTo>
                      <a:cubicBezTo>
                        <a:pt x="86" y="600"/>
                        <a:pt x="79" y="602"/>
                        <a:pt x="73" y="601"/>
                      </a:cubicBezTo>
                      <a:cubicBezTo>
                        <a:pt x="78" y="607"/>
                        <a:pt x="84" y="613"/>
                        <a:pt x="91" y="619"/>
                      </a:cubicBezTo>
                      <a:cubicBezTo>
                        <a:pt x="93" y="621"/>
                        <a:pt x="95" y="623"/>
                        <a:pt x="97" y="625"/>
                      </a:cubicBezTo>
                      <a:cubicBezTo>
                        <a:pt x="97" y="625"/>
                        <a:pt x="98" y="625"/>
                        <a:pt x="98" y="625"/>
                      </a:cubicBezTo>
                      <a:cubicBezTo>
                        <a:pt x="98" y="625"/>
                        <a:pt x="99" y="625"/>
                        <a:pt x="99" y="626"/>
                      </a:cubicBezTo>
                      <a:cubicBezTo>
                        <a:pt x="100" y="626"/>
                        <a:pt x="100" y="626"/>
                        <a:pt x="100" y="626"/>
                      </a:cubicBezTo>
                      <a:cubicBezTo>
                        <a:pt x="100" y="626"/>
                        <a:pt x="101" y="626"/>
                        <a:pt x="101" y="626"/>
                      </a:cubicBezTo>
                      <a:cubicBezTo>
                        <a:pt x="105" y="629"/>
                        <a:pt x="109" y="631"/>
                        <a:pt x="113" y="634"/>
                      </a:cubicBezTo>
                      <a:close/>
                      <a:moveTo>
                        <a:pt x="214" y="131"/>
                      </a:moveTo>
                      <a:cubicBezTo>
                        <a:pt x="218" y="130"/>
                        <a:pt x="221" y="129"/>
                        <a:pt x="224" y="128"/>
                      </a:cubicBezTo>
                      <a:cubicBezTo>
                        <a:pt x="223" y="125"/>
                        <a:pt x="223" y="119"/>
                        <a:pt x="218" y="120"/>
                      </a:cubicBezTo>
                      <a:cubicBezTo>
                        <a:pt x="213" y="120"/>
                        <a:pt x="214" y="127"/>
                        <a:pt x="214" y="131"/>
                      </a:cubicBezTo>
                      <a:close/>
                      <a:moveTo>
                        <a:pt x="110" y="601"/>
                      </a:moveTo>
                      <a:cubicBezTo>
                        <a:pt x="111" y="600"/>
                        <a:pt x="111" y="598"/>
                        <a:pt x="112" y="597"/>
                      </a:cubicBezTo>
                      <a:cubicBezTo>
                        <a:pt x="111" y="596"/>
                        <a:pt x="110" y="595"/>
                        <a:pt x="109" y="594"/>
                      </a:cubicBezTo>
                      <a:cubicBezTo>
                        <a:pt x="109" y="593"/>
                        <a:pt x="108" y="593"/>
                        <a:pt x="108" y="593"/>
                      </a:cubicBezTo>
                      <a:cubicBezTo>
                        <a:pt x="108" y="593"/>
                        <a:pt x="107" y="593"/>
                        <a:pt x="107" y="594"/>
                      </a:cubicBezTo>
                      <a:cubicBezTo>
                        <a:pt x="107" y="594"/>
                        <a:pt x="107" y="594"/>
                        <a:pt x="107" y="594"/>
                      </a:cubicBezTo>
                      <a:cubicBezTo>
                        <a:pt x="107" y="594"/>
                        <a:pt x="107" y="594"/>
                        <a:pt x="107" y="595"/>
                      </a:cubicBezTo>
                      <a:cubicBezTo>
                        <a:pt x="108" y="596"/>
                        <a:pt x="107" y="596"/>
                        <a:pt x="106" y="596"/>
                      </a:cubicBezTo>
                      <a:cubicBezTo>
                        <a:pt x="106" y="596"/>
                        <a:pt x="106" y="596"/>
                        <a:pt x="106" y="596"/>
                      </a:cubicBezTo>
                      <a:cubicBezTo>
                        <a:pt x="106" y="596"/>
                        <a:pt x="106" y="596"/>
                        <a:pt x="105" y="596"/>
                      </a:cubicBezTo>
                      <a:cubicBezTo>
                        <a:pt x="105" y="596"/>
                        <a:pt x="105" y="596"/>
                        <a:pt x="105" y="596"/>
                      </a:cubicBezTo>
                      <a:cubicBezTo>
                        <a:pt x="104" y="597"/>
                        <a:pt x="103" y="598"/>
                        <a:pt x="102" y="599"/>
                      </a:cubicBezTo>
                      <a:cubicBezTo>
                        <a:pt x="101" y="601"/>
                        <a:pt x="101" y="604"/>
                        <a:pt x="104" y="605"/>
                      </a:cubicBezTo>
                      <a:cubicBezTo>
                        <a:pt x="106" y="605"/>
                        <a:pt x="108" y="603"/>
                        <a:pt x="110" y="601"/>
                      </a:cubicBezTo>
                      <a:close/>
                      <a:moveTo>
                        <a:pt x="99" y="586"/>
                      </a:moveTo>
                      <a:cubicBezTo>
                        <a:pt x="99" y="586"/>
                        <a:pt x="99" y="586"/>
                        <a:pt x="99" y="586"/>
                      </a:cubicBezTo>
                      <a:cubicBezTo>
                        <a:pt x="96" y="584"/>
                        <a:pt x="93" y="581"/>
                        <a:pt x="91" y="579"/>
                      </a:cubicBezTo>
                      <a:cubicBezTo>
                        <a:pt x="91" y="581"/>
                        <a:pt x="88" y="585"/>
                        <a:pt x="85" y="586"/>
                      </a:cubicBezTo>
                      <a:cubicBezTo>
                        <a:pt x="83" y="587"/>
                        <a:pt x="79" y="587"/>
                        <a:pt x="77" y="585"/>
                      </a:cubicBezTo>
                      <a:cubicBezTo>
                        <a:pt x="75" y="582"/>
                        <a:pt x="76" y="578"/>
                        <a:pt x="78" y="576"/>
                      </a:cubicBezTo>
                      <a:cubicBezTo>
                        <a:pt x="80" y="574"/>
                        <a:pt x="82" y="572"/>
                        <a:pt x="85" y="571"/>
                      </a:cubicBezTo>
                      <a:cubicBezTo>
                        <a:pt x="83" y="569"/>
                        <a:pt x="82" y="567"/>
                        <a:pt x="80" y="565"/>
                      </a:cubicBezTo>
                      <a:cubicBezTo>
                        <a:pt x="78" y="562"/>
                        <a:pt x="76" y="560"/>
                        <a:pt x="74" y="557"/>
                      </a:cubicBezTo>
                      <a:cubicBezTo>
                        <a:pt x="70" y="561"/>
                        <a:pt x="62" y="566"/>
                        <a:pt x="59" y="560"/>
                      </a:cubicBezTo>
                      <a:cubicBezTo>
                        <a:pt x="56" y="554"/>
                        <a:pt x="63" y="549"/>
                        <a:pt x="68" y="548"/>
                      </a:cubicBezTo>
                      <a:cubicBezTo>
                        <a:pt x="67" y="546"/>
                        <a:pt x="66" y="545"/>
                        <a:pt x="65" y="543"/>
                      </a:cubicBezTo>
                      <a:cubicBezTo>
                        <a:pt x="65" y="543"/>
                        <a:pt x="65" y="543"/>
                        <a:pt x="65" y="544"/>
                      </a:cubicBezTo>
                      <a:cubicBezTo>
                        <a:pt x="65" y="544"/>
                        <a:pt x="65" y="544"/>
                        <a:pt x="65" y="544"/>
                      </a:cubicBezTo>
                      <a:cubicBezTo>
                        <a:pt x="65" y="544"/>
                        <a:pt x="64" y="544"/>
                        <a:pt x="64" y="545"/>
                      </a:cubicBezTo>
                      <a:cubicBezTo>
                        <a:pt x="58" y="549"/>
                        <a:pt x="48" y="561"/>
                        <a:pt x="54" y="569"/>
                      </a:cubicBezTo>
                      <a:cubicBezTo>
                        <a:pt x="60" y="577"/>
                        <a:pt x="71" y="568"/>
                        <a:pt x="77" y="565"/>
                      </a:cubicBezTo>
                      <a:cubicBezTo>
                        <a:pt x="78" y="564"/>
                        <a:pt x="79" y="565"/>
                        <a:pt x="80" y="565"/>
                      </a:cubicBezTo>
                      <a:cubicBezTo>
                        <a:pt x="80" y="566"/>
                        <a:pt x="81" y="567"/>
                        <a:pt x="80" y="568"/>
                      </a:cubicBezTo>
                      <a:cubicBezTo>
                        <a:pt x="77" y="572"/>
                        <a:pt x="74" y="577"/>
                        <a:pt x="71" y="582"/>
                      </a:cubicBezTo>
                      <a:cubicBezTo>
                        <a:pt x="68" y="588"/>
                        <a:pt x="65" y="596"/>
                        <a:pt x="74" y="597"/>
                      </a:cubicBezTo>
                      <a:cubicBezTo>
                        <a:pt x="83" y="598"/>
                        <a:pt x="93" y="592"/>
                        <a:pt x="99" y="586"/>
                      </a:cubicBezTo>
                      <a:close/>
                      <a:moveTo>
                        <a:pt x="185" y="141"/>
                      </a:moveTo>
                      <a:cubicBezTo>
                        <a:pt x="188" y="139"/>
                        <a:pt x="192" y="138"/>
                        <a:pt x="195" y="137"/>
                      </a:cubicBezTo>
                      <a:cubicBezTo>
                        <a:pt x="193" y="134"/>
                        <a:pt x="190" y="128"/>
                        <a:pt x="186" y="131"/>
                      </a:cubicBezTo>
                      <a:cubicBezTo>
                        <a:pt x="183" y="134"/>
                        <a:pt x="184" y="138"/>
                        <a:pt x="185" y="141"/>
                      </a:cubicBezTo>
                      <a:close/>
                      <a:moveTo>
                        <a:pt x="89" y="576"/>
                      </a:moveTo>
                      <a:cubicBezTo>
                        <a:pt x="89" y="576"/>
                        <a:pt x="89" y="576"/>
                        <a:pt x="89" y="576"/>
                      </a:cubicBezTo>
                      <a:cubicBezTo>
                        <a:pt x="88" y="576"/>
                        <a:pt x="87" y="575"/>
                        <a:pt x="87" y="574"/>
                      </a:cubicBezTo>
                      <a:cubicBezTo>
                        <a:pt x="83" y="576"/>
                        <a:pt x="77" y="580"/>
                        <a:pt x="81" y="583"/>
                      </a:cubicBezTo>
                      <a:cubicBezTo>
                        <a:pt x="85" y="585"/>
                        <a:pt x="87" y="578"/>
                        <a:pt x="89" y="576"/>
                      </a:cubicBezTo>
                      <a:close/>
                      <a:moveTo>
                        <a:pt x="166" y="143"/>
                      </a:moveTo>
                      <a:cubicBezTo>
                        <a:pt x="167" y="143"/>
                        <a:pt x="167" y="143"/>
                        <a:pt x="167" y="144"/>
                      </a:cubicBezTo>
                      <a:cubicBezTo>
                        <a:pt x="164" y="137"/>
                        <a:pt x="157" y="131"/>
                        <a:pt x="149" y="135"/>
                      </a:cubicBezTo>
                      <a:cubicBezTo>
                        <a:pt x="140" y="141"/>
                        <a:pt x="148" y="151"/>
                        <a:pt x="152" y="157"/>
                      </a:cubicBezTo>
                      <a:cubicBezTo>
                        <a:pt x="154" y="156"/>
                        <a:pt x="156" y="155"/>
                        <a:pt x="158" y="154"/>
                      </a:cubicBezTo>
                      <a:cubicBezTo>
                        <a:pt x="156" y="151"/>
                        <a:pt x="155" y="148"/>
                        <a:pt x="155" y="145"/>
                      </a:cubicBezTo>
                      <a:cubicBezTo>
                        <a:pt x="154" y="142"/>
                        <a:pt x="156" y="141"/>
                        <a:pt x="159" y="141"/>
                      </a:cubicBezTo>
                      <a:cubicBezTo>
                        <a:pt x="162" y="140"/>
                        <a:pt x="164" y="141"/>
                        <a:pt x="166" y="143"/>
                      </a:cubicBezTo>
                      <a:close/>
                      <a:moveTo>
                        <a:pt x="167" y="149"/>
                      </a:moveTo>
                      <a:cubicBezTo>
                        <a:pt x="166" y="149"/>
                        <a:pt x="166" y="148"/>
                        <a:pt x="165" y="147"/>
                      </a:cubicBezTo>
                      <a:cubicBezTo>
                        <a:pt x="164" y="146"/>
                        <a:pt x="163" y="145"/>
                        <a:pt x="161" y="144"/>
                      </a:cubicBezTo>
                      <a:cubicBezTo>
                        <a:pt x="161" y="144"/>
                        <a:pt x="159" y="144"/>
                        <a:pt x="159" y="144"/>
                      </a:cubicBezTo>
                      <a:cubicBezTo>
                        <a:pt x="158" y="145"/>
                        <a:pt x="159" y="147"/>
                        <a:pt x="159" y="148"/>
                      </a:cubicBezTo>
                      <a:cubicBezTo>
                        <a:pt x="159" y="150"/>
                        <a:pt x="160" y="151"/>
                        <a:pt x="161" y="153"/>
                      </a:cubicBezTo>
                      <a:cubicBezTo>
                        <a:pt x="163" y="151"/>
                        <a:pt x="165" y="150"/>
                        <a:pt x="167" y="149"/>
                      </a:cubicBezTo>
                      <a:close/>
                      <a:moveTo>
                        <a:pt x="72" y="554"/>
                      </a:moveTo>
                      <a:cubicBezTo>
                        <a:pt x="71" y="552"/>
                        <a:pt x="70" y="551"/>
                        <a:pt x="69" y="550"/>
                      </a:cubicBezTo>
                      <a:cubicBezTo>
                        <a:pt x="66" y="551"/>
                        <a:pt x="61" y="554"/>
                        <a:pt x="62" y="557"/>
                      </a:cubicBezTo>
                      <a:cubicBezTo>
                        <a:pt x="63" y="560"/>
                        <a:pt x="66" y="558"/>
                        <a:pt x="68" y="557"/>
                      </a:cubicBezTo>
                      <a:cubicBezTo>
                        <a:pt x="70" y="556"/>
                        <a:pt x="71" y="555"/>
                        <a:pt x="72" y="554"/>
                      </a:cubicBezTo>
                      <a:close/>
                      <a:moveTo>
                        <a:pt x="63" y="540"/>
                      </a:moveTo>
                      <a:cubicBezTo>
                        <a:pt x="63" y="540"/>
                        <a:pt x="63" y="540"/>
                        <a:pt x="63" y="540"/>
                      </a:cubicBezTo>
                      <a:cubicBezTo>
                        <a:pt x="62" y="537"/>
                        <a:pt x="60" y="535"/>
                        <a:pt x="59" y="532"/>
                      </a:cubicBezTo>
                      <a:cubicBezTo>
                        <a:pt x="57" y="534"/>
                        <a:pt x="55" y="536"/>
                        <a:pt x="52" y="537"/>
                      </a:cubicBezTo>
                      <a:cubicBezTo>
                        <a:pt x="50" y="537"/>
                        <a:pt x="47" y="537"/>
                        <a:pt x="46" y="534"/>
                      </a:cubicBezTo>
                      <a:cubicBezTo>
                        <a:pt x="44" y="532"/>
                        <a:pt x="47" y="528"/>
                        <a:pt x="49" y="527"/>
                      </a:cubicBezTo>
                      <a:cubicBezTo>
                        <a:pt x="50" y="525"/>
                        <a:pt x="52" y="524"/>
                        <a:pt x="54" y="524"/>
                      </a:cubicBezTo>
                      <a:cubicBezTo>
                        <a:pt x="54" y="522"/>
                        <a:pt x="53" y="520"/>
                        <a:pt x="52" y="518"/>
                      </a:cubicBezTo>
                      <a:cubicBezTo>
                        <a:pt x="46" y="523"/>
                        <a:pt x="36" y="531"/>
                        <a:pt x="37" y="540"/>
                      </a:cubicBezTo>
                      <a:cubicBezTo>
                        <a:pt x="39" y="552"/>
                        <a:pt x="57" y="544"/>
                        <a:pt x="63" y="540"/>
                      </a:cubicBezTo>
                      <a:close/>
                      <a:moveTo>
                        <a:pt x="143" y="163"/>
                      </a:moveTo>
                      <a:cubicBezTo>
                        <a:pt x="145" y="162"/>
                        <a:pt x="147" y="161"/>
                        <a:pt x="149" y="160"/>
                      </a:cubicBezTo>
                      <a:cubicBezTo>
                        <a:pt x="147" y="158"/>
                        <a:pt x="145" y="155"/>
                        <a:pt x="144" y="153"/>
                      </a:cubicBezTo>
                      <a:cubicBezTo>
                        <a:pt x="142" y="151"/>
                        <a:pt x="141" y="150"/>
                        <a:pt x="139" y="149"/>
                      </a:cubicBezTo>
                      <a:cubicBezTo>
                        <a:pt x="134" y="147"/>
                        <a:pt x="129" y="146"/>
                        <a:pt x="124" y="149"/>
                      </a:cubicBezTo>
                      <a:cubicBezTo>
                        <a:pt x="113" y="155"/>
                        <a:pt x="120" y="168"/>
                        <a:pt x="125" y="176"/>
                      </a:cubicBezTo>
                      <a:cubicBezTo>
                        <a:pt x="125" y="176"/>
                        <a:pt x="125" y="176"/>
                        <a:pt x="125" y="177"/>
                      </a:cubicBezTo>
                      <a:cubicBezTo>
                        <a:pt x="130" y="172"/>
                        <a:pt x="136" y="168"/>
                        <a:pt x="141" y="165"/>
                      </a:cubicBezTo>
                      <a:cubicBezTo>
                        <a:pt x="140" y="164"/>
                        <a:pt x="139" y="163"/>
                        <a:pt x="138" y="162"/>
                      </a:cubicBezTo>
                      <a:cubicBezTo>
                        <a:pt x="137" y="161"/>
                        <a:pt x="135" y="158"/>
                        <a:pt x="134" y="158"/>
                      </a:cubicBezTo>
                      <a:cubicBezTo>
                        <a:pt x="132" y="157"/>
                        <a:pt x="131" y="160"/>
                        <a:pt x="131" y="162"/>
                      </a:cubicBezTo>
                      <a:cubicBezTo>
                        <a:pt x="131" y="163"/>
                        <a:pt x="133" y="165"/>
                        <a:pt x="134" y="166"/>
                      </a:cubicBezTo>
                      <a:cubicBezTo>
                        <a:pt x="135" y="167"/>
                        <a:pt x="134" y="169"/>
                        <a:pt x="133" y="168"/>
                      </a:cubicBezTo>
                      <a:cubicBezTo>
                        <a:pt x="128" y="166"/>
                        <a:pt x="125" y="159"/>
                        <a:pt x="130" y="155"/>
                      </a:cubicBezTo>
                      <a:cubicBezTo>
                        <a:pt x="132" y="154"/>
                        <a:pt x="135" y="154"/>
                        <a:pt x="137" y="156"/>
                      </a:cubicBezTo>
                      <a:cubicBezTo>
                        <a:pt x="139" y="158"/>
                        <a:pt x="142" y="160"/>
                        <a:pt x="143" y="163"/>
                      </a:cubicBezTo>
                      <a:close/>
                      <a:moveTo>
                        <a:pt x="57" y="529"/>
                      </a:moveTo>
                      <a:cubicBezTo>
                        <a:pt x="57" y="528"/>
                        <a:pt x="56" y="527"/>
                        <a:pt x="56" y="526"/>
                      </a:cubicBezTo>
                      <a:cubicBezTo>
                        <a:pt x="54" y="526"/>
                        <a:pt x="52" y="527"/>
                        <a:pt x="50" y="529"/>
                      </a:cubicBezTo>
                      <a:cubicBezTo>
                        <a:pt x="49" y="530"/>
                        <a:pt x="47" y="532"/>
                        <a:pt x="49" y="533"/>
                      </a:cubicBezTo>
                      <a:cubicBezTo>
                        <a:pt x="52" y="535"/>
                        <a:pt x="55" y="531"/>
                        <a:pt x="57" y="529"/>
                      </a:cubicBezTo>
                      <a:close/>
                      <a:moveTo>
                        <a:pt x="141" y="145"/>
                      </a:moveTo>
                      <a:cubicBezTo>
                        <a:pt x="140" y="141"/>
                        <a:pt x="141" y="137"/>
                        <a:pt x="144" y="134"/>
                      </a:cubicBezTo>
                      <a:cubicBezTo>
                        <a:pt x="139" y="137"/>
                        <a:pt x="135" y="140"/>
                        <a:pt x="130" y="143"/>
                      </a:cubicBezTo>
                      <a:cubicBezTo>
                        <a:pt x="133" y="143"/>
                        <a:pt x="136" y="143"/>
                        <a:pt x="139" y="144"/>
                      </a:cubicBezTo>
                      <a:cubicBezTo>
                        <a:pt x="139" y="145"/>
                        <a:pt x="140" y="145"/>
                        <a:pt x="141" y="145"/>
                      </a:cubicBezTo>
                      <a:close/>
                      <a:moveTo>
                        <a:pt x="49" y="515"/>
                      </a:moveTo>
                      <a:cubicBezTo>
                        <a:pt x="50" y="515"/>
                        <a:pt x="50" y="515"/>
                        <a:pt x="50" y="515"/>
                      </a:cubicBezTo>
                      <a:cubicBezTo>
                        <a:pt x="49" y="512"/>
                        <a:pt x="48" y="510"/>
                        <a:pt x="47" y="507"/>
                      </a:cubicBezTo>
                      <a:cubicBezTo>
                        <a:pt x="46" y="508"/>
                        <a:pt x="45" y="509"/>
                        <a:pt x="44" y="510"/>
                      </a:cubicBezTo>
                      <a:cubicBezTo>
                        <a:pt x="42" y="511"/>
                        <a:pt x="41" y="511"/>
                        <a:pt x="40" y="512"/>
                      </a:cubicBezTo>
                      <a:cubicBezTo>
                        <a:pt x="38" y="513"/>
                        <a:pt x="35" y="512"/>
                        <a:pt x="34" y="511"/>
                      </a:cubicBezTo>
                      <a:cubicBezTo>
                        <a:pt x="29" y="506"/>
                        <a:pt x="40" y="500"/>
                        <a:pt x="43" y="499"/>
                      </a:cubicBezTo>
                      <a:cubicBezTo>
                        <a:pt x="43" y="499"/>
                        <a:pt x="43" y="499"/>
                        <a:pt x="43" y="499"/>
                      </a:cubicBezTo>
                      <a:cubicBezTo>
                        <a:pt x="43" y="497"/>
                        <a:pt x="42" y="495"/>
                        <a:pt x="41" y="493"/>
                      </a:cubicBezTo>
                      <a:cubicBezTo>
                        <a:pt x="41" y="493"/>
                        <a:pt x="41" y="493"/>
                        <a:pt x="40" y="493"/>
                      </a:cubicBezTo>
                      <a:cubicBezTo>
                        <a:pt x="37" y="496"/>
                        <a:pt x="33" y="499"/>
                        <a:pt x="30" y="502"/>
                      </a:cubicBezTo>
                      <a:cubicBezTo>
                        <a:pt x="28" y="505"/>
                        <a:pt x="22" y="510"/>
                        <a:pt x="22" y="514"/>
                      </a:cubicBezTo>
                      <a:cubicBezTo>
                        <a:pt x="21" y="526"/>
                        <a:pt x="45" y="517"/>
                        <a:pt x="49" y="515"/>
                      </a:cubicBezTo>
                      <a:close/>
                      <a:moveTo>
                        <a:pt x="122" y="179"/>
                      </a:moveTo>
                      <a:cubicBezTo>
                        <a:pt x="122" y="179"/>
                        <a:pt x="121" y="179"/>
                        <a:pt x="121" y="179"/>
                      </a:cubicBezTo>
                      <a:cubicBezTo>
                        <a:pt x="117" y="174"/>
                        <a:pt x="107" y="165"/>
                        <a:pt x="100" y="166"/>
                      </a:cubicBezTo>
                      <a:cubicBezTo>
                        <a:pt x="98" y="168"/>
                        <a:pt x="96" y="170"/>
                        <a:pt x="94" y="171"/>
                      </a:cubicBezTo>
                      <a:cubicBezTo>
                        <a:pt x="94" y="172"/>
                        <a:pt x="94" y="172"/>
                        <a:pt x="94" y="172"/>
                      </a:cubicBezTo>
                      <a:cubicBezTo>
                        <a:pt x="91" y="182"/>
                        <a:pt x="96" y="189"/>
                        <a:pt x="103" y="195"/>
                      </a:cubicBezTo>
                      <a:cubicBezTo>
                        <a:pt x="103" y="196"/>
                        <a:pt x="103" y="196"/>
                        <a:pt x="103" y="196"/>
                      </a:cubicBezTo>
                      <a:cubicBezTo>
                        <a:pt x="105" y="194"/>
                        <a:pt x="107" y="192"/>
                        <a:pt x="109" y="190"/>
                      </a:cubicBezTo>
                      <a:cubicBezTo>
                        <a:pt x="105" y="188"/>
                        <a:pt x="101" y="183"/>
                        <a:pt x="104" y="178"/>
                      </a:cubicBezTo>
                      <a:cubicBezTo>
                        <a:pt x="107" y="174"/>
                        <a:pt x="115" y="177"/>
                        <a:pt x="117" y="182"/>
                      </a:cubicBezTo>
                      <a:cubicBezTo>
                        <a:pt x="117" y="182"/>
                        <a:pt x="117" y="183"/>
                        <a:pt x="117" y="183"/>
                      </a:cubicBezTo>
                      <a:cubicBezTo>
                        <a:pt x="116" y="184"/>
                        <a:pt x="116" y="184"/>
                        <a:pt x="115" y="183"/>
                      </a:cubicBezTo>
                      <a:cubicBezTo>
                        <a:pt x="114" y="183"/>
                        <a:pt x="113" y="181"/>
                        <a:pt x="111" y="180"/>
                      </a:cubicBezTo>
                      <a:cubicBezTo>
                        <a:pt x="110" y="179"/>
                        <a:pt x="107" y="179"/>
                        <a:pt x="106" y="181"/>
                      </a:cubicBezTo>
                      <a:cubicBezTo>
                        <a:pt x="105" y="184"/>
                        <a:pt x="108" y="187"/>
                        <a:pt x="111" y="189"/>
                      </a:cubicBezTo>
                      <a:cubicBezTo>
                        <a:pt x="113" y="187"/>
                        <a:pt x="115" y="185"/>
                        <a:pt x="117" y="183"/>
                      </a:cubicBezTo>
                      <a:cubicBezTo>
                        <a:pt x="118" y="182"/>
                        <a:pt x="120" y="180"/>
                        <a:pt x="122" y="179"/>
                      </a:cubicBezTo>
                      <a:close/>
                      <a:moveTo>
                        <a:pt x="46" y="505"/>
                      </a:moveTo>
                      <a:cubicBezTo>
                        <a:pt x="45" y="503"/>
                        <a:pt x="44" y="502"/>
                        <a:pt x="44" y="500"/>
                      </a:cubicBezTo>
                      <a:cubicBezTo>
                        <a:pt x="44" y="500"/>
                        <a:pt x="44" y="500"/>
                        <a:pt x="44" y="500"/>
                      </a:cubicBezTo>
                      <a:cubicBezTo>
                        <a:pt x="42" y="502"/>
                        <a:pt x="40" y="503"/>
                        <a:pt x="38" y="505"/>
                      </a:cubicBezTo>
                      <a:cubicBezTo>
                        <a:pt x="37" y="506"/>
                        <a:pt x="35" y="507"/>
                        <a:pt x="36" y="508"/>
                      </a:cubicBezTo>
                      <a:cubicBezTo>
                        <a:pt x="36" y="509"/>
                        <a:pt x="37" y="509"/>
                        <a:pt x="38" y="509"/>
                      </a:cubicBezTo>
                      <a:cubicBezTo>
                        <a:pt x="41" y="509"/>
                        <a:pt x="43" y="505"/>
                        <a:pt x="46" y="505"/>
                      </a:cubicBezTo>
                      <a:close/>
                      <a:moveTo>
                        <a:pt x="38" y="490"/>
                      </a:moveTo>
                      <a:cubicBezTo>
                        <a:pt x="39" y="490"/>
                        <a:pt x="40" y="490"/>
                        <a:pt x="40" y="490"/>
                      </a:cubicBezTo>
                      <a:cubicBezTo>
                        <a:pt x="39" y="487"/>
                        <a:pt x="38" y="484"/>
                        <a:pt x="37" y="481"/>
                      </a:cubicBezTo>
                      <a:cubicBezTo>
                        <a:pt x="37" y="481"/>
                        <a:pt x="37" y="482"/>
                        <a:pt x="36" y="482"/>
                      </a:cubicBezTo>
                      <a:cubicBezTo>
                        <a:pt x="33" y="483"/>
                        <a:pt x="31" y="485"/>
                        <a:pt x="27" y="486"/>
                      </a:cubicBezTo>
                      <a:cubicBezTo>
                        <a:pt x="24" y="486"/>
                        <a:pt x="21" y="485"/>
                        <a:pt x="21" y="482"/>
                      </a:cubicBezTo>
                      <a:cubicBezTo>
                        <a:pt x="21" y="479"/>
                        <a:pt x="24" y="476"/>
                        <a:pt x="26" y="475"/>
                      </a:cubicBezTo>
                      <a:cubicBezTo>
                        <a:pt x="29" y="473"/>
                        <a:pt x="32" y="473"/>
                        <a:pt x="35" y="473"/>
                      </a:cubicBezTo>
                      <a:cubicBezTo>
                        <a:pt x="34" y="471"/>
                        <a:pt x="34" y="470"/>
                        <a:pt x="33" y="468"/>
                      </a:cubicBezTo>
                      <a:cubicBezTo>
                        <a:pt x="33" y="468"/>
                        <a:pt x="33" y="468"/>
                        <a:pt x="33" y="468"/>
                      </a:cubicBezTo>
                      <a:cubicBezTo>
                        <a:pt x="31" y="469"/>
                        <a:pt x="28" y="470"/>
                        <a:pt x="26" y="471"/>
                      </a:cubicBezTo>
                      <a:cubicBezTo>
                        <a:pt x="20" y="475"/>
                        <a:pt x="13" y="480"/>
                        <a:pt x="12" y="487"/>
                      </a:cubicBezTo>
                      <a:cubicBezTo>
                        <a:pt x="12" y="493"/>
                        <a:pt x="22" y="494"/>
                        <a:pt x="26" y="494"/>
                      </a:cubicBezTo>
                      <a:cubicBezTo>
                        <a:pt x="30" y="494"/>
                        <a:pt x="35" y="493"/>
                        <a:pt x="38" y="490"/>
                      </a:cubicBezTo>
                      <a:close/>
                      <a:moveTo>
                        <a:pt x="116" y="167"/>
                      </a:moveTo>
                      <a:cubicBezTo>
                        <a:pt x="114" y="163"/>
                        <a:pt x="113" y="158"/>
                        <a:pt x="115" y="154"/>
                      </a:cubicBezTo>
                      <a:cubicBezTo>
                        <a:pt x="111" y="156"/>
                        <a:pt x="108" y="159"/>
                        <a:pt x="105" y="162"/>
                      </a:cubicBezTo>
                      <a:cubicBezTo>
                        <a:pt x="109" y="163"/>
                        <a:pt x="112" y="165"/>
                        <a:pt x="116" y="167"/>
                      </a:cubicBezTo>
                      <a:close/>
                      <a:moveTo>
                        <a:pt x="36" y="479"/>
                      </a:moveTo>
                      <a:cubicBezTo>
                        <a:pt x="36" y="479"/>
                        <a:pt x="36" y="479"/>
                        <a:pt x="36" y="479"/>
                      </a:cubicBezTo>
                      <a:cubicBezTo>
                        <a:pt x="36" y="478"/>
                        <a:pt x="36" y="477"/>
                        <a:pt x="35" y="476"/>
                      </a:cubicBezTo>
                      <a:cubicBezTo>
                        <a:pt x="33" y="476"/>
                        <a:pt x="31" y="476"/>
                        <a:pt x="29" y="477"/>
                      </a:cubicBezTo>
                      <a:cubicBezTo>
                        <a:pt x="28" y="477"/>
                        <a:pt x="23" y="481"/>
                        <a:pt x="25" y="482"/>
                      </a:cubicBezTo>
                      <a:cubicBezTo>
                        <a:pt x="27" y="483"/>
                        <a:pt x="30" y="481"/>
                        <a:pt x="31" y="480"/>
                      </a:cubicBezTo>
                      <a:cubicBezTo>
                        <a:pt x="33" y="479"/>
                        <a:pt x="34" y="479"/>
                        <a:pt x="36" y="479"/>
                      </a:cubicBezTo>
                      <a:close/>
                      <a:moveTo>
                        <a:pt x="99" y="201"/>
                      </a:moveTo>
                      <a:cubicBezTo>
                        <a:pt x="99" y="200"/>
                        <a:pt x="100" y="199"/>
                        <a:pt x="101" y="198"/>
                      </a:cubicBezTo>
                      <a:cubicBezTo>
                        <a:pt x="94" y="195"/>
                        <a:pt x="87" y="192"/>
                        <a:pt x="80" y="193"/>
                      </a:cubicBezTo>
                      <a:cubicBezTo>
                        <a:pt x="64" y="195"/>
                        <a:pt x="77" y="212"/>
                        <a:pt x="84" y="217"/>
                      </a:cubicBezTo>
                      <a:cubicBezTo>
                        <a:pt x="84" y="217"/>
                        <a:pt x="84" y="217"/>
                        <a:pt x="84" y="217"/>
                      </a:cubicBezTo>
                      <a:cubicBezTo>
                        <a:pt x="86" y="215"/>
                        <a:pt x="87" y="213"/>
                        <a:pt x="89" y="211"/>
                      </a:cubicBezTo>
                      <a:cubicBezTo>
                        <a:pt x="89" y="211"/>
                        <a:pt x="89" y="211"/>
                        <a:pt x="89" y="211"/>
                      </a:cubicBezTo>
                      <a:cubicBezTo>
                        <a:pt x="86" y="208"/>
                        <a:pt x="82" y="203"/>
                        <a:pt x="86" y="199"/>
                      </a:cubicBezTo>
                      <a:cubicBezTo>
                        <a:pt x="89" y="196"/>
                        <a:pt x="96" y="197"/>
                        <a:pt x="99" y="201"/>
                      </a:cubicBezTo>
                      <a:close/>
                      <a:moveTo>
                        <a:pt x="91" y="209"/>
                      </a:moveTo>
                      <a:cubicBezTo>
                        <a:pt x="93" y="207"/>
                        <a:pt x="94" y="205"/>
                        <a:pt x="96" y="203"/>
                      </a:cubicBezTo>
                      <a:cubicBezTo>
                        <a:pt x="94" y="202"/>
                        <a:pt x="91" y="199"/>
                        <a:pt x="89" y="201"/>
                      </a:cubicBezTo>
                      <a:cubicBezTo>
                        <a:pt x="85" y="203"/>
                        <a:pt x="89" y="207"/>
                        <a:pt x="91" y="209"/>
                      </a:cubicBezTo>
                      <a:cubicBezTo>
                        <a:pt x="91" y="209"/>
                        <a:pt x="91" y="209"/>
                        <a:pt x="91" y="209"/>
                      </a:cubicBezTo>
                      <a:close/>
                      <a:moveTo>
                        <a:pt x="32" y="465"/>
                      </a:moveTo>
                      <a:cubicBezTo>
                        <a:pt x="32" y="463"/>
                        <a:pt x="31" y="461"/>
                        <a:pt x="31" y="459"/>
                      </a:cubicBezTo>
                      <a:cubicBezTo>
                        <a:pt x="26" y="458"/>
                        <a:pt x="19" y="462"/>
                        <a:pt x="17" y="456"/>
                      </a:cubicBezTo>
                      <a:cubicBezTo>
                        <a:pt x="14" y="450"/>
                        <a:pt x="23" y="445"/>
                        <a:pt x="28" y="447"/>
                      </a:cubicBezTo>
                      <a:cubicBezTo>
                        <a:pt x="28" y="447"/>
                        <a:pt x="28" y="447"/>
                        <a:pt x="28" y="447"/>
                      </a:cubicBezTo>
                      <a:cubicBezTo>
                        <a:pt x="28" y="445"/>
                        <a:pt x="28" y="443"/>
                        <a:pt x="27" y="440"/>
                      </a:cubicBezTo>
                      <a:cubicBezTo>
                        <a:pt x="27" y="441"/>
                        <a:pt x="27" y="442"/>
                        <a:pt x="26" y="442"/>
                      </a:cubicBezTo>
                      <a:cubicBezTo>
                        <a:pt x="19" y="445"/>
                        <a:pt x="9" y="449"/>
                        <a:pt x="9" y="458"/>
                      </a:cubicBezTo>
                      <a:cubicBezTo>
                        <a:pt x="8" y="470"/>
                        <a:pt x="23" y="469"/>
                        <a:pt x="30" y="465"/>
                      </a:cubicBezTo>
                      <a:cubicBezTo>
                        <a:pt x="30" y="465"/>
                        <a:pt x="30" y="465"/>
                        <a:pt x="30" y="465"/>
                      </a:cubicBezTo>
                      <a:cubicBezTo>
                        <a:pt x="30" y="465"/>
                        <a:pt x="30" y="465"/>
                        <a:pt x="30" y="465"/>
                      </a:cubicBezTo>
                      <a:cubicBezTo>
                        <a:pt x="31" y="465"/>
                        <a:pt x="31" y="465"/>
                        <a:pt x="31" y="465"/>
                      </a:cubicBezTo>
                      <a:cubicBezTo>
                        <a:pt x="31" y="465"/>
                        <a:pt x="32" y="465"/>
                        <a:pt x="32" y="465"/>
                      </a:cubicBezTo>
                      <a:close/>
                      <a:moveTo>
                        <a:pt x="29" y="498"/>
                      </a:moveTo>
                      <a:cubicBezTo>
                        <a:pt x="27" y="498"/>
                        <a:pt x="25" y="498"/>
                        <a:pt x="23" y="498"/>
                      </a:cubicBezTo>
                      <a:cubicBezTo>
                        <a:pt x="20" y="498"/>
                        <a:pt x="16" y="497"/>
                        <a:pt x="13" y="495"/>
                      </a:cubicBezTo>
                      <a:cubicBezTo>
                        <a:pt x="13" y="496"/>
                        <a:pt x="13" y="497"/>
                        <a:pt x="14" y="498"/>
                      </a:cubicBezTo>
                      <a:cubicBezTo>
                        <a:pt x="15" y="503"/>
                        <a:pt x="17" y="507"/>
                        <a:pt x="18" y="512"/>
                      </a:cubicBezTo>
                      <a:cubicBezTo>
                        <a:pt x="20" y="507"/>
                        <a:pt x="24" y="502"/>
                        <a:pt x="29" y="498"/>
                      </a:cubicBezTo>
                      <a:close/>
                      <a:moveTo>
                        <a:pt x="30" y="457"/>
                      </a:moveTo>
                      <a:cubicBezTo>
                        <a:pt x="30" y="454"/>
                        <a:pt x="29" y="451"/>
                        <a:pt x="29" y="449"/>
                      </a:cubicBezTo>
                      <a:cubicBezTo>
                        <a:pt x="29" y="449"/>
                        <a:pt x="28" y="449"/>
                        <a:pt x="28" y="449"/>
                      </a:cubicBezTo>
                      <a:cubicBezTo>
                        <a:pt x="26" y="450"/>
                        <a:pt x="23" y="450"/>
                        <a:pt x="21" y="451"/>
                      </a:cubicBezTo>
                      <a:cubicBezTo>
                        <a:pt x="19" y="453"/>
                        <a:pt x="19" y="456"/>
                        <a:pt x="22" y="457"/>
                      </a:cubicBezTo>
                      <a:cubicBezTo>
                        <a:pt x="25" y="457"/>
                        <a:pt x="28" y="456"/>
                        <a:pt x="30" y="457"/>
                      </a:cubicBezTo>
                      <a:close/>
                      <a:moveTo>
                        <a:pt x="92" y="190"/>
                      </a:moveTo>
                      <a:cubicBezTo>
                        <a:pt x="90" y="186"/>
                        <a:pt x="89" y="182"/>
                        <a:pt x="89" y="177"/>
                      </a:cubicBezTo>
                      <a:cubicBezTo>
                        <a:pt x="88" y="178"/>
                        <a:pt x="87" y="179"/>
                        <a:pt x="87" y="179"/>
                      </a:cubicBezTo>
                      <a:cubicBezTo>
                        <a:pt x="84" y="182"/>
                        <a:pt x="81" y="185"/>
                        <a:pt x="79" y="188"/>
                      </a:cubicBezTo>
                      <a:cubicBezTo>
                        <a:pt x="83" y="188"/>
                        <a:pt x="88" y="189"/>
                        <a:pt x="92" y="190"/>
                      </a:cubicBezTo>
                      <a:close/>
                      <a:moveTo>
                        <a:pt x="25" y="425"/>
                      </a:moveTo>
                      <a:cubicBezTo>
                        <a:pt x="25" y="422"/>
                        <a:pt x="24" y="419"/>
                        <a:pt x="24" y="416"/>
                      </a:cubicBezTo>
                      <a:cubicBezTo>
                        <a:pt x="24" y="417"/>
                        <a:pt x="24" y="417"/>
                        <a:pt x="23" y="418"/>
                      </a:cubicBezTo>
                      <a:cubicBezTo>
                        <a:pt x="20" y="419"/>
                        <a:pt x="15" y="419"/>
                        <a:pt x="15" y="423"/>
                      </a:cubicBezTo>
                      <a:cubicBezTo>
                        <a:pt x="15" y="426"/>
                        <a:pt x="17" y="425"/>
                        <a:pt x="19" y="425"/>
                      </a:cubicBezTo>
                      <a:cubicBezTo>
                        <a:pt x="21" y="425"/>
                        <a:pt x="23" y="425"/>
                        <a:pt x="25" y="425"/>
                      </a:cubicBezTo>
                      <a:close/>
                      <a:moveTo>
                        <a:pt x="50" y="271"/>
                      </a:moveTo>
                      <a:cubicBezTo>
                        <a:pt x="50" y="270"/>
                        <a:pt x="50" y="270"/>
                        <a:pt x="50" y="269"/>
                      </a:cubicBezTo>
                      <a:cubicBezTo>
                        <a:pt x="50" y="269"/>
                        <a:pt x="50" y="269"/>
                        <a:pt x="50" y="269"/>
                      </a:cubicBezTo>
                      <a:cubicBezTo>
                        <a:pt x="45" y="267"/>
                        <a:pt x="36" y="264"/>
                        <a:pt x="30" y="267"/>
                      </a:cubicBezTo>
                      <a:cubicBezTo>
                        <a:pt x="29" y="270"/>
                        <a:pt x="27" y="274"/>
                        <a:pt x="26" y="278"/>
                      </a:cubicBezTo>
                      <a:cubicBezTo>
                        <a:pt x="27" y="284"/>
                        <a:pt x="35" y="287"/>
                        <a:pt x="41" y="290"/>
                      </a:cubicBezTo>
                      <a:cubicBezTo>
                        <a:pt x="42" y="287"/>
                        <a:pt x="43" y="285"/>
                        <a:pt x="44" y="282"/>
                      </a:cubicBezTo>
                      <a:cubicBezTo>
                        <a:pt x="44" y="282"/>
                        <a:pt x="44" y="283"/>
                        <a:pt x="44" y="283"/>
                      </a:cubicBezTo>
                      <a:cubicBezTo>
                        <a:pt x="40" y="283"/>
                        <a:pt x="33" y="281"/>
                        <a:pt x="34" y="275"/>
                      </a:cubicBezTo>
                      <a:cubicBezTo>
                        <a:pt x="35" y="270"/>
                        <a:pt x="43" y="269"/>
                        <a:pt x="46" y="272"/>
                      </a:cubicBezTo>
                      <a:cubicBezTo>
                        <a:pt x="47" y="273"/>
                        <a:pt x="47" y="275"/>
                        <a:pt x="46" y="275"/>
                      </a:cubicBezTo>
                      <a:cubicBezTo>
                        <a:pt x="43" y="274"/>
                        <a:pt x="39" y="272"/>
                        <a:pt x="37" y="276"/>
                      </a:cubicBezTo>
                      <a:cubicBezTo>
                        <a:pt x="37" y="277"/>
                        <a:pt x="38" y="278"/>
                        <a:pt x="39" y="279"/>
                      </a:cubicBezTo>
                      <a:cubicBezTo>
                        <a:pt x="41" y="280"/>
                        <a:pt x="42" y="280"/>
                        <a:pt x="44" y="280"/>
                      </a:cubicBezTo>
                      <a:cubicBezTo>
                        <a:pt x="44" y="280"/>
                        <a:pt x="45" y="281"/>
                        <a:pt x="45" y="281"/>
                      </a:cubicBezTo>
                      <a:cubicBezTo>
                        <a:pt x="46" y="278"/>
                        <a:pt x="48" y="274"/>
                        <a:pt x="50" y="271"/>
                      </a:cubicBezTo>
                      <a:close/>
                      <a:moveTo>
                        <a:pt x="24" y="367"/>
                      </a:moveTo>
                      <a:cubicBezTo>
                        <a:pt x="24" y="367"/>
                        <a:pt x="24" y="367"/>
                        <a:pt x="24" y="367"/>
                      </a:cubicBezTo>
                      <a:cubicBezTo>
                        <a:pt x="24" y="365"/>
                        <a:pt x="24" y="362"/>
                        <a:pt x="24" y="360"/>
                      </a:cubicBezTo>
                      <a:cubicBezTo>
                        <a:pt x="23" y="360"/>
                        <a:pt x="22" y="360"/>
                        <a:pt x="21" y="360"/>
                      </a:cubicBezTo>
                      <a:cubicBezTo>
                        <a:pt x="19" y="360"/>
                        <a:pt x="18" y="361"/>
                        <a:pt x="16" y="361"/>
                      </a:cubicBezTo>
                      <a:cubicBezTo>
                        <a:pt x="13" y="362"/>
                        <a:pt x="17" y="365"/>
                        <a:pt x="18" y="366"/>
                      </a:cubicBezTo>
                      <a:cubicBezTo>
                        <a:pt x="20" y="367"/>
                        <a:pt x="22" y="367"/>
                        <a:pt x="24" y="367"/>
                      </a:cubicBezTo>
                      <a:close/>
                      <a:moveTo>
                        <a:pt x="34" y="312"/>
                      </a:moveTo>
                      <a:cubicBezTo>
                        <a:pt x="35" y="309"/>
                        <a:pt x="36" y="305"/>
                        <a:pt x="37" y="302"/>
                      </a:cubicBezTo>
                      <a:cubicBezTo>
                        <a:pt x="35" y="302"/>
                        <a:pt x="34" y="302"/>
                        <a:pt x="33" y="302"/>
                      </a:cubicBezTo>
                      <a:cubicBezTo>
                        <a:pt x="31" y="302"/>
                        <a:pt x="30" y="302"/>
                        <a:pt x="29" y="302"/>
                      </a:cubicBezTo>
                      <a:cubicBezTo>
                        <a:pt x="28" y="303"/>
                        <a:pt x="27" y="303"/>
                        <a:pt x="27" y="304"/>
                      </a:cubicBezTo>
                      <a:cubicBezTo>
                        <a:pt x="27" y="306"/>
                        <a:pt x="30" y="308"/>
                        <a:pt x="31" y="309"/>
                      </a:cubicBezTo>
                      <a:cubicBezTo>
                        <a:pt x="32" y="310"/>
                        <a:pt x="33" y="311"/>
                        <a:pt x="34" y="312"/>
                      </a:cubicBezTo>
                      <a:close/>
                      <a:moveTo>
                        <a:pt x="28" y="337"/>
                      </a:moveTo>
                      <a:cubicBezTo>
                        <a:pt x="28" y="335"/>
                        <a:pt x="29" y="332"/>
                        <a:pt x="29" y="330"/>
                      </a:cubicBezTo>
                      <a:cubicBezTo>
                        <a:pt x="26" y="330"/>
                        <a:pt x="23" y="328"/>
                        <a:pt x="21" y="332"/>
                      </a:cubicBezTo>
                      <a:cubicBezTo>
                        <a:pt x="19" y="335"/>
                        <a:pt x="25" y="337"/>
                        <a:pt x="28" y="337"/>
                      </a:cubicBezTo>
                      <a:close/>
                      <a:moveTo>
                        <a:pt x="31" y="289"/>
                      </a:moveTo>
                      <a:cubicBezTo>
                        <a:pt x="28" y="287"/>
                        <a:pt x="26" y="285"/>
                        <a:pt x="24" y="283"/>
                      </a:cubicBezTo>
                      <a:cubicBezTo>
                        <a:pt x="22" y="286"/>
                        <a:pt x="21" y="289"/>
                        <a:pt x="20" y="293"/>
                      </a:cubicBezTo>
                      <a:cubicBezTo>
                        <a:pt x="23" y="290"/>
                        <a:pt x="27" y="289"/>
                        <a:pt x="31" y="289"/>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7"/>
                <p:cNvSpPr>
                  <a:spLocks/>
                </p:cNvSpPr>
                <p:nvPr/>
              </p:nvSpPr>
              <p:spPr bwMode="auto">
                <a:xfrm>
                  <a:off x="4925" y="1476"/>
                  <a:ext cx="24" cy="33"/>
                </a:xfrm>
                <a:custGeom>
                  <a:avLst/>
                  <a:gdLst>
                    <a:gd name="T0" fmla="*/ 7 w 10"/>
                    <a:gd name="T1" fmla="*/ 6 h 14"/>
                    <a:gd name="T2" fmla="*/ 0 w 10"/>
                    <a:gd name="T3" fmla="*/ 13 h 14"/>
                    <a:gd name="T4" fmla="*/ 0 w 10"/>
                    <a:gd name="T5" fmla="*/ 13 h 14"/>
                    <a:gd name="T6" fmla="*/ 2 w 10"/>
                    <a:gd name="T7" fmla="*/ 0 h 14"/>
                    <a:gd name="T8" fmla="*/ 7 w 10"/>
                    <a:gd name="T9" fmla="*/ 6 h 14"/>
                  </a:gdLst>
                  <a:ahLst/>
                  <a:cxnLst>
                    <a:cxn ang="0">
                      <a:pos x="T0" y="T1"/>
                    </a:cxn>
                    <a:cxn ang="0">
                      <a:pos x="T2" y="T3"/>
                    </a:cxn>
                    <a:cxn ang="0">
                      <a:pos x="T4" y="T5"/>
                    </a:cxn>
                    <a:cxn ang="0">
                      <a:pos x="T6" y="T7"/>
                    </a:cxn>
                    <a:cxn ang="0">
                      <a:pos x="T8" y="T9"/>
                    </a:cxn>
                  </a:cxnLst>
                  <a:rect l="0" t="0" r="r" b="b"/>
                  <a:pathLst>
                    <a:path w="10" h="14">
                      <a:moveTo>
                        <a:pt x="7" y="6"/>
                      </a:moveTo>
                      <a:cubicBezTo>
                        <a:pt x="10" y="13"/>
                        <a:pt x="4" y="14"/>
                        <a:pt x="0" y="13"/>
                      </a:cubicBezTo>
                      <a:cubicBezTo>
                        <a:pt x="0" y="13"/>
                        <a:pt x="0" y="13"/>
                        <a:pt x="0" y="13"/>
                      </a:cubicBezTo>
                      <a:cubicBezTo>
                        <a:pt x="1" y="9"/>
                        <a:pt x="1" y="5"/>
                        <a:pt x="2" y="0"/>
                      </a:cubicBezTo>
                      <a:cubicBezTo>
                        <a:pt x="4" y="2"/>
                        <a:pt x="6" y="4"/>
                        <a:pt x="7"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8"/>
                <p:cNvSpPr>
                  <a:spLocks/>
                </p:cNvSpPr>
                <p:nvPr/>
              </p:nvSpPr>
              <p:spPr bwMode="auto">
                <a:xfrm>
                  <a:off x="4911" y="1516"/>
                  <a:ext cx="24" cy="36"/>
                </a:xfrm>
                <a:custGeom>
                  <a:avLst/>
                  <a:gdLst>
                    <a:gd name="T0" fmla="*/ 8 w 10"/>
                    <a:gd name="T1" fmla="*/ 4 h 15"/>
                    <a:gd name="T2" fmla="*/ 2 w 10"/>
                    <a:gd name="T3" fmla="*/ 13 h 15"/>
                    <a:gd name="T4" fmla="*/ 0 w 10"/>
                    <a:gd name="T5" fmla="*/ 12 h 15"/>
                    <a:gd name="T6" fmla="*/ 5 w 10"/>
                    <a:gd name="T7" fmla="*/ 0 h 15"/>
                    <a:gd name="T8" fmla="*/ 5 w 10"/>
                    <a:gd name="T9" fmla="*/ 0 h 15"/>
                    <a:gd name="T10" fmla="*/ 6 w 10"/>
                    <a:gd name="T11" fmla="*/ 0 h 15"/>
                    <a:gd name="T12" fmla="*/ 8 w 10"/>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8" y="4"/>
                      </a:moveTo>
                      <a:cubicBezTo>
                        <a:pt x="10" y="9"/>
                        <a:pt x="6" y="15"/>
                        <a:pt x="2" y="13"/>
                      </a:cubicBezTo>
                      <a:cubicBezTo>
                        <a:pt x="1" y="13"/>
                        <a:pt x="1" y="12"/>
                        <a:pt x="0" y="12"/>
                      </a:cubicBezTo>
                      <a:cubicBezTo>
                        <a:pt x="2" y="8"/>
                        <a:pt x="3" y="4"/>
                        <a:pt x="5" y="0"/>
                      </a:cubicBezTo>
                      <a:cubicBezTo>
                        <a:pt x="5" y="0"/>
                        <a:pt x="5" y="0"/>
                        <a:pt x="5" y="0"/>
                      </a:cubicBezTo>
                      <a:cubicBezTo>
                        <a:pt x="5" y="0"/>
                        <a:pt x="6" y="0"/>
                        <a:pt x="6" y="0"/>
                      </a:cubicBezTo>
                      <a:cubicBezTo>
                        <a:pt x="7" y="1"/>
                        <a:pt x="8" y="3"/>
                        <a:pt x="8"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9"/>
                <p:cNvSpPr>
                  <a:spLocks/>
                </p:cNvSpPr>
                <p:nvPr/>
              </p:nvSpPr>
              <p:spPr bwMode="auto">
                <a:xfrm>
                  <a:off x="4895" y="1554"/>
                  <a:ext cx="26" cy="31"/>
                </a:xfrm>
                <a:custGeom>
                  <a:avLst/>
                  <a:gdLst>
                    <a:gd name="T0" fmla="*/ 8 w 11"/>
                    <a:gd name="T1" fmla="*/ 1 h 13"/>
                    <a:gd name="T2" fmla="*/ 9 w 11"/>
                    <a:gd name="T3" fmla="*/ 10 h 13"/>
                    <a:gd name="T4" fmla="*/ 3 w 11"/>
                    <a:gd name="T5" fmla="*/ 12 h 13"/>
                    <a:gd name="T6" fmla="*/ 0 w 11"/>
                    <a:gd name="T7" fmla="*/ 9 h 13"/>
                    <a:gd name="T8" fmla="*/ 6 w 11"/>
                    <a:gd name="T9" fmla="*/ 0 h 13"/>
                    <a:gd name="T10" fmla="*/ 7 w 11"/>
                    <a:gd name="T11" fmla="*/ 0 h 13"/>
                    <a:gd name="T12" fmla="*/ 8 w 11"/>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8" y="1"/>
                      </a:moveTo>
                      <a:cubicBezTo>
                        <a:pt x="10" y="4"/>
                        <a:pt x="11" y="6"/>
                        <a:pt x="9" y="10"/>
                      </a:cubicBezTo>
                      <a:cubicBezTo>
                        <a:pt x="7" y="12"/>
                        <a:pt x="6" y="13"/>
                        <a:pt x="3" y="12"/>
                      </a:cubicBezTo>
                      <a:cubicBezTo>
                        <a:pt x="2" y="11"/>
                        <a:pt x="1" y="10"/>
                        <a:pt x="0" y="9"/>
                      </a:cubicBezTo>
                      <a:cubicBezTo>
                        <a:pt x="2" y="6"/>
                        <a:pt x="4" y="3"/>
                        <a:pt x="6" y="0"/>
                      </a:cubicBezTo>
                      <a:cubicBezTo>
                        <a:pt x="6" y="0"/>
                        <a:pt x="6" y="0"/>
                        <a:pt x="7" y="0"/>
                      </a:cubicBezTo>
                      <a:cubicBezTo>
                        <a:pt x="7" y="1"/>
                        <a:pt x="7" y="1"/>
                        <a:pt x="8"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0"/>
                <p:cNvSpPr>
                  <a:spLocks/>
                </p:cNvSpPr>
                <p:nvPr/>
              </p:nvSpPr>
              <p:spPr bwMode="auto">
                <a:xfrm>
                  <a:off x="4930" y="1436"/>
                  <a:ext cx="31" cy="40"/>
                </a:xfrm>
                <a:custGeom>
                  <a:avLst/>
                  <a:gdLst>
                    <a:gd name="T0" fmla="*/ 4 w 13"/>
                    <a:gd name="T1" fmla="*/ 0 h 17"/>
                    <a:gd name="T2" fmla="*/ 0 w 13"/>
                    <a:gd name="T3" fmla="*/ 13 h 17"/>
                    <a:gd name="T4" fmla="*/ 1 w 13"/>
                    <a:gd name="T5" fmla="*/ 1 h 17"/>
                    <a:gd name="T6" fmla="*/ 2 w 13"/>
                    <a:gd name="T7" fmla="*/ 1 h 17"/>
                    <a:gd name="T8" fmla="*/ 4 w 13"/>
                    <a:gd name="T9" fmla="*/ 0 h 17"/>
                  </a:gdLst>
                  <a:ahLst/>
                  <a:cxnLst>
                    <a:cxn ang="0">
                      <a:pos x="T0" y="T1"/>
                    </a:cxn>
                    <a:cxn ang="0">
                      <a:pos x="T2" y="T3"/>
                    </a:cxn>
                    <a:cxn ang="0">
                      <a:pos x="T4" y="T5"/>
                    </a:cxn>
                    <a:cxn ang="0">
                      <a:pos x="T6" y="T7"/>
                    </a:cxn>
                    <a:cxn ang="0">
                      <a:pos x="T8" y="T9"/>
                    </a:cxn>
                  </a:cxnLst>
                  <a:rect l="0" t="0" r="r" b="b"/>
                  <a:pathLst>
                    <a:path w="13" h="17">
                      <a:moveTo>
                        <a:pt x="4" y="0"/>
                      </a:moveTo>
                      <a:cubicBezTo>
                        <a:pt x="13" y="3"/>
                        <a:pt x="10" y="17"/>
                        <a:pt x="0" y="13"/>
                      </a:cubicBezTo>
                      <a:cubicBezTo>
                        <a:pt x="1" y="9"/>
                        <a:pt x="1" y="5"/>
                        <a:pt x="1" y="1"/>
                      </a:cubicBezTo>
                      <a:cubicBezTo>
                        <a:pt x="1" y="1"/>
                        <a:pt x="1" y="1"/>
                        <a:pt x="2" y="1"/>
                      </a:cubicBezTo>
                      <a:cubicBezTo>
                        <a:pt x="3" y="1"/>
                        <a:pt x="4" y="1"/>
                        <a:pt x="4"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1"/>
                <p:cNvSpPr>
                  <a:spLocks/>
                </p:cNvSpPr>
                <p:nvPr/>
              </p:nvSpPr>
              <p:spPr bwMode="auto">
                <a:xfrm>
                  <a:off x="4928" y="1391"/>
                  <a:ext cx="19" cy="40"/>
                </a:xfrm>
                <a:custGeom>
                  <a:avLst/>
                  <a:gdLst>
                    <a:gd name="T0" fmla="*/ 7 w 8"/>
                    <a:gd name="T1" fmla="*/ 8 h 17"/>
                    <a:gd name="T2" fmla="*/ 2 w 8"/>
                    <a:gd name="T3" fmla="*/ 17 h 17"/>
                    <a:gd name="T4" fmla="*/ 0 w 8"/>
                    <a:gd name="T5" fmla="*/ 0 h 17"/>
                    <a:gd name="T6" fmla="*/ 7 w 8"/>
                    <a:gd name="T7" fmla="*/ 8 h 17"/>
                  </a:gdLst>
                  <a:ahLst/>
                  <a:cxnLst>
                    <a:cxn ang="0">
                      <a:pos x="T0" y="T1"/>
                    </a:cxn>
                    <a:cxn ang="0">
                      <a:pos x="T2" y="T3"/>
                    </a:cxn>
                    <a:cxn ang="0">
                      <a:pos x="T4" y="T5"/>
                    </a:cxn>
                    <a:cxn ang="0">
                      <a:pos x="T6" y="T7"/>
                    </a:cxn>
                  </a:cxnLst>
                  <a:rect l="0" t="0" r="r" b="b"/>
                  <a:pathLst>
                    <a:path w="8" h="17">
                      <a:moveTo>
                        <a:pt x="7" y="8"/>
                      </a:moveTo>
                      <a:cubicBezTo>
                        <a:pt x="8" y="12"/>
                        <a:pt x="5" y="15"/>
                        <a:pt x="2" y="17"/>
                      </a:cubicBezTo>
                      <a:cubicBezTo>
                        <a:pt x="2" y="11"/>
                        <a:pt x="1" y="6"/>
                        <a:pt x="0" y="0"/>
                      </a:cubicBezTo>
                      <a:cubicBezTo>
                        <a:pt x="4" y="1"/>
                        <a:pt x="7" y="4"/>
                        <a:pt x="7"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2"/>
                <p:cNvSpPr>
                  <a:spLocks/>
                </p:cNvSpPr>
                <p:nvPr/>
              </p:nvSpPr>
              <p:spPr bwMode="auto">
                <a:xfrm>
                  <a:off x="4873" y="1585"/>
                  <a:ext cx="24" cy="31"/>
                </a:xfrm>
                <a:custGeom>
                  <a:avLst/>
                  <a:gdLst>
                    <a:gd name="T0" fmla="*/ 9 w 10"/>
                    <a:gd name="T1" fmla="*/ 2 h 13"/>
                    <a:gd name="T2" fmla="*/ 9 w 10"/>
                    <a:gd name="T3" fmla="*/ 6 h 13"/>
                    <a:gd name="T4" fmla="*/ 4 w 10"/>
                    <a:gd name="T5" fmla="*/ 13 h 13"/>
                    <a:gd name="T6" fmla="*/ 0 w 10"/>
                    <a:gd name="T7" fmla="*/ 9 h 13"/>
                    <a:gd name="T8" fmla="*/ 7 w 10"/>
                    <a:gd name="T9" fmla="*/ 0 h 13"/>
                    <a:gd name="T10" fmla="*/ 9 w 10"/>
                    <a:gd name="T11" fmla="*/ 2 h 13"/>
                  </a:gdLst>
                  <a:ahLst/>
                  <a:cxnLst>
                    <a:cxn ang="0">
                      <a:pos x="T0" y="T1"/>
                    </a:cxn>
                    <a:cxn ang="0">
                      <a:pos x="T2" y="T3"/>
                    </a:cxn>
                    <a:cxn ang="0">
                      <a:pos x="T4" y="T5"/>
                    </a:cxn>
                    <a:cxn ang="0">
                      <a:pos x="T6" y="T7"/>
                    </a:cxn>
                    <a:cxn ang="0">
                      <a:pos x="T8" y="T9"/>
                    </a:cxn>
                    <a:cxn ang="0">
                      <a:pos x="T10" y="T11"/>
                    </a:cxn>
                  </a:cxnLst>
                  <a:rect l="0" t="0" r="r" b="b"/>
                  <a:pathLst>
                    <a:path w="10" h="13">
                      <a:moveTo>
                        <a:pt x="9" y="2"/>
                      </a:moveTo>
                      <a:cubicBezTo>
                        <a:pt x="10" y="3"/>
                        <a:pt x="10" y="5"/>
                        <a:pt x="9" y="6"/>
                      </a:cubicBezTo>
                      <a:cubicBezTo>
                        <a:pt x="9" y="8"/>
                        <a:pt x="6" y="12"/>
                        <a:pt x="4" y="13"/>
                      </a:cubicBezTo>
                      <a:cubicBezTo>
                        <a:pt x="3" y="11"/>
                        <a:pt x="2" y="10"/>
                        <a:pt x="0" y="9"/>
                      </a:cubicBezTo>
                      <a:cubicBezTo>
                        <a:pt x="3" y="6"/>
                        <a:pt x="5" y="3"/>
                        <a:pt x="7" y="0"/>
                      </a:cubicBezTo>
                      <a:cubicBezTo>
                        <a:pt x="8" y="1"/>
                        <a:pt x="9" y="1"/>
                        <a:pt x="9"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3"/>
                <p:cNvSpPr>
                  <a:spLocks/>
                </p:cNvSpPr>
                <p:nvPr/>
              </p:nvSpPr>
              <p:spPr bwMode="auto">
                <a:xfrm>
                  <a:off x="4750" y="1292"/>
                  <a:ext cx="173" cy="381"/>
                </a:xfrm>
                <a:custGeom>
                  <a:avLst/>
                  <a:gdLst>
                    <a:gd name="T0" fmla="*/ 69 w 73"/>
                    <a:gd name="T1" fmla="*/ 41 h 161"/>
                    <a:gd name="T2" fmla="*/ 68 w 73"/>
                    <a:gd name="T3" fmla="*/ 94 h 161"/>
                    <a:gd name="T4" fmla="*/ 4 w 73"/>
                    <a:gd name="T5" fmla="*/ 161 h 161"/>
                    <a:gd name="T6" fmla="*/ 0 w 73"/>
                    <a:gd name="T7" fmla="*/ 138 h 161"/>
                    <a:gd name="T8" fmla="*/ 53 w 73"/>
                    <a:gd name="T9" fmla="*/ 88 h 161"/>
                    <a:gd name="T10" fmla="*/ 32 w 73"/>
                    <a:gd name="T11" fmla="*/ 16 h 161"/>
                    <a:gd name="T12" fmla="*/ 47 w 73"/>
                    <a:gd name="T13" fmla="*/ 0 h 161"/>
                    <a:gd name="T14" fmla="*/ 61 w 73"/>
                    <a:gd name="T15" fmla="*/ 19 h 161"/>
                    <a:gd name="T16" fmla="*/ 69 w 73"/>
                    <a:gd name="T17" fmla="*/ 4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61">
                      <a:moveTo>
                        <a:pt x="69" y="41"/>
                      </a:moveTo>
                      <a:cubicBezTo>
                        <a:pt x="73" y="59"/>
                        <a:pt x="72" y="77"/>
                        <a:pt x="68" y="94"/>
                      </a:cubicBezTo>
                      <a:cubicBezTo>
                        <a:pt x="58" y="125"/>
                        <a:pt x="34" y="149"/>
                        <a:pt x="4" y="161"/>
                      </a:cubicBezTo>
                      <a:cubicBezTo>
                        <a:pt x="3" y="153"/>
                        <a:pt x="2" y="146"/>
                        <a:pt x="0" y="138"/>
                      </a:cubicBezTo>
                      <a:cubicBezTo>
                        <a:pt x="25" y="132"/>
                        <a:pt x="46" y="113"/>
                        <a:pt x="53" y="88"/>
                      </a:cubicBezTo>
                      <a:cubicBezTo>
                        <a:pt x="60" y="63"/>
                        <a:pt x="53" y="32"/>
                        <a:pt x="32" y="16"/>
                      </a:cubicBezTo>
                      <a:cubicBezTo>
                        <a:pt x="37" y="11"/>
                        <a:pt x="42" y="5"/>
                        <a:pt x="47" y="0"/>
                      </a:cubicBezTo>
                      <a:cubicBezTo>
                        <a:pt x="52" y="6"/>
                        <a:pt x="57" y="12"/>
                        <a:pt x="61" y="19"/>
                      </a:cubicBezTo>
                      <a:cubicBezTo>
                        <a:pt x="65" y="26"/>
                        <a:pt x="68" y="34"/>
                        <a:pt x="69" y="4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4"/>
                <p:cNvSpPr>
                  <a:spLocks/>
                </p:cNvSpPr>
                <p:nvPr/>
              </p:nvSpPr>
              <p:spPr bwMode="auto">
                <a:xfrm>
                  <a:off x="4850" y="1616"/>
                  <a:ext cx="28" cy="31"/>
                </a:xfrm>
                <a:custGeom>
                  <a:avLst/>
                  <a:gdLst>
                    <a:gd name="T0" fmla="*/ 11 w 12"/>
                    <a:gd name="T1" fmla="*/ 3 h 13"/>
                    <a:gd name="T2" fmla="*/ 10 w 12"/>
                    <a:gd name="T3" fmla="*/ 9 h 13"/>
                    <a:gd name="T4" fmla="*/ 0 w 12"/>
                    <a:gd name="T5" fmla="*/ 6 h 13"/>
                    <a:gd name="T6" fmla="*/ 7 w 12"/>
                    <a:gd name="T7" fmla="*/ 0 h 13"/>
                    <a:gd name="T8" fmla="*/ 11 w 12"/>
                    <a:gd name="T9" fmla="*/ 3 h 13"/>
                  </a:gdLst>
                  <a:ahLst/>
                  <a:cxnLst>
                    <a:cxn ang="0">
                      <a:pos x="T0" y="T1"/>
                    </a:cxn>
                    <a:cxn ang="0">
                      <a:pos x="T2" y="T3"/>
                    </a:cxn>
                    <a:cxn ang="0">
                      <a:pos x="T4" y="T5"/>
                    </a:cxn>
                    <a:cxn ang="0">
                      <a:pos x="T6" y="T7"/>
                    </a:cxn>
                    <a:cxn ang="0">
                      <a:pos x="T8" y="T9"/>
                    </a:cxn>
                  </a:cxnLst>
                  <a:rect l="0" t="0" r="r" b="b"/>
                  <a:pathLst>
                    <a:path w="12" h="13">
                      <a:moveTo>
                        <a:pt x="11" y="3"/>
                      </a:moveTo>
                      <a:cubicBezTo>
                        <a:pt x="12" y="5"/>
                        <a:pt x="12" y="7"/>
                        <a:pt x="10" y="9"/>
                      </a:cubicBezTo>
                      <a:cubicBezTo>
                        <a:pt x="6" y="13"/>
                        <a:pt x="3" y="10"/>
                        <a:pt x="0" y="6"/>
                      </a:cubicBezTo>
                      <a:cubicBezTo>
                        <a:pt x="3" y="4"/>
                        <a:pt x="5" y="2"/>
                        <a:pt x="7" y="0"/>
                      </a:cubicBezTo>
                      <a:cubicBezTo>
                        <a:pt x="8" y="1"/>
                        <a:pt x="10" y="2"/>
                        <a:pt x="11"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
                <p:cNvSpPr>
                  <a:spLocks/>
                </p:cNvSpPr>
                <p:nvPr/>
              </p:nvSpPr>
              <p:spPr bwMode="auto">
                <a:xfrm>
                  <a:off x="4918" y="1353"/>
                  <a:ext cx="22" cy="29"/>
                </a:xfrm>
                <a:custGeom>
                  <a:avLst/>
                  <a:gdLst>
                    <a:gd name="T0" fmla="*/ 5 w 9"/>
                    <a:gd name="T1" fmla="*/ 0 h 12"/>
                    <a:gd name="T2" fmla="*/ 7 w 9"/>
                    <a:gd name="T3" fmla="*/ 7 h 12"/>
                    <a:gd name="T4" fmla="*/ 3 w 9"/>
                    <a:gd name="T5" fmla="*/ 12 h 12"/>
                    <a:gd name="T6" fmla="*/ 0 w 9"/>
                    <a:gd name="T7" fmla="*/ 2 h 12"/>
                    <a:gd name="T8" fmla="*/ 1 w 9"/>
                    <a:gd name="T9" fmla="*/ 0 h 12"/>
                    <a:gd name="T10" fmla="*/ 5 w 9"/>
                    <a:gd name="T11" fmla="*/ 0 h 12"/>
                  </a:gdLst>
                  <a:ahLst/>
                  <a:cxnLst>
                    <a:cxn ang="0">
                      <a:pos x="T0" y="T1"/>
                    </a:cxn>
                    <a:cxn ang="0">
                      <a:pos x="T2" y="T3"/>
                    </a:cxn>
                    <a:cxn ang="0">
                      <a:pos x="T4" y="T5"/>
                    </a:cxn>
                    <a:cxn ang="0">
                      <a:pos x="T6" y="T7"/>
                    </a:cxn>
                    <a:cxn ang="0">
                      <a:pos x="T8" y="T9"/>
                    </a:cxn>
                    <a:cxn ang="0">
                      <a:pos x="T10" y="T11"/>
                    </a:cxn>
                  </a:cxnLst>
                  <a:rect l="0" t="0" r="r" b="b"/>
                  <a:pathLst>
                    <a:path w="9" h="12">
                      <a:moveTo>
                        <a:pt x="5" y="0"/>
                      </a:moveTo>
                      <a:cubicBezTo>
                        <a:pt x="8" y="2"/>
                        <a:pt x="9" y="5"/>
                        <a:pt x="7" y="7"/>
                      </a:cubicBezTo>
                      <a:cubicBezTo>
                        <a:pt x="6" y="10"/>
                        <a:pt x="5" y="11"/>
                        <a:pt x="3" y="12"/>
                      </a:cubicBezTo>
                      <a:cubicBezTo>
                        <a:pt x="2" y="9"/>
                        <a:pt x="1" y="5"/>
                        <a:pt x="0" y="2"/>
                      </a:cubicBezTo>
                      <a:cubicBezTo>
                        <a:pt x="0" y="1"/>
                        <a:pt x="1" y="1"/>
                        <a:pt x="1" y="0"/>
                      </a:cubicBezTo>
                      <a:cubicBezTo>
                        <a:pt x="2" y="0"/>
                        <a:pt x="4" y="0"/>
                        <a:pt x="5"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
                <p:cNvSpPr>
                  <a:spLocks/>
                </p:cNvSpPr>
                <p:nvPr/>
              </p:nvSpPr>
              <p:spPr bwMode="auto">
                <a:xfrm>
                  <a:off x="4897" y="1308"/>
                  <a:ext cx="33" cy="41"/>
                </a:xfrm>
                <a:custGeom>
                  <a:avLst/>
                  <a:gdLst>
                    <a:gd name="T0" fmla="*/ 0 w 14"/>
                    <a:gd name="T1" fmla="*/ 2 h 17"/>
                    <a:gd name="T2" fmla="*/ 7 w 14"/>
                    <a:gd name="T3" fmla="*/ 17 h 17"/>
                    <a:gd name="T4" fmla="*/ 0 w 14"/>
                    <a:gd name="T5" fmla="*/ 2 h 17"/>
                  </a:gdLst>
                  <a:ahLst/>
                  <a:cxnLst>
                    <a:cxn ang="0">
                      <a:pos x="T0" y="T1"/>
                    </a:cxn>
                    <a:cxn ang="0">
                      <a:pos x="T2" y="T3"/>
                    </a:cxn>
                    <a:cxn ang="0">
                      <a:pos x="T4" y="T5"/>
                    </a:cxn>
                  </a:cxnLst>
                  <a:rect l="0" t="0" r="r" b="b"/>
                  <a:pathLst>
                    <a:path w="14" h="17">
                      <a:moveTo>
                        <a:pt x="0" y="2"/>
                      </a:moveTo>
                      <a:cubicBezTo>
                        <a:pt x="8" y="0"/>
                        <a:pt x="14" y="11"/>
                        <a:pt x="7" y="17"/>
                      </a:cubicBezTo>
                      <a:cubicBezTo>
                        <a:pt x="5" y="12"/>
                        <a:pt x="3" y="7"/>
                        <a:pt x="0"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7"/>
                <p:cNvSpPr>
                  <a:spLocks/>
                </p:cNvSpPr>
                <p:nvPr/>
              </p:nvSpPr>
              <p:spPr bwMode="auto">
                <a:xfrm>
                  <a:off x="4819" y="1637"/>
                  <a:ext cx="28" cy="29"/>
                </a:xfrm>
                <a:custGeom>
                  <a:avLst/>
                  <a:gdLst>
                    <a:gd name="T0" fmla="*/ 10 w 12"/>
                    <a:gd name="T1" fmla="*/ 1 h 12"/>
                    <a:gd name="T2" fmla="*/ 9 w 12"/>
                    <a:gd name="T3" fmla="*/ 9 h 12"/>
                    <a:gd name="T4" fmla="*/ 0 w 12"/>
                    <a:gd name="T5" fmla="*/ 8 h 12"/>
                    <a:gd name="T6" fmla="*/ 0 w 12"/>
                    <a:gd name="T7" fmla="*/ 8 h 12"/>
                    <a:gd name="T8" fmla="*/ 10 w 12"/>
                    <a:gd name="T9" fmla="*/ 0 h 12"/>
                    <a:gd name="T10" fmla="*/ 10 w 12"/>
                    <a:gd name="T11" fmla="*/ 1 h 12"/>
                  </a:gdLst>
                  <a:ahLst/>
                  <a:cxnLst>
                    <a:cxn ang="0">
                      <a:pos x="T0" y="T1"/>
                    </a:cxn>
                    <a:cxn ang="0">
                      <a:pos x="T2" y="T3"/>
                    </a:cxn>
                    <a:cxn ang="0">
                      <a:pos x="T4" y="T5"/>
                    </a:cxn>
                    <a:cxn ang="0">
                      <a:pos x="T6" y="T7"/>
                    </a:cxn>
                    <a:cxn ang="0">
                      <a:pos x="T8" y="T9"/>
                    </a:cxn>
                    <a:cxn ang="0">
                      <a:pos x="T10" y="T11"/>
                    </a:cxn>
                  </a:cxnLst>
                  <a:rect l="0" t="0" r="r" b="b"/>
                  <a:pathLst>
                    <a:path w="12" h="12">
                      <a:moveTo>
                        <a:pt x="10" y="1"/>
                      </a:moveTo>
                      <a:cubicBezTo>
                        <a:pt x="11" y="4"/>
                        <a:pt x="12" y="6"/>
                        <a:pt x="9" y="9"/>
                      </a:cubicBezTo>
                      <a:cubicBezTo>
                        <a:pt x="7" y="12"/>
                        <a:pt x="3" y="11"/>
                        <a:pt x="0" y="8"/>
                      </a:cubicBezTo>
                      <a:cubicBezTo>
                        <a:pt x="0" y="8"/>
                        <a:pt x="0" y="8"/>
                        <a:pt x="0" y="8"/>
                      </a:cubicBezTo>
                      <a:cubicBezTo>
                        <a:pt x="4" y="6"/>
                        <a:pt x="7" y="3"/>
                        <a:pt x="10" y="0"/>
                      </a:cubicBezTo>
                      <a:cubicBezTo>
                        <a:pt x="10" y="0"/>
                        <a:pt x="10" y="1"/>
                        <a:pt x="10"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18"/>
                <p:cNvSpPr>
                  <a:spLocks/>
                </p:cNvSpPr>
                <p:nvPr/>
              </p:nvSpPr>
              <p:spPr bwMode="auto">
                <a:xfrm>
                  <a:off x="4506" y="899"/>
                  <a:ext cx="486" cy="542"/>
                </a:xfrm>
                <a:custGeom>
                  <a:avLst/>
                  <a:gdLst>
                    <a:gd name="T0" fmla="*/ 205 w 205"/>
                    <a:gd name="T1" fmla="*/ 97 h 229"/>
                    <a:gd name="T2" fmla="*/ 162 w 205"/>
                    <a:gd name="T3" fmla="*/ 146 h 229"/>
                    <a:gd name="T4" fmla="*/ 122 w 205"/>
                    <a:gd name="T5" fmla="*/ 187 h 229"/>
                    <a:gd name="T6" fmla="*/ 14 w 205"/>
                    <a:gd name="T7" fmla="*/ 212 h 229"/>
                    <a:gd name="T8" fmla="*/ 13 w 205"/>
                    <a:gd name="T9" fmla="*/ 212 h 229"/>
                    <a:gd name="T10" fmla="*/ 17 w 205"/>
                    <a:gd name="T11" fmla="*/ 194 h 229"/>
                    <a:gd name="T12" fmla="*/ 108 w 205"/>
                    <a:gd name="T13" fmla="*/ 178 h 229"/>
                    <a:gd name="T14" fmla="*/ 143 w 205"/>
                    <a:gd name="T15" fmla="*/ 148 h 229"/>
                    <a:gd name="T16" fmla="*/ 179 w 205"/>
                    <a:gd name="T17" fmla="*/ 102 h 229"/>
                    <a:gd name="T18" fmla="*/ 179 w 205"/>
                    <a:gd name="T19" fmla="*/ 98 h 229"/>
                    <a:gd name="T20" fmla="*/ 100 w 205"/>
                    <a:gd name="T21" fmla="*/ 38 h 229"/>
                    <a:gd name="T22" fmla="*/ 8 w 205"/>
                    <a:gd name="T23" fmla="*/ 29 h 229"/>
                    <a:gd name="T24" fmla="*/ 8 w 205"/>
                    <a:gd name="T25" fmla="*/ 29 h 229"/>
                    <a:gd name="T26" fmla="*/ 0 w 205"/>
                    <a:gd name="T27" fmla="*/ 7 h 229"/>
                    <a:gd name="T28" fmla="*/ 1 w 205"/>
                    <a:gd name="T29" fmla="*/ 7 h 229"/>
                    <a:gd name="T30" fmla="*/ 5 w 205"/>
                    <a:gd name="T31" fmla="*/ 4 h 229"/>
                    <a:gd name="T32" fmla="*/ 118 w 205"/>
                    <a:gd name="T33" fmla="*/ 26 h 229"/>
                    <a:gd name="T34" fmla="*/ 164 w 205"/>
                    <a:gd name="T35" fmla="*/ 63 h 229"/>
                    <a:gd name="T36" fmla="*/ 205 w 205"/>
                    <a:gd name="T37" fmla="*/ 9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29">
                      <a:moveTo>
                        <a:pt x="205" y="97"/>
                      </a:moveTo>
                      <a:cubicBezTo>
                        <a:pt x="190" y="114"/>
                        <a:pt x="176" y="130"/>
                        <a:pt x="162" y="146"/>
                      </a:cubicBezTo>
                      <a:cubicBezTo>
                        <a:pt x="149" y="161"/>
                        <a:pt x="136" y="175"/>
                        <a:pt x="122" y="187"/>
                      </a:cubicBezTo>
                      <a:cubicBezTo>
                        <a:pt x="92" y="212"/>
                        <a:pt x="51" y="229"/>
                        <a:pt x="14" y="212"/>
                      </a:cubicBezTo>
                      <a:cubicBezTo>
                        <a:pt x="14" y="212"/>
                        <a:pt x="14" y="212"/>
                        <a:pt x="13" y="212"/>
                      </a:cubicBezTo>
                      <a:cubicBezTo>
                        <a:pt x="15" y="206"/>
                        <a:pt x="16" y="200"/>
                        <a:pt x="17" y="194"/>
                      </a:cubicBezTo>
                      <a:cubicBezTo>
                        <a:pt x="48" y="203"/>
                        <a:pt x="80" y="192"/>
                        <a:pt x="108" y="178"/>
                      </a:cubicBezTo>
                      <a:cubicBezTo>
                        <a:pt x="123" y="171"/>
                        <a:pt x="133" y="161"/>
                        <a:pt x="143" y="148"/>
                      </a:cubicBezTo>
                      <a:cubicBezTo>
                        <a:pt x="155" y="133"/>
                        <a:pt x="167" y="117"/>
                        <a:pt x="179" y="102"/>
                      </a:cubicBezTo>
                      <a:cubicBezTo>
                        <a:pt x="180" y="101"/>
                        <a:pt x="180" y="99"/>
                        <a:pt x="179" y="98"/>
                      </a:cubicBezTo>
                      <a:cubicBezTo>
                        <a:pt x="151" y="80"/>
                        <a:pt x="129" y="54"/>
                        <a:pt x="100" y="38"/>
                      </a:cubicBezTo>
                      <a:cubicBezTo>
                        <a:pt x="73" y="23"/>
                        <a:pt x="37" y="17"/>
                        <a:pt x="8" y="29"/>
                      </a:cubicBezTo>
                      <a:cubicBezTo>
                        <a:pt x="8" y="29"/>
                        <a:pt x="8" y="29"/>
                        <a:pt x="8" y="29"/>
                      </a:cubicBezTo>
                      <a:cubicBezTo>
                        <a:pt x="6" y="22"/>
                        <a:pt x="3" y="14"/>
                        <a:pt x="0" y="7"/>
                      </a:cubicBezTo>
                      <a:cubicBezTo>
                        <a:pt x="0" y="7"/>
                        <a:pt x="0" y="7"/>
                        <a:pt x="1" y="7"/>
                      </a:cubicBezTo>
                      <a:cubicBezTo>
                        <a:pt x="2" y="6"/>
                        <a:pt x="4" y="5"/>
                        <a:pt x="5" y="4"/>
                      </a:cubicBezTo>
                      <a:cubicBezTo>
                        <a:pt x="44" y="0"/>
                        <a:pt x="84" y="7"/>
                        <a:pt x="118" y="26"/>
                      </a:cubicBezTo>
                      <a:cubicBezTo>
                        <a:pt x="135" y="35"/>
                        <a:pt x="151" y="48"/>
                        <a:pt x="164" y="63"/>
                      </a:cubicBezTo>
                      <a:cubicBezTo>
                        <a:pt x="176" y="76"/>
                        <a:pt x="187" y="91"/>
                        <a:pt x="205" y="9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19"/>
                <p:cNvSpPr>
                  <a:spLocks/>
                </p:cNvSpPr>
                <p:nvPr/>
              </p:nvSpPr>
              <p:spPr bwMode="auto">
                <a:xfrm>
                  <a:off x="4691" y="1334"/>
                  <a:ext cx="189" cy="272"/>
                </a:xfrm>
                <a:custGeom>
                  <a:avLst/>
                  <a:gdLst>
                    <a:gd name="T0" fmla="*/ 55 w 80"/>
                    <a:gd name="T1" fmla="*/ 0 h 115"/>
                    <a:gd name="T2" fmla="*/ 73 w 80"/>
                    <a:gd name="T3" fmla="*/ 69 h 115"/>
                    <a:gd name="T4" fmla="*/ 26 w 80"/>
                    <a:gd name="T5" fmla="*/ 115 h 115"/>
                    <a:gd name="T6" fmla="*/ 24 w 80"/>
                    <a:gd name="T7" fmla="*/ 115 h 115"/>
                    <a:gd name="T8" fmla="*/ 24 w 80"/>
                    <a:gd name="T9" fmla="*/ 115 h 115"/>
                    <a:gd name="T10" fmla="*/ 20 w 80"/>
                    <a:gd name="T11" fmla="*/ 105 h 115"/>
                    <a:gd name="T12" fmla="*/ 7 w 80"/>
                    <a:gd name="T13" fmla="*/ 81 h 115"/>
                    <a:gd name="T14" fmla="*/ 0 w 80"/>
                    <a:gd name="T15" fmla="*/ 73 h 115"/>
                    <a:gd name="T16" fmla="*/ 13 w 80"/>
                    <a:gd name="T17" fmla="*/ 80 h 115"/>
                    <a:gd name="T18" fmla="*/ 38 w 80"/>
                    <a:gd name="T19" fmla="*/ 87 h 115"/>
                    <a:gd name="T20" fmla="*/ 66 w 80"/>
                    <a:gd name="T21" fmla="*/ 63 h 115"/>
                    <a:gd name="T22" fmla="*/ 48 w 80"/>
                    <a:gd name="T23" fmla="*/ 28 h 115"/>
                    <a:gd name="T24" fmla="*/ 16 w 80"/>
                    <a:gd name="T25" fmla="*/ 27 h 115"/>
                    <a:gd name="T26" fmla="*/ 40 w 80"/>
                    <a:gd name="T27" fmla="*/ 12 h 115"/>
                    <a:gd name="T28" fmla="*/ 55 w 80"/>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15">
                      <a:moveTo>
                        <a:pt x="55" y="0"/>
                      </a:moveTo>
                      <a:cubicBezTo>
                        <a:pt x="71" y="18"/>
                        <a:pt x="80" y="44"/>
                        <a:pt x="73" y="69"/>
                      </a:cubicBezTo>
                      <a:cubicBezTo>
                        <a:pt x="67" y="91"/>
                        <a:pt x="48" y="108"/>
                        <a:pt x="26" y="115"/>
                      </a:cubicBezTo>
                      <a:cubicBezTo>
                        <a:pt x="26" y="114"/>
                        <a:pt x="25" y="114"/>
                        <a:pt x="24" y="115"/>
                      </a:cubicBezTo>
                      <a:cubicBezTo>
                        <a:pt x="24" y="115"/>
                        <a:pt x="24" y="115"/>
                        <a:pt x="24" y="115"/>
                      </a:cubicBezTo>
                      <a:cubicBezTo>
                        <a:pt x="23" y="112"/>
                        <a:pt x="22" y="108"/>
                        <a:pt x="20" y="105"/>
                      </a:cubicBezTo>
                      <a:cubicBezTo>
                        <a:pt x="17" y="97"/>
                        <a:pt x="13" y="88"/>
                        <a:pt x="7" y="81"/>
                      </a:cubicBezTo>
                      <a:cubicBezTo>
                        <a:pt x="5" y="78"/>
                        <a:pt x="3" y="76"/>
                        <a:pt x="0" y="73"/>
                      </a:cubicBezTo>
                      <a:cubicBezTo>
                        <a:pt x="4" y="76"/>
                        <a:pt x="8" y="78"/>
                        <a:pt x="13" y="80"/>
                      </a:cubicBezTo>
                      <a:cubicBezTo>
                        <a:pt x="20" y="83"/>
                        <a:pt x="29" y="87"/>
                        <a:pt x="38" y="87"/>
                      </a:cubicBezTo>
                      <a:cubicBezTo>
                        <a:pt x="53" y="88"/>
                        <a:pt x="65" y="78"/>
                        <a:pt x="66" y="63"/>
                      </a:cubicBezTo>
                      <a:cubicBezTo>
                        <a:pt x="68" y="48"/>
                        <a:pt x="61" y="34"/>
                        <a:pt x="48" y="28"/>
                      </a:cubicBezTo>
                      <a:cubicBezTo>
                        <a:pt x="38" y="23"/>
                        <a:pt x="27" y="24"/>
                        <a:pt x="16" y="27"/>
                      </a:cubicBezTo>
                      <a:cubicBezTo>
                        <a:pt x="25" y="23"/>
                        <a:pt x="33" y="18"/>
                        <a:pt x="40" y="12"/>
                      </a:cubicBezTo>
                      <a:cubicBezTo>
                        <a:pt x="45" y="8"/>
                        <a:pt x="50" y="4"/>
                        <a:pt x="55"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20"/>
                <p:cNvSpPr>
                  <a:spLocks/>
                </p:cNvSpPr>
                <p:nvPr/>
              </p:nvSpPr>
              <p:spPr bwMode="auto">
                <a:xfrm>
                  <a:off x="4793" y="1661"/>
                  <a:ext cx="26" cy="28"/>
                </a:xfrm>
                <a:custGeom>
                  <a:avLst/>
                  <a:gdLst>
                    <a:gd name="T0" fmla="*/ 8 w 11"/>
                    <a:gd name="T1" fmla="*/ 0 h 12"/>
                    <a:gd name="T2" fmla="*/ 8 w 11"/>
                    <a:gd name="T3" fmla="*/ 8 h 12"/>
                    <a:gd name="T4" fmla="*/ 0 w 11"/>
                    <a:gd name="T5" fmla="*/ 4 h 12"/>
                    <a:gd name="T6" fmla="*/ 8 w 11"/>
                    <a:gd name="T7" fmla="*/ 0 h 12"/>
                    <a:gd name="T8" fmla="*/ 8 w 11"/>
                    <a:gd name="T9" fmla="*/ 0 h 12"/>
                  </a:gdLst>
                  <a:ahLst/>
                  <a:cxnLst>
                    <a:cxn ang="0">
                      <a:pos x="T0" y="T1"/>
                    </a:cxn>
                    <a:cxn ang="0">
                      <a:pos x="T2" y="T3"/>
                    </a:cxn>
                    <a:cxn ang="0">
                      <a:pos x="T4" y="T5"/>
                    </a:cxn>
                    <a:cxn ang="0">
                      <a:pos x="T6" y="T7"/>
                    </a:cxn>
                    <a:cxn ang="0">
                      <a:pos x="T8" y="T9"/>
                    </a:cxn>
                  </a:cxnLst>
                  <a:rect l="0" t="0" r="r" b="b"/>
                  <a:pathLst>
                    <a:path w="11" h="12">
                      <a:moveTo>
                        <a:pt x="8" y="0"/>
                      </a:moveTo>
                      <a:cubicBezTo>
                        <a:pt x="10" y="3"/>
                        <a:pt x="11" y="6"/>
                        <a:pt x="8" y="8"/>
                      </a:cubicBezTo>
                      <a:cubicBezTo>
                        <a:pt x="4" y="12"/>
                        <a:pt x="1" y="8"/>
                        <a:pt x="0" y="4"/>
                      </a:cubicBezTo>
                      <a:cubicBezTo>
                        <a:pt x="3" y="3"/>
                        <a:pt x="6" y="2"/>
                        <a:pt x="8" y="0"/>
                      </a:cubicBezTo>
                      <a:cubicBezTo>
                        <a:pt x="8" y="0"/>
                        <a:pt x="8" y="0"/>
                        <a:pt x="8"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21"/>
                <p:cNvSpPr>
                  <a:spLocks noEditPoints="1"/>
                </p:cNvSpPr>
                <p:nvPr/>
              </p:nvSpPr>
              <p:spPr bwMode="auto">
                <a:xfrm>
                  <a:off x="4525" y="939"/>
                  <a:ext cx="408" cy="440"/>
                </a:xfrm>
                <a:custGeom>
                  <a:avLst/>
                  <a:gdLst>
                    <a:gd name="T0" fmla="*/ 110 w 172"/>
                    <a:gd name="T1" fmla="*/ 72 h 186"/>
                    <a:gd name="T2" fmla="*/ 75 w 172"/>
                    <a:gd name="T3" fmla="*/ 71 h 186"/>
                    <a:gd name="T4" fmla="*/ 171 w 172"/>
                    <a:gd name="T5" fmla="*/ 81 h 186"/>
                    <a:gd name="T6" fmla="*/ 135 w 172"/>
                    <a:gd name="T7" fmla="*/ 131 h 186"/>
                    <a:gd name="T8" fmla="*/ 9 w 172"/>
                    <a:gd name="T9" fmla="*/ 177 h 186"/>
                    <a:gd name="T10" fmla="*/ 11 w 172"/>
                    <a:gd name="T11" fmla="*/ 172 h 186"/>
                    <a:gd name="T12" fmla="*/ 38 w 172"/>
                    <a:gd name="T13" fmla="*/ 150 h 186"/>
                    <a:gd name="T14" fmla="*/ 15 w 172"/>
                    <a:gd name="T15" fmla="*/ 120 h 186"/>
                    <a:gd name="T16" fmla="*/ 39 w 172"/>
                    <a:gd name="T17" fmla="*/ 95 h 186"/>
                    <a:gd name="T18" fmla="*/ 13 w 172"/>
                    <a:gd name="T19" fmla="*/ 75 h 186"/>
                    <a:gd name="T20" fmla="*/ 15 w 172"/>
                    <a:gd name="T21" fmla="*/ 71 h 186"/>
                    <a:gd name="T22" fmla="*/ 2 w 172"/>
                    <a:gd name="T23" fmla="*/ 17 h 186"/>
                    <a:gd name="T24" fmla="*/ 0 w 172"/>
                    <a:gd name="T25" fmla="*/ 12 h 186"/>
                    <a:gd name="T26" fmla="*/ 171 w 172"/>
                    <a:gd name="T27" fmla="*/ 81 h 186"/>
                    <a:gd name="T28" fmla="*/ 166 w 172"/>
                    <a:gd name="T29" fmla="*/ 84 h 186"/>
                    <a:gd name="T30" fmla="*/ 129 w 172"/>
                    <a:gd name="T31" fmla="*/ 66 h 186"/>
                    <a:gd name="T32" fmla="*/ 135 w 172"/>
                    <a:gd name="T33" fmla="*/ 96 h 186"/>
                    <a:gd name="T34" fmla="*/ 133 w 172"/>
                    <a:gd name="T35" fmla="*/ 123 h 186"/>
                    <a:gd name="T36" fmla="*/ 135 w 172"/>
                    <a:gd name="T37" fmla="*/ 123 h 186"/>
                    <a:gd name="T38" fmla="*/ 131 w 172"/>
                    <a:gd name="T39" fmla="*/ 128 h 186"/>
                    <a:gd name="T40" fmla="*/ 115 w 172"/>
                    <a:gd name="T41" fmla="*/ 131 h 186"/>
                    <a:gd name="T42" fmla="*/ 84 w 172"/>
                    <a:gd name="T43" fmla="*/ 160 h 186"/>
                    <a:gd name="T44" fmla="*/ 101 w 172"/>
                    <a:gd name="T45" fmla="*/ 155 h 186"/>
                    <a:gd name="T46" fmla="*/ 115 w 172"/>
                    <a:gd name="T47" fmla="*/ 120 h 186"/>
                    <a:gd name="T48" fmla="*/ 116 w 172"/>
                    <a:gd name="T49" fmla="*/ 78 h 186"/>
                    <a:gd name="T50" fmla="*/ 115 w 172"/>
                    <a:gd name="T51" fmla="*/ 120 h 186"/>
                    <a:gd name="T52" fmla="*/ 129 w 172"/>
                    <a:gd name="T53" fmla="*/ 55 h 186"/>
                    <a:gd name="T54" fmla="*/ 98 w 172"/>
                    <a:gd name="T55" fmla="*/ 49 h 186"/>
                    <a:gd name="T56" fmla="*/ 116 w 172"/>
                    <a:gd name="T57" fmla="*/ 72 h 186"/>
                    <a:gd name="T58" fmla="*/ 110 w 172"/>
                    <a:gd name="T59" fmla="*/ 133 h 186"/>
                    <a:gd name="T60" fmla="*/ 75 w 172"/>
                    <a:gd name="T61" fmla="*/ 126 h 186"/>
                    <a:gd name="T62" fmla="*/ 87 w 172"/>
                    <a:gd name="T63" fmla="*/ 155 h 186"/>
                    <a:gd name="T64" fmla="*/ 65 w 172"/>
                    <a:gd name="T65" fmla="*/ 168 h 186"/>
                    <a:gd name="T66" fmla="*/ 66 w 172"/>
                    <a:gd name="T67" fmla="*/ 127 h 186"/>
                    <a:gd name="T68" fmla="*/ 65 w 172"/>
                    <a:gd name="T69" fmla="*/ 168 h 186"/>
                    <a:gd name="T70" fmla="*/ 89 w 172"/>
                    <a:gd name="T71" fmla="*/ 102 h 186"/>
                    <a:gd name="T72" fmla="*/ 67 w 172"/>
                    <a:gd name="T73" fmla="*/ 74 h 186"/>
                    <a:gd name="T74" fmla="*/ 66 w 172"/>
                    <a:gd name="T75" fmla="*/ 122 h 186"/>
                    <a:gd name="T76" fmla="*/ 106 w 172"/>
                    <a:gd name="T77" fmla="*/ 37 h 186"/>
                    <a:gd name="T78" fmla="*/ 81 w 172"/>
                    <a:gd name="T79" fmla="*/ 22 h 186"/>
                    <a:gd name="T80" fmla="*/ 89 w 172"/>
                    <a:gd name="T81" fmla="*/ 45 h 186"/>
                    <a:gd name="T82" fmla="*/ 60 w 172"/>
                    <a:gd name="T83" fmla="*/ 171 h 186"/>
                    <a:gd name="T84" fmla="*/ 21 w 172"/>
                    <a:gd name="T85" fmla="*/ 174 h 186"/>
                    <a:gd name="T86" fmla="*/ 68 w 172"/>
                    <a:gd name="T87" fmla="*/ 69 h 186"/>
                    <a:gd name="T88" fmla="*/ 66 w 172"/>
                    <a:gd name="T89" fmla="*/ 16 h 186"/>
                    <a:gd name="T90" fmla="*/ 48 w 172"/>
                    <a:gd name="T91" fmla="*/ 44 h 186"/>
                    <a:gd name="T92" fmla="*/ 68 w 172"/>
                    <a:gd name="T93" fmla="*/ 69 h 186"/>
                    <a:gd name="T94" fmla="*/ 61 w 172"/>
                    <a:gd name="T95" fmla="*/ 122 h 186"/>
                    <a:gd name="T96" fmla="*/ 27 w 172"/>
                    <a:gd name="T97" fmla="*/ 121 h 186"/>
                    <a:gd name="T98" fmla="*/ 44 w 172"/>
                    <a:gd name="T99" fmla="*/ 92 h 186"/>
                    <a:gd name="T100" fmla="*/ 41 w 172"/>
                    <a:gd name="T101" fmla="*/ 48 h 186"/>
                    <a:gd name="T102" fmla="*/ 24 w 172"/>
                    <a:gd name="T103" fmla="*/ 72 h 186"/>
                    <a:gd name="T104" fmla="*/ 40 w 172"/>
                    <a:gd name="T105" fmla="*/ 43 h 186"/>
                    <a:gd name="T106" fmla="*/ 49 w 172"/>
                    <a:gd name="T107" fmla="*/ 12 h 186"/>
                    <a:gd name="T108" fmla="*/ 38 w 172"/>
                    <a:gd name="T109" fmla="*/ 37 h 186"/>
                    <a:gd name="T110" fmla="*/ 40 w 172"/>
                    <a:gd name="T111"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 h="186">
                      <a:moveTo>
                        <a:pt x="94" y="100"/>
                      </a:moveTo>
                      <a:cubicBezTo>
                        <a:pt x="105" y="96"/>
                        <a:pt x="112" y="84"/>
                        <a:pt x="110" y="72"/>
                      </a:cubicBezTo>
                      <a:cubicBezTo>
                        <a:pt x="109" y="61"/>
                        <a:pt x="99" y="52"/>
                        <a:pt x="88" y="51"/>
                      </a:cubicBezTo>
                      <a:cubicBezTo>
                        <a:pt x="86" y="58"/>
                        <a:pt x="81" y="66"/>
                        <a:pt x="75" y="71"/>
                      </a:cubicBezTo>
                      <a:cubicBezTo>
                        <a:pt x="86" y="75"/>
                        <a:pt x="92" y="89"/>
                        <a:pt x="94" y="100"/>
                      </a:cubicBezTo>
                      <a:close/>
                      <a:moveTo>
                        <a:pt x="171" y="81"/>
                      </a:moveTo>
                      <a:cubicBezTo>
                        <a:pt x="172" y="82"/>
                        <a:pt x="172" y="84"/>
                        <a:pt x="171" y="85"/>
                      </a:cubicBezTo>
                      <a:cubicBezTo>
                        <a:pt x="159" y="100"/>
                        <a:pt x="147" y="116"/>
                        <a:pt x="135" y="131"/>
                      </a:cubicBezTo>
                      <a:cubicBezTo>
                        <a:pt x="125" y="144"/>
                        <a:pt x="115" y="154"/>
                        <a:pt x="100" y="161"/>
                      </a:cubicBezTo>
                      <a:cubicBezTo>
                        <a:pt x="72" y="175"/>
                        <a:pt x="40" y="186"/>
                        <a:pt x="9" y="177"/>
                      </a:cubicBezTo>
                      <a:cubicBezTo>
                        <a:pt x="10" y="175"/>
                        <a:pt x="10" y="173"/>
                        <a:pt x="10" y="171"/>
                      </a:cubicBezTo>
                      <a:cubicBezTo>
                        <a:pt x="10" y="172"/>
                        <a:pt x="11" y="172"/>
                        <a:pt x="11" y="172"/>
                      </a:cubicBezTo>
                      <a:cubicBezTo>
                        <a:pt x="11" y="171"/>
                        <a:pt x="12" y="170"/>
                        <a:pt x="13" y="170"/>
                      </a:cubicBezTo>
                      <a:cubicBezTo>
                        <a:pt x="25" y="170"/>
                        <a:pt x="36" y="162"/>
                        <a:pt x="38" y="150"/>
                      </a:cubicBezTo>
                      <a:cubicBezTo>
                        <a:pt x="40" y="136"/>
                        <a:pt x="30" y="124"/>
                        <a:pt x="17" y="122"/>
                      </a:cubicBezTo>
                      <a:cubicBezTo>
                        <a:pt x="16" y="122"/>
                        <a:pt x="15" y="121"/>
                        <a:pt x="15" y="120"/>
                      </a:cubicBezTo>
                      <a:cubicBezTo>
                        <a:pt x="15" y="119"/>
                        <a:pt x="16" y="117"/>
                        <a:pt x="18" y="117"/>
                      </a:cubicBezTo>
                      <a:cubicBezTo>
                        <a:pt x="29" y="117"/>
                        <a:pt x="40" y="107"/>
                        <a:pt x="39" y="95"/>
                      </a:cubicBezTo>
                      <a:cubicBezTo>
                        <a:pt x="38" y="83"/>
                        <a:pt x="27" y="75"/>
                        <a:pt x="15" y="76"/>
                      </a:cubicBezTo>
                      <a:cubicBezTo>
                        <a:pt x="15" y="76"/>
                        <a:pt x="14" y="76"/>
                        <a:pt x="13" y="75"/>
                      </a:cubicBezTo>
                      <a:cubicBezTo>
                        <a:pt x="13" y="74"/>
                        <a:pt x="13" y="73"/>
                        <a:pt x="13" y="72"/>
                      </a:cubicBezTo>
                      <a:cubicBezTo>
                        <a:pt x="13" y="72"/>
                        <a:pt x="14" y="71"/>
                        <a:pt x="15" y="71"/>
                      </a:cubicBezTo>
                      <a:cubicBezTo>
                        <a:pt x="28" y="67"/>
                        <a:pt x="37" y="52"/>
                        <a:pt x="33" y="38"/>
                      </a:cubicBezTo>
                      <a:cubicBezTo>
                        <a:pt x="30" y="24"/>
                        <a:pt x="15" y="16"/>
                        <a:pt x="2" y="17"/>
                      </a:cubicBezTo>
                      <a:cubicBezTo>
                        <a:pt x="1" y="15"/>
                        <a:pt x="1" y="14"/>
                        <a:pt x="0" y="12"/>
                      </a:cubicBezTo>
                      <a:cubicBezTo>
                        <a:pt x="0" y="12"/>
                        <a:pt x="0" y="12"/>
                        <a:pt x="0" y="12"/>
                      </a:cubicBezTo>
                      <a:cubicBezTo>
                        <a:pt x="29" y="0"/>
                        <a:pt x="65" y="6"/>
                        <a:pt x="92" y="21"/>
                      </a:cubicBezTo>
                      <a:cubicBezTo>
                        <a:pt x="121" y="37"/>
                        <a:pt x="143" y="63"/>
                        <a:pt x="171" y="81"/>
                      </a:cubicBezTo>
                      <a:close/>
                      <a:moveTo>
                        <a:pt x="135" y="123"/>
                      </a:moveTo>
                      <a:cubicBezTo>
                        <a:pt x="145" y="110"/>
                        <a:pt x="156" y="97"/>
                        <a:pt x="166" y="84"/>
                      </a:cubicBezTo>
                      <a:cubicBezTo>
                        <a:pt x="154" y="76"/>
                        <a:pt x="143" y="67"/>
                        <a:pt x="132" y="57"/>
                      </a:cubicBezTo>
                      <a:cubicBezTo>
                        <a:pt x="132" y="60"/>
                        <a:pt x="130" y="64"/>
                        <a:pt x="129" y="66"/>
                      </a:cubicBezTo>
                      <a:cubicBezTo>
                        <a:pt x="127" y="69"/>
                        <a:pt x="125" y="72"/>
                        <a:pt x="122" y="74"/>
                      </a:cubicBezTo>
                      <a:cubicBezTo>
                        <a:pt x="130" y="78"/>
                        <a:pt x="135" y="87"/>
                        <a:pt x="135" y="96"/>
                      </a:cubicBezTo>
                      <a:cubicBezTo>
                        <a:pt x="134" y="106"/>
                        <a:pt x="129" y="114"/>
                        <a:pt x="122" y="120"/>
                      </a:cubicBezTo>
                      <a:cubicBezTo>
                        <a:pt x="126" y="120"/>
                        <a:pt x="130" y="121"/>
                        <a:pt x="133" y="123"/>
                      </a:cubicBezTo>
                      <a:cubicBezTo>
                        <a:pt x="134" y="124"/>
                        <a:pt x="134" y="124"/>
                        <a:pt x="134" y="124"/>
                      </a:cubicBezTo>
                      <a:cubicBezTo>
                        <a:pt x="134" y="124"/>
                        <a:pt x="135" y="123"/>
                        <a:pt x="135" y="123"/>
                      </a:cubicBezTo>
                      <a:close/>
                      <a:moveTo>
                        <a:pt x="131" y="128"/>
                      </a:moveTo>
                      <a:cubicBezTo>
                        <a:pt x="131" y="128"/>
                        <a:pt x="131" y="128"/>
                        <a:pt x="131" y="128"/>
                      </a:cubicBezTo>
                      <a:cubicBezTo>
                        <a:pt x="126" y="125"/>
                        <a:pt x="121" y="124"/>
                        <a:pt x="115" y="125"/>
                      </a:cubicBezTo>
                      <a:cubicBezTo>
                        <a:pt x="116" y="127"/>
                        <a:pt x="116" y="129"/>
                        <a:pt x="115" y="131"/>
                      </a:cubicBezTo>
                      <a:cubicBezTo>
                        <a:pt x="114" y="146"/>
                        <a:pt x="100" y="157"/>
                        <a:pt x="86" y="160"/>
                      </a:cubicBezTo>
                      <a:cubicBezTo>
                        <a:pt x="86" y="161"/>
                        <a:pt x="85" y="160"/>
                        <a:pt x="84" y="160"/>
                      </a:cubicBezTo>
                      <a:cubicBezTo>
                        <a:pt x="83" y="162"/>
                        <a:pt x="82" y="163"/>
                        <a:pt x="81" y="164"/>
                      </a:cubicBezTo>
                      <a:cubicBezTo>
                        <a:pt x="88" y="162"/>
                        <a:pt x="95" y="158"/>
                        <a:pt x="101" y="155"/>
                      </a:cubicBezTo>
                      <a:cubicBezTo>
                        <a:pt x="113" y="148"/>
                        <a:pt x="122" y="139"/>
                        <a:pt x="131" y="128"/>
                      </a:cubicBezTo>
                      <a:close/>
                      <a:moveTo>
                        <a:pt x="115" y="120"/>
                      </a:moveTo>
                      <a:cubicBezTo>
                        <a:pt x="121" y="115"/>
                        <a:pt x="128" y="108"/>
                        <a:pt x="129" y="99"/>
                      </a:cubicBezTo>
                      <a:cubicBezTo>
                        <a:pt x="131" y="89"/>
                        <a:pt x="126" y="79"/>
                        <a:pt x="116" y="78"/>
                      </a:cubicBezTo>
                      <a:cubicBezTo>
                        <a:pt x="115" y="88"/>
                        <a:pt x="109" y="97"/>
                        <a:pt x="101" y="102"/>
                      </a:cubicBezTo>
                      <a:cubicBezTo>
                        <a:pt x="108" y="106"/>
                        <a:pt x="112" y="112"/>
                        <a:pt x="115" y="120"/>
                      </a:cubicBezTo>
                      <a:close/>
                      <a:moveTo>
                        <a:pt x="125" y="63"/>
                      </a:moveTo>
                      <a:cubicBezTo>
                        <a:pt x="126" y="61"/>
                        <a:pt x="127" y="57"/>
                        <a:pt x="129" y="55"/>
                      </a:cubicBezTo>
                      <a:cubicBezTo>
                        <a:pt x="123" y="50"/>
                        <a:pt x="116" y="44"/>
                        <a:pt x="110" y="40"/>
                      </a:cubicBezTo>
                      <a:cubicBezTo>
                        <a:pt x="107" y="44"/>
                        <a:pt x="103" y="47"/>
                        <a:pt x="98" y="49"/>
                      </a:cubicBezTo>
                      <a:cubicBezTo>
                        <a:pt x="107" y="53"/>
                        <a:pt x="114" y="62"/>
                        <a:pt x="116" y="72"/>
                      </a:cubicBezTo>
                      <a:cubicBezTo>
                        <a:pt x="116" y="72"/>
                        <a:pt x="116" y="72"/>
                        <a:pt x="116" y="72"/>
                      </a:cubicBezTo>
                      <a:cubicBezTo>
                        <a:pt x="119" y="70"/>
                        <a:pt x="123" y="67"/>
                        <a:pt x="125" y="63"/>
                      </a:cubicBezTo>
                      <a:close/>
                      <a:moveTo>
                        <a:pt x="110" y="133"/>
                      </a:moveTo>
                      <a:cubicBezTo>
                        <a:pt x="113" y="121"/>
                        <a:pt x="106" y="108"/>
                        <a:pt x="94" y="105"/>
                      </a:cubicBezTo>
                      <a:cubicBezTo>
                        <a:pt x="94" y="117"/>
                        <a:pt x="86" y="123"/>
                        <a:pt x="75" y="126"/>
                      </a:cubicBezTo>
                      <a:cubicBezTo>
                        <a:pt x="83" y="131"/>
                        <a:pt x="89" y="140"/>
                        <a:pt x="88" y="150"/>
                      </a:cubicBezTo>
                      <a:cubicBezTo>
                        <a:pt x="88" y="151"/>
                        <a:pt x="87" y="153"/>
                        <a:pt x="87" y="155"/>
                      </a:cubicBezTo>
                      <a:cubicBezTo>
                        <a:pt x="97" y="151"/>
                        <a:pt x="107" y="144"/>
                        <a:pt x="110" y="133"/>
                      </a:cubicBezTo>
                      <a:close/>
                      <a:moveTo>
                        <a:pt x="65" y="168"/>
                      </a:moveTo>
                      <a:cubicBezTo>
                        <a:pt x="74" y="165"/>
                        <a:pt x="82" y="159"/>
                        <a:pt x="83" y="150"/>
                      </a:cubicBezTo>
                      <a:cubicBezTo>
                        <a:pt x="84" y="139"/>
                        <a:pt x="76" y="130"/>
                        <a:pt x="66" y="127"/>
                      </a:cubicBezTo>
                      <a:cubicBezTo>
                        <a:pt x="64" y="137"/>
                        <a:pt x="58" y="145"/>
                        <a:pt x="49" y="150"/>
                      </a:cubicBezTo>
                      <a:cubicBezTo>
                        <a:pt x="58" y="153"/>
                        <a:pt x="66" y="159"/>
                        <a:pt x="65" y="168"/>
                      </a:cubicBezTo>
                      <a:close/>
                      <a:moveTo>
                        <a:pt x="66" y="122"/>
                      </a:moveTo>
                      <a:cubicBezTo>
                        <a:pt x="78" y="121"/>
                        <a:pt x="91" y="117"/>
                        <a:pt x="89" y="102"/>
                      </a:cubicBezTo>
                      <a:cubicBezTo>
                        <a:pt x="87" y="92"/>
                        <a:pt x="80" y="74"/>
                        <a:pt x="68" y="74"/>
                      </a:cubicBezTo>
                      <a:cubicBezTo>
                        <a:pt x="68" y="74"/>
                        <a:pt x="68" y="74"/>
                        <a:pt x="67" y="74"/>
                      </a:cubicBezTo>
                      <a:cubicBezTo>
                        <a:pt x="66" y="83"/>
                        <a:pt x="59" y="91"/>
                        <a:pt x="51" y="94"/>
                      </a:cubicBezTo>
                      <a:cubicBezTo>
                        <a:pt x="60" y="100"/>
                        <a:pt x="66" y="111"/>
                        <a:pt x="66" y="122"/>
                      </a:cubicBezTo>
                      <a:close/>
                      <a:moveTo>
                        <a:pt x="89" y="45"/>
                      </a:moveTo>
                      <a:cubicBezTo>
                        <a:pt x="96" y="45"/>
                        <a:pt x="101" y="42"/>
                        <a:pt x="106" y="37"/>
                      </a:cubicBezTo>
                      <a:cubicBezTo>
                        <a:pt x="102" y="34"/>
                        <a:pt x="98" y="31"/>
                        <a:pt x="94" y="28"/>
                      </a:cubicBezTo>
                      <a:cubicBezTo>
                        <a:pt x="89" y="26"/>
                        <a:pt x="85" y="24"/>
                        <a:pt x="81" y="22"/>
                      </a:cubicBezTo>
                      <a:cubicBezTo>
                        <a:pt x="85" y="26"/>
                        <a:pt x="88" y="32"/>
                        <a:pt x="89" y="38"/>
                      </a:cubicBezTo>
                      <a:cubicBezTo>
                        <a:pt x="89" y="40"/>
                        <a:pt x="89" y="43"/>
                        <a:pt x="89" y="45"/>
                      </a:cubicBezTo>
                      <a:close/>
                      <a:moveTo>
                        <a:pt x="61" y="171"/>
                      </a:moveTo>
                      <a:cubicBezTo>
                        <a:pt x="61" y="171"/>
                        <a:pt x="60" y="171"/>
                        <a:pt x="60" y="171"/>
                      </a:cubicBezTo>
                      <a:cubicBezTo>
                        <a:pt x="60" y="159"/>
                        <a:pt x="53" y="155"/>
                        <a:pt x="43" y="153"/>
                      </a:cubicBezTo>
                      <a:cubicBezTo>
                        <a:pt x="40" y="163"/>
                        <a:pt x="31" y="171"/>
                        <a:pt x="21" y="174"/>
                      </a:cubicBezTo>
                      <a:cubicBezTo>
                        <a:pt x="34" y="176"/>
                        <a:pt x="48" y="175"/>
                        <a:pt x="61" y="171"/>
                      </a:cubicBezTo>
                      <a:close/>
                      <a:moveTo>
                        <a:pt x="68" y="69"/>
                      </a:moveTo>
                      <a:cubicBezTo>
                        <a:pt x="79" y="63"/>
                        <a:pt x="86" y="51"/>
                        <a:pt x="84" y="39"/>
                      </a:cubicBezTo>
                      <a:cubicBezTo>
                        <a:pt x="82" y="29"/>
                        <a:pt x="75" y="21"/>
                        <a:pt x="66" y="16"/>
                      </a:cubicBezTo>
                      <a:cubicBezTo>
                        <a:pt x="63" y="15"/>
                        <a:pt x="60" y="15"/>
                        <a:pt x="57" y="14"/>
                      </a:cubicBezTo>
                      <a:cubicBezTo>
                        <a:pt x="62" y="24"/>
                        <a:pt x="58" y="38"/>
                        <a:pt x="48" y="44"/>
                      </a:cubicBezTo>
                      <a:cubicBezTo>
                        <a:pt x="59" y="48"/>
                        <a:pt x="67" y="57"/>
                        <a:pt x="68" y="68"/>
                      </a:cubicBezTo>
                      <a:cubicBezTo>
                        <a:pt x="68" y="68"/>
                        <a:pt x="68" y="69"/>
                        <a:pt x="68" y="69"/>
                      </a:cubicBezTo>
                      <a:close/>
                      <a:moveTo>
                        <a:pt x="43" y="147"/>
                      </a:moveTo>
                      <a:cubicBezTo>
                        <a:pt x="54" y="143"/>
                        <a:pt x="61" y="133"/>
                        <a:pt x="61" y="122"/>
                      </a:cubicBezTo>
                      <a:cubicBezTo>
                        <a:pt x="62" y="111"/>
                        <a:pt x="54" y="101"/>
                        <a:pt x="44" y="96"/>
                      </a:cubicBezTo>
                      <a:cubicBezTo>
                        <a:pt x="44" y="107"/>
                        <a:pt x="37" y="117"/>
                        <a:pt x="27" y="121"/>
                      </a:cubicBezTo>
                      <a:cubicBezTo>
                        <a:pt x="37" y="126"/>
                        <a:pt x="44" y="136"/>
                        <a:pt x="43" y="147"/>
                      </a:cubicBezTo>
                      <a:close/>
                      <a:moveTo>
                        <a:pt x="44" y="92"/>
                      </a:moveTo>
                      <a:cubicBezTo>
                        <a:pt x="54" y="90"/>
                        <a:pt x="63" y="81"/>
                        <a:pt x="63" y="70"/>
                      </a:cubicBezTo>
                      <a:cubicBezTo>
                        <a:pt x="63" y="58"/>
                        <a:pt x="52" y="48"/>
                        <a:pt x="41" y="48"/>
                      </a:cubicBezTo>
                      <a:cubicBezTo>
                        <a:pt x="40" y="48"/>
                        <a:pt x="40" y="47"/>
                        <a:pt x="39" y="47"/>
                      </a:cubicBezTo>
                      <a:cubicBezTo>
                        <a:pt x="38" y="57"/>
                        <a:pt x="33" y="66"/>
                        <a:pt x="24" y="72"/>
                      </a:cubicBezTo>
                      <a:cubicBezTo>
                        <a:pt x="34" y="74"/>
                        <a:pt x="42" y="82"/>
                        <a:pt x="44" y="92"/>
                      </a:cubicBezTo>
                      <a:close/>
                      <a:moveTo>
                        <a:pt x="40" y="43"/>
                      </a:moveTo>
                      <a:cubicBezTo>
                        <a:pt x="53" y="39"/>
                        <a:pt x="57" y="25"/>
                        <a:pt x="53" y="13"/>
                      </a:cubicBezTo>
                      <a:cubicBezTo>
                        <a:pt x="51" y="13"/>
                        <a:pt x="50" y="13"/>
                        <a:pt x="49" y="12"/>
                      </a:cubicBezTo>
                      <a:cubicBezTo>
                        <a:pt x="35" y="10"/>
                        <a:pt x="21" y="12"/>
                        <a:pt x="7" y="14"/>
                      </a:cubicBezTo>
                      <a:cubicBezTo>
                        <a:pt x="21" y="14"/>
                        <a:pt x="35" y="23"/>
                        <a:pt x="38" y="37"/>
                      </a:cubicBezTo>
                      <a:cubicBezTo>
                        <a:pt x="39" y="39"/>
                        <a:pt x="39" y="42"/>
                        <a:pt x="39" y="44"/>
                      </a:cubicBezTo>
                      <a:cubicBezTo>
                        <a:pt x="39" y="43"/>
                        <a:pt x="40" y="43"/>
                        <a:pt x="40" y="4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22"/>
                <p:cNvSpPr>
                  <a:spLocks/>
                </p:cNvSpPr>
                <p:nvPr/>
              </p:nvSpPr>
              <p:spPr bwMode="auto">
                <a:xfrm>
                  <a:off x="4866" y="1282"/>
                  <a:ext cx="33" cy="24"/>
                </a:xfrm>
                <a:custGeom>
                  <a:avLst/>
                  <a:gdLst>
                    <a:gd name="T0" fmla="*/ 7 w 14"/>
                    <a:gd name="T1" fmla="*/ 0 h 10"/>
                    <a:gd name="T2" fmla="*/ 10 w 14"/>
                    <a:gd name="T3" fmla="*/ 10 h 10"/>
                    <a:gd name="T4" fmla="*/ 0 w 14"/>
                    <a:gd name="T5" fmla="*/ 2 h 10"/>
                    <a:gd name="T6" fmla="*/ 0 w 14"/>
                    <a:gd name="T7" fmla="*/ 2 h 10"/>
                    <a:gd name="T8" fmla="*/ 7 w 14"/>
                    <a:gd name="T9" fmla="*/ 0 h 10"/>
                  </a:gdLst>
                  <a:ahLst/>
                  <a:cxnLst>
                    <a:cxn ang="0">
                      <a:pos x="T0" y="T1"/>
                    </a:cxn>
                    <a:cxn ang="0">
                      <a:pos x="T2" y="T3"/>
                    </a:cxn>
                    <a:cxn ang="0">
                      <a:pos x="T4" y="T5"/>
                    </a:cxn>
                    <a:cxn ang="0">
                      <a:pos x="T6" y="T7"/>
                    </a:cxn>
                    <a:cxn ang="0">
                      <a:pos x="T8" y="T9"/>
                    </a:cxn>
                  </a:cxnLst>
                  <a:rect l="0" t="0" r="r" b="b"/>
                  <a:pathLst>
                    <a:path w="14" h="10">
                      <a:moveTo>
                        <a:pt x="7" y="0"/>
                      </a:moveTo>
                      <a:cubicBezTo>
                        <a:pt x="13" y="1"/>
                        <a:pt x="14" y="7"/>
                        <a:pt x="10" y="10"/>
                      </a:cubicBezTo>
                      <a:cubicBezTo>
                        <a:pt x="7" y="7"/>
                        <a:pt x="4" y="4"/>
                        <a:pt x="0" y="2"/>
                      </a:cubicBezTo>
                      <a:cubicBezTo>
                        <a:pt x="0" y="2"/>
                        <a:pt x="0" y="2"/>
                        <a:pt x="0" y="2"/>
                      </a:cubicBezTo>
                      <a:cubicBezTo>
                        <a:pt x="3" y="1"/>
                        <a:pt x="5" y="0"/>
                        <a:pt x="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23"/>
                <p:cNvSpPr>
                  <a:spLocks/>
                </p:cNvSpPr>
                <p:nvPr/>
              </p:nvSpPr>
              <p:spPr bwMode="auto">
                <a:xfrm>
                  <a:off x="4814" y="1074"/>
                  <a:ext cx="104" cy="159"/>
                </a:xfrm>
                <a:custGeom>
                  <a:avLst/>
                  <a:gdLst>
                    <a:gd name="T0" fmla="*/ 44 w 44"/>
                    <a:gd name="T1" fmla="*/ 27 h 67"/>
                    <a:gd name="T2" fmla="*/ 13 w 44"/>
                    <a:gd name="T3" fmla="*/ 66 h 67"/>
                    <a:gd name="T4" fmla="*/ 12 w 44"/>
                    <a:gd name="T5" fmla="*/ 67 h 67"/>
                    <a:gd name="T6" fmla="*/ 11 w 44"/>
                    <a:gd name="T7" fmla="*/ 66 h 67"/>
                    <a:gd name="T8" fmla="*/ 0 w 44"/>
                    <a:gd name="T9" fmla="*/ 63 h 67"/>
                    <a:gd name="T10" fmla="*/ 13 w 44"/>
                    <a:gd name="T11" fmla="*/ 39 h 67"/>
                    <a:gd name="T12" fmla="*/ 0 w 44"/>
                    <a:gd name="T13" fmla="*/ 17 h 67"/>
                    <a:gd name="T14" fmla="*/ 7 w 44"/>
                    <a:gd name="T15" fmla="*/ 9 h 67"/>
                    <a:gd name="T16" fmla="*/ 10 w 44"/>
                    <a:gd name="T17" fmla="*/ 0 h 67"/>
                    <a:gd name="T18" fmla="*/ 44 w 44"/>
                    <a:gd name="T19" fmla="*/ 2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67">
                      <a:moveTo>
                        <a:pt x="44" y="27"/>
                      </a:moveTo>
                      <a:cubicBezTo>
                        <a:pt x="34" y="40"/>
                        <a:pt x="23" y="53"/>
                        <a:pt x="13" y="66"/>
                      </a:cubicBezTo>
                      <a:cubicBezTo>
                        <a:pt x="13" y="66"/>
                        <a:pt x="12" y="67"/>
                        <a:pt x="12" y="67"/>
                      </a:cubicBezTo>
                      <a:cubicBezTo>
                        <a:pt x="12" y="67"/>
                        <a:pt x="12" y="67"/>
                        <a:pt x="11" y="66"/>
                      </a:cubicBezTo>
                      <a:cubicBezTo>
                        <a:pt x="8" y="64"/>
                        <a:pt x="4" y="63"/>
                        <a:pt x="0" y="63"/>
                      </a:cubicBezTo>
                      <a:cubicBezTo>
                        <a:pt x="7" y="57"/>
                        <a:pt x="12" y="49"/>
                        <a:pt x="13" y="39"/>
                      </a:cubicBezTo>
                      <a:cubicBezTo>
                        <a:pt x="13" y="30"/>
                        <a:pt x="8" y="21"/>
                        <a:pt x="0" y="17"/>
                      </a:cubicBezTo>
                      <a:cubicBezTo>
                        <a:pt x="3" y="15"/>
                        <a:pt x="5" y="12"/>
                        <a:pt x="7" y="9"/>
                      </a:cubicBezTo>
                      <a:cubicBezTo>
                        <a:pt x="8" y="7"/>
                        <a:pt x="10" y="3"/>
                        <a:pt x="10" y="0"/>
                      </a:cubicBezTo>
                      <a:cubicBezTo>
                        <a:pt x="21" y="10"/>
                        <a:pt x="32" y="19"/>
                        <a:pt x="44" y="2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24"/>
                <p:cNvSpPr>
                  <a:spLocks/>
                </p:cNvSpPr>
                <p:nvPr/>
              </p:nvSpPr>
              <p:spPr bwMode="auto">
                <a:xfrm>
                  <a:off x="4662" y="1398"/>
                  <a:ext cx="181" cy="137"/>
                </a:xfrm>
                <a:custGeom>
                  <a:avLst/>
                  <a:gdLst>
                    <a:gd name="T0" fmla="*/ 74 w 76"/>
                    <a:gd name="T1" fmla="*/ 37 h 58"/>
                    <a:gd name="T2" fmla="*/ 41 w 76"/>
                    <a:gd name="T3" fmla="*/ 54 h 58"/>
                    <a:gd name="T4" fmla="*/ 2 w 76"/>
                    <a:gd name="T5" fmla="*/ 37 h 58"/>
                    <a:gd name="T6" fmla="*/ 1 w 76"/>
                    <a:gd name="T7" fmla="*/ 37 h 58"/>
                    <a:gd name="T8" fmla="*/ 0 w 76"/>
                    <a:gd name="T9" fmla="*/ 36 h 58"/>
                    <a:gd name="T10" fmla="*/ 25 w 76"/>
                    <a:gd name="T11" fmla="*/ 42 h 58"/>
                    <a:gd name="T12" fmla="*/ 58 w 76"/>
                    <a:gd name="T13" fmla="*/ 33 h 58"/>
                    <a:gd name="T14" fmla="*/ 43 w 76"/>
                    <a:gd name="T15" fmla="*/ 9 h 58"/>
                    <a:gd name="T16" fmla="*/ 27 w 76"/>
                    <a:gd name="T17" fmla="*/ 5 h 58"/>
                    <a:gd name="T18" fmla="*/ 57 w 76"/>
                    <a:gd name="T19" fmla="*/ 5 h 58"/>
                    <a:gd name="T20" fmla="*/ 74 w 76"/>
                    <a:gd name="T21"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58">
                      <a:moveTo>
                        <a:pt x="74" y="37"/>
                      </a:moveTo>
                      <a:cubicBezTo>
                        <a:pt x="70" y="53"/>
                        <a:pt x="55" y="58"/>
                        <a:pt x="41" y="54"/>
                      </a:cubicBezTo>
                      <a:cubicBezTo>
                        <a:pt x="27" y="51"/>
                        <a:pt x="15" y="43"/>
                        <a:pt x="2" y="37"/>
                      </a:cubicBezTo>
                      <a:cubicBezTo>
                        <a:pt x="2" y="37"/>
                        <a:pt x="1" y="37"/>
                        <a:pt x="1" y="37"/>
                      </a:cubicBezTo>
                      <a:cubicBezTo>
                        <a:pt x="1" y="37"/>
                        <a:pt x="1" y="36"/>
                        <a:pt x="0" y="36"/>
                      </a:cubicBezTo>
                      <a:cubicBezTo>
                        <a:pt x="8" y="39"/>
                        <a:pt x="17" y="41"/>
                        <a:pt x="25" y="42"/>
                      </a:cubicBezTo>
                      <a:cubicBezTo>
                        <a:pt x="34" y="43"/>
                        <a:pt x="53" y="44"/>
                        <a:pt x="58" y="33"/>
                      </a:cubicBezTo>
                      <a:cubicBezTo>
                        <a:pt x="62" y="23"/>
                        <a:pt x="52" y="12"/>
                        <a:pt x="43" y="9"/>
                      </a:cubicBezTo>
                      <a:cubicBezTo>
                        <a:pt x="38" y="6"/>
                        <a:pt x="32" y="5"/>
                        <a:pt x="27" y="5"/>
                      </a:cubicBezTo>
                      <a:cubicBezTo>
                        <a:pt x="37" y="2"/>
                        <a:pt x="47" y="0"/>
                        <a:pt x="57" y="5"/>
                      </a:cubicBezTo>
                      <a:cubicBezTo>
                        <a:pt x="69" y="10"/>
                        <a:pt x="76" y="24"/>
                        <a:pt x="74" y="37"/>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25"/>
                <p:cNvSpPr>
                  <a:spLocks/>
                </p:cNvSpPr>
                <p:nvPr/>
              </p:nvSpPr>
              <p:spPr bwMode="auto">
                <a:xfrm>
                  <a:off x="4764" y="1675"/>
                  <a:ext cx="26" cy="26"/>
                </a:xfrm>
                <a:custGeom>
                  <a:avLst/>
                  <a:gdLst>
                    <a:gd name="T0" fmla="*/ 11 w 11"/>
                    <a:gd name="T1" fmla="*/ 5 h 11"/>
                    <a:gd name="T2" fmla="*/ 7 w 11"/>
                    <a:gd name="T3" fmla="*/ 10 h 11"/>
                    <a:gd name="T4" fmla="*/ 0 w 11"/>
                    <a:gd name="T5" fmla="*/ 4 h 11"/>
                    <a:gd name="T6" fmla="*/ 9 w 11"/>
                    <a:gd name="T7" fmla="*/ 0 h 11"/>
                    <a:gd name="T8" fmla="*/ 11 w 11"/>
                    <a:gd name="T9" fmla="*/ 5 h 11"/>
                  </a:gdLst>
                  <a:ahLst/>
                  <a:cxnLst>
                    <a:cxn ang="0">
                      <a:pos x="T0" y="T1"/>
                    </a:cxn>
                    <a:cxn ang="0">
                      <a:pos x="T2" y="T3"/>
                    </a:cxn>
                    <a:cxn ang="0">
                      <a:pos x="T4" y="T5"/>
                    </a:cxn>
                    <a:cxn ang="0">
                      <a:pos x="T6" y="T7"/>
                    </a:cxn>
                    <a:cxn ang="0">
                      <a:pos x="T8" y="T9"/>
                    </a:cxn>
                  </a:cxnLst>
                  <a:rect l="0" t="0" r="r" b="b"/>
                  <a:pathLst>
                    <a:path w="11" h="11">
                      <a:moveTo>
                        <a:pt x="11" y="5"/>
                      </a:moveTo>
                      <a:cubicBezTo>
                        <a:pt x="11" y="7"/>
                        <a:pt x="10" y="9"/>
                        <a:pt x="7" y="10"/>
                      </a:cubicBezTo>
                      <a:cubicBezTo>
                        <a:pt x="3" y="11"/>
                        <a:pt x="1" y="7"/>
                        <a:pt x="0" y="4"/>
                      </a:cubicBezTo>
                      <a:cubicBezTo>
                        <a:pt x="3" y="3"/>
                        <a:pt x="6" y="2"/>
                        <a:pt x="9" y="0"/>
                      </a:cubicBezTo>
                      <a:cubicBezTo>
                        <a:pt x="9" y="2"/>
                        <a:pt x="10" y="4"/>
                        <a:pt x="11" y="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26"/>
                <p:cNvSpPr>
                  <a:spLocks/>
                </p:cNvSpPr>
                <p:nvPr/>
              </p:nvSpPr>
              <p:spPr bwMode="auto">
                <a:xfrm>
                  <a:off x="4290" y="1417"/>
                  <a:ext cx="491" cy="473"/>
                </a:xfrm>
                <a:custGeom>
                  <a:avLst/>
                  <a:gdLst>
                    <a:gd name="T0" fmla="*/ 187 w 207"/>
                    <a:gd name="T1" fmla="*/ 79 h 200"/>
                    <a:gd name="T2" fmla="*/ 207 w 207"/>
                    <a:gd name="T3" fmla="*/ 187 h 200"/>
                    <a:gd name="T4" fmla="*/ 106 w 207"/>
                    <a:gd name="T5" fmla="*/ 198 h 200"/>
                    <a:gd name="T6" fmla="*/ 52 w 207"/>
                    <a:gd name="T7" fmla="*/ 193 h 200"/>
                    <a:gd name="T8" fmla="*/ 24 w 207"/>
                    <a:gd name="T9" fmla="*/ 180 h 200"/>
                    <a:gd name="T10" fmla="*/ 0 w 207"/>
                    <a:gd name="T11" fmla="*/ 161 h 200"/>
                    <a:gd name="T12" fmla="*/ 13 w 207"/>
                    <a:gd name="T13" fmla="*/ 149 h 200"/>
                    <a:gd name="T14" fmla="*/ 13 w 207"/>
                    <a:gd name="T15" fmla="*/ 149 h 200"/>
                    <a:gd name="T16" fmla="*/ 14 w 207"/>
                    <a:gd name="T17" fmla="*/ 151 h 200"/>
                    <a:gd name="T18" fmla="*/ 14 w 207"/>
                    <a:gd name="T19" fmla="*/ 151 h 200"/>
                    <a:gd name="T20" fmla="*/ 81 w 207"/>
                    <a:gd name="T21" fmla="*/ 181 h 200"/>
                    <a:gd name="T22" fmla="*/ 176 w 207"/>
                    <a:gd name="T23" fmla="*/ 169 h 200"/>
                    <a:gd name="T24" fmla="*/ 179 w 207"/>
                    <a:gd name="T25" fmla="*/ 166 h 200"/>
                    <a:gd name="T26" fmla="*/ 172 w 207"/>
                    <a:gd name="T27" fmla="*/ 115 h 200"/>
                    <a:gd name="T28" fmla="*/ 164 w 207"/>
                    <a:gd name="T29" fmla="*/ 72 h 200"/>
                    <a:gd name="T30" fmla="*/ 100 w 207"/>
                    <a:gd name="T31" fmla="*/ 12 h 200"/>
                    <a:gd name="T32" fmla="*/ 99 w 207"/>
                    <a:gd name="T33" fmla="*/ 12 h 200"/>
                    <a:gd name="T34" fmla="*/ 103 w 207"/>
                    <a:gd name="T35" fmla="*/ 0 h 200"/>
                    <a:gd name="T36" fmla="*/ 104 w 207"/>
                    <a:gd name="T37" fmla="*/ 1 h 200"/>
                    <a:gd name="T38" fmla="*/ 157 w 207"/>
                    <a:gd name="T39" fmla="*/ 34 h 200"/>
                    <a:gd name="T40" fmla="*/ 187 w 207"/>
                    <a:gd name="T41"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7" h="200">
                      <a:moveTo>
                        <a:pt x="187" y="79"/>
                      </a:moveTo>
                      <a:cubicBezTo>
                        <a:pt x="198" y="114"/>
                        <a:pt x="194" y="152"/>
                        <a:pt x="207" y="187"/>
                      </a:cubicBezTo>
                      <a:cubicBezTo>
                        <a:pt x="173" y="185"/>
                        <a:pt x="139" y="196"/>
                        <a:pt x="106" y="198"/>
                      </a:cubicBezTo>
                      <a:cubicBezTo>
                        <a:pt x="87" y="200"/>
                        <a:pt x="69" y="199"/>
                        <a:pt x="52" y="193"/>
                      </a:cubicBezTo>
                      <a:cubicBezTo>
                        <a:pt x="42" y="189"/>
                        <a:pt x="33" y="184"/>
                        <a:pt x="24" y="180"/>
                      </a:cubicBezTo>
                      <a:cubicBezTo>
                        <a:pt x="15" y="174"/>
                        <a:pt x="7" y="169"/>
                        <a:pt x="0" y="161"/>
                      </a:cubicBezTo>
                      <a:cubicBezTo>
                        <a:pt x="5" y="157"/>
                        <a:pt x="9" y="153"/>
                        <a:pt x="13" y="149"/>
                      </a:cubicBezTo>
                      <a:cubicBezTo>
                        <a:pt x="13" y="149"/>
                        <a:pt x="13" y="149"/>
                        <a:pt x="13" y="149"/>
                      </a:cubicBezTo>
                      <a:cubicBezTo>
                        <a:pt x="14" y="150"/>
                        <a:pt x="14" y="150"/>
                        <a:pt x="14" y="151"/>
                      </a:cubicBezTo>
                      <a:cubicBezTo>
                        <a:pt x="14" y="151"/>
                        <a:pt x="14" y="151"/>
                        <a:pt x="14" y="151"/>
                      </a:cubicBezTo>
                      <a:cubicBezTo>
                        <a:pt x="28" y="174"/>
                        <a:pt x="57" y="181"/>
                        <a:pt x="81" y="181"/>
                      </a:cubicBezTo>
                      <a:cubicBezTo>
                        <a:pt x="113" y="180"/>
                        <a:pt x="144" y="169"/>
                        <a:pt x="176" y="169"/>
                      </a:cubicBezTo>
                      <a:cubicBezTo>
                        <a:pt x="178" y="169"/>
                        <a:pt x="179" y="167"/>
                        <a:pt x="179" y="166"/>
                      </a:cubicBezTo>
                      <a:cubicBezTo>
                        <a:pt x="175" y="149"/>
                        <a:pt x="173" y="132"/>
                        <a:pt x="172" y="115"/>
                      </a:cubicBezTo>
                      <a:cubicBezTo>
                        <a:pt x="172" y="100"/>
                        <a:pt x="170" y="86"/>
                        <a:pt x="164" y="72"/>
                      </a:cubicBezTo>
                      <a:cubicBezTo>
                        <a:pt x="151" y="45"/>
                        <a:pt x="125" y="27"/>
                        <a:pt x="100" y="12"/>
                      </a:cubicBezTo>
                      <a:cubicBezTo>
                        <a:pt x="99" y="12"/>
                        <a:pt x="99" y="12"/>
                        <a:pt x="99" y="12"/>
                      </a:cubicBezTo>
                      <a:cubicBezTo>
                        <a:pt x="100" y="8"/>
                        <a:pt x="102" y="4"/>
                        <a:pt x="103" y="0"/>
                      </a:cubicBezTo>
                      <a:cubicBezTo>
                        <a:pt x="103" y="0"/>
                        <a:pt x="103" y="1"/>
                        <a:pt x="104" y="1"/>
                      </a:cubicBezTo>
                      <a:cubicBezTo>
                        <a:pt x="125" y="3"/>
                        <a:pt x="141" y="21"/>
                        <a:pt x="157" y="34"/>
                      </a:cubicBezTo>
                      <a:cubicBezTo>
                        <a:pt x="172" y="46"/>
                        <a:pt x="182" y="61"/>
                        <a:pt x="187" y="7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27"/>
                <p:cNvSpPr>
                  <a:spLocks/>
                </p:cNvSpPr>
                <p:nvPr/>
              </p:nvSpPr>
              <p:spPr bwMode="auto">
                <a:xfrm>
                  <a:off x="4634" y="542"/>
                  <a:ext cx="294" cy="504"/>
                </a:xfrm>
                <a:custGeom>
                  <a:avLst/>
                  <a:gdLst>
                    <a:gd name="T0" fmla="*/ 123 w 124"/>
                    <a:gd name="T1" fmla="*/ 185 h 213"/>
                    <a:gd name="T2" fmla="*/ 118 w 124"/>
                    <a:gd name="T3" fmla="*/ 212 h 213"/>
                    <a:gd name="T4" fmla="*/ 116 w 124"/>
                    <a:gd name="T5" fmla="*/ 213 h 213"/>
                    <a:gd name="T6" fmla="*/ 114 w 124"/>
                    <a:gd name="T7" fmla="*/ 210 h 213"/>
                    <a:gd name="T8" fmla="*/ 118 w 124"/>
                    <a:gd name="T9" fmla="*/ 181 h 213"/>
                    <a:gd name="T10" fmla="*/ 118 w 124"/>
                    <a:gd name="T11" fmla="*/ 152 h 213"/>
                    <a:gd name="T12" fmla="*/ 84 w 124"/>
                    <a:gd name="T13" fmla="*/ 56 h 213"/>
                    <a:gd name="T14" fmla="*/ 48 w 124"/>
                    <a:gd name="T15" fmla="*/ 23 h 213"/>
                    <a:gd name="T16" fmla="*/ 27 w 124"/>
                    <a:gd name="T17" fmla="*/ 12 h 213"/>
                    <a:gd name="T18" fmla="*/ 12 w 124"/>
                    <a:gd name="T19" fmla="*/ 7 h 213"/>
                    <a:gd name="T20" fmla="*/ 1 w 124"/>
                    <a:gd name="T21" fmla="*/ 5 h 213"/>
                    <a:gd name="T22" fmla="*/ 0 w 124"/>
                    <a:gd name="T23" fmla="*/ 3 h 213"/>
                    <a:gd name="T24" fmla="*/ 29 w 124"/>
                    <a:gd name="T25" fmla="*/ 7 h 213"/>
                    <a:gd name="T26" fmla="*/ 54 w 124"/>
                    <a:gd name="T27" fmla="*/ 21 h 213"/>
                    <a:gd name="T28" fmla="*/ 114 w 124"/>
                    <a:gd name="T29" fmla="*/ 102 h 213"/>
                    <a:gd name="T30" fmla="*/ 124 w 124"/>
                    <a:gd name="T31" fmla="*/ 158 h 213"/>
                    <a:gd name="T32" fmla="*/ 123 w 124"/>
                    <a:gd name="T33" fmla="*/ 18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 h="213">
                      <a:moveTo>
                        <a:pt x="123" y="185"/>
                      </a:moveTo>
                      <a:cubicBezTo>
                        <a:pt x="122" y="194"/>
                        <a:pt x="121" y="204"/>
                        <a:pt x="118" y="212"/>
                      </a:cubicBezTo>
                      <a:cubicBezTo>
                        <a:pt x="117" y="213"/>
                        <a:pt x="117" y="213"/>
                        <a:pt x="116" y="213"/>
                      </a:cubicBezTo>
                      <a:cubicBezTo>
                        <a:pt x="114" y="210"/>
                        <a:pt x="114" y="210"/>
                        <a:pt x="114" y="210"/>
                      </a:cubicBezTo>
                      <a:cubicBezTo>
                        <a:pt x="114" y="201"/>
                        <a:pt x="117" y="191"/>
                        <a:pt x="118" y="181"/>
                      </a:cubicBezTo>
                      <a:cubicBezTo>
                        <a:pt x="118" y="171"/>
                        <a:pt x="119" y="161"/>
                        <a:pt x="118" y="152"/>
                      </a:cubicBezTo>
                      <a:cubicBezTo>
                        <a:pt x="116" y="118"/>
                        <a:pt x="105" y="84"/>
                        <a:pt x="84" y="56"/>
                      </a:cubicBezTo>
                      <a:cubicBezTo>
                        <a:pt x="74" y="43"/>
                        <a:pt x="62" y="32"/>
                        <a:pt x="48" y="23"/>
                      </a:cubicBezTo>
                      <a:cubicBezTo>
                        <a:pt x="41" y="19"/>
                        <a:pt x="34" y="15"/>
                        <a:pt x="27" y="12"/>
                      </a:cubicBezTo>
                      <a:cubicBezTo>
                        <a:pt x="22" y="10"/>
                        <a:pt x="17" y="8"/>
                        <a:pt x="12" y="7"/>
                      </a:cubicBezTo>
                      <a:cubicBezTo>
                        <a:pt x="8" y="7"/>
                        <a:pt x="4" y="6"/>
                        <a:pt x="1" y="5"/>
                      </a:cubicBezTo>
                      <a:cubicBezTo>
                        <a:pt x="0" y="3"/>
                        <a:pt x="0" y="3"/>
                        <a:pt x="0" y="3"/>
                      </a:cubicBezTo>
                      <a:cubicBezTo>
                        <a:pt x="9" y="0"/>
                        <a:pt x="20" y="4"/>
                        <a:pt x="29" y="7"/>
                      </a:cubicBezTo>
                      <a:cubicBezTo>
                        <a:pt x="38" y="11"/>
                        <a:pt x="46" y="15"/>
                        <a:pt x="54" y="21"/>
                      </a:cubicBezTo>
                      <a:cubicBezTo>
                        <a:pt x="82" y="40"/>
                        <a:pt x="103" y="69"/>
                        <a:pt x="114" y="102"/>
                      </a:cubicBezTo>
                      <a:cubicBezTo>
                        <a:pt x="120" y="120"/>
                        <a:pt x="123" y="139"/>
                        <a:pt x="124" y="158"/>
                      </a:cubicBezTo>
                      <a:cubicBezTo>
                        <a:pt x="124" y="167"/>
                        <a:pt x="124" y="176"/>
                        <a:pt x="123" y="18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28"/>
                <p:cNvSpPr>
                  <a:spLocks/>
                </p:cNvSpPr>
                <p:nvPr/>
              </p:nvSpPr>
              <p:spPr bwMode="auto">
                <a:xfrm>
                  <a:off x="4269" y="1874"/>
                  <a:ext cx="448" cy="364"/>
                </a:xfrm>
                <a:custGeom>
                  <a:avLst/>
                  <a:gdLst>
                    <a:gd name="T0" fmla="*/ 189 w 189"/>
                    <a:gd name="T1" fmla="*/ 0 h 154"/>
                    <a:gd name="T2" fmla="*/ 146 w 189"/>
                    <a:gd name="T3" fmla="*/ 101 h 154"/>
                    <a:gd name="T4" fmla="*/ 57 w 189"/>
                    <a:gd name="T5" fmla="*/ 151 h 154"/>
                    <a:gd name="T6" fmla="*/ 0 w 189"/>
                    <a:gd name="T7" fmla="*/ 148 h 154"/>
                    <a:gd name="T8" fmla="*/ 12 w 189"/>
                    <a:gd name="T9" fmla="*/ 126 h 154"/>
                    <a:gd name="T10" fmla="*/ 18 w 189"/>
                    <a:gd name="T11" fmla="*/ 134 h 154"/>
                    <a:gd name="T12" fmla="*/ 32 w 189"/>
                    <a:gd name="T13" fmla="*/ 128 h 154"/>
                    <a:gd name="T14" fmla="*/ 45 w 189"/>
                    <a:gd name="T15" fmla="*/ 136 h 154"/>
                    <a:gd name="T16" fmla="*/ 53 w 189"/>
                    <a:gd name="T17" fmla="*/ 127 h 154"/>
                    <a:gd name="T18" fmla="*/ 64 w 189"/>
                    <a:gd name="T19" fmla="*/ 133 h 154"/>
                    <a:gd name="T20" fmla="*/ 72 w 189"/>
                    <a:gd name="T21" fmla="*/ 125 h 154"/>
                    <a:gd name="T22" fmla="*/ 86 w 189"/>
                    <a:gd name="T23" fmla="*/ 127 h 154"/>
                    <a:gd name="T24" fmla="*/ 90 w 189"/>
                    <a:gd name="T25" fmla="*/ 114 h 154"/>
                    <a:gd name="T26" fmla="*/ 108 w 189"/>
                    <a:gd name="T27" fmla="*/ 116 h 154"/>
                    <a:gd name="T28" fmla="*/ 112 w 189"/>
                    <a:gd name="T29" fmla="*/ 105 h 154"/>
                    <a:gd name="T30" fmla="*/ 123 w 189"/>
                    <a:gd name="T31" fmla="*/ 100 h 154"/>
                    <a:gd name="T32" fmla="*/ 124 w 189"/>
                    <a:gd name="T33" fmla="*/ 88 h 154"/>
                    <a:gd name="T34" fmla="*/ 142 w 189"/>
                    <a:gd name="T35" fmla="*/ 87 h 154"/>
                    <a:gd name="T36" fmla="*/ 141 w 189"/>
                    <a:gd name="T37" fmla="*/ 71 h 154"/>
                    <a:gd name="T38" fmla="*/ 153 w 189"/>
                    <a:gd name="T39" fmla="*/ 65 h 154"/>
                    <a:gd name="T40" fmla="*/ 148 w 189"/>
                    <a:gd name="T41" fmla="*/ 50 h 154"/>
                    <a:gd name="T42" fmla="*/ 162 w 189"/>
                    <a:gd name="T43" fmla="*/ 43 h 154"/>
                    <a:gd name="T44" fmla="*/ 157 w 189"/>
                    <a:gd name="T45" fmla="*/ 31 h 154"/>
                    <a:gd name="T46" fmla="*/ 168 w 189"/>
                    <a:gd name="T47" fmla="*/ 19 h 154"/>
                    <a:gd name="T48" fmla="*/ 158 w 189"/>
                    <a:gd name="T49" fmla="*/ 4 h 154"/>
                    <a:gd name="T50" fmla="*/ 189 w 189"/>
                    <a:gd name="T51" fmla="*/ 0 h 154"/>
                    <a:gd name="T52" fmla="*/ 189 w 189"/>
                    <a:gd name="T5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9" h="154">
                      <a:moveTo>
                        <a:pt x="189" y="0"/>
                      </a:moveTo>
                      <a:cubicBezTo>
                        <a:pt x="185" y="37"/>
                        <a:pt x="171" y="72"/>
                        <a:pt x="146" y="101"/>
                      </a:cubicBezTo>
                      <a:cubicBezTo>
                        <a:pt x="123" y="127"/>
                        <a:pt x="92" y="146"/>
                        <a:pt x="57" y="151"/>
                      </a:cubicBezTo>
                      <a:cubicBezTo>
                        <a:pt x="38" y="154"/>
                        <a:pt x="19" y="153"/>
                        <a:pt x="0" y="148"/>
                      </a:cubicBezTo>
                      <a:cubicBezTo>
                        <a:pt x="4" y="141"/>
                        <a:pt x="8" y="134"/>
                        <a:pt x="12" y="126"/>
                      </a:cubicBezTo>
                      <a:cubicBezTo>
                        <a:pt x="12" y="130"/>
                        <a:pt x="14" y="133"/>
                        <a:pt x="18" y="134"/>
                      </a:cubicBezTo>
                      <a:cubicBezTo>
                        <a:pt x="24" y="137"/>
                        <a:pt x="29" y="133"/>
                        <a:pt x="32" y="128"/>
                      </a:cubicBezTo>
                      <a:cubicBezTo>
                        <a:pt x="34" y="133"/>
                        <a:pt x="39" y="137"/>
                        <a:pt x="45" y="136"/>
                      </a:cubicBezTo>
                      <a:cubicBezTo>
                        <a:pt x="49" y="135"/>
                        <a:pt x="52" y="131"/>
                        <a:pt x="53" y="127"/>
                      </a:cubicBezTo>
                      <a:cubicBezTo>
                        <a:pt x="55" y="131"/>
                        <a:pt x="60" y="133"/>
                        <a:pt x="64" y="133"/>
                      </a:cubicBezTo>
                      <a:cubicBezTo>
                        <a:pt x="68" y="132"/>
                        <a:pt x="71" y="129"/>
                        <a:pt x="72" y="125"/>
                      </a:cubicBezTo>
                      <a:cubicBezTo>
                        <a:pt x="76" y="129"/>
                        <a:pt x="82" y="130"/>
                        <a:pt x="86" y="127"/>
                      </a:cubicBezTo>
                      <a:cubicBezTo>
                        <a:pt x="90" y="124"/>
                        <a:pt x="92" y="118"/>
                        <a:pt x="90" y="114"/>
                      </a:cubicBezTo>
                      <a:cubicBezTo>
                        <a:pt x="95" y="118"/>
                        <a:pt x="102" y="120"/>
                        <a:pt x="108" y="116"/>
                      </a:cubicBezTo>
                      <a:cubicBezTo>
                        <a:pt x="112" y="113"/>
                        <a:pt x="113" y="109"/>
                        <a:pt x="112" y="105"/>
                      </a:cubicBezTo>
                      <a:cubicBezTo>
                        <a:pt x="116" y="106"/>
                        <a:pt x="121" y="104"/>
                        <a:pt x="123" y="100"/>
                      </a:cubicBezTo>
                      <a:cubicBezTo>
                        <a:pt x="126" y="97"/>
                        <a:pt x="126" y="91"/>
                        <a:pt x="124" y="88"/>
                      </a:cubicBezTo>
                      <a:cubicBezTo>
                        <a:pt x="130" y="91"/>
                        <a:pt x="137" y="94"/>
                        <a:pt x="142" y="87"/>
                      </a:cubicBezTo>
                      <a:cubicBezTo>
                        <a:pt x="146" y="82"/>
                        <a:pt x="144" y="76"/>
                        <a:pt x="141" y="71"/>
                      </a:cubicBezTo>
                      <a:cubicBezTo>
                        <a:pt x="146" y="72"/>
                        <a:pt x="151" y="69"/>
                        <a:pt x="153" y="65"/>
                      </a:cubicBezTo>
                      <a:cubicBezTo>
                        <a:pt x="155" y="59"/>
                        <a:pt x="153" y="53"/>
                        <a:pt x="148" y="50"/>
                      </a:cubicBezTo>
                      <a:cubicBezTo>
                        <a:pt x="153" y="50"/>
                        <a:pt x="160" y="49"/>
                        <a:pt x="162" y="43"/>
                      </a:cubicBezTo>
                      <a:cubicBezTo>
                        <a:pt x="164" y="38"/>
                        <a:pt x="161" y="34"/>
                        <a:pt x="157" y="31"/>
                      </a:cubicBezTo>
                      <a:cubicBezTo>
                        <a:pt x="163" y="30"/>
                        <a:pt x="168" y="26"/>
                        <a:pt x="168" y="19"/>
                      </a:cubicBezTo>
                      <a:cubicBezTo>
                        <a:pt x="169" y="12"/>
                        <a:pt x="164" y="6"/>
                        <a:pt x="158" y="4"/>
                      </a:cubicBezTo>
                      <a:cubicBezTo>
                        <a:pt x="168" y="2"/>
                        <a:pt x="178" y="1"/>
                        <a:pt x="189" y="0"/>
                      </a:cubicBezTo>
                      <a:cubicBezTo>
                        <a:pt x="189" y="0"/>
                        <a:pt x="189" y="0"/>
                        <a:pt x="189" y="0"/>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29"/>
                <p:cNvSpPr>
                  <a:spLocks/>
                </p:cNvSpPr>
                <p:nvPr/>
              </p:nvSpPr>
              <p:spPr bwMode="auto">
                <a:xfrm>
                  <a:off x="4636" y="554"/>
                  <a:ext cx="280" cy="485"/>
                </a:xfrm>
                <a:custGeom>
                  <a:avLst/>
                  <a:gdLst>
                    <a:gd name="T0" fmla="*/ 117 w 118"/>
                    <a:gd name="T1" fmla="*/ 176 h 205"/>
                    <a:gd name="T2" fmla="*/ 113 w 118"/>
                    <a:gd name="T3" fmla="*/ 205 h 205"/>
                    <a:gd name="T4" fmla="*/ 107 w 118"/>
                    <a:gd name="T5" fmla="*/ 199 h 205"/>
                    <a:gd name="T6" fmla="*/ 93 w 118"/>
                    <a:gd name="T7" fmla="*/ 186 h 205"/>
                    <a:gd name="T8" fmla="*/ 99 w 118"/>
                    <a:gd name="T9" fmla="*/ 180 h 205"/>
                    <a:gd name="T10" fmla="*/ 95 w 118"/>
                    <a:gd name="T11" fmla="*/ 169 h 205"/>
                    <a:gd name="T12" fmla="*/ 97 w 118"/>
                    <a:gd name="T13" fmla="*/ 154 h 205"/>
                    <a:gd name="T14" fmla="*/ 104 w 118"/>
                    <a:gd name="T15" fmla="*/ 146 h 205"/>
                    <a:gd name="T16" fmla="*/ 96 w 118"/>
                    <a:gd name="T17" fmla="*/ 137 h 205"/>
                    <a:gd name="T18" fmla="*/ 99 w 118"/>
                    <a:gd name="T19" fmla="*/ 128 h 205"/>
                    <a:gd name="T20" fmla="*/ 92 w 118"/>
                    <a:gd name="T21" fmla="*/ 119 h 205"/>
                    <a:gd name="T22" fmla="*/ 95 w 118"/>
                    <a:gd name="T23" fmla="*/ 110 h 205"/>
                    <a:gd name="T24" fmla="*/ 93 w 118"/>
                    <a:gd name="T25" fmla="*/ 105 h 205"/>
                    <a:gd name="T26" fmla="*/ 88 w 118"/>
                    <a:gd name="T27" fmla="*/ 103 h 205"/>
                    <a:gd name="T28" fmla="*/ 90 w 118"/>
                    <a:gd name="T29" fmla="*/ 93 h 205"/>
                    <a:gd name="T30" fmla="*/ 79 w 118"/>
                    <a:gd name="T31" fmla="*/ 86 h 205"/>
                    <a:gd name="T32" fmla="*/ 80 w 118"/>
                    <a:gd name="T33" fmla="*/ 75 h 205"/>
                    <a:gd name="T34" fmla="*/ 67 w 118"/>
                    <a:gd name="T35" fmla="*/ 74 h 205"/>
                    <a:gd name="T36" fmla="*/ 67 w 118"/>
                    <a:gd name="T37" fmla="*/ 59 h 205"/>
                    <a:gd name="T38" fmla="*/ 53 w 118"/>
                    <a:gd name="T39" fmla="*/ 57 h 205"/>
                    <a:gd name="T40" fmla="*/ 50 w 118"/>
                    <a:gd name="T41" fmla="*/ 47 h 205"/>
                    <a:gd name="T42" fmla="*/ 36 w 118"/>
                    <a:gd name="T43" fmla="*/ 49 h 205"/>
                    <a:gd name="T44" fmla="*/ 37 w 118"/>
                    <a:gd name="T45" fmla="*/ 44 h 205"/>
                    <a:gd name="T46" fmla="*/ 32 w 118"/>
                    <a:gd name="T47" fmla="*/ 36 h 205"/>
                    <a:gd name="T48" fmla="*/ 20 w 118"/>
                    <a:gd name="T49" fmla="*/ 39 h 205"/>
                    <a:gd name="T50" fmla="*/ 11 w 118"/>
                    <a:gd name="T51" fmla="*/ 27 h 205"/>
                    <a:gd name="T52" fmla="*/ 1 w 118"/>
                    <a:gd name="T53" fmla="*/ 34 h 205"/>
                    <a:gd name="T54" fmla="*/ 0 w 118"/>
                    <a:gd name="T55" fmla="*/ 0 h 205"/>
                    <a:gd name="T56" fmla="*/ 11 w 118"/>
                    <a:gd name="T57" fmla="*/ 2 h 205"/>
                    <a:gd name="T58" fmla="*/ 26 w 118"/>
                    <a:gd name="T59" fmla="*/ 7 h 205"/>
                    <a:gd name="T60" fmla="*/ 47 w 118"/>
                    <a:gd name="T61" fmla="*/ 18 h 205"/>
                    <a:gd name="T62" fmla="*/ 83 w 118"/>
                    <a:gd name="T63" fmla="*/ 51 h 205"/>
                    <a:gd name="T64" fmla="*/ 117 w 118"/>
                    <a:gd name="T65" fmla="*/ 147 h 205"/>
                    <a:gd name="T66" fmla="*/ 117 w 118"/>
                    <a:gd name="T67" fmla="*/ 17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205">
                      <a:moveTo>
                        <a:pt x="117" y="176"/>
                      </a:moveTo>
                      <a:cubicBezTo>
                        <a:pt x="116" y="186"/>
                        <a:pt x="113" y="196"/>
                        <a:pt x="113" y="205"/>
                      </a:cubicBezTo>
                      <a:cubicBezTo>
                        <a:pt x="111" y="203"/>
                        <a:pt x="109" y="201"/>
                        <a:pt x="107" y="199"/>
                      </a:cubicBezTo>
                      <a:cubicBezTo>
                        <a:pt x="102" y="194"/>
                        <a:pt x="98" y="190"/>
                        <a:pt x="93" y="186"/>
                      </a:cubicBezTo>
                      <a:cubicBezTo>
                        <a:pt x="95" y="185"/>
                        <a:pt x="98" y="182"/>
                        <a:pt x="99" y="180"/>
                      </a:cubicBezTo>
                      <a:cubicBezTo>
                        <a:pt x="100" y="176"/>
                        <a:pt x="98" y="172"/>
                        <a:pt x="95" y="169"/>
                      </a:cubicBezTo>
                      <a:cubicBezTo>
                        <a:pt x="100" y="166"/>
                        <a:pt x="101" y="158"/>
                        <a:pt x="97" y="154"/>
                      </a:cubicBezTo>
                      <a:cubicBezTo>
                        <a:pt x="101" y="153"/>
                        <a:pt x="105" y="151"/>
                        <a:pt x="104" y="146"/>
                      </a:cubicBezTo>
                      <a:cubicBezTo>
                        <a:pt x="104" y="142"/>
                        <a:pt x="100" y="138"/>
                        <a:pt x="96" y="137"/>
                      </a:cubicBezTo>
                      <a:cubicBezTo>
                        <a:pt x="98" y="135"/>
                        <a:pt x="99" y="131"/>
                        <a:pt x="99" y="128"/>
                      </a:cubicBezTo>
                      <a:cubicBezTo>
                        <a:pt x="100" y="122"/>
                        <a:pt x="97" y="120"/>
                        <a:pt x="92" y="119"/>
                      </a:cubicBezTo>
                      <a:cubicBezTo>
                        <a:pt x="94" y="116"/>
                        <a:pt x="96" y="113"/>
                        <a:pt x="95" y="110"/>
                      </a:cubicBezTo>
                      <a:cubicBezTo>
                        <a:pt x="95" y="108"/>
                        <a:pt x="94" y="106"/>
                        <a:pt x="93" y="105"/>
                      </a:cubicBezTo>
                      <a:cubicBezTo>
                        <a:pt x="93" y="105"/>
                        <a:pt x="90" y="104"/>
                        <a:pt x="88" y="103"/>
                      </a:cubicBezTo>
                      <a:cubicBezTo>
                        <a:pt x="91" y="101"/>
                        <a:pt x="92" y="96"/>
                        <a:pt x="90" y="93"/>
                      </a:cubicBezTo>
                      <a:cubicBezTo>
                        <a:pt x="89" y="88"/>
                        <a:pt x="84" y="86"/>
                        <a:pt x="79" y="86"/>
                      </a:cubicBezTo>
                      <a:cubicBezTo>
                        <a:pt x="82" y="83"/>
                        <a:pt x="83" y="79"/>
                        <a:pt x="80" y="75"/>
                      </a:cubicBezTo>
                      <a:cubicBezTo>
                        <a:pt x="77" y="70"/>
                        <a:pt x="71" y="71"/>
                        <a:pt x="67" y="74"/>
                      </a:cubicBezTo>
                      <a:cubicBezTo>
                        <a:pt x="70" y="69"/>
                        <a:pt x="71" y="64"/>
                        <a:pt x="67" y="59"/>
                      </a:cubicBezTo>
                      <a:cubicBezTo>
                        <a:pt x="63" y="55"/>
                        <a:pt x="58" y="55"/>
                        <a:pt x="53" y="57"/>
                      </a:cubicBezTo>
                      <a:cubicBezTo>
                        <a:pt x="54" y="53"/>
                        <a:pt x="53" y="49"/>
                        <a:pt x="50" y="47"/>
                      </a:cubicBezTo>
                      <a:cubicBezTo>
                        <a:pt x="45" y="44"/>
                        <a:pt x="39" y="45"/>
                        <a:pt x="36" y="49"/>
                      </a:cubicBezTo>
                      <a:cubicBezTo>
                        <a:pt x="37" y="47"/>
                        <a:pt x="38" y="46"/>
                        <a:pt x="37" y="44"/>
                      </a:cubicBezTo>
                      <a:cubicBezTo>
                        <a:pt x="37" y="40"/>
                        <a:pt x="35" y="37"/>
                        <a:pt x="32" y="36"/>
                      </a:cubicBezTo>
                      <a:cubicBezTo>
                        <a:pt x="27" y="34"/>
                        <a:pt x="23" y="35"/>
                        <a:pt x="20" y="39"/>
                      </a:cubicBezTo>
                      <a:cubicBezTo>
                        <a:pt x="18" y="33"/>
                        <a:pt x="16" y="28"/>
                        <a:pt x="11" y="27"/>
                      </a:cubicBezTo>
                      <a:cubicBezTo>
                        <a:pt x="4" y="25"/>
                        <a:pt x="2" y="29"/>
                        <a:pt x="1" y="34"/>
                      </a:cubicBezTo>
                      <a:cubicBezTo>
                        <a:pt x="1" y="23"/>
                        <a:pt x="0" y="12"/>
                        <a:pt x="0" y="0"/>
                      </a:cubicBezTo>
                      <a:cubicBezTo>
                        <a:pt x="3" y="1"/>
                        <a:pt x="7" y="2"/>
                        <a:pt x="11" y="2"/>
                      </a:cubicBezTo>
                      <a:cubicBezTo>
                        <a:pt x="16" y="3"/>
                        <a:pt x="21" y="5"/>
                        <a:pt x="26" y="7"/>
                      </a:cubicBezTo>
                      <a:cubicBezTo>
                        <a:pt x="33" y="10"/>
                        <a:pt x="40" y="14"/>
                        <a:pt x="47" y="18"/>
                      </a:cubicBezTo>
                      <a:cubicBezTo>
                        <a:pt x="61" y="27"/>
                        <a:pt x="73" y="38"/>
                        <a:pt x="83" y="51"/>
                      </a:cubicBezTo>
                      <a:cubicBezTo>
                        <a:pt x="104" y="79"/>
                        <a:pt x="115" y="113"/>
                        <a:pt x="117" y="147"/>
                      </a:cubicBezTo>
                      <a:cubicBezTo>
                        <a:pt x="118" y="156"/>
                        <a:pt x="117" y="166"/>
                        <a:pt x="117" y="176"/>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30"/>
                <p:cNvSpPr>
                  <a:spLocks noEditPoints="1"/>
                </p:cNvSpPr>
                <p:nvPr/>
              </p:nvSpPr>
              <p:spPr bwMode="auto">
                <a:xfrm>
                  <a:off x="4321" y="1445"/>
                  <a:ext cx="394" cy="400"/>
                </a:xfrm>
                <a:custGeom>
                  <a:avLst/>
                  <a:gdLst>
                    <a:gd name="T0" fmla="*/ 163 w 166"/>
                    <a:gd name="T1" fmla="*/ 157 h 169"/>
                    <a:gd name="T2" fmla="*/ 1 w 166"/>
                    <a:gd name="T3" fmla="*/ 139 h 169"/>
                    <a:gd name="T4" fmla="*/ 0 w 166"/>
                    <a:gd name="T5" fmla="*/ 137 h 169"/>
                    <a:gd name="T6" fmla="*/ 2 w 166"/>
                    <a:gd name="T7" fmla="*/ 135 h 169"/>
                    <a:gd name="T8" fmla="*/ 5 w 166"/>
                    <a:gd name="T9" fmla="*/ 138 h 169"/>
                    <a:gd name="T10" fmla="*/ 39 w 166"/>
                    <a:gd name="T11" fmla="*/ 97 h 169"/>
                    <a:gd name="T12" fmla="*/ 39 w 166"/>
                    <a:gd name="T13" fmla="*/ 94 h 169"/>
                    <a:gd name="T14" fmla="*/ 42 w 166"/>
                    <a:gd name="T15" fmla="*/ 93 h 169"/>
                    <a:gd name="T16" fmla="*/ 67 w 166"/>
                    <a:gd name="T17" fmla="*/ 52 h 169"/>
                    <a:gd name="T18" fmla="*/ 67 w 166"/>
                    <a:gd name="T19" fmla="*/ 47 h 169"/>
                    <a:gd name="T20" fmla="*/ 96 w 166"/>
                    <a:gd name="T21" fmla="*/ 36 h 169"/>
                    <a:gd name="T22" fmla="*/ 86 w 166"/>
                    <a:gd name="T23" fmla="*/ 0 h 169"/>
                    <a:gd name="T24" fmla="*/ 151 w 166"/>
                    <a:gd name="T25" fmla="*/ 60 h 169"/>
                    <a:gd name="T26" fmla="*/ 166 w 166"/>
                    <a:gd name="T27" fmla="*/ 154 h 169"/>
                    <a:gd name="T28" fmla="*/ 154 w 166"/>
                    <a:gd name="T29" fmla="*/ 110 h 169"/>
                    <a:gd name="T30" fmla="*/ 152 w 166"/>
                    <a:gd name="T31" fmla="*/ 110 h 169"/>
                    <a:gd name="T32" fmla="*/ 113 w 166"/>
                    <a:gd name="T33" fmla="*/ 158 h 169"/>
                    <a:gd name="T34" fmla="*/ 148 w 166"/>
                    <a:gd name="T35" fmla="*/ 107 h 169"/>
                    <a:gd name="T36" fmla="*/ 117 w 166"/>
                    <a:gd name="T37" fmla="*/ 91 h 169"/>
                    <a:gd name="T38" fmla="*/ 148 w 166"/>
                    <a:gd name="T39" fmla="*/ 107 h 169"/>
                    <a:gd name="T40" fmla="*/ 148 w 166"/>
                    <a:gd name="T41" fmla="*/ 66 h 169"/>
                    <a:gd name="T42" fmla="*/ 146 w 166"/>
                    <a:gd name="T43" fmla="*/ 70 h 169"/>
                    <a:gd name="T44" fmla="*/ 140 w 166"/>
                    <a:gd name="T45" fmla="*/ 72 h 169"/>
                    <a:gd name="T46" fmla="*/ 107 w 166"/>
                    <a:gd name="T47" fmla="*/ 50 h 169"/>
                    <a:gd name="T48" fmla="*/ 108 w 166"/>
                    <a:gd name="T49" fmla="*/ 85 h 169"/>
                    <a:gd name="T50" fmla="*/ 80 w 166"/>
                    <a:gd name="T51" fmla="*/ 122 h 169"/>
                    <a:gd name="T52" fmla="*/ 110 w 166"/>
                    <a:gd name="T53" fmla="*/ 116 h 169"/>
                    <a:gd name="T54" fmla="*/ 109 w 166"/>
                    <a:gd name="T55" fmla="*/ 86 h 169"/>
                    <a:gd name="T56" fmla="*/ 140 w 166"/>
                    <a:gd name="T57" fmla="*/ 72 h 169"/>
                    <a:gd name="T58" fmla="*/ 112 w 166"/>
                    <a:gd name="T59" fmla="*/ 121 h 169"/>
                    <a:gd name="T60" fmla="*/ 87 w 166"/>
                    <a:gd name="T61" fmla="*/ 157 h 169"/>
                    <a:gd name="T62" fmla="*/ 103 w 166"/>
                    <a:gd name="T63" fmla="*/ 160 h 169"/>
                    <a:gd name="T64" fmla="*/ 107 w 166"/>
                    <a:gd name="T65" fmla="*/ 76 h 169"/>
                    <a:gd name="T66" fmla="*/ 77 w 166"/>
                    <a:gd name="T67" fmla="*/ 55 h 169"/>
                    <a:gd name="T68" fmla="*/ 78 w 166"/>
                    <a:gd name="T69" fmla="*/ 88 h 169"/>
                    <a:gd name="T70" fmla="*/ 107 w 166"/>
                    <a:gd name="T71" fmla="*/ 76 h 169"/>
                    <a:gd name="T72" fmla="*/ 96 w 166"/>
                    <a:gd name="T73" fmla="*/ 12 h 169"/>
                    <a:gd name="T74" fmla="*/ 101 w 166"/>
                    <a:gd name="T75" fmla="*/ 41 h 169"/>
                    <a:gd name="T76" fmla="*/ 83 w 166"/>
                    <a:gd name="T77" fmla="*/ 154 h 169"/>
                    <a:gd name="T78" fmla="*/ 77 w 166"/>
                    <a:gd name="T79" fmla="*/ 125 h 169"/>
                    <a:gd name="T80" fmla="*/ 53 w 166"/>
                    <a:gd name="T81" fmla="*/ 163 h 169"/>
                    <a:gd name="T82" fmla="*/ 54 w 166"/>
                    <a:gd name="T83" fmla="*/ 163 h 169"/>
                    <a:gd name="T84" fmla="*/ 83 w 166"/>
                    <a:gd name="T85" fmla="*/ 154 h 169"/>
                    <a:gd name="T86" fmla="*/ 76 w 166"/>
                    <a:gd name="T87" fmla="*/ 91 h 169"/>
                    <a:gd name="T88" fmla="*/ 45 w 166"/>
                    <a:gd name="T89" fmla="*/ 127 h 169"/>
                    <a:gd name="T90" fmla="*/ 9 w 166"/>
                    <a:gd name="T91" fmla="*/ 143 h 169"/>
                    <a:gd name="T92" fmla="*/ 49 w 166"/>
                    <a:gd name="T93" fmla="*/ 162 h 169"/>
                    <a:gd name="T94" fmla="*/ 45 w 166"/>
                    <a:gd name="T95" fmla="*/ 12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169">
                      <a:moveTo>
                        <a:pt x="166" y="154"/>
                      </a:moveTo>
                      <a:cubicBezTo>
                        <a:pt x="166" y="155"/>
                        <a:pt x="165" y="157"/>
                        <a:pt x="163" y="157"/>
                      </a:cubicBezTo>
                      <a:cubicBezTo>
                        <a:pt x="131" y="157"/>
                        <a:pt x="100" y="168"/>
                        <a:pt x="68" y="169"/>
                      </a:cubicBezTo>
                      <a:cubicBezTo>
                        <a:pt x="44" y="169"/>
                        <a:pt x="15" y="162"/>
                        <a:pt x="1" y="139"/>
                      </a:cubicBezTo>
                      <a:cubicBezTo>
                        <a:pt x="1" y="139"/>
                        <a:pt x="1" y="139"/>
                        <a:pt x="1" y="139"/>
                      </a:cubicBezTo>
                      <a:cubicBezTo>
                        <a:pt x="1" y="138"/>
                        <a:pt x="1" y="138"/>
                        <a:pt x="0" y="137"/>
                      </a:cubicBezTo>
                      <a:cubicBezTo>
                        <a:pt x="0" y="137"/>
                        <a:pt x="0" y="137"/>
                        <a:pt x="0" y="137"/>
                      </a:cubicBezTo>
                      <a:cubicBezTo>
                        <a:pt x="1" y="137"/>
                        <a:pt x="2" y="136"/>
                        <a:pt x="2" y="135"/>
                      </a:cubicBezTo>
                      <a:cubicBezTo>
                        <a:pt x="2" y="135"/>
                        <a:pt x="3" y="136"/>
                        <a:pt x="3" y="136"/>
                      </a:cubicBezTo>
                      <a:cubicBezTo>
                        <a:pt x="3" y="137"/>
                        <a:pt x="4" y="137"/>
                        <a:pt x="5" y="138"/>
                      </a:cubicBezTo>
                      <a:cubicBezTo>
                        <a:pt x="16" y="142"/>
                        <a:pt x="29" y="140"/>
                        <a:pt x="37" y="131"/>
                      </a:cubicBezTo>
                      <a:cubicBezTo>
                        <a:pt x="45" y="121"/>
                        <a:pt x="46" y="107"/>
                        <a:pt x="39" y="97"/>
                      </a:cubicBezTo>
                      <a:cubicBezTo>
                        <a:pt x="38" y="96"/>
                        <a:pt x="38" y="95"/>
                        <a:pt x="39" y="94"/>
                      </a:cubicBezTo>
                      <a:cubicBezTo>
                        <a:pt x="39" y="94"/>
                        <a:pt x="39" y="94"/>
                        <a:pt x="39" y="94"/>
                      </a:cubicBezTo>
                      <a:cubicBezTo>
                        <a:pt x="39" y="94"/>
                        <a:pt x="39" y="94"/>
                        <a:pt x="39" y="94"/>
                      </a:cubicBezTo>
                      <a:cubicBezTo>
                        <a:pt x="40" y="93"/>
                        <a:pt x="41" y="93"/>
                        <a:pt x="42" y="93"/>
                      </a:cubicBezTo>
                      <a:cubicBezTo>
                        <a:pt x="53" y="99"/>
                        <a:pt x="68" y="95"/>
                        <a:pt x="74" y="85"/>
                      </a:cubicBezTo>
                      <a:cubicBezTo>
                        <a:pt x="81" y="74"/>
                        <a:pt x="77" y="59"/>
                        <a:pt x="67" y="52"/>
                      </a:cubicBezTo>
                      <a:cubicBezTo>
                        <a:pt x="66" y="52"/>
                        <a:pt x="66" y="52"/>
                        <a:pt x="65" y="51"/>
                      </a:cubicBezTo>
                      <a:cubicBezTo>
                        <a:pt x="66" y="50"/>
                        <a:pt x="67" y="49"/>
                        <a:pt x="67" y="47"/>
                      </a:cubicBezTo>
                      <a:cubicBezTo>
                        <a:pt x="68" y="47"/>
                        <a:pt x="68" y="47"/>
                        <a:pt x="69" y="48"/>
                      </a:cubicBezTo>
                      <a:cubicBezTo>
                        <a:pt x="79" y="54"/>
                        <a:pt x="93" y="47"/>
                        <a:pt x="96" y="36"/>
                      </a:cubicBezTo>
                      <a:cubicBezTo>
                        <a:pt x="99" y="25"/>
                        <a:pt x="93" y="13"/>
                        <a:pt x="84" y="6"/>
                      </a:cubicBezTo>
                      <a:cubicBezTo>
                        <a:pt x="85" y="4"/>
                        <a:pt x="85" y="2"/>
                        <a:pt x="86" y="0"/>
                      </a:cubicBezTo>
                      <a:cubicBezTo>
                        <a:pt x="86" y="0"/>
                        <a:pt x="86" y="0"/>
                        <a:pt x="87" y="0"/>
                      </a:cubicBezTo>
                      <a:cubicBezTo>
                        <a:pt x="112" y="15"/>
                        <a:pt x="138" y="33"/>
                        <a:pt x="151" y="60"/>
                      </a:cubicBezTo>
                      <a:cubicBezTo>
                        <a:pt x="157" y="74"/>
                        <a:pt x="159" y="88"/>
                        <a:pt x="159" y="103"/>
                      </a:cubicBezTo>
                      <a:cubicBezTo>
                        <a:pt x="160" y="120"/>
                        <a:pt x="162" y="137"/>
                        <a:pt x="166" y="154"/>
                      </a:cubicBezTo>
                      <a:close/>
                      <a:moveTo>
                        <a:pt x="160" y="152"/>
                      </a:moveTo>
                      <a:cubicBezTo>
                        <a:pt x="157" y="138"/>
                        <a:pt x="155" y="124"/>
                        <a:pt x="154" y="110"/>
                      </a:cubicBezTo>
                      <a:cubicBezTo>
                        <a:pt x="154" y="109"/>
                        <a:pt x="154" y="108"/>
                        <a:pt x="154" y="106"/>
                      </a:cubicBezTo>
                      <a:cubicBezTo>
                        <a:pt x="153" y="107"/>
                        <a:pt x="153" y="109"/>
                        <a:pt x="152" y="110"/>
                      </a:cubicBezTo>
                      <a:cubicBezTo>
                        <a:pt x="146" y="119"/>
                        <a:pt x="132" y="127"/>
                        <a:pt x="120" y="125"/>
                      </a:cubicBezTo>
                      <a:cubicBezTo>
                        <a:pt x="125" y="136"/>
                        <a:pt x="124" y="151"/>
                        <a:pt x="113" y="158"/>
                      </a:cubicBezTo>
                      <a:cubicBezTo>
                        <a:pt x="129" y="155"/>
                        <a:pt x="145" y="152"/>
                        <a:pt x="160" y="152"/>
                      </a:cubicBezTo>
                      <a:close/>
                      <a:moveTo>
                        <a:pt x="148" y="107"/>
                      </a:moveTo>
                      <a:cubicBezTo>
                        <a:pt x="155" y="96"/>
                        <a:pt x="152" y="84"/>
                        <a:pt x="144" y="76"/>
                      </a:cubicBezTo>
                      <a:cubicBezTo>
                        <a:pt x="139" y="86"/>
                        <a:pt x="128" y="91"/>
                        <a:pt x="117" y="91"/>
                      </a:cubicBezTo>
                      <a:cubicBezTo>
                        <a:pt x="122" y="99"/>
                        <a:pt x="121" y="110"/>
                        <a:pt x="116" y="118"/>
                      </a:cubicBezTo>
                      <a:cubicBezTo>
                        <a:pt x="126" y="124"/>
                        <a:pt x="141" y="116"/>
                        <a:pt x="148" y="107"/>
                      </a:cubicBezTo>
                      <a:close/>
                      <a:moveTo>
                        <a:pt x="151" y="75"/>
                      </a:moveTo>
                      <a:cubicBezTo>
                        <a:pt x="150" y="72"/>
                        <a:pt x="149" y="69"/>
                        <a:pt x="148" y="66"/>
                      </a:cubicBezTo>
                      <a:cubicBezTo>
                        <a:pt x="147" y="65"/>
                        <a:pt x="147" y="64"/>
                        <a:pt x="147" y="64"/>
                      </a:cubicBezTo>
                      <a:cubicBezTo>
                        <a:pt x="147" y="66"/>
                        <a:pt x="146" y="68"/>
                        <a:pt x="146" y="70"/>
                      </a:cubicBezTo>
                      <a:cubicBezTo>
                        <a:pt x="148" y="72"/>
                        <a:pt x="149" y="73"/>
                        <a:pt x="151" y="75"/>
                      </a:cubicBezTo>
                      <a:close/>
                      <a:moveTo>
                        <a:pt x="140" y="72"/>
                      </a:moveTo>
                      <a:cubicBezTo>
                        <a:pt x="144" y="62"/>
                        <a:pt x="139" y="50"/>
                        <a:pt x="131" y="44"/>
                      </a:cubicBezTo>
                      <a:cubicBezTo>
                        <a:pt x="124" y="50"/>
                        <a:pt x="115" y="52"/>
                        <a:pt x="107" y="50"/>
                      </a:cubicBezTo>
                      <a:cubicBezTo>
                        <a:pt x="113" y="60"/>
                        <a:pt x="115" y="73"/>
                        <a:pt x="109" y="84"/>
                      </a:cubicBezTo>
                      <a:cubicBezTo>
                        <a:pt x="109" y="85"/>
                        <a:pt x="108" y="85"/>
                        <a:pt x="108" y="85"/>
                      </a:cubicBezTo>
                      <a:cubicBezTo>
                        <a:pt x="103" y="94"/>
                        <a:pt x="93" y="98"/>
                        <a:pt x="83" y="96"/>
                      </a:cubicBezTo>
                      <a:cubicBezTo>
                        <a:pt x="86" y="104"/>
                        <a:pt x="85" y="114"/>
                        <a:pt x="80" y="122"/>
                      </a:cubicBezTo>
                      <a:cubicBezTo>
                        <a:pt x="80" y="122"/>
                        <a:pt x="80" y="122"/>
                        <a:pt x="81" y="122"/>
                      </a:cubicBezTo>
                      <a:cubicBezTo>
                        <a:pt x="91" y="126"/>
                        <a:pt x="103" y="125"/>
                        <a:pt x="110" y="116"/>
                      </a:cubicBezTo>
                      <a:cubicBezTo>
                        <a:pt x="117" y="108"/>
                        <a:pt x="117" y="96"/>
                        <a:pt x="109" y="89"/>
                      </a:cubicBezTo>
                      <a:cubicBezTo>
                        <a:pt x="108" y="88"/>
                        <a:pt x="108" y="87"/>
                        <a:pt x="109" y="86"/>
                      </a:cubicBezTo>
                      <a:cubicBezTo>
                        <a:pt x="110" y="85"/>
                        <a:pt x="111" y="84"/>
                        <a:pt x="112" y="85"/>
                      </a:cubicBezTo>
                      <a:cubicBezTo>
                        <a:pt x="123" y="88"/>
                        <a:pt x="135" y="83"/>
                        <a:pt x="140" y="72"/>
                      </a:cubicBezTo>
                      <a:close/>
                      <a:moveTo>
                        <a:pt x="104" y="158"/>
                      </a:moveTo>
                      <a:cubicBezTo>
                        <a:pt x="121" y="153"/>
                        <a:pt x="121" y="134"/>
                        <a:pt x="112" y="121"/>
                      </a:cubicBezTo>
                      <a:cubicBezTo>
                        <a:pt x="106" y="128"/>
                        <a:pt x="96" y="130"/>
                        <a:pt x="87" y="129"/>
                      </a:cubicBezTo>
                      <a:cubicBezTo>
                        <a:pt x="92" y="137"/>
                        <a:pt x="93" y="148"/>
                        <a:pt x="87" y="157"/>
                      </a:cubicBezTo>
                      <a:cubicBezTo>
                        <a:pt x="85" y="159"/>
                        <a:pt x="83" y="161"/>
                        <a:pt x="81" y="163"/>
                      </a:cubicBezTo>
                      <a:cubicBezTo>
                        <a:pt x="88" y="162"/>
                        <a:pt x="96" y="161"/>
                        <a:pt x="103" y="160"/>
                      </a:cubicBezTo>
                      <a:cubicBezTo>
                        <a:pt x="103" y="159"/>
                        <a:pt x="104" y="159"/>
                        <a:pt x="104" y="158"/>
                      </a:cubicBezTo>
                      <a:close/>
                      <a:moveTo>
                        <a:pt x="107" y="76"/>
                      </a:moveTo>
                      <a:cubicBezTo>
                        <a:pt x="110" y="64"/>
                        <a:pt x="104" y="53"/>
                        <a:pt x="97" y="44"/>
                      </a:cubicBezTo>
                      <a:cubicBezTo>
                        <a:pt x="93" y="51"/>
                        <a:pt x="85" y="55"/>
                        <a:pt x="77" y="55"/>
                      </a:cubicBezTo>
                      <a:cubicBezTo>
                        <a:pt x="83" y="64"/>
                        <a:pt x="85" y="77"/>
                        <a:pt x="79" y="87"/>
                      </a:cubicBezTo>
                      <a:cubicBezTo>
                        <a:pt x="79" y="87"/>
                        <a:pt x="79" y="87"/>
                        <a:pt x="78" y="88"/>
                      </a:cubicBezTo>
                      <a:cubicBezTo>
                        <a:pt x="79" y="88"/>
                        <a:pt x="79" y="88"/>
                        <a:pt x="79" y="88"/>
                      </a:cubicBezTo>
                      <a:cubicBezTo>
                        <a:pt x="90" y="97"/>
                        <a:pt x="104" y="87"/>
                        <a:pt x="107" y="76"/>
                      </a:cubicBezTo>
                      <a:close/>
                      <a:moveTo>
                        <a:pt x="129" y="38"/>
                      </a:moveTo>
                      <a:cubicBezTo>
                        <a:pt x="120" y="28"/>
                        <a:pt x="108" y="20"/>
                        <a:pt x="96" y="12"/>
                      </a:cubicBezTo>
                      <a:cubicBezTo>
                        <a:pt x="102" y="21"/>
                        <a:pt x="104" y="31"/>
                        <a:pt x="100" y="41"/>
                      </a:cubicBezTo>
                      <a:cubicBezTo>
                        <a:pt x="100" y="41"/>
                        <a:pt x="101" y="41"/>
                        <a:pt x="101" y="41"/>
                      </a:cubicBezTo>
                      <a:cubicBezTo>
                        <a:pt x="110" y="48"/>
                        <a:pt x="122" y="46"/>
                        <a:pt x="129" y="38"/>
                      </a:cubicBezTo>
                      <a:close/>
                      <a:moveTo>
                        <a:pt x="83" y="154"/>
                      </a:moveTo>
                      <a:cubicBezTo>
                        <a:pt x="89" y="145"/>
                        <a:pt x="86" y="133"/>
                        <a:pt x="78" y="126"/>
                      </a:cubicBezTo>
                      <a:cubicBezTo>
                        <a:pt x="77" y="126"/>
                        <a:pt x="77" y="125"/>
                        <a:pt x="77" y="125"/>
                      </a:cubicBezTo>
                      <a:cubicBezTo>
                        <a:pt x="71" y="131"/>
                        <a:pt x="63" y="134"/>
                        <a:pt x="54" y="133"/>
                      </a:cubicBezTo>
                      <a:cubicBezTo>
                        <a:pt x="60" y="142"/>
                        <a:pt x="60" y="155"/>
                        <a:pt x="53" y="163"/>
                      </a:cubicBezTo>
                      <a:cubicBezTo>
                        <a:pt x="53" y="163"/>
                        <a:pt x="54" y="163"/>
                        <a:pt x="55" y="163"/>
                      </a:cubicBezTo>
                      <a:cubicBezTo>
                        <a:pt x="54" y="163"/>
                        <a:pt x="54" y="163"/>
                        <a:pt x="54" y="163"/>
                      </a:cubicBezTo>
                      <a:cubicBezTo>
                        <a:pt x="54" y="162"/>
                        <a:pt x="54" y="161"/>
                        <a:pt x="55" y="161"/>
                      </a:cubicBezTo>
                      <a:cubicBezTo>
                        <a:pt x="65" y="164"/>
                        <a:pt x="77" y="164"/>
                        <a:pt x="83" y="154"/>
                      </a:cubicBezTo>
                      <a:close/>
                      <a:moveTo>
                        <a:pt x="48" y="126"/>
                      </a:moveTo>
                      <a:cubicBezTo>
                        <a:pt x="69" y="135"/>
                        <a:pt x="89" y="111"/>
                        <a:pt x="76" y="91"/>
                      </a:cubicBezTo>
                      <a:cubicBezTo>
                        <a:pt x="68" y="99"/>
                        <a:pt x="57" y="102"/>
                        <a:pt x="46" y="100"/>
                      </a:cubicBezTo>
                      <a:cubicBezTo>
                        <a:pt x="50" y="109"/>
                        <a:pt x="49" y="119"/>
                        <a:pt x="45" y="127"/>
                      </a:cubicBezTo>
                      <a:cubicBezTo>
                        <a:pt x="44" y="130"/>
                        <a:pt x="42" y="132"/>
                        <a:pt x="40" y="134"/>
                      </a:cubicBezTo>
                      <a:cubicBezTo>
                        <a:pt x="33" y="142"/>
                        <a:pt x="20" y="146"/>
                        <a:pt x="9" y="143"/>
                      </a:cubicBezTo>
                      <a:cubicBezTo>
                        <a:pt x="20" y="155"/>
                        <a:pt x="34" y="160"/>
                        <a:pt x="49" y="163"/>
                      </a:cubicBezTo>
                      <a:cubicBezTo>
                        <a:pt x="49" y="162"/>
                        <a:pt x="49" y="162"/>
                        <a:pt x="49" y="162"/>
                      </a:cubicBezTo>
                      <a:cubicBezTo>
                        <a:pt x="57" y="153"/>
                        <a:pt x="56" y="138"/>
                        <a:pt x="46" y="131"/>
                      </a:cubicBezTo>
                      <a:cubicBezTo>
                        <a:pt x="45" y="130"/>
                        <a:pt x="44" y="128"/>
                        <a:pt x="45" y="127"/>
                      </a:cubicBezTo>
                      <a:cubicBezTo>
                        <a:pt x="46" y="127"/>
                        <a:pt x="46" y="126"/>
                        <a:pt x="48" y="12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31"/>
                <p:cNvSpPr>
                  <a:spLocks/>
                </p:cNvSpPr>
                <p:nvPr/>
              </p:nvSpPr>
              <p:spPr bwMode="auto">
                <a:xfrm>
                  <a:off x="4589" y="1417"/>
                  <a:ext cx="208" cy="71"/>
                </a:xfrm>
                <a:custGeom>
                  <a:avLst/>
                  <a:gdLst>
                    <a:gd name="T0" fmla="*/ 79 w 88"/>
                    <a:gd name="T1" fmla="*/ 9 h 30"/>
                    <a:gd name="T2" fmla="*/ 83 w 88"/>
                    <a:gd name="T3" fmla="*/ 26 h 30"/>
                    <a:gd name="T4" fmla="*/ 68 w 88"/>
                    <a:gd name="T5" fmla="*/ 29 h 30"/>
                    <a:gd name="T6" fmla="*/ 50 w 88"/>
                    <a:gd name="T7" fmla="*/ 28 h 30"/>
                    <a:gd name="T8" fmla="*/ 20 w 88"/>
                    <a:gd name="T9" fmla="*/ 17 h 30"/>
                    <a:gd name="T10" fmla="*/ 18 w 88"/>
                    <a:gd name="T11" fmla="*/ 17 h 30"/>
                    <a:gd name="T12" fmla="*/ 0 w 88"/>
                    <a:gd name="T13" fmla="*/ 4 h 30"/>
                    <a:gd name="T14" fmla="*/ 31 w 88"/>
                    <a:gd name="T15" fmla="*/ 2 h 30"/>
                    <a:gd name="T16" fmla="*/ 32 w 88"/>
                    <a:gd name="T17" fmla="*/ 3 h 30"/>
                    <a:gd name="T18" fmla="*/ 65 w 88"/>
                    <a:gd name="T19" fmla="*/ 2 h 30"/>
                    <a:gd name="T20" fmla="*/ 79 w 88"/>
                    <a:gd name="T21"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0">
                      <a:moveTo>
                        <a:pt x="79" y="9"/>
                      </a:moveTo>
                      <a:cubicBezTo>
                        <a:pt x="84" y="13"/>
                        <a:pt x="88" y="21"/>
                        <a:pt x="83" y="26"/>
                      </a:cubicBezTo>
                      <a:cubicBezTo>
                        <a:pt x="79" y="29"/>
                        <a:pt x="73" y="29"/>
                        <a:pt x="68" y="29"/>
                      </a:cubicBezTo>
                      <a:cubicBezTo>
                        <a:pt x="62" y="30"/>
                        <a:pt x="56" y="29"/>
                        <a:pt x="50" y="28"/>
                      </a:cubicBezTo>
                      <a:cubicBezTo>
                        <a:pt x="39" y="26"/>
                        <a:pt x="30" y="21"/>
                        <a:pt x="20" y="17"/>
                      </a:cubicBezTo>
                      <a:cubicBezTo>
                        <a:pt x="19" y="17"/>
                        <a:pt x="19" y="17"/>
                        <a:pt x="18" y="17"/>
                      </a:cubicBezTo>
                      <a:cubicBezTo>
                        <a:pt x="12" y="12"/>
                        <a:pt x="7" y="7"/>
                        <a:pt x="0" y="4"/>
                      </a:cubicBezTo>
                      <a:cubicBezTo>
                        <a:pt x="11" y="5"/>
                        <a:pt x="21" y="4"/>
                        <a:pt x="31" y="2"/>
                      </a:cubicBezTo>
                      <a:cubicBezTo>
                        <a:pt x="31" y="2"/>
                        <a:pt x="31" y="3"/>
                        <a:pt x="32" y="3"/>
                      </a:cubicBezTo>
                      <a:cubicBezTo>
                        <a:pt x="43" y="2"/>
                        <a:pt x="54" y="0"/>
                        <a:pt x="65" y="2"/>
                      </a:cubicBezTo>
                      <a:cubicBezTo>
                        <a:pt x="70" y="3"/>
                        <a:pt x="75" y="5"/>
                        <a:pt x="79" y="9"/>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32"/>
                <p:cNvSpPr>
                  <a:spLocks/>
                </p:cNvSpPr>
                <p:nvPr/>
              </p:nvSpPr>
              <p:spPr bwMode="auto">
                <a:xfrm>
                  <a:off x="4717" y="1233"/>
                  <a:ext cx="118" cy="94"/>
                </a:xfrm>
                <a:custGeom>
                  <a:avLst/>
                  <a:gdLst>
                    <a:gd name="T0" fmla="*/ 50 w 50"/>
                    <a:gd name="T1" fmla="*/ 4 h 40"/>
                    <a:gd name="T2" fmla="*/ 50 w 50"/>
                    <a:gd name="T3" fmla="*/ 4 h 40"/>
                    <a:gd name="T4" fmla="*/ 20 w 50"/>
                    <a:gd name="T5" fmla="*/ 31 h 40"/>
                    <a:gd name="T6" fmla="*/ 0 w 50"/>
                    <a:gd name="T7" fmla="*/ 40 h 40"/>
                    <a:gd name="T8" fmla="*/ 3 w 50"/>
                    <a:gd name="T9" fmla="*/ 36 h 40"/>
                    <a:gd name="T10" fmla="*/ 5 w 50"/>
                    <a:gd name="T11" fmla="*/ 36 h 40"/>
                    <a:gd name="T12" fmla="*/ 34 w 50"/>
                    <a:gd name="T13" fmla="*/ 7 h 40"/>
                    <a:gd name="T14" fmla="*/ 34 w 50"/>
                    <a:gd name="T15" fmla="*/ 1 h 40"/>
                    <a:gd name="T16" fmla="*/ 50 w 50"/>
                    <a:gd name="T1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0">
                      <a:moveTo>
                        <a:pt x="50" y="4"/>
                      </a:moveTo>
                      <a:cubicBezTo>
                        <a:pt x="50" y="4"/>
                        <a:pt x="50" y="4"/>
                        <a:pt x="50" y="4"/>
                      </a:cubicBezTo>
                      <a:cubicBezTo>
                        <a:pt x="41" y="15"/>
                        <a:pt x="32" y="24"/>
                        <a:pt x="20" y="31"/>
                      </a:cubicBezTo>
                      <a:cubicBezTo>
                        <a:pt x="14" y="34"/>
                        <a:pt x="7" y="38"/>
                        <a:pt x="0" y="40"/>
                      </a:cubicBezTo>
                      <a:cubicBezTo>
                        <a:pt x="1" y="39"/>
                        <a:pt x="2" y="38"/>
                        <a:pt x="3" y="36"/>
                      </a:cubicBezTo>
                      <a:cubicBezTo>
                        <a:pt x="4" y="36"/>
                        <a:pt x="5" y="37"/>
                        <a:pt x="5" y="36"/>
                      </a:cubicBezTo>
                      <a:cubicBezTo>
                        <a:pt x="19" y="33"/>
                        <a:pt x="33" y="22"/>
                        <a:pt x="34" y="7"/>
                      </a:cubicBezTo>
                      <a:cubicBezTo>
                        <a:pt x="35" y="5"/>
                        <a:pt x="35" y="3"/>
                        <a:pt x="34" y="1"/>
                      </a:cubicBezTo>
                      <a:cubicBezTo>
                        <a:pt x="40" y="0"/>
                        <a:pt x="45" y="1"/>
                        <a:pt x="50"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33"/>
                <p:cNvSpPr>
                  <a:spLocks/>
                </p:cNvSpPr>
                <p:nvPr/>
              </p:nvSpPr>
              <p:spPr bwMode="auto">
                <a:xfrm>
                  <a:off x="4764" y="1124"/>
                  <a:ext cx="71" cy="99"/>
                </a:xfrm>
                <a:custGeom>
                  <a:avLst/>
                  <a:gdLst>
                    <a:gd name="T0" fmla="*/ 28 w 30"/>
                    <a:gd name="T1" fmla="*/ 21 h 42"/>
                    <a:gd name="T2" fmla="*/ 14 w 30"/>
                    <a:gd name="T3" fmla="*/ 42 h 42"/>
                    <a:gd name="T4" fmla="*/ 0 w 30"/>
                    <a:gd name="T5" fmla="*/ 24 h 42"/>
                    <a:gd name="T6" fmla="*/ 15 w 30"/>
                    <a:gd name="T7" fmla="*/ 0 h 42"/>
                    <a:gd name="T8" fmla="*/ 28 w 30"/>
                    <a:gd name="T9" fmla="*/ 21 h 42"/>
                  </a:gdLst>
                  <a:ahLst/>
                  <a:cxnLst>
                    <a:cxn ang="0">
                      <a:pos x="T0" y="T1"/>
                    </a:cxn>
                    <a:cxn ang="0">
                      <a:pos x="T2" y="T3"/>
                    </a:cxn>
                    <a:cxn ang="0">
                      <a:pos x="T4" y="T5"/>
                    </a:cxn>
                    <a:cxn ang="0">
                      <a:pos x="T6" y="T7"/>
                    </a:cxn>
                    <a:cxn ang="0">
                      <a:pos x="T8" y="T9"/>
                    </a:cxn>
                  </a:cxnLst>
                  <a:rect l="0" t="0" r="r" b="b"/>
                  <a:pathLst>
                    <a:path w="30" h="42">
                      <a:moveTo>
                        <a:pt x="28" y="21"/>
                      </a:moveTo>
                      <a:cubicBezTo>
                        <a:pt x="27" y="30"/>
                        <a:pt x="20" y="37"/>
                        <a:pt x="14" y="42"/>
                      </a:cubicBezTo>
                      <a:cubicBezTo>
                        <a:pt x="11" y="34"/>
                        <a:pt x="7" y="28"/>
                        <a:pt x="0" y="24"/>
                      </a:cubicBezTo>
                      <a:cubicBezTo>
                        <a:pt x="8" y="19"/>
                        <a:pt x="14" y="10"/>
                        <a:pt x="15" y="0"/>
                      </a:cubicBezTo>
                      <a:cubicBezTo>
                        <a:pt x="25" y="1"/>
                        <a:pt x="30" y="11"/>
                        <a:pt x="28" y="2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34"/>
                <p:cNvSpPr>
                  <a:spLocks/>
                </p:cNvSpPr>
                <p:nvPr/>
              </p:nvSpPr>
              <p:spPr bwMode="auto">
                <a:xfrm>
                  <a:off x="4627" y="1890"/>
                  <a:ext cx="33" cy="52"/>
                </a:xfrm>
                <a:custGeom>
                  <a:avLst/>
                  <a:gdLst>
                    <a:gd name="T0" fmla="*/ 14 w 14"/>
                    <a:gd name="T1" fmla="*/ 11 h 22"/>
                    <a:gd name="T2" fmla="*/ 0 w 14"/>
                    <a:gd name="T3" fmla="*/ 20 h 22"/>
                    <a:gd name="T4" fmla="*/ 3 w 14"/>
                    <a:gd name="T5" fmla="*/ 0 h 22"/>
                    <a:gd name="T6" fmla="*/ 14 w 14"/>
                    <a:gd name="T7" fmla="*/ 11 h 22"/>
                  </a:gdLst>
                  <a:ahLst/>
                  <a:cxnLst>
                    <a:cxn ang="0">
                      <a:pos x="T0" y="T1"/>
                    </a:cxn>
                    <a:cxn ang="0">
                      <a:pos x="T2" y="T3"/>
                    </a:cxn>
                    <a:cxn ang="0">
                      <a:pos x="T4" y="T5"/>
                    </a:cxn>
                    <a:cxn ang="0">
                      <a:pos x="T6" y="T7"/>
                    </a:cxn>
                  </a:cxnLst>
                  <a:rect l="0" t="0" r="r" b="b"/>
                  <a:pathLst>
                    <a:path w="14" h="22">
                      <a:moveTo>
                        <a:pt x="14" y="11"/>
                      </a:moveTo>
                      <a:cubicBezTo>
                        <a:pt x="14" y="18"/>
                        <a:pt x="6" y="22"/>
                        <a:pt x="0" y="20"/>
                      </a:cubicBezTo>
                      <a:cubicBezTo>
                        <a:pt x="1" y="14"/>
                        <a:pt x="3" y="7"/>
                        <a:pt x="3" y="0"/>
                      </a:cubicBezTo>
                      <a:cubicBezTo>
                        <a:pt x="9" y="1"/>
                        <a:pt x="14" y="5"/>
                        <a:pt x="14" y="1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35"/>
                <p:cNvSpPr>
                  <a:spLocks/>
                </p:cNvSpPr>
                <p:nvPr/>
              </p:nvSpPr>
              <p:spPr bwMode="auto">
                <a:xfrm>
                  <a:off x="4613" y="1947"/>
                  <a:ext cx="33" cy="40"/>
                </a:xfrm>
                <a:custGeom>
                  <a:avLst/>
                  <a:gdLst>
                    <a:gd name="T0" fmla="*/ 14 w 14"/>
                    <a:gd name="T1" fmla="*/ 7 h 17"/>
                    <a:gd name="T2" fmla="*/ 8 w 14"/>
                    <a:gd name="T3" fmla="*/ 16 h 17"/>
                    <a:gd name="T4" fmla="*/ 0 w 14"/>
                    <a:gd name="T5" fmla="*/ 17 h 17"/>
                    <a:gd name="T6" fmla="*/ 0 w 14"/>
                    <a:gd name="T7" fmla="*/ 16 h 17"/>
                    <a:gd name="T8" fmla="*/ 5 w 14"/>
                    <a:gd name="T9" fmla="*/ 0 h 17"/>
                    <a:gd name="T10" fmla="*/ 14 w 14"/>
                    <a:gd name="T11" fmla="*/ 7 h 17"/>
                  </a:gdLst>
                  <a:ahLst/>
                  <a:cxnLst>
                    <a:cxn ang="0">
                      <a:pos x="T0" y="T1"/>
                    </a:cxn>
                    <a:cxn ang="0">
                      <a:pos x="T2" y="T3"/>
                    </a:cxn>
                    <a:cxn ang="0">
                      <a:pos x="T4" y="T5"/>
                    </a:cxn>
                    <a:cxn ang="0">
                      <a:pos x="T6" y="T7"/>
                    </a:cxn>
                    <a:cxn ang="0">
                      <a:pos x="T8" y="T9"/>
                    </a:cxn>
                    <a:cxn ang="0">
                      <a:pos x="T10" y="T11"/>
                    </a:cxn>
                  </a:cxnLst>
                  <a:rect l="0" t="0" r="r" b="b"/>
                  <a:pathLst>
                    <a:path w="14" h="17">
                      <a:moveTo>
                        <a:pt x="14" y="7"/>
                      </a:moveTo>
                      <a:cubicBezTo>
                        <a:pt x="14" y="11"/>
                        <a:pt x="11" y="15"/>
                        <a:pt x="8" y="16"/>
                      </a:cubicBezTo>
                      <a:cubicBezTo>
                        <a:pt x="6" y="17"/>
                        <a:pt x="3" y="17"/>
                        <a:pt x="0" y="17"/>
                      </a:cubicBezTo>
                      <a:cubicBezTo>
                        <a:pt x="0" y="17"/>
                        <a:pt x="0" y="16"/>
                        <a:pt x="0" y="16"/>
                      </a:cubicBezTo>
                      <a:cubicBezTo>
                        <a:pt x="2" y="11"/>
                        <a:pt x="3" y="6"/>
                        <a:pt x="5" y="0"/>
                      </a:cubicBezTo>
                      <a:cubicBezTo>
                        <a:pt x="8" y="2"/>
                        <a:pt x="13" y="4"/>
                        <a:pt x="14"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36"/>
                <p:cNvSpPr>
                  <a:spLocks/>
                </p:cNvSpPr>
                <p:nvPr/>
              </p:nvSpPr>
              <p:spPr bwMode="auto">
                <a:xfrm>
                  <a:off x="4591" y="1997"/>
                  <a:ext cx="38" cy="38"/>
                </a:xfrm>
                <a:custGeom>
                  <a:avLst/>
                  <a:gdLst>
                    <a:gd name="T0" fmla="*/ 7 w 16"/>
                    <a:gd name="T1" fmla="*/ 0 h 16"/>
                    <a:gd name="T2" fmla="*/ 12 w 16"/>
                    <a:gd name="T3" fmla="*/ 13 h 16"/>
                    <a:gd name="T4" fmla="*/ 0 w 16"/>
                    <a:gd name="T5" fmla="*/ 14 h 16"/>
                    <a:gd name="T6" fmla="*/ 0 w 16"/>
                    <a:gd name="T7" fmla="*/ 14 h 16"/>
                    <a:gd name="T8" fmla="*/ 7 w 16"/>
                    <a:gd name="T9" fmla="*/ 0 h 16"/>
                  </a:gdLst>
                  <a:ahLst/>
                  <a:cxnLst>
                    <a:cxn ang="0">
                      <a:pos x="T0" y="T1"/>
                    </a:cxn>
                    <a:cxn ang="0">
                      <a:pos x="T2" y="T3"/>
                    </a:cxn>
                    <a:cxn ang="0">
                      <a:pos x="T4" y="T5"/>
                    </a:cxn>
                    <a:cxn ang="0">
                      <a:pos x="T6" y="T7"/>
                    </a:cxn>
                    <a:cxn ang="0">
                      <a:pos x="T8" y="T9"/>
                    </a:cxn>
                  </a:cxnLst>
                  <a:rect l="0" t="0" r="r" b="b"/>
                  <a:pathLst>
                    <a:path w="16" h="16">
                      <a:moveTo>
                        <a:pt x="7" y="0"/>
                      </a:moveTo>
                      <a:cubicBezTo>
                        <a:pt x="12" y="1"/>
                        <a:pt x="16" y="8"/>
                        <a:pt x="12" y="13"/>
                      </a:cubicBezTo>
                      <a:cubicBezTo>
                        <a:pt x="9" y="16"/>
                        <a:pt x="4" y="16"/>
                        <a:pt x="0" y="14"/>
                      </a:cubicBezTo>
                      <a:cubicBezTo>
                        <a:pt x="0" y="14"/>
                        <a:pt x="0" y="14"/>
                        <a:pt x="0" y="14"/>
                      </a:cubicBezTo>
                      <a:cubicBezTo>
                        <a:pt x="2" y="9"/>
                        <a:pt x="5" y="4"/>
                        <a:pt x="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37"/>
                <p:cNvSpPr>
                  <a:spLocks/>
                </p:cNvSpPr>
                <p:nvPr/>
              </p:nvSpPr>
              <p:spPr bwMode="auto">
                <a:xfrm>
                  <a:off x="4838" y="958"/>
                  <a:ext cx="23" cy="29"/>
                </a:xfrm>
                <a:custGeom>
                  <a:avLst/>
                  <a:gdLst>
                    <a:gd name="T0" fmla="*/ 10 w 10"/>
                    <a:gd name="T1" fmla="*/ 6 h 12"/>
                    <a:gd name="T2" fmla="*/ 7 w 10"/>
                    <a:gd name="T3" fmla="*/ 11 h 12"/>
                    <a:gd name="T4" fmla="*/ 3 w 10"/>
                    <a:gd name="T5" fmla="*/ 11 h 12"/>
                    <a:gd name="T6" fmla="*/ 0 w 10"/>
                    <a:gd name="T7" fmla="*/ 9 h 12"/>
                    <a:gd name="T8" fmla="*/ 3 w 10"/>
                    <a:gd name="T9" fmla="*/ 0 h 12"/>
                    <a:gd name="T10" fmla="*/ 8 w 10"/>
                    <a:gd name="T11" fmla="*/ 0 h 12"/>
                    <a:gd name="T12" fmla="*/ 10 w 10"/>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10" y="6"/>
                      </a:moveTo>
                      <a:cubicBezTo>
                        <a:pt x="10" y="8"/>
                        <a:pt x="9" y="10"/>
                        <a:pt x="7" y="11"/>
                      </a:cubicBezTo>
                      <a:cubicBezTo>
                        <a:pt x="5" y="12"/>
                        <a:pt x="4" y="11"/>
                        <a:pt x="3" y="11"/>
                      </a:cubicBezTo>
                      <a:cubicBezTo>
                        <a:pt x="2" y="10"/>
                        <a:pt x="1" y="9"/>
                        <a:pt x="0" y="9"/>
                      </a:cubicBezTo>
                      <a:cubicBezTo>
                        <a:pt x="1" y="6"/>
                        <a:pt x="2" y="3"/>
                        <a:pt x="3" y="0"/>
                      </a:cubicBezTo>
                      <a:cubicBezTo>
                        <a:pt x="5" y="0"/>
                        <a:pt x="6" y="0"/>
                        <a:pt x="8" y="0"/>
                      </a:cubicBezTo>
                      <a:cubicBezTo>
                        <a:pt x="9" y="1"/>
                        <a:pt x="10" y="3"/>
                        <a:pt x="10"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38"/>
                <p:cNvSpPr>
                  <a:spLocks/>
                </p:cNvSpPr>
                <p:nvPr/>
              </p:nvSpPr>
              <p:spPr bwMode="auto">
                <a:xfrm>
                  <a:off x="4589" y="1696"/>
                  <a:ext cx="111" cy="123"/>
                </a:xfrm>
                <a:custGeom>
                  <a:avLst/>
                  <a:gdLst>
                    <a:gd name="T0" fmla="*/ 41 w 47"/>
                    <a:gd name="T1" fmla="*/ 4 h 52"/>
                    <a:gd name="T2" fmla="*/ 47 w 47"/>
                    <a:gd name="T3" fmla="*/ 46 h 52"/>
                    <a:gd name="T4" fmla="*/ 0 w 47"/>
                    <a:gd name="T5" fmla="*/ 52 h 52"/>
                    <a:gd name="T6" fmla="*/ 7 w 47"/>
                    <a:gd name="T7" fmla="*/ 19 h 52"/>
                    <a:gd name="T8" fmla="*/ 39 w 47"/>
                    <a:gd name="T9" fmla="*/ 4 h 52"/>
                    <a:gd name="T10" fmla="*/ 41 w 47"/>
                    <a:gd name="T11" fmla="*/ 0 h 52"/>
                    <a:gd name="T12" fmla="*/ 41 w 47"/>
                    <a:gd name="T13" fmla="*/ 4 h 52"/>
                  </a:gdLst>
                  <a:ahLst/>
                  <a:cxnLst>
                    <a:cxn ang="0">
                      <a:pos x="T0" y="T1"/>
                    </a:cxn>
                    <a:cxn ang="0">
                      <a:pos x="T2" y="T3"/>
                    </a:cxn>
                    <a:cxn ang="0">
                      <a:pos x="T4" y="T5"/>
                    </a:cxn>
                    <a:cxn ang="0">
                      <a:pos x="T6" y="T7"/>
                    </a:cxn>
                    <a:cxn ang="0">
                      <a:pos x="T8" y="T9"/>
                    </a:cxn>
                    <a:cxn ang="0">
                      <a:pos x="T10" y="T11"/>
                    </a:cxn>
                    <a:cxn ang="0">
                      <a:pos x="T12" y="T13"/>
                    </a:cxn>
                  </a:cxnLst>
                  <a:rect l="0" t="0" r="r" b="b"/>
                  <a:pathLst>
                    <a:path w="47" h="52">
                      <a:moveTo>
                        <a:pt x="41" y="4"/>
                      </a:moveTo>
                      <a:cubicBezTo>
                        <a:pt x="42" y="18"/>
                        <a:pt x="44" y="32"/>
                        <a:pt x="47" y="46"/>
                      </a:cubicBezTo>
                      <a:cubicBezTo>
                        <a:pt x="32" y="46"/>
                        <a:pt x="16" y="49"/>
                        <a:pt x="0" y="52"/>
                      </a:cubicBezTo>
                      <a:cubicBezTo>
                        <a:pt x="11" y="45"/>
                        <a:pt x="12" y="30"/>
                        <a:pt x="7" y="19"/>
                      </a:cubicBezTo>
                      <a:cubicBezTo>
                        <a:pt x="19" y="21"/>
                        <a:pt x="33" y="13"/>
                        <a:pt x="39" y="4"/>
                      </a:cubicBezTo>
                      <a:cubicBezTo>
                        <a:pt x="40" y="3"/>
                        <a:pt x="40" y="1"/>
                        <a:pt x="41" y="0"/>
                      </a:cubicBezTo>
                      <a:cubicBezTo>
                        <a:pt x="41" y="2"/>
                        <a:pt x="41" y="3"/>
                        <a:pt x="4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39"/>
                <p:cNvSpPr>
                  <a:spLocks/>
                </p:cNvSpPr>
                <p:nvPr/>
              </p:nvSpPr>
              <p:spPr bwMode="auto">
                <a:xfrm>
                  <a:off x="4850" y="882"/>
                  <a:ext cx="26" cy="29"/>
                </a:xfrm>
                <a:custGeom>
                  <a:avLst/>
                  <a:gdLst>
                    <a:gd name="T0" fmla="*/ 8 w 11"/>
                    <a:gd name="T1" fmla="*/ 2 h 12"/>
                    <a:gd name="T2" fmla="*/ 9 w 11"/>
                    <a:gd name="T3" fmla="*/ 8 h 12"/>
                    <a:gd name="T4" fmla="*/ 4 w 11"/>
                    <a:gd name="T5" fmla="*/ 12 h 12"/>
                    <a:gd name="T6" fmla="*/ 0 w 11"/>
                    <a:gd name="T7" fmla="*/ 12 h 12"/>
                    <a:gd name="T8" fmla="*/ 0 w 11"/>
                    <a:gd name="T9" fmla="*/ 12 h 12"/>
                    <a:gd name="T10" fmla="*/ 0 w 11"/>
                    <a:gd name="T11" fmla="*/ 2 h 12"/>
                    <a:gd name="T12" fmla="*/ 4 w 11"/>
                    <a:gd name="T13" fmla="*/ 0 h 12"/>
                    <a:gd name="T14" fmla="*/ 8 w 11"/>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8" y="2"/>
                      </a:moveTo>
                      <a:cubicBezTo>
                        <a:pt x="10" y="4"/>
                        <a:pt x="11" y="6"/>
                        <a:pt x="9" y="8"/>
                      </a:cubicBezTo>
                      <a:cubicBezTo>
                        <a:pt x="9" y="11"/>
                        <a:pt x="8" y="12"/>
                        <a:pt x="4" y="12"/>
                      </a:cubicBezTo>
                      <a:cubicBezTo>
                        <a:pt x="3" y="12"/>
                        <a:pt x="1" y="12"/>
                        <a:pt x="0" y="12"/>
                      </a:cubicBezTo>
                      <a:cubicBezTo>
                        <a:pt x="0" y="12"/>
                        <a:pt x="0" y="12"/>
                        <a:pt x="0" y="12"/>
                      </a:cubicBezTo>
                      <a:cubicBezTo>
                        <a:pt x="0" y="9"/>
                        <a:pt x="0" y="5"/>
                        <a:pt x="0" y="2"/>
                      </a:cubicBezTo>
                      <a:cubicBezTo>
                        <a:pt x="2" y="2"/>
                        <a:pt x="3" y="1"/>
                        <a:pt x="4" y="0"/>
                      </a:cubicBezTo>
                      <a:cubicBezTo>
                        <a:pt x="6" y="1"/>
                        <a:pt x="7" y="1"/>
                        <a:pt x="8"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40"/>
                <p:cNvSpPr>
                  <a:spLocks/>
                </p:cNvSpPr>
                <p:nvPr/>
              </p:nvSpPr>
              <p:spPr bwMode="auto">
                <a:xfrm>
                  <a:off x="4847" y="920"/>
                  <a:ext cx="19" cy="29"/>
                </a:xfrm>
                <a:custGeom>
                  <a:avLst/>
                  <a:gdLst>
                    <a:gd name="T0" fmla="*/ 1 w 8"/>
                    <a:gd name="T1" fmla="*/ 0 h 12"/>
                    <a:gd name="T2" fmla="*/ 6 w 8"/>
                    <a:gd name="T3" fmla="*/ 8 h 12"/>
                    <a:gd name="T4" fmla="*/ 3 w 8"/>
                    <a:gd name="T5" fmla="*/ 12 h 12"/>
                    <a:gd name="T6" fmla="*/ 0 w 8"/>
                    <a:gd name="T7" fmla="*/ 11 h 12"/>
                    <a:gd name="T8" fmla="*/ 0 w 8"/>
                    <a:gd name="T9" fmla="*/ 11 h 12"/>
                    <a:gd name="T10" fmla="*/ 1 w 8"/>
                    <a:gd name="T11" fmla="*/ 2 h 12"/>
                    <a:gd name="T12" fmla="*/ 1 w 8"/>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1" y="0"/>
                      </a:moveTo>
                      <a:cubicBezTo>
                        <a:pt x="5" y="0"/>
                        <a:pt x="8" y="4"/>
                        <a:pt x="6" y="8"/>
                      </a:cubicBezTo>
                      <a:cubicBezTo>
                        <a:pt x="6" y="10"/>
                        <a:pt x="4" y="11"/>
                        <a:pt x="3" y="12"/>
                      </a:cubicBezTo>
                      <a:cubicBezTo>
                        <a:pt x="2" y="12"/>
                        <a:pt x="1" y="11"/>
                        <a:pt x="0" y="11"/>
                      </a:cubicBezTo>
                      <a:cubicBezTo>
                        <a:pt x="0" y="11"/>
                        <a:pt x="0" y="11"/>
                        <a:pt x="0" y="11"/>
                      </a:cubicBezTo>
                      <a:cubicBezTo>
                        <a:pt x="0" y="8"/>
                        <a:pt x="0" y="5"/>
                        <a:pt x="1" y="2"/>
                      </a:cubicBezTo>
                      <a:cubicBezTo>
                        <a:pt x="1" y="1"/>
                        <a:pt x="1" y="0"/>
                        <a:pt x="1"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41"/>
                <p:cNvSpPr>
                  <a:spLocks/>
                </p:cNvSpPr>
                <p:nvPr/>
              </p:nvSpPr>
              <p:spPr bwMode="auto">
                <a:xfrm>
                  <a:off x="4560" y="2037"/>
                  <a:ext cx="50" cy="47"/>
                </a:xfrm>
                <a:custGeom>
                  <a:avLst/>
                  <a:gdLst>
                    <a:gd name="T0" fmla="*/ 11 w 21"/>
                    <a:gd name="T1" fmla="*/ 0 h 20"/>
                    <a:gd name="T2" fmla="*/ 17 w 21"/>
                    <a:gd name="T3" fmla="*/ 16 h 20"/>
                    <a:gd name="T4" fmla="*/ 5 w 21"/>
                    <a:gd name="T5" fmla="*/ 18 h 20"/>
                    <a:gd name="T6" fmla="*/ 0 w 21"/>
                    <a:gd name="T7" fmla="*/ 15 h 20"/>
                    <a:gd name="T8" fmla="*/ 11 w 21"/>
                    <a:gd name="T9" fmla="*/ 0 h 20"/>
                    <a:gd name="T10" fmla="*/ 11 w 21"/>
                    <a:gd name="T11" fmla="*/ 0 h 20"/>
                  </a:gdLst>
                  <a:ahLst/>
                  <a:cxnLst>
                    <a:cxn ang="0">
                      <a:pos x="T0" y="T1"/>
                    </a:cxn>
                    <a:cxn ang="0">
                      <a:pos x="T2" y="T3"/>
                    </a:cxn>
                    <a:cxn ang="0">
                      <a:pos x="T4" y="T5"/>
                    </a:cxn>
                    <a:cxn ang="0">
                      <a:pos x="T6" y="T7"/>
                    </a:cxn>
                    <a:cxn ang="0">
                      <a:pos x="T8" y="T9"/>
                    </a:cxn>
                    <a:cxn ang="0">
                      <a:pos x="T10" y="T11"/>
                    </a:cxn>
                  </a:cxnLst>
                  <a:rect l="0" t="0" r="r" b="b"/>
                  <a:pathLst>
                    <a:path w="21" h="20">
                      <a:moveTo>
                        <a:pt x="11" y="0"/>
                      </a:moveTo>
                      <a:cubicBezTo>
                        <a:pt x="14" y="3"/>
                        <a:pt x="21" y="11"/>
                        <a:pt x="17" y="16"/>
                      </a:cubicBezTo>
                      <a:cubicBezTo>
                        <a:pt x="14" y="20"/>
                        <a:pt x="9" y="20"/>
                        <a:pt x="5" y="18"/>
                      </a:cubicBezTo>
                      <a:cubicBezTo>
                        <a:pt x="3" y="17"/>
                        <a:pt x="1" y="16"/>
                        <a:pt x="0" y="15"/>
                      </a:cubicBezTo>
                      <a:cubicBezTo>
                        <a:pt x="4" y="10"/>
                        <a:pt x="8" y="5"/>
                        <a:pt x="11" y="0"/>
                      </a:cubicBezTo>
                      <a:cubicBezTo>
                        <a:pt x="11" y="0"/>
                        <a:pt x="11" y="0"/>
                        <a:pt x="11"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42"/>
                <p:cNvSpPr>
                  <a:spLocks/>
                </p:cNvSpPr>
                <p:nvPr/>
              </p:nvSpPr>
              <p:spPr bwMode="auto">
                <a:xfrm>
                  <a:off x="4757" y="1034"/>
                  <a:ext cx="74" cy="76"/>
                </a:xfrm>
                <a:custGeom>
                  <a:avLst/>
                  <a:gdLst>
                    <a:gd name="T0" fmla="*/ 31 w 31"/>
                    <a:gd name="T1" fmla="*/ 15 h 32"/>
                    <a:gd name="T2" fmla="*/ 27 w 31"/>
                    <a:gd name="T3" fmla="*/ 23 h 32"/>
                    <a:gd name="T4" fmla="*/ 18 w 31"/>
                    <a:gd name="T5" fmla="*/ 32 h 32"/>
                    <a:gd name="T6" fmla="*/ 18 w 31"/>
                    <a:gd name="T7" fmla="*/ 32 h 32"/>
                    <a:gd name="T8" fmla="*/ 0 w 31"/>
                    <a:gd name="T9" fmla="*/ 9 h 32"/>
                    <a:gd name="T10" fmla="*/ 12 w 31"/>
                    <a:gd name="T11" fmla="*/ 0 h 32"/>
                    <a:gd name="T12" fmla="*/ 31 w 31"/>
                    <a:gd name="T13" fmla="*/ 15 h 32"/>
                  </a:gdLst>
                  <a:ahLst/>
                  <a:cxnLst>
                    <a:cxn ang="0">
                      <a:pos x="T0" y="T1"/>
                    </a:cxn>
                    <a:cxn ang="0">
                      <a:pos x="T2" y="T3"/>
                    </a:cxn>
                    <a:cxn ang="0">
                      <a:pos x="T4" y="T5"/>
                    </a:cxn>
                    <a:cxn ang="0">
                      <a:pos x="T6" y="T7"/>
                    </a:cxn>
                    <a:cxn ang="0">
                      <a:pos x="T8" y="T9"/>
                    </a:cxn>
                    <a:cxn ang="0">
                      <a:pos x="T10" y="T11"/>
                    </a:cxn>
                    <a:cxn ang="0">
                      <a:pos x="T12" y="T13"/>
                    </a:cxn>
                  </a:cxnLst>
                  <a:rect l="0" t="0" r="r" b="b"/>
                  <a:pathLst>
                    <a:path w="31" h="32">
                      <a:moveTo>
                        <a:pt x="31" y="15"/>
                      </a:moveTo>
                      <a:cubicBezTo>
                        <a:pt x="29" y="17"/>
                        <a:pt x="28" y="21"/>
                        <a:pt x="27" y="23"/>
                      </a:cubicBezTo>
                      <a:cubicBezTo>
                        <a:pt x="25" y="27"/>
                        <a:pt x="21" y="30"/>
                        <a:pt x="18" y="32"/>
                      </a:cubicBezTo>
                      <a:cubicBezTo>
                        <a:pt x="18" y="32"/>
                        <a:pt x="18" y="32"/>
                        <a:pt x="18" y="32"/>
                      </a:cubicBezTo>
                      <a:cubicBezTo>
                        <a:pt x="16" y="22"/>
                        <a:pt x="9" y="13"/>
                        <a:pt x="0" y="9"/>
                      </a:cubicBezTo>
                      <a:cubicBezTo>
                        <a:pt x="5" y="7"/>
                        <a:pt x="9" y="4"/>
                        <a:pt x="12" y="0"/>
                      </a:cubicBezTo>
                      <a:cubicBezTo>
                        <a:pt x="18" y="4"/>
                        <a:pt x="25" y="10"/>
                        <a:pt x="31"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43"/>
                <p:cNvSpPr>
                  <a:spLocks/>
                </p:cNvSpPr>
                <p:nvPr/>
              </p:nvSpPr>
              <p:spPr bwMode="auto">
                <a:xfrm>
                  <a:off x="4703" y="1188"/>
                  <a:ext cx="90" cy="118"/>
                </a:xfrm>
                <a:custGeom>
                  <a:avLst/>
                  <a:gdLst>
                    <a:gd name="T0" fmla="*/ 19 w 38"/>
                    <a:gd name="T1" fmla="*/ 0 h 50"/>
                    <a:gd name="T2" fmla="*/ 35 w 38"/>
                    <a:gd name="T3" fmla="*/ 28 h 50"/>
                    <a:gd name="T4" fmla="*/ 12 w 38"/>
                    <a:gd name="T5" fmla="*/ 50 h 50"/>
                    <a:gd name="T6" fmla="*/ 13 w 38"/>
                    <a:gd name="T7" fmla="*/ 45 h 50"/>
                    <a:gd name="T8" fmla="*/ 0 w 38"/>
                    <a:gd name="T9" fmla="*/ 21 h 50"/>
                    <a:gd name="T10" fmla="*/ 19 w 38"/>
                    <a:gd name="T11" fmla="*/ 0 h 50"/>
                  </a:gdLst>
                  <a:ahLst/>
                  <a:cxnLst>
                    <a:cxn ang="0">
                      <a:pos x="T0" y="T1"/>
                    </a:cxn>
                    <a:cxn ang="0">
                      <a:pos x="T2" y="T3"/>
                    </a:cxn>
                    <a:cxn ang="0">
                      <a:pos x="T4" y="T5"/>
                    </a:cxn>
                    <a:cxn ang="0">
                      <a:pos x="T6" y="T7"/>
                    </a:cxn>
                    <a:cxn ang="0">
                      <a:pos x="T8" y="T9"/>
                    </a:cxn>
                    <a:cxn ang="0">
                      <a:pos x="T10" y="T11"/>
                    </a:cxn>
                  </a:cxnLst>
                  <a:rect l="0" t="0" r="r" b="b"/>
                  <a:pathLst>
                    <a:path w="38" h="50">
                      <a:moveTo>
                        <a:pt x="19" y="0"/>
                      </a:moveTo>
                      <a:cubicBezTo>
                        <a:pt x="31" y="3"/>
                        <a:pt x="38" y="16"/>
                        <a:pt x="35" y="28"/>
                      </a:cubicBezTo>
                      <a:cubicBezTo>
                        <a:pt x="32" y="39"/>
                        <a:pt x="22" y="46"/>
                        <a:pt x="12" y="50"/>
                      </a:cubicBezTo>
                      <a:cubicBezTo>
                        <a:pt x="12" y="48"/>
                        <a:pt x="13" y="46"/>
                        <a:pt x="13" y="45"/>
                      </a:cubicBezTo>
                      <a:cubicBezTo>
                        <a:pt x="14" y="35"/>
                        <a:pt x="8" y="26"/>
                        <a:pt x="0" y="21"/>
                      </a:cubicBezTo>
                      <a:cubicBezTo>
                        <a:pt x="11" y="18"/>
                        <a:pt x="19" y="12"/>
                        <a:pt x="1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44"/>
                <p:cNvSpPr>
                  <a:spLocks/>
                </p:cNvSpPr>
                <p:nvPr/>
              </p:nvSpPr>
              <p:spPr bwMode="auto">
                <a:xfrm>
                  <a:off x="4596" y="1625"/>
                  <a:ext cx="92" cy="114"/>
                </a:xfrm>
                <a:custGeom>
                  <a:avLst/>
                  <a:gdLst>
                    <a:gd name="T0" fmla="*/ 28 w 39"/>
                    <a:gd name="T1" fmla="*/ 0 h 48"/>
                    <a:gd name="T2" fmla="*/ 32 w 39"/>
                    <a:gd name="T3" fmla="*/ 31 h 48"/>
                    <a:gd name="T4" fmla="*/ 0 w 39"/>
                    <a:gd name="T5" fmla="*/ 42 h 48"/>
                    <a:gd name="T6" fmla="*/ 1 w 39"/>
                    <a:gd name="T7" fmla="*/ 15 h 48"/>
                    <a:gd name="T8" fmla="*/ 28 w 39"/>
                    <a:gd name="T9" fmla="*/ 0 h 48"/>
                  </a:gdLst>
                  <a:ahLst/>
                  <a:cxnLst>
                    <a:cxn ang="0">
                      <a:pos x="T0" y="T1"/>
                    </a:cxn>
                    <a:cxn ang="0">
                      <a:pos x="T2" y="T3"/>
                    </a:cxn>
                    <a:cxn ang="0">
                      <a:pos x="T4" y="T5"/>
                    </a:cxn>
                    <a:cxn ang="0">
                      <a:pos x="T6" y="T7"/>
                    </a:cxn>
                    <a:cxn ang="0">
                      <a:pos x="T8" y="T9"/>
                    </a:cxn>
                  </a:cxnLst>
                  <a:rect l="0" t="0" r="r" b="b"/>
                  <a:pathLst>
                    <a:path w="39" h="48">
                      <a:moveTo>
                        <a:pt x="28" y="0"/>
                      </a:moveTo>
                      <a:cubicBezTo>
                        <a:pt x="36" y="8"/>
                        <a:pt x="39" y="20"/>
                        <a:pt x="32" y="31"/>
                      </a:cubicBezTo>
                      <a:cubicBezTo>
                        <a:pt x="25" y="40"/>
                        <a:pt x="10" y="48"/>
                        <a:pt x="0" y="42"/>
                      </a:cubicBezTo>
                      <a:cubicBezTo>
                        <a:pt x="5" y="34"/>
                        <a:pt x="6" y="23"/>
                        <a:pt x="1" y="15"/>
                      </a:cubicBezTo>
                      <a:cubicBezTo>
                        <a:pt x="12" y="15"/>
                        <a:pt x="23" y="10"/>
                        <a:pt x="28"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45"/>
                <p:cNvSpPr>
                  <a:spLocks/>
                </p:cNvSpPr>
                <p:nvPr/>
              </p:nvSpPr>
              <p:spPr bwMode="auto">
                <a:xfrm>
                  <a:off x="4845" y="842"/>
                  <a:ext cx="16" cy="36"/>
                </a:xfrm>
                <a:custGeom>
                  <a:avLst/>
                  <a:gdLst>
                    <a:gd name="T0" fmla="*/ 7 w 7"/>
                    <a:gd name="T1" fmla="*/ 4 h 15"/>
                    <a:gd name="T2" fmla="*/ 6 w 7"/>
                    <a:gd name="T3" fmla="*/ 9 h 15"/>
                    <a:gd name="T4" fmla="*/ 2 w 7"/>
                    <a:gd name="T5" fmla="*/ 15 h 15"/>
                    <a:gd name="T6" fmla="*/ 1 w 7"/>
                    <a:gd name="T7" fmla="*/ 11 h 15"/>
                    <a:gd name="T8" fmla="*/ 0 w 7"/>
                    <a:gd name="T9" fmla="*/ 1 h 15"/>
                    <a:gd name="T10" fmla="*/ 7 w 7"/>
                    <a:gd name="T11" fmla="*/ 4 h 15"/>
                  </a:gdLst>
                  <a:ahLst/>
                  <a:cxnLst>
                    <a:cxn ang="0">
                      <a:pos x="T0" y="T1"/>
                    </a:cxn>
                    <a:cxn ang="0">
                      <a:pos x="T2" y="T3"/>
                    </a:cxn>
                    <a:cxn ang="0">
                      <a:pos x="T4" y="T5"/>
                    </a:cxn>
                    <a:cxn ang="0">
                      <a:pos x="T6" y="T7"/>
                    </a:cxn>
                    <a:cxn ang="0">
                      <a:pos x="T8" y="T9"/>
                    </a:cxn>
                    <a:cxn ang="0">
                      <a:pos x="T10" y="T11"/>
                    </a:cxn>
                  </a:cxnLst>
                  <a:rect l="0" t="0" r="r" b="b"/>
                  <a:pathLst>
                    <a:path w="7" h="15">
                      <a:moveTo>
                        <a:pt x="7" y="4"/>
                      </a:moveTo>
                      <a:cubicBezTo>
                        <a:pt x="7" y="5"/>
                        <a:pt x="7" y="8"/>
                        <a:pt x="6" y="9"/>
                      </a:cubicBezTo>
                      <a:cubicBezTo>
                        <a:pt x="6" y="12"/>
                        <a:pt x="4" y="14"/>
                        <a:pt x="2" y="15"/>
                      </a:cubicBezTo>
                      <a:cubicBezTo>
                        <a:pt x="2" y="14"/>
                        <a:pt x="1" y="12"/>
                        <a:pt x="1" y="11"/>
                      </a:cubicBezTo>
                      <a:cubicBezTo>
                        <a:pt x="1" y="7"/>
                        <a:pt x="0" y="4"/>
                        <a:pt x="0" y="1"/>
                      </a:cubicBezTo>
                      <a:cubicBezTo>
                        <a:pt x="2" y="0"/>
                        <a:pt x="6" y="0"/>
                        <a:pt x="7"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46"/>
                <p:cNvSpPr>
                  <a:spLocks/>
                </p:cNvSpPr>
                <p:nvPr/>
              </p:nvSpPr>
              <p:spPr bwMode="auto">
                <a:xfrm>
                  <a:off x="4307" y="1888"/>
                  <a:ext cx="317" cy="277"/>
                </a:xfrm>
                <a:custGeom>
                  <a:avLst/>
                  <a:gdLst>
                    <a:gd name="T0" fmla="*/ 134 w 134"/>
                    <a:gd name="T1" fmla="*/ 0 h 117"/>
                    <a:gd name="T2" fmla="*/ 90 w 134"/>
                    <a:gd name="T3" fmla="*/ 88 h 117"/>
                    <a:gd name="T4" fmla="*/ 0 w 134"/>
                    <a:gd name="T5" fmla="*/ 110 h 117"/>
                    <a:gd name="T6" fmla="*/ 8 w 134"/>
                    <a:gd name="T7" fmla="*/ 92 h 117"/>
                    <a:gd name="T8" fmla="*/ 24 w 134"/>
                    <a:gd name="T9" fmla="*/ 93 h 117"/>
                    <a:gd name="T10" fmla="*/ 43 w 134"/>
                    <a:gd name="T11" fmla="*/ 89 h 117"/>
                    <a:gd name="T12" fmla="*/ 80 w 134"/>
                    <a:gd name="T13" fmla="*/ 71 h 117"/>
                    <a:gd name="T14" fmla="*/ 114 w 134"/>
                    <a:gd name="T15" fmla="*/ 3 h 117"/>
                    <a:gd name="T16" fmla="*/ 134 w 134"/>
                    <a:gd name="T1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117">
                      <a:moveTo>
                        <a:pt x="134" y="0"/>
                      </a:moveTo>
                      <a:cubicBezTo>
                        <a:pt x="130" y="33"/>
                        <a:pt x="116" y="66"/>
                        <a:pt x="90" y="88"/>
                      </a:cubicBezTo>
                      <a:cubicBezTo>
                        <a:pt x="65" y="109"/>
                        <a:pt x="31" y="117"/>
                        <a:pt x="0" y="110"/>
                      </a:cubicBezTo>
                      <a:cubicBezTo>
                        <a:pt x="3" y="104"/>
                        <a:pt x="6" y="98"/>
                        <a:pt x="8" y="92"/>
                      </a:cubicBezTo>
                      <a:cubicBezTo>
                        <a:pt x="13" y="94"/>
                        <a:pt x="19" y="93"/>
                        <a:pt x="24" y="93"/>
                      </a:cubicBezTo>
                      <a:cubicBezTo>
                        <a:pt x="31" y="92"/>
                        <a:pt x="37" y="91"/>
                        <a:pt x="43" y="89"/>
                      </a:cubicBezTo>
                      <a:cubicBezTo>
                        <a:pt x="56" y="86"/>
                        <a:pt x="69" y="79"/>
                        <a:pt x="80" y="71"/>
                      </a:cubicBezTo>
                      <a:cubicBezTo>
                        <a:pt x="100" y="55"/>
                        <a:pt x="114" y="29"/>
                        <a:pt x="114" y="3"/>
                      </a:cubicBezTo>
                      <a:cubicBezTo>
                        <a:pt x="121" y="2"/>
                        <a:pt x="127" y="1"/>
                        <a:pt x="13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47"/>
                <p:cNvSpPr>
                  <a:spLocks/>
                </p:cNvSpPr>
                <p:nvPr/>
              </p:nvSpPr>
              <p:spPr bwMode="auto">
                <a:xfrm>
                  <a:off x="4634" y="651"/>
                  <a:ext cx="204" cy="321"/>
                </a:xfrm>
                <a:custGeom>
                  <a:avLst/>
                  <a:gdLst>
                    <a:gd name="T0" fmla="*/ 85 w 86"/>
                    <a:gd name="T1" fmla="*/ 116 h 136"/>
                    <a:gd name="T2" fmla="*/ 82 w 86"/>
                    <a:gd name="T3" fmla="*/ 136 h 136"/>
                    <a:gd name="T4" fmla="*/ 64 w 86"/>
                    <a:gd name="T5" fmla="*/ 125 h 136"/>
                    <a:gd name="T6" fmla="*/ 64 w 86"/>
                    <a:gd name="T7" fmla="*/ 125 h 136"/>
                    <a:gd name="T8" fmla="*/ 67 w 86"/>
                    <a:gd name="T9" fmla="*/ 124 h 136"/>
                    <a:gd name="T10" fmla="*/ 67 w 86"/>
                    <a:gd name="T11" fmla="*/ 90 h 136"/>
                    <a:gd name="T12" fmla="*/ 55 w 86"/>
                    <a:gd name="T13" fmla="*/ 57 h 136"/>
                    <a:gd name="T14" fmla="*/ 0 w 86"/>
                    <a:gd name="T15" fmla="*/ 25 h 136"/>
                    <a:gd name="T16" fmla="*/ 0 w 86"/>
                    <a:gd name="T17" fmla="*/ 21 h 136"/>
                    <a:gd name="T18" fmla="*/ 2 w 86"/>
                    <a:gd name="T19" fmla="*/ 0 h 136"/>
                    <a:gd name="T20" fmla="*/ 2 w 86"/>
                    <a:gd name="T21" fmla="*/ 1 h 136"/>
                    <a:gd name="T22" fmla="*/ 71 w 86"/>
                    <a:gd name="T23" fmla="*/ 51 h 136"/>
                    <a:gd name="T24" fmla="*/ 85 w 86"/>
                    <a:gd name="T25" fmla="*/ 94 h 136"/>
                    <a:gd name="T26" fmla="*/ 85 w 86"/>
                    <a:gd name="T27" fmla="*/ 11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136">
                      <a:moveTo>
                        <a:pt x="85" y="116"/>
                      </a:moveTo>
                      <a:cubicBezTo>
                        <a:pt x="85" y="123"/>
                        <a:pt x="82" y="129"/>
                        <a:pt x="82" y="136"/>
                      </a:cubicBezTo>
                      <a:cubicBezTo>
                        <a:pt x="76" y="132"/>
                        <a:pt x="70" y="128"/>
                        <a:pt x="64" y="125"/>
                      </a:cubicBezTo>
                      <a:cubicBezTo>
                        <a:pt x="64" y="125"/>
                        <a:pt x="64" y="125"/>
                        <a:pt x="64" y="125"/>
                      </a:cubicBezTo>
                      <a:cubicBezTo>
                        <a:pt x="65" y="125"/>
                        <a:pt x="67" y="125"/>
                        <a:pt x="67" y="124"/>
                      </a:cubicBezTo>
                      <a:cubicBezTo>
                        <a:pt x="71" y="114"/>
                        <a:pt x="69" y="100"/>
                        <a:pt x="67" y="90"/>
                      </a:cubicBezTo>
                      <a:cubicBezTo>
                        <a:pt x="65" y="78"/>
                        <a:pt x="61" y="67"/>
                        <a:pt x="55" y="57"/>
                      </a:cubicBezTo>
                      <a:cubicBezTo>
                        <a:pt x="44" y="38"/>
                        <a:pt x="23" y="20"/>
                        <a:pt x="0" y="25"/>
                      </a:cubicBezTo>
                      <a:cubicBezTo>
                        <a:pt x="0" y="24"/>
                        <a:pt x="0" y="22"/>
                        <a:pt x="0" y="21"/>
                      </a:cubicBezTo>
                      <a:cubicBezTo>
                        <a:pt x="1" y="14"/>
                        <a:pt x="1" y="7"/>
                        <a:pt x="2" y="0"/>
                      </a:cubicBezTo>
                      <a:cubicBezTo>
                        <a:pt x="2" y="0"/>
                        <a:pt x="2" y="0"/>
                        <a:pt x="2" y="1"/>
                      </a:cubicBezTo>
                      <a:cubicBezTo>
                        <a:pt x="30" y="10"/>
                        <a:pt x="55" y="25"/>
                        <a:pt x="71" y="51"/>
                      </a:cubicBezTo>
                      <a:cubicBezTo>
                        <a:pt x="79" y="64"/>
                        <a:pt x="84" y="79"/>
                        <a:pt x="85" y="94"/>
                      </a:cubicBezTo>
                      <a:cubicBezTo>
                        <a:pt x="86" y="101"/>
                        <a:pt x="86" y="109"/>
                        <a:pt x="85" y="11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48"/>
                <p:cNvSpPr>
                  <a:spLocks/>
                </p:cNvSpPr>
                <p:nvPr/>
              </p:nvSpPr>
              <p:spPr bwMode="auto">
                <a:xfrm>
                  <a:off x="4703" y="1060"/>
                  <a:ext cx="87" cy="116"/>
                </a:xfrm>
                <a:custGeom>
                  <a:avLst/>
                  <a:gdLst>
                    <a:gd name="T0" fmla="*/ 35 w 37"/>
                    <a:gd name="T1" fmla="*/ 21 h 49"/>
                    <a:gd name="T2" fmla="*/ 19 w 37"/>
                    <a:gd name="T3" fmla="*/ 49 h 49"/>
                    <a:gd name="T4" fmla="*/ 0 w 37"/>
                    <a:gd name="T5" fmla="*/ 20 h 49"/>
                    <a:gd name="T6" fmla="*/ 13 w 37"/>
                    <a:gd name="T7" fmla="*/ 0 h 49"/>
                    <a:gd name="T8" fmla="*/ 35 w 37"/>
                    <a:gd name="T9" fmla="*/ 21 h 49"/>
                  </a:gdLst>
                  <a:ahLst/>
                  <a:cxnLst>
                    <a:cxn ang="0">
                      <a:pos x="T0" y="T1"/>
                    </a:cxn>
                    <a:cxn ang="0">
                      <a:pos x="T2" y="T3"/>
                    </a:cxn>
                    <a:cxn ang="0">
                      <a:pos x="T4" y="T5"/>
                    </a:cxn>
                    <a:cxn ang="0">
                      <a:pos x="T6" y="T7"/>
                    </a:cxn>
                    <a:cxn ang="0">
                      <a:pos x="T8" y="T9"/>
                    </a:cxn>
                  </a:cxnLst>
                  <a:rect l="0" t="0" r="r" b="b"/>
                  <a:pathLst>
                    <a:path w="37" h="49">
                      <a:moveTo>
                        <a:pt x="35" y="21"/>
                      </a:moveTo>
                      <a:cubicBezTo>
                        <a:pt x="37" y="33"/>
                        <a:pt x="30" y="45"/>
                        <a:pt x="19" y="49"/>
                      </a:cubicBezTo>
                      <a:cubicBezTo>
                        <a:pt x="17" y="38"/>
                        <a:pt x="11" y="24"/>
                        <a:pt x="0" y="20"/>
                      </a:cubicBezTo>
                      <a:cubicBezTo>
                        <a:pt x="6" y="15"/>
                        <a:pt x="11" y="7"/>
                        <a:pt x="13" y="0"/>
                      </a:cubicBezTo>
                      <a:cubicBezTo>
                        <a:pt x="24" y="1"/>
                        <a:pt x="34" y="10"/>
                        <a:pt x="35" y="2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49"/>
                <p:cNvSpPr>
                  <a:spLocks/>
                </p:cNvSpPr>
                <p:nvPr/>
              </p:nvSpPr>
              <p:spPr bwMode="auto">
                <a:xfrm>
                  <a:off x="4667" y="1597"/>
                  <a:ext cx="12" cy="26"/>
                </a:xfrm>
                <a:custGeom>
                  <a:avLst/>
                  <a:gdLst>
                    <a:gd name="T0" fmla="*/ 2 w 5"/>
                    <a:gd name="T1" fmla="*/ 2 h 11"/>
                    <a:gd name="T2" fmla="*/ 5 w 5"/>
                    <a:gd name="T3" fmla="*/ 11 h 11"/>
                    <a:gd name="T4" fmla="*/ 0 w 5"/>
                    <a:gd name="T5" fmla="*/ 6 h 11"/>
                    <a:gd name="T6" fmla="*/ 1 w 5"/>
                    <a:gd name="T7" fmla="*/ 0 h 11"/>
                    <a:gd name="T8" fmla="*/ 2 w 5"/>
                    <a:gd name="T9" fmla="*/ 2 h 11"/>
                  </a:gdLst>
                  <a:ahLst/>
                  <a:cxnLst>
                    <a:cxn ang="0">
                      <a:pos x="T0" y="T1"/>
                    </a:cxn>
                    <a:cxn ang="0">
                      <a:pos x="T2" y="T3"/>
                    </a:cxn>
                    <a:cxn ang="0">
                      <a:pos x="T4" y="T5"/>
                    </a:cxn>
                    <a:cxn ang="0">
                      <a:pos x="T6" y="T7"/>
                    </a:cxn>
                    <a:cxn ang="0">
                      <a:pos x="T8" y="T9"/>
                    </a:cxn>
                  </a:cxnLst>
                  <a:rect l="0" t="0" r="r" b="b"/>
                  <a:pathLst>
                    <a:path w="5" h="11">
                      <a:moveTo>
                        <a:pt x="2" y="2"/>
                      </a:moveTo>
                      <a:cubicBezTo>
                        <a:pt x="3" y="5"/>
                        <a:pt x="4" y="8"/>
                        <a:pt x="5" y="11"/>
                      </a:cubicBezTo>
                      <a:cubicBezTo>
                        <a:pt x="3" y="9"/>
                        <a:pt x="2" y="8"/>
                        <a:pt x="0" y="6"/>
                      </a:cubicBezTo>
                      <a:cubicBezTo>
                        <a:pt x="0" y="4"/>
                        <a:pt x="1" y="2"/>
                        <a:pt x="1" y="0"/>
                      </a:cubicBezTo>
                      <a:cubicBezTo>
                        <a:pt x="1" y="0"/>
                        <a:pt x="1" y="1"/>
                        <a:pt x="2"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50"/>
                <p:cNvSpPr>
                  <a:spLocks/>
                </p:cNvSpPr>
                <p:nvPr/>
              </p:nvSpPr>
              <p:spPr bwMode="auto">
                <a:xfrm>
                  <a:off x="4520" y="2080"/>
                  <a:ext cx="40" cy="37"/>
                </a:xfrm>
                <a:custGeom>
                  <a:avLst/>
                  <a:gdLst>
                    <a:gd name="T0" fmla="*/ 14 w 17"/>
                    <a:gd name="T1" fmla="*/ 0 h 16"/>
                    <a:gd name="T2" fmla="*/ 15 w 17"/>
                    <a:gd name="T3" fmla="*/ 9 h 16"/>
                    <a:gd name="T4" fmla="*/ 2 w 17"/>
                    <a:gd name="T5" fmla="*/ 13 h 16"/>
                    <a:gd name="T6" fmla="*/ 0 w 17"/>
                    <a:gd name="T7" fmla="*/ 13 h 16"/>
                    <a:gd name="T8" fmla="*/ 0 w 17"/>
                    <a:gd name="T9" fmla="*/ 13 h 16"/>
                    <a:gd name="T10" fmla="*/ 2 w 17"/>
                    <a:gd name="T11" fmla="*/ 12 h 16"/>
                    <a:gd name="T12" fmla="*/ 14 w 1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7" h="16">
                      <a:moveTo>
                        <a:pt x="14" y="0"/>
                      </a:moveTo>
                      <a:cubicBezTo>
                        <a:pt x="15" y="3"/>
                        <a:pt x="17" y="6"/>
                        <a:pt x="15" y="9"/>
                      </a:cubicBezTo>
                      <a:cubicBezTo>
                        <a:pt x="13" y="14"/>
                        <a:pt x="7" y="16"/>
                        <a:pt x="2" y="13"/>
                      </a:cubicBezTo>
                      <a:cubicBezTo>
                        <a:pt x="2" y="13"/>
                        <a:pt x="1" y="13"/>
                        <a:pt x="0" y="13"/>
                      </a:cubicBezTo>
                      <a:cubicBezTo>
                        <a:pt x="0" y="13"/>
                        <a:pt x="0" y="13"/>
                        <a:pt x="0" y="13"/>
                      </a:cubicBezTo>
                      <a:cubicBezTo>
                        <a:pt x="1" y="13"/>
                        <a:pt x="1" y="12"/>
                        <a:pt x="2" y="12"/>
                      </a:cubicBezTo>
                      <a:cubicBezTo>
                        <a:pt x="6" y="8"/>
                        <a:pt x="10" y="4"/>
                        <a:pt x="14"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51"/>
                <p:cNvSpPr>
                  <a:spLocks/>
                </p:cNvSpPr>
                <p:nvPr/>
              </p:nvSpPr>
              <p:spPr bwMode="auto">
                <a:xfrm>
                  <a:off x="4833" y="804"/>
                  <a:ext cx="28" cy="31"/>
                </a:xfrm>
                <a:custGeom>
                  <a:avLst/>
                  <a:gdLst>
                    <a:gd name="T0" fmla="*/ 5 w 12"/>
                    <a:gd name="T1" fmla="*/ 0 h 13"/>
                    <a:gd name="T2" fmla="*/ 4 w 12"/>
                    <a:gd name="T3" fmla="*/ 13 h 13"/>
                    <a:gd name="T4" fmla="*/ 0 w 12"/>
                    <a:gd name="T5" fmla="*/ 0 h 13"/>
                    <a:gd name="T6" fmla="*/ 0 w 12"/>
                    <a:gd name="T7" fmla="*/ 0 h 13"/>
                    <a:gd name="T8" fmla="*/ 2 w 12"/>
                    <a:gd name="T9" fmla="*/ 0 h 13"/>
                    <a:gd name="T10" fmla="*/ 5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5" y="0"/>
                      </a:moveTo>
                      <a:cubicBezTo>
                        <a:pt x="12" y="3"/>
                        <a:pt x="8" y="9"/>
                        <a:pt x="4" y="13"/>
                      </a:cubicBezTo>
                      <a:cubicBezTo>
                        <a:pt x="3" y="8"/>
                        <a:pt x="1" y="4"/>
                        <a:pt x="0" y="0"/>
                      </a:cubicBezTo>
                      <a:cubicBezTo>
                        <a:pt x="0" y="0"/>
                        <a:pt x="0" y="0"/>
                        <a:pt x="0" y="0"/>
                      </a:cubicBezTo>
                      <a:cubicBezTo>
                        <a:pt x="1" y="0"/>
                        <a:pt x="1" y="0"/>
                        <a:pt x="2" y="0"/>
                      </a:cubicBezTo>
                      <a:cubicBezTo>
                        <a:pt x="3" y="0"/>
                        <a:pt x="4" y="0"/>
                        <a:pt x="5"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52"/>
                <p:cNvSpPr>
                  <a:spLocks/>
                </p:cNvSpPr>
                <p:nvPr/>
              </p:nvSpPr>
              <p:spPr bwMode="auto">
                <a:xfrm>
                  <a:off x="4575" y="1550"/>
                  <a:ext cx="87" cy="104"/>
                </a:xfrm>
                <a:custGeom>
                  <a:avLst/>
                  <a:gdLst>
                    <a:gd name="T0" fmla="*/ 24 w 37"/>
                    <a:gd name="T1" fmla="*/ 0 h 44"/>
                    <a:gd name="T2" fmla="*/ 33 w 37"/>
                    <a:gd name="T3" fmla="*/ 28 h 44"/>
                    <a:gd name="T4" fmla="*/ 5 w 37"/>
                    <a:gd name="T5" fmla="*/ 41 h 44"/>
                    <a:gd name="T6" fmla="*/ 2 w 37"/>
                    <a:gd name="T7" fmla="*/ 42 h 44"/>
                    <a:gd name="T8" fmla="*/ 1 w 37"/>
                    <a:gd name="T9" fmla="*/ 41 h 44"/>
                    <a:gd name="T10" fmla="*/ 2 w 37"/>
                    <a:gd name="T11" fmla="*/ 40 h 44"/>
                    <a:gd name="T12" fmla="*/ 0 w 37"/>
                    <a:gd name="T13" fmla="*/ 6 h 44"/>
                    <a:gd name="T14" fmla="*/ 24 w 37"/>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4">
                      <a:moveTo>
                        <a:pt x="24" y="0"/>
                      </a:moveTo>
                      <a:cubicBezTo>
                        <a:pt x="32" y="6"/>
                        <a:pt x="37" y="18"/>
                        <a:pt x="33" y="28"/>
                      </a:cubicBezTo>
                      <a:cubicBezTo>
                        <a:pt x="28" y="39"/>
                        <a:pt x="16" y="44"/>
                        <a:pt x="5" y="41"/>
                      </a:cubicBezTo>
                      <a:cubicBezTo>
                        <a:pt x="4" y="40"/>
                        <a:pt x="3" y="41"/>
                        <a:pt x="2" y="42"/>
                      </a:cubicBezTo>
                      <a:cubicBezTo>
                        <a:pt x="1" y="41"/>
                        <a:pt x="1" y="41"/>
                        <a:pt x="1" y="41"/>
                      </a:cubicBezTo>
                      <a:cubicBezTo>
                        <a:pt x="1" y="41"/>
                        <a:pt x="2" y="41"/>
                        <a:pt x="2" y="40"/>
                      </a:cubicBezTo>
                      <a:cubicBezTo>
                        <a:pt x="8" y="29"/>
                        <a:pt x="6" y="16"/>
                        <a:pt x="0" y="6"/>
                      </a:cubicBezTo>
                      <a:cubicBezTo>
                        <a:pt x="8" y="8"/>
                        <a:pt x="17" y="6"/>
                        <a:pt x="2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53"/>
                <p:cNvSpPr>
                  <a:spLocks/>
                </p:cNvSpPr>
                <p:nvPr/>
              </p:nvSpPr>
              <p:spPr bwMode="auto">
                <a:xfrm>
                  <a:off x="4814" y="764"/>
                  <a:ext cx="31" cy="33"/>
                </a:xfrm>
                <a:custGeom>
                  <a:avLst/>
                  <a:gdLst>
                    <a:gd name="T0" fmla="*/ 12 w 13"/>
                    <a:gd name="T1" fmla="*/ 6 h 14"/>
                    <a:gd name="T2" fmla="*/ 7 w 13"/>
                    <a:gd name="T3" fmla="*/ 14 h 14"/>
                    <a:gd name="T4" fmla="*/ 6 w 13"/>
                    <a:gd name="T5" fmla="*/ 14 h 14"/>
                    <a:gd name="T6" fmla="*/ 0 w 13"/>
                    <a:gd name="T7" fmla="*/ 2 h 14"/>
                    <a:gd name="T8" fmla="*/ 12 w 13"/>
                    <a:gd name="T9" fmla="*/ 6 h 14"/>
                  </a:gdLst>
                  <a:ahLst/>
                  <a:cxnLst>
                    <a:cxn ang="0">
                      <a:pos x="T0" y="T1"/>
                    </a:cxn>
                    <a:cxn ang="0">
                      <a:pos x="T2" y="T3"/>
                    </a:cxn>
                    <a:cxn ang="0">
                      <a:pos x="T4" y="T5"/>
                    </a:cxn>
                    <a:cxn ang="0">
                      <a:pos x="T6" y="T7"/>
                    </a:cxn>
                    <a:cxn ang="0">
                      <a:pos x="T8" y="T9"/>
                    </a:cxn>
                  </a:cxnLst>
                  <a:rect l="0" t="0" r="r" b="b"/>
                  <a:pathLst>
                    <a:path w="13" h="14">
                      <a:moveTo>
                        <a:pt x="12" y="6"/>
                      </a:moveTo>
                      <a:cubicBezTo>
                        <a:pt x="13" y="9"/>
                        <a:pt x="11" y="13"/>
                        <a:pt x="7" y="14"/>
                      </a:cubicBezTo>
                      <a:cubicBezTo>
                        <a:pt x="7" y="14"/>
                        <a:pt x="7" y="14"/>
                        <a:pt x="6" y="14"/>
                      </a:cubicBezTo>
                      <a:cubicBezTo>
                        <a:pt x="5" y="10"/>
                        <a:pt x="3" y="6"/>
                        <a:pt x="0" y="2"/>
                      </a:cubicBezTo>
                      <a:cubicBezTo>
                        <a:pt x="4" y="0"/>
                        <a:pt x="10" y="1"/>
                        <a:pt x="12"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54"/>
                <p:cNvSpPr>
                  <a:spLocks/>
                </p:cNvSpPr>
                <p:nvPr/>
              </p:nvSpPr>
              <p:spPr bwMode="auto">
                <a:xfrm>
                  <a:off x="4641" y="1240"/>
                  <a:ext cx="83" cy="97"/>
                </a:xfrm>
                <a:custGeom>
                  <a:avLst/>
                  <a:gdLst>
                    <a:gd name="T0" fmla="*/ 34 w 35"/>
                    <a:gd name="T1" fmla="*/ 23 h 41"/>
                    <a:gd name="T2" fmla="*/ 16 w 35"/>
                    <a:gd name="T3" fmla="*/ 41 h 41"/>
                    <a:gd name="T4" fmla="*/ 0 w 35"/>
                    <a:gd name="T5" fmla="*/ 23 h 41"/>
                    <a:gd name="T6" fmla="*/ 17 w 35"/>
                    <a:gd name="T7" fmla="*/ 0 h 41"/>
                    <a:gd name="T8" fmla="*/ 34 w 35"/>
                    <a:gd name="T9" fmla="*/ 23 h 41"/>
                  </a:gdLst>
                  <a:ahLst/>
                  <a:cxnLst>
                    <a:cxn ang="0">
                      <a:pos x="T0" y="T1"/>
                    </a:cxn>
                    <a:cxn ang="0">
                      <a:pos x="T2" y="T3"/>
                    </a:cxn>
                    <a:cxn ang="0">
                      <a:pos x="T4" y="T5"/>
                    </a:cxn>
                    <a:cxn ang="0">
                      <a:pos x="T6" y="T7"/>
                    </a:cxn>
                    <a:cxn ang="0">
                      <a:pos x="T8" y="T9"/>
                    </a:cxn>
                  </a:cxnLst>
                  <a:rect l="0" t="0" r="r" b="b"/>
                  <a:pathLst>
                    <a:path w="35" h="41">
                      <a:moveTo>
                        <a:pt x="34" y="23"/>
                      </a:moveTo>
                      <a:cubicBezTo>
                        <a:pt x="33" y="32"/>
                        <a:pt x="25" y="38"/>
                        <a:pt x="16" y="41"/>
                      </a:cubicBezTo>
                      <a:cubicBezTo>
                        <a:pt x="17" y="32"/>
                        <a:pt x="9" y="26"/>
                        <a:pt x="0" y="23"/>
                      </a:cubicBezTo>
                      <a:cubicBezTo>
                        <a:pt x="9" y="18"/>
                        <a:pt x="15" y="10"/>
                        <a:pt x="17" y="0"/>
                      </a:cubicBezTo>
                      <a:cubicBezTo>
                        <a:pt x="27" y="3"/>
                        <a:pt x="35" y="12"/>
                        <a:pt x="34"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55"/>
                <p:cNvSpPr>
                  <a:spLocks/>
                </p:cNvSpPr>
                <p:nvPr/>
              </p:nvSpPr>
              <p:spPr bwMode="auto">
                <a:xfrm>
                  <a:off x="4632" y="698"/>
                  <a:ext cx="170" cy="248"/>
                </a:xfrm>
                <a:custGeom>
                  <a:avLst/>
                  <a:gdLst>
                    <a:gd name="T0" fmla="*/ 68 w 72"/>
                    <a:gd name="T1" fmla="*/ 70 h 105"/>
                    <a:gd name="T2" fmla="*/ 68 w 72"/>
                    <a:gd name="T3" fmla="*/ 104 h 105"/>
                    <a:gd name="T4" fmla="*/ 65 w 72"/>
                    <a:gd name="T5" fmla="*/ 105 h 105"/>
                    <a:gd name="T6" fmla="*/ 64 w 72"/>
                    <a:gd name="T7" fmla="*/ 103 h 105"/>
                    <a:gd name="T8" fmla="*/ 64 w 72"/>
                    <a:gd name="T9" fmla="*/ 88 h 105"/>
                    <a:gd name="T10" fmla="*/ 63 w 72"/>
                    <a:gd name="T11" fmla="*/ 73 h 105"/>
                    <a:gd name="T12" fmla="*/ 53 w 72"/>
                    <a:gd name="T13" fmla="*/ 42 h 105"/>
                    <a:gd name="T14" fmla="*/ 0 w 72"/>
                    <a:gd name="T15" fmla="*/ 8 h 105"/>
                    <a:gd name="T16" fmla="*/ 1 w 72"/>
                    <a:gd name="T17" fmla="*/ 5 h 105"/>
                    <a:gd name="T18" fmla="*/ 56 w 72"/>
                    <a:gd name="T19" fmla="*/ 37 h 105"/>
                    <a:gd name="T20" fmla="*/ 68 w 72"/>
                    <a:gd name="T21" fmla="*/ 7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05">
                      <a:moveTo>
                        <a:pt x="68" y="70"/>
                      </a:moveTo>
                      <a:cubicBezTo>
                        <a:pt x="70" y="80"/>
                        <a:pt x="72" y="94"/>
                        <a:pt x="68" y="104"/>
                      </a:cubicBezTo>
                      <a:cubicBezTo>
                        <a:pt x="68" y="105"/>
                        <a:pt x="66" y="105"/>
                        <a:pt x="65" y="105"/>
                      </a:cubicBezTo>
                      <a:cubicBezTo>
                        <a:pt x="65" y="105"/>
                        <a:pt x="64" y="104"/>
                        <a:pt x="64" y="103"/>
                      </a:cubicBezTo>
                      <a:cubicBezTo>
                        <a:pt x="63" y="98"/>
                        <a:pt x="65" y="93"/>
                        <a:pt x="64" y="88"/>
                      </a:cubicBezTo>
                      <a:cubicBezTo>
                        <a:pt x="64" y="83"/>
                        <a:pt x="64" y="78"/>
                        <a:pt x="63" y="73"/>
                      </a:cubicBezTo>
                      <a:cubicBezTo>
                        <a:pt x="61" y="62"/>
                        <a:pt x="58" y="52"/>
                        <a:pt x="53" y="42"/>
                      </a:cubicBezTo>
                      <a:cubicBezTo>
                        <a:pt x="42" y="22"/>
                        <a:pt x="24" y="7"/>
                        <a:pt x="0" y="8"/>
                      </a:cubicBezTo>
                      <a:cubicBezTo>
                        <a:pt x="1" y="5"/>
                        <a:pt x="1" y="5"/>
                        <a:pt x="1" y="5"/>
                      </a:cubicBezTo>
                      <a:cubicBezTo>
                        <a:pt x="24" y="0"/>
                        <a:pt x="45" y="18"/>
                        <a:pt x="56" y="37"/>
                      </a:cubicBezTo>
                      <a:cubicBezTo>
                        <a:pt x="62" y="47"/>
                        <a:pt x="66" y="58"/>
                        <a:pt x="68" y="7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56"/>
                <p:cNvSpPr>
                  <a:spLocks/>
                </p:cNvSpPr>
                <p:nvPr/>
              </p:nvSpPr>
              <p:spPr bwMode="auto">
                <a:xfrm>
                  <a:off x="4482" y="2110"/>
                  <a:ext cx="50" cy="38"/>
                </a:xfrm>
                <a:custGeom>
                  <a:avLst/>
                  <a:gdLst>
                    <a:gd name="T0" fmla="*/ 16 w 21"/>
                    <a:gd name="T1" fmla="*/ 3 h 16"/>
                    <a:gd name="T2" fmla="*/ 12 w 21"/>
                    <a:gd name="T3" fmla="*/ 15 h 16"/>
                    <a:gd name="T4" fmla="*/ 0 w 21"/>
                    <a:gd name="T5" fmla="*/ 11 h 16"/>
                    <a:gd name="T6" fmla="*/ 16 w 21"/>
                    <a:gd name="T7" fmla="*/ 0 h 16"/>
                    <a:gd name="T8" fmla="*/ 16 w 21"/>
                    <a:gd name="T9" fmla="*/ 0 h 16"/>
                    <a:gd name="T10" fmla="*/ 16 w 21"/>
                    <a:gd name="T11" fmla="*/ 3 h 16"/>
                  </a:gdLst>
                  <a:ahLst/>
                  <a:cxnLst>
                    <a:cxn ang="0">
                      <a:pos x="T0" y="T1"/>
                    </a:cxn>
                    <a:cxn ang="0">
                      <a:pos x="T2" y="T3"/>
                    </a:cxn>
                    <a:cxn ang="0">
                      <a:pos x="T4" y="T5"/>
                    </a:cxn>
                    <a:cxn ang="0">
                      <a:pos x="T6" y="T7"/>
                    </a:cxn>
                    <a:cxn ang="0">
                      <a:pos x="T8" y="T9"/>
                    </a:cxn>
                    <a:cxn ang="0">
                      <a:pos x="T10" y="T11"/>
                    </a:cxn>
                  </a:cxnLst>
                  <a:rect l="0" t="0" r="r" b="b"/>
                  <a:pathLst>
                    <a:path w="21" h="16">
                      <a:moveTo>
                        <a:pt x="16" y="3"/>
                      </a:moveTo>
                      <a:cubicBezTo>
                        <a:pt x="21" y="7"/>
                        <a:pt x="18" y="14"/>
                        <a:pt x="12" y="15"/>
                      </a:cubicBezTo>
                      <a:cubicBezTo>
                        <a:pt x="7" y="16"/>
                        <a:pt x="4" y="14"/>
                        <a:pt x="0" y="11"/>
                      </a:cubicBezTo>
                      <a:cubicBezTo>
                        <a:pt x="6" y="8"/>
                        <a:pt x="11" y="4"/>
                        <a:pt x="16" y="0"/>
                      </a:cubicBezTo>
                      <a:cubicBezTo>
                        <a:pt x="16" y="0"/>
                        <a:pt x="16" y="0"/>
                        <a:pt x="16" y="0"/>
                      </a:cubicBezTo>
                      <a:cubicBezTo>
                        <a:pt x="15" y="1"/>
                        <a:pt x="15" y="2"/>
                        <a:pt x="16"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57"/>
                <p:cNvSpPr>
                  <a:spLocks/>
                </p:cNvSpPr>
                <p:nvPr/>
              </p:nvSpPr>
              <p:spPr bwMode="auto">
                <a:xfrm>
                  <a:off x="4646" y="1114"/>
                  <a:ext cx="95" cy="114"/>
                </a:xfrm>
                <a:custGeom>
                  <a:avLst/>
                  <a:gdLst>
                    <a:gd name="T0" fmla="*/ 38 w 40"/>
                    <a:gd name="T1" fmla="*/ 28 h 48"/>
                    <a:gd name="T2" fmla="*/ 15 w 40"/>
                    <a:gd name="T3" fmla="*/ 48 h 48"/>
                    <a:gd name="T4" fmla="*/ 0 w 40"/>
                    <a:gd name="T5" fmla="*/ 20 h 48"/>
                    <a:gd name="T6" fmla="*/ 16 w 40"/>
                    <a:gd name="T7" fmla="*/ 0 h 48"/>
                    <a:gd name="T8" fmla="*/ 17 w 40"/>
                    <a:gd name="T9" fmla="*/ 0 h 48"/>
                    <a:gd name="T10" fmla="*/ 38 w 40"/>
                    <a:gd name="T11" fmla="*/ 28 h 48"/>
                  </a:gdLst>
                  <a:ahLst/>
                  <a:cxnLst>
                    <a:cxn ang="0">
                      <a:pos x="T0" y="T1"/>
                    </a:cxn>
                    <a:cxn ang="0">
                      <a:pos x="T2" y="T3"/>
                    </a:cxn>
                    <a:cxn ang="0">
                      <a:pos x="T4" y="T5"/>
                    </a:cxn>
                    <a:cxn ang="0">
                      <a:pos x="T6" y="T7"/>
                    </a:cxn>
                    <a:cxn ang="0">
                      <a:pos x="T8" y="T9"/>
                    </a:cxn>
                    <a:cxn ang="0">
                      <a:pos x="T10" y="T11"/>
                    </a:cxn>
                  </a:cxnLst>
                  <a:rect l="0" t="0" r="r" b="b"/>
                  <a:pathLst>
                    <a:path w="40" h="48">
                      <a:moveTo>
                        <a:pt x="38" y="28"/>
                      </a:moveTo>
                      <a:cubicBezTo>
                        <a:pt x="40" y="43"/>
                        <a:pt x="27" y="47"/>
                        <a:pt x="15" y="48"/>
                      </a:cubicBezTo>
                      <a:cubicBezTo>
                        <a:pt x="15" y="37"/>
                        <a:pt x="9" y="26"/>
                        <a:pt x="0" y="20"/>
                      </a:cubicBezTo>
                      <a:cubicBezTo>
                        <a:pt x="8" y="17"/>
                        <a:pt x="15" y="9"/>
                        <a:pt x="16" y="0"/>
                      </a:cubicBezTo>
                      <a:cubicBezTo>
                        <a:pt x="17" y="0"/>
                        <a:pt x="17" y="0"/>
                        <a:pt x="17" y="0"/>
                      </a:cubicBezTo>
                      <a:cubicBezTo>
                        <a:pt x="29" y="0"/>
                        <a:pt x="36" y="18"/>
                        <a:pt x="38" y="2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58"/>
                <p:cNvSpPr>
                  <a:spLocks/>
                </p:cNvSpPr>
                <p:nvPr/>
              </p:nvSpPr>
              <p:spPr bwMode="auto">
                <a:xfrm>
                  <a:off x="4601" y="714"/>
                  <a:ext cx="185" cy="232"/>
                </a:xfrm>
                <a:custGeom>
                  <a:avLst/>
                  <a:gdLst>
                    <a:gd name="T0" fmla="*/ 78 w 78"/>
                    <a:gd name="T1" fmla="*/ 98 h 98"/>
                    <a:gd name="T2" fmla="*/ 78 w 78"/>
                    <a:gd name="T3" fmla="*/ 98 h 98"/>
                    <a:gd name="T4" fmla="*/ 74 w 78"/>
                    <a:gd name="T5" fmla="*/ 96 h 98"/>
                    <a:gd name="T6" fmla="*/ 24 w 78"/>
                    <a:gd name="T7" fmla="*/ 80 h 98"/>
                    <a:gd name="T8" fmla="*/ 44 w 78"/>
                    <a:gd name="T9" fmla="*/ 73 h 98"/>
                    <a:gd name="T10" fmla="*/ 59 w 78"/>
                    <a:gd name="T11" fmla="*/ 38 h 98"/>
                    <a:gd name="T12" fmla="*/ 29 w 78"/>
                    <a:gd name="T13" fmla="*/ 21 h 98"/>
                    <a:gd name="T14" fmla="*/ 0 w 78"/>
                    <a:gd name="T15" fmla="*/ 42 h 98"/>
                    <a:gd name="T16" fmla="*/ 12 w 78"/>
                    <a:gd name="T17" fmla="*/ 8 h 98"/>
                    <a:gd name="T18" fmla="*/ 13 w 78"/>
                    <a:gd name="T19" fmla="*/ 1 h 98"/>
                    <a:gd name="T20" fmla="*/ 66 w 78"/>
                    <a:gd name="T21" fmla="*/ 35 h 98"/>
                    <a:gd name="T22" fmla="*/ 76 w 78"/>
                    <a:gd name="T23" fmla="*/ 66 h 98"/>
                    <a:gd name="T24" fmla="*/ 77 w 78"/>
                    <a:gd name="T25" fmla="*/ 81 h 98"/>
                    <a:gd name="T26" fmla="*/ 77 w 78"/>
                    <a:gd name="T27" fmla="*/ 96 h 98"/>
                    <a:gd name="T28" fmla="*/ 78 w 78"/>
                    <a:gd name="T2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 h="98">
                      <a:moveTo>
                        <a:pt x="78" y="98"/>
                      </a:moveTo>
                      <a:cubicBezTo>
                        <a:pt x="78" y="98"/>
                        <a:pt x="78" y="98"/>
                        <a:pt x="78" y="98"/>
                      </a:cubicBezTo>
                      <a:cubicBezTo>
                        <a:pt x="77" y="98"/>
                        <a:pt x="75" y="97"/>
                        <a:pt x="74" y="96"/>
                      </a:cubicBezTo>
                      <a:cubicBezTo>
                        <a:pt x="58" y="88"/>
                        <a:pt x="41" y="83"/>
                        <a:pt x="24" y="80"/>
                      </a:cubicBezTo>
                      <a:cubicBezTo>
                        <a:pt x="31" y="79"/>
                        <a:pt x="38" y="77"/>
                        <a:pt x="44" y="73"/>
                      </a:cubicBezTo>
                      <a:cubicBezTo>
                        <a:pt x="56" y="66"/>
                        <a:pt x="62" y="52"/>
                        <a:pt x="59" y="38"/>
                      </a:cubicBezTo>
                      <a:cubicBezTo>
                        <a:pt x="56" y="23"/>
                        <a:pt x="42" y="17"/>
                        <a:pt x="29" y="21"/>
                      </a:cubicBezTo>
                      <a:cubicBezTo>
                        <a:pt x="18" y="24"/>
                        <a:pt x="8" y="33"/>
                        <a:pt x="0" y="42"/>
                      </a:cubicBezTo>
                      <a:cubicBezTo>
                        <a:pt x="6" y="32"/>
                        <a:pt x="9" y="20"/>
                        <a:pt x="12" y="8"/>
                      </a:cubicBezTo>
                      <a:cubicBezTo>
                        <a:pt x="12" y="6"/>
                        <a:pt x="13" y="4"/>
                        <a:pt x="13" y="1"/>
                      </a:cubicBezTo>
                      <a:cubicBezTo>
                        <a:pt x="37" y="0"/>
                        <a:pt x="55" y="15"/>
                        <a:pt x="66" y="35"/>
                      </a:cubicBezTo>
                      <a:cubicBezTo>
                        <a:pt x="71" y="45"/>
                        <a:pt x="74" y="55"/>
                        <a:pt x="76" y="66"/>
                      </a:cubicBezTo>
                      <a:cubicBezTo>
                        <a:pt x="77" y="71"/>
                        <a:pt x="77" y="76"/>
                        <a:pt x="77" y="81"/>
                      </a:cubicBezTo>
                      <a:cubicBezTo>
                        <a:pt x="78" y="86"/>
                        <a:pt x="76" y="91"/>
                        <a:pt x="77" y="96"/>
                      </a:cubicBezTo>
                      <a:cubicBezTo>
                        <a:pt x="77" y="97"/>
                        <a:pt x="78" y="98"/>
                        <a:pt x="78" y="9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59"/>
                <p:cNvSpPr>
                  <a:spLocks/>
                </p:cNvSpPr>
                <p:nvPr/>
              </p:nvSpPr>
              <p:spPr bwMode="auto">
                <a:xfrm>
                  <a:off x="4447" y="1893"/>
                  <a:ext cx="118" cy="139"/>
                </a:xfrm>
                <a:custGeom>
                  <a:avLst/>
                  <a:gdLst>
                    <a:gd name="T0" fmla="*/ 50 w 50"/>
                    <a:gd name="T1" fmla="*/ 1 h 59"/>
                    <a:gd name="T2" fmla="*/ 24 w 50"/>
                    <a:gd name="T3" fmla="*/ 59 h 59"/>
                    <a:gd name="T4" fmla="*/ 22 w 50"/>
                    <a:gd name="T5" fmla="*/ 57 h 59"/>
                    <a:gd name="T6" fmla="*/ 27 w 50"/>
                    <a:gd name="T7" fmla="*/ 24 h 59"/>
                    <a:gd name="T8" fmla="*/ 12 w 50"/>
                    <a:gd name="T9" fmla="*/ 8 h 59"/>
                    <a:gd name="T10" fmla="*/ 0 w 50"/>
                    <a:gd name="T11" fmla="*/ 0 h 59"/>
                    <a:gd name="T12" fmla="*/ 32 w 50"/>
                    <a:gd name="T13" fmla="*/ 3 h 59"/>
                    <a:gd name="T14" fmla="*/ 50 w 50"/>
                    <a:gd name="T15" fmla="*/ 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9">
                      <a:moveTo>
                        <a:pt x="50" y="1"/>
                      </a:moveTo>
                      <a:cubicBezTo>
                        <a:pt x="48" y="23"/>
                        <a:pt x="40" y="43"/>
                        <a:pt x="24" y="59"/>
                      </a:cubicBezTo>
                      <a:cubicBezTo>
                        <a:pt x="22" y="57"/>
                        <a:pt x="22" y="57"/>
                        <a:pt x="22" y="57"/>
                      </a:cubicBezTo>
                      <a:cubicBezTo>
                        <a:pt x="30" y="48"/>
                        <a:pt x="32" y="35"/>
                        <a:pt x="27" y="24"/>
                      </a:cubicBezTo>
                      <a:cubicBezTo>
                        <a:pt x="24" y="17"/>
                        <a:pt x="18" y="12"/>
                        <a:pt x="12" y="8"/>
                      </a:cubicBezTo>
                      <a:cubicBezTo>
                        <a:pt x="8" y="6"/>
                        <a:pt x="4" y="3"/>
                        <a:pt x="0" y="0"/>
                      </a:cubicBezTo>
                      <a:cubicBezTo>
                        <a:pt x="10" y="3"/>
                        <a:pt x="21" y="3"/>
                        <a:pt x="32" y="3"/>
                      </a:cubicBezTo>
                      <a:cubicBezTo>
                        <a:pt x="38" y="3"/>
                        <a:pt x="44" y="2"/>
                        <a:pt x="50"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60"/>
                <p:cNvSpPr>
                  <a:spLocks/>
                </p:cNvSpPr>
                <p:nvPr/>
              </p:nvSpPr>
              <p:spPr bwMode="auto">
                <a:xfrm>
                  <a:off x="4717" y="991"/>
                  <a:ext cx="59" cy="55"/>
                </a:xfrm>
                <a:custGeom>
                  <a:avLst/>
                  <a:gdLst>
                    <a:gd name="T0" fmla="*/ 25 w 25"/>
                    <a:gd name="T1" fmla="*/ 15 h 23"/>
                    <a:gd name="T2" fmla="*/ 8 w 25"/>
                    <a:gd name="T3" fmla="*/ 23 h 23"/>
                    <a:gd name="T4" fmla="*/ 8 w 25"/>
                    <a:gd name="T5" fmla="*/ 16 h 23"/>
                    <a:gd name="T6" fmla="*/ 0 w 25"/>
                    <a:gd name="T7" fmla="*/ 0 h 23"/>
                    <a:gd name="T8" fmla="*/ 13 w 25"/>
                    <a:gd name="T9" fmla="*/ 6 h 23"/>
                    <a:gd name="T10" fmla="*/ 25 w 25"/>
                    <a:gd name="T11" fmla="*/ 15 h 23"/>
                  </a:gdLst>
                  <a:ahLst/>
                  <a:cxnLst>
                    <a:cxn ang="0">
                      <a:pos x="T0" y="T1"/>
                    </a:cxn>
                    <a:cxn ang="0">
                      <a:pos x="T2" y="T3"/>
                    </a:cxn>
                    <a:cxn ang="0">
                      <a:pos x="T4" y="T5"/>
                    </a:cxn>
                    <a:cxn ang="0">
                      <a:pos x="T6" y="T7"/>
                    </a:cxn>
                    <a:cxn ang="0">
                      <a:pos x="T8" y="T9"/>
                    </a:cxn>
                    <a:cxn ang="0">
                      <a:pos x="T10" y="T11"/>
                    </a:cxn>
                  </a:cxnLst>
                  <a:rect l="0" t="0" r="r" b="b"/>
                  <a:pathLst>
                    <a:path w="25" h="23">
                      <a:moveTo>
                        <a:pt x="25" y="15"/>
                      </a:moveTo>
                      <a:cubicBezTo>
                        <a:pt x="20" y="20"/>
                        <a:pt x="15" y="23"/>
                        <a:pt x="8" y="23"/>
                      </a:cubicBezTo>
                      <a:cubicBezTo>
                        <a:pt x="8" y="21"/>
                        <a:pt x="8" y="18"/>
                        <a:pt x="8" y="16"/>
                      </a:cubicBezTo>
                      <a:cubicBezTo>
                        <a:pt x="7" y="10"/>
                        <a:pt x="4" y="4"/>
                        <a:pt x="0" y="0"/>
                      </a:cubicBezTo>
                      <a:cubicBezTo>
                        <a:pt x="4" y="2"/>
                        <a:pt x="8" y="4"/>
                        <a:pt x="13" y="6"/>
                      </a:cubicBezTo>
                      <a:cubicBezTo>
                        <a:pt x="17" y="9"/>
                        <a:pt x="21" y="12"/>
                        <a:pt x="25"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61"/>
                <p:cNvSpPr>
                  <a:spLocks/>
                </p:cNvSpPr>
                <p:nvPr/>
              </p:nvSpPr>
              <p:spPr bwMode="auto">
                <a:xfrm>
                  <a:off x="4513" y="1732"/>
                  <a:ext cx="95" cy="99"/>
                </a:xfrm>
                <a:custGeom>
                  <a:avLst/>
                  <a:gdLst>
                    <a:gd name="T0" fmla="*/ 31 w 40"/>
                    <a:gd name="T1" fmla="*/ 0 h 42"/>
                    <a:gd name="T2" fmla="*/ 23 w 40"/>
                    <a:gd name="T3" fmla="*/ 37 h 42"/>
                    <a:gd name="T4" fmla="*/ 22 w 40"/>
                    <a:gd name="T5" fmla="*/ 39 h 42"/>
                    <a:gd name="T6" fmla="*/ 0 w 40"/>
                    <a:gd name="T7" fmla="*/ 42 h 42"/>
                    <a:gd name="T8" fmla="*/ 6 w 40"/>
                    <a:gd name="T9" fmla="*/ 36 h 42"/>
                    <a:gd name="T10" fmla="*/ 6 w 40"/>
                    <a:gd name="T11" fmla="*/ 8 h 42"/>
                    <a:gd name="T12" fmla="*/ 31 w 40"/>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0" h="42">
                      <a:moveTo>
                        <a:pt x="31" y="0"/>
                      </a:moveTo>
                      <a:cubicBezTo>
                        <a:pt x="40" y="13"/>
                        <a:pt x="40" y="32"/>
                        <a:pt x="23" y="37"/>
                      </a:cubicBezTo>
                      <a:cubicBezTo>
                        <a:pt x="23" y="38"/>
                        <a:pt x="22" y="38"/>
                        <a:pt x="22" y="39"/>
                      </a:cubicBezTo>
                      <a:cubicBezTo>
                        <a:pt x="15" y="40"/>
                        <a:pt x="7" y="41"/>
                        <a:pt x="0" y="42"/>
                      </a:cubicBezTo>
                      <a:cubicBezTo>
                        <a:pt x="2" y="40"/>
                        <a:pt x="4" y="38"/>
                        <a:pt x="6" y="36"/>
                      </a:cubicBezTo>
                      <a:cubicBezTo>
                        <a:pt x="12" y="27"/>
                        <a:pt x="11" y="16"/>
                        <a:pt x="6" y="8"/>
                      </a:cubicBezTo>
                      <a:cubicBezTo>
                        <a:pt x="15" y="9"/>
                        <a:pt x="25" y="7"/>
                        <a:pt x="31"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62"/>
                <p:cNvSpPr>
                  <a:spLocks/>
                </p:cNvSpPr>
                <p:nvPr/>
              </p:nvSpPr>
              <p:spPr bwMode="auto">
                <a:xfrm>
                  <a:off x="4793" y="726"/>
                  <a:ext cx="33" cy="36"/>
                </a:xfrm>
                <a:custGeom>
                  <a:avLst/>
                  <a:gdLst>
                    <a:gd name="T0" fmla="*/ 11 w 14"/>
                    <a:gd name="T1" fmla="*/ 4 h 15"/>
                    <a:gd name="T2" fmla="*/ 7 w 14"/>
                    <a:gd name="T3" fmla="*/ 15 h 15"/>
                    <a:gd name="T4" fmla="*/ 0 w 14"/>
                    <a:gd name="T5" fmla="*/ 4 h 15"/>
                    <a:gd name="T6" fmla="*/ 11 w 14"/>
                    <a:gd name="T7" fmla="*/ 4 h 15"/>
                  </a:gdLst>
                  <a:ahLst/>
                  <a:cxnLst>
                    <a:cxn ang="0">
                      <a:pos x="T0" y="T1"/>
                    </a:cxn>
                    <a:cxn ang="0">
                      <a:pos x="T2" y="T3"/>
                    </a:cxn>
                    <a:cxn ang="0">
                      <a:pos x="T4" y="T5"/>
                    </a:cxn>
                    <a:cxn ang="0">
                      <a:pos x="T6" y="T7"/>
                    </a:cxn>
                  </a:cxnLst>
                  <a:rect l="0" t="0" r="r" b="b"/>
                  <a:pathLst>
                    <a:path w="14" h="15">
                      <a:moveTo>
                        <a:pt x="11" y="4"/>
                      </a:moveTo>
                      <a:cubicBezTo>
                        <a:pt x="14" y="8"/>
                        <a:pt x="10" y="12"/>
                        <a:pt x="7" y="15"/>
                      </a:cubicBezTo>
                      <a:cubicBezTo>
                        <a:pt x="5" y="11"/>
                        <a:pt x="3" y="7"/>
                        <a:pt x="0" y="4"/>
                      </a:cubicBezTo>
                      <a:cubicBezTo>
                        <a:pt x="3" y="2"/>
                        <a:pt x="8" y="0"/>
                        <a:pt x="11"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63"/>
                <p:cNvSpPr>
                  <a:spLocks/>
                </p:cNvSpPr>
                <p:nvPr/>
              </p:nvSpPr>
              <p:spPr bwMode="auto">
                <a:xfrm>
                  <a:off x="4511" y="1647"/>
                  <a:ext cx="87" cy="97"/>
                </a:xfrm>
                <a:custGeom>
                  <a:avLst/>
                  <a:gdLst>
                    <a:gd name="T0" fmla="*/ 29 w 37"/>
                    <a:gd name="T1" fmla="*/ 4 h 41"/>
                    <a:gd name="T2" fmla="*/ 30 w 37"/>
                    <a:gd name="T3" fmla="*/ 31 h 41"/>
                    <a:gd name="T4" fmla="*/ 1 w 37"/>
                    <a:gd name="T5" fmla="*/ 37 h 41"/>
                    <a:gd name="T6" fmla="*/ 0 w 37"/>
                    <a:gd name="T7" fmla="*/ 37 h 41"/>
                    <a:gd name="T8" fmla="*/ 3 w 37"/>
                    <a:gd name="T9" fmla="*/ 11 h 41"/>
                    <a:gd name="T10" fmla="*/ 28 w 37"/>
                    <a:gd name="T11" fmla="*/ 0 h 41"/>
                    <a:gd name="T12" fmla="*/ 29 w 37"/>
                    <a:gd name="T13" fmla="*/ 1 h 41"/>
                    <a:gd name="T14" fmla="*/ 29 w 37"/>
                    <a:gd name="T15" fmla="*/ 4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1">
                      <a:moveTo>
                        <a:pt x="29" y="4"/>
                      </a:moveTo>
                      <a:cubicBezTo>
                        <a:pt x="37" y="11"/>
                        <a:pt x="37" y="23"/>
                        <a:pt x="30" y="31"/>
                      </a:cubicBezTo>
                      <a:cubicBezTo>
                        <a:pt x="23" y="40"/>
                        <a:pt x="11" y="41"/>
                        <a:pt x="1" y="37"/>
                      </a:cubicBezTo>
                      <a:cubicBezTo>
                        <a:pt x="0" y="37"/>
                        <a:pt x="0" y="37"/>
                        <a:pt x="0" y="37"/>
                      </a:cubicBezTo>
                      <a:cubicBezTo>
                        <a:pt x="5" y="29"/>
                        <a:pt x="6" y="19"/>
                        <a:pt x="3" y="11"/>
                      </a:cubicBezTo>
                      <a:cubicBezTo>
                        <a:pt x="13" y="13"/>
                        <a:pt x="23" y="9"/>
                        <a:pt x="28" y="0"/>
                      </a:cubicBezTo>
                      <a:cubicBezTo>
                        <a:pt x="29" y="1"/>
                        <a:pt x="29" y="1"/>
                        <a:pt x="29" y="1"/>
                      </a:cubicBezTo>
                      <a:cubicBezTo>
                        <a:pt x="28" y="2"/>
                        <a:pt x="28" y="3"/>
                        <a:pt x="29"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64"/>
                <p:cNvSpPr>
                  <a:spLocks/>
                </p:cNvSpPr>
                <p:nvPr/>
              </p:nvSpPr>
              <p:spPr bwMode="auto">
                <a:xfrm>
                  <a:off x="4575" y="1301"/>
                  <a:ext cx="95" cy="55"/>
                </a:xfrm>
                <a:custGeom>
                  <a:avLst/>
                  <a:gdLst>
                    <a:gd name="T0" fmla="*/ 39 w 40"/>
                    <a:gd name="T1" fmla="*/ 18 h 23"/>
                    <a:gd name="T2" fmla="*/ 40 w 40"/>
                    <a:gd name="T3" fmla="*/ 18 h 23"/>
                    <a:gd name="T4" fmla="*/ 0 w 40"/>
                    <a:gd name="T5" fmla="*/ 21 h 23"/>
                    <a:gd name="T6" fmla="*/ 22 w 40"/>
                    <a:gd name="T7" fmla="*/ 0 h 23"/>
                    <a:gd name="T8" fmla="*/ 39 w 40"/>
                    <a:gd name="T9" fmla="*/ 18 h 23"/>
                  </a:gdLst>
                  <a:ahLst/>
                  <a:cxnLst>
                    <a:cxn ang="0">
                      <a:pos x="T0" y="T1"/>
                    </a:cxn>
                    <a:cxn ang="0">
                      <a:pos x="T2" y="T3"/>
                    </a:cxn>
                    <a:cxn ang="0">
                      <a:pos x="T4" y="T5"/>
                    </a:cxn>
                    <a:cxn ang="0">
                      <a:pos x="T6" y="T7"/>
                    </a:cxn>
                    <a:cxn ang="0">
                      <a:pos x="T8" y="T9"/>
                    </a:cxn>
                  </a:cxnLst>
                  <a:rect l="0" t="0" r="r" b="b"/>
                  <a:pathLst>
                    <a:path w="40" h="23">
                      <a:moveTo>
                        <a:pt x="39" y="18"/>
                      </a:moveTo>
                      <a:cubicBezTo>
                        <a:pt x="39" y="18"/>
                        <a:pt x="40" y="18"/>
                        <a:pt x="40" y="18"/>
                      </a:cubicBezTo>
                      <a:cubicBezTo>
                        <a:pt x="27" y="22"/>
                        <a:pt x="13" y="23"/>
                        <a:pt x="0" y="21"/>
                      </a:cubicBezTo>
                      <a:cubicBezTo>
                        <a:pt x="10" y="18"/>
                        <a:pt x="19" y="10"/>
                        <a:pt x="22" y="0"/>
                      </a:cubicBezTo>
                      <a:cubicBezTo>
                        <a:pt x="32" y="2"/>
                        <a:pt x="39" y="6"/>
                        <a:pt x="39" y="1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65"/>
                <p:cNvSpPr>
                  <a:spLocks/>
                </p:cNvSpPr>
                <p:nvPr/>
              </p:nvSpPr>
              <p:spPr bwMode="auto">
                <a:xfrm>
                  <a:off x="4328" y="1916"/>
                  <a:ext cx="176" cy="182"/>
                </a:xfrm>
                <a:custGeom>
                  <a:avLst/>
                  <a:gdLst>
                    <a:gd name="T0" fmla="*/ 72 w 74"/>
                    <a:gd name="T1" fmla="*/ 47 h 77"/>
                    <a:gd name="T2" fmla="*/ 74 w 74"/>
                    <a:gd name="T3" fmla="*/ 49 h 77"/>
                    <a:gd name="T4" fmla="*/ 66 w 74"/>
                    <a:gd name="T5" fmla="*/ 56 h 77"/>
                    <a:gd name="T6" fmla="*/ 34 w 74"/>
                    <a:gd name="T7" fmla="*/ 72 h 77"/>
                    <a:gd name="T8" fmla="*/ 15 w 74"/>
                    <a:gd name="T9" fmla="*/ 76 h 77"/>
                    <a:gd name="T10" fmla="*/ 0 w 74"/>
                    <a:gd name="T11" fmla="*/ 77 h 77"/>
                    <a:gd name="T12" fmla="*/ 8 w 74"/>
                    <a:gd name="T13" fmla="*/ 45 h 77"/>
                    <a:gd name="T14" fmla="*/ 8 w 74"/>
                    <a:gd name="T15" fmla="*/ 0 h 77"/>
                    <a:gd name="T16" fmla="*/ 17 w 74"/>
                    <a:gd name="T17" fmla="*/ 19 h 77"/>
                    <a:gd name="T18" fmla="*/ 31 w 74"/>
                    <a:gd name="T19" fmla="*/ 44 h 77"/>
                    <a:gd name="T20" fmla="*/ 67 w 74"/>
                    <a:gd name="T21" fmla="*/ 51 h 77"/>
                    <a:gd name="T22" fmla="*/ 72 w 74"/>
                    <a:gd name="T23" fmla="*/ 4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77">
                      <a:moveTo>
                        <a:pt x="72" y="47"/>
                      </a:moveTo>
                      <a:cubicBezTo>
                        <a:pt x="74" y="49"/>
                        <a:pt x="74" y="49"/>
                        <a:pt x="74" y="49"/>
                      </a:cubicBezTo>
                      <a:cubicBezTo>
                        <a:pt x="72" y="51"/>
                        <a:pt x="69" y="54"/>
                        <a:pt x="66" y="56"/>
                      </a:cubicBezTo>
                      <a:cubicBezTo>
                        <a:pt x="56" y="64"/>
                        <a:pt x="45" y="69"/>
                        <a:pt x="34" y="72"/>
                      </a:cubicBezTo>
                      <a:cubicBezTo>
                        <a:pt x="27" y="74"/>
                        <a:pt x="21" y="75"/>
                        <a:pt x="15" y="76"/>
                      </a:cubicBezTo>
                      <a:cubicBezTo>
                        <a:pt x="10" y="77"/>
                        <a:pt x="4" y="76"/>
                        <a:pt x="0" y="77"/>
                      </a:cubicBezTo>
                      <a:cubicBezTo>
                        <a:pt x="4" y="67"/>
                        <a:pt x="7" y="56"/>
                        <a:pt x="8" y="45"/>
                      </a:cubicBezTo>
                      <a:cubicBezTo>
                        <a:pt x="11" y="30"/>
                        <a:pt x="11" y="14"/>
                        <a:pt x="8" y="0"/>
                      </a:cubicBezTo>
                      <a:cubicBezTo>
                        <a:pt x="11" y="6"/>
                        <a:pt x="14" y="13"/>
                        <a:pt x="17" y="19"/>
                      </a:cubicBezTo>
                      <a:cubicBezTo>
                        <a:pt x="21" y="28"/>
                        <a:pt x="25" y="37"/>
                        <a:pt x="31" y="44"/>
                      </a:cubicBezTo>
                      <a:cubicBezTo>
                        <a:pt x="40" y="55"/>
                        <a:pt x="55" y="59"/>
                        <a:pt x="67" y="51"/>
                      </a:cubicBezTo>
                      <a:cubicBezTo>
                        <a:pt x="69" y="50"/>
                        <a:pt x="71" y="48"/>
                        <a:pt x="72" y="4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66"/>
                <p:cNvSpPr>
                  <a:spLocks/>
                </p:cNvSpPr>
                <p:nvPr/>
              </p:nvSpPr>
              <p:spPr bwMode="auto">
                <a:xfrm>
                  <a:off x="4437" y="2141"/>
                  <a:ext cx="41" cy="33"/>
                </a:xfrm>
                <a:custGeom>
                  <a:avLst/>
                  <a:gdLst>
                    <a:gd name="T0" fmla="*/ 15 w 17"/>
                    <a:gd name="T1" fmla="*/ 0 h 14"/>
                    <a:gd name="T2" fmla="*/ 14 w 17"/>
                    <a:gd name="T3" fmla="*/ 10 h 14"/>
                    <a:gd name="T4" fmla="*/ 1 w 17"/>
                    <a:gd name="T5" fmla="*/ 6 h 14"/>
                    <a:gd name="T6" fmla="*/ 0 w 17"/>
                    <a:gd name="T7" fmla="*/ 6 h 14"/>
                    <a:gd name="T8" fmla="*/ 15 w 17"/>
                    <a:gd name="T9" fmla="*/ 0 h 14"/>
                  </a:gdLst>
                  <a:ahLst/>
                  <a:cxnLst>
                    <a:cxn ang="0">
                      <a:pos x="T0" y="T1"/>
                    </a:cxn>
                    <a:cxn ang="0">
                      <a:pos x="T2" y="T3"/>
                    </a:cxn>
                    <a:cxn ang="0">
                      <a:pos x="T4" y="T5"/>
                    </a:cxn>
                    <a:cxn ang="0">
                      <a:pos x="T6" y="T7"/>
                    </a:cxn>
                    <a:cxn ang="0">
                      <a:pos x="T8" y="T9"/>
                    </a:cxn>
                  </a:cxnLst>
                  <a:rect l="0" t="0" r="r" b="b"/>
                  <a:pathLst>
                    <a:path w="17" h="14">
                      <a:moveTo>
                        <a:pt x="15" y="0"/>
                      </a:moveTo>
                      <a:cubicBezTo>
                        <a:pt x="16" y="3"/>
                        <a:pt x="17" y="7"/>
                        <a:pt x="14" y="10"/>
                      </a:cubicBezTo>
                      <a:cubicBezTo>
                        <a:pt x="10" y="14"/>
                        <a:pt x="3" y="12"/>
                        <a:pt x="1" y="6"/>
                      </a:cubicBezTo>
                      <a:cubicBezTo>
                        <a:pt x="1" y="6"/>
                        <a:pt x="1" y="6"/>
                        <a:pt x="0" y="6"/>
                      </a:cubicBezTo>
                      <a:cubicBezTo>
                        <a:pt x="5" y="4"/>
                        <a:pt x="10" y="2"/>
                        <a:pt x="15"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67"/>
                <p:cNvSpPr>
                  <a:spLocks/>
                </p:cNvSpPr>
                <p:nvPr/>
              </p:nvSpPr>
              <p:spPr bwMode="auto">
                <a:xfrm>
                  <a:off x="4639" y="972"/>
                  <a:ext cx="90" cy="130"/>
                </a:xfrm>
                <a:custGeom>
                  <a:avLst/>
                  <a:gdLst>
                    <a:gd name="T0" fmla="*/ 36 w 38"/>
                    <a:gd name="T1" fmla="*/ 25 h 55"/>
                    <a:gd name="T2" fmla="*/ 20 w 38"/>
                    <a:gd name="T3" fmla="*/ 55 h 55"/>
                    <a:gd name="T4" fmla="*/ 20 w 38"/>
                    <a:gd name="T5" fmla="*/ 54 h 55"/>
                    <a:gd name="T6" fmla="*/ 0 w 38"/>
                    <a:gd name="T7" fmla="*/ 30 h 55"/>
                    <a:gd name="T8" fmla="*/ 9 w 38"/>
                    <a:gd name="T9" fmla="*/ 0 h 55"/>
                    <a:gd name="T10" fmla="*/ 18 w 38"/>
                    <a:gd name="T11" fmla="*/ 2 h 55"/>
                    <a:gd name="T12" fmla="*/ 36 w 38"/>
                    <a:gd name="T13" fmla="*/ 25 h 55"/>
                  </a:gdLst>
                  <a:ahLst/>
                  <a:cxnLst>
                    <a:cxn ang="0">
                      <a:pos x="T0" y="T1"/>
                    </a:cxn>
                    <a:cxn ang="0">
                      <a:pos x="T2" y="T3"/>
                    </a:cxn>
                    <a:cxn ang="0">
                      <a:pos x="T4" y="T5"/>
                    </a:cxn>
                    <a:cxn ang="0">
                      <a:pos x="T6" y="T7"/>
                    </a:cxn>
                    <a:cxn ang="0">
                      <a:pos x="T8" y="T9"/>
                    </a:cxn>
                    <a:cxn ang="0">
                      <a:pos x="T10" y="T11"/>
                    </a:cxn>
                    <a:cxn ang="0">
                      <a:pos x="T12" y="T13"/>
                    </a:cxn>
                  </a:cxnLst>
                  <a:rect l="0" t="0" r="r" b="b"/>
                  <a:pathLst>
                    <a:path w="38" h="55">
                      <a:moveTo>
                        <a:pt x="36" y="25"/>
                      </a:moveTo>
                      <a:cubicBezTo>
                        <a:pt x="38" y="37"/>
                        <a:pt x="31" y="49"/>
                        <a:pt x="20" y="55"/>
                      </a:cubicBezTo>
                      <a:cubicBezTo>
                        <a:pt x="20" y="55"/>
                        <a:pt x="20" y="54"/>
                        <a:pt x="20" y="54"/>
                      </a:cubicBezTo>
                      <a:cubicBezTo>
                        <a:pt x="19" y="43"/>
                        <a:pt x="11" y="34"/>
                        <a:pt x="0" y="30"/>
                      </a:cubicBezTo>
                      <a:cubicBezTo>
                        <a:pt x="10" y="24"/>
                        <a:pt x="14" y="10"/>
                        <a:pt x="9" y="0"/>
                      </a:cubicBezTo>
                      <a:cubicBezTo>
                        <a:pt x="12" y="1"/>
                        <a:pt x="15" y="1"/>
                        <a:pt x="18" y="2"/>
                      </a:cubicBezTo>
                      <a:cubicBezTo>
                        <a:pt x="27" y="7"/>
                        <a:pt x="34" y="15"/>
                        <a:pt x="36" y="2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68"/>
                <p:cNvSpPr>
                  <a:spLocks/>
                </p:cNvSpPr>
                <p:nvPr/>
              </p:nvSpPr>
              <p:spPr bwMode="auto">
                <a:xfrm>
                  <a:off x="4757" y="688"/>
                  <a:ext cx="38" cy="38"/>
                </a:xfrm>
                <a:custGeom>
                  <a:avLst/>
                  <a:gdLst>
                    <a:gd name="T0" fmla="*/ 15 w 16"/>
                    <a:gd name="T1" fmla="*/ 7 h 16"/>
                    <a:gd name="T2" fmla="*/ 12 w 16"/>
                    <a:gd name="T3" fmla="*/ 16 h 16"/>
                    <a:gd name="T4" fmla="*/ 0 w 16"/>
                    <a:gd name="T5" fmla="*/ 5 h 16"/>
                    <a:gd name="T6" fmla="*/ 15 w 16"/>
                    <a:gd name="T7" fmla="*/ 7 h 16"/>
                  </a:gdLst>
                  <a:ahLst/>
                  <a:cxnLst>
                    <a:cxn ang="0">
                      <a:pos x="T0" y="T1"/>
                    </a:cxn>
                    <a:cxn ang="0">
                      <a:pos x="T2" y="T3"/>
                    </a:cxn>
                    <a:cxn ang="0">
                      <a:pos x="T4" y="T5"/>
                    </a:cxn>
                    <a:cxn ang="0">
                      <a:pos x="T6" y="T7"/>
                    </a:cxn>
                  </a:cxnLst>
                  <a:rect l="0" t="0" r="r" b="b"/>
                  <a:pathLst>
                    <a:path w="16" h="16">
                      <a:moveTo>
                        <a:pt x="15" y="7"/>
                      </a:moveTo>
                      <a:cubicBezTo>
                        <a:pt x="16" y="10"/>
                        <a:pt x="14" y="13"/>
                        <a:pt x="12" y="16"/>
                      </a:cubicBezTo>
                      <a:cubicBezTo>
                        <a:pt x="8" y="12"/>
                        <a:pt x="4" y="8"/>
                        <a:pt x="0" y="5"/>
                      </a:cubicBezTo>
                      <a:cubicBezTo>
                        <a:pt x="5" y="3"/>
                        <a:pt x="13" y="0"/>
                        <a:pt x="15"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69"/>
                <p:cNvSpPr>
                  <a:spLocks/>
                </p:cNvSpPr>
                <p:nvPr/>
              </p:nvSpPr>
              <p:spPr bwMode="auto">
                <a:xfrm>
                  <a:off x="4589" y="1166"/>
                  <a:ext cx="83" cy="121"/>
                </a:xfrm>
                <a:custGeom>
                  <a:avLst/>
                  <a:gdLst>
                    <a:gd name="T0" fmla="*/ 34 w 35"/>
                    <a:gd name="T1" fmla="*/ 26 h 51"/>
                    <a:gd name="T2" fmla="*/ 16 w 35"/>
                    <a:gd name="T3" fmla="*/ 51 h 51"/>
                    <a:gd name="T4" fmla="*/ 0 w 35"/>
                    <a:gd name="T5" fmla="*/ 25 h 51"/>
                    <a:gd name="T6" fmla="*/ 17 w 35"/>
                    <a:gd name="T7" fmla="*/ 0 h 51"/>
                    <a:gd name="T8" fmla="*/ 34 w 35"/>
                    <a:gd name="T9" fmla="*/ 26 h 51"/>
                  </a:gdLst>
                  <a:ahLst/>
                  <a:cxnLst>
                    <a:cxn ang="0">
                      <a:pos x="T0" y="T1"/>
                    </a:cxn>
                    <a:cxn ang="0">
                      <a:pos x="T2" y="T3"/>
                    </a:cxn>
                    <a:cxn ang="0">
                      <a:pos x="T4" y="T5"/>
                    </a:cxn>
                    <a:cxn ang="0">
                      <a:pos x="T6" y="T7"/>
                    </a:cxn>
                    <a:cxn ang="0">
                      <a:pos x="T8" y="T9"/>
                    </a:cxn>
                  </a:cxnLst>
                  <a:rect l="0" t="0" r="r" b="b"/>
                  <a:pathLst>
                    <a:path w="35" h="51">
                      <a:moveTo>
                        <a:pt x="34" y="26"/>
                      </a:moveTo>
                      <a:cubicBezTo>
                        <a:pt x="34" y="37"/>
                        <a:pt x="27" y="47"/>
                        <a:pt x="16" y="51"/>
                      </a:cubicBezTo>
                      <a:cubicBezTo>
                        <a:pt x="17" y="40"/>
                        <a:pt x="10" y="30"/>
                        <a:pt x="0" y="25"/>
                      </a:cubicBezTo>
                      <a:cubicBezTo>
                        <a:pt x="10" y="21"/>
                        <a:pt x="17" y="11"/>
                        <a:pt x="17" y="0"/>
                      </a:cubicBezTo>
                      <a:cubicBezTo>
                        <a:pt x="27" y="5"/>
                        <a:pt x="35" y="15"/>
                        <a:pt x="34" y="2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70"/>
                <p:cNvSpPr>
                  <a:spLocks/>
                </p:cNvSpPr>
                <p:nvPr/>
              </p:nvSpPr>
              <p:spPr bwMode="auto">
                <a:xfrm>
                  <a:off x="4345" y="1895"/>
                  <a:ext cx="170" cy="154"/>
                </a:xfrm>
                <a:custGeom>
                  <a:avLst/>
                  <a:gdLst>
                    <a:gd name="T0" fmla="*/ 65 w 72"/>
                    <a:gd name="T1" fmla="*/ 22 h 65"/>
                    <a:gd name="T2" fmla="*/ 55 w 72"/>
                    <a:gd name="T3" fmla="*/ 58 h 65"/>
                    <a:gd name="T4" fmla="*/ 22 w 72"/>
                    <a:gd name="T5" fmla="*/ 42 h 65"/>
                    <a:gd name="T6" fmla="*/ 0 w 72"/>
                    <a:gd name="T7" fmla="*/ 0 h 65"/>
                    <a:gd name="T8" fmla="*/ 17 w 72"/>
                    <a:gd name="T9" fmla="*/ 27 h 65"/>
                    <a:gd name="T10" fmla="*/ 52 w 72"/>
                    <a:gd name="T11" fmla="*/ 42 h 65"/>
                    <a:gd name="T12" fmla="*/ 40 w 72"/>
                    <a:gd name="T13" fmla="*/ 6 h 65"/>
                    <a:gd name="T14" fmla="*/ 33 w 72"/>
                    <a:gd name="T15" fmla="*/ 0 h 65"/>
                    <a:gd name="T16" fmla="*/ 65 w 72"/>
                    <a:gd name="T17" fmla="*/ 2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65">
                      <a:moveTo>
                        <a:pt x="65" y="22"/>
                      </a:moveTo>
                      <a:cubicBezTo>
                        <a:pt x="72" y="34"/>
                        <a:pt x="69" y="51"/>
                        <a:pt x="55" y="58"/>
                      </a:cubicBezTo>
                      <a:cubicBezTo>
                        <a:pt x="40" y="65"/>
                        <a:pt x="29" y="54"/>
                        <a:pt x="22" y="42"/>
                      </a:cubicBezTo>
                      <a:cubicBezTo>
                        <a:pt x="14" y="28"/>
                        <a:pt x="7" y="14"/>
                        <a:pt x="0" y="0"/>
                      </a:cubicBezTo>
                      <a:cubicBezTo>
                        <a:pt x="5" y="10"/>
                        <a:pt x="11" y="18"/>
                        <a:pt x="17" y="27"/>
                      </a:cubicBezTo>
                      <a:cubicBezTo>
                        <a:pt x="24" y="35"/>
                        <a:pt x="41" y="56"/>
                        <a:pt x="52" y="42"/>
                      </a:cubicBezTo>
                      <a:cubicBezTo>
                        <a:pt x="62" y="31"/>
                        <a:pt x="48" y="13"/>
                        <a:pt x="40" y="6"/>
                      </a:cubicBezTo>
                      <a:cubicBezTo>
                        <a:pt x="38" y="4"/>
                        <a:pt x="36" y="2"/>
                        <a:pt x="33" y="0"/>
                      </a:cubicBezTo>
                      <a:cubicBezTo>
                        <a:pt x="44" y="7"/>
                        <a:pt x="58" y="11"/>
                        <a:pt x="65" y="22"/>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71"/>
                <p:cNvSpPr>
                  <a:spLocks/>
                </p:cNvSpPr>
                <p:nvPr/>
              </p:nvSpPr>
              <p:spPr bwMode="auto">
                <a:xfrm>
                  <a:off x="4504" y="1550"/>
                  <a:ext cx="78" cy="125"/>
                </a:xfrm>
                <a:custGeom>
                  <a:avLst/>
                  <a:gdLst>
                    <a:gd name="T0" fmla="*/ 20 w 33"/>
                    <a:gd name="T1" fmla="*/ 0 h 53"/>
                    <a:gd name="T2" fmla="*/ 30 w 33"/>
                    <a:gd name="T3" fmla="*/ 32 h 53"/>
                    <a:gd name="T4" fmla="*/ 2 w 33"/>
                    <a:gd name="T5" fmla="*/ 44 h 53"/>
                    <a:gd name="T6" fmla="*/ 1 w 33"/>
                    <a:gd name="T7" fmla="*/ 44 h 53"/>
                    <a:gd name="T8" fmla="*/ 2 w 33"/>
                    <a:gd name="T9" fmla="*/ 43 h 53"/>
                    <a:gd name="T10" fmla="*/ 0 w 33"/>
                    <a:gd name="T11" fmla="*/ 11 h 53"/>
                    <a:gd name="T12" fmla="*/ 20 w 33"/>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20" y="0"/>
                      </a:moveTo>
                      <a:cubicBezTo>
                        <a:pt x="27" y="9"/>
                        <a:pt x="33" y="20"/>
                        <a:pt x="30" y="32"/>
                      </a:cubicBezTo>
                      <a:cubicBezTo>
                        <a:pt x="27" y="43"/>
                        <a:pt x="13" y="53"/>
                        <a:pt x="2" y="44"/>
                      </a:cubicBezTo>
                      <a:cubicBezTo>
                        <a:pt x="2" y="44"/>
                        <a:pt x="2" y="44"/>
                        <a:pt x="1" y="44"/>
                      </a:cubicBezTo>
                      <a:cubicBezTo>
                        <a:pt x="2" y="43"/>
                        <a:pt x="2" y="43"/>
                        <a:pt x="2" y="43"/>
                      </a:cubicBezTo>
                      <a:cubicBezTo>
                        <a:pt x="8" y="33"/>
                        <a:pt x="6" y="20"/>
                        <a:pt x="0" y="11"/>
                      </a:cubicBezTo>
                      <a:cubicBezTo>
                        <a:pt x="8" y="11"/>
                        <a:pt x="16" y="7"/>
                        <a:pt x="2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72"/>
                <p:cNvSpPr>
                  <a:spLocks/>
                </p:cNvSpPr>
                <p:nvPr/>
              </p:nvSpPr>
              <p:spPr bwMode="auto">
                <a:xfrm>
                  <a:off x="4549" y="1474"/>
                  <a:ext cx="78" cy="85"/>
                </a:xfrm>
                <a:custGeom>
                  <a:avLst/>
                  <a:gdLst>
                    <a:gd name="T0" fmla="*/ 0 w 33"/>
                    <a:gd name="T1" fmla="*/ 0 h 36"/>
                    <a:gd name="T2" fmla="*/ 33 w 33"/>
                    <a:gd name="T3" fmla="*/ 26 h 36"/>
                    <a:gd name="T4" fmla="*/ 5 w 33"/>
                    <a:gd name="T5" fmla="*/ 29 h 36"/>
                    <a:gd name="T6" fmla="*/ 4 w 33"/>
                    <a:gd name="T7" fmla="*/ 29 h 36"/>
                    <a:gd name="T8" fmla="*/ 0 w 33"/>
                    <a:gd name="T9" fmla="*/ 0 h 36"/>
                  </a:gdLst>
                  <a:ahLst/>
                  <a:cxnLst>
                    <a:cxn ang="0">
                      <a:pos x="T0" y="T1"/>
                    </a:cxn>
                    <a:cxn ang="0">
                      <a:pos x="T2" y="T3"/>
                    </a:cxn>
                    <a:cxn ang="0">
                      <a:pos x="T4" y="T5"/>
                    </a:cxn>
                    <a:cxn ang="0">
                      <a:pos x="T6" y="T7"/>
                    </a:cxn>
                    <a:cxn ang="0">
                      <a:pos x="T8" y="T9"/>
                    </a:cxn>
                  </a:cxnLst>
                  <a:rect l="0" t="0" r="r" b="b"/>
                  <a:pathLst>
                    <a:path w="33" h="36">
                      <a:moveTo>
                        <a:pt x="0" y="0"/>
                      </a:moveTo>
                      <a:cubicBezTo>
                        <a:pt x="12" y="8"/>
                        <a:pt x="24" y="16"/>
                        <a:pt x="33" y="26"/>
                      </a:cubicBezTo>
                      <a:cubicBezTo>
                        <a:pt x="26" y="34"/>
                        <a:pt x="14" y="36"/>
                        <a:pt x="5" y="29"/>
                      </a:cubicBezTo>
                      <a:cubicBezTo>
                        <a:pt x="5" y="29"/>
                        <a:pt x="4" y="29"/>
                        <a:pt x="4" y="29"/>
                      </a:cubicBezTo>
                      <a:cubicBezTo>
                        <a:pt x="8" y="19"/>
                        <a:pt x="6" y="9"/>
                        <a:pt x="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73"/>
                <p:cNvSpPr>
                  <a:spLocks/>
                </p:cNvSpPr>
                <p:nvPr/>
              </p:nvSpPr>
              <p:spPr bwMode="auto">
                <a:xfrm>
                  <a:off x="4447" y="1741"/>
                  <a:ext cx="85" cy="92"/>
                </a:xfrm>
                <a:custGeom>
                  <a:avLst/>
                  <a:gdLst>
                    <a:gd name="T0" fmla="*/ 25 w 36"/>
                    <a:gd name="T1" fmla="*/ 1 h 39"/>
                    <a:gd name="T2" fmla="*/ 30 w 36"/>
                    <a:gd name="T3" fmla="*/ 29 h 39"/>
                    <a:gd name="T4" fmla="*/ 2 w 36"/>
                    <a:gd name="T5" fmla="*/ 36 h 39"/>
                    <a:gd name="T6" fmla="*/ 1 w 36"/>
                    <a:gd name="T7" fmla="*/ 38 h 39"/>
                    <a:gd name="T8" fmla="*/ 2 w 36"/>
                    <a:gd name="T9" fmla="*/ 38 h 39"/>
                    <a:gd name="T10" fmla="*/ 0 w 36"/>
                    <a:gd name="T11" fmla="*/ 38 h 39"/>
                    <a:gd name="T12" fmla="*/ 1 w 36"/>
                    <a:gd name="T13" fmla="*/ 8 h 39"/>
                    <a:gd name="T14" fmla="*/ 24 w 36"/>
                    <a:gd name="T15" fmla="*/ 0 h 39"/>
                    <a:gd name="T16" fmla="*/ 25 w 36"/>
                    <a:gd name="T1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9">
                      <a:moveTo>
                        <a:pt x="25" y="1"/>
                      </a:moveTo>
                      <a:cubicBezTo>
                        <a:pt x="33" y="8"/>
                        <a:pt x="36" y="20"/>
                        <a:pt x="30" y="29"/>
                      </a:cubicBezTo>
                      <a:cubicBezTo>
                        <a:pt x="24" y="39"/>
                        <a:pt x="12" y="39"/>
                        <a:pt x="2" y="36"/>
                      </a:cubicBezTo>
                      <a:cubicBezTo>
                        <a:pt x="1" y="36"/>
                        <a:pt x="1" y="37"/>
                        <a:pt x="1" y="38"/>
                      </a:cubicBezTo>
                      <a:cubicBezTo>
                        <a:pt x="1" y="38"/>
                        <a:pt x="1" y="38"/>
                        <a:pt x="2" y="38"/>
                      </a:cubicBezTo>
                      <a:cubicBezTo>
                        <a:pt x="1" y="38"/>
                        <a:pt x="0" y="38"/>
                        <a:pt x="0" y="38"/>
                      </a:cubicBezTo>
                      <a:cubicBezTo>
                        <a:pt x="7" y="30"/>
                        <a:pt x="7" y="17"/>
                        <a:pt x="1" y="8"/>
                      </a:cubicBezTo>
                      <a:cubicBezTo>
                        <a:pt x="10" y="9"/>
                        <a:pt x="18" y="6"/>
                        <a:pt x="24" y="0"/>
                      </a:cubicBezTo>
                      <a:cubicBezTo>
                        <a:pt x="24" y="0"/>
                        <a:pt x="24" y="1"/>
                        <a:pt x="25"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74"/>
                <p:cNvSpPr>
                  <a:spLocks/>
                </p:cNvSpPr>
                <p:nvPr/>
              </p:nvSpPr>
              <p:spPr bwMode="auto">
                <a:xfrm>
                  <a:off x="4395" y="2155"/>
                  <a:ext cx="40" cy="26"/>
                </a:xfrm>
                <a:custGeom>
                  <a:avLst/>
                  <a:gdLst>
                    <a:gd name="T0" fmla="*/ 16 w 17"/>
                    <a:gd name="T1" fmla="*/ 1 h 11"/>
                    <a:gd name="T2" fmla="*/ 9 w 17"/>
                    <a:gd name="T3" fmla="*/ 11 h 11"/>
                    <a:gd name="T4" fmla="*/ 0 w 17"/>
                    <a:gd name="T5" fmla="*/ 4 h 11"/>
                    <a:gd name="T6" fmla="*/ 16 w 17"/>
                    <a:gd name="T7" fmla="*/ 0 h 11"/>
                    <a:gd name="T8" fmla="*/ 16 w 17"/>
                    <a:gd name="T9" fmla="*/ 1 h 11"/>
                  </a:gdLst>
                  <a:ahLst/>
                  <a:cxnLst>
                    <a:cxn ang="0">
                      <a:pos x="T0" y="T1"/>
                    </a:cxn>
                    <a:cxn ang="0">
                      <a:pos x="T2" y="T3"/>
                    </a:cxn>
                    <a:cxn ang="0">
                      <a:pos x="T4" y="T5"/>
                    </a:cxn>
                    <a:cxn ang="0">
                      <a:pos x="T6" y="T7"/>
                    </a:cxn>
                    <a:cxn ang="0">
                      <a:pos x="T8" y="T9"/>
                    </a:cxn>
                  </a:cxnLst>
                  <a:rect l="0" t="0" r="r" b="b"/>
                  <a:pathLst>
                    <a:path w="17" h="11">
                      <a:moveTo>
                        <a:pt x="16" y="1"/>
                      </a:moveTo>
                      <a:cubicBezTo>
                        <a:pt x="17" y="6"/>
                        <a:pt x="13" y="11"/>
                        <a:pt x="9" y="11"/>
                      </a:cubicBezTo>
                      <a:cubicBezTo>
                        <a:pt x="4" y="11"/>
                        <a:pt x="1" y="7"/>
                        <a:pt x="0" y="4"/>
                      </a:cubicBezTo>
                      <a:cubicBezTo>
                        <a:pt x="5" y="3"/>
                        <a:pt x="11" y="2"/>
                        <a:pt x="16" y="0"/>
                      </a:cubicBezTo>
                      <a:cubicBezTo>
                        <a:pt x="16" y="1"/>
                        <a:pt x="16" y="1"/>
                        <a:pt x="16"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75"/>
                <p:cNvSpPr>
                  <a:spLocks/>
                </p:cNvSpPr>
                <p:nvPr/>
              </p:nvSpPr>
              <p:spPr bwMode="auto">
                <a:xfrm>
                  <a:off x="4582" y="1050"/>
                  <a:ext cx="92" cy="107"/>
                </a:xfrm>
                <a:custGeom>
                  <a:avLst/>
                  <a:gdLst>
                    <a:gd name="T0" fmla="*/ 39 w 39"/>
                    <a:gd name="T1" fmla="*/ 23 h 45"/>
                    <a:gd name="T2" fmla="*/ 20 w 39"/>
                    <a:gd name="T3" fmla="*/ 45 h 45"/>
                    <a:gd name="T4" fmla="*/ 0 w 39"/>
                    <a:gd name="T5" fmla="*/ 25 h 45"/>
                    <a:gd name="T6" fmla="*/ 15 w 39"/>
                    <a:gd name="T7" fmla="*/ 0 h 45"/>
                    <a:gd name="T8" fmla="*/ 17 w 39"/>
                    <a:gd name="T9" fmla="*/ 1 h 45"/>
                    <a:gd name="T10" fmla="*/ 39 w 39"/>
                    <a:gd name="T11" fmla="*/ 23 h 45"/>
                  </a:gdLst>
                  <a:ahLst/>
                  <a:cxnLst>
                    <a:cxn ang="0">
                      <a:pos x="T0" y="T1"/>
                    </a:cxn>
                    <a:cxn ang="0">
                      <a:pos x="T2" y="T3"/>
                    </a:cxn>
                    <a:cxn ang="0">
                      <a:pos x="T4" y="T5"/>
                    </a:cxn>
                    <a:cxn ang="0">
                      <a:pos x="T6" y="T7"/>
                    </a:cxn>
                    <a:cxn ang="0">
                      <a:pos x="T8" y="T9"/>
                    </a:cxn>
                    <a:cxn ang="0">
                      <a:pos x="T10" y="T11"/>
                    </a:cxn>
                  </a:cxnLst>
                  <a:rect l="0" t="0" r="r" b="b"/>
                  <a:pathLst>
                    <a:path w="39" h="45">
                      <a:moveTo>
                        <a:pt x="39" y="23"/>
                      </a:moveTo>
                      <a:cubicBezTo>
                        <a:pt x="39" y="34"/>
                        <a:pt x="30" y="43"/>
                        <a:pt x="20" y="45"/>
                      </a:cubicBezTo>
                      <a:cubicBezTo>
                        <a:pt x="18" y="35"/>
                        <a:pt x="10" y="27"/>
                        <a:pt x="0" y="25"/>
                      </a:cubicBezTo>
                      <a:cubicBezTo>
                        <a:pt x="9" y="19"/>
                        <a:pt x="14" y="10"/>
                        <a:pt x="15" y="0"/>
                      </a:cubicBezTo>
                      <a:cubicBezTo>
                        <a:pt x="16" y="0"/>
                        <a:pt x="16" y="1"/>
                        <a:pt x="17" y="1"/>
                      </a:cubicBezTo>
                      <a:cubicBezTo>
                        <a:pt x="28" y="1"/>
                        <a:pt x="39" y="11"/>
                        <a:pt x="39"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76"/>
                <p:cNvSpPr>
                  <a:spLocks/>
                </p:cNvSpPr>
                <p:nvPr/>
              </p:nvSpPr>
              <p:spPr bwMode="auto">
                <a:xfrm>
                  <a:off x="4331" y="1850"/>
                  <a:ext cx="139" cy="173"/>
                </a:xfrm>
                <a:custGeom>
                  <a:avLst/>
                  <a:gdLst>
                    <a:gd name="T0" fmla="*/ 50 w 59"/>
                    <a:gd name="T1" fmla="*/ 36 h 73"/>
                    <a:gd name="T2" fmla="*/ 56 w 59"/>
                    <a:gd name="T3" fmla="*/ 57 h 73"/>
                    <a:gd name="T4" fmla="*/ 20 w 59"/>
                    <a:gd name="T5" fmla="*/ 35 h 73"/>
                    <a:gd name="T6" fmla="*/ 0 w 59"/>
                    <a:gd name="T7" fmla="*/ 0 h 73"/>
                    <a:gd name="T8" fmla="*/ 35 w 59"/>
                    <a:gd name="T9" fmla="*/ 21 h 73"/>
                    <a:gd name="T10" fmla="*/ 50 w 59"/>
                    <a:gd name="T11" fmla="*/ 36 h 73"/>
                  </a:gdLst>
                  <a:ahLst/>
                  <a:cxnLst>
                    <a:cxn ang="0">
                      <a:pos x="T0" y="T1"/>
                    </a:cxn>
                    <a:cxn ang="0">
                      <a:pos x="T2" y="T3"/>
                    </a:cxn>
                    <a:cxn ang="0">
                      <a:pos x="T4" y="T5"/>
                    </a:cxn>
                    <a:cxn ang="0">
                      <a:pos x="T6" y="T7"/>
                    </a:cxn>
                    <a:cxn ang="0">
                      <a:pos x="T8" y="T9"/>
                    </a:cxn>
                    <a:cxn ang="0">
                      <a:pos x="T10" y="T11"/>
                    </a:cxn>
                  </a:cxnLst>
                  <a:rect l="0" t="0" r="r" b="b"/>
                  <a:pathLst>
                    <a:path w="59" h="73">
                      <a:moveTo>
                        <a:pt x="50" y="36"/>
                      </a:moveTo>
                      <a:cubicBezTo>
                        <a:pt x="54" y="41"/>
                        <a:pt x="59" y="50"/>
                        <a:pt x="56" y="57"/>
                      </a:cubicBezTo>
                      <a:cubicBezTo>
                        <a:pt x="48" y="73"/>
                        <a:pt x="24" y="41"/>
                        <a:pt x="20" y="35"/>
                      </a:cubicBezTo>
                      <a:cubicBezTo>
                        <a:pt x="12" y="24"/>
                        <a:pt x="6" y="12"/>
                        <a:pt x="0" y="0"/>
                      </a:cubicBezTo>
                      <a:cubicBezTo>
                        <a:pt x="12" y="6"/>
                        <a:pt x="24" y="13"/>
                        <a:pt x="35" y="21"/>
                      </a:cubicBezTo>
                      <a:cubicBezTo>
                        <a:pt x="40" y="25"/>
                        <a:pt x="46" y="30"/>
                        <a:pt x="50" y="36"/>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77"/>
                <p:cNvSpPr>
                  <a:spLocks/>
                </p:cNvSpPr>
                <p:nvPr/>
              </p:nvSpPr>
              <p:spPr bwMode="auto">
                <a:xfrm>
                  <a:off x="4591" y="764"/>
                  <a:ext cx="143" cy="130"/>
                </a:xfrm>
                <a:custGeom>
                  <a:avLst/>
                  <a:gdLst>
                    <a:gd name="T0" fmla="*/ 59 w 60"/>
                    <a:gd name="T1" fmla="*/ 20 h 55"/>
                    <a:gd name="T2" fmla="*/ 44 w 60"/>
                    <a:gd name="T3" fmla="*/ 49 h 55"/>
                    <a:gd name="T4" fmla="*/ 13 w 60"/>
                    <a:gd name="T5" fmla="*/ 53 h 55"/>
                    <a:gd name="T6" fmla="*/ 23 w 60"/>
                    <a:gd name="T7" fmla="*/ 49 h 55"/>
                    <a:gd name="T8" fmla="*/ 48 w 60"/>
                    <a:gd name="T9" fmla="*/ 22 h 55"/>
                    <a:gd name="T10" fmla="*/ 36 w 60"/>
                    <a:gd name="T11" fmla="*/ 12 h 55"/>
                    <a:gd name="T12" fmla="*/ 16 w 60"/>
                    <a:gd name="T13" fmla="*/ 20 h 55"/>
                    <a:gd name="T14" fmla="*/ 0 w 60"/>
                    <a:gd name="T15" fmla="*/ 31 h 55"/>
                    <a:gd name="T16" fmla="*/ 25 w 60"/>
                    <a:gd name="T17" fmla="*/ 8 h 55"/>
                    <a:gd name="T18" fmla="*/ 59 w 60"/>
                    <a:gd name="T19"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5">
                      <a:moveTo>
                        <a:pt x="59" y="20"/>
                      </a:moveTo>
                      <a:cubicBezTo>
                        <a:pt x="60" y="32"/>
                        <a:pt x="55" y="43"/>
                        <a:pt x="44" y="49"/>
                      </a:cubicBezTo>
                      <a:cubicBezTo>
                        <a:pt x="34" y="54"/>
                        <a:pt x="24" y="55"/>
                        <a:pt x="13" y="53"/>
                      </a:cubicBezTo>
                      <a:cubicBezTo>
                        <a:pt x="17" y="52"/>
                        <a:pt x="20" y="51"/>
                        <a:pt x="23" y="49"/>
                      </a:cubicBezTo>
                      <a:cubicBezTo>
                        <a:pt x="34" y="45"/>
                        <a:pt x="51" y="36"/>
                        <a:pt x="48" y="22"/>
                      </a:cubicBezTo>
                      <a:cubicBezTo>
                        <a:pt x="47" y="16"/>
                        <a:pt x="42" y="13"/>
                        <a:pt x="36" y="12"/>
                      </a:cubicBezTo>
                      <a:cubicBezTo>
                        <a:pt x="29" y="12"/>
                        <a:pt x="22" y="17"/>
                        <a:pt x="16" y="20"/>
                      </a:cubicBezTo>
                      <a:cubicBezTo>
                        <a:pt x="11" y="23"/>
                        <a:pt x="5" y="27"/>
                        <a:pt x="0" y="31"/>
                      </a:cubicBezTo>
                      <a:cubicBezTo>
                        <a:pt x="8" y="22"/>
                        <a:pt x="16" y="13"/>
                        <a:pt x="25" y="8"/>
                      </a:cubicBezTo>
                      <a:cubicBezTo>
                        <a:pt x="39" y="0"/>
                        <a:pt x="57" y="2"/>
                        <a:pt x="59" y="20"/>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78"/>
                <p:cNvSpPr>
                  <a:spLocks/>
                </p:cNvSpPr>
                <p:nvPr/>
              </p:nvSpPr>
              <p:spPr bwMode="auto">
                <a:xfrm>
                  <a:off x="4549" y="1223"/>
                  <a:ext cx="71" cy="123"/>
                </a:xfrm>
                <a:custGeom>
                  <a:avLst/>
                  <a:gdLst>
                    <a:gd name="T0" fmla="*/ 28 w 30"/>
                    <a:gd name="T1" fmla="*/ 30 h 52"/>
                    <a:gd name="T2" fmla="*/ 3 w 30"/>
                    <a:gd name="T3" fmla="*/ 50 h 52"/>
                    <a:gd name="T4" fmla="*/ 1 w 30"/>
                    <a:gd name="T5" fmla="*/ 52 h 52"/>
                    <a:gd name="T6" fmla="*/ 0 w 30"/>
                    <a:gd name="T7" fmla="*/ 51 h 52"/>
                    <a:gd name="T8" fmla="*/ 5 w 30"/>
                    <a:gd name="T9" fmla="*/ 0 h 52"/>
                    <a:gd name="T10" fmla="*/ 5 w 30"/>
                    <a:gd name="T11" fmla="*/ 0 h 52"/>
                    <a:gd name="T12" fmla="*/ 7 w 30"/>
                    <a:gd name="T13" fmla="*/ 2 h 52"/>
                    <a:gd name="T14" fmla="*/ 28 w 30"/>
                    <a:gd name="T15" fmla="*/ 3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2">
                      <a:moveTo>
                        <a:pt x="28" y="30"/>
                      </a:moveTo>
                      <a:cubicBezTo>
                        <a:pt x="26" y="42"/>
                        <a:pt x="15" y="50"/>
                        <a:pt x="3" y="50"/>
                      </a:cubicBezTo>
                      <a:cubicBezTo>
                        <a:pt x="2" y="50"/>
                        <a:pt x="1" y="51"/>
                        <a:pt x="1" y="52"/>
                      </a:cubicBezTo>
                      <a:cubicBezTo>
                        <a:pt x="1" y="52"/>
                        <a:pt x="0" y="52"/>
                        <a:pt x="0" y="51"/>
                      </a:cubicBezTo>
                      <a:cubicBezTo>
                        <a:pt x="3" y="34"/>
                        <a:pt x="5" y="17"/>
                        <a:pt x="5" y="0"/>
                      </a:cubicBezTo>
                      <a:cubicBezTo>
                        <a:pt x="5" y="0"/>
                        <a:pt x="5" y="0"/>
                        <a:pt x="5" y="0"/>
                      </a:cubicBezTo>
                      <a:cubicBezTo>
                        <a:pt x="5" y="1"/>
                        <a:pt x="6" y="2"/>
                        <a:pt x="7" y="2"/>
                      </a:cubicBezTo>
                      <a:cubicBezTo>
                        <a:pt x="20" y="4"/>
                        <a:pt x="30" y="16"/>
                        <a:pt x="28" y="3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79"/>
                <p:cNvSpPr>
                  <a:spLocks/>
                </p:cNvSpPr>
                <p:nvPr/>
              </p:nvSpPr>
              <p:spPr bwMode="auto">
                <a:xfrm>
                  <a:off x="4724" y="655"/>
                  <a:ext cx="40" cy="38"/>
                </a:xfrm>
                <a:custGeom>
                  <a:avLst/>
                  <a:gdLst>
                    <a:gd name="T0" fmla="*/ 0 w 17"/>
                    <a:gd name="T1" fmla="*/ 8 h 16"/>
                    <a:gd name="T2" fmla="*/ 11 w 17"/>
                    <a:gd name="T3" fmla="*/ 16 h 16"/>
                    <a:gd name="T4" fmla="*/ 0 w 17"/>
                    <a:gd name="T5" fmla="*/ 8 h 16"/>
                  </a:gdLst>
                  <a:ahLst/>
                  <a:cxnLst>
                    <a:cxn ang="0">
                      <a:pos x="T0" y="T1"/>
                    </a:cxn>
                    <a:cxn ang="0">
                      <a:pos x="T2" y="T3"/>
                    </a:cxn>
                    <a:cxn ang="0">
                      <a:pos x="T4" y="T5"/>
                    </a:cxn>
                  </a:cxnLst>
                  <a:rect l="0" t="0" r="r" b="b"/>
                  <a:pathLst>
                    <a:path w="17" h="16">
                      <a:moveTo>
                        <a:pt x="0" y="8"/>
                      </a:moveTo>
                      <a:cubicBezTo>
                        <a:pt x="6" y="0"/>
                        <a:pt x="17" y="9"/>
                        <a:pt x="11" y="16"/>
                      </a:cubicBezTo>
                      <a:cubicBezTo>
                        <a:pt x="8" y="13"/>
                        <a:pt x="4" y="11"/>
                        <a:pt x="0"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80"/>
                <p:cNvSpPr>
                  <a:spLocks/>
                </p:cNvSpPr>
                <p:nvPr/>
              </p:nvSpPr>
              <p:spPr bwMode="auto">
                <a:xfrm>
                  <a:off x="4480" y="1460"/>
                  <a:ext cx="76" cy="113"/>
                </a:xfrm>
                <a:custGeom>
                  <a:avLst/>
                  <a:gdLst>
                    <a:gd name="T0" fmla="*/ 17 w 32"/>
                    <a:gd name="T1" fmla="*/ 0 h 48"/>
                    <a:gd name="T2" fmla="*/ 29 w 32"/>
                    <a:gd name="T3" fmla="*/ 30 h 48"/>
                    <a:gd name="T4" fmla="*/ 2 w 32"/>
                    <a:gd name="T5" fmla="*/ 42 h 48"/>
                    <a:gd name="T6" fmla="*/ 0 w 32"/>
                    <a:gd name="T7" fmla="*/ 41 h 48"/>
                    <a:gd name="T8" fmla="*/ 17 w 32"/>
                    <a:gd name="T9" fmla="*/ 0 h 48"/>
                  </a:gdLst>
                  <a:ahLst/>
                  <a:cxnLst>
                    <a:cxn ang="0">
                      <a:pos x="T0" y="T1"/>
                    </a:cxn>
                    <a:cxn ang="0">
                      <a:pos x="T2" y="T3"/>
                    </a:cxn>
                    <a:cxn ang="0">
                      <a:pos x="T4" y="T5"/>
                    </a:cxn>
                    <a:cxn ang="0">
                      <a:pos x="T6" y="T7"/>
                    </a:cxn>
                    <a:cxn ang="0">
                      <a:pos x="T8" y="T9"/>
                    </a:cxn>
                  </a:cxnLst>
                  <a:rect l="0" t="0" r="r" b="b"/>
                  <a:pathLst>
                    <a:path w="32" h="48">
                      <a:moveTo>
                        <a:pt x="17" y="0"/>
                      </a:moveTo>
                      <a:cubicBezTo>
                        <a:pt x="26" y="7"/>
                        <a:pt x="32" y="19"/>
                        <a:pt x="29" y="30"/>
                      </a:cubicBezTo>
                      <a:cubicBezTo>
                        <a:pt x="26" y="41"/>
                        <a:pt x="12" y="48"/>
                        <a:pt x="2" y="42"/>
                      </a:cubicBezTo>
                      <a:cubicBezTo>
                        <a:pt x="1" y="41"/>
                        <a:pt x="1" y="41"/>
                        <a:pt x="0" y="41"/>
                      </a:cubicBezTo>
                      <a:cubicBezTo>
                        <a:pt x="7" y="28"/>
                        <a:pt x="13" y="14"/>
                        <a:pt x="1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81"/>
                <p:cNvSpPr>
                  <a:spLocks/>
                </p:cNvSpPr>
                <p:nvPr/>
              </p:nvSpPr>
              <p:spPr bwMode="auto">
                <a:xfrm>
                  <a:off x="4556" y="1117"/>
                  <a:ext cx="64" cy="106"/>
                </a:xfrm>
                <a:custGeom>
                  <a:avLst/>
                  <a:gdLst>
                    <a:gd name="T0" fmla="*/ 26 w 27"/>
                    <a:gd name="T1" fmla="*/ 20 h 45"/>
                    <a:gd name="T2" fmla="*/ 5 w 27"/>
                    <a:gd name="T3" fmla="*/ 42 h 45"/>
                    <a:gd name="T4" fmla="*/ 2 w 27"/>
                    <a:gd name="T5" fmla="*/ 45 h 45"/>
                    <a:gd name="T6" fmla="*/ 2 w 27"/>
                    <a:gd name="T7" fmla="*/ 45 h 45"/>
                    <a:gd name="T8" fmla="*/ 2 w 27"/>
                    <a:gd name="T9" fmla="*/ 42 h 45"/>
                    <a:gd name="T10" fmla="*/ 0 w 27"/>
                    <a:gd name="T11" fmla="*/ 0 h 45"/>
                    <a:gd name="T12" fmla="*/ 2 w 27"/>
                    <a:gd name="T13" fmla="*/ 1 h 45"/>
                    <a:gd name="T14" fmla="*/ 26 w 27"/>
                    <a:gd name="T15" fmla="*/ 2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5">
                      <a:moveTo>
                        <a:pt x="26" y="20"/>
                      </a:moveTo>
                      <a:cubicBezTo>
                        <a:pt x="27" y="32"/>
                        <a:pt x="16" y="42"/>
                        <a:pt x="5" y="42"/>
                      </a:cubicBezTo>
                      <a:cubicBezTo>
                        <a:pt x="3" y="42"/>
                        <a:pt x="2" y="44"/>
                        <a:pt x="2" y="45"/>
                      </a:cubicBezTo>
                      <a:cubicBezTo>
                        <a:pt x="2" y="45"/>
                        <a:pt x="2" y="45"/>
                        <a:pt x="2" y="45"/>
                      </a:cubicBezTo>
                      <a:cubicBezTo>
                        <a:pt x="2" y="44"/>
                        <a:pt x="2" y="43"/>
                        <a:pt x="2" y="42"/>
                      </a:cubicBezTo>
                      <a:cubicBezTo>
                        <a:pt x="3" y="28"/>
                        <a:pt x="2" y="14"/>
                        <a:pt x="0" y="0"/>
                      </a:cubicBezTo>
                      <a:cubicBezTo>
                        <a:pt x="1" y="1"/>
                        <a:pt x="2" y="1"/>
                        <a:pt x="2" y="1"/>
                      </a:cubicBezTo>
                      <a:cubicBezTo>
                        <a:pt x="14" y="0"/>
                        <a:pt x="25" y="8"/>
                        <a:pt x="26" y="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82"/>
                <p:cNvSpPr>
                  <a:spLocks/>
                </p:cNvSpPr>
                <p:nvPr/>
              </p:nvSpPr>
              <p:spPr bwMode="auto">
                <a:xfrm>
                  <a:off x="4546" y="802"/>
                  <a:ext cx="154" cy="88"/>
                </a:xfrm>
                <a:custGeom>
                  <a:avLst/>
                  <a:gdLst>
                    <a:gd name="T0" fmla="*/ 56 w 65"/>
                    <a:gd name="T1" fmla="*/ 1 h 37"/>
                    <a:gd name="T2" fmla="*/ 62 w 65"/>
                    <a:gd name="T3" fmla="*/ 13 h 37"/>
                    <a:gd name="T4" fmla="*/ 32 w 65"/>
                    <a:gd name="T5" fmla="*/ 32 h 37"/>
                    <a:gd name="T6" fmla="*/ 0 w 65"/>
                    <a:gd name="T7" fmla="*/ 37 h 37"/>
                    <a:gd name="T8" fmla="*/ 28 w 65"/>
                    <a:gd name="T9" fmla="*/ 14 h 37"/>
                    <a:gd name="T10" fmla="*/ 44 w 65"/>
                    <a:gd name="T11" fmla="*/ 4 h 37"/>
                    <a:gd name="T12" fmla="*/ 56 w 65"/>
                    <a:gd name="T13" fmla="*/ 1 h 37"/>
                  </a:gdLst>
                  <a:ahLst/>
                  <a:cxnLst>
                    <a:cxn ang="0">
                      <a:pos x="T0" y="T1"/>
                    </a:cxn>
                    <a:cxn ang="0">
                      <a:pos x="T2" y="T3"/>
                    </a:cxn>
                    <a:cxn ang="0">
                      <a:pos x="T4" y="T5"/>
                    </a:cxn>
                    <a:cxn ang="0">
                      <a:pos x="T6" y="T7"/>
                    </a:cxn>
                    <a:cxn ang="0">
                      <a:pos x="T8" y="T9"/>
                    </a:cxn>
                    <a:cxn ang="0">
                      <a:pos x="T10" y="T11"/>
                    </a:cxn>
                    <a:cxn ang="0">
                      <a:pos x="T12" y="T13"/>
                    </a:cxn>
                  </a:cxnLst>
                  <a:rect l="0" t="0" r="r" b="b"/>
                  <a:pathLst>
                    <a:path w="65" h="37">
                      <a:moveTo>
                        <a:pt x="56" y="1"/>
                      </a:moveTo>
                      <a:cubicBezTo>
                        <a:pt x="62" y="2"/>
                        <a:pt x="65" y="7"/>
                        <a:pt x="62" y="13"/>
                      </a:cubicBezTo>
                      <a:cubicBezTo>
                        <a:pt x="58" y="23"/>
                        <a:pt x="43" y="29"/>
                        <a:pt x="32" y="32"/>
                      </a:cubicBezTo>
                      <a:cubicBezTo>
                        <a:pt x="22" y="35"/>
                        <a:pt x="11" y="36"/>
                        <a:pt x="0" y="37"/>
                      </a:cubicBezTo>
                      <a:cubicBezTo>
                        <a:pt x="8" y="29"/>
                        <a:pt x="18" y="21"/>
                        <a:pt x="28" y="14"/>
                      </a:cubicBezTo>
                      <a:cubicBezTo>
                        <a:pt x="33" y="10"/>
                        <a:pt x="38" y="7"/>
                        <a:pt x="44" y="4"/>
                      </a:cubicBezTo>
                      <a:cubicBezTo>
                        <a:pt x="47" y="2"/>
                        <a:pt x="52" y="0"/>
                        <a:pt x="56" y="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83"/>
                <p:cNvSpPr>
                  <a:spLocks/>
                </p:cNvSpPr>
                <p:nvPr/>
              </p:nvSpPr>
              <p:spPr bwMode="auto">
                <a:xfrm>
                  <a:off x="4428" y="1661"/>
                  <a:ext cx="104" cy="104"/>
                </a:xfrm>
                <a:custGeom>
                  <a:avLst/>
                  <a:gdLst>
                    <a:gd name="T0" fmla="*/ 31 w 44"/>
                    <a:gd name="T1" fmla="*/ 0 h 44"/>
                    <a:gd name="T2" fmla="*/ 3 w 44"/>
                    <a:gd name="T3" fmla="*/ 35 h 44"/>
                    <a:gd name="T4" fmla="*/ 0 w 44"/>
                    <a:gd name="T5" fmla="*/ 36 h 44"/>
                    <a:gd name="T6" fmla="*/ 0 w 44"/>
                    <a:gd name="T7" fmla="*/ 36 h 44"/>
                    <a:gd name="T8" fmla="*/ 1 w 44"/>
                    <a:gd name="T9" fmla="*/ 9 h 44"/>
                    <a:gd name="T10" fmla="*/ 31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31" y="0"/>
                      </a:moveTo>
                      <a:cubicBezTo>
                        <a:pt x="44" y="20"/>
                        <a:pt x="24" y="44"/>
                        <a:pt x="3" y="35"/>
                      </a:cubicBezTo>
                      <a:cubicBezTo>
                        <a:pt x="1" y="35"/>
                        <a:pt x="1" y="36"/>
                        <a:pt x="0" y="36"/>
                      </a:cubicBezTo>
                      <a:cubicBezTo>
                        <a:pt x="0" y="36"/>
                        <a:pt x="0" y="36"/>
                        <a:pt x="0" y="36"/>
                      </a:cubicBezTo>
                      <a:cubicBezTo>
                        <a:pt x="4" y="28"/>
                        <a:pt x="5" y="18"/>
                        <a:pt x="1" y="9"/>
                      </a:cubicBezTo>
                      <a:cubicBezTo>
                        <a:pt x="12" y="11"/>
                        <a:pt x="23" y="8"/>
                        <a:pt x="31"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84"/>
                <p:cNvSpPr>
                  <a:spLocks/>
                </p:cNvSpPr>
                <p:nvPr/>
              </p:nvSpPr>
              <p:spPr bwMode="auto">
                <a:xfrm>
                  <a:off x="4352" y="2165"/>
                  <a:ext cx="35" cy="23"/>
                </a:xfrm>
                <a:custGeom>
                  <a:avLst/>
                  <a:gdLst>
                    <a:gd name="T0" fmla="*/ 14 w 15"/>
                    <a:gd name="T1" fmla="*/ 0 h 10"/>
                    <a:gd name="T2" fmla="*/ 7 w 15"/>
                    <a:gd name="T3" fmla="*/ 9 h 10"/>
                    <a:gd name="T4" fmla="*/ 0 w 15"/>
                    <a:gd name="T5" fmla="*/ 0 h 10"/>
                    <a:gd name="T6" fmla="*/ 14 w 15"/>
                    <a:gd name="T7" fmla="*/ 0 h 10"/>
                  </a:gdLst>
                  <a:ahLst/>
                  <a:cxnLst>
                    <a:cxn ang="0">
                      <a:pos x="T0" y="T1"/>
                    </a:cxn>
                    <a:cxn ang="0">
                      <a:pos x="T2" y="T3"/>
                    </a:cxn>
                    <a:cxn ang="0">
                      <a:pos x="T4" y="T5"/>
                    </a:cxn>
                    <a:cxn ang="0">
                      <a:pos x="T6" y="T7"/>
                    </a:cxn>
                  </a:cxnLst>
                  <a:rect l="0" t="0" r="r" b="b"/>
                  <a:pathLst>
                    <a:path w="15" h="10">
                      <a:moveTo>
                        <a:pt x="14" y="0"/>
                      </a:moveTo>
                      <a:cubicBezTo>
                        <a:pt x="15" y="4"/>
                        <a:pt x="13" y="10"/>
                        <a:pt x="7" y="9"/>
                      </a:cubicBezTo>
                      <a:cubicBezTo>
                        <a:pt x="2" y="9"/>
                        <a:pt x="0" y="4"/>
                        <a:pt x="0" y="0"/>
                      </a:cubicBezTo>
                      <a:cubicBezTo>
                        <a:pt x="4" y="0"/>
                        <a:pt x="9" y="0"/>
                        <a:pt x="14"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85"/>
                <p:cNvSpPr>
                  <a:spLocks/>
                </p:cNvSpPr>
                <p:nvPr/>
              </p:nvSpPr>
              <p:spPr bwMode="auto">
                <a:xfrm>
                  <a:off x="4414" y="1566"/>
                  <a:ext cx="99" cy="114"/>
                </a:xfrm>
                <a:custGeom>
                  <a:avLst/>
                  <a:gdLst>
                    <a:gd name="T0" fmla="*/ 28 w 42"/>
                    <a:gd name="T1" fmla="*/ 1 h 48"/>
                    <a:gd name="T2" fmla="*/ 35 w 42"/>
                    <a:gd name="T3" fmla="*/ 34 h 48"/>
                    <a:gd name="T4" fmla="*/ 3 w 42"/>
                    <a:gd name="T5" fmla="*/ 42 h 48"/>
                    <a:gd name="T6" fmla="*/ 0 w 42"/>
                    <a:gd name="T7" fmla="*/ 43 h 48"/>
                    <a:gd name="T8" fmla="*/ 19 w 42"/>
                    <a:gd name="T9" fmla="*/ 15 h 48"/>
                    <a:gd name="T10" fmla="*/ 26 w 42"/>
                    <a:gd name="T11" fmla="*/ 0 h 48"/>
                    <a:gd name="T12" fmla="*/ 28 w 42"/>
                    <a:gd name="T13" fmla="*/ 1 h 48"/>
                  </a:gdLst>
                  <a:ahLst/>
                  <a:cxnLst>
                    <a:cxn ang="0">
                      <a:pos x="T0" y="T1"/>
                    </a:cxn>
                    <a:cxn ang="0">
                      <a:pos x="T2" y="T3"/>
                    </a:cxn>
                    <a:cxn ang="0">
                      <a:pos x="T4" y="T5"/>
                    </a:cxn>
                    <a:cxn ang="0">
                      <a:pos x="T6" y="T7"/>
                    </a:cxn>
                    <a:cxn ang="0">
                      <a:pos x="T8" y="T9"/>
                    </a:cxn>
                    <a:cxn ang="0">
                      <a:pos x="T10" y="T11"/>
                    </a:cxn>
                    <a:cxn ang="0">
                      <a:pos x="T12" y="T13"/>
                    </a:cxn>
                  </a:cxnLst>
                  <a:rect l="0" t="0" r="r" b="b"/>
                  <a:pathLst>
                    <a:path w="42" h="48">
                      <a:moveTo>
                        <a:pt x="28" y="1"/>
                      </a:moveTo>
                      <a:cubicBezTo>
                        <a:pt x="38" y="8"/>
                        <a:pt x="42" y="23"/>
                        <a:pt x="35" y="34"/>
                      </a:cubicBezTo>
                      <a:cubicBezTo>
                        <a:pt x="29" y="44"/>
                        <a:pt x="14" y="48"/>
                        <a:pt x="3" y="42"/>
                      </a:cubicBezTo>
                      <a:cubicBezTo>
                        <a:pt x="2" y="42"/>
                        <a:pt x="1" y="42"/>
                        <a:pt x="0" y="43"/>
                      </a:cubicBezTo>
                      <a:cubicBezTo>
                        <a:pt x="7" y="34"/>
                        <a:pt x="13" y="24"/>
                        <a:pt x="19" y="15"/>
                      </a:cubicBezTo>
                      <a:cubicBezTo>
                        <a:pt x="21" y="10"/>
                        <a:pt x="24" y="5"/>
                        <a:pt x="26" y="0"/>
                      </a:cubicBezTo>
                      <a:cubicBezTo>
                        <a:pt x="27" y="1"/>
                        <a:pt x="27" y="1"/>
                        <a:pt x="28"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86"/>
                <p:cNvSpPr>
                  <a:spLocks/>
                </p:cNvSpPr>
                <p:nvPr/>
              </p:nvSpPr>
              <p:spPr bwMode="auto">
                <a:xfrm>
                  <a:off x="4542" y="963"/>
                  <a:ext cx="118" cy="80"/>
                </a:xfrm>
                <a:custGeom>
                  <a:avLst/>
                  <a:gdLst>
                    <a:gd name="T0" fmla="*/ 46 w 50"/>
                    <a:gd name="T1" fmla="*/ 3 h 34"/>
                    <a:gd name="T2" fmla="*/ 33 w 50"/>
                    <a:gd name="T3" fmla="*/ 33 h 34"/>
                    <a:gd name="T4" fmla="*/ 32 w 50"/>
                    <a:gd name="T5" fmla="*/ 34 h 34"/>
                    <a:gd name="T6" fmla="*/ 31 w 50"/>
                    <a:gd name="T7" fmla="*/ 27 h 34"/>
                    <a:gd name="T8" fmla="*/ 0 w 50"/>
                    <a:gd name="T9" fmla="*/ 4 h 34"/>
                    <a:gd name="T10" fmla="*/ 42 w 50"/>
                    <a:gd name="T11" fmla="*/ 2 h 34"/>
                    <a:gd name="T12" fmla="*/ 46 w 50"/>
                    <a:gd name="T13" fmla="*/ 3 h 34"/>
                  </a:gdLst>
                  <a:ahLst/>
                  <a:cxnLst>
                    <a:cxn ang="0">
                      <a:pos x="T0" y="T1"/>
                    </a:cxn>
                    <a:cxn ang="0">
                      <a:pos x="T2" y="T3"/>
                    </a:cxn>
                    <a:cxn ang="0">
                      <a:pos x="T4" y="T5"/>
                    </a:cxn>
                    <a:cxn ang="0">
                      <a:pos x="T6" y="T7"/>
                    </a:cxn>
                    <a:cxn ang="0">
                      <a:pos x="T8" y="T9"/>
                    </a:cxn>
                    <a:cxn ang="0">
                      <a:pos x="T10" y="T11"/>
                    </a:cxn>
                    <a:cxn ang="0">
                      <a:pos x="T12" y="T13"/>
                    </a:cxn>
                  </a:cxnLst>
                  <a:rect l="0" t="0" r="r" b="b"/>
                  <a:pathLst>
                    <a:path w="50" h="34">
                      <a:moveTo>
                        <a:pt x="46" y="3"/>
                      </a:moveTo>
                      <a:cubicBezTo>
                        <a:pt x="50" y="15"/>
                        <a:pt x="46" y="29"/>
                        <a:pt x="33" y="33"/>
                      </a:cubicBezTo>
                      <a:cubicBezTo>
                        <a:pt x="33" y="33"/>
                        <a:pt x="32" y="33"/>
                        <a:pt x="32" y="34"/>
                      </a:cubicBezTo>
                      <a:cubicBezTo>
                        <a:pt x="32" y="32"/>
                        <a:pt x="32" y="29"/>
                        <a:pt x="31" y="27"/>
                      </a:cubicBezTo>
                      <a:cubicBezTo>
                        <a:pt x="28" y="13"/>
                        <a:pt x="14" y="4"/>
                        <a:pt x="0" y="4"/>
                      </a:cubicBezTo>
                      <a:cubicBezTo>
                        <a:pt x="14" y="2"/>
                        <a:pt x="28" y="0"/>
                        <a:pt x="42" y="2"/>
                      </a:cubicBezTo>
                      <a:cubicBezTo>
                        <a:pt x="43" y="3"/>
                        <a:pt x="44" y="3"/>
                        <a:pt x="46"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87"/>
                <p:cNvSpPr>
                  <a:spLocks/>
                </p:cNvSpPr>
                <p:nvPr/>
              </p:nvSpPr>
              <p:spPr bwMode="auto">
                <a:xfrm>
                  <a:off x="4684" y="639"/>
                  <a:ext cx="35" cy="31"/>
                </a:xfrm>
                <a:custGeom>
                  <a:avLst/>
                  <a:gdLst>
                    <a:gd name="T0" fmla="*/ 12 w 15"/>
                    <a:gd name="T1" fmla="*/ 4 h 13"/>
                    <a:gd name="T2" fmla="*/ 13 w 15"/>
                    <a:gd name="T3" fmla="*/ 13 h 13"/>
                    <a:gd name="T4" fmla="*/ 0 w 15"/>
                    <a:gd name="T5" fmla="*/ 7 h 13"/>
                    <a:gd name="T6" fmla="*/ 12 w 15"/>
                    <a:gd name="T7" fmla="*/ 4 h 13"/>
                  </a:gdLst>
                  <a:ahLst/>
                  <a:cxnLst>
                    <a:cxn ang="0">
                      <a:pos x="T0" y="T1"/>
                    </a:cxn>
                    <a:cxn ang="0">
                      <a:pos x="T2" y="T3"/>
                    </a:cxn>
                    <a:cxn ang="0">
                      <a:pos x="T4" y="T5"/>
                    </a:cxn>
                    <a:cxn ang="0">
                      <a:pos x="T6" y="T7"/>
                    </a:cxn>
                  </a:cxnLst>
                  <a:rect l="0" t="0" r="r" b="b"/>
                  <a:pathLst>
                    <a:path w="15" h="13">
                      <a:moveTo>
                        <a:pt x="12" y="4"/>
                      </a:moveTo>
                      <a:cubicBezTo>
                        <a:pt x="15" y="6"/>
                        <a:pt x="14" y="10"/>
                        <a:pt x="13" y="13"/>
                      </a:cubicBezTo>
                      <a:cubicBezTo>
                        <a:pt x="9" y="11"/>
                        <a:pt x="5" y="9"/>
                        <a:pt x="0" y="7"/>
                      </a:cubicBezTo>
                      <a:cubicBezTo>
                        <a:pt x="2" y="3"/>
                        <a:pt x="7" y="0"/>
                        <a:pt x="12"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88"/>
                <p:cNvSpPr>
                  <a:spLocks/>
                </p:cNvSpPr>
                <p:nvPr/>
              </p:nvSpPr>
              <p:spPr bwMode="auto">
                <a:xfrm>
                  <a:off x="4342" y="1746"/>
                  <a:ext cx="114" cy="85"/>
                </a:xfrm>
                <a:custGeom>
                  <a:avLst/>
                  <a:gdLst>
                    <a:gd name="T0" fmla="*/ 37 w 48"/>
                    <a:gd name="T1" fmla="*/ 4 h 36"/>
                    <a:gd name="T2" fmla="*/ 40 w 48"/>
                    <a:gd name="T3" fmla="*/ 35 h 36"/>
                    <a:gd name="T4" fmla="*/ 40 w 48"/>
                    <a:gd name="T5" fmla="*/ 36 h 36"/>
                    <a:gd name="T6" fmla="*/ 0 w 48"/>
                    <a:gd name="T7" fmla="*/ 16 h 36"/>
                    <a:gd name="T8" fmla="*/ 31 w 48"/>
                    <a:gd name="T9" fmla="*/ 7 h 36"/>
                    <a:gd name="T10" fmla="*/ 36 w 48"/>
                    <a:gd name="T11" fmla="*/ 0 h 36"/>
                    <a:gd name="T12" fmla="*/ 36 w 48"/>
                    <a:gd name="T13" fmla="*/ 0 h 36"/>
                    <a:gd name="T14" fmla="*/ 37 w 48"/>
                    <a:gd name="T15" fmla="*/ 4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36">
                      <a:moveTo>
                        <a:pt x="37" y="4"/>
                      </a:moveTo>
                      <a:cubicBezTo>
                        <a:pt x="47" y="11"/>
                        <a:pt x="48" y="26"/>
                        <a:pt x="40" y="35"/>
                      </a:cubicBezTo>
                      <a:cubicBezTo>
                        <a:pt x="40" y="35"/>
                        <a:pt x="40" y="35"/>
                        <a:pt x="40" y="36"/>
                      </a:cubicBezTo>
                      <a:cubicBezTo>
                        <a:pt x="25" y="33"/>
                        <a:pt x="11" y="28"/>
                        <a:pt x="0" y="16"/>
                      </a:cubicBezTo>
                      <a:cubicBezTo>
                        <a:pt x="11" y="19"/>
                        <a:pt x="24" y="15"/>
                        <a:pt x="31" y="7"/>
                      </a:cubicBezTo>
                      <a:cubicBezTo>
                        <a:pt x="33" y="5"/>
                        <a:pt x="35" y="3"/>
                        <a:pt x="36" y="0"/>
                      </a:cubicBezTo>
                      <a:cubicBezTo>
                        <a:pt x="36" y="0"/>
                        <a:pt x="36" y="0"/>
                        <a:pt x="36" y="0"/>
                      </a:cubicBezTo>
                      <a:cubicBezTo>
                        <a:pt x="35" y="1"/>
                        <a:pt x="36" y="3"/>
                        <a:pt x="3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89"/>
                <p:cNvSpPr>
                  <a:spLocks/>
                </p:cNvSpPr>
                <p:nvPr/>
              </p:nvSpPr>
              <p:spPr bwMode="auto">
                <a:xfrm>
                  <a:off x="4539" y="1344"/>
                  <a:ext cx="10" cy="14"/>
                </a:xfrm>
                <a:custGeom>
                  <a:avLst/>
                  <a:gdLst>
                    <a:gd name="T0" fmla="*/ 3 w 4"/>
                    <a:gd name="T1" fmla="*/ 6 h 6"/>
                    <a:gd name="T2" fmla="*/ 2 w 4"/>
                    <a:gd name="T3" fmla="*/ 5 h 6"/>
                    <a:gd name="T4" fmla="*/ 0 w 4"/>
                    <a:gd name="T5" fmla="*/ 2 h 6"/>
                    <a:gd name="T6" fmla="*/ 3 w 4"/>
                    <a:gd name="T7" fmla="*/ 0 h 6"/>
                    <a:gd name="T8" fmla="*/ 4 w 4"/>
                    <a:gd name="T9" fmla="*/ 0 h 6"/>
                    <a:gd name="T10" fmla="*/ 3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3" y="6"/>
                      </a:moveTo>
                      <a:cubicBezTo>
                        <a:pt x="3" y="5"/>
                        <a:pt x="3" y="5"/>
                        <a:pt x="2" y="5"/>
                      </a:cubicBezTo>
                      <a:cubicBezTo>
                        <a:pt x="1" y="5"/>
                        <a:pt x="0" y="3"/>
                        <a:pt x="0" y="2"/>
                      </a:cubicBezTo>
                      <a:cubicBezTo>
                        <a:pt x="1" y="1"/>
                        <a:pt x="2" y="0"/>
                        <a:pt x="3" y="0"/>
                      </a:cubicBezTo>
                      <a:cubicBezTo>
                        <a:pt x="4" y="0"/>
                        <a:pt x="4" y="0"/>
                        <a:pt x="4" y="0"/>
                      </a:cubicBezTo>
                      <a:cubicBezTo>
                        <a:pt x="4" y="2"/>
                        <a:pt x="4" y="4"/>
                        <a:pt x="3" y="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90"/>
                <p:cNvSpPr>
                  <a:spLocks noEditPoints="1"/>
                </p:cNvSpPr>
                <p:nvPr/>
              </p:nvSpPr>
              <p:spPr bwMode="auto">
                <a:xfrm>
                  <a:off x="4480" y="977"/>
                  <a:ext cx="83" cy="372"/>
                </a:xfrm>
                <a:custGeom>
                  <a:avLst/>
                  <a:gdLst>
                    <a:gd name="T0" fmla="*/ 29 w 35"/>
                    <a:gd name="T1" fmla="*/ 155 h 157"/>
                    <a:gd name="T2" fmla="*/ 28 w 35"/>
                    <a:gd name="T3" fmla="*/ 155 h 157"/>
                    <a:gd name="T4" fmla="*/ 25 w 35"/>
                    <a:gd name="T5" fmla="*/ 157 h 157"/>
                    <a:gd name="T6" fmla="*/ 24 w 35"/>
                    <a:gd name="T7" fmla="*/ 157 h 157"/>
                    <a:gd name="T8" fmla="*/ 28 w 35"/>
                    <a:gd name="T9" fmla="*/ 135 h 157"/>
                    <a:gd name="T10" fmla="*/ 30 w 35"/>
                    <a:gd name="T11" fmla="*/ 108 h 157"/>
                    <a:gd name="T12" fmla="*/ 18 w 35"/>
                    <a:gd name="T13" fmla="*/ 118 h 157"/>
                    <a:gd name="T14" fmla="*/ 27 w 35"/>
                    <a:gd name="T15" fmla="*/ 135 h 157"/>
                    <a:gd name="T16" fmla="*/ 7 w 35"/>
                    <a:gd name="T17" fmla="*/ 151 h 157"/>
                    <a:gd name="T18" fmla="*/ 6 w 35"/>
                    <a:gd name="T19" fmla="*/ 149 h 157"/>
                    <a:gd name="T20" fmla="*/ 23 w 35"/>
                    <a:gd name="T21" fmla="*/ 137 h 157"/>
                    <a:gd name="T22" fmla="*/ 11 w 35"/>
                    <a:gd name="T23" fmla="*/ 120 h 157"/>
                    <a:gd name="T24" fmla="*/ 9 w 35"/>
                    <a:gd name="T25" fmla="*/ 119 h 157"/>
                    <a:gd name="T26" fmla="*/ 10 w 35"/>
                    <a:gd name="T27" fmla="*/ 116 h 157"/>
                    <a:gd name="T28" fmla="*/ 10 w 35"/>
                    <a:gd name="T29" fmla="*/ 116 h 157"/>
                    <a:gd name="T30" fmla="*/ 28 w 35"/>
                    <a:gd name="T31" fmla="*/ 100 h 157"/>
                    <a:gd name="T32" fmla="*/ 9 w 35"/>
                    <a:gd name="T33" fmla="*/ 84 h 157"/>
                    <a:gd name="T34" fmla="*/ 9 w 35"/>
                    <a:gd name="T35" fmla="*/ 80 h 157"/>
                    <a:gd name="T36" fmla="*/ 9 w 35"/>
                    <a:gd name="T37" fmla="*/ 80 h 157"/>
                    <a:gd name="T38" fmla="*/ 11 w 35"/>
                    <a:gd name="T39" fmla="*/ 77 h 157"/>
                    <a:gd name="T40" fmla="*/ 21 w 35"/>
                    <a:gd name="T41" fmla="*/ 76 h 157"/>
                    <a:gd name="T42" fmla="*/ 27 w 35"/>
                    <a:gd name="T43" fmla="*/ 64 h 157"/>
                    <a:gd name="T44" fmla="*/ 5 w 35"/>
                    <a:gd name="T45" fmla="*/ 53 h 157"/>
                    <a:gd name="T46" fmla="*/ 5 w 35"/>
                    <a:gd name="T47" fmla="*/ 53 h 157"/>
                    <a:gd name="T48" fmla="*/ 4 w 35"/>
                    <a:gd name="T49" fmla="*/ 49 h 157"/>
                    <a:gd name="T50" fmla="*/ 5 w 35"/>
                    <a:gd name="T51" fmla="*/ 49 h 157"/>
                    <a:gd name="T52" fmla="*/ 18 w 35"/>
                    <a:gd name="T53" fmla="*/ 41 h 157"/>
                    <a:gd name="T54" fmla="*/ 17 w 35"/>
                    <a:gd name="T55" fmla="*/ 27 h 157"/>
                    <a:gd name="T56" fmla="*/ 6 w 35"/>
                    <a:gd name="T57" fmla="*/ 21 h 157"/>
                    <a:gd name="T58" fmla="*/ 0 w 35"/>
                    <a:gd name="T59" fmla="*/ 21 h 157"/>
                    <a:gd name="T60" fmla="*/ 0 w 35"/>
                    <a:gd name="T61" fmla="*/ 17 h 157"/>
                    <a:gd name="T62" fmla="*/ 23 w 35"/>
                    <a:gd name="T63" fmla="*/ 27 h 157"/>
                    <a:gd name="T64" fmla="*/ 16 w 35"/>
                    <a:gd name="T65" fmla="*/ 1 h 157"/>
                    <a:gd name="T66" fmla="*/ 19 w 35"/>
                    <a:gd name="T67" fmla="*/ 0 h 157"/>
                    <a:gd name="T68" fmla="*/ 21 w 35"/>
                    <a:gd name="T69" fmla="*/ 1 h 157"/>
                    <a:gd name="T70" fmla="*/ 21 w 35"/>
                    <a:gd name="T71" fmla="*/ 1 h 157"/>
                    <a:gd name="T72" fmla="*/ 25 w 35"/>
                    <a:gd name="T73" fmla="*/ 17 h 157"/>
                    <a:gd name="T74" fmla="*/ 32 w 35"/>
                    <a:gd name="T75" fmla="*/ 56 h 157"/>
                    <a:gd name="T76" fmla="*/ 32 w 35"/>
                    <a:gd name="T77" fmla="*/ 59 h 157"/>
                    <a:gd name="T78" fmla="*/ 34 w 35"/>
                    <a:gd name="T79" fmla="*/ 101 h 157"/>
                    <a:gd name="T80" fmla="*/ 34 w 35"/>
                    <a:gd name="T81" fmla="*/ 104 h 157"/>
                    <a:gd name="T82" fmla="*/ 29 w 35"/>
                    <a:gd name="T83" fmla="*/ 155 h 157"/>
                    <a:gd name="T84" fmla="*/ 30 w 35"/>
                    <a:gd name="T85" fmla="*/ 89 h 157"/>
                    <a:gd name="T86" fmla="*/ 29 w 35"/>
                    <a:gd name="T87" fmla="*/ 74 h 157"/>
                    <a:gd name="T88" fmla="*/ 26 w 35"/>
                    <a:gd name="T89" fmla="*/ 78 h 157"/>
                    <a:gd name="T90" fmla="*/ 19 w 35"/>
                    <a:gd name="T91" fmla="*/ 81 h 157"/>
                    <a:gd name="T92" fmla="*/ 30 w 35"/>
                    <a:gd name="T93" fmla="*/ 89 h 157"/>
                    <a:gd name="T94" fmla="*/ 27 w 35"/>
                    <a:gd name="T95" fmla="*/ 53 h 157"/>
                    <a:gd name="T96" fmla="*/ 25 w 35"/>
                    <a:gd name="T97" fmla="*/ 38 h 157"/>
                    <a:gd name="T98" fmla="*/ 14 w 35"/>
                    <a:gd name="T99" fmla="*/ 49 h 157"/>
                    <a:gd name="T100" fmla="*/ 27 w 35"/>
                    <a:gd name="T101" fmla="*/ 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157">
                      <a:moveTo>
                        <a:pt x="29" y="155"/>
                      </a:moveTo>
                      <a:cubicBezTo>
                        <a:pt x="29" y="155"/>
                        <a:pt x="29" y="155"/>
                        <a:pt x="28" y="155"/>
                      </a:cubicBezTo>
                      <a:cubicBezTo>
                        <a:pt x="27" y="155"/>
                        <a:pt x="26" y="156"/>
                        <a:pt x="25" y="157"/>
                      </a:cubicBezTo>
                      <a:cubicBezTo>
                        <a:pt x="24" y="157"/>
                        <a:pt x="24" y="157"/>
                        <a:pt x="24" y="157"/>
                      </a:cubicBezTo>
                      <a:cubicBezTo>
                        <a:pt x="26" y="150"/>
                        <a:pt x="27" y="142"/>
                        <a:pt x="28" y="135"/>
                      </a:cubicBezTo>
                      <a:cubicBezTo>
                        <a:pt x="29" y="126"/>
                        <a:pt x="29" y="117"/>
                        <a:pt x="30" y="108"/>
                      </a:cubicBezTo>
                      <a:cubicBezTo>
                        <a:pt x="27" y="112"/>
                        <a:pt x="22" y="115"/>
                        <a:pt x="18" y="118"/>
                      </a:cubicBezTo>
                      <a:cubicBezTo>
                        <a:pt x="24" y="121"/>
                        <a:pt x="28" y="128"/>
                        <a:pt x="27" y="135"/>
                      </a:cubicBezTo>
                      <a:cubicBezTo>
                        <a:pt x="26" y="144"/>
                        <a:pt x="17" y="151"/>
                        <a:pt x="7" y="151"/>
                      </a:cubicBezTo>
                      <a:cubicBezTo>
                        <a:pt x="6" y="149"/>
                        <a:pt x="6" y="149"/>
                        <a:pt x="6" y="149"/>
                      </a:cubicBezTo>
                      <a:cubicBezTo>
                        <a:pt x="13" y="148"/>
                        <a:pt x="21" y="144"/>
                        <a:pt x="23" y="137"/>
                      </a:cubicBezTo>
                      <a:cubicBezTo>
                        <a:pt x="25" y="129"/>
                        <a:pt x="19" y="120"/>
                        <a:pt x="11" y="120"/>
                      </a:cubicBezTo>
                      <a:cubicBezTo>
                        <a:pt x="10" y="120"/>
                        <a:pt x="10" y="120"/>
                        <a:pt x="9" y="119"/>
                      </a:cubicBezTo>
                      <a:cubicBezTo>
                        <a:pt x="10" y="116"/>
                        <a:pt x="10" y="116"/>
                        <a:pt x="10" y="116"/>
                      </a:cubicBezTo>
                      <a:cubicBezTo>
                        <a:pt x="10" y="116"/>
                        <a:pt x="10" y="116"/>
                        <a:pt x="10" y="116"/>
                      </a:cubicBezTo>
                      <a:cubicBezTo>
                        <a:pt x="18" y="114"/>
                        <a:pt x="27" y="109"/>
                        <a:pt x="28" y="100"/>
                      </a:cubicBezTo>
                      <a:cubicBezTo>
                        <a:pt x="30" y="88"/>
                        <a:pt x="18" y="84"/>
                        <a:pt x="9" y="84"/>
                      </a:cubicBezTo>
                      <a:cubicBezTo>
                        <a:pt x="9" y="80"/>
                        <a:pt x="9" y="80"/>
                        <a:pt x="9" y="80"/>
                      </a:cubicBezTo>
                      <a:cubicBezTo>
                        <a:pt x="9" y="80"/>
                        <a:pt x="9" y="80"/>
                        <a:pt x="9" y="80"/>
                      </a:cubicBezTo>
                      <a:cubicBezTo>
                        <a:pt x="8" y="79"/>
                        <a:pt x="9" y="77"/>
                        <a:pt x="11" y="77"/>
                      </a:cubicBezTo>
                      <a:cubicBezTo>
                        <a:pt x="14" y="77"/>
                        <a:pt x="18" y="77"/>
                        <a:pt x="21" y="76"/>
                      </a:cubicBezTo>
                      <a:cubicBezTo>
                        <a:pt x="26" y="73"/>
                        <a:pt x="27" y="68"/>
                        <a:pt x="27" y="64"/>
                      </a:cubicBezTo>
                      <a:cubicBezTo>
                        <a:pt x="27" y="52"/>
                        <a:pt x="14" y="53"/>
                        <a:pt x="5" y="53"/>
                      </a:cubicBezTo>
                      <a:cubicBezTo>
                        <a:pt x="5" y="53"/>
                        <a:pt x="5" y="53"/>
                        <a:pt x="5" y="53"/>
                      </a:cubicBezTo>
                      <a:cubicBezTo>
                        <a:pt x="4" y="49"/>
                        <a:pt x="4" y="49"/>
                        <a:pt x="4" y="49"/>
                      </a:cubicBezTo>
                      <a:cubicBezTo>
                        <a:pt x="4" y="49"/>
                        <a:pt x="4" y="49"/>
                        <a:pt x="5" y="49"/>
                      </a:cubicBezTo>
                      <a:cubicBezTo>
                        <a:pt x="9" y="47"/>
                        <a:pt x="14" y="44"/>
                        <a:pt x="18" y="41"/>
                      </a:cubicBezTo>
                      <a:cubicBezTo>
                        <a:pt x="23" y="36"/>
                        <a:pt x="22" y="31"/>
                        <a:pt x="17" y="27"/>
                      </a:cubicBezTo>
                      <a:cubicBezTo>
                        <a:pt x="14" y="24"/>
                        <a:pt x="10" y="22"/>
                        <a:pt x="6" y="21"/>
                      </a:cubicBezTo>
                      <a:cubicBezTo>
                        <a:pt x="4" y="21"/>
                        <a:pt x="2" y="21"/>
                        <a:pt x="0" y="21"/>
                      </a:cubicBezTo>
                      <a:cubicBezTo>
                        <a:pt x="0" y="17"/>
                        <a:pt x="0" y="17"/>
                        <a:pt x="0" y="17"/>
                      </a:cubicBezTo>
                      <a:cubicBezTo>
                        <a:pt x="8" y="16"/>
                        <a:pt x="18" y="21"/>
                        <a:pt x="23" y="27"/>
                      </a:cubicBezTo>
                      <a:cubicBezTo>
                        <a:pt x="21" y="18"/>
                        <a:pt x="19" y="9"/>
                        <a:pt x="16" y="1"/>
                      </a:cubicBezTo>
                      <a:cubicBezTo>
                        <a:pt x="19" y="0"/>
                        <a:pt x="19" y="0"/>
                        <a:pt x="19" y="0"/>
                      </a:cubicBezTo>
                      <a:cubicBezTo>
                        <a:pt x="19" y="1"/>
                        <a:pt x="20" y="1"/>
                        <a:pt x="21" y="1"/>
                      </a:cubicBezTo>
                      <a:cubicBezTo>
                        <a:pt x="21" y="1"/>
                        <a:pt x="21" y="1"/>
                        <a:pt x="21" y="1"/>
                      </a:cubicBezTo>
                      <a:cubicBezTo>
                        <a:pt x="22" y="6"/>
                        <a:pt x="24" y="12"/>
                        <a:pt x="25" y="17"/>
                      </a:cubicBezTo>
                      <a:cubicBezTo>
                        <a:pt x="28" y="30"/>
                        <a:pt x="31" y="43"/>
                        <a:pt x="32" y="56"/>
                      </a:cubicBezTo>
                      <a:cubicBezTo>
                        <a:pt x="32" y="57"/>
                        <a:pt x="32" y="58"/>
                        <a:pt x="32" y="59"/>
                      </a:cubicBezTo>
                      <a:cubicBezTo>
                        <a:pt x="34" y="73"/>
                        <a:pt x="35" y="87"/>
                        <a:pt x="34" y="101"/>
                      </a:cubicBezTo>
                      <a:cubicBezTo>
                        <a:pt x="34" y="102"/>
                        <a:pt x="34" y="103"/>
                        <a:pt x="34" y="104"/>
                      </a:cubicBezTo>
                      <a:cubicBezTo>
                        <a:pt x="34" y="121"/>
                        <a:pt x="32" y="138"/>
                        <a:pt x="29" y="155"/>
                      </a:cubicBezTo>
                      <a:close/>
                      <a:moveTo>
                        <a:pt x="30" y="89"/>
                      </a:moveTo>
                      <a:cubicBezTo>
                        <a:pt x="30" y="84"/>
                        <a:pt x="29" y="79"/>
                        <a:pt x="29" y="74"/>
                      </a:cubicBezTo>
                      <a:cubicBezTo>
                        <a:pt x="28" y="75"/>
                        <a:pt x="27" y="77"/>
                        <a:pt x="26" y="78"/>
                      </a:cubicBezTo>
                      <a:cubicBezTo>
                        <a:pt x="24" y="79"/>
                        <a:pt x="22" y="80"/>
                        <a:pt x="19" y="81"/>
                      </a:cubicBezTo>
                      <a:cubicBezTo>
                        <a:pt x="23" y="82"/>
                        <a:pt x="27" y="85"/>
                        <a:pt x="30" y="89"/>
                      </a:cubicBezTo>
                      <a:close/>
                      <a:moveTo>
                        <a:pt x="27" y="53"/>
                      </a:moveTo>
                      <a:cubicBezTo>
                        <a:pt x="26" y="48"/>
                        <a:pt x="26" y="43"/>
                        <a:pt x="25" y="38"/>
                      </a:cubicBezTo>
                      <a:cubicBezTo>
                        <a:pt x="23" y="43"/>
                        <a:pt x="18" y="46"/>
                        <a:pt x="14" y="49"/>
                      </a:cubicBezTo>
                      <a:cubicBezTo>
                        <a:pt x="19" y="49"/>
                        <a:pt x="24" y="50"/>
                        <a:pt x="27" y="5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91"/>
                <p:cNvSpPr>
                  <a:spLocks/>
                </p:cNvSpPr>
                <p:nvPr/>
              </p:nvSpPr>
              <p:spPr bwMode="auto">
                <a:xfrm>
                  <a:off x="4515" y="1443"/>
                  <a:ext cx="10" cy="17"/>
                </a:xfrm>
                <a:custGeom>
                  <a:avLst/>
                  <a:gdLst>
                    <a:gd name="T0" fmla="*/ 1 w 4"/>
                    <a:gd name="T1" fmla="*/ 3 h 7"/>
                    <a:gd name="T2" fmla="*/ 4 w 4"/>
                    <a:gd name="T3" fmla="*/ 1 h 7"/>
                    <a:gd name="T4" fmla="*/ 2 w 4"/>
                    <a:gd name="T5" fmla="*/ 7 h 7"/>
                    <a:gd name="T6" fmla="*/ 2 w 4"/>
                    <a:gd name="T7" fmla="*/ 7 h 7"/>
                    <a:gd name="T8" fmla="*/ 1 w 4"/>
                    <a:gd name="T9" fmla="*/ 4 h 7"/>
                    <a:gd name="T10" fmla="*/ 1 w 4"/>
                    <a:gd name="T11" fmla="*/ 3 h 7"/>
                  </a:gdLst>
                  <a:ahLst/>
                  <a:cxnLst>
                    <a:cxn ang="0">
                      <a:pos x="T0" y="T1"/>
                    </a:cxn>
                    <a:cxn ang="0">
                      <a:pos x="T2" y="T3"/>
                    </a:cxn>
                    <a:cxn ang="0">
                      <a:pos x="T4" y="T5"/>
                    </a:cxn>
                    <a:cxn ang="0">
                      <a:pos x="T6" y="T7"/>
                    </a:cxn>
                    <a:cxn ang="0">
                      <a:pos x="T8" y="T9"/>
                    </a:cxn>
                    <a:cxn ang="0">
                      <a:pos x="T10" y="T11"/>
                    </a:cxn>
                  </a:cxnLst>
                  <a:rect l="0" t="0" r="r" b="b"/>
                  <a:pathLst>
                    <a:path w="4" h="7">
                      <a:moveTo>
                        <a:pt x="1" y="3"/>
                      </a:moveTo>
                      <a:cubicBezTo>
                        <a:pt x="1" y="1"/>
                        <a:pt x="3" y="0"/>
                        <a:pt x="4" y="1"/>
                      </a:cubicBezTo>
                      <a:cubicBezTo>
                        <a:pt x="3" y="3"/>
                        <a:pt x="3" y="5"/>
                        <a:pt x="2" y="7"/>
                      </a:cubicBezTo>
                      <a:cubicBezTo>
                        <a:pt x="2" y="7"/>
                        <a:pt x="2" y="7"/>
                        <a:pt x="2" y="7"/>
                      </a:cubicBezTo>
                      <a:cubicBezTo>
                        <a:pt x="1" y="6"/>
                        <a:pt x="0" y="5"/>
                        <a:pt x="1" y="4"/>
                      </a:cubicBezTo>
                      <a:cubicBezTo>
                        <a:pt x="1" y="4"/>
                        <a:pt x="1" y="3"/>
                        <a:pt x="1"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92"/>
                <p:cNvSpPr>
                  <a:spLocks noEditPoints="1"/>
                </p:cNvSpPr>
                <p:nvPr/>
              </p:nvSpPr>
              <p:spPr bwMode="auto">
                <a:xfrm>
                  <a:off x="4444" y="1448"/>
                  <a:ext cx="76" cy="113"/>
                </a:xfrm>
                <a:custGeom>
                  <a:avLst/>
                  <a:gdLst>
                    <a:gd name="T0" fmla="*/ 32 w 32"/>
                    <a:gd name="T1" fmla="*/ 5 h 48"/>
                    <a:gd name="T2" fmla="*/ 32 w 32"/>
                    <a:gd name="T3" fmla="*/ 5 h 48"/>
                    <a:gd name="T4" fmla="*/ 15 w 32"/>
                    <a:gd name="T5" fmla="*/ 46 h 48"/>
                    <a:gd name="T6" fmla="*/ 14 w 32"/>
                    <a:gd name="T7" fmla="*/ 48 h 48"/>
                    <a:gd name="T8" fmla="*/ 10 w 32"/>
                    <a:gd name="T9" fmla="*/ 46 h 48"/>
                    <a:gd name="T10" fmla="*/ 16 w 32"/>
                    <a:gd name="T11" fmla="*/ 34 h 48"/>
                    <a:gd name="T12" fmla="*/ 0 w 32"/>
                    <a:gd name="T13" fmla="*/ 37 h 48"/>
                    <a:gd name="T14" fmla="*/ 0 w 32"/>
                    <a:gd name="T15" fmla="*/ 34 h 48"/>
                    <a:gd name="T16" fmla="*/ 15 w 32"/>
                    <a:gd name="T17" fmla="*/ 30 h 48"/>
                    <a:gd name="T18" fmla="*/ 4 w 32"/>
                    <a:gd name="T19" fmla="*/ 11 h 48"/>
                    <a:gd name="T20" fmla="*/ 4 w 32"/>
                    <a:gd name="T21" fmla="*/ 10 h 48"/>
                    <a:gd name="T22" fmla="*/ 5 w 32"/>
                    <a:gd name="T23" fmla="*/ 7 h 48"/>
                    <a:gd name="T24" fmla="*/ 6 w 32"/>
                    <a:gd name="T25" fmla="*/ 7 h 48"/>
                    <a:gd name="T26" fmla="*/ 27 w 32"/>
                    <a:gd name="T27" fmla="*/ 1 h 48"/>
                    <a:gd name="T28" fmla="*/ 28 w 32"/>
                    <a:gd name="T29" fmla="*/ 0 h 48"/>
                    <a:gd name="T30" fmla="*/ 31 w 32"/>
                    <a:gd name="T31" fmla="*/ 1 h 48"/>
                    <a:gd name="T32" fmla="*/ 31 w 32"/>
                    <a:gd name="T33" fmla="*/ 2 h 48"/>
                    <a:gd name="T34" fmla="*/ 32 w 32"/>
                    <a:gd name="T35" fmla="*/ 5 h 48"/>
                    <a:gd name="T36" fmla="*/ 21 w 32"/>
                    <a:gd name="T37" fmla="*/ 22 h 48"/>
                    <a:gd name="T38" fmla="*/ 26 w 32"/>
                    <a:gd name="T39" fmla="*/ 9 h 48"/>
                    <a:gd name="T40" fmla="*/ 14 w 32"/>
                    <a:gd name="T41" fmla="*/ 12 h 48"/>
                    <a:gd name="T42" fmla="*/ 21 w 32"/>
                    <a:gd name="T43"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48">
                      <a:moveTo>
                        <a:pt x="32" y="5"/>
                      </a:moveTo>
                      <a:cubicBezTo>
                        <a:pt x="32" y="5"/>
                        <a:pt x="32" y="5"/>
                        <a:pt x="32" y="5"/>
                      </a:cubicBezTo>
                      <a:cubicBezTo>
                        <a:pt x="28" y="19"/>
                        <a:pt x="22" y="33"/>
                        <a:pt x="15" y="46"/>
                      </a:cubicBezTo>
                      <a:cubicBezTo>
                        <a:pt x="15" y="47"/>
                        <a:pt x="14" y="47"/>
                        <a:pt x="14" y="48"/>
                      </a:cubicBezTo>
                      <a:cubicBezTo>
                        <a:pt x="10" y="46"/>
                        <a:pt x="10" y="46"/>
                        <a:pt x="10" y="46"/>
                      </a:cubicBezTo>
                      <a:cubicBezTo>
                        <a:pt x="12" y="42"/>
                        <a:pt x="14" y="38"/>
                        <a:pt x="16" y="34"/>
                      </a:cubicBezTo>
                      <a:cubicBezTo>
                        <a:pt x="11" y="37"/>
                        <a:pt x="5" y="38"/>
                        <a:pt x="0" y="37"/>
                      </a:cubicBezTo>
                      <a:cubicBezTo>
                        <a:pt x="0" y="34"/>
                        <a:pt x="0" y="34"/>
                        <a:pt x="0" y="34"/>
                      </a:cubicBezTo>
                      <a:cubicBezTo>
                        <a:pt x="5" y="35"/>
                        <a:pt x="11" y="34"/>
                        <a:pt x="15" y="30"/>
                      </a:cubicBezTo>
                      <a:cubicBezTo>
                        <a:pt x="22" y="22"/>
                        <a:pt x="10" y="14"/>
                        <a:pt x="4" y="11"/>
                      </a:cubicBezTo>
                      <a:cubicBezTo>
                        <a:pt x="4" y="10"/>
                        <a:pt x="4" y="10"/>
                        <a:pt x="4" y="10"/>
                      </a:cubicBezTo>
                      <a:cubicBezTo>
                        <a:pt x="5" y="7"/>
                        <a:pt x="5" y="7"/>
                        <a:pt x="5" y="7"/>
                      </a:cubicBezTo>
                      <a:cubicBezTo>
                        <a:pt x="5" y="7"/>
                        <a:pt x="5" y="7"/>
                        <a:pt x="6" y="7"/>
                      </a:cubicBezTo>
                      <a:cubicBezTo>
                        <a:pt x="13" y="9"/>
                        <a:pt x="23" y="9"/>
                        <a:pt x="27" y="1"/>
                      </a:cubicBezTo>
                      <a:cubicBezTo>
                        <a:pt x="28" y="1"/>
                        <a:pt x="28" y="0"/>
                        <a:pt x="28" y="0"/>
                      </a:cubicBezTo>
                      <a:cubicBezTo>
                        <a:pt x="31" y="1"/>
                        <a:pt x="31" y="1"/>
                        <a:pt x="31" y="1"/>
                      </a:cubicBezTo>
                      <a:cubicBezTo>
                        <a:pt x="31" y="1"/>
                        <a:pt x="31" y="2"/>
                        <a:pt x="31" y="2"/>
                      </a:cubicBezTo>
                      <a:cubicBezTo>
                        <a:pt x="30" y="3"/>
                        <a:pt x="31" y="4"/>
                        <a:pt x="32" y="5"/>
                      </a:cubicBezTo>
                      <a:close/>
                      <a:moveTo>
                        <a:pt x="21" y="22"/>
                      </a:moveTo>
                      <a:cubicBezTo>
                        <a:pt x="23" y="18"/>
                        <a:pt x="24" y="13"/>
                        <a:pt x="26" y="9"/>
                      </a:cubicBezTo>
                      <a:cubicBezTo>
                        <a:pt x="23" y="11"/>
                        <a:pt x="18" y="12"/>
                        <a:pt x="14" y="12"/>
                      </a:cubicBezTo>
                      <a:cubicBezTo>
                        <a:pt x="17" y="15"/>
                        <a:pt x="20" y="19"/>
                        <a:pt x="21" y="2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93"/>
                <p:cNvSpPr>
                  <a:spLocks/>
                </p:cNvSpPr>
                <p:nvPr/>
              </p:nvSpPr>
              <p:spPr bwMode="auto">
                <a:xfrm>
                  <a:off x="4497" y="1296"/>
                  <a:ext cx="49" cy="79"/>
                </a:xfrm>
                <a:custGeom>
                  <a:avLst/>
                  <a:gdLst>
                    <a:gd name="T0" fmla="*/ 17 w 21"/>
                    <a:gd name="T1" fmla="*/ 22 h 33"/>
                    <a:gd name="T2" fmla="*/ 15 w 21"/>
                    <a:gd name="T3" fmla="*/ 33 h 33"/>
                    <a:gd name="T4" fmla="*/ 0 w 21"/>
                    <a:gd name="T5" fmla="*/ 16 h 33"/>
                    <a:gd name="T6" fmla="*/ 20 w 21"/>
                    <a:gd name="T7" fmla="*/ 0 h 33"/>
                    <a:gd name="T8" fmla="*/ 21 w 21"/>
                    <a:gd name="T9" fmla="*/ 0 h 33"/>
                    <a:gd name="T10" fmla="*/ 17 w 21"/>
                    <a:gd name="T11" fmla="*/ 22 h 33"/>
                  </a:gdLst>
                  <a:ahLst/>
                  <a:cxnLst>
                    <a:cxn ang="0">
                      <a:pos x="T0" y="T1"/>
                    </a:cxn>
                    <a:cxn ang="0">
                      <a:pos x="T2" y="T3"/>
                    </a:cxn>
                    <a:cxn ang="0">
                      <a:pos x="T4" y="T5"/>
                    </a:cxn>
                    <a:cxn ang="0">
                      <a:pos x="T6" y="T7"/>
                    </a:cxn>
                    <a:cxn ang="0">
                      <a:pos x="T8" y="T9"/>
                    </a:cxn>
                    <a:cxn ang="0">
                      <a:pos x="T10" y="T11"/>
                    </a:cxn>
                  </a:cxnLst>
                  <a:rect l="0" t="0" r="r" b="b"/>
                  <a:pathLst>
                    <a:path w="21" h="33">
                      <a:moveTo>
                        <a:pt x="17" y="22"/>
                      </a:moveTo>
                      <a:cubicBezTo>
                        <a:pt x="17" y="25"/>
                        <a:pt x="16" y="29"/>
                        <a:pt x="15" y="33"/>
                      </a:cubicBezTo>
                      <a:cubicBezTo>
                        <a:pt x="15" y="25"/>
                        <a:pt x="8" y="19"/>
                        <a:pt x="0" y="16"/>
                      </a:cubicBezTo>
                      <a:cubicBezTo>
                        <a:pt x="10" y="16"/>
                        <a:pt x="19" y="9"/>
                        <a:pt x="20" y="0"/>
                      </a:cubicBezTo>
                      <a:cubicBezTo>
                        <a:pt x="21" y="0"/>
                        <a:pt x="21" y="0"/>
                        <a:pt x="21" y="0"/>
                      </a:cubicBezTo>
                      <a:cubicBezTo>
                        <a:pt x="20" y="7"/>
                        <a:pt x="19" y="15"/>
                        <a:pt x="17" y="2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94"/>
                <p:cNvSpPr>
                  <a:spLocks/>
                </p:cNvSpPr>
                <p:nvPr/>
              </p:nvSpPr>
              <p:spPr bwMode="auto">
                <a:xfrm>
                  <a:off x="4501" y="1386"/>
                  <a:ext cx="29" cy="41"/>
                </a:xfrm>
                <a:custGeom>
                  <a:avLst/>
                  <a:gdLst>
                    <a:gd name="T0" fmla="*/ 12 w 12"/>
                    <a:gd name="T1" fmla="*/ 0 h 17"/>
                    <a:gd name="T2" fmla="*/ 8 w 12"/>
                    <a:gd name="T3" fmla="*/ 17 h 17"/>
                    <a:gd name="T4" fmla="*/ 0 w 12"/>
                    <a:gd name="T5" fmla="*/ 8 h 17"/>
                    <a:gd name="T6" fmla="*/ 12 w 12"/>
                    <a:gd name="T7" fmla="*/ 0 h 17"/>
                  </a:gdLst>
                  <a:ahLst/>
                  <a:cxnLst>
                    <a:cxn ang="0">
                      <a:pos x="T0" y="T1"/>
                    </a:cxn>
                    <a:cxn ang="0">
                      <a:pos x="T2" y="T3"/>
                    </a:cxn>
                    <a:cxn ang="0">
                      <a:pos x="T4" y="T5"/>
                    </a:cxn>
                    <a:cxn ang="0">
                      <a:pos x="T6" y="T7"/>
                    </a:cxn>
                  </a:cxnLst>
                  <a:rect l="0" t="0" r="r" b="b"/>
                  <a:pathLst>
                    <a:path w="12" h="17">
                      <a:moveTo>
                        <a:pt x="12" y="0"/>
                      </a:moveTo>
                      <a:cubicBezTo>
                        <a:pt x="11" y="5"/>
                        <a:pt x="9" y="11"/>
                        <a:pt x="8" y="17"/>
                      </a:cubicBezTo>
                      <a:cubicBezTo>
                        <a:pt x="6" y="14"/>
                        <a:pt x="3" y="11"/>
                        <a:pt x="0" y="8"/>
                      </a:cubicBezTo>
                      <a:cubicBezTo>
                        <a:pt x="5" y="8"/>
                        <a:pt x="10" y="5"/>
                        <a:pt x="1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95"/>
                <p:cNvSpPr>
                  <a:spLocks/>
                </p:cNvSpPr>
                <p:nvPr/>
              </p:nvSpPr>
              <p:spPr bwMode="auto">
                <a:xfrm>
                  <a:off x="4456" y="1405"/>
                  <a:ext cx="62" cy="64"/>
                </a:xfrm>
                <a:custGeom>
                  <a:avLst/>
                  <a:gdLst>
                    <a:gd name="T0" fmla="*/ 9 w 26"/>
                    <a:gd name="T1" fmla="*/ 0 h 27"/>
                    <a:gd name="T2" fmla="*/ 23 w 26"/>
                    <a:gd name="T3" fmla="*/ 18 h 27"/>
                    <a:gd name="T4" fmla="*/ 22 w 26"/>
                    <a:gd name="T5" fmla="*/ 19 h 27"/>
                    <a:gd name="T6" fmla="*/ 1 w 26"/>
                    <a:gd name="T7" fmla="*/ 25 h 27"/>
                    <a:gd name="T8" fmla="*/ 0 w 26"/>
                    <a:gd name="T9" fmla="*/ 25 h 27"/>
                    <a:gd name="T10" fmla="*/ 3 w 26"/>
                    <a:gd name="T11" fmla="*/ 18 h 27"/>
                    <a:gd name="T12" fmla="*/ 14 w 26"/>
                    <a:gd name="T13" fmla="*/ 19 h 27"/>
                    <a:gd name="T14" fmla="*/ 6 w 26"/>
                    <a:gd name="T15" fmla="*/ 7 h 27"/>
                    <a:gd name="T16" fmla="*/ 9 w 26"/>
                    <a:gd name="T17" fmla="*/ 0 h 27"/>
                    <a:gd name="T18" fmla="*/ 9 w 2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9" y="0"/>
                      </a:moveTo>
                      <a:cubicBezTo>
                        <a:pt x="17" y="2"/>
                        <a:pt x="26" y="9"/>
                        <a:pt x="23" y="18"/>
                      </a:cubicBezTo>
                      <a:cubicBezTo>
                        <a:pt x="23" y="18"/>
                        <a:pt x="23" y="19"/>
                        <a:pt x="22" y="19"/>
                      </a:cubicBezTo>
                      <a:cubicBezTo>
                        <a:pt x="18" y="27"/>
                        <a:pt x="8" y="27"/>
                        <a:pt x="1" y="25"/>
                      </a:cubicBezTo>
                      <a:cubicBezTo>
                        <a:pt x="0" y="25"/>
                        <a:pt x="0" y="25"/>
                        <a:pt x="0" y="25"/>
                      </a:cubicBezTo>
                      <a:cubicBezTo>
                        <a:pt x="1" y="22"/>
                        <a:pt x="2" y="20"/>
                        <a:pt x="3" y="18"/>
                      </a:cubicBezTo>
                      <a:cubicBezTo>
                        <a:pt x="5" y="22"/>
                        <a:pt x="12" y="23"/>
                        <a:pt x="14" y="19"/>
                      </a:cubicBezTo>
                      <a:cubicBezTo>
                        <a:pt x="18" y="15"/>
                        <a:pt x="11" y="8"/>
                        <a:pt x="6" y="7"/>
                      </a:cubicBezTo>
                      <a:cubicBezTo>
                        <a:pt x="7" y="4"/>
                        <a:pt x="8" y="2"/>
                        <a:pt x="9" y="0"/>
                      </a:cubicBezTo>
                      <a:cubicBezTo>
                        <a:pt x="9" y="0"/>
                        <a:pt x="9" y="0"/>
                        <a:pt x="9"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96"/>
                <p:cNvSpPr>
                  <a:spLocks/>
                </p:cNvSpPr>
                <p:nvPr/>
              </p:nvSpPr>
              <p:spPr bwMode="auto">
                <a:xfrm>
                  <a:off x="4523" y="1233"/>
                  <a:ext cx="28" cy="63"/>
                </a:xfrm>
                <a:custGeom>
                  <a:avLst/>
                  <a:gdLst>
                    <a:gd name="T0" fmla="*/ 10 w 12"/>
                    <a:gd name="T1" fmla="*/ 27 h 27"/>
                    <a:gd name="T2" fmla="*/ 9 w 12"/>
                    <a:gd name="T3" fmla="*/ 27 h 27"/>
                    <a:gd name="T4" fmla="*/ 0 w 12"/>
                    <a:gd name="T5" fmla="*/ 10 h 27"/>
                    <a:gd name="T6" fmla="*/ 12 w 12"/>
                    <a:gd name="T7" fmla="*/ 0 h 27"/>
                    <a:gd name="T8" fmla="*/ 10 w 12"/>
                    <a:gd name="T9" fmla="*/ 27 h 27"/>
                  </a:gdLst>
                  <a:ahLst/>
                  <a:cxnLst>
                    <a:cxn ang="0">
                      <a:pos x="T0" y="T1"/>
                    </a:cxn>
                    <a:cxn ang="0">
                      <a:pos x="T2" y="T3"/>
                    </a:cxn>
                    <a:cxn ang="0">
                      <a:pos x="T4" y="T5"/>
                    </a:cxn>
                    <a:cxn ang="0">
                      <a:pos x="T6" y="T7"/>
                    </a:cxn>
                    <a:cxn ang="0">
                      <a:pos x="T8" y="T9"/>
                    </a:cxn>
                  </a:cxnLst>
                  <a:rect l="0" t="0" r="r" b="b"/>
                  <a:pathLst>
                    <a:path w="12" h="27">
                      <a:moveTo>
                        <a:pt x="10" y="27"/>
                      </a:moveTo>
                      <a:cubicBezTo>
                        <a:pt x="9" y="27"/>
                        <a:pt x="9" y="27"/>
                        <a:pt x="9" y="27"/>
                      </a:cubicBezTo>
                      <a:cubicBezTo>
                        <a:pt x="10" y="20"/>
                        <a:pt x="6" y="13"/>
                        <a:pt x="0" y="10"/>
                      </a:cubicBezTo>
                      <a:cubicBezTo>
                        <a:pt x="4" y="7"/>
                        <a:pt x="9" y="4"/>
                        <a:pt x="12" y="0"/>
                      </a:cubicBezTo>
                      <a:cubicBezTo>
                        <a:pt x="11" y="9"/>
                        <a:pt x="11" y="18"/>
                        <a:pt x="10" y="2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97"/>
                <p:cNvSpPr>
                  <a:spLocks/>
                </p:cNvSpPr>
                <p:nvPr/>
              </p:nvSpPr>
              <p:spPr bwMode="auto">
                <a:xfrm>
                  <a:off x="4530" y="977"/>
                  <a:ext cx="83" cy="133"/>
                </a:xfrm>
                <a:custGeom>
                  <a:avLst/>
                  <a:gdLst>
                    <a:gd name="T0" fmla="*/ 31 w 35"/>
                    <a:gd name="T1" fmla="*/ 22 h 56"/>
                    <a:gd name="T2" fmla="*/ 13 w 35"/>
                    <a:gd name="T3" fmla="*/ 55 h 56"/>
                    <a:gd name="T4" fmla="*/ 11 w 35"/>
                    <a:gd name="T5" fmla="*/ 56 h 56"/>
                    <a:gd name="T6" fmla="*/ 4 w 35"/>
                    <a:gd name="T7" fmla="*/ 17 h 56"/>
                    <a:gd name="T8" fmla="*/ 0 w 35"/>
                    <a:gd name="T9" fmla="*/ 1 h 56"/>
                    <a:gd name="T10" fmla="*/ 31 w 35"/>
                    <a:gd name="T11" fmla="*/ 22 h 56"/>
                  </a:gdLst>
                  <a:ahLst/>
                  <a:cxnLst>
                    <a:cxn ang="0">
                      <a:pos x="T0" y="T1"/>
                    </a:cxn>
                    <a:cxn ang="0">
                      <a:pos x="T2" y="T3"/>
                    </a:cxn>
                    <a:cxn ang="0">
                      <a:pos x="T4" y="T5"/>
                    </a:cxn>
                    <a:cxn ang="0">
                      <a:pos x="T6" y="T7"/>
                    </a:cxn>
                    <a:cxn ang="0">
                      <a:pos x="T8" y="T9"/>
                    </a:cxn>
                    <a:cxn ang="0">
                      <a:pos x="T10" y="T11"/>
                    </a:cxn>
                  </a:cxnLst>
                  <a:rect l="0" t="0" r="r" b="b"/>
                  <a:pathLst>
                    <a:path w="35" h="56">
                      <a:moveTo>
                        <a:pt x="31" y="22"/>
                      </a:moveTo>
                      <a:cubicBezTo>
                        <a:pt x="35" y="36"/>
                        <a:pt x="26" y="51"/>
                        <a:pt x="13" y="55"/>
                      </a:cubicBezTo>
                      <a:cubicBezTo>
                        <a:pt x="12" y="55"/>
                        <a:pt x="11" y="56"/>
                        <a:pt x="11" y="56"/>
                      </a:cubicBezTo>
                      <a:cubicBezTo>
                        <a:pt x="10" y="43"/>
                        <a:pt x="7" y="30"/>
                        <a:pt x="4" y="17"/>
                      </a:cubicBezTo>
                      <a:cubicBezTo>
                        <a:pt x="3" y="12"/>
                        <a:pt x="1" y="6"/>
                        <a:pt x="0" y="1"/>
                      </a:cubicBezTo>
                      <a:cubicBezTo>
                        <a:pt x="13" y="0"/>
                        <a:pt x="28" y="8"/>
                        <a:pt x="31"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98"/>
                <p:cNvSpPr>
                  <a:spLocks/>
                </p:cNvSpPr>
                <p:nvPr/>
              </p:nvSpPr>
              <p:spPr bwMode="auto">
                <a:xfrm>
                  <a:off x="4478" y="1469"/>
                  <a:ext cx="28" cy="31"/>
                </a:xfrm>
                <a:custGeom>
                  <a:avLst/>
                  <a:gdLst>
                    <a:gd name="T0" fmla="*/ 12 w 12"/>
                    <a:gd name="T1" fmla="*/ 0 h 13"/>
                    <a:gd name="T2" fmla="*/ 7 w 12"/>
                    <a:gd name="T3" fmla="*/ 13 h 13"/>
                    <a:gd name="T4" fmla="*/ 0 w 12"/>
                    <a:gd name="T5" fmla="*/ 3 h 13"/>
                    <a:gd name="T6" fmla="*/ 12 w 12"/>
                    <a:gd name="T7" fmla="*/ 0 h 13"/>
                  </a:gdLst>
                  <a:ahLst/>
                  <a:cxnLst>
                    <a:cxn ang="0">
                      <a:pos x="T0" y="T1"/>
                    </a:cxn>
                    <a:cxn ang="0">
                      <a:pos x="T2" y="T3"/>
                    </a:cxn>
                    <a:cxn ang="0">
                      <a:pos x="T4" y="T5"/>
                    </a:cxn>
                    <a:cxn ang="0">
                      <a:pos x="T6" y="T7"/>
                    </a:cxn>
                  </a:cxnLst>
                  <a:rect l="0" t="0" r="r" b="b"/>
                  <a:pathLst>
                    <a:path w="12" h="13">
                      <a:moveTo>
                        <a:pt x="12" y="0"/>
                      </a:moveTo>
                      <a:cubicBezTo>
                        <a:pt x="10" y="4"/>
                        <a:pt x="9" y="9"/>
                        <a:pt x="7" y="13"/>
                      </a:cubicBezTo>
                      <a:cubicBezTo>
                        <a:pt x="6" y="10"/>
                        <a:pt x="3" y="6"/>
                        <a:pt x="0" y="3"/>
                      </a:cubicBezTo>
                      <a:cubicBezTo>
                        <a:pt x="4" y="3"/>
                        <a:pt x="9" y="2"/>
                        <a:pt x="1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99"/>
                <p:cNvSpPr>
                  <a:spLocks/>
                </p:cNvSpPr>
                <p:nvPr/>
              </p:nvSpPr>
              <p:spPr bwMode="auto">
                <a:xfrm>
                  <a:off x="4475" y="1557"/>
                  <a:ext cx="5" cy="9"/>
                </a:xfrm>
                <a:custGeom>
                  <a:avLst/>
                  <a:gdLst>
                    <a:gd name="T0" fmla="*/ 2 w 2"/>
                    <a:gd name="T1" fmla="*/ 0 h 4"/>
                    <a:gd name="T2" fmla="*/ 0 w 2"/>
                    <a:gd name="T3" fmla="*/ 4 h 4"/>
                    <a:gd name="T4" fmla="*/ 1 w 2"/>
                    <a:gd name="T5" fmla="*/ 2 h 4"/>
                    <a:gd name="T6" fmla="*/ 2 w 2"/>
                    <a:gd name="T7" fmla="*/ 0 h 4"/>
                  </a:gdLst>
                  <a:ahLst/>
                  <a:cxnLst>
                    <a:cxn ang="0">
                      <a:pos x="T0" y="T1"/>
                    </a:cxn>
                    <a:cxn ang="0">
                      <a:pos x="T2" y="T3"/>
                    </a:cxn>
                    <a:cxn ang="0">
                      <a:pos x="T4" y="T5"/>
                    </a:cxn>
                    <a:cxn ang="0">
                      <a:pos x="T6" y="T7"/>
                    </a:cxn>
                  </a:cxnLst>
                  <a:rect l="0" t="0" r="r" b="b"/>
                  <a:pathLst>
                    <a:path w="2" h="4">
                      <a:moveTo>
                        <a:pt x="2" y="0"/>
                      </a:moveTo>
                      <a:cubicBezTo>
                        <a:pt x="2" y="2"/>
                        <a:pt x="1" y="3"/>
                        <a:pt x="0" y="4"/>
                      </a:cubicBezTo>
                      <a:cubicBezTo>
                        <a:pt x="0" y="3"/>
                        <a:pt x="0" y="2"/>
                        <a:pt x="1" y="2"/>
                      </a:cubicBezTo>
                      <a:cubicBezTo>
                        <a:pt x="1" y="1"/>
                        <a:pt x="2" y="1"/>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100"/>
                <p:cNvSpPr>
                  <a:spLocks/>
                </p:cNvSpPr>
                <p:nvPr/>
              </p:nvSpPr>
              <p:spPr bwMode="auto">
                <a:xfrm>
                  <a:off x="4480" y="1341"/>
                  <a:ext cx="43" cy="60"/>
                </a:xfrm>
                <a:custGeom>
                  <a:avLst/>
                  <a:gdLst>
                    <a:gd name="T0" fmla="*/ 18 w 18"/>
                    <a:gd name="T1" fmla="*/ 13 h 25"/>
                    <a:gd name="T2" fmla="*/ 0 w 18"/>
                    <a:gd name="T3" fmla="*/ 23 h 25"/>
                    <a:gd name="T4" fmla="*/ 0 w 18"/>
                    <a:gd name="T5" fmla="*/ 23 h 25"/>
                    <a:gd name="T6" fmla="*/ 1 w 18"/>
                    <a:gd name="T7" fmla="*/ 17 h 25"/>
                    <a:gd name="T8" fmla="*/ 5 w 18"/>
                    <a:gd name="T9" fmla="*/ 18 h 25"/>
                    <a:gd name="T10" fmla="*/ 12 w 18"/>
                    <a:gd name="T11" fmla="*/ 12 h 25"/>
                    <a:gd name="T12" fmla="*/ 8 w 18"/>
                    <a:gd name="T13" fmla="*/ 5 h 25"/>
                    <a:gd name="T14" fmla="*/ 4 w 18"/>
                    <a:gd name="T15" fmla="*/ 4 h 25"/>
                    <a:gd name="T16" fmla="*/ 5 w 18"/>
                    <a:gd name="T17" fmla="*/ 0 h 25"/>
                    <a:gd name="T18" fmla="*/ 18 w 18"/>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5">
                      <a:moveTo>
                        <a:pt x="18" y="13"/>
                      </a:moveTo>
                      <a:cubicBezTo>
                        <a:pt x="18" y="23"/>
                        <a:pt x="8" y="25"/>
                        <a:pt x="0" y="23"/>
                      </a:cubicBezTo>
                      <a:cubicBezTo>
                        <a:pt x="0" y="23"/>
                        <a:pt x="0" y="23"/>
                        <a:pt x="0" y="23"/>
                      </a:cubicBezTo>
                      <a:cubicBezTo>
                        <a:pt x="0" y="21"/>
                        <a:pt x="1" y="19"/>
                        <a:pt x="1" y="17"/>
                      </a:cubicBezTo>
                      <a:cubicBezTo>
                        <a:pt x="3" y="18"/>
                        <a:pt x="4" y="18"/>
                        <a:pt x="5" y="18"/>
                      </a:cubicBezTo>
                      <a:cubicBezTo>
                        <a:pt x="8" y="17"/>
                        <a:pt x="11" y="15"/>
                        <a:pt x="12" y="12"/>
                      </a:cubicBezTo>
                      <a:cubicBezTo>
                        <a:pt x="12" y="9"/>
                        <a:pt x="11" y="7"/>
                        <a:pt x="8" y="5"/>
                      </a:cubicBezTo>
                      <a:cubicBezTo>
                        <a:pt x="7" y="5"/>
                        <a:pt x="6" y="4"/>
                        <a:pt x="4" y="4"/>
                      </a:cubicBezTo>
                      <a:cubicBezTo>
                        <a:pt x="5" y="3"/>
                        <a:pt x="5" y="2"/>
                        <a:pt x="5" y="0"/>
                      </a:cubicBezTo>
                      <a:cubicBezTo>
                        <a:pt x="11" y="3"/>
                        <a:pt x="17" y="6"/>
                        <a:pt x="18" y="1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101"/>
                <p:cNvSpPr>
                  <a:spLocks/>
                </p:cNvSpPr>
                <p:nvPr/>
              </p:nvSpPr>
              <p:spPr bwMode="auto">
                <a:xfrm>
                  <a:off x="4300" y="2155"/>
                  <a:ext cx="42" cy="33"/>
                </a:xfrm>
                <a:custGeom>
                  <a:avLst/>
                  <a:gdLst>
                    <a:gd name="T0" fmla="*/ 18 w 18"/>
                    <a:gd name="T1" fmla="*/ 4 h 14"/>
                    <a:gd name="T2" fmla="*/ 10 w 18"/>
                    <a:gd name="T3" fmla="*/ 13 h 14"/>
                    <a:gd name="T4" fmla="*/ 2 w 18"/>
                    <a:gd name="T5" fmla="*/ 0 h 14"/>
                    <a:gd name="T6" fmla="*/ 18 w 18"/>
                    <a:gd name="T7" fmla="*/ 4 h 14"/>
                  </a:gdLst>
                  <a:ahLst/>
                  <a:cxnLst>
                    <a:cxn ang="0">
                      <a:pos x="T0" y="T1"/>
                    </a:cxn>
                    <a:cxn ang="0">
                      <a:pos x="T2" y="T3"/>
                    </a:cxn>
                    <a:cxn ang="0">
                      <a:pos x="T4" y="T5"/>
                    </a:cxn>
                    <a:cxn ang="0">
                      <a:pos x="T6" y="T7"/>
                    </a:cxn>
                  </a:cxnLst>
                  <a:rect l="0" t="0" r="r" b="b"/>
                  <a:pathLst>
                    <a:path w="18" h="14">
                      <a:moveTo>
                        <a:pt x="18" y="4"/>
                      </a:moveTo>
                      <a:cubicBezTo>
                        <a:pt x="17" y="8"/>
                        <a:pt x="14" y="12"/>
                        <a:pt x="10" y="13"/>
                      </a:cubicBezTo>
                      <a:cubicBezTo>
                        <a:pt x="2" y="14"/>
                        <a:pt x="0" y="6"/>
                        <a:pt x="2" y="0"/>
                      </a:cubicBezTo>
                      <a:cubicBezTo>
                        <a:pt x="7" y="2"/>
                        <a:pt x="13" y="3"/>
                        <a:pt x="18"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02"/>
                <p:cNvSpPr>
                  <a:spLocks/>
                </p:cNvSpPr>
                <p:nvPr/>
              </p:nvSpPr>
              <p:spPr bwMode="auto">
                <a:xfrm>
                  <a:off x="4316" y="1557"/>
                  <a:ext cx="162" cy="210"/>
                </a:xfrm>
                <a:custGeom>
                  <a:avLst/>
                  <a:gdLst>
                    <a:gd name="T0" fmla="*/ 64 w 68"/>
                    <a:gd name="T1" fmla="*/ 0 h 89"/>
                    <a:gd name="T2" fmla="*/ 68 w 68"/>
                    <a:gd name="T3" fmla="*/ 2 h 89"/>
                    <a:gd name="T4" fmla="*/ 67 w 68"/>
                    <a:gd name="T5" fmla="*/ 4 h 89"/>
                    <a:gd name="T6" fmla="*/ 60 w 68"/>
                    <a:gd name="T7" fmla="*/ 19 h 89"/>
                    <a:gd name="T8" fmla="*/ 41 w 68"/>
                    <a:gd name="T9" fmla="*/ 47 h 89"/>
                    <a:gd name="T10" fmla="*/ 41 w 68"/>
                    <a:gd name="T11" fmla="*/ 47 h 89"/>
                    <a:gd name="T12" fmla="*/ 41 w 68"/>
                    <a:gd name="T13" fmla="*/ 47 h 89"/>
                    <a:gd name="T14" fmla="*/ 4 w 68"/>
                    <a:gd name="T15" fmla="*/ 88 h 89"/>
                    <a:gd name="T16" fmla="*/ 3 w 68"/>
                    <a:gd name="T17" fmla="*/ 89 h 89"/>
                    <a:gd name="T18" fmla="*/ 0 w 68"/>
                    <a:gd name="T19" fmla="*/ 86 h 89"/>
                    <a:gd name="T20" fmla="*/ 8 w 68"/>
                    <a:gd name="T21" fmla="*/ 78 h 89"/>
                    <a:gd name="T22" fmla="*/ 26 w 68"/>
                    <a:gd name="T23" fmla="*/ 58 h 89"/>
                    <a:gd name="T24" fmla="*/ 7 w 68"/>
                    <a:gd name="T25" fmla="*/ 57 h 89"/>
                    <a:gd name="T26" fmla="*/ 8 w 68"/>
                    <a:gd name="T27" fmla="*/ 54 h 89"/>
                    <a:gd name="T28" fmla="*/ 23 w 68"/>
                    <a:gd name="T29" fmla="*/ 56 h 89"/>
                    <a:gd name="T30" fmla="*/ 27 w 68"/>
                    <a:gd name="T31" fmla="*/ 52 h 89"/>
                    <a:gd name="T32" fmla="*/ 30 w 68"/>
                    <a:gd name="T33" fmla="*/ 53 h 89"/>
                    <a:gd name="T34" fmla="*/ 40 w 68"/>
                    <a:gd name="T35" fmla="*/ 40 h 89"/>
                    <a:gd name="T36" fmla="*/ 32 w 68"/>
                    <a:gd name="T37" fmla="*/ 40 h 89"/>
                    <a:gd name="T38" fmla="*/ 33 w 68"/>
                    <a:gd name="T39" fmla="*/ 36 h 89"/>
                    <a:gd name="T40" fmla="*/ 45 w 68"/>
                    <a:gd name="T41" fmla="*/ 32 h 89"/>
                    <a:gd name="T42" fmla="*/ 33 w 68"/>
                    <a:gd name="T43" fmla="*/ 12 h 89"/>
                    <a:gd name="T44" fmla="*/ 33 w 68"/>
                    <a:gd name="T45" fmla="*/ 12 h 89"/>
                    <a:gd name="T46" fmla="*/ 35 w 68"/>
                    <a:gd name="T47" fmla="*/ 8 h 89"/>
                    <a:gd name="T48" fmla="*/ 35 w 68"/>
                    <a:gd name="T49" fmla="*/ 8 h 89"/>
                    <a:gd name="T50" fmla="*/ 45 w 68"/>
                    <a:gd name="T51" fmla="*/ 12 h 89"/>
                    <a:gd name="T52" fmla="*/ 45 w 68"/>
                    <a:gd name="T53" fmla="*/ 16 h 89"/>
                    <a:gd name="T54" fmla="*/ 44 w 68"/>
                    <a:gd name="T55" fmla="*/ 16 h 89"/>
                    <a:gd name="T56" fmla="*/ 50 w 68"/>
                    <a:gd name="T57" fmla="*/ 26 h 89"/>
                    <a:gd name="T58" fmla="*/ 59 w 68"/>
                    <a:gd name="T59" fmla="*/ 10 h 89"/>
                    <a:gd name="T60" fmla="*/ 64 w 68"/>
                    <a:gd name="T6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89">
                      <a:moveTo>
                        <a:pt x="64" y="0"/>
                      </a:moveTo>
                      <a:cubicBezTo>
                        <a:pt x="68" y="2"/>
                        <a:pt x="68" y="2"/>
                        <a:pt x="68" y="2"/>
                      </a:cubicBezTo>
                      <a:cubicBezTo>
                        <a:pt x="67" y="2"/>
                        <a:pt x="67" y="3"/>
                        <a:pt x="67" y="4"/>
                      </a:cubicBezTo>
                      <a:cubicBezTo>
                        <a:pt x="65" y="9"/>
                        <a:pt x="62" y="14"/>
                        <a:pt x="60" y="19"/>
                      </a:cubicBezTo>
                      <a:cubicBezTo>
                        <a:pt x="54" y="28"/>
                        <a:pt x="48" y="38"/>
                        <a:pt x="41" y="47"/>
                      </a:cubicBezTo>
                      <a:cubicBezTo>
                        <a:pt x="41" y="47"/>
                        <a:pt x="41" y="47"/>
                        <a:pt x="41" y="47"/>
                      </a:cubicBezTo>
                      <a:cubicBezTo>
                        <a:pt x="41" y="47"/>
                        <a:pt x="41" y="47"/>
                        <a:pt x="41" y="47"/>
                      </a:cubicBezTo>
                      <a:cubicBezTo>
                        <a:pt x="30" y="62"/>
                        <a:pt x="18" y="76"/>
                        <a:pt x="4" y="88"/>
                      </a:cubicBezTo>
                      <a:cubicBezTo>
                        <a:pt x="4" y="88"/>
                        <a:pt x="3" y="88"/>
                        <a:pt x="3" y="89"/>
                      </a:cubicBezTo>
                      <a:cubicBezTo>
                        <a:pt x="0" y="86"/>
                        <a:pt x="0" y="86"/>
                        <a:pt x="0" y="86"/>
                      </a:cubicBezTo>
                      <a:cubicBezTo>
                        <a:pt x="3" y="83"/>
                        <a:pt x="6" y="80"/>
                        <a:pt x="8" y="78"/>
                      </a:cubicBezTo>
                      <a:cubicBezTo>
                        <a:pt x="15" y="71"/>
                        <a:pt x="21" y="65"/>
                        <a:pt x="26" y="58"/>
                      </a:cubicBezTo>
                      <a:cubicBezTo>
                        <a:pt x="21" y="62"/>
                        <a:pt x="13" y="60"/>
                        <a:pt x="7" y="57"/>
                      </a:cubicBezTo>
                      <a:cubicBezTo>
                        <a:pt x="8" y="54"/>
                        <a:pt x="8" y="54"/>
                        <a:pt x="8" y="54"/>
                      </a:cubicBezTo>
                      <a:cubicBezTo>
                        <a:pt x="13" y="57"/>
                        <a:pt x="18" y="58"/>
                        <a:pt x="23" y="56"/>
                      </a:cubicBezTo>
                      <a:cubicBezTo>
                        <a:pt x="25" y="55"/>
                        <a:pt x="27" y="53"/>
                        <a:pt x="27" y="52"/>
                      </a:cubicBezTo>
                      <a:cubicBezTo>
                        <a:pt x="30" y="53"/>
                        <a:pt x="30" y="53"/>
                        <a:pt x="30" y="53"/>
                      </a:cubicBezTo>
                      <a:cubicBezTo>
                        <a:pt x="34" y="49"/>
                        <a:pt x="37" y="44"/>
                        <a:pt x="40" y="40"/>
                      </a:cubicBezTo>
                      <a:cubicBezTo>
                        <a:pt x="38" y="40"/>
                        <a:pt x="35" y="40"/>
                        <a:pt x="32" y="40"/>
                      </a:cubicBezTo>
                      <a:cubicBezTo>
                        <a:pt x="33" y="36"/>
                        <a:pt x="33" y="36"/>
                        <a:pt x="33" y="36"/>
                      </a:cubicBezTo>
                      <a:cubicBezTo>
                        <a:pt x="37" y="37"/>
                        <a:pt x="42" y="37"/>
                        <a:pt x="45" y="32"/>
                      </a:cubicBezTo>
                      <a:cubicBezTo>
                        <a:pt x="50" y="23"/>
                        <a:pt x="40" y="16"/>
                        <a:pt x="33" y="12"/>
                      </a:cubicBezTo>
                      <a:cubicBezTo>
                        <a:pt x="33" y="12"/>
                        <a:pt x="33" y="12"/>
                        <a:pt x="33" y="12"/>
                      </a:cubicBezTo>
                      <a:cubicBezTo>
                        <a:pt x="35" y="8"/>
                        <a:pt x="35" y="8"/>
                        <a:pt x="35" y="8"/>
                      </a:cubicBezTo>
                      <a:cubicBezTo>
                        <a:pt x="35" y="8"/>
                        <a:pt x="35" y="8"/>
                        <a:pt x="35" y="8"/>
                      </a:cubicBezTo>
                      <a:cubicBezTo>
                        <a:pt x="38" y="10"/>
                        <a:pt x="42" y="12"/>
                        <a:pt x="45" y="12"/>
                      </a:cubicBezTo>
                      <a:cubicBezTo>
                        <a:pt x="45" y="16"/>
                        <a:pt x="45" y="16"/>
                        <a:pt x="45" y="16"/>
                      </a:cubicBezTo>
                      <a:cubicBezTo>
                        <a:pt x="45" y="16"/>
                        <a:pt x="44" y="16"/>
                        <a:pt x="44" y="16"/>
                      </a:cubicBezTo>
                      <a:cubicBezTo>
                        <a:pt x="47" y="19"/>
                        <a:pt x="49" y="22"/>
                        <a:pt x="50" y="26"/>
                      </a:cubicBezTo>
                      <a:cubicBezTo>
                        <a:pt x="53" y="20"/>
                        <a:pt x="56" y="15"/>
                        <a:pt x="59" y="10"/>
                      </a:cubicBezTo>
                      <a:cubicBezTo>
                        <a:pt x="61" y="6"/>
                        <a:pt x="63" y="3"/>
                        <a:pt x="64"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03"/>
                <p:cNvSpPr>
                  <a:spLocks/>
                </p:cNvSpPr>
                <p:nvPr/>
              </p:nvSpPr>
              <p:spPr bwMode="auto">
                <a:xfrm>
                  <a:off x="4494" y="1259"/>
                  <a:ext cx="45" cy="71"/>
                </a:xfrm>
                <a:custGeom>
                  <a:avLst/>
                  <a:gdLst>
                    <a:gd name="T0" fmla="*/ 5 w 19"/>
                    <a:gd name="T1" fmla="*/ 1 h 30"/>
                    <a:gd name="T2" fmla="*/ 17 w 19"/>
                    <a:gd name="T3" fmla="*/ 18 h 30"/>
                    <a:gd name="T4" fmla="*/ 0 w 19"/>
                    <a:gd name="T5" fmla="*/ 30 h 30"/>
                    <a:gd name="T6" fmla="*/ 1 w 19"/>
                    <a:gd name="T7" fmla="*/ 21 h 30"/>
                    <a:gd name="T8" fmla="*/ 9 w 19"/>
                    <a:gd name="T9" fmla="*/ 22 h 30"/>
                    <a:gd name="T10" fmla="*/ 12 w 19"/>
                    <a:gd name="T11" fmla="*/ 14 h 30"/>
                    <a:gd name="T12" fmla="*/ 3 w 19"/>
                    <a:gd name="T13" fmla="*/ 9 h 30"/>
                    <a:gd name="T14" fmla="*/ 3 w 19"/>
                    <a:gd name="T15" fmla="*/ 9 h 30"/>
                    <a:gd name="T16" fmla="*/ 3 w 19"/>
                    <a:gd name="T17" fmla="*/ 0 h 30"/>
                    <a:gd name="T18" fmla="*/ 5 w 19"/>
                    <a:gd name="T1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0">
                      <a:moveTo>
                        <a:pt x="5" y="1"/>
                      </a:moveTo>
                      <a:cubicBezTo>
                        <a:pt x="13" y="1"/>
                        <a:pt x="19" y="10"/>
                        <a:pt x="17" y="18"/>
                      </a:cubicBezTo>
                      <a:cubicBezTo>
                        <a:pt x="15" y="25"/>
                        <a:pt x="7" y="29"/>
                        <a:pt x="0" y="30"/>
                      </a:cubicBezTo>
                      <a:cubicBezTo>
                        <a:pt x="1" y="27"/>
                        <a:pt x="1" y="24"/>
                        <a:pt x="1" y="21"/>
                      </a:cubicBezTo>
                      <a:cubicBezTo>
                        <a:pt x="4" y="22"/>
                        <a:pt x="7" y="23"/>
                        <a:pt x="9" y="22"/>
                      </a:cubicBezTo>
                      <a:cubicBezTo>
                        <a:pt x="12" y="21"/>
                        <a:pt x="13" y="17"/>
                        <a:pt x="12" y="14"/>
                      </a:cubicBezTo>
                      <a:cubicBezTo>
                        <a:pt x="11" y="11"/>
                        <a:pt x="6" y="8"/>
                        <a:pt x="3" y="9"/>
                      </a:cubicBezTo>
                      <a:cubicBezTo>
                        <a:pt x="3" y="9"/>
                        <a:pt x="3" y="9"/>
                        <a:pt x="3" y="9"/>
                      </a:cubicBezTo>
                      <a:cubicBezTo>
                        <a:pt x="3" y="6"/>
                        <a:pt x="3" y="3"/>
                        <a:pt x="3" y="0"/>
                      </a:cubicBezTo>
                      <a:cubicBezTo>
                        <a:pt x="4" y="1"/>
                        <a:pt x="4" y="1"/>
                        <a:pt x="5"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04"/>
                <p:cNvSpPr>
                  <a:spLocks/>
                </p:cNvSpPr>
                <p:nvPr/>
              </p:nvSpPr>
              <p:spPr bwMode="auto">
                <a:xfrm>
                  <a:off x="4428" y="1472"/>
                  <a:ext cx="69" cy="59"/>
                </a:xfrm>
                <a:custGeom>
                  <a:avLst/>
                  <a:gdLst>
                    <a:gd name="T0" fmla="*/ 11 w 29"/>
                    <a:gd name="T1" fmla="*/ 1 h 25"/>
                    <a:gd name="T2" fmla="*/ 22 w 29"/>
                    <a:gd name="T3" fmla="*/ 20 h 25"/>
                    <a:gd name="T4" fmla="*/ 7 w 29"/>
                    <a:gd name="T5" fmla="*/ 24 h 25"/>
                    <a:gd name="T6" fmla="*/ 1 w 29"/>
                    <a:gd name="T7" fmla="*/ 22 h 25"/>
                    <a:gd name="T8" fmla="*/ 0 w 29"/>
                    <a:gd name="T9" fmla="*/ 22 h 25"/>
                    <a:gd name="T10" fmla="*/ 4 w 29"/>
                    <a:gd name="T11" fmla="*/ 15 h 25"/>
                    <a:gd name="T12" fmla="*/ 15 w 29"/>
                    <a:gd name="T13" fmla="*/ 18 h 25"/>
                    <a:gd name="T14" fmla="*/ 15 w 29"/>
                    <a:gd name="T15" fmla="*/ 11 h 25"/>
                    <a:gd name="T16" fmla="*/ 9 w 29"/>
                    <a:gd name="T17" fmla="*/ 6 h 25"/>
                    <a:gd name="T18" fmla="*/ 8 w 29"/>
                    <a:gd name="T19" fmla="*/ 5 h 25"/>
                    <a:gd name="T20" fmla="*/ 11 w 29"/>
                    <a:gd name="T21" fmla="*/ 0 h 25"/>
                    <a:gd name="T22" fmla="*/ 11 w 29"/>
                    <a:gd name="T23"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5">
                      <a:moveTo>
                        <a:pt x="11" y="1"/>
                      </a:moveTo>
                      <a:cubicBezTo>
                        <a:pt x="17" y="4"/>
                        <a:pt x="29" y="12"/>
                        <a:pt x="22" y="20"/>
                      </a:cubicBezTo>
                      <a:cubicBezTo>
                        <a:pt x="18" y="24"/>
                        <a:pt x="12" y="25"/>
                        <a:pt x="7" y="24"/>
                      </a:cubicBezTo>
                      <a:cubicBezTo>
                        <a:pt x="5" y="24"/>
                        <a:pt x="3" y="23"/>
                        <a:pt x="1" y="22"/>
                      </a:cubicBezTo>
                      <a:cubicBezTo>
                        <a:pt x="1" y="22"/>
                        <a:pt x="1" y="22"/>
                        <a:pt x="0" y="22"/>
                      </a:cubicBezTo>
                      <a:cubicBezTo>
                        <a:pt x="2" y="20"/>
                        <a:pt x="3" y="17"/>
                        <a:pt x="4" y="15"/>
                      </a:cubicBezTo>
                      <a:cubicBezTo>
                        <a:pt x="6" y="19"/>
                        <a:pt x="11" y="23"/>
                        <a:pt x="15" y="18"/>
                      </a:cubicBezTo>
                      <a:cubicBezTo>
                        <a:pt x="16" y="16"/>
                        <a:pt x="16" y="13"/>
                        <a:pt x="15" y="11"/>
                      </a:cubicBezTo>
                      <a:cubicBezTo>
                        <a:pt x="14" y="9"/>
                        <a:pt x="11" y="7"/>
                        <a:pt x="9" y="6"/>
                      </a:cubicBezTo>
                      <a:cubicBezTo>
                        <a:pt x="8" y="6"/>
                        <a:pt x="8" y="5"/>
                        <a:pt x="8" y="5"/>
                      </a:cubicBezTo>
                      <a:cubicBezTo>
                        <a:pt x="9" y="4"/>
                        <a:pt x="10" y="2"/>
                        <a:pt x="11" y="0"/>
                      </a:cubicBezTo>
                      <a:cubicBezTo>
                        <a:pt x="11" y="0"/>
                        <a:pt x="11" y="0"/>
                        <a:pt x="11"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05"/>
                <p:cNvSpPr>
                  <a:spLocks/>
                </p:cNvSpPr>
                <p:nvPr/>
              </p:nvSpPr>
              <p:spPr bwMode="auto">
                <a:xfrm>
                  <a:off x="4444" y="1528"/>
                  <a:ext cx="38" cy="52"/>
                </a:xfrm>
                <a:custGeom>
                  <a:avLst/>
                  <a:gdLst>
                    <a:gd name="T0" fmla="*/ 16 w 16"/>
                    <a:gd name="T1" fmla="*/ 0 h 22"/>
                    <a:gd name="T2" fmla="*/ 10 w 16"/>
                    <a:gd name="T3" fmla="*/ 12 h 22"/>
                    <a:gd name="T4" fmla="*/ 5 w 16"/>
                    <a:gd name="T5" fmla="*/ 22 h 22"/>
                    <a:gd name="T6" fmla="*/ 5 w 16"/>
                    <a:gd name="T7" fmla="*/ 21 h 22"/>
                    <a:gd name="T8" fmla="*/ 0 w 16"/>
                    <a:gd name="T9" fmla="*/ 3 h 22"/>
                    <a:gd name="T10" fmla="*/ 16 w 16"/>
                    <a:gd name="T11" fmla="*/ 0 h 22"/>
                  </a:gdLst>
                  <a:ahLst/>
                  <a:cxnLst>
                    <a:cxn ang="0">
                      <a:pos x="T0" y="T1"/>
                    </a:cxn>
                    <a:cxn ang="0">
                      <a:pos x="T2" y="T3"/>
                    </a:cxn>
                    <a:cxn ang="0">
                      <a:pos x="T4" y="T5"/>
                    </a:cxn>
                    <a:cxn ang="0">
                      <a:pos x="T6" y="T7"/>
                    </a:cxn>
                    <a:cxn ang="0">
                      <a:pos x="T8" y="T9"/>
                    </a:cxn>
                    <a:cxn ang="0">
                      <a:pos x="T10" y="T11"/>
                    </a:cxn>
                  </a:cxnLst>
                  <a:rect l="0" t="0" r="r" b="b"/>
                  <a:pathLst>
                    <a:path w="16" h="22">
                      <a:moveTo>
                        <a:pt x="16" y="0"/>
                      </a:moveTo>
                      <a:cubicBezTo>
                        <a:pt x="14" y="4"/>
                        <a:pt x="12" y="8"/>
                        <a:pt x="10" y="12"/>
                      </a:cubicBezTo>
                      <a:cubicBezTo>
                        <a:pt x="9" y="15"/>
                        <a:pt x="7" y="18"/>
                        <a:pt x="5" y="22"/>
                      </a:cubicBezTo>
                      <a:cubicBezTo>
                        <a:pt x="5" y="21"/>
                        <a:pt x="5" y="21"/>
                        <a:pt x="5" y="21"/>
                      </a:cubicBezTo>
                      <a:cubicBezTo>
                        <a:pt x="9" y="14"/>
                        <a:pt x="5" y="8"/>
                        <a:pt x="0" y="3"/>
                      </a:cubicBezTo>
                      <a:cubicBezTo>
                        <a:pt x="5" y="4"/>
                        <a:pt x="11" y="3"/>
                        <a:pt x="16"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06"/>
                <p:cNvSpPr>
                  <a:spLocks/>
                </p:cNvSpPr>
                <p:nvPr/>
              </p:nvSpPr>
              <p:spPr bwMode="auto">
                <a:xfrm>
                  <a:off x="4501" y="1176"/>
                  <a:ext cx="50" cy="76"/>
                </a:xfrm>
                <a:custGeom>
                  <a:avLst/>
                  <a:gdLst>
                    <a:gd name="T0" fmla="*/ 19 w 21"/>
                    <a:gd name="T1" fmla="*/ 16 h 32"/>
                    <a:gd name="T2" fmla="*/ 1 w 21"/>
                    <a:gd name="T3" fmla="*/ 32 h 32"/>
                    <a:gd name="T4" fmla="*/ 1 w 21"/>
                    <a:gd name="T5" fmla="*/ 32 h 32"/>
                    <a:gd name="T6" fmla="*/ 1 w 21"/>
                    <a:gd name="T7" fmla="*/ 23 h 32"/>
                    <a:gd name="T8" fmla="*/ 8 w 21"/>
                    <a:gd name="T9" fmla="*/ 23 h 32"/>
                    <a:gd name="T10" fmla="*/ 12 w 21"/>
                    <a:gd name="T11" fmla="*/ 16 h 32"/>
                    <a:gd name="T12" fmla="*/ 8 w 21"/>
                    <a:gd name="T13" fmla="*/ 8 h 32"/>
                    <a:gd name="T14" fmla="*/ 0 w 21"/>
                    <a:gd name="T15" fmla="*/ 8 h 32"/>
                    <a:gd name="T16" fmla="*/ 0 w 21"/>
                    <a:gd name="T17" fmla="*/ 0 h 32"/>
                    <a:gd name="T18" fmla="*/ 19 w 2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2">
                      <a:moveTo>
                        <a:pt x="19" y="16"/>
                      </a:moveTo>
                      <a:cubicBezTo>
                        <a:pt x="18" y="25"/>
                        <a:pt x="9" y="30"/>
                        <a:pt x="1" y="32"/>
                      </a:cubicBezTo>
                      <a:cubicBezTo>
                        <a:pt x="1" y="32"/>
                        <a:pt x="1" y="32"/>
                        <a:pt x="1" y="32"/>
                      </a:cubicBezTo>
                      <a:cubicBezTo>
                        <a:pt x="1" y="29"/>
                        <a:pt x="1" y="26"/>
                        <a:pt x="1" y="23"/>
                      </a:cubicBezTo>
                      <a:cubicBezTo>
                        <a:pt x="3" y="24"/>
                        <a:pt x="6" y="24"/>
                        <a:pt x="8" y="23"/>
                      </a:cubicBezTo>
                      <a:cubicBezTo>
                        <a:pt x="11" y="22"/>
                        <a:pt x="12" y="19"/>
                        <a:pt x="12" y="16"/>
                      </a:cubicBezTo>
                      <a:cubicBezTo>
                        <a:pt x="12" y="13"/>
                        <a:pt x="10" y="10"/>
                        <a:pt x="8" y="8"/>
                      </a:cubicBezTo>
                      <a:cubicBezTo>
                        <a:pt x="6" y="7"/>
                        <a:pt x="3" y="6"/>
                        <a:pt x="0" y="8"/>
                      </a:cubicBezTo>
                      <a:cubicBezTo>
                        <a:pt x="0" y="5"/>
                        <a:pt x="0" y="2"/>
                        <a:pt x="0" y="0"/>
                      </a:cubicBezTo>
                      <a:cubicBezTo>
                        <a:pt x="9" y="0"/>
                        <a:pt x="21" y="4"/>
                        <a:pt x="19" y="1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07"/>
                <p:cNvSpPr>
                  <a:spLocks/>
                </p:cNvSpPr>
                <p:nvPr/>
              </p:nvSpPr>
              <p:spPr bwMode="auto">
                <a:xfrm>
                  <a:off x="4641" y="622"/>
                  <a:ext cx="36" cy="31"/>
                </a:xfrm>
                <a:custGeom>
                  <a:avLst/>
                  <a:gdLst>
                    <a:gd name="T0" fmla="*/ 10 w 15"/>
                    <a:gd name="T1" fmla="*/ 1 h 13"/>
                    <a:gd name="T2" fmla="*/ 15 w 15"/>
                    <a:gd name="T3" fmla="*/ 13 h 13"/>
                    <a:gd name="T4" fmla="*/ 0 w 15"/>
                    <a:gd name="T5" fmla="*/ 10 h 13"/>
                    <a:gd name="T6" fmla="*/ 1 w 15"/>
                    <a:gd name="T7" fmla="*/ 7 h 13"/>
                    <a:gd name="T8" fmla="*/ 1 w 15"/>
                    <a:gd name="T9" fmla="*/ 6 h 13"/>
                    <a:gd name="T10" fmla="*/ 4 w 15"/>
                    <a:gd name="T11" fmla="*/ 3 h 13"/>
                    <a:gd name="T12" fmla="*/ 10 w 15"/>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10" y="1"/>
                      </a:moveTo>
                      <a:cubicBezTo>
                        <a:pt x="14" y="4"/>
                        <a:pt x="15" y="9"/>
                        <a:pt x="15" y="13"/>
                      </a:cubicBezTo>
                      <a:cubicBezTo>
                        <a:pt x="10" y="12"/>
                        <a:pt x="5" y="10"/>
                        <a:pt x="0" y="10"/>
                      </a:cubicBezTo>
                      <a:cubicBezTo>
                        <a:pt x="0" y="9"/>
                        <a:pt x="1" y="7"/>
                        <a:pt x="1" y="7"/>
                      </a:cubicBezTo>
                      <a:cubicBezTo>
                        <a:pt x="1" y="7"/>
                        <a:pt x="1" y="6"/>
                        <a:pt x="1" y="6"/>
                      </a:cubicBezTo>
                      <a:cubicBezTo>
                        <a:pt x="1" y="4"/>
                        <a:pt x="2" y="3"/>
                        <a:pt x="4" y="3"/>
                      </a:cubicBezTo>
                      <a:cubicBezTo>
                        <a:pt x="6" y="0"/>
                        <a:pt x="7" y="0"/>
                        <a:pt x="10"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08"/>
                <p:cNvSpPr>
                  <a:spLocks/>
                </p:cNvSpPr>
                <p:nvPr/>
              </p:nvSpPr>
              <p:spPr bwMode="auto">
                <a:xfrm>
                  <a:off x="4421" y="1578"/>
                  <a:ext cx="35" cy="40"/>
                </a:xfrm>
                <a:custGeom>
                  <a:avLst/>
                  <a:gdLst>
                    <a:gd name="T0" fmla="*/ 15 w 15"/>
                    <a:gd name="T1" fmla="*/ 0 h 17"/>
                    <a:gd name="T2" fmla="*/ 15 w 15"/>
                    <a:gd name="T3" fmla="*/ 1 h 17"/>
                    <a:gd name="T4" fmla="*/ 6 w 15"/>
                    <a:gd name="T5" fmla="*/ 17 h 17"/>
                    <a:gd name="T6" fmla="*/ 0 w 15"/>
                    <a:gd name="T7" fmla="*/ 7 h 17"/>
                    <a:gd name="T8" fmla="*/ 1 w 15"/>
                    <a:gd name="T9" fmla="*/ 7 h 17"/>
                    <a:gd name="T10" fmla="*/ 15 w 15"/>
                    <a:gd name="T11" fmla="*/ 0 h 17"/>
                  </a:gdLst>
                  <a:ahLst/>
                  <a:cxnLst>
                    <a:cxn ang="0">
                      <a:pos x="T0" y="T1"/>
                    </a:cxn>
                    <a:cxn ang="0">
                      <a:pos x="T2" y="T3"/>
                    </a:cxn>
                    <a:cxn ang="0">
                      <a:pos x="T4" y="T5"/>
                    </a:cxn>
                    <a:cxn ang="0">
                      <a:pos x="T6" y="T7"/>
                    </a:cxn>
                    <a:cxn ang="0">
                      <a:pos x="T8" y="T9"/>
                    </a:cxn>
                    <a:cxn ang="0">
                      <a:pos x="T10" y="T11"/>
                    </a:cxn>
                  </a:cxnLst>
                  <a:rect l="0" t="0" r="r" b="b"/>
                  <a:pathLst>
                    <a:path w="15" h="17">
                      <a:moveTo>
                        <a:pt x="15" y="0"/>
                      </a:moveTo>
                      <a:cubicBezTo>
                        <a:pt x="15" y="1"/>
                        <a:pt x="15" y="1"/>
                        <a:pt x="15" y="1"/>
                      </a:cubicBezTo>
                      <a:cubicBezTo>
                        <a:pt x="12" y="6"/>
                        <a:pt x="9" y="11"/>
                        <a:pt x="6" y="17"/>
                      </a:cubicBezTo>
                      <a:cubicBezTo>
                        <a:pt x="5" y="13"/>
                        <a:pt x="3" y="10"/>
                        <a:pt x="0" y="7"/>
                      </a:cubicBezTo>
                      <a:cubicBezTo>
                        <a:pt x="0" y="7"/>
                        <a:pt x="1" y="7"/>
                        <a:pt x="1" y="7"/>
                      </a:cubicBezTo>
                      <a:cubicBezTo>
                        <a:pt x="6" y="7"/>
                        <a:pt x="12" y="6"/>
                        <a:pt x="15"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09"/>
                <p:cNvSpPr>
                  <a:spLocks/>
                </p:cNvSpPr>
                <p:nvPr/>
              </p:nvSpPr>
              <p:spPr bwMode="auto">
                <a:xfrm>
                  <a:off x="4463" y="1429"/>
                  <a:ext cx="22" cy="19"/>
                </a:xfrm>
                <a:custGeom>
                  <a:avLst/>
                  <a:gdLst>
                    <a:gd name="T0" fmla="*/ 6 w 9"/>
                    <a:gd name="T1" fmla="*/ 3 h 8"/>
                    <a:gd name="T2" fmla="*/ 9 w 9"/>
                    <a:gd name="T3" fmla="*/ 7 h 8"/>
                    <a:gd name="T4" fmla="*/ 5 w 9"/>
                    <a:gd name="T5" fmla="*/ 8 h 8"/>
                    <a:gd name="T6" fmla="*/ 0 w 9"/>
                    <a:gd name="T7" fmla="*/ 6 h 8"/>
                    <a:gd name="T8" fmla="*/ 2 w 9"/>
                    <a:gd name="T9" fmla="*/ 0 h 8"/>
                    <a:gd name="T10" fmla="*/ 6 w 9"/>
                    <a:gd name="T11" fmla="*/ 3 h 8"/>
                  </a:gdLst>
                  <a:ahLst/>
                  <a:cxnLst>
                    <a:cxn ang="0">
                      <a:pos x="T0" y="T1"/>
                    </a:cxn>
                    <a:cxn ang="0">
                      <a:pos x="T2" y="T3"/>
                    </a:cxn>
                    <a:cxn ang="0">
                      <a:pos x="T4" y="T5"/>
                    </a:cxn>
                    <a:cxn ang="0">
                      <a:pos x="T6" y="T7"/>
                    </a:cxn>
                    <a:cxn ang="0">
                      <a:pos x="T8" y="T9"/>
                    </a:cxn>
                    <a:cxn ang="0">
                      <a:pos x="T10" y="T11"/>
                    </a:cxn>
                  </a:cxnLst>
                  <a:rect l="0" t="0" r="r" b="b"/>
                  <a:pathLst>
                    <a:path w="9" h="8">
                      <a:moveTo>
                        <a:pt x="6" y="3"/>
                      </a:moveTo>
                      <a:cubicBezTo>
                        <a:pt x="7" y="3"/>
                        <a:pt x="9" y="5"/>
                        <a:pt x="9" y="7"/>
                      </a:cubicBezTo>
                      <a:cubicBezTo>
                        <a:pt x="8" y="8"/>
                        <a:pt x="6" y="8"/>
                        <a:pt x="5" y="8"/>
                      </a:cubicBezTo>
                      <a:cubicBezTo>
                        <a:pt x="3" y="7"/>
                        <a:pt x="2" y="6"/>
                        <a:pt x="0" y="6"/>
                      </a:cubicBezTo>
                      <a:cubicBezTo>
                        <a:pt x="1" y="4"/>
                        <a:pt x="2" y="2"/>
                        <a:pt x="2" y="0"/>
                      </a:cubicBezTo>
                      <a:cubicBezTo>
                        <a:pt x="4" y="1"/>
                        <a:pt x="5" y="1"/>
                        <a:pt x="6"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10"/>
                <p:cNvSpPr>
                  <a:spLocks/>
                </p:cNvSpPr>
                <p:nvPr/>
              </p:nvSpPr>
              <p:spPr bwMode="auto">
                <a:xfrm>
                  <a:off x="4525" y="1152"/>
                  <a:ext cx="26" cy="36"/>
                </a:xfrm>
                <a:custGeom>
                  <a:avLst/>
                  <a:gdLst>
                    <a:gd name="T0" fmla="*/ 10 w 11"/>
                    <a:gd name="T1" fmla="*/ 0 h 15"/>
                    <a:gd name="T2" fmla="*/ 11 w 11"/>
                    <a:gd name="T3" fmla="*/ 15 h 15"/>
                    <a:gd name="T4" fmla="*/ 0 w 11"/>
                    <a:gd name="T5" fmla="*/ 7 h 15"/>
                    <a:gd name="T6" fmla="*/ 7 w 11"/>
                    <a:gd name="T7" fmla="*/ 4 h 15"/>
                    <a:gd name="T8" fmla="*/ 10 w 11"/>
                    <a:gd name="T9" fmla="*/ 0 h 15"/>
                  </a:gdLst>
                  <a:ahLst/>
                  <a:cxnLst>
                    <a:cxn ang="0">
                      <a:pos x="T0" y="T1"/>
                    </a:cxn>
                    <a:cxn ang="0">
                      <a:pos x="T2" y="T3"/>
                    </a:cxn>
                    <a:cxn ang="0">
                      <a:pos x="T4" y="T5"/>
                    </a:cxn>
                    <a:cxn ang="0">
                      <a:pos x="T6" y="T7"/>
                    </a:cxn>
                    <a:cxn ang="0">
                      <a:pos x="T8" y="T9"/>
                    </a:cxn>
                  </a:cxnLst>
                  <a:rect l="0" t="0" r="r" b="b"/>
                  <a:pathLst>
                    <a:path w="11" h="15">
                      <a:moveTo>
                        <a:pt x="10" y="0"/>
                      </a:moveTo>
                      <a:cubicBezTo>
                        <a:pt x="10" y="5"/>
                        <a:pt x="11" y="10"/>
                        <a:pt x="11" y="15"/>
                      </a:cubicBezTo>
                      <a:cubicBezTo>
                        <a:pt x="8" y="11"/>
                        <a:pt x="4" y="8"/>
                        <a:pt x="0" y="7"/>
                      </a:cubicBezTo>
                      <a:cubicBezTo>
                        <a:pt x="3" y="6"/>
                        <a:pt x="5" y="5"/>
                        <a:pt x="7" y="4"/>
                      </a:cubicBezTo>
                      <a:cubicBezTo>
                        <a:pt x="8" y="3"/>
                        <a:pt x="9" y="1"/>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11"/>
                <p:cNvSpPr>
                  <a:spLocks/>
                </p:cNvSpPr>
                <p:nvPr/>
              </p:nvSpPr>
              <p:spPr bwMode="auto">
                <a:xfrm>
                  <a:off x="4326" y="1668"/>
                  <a:ext cx="104" cy="113"/>
                </a:xfrm>
                <a:custGeom>
                  <a:avLst/>
                  <a:gdLst>
                    <a:gd name="T0" fmla="*/ 37 w 44"/>
                    <a:gd name="T1" fmla="*/ 3 h 48"/>
                    <a:gd name="T2" fmla="*/ 35 w 44"/>
                    <a:gd name="T3" fmla="*/ 37 h 48"/>
                    <a:gd name="T4" fmla="*/ 3 w 44"/>
                    <a:gd name="T5" fmla="*/ 44 h 48"/>
                    <a:gd name="T6" fmla="*/ 1 w 44"/>
                    <a:gd name="T7" fmla="*/ 42 h 48"/>
                    <a:gd name="T8" fmla="*/ 0 w 44"/>
                    <a:gd name="T9" fmla="*/ 41 h 48"/>
                    <a:gd name="T10" fmla="*/ 37 w 44"/>
                    <a:gd name="T11" fmla="*/ 0 h 48"/>
                    <a:gd name="T12" fmla="*/ 37 w 44"/>
                    <a:gd name="T13" fmla="*/ 3 h 48"/>
                  </a:gdLst>
                  <a:ahLst/>
                  <a:cxnLst>
                    <a:cxn ang="0">
                      <a:pos x="T0" y="T1"/>
                    </a:cxn>
                    <a:cxn ang="0">
                      <a:pos x="T2" y="T3"/>
                    </a:cxn>
                    <a:cxn ang="0">
                      <a:pos x="T4" y="T5"/>
                    </a:cxn>
                    <a:cxn ang="0">
                      <a:pos x="T6" y="T7"/>
                    </a:cxn>
                    <a:cxn ang="0">
                      <a:pos x="T8" y="T9"/>
                    </a:cxn>
                    <a:cxn ang="0">
                      <a:pos x="T10" y="T11"/>
                    </a:cxn>
                    <a:cxn ang="0">
                      <a:pos x="T12" y="T13"/>
                    </a:cxn>
                  </a:cxnLst>
                  <a:rect l="0" t="0" r="r" b="b"/>
                  <a:pathLst>
                    <a:path w="44" h="48">
                      <a:moveTo>
                        <a:pt x="37" y="3"/>
                      </a:moveTo>
                      <a:cubicBezTo>
                        <a:pt x="44" y="13"/>
                        <a:pt x="43" y="27"/>
                        <a:pt x="35" y="37"/>
                      </a:cubicBezTo>
                      <a:cubicBezTo>
                        <a:pt x="27" y="46"/>
                        <a:pt x="14" y="48"/>
                        <a:pt x="3" y="44"/>
                      </a:cubicBezTo>
                      <a:cubicBezTo>
                        <a:pt x="2" y="43"/>
                        <a:pt x="1" y="43"/>
                        <a:pt x="1" y="42"/>
                      </a:cubicBezTo>
                      <a:cubicBezTo>
                        <a:pt x="1" y="42"/>
                        <a:pt x="0" y="41"/>
                        <a:pt x="0" y="41"/>
                      </a:cubicBezTo>
                      <a:cubicBezTo>
                        <a:pt x="14" y="29"/>
                        <a:pt x="26" y="15"/>
                        <a:pt x="37" y="0"/>
                      </a:cubicBezTo>
                      <a:cubicBezTo>
                        <a:pt x="36" y="1"/>
                        <a:pt x="36" y="2"/>
                        <a:pt x="37"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112"/>
                <p:cNvSpPr>
                  <a:spLocks/>
                </p:cNvSpPr>
                <p:nvPr/>
              </p:nvSpPr>
              <p:spPr bwMode="auto">
                <a:xfrm>
                  <a:off x="4499" y="1285"/>
                  <a:ext cx="19" cy="21"/>
                </a:xfrm>
                <a:custGeom>
                  <a:avLst/>
                  <a:gdLst>
                    <a:gd name="T0" fmla="*/ 5 w 8"/>
                    <a:gd name="T1" fmla="*/ 3 h 9"/>
                    <a:gd name="T2" fmla="*/ 7 w 8"/>
                    <a:gd name="T3" fmla="*/ 7 h 9"/>
                    <a:gd name="T4" fmla="*/ 3 w 8"/>
                    <a:gd name="T5" fmla="*/ 8 h 9"/>
                    <a:gd name="T6" fmla="*/ 1 w 8"/>
                    <a:gd name="T7" fmla="*/ 8 h 9"/>
                    <a:gd name="T8" fmla="*/ 0 w 8"/>
                    <a:gd name="T9" fmla="*/ 7 h 9"/>
                    <a:gd name="T10" fmla="*/ 0 w 8"/>
                    <a:gd name="T11" fmla="*/ 0 h 9"/>
                    <a:gd name="T12" fmla="*/ 5 w 8"/>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5" y="3"/>
                      </a:moveTo>
                      <a:cubicBezTo>
                        <a:pt x="6" y="3"/>
                        <a:pt x="8" y="6"/>
                        <a:pt x="7" y="7"/>
                      </a:cubicBezTo>
                      <a:cubicBezTo>
                        <a:pt x="6" y="9"/>
                        <a:pt x="4" y="8"/>
                        <a:pt x="3" y="8"/>
                      </a:cubicBezTo>
                      <a:cubicBezTo>
                        <a:pt x="2" y="8"/>
                        <a:pt x="1" y="8"/>
                        <a:pt x="1" y="8"/>
                      </a:cubicBezTo>
                      <a:cubicBezTo>
                        <a:pt x="0" y="8"/>
                        <a:pt x="0" y="7"/>
                        <a:pt x="0" y="7"/>
                      </a:cubicBezTo>
                      <a:cubicBezTo>
                        <a:pt x="0" y="5"/>
                        <a:pt x="0" y="3"/>
                        <a:pt x="0" y="0"/>
                      </a:cubicBezTo>
                      <a:cubicBezTo>
                        <a:pt x="2" y="1"/>
                        <a:pt x="3" y="2"/>
                        <a:pt x="5"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113"/>
                <p:cNvSpPr>
                  <a:spLocks/>
                </p:cNvSpPr>
                <p:nvPr/>
              </p:nvSpPr>
              <p:spPr bwMode="auto">
                <a:xfrm>
                  <a:off x="4485" y="1360"/>
                  <a:ext cx="14" cy="17"/>
                </a:xfrm>
                <a:custGeom>
                  <a:avLst/>
                  <a:gdLst>
                    <a:gd name="T0" fmla="*/ 6 w 6"/>
                    <a:gd name="T1" fmla="*/ 3 h 7"/>
                    <a:gd name="T2" fmla="*/ 4 w 6"/>
                    <a:gd name="T3" fmla="*/ 6 h 7"/>
                    <a:gd name="T4" fmla="*/ 0 w 6"/>
                    <a:gd name="T5" fmla="*/ 7 h 7"/>
                    <a:gd name="T6" fmla="*/ 0 w 6"/>
                    <a:gd name="T7" fmla="*/ 6 h 7"/>
                    <a:gd name="T8" fmla="*/ 1 w 6"/>
                    <a:gd name="T9" fmla="*/ 0 h 7"/>
                    <a:gd name="T10" fmla="*/ 4 w 6"/>
                    <a:gd name="T11" fmla="*/ 0 h 7"/>
                    <a:gd name="T12" fmla="*/ 6 w 6"/>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6" y="3"/>
                      </a:moveTo>
                      <a:cubicBezTo>
                        <a:pt x="6" y="4"/>
                        <a:pt x="5" y="6"/>
                        <a:pt x="4" y="6"/>
                      </a:cubicBezTo>
                      <a:cubicBezTo>
                        <a:pt x="3" y="7"/>
                        <a:pt x="1" y="7"/>
                        <a:pt x="0" y="7"/>
                      </a:cubicBezTo>
                      <a:cubicBezTo>
                        <a:pt x="0" y="7"/>
                        <a:pt x="0" y="6"/>
                        <a:pt x="0" y="6"/>
                      </a:cubicBezTo>
                      <a:cubicBezTo>
                        <a:pt x="1" y="4"/>
                        <a:pt x="1" y="2"/>
                        <a:pt x="1" y="0"/>
                      </a:cubicBezTo>
                      <a:cubicBezTo>
                        <a:pt x="2" y="0"/>
                        <a:pt x="3" y="0"/>
                        <a:pt x="4" y="0"/>
                      </a:cubicBezTo>
                      <a:cubicBezTo>
                        <a:pt x="5" y="1"/>
                        <a:pt x="6" y="2"/>
                        <a:pt x="6"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114"/>
                <p:cNvSpPr>
                  <a:spLocks/>
                </p:cNvSpPr>
                <p:nvPr/>
              </p:nvSpPr>
              <p:spPr bwMode="auto">
                <a:xfrm>
                  <a:off x="4556" y="1110"/>
                  <a:ext cx="0" cy="7"/>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115"/>
                <p:cNvSpPr>
                  <a:spLocks/>
                </p:cNvSpPr>
                <p:nvPr/>
              </p:nvSpPr>
              <p:spPr bwMode="auto">
                <a:xfrm>
                  <a:off x="4399" y="1533"/>
                  <a:ext cx="60" cy="52"/>
                </a:xfrm>
                <a:custGeom>
                  <a:avLst/>
                  <a:gdLst>
                    <a:gd name="T0" fmla="*/ 11 w 25"/>
                    <a:gd name="T1" fmla="*/ 0 h 22"/>
                    <a:gd name="T2" fmla="*/ 20 w 25"/>
                    <a:gd name="T3" fmla="*/ 18 h 22"/>
                    <a:gd name="T4" fmla="*/ 10 w 25"/>
                    <a:gd name="T5" fmla="*/ 22 h 22"/>
                    <a:gd name="T6" fmla="*/ 0 w 25"/>
                    <a:gd name="T7" fmla="*/ 18 h 22"/>
                    <a:gd name="T8" fmla="*/ 0 w 25"/>
                    <a:gd name="T9" fmla="*/ 18 h 22"/>
                    <a:gd name="T10" fmla="*/ 3 w 25"/>
                    <a:gd name="T11" fmla="*/ 13 h 22"/>
                    <a:gd name="T12" fmla="*/ 9 w 25"/>
                    <a:gd name="T13" fmla="*/ 17 h 22"/>
                    <a:gd name="T14" fmla="*/ 15 w 25"/>
                    <a:gd name="T15" fmla="*/ 15 h 22"/>
                    <a:gd name="T16" fmla="*/ 8 w 25"/>
                    <a:gd name="T17" fmla="*/ 4 h 22"/>
                    <a:gd name="T18" fmla="*/ 11 w 25"/>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2">
                      <a:moveTo>
                        <a:pt x="11" y="0"/>
                      </a:moveTo>
                      <a:cubicBezTo>
                        <a:pt x="17" y="3"/>
                        <a:pt x="25" y="10"/>
                        <a:pt x="20" y="18"/>
                      </a:cubicBezTo>
                      <a:cubicBezTo>
                        <a:pt x="18" y="21"/>
                        <a:pt x="14" y="22"/>
                        <a:pt x="10" y="22"/>
                      </a:cubicBezTo>
                      <a:cubicBezTo>
                        <a:pt x="7" y="22"/>
                        <a:pt x="3" y="20"/>
                        <a:pt x="0" y="18"/>
                      </a:cubicBezTo>
                      <a:cubicBezTo>
                        <a:pt x="0" y="18"/>
                        <a:pt x="0" y="18"/>
                        <a:pt x="0" y="18"/>
                      </a:cubicBezTo>
                      <a:cubicBezTo>
                        <a:pt x="1" y="17"/>
                        <a:pt x="2" y="15"/>
                        <a:pt x="3" y="13"/>
                      </a:cubicBezTo>
                      <a:cubicBezTo>
                        <a:pt x="5" y="15"/>
                        <a:pt x="7" y="16"/>
                        <a:pt x="9" y="17"/>
                      </a:cubicBezTo>
                      <a:cubicBezTo>
                        <a:pt x="11" y="17"/>
                        <a:pt x="14" y="17"/>
                        <a:pt x="15" y="15"/>
                      </a:cubicBezTo>
                      <a:cubicBezTo>
                        <a:pt x="17" y="9"/>
                        <a:pt x="12" y="6"/>
                        <a:pt x="8" y="4"/>
                      </a:cubicBezTo>
                      <a:cubicBezTo>
                        <a:pt x="9" y="3"/>
                        <a:pt x="10" y="1"/>
                        <a:pt x="11"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116"/>
                <p:cNvSpPr>
                  <a:spLocks/>
                </p:cNvSpPr>
                <p:nvPr/>
              </p:nvSpPr>
              <p:spPr bwMode="auto">
                <a:xfrm>
                  <a:off x="4492" y="1100"/>
                  <a:ext cx="52" cy="66"/>
                </a:xfrm>
                <a:custGeom>
                  <a:avLst/>
                  <a:gdLst>
                    <a:gd name="T0" fmla="*/ 22 w 22"/>
                    <a:gd name="T1" fmla="*/ 12 h 28"/>
                    <a:gd name="T2" fmla="*/ 16 w 22"/>
                    <a:gd name="T3" fmla="*/ 24 h 28"/>
                    <a:gd name="T4" fmla="*/ 6 w 22"/>
                    <a:gd name="T5" fmla="*/ 25 h 28"/>
                    <a:gd name="T6" fmla="*/ 4 w 22"/>
                    <a:gd name="T7" fmla="*/ 28 h 28"/>
                    <a:gd name="T8" fmla="*/ 4 w 22"/>
                    <a:gd name="T9" fmla="*/ 28 h 28"/>
                    <a:gd name="T10" fmla="*/ 3 w 22"/>
                    <a:gd name="T11" fmla="*/ 21 h 28"/>
                    <a:gd name="T12" fmla="*/ 11 w 22"/>
                    <a:gd name="T13" fmla="*/ 19 h 28"/>
                    <a:gd name="T14" fmla="*/ 14 w 22"/>
                    <a:gd name="T15" fmla="*/ 13 h 28"/>
                    <a:gd name="T16" fmla="*/ 1 w 22"/>
                    <a:gd name="T17" fmla="*/ 6 h 28"/>
                    <a:gd name="T18" fmla="*/ 0 w 22"/>
                    <a:gd name="T19" fmla="*/ 1 h 28"/>
                    <a:gd name="T20" fmla="*/ 0 w 22"/>
                    <a:gd name="T21" fmla="*/ 1 h 28"/>
                    <a:gd name="T22" fmla="*/ 22 w 22"/>
                    <a:gd name="T23"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8">
                      <a:moveTo>
                        <a:pt x="22" y="12"/>
                      </a:moveTo>
                      <a:cubicBezTo>
                        <a:pt x="22" y="16"/>
                        <a:pt x="21" y="21"/>
                        <a:pt x="16" y="24"/>
                      </a:cubicBezTo>
                      <a:cubicBezTo>
                        <a:pt x="13" y="25"/>
                        <a:pt x="9" y="25"/>
                        <a:pt x="6" y="25"/>
                      </a:cubicBezTo>
                      <a:cubicBezTo>
                        <a:pt x="4" y="25"/>
                        <a:pt x="3" y="27"/>
                        <a:pt x="4" y="28"/>
                      </a:cubicBezTo>
                      <a:cubicBezTo>
                        <a:pt x="4" y="28"/>
                        <a:pt x="4" y="28"/>
                        <a:pt x="4" y="28"/>
                      </a:cubicBezTo>
                      <a:cubicBezTo>
                        <a:pt x="3" y="25"/>
                        <a:pt x="3" y="23"/>
                        <a:pt x="3" y="21"/>
                      </a:cubicBezTo>
                      <a:cubicBezTo>
                        <a:pt x="5" y="21"/>
                        <a:pt x="9" y="20"/>
                        <a:pt x="11" y="19"/>
                      </a:cubicBezTo>
                      <a:cubicBezTo>
                        <a:pt x="13" y="18"/>
                        <a:pt x="15" y="16"/>
                        <a:pt x="14" y="13"/>
                      </a:cubicBezTo>
                      <a:cubicBezTo>
                        <a:pt x="13" y="7"/>
                        <a:pt x="6" y="5"/>
                        <a:pt x="1" y="6"/>
                      </a:cubicBezTo>
                      <a:cubicBezTo>
                        <a:pt x="0" y="4"/>
                        <a:pt x="0" y="2"/>
                        <a:pt x="0" y="1"/>
                      </a:cubicBezTo>
                      <a:cubicBezTo>
                        <a:pt x="0" y="1"/>
                        <a:pt x="0" y="1"/>
                        <a:pt x="0" y="1"/>
                      </a:cubicBezTo>
                      <a:cubicBezTo>
                        <a:pt x="9" y="1"/>
                        <a:pt x="22" y="0"/>
                        <a:pt x="22" y="1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117"/>
                <p:cNvSpPr>
                  <a:spLocks/>
                </p:cNvSpPr>
                <p:nvPr/>
              </p:nvSpPr>
              <p:spPr bwMode="auto">
                <a:xfrm>
                  <a:off x="4440" y="1493"/>
                  <a:ext cx="19" cy="26"/>
                </a:xfrm>
                <a:custGeom>
                  <a:avLst/>
                  <a:gdLst>
                    <a:gd name="T0" fmla="*/ 2 w 8"/>
                    <a:gd name="T1" fmla="*/ 0 h 11"/>
                    <a:gd name="T2" fmla="*/ 7 w 8"/>
                    <a:gd name="T3" fmla="*/ 7 h 11"/>
                    <a:gd name="T4" fmla="*/ 0 w 8"/>
                    <a:gd name="T5" fmla="*/ 4 h 11"/>
                    <a:gd name="T6" fmla="*/ 0 w 8"/>
                    <a:gd name="T7" fmla="*/ 4 h 11"/>
                    <a:gd name="T8" fmla="*/ 2 w 8"/>
                    <a:gd name="T9" fmla="*/ 0 h 11"/>
                  </a:gdLst>
                  <a:ahLst/>
                  <a:cxnLst>
                    <a:cxn ang="0">
                      <a:pos x="T0" y="T1"/>
                    </a:cxn>
                    <a:cxn ang="0">
                      <a:pos x="T2" y="T3"/>
                    </a:cxn>
                    <a:cxn ang="0">
                      <a:pos x="T4" y="T5"/>
                    </a:cxn>
                    <a:cxn ang="0">
                      <a:pos x="T6" y="T7"/>
                    </a:cxn>
                    <a:cxn ang="0">
                      <a:pos x="T8" y="T9"/>
                    </a:cxn>
                  </a:cxnLst>
                  <a:rect l="0" t="0" r="r" b="b"/>
                  <a:pathLst>
                    <a:path w="8" h="11">
                      <a:moveTo>
                        <a:pt x="2" y="0"/>
                      </a:moveTo>
                      <a:cubicBezTo>
                        <a:pt x="4" y="1"/>
                        <a:pt x="8" y="3"/>
                        <a:pt x="7" y="7"/>
                      </a:cubicBezTo>
                      <a:cubicBezTo>
                        <a:pt x="6" y="11"/>
                        <a:pt x="1" y="6"/>
                        <a:pt x="0" y="4"/>
                      </a:cubicBezTo>
                      <a:cubicBezTo>
                        <a:pt x="0" y="4"/>
                        <a:pt x="0" y="4"/>
                        <a:pt x="0" y="4"/>
                      </a:cubicBezTo>
                      <a:cubicBezTo>
                        <a:pt x="1" y="2"/>
                        <a:pt x="1" y="1"/>
                        <a:pt x="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118"/>
                <p:cNvSpPr>
                  <a:spLocks/>
                </p:cNvSpPr>
                <p:nvPr/>
              </p:nvSpPr>
              <p:spPr bwMode="auto">
                <a:xfrm>
                  <a:off x="3854" y="1805"/>
                  <a:ext cx="498" cy="499"/>
                </a:xfrm>
                <a:custGeom>
                  <a:avLst/>
                  <a:gdLst>
                    <a:gd name="T0" fmla="*/ 202 w 210"/>
                    <a:gd name="T1" fmla="*/ 98 h 211"/>
                    <a:gd name="T2" fmla="*/ 151 w 210"/>
                    <a:gd name="T3" fmla="*/ 211 h 211"/>
                    <a:gd name="T4" fmla="*/ 94 w 210"/>
                    <a:gd name="T5" fmla="*/ 185 h 211"/>
                    <a:gd name="T6" fmla="*/ 39 w 210"/>
                    <a:gd name="T7" fmla="*/ 157 h 211"/>
                    <a:gd name="T8" fmla="*/ 7 w 210"/>
                    <a:gd name="T9" fmla="*/ 117 h 211"/>
                    <a:gd name="T10" fmla="*/ 0 w 210"/>
                    <a:gd name="T11" fmla="*/ 77 h 211"/>
                    <a:gd name="T12" fmla="*/ 0 w 210"/>
                    <a:gd name="T13" fmla="*/ 72 h 211"/>
                    <a:gd name="T14" fmla="*/ 0 w 210"/>
                    <a:gd name="T15" fmla="*/ 68 h 211"/>
                    <a:gd name="T16" fmla="*/ 0 w 210"/>
                    <a:gd name="T17" fmla="*/ 67 h 211"/>
                    <a:gd name="T18" fmla="*/ 9 w 210"/>
                    <a:gd name="T19" fmla="*/ 67 h 211"/>
                    <a:gd name="T20" fmla="*/ 10 w 210"/>
                    <a:gd name="T21" fmla="*/ 67 h 211"/>
                    <a:gd name="T22" fmla="*/ 15 w 210"/>
                    <a:gd name="T23" fmla="*/ 67 h 211"/>
                    <a:gd name="T24" fmla="*/ 15 w 210"/>
                    <a:gd name="T25" fmla="*/ 68 h 211"/>
                    <a:gd name="T26" fmla="*/ 57 w 210"/>
                    <a:gd name="T27" fmla="*/ 145 h 211"/>
                    <a:gd name="T28" fmla="*/ 95 w 210"/>
                    <a:gd name="T29" fmla="*/ 168 h 211"/>
                    <a:gd name="T30" fmla="*/ 148 w 210"/>
                    <a:gd name="T31" fmla="*/ 186 h 211"/>
                    <a:gd name="T32" fmla="*/ 152 w 210"/>
                    <a:gd name="T33" fmla="*/ 184 h 211"/>
                    <a:gd name="T34" fmla="*/ 189 w 210"/>
                    <a:gd name="T35" fmla="*/ 94 h 211"/>
                    <a:gd name="T36" fmla="*/ 185 w 210"/>
                    <a:gd name="T37" fmla="*/ 48 h 211"/>
                    <a:gd name="T38" fmla="*/ 167 w 210"/>
                    <a:gd name="T39" fmla="*/ 10 h 211"/>
                    <a:gd name="T40" fmla="*/ 167 w 210"/>
                    <a:gd name="T41" fmla="*/ 10 h 211"/>
                    <a:gd name="T42" fmla="*/ 180 w 210"/>
                    <a:gd name="T43" fmla="*/ 0 h 211"/>
                    <a:gd name="T44" fmla="*/ 180 w 210"/>
                    <a:gd name="T45" fmla="*/ 3 h 211"/>
                    <a:gd name="T46" fmla="*/ 202 w 210"/>
                    <a:gd name="T47" fmla="*/ 9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0" h="211">
                      <a:moveTo>
                        <a:pt x="202" y="98"/>
                      </a:moveTo>
                      <a:cubicBezTo>
                        <a:pt x="194" y="138"/>
                        <a:pt x="171" y="175"/>
                        <a:pt x="151" y="211"/>
                      </a:cubicBezTo>
                      <a:cubicBezTo>
                        <a:pt x="132" y="203"/>
                        <a:pt x="113" y="194"/>
                        <a:pt x="94" y="185"/>
                      </a:cubicBezTo>
                      <a:cubicBezTo>
                        <a:pt x="75" y="177"/>
                        <a:pt x="55" y="169"/>
                        <a:pt x="39" y="157"/>
                      </a:cubicBezTo>
                      <a:cubicBezTo>
                        <a:pt x="24" y="147"/>
                        <a:pt x="13" y="133"/>
                        <a:pt x="7" y="117"/>
                      </a:cubicBezTo>
                      <a:cubicBezTo>
                        <a:pt x="2" y="104"/>
                        <a:pt x="0" y="91"/>
                        <a:pt x="0" y="77"/>
                      </a:cubicBezTo>
                      <a:cubicBezTo>
                        <a:pt x="0" y="75"/>
                        <a:pt x="0" y="74"/>
                        <a:pt x="0" y="72"/>
                      </a:cubicBezTo>
                      <a:cubicBezTo>
                        <a:pt x="0" y="71"/>
                        <a:pt x="0" y="69"/>
                        <a:pt x="0" y="68"/>
                      </a:cubicBezTo>
                      <a:cubicBezTo>
                        <a:pt x="0" y="67"/>
                        <a:pt x="0" y="67"/>
                        <a:pt x="0" y="67"/>
                      </a:cubicBezTo>
                      <a:cubicBezTo>
                        <a:pt x="3" y="67"/>
                        <a:pt x="6" y="67"/>
                        <a:pt x="9" y="67"/>
                      </a:cubicBezTo>
                      <a:cubicBezTo>
                        <a:pt x="9" y="67"/>
                        <a:pt x="10" y="67"/>
                        <a:pt x="10" y="67"/>
                      </a:cubicBezTo>
                      <a:cubicBezTo>
                        <a:pt x="12" y="67"/>
                        <a:pt x="13" y="67"/>
                        <a:pt x="15" y="67"/>
                      </a:cubicBezTo>
                      <a:cubicBezTo>
                        <a:pt x="15" y="67"/>
                        <a:pt x="15" y="67"/>
                        <a:pt x="15" y="68"/>
                      </a:cubicBezTo>
                      <a:cubicBezTo>
                        <a:pt x="18" y="98"/>
                        <a:pt x="34" y="125"/>
                        <a:pt x="57" y="145"/>
                      </a:cubicBezTo>
                      <a:cubicBezTo>
                        <a:pt x="68" y="155"/>
                        <a:pt x="81" y="163"/>
                        <a:pt x="95" y="168"/>
                      </a:cubicBezTo>
                      <a:cubicBezTo>
                        <a:pt x="112" y="175"/>
                        <a:pt x="132" y="176"/>
                        <a:pt x="148" y="186"/>
                      </a:cubicBezTo>
                      <a:cubicBezTo>
                        <a:pt x="150" y="187"/>
                        <a:pt x="151" y="186"/>
                        <a:pt x="152" y="184"/>
                      </a:cubicBezTo>
                      <a:cubicBezTo>
                        <a:pt x="161" y="153"/>
                        <a:pt x="186" y="127"/>
                        <a:pt x="189" y="94"/>
                      </a:cubicBezTo>
                      <a:cubicBezTo>
                        <a:pt x="190" y="79"/>
                        <a:pt x="188" y="63"/>
                        <a:pt x="185" y="48"/>
                      </a:cubicBezTo>
                      <a:cubicBezTo>
                        <a:pt x="182" y="34"/>
                        <a:pt x="177" y="21"/>
                        <a:pt x="167" y="10"/>
                      </a:cubicBezTo>
                      <a:cubicBezTo>
                        <a:pt x="167" y="10"/>
                        <a:pt x="167" y="10"/>
                        <a:pt x="167" y="10"/>
                      </a:cubicBezTo>
                      <a:cubicBezTo>
                        <a:pt x="171" y="7"/>
                        <a:pt x="176" y="4"/>
                        <a:pt x="180" y="0"/>
                      </a:cubicBezTo>
                      <a:cubicBezTo>
                        <a:pt x="179" y="1"/>
                        <a:pt x="180" y="2"/>
                        <a:pt x="180" y="3"/>
                      </a:cubicBezTo>
                      <a:cubicBezTo>
                        <a:pt x="205" y="27"/>
                        <a:pt x="210" y="65"/>
                        <a:pt x="202" y="9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119"/>
                <p:cNvSpPr>
                  <a:spLocks/>
                </p:cNvSpPr>
                <p:nvPr/>
              </p:nvSpPr>
              <p:spPr bwMode="auto">
                <a:xfrm>
                  <a:off x="4501" y="1197"/>
                  <a:ext cx="22" cy="26"/>
                </a:xfrm>
                <a:custGeom>
                  <a:avLst/>
                  <a:gdLst>
                    <a:gd name="T0" fmla="*/ 8 w 9"/>
                    <a:gd name="T1" fmla="*/ 6 h 11"/>
                    <a:gd name="T2" fmla="*/ 7 w 9"/>
                    <a:gd name="T3" fmla="*/ 10 h 11"/>
                    <a:gd name="T4" fmla="*/ 2 w 9"/>
                    <a:gd name="T5" fmla="*/ 10 h 11"/>
                    <a:gd name="T6" fmla="*/ 1 w 9"/>
                    <a:gd name="T7" fmla="*/ 10 h 11"/>
                    <a:gd name="T8" fmla="*/ 0 w 9"/>
                    <a:gd name="T9" fmla="*/ 0 h 11"/>
                    <a:gd name="T10" fmla="*/ 5 w 9"/>
                    <a:gd name="T11" fmla="*/ 1 h 11"/>
                    <a:gd name="T12" fmla="*/ 8 w 9"/>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8" y="6"/>
                      </a:moveTo>
                      <a:cubicBezTo>
                        <a:pt x="9" y="8"/>
                        <a:pt x="8" y="9"/>
                        <a:pt x="7" y="10"/>
                      </a:cubicBezTo>
                      <a:cubicBezTo>
                        <a:pt x="5" y="11"/>
                        <a:pt x="3" y="11"/>
                        <a:pt x="2" y="10"/>
                      </a:cubicBezTo>
                      <a:cubicBezTo>
                        <a:pt x="1" y="10"/>
                        <a:pt x="1" y="10"/>
                        <a:pt x="1" y="10"/>
                      </a:cubicBezTo>
                      <a:cubicBezTo>
                        <a:pt x="1" y="7"/>
                        <a:pt x="1" y="3"/>
                        <a:pt x="0" y="0"/>
                      </a:cubicBezTo>
                      <a:cubicBezTo>
                        <a:pt x="2" y="1"/>
                        <a:pt x="4" y="1"/>
                        <a:pt x="5" y="1"/>
                      </a:cubicBezTo>
                      <a:cubicBezTo>
                        <a:pt x="7" y="2"/>
                        <a:pt x="8" y="4"/>
                        <a:pt x="8"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120"/>
                <p:cNvSpPr>
                  <a:spLocks/>
                </p:cNvSpPr>
                <p:nvPr/>
              </p:nvSpPr>
              <p:spPr bwMode="auto">
                <a:xfrm>
                  <a:off x="4364" y="1585"/>
                  <a:ext cx="71" cy="59"/>
                </a:xfrm>
                <a:custGeom>
                  <a:avLst/>
                  <a:gdLst>
                    <a:gd name="T0" fmla="*/ 13 w 30"/>
                    <a:gd name="T1" fmla="*/ 0 h 25"/>
                    <a:gd name="T2" fmla="*/ 25 w 30"/>
                    <a:gd name="T3" fmla="*/ 20 h 25"/>
                    <a:gd name="T4" fmla="*/ 13 w 30"/>
                    <a:gd name="T5" fmla="*/ 24 h 25"/>
                    <a:gd name="T6" fmla="*/ 0 w 30"/>
                    <a:gd name="T7" fmla="*/ 19 h 25"/>
                    <a:gd name="T8" fmla="*/ 3 w 30"/>
                    <a:gd name="T9" fmla="*/ 14 h 25"/>
                    <a:gd name="T10" fmla="*/ 17 w 30"/>
                    <a:gd name="T11" fmla="*/ 17 h 25"/>
                    <a:gd name="T12" fmla="*/ 11 w 30"/>
                    <a:gd name="T13" fmla="*/ 5 h 25"/>
                    <a:gd name="T14" fmla="*/ 9 w 30"/>
                    <a:gd name="T15" fmla="*/ 5 h 25"/>
                    <a:gd name="T16" fmla="*/ 13 w 30"/>
                    <a:gd name="T17" fmla="*/ 0 h 25"/>
                    <a:gd name="T18" fmla="*/ 13 w 30"/>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5">
                      <a:moveTo>
                        <a:pt x="13" y="0"/>
                      </a:moveTo>
                      <a:cubicBezTo>
                        <a:pt x="20" y="4"/>
                        <a:pt x="30" y="11"/>
                        <a:pt x="25" y="20"/>
                      </a:cubicBezTo>
                      <a:cubicBezTo>
                        <a:pt x="22" y="25"/>
                        <a:pt x="17" y="25"/>
                        <a:pt x="13" y="24"/>
                      </a:cubicBezTo>
                      <a:cubicBezTo>
                        <a:pt x="8" y="24"/>
                        <a:pt x="3" y="21"/>
                        <a:pt x="0" y="19"/>
                      </a:cubicBezTo>
                      <a:cubicBezTo>
                        <a:pt x="1" y="17"/>
                        <a:pt x="2" y="16"/>
                        <a:pt x="3" y="14"/>
                      </a:cubicBezTo>
                      <a:cubicBezTo>
                        <a:pt x="7" y="17"/>
                        <a:pt x="13" y="21"/>
                        <a:pt x="17" y="17"/>
                      </a:cubicBezTo>
                      <a:cubicBezTo>
                        <a:pt x="20" y="12"/>
                        <a:pt x="15" y="7"/>
                        <a:pt x="11" y="5"/>
                      </a:cubicBezTo>
                      <a:cubicBezTo>
                        <a:pt x="10" y="5"/>
                        <a:pt x="10" y="5"/>
                        <a:pt x="9" y="5"/>
                      </a:cubicBezTo>
                      <a:cubicBezTo>
                        <a:pt x="11" y="3"/>
                        <a:pt x="12" y="1"/>
                        <a:pt x="13" y="0"/>
                      </a:cubicBezTo>
                      <a:cubicBezTo>
                        <a:pt x="13" y="0"/>
                        <a:pt x="13" y="0"/>
                        <a:pt x="13"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121"/>
                <p:cNvSpPr>
                  <a:spLocks/>
                </p:cNvSpPr>
                <p:nvPr/>
              </p:nvSpPr>
              <p:spPr bwMode="auto">
                <a:xfrm>
                  <a:off x="4414" y="16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122"/>
                <p:cNvSpPr>
                  <a:spLocks/>
                </p:cNvSpPr>
                <p:nvPr/>
              </p:nvSpPr>
              <p:spPr bwMode="auto">
                <a:xfrm>
                  <a:off x="3956" y="151"/>
                  <a:ext cx="687" cy="549"/>
                </a:xfrm>
                <a:custGeom>
                  <a:avLst/>
                  <a:gdLst>
                    <a:gd name="T0" fmla="*/ 286 w 290"/>
                    <a:gd name="T1" fmla="*/ 232 h 232"/>
                    <a:gd name="T2" fmla="*/ 282 w 290"/>
                    <a:gd name="T3" fmla="*/ 232 h 232"/>
                    <a:gd name="T4" fmla="*/ 280 w 290"/>
                    <a:gd name="T5" fmla="*/ 130 h 232"/>
                    <a:gd name="T6" fmla="*/ 199 w 290"/>
                    <a:gd name="T7" fmla="*/ 119 h 232"/>
                    <a:gd name="T8" fmla="*/ 199 w 290"/>
                    <a:gd name="T9" fmla="*/ 115 h 232"/>
                    <a:gd name="T10" fmla="*/ 217 w 290"/>
                    <a:gd name="T11" fmla="*/ 117 h 232"/>
                    <a:gd name="T12" fmla="*/ 217 w 290"/>
                    <a:gd name="T13" fmla="*/ 117 h 232"/>
                    <a:gd name="T14" fmla="*/ 193 w 290"/>
                    <a:gd name="T15" fmla="*/ 63 h 232"/>
                    <a:gd name="T16" fmla="*/ 104 w 290"/>
                    <a:gd name="T17" fmla="*/ 11 h 232"/>
                    <a:gd name="T18" fmla="*/ 3 w 290"/>
                    <a:gd name="T19" fmla="*/ 39 h 232"/>
                    <a:gd name="T20" fmla="*/ 0 w 290"/>
                    <a:gd name="T21" fmla="*/ 38 h 232"/>
                    <a:gd name="T22" fmla="*/ 56 w 290"/>
                    <a:gd name="T23" fmla="*/ 9 h 232"/>
                    <a:gd name="T24" fmla="*/ 163 w 290"/>
                    <a:gd name="T25" fmla="*/ 27 h 232"/>
                    <a:gd name="T26" fmla="*/ 222 w 290"/>
                    <a:gd name="T27" fmla="*/ 115 h 232"/>
                    <a:gd name="T28" fmla="*/ 222 w 290"/>
                    <a:gd name="T29" fmla="*/ 117 h 232"/>
                    <a:gd name="T30" fmla="*/ 282 w 290"/>
                    <a:gd name="T31" fmla="*/ 125 h 232"/>
                    <a:gd name="T32" fmla="*/ 284 w 290"/>
                    <a:gd name="T33" fmla="*/ 128 h 232"/>
                    <a:gd name="T34" fmla="*/ 286 w 290"/>
                    <a:gd name="T35" fmla="*/ 168 h 232"/>
                    <a:gd name="T36" fmla="*/ 287 w 290"/>
                    <a:gd name="T37" fmla="*/ 170 h 232"/>
                    <a:gd name="T38" fmla="*/ 288 w 290"/>
                    <a:gd name="T39" fmla="*/ 204 h 232"/>
                    <a:gd name="T40" fmla="*/ 290 w 290"/>
                    <a:gd name="T41" fmla="*/ 205 h 232"/>
                    <a:gd name="T42" fmla="*/ 290 w 290"/>
                    <a:gd name="T43" fmla="*/ 206 h 232"/>
                    <a:gd name="T44" fmla="*/ 289 w 290"/>
                    <a:gd name="T45" fmla="*/ 209 h 232"/>
                    <a:gd name="T46" fmla="*/ 288 w 290"/>
                    <a:gd name="T47" fmla="*/ 212 h 232"/>
                    <a:gd name="T48" fmla="*/ 288 w 290"/>
                    <a:gd name="T49" fmla="*/ 211 h 232"/>
                    <a:gd name="T50" fmla="*/ 286 w 290"/>
                    <a:gd name="T51"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0" h="232">
                      <a:moveTo>
                        <a:pt x="286" y="232"/>
                      </a:moveTo>
                      <a:cubicBezTo>
                        <a:pt x="282" y="232"/>
                        <a:pt x="282" y="232"/>
                        <a:pt x="282" y="232"/>
                      </a:cubicBezTo>
                      <a:cubicBezTo>
                        <a:pt x="286" y="198"/>
                        <a:pt x="281" y="163"/>
                        <a:pt x="280" y="130"/>
                      </a:cubicBezTo>
                      <a:cubicBezTo>
                        <a:pt x="253" y="128"/>
                        <a:pt x="226" y="121"/>
                        <a:pt x="199" y="119"/>
                      </a:cubicBezTo>
                      <a:cubicBezTo>
                        <a:pt x="199" y="115"/>
                        <a:pt x="199" y="115"/>
                        <a:pt x="199" y="115"/>
                      </a:cubicBezTo>
                      <a:cubicBezTo>
                        <a:pt x="205" y="115"/>
                        <a:pt x="211" y="116"/>
                        <a:pt x="217" y="117"/>
                      </a:cubicBezTo>
                      <a:cubicBezTo>
                        <a:pt x="217" y="117"/>
                        <a:pt x="217" y="117"/>
                        <a:pt x="217" y="117"/>
                      </a:cubicBezTo>
                      <a:cubicBezTo>
                        <a:pt x="213" y="97"/>
                        <a:pt x="205" y="79"/>
                        <a:pt x="193" y="63"/>
                      </a:cubicBezTo>
                      <a:cubicBezTo>
                        <a:pt x="172" y="35"/>
                        <a:pt x="140" y="16"/>
                        <a:pt x="104" y="11"/>
                      </a:cubicBezTo>
                      <a:cubicBezTo>
                        <a:pt x="68" y="7"/>
                        <a:pt x="32" y="18"/>
                        <a:pt x="3" y="39"/>
                      </a:cubicBezTo>
                      <a:cubicBezTo>
                        <a:pt x="0" y="38"/>
                        <a:pt x="0" y="38"/>
                        <a:pt x="0" y="38"/>
                      </a:cubicBezTo>
                      <a:cubicBezTo>
                        <a:pt x="16" y="23"/>
                        <a:pt x="35" y="14"/>
                        <a:pt x="56" y="9"/>
                      </a:cubicBezTo>
                      <a:cubicBezTo>
                        <a:pt x="92" y="0"/>
                        <a:pt x="131" y="6"/>
                        <a:pt x="163" y="27"/>
                      </a:cubicBezTo>
                      <a:cubicBezTo>
                        <a:pt x="193" y="47"/>
                        <a:pt x="215" y="79"/>
                        <a:pt x="222" y="115"/>
                      </a:cubicBezTo>
                      <a:cubicBezTo>
                        <a:pt x="223" y="116"/>
                        <a:pt x="222" y="117"/>
                        <a:pt x="222" y="117"/>
                      </a:cubicBezTo>
                      <a:cubicBezTo>
                        <a:pt x="242" y="120"/>
                        <a:pt x="262" y="124"/>
                        <a:pt x="282" y="125"/>
                      </a:cubicBezTo>
                      <a:cubicBezTo>
                        <a:pt x="283" y="125"/>
                        <a:pt x="284" y="126"/>
                        <a:pt x="284" y="128"/>
                      </a:cubicBezTo>
                      <a:cubicBezTo>
                        <a:pt x="285" y="141"/>
                        <a:pt x="286" y="154"/>
                        <a:pt x="286" y="168"/>
                      </a:cubicBezTo>
                      <a:cubicBezTo>
                        <a:pt x="287" y="170"/>
                        <a:pt x="287" y="170"/>
                        <a:pt x="287" y="170"/>
                      </a:cubicBezTo>
                      <a:cubicBezTo>
                        <a:pt x="287" y="182"/>
                        <a:pt x="288" y="193"/>
                        <a:pt x="288" y="204"/>
                      </a:cubicBezTo>
                      <a:cubicBezTo>
                        <a:pt x="290" y="205"/>
                        <a:pt x="290" y="205"/>
                        <a:pt x="290" y="205"/>
                      </a:cubicBezTo>
                      <a:cubicBezTo>
                        <a:pt x="290" y="205"/>
                        <a:pt x="290" y="206"/>
                        <a:pt x="290" y="206"/>
                      </a:cubicBezTo>
                      <a:cubicBezTo>
                        <a:pt x="290" y="206"/>
                        <a:pt x="289" y="208"/>
                        <a:pt x="289" y="209"/>
                      </a:cubicBezTo>
                      <a:cubicBezTo>
                        <a:pt x="288" y="212"/>
                        <a:pt x="288" y="212"/>
                        <a:pt x="288" y="212"/>
                      </a:cubicBezTo>
                      <a:cubicBezTo>
                        <a:pt x="288" y="211"/>
                        <a:pt x="288" y="211"/>
                        <a:pt x="288" y="211"/>
                      </a:cubicBezTo>
                      <a:cubicBezTo>
                        <a:pt x="287" y="218"/>
                        <a:pt x="287" y="225"/>
                        <a:pt x="286" y="23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123"/>
                <p:cNvSpPr>
                  <a:spLocks/>
                </p:cNvSpPr>
                <p:nvPr/>
              </p:nvSpPr>
              <p:spPr bwMode="auto">
                <a:xfrm>
                  <a:off x="4513" y="1067"/>
                  <a:ext cx="31" cy="35"/>
                </a:xfrm>
                <a:custGeom>
                  <a:avLst/>
                  <a:gdLst>
                    <a:gd name="T0" fmla="*/ 11 w 13"/>
                    <a:gd name="T1" fmla="*/ 0 h 15"/>
                    <a:gd name="T2" fmla="*/ 13 w 13"/>
                    <a:gd name="T3" fmla="*/ 15 h 15"/>
                    <a:gd name="T4" fmla="*/ 0 w 13"/>
                    <a:gd name="T5" fmla="*/ 11 h 15"/>
                    <a:gd name="T6" fmla="*/ 11 w 13"/>
                    <a:gd name="T7" fmla="*/ 0 h 15"/>
                  </a:gdLst>
                  <a:ahLst/>
                  <a:cxnLst>
                    <a:cxn ang="0">
                      <a:pos x="T0" y="T1"/>
                    </a:cxn>
                    <a:cxn ang="0">
                      <a:pos x="T2" y="T3"/>
                    </a:cxn>
                    <a:cxn ang="0">
                      <a:pos x="T4" y="T5"/>
                    </a:cxn>
                    <a:cxn ang="0">
                      <a:pos x="T6" y="T7"/>
                    </a:cxn>
                  </a:cxnLst>
                  <a:rect l="0" t="0" r="r" b="b"/>
                  <a:pathLst>
                    <a:path w="13" h="15">
                      <a:moveTo>
                        <a:pt x="11" y="0"/>
                      </a:moveTo>
                      <a:cubicBezTo>
                        <a:pt x="12" y="5"/>
                        <a:pt x="12" y="10"/>
                        <a:pt x="13" y="15"/>
                      </a:cubicBezTo>
                      <a:cubicBezTo>
                        <a:pt x="10" y="12"/>
                        <a:pt x="5" y="11"/>
                        <a:pt x="0" y="11"/>
                      </a:cubicBezTo>
                      <a:cubicBezTo>
                        <a:pt x="4" y="8"/>
                        <a:pt x="9" y="5"/>
                        <a:pt x="11"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124"/>
                <p:cNvSpPr>
                  <a:spLocks/>
                </p:cNvSpPr>
                <p:nvPr/>
              </p:nvSpPr>
              <p:spPr bwMode="auto">
                <a:xfrm>
                  <a:off x="4108" y="431"/>
                  <a:ext cx="526" cy="475"/>
                </a:xfrm>
                <a:custGeom>
                  <a:avLst/>
                  <a:gdLst>
                    <a:gd name="T0" fmla="*/ 216 w 222"/>
                    <a:gd name="T1" fmla="*/ 124 h 201"/>
                    <a:gd name="T2" fmla="*/ 169 w 222"/>
                    <a:gd name="T3" fmla="*/ 200 h 201"/>
                    <a:gd name="T4" fmla="*/ 168 w 222"/>
                    <a:gd name="T5" fmla="*/ 200 h 201"/>
                    <a:gd name="T6" fmla="*/ 167 w 222"/>
                    <a:gd name="T7" fmla="*/ 201 h 201"/>
                    <a:gd name="T8" fmla="*/ 166 w 222"/>
                    <a:gd name="T9" fmla="*/ 201 h 201"/>
                    <a:gd name="T10" fmla="*/ 166 w 222"/>
                    <a:gd name="T11" fmla="*/ 201 h 201"/>
                    <a:gd name="T12" fmla="*/ 160 w 222"/>
                    <a:gd name="T13" fmla="*/ 189 h 201"/>
                    <a:gd name="T14" fmla="*/ 160 w 222"/>
                    <a:gd name="T15" fmla="*/ 189 h 201"/>
                    <a:gd name="T16" fmla="*/ 192 w 222"/>
                    <a:gd name="T17" fmla="*/ 116 h 201"/>
                    <a:gd name="T18" fmla="*/ 196 w 222"/>
                    <a:gd name="T19" fmla="*/ 91 h 201"/>
                    <a:gd name="T20" fmla="*/ 197 w 222"/>
                    <a:gd name="T21" fmla="*/ 87 h 201"/>
                    <a:gd name="T22" fmla="*/ 197 w 222"/>
                    <a:gd name="T23" fmla="*/ 27 h 201"/>
                    <a:gd name="T24" fmla="*/ 194 w 222"/>
                    <a:gd name="T25" fmla="*/ 25 h 201"/>
                    <a:gd name="T26" fmla="*/ 134 w 222"/>
                    <a:gd name="T27" fmla="*/ 22 h 201"/>
                    <a:gd name="T28" fmla="*/ 84 w 222"/>
                    <a:gd name="T29" fmla="*/ 22 h 201"/>
                    <a:gd name="T30" fmla="*/ 19 w 222"/>
                    <a:gd name="T31" fmla="*/ 77 h 201"/>
                    <a:gd name="T32" fmla="*/ 19 w 222"/>
                    <a:gd name="T33" fmla="*/ 78 h 201"/>
                    <a:gd name="T34" fmla="*/ 4 w 222"/>
                    <a:gd name="T35" fmla="*/ 71 h 201"/>
                    <a:gd name="T36" fmla="*/ 0 w 222"/>
                    <a:gd name="T37" fmla="*/ 70 h 201"/>
                    <a:gd name="T38" fmla="*/ 1 w 222"/>
                    <a:gd name="T39" fmla="*/ 70 h 201"/>
                    <a:gd name="T40" fmla="*/ 6 w 222"/>
                    <a:gd name="T41" fmla="*/ 59 h 201"/>
                    <a:gd name="T42" fmla="*/ 36 w 222"/>
                    <a:gd name="T43" fmla="*/ 25 h 201"/>
                    <a:gd name="T44" fmla="*/ 66 w 222"/>
                    <a:gd name="T45" fmla="*/ 8 h 201"/>
                    <a:gd name="T46" fmla="*/ 91 w 222"/>
                    <a:gd name="T47" fmla="*/ 2 h 201"/>
                    <a:gd name="T48" fmla="*/ 97 w 222"/>
                    <a:gd name="T49" fmla="*/ 1 h 201"/>
                    <a:gd name="T50" fmla="*/ 98 w 222"/>
                    <a:gd name="T51" fmla="*/ 1 h 201"/>
                    <a:gd name="T52" fmla="*/ 135 w 222"/>
                    <a:gd name="T53" fmla="*/ 1 h 201"/>
                    <a:gd name="T54" fmla="*/ 216 w 222"/>
                    <a:gd name="T55" fmla="*/ 12 h 201"/>
                    <a:gd name="T56" fmla="*/ 218 w 222"/>
                    <a:gd name="T57" fmla="*/ 114 h 201"/>
                    <a:gd name="T58" fmla="*/ 216 w 222"/>
                    <a:gd name="T59" fmla="*/ 12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1">
                      <a:moveTo>
                        <a:pt x="216" y="124"/>
                      </a:moveTo>
                      <a:cubicBezTo>
                        <a:pt x="210" y="155"/>
                        <a:pt x="196" y="183"/>
                        <a:pt x="169" y="200"/>
                      </a:cubicBezTo>
                      <a:cubicBezTo>
                        <a:pt x="168" y="200"/>
                        <a:pt x="168" y="200"/>
                        <a:pt x="168" y="200"/>
                      </a:cubicBezTo>
                      <a:cubicBezTo>
                        <a:pt x="167" y="200"/>
                        <a:pt x="167" y="201"/>
                        <a:pt x="167" y="201"/>
                      </a:cubicBezTo>
                      <a:cubicBezTo>
                        <a:pt x="167" y="201"/>
                        <a:pt x="167" y="201"/>
                        <a:pt x="166" y="201"/>
                      </a:cubicBezTo>
                      <a:cubicBezTo>
                        <a:pt x="166" y="201"/>
                        <a:pt x="166" y="201"/>
                        <a:pt x="166" y="201"/>
                      </a:cubicBezTo>
                      <a:cubicBezTo>
                        <a:pt x="164" y="197"/>
                        <a:pt x="162" y="193"/>
                        <a:pt x="160" y="189"/>
                      </a:cubicBezTo>
                      <a:cubicBezTo>
                        <a:pt x="160" y="189"/>
                        <a:pt x="160" y="189"/>
                        <a:pt x="160" y="189"/>
                      </a:cubicBezTo>
                      <a:cubicBezTo>
                        <a:pt x="178" y="168"/>
                        <a:pt x="187" y="143"/>
                        <a:pt x="192" y="116"/>
                      </a:cubicBezTo>
                      <a:cubicBezTo>
                        <a:pt x="194" y="108"/>
                        <a:pt x="195" y="100"/>
                        <a:pt x="196" y="91"/>
                      </a:cubicBezTo>
                      <a:cubicBezTo>
                        <a:pt x="198" y="91"/>
                        <a:pt x="198" y="88"/>
                        <a:pt x="197" y="87"/>
                      </a:cubicBezTo>
                      <a:cubicBezTo>
                        <a:pt x="198" y="67"/>
                        <a:pt x="198" y="47"/>
                        <a:pt x="197" y="27"/>
                      </a:cubicBezTo>
                      <a:cubicBezTo>
                        <a:pt x="196" y="26"/>
                        <a:pt x="195" y="25"/>
                        <a:pt x="194" y="25"/>
                      </a:cubicBezTo>
                      <a:cubicBezTo>
                        <a:pt x="173" y="28"/>
                        <a:pt x="154" y="25"/>
                        <a:pt x="134" y="22"/>
                      </a:cubicBezTo>
                      <a:cubicBezTo>
                        <a:pt x="117" y="19"/>
                        <a:pt x="101" y="18"/>
                        <a:pt x="84" y="22"/>
                      </a:cubicBezTo>
                      <a:cubicBezTo>
                        <a:pt x="55" y="29"/>
                        <a:pt x="30" y="49"/>
                        <a:pt x="19" y="77"/>
                      </a:cubicBezTo>
                      <a:cubicBezTo>
                        <a:pt x="19" y="77"/>
                        <a:pt x="19" y="77"/>
                        <a:pt x="19" y="78"/>
                      </a:cubicBezTo>
                      <a:cubicBezTo>
                        <a:pt x="14" y="75"/>
                        <a:pt x="9" y="73"/>
                        <a:pt x="4" y="71"/>
                      </a:cubicBezTo>
                      <a:cubicBezTo>
                        <a:pt x="3" y="71"/>
                        <a:pt x="2" y="71"/>
                        <a:pt x="0" y="70"/>
                      </a:cubicBezTo>
                      <a:cubicBezTo>
                        <a:pt x="1" y="70"/>
                        <a:pt x="1" y="70"/>
                        <a:pt x="1" y="70"/>
                      </a:cubicBezTo>
                      <a:cubicBezTo>
                        <a:pt x="3" y="67"/>
                        <a:pt x="5" y="63"/>
                        <a:pt x="6" y="59"/>
                      </a:cubicBezTo>
                      <a:cubicBezTo>
                        <a:pt x="14" y="46"/>
                        <a:pt x="24" y="34"/>
                        <a:pt x="36" y="25"/>
                      </a:cubicBezTo>
                      <a:cubicBezTo>
                        <a:pt x="45" y="18"/>
                        <a:pt x="55" y="12"/>
                        <a:pt x="66" y="8"/>
                      </a:cubicBezTo>
                      <a:cubicBezTo>
                        <a:pt x="74" y="5"/>
                        <a:pt x="82" y="3"/>
                        <a:pt x="91" y="2"/>
                      </a:cubicBezTo>
                      <a:cubicBezTo>
                        <a:pt x="93" y="1"/>
                        <a:pt x="95" y="1"/>
                        <a:pt x="97" y="1"/>
                      </a:cubicBezTo>
                      <a:cubicBezTo>
                        <a:pt x="97" y="1"/>
                        <a:pt x="98" y="1"/>
                        <a:pt x="98" y="1"/>
                      </a:cubicBezTo>
                      <a:cubicBezTo>
                        <a:pt x="110" y="0"/>
                        <a:pt x="123" y="0"/>
                        <a:pt x="135" y="1"/>
                      </a:cubicBezTo>
                      <a:cubicBezTo>
                        <a:pt x="162" y="3"/>
                        <a:pt x="189" y="10"/>
                        <a:pt x="216" y="12"/>
                      </a:cubicBezTo>
                      <a:cubicBezTo>
                        <a:pt x="217" y="45"/>
                        <a:pt x="222" y="80"/>
                        <a:pt x="218" y="114"/>
                      </a:cubicBezTo>
                      <a:cubicBezTo>
                        <a:pt x="217" y="117"/>
                        <a:pt x="217" y="120"/>
                        <a:pt x="216" y="12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125"/>
                <p:cNvSpPr>
                  <a:spLocks/>
                </p:cNvSpPr>
                <p:nvPr/>
              </p:nvSpPr>
              <p:spPr bwMode="auto">
                <a:xfrm>
                  <a:off x="4409" y="1550"/>
                  <a:ext cx="19" cy="19"/>
                </a:xfrm>
                <a:custGeom>
                  <a:avLst/>
                  <a:gdLst>
                    <a:gd name="T0" fmla="*/ 8 w 8"/>
                    <a:gd name="T1" fmla="*/ 6 h 8"/>
                    <a:gd name="T2" fmla="*/ 3 w 8"/>
                    <a:gd name="T3" fmla="*/ 5 h 8"/>
                    <a:gd name="T4" fmla="*/ 0 w 8"/>
                    <a:gd name="T5" fmla="*/ 4 h 8"/>
                    <a:gd name="T6" fmla="*/ 3 w 8"/>
                    <a:gd name="T7" fmla="*/ 0 h 8"/>
                    <a:gd name="T8" fmla="*/ 8 w 8"/>
                    <a:gd name="T9" fmla="*/ 6 h 8"/>
                  </a:gdLst>
                  <a:ahLst/>
                  <a:cxnLst>
                    <a:cxn ang="0">
                      <a:pos x="T0" y="T1"/>
                    </a:cxn>
                    <a:cxn ang="0">
                      <a:pos x="T2" y="T3"/>
                    </a:cxn>
                    <a:cxn ang="0">
                      <a:pos x="T4" y="T5"/>
                    </a:cxn>
                    <a:cxn ang="0">
                      <a:pos x="T6" y="T7"/>
                    </a:cxn>
                    <a:cxn ang="0">
                      <a:pos x="T8" y="T9"/>
                    </a:cxn>
                  </a:cxnLst>
                  <a:rect l="0" t="0" r="r" b="b"/>
                  <a:pathLst>
                    <a:path w="8" h="8">
                      <a:moveTo>
                        <a:pt x="8" y="6"/>
                      </a:moveTo>
                      <a:cubicBezTo>
                        <a:pt x="7" y="8"/>
                        <a:pt x="5" y="6"/>
                        <a:pt x="3" y="5"/>
                      </a:cubicBezTo>
                      <a:cubicBezTo>
                        <a:pt x="2" y="5"/>
                        <a:pt x="1" y="4"/>
                        <a:pt x="0" y="4"/>
                      </a:cubicBezTo>
                      <a:cubicBezTo>
                        <a:pt x="1" y="3"/>
                        <a:pt x="2" y="1"/>
                        <a:pt x="3" y="0"/>
                      </a:cubicBezTo>
                      <a:cubicBezTo>
                        <a:pt x="5" y="1"/>
                        <a:pt x="8" y="3"/>
                        <a:pt x="8"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126"/>
                <p:cNvSpPr>
                  <a:spLocks/>
                </p:cNvSpPr>
                <p:nvPr/>
              </p:nvSpPr>
              <p:spPr bwMode="auto">
                <a:xfrm>
                  <a:off x="4098" y="677"/>
                  <a:ext cx="401" cy="998"/>
                </a:xfrm>
                <a:custGeom>
                  <a:avLst/>
                  <a:gdLst>
                    <a:gd name="T0" fmla="*/ 165 w 169"/>
                    <a:gd name="T1" fmla="*/ 254 h 422"/>
                    <a:gd name="T2" fmla="*/ 104 w 169"/>
                    <a:gd name="T3" fmla="*/ 405 h 422"/>
                    <a:gd name="T4" fmla="*/ 91 w 169"/>
                    <a:gd name="T5" fmla="*/ 422 h 422"/>
                    <a:gd name="T6" fmla="*/ 90 w 169"/>
                    <a:gd name="T7" fmla="*/ 422 h 422"/>
                    <a:gd name="T8" fmla="*/ 87 w 169"/>
                    <a:gd name="T9" fmla="*/ 421 h 422"/>
                    <a:gd name="T10" fmla="*/ 98 w 169"/>
                    <a:gd name="T11" fmla="*/ 335 h 422"/>
                    <a:gd name="T12" fmla="*/ 58 w 169"/>
                    <a:gd name="T13" fmla="*/ 293 h 422"/>
                    <a:gd name="T14" fmla="*/ 114 w 169"/>
                    <a:gd name="T15" fmla="*/ 279 h 422"/>
                    <a:gd name="T16" fmla="*/ 155 w 169"/>
                    <a:gd name="T17" fmla="*/ 223 h 422"/>
                    <a:gd name="T18" fmla="*/ 145 w 169"/>
                    <a:gd name="T19" fmla="*/ 162 h 422"/>
                    <a:gd name="T20" fmla="*/ 95 w 169"/>
                    <a:gd name="T21" fmla="*/ 130 h 422"/>
                    <a:gd name="T22" fmla="*/ 30 w 169"/>
                    <a:gd name="T23" fmla="*/ 141 h 422"/>
                    <a:gd name="T24" fmla="*/ 57 w 169"/>
                    <a:gd name="T25" fmla="*/ 85 h 422"/>
                    <a:gd name="T26" fmla="*/ 40 w 169"/>
                    <a:gd name="T27" fmla="*/ 30 h 422"/>
                    <a:gd name="T28" fmla="*/ 0 w 169"/>
                    <a:gd name="T29" fmla="*/ 2 h 422"/>
                    <a:gd name="T30" fmla="*/ 1 w 169"/>
                    <a:gd name="T31" fmla="*/ 0 h 422"/>
                    <a:gd name="T32" fmla="*/ 21 w 169"/>
                    <a:gd name="T33" fmla="*/ 8 h 422"/>
                    <a:gd name="T34" fmla="*/ 136 w 169"/>
                    <a:gd name="T35" fmla="*/ 112 h 422"/>
                    <a:gd name="T36" fmla="*/ 165 w 169"/>
                    <a:gd name="T37" fmla="*/ 254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422">
                      <a:moveTo>
                        <a:pt x="165" y="254"/>
                      </a:moveTo>
                      <a:cubicBezTo>
                        <a:pt x="160" y="309"/>
                        <a:pt x="138" y="361"/>
                        <a:pt x="104" y="405"/>
                      </a:cubicBezTo>
                      <a:cubicBezTo>
                        <a:pt x="100" y="410"/>
                        <a:pt x="95" y="416"/>
                        <a:pt x="91" y="422"/>
                      </a:cubicBezTo>
                      <a:cubicBezTo>
                        <a:pt x="90" y="422"/>
                        <a:pt x="90" y="422"/>
                        <a:pt x="90" y="422"/>
                      </a:cubicBezTo>
                      <a:cubicBezTo>
                        <a:pt x="87" y="421"/>
                        <a:pt x="87" y="421"/>
                        <a:pt x="87" y="421"/>
                      </a:cubicBezTo>
                      <a:cubicBezTo>
                        <a:pt x="107" y="398"/>
                        <a:pt x="111" y="363"/>
                        <a:pt x="98" y="335"/>
                      </a:cubicBezTo>
                      <a:cubicBezTo>
                        <a:pt x="89" y="317"/>
                        <a:pt x="75" y="303"/>
                        <a:pt x="58" y="293"/>
                      </a:cubicBezTo>
                      <a:cubicBezTo>
                        <a:pt x="78" y="298"/>
                        <a:pt x="98" y="290"/>
                        <a:pt x="114" y="279"/>
                      </a:cubicBezTo>
                      <a:cubicBezTo>
                        <a:pt x="134" y="265"/>
                        <a:pt x="149" y="247"/>
                        <a:pt x="155" y="223"/>
                      </a:cubicBezTo>
                      <a:cubicBezTo>
                        <a:pt x="160" y="201"/>
                        <a:pt x="158" y="180"/>
                        <a:pt x="145" y="162"/>
                      </a:cubicBezTo>
                      <a:cubicBezTo>
                        <a:pt x="133" y="145"/>
                        <a:pt x="115" y="133"/>
                        <a:pt x="95" y="130"/>
                      </a:cubicBezTo>
                      <a:cubicBezTo>
                        <a:pt x="73" y="126"/>
                        <a:pt x="49" y="130"/>
                        <a:pt x="30" y="141"/>
                      </a:cubicBezTo>
                      <a:cubicBezTo>
                        <a:pt x="43" y="125"/>
                        <a:pt x="54" y="106"/>
                        <a:pt x="57" y="85"/>
                      </a:cubicBezTo>
                      <a:cubicBezTo>
                        <a:pt x="59" y="65"/>
                        <a:pt x="52" y="46"/>
                        <a:pt x="40" y="30"/>
                      </a:cubicBezTo>
                      <a:cubicBezTo>
                        <a:pt x="30" y="18"/>
                        <a:pt x="16" y="8"/>
                        <a:pt x="0" y="2"/>
                      </a:cubicBezTo>
                      <a:cubicBezTo>
                        <a:pt x="1" y="0"/>
                        <a:pt x="1" y="0"/>
                        <a:pt x="1" y="0"/>
                      </a:cubicBezTo>
                      <a:cubicBezTo>
                        <a:pt x="8" y="2"/>
                        <a:pt x="14" y="5"/>
                        <a:pt x="21" y="8"/>
                      </a:cubicBezTo>
                      <a:cubicBezTo>
                        <a:pt x="70" y="30"/>
                        <a:pt x="110" y="64"/>
                        <a:pt x="136" y="112"/>
                      </a:cubicBezTo>
                      <a:cubicBezTo>
                        <a:pt x="159" y="155"/>
                        <a:pt x="169" y="205"/>
                        <a:pt x="165" y="254"/>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127"/>
                <p:cNvSpPr>
                  <a:spLocks/>
                </p:cNvSpPr>
                <p:nvPr/>
              </p:nvSpPr>
              <p:spPr bwMode="auto">
                <a:xfrm>
                  <a:off x="4380" y="1647"/>
                  <a:ext cx="31" cy="35"/>
                </a:xfrm>
                <a:custGeom>
                  <a:avLst/>
                  <a:gdLst>
                    <a:gd name="T0" fmla="*/ 13 w 13"/>
                    <a:gd name="T1" fmla="*/ 2 h 15"/>
                    <a:gd name="T2" fmla="*/ 3 w 13"/>
                    <a:gd name="T3" fmla="*/ 15 h 15"/>
                    <a:gd name="T4" fmla="*/ 0 w 13"/>
                    <a:gd name="T5" fmla="*/ 0 h 15"/>
                    <a:gd name="T6" fmla="*/ 5 w 13"/>
                    <a:gd name="T7" fmla="*/ 2 h 15"/>
                    <a:gd name="T8" fmla="*/ 13 w 13"/>
                    <a:gd name="T9" fmla="*/ 2 h 15"/>
                  </a:gdLst>
                  <a:ahLst/>
                  <a:cxnLst>
                    <a:cxn ang="0">
                      <a:pos x="T0" y="T1"/>
                    </a:cxn>
                    <a:cxn ang="0">
                      <a:pos x="T2" y="T3"/>
                    </a:cxn>
                    <a:cxn ang="0">
                      <a:pos x="T4" y="T5"/>
                    </a:cxn>
                    <a:cxn ang="0">
                      <a:pos x="T6" y="T7"/>
                    </a:cxn>
                    <a:cxn ang="0">
                      <a:pos x="T8" y="T9"/>
                    </a:cxn>
                  </a:cxnLst>
                  <a:rect l="0" t="0" r="r" b="b"/>
                  <a:pathLst>
                    <a:path w="13" h="15">
                      <a:moveTo>
                        <a:pt x="13" y="2"/>
                      </a:moveTo>
                      <a:cubicBezTo>
                        <a:pt x="10" y="6"/>
                        <a:pt x="7" y="11"/>
                        <a:pt x="3" y="15"/>
                      </a:cubicBezTo>
                      <a:cubicBezTo>
                        <a:pt x="5" y="10"/>
                        <a:pt x="3" y="5"/>
                        <a:pt x="0" y="0"/>
                      </a:cubicBezTo>
                      <a:cubicBezTo>
                        <a:pt x="1" y="1"/>
                        <a:pt x="3" y="2"/>
                        <a:pt x="5" y="2"/>
                      </a:cubicBezTo>
                      <a:cubicBezTo>
                        <a:pt x="8" y="2"/>
                        <a:pt x="11" y="2"/>
                        <a:pt x="13" y="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128"/>
                <p:cNvSpPr>
                  <a:spLocks/>
                </p:cNvSpPr>
                <p:nvPr/>
              </p:nvSpPr>
              <p:spPr bwMode="auto">
                <a:xfrm>
                  <a:off x="4494" y="1119"/>
                  <a:ext cx="29" cy="21"/>
                </a:xfrm>
                <a:custGeom>
                  <a:avLst/>
                  <a:gdLst>
                    <a:gd name="T0" fmla="*/ 9 w 12"/>
                    <a:gd name="T1" fmla="*/ 4 h 9"/>
                    <a:gd name="T2" fmla="*/ 1 w 12"/>
                    <a:gd name="T3" fmla="*/ 9 h 9"/>
                    <a:gd name="T4" fmla="*/ 0 w 12"/>
                    <a:gd name="T5" fmla="*/ 0 h 9"/>
                    <a:gd name="T6" fmla="*/ 9 w 12"/>
                    <a:gd name="T7" fmla="*/ 4 h 9"/>
                  </a:gdLst>
                  <a:ahLst/>
                  <a:cxnLst>
                    <a:cxn ang="0">
                      <a:pos x="T0" y="T1"/>
                    </a:cxn>
                    <a:cxn ang="0">
                      <a:pos x="T2" y="T3"/>
                    </a:cxn>
                    <a:cxn ang="0">
                      <a:pos x="T4" y="T5"/>
                    </a:cxn>
                    <a:cxn ang="0">
                      <a:pos x="T6" y="T7"/>
                    </a:cxn>
                  </a:cxnLst>
                  <a:rect l="0" t="0" r="r" b="b"/>
                  <a:pathLst>
                    <a:path w="12" h="9">
                      <a:moveTo>
                        <a:pt x="9" y="4"/>
                      </a:moveTo>
                      <a:cubicBezTo>
                        <a:pt x="12" y="8"/>
                        <a:pt x="5" y="8"/>
                        <a:pt x="1" y="9"/>
                      </a:cubicBezTo>
                      <a:cubicBezTo>
                        <a:pt x="1" y="6"/>
                        <a:pt x="0" y="3"/>
                        <a:pt x="0" y="0"/>
                      </a:cubicBezTo>
                      <a:cubicBezTo>
                        <a:pt x="4" y="0"/>
                        <a:pt x="7" y="1"/>
                        <a:pt x="9"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129"/>
                <p:cNvSpPr>
                  <a:spLocks/>
                </p:cNvSpPr>
                <p:nvPr/>
              </p:nvSpPr>
              <p:spPr bwMode="auto">
                <a:xfrm>
                  <a:off x="4373" y="1602"/>
                  <a:ext cx="29" cy="26"/>
                </a:xfrm>
                <a:custGeom>
                  <a:avLst/>
                  <a:gdLst>
                    <a:gd name="T0" fmla="*/ 5 w 12"/>
                    <a:gd name="T1" fmla="*/ 1 h 11"/>
                    <a:gd name="T2" fmla="*/ 10 w 12"/>
                    <a:gd name="T3" fmla="*/ 8 h 11"/>
                    <a:gd name="T4" fmla="*/ 0 w 12"/>
                    <a:gd name="T5" fmla="*/ 5 h 11"/>
                    <a:gd name="T6" fmla="*/ 4 w 12"/>
                    <a:gd name="T7" fmla="*/ 0 h 11"/>
                    <a:gd name="T8" fmla="*/ 5 w 12"/>
                    <a:gd name="T9" fmla="*/ 1 h 11"/>
                  </a:gdLst>
                  <a:ahLst/>
                  <a:cxnLst>
                    <a:cxn ang="0">
                      <a:pos x="T0" y="T1"/>
                    </a:cxn>
                    <a:cxn ang="0">
                      <a:pos x="T2" y="T3"/>
                    </a:cxn>
                    <a:cxn ang="0">
                      <a:pos x="T4" y="T5"/>
                    </a:cxn>
                    <a:cxn ang="0">
                      <a:pos x="T6" y="T7"/>
                    </a:cxn>
                    <a:cxn ang="0">
                      <a:pos x="T8" y="T9"/>
                    </a:cxn>
                  </a:cxnLst>
                  <a:rect l="0" t="0" r="r" b="b"/>
                  <a:pathLst>
                    <a:path w="12" h="11">
                      <a:moveTo>
                        <a:pt x="5" y="1"/>
                      </a:moveTo>
                      <a:cubicBezTo>
                        <a:pt x="7" y="2"/>
                        <a:pt x="12" y="4"/>
                        <a:pt x="10" y="8"/>
                      </a:cubicBezTo>
                      <a:cubicBezTo>
                        <a:pt x="9" y="11"/>
                        <a:pt x="3" y="7"/>
                        <a:pt x="0" y="5"/>
                      </a:cubicBezTo>
                      <a:cubicBezTo>
                        <a:pt x="2" y="3"/>
                        <a:pt x="3" y="1"/>
                        <a:pt x="4" y="0"/>
                      </a:cubicBezTo>
                      <a:cubicBezTo>
                        <a:pt x="4" y="0"/>
                        <a:pt x="5" y="0"/>
                        <a:pt x="5"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130"/>
                <p:cNvSpPr>
                  <a:spLocks/>
                </p:cNvSpPr>
                <p:nvPr/>
              </p:nvSpPr>
              <p:spPr bwMode="auto">
                <a:xfrm>
                  <a:off x="4470" y="1027"/>
                  <a:ext cx="64" cy="66"/>
                </a:xfrm>
                <a:custGeom>
                  <a:avLst/>
                  <a:gdLst>
                    <a:gd name="T0" fmla="*/ 21 w 27"/>
                    <a:gd name="T1" fmla="*/ 6 h 28"/>
                    <a:gd name="T2" fmla="*/ 22 w 27"/>
                    <a:gd name="T3" fmla="*/ 20 h 28"/>
                    <a:gd name="T4" fmla="*/ 9 w 27"/>
                    <a:gd name="T5" fmla="*/ 28 h 28"/>
                    <a:gd name="T6" fmla="*/ 8 w 27"/>
                    <a:gd name="T7" fmla="*/ 28 h 28"/>
                    <a:gd name="T8" fmla="*/ 6 w 27"/>
                    <a:gd name="T9" fmla="*/ 22 h 28"/>
                    <a:gd name="T10" fmla="*/ 14 w 27"/>
                    <a:gd name="T11" fmla="*/ 18 h 28"/>
                    <a:gd name="T12" fmla="*/ 18 w 27"/>
                    <a:gd name="T13" fmla="*/ 12 h 28"/>
                    <a:gd name="T14" fmla="*/ 9 w 27"/>
                    <a:gd name="T15" fmla="*/ 7 h 28"/>
                    <a:gd name="T16" fmla="*/ 2 w 27"/>
                    <a:gd name="T17" fmla="*/ 7 h 28"/>
                    <a:gd name="T18" fmla="*/ 0 w 27"/>
                    <a:gd name="T19" fmla="*/ 0 h 28"/>
                    <a:gd name="T20" fmla="*/ 4 w 27"/>
                    <a:gd name="T21" fmla="*/ 0 h 28"/>
                    <a:gd name="T22" fmla="*/ 10 w 27"/>
                    <a:gd name="T23" fmla="*/ 0 h 28"/>
                    <a:gd name="T24" fmla="*/ 21 w 27"/>
                    <a:gd name="T25"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8">
                      <a:moveTo>
                        <a:pt x="21" y="6"/>
                      </a:moveTo>
                      <a:cubicBezTo>
                        <a:pt x="26" y="10"/>
                        <a:pt x="27" y="15"/>
                        <a:pt x="22" y="20"/>
                      </a:cubicBezTo>
                      <a:cubicBezTo>
                        <a:pt x="18" y="23"/>
                        <a:pt x="13" y="26"/>
                        <a:pt x="9" y="28"/>
                      </a:cubicBezTo>
                      <a:cubicBezTo>
                        <a:pt x="8" y="28"/>
                        <a:pt x="8" y="28"/>
                        <a:pt x="8" y="28"/>
                      </a:cubicBezTo>
                      <a:cubicBezTo>
                        <a:pt x="7" y="26"/>
                        <a:pt x="7" y="24"/>
                        <a:pt x="6" y="22"/>
                      </a:cubicBezTo>
                      <a:cubicBezTo>
                        <a:pt x="9" y="22"/>
                        <a:pt x="12" y="20"/>
                        <a:pt x="14" y="18"/>
                      </a:cubicBezTo>
                      <a:cubicBezTo>
                        <a:pt x="16" y="17"/>
                        <a:pt x="19" y="15"/>
                        <a:pt x="18" y="12"/>
                      </a:cubicBezTo>
                      <a:cubicBezTo>
                        <a:pt x="17" y="8"/>
                        <a:pt x="13" y="6"/>
                        <a:pt x="9" y="7"/>
                      </a:cubicBezTo>
                      <a:cubicBezTo>
                        <a:pt x="7" y="6"/>
                        <a:pt x="4" y="6"/>
                        <a:pt x="2" y="7"/>
                      </a:cubicBezTo>
                      <a:cubicBezTo>
                        <a:pt x="2" y="5"/>
                        <a:pt x="1" y="2"/>
                        <a:pt x="0" y="0"/>
                      </a:cubicBezTo>
                      <a:cubicBezTo>
                        <a:pt x="1" y="0"/>
                        <a:pt x="3" y="0"/>
                        <a:pt x="4" y="0"/>
                      </a:cubicBezTo>
                      <a:cubicBezTo>
                        <a:pt x="6" y="0"/>
                        <a:pt x="8" y="0"/>
                        <a:pt x="10" y="0"/>
                      </a:cubicBezTo>
                      <a:cubicBezTo>
                        <a:pt x="14" y="1"/>
                        <a:pt x="18" y="3"/>
                        <a:pt x="21" y="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131"/>
                <p:cNvSpPr>
                  <a:spLocks noEditPoints="1"/>
                </p:cNvSpPr>
                <p:nvPr/>
              </p:nvSpPr>
              <p:spPr bwMode="auto">
                <a:xfrm>
                  <a:off x="3890" y="1829"/>
                  <a:ext cx="415" cy="418"/>
                </a:xfrm>
                <a:custGeom>
                  <a:avLst/>
                  <a:gdLst>
                    <a:gd name="T0" fmla="*/ 137 w 175"/>
                    <a:gd name="T1" fmla="*/ 174 h 177"/>
                    <a:gd name="T2" fmla="*/ 80 w 175"/>
                    <a:gd name="T3" fmla="*/ 158 h 177"/>
                    <a:gd name="T4" fmla="*/ 0 w 175"/>
                    <a:gd name="T5" fmla="*/ 58 h 177"/>
                    <a:gd name="T6" fmla="*/ 3 w 175"/>
                    <a:gd name="T7" fmla="*/ 57 h 177"/>
                    <a:gd name="T8" fmla="*/ 3 w 175"/>
                    <a:gd name="T9" fmla="*/ 59 h 177"/>
                    <a:gd name="T10" fmla="*/ 7 w 175"/>
                    <a:gd name="T11" fmla="*/ 56 h 177"/>
                    <a:gd name="T12" fmla="*/ 53 w 175"/>
                    <a:gd name="T13" fmla="*/ 48 h 177"/>
                    <a:gd name="T14" fmla="*/ 57 w 175"/>
                    <a:gd name="T15" fmla="*/ 47 h 177"/>
                    <a:gd name="T16" fmla="*/ 89 w 175"/>
                    <a:gd name="T17" fmla="*/ 60 h 177"/>
                    <a:gd name="T18" fmla="*/ 104 w 175"/>
                    <a:gd name="T19" fmla="*/ 31 h 177"/>
                    <a:gd name="T20" fmla="*/ 139 w 175"/>
                    <a:gd name="T21" fmla="*/ 37 h 177"/>
                    <a:gd name="T22" fmla="*/ 145 w 175"/>
                    <a:gd name="T23" fmla="*/ 5 h 177"/>
                    <a:gd name="T24" fmla="*/ 152 w 175"/>
                    <a:gd name="T25" fmla="*/ 0 h 177"/>
                    <a:gd name="T26" fmla="*/ 174 w 175"/>
                    <a:gd name="T27" fmla="*/ 84 h 177"/>
                    <a:gd name="T28" fmla="*/ 168 w 175"/>
                    <a:gd name="T29" fmla="*/ 90 h 177"/>
                    <a:gd name="T30" fmla="*/ 165 w 175"/>
                    <a:gd name="T31" fmla="*/ 92 h 177"/>
                    <a:gd name="T32" fmla="*/ 111 w 175"/>
                    <a:gd name="T33" fmla="*/ 117 h 177"/>
                    <a:gd name="T34" fmla="*/ 74 w 175"/>
                    <a:gd name="T35" fmla="*/ 150 h 177"/>
                    <a:gd name="T36" fmla="*/ 133 w 175"/>
                    <a:gd name="T37" fmla="*/ 170 h 177"/>
                    <a:gd name="T38" fmla="*/ 169 w 175"/>
                    <a:gd name="T39" fmla="*/ 81 h 177"/>
                    <a:gd name="T40" fmla="*/ 142 w 175"/>
                    <a:gd name="T41" fmla="*/ 50 h 177"/>
                    <a:gd name="T42" fmla="*/ 145 w 175"/>
                    <a:gd name="T43" fmla="*/ 88 h 177"/>
                    <a:gd name="T44" fmla="*/ 141 w 175"/>
                    <a:gd name="T45" fmla="*/ 117 h 177"/>
                    <a:gd name="T46" fmla="*/ 149 w 175"/>
                    <a:gd name="T47" fmla="*/ 94 h 177"/>
                    <a:gd name="T48" fmla="*/ 112 w 175"/>
                    <a:gd name="T49" fmla="*/ 108 h 177"/>
                    <a:gd name="T50" fmla="*/ 141 w 175"/>
                    <a:gd name="T51" fmla="*/ 117 h 177"/>
                    <a:gd name="T52" fmla="*/ 165 w 175"/>
                    <a:gd name="T53" fmla="*/ 43 h 177"/>
                    <a:gd name="T54" fmla="*/ 141 w 175"/>
                    <a:gd name="T55" fmla="*/ 41 h 177"/>
                    <a:gd name="T56" fmla="*/ 167 w 175"/>
                    <a:gd name="T57" fmla="*/ 53 h 177"/>
                    <a:gd name="T58" fmla="*/ 135 w 175"/>
                    <a:gd name="T59" fmla="*/ 44 h 177"/>
                    <a:gd name="T60" fmla="*/ 96 w 175"/>
                    <a:gd name="T61" fmla="*/ 63 h 177"/>
                    <a:gd name="T62" fmla="*/ 96 w 175"/>
                    <a:gd name="T63" fmla="*/ 64 h 177"/>
                    <a:gd name="T64" fmla="*/ 108 w 175"/>
                    <a:gd name="T65" fmla="*/ 104 h 177"/>
                    <a:gd name="T66" fmla="*/ 96 w 175"/>
                    <a:gd name="T67" fmla="*/ 71 h 177"/>
                    <a:gd name="T68" fmla="*/ 108 w 175"/>
                    <a:gd name="T69" fmla="*/ 104 h 177"/>
                    <a:gd name="T70" fmla="*/ 105 w 175"/>
                    <a:gd name="T71" fmla="*/ 111 h 177"/>
                    <a:gd name="T72" fmla="*/ 82 w 175"/>
                    <a:gd name="T73" fmla="*/ 97 h 177"/>
                    <a:gd name="T74" fmla="*/ 55 w 175"/>
                    <a:gd name="T75" fmla="*/ 135 h 177"/>
                    <a:gd name="T76" fmla="*/ 64 w 175"/>
                    <a:gd name="T77" fmla="*/ 145 h 177"/>
                    <a:gd name="T78" fmla="*/ 46 w 175"/>
                    <a:gd name="T79" fmla="*/ 79 h 177"/>
                    <a:gd name="T80" fmla="*/ 92 w 175"/>
                    <a:gd name="T81" fmla="*/ 64 h 177"/>
                    <a:gd name="T82" fmla="*/ 46 w 175"/>
                    <a:gd name="T83" fmla="*/ 79 h 177"/>
                    <a:gd name="T84" fmla="*/ 76 w 175"/>
                    <a:gd name="T85" fmla="*/ 91 h 177"/>
                    <a:gd name="T86" fmla="*/ 33 w 175"/>
                    <a:gd name="T87" fmla="*/ 120 h 177"/>
                    <a:gd name="T88" fmla="*/ 54 w 175"/>
                    <a:gd name="T89" fmla="*/ 131 h 177"/>
                    <a:gd name="T90" fmla="*/ 31 w 175"/>
                    <a:gd name="T91" fmla="*/ 117 h 177"/>
                    <a:gd name="T92" fmla="*/ 29 w 175"/>
                    <a:gd name="T93" fmla="*/ 86 h 177"/>
                    <a:gd name="T94" fmla="*/ 31 w 175"/>
                    <a:gd name="T95" fmla="*/ 11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77">
                      <a:moveTo>
                        <a:pt x="174" y="84"/>
                      </a:moveTo>
                      <a:cubicBezTo>
                        <a:pt x="171" y="117"/>
                        <a:pt x="146" y="143"/>
                        <a:pt x="137" y="174"/>
                      </a:cubicBezTo>
                      <a:cubicBezTo>
                        <a:pt x="136" y="176"/>
                        <a:pt x="135" y="177"/>
                        <a:pt x="133" y="176"/>
                      </a:cubicBezTo>
                      <a:cubicBezTo>
                        <a:pt x="117" y="166"/>
                        <a:pt x="97" y="165"/>
                        <a:pt x="80" y="158"/>
                      </a:cubicBezTo>
                      <a:cubicBezTo>
                        <a:pt x="66" y="153"/>
                        <a:pt x="53" y="145"/>
                        <a:pt x="42" y="135"/>
                      </a:cubicBezTo>
                      <a:cubicBezTo>
                        <a:pt x="19" y="115"/>
                        <a:pt x="3" y="88"/>
                        <a:pt x="0" y="58"/>
                      </a:cubicBezTo>
                      <a:cubicBezTo>
                        <a:pt x="0" y="57"/>
                        <a:pt x="0" y="57"/>
                        <a:pt x="0" y="57"/>
                      </a:cubicBezTo>
                      <a:cubicBezTo>
                        <a:pt x="1" y="57"/>
                        <a:pt x="2" y="57"/>
                        <a:pt x="3" y="57"/>
                      </a:cubicBezTo>
                      <a:cubicBezTo>
                        <a:pt x="3" y="57"/>
                        <a:pt x="3" y="57"/>
                        <a:pt x="3" y="57"/>
                      </a:cubicBezTo>
                      <a:cubicBezTo>
                        <a:pt x="3" y="58"/>
                        <a:pt x="3" y="59"/>
                        <a:pt x="3" y="59"/>
                      </a:cubicBezTo>
                      <a:cubicBezTo>
                        <a:pt x="4" y="59"/>
                        <a:pt x="4" y="58"/>
                        <a:pt x="4" y="57"/>
                      </a:cubicBezTo>
                      <a:cubicBezTo>
                        <a:pt x="5" y="57"/>
                        <a:pt x="6" y="56"/>
                        <a:pt x="7" y="56"/>
                      </a:cubicBezTo>
                      <a:cubicBezTo>
                        <a:pt x="6" y="71"/>
                        <a:pt x="16" y="83"/>
                        <a:pt x="31" y="80"/>
                      </a:cubicBezTo>
                      <a:cubicBezTo>
                        <a:pt x="46" y="77"/>
                        <a:pt x="54" y="63"/>
                        <a:pt x="53" y="48"/>
                      </a:cubicBezTo>
                      <a:cubicBezTo>
                        <a:pt x="53" y="48"/>
                        <a:pt x="53" y="48"/>
                        <a:pt x="53" y="48"/>
                      </a:cubicBezTo>
                      <a:cubicBezTo>
                        <a:pt x="55" y="47"/>
                        <a:pt x="56" y="47"/>
                        <a:pt x="57" y="47"/>
                      </a:cubicBezTo>
                      <a:cubicBezTo>
                        <a:pt x="57" y="47"/>
                        <a:pt x="57" y="47"/>
                        <a:pt x="57" y="47"/>
                      </a:cubicBezTo>
                      <a:cubicBezTo>
                        <a:pt x="66" y="55"/>
                        <a:pt x="77" y="62"/>
                        <a:pt x="89" y="60"/>
                      </a:cubicBezTo>
                      <a:cubicBezTo>
                        <a:pt x="101" y="58"/>
                        <a:pt x="110" y="46"/>
                        <a:pt x="103" y="35"/>
                      </a:cubicBezTo>
                      <a:cubicBezTo>
                        <a:pt x="102" y="33"/>
                        <a:pt x="103" y="32"/>
                        <a:pt x="104" y="31"/>
                      </a:cubicBezTo>
                      <a:cubicBezTo>
                        <a:pt x="105" y="31"/>
                        <a:pt x="107" y="31"/>
                        <a:pt x="107" y="32"/>
                      </a:cubicBezTo>
                      <a:cubicBezTo>
                        <a:pt x="115" y="41"/>
                        <a:pt x="129" y="44"/>
                        <a:pt x="139" y="37"/>
                      </a:cubicBezTo>
                      <a:cubicBezTo>
                        <a:pt x="148" y="30"/>
                        <a:pt x="151" y="16"/>
                        <a:pt x="145" y="6"/>
                      </a:cubicBezTo>
                      <a:cubicBezTo>
                        <a:pt x="145" y="6"/>
                        <a:pt x="145" y="6"/>
                        <a:pt x="145" y="5"/>
                      </a:cubicBezTo>
                      <a:cubicBezTo>
                        <a:pt x="147" y="4"/>
                        <a:pt x="150" y="2"/>
                        <a:pt x="152" y="0"/>
                      </a:cubicBezTo>
                      <a:cubicBezTo>
                        <a:pt x="152" y="0"/>
                        <a:pt x="152" y="0"/>
                        <a:pt x="152" y="0"/>
                      </a:cubicBezTo>
                      <a:cubicBezTo>
                        <a:pt x="162" y="11"/>
                        <a:pt x="167" y="24"/>
                        <a:pt x="170" y="38"/>
                      </a:cubicBezTo>
                      <a:cubicBezTo>
                        <a:pt x="173" y="53"/>
                        <a:pt x="175" y="69"/>
                        <a:pt x="174" y="84"/>
                      </a:cubicBezTo>
                      <a:close/>
                      <a:moveTo>
                        <a:pt x="133" y="170"/>
                      </a:moveTo>
                      <a:cubicBezTo>
                        <a:pt x="141" y="142"/>
                        <a:pt x="162" y="119"/>
                        <a:pt x="168" y="90"/>
                      </a:cubicBezTo>
                      <a:cubicBezTo>
                        <a:pt x="168" y="90"/>
                        <a:pt x="168" y="90"/>
                        <a:pt x="168" y="90"/>
                      </a:cubicBezTo>
                      <a:cubicBezTo>
                        <a:pt x="167" y="91"/>
                        <a:pt x="166" y="91"/>
                        <a:pt x="165" y="92"/>
                      </a:cubicBezTo>
                      <a:cubicBezTo>
                        <a:pt x="165" y="105"/>
                        <a:pt x="155" y="117"/>
                        <a:pt x="143" y="122"/>
                      </a:cubicBezTo>
                      <a:cubicBezTo>
                        <a:pt x="132" y="126"/>
                        <a:pt x="120" y="124"/>
                        <a:pt x="111" y="117"/>
                      </a:cubicBezTo>
                      <a:cubicBezTo>
                        <a:pt x="112" y="128"/>
                        <a:pt x="107" y="138"/>
                        <a:pt x="99" y="144"/>
                      </a:cubicBezTo>
                      <a:cubicBezTo>
                        <a:pt x="91" y="150"/>
                        <a:pt x="83" y="151"/>
                        <a:pt x="74" y="150"/>
                      </a:cubicBezTo>
                      <a:cubicBezTo>
                        <a:pt x="78" y="152"/>
                        <a:pt x="82" y="154"/>
                        <a:pt x="87" y="155"/>
                      </a:cubicBezTo>
                      <a:cubicBezTo>
                        <a:pt x="102" y="160"/>
                        <a:pt x="118" y="162"/>
                        <a:pt x="133" y="170"/>
                      </a:cubicBezTo>
                      <a:close/>
                      <a:moveTo>
                        <a:pt x="167" y="83"/>
                      </a:moveTo>
                      <a:cubicBezTo>
                        <a:pt x="167" y="81"/>
                        <a:pt x="168" y="81"/>
                        <a:pt x="169" y="81"/>
                      </a:cubicBezTo>
                      <a:cubicBezTo>
                        <a:pt x="169" y="73"/>
                        <a:pt x="169" y="66"/>
                        <a:pt x="168" y="58"/>
                      </a:cubicBezTo>
                      <a:cubicBezTo>
                        <a:pt x="158" y="61"/>
                        <a:pt x="149" y="56"/>
                        <a:pt x="142" y="50"/>
                      </a:cubicBezTo>
                      <a:cubicBezTo>
                        <a:pt x="143" y="61"/>
                        <a:pt x="138" y="72"/>
                        <a:pt x="128" y="78"/>
                      </a:cubicBezTo>
                      <a:cubicBezTo>
                        <a:pt x="132" y="83"/>
                        <a:pt x="138" y="87"/>
                        <a:pt x="145" y="88"/>
                      </a:cubicBezTo>
                      <a:cubicBezTo>
                        <a:pt x="151" y="90"/>
                        <a:pt x="165" y="91"/>
                        <a:pt x="167" y="83"/>
                      </a:cubicBezTo>
                      <a:close/>
                      <a:moveTo>
                        <a:pt x="141" y="117"/>
                      </a:moveTo>
                      <a:cubicBezTo>
                        <a:pt x="152" y="113"/>
                        <a:pt x="157" y="104"/>
                        <a:pt x="160" y="94"/>
                      </a:cubicBezTo>
                      <a:cubicBezTo>
                        <a:pt x="156" y="94"/>
                        <a:pt x="152" y="94"/>
                        <a:pt x="149" y="94"/>
                      </a:cubicBezTo>
                      <a:cubicBezTo>
                        <a:pt x="141" y="93"/>
                        <a:pt x="134" y="90"/>
                        <a:pt x="128" y="84"/>
                      </a:cubicBezTo>
                      <a:cubicBezTo>
                        <a:pt x="126" y="95"/>
                        <a:pt x="123" y="105"/>
                        <a:pt x="112" y="108"/>
                      </a:cubicBezTo>
                      <a:cubicBezTo>
                        <a:pt x="111" y="108"/>
                        <a:pt x="110" y="109"/>
                        <a:pt x="109" y="109"/>
                      </a:cubicBezTo>
                      <a:cubicBezTo>
                        <a:pt x="117" y="117"/>
                        <a:pt x="129" y="121"/>
                        <a:pt x="141" y="117"/>
                      </a:cubicBezTo>
                      <a:close/>
                      <a:moveTo>
                        <a:pt x="167" y="53"/>
                      </a:moveTo>
                      <a:cubicBezTo>
                        <a:pt x="166" y="50"/>
                        <a:pt x="166" y="47"/>
                        <a:pt x="165" y="43"/>
                      </a:cubicBezTo>
                      <a:cubicBezTo>
                        <a:pt x="163" y="30"/>
                        <a:pt x="159" y="17"/>
                        <a:pt x="151" y="7"/>
                      </a:cubicBezTo>
                      <a:cubicBezTo>
                        <a:pt x="156" y="19"/>
                        <a:pt x="152" y="34"/>
                        <a:pt x="141" y="41"/>
                      </a:cubicBezTo>
                      <a:cubicBezTo>
                        <a:pt x="141" y="42"/>
                        <a:pt x="140" y="42"/>
                        <a:pt x="140" y="42"/>
                      </a:cubicBezTo>
                      <a:cubicBezTo>
                        <a:pt x="148" y="49"/>
                        <a:pt x="156" y="55"/>
                        <a:pt x="167" y="53"/>
                      </a:cubicBezTo>
                      <a:close/>
                      <a:moveTo>
                        <a:pt x="125" y="73"/>
                      </a:moveTo>
                      <a:cubicBezTo>
                        <a:pt x="136" y="68"/>
                        <a:pt x="140" y="55"/>
                        <a:pt x="135" y="44"/>
                      </a:cubicBezTo>
                      <a:cubicBezTo>
                        <a:pt x="127" y="47"/>
                        <a:pt x="118" y="46"/>
                        <a:pt x="110" y="41"/>
                      </a:cubicBezTo>
                      <a:cubicBezTo>
                        <a:pt x="111" y="50"/>
                        <a:pt x="105" y="60"/>
                        <a:pt x="96" y="63"/>
                      </a:cubicBezTo>
                      <a:cubicBezTo>
                        <a:pt x="96" y="63"/>
                        <a:pt x="96" y="63"/>
                        <a:pt x="96" y="63"/>
                      </a:cubicBezTo>
                      <a:cubicBezTo>
                        <a:pt x="96" y="63"/>
                        <a:pt x="96" y="64"/>
                        <a:pt x="96" y="64"/>
                      </a:cubicBezTo>
                      <a:cubicBezTo>
                        <a:pt x="102" y="74"/>
                        <a:pt x="115" y="79"/>
                        <a:pt x="125" y="73"/>
                      </a:cubicBezTo>
                      <a:close/>
                      <a:moveTo>
                        <a:pt x="108" y="104"/>
                      </a:moveTo>
                      <a:cubicBezTo>
                        <a:pt x="120" y="102"/>
                        <a:pt x="123" y="90"/>
                        <a:pt x="123" y="79"/>
                      </a:cubicBezTo>
                      <a:cubicBezTo>
                        <a:pt x="113" y="82"/>
                        <a:pt x="102" y="79"/>
                        <a:pt x="96" y="71"/>
                      </a:cubicBezTo>
                      <a:cubicBezTo>
                        <a:pt x="93" y="79"/>
                        <a:pt x="88" y="86"/>
                        <a:pt x="81" y="89"/>
                      </a:cubicBezTo>
                      <a:cubicBezTo>
                        <a:pt x="88" y="97"/>
                        <a:pt x="96" y="105"/>
                        <a:pt x="108" y="104"/>
                      </a:cubicBezTo>
                      <a:close/>
                      <a:moveTo>
                        <a:pt x="94" y="142"/>
                      </a:moveTo>
                      <a:cubicBezTo>
                        <a:pt x="104" y="136"/>
                        <a:pt x="110" y="122"/>
                        <a:pt x="105" y="111"/>
                      </a:cubicBezTo>
                      <a:cubicBezTo>
                        <a:pt x="104" y="110"/>
                        <a:pt x="104" y="110"/>
                        <a:pt x="105" y="109"/>
                      </a:cubicBezTo>
                      <a:cubicBezTo>
                        <a:pt x="96" y="109"/>
                        <a:pt x="88" y="104"/>
                        <a:pt x="82" y="97"/>
                      </a:cubicBezTo>
                      <a:cubicBezTo>
                        <a:pt x="82" y="109"/>
                        <a:pt x="78" y="121"/>
                        <a:pt x="70" y="129"/>
                      </a:cubicBezTo>
                      <a:cubicBezTo>
                        <a:pt x="66" y="132"/>
                        <a:pt x="61" y="135"/>
                        <a:pt x="55" y="135"/>
                      </a:cubicBezTo>
                      <a:cubicBezTo>
                        <a:pt x="53" y="135"/>
                        <a:pt x="51" y="135"/>
                        <a:pt x="48" y="134"/>
                      </a:cubicBezTo>
                      <a:cubicBezTo>
                        <a:pt x="53" y="138"/>
                        <a:pt x="58" y="142"/>
                        <a:pt x="64" y="145"/>
                      </a:cubicBezTo>
                      <a:cubicBezTo>
                        <a:pt x="74" y="148"/>
                        <a:pt x="85" y="148"/>
                        <a:pt x="94" y="142"/>
                      </a:cubicBezTo>
                      <a:close/>
                      <a:moveTo>
                        <a:pt x="46" y="79"/>
                      </a:moveTo>
                      <a:cubicBezTo>
                        <a:pt x="61" y="96"/>
                        <a:pt x="89" y="88"/>
                        <a:pt x="92" y="65"/>
                      </a:cubicBezTo>
                      <a:cubicBezTo>
                        <a:pt x="92" y="64"/>
                        <a:pt x="92" y="64"/>
                        <a:pt x="92" y="64"/>
                      </a:cubicBezTo>
                      <a:cubicBezTo>
                        <a:pt x="80" y="67"/>
                        <a:pt x="67" y="62"/>
                        <a:pt x="58" y="54"/>
                      </a:cubicBezTo>
                      <a:cubicBezTo>
                        <a:pt x="57" y="63"/>
                        <a:pt x="53" y="73"/>
                        <a:pt x="46" y="79"/>
                      </a:cubicBezTo>
                      <a:close/>
                      <a:moveTo>
                        <a:pt x="69" y="124"/>
                      </a:moveTo>
                      <a:cubicBezTo>
                        <a:pt x="76" y="115"/>
                        <a:pt x="78" y="102"/>
                        <a:pt x="76" y="91"/>
                      </a:cubicBezTo>
                      <a:cubicBezTo>
                        <a:pt x="67" y="94"/>
                        <a:pt x="56" y="93"/>
                        <a:pt x="47" y="87"/>
                      </a:cubicBezTo>
                      <a:cubicBezTo>
                        <a:pt x="49" y="100"/>
                        <a:pt x="47" y="115"/>
                        <a:pt x="33" y="120"/>
                      </a:cubicBezTo>
                      <a:cubicBezTo>
                        <a:pt x="37" y="123"/>
                        <a:pt x="40" y="127"/>
                        <a:pt x="43" y="130"/>
                      </a:cubicBezTo>
                      <a:cubicBezTo>
                        <a:pt x="47" y="129"/>
                        <a:pt x="51" y="131"/>
                        <a:pt x="54" y="131"/>
                      </a:cubicBezTo>
                      <a:cubicBezTo>
                        <a:pt x="60" y="130"/>
                        <a:pt x="65" y="128"/>
                        <a:pt x="69" y="124"/>
                      </a:cubicBezTo>
                      <a:close/>
                      <a:moveTo>
                        <a:pt x="31" y="117"/>
                      </a:moveTo>
                      <a:cubicBezTo>
                        <a:pt x="45" y="112"/>
                        <a:pt x="44" y="94"/>
                        <a:pt x="42" y="82"/>
                      </a:cubicBezTo>
                      <a:cubicBezTo>
                        <a:pt x="38" y="84"/>
                        <a:pt x="34" y="85"/>
                        <a:pt x="29" y="86"/>
                      </a:cubicBezTo>
                      <a:cubicBezTo>
                        <a:pt x="21" y="86"/>
                        <a:pt x="14" y="83"/>
                        <a:pt x="8" y="77"/>
                      </a:cubicBezTo>
                      <a:cubicBezTo>
                        <a:pt x="14" y="92"/>
                        <a:pt x="21" y="105"/>
                        <a:pt x="31" y="11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132"/>
                <p:cNvSpPr>
                  <a:spLocks/>
                </p:cNvSpPr>
                <p:nvPr/>
              </p:nvSpPr>
              <p:spPr bwMode="auto">
                <a:xfrm>
                  <a:off x="4326" y="1637"/>
                  <a:ext cx="59" cy="57"/>
                </a:xfrm>
                <a:custGeom>
                  <a:avLst/>
                  <a:gdLst>
                    <a:gd name="T0" fmla="*/ 13 w 25"/>
                    <a:gd name="T1" fmla="*/ 0 h 24"/>
                    <a:gd name="T2" fmla="*/ 23 w 25"/>
                    <a:gd name="T3" fmla="*/ 18 h 24"/>
                    <a:gd name="T4" fmla="*/ 19 w 25"/>
                    <a:gd name="T5" fmla="*/ 22 h 24"/>
                    <a:gd name="T6" fmla="*/ 4 w 25"/>
                    <a:gd name="T7" fmla="*/ 20 h 24"/>
                    <a:gd name="T8" fmla="*/ 0 w 25"/>
                    <a:gd name="T9" fmla="*/ 17 h 24"/>
                    <a:gd name="T10" fmla="*/ 3 w 25"/>
                    <a:gd name="T11" fmla="*/ 13 h 24"/>
                    <a:gd name="T12" fmla="*/ 18 w 25"/>
                    <a:gd name="T13" fmla="*/ 15 h 24"/>
                    <a:gd name="T14" fmla="*/ 10 w 25"/>
                    <a:gd name="T15" fmla="*/ 4 h 24"/>
                    <a:gd name="T16" fmla="*/ 13 w 25"/>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4">
                      <a:moveTo>
                        <a:pt x="13" y="0"/>
                      </a:moveTo>
                      <a:cubicBezTo>
                        <a:pt x="18" y="3"/>
                        <a:pt x="25" y="12"/>
                        <a:pt x="23" y="18"/>
                      </a:cubicBezTo>
                      <a:cubicBezTo>
                        <a:pt x="23" y="19"/>
                        <a:pt x="21" y="21"/>
                        <a:pt x="19" y="22"/>
                      </a:cubicBezTo>
                      <a:cubicBezTo>
                        <a:pt x="14" y="24"/>
                        <a:pt x="9" y="23"/>
                        <a:pt x="4" y="20"/>
                      </a:cubicBezTo>
                      <a:cubicBezTo>
                        <a:pt x="2" y="19"/>
                        <a:pt x="1" y="18"/>
                        <a:pt x="0" y="17"/>
                      </a:cubicBezTo>
                      <a:cubicBezTo>
                        <a:pt x="1" y="16"/>
                        <a:pt x="2" y="14"/>
                        <a:pt x="3" y="13"/>
                      </a:cubicBezTo>
                      <a:cubicBezTo>
                        <a:pt x="6" y="17"/>
                        <a:pt x="16" y="20"/>
                        <a:pt x="18" y="15"/>
                      </a:cubicBezTo>
                      <a:cubicBezTo>
                        <a:pt x="20" y="11"/>
                        <a:pt x="15" y="5"/>
                        <a:pt x="10" y="4"/>
                      </a:cubicBezTo>
                      <a:cubicBezTo>
                        <a:pt x="11" y="3"/>
                        <a:pt x="12" y="1"/>
                        <a:pt x="13"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133"/>
                <p:cNvSpPr>
                  <a:spLocks/>
                </p:cNvSpPr>
                <p:nvPr/>
              </p:nvSpPr>
              <p:spPr bwMode="auto">
                <a:xfrm>
                  <a:off x="4065" y="2042"/>
                  <a:ext cx="223" cy="189"/>
                </a:xfrm>
                <a:custGeom>
                  <a:avLst/>
                  <a:gdLst>
                    <a:gd name="T0" fmla="*/ 94 w 94"/>
                    <a:gd name="T1" fmla="*/ 0 h 80"/>
                    <a:gd name="T2" fmla="*/ 59 w 94"/>
                    <a:gd name="T3" fmla="*/ 80 h 80"/>
                    <a:gd name="T4" fmla="*/ 13 w 94"/>
                    <a:gd name="T5" fmla="*/ 65 h 80"/>
                    <a:gd name="T6" fmla="*/ 0 w 94"/>
                    <a:gd name="T7" fmla="*/ 60 h 80"/>
                    <a:gd name="T8" fmla="*/ 25 w 94"/>
                    <a:gd name="T9" fmla="*/ 54 h 80"/>
                    <a:gd name="T10" fmla="*/ 37 w 94"/>
                    <a:gd name="T11" fmla="*/ 27 h 80"/>
                    <a:gd name="T12" fmla="*/ 69 w 94"/>
                    <a:gd name="T13" fmla="*/ 32 h 80"/>
                    <a:gd name="T14" fmla="*/ 91 w 94"/>
                    <a:gd name="T15" fmla="*/ 2 h 80"/>
                    <a:gd name="T16" fmla="*/ 94 w 94"/>
                    <a:gd name="T17" fmla="*/ 0 h 80"/>
                    <a:gd name="T18" fmla="*/ 94 w 94"/>
                    <a:gd name="T1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80">
                      <a:moveTo>
                        <a:pt x="94" y="0"/>
                      </a:moveTo>
                      <a:cubicBezTo>
                        <a:pt x="88" y="29"/>
                        <a:pt x="67" y="52"/>
                        <a:pt x="59" y="80"/>
                      </a:cubicBezTo>
                      <a:cubicBezTo>
                        <a:pt x="44" y="72"/>
                        <a:pt x="28" y="70"/>
                        <a:pt x="13" y="65"/>
                      </a:cubicBezTo>
                      <a:cubicBezTo>
                        <a:pt x="8" y="64"/>
                        <a:pt x="4" y="62"/>
                        <a:pt x="0" y="60"/>
                      </a:cubicBezTo>
                      <a:cubicBezTo>
                        <a:pt x="9" y="61"/>
                        <a:pt x="17" y="60"/>
                        <a:pt x="25" y="54"/>
                      </a:cubicBezTo>
                      <a:cubicBezTo>
                        <a:pt x="33" y="48"/>
                        <a:pt x="38" y="38"/>
                        <a:pt x="37" y="27"/>
                      </a:cubicBezTo>
                      <a:cubicBezTo>
                        <a:pt x="46" y="34"/>
                        <a:pt x="58" y="36"/>
                        <a:pt x="69" y="32"/>
                      </a:cubicBezTo>
                      <a:cubicBezTo>
                        <a:pt x="81" y="27"/>
                        <a:pt x="91" y="15"/>
                        <a:pt x="91" y="2"/>
                      </a:cubicBezTo>
                      <a:cubicBezTo>
                        <a:pt x="92" y="1"/>
                        <a:pt x="93" y="1"/>
                        <a:pt x="94" y="0"/>
                      </a:cubicBezTo>
                      <a:cubicBezTo>
                        <a:pt x="94" y="0"/>
                        <a:pt x="94" y="0"/>
                        <a:pt x="9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134"/>
                <p:cNvSpPr>
                  <a:spLocks/>
                </p:cNvSpPr>
                <p:nvPr/>
              </p:nvSpPr>
              <p:spPr bwMode="auto">
                <a:xfrm>
                  <a:off x="4523" y="968"/>
                  <a:ext cx="7" cy="11"/>
                </a:xfrm>
                <a:custGeom>
                  <a:avLst/>
                  <a:gdLst>
                    <a:gd name="T0" fmla="*/ 3 w 3"/>
                    <a:gd name="T1" fmla="*/ 5 h 5"/>
                    <a:gd name="T2" fmla="*/ 3 w 3"/>
                    <a:gd name="T3" fmla="*/ 5 h 5"/>
                    <a:gd name="T4" fmla="*/ 1 w 3"/>
                    <a:gd name="T5" fmla="*/ 4 h 5"/>
                    <a:gd name="T6" fmla="*/ 1 w 3"/>
                    <a:gd name="T7" fmla="*/ 3 h 5"/>
                    <a:gd name="T8" fmla="*/ 1 w 3"/>
                    <a:gd name="T9" fmla="*/ 0 h 5"/>
                    <a:gd name="T10" fmla="*/ 3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3" y="5"/>
                      </a:moveTo>
                      <a:cubicBezTo>
                        <a:pt x="3" y="5"/>
                        <a:pt x="3" y="5"/>
                        <a:pt x="3" y="5"/>
                      </a:cubicBezTo>
                      <a:cubicBezTo>
                        <a:pt x="2" y="5"/>
                        <a:pt x="1" y="5"/>
                        <a:pt x="1" y="4"/>
                      </a:cubicBezTo>
                      <a:cubicBezTo>
                        <a:pt x="1" y="4"/>
                        <a:pt x="1" y="3"/>
                        <a:pt x="1" y="3"/>
                      </a:cubicBezTo>
                      <a:cubicBezTo>
                        <a:pt x="0" y="2"/>
                        <a:pt x="0" y="1"/>
                        <a:pt x="1" y="0"/>
                      </a:cubicBezTo>
                      <a:cubicBezTo>
                        <a:pt x="2" y="2"/>
                        <a:pt x="2" y="3"/>
                        <a:pt x="3"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135"/>
                <p:cNvSpPr>
                  <a:spLocks/>
                </p:cNvSpPr>
                <p:nvPr/>
              </p:nvSpPr>
              <p:spPr bwMode="auto">
                <a:xfrm>
                  <a:off x="4193" y="1947"/>
                  <a:ext cx="97" cy="97"/>
                </a:xfrm>
                <a:custGeom>
                  <a:avLst/>
                  <a:gdLst>
                    <a:gd name="T0" fmla="*/ 41 w 41"/>
                    <a:gd name="T1" fmla="*/ 31 h 41"/>
                    <a:gd name="T2" fmla="*/ 39 w 41"/>
                    <a:gd name="T3" fmla="*/ 33 h 41"/>
                    <a:gd name="T4" fmla="*/ 17 w 41"/>
                    <a:gd name="T5" fmla="*/ 38 h 41"/>
                    <a:gd name="T6" fmla="*/ 0 w 41"/>
                    <a:gd name="T7" fmla="*/ 28 h 41"/>
                    <a:gd name="T8" fmla="*/ 14 w 41"/>
                    <a:gd name="T9" fmla="*/ 0 h 41"/>
                    <a:gd name="T10" fmla="*/ 40 w 41"/>
                    <a:gd name="T11" fmla="*/ 8 h 41"/>
                    <a:gd name="T12" fmla="*/ 41 w 41"/>
                    <a:gd name="T13" fmla="*/ 31 h 41"/>
                  </a:gdLst>
                  <a:ahLst/>
                  <a:cxnLst>
                    <a:cxn ang="0">
                      <a:pos x="T0" y="T1"/>
                    </a:cxn>
                    <a:cxn ang="0">
                      <a:pos x="T2" y="T3"/>
                    </a:cxn>
                    <a:cxn ang="0">
                      <a:pos x="T4" y="T5"/>
                    </a:cxn>
                    <a:cxn ang="0">
                      <a:pos x="T6" y="T7"/>
                    </a:cxn>
                    <a:cxn ang="0">
                      <a:pos x="T8" y="T9"/>
                    </a:cxn>
                    <a:cxn ang="0">
                      <a:pos x="T10" y="T11"/>
                    </a:cxn>
                    <a:cxn ang="0">
                      <a:pos x="T12" y="T13"/>
                    </a:cxn>
                  </a:cxnLst>
                  <a:rect l="0" t="0" r="r" b="b"/>
                  <a:pathLst>
                    <a:path w="41" h="41">
                      <a:moveTo>
                        <a:pt x="41" y="31"/>
                      </a:moveTo>
                      <a:cubicBezTo>
                        <a:pt x="40" y="31"/>
                        <a:pt x="39" y="31"/>
                        <a:pt x="39" y="33"/>
                      </a:cubicBezTo>
                      <a:cubicBezTo>
                        <a:pt x="37" y="41"/>
                        <a:pt x="23" y="40"/>
                        <a:pt x="17" y="38"/>
                      </a:cubicBezTo>
                      <a:cubicBezTo>
                        <a:pt x="10" y="37"/>
                        <a:pt x="4" y="33"/>
                        <a:pt x="0" y="28"/>
                      </a:cubicBezTo>
                      <a:cubicBezTo>
                        <a:pt x="10" y="22"/>
                        <a:pt x="15" y="11"/>
                        <a:pt x="14" y="0"/>
                      </a:cubicBezTo>
                      <a:cubicBezTo>
                        <a:pt x="21" y="6"/>
                        <a:pt x="30" y="11"/>
                        <a:pt x="40" y="8"/>
                      </a:cubicBezTo>
                      <a:cubicBezTo>
                        <a:pt x="41" y="16"/>
                        <a:pt x="41" y="23"/>
                        <a:pt x="41" y="3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136"/>
                <p:cNvSpPr>
                  <a:spLocks/>
                </p:cNvSpPr>
                <p:nvPr/>
              </p:nvSpPr>
              <p:spPr bwMode="auto">
                <a:xfrm>
                  <a:off x="4478" y="1048"/>
                  <a:ext cx="30" cy="21"/>
                </a:xfrm>
                <a:custGeom>
                  <a:avLst/>
                  <a:gdLst>
                    <a:gd name="T0" fmla="*/ 8 w 13"/>
                    <a:gd name="T1" fmla="*/ 1 h 9"/>
                    <a:gd name="T2" fmla="*/ 11 w 13"/>
                    <a:gd name="T3" fmla="*/ 5 h 9"/>
                    <a:gd name="T4" fmla="*/ 2 w 13"/>
                    <a:gd name="T5" fmla="*/ 9 h 9"/>
                    <a:gd name="T6" fmla="*/ 0 w 13"/>
                    <a:gd name="T7" fmla="*/ 1 h 9"/>
                    <a:gd name="T8" fmla="*/ 2 w 13"/>
                    <a:gd name="T9" fmla="*/ 0 h 9"/>
                    <a:gd name="T10" fmla="*/ 3 w 13"/>
                    <a:gd name="T11" fmla="*/ 0 h 9"/>
                    <a:gd name="T12" fmla="*/ 8 w 1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8" y="1"/>
                      </a:moveTo>
                      <a:cubicBezTo>
                        <a:pt x="9" y="1"/>
                        <a:pt x="13" y="3"/>
                        <a:pt x="11" y="5"/>
                      </a:cubicBezTo>
                      <a:cubicBezTo>
                        <a:pt x="9" y="8"/>
                        <a:pt x="5" y="8"/>
                        <a:pt x="2" y="9"/>
                      </a:cubicBezTo>
                      <a:cubicBezTo>
                        <a:pt x="2" y="7"/>
                        <a:pt x="1" y="4"/>
                        <a:pt x="0" y="1"/>
                      </a:cubicBezTo>
                      <a:cubicBezTo>
                        <a:pt x="1" y="1"/>
                        <a:pt x="1" y="0"/>
                        <a:pt x="2" y="0"/>
                      </a:cubicBezTo>
                      <a:cubicBezTo>
                        <a:pt x="2" y="0"/>
                        <a:pt x="2" y="0"/>
                        <a:pt x="3" y="0"/>
                      </a:cubicBezTo>
                      <a:cubicBezTo>
                        <a:pt x="4" y="0"/>
                        <a:pt x="6" y="0"/>
                        <a:pt x="8"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137"/>
                <p:cNvSpPr>
                  <a:spLocks/>
                </p:cNvSpPr>
                <p:nvPr/>
              </p:nvSpPr>
              <p:spPr bwMode="auto">
                <a:xfrm>
                  <a:off x="4338" y="1654"/>
                  <a:ext cx="26" cy="19"/>
                </a:xfrm>
                <a:custGeom>
                  <a:avLst/>
                  <a:gdLst>
                    <a:gd name="T0" fmla="*/ 6 w 11"/>
                    <a:gd name="T1" fmla="*/ 1 h 8"/>
                    <a:gd name="T2" fmla="*/ 9 w 11"/>
                    <a:gd name="T3" fmla="*/ 7 h 8"/>
                    <a:gd name="T4" fmla="*/ 3 w 11"/>
                    <a:gd name="T5" fmla="*/ 6 h 8"/>
                    <a:gd name="T6" fmla="*/ 0 w 11"/>
                    <a:gd name="T7" fmla="*/ 4 h 8"/>
                    <a:gd name="T8" fmla="*/ 3 w 11"/>
                    <a:gd name="T9" fmla="*/ 0 h 8"/>
                    <a:gd name="T10" fmla="*/ 6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6" y="1"/>
                      </a:moveTo>
                      <a:cubicBezTo>
                        <a:pt x="7" y="2"/>
                        <a:pt x="11" y="6"/>
                        <a:pt x="9" y="7"/>
                      </a:cubicBezTo>
                      <a:cubicBezTo>
                        <a:pt x="8" y="8"/>
                        <a:pt x="4" y="7"/>
                        <a:pt x="3" y="6"/>
                      </a:cubicBezTo>
                      <a:cubicBezTo>
                        <a:pt x="2" y="5"/>
                        <a:pt x="1" y="4"/>
                        <a:pt x="0" y="4"/>
                      </a:cubicBezTo>
                      <a:cubicBezTo>
                        <a:pt x="1" y="3"/>
                        <a:pt x="2" y="1"/>
                        <a:pt x="3" y="0"/>
                      </a:cubicBezTo>
                      <a:cubicBezTo>
                        <a:pt x="4" y="0"/>
                        <a:pt x="5" y="0"/>
                        <a:pt x="6"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138"/>
                <p:cNvSpPr>
                  <a:spLocks/>
                </p:cNvSpPr>
                <p:nvPr/>
              </p:nvSpPr>
              <p:spPr bwMode="auto">
                <a:xfrm>
                  <a:off x="4480" y="972"/>
                  <a:ext cx="54" cy="69"/>
                </a:xfrm>
                <a:custGeom>
                  <a:avLst/>
                  <a:gdLst>
                    <a:gd name="T0" fmla="*/ 16 w 23"/>
                    <a:gd name="T1" fmla="*/ 3 h 29"/>
                    <a:gd name="T2" fmla="*/ 23 w 23"/>
                    <a:gd name="T3" fmla="*/ 29 h 29"/>
                    <a:gd name="T4" fmla="*/ 0 w 23"/>
                    <a:gd name="T5" fmla="*/ 19 h 29"/>
                    <a:gd name="T6" fmla="*/ 15 w 23"/>
                    <a:gd name="T7" fmla="*/ 0 h 29"/>
                    <a:gd name="T8" fmla="*/ 16 w 23"/>
                    <a:gd name="T9" fmla="*/ 3 h 29"/>
                  </a:gdLst>
                  <a:ahLst/>
                  <a:cxnLst>
                    <a:cxn ang="0">
                      <a:pos x="T0" y="T1"/>
                    </a:cxn>
                    <a:cxn ang="0">
                      <a:pos x="T2" y="T3"/>
                    </a:cxn>
                    <a:cxn ang="0">
                      <a:pos x="T4" y="T5"/>
                    </a:cxn>
                    <a:cxn ang="0">
                      <a:pos x="T6" y="T7"/>
                    </a:cxn>
                    <a:cxn ang="0">
                      <a:pos x="T8" y="T9"/>
                    </a:cxn>
                  </a:cxnLst>
                  <a:rect l="0" t="0" r="r" b="b"/>
                  <a:pathLst>
                    <a:path w="23" h="29">
                      <a:moveTo>
                        <a:pt x="16" y="3"/>
                      </a:moveTo>
                      <a:cubicBezTo>
                        <a:pt x="19" y="11"/>
                        <a:pt x="21" y="20"/>
                        <a:pt x="23" y="29"/>
                      </a:cubicBezTo>
                      <a:cubicBezTo>
                        <a:pt x="18" y="23"/>
                        <a:pt x="8" y="18"/>
                        <a:pt x="0" y="19"/>
                      </a:cubicBezTo>
                      <a:cubicBezTo>
                        <a:pt x="8" y="16"/>
                        <a:pt x="15" y="9"/>
                        <a:pt x="15" y="0"/>
                      </a:cubicBezTo>
                      <a:cubicBezTo>
                        <a:pt x="15" y="1"/>
                        <a:pt x="16" y="2"/>
                        <a:pt x="16"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139"/>
                <p:cNvSpPr>
                  <a:spLocks/>
                </p:cNvSpPr>
                <p:nvPr/>
              </p:nvSpPr>
              <p:spPr bwMode="auto">
                <a:xfrm>
                  <a:off x="4333" y="1692"/>
                  <a:ext cx="45" cy="49"/>
                </a:xfrm>
                <a:custGeom>
                  <a:avLst/>
                  <a:gdLst>
                    <a:gd name="T0" fmla="*/ 0 w 19"/>
                    <a:gd name="T1" fmla="*/ 0 h 21"/>
                    <a:gd name="T2" fmla="*/ 19 w 19"/>
                    <a:gd name="T3" fmla="*/ 1 h 21"/>
                    <a:gd name="T4" fmla="*/ 1 w 19"/>
                    <a:gd name="T5" fmla="*/ 21 h 21"/>
                    <a:gd name="T6" fmla="*/ 1 w 19"/>
                    <a:gd name="T7" fmla="*/ 21 h 21"/>
                    <a:gd name="T8" fmla="*/ 0 w 19"/>
                    <a:gd name="T9" fmla="*/ 0 h 21"/>
                  </a:gdLst>
                  <a:ahLst/>
                  <a:cxnLst>
                    <a:cxn ang="0">
                      <a:pos x="T0" y="T1"/>
                    </a:cxn>
                    <a:cxn ang="0">
                      <a:pos x="T2" y="T3"/>
                    </a:cxn>
                    <a:cxn ang="0">
                      <a:pos x="T4" y="T5"/>
                    </a:cxn>
                    <a:cxn ang="0">
                      <a:pos x="T6" y="T7"/>
                    </a:cxn>
                    <a:cxn ang="0">
                      <a:pos x="T8" y="T9"/>
                    </a:cxn>
                  </a:cxnLst>
                  <a:rect l="0" t="0" r="r" b="b"/>
                  <a:pathLst>
                    <a:path w="19" h="21">
                      <a:moveTo>
                        <a:pt x="0" y="0"/>
                      </a:moveTo>
                      <a:cubicBezTo>
                        <a:pt x="6" y="3"/>
                        <a:pt x="14" y="5"/>
                        <a:pt x="19" y="1"/>
                      </a:cubicBezTo>
                      <a:cubicBezTo>
                        <a:pt x="14" y="8"/>
                        <a:pt x="8" y="14"/>
                        <a:pt x="1" y="21"/>
                      </a:cubicBezTo>
                      <a:cubicBezTo>
                        <a:pt x="1" y="21"/>
                        <a:pt x="1" y="21"/>
                        <a:pt x="1" y="21"/>
                      </a:cubicBezTo>
                      <a:cubicBezTo>
                        <a:pt x="7" y="14"/>
                        <a:pt x="4" y="6"/>
                        <a:pt x="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140"/>
                <p:cNvSpPr>
                  <a:spLocks/>
                </p:cNvSpPr>
                <p:nvPr/>
              </p:nvSpPr>
              <p:spPr bwMode="auto">
                <a:xfrm>
                  <a:off x="4011" y="975"/>
                  <a:ext cx="467" cy="773"/>
                </a:xfrm>
                <a:custGeom>
                  <a:avLst/>
                  <a:gdLst>
                    <a:gd name="T0" fmla="*/ 192 w 197"/>
                    <a:gd name="T1" fmla="*/ 97 h 327"/>
                    <a:gd name="T2" fmla="*/ 151 w 197"/>
                    <a:gd name="T3" fmla="*/ 153 h 327"/>
                    <a:gd name="T4" fmla="*/ 95 w 197"/>
                    <a:gd name="T5" fmla="*/ 167 h 327"/>
                    <a:gd name="T6" fmla="*/ 135 w 197"/>
                    <a:gd name="T7" fmla="*/ 209 h 327"/>
                    <a:gd name="T8" fmla="*/ 124 w 197"/>
                    <a:gd name="T9" fmla="*/ 295 h 327"/>
                    <a:gd name="T10" fmla="*/ 106 w 197"/>
                    <a:gd name="T11" fmla="*/ 308 h 327"/>
                    <a:gd name="T12" fmla="*/ 0 w 197"/>
                    <a:gd name="T13" fmla="*/ 283 h 327"/>
                    <a:gd name="T14" fmla="*/ 2 w 197"/>
                    <a:gd name="T15" fmla="*/ 281 h 327"/>
                    <a:gd name="T16" fmla="*/ 55 w 197"/>
                    <a:gd name="T17" fmla="*/ 311 h 327"/>
                    <a:gd name="T18" fmla="*/ 111 w 197"/>
                    <a:gd name="T19" fmla="*/ 301 h 327"/>
                    <a:gd name="T20" fmla="*/ 138 w 197"/>
                    <a:gd name="T21" fmla="*/ 255 h 327"/>
                    <a:gd name="T22" fmla="*/ 86 w 197"/>
                    <a:gd name="T23" fmla="*/ 166 h 327"/>
                    <a:gd name="T24" fmla="*/ 87 w 197"/>
                    <a:gd name="T25" fmla="*/ 162 h 327"/>
                    <a:gd name="T26" fmla="*/ 90 w 197"/>
                    <a:gd name="T27" fmla="*/ 160 h 327"/>
                    <a:gd name="T28" fmla="*/ 158 w 197"/>
                    <a:gd name="T29" fmla="*/ 142 h 327"/>
                    <a:gd name="T30" fmla="*/ 180 w 197"/>
                    <a:gd name="T31" fmla="*/ 117 h 327"/>
                    <a:gd name="T32" fmla="*/ 190 w 197"/>
                    <a:gd name="T33" fmla="*/ 84 h 327"/>
                    <a:gd name="T34" fmla="*/ 172 w 197"/>
                    <a:gd name="T35" fmla="*/ 30 h 327"/>
                    <a:gd name="T36" fmla="*/ 120 w 197"/>
                    <a:gd name="T37" fmla="*/ 7 h 327"/>
                    <a:gd name="T38" fmla="*/ 68 w 197"/>
                    <a:gd name="T39" fmla="*/ 18 h 327"/>
                    <a:gd name="T40" fmla="*/ 67 w 197"/>
                    <a:gd name="T41" fmla="*/ 15 h 327"/>
                    <a:gd name="T42" fmla="*/ 132 w 197"/>
                    <a:gd name="T43" fmla="*/ 4 h 327"/>
                    <a:gd name="T44" fmla="*/ 182 w 197"/>
                    <a:gd name="T45" fmla="*/ 36 h 327"/>
                    <a:gd name="T46" fmla="*/ 192 w 197"/>
                    <a:gd name="T47" fmla="*/ 9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 h="327">
                      <a:moveTo>
                        <a:pt x="192" y="97"/>
                      </a:moveTo>
                      <a:cubicBezTo>
                        <a:pt x="186" y="121"/>
                        <a:pt x="171" y="139"/>
                        <a:pt x="151" y="153"/>
                      </a:cubicBezTo>
                      <a:cubicBezTo>
                        <a:pt x="135" y="164"/>
                        <a:pt x="115" y="172"/>
                        <a:pt x="95" y="167"/>
                      </a:cubicBezTo>
                      <a:cubicBezTo>
                        <a:pt x="112" y="177"/>
                        <a:pt x="126" y="191"/>
                        <a:pt x="135" y="209"/>
                      </a:cubicBezTo>
                      <a:cubicBezTo>
                        <a:pt x="148" y="237"/>
                        <a:pt x="144" y="272"/>
                        <a:pt x="124" y="295"/>
                      </a:cubicBezTo>
                      <a:cubicBezTo>
                        <a:pt x="119" y="300"/>
                        <a:pt x="113" y="305"/>
                        <a:pt x="106" y="308"/>
                      </a:cubicBezTo>
                      <a:cubicBezTo>
                        <a:pt x="70" y="327"/>
                        <a:pt x="27" y="311"/>
                        <a:pt x="0" y="283"/>
                      </a:cubicBezTo>
                      <a:cubicBezTo>
                        <a:pt x="2" y="281"/>
                        <a:pt x="2" y="281"/>
                        <a:pt x="2" y="281"/>
                      </a:cubicBezTo>
                      <a:cubicBezTo>
                        <a:pt x="18" y="294"/>
                        <a:pt x="35" y="306"/>
                        <a:pt x="55" y="311"/>
                      </a:cubicBezTo>
                      <a:cubicBezTo>
                        <a:pt x="74" y="315"/>
                        <a:pt x="95" y="312"/>
                        <a:pt x="111" y="301"/>
                      </a:cubicBezTo>
                      <a:cubicBezTo>
                        <a:pt x="126" y="290"/>
                        <a:pt x="135" y="273"/>
                        <a:pt x="138" y="255"/>
                      </a:cubicBezTo>
                      <a:cubicBezTo>
                        <a:pt x="144" y="217"/>
                        <a:pt x="118" y="183"/>
                        <a:pt x="86" y="166"/>
                      </a:cubicBezTo>
                      <a:cubicBezTo>
                        <a:pt x="84" y="165"/>
                        <a:pt x="85" y="162"/>
                        <a:pt x="87" y="162"/>
                      </a:cubicBezTo>
                      <a:cubicBezTo>
                        <a:pt x="87" y="161"/>
                        <a:pt x="88" y="160"/>
                        <a:pt x="90" y="160"/>
                      </a:cubicBezTo>
                      <a:cubicBezTo>
                        <a:pt x="114" y="171"/>
                        <a:pt x="139" y="157"/>
                        <a:pt x="158" y="142"/>
                      </a:cubicBezTo>
                      <a:cubicBezTo>
                        <a:pt x="167" y="135"/>
                        <a:pt x="175" y="127"/>
                        <a:pt x="180" y="117"/>
                      </a:cubicBezTo>
                      <a:cubicBezTo>
                        <a:pt x="185" y="107"/>
                        <a:pt x="188" y="95"/>
                        <a:pt x="190" y="84"/>
                      </a:cubicBezTo>
                      <a:cubicBezTo>
                        <a:pt x="192" y="64"/>
                        <a:pt x="186" y="45"/>
                        <a:pt x="172" y="30"/>
                      </a:cubicBezTo>
                      <a:cubicBezTo>
                        <a:pt x="158" y="16"/>
                        <a:pt x="140" y="8"/>
                        <a:pt x="120" y="7"/>
                      </a:cubicBezTo>
                      <a:cubicBezTo>
                        <a:pt x="102" y="6"/>
                        <a:pt x="85" y="11"/>
                        <a:pt x="68" y="18"/>
                      </a:cubicBezTo>
                      <a:cubicBezTo>
                        <a:pt x="67" y="15"/>
                        <a:pt x="67" y="15"/>
                        <a:pt x="67" y="15"/>
                      </a:cubicBezTo>
                      <a:cubicBezTo>
                        <a:pt x="86" y="4"/>
                        <a:pt x="110" y="0"/>
                        <a:pt x="132" y="4"/>
                      </a:cubicBezTo>
                      <a:cubicBezTo>
                        <a:pt x="152" y="7"/>
                        <a:pt x="170" y="19"/>
                        <a:pt x="182" y="36"/>
                      </a:cubicBezTo>
                      <a:cubicBezTo>
                        <a:pt x="195" y="54"/>
                        <a:pt x="197" y="75"/>
                        <a:pt x="192" y="9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141"/>
                <p:cNvSpPr>
                  <a:spLocks/>
                </p:cNvSpPr>
                <p:nvPr/>
              </p:nvSpPr>
              <p:spPr bwMode="auto">
                <a:xfrm>
                  <a:off x="4290" y="1741"/>
                  <a:ext cx="45" cy="36"/>
                </a:xfrm>
                <a:custGeom>
                  <a:avLst/>
                  <a:gdLst>
                    <a:gd name="T0" fmla="*/ 19 w 19"/>
                    <a:gd name="T1" fmla="*/ 0 h 15"/>
                    <a:gd name="T2" fmla="*/ 19 w 19"/>
                    <a:gd name="T3" fmla="*/ 0 h 15"/>
                    <a:gd name="T4" fmla="*/ 11 w 19"/>
                    <a:gd name="T5" fmla="*/ 8 h 15"/>
                    <a:gd name="T6" fmla="*/ 3 w 19"/>
                    <a:gd name="T7" fmla="*/ 15 h 15"/>
                    <a:gd name="T8" fmla="*/ 0 w 19"/>
                    <a:gd name="T9" fmla="*/ 1 h 15"/>
                    <a:gd name="T10" fmla="*/ 19 w 19"/>
                    <a:gd name="T11" fmla="*/ 0 h 15"/>
                  </a:gdLst>
                  <a:ahLst/>
                  <a:cxnLst>
                    <a:cxn ang="0">
                      <a:pos x="T0" y="T1"/>
                    </a:cxn>
                    <a:cxn ang="0">
                      <a:pos x="T2" y="T3"/>
                    </a:cxn>
                    <a:cxn ang="0">
                      <a:pos x="T4" y="T5"/>
                    </a:cxn>
                    <a:cxn ang="0">
                      <a:pos x="T6" y="T7"/>
                    </a:cxn>
                    <a:cxn ang="0">
                      <a:pos x="T8" y="T9"/>
                    </a:cxn>
                    <a:cxn ang="0">
                      <a:pos x="T10" y="T11"/>
                    </a:cxn>
                  </a:cxnLst>
                  <a:rect l="0" t="0" r="r" b="b"/>
                  <a:pathLst>
                    <a:path w="19" h="15">
                      <a:moveTo>
                        <a:pt x="19" y="0"/>
                      </a:moveTo>
                      <a:cubicBezTo>
                        <a:pt x="19" y="0"/>
                        <a:pt x="19" y="0"/>
                        <a:pt x="19" y="0"/>
                      </a:cubicBezTo>
                      <a:cubicBezTo>
                        <a:pt x="17" y="2"/>
                        <a:pt x="14" y="5"/>
                        <a:pt x="11" y="8"/>
                      </a:cubicBezTo>
                      <a:cubicBezTo>
                        <a:pt x="8" y="10"/>
                        <a:pt x="6" y="13"/>
                        <a:pt x="3" y="15"/>
                      </a:cubicBezTo>
                      <a:cubicBezTo>
                        <a:pt x="4" y="10"/>
                        <a:pt x="3" y="5"/>
                        <a:pt x="0" y="1"/>
                      </a:cubicBezTo>
                      <a:cubicBezTo>
                        <a:pt x="6" y="4"/>
                        <a:pt x="14" y="5"/>
                        <a:pt x="19"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142"/>
                <p:cNvSpPr>
                  <a:spLocks/>
                </p:cNvSpPr>
                <p:nvPr/>
              </p:nvSpPr>
              <p:spPr bwMode="auto">
                <a:xfrm>
                  <a:off x="4148" y="2027"/>
                  <a:ext cx="121" cy="88"/>
                </a:xfrm>
                <a:custGeom>
                  <a:avLst/>
                  <a:gdLst>
                    <a:gd name="T0" fmla="*/ 51 w 51"/>
                    <a:gd name="T1" fmla="*/ 10 h 37"/>
                    <a:gd name="T2" fmla="*/ 32 w 51"/>
                    <a:gd name="T3" fmla="*/ 33 h 37"/>
                    <a:gd name="T4" fmla="*/ 0 w 51"/>
                    <a:gd name="T5" fmla="*/ 25 h 37"/>
                    <a:gd name="T6" fmla="*/ 3 w 51"/>
                    <a:gd name="T7" fmla="*/ 24 h 37"/>
                    <a:gd name="T8" fmla="*/ 19 w 51"/>
                    <a:gd name="T9" fmla="*/ 0 h 37"/>
                    <a:gd name="T10" fmla="*/ 40 w 51"/>
                    <a:gd name="T11" fmla="*/ 10 h 37"/>
                    <a:gd name="T12" fmla="*/ 51 w 51"/>
                    <a:gd name="T13" fmla="*/ 10 h 37"/>
                  </a:gdLst>
                  <a:ahLst/>
                  <a:cxnLst>
                    <a:cxn ang="0">
                      <a:pos x="T0" y="T1"/>
                    </a:cxn>
                    <a:cxn ang="0">
                      <a:pos x="T2" y="T3"/>
                    </a:cxn>
                    <a:cxn ang="0">
                      <a:pos x="T4" y="T5"/>
                    </a:cxn>
                    <a:cxn ang="0">
                      <a:pos x="T6" y="T7"/>
                    </a:cxn>
                    <a:cxn ang="0">
                      <a:pos x="T8" y="T9"/>
                    </a:cxn>
                    <a:cxn ang="0">
                      <a:pos x="T10" y="T11"/>
                    </a:cxn>
                    <a:cxn ang="0">
                      <a:pos x="T12" y="T13"/>
                    </a:cxn>
                  </a:cxnLst>
                  <a:rect l="0" t="0" r="r" b="b"/>
                  <a:pathLst>
                    <a:path w="51" h="37">
                      <a:moveTo>
                        <a:pt x="51" y="10"/>
                      </a:moveTo>
                      <a:cubicBezTo>
                        <a:pt x="48" y="20"/>
                        <a:pt x="43" y="29"/>
                        <a:pt x="32" y="33"/>
                      </a:cubicBezTo>
                      <a:cubicBezTo>
                        <a:pt x="20" y="37"/>
                        <a:pt x="8" y="33"/>
                        <a:pt x="0" y="25"/>
                      </a:cubicBezTo>
                      <a:cubicBezTo>
                        <a:pt x="1" y="25"/>
                        <a:pt x="2" y="24"/>
                        <a:pt x="3" y="24"/>
                      </a:cubicBezTo>
                      <a:cubicBezTo>
                        <a:pt x="14" y="21"/>
                        <a:pt x="17" y="11"/>
                        <a:pt x="19" y="0"/>
                      </a:cubicBezTo>
                      <a:cubicBezTo>
                        <a:pt x="25" y="6"/>
                        <a:pt x="32" y="9"/>
                        <a:pt x="40" y="10"/>
                      </a:cubicBezTo>
                      <a:cubicBezTo>
                        <a:pt x="43" y="10"/>
                        <a:pt x="47" y="10"/>
                        <a:pt x="51"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143"/>
                <p:cNvSpPr>
                  <a:spLocks/>
                </p:cNvSpPr>
                <p:nvPr/>
              </p:nvSpPr>
              <p:spPr bwMode="auto">
                <a:xfrm>
                  <a:off x="4321" y="1765"/>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2"/>
                        <a:pt x="0" y="2"/>
                      </a:cubicBezTo>
                      <a:cubicBezTo>
                        <a:pt x="0" y="2"/>
                        <a:pt x="0" y="1"/>
                        <a:pt x="1" y="1"/>
                      </a:cubicBezTo>
                      <a:cubicBezTo>
                        <a:pt x="1" y="0"/>
                        <a:pt x="2" y="0"/>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144"/>
                <p:cNvSpPr>
                  <a:spLocks noEditPoints="1"/>
                </p:cNvSpPr>
                <p:nvPr/>
              </p:nvSpPr>
              <p:spPr bwMode="auto">
                <a:xfrm>
                  <a:off x="3200" y="639"/>
                  <a:ext cx="1266" cy="1228"/>
                </a:xfrm>
                <a:custGeom>
                  <a:avLst/>
                  <a:gdLst>
                    <a:gd name="T0" fmla="*/ 522 w 534"/>
                    <a:gd name="T1" fmla="*/ 259 h 519"/>
                    <a:gd name="T2" fmla="*/ 432 w 534"/>
                    <a:gd name="T3" fmla="*/ 302 h 519"/>
                    <a:gd name="T4" fmla="*/ 428 w 534"/>
                    <a:gd name="T5" fmla="*/ 308 h 519"/>
                    <a:gd name="T6" fmla="*/ 453 w 534"/>
                    <a:gd name="T7" fmla="*/ 443 h 519"/>
                    <a:gd name="T8" fmla="*/ 344 w 534"/>
                    <a:gd name="T9" fmla="*/ 423 h 519"/>
                    <a:gd name="T10" fmla="*/ 339 w 534"/>
                    <a:gd name="T11" fmla="*/ 416 h 519"/>
                    <a:gd name="T12" fmla="*/ 333 w 534"/>
                    <a:gd name="T13" fmla="*/ 474 h 519"/>
                    <a:gd name="T14" fmla="*/ 238 w 534"/>
                    <a:gd name="T15" fmla="*/ 513 h 519"/>
                    <a:gd name="T16" fmla="*/ 190 w 534"/>
                    <a:gd name="T17" fmla="*/ 424 h 519"/>
                    <a:gd name="T18" fmla="*/ 193 w 534"/>
                    <a:gd name="T19" fmla="*/ 405 h 519"/>
                    <a:gd name="T20" fmla="*/ 150 w 534"/>
                    <a:gd name="T21" fmla="*/ 448 h 519"/>
                    <a:gd name="T22" fmla="*/ 48 w 534"/>
                    <a:gd name="T23" fmla="*/ 396 h 519"/>
                    <a:gd name="T24" fmla="*/ 112 w 534"/>
                    <a:gd name="T25" fmla="*/ 296 h 519"/>
                    <a:gd name="T26" fmla="*/ 113 w 534"/>
                    <a:gd name="T27" fmla="*/ 295 h 519"/>
                    <a:gd name="T28" fmla="*/ 49 w 534"/>
                    <a:gd name="T29" fmla="*/ 284 h 519"/>
                    <a:gd name="T30" fmla="*/ 63 w 534"/>
                    <a:gd name="T31" fmla="*/ 144 h 519"/>
                    <a:gd name="T32" fmla="*/ 140 w 534"/>
                    <a:gd name="T33" fmla="*/ 152 h 519"/>
                    <a:gd name="T34" fmla="*/ 138 w 534"/>
                    <a:gd name="T35" fmla="*/ 146 h 519"/>
                    <a:gd name="T36" fmla="*/ 129 w 534"/>
                    <a:gd name="T37" fmla="*/ 34 h 519"/>
                    <a:gd name="T38" fmla="*/ 268 w 534"/>
                    <a:gd name="T39" fmla="*/ 90 h 519"/>
                    <a:gd name="T40" fmla="*/ 272 w 534"/>
                    <a:gd name="T41" fmla="*/ 89 h 519"/>
                    <a:gd name="T42" fmla="*/ 299 w 534"/>
                    <a:gd name="T43" fmla="*/ 34 h 519"/>
                    <a:gd name="T44" fmla="*/ 432 w 534"/>
                    <a:gd name="T45" fmla="*/ 93 h 519"/>
                    <a:gd name="T46" fmla="*/ 404 w 534"/>
                    <a:gd name="T47" fmla="*/ 164 h 519"/>
                    <a:gd name="T48" fmla="*/ 404 w 534"/>
                    <a:gd name="T49" fmla="*/ 164 h 519"/>
                    <a:gd name="T50" fmla="*/ 462 w 534"/>
                    <a:gd name="T51" fmla="*/ 149 h 519"/>
                    <a:gd name="T52" fmla="*/ 532 w 534"/>
                    <a:gd name="T53" fmla="*/ 226 h 519"/>
                    <a:gd name="T54" fmla="*/ 513 w 534"/>
                    <a:gd name="T55" fmla="*/ 192 h 519"/>
                    <a:gd name="T56" fmla="*/ 501 w 534"/>
                    <a:gd name="T57" fmla="*/ 176 h 519"/>
                    <a:gd name="T58" fmla="*/ 377 w 534"/>
                    <a:gd name="T59" fmla="*/ 185 h 519"/>
                    <a:gd name="T60" fmla="*/ 330 w 534"/>
                    <a:gd name="T61" fmla="*/ 214 h 519"/>
                    <a:gd name="T62" fmla="*/ 415 w 534"/>
                    <a:gd name="T63" fmla="*/ 69 h 519"/>
                    <a:gd name="T64" fmla="*/ 332 w 534"/>
                    <a:gd name="T65" fmla="*/ 25 h 519"/>
                    <a:gd name="T66" fmla="*/ 287 w 534"/>
                    <a:gd name="T67" fmla="*/ 69 h 519"/>
                    <a:gd name="T68" fmla="*/ 270 w 534"/>
                    <a:gd name="T69" fmla="*/ 176 h 519"/>
                    <a:gd name="T70" fmla="*/ 264 w 534"/>
                    <a:gd name="T71" fmla="*/ 176 h 519"/>
                    <a:gd name="T72" fmla="*/ 194 w 534"/>
                    <a:gd name="T73" fmla="*/ 18 h 519"/>
                    <a:gd name="T74" fmla="*/ 141 w 534"/>
                    <a:gd name="T75" fmla="*/ 134 h 519"/>
                    <a:gd name="T76" fmla="*/ 201 w 534"/>
                    <a:gd name="T77" fmla="*/ 202 h 519"/>
                    <a:gd name="T78" fmla="*/ 209 w 534"/>
                    <a:gd name="T79" fmla="*/ 206 h 519"/>
                    <a:gd name="T80" fmla="*/ 179 w 534"/>
                    <a:gd name="T81" fmla="*/ 191 h 519"/>
                    <a:gd name="T82" fmla="*/ 118 w 534"/>
                    <a:gd name="T83" fmla="*/ 155 h 519"/>
                    <a:gd name="T84" fmla="*/ 18 w 534"/>
                    <a:gd name="T85" fmla="*/ 240 h 519"/>
                    <a:gd name="T86" fmla="*/ 133 w 534"/>
                    <a:gd name="T87" fmla="*/ 286 h 519"/>
                    <a:gd name="T88" fmla="*/ 146 w 534"/>
                    <a:gd name="T89" fmla="*/ 287 h 519"/>
                    <a:gd name="T90" fmla="*/ 60 w 534"/>
                    <a:gd name="T91" fmla="*/ 381 h 519"/>
                    <a:gd name="T92" fmla="*/ 105 w 534"/>
                    <a:gd name="T93" fmla="*/ 435 h 519"/>
                    <a:gd name="T94" fmla="*/ 178 w 534"/>
                    <a:gd name="T95" fmla="*/ 415 h 519"/>
                    <a:gd name="T96" fmla="*/ 218 w 534"/>
                    <a:gd name="T97" fmla="*/ 343 h 519"/>
                    <a:gd name="T98" fmla="*/ 222 w 534"/>
                    <a:gd name="T99" fmla="*/ 333 h 519"/>
                    <a:gd name="T100" fmla="*/ 228 w 534"/>
                    <a:gd name="T101" fmla="*/ 320 h 519"/>
                    <a:gd name="T102" fmla="*/ 210 w 534"/>
                    <a:gd name="T103" fmla="*/ 368 h 519"/>
                    <a:gd name="T104" fmla="*/ 209 w 534"/>
                    <a:gd name="T105" fmla="*/ 370 h 519"/>
                    <a:gd name="T106" fmla="*/ 200 w 534"/>
                    <a:gd name="T107" fmla="*/ 417 h 519"/>
                    <a:gd name="T108" fmla="*/ 295 w 534"/>
                    <a:gd name="T109" fmla="*/ 503 h 519"/>
                    <a:gd name="T110" fmla="*/ 328 w 534"/>
                    <a:gd name="T111" fmla="*/ 432 h 519"/>
                    <a:gd name="T112" fmla="*/ 306 w 534"/>
                    <a:gd name="T113" fmla="*/ 360 h 519"/>
                    <a:gd name="T114" fmla="*/ 414 w 534"/>
                    <a:gd name="T115" fmla="*/ 445 h 519"/>
                    <a:gd name="T116" fmla="*/ 439 w 534"/>
                    <a:gd name="T117" fmla="*/ 328 h 519"/>
                    <a:gd name="T118" fmla="*/ 346 w 534"/>
                    <a:gd name="T119" fmla="*/ 281 h 519"/>
                    <a:gd name="T120" fmla="*/ 445 w 534"/>
                    <a:gd name="T121" fmla="*/ 299 h 519"/>
                    <a:gd name="T122" fmla="*/ 273 w 534"/>
                    <a:gd name="T123" fmla="*/ 91 h 519"/>
                    <a:gd name="T124" fmla="*/ 273 w 534"/>
                    <a:gd name="T125" fmla="*/ 91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4" h="519">
                      <a:moveTo>
                        <a:pt x="532" y="226"/>
                      </a:moveTo>
                      <a:cubicBezTo>
                        <a:pt x="530" y="237"/>
                        <a:pt x="527" y="249"/>
                        <a:pt x="522" y="259"/>
                      </a:cubicBezTo>
                      <a:cubicBezTo>
                        <a:pt x="517" y="269"/>
                        <a:pt x="509" y="277"/>
                        <a:pt x="500" y="284"/>
                      </a:cubicBezTo>
                      <a:cubicBezTo>
                        <a:pt x="481" y="299"/>
                        <a:pt x="456" y="313"/>
                        <a:pt x="432" y="302"/>
                      </a:cubicBezTo>
                      <a:cubicBezTo>
                        <a:pt x="430" y="302"/>
                        <a:pt x="429" y="303"/>
                        <a:pt x="429" y="304"/>
                      </a:cubicBezTo>
                      <a:cubicBezTo>
                        <a:pt x="427" y="304"/>
                        <a:pt x="426" y="307"/>
                        <a:pt x="428" y="308"/>
                      </a:cubicBezTo>
                      <a:cubicBezTo>
                        <a:pt x="460" y="325"/>
                        <a:pt x="486" y="359"/>
                        <a:pt x="480" y="397"/>
                      </a:cubicBezTo>
                      <a:cubicBezTo>
                        <a:pt x="477" y="415"/>
                        <a:pt x="468" y="432"/>
                        <a:pt x="453" y="443"/>
                      </a:cubicBezTo>
                      <a:cubicBezTo>
                        <a:pt x="437" y="454"/>
                        <a:pt x="416" y="457"/>
                        <a:pt x="397" y="453"/>
                      </a:cubicBezTo>
                      <a:cubicBezTo>
                        <a:pt x="377" y="448"/>
                        <a:pt x="360" y="436"/>
                        <a:pt x="344" y="423"/>
                      </a:cubicBezTo>
                      <a:cubicBezTo>
                        <a:pt x="343" y="421"/>
                        <a:pt x="341" y="420"/>
                        <a:pt x="340" y="418"/>
                      </a:cubicBezTo>
                      <a:cubicBezTo>
                        <a:pt x="339" y="418"/>
                        <a:pt x="339" y="417"/>
                        <a:pt x="339" y="416"/>
                      </a:cubicBezTo>
                      <a:cubicBezTo>
                        <a:pt x="338" y="415"/>
                        <a:pt x="334" y="416"/>
                        <a:pt x="335" y="418"/>
                      </a:cubicBezTo>
                      <a:cubicBezTo>
                        <a:pt x="343" y="436"/>
                        <a:pt x="340" y="456"/>
                        <a:pt x="333" y="474"/>
                      </a:cubicBezTo>
                      <a:cubicBezTo>
                        <a:pt x="326" y="493"/>
                        <a:pt x="313" y="509"/>
                        <a:pt x="293" y="514"/>
                      </a:cubicBezTo>
                      <a:cubicBezTo>
                        <a:pt x="276" y="519"/>
                        <a:pt x="256" y="517"/>
                        <a:pt x="238" y="513"/>
                      </a:cubicBezTo>
                      <a:cubicBezTo>
                        <a:pt x="220" y="507"/>
                        <a:pt x="203" y="496"/>
                        <a:pt x="195" y="478"/>
                      </a:cubicBezTo>
                      <a:cubicBezTo>
                        <a:pt x="187" y="461"/>
                        <a:pt x="187" y="442"/>
                        <a:pt x="190" y="424"/>
                      </a:cubicBezTo>
                      <a:cubicBezTo>
                        <a:pt x="191" y="419"/>
                        <a:pt x="191" y="414"/>
                        <a:pt x="192" y="408"/>
                      </a:cubicBezTo>
                      <a:cubicBezTo>
                        <a:pt x="192" y="407"/>
                        <a:pt x="193" y="406"/>
                        <a:pt x="193" y="405"/>
                      </a:cubicBezTo>
                      <a:cubicBezTo>
                        <a:pt x="193" y="404"/>
                        <a:pt x="191" y="404"/>
                        <a:pt x="190" y="405"/>
                      </a:cubicBezTo>
                      <a:cubicBezTo>
                        <a:pt x="183" y="425"/>
                        <a:pt x="171" y="442"/>
                        <a:pt x="150" y="448"/>
                      </a:cubicBezTo>
                      <a:cubicBezTo>
                        <a:pt x="129" y="454"/>
                        <a:pt x="107" y="449"/>
                        <a:pt x="88" y="440"/>
                      </a:cubicBezTo>
                      <a:cubicBezTo>
                        <a:pt x="70" y="431"/>
                        <a:pt x="53" y="417"/>
                        <a:pt x="48" y="396"/>
                      </a:cubicBezTo>
                      <a:cubicBezTo>
                        <a:pt x="43" y="377"/>
                        <a:pt x="48" y="356"/>
                        <a:pt x="58" y="340"/>
                      </a:cubicBezTo>
                      <a:cubicBezTo>
                        <a:pt x="71" y="320"/>
                        <a:pt x="91" y="307"/>
                        <a:pt x="112" y="296"/>
                      </a:cubicBezTo>
                      <a:cubicBezTo>
                        <a:pt x="112" y="296"/>
                        <a:pt x="112" y="296"/>
                        <a:pt x="113" y="295"/>
                      </a:cubicBezTo>
                      <a:cubicBezTo>
                        <a:pt x="113" y="295"/>
                        <a:pt x="113" y="295"/>
                        <a:pt x="113" y="295"/>
                      </a:cubicBezTo>
                      <a:cubicBezTo>
                        <a:pt x="114" y="295"/>
                        <a:pt x="114" y="293"/>
                        <a:pt x="112" y="293"/>
                      </a:cubicBezTo>
                      <a:cubicBezTo>
                        <a:pt x="90" y="294"/>
                        <a:pt x="69" y="296"/>
                        <a:pt x="49" y="284"/>
                      </a:cubicBezTo>
                      <a:cubicBezTo>
                        <a:pt x="31" y="275"/>
                        <a:pt x="17" y="258"/>
                        <a:pt x="12" y="238"/>
                      </a:cubicBezTo>
                      <a:cubicBezTo>
                        <a:pt x="0" y="198"/>
                        <a:pt x="23" y="156"/>
                        <a:pt x="63" y="144"/>
                      </a:cubicBezTo>
                      <a:cubicBezTo>
                        <a:pt x="88" y="135"/>
                        <a:pt x="113" y="144"/>
                        <a:pt x="138" y="153"/>
                      </a:cubicBezTo>
                      <a:cubicBezTo>
                        <a:pt x="139" y="153"/>
                        <a:pt x="140" y="153"/>
                        <a:pt x="140" y="152"/>
                      </a:cubicBezTo>
                      <a:cubicBezTo>
                        <a:pt x="141" y="152"/>
                        <a:pt x="142" y="151"/>
                        <a:pt x="141" y="150"/>
                      </a:cubicBezTo>
                      <a:cubicBezTo>
                        <a:pt x="140" y="149"/>
                        <a:pt x="139" y="147"/>
                        <a:pt x="138" y="146"/>
                      </a:cubicBezTo>
                      <a:cubicBezTo>
                        <a:pt x="127" y="131"/>
                        <a:pt x="120" y="114"/>
                        <a:pt x="117" y="95"/>
                      </a:cubicBezTo>
                      <a:cubicBezTo>
                        <a:pt x="113" y="74"/>
                        <a:pt x="114" y="52"/>
                        <a:pt x="129" y="34"/>
                      </a:cubicBezTo>
                      <a:cubicBezTo>
                        <a:pt x="157" y="0"/>
                        <a:pt x="207" y="3"/>
                        <a:pt x="238" y="32"/>
                      </a:cubicBezTo>
                      <a:cubicBezTo>
                        <a:pt x="255" y="48"/>
                        <a:pt x="263" y="68"/>
                        <a:pt x="268" y="90"/>
                      </a:cubicBezTo>
                      <a:cubicBezTo>
                        <a:pt x="269" y="92"/>
                        <a:pt x="272" y="91"/>
                        <a:pt x="272" y="89"/>
                      </a:cubicBezTo>
                      <a:cubicBezTo>
                        <a:pt x="272" y="89"/>
                        <a:pt x="272" y="89"/>
                        <a:pt x="272" y="89"/>
                      </a:cubicBezTo>
                      <a:cubicBezTo>
                        <a:pt x="272" y="87"/>
                        <a:pt x="273" y="84"/>
                        <a:pt x="274" y="82"/>
                      </a:cubicBezTo>
                      <a:cubicBezTo>
                        <a:pt x="279" y="65"/>
                        <a:pt x="286" y="48"/>
                        <a:pt x="299" y="34"/>
                      </a:cubicBezTo>
                      <a:cubicBezTo>
                        <a:pt x="314" y="19"/>
                        <a:pt x="334" y="13"/>
                        <a:pt x="355" y="17"/>
                      </a:cubicBezTo>
                      <a:cubicBezTo>
                        <a:pt x="394" y="22"/>
                        <a:pt x="431" y="51"/>
                        <a:pt x="432" y="93"/>
                      </a:cubicBezTo>
                      <a:cubicBezTo>
                        <a:pt x="432" y="119"/>
                        <a:pt x="416" y="142"/>
                        <a:pt x="401" y="162"/>
                      </a:cubicBezTo>
                      <a:cubicBezTo>
                        <a:pt x="399" y="164"/>
                        <a:pt x="402" y="166"/>
                        <a:pt x="404" y="164"/>
                      </a:cubicBezTo>
                      <a:cubicBezTo>
                        <a:pt x="404" y="164"/>
                        <a:pt x="404" y="164"/>
                        <a:pt x="404" y="164"/>
                      </a:cubicBezTo>
                      <a:cubicBezTo>
                        <a:pt x="404" y="164"/>
                        <a:pt x="404" y="164"/>
                        <a:pt x="404" y="164"/>
                      </a:cubicBezTo>
                      <a:cubicBezTo>
                        <a:pt x="406" y="163"/>
                        <a:pt x="408" y="162"/>
                        <a:pt x="410" y="160"/>
                      </a:cubicBezTo>
                      <a:cubicBezTo>
                        <a:pt x="427" y="153"/>
                        <a:pt x="444" y="148"/>
                        <a:pt x="462" y="149"/>
                      </a:cubicBezTo>
                      <a:cubicBezTo>
                        <a:pt x="482" y="150"/>
                        <a:pt x="500" y="158"/>
                        <a:pt x="514" y="172"/>
                      </a:cubicBezTo>
                      <a:cubicBezTo>
                        <a:pt x="528" y="187"/>
                        <a:pt x="534" y="206"/>
                        <a:pt x="532" y="226"/>
                      </a:cubicBezTo>
                      <a:close/>
                      <a:moveTo>
                        <a:pt x="511" y="252"/>
                      </a:moveTo>
                      <a:cubicBezTo>
                        <a:pt x="520" y="233"/>
                        <a:pt x="522" y="210"/>
                        <a:pt x="513" y="192"/>
                      </a:cubicBezTo>
                      <a:cubicBezTo>
                        <a:pt x="513" y="191"/>
                        <a:pt x="512" y="191"/>
                        <a:pt x="512" y="191"/>
                      </a:cubicBezTo>
                      <a:cubicBezTo>
                        <a:pt x="509" y="185"/>
                        <a:pt x="506" y="180"/>
                        <a:pt x="501" y="176"/>
                      </a:cubicBezTo>
                      <a:cubicBezTo>
                        <a:pt x="481" y="157"/>
                        <a:pt x="450" y="155"/>
                        <a:pt x="425" y="162"/>
                      </a:cubicBezTo>
                      <a:cubicBezTo>
                        <a:pt x="408" y="167"/>
                        <a:pt x="392" y="176"/>
                        <a:pt x="377" y="185"/>
                      </a:cubicBezTo>
                      <a:cubicBezTo>
                        <a:pt x="361" y="196"/>
                        <a:pt x="345" y="206"/>
                        <a:pt x="329" y="218"/>
                      </a:cubicBezTo>
                      <a:cubicBezTo>
                        <a:pt x="330" y="217"/>
                        <a:pt x="330" y="215"/>
                        <a:pt x="330" y="214"/>
                      </a:cubicBezTo>
                      <a:cubicBezTo>
                        <a:pt x="356" y="197"/>
                        <a:pt x="379" y="177"/>
                        <a:pt x="397" y="152"/>
                      </a:cubicBezTo>
                      <a:cubicBezTo>
                        <a:pt x="415" y="128"/>
                        <a:pt x="428" y="99"/>
                        <a:pt x="415" y="69"/>
                      </a:cubicBezTo>
                      <a:cubicBezTo>
                        <a:pt x="404" y="44"/>
                        <a:pt x="377" y="25"/>
                        <a:pt x="348" y="23"/>
                      </a:cubicBezTo>
                      <a:cubicBezTo>
                        <a:pt x="343" y="23"/>
                        <a:pt x="337" y="24"/>
                        <a:pt x="332" y="25"/>
                      </a:cubicBezTo>
                      <a:cubicBezTo>
                        <a:pt x="332" y="24"/>
                        <a:pt x="331" y="25"/>
                        <a:pt x="331" y="25"/>
                      </a:cubicBezTo>
                      <a:cubicBezTo>
                        <a:pt x="311" y="32"/>
                        <a:pt x="295" y="49"/>
                        <a:pt x="287" y="69"/>
                      </a:cubicBezTo>
                      <a:cubicBezTo>
                        <a:pt x="279" y="86"/>
                        <a:pt x="276" y="105"/>
                        <a:pt x="273" y="123"/>
                      </a:cubicBezTo>
                      <a:cubicBezTo>
                        <a:pt x="270" y="140"/>
                        <a:pt x="268" y="158"/>
                        <a:pt x="270" y="176"/>
                      </a:cubicBezTo>
                      <a:cubicBezTo>
                        <a:pt x="269" y="175"/>
                        <a:pt x="267" y="175"/>
                        <a:pt x="265" y="175"/>
                      </a:cubicBezTo>
                      <a:cubicBezTo>
                        <a:pt x="265" y="175"/>
                        <a:pt x="265" y="175"/>
                        <a:pt x="264" y="176"/>
                      </a:cubicBezTo>
                      <a:cubicBezTo>
                        <a:pt x="269" y="143"/>
                        <a:pt x="265" y="108"/>
                        <a:pt x="254" y="78"/>
                      </a:cubicBezTo>
                      <a:cubicBezTo>
                        <a:pt x="244" y="51"/>
                        <a:pt x="224" y="25"/>
                        <a:pt x="194" y="18"/>
                      </a:cubicBezTo>
                      <a:cubicBezTo>
                        <a:pt x="168" y="12"/>
                        <a:pt x="140" y="24"/>
                        <a:pt x="129" y="49"/>
                      </a:cubicBezTo>
                      <a:cubicBezTo>
                        <a:pt x="117" y="78"/>
                        <a:pt x="127" y="109"/>
                        <a:pt x="141" y="134"/>
                      </a:cubicBezTo>
                      <a:cubicBezTo>
                        <a:pt x="156" y="161"/>
                        <a:pt x="176" y="183"/>
                        <a:pt x="200" y="200"/>
                      </a:cubicBezTo>
                      <a:cubicBezTo>
                        <a:pt x="200" y="201"/>
                        <a:pt x="200" y="202"/>
                        <a:pt x="201" y="202"/>
                      </a:cubicBezTo>
                      <a:cubicBezTo>
                        <a:pt x="202" y="203"/>
                        <a:pt x="203" y="203"/>
                        <a:pt x="204" y="203"/>
                      </a:cubicBezTo>
                      <a:cubicBezTo>
                        <a:pt x="206" y="204"/>
                        <a:pt x="208" y="205"/>
                        <a:pt x="209" y="206"/>
                      </a:cubicBezTo>
                      <a:cubicBezTo>
                        <a:pt x="208" y="206"/>
                        <a:pt x="206" y="206"/>
                        <a:pt x="204" y="207"/>
                      </a:cubicBezTo>
                      <a:cubicBezTo>
                        <a:pt x="195" y="202"/>
                        <a:pt x="187" y="196"/>
                        <a:pt x="179" y="191"/>
                      </a:cubicBezTo>
                      <a:cubicBezTo>
                        <a:pt x="179" y="190"/>
                        <a:pt x="178" y="190"/>
                        <a:pt x="178" y="190"/>
                      </a:cubicBezTo>
                      <a:cubicBezTo>
                        <a:pt x="159" y="177"/>
                        <a:pt x="140" y="163"/>
                        <a:pt x="118" y="155"/>
                      </a:cubicBezTo>
                      <a:cubicBezTo>
                        <a:pt x="94" y="146"/>
                        <a:pt x="64" y="146"/>
                        <a:pt x="43" y="164"/>
                      </a:cubicBezTo>
                      <a:cubicBezTo>
                        <a:pt x="23" y="181"/>
                        <a:pt x="10" y="214"/>
                        <a:pt x="18" y="240"/>
                      </a:cubicBezTo>
                      <a:cubicBezTo>
                        <a:pt x="27" y="266"/>
                        <a:pt x="53" y="281"/>
                        <a:pt x="78" y="285"/>
                      </a:cubicBezTo>
                      <a:cubicBezTo>
                        <a:pt x="96" y="288"/>
                        <a:pt x="115" y="288"/>
                        <a:pt x="133" y="286"/>
                      </a:cubicBezTo>
                      <a:cubicBezTo>
                        <a:pt x="140" y="285"/>
                        <a:pt x="147" y="285"/>
                        <a:pt x="154" y="283"/>
                      </a:cubicBezTo>
                      <a:cubicBezTo>
                        <a:pt x="151" y="285"/>
                        <a:pt x="148" y="286"/>
                        <a:pt x="146" y="287"/>
                      </a:cubicBezTo>
                      <a:cubicBezTo>
                        <a:pt x="132" y="295"/>
                        <a:pt x="117" y="302"/>
                        <a:pt x="104" y="311"/>
                      </a:cubicBezTo>
                      <a:cubicBezTo>
                        <a:pt x="81" y="327"/>
                        <a:pt x="60" y="351"/>
                        <a:pt x="60" y="381"/>
                      </a:cubicBezTo>
                      <a:cubicBezTo>
                        <a:pt x="60" y="393"/>
                        <a:pt x="63" y="405"/>
                        <a:pt x="70" y="415"/>
                      </a:cubicBezTo>
                      <a:cubicBezTo>
                        <a:pt x="79" y="426"/>
                        <a:pt x="92" y="432"/>
                        <a:pt x="105" y="435"/>
                      </a:cubicBezTo>
                      <a:cubicBezTo>
                        <a:pt x="118" y="439"/>
                        <a:pt x="133" y="441"/>
                        <a:pt x="146" y="438"/>
                      </a:cubicBezTo>
                      <a:cubicBezTo>
                        <a:pt x="159" y="435"/>
                        <a:pt x="170" y="426"/>
                        <a:pt x="178" y="415"/>
                      </a:cubicBezTo>
                      <a:cubicBezTo>
                        <a:pt x="188" y="402"/>
                        <a:pt x="196" y="386"/>
                        <a:pt x="204" y="371"/>
                      </a:cubicBezTo>
                      <a:cubicBezTo>
                        <a:pt x="209" y="362"/>
                        <a:pt x="214" y="352"/>
                        <a:pt x="218" y="343"/>
                      </a:cubicBezTo>
                      <a:cubicBezTo>
                        <a:pt x="218" y="343"/>
                        <a:pt x="218" y="343"/>
                        <a:pt x="218" y="343"/>
                      </a:cubicBezTo>
                      <a:cubicBezTo>
                        <a:pt x="220" y="340"/>
                        <a:pt x="221" y="336"/>
                        <a:pt x="222" y="333"/>
                      </a:cubicBezTo>
                      <a:cubicBezTo>
                        <a:pt x="223" y="333"/>
                        <a:pt x="223" y="333"/>
                        <a:pt x="223" y="332"/>
                      </a:cubicBezTo>
                      <a:cubicBezTo>
                        <a:pt x="224" y="328"/>
                        <a:pt x="226" y="324"/>
                        <a:pt x="228" y="320"/>
                      </a:cubicBezTo>
                      <a:cubicBezTo>
                        <a:pt x="228" y="322"/>
                        <a:pt x="228" y="323"/>
                        <a:pt x="228" y="324"/>
                      </a:cubicBezTo>
                      <a:cubicBezTo>
                        <a:pt x="220" y="338"/>
                        <a:pt x="214" y="353"/>
                        <a:pt x="210" y="368"/>
                      </a:cubicBezTo>
                      <a:cubicBezTo>
                        <a:pt x="209" y="368"/>
                        <a:pt x="209" y="368"/>
                        <a:pt x="208" y="368"/>
                      </a:cubicBezTo>
                      <a:cubicBezTo>
                        <a:pt x="207" y="368"/>
                        <a:pt x="207" y="370"/>
                        <a:pt x="209" y="370"/>
                      </a:cubicBezTo>
                      <a:cubicBezTo>
                        <a:pt x="209" y="370"/>
                        <a:pt x="209" y="370"/>
                        <a:pt x="209" y="370"/>
                      </a:cubicBezTo>
                      <a:cubicBezTo>
                        <a:pt x="205" y="385"/>
                        <a:pt x="202" y="401"/>
                        <a:pt x="200" y="417"/>
                      </a:cubicBezTo>
                      <a:cubicBezTo>
                        <a:pt x="198" y="443"/>
                        <a:pt x="198" y="474"/>
                        <a:pt x="218" y="493"/>
                      </a:cubicBezTo>
                      <a:cubicBezTo>
                        <a:pt x="238" y="514"/>
                        <a:pt x="270" y="513"/>
                        <a:pt x="295" y="503"/>
                      </a:cubicBezTo>
                      <a:cubicBezTo>
                        <a:pt x="308" y="497"/>
                        <a:pt x="319" y="490"/>
                        <a:pt x="324" y="476"/>
                      </a:cubicBezTo>
                      <a:cubicBezTo>
                        <a:pt x="330" y="462"/>
                        <a:pt x="330" y="447"/>
                        <a:pt x="328" y="432"/>
                      </a:cubicBezTo>
                      <a:cubicBezTo>
                        <a:pt x="325" y="415"/>
                        <a:pt x="320" y="399"/>
                        <a:pt x="314" y="382"/>
                      </a:cubicBezTo>
                      <a:cubicBezTo>
                        <a:pt x="311" y="375"/>
                        <a:pt x="308" y="368"/>
                        <a:pt x="306" y="360"/>
                      </a:cubicBezTo>
                      <a:cubicBezTo>
                        <a:pt x="314" y="376"/>
                        <a:pt x="324" y="390"/>
                        <a:pt x="335" y="402"/>
                      </a:cubicBezTo>
                      <a:cubicBezTo>
                        <a:pt x="356" y="424"/>
                        <a:pt x="382" y="445"/>
                        <a:pt x="414" y="445"/>
                      </a:cubicBezTo>
                      <a:cubicBezTo>
                        <a:pt x="441" y="445"/>
                        <a:pt x="463" y="427"/>
                        <a:pt x="468" y="400"/>
                      </a:cubicBezTo>
                      <a:cubicBezTo>
                        <a:pt x="473" y="372"/>
                        <a:pt x="459" y="346"/>
                        <a:pt x="439" y="328"/>
                      </a:cubicBezTo>
                      <a:cubicBezTo>
                        <a:pt x="426" y="317"/>
                        <a:pt x="410" y="308"/>
                        <a:pt x="394" y="301"/>
                      </a:cubicBezTo>
                      <a:cubicBezTo>
                        <a:pt x="379" y="294"/>
                        <a:pt x="362" y="287"/>
                        <a:pt x="346" y="281"/>
                      </a:cubicBezTo>
                      <a:cubicBezTo>
                        <a:pt x="363" y="287"/>
                        <a:pt x="380" y="291"/>
                        <a:pt x="397" y="295"/>
                      </a:cubicBezTo>
                      <a:cubicBezTo>
                        <a:pt x="413" y="298"/>
                        <a:pt x="429" y="301"/>
                        <a:pt x="445" y="299"/>
                      </a:cubicBezTo>
                      <a:cubicBezTo>
                        <a:pt x="474" y="296"/>
                        <a:pt x="499" y="278"/>
                        <a:pt x="511" y="252"/>
                      </a:cubicBezTo>
                      <a:close/>
                      <a:moveTo>
                        <a:pt x="273" y="91"/>
                      </a:moveTo>
                      <a:cubicBezTo>
                        <a:pt x="274" y="91"/>
                        <a:pt x="274" y="91"/>
                        <a:pt x="273" y="91"/>
                      </a:cubicBezTo>
                      <a:cubicBezTo>
                        <a:pt x="273" y="91"/>
                        <a:pt x="273" y="91"/>
                        <a:pt x="273" y="9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145"/>
                <p:cNvSpPr>
                  <a:spLocks/>
                </p:cNvSpPr>
                <p:nvPr/>
              </p:nvSpPr>
              <p:spPr bwMode="auto">
                <a:xfrm>
                  <a:off x="4222" y="1845"/>
                  <a:ext cx="64" cy="114"/>
                </a:xfrm>
                <a:custGeom>
                  <a:avLst/>
                  <a:gdLst>
                    <a:gd name="T0" fmla="*/ 25 w 27"/>
                    <a:gd name="T1" fmla="*/ 36 h 48"/>
                    <a:gd name="T2" fmla="*/ 27 w 27"/>
                    <a:gd name="T3" fmla="*/ 46 h 48"/>
                    <a:gd name="T4" fmla="*/ 0 w 27"/>
                    <a:gd name="T5" fmla="*/ 35 h 48"/>
                    <a:gd name="T6" fmla="*/ 1 w 27"/>
                    <a:gd name="T7" fmla="*/ 34 h 48"/>
                    <a:gd name="T8" fmla="*/ 11 w 27"/>
                    <a:gd name="T9" fmla="*/ 0 h 48"/>
                    <a:gd name="T10" fmla="*/ 25 w 27"/>
                    <a:gd name="T11" fmla="*/ 36 h 48"/>
                  </a:gdLst>
                  <a:ahLst/>
                  <a:cxnLst>
                    <a:cxn ang="0">
                      <a:pos x="T0" y="T1"/>
                    </a:cxn>
                    <a:cxn ang="0">
                      <a:pos x="T2" y="T3"/>
                    </a:cxn>
                    <a:cxn ang="0">
                      <a:pos x="T4" y="T5"/>
                    </a:cxn>
                    <a:cxn ang="0">
                      <a:pos x="T6" y="T7"/>
                    </a:cxn>
                    <a:cxn ang="0">
                      <a:pos x="T8" y="T9"/>
                    </a:cxn>
                    <a:cxn ang="0">
                      <a:pos x="T10" y="T11"/>
                    </a:cxn>
                  </a:cxnLst>
                  <a:rect l="0" t="0" r="r" b="b"/>
                  <a:pathLst>
                    <a:path w="27" h="48">
                      <a:moveTo>
                        <a:pt x="25" y="36"/>
                      </a:moveTo>
                      <a:cubicBezTo>
                        <a:pt x="26" y="40"/>
                        <a:pt x="26" y="43"/>
                        <a:pt x="27" y="46"/>
                      </a:cubicBezTo>
                      <a:cubicBezTo>
                        <a:pt x="16" y="48"/>
                        <a:pt x="8" y="42"/>
                        <a:pt x="0" y="35"/>
                      </a:cubicBezTo>
                      <a:cubicBezTo>
                        <a:pt x="0" y="35"/>
                        <a:pt x="1" y="35"/>
                        <a:pt x="1" y="34"/>
                      </a:cubicBezTo>
                      <a:cubicBezTo>
                        <a:pt x="12" y="27"/>
                        <a:pt x="16" y="12"/>
                        <a:pt x="11" y="0"/>
                      </a:cubicBezTo>
                      <a:cubicBezTo>
                        <a:pt x="19" y="10"/>
                        <a:pt x="23" y="23"/>
                        <a:pt x="25" y="3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146"/>
                <p:cNvSpPr>
                  <a:spLocks/>
                </p:cNvSpPr>
                <p:nvPr/>
              </p:nvSpPr>
              <p:spPr bwMode="auto">
                <a:xfrm>
                  <a:off x="4278" y="1687"/>
                  <a:ext cx="64" cy="61"/>
                </a:xfrm>
                <a:custGeom>
                  <a:avLst/>
                  <a:gdLst>
                    <a:gd name="T0" fmla="*/ 16 w 27"/>
                    <a:gd name="T1" fmla="*/ 0 h 26"/>
                    <a:gd name="T2" fmla="*/ 21 w 27"/>
                    <a:gd name="T3" fmla="*/ 20 h 26"/>
                    <a:gd name="T4" fmla="*/ 0 w 27"/>
                    <a:gd name="T5" fmla="*/ 16 h 26"/>
                    <a:gd name="T6" fmla="*/ 5 w 27"/>
                    <a:gd name="T7" fmla="*/ 12 h 26"/>
                    <a:gd name="T8" fmla="*/ 10 w 27"/>
                    <a:gd name="T9" fmla="*/ 16 h 26"/>
                    <a:gd name="T10" fmla="*/ 17 w 27"/>
                    <a:gd name="T11" fmla="*/ 16 h 26"/>
                    <a:gd name="T12" fmla="*/ 13 w 27"/>
                    <a:gd name="T13" fmla="*/ 4 h 26"/>
                    <a:gd name="T14" fmla="*/ 16 w 2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6">
                      <a:moveTo>
                        <a:pt x="16" y="0"/>
                      </a:moveTo>
                      <a:cubicBezTo>
                        <a:pt x="21" y="5"/>
                        <a:pt x="27" y="13"/>
                        <a:pt x="21" y="20"/>
                      </a:cubicBezTo>
                      <a:cubicBezTo>
                        <a:pt x="15" y="26"/>
                        <a:pt x="6" y="21"/>
                        <a:pt x="0" y="16"/>
                      </a:cubicBezTo>
                      <a:cubicBezTo>
                        <a:pt x="2" y="15"/>
                        <a:pt x="3" y="13"/>
                        <a:pt x="5" y="12"/>
                      </a:cubicBezTo>
                      <a:cubicBezTo>
                        <a:pt x="6" y="13"/>
                        <a:pt x="8" y="15"/>
                        <a:pt x="10" y="16"/>
                      </a:cubicBezTo>
                      <a:cubicBezTo>
                        <a:pt x="12" y="18"/>
                        <a:pt x="15" y="19"/>
                        <a:pt x="17" y="16"/>
                      </a:cubicBezTo>
                      <a:cubicBezTo>
                        <a:pt x="21" y="12"/>
                        <a:pt x="16" y="7"/>
                        <a:pt x="13" y="4"/>
                      </a:cubicBezTo>
                      <a:cubicBezTo>
                        <a:pt x="14" y="2"/>
                        <a:pt x="15" y="1"/>
                        <a:pt x="16"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147"/>
                <p:cNvSpPr>
                  <a:spLocks/>
                </p:cNvSpPr>
                <p:nvPr/>
              </p:nvSpPr>
              <p:spPr bwMode="auto">
                <a:xfrm>
                  <a:off x="4437" y="937"/>
                  <a:ext cx="74" cy="78"/>
                </a:xfrm>
                <a:custGeom>
                  <a:avLst/>
                  <a:gdLst>
                    <a:gd name="T0" fmla="*/ 28 w 31"/>
                    <a:gd name="T1" fmla="*/ 9 h 33"/>
                    <a:gd name="T2" fmla="*/ 24 w 31"/>
                    <a:gd name="T3" fmla="*/ 25 h 33"/>
                    <a:gd name="T4" fmla="*/ 13 w 31"/>
                    <a:gd name="T5" fmla="*/ 33 h 33"/>
                    <a:gd name="T6" fmla="*/ 12 w 31"/>
                    <a:gd name="T7" fmla="*/ 33 h 33"/>
                    <a:gd name="T8" fmla="*/ 12 w 31"/>
                    <a:gd name="T9" fmla="*/ 32 h 33"/>
                    <a:gd name="T10" fmla="*/ 9 w 31"/>
                    <a:gd name="T11" fmla="*/ 25 h 33"/>
                    <a:gd name="T12" fmla="*/ 20 w 31"/>
                    <a:gd name="T13" fmla="*/ 14 h 33"/>
                    <a:gd name="T14" fmla="*/ 14 w 31"/>
                    <a:gd name="T15" fmla="*/ 9 h 33"/>
                    <a:gd name="T16" fmla="*/ 4 w 31"/>
                    <a:gd name="T17" fmla="*/ 12 h 33"/>
                    <a:gd name="T18" fmla="*/ 0 w 31"/>
                    <a:gd name="T19" fmla="*/ 4 h 33"/>
                    <a:gd name="T20" fmla="*/ 1 w 31"/>
                    <a:gd name="T21" fmla="*/ 4 h 33"/>
                    <a:gd name="T22" fmla="*/ 28 w 31"/>
                    <a:gd name="T23"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3">
                      <a:moveTo>
                        <a:pt x="28" y="9"/>
                      </a:moveTo>
                      <a:cubicBezTo>
                        <a:pt x="31" y="14"/>
                        <a:pt x="29" y="21"/>
                        <a:pt x="24" y="25"/>
                      </a:cubicBezTo>
                      <a:cubicBezTo>
                        <a:pt x="21" y="29"/>
                        <a:pt x="17" y="30"/>
                        <a:pt x="13" y="33"/>
                      </a:cubicBezTo>
                      <a:cubicBezTo>
                        <a:pt x="12" y="33"/>
                        <a:pt x="12" y="33"/>
                        <a:pt x="12" y="33"/>
                      </a:cubicBezTo>
                      <a:cubicBezTo>
                        <a:pt x="12" y="33"/>
                        <a:pt x="12" y="33"/>
                        <a:pt x="12" y="32"/>
                      </a:cubicBezTo>
                      <a:cubicBezTo>
                        <a:pt x="11" y="30"/>
                        <a:pt x="10" y="27"/>
                        <a:pt x="9" y="25"/>
                      </a:cubicBezTo>
                      <a:cubicBezTo>
                        <a:pt x="15" y="25"/>
                        <a:pt x="22" y="20"/>
                        <a:pt x="20" y="14"/>
                      </a:cubicBezTo>
                      <a:cubicBezTo>
                        <a:pt x="19" y="11"/>
                        <a:pt x="17" y="9"/>
                        <a:pt x="14" y="9"/>
                      </a:cubicBezTo>
                      <a:cubicBezTo>
                        <a:pt x="10" y="9"/>
                        <a:pt x="7" y="11"/>
                        <a:pt x="4" y="12"/>
                      </a:cubicBezTo>
                      <a:cubicBezTo>
                        <a:pt x="2" y="10"/>
                        <a:pt x="1" y="7"/>
                        <a:pt x="0" y="4"/>
                      </a:cubicBezTo>
                      <a:cubicBezTo>
                        <a:pt x="0" y="4"/>
                        <a:pt x="0" y="4"/>
                        <a:pt x="1" y="4"/>
                      </a:cubicBezTo>
                      <a:cubicBezTo>
                        <a:pt x="9" y="1"/>
                        <a:pt x="22" y="0"/>
                        <a:pt x="28" y="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148"/>
                <p:cNvSpPr>
                  <a:spLocks noEditPoints="1"/>
                </p:cNvSpPr>
                <p:nvPr/>
              </p:nvSpPr>
              <p:spPr bwMode="auto">
                <a:xfrm>
                  <a:off x="4153" y="473"/>
                  <a:ext cx="424" cy="405"/>
                </a:xfrm>
                <a:custGeom>
                  <a:avLst/>
                  <a:gdLst>
                    <a:gd name="T0" fmla="*/ 141 w 179"/>
                    <a:gd name="T1" fmla="*/ 171 h 171"/>
                    <a:gd name="T2" fmla="*/ 138 w 179"/>
                    <a:gd name="T3" fmla="*/ 166 h 171"/>
                    <a:gd name="T4" fmla="*/ 138 w 179"/>
                    <a:gd name="T5" fmla="*/ 165 h 171"/>
                    <a:gd name="T6" fmla="*/ 135 w 179"/>
                    <a:gd name="T7" fmla="*/ 161 h 171"/>
                    <a:gd name="T8" fmla="*/ 94 w 179"/>
                    <a:gd name="T9" fmla="*/ 117 h 171"/>
                    <a:gd name="T10" fmla="*/ 86 w 179"/>
                    <a:gd name="T11" fmla="*/ 86 h 171"/>
                    <a:gd name="T12" fmla="*/ 45 w 179"/>
                    <a:gd name="T13" fmla="*/ 83 h 171"/>
                    <a:gd name="T14" fmla="*/ 4 w 179"/>
                    <a:gd name="T15" fmla="*/ 62 h 171"/>
                    <a:gd name="T16" fmla="*/ 0 w 179"/>
                    <a:gd name="T17" fmla="*/ 59 h 171"/>
                    <a:gd name="T18" fmla="*/ 115 w 179"/>
                    <a:gd name="T19" fmla="*/ 4 h 171"/>
                    <a:gd name="T20" fmla="*/ 178 w 179"/>
                    <a:gd name="T21" fmla="*/ 9 h 171"/>
                    <a:gd name="T22" fmla="*/ 177 w 179"/>
                    <a:gd name="T23" fmla="*/ 73 h 171"/>
                    <a:gd name="T24" fmla="*/ 167 w 179"/>
                    <a:gd name="T25" fmla="*/ 102 h 171"/>
                    <a:gd name="T26" fmla="*/ 172 w 179"/>
                    <a:gd name="T27" fmla="*/ 75 h 171"/>
                    <a:gd name="T28" fmla="*/ 157 w 179"/>
                    <a:gd name="T29" fmla="*/ 82 h 171"/>
                    <a:gd name="T30" fmla="*/ 163 w 179"/>
                    <a:gd name="T31" fmla="*/ 116 h 171"/>
                    <a:gd name="T32" fmla="*/ 159 w 179"/>
                    <a:gd name="T33" fmla="*/ 113 h 171"/>
                    <a:gd name="T34" fmla="*/ 159 w 179"/>
                    <a:gd name="T35" fmla="*/ 113 h 171"/>
                    <a:gd name="T36" fmla="*/ 155 w 179"/>
                    <a:gd name="T37" fmla="*/ 111 h 171"/>
                    <a:gd name="T38" fmla="*/ 134 w 179"/>
                    <a:gd name="T39" fmla="*/ 114 h 171"/>
                    <a:gd name="T40" fmla="*/ 130 w 179"/>
                    <a:gd name="T41" fmla="*/ 111 h 171"/>
                    <a:gd name="T42" fmla="*/ 91 w 179"/>
                    <a:gd name="T43" fmla="*/ 83 h 171"/>
                    <a:gd name="T44" fmla="*/ 131 w 179"/>
                    <a:gd name="T45" fmla="*/ 114 h 171"/>
                    <a:gd name="T46" fmla="*/ 144 w 179"/>
                    <a:gd name="T47" fmla="*/ 158 h 171"/>
                    <a:gd name="T48" fmla="*/ 170 w 179"/>
                    <a:gd name="T49" fmla="*/ 70 h 171"/>
                    <a:gd name="T50" fmla="*/ 150 w 179"/>
                    <a:gd name="T51" fmla="*/ 49 h 171"/>
                    <a:gd name="T52" fmla="*/ 158 w 179"/>
                    <a:gd name="T53" fmla="*/ 74 h 171"/>
                    <a:gd name="T54" fmla="*/ 161 w 179"/>
                    <a:gd name="T55" fmla="*/ 107 h 171"/>
                    <a:gd name="T56" fmla="*/ 127 w 179"/>
                    <a:gd name="T57" fmla="*/ 83 h 171"/>
                    <a:gd name="T58" fmla="*/ 161 w 179"/>
                    <a:gd name="T59" fmla="*/ 107 h 171"/>
                    <a:gd name="T60" fmla="*/ 172 w 179"/>
                    <a:gd name="T61" fmla="*/ 12 h 171"/>
                    <a:gd name="T62" fmla="*/ 113 w 179"/>
                    <a:gd name="T63" fmla="*/ 9 h 171"/>
                    <a:gd name="T64" fmla="*/ 139 w 179"/>
                    <a:gd name="T65" fmla="*/ 19 h 171"/>
                    <a:gd name="T66" fmla="*/ 173 w 179"/>
                    <a:gd name="T67" fmla="*/ 55 h 171"/>
                    <a:gd name="T68" fmla="*/ 146 w 179"/>
                    <a:gd name="T69" fmla="*/ 52 h 171"/>
                    <a:gd name="T70" fmla="*/ 143 w 179"/>
                    <a:gd name="T71" fmla="*/ 50 h 171"/>
                    <a:gd name="T72" fmla="*/ 128 w 179"/>
                    <a:gd name="T73" fmla="*/ 77 h 171"/>
                    <a:gd name="T74" fmla="*/ 152 w 179"/>
                    <a:gd name="T75" fmla="*/ 77 h 171"/>
                    <a:gd name="T76" fmla="*/ 136 w 179"/>
                    <a:gd name="T77" fmla="*/ 24 h 171"/>
                    <a:gd name="T78" fmla="*/ 120 w 179"/>
                    <a:gd name="T79" fmla="*/ 42 h 171"/>
                    <a:gd name="T80" fmla="*/ 120 w 179"/>
                    <a:gd name="T81" fmla="*/ 77 h 171"/>
                    <a:gd name="T82" fmla="*/ 79 w 179"/>
                    <a:gd name="T83" fmla="*/ 48 h 171"/>
                    <a:gd name="T84" fmla="*/ 75 w 179"/>
                    <a:gd name="T85" fmla="*/ 45 h 171"/>
                    <a:gd name="T86" fmla="*/ 42 w 179"/>
                    <a:gd name="T87" fmla="*/ 19 h 171"/>
                    <a:gd name="T88" fmla="*/ 40 w 179"/>
                    <a:gd name="T89" fmla="*/ 20 h 171"/>
                    <a:gd name="T90" fmla="*/ 76 w 179"/>
                    <a:gd name="T91" fmla="*/ 48 h 171"/>
                    <a:gd name="T92" fmla="*/ 87 w 179"/>
                    <a:gd name="T93" fmla="*/ 74 h 171"/>
                    <a:gd name="T94" fmla="*/ 113 w 179"/>
                    <a:gd name="T95" fmla="*/ 44 h 171"/>
                    <a:gd name="T96" fmla="*/ 77 w 179"/>
                    <a:gd name="T97" fmla="*/ 23 h 171"/>
                    <a:gd name="T98" fmla="*/ 112 w 179"/>
                    <a:gd name="T99" fmla="*/ 45 h 171"/>
                    <a:gd name="T100" fmla="*/ 109 w 179"/>
                    <a:gd name="T101" fmla="*/ 17 h 171"/>
                    <a:gd name="T102" fmla="*/ 82 w 179"/>
                    <a:gd name="T103" fmla="*/ 6 h 171"/>
                    <a:gd name="T104" fmla="*/ 109 w 179"/>
                    <a:gd name="T105" fmla="*/ 17 h 171"/>
                    <a:gd name="T106" fmla="*/ 73 w 179"/>
                    <a:gd name="T107" fmla="*/ 52 h 171"/>
                    <a:gd name="T108" fmla="*/ 44 w 179"/>
                    <a:gd name="T109" fmla="*/ 54 h 171"/>
                    <a:gd name="T110" fmla="*/ 81 w 179"/>
                    <a:gd name="T111" fmla="*/ 77 h 171"/>
                    <a:gd name="T112" fmla="*/ 78 w 179"/>
                    <a:gd name="T113" fmla="*/ 7 h 171"/>
                    <a:gd name="T114" fmla="*/ 53 w 179"/>
                    <a:gd name="T115" fmla="*/ 13 h 171"/>
                    <a:gd name="T116" fmla="*/ 74 w 179"/>
                    <a:gd name="T117" fmla="*/ 19 h 171"/>
                    <a:gd name="T118" fmla="*/ 37 w 179"/>
                    <a:gd name="T119" fmla="*/ 22 h 171"/>
                    <a:gd name="T120" fmla="*/ 34 w 179"/>
                    <a:gd name="T121" fmla="*/ 47 h 171"/>
                    <a:gd name="T122" fmla="*/ 41 w 179"/>
                    <a:gd name="T123" fmla="*/ 5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9" h="171">
                      <a:moveTo>
                        <a:pt x="173" y="98"/>
                      </a:moveTo>
                      <a:cubicBezTo>
                        <a:pt x="168" y="125"/>
                        <a:pt x="159" y="150"/>
                        <a:pt x="141" y="171"/>
                      </a:cubicBezTo>
                      <a:cubicBezTo>
                        <a:pt x="141" y="171"/>
                        <a:pt x="141" y="171"/>
                        <a:pt x="141" y="171"/>
                      </a:cubicBezTo>
                      <a:cubicBezTo>
                        <a:pt x="140" y="169"/>
                        <a:pt x="139" y="168"/>
                        <a:pt x="138" y="166"/>
                      </a:cubicBezTo>
                      <a:cubicBezTo>
                        <a:pt x="139" y="165"/>
                        <a:pt x="139" y="165"/>
                        <a:pt x="140" y="164"/>
                      </a:cubicBezTo>
                      <a:cubicBezTo>
                        <a:pt x="139" y="164"/>
                        <a:pt x="139" y="165"/>
                        <a:pt x="138" y="165"/>
                      </a:cubicBezTo>
                      <a:cubicBezTo>
                        <a:pt x="138" y="165"/>
                        <a:pt x="138" y="166"/>
                        <a:pt x="138" y="166"/>
                      </a:cubicBezTo>
                      <a:cubicBezTo>
                        <a:pt x="137" y="164"/>
                        <a:pt x="136" y="163"/>
                        <a:pt x="135" y="161"/>
                      </a:cubicBezTo>
                      <a:cubicBezTo>
                        <a:pt x="145" y="152"/>
                        <a:pt x="145" y="134"/>
                        <a:pt x="136" y="124"/>
                      </a:cubicBezTo>
                      <a:cubicBezTo>
                        <a:pt x="125" y="113"/>
                        <a:pt x="108" y="112"/>
                        <a:pt x="94" y="117"/>
                      </a:cubicBezTo>
                      <a:cubicBezTo>
                        <a:pt x="93" y="116"/>
                        <a:pt x="91" y="115"/>
                        <a:pt x="90" y="114"/>
                      </a:cubicBezTo>
                      <a:cubicBezTo>
                        <a:pt x="97" y="106"/>
                        <a:pt x="94" y="92"/>
                        <a:pt x="86" y="86"/>
                      </a:cubicBezTo>
                      <a:cubicBezTo>
                        <a:pt x="76" y="77"/>
                        <a:pt x="60" y="80"/>
                        <a:pt x="50" y="86"/>
                      </a:cubicBezTo>
                      <a:cubicBezTo>
                        <a:pt x="48" y="85"/>
                        <a:pt x="47" y="84"/>
                        <a:pt x="45" y="83"/>
                      </a:cubicBezTo>
                      <a:cubicBezTo>
                        <a:pt x="47" y="72"/>
                        <a:pt x="45" y="57"/>
                        <a:pt x="33" y="51"/>
                      </a:cubicBezTo>
                      <a:cubicBezTo>
                        <a:pt x="23" y="46"/>
                        <a:pt x="10" y="52"/>
                        <a:pt x="4" y="62"/>
                      </a:cubicBezTo>
                      <a:cubicBezTo>
                        <a:pt x="3" y="61"/>
                        <a:pt x="1" y="60"/>
                        <a:pt x="0" y="60"/>
                      </a:cubicBezTo>
                      <a:cubicBezTo>
                        <a:pt x="0" y="59"/>
                        <a:pt x="0" y="59"/>
                        <a:pt x="0" y="59"/>
                      </a:cubicBezTo>
                      <a:cubicBezTo>
                        <a:pt x="11" y="31"/>
                        <a:pt x="36" y="11"/>
                        <a:pt x="65" y="4"/>
                      </a:cubicBezTo>
                      <a:cubicBezTo>
                        <a:pt x="82" y="0"/>
                        <a:pt x="98" y="1"/>
                        <a:pt x="115" y="4"/>
                      </a:cubicBezTo>
                      <a:cubicBezTo>
                        <a:pt x="135" y="7"/>
                        <a:pt x="154" y="10"/>
                        <a:pt x="175" y="7"/>
                      </a:cubicBezTo>
                      <a:cubicBezTo>
                        <a:pt x="176" y="7"/>
                        <a:pt x="177" y="8"/>
                        <a:pt x="178" y="9"/>
                      </a:cubicBezTo>
                      <a:cubicBezTo>
                        <a:pt x="179" y="29"/>
                        <a:pt x="179" y="49"/>
                        <a:pt x="178" y="69"/>
                      </a:cubicBezTo>
                      <a:cubicBezTo>
                        <a:pt x="179" y="70"/>
                        <a:pt x="179" y="73"/>
                        <a:pt x="177" y="73"/>
                      </a:cubicBezTo>
                      <a:cubicBezTo>
                        <a:pt x="176" y="82"/>
                        <a:pt x="175" y="90"/>
                        <a:pt x="173" y="98"/>
                      </a:cubicBezTo>
                      <a:close/>
                      <a:moveTo>
                        <a:pt x="167" y="102"/>
                      </a:moveTo>
                      <a:cubicBezTo>
                        <a:pt x="167" y="100"/>
                        <a:pt x="168" y="97"/>
                        <a:pt x="168" y="95"/>
                      </a:cubicBezTo>
                      <a:cubicBezTo>
                        <a:pt x="170" y="88"/>
                        <a:pt x="171" y="82"/>
                        <a:pt x="172" y="75"/>
                      </a:cubicBezTo>
                      <a:cubicBezTo>
                        <a:pt x="166" y="76"/>
                        <a:pt x="161" y="78"/>
                        <a:pt x="155" y="81"/>
                      </a:cubicBezTo>
                      <a:cubicBezTo>
                        <a:pt x="156" y="81"/>
                        <a:pt x="156" y="81"/>
                        <a:pt x="157" y="82"/>
                      </a:cubicBezTo>
                      <a:cubicBezTo>
                        <a:pt x="162" y="86"/>
                        <a:pt x="166" y="94"/>
                        <a:pt x="167" y="102"/>
                      </a:cubicBezTo>
                      <a:close/>
                      <a:moveTo>
                        <a:pt x="163" y="116"/>
                      </a:moveTo>
                      <a:cubicBezTo>
                        <a:pt x="162" y="116"/>
                        <a:pt x="161" y="116"/>
                        <a:pt x="161" y="115"/>
                      </a:cubicBezTo>
                      <a:cubicBezTo>
                        <a:pt x="160" y="115"/>
                        <a:pt x="159" y="114"/>
                        <a:pt x="159" y="113"/>
                      </a:cubicBezTo>
                      <a:cubicBezTo>
                        <a:pt x="159" y="113"/>
                        <a:pt x="159" y="113"/>
                        <a:pt x="159" y="113"/>
                      </a:cubicBezTo>
                      <a:cubicBezTo>
                        <a:pt x="159" y="113"/>
                        <a:pt x="159" y="113"/>
                        <a:pt x="159" y="113"/>
                      </a:cubicBezTo>
                      <a:cubicBezTo>
                        <a:pt x="159" y="113"/>
                        <a:pt x="158" y="112"/>
                        <a:pt x="157" y="112"/>
                      </a:cubicBezTo>
                      <a:cubicBezTo>
                        <a:pt x="156" y="111"/>
                        <a:pt x="155" y="111"/>
                        <a:pt x="155" y="111"/>
                      </a:cubicBezTo>
                      <a:cubicBezTo>
                        <a:pt x="152" y="111"/>
                        <a:pt x="150" y="110"/>
                        <a:pt x="148" y="110"/>
                      </a:cubicBezTo>
                      <a:cubicBezTo>
                        <a:pt x="143" y="110"/>
                        <a:pt x="138" y="112"/>
                        <a:pt x="134" y="114"/>
                      </a:cubicBezTo>
                      <a:cubicBezTo>
                        <a:pt x="133" y="114"/>
                        <a:pt x="132" y="114"/>
                        <a:pt x="131" y="114"/>
                      </a:cubicBezTo>
                      <a:cubicBezTo>
                        <a:pt x="130" y="113"/>
                        <a:pt x="130" y="112"/>
                        <a:pt x="130" y="111"/>
                      </a:cubicBezTo>
                      <a:cubicBezTo>
                        <a:pt x="134" y="86"/>
                        <a:pt x="108" y="69"/>
                        <a:pt x="87" y="80"/>
                      </a:cubicBezTo>
                      <a:cubicBezTo>
                        <a:pt x="88" y="81"/>
                        <a:pt x="89" y="82"/>
                        <a:pt x="91" y="83"/>
                      </a:cubicBezTo>
                      <a:cubicBezTo>
                        <a:pt x="98" y="90"/>
                        <a:pt x="101" y="101"/>
                        <a:pt x="98" y="111"/>
                      </a:cubicBezTo>
                      <a:cubicBezTo>
                        <a:pt x="109" y="108"/>
                        <a:pt x="121" y="108"/>
                        <a:pt x="131" y="114"/>
                      </a:cubicBezTo>
                      <a:cubicBezTo>
                        <a:pt x="134" y="116"/>
                        <a:pt x="138" y="118"/>
                        <a:pt x="141" y="122"/>
                      </a:cubicBezTo>
                      <a:cubicBezTo>
                        <a:pt x="149" y="132"/>
                        <a:pt x="150" y="147"/>
                        <a:pt x="144" y="158"/>
                      </a:cubicBezTo>
                      <a:cubicBezTo>
                        <a:pt x="153" y="145"/>
                        <a:pt x="159" y="131"/>
                        <a:pt x="163" y="116"/>
                      </a:cubicBezTo>
                      <a:close/>
                      <a:moveTo>
                        <a:pt x="170" y="70"/>
                      </a:moveTo>
                      <a:cubicBezTo>
                        <a:pt x="171" y="63"/>
                        <a:pt x="170" y="57"/>
                        <a:pt x="165" y="53"/>
                      </a:cubicBezTo>
                      <a:cubicBezTo>
                        <a:pt x="161" y="49"/>
                        <a:pt x="155" y="48"/>
                        <a:pt x="150" y="49"/>
                      </a:cubicBezTo>
                      <a:cubicBezTo>
                        <a:pt x="150" y="49"/>
                        <a:pt x="150" y="50"/>
                        <a:pt x="150" y="50"/>
                      </a:cubicBezTo>
                      <a:cubicBezTo>
                        <a:pt x="157" y="56"/>
                        <a:pt x="160" y="65"/>
                        <a:pt x="158" y="74"/>
                      </a:cubicBezTo>
                      <a:cubicBezTo>
                        <a:pt x="162" y="72"/>
                        <a:pt x="166" y="70"/>
                        <a:pt x="170" y="70"/>
                      </a:cubicBezTo>
                      <a:close/>
                      <a:moveTo>
                        <a:pt x="161" y="107"/>
                      </a:moveTo>
                      <a:cubicBezTo>
                        <a:pt x="161" y="99"/>
                        <a:pt x="160" y="92"/>
                        <a:pt x="154" y="86"/>
                      </a:cubicBezTo>
                      <a:cubicBezTo>
                        <a:pt x="146" y="79"/>
                        <a:pt x="135" y="78"/>
                        <a:pt x="127" y="83"/>
                      </a:cubicBezTo>
                      <a:cubicBezTo>
                        <a:pt x="133" y="90"/>
                        <a:pt x="136" y="99"/>
                        <a:pt x="135" y="108"/>
                      </a:cubicBezTo>
                      <a:cubicBezTo>
                        <a:pt x="143" y="105"/>
                        <a:pt x="152" y="104"/>
                        <a:pt x="161" y="107"/>
                      </a:cubicBezTo>
                      <a:close/>
                      <a:moveTo>
                        <a:pt x="173" y="55"/>
                      </a:moveTo>
                      <a:cubicBezTo>
                        <a:pt x="174" y="41"/>
                        <a:pt x="174" y="27"/>
                        <a:pt x="172" y="12"/>
                      </a:cubicBezTo>
                      <a:cubicBezTo>
                        <a:pt x="155" y="14"/>
                        <a:pt x="139" y="13"/>
                        <a:pt x="122" y="10"/>
                      </a:cubicBezTo>
                      <a:cubicBezTo>
                        <a:pt x="119" y="10"/>
                        <a:pt x="116" y="9"/>
                        <a:pt x="113" y="9"/>
                      </a:cubicBezTo>
                      <a:cubicBezTo>
                        <a:pt x="114" y="11"/>
                        <a:pt x="114" y="13"/>
                        <a:pt x="114" y="15"/>
                      </a:cubicBezTo>
                      <a:cubicBezTo>
                        <a:pt x="122" y="12"/>
                        <a:pt x="132" y="14"/>
                        <a:pt x="139" y="19"/>
                      </a:cubicBezTo>
                      <a:cubicBezTo>
                        <a:pt x="146" y="25"/>
                        <a:pt x="150" y="35"/>
                        <a:pt x="148" y="45"/>
                      </a:cubicBezTo>
                      <a:cubicBezTo>
                        <a:pt x="158" y="42"/>
                        <a:pt x="169" y="47"/>
                        <a:pt x="173" y="55"/>
                      </a:cubicBezTo>
                      <a:close/>
                      <a:moveTo>
                        <a:pt x="152" y="77"/>
                      </a:moveTo>
                      <a:cubicBezTo>
                        <a:pt x="155" y="69"/>
                        <a:pt x="153" y="58"/>
                        <a:pt x="146" y="52"/>
                      </a:cubicBezTo>
                      <a:cubicBezTo>
                        <a:pt x="145" y="52"/>
                        <a:pt x="144" y="51"/>
                        <a:pt x="144" y="51"/>
                      </a:cubicBezTo>
                      <a:cubicBezTo>
                        <a:pt x="143" y="50"/>
                        <a:pt x="143" y="50"/>
                        <a:pt x="143" y="50"/>
                      </a:cubicBezTo>
                      <a:cubicBezTo>
                        <a:pt x="135" y="45"/>
                        <a:pt x="125" y="45"/>
                        <a:pt x="116" y="48"/>
                      </a:cubicBezTo>
                      <a:cubicBezTo>
                        <a:pt x="124" y="55"/>
                        <a:pt x="129" y="65"/>
                        <a:pt x="128" y="77"/>
                      </a:cubicBezTo>
                      <a:cubicBezTo>
                        <a:pt x="136" y="74"/>
                        <a:pt x="144" y="74"/>
                        <a:pt x="151" y="78"/>
                      </a:cubicBezTo>
                      <a:cubicBezTo>
                        <a:pt x="151" y="78"/>
                        <a:pt x="152" y="78"/>
                        <a:pt x="152" y="77"/>
                      </a:cubicBezTo>
                      <a:close/>
                      <a:moveTo>
                        <a:pt x="143" y="44"/>
                      </a:moveTo>
                      <a:cubicBezTo>
                        <a:pt x="145" y="37"/>
                        <a:pt x="142" y="29"/>
                        <a:pt x="136" y="24"/>
                      </a:cubicBezTo>
                      <a:cubicBezTo>
                        <a:pt x="130" y="18"/>
                        <a:pt x="121" y="18"/>
                        <a:pt x="114" y="20"/>
                      </a:cubicBezTo>
                      <a:cubicBezTo>
                        <a:pt x="119" y="26"/>
                        <a:pt x="122" y="34"/>
                        <a:pt x="120" y="42"/>
                      </a:cubicBezTo>
                      <a:cubicBezTo>
                        <a:pt x="128" y="40"/>
                        <a:pt x="136" y="41"/>
                        <a:pt x="143" y="44"/>
                      </a:cubicBezTo>
                      <a:close/>
                      <a:moveTo>
                        <a:pt x="120" y="77"/>
                      </a:moveTo>
                      <a:cubicBezTo>
                        <a:pt x="121" y="78"/>
                        <a:pt x="122" y="78"/>
                        <a:pt x="123" y="79"/>
                      </a:cubicBezTo>
                      <a:cubicBezTo>
                        <a:pt x="127" y="54"/>
                        <a:pt x="101" y="36"/>
                        <a:pt x="79" y="48"/>
                      </a:cubicBezTo>
                      <a:cubicBezTo>
                        <a:pt x="78" y="49"/>
                        <a:pt x="77" y="49"/>
                        <a:pt x="76" y="48"/>
                      </a:cubicBezTo>
                      <a:cubicBezTo>
                        <a:pt x="75" y="47"/>
                        <a:pt x="75" y="46"/>
                        <a:pt x="75" y="45"/>
                      </a:cubicBezTo>
                      <a:cubicBezTo>
                        <a:pt x="79" y="37"/>
                        <a:pt x="76" y="27"/>
                        <a:pt x="69" y="21"/>
                      </a:cubicBezTo>
                      <a:cubicBezTo>
                        <a:pt x="61" y="16"/>
                        <a:pt x="51" y="16"/>
                        <a:pt x="42" y="19"/>
                      </a:cubicBezTo>
                      <a:cubicBezTo>
                        <a:pt x="42" y="19"/>
                        <a:pt x="42" y="19"/>
                        <a:pt x="42" y="19"/>
                      </a:cubicBezTo>
                      <a:cubicBezTo>
                        <a:pt x="41" y="19"/>
                        <a:pt x="40" y="19"/>
                        <a:pt x="40" y="20"/>
                      </a:cubicBezTo>
                      <a:cubicBezTo>
                        <a:pt x="49" y="25"/>
                        <a:pt x="49" y="37"/>
                        <a:pt x="47" y="47"/>
                      </a:cubicBezTo>
                      <a:cubicBezTo>
                        <a:pt x="56" y="43"/>
                        <a:pt x="67" y="43"/>
                        <a:pt x="76" y="48"/>
                      </a:cubicBezTo>
                      <a:cubicBezTo>
                        <a:pt x="76" y="49"/>
                        <a:pt x="77" y="49"/>
                        <a:pt x="78" y="50"/>
                      </a:cubicBezTo>
                      <a:cubicBezTo>
                        <a:pt x="85" y="55"/>
                        <a:pt x="89" y="65"/>
                        <a:pt x="87" y="74"/>
                      </a:cubicBezTo>
                      <a:cubicBezTo>
                        <a:pt x="98" y="70"/>
                        <a:pt x="110" y="70"/>
                        <a:pt x="120" y="77"/>
                      </a:cubicBezTo>
                      <a:close/>
                      <a:moveTo>
                        <a:pt x="113" y="44"/>
                      </a:moveTo>
                      <a:cubicBezTo>
                        <a:pt x="118" y="36"/>
                        <a:pt x="114" y="26"/>
                        <a:pt x="107" y="21"/>
                      </a:cubicBezTo>
                      <a:cubicBezTo>
                        <a:pt x="98" y="15"/>
                        <a:pt x="86" y="18"/>
                        <a:pt x="77" y="23"/>
                      </a:cubicBezTo>
                      <a:cubicBezTo>
                        <a:pt x="81" y="28"/>
                        <a:pt x="83" y="35"/>
                        <a:pt x="81" y="42"/>
                      </a:cubicBezTo>
                      <a:cubicBezTo>
                        <a:pt x="92" y="38"/>
                        <a:pt x="104" y="40"/>
                        <a:pt x="112" y="45"/>
                      </a:cubicBezTo>
                      <a:cubicBezTo>
                        <a:pt x="113" y="45"/>
                        <a:pt x="113" y="45"/>
                        <a:pt x="113" y="44"/>
                      </a:cubicBezTo>
                      <a:close/>
                      <a:moveTo>
                        <a:pt x="109" y="17"/>
                      </a:moveTo>
                      <a:cubicBezTo>
                        <a:pt x="111" y="14"/>
                        <a:pt x="111" y="11"/>
                        <a:pt x="111" y="8"/>
                      </a:cubicBezTo>
                      <a:cubicBezTo>
                        <a:pt x="101" y="7"/>
                        <a:pt x="91" y="6"/>
                        <a:pt x="82" y="6"/>
                      </a:cubicBezTo>
                      <a:cubicBezTo>
                        <a:pt x="82" y="10"/>
                        <a:pt x="82" y="13"/>
                        <a:pt x="81" y="16"/>
                      </a:cubicBezTo>
                      <a:cubicBezTo>
                        <a:pt x="90" y="12"/>
                        <a:pt x="101" y="12"/>
                        <a:pt x="109" y="17"/>
                      </a:cubicBezTo>
                      <a:close/>
                      <a:moveTo>
                        <a:pt x="81" y="77"/>
                      </a:moveTo>
                      <a:cubicBezTo>
                        <a:pt x="85" y="68"/>
                        <a:pt x="81" y="57"/>
                        <a:pt x="73" y="52"/>
                      </a:cubicBezTo>
                      <a:cubicBezTo>
                        <a:pt x="64" y="47"/>
                        <a:pt x="53" y="49"/>
                        <a:pt x="45" y="54"/>
                      </a:cubicBezTo>
                      <a:cubicBezTo>
                        <a:pt x="45" y="54"/>
                        <a:pt x="44" y="54"/>
                        <a:pt x="44" y="54"/>
                      </a:cubicBezTo>
                      <a:cubicBezTo>
                        <a:pt x="49" y="61"/>
                        <a:pt x="51" y="71"/>
                        <a:pt x="51" y="80"/>
                      </a:cubicBezTo>
                      <a:cubicBezTo>
                        <a:pt x="60" y="76"/>
                        <a:pt x="71" y="74"/>
                        <a:pt x="81" y="77"/>
                      </a:cubicBezTo>
                      <a:close/>
                      <a:moveTo>
                        <a:pt x="74" y="19"/>
                      </a:moveTo>
                      <a:cubicBezTo>
                        <a:pt x="77" y="15"/>
                        <a:pt x="78" y="11"/>
                        <a:pt x="78" y="7"/>
                      </a:cubicBezTo>
                      <a:cubicBezTo>
                        <a:pt x="75" y="7"/>
                        <a:pt x="73" y="7"/>
                        <a:pt x="70" y="8"/>
                      </a:cubicBezTo>
                      <a:cubicBezTo>
                        <a:pt x="64" y="9"/>
                        <a:pt x="58" y="11"/>
                        <a:pt x="53" y="13"/>
                      </a:cubicBezTo>
                      <a:cubicBezTo>
                        <a:pt x="60" y="12"/>
                        <a:pt x="68" y="14"/>
                        <a:pt x="73" y="19"/>
                      </a:cubicBezTo>
                      <a:cubicBezTo>
                        <a:pt x="73" y="19"/>
                        <a:pt x="73" y="19"/>
                        <a:pt x="74" y="19"/>
                      </a:cubicBezTo>
                      <a:close/>
                      <a:moveTo>
                        <a:pt x="41" y="51"/>
                      </a:moveTo>
                      <a:cubicBezTo>
                        <a:pt x="44" y="42"/>
                        <a:pt x="47" y="27"/>
                        <a:pt x="37" y="22"/>
                      </a:cubicBezTo>
                      <a:cubicBezTo>
                        <a:pt x="25" y="29"/>
                        <a:pt x="16" y="39"/>
                        <a:pt x="8" y="51"/>
                      </a:cubicBezTo>
                      <a:cubicBezTo>
                        <a:pt x="15" y="45"/>
                        <a:pt x="25" y="43"/>
                        <a:pt x="34" y="47"/>
                      </a:cubicBezTo>
                      <a:cubicBezTo>
                        <a:pt x="37" y="48"/>
                        <a:pt x="39" y="49"/>
                        <a:pt x="41" y="51"/>
                      </a:cubicBezTo>
                      <a:cubicBezTo>
                        <a:pt x="41" y="51"/>
                        <a:pt x="41" y="51"/>
                        <a:pt x="41" y="5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149"/>
                <p:cNvSpPr>
                  <a:spLocks/>
                </p:cNvSpPr>
                <p:nvPr/>
              </p:nvSpPr>
              <p:spPr bwMode="auto">
                <a:xfrm>
                  <a:off x="4459" y="887"/>
                  <a:ext cx="47" cy="62"/>
                </a:xfrm>
                <a:custGeom>
                  <a:avLst/>
                  <a:gdLst>
                    <a:gd name="T0" fmla="*/ 18 w 20"/>
                    <a:gd name="T1" fmla="*/ 19 h 26"/>
                    <a:gd name="T2" fmla="*/ 20 w 20"/>
                    <a:gd name="T3" fmla="*/ 26 h 26"/>
                    <a:gd name="T4" fmla="*/ 0 w 20"/>
                    <a:gd name="T5" fmla="*/ 19 h 26"/>
                    <a:gd name="T6" fmla="*/ 8 w 20"/>
                    <a:gd name="T7" fmla="*/ 0 h 26"/>
                    <a:gd name="T8" fmla="*/ 18 w 20"/>
                    <a:gd name="T9" fmla="*/ 19 h 26"/>
                  </a:gdLst>
                  <a:ahLst/>
                  <a:cxnLst>
                    <a:cxn ang="0">
                      <a:pos x="T0" y="T1"/>
                    </a:cxn>
                    <a:cxn ang="0">
                      <a:pos x="T2" y="T3"/>
                    </a:cxn>
                    <a:cxn ang="0">
                      <a:pos x="T4" y="T5"/>
                    </a:cxn>
                    <a:cxn ang="0">
                      <a:pos x="T6" y="T7"/>
                    </a:cxn>
                    <a:cxn ang="0">
                      <a:pos x="T8" y="T9"/>
                    </a:cxn>
                  </a:cxnLst>
                  <a:rect l="0" t="0" r="r" b="b"/>
                  <a:pathLst>
                    <a:path w="20" h="26">
                      <a:moveTo>
                        <a:pt x="18" y="19"/>
                      </a:moveTo>
                      <a:cubicBezTo>
                        <a:pt x="19" y="21"/>
                        <a:pt x="20" y="23"/>
                        <a:pt x="20" y="26"/>
                      </a:cubicBezTo>
                      <a:cubicBezTo>
                        <a:pt x="16" y="20"/>
                        <a:pt x="8" y="18"/>
                        <a:pt x="0" y="19"/>
                      </a:cubicBezTo>
                      <a:cubicBezTo>
                        <a:pt x="6" y="14"/>
                        <a:pt x="11" y="7"/>
                        <a:pt x="8" y="0"/>
                      </a:cubicBezTo>
                      <a:cubicBezTo>
                        <a:pt x="12" y="6"/>
                        <a:pt x="15" y="12"/>
                        <a:pt x="18" y="1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150"/>
                <p:cNvSpPr>
                  <a:spLocks/>
                </p:cNvSpPr>
                <p:nvPr/>
              </p:nvSpPr>
              <p:spPr bwMode="auto">
                <a:xfrm>
                  <a:off x="4520" y="651"/>
                  <a:ext cx="40" cy="63"/>
                </a:xfrm>
                <a:custGeom>
                  <a:avLst/>
                  <a:gdLst>
                    <a:gd name="T0" fmla="*/ 13 w 17"/>
                    <a:gd name="T1" fmla="*/ 20 h 27"/>
                    <a:gd name="T2" fmla="*/ 12 w 17"/>
                    <a:gd name="T3" fmla="*/ 27 h 27"/>
                    <a:gd name="T4" fmla="*/ 2 w 17"/>
                    <a:gd name="T5" fmla="*/ 7 h 27"/>
                    <a:gd name="T6" fmla="*/ 0 w 17"/>
                    <a:gd name="T7" fmla="*/ 6 h 27"/>
                    <a:gd name="T8" fmla="*/ 17 w 17"/>
                    <a:gd name="T9" fmla="*/ 0 h 27"/>
                    <a:gd name="T10" fmla="*/ 13 w 17"/>
                    <a:gd name="T11" fmla="*/ 20 h 27"/>
                  </a:gdLst>
                  <a:ahLst/>
                  <a:cxnLst>
                    <a:cxn ang="0">
                      <a:pos x="T0" y="T1"/>
                    </a:cxn>
                    <a:cxn ang="0">
                      <a:pos x="T2" y="T3"/>
                    </a:cxn>
                    <a:cxn ang="0">
                      <a:pos x="T4" y="T5"/>
                    </a:cxn>
                    <a:cxn ang="0">
                      <a:pos x="T6" y="T7"/>
                    </a:cxn>
                    <a:cxn ang="0">
                      <a:pos x="T8" y="T9"/>
                    </a:cxn>
                    <a:cxn ang="0">
                      <a:pos x="T10" y="T11"/>
                    </a:cxn>
                  </a:cxnLst>
                  <a:rect l="0" t="0" r="r" b="b"/>
                  <a:pathLst>
                    <a:path w="17" h="27">
                      <a:moveTo>
                        <a:pt x="13" y="20"/>
                      </a:moveTo>
                      <a:cubicBezTo>
                        <a:pt x="13" y="22"/>
                        <a:pt x="12" y="25"/>
                        <a:pt x="12" y="27"/>
                      </a:cubicBezTo>
                      <a:cubicBezTo>
                        <a:pt x="11" y="19"/>
                        <a:pt x="7" y="11"/>
                        <a:pt x="2" y="7"/>
                      </a:cubicBezTo>
                      <a:cubicBezTo>
                        <a:pt x="1" y="6"/>
                        <a:pt x="1" y="6"/>
                        <a:pt x="0" y="6"/>
                      </a:cubicBezTo>
                      <a:cubicBezTo>
                        <a:pt x="6" y="3"/>
                        <a:pt x="11" y="1"/>
                        <a:pt x="17" y="0"/>
                      </a:cubicBezTo>
                      <a:cubicBezTo>
                        <a:pt x="16" y="7"/>
                        <a:pt x="15" y="13"/>
                        <a:pt x="13" y="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151"/>
                <p:cNvSpPr>
                  <a:spLocks/>
                </p:cNvSpPr>
                <p:nvPr/>
              </p:nvSpPr>
              <p:spPr bwMode="auto">
                <a:xfrm>
                  <a:off x="4293" y="1701"/>
                  <a:ext cx="21" cy="24"/>
                </a:xfrm>
                <a:custGeom>
                  <a:avLst/>
                  <a:gdLst>
                    <a:gd name="T0" fmla="*/ 9 w 9"/>
                    <a:gd name="T1" fmla="*/ 7 h 10"/>
                    <a:gd name="T2" fmla="*/ 4 w 9"/>
                    <a:gd name="T3" fmla="*/ 7 h 10"/>
                    <a:gd name="T4" fmla="*/ 0 w 9"/>
                    <a:gd name="T5" fmla="*/ 4 h 10"/>
                    <a:gd name="T6" fmla="*/ 4 w 9"/>
                    <a:gd name="T7" fmla="*/ 0 h 10"/>
                    <a:gd name="T8" fmla="*/ 9 w 9"/>
                    <a:gd name="T9" fmla="*/ 7 h 10"/>
                  </a:gdLst>
                  <a:ahLst/>
                  <a:cxnLst>
                    <a:cxn ang="0">
                      <a:pos x="T0" y="T1"/>
                    </a:cxn>
                    <a:cxn ang="0">
                      <a:pos x="T2" y="T3"/>
                    </a:cxn>
                    <a:cxn ang="0">
                      <a:pos x="T4" y="T5"/>
                    </a:cxn>
                    <a:cxn ang="0">
                      <a:pos x="T6" y="T7"/>
                    </a:cxn>
                    <a:cxn ang="0">
                      <a:pos x="T8" y="T9"/>
                    </a:cxn>
                  </a:cxnLst>
                  <a:rect l="0" t="0" r="r" b="b"/>
                  <a:pathLst>
                    <a:path w="9" h="10">
                      <a:moveTo>
                        <a:pt x="9" y="7"/>
                      </a:moveTo>
                      <a:cubicBezTo>
                        <a:pt x="9" y="10"/>
                        <a:pt x="5" y="8"/>
                        <a:pt x="4" y="7"/>
                      </a:cubicBezTo>
                      <a:cubicBezTo>
                        <a:pt x="3" y="6"/>
                        <a:pt x="1" y="5"/>
                        <a:pt x="0" y="4"/>
                      </a:cubicBezTo>
                      <a:cubicBezTo>
                        <a:pt x="2" y="3"/>
                        <a:pt x="3" y="2"/>
                        <a:pt x="4" y="0"/>
                      </a:cubicBezTo>
                      <a:cubicBezTo>
                        <a:pt x="6" y="2"/>
                        <a:pt x="9" y="4"/>
                        <a:pt x="9"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152"/>
                <p:cNvSpPr>
                  <a:spLocks/>
                </p:cNvSpPr>
                <p:nvPr/>
              </p:nvSpPr>
              <p:spPr bwMode="auto">
                <a:xfrm>
                  <a:off x="4463" y="733"/>
                  <a:ext cx="76" cy="114"/>
                </a:xfrm>
                <a:custGeom>
                  <a:avLst/>
                  <a:gdLst>
                    <a:gd name="T0" fmla="*/ 30 w 32"/>
                    <a:gd name="T1" fmla="*/ 5 h 48"/>
                    <a:gd name="T2" fmla="*/ 32 w 32"/>
                    <a:gd name="T3" fmla="*/ 6 h 48"/>
                    <a:gd name="T4" fmla="*/ 13 w 32"/>
                    <a:gd name="T5" fmla="*/ 48 h 48"/>
                    <a:gd name="T6" fmla="*/ 10 w 32"/>
                    <a:gd name="T7" fmla="*/ 12 h 48"/>
                    <a:gd name="T8" fmla="*/ 0 w 32"/>
                    <a:gd name="T9" fmla="*/ 4 h 48"/>
                    <a:gd name="T10" fmla="*/ 0 w 32"/>
                    <a:gd name="T11" fmla="*/ 4 h 48"/>
                    <a:gd name="T12" fmla="*/ 3 w 32"/>
                    <a:gd name="T13" fmla="*/ 4 h 48"/>
                    <a:gd name="T14" fmla="*/ 17 w 32"/>
                    <a:gd name="T15" fmla="*/ 0 h 48"/>
                    <a:gd name="T16" fmla="*/ 24 w 32"/>
                    <a:gd name="T17" fmla="*/ 1 h 48"/>
                    <a:gd name="T18" fmla="*/ 26 w 32"/>
                    <a:gd name="T19" fmla="*/ 2 h 48"/>
                    <a:gd name="T20" fmla="*/ 28 w 32"/>
                    <a:gd name="T21" fmla="*/ 3 h 48"/>
                    <a:gd name="T22" fmla="*/ 28 w 32"/>
                    <a:gd name="T23" fmla="*/ 3 h 48"/>
                    <a:gd name="T24" fmla="*/ 28 w 32"/>
                    <a:gd name="T25" fmla="*/ 3 h 48"/>
                    <a:gd name="T26" fmla="*/ 30 w 32"/>
                    <a:gd name="T27"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48">
                      <a:moveTo>
                        <a:pt x="30" y="5"/>
                      </a:moveTo>
                      <a:cubicBezTo>
                        <a:pt x="30" y="6"/>
                        <a:pt x="31" y="6"/>
                        <a:pt x="32" y="6"/>
                      </a:cubicBezTo>
                      <a:cubicBezTo>
                        <a:pt x="28" y="21"/>
                        <a:pt x="22" y="35"/>
                        <a:pt x="13" y="48"/>
                      </a:cubicBezTo>
                      <a:cubicBezTo>
                        <a:pt x="19" y="37"/>
                        <a:pt x="18" y="22"/>
                        <a:pt x="10" y="12"/>
                      </a:cubicBezTo>
                      <a:cubicBezTo>
                        <a:pt x="7" y="8"/>
                        <a:pt x="3" y="6"/>
                        <a:pt x="0" y="4"/>
                      </a:cubicBezTo>
                      <a:cubicBezTo>
                        <a:pt x="0" y="4"/>
                        <a:pt x="0" y="4"/>
                        <a:pt x="0" y="4"/>
                      </a:cubicBezTo>
                      <a:cubicBezTo>
                        <a:pt x="1" y="4"/>
                        <a:pt x="2" y="4"/>
                        <a:pt x="3" y="4"/>
                      </a:cubicBezTo>
                      <a:cubicBezTo>
                        <a:pt x="7" y="2"/>
                        <a:pt x="12" y="0"/>
                        <a:pt x="17" y="0"/>
                      </a:cubicBezTo>
                      <a:cubicBezTo>
                        <a:pt x="19" y="0"/>
                        <a:pt x="21" y="1"/>
                        <a:pt x="24" y="1"/>
                      </a:cubicBezTo>
                      <a:cubicBezTo>
                        <a:pt x="24" y="1"/>
                        <a:pt x="25" y="1"/>
                        <a:pt x="26" y="2"/>
                      </a:cubicBezTo>
                      <a:cubicBezTo>
                        <a:pt x="27" y="2"/>
                        <a:pt x="28" y="3"/>
                        <a:pt x="28" y="3"/>
                      </a:cubicBezTo>
                      <a:cubicBezTo>
                        <a:pt x="28" y="3"/>
                        <a:pt x="28" y="3"/>
                        <a:pt x="28" y="3"/>
                      </a:cubicBezTo>
                      <a:cubicBezTo>
                        <a:pt x="28" y="3"/>
                        <a:pt x="28" y="3"/>
                        <a:pt x="28" y="3"/>
                      </a:cubicBezTo>
                      <a:cubicBezTo>
                        <a:pt x="28" y="4"/>
                        <a:pt x="29" y="5"/>
                        <a:pt x="30"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153"/>
                <p:cNvSpPr>
                  <a:spLocks/>
                </p:cNvSpPr>
                <p:nvPr/>
              </p:nvSpPr>
              <p:spPr bwMode="auto">
                <a:xfrm>
                  <a:off x="4447" y="961"/>
                  <a:ext cx="33" cy="30"/>
                </a:xfrm>
                <a:custGeom>
                  <a:avLst/>
                  <a:gdLst>
                    <a:gd name="T0" fmla="*/ 13 w 14"/>
                    <a:gd name="T1" fmla="*/ 4 h 13"/>
                    <a:gd name="T2" fmla="*/ 10 w 14"/>
                    <a:gd name="T3" fmla="*/ 10 h 13"/>
                    <a:gd name="T4" fmla="*/ 4 w 14"/>
                    <a:gd name="T5" fmla="*/ 13 h 13"/>
                    <a:gd name="T6" fmla="*/ 0 w 14"/>
                    <a:gd name="T7" fmla="*/ 4 h 13"/>
                    <a:gd name="T8" fmla="*/ 13 w 14"/>
                    <a:gd name="T9" fmla="*/ 4 h 13"/>
                  </a:gdLst>
                  <a:ahLst/>
                  <a:cxnLst>
                    <a:cxn ang="0">
                      <a:pos x="T0" y="T1"/>
                    </a:cxn>
                    <a:cxn ang="0">
                      <a:pos x="T2" y="T3"/>
                    </a:cxn>
                    <a:cxn ang="0">
                      <a:pos x="T4" y="T5"/>
                    </a:cxn>
                    <a:cxn ang="0">
                      <a:pos x="T6" y="T7"/>
                    </a:cxn>
                    <a:cxn ang="0">
                      <a:pos x="T8" y="T9"/>
                    </a:cxn>
                  </a:cxnLst>
                  <a:rect l="0" t="0" r="r" b="b"/>
                  <a:pathLst>
                    <a:path w="14" h="13">
                      <a:moveTo>
                        <a:pt x="13" y="4"/>
                      </a:moveTo>
                      <a:cubicBezTo>
                        <a:pt x="14" y="7"/>
                        <a:pt x="12" y="9"/>
                        <a:pt x="10" y="10"/>
                      </a:cubicBezTo>
                      <a:cubicBezTo>
                        <a:pt x="8" y="11"/>
                        <a:pt x="6" y="11"/>
                        <a:pt x="4" y="13"/>
                      </a:cubicBezTo>
                      <a:cubicBezTo>
                        <a:pt x="3" y="10"/>
                        <a:pt x="2" y="6"/>
                        <a:pt x="0" y="4"/>
                      </a:cubicBezTo>
                      <a:cubicBezTo>
                        <a:pt x="4" y="3"/>
                        <a:pt x="11" y="0"/>
                        <a:pt x="13"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154"/>
                <p:cNvSpPr>
                  <a:spLocks/>
                </p:cNvSpPr>
                <p:nvPr/>
              </p:nvSpPr>
              <p:spPr bwMode="auto">
                <a:xfrm>
                  <a:off x="4508" y="587"/>
                  <a:ext cx="50" cy="61"/>
                </a:xfrm>
                <a:custGeom>
                  <a:avLst/>
                  <a:gdLst>
                    <a:gd name="T0" fmla="*/ 15 w 21"/>
                    <a:gd name="T1" fmla="*/ 5 h 26"/>
                    <a:gd name="T2" fmla="*/ 20 w 21"/>
                    <a:gd name="T3" fmla="*/ 22 h 26"/>
                    <a:gd name="T4" fmla="*/ 8 w 21"/>
                    <a:gd name="T5" fmla="*/ 26 h 26"/>
                    <a:gd name="T6" fmla="*/ 0 w 21"/>
                    <a:gd name="T7" fmla="*/ 2 h 26"/>
                    <a:gd name="T8" fmla="*/ 0 w 21"/>
                    <a:gd name="T9" fmla="*/ 1 h 26"/>
                    <a:gd name="T10" fmla="*/ 15 w 21"/>
                    <a:gd name="T11" fmla="*/ 5 h 26"/>
                  </a:gdLst>
                  <a:ahLst/>
                  <a:cxnLst>
                    <a:cxn ang="0">
                      <a:pos x="T0" y="T1"/>
                    </a:cxn>
                    <a:cxn ang="0">
                      <a:pos x="T2" y="T3"/>
                    </a:cxn>
                    <a:cxn ang="0">
                      <a:pos x="T4" y="T5"/>
                    </a:cxn>
                    <a:cxn ang="0">
                      <a:pos x="T6" y="T7"/>
                    </a:cxn>
                    <a:cxn ang="0">
                      <a:pos x="T8" y="T9"/>
                    </a:cxn>
                    <a:cxn ang="0">
                      <a:pos x="T10" y="T11"/>
                    </a:cxn>
                  </a:cxnLst>
                  <a:rect l="0" t="0" r="r" b="b"/>
                  <a:pathLst>
                    <a:path w="21" h="26">
                      <a:moveTo>
                        <a:pt x="15" y="5"/>
                      </a:moveTo>
                      <a:cubicBezTo>
                        <a:pt x="20" y="9"/>
                        <a:pt x="21" y="15"/>
                        <a:pt x="20" y="22"/>
                      </a:cubicBezTo>
                      <a:cubicBezTo>
                        <a:pt x="16" y="22"/>
                        <a:pt x="12" y="24"/>
                        <a:pt x="8" y="26"/>
                      </a:cubicBezTo>
                      <a:cubicBezTo>
                        <a:pt x="10" y="17"/>
                        <a:pt x="7" y="8"/>
                        <a:pt x="0" y="2"/>
                      </a:cubicBezTo>
                      <a:cubicBezTo>
                        <a:pt x="0" y="2"/>
                        <a:pt x="0" y="1"/>
                        <a:pt x="0" y="1"/>
                      </a:cubicBezTo>
                      <a:cubicBezTo>
                        <a:pt x="5" y="0"/>
                        <a:pt x="11" y="1"/>
                        <a:pt x="15"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155"/>
                <p:cNvSpPr>
                  <a:spLocks noEditPoints="1"/>
                </p:cNvSpPr>
                <p:nvPr/>
              </p:nvSpPr>
              <p:spPr bwMode="auto">
                <a:xfrm>
                  <a:off x="3224" y="693"/>
                  <a:ext cx="1213" cy="1162"/>
                </a:xfrm>
                <a:custGeom>
                  <a:avLst/>
                  <a:gdLst>
                    <a:gd name="T0" fmla="*/ 198 w 512"/>
                    <a:gd name="T1" fmla="*/ 345 h 491"/>
                    <a:gd name="T2" fmla="*/ 190 w 512"/>
                    <a:gd name="T3" fmla="*/ 177 h 491"/>
                    <a:gd name="T4" fmla="*/ 255 w 512"/>
                    <a:gd name="T5" fmla="*/ 152 h 491"/>
                    <a:gd name="T6" fmla="*/ 503 w 512"/>
                    <a:gd name="T7" fmla="*/ 209 h 491"/>
                    <a:gd name="T8" fmla="*/ 478 w 512"/>
                    <a:gd name="T9" fmla="*/ 251 h 491"/>
                    <a:gd name="T10" fmla="*/ 448 w 512"/>
                    <a:gd name="T11" fmla="*/ 338 h 491"/>
                    <a:gd name="T12" fmla="*/ 402 w 512"/>
                    <a:gd name="T13" fmla="*/ 292 h 491"/>
                    <a:gd name="T14" fmla="*/ 318 w 512"/>
                    <a:gd name="T15" fmla="*/ 260 h 491"/>
                    <a:gd name="T16" fmla="*/ 323 w 512"/>
                    <a:gd name="T17" fmla="*/ 356 h 491"/>
                    <a:gd name="T18" fmla="*/ 385 w 512"/>
                    <a:gd name="T19" fmla="*/ 415 h 491"/>
                    <a:gd name="T20" fmla="*/ 449 w 512"/>
                    <a:gd name="T21" fmla="*/ 389 h 491"/>
                    <a:gd name="T22" fmla="*/ 438 w 512"/>
                    <a:gd name="T23" fmla="*/ 156 h 491"/>
                    <a:gd name="T24" fmla="*/ 477 w 512"/>
                    <a:gd name="T25" fmla="*/ 253 h 491"/>
                    <a:gd name="T26" fmla="*/ 332 w 512"/>
                    <a:gd name="T27" fmla="*/ 211 h 491"/>
                    <a:gd name="T28" fmla="*/ 419 w 512"/>
                    <a:gd name="T29" fmla="*/ 271 h 491"/>
                    <a:gd name="T30" fmla="*/ 394 w 512"/>
                    <a:gd name="T31" fmla="*/ 265 h 491"/>
                    <a:gd name="T32" fmla="*/ 359 w 512"/>
                    <a:gd name="T33" fmla="*/ 256 h 491"/>
                    <a:gd name="T34" fmla="*/ 388 w 512"/>
                    <a:gd name="T35" fmla="*/ 94 h 491"/>
                    <a:gd name="T36" fmla="*/ 298 w 512"/>
                    <a:gd name="T37" fmla="*/ 449 h 491"/>
                    <a:gd name="T38" fmla="*/ 361 w 512"/>
                    <a:gd name="T39" fmla="*/ 173 h 491"/>
                    <a:gd name="T40" fmla="*/ 295 w 512"/>
                    <a:gd name="T41" fmla="*/ 469 h 491"/>
                    <a:gd name="T42" fmla="*/ 321 w 512"/>
                    <a:gd name="T43" fmla="*/ 25 h 491"/>
                    <a:gd name="T44" fmla="*/ 307 w 512"/>
                    <a:gd name="T45" fmla="*/ 382 h 491"/>
                    <a:gd name="T46" fmla="*/ 257 w 512"/>
                    <a:gd name="T47" fmla="*/ 302 h 491"/>
                    <a:gd name="T48" fmla="*/ 350 w 512"/>
                    <a:gd name="T49" fmla="*/ 183 h 491"/>
                    <a:gd name="T50" fmla="*/ 243 w 512"/>
                    <a:gd name="T51" fmla="*/ 475 h 491"/>
                    <a:gd name="T52" fmla="*/ 287 w 512"/>
                    <a:gd name="T53" fmla="*/ 326 h 491"/>
                    <a:gd name="T54" fmla="*/ 366 w 512"/>
                    <a:gd name="T55" fmla="*/ 28 h 491"/>
                    <a:gd name="T56" fmla="*/ 303 w 512"/>
                    <a:gd name="T57" fmla="*/ 256 h 491"/>
                    <a:gd name="T58" fmla="*/ 320 w 512"/>
                    <a:gd name="T59" fmla="*/ 186 h 491"/>
                    <a:gd name="T60" fmla="*/ 284 w 512"/>
                    <a:gd name="T61" fmla="*/ 288 h 491"/>
                    <a:gd name="T62" fmla="*/ 280 w 512"/>
                    <a:gd name="T63" fmla="*/ 326 h 491"/>
                    <a:gd name="T64" fmla="*/ 288 w 512"/>
                    <a:gd name="T65" fmla="*/ 182 h 491"/>
                    <a:gd name="T66" fmla="*/ 309 w 512"/>
                    <a:gd name="T67" fmla="*/ 19 h 491"/>
                    <a:gd name="T68" fmla="*/ 208 w 512"/>
                    <a:gd name="T69" fmla="*/ 465 h 491"/>
                    <a:gd name="T70" fmla="*/ 294 w 512"/>
                    <a:gd name="T71" fmla="*/ 26 h 491"/>
                    <a:gd name="T72" fmla="*/ 289 w 512"/>
                    <a:gd name="T73" fmla="*/ 55 h 491"/>
                    <a:gd name="T74" fmla="*/ 202 w 512"/>
                    <a:gd name="T75" fmla="*/ 416 h 491"/>
                    <a:gd name="T76" fmla="*/ 227 w 512"/>
                    <a:gd name="T77" fmla="*/ 308 h 491"/>
                    <a:gd name="T78" fmla="*/ 252 w 512"/>
                    <a:gd name="T79" fmla="*/ 184 h 491"/>
                    <a:gd name="T80" fmla="*/ 229 w 512"/>
                    <a:gd name="T81" fmla="*/ 278 h 491"/>
                    <a:gd name="T82" fmla="*/ 206 w 512"/>
                    <a:gd name="T83" fmla="*/ 281 h 491"/>
                    <a:gd name="T84" fmla="*/ 186 w 512"/>
                    <a:gd name="T85" fmla="*/ 341 h 491"/>
                    <a:gd name="T86" fmla="*/ 225 w 512"/>
                    <a:gd name="T87" fmla="*/ 183 h 491"/>
                    <a:gd name="T88" fmla="*/ 182 w 512"/>
                    <a:gd name="T89" fmla="*/ 361 h 491"/>
                    <a:gd name="T90" fmla="*/ 221 w 512"/>
                    <a:gd name="T91" fmla="*/ 175 h 491"/>
                    <a:gd name="T92" fmla="*/ 200 w 512"/>
                    <a:gd name="T93" fmla="*/ 250 h 491"/>
                    <a:gd name="T94" fmla="*/ 189 w 512"/>
                    <a:gd name="T95" fmla="*/ 236 h 491"/>
                    <a:gd name="T96" fmla="*/ 152 w 512"/>
                    <a:gd name="T97" fmla="*/ 391 h 491"/>
                    <a:gd name="T98" fmla="*/ 127 w 512"/>
                    <a:gd name="T99" fmla="*/ 411 h 491"/>
                    <a:gd name="T100" fmla="*/ 184 w 512"/>
                    <a:gd name="T101" fmla="*/ 193 h 491"/>
                    <a:gd name="T102" fmla="*/ 148 w 512"/>
                    <a:gd name="T103" fmla="*/ 263 h 491"/>
                    <a:gd name="T104" fmla="*/ 151 w 512"/>
                    <a:gd name="T105" fmla="*/ 269 h 491"/>
                    <a:gd name="T106" fmla="*/ 78 w 512"/>
                    <a:gd name="T107" fmla="*/ 393 h 491"/>
                    <a:gd name="T108" fmla="*/ 112 w 512"/>
                    <a:gd name="T109" fmla="*/ 286 h 491"/>
                    <a:gd name="T110" fmla="*/ 98 w 512"/>
                    <a:gd name="T111" fmla="*/ 305 h 491"/>
                    <a:gd name="T112" fmla="*/ 101 w 512"/>
                    <a:gd name="T113" fmla="*/ 253 h 491"/>
                    <a:gd name="T114" fmla="*/ 70 w 512"/>
                    <a:gd name="T115" fmla="*/ 364 h 491"/>
                    <a:gd name="T116" fmla="*/ 103 w 512"/>
                    <a:gd name="T117" fmla="*/ 150 h 491"/>
                    <a:gd name="T118" fmla="*/ 75 w 512"/>
                    <a:gd name="T119" fmla="*/ 139 h 491"/>
                    <a:gd name="T120" fmla="*/ 28 w 512"/>
                    <a:gd name="T121" fmla="*/ 218 h 491"/>
                    <a:gd name="T122" fmla="*/ 21 w 512"/>
                    <a:gd name="T123" fmla="*/ 163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491">
                      <a:moveTo>
                        <a:pt x="316" y="218"/>
                      </a:moveTo>
                      <a:cubicBezTo>
                        <a:pt x="315" y="213"/>
                        <a:pt x="313" y="209"/>
                        <a:pt x="311" y="205"/>
                      </a:cubicBezTo>
                      <a:cubicBezTo>
                        <a:pt x="309" y="206"/>
                        <a:pt x="307" y="207"/>
                        <a:pt x="306" y="208"/>
                      </a:cubicBezTo>
                      <a:cubicBezTo>
                        <a:pt x="304" y="209"/>
                        <a:pt x="302" y="210"/>
                        <a:pt x="301" y="211"/>
                      </a:cubicBezTo>
                      <a:cubicBezTo>
                        <a:pt x="302" y="214"/>
                        <a:pt x="304" y="217"/>
                        <a:pt x="305" y="220"/>
                      </a:cubicBezTo>
                      <a:cubicBezTo>
                        <a:pt x="305" y="221"/>
                        <a:pt x="305" y="221"/>
                        <a:pt x="306" y="222"/>
                      </a:cubicBezTo>
                      <a:cubicBezTo>
                        <a:pt x="307" y="221"/>
                        <a:pt x="308" y="221"/>
                        <a:pt x="310" y="220"/>
                      </a:cubicBezTo>
                      <a:cubicBezTo>
                        <a:pt x="312" y="219"/>
                        <a:pt x="314" y="218"/>
                        <a:pt x="316" y="218"/>
                      </a:cubicBezTo>
                      <a:close/>
                      <a:moveTo>
                        <a:pt x="503" y="169"/>
                      </a:moveTo>
                      <a:cubicBezTo>
                        <a:pt x="512" y="187"/>
                        <a:pt x="510" y="210"/>
                        <a:pt x="501" y="229"/>
                      </a:cubicBezTo>
                      <a:cubicBezTo>
                        <a:pt x="489" y="255"/>
                        <a:pt x="464" y="273"/>
                        <a:pt x="435" y="276"/>
                      </a:cubicBezTo>
                      <a:cubicBezTo>
                        <a:pt x="419" y="278"/>
                        <a:pt x="403" y="275"/>
                        <a:pt x="387" y="272"/>
                      </a:cubicBezTo>
                      <a:cubicBezTo>
                        <a:pt x="370" y="268"/>
                        <a:pt x="353" y="264"/>
                        <a:pt x="336" y="258"/>
                      </a:cubicBezTo>
                      <a:cubicBezTo>
                        <a:pt x="352" y="264"/>
                        <a:pt x="369" y="271"/>
                        <a:pt x="384" y="278"/>
                      </a:cubicBezTo>
                      <a:cubicBezTo>
                        <a:pt x="400" y="285"/>
                        <a:pt x="416" y="294"/>
                        <a:pt x="429" y="305"/>
                      </a:cubicBezTo>
                      <a:cubicBezTo>
                        <a:pt x="449" y="323"/>
                        <a:pt x="463" y="349"/>
                        <a:pt x="458" y="377"/>
                      </a:cubicBezTo>
                      <a:cubicBezTo>
                        <a:pt x="453" y="404"/>
                        <a:pt x="431" y="422"/>
                        <a:pt x="404" y="422"/>
                      </a:cubicBezTo>
                      <a:cubicBezTo>
                        <a:pt x="372" y="422"/>
                        <a:pt x="346" y="401"/>
                        <a:pt x="325" y="379"/>
                      </a:cubicBezTo>
                      <a:cubicBezTo>
                        <a:pt x="314" y="367"/>
                        <a:pt x="304" y="353"/>
                        <a:pt x="296" y="337"/>
                      </a:cubicBezTo>
                      <a:cubicBezTo>
                        <a:pt x="298" y="345"/>
                        <a:pt x="301" y="352"/>
                        <a:pt x="304" y="359"/>
                      </a:cubicBezTo>
                      <a:cubicBezTo>
                        <a:pt x="310" y="376"/>
                        <a:pt x="315" y="392"/>
                        <a:pt x="318" y="409"/>
                      </a:cubicBezTo>
                      <a:cubicBezTo>
                        <a:pt x="320" y="424"/>
                        <a:pt x="320" y="439"/>
                        <a:pt x="314" y="453"/>
                      </a:cubicBezTo>
                      <a:cubicBezTo>
                        <a:pt x="309" y="467"/>
                        <a:pt x="298" y="474"/>
                        <a:pt x="285" y="480"/>
                      </a:cubicBezTo>
                      <a:cubicBezTo>
                        <a:pt x="260" y="490"/>
                        <a:pt x="228" y="491"/>
                        <a:pt x="208" y="470"/>
                      </a:cubicBezTo>
                      <a:cubicBezTo>
                        <a:pt x="188" y="451"/>
                        <a:pt x="188" y="420"/>
                        <a:pt x="190" y="394"/>
                      </a:cubicBezTo>
                      <a:cubicBezTo>
                        <a:pt x="192" y="378"/>
                        <a:pt x="195" y="362"/>
                        <a:pt x="199" y="347"/>
                      </a:cubicBezTo>
                      <a:cubicBezTo>
                        <a:pt x="199" y="347"/>
                        <a:pt x="199" y="347"/>
                        <a:pt x="199" y="347"/>
                      </a:cubicBezTo>
                      <a:cubicBezTo>
                        <a:pt x="197" y="347"/>
                        <a:pt x="197" y="345"/>
                        <a:pt x="198" y="345"/>
                      </a:cubicBezTo>
                      <a:cubicBezTo>
                        <a:pt x="199" y="345"/>
                        <a:pt x="199" y="345"/>
                        <a:pt x="200" y="345"/>
                      </a:cubicBezTo>
                      <a:cubicBezTo>
                        <a:pt x="204" y="330"/>
                        <a:pt x="210" y="315"/>
                        <a:pt x="218" y="301"/>
                      </a:cubicBezTo>
                      <a:cubicBezTo>
                        <a:pt x="218" y="300"/>
                        <a:pt x="218" y="299"/>
                        <a:pt x="218" y="297"/>
                      </a:cubicBezTo>
                      <a:cubicBezTo>
                        <a:pt x="216" y="301"/>
                        <a:pt x="214" y="305"/>
                        <a:pt x="213" y="309"/>
                      </a:cubicBezTo>
                      <a:cubicBezTo>
                        <a:pt x="213" y="310"/>
                        <a:pt x="213" y="310"/>
                        <a:pt x="212" y="310"/>
                      </a:cubicBezTo>
                      <a:cubicBezTo>
                        <a:pt x="211" y="313"/>
                        <a:pt x="210" y="317"/>
                        <a:pt x="208" y="320"/>
                      </a:cubicBezTo>
                      <a:cubicBezTo>
                        <a:pt x="208" y="320"/>
                        <a:pt x="208" y="320"/>
                        <a:pt x="208" y="320"/>
                      </a:cubicBezTo>
                      <a:cubicBezTo>
                        <a:pt x="204" y="329"/>
                        <a:pt x="199" y="339"/>
                        <a:pt x="194" y="348"/>
                      </a:cubicBezTo>
                      <a:cubicBezTo>
                        <a:pt x="186" y="363"/>
                        <a:pt x="178" y="379"/>
                        <a:pt x="168" y="392"/>
                      </a:cubicBezTo>
                      <a:cubicBezTo>
                        <a:pt x="160" y="403"/>
                        <a:pt x="149" y="412"/>
                        <a:pt x="136" y="415"/>
                      </a:cubicBezTo>
                      <a:cubicBezTo>
                        <a:pt x="123" y="418"/>
                        <a:pt x="108" y="416"/>
                        <a:pt x="95" y="412"/>
                      </a:cubicBezTo>
                      <a:cubicBezTo>
                        <a:pt x="82" y="409"/>
                        <a:pt x="69" y="403"/>
                        <a:pt x="60" y="392"/>
                      </a:cubicBezTo>
                      <a:cubicBezTo>
                        <a:pt x="53" y="382"/>
                        <a:pt x="50" y="370"/>
                        <a:pt x="50" y="358"/>
                      </a:cubicBezTo>
                      <a:cubicBezTo>
                        <a:pt x="50" y="328"/>
                        <a:pt x="71" y="304"/>
                        <a:pt x="94" y="288"/>
                      </a:cubicBezTo>
                      <a:cubicBezTo>
                        <a:pt x="107" y="279"/>
                        <a:pt x="122" y="272"/>
                        <a:pt x="136" y="264"/>
                      </a:cubicBezTo>
                      <a:cubicBezTo>
                        <a:pt x="138" y="263"/>
                        <a:pt x="141" y="262"/>
                        <a:pt x="144" y="260"/>
                      </a:cubicBezTo>
                      <a:cubicBezTo>
                        <a:pt x="137" y="262"/>
                        <a:pt x="130" y="262"/>
                        <a:pt x="123" y="263"/>
                      </a:cubicBezTo>
                      <a:cubicBezTo>
                        <a:pt x="105" y="265"/>
                        <a:pt x="86" y="265"/>
                        <a:pt x="68" y="262"/>
                      </a:cubicBezTo>
                      <a:cubicBezTo>
                        <a:pt x="43" y="258"/>
                        <a:pt x="17" y="243"/>
                        <a:pt x="8" y="217"/>
                      </a:cubicBezTo>
                      <a:cubicBezTo>
                        <a:pt x="0" y="191"/>
                        <a:pt x="13" y="158"/>
                        <a:pt x="33" y="141"/>
                      </a:cubicBezTo>
                      <a:cubicBezTo>
                        <a:pt x="54" y="123"/>
                        <a:pt x="84" y="123"/>
                        <a:pt x="108" y="132"/>
                      </a:cubicBezTo>
                      <a:cubicBezTo>
                        <a:pt x="130" y="140"/>
                        <a:pt x="149" y="154"/>
                        <a:pt x="168" y="167"/>
                      </a:cubicBezTo>
                      <a:cubicBezTo>
                        <a:pt x="168" y="167"/>
                        <a:pt x="169" y="167"/>
                        <a:pt x="169" y="168"/>
                      </a:cubicBezTo>
                      <a:cubicBezTo>
                        <a:pt x="177" y="173"/>
                        <a:pt x="185" y="179"/>
                        <a:pt x="194" y="184"/>
                      </a:cubicBezTo>
                      <a:cubicBezTo>
                        <a:pt x="196" y="183"/>
                        <a:pt x="198" y="183"/>
                        <a:pt x="199" y="183"/>
                      </a:cubicBezTo>
                      <a:cubicBezTo>
                        <a:pt x="198" y="182"/>
                        <a:pt x="196" y="181"/>
                        <a:pt x="194" y="180"/>
                      </a:cubicBezTo>
                      <a:cubicBezTo>
                        <a:pt x="193" y="180"/>
                        <a:pt x="192" y="180"/>
                        <a:pt x="191" y="179"/>
                      </a:cubicBezTo>
                      <a:cubicBezTo>
                        <a:pt x="190" y="179"/>
                        <a:pt x="190" y="178"/>
                        <a:pt x="190" y="177"/>
                      </a:cubicBezTo>
                      <a:cubicBezTo>
                        <a:pt x="192" y="175"/>
                        <a:pt x="192" y="175"/>
                        <a:pt x="192" y="175"/>
                      </a:cubicBezTo>
                      <a:cubicBezTo>
                        <a:pt x="193" y="175"/>
                        <a:pt x="193" y="175"/>
                        <a:pt x="193" y="175"/>
                      </a:cubicBezTo>
                      <a:cubicBezTo>
                        <a:pt x="195" y="175"/>
                        <a:pt x="197" y="176"/>
                        <a:pt x="198" y="177"/>
                      </a:cubicBezTo>
                      <a:cubicBezTo>
                        <a:pt x="199" y="177"/>
                        <a:pt x="200" y="178"/>
                        <a:pt x="201" y="178"/>
                      </a:cubicBezTo>
                      <a:cubicBezTo>
                        <a:pt x="200" y="177"/>
                        <a:pt x="200" y="175"/>
                        <a:pt x="200" y="174"/>
                      </a:cubicBezTo>
                      <a:cubicBezTo>
                        <a:pt x="200" y="174"/>
                        <a:pt x="199" y="174"/>
                        <a:pt x="199" y="174"/>
                      </a:cubicBezTo>
                      <a:cubicBezTo>
                        <a:pt x="199" y="173"/>
                        <a:pt x="199" y="173"/>
                        <a:pt x="199" y="173"/>
                      </a:cubicBezTo>
                      <a:cubicBezTo>
                        <a:pt x="200" y="171"/>
                        <a:pt x="200" y="171"/>
                        <a:pt x="200" y="171"/>
                      </a:cubicBezTo>
                      <a:cubicBezTo>
                        <a:pt x="201" y="170"/>
                        <a:pt x="202" y="168"/>
                        <a:pt x="203" y="167"/>
                      </a:cubicBezTo>
                      <a:cubicBezTo>
                        <a:pt x="205" y="166"/>
                        <a:pt x="206" y="166"/>
                        <a:pt x="207" y="165"/>
                      </a:cubicBezTo>
                      <a:cubicBezTo>
                        <a:pt x="192" y="147"/>
                        <a:pt x="181" y="125"/>
                        <a:pt x="171" y="103"/>
                      </a:cubicBezTo>
                      <a:cubicBezTo>
                        <a:pt x="167" y="94"/>
                        <a:pt x="163" y="84"/>
                        <a:pt x="159" y="74"/>
                      </a:cubicBezTo>
                      <a:cubicBezTo>
                        <a:pt x="156" y="65"/>
                        <a:pt x="153" y="56"/>
                        <a:pt x="154" y="47"/>
                      </a:cubicBezTo>
                      <a:cubicBezTo>
                        <a:pt x="157" y="29"/>
                        <a:pt x="177" y="28"/>
                        <a:pt x="188" y="40"/>
                      </a:cubicBezTo>
                      <a:cubicBezTo>
                        <a:pt x="194" y="47"/>
                        <a:pt x="198" y="57"/>
                        <a:pt x="202" y="66"/>
                      </a:cubicBezTo>
                      <a:cubicBezTo>
                        <a:pt x="206" y="75"/>
                        <a:pt x="210" y="85"/>
                        <a:pt x="214" y="94"/>
                      </a:cubicBezTo>
                      <a:cubicBezTo>
                        <a:pt x="218" y="105"/>
                        <a:pt x="222" y="116"/>
                        <a:pt x="225" y="126"/>
                      </a:cubicBezTo>
                      <a:cubicBezTo>
                        <a:pt x="228" y="136"/>
                        <a:pt x="232" y="147"/>
                        <a:pt x="233" y="157"/>
                      </a:cubicBezTo>
                      <a:cubicBezTo>
                        <a:pt x="237" y="158"/>
                        <a:pt x="241" y="161"/>
                        <a:pt x="244" y="165"/>
                      </a:cubicBezTo>
                      <a:cubicBezTo>
                        <a:pt x="244" y="165"/>
                        <a:pt x="244" y="165"/>
                        <a:pt x="244" y="165"/>
                      </a:cubicBezTo>
                      <a:cubicBezTo>
                        <a:pt x="247" y="165"/>
                        <a:pt x="247" y="165"/>
                        <a:pt x="247" y="165"/>
                      </a:cubicBezTo>
                      <a:cubicBezTo>
                        <a:pt x="246" y="166"/>
                        <a:pt x="247" y="167"/>
                        <a:pt x="247" y="168"/>
                      </a:cubicBezTo>
                      <a:cubicBezTo>
                        <a:pt x="247" y="168"/>
                        <a:pt x="247" y="168"/>
                        <a:pt x="247" y="168"/>
                      </a:cubicBezTo>
                      <a:cubicBezTo>
                        <a:pt x="253" y="168"/>
                        <a:pt x="259" y="168"/>
                        <a:pt x="264" y="169"/>
                      </a:cubicBezTo>
                      <a:cubicBezTo>
                        <a:pt x="264" y="164"/>
                        <a:pt x="265" y="158"/>
                        <a:pt x="259" y="156"/>
                      </a:cubicBezTo>
                      <a:cubicBezTo>
                        <a:pt x="258" y="155"/>
                        <a:pt x="256" y="155"/>
                        <a:pt x="255" y="156"/>
                      </a:cubicBezTo>
                      <a:cubicBezTo>
                        <a:pt x="254" y="153"/>
                        <a:pt x="254" y="153"/>
                        <a:pt x="254" y="153"/>
                      </a:cubicBezTo>
                      <a:cubicBezTo>
                        <a:pt x="255" y="152"/>
                        <a:pt x="255" y="152"/>
                        <a:pt x="255" y="152"/>
                      </a:cubicBezTo>
                      <a:cubicBezTo>
                        <a:pt x="257" y="152"/>
                        <a:pt x="259" y="152"/>
                        <a:pt x="260" y="153"/>
                      </a:cubicBezTo>
                      <a:cubicBezTo>
                        <a:pt x="258" y="135"/>
                        <a:pt x="260" y="117"/>
                        <a:pt x="263" y="100"/>
                      </a:cubicBezTo>
                      <a:cubicBezTo>
                        <a:pt x="266" y="82"/>
                        <a:pt x="269" y="63"/>
                        <a:pt x="277" y="46"/>
                      </a:cubicBezTo>
                      <a:cubicBezTo>
                        <a:pt x="285" y="26"/>
                        <a:pt x="301" y="9"/>
                        <a:pt x="321" y="2"/>
                      </a:cubicBezTo>
                      <a:cubicBezTo>
                        <a:pt x="321" y="2"/>
                        <a:pt x="322" y="1"/>
                        <a:pt x="322" y="2"/>
                      </a:cubicBezTo>
                      <a:cubicBezTo>
                        <a:pt x="327" y="1"/>
                        <a:pt x="333" y="0"/>
                        <a:pt x="338" y="0"/>
                      </a:cubicBezTo>
                      <a:cubicBezTo>
                        <a:pt x="367" y="2"/>
                        <a:pt x="394" y="21"/>
                        <a:pt x="405" y="46"/>
                      </a:cubicBezTo>
                      <a:cubicBezTo>
                        <a:pt x="418" y="76"/>
                        <a:pt x="405" y="105"/>
                        <a:pt x="387" y="129"/>
                      </a:cubicBezTo>
                      <a:cubicBezTo>
                        <a:pt x="369" y="154"/>
                        <a:pt x="346" y="174"/>
                        <a:pt x="320" y="191"/>
                      </a:cubicBezTo>
                      <a:cubicBezTo>
                        <a:pt x="320" y="192"/>
                        <a:pt x="320" y="194"/>
                        <a:pt x="319" y="195"/>
                      </a:cubicBezTo>
                      <a:cubicBezTo>
                        <a:pt x="335" y="183"/>
                        <a:pt x="351" y="173"/>
                        <a:pt x="367" y="162"/>
                      </a:cubicBezTo>
                      <a:cubicBezTo>
                        <a:pt x="382" y="153"/>
                        <a:pt x="398" y="144"/>
                        <a:pt x="415" y="139"/>
                      </a:cubicBezTo>
                      <a:cubicBezTo>
                        <a:pt x="440" y="132"/>
                        <a:pt x="471" y="134"/>
                        <a:pt x="491" y="153"/>
                      </a:cubicBezTo>
                      <a:cubicBezTo>
                        <a:pt x="496" y="157"/>
                        <a:pt x="499" y="162"/>
                        <a:pt x="502" y="168"/>
                      </a:cubicBezTo>
                      <a:cubicBezTo>
                        <a:pt x="502" y="168"/>
                        <a:pt x="503" y="168"/>
                        <a:pt x="503" y="169"/>
                      </a:cubicBezTo>
                      <a:close/>
                      <a:moveTo>
                        <a:pt x="499" y="222"/>
                      </a:moveTo>
                      <a:cubicBezTo>
                        <a:pt x="500" y="218"/>
                        <a:pt x="501" y="215"/>
                        <a:pt x="502" y="212"/>
                      </a:cubicBezTo>
                      <a:cubicBezTo>
                        <a:pt x="500" y="212"/>
                        <a:pt x="499" y="212"/>
                        <a:pt x="497" y="212"/>
                      </a:cubicBezTo>
                      <a:cubicBezTo>
                        <a:pt x="495" y="211"/>
                        <a:pt x="492" y="211"/>
                        <a:pt x="489" y="211"/>
                      </a:cubicBezTo>
                      <a:cubicBezTo>
                        <a:pt x="489" y="211"/>
                        <a:pt x="489" y="211"/>
                        <a:pt x="489" y="211"/>
                      </a:cubicBezTo>
                      <a:cubicBezTo>
                        <a:pt x="488" y="214"/>
                        <a:pt x="487" y="218"/>
                        <a:pt x="486" y="221"/>
                      </a:cubicBezTo>
                      <a:cubicBezTo>
                        <a:pt x="486" y="221"/>
                        <a:pt x="486" y="221"/>
                        <a:pt x="486" y="222"/>
                      </a:cubicBezTo>
                      <a:cubicBezTo>
                        <a:pt x="486" y="222"/>
                        <a:pt x="486" y="222"/>
                        <a:pt x="486" y="222"/>
                      </a:cubicBezTo>
                      <a:cubicBezTo>
                        <a:pt x="487" y="222"/>
                        <a:pt x="489" y="222"/>
                        <a:pt x="489" y="222"/>
                      </a:cubicBezTo>
                      <a:cubicBezTo>
                        <a:pt x="490" y="223"/>
                        <a:pt x="491" y="223"/>
                        <a:pt x="492" y="223"/>
                      </a:cubicBezTo>
                      <a:cubicBezTo>
                        <a:pt x="494" y="223"/>
                        <a:pt x="496" y="224"/>
                        <a:pt x="498" y="224"/>
                      </a:cubicBezTo>
                      <a:cubicBezTo>
                        <a:pt x="498" y="223"/>
                        <a:pt x="499" y="222"/>
                        <a:pt x="499" y="222"/>
                      </a:cubicBezTo>
                      <a:close/>
                      <a:moveTo>
                        <a:pt x="503" y="209"/>
                      </a:moveTo>
                      <a:cubicBezTo>
                        <a:pt x="503" y="205"/>
                        <a:pt x="504" y="201"/>
                        <a:pt x="504" y="197"/>
                      </a:cubicBezTo>
                      <a:cubicBezTo>
                        <a:pt x="502" y="197"/>
                        <a:pt x="500" y="197"/>
                        <a:pt x="498" y="197"/>
                      </a:cubicBezTo>
                      <a:cubicBezTo>
                        <a:pt x="496" y="198"/>
                        <a:pt x="493" y="198"/>
                        <a:pt x="491" y="198"/>
                      </a:cubicBezTo>
                      <a:cubicBezTo>
                        <a:pt x="491" y="202"/>
                        <a:pt x="490" y="205"/>
                        <a:pt x="490" y="209"/>
                      </a:cubicBezTo>
                      <a:cubicBezTo>
                        <a:pt x="492" y="208"/>
                        <a:pt x="495" y="209"/>
                        <a:pt x="498" y="209"/>
                      </a:cubicBezTo>
                      <a:cubicBezTo>
                        <a:pt x="499" y="209"/>
                        <a:pt x="501" y="209"/>
                        <a:pt x="503" y="209"/>
                      </a:cubicBezTo>
                      <a:close/>
                      <a:moveTo>
                        <a:pt x="497" y="227"/>
                      </a:moveTo>
                      <a:cubicBezTo>
                        <a:pt x="495" y="227"/>
                        <a:pt x="493" y="226"/>
                        <a:pt x="491" y="225"/>
                      </a:cubicBezTo>
                      <a:cubicBezTo>
                        <a:pt x="489" y="225"/>
                        <a:pt x="486" y="225"/>
                        <a:pt x="485" y="224"/>
                      </a:cubicBezTo>
                      <a:cubicBezTo>
                        <a:pt x="483" y="227"/>
                        <a:pt x="482" y="230"/>
                        <a:pt x="480" y="232"/>
                      </a:cubicBezTo>
                      <a:cubicBezTo>
                        <a:pt x="480" y="233"/>
                        <a:pt x="479" y="234"/>
                        <a:pt x="478" y="234"/>
                      </a:cubicBezTo>
                      <a:cubicBezTo>
                        <a:pt x="479" y="234"/>
                        <a:pt x="479" y="234"/>
                        <a:pt x="479" y="234"/>
                      </a:cubicBezTo>
                      <a:cubicBezTo>
                        <a:pt x="479" y="234"/>
                        <a:pt x="480" y="235"/>
                        <a:pt x="479" y="236"/>
                      </a:cubicBezTo>
                      <a:cubicBezTo>
                        <a:pt x="481" y="236"/>
                        <a:pt x="482" y="237"/>
                        <a:pt x="484" y="237"/>
                      </a:cubicBezTo>
                      <a:cubicBezTo>
                        <a:pt x="486" y="238"/>
                        <a:pt x="488" y="238"/>
                        <a:pt x="489" y="239"/>
                      </a:cubicBezTo>
                      <a:cubicBezTo>
                        <a:pt x="492" y="235"/>
                        <a:pt x="495" y="231"/>
                        <a:pt x="497" y="227"/>
                      </a:cubicBezTo>
                      <a:close/>
                      <a:moveTo>
                        <a:pt x="504" y="194"/>
                      </a:moveTo>
                      <a:cubicBezTo>
                        <a:pt x="503" y="191"/>
                        <a:pt x="503" y="188"/>
                        <a:pt x="502" y="184"/>
                      </a:cubicBezTo>
                      <a:cubicBezTo>
                        <a:pt x="500" y="185"/>
                        <a:pt x="498" y="185"/>
                        <a:pt x="496" y="185"/>
                      </a:cubicBezTo>
                      <a:cubicBezTo>
                        <a:pt x="494" y="186"/>
                        <a:pt x="492" y="186"/>
                        <a:pt x="490" y="186"/>
                      </a:cubicBezTo>
                      <a:cubicBezTo>
                        <a:pt x="491" y="189"/>
                        <a:pt x="491" y="193"/>
                        <a:pt x="491" y="196"/>
                      </a:cubicBezTo>
                      <a:cubicBezTo>
                        <a:pt x="493" y="195"/>
                        <a:pt x="496" y="195"/>
                        <a:pt x="498" y="195"/>
                      </a:cubicBezTo>
                      <a:cubicBezTo>
                        <a:pt x="500" y="194"/>
                        <a:pt x="502" y="194"/>
                        <a:pt x="504" y="194"/>
                      </a:cubicBezTo>
                      <a:close/>
                      <a:moveTo>
                        <a:pt x="488" y="241"/>
                      </a:moveTo>
                      <a:cubicBezTo>
                        <a:pt x="484" y="241"/>
                        <a:pt x="480" y="239"/>
                        <a:pt x="477" y="237"/>
                      </a:cubicBezTo>
                      <a:cubicBezTo>
                        <a:pt x="475" y="240"/>
                        <a:pt x="472" y="242"/>
                        <a:pt x="469" y="245"/>
                      </a:cubicBezTo>
                      <a:cubicBezTo>
                        <a:pt x="470" y="245"/>
                        <a:pt x="471" y="246"/>
                        <a:pt x="472" y="246"/>
                      </a:cubicBezTo>
                      <a:cubicBezTo>
                        <a:pt x="474" y="248"/>
                        <a:pt x="476" y="249"/>
                        <a:pt x="478" y="251"/>
                      </a:cubicBezTo>
                      <a:cubicBezTo>
                        <a:pt x="478" y="251"/>
                        <a:pt x="478" y="251"/>
                        <a:pt x="478" y="252"/>
                      </a:cubicBezTo>
                      <a:cubicBezTo>
                        <a:pt x="482" y="248"/>
                        <a:pt x="485" y="245"/>
                        <a:pt x="488" y="241"/>
                      </a:cubicBezTo>
                      <a:close/>
                      <a:moveTo>
                        <a:pt x="502" y="182"/>
                      </a:moveTo>
                      <a:cubicBezTo>
                        <a:pt x="501" y="179"/>
                        <a:pt x="500" y="176"/>
                        <a:pt x="499" y="173"/>
                      </a:cubicBezTo>
                      <a:cubicBezTo>
                        <a:pt x="497" y="173"/>
                        <a:pt x="496" y="174"/>
                        <a:pt x="494" y="175"/>
                      </a:cubicBezTo>
                      <a:cubicBezTo>
                        <a:pt x="493" y="175"/>
                        <a:pt x="491" y="176"/>
                        <a:pt x="489" y="177"/>
                      </a:cubicBezTo>
                      <a:cubicBezTo>
                        <a:pt x="488" y="177"/>
                        <a:pt x="488" y="177"/>
                        <a:pt x="487" y="178"/>
                      </a:cubicBezTo>
                      <a:cubicBezTo>
                        <a:pt x="488" y="180"/>
                        <a:pt x="489" y="182"/>
                        <a:pt x="490" y="184"/>
                      </a:cubicBezTo>
                      <a:cubicBezTo>
                        <a:pt x="492" y="184"/>
                        <a:pt x="494" y="183"/>
                        <a:pt x="497" y="183"/>
                      </a:cubicBezTo>
                      <a:cubicBezTo>
                        <a:pt x="498" y="182"/>
                        <a:pt x="500" y="182"/>
                        <a:pt x="502" y="182"/>
                      </a:cubicBezTo>
                      <a:close/>
                      <a:moveTo>
                        <a:pt x="450" y="387"/>
                      </a:moveTo>
                      <a:cubicBezTo>
                        <a:pt x="452" y="382"/>
                        <a:pt x="453" y="377"/>
                        <a:pt x="454" y="372"/>
                      </a:cubicBezTo>
                      <a:cubicBezTo>
                        <a:pt x="453" y="372"/>
                        <a:pt x="452" y="372"/>
                        <a:pt x="451" y="372"/>
                      </a:cubicBezTo>
                      <a:cubicBezTo>
                        <a:pt x="450" y="373"/>
                        <a:pt x="449" y="373"/>
                        <a:pt x="447" y="373"/>
                      </a:cubicBezTo>
                      <a:cubicBezTo>
                        <a:pt x="447" y="370"/>
                        <a:pt x="447" y="370"/>
                        <a:pt x="447" y="370"/>
                      </a:cubicBezTo>
                      <a:cubicBezTo>
                        <a:pt x="448" y="370"/>
                        <a:pt x="449" y="370"/>
                        <a:pt x="450" y="370"/>
                      </a:cubicBezTo>
                      <a:cubicBezTo>
                        <a:pt x="452" y="369"/>
                        <a:pt x="453" y="369"/>
                        <a:pt x="454" y="369"/>
                      </a:cubicBezTo>
                      <a:cubicBezTo>
                        <a:pt x="454" y="367"/>
                        <a:pt x="454" y="365"/>
                        <a:pt x="454" y="363"/>
                      </a:cubicBezTo>
                      <a:cubicBezTo>
                        <a:pt x="454" y="360"/>
                        <a:pt x="454" y="356"/>
                        <a:pt x="453" y="353"/>
                      </a:cubicBezTo>
                      <a:cubicBezTo>
                        <a:pt x="452" y="354"/>
                        <a:pt x="450" y="354"/>
                        <a:pt x="449" y="354"/>
                      </a:cubicBezTo>
                      <a:cubicBezTo>
                        <a:pt x="447" y="355"/>
                        <a:pt x="446" y="355"/>
                        <a:pt x="444" y="356"/>
                      </a:cubicBezTo>
                      <a:cubicBezTo>
                        <a:pt x="442" y="354"/>
                        <a:pt x="442" y="354"/>
                        <a:pt x="442" y="354"/>
                      </a:cubicBezTo>
                      <a:cubicBezTo>
                        <a:pt x="445" y="353"/>
                        <a:pt x="449" y="351"/>
                        <a:pt x="452" y="351"/>
                      </a:cubicBezTo>
                      <a:cubicBezTo>
                        <a:pt x="452" y="347"/>
                        <a:pt x="450" y="344"/>
                        <a:pt x="449" y="340"/>
                      </a:cubicBezTo>
                      <a:cubicBezTo>
                        <a:pt x="446" y="342"/>
                        <a:pt x="442" y="343"/>
                        <a:pt x="438" y="343"/>
                      </a:cubicBezTo>
                      <a:cubicBezTo>
                        <a:pt x="438" y="341"/>
                        <a:pt x="438" y="341"/>
                        <a:pt x="438" y="341"/>
                      </a:cubicBezTo>
                      <a:cubicBezTo>
                        <a:pt x="440" y="341"/>
                        <a:pt x="442" y="340"/>
                        <a:pt x="444" y="340"/>
                      </a:cubicBezTo>
                      <a:cubicBezTo>
                        <a:pt x="445" y="339"/>
                        <a:pt x="447" y="338"/>
                        <a:pt x="448" y="338"/>
                      </a:cubicBezTo>
                      <a:cubicBezTo>
                        <a:pt x="446" y="334"/>
                        <a:pt x="443" y="329"/>
                        <a:pt x="441" y="325"/>
                      </a:cubicBezTo>
                      <a:cubicBezTo>
                        <a:pt x="439" y="327"/>
                        <a:pt x="437" y="327"/>
                        <a:pt x="436" y="328"/>
                      </a:cubicBezTo>
                      <a:cubicBezTo>
                        <a:pt x="434" y="329"/>
                        <a:pt x="433" y="330"/>
                        <a:pt x="431" y="331"/>
                      </a:cubicBezTo>
                      <a:cubicBezTo>
                        <a:pt x="430" y="329"/>
                        <a:pt x="430" y="329"/>
                        <a:pt x="430" y="329"/>
                      </a:cubicBezTo>
                      <a:cubicBezTo>
                        <a:pt x="431" y="328"/>
                        <a:pt x="433" y="327"/>
                        <a:pt x="434" y="326"/>
                      </a:cubicBezTo>
                      <a:cubicBezTo>
                        <a:pt x="436" y="325"/>
                        <a:pt x="437" y="324"/>
                        <a:pt x="439" y="323"/>
                      </a:cubicBezTo>
                      <a:cubicBezTo>
                        <a:pt x="437" y="320"/>
                        <a:pt x="435" y="318"/>
                        <a:pt x="432" y="315"/>
                      </a:cubicBezTo>
                      <a:cubicBezTo>
                        <a:pt x="432" y="315"/>
                        <a:pt x="432" y="315"/>
                        <a:pt x="432" y="315"/>
                      </a:cubicBezTo>
                      <a:cubicBezTo>
                        <a:pt x="431" y="316"/>
                        <a:pt x="431" y="316"/>
                        <a:pt x="430" y="316"/>
                      </a:cubicBezTo>
                      <a:cubicBezTo>
                        <a:pt x="430" y="317"/>
                        <a:pt x="430" y="317"/>
                        <a:pt x="430" y="317"/>
                      </a:cubicBezTo>
                      <a:cubicBezTo>
                        <a:pt x="429" y="317"/>
                        <a:pt x="428" y="317"/>
                        <a:pt x="428" y="318"/>
                      </a:cubicBezTo>
                      <a:cubicBezTo>
                        <a:pt x="426" y="319"/>
                        <a:pt x="424" y="320"/>
                        <a:pt x="423" y="321"/>
                      </a:cubicBezTo>
                      <a:cubicBezTo>
                        <a:pt x="421" y="319"/>
                        <a:pt x="421" y="319"/>
                        <a:pt x="421" y="319"/>
                      </a:cubicBezTo>
                      <a:cubicBezTo>
                        <a:pt x="421" y="318"/>
                        <a:pt x="422" y="318"/>
                        <a:pt x="423" y="317"/>
                      </a:cubicBezTo>
                      <a:cubicBezTo>
                        <a:pt x="425" y="316"/>
                        <a:pt x="427" y="314"/>
                        <a:pt x="430" y="313"/>
                      </a:cubicBezTo>
                      <a:cubicBezTo>
                        <a:pt x="426" y="309"/>
                        <a:pt x="422" y="305"/>
                        <a:pt x="418" y="302"/>
                      </a:cubicBezTo>
                      <a:cubicBezTo>
                        <a:pt x="418" y="302"/>
                        <a:pt x="418" y="302"/>
                        <a:pt x="417" y="302"/>
                      </a:cubicBezTo>
                      <a:cubicBezTo>
                        <a:pt x="416" y="304"/>
                        <a:pt x="413" y="305"/>
                        <a:pt x="411" y="305"/>
                      </a:cubicBezTo>
                      <a:cubicBezTo>
                        <a:pt x="410" y="306"/>
                        <a:pt x="408" y="307"/>
                        <a:pt x="407" y="307"/>
                      </a:cubicBezTo>
                      <a:cubicBezTo>
                        <a:pt x="406" y="305"/>
                        <a:pt x="406" y="305"/>
                        <a:pt x="406" y="305"/>
                      </a:cubicBezTo>
                      <a:cubicBezTo>
                        <a:pt x="407" y="305"/>
                        <a:pt x="409" y="304"/>
                        <a:pt x="410" y="303"/>
                      </a:cubicBezTo>
                      <a:cubicBezTo>
                        <a:pt x="412" y="302"/>
                        <a:pt x="414" y="301"/>
                        <a:pt x="416" y="301"/>
                      </a:cubicBezTo>
                      <a:cubicBezTo>
                        <a:pt x="414" y="299"/>
                        <a:pt x="413" y="298"/>
                        <a:pt x="411" y="297"/>
                      </a:cubicBezTo>
                      <a:cubicBezTo>
                        <a:pt x="409" y="296"/>
                        <a:pt x="407" y="294"/>
                        <a:pt x="404" y="293"/>
                      </a:cubicBezTo>
                      <a:cubicBezTo>
                        <a:pt x="402" y="294"/>
                        <a:pt x="400" y="295"/>
                        <a:pt x="398" y="296"/>
                      </a:cubicBezTo>
                      <a:cubicBezTo>
                        <a:pt x="397" y="297"/>
                        <a:pt x="396" y="298"/>
                        <a:pt x="394" y="299"/>
                      </a:cubicBezTo>
                      <a:cubicBezTo>
                        <a:pt x="393" y="298"/>
                        <a:pt x="393" y="298"/>
                        <a:pt x="393" y="298"/>
                      </a:cubicBezTo>
                      <a:cubicBezTo>
                        <a:pt x="395" y="295"/>
                        <a:pt x="399" y="293"/>
                        <a:pt x="402" y="292"/>
                      </a:cubicBezTo>
                      <a:cubicBezTo>
                        <a:pt x="398" y="290"/>
                        <a:pt x="395" y="288"/>
                        <a:pt x="391" y="286"/>
                      </a:cubicBezTo>
                      <a:cubicBezTo>
                        <a:pt x="390" y="287"/>
                        <a:pt x="388" y="288"/>
                        <a:pt x="386" y="289"/>
                      </a:cubicBezTo>
                      <a:cubicBezTo>
                        <a:pt x="385" y="290"/>
                        <a:pt x="384" y="291"/>
                        <a:pt x="383" y="292"/>
                      </a:cubicBezTo>
                      <a:cubicBezTo>
                        <a:pt x="382" y="290"/>
                        <a:pt x="382" y="290"/>
                        <a:pt x="382" y="290"/>
                      </a:cubicBezTo>
                      <a:cubicBezTo>
                        <a:pt x="385" y="288"/>
                        <a:pt x="385" y="288"/>
                        <a:pt x="385" y="288"/>
                      </a:cubicBezTo>
                      <a:cubicBezTo>
                        <a:pt x="386" y="287"/>
                        <a:pt x="388" y="286"/>
                        <a:pt x="389" y="285"/>
                      </a:cubicBezTo>
                      <a:cubicBezTo>
                        <a:pt x="387" y="284"/>
                        <a:pt x="384" y="282"/>
                        <a:pt x="381" y="281"/>
                      </a:cubicBezTo>
                      <a:cubicBezTo>
                        <a:pt x="379" y="280"/>
                        <a:pt x="379" y="280"/>
                        <a:pt x="379" y="280"/>
                      </a:cubicBezTo>
                      <a:cubicBezTo>
                        <a:pt x="376" y="279"/>
                        <a:pt x="373" y="277"/>
                        <a:pt x="369" y="276"/>
                      </a:cubicBezTo>
                      <a:cubicBezTo>
                        <a:pt x="369" y="276"/>
                        <a:pt x="368" y="277"/>
                        <a:pt x="368" y="277"/>
                      </a:cubicBezTo>
                      <a:cubicBezTo>
                        <a:pt x="366" y="278"/>
                        <a:pt x="365" y="279"/>
                        <a:pt x="364" y="280"/>
                      </a:cubicBezTo>
                      <a:cubicBezTo>
                        <a:pt x="362" y="279"/>
                        <a:pt x="362" y="279"/>
                        <a:pt x="362" y="279"/>
                      </a:cubicBezTo>
                      <a:cubicBezTo>
                        <a:pt x="362" y="279"/>
                        <a:pt x="362" y="279"/>
                        <a:pt x="362" y="279"/>
                      </a:cubicBezTo>
                      <a:cubicBezTo>
                        <a:pt x="363" y="278"/>
                        <a:pt x="365" y="276"/>
                        <a:pt x="366" y="275"/>
                      </a:cubicBezTo>
                      <a:cubicBezTo>
                        <a:pt x="366" y="275"/>
                        <a:pt x="366" y="275"/>
                        <a:pt x="367" y="275"/>
                      </a:cubicBezTo>
                      <a:cubicBezTo>
                        <a:pt x="364" y="274"/>
                        <a:pt x="361" y="273"/>
                        <a:pt x="359" y="272"/>
                      </a:cubicBezTo>
                      <a:cubicBezTo>
                        <a:pt x="357" y="273"/>
                        <a:pt x="354" y="274"/>
                        <a:pt x="352" y="274"/>
                      </a:cubicBezTo>
                      <a:cubicBezTo>
                        <a:pt x="352" y="272"/>
                        <a:pt x="352" y="272"/>
                        <a:pt x="352" y="272"/>
                      </a:cubicBezTo>
                      <a:cubicBezTo>
                        <a:pt x="353" y="272"/>
                        <a:pt x="354" y="272"/>
                        <a:pt x="355" y="271"/>
                      </a:cubicBezTo>
                      <a:cubicBezTo>
                        <a:pt x="355" y="271"/>
                        <a:pt x="356" y="271"/>
                        <a:pt x="356" y="271"/>
                      </a:cubicBezTo>
                      <a:cubicBezTo>
                        <a:pt x="352" y="269"/>
                        <a:pt x="347" y="267"/>
                        <a:pt x="343" y="265"/>
                      </a:cubicBezTo>
                      <a:cubicBezTo>
                        <a:pt x="342" y="266"/>
                        <a:pt x="341" y="267"/>
                        <a:pt x="340" y="268"/>
                      </a:cubicBezTo>
                      <a:cubicBezTo>
                        <a:pt x="338" y="267"/>
                        <a:pt x="338" y="267"/>
                        <a:pt x="338" y="267"/>
                      </a:cubicBezTo>
                      <a:cubicBezTo>
                        <a:pt x="338" y="266"/>
                        <a:pt x="339" y="265"/>
                        <a:pt x="341" y="264"/>
                      </a:cubicBezTo>
                      <a:cubicBezTo>
                        <a:pt x="337" y="262"/>
                        <a:pt x="333" y="261"/>
                        <a:pt x="330" y="259"/>
                      </a:cubicBezTo>
                      <a:cubicBezTo>
                        <a:pt x="327" y="261"/>
                        <a:pt x="324" y="261"/>
                        <a:pt x="321" y="261"/>
                      </a:cubicBezTo>
                      <a:cubicBezTo>
                        <a:pt x="318" y="260"/>
                        <a:pt x="318" y="260"/>
                        <a:pt x="318" y="260"/>
                      </a:cubicBezTo>
                      <a:cubicBezTo>
                        <a:pt x="318" y="260"/>
                        <a:pt x="318" y="260"/>
                        <a:pt x="318" y="260"/>
                      </a:cubicBezTo>
                      <a:cubicBezTo>
                        <a:pt x="316" y="264"/>
                        <a:pt x="314" y="268"/>
                        <a:pt x="311" y="272"/>
                      </a:cubicBezTo>
                      <a:cubicBezTo>
                        <a:pt x="312" y="273"/>
                        <a:pt x="314" y="273"/>
                        <a:pt x="315" y="274"/>
                      </a:cubicBezTo>
                      <a:cubicBezTo>
                        <a:pt x="315" y="277"/>
                        <a:pt x="315" y="277"/>
                        <a:pt x="315" y="277"/>
                      </a:cubicBezTo>
                      <a:cubicBezTo>
                        <a:pt x="314" y="277"/>
                        <a:pt x="314" y="277"/>
                        <a:pt x="314" y="277"/>
                      </a:cubicBezTo>
                      <a:cubicBezTo>
                        <a:pt x="316" y="282"/>
                        <a:pt x="315" y="287"/>
                        <a:pt x="311" y="290"/>
                      </a:cubicBezTo>
                      <a:cubicBezTo>
                        <a:pt x="309" y="292"/>
                        <a:pt x="307" y="292"/>
                        <a:pt x="304" y="292"/>
                      </a:cubicBezTo>
                      <a:cubicBezTo>
                        <a:pt x="304" y="292"/>
                        <a:pt x="304" y="292"/>
                        <a:pt x="304" y="293"/>
                      </a:cubicBezTo>
                      <a:cubicBezTo>
                        <a:pt x="302" y="295"/>
                        <a:pt x="302" y="295"/>
                        <a:pt x="302" y="295"/>
                      </a:cubicBezTo>
                      <a:cubicBezTo>
                        <a:pt x="301" y="294"/>
                        <a:pt x="300" y="293"/>
                        <a:pt x="299" y="291"/>
                      </a:cubicBezTo>
                      <a:cubicBezTo>
                        <a:pt x="299" y="291"/>
                        <a:pt x="298" y="291"/>
                        <a:pt x="297" y="290"/>
                      </a:cubicBezTo>
                      <a:cubicBezTo>
                        <a:pt x="299" y="295"/>
                        <a:pt x="300" y="301"/>
                        <a:pt x="295" y="304"/>
                      </a:cubicBezTo>
                      <a:cubicBezTo>
                        <a:pt x="293" y="305"/>
                        <a:pt x="293" y="305"/>
                        <a:pt x="293" y="305"/>
                      </a:cubicBezTo>
                      <a:cubicBezTo>
                        <a:pt x="291" y="306"/>
                        <a:pt x="289" y="306"/>
                        <a:pt x="286" y="305"/>
                      </a:cubicBezTo>
                      <a:cubicBezTo>
                        <a:pt x="288" y="310"/>
                        <a:pt x="291" y="316"/>
                        <a:pt x="293" y="321"/>
                      </a:cubicBezTo>
                      <a:cubicBezTo>
                        <a:pt x="294" y="321"/>
                        <a:pt x="294" y="320"/>
                        <a:pt x="295" y="320"/>
                      </a:cubicBezTo>
                      <a:cubicBezTo>
                        <a:pt x="296" y="319"/>
                        <a:pt x="297" y="318"/>
                        <a:pt x="298" y="317"/>
                      </a:cubicBezTo>
                      <a:cubicBezTo>
                        <a:pt x="300" y="318"/>
                        <a:pt x="300" y="318"/>
                        <a:pt x="300" y="318"/>
                      </a:cubicBezTo>
                      <a:cubicBezTo>
                        <a:pt x="298" y="319"/>
                        <a:pt x="297" y="320"/>
                        <a:pt x="296" y="321"/>
                      </a:cubicBezTo>
                      <a:cubicBezTo>
                        <a:pt x="296" y="322"/>
                        <a:pt x="295" y="323"/>
                        <a:pt x="294" y="324"/>
                      </a:cubicBezTo>
                      <a:cubicBezTo>
                        <a:pt x="296" y="327"/>
                        <a:pt x="297" y="331"/>
                        <a:pt x="299" y="334"/>
                      </a:cubicBezTo>
                      <a:cubicBezTo>
                        <a:pt x="301" y="336"/>
                        <a:pt x="301" y="336"/>
                        <a:pt x="301" y="336"/>
                      </a:cubicBezTo>
                      <a:cubicBezTo>
                        <a:pt x="301" y="336"/>
                        <a:pt x="300" y="336"/>
                        <a:pt x="300" y="336"/>
                      </a:cubicBezTo>
                      <a:cubicBezTo>
                        <a:pt x="303" y="342"/>
                        <a:pt x="306" y="346"/>
                        <a:pt x="309" y="351"/>
                      </a:cubicBezTo>
                      <a:cubicBezTo>
                        <a:pt x="311" y="353"/>
                        <a:pt x="311" y="353"/>
                        <a:pt x="311" y="353"/>
                      </a:cubicBezTo>
                      <a:cubicBezTo>
                        <a:pt x="311" y="353"/>
                        <a:pt x="311" y="353"/>
                        <a:pt x="311" y="353"/>
                      </a:cubicBezTo>
                      <a:cubicBezTo>
                        <a:pt x="313" y="357"/>
                        <a:pt x="315" y="360"/>
                        <a:pt x="318" y="363"/>
                      </a:cubicBezTo>
                      <a:cubicBezTo>
                        <a:pt x="319" y="361"/>
                        <a:pt x="320" y="360"/>
                        <a:pt x="321" y="358"/>
                      </a:cubicBezTo>
                      <a:cubicBezTo>
                        <a:pt x="322" y="357"/>
                        <a:pt x="322" y="356"/>
                        <a:pt x="323" y="356"/>
                      </a:cubicBezTo>
                      <a:cubicBezTo>
                        <a:pt x="326" y="356"/>
                        <a:pt x="326" y="356"/>
                        <a:pt x="326" y="356"/>
                      </a:cubicBezTo>
                      <a:cubicBezTo>
                        <a:pt x="325" y="358"/>
                        <a:pt x="324" y="359"/>
                        <a:pt x="323" y="360"/>
                      </a:cubicBezTo>
                      <a:cubicBezTo>
                        <a:pt x="322" y="362"/>
                        <a:pt x="321" y="364"/>
                        <a:pt x="320" y="366"/>
                      </a:cubicBezTo>
                      <a:cubicBezTo>
                        <a:pt x="322" y="369"/>
                        <a:pt x="325" y="372"/>
                        <a:pt x="327" y="375"/>
                      </a:cubicBezTo>
                      <a:cubicBezTo>
                        <a:pt x="328" y="373"/>
                        <a:pt x="329" y="372"/>
                        <a:pt x="330" y="371"/>
                      </a:cubicBezTo>
                      <a:cubicBezTo>
                        <a:pt x="331" y="369"/>
                        <a:pt x="333" y="368"/>
                        <a:pt x="334" y="367"/>
                      </a:cubicBezTo>
                      <a:cubicBezTo>
                        <a:pt x="336" y="368"/>
                        <a:pt x="336" y="368"/>
                        <a:pt x="336" y="368"/>
                      </a:cubicBezTo>
                      <a:cubicBezTo>
                        <a:pt x="334" y="369"/>
                        <a:pt x="332" y="370"/>
                        <a:pt x="331" y="372"/>
                      </a:cubicBezTo>
                      <a:cubicBezTo>
                        <a:pt x="330" y="374"/>
                        <a:pt x="330" y="375"/>
                        <a:pt x="329" y="377"/>
                      </a:cubicBezTo>
                      <a:cubicBezTo>
                        <a:pt x="330" y="378"/>
                        <a:pt x="331" y="379"/>
                        <a:pt x="332" y="380"/>
                      </a:cubicBezTo>
                      <a:cubicBezTo>
                        <a:pt x="334" y="382"/>
                        <a:pt x="336" y="383"/>
                        <a:pt x="337" y="385"/>
                      </a:cubicBezTo>
                      <a:cubicBezTo>
                        <a:pt x="338" y="383"/>
                        <a:pt x="339" y="382"/>
                        <a:pt x="339" y="380"/>
                      </a:cubicBezTo>
                      <a:cubicBezTo>
                        <a:pt x="340" y="379"/>
                        <a:pt x="341" y="377"/>
                        <a:pt x="342" y="375"/>
                      </a:cubicBezTo>
                      <a:cubicBezTo>
                        <a:pt x="344" y="376"/>
                        <a:pt x="344" y="376"/>
                        <a:pt x="344" y="376"/>
                      </a:cubicBezTo>
                      <a:cubicBezTo>
                        <a:pt x="343" y="377"/>
                        <a:pt x="342" y="379"/>
                        <a:pt x="342" y="381"/>
                      </a:cubicBezTo>
                      <a:cubicBezTo>
                        <a:pt x="341" y="383"/>
                        <a:pt x="340" y="385"/>
                        <a:pt x="339" y="387"/>
                      </a:cubicBezTo>
                      <a:cubicBezTo>
                        <a:pt x="343" y="390"/>
                        <a:pt x="346" y="393"/>
                        <a:pt x="350" y="396"/>
                      </a:cubicBezTo>
                      <a:cubicBezTo>
                        <a:pt x="350" y="394"/>
                        <a:pt x="351" y="393"/>
                        <a:pt x="352" y="391"/>
                      </a:cubicBezTo>
                      <a:cubicBezTo>
                        <a:pt x="353" y="389"/>
                        <a:pt x="353" y="387"/>
                        <a:pt x="354" y="386"/>
                      </a:cubicBezTo>
                      <a:cubicBezTo>
                        <a:pt x="356" y="387"/>
                        <a:pt x="356" y="387"/>
                        <a:pt x="356" y="387"/>
                      </a:cubicBezTo>
                      <a:cubicBezTo>
                        <a:pt x="356" y="388"/>
                        <a:pt x="355" y="390"/>
                        <a:pt x="354" y="392"/>
                      </a:cubicBezTo>
                      <a:cubicBezTo>
                        <a:pt x="354" y="394"/>
                        <a:pt x="353" y="396"/>
                        <a:pt x="352" y="398"/>
                      </a:cubicBezTo>
                      <a:cubicBezTo>
                        <a:pt x="357" y="401"/>
                        <a:pt x="362" y="404"/>
                        <a:pt x="367" y="407"/>
                      </a:cubicBezTo>
                      <a:cubicBezTo>
                        <a:pt x="367" y="404"/>
                        <a:pt x="368" y="399"/>
                        <a:pt x="370" y="396"/>
                      </a:cubicBezTo>
                      <a:cubicBezTo>
                        <a:pt x="371" y="397"/>
                        <a:pt x="371" y="397"/>
                        <a:pt x="371" y="397"/>
                      </a:cubicBezTo>
                      <a:cubicBezTo>
                        <a:pt x="371" y="399"/>
                        <a:pt x="370" y="401"/>
                        <a:pt x="370" y="403"/>
                      </a:cubicBezTo>
                      <a:cubicBezTo>
                        <a:pt x="369" y="405"/>
                        <a:pt x="369" y="407"/>
                        <a:pt x="369" y="408"/>
                      </a:cubicBezTo>
                      <a:cubicBezTo>
                        <a:pt x="374" y="411"/>
                        <a:pt x="380" y="413"/>
                        <a:pt x="385" y="415"/>
                      </a:cubicBezTo>
                      <a:cubicBezTo>
                        <a:pt x="387" y="415"/>
                        <a:pt x="387" y="415"/>
                        <a:pt x="387" y="415"/>
                      </a:cubicBezTo>
                      <a:cubicBezTo>
                        <a:pt x="392" y="417"/>
                        <a:pt x="397" y="417"/>
                        <a:pt x="402" y="418"/>
                      </a:cubicBezTo>
                      <a:cubicBezTo>
                        <a:pt x="402" y="416"/>
                        <a:pt x="401" y="415"/>
                        <a:pt x="401" y="414"/>
                      </a:cubicBezTo>
                      <a:cubicBezTo>
                        <a:pt x="401" y="413"/>
                        <a:pt x="400" y="412"/>
                        <a:pt x="400" y="411"/>
                      </a:cubicBezTo>
                      <a:cubicBezTo>
                        <a:pt x="400" y="410"/>
                        <a:pt x="400" y="409"/>
                        <a:pt x="400" y="409"/>
                      </a:cubicBezTo>
                      <a:cubicBezTo>
                        <a:pt x="400" y="408"/>
                        <a:pt x="401" y="408"/>
                        <a:pt x="401" y="407"/>
                      </a:cubicBezTo>
                      <a:cubicBezTo>
                        <a:pt x="401" y="407"/>
                        <a:pt x="401" y="407"/>
                        <a:pt x="401" y="407"/>
                      </a:cubicBezTo>
                      <a:cubicBezTo>
                        <a:pt x="401" y="407"/>
                        <a:pt x="402" y="407"/>
                        <a:pt x="402" y="407"/>
                      </a:cubicBezTo>
                      <a:cubicBezTo>
                        <a:pt x="402" y="408"/>
                        <a:pt x="402" y="408"/>
                        <a:pt x="402" y="409"/>
                      </a:cubicBezTo>
                      <a:cubicBezTo>
                        <a:pt x="403" y="409"/>
                        <a:pt x="403" y="410"/>
                        <a:pt x="403" y="411"/>
                      </a:cubicBezTo>
                      <a:cubicBezTo>
                        <a:pt x="403" y="412"/>
                        <a:pt x="403" y="413"/>
                        <a:pt x="404" y="413"/>
                      </a:cubicBezTo>
                      <a:cubicBezTo>
                        <a:pt x="404" y="415"/>
                        <a:pt x="405" y="416"/>
                        <a:pt x="406" y="417"/>
                      </a:cubicBezTo>
                      <a:cubicBezTo>
                        <a:pt x="407" y="417"/>
                        <a:pt x="407" y="417"/>
                        <a:pt x="408" y="417"/>
                      </a:cubicBezTo>
                      <a:cubicBezTo>
                        <a:pt x="414" y="417"/>
                        <a:pt x="419" y="416"/>
                        <a:pt x="423" y="414"/>
                      </a:cubicBezTo>
                      <a:cubicBezTo>
                        <a:pt x="423" y="413"/>
                        <a:pt x="422" y="412"/>
                        <a:pt x="422" y="411"/>
                      </a:cubicBezTo>
                      <a:cubicBezTo>
                        <a:pt x="421" y="409"/>
                        <a:pt x="420" y="407"/>
                        <a:pt x="419" y="405"/>
                      </a:cubicBezTo>
                      <a:cubicBezTo>
                        <a:pt x="418" y="405"/>
                        <a:pt x="418" y="404"/>
                        <a:pt x="418" y="404"/>
                      </a:cubicBezTo>
                      <a:cubicBezTo>
                        <a:pt x="420" y="403"/>
                        <a:pt x="420" y="403"/>
                        <a:pt x="420" y="403"/>
                      </a:cubicBezTo>
                      <a:cubicBezTo>
                        <a:pt x="420" y="404"/>
                        <a:pt x="421" y="405"/>
                        <a:pt x="422" y="406"/>
                      </a:cubicBezTo>
                      <a:cubicBezTo>
                        <a:pt x="422" y="407"/>
                        <a:pt x="423" y="408"/>
                        <a:pt x="424" y="409"/>
                      </a:cubicBezTo>
                      <a:cubicBezTo>
                        <a:pt x="424" y="410"/>
                        <a:pt x="425" y="411"/>
                        <a:pt x="426" y="413"/>
                      </a:cubicBezTo>
                      <a:cubicBezTo>
                        <a:pt x="430" y="411"/>
                        <a:pt x="434" y="408"/>
                        <a:pt x="438" y="405"/>
                      </a:cubicBezTo>
                      <a:cubicBezTo>
                        <a:pt x="437" y="403"/>
                        <a:pt x="435" y="402"/>
                        <a:pt x="434" y="401"/>
                      </a:cubicBezTo>
                      <a:cubicBezTo>
                        <a:pt x="433" y="399"/>
                        <a:pt x="432" y="398"/>
                        <a:pt x="430" y="397"/>
                      </a:cubicBezTo>
                      <a:cubicBezTo>
                        <a:pt x="432" y="395"/>
                        <a:pt x="432" y="395"/>
                        <a:pt x="432" y="395"/>
                      </a:cubicBezTo>
                      <a:cubicBezTo>
                        <a:pt x="433" y="397"/>
                        <a:pt x="434" y="398"/>
                        <a:pt x="436" y="399"/>
                      </a:cubicBezTo>
                      <a:cubicBezTo>
                        <a:pt x="437" y="400"/>
                        <a:pt x="438" y="402"/>
                        <a:pt x="439" y="403"/>
                      </a:cubicBezTo>
                      <a:cubicBezTo>
                        <a:pt x="443" y="399"/>
                        <a:pt x="447" y="394"/>
                        <a:pt x="449" y="389"/>
                      </a:cubicBezTo>
                      <a:cubicBezTo>
                        <a:pt x="448" y="389"/>
                        <a:pt x="446" y="388"/>
                        <a:pt x="445" y="388"/>
                      </a:cubicBezTo>
                      <a:cubicBezTo>
                        <a:pt x="443" y="387"/>
                        <a:pt x="441" y="386"/>
                        <a:pt x="439" y="386"/>
                      </a:cubicBezTo>
                      <a:cubicBezTo>
                        <a:pt x="440" y="384"/>
                        <a:pt x="440" y="384"/>
                        <a:pt x="440" y="384"/>
                      </a:cubicBezTo>
                      <a:cubicBezTo>
                        <a:pt x="442" y="384"/>
                        <a:pt x="444" y="385"/>
                        <a:pt x="447" y="386"/>
                      </a:cubicBezTo>
                      <a:cubicBezTo>
                        <a:pt x="448" y="386"/>
                        <a:pt x="449" y="386"/>
                        <a:pt x="450" y="387"/>
                      </a:cubicBezTo>
                      <a:close/>
                      <a:moveTo>
                        <a:pt x="494" y="172"/>
                      </a:moveTo>
                      <a:cubicBezTo>
                        <a:pt x="495" y="171"/>
                        <a:pt x="496" y="171"/>
                        <a:pt x="497" y="170"/>
                      </a:cubicBezTo>
                      <a:cubicBezTo>
                        <a:pt x="496" y="167"/>
                        <a:pt x="494" y="164"/>
                        <a:pt x="492" y="161"/>
                      </a:cubicBezTo>
                      <a:cubicBezTo>
                        <a:pt x="490" y="162"/>
                        <a:pt x="489" y="162"/>
                        <a:pt x="488" y="163"/>
                      </a:cubicBezTo>
                      <a:cubicBezTo>
                        <a:pt x="485" y="164"/>
                        <a:pt x="483" y="165"/>
                        <a:pt x="480" y="166"/>
                      </a:cubicBezTo>
                      <a:cubicBezTo>
                        <a:pt x="480" y="166"/>
                        <a:pt x="479" y="166"/>
                        <a:pt x="479" y="166"/>
                      </a:cubicBezTo>
                      <a:cubicBezTo>
                        <a:pt x="479" y="165"/>
                        <a:pt x="479" y="165"/>
                        <a:pt x="479" y="164"/>
                      </a:cubicBezTo>
                      <a:cubicBezTo>
                        <a:pt x="482" y="163"/>
                        <a:pt x="484" y="162"/>
                        <a:pt x="487" y="160"/>
                      </a:cubicBezTo>
                      <a:cubicBezTo>
                        <a:pt x="488" y="160"/>
                        <a:pt x="489" y="159"/>
                        <a:pt x="490" y="159"/>
                      </a:cubicBezTo>
                      <a:cubicBezTo>
                        <a:pt x="488" y="156"/>
                        <a:pt x="485" y="154"/>
                        <a:pt x="483" y="152"/>
                      </a:cubicBezTo>
                      <a:cubicBezTo>
                        <a:pt x="483" y="152"/>
                        <a:pt x="483" y="153"/>
                        <a:pt x="482" y="153"/>
                      </a:cubicBezTo>
                      <a:cubicBezTo>
                        <a:pt x="480" y="156"/>
                        <a:pt x="477" y="159"/>
                        <a:pt x="474" y="162"/>
                      </a:cubicBezTo>
                      <a:cubicBezTo>
                        <a:pt x="475" y="163"/>
                        <a:pt x="477" y="164"/>
                        <a:pt x="479" y="166"/>
                      </a:cubicBezTo>
                      <a:cubicBezTo>
                        <a:pt x="480" y="167"/>
                        <a:pt x="481" y="168"/>
                        <a:pt x="481" y="169"/>
                      </a:cubicBezTo>
                      <a:cubicBezTo>
                        <a:pt x="483" y="171"/>
                        <a:pt x="485" y="173"/>
                        <a:pt x="486" y="176"/>
                      </a:cubicBezTo>
                      <a:cubicBezTo>
                        <a:pt x="487" y="176"/>
                        <a:pt x="488" y="175"/>
                        <a:pt x="488" y="175"/>
                      </a:cubicBezTo>
                      <a:cubicBezTo>
                        <a:pt x="489" y="174"/>
                        <a:pt x="489" y="174"/>
                        <a:pt x="490" y="174"/>
                      </a:cubicBezTo>
                      <a:cubicBezTo>
                        <a:pt x="491" y="173"/>
                        <a:pt x="493" y="173"/>
                        <a:pt x="494" y="172"/>
                      </a:cubicBezTo>
                      <a:close/>
                      <a:moveTo>
                        <a:pt x="480" y="224"/>
                      </a:moveTo>
                      <a:cubicBezTo>
                        <a:pt x="491" y="203"/>
                        <a:pt x="490" y="175"/>
                        <a:pt x="467" y="162"/>
                      </a:cubicBezTo>
                      <a:cubicBezTo>
                        <a:pt x="458" y="157"/>
                        <a:pt x="449" y="156"/>
                        <a:pt x="440" y="156"/>
                      </a:cubicBezTo>
                      <a:cubicBezTo>
                        <a:pt x="440" y="156"/>
                        <a:pt x="440" y="156"/>
                        <a:pt x="440" y="156"/>
                      </a:cubicBezTo>
                      <a:cubicBezTo>
                        <a:pt x="440" y="157"/>
                        <a:pt x="438" y="158"/>
                        <a:pt x="438" y="156"/>
                      </a:cubicBezTo>
                      <a:cubicBezTo>
                        <a:pt x="438" y="156"/>
                        <a:pt x="438" y="156"/>
                        <a:pt x="438" y="156"/>
                      </a:cubicBezTo>
                      <a:cubicBezTo>
                        <a:pt x="435" y="156"/>
                        <a:pt x="431" y="156"/>
                        <a:pt x="428" y="157"/>
                      </a:cubicBezTo>
                      <a:cubicBezTo>
                        <a:pt x="428" y="157"/>
                        <a:pt x="427" y="158"/>
                        <a:pt x="427" y="157"/>
                      </a:cubicBezTo>
                      <a:cubicBezTo>
                        <a:pt x="416" y="159"/>
                        <a:pt x="406" y="163"/>
                        <a:pt x="397" y="167"/>
                      </a:cubicBezTo>
                      <a:cubicBezTo>
                        <a:pt x="373" y="176"/>
                        <a:pt x="352" y="188"/>
                        <a:pt x="330" y="202"/>
                      </a:cubicBezTo>
                      <a:cubicBezTo>
                        <a:pt x="331" y="203"/>
                        <a:pt x="331" y="203"/>
                        <a:pt x="332" y="204"/>
                      </a:cubicBezTo>
                      <a:cubicBezTo>
                        <a:pt x="332" y="205"/>
                        <a:pt x="332" y="206"/>
                        <a:pt x="332" y="207"/>
                      </a:cubicBezTo>
                      <a:cubicBezTo>
                        <a:pt x="348" y="194"/>
                        <a:pt x="369" y="186"/>
                        <a:pt x="388" y="180"/>
                      </a:cubicBezTo>
                      <a:cubicBezTo>
                        <a:pt x="398" y="177"/>
                        <a:pt x="408" y="174"/>
                        <a:pt x="418" y="173"/>
                      </a:cubicBezTo>
                      <a:cubicBezTo>
                        <a:pt x="428" y="171"/>
                        <a:pt x="438" y="169"/>
                        <a:pt x="448" y="172"/>
                      </a:cubicBezTo>
                      <a:cubicBezTo>
                        <a:pt x="463" y="176"/>
                        <a:pt x="471" y="192"/>
                        <a:pt x="462" y="206"/>
                      </a:cubicBezTo>
                      <a:cubicBezTo>
                        <a:pt x="450" y="221"/>
                        <a:pt x="425" y="220"/>
                        <a:pt x="408" y="223"/>
                      </a:cubicBezTo>
                      <a:cubicBezTo>
                        <a:pt x="384" y="226"/>
                        <a:pt x="360" y="229"/>
                        <a:pt x="336" y="232"/>
                      </a:cubicBezTo>
                      <a:cubicBezTo>
                        <a:pt x="336" y="236"/>
                        <a:pt x="333" y="239"/>
                        <a:pt x="330" y="241"/>
                      </a:cubicBezTo>
                      <a:cubicBezTo>
                        <a:pt x="330" y="241"/>
                        <a:pt x="331" y="241"/>
                        <a:pt x="331" y="242"/>
                      </a:cubicBezTo>
                      <a:cubicBezTo>
                        <a:pt x="332" y="241"/>
                        <a:pt x="333" y="241"/>
                        <a:pt x="333" y="241"/>
                      </a:cubicBezTo>
                      <a:cubicBezTo>
                        <a:pt x="361" y="256"/>
                        <a:pt x="392" y="260"/>
                        <a:pt x="423" y="258"/>
                      </a:cubicBezTo>
                      <a:cubicBezTo>
                        <a:pt x="435" y="258"/>
                        <a:pt x="447" y="256"/>
                        <a:pt x="457" y="249"/>
                      </a:cubicBezTo>
                      <a:cubicBezTo>
                        <a:pt x="467" y="243"/>
                        <a:pt x="475" y="234"/>
                        <a:pt x="480" y="224"/>
                      </a:cubicBezTo>
                      <a:close/>
                      <a:moveTo>
                        <a:pt x="477" y="253"/>
                      </a:moveTo>
                      <a:cubicBezTo>
                        <a:pt x="475" y="252"/>
                        <a:pt x="474" y="251"/>
                        <a:pt x="473" y="250"/>
                      </a:cubicBezTo>
                      <a:cubicBezTo>
                        <a:pt x="472" y="250"/>
                        <a:pt x="470" y="248"/>
                        <a:pt x="469" y="247"/>
                      </a:cubicBezTo>
                      <a:cubicBezTo>
                        <a:pt x="469" y="248"/>
                        <a:pt x="467" y="248"/>
                        <a:pt x="467" y="247"/>
                      </a:cubicBezTo>
                      <a:cubicBezTo>
                        <a:pt x="464" y="250"/>
                        <a:pt x="460" y="252"/>
                        <a:pt x="457" y="254"/>
                      </a:cubicBezTo>
                      <a:cubicBezTo>
                        <a:pt x="458" y="255"/>
                        <a:pt x="459" y="257"/>
                        <a:pt x="461" y="258"/>
                      </a:cubicBezTo>
                      <a:cubicBezTo>
                        <a:pt x="462" y="259"/>
                        <a:pt x="464" y="259"/>
                        <a:pt x="465" y="260"/>
                      </a:cubicBezTo>
                      <a:cubicBezTo>
                        <a:pt x="466" y="260"/>
                        <a:pt x="466" y="260"/>
                        <a:pt x="466" y="261"/>
                      </a:cubicBezTo>
                      <a:cubicBezTo>
                        <a:pt x="469" y="258"/>
                        <a:pt x="473" y="256"/>
                        <a:pt x="477" y="253"/>
                      </a:cubicBezTo>
                      <a:close/>
                      <a:moveTo>
                        <a:pt x="463" y="262"/>
                      </a:moveTo>
                      <a:cubicBezTo>
                        <a:pt x="460" y="261"/>
                        <a:pt x="457" y="258"/>
                        <a:pt x="455" y="255"/>
                      </a:cubicBezTo>
                      <a:cubicBezTo>
                        <a:pt x="455" y="255"/>
                        <a:pt x="455" y="255"/>
                        <a:pt x="455" y="255"/>
                      </a:cubicBezTo>
                      <a:cubicBezTo>
                        <a:pt x="451" y="257"/>
                        <a:pt x="448" y="258"/>
                        <a:pt x="444" y="259"/>
                      </a:cubicBezTo>
                      <a:cubicBezTo>
                        <a:pt x="445" y="260"/>
                        <a:pt x="446" y="262"/>
                        <a:pt x="447" y="263"/>
                      </a:cubicBezTo>
                      <a:cubicBezTo>
                        <a:pt x="448" y="264"/>
                        <a:pt x="449" y="266"/>
                        <a:pt x="450" y="267"/>
                      </a:cubicBezTo>
                      <a:cubicBezTo>
                        <a:pt x="455" y="266"/>
                        <a:pt x="459" y="264"/>
                        <a:pt x="463" y="262"/>
                      </a:cubicBezTo>
                      <a:close/>
                      <a:moveTo>
                        <a:pt x="481" y="151"/>
                      </a:moveTo>
                      <a:cubicBezTo>
                        <a:pt x="480" y="150"/>
                        <a:pt x="478" y="149"/>
                        <a:pt x="477" y="149"/>
                      </a:cubicBezTo>
                      <a:cubicBezTo>
                        <a:pt x="474" y="147"/>
                        <a:pt x="471" y="145"/>
                        <a:pt x="467" y="144"/>
                      </a:cubicBezTo>
                      <a:cubicBezTo>
                        <a:pt x="466" y="148"/>
                        <a:pt x="465" y="152"/>
                        <a:pt x="463" y="156"/>
                      </a:cubicBezTo>
                      <a:cubicBezTo>
                        <a:pt x="466" y="157"/>
                        <a:pt x="469" y="159"/>
                        <a:pt x="472" y="160"/>
                      </a:cubicBezTo>
                      <a:cubicBezTo>
                        <a:pt x="475" y="157"/>
                        <a:pt x="477" y="154"/>
                        <a:pt x="481" y="151"/>
                      </a:cubicBezTo>
                      <a:close/>
                      <a:moveTo>
                        <a:pt x="447" y="268"/>
                      </a:moveTo>
                      <a:cubicBezTo>
                        <a:pt x="446" y="267"/>
                        <a:pt x="446" y="266"/>
                        <a:pt x="445" y="265"/>
                      </a:cubicBezTo>
                      <a:cubicBezTo>
                        <a:pt x="444" y="263"/>
                        <a:pt x="443" y="262"/>
                        <a:pt x="442" y="260"/>
                      </a:cubicBezTo>
                      <a:cubicBezTo>
                        <a:pt x="438" y="261"/>
                        <a:pt x="434" y="261"/>
                        <a:pt x="429" y="262"/>
                      </a:cubicBezTo>
                      <a:cubicBezTo>
                        <a:pt x="430" y="263"/>
                        <a:pt x="430" y="263"/>
                        <a:pt x="431" y="264"/>
                      </a:cubicBezTo>
                      <a:cubicBezTo>
                        <a:pt x="431" y="265"/>
                        <a:pt x="431" y="266"/>
                        <a:pt x="432" y="267"/>
                      </a:cubicBezTo>
                      <a:cubicBezTo>
                        <a:pt x="432" y="268"/>
                        <a:pt x="433" y="269"/>
                        <a:pt x="433" y="271"/>
                      </a:cubicBezTo>
                      <a:cubicBezTo>
                        <a:pt x="435" y="271"/>
                        <a:pt x="437" y="271"/>
                        <a:pt x="438" y="270"/>
                      </a:cubicBezTo>
                      <a:cubicBezTo>
                        <a:pt x="441" y="270"/>
                        <a:pt x="444" y="269"/>
                        <a:pt x="447" y="268"/>
                      </a:cubicBezTo>
                      <a:close/>
                      <a:moveTo>
                        <a:pt x="447" y="210"/>
                      </a:moveTo>
                      <a:cubicBezTo>
                        <a:pt x="458" y="206"/>
                        <a:pt x="466" y="193"/>
                        <a:pt x="457" y="183"/>
                      </a:cubicBezTo>
                      <a:cubicBezTo>
                        <a:pt x="449" y="173"/>
                        <a:pt x="435" y="175"/>
                        <a:pt x="423" y="176"/>
                      </a:cubicBezTo>
                      <a:cubicBezTo>
                        <a:pt x="412" y="178"/>
                        <a:pt x="401" y="181"/>
                        <a:pt x="390" y="184"/>
                      </a:cubicBezTo>
                      <a:cubicBezTo>
                        <a:pt x="380" y="188"/>
                        <a:pt x="369" y="192"/>
                        <a:pt x="359" y="197"/>
                      </a:cubicBezTo>
                      <a:cubicBezTo>
                        <a:pt x="349" y="201"/>
                        <a:pt x="341" y="206"/>
                        <a:pt x="332" y="211"/>
                      </a:cubicBezTo>
                      <a:cubicBezTo>
                        <a:pt x="331" y="214"/>
                        <a:pt x="329" y="217"/>
                        <a:pt x="326" y="219"/>
                      </a:cubicBezTo>
                      <a:cubicBezTo>
                        <a:pt x="330" y="219"/>
                        <a:pt x="334" y="222"/>
                        <a:pt x="336" y="227"/>
                      </a:cubicBezTo>
                      <a:cubicBezTo>
                        <a:pt x="361" y="223"/>
                        <a:pt x="386" y="220"/>
                        <a:pt x="411" y="217"/>
                      </a:cubicBezTo>
                      <a:cubicBezTo>
                        <a:pt x="423" y="215"/>
                        <a:pt x="436" y="215"/>
                        <a:pt x="447" y="210"/>
                      </a:cubicBezTo>
                      <a:close/>
                      <a:moveTo>
                        <a:pt x="461" y="155"/>
                      </a:moveTo>
                      <a:cubicBezTo>
                        <a:pt x="462" y="151"/>
                        <a:pt x="463" y="147"/>
                        <a:pt x="465" y="143"/>
                      </a:cubicBezTo>
                      <a:cubicBezTo>
                        <a:pt x="461" y="142"/>
                        <a:pt x="457" y="141"/>
                        <a:pt x="454" y="141"/>
                      </a:cubicBezTo>
                      <a:cubicBezTo>
                        <a:pt x="450" y="140"/>
                        <a:pt x="446" y="140"/>
                        <a:pt x="443" y="140"/>
                      </a:cubicBezTo>
                      <a:cubicBezTo>
                        <a:pt x="442" y="144"/>
                        <a:pt x="441" y="148"/>
                        <a:pt x="441" y="152"/>
                      </a:cubicBezTo>
                      <a:cubicBezTo>
                        <a:pt x="444" y="152"/>
                        <a:pt x="447" y="152"/>
                        <a:pt x="450" y="153"/>
                      </a:cubicBezTo>
                      <a:cubicBezTo>
                        <a:pt x="449" y="152"/>
                        <a:pt x="449" y="152"/>
                        <a:pt x="450" y="152"/>
                      </a:cubicBezTo>
                      <a:cubicBezTo>
                        <a:pt x="451" y="149"/>
                        <a:pt x="451" y="146"/>
                        <a:pt x="452" y="143"/>
                      </a:cubicBezTo>
                      <a:cubicBezTo>
                        <a:pt x="452" y="142"/>
                        <a:pt x="453" y="142"/>
                        <a:pt x="453" y="142"/>
                      </a:cubicBezTo>
                      <a:cubicBezTo>
                        <a:pt x="454" y="142"/>
                        <a:pt x="454" y="142"/>
                        <a:pt x="454" y="143"/>
                      </a:cubicBezTo>
                      <a:cubicBezTo>
                        <a:pt x="454" y="146"/>
                        <a:pt x="453" y="150"/>
                        <a:pt x="451" y="153"/>
                      </a:cubicBezTo>
                      <a:cubicBezTo>
                        <a:pt x="451" y="153"/>
                        <a:pt x="451" y="153"/>
                        <a:pt x="451" y="153"/>
                      </a:cubicBezTo>
                      <a:cubicBezTo>
                        <a:pt x="455" y="153"/>
                        <a:pt x="458" y="154"/>
                        <a:pt x="461" y="155"/>
                      </a:cubicBezTo>
                      <a:close/>
                      <a:moveTo>
                        <a:pt x="431" y="271"/>
                      </a:moveTo>
                      <a:cubicBezTo>
                        <a:pt x="430" y="270"/>
                        <a:pt x="430" y="269"/>
                        <a:pt x="430" y="267"/>
                      </a:cubicBezTo>
                      <a:cubicBezTo>
                        <a:pt x="429" y="266"/>
                        <a:pt x="429" y="265"/>
                        <a:pt x="429" y="264"/>
                      </a:cubicBezTo>
                      <a:cubicBezTo>
                        <a:pt x="429" y="263"/>
                        <a:pt x="429" y="263"/>
                        <a:pt x="429" y="262"/>
                      </a:cubicBezTo>
                      <a:cubicBezTo>
                        <a:pt x="426" y="262"/>
                        <a:pt x="424" y="262"/>
                        <a:pt x="421" y="262"/>
                      </a:cubicBezTo>
                      <a:cubicBezTo>
                        <a:pt x="421" y="263"/>
                        <a:pt x="421" y="263"/>
                        <a:pt x="420" y="264"/>
                      </a:cubicBezTo>
                      <a:cubicBezTo>
                        <a:pt x="420" y="264"/>
                        <a:pt x="420" y="264"/>
                        <a:pt x="420" y="264"/>
                      </a:cubicBezTo>
                      <a:cubicBezTo>
                        <a:pt x="420" y="265"/>
                        <a:pt x="420" y="266"/>
                        <a:pt x="421" y="267"/>
                      </a:cubicBezTo>
                      <a:cubicBezTo>
                        <a:pt x="421" y="268"/>
                        <a:pt x="421" y="270"/>
                        <a:pt x="421" y="271"/>
                      </a:cubicBezTo>
                      <a:cubicBezTo>
                        <a:pt x="424" y="271"/>
                        <a:pt x="428" y="271"/>
                        <a:pt x="431" y="271"/>
                      </a:cubicBezTo>
                      <a:close/>
                      <a:moveTo>
                        <a:pt x="419" y="271"/>
                      </a:moveTo>
                      <a:cubicBezTo>
                        <a:pt x="418" y="270"/>
                        <a:pt x="418" y="269"/>
                        <a:pt x="418" y="268"/>
                      </a:cubicBezTo>
                      <a:cubicBezTo>
                        <a:pt x="418" y="266"/>
                        <a:pt x="417" y="265"/>
                        <a:pt x="418" y="263"/>
                      </a:cubicBezTo>
                      <a:cubicBezTo>
                        <a:pt x="418" y="263"/>
                        <a:pt x="418" y="263"/>
                        <a:pt x="418" y="262"/>
                      </a:cubicBezTo>
                      <a:cubicBezTo>
                        <a:pt x="418" y="262"/>
                        <a:pt x="418" y="262"/>
                        <a:pt x="418" y="262"/>
                      </a:cubicBezTo>
                      <a:cubicBezTo>
                        <a:pt x="414" y="263"/>
                        <a:pt x="410" y="263"/>
                        <a:pt x="406" y="262"/>
                      </a:cubicBezTo>
                      <a:cubicBezTo>
                        <a:pt x="407" y="264"/>
                        <a:pt x="407" y="265"/>
                        <a:pt x="407" y="267"/>
                      </a:cubicBezTo>
                      <a:cubicBezTo>
                        <a:pt x="407" y="268"/>
                        <a:pt x="408" y="269"/>
                        <a:pt x="408" y="270"/>
                      </a:cubicBezTo>
                      <a:cubicBezTo>
                        <a:pt x="412" y="271"/>
                        <a:pt x="415" y="271"/>
                        <a:pt x="419" y="271"/>
                      </a:cubicBezTo>
                      <a:close/>
                      <a:moveTo>
                        <a:pt x="438" y="152"/>
                      </a:moveTo>
                      <a:cubicBezTo>
                        <a:pt x="438" y="148"/>
                        <a:pt x="439" y="144"/>
                        <a:pt x="440" y="140"/>
                      </a:cubicBezTo>
                      <a:cubicBezTo>
                        <a:pt x="437" y="140"/>
                        <a:pt x="433" y="140"/>
                        <a:pt x="429" y="141"/>
                      </a:cubicBezTo>
                      <a:cubicBezTo>
                        <a:pt x="430" y="145"/>
                        <a:pt x="429" y="149"/>
                        <a:pt x="428" y="153"/>
                      </a:cubicBezTo>
                      <a:cubicBezTo>
                        <a:pt x="432" y="153"/>
                        <a:pt x="435" y="152"/>
                        <a:pt x="438" y="152"/>
                      </a:cubicBezTo>
                      <a:close/>
                      <a:moveTo>
                        <a:pt x="405" y="270"/>
                      </a:moveTo>
                      <a:cubicBezTo>
                        <a:pt x="405" y="269"/>
                        <a:pt x="405" y="268"/>
                        <a:pt x="405" y="267"/>
                      </a:cubicBezTo>
                      <a:cubicBezTo>
                        <a:pt x="405" y="266"/>
                        <a:pt x="405" y="264"/>
                        <a:pt x="405" y="262"/>
                      </a:cubicBezTo>
                      <a:cubicBezTo>
                        <a:pt x="402" y="262"/>
                        <a:pt x="399" y="262"/>
                        <a:pt x="397" y="262"/>
                      </a:cubicBezTo>
                      <a:cubicBezTo>
                        <a:pt x="397" y="263"/>
                        <a:pt x="397" y="264"/>
                        <a:pt x="397" y="265"/>
                      </a:cubicBezTo>
                      <a:cubicBezTo>
                        <a:pt x="397" y="266"/>
                        <a:pt x="397" y="267"/>
                        <a:pt x="396" y="269"/>
                      </a:cubicBezTo>
                      <a:cubicBezTo>
                        <a:pt x="399" y="269"/>
                        <a:pt x="402" y="270"/>
                        <a:pt x="405" y="270"/>
                      </a:cubicBezTo>
                      <a:close/>
                      <a:moveTo>
                        <a:pt x="427" y="153"/>
                      </a:moveTo>
                      <a:cubicBezTo>
                        <a:pt x="427" y="149"/>
                        <a:pt x="426" y="145"/>
                        <a:pt x="427" y="141"/>
                      </a:cubicBezTo>
                      <a:cubicBezTo>
                        <a:pt x="424" y="142"/>
                        <a:pt x="420" y="143"/>
                        <a:pt x="416" y="144"/>
                      </a:cubicBezTo>
                      <a:cubicBezTo>
                        <a:pt x="417" y="145"/>
                        <a:pt x="416" y="147"/>
                        <a:pt x="416" y="149"/>
                      </a:cubicBezTo>
                      <a:cubicBezTo>
                        <a:pt x="417" y="151"/>
                        <a:pt x="417" y="153"/>
                        <a:pt x="417" y="156"/>
                      </a:cubicBezTo>
                      <a:cubicBezTo>
                        <a:pt x="420" y="155"/>
                        <a:pt x="423" y="154"/>
                        <a:pt x="427" y="153"/>
                      </a:cubicBezTo>
                      <a:close/>
                      <a:moveTo>
                        <a:pt x="394" y="268"/>
                      </a:moveTo>
                      <a:cubicBezTo>
                        <a:pt x="394" y="267"/>
                        <a:pt x="394" y="266"/>
                        <a:pt x="394" y="265"/>
                      </a:cubicBezTo>
                      <a:cubicBezTo>
                        <a:pt x="395" y="264"/>
                        <a:pt x="395" y="263"/>
                        <a:pt x="395" y="262"/>
                      </a:cubicBezTo>
                      <a:cubicBezTo>
                        <a:pt x="392" y="262"/>
                        <a:pt x="389" y="261"/>
                        <a:pt x="386" y="261"/>
                      </a:cubicBezTo>
                      <a:cubicBezTo>
                        <a:pt x="386" y="263"/>
                        <a:pt x="386" y="265"/>
                        <a:pt x="386" y="267"/>
                      </a:cubicBezTo>
                      <a:cubicBezTo>
                        <a:pt x="386" y="267"/>
                        <a:pt x="387" y="267"/>
                        <a:pt x="387" y="267"/>
                      </a:cubicBezTo>
                      <a:cubicBezTo>
                        <a:pt x="389" y="267"/>
                        <a:pt x="392" y="268"/>
                        <a:pt x="394" y="268"/>
                      </a:cubicBezTo>
                      <a:close/>
                      <a:moveTo>
                        <a:pt x="415" y="156"/>
                      </a:moveTo>
                      <a:cubicBezTo>
                        <a:pt x="415" y="156"/>
                        <a:pt x="415" y="156"/>
                        <a:pt x="415" y="156"/>
                      </a:cubicBezTo>
                      <a:cubicBezTo>
                        <a:pt x="414" y="154"/>
                        <a:pt x="414" y="151"/>
                        <a:pt x="414" y="149"/>
                      </a:cubicBezTo>
                      <a:cubicBezTo>
                        <a:pt x="414" y="148"/>
                        <a:pt x="413" y="146"/>
                        <a:pt x="414" y="144"/>
                      </a:cubicBezTo>
                      <a:cubicBezTo>
                        <a:pt x="410" y="145"/>
                        <a:pt x="407" y="147"/>
                        <a:pt x="404" y="148"/>
                      </a:cubicBezTo>
                      <a:cubicBezTo>
                        <a:pt x="406" y="151"/>
                        <a:pt x="404" y="157"/>
                        <a:pt x="402" y="160"/>
                      </a:cubicBezTo>
                      <a:cubicBezTo>
                        <a:pt x="406" y="159"/>
                        <a:pt x="411" y="157"/>
                        <a:pt x="415" y="156"/>
                      </a:cubicBezTo>
                      <a:close/>
                      <a:moveTo>
                        <a:pt x="383" y="266"/>
                      </a:moveTo>
                      <a:cubicBezTo>
                        <a:pt x="383" y="264"/>
                        <a:pt x="383" y="263"/>
                        <a:pt x="383" y="261"/>
                      </a:cubicBezTo>
                      <a:cubicBezTo>
                        <a:pt x="380" y="260"/>
                        <a:pt x="376" y="260"/>
                        <a:pt x="372" y="259"/>
                      </a:cubicBezTo>
                      <a:cubicBezTo>
                        <a:pt x="372" y="260"/>
                        <a:pt x="372" y="261"/>
                        <a:pt x="372" y="262"/>
                      </a:cubicBezTo>
                      <a:cubicBezTo>
                        <a:pt x="372" y="262"/>
                        <a:pt x="372" y="263"/>
                        <a:pt x="372" y="263"/>
                      </a:cubicBezTo>
                      <a:cubicBezTo>
                        <a:pt x="376" y="264"/>
                        <a:pt x="380" y="265"/>
                        <a:pt x="383" y="266"/>
                      </a:cubicBezTo>
                      <a:close/>
                      <a:moveTo>
                        <a:pt x="400" y="160"/>
                      </a:moveTo>
                      <a:cubicBezTo>
                        <a:pt x="401" y="157"/>
                        <a:pt x="401" y="155"/>
                        <a:pt x="401" y="153"/>
                      </a:cubicBezTo>
                      <a:cubicBezTo>
                        <a:pt x="401" y="152"/>
                        <a:pt x="401" y="150"/>
                        <a:pt x="401" y="149"/>
                      </a:cubicBezTo>
                      <a:cubicBezTo>
                        <a:pt x="400" y="150"/>
                        <a:pt x="398" y="150"/>
                        <a:pt x="397" y="151"/>
                      </a:cubicBezTo>
                      <a:cubicBezTo>
                        <a:pt x="395" y="152"/>
                        <a:pt x="392" y="153"/>
                        <a:pt x="389" y="155"/>
                      </a:cubicBezTo>
                      <a:cubicBezTo>
                        <a:pt x="390" y="158"/>
                        <a:pt x="390" y="162"/>
                        <a:pt x="389" y="165"/>
                      </a:cubicBezTo>
                      <a:cubicBezTo>
                        <a:pt x="393" y="164"/>
                        <a:pt x="397" y="162"/>
                        <a:pt x="401" y="161"/>
                      </a:cubicBezTo>
                      <a:cubicBezTo>
                        <a:pt x="400" y="161"/>
                        <a:pt x="400" y="160"/>
                        <a:pt x="400" y="160"/>
                      </a:cubicBezTo>
                      <a:close/>
                      <a:moveTo>
                        <a:pt x="370" y="259"/>
                      </a:moveTo>
                      <a:cubicBezTo>
                        <a:pt x="366" y="258"/>
                        <a:pt x="363" y="257"/>
                        <a:pt x="359" y="256"/>
                      </a:cubicBezTo>
                      <a:cubicBezTo>
                        <a:pt x="359" y="257"/>
                        <a:pt x="359" y="259"/>
                        <a:pt x="358" y="260"/>
                      </a:cubicBezTo>
                      <a:cubicBezTo>
                        <a:pt x="362" y="261"/>
                        <a:pt x="366" y="262"/>
                        <a:pt x="369" y="263"/>
                      </a:cubicBezTo>
                      <a:cubicBezTo>
                        <a:pt x="369" y="261"/>
                        <a:pt x="370" y="260"/>
                        <a:pt x="370" y="259"/>
                      </a:cubicBezTo>
                      <a:close/>
                      <a:moveTo>
                        <a:pt x="387" y="166"/>
                      </a:moveTo>
                      <a:cubicBezTo>
                        <a:pt x="387" y="164"/>
                        <a:pt x="387" y="162"/>
                        <a:pt x="387" y="160"/>
                      </a:cubicBezTo>
                      <a:cubicBezTo>
                        <a:pt x="387" y="159"/>
                        <a:pt x="387" y="157"/>
                        <a:pt x="386" y="156"/>
                      </a:cubicBezTo>
                      <a:cubicBezTo>
                        <a:pt x="383" y="158"/>
                        <a:pt x="379" y="160"/>
                        <a:pt x="376" y="162"/>
                      </a:cubicBezTo>
                      <a:cubicBezTo>
                        <a:pt x="376" y="163"/>
                        <a:pt x="376" y="164"/>
                        <a:pt x="376" y="165"/>
                      </a:cubicBezTo>
                      <a:cubicBezTo>
                        <a:pt x="377" y="167"/>
                        <a:pt x="377" y="169"/>
                        <a:pt x="377" y="171"/>
                      </a:cubicBezTo>
                      <a:cubicBezTo>
                        <a:pt x="380" y="169"/>
                        <a:pt x="384" y="168"/>
                        <a:pt x="387" y="166"/>
                      </a:cubicBezTo>
                      <a:close/>
                      <a:moveTo>
                        <a:pt x="400" y="97"/>
                      </a:moveTo>
                      <a:cubicBezTo>
                        <a:pt x="402" y="92"/>
                        <a:pt x="403" y="88"/>
                        <a:pt x="404" y="84"/>
                      </a:cubicBezTo>
                      <a:cubicBezTo>
                        <a:pt x="403" y="84"/>
                        <a:pt x="401" y="83"/>
                        <a:pt x="399" y="83"/>
                      </a:cubicBezTo>
                      <a:cubicBezTo>
                        <a:pt x="397" y="83"/>
                        <a:pt x="395" y="83"/>
                        <a:pt x="393" y="81"/>
                      </a:cubicBezTo>
                      <a:cubicBezTo>
                        <a:pt x="393" y="81"/>
                        <a:pt x="393" y="81"/>
                        <a:pt x="393" y="81"/>
                      </a:cubicBezTo>
                      <a:cubicBezTo>
                        <a:pt x="393" y="81"/>
                        <a:pt x="393" y="80"/>
                        <a:pt x="393" y="80"/>
                      </a:cubicBezTo>
                      <a:cubicBezTo>
                        <a:pt x="395" y="79"/>
                        <a:pt x="397" y="80"/>
                        <a:pt x="399" y="80"/>
                      </a:cubicBezTo>
                      <a:cubicBezTo>
                        <a:pt x="401" y="80"/>
                        <a:pt x="403" y="81"/>
                        <a:pt x="405" y="81"/>
                      </a:cubicBezTo>
                      <a:cubicBezTo>
                        <a:pt x="406" y="77"/>
                        <a:pt x="406" y="73"/>
                        <a:pt x="406" y="70"/>
                      </a:cubicBezTo>
                      <a:cubicBezTo>
                        <a:pt x="404" y="70"/>
                        <a:pt x="402" y="69"/>
                        <a:pt x="401" y="69"/>
                      </a:cubicBezTo>
                      <a:cubicBezTo>
                        <a:pt x="398" y="69"/>
                        <a:pt x="395" y="68"/>
                        <a:pt x="392" y="68"/>
                      </a:cubicBezTo>
                      <a:cubicBezTo>
                        <a:pt x="392" y="68"/>
                        <a:pt x="392" y="68"/>
                        <a:pt x="392" y="68"/>
                      </a:cubicBezTo>
                      <a:cubicBezTo>
                        <a:pt x="393" y="72"/>
                        <a:pt x="393" y="76"/>
                        <a:pt x="392" y="81"/>
                      </a:cubicBezTo>
                      <a:cubicBezTo>
                        <a:pt x="391" y="84"/>
                        <a:pt x="390" y="88"/>
                        <a:pt x="389" y="92"/>
                      </a:cubicBezTo>
                      <a:cubicBezTo>
                        <a:pt x="393" y="93"/>
                        <a:pt x="397" y="95"/>
                        <a:pt x="400" y="97"/>
                      </a:cubicBezTo>
                      <a:close/>
                      <a:moveTo>
                        <a:pt x="394" y="110"/>
                      </a:moveTo>
                      <a:cubicBezTo>
                        <a:pt x="396" y="107"/>
                        <a:pt x="398" y="103"/>
                        <a:pt x="400" y="99"/>
                      </a:cubicBezTo>
                      <a:cubicBezTo>
                        <a:pt x="396" y="98"/>
                        <a:pt x="392" y="96"/>
                        <a:pt x="388" y="94"/>
                      </a:cubicBezTo>
                      <a:cubicBezTo>
                        <a:pt x="387" y="98"/>
                        <a:pt x="385" y="102"/>
                        <a:pt x="382" y="106"/>
                      </a:cubicBezTo>
                      <a:cubicBezTo>
                        <a:pt x="386" y="108"/>
                        <a:pt x="390" y="109"/>
                        <a:pt x="394" y="110"/>
                      </a:cubicBezTo>
                      <a:cubicBezTo>
                        <a:pt x="394" y="110"/>
                        <a:pt x="394" y="110"/>
                        <a:pt x="394" y="110"/>
                      </a:cubicBezTo>
                      <a:close/>
                      <a:moveTo>
                        <a:pt x="401" y="66"/>
                      </a:moveTo>
                      <a:cubicBezTo>
                        <a:pt x="403" y="66"/>
                        <a:pt x="404" y="66"/>
                        <a:pt x="406" y="67"/>
                      </a:cubicBezTo>
                      <a:cubicBezTo>
                        <a:pt x="405" y="61"/>
                        <a:pt x="404" y="55"/>
                        <a:pt x="401" y="50"/>
                      </a:cubicBezTo>
                      <a:cubicBezTo>
                        <a:pt x="399" y="51"/>
                        <a:pt x="397" y="52"/>
                        <a:pt x="395" y="53"/>
                      </a:cubicBezTo>
                      <a:cubicBezTo>
                        <a:pt x="393" y="54"/>
                        <a:pt x="391" y="55"/>
                        <a:pt x="389" y="56"/>
                      </a:cubicBezTo>
                      <a:cubicBezTo>
                        <a:pt x="391" y="59"/>
                        <a:pt x="391" y="63"/>
                        <a:pt x="392" y="66"/>
                      </a:cubicBezTo>
                      <a:cubicBezTo>
                        <a:pt x="392" y="66"/>
                        <a:pt x="392" y="66"/>
                        <a:pt x="393" y="66"/>
                      </a:cubicBezTo>
                      <a:cubicBezTo>
                        <a:pt x="396" y="66"/>
                        <a:pt x="398" y="66"/>
                        <a:pt x="401" y="66"/>
                      </a:cubicBezTo>
                      <a:close/>
                      <a:moveTo>
                        <a:pt x="393" y="112"/>
                      </a:moveTo>
                      <a:cubicBezTo>
                        <a:pt x="389" y="111"/>
                        <a:pt x="385" y="110"/>
                        <a:pt x="381" y="108"/>
                      </a:cubicBezTo>
                      <a:cubicBezTo>
                        <a:pt x="379" y="111"/>
                        <a:pt x="377" y="115"/>
                        <a:pt x="375" y="118"/>
                      </a:cubicBezTo>
                      <a:cubicBezTo>
                        <a:pt x="378" y="120"/>
                        <a:pt x="382" y="121"/>
                        <a:pt x="386" y="122"/>
                      </a:cubicBezTo>
                      <a:cubicBezTo>
                        <a:pt x="388" y="119"/>
                        <a:pt x="390" y="115"/>
                        <a:pt x="393" y="112"/>
                      </a:cubicBezTo>
                      <a:close/>
                      <a:moveTo>
                        <a:pt x="357" y="257"/>
                      </a:moveTo>
                      <a:cubicBezTo>
                        <a:pt x="357" y="257"/>
                        <a:pt x="357" y="256"/>
                        <a:pt x="357" y="256"/>
                      </a:cubicBezTo>
                      <a:cubicBezTo>
                        <a:pt x="352" y="254"/>
                        <a:pt x="347" y="252"/>
                        <a:pt x="342" y="250"/>
                      </a:cubicBezTo>
                      <a:cubicBezTo>
                        <a:pt x="342" y="251"/>
                        <a:pt x="342" y="252"/>
                        <a:pt x="342" y="253"/>
                      </a:cubicBezTo>
                      <a:cubicBezTo>
                        <a:pt x="342" y="254"/>
                        <a:pt x="342" y="255"/>
                        <a:pt x="342" y="255"/>
                      </a:cubicBezTo>
                      <a:cubicBezTo>
                        <a:pt x="347" y="257"/>
                        <a:pt x="351" y="258"/>
                        <a:pt x="356" y="259"/>
                      </a:cubicBezTo>
                      <a:cubicBezTo>
                        <a:pt x="356" y="259"/>
                        <a:pt x="357" y="258"/>
                        <a:pt x="357" y="257"/>
                      </a:cubicBezTo>
                      <a:close/>
                      <a:moveTo>
                        <a:pt x="310" y="451"/>
                      </a:moveTo>
                      <a:cubicBezTo>
                        <a:pt x="312" y="447"/>
                        <a:pt x="313" y="443"/>
                        <a:pt x="314" y="438"/>
                      </a:cubicBezTo>
                      <a:cubicBezTo>
                        <a:pt x="310" y="440"/>
                        <a:pt x="305" y="438"/>
                        <a:pt x="302" y="436"/>
                      </a:cubicBezTo>
                      <a:cubicBezTo>
                        <a:pt x="301" y="436"/>
                        <a:pt x="301" y="436"/>
                        <a:pt x="301" y="436"/>
                      </a:cubicBezTo>
                      <a:cubicBezTo>
                        <a:pt x="301" y="440"/>
                        <a:pt x="300" y="445"/>
                        <a:pt x="298" y="449"/>
                      </a:cubicBezTo>
                      <a:cubicBezTo>
                        <a:pt x="301" y="449"/>
                        <a:pt x="303" y="450"/>
                        <a:pt x="305" y="450"/>
                      </a:cubicBezTo>
                      <a:cubicBezTo>
                        <a:pt x="307" y="451"/>
                        <a:pt x="309" y="451"/>
                        <a:pt x="310" y="451"/>
                      </a:cubicBezTo>
                      <a:close/>
                      <a:moveTo>
                        <a:pt x="314" y="436"/>
                      </a:moveTo>
                      <a:cubicBezTo>
                        <a:pt x="315" y="431"/>
                        <a:pt x="315" y="426"/>
                        <a:pt x="315" y="421"/>
                      </a:cubicBezTo>
                      <a:cubicBezTo>
                        <a:pt x="315" y="418"/>
                        <a:pt x="314" y="415"/>
                        <a:pt x="314" y="412"/>
                      </a:cubicBezTo>
                      <a:cubicBezTo>
                        <a:pt x="310" y="412"/>
                        <a:pt x="305" y="412"/>
                        <a:pt x="301" y="411"/>
                      </a:cubicBezTo>
                      <a:cubicBezTo>
                        <a:pt x="301" y="414"/>
                        <a:pt x="301" y="418"/>
                        <a:pt x="301" y="421"/>
                      </a:cubicBezTo>
                      <a:cubicBezTo>
                        <a:pt x="303" y="421"/>
                        <a:pt x="305" y="421"/>
                        <a:pt x="307" y="421"/>
                      </a:cubicBezTo>
                      <a:cubicBezTo>
                        <a:pt x="309" y="421"/>
                        <a:pt x="310" y="420"/>
                        <a:pt x="312" y="420"/>
                      </a:cubicBezTo>
                      <a:cubicBezTo>
                        <a:pt x="313" y="420"/>
                        <a:pt x="313" y="420"/>
                        <a:pt x="313" y="421"/>
                      </a:cubicBezTo>
                      <a:cubicBezTo>
                        <a:pt x="313" y="421"/>
                        <a:pt x="313" y="422"/>
                        <a:pt x="313" y="422"/>
                      </a:cubicBezTo>
                      <a:cubicBezTo>
                        <a:pt x="310" y="424"/>
                        <a:pt x="305" y="424"/>
                        <a:pt x="302" y="423"/>
                      </a:cubicBezTo>
                      <a:cubicBezTo>
                        <a:pt x="302" y="427"/>
                        <a:pt x="302" y="431"/>
                        <a:pt x="301" y="435"/>
                      </a:cubicBezTo>
                      <a:cubicBezTo>
                        <a:pt x="301" y="434"/>
                        <a:pt x="302" y="434"/>
                        <a:pt x="302" y="434"/>
                      </a:cubicBezTo>
                      <a:cubicBezTo>
                        <a:pt x="304" y="435"/>
                        <a:pt x="306" y="436"/>
                        <a:pt x="309" y="436"/>
                      </a:cubicBezTo>
                      <a:cubicBezTo>
                        <a:pt x="310" y="436"/>
                        <a:pt x="312" y="435"/>
                        <a:pt x="314" y="436"/>
                      </a:cubicBezTo>
                      <a:close/>
                      <a:moveTo>
                        <a:pt x="375" y="171"/>
                      </a:moveTo>
                      <a:cubicBezTo>
                        <a:pt x="375" y="170"/>
                        <a:pt x="374" y="168"/>
                        <a:pt x="374" y="166"/>
                      </a:cubicBezTo>
                      <a:cubicBezTo>
                        <a:pt x="374" y="165"/>
                        <a:pt x="374" y="164"/>
                        <a:pt x="374" y="163"/>
                      </a:cubicBezTo>
                      <a:cubicBezTo>
                        <a:pt x="369" y="166"/>
                        <a:pt x="365" y="169"/>
                        <a:pt x="361" y="171"/>
                      </a:cubicBezTo>
                      <a:cubicBezTo>
                        <a:pt x="357" y="174"/>
                        <a:pt x="353" y="176"/>
                        <a:pt x="350" y="178"/>
                      </a:cubicBezTo>
                      <a:cubicBezTo>
                        <a:pt x="350" y="179"/>
                        <a:pt x="350" y="179"/>
                        <a:pt x="350" y="179"/>
                      </a:cubicBezTo>
                      <a:cubicBezTo>
                        <a:pt x="351" y="180"/>
                        <a:pt x="351" y="181"/>
                        <a:pt x="352" y="182"/>
                      </a:cubicBezTo>
                      <a:cubicBezTo>
                        <a:pt x="352" y="182"/>
                        <a:pt x="352" y="183"/>
                        <a:pt x="353" y="184"/>
                      </a:cubicBezTo>
                      <a:cubicBezTo>
                        <a:pt x="356" y="182"/>
                        <a:pt x="359" y="180"/>
                        <a:pt x="363" y="178"/>
                      </a:cubicBezTo>
                      <a:cubicBezTo>
                        <a:pt x="363" y="177"/>
                        <a:pt x="363" y="176"/>
                        <a:pt x="362" y="176"/>
                      </a:cubicBezTo>
                      <a:cubicBezTo>
                        <a:pt x="362" y="175"/>
                        <a:pt x="362" y="174"/>
                        <a:pt x="362" y="174"/>
                      </a:cubicBezTo>
                      <a:cubicBezTo>
                        <a:pt x="361" y="174"/>
                        <a:pt x="361" y="173"/>
                        <a:pt x="361" y="173"/>
                      </a:cubicBezTo>
                      <a:cubicBezTo>
                        <a:pt x="361" y="172"/>
                        <a:pt x="361" y="172"/>
                        <a:pt x="361" y="172"/>
                      </a:cubicBezTo>
                      <a:cubicBezTo>
                        <a:pt x="361" y="172"/>
                        <a:pt x="361" y="172"/>
                        <a:pt x="361" y="172"/>
                      </a:cubicBezTo>
                      <a:cubicBezTo>
                        <a:pt x="362" y="172"/>
                        <a:pt x="362" y="172"/>
                        <a:pt x="362" y="172"/>
                      </a:cubicBezTo>
                      <a:cubicBezTo>
                        <a:pt x="363" y="173"/>
                        <a:pt x="363" y="173"/>
                        <a:pt x="363" y="173"/>
                      </a:cubicBezTo>
                      <a:cubicBezTo>
                        <a:pt x="364" y="174"/>
                        <a:pt x="364" y="174"/>
                        <a:pt x="364" y="175"/>
                      </a:cubicBezTo>
                      <a:cubicBezTo>
                        <a:pt x="365" y="176"/>
                        <a:pt x="365" y="176"/>
                        <a:pt x="365" y="177"/>
                      </a:cubicBezTo>
                      <a:cubicBezTo>
                        <a:pt x="368" y="175"/>
                        <a:pt x="372" y="173"/>
                        <a:pt x="375" y="171"/>
                      </a:cubicBezTo>
                      <a:close/>
                      <a:moveTo>
                        <a:pt x="379" y="131"/>
                      </a:moveTo>
                      <a:cubicBezTo>
                        <a:pt x="381" y="129"/>
                        <a:pt x="383" y="126"/>
                        <a:pt x="385" y="124"/>
                      </a:cubicBezTo>
                      <a:cubicBezTo>
                        <a:pt x="381" y="123"/>
                        <a:pt x="377" y="121"/>
                        <a:pt x="374" y="119"/>
                      </a:cubicBezTo>
                      <a:cubicBezTo>
                        <a:pt x="372" y="122"/>
                        <a:pt x="369" y="125"/>
                        <a:pt x="367" y="128"/>
                      </a:cubicBezTo>
                      <a:cubicBezTo>
                        <a:pt x="371" y="129"/>
                        <a:pt x="375" y="130"/>
                        <a:pt x="379" y="131"/>
                      </a:cubicBezTo>
                      <a:close/>
                      <a:moveTo>
                        <a:pt x="295" y="469"/>
                      </a:moveTo>
                      <a:cubicBezTo>
                        <a:pt x="302" y="465"/>
                        <a:pt x="306" y="460"/>
                        <a:pt x="309" y="454"/>
                      </a:cubicBezTo>
                      <a:cubicBezTo>
                        <a:pt x="308" y="454"/>
                        <a:pt x="306" y="454"/>
                        <a:pt x="305" y="453"/>
                      </a:cubicBezTo>
                      <a:cubicBezTo>
                        <a:pt x="302" y="453"/>
                        <a:pt x="300" y="452"/>
                        <a:pt x="298" y="451"/>
                      </a:cubicBezTo>
                      <a:cubicBezTo>
                        <a:pt x="296" y="456"/>
                        <a:pt x="293" y="460"/>
                        <a:pt x="290" y="463"/>
                      </a:cubicBezTo>
                      <a:cubicBezTo>
                        <a:pt x="292" y="465"/>
                        <a:pt x="294" y="466"/>
                        <a:pt x="295" y="468"/>
                      </a:cubicBezTo>
                      <a:cubicBezTo>
                        <a:pt x="296" y="468"/>
                        <a:pt x="296" y="469"/>
                        <a:pt x="295" y="469"/>
                      </a:cubicBezTo>
                      <a:cubicBezTo>
                        <a:pt x="295" y="469"/>
                        <a:pt x="294" y="469"/>
                        <a:pt x="294" y="469"/>
                      </a:cubicBezTo>
                      <a:cubicBezTo>
                        <a:pt x="293" y="469"/>
                        <a:pt x="292" y="468"/>
                        <a:pt x="291" y="467"/>
                      </a:cubicBezTo>
                      <a:cubicBezTo>
                        <a:pt x="288" y="465"/>
                        <a:pt x="288" y="465"/>
                        <a:pt x="288" y="465"/>
                      </a:cubicBezTo>
                      <a:cubicBezTo>
                        <a:pt x="286" y="467"/>
                        <a:pt x="284" y="468"/>
                        <a:pt x="282" y="470"/>
                      </a:cubicBezTo>
                      <a:cubicBezTo>
                        <a:pt x="280" y="471"/>
                        <a:pt x="279" y="471"/>
                        <a:pt x="277" y="472"/>
                      </a:cubicBezTo>
                      <a:cubicBezTo>
                        <a:pt x="278" y="473"/>
                        <a:pt x="278" y="473"/>
                        <a:pt x="278" y="474"/>
                      </a:cubicBezTo>
                      <a:cubicBezTo>
                        <a:pt x="279" y="475"/>
                        <a:pt x="280" y="476"/>
                        <a:pt x="280" y="477"/>
                      </a:cubicBezTo>
                      <a:cubicBezTo>
                        <a:pt x="285" y="475"/>
                        <a:pt x="290" y="472"/>
                        <a:pt x="295" y="469"/>
                      </a:cubicBezTo>
                      <a:cubicBezTo>
                        <a:pt x="295" y="469"/>
                        <a:pt x="295" y="469"/>
                        <a:pt x="295" y="469"/>
                      </a:cubicBezTo>
                      <a:close/>
                      <a:moveTo>
                        <a:pt x="378" y="133"/>
                      </a:moveTo>
                      <a:cubicBezTo>
                        <a:pt x="374" y="132"/>
                        <a:pt x="370" y="131"/>
                        <a:pt x="366" y="129"/>
                      </a:cubicBezTo>
                      <a:cubicBezTo>
                        <a:pt x="364" y="132"/>
                        <a:pt x="362" y="135"/>
                        <a:pt x="360" y="137"/>
                      </a:cubicBezTo>
                      <a:cubicBezTo>
                        <a:pt x="357" y="140"/>
                        <a:pt x="355" y="144"/>
                        <a:pt x="352" y="147"/>
                      </a:cubicBezTo>
                      <a:cubicBezTo>
                        <a:pt x="355" y="148"/>
                        <a:pt x="359" y="149"/>
                        <a:pt x="362" y="151"/>
                      </a:cubicBezTo>
                      <a:cubicBezTo>
                        <a:pt x="362" y="151"/>
                        <a:pt x="362" y="151"/>
                        <a:pt x="362" y="151"/>
                      </a:cubicBezTo>
                      <a:cubicBezTo>
                        <a:pt x="365" y="148"/>
                        <a:pt x="367" y="146"/>
                        <a:pt x="369" y="143"/>
                      </a:cubicBezTo>
                      <a:cubicBezTo>
                        <a:pt x="366" y="143"/>
                        <a:pt x="363" y="141"/>
                        <a:pt x="361" y="139"/>
                      </a:cubicBezTo>
                      <a:cubicBezTo>
                        <a:pt x="360" y="139"/>
                        <a:pt x="360" y="138"/>
                        <a:pt x="361" y="138"/>
                      </a:cubicBezTo>
                      <a:cubicBezTo>
                        <a:pt x="361" y="137"/>
                        <a:pt x="361" y="137"/>
                        <a:pt x="362" y="138"/>
                      </a:cubicBezTo>
                      <a:cubicBezTo>
                        <a:pt x="363" y="139"/>
                        <a:pt x="365" y="139"/>
                        <a:pt x="366" y="140"/>
                      </a:cubicBezTo>
                      <a:cubicBezTo>
                        <a:pt x="368" y="140"/>
                        <a:pt x="369" y="140"/>
                        <a:pt x="371" y="141"/>
                      </a:cubicBezTo>
                      <a:cubicBezTo>
                        <a:pt x="371" y="141"/>
                        <a:pt x="371" y="141"/>
                        <a:pt x="371" y="141"/>
                      </a:cubicBezTo>
                      <a:cubicBezTo>
                        <a:pt x="373" y="138"/>
                        <a:pt x="376" y="136"/>
                        <a:pt x="378" y="133"/>
                      </a:cubicBezTo>
                      <a:close/>
                      <a:moveTo>
                        <a:pt x="400" y="48"/>
                      </a:moveTo>
                      <a:cubicBezTo>
                        <a:pt x="399" y="46"/>
                        <a:pt x="398" y="44"/>
                        <a:pt x="397" y="42"/>
                      </a:cubicBezTo>
                      <a:cubicBezTo>
                        <a:pt x="397" y="40"/>
                        <a:pt x="396" y="39"/>
                        <a:pt x="395" y="38"/>
                      </a:cubicBezTo>
                      <a:cubicBezTo>
                        <a:pt x="393" y="39"/>
                        <a:pt x="391" y="40"/>
                        <a:pt x="389" y="41"/>
                      </a:cubicBezTo>
                      <a:cubicBezTo>
                        <a:pt x="387" y="43"/>
                        <a:pt x="385" y="44"/>
                        <a:pt x="384" y="46"/>
                      </a:cubicBezTo>
                      <a:cubicBezTo>
                        <a:pt x="384" y="47"/>
                        <a:pt x="385" y="48"/>
                        <a:pt x="386" y="49"/>
                      </a:cubicBezTo>
                      <a:cubicBezTo>
                        <a:pt x="387" y="51"/>
                        <a:pt x="388" y="53"/>
                        <a:pt x="388" y="54"/>
                      </a:cubicBezTo>
                      <a:cubicBezTo>
                        <a:pt x="390" y="53"/>
                        <a:pt x="392" y="52"/>
                        <a:pt x="394" y="51"/>
                      </a:cubicBezTo>
                      <a:cubicBezTo>
                        <a:pt x="396" y="50"/>
                        <a:pt x="398" y="48"/>
                        <a:pt x="400" y="48"/>
                      </a:cubicBezTo>
                      <a:close/>
                      <a:moveTo>
                        <a:pt x="388" y="84"/>
                      </a:moveTo>
                      <a:cubicBezTo>
                        <a:pt x="391" y="70"/>
                        <a:pt x="387" y="58"/>
                        <a:pt x="379" y="47"/>
                      </a:cubicBezTo>
                      <a:cubicBezTo>
                        <a:pt x="373" y="38"/>
                        <a:pt x="363" y="30"/>
                        <a:pt x="353" y="25"/>
                      </a:cubicBezTo>
                      <a:cubicBezTo>
                        <a:pt x="352" y="26"/>
                        <a:pt x="352" y="25"/>
                        <a:pt x="352" y="25"/>
                      </a:cubicBezTo>
                      <a:cubicBezTo>
                        <a:pt x="342" y="21"/>
                        <a:pt x="331" y="21"/>
                        <a:pt x="321" y="25"/>
                      </a:cubicBezTo>
                      <a:cubicBezTo>
                        <a:pt x="297" y="35"/>
                        <a:pt x="288" y="63"/>
                        <a:pt x="282" y="87"/>
                      </a:cubicBezTo>
                      <a:cubicBezTo>
                        <a:pt x="280" y="94"/>
                        <a:pt x="279" y="102"/>
                        <a:pt x="277" y="109"/>
                      </a:cubicBezTo>
                      <a:cubicBezTo>
                        <a:pt x="278" y="110"/>
                        <a:pt x="277" y="111"/>
                        <a:pt x="277" y="111"/>
                      </a:cubicBezTo>
                      <a:cubicBezTo>
                        <a:pt x="273" y="129"/>
                        <a:pt x="270" y="147"/>
                        <a:pt x="268" y="165"/>
                      </a:cubicBezTo>
                      <a:cubicBezTo>
                        <a:pt x="270" y="161"/>
                        <a:pt x="275" y="159"/>
                        <a:pt x="280" y="160"/>
                      </a:cubicBezTo>
                      <a:cubicBezTo>
                        <a:pt x="280" y="160"/>
                        <a:pt x="280" y="159"/>
                        <a:pt x="280" y="158"/>
                      </a:cubicBezTo>
                      <a:cubicBezTo>
                        <a:pt x="283" y="159"/>
                        <a:pt x="283" y="159"/>
                        <a:pt x="283" y="159"/>
                      </a:cubicBezTo>
                      <a:cubicBezTo>
                        <a:pt x="283" y="160"/>
                        <a:pt x="283" y="160"/>
                        <a:pt x="282" y="161"/>
                      </a:cubicBezTo>
                      <a:cubicBezTo>
                        <a:pt x="287" y="163"/>
                        <a:pt x="289" y="167"/>
                        <a:pt x="289" y="172"/>
                      </a:cubicBezTo>
                      <a:cubicBezTo>
                        <a:pt x="291" y="174"/>
                        <a:pt x="291" y="174"/>
                        <a:pt x="291" y="174"/>
                      </a:cubicBezTo>
                      <a:cubicBezTo>
                        <a:pt x="290" y="175"/>
                        <a:pt x="289" y="176"/>
                        <a:pt x="288" y="177"/>
                      </a:cubicBezTo>
                      <a:cubicBezTo>
                        <a:pt x="293" y="180"/>
                        <a:pt x="298" y="183"/>
                        <a:pt x="302" y="187"/>
                      </a:cubicBezTo>
                      <a:cubicBezTo>
                        <a:pt x="302" y="184"/>
                        <a:pt x="303" y="182"/>
                        <a:pt x="303" y="179"/>
                      </a:cubicBezTo>
                      <a:cubicBezTo>
                        <a:pt x="306" y="180"/>
                        <a:pt x="306" y="180"/>
                        <a:pt x="306" y="180"/>
                      </a:cubicBezTo>
                      <a:cubicBezTo>
                        <a:pt x="306" y="181"/>
                        <a:pt x="306" y="182"/>
                        <a:pt x="306" y="183"/>
                      </a:cubicBezTo>
                      <a:cubicBezTo>
                        <a:pt x="308" y="181"/>
                        <a:pt x="311" y="180"/>
                        <a:pt x="314" y="181"/>
                      </a:cubicBezTo>
                      <a:cubicBezTo>
                        <a:pt x="334" y="161"/>
                        <a:pt x="353" y="140"/>
                        <a:pt x="370" y="117"/>
                      </a:cubicBezTo>
                      <a:cubicBezTo>
                        <a:pt x="378" y="107"/>
                        <a:pt x="385" y="96"/>
                        <a:pt x="388" y="84"/>
                      </a:cubicBezTo>
                      <a:close/>
                      <a:moveTo>
                        <a:pt x="313" y="409"/>
                      </a:moveTo>
                      <a:cubicBezTo>
                        <a:pt x="313" y="405"/>
                        <a:pt x="312" y="400"/>
                        <a:pt x="311" y="396"/>
                      </a:cubicBezTo>
                      <a:cubicBezTo>
                        <a:pt x="309" y="397"/>
                        <a:pt x="306" y="397"/>
                        <a:pt x="304" y="397"/>
                      </a:cubicBezTo>
                      <a:cubicBezTo>
                        <a:pt x="302" y="398"/>
                        <a:pt x="300" y="398"/>
                        <a:pt x="299" y="397"/>
                      </a:cubicBezTo>
                      <a:cubicBezTo>
                        <a:pt x="299" y="399"/>
                        <a:pt x="299" y="400"/>
                        <a:pt x="299" y="402"/>
                      </a:cubicBezTo>
                      <a:cubicBezTo>
                        <a:pt x="300" y="404"/>
                        <a:pt x="300" y="407"/>
                        <a:pt x="300" y="409"/>
                      </a:cubicBezTo>
                      <a:cubicBezTo>
                        <a:pt x="305" y="409"/>
                        <a:pt x="309" y="409"/>
                        <a:pt x="313" y="409"/>
                      </a:cubicBezTo>
                      <a:close/>
                      <a:moveTo>
                        <a:pt x="311" y="394"/>
                      </a:moveTo>
                      <a:cubicBezTo>
                        <a:pt x="310" y="393"/>
                        <a:pt x="310" y="391"/>
                        <a:pt x="309" y="389"/>
                      </a:cubicBezTo>
                      <a:cubicBezTo>
                        <a:pt x="308" y="387"/>
                        <a:pt x="308" y="385"/>
                        <a:pt x="307" y="382"/>
                      </a:cubicBezTo>
                      <a:cubicBezTo>
                        <a:pt x="307" y="383"/>
                        <a:pt x="307" y="383"/>
                        <a:pt x="306" y="383"/>
                      </a:cubicBezTo>
                      <a:cubicBezTo>
                        <a:pt x="303" y="384"/>
                        <a:pt x="299" y="383"/>
                        <a:pt x="295" y="383"/>
                      </a:cubicBezTo>
                      <a:cubicBezTo>
                        <a:pt x="296" y="387"/>
                        <a:pt x="297" y="391"/>
                        <a:pt x="298" y="395"/>
                      </a:cubicBezTo>
                      <a:cubicBezTo>
                        <a:pt x="300" y="395"/>
                        <a:pt x="302" y="395"/>
                        <a:pt x="304" y="395"/>
                      </a:cubicBezTo>
                      <a:cubicBezTo>
                        <a:pt x="306" y="395"/>
                        <a:pt x="308" y="394"/>
                        <a:pt x="311" y="394"/>
                      </a:cubicBezTo>
                      <a:close/>
                      <a:moveTo>
                        <a:pt x="340" y="255"/>
                      </a:moveTo>
                      <a:cubicBezTo>
                        <a:pt x="340" y="254"/>
                        <a:pt x="340" y="253"/>
                        <a:pt x="340" y="253"/>
                      </a:cubicBezTo>
                      <a:cubicBezTo>
                        <a:pt x="341" y="252"/>
                        <a:pt x="341" y="251"/>
                        <a:pt x="341" y="250"/>
                      </a:cubicBezTo>
                      <a:cubicBezTo>
                        <a:pt x="339" y="249"/>
                        <a:pt x="336" y="247"/>
                        <a:pt x="334" y="246"/>
                      </a:cubicBezTo>
                      <a:cubicBezTo>
                        <a:pt x="334" y="246"/>
                        <a:pt x="334" y="246"/>
                        <a:pt x="334" y="246"/>
                      </a:cubicBezTo>
                      <a:cubicBezTo>
                        <a:pt x="335" y="248"/>
                        <a:pt x="335" y="250"/>
                        <a:pt x="334" y="253"/>
                      </a:cubicBezTo>
                      <a:cubicBezTo>
                        <a:pt x="336" y="254"/>
                        <a:pt x="338" y="254"/>
                        <a:pt x="340" y="255"/>
                      </a:cubicBezTo>
                      <a:close/>
                      <a:moveTo>
                        <a:pt x="387" y="40"/>
                      </a:moveTo>
                      <a:cubicBezTo>
                        <a:pt x="389" y="38"/>
                        <a:pt x="391" y="37"/>
                        <a:pt x="393" y="36"/>
                      </a:cubicBezTo>
                      <a:cubicBezTo>
                        <a:pt x="391" y="32"/>
                        <a:pt x="388" y="29"/>
                        <a:pt x="384" y="25"/>
                      </a:cubicBezTo>
                      <a:cubicBezTo>
                        <a:pt x="382" y="29"/>
                        <a:pt x="378" y="32"/>
                        <a:pt x="374" y="35"/>
                      </a:cubicBezTo>
                      <a:cubicBezTo>
                        <a:pt x="377" y="38"/>
                        <a:pt x="380" y="41"/>
                        <a:pt x="382" y="44"/>
                      </a:cubicBezTo>
                      <a:cubicBezTo>
                        <a:pt x="384" y="42"/>
                        <a:pt x="385" y="41"/>
                        <a:pt x="387" y="40"/>
                      </a:cubicBezTo>
                      <a:close/>
                      <a:moveTo>
                        <a:pt x="288" y="459"/>
                      </a:moveTo>
                      <a:cubicBezTo>
                        <a:pt x="297" y="449"/>
                        <a:pt x="298" y="435"/>
                        <a:pt x="297" y="422"/>
                      </a:cubicBezTo>
                      <a:cubicBezTo>
                        <a:pt x="297" y="409"/>
                        <a:pt x="295" y="396"/>
                        <a:pt x="291" y="383"/>
                      </a:cubicBezTo>
                      <a:cubicBezTo>
                        <a:pt x="286" y="365"/>
                        <a:pt x="279" y="347"/>
                        <a:pt x="271" y="329"/>
                      </a:cubicBezTo>
                      <a:cubicBezTo>
                        <a:pt x="270" y="329"/>
                        <a:pt x="270" y="328"/>
                        <a:pt x="270" y="328"/>
                      </a:cubicBezTo>
                      <a:cubicBezTo>
                        <a:pt x="268" y="323"/>
                        <a:pt x="266" y="318"/>
                        <a:pt x="264" y="313"/>
                      </a:cubicBezTo>
                      <a:cubicBezTo>
                        <a:pt x="263" y="312"/>
                        <a:pt x="264" y="311"/>
                        <a:pt x="265" y="311"/>
                      </a:cubicBezTo>
                      <a:cubicBezTo>
                        <a:pt x="261" y="309"/>
                        <a:pt x="258" y="306"/>
                        <a:pt x="257" y="302"/>
                      </a:cubicBezTo>
                      <a:cubicBezTo>
                        <a:pt x="257" y="302"/>
                        <a:pt x="257" y="302"/>
                        <a:pt x="257" y="302"/>
                      </a:cubicBezTo>
                      <a:cubicBezTo>
                        <a:pt x="257" y="302"/>
                        <a:pt x="257" y="302"/>
                        <a:pt x="257" y="302"/>
                      </a:cubicBezTo>
                      <a:cubicBezTo>
                        <a:pt x="257" y="303"/>
                        <a:pt x="257" y="304"/>
                        <a:pt x="256" y="305"/>
                      </a:cubicBezTo>
                      <a:cubicBezTo>
                        <a:pt x="257" y="306"/>
                        <a:pt x="257" y="306"/>
                        <a:pt x="257" y="307"/>
                      </a:cubicBezTo>
                      <a:cubicBezTo>
                        <a:pt x="263" y="331"/>
                        <a:pt x="267" y="356"/>
                        <a:pt x="270" y="381"/>
                      </a:cubicBezTo>
                      <a:cubicBezTo>
                        <a:pt x="272" y="399"/>
                        <a:pt x="278" y="425"/>
                        <a:pt x="265" y="441"/>
                      </a:cubicBezTo>
                      <a:cubicBezTo>
                        <a:pt x="253" y="455"/>
                        <a:pt x="237" y="443"/>
                        <a:pt x="232" y="429"/>
                      </a:cubicBezTo>
                      <a:cubicBezTo>
                        <a:pt x="229" y="421"/>
                        <a:pt x="229" y="411"/>
                        <a:pt x="229" y="402"/>
                      </a:cubicBezTo>
                      <a:cubicBezTo>
                        <a:pt x="228" y="390"/>
                        <a:pt x="228" y="379"/>
                        <a:pt x="229" y="367"/>
                      </a:cubicBezTo>
                      <a:cubicBezTo>
                        <a:pt x="229" y="346"/>
                        <a:pt x="231" y="324"/>
                        <a:pt x="235" y="304"/>
                      </a:cubicBezTo>
                      <a:cubicBezTo>
                        <a:pt x="233" y="305"/>
                        <a:pt x="232" y="307"/>
                        <a:pt x="229" y="307"/>
                      </a:cubicBezTo>
                      <a:cubicBezTo>
                        <a:pt x="223" y="329"/>
                        <a:pt x="216" y="351"/>
                        <a:pt x="212" y="373"/>
                      </a:cubicBezTo>
                      <a:cubicBezTo>
                        <a:pt x="212" y="373"/>
                        <a:pt x="212" y="374"/>
                        <a:pt x="211" y="374"/>
                      </a:cubicBezTo>
                      <a:cubicBezTo>
                        <a:pt x="210" y="379"/>
                        <a:pt x="209" y="384"/>
                        <a:pt x="209" y="389"/>
                      </a:cubicBezTo>
                      <a:cubicBezTo>
                        <a:pt x="206" y="412"/>
                        <a:pt x="205" y="441"/>
                        <a:pt x="220" y="460"/>
                      </a:cubicBezTo>
                      <a:cubicBezTo>
                        <a:pt x="225" y="466"/>
                        <a:pt x="233" y="469"/>
                        <a:pt x="241" y="471"/>
                      </a:cubicBezTo>
                      <a:cubicBezTo>
                        <a:pt x="241" y="471"/>
                        <a:pt x="241" y="470"/>
                        <a:pt x="241" y="470"/>
                      </a:cubicBezTo>
                      <a:cubicBezTo>
                        <a:pt x="242" y="469"/>
                        <a:pt x="243" y="469"/>
                        <a:pt x="243" y="470"/>
                      </a:cubicBezTo>
                      <a:cubicBezTo>
                        <a:pt x="243" y="471"/>
                        <a:pt x="243" y="471"/>
                        <a:pt x="243" y="471"/>
                      </a:cubicBezTo>
                      <a:cubicBezTo>
                        <a:pt x="248" y="472"/>
                        <a:pt x="253" y="472"/>
                        <a:pt x="257" y="472"/>
                      </a:cubicBezTo>
                      <a:cubicBezTo>
                        <a:pt x="269" y="472"/>
                        <a:pt x="281" y="468"/>
                        <a:pt x="288" y="459"/>
                      </a:cubicBezTo>
                      <a:close/>
                      <a:moveTo>
                        <a:pt x="306" y="381"/>
                      </a:moveTo>
                      <a:cubicBezTo>
                        <a:pt x="307" y="381"/>
                        <a:pt x="307" y="381"/>
                        <a:pt x="307" y="382"/>
                      </a:cubicBezTo>
                      <a:cubicBezTo>
                        <a:pt x="306" y="378"/>
                        <a:pt x="304" y="374"/>
                        <a:pt x="303" y="370"/>
                      </a:cubicBezTo>
                      <a:cubicBezTo>
                        <a:pt x="300" y="372"/>
                        <a:pt x="296" y="372"/>
                        <a:pt x="292" y="371"/>
                      </a:cubicBezTo>
                      <a:cubicBezTo>
                        <a:pt x="292" y="371"/>
                        <a:pt x="292" y="371"/>
                        <a:pt x="292" y="371"/>
                      </a:cubicBezTo>
                      <a:cubicBezTo>
                        <a:pt x="293" y="374"/>
                        <a:pt x="294" y="378"/>
                        <a:pt x="295" y="381"/>
                      </a:cubicBezTo>
                      <a:cubicBezTo>
                        <a:pt x="298" y="381"/>
                        <a:pt x="303" y="381"/>
                        <a:pt x="306" y="381"/>
                      </a:cubicBezTo>
                      <a:close/>
                      <a:moveTo>
                        <a:pt x="351" y="185"/>
                      </a:moveTo>
                      <a:cubicBezTo>
                        <a:pt x="350" y="184"/>
                        <a:pt x="350" y="183"/>
                        <a:pt x="350" y="183"/>
                      </a:cubicBezTo>
                      <a:cubicBezTo>
                        <a:pt x="350" y="182"/>
                        <a:pt x="349" y="180"/>
                        <a:pt x="349" y="179"/>
                      </a:cubicBezTo>
                      <a:cubicBezTo>
                        <a:pt x="349" y="179"/>
                        <a:pt x="349" y="179"/>
                        <a:pt x="349" y="179"/>
                      </a:cubicBezTo>
                      <a:cubicBezTo>
                        <a:pt x="345" y="182"/>
                        <a:pt x="341" y="184"/>
                        <a:pt x="337" y="187"/>
                      </a:cubicBezTo>
                      <a:cubicBezTo>
                        <a:pt x="337" y="188"/>
                        <a:pt x="337" y="188"/>
                        <a:pt x="337" y="189"/>
                      </a:cubicBezTo>
                      <a:cubicBezTo>
                        <a:pt x="338" y="190"/>
                        <a:pt x="339" y="191"/>
                        <a:pt x="339" y="192"/>
                      </a:cubicBezTo>
                      <a:cubicBezTo>
                        <a:pt x="339" y="192"/>
                        <a:pt x="339" y="192"/>
                        <a:pt x="339" y="192"/>
                      </a:cubicBezTo>
                      <a:cubicBezTo>
                        <a:pt x="343" y="190"/>
                        <a:pt x="347" y="187"/>
                        <a:pt x="351" y="185"/>
                      </a:cubicBezTo>
                      <a:close/>
                      <a:moveTo>
                        <a:pt x="352" y="160"/>
                      </a:moveTo>
                      <a:cubicBezTo>
                        <a:pt x="355" y="158"/>
                        <a:pt x="358" y="155"/>
                        <a:pt x="361" y="152"/>
                      </a:cubicBezTo>
                      <a:cubicBezTo>
                        <a:pt x="357" y="151"/>
                        <a:pt x="354" y="150"/>
                        <a:pt x="351" y="148"/>
                      </a:cubicBezTo>
                      <a:cubicBezTo>
                        <a:pt x="348" y="151"/>
                        <a:pt x="345" y="155"/>
                        <a:pt x="342" y="158"/>
                      </a:cubicBezTo>
                      <a:cubicBezTo>
                        <a:pt x="345" y="158"/>
                        <a:pt x="349" y="159"/>
                        <a:pt x="352" y="160"/>
                      </a:cubicBezTo>
                      <a:close/>
                      <a:moveTo>
                        <a:pt x="319" y="256"/>
                      </a:moveTo>
                      <a:cubicBezTo>
                        <a:pt x="324" y="258"/>
                        <a:pt x="330" y="257"/>
                        <a:pt x="331" y="251"/>
                      </a:cubicBezTo>
                      <a:cubicBezTo>
                        <a:pt x="332" y="246"/>
                        <a:pt x="327" y="243"/>
                        <a:pt x="323" y="242"/>
                      </a:cubicBezTo>
                      <a:cubicBezTo>
                        <a:pt x="322" y="247"/>
                        <a:pt x="321" y="251"/>
                        <a:pt x="319" y="256"/>
                      </a:cubicBezTo>
                      <a:close/>
                      <a:moveTo>
                        <a:pt x="277" y="478"/>
                      </a:moveTo>
                      <a:cubicBezTo>
                        <a:pt x="277" y="477"/>
                        <a:pt x="277" y="476"/>
                        <a:pt x="276" y="475"/>
                      </a:cubicBezTo>
                      <a:cubicBezTo>
                        <a:pt x="276" y="474"/>
                        <a:pt x="275" y="473"/>
                        <a:pt x="275" y="473"/>
                      </a:cubicBezTo>
                      <a:cubicBezTo>
                        <a:pt x="270" y="474"/>
                        <a:pt x="265" y="475"/>
                        <a:pt x="260" y="476"/>
                      </a:cubicBezTo>
                      <a:cubicBezTo>
                        <a:pt x="260" y="476"/>
                        <a:pt x="260" y="477"/>
                        <a:pt x="260" y="478"/>
                      </a:cubicBezTo>
                      <a:cubicBezTo>
                        <a:pt x="260" y="478"/>
                        <a:pt x="261" y="479"/>
                        <a:pt x="261" y="480"/>
                      </a:cubicBezTo>
                      <a:cubicBezTo>
                        <a:pt x="261" y="481"/>
                        <a:pt x="261" y="481"/>
                        <a:pt x="260" y="481"/>
                      </a:cubicBezTo>
                      <a:cubicBezTo>
                        <a:pt x="260" y="481"/>
                        <a:pt x="260" y="481"/>
                        <a:pt x="260" y="481"/>
                      </a:cubicBezTo>
                      <a:cubicBezTo>
                        <a:pt x="259" y="481"/>
                        <a:pt x="258" y="479"/>
                        <a:pt x="258" y="478"/>
                      </a:cubicBezTo>
                      <a:cubicBezTo>
                        <a:pt x="258" y="477"/>
                        <a:pt x="258" y="476"/>
                        <a:pt x="258" y="476"/>
                      </a:cubicBezTo>
                      <a:cubicBezTo>
                        <a:pt x="255" y="476"/>
                        <a:pt x="252" y="476"/>
                        <a:pt x="249" y="475"/>
                      </a:cubicBezTo>
                      <a:cubicBezTo>
                        <a:pt x="247" y="475"/>
                        <a:pt x="245" y="475"/>
                        <a:pt x="243" y="475"/>
                      </a:cubicBezTo>
                      <a:cubicBezTo>
                        <a:pt x="243" y="475"/>
                        <a:pt x="243" y="476"/>
                        <a:pt x="243" y="476"/>
                      </a:cubicBezTo>
                      <a:cubicBezTo>
                        <a:pt x="243" y="478"/>
                        <a:pt x="243" y="480"/>
                        <a:pt x="243" y="481"/>
                      </a:cubicBezTo>
                      <a:cubicBezTo>
                        <a:pt x="243" y="482"/>
                        <a:pt x="242" y="482"/>
                        <a:pt x="242" y="482"/>
                      </a:cubicBezTo>
                      <a:cubicBezTo>
                        <a:pt x="242" y="482"/>
                        <a:pt x="241" y="482"/>
                        <a:pt x="241" y="481"/>
                      </a:cubicBezTo>
                      <a:cubicBezTo>
                        <a:pt x="240" y="480"/>
                        <a:pt x="240" y="477"/>
                        <a:pt x="240" y="474"/>
                      </a:cubicBezTo>
                      <a:cubicBezTo>
                        <a:pt x="236" y="474"/>
                        <a:pt x="231" y="472"/>
                        <a:pt x="227" y="470"/>
                      </a:cubicBezTo>
                      <a:cubicBezTo>
                        <a:pt x="226" y="471"/>
                        <a:pt x="226" y="473"/>
                        <a:pt x="226" y="474"/>
                      </a:cubicBezTo>
                      <a:cubicBezTo>
                        <a:pt x="225" y="475"/>
                        <a:pt x="225" y="476"/>
                        <a:pt x="225" y="477"/>
                      </a:cubicBezTo>
                      <a:cubicBezTo>
                        <a:pt x="230" y="480"/>
                        <a:pt x="236" y="481"/>
                        <a:pt x="242" y="482"/>
                      </a:cubicBezTo>
                      <a:cubicBezTo>
                        <a:pt x="248" y="483"/>
                        <a:pt x="254" y="483"/>
                        <a:pt x="260" y="482"/>
                      </a:cubicBezTo>
                      <a:cubicBezTo>
                        <a:pt x="266" y="481"/>
                        <a:pt x="272" y="480"/>
                        <a:pt x="277" y="478"/>
                      </a:cubicBezTo>
                      <a:close/>
                      <a:moveTo>
                        <a:pt x="350" y="162"/>
                      </a:moveTo>
                      <a:cubicBezTo>
                        <a:pt x="349" y="162"/>
                        <a:pt x="349" y="161"/>
                        <a:pt x="348" y="161"/>
                      </a:cubicBezTo>
                      <a:cubicBezTo>
                        <a:pt x="346" y="160"/>
                        <a:pt x="344" y="160"/>
                        <a:pt x="342" y="159"/>
                      </a:cubicBezTo>
                      <a:cubicBezTo>
                        <a:pt x="342" y="159"/>
                        <a:pt x="341" y="159"/>
                        <a:pt x="341" y="159"/>
                      </a:cubicBezTo>
                      <a:cubicBezTo>
                        <a:pt x="339" y="162"/>
                        <a:pt x="336" y="165"/>
                        <a:pt x="333" y="168"/>
                      </a:cubicBezTo>
                      <a:cubicBezTo>
                        <a:pt x="333" y="168"/>
                        <a:pt x="333" y="168"/>
                        <a:pt x="333" y="168"/>
                      </a:cubicBezTo>
                      <a:cubicBezTo>
                        <a:pt x="336" y="168"/>
                        <a:pt x="339" y="169"/>
                        <a:pt x="341" y="170"/>
                      </a:cubicBezTo>
                      <a:cubicBezTo>
                        <a:pt x="344" y="167"/>
                        <a:pt x="347" y="165"/>
                        <a:pt x="350" y="162"/>
                      </a:cubicBezTo>
                      <a:close/>
                      <a:moveTo>
                        <a:pt x="323" y="238"/>
                      </a:moveTo>
                      <a:cubicBezTo>
                        <a:pt x="328" y="239"/>
                        <a:pt x="332" y="236"/>
                        <a:pt x="332" y="230"/>
                      </a:cubicBezTo>
                      <a:cubicBezTo>
                        <a:pt x="332" y="224"/>
                        <a:pt x="327" y="221"/>
                        <a:pt x="322" y="221"/>
                      </a:cubicBezTo>
                      <a:cubicBezTo>
                        <a:pt x="322" y="224"/>
                        <a:pt x="323" y="227"/>
                        <a:pt x="323" y="230"/>
                      </a:cubicBezTo>
                      <a:cubicBezTo>
                        <a:pt x="323" y="232"/>
                        <a:pt x="323" y="235"/>
                        <a:pt x="323" y="238"/>
                      </a:cubicBezTo>
                      <a:close/>
                      <a:moveTo>
                        <a:pt x="298" y="369"/>
                      </a:moveTo>
                      <a:cubicBezTo>
                        <a:pt x="300" y="369"/>
                        <a:pt x="301" y="368"/>
                        <a:pt x="302" y="368"/>
                      </a:cubicBezTo>
                      <a:cubicBezTo>
                        <a:pt x="301" y="363"/>
                        <a:pt x="299" y="358"/>
                        <a:pt x="297" y="354"/>
                      </a:cubicBezTo>
                      <a:cubicBezTo>
                        <a:pt x="294" y="345"/>
                        <a:pt x="291" y="335"/>
                        <a:pt x="287" y="326"/>
                      </a:cubicBezTo>
                      <a:cubicBezTo>
                        <a:pt x="285" y="327"/>
                        <a:pt x="282" y="328"/>
                        <a:pt x="280" y="328"/>
                      </a:cubicBezTo>
                      <a:cubicBezTo>
                        <a:pt x="278" y="328"/>
                        <a:pt x="277" y="329"/>
                        <a:pt x="275" y="329"/>
                      </a:cubicBezTo>
                      <a:cubicBezTo>
                        <a:pt x="277" y="333"/>
                        <a:pt x="279" y="337"/>
                        <a:pt x="281" y="342"/>
                      </a:cubicBezTo>
                      <a:cubicBezTo>
                        <a:pt x="283" y="341"/>
                        <a:pt x="286" y="339"/>
                        <a:pt x="289" y="339"/>
                      </a:cubicBezTo>
                      <a:cubicBezTo>
                        <a:pt x="290" y="339"/>
                        <a:pt x="290" y="341"/>
                        <a:pt x="289" y="341"/>
                      </a:cubicBezTo>
                      <a:cubicBezTo>
                        <a:pt x="287" y="342"/>
                        <a:pt x="284" y="343"/>
                        <a:pt x="282" y="344"/>
                      </a:cubicBezTo>
                      <a:cubicBezTo>
                        <a:pt x="283" y="348"/>
                        <a:pt x="285" y="351"/>
                        <a:pt x="286" y="355"/>
                      </a:cubicBezTo>
                      <a:cubicBezTo>
                        <a:pt x="287" y="355"/>
                        <a:pt x="289" y="355"/>
                        <a:pt x="290" y="354"/>
                      </a:cubicBezTo>
                      <a:cubicBezTo>
                        <a:pt x="292" y="354"/>
                        <a:pt x="294" y="354"/>
                        <a:pt x="295" y="353"/>
                      </a:cubicBezTo>
                      <a:cubicBezTo>
                        <a:pt x="296" y="353"/>
                        <a:pt x="296" y="354"/>
                        <a:pt x="296" y="354"/>
                      </a:cubicBezTo>
                      <a:cubicBezTo>
                        <a:pt x="296" y="354"/>
                        <a:pt x="296" y="355"/>
                        <a:pt x="296" y="355"/>
                      </a:cubicBezTo>
                      <a:cubicBezTo>
                        <a:pt x="293" y="357"/>
                        <a:pt x="290" y="357"/>
                        <a:pt x="287" y="357"/>
                      </a:cubicBezTo>
                      <a:cubicBezTo>
                        <a:pt x="288" y="361"/>
                        <a:pt x="290" y="366"/>
                        <a:pt x="291" y="370"/>
                      </a:cubicBezTo>
                      <a:cubicBezTo>
                        <a:pt x="291" y="369"/>
                        <a:pt x="292" y="369"/>
                        <a:pt x="293" y="369"/>
                      </a:cubicBezTo>
                      <a:cubicBezTo>
                        <a:pt x="295" y="369"/>
                        <a:pt x="297" y="369"/>
                        <a:pt x="298" y="369"/>
                      </a:cubicBezTo>
                      <a:close/>
                      <a:moveTo>
                        <a:pt x="338" y="193"/>
                      </a:moveTo>
                      <a:cubicBezTo>
                        <a:pt x="338" y="193"/>
                        <a:pt x="338" y="193"/>
                        <a:pt x="338" y="193"/>
                      </a:cubicBezTo>
                      <a:cubicBezTo>
                        <a:pt x="337" y="192"/>
                        <a:pt x="336" y="190"/>
                        <a:pt x="336" y="189"/>
                      </a:cubicBezTo>
                      <a:cubicBezTo>
                        <a:pt x="335" y="189"/>
                        <a:pt x="335" y="188"/>
                        <a:pt x="335" y="188"/>
                      </a:cubicBezTo>
                      <a:cubicBezTo>
                        <a:pt x="331" y="191"/>
                        <a:pt x="326" y="194"/>
                        <a:pt x="322" y="196"/>
                      </a:cubicBezTo>
                      <a:cubicBezTo>
                        <a:pt x="324" y="197"/>
                        <a:pt x="327" y="198"/>
                        <a:pt x="329" y="199"/>
                      </a:cubicBezTo>
                      <a:cubicBezTo>
                        <a:pt x="332" y="197"/>
                        <a:pt x="335" y="195"/>
                        <a:pt x="338" y="193"/>
                      </a:cubicBezTo>
                      <a:close/>
                      <a:moveTo>
                        <a:pt x="373" y="34"/>
                      </a:moveTo>
                      <a:cubicBezTo>
                        <a:pt x="376" y="30"/>
                        <a:pt x="379" y="26"/>
                        <a:pt x="383" y="24"/>
                      </a:cubicBezTo>
                      <a:cubicBezTo>
                        <a:pt x="380" y="22"/>
                        <a:pt x="377" y="19"/>
                        <a:pt x="374" y="17"/>
                      </a:cubicBezTo>
                      <a:cubicBezTo>
                        <a:pt x="373" y="19"/>
                        <a:pt x="372" y="20"/>
                        <a:pt x="370" y="22"/>
                      </a:cubicBezTo>
                      <a:cubicBezTo>
                        <a:pt x="369" y="24"/>
                        <a:pt x="367" y="26"/>
                        <a:pt x="366" y="28"/>
                      </a:cubicBezTo>
                      <a:cubicBezTo>
                        <a:pt x="366" y="28"/>
                        <a:pt x="366" y="28"/>
                        <a:pt x="366" y="28"/>
                      </a:cubicBezTo>
                      <a:cubicBezTo>
                        <a:pt x="368" y="30"/>
                        <a:pt x="371" y="31"/>
                        <a:pt x="373" y="34"/>
                      </a:cubicBezTo>
                      <a:close/>
                      <a:moveTo>
                        <a:pt x="339" y="172"/>
                      </a:moveTo>
                      <a:cubicBezTo>
                        <a:pt x="339" y="172"/>
                        <a:pt x="338" y="172"/>
                        <a:pt x="338" y="172"/>
                      </a:cubicBezTo>
                      <a:cubicBezTo>
                        <a:pt x="336" y="171"/>
                        <a:pt x="335" y="170"/>
                        <a:pt x="333" y="170"/>
                      </a:cubicBezTo>
                      <a:cubicBezTo>
                        <a:pt x="332" y="170"/>
                        <a:pt x="332" y="169"/>
                        <a:pt x="332" y="169"/>
                      </a:cubicBezTo>
                      <a:cubicBezTo>
                        <a:pt x="330" y="171"/>
                        <a:pt x="328" y="173"/>
                        <a:pt x="326" y="175"/>
                      </a:cubicBezTo>
                      <a:cubicBezTo>
                        <a:pt x="326" y="175"/>
                        <a:pt x="326" y="175"/>
                        <a:pt x="326" y="175"/>
                      </a:cubicBezTo>
                      <a:cubicBezTo>
                        <a:pt x="328" y="176"/>
                        <a:pt x="330" y="177"/>
                        <a:pt x="331" y="178"/>
                      </a:cubicBezTo>
                      <a:cubicBezTo>
                        <a:pt x="334" y="176"/>
                        <a:pt x="336" y="174"/>
                        <a:pt x="339" y="172"/>
                      </a:cubicBezTo>
                      <a:close/>
                      <a:moveTo>
                        <a:pt x="328" y="210"/>
                      </a:moveTo>
                      <a:cubicBezTo>
                        <a:pt x="328" y="209"/>
                        <a:pt x="329" y="207"/>
                        <a:pt x="328" y="206"/>
                      </a:cubicBezTo>
                      <a:cubicBezTo>
                        <a:pt x="326" y="200"/>
                        <a:pt x="319" y="198"/>
                        <a:pt x="314" y="202"/>
                      </a:cubicBezTo>
                      <a:cubicBezTo>
                        <a:pt x="314" y="202"/>
                        <a:pt x="314" y="202"/>
                        <a:pt x="314" y="202"/>
                      </a:cubicBezTo>
                      <a:cubicBezTo>
                        <a:pt x="317" y="207"/>
                        <a:pt x="319" y="211"/>
                        <a:pt x="321" y="217"/>
                      </a:cubicBezTo>
                      <a:cubicBezTo>
                        <a:pt x="324" y="215"/>
                        <a:pt x="327" y="213"/>
                        <a:pt x="328" y="211"/>
                      </a:cubicBezTo>
                      <a:cubicBezTo>
                        <a:pt x="328" y="210"/>
                        <a:pt x="328" y="210"/>
                        <a:pt x="328" y="210"/>
                      </a:cubicBezTo>
                      <a:close/>
                      <a:moveTo>
                        <a:pt x="308" y="288"/>
                      </a:moveTo>
                      <a:cubicBezTo>
                        <a:pt x="313" y="285"/>
                        <a:pt x="312" y="279"/>
                        <a:pt x="308" y="275"/>
                      </a:cubicBezTo>
                      <a:cubicBezTo>
                        <a:pt x="305" y="279"/>
                        <a:pt x="302" y="283"/>
                        <a:pt x="298" y="286"/>
                      </a:cubicBezTo>
                      <a:cubicBezTo>
                        <a:pt x="298" y="286"/>
                        <a:pt x="298" y="286"/>
                        <a:pt x="298" y="286"/>
                      </a:cubicBezTo>
                      <a:cubicBezTo>
                        <a:pt x="299" y="286"/>
                        <a:pt x="300" y="286"/>
                        <a:pt x="300" y="287"/>
                      </a:cubicBezTo>
                      <a:cubicBezTo>
                        <a:pt x="300" y="287"/>
                        <a:pt x="301" y="288"/>
                        <a:pt x="301" y="288"/>
                      </a:cubicBezTo>
                      <a:cubicBezTo>
                        <a:pt x="303" y="289"/>
                        <a:pt x="306" y="289"/>
                        <a:pt x="308" y="288"/>
                      </a:cubicBezTo>
                      <a:close/>
                      <a:moveTo>
                        <a:pt x="312" y="262"/>
                      </a:moveTo>
                      <a:cubicBezTo>
                        <a:pt x="315" y="256"/>
                        <a:pt x="317" y="250"/>
                        <a:pt x="318" y="243"/>
                      </a:cubicBezTo>
                      <a:cubicBezTo>
                        <a:pt x="316" y="243"/>
                        <a:pt x="314" y="242"/>
                        <a:pt x="313" y="242"/>
                      </a:cubicBezTo>
                      <a:cubicBezTo>
                        <a:pt x="311" y="241"/>
                        <a:pt x="309" y="241"/>
                        <a:pt x="307" y="240"/>
                      </a:cubicBezTo>
                      <a:cubicBezTo>
                        <a:pt x="306" y="246"/>
                        <a:pt x="305" y="251"/>
                        <a:pt x="303" y="256"/>
                      </a:cubicBezTo>
                      <a:cubicBezTo>
                        <a:pt x="303" y="256"/>
                        <a:pt x="303" y="256"/>
                        <a:pt x="303" y="256"/>
                      </a:cubicBezTo>
                      <a:cubicBezTo>
                        <a:pt x="304" y="258"/>
                        <a:pt x="306" y="259"/>
                        <a:pt x="308" y="260"/>
                      </a:cubicBezTo>
                      <a:cubicBezTo>
                        <a:pt x="309" y="261"/>
                        <a:pt x="310" y="261"/>
                        <a:pt x="312" y="262"/>
                      </a:cubicBezTo>
                      <a:close/>
                      <a:moveTo>
                        <a:pt x="364" y="27"/>
                      </a:moveTo>
                      <a:cubicBezTo>
                        <a:pt x="366" y="23"/>
                        <a:pt x="369" y="18"/>
                        <a:pt x="372" y="16"/>
                      </a:cubicBezTo>
                      <a:cubicBezTo>
                        <a:pt x="368" y="13"/>
                        <a:pt x="363" y="11"/>
                        <a:pt x="358" y="9"/>
                      </a:cubicBezTo>
                      <a:cubicBezTo>
                        <a:pt x="358" y="13"/>
                        <a:pt x="356" y="18"/>
                        <a:pt x="355" y="22"/>
                      </a:cubicBezTo>
                      <a:cubicBezTo>
                        <a:pt x="358" y="23"/>
                        <a:pt x="361" y="25"/>
                        <a:pt x="364" y="27"/>
                      </a:cubicBezTo>
                      <a:close/>
                      <a:moveTo>
                        <a:pt x="313" y="239"/>
                      </a:moveTo>
                      <a:cubicBezTo>
                        <a:pt x="315" y="240"/>
                        <a:pt x="316" y="240"/>
                        <a:pt x="318" y="240"/>
                      </a:cubicBezTo>
                      <a:cubicBezTo>
                        <a:pt x="319" y="234"/>
                        <a:pt x="318" y="227"/>
                        <a:pt x="317" y="221"/>
                      </a:cubicBezTo>
                      <a:cubicBezTo>
                        <a:pt x="317" y="221"/>
                        <a:pt x="317" y="221"/>
                        <a:pt x="317" y="221"/>
                      </a:cubicBezTo>
                      <a:cubicBezTo>
                        <a:pt x="315" y="222"/>
                        <a:pt x="313" y="222"/>
                        <a:pt x="311" y="223"/>
                      </a:cubicBezTo>
                      <a:cubicBezTo>
                        <a:pt x="309" y="224"/>
                        <a:pt x="308" y="224"/>
                        <a:pt x="306" y="225"/>
                      </a:cubicBezTo>
                      <a:cubicBezTo>
                        <a:pt x="307" y="229"/>
                        <a:pt x="308" y="234"/>
                        <a:pt x="307" y="238"/>
                      </a:cubicBezTo>
                      <a:cubicBezTo>
                        <a:pt x="309" y="239"/>
                        <a:pt x="311" y="239"/>
                        <a:pt x="313" y="239"/>
                      </a:cubicBezTo>
                      <a:close/>
                      <a:moveTo>
                        <a:pt x="310" y="264"/>
                      </a:moveTo>
                      <a:cubicBezTo>
                        <a:pt x="307" y="264"/>
                        <a:pt x="304" y="261"/>
                        <a:pt x="302" y="258"/>
                      </a:cubicBezTo>
                      <a:cubicBezTo>
                        <a:pt x="299" y="262"/>
                        <a:pt x="297" y="266"/>
                        <a:pt x="293" y="270"/>
                      </a:cubicBezTo>
                      <a:cubicBezTo>
                        <a:pt x="294" y="270"/>
                        <a:pt x="295" y="271"/>
                        <a:pt x="295" y="271"/>
                      </a:cubicBezTo>
                      <a:cubicBezTo>
                        <a:pt x="296" y="272"/>
                        <a:pt x="296" y="273"/>
                        <a:pt x="297" y="273"/>
                      </a:cubicBezTo>
                      <a:cubicBezTo>
                        <a:pt x="298" y="275"/>
                        <a:pt x="300" y="275"/>
                        <a:pt x="301" y="277"/>
                      </a:cubicBezTo>
                      <a:cubicBezTo>
                        <a:pt x="305" y="273"/>
                        <a:pt x="308" y="269"/>
                        <a:pt x="310" y="264"/>
                      </a:cubicBezTo>
                      <a:close/>
                      <a:moveTo>
                        <a:pt x="330" y="179"/>
                      </a:moveTo>
                      <a:cubicBezTo>
                        <a:pt x="328" y="178"/>
                        <a:pt x="327" y="178"/>
                        <a:pt x="325" y="177"/>
                      </a:cubicBezTo>
                      <a:cubicBezTo>
                        <a:pt x="325" y="177"/>
                        <a:pt x="325" y="176"/>
                        <a:pt x="325" y="176"/>
                      </a:cubicBezTo>
                      <a:cubicBezTo>
                        <a:pt x="322" y="179"/>
                        <a:pt x="320" y="181"/>
                        <a:pt x="318" y="183"/>
                      </a:cubicBezTo>
                      <a:cubicBezTo>
                        <a:pt x="319" y="184"/>
                        <a:pt x="319" y="185"/>
                        <a:pt x="320" y="186"/>
                      </a:cubicBezTo>
                      <a:cubicBezTo>
                        <a:pt x="323" y="183"/>
                        <a:pt x="326" y="181"/>
                        <a:pt x="330" y="179"/>
                      </a:cubicBezTo>
                      <a:close/>
                      <a:moveTo>
                        <a:pt x="244" y="440"/>
                      </a:moveTo>
                      <a:cubicBezTo>
                        <a:pt x="260" y="452"/>
                        <a:pt x="268" y="427"/>
                        <a:pt x="268" y="416"/>
                      </a:cubicBezTo>
                      <a:cubicBezTo>
                        <a:pt x="268" y="404"/>
                        <a:pt x="267" y="392"/>
                        <a:pt x="265" y="380"/>
                      </a:cubicBezTo>
                      <a:cubicBezTo>
                        <a:pt x="262" y="357"/>
                        <a:pt x="258" y="333"/>
                        <a:pt x="253" y="310"/>
                      </a:cubicBezTo>
                      <a:cubicBezTo>
                        <a:pt x="251" y="312"/>
                        <a:pt x="249" y="312"/>
                        <a:pt x="246" y="312"/>
                      </a:cubicBezTo>
                      <a:cubicBezTo>
                        <a:pt x="243" y="312"/>
                        <a:pt x="240" y="310"/>
                        <a:pt x="238" y="307"/>
                      </a:cubicBezTo>
                      <a:cubicBezTo>
                        <a:pt x="236" y="329"/>
                        <a:pt x="233" y="352"/>
                        <a:pt x="233" y="375"/>
                      </a:cubicBezTo>
                      <a:cubicBezTo>
                        <a:pt x="233" y="387"/>
                        <a:pt x="233" y="399"/>
                        <a:pt x="234" y="411"/>
                      </a:cubicBezTo>
                      <a:cubicBezTo>
                        <a:pt x="235" y="421"/>
                        <a:pt x="236" y="433"/>
                        <a:pt x="244" y="440"/>
                      </a:cubicBezTo>
                      <a:close/>
                      <a:moveTo>
                        <a:pt x="289" y="302"/>
                      </a:moveTo>
                      <a:cubicBezTo>
                        <a:pt x="299" y="303"/>
                        <a:pt x="296" y="292"/>
                        <a:pt x="295" y="288"/>
                      </a:cubicBezTo>
                      <a:cubicBezTo>
                        <a:pt x="291" y="291"/>
                        <a:pt x="286" y="293"/>
                        <a:pt x="281" y="295"/>
                      </a:cubicBezTo>
                      <a:cubicBezTo>
                        <a:pt x="283" y="298"/>
                        <a:pt x="286" y="301"/>
                        <a:pt x="289" y="302"/>
                      </a:cubicBezTo>
                      <a:close/>
                      <a:moveTo>
                        <a:pt x="312" y="199"/>
                      </a:moveTo>
                      <a:cubicBezTo>
                        <a:pt x="314" y="197"/>
                        <a:pt x="315" y="195"/>
                        <a:pt x="316" y="192"/>
                      </a:cubicBezTo>
                      <a:cubicBezTo>
                        <a:pt x="316" y="190"/>
                        <a:pt x="316" y="188"/>
                        <a:pt x="315" y="186"/>
                      </a:cubicBezTo>
                      <a:cubicBezTo>
                        <a:pt x="313" y="187"/>
                        <a:pt x="312" y="185"/>
                        <a:pt x="312" y="184"/>
                      </a:cubicBezTo>
                      <a:cubicBezTo>
                        <a:pt x="310" y="184"/>
                        <a:pt x="307" y="186"/>
                        <a:pt x="305" y="188"/>
                      </a:cubicBezTo>
                      <a:cubicBezTo>
                        <a:pt x="305" y="188"/>
                        <a:pt x="304" y="189"/>
                        <a:pt x="304" y="189"/>
                      </a:cubicBezTo>
                      <a:cubicBezTo>
                        <a:pt x="307" y="192"/>
                        <a:pt x="310" y="195"/>
                        <a:pt x="312" y="199"/>
                      </a:cubicBezTo>
                      <a:close/>
                      <a:moveTo>
                        <a:pt x="299" y="278"/>
                      </a:moveTo>
                      <a:cubicBezTo>
                        <a:pt x="298" y="278"/>
                        <a:pt x="296" y="276"/>
                        <a:pt x="295" y="275"/>
                      </a:cubicBezTo>
                      <a:cubicBezTo>
                        <a:pt x="294" y="274"/>
                        <a:pt x="294" y="273"/>
                        <a:pt x="293" y="272"/>
                      </a:cubicBezTo>
                      <a:cubicBezTo>
                        <a:pt x="293" y="272"/>
                        <a:pt x="293" y="271"/>
                        <a:pt x="292" y="271"/>
                      </a:cubicBezTo>
                      <a:cubicBezTo>
                        <a:pt x="290" y="273"/>
                        <a:pt x="288" y="275"/>
                        <a:pt x="285" y="277"/>
                      </a:cubicBezTo>
                      <a:cubicBezTo>
                        <a:pt x="283" y="278"/>
                        <a:pt x="280" y="280"/>
                        <a:pt x="278" y="281"/>
                      </a:cubicBezTo>
                      <a:cubicBezTo>
                        <a:pt x="280" y="283"/>
                        <a:pt x="282" y="285"/>
                        <a:pt x="284" y="288"/>
                      </a:cubicBezTo>
                      <a:cubicBezTo>
                        <a:pt x="285" y="288"/>
                        <a:pt x="284" y="288"/>
                        <a:pt x="284" y="289"/>
                      </a:cubicBezTo>
                      <a:cubicBezTo>
                        <a:pt x="285" y="288"/>
                        <a:pt x="286" y="288"/>
                        <a:pt x="288" y="287"/>
                      </a:cubicBezTo>
                      <a:cubicBezTo>
                        <a:pt x="292" y="285"/>
                        <a:pt x="296" y="282"/>
                        <a:pt x="299" y="278"/>
                      </a:cubicBezTo>
                      <a:close/>
                      <a:moveTo>
                        <a:pt x="352" y="21"/>
                      </a:moveTo>
                      <a:cubicBezTo>
                        <a:pt x="353" y="17"/>
                        <a:pt x="354" y="12"/>
                        <a:pt x="355" y="8"/>
                      </a:cubicBezTo>
                      <a:cubicBezTo>
                        <a:pt x="351" y="6"/>
                        <a:pt x="346" y="5"/>
                        <a:pt x="342" y="5"/>
                      </a:cubicBezTo>
                      <a:cubicBezTo>
                        <a:pt x="336" y="4"/>
                        <a:pt x="330" y="5"/>
                        <a:pt x="325" y="6"/>
                      </a:cubicBezTo>
                      <a:cubicBezTo>
                        <a:pt x="325" y="6"/>
                        <a:pt x="325" y="6"/>
                        <a:pt x="324" y="6"/>
                      </a:cubicBezTo>
                      <a:cubicBezTo>
                        <a:pt x="326" y="10"/>
                        <a:pt x="328" y="14"/>
                        <a:pt x="329" y="19"/>
                      </a:cubicBezTo>
                      <a:cubicBezTo>
                        <a:pt x="330" y="19"/>
                        <a:pt x="331" y="18"/>
                        <a:pt x="332" y="18"/>
                      </a:cubicBezTo>
                      <a:cubicBezTo>
                        <a:pt x="334" y="18"/>
                        <a:pt x="336" y="18"/>
                        <a:pt x="339" y="18"/>
                      </a:cubicBezTo>
                      <a:cubicBezTo>
                        <a:pt x="340" y="14"/>
                        <a:pt x="340" y="10"/>
                        <a:pt x="341" y="6"/>
                      </a:cubicBezTo>
                      <a:cubicBezTo>
                        <a:pt x="341" y="6"/>
                        <a:pt x="341" y="5"/>
                        <a:pt x="341" y="5"/>
                      </a:cubicBezTo>
                      <a:cubicBezTo>
                        <a:pt x="342" y="6"/>
                        <a:pt x="342" y="6"/>
                        <a:pt x="342" y="6"/>
                      </a:cubicBezTo>
                      <a:cubicBezTo>
                        <a:pt x="343" y="10"/>
                        <a:pt x="342" y="14"/>
                        <a:pt x="341" y="18"/>
                      </a:cubicBezTo>
                      <a:cubicBezTo>
                        <a:pt x="345" y="19"/>
                        <a:pt x="349" y="20"/>
                        <a:pt x="352" y="21"/>
                      </a:cubicBezTo>
                      <a:close/>
                      <a:moveTo>
                        <a:pt x="280" y="326"/>
                      </a:moveTo>
                      <a:cubicBezTo>
                        <a:pt x="282" y="325"/>
                        <a:pt x="284" y="324"/>
                        <a:pt x="286" y="324"/>
                      </a:cubicBezTo>
                      <a:cubicBezTo>
                        <a:pt x="284" y="318"/>
                        <a:pt x="282" y="312"/>
                        <a:pt x="279" y="306"/>
                      </a:cubicBezTo>
                      <a:cubicBezTo>
                        <a:pt x="278" y="309"/>
                        <a:pt x="275" y="311"/>
                        <a:pt x="271" y="312"/>
                      </a:cubicBezTo>
                      <a:cubicBezTo>
                        <a:pt x="270" y="312"/>
                        <a:pt x="268" y="312"/>
                        <a:pt x="267" y="312"/>
                      </a:cubicBezTo>
                      <a:cubicBezTo>
                        <a:pt x="268" y="313"/>
                        <a:pt x="268" y="315"/>
                        <a:pt x="269" y="316"/>
                      </a:cubicBezTo>
                      <a:cubicBezTo>
                        <a:pt x="271" y="316"/>
                        <a:pt x="272" y="315"/>
                        <a:pt x="274" y="315"/>
                      </a:cubicBezTo>
                      <a:cubicBezTo>
                        <a:pt x="276" y="315"/>
                        <a:pt x="278" y="314"/>
                        <a:pt x="280" y="314"/>
                      </a:cubicBezTo>
                      <a:cubicBezTo>
                        <a:pt x="282" y="314"/>
                        <a:pt x="282" y="316"/>
                        <a:pt x="281" y="316"/>
                      </a:cubicBezTo>
                      <a:cubicBezTo>
                        <a:pt x="277" y="318"/>
                        <a:pt x="274" y="318"/>
                        <a:pt x="270" y="318"/>
                      </a:cubicBezTo>
                      <a:cubicBezTo>
                        <a:pt x="271" y="321"/>
                        <a:pt x="273" y="324"/>
                        <a:pt x="274" y="327"/>
                      </a:cubicBezTo>
                      <a:cubicBezTo>
                        <a:pt x="276" y="326"/>
                        <a:pt x="278" y="326"/>
                        <a:pt x="280" y="326"/>
                      </a:cubicBezTo>
                      <a:close/>
                      <a:moveTo>
                        <a:pt x="304" y="205"/>
                      </a:moveTo>
                      <a:cubicBezTo>
                        <a:pt x="306" y="204"/>
                        <a:pt x="307" y="203"/>
                        <a:pt x="309" y="202"/>
                      </a:cubicBezTo>
                      <a:cubicBezTo>
                        <a:pt x="307" y="199"/>
                        <a:pt x="304" y="196"/>
                        <a:pt x="302" y="193"/>
                      </a:cubicBezTo>
                      <a:cubicBezTo>
                        <a:pt x="301" y="194"/>
                        <a:pt x="299" y="195"/>
                        <a:pt x="298" y="197"/>
                      </a:cubicBezTo>
                      <a:cubicBezTo>
                        <a:pt x="296" y="198"/>
                        <a:pt x="295" y="200"/>
                        <a:pt x="293" y="201"/>
                      </a:cubicBezTo>
                      <a:cubicBezTo>
                        <a:pt x="296" y="204"/>
                        <a:pt x="298" y="206"/>
                        <a:pt x="299" y="209"/>
                      </a:cubicBezTo>
                      <a:cubicBezTo>
                        <a:pt x="301" y="207"/>
                        <a:pt x="303" y="206"/>
                        <a:pt x="304" y="205"/>
                      </a:cubicBezTo>
                      <a:close/>
                      <a:moveTo>
                        <a:pt x="290" y="267"/>
                      </a:moveTo>
                      <a:cubicBezTo>
                        <a:pt x="303" y="253"/>
                        <a:pt x="307" y="230"/>
                        <a:pt x="297" y="213"/>
                      </a:cubicBezTo>
                      <a:cubicBezTo>
                        <a:pt x="288" y="199"/>
                        <a:pt x="273" y="190"/>
                        <a:pt x="256" y="186"/>
                      </a:cubicBezTo>
                      <a:cubicBezTo>
                        <a:pt x="256" y="188"/>
                        <a:pt x="256" y="189"/>
                        <a:pt x="254" y="189"/>
                      </a:cubicBezTo>
                      <a:cubicBezTo>
                        <a:pt x="233" y="187"/>
                        <a:pt x="212" y="203"/>
                        <a:pt x="208" y="224"/>
                      </a:cubicBezTo>
                      <a:cubicBezTo>
                        <a:pt x="205" y="244"/>
                        <a:pt x="215" y="265"/>
                        <a:pt x="232" y="274"/>
                      </a:cubicBezTo>
                      <a:cubicBezTo>
                        <a:pt x="250" y="285"/>
                        <a:pt x="275" y="282"/>
                        <a:pt x="290" y="267"/>
                      </a:cubicBezTo>
                      <a:close/>
                      <a:moveTo>
                        <a:pt x="283" y="289"/>
                      </a:moveTo>
                      <a:cubicBezTo>
                        <a:pt x="283" y="289"/>
                        <a:pt x="283" y="289"/>
                        <a:pt x="282" y="289"/>
                      </a:cubicBezTo>
                      <a:cubicBezTo>
                        <a:pt x="280" y="287"/>
                        <a:pt x="277" y="284"/>
                        <a:pt x="275" y="282"/>
                      </a:cubicBezTo>
                      <a:cubicBezTo>
                        <a:pt x="271" y="283"/>
                        <a:pt x="267" y="284"/>
                        <a:pt x="263" y="285"/>
                      </a:cubicBezTo>
                      <a:cubicBezTo>
                        <a:pt x="263" y="286"/>
                        <a:pt x="263" y="288"/>
                        <a:pt x="264" y="290"/>
                      </a:cubicBezTo>
                      <a:cubicBezTo>
                        <a:pt x="264" y="291"/>
                        <a:pt x="265" y="293"/>
                        <a:pt x="266" y="294"/>
                      </a:cubicBezTo>
                      <a:cubicBezTo>
                        <a:pt x="272" y="293"/>
                        <a:pt x="278" y="292"/>
                        <a:pt x="283" y="289"/>
                      </a:cubicBezTo>
                      <a:close/>
                      <a:moveTo>
                        <a:pt x="271" y="308"/>
                      </a:moveTo>
                      <a:cubicBezTo>
                        <a:pt x="276" y="307"/>
                        <a:pt x="279" y="301"/>
                        <a:pt x="277" y="297"/>
                      </a:cubicBezTo>
                      <a:cubicBezTo>
                        <a:pt x="272" y="298"/>
                        <a:pt x="266" y="299"/>
                        <a:pt x="261" y="300"/>
                      </a:cubicBezTo>
                      <a:cubicBezTo>
                        <a:pt x="261" y="305"/>
                        <a:pt x="266" y="309"/>
                        <a:pt x="271" y="308"/>
                      </a:cubicBezTo>
                      <a:close/>
                      <a:moveTo>
                        <a:pt x="295" y="195"/>
                      </a:moveTo>
                      <a:cubicBezTo>
                        <a:pt x="296" y="193"/>
                        <a:pt x="297" y="191"/>
                        <a:pt x="299" y="190"/>
                      </a:cubicBezTo>
                      <a:cubicBezTo>
                        <a:pt x="296" y="187"/>
                        <a:pt x="292" y="185"/>
                        <a:pt x="288" y="182"/>
                      </a:cubicBezTo>
                      <a:cubicBezTo>
                        <a:pt x="288" y="185"/>
                        <a:pt x="286" y="187"/>
                        <a:pt x="285" y="189"/>
                      </a:cubicBezTo>
                      <a:cubicBezTo>
                        <a:pt x="285" y="190"/>
                        <a:pt x="284" y="191"/>
                        <a:pt x="283" y="193"/>
                      </a:cubicBezTo>
                      <a:cubicBezTo>
                        <a:pt x="286" y="195"/>
                        <a:pt x="289" y="197"/>
                        <a:pt x="291" y="199"/>
                      </a:cubicBezTo>
                      <a:cubicBezTo>
                        <a:pt x="292" y="198"/>
                        <a:pt x="294" y="196"/>
                        <a:pt x="295" y="195"/>
                      </a:cubicBezTo>
                      <a:close/>
                      <a:moveTo>
                        <a:pt x="224" y="473"/>
                      </a:moveTo>
                      <a:cubicBezTo>
                        <a:pt x="224" y="472"/>
                        <a:pt x="225" y="470"/>
                        <a:pt x="225" y="469"/>
                      </a:cubicBezTo>
                      <a:cubicBezTo>
                        <a:pt x="222" y="467"/>
                        <a:pt x="220" y="465"/>
                        <a:pt x="217" y="462"/>
                      </a:cubicBezTo>
                      <a:cubicBezTo>
                        <a:pt x="217" y="462"/>
                        <a:pt x="217" y="461"/>
                        <a:pt x="216" y="461"/>
                      </a:cubicBezTo>
                      <a:cubicBezTo>
                        <a:pt x="215" y="463"/>
                        <a:pt x="212" y="465"/>
                        <a:pt x="209" y="466"/>
                      </a:cubicBezTo>
                      <a:cubicBezTo>
                        <a:pt x="211" y="468"/>
                        <a:pt x="213" y="469"/>
                        <a:pt x="215" y="471"/>
                      </a:cubicBezTo>
                      <a:cubicBezTo>
                        <a:pt x="217" y="473"/>
                        <a:pt x="220" y="475"/>
                        <a:pt x="223" y="476"/>
                      </a:cubicBezTo>
                      <a:cubicBezTo>
                        <a:pt x="223" y="475"/>
                        <a:pt x="223" y="474"/>
                        <a:pt x="224" y="473"/>
                      </a:cubicBezTo>
                      <a:close/>
                      <a:moveTo>
                        <a:pt x="263" y="294"/>
                      </a:moveTo>
                      <a:cubicBezTo>
                        <a:pt x="262" y="293"/>
                        <a:pt x="262" y="292"/>
                        <a:pt x="261" y="290"/>
                      </a:cubicBezTo>
                      <a:cubicBezTo>
                        <a:pt x="261" y="289"/>
                        <a:pt x="260" y="287"/>
                        <a:pt x="260" y="285"/>
                      </a:cubicBezTo>
                      <a:cubicBezTo>
                        <a:pt x="255" y="285"/>
                        <a:pt x="250" y="285"/>
                        <a:pt x="246" y="284"/>
                      </a:cubicBezTo>
                      <a:cubicBezTo>
                        <a:pt x="246" y="285"/>
                        <a:pt x="246" y="286"/>
                        <a:pt x="246" y="287"/>
                      </a:cubicBezTo>
                      <a:cubicBezTo>
                        <a:pt x="246" y="289"/>
                        <a:pt x="247" y="292"/>
                        <a:pt x="246" y="294"/>
                      </a:cubicBezTo>
                      <a:cubicBezTo>
                        <a:pt x="252" y="295"/>
                        <a:pt x="257" y="295"/>
                        <a:pt x="263" y="294"/>
                      </a:cubicBezTo>
                      <a:close/>
                      <a:moveTo>
                        <a:pt x="326" y="19"/>
                      </a:moveTo>
                      <a:cubicBezTo>
                        <a:pt x="325" y="17"/>
                        <a:pt x="325" y="14"/>
                        <a:pt x="324" y="12"/>
                      </a:cubicBezTo>
                      <a:cubicBezTo>
                        <a:pt x="323" y="10"/>
                        <a:pt x="323" y="8"/>
                        <a:pt x="322" y="7"/>
                      </a:cubicBezTo>
                      <a:cubicBezTo>
                        <a:pt x="317" y="8"/>
                        <a:pt x="312" y="10"/>
                        <a:pt x="308" y="13"/>
                      </a:cubicBezTo>
                      <a:cubicBezTo>
                        <a:pt x="309" y="14"/>
                        <a:pt x="310" y="16"/>
                        <a:pt x="311" y="17"/>
                      </a:cubicBezTo>
                      <a:cubicBezTo>
                        <a:pt x="312" y="19"/>
                        <a:pt x="314" y="20"/>
                        <a:pt x="315" y="22"/>
                      </a:cubicBezTo>
                      <a:cubicBezTo>
                        <a:pt x="315" y="23"/>
                        <a:pt x="315" y="24"/>
                        <a:pt x="314" y="24"/>
                      </a:cubicBezTo>
                      <a:cubicBezTo>
                        <a:pt x="314" y="24"/>
                        <a:pt x="314" y="24"/>
                        <a:pt x="313" y="24"/>
                      </a:cubicBezTo>
                      <a:cubicBezTo>
                        <a:pt x="312" y="22"/>
                        <a:pt x="311" y="20"/>
                        <a:pt x="309" y="19"/>
                      </a:cubicBezTo>
                      <a:cubicBezTo>
                        <a:pt x="308" y="17"/>
                        <a:pt x="307" y="16"/>
                        <a:pt x="307" y="14"/>
                      </a:cubicBezTo>
                      <a:cubicBezTo>
                        <a:pt x="302" y="17"/>
                        <a:pt x="299" y="20"/>
                        <a:pt x="295" y="24"/>
                      </a:cubicBezTo>
                      <a:cubicBezTo>
                        <a:pt x="297" y="26"/>
                        <a:pt x="298" y="27"/>
                        <a:pt x="299" y="29"/>
                      </a:cubicBezTo>
                      <a:cubicBezTo>
                        <a:pt x="300" y="30"/>
                        <a:pt x="302" y="31"/>
                        <a:pt x="304" y="32"/>
                      </a:cubicBezTo>
                      <a:cubicBezTo>
                        <a:pt x="307" y="29"/>
                        <a:pt x="310" y="26"/>
                        <a:pt x="314" y="24"/>
                      </a:cubicBezTo>
                      <a:cubicBezTo>
                        <a:pt x="318" y="22"/>
                        <a:pt x="322" y="20"/>
                        <a:pt x="326" y="19"/>
                      </a:cubicBezTo>
                      <a:close/>
                      <a:moveTo>
                        <a:pt x="282" y="187"/>
                      </a:moveTo>
                      <a:cubicBezTo>
                        <a:pt x="283" y="185"/>
                        <a:pt x="284" y="183"/>
                        <a:pt x="285" y="181"/>
                      </a:cubicBezTo>
                      <a:cubicBezTo>
                        <a:pt x="281" y="179"/>
                        <a:pt x="277" y="177"/>
                        <a:pt x="273" y="176"/>
                      </a:cubicBezTo>
                      <a:cubicBezTo>
                        <a:pt x="272" y="177"/>
                        <a:pt x="272" y="179"/>
                        <a:pt x="271" y="180"/>
                      </a:cubicBezTo>
                      <a:cubicBezTo>
                        <a:pt x="270" y="182"/>
                        <a:pt x="270" y="184"/>
                        <a:pt x="270" y="186"/>
                      </a:cubicBezTo>
                      <a:cubicBezTo>
                        <a:pt x="273" y="187"/>
                        <a:pt x="277" y="189"/>
                        <a:pt x="280" y="191"/>
                      </a:cubicBezTo>
                      <a:cubicBezTo>
                        <a:pt x="281" y="190"/>
                        <a:pt x="281" y="189"/>
                        <a:pt x="282" y="187"/>
                      </a:cubicBezTo>
                      <a:close/>
                      <a:moveTo>
                        <a:pt x="285" y="175"/>
                      </a:moveTo>
                      <a:cubicBezTo>
                        <a:pt x="286" y="171"/>
                        <a:pt x="285" y="166"/>
                        <a:pt x="280" y="164"/>
                      </a:cubicBezTo>
                      <a:cubicBezTo>
                        <a:pt x="274" y="161"/>
                        <a:pt x="270" y="166"/>
                        <a:pt x="268" y="171"/>
                      </a:cubicBezTo>
                      <a:cubicBezTo>
                        <a:pt x="274" y="171"/>
                        <a:pt x="280" y="173"/>
                        <a:pt x="285" y="175"/>
                      </a:cubicBezTo>
                      <a:close/>
                      <a:moveTo>
                        <a:pt x="255" y="300"/>
                      </a:moveTo>
                      <a:cubicBezTo>
                        <a:pt x="255" y="300"/>
                        <a:pt x="255" y="300"/>
                        <a:pt x="255" y="300"/>
                      </a:cubicBezTo>
                      <a:cubicBezTo>
                        <a:pt x="250" y="299"/>
                        <a:pt x="245" y="299"/>
                        <a:pt x="240" y="297"/>
                      </a:cubicBezTo>
                      <a:cubicBezTo>
                        <a:pt x="240" y="302"/>
                        <a:pt x="241" y="307"/>
                        <a:pt x="246" y="308"/>
                      </a:cubicBezTo>
                      <a:cubicBezTo>
                        <a:pt x="252" y="310"/>
                        <a:pt x="253" y="304"/>
                        <a:pt x="255" y="300"/>
                      </a:cubicBezTo>
                      <a:close/>
                      <a:moveTo>
                        <a:pt x="213" y="462"/>
                      </a:moveTo>
                      <a:cubicBezTo>
                        <a:pt x="214" y="461"/>
                        <a:pt x="214" y="460"/>
                        <a:pt x="215" y="459"/>
                      </a:cubicBezTo>
                      <a:cubicBezTo>
                        <a:pt x="213" y="456"/>
                        <a:pt x="212" y="453"/>
                        <a:pt x="210" y="450"/>
                      </a:cubicBezTo>
                      <a:cubicBezTo>
                        <a:pt x="210" y="450"/>
                        <a:pt x="210" y="450"/>
                        <a:pt x="210" y="450"/>
                      </a:cubicBezTo>
                      <a:cubicBezTo>
                        <a:pt x="207" y="451"/>
                        <a:pt x="204" y="452"/>
                        <a:pt x="201" y="454"/>
                      </a:cubicBezTo>
                      <a:cubicBezTo>
                        <a:pt x="203" y="458"/>
                        <a:pt x="205" y="461"/>
                        <a:pt x="208" y="465"/>
                      </a:cubicBezTo>
                      <a:cubicBezTo>
                        <a:pt x="210" y="464"/>
                        <a:pt x="211" y="463"/>
                        <a:pt x="213" y="462"/>
                      </a:cubicBezTo>
                      <a:close/>
                      <a:moveTo>
                        <a:pt x="209" y="448"/>
                      </a:moveTo>
                      <a:cubicBezTo>
                        <a:pt x="209" y="448"/>
                        <a:pt x="209" y="448"/>
                        <a:pt x="209" y="448"/>
                      </a:cubicBezTo>
                      <a:cubicBezTo>
                        <a:pt x="208" y="444"/>
                        <a:pt x="207" y="440"/>
                        <a:pt x="206" y="436"/>
                      </a:cubicBezTo>
                      <a:cubicBezTo>
                        <a:pt x="204" y="437"/>
                        <a:pt x="203" y="437"/>
                        <a:pt x="202" y="437"/>
                      </a:cubicBezTo>
                      <a:cubicBezTo>
                        <a:pt x="200" y="438"/>
                        <a:pt x="198" y="439"/>
                        <a:pt x="196" y="439"/>
                      </a:cubicBezTo>
                      <a:cubicBezTo>
                        <a:pt x="197" y="444"/>
                        <a:pt x="199" y="448"/>
                        <a:pt x="200" y="452"/>
                      </a:cubicBezTo>
                      <a:cubicBezTo>
                        <a:pt x="203" y="451"/>
                        <a:pt x="206" y="449"/>
                        <a:pt x="209" y="448"/>
                      </a:cubicBezTo>
                      <a:close/>
                      <a:moveTo>
                        <a:pt x="228" y="288"/>
                      </a:moveTo>
                      <a:cubicBezTo>
                        <a:pt x="233" y="291"/>
                        <a:pt x="238" y="292"/>
                        <a:pt x="244" y="293"/>
                      </a:cubicBezTo>
                      <a:cubicBezTo>
                        <a:pt x="243" y="292"/>
                        <a:pt x="244" y="290"/>
                        <a:pt x="244" y="288"/>
                      </a:cubicBezTo>
                      <a:cubicBezTo>
                        <a:pt x="244" y="287"/>
                        <a:pt x="244" y="285"/>
                        <a:pt x="244" y="284"/>
                      </a:cubicBezTo>
                      <a:cubicBezTo>
                        <a:pt x="244" y="284"/>
                        <a:pt x="244" y="284"/>
                        <a:pt x="244" y="284"/>
                      </a:cubicBezTo>
                      <a:cubicBezTo>
                        <a:pt x="239" y="283"/>
                        <a:pt x="235" y="281"/>
                        <a:pt x="231" y="279"/>
                      </a:cubicBezTo>
                      <a:cubicBezTo>
                        <a:pt x="231" y="280"/>
                        <a:pt x="230" y="281"/>
                        <a:pt x="230" y="282"/>
                      </a:cubicBezTo>
                      <a:cubicBezTo>
                        <a:pt x="229" y="284"/>
                        <a:pt x="228" y="286"/>
                        <a:pt x="228" y="288"/>
                      </a:cubicBezTo>
                      <a:close/>
                      <a:moveTo>
                        <a:pt x="269" y="175"/>
                      </a:moveTo>
                      <a:cubicBezTo>
                        <a:pt x="268" y="174"/>
                        <a:pt x="266" y="174"/>
                        <a:pt x="264" y="174"/>
                      </a:cubicBezTo>
                      <a:cubicBezTo>
                        <a:pt x="264" y="174"/>
                        <a:pt x="264" y="174"/>
                        <a:pt x="263" y="174"/>
                      </a:cubicBezTo>
                      <a:cubicBezTo>
                        <a:pt x="261" y="173"/>
                        <a:pt x="259" y="173"/>
                        <a:pt x="257" y="173"/>
                      </a:cubicBezTo>
                      <a:cubicBezTo>
                        <a:pt x="257" y="175"/>
                        <a:pt x="256" y="177"/>
                        <a:pt x="256" y="180"/>
                      </a:cubicBezTo>
                      <a:cubicBezTo>
                        <a:pt x="255" y="181"/>
                        <a:pt x="255" y="182"/>
                        <a:pt x="255" y="183"/>
                      </a:cubicBezTo>
                      <a:cubicBezTo>
                        <a:pt x="259" y="184"/>
                        <a:pt x="263" y="184"/>
                        <a:pt x="267" y="185"/>
                      </a:cubicBezTo>
                      <a:cubicBezTo>
                        <a:pt x="267" y="184"/>
                        <a:pt x="267" y="182"/>
                        <a:pt x="268" y="180"/>
                      </a:cubicBezTo>
                      <a:cubicBezTo>
                        <a:pt x="268" y="178"/>
                        <a:pt x="268" y="176"/>
                        <a:pt x="269" y="175"/>
                      </a:cubicBezTo>
                      <a:close/>
                      <a:moveTo>
                        <a:pt x="295" y="43"/>
                      </a:moveTo>
                      <a:cubicBezTo>
                        <a:pt x="297" y="40"/>
                        <a:pt x="300" y="37"/>
                        <a:pt x="302" y="34"/>
                      </a:cubicBezTo>
                      <a:cubicBezTo>
                        <a:pt x="299" y="32"/>
                        <a:pt x="296" y="29"/>
                        <a:pt x="294" y="26"/>
                      </a:cubicBezTo>
                      <a:cubicBezTo>
                        <a:pt x="291" y="29"/>
                        <a:pt x="289" y="33"/>
                        <a:pt x="287" y="36"/>
                      </a:cubicBezTo>
                      <a:cubicBezTo>
                        <a:pt x="290" y="38"/>
                        <a:pt x="293" y="41"/>
                        <a:pt x="295" y="43"/>
                      </a:cubicBezTo>
                      <a:close/>
                      <a:moveTo>
                        <a:pt x="234" y="300"/>
                      </a:moveTo>
                      <a:cubicBezTo>
                        <a:pt x="234" y="299"/>
                        <a:pt x="235" y="298"/>
                        <a:pt x="236" y="296"/>
                      </a:cubicBezTo>
                      <a:cubicBezTo>
                        <a:pt x="231" y="295"/>
                        <a:pt x="226" y="293"/>
                        <a:pt x="222" y="291"/>
                      </a:cubicBezTo>
                      <a:cubicBezTo>
                        <a:pt x="222" y="292"/>
                        <a:pt x="221" y="293"/>
                        <a:pt x="221" y="294"/>
                      </a:cubicBezTo>
                      <a:cubicBezTo>
                        <a:pt x="221" y="299"/>
                        <a:pt x="221" y="299"/>
                        <a:pt x="225" y="302"/>
                      </a:cubicBezTo>
                      <a:cubicBezTo>
                        <a:pt x="226" y="303"/>
                        <a:pt x="227" y="304"/>
                        <a:pt x="228" y="304"/>
                      </a:cubicBezTo>
                      <a:cubicBezTo>
                        <a:pt x="228" y="304"/>
                        <a:pt x="228" y="303"/>
                        <a:pt x="228" y="303"/>
                      </a:cubicBezTo>
                      <a:cubicBezTo>
                        <a:pt x="229" y="302"/>
                        <a:pt x="230" y="302"/>
                        <a:pt x="230" y="303"/>
                      </a:cubicBezTo>
                      <a:cubicBezTo>
                        <a:pt x="231" y="303"/>
                        <a:pt x="232" y="302"/>
                        <a:pt x="232" y="301"/>
                      </a:cubicBezTo>
                      <a:cubicBezTo>
                        <a:pt x="233" y="301"/>
                        <a:pt x="233" y="300"/>
                        <a:pt x="234" y="300"/>
                      </a:cubicBezTo>
                      <a:close/>
                      <a:moveTo>
                        <a:pt x="289" y="55"/>
                      </a:moveTo>
                      <a:cubicBezTo>
                        <a:pt x="290" y="52"/>
                        <a:pt x="292" y="48"/>
                        <a:pt x="294" y="45"/>
                      </a:cubicBezTo>
                      <a:cubicBezTo>
                        <a:pt x="291" y="43"/>
                        <a:pt x="288" y="40"/>
                        <a:pt x="286" y="38"/>
                      </a:cubicBezTo>
                      <a:cubicBezTo>
                        <a:pt x="284" y="42"/>
                        <a:pt x="282" y="45"/>
                        <a:pt x="280" y="49"/>
                      </a:cubicBezTo>
                      <a:cubicBezTo>
                        <a:pt x="281" y="50"/>
                        <a:pt x="282" y="50"/>
                        <a:pt x="284" y="51"/>
                      </a:cubicBezTo>
                      <a:cubicBezTo>
                        <a:pt x="285" y="52"/>
                        <a:pt x="287" y="53"/>
                        <a:pt x="288" y="54"/>
                      </a:cubicBezTo>
                      <a:cubicBezTo>
                        <a:pt x="289" y="54"/>
                        <a:pt x="289" y="55"/>
                        <a:pt x="288" y="55"/>
                      </a:cubicBezTo>
                      <a:cubicBezTo>
                        <a:pt x="288" y="55"/>
                        <a:pt x="288" y="56"/>
                        <a:pt x="287" y="56"/>
                      </a:cubicBezTo>
                      <a:cubicBezTo>
                        <a:pt x="286" y="55"/>
                        <a:pt x="284" y="54"/>
                        <a:pt x="282" y="53"/>
                      </a:cubicBezTo>
                      <a:cubicBezTo>
                        <a:pt x="281" y="52"/>
                        <a:pt x="280" y="51"/>
                        <a:pt x="279" y="51"/>
                      </a:cubicBezTo>
                      <a:cubicBezTo>
                        <a:pt x="278" y="55"/>
                        <a:pt x="276" y="59"/>
                        <a:pt x="275" y="64"/>
                      </a:cubicBezTo>
                      <a:cubicBezTo>
                        <a:pt x="276" y="64"/>
                        <a:pt x="277" y="65"/>
                        <a:pt x="279" y="65"/>
                      </a:cubicBezTo>
                      <a:cubicBezTo>
                        <a:pt x="280" y="66"/>
                        <a:pt x="282" y="66"/>
                        <a:pt x="283" y="66"/>
                      </a:cubicBezTo>
                      <a:cubicBezTo>
                        <a:pt x="284" y="67"/>
                        <a:pt x="284" y="67"/>
                        <a:pt x="284" y="67"/>
                      </a:cubicBezTo>
                      <a:cubicBezTo>
                        <a:pt x="284" y="66"/>
                        <a:pt x="284" y="66"/>
                        <a:pt x="284" y="65"/>
                      </a:cubicBezTo>
                      <a:cubicBezTo>
                        <a:pt x="286" y="62"/>
                        <a:pt x="287" y="58"/>
                        <a:pt x="289" y="55"/>
                      </a:cubicBezTo>
                      <a:close/>
                      <a:moveTo>
                        <a:pt x="201" y="435"/>
                      </a:moveTo>
                      <a:cubicBezTo>
                        <a:pt x="202" y="435"/>
                        <a:pt x="204" y="434"/>
                        <a:pt x="205" y="434"/>
                      </a:cubicBezTo>
                      <a:cubicBezTo>
                        <a:pt x="204" y="429"/>
                        <a:pt x="204" y="424"/>
                        <a:pt x="204" y="418"/>
                      </a:cubicBezTo>
                      <a:cubicBezTo>
                        <a:pt x="203" y="419"/>
                        <a:pt x="203" y="419"/>
                        <a:pt x="203" y="419"/>
                      </a:cubicBezTo>
                      <a:cubicBezTo>
                        <a:pt x="200" y="420"/>
                        <a:pt x="197" y="420"/>
                        <a:pt x="194" y="421"/>
                      </a:cubicBezTo>
                      <a:cubicBezTo>
                        <a:pt x="194" y="427"/>
                        <a:pt x="195" y="432"/>
                        <a:pt x="196" y="438"/>
                      </a:cubicBezTo>
                      <a:cubicBezTo>
                        <a:pt x="197" y="437"/>
                        <a:pt x="199" y="436"/>
                        <a:pt x="201" y="435"/>
                      </a:cubicBezTo>
                      <a:close/>
                      <a:moveTo>
                        <a:pt x="266" y="159"/>
                      </a:moveTo>
                      <a:cubicBezTo>
                        <a:pt x="267" y="152"/>
                        <a:pt x="267" y="146"/>
                        <a:pt x="268" y="139"/>
                      </a:cubicBezTo>
                      <a:cubicBezTo>
                        <a:pt x="267" y="139"/>
                        <a:pt x="267" y="138"/>
                        <a:pt x="266" y="138"/>
                      </a:cubicBezTo>
                      <a:cubicBezTo>
                        <a:pt x="265" y="137"/>
                        <a:pt x="264" y="137"/>
                        <a:pt x="263" y="136"/>
                      </a:cubicBezTo>
                      <a:cubicBezTo>
                        <a:pt x="263" y="142"/>
                        <a:pt x="263" y="148"/>
                        <a:pt x="263" y="154"/>
                      </a:cubicBezTo>
                      <a:cubicBezTo>
                        <a:pt x="264" y="155"/>
                        <a:pt x="265" y="157"/>
                        <a:pt x="266" y="159"/>
                      </a:cubicBezTo>
                      <a:close/>
                      <a:moveTo>
                        <a:pt x="268" y="137"/>
                      </a:moveTo>
                      <a:cubicBezTo>
                        <a:pt x="269" y="133"/>
                        <a:pt x="270" y="129"/>
                        <a:pt x="270" y="125"/>
                      </a:cubicBezTo>
                      <a:cubicBezTo>
                        <a:pt x="268" y="124"/>
                        <a:pt x="266" y="123"/>
                        <a:pt x="264" y="123"/>
                      </a:cubicBezTo>
                      <a:cubicBezTo>
                        <a:pt x="264" y="127"/>
                        <a:pt x="263" y="131"/>
                        <a:pt x="263" y="135"/>
                      </a:cubicBezTo>
                      <a:cubicBezTo>
                        <a:pt x="263" y="134"/>
                        <a:pt x="264" y="135"/>
                        <a:pt x="264" y="135"/>
                      </a:cubicBezTo>
                      <a:cubicBezTo>
                        <a:pt x="265" y="135"/>
                        <a:pt x="266" y="136"/>
                        <a:pt x="267" y="136"/>
                      </a:cubicBezTo>
                      <a:cubicBezTo>
                        <a:pt x="267" y="136"/>
                        <a:pt x="268" y="137"/>
                        <a:pt x="268" y="137"/>
                      </a:cubicBezTo>
                      <a:close/>
                      <a:moveTo>
                        <a:pt x="284" y="68"/>
                      </a:moveTo>
                      <a:cubicBezTo>
                        <a:pt x="283" y="68"/>
                        <a:pt x="283" y="68"/>
                        <a:pt x="283" y="68"/>
                      </a:cubicBezTo>
                      <a:cubicBezTo>
                        <a:pt x="280" y="68"/>
                        <a:pt x="277" y="67"/>
                        <a:pt x="275" y="65"/>
                      </a:cubicBezTo>
                      <a:cubicBezTo>
                        <a:pt x="274" y="65"/>
                        <a:pt x="274" y="66"/>
                        <a:pt x="274" y="66"/>
                      </a:cubicBezTo>
                      <a:cubicBezTo>
                        <a:pt x="273" y="70"/>
                        <a:pt x="272" y="73"/>
                        <a:pt x="271" y="77"/>
                      </a:cubicBezTo>
                      <a:cubicBezTo>
                        <a:pt x="274" y="78"/>
                        <a:pt x="278" y="78"/>
                        <a:pt x="280" y="80"/>
                      </a:cubicBezTo>
                      <a:cubicBezTo>
                        <a:pt x="281" y="76"/>
                        <a:pt x="282" y="72"/>
                        <a:pt x="284" y="68"/>
                      </a:cubicBezTo>
                      <a:close/>
                      <a:moveTo>
                        <a:pt x="202" y="416"/>
                      </a:moveTo>
                      <a:cubicBezTo>
                        <a:pt x="203" y="416"/>
                        <a:pt x="203" y="416"/>
                        <a:pt x="203" y="417"/>
                      </a:cubicBezTo>
                      <a:cubicBezTo>
                        <a:pt x="203" y="413"/>
                        <a:pt x="203" y="409"/>
                        <a:pt x="204" y="405"/>
                      </a:cubicBezTo>
                      <a:cubicBezTo>
                        <a:pt x="201" y="406"/>
                        <a:pt x="197" y="406"/>
                        <a:pt x="194" y="407"/>
                      </a:cubicBezTo>
                      <a:cubicBezTo>
                        <a:pt x="194" y="410"/>
                        <a:pt x="194" y="414"/>
                        <a:pt x="194" y="418"/>
                      </a:cubicBezTo>
                      <a:cubicBezTo>
                        <a:pt x="196" y="417"/>
                        <a:pt x="197" y="416"/>
                        <a:pt x="199" y="416"/>
                      </a:cubicBezTo>
                      <a:cubicBezTo>
                        <a:pt x="200" y="416"/>
                        <a:pt x="200" y="417"/>
                        <a:pt x="200" y="417"/>
                      </a:cubicBezTo>
                      <a:cubicBezTo>
                        <a:pt x="201" y="417"/>
                        <a:pt x="202" y="417"/>
                        <a:pt x="202" y="416"/>
                      </a:cubicBezTo>
                      <a:close/>
                      <a:moveTo>
                        <a:pt x="279" y="82"/>
                      </a:moveTo>
                      <a:cubicBezTo>
                        <a:pt x="278" y="81"/>
                        <a:pt x="277" y="81"/>
                        <a:pt x="275" y="80"/>
                      </a:cubicBezTo>
                      <a:cubicBezTo>
                        <a:pt x="274" y="80"/>
                        <a:pt x="272" y="79"/>
                        <a:pt x="271" y="79"/>
                      </a:cubicBezTo>
                      <a:cubicBezTo>
                        <a:pt x="270" y="83"/>
                        <a:pt x="269" y="87"/>
                        <a:pt x="269" y="91"/>
                      </a:cubicBezTo>
                      <a:cubicBezTo>
                        <a:pt x="271" y="92"/>
                        <a:pt x="274" y="93"/>
                        <a:pt x="276" y="94"/>
                      </a:cubicBezTo>
                      <a:cubicBezTo>
                        <a:pt x="277" y="90"/>
                        <a:pt x="278" y="86"/>
                        <a:pt x="279" y="82"/>
                      </a:cubicBezTo>
                      <a:close/>
                      <a:moveTo>
                        <a:pt x="270" y="123"/>
                      </a:moveTo>
                      <a:cubicBezTo>
                        <a:pt x="271" y="118"/>
                        <a:pt x="272" y="114"/>
                        <a:pt x="273" y="110"/>
                      </a:cubicBezTo>
                      <a:cubicBezTo>
                        <a:pt x="272" y="110"/>
                        <a:pt x="272" y="110"/>
                        <a:pt x="271" y="109"/>
                      </a:cubicBezTo>
                      <a:cubicBezTo>
                        <a:pt x="270" y="109"/>
                        <a:pt x="268" y="109"/>
                        <a:pt x="267" y="108"/>
                      </a:cubicBezTo>
                      <a:cubicBezTo>
                        <a:pt x="267" y="108"/>
                        <a:pt x="266" y="107"/>
                        <a:pt x="267" y="107"/>
                      </a:cubicBezTo>
                      <a:cubicBezTo>
                        <a:pt x="267" y="106"/>
                        <a:pt x="267" y="106"/>
                        <a:pt x="268" y="106"/>
                      </a:cubicBezTo>
                      <a:cubicBezTo>
                        <a:pt x="269" y="106"/>
                        <a:pt x="271" y="107"/>
                        <a:pt x="273" y="108"/>
                      </a:cubicBezTo>
                      <a:cubicBezTo>
                        <a:pt x="273" y="108"/>
                        <a:pt x="273" y="108"/>
                        <a:pt x="273" y="108"/>
                      </a:cubicBezTo>
                      <a:cubicBezTo>
                        <a:pt x="274" y="104"/>
                        <a:pt x="275" y="100"/>
                        <a:pt x="276" y="96"/>
                      </a:cubicBezTo>
                      <a:cubicBezTo>
                        <a:pt x="273" y="95"/>
                        <a:pt x="271" y="93"/>
                        <a:pt x="268" y="92"/>
                      </a:cubicBezTo>
                      <a:cubicBezTo>
                        <a:pt x="267" y="97"/>
                        <a:pt x="267" y="102"/>
                        <a:pt x="266" y="107"/>
                      </a:cubicBezTo>
                      <a:cubicBezTo>
                        <a:pt x="265" y="111"/>
                        <a:pt x="265" y="116"/>
                        <a:pt x="264" y="121"/>
                      </a:cubicBezTo>
                      <a:cubicBezTo>
                        <a:pt x="266" y="121"/>
                        <a:pt x="269" y="122"/>
                        <a:pt x="270" y="123"/>
                      </a:cubicBezTo>
                      <a:close/>
                      <a:moveTo>
                        <a:pt x="224" y="316"/>
                      </a:moveTo>
                      <a:cubicBezTo>
                        <a:pt x="225" y="313"/>
                        <a:pt x="226" y="311"/>
                        <a:pt x="227" y="308"/>
                      </a:cubicBezTo>
                      <a:cubicBezTo>
                        <a:pt x="226" y="308"/>
                        <a:pt x="224" y="307"/>
                        <a:pt x="223" y="307"/>
                      </a:cubicBezTo>
                      <a:cubicBezTo>
                        <a:pt x="222" y="306"/>
                        <a:pt x="221" y="305"/>
                        <a:pt x="220" y="304"/>
                      </a:cubicBezTo>
                      <a:cubicBezTo>
                        <a:pt x="218" y="308"/>
                        <a:pt x="216" y="313"/>
                        <a:pt x="214" y="317"/>
                      </a:cubicBezTo>
                      <a:cubicBezTo>
                        <a:pt x="216" y="317"/>
                        <a:pt x="217" y="316"/>
                        <a:pt x="218" y="316"/>
                      </a:cubicBezTo>
                      <a:cubicBezTo>
                        <a:pt x="220" y="316"/>
                        <a:pt x="222" y="316"/>
                        <a:pt x="223" y="316"/>
                      </a:cubicBezTo>
                      <a:cubicBezTo>
                        <a:pt x="224" y="316"/>
                        <a:pt x="224" y="316"/>
                        <a:pt x="224" y="316"/>
                      </a:cubicBezTo>
                      <a:close/>
                      <a:moveTo>
                        <a:pt x="219" y="330"/>
                      </a:moveTo>
                      <a:cubicBezTo>
                        <a:pt x="221" y="326"/>
                        <a:pt x="222" y="322"/>
                        <a:pt x="223" y="318"/>
                      </a:cubicBezTo>
                      <a:cubicBezTo>
                        <a:pt x="222" y="319"/>
                        <a:pt x="220" y="318"/>
                        <a:pt x="218" y="319"/>
                      </a:cubicBezTo>
                      <a:cubicBezTo>
                        <a:pt x="217" y="319"/>
                        <a:pt x="215" y="319"/>
                        <a:pt x="214" y="319"/>
                      </a:cubicBezTo>
                      <a:cubicBezTo>
                        <a:pt x="212" y="322"/>
                        <a:pt x="211" y="326"/>
                        <a:pt x="209" y="330"/>
                      </a:cubicBezTo>
                      <a:cubicBezTo>
                        <a:pt x="213" y="329"/>
                        <a:pt x="216" y="329"/>
                        <a:pt x="219" y="330"/>
                      </a:cubicBezTo>
                      <a:close/>
                      <a:moveTo>
                        <a:pt x="204" y="403"/>
                      </a:moveTo>
                      <a:cubicBezTo>
                        <a:pt x="204" y="398"/>
                        <a:pt x="204" y="394"/>
                        <a:pt x="205" y="390"/>
                      </a:cubicBezTo>
                      <a:cubicBezTo>
                        <a:pt x="205" y="389"/>
                        <a:pt x="205" y="389"/>
                        <a:pt x="205" y="388"/>
                      </a:cubicBezTo>
                      <a:cubicBezTo>
                        <a:pt x="205" y="388"/>
                        <a:pt x="205" y="388"/>
                        <a:pt x="205" y="388"/>
                      </a:cubicBezTo>
                      <a:cubicBezTo>
                        <a:pt x="202" y="389"/>
                        <a:pt x="198" y="389"/>
                        <a:pt x="195" y="389"/>
                      </a:cubicBezTo>
                      <a:cubicBezTo>
                        <a:pt x="195" y="393"/>
                        <a:pt x="194" y="397"/>
                        <a:pt x="194" y="401"/>
                      </a:cubicBezTo>
                      <a:cubicBezTo>
                        <a:pt x="194" y="402"/>
                        <a:pt x="194" y="403"/>
                        <a:pt x="194" y="405"/>
                      </a:cubicBezTo>
                      <a:cubicBezTo>
                        <a:pt x="197" y="404"/>
                        <a:pt x="200" y="403"/>
                        <a:pt x="204" y="403"/>
                      </a:cubicBezTo>
                      <a:close/>
                      <a:moveTo>
                        <a:pt x="252" y="184"/>
                      </a:moveTo>
                      <a:cubicBezTo>
                        <a:pt x="252" y="184"/>
                        <a:pt x="252" y="184"/>
                        <a:pt x="252" y="184"/>
                      </a:cubicBezTo>
                      <a:cubicBezTo>
                        <a:pt x="251" y="180"/>
                        <a:pt x="251" y="176"/>
                        <a:pt x="253" y="173"/>
                      </a:cubicBezTo>
                      <a:cubicBezTo>
                        <a:pt x="248" y="172"/>
                        <a:pt x="243" y="173"/>
                        <a:pt x="239" y="174"/>
                      </a:cubicBezTo>
                      <a:cubicBezTo>
                        <a:pt x="239" y="175"/>
                        <a:pt x="240" y="177"/>
                        <a:pt x="240" y="178"/>
                      </a:cubicBezTo>
                      <a:cubicBezTo>
                        <a:pt x="241" y="180"/>
                        <a:pt x="241" y="183"/>
                        <a:pt x="241" y="185"/>
                      </a:cubicBezTo>
                      <a:cubicBezTo>
                        <a:pt x="241" y="185"/>
                        <a:pt x="241" y="185"/>
                        <a:pt x="241" y="185"/>
                      </a:cubicBezTo>
                      <a:cubicBezTo>
                        <a:pt x="244" y="184"/>
                        <a:pt x="248" y="184"/>
                        <a:pt x="252" y="184"/>
                      </a:cubicBezTo>
                      <a:close/>
                      <a:moveTo>
                        <a:pt x="215" y="345"/>
                      </a:moveTo>
                      <a:cubicBezTo>
                        <a:pt x="216" y="341"/>
                        <a:pt x="217" y="336"/>
                        <a:pt x="219" y="332"/>
                      </a:cubicBezTo>
                      <a:cubicBezTo>
                        <a:pt x="217" y="332"/>
                        <a:pt x="215" y="332"/>
                        <a:pt x="213" y="332"/>
                      </a:cubicBezTo>
                      <a:cubicBezTo>
                        <a:pt x="211" y="332"/>
                        <a:pt x="210" y="332"/>
                        <a:pt x="209" y="332"/>
                      </a:cubicBezTo>
                      <a:cubicBezTo>
                        <a:pt x="207" y="336"/>
                        <a:pt x="206" y="340"/>
                        <a:pt x="205" y="344"/>
                      </a:cubicBezTo>
                      <a:cubicBezTo>
                        <a:pt x="205" y="344"/>
                        <a:pt x="206" y="344"/>
                        <a:pt x="206" y="344"/>
                      </a:cubicBezTo>
                      <a:cubicBezTo>
                        <a:pt x="209" y="344"/>
                        <a:pt x="211" y="344"/>
                        <a:pt x="214" y="344"/>
                      </a:cubicBezTo>
                      <a:cubicBezTo>
                        <a:pt x="214" y="344"/>
                        <a:pt x="214" y="345"/>
                        <a:pt x="214" y="345"/>
                      </a:cubicBezTo>
                      <a:cubicBezTo>
                        <a:pt x="214" y="345"/>
                        <a:pt x="214" y="346"/>
                        <a:pt x="214" y="346"/>
                      </a:cubicBezTo>
                      <a:cubicBezTo>
                        <a:pt x="211" y="347"/>
                        <a:pt x="209" y="346"/>
                        <a:pt x="207" y="346"/>
                      </a:cubicBezTo>
                      <a:cubicBezTo>
                        <a:pt x="206" y="347"/>
                        <a:pt x="205" y="347"/>
                        <a:pt x="204" y="347"/>
                      </a:cubicBezTo>
                      <a:cubicBezTo>
                        <a:pt x="203" y="351"/>
                        <a:pt x="202" y="355"/>
                        <a:pt x="201" y="359"/>
                      </a:cubicBezTo>
                      <a:cubicBezTo>
                        <a:pt x="202" y="358"/>
                        <a:pt x="204" y="358"/>
                        <a:pt x="206" y="358"/>
                      </a:cubicBezTo>
                      <a:cubicBezTo>
                        <a:pt x="208" y="358"/>
                        <a:pt x="210" y="357"/>
                        <a:pt x="211" y="357"/>
                      </a:cubicBezTo>
                      <a:cubicBezTo>
                        <a:pt x="212" y="353"/>
                        <a:pt x="213" y="349"/>
                        <a:pt x="215" y="345"/>
                      </a:cubicBezTo>
                      <a:close/>
                      <a:moveTo>
                        <a:pt x="205" y="387"/>
                      </a:moveTo>
                      <a:cubicBezTo>
                        <a:pt x="205" y="387"/>
                        <a:pt x="205" y="387"/>
                        <a:pt x="205" y="388"/>
                      </a:cubicBezTo>
                      <a:cubicBezTo>
                        <a:pt x="206" y="383"/>
                        <a:pt x="207" y="379"/>
                        <a:pt x="207" y="375"/>
                      </a:cubicBezTo>
                      <a:cubicBezTo>
                        <a:pt x="204" y="375"/>
                        <a:pt x="201" y="375"/>
                        <a:pt x="197" y="375"/>
                      </a:cubicBezTo>
                      <a:cubicBezTo>
                        <a:pt x="197" y="379"/>
                        <a:pt x="196" y="383"/>
                        <a:pt x="195" y="388"/>
                      </a:cubicBezTo>
                      <a:cubicBezTo>
                        <a:pt x="198" y="387"/>
                        <a:pt x="201" y="386"/>
                        <a:pt x="205" y="387"/>
                      </a:cubicBezTo>
                      <a:close/>
                      <a:moveTo>
                        <a:pt x="208" y="373"/>
                      </a:moveTo>
                      <a:cubicBezTo>
                        <a:pt x="209" y="368"/>
                        <a:pt x="210" y="364"/>
                        <a:pt x="211" y="359"/>
                      </a:cubicBezTo>
                      <a:cubicBezTo>
                        <a:pt x="208" y="360"/>
                        <a:pt x="204" y="360"/>
                        <a:pt x="200" y="360"/>
                      </a:cubicBezTo>
                      <a:cubicBezTo>
                        <a:pt x="199" y="365"/>
                        <a:pt x="198" y="369"/>
                        <a:pt x="198" y="374"/>
                      </a:cubicBezTo>
                      <a:cubicBezTo>
                        <a:pt x="201" y="373"/>
                        <a:pt x="204" y="373"/>
                        <a:pt x="208" y="373"/>
                      </a:cubicBezTo>
                      <a:close/>
                      <a:moveTo>
                        <a:pt x="226" y="287"/>
                      </a:moveTo>
                      <a:cubicBezTo>
                        <a:pt x="226" y="284"/>
                        <a:pt x="227" y="281"/>
                        <a:pt x="229" y="278"/>
                      </a:cubicBezTo>
                      <a:cubicBezTo>
                        <a:pt x="227" y="277"/>
                        <a:pt x="225" y="275"/>
                        <a:pt x="223" y="274"/>
                      </a:cubicBezTo>
                      <a:cubicBezTo>
                        <a:pt x="222" y="273"/>
                        <a:pt x="220" y="272"/>
                        <a:pt x="219" y="270"/>
                      </a:cubicBezTo>
                      <a:cubicBezTo>
                        <a:pt x="218" y="272"/>
                        <a:pt x="217" y="273"/>
                        <a:pt x="215" y="275"/>
                      </a:cubicBezTo>
                      <a:cubicBezTo>
                        <a:pt x="214" y="276"/>
                        <a:pt x="213" y="277"/>
                        <a:pt x="212" y="279"/>
                      </a:cubicBezTo>
                      <a:cubicBezTo>
                        <a:pt x="216" y="282"/>
                        <a:pt x="221" y="285"/>
                        <a:pt x="226" y="287"/>
                      </a:cubicBezTo>
                      <a:close/>
                      <a:moveTo>
                        <a:pt x="239" y="186"/>
                      </a:moveTo>
                      <a:cubicBezTo>
                        <a:pt x="239" y="186"/>
                        <a:pt x="238" y="185"/>
                        <a:pt x="238" y="185"/>
                      </a:cubicBezTo>
                      <a:cubicBezTo>
                        <a:pt x="237" y="183"/>
                        <a:pt x="237" y="181"/>
                        <a:pt x="237" y="179"/>
                      </a:cubicBezTo>
                      <a:cubicBezTo>
                        <a:pt x="237" y="178"/>
                        <a:pt x="236" y="176"/>
                        <a:pt x="236" y="174"/>
                      </a:cubicBezTo>
                      <a:cubicBezTo>
                        <a:pt x="232" y="175"/>
                        <a:pt x="229" y="176"/>
                        <a:pt x="226" y="178"/>
                      </a:cubicBezTo>
                      <a:cubicBezTo>
                        <a:pt x="226" y="179"/>
                        <a:pt x="227" y="181"/>
                        <a:pt x="228" y="182"/>
                      </a:cubicBezTo>
                      <a:cubicBezTo>
                        <a:pt x="229" y="184"/>
                        <a:pt x="230" y="186"/>
                        <a:pt x="231" y="189"/>
                      </a:cubicBezTo>
                      <a:cubicBezTo>
                        <a:pt x="233" y="187"/>
                        <a:pt x="236" y="186"/>
                        <a:pt x="239" y="186"/>
                      </a:cubicBezTo>
                      <a:close/>
                      <a:moveTo>
                        <a:pt x="209" y="306"/>
                      </a:moveTo>
                      <a:cubicBezTo>
                        <a:pt x="211" y="303"/>
                        <a:pt x="212" y="300"/>
                        <a:pt x="214" y="297"/>
                      </a:cubicBezTo>
                      <a:cubicBezTo>
                        <a:pt x="211" y="297"/>
                        <a:pt x="209" y="298"/>
                        <a:pt x="206" y="297"/>
                      </a:cubicBezTo>
                      <a:cubicBezTo>
                        <a:pt x="206" y="297"/>
                        <a:pt x="206" y="297"/>
                        <a:pt x="206" y="297"/>
                      </a:cubicBezTo>
                      <a:cubicBezTo>
                        <a:pt x="205" y="299"/>
                        <a:pt x="204" y="300"/>
                        <a:pt x="204" y="302"/>
                      </a:cubicBezTo>
                      <a:cubicBezTo>
                        <a:pt x="205" y="303"/>
                        <a:pt x="207" y="305"/>
                        <a:pt x="209" y="306"/>
                      </a:cubicBezTo>
                      <a:close/>
                      <a:moveTo>
                        <a:pt x="205" y="315"/>
                      </a:moveTo>
                      <a:cubicBezTo>
                        <a:pt x="206" y="313"/>
                        <a:pt x="207" y="311"/>
                        <a:pt x="208" y="309"/>
                      </a:cubicBezTo>
                      <a:cubicBezTo>
                        <a:pt x="206" y="308"/>
                        <a:pt x="204" y="306"/>
                        <a:pt x="202" y="304"/>
                      </a:cubicBezTo>
                      <a:cubicBezTo>
                        <a:pt x="201" y="307"/>
                        <a:pt x="200" y="309"/>
                        <a:pt x="199" y="312"/>
                      </a:cubicBezTo>
                      <a:cubicBezTo>
                        <a:pt x="201" y="313"/>
                        <a:pt x="203" y="314"/>
                        <a:pt x="205" y="315"/>
                      </a:cubicBezTo>
                      <a:close/>
                      <a:moveTo>
                        <a:pt x="206" y="292"/>
                      </a:moveTo>
                      <a:cubicBezTo>
                        <a:pt x="210" y="296"/>
                        <a:pt x="216" y="293"/>
                        <a:pt x="218" y="289"/>
                      </a:cubicBezTo>
                      <a:cubicBezTo>
                        <a:pt x="214" y="287"/>
                        <a:pt x="210" y="284"/>
                        <a:pt x="206" y="280"/>
                      </a:cubicBezTo>
                      <a:cubicBezTo>
                        <a:pt x="206" y="281"/>
                        <a:pt x="206" y="281"/>
                        <a:pt x="206" y="281"/>
                      </a:cubicBezTo>
                      <a:cubicBezTo>
                        <a:pt x="203" y="284"/>
                        <a:pt x="202" y="289"/>
                        <a:pt x="206" y="292"/>
                      </a:cubicBezTo>
                      <a:close/>
                      <a:moveTo>
                        <a:pt x="213" y="273"/>
                      </a:moveTo>
                      <a:cubicBezTo>
                        <a:pt x="214" y="271"/>
                        <a:pt x="215" y="270"/>
                        <a:pt x="217" y="268"/>
                      </a:cubicBezTo>
                      <a:cubicBezTo>
                        <a:pt x="215" y="266"/>
                        <a:pt x="213" y="263"/>
                        <a:pt x="211" y="261"/>
                      </a:cubicBezTo>
                      <a:cubicBezTo>
                        <a:pt x="209" y="262"/>
                        <a:pt x="207" y="263"/>
                        <a:pt x="205" y="265"/>
                      </a:cubicBezTo>
                      <a:cubicBezTo>
                        <a:pt x="204" y="266"/>
                        <a:pt x="202" y="267"/>
                        <a:pt x="201" y="269"/>
                      </a:cubicBezTo>
                      <a:cubicBezTo>
                        <a:pt x="204" y="271"/>
                        <a:pt x="206" y="274"/>
                        <a:pt x="209" y="276"/>
                      </a:cubicBezTo>
                      <a:cubicBezTo>
                        <a:pt x="209" y="277"/>
                        <a:pt x="210" y="277"/>
                        <a:pt x="210" y="277"/>
                      </a:cubicBezTo>
                      <a:cubicBezTo>
                        <a:pt x="211" y="276"/>
                        <a:pt x="212" y="274"/>
                        <a:pt x="213" y="273"/>
                      </a:cubicBezTo>
                      <a:close/>
                      <a:moveTo>
                        <a:pt x="204" y="318"/>
                      </a:moveTo>
                      <a:cubicBezTo>
                        <a:pt x="203" y="318"/>
                        <a:pt x="203" y="317"/>
                        <a:pt x="202" y="317"/>
                      </a:cubicBezTo>
                      <a:cubicBezTo>
                        <a:pt x="201" y="316"/>
                        <a:pt x="199" y="315"/>
                        <a:pt x="198" y="314"/>
                      </a:cubicBezTo>
                      <a:cubicBezTo>
                        <a:pt x="196" y="319"/>
                        <a:pt x="194" y="323"/>
                        <a:pt x="192" y="327"/>
                      </a:cubicBezTo>
                      <a:cubicBezTo>
                        <a:pt x="192" y="327"/>
                        <a:pt x="192" y="327"/>
                        <a:pt x="192" y="328"/>
                      </a:cubicBezTo>
                      <a:cubicBezTo>
                        <a:pt x="194" y="328"/>
                        <a:pt x="195" y="329"/>
                        <a:pt x="196" y="330"/>
                      </a:cubicBezTo>
                      <a:cubicBezTo>
                        <a:pt x="197" y="330"/>
                        <a:pt x="197" y="330"/>
                        <a:pt x="198" y="331"/>
                      </a:cubicBezTo>
                      <a:cubicBezTo>
                        <a:pt x="200" y="327"/>
                        <a:pt x="202" y="323"/>
                        <a:pt x="204" y="318"/>
                      </a:cubicBezTo>
                      <a:close/>
                      <a:moveTo>
                        <a:pt x="241" y="169"/>
                      </a:moveTo>
                      <a:cubicBezTo>
                        <a:pt x="239" y="165"/>
                        <a:pt x="236" y="162"/>
                        <a:pt x="232" y="161"/>
                      </a:cubicBezTo>
                      <a:cubicBezTo>
                        <a:pt x="229" y="159"/>
                        <a:pt x="225" y="160"/>
                        <a:pt x="223" y="164"/>
                      </a:cubicBezTo>
                      <a:cubicBezTo>
                        <a:pt x="222" y="166"/>
                        <a:pt x="224" y="170"/>
                        <a:pt x="224" y="172"/>
                      </a:cubicBezTo>
                      <a:cubicBezTo>
                        <a:pt x="224" y="172"/>
                        <a:pt x="224" y="173"/>
                        <a:pt x="224" y="174"/>
                      </a:cubicBezTo>
                      <a:cubicBezTo>
                        <a:pt x="229" y="171"/>
                        <a:pt x="235" y="169"/>
                        <a:pt x="241" y="169"/>
                      </a:cubicBezTo>
                      <a:close/>
                      <a:moveTo>
                        <a:pt x="191" y="344"/>
                      </a:moveTo>
                      <a:cubicBezTo>
                        <a:pt x="193" y="341"/>
                        <a:pt x="195" y="337"/>
                        <a:pt x="197" y="333"/>
                      </a:cubicBezTo>
                      <a:cubicBezTo>
                        <a:pt x="195" y="332"/>
                        <a:pt x="193" y="331"/>
                        <a:pt x="191" y="329"/>
                      </a:cubicBezTo>
                      <a:cubicBezTo>
                        <a:pt x="191" y="329"/>
                        <a:pt x="191" y="329"/>
                        <a:pt x="191" y="329"/>
                      </a:cubicBezTo>
                      <a:cubicBezTo>
                        <a:pt x="189" y="333"/>
                        <a:pt x="187" y="337"/>
                        <a:pt x="186" y="341"/>
                      </a:cubicBezTo>
                      <a:cubicBezTo>
                        <a:pt x="186" y="341"/>
                        <a:pt x="186" y="341"/>
                        <a:pt x="186" y="341"/>
                      </a:cubicBezTo>
                      <a:cubicBezTo>
                        <a:pt x="187" y="342"/>
                        <a:pt x="188" y="343"/>
                        <a:pt x="190" y="344"/>
                      </a:cubicBezTo>
                      <a:cubicBezTo>
                        <a:pt x="190" y="344"/>
                        <a:pt x="191" y="344"/>
                        <a:pt x="191" y="344"/>
                      </a:cubicBezTo>
                      <a:close/>
                      <a:moveTo>
                        <a:pt x="202" y="295"/>
                      </a:moveTo>
                      <a:cubicBezTo>
                        <a:pt x="202" y="295"/>
                        <a:pt x="203" y="295"/>
                        <a:pt x="203" y="295"/>
                      </a:cubicBezTo>
                      <a:cubicBezTo>
                        <a:pt x="201" y="293"/>
                        <a:pt x="200" y="290"/>
                        <a:pt x="200" y="288"/>
                      </a:cubicBezTo>
                      <a:cubicBezTo>
                        <a:pt x="188" y="306"/>
                        <a:pt x="173" y="323"/>
                        <a:pt x="157" y="339"/>
                      </a:cubicBezTo>
                      <a:cubicBezTo>
                        <a:pt x="150" y="347"/>
                        <a:pt x="142" y="354"/>
                        <a:pt x="133" y="361"/>
                      </a:cubicBezTo>
                      <a:cubicBezTo>
                        <a:pt x="127" y="366"/>
                        <a:pt x="120" y="372"/>
                        <a:pt x="111" y="371"/>
                      </a:cubicBezTo>
                      <a:cubicBezTo>
                        <a:pt x="105" y="371"/>
                        <a:pt x="99" y="367"/>
                        <a:pt x="98" y="360"/>
                      </a:cubicBezTo>
                      <a:cubicBezTo>
                        <a:pt x="97" y="352"/>
                        <a:pt x="101" y="344"/>
                        <a:pt x="105" y="338"/>
                      </a:cubicBezTo>
                      <a:cubicBezTo>
                        <a:pt x="114" y="321"/>
                        <a:pt x="128" y="307"/>
                        <a:pt x="143" y="295"/>
                      </a:cubicBezTo>
                      <a:cubicBezTo>
                        <a:pt x="150" y="289"/>
                        <a:pt x="157" y="283"/>
                        <a:pt x="165" y="278"/>
                      </a:cubicBezTo>
                      <a:cubicBezTo>
                        <a:pt x="170" y="274"/>
                        <a:pt x="176" y="269"/>
                        <a:pt x="181" y="267"/>
                      </a:cubicBezTo>
                      <a:cubicBezTo>
                        <a:pt x="179" y="266"/>
                        <a:pt x="177" y="265"/>
                        <a:pt x="175" y="262"/>
                      </a:cubicBezTo>
                      <a:cubicBezTo>
                        <a:pt x="151" y="273"/>
                        <a:pt x="129" y="285"/>
                        <a:pt x="109" y="303"/>
                      </a:cubicBezTo>
                      <a:cubicBezTo>
                        <a:pt x="92" y="318"/>
                        <a:pt x="72" y="337"/>
                        <a:pt x="74" y="362"/>
                      </a:cubicBezTo>
                      <a:cubicBezTo>
                        <a:pt x="75" y="383"/>
                        <a:pt x="96" y="396"/>
                        <a:pt x="116" y="396"/>
                      </a:cubicBezTo>
                      <a:cubicBezTo>
                        <a:pt x="118" y="396"/>
                        <a:pt x="119" y="396"/>
                        <a:pt x="121" y="395"/>
                      </a:cubicBezTo>
                      <a:cubicBezTo>
                        <a:pt x="121" y="394"/>
                        <a:pt x="122" y="394"/>
                        <a:pt x="123" y="395"/>
                      </a:cubicBezTo>
                      <a:cubicBezTo>
                        <a:pt x="135" y="393"/>
                        <a:pt x="146" y="386"/>
                        <a:pt x="155" y="377"/>
                      </a:cubicBezTo>
                      <a:cubicBezTo>
                        <a:pt x="155" y="377"/>
                        <a:pt x="156" y="376"/>
                        <a:pt x="157" y="376"/>
                      </a:cubicBezTo>
                      <a:cubicBezTo>
                        <a:pt x="161" y="372"/>
                        <a:pt x="165" y="367"/>
                        <a:pt x="169" y="362"/>
                      </a:cubicBezTo>
                      <a:cubicBezTo>
                        <a:pt x="170" y="360"/>
                        <a:pt x="172" y="357"/>
                        <a:pt x="173" y="355"/>
                      </a:cubicBezTo>
                      <a:cubicBezTo>
                        <a:pt x="173" y="355"/>
                        <a:pt x="174" y="354"/>
                        <a:pt x="174" y="354"/>
                      </a:cubicBezTo>
                      <a:cubicBezTo>
                        <a:pt x="185" y="336"/>
                        <a:pt x="192" y="315"/>
                        <a:pt x="202" y="295"/>
                      </a:cubicBezTo>
                      <a:close/>
                      <a:moveTo>
                        <a:pt x="228" y="190"/>
                      </a:moveTo>
                      <a:cubicBezTo>
                        <a:pt x="227" y="188"/>
                        <a:pt x="226" y="185"/>
                        <a:pt x="225" y="183"/>
                      </a:cubicBezTo>
                      <a:cubicBezTo>
                        <a:pt x="225" y="182"/>
                        <a:pt x="224" y="180"/>
                        <a:pt x="223" y="179"/>
                      </a:cubicBezTo>
                      <a:cubicBezTo>
                        <a:pt x="220" y="180"/>
                        <a:pt x="217" y="182"/>
                        <a:pt x="214" y="184"/>
                      </a:cubicBezTo>
                      <a:cubicBezTo>
                        <a:pt x="215" y="186"/>
                        <a:pt x="217" y="187"/>
                        <a:pt x="218" y="189"/>
                      </a:cubicBezTo>
                      <a:cubicBezTo>
                        <a:pt x="219" y="191"/>
                        <a:pt x="221" y="192"/>
                        <a:pt x="222" y="194"/>
                      </a:cubicBezTo>
                      <a:cubicBezTo>
                        <a:pt x="224" y="192"/>
                        <a:pt x="226" y="191"/>
                        <a:pt x="228" y="190"/>
                      </a:cubicBezTo>
                      <a:close/>
                      <a:moveTo>
                        <a:pt x="183" y="360"/>
                      </a:moveTo>
                      <a:cubicBezTo>
                        <a:pt x="185" y="355"/>
                        <a:pt x="187" y="351"/>
                        <a:pt x="190" y="347"/>
                      </a:cubicBezTo>
                      <a:cubicBezTo>
                        <a:pt x="188" y="346"/>
                        <a:pt x="186" y="344"/>
                        <a:pt x="185" y="343"/>
                      </a:cubicBezTo>
                      <a:cubicBezTo>
                        <a:pt x="182" y="347"/>
                        <a:pt x="180" y="352"/>
                        <a:pt x="177" y="356"/>
                      </a:cubicBezTo>
                      <a:cubicBezTo>
                        <a:pt x="178" y="356"/>
                        <a:pt x="179" y="357"/>
                        <a:pt x="179" y="357"/>
                      </a:cubicBezTo>
                      <a:cubicBezTo>
                        <a:pt x="180" y="358"/>
                        <a:pt x="182" y="358"/>
                        <a:pt x="183" y="360"/>
                      </a:cubicBezTo>
                      <a:close/>
                      <a:moveTo>
                        <a:pt x="200" y="279"/>
                      </a:moveTo>
                      <a:cubicBezTo>
                        <a:pt x="201" y="278"/>
                        <a:pt x="202" y="278"/>
                        <a:pt x="203" y="278"/>
                      </a:cubicBezTo>
                      <a:cubicBezTo>
                        <a:pt x="202" y="276"/>
                        <a:pt x="200" y="274"/>
                        <a:pt x="198" y="272"/>
                      </a:cubicBezTo>
                      <a:cubicBezTo>
                        <a:pt x="197" y="271"/>
                        <a:pt x="195" y="269"/>
                        <a:pt x="194" y="267"/>
                      </a:cubicBezTo>
                      <a:cubicBezTo>
                        <a:pt x="193" y="268"/>
                        <a:pt x="192" y="269"/>
                        <a:pt x="192" y="270"/>
                      </a:cubicBezTo>
                      <a:cubicBezTo>
                        <a:pt x="191" y="271"/>
                        <a:pt x="191" y="273"/>
                        <a:pt x="190" y="274"/>
                      </a:cubicBezTo>
                      <a:cubicBezTo>
                        <a:pt x="190" y="277"/>
                        <a:pt x="190" y="277"/>
                        <a:pt x="193" y="279"/>
                      </a:cubicBezTo>
                      <a:cubicBezTo>
                        <a:pt x="196" y="281"/>
                        <a:pt x="196" y="281"/>
                        <a:pt x="199" y="279"/>
                      </a:cubicBezTo>
                      <a:cubicBezTo>
                        <a:pt x="199" y="279"/>
                        <a:pt x="200" y="279"/>
                        <a:pt x="200" y="279"/>
                      </a:cubicBezTo>
                      <a:close/>
                      <a:moveTo>
                        <a:pt x="182" y="361"/>
                      </a:moveTo>
                      <a:cubicBezTo>
                        <a:pt x="182" y="361"/>
                        <a:pt x="182" y="361"/>
                        <a:pt x="182" y="361"/>
                      </a:cubicBezTo>
                      <a:cubicBezTo>
                        <a:pt x="180" y="361"/>
                        <a:pt x="179" y="360"/>
                        <a:pt x="178" y="359"/>
                      </a:cubicBezTo>
                      <a:cubicBezTo>
                        <a:pt x="177" y="358"/>
                        <a:pt x="177" y="358"/>
                        <a:pt x="176" y="358"/>
                      </a:cubicBezTo>
                      <a:cubicBezTo>
                        <a:pt x="174" y="361"/>
                        <a:pt x="172" y="364"/>
                        <a:pt x="170" y="367"/>
                      </a:cubicBezTo>
                      <a:cubicBezTo>
                        <a:pt x="171" y="368"/>
                        <a:pt x="172" y="369"/>
                        <a:pt x="173" y="370"/>
                      </a:cubicBezTo>
                      <a:cubicBezTo>
                        <a:pt x="174" y="370"/>
                        <a:pt x="175" y="371"/>
                        <a:pt x="176" y="372"/>
                      </a:cubicBezTo>
                      <a:cubicBezTo>
                        <a:pt x="178" y="368"/>
                        <a:pt x="180" y="365"/>
                        <a:pt x="182" y="361"/>
                      </a:cubicBezTo>
                      <a:close/>
                      <a:moveTo>
                        <a:pt x="210" y="258"/>
                      </a:moveTo>
                      <a:cubicBezTo>
                        <a:pt x="208" y="256"/>
                        <a:pt x="207" y="253"/>
                        <a:pt x="206" y="250"/>
                      </a:cubicBezTo>
                      <a:cubicBezTo>
                        <a:pt x="204" y="251"/>
                        <a:pt x="202" y="252"/>
                        <a:pt x="200" y="252"/>
                      </a:cubicBezTo>
                      <a:cubicBezTo>
                        <a:pt x="198" y="253"/>
                        <a:pt x="196" y="255"/>
                        <a:pt x="194" y="256"/>
                      </a:cubicBezTo>
                      <a:cubicBezTo>
                        <a:pt x="195" y="258"/>
                        <a:pt x="196" y="260"/>
                        <a:pt x="197" y="262"/>
                      </a:cubicBezTo>
                      <a:cubicBezTo>
                        <a:pt x="197" y="262"/>
                        <a:pt x="197" y="262"/>
                        <a:pt x="197" y="262"/>
                      </a:cubicBezTo>
                      <a:cubicBezTo>
                        <a:pt x="198" y="262"/>
                        <a:pt x="199" y="263"/>
                        <a:pt x="198" y="264"/>
                      </a:cubicBezTo>
                      <a:cubicBezTo>
                        <a:pt x="199" y="265"/>
                        <a:pt x="200" y="266"/>
                        <a:pt x="200" y="268"/>
                      </a:cubicBezTo>
                      <a:cubicBezTo>
                        <a:pt x="201" y="266"/>
                        <a:pt x="202" y="265"/>
                        <a:pt x="203" y="264"/>
                      </a:cubicBezTo>
                      <a:cubicBezTo>
                        <a:pt x="205" y="262"/>
                        <a:pt x="207" y="260"/>
                        <a:pt x="210" y="258"/>
                      </a:cubicBezTo>
                      <a:close/>
                      <a:moveTo>
                        <a:pt x="227" y="156"/>
                      </a:moveTo>
                      <a:cubicBezTo>
                        <a:pt x="228" y="156"/>
                        <a:pt x="228" y="156"/>
                        <a:pt x="229" y="156"/>
                      </a:cubicBezTo>
                      <a:cubicBezTo>
                        <a:pt x="225" y="147"/>
                        <a:pt x="223" y="136"/>
                        <a:pt x="220" y="127"/>
                      </a:cubicBezTo>
                      <a:cubicBezTo>
                        <a:pt x="217" y="117"/>
                        <a:pt x="214" y="107"/>
                        <a:pt x="210" y="98"/>
                      </a:cubicBezTo>
                      <a:cubicBezTo>
                        <a:pt x="204" y="81"/>
                        <a:pt x="197" y="63"/>
                        <a:pt x="188" y="48"/>
                      </a:cubicBezTo>
                      <a:cubicBezTo>
                        <a:pt x="183" y="40"/>
                        <a:pt x="171" y="31"/>
                        <a:pt x="162" y="40"/>
                      </a:cubicBezTo>
                      <a:cubicBezTo>
                        <a:pt x="155" y="47"/>
                        <a:pt x="159" y="58"/>
                        <a:pt x="161" y="66"/>
                      </a:cubicBezTo>
                      <a:cubicBezTo>
                        <a:pt x="173" y="102"/>
                        <a:pt x="191" y="133"/>
                        <a:pt x="210" y="165"/>
                      </a:cubicBezTo>
                      <a:cubicBezTo>
                        <a:pt x="210" y="165"/>
                        <a:pt x="210" y="165"/>
                        <a:pt x="210" y="165"/>
                      </a:cubicBezTo>
                      <a:cubicBezTo>
                        <a:pt x="213" y="165"/>
                        <a:pt x="217" y="166"/>
                        <a:pt x="220" y="168"/>
                      </a:cubicBezTo>
                      <a:cubicBezTo>
                        <a:pt x="219" y="162"/>
                        <a:pt x="221" y="157"/>
                        <a:pt x="227" y="156"/>
                      </a:cubicBezTo>
                      <a:close/>
                      <a:moveTo>
                        <a:pt x="221" y="175"/>
                      </a:moveTo>
                      <a:cubicBezTo>
                        <a:pt x="221" y="174"/>
                        <a:pt x="221" y="174"/>
                        <a:pt x="221" y="174"/>
                      </a:cubicBezTo>
                      <a:cubicBezTo>
                        <a:pt x="221" y="174"/>
                        <a:pt x="221" y="174"/>
                        <a:pt x="221" y="174"/>
                      </a:cubicBezTo>
                      <a:cubicBezTo>
                        <a:pt x="221" y="174"/>
                        <a:pt x="221" y="174"/>
                        <a:pt x="221" y="174"/>
                      </a:cubicBezTo>
                      <a:cubicBezTo>
                        <a:pt x="218" y="170"/>
                        <a:pt x="212" y="167"/>
                        <a:pt x="207" y="169"/>
                      </a:cubicBezTo>
                      <a:cubicBezTo>
                        <a:pt x="201" y="172"/>
                        <a:pt x="203" y="180"/>
                        <a:pt x="206" y="184"/>
                      </a:cubicBezTo>
                      <a:cubicBezTo>
                        <a:pt x="211" y="180"/>
                        <a:pt x="216" y="177"/>
                        <a:pt x="221" y="175"/>
                      </a:cubicBezTo>
                      <a:close/>
                      <a:moveTo>
                        <a:pt x="213" y="203"/>
                      </a:moveTo>
                      <a:cubicBezTo>
                        <a:pt x="215" y="200"/>
                        <a:pt x="217" y="198"/>
                        <a:pt x="220" y="196"/>
                      </a:cubicBezTo>
                      <a:cubicBezTo>
                        <a:pt x="218" y="194"/>
                        <a:pt x="217" y="192"/>
                        <a:pt x="216" y="190"/>
                      </a:cubicBezTo>
                      <a:cubicBezTo>
                        <a:pt x="214" y="189"/>
                        <a:pt x="213" y="187"/>
                        <a:pt x="212" y="185"/>
                      </a:cubicBezTo>
                      <a:cubicBezTo>
                        <a:pt x="208" y="188"/>
                        <a:pt x="204" y="192"/>
                        <a:pt x="201" y="196"/>
                      </a:cubicBezTo>
                      <a:cubicBezTo>
                        <a:pt x="203" y="197"/>
                        <a:pt x="205" y="198"/>
                        <a:pt x="207" y="199"/>
                      </a:cubicBezTo>
                      <a:cubicBezTo>
                        <a:pt x="209" y="200"/>
                        <a:pt x="211" y="201"/>
                        <a:pt x="213" y="203"/>
                      </a:cubicBezTo>
                      <a:close/>
                      <a:moveTo>
                        <a:pt x="197" y="284"/>
                      </a:moveTo>
                      <a:cubicBezTo>
                        <a:pt x="196" y="285"/>
                        <a:pt x="194" y="285"/>
                        <a:pt x="192" y="284"/>
                      </a:cubicBezTo>
                      <a:cubicBezTo>
                        <a:pt x="189" y="283"/>
                        <a:pt x="188" y="280"/>
                        <a:pt x="187" y="277"/>
                      </a:cubicBezTo>
                      <a:cubicBezTo>
                        <a:pt x="186" y="273"/>
                        <a:pt x="188" y="269"/>
                        <a:pt x="190" y="266"/>
                      </a:cubicBezTo>
                      <a:cubicBezTo>
                        <a:pt x="189" y="267"/>
                        <a:pt x="188" y="267"/>
                        <a:pt x="188" y="267"/>
                      </a:cubicBezTo>
                      <a:cubicBezTo>
                        <a:pt x="185" y="270"/>
                        <a:pt x="182" y="272"/>
                        <a:pt x="179" y="274"/>
                      </a:cubicBezTo>
                      <a:cubicBezTo>
                        <a:pt x="175" y="277"/>
                        <a:pt x="170" y="280"/>
                        <a:pt x="166" y="283"/>
                      </a:cubicBezTo>
                      <a:cubicBezTo>
                        <a:pt x="157" y="289"/>
                        <a:pt x="148" y="296"/>
                        <a:pt x="140" y="303"/>
                      </a:cubicBezTo>
                      <a:cubicBezTo>
                        <a:pt x="132" y="310"/>
                        <a:pt x="125" y="317"/>
                        <a:pt x="119" y="325"/>
                      </a:cubicBezTo>
                      <a:cubicBezTo>
                        <a:pt x="113" y="333"/>
                        <a:pt x="106" y="343"/>
                        <a:pt x="103" y="353"/>
                      </a:cubicBezTo>
                      <a:cubicBezTo>
                        <a:pt x="102" y="359"/>
                        <a:pt x="104" y="366"/>
                        <a:pt x="112" y="367"/>
                      </a:cubicBezTo>
                      <a:cubicBezTo>
                        <a:pt x="119" y="367"/>
                        <a:pt x="124" y="363"/>
                        <a:pt x="129" y="359"/>
                      </a:cubicBezTo>
                      <a:cubicBezTo>
                        <a:pt x="138" y="352"/>
                        <a:pt x="146" y="344"/>
                        <a:pt x="154" y="336"/>
                      </a:cubicBezTo>
                      <a:cubicBezTo>
                        <a:pt x="170" y="320"/>
                        <a:pt x="184" y="302"/>
                        <a:pt x="197" y="284"/>
                      </a:cubicBezTo>
                      <a:close/>
                      <a:moveTo>
                        <a:pt x="205" y="247"/>
                      </a:moveTo>
                      <a:cubicBezTo>
                        <a:pt x="204" y="244"/>
                        <a:pt x="203" y="241"/>
                        <a:pt x="203" y="237"/>
                      </a:cubicBezTo>
                      <a:cubicBezTo>
                        <a:pt x="201" y="238"/>
                        <a:pt x="198" y="237"/>
                        <a:pt x="196" y="238"/>
                      </a:cubicBezTo>
                      <a:cubicBezTo>
                        <a:pt x="195" y="238"/>
                        <a:pt x="193" y="238"/>
                        <a:pt x="192" y="238"/>
                      </a:cubicBezTo>
                      <a:cubicBezTo>
                        <a:pt x="192" y="238"/>
                        <a:pt x="190" y="238"/>
                        <a:pt x="189" y="238"/>
                      </a:cubicBezTo>
                      <a:cubicBezTo>
                        <a:pt x="190" y="244"/>
                        <a:pt x="191" y="249"/>
                        <a:pt x="193" y="254"/>
                      </a:cubicBezTo>
                      <a:cubicBezTo>
                        <a:pt x="195" y="253"/>
                        <a:pt x="198" y="251"/>
                        <a:pt x="200" y="250"/>
                      </a:cubicBezTo>
                      <a:cubicBezTo>
                        <a:pt x="202" y="249"/>
                        <a:pt x="203" y="248"/>
                        <a:pt x="205" y="247"/>
                      </a:cubicBezTo>
                      <a:close/>
                      <a:moveTo>
                        <a:pt x="208" y="211"/>
                      </a:moveTo>
                      <a:cubicBezTo>
                        <a:pt x="209" y="209"/>
                        <a:pt x="210" y="207"/>
                        <a:pt x="211" y="205"/>
                      </a:cubicBezTo>
                      <a:cubicBezTo>
                        <a:pt x="209" y="204"/>
                        <a:pt x="207" y="203"/>
                        <a:pt x="205" y="201"/>
                      </a:cubicBezTo>
                      <a:cubicBezTo>
                        <a:pt x="204" y="200"/>
                        <a:pt x="202" y="199"/>
                        <a:pt x="200" y="198"/>
                      </a:cubicBezTo>
                      <a:cubicBezTo>
                        <a:pt x="198" y="201"/>
                        <a:pt x="196" y="204"/>
                        <a:pt x="194" y="207"/>
                      </a:cubicBezTo>
                      <a:cubicBezTo>
                        <a:pt x="195" y="207"/>
                        <a:pt x="196" y="208"/>
                        <a:pt x="197" y="208"/>
                      </a:cubicBezTo>
                      <a:cubicBezTo>
                        <a:pt x="201" y="209"/>
                        <a:pt x="201" y="209"/>
                        <a:pt x="201" y="209"/>
                      </a:cubicBezTo>
                      <a:cubicBezTo>
                        <a:pt x="203" y="209"/>
                        <a:pt x="206" y="210"/>
                        <a:pt x="208" y="211"/>
                      </a:cubicBezTo>
                      <a:close/>
                      <a:moveTo>
                        <a:pt x="174" y="374"/>
                      </a:moveTo>
                      <a:cubicBezTo>
                        <a:pt x="173" y="373"/>
                        <a:pt x="172" y="372"/>
                        <a:pt x="171" y="371"/>
                      </a:cubicBezTo>
                      <a:cubicBezTo>
                        <a:pt x="170" y="370"/>
                        <a:pt x="170" y="369"/>
                        <a:pt x="169" y="369"/>
                      </a:cubicBezTo>
                      <a:cubicBezTo>
                        <a:pt x="166" y="372"/>
                        <a:pt x="163" y="375"/>
                        <a:pt x="160" y="378"/>
                      </a:cubicBezTo>
                      <a:cubicBezTo>
                        <a:pt x="160" y="379"/>
                        <a:pt x="160" y="379"/>
                        <a:pt x="160" y="379"/>
                      </a:cubicBezTo>
                      <a:cubicBezTo>
                        <a:pt x="161" y="380"/>
                        <a:pt x="162" y="381"/>
                        <a:pt x="163" y="382"/>
                      </a:cubicBezTo>
                      <a:cubicBezTo>
                        <a:pt x="164" y="383"/>
                        <a:pt x="165" y="385"/>
                        <a:pt x="166" y="386"/>
                      </a:cubicBezTo>
                      <a:cubicBezTo>
                        <a:pt x="169" y="382"/>
                        <a:pt x="172" y="378"/>
                        <a:pt x="174" y="374"/>
                      </a:cubicBezTo>
                      <a:close/>
                      <a:moveTo>
                        <a:pt x="206" y="215"/>
                      </a:moveTo>
                      <a:cubicBezTo>
                        <a:pt x="206" y="215"/>
                        <a:pt x="206" y="214"/>
                        <a:pt x="207" y="213"/>
                      </a:cubicBezTo>
                      <a:cubicBezTo>
                        <a:pt x="203" y="212"/>
                        <a:pt x="200" y="211"/>
                        <a:pt x="197" y="210"/>
                      </a:cubicBezTo>
                      <a:cubicBezTo>
                        <a:pt x="196" y="210"/>
                        <a:pt x="195" y="210"/>
                        <a:pt x="193" y="209"/>
                      </a:cubicBezTo>
                      <a:cubicBezTo>
                        <a:pt x="192" y="213"/>
                        <a:pt x="190" y="218"/>
                        <a:pt x="190" y="222"/>
                      </a:cubicBezTo>
                      <a:cubicBezTo>
                        <a:pt x="194" y="222"/>
                        <a:pt x="199" y="223"/>
                        <a:pt x="203" y="224"/>
                      </a:cubicBezTo>
                      <a:cubicBezTo>
                        <a:pt x="204" y="221"/>
                        <a:pt x="205" y="218"/>
                        <a:pt x="206" y="215"/>
                      </a:cubicBezTo>
                      <a:close/>
                      <a:moveTo>
                        <a:pt x="203" y="235"/>
                      </a:moveTo>
                      <a:cubicBezTo>
                        <a:pt x="203" y="232"/>
                        <a:pt x="203" y="229"/>
                        <a:pt x="203" y="227"/>
                      </a:cubicBezTo>
                      <a:cubicBezTo>
                        <a:pt x="198" y="226"/>
                        <a:pt x="194" y="225"/>
                        <a:pt x="189" y="224"/>
                      </a:cubicBezTo>
                      <a:cubicBezTo>
                        <a:pt x="189" y="228"/>
                        <a:pt x="189" y="232"/>
                        <a:pt x="189" y="236"/>
                      </a:cubicBezTo>
                      <a:cubicBezTo>
                        <a:pt x="191" y="235"/>
                        <a:pt x="193" y="235"/>
                        <a:pt x="195" y="235"/>
                      </a:cubicBezTo>
                      <a:cubicBezTo>
                        <a:pt x="198" y="235"/>
                        <a:pt x="200" y="234"/>
                        <a:pt x="203" y="235"/>
                      </a:cubicBezTo>
                      <a:close/>
                      <a:moveTo>
                        <a:pt x="188" y="264"/>
                      </a:moveTo>
                      <a:cubicBezTo>
                        <a:pt x="189" y="264"/>
                        <a:pt x="191" y="264"/>
                        <a:pt x="192" y="263"/>
                      </a:cubicBezTo>
                      <a:cubicBezTo>
                        <a:pt x="189" y="258"/>
                        <a:pt x="187" y="253"/>
                        <a:pt x="186" y="248"/>
                      </a:cubicBezTo>
                      <a:cubicBezTo>
                        <a:pt x="186" y="248"/>
                        <a:pt x="186" y="248"/>
                        <a:pt x="186" y="248"/>
                      </a:cubicBezTo>
                      <a:cubicBezTo>
                        <a:pt x="184" y="249"/>
                        <a:pt x="182" y="251"/>
                        <a:pt x="181" y="252"/>
                      </a:cubicBezTo>
                      <a:cubicBezTo>
                        <a:pt x="178" y="256"/>
                        <a:pt x="178" y="258"/>
                        <a:pt x="180" y="261"/>
                      </a:cubicBezTo>
                      <a:cubicBezTo>
                        <a:pt x="183" y="264"/>
                        <a:pt x="184" y="264"/>
                        <a:pt x="188" y="264"/>
                      </a:cubicBezTo>
                      <a:close/>
                      <a:moveTo>
                        <a:pt x="165" y="388"/>
                      </a:moveTo>
                      <a:cubicBezTo>
                        <a:pt x="163" y="387"/>
                        <a:pt x="162" y="385"/>
                        <a:pt x="160" y="384"/>
                      </a:cubicBezTo>
                      <a:cubicBezTo>
                        <a:pt x="159" y="383"/>
                        <a:pt x="159" y="382"/>
                        <a:pt x="158" y="381"/>
                      </a:cubicBezTo>
                      <a:cubicBezTo>
                        <a:pt x="155" y="383"/>
                        <a:pt x="152" y="386"/>
                        <a:pt x="149" y="388"/>
                      </a:cubicBezTo>
                      <a:cubicBezTo>
                        <a:pt x="146" y="390"/>
                        <a:pt x="142" y="393"/>
                        <a:pt x="138" y="394"/>
                      </a:cubicBezTo>
                      <a:cubicBezTo>
                        <a:pt x="138" y="395"/>
                        <a:pt x="138" y="395"/>
                        <a:pt x="138" y="395"/>
                      </a:cubicBezTo>
                      <a:cubicBezTo>
                        <a:pt x="139" y="397"/>
                        <a:pt x="139" y="399"/>
                        <a:pt x="140" y="401"/>
                      </a:cubicBezTo>
                      <a:cubicBezTo>
                        <a:pt x="141" y="403"/>
                        <a:pt x="143" y="405"/>
                        <a:pt x="143" y="406"/>
                      </a:cubicBezTo>
                      <a:cubicBezTo>
                        <a:pt x="143" y="407"/>
                        <a:pt x="143" y="407"/>
                        <a:pt x="143" y="407"/>
                      </a:cubicBezTo>
                      <a:cubicBezTo>
                        <a:pt x="146" y="406"/>
                        <a:pt x="148" y="405"/>
                        <a:pt x="151" y="403"/>
                      </a:cubicBezTo>
                      <a:cubicBezTo>
                        <a:pt x="153" y="401"/>
                        <a:pt x="154" y="400"/>
                        <a:pt x="156" y="399"/>
                      </a:cubicBezTo>
                      <a:cubicBezTo>
                        <a:pt x="155" y="399"/>
                        <a:pt x="155" y="399"/>
                        <a:pt x="155" y="399"/>
                      </a:cubicBezTo>
                      <a:cubicBezTo>
                        <a:pt x="153" y="398"/>
                        <a:pt x="152" y="395"/>
                        <a:pt x="151" y="394"/>
                      </a:cubicBezTo>
                      <a:cubicBezTo>
                        <a:pt x="150" y="392"/>
                        <a:pt x="148" y="390"/>
                        <a:pt x="149" y="389"/>
                      </a:cubicBezTo>
                      <a:cubicBezTo>
                        <a:pt x="149" y="388"/>
                        <a:pt x="149" y="388"/>
                        <a:pt x="149" y="388"/>
                      </a:cubicBezTo>
                      <a:cubicBezTo>
                        <a:pt x="150" y="388"/>
                        <a:pt x="150" y="388"/>
                        <a:pt x="151" y="388"/>
                      </a:cubicBezTo>
                      <a:cubicBezTo>
                        <a:pt x="151" y="389"/>
                        <a:pt x="151" y="389"/>
                        <a:pt x="151" y="390"/>
                      </a:cubicBezTo>
                      <a:cubicBezTo>
                        <a:pt x="151" y="390"/>
                        <a:pt x="152" y="390"/>
                        <a:pt x="152" y="390"/>
                      </a:cubicBezTo>
                      <a:cubicBezTo>
                        <a:pt x="152" y="391"/>
                        <a:pt x="152" y="391"/>
                        <a:pt x="152" y="391"/>
                      </a:cubicBezTo>
                      <a:cubicBezTo>
                        <a:pt x="153" y="392"/>
                        <a:pt x="153" y="393"/>
                        <a:pt x="154" y="394"/>
                      </a:cubicBezTo>
                      <a:cubicBezTo>
                        <a:pt x="155" y="395"/>
                        <a:pt x="156" y="396"/>
                        <a:pt x="157" y="398"/>
                      </a:cubicBezTo>
                      <a:cubicBezTo>
                        <a:pt x="157" y="398"/>
                        <a:pt x="157" y="398"/>
                        <a:pt x="157" y="398"/>
                      </a:cubicBezTo>
                      <a:cubicBezTo>
                        <a:pt x="159" y="395"/>
                        <a:pt x="162" y="392"/>
                        <a:pt x="165" y="388"/>
                      </a:cubicBezTo>
                      <a:close/>
                      <a:moveTo>
                        <a:pt x="202" y="188"/>
                      </a:moveTo>
                      <a:cubicBezTo>
                        <a:pt x="199" y="187"/>
                        <a:pt x="194" y="186"/>
                        <a:pt x="191" y="189"/>
                      </a:cubicBezTo>
                      <a:cubicBezTo>
                        <a:pt x="186" y="192"/>
                        <a:pt x="186" y="199"/>
                        <a:pt x="191" y="202"/>
                      </a:cubicBezTo>
                      <a:cubicBezTo>
                        <a:pt x="192" y="201"/>
                        <a:pt x="193" y="199"/>
                        <a:pt x="194" y="198"/>
                      </a:cubicBezTo>
                      <a:cubicBezTo>
                        <a:pt x="196" y="194"/>
                        <a:pt x="199" y="191"/>
                        <a:pt x="202" y="188"/>
                      </a:cubicBezTo>
                      <a:close/>
                      <a:moveTo>
                        <a:pt x="184" y="245"/>
                      </a:moveTo>
                      <a:cubicBezTo>
                        <a:pt x="185" y="245"/>
                        <a:pt x="185" y="245"/>
                        <a:pt x="185" y="245"/>
                      </a:cubicBezTo>
                      <a:cubicBezTo>
                        <a:pt x="184" y="239"/>
                        <a:pt x="184" y="234"/>
                        <a:pt x="184" y="228"/>
                      </a:cubicBezTo>
                      <a:cubicBezTo>
                        <a:pt x="180" y="229"/>
                        <a:pt x="176" y="231"/>
                        <a:pt x="175" y="236"/>
                      </a:cubicBezTo>
                      <a:cubicBezTo>
                        <a:pt x="174" y="241"/>
                        <a:pt x="179" y="246"/>
                        <a:pt x="184" y="245"/>
                      </a:cubicBezTo>
                      <a:close/>
                      <a:moveTo>
                        <a:pt x="184" y="225"/>
                      </a:moveTo>
                      <a:cubicBezTo>
                        <a:pt x="184" y="225"/>
                        <a:pt x="184" y="225"/>
                        <a:pt x="184" y="225"/>
                      </a:cubicBezTo>
                      <a:cubicBezTo>
                        <a:pt x="185" y="218"/>
                        <a:pt x="187" y="212"/>
                        <a:pt x="190" y="206"/>
                      </a:cubicBezTo>
                      <a:cubicBezTo>
                        <a:pt x="182" y="205"/>
                        <a:pt x="173" y="209"/>
                        <a:pt x="177" y="218"/>
                      </a:cubicBezTo>
                      <a:cubicBezTo>
                        <a:pt x="178" y="220"/>
                        <a:pt x="180" y="221"/>
                        <a:pt x="182" y="223"/>
                      </a:cubicBezTo>
                      <a:cubicBezTo>
                        <a:pt x="182" y="223"/>
                        <a:pt x="182" y="223"/>
                        <a:pt x="183" y="223"/>
                      </a:cubicBezTo>
                      <a:cubicBezTo>
                        <a:pt x="184" y="223"/>
                        <a:pt x="184" y="224"/>
                        <a:pt x="184" y="225"/>
                      </a:cubicBezTo>
                      <a:cubicBezTo>
                        <a:pt x="184" y="225"/>
                        <a:pt x="184" y="225"/>
                        <a:pt x="184" y="225"/>
                      </a:cubicBezTo>
                      <a:close/>
                      <a:moveTo>
                        <a:pt x="142" y="408"/>
                      </a:moveTo>
                      <a:cubicBezTo>
                        <a:pt x="142" y="408"/>
                        <a:pt x="142" y="408"/>
                        <a:pt x="142" y="408"/>
                      </a:cubicBezTo>
                      <a:cubicBezTo>
                        <a:pt x="138" y="405"/>
                        <a:pt x="136" y="399"/>
                        <a:pt x="136" y="395"/>
                      </a:cubicBezTo>
                      <a:cubicBezTo>
                        <a:pt x="132" y="397"/>
                        <a:pt x="128" y="398"/>
                        <a:pt x="123" y="399"/>
                      </a:cubicBezTo>
                      <a:cubicBezTo>
                        <a:pt x="124" y="401"/>
                        <a:pt x="124" y="402"/>
                        <a:pt x="125" y="404"/>
                      </a:cubicBezTo>
                      <a:cubicBezTo>
                        <a:pt x="126" y="406"/>
                        <a:pt x="127" y="409"/>
                        <a:pt x="127" y="411"/>
                      </a:cubicBezTo>
                      <a:cubicBezTo>
                        <a:pt x="132" y="411"/>
                        <a:pt x="137" y="410"/>
                        <a:pt x="142" y="408"/>
                      </a:cubicBezTo>
                      <a:close/>
                      <a:moveTo>
                        <a:pt x="178" y="250"/>
                      </a:moveTo>
                      <a:cubicBezTo>
                        <a:pt x="178" y="250"/>
                        <a:pt x="178" y="250"/>
                        <a:pt x="178" y="250"/>
                      </a:cubicBezTo>
                      <a:cubicBezTo>
                        <a:pt x="178" y="251"/>
                        <a:pt x="177" y="251"/>
                        <a:pt x="176" y="252"/>
                      </a:cubicBezTo>
                      <a:cubicBezTo>
                        <a:pt x="172" y="253"/>
                        <a:pt x="168" y="255"/>
                        <a:pt x="164" y="256"/>
                      </a:cubicBezTo>
                      <a:cubicBezTo>
                        <a:pt x="163" y="256"/>
                        <a:pt x="163" y="256"/>
                        <a:pt x="162" y="257"/>
                      </a:cubicBezTo>
                      <a:cubicBezTo>
                        <a:pt x="163" y="257"/>
                        <a:pt x="163" y="258"/>
                        <a:pt x="164" y="259"/>
                      </a:cubicBezTo>
                      <a:cubicBezTo>
                        <a:pt x="165" y="260"/>
                        <a:pt x="166" y="261"/>
                        <a:pt x="166" y="262"/>
                      </a:cubicBezTo>
                      <a:cubicBezTo>
                        <a:pt x="166" y="262"/>
                        <a:pt x="166" y="262"/>
                        <a:pt x="166" y="262"/>
                      </a:cubicBezTo>
                      <a:cubicBezTo>
                        <a:pt x="169" y="261"/>
                        <a:pt x="172" y="260"/>
                        <a:pt x="175" y="259"/>
                      </a:cubicBezTo>
                      <a:cubicBezTo>
                        <a:pt x="174" y="256"/>
                        <a:pt x="176" y="253"/>
                        <a:pt x="178" y="250"/>
                      </a:cubicBezTo>
                      <a:close/>
                      <a:moveTo>
                        <a:pt x="177" y="248"/>
                      </a:moveTo>
                      <a:cubicBezTo>
                        <a:pt x="178" y="248"/>
                        <a:pt x="178" y="248"/>
                        <a:pt x="178" y="248"/>
                      </a:cubicBezTo>
                      <a:cubicBezTo>
                        <a:pt x="175" y="246"/>
                        <a:pt x="173" y="244"/>
                        <a:pt x="172" y="240"/>
                      </a:cubicBezTo>
                      <a:cubicBezTo>
                        <a:pt x="170" y="241"/>
                        <a:pt x="168" y="242"/>
                        <a:pt x="166" y="242"/>
                      </a:cubicBezTo>
                      <a:cubicBezTo>
                        <a:pt x="168" y="244"/>
                        <a:pt x="169" y="247"/>
                        <a:pt x="168" y="249"/>
                      </a:cubicBezTo>
                      <a:cubicBezTo>
                        <a:pt x="168" y="249"/>
                        <a:pt x="168" y="250"/>
                        <a:pt x="168" y="250"/>
                      </a:cubicBezTo>
                      <a:cubicBezTo>
                        <a:pt x="170" y="249"/>
                        <a:pt x="173" y="248"/>
                        <a:pt x="175" y="247"/>
                      </a:cubicBezTo>
                      <a:cubicBezTo>
                        <a:pt x="176" y="247"/>
                        <a:pt x="177" y="247"/>
                        <a:pt x="177" y="248"/>
                      </a:cubicBezTo>
                      <a:close/>
                      <a:moveTo>
                        <a:pt x="180" y="226"/>
                      </a:moveTo>
                      <a:cubicBezTo>
                        <a:pt x="179" y="226"/>
                        <a:pt x="179" y="226"/>
                        <a:pt x="178" y="226"/>
                      </a:cubicBezTo>
                      <a:cubicBezTo>
                        <a:pt x="178" y="223"/>
                        <a:pt x="178" y="223"/>
                        <a:pt x="178" y="223"/>
                      </a:cubicBezTo>
                      <a:cubicBezTo>
                        <a:pt x="175" y="220"/>
                        <a:pt x="172" y="216"/>
                        <a:pt x="173" y="212"/>
                      </a:cubicBezTo>
                      <a:cubicBezTo>
                        <a:pt x="174" y="208"/>
                        <a:pt x="175" y="206"/>
                        <a:pt x="178" y="205"/>
                      </a:cubicBezTo>
                      <a:cubicBezTo>
                        <a:pt x="177" y="205"/>
                        <a:pt x="177" y="205"/>
                        <a:pt x="177" y="204"/>
                      </a:cubicBezTo>
                      <a:cubicBezTo>
                        <a:pt x="180" y="203"/>
                        <a:pt x="180" y="203"/>
                        <a:pt x="180" y="203"/>
                      </a:cubicBezTo>
                      <a:cubicBezTo>
                        <a:pt x="182" y="202"/>
                        <a:pt x="184" y="202"/>
                        <a:pt x="186" y="202"/>
                      </a:cubicBezTo>
                      <a:cubicBezTo>
                        <a:pt x="184" y="199"/>
                        <a:pt x="183" y="196"/>
                        <a:pt x="184" y="193"/>
                      </a:cubicBezTo>
                      <a:cubicBezTo>
                        <a:pt x="157" y="182"/>
                        <a:pt x="131" y="167"/>
                        <a:pt x="104" y="155"/>
                      </a:cubicBezTo>
                      <a:cubicBezTo>
                        <a:pt x="92" y="149"/>
                        <a:pt x="79" y="145"/>
                        <a:pt x="66" y="147"/>
                      </a:cubicBezTo>
                      <a:cubicBezTo>
                        <a:pt x="56" y="149"/>
                        <a:pt x="46" y="154"/>
                        <a:pt x="39" y="162"/>
                      </a:cubicBezTo>
                      <a:cubicBezTo>
                        <a:pt x="28" y="173"/>
                        <a:pt x="24" y="188"/>
                        <a:pt x="27" y="203"/>
                      </a:cubicBezTo>
                      <a:cubicBezTo>
                        <a:pt x="28" y="203"/>
                        <a:pt x="28" y="204"/>
                        <a:pt x="28" y="205"/>
                      </a:cubicBezTo>
                      <a:cubicBezTo>
                        <a:pt x="29" y="210"/>
                        <a:pt x="31" y="216"/>
                        <a:pt x="34" y="221"/>
                      </a:cubicBezTo>
                      <a:cubicBezTo>
                        <a:pt x="38" y="225"/>
                        <a:pt x="41" y="229"/>
                        <a:pt x="45" y="232"/>
                      </a:cubicBezTo>
                      <a:cubicBezTo>
                        <a:pt x="46" y="232"/>
                        <a:pt x="47" y="233"/>
                        <a:pt x="47" y="233"/>
                      </a:cubicBezTo>
                      <a:cubicBezTo>
                        <a:pt x="62" y="244"/>
                        <a:pt x="83" y="248"/>
                        <a:pt x="100" y="249"/>
                      </a:cubicBezTo>
                      <a:cubicBezTo>
                        <a:pt x="125" y="249"/>
                        <a:pt x="149" y="244"/>
                        <a:pt x="172" y="236"/>
                      </a:cubicBezTo>
                      <a:cubicBezTo>
                        <a:pt x="172" y="231"/>
                        <a:pt x="176" y="228"/>
                        <a:pt x="180" y="226"/>
                      </a:cubicBezTo>
                      <a:close/>
                      <a:moveTo>
                        <a:pt x="186" y="189"/>
                      </a:moveTo>
                      <a:cubicBezTo>
                        <a:pt x="187" y="187"/>
                        <a:pt x="189" y="186"/>
                        <a:pt x="190" y="185"/>
                      </a:cubicBezTo>
                      <a:cubicBezTo>
                        <a:pt x="187" y="183"/>
                        <a:pt x="184" y="181"/>
                        <a:pt x="180" y="179"/>
                      </a:cubicBezTo>
                      <a:cubicBezTo>
                        <a:pt x="180" y="182"/>
                        <a:pt x="179" y="184"/>
                        <a:pt x="178" y="187"/>
                      </a:cubicBezTo>
                      <a:cubicBezTo>
                        <a:pt x="180" y="188"/>
                        <a:pt x="183" y="189"/>
                        <a:pt x="185" y="190"/>
                      </a:cubicBezTo>
                      <a:cubicBezTo>
                        <a:pt x="185" y="190"/>
                        <a:pt x="186" y="189"/>
                        <a:pt x="186" y="189"/>
                      </a:cubicBezTo>
                      <a:close/>
                      <a:moveTo>
                        <a:pt x="166" y="250"/>
                      </a:moveTo>
                      <a:cubicBezTo>
                        <a:pt x="166" y="250"/>
                        <a:pt x="166" y="250"/>
                        <a:pt x="166" y="250"/>
                      </a:cubicBezTo>
                      <a:cubicBezTo>
                        <a:pt x="165" y="249"/>
                        <a:pt x="165" y="247"/>
                        <a:pt x="164" y="246"/>
                      </a:cubicBezTo>
                      <a:cubicBezTo>
                        <a:pt x="164" y="245"/>
                        <a:pt x="163" y="244"/>
                        <a:pt x="163" y="243"/>
                      </a:cubicBezTo>
                      <a:cubicBezTo>
                        <a:pt x="159" y="245"/>
                        <a:pt x="155" y="246"/>
                        <a:pt x="151" y="247"/>
                      </a:cubicBezTo>
                      <a:cubicBezTo>
                        <a:pt x="152" y="249"/>
                        <a:pt x="153" y="251"/>
                        <a:pt x="154" y="254"/>
                      </a:cubicBezTo>
                      <a:cubicBezTo>
                        <a:pt x="158" y="253"/>
                        <a:pt x="162" y="252"/>
                        <a:pt x="166" y="250"/>
                      </a:cubicBezTo>
                      <a:close/>
                      <a:moveTo>
                        <a:pt x="164" y="263"/>
                      </a:moveTo>
                      <a:cubicBezTo>
                        <a:pt x="163" y="262"/>
                        <a:pt x="163" y="261"/>
                        <a:pt x="162" y="260"/>
                      </a:cubicBezTo>
                      <a:cubicBezTo>
                        <a:pt x="162" y="259"/>
                        <a:pt x="161" y="258"/>
                        <a:pt x="160" y="257"/>
                      </a:cubicBezTo>
                      <a:cubicBezTo>
                        <a:pt x="156" y="259"/>
                        <a:pt x="152" y="261"/>
                        <a:pt x="148" y="263"/>
                      </a:cubicBezTo>
                      <a:cubicBezTo>
                        <a:pt x="150" y="264"/>
                        <a:pt x="151" y="266"/>
                        <a:pt x="153" y="268"/>
                      </a:cubicBezTo>
                      <a:cubicBezTo>
                        <a:pt x="157" y="266"/>
                        <a:pt x="160" y="264"/>
                        <a:pt x="164" y="263"/>
                      </a:cubicBezTo>
                      <a:close/>
                      <a:moveTo>
                        <a:pt x="176" y="185"/>
                      </a:moveTo>
                      <a:cubicBezTo>
                        <a:pt x="177" y="183"/>
                        <a:pt x="177" y="180"/>
                        <a:pt x="178" y="178"/>
                      </a:cubicBezTo>
                      <a:cubicBezTo>
                        <a:pt x="175" y="176"/>
                        <a:pt x="171" y="174"/>
                        <a:pt x="168" y="171"/>
                      </a:cubicBezTo>
                      <a:cubicBezTo>
                        <a:pt x="167" y="174"/>
                        <a:pt x="165" y="177"/>
                        <a:pt x="164" y="179"/>
                      </a:cubicBezTo>
                      <a:cubicBezTo>
                        <a:pt x="168" y="181"/>
                        <a:pt x="172" y="183"/>
                        <a:pt x="176" y="185"/>
                      </a:cubicBezTo>
                      <a:close/>
                      <a:moveTo>
                        <a:pt x="125" y="411"/>
                      </a:moveTo>
                      <a:cubicBezTo>
                        <a:pt x="123" y="408"/>
                        <a:pt x="122" y="403"/>
                        <a:pt x="121" y="399"/>
                      </a:cubicBezTo>
                      <a:cubicBezTo>
                        <a:pt x="116" y="400"/>
                        <a:pt x="112" y="400"/>
                        <a:pt x="107" y="399"/>
                      </a:cubicBezTo>
                      <a:cubicBezTo>
                        <a:pt x="108" y="400"/>
                        <a:pt x="108" y="402"/>
                        <a:pt x="108" y="403"/>
                      </a:cubicBezTo>
                      <a:cubicBezTo>
                        <a:pt x="108" y="403"/>
                        <a:pt x="107" y="408"/>
                        <a:pt x="107" y="409"/>
                      </a:cubicBezTo>
                      <a:cubicBezTo>
                        <a:pt x="108" y="409"/>
                        <a:pt x="108" y="410"/>
                        <a:pt x="107" y="410"/>
                      </a:cubicBezTo>
                      <a:cubicBezTo>
                        <a:pt x="108" y="410"/>
                        <a:pt x="109" y="410"/>
                        <a:pt x="110" y="411"/>
                      </a:cubicBezTo>
                      <a:cubicBezTo>
                        <a:pt x="115" y="411"/>
                        <a:pt x="120" y="412"/>
                        <a:pt x="125" y="411"/>
                      </a:cubicBezTo>
                      <a:close/>
                      <a:moveTo>
                        <a:pt x="151" y="254"/>
                      </a:moveTo>
                      <a:cubicBezTo>
                        <a:pt x="151" y="254"/>
                        <a:pt x="151" y="253"/>
                        <a:pt x="150" y="252"/>
                      </a:cubicBezTo>
                      <a:cubicBezTo>
                        <a:pt x="150" y="250"/>
                        <a:pt x="149" y="249"/>
                        <a:pt x="148" y="247"/>
                      </a:cubicBezTo>
                      <a:cubicBezTo>
                        <a:pt x="144" y="248"/>
                        <a:pt x="140" y="249"/>
                        <a:pt x="137" y="250"/>
                      </a:cubicBezTo>
                      <a:cubicBezTo>
                        <a:pt x="137" y="251"/>
                        <a:pt x="137" y="253"/>
                        <a:pt x="138" y="254"/>
                      </a:cubicBezTo>
                      <a:cubicBezTo>
                        <a:pt x="138" y="255"/>
                        <a:pt x="139" y="256"/>
                        <a:pt x="139" y="257"/>
                      </a:cubicBezTo>
                      <a:cubicBezTo>
                        <a:pt x="143" y="256"/>
                        <a:pt x="147" y="255"/>
                        <a:pt x="151" y="254"/>
                      </a:cubicBezTo>
                      <a:close/>
                      <a:moveTo>
                        <a:pt x="151" y="269"/>
                      </a:moveTo>
                      <a:cubicBezTo>
                        <a:pt x="149" y="267"/>
                        <a:pt x="148" y="266"/>
                        <a:pt x="146" y="264"/>
                      </a:cubicBezTo>
                      <a:cubicBezTo>
                        <a:pt x="146" y="264"/>
                        <a:pt x="146" y="264"/>
                        <a:pt x="146" y="264"/>
                      </a:cubicBezTo>
                      <a:cubicBezTo>
                        <a:pt x="142" y="266"/>
                        <a:pt x="137" y="268"/>
                        <a:pt x="133" y="270"/>
                      </a:cubicBezTo>
                      <a:cubicBezTo>
                        <a:pt x="135" y="271"/>
                        <a:pt x="138" y="273"/>
                        <a:pt x="140" y="275"/>
                      </a:cubicBezTo>
                      <a:cubicBezTo>
                        <a:pt x="143" y="273"/>
                        <a:pt x="147" y="271"/>
                        <a:pt x="151" y="269"/>
                      </a:cubicBezTo>
                      <a:close/>
                      <a:moveTo>
                        <a:pt x="162" y="178"/>
                      </a:moveTo>
                      <a:cubicBezTo>
                        <a:pt x="163" y="176"/>
                        <a:pt x="164" y="173"/>
                        <a:pt x="166" y="170"/>
                      </a:cubicBezTo>
                      <a:cubicBezTo>
                        <a:pt x="163" y="168"/>
                        <a:pt x="159" y="166"/>
                        <a:pt x="156" y="164"/>
                      </a:cubicBezTo>
                      <a:cubicBezTo>
                        <a:pt x="155" y="167"/>
                        <a:pt x="154" y="170"/>
                        <a:pt x="153" y="173"/>
                      </a:cubicBezTo>
                      <a:cubicBezTo>
                        <a:pt x="152" y="173"/>
                        <a:pt x="152" y="173"/>
                        <a:pt x="152" y="173"/>
                      </a:cubicBezTo>
                      <a:cubicBezTo>
                        <a:pt x="151" y="173"/>
                        <a:pt x="151" y="173"/>
                        <a:pt x="151" y="172"/>
                      </a:cubicBezTo>
                      <a:cubicBezTo>
                        <a:pt x="152" y="169"/>
                        <a:pt x="153" y="165"/>
                        <a:pt x="154" y="162"/>
                      </a:cubicBezTo>
                      <a:cubicBezTo>
                        <a:pt x="152" y="160"/>
                        <a:pt x="149" y="159"/>
                        <a:pt x="146" y="157"/>
                      </a:cubicBezTo>
                      <a:cubicBezTo>
                        <a:pt x="145" y="161"/>
                        <a:pt x="144" y="165"/>
                        <a:pt x="142" y="169"/>
                      </a:cubicBezTo>
                      <a:cubicBezTo>
                        <a:pt x="143" y="169"/>
                        <a:pt x="144" y="170"/>
                        <a:pt x="144" y="170"/>
                      </a:cubicBezTo>
                      <a:cubicBezTo>
                        <a:pt x="147" y="171"/>
                        <a:pt x="149" y="172"/>
                        <a:pt x="151" y="173"/>
                      </a:cubicBezTo>
                      <a:cubicBezTo>
                        <a:pt x="155" y="175"/>
                        <a:pt x="159" y="177"/>
                        <a:pt x="162" y="178"/>
                      </a:cubicBezTo>
                      <a:close/>
                      <a:moveTo>
                        <a:pt x="138" y="276"/>
                      </a:moveTo>
                      <a:cubicBezTo>
                        <a:pt x="137" y="276"/>
                        <a:pt x="137" y="275"/>
                        <a:pt x="137" y="275"/>
                      </a:cubicBezTo>
                      <a:cubicBezTo>
                        <a:pt x="135" y="274"/>
                        <a:pt x="134" y="273"/>
                        <a:pt x="132" y="272"/>
                      </a:cubicBezTo>
                      <a:cubicBezTo>
                        <a:pt x="132" y="271"/>
                        <a:pt x="132" y="271"/>
                        <a:pt x="132" y="271"/>
                      </a:cubicBezTo>
                      <a:cubicBezTo>
                        <a:pt x="129" y="273"/>
                        <a:pt x="125" y="274"/>
                        <a:pt x="122" y="276"/>
                      </a:cubicBezTo>
                      <a:cubicBezTo>
                        <a:pt x="123" y="277"/>
                        <a:pt x="124" y="278"/>
                        <a:pt x="125" y="278"/>
                      </a:cubicBezTo>
                      <a:cubicBezTo>
                        <a:pt x="126" y="279"/>
                        <a:pt x="128" y="281"/>
                        <a:pt x="129" y="282"/>
                      </a:cubicBezTo>
                      <a:cubicBezTo>
                        <a:pt x="132" y="280"/>
                        <a:pt x="135" y="278"/>
                        <a:pt x="138" y="276"/>
                      </a:cubicBezTo>
                      <a:close/>
                      <a:moveTo>
                        <a:pt x="104" y="410"/>
                      </a:moveTo>
                      <a:cubicBezTo>
                        <a:pt x="104" y="409"/>
                        <a:pt x="104" y="408"/>
                        <a:pt x="104" y="408"/>
                      </a:cubicBezTo>
                      <a:cubicBezTo>
                        <a:pt x="104" y="406"/>
                        <a:pt x="105" y="405"/>
                        <a:pt x="105" y="404"/>
                      </a:cubicBezTo>
                      <a:cubicBezTo>
                        <a:pt x="105" y="402"/>
                        <a:pt x="105" y="400"/>
                        <a:pt x="105" y="399"/>
                      </a:cubicBezTo>
                      <a:cubicBezTo>
                        <a:pt x="104" y="399"/>
                        <a:pt x="104" y="399"/>
                        <a:pt x="103" y="398"/>
                      </a:cubicBezTo>
                      <a:cubicBezTo>
                        <a:pt x="99" y="397"/>
                        <a:pt x="95" y="396"/>
                        <a:pt x="92" y="394"/>
                      </a:cubicBezTo>
                      <a:cubicBezTo>
                        <a:pt x="88" y="392"/>
                        <a:pt x="85" y="390"/>
                        <a:pt x="83" y="388"/>
                      </a:cubicBezTo>
                      <a:cubicBezTo>
                        <a:pt x="81" y="390"/>
                        <a:pt x="80" y="391"/>
                        <a:pt x="78" y="393"/>
                      </a:cubicBezTo>
                      <a:cubicBezTo>
                        <a:pt x="77" y="395"/>
                        <a:pt x="75" y="396"/>
                        <a:pt x="73" y="398"/>
                      </a:cubicBezTo>
                      <a:cubicBezTo>
                        <a:pt x="77" y="401"/>
                        <a:pt x="80" y="403"/>
                        <a:pt x="84" y="404"/>
                      </a:cubicBezTo>
                      <a:cubicBezTo>
                        <a:pt x="84" y="404"/>
                        <a:pt x="84" y="404"/>
                        <a:pt x="84" y="404"/>
                      </a:cubicBezTo>
                      <a:cubicBezTo>
                        <a:pt x="84" y="402"/>
                        <a:pt x="86" y="400"/>
                        <a:pt x="86" y="399"/>
                      </a:cubicBezTo>
                      <a:cubicBezTo>
                        <a:pt x="87" y="397"/>
                        <a:pt x="88" y="396"/>
                        <a:pt x="90" y="395"/>
                      </a:cubicBezTo>
                      <a:cubicBezTo>
                        <a:pt x="90" y="395"/>
                        <a:pt x="91" y="395"/>
                        <a:pt x="91" y="395"/>
                      </a:cubicBezTo>
                      <a:cubicBezTo>
                        <a:pt x="92" y="395"/>
                        <a:pt x="92" y="396"/>
                        <a:pt x="92" y="397"/>
                      </a:cubicBezTo>
                      <a:cubicBezTo>
                        <a:pt x="91" y="398"/>
                        <a:pt x="89" y="400"/>
                        <a:pt x="88" y="401"/>
                      </a:cubicBezTo>
                      <a:cubicBezTo>
                        <a:pt x="88" y="402"/>
                        <a:pt x="87" y="403"/>
                        <a:pt x="87" y="404"/>
                      </a:cubicBezTo>
                      <a:cubicBezTo>
                        <a:pt x="87" y="404"/>
                        <a:pt x="87" y="404"/>
                        <a:pt x="87" y="405"/>
                      </a:cubicBezTo>
                      <a:cubicBezTo>
                        <a:pt x="87" y="405"/>
                        <a:pt x="87" y="405"/>
                        <a:pt x="87" y="405"/>
                      </a:cubicBezTo>
                      <a:cubicBezTo>
                        <a:pt x="93" y="407"/>
                        <a:pt x="99" y="409"/>
                        <a:pt x="104" y="410"/>
                      </a:cubicBezTo>
                      <a:close/>
                      <a:moveTo>
                        <a:pt x="136" y="257"/>
                      </a:moveTo>
                      <a:cubicBezTo>
                        <a:pt x="135" y="256"/>
                        <a:pt x="135" y="256"/>
                        <a:pt x="135" y="255"/>
                      </a:cubicBezTo>
                      <a:cubicBezTo>
                        <a:pt x="135" y="253"/>
                        <a:pt x="134" y="252"/>
                        <a:pt x="134" y="250"/>
                      </a:cubicBezTo>
                      <a:cubicBezTo>
                        <a:pt x="130" y="251"/>
                        <a:pt x="126" y="251"/>
                        <a:pt x="122" y="252"/>
                      </a:cubicBezTo>
                      <a:cubicBezTo>
                        <a:pt x="122" y="253"/>
                        <a:pt x="123" y="254"/>
                        <a:pt x="123" y="255"/>
                      </a:cubicBezTo>
                      <a:cubicBezTo>
                        <a:pt x="123" y="256"/>
                        <a:pt x="124" y="257"/>
                        <a:pt x="124" y="259"/>
                      </a:cubicBezTo>
                      <a:cubicBezTo>
                        <a:pt x="128" y="258"/>
                        <a:pt x="132" y="258"/>
                        <a:pt x="136" y="257"/>
                      </a:cubicBezTo>
                      <a:close/>
                      <a:moveTo>
                        <a:pt x="127" y="283"/>
                      </a:moveTo>
                      <a:cubicBezTo>
                        <a:pt x="126" y="282"/>
                        <a:pt x="125" y="281"/>
                        <a:pt x="124" y="280"/>
                      </a:cubicBezTo>
                      <a:cubicBezTo>
                        <a:pt x="123" y="279"/>
                        <a:pt x="122" y="278"/>
                        <a:pt x="120" y="277"/>
                      </a:cubicBezTo>
                      <a:cubicBezTo>
                        <a:pt x="117" y="279"/>
                        <a:pt x="113" y="281"/>
                        <a:pt x="110" y="283"/>
                      </a:cubicBezTo>
                      <a:cubicBezTo>
                        <a:pt x="111" y="284"/>
                        <a:pt x="112" y="284"/>
                        <a:pt x="113" y="285"/>
                      </a:cubicBezTo>
                      <a:cubicBezTo>
                        <a:pt x="115" y="286"/>
                        <a:pt x="117" y="287"/>
                        <a:pt x="118" y="288"/>
                      </a:cubicBezTo>
                      <a:cubicBezTo>
                        <a:pt x="118" y="289"/>
                        <a:pt x="118" y="289"/>
                        <a:pt x="118" y="290"/>
                      </a:cubicBezTo>
                      <a:cubicBezTo>
                        <a:pt x="117" y="290"/>
                        <a:pt x="117" y="290"/>
                        <a:pt x="116" y="290"/>
                      </a:cubicBezTo>
                      <a:cubicBezTo>
                        <a:pt x="115" y="289"/>
                        <a:pt x="113" y="287"/>
                        <a:pt x="112" y="286"/>
                      </a:cubicBezTo>
                      <a:cubicBezTo>
                        <a:pt x="111" y="286"/>
                        <a:pt x="109" y="285"/>
                        <a:pt x="108" y="284"/>
                      </a:cubicBezTo>
                      <a:cubicBezTo>
                        <a:pt x="105" y="286"/>
                        <a:pt x="101" y="289"/>
                        <a:pt x="98" y="291"/>
                      </a:cubicBezTo>
                      <a:cubicBezTo>
                        <a:pt x="100" y="292"/>
                        <a:pt x="101" y="293"/>
                        <a:pt x="103" y="294"/>
                      </a:cubicBezTo>
                      <a:cubicBezTo>
                        <a:pt x="105" y="295"/>
                        <a:pt x="107" y="296"/>
                        <a:pt x="108" y="298"/>
                      </a:cubicBezTo>
                      <a:cubicBezTo>
                        <a:pt x="108" y="298"/>
                        <a:pt x="108" y="298"/>
                        <a:pt x="108" y="298"/>
                      </a:cubicBezTo>
                      <a:cubicBezTo>
                        <a:pt x="109" y="298"/>
                        <a:pt x="109" y="297"/>
                        <a:pt x="110" y="297"/>
                      </a:cubicBezTo>
                      <a:cubicBezTo>
                        <a:pt x="112" y="294"/>
                        <a:pt x="115" y="292"/>
                        <a:pt x="118" y="290"/>
                      </a:cubicBezTo>
                      <a:cubicBezTo>
                        <a:pt x="121" y="288"/>
                        <a:pt x="124" y="285"/>
                        <a:pt x="127" y="283"/>
                      </a:cubicBezTo>
                      <a:close/>
                      <a:moveTo>
                        <a:pt x="140" y="168"/>
                      </a:moveTo>
                      <a:cubicBezTo>
                        <a:pt x="141" y="164"/>
                        <a:pt x="143" y="160"/>
                        <a:pt x="145" y="156"/>
                      </a:cubicBezTo>
                      <a:cubicBezTo>
                        <a:pt x="142" y="154"/>
                        <a:pt x="138" y="152"/>
                        <a:pt x="134" y="150"/>
                      </a:cubicBezTo>
                      <a:cubicBezTo>
                        <a:pt x="134" y="151"/>
                        <a:pt x="133" y="153"/>
                        <a:pt x="132" y="155"/>
                      </a:cubicBezTo>
                      <a:cubicBezTo>
                        <a:pt x="131" y="157"/>
                        <a:pt x="130" y="160"/>
                        <a:pt x="129" y="162"/>
                      </a:cubicBezTo>
                      <a:cubicBezTo>
                        <a:pt x="133" y="164"/>
                        <a:pt x="137" y="166"/>
                        <a:pt x="140" y="168"/>
                      </a:cubicBezTo>
                      <a:close/>
                      <a:moveTo>
                        <a:pt x="121" y="259"/>
                      </a:moveTo>
                      <a:cubicBezTo>
                        <a:pt x="120" y="258"/>
                        <a:pt x="120" y="256"/>
                        <a:pt x="120" y="255"/>
                      </a:cubicBezTo>
                      <a:cubicBezTo>
                        <a:pt x="120" y="254"/>
                        <a:pt x="120" y="253"/>
                        <a:pt x="119" y="252"/>
                      </a:cubicBezTo>
                      <a:cubicBezTo>
                        <a:pt x="114" y="252"/>
                        <a:pt x="109" y="253"/>
                        <a:pt x="104" y="253"/>
                      </a:cubicBezTo>
                      <a:cubicBezTo>
                        <a:pt x="104" y="253"/>
                        <a:pt x="105" y="254"/>
                        <a:pt x="105" y="254"/>
                      </a:cubicBezTo>
                      <a:cubicBezTo>
                        <a:pt x="105" y="256"/>
                        <a:pt x="106" y="257"/>
                        <a:pt x="106" y="259"/>
                      </a:cubicBezTo>
                      <a:cubicBezTo>
                        <a:pt x="106" y="259"/>
                        <a:pt x="106" y="260"/>
                        <a:pt x="105" y="260"/>
                      </a:cubicBezTo>
                      <a:cubicBezTo>
                        <a:pt x="111" y="260"/>
                        <a:pt x="116" y="259"/>
                        <a:pt x="121" y="259"/>
                      </a:cubicBezTo>
                      <a:close/>
                      <a:moveTo>
                        <a:pt x="107" y="299"/>
                      </a:moveTo>
                      <a:cubicBezTo>
                        <a:pt x="105" y="299"/>
                        <a:pt x="103" y="297"/>
                        <a:pt x="102" y="296"/>
                      </a:cubicBezTo>
                      <a:cubicBezTo>
                        <a:pt x="100" y="295"/>
                        <a:pt x="98" y="294"/>
                        <a:pt x="96" y="292"/>
                      </a:cubicBezTo>
                      <a:cubicBezTo>
                        <a:pt x="96" y="292"/>
                        <a:pt x="95" y="293"/>
                        <a:pt x="95" y="293"/>
                      </a:cubicBezTo>
                      <a:cubicBezTo>
                        <a:pt x="93" y="295"/>
                        <a:pt x="91" y="296"/>
                        <a:pt x="89" y="298"/>
                      </a:cubicBezTo>
                      <a:cubicBezTo>
                        <a:pt x="92" y="300"/>
                        <a:pt x="96" y="303"/>
                        <a:pt x="98" y="305"/>
                      </a:cubicBezTo>
                      <a:cubicBezTo>
                        <a:pt x="99" y="306"/>
                        <a:pt x="98" y="307"/>
                        <a:pt x="98" y="307"/>
                      </a:cubicBezTo>
                      <a:cubicBezTo>
                        <a:pt x="98" y="307"/>
                        <a:pt x="97" y="307"/>
                        <a:pt x="97" y="307"/>
                      </a:cubicBezTo>
                      <a:cubicBezTo>
                        <a:pt x="93" y="305"/>
                        <a:pt x="90" y="302"/>
                        <a:pt x="87" y="299"/>
                      </a:cubicBezTo>
                      <a:cubicBezTo>
                        <a:pt x="84" y="302"/>
                        <a:pt x="80" y="305"/>
                        <a:pt x="77" y="308"/>
                      </a:cubicBezTo>
                      <a:cubicBezTo>
                        <a:pt x="77" y="308"/>
                        <a:pt x="77" y="308"/>
                        <a:pt x="77" y="308"/>
                      </a:cubicBezTo>
                      <a:cubicBezTo>
                        <a:pt x="80" y="309"/>
                        <a:pt x="81" y="311"/>
                        <a:pt x="84" y="312"/>
                      </a:cubicBezTo>
                      <a:cubicBezTo>
                        <a:pt x="85" y="313"/>
                        <a:pt x="88" y="314"/>
                        <a:pt x="89" y="315"/>
                      </a:cubicBezTo>
                      <a:cubicBezTo>
                        <a:pt x="89" y="315"/>
                        <a:pt x="90" y="315"/>
                        <a:pt x="90" y="316"/>
                      </a:cubicBezTo>
                      <a:cubicBezTo>
                        <a:pt x="92" y="313"/>
                        <a:pt x="95" y="310"/>
                        <a:pt x="98" y="307"/>
                      </a:cubicBezTo>
                      <a:cubicBezTo>
                        <a:pt x="101" y="304"/>
                        <a:pt x="104" y="302"/>
                        <a:pt x="107" y="299"/>
                      </a:cubicBezTo>
                      <a:close/>
                      <a:moveTo>
                        <a:pt x="77" y="391"/>
                      </a:moveTo>
                      <a:cubicBezTo>
                        <a:pt x="78" y="389"/>
                        <a:pt x="79" y="388"/>
                        <a:pt x="81" y="386"/>
                      </a:cubicBezTo>
                      <a:cubicBezTo>
                        <a:pt x="78" y="384"/>
                        <a:pt x="76" y="381"/>
                        <a:pt x="75" y="378"/>
                      </a:cubicBezTo>
                      <a:cubicBezTo>
                        <a:pt x="73" y="380"/>
                        <a:pt x="71" y="381"/>
                        <a:pt x="69" y="383"/>
                      </a:cubicBezTo>
                      <a:cubicBezTo>
                        <a:pt x="67" y="384"/>
                        <a:pt x="65" y="386"/>
                        <a:pt x="63" y="387"/>
                      </a:cubicBezTo>
                      <a:cubicBezTo>
                        <a:pt x="65" y="391"/>
                        <a:pt x="67" y="394"/>
                        <a:pt x="70" y="396"/>
                      </a:cubicBezTo>
                      <a:cubicBezTo>
                        <a:pt x="71" y="396"/>
                        <a:pt x="71" y="397"/>
                        <a:pt x="72" y="397"/>
                      </a:cubicBezTo>
                      <a:cubicBezTo>
                        <a:pt x="73" y="395"/>
                        <a:pt x="75" y="393"/>
                        <a:pt x="77" y="391"/>
                      </a:cubicBezTo>
                      <a:close/>
                      <a:moveTo>
                        <a:pt x="130" y="155"/>
                      </a:moveTo>
                      <a:cubicBezTo>
                        <a:pt x="131" y="153"/>
                        <a:pt x="131" y="150"/>
                        <a:pt x="132" y="148"/>
                      </a:cubicBezTo>
                      <a:cubicBezTo>
                        <a:pt x="129" y="146"/>
                        <a:pt x="126" y="145"/>
                        <a:pt x="122" y="143"/>
                      </a:cubicBezTo>
                      <a:cubicBezTo>
                        <a:pt x="121" y="147"/>
                        <a:pt x="119" y="152"/>
                        <a:pt x="117" y="156"/>
                      </a:cubicBezTo>
                      <a:cubicBezTo>
                        <a:pt x="120" y="158"/>
                        <a:pt x="124" y="160"/>
                        <a:pt x="127" y="161"/>
                      </a:cubicBezTo>
                      <a:cubicBezTo>
                        <a:pt x="128" y="159"/>
                        <a:pt x="129" y="157"/>
                        <a:pt x="130" y="155"/>
                      </a:cubicBezTo>
                      <a:close/>
                      <a:moveTo>
                        <a:pt x="105" y="260"/>
                      </a:moveTo>
                      <a:cubicBezTo>
                        <a:pt x="104" y="260"/>
                        <a:pt x="104" y="260"/>
                        <a:pt x="104" y="259"/>
                      </a:cubicBezTo>
                      <a:cubicBezTo>
                        <a:pt x="103" y="258"/>
                        <a:pt x="103" y="257"/>
                        <a:pt x="102" y="255"/>
                      </a:cubicBezTo>
                      <a:cubicBezTo>
                        <a:pt x="102" y="254"/>
                        <a:pt x="102" y="253"/>
                        <a:pt x="101" y="253"/>
                      </a:cubicBezTo>
                      <a:cubicBezTo>
                        <a:pt x="96" y="252"/>
                        <a:pt x="91" y="252"/>
                        <a:pt x="86" y="251"/>
                      </a:cubicBezTo>
                      <a:cubicBezTo>
                        <a:pt x="86" y="251"/>
                        <a:pt x="86" y="251"/>
                        <a:pt x="86" y="251"/>
                      </a:cubicBezTo>
                      <a:cubicBezTo>
                        <a:pt x="86" y="253"/>
                        <a:pt x="86" y="255"/>
                        <a:pt x="86" y="256"/>
                      </a:cubicBezTo>
                      <a:cubicBezTo>
                        <a:pt x="86" y="257"/>
                        <a:pt x="86" y="258"/>
                        <a:pt x="86" y="260"/>
                      </a:cubicBezTo>
                      <a:cubicBezTo>
                        <a:pt x="86" y="260"/>
                        <a:pt x="87" y="260"/>
                        <a:pt x="87" y="260"/>
                      </a:cubicBezTo>
                      <a:cubicBezTo>
                        <a:pt x="93" y="260"/>
                        <a:pt x="99" y="260"/>
                        <a:pt x="105" y="260"/>
                      </a:cubicBezTo>
                      <a:close/>
                      <a:moveTo>
                        <a:pt x="89" y="317"/>
                      </a:moveTo>
                      <a:cubicBezTo>
                        <a:pt x="86" y="317"/>
                        <a:pt x="84" y="315"/>
                        <a:pt x="82" y="314"/>
                      </a:cubicBezTo>
                      <a:cubicBezTo>
                        <a:pt x="80" y="313"/>
                        <a:pt x="78" y="311"/>
                        <a:pt x="76" y="309"/>
                      </a:cubicBezTo>
                      <a:cubicBezTo>
                        <a:pt x="76" y="309"/>
                        <a:pt x="76" y="309"/>
                        <a:pt x="76" y="309"/>
                      </a:cubicBezTo>
                      <a:cubicBezTo>
                        <a:pt x="73" y="313"/>
                        <a:pt x="70" y="316"/>
                        <a:pt x="68" y="320"/>
                      </a:cubicBezTo>
                      <a:cubicBezTo>
                        <a:pt x="65" y="324"/>
                        <a:pt x="62" y="328"/>
                        <a:pt x="60" y="333"/>
                      </a:cubicBezTo>
                      <a:cubicBezTo>
                        <a:pt x="65" y="333"/>
                        <a:pt x="71" y="334"/>
                        <a:pt x="75" y="336"/>
                      </a:cubicBezTo>
                      <a:cubicBezTo>
                        <a:pt x="77" y="333"/>
                        <a:pt x="79" y="330"/>
                        <a:pt x="81" y="327"/>
                      </a:cubicBezTo>
                      <a:cubicBezTo>
                        <a:pt x="79" y="326"/>
                        <a:pt x="77" y="325"/>
                        <a:pt x="75" y="324"/>
                      </a:cubicBezTo>
                      <a:cubicBezTo>
                        <a:pt x="73" y="323"/>
                        <a:pt x="70" y="322"/>
                        <a:pt x="68" y="321"/>
                      </a:cubicBezTo>
                      <a:cubicBezTo>
                        <a:pt x="68" y="320"/>
                        <a:pt x="68" y="320"/>
                        <a:pt x="68" y="320"/>
                      </a:cubicBezTo>
                      <a:cubicBezTo>
                        <a:pt x="68" y="320"/>
                        <a:pt x="68" y="320"/>
                        <a:pt x="69" y="320"/>
                      </a:cubicBezTo>
                      <a:cubicBezTo>
                        <a:pt x="71" y="319"/>
                        <a:pt x="74" y="320"/>
                        <a:pt x="76" y="321"/>
                      </a:cubicBezTo>
                      <a:cubicBezTo>
                        <a:pt x="78" y="322"/>
                        <a:pt x="80" y="323"/>
                        <a:pt x="82" y="325"/>
                      </a:cubicBezTo>
                      <a:cubicBezTo>
                        <a:pt x="84" y="322"/>
                        <a:pt x="86" y="319"/>
                        <a:pt x="89" y="317"/>
                      </a:cubicBezTo>
                      <a:close/>
                      <a:moveTo>
                        <a:pt x="73" y="376"/>
                      </a:moveTo>
                      <a:cubicBezTo>
                        <a:pt x="72" y="373"/>
                        <a:pt x="71" y="370"/>
                        <a:pt x="70" y="367"/>
                      </a:cubicBezTo>
                      <a:cubicBezTo>
                        <a:pt x="66" y="369"/>
                        <a:pt x="61" y="370"/>
                        <a:pt x="56" y="371"/>
                      </a:cubicBezTo>
                      <a:cubicBezTo>
                        <a:pt x="57" y="376"/>
                        <a:pt x="59" y="381"/>
                        <a:pt x="62" y="386"/>
                      </a:cubicBezTo>
                      <a:cubicBezTo>
                        <a:pt x="63" y="384"/>
                        <a:pt x="65" y="383"/>
                        <a:pt x="67" y="382"/>
                      </a:cubicBezTo>
                      <a:cubicBezTo>
                        <a:pt x="69" y="380"/>
                        <a:pt x="71" y="378"/>
                        <a:pt x="73" y="376"/>
                      </a:cubicBezTo>
                      <a:close/>
                      <a:moveTo>
                        <a:pt x="70" y="364"/>
                      </a:moveTo>
                      <a:cubicBezTo>
                        <a:pt x="70" y="362"/>
                        <a:pt x="69" y="360"/>
                        <a:pt x="69" y="358"/>
                      </a:cubicBezTo>
                      <a:cubicBezTo>
                        <a:pt x="70" y="357"/>
                        <a:pt x="70" y="355"/>
                        <a:pt x="70" y="354"/>
                      </a:cubicBezTo>
                      <a:cubicBezTo>
                        <a:pt x="67" y="354"/>
                        <a:pt x="65" y="353"/>
                        <a:pt x="63" y="353"/>
                      </a:cubicBezTo>
                      <a:cubicBezTo>
                        <a:pt x="60" y="353"/>
                        <a:pt x="57" y="353"/>
                        <a:pt x="55" y="352"/>
                      </a:cubicBezTo>
                      <a:cubicBezTo>
                        <a:pt x="54" y="356"/>
                        <a:pt x="54" y="359"/>
                        <a:pt x="54" y="363"/>
                      </a:cubicBezTo>
                      <a:cubicBezTo>
                        <a:pt x="55" y="365"/>
                        <a:pt x="55" y="367"/>
                        <a:pt x="55" y="370"/>
                      </a:cubicBezTo>
                      <a:cubicBezTo>
                        <a:pt x="60" y="367"/>
                        <a:pt x="65" y="366"/>
                        <a:pt x="70" y="364"/>
                      </a:cubicBezTo>
                      <a:close/>
                      <a:moveTo>
                        <a:pt x="116" y="156"/>
                      </a:moveTo>
                      <a:cubicBezTo>
                        <a:pt x="117" y="151"/>
                        <a:pt x="118" y="146"/>
                        <a:pt x="120" y="142"/>
                      </a:cubicBezTo>
                      <a:cubicBezTo>
                        <a:pt x="116" y="140"/>
                        <a:pt x="112" y="138"/>
                        <a:pt x="108" y="137"/>
                      </a:cubicBezTo>
                      <a:cubicBezTo>
                        <a:pt x="107" y="141"/>
                        <a:pt x="106" y="146"/>
                        <a:pt x="105" y="151"/>
                      </a:cubicBezTo>
                      <a:cubicBezTo>
                        <a:pt x="109" y="153"/>
                        <a:pt x="112" y="154"/>
                        <a:pt x="116" y="156"/>
                      </a:cubicBezTo>
                      <a:close/>
                      <a:moveTo>
                        <a:pt x="70" y="351"/>
                      </a:moveTo>
                      <a:cubicBezTo>
                        <a:pt x="71" y="347"/>
                        <a:pt x="72" y="343"/>
                        <a:pt x="74" y="339"/>
                      </a:cubicBezTo>
                      <a:cubicBezTo>
                        <a:pt x="69" y="338"/>
                        <a:pt x="64" y="336"/>
                        <a:pt x="59" y="335"/>
                      </a:cubicBezTo>
                      <a:cubicBezTo>
                        <a:pt x="57" y="340"/>
                        <a:pt x="56" y="345"/>
                        <a:pt x="55" y="350"/>
                      </a:cubicBezTo>
                      <a:cubicBezTo>
                        <a:pt x="58" y="351"/>
                        <a:pt x="60" y="351"/>
                        <a:pt x="63" y="351"/>
                      </a:cubicBezTo>
                      <a:cubicBezTo>
                        <a:pt x="65" y="351"/>
                        <a:pt x="68" y="351"/>
                        <a:pt x="70" y="351"/>
                      </a:cubicBezTo>
                      <a:close/>
                      <a:moveTo>
                        <a:pt x="83" y="259"/>
                      </a:moveTo>
                      <a:cubicBezTo>
                        <a:pt x="83" y="258"/>
                        <a:pt x="83" y="257"/>
                        <a:pt x="83" y="256"/>
                      </a:cubicBezTo>
                      <a:cubicBezTo>
                        <a:pt x="83" y="255"/>
                        <a:pt x="83" y="253"/>
                        <a:pt x="83" y="251"/>
                      </a:cubicBezTo>
                      <a:cubicBezTo>
                        <a:pt x="83" y="251"/>
                        <a:pt x="84" y="251"/>
                        <a:pt x="84" y="251"/>
                      </a:cubicBezTo>
                      <a:cubicBezTo>
                        <a:pt x="84" y="251"/>
                        <a:pt x="83" y="251"/>
                        <a:pt x="83" y="251"/>
                      </a:cubicBezTo>
                      <a:cubicBezTo>
                        <a:pt x="79" y="250"/>
                        <a:pt x="75" y="249"/>
                        <a:pt x="71" y="248"/>
                      </a:cubicBezTo>
                      <a:cubicBezTo>
                        <a:pt x="70" y="249"/>
                        <a:pt x="69" y="251"/>
                        <a:pt x="69" y="252"/>
                      </a:cubicBezTo>
                      <a:cubicBezTo>
                        <a:pt x="68" y="254"/>
                        <a:pt x="67" y="255"/>
                        <a:pt x="66" y="257"/>
                      </a:cubicBezTo>
                      <a:cubicBezTo>
                        <a:pt x="72" y="258"/>
                        <a:pt x="78" y="259"/>
                        <a:pt x="83" y="259"/>
                      </a:cubicBezTo>
                      <a:close/>
                      <a:moveTo>
                        <a:pt x="103" y="150"/>
                      </a:moveTo>
                      <a:cubicBezTo>
                        <a:pt x="103" y="150"/>
                        <a:pt x="103" y="150"/>
                        <a:pt x="103" y="150"/>
                      </a:cubicBezTo>
                      <a:cubicBezTo>
                        <a:pt x="103" y="145"/>
                        <a:pt x="104" y="140"/>
                        <a:pt x="105" y="136"/>
                      </a:cubicBezTo>
                      <a:cubicBezTo>
                        <a:pt x="101" y="134"/>
                        <a:pt x="96" y="133"/>
                        <a:pt x="91" y="132"/>
                      </a:cubicBezTo>
                      <a:cubicBezTo>
                        <a:pt x="91" y="136"/>
                        <a:pt x="91" y="141"/>
                        <a:pt x="90" y="145"/>
                      </a:cubicBezTo>
                      <a:cubicBezTo>
                        <a:pt x="90" y="145"/>
                        <a:pt x="90" y="145"/>
                        <a:pt x="90" y="145"/>
                      </a:cubicBezTo>
                      <a:cubicBezTo>
                        <a:pt x="95" y="146"/>
                        <a:pt x="99" y="148"/>
                        <a:pt x="103" y="150"/>
                      </a:cubicBezTo>
                      <a:close/>
                      <a:moveTo>
                        <a:pt x="66" y="251"/>
                      </a:moveTo>
                      <a:cubicBezTo>
                        <a:pt x="67" y="250"/>
                        <a:pt x="67" y="248"/>
                        <a:pt x="68" y="247"/>
                      </a:cubicBezTo>
                      <a:cubicBezTo>
                        <a:pt x="64" y="246"/>
                        <a:pt x="60" y="245"/>
                        <a:pt x="56" y="243"/>
                      </a:cubicBezTo>
                      <a:cubicBezTo>
                        <a:pt x="55" y="244"/>
                        <a:pt x="55" y="245"/>
                        <a:pt x="54" y="246"/>
                      </a:cubicBezTo>
                      <a:cubicBezTo>
                        <a:pt x="52" y="248"/>
                        <a:pt x="51" y="250"/>
                        <a:pt x="49" y="252"/>
                      </a:cubicBezTo>
                      <a:cubicBezTo>
                        <a:pt x="54" y="254"/>
                        <a:pt x="59" y="255"/>
                        <a:pt x="64" y="257"/>
                      </a:cubicBezTo>
                      <a:cubicBezTo>
                        <a:pt x="65" y="255"/>
                        <a:pt x="66" y="253"/>
                        <a:pt x="66" y="251"/>
                      </a:cubicBezTo>
                      <a:close/>
                      <a:moveTo>
                        <a:pt x="75" y="143"/>
                      </a:moveTo>
                      <a:cubicBezTo>
                        <a:pt x="80" y="143"/>
                        <a:pt x="84" y="143"/>
                        <a:pt x="88" y="145"/>
                      </a:cubicBezTo>
                      <a:cubicBezTo>
                        <a:pt x="88" y="140"/>
                        <a:pt x="89" y="136"/>
                        <a:pt x="89" y="132"/>
                      </a:cubicBezTo>
                      <a:cubicBezTo>
                        <a:pt x="84" y="131"/>
                        <a:pt x="78" y="130"/>
                        <a:pt x="72" y="131"/>
                      </a:cubicBezTo>
                      <a:cubicBezTo>
                        <a:pt x="66" y="131"/>
                        <a:pt x="61" y="132"/>
                        <a:pt x="55" y="134"/>
                      </a:cubicBezTo>
                      <a:cubicBezTo>
                        <a:pt x="55" y="134"/>
                        <a:pt x="55" y="134"/>
                        <a:pt x="55" y="134"/>
                      </a:cubicBezTo>
                      <a:cubicBezTo>
                        <a:pt x="57" y="135"/>
                        <a:pt x="58" y="138"/>
                        <a:pt x="59" y="140"/>
                      </a:cubicBezTo>
                      <a:cubicBezTo>
                        <a:pt x="59" y="141"/>
                        <a:pt x="60" y="143"/>
                        <a:pt x="61" y="144"/>
                      </a:cubicBezTo>
                      <a:cubicBezTo>
                        <a:pt x="62" y="144"/>
                        <a:pt x="64" y="143"/>
                        <a:pt x="66" y="143"/>
                      </a:cubicBezTo>
                      <a:cubicBezTo>
                        <a:pt x="68" y="143"/>
                        <a:pt x="70" y="143"/>
                        <a:pt x="73" y="143"/>
                      </a:cubicBezTo>
                      <a:cubicBezTo>
                        <a:pt x="72" y="141"/>
                        <a:pt x="72" y="140"/>
                        <a:pt x="72" y="139"/>
                      </a:cubicBezTo>
                      <a:cubicBezTo>
                        <a:pt x="72" y="137"/>
                        <a:pt x="71" y="134"/>
                        <a:pt x="71" y="132"/>
                      </a:cubicBezTo>
                      <a:cubicBezTo>
                        <a:pt x="71" y="131"/>
                        <a:pt x="72" y="131"/>
                        <a:pt x="72" y="131"/>
                      </a:cubicBezTo>
                      <a:cubicBezTo>
                        <a:pt x="73" y="131"/>
                        <a:pt x="73" y="131"/>
                        <a:pt x="73" y="132"/>
                      </a:cubicBezTo>
                      <a:cubicBezTo>
                        <a:pt x="74" y="134"/>
                        <a:pt x="74" y="137"/>
                        <a:pt x="75" y="139"/>
                      </a:cubicBezTo>
                      <a:cubicBezTo>
                        <a:pt x="75" y="140"/>
                        <a:pt x="75" y="141"/>
                        <a:pt x="75" y="143"/>
                      </a:cubicBezTo>
                      <a:close/>
                      <a:moveTo>
                        <a:pt x="52" y="245"/>
                      </a:moveTo>
                      <a:cubicBezTo>
                        <a:pt x="52" y="244"/>
                        <a:pt x="53" y="243"/>
                        <a:pt x="54" y="242"/>
                      </a:cubicBezTo>
                      <a:cubicBezTo>
                        <a:pt x="51" y="240"/>
                        <a:pt x="48" y="238"/>
                        <a:pt x="45" y="236"/>
                      </a:cubicBezTo>
                      <a:cubicBezTo>
                        <a:pt x="42" y="239"/>
                        <a:pt x="38" y="242"/>
                        <a:pt x="35" y="245"/>
                      </a:cubicBezTo>
                      <a:cubicBezTo>
                        <a:pt x="39" y="247"/>
                        <a:pt x="43" y="249"/>
                        <a:pt x="48" y="251"/>
                      </a:cubicBezTo>
                      <a:cubicBezTo>
                        <a:pt x="48" y="251"/>
                        <a:pt x="48" y="251"/>
                        <a:pt x="48" y="251"/>
                      </a:cubicBezTo>
                      <a:cubicBezTo>
                        <a:pt x="49" y="249"/>
                        <a:pt x="50" y="247"/>
                        <a:pt x="52" y="245"/>
                      </a:cubicBezTo>
                      <a:close/>
                      <a:moveTo>
                        <a:pt x="34" y="243"/>
                      </a:moveTo>
                      <a:cubicBezTo>
                        <a:pt x="37" y="241"/>
                        <a:pt x="39" y="237"/>
                        <a:pt x="42" y="235"/>
                      </a:cubicBezTo>
                      <a:cubicBezTo>
                        <a:pt x="40" y="233"/>
                        <a:pt x="38" y="230"/>
                        <a:pt x="35" y="228"/>
                      </a:cubicBezTo>
                      <a:cubicBezTo>
                        <a:pt x="34" y="229"/>
                        <a:pt x="32" y="230"/>
                        <a:pt x="31" y="231"/>
                      </a:cubicBezTo>
                      <a:cubicBezTo>
                        <a:pt x="29" y="232"/>
                        <a:pt x="27" y="234"/>
                        <a:pt x="24" y="235"/>
                      </a:cubicBezTo>
                      <a:cubicBezTo>
                        <a:pt x="27" y="238"/>
                        <a:pt x="30" y="241"/>
                        <a:pt x="34" y="243"/>
                      </a:cubicBezTo>
                      <a:cubicBezTo>
                        <a:pt x="34" y="243"/>
                        <a:pt x="34" y="243"/>
                        <a:pt x="34" y="243"/>
                      </a:cubicBezTo>
                      <a:close/>
                      <a:moveTo>
                        <a:pt x="58" y="145"/>
                      </a:moveTo>
                      <a:cubicBezTo>
                        <a:pt x="58" y="144"/>
                        <a:pt x="57" y="142"/>
                        <a:pt x="56" y="141"/>
                      </a:cubicBezTo>
                      <a:cubicBezTo>
                        <a:pt x="56" y="139"/>
                        <a:pt x="55" y="137"/>
                        <a:pt x="54" y="135"/>
                      </a:cubicBezTo>
                      <a:cubicBezTo>
                        <a:pt x="54" y="135"/>
                        <a:pt x="54" y="135"/>
                        <a:pt x="53" y="135"/>
                      </a:cubicBezTo>
                      <a:cubicBezTo>
                        <a:pt x="53" y="135"/>
                        <a:pt x="53" y="134"/>
                        <a:pt x="53" y="134"/>
                      </a:cubicBezTo>
                      <a:cubicBezTo>
                        <a:pt x="49" y="136"/>
                        <a:pt x="45" y="138"/>
                        <a:pt x="41" y="140"/>
                      </a:cubicBezTo>
                      <a:cubicBezTo>
                        <a:pt x="42" y="142"/>
                        <a:pt x="44" y="143"/>
                        <a:pt x="45" y="145"/>
                      </a:cubicBezTo>
                      <a:cubicBezTo>
                        <a:pt x="46" y="146"/>
                        <a:pt x="48" y="147"/>
                        <a:pt x="49" y="149"/>
                      </a:cubicBezTo>
                      <a:cubicBezTo>
                        <a:pt x="49" y="149"/>
                        <a:pt x="49" y="149"/>
                        <a:pt x="49" y="149"/>
                      </a:cubicBezTo>
                      <a:cubicBezTo>
                        <a:pt x="52" y="147"/>
                        <a:pt x="55" y="146"/>
                        <a:pt x="58" y="145"/>
                      </a:cubicBezTo>
                      <a:close/>
                      <a:moveTo>
                        <a:pt x="29" y="229"/>
                      </a:moveTo>
                      <a:cubicBezTo>
                        <a:pt x="31" y="228"/>
                        <a:pt x="32" y="227"/>
                        <a:pt x="34" y="226"/>
                      </a:cubicBezTo>
                      <a:cubicBezTo>
                        <a:pt x="32" y="224"/>
                        <a:pt x="30" y="221"/>
                        <a:pt x="28" y="218"/>
                      </a:cubicBezTo>
                      <a:cubicBezTo>
                        <a:pt x="27" y="220"/>
                        <a:pt x="24" y="220"/>
                        <a:pt x="22" y="221"/>
                      </a:cubicBezTo>
                      <a:cubicBezTo>
                        <a:pt x="20" y="222"/>
                        <a:pt x="18" y="223"/>
                        <a:pt x="16" y="224"/>
                      </a:cubicBezTo>
                      <a:cubicBezTo>
                        <a:pt x="16" y="224"/>
                        <a:pt x="16" y="224"/>
                        <a:pt x="17" y="225"/>
                      </a:cubicBezTo>
                      <a:cubicBezTo>
                        <a:pt x="18" y="228"/>
                        <a:pt x="21" y="231"/>
                        <a:pt x="23" y="234"/>
                      </a:cubicBezTo>
                      <a:cubicBezTo>
                        <a:pt x="23" y="234"/>
                        <a:pt x="23" y="234"/>
                        <a:pt x="23" y="234"/>
                      </a:cubicBezTo>
                      <a:cubicBezTo>
                        <a:pt x="25" y="232"/>
                        <a:pt x="27" y="231"/>
                        <a:pt x="29" y="229"/>
                      </a:cubicBezTo>
                      <a:close/>
                      <a:moveTo>
                        <a:pt x="47" y="150"/>
                      </a:moveTo>
                      <a:cubicBezTo>
                        <a:pt x="46" y="149"/>
                        <a:pt x="44" y="147"/>
                        <a:pt x="43" y="146"/>
                      </a:cubicBezTo>
                      <a:cubicBezTo>
                        <a:pt x="42" y="144"/>
                        <a:pt x="41" y="143"/>
                        <a:pt x="39" y="141"/>
                      </a:cubicBezTo>
                      <a:cubicBezTo>
                        <a:pt x="39" y="141"/>
                        <a:pt x="39" y="141"/>
                        <a:pt x="39" y="141"/>
                      </a:cubicBezTo>
                      <a:cubicBezTo>
                        <a:pt x="37" y="143"/>
                        <a:pt x="34" y="145"/>
                        <a:pt x="31" y="148"/>
                      </a:cubicBezTo>
                      <a:cubicBezTo>
                        <a:pt x="31" y="149"/>
                        <a:pt x="30" y="150"/>
                        <a:pt x="29" y="151"/>
                      </a:cubicBezTo>
                      <a:cubicBezTo>
                        <a:pt x="32" y="153"/>
                        <a:pt x="35" y="155"/>
                        <a:pt x="38" y="157"/>
                      </a:cubicBezTo>
                      <a:cubicBezTo>
                        <a:pt x="38" y="157"/>
                        <a:pt x="38" y="157"/>
                        <a:pt x="39" y="156"/>
                      </a:cubicBezTo>
                      <a:cubicBezTo>
                        <a:pt x="41" y="154"/>
                        <a:pt x="44" y="152"/>
                        <a:pt x="47" y="150"/>
                      </a:cubicBezTo>
                      <a:close/>
                      <a:moveTo>
                        <a:pt x="28" y="217"/>
                      </a:moveTo>
                      <a:cubicBezTo>
                        <a:pt x="27" y="216"/>
                        <a:pt x="27" y="215"/>
                        <a:pt x="26" y="213"/>
                      </a:cubicBezTo>
                      <a:cubicBezTo>
                        <a:pt x="25" y="211"/>
                        <a:pt x="24" y="208"/>
                        <a:pt x="24" y="205"/>
                      </a:cubicBezTo>
                      <a:cubicBezTo>
                        <a:pt x="22" y="205"/>
                        <a:pt x="21" y="206"/>
                        <a:pt x="20" y="206"/>
                      </a:cubicBezTo>
                      <a:cubicBezTo>
                        <a:pt x="17" y="206"/>
                        <a:pt x="14" y="207"/>
                        <a:pt x="11" y="208"/>
                      </a:cubicBezTo>
                      <a:cubicBezTo>
                        <a:pt x="11" y="208"/>
                        <a:pt x="11" y="208"/>
                        <a:pt x="11" y="208"/>
                      </a:cubicBezTo>
                      <a:cubicBezTo>
                        <a:pt x="12" y="213"/>
                        <a:pt x="13" y="218"/>
                        <a:pt x="15" y="222"/>
                      </a:cubicBezTo>
                      <a:cubicBezTo>
                        <a:pt x="17" y="221"/>
                        <a:pt x="19" y="220"/>
                        <a:pt x="21" y="219"/>
                      </a:cubicBezTo>
                      <a:cubicBezTo>
                        <a:pt x="23" y="218"/>
                        <a:pt x="25" y="217"/>
                        <a:pt x="28" y="217"/>
                      </a:cubicBezTo>
                      <a:close/>
                      <a:moveTo>
                        <a:pt x="30" y="167"/>
                      </a:moveTo>
                      <a:cubicBezTo>
                        <a:pt x="32" y="164"/>
                        <a:pt x="34" y="161"/>
                        <a:pt x="36" y="159"/>
                      </a:cubicBezTo>
                      <a:cubicBezTo>
                        <a:pt x="33" y="157"/>
                        <a:pt x="31" y="154"/>
                        <a:pt x="28" y="152"/>
                      </a:cubicBezTo>
                      <a:cubicBezTo>
                        <a:pt x="25" y="155"/>
                        <a:pt x="23" y="159"/>
                        <a:pt x="21" y="163"/>
                      </a:cubicBezTo>
                      <a:cubicBezTo>
                        <a:pt x="24" y="164"/>
                        <a:pt x="27" y="165"/>
                        <a:pt x="30" y="167"/>
                      </a:cubicBezTo>
                      <a:cubicBezTo>
                        <a:pt x="30" y="167"/>
                        <a:pt x="30" y="167"/>
                        <a:pt x="30" y="167"/>
                      </a:cubicBezTo>
                      <a:close/>
                      <a:moveTo>
                        <a:pt x="29" y="169"/>
                      </a:moveTo>
                      <a:cubicBezTo>
                        <a:pt x="29" y="169"/>
                        <a:pt x="29" y="169"/>
                        <a:pt x="29" y="169"/>
                      </a:cubicBezTo>
                      <a:cubicBezTo>
                        <a:pt x="26" y="168"/>
                        <a:pt x="23" y="166"/>
                        <a:pt x="20" y="164"/>
                      </a:cubicBezTo>
                      <a:cubicBezTo>
                        <a:pt x="18" y="168"/>
                        <a:pt x="16" y="172"/>
                        <a:pt x="15" y="176"/>
                      </a:cubicBezTo>
                      <a:cubicBezTo>
                        <a:pt x="18" y="177"/>
                        <a:pt x="22" y="177"/>
                        <a:pt x="25" y="178"/>
                      </a:cubicBezTo>
                      <a:cubicBezTo>
                        <a:pt x="26" y="175"/>
                        <a:pt x="27" y="172"/>
                        <a:pt x="29" y="169"/>
                      </a:cubicBezTo>
                      <a:close/>
                      <a:moveTo>
                        <a:pt x="23" y="203"/>
                      </a:moveTo>
                      <a:cubicBezTo>
                        <a:pt x="23" y="199"/>
                        <a:pt x="22" y="195"/>
                        <a:pt x="22" y="192"/>
                      </a:cubicBezTo>
                      <a:cubicBezTo>
                        <a:pt x="19" y="193"/>
                        <a:pt x="15" y="192"/>
                        <a:pt x="11" y="192"/>
                      </a:cubicBezTo>
                      <a:cubicBezTo>
                        <a:pt x="10" y="197"/>
                        <a:pt x="10" y="201"/>
                        <a:pt x="11" y="206"/>
                      </a:cubicBezTo>
                      <a:cubicBezTo>
                        <a:pt x="11" y="206"/>
                        <a:pt x="11" y="206"/>
                        <a:pt x="11" y="206"/>
                      </a:cubicBezTo>
                      <a:cubicBezTo>
                        <a:pt x="14" y="205"/>
                        <a:pt x="19" y="203"/>
                        <a:pt x="23" y="203"/>
                      </a:cubicBezTo>
                      <a:close/>
                      <a:moveTo>
                        <a:pt x="23" y="189"/>
                      </a:moveTo>
                      <a:cubicBezTo>
                        <a:pt x="23" y="186"/>
                        <a:pt x="23" y="183"/>
                        <a:pt x="24" y="180"/>
                      </a:cubicBezTo>
                      <a:cubicBezTo>
                        <a:pt x="21" y="180"/>
                        <a:pt x="17" y="179"/>
                        <a:pt x="14" y="178"/>
                      </a:cubicBezTo>
                      <a:cubicBezTo>
                        <a:pt x="13" y="182"/>
                        <a:pt x="12" y="186"/>
                        <a:pt x="11" y="190"/>
                      </a:cubicBezTo>
                      <a:cubicBezTo>
                        <a:pt x="13" y="190"/>
                        <a:pt x="15" y="190"/>
                        <a:pt x="16" y="190"/>
                      </a:cubicBezTo>
                      <a:cubicBezTo>
                        <a:pt x="18" y="190"/>
                        <a:pt x="21" y="189"/>
                        <a:pt x="23" y="189"/>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156"/>
                <p:cNvSpPr>
                  <a:spLocks/>
                </p:cNvSpPr>
                <p:nvPr/>
              </p:nvSpPr>
              <p:spPr bwMode="auto">
                <a:xfrm>
                  <a:off x="3826" y="1644"/>
                  <a:ext cx="486" cy="239"/>
                </a:xfrm>
                <a:custGeom>
                  <a:avLst/>
                  <a:gdLst>
                    <a:gd name="T0" fmla="*/ 205 w 205"/>
                    <a:gd name="T1" fmla="*/ 13 h 101"/>
                    <a:gd name="T2" fmla="*/ 205 w 205"/>
                    <a:gd name="T3" fmla="*/ 14 h 101"/>
                    <a:gd name="T4" fmla="*/ 85 w 205"/>
                    <a:gd name="T5" fmla="*/ 93 h 101"/>
                    <a:gd name="T6" fmla="*/ 0 w 205"/>
                    <a:gd name="T7" fmla="*/ 100 h 101"/>
                    <a:gd name="T8" fmla="*/ 0 w 205"/>
                    <a:gd name="T9" fmla="*/ 96 h 101"/>
                    <a:gd name="T10" fmla="*/ 25 w 205"/>
                    <a:gd name="T11" fmla="*/ 94 h 101"/>
                    <a:gd name="T12" fmla="*/ 70 w 205"/>
                    <a:gd name="T13" fmla="*/ 57 h 101"/>
                    <a:gd name="T14" fmla="*/ 78 w 205"/>
                    <a:gd name="T15" fmla="*/ 0 h 101"/>
                    <a:gd name="T16" fmla="*/ 184 w 205"/>
                    <a:gd name="T17" fmla="*/ 25 h 101"/>
                    <a:gd name="T18" fmla="*/ 202 w 205"/>
                    <a:gd name="T19" fmla="*/ 12 h 101"/>
                    <a:gd name="T20" fmla="*/ 205 w 205"/>
                    <a:gd name="T21" fmla="*/ 1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5" h="101">
                      <a:moveTo>
                        <a:pt x="205" y="13"/>
                      </a:moveTo>
                      <a:cubicBezTo>
                        <a:pt x="205" y="14"/>
                        <a:pt x="205" y="14"/>
                        <a:pt x="205" y="14"/>
                      </a:cubicBezTo>
                      <a:cubicBezTo>
                        <a:pt x="173" y="50"/>
                        <a:pt x="132" y="82"/>
                        <a:pt x="85" y="93"/>
                      </a:cubicBezTo>
                      <a:cubicBezTo>
                        <a:pt x="57" y="99"/>
                        <a:pt x="28" y="101"/>
                        <a:pt x="0" y="100"/>
                      </a:cubicBezTo>
                      <a:cubicBezTo>
                        <a:pt x="0" y="96"/>
                        <a:pt x="0" y="96"/>
                        <a:pt x="0" y="96"/>
                      </a:cubicBezTo>
                      <a:cubicBezTo>
                        <a:pt x="8" y="96"/>
                        <a:pt x="17" y="96"/>
                        <a:pt x="25" y="94"/>
                      </a:cubicBezTo>
                      <a:cubicBezTo>
                        <a:pt x="46" y="90"/>
                        <a:pt x="61" y="76"/>
                        <a:pt x="70" y="57"/>
                      </a:cubicBezTo>
                      <a:cubicBezTo>
                        <a:pt x="78" y="40"/>
                        <a:pt x="84" y="18"/>
                        <a:pt x="78" y="0"/>
                      </a:cubicBezTo>
                      <a:cubicBezTo>
                        <a:pt x="105" y="28"/>
                        <a:pt x="148" y="44"/>
                        <a:pt x="184" y="25"/>
                      </a:cubicBezTo>
                      <a:cubicBezTo>
                        <a:pt x="191" y="22"/>
                        <a:pt x="197" y="17"/>
                        <a:pt x="202" y="12"/>
                      </a:cubicBezTo>
                      <a:lnTo>
                        <a:pt x="205" y="13"/>
                      </a:ln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157"/>
                <p:cNvSpPr>
                  <a:spLocks/>
                </p:cNvSpPr>
                <p:nvPr/>
              </p:nvSpPr>
              <p:spPr bwMode="auto">
                <a:xfrm>
                  <a:off x="4233" y="1732"/>
                  <a:ext cx="64" cy="71"/>
                </a:xfrm>
                <a:custGeom>
                  <a:avLst/>
                  <a:gdLst>
                    <a:gd name="T0" fmla="*/ 16 w 27"/>
                    <a:gd name="T1" fmla="*/ 0 h 30"/>
                    <a:gd name="T2" fmla="*/ 22 w 27"/>
                    <a:gd name="T3" fmla="*/ 21 h 30"/>
                    <a:gd name="T4" fmla="*/ 0 w 27"/>
                    <a:gd name="T5" fmla="*/ 16 h 30"/>
                    <a:gd name="T6" fmla="*/ 0 w 27"/>
                    <a:gd name="T7" fmla="*/ 15 h 30"/>
                    <a:gd name="T8" fmla="*/ 3 w 27"/>
                    <a:gd name="T9" fmla="*/ 12 h 30"/>
                    <a:gd name="T10" fmla="*/ 8 w 27"/>
                    <a:gd name="T11" fmla="*/ 18 h 30"/>
                    <a:gd name="T12" fmla="*/ 16 w 27"/>
                    <a:gd name="T13" fmla="*/ 19 h 30"/>
                    <a:gd name="T14" fmla="*/ 12 w 27"/>
                    <a:gd name="T15" fmla="*/ 5 h 30"/>
                    <a:gd name="T16" fmla="*/ 16 w 27"/>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0">
                      <a:moveTo>
                        <a:pt x="16" y="0"/>
                      </a:moveTo>
                      <a:cubicBezTo>
                        <a:pt x="21" y="6"/>
                        <a:pt x="27" y="15"/>
                        <a:pt x="22" y="21"/>
                      </a:cubicBezTo>
                      <a:cubicBezTo>
                        <a:pt x="15" y="30"/>
                        <a:pt x="6" y="22"/>
                        <a:pt x="0" y="16"/>
                      </a:cubicBezTo>
                      <a:cubicBezTo>
                        <a:pt x="0" y="15"/>
                        <a:pt x="0" y="15"/>
                        <a:pt x="0" y="15"/>
                      </a:cubicBezTo>
                      <a:cubicBezTo>
                        <a:pt x="1" y="14"/>
                        <a:pt x="2" y="13"/>
                        <a:pt x="3" y="12"/>
                      </a:cubicBezTo>
                      <a:cubicBezTo>
                        <a:pt x="4" y="15"/>
                        <a:pt x="6" y="17"/>
                        <a:pt x="8" y="18"/>
                      </a:cubicBezTo>
                      <a:cubicBezTo>
                        <a:pt x="10" y="20"/>
                        <a:pt x="14" y="21"/>
                        <a:pt x="16" y="19"/>
                      </a:cubicBezTo>
                      <a:cubicBezTo>
                        <a:pt x="21" y="16"/>
                        <a:pt x="15" y="8"/>
                        <a:pt x="12" y="5"/>
                      </a:cubicBezTo>
                      <a:cubicBezTo>
                        <a:pt x="13" y="3"/>
                        <a:pt x="15" y="2"/>
                        <a:pt x="16"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158"/>
                <p:cNvSpPr>
                  <a:spLocks/>
                </p:cNvSpPr>
                <p:nvPr/>
              </p:nvSpPr>
              <p:spPr bwMode="auto">
                <a:xfrm>
                  <a:off x="4454" y="658"/>
                  <a:ext cx="80" cy="71"/>
                </a:xfrm>
                <a:custGeom>
                  <a:avLst/>
                  <a:gdLst>
                    <a:gd name="T0" fmla="*/ 27 w 34"/>
                    <a:gd name="T1" fmla="*/ 8 h 30"/>
                    <a:gd name="T2" fmla="*/ 34 w 34"/>
                    <a:gd name="T3" fmla="*/ 29 h 30"/>
                    <a:gd name="T4" fmla="*/ 8 w 34"/>
                    <a:gd name="T5" fmla="*/ 30 h 30"/>
                    <a:gd name="T6" fmla="*/ 0 w 34"/>
                    <a:gd name="T7" fmla="*/ 5 h 30"/>
                    <a:gd name="T8" fmla="*/ 27 w 34"/>
                    <a:gd name="T9" fmla="*/ 8 h 30"/>
                  </a:gdLst>
                  <a:ahLst/>
                  <a:cxnLst>
                    <a:cxn ang="0">
                      <a:pos x="T0" y="T1"/>
                    </a:cxn>
                    <a:cxn ang="0">
                      <a:pos x="T2" y="T3"/>
                    </a:cxn>
                    <a:cxn ang="0">
                      <a:pos x="T4" y="T5"/>
                    </a:cxn>
                    <a:cxn ang="0">
                      <a:pos x="T6" y="T7"/>
                    </a:cxn>
                    <a:cxn ang="0">
                      <a:pos x="T8" y="T9"/>
                    </a:cxn>
                  </a:cxnLst>
                  <a:rect l="0" t="0" r="r" b="b"/>
                  <a:pathLst>
                    <a:path w="34" h="30">
                      <a:moveTo>
                        <a:pt x="27" y="8"/>
                      </a:moveTo>
                      <a:cubicBezTo>
                        <a:pt x="33" y="14"/>
                        <a:pt x="34" y="21"/>
                        <a:pt x="34" y="29"/>
                      </a:cubicBezTo>
                      <a:cubicBezTo>
                        <a:pt x="25" y="26"/>
                        <a:pt x="16" y="27"/>
                        <a:pt x="8" y="30"/>
                      </a:cubicBezTo>
                      <a:cubicBezTo>
                        <a:pt x="9" y="21"/>
                        <a:pt x="6" y="12"/>
                        <a:pt x="0" y="5"/>
                      </a:cubicBezTo>
                      <a:cubicBezTo>
                        <a:pt x="8" y="0"/>
                        <a:pt x="19" y="1"/>
                        <a:pt x="27"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159"/>
                <p:cNvSpPr>
                  <a:spLocks/>
                </p:cNvSpPr>
                <p:nvPr/>
              </p:nvSpPr>
              <p:spPr bwMode="auto">
                <a:xfrm>
                  <a:off x="4376" y="1192"/>
                  <a:ext cx="38" cy="31"/>
                </a:xfrm>
                <a:custGeom>
                  <a:avLst/>
                  <a:gdLst>
                    <a:gd name="T0" fmla="*/ 16 w 16"/>
                    <a:gd name="T1" fmla="*/ 1 h 13"/>
                    <a:gd name="T2" fmla="*/ 13 w 16"/>
                    <a:gd name="T3" fmla="*/ 11 h 13"/>
                    <a:gd name="T4" fmla="*/ 12 w 16"/>
                    <a:gd name="T5" fmla="*/ 13 h 13"/>
                    <a:gd name="T6" fmla="*/ 6 w 16"/>
                    <a:gd name="T7" fmla="*/ 12 h 13"/>
                    <a:gd name="T8" fmla="*/ 3 w 16"/>
                    <a:gd name="T9" fmla="*/ 11 h 13"/>
                    <a:gd name="T10" fmla="*/ 0 w 16"/>
                    <a:gd name="T11" fmla="*/ 11 h 13"/>
                    <a:gd name="T12" fmla="*/ 0 w 16"/>
                    <a:gd name="T13" fmla="*/ 11 h 13"/>
                    <a:gd name="T14" fmla="*/ 0 w 16"/>
                    <a:gd name="T15" fmla="*/ 10 h 13"/>
                    <a:gd name="T16" fmla="*/ 3 w 16"/>
                    <a:gd name="T17" fmla="*/ 0 h 13"/>
                    <a:gd name="T18" fmla="*/ 3 w 16"/>
                    <a:gd name="T19" fmla="*/ 0 h 13"/>
                    <a:gd name="T20" fmla="*/ 11 w 16"/>
                    <a:gd name="T21" fmla="*/ 1 h 13"/>
                    <a:gd name="T22" fmla="*/ 16 w 16"/>
                    <a:gd name="T23"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3">
                      <a:moveTo>
                        <a:pt x="16" y="1"/>
                      </a:moveTo>
                      <a:cubicBezTo>
                        <a:pt x="15" y="4"/>
                        <a:pt x="14" y="7"/>
                        <a:pt x="13" y="11"/>
                      </a:cubicBezTo>
                      <a:cubicBezTo>
                        <a:pt x="13" y="11"/>
                        <a:pt x="12" y="12"/>
                        <a:pt x="12" y="13"/>
                      </a:cubicBezTo>
                      <a:cubicBezTo>
                        <a:pt x="10" y="13"/>
                        <a:pt x="8" y="12"/>
                        <a:pt x="6" y="12"/>
                      </a:cubicBezTo>
                      <a:cubicBezTo>
                        <a:pt x="5" y="12"/>
                        <a:pt x="4" y="12"/>
                        <a:pt x="3" y="11"/>
                      </a:cubicBezTo>
                      <a:cubicBezTo>
                        <a:pt x="3" y="11"/>
                        <a:pt x="1" y="11"/>
                        <a:pt x="0" y="11"/>
                      </a:cubicBezTo>
                      <a:cubicBezTo>
                        <a:pt x="0" y="11"/>
                        <a:pt x="0" y="11"/>
                        <a:pt x="0" y="11"/>
                      </a:cubicBezTo>
                      <a:cubicBezTo>
                        <a:pt x="0" y="10"/>
                        <a:pt x="0" y="10"/>
                        <a:pt x="0" y="10"/>
                      </a:cubicBezTo>
                      <a:cubicBezTo>
                        <a:pt x="1" y="7"/>
                        <a:pt x="2" y="3"/>
                        <a:pt x="3" y="0"/>
                      </a:cubicBezTo>
                      <a:cubicBezTo>
                        <a:pt x="3" y="0"/>
                        <a:pt x="3" y="0"/>
                        <a:pt x="3" y="0"/>
                      </a:cubicBezTo>
                      <a:cubicBezTo>
                        <a:pt x="6" y="0"/>
                        <a:pt x="9" y="0"/>
                        <a:pt x="11" y="1"/>
                      </a:cubicBezTo>
                      <a:cubicBezTo>
                        <a:pt x="13" y="1"/>
                        <a:pt x="14" y="1"/>
                        <a:pt x="16"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160"/>
                <p:cNvSpPr>
                  <a:spLocks/>
                </p:cNvSpPr>
                <p:nvPr/>
              </p:nvSpPr>
              <p:spPr bwMode="auto">
                <a:xfrm>
                  <a:off x="4385" y="1159"/>
                  <a:ext cx="33" cy="29"/>
                </a:xfrm>
                <a:custGeom>
                  <a:avLst/>
                  <a:gdLst>
                    <a:gd name="T0" fmla="*/ 14 w 14"/>
                    <a:gd name="T1" fmla="*/ 0 h 12"/>
                    <a:gd name="T2" fmla="*/ 13 w 14"/>
                    <a:gd name="T3" fmla="*/ 12 h 12"/>
                    <a:gd name="T4" fmla="*/ 8 w 14"/>
                    <a:gd name="T5" fmla="*/ 12 h 12"/>
                    <a:gd name="T6" fmla="*/ 0 w 14"/>
                    <a:gd name="T7" fmla="*/ 12 h 12"/>
                    <a:gd name="T8" fmla="*/ 1 w 14"/>
                    <a:gd name="T9" fmla="*/ 1 h 12"/>
                    <a:gd name="T10" fmla="*/ 8 w 14"/>
                    <a:gd name="T11" fmla="*/ 0 h 12"/>
                    <a:gd name="T12" fmla="*/ 14 w 1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14" y="0"/>
                      </a:moveTo>
                      <a:cubicBezTo>
                        <a:pt x="14" y="4"/>
                        <a:pt x="13" y="8"/>
                        <a:pt x="13" y="12"/>
                      </a:cubicBezTo>
                      <a:cubicBezTo>
                        <a:pt x="11" y="12"/>
                        <a:pt x="9" y="12"/>
                        <a:pt x="8" y="12"/>
                      </a:cubicBezTo>
                      <a:cubicBezTo>
                        <a:pt x="5" y="12"/>
                        <a:pt x="2" y="11"/>
                        <a:pt x="0" y="12"/>
                      </a:cubicBezTo>
                      <a:cubicBezTo>
                        <a:pt x="0" y="8"/>
                        <a:pt x="1" y="5"/>
                        <a:pt x="1" y="1"/>
                      </a:cubicBezTo>
                      <a:cubicBezTo>
                        <a:pt x="3" y="1"/>
                        <a:pt x="6" y="1"/>
                        <a:pt x="8" y="0"/>
                      </a:cubicBezTo>
                      <a:cubicBezTo>
                        <a:pt x="10" y="0"/>
                        <a:pt x="12" y="0"/>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161"/>
                <p:cNvSpPr>
                  <a:spLocks/>
                </p:cNvSpPr>
                <p:nvPr/>
              </p:nvSpPr>
              <p:spPr bwMode="auto">
                <a:xfrm>
                  <a:off x="4473" y="866"/>
                  <a:ext cx="14" cy="16"/>
                </a:xfrm>
                <a:custGeom>
                  <a:avLst/>
                  <a:gdLst>
                    <a:gd name="T0" fmla="*/ 6 w 6"/>
                    <a:gd name="T1" fmla="*/ 5 h 7"/>
                    <a:gd name="T2" fmla="*/ 2 w 6"/>
                    <a:gd name="T3" fmla="*/ 1 h 7"/>
                    <a:gd name="T4" fmla="*/ 3 w 6"/>
                    <a:gd name="T5" fmla="*/ 0 h 7"/>
                    <a:gd name="T6" fmla="*/ 6 w 6"/>
                    <a:gd name="T7" fmla="*/ 5 h 7"/>
                  </a:gdLst>
                  <a:ahLst/>
                  <a:cxnLst>
                    <a:cxn ang="0">
                      <a:pos x="T0" y="T1"/>
                    </a:cxn>
                    <a:cxn ang="0">
                      <a:pos x="T2" y="T3"/>
                    </a:cxn>
                    <a:cxn ang="0">
                      <a:pos x="T4" y="T5"/>
                    </a:cxn>
                    <a:cxn ang="0">
                      <a:pos x="T6" y="T7"/>
                    </a:cxn>
                  </a:cxnLst>
                  <a:rect l="0" t="0" r="r" b="b"/>
                  <a:pathLst>
                    <a:path w="6" h="7">
                      <a:moveTo>
                        <a:pt x="6" y="5"/>
                      </a:moveTo>
                      <a:cubicBezTo>
                        <a:pt x="4" y="7"/>
                        <a:pt x="0" y="3"/>
                        <a:pt x="2" y="1"/>
                      </a:cubicBezTo>
                      <a:cubicBezTo>
                        <a:pt x="2" y="1"/>
                        <a:pt x="3" y="0"/>
                        <a:pt x="3" y="0"/>
                      </a:cubicBezTo>
                      <a:cubicBezTo>
                        <a:pt x="4" y="2"/>
                        <a:pt x="5" y="3"/>
                        <a:pt x="6"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162"/>
                <p:cNvSpPr>
                  <a:spLocks/>
                </p:cNvSpPr>
                <p:nvPr/>
              </p:nvSpPr>
              <p:spPr bwMode="auto">
                <a:xfrm>
                  <a:off x="4357" y="1223"/>
                  <a:ext cx="45" cy="36"/>
                </a:xfrm>
                <a:custGeom>
                  <a:avLst/>
                  <a:gdLst>
                    <a:gd name="T0" fmla="*/ 13 w 19"/>
                    <a:gd name="T1" fmla="*/ 1 h 15"/>
                    <a:gd name="T2" fmla="*/ 19 w 19"/>
                    <a:gd name="T3" fmla="*/ 3 h 15"/>
                    <a:gd name="T4" fmla="*/ 11 w 19"/>
                    <a:gd name="T5" fmla="*/ 15 h 15"/>
                    <a:gd name="T6" fmla="*/ 6 w 19"/>
                    <a:gd name="T7" fmla="*/ 13 h 15"/>
                    <a:gd name="T8" fmla="*/ 1 w 19"/>
                    <a:gd name="T9" fmla="*/ 12 h 15"/>
                    <a:gd name="T10" fmla="*/ 1 w 19"/>
                    <a:gd name="T11" fmla="*/ 10 h 15"/>
                    <a:gd name="T12" fmla="*/ 0 w 19"/>
                    <a:gd name="T13" fmla="*/ 10 h 15"/>
                    <a:gd name="T14" fmla="*/ 2 w 19"/>
                    <a:gd name="T15" fmla="*/ 8 h 15"/>
                    <a:gd name="T16" fmla="*/ 7 w 19"/>
                    <a:gd name="T17" fmla="*/ 0 h 15"/>
                    <a:gd name="T18" fmla="*/ 13 w 19"/>
                    <a:gd name="T1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5">
                      <a:moveTo>
                        <a:pt x="13" y="1"/>
                      </a:moveTo>
                      <a:cubicBezTo>
                        <a:pt x="15" y="2"/>
                        <a:pt x="17" y="3"/>
                        <a:pt x="19" y="3"/>
                      </a:cubicBezTo>
                      <a:cubicBezTo>
                        <a:pt x="17" y="7"/>
                        <a:pt x="14" y="11"/>
                        <a:pt x="11" y="15"/>
                      </a:cubicBezTo>
                      <a:cubicBezTo>
                        <a:pt x="10" y="14"/>
                        <a:pt x="8" y="14"/>
                        <a:pt x="6" y="13"/>
                      </a:cubicBezTo>
                      <a:cubicBezTo>
                        <a:pt x="4" y="13"/>
                        <a:pt x="3" y="12"/>
                        <a:pt x="1" y="12"/>
                      </a:cubicBezTo>
                      <a:cubicBezTo>
                        <a:pt x="2" y="11"/>
                        <a:pt x="1" y="10"/>
                        <a:pt x="1" y="10"/>
                      </a:cubicBezTo>
                      <a:cubicBezTo>
                        <a:pt x="1" y="10"/>
                        <a:pt x="1" y="10"/>
                        <a:pt x="0" y="10"/>
                      </a:cubicBezTo>
                      <a:cubicBezTo>
                        <a:pt x="1" y="10"/>
                        <a:pt x="2" y="9"/>
                        <a:pt x="2" y="8"/>
                      </a:cubicBezTo>
                      <a:cubicBezTo>
                        <a:pt x="4" y="6"/>
                        <a:pt x="5" y="3"/>
                        <a:pt x="7" y="0"/>
                      </a:cubicBezTo>
                      <a:cubicBezTo>
                        <a:pt x="8" y="1"/>
                        <a:pt x="11" y="1"/>
                        <a:pt x="13"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163"/>
                <p:cNvSpPr>
                  <a:spLocks/>
                </p:cNvSpPr>
                <p:nvPr/>
              </p:nvSpPr>
              <p:spPr bwMode="auto">
                <a:xfrm>
                  <a:off x="4421" y="495"/>
                  <a:ext cx="144" cy="108"/>
                </a:xfrm>
                <a:custGeom>
                  <a:avLst/>
                  <a:gdLst>
                    <a:gd name="T0" fmla="*/ 59 w 61"/>
                    <a:gd name="T1" fmla="*/ 3 h 46"/>
                    <a:gd name="T2" fmla="*/ 60 w 61"/>
                    <a:gd name="T3" fmla="*/ 46 h 46"/>
                    <a:gd name="T4" fmla="*/ 35 w 61"/>
                    <a:gd name="T5" fmla="*/ 36 h 46"/>
                    <a:gd name="T6" fmla="*/ 26 w 61"/>
                    <a:gd name="T7" fmla="*/ 10 h 46"/>
                    <a:gd name="T8" fmla="*/ 1 w 61"/>
                    <a:gd name="T9" fmla="*/ 6 h 46"/>
                    <a:gd name="T10" fmla="*/ 0 w 61"/>
                    <a:gd name="T11" fmla="*/ 0 h 46"/>
                    <a:gd name="T12" fmla="*/ 9 w 61"/>
                    <a:gd name="T13" fmla="*/ 1 h 46"/>
                    <a:gd name="T14" fmla="*/ 59 w 61"/>
                    <a:gd name="T15" fmla="*/ 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46">
                      <a:moveTo>
                        <a:pt x="59" y="3"/>
                      </a:moveTo>
                      <a:cubicBezTo>
                        <a:pt x="61" y="18"/>
                        <a:pt x="61" y="32"/>
                        <a:pt x="60" y="46"/>
                      </a:cubicBezTo>
                      <a:cubicBezTo>
                        <a:pt x="56" y="38"/>
                        <a:pt x="45" y="33"/>
                        <a:pt x="35" y="36"/>
                      </a:cubicBezTo>
                      <a:cubicBezTo>
                        <a:pt x="37" y="26"/>
                        <a:pt x="33" y="16"/>
                        <a:pt x="26" y="10"/>
                      </a:cubicBezTo>
                      <a:cubicBezTo>
                        <a:pt x="19" y="5"/>
                        <a:pt x="9" y="3"/>
                        <a:pt x="1" y="6"/>
                      </a:cubicBezTo>
                      <a:cubicBezTo>
                        <a:pt x="1" y="4"/>
                        <a:pt x="1" y="2"/>
                        <a:pt x="0" y="0"/>
                      </a:cubicBezTo>
                      <a:cubicBezTo>
                        <a:pt x="3" y="0"/>
                        <a:pt x="6" y="1"/>
                        <a:pt x="9" y="1"/>
                      </a:cubicBezTo>
                      <a:cubicBezTo>
                        <a:pt x="26" y="4"/>
                        <a:pt x="42" y="5"/>
                        <a:pt x="59"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164"/>
                <p:cNvSpPr>
                  <a:spLocks/>
                </p:cNvSpPr>
                <p:nvPr/>
              </p:nvSpPr>
              <p:spPr bwMode="auto">
                <a:xfrm>
                  <a:off x="4243" y="1791"/>
                  <a:ext cx="26" cy="28"/>
                </a:xfrm>
                <a:custGeom>
                  <a:avLst/>
                  <a:gdLst>
                    <a:gd name="T0" fmla="*/ 1 w 11"/>
                    <a:gd name="T1" fmla="*/ 0 h 12"/>
                    <a:gd name="T2" fmla="*/ 11 w 11"/>
                    <a:gd name="T3" fmla="*/ 4 h 12"/>
                    <a:gd name="T4" fmla="*/ 0 w 11"/>
                    <a:gd name="T5" fmla="*/ 12 h 12"/>
                    <a:gd name="T6" fmla="*/ 1 w 11"/>
                    <a:gd name="T7" fmla="*/ 11 h 12"/>
                    <a:gd name="T8" fmla="*/ 1 w 11"/>
                    <a:gd name="T9" fmla="*/ 0 h 12"/>
                  </a:gdLst>
                  <a:ahLst/>
                  <a:cxnLst>
                    <a:cxn ang="0">
                      <a:pos x="T0" y="T1"/>
                    </a:cxn>
                    <a:cxn ang="0">
                      <a:pos x="T2" y="T3"/>
                    </a:cxn>
                    <a:cxn ang="0">
                      <a:pos x="T4" y="T5"/>
                    </a:cxn>
                    <a:cxn ang="0">
                      <a:pos x="T6" y="T7"/>
                    </a:cxn>
                    <a:cxn ang="0">
                      <a:pos x="T8" y="T9"/>
                    </a:cxn>
                  </a:cxnLst>
                  <a:rect l="0" t="0" r="r" b="b"/>
                  <a:pathLst>
                    <a:path w="11" h="12">
                      <a:moveTo>
                        <a:pt x="1" y="0"/>
                      </a:moveTo>
                      <a:cubicBezTo>
                        <a:pt x="4" y="2"/>
                        <a:pt x="8" y="4"/>
                        <a:pt x="11" y="4"/>
                      </a:cubicBezTo>
                      <a:cubicBezTo>
                        <a:pt x="8" y="7"/>
                        <a:pt x="4" y="10"/>
                        <a:pt x="0" y="12"/>
                      </a:cubicBezTo>
                      <a:cubicBezTo>
                        <a:pt x="1" y="12"/>
                        <a:pt x="1" y="11"/>
                        <a:pt x="1" y="11"/>
                      </a:cubicBezTo>
                      <a:cubicBezTo>
                        <a:pt x="2" y="7"/>
                        <a:pt x="2" y="4"/>
                        <a:pt x="1"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165"/>
                <p:cNvSpPr>
                  <a:spLocks/>
                </p:cNvSpPr>
                <p:nvPr/>
              </p:nvSpPr>
              <p:spPr bwMode="auto">
                <a:xfrm>
                  <a:off x="4385" y="1128"/>
                  <a:ext cx="33" cy="29"/>
                </a:xfrm>
                <a:custGeom>
                  <a:avLst/>
                  <a:gdLst>
                    <a:gd name="T0" fmla="*/ 12 w 14"/>
                    <a:gd name="T1" fmla="*/ 0 h 12"/>
                    <a:gd name="T2" fmla="*/ 14 w 14"/>
                    <a:gd name="T3" fmla="*/ 10 h 12"/>
                    <a:gd name="T4" fmla="*/ 8 w 14"/>
                    <a:gd name="T5" fmla="*/ 11 h 12"/>
                    <a:gd name="T6" fmla="*/ 1 w 14"/>
                    <a:gd name="T7" fmla="*/ 12 h 12"/>
                    <a:gd name="T8" fmla="*/ 0 w 14"/>
                    <a:gd name="T9" fmla="*/ 2 h 12"/>
                    <a:gd name="T10" fmla="*/ 6 w 14"/>
                    <a:gd name="T11" fmla="*/ 1 h 12"/>
                    <a:gd name="T12" fmla="*/ 12 w 1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12" y="0"/>
                      </a:moveTo>
                      <a:cubicBezTo>
                        <a:pt x="13" y="4"/>
                        <a:pt x="13" y="7"/>
                        <a:pt x="14" y="10"/>
                      </a:cubicBezTo>
                      <a:cubicBezTo>
                        <a:pt x="12" y="10"/>
                        <a:pt x="10" y="10"/>
                        <a:pt x="8" y="11"/>
                      </a:cubicBezTo>
                      <a:cubicBezTo>
                        <a:pt x="6" y="11"/>
                        <a:pt x="3" y="11"/>
                        <a:pt x="1" y="12"/>
                      </a:cubicBezTo>
                      <a:cubicBezTo>
                        <a:pt x="1" y="9"/>
                        <a:pt x="1" y="5"/>
                        <a:pt x="0" y="2"/>
                      </a:cubicBezTo>
                      <a:cubicBezTo>
                        <a:pt x="2" y="2"/>
                        <a:pt x="4" y="2"/>
                        <a:pt x="6" y="1"/>
                      </a:cubicBezTo>
                      <a:cubicBezTo>
                        <a:pt x="8" y="1"/>
                        <a:pt x="10" y="1"/>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166"/>
                <p:cNvSpPr>
                  <a:spLocks/>
                </p:cNvSpPr>
                <p:nvPr/>
              </p:nvSpPr>
              <p:spPr bwMode="auto">
                <a:xfrm>
                  <a:off x="4468" y="854"/>
                  <a:ext cx="12" cy="14"/>
                </a:xfrm>
                <a:custGeom>
                  <a:avLst/>
                  <a:gdLst>
                    <a:gd name="T0" fmla="*/ 2 w 5"/>
                    <a:gd name="T1" fmla="*/ 0 h 6"/>
                    <a:gd name="T2" fmla="*/ 5 w 5"/>
                    <a:gd name="T3" fmla="*/ 5 h 6"/>
                    <a:gd name="T4" fmla="*/ 1 w 5"/>
                    <a:gd name="T5" fmla="*/ 4 h 6"/>
                    <a:gd name="T6" fmla="*/ 1 w 5"/>
                    <a:gd name="T7" fmla="*/ 1 h 6"/>
                    <a:gd name="T8" fmla="*/ 2 w 5"/>
                    <a:gd name="T9" fmla="*/ 0 h 6"/>
                  </a:gdLst>
                  <a:ahLst/>
                  <a:cxnLst>
                    <a:cxn ang="0">
                      <a:pos x="T0" y="T1"/>
                    </a:cxn>
                    <a:cxn ang="0">
                      <a:pos x="T2" y="T3"/>
                    </a:cxn>
                    <a:cxn ang="0">
                      <a:pos x="T4" y="T5"/>
                    </a:cxn>
                    <a:cxn ang="0">
                      <a:pos x="T6" y="T7"/>
                    </a:cxn>
                    <a:cxn ang="0">
                      <a:pos x="T8" y="T9"/>
                    </a:cxn>
                  </a:cxnLst>
                  <a:rect l="0" t="0" r="r" b="b"/>
                  <a:pathLst>
                    <a:path w="5" h="6">
                      <a:moveTo>
                        <a:pt x="2" y="0"/>
                      </a:moveTo>
                      <a:cubicBezTo>
                        <a:pt x="3" y="2"/>
                        <a:pt x="4" y="3"/>
                        <a:pt x="5" y="5"/>
                      </a:cubicBezTo>
                      <a:cubicBezTo>
                        <a:pt x="3" y="6"/>
                        <a:pt x="1" y="5"/>
                        <a:pt x="1" y="4"/>
                      </a:cubicBezTo>
                      <a:cubicBezTo>
                        <a:pt x="0" y="3"/>
                        <a:pt x="0" y="2"/>
                        <a:pt x="1" y="1"/>
                      </a:cubicBezTo>
                      <a:cubicBezTo>
                        <a:pt x="1" y="1"/>
                        <a:pt x="2" y="0"/>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167"/>
                <p:cNvSpPr>
                  <a:spLocks/>
                </p:cNvSpPr>
                <p:nvPr/>
              </p:nvSpPr>
              <p:spPr bwMode="auto">
                <a:xfrm>
                  <a:off x="4245" y="1748"/>
                  <a:ext cx="24" cy="29"/>
                </a:xfrm>
                <a:custGeom>
                  <a:avLst/>
                  <a:gdLst>
                    <a:gd name="T0" fmla="*/ 7 w 10"/>
                    <a:gd name="T1" fmla="*/ 4 h 12"/>
                    <a:gd name="T2" fmla="*/ 9 w 10"/>
                    <a:gd name="T3" fmla="*/ 9 h 12"/>
                    <a:gd name="T4" fmla="*/ 3 w 10"/>
                    <a:gd name="T5" fmla="*/ 8 h 12"/>
                    <a:gd name="T6" fmla="*/ 0 w 10"/>
                    <a:gd name="T7" fmla="*/ 4 h 12"/>
                    <a:gd name="T8" fmla="*/ 4 w 10"/>
                    <a:gd name="T9" fmla="*/ 0 h 12"/>
                    <a:gd name="T10" fmla="*/ 7 w 10"/>
                    <a:gd name="T11" fmla="*/ 4 h 12"/>
                  </a:gdLst>
                  <a:ahLst/>
                  <a:cxnLst>
                    <a:cxn ang="0">
                      <a:pos x="T0" y="T1"/>
                    </a:cxn>
                    <a:cxn ang="0">
                      <a:pos x="T2" y="T3"/>
                    </a:cxn>
                    <a:cxn ang="0">
                      <a:pos x="T4" y="T5"/>
                    </a:cxn>
                    <a:cxn ang="0">
                      <a:pos x="T6" y="T7"/>
                    </a:cxn>
                    <a:cxn ang="0">
                      <a:pos x="T8" y="T9"/>
                    </a:cxn>
                    <a:cxn ang="0">
                      <a:pos x="T10" y="T11"/>
                    </a:cxn>
                  </a:cxnLst>
                  <a:rect l="0" t="0" r="r" b="b"/>
                  <a:pathLst>
                    <a:path w="10" h="12">
                      <a:moveTo>
                        <a:pt x="7" y="4"/>
                      </a:moveTo>
                      <a:cubicBezTo>
                        <a:pt x="8" y="5"/>
                        <a:pt x="10" y="7"/>
                        <a:pt x="9" y="9"/>
                      </a:cubicBezTo>
                      <a:cubicBezTo>
                        <a:pt x="9" y="12"/>
                        <a:pt x="4" y="9"/>
                        <a:pt x="3" y="8"/>
                      </a:cubicBezTo>
                      <a:cubicBezTo>
                        <a:pt x="2" y="7"/>
                        <a:pt x="0" y="5"/>
                        <a:pt x="0" y="4"/>
                      </a:cubicBezTo>
                      <a:cubicBezTo>
                        <a:pt x="1" y="3"/>
                        <a:pt x="3" y="1"/>
                        <a:pt x="4" y="0"/>
                      </a:cubicBezTo>
                      <a:cubicBezTo>
                        <a:pt x="5" y="1"/>
                        <a:pt x="6" y="3"/>
                        <a:pt x="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168"/>
                <p:cNvSpPr>
                  <a:spLocks/>
                </p:cNvSpPr>
                <p:nvPr/>
              </p:nvSpPr>
              <p:spPr bwMode="auto">
                <a:xfrm>
                  <a:off x="4397" y="871"/>
                  <a:ext cx="85" cy="68"/>
                </a:xfrm>
                <a:custGeom>
                  <a:avLst/>
                  <a:gdLst>
                    <a:gd name="T0" fmla="*/ 30 w 36"/>
                    <a:gd name="T1" fmla="*/ 5 h 29"/>
                    <a:gd name="T2" fmla="*/ 16 w 36"/>
                    <a:gd name="T3" fmla="*/ 29 h 29"/>
                    <a:gd name="T4" fmla="*/ 15 w 36"/>
                    <a:gd name="T5" fmla="*/ 29 h 29"/>
                    <a:gd name="T6" fmla="*/ 11 w 36"/>
                    <a:gd name="T7" fmla="*/ 21 h 29"/>
                    <a:gd name="T8" fmla="*/ 12 w 36"/>
                    <a:gd name="T9" fmla="*/ 21 h 29"/>
                    <a:gd name="T10" fmla="*/ 18 w 36"/>
                    <a:gd name="T11" fmla="*/ 7 h 29"/>
                    <a:gd name="T12" fmla="*/ 5 w 36"/>
                    <a:gd name="T13" fmla="*/ 11 h 29"/>
                    <a:gd name="T14" fmla="*/ 0 w 36"/>
                    <a:gd name="T15" fmla="*/ 5 h 29"/>
                    <a:gd name="T16" fmla="*/ 1 w 36"/>
                    <a:gd name="T17" fmla="*/ 5 h 29"/>
                    <a:gd name="T18" fmla="*/ 2 w 36"/>
                    <a:gd name="T19" fmla="*/ 4 h 29"/>
                    <a:gd name="T20" fmla="*/ 4 w 36"/>
                    <a:gd name="T21" fmla="*/ 4 h 29"/>
                    <a:gd name="T22" fmla="*/ 7 w 36"/>
                    <a:gd name="T23" fmla="*/ 3 h 29"/>
                    <a:gd name="T24" fmla="*/ 14 w 36"/>
                    <a:gd name="T25" fmla="*/ 1 h 29"/>
                    <a:gd name="T26" fmla="*/ 30 w 36"/>
                    <a:gd name="T27"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29">
                      <a:moveTo>
                        <a:pt x="30" y="5"/>
                      </a:moveTo>
                      <a:cubicBezTo>
                        <a:pt x="36" y="16"/>
                        <a:pt x="23" y="24"/>
                        <a:pt x="16" y="29"/>
                      </a:cubicBezTo>
                      <a:cubicBezTo>
                        <a:pt x="16" y="29"/>
                        <a:pt x="15" y="29"/>
                        <a:pt x="15" y="29"/>
                      </a:cubicBezTo>
                      <a:cubicBezTo>
                        <a:pt x="14" y="27"/>
                        <a:pt x="12" y="24"/>
                        <a:pt x="11" y="21"/>
                      </a:cubicBezTo>
                      <a:cubicBezTo>
                        <a:pt x="11" y="21"/>
                        <a:pt x="12" y="21"/>
                        <a:pt x="12" y="21"/>
                      </a:cubicBezTo>
                      <a:cubicBezTo>
                        <a:pt x="16" y="19"/>
                        <a:pt x="22" y="12"/>
                        <a:pt x="18" y="7"/>
                      </a:cubicBezTo>
                      <a:cubicBezTo>
                        <a:pt x="14" y="3"/>
                        <a:pt x="8" y="7"/>
                        <a:pt x="5" y="11"/>
                      </a:cubicBezTo>
                      <a:cubicBezTo>
                        <a:pt x="3" y="9"/>
                        <a:pt x="2" y="7"/>
                        <a:pt x="0" y="5"/>
                      </a:cubicBezTo>
                      <a:cubicBezTo>
                        <a:pt x="1" y="5"/>
                        <a:pt x="1" y="5"/>
                        <a:pt x="1" y="5"/>
                      </a:cubicBezTo>
                      <a:cubicBezTo>
                        <a:pt x="1" y="5"/>
                        <a:pt x="2" y="4"/>
                        <a:pt x="2" y="4"/>
                      </a:cubicBezTo>
                      <a:cubicBezTo>
                        <a:pt x="3" y="5"/>
                        <a:pt x="4" y="5"/>
                        <a:pt x="4" y="4"/>
                      </a:cubicBezTo>
                      <a:cubicBezTo>
                        <a:pt x="5" y="4"/>
                        <a:pt x="6" y="3"/>
                        <a:pt x="7" y="3"/>
                      </a:cubicBezTo>
                      <a:cubicBezTo>
                        <a:pt x="9" y="2"/>
                        <a:pt x="12" y="2"/>
                        <a:pt x="14" y="1"/>
                      </a:cubicBezTo>
                      <a:cubicBezTo>
                        <a:pt x="20" y="0"/>
                        <a:pt x="27" y="0"/>
                        <a:pt x="30" y="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169"/>
                <p:cNvSpPr>
                  <a:spLocks/>
                </p:cNvSpPr>
                <p:nvPr/>
              </p:nvSpPr>
              <p:spPr bwMode="auto">
                <a:xfrm>
                  <a:off x="4376" y="738"/>
                  <a:ext cx="121" cy="116"/>
                </a:xfrm>
                <a:custGeom>
                  <a:avLst/>
                  <a:gdLst>
                    <a:gd name="T0" fmla="*/ 42 w 51"/>
                    <a:gd name="T1" fmla="*/ 12 h 49"/>
                    <a:gd name="T2" fmla="*/ 41 w 51"/>
                    <a:gd name="T3" fmla="*/ 49 h 49"/>
                    <a:gd name="T4" fmla="*/ 35 w 51"/>
                    <a:gd name="T5" fmla="*/ 41 h 49"/>
                    <a:gd name="T6" fmla="*/ 0 w 51"/>
                    <a:gd name="T7" fmla="*/ 5 h 49"/>
                    <a:gd name="T8" fmla="*/ 42 w 51"/>
                    <a:gd name="T9" fmla="*/ 12 h 49"/>
                  </a:gdLst>
                  <a:ahLst/>
                  <a:cxnLst>
                    <a:cxn ang="0">
                      <a:pos x="T0" y="T1"/>
                    </a:cxn>
                    <a:cxn ang="0">
                      <a:pos x="T2" y="T3"/>
                    </a:cxn>
                    <a:cxn ang="0">
                      <a:pos x="T4" y="T5"/>
                    </a:cxn>
                    <a:cxn ang="0">
                      <a:pos x="T6" y="T7"/>
                    </a:cxn>
                    <a:cxn ang="0">
                      <a:pos x="T8" y="T9"/>
                    </a:cxn>
                  </a:cxnLst>
                  <a:rect l="0" t="0" r="r" b="b"/>
                  <a:pathLst>
                    <a:path w="51" h="49">
                      <a:moveTo>
                        <a:pt x="42" y="12"/>
                      </a:moveTo>
                      <a:cubicBezTo>
                        <a:pt x="51" y="22"/>
                        <a:pt x="51" y="40"/>
                        <a:pt x="41" y="49"/>
                      </a:cubicBezTo>
                      <a:cubicBezTo>
                        <a:pt x="39" y="46"/>
                        <a:pt x="37" y="43"/>
                        <a:pt x="35" y="41"/>
                      </a:cubicBezTo>
                      <a:cubicBezTo>
                        <a:pt x="25" y="27"/>
                        <a:pt x="13" y="16"/>
                        <a:pt x="0" y="5"/>
                      </a:cubicBezTo>
                      <a:cubicBezTo>
                        <a:pt x="14" y="0"/>
                        <a:pt x="31" y="1"/>
                        <a:pt x="42"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170"/>
                <p:cNvSpPr>
                  <a:spLocks/>
                </p:cNvSpPr>
                <p:nvPr/>
              </p:nvSpPr>
              <p:spPr bwMode="auto">
                <a:xfrm>
                  <a:off x="3534" y="2259"/>
                  <a:ext cx="609" cy="190"/>
                </a:xfrm>
                <a:custGeom>
                  <a:avLst/>
                  <a:gdLst>
                    <a:gd name="T0" fmla="*/ 257 w 257"/>
                    <a:gd name="T1" fmla="*/ 11 h 80"/>
                    <a:gd name="T2" fmla="*/ 256 w 257"/>
                    <a:gd name="T3" fmla="*/ 13 h 80"/>
                    <a:gd name="T4" fmla="*/ 211 w 257"/>
                    <a:gd name="T5" fmla="*/ 58 h 80"/>
                    <a:gd name="T6" fmla="*/ 158 w 257"/>
                    <a:gd name="T7" fmla="*/ 77 h 80"/>
                    <a:gd name="T8" fmla="*/ 95 w 257"/>
                    <a:gd name="T9" fmla="*/ 71 h 80"/>
                    <a:gd name="T10" fmla="*/ 0 w 257"/>
                    <a:gd name="T11" fmla="*/ 1 h 80"/>
                    <a:gd name="T12" fmla="*/ 3 w 257"/>
                    <a:gd name="T13" fmla="*/ 0 h 80"/>
                    <a:gd name="T14" fmla="*/ 49 w 257"/>
                    <a:gd name="T15" fmla="*/ 46 h 80"/>
                    <a:gd name="T16" fmla="*/ 164 w 257"/>
                    <a:gd name="T17" fmla="*/ 70 h 80"/>
                    <a:gd name="T18" fmla="*/ 252 w 257"/>
                    <a:gd name="T19" fmla="*/ 11 h 80"/>
                    <a:gd name="T20" fmla="*/ 252 w 257"/>
                    <a:gd name="T21" fmla="*/ 10 h 80"/>
                    <a:gd name="T22" fmla="*/ 257 w 257"/>
                    <a:gd name="T23" fmla="*/ 1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7" h="80">
                      <a:moveTo>
                        <a:pt x="257" y="11"/>
                      </a:moveTo>
                      <a:cubicBezTo>
                        <a:pt x="257" y="12"/>
                        <a:pt x="257" y="12"/>
                        <a:pt x="256" y="13"/>
                      </a:cubicBezTo>
                      <a:cubicBezTo>
                        <a:pt x="245" y="31"/>
                        <a:pt x="230" y="47"/>
                        <a:pt x="211" y="58"/>
                      </a:cubicBezTo>
                      <a:cubicBezTo>
                        <a:pt x="195" y="68"/>
                        <a:pt x="177" y="74"/>
                        <a:pt x="158" y="77"/>
                      </a:cubicBezTo>
                      <a:cubicBezTo>
                        <a:pt x="136" y="80"/>
                        <a:pt x="115" y="77"/>
                        <a:pt x="95" y="71"/>
                      </a:cubicBezTo>
                      <a:cubicBezTo>
                        <a:pt x="57" y="59"/>
                        <a:pt x="18" y="38"/>
                        <a:pt x="0" y="1"/>
                      </a:cubicBezTo>
                      <a:cubicBezTo>
                        <a:pt x="3" y="0"/>
                        <a:pt x="3" y="0"/>
                        <a:pt x="3" y="0"/>
                      </a:cubicBezTo>
                      <a:cubicBezTo>
                        <a:pt x="14" y="19"/>
                        <a:pt x="30" y="34"/>
                        <a:pt x="49" y="46"/>
                      </a:cubicBezTo>
                      <a:cubicBezTo>
                        <a:pt x="83" y="66"/>
                        <a:pt x="125" y="78"/>
                        <a:pt x="164" y="70"/>
                      </a:cubicBezTo>
                      <a:cubicBezTo>
                        <a:pt x="200" y="63"/>
                        <a:pt x="232" y="42"/>
                        <a:pt x="252" y="11"/>
                      </a:cubicBezTo>
                      <a:cubicBezTo>
                        <a:pt x="252" y="10"/>
                        <a:pt x="252" y="10"/>
                        <a:pt x="252" y="10"/>
                      </a:cubicBezTo>
                      <a:lnTo>
                        <a:pt x="257" y="11"/>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171"/>
                <p:cNvSpPr>
                  <a:spLocks/>
                </p:cNvSpPr>
                <p:nvPr/>
              </p:nvSpPr>
              <p:spPr bwMode="auto">
                <a:xfrm>
                  <a:off x="4231" y="1826"/>
                  <a:ext cx="19" cy="15"/>
                </a:xfrm>
                <a:custGeom>
                  <a:avLst/>
                  <a:gdLst>
                    <a:gd name="T0" fmla="*/ 6 w 8"/>
                    <a:gd name="T1" fmla="*/ 0 h 6"/>
                    <a:gd name="T2" fmla="*/ 8 w 8"/>
                    <a:gd name="T3" fmla="*/ 1 h 6"/>
                    <a:gd name="T4" fmla="*/ 1 w 8"/>
                    <a:gd name="T5" fmla="*/ 6 h 6"/>
                    <a:gd name="T6" fmla="*/ 4 w 8"/>
                    <a:gd name="T7" fmla="*/ 4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cubicBezTo>
                        <a:pt x="7" y="0"/>
                        <a:pt x="7" y="1"/>
                        <a:pt x="8" y="1"/>
                      </a:cubicBezTo>
                      <a:cubicBezTo>
                        <a:pt x="6" y="3"/>
                        <a:pt x="3" y="5"/>
                        <a:pt x="1" y="6"/>
                      </a:cubicBezTo>
                      <a:cubicBezTo>
                        <a:pt x="0" y="4"/>
                        <a:pt x="2" y="3"/>
                        <a:pt x="4" y="4"/>
                      </a:cubicBezTo>
                      <a:cubicBezTo>
                        <a:pt x="4" y="2"/>
                        <a:pt x="5" y="1"/>
                        <a:pt x="6"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172"/>
                <p:cNvSpPr>
                  <a:spLocks/>
                </p:cNvSpPr>
                <p:nvPr/>
              </p:nvSpPr>
              <p:spPr bwMode="auto">
                <a:xfrm>
                  <a:off x="4295" y="741"/>
                  <a:ext cx="178" cy="141"/>
                </a:xfrm>
                <a:custGeom>
                  <a:avLst/>
                  <a:gdLst>
                    <a:gd name="T0" fmla="*/ 75 w 75"/>
                    <a:gd name="T1" fmla="*/ 48 h 60"/>
                    <a:gd name="T2" fmla="*/ 74 w 75"/>
                    <a:gd name="T3" fmla="*/ 49 h 60"/>
                    <a:gd name="T4" fmla="*/ 74 w 75"/>
                    <a:gd name="T5" fmla="*/ 52 h 60"/>
                    <a:gd name="T6" fmla="*/ 72 w 75"/>
                    <a:gd name="T7" fmla="*/ 53 h 60"/>
                    <a:gd name="T8" fmla="*/ 60 w 75"/>
                    <a:gd name="T9" fmla="*/ 36 h 60"/>
                    <a:gd name="T10" fmla="*/ 56 w 75"/>
                    <a:gd name="T11" fmla="*/ 53 h 60"/>
                    <a:gd name="T12" fmla="*/ 57 w 75"/>
                    <a:gd name="T13" fmla="*/ 56 h 60"/>
                    <a:gd name="T14" fmla="*/ 50 w 75"/>
                    <a:gd name="T15" fmla="*/ 58 h 60"/>
                    <a:gd name="T16" fmla="*/ 47 w 75"/>
                    <a:gd name="T17" fmla="*/ 59 h 60"/>
                    <a:gd name="T18" fmla="*/ 45 w 75"/>
                    <a:gd name="T19" fmla="*/ 59 h 60"/>
                    <a:gd name="T20" fmla="*/ 44 w 75"/>
                    <a:gd name="T21" fmla="*/ 60 h 60"/>
                    <a:gd name="T22" fmla="*/ 43 w 75"/>
                    <a:gd name="T23" fmla="*/ 60 h 60"/>
                    <a:gd name="T24" fmla="*/ 43 w 75"/>
                    <a:gd name="T25" fmla="*/ 59 h 60"/>
                    <a:gd name="T26" fmla="*/ 43 w 75"/>
                    <a:gd name="T27" fmla="*/ 58 h 60"/>
                    <a:gd name="T28" fmla="*/ 44 w 75"/>
                    <a:gd name="T29" fmla="*/ 57 h 60"/>
                    <a:gd name="T30" fmla="*/ 45 w 75"/>
                    <a:gd name="T31" fmla="*/ 56 h 60"/>
                    <a:gd name="T32" fmla="*/ 52 w 75"/>
                    <a:gd name="T33" fmla="*/ 32 h 60"/>
                    <a:gd name="T34" fmla="*/ 28 w 75"/>
                    <a:gd name="T35" fmla="*/ 37 h 60"/>
                    <a:gd name="T36" fmla="*/ 25 w 75"/>
                    <a:gd name="T37" fmla="*/ 36 h 60"/>
                    <a:gd name="T38" fmla="*/ 25 w 75"/>
                    <a:gd name="T39" fmla="*/ 34 h 60"/>
                    <a:gd name="T40" fmla="*/ 29 w 75"/>
                    <a:gd name="T41" fmla="*/ 23 h 60"/>
                    <a:gd name="T42" fmla="*/ 26 w 75"/>
                    <a:gd name="T43" fmla="*/ 10 h 60"/>
                    <a:gd name="T44" fmla="*/ 2 w 75"/>
                    <a:gd name="T45" fmla="*/ 9 h 60"/>
                    <a:gd name="T46" fmla="*/ 0 w 75"/>
                    <a:gd name="T47" fmla="*/ 6 h 60"/>
                    <a:gd name="T48" fmla="*/ 25 w 75"/>
                    <a:gd name="T49" fmla="*/ 4 h 60"/>
                    <a:gd name="T50" fmla="*/ 27 w 75"/>
                    <a:gd name="T51" fmla="*/ 5 h 60"/>
                    <a:gd name="T52" fmla="*/ 34 w 75"/>
                    <a:gd name="T53" fmla="*/ 17 h 60"/>
                    <a:gd name="T54" fmla="*/ 30 w 75"/>
                    <a:gd name="T55" fmla="*/ 30 h 60"/>
                    <a:gd name="T56" fmla="*/ 50 w 75"/>
                    <a:gd name="T57" fmla="*/ 26 h 60"/>
                    <a:gd name="T58" fmla="*/ 37 w 75"/>
                    <a:gd name="T59" fmla="*/ 13 h 60"/>
                    <a:gd name="T60" fmla="*/ 29 w 75"/>
                    <a:gd name="T61" fmla="*/ 6 h 60"/>
                    <a:gd name="T62" fmla="*/ 30 w 75"/>
                    <a:gd name="T63" fmla="*/ 5 h 60"/>
                    <a:gd name="T64" fmla="*/ 32 w 75"/>
                    <a:gd name="T65" fmla="*/ 5 h 60"/>
                    <a:gd name="T66" fmla="*/ 34 w 75"/>
                    <a:gd name="T67" fmla="*/ 4 h 60"/>
                    <a:gd name="T68" fmla="*/ 69 w 75"/>
                    <a:gd name="T69" fmla="*/ 40 h 60"/>
                    <a:gd name="T70" fmla="*/ 75 w 75"/>
                    <a:gd name="T71"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5" h="60">
                      <a:moveTo>
                        <a:pt x="75" y="48"/>
                      </a:moveTo>
                      <a:cubicBezTo>
                        <a:pt x="75" y="48"/>
                        <a:pt x="74" y="49"/>
                        <a:pt x="74" y="49"/>
                      </a:cubicBezTo>
                      <a:cubicBezTo>
                        <a:pt x="73" y="50"/>
                        <a:pt x="73" y="51"/>
                        <a:pt x="74" y="52"/>
                      </a:cubicBezTo>
                      <a:cubicBezTo>
                        <a:pt x="72" y="53"/>
                        <a:pt x="72" y="53"/>
                        <a:pt x="72" y="53"/>
                      </a:cubicBezTo>
                      <a:cubicBezTo>
                        <a:pt x="68" y="47"/>
                        <a:pt x="64" y="41"/>
                        <a:pt x="60" y="36"/>
                      </a:cubicBezTo>
                      <a:cubicBezTo>
                        <a:pt x="62" y="42"/>
                        <a:pt x="60" y="48"/>
                        <a:pt x="56" y="53"/>
                      </a:cubicBezTo>
                      <a:cubicBezTo>
                        <a:pt x="57" y="56"/>
                        <a:pt x="57" y="56"/>
                        <a:pt x="57" y="56"/>
                      </a:cubicBezTo>
                      <a:cubicBezTo>
                        <a:pt x="55" y="57"/>
                        <a:pt x="52" y="57"/>
                        <a:pt x="50" y="58"/>
                      </a:cubicBezTo>
                      <a:cubicBezTo>
                        <a:pt x="49" y="58"/>
                        <a:pt x="48" y="59"/>
                        <a:pt x="47" y="59"/>
                      </a:cubicBezTo>
                      <a:cubicBezTo>
                        <a:pt x="47" y="60"/>
                        <a:pt x="46" y="60"/>
                        <a:pt x="45" y="59"/>
                      </a:cubicBezTo>
                      <a:cubicBezTo>
                        <a:pt x="45" y="59"/>
                        <a:pt x="44" y="60"/>
                        <a:pt x="44" y="60"/>
                      </a:cubicBezTo>
                      <a:cubicBezTo>
                        <a:pt x="44" y="60"/>
                        <a:pt x="44" y="60"/>
                        <a:pt x="43" y="60"/>
                      </a:cubicBezTo>
                      <a:cubicBezTo>
                        <a:pt x="43" y="59"/>
                        <a:pt x="43" y="59"/>
                        <a:pt x="43" y="59"/>
                      </a:cubicBezTo>
                      <a:cubicBezTo>
                        <a:pt x="43" y="59"/>
                        <a:pt x="43" y="58"/>
                        <a:pt x="43" y="58"/>
                      </a:cubicBezTo>
                      <a:cubicBezTo>
                        <a:pt x="43" y="58"/>
                        <a:pt x="44" y="58"/>
                        <a:pt x="44" y="57"/>
                      </a:cubicBezTo>
                      <a:cubicBezTo>
                        <a:pt x="44" y="57"/>
                        <a:pt x="45" y="56"/>
                        <a:pt x="45" y="56"/>
                      </a:cubicBezTo>
                      <a:cubicBezTo>
                        <a:pt x="54" y="51"/>
                        <a:pt x="61" y="40"/>
                        <a:pt x="52" y="32"/>
                      </a:cubicBezTo>
                      <a:cubicBezTo>
                        <a:pt x="44" y="24"/>
                        <a:pt x="34" y="32"/>
                        <a:pt x="28" y="37"/>
                      </a:cubicBezTo>
                      <a:cubicBezTo>
                        <a:pt x="27" y="37"/>
                        <a:pt x="26" y="37"/>
                        <a:pt x="25" y="36"/>
                      </a:cubicBezTo>
                      <a:cubicBezTo>
                        <a:pt x="25" y="36"/>
                        <a:pt x="24" y="35"/>
                        <a:pt x="25" y="34"/>
                      </a:cubicBezTo>
                      <a:cubicBezTo>
                        <a:pt x="25" y="30"/>
                        <a:pt x="28" y="27"/>
                        <a:pt x="29" y="23"/>
                      </a:cubicBezTo>
                      <a:cubicBezTo>
                        <a:pt x="31" y="18"/>
                        <a:pt x="29" y="13"/>
                        <a:pt x="26" y="10"/>
                      </a:cubicBezTo>
                      <a:cubicBezTo>
                        <a:pt x="20" y="4"/>
                        <a:pt x="8" y="4"/>
                        <a:pt x="2" y="9"/>
                      </a:cubicBezTo>
                      <a:cubicBezTo>
                        <a:pt x="0" y="6"/>
                        <a:pt x="0" y="6"/>
                        <a:pt x="0" y="6"/>
                      </a:cubicBezTo>
                      <a:cubicBezTo>
                        <a:pt x="6" y="0"/>
                        <a:pt x="18" y="0"/>
                        <a:pt x="25" y="4"/>
                      </a:cubicBezTo>
                      <a:cubicBezTo>
                        <a:pt x="26" y="4"/>
                        <a:pt x="26" y="5"/>
                        <a:pt x="27" y="5"/>
                      </a:cubicBezTo>
                      <a:cubicBezTo>
                        <a:pt x="30" y="8"/>
                        <a:pt x="33" y="12"/>
                        <a:pt x="34" y="17"/>
                      </a:cubicBezTo>
                      <a:cubicBezTo>
                        <a:pt x="35" y="22"/>
                        <a:pt x="32" y="26"/>
                        <a:pt x="30" y="30"/>
                      </a:cubicBezTo>
                      <a:cubicBezTo>
                        <a:pt x="37" y="26"/>
                        <a:pt x="44" y="23"/>
                        <a:pt x="50" y="26"/>
                      </a:cubicBezTo>
                      <a:cubicBezTo>
                        <a:pt x="46" y="21"/>
                        <a:pt x="42" y="17"/>
                        <a:pt x="37" y="13"/>
                      </a:cubicBezTo>
                      <a:cubicBezTo>
                        <a:pt x="34" y="11"/>
                        <a:pt x="32" y="8"/>
                        <a:pt x="29" y="6"/>
                      </a:cubicBezTo>
                      <a:cubicBezTo>
                        <a:pt x="30" y="5"/>
                        <a:pt x="30" y="5"/>
                        <a:pt x="30" y="5"/>
                      </a:cubicBezTo>
                      <a:cubicBezTo>
                        <a:pt x="31" y="5"/>
                        <a:pt x="31" y="5"/>
                        <a:pt x="32" y="5"/>
                      </a:cubicBezTo>
                      <a:cubicBezTo>
                        <a:pt x="33" y="5"/>
                        <a:pt x="33" y="4"/>
                        <a:pt x="34" y="4"/>
                      </a:cubicBezTo>
                      <a:cubicBezTo>
                        <a:pt x="47" y="15"/>
                        <a:pt x="59" y="26"/>
                        <a:pt x="69" y="40"/>
                      </a:cubicBezTo>
                      <a:cubicBezTo>
                        <a:pt x="71" y="42"/>
                        <a:pt x="73" y="45"/>
                        <a:pt x="75" y="4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173"/>
                <p:cNvSpPr>
                  <a:spLocks/>
                </p:cNvSpPr>
                <p:nvPr/>
              </p:nvSpPr>
              <p:spPr bwMode="auto">
                <a:xfrm>
                  <a:off x="4335" y="1254"/>
                  <a:ext cx="45" cy="35"/>
                </a:xfrm>
                <a:custGeom>
                  <a:avLst/>
                  <a:gdLst>
                    <a:gd name="T0" fmla="*/ 8 w 19"/>
                    <a:gd name="T1" fmla="*/ 0 h 15"/>
                    <a:gd name="T2" fmla="*/ 19 w 19"/>
                    <a:gd name="T3" fmla="*/ 4 h 15"/>
                    <a:gd name="T4" fmla="*/ 9 w 19"/>
                    <a:gd name="T5" fmla="*/ 15 h 15"/>
                    <a:gd name="T6" fmla="*/ 9 w 19"/>
                    <a:gd name="T7" fmla="*/ 14 h 15"/>
                    <a:gd name="T8" fmla="*/ 3 w 19"/>
                    <a:gd name="T9" fmla="*/ 9 h 15"/>
                    <a:gd name="T10" fmla="*/ 0 w 19"/>
                    <a:gd name="T11" fmla="*/ 8 h 15"/>
                    <a:gd name="T12" fmla="*/ 8 w 1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9" h="15">
                      <a:moveTo>
                        <a:pt x="8" y="0"/>
                      </a:moveTo>
                      <a:cubicBezTo>
                        <a:pt x="11" y="2"/>
                        <a:pt x="15" y="4"/>
                        <a:pt x="19" y="4"/>
                      </a:cubicBezTo>
                      <a:cubicBezTo>
                        <a:pt x="16" y="8"/>
                        <a:pt x="13" y="11"/>
                        <a:pt x="9" y="15"/>
                      </a:cubicBezTo>
                      <a:cubicBezTo>
                        <a:pt x="9" y="14"/>
                        <a:pt x="9" y="14"/>
                        <a:pt x="9" y="14"/>
                      </a:cubicBezTo>
                      <a:cubicBezTo>
                        <a:pt x="7" y="12"/>
                        <a:pt x="5" y="11"/>
                        <a:pt x="3" y="9"/>
                      </a:cubicBezTo>
                      <a:cubicBezTo>
                        <a:pt x="2" y="9"/>
                        <a:pt x="1" y="8"/>
                        <a:pt x="0" y="8"/>
                      </a:cubicBezTo>
                      <a:cubicBezTo>
                        <a:pt x="3" y="5"/>
                        <a:pt x="6" y="3"/>
                        <a:pt x="8"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174"/>
                <p:cNvSpPr>
                  <a:spLocks noEditPoints="1"/>
                </p:cNvSpPr>
                <p:nvPr/>
              </p:nvSpPr>
              <p:spPr bwMode="auto">
                <a:xfrm>
                  <a:off x="4001" y="1812"/>
                  <a:ext cx="244" cy="128"/>
                </a:xfrm>
                <a:custGeom>
                  <a:avLst/>
                  <a:gdLst>
                    <a:gd name="T0" fmla="*/ 102 w 103"/>
                    <a:gd name="T1" fmla="*/ 3 h 54"/>
                    <a:gd name="T2" fmla="*/ 103 w 103"/>
                    <a:gd name="T3" fmla="*/ 6 h 54"/>
                    <a:gd name="T4" fmla="*/ 101 w 103"/>
                    <a:gd name="T5" fmla="*/ 10 h 54"/>
                    <a:gd name="T6" fmla="*/ 98 w 103"/>
                    <a:gd name="T7" fmla="*/ 12 h 54"/>
                    <a:gd name="T8" fmla="*/ 56 w 103"/>
                    <a:gd name="T9" fmla="*/ 36 h 54"/>
                    <a:gd name="T10" fmla="*/ 10 w 103"/>
                    <a:gd name="T11" fmla="*/ 54 h 54"/>
                    <a:gd name="T12" fmla="*/ 8 w 103"/>
                    <a:gd name="T13" fmla="*/ 53 h 54"/>
                    <a:gd name="T14" fmla="*/ 7 w 103"/>
                    <a:gd name="T15" fmla="*/ 50 h 54"/>
                    <a:gd name="T16" fmla="*/ 16 w 103"/>
                    <a:gd name="T17" fmla="*/ 47 h 54"/>
                    <a:gd name="T18" fmla="*/ 0 w 103"/>
                    <a:gd name="T19" fmla="*/ 35 h 54"/>
                    <a:gd name="T20" fmla="*/ 3 w 103"/>
                    <a:gd name="T21" fmla="*/ 33 h 54"/>
                    <a:gd name="T22" fmla="*/ 14 w 103"/>
                    <a:gd name="T23" fmla="*/ 43 h 54"/>
                    <a:gd name="T24" fmla="*/ 23 w 103"/>
                    <a:gd name="T25" fmla="*/ 24 h 54"/>
                    <a:gd name="T26" fmla="*/ 23 w 103"/>
                    <a:gd name="T27" fmla="*/ 23 h 54"/>
                    <a:gd name="T28" fmla="*/ 26 w 103"/>
                    <a:gd name="T29" fmla="*/ 22 h 54"/>
                    <a:gd name="T30" fmla="*/ 26 w 103"/>
                    <a:gd name="T31" fmla="*/ 23 h 54"/>
                    <a:gd name="T32" fmla="*/ 43 w 103"/>
                    <a:gd name="T33" fmla="*/ 35 h 54"/>
                    <a:gd name="T34" fmla="*/ 49 w 103"/>
                    <a:gd name="T35" fmla="*/ 30 h 54"/>
                    <a:gd name="T36" fmla="*/ 53 w 103"/>
                    <a:gd name="T37" fmla="*/ 31 h 54"/>
                    <a:gd name="T38" fmla="*/ 52 w 103"/>
                    <a:gd name="T39" fmla="*/ 33 h 54"/>
                    <a:gd name="T40" fmla="*/ 63 w 103"/>
                    <a:gd name="T41" fmla="*/ 27 h 54"/>
                    <a:gd name="T42" fmla="*/ 54 w 103"/>
                    <a:gd name="T43" fmla="*/ 22 h 54"/>
                    <a:gd name="T44" fmla="*/ 57 w 103"/>
                    <a:gd name="T45" fmla="*/ 19 h 54"/>
                    <a:gd name="T46" fmla="*/ 71 w 103"/>
                    <a:gd name="T47" fmla="*/ 20 h 54"/>
                    <a:gd name="T48" fmla="*/ 74 w 103"/>
                    <a:gd name="T49" fmla="*/ 13 h 54"/>
                    <a:gd name="T50" fmla="*/ 78 w 103"/>
                    <a:gd name="T51" fmla="*/ 13 h 54"/>
                    <a:gd name="T52" fmla="*/ 76 w 103"/>
                    <a:gd name="T53" fmla="*/ 21 h 54"/>
                    <a:gd name="T54" fmla="*/ 91 w 103"/>
                    <a:gd name="T55" fmla="*/ 11 h 54"/>
                    <a:gd name="T56" fmla="*/ 74 w 103"/>
                    <a:gd name="T57" fmla="*/ 2 h 54"/>
                    <a:gd name="T58" fmla="*/ 76 w 103"/>
                    <a:gd name="T59" fmla="*/ 0 h 54"/>
                    <a:gd name="T60" fmla="*/ 97 w 103"/>
                    <a:gd name="T61" fmla="*/ 5 h 54"/>
                    <a:gd name="T62" fmla="*/ 100 w 103"/>
                    <a:gd name="T63" fmla="*/ 1 h 54"/>
                    <a:gd name="T64" fmla="*/ 103 w 103"/>
                    <a:gd name="T65" fmla="*/ 2 h 54"/>
                    <a:gd name="T66" fmla="*/ 102 w 103"/>
                    <a:gd name="T67" fmla="*/ 3 h 54"/>
                    <a:gd name="T68" fmla="*/ 37 w 103"/>
                    <a:gd name="T69" fmla="*/ 39 h 54"/>
                    <a:gd name="T70" fmla="*/ 28 w 103"/>
                    <a:gd name="T71" fmla="*/ 32 h 54"/>
                    <a:gd name="T72" fmla="*/ 24 w 103"/>
                    <a:gd name="T73" fmla="*/ 44 h 54"/>
                    <a:gd name="T74" fmla="*/ 37 w 103"/>
                    <a:gd name="T75" fmla="*/ 3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54">
                      <a:moveTo>
                        <a:pt x="102" y="3"/>
                      </a:moveTo>
                      <a:cubicBezTo>
                        <a:pt x="103" y="6"/>
                        <a:pt x="103" y="6"/>
                        <a:pt x="103" y="6"/>
                      </a:cubicBezTo>
                      <a:cubicBezTo>
                        <a:pt x="102" y="7"/>
                        <a:pt x="101" y="8"/>
                        <a:pt x="101" y="10"/>
                      </a:cubicBezTo>
                      <a:cubicBezTo>
                        <a:pt x="99" y="9"/>
                        <a:pt x="97" y="10"/>
                        <a:pt x="98" y="12"/>
                      </a:cubicBezTo>
                      <a:cubicBezTo>
                        <a:pt x="84" y="21"/>
                        <a:pt x="70" y="29"/>
                        <a:pt x="56" y="36"/>
                      </a:cubicBezTo>
                      <a:cubicBezTo>
                        <a:pt x="41" y="43"/>
                        <a:pt x="26" y="49"/>
                        <a:pt x="10" y="54"/>
                      </a:cubicBezTo>
                      <a:cubicBezTo>
                        <a:pt x="10" y="53"/>
                        <a:pt x="9" y="53"/>
                        <a:pt x="8" y="53"/>
                      </a:cubicBezTo>
                      <a:cubicBezTo>
                        <a:pt x="7" y="50"/>
                        <a:pt x="7" y="50"/>
                        <a:pt x="7" y="50"/>
                      </a:cubicBezTo>
                      <a:cubicBezTo>
                        <a:pt x="10" y="49"/>
                        <a:pt x="13" y="48"/>
                        <a:pt x="16" y="47"/>
                      </a:cubicBezTo>
                      <a:cubicBezTo>
                        <a:pt x="8" y="47"/>
                        <a:pt x="4" y="41"/>
                        <a:pt x="0" y="35"/>
                      </a:cubicBezTo>
                      <a:cubicBezTo>
                        <a:pt x="3" y="33"/>
                        <a:pt x="3" y="33"/>
                        <a:pt x="3" y="33"/>
                      </a:cubicBezTo>
                      <a:cubicBezTo>
                        <a:pt x="5" y="37"/>
                        <a:pt x="8" y="42"/>
                        <a:pt x="14" y="43"/>
                      </a:cubicBezTo>
                      <a:cubicBezTo>
                        <a:pt x="26" y="46"/>
                        <a:pt x="25" y="32"/>
                        <a:pt x="23" y="24"/>
                      </a:cubicBezTo>
                      <a:cubicBezTo>
                        <a:pt x="22" y="24"/>
                        <a:pt x="22" y="24"/>
                        <a:pt x="23" y="23"/>
                      </a:cubicBezTo>
                      <a:cubicBezTo>
                        <a:pt x="26" y="22"/>
                        <a:pt x="26" y="22"/>
                        <a:pt x="26" y="22"/>
                      </a:cubicBezTo>
                      <a:cubicBezTo>
                        <a:pt x="26" y="22"/>
                        <a:pt x="26" y="23"/>
                        <a:pt x="26" y="23"/>
                      </a:cubicBezTo>
                      <a:cubicBezTo>
                        <a:pt x="30" y="29"/>
                        <a:pt x="34" y="37"/>
                        <a:pt x="43" y="35"/>
                      </a:cubicBezTo>
                      <a:cubicBezTo>
                        <a:pt x="46" y="35"/>
                        <a:pt x="48" y="33"/>
                        <a:pt x="49" y="30"/>
                      </a:cubicBezTo>
                      <a:cubicBezTo>
                        <a:pt x="53" y="31"/>
                        <a:pt x="53" y="31"/>
                        <a:pt x="53" y="31"/>
                      </a:cubicBezTo>
                      <a:cubicBezTo>
                        <a:pt x="52" y="32"/>
                        <a:pt x="52" y="32"/>
                        <a:pt x="52" y="33"/>
                      </a:cubicBezTo>
                      <a:cubicBezTo>
                        <a:pt x="56" y="31"/>
                        <a:pt x="60" y="29"/>
                        <a:pt x="63" y="27"/>
                      </a:cubicBezTo>
                      <a:cubicBezTo>
                        <a:pt x="60" y="27"/>
                        <a:pt x="56" y="25"/>
                        <a:pt x="54" y="22"/>
                      </a:cubicBezTo>
                      <a:cubicBezTo>
                        <a:pt x="57" y="19"/>
                        <a:pt x="57" y="19"/>
                        <a:pt x="57" y="19"/>
                      </a:cubicBezTo>
                      <a:cubicBezTo>
                        <a:pt x="61" y="23"/>
                        <a:pt x="66" y="26"/>
                        <a:pt x="71" y="20"/>
                      </a:cubicBezTo>
                      <a:cubicBezTo>
                        <a:pt x="73" y="18"/>
                        <a:pt x="74" y="15"/>
                        <a:pt x="74" y="13"/>
                      </a:cubicBezTo>
                      <a:cubicBezTo>
                        <a:pt x="78" y="13"/>
                        <a:pt x="78" y="13"/>
                        <a:pt x="78" y="13"/>
                      </a:cubicBezTo>
                      <a:cubicBezTo>
                        <a:pt x="78" y="16"/>
                        <a:pt x="77" y="18"/>
                        <a:pt x="76" y="21"/>
                      </a:cubicBezTo>
                      <a:cubicBezTo>
                        <a:pt x="81" y="17"/>
                        <a:pt x="86" y="14"/>
                        <a:pt x="91" y="11"/>
                      </a:cubicBezTo>
                      <a:cubicBezTo>
                        <a:pt x="85" y="10"/>
                        <a:pt x="79" y="6"/>
                        <a:pt x="74" y="2"/>
                      </a:cubicBezTo>
                      <a:cubicBezTo>
                        <a:pt x="76" y="0"/>
                        <a:pt x="76" y="0"/>
                        <a:pt x="76" y="0"/>
                      </a:cubicBezTo>
                      <a:cubicBezTo>
                        <a:pt x="82" y="5"/>
                        <a:pt x="92" y="10"/>
                        <a:pt x="97" y="5"/>
                      </a:cubicBezTo>
                      <a:cubicBezTo>
                        <a:pt x="98" y="4"/>
                        <a:pt x="99" y="2"/>
                        <a:pt x="100" y="1"/>
                      </a:cubicBezTo>
                      <a:cubicBezTo>
                        <a:pt x="103" y="2"/>
                        <a:pt x="103" y="2"/>
                        <a:pt x="103" y="2"/>
                      </a:cubicBezTo>
                      <a:cubicBezTo>
                        <a:pt x="103" y="2"/>
                        <a:pt x="103" y="3"/>
                        <a:pt x="102" y="3"/>
                      </a:cubicBezTo>
                      <a:close/>
                      <a:moveTo>
                        <a:pt x="37" y="39"/>
                      </a:moveTo>
                      <a:cubicBezTo>
                        <a:pt x="34" y="38"/>
                        <a:pt x="31" y="35"/>
                        <a:pt x="28" y="32"/>
                      </a:cubicBezTo>
                      <a:cubicBezTo>
                        <a:pt x="28" y="37"/>
                        <a:pt x="27" y="41"/>
                        <a:pt x="24" y="44"/>
                      </a:cubicBezTo>
                      <a:cubicBezTo>
                        <a:pt x="29" y="43"/>
                        <a:pt x="33" y="41"/>
                        <a:pt x="37" y="39"/>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175"/>
                <p:cNvSpPr>
                  <a:spLocks/>
                </p:cNvSpPr>
                <p:nvPr/>
              </p:nvSpPr>
              <p:spPr bwMode="auto">
                <a:xfrm>
                  <a:off x="4428" y="826"/>
                  <a:ext cx="42" cy="45"/>
                </a:xfrm>
                <a:custGeom>
                  <a:avLst/>
                  <a:gdLst>
                    <a:gd name="T0" fmla="*/ 16 w 18"/>
                    <a:gd name="T1" fmla="*/ 17 h 19"/>
                    <a:gd name="T2" fmla="*/ 18 w 18"/>
                    <a:gd name="T3" fmla="*/ 19 h 19"/>
                    <a:gd name="T4" fmla="*/ 0 w 18"/>
                    <a:gd name="T5" fmla="*/ 17 h 19"/>
                    <a:gd name="T6" fmla="*/ 4 w 18"/>
                    <a:gd name="T7" fmla="*/ 0 h 19"/>
                    <a:gd name="T8" fmla="*/ 16 w 18"/>
                    <a:gd name="T9" fmla="*/ 17 h 19"/>
                  </a:gdLst>
                  <a:ahLst/>
                  <a:cxnLst>
                    <a:cxn ang="0">
                      <a:pos x="T0" y="T1"/>
                    </a:cxn>
                    <a:cxn ang="0">
                      <a:pos x="T2" y="T3"/>
                    </a:cxn>
                    <a:cxn ang="0">
                      <a:pos x="T4" y="T5"/>
                    </a:cxn>
                    <a:cxn ang="0">
                      <a:pos x="T6" y="T7"/>
                    </a:cxn>
                    <a:cxn ang="0">
                      <a:pos x="T8" y="T9"/>
                    </a:cxn>
                  </a:cxnLst>
                  <a:rect l="0" t="0" r="r" b="b"/>
                  <a:pathLst>
                    <a:path w="18" h="19">
                      <a:moveTo>
                        <a:pt x="16" y="17"/>
                      </a:moveTo>
                      <a:cubicBezTo>
                        <a:pt x="17" y="18"/>
                        <a:pt x="17" y="18"/>
                        <a:pt x="18" y="19"/>
                      </a:cubicBezTo>
                      <a:cubicBezTo>
                        <a:pt x="13" y="15"/>
                        <a:pt x="6" y="15"/>
                        <a:pt x="0" y="17"/>
                      </a:cubicBezTo>
                      <a:cubicBezTo>
                        <a:pt x="4" y="12"/>
                        <a:pt x="6" y="6"/>
                        <a:pt x="4" y="0"/>
                      </a:cubicBezTo>
                      <a:cubicBezTo>
                        <a:pt x="8" y="5"/>
                        <a:pt x="12" y="11"/>
                        <a:pt x="16"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176"/>
                <p:cNvSpPr>
                  <a:spLocks/>
                </p:cNvSpPr>
                <p:nvPr/>
              </p:nvSpPr>
              <p:spPr bwMode="auto">
                <a:xfrm>
                  <a:off x="4428" y="580"/>
                  <a:ext cx="92" cy="78"/>
                </a:xfrm>
                <a:custGeom>
                  <a:avLst/>
                  <a:gdLst>
                    <a:gd name="T0" fmla="*/ 30 w 39"/>
                    <a:gd name="T1" fmla="*/ 7 h 33"/>
                    <a:gd name="T2" fmla="*/ 36 w 39"/>
                    <a:gd name="T3" fmla="*/ 32 h 33"/>
                    <a:gd name="T4" fmla="*/ 35 w 39"/>
                    <a:gd name="T5" fmla="*/ 33 h 33"/>
                    <a:gd name="T6" fmla="*/ 12 w 39"/>
                    <a:gd name="T7" fmla="*/ 32 h 33"/>
                    <a:gd name="T8" fmla="*/ 0 w 39"/>
                    <a:gd name="T9" fmla="*/ 3 h 33"/>
                    <a:gd name="T10" fmla="*/ 27 w 39"/>
                    <a:gd name="T11" fmla="*/ 5 h 33"/>
                    <a:gd name="T12" fmla="*/ 28 w 39"/>
                    <a:gd name="T13" fmla="*/ 6 h 33"/>
                    <a:gd name="T14" fmla="*/ 30 w 39"/>
                    <a:gd name="T15" fmla="*/ 7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3">
                      <a:moveTo>
                        <a:pt x="30" y="7"/>
                      </a:moveTo>
                      <a:cubicBezTo>
                        <a:pt x="37" y="13"/>
                        <a:pt x="39" y="24"/>
                        <a:pt x="36" y="32"/>
                      </a:cubicBezTo>
                      <a:cubicBezTo>
                        <a:pt x="36" y="33"/>
                        <a:pt x="35" y="33"/>
                        <a:pt x="35" y="33"/>
                      </a:cubicBezTo>
                      <a:cubicBezTo>
                        <a:pt x="28" y="29"/>
                        <a:pt x="20" y="29"/>
                        <a:pt x="12" y="32"/>
                      </a:cubicBezTo>
                      <a:cubicBezTo>
                        <a:pt x="13" y="20"/>
                        <a:pt x="8" y="10"/>
                        <a:pt x="0" y="3"/>
                      </a:cubicBezTo>
                      <a:cubicBezTo>
                        <a:pt x="9" y="0"/>
                        <a:pt x="19" y="0"/>
                        <a:pt x="27" y="5"/>
                      </a:cubicBezTo>
                      <a:cubicBezTo>
                        <a:pt x="27" y="5"/>
                        <a:pt x="27" y="5"/>
                        <a:pt x="28" y="6"/>
                      </a:cubicBezTo>
                      <a:cubicBezTo>
                        <a:pt x="28" y="6"/>
                        <a:pt x="29" y="7"/>
                        <a:pt x="30"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177"/>
                <p:cNvSpPr>
                  <a:spLocks/>
                </p:cNvSpPr>
                <p:nvPr/>
              </p:nvSpPr>
              <p:spPr bwMode="auto">
                <a:xfrm>
                  <a:off x="4378" y="1102"/>
                  <a:ext cx="36" cy="26"/>
                </a:xfrm>
                <a:custGeom>
                  <a:avLst/>
                  <a:gdLst>
                    <a:gd name="T0" fmla="*/ 12 w 15"/>
                    <a:gd name="T1" fmla="*/ 0 h 11"/>
                    <a:gd name="T2" fmla="*/ 15 w 15"/>
                    <a:gd name="T3" fmla="*/ 9 h 11"/>
                    <a:gd name="T4" fmla="*/ 10 w 15"/>
                    <a:gd name="T5" fmla="*/ 10 h 11"/>
                    <a:gd name="T6" fmla="*/ 3 w 15"/>
                    <a:gd name="T7" fmla="*/ 11 h 11"/>
                    <a:gd name="T8" fmla="*/ 0 w 15"/>
                    <a:gd name="T9" fmla="*/ 5 h 11"/>
                    <a:gd name="T10" fmla="*/ 2 w 15"/>
                    <a:gd name="T11" fmla="*/ 4 h 11"/>
                    <a:gd name="T12" fmla="*/ 7 w 15"/>
                    <a:gd name="T13" fmla="*/ 2 h 11"/>
                    <a:gd name="T14" fmla="*/ 12 w 1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1">
                      <a:moveTo>
                        <a:pt x="12" y="0"/>
                      </a:moveTo>
                      <a:cubicBezTo>
                        <a:pt x="13" y="3"/>
                        <a:pt x="14" y="6"/>
                        <a:pt x="15" y="9"/>
                      </a:cubicBezTo>
                      <a:cubicBezTo>
                        <a:pt x="13" y="9"/>
                        <a:pt x="11" y="9"/>
                        <a:pt x="10" y="10"/>
                      </a:cubicBezTo>
                      <a:cubicBezTo>
                        <a:pt x="7" y="10"/>
                        <a:pt x="5" y="11"/>
                        <a:pt x="3" y="11"/>
                      </a:cubicBezTo>
                      <a:cubicBezTo>
                        <a:pt x="2" y="9"/>
                        <a:pt x="1" y="7"/>
                        <a:pt x="0" y="5"/>
                      </a:cubicBezTo>
                      <a:cubicBezTo>
                        <a:pt x="1" y="4"/>
                        <a:pt x="1" y="4"/>
                        <a:pt x="2" y="4"/>
                      </a:cubicBezTo>
                      <a:cubicBezTo>
                        <a:pt x="4" y="3"/>
                        <a:pt x="6" y="2"/>
                        <a:pt x="7" y="2"/>
                      </a:cubicBezTo>
                      <a:cubicBezTo>
                        <a:pt x="9" y="1"/>
                        <a:pt x="10" y="0"/>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178"/>
                <p:cNvSpPr>
                  <a:spLocks/>
                </p:cNvSpPr>
                <p:nvPr/>
              </p:nvSpPr>
              <p:spPr bwMode="auto">
                <a:xfrm>
                  <a:off x="4267" y="1573"/>
                  <a:ext cx="33" cy="36"/>
                </a:xfrm>
                <a:custGeom>
                  <a:avLst/>
                  <a:gdLst>
                    <a:gd name="T0" fmla="*/ 14 w 14"/>
                    <a:gd name="T1" fmla="*/ 0 h 15"/>
                    <a:gd name="T2" fmla="*/ 10 w 14"/>
                    <a:gd name="T3" fmla="*/ 15 h 15"/>
                    <a:gd name="T4" fmla="*/ 7 w 14"/>
                    <a:gd name="T5" fmla="*/ 14 h 15"/>
                    <a:gd name="T6" fmla="*/ 0 w 14"/>
                    <a:gd name="T7" fmla="*/ 12 h 15"/>
                    <a:gd name="T8" fmla="*/ 3 w 14"/>
                    <a:gd name="T9" fmla="*/ 1 h 15"/>
                    <a:gd name="T10" fmla="*/ 4 w 14"/>
                    <a:gd name="T11" fmla="*/ 1 h 15"/>
                    <a:gd name="T12" fmla="*/ 7 w 14"/>
                    <a:gd name="T13" fmla="*/ 1 h 15"/>
                    <a:gd name="T14" fmla="*/ 11 w 14"/>
                    <a:gd name="T15" fmla="*/ 0 h 15"/>
                    <a:gd name="T16" fmla="*/ 14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4" y="0"/>
                      </a:moveTo>
                      <a:cubicBezTo>
                        <a:pt x="13" y="5"/>
                        <a:pt x="12" y="10"/>
                        <a:pt x="10" y="15"/>
                      </a:cubicBezTo>
                      <a:cubicBezTo>
                        <a:pt x="9" y="14"/>
                        <a:pt x="8" y="14"/>
                        <a:pt x="7" y="14"/>
                      </a:cubicBezTo>
                      <a:cubicBezTo>
                        <a:pt x="4" y="13"/>
                        <a:pt x="2" y="12"/>
                        <a:pt x="0" y="12"/>
                      </a:cubicBezTo>
                      <a:cubicBezTo>
                        <a:pt x="2" y="8"/>
                        <a:pt x="3" y="5"/>
                        <a:pt x="3" y="1"/>
                      </a:cubicBezTo>
                      <a:cubicBezTo>
                        <a:pt x="3" y="1"/>
                        <a:pt x="4" y="1"/>
                        <a:pt x="4" y="1"/>
                      </a:cubicBezTo>
                      <a:cubicBezTo>
                        <a:pt x="5" y="1"/>
                        <a:pt x="6" y="1"/>
                        <a:pt x="7" y="1"/>
                      </a:cubicBezTo>
                      <a:cubicBezTo>
                        <a:pt x="9" y="1"/>
                        <a:pt x="10" y="1"/>
                        <a:pt x="11" y="0"/>
                      </a:cubicBezTo>
                      <a:cubicBezTo>
                        <a:pt x="12" y="0"/>
                        <a:pt x="13" y="0"/>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179"/>
                <p:cNvSpPr>
                  <a:spLocks/>
                </p:cNvSpPr>
                <p:nvPr/>
              </p:nvSpPr>
              <p:spPr bwMode="auto">
                <a:xfrm>
                  <a:off x="4134" y="1841"/>
                  <a:ext cx="114" cy="92"/>
                </a:xfrm>
                <a:custGeom>
                  <a:avLst/>
                  <a:gdLst>
                    <a:gd name="T0" fmla="*/ 42 w 48"/>
                    <a:gd name="T1" fmla="*/ 1 h 39"/>
                    <a:gd name="T2" fmla="*/ 36 w 48"/>
                    <a:gd name="T3" fmla="*/ 32 h 39"/>
                    <a:gd name="T4" fmla="*/ 4 w 48"/>
                    <a:gd name="T5" fmla="*/ 27 h 39"/>
                    <a:gd name="T6" fmla="*/ 1 w 48"/>
                    <a:gd name="T7" fmla="*/ 26 h 39"/>
                    <a:gd name="T8" fmla="*/ 0 w 48"/>
                    <a:gd name="T9" fmla="*/ 24 h 39"/>
                    <a:gd name="T10" fmla="*/ 42 w 48"/>
                    <a:gd name="T11" fmla="*/ 0 h 39"/>
                    <a:gd name="T12" fmla="*/ 42 w 48"/>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48" h="39">
                      <a:moveTo>
                        <a:pt x="42" y="1"/>
                      </a:moveTo>
                      <a:cubicBezTo>
                        <a:pt x="48" y="11"/>
                        <a:pt x="45" y="25"/>
                        <a:pt x="36" y="32"/>
                      </a:cubicBezTo>
                      <a:cubicBezTo>
                        <a:pt x="26" y="39"/>
                        <a:pt x="12" y="36"/>
                        <a:pt x="4" y="27"/>
                      </a:cubicBezTo>
                      <a:cubicBezTo>
                        <a:pt x="4" y="26"/>
                        <a:pt x="2" y="26"/>
                        <a:pt x="1" y="26"/>
                      </a:cubicBezTo>
                      <a:cubicBezTo>
                        <a:pt x="0" y="24"/>
                        <a:pt x="0" y="24"/>
                        <a:pt x="0" y="24"/>
                      </a:cubicBezTo>
                      <a:cubicBezTo>
                        <a:pt x="14" y="17"/>
                        <a:pt x="28" y="9"/>
                        <a:pt x="42" y="0"/>
                      </a:cubicBezTo>
                      <a:cubicBezTo>
                        <a:pt x="42" y="1"/>
                        <a:pt x="42" y="1"/>
                        <a:pt x="42"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180"/>
                <p:cNvSpPr>
                  <a:spLocks/>
                </p:cNvSpPr>
                <p:nvPr/>
              </p:nvSpPr>
              <p:spPr bwMode="auto">
                <a:xfrm>
                  <a:off x="3541" y="2243"/>
                  <a:ext cx="593" cy="201"/>
                </a:xfrm>
                <a:custGeom>
                  <a:avLst/>
                  <a:gdLst>
                    <a:gd name="T0" fmla="*/ 250 w 250"/>
                    <a:gd name="T1" fmla="*/ 16 h 85"/>
                    <a:gd name="T2" fmla="*/ 249 w 250"/>
                    <a:gd name="T3" fmla="*/ 17 h 85"/>
                    <a:gd name="T4" fmla="*/ 249 w 250"/>
                    <a:gd name="T5" fmla="*/ 18 h 85"/>
                    <a:gd name="T6" fmla="*/ 161 w 250"/>
                    <a:gd name="T7" fmla="*/ 77 h 85"/>
                    <a:gd name="T8" fmla="*/ 46 w 250"/>
                    <a:gd name="T9" fmla="*/ 53 h 85"/>
                    <a:gd name="T10" fmla="*/ 0 w 250"/>
                    <a:gd name="T11" fmla="*/ 7 h 85"/>
                    <a:gd name="T12" fmla="*/ 28 w 250"/>
                    <a:gd name="T13" fmla="*/ 0 h 85"/>
                    <a:gd name="T14" fmla="*/ 26 w 250"/>
                    <a:gd name="T15" fmla="*/ 9 h 85"/>
                    <a:gd name="T16" fmla="*/ 37 w 250"/>
                    <a:gd name="T17" fmla="*/ 12 h 85"/>
                    <a:gd name="T18" fmla="*/ 39 w 250"/>
                    <a:gd name="T19" fmla="*/ 25 h 85"/>
                    <a:gd name="T20" fmla="*/ 52 w 250"/>
                    <a:gd name="T21" fmla="*/ 25 h 85"/>
                    <a:gd name="T22" fmla="*/ 53 w 250"/>
                    <a:gd name="T23" fmla="*/ 34 h 85"/>
                    <a:gd name="T24" fmla="*/ 65 w 250"/>
                    <a:gd name="T25" fmla="*/ 34 h 85"/>
                    <a:gd name="T26" fmla="*/ 71 w 250"/>
                    <a:gd name="T27" fmla="*/ 45 h 85"/>
                    <a:gd name="T28" fmla="*/ 82 w 250"/>
                    <a:gd name="T29" fmla="*/ 44 h 85"/>
                    <a:gd name="T30" fmla="*/ 88 w 250"/>
                    <a:gd name="T31" fmla="*/ 52 h 85"/>
                    <a:gd name="T32" fmla="*/ 101 w 250"/>
                    <a:gd name="T33" fmla="*/ 49 h 85"/>
                    <a:gd name="T34" fmla="*/ 111 w 250"/>
                    <a:gd name="T35" fmla="*/ 59 h 85"/>
                    <a:gd name="T36" fmla="*/ 121 w 250"/>
                    <a:gd name="T37" fmla="*/ 51 h 85"/>
                    <a:gd name="T38" fmla="*/ 129 w 250"/>
                    <a:gd name="T39" fmla="*/ 60 h 85"/>
                    <a:gd name="T40" fmla="*/ 141 w 250"/>
                    <a:gd name="T41" fmla="*/ 48 h 85"/>
                    <a:gd name="T42" fmla="*/ 152 w 250"/>
                    <a:gd name="T43" fmla="*/ 57 h 85"/>
                    <a:gd name="T44" fmla="*/ 161 w 250"/>
                    <a:gd name="T45" fmla="*/ 47 h 85"/>
                    <a:gd name="T46" fmla="*/ 174 w 250"/>
                    <a:gd name="T47" fmla="*/ 50 h 85"/>
                    <a:gd name="T48" fmla="*/ 181 w 250"/>
                    <a:gd name="T49" fmla="*/ 40 h 85"/>
                    <a:gd name="T50" fmla="*/ 195 w 250"/>
                    <a:gd name="T51" fmla="*/ 43 h 85"/>
                    <a:gd name="T52" fmla="*/ 200 w 250"/>
                    <a:gd name="T53" fmla="*/ 34 h 85"/>
                    <a:gd name="T54" fmla="*/ 200 w 250"/>
                    <a:gd name="T55" fmla="*/ 30 h 85"/>
                    <a:gd name="T56" fmla="*/ 209 w 250"/>
                    <a:gd name="T57" fmla="*/ 30 h 85"/>
                    <a:gd name="T58" fmla="*/ 213 w 250"/>
                    <a:gd name="T59" fmla="*/ 17 h 85"/>
                    <a:gd name="T60" fmla="*/ 226 w 250"/>
                    <a:gd name="T61" fmla="*/ 16 h 85"/>
                    <a:gd name="T62" fmla="*/ 225 w 250"/>
                    <a:gd name="T63" fmla="*/ 5 h 85"/>
                    <a:gd name="T64" fmla="*/ 250 w 250"/>
                    <a:gd name="T65" fmla="*/ 1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0" h="85">
                      <a:moveTo>
                        <a:pt x="250" y="16"/>
                      </a:moveTo>
                      <a:cubicBezTo>
                        <a:pt x="250" y="17"/>
                        <a:pt x="250" y="17"/>
                        <a:pt x="249" y="17"/>
                      </a:cubicBezTo>
                      <a:cubicBezTo>
                        <a:pt x="249" y="17"/>
                        <a:pt x="249" y="17"/>
                        <a:pt x="249" y="18"/>
                      </a:cubicBezTo>
                      <a:cubicBezTo>
                        <a:pt x="229" y="49"/>
                        <a:pt x="197" y="70"/>
                        <a:pt x="161" y="77"/>
                      </a:cubicBezTo>
                      <a:cubicBezTo>
                        <a:pt x="122" y="85"/>
                        <a:pt x="80" y="73"/>
                        <a:pt x="46" y="53"/>
                      </a:cubicBezTo>
                      <a:cubicBezTo>
                        <a:pt x="27" y="41"/>
                        <a:pt x="11" y="26"/>
                        <a:pt x="0" y="7"/>
                      </a:cubicBezTo>
                      <a:cubicBezTo>
                        <a:pt x="9" y="5"/>
                        <a:pt x="18" y="3"/>
                        <a:pt x="28" y="0"/>
                      </a:cubicBezTo>
                      <a:cubicBezTo>
                        <a:pt x="26" y="3"/>
                        <a:pt x="25" y="6"/>
                        <a:pt x="26" y="9"/>
                      </a:cubicBezTo>
                      <a:cubicBezTo>
                        <a:pt x="28" y="14"/>
                        <a:pt x="32" y="14"/>
                        <a:pt x="37" y="12"/>
                      </a:cubicBezTo>
                      <a:cubicBezTo>
                        <a:pt x="34" y="17"/>
                        <a:pt x="34" y="22"/>
                        <a:pt x="39" y="25"/>
                      </a:cubicBezTo>
                      <a:cubicBezTo>
                        <a:pt x="43" y="28"/>
                        <a:pt x="48" y="27"/>
                        <a:pt x="52" y="25"/>
                      </a:cubicBezTo>
                      <a:cubicBezTo>
                        <a:pt x="51" y="28"/>
                        <a:pt x="51" y="31"/>
                        <a:pt x="53" y="34"/>
                      </a:cubicBezTo>
                      <a:cubicBezTo>
                        <a:pt x="57" y="38"/>
                        <a:pt x="61" y="37"/>
                        <a:pt x="65" y="34"/>
                      </a:cubicBezTo>
                      <a:cubicBezTo>
                        <a:pt x="65" y="39"/>
                        <a:pt x="67" y="43"/>
                        <a:pt x="71" y="45"/>
                      </a:cubicBezTo>
                      <a:cubicBezTo>
                        <a:pt x="75" y="47"/>
                        <a:pt x="79" y="46"/>
                        <a:pt x="82" y="44"/>
                      </a:cubicBezTo>
                      <a:cubicBezTo>
                        <a:pt x="83" y="47"/>
                        <a:pt x="85" y="51"/>
                        <a:pt x="88" y="52"/>
                      </a:cubicBezTo>
                      <a:cubicBezTo>
                        <a:pt x="93" y="54"/>
                        <a:pt x="98" y="53"/>
                        <a:pt x="101" y="49"/>
                      </a:cubicBezTo>
                      <a:cubicBezTo>
                        <a:pt x="102" y="54"/>
                        <a:pt x="105" y="58"/>
                        <a:pt x="111" y="59"/>
                      </a:cubicBezTo>
                      <a:cubicBezTo>
                        <a:pt x="117" y="59"/>
                        <a:pt x="120" y="56"/>
                        <a:pt x="121" y="51"/>
                      </a:cubicBezTo>
                      <a:cubicBezTo>
                        <a:pt x="122" y="56"/>
                        <a:pt x="124" y="59"/>
                        <a:pt x="129" y="60"/>
                      </a:cubicBezTo>
                      <a:cubicBezTo>
                        <a:pt x="136" y="61"/>
                        <a:pt x="139" y="54"/>
                        <a:pt x="141" y="48"/>
                      </a:cubicBezTo>
                      <a:cubicBezTo>
                        <a:pt x="143" y="53"/>
                        <a:pt x="147" y="58"/>
                        <a:pt x="152" y="57"/>
                      </a:cubicBezTo>
                      <a:cubicBezTo>
                        <a:pt x="158" y="57"/>
                        <a:pt x="161" y="52"/>
                        <a:pt x="161" y="47"/>
                      </a:cubicBezTo>
                      <a:cubicBezTo>
                        <a:pt x="164" y="51"/>
                        <a:pt x="169" y="54"/>
                        <a:pt x="174" y="50"/>
                      </a:cubicBezTo>
                      <a:cubicBezTo>
                        <a:pt x="177" y="48"/>
                        <a:pt x="180" y="44"/>
                        <a:pt x="181" y="40"/>
                      </a:cubicBezTo>
                      <a:cubicBezTo>
                        <a:pt x="184" y="44"/>
                        <a:pt x="190" y="46"/>
                        <a:pt x="195" y="43"/>
                      </a:cubicBezTo>
                      <a:cubicBezTo>
                        <a:pt x="198" y="41"/>
                        <a:pt x="200" y="37"/>
                        <a:pt x="200" y="34"/>
                      </a:cubicBezTo>
                      <a:cubicBezTo>
                        <a:pt x="201" y="33"/>
                        <a:pt x="201" y="31"/>
                        <a:pt x="200" y="30"/>
                      </a:cubicBezTo>
                      <a:cubicBezTo>
                        <a:pt x="203" y="31"/>
                        <a:pt x="206" y="31"/>
                        <a:pt x="209" y="30"/>
                      </a:cubicBezTo>
                      <a:cubicBezTo>
                        <a:pt x="214" y="28"/>
                        <a:pt x="215" y="22"/>
                        <a:pt x="213" y="17"/>
                      </a:cubicBezTo>
                      <a:cubicBezTo>
                        <a:pt x="218" y="19"/>
                        <a:pt x="223" y="22"/>
                        <a:pt x="226" y="16"/>
                      </a:cubicBezTo>
                      <a:cubicBezTo>
                        <a:pt x="228" y="12"/>
                        <a:pt x="227" y="8"/>
                        <a:pt x="225" y="5"/>
                      </a:cubicBezTo>
                      <a:cubicBezTo>
                        <a:pt x="233" y="9"/>
                        <a:pt x="242" y="13"/>
                        <a:pt x="250" y="16"/>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181"/>
                <p:cNvSpPr>
                  <a:spLocks/>
                </p:cNvSpPr>
                <p:nvPr/>
              </p:nvSpPr>
              <p:spPr bwMode="auto">
                <a:xfrm>
                  <a:off x="4274" y="1528"/>
                  <a:ext cx="26" cy="43"/>
                </a:xfrm>
                <a:custGeom>
                  <a:avLst/>
                  <a:gdLst>
                    <a:gd name="T0" fmla="*/ 11 w 11"/>
                    <a:gd name="T1" fmla="*/ 10 h 18"/>
                    <a:gd name="T2" fmla="*/ 11 w 11"/>
                    <a:gd name="T3" fmla="*/ 16 h 18"/>
                    <a:gd name="T4" fmla="*/ 7 w 11"/>
                    <a:gd name="T5" fmla="*/ 17 h 18"/>
                    <a:gd name="T6" fmla="*/ 4 w 11"/>
                    <a:gd name="T7" fmla="*/ 17 h 18"/>
                    <a:gd name="T8" fmla="*/ 1 w 11"/>
                    <a:gd name="T9" fmla="*/ 18 h 18"/>
                    <a:gd name="T10" fmla="*/ 1 w 11"/>
                    <a:gd name="T11" fmla="*/ 18 h 18"/>
                    <a:gd name="T12" fmla="*/ 1 w 11"/>
                    <a:gd name="T13" fmla="*/ 16 h 18"/>
                    <a:gd name="T14" fmla="*/ 0 w 11"/>
                    <a:gd name="T15" fmla="*/ 3 h 18"/>
                    <a:gd name="T16" fmla="*/ 1 w 11"/>
                    <a:gd name="T17" fmla="*/ 3 h 18"/>
                    <a:gd name="T18" fmla="*/ 6 w 11"/>
                    <a:gd name="T19" fmla="*/ 1 h 18"/>
                    <a:gd name="T20" fmla="*/ 10 w 11"/>
                    <a:gd name="T21" fmla="*/ 0 h 18"/>
                    <a:gd name="T22" fmla="*/ 11 w 11"/>
                    <a:gd name="T23"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8">
                      <a:moveTo>
                        <a:pt x="11" y="10"/>
                      </a:moveTo>
                      <a:cubicBezTo>
                        <a:pt x="11" y="12"/>
                        <a:pt x="11" y="14"/>
                        <a:pt x="11" y="16"/>
                      </a:cubicBezTo>
                      <a:cubicBezTo>
                        <a:pt x="10" y="16"/>
                        <a:pt x="9" y="16"/>
                        <a:pt x="7" y="17"/>
                      </a:cubicBezTo>
                      <a:cubicBezTo>
                        <a:pt x="6" y="17"/>
                        <a:pt x="5" y="17"/>
                        <a:pt x="4" y="17"/>
                      </a:cubicBezTo>
                      <a:cubicBezTo>
                        <a:pt x="3" y="17"/>
                        <a:pt x="2" y="18"/>
                        <a:pt x="1" y="18"/>
                      </a:cubicBezTo>
                      <a:cubicBezTo>
                        <a:pt x="1" y="18"/>
                        <a:pt x="1" y="18"/>
                        <a:pt x="1" y="18"/>
                      </a:cubicBezTo>
                      <a:cubicBezTo>
                        <a:pt x="1" y="17"/>
                        <a:pt x="1" y="16"/>
                        <a:pt x="1" y="16"/>
                      </a:cubicBezTo>
                      <a:cubicBezTo>
                        <a:pt x="1" y="11"/>
                        <a:pt x="1" y="7"/>
                        <a:pt x="0" y="3"/>
                      </a:cubicBezTo>
                      <a:cubicBezTo>
                        <a:pt x="0" y="3"/>
                        <a:pt x="1" y="3"/>
                        <a:pt x="1" y="3"/>
                      </a:cubicBezTo>
                      <a:cubicBezTo>
                        <a:pt x="3" y="2"/>
                        <a:pt x="4" y="2"/>
                        <a:pt x="6" y="1"/>
                      </a:cubicBezTo>
                      <a:cubicBezTo>
                        <a:pt x="7" y="1"/>
                        <a:pt x="9" y="1"/>
                        <a:pt x="10" y="0"/>
                      </a:cubicBezTo>
                      <a:cubicBezTo>
                        <a:pt x="11" y="3"/>
                        <a:pt x="11" y="7"/>
                        <a:pt x="11"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182"/>
                <p:cNvSpPr>
                  <a:spLocks/>
                </p:cNvSpPr>
                <p:nvPr/>
              </p:nvSpPr>
              <p:spPr bwMode="auto">
                <a:xfrm>
                  <a:off x="4117" y="1926"/>
                  <a:ext cx="105" cy="90"/>
                </a:xfrm>
                <a:custGeom>
                  <a:avLst/>
                  <a:gdLst>
                    <a:gd name="T0" fmla="*/ 39 w 44"/>
                    <a:gd name="T1" fmla="*/ 3 h 38"/>
                    <a:gd name="T2" fmla="*/ 29 w 44"/>
                    <a:gd name="T3" fmla="*/ 32 h 38"/>
                    <a:gd name="T4" fmla="*/ 0 w 44"/>
                    <a:gd name="T5" fmla="*/ 23 h 38"/>
                    <a:gd name="T6" fmla="*/ 0 w 44"/>
                    <a:gd name="T7" fmla="*/ 22 h 38"/>
                    <a:gd name="T8" fmla="*/ 0 w 44"/>
                    <a:gd name="T9" fmla="*/ 22 h 38"/>
                    <a:gd name="T10" fmla="*/ 14 w 44"/>
                    <a:gd name="T11" fmla="*/ 0 h 38"/>
                    <a:gd name="T12" fmla="*/ 39 w 44"/>
                    <a:gd name="T13" fmla="*/ 3 h 38"/>
                  </a:gdLst>
                  <a:ahLst/>
                  <a:cxnLst>
                    <a:cxn ang="0">
                      <a:pos x="T0" y="T1"/>
                    </a:cxn>
                    <a:cxn ang="0">
                      <a:pos x="T2" y="T3"/>
                    </a:cxn>
                    <a:cxn ang="0">
                      <a:pos x="T4" y="T5"/>
                    </a:cxn>
                    <a:cxn ang="0">
                      <a:pos x="T6" y="T7"/>
                    </a:cxn>
                    <a:cxn ang="0">
                      <a:pos x="T8" y="T9"/>
                    </a:cxn>
                    <a:cxn ang="0">
                      <a:pos x="T10" y="T11"/>
                    </a:cxn>
                    <a:cxn ang="0">
                      <a:pos x="T12" y="T13"/>
                    </a:cxn>
                  </a:cxnLst>
                  <a:rect l="0" t="0" r="r" b="b"/>
                  <a:pathLst>
                    <a:path w="44" h="38">
                      <a:moveTo>
                        <a:pt x="39" y="3"/>
                      </a:moveTo>
                      <a:cubicBezTo>
                        <a:pt x="44" y="14"/>
                        <a:pt x="40" y="27"/>
                        <a:pt x="29" y="32"/>
                      </a:cubicBezTo>
                      <a:cubicBezTo>
                        <a:pt x="19" y="38"/>
                        <a:pt x="6" y="33"/>
                        <a:pt x="0" y="23"/>
                      </a:cubicBezTo>
                      <a:cubicBezTo>
                        <a:pt x="0" y="23"/>
                        <a:pt x="0" y="22"/>
                        <a:pt x="0" y="22"/>
                      </a:cubicBezTo>
                      <a:cubicBezTo>
                        <a:pt x="0" y="22"/>
                        <a:pt x="0" y="22"/>
                        <a:pt x="0" y="22"/>
                      </a:cubicBezTo>
                      <a:cubicBezTo>
                        <a:pt x="9" y="19"/>
                        <a:pt x="15" y="9"/>
                        <a:pt x="14" y="0"/>
                      </a:cubicBezTo>
                      <a:cubicBezTo>
                        <a:pt x="22" y="5"/>
                        <a:pt x="31" y="6"/>
                        <a:pt x="39"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183"/>
                <p:cNvSpPr>
                  <a:spLocks/>
                </p:cNvSpPr>
                <p:nvPr/>
              </p:nvSpPr>
              <p:spPr bwMode="auto">
                <a:xfrm>
                  <a:off x="4177" y="1772"/>
                  <a:ext cx="64" cy="64"/>
                </a:xfrm>
                <a:custGeom>
                  <a:avLst/>
                  <a:gdLst>
                    <a:gd name="T0" fmla="*/ 21 w 27"/>
                    <a:gd name="T1" fmla="*/ 1 h 27"/>
                    <a:gd name="T2" fmla="*/ 26 w 27"/>
                    <a:gd name="T3" fmla="*/ 18 h 27"/>
                    <a:gd name="T4" fmla="*/ 23 w 27"/>
                    <a:gd name="T5" fmla="*/ 22 h 27"/>
                    <a:gd name="T6" fmla="*/ 2 w 27"/>
                    <a:gd name="T7" fmla="*/ 17 h 27"/>
                    <a:gd name="T8" fmla="*/ 0 w 27"/>
                    <a:gd name="T9" fmla="*/ 16 h 27"/>
                    <a:gd name="T10" fmla="*/ 7 w 27"/>
                    <a:gd name="T11" fmla="*/ 11 h 27"/>
                    <a:gd name="T12" fmla="*/ 11 w 27"/>
                    <a:gd name="T13" fmla="*/ 16 h 27"/>
                    <a:gd name="T14" fmla="*/ 18 w 27"/>
                    <a:gd name="T15" fmla="*/ 17 h 27"/>
                    <a:gd name="T16" fmla="*/ 18 w 27"/>
                    <a:gd name="T17" fmla="*/ 9 h 27"/>
                    <a:gd name="T18" fmla="*/ 16 w 27"/>
                    <a:gd name="T19" fmla="*/ 4 h 27"/>
                    <a:gd name="T20" fmla="*/ 21 w 27"/>
                    <a:gd name="T21" fmla="*/ 0 h 27"/>
                    <a:gd name="T22" fmla="*/ 21 w 27"/>
                    <a:gd name="T2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7">
                      <a:moveTo>
                        <a:pt x="21" y="1"/>
                      </a:moveTo>
                      <a:cubicBezTo>
                        <a:pt x="25" y="5"/>
                        <a:pt x="27" y="12"/>
                        <a:pt x="26" y="18"/>
                      </a:cubicBezTo>
                      <a:cubicBezTo>
                        <a:pt x="25" y="19"/>
                        <a:pt x="24" y="21"/>
                        <a:pt x="23" y="22"/>
                      </a:cubicBezTo>
                      <a:cubicBezTo>
                        <a:pt x="18" y="27"/>
                        <a:pt x="8" y="22"/>
                        <a:pt x="2" y="17"/>
                      </a:cubicBezTo>
                      <a:cubicBezTo>
                        <a:pt x="1" y="17"/>
                        <a:pt x="1" y="16"/>
                        <a:pt x="0" y="16"/>
                      </a:cubicBezTo>
                      <a:cubicBezTo>
                        <a:pt x="2" y="14"/>
                        <a:pt x="4" y="13"/>
                        <a:pt x="7" y="11"/>
                      </a:cubicBezTo>
                      <a:cubicBezTo>
                        <a:pt x="8" y="13"/>
                        <a:pt x="10" y="15"/>
                        <a:pt x="11" y="16"/>
                      </a:cubicBezTo>
                      <a:cubicBezTo>
                        <a:pt x="13" y="17"/>
                        <a:pt x="16" y="19"/>
                        <a:pt x="18" y="17"/>
                      </a:cubicBezTo>
                      <a:cubicBezTo>
                        <a:pt x="20" y="15"/>
                        <a:pt x="19" y="11"/>
                        <a:pt x="18" y="9"/>
                      </a:cubicBezTo>
                      <a:cubicBezTo>
                        <a:pt x="18" y="8"/>
                        <a:pt x="17" y="6"/>
                        <a:pt x="16" y="4"/>
                      </a:cubicBezTo>
                      <a:cubicBezTo>
                        <a:pt x="18" y="3"/>
                        <a:pt x="19" y="2"/>
                        <a:pt x="21" y="0"/>
                      </a:cubicBezTo>
                      <a:cubicBezTo>
                        <a:pt x="21" y="1"/>
                        <a:pt x="21" y="1"/>
                        <a:pt x="21"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184"/>
                <p:cNvSpPr>
                  <a:spLocks/>
                </p:cNvSpPr>
                <p:nvPr/>
              </p:nvSpPr>
              <p:spPr bwMode="auto">
                <a:xfrm>
                  <a:off x="4248" y="1606"/>
                  <a:ext cx="40" cy="41"/>
                </a:xfrm>
                <a:custGeom>
                  <a:avLst/>
                  <a:gdLst>
                    <a:gd name="T0" fmla="*/ 13 w 17"/>
                    <a:gd name="T1" fmla="*/ 2 h 17"/>
                    <a:gd name="T2" fmla="*/ 17 w 17"/>
                    <a:gd name="T3" fmla="*/ 3 h 17"/>
                    <a:gd name="T4" fmla="*/ 7 w 17"/>
                    <a:gd name="T5" fmla="*/ 17 h 17"/>
                    <a:gd name="T6" fmla="*/ 4 w 17"/>
                    <a:gd name="T7" fmla="*/ 13 h 17"/>
                    <a:gd name="T8" fmla="*/ 0 w 17"/>
                    <a:gd name="T9" fmla="*/ 9 h 17"/>
                    <a:gd name="T10" fmla="*/ 7 w 17"/>
                    <a:gd name="T11" fmla="*/ 0 h 17"/>
                    <a:gd name="T12" fmla="*/ 7 w 17"/>
                    <a:gd name="T13" fmla="*/ 0 h 17"/>
                    <a:gd name="T14" fmla="*/ 13 w 17"/>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7">
                      <a:moveTo>
                        <a:pt x="13" y="2"/>
                      </a:moveTo>
                      <a:cubicBezTo>
                        <a:pt x="14" y="2"/>
                        <a:pt x="16" y="3"/>
                        <a:pt x="17" y="3"/>
                      </a:cubicBezTo>
                      <a:cubicBezTo>
                        <a:pt x="15" y="8"/>
                        <a:pt x="11" y="13"/>
                        <a:pt x="7" y="17"/>
                      </a:cubicBezTo>
                      <a:cubicBezTo>
                        <a:pt x="6" y="16"/>
                        <a:pt x="5" y="14"/>
                        <a:pt x="4" y="13"/>
                      </a:cubicBezTo>
                      <a:cubicBezTo>
                        <a:pt x="2" y="12"/>
                        <a:pt x="1" y="11"/>
                        <a:pt x="0" y="9"/>
                      </a:cubicBezTo>
                      <a:cubicBezTo>
                        <a:pt x="3" y="7"/>
                        <a:pt x="5" y="3"/>
                        <a:pt x="7" y="0"/>
                      </a:cubicBezTo>
                      <a:cubicBezTo>
                        <a:pt x="7" y="0"/>
                        <a:pt x="7" y="0"/>
                        <a:pt x="7" y="0"/>
                      </a:cubicBezTo>
                      <a:cubicBezTo>
                        <a:pt x="9" y="0"/>
                        <a:pt x="11" y="1"/>
                        <a:pt x="13"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185"/>
                <p:cNvSpPr>
                  <a:spLocks/>
                </p:cNvSpPr>
                <p:nvPr/>
              </p:nvSpPr>
              <p:spPr bwMode="auto">
                <a:xfrm>
                  <a:off x="4359" y="1074"/>
                  <a:ext cx="43" cy="36"/>
                </a:xfrm>
                <a:custGeom>
                  <a:avLst/>
                  <a:gdLst>
                    <a:gd name="T0" fmla="*/ 18 w 18"/>
                    <a:gd name="T1" fmla="*/ 9 h 15"/>
                    <a:gd name="T2" fmla="*/ 15 w 18"/>
                    <a:gd name="T3" fmla="*/ 11 h 15"/>
                    <a:gd name="T4" fmla="*/ 11 w 18"/>
                    <a:gd name="T5" fmla="*/ 13 h 15"/>
                    <a:gd name="T6" fmla="*/ 9 w 18"/>
                    <a:gd name="T7" fmla="*/ 14 h 15"/>
                    <a:gd name="T8" fmla="*/ 7 w 18"/>
                    <a:gd name="T9" fmla="*/ 15 h 15"/>
                    <a:gd name="T10" fmla="*/ 2 w 18"/>
                    <a:gd name="T11" fmla="*/ 8 h 15"/>
                    <a:gd name="T12" fmla="*/ 0 w 18"/>
                    <a:gd name="T13" fmla="*/ 5 h 15"/>
                    <a:gd name="T14" fmla="*/ 0 w 18"/>
                    <a:gd name="T15" fmla="*/ 5 h 15"/>
                    <a:gd name="T16" fmla="*/ 1 w 18"/>
                    <a:gd name="T17" fmla="*/ 5 h 15"/>
                    <a:gd name="T18" fmla="*/ 9 w 18"/>
                    <a:gd name="T19" fmla="*/ 2 h 15"/>
                    <a:gd name="T20" fmla="*/ 13 w 18"/>
                    <a:gd name="T21" fmla="*/ 0 h 15"/>
                    <a:gd name="T22" fmla="*/ 18 w 18"/>
                    <a:gd name="T23"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5">
                      <a:moveTo>
                        <a:pt x="18" y="9"/>
                      </a:moveTo>
                      <a:cubicBezTo>
                        <a:pt x="17" y="10"/>
                        <a:pt x="16" y="10"/>
                        <a:pt x="15" y="11"/>
                      </a:cubicBezTo>
                      <a:cubicBezTo>
                        <a:pt x="14" y="12"/>
                        <a:pt x="12" y="12"/>
                        <a:pt x="11" y="13"/>
                      </a:cubicBezTo>
                      <a:cubicBezTo>
                        <a:pt x="10" y="13"/>
                        <a:pt x="10" y="13"/>
                        <a:pt x="9" y="14"/>
                      </a:cubicBezTo>
                      <a:cubicBezTo>
                        <a:pt x="9" y="14"/>
                        <a:pt x="8" y="15"/>
                        <a:pt x="7" y="15"/>
                      </a:cubicBezTo>
                      <a:cubicBezTo>
                        <a:pt x="6" y="12"/>
                        <a:pt x="4" y="10"/>
                        <a:pt x="2" y="8"/>
                      </a:cubicBezTo>
                      <a:cubicBezTo>
                        <a:pt x="2" y="7"/>
                        <a:pt x="1" y="6"/>
                        <a:pt x="0" y="5"/>
                      </a:cubicBezTo>
                      <a:cubicBezTo>
                        <a:pt x="0" y="5"/>
                        <a:pt x="0" y="5"/>
                        <a:pt x="0" y="5"/>
                      </a:cubicBezTo>
                      <a:cubicBezTo>
                        <a:pt x="0" y="5"/>
                        <a:pt x="1" y="5"/>
                        <a:pt x="1" y="5"/>
                      </a:cubicBezTo>
                      <a:cubicBezTo>
                        <a:pt x="4" y="4"/>
                        <a:pt x="6" y="3"/>
                        <a:pt x="9" y="2"/>
                      </a:cubicBezTo>
                      <a:cubicBezTo>
                        <a:pt x="10" y="1"/>
                        <a:pt x="11" y="1"/>
                        <a:pt x="13" y="0"/>
                      </a:cubicBezTo>
                      <a:cubicBezTo>
                        <a:pt x="15" y="3"/>
                        <a:pt x="17" y="6"/>
                        <a:pt x="18"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186"/>
                <p:cNvSpPr>
                  <a:spLocks/>
                </p:cNvSpPr>
                <p:nvPr/>
              </p:nvSpPr>
              <p:spPr bwMode="auto">
                <a:xfrm>
                  <a:off x="3918" y="1308"/>
                  <a:ext cx="365" cy="367"/>
                </a:xfrm>
                <a:custGeom>
                  <a:avLst/>
                  <a:gdLst>
                    <a:gd name="T0" fmla="*/ 151 w 154"/>
                    <a:gd name="T1" fmla="*/ 113 h 155"/>
                    <a:gd name="T2" fmla="*/ 146 w 154"/>
                    <a:gd name="T3" fmla="*/ 126 h 155"/>
                    <a:gd name="T4" fmla="*/ 137 w 154"/>
                    <a:gd name="T5" fmla="*/ 137 h 155"/>
                    <a:gd name="T6" fmla="*/ 110 w 154"/>
                    <a:gd name="T7" fmla="*/ 146 h 155"/>
                    <a:gd name="T8" fmla="*/ 93 w 154"/>
                    <a:gd name="T9" fmla="*/ 149 h 155"/>
                    <a:gd name="T10" fmla="*/ 92 w 154"/>
                    <a:gd name="T11" fmla="*/ 155 h 155"/>
                    <a:gd name="T12" fmla="*/ 78 w 154"/>
                    <a:gd name="T13" fmla="*/ 137 h 155"/>
                    <a:gd name="T14" fmla="*/ 61 w 154"/>
                    <a:gd name="T15" fmla="*/ 126 h 155"/>
                    <a:gd name="T16" fmla="*/ 49 w 154"/>
                    <a:gd name="T17" fmla="*/ 115 h 155"/>
                    <a:gd name="T18" fmla="*/ 43 w 154"/>
                    <a:gd name="T19" fmla="*/ 108 h 155"/>
                    <a:gd name="T20" fmla="*/ 42 w 154"/>
                    <a:gd name="T21" fmla="*/ 107 h 155"/>
                    <a:gd name="T22" fmla="*/ 31 w 154"/>
                    <a:gd name="T23" fmla="*/ 95 h 155"/>
                    <a:gd name="T24" fmla="*/ 18 w 154"/>
                    <a:gd name="T25" fmla="*/ 93 h 155"/>
                    <a:gd name="T26" fmla="*/ 22 w 154"/>
                    <a:gd name="T27" fmla="*/ 83 h 155"/>
                    <a:gd name="T28" fmla="*/ 8 w 154"/>
                    <a:gd name="T29" fmla="*/ 76 h 155"/>
                    <a:gd name="T30" fmla="*/ 7 w 154"/>
                    <a:gd name="T31" fmla="*/ 58 h 155"/>
                    <a:gd name="T32" fmla="*/ 0 w 154"/>
                    <a:gd name="T33" fmla="*/ 45 h 155"/>
                    <a:gd name="T34" fmla="*/ 34 w 154"/>
                    <a:gd name="T35" fmla="*/ 92 h 155"/>
                    <a:gd name="T36" fmla="*/ 113 w 154"/>
                    <a:gd name="T37" fmla="*/ 143 h 155"/>
                    <a:gd name="T38" fmla="*/ 98 w 154"/>
                    <a:gd name="T39" fmla="*/ 41 h 155"/>
                    <a:gd name="T40" fmla="*/ 76 w 154"/>
                    <a:gd name="T41" fmla="*/ 28 h 155"/>
                    <a:gd name="T42" fmla="*/ 29 w 154"/>
                    <a:gd name="T43" fmla="*/ 15 h 155"/>
                    <a:gd name="T44" fmla="*/ 120 w 154"/>
                    <a:gd name="T45" fmla="*/ 119 h 155"/>
                    <a:gd name="T46" fmla="*/ 9 w 154"/>
                    <a:gd name="T47" fmla="*/ 35 h 155"/>
                    <a:gd name="T48" fmla="*/ 95 w 154"/>
                    <a:gd name="T49" fmla="*/ 111 h 155"/>
                    <a:gd name="T50" fmla="*/ 74 w 154"/>
                    <a:gd name="T51" fmla="*/ 51 h 155"/>
                    <a:gd name="T52" fmla="*/ 22 w 154"/>
                    <a:gd name="T53" fmla="*/ 17 h 155"/>
                    <a:gd name="T54" fmla="*/ 25 w 154"/>
                    <a:gd name="T55" fmla="*/ 13 h 155"/>
                    <a:gd name="T56" fmla="*/ 27 w 154"/>
                    <a:gd name="T57" fmla="*/ 4 h 155"/>
                    <a:gd name="T58" fmla="*/ 25 w 154"/>
                    <a:gd name="T59" fmla="*/ 0 h 155"/>
                    <a:gd name="T60" fmla="*/ 29 w 154"/>
                    <a:gd name="T61" fmla="*/ 1 h 155"/>
                    <a:gd name="T62" fmla="*/ 57 w 154"/>
                    <a:gd name="T63" fmla="*/ 13 h 155"/>
                    <a:gd name="T64" fmla="*/ 59 w 154"/>
                    <a:gd name="T65" fmla="*/ 14 h 155"/>
                    <a:gd name="T66" fmla="*/ 79 w 154"/>
                    <a:gd name="T67" fmla="*/ 25 h 155"/>
                    <a:gd name="T68" fmla="*/ 82 w 154"/>
                    <a:gd name="T69" fmla="*/ 26 h 155"/>
                    <a:gd name="T70" fmla="*/ 90 w 154"/>
                    <a:gd name="T71" fmla="*/ 32 h 155"/>
                    <a:gd name="T72" fmla="*/ 112 w 154"/>
                    <a:gd name="T73" fmla="*/ 46 h 155"/>
                    <a:gd name="T74" fmla="*/ 117 w 154"/>
                    <a:gd name="T75" fmla="*/ 50 h 155"/>
                    <a:gd name="T76" fmla="*/ 137 w 154"/>
                    <a:gd name="T77" fmla="*/ 69 h 155"/>
                    <a:gd name="T78" fmla="*/ 145 w 154"/>
                    <a:gd name="T79" fmla="*/ 81 h 155"/>
                    <a:gd name="T80" fmla="*/ 145 w 154"/>
                    <a:gd name="T81" fmla="*/ 83 h 155"/>
                    <a:gd name="T82" fmla="*/ 150 w 154"/>
                    <a:gd name="T83" fmla="*/ 96 h 155"/>
                    <a:gd name="T84" fmla="*/ 151 w 154"/>
                    <a:gd name="T85" fmla="*/ 11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4" h="155">
                      <a:moveTo>
                        <a:pt x="154" y="110"/>
                      </a:moveTo>
                      <a:cubicBezTo>
                        <a:pt x="154" y="113"/>
                        <a:pt x="154" y="113"/>
                        <a:pt x="154" y="113"/>
                      </a:cubicBezTo>
                      <a:cubicBezTo>
                        <a:pt x="153" y="113"/>
                        <a:pt x="152" y="113"/>
                        <a:pt x="151" y="113"/>
                      </a:cubicBezTo>
                      <a:cubicBezTo>
                        <a:pt x="151" y="113"/>
                        <a:pt x="150" y="113"/>
                        <a:pt x="150" y="113"/>
                      </a:cubicBezTo>
                      <a:cubicBezTo>
                        <a:pt x="150" y="117"/>
                        <a:pt x="149" y="120"/>
                        <a:pt x="147" y="124"/>
                      </a:cubicBezTo>
                      <a:cubicBezTo>
                        <a:pt x="146" y="126"/>
                        <a:pt x="146" y="126"/>
                        <a:pt x="146" y="126"/>
                      </a:cubicBezTo>
                      <a:cubicBezTo>
                        <a:pt x="146" y="126"/>
                        <a:pt x="146" y="126"/>
                        <a:pt x="146" y="126"/>
                      </a:cubicBezTo>
                      <a:cubicBezTo>
                        <a:pt x="144" y="129"/>
                        <a:pt x="142" y="133"/>
                        <a:pt x="139" y="135"/>
                      </a:cubicBezTo>
                      <a:cubicBezTo>
                        <a:pt x="137" y="137"/>
                        <a:pt x="137" y="137"/>
                        <a:pt x="137" y="137"/>
                      </a:cubicBezTo>
                      <a:cubicBezTo>
                        <a:pt x="134" y="139"/>
                        <a:pt x="131" y="141"/>
                        <a:pt x="127" y="143"/>
                      </a:cubicBezTo>
                      <a:cubicBezTo>
                        <a:pt x="125" y="144"/>
                        <a:pt x="125" y="144"/>
                        <a:pt x="125" y="144"/>
                      </a:cubicBezTo>
                      <a:cubicBezTo>
                        <a:pt x="120" y="146"/>
                        <a:pt x="115" y="146"/>
                        <a:pt x="110" y="146"/>
                      </a:cubicBezTo>
                      <a:cubicBezTo>
                        <a:pt x="109" y="146"/>
                        <a:pt x="109" y="146"/>
                        <a:pt x="108" y="146"/>
                      </a:cubicBezTo>
                      <a:cubicBezTo>
                        <a:pt x="103" y="146"/>
                        <a:pt x="98" y="145"/>
                        <a:pt x="94" y="144"/>
                      </a:cubicBezTo>
                      <a:cubicBezTo>
                        <a:pt x="93" y="146"/>
                        <a:pt x="93" y="147"/>
                        <a:pt x="93" y="149"/>
                      </a:cubicBezTo>
                      <a:cubicBezTo>
                        <a:pt x="93" y="151"/>
                        <a:pt x="94" y="153"/>
                        <a:pt x="94" y="155"/>
                      </a:cubicBezTo>
                      <a:cubicBezTo>
                        <a:pt x="94" y="155"/>
                        <a:pt x="94" y="155"/>
                        <a:pt x="94" y="155"/>
                      </a:cubicBezTo>
                      <a:cubicBezTo>
                        <a:pt x="92" y="155"/>
                        <a:pt x="92" y="155"/>
                        <a:pt x="92" y="155"/>
                      </a:cubicBezTo>
                      <a:cubicBezTo>
                        <a:pt x="91" y="154"/>
                        <a:pt x="91" y="151"/>
                        <a:pt x="90" y="150"/>
                      </a:cubicBezTo>
                      <a:cubicBezTo>
                        <a:pt x="90" y="148"/>
                        <a:pt x="90" y="145"/>
                        <a:pt x="92" y="143"/>
                      </a:cubicBezTo>
                      <a:cubicBezTo>
                        <a:pt x="87" y="142"/>
                        <a:pt x="83" y="140"/>
                        <a:pt x="78" y="137"/>
                      </a:cubicBezTo>
                      <a:cubicBezTo>
                        <a:pt x="77" y="136"/>
                        <a:pt x="77" y="136"/>
                        <a:pt x="77" y="136"/>
                      </a:cubicBezTo>
                      <a:cubicBezTo>
                        <a:pt x="72" y="133"/>
                        <a:pt x="68" y="130"/>
                        <a:pt x="63" y="127"/>
                      </a:cubicBezTo>
                      <a:cubicBezTo>
                        <a:pt x="61" y="126"/>
                        <a:pt x="61" y="126"/>
                        <a:pt x="61" y="126"/>
                      </a:cubicBezTo>
                      <a:cubicBezTo>
                        <a:pt x="61" y="125"/>
                        <a:pt x="61" y="125"/>
                        <a:pt x="62" y="125"/>
                      </a:cubicBezTo>
                      <a:cubicBezTo>
                        <a:pt x="58" y="122"/>
                        <a:pt x="54" y="119"/>
                        <a:pt x="51" y="116"/>
                      </a:cubicBezTo>
                      <a:cubicBezTo>
                        <a:pt x="49" y="115"/>
                        <a:pt x="49" y="115"/>
                        <a:pt x="49" y="115"/>
                      </a:cubicBezTo>
                      <a:cubicBezTo>
                        <a:pt x="49" y="115"/>
                        <a:pt x="49" y="114"/>
                        <a:pt x="50" y="114"/>
                      </a:cubicBezTo>
                      <a:cubicBezTo>
                        <a:pt x="48" y="112"/>
                        <a:pt x="46" y="111"/>
                        <a:pt x="44" y="109"/>
                      </a:cubicBezTo>
                      <a:cubicBezTo>
                        <a:pt x="44" y="108"/>
                        <a:pt x="43" y="108"/>
                        <a:pt x="43" y="108"/>
                      </a:cubicBezTo>
                      <a:cubicBezTo>
                        <a:pt x="43" y="108"/>
                        <a:pt x="43" y="108"/>
                        <a:pt x="43" y="108"/>
                      </a:cubicBezTo>
                      <a:cubicBezTo>
                        <a:pt x="41" y="107"/>
                        <a:pt x="41" y="107"/>
                        <a:pt x="41" y="107"/>
                      </a:cubicBezTo>
                      <a:cubicBezTo>
                        <a:pt x="42" y="107"/>
                        <a:pt x="42" y="107"/>
                        <a:pt x="42" y="107"/>
                      </a:cubicBezTo>
                      <a:cubicBezTo>
                        <a:pt x="39" y="103"/>
                        <a:pt x="36" y="100"/>
                        <a:pt x="33" y="96"/>
                      </a:cubicBezTo>
                      <a:cubicBezTo>
                        <a:pt x="30" y="96"/>
                        <a:pt x="30" y="96"/>
                        <a:pt x="30" y="96"/>
                      </a:cubicBezTo>
                      <a:cubicBezTo>
                        <a:pt x="31" y="95"/>
                        <a:pt x="31" y="95"/>
                        <a:pt x="31" y="95"/>
                      </a:cubicBezTo>
                      <a:cubicBezTo>
                        <a:pt x="29" y="92"/>
                        <a:pt x="26" y="88"/>
                        <a:pt x="24" y="85"/>
                      </a:cubicBezTo>
                      <a:cubicBezTo>
                        <a:pt x="23" y="86"/>
                        <a:pt x="22" y="87"/>
                        <a:pt x="21" y="89"/>
                      </a:cubicBezTo>
                      <a:cubicBezTo>
                        <a:pt x="20" y="90"/>
                        <a:pt x="19" y="92"/>
                        <a:pt x="18" y="93"/>
                      </a:cubicBezTo>
                      <a:cubicBezTo>
                        <a:pt x="16" y="91"/>
                        <a:pt x="16" y="91"/>
                        <a:pt x="16" y="91"/>
                      </a:cubicBezTo>
                      <a:cubicBezTo>
                        <a:pt x="17" y="90"/>
                        <a:pt x="18" y="88"/>
                        <a:pt x="19" y="87"/>
                      </a:cubicBezTo>
                      <a:cubicBezTo>
                        <a:pt x="20" y="86"/>
                        <a:pt x="21" y="84"/>
                        <a:pt x="22" y="83"/>
                      </a:cubicBezTo>
                      <a:cubicBezTo>
                        <a:pt x="19" y="79"/>
                        <a:pt x="16" y="75"/>
                        <a:pt x="14" y="70"/>
                      </a:cubicBezTo>
                      <a:cubicBezTo>
                        <a:pt x="12" y="71"/>
                        <a:pt x="11" y="72"/>
                        <a:pt x="10" y="73"/>
                      </a:cubicBezTo>
                      <a:cubicBezTo>
                        <a:pt x="9" y="74"/>
                        <a:pt x="8" y="75"/>
                        <a:pt x="8" y="76"/>
                      </a:cubicBezTo>
                      <a:cubicBezTo>
                        <a:pt x="6" y="74"/>
                        <a:pt x="6" y="74"/>
                        <a:pt x="6" y="74"/>
                      </a:cubicBezTo>
                      <a:cubicBezTo>
                        <a:pt x="7" y="71"/>
                        <a:pt x="10" y="70"/>
                        <a:pt x="12" y="68"/>
                      </a:cubicBezTo>
                      <a:cubicBezTo>
                        <a:pt x="10" y="65"/>
                        <a:pt x="8" y="62"/>
                        <a:pt x="7" y="58"/>
                      </a:cubicBezTo>
                      <a:cubicBezTo>
                        <a:pt x="5" y="57"/>
                        <a:pt x="5" y="57"/>
                        <a:pt x="5" y="57"/>
                      </a:cubicBezTo>
                      <a:cubicBezTo>
                        <a:pt x="5" y="57"/>
                        <a:pt x="5" y="57"/>
                        <a:pt x="6" y="57"/>
                      </a:cubicBezTo>
                      <a:cubicBezTo>
                        <a:pt x="4" y="53"/>
                        <a:pt x="2" y="49"/>
                        <a:pt x="0" y="45"/>
                      </a:cubicBezTo>
                      <a:cubicBezTo>
                        <a:pt x="2" y="44"/>
                        <a:pt x="2" y="44"/>
                        <a:pt x="2" y="44"/>
                      </a:cubicBezTo>
                      <a:cubicBezTo>
                        <a:pt x="7" y="53"/>
                        <a:pt x="11" y="61"/>
                        <a:pt x="17" y="69"/>
                      </a:cubicBezTo>
                      <a:cubicBezTo>
                        <a:pt x="22" y="77"/>
                        <a:pt x="28" y="85"/>
                        <a:pt x="34" y="92"/>
                      </a:cubicBezTo>
                      <a:cubicBezTo>
                        <a:pt x="35" y="92"/>
                        <a:pt x="36" y="93"/>
                        <a:pt x="35" y="94"/>
                      </a:cubicBezTo>
                      <a:cubicBezTo>
                        <a:pt x="39" y="99"/>
                        <a:pt x="44" y="104"/>
                        <a:pt x="48" y="108"/>
                      </a:cubicBezTo>
                      <a:cubicBezTo>
                        <a:pt x="65" y="125"/>
                        <a:pt x="87" y="144"/>
                        <a:pt x="113" y="143"/>
                      </a:cubicBezTo>
                      <a:cubicBezTo>
                        <a:pt x="125" y="142"/>
                        <a:pt x="136" y="136"/>
                        <a:pt x="142" y="126"/>
                      </a:cubicBezTo>
                      <a:cubicBezTo>
                        <a:pt x="148" y="116"/>
                        <a:pt x="148" y="104"/>
                        <a:pt x="145" y="93"/>
                      </a:cubicBezTo>
                      <a:cubicBezTo>
                        <a:pt x="139" y="69"/>
                        <a:pt x="117" y="54"/>
                        <a:pt x="98" y="41"/>
                      </a:cubicBezTo>
                      <a:cubicBezTo>
                        <a:pt x="97" y="42"/>
                        <a:pt x="97" y="41"/>
                        <a:pt x="97" y="41"/>
                      </a:cubicBezTo>
                      <a:cubicBezTo>
                        <a:pt x="91" y="37"/>
                        <a:pt x="84" y="33"/>
                        <a:pt x="78" y="29"/>
                      </a:cubicBezTo>
                      <a:cubicBezTo>
                        <a:pt x="77" y="29"/>
                        <a:pt x="76" y="29"/>
                        <a:pt x="76" y="28"/>
                      </a:cubicBezTo>
                      <a:cubicBezTo>
                        <a:pt x="62" y="20"/>
                        <a:pt x="47" y="13"/>
                        <a:pt x="32" y="6"/>
                      </a:cubicBezTo>
                      <a:cubicBezTo>
                        <a:pt x="32" y="8"/>
                        <a:pt x="32" y="11"/>
                        <a:pt x="31" y="13"/>
                      </a:cubicBezTo>
                      <a:cubicBezTo>
                        <a:pt x="30" y="14"/>
                        <a:pt x="30" y="15"/>
                        <a:pt x="29" y="15"/>
                      </a:cubicBezTo>
                      <a:cubicBezTo>
                        <a:pt x="51" y="28"/>
                        <a:pt x="71" y="42"/>
                        <a:pt x="91" y="57"/>
                      </a:cubicBezTo>
                      <a:cubicBezTo>
                        <a:pt x="105" y="68"/>
                        <a:pt x="124" y="81"/>
                        <a:pt x="127" y="100"/>
                      </a:cubicBezTo>
                      <a:cubicBezTo>
                        <a:pt x="129" y="108"/>
                        <a:pt x="126" y="116"/>
                        <a:pt x="120" y="119"/>
                      </a:cubicBezTo>
                      <a:cubicBezTo>
                        <a:pt x="113" y="122"/>
                        <a:pt x="105" y="121"/>
                        <a:pt x="99" y="118"/>
                      </a:cubicBezTo>
                      <a:cubicBezTo>
                        <a:pt x="79" y="111"/>
                        <a:pt x="61" y="95"/>
                        <a:pt x="46" y="80"/>
                      </a:cubicBezTo>
                      <a:cubicBezTo>
                        <a:pt x="32" y="66"/>
                        <a:pt x="19" y="51"/>
                        <a:pt x="9" y="35"/>
                      </a:cubicBezTo>
                      <a:cubicBezTo>
                        <a:pt x="11" y="33"/>
                        <a:pt x="11" y="33"/>
                        <a:pt x="11" y="33"/>
                      </a:cubicBezTo>
                      <a:cubicBezTo>
                        <a:pt x="23" y="48"/>
                        <a:pt x="36" y="63"/>
                        <a:pt x="50" y="76"/>
                      </a:cubicBezTo>
                      <a:cubicBezTo>
                        <a:pt x="63" y="89"/>
                        <a:pt x="78" y="103"/>
                        <a:pt x="95" y="111"/>
                      </a:cubicBezTo>
                      <a:cubicBezTo>
                        <a:pt x="102" y="115"/>
                        <a:pt x="114" y="120"/>
                        <a:pt x="120" y="112"/>
                      </a:cubicBezTo>
                      <a:cubicBezTo>
                        <a:pt x="126" y="104"/>
                        <a:pt x="120" y="92"/>
                        <a:pt x="115" y="86"/>
                      </a:cubicBezTo>
                      <a:cubicBezTo>
                        <a:pt x="104" y="72"/>
                        <a:pt x="88" y="61"/>
                        <a:pt x="74" y="51"/>
                      </a:cubicBezTo>
                      <a:cubicBezTo>
                        <a:pt x="58" y="39"/>
                        <a:pt x="41" y="28"/>
                        <a:pt x="23" y="18"/>
                      </a:cubicBezTo>
                      <a:cubicBezTo>
                        <a:pt x="23" y="18"/>
                        <a:pt x="23" y="18"/>
                        <a:pt x="23" y="17"/>
                      </a:cubicBezTo>
                      <a:cubicBezTo>
                        <a:pt x="22" y="17"/>
                        <a:pt x="22" y="17"/>
                        <a:pt x="22" y="17"/>
                      </a:cubicBezTo>
                      <a:cubicBezTo>
                        <a:pt x="22" y="14"/>
                        <a:pt x="22" y="14"/>
                        <a:pt x="22" y="14"/>
                      </a:cubicBezTo>
                      <a:cubicBezTo>
                        <a:pt x="22" y="14"/>
                        <a:pt x="22" y="14"/>
                        <a:pt x="23" y="14"/>
                      </a:cubicBezTo>
                      <a:cubicBezTo>
                        <a:pt x="23" y="13"/>
                        <a:pt x="24" y="13"/>
                        <a:pt x="25" y="13"/>
                      </a:cubicBezTo>
                      <a:cubicBezTo>
                        <a:pt x="26" y="13"/>
                        <a:pt x="26" y="13"/>
                        <a:pt x="26" y="13"/>
                      </a:cubicBezTo>
                      <a:cubicBezTo>
                        <a:pt x="28" y="11"/>
                        <a:pt x="29" y="8"/>
                        <a:pt x="28" y="6"/>
                      </a:cubicBezTo>
                      <a:cubicBezTo>
                        <a:pt x="28" y="5"/>
                        <a:pt x="28" y="5"/>
                        <a:pt x="27" y="4"/>
                      </a:cubicBezTo>
                      <a:cubicBezTo>
                        <a:pt x="27" y="4"/>
                        <a:pt x="27" y="4"/>
                        <a:pt x="27" y="4"/>
                      </a:cubicBezTo>
                      <a:cubicBezTo>
                        <a:pt x="26" y="4"/>
                        <a:pt x="26" y="3"/>
                        <a:pt x="26" y="2"/>
                      </a:cubicBezTo>
                      <a:cubicBezTo>
                        <a:pt x="26" y="2"/>
                        <a:pt x="26" y="1"/>
                        <a:pt x="25" y="0"/>
                      </a:cubicBezTo>
                      <a:cubicBezTo>
                        <a:pt x="28" y="1"/>
                        <a:pt x="28" y="1"/>
                        <a:pt x="28" y="1"/>
                      </a:cubicBezTo>
                      <a:cubicBezTo>
                        <a:pt x="28" y="1"/>
                        <a:pt x="29" y="1"/>
                        <a:pt x="29" y="1"/>
                      </a:cubicBezTo>
                      <a:cubicBezTo>
                        <a:pt x="29" y="1"/>
                        <a:pt x="29" y="1"/>
                        <a:pt x="29" y="1"/>
                      </a:cubicBezTo>
                      <a:cubicBezTo>
                        <a:pt x="34" y="3"/>
                        <a:pt x="39" y="5"/>
                        <a:pt x="45" y="7"/>
                      </a:cubicBezTo>
                      <a:cubicBezTo>
                        <a:pt x="47" y="8"/>
                        <a:pt x="47" y="8"/>
                        <a:pt x="47" y="8"/>
                      </a:cubicBezTo>
                      <a:cubicBezTo>
                        <a:pt x="50" y="10"/>
                        <a:pt x="53" y="12"/>
                        <a:pt x="57" y="13"/>
                      </a:cubicBezTo>
                      <a:cubicBezTo>
                        <a:pt x="57" y="13"/>
                        <a:pt x="57" y="13"/>
                        <a:pt x="57" y="13"/>
                      </a:cubicBezTo>
                      <a:cubicBezTo>
                        <a:pt x="58" y="13"/>
                        <a:pt x="58" y="13"/>
                        <a:pt x="59" y="12"/>
                      </a:cubicBezTo>
                      <a:cubicBezTo>
                        <a:pt x="59" y="14"/>
                        <a:pt x="59" y="14"/>
                        <a:pt x="59" y="14"/>
                      </a:cubicBezTo>
                      <a:cubicBezTo>
                        <a:pt x="62" y="16"/>
                        <a:pt x="66" y="18"/>
                        <a:pt x="69" y="19"/>
                      </a:cubicBezTo>
                      <a:cubicBezTo>
                        <a:pt x="71" y="20"/>
                        <a:pt x="71" y="20"/>
                        <a:pt x="71" y="20"/>
                      </a:cubicBezTo>
                      <a:cubicBezTo>
                        <a:pt x="74" y="22"/>
                        <a:pt x="77" y="24"/>
                        <a:pt x="79" y="25"/>
                      </a:cubicBezTo>
                      <a:cubicBezTo>
                        <a:pt x="82" y="23"/>
                        <a:pt x="84" y="22"/>
                        <a:pt x="86" y="20"/>
                      </a:cubicBezTo>
                      <a:cubicBezTo>
                        <a:pt x="88" y="21"/>
                        <a:pt x="88" y="21"/>
                        <a:pt x="88" y="21"/>
                      </a:cubicBezTo>
                      <a:cubicBezTo>
                        <a:pt x="86" y="23"/>
                        <a:pt x="84" y="25"/>
                        <a:pt x="82" y="26"/>
                      </a:cubicBezTo>
                      <a:cubicBezTo>
                        <a:pt x="84" y="28"/>
                        <a:pt x="86" y="29"/>
                        <a:pt x="89" y="31"/>
                      </a:cubicBezTo>
                      <a:cubicBezTo>
                        <a:pt x="89" y="30"/>
                        <a:pt x="89" y="30"/>
                        <a:pt x="89" y="30"/>
                      </a:cubicBezTo>
                      <a:cubicBezTo>
                        <a:pt x="90" y="32"/>
                        <a:pt x="90" y="32"/>
                        <a:pt x="90" y="32"/>
                      </a:cubicBezTo>
                      <a:cubicBezTo>
                        <a:pt x="93" y="33"/>
                        <a:pt x="96" y="35"/>
                        <a:pt x="100" y="38"/>
                      </a:cubicBezTo>
                      <a:cubicBezTo>
                        <a:pt x="101" y="39"/>
                        <a:pt x="101" y="39"/>
                        <a:pt x="101" y="39"/>
                      </a:cubicBezTo>
                      <a:cubicBezTo>
                        <a:pt x="105" y="41"/>
                        <a:pt x="108" y="44"/>
                        <a:pt x="112" y="46"/>
                      </a:cubicBezTo>
                      <a:cubicBezTo>
                        <a:pt x="112" y="46"/>
                        <a:pt x="112" y="46"/>
                        <a:pt x="113" y="45"/>
                      </a:cubicBezTo>
                      <a:cubicBezTo>
                        <a:pt x="114" y="47"/>
                        <a:pt x="114" y="47"/>
                        <a:pt x="114" y="47"/>
                      </a:cubicBezTo>
                      <a:cubicBezTo>
                        <a:pt x="115" y="48"/>
                        <a:pt x="116" y="49"/>
                        <a:pt x="117" y="50"/>
                      </a:cubicBezTo>
                      <a:cubicBezTo>
                        <a:pt x="120" y="53"/>
                        <a:pt x="124" y="56"/>
                        <a:pt x="128" y="59"/>
                      </a:cubicBezTo>
                      <a:cubicBezTo>
                        <a:pt x="130" y="61"/>
                        <a:pt x="130" y="61"/>
                        <a:pt x="130" y="61"/>
                      </a:cubicBezTo>
                      <a:cubicBezTo>
                        <a:pt x="132" y="63"/>
                        <a:pt x="134" y="66"/>
                        <a:pt x="137" y="69"/>
                      </a:cubicBezTo>
                      <a:cubicBezTo>
                        <a:pt x="137" y="69"/>
                        <a:pt x="137" y="69"/>
                        <a:pt x="137" y="69"/>
                      </a:cubicBezTo>
                      <a:cubicBezTo>
                        <a:pt x="138" y="71"/>
                        <a:pt x="138" y="71"/>
                        <a:pt x="138" y="71"/>
                      </a:cubicBezTo>
                      <a:cubicBezTo>
                        <a:pt x="141" y="74"/>
                        <a:pt x="143" y="77"/>
                        <a:pt x="145" y="81"/>
                      </a:cubicBezTo>
                      <a:cubicBezTo>
                        <a:pt x="145" y="81"/>
                        <a:pt x="145" y="81"/>
                        <a:pt x="145" y="81"/>
                      </a:cubicBezTo>
                      <a:cubicBezTo>
                        <a:pt x="145" y="81"/>
                        <a:pt x="145" y="81"/>
                        <a:pt x="145" y="81"/>
                      </a:cubicBezTo>
                      <a:cubicBezTo>
                        <a:pt x="145" y="83"/>
                        <a:pt x="145" y="83"/>
                        <a:pt x="145" y="83"/>
                      </a:cubicBezTo>
                      <a:cubicBezTo>
                        <a:pt x="147" y="87"/>
                        <a:pt x="149" y="90"/>
                        <a:pt x="149" y="94"/>
                      </a:cubicBezTo>
                      <a:cubicBezTo>
                        <a:pt x="151" y="96"/>
                        <a:pt x="151" y="96"/>
                        <a:pt x="151" y="96"/>
                      </a:cubicBezTo>
                      <a:cubicBezTo>
                        <a:pt x="151" y="96"/>
                        <a:pt x="150" y="96"/>
                        <a:pt x="150" y="96"/>
                      </a:cubicBezTo>
                      <a:cubicBezTo>
                        <a:pt x="151" y="100"/>
                        <a:pt x="151" y="104"/>
                        <a:pt x="151" y="109"/>
                      </a:cubicBezTo>
                      <a:cubicBezTo>
                        <a:pt x="151" y="109"/>
                        <a:pt x="151" y="110"/>
                        <a:pt x="151" y="111"/>
                      </a:cubicBezTo>
                      <a:cubicBezTo>
                        <a:pt x="151" y="111"/>
                        <a:pt x="151" y="111"/>
                        <a:pt x="151" y="111"/>
                      </a:cubicBezTo>
                      <a:cubicBezTo>
                        <a:pt x="152" y="111"/>
                        <a:pt x="153" y="110"/>
                        <a:pt x="154" y="11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187"/>
                <p:cNvSpPr>
                  <a:spLocks/>
                </p:cNvSpPr>
                <p:nvPr/>
              </p:nvSpPr>
              <p:spPr bwMode="auto">
                <a:xfrm>
                  <a:off x="4082" y="1997"/>
                  <a:ext cx="99" cy="80"/>
                </a:xfrm>
                <a:custGeom>
                  <a:avLst/>
                  <a:gdLst>
                    <a:gd name="T0" fmla="*/ 42 w 42"/>
                    <a:gd name="T1" fmla="*/ 8 h 34"/>
                    <a:gd name="T2" fmla="*/ 27 w 42"/>
                    <a:gd name="T3" fmla="*/ 33 h 34"/>
                    <a:gd name="T4" fmla="*/ 0 w 42"/>
                    <a:gd name="T5" fmla="*/ 18 h 34"/>
                    <a:gd name="T6" fmla="*/ 15 w 42"/>
                    <a:gd name="T7" fmla="*/ 0 h 34"/>
                    <a:gd name="T8" fmla="*/ 42 w 42"/>
                    <a:gd name="T9" fmla="*/ 8 h 34"/>
                  </a:gdLst>
                  <a:ahLst/>
                  <a:cxnLst>
                    <a:cxn ang="0">
                      <a:pos x="T0" y="T1"/>
                    </a:cxn>
                    <a:cxn ang="0">
                      <a:pos x="T2" y="T3"/>
                    </a:cxn>
                    <a:cxn ang="0">
                      <a:pos x="T4" y="T5"/>
                    </a:cxn>
                    <a:cxn ang="0">
                      <a:pos x="T6" y="T7"/>
                    </a:cxn>
                    <a:cxn ang="0">
                      <a:pos x="T8" y="T9"/>
                    </a:cxn>
                  </a:cxnLst>
                  <a:rect l="0" t="0" r="r" b="b"/>
                  <a:pathLst>
                    <a:path w="42" h="34">
                      <a:moveTo>
                        <a:pt x="42" y="8"/>
                      </a:moveTo>
                      <a:cubicBezTo>
                        <a:pt x="42" y="19"/>
                        <a:pt x="39" y="31"/>
                        <a:pt x="27" y="33"/>
                      </a:cubicBezTo>
                      <a:cubicBezTo>
                        <a:pt x="15" y="34"/>
                        <a:pt x="7" y="26"/>
                        <a:pt x="0" y="18"/>
                      </a:cubicBezTo>
                      <a:cubicBezTo>
                        <a:pt x="7" y="15"/>
                        <a:pt x="12" y="8"/>
                        <a:pt x="15" y="0"/>
                      </a:cubicBezTo>
                      <a:cubicBezTo>
                        <a:pt x="21" y="8"/>
                        <a:pt x="32" y="11"/>
                        <a:pt x="42"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188"/>
                <p:cNvSpPr>
                  <a:spLocks/>
                </p:cNvSpPr>
                <p:nvPr/>
              </p:nvSpPr>
              <p:spPr bwMode="auto">
                <a:xfrm>
                  <a:off x="4006" y="1062"/>
                  <a:ext cx="381" cy="246"/>
                </a:xfrm>
                <a:custGeom>
                  <a:avLst/>
                  <a:gdLst>
                    <a:gd name="T0" fmla="*/ 137 w 161"/>
                    <a:gd name="T1" fmla="*/ 6 h 104"/>
                    <a:gd name="T2" fmla="*/ 150 w 161"/>
                    <a:gd name="T3" fmla="*/ 68 h 104"/>
                    <a:gd name="T4" fmla="*/ 127 w 161"/>
                    <a:gd name="T5" fmla="*/ 93 h 104"/>
                    <a:gd name="T6" fmla="*/ 93 w 161"/>
                    <a:gd name="T7" fmla="*/ 102 h 104"/>
                    <a:gd name="T8" fmla="*/ 3 w 161"/>
                    <a:gd name="T9" fmla="*/ 85 h 104"/>
                    <a:gd name="T10" fmla="*/ 1 w 161"/>
                    <a:gd name="T11" fmla="*/ 86 h 104"/>
                    <a:gd name="T12" fmla="*/ 0 w 161"/>
                    <a:gd name="T13" fmla="*/ 85 h 104"/>
                    <a:gd name="T14" fmla="*/ 6 w 161"/>
                    <a:gd name="T15" fmla="*/ 76 h 104"/>
                    <a:gd name="T16" fmla="*/ 78 w 161"/>
                    <a:gd name="T17" fmla="*/ 67 h 104"/>
                    <a:gd name="T18" fmla="*/ 132 w 161"/>
                    <a:gd name="T19" fmla="*/ 50 h 104"/>
                    <a:gd name="T20" fmla="*/ 118 w 161"/>
                    <a:gd name="T21" fmla="*/ 16 h 104"/>
                    <a:gd name="T22" fmla="*/ 88 w 161"/>
                    <a:gd name="T23" fmla="*/ 17 h 104"/>
                    <a:gd name="T24" fmla="*/ 58 w 161"/>
                    <a:gd name="T25" fmla="*/ 24 h 104"/>
                    <a:gd name="T26" fmla="*/ 2 w 161"/>
                    <a:gd name="T27" fmla="*/ 51 h 104"/>
                    <a:gd name="T28" fmla="*/ 2 w 161"/>
                    <a:gd name="T29" fmla="*/ 48 h 104"/>
                    <a:gd name="T30" fmla="*/ 0 w 161"/>
                    <a:gd name="T31" fmla="*/ 46 h 104"/>
                    <a:gd name="T32" fmla="*/ 67 w 161"/>
                    <a:gd name="T33" fmla="*/ 11 h 104"/>
                    <a:gd name="T34" fmla="*/ 97 w 161"/>
                    <a:gd name="T35" fmla="*/ 1 h 104"/>
                    <a:gd name="T36" fmla="*/ 98 w 161"/>
                    <a:gd name="T37" fmla="*/ 1 h 104"/>
                    <a:gd name="T38" fmla="*/ 108 w 161"/>
                    <a:gd name="T39" fmla="*/ 0 h 104"/>
                    <a:gd name="T40" fmla="*/ 108 w 161"/>
                    <a:gd name="T41" fmla="*/ 0 h 104"/>
                    <a:gd name="T42" fmla="*/ 110 w 161"/>
                    <a:gd name="T43" fmla="*/ 0 h 104"/>
                    <a:gd name="T44" fmla="*/ 110 w 161"/>
                    <a:gd name="T45" fmla="*/ 0 h 104"/>
                    <a:gd name="T46" fmla="*/ 137 w 161"/>
                    <a:gd name="T47" fmla="*/ 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104">
                      <a:moveTo>
                        <a:pt x="137" y="6"/>
                      </a:moveTo>
                      <a:cubicBezTo>
                        <a:pt x="160" y="19"/>
                        <a:pt x="161" y="47"/>
                        <a:pt x="150" y="68"/>
                      </a:cubicBezTo>
                      <a:cubicBezTo>
                        <a:pt x="145" y="78"/>
                        <a:pt x="137" y="87"/>
                        <a:pt x="127" y="93"/>
                      </a:cubicBezTo>
                      <a:cubicBezTo>
                        <a:pt x="117" y="100"/>
                        <a:pt x="105" y="102"/>
                        <a:pt x="93" y="102"/>
                      </a:cubicBezTo>
                      <a:cubicBezTo>
                        <a:pt x="62" y="104"/>
                        <a:pt x="31" y="100"/>
                        <a:pt x="3" y="85"/>
                      </a:cubicBezTo>
                      <a:cubicBezTo>
                        <a:pt x="3" y="85"/>
                        <a:pt x="2" y="85"/>
                        <a:pt x="1" y="86"/>
                      </a:cubicBezTo>
                      <a:cubicBezTo>
                        <a:pt x="1" y="85"/>
                        <a:pt x="0" y="85"/>
                        <a:pt x="0" y="85"/>
                      </a:cubicBezTo>
                      <a:cubicBezTo>
                        <a:pt x="3" y="83"/>
                        <a:pt x="6" y="80"/>
                        <a:pt x="6" y="76"/>
                      </a:cubicBezTo>
                      <a:cubicBezTo>
                        <a:pt x="30" y="73"/>
                        <a:pt x="54" y="70"/>
                        <a:pt x="78" y="67"/>
                      </a:cubicBezTo>
                      <a:cubicBezTo>
                        <a:pt x="95" y="64"/>
                        <a:pt x="120" y="65"/>
                        <a:pt x="132" y="50"/>
                      </a:cubicBezTo>
                      <a:cubicBezTo>
                        <a:pt x="141" y="36"/>
                        <a:pt x="133" y="20"/>
                        <a:pt x="118" y="16"/>
                      </a:cubicBezTo>
                      <a:cubicBezTo>
                        <a:pt x="108" y="13"/>
                        <a:pt x="98" y="15"/>
                        <a:pt x="88" y="17"/>
                      </a:cubicBezTo>
                      <a:cubicBezTo>
                        <a:pt x="78" y="18"/>
                        <a:pt x="68" y="21"/>
                        <a:pt x="58" y="24"/>
                      </a:cubicBezTo>
                      <a:cubicBezTo>
                        <a:pt x="39" y="30"/>
                        <a:pt x="18" y="38"/>
                        <a:pt x="2" y="51"/>
                      </a:cubicBezTo>
                      <a:cubicBezTo>
                        <a:pt x="2" y="50"/>
                        <a:pt x="2" y="49"/>
                        <a:pt x="2" y="48"/>
                      </a:cubicBezTo>
                      <a:cubicBezTo>
                        <a:pt x="1" y="47"/>
                        <a:pt x="1" y="47"/>
                        <a:pt x="0" y="46"/>
                      </a:cubicBezTo>
                      <a:cubicBezTo>
                        <a:pt x="22" y="32"/>
                        <a:pt x="43" y="20"/>
                        <a:pt x="67" y="11"/>
                      </a:cubicBezTo>
                      <a:cubicBezTo>
                        <a:pt x="76" y="7"/>
                        <a:pt x="86" y="3"/>
                        <a:pt x="97" y="1"/>
                      </a:cubicBezTo>
                      <a:cubicBezTo>
                        <a:pt x="97" y="2"/>
                        <a:pt x="98" y="1"/>
                        <a:pt x="98" y="1"/>
                      </a:cubicBezTo>
                      <a:cubicBezTo>
                        <a:pt x="101" y="0"/>
                        <a:pt x="105" y="0"/>
                        <a:pt x="108" y="0"/>
                      </a:cubicBezTo>
                      <a:cubicBezTo>
                        <a:pt x="108" y="0"/>
                        <a:pt x="108" y="0"/>
                        <a:pt x="108" y="0"/>
                      </a:cubicBezTo>
                      <a:cubicBezTo>
                        <a:pt x="108" y="2"/>
                        <a:pt x="110" y="1"/>
                        <a:pt x="110" y="0"/>
                      </a:cubicBezTo>
                      <a:cubicBezTo>
                        <a:pt x="110" y="0"/>
                        <a:pt x="110" y="0"/>
                        <a:pt x="110" y="0"/>
                      </a:cubicBezTo>
                      <a:cubicBezTo>
                        <a:pt x="119" y="0"/>
                        <a:pt x="128" y="1"/>
                        <a:pt x="137"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189"/>
                <p:cNvSpPr>
                  <a:spLocks/>
                </p:cNvSpPr>
                <p:nvPr/>
              </p:nvSpPr>
              <p:spPr bwMode="auto">
                <a:xfrm>
                  <a:off x="4411" y="887"/>
                  <a:ext cx="24" cy="31"/>
                </a:xfrm>
                <a:custGeom>
                  <a:avLst/>
                  <a:gdLst>
                    <a:gd name="T0" fmla="*/ 10 w 10"/>
                    <a:gd name="T1" fmla="*/ 4 h 13"/>
                    <a:gd name="T2" fmla="*/ 4 w 10"/>
                    <a:gd name="T3" fmla="*/ 13 h 13"/>
                    <a:gd name="T4" fmla="*/ 0 w 10"/>
                    <a:gd name="T5" fmla="*/ 6 h 13"/>
                    <a:gd name="T6" fmla="*/ 4 w 10"/>
                    <a:gd name="T7" fmla="*/ 3 h 13"/>
                    <a:gd name="T8" fmla="*/ 10 w 10"/>
                    <a:gd name="T9" fmla="*/ 4 h 13"/>
                  </a:gdLst>
                  <a:ahLst/>
                  <a:cxnLst>
                    <a:cxn ang="0">
                      <a:pos x="T0" y="T1"/>
                    </a:cxn>
                    <a:cxn ang="0">
                      <a:pos x="T2" y="T3"/>
                    </a:cxn>
                    <a:cxn ang="0">
                      <a:pos x="T4" y="T5"/>
                    </a:cxn>
                    <a:cxn ang="0">
                      <a:pos x="T6" y="T7"/>
                    </a:cxn>
                    <a:cxn ang="0">
                      <a:pos x="T8" y="T9"/>
                    </a:cxn>
                  </a:cxnLst>
                  <a:rect l="0" t="0" r="r" b="b"/>
                  <a:pathLst>
                    <a:path w="10" h="13">
                      <a:moveTo>
                        <a:pt x="10" y="4"/>
                      </a:moveTo>
                      <a:cubicBezTo>
                        <a:pt x="10" y="8"/>
                        <a:pt x="5" y="9"/>
                        <a:pt x="4" y="13"/>
                      </a:cubicBezTo>
                      <a:cubicBezTo>
                        <a:pt x="3" y="11"/>
                        <a:pt x="1" y="8"/>
                        <a:pt x="0" y="6"/>
                      </a:cubicBezTo>
                      <a:cubicBezTo>
                        <a:pt x="1" y="5"/>
                        <a:pt x="2" y="4"/>
                        <a:pt x="4" y="3"/>
                      </a:cubicBezTo>
                      <a:cubicBezTo>
                        <a:pt x="6" y="2"/>
                        <a:pt x="10" y="0"/>
                        <a:pt x="10"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190"/>
                <p:cNvSpPr>
                  <a:spLocks/>
                </p:cNvSpPr>
                <p:nvPr/>
              </p:nvSpPr>
              <p:spPr bwMode="auto">
                <a:xfrm>
                  <a:off x="4307" y="1278"/>
                  <a:ext cx="47" cy="33"/>
                </a:xfrm>
                <a:custGeom>
                  <a:avLst/>
                  <a:gdLst>
                    <a:gd name="T0" fmla="*/ 16 w 20"/>
                    <a:gd name="T1" fmla="*/ 3 h 14"/>
                    <a:gd name="T2" fmla="*/ 20 w 20"/>
                    <a:gd name="T3" fmla="*/ 6 h 14"/>
                    <a:gd name="T4" fmla="*/ 9 w 20"/>
                    <a:gd name="T5" fmla="*/ 14 h 14"/>
                    <a:gd name="T6" fmla="*/ 8 w 20"/>
                    <a:gd name="T7" fmla="*/ 13 h 14"/>
                    <a:gd name="T8" fmla="*/ 4 w 20"/>
                    <a:gd name="T9" fmla="*/ 11 h 14"/>
                    <a:gd name="T10" fmla="*/ 0 w 20"/>
                    <a:gd name="T11" fmla="*/ 7 h 14"/>
                    <a:gd name="T12" fmla="*/ 10 w 20"/>
                    <a:gd name="T13" fmla="*/ 0 h 14"/>
                    <a:gd name="T14" fmla="*/ 12 w 20"/>
                    <a:gd name="T15" fmla="*/ 0 h 14"/>
                    <a:gd name="T16" fmla="*/ 16 w 20"/>
                    <a:gd name="T1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4">
                      <a:moveTo>
                        <a:pt x="16" y="3"/>
                      </a:moveTo>
                      <a:cubicBezTo>
                        <a:pt x="17" y="4"/>
                        <a:pt x="18" y="5"/>
                        <a:pt x="20" y="6"/>
                      </a:cubicBezTo>
                      <a:cubicBezTo>
                        <a:pt x="16" y="9"/>
                        <a:pt x="12" y="11"/>
                        <a:pt x="9" y="14"/>
                      </a:cubicBezTo>
                      <a:cubicBezTo>
                        <a:pt x="9" y="13"/>
                        <a:pt x="9" y="13"/>
                        <a:pt x="8" y="13"/>
                      </a:cubicBezTo>
                      <a:cubicBezTo>
                        <a:pt x="7" y="12"/>
                        <a:pt x="5" y="12"/>
                        <a:pt x="4" y="11"/>
                      </a:cubicBezTo>
                      <a:cubicBezTo>
                        <a:pt x="2" y="10"/>
                        <a:pt x="1" y="8"/>
                        <a:pt x="0" y="7"/>
                      </a:cubicBezTo>
                      <a:cubicBezTo>
                        <a:pt x="3" y="5"/>
                        <a:pt x="7" y="3"/>
                        <a:pt x="10" y="0"/>
                      </a:cubicBezTo>
                      <a:cubicBezTo>
                        <a:pt x="10" y="1"/>
                        <a:pt x="12" y="1"/>
                        <a:pt x="12" y="0"/>
                      </a:cubicBezTo>
                      <a:cubicBezTo>
                        <a:pt x="13" y="1"/>
                        <a:pt x="15" y="3"/>
                        <a:pt x="16"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191"/>
                <p:cNvSpPr>
                  <a:spLocks/>
                </p:cNvSpPr>
                <p:nvPr/>
              </p:nvSpPr>
              <p:spPr bwMode="auto">
                <a:xfrm>
                  <a:off x="4177" y="1817"/>
                  <a:ext cx="40" cy="45"/>
                </a:xfrm>
                <a:custGeom>
                  <a:avLst/>
                  <a:gdLst>
                    <a:gd name="T0" fmla="*/ 0 w 17"/>
                    <a:gd name="T1" fmla="*/ 0 h 19"/>
                    <a:gd name="T2" fmla="*/ 17 w 17"/>
                    <a:gd name="T3" fmla="*/ 9 h 19"/>
                    <a:gd name="T4" fmla="*/ 2 w 17"/>
                    <a:gd name="T5" fmla="*/ 19 h 19"/>
                    <a:gd name="T6" fmla="*/ 4 w 17"/>
                    <a:gd name="T7" fmla="*/ 11 h 19"/>
                    <a:gd name="T8" fmla="*/ 0 w 17"/>
                    <a:gd name="T9" fmla="*/ 0 h 19"/>
                  </a:gdLst>
                  <a:ahLst/>
                  <a:cxnLst>
                    <a:cxn ang="0">
                      <a:pos x="T0" y="T1"/>
                    </a:cxn>
                    <a:cxn ang="0">
                      <a:pos x="T2" y="T3"/>
                    </a:cxn>
                    <a:cxn ang="0">
                      <a:pos x="T4" y="T5"/>
                    </a:cxn>
                    <a:cxn ang="0">
                      <a:pos x="T6" y="T7"/>
                    </a:cxn>
                    <a:cxn ang="0">
                      <a:pos x="T8" y="T9"/>
                    </a:cxn>
                  </a:cxnLst>
                  <a:rect l="0" t="0" r="r" b="b"/>
                  <a:pathLst>
                    <a:path w="17" h="19">
                      <a:moveTo>
                        <a:pt x="0" y="0"/>
                      </a:moveTo>
                      <a:cubicBezTo>
                        <a:pt x="5" y="4"/>
                        <a:pt x="11" y="8"/>
                        <a:pt x="17" y="9"/>
                      </a:cubicBezTo>
                      <a:cubicBezTo>
                        <a:pt x="12" y="12"/>
                        <a:pt x="7" y="15"/>
                        <a:pt x="2" y="19"/>
                      </a:cubicBezTo>
                      <a:cubicBezTo>
                        <a:pt x="3" y="16"/>
                        <a:pt x="4" y="14"/>
                        <a:pt x="4" y="11"/>
                      </a:cubicBezTo>
                      <a:cubicBezTo>
                        <a:pt x="4" y="7"/>
                        <a:pt x="2" y="3"/>
                        <a:pt x="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92"/>
                <p:cNvSpPr>
                  <a:spLocks/>
                </p:cNvSpPr>
                <p:nvPr/>
              </p:nvSpPr>
              <p:spPr bwMode="auto">
                <a:xfrm>
                  <a:off x="4262" y="1498"/>
                  <a:ext cx="33" cy="33"/>
                </a:xfrm>
                <a:custGeom>
                  <a:avLst/>
                  <a:gdLst>
                    <a:gd name="T0" fmla="*/ 11 w 14"/>
                    <a:gd name="T1" fmla="*/ 0 h 14"/>
                    <a:gd name="T2" fmla="*/ 14 w 14"/>
                    <a:gd name="T3" fmla="*/ 11 h 14"/>
                    <a:gd name="T4" fmla="*/ 4 w 14"/>
                    <a:gd name="T5" fmla="*/ 14 h 14"/>
                    <a:gd name="T6" fmla="*/ 0 w 14"/>
                    <a:gd name="T7" fmla="*/ 3 h 14"/>
                    <a:gd name="T8" fmla="*/ 11 w 14"/>
                    <a:gd name="T9" fmla="*/ 0 h 14"/>
                  </a:gdLst>
                  <a:ahLst/>
                  <a:cxnLst>
                    <a:cxn ang="0">
                      <a:pos x="T0" y="T1"/>
                    </a:cxn>
                    <a:cxn ang="0">
                      <a:pos x="T2" y="T3"/>
                    </a:cxn>
                    <a:cxn ang="0">
                      <a:pos x="T4" y="T5"/>
                    </a:cxn>
                    <a:cxn ang="0">
                      <a:pos x="T6" y="T7"/>
                    </a:cxn>
                    <a:cxn ang="0">
                      <a:pos x="T8" y="T9"/>
                    </a:cxn>
                  </a:cxnLst>
                  <a:rect l="0" t="0" r="r" b="b"/>
                  <a:pathLst>
                    <a:path w="14" h="14">
                      <a:moveTo>
                        <a:pt x="11" y="0"/>
                      </a:moveTo>
                      <a:cubicBezTo>
                        <a:pt x="12" y="4"/>
                        <a:pt x="14" y="7"/>
                        <a:pt x="14" y="11"/>
                      </a:cubicBezTo>
                      <a:cubicBezTo>
                        <a:pt x="11" y="11"/>
                        <a:pt x="7" y="13"/>
                        <a:pt x="4" y="14"/>
                      </a:cubicBezTo>
                      <a:cubicBezTo>
                        <a:pt x="4" y="10"/>
                        <a:pt x="2" y="7"/>
                        <a:pt x="0" y="3"/>
                      </a:cubicBezTo>
                      <a:cubicBezTo>
                        <a:pt x="4" y="3"/>
                        <a:pt x="8" y="2"/>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93"/>
                <p:cNvSpPr>
                  <a:spLocks/>
                </p:cNvSpPr>
                <p:nvPr/>
              </p:nvSpPr>
              <p:spPr bwMode="auto">
                <a:xfrm>
                  <a:off x="4359" y="636"/>
                  <a:ext cx="111" cy="107"/>
                </a:xfrm>
                <a:custGeom>
                  <a:avLst/>
                  <a:gdLst>
                    <a:gd name="T0" fmla="*/ 44 w 47"/>
                    <a:gd name="T1" fmla="*/ 45 h 45"/>
                    <a:gd name="T2" fmla="*/ 44 w 47"/>
                    <a:gd name="T3" fmla="*/ 45 h 45"/>
                    <a:gd name="T4" fmla="*/ 11 w 47"/>
                    <a:gd name="T5" fmla="*/ 42 h 45"/>
                    <a:gd name="T6" fmla="*/ 4 w 47"/>
                    <a:gd name="T7" fmla="*/ 14 h 45"/>
                    <a:gd name="T8" fmla="*/ 0 w 47"/>
                    <a:gd name="T9" fmla="*/ 11 h 45"/>
                    <a:gd name="T10" fmla="*/ 43 w 47"/>
                    <a:gd name="T11" fmla="*/ 42 h 45"/>
                    <a:gd name="T12" fmla="*/ 44 w 47"/>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47" h="45">
                      <a:moveTo>
                        <a:pt x="44" y="45"/>
                      </a:moveTo>
                      <a:cubicBezTo>
                        <a:pt x="44" y="45"/>
                        <a:pt x="44" y="45"/>
                        <a:pt x="44" y="45"/>
                      </a:cubicBezTo>
                      <a:cubicBezTo>
                        <a:pt x="34" y="39"/>
                        <a:pt x="22" y="39"/>
                        <a:pt x="11" y="42"/>
                      </a:cubicBezTo>
                      <a:cubicBezTo>
                        <a:pt x="14" y="32"/>
                        <a:pt x="11" y="21"/>
                        <a:pt x="4" y="14"/>
                      </a:cubicBezTo>
                      <a:cubicBezTo>
                        <a:pt x="2" y="13"/>
                        <a:pt x="1" y="12"/>
                        <a:pt x="0" y="11"/>
                      </a:cubicBezTo>
                      <a:cubicBezTo>
                        <a:pt x="21" y="0"/>
                        <a:pt x="47" y="17"/>
                        <a:pt x="43" y="42"/>
                      </a:cubicBezTo>
                      <a:cubicBezTo>
                        <a:pt x="43" y="43"/>
                        <a:pt x="43" y="44"/>
                        <a:pt x="44" y="4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94"/>
                <p:cNvSpPr>
                  <a:spLocks/>
                </p:cNvSpPr>
                <p:nvPr/>
              </p:nvSpPr>
              <p:spPr bwMode="auto">
                <a:xfrm>
                  <a:off x="4219" y="1632"/>
                  <a:ext cx="43" cy="38"/>
                </a:xfrm>
                <a:custGeom>
                  <a:avLst/>
                  <a:gdLst>
                    <a:gd name="T0" fmla="*/ 14 w 18"/>
                    <a:gd name="T1" fmla="*/ 4 h 16"/>
                    <a:gd name="T2" fmla="*/ 18 w 18"/>
                    <a:gd name="T3" fmla="*/ 8 h 16"/>
                    <a:gd name="T4" fmla="*/ 6 w 18"/>
                    <a:gd name="T5" fmla="*/ 16 h 16"/>
                    <a:gd name="T6" fmla="*/ 4 w 18"/>
                    <a:gd name="T7" fmla="*/ 12 h 16"/>
                    <a:gd name="T8" fmla="*/ 2 w 18"/>
                    <a:gd name="T9" fmla="*/ 9 h 16"/>
                    <a:gd name="T10" fmla="*/ 0 w 18"/>
                    <a:gd name="T11" fmla="*/ 6 h 16"/>
                    <a:gd name="T12" fmla="*/ 10 w 18"/>
                    <a:gd name="T13" fmla="*/ 0 h 16"/>
                    <a:gd name="T14" fmla="*/ 14 w 18"/>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14" y="4"/>
                      </a:moveTo>
                      <a:cubicBezTo>
                        <a:pt x="15" y="5"/>
                        <a:pt x="17" y="6"/>
                        <a:pt x="18" y="8"/>
                      </a:cubicBezTo>
                      <a:cubicBezTo>
                        <a:pt x="14" y="11"/>
                        <a:pt x="10" y="14"/>
                        <a:pt x="6" y="16"/>
                      </a:cubicBezTo>
                      <a:cubicBezTo>
                        <a:pt x="5" y="14"/>
                        <a:pt x="4" y="13"/>
                        <a:pt x="4" y="12"/>
                      </a:cubicBezTo>
                      <a:cubicBezTo>
                        <a:pt x="3" y="11"/>
                        <a:pt x="2" y="10"/>
                        <a:pt x="2" y="9"/>
                      </a:cubicBezTo>
                      <a:cubicBezTo>
                        <a:pt x="1" y="8"/>
                        <a:pt x="0" y="7"/>
                        <a:pt x="0" y="6"/>
                      </a:cubicBezTo>
                      <a:cubicBezTo>
                        <a:pt x="4" y="4"/>
                        <a:pt x="7" y="2"/>
                        <a:pt x="10" y="0"/>
                      </a:cubicBezTo>
                      <a:cubicBezTo>
                        <a:pt x="12" y="1"/>
                        <a:pt x="13" y="2"/>
                        <a:pt x="14"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95"/>
                <p:cNvSpPr>
                  <a:spLocks/>
                </p:cNvSpPr>
                <p:nvPr/>
              </p:nvSpPr>
              <p:spPr bwMode="auto">
                <a:xfrm>
                  <a:off x="4198" y="1789"/>
                  <a:ext cx="19" cy="21"/>
                </a:xfrm>
                <a:custGeom>
                  <a:avLst/>
                  <a:gdLst>
                    <a:gd name="T0" fmla="*/ 6 w 8"/>
                    <a:gd name="T1" fmla="*/ 2 h 9"/>
                    <a:gd name="T2" fmla="*/ 7 w 8"/>
                    <a:gd name="T3" fmla="*/ 7 h 9"/>
                    <a:gd name="T4" fmla="*/ 0 w 8"/>
                    <a:gd name="T5" fmla="*/ 3 h 9"/>
                    <a:gd name="T6" fmla="*/ 4 w 8"/>
                    <a:gd name="T7" fmla="*/ 0 h 9"/>
                    <a:gd name="T8" fmla="*/ 6 w 8"/>
                    <a:gd name="T9" fmla="*/ 2 h 9"/>
                  </a:gdLst>
                  <a:ahLst/>
                  <a:cxnLst>
                    <a:cxn ang="0">
                      <a:pos x="T0" y="T1"/>
                    </a:cxn>
                    <a:cxn ang="0">
                      <a:pos x="T2" y="T3"/>
                    </a:cxn>
                    <a:cxn ang="0">
                      <a:pos x="T4" y="T5"/>
                    </a:cxn>
                    <a:cxn ang="0">
                      <a:pos x="T6" y="T7"/>
                    </a:cxn>
                    <a:cxn ang="0">
                      <a:pos x="T8" y="T9"/>
                    </a:cxn>
                  </a:cxnLst>
                  <a:rect l="0" t="0" r="r" b="b"/>
                  <a:pathLst>
                    <a:path w="8" h="9">
                      <a:moveTo>
                        <a:pt x="6" y="2"/>
                      </a:moveTo>
                      <a:cubicBezTo>
                        <a:pt x="6" y="2"/>
                        <a:pt x="8" y="6"/>
                        <a:pt x="7" y="7"/>
                      </a:cubicBezTo>
                      <a:cubicBezTo>
                        <a:pt x="6" y="9"/>
                        <a:pt x="2" y="5"/>
                        <a:pt x="0" y="3"/>
                      </a:cubicBezTo>
                      <a:cubicBezTo>
                        <a:pt x="1" y="2"/>
                        <a:pt x="3" y="1"/>
                        <a:pt x="4" y="0"/>
                      </a:cubicBezTo>
                      <a:cubicBezTo>
                        <a:pt x="5" y="0"/>
                        <a:pt x="5" y="1"/>
                        <a:pt x="6"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96"/>
                <p:cNvSpPr>
                  <a:spLocks/>
                </p:cNvSpPr>
                <p:nvPr/>
              </p:nvSpPr>
              <p:spPr bwMode="auto">
                <a:xfrm>
                  <a:off x="4347" y="1053"/>
                  <a:ext cx="38" cy="33"/>
                </a:xfrm>
                <a:custGeom>
                  <a:avLst/>
                  <a:gdLst>
                    <a:gd name="T0" fmla="*/ 16 w 16"/>
                    <a:gd name="T1" fmla="*/ 7 h 14"/>
                    <a:gd name="T2" fmla="*/ 13 w 16"/>
                    <a:gd name="T3" fmla="*/ 8 h 14"/>
                    <a:gd name="T4" fmla="*/ 5 w 16"/>
                    <a:gd name="T5" fmla="*/ 12 h 14"/>
                    <a:gd name="T6" fmla="*/ 5 w 16"/>
                    <a:gd name="T7" fmla="*/ 14 h 14"/>
                    <a:gd name="T8" fmla="*/ 5 w 16"/>
                    <a:gd name="T9" fmla="*/ 14 h 14"/>
                    <a:gd name="T10" fmla="*/ 0 w 16"/>
                    <a:gd name="T11" fmla="*/ 10 h 14"/>
                    <a:gd name="T12" fmla="*/ 8 w 16"/>
                    <a:gd name="T13" fmla="*/ 1 h 14"/>
                    <a:gd name="T14" fmla="*/ 9 w 16"/>
                    <a:gd name="T15" fmla="*/ 0 h 14"/>
                    <a:gd name="T16" fmla="*/ 16 w 16"/>
                    <a:gd name="T17"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4">
                      <a:moveTo>
                        <a:pt x="16" y="7"/>
                      </a:moveTo>
                      <a:cubicBezTo>
                        <a:pt x="15" y="7"/>
                        <a:pt x="14" y="8"/>
                        <a:pt x="13" y="8"/>
                      </a:cubicBezTo>
                      <a:cubicBezTo>
                        <a:pt x="10" y="10"/>
                        <a:pt x="8" y="11"/>
                        <a:pt x="5" y="12"/>
                      </a:cubicBezTo>
                      <a:cubicBezTo>
                        <a:pt x="5" y="13"/>
                        <a:pt x="5" y="13"/>
                        <a:pt x="5" y="14"/>
                      </a:cubicBezTo>
                      <a:cubicBezTo>
                        <a:pt x="5" y="14"/>
                        <a:pt x="5" y="14"/>
                        <a:pt x="5" y="14"/>
                      </a:cubicBezTo>
                      <a:cubicBezTo>
                        <a:pt x="3" y="12"/>
                        <a:pt x="1" y="11"/>
                        <a:pt x="0" y="10"/>
                      </a:cubicBezTo>
                      <a:cubicBezTo>
                        <a:pt x="3" y="7"/>
                        <a:pt x="6" y="4"/>
                        <a:pt x="8" y="1"/>
                      </a:cubicBezTo>
                      <a:cubicBezTo>
                        <a:pt x="9" y="1"/>
                        <a:pt x="9" y="0"/>
                        <a:pt x="9" y="0"/>
                      </a:cubicBezTo>
                      <a:cubicBezTo>
                        <a:pt x="11" y="2"/>
                        <a:pt x="14" y="4"/>
                        <a:pt x="16"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97"/>
                <p:cNvSpPr>
                  <a:spLocks/>
                </p:cNvSpPr>
                <p:nvPr/>
              </p:nvSpPr>
              <p:spPr bwMode="auto">
                <a:xfrm>
                  <a:off x="3923" y="1322"/>
                  <a:ext cx="346" cy="327"/>
                </a:xfrm>
                <a:custGeom>
                  <a:avLst/>
                  <a:gdLst>
                    <a:gd name="T0" fmla="*/ 143 w 146"/>
                    <a:gd name="T1" fmla="*/ 87 h 138"/>
                    <a:gd name="T2" fmla="*/ 140 w 146"/>
                    <a:gd name="T3" fmla="*/ 120 h 138"/>
                    <a:gd name="T4" fmla="*/ 111 w 146"/>
                    <a:gd name="T5" fmla="*/ 137 h 138"/>
                    <a:gd name="T6" fmla="*/ 46 w 146"/>
                    <a:gd name="T7" fmla="*/ 102 h 138"/>
                    <a:gd name="T8" fmla="*/ 33 w 146"/>
                    <a:gd name="T9" fmla="*/ 88 h 138"/>
                    <a:gd name="T10" fmla="*/ 32 w 146"/>
                    <a:gd name="T11" fmla="*/ 86 h 138"/>
                    <a:gd name="T12" fmla="*/ 15 w 146"/>
                    <a:gd name="T13" fmla="*/ 63 h 138"/>
                    <a:gd name="T14" fmla="*/ 0 w 146"/>
                    <a:gd name="T15" fmla="*/ 38 h 138"/>
                    <a:gd name="T16" fmla="*/ 2 w 146"/>
                    <a:gd name="T17" fmla="*/ 24 h 138"/>
                    <a:gd name="T18" fmla="*/ 4 w 146"/>
                    <a:gd name="T19" fmla="*/ 25 h 138"/>
                    <a:gd name="T20" fmla="*/ 7 w 146"/>
                    <a:gd name="T21" fmla="*/ 29 h 138"/>
                    <a:gd name="T22" fmla="*/ 44 w 146"/>
                    <a:gd name="T23" fmla="*/ 74 h 138"/>
                    <a:gd name="T24" fmla="*/ 97 w 146"/>
                    <a:gd name="T25" fmla="*/ 112 h 138"/>
                    <a:gd name="T26" fmla="*/ 118 w 146"/>
                    <a:gd name="T27" fmla="*/ 113 h 138"/>
                    <a:gd name="T28" fmla="*/ 125 w 146"/>
                    <a:gd name="T29" fmla="*/ 94 h 138"/>
                    <a:gd name="T30" fmla="*/ 89 w 146"/>
                    <a:gd name="T31" fmla="*/ 51 h 138"/>
                    <a:gd name="T32" fmla="*/ 27 w 146"/>
                    <a:gd name="T33" fmla="*/ 9 h 138"/>
                    <a:gd name="T34" fmla="*/ 29 w 146"/>
                    <a:gd name="T35" fmla="*/ 7 h 138"/>
                    <a:gd name="T36" fmla="*/ 30 w 146"/>
                    <a:gd name="T37" fmla="*/ 0 h 138"/>
                    <a:gd name="T38" fmla="*/ 74 w 146"/>
                    <a:gd name="T39" fmla="*/ 22 h 138"/>
                    <a:gd name="T40" fmla="*/ 76 w 146"/>
                    <a:gd name="T41" fmla="*/ 23 h 138"/>
                    <a:gd name="T42" fmla="*/ 95 w 146"/>
                    <a:gd name="T43" fmla="*/ 35 h 138"/>
                    <a:gd name="T44" fmla="*/ 96 w 146"/>
                    <a:gd name="T45" fmla="*/ 35 h 138"/>
                    <a:gd name="T46" fmla="*/ 143 w 146"/>
                    <a:gd name="T47" fmla="*/ 8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6" h="138">
                      <a:moveTo>
                        <a:pt x="143" y="87"/>
                      </a:moveTo>
                      <a:cubicBezTo>
                        <a:pt x="146" y="98"/>
                        <a:pt x="146" y="110"/>
                        <a:pt x="140" y="120"/>
                      </a:cubicBezTo>
                      <a:cubicBezTo>
                        <a:pt x="134" y="130"/>
                        <a:pt x="123" y="136"/>
                        <a:pt x="111" y="137"/>
                      </a:cubicBezTo>
                      <a:cubicBezTo>
                        <a:pt x="85" y="138"/>
                        <a:pt x="63" y="119"/>
                        <a:pt x="46" y="102"/>
                      </a:cubicBezTo>
                      <a:cubicBezTo>
                        <a:pt x="42" y="98"/>
                        <a:pt x="37" y="93"/>
                        <a:pt x="33" y="88"/>
                      </a:cubicBezTo>
                      <a:cubicBezTo>
                        <a:pt x="34" y="87"/>
                        <a:pt x="33" y="86"/>
                        <a:pt x="32" y="86"/>
                      </a:cubicBezTo>
                      <a:cubicBezTo>
                        <a:pt x="26" y="79"/>
                        <a:pt x="20" y="71"/>
                        <a:pt x="15" y="63"/>
                      </a:cubicBezTo>
                      <a:cubicBezTo>
                        <a:pt x="9" y="55"/>
                        <a:pt x="5" y="47"/>
                        <a:pt x="0" y="38"/>
                      </a:cubicBezTo>
                      <a:cubicBezTo>
                        <a:pt x="5" y="35"/>
                        <a:pt x="4" y="29"/>
                        <a:pt x="2" y="24"/>
                      </a:cubicBezTo>
                      <a:cubicBezTo>
                        <a:pt x="3" y="25"/>
                        <a:pt x="4" y="25"/>
                        <a:pt x="4" y="25"/>
                      </a:cubicBezTo>
                      <a:cubicBezTo>
                        <a:pt x="5" y="27"/>
                        <a:pt x="6" y="28"/>
                        <a:pt x="7" y="29"/>
                      </a:cubicBezTo>
                      <a:cubicBezTo>
                        <a:pt x="17" y="45"/>
                        <a:pt x="30" y="60"/>
                        <a:pt x="44" y="74"/>
                      </a:cubicBezTo>
                      <a:cubicBezTo>
                        <a:pt x="59" y="89"/>
                        <a:pt x="77" y="105"/>
                        <a:pt x="97" y="112"/>
                      </a:cubicBezTo>
                      <a:cubicBezTo>
                        <a:pt x="103" y="115"/>
                        <a:pt x="111" y="116"/>
                        <a:pt x="118" y="113"/>
                      </a:cubicBezTo>
                      <a:cubicBezTo>
                        <a:pt x="124" y="110"/>
                        <a:pt x="127" y="102"/>
                        <a:pt x="125" y="94"/>
                      </a:cubicBezTo>
                      <a:cubicBezTo>
                        <a:pt x="122" y="75"/>
                        <a:pt x="103" y="62"/>
                        <a:pt x="89" y="51"/>
                      </a:cubicBezTo>
                      <a:cubicBezTo>
                        <a:pt x="69" y="36"/>
                        <a:pt x="49" y="22"/>
                        <a:pt x="27" y="9"/>
                      </a:cubicBezTo>
                      <a:cubicBezTo>
                        <a:pt x="28" y="9"/>
                        <a:pt x="28" y="8"/>
                        <a:pt x="29" y="7"/>
                      </a:cubicBezTo>
                      <a:cubicBezTo>
                        <a:pt x="30" y="5"/>
                        <a:pt x="30" y="2"/>
                        <a:pt x="30" y="0"/>
                      </a:cubicBezTo>
                      <a:cubicBezTo>
                        <a:pt x="45" y="7"/>
                        <a:pt x="60" y="14"/>
                        <a:pt x="74" y="22"/>
                      </a:cubicBezTo>
                      <a:cubicBezTo>
                        <a:pt x="74" y="23"/>
                        <a:pt x="75" y="23"/>
                        <a:pt x="76" y="23"/>
                      </a:cubicBezTo>
                      <a:cubicBezTo>
                        <a:pt x="82" y="27"/>
                        <a:pt x="89" y="31"/>
                        <a:pt x="95" y="35"/>
                      </a:cubicBezTo>
                      <a:cubicBezTo>
                        <a:pt x="95" y="35"/>
                        <a:pt x="95" y="36"/>
                        <a:pt x="96" y="35"/>
                      </a:cubicBezTo>
                      <a:cubicBezTo>
                        <a:pt x="115" y="48"/>
                        <a:pt x="137" y="63"/>
                        <a:pt x="143" y="8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98"/>
                <p:cNvSpPr>
                  <a:spLocks/>
                </p:cNvSpPr>
                <p:nvPr/>
              </p:nvSpPr>
              <p:spPr bwMode="auto">
                <a:xfrm>
                  <a:off x="4245" y="1462"/>
                  <a:ext cx="41" cy="38"/>
                </a:xfrm>
                <a:custGeom>
                  <a:avLst/>
                  <a:gdLst>
                    <a:gd name="T0" fmla="*/ 17 w 17"/>
                    <a:gd name="T1" fmla="*/ 13 h 16"/>
                    <a:gd name="T2" fmla="*/ 13 w 17"/>
                    <a:gd name="T3" fmla="*/ 15 h 16"/>
                    <a:gd name="T4" fmla="*/ 7 w 17"/>
                    <a:gd name="T5" fmla="*/ 16 h 16"/>
                    <a:gd name="T6" fmla="*/ 7 w 17"/>
                    <a:gd name="T7" fmla="*/ 16 h 16"/>
                    <a:gd name="T8" fmla="*/ 7 w 17"/>
                    <a:gd name="T9" fmla="*/ 16 h 16"/>
                    <a:gd name="T10" fmla="*/ 0 w 17"/>
                    <a:gd name="T11" fmla="*/ 6 h 16"/>
                    <a:gd name="T12" fmla="*/ 5 w 17"/>
                    <a:gd name="T13" fmla="*/ 3 h 16"/>
                    <a:gd name="T14" fmla="*/ 10 w 17"/>
                    <a:gd name="T15" fmla="*/ 0 h 16"/>
                    <a:gd name="T16" fmla="*/ 17 w 17"/>
                    <a:gd name="T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17" y="13"/>
                      </a:moveTo>
                      <a:cubicBezTo>
                        <a:pt x="16" y="13"/>
                        <a:pt x="14" y="14"/>
                        <a:pt x="13" y="15"/>
                      </a:cubicBezTo>
                      <a:cubicBezTo>
                        <a:pt x="11" y="15"/>
                        <a:pt x="9" y="16"/>
                        <a:pt x="7" y="16"/>
                      </a:cubicBezTo>
                      <a:cubicBezTo>
                        <a:pt x="7" y="16"/>
                        <a:pt x="7" y="16"/>
                        <a:pt x="7" y="16"/>
                      </a:cubicBezTo>
                      <a:cubicBezTo>
                        <a:pt x="7" y="16"/>
                        <a:pt x="7" y="16"/>
                        <a:pt x="7" y="16"/>
                      </a:cubicBezTo>
                      <a:cubicBezTo>
                        <a:pt x="5" y="12"/>
                        <a:pt x="3" y="9"/>
                        <a:pt x="0" y="6"/>
                      </a:cubicBezTo>
                      <a:cubicBezTo>
                        <a:pt x="2" y="5"/>
                        <a:pt x="3" y="4"/>
                        <a:pt x="5" y="3"/>
                      </a:cubicBezTo>
                      <a:cubicBezTo>
                        <a:pt x="6" y="2"/>
                        <a:pt x="8" y="2"/>
                        <a:pt x="10" y="0"/>
                      </a:cubicBezTo>
                      <a:cubicBezTo>
                        <a:pt x="12" y="4"/>
                        <a:pt x="15" y="9"/>
                        <a:pt x="17"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99"/>
                <p:cNvSpPr>
                  <a:spLocks/>
                </p:cNvSpPr>
                <p:nvPr/>
              </p:nvSpPr>
              <p:spPr bwMode="auto">
                <a:xfrm>
                  <a:off x="4004" y="2058"/>
                  <a:ext cx="147" cy="121"/>
                </a:xfrm>
                <a:custGeom>
                  <a:avLst/>
                  <a:gdLst>
                    <a:gd name="T0" fmla="*/ 57 w 62"/>
                    <a:gd name="T1" fmla="*/ 14 h 51"/>
                    <a:gd name="T2" fmla="*/ 46 w 62"/>
                    <a:gd name="T3" fmla="*/ 45 h 51"/>
                    <a:gd name="T4" fmla="*/ 16 w 62"/>
                    <a:gd name="T5" fmla="*/ 48 h 51"/>
                    <a:gd name="T6" fmla="*/ 0 w 62"/>
                    <a:gd name="T7" fmla="*/ 37 h 51"/>
                    <a:gd name="T8" fmla="*/ 7 w 62"/>
                    <a:gd name="T9" fmla="*/ 38 h 51"/>
                    <a:gd name="T10" fmla="*/ 22 w 62"/>
                    <a:gd name="T11" fmla="*/ 32 h 51"/>
                    <a:gd name="T12" fmla="*/ 34 w 62"/>
                    <a:gd name="T13" fmla="*/ 0 h 51"/>
                    <a:gd name="T14" fmla="*/ 57 w 62"/>
                    <a:gd name="T15" fmla="*/ 12 h 51"/>
                    <a:gd name="T16" fmla="*/ 57 w 62"/>
                    <a:gd name="T17"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1">
                      <a:moveTo>
                        <a:pt x="57" y="14"/>
                      </a:moveTo>
                      <a:cubicBezTo>
                        <a:pt x="62" y="25"/>
                        <a:pt x="56" y="39"/>
                        <a:pt x="46" y="45"/>
                      </a:cubicBezTo>
                      <a:cubicBezTo>
                        <a:pt x="37" y="51"/>
                        <a:pt x="26" y="51"/>
                        <a:pt x="16" y="48"/>
                      </a:cubicBezTo>
                      <a:cubicBezTo>
                        <a:pt x="10" y="45"/>
                        <a:pt x="5" y="41"/>
                        <a:pt x="0" y="37"/>
                      </a:cubicBezTo>
                      <a:cubicBezTo>
                        <a:pt x="3" y="38"/>
                        <a:pt x="5" y="38"/>
                        <a:pt x="7" y="38"/>
                      </a:cubicBezTo>
                      <a:cubicBezTo>
                        <a:pt x="13" y="38"/>
                        <a:pt x="18" y="35"/>
                        <a:pt x="22" y="32"/>
                      </a:cubicBezTo>
                      <a:cubicBezTo>
                        <a:pt x="30" y="24"/>
                        <a:pt x="34" y="12"/>
                        <a:pt x="34" y="0"/>
                      </a:cubicBezTo>
                      <a:cubicBezTo>
                        <a:pt x="40" y="7"/>
                        <a:pt x="48" y="12"/>
                        <a:pt x="57" y="12"/>
                      </a:cubicBezTo>
                      <a:cubicBezTo>
                        <a:pt x="56" y="13"/>
                        <a:pt x="56" y="13"/>
                        <a:pt x="57" y="1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200"/>
                <p:cNvSpPr>
                  <a:spLocks/>
                </p:cNvSpPr>
                <p:nvPr/>
              </p:nvSpPr>
              <p:spPr bwMode="auto">
                <a:xfrm>
                  <a:off x="4423" y="516"/>
                  <a:ext cx="74" cy="61"/>
                </a:xfrm>
                <a:custGeom>
                  <a:avLst/>
                  <a:gdLst>
                    <a:gd name="T0" fmla="*/ 22 w 31"/>
                    <a:gd name="T1" fmla="*/ 6 h 26"/>
                    <a:gd name="T2" fmla="*/ 29 w 31"/>
                    <a:gd name="T3" fmla="*/ 26 h 26"/>
                    <a:gd name="T4" fmla="*/ 6 w 31"/>
                    <a:gd name="T5" fmla="*/ 24 h 26"/>
                    <a:gd name="T6" fmla="*/ 0 w 31"/>
                    <a:gd name="T7" fmla="*/ 2 h 26"/>
                    <a:gd name="T8" fmla="*/ 22 w 31"/>
                    <a:gd name="T9" fmla="*/ 6 h 26"/>
                  </a:gdLst>
                  <a:ahLst/>
                  <a:cxnLst>
                    <a:cxn ang="0">
                      <a:pos x="T0" y="T1"/>
                    </a:cxn>
                    <a:cxn ang="0">
                      <a:pos x="T2" y="T3"/>
                    </a:cxn>
                    <a:cxn ang="0">
                      <a:pos x="T4" y="T5"/>
                    </a:cxn>
                    <a:cxn ang="0">
                      <a:pos x="T6" y="T7"/>
                    </a:cxn>
                    <a:cxn ang="0">
                      <a:pos x="T8" y="T9"/>
                    </a:cxn>
                  </a:cxnLst>
                  <a:rect l="0" t="0" r="r" b="b"/>
                  <a:pathLst>
                    <a:path w="31" h="26">
                      <a:moveTo>
                        <a:pt x="22" y="6"/>
                      </a:moveTo>
                      <a:cubicBezTo>
                        <a:pt x="28" y="11"/>
                        <a:pt x="31" y="19"/>
                        <a:pt x="29" y="26"/>
                      </a:cubicBezTo>
                      <a:cubicBezTo>
                        <a:pt x="22" y="23"/>
                        <a:pt x="14" y="22"/>
                        <a:pt x="6" y="24"/>
                      </a:cubicBezTo>
                      <a:cubicBezTo>
                        <a:pt x="8" y="16"/>
                        <a:pt x="5" y="8"/>
                        <a:pt x="0" y="2"/>
                      </a:cubicBezTo>
                      <a:cubicBezTo>
                        <a:pt x="7" y="0"/>
                        <a:pt x="16" y="0"/>
                        <a:pt x="22"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201"/>
                <p:cNvSpPr>
                  <a:spLocks/>
                </p:cNvSpPr>
                <p:nvPr/>
              </p:nvSpPr>
              <p:spPr bwMode="auto">
                <a:xfrm>
                  <a:off x="4276" y="1296"/>
                  <a:ext cx="45" cy="29"/>
                </a:xfrm>
                <a:custGeom>
                  <a:avLst/>
                  <a:gdLst>
                    <a:gd name="T0" fmla="*/ 11 w 19"/>
                    <a:gd name="T1" fmla="*/ 0 h 12"/>
                    <a:gd name="T2" fmla="*/ 19 w 19"/>
                    <a:gd name="T3" fmla="*/ 7 h 12"/>
                    <a:gd name="T4" fmla="*/ 6 w 19"/>
                    <a:gd name="T5" fmla="*/ 12 h 12"/>
                    <a:gd name="T6" fmla="*/ 3 w 19"/>
                    <a:gd name="T7" fmla="*/ 8 h 12"/>
                    <a:gd name="T8" fmla="*/ 0 w 19"/>
                    <a:gd name="T9" fmla="*/ 4 h 12"/>
                    <a:gd name="T10" fmla="*/ 11 w 19"/>
                    <a:gd name="T11" fmla="*/ 0 h 12"/>
                    <a:gd name="T12" fmla="*/ 11 w 1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9" h="12">
                      <a:moveTo>
                        <a:pt x="11" y="0"/>
                      </a:moveTo>
                      <a:cubicBezTo>
                        <a:pt x="13" y="3"/>
                        <a:pt x="16" y="6"/>
                        <a:pt x="19" y="7"/>
                      </a:cubicBezTo>
                      <a:cubicBezTo>
                        <a:pt x="15" y="9"/>
                        <a:pt x="11" y="11"/>
                        <a:pt x="6" y="12"/>
                      </a:cubicBezTo>
                      <a:cubicBezTo>
                        <a:pt x="5" y="11"/>
                        <a:pt x="4" y="9"/>
                        <a:pt x="3" y="8"/>
                      </a:cubicBezTo>
                      <a:cubicBezTo>
                        <a:pt x="2" y="7"/>
                        <a:pt x="1" y="5"/>
                        <a:pt x="0" y="4"/>
                      </a:cubicBezTo>
                      <a:cubicBezTo>
                        <a:pt x="4" y="3"/>
                        <a:pt x="7" y="2"/>
                        <a:pt x="11" y="0"/>
                      </a:cubicBezTo>
                      <a:cubicBezTo>
                        <a:pt x="11" y="0"/>
                        <a:pt x="11" y="0"/>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202"/>
                <p:cNvSpPr>
                  <a:spLocks/>
                </p:cNvSpPr>
                <p:nvPr/>
              </p:nvSpPr>
              <p:spPr bwMode="auto">
                <a:xfrm>
                  <a:off x="4354" y="797"/>
                  <a:ext cx="86" cy="83"/>
                </a:xfrm>
                <a:custGeom>
                  <a:avLst/>
                  <a:gdLst>
                    <a:gd name="T0" fmla="*/ 27 w 36"/>
                    <a:gd name="T1" fmla="*/ 8 h 35"/>
                    <a:gd name="T2" fmla="*/ 20 w 36"/>
                    <a:gd name="T3" fmla="*/ 32 h 35"/>
                    <a:gd name="T4" fmla="*/ 19 w 36"/>
                    <a:gd name="T5" fmla="*/ 33 h 35"/>
                    <a:gd name="T6" fmla="*/ 18 w 36"/>
                    <a:gd name="T7" fmla="*/ 34 h 35"/>
                    <a:gd name="T8" fmla="*/ 18 w 36"/>
                    <a:gd name="T9" fmla="*/ 35 h 35"/>
                    <a:gd name="T10" fmla="*/ 13 w 36"/>
                    <a:gd name="T11" fmla="*/ 28 h 35"/>
                    <a:gd name="T12" fmla="*/ 20 w 36"/>
                    <a:gd name="T13" fmla="*/ 23 h 35"/>
                    <a:gd name="T14" fmla="*/ 21 w 36"/>
                    <a:gd name="T15" fmla="*/ 15 h 35"/>
                    <a:gd name="T16" fmla="*/ 5 w 36"/>
                    <a:gd name="T17" fmla="*/ 18 h 35"/>
                    <a:gd name="T18" fmla="*/ 0 w 36"/>
                    <a:gd name="T19" fmla="*/ 13 h 35"/>
                    <a:gd name="T20" fmla="*/ 0 w 36"/>
                    <a:gd name="T21" fmla="*/ 12 h 35"/>
                    <a:gd name="T22" fmla="*/ 3 w 36"/>
                    <a:gd name="T23" fmla="*/ 13 h 35"/>
                    <a:gd name="T24" fmla="*/ 27 w 36"/>
                    <a:gd name="T25"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5">
                      <a:moveTo>
                        <a:pt x="27" y="8"/>
                      </a:moveTo>
                      <a:cubicBezTo>
                        <a:pt x="36" y="16"/>
                        <a:pt x="29" y="27"/>
                        <a:pt x="20" y="32"/>
                      </a:cubicBezTo>
                      <a:cubicBezTo>
                        <a:pt x="20" y="32"/>
                        <a:pt x="19" y="33"/>
                        <a:pt x="19" y="33"/>
                      </a:cubicBezTo>
                      <a:cubicBezTo>
                        <a:pt x="19" y="34"/>
                        <a:pt x="18" y="34"/>
                        <a:pt x="18" y="34"/>
                      </a:cubicBezTo>
                      <a:cubicBezTo>
                        <a:pt x="18" y="34"/>
                        <a:pt x="18" y="35"/>
                        <a:pt x="18" y="35"/>
                      </a:cubicBezTo>
                      <a:cubicBezTo>
                        <a:pt x="16" y="33"/>
                        <a:pt x="15" y="31"/>
                        <a:pt x="13" y="28"/>
                      </a:cubicBezTo>
                      <a:cubicBezTo>
                        <a:pt x="16" y="28"/>
                        <a:pt x="19" y="25"/>
                        <a:pt x="20" y="23"/>
                      </a:cubicBezTo>
                      <a:cubicBezTo>
                        <a:pt x="22" y="21"/>
                        <a:pt x="22" y="18"/>
                        <a:pt x="21" y="15"/>
                      </a:cubicBezTo>
                      <a:cubicBezTo>
                        <a:pt x="18" y="9"/>
                        <a:pt x="9" y="14"/>
                        <a:pt x="5" y="18"/>
                      </a:cubicBezTo>
                      <a:cubicBezTo>
                        <a:pt x="3" y="16"/>
                        <a:pt x="2" y="14"/>
                        <a:pt x="0" y="13"/>
                      </a:cubicBezTo>
                      <a:cubicBezTo>
                        <a:pt x="0" y="12"/>
                        <a:pt x="0" y="12"/>
                        <a:pt x="0" y="12"/>
                      </a:cubicBezTo>
                      <a:cubicBezTo>
                        <a:pt x="1" y="13"/>
                        <a:pt x="2" y="13"/>
                        <a:pt x="3" y="13"/>
                      </a:cubicBezTo>
                      <a:cubicBezTo>
                        <a:pt x="9" y="8"/>
                        <a:pt x="19" y="0"/>
                        <a:pt x="27" y="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203"/>
                <p:cNvSpPr>
                  <a:spLocks/>
                </p:cNvSpPr>
                <p:nvPr/>
              </p:nvSpPr>
              <p:spPr bwMode="auto">
                <a:xfrm>
                  <a:off x="4174" y="1649"/>
                  <a:ext cx="52" cy="31"/>
                </a:xfrm>
                <a:custGeom>
                  <a:avLst/>
                  <a:gdLst>
                    <a:gd name="T0" fmla="*/ 21 w 22"/>
                    <a:gd name="T1" fmla="*/ 7 h 13"/>
                    <a:gd name="T2" fmla="*/ 22 w 22"/>
                    <a:gd name="T3" fmla="*/ 10 h 13"/>
                    <a:gd name="T4" fmla="*/ 7 w 22"/>
                    <a:gd name="T5" fmla="*/ 13 h 13"/>
                    <a:gd name="T6" fmla="*/ 5 w 22"/>
                    <a:gd name="T7" fmla="*/ 13 h 13"/>
                    <a:gd name="T8" fmla="*/ 3 w 22"/>
                    <a:gd name="T9" fmla="*/ 9 h 13"/>
                    <a:gd name="T10" fmla="*/ 2 w 22"/>
                    <a:gd name="T11" fmla="*/ 7 h 13"/>
                    <a:gd name="T12" fmla="*/ 1 w 22"/>
                    <a:gd name="T13" fmla="*/ 5 h 13"/>
                    <a:gd name="T14" fmla="*/ 1 w 22"/>
                    <a:gd name="T15" fmla="*/ 3 h 13"/>
                    <a:gd name="T16" fmla="*/ 0 w 22"/>
                    <a:gd name="T17" fmla="*/ 3 h 13"/>
                    <a:gd name="T18" fmla="*/ 0 w 22"/>
                    <a:gd name="T19" fmla="*/ 2 h 13"/>
                    <a:gd name="T20" fmla="*/ 2 w 22"/>
                    <a:gd name="T21" fmla="*/ 2 h 13"/>
                    <a:gd name="T22" fmla="*/ 17 w 22"/>
                    <a:gd name="T23" fmla="*/ 0 h 13"/>
                    <a:gd name="T24" fmla="*/ 18 w 22"/>
                    <a:gd name="T25" fmla="*/ 1 h 13"/>
                    <a:gd name="T26" fmla="*/ 21 w 22"/>
                    <a:gd name="T2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3">
                      <a:moveTo>
                        <a:pt x="21" y="7"/>
                      </a:moveTo>
                      <a:cubicBezTo>
                        <a:pt x="21" y="8"/>
                        <a:pt x="22" y="9"/>
                        <a:pt x="22" y="10"/>
                      </a:cubicBezTo>
                      <a:cubicBezTo>
                        <a:pt x="18" y="12"/>
                        <a:pt x="13" y="13"/>
                        <a:pt x="7" y="13"/>
                      </a:cubicBezTo>
                      <a:cubicBezTo>
                        <a:pt x="6" y="13"/>
                        <a:pt x="6" y="13"/>
                        <a:pt x="5" y="13"/>
                      </a:cubicBezTo>
                      <a:cubicBezTo>
                        <a:pt x="4" y="12"/>
                        <a:pt x="3" y="11"/>
                        <a:pt x="3" y="9"/>
                      </a:cubicBezTo>
                      <a:cubicBezTo>
                        <a:pt x="2" y="9"/>
                        <a:pt x="2" y="8"/>
                        <a:pt x="2" y="7"/>
                      </a:cubicBezTo>
                      <a:cubicBezTo>
                        <a:pt x="2" y="6"/>
                        <a:pt x="2" y="5"/>
                        <a:pt x="1" y="5"/>
                      </a:cubicBezTo>
                      <a:cubicBezTo>
                        <a:pt x="1" y="4"/>
                        <a:pt x="1" y="4"/>
                        <a:pt x="1" y="3"/>
                      </a:cubicBezTo>
                      <a:cubicBezTo>
                        <a:pt x="1" y="3"/>
                        <a:pt x="0" y="3"/>
                        <a:pt x="0" y="3"/>
                      </a:cubicBezTo>
                      <a:cubicBezTo>
                        <a:pt x="0" y="2"/>
                        <a:pt x="0" y="2"/>
                        <a:pt x="0" y="2"/>
                      </a:cubicBezTo>
                      <a:cubicBezTo>
                        <a:pt x="1" y="2"/>
                        <a:pt x="1" y="2"/>
                        <a:pt x="2" y="2"/>
                      </a:cubicBezTo>
                      <a:cubicBezTo>
                        <a:pt x="7" y="2"/>
                        <a:pt x="12" y="2"/>
                        <a:pt x="17" y="0"/>
                      </a:cubicBezTo>
                      <a:cubicBezTo>
                        <a:pt x="17" y="0"/>
                        <a:pt x="17" y="1"/>
                        <a:pt x="18" y="1"/>
                      </a:cubicBezTo>
                      <a:cubicBezTo>
                        <a:pt x="19" y="3"/>
                        <a:pt x="20" y="5"/>
                        <a:pt x="21"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204"/>
                <p:cNvSpPr>
                  <a:spLocks/>
                </p:cNvSpPr>
                <p:nvPr/>
              </p:nvSpPr>
              <p:spPr bwMode="auto">
                <a:xfrm>
                  <a:off x="4122" y="1817"/>
                  <a:ext cx="55" cy="57"/>
                </a:xfrm>
                <a:custGeom>
                  <a:avLst/>
                  <a:gdLst>
                    <a:gd name="T0" fmla="*/ 23 w 23"/>
                    <a:gd name="T1" fmla="*/ 11 h 24"/>
                    <a:gd name="T2" fmla="*/ 20 w 23"/>
                    <a:gd name="T3" fmla="*/ 18 h 24"/>
                    <a:gd name="T4" fmla="*/ 6 w 23"/>
                    <a:gd name="T5" fmla="*/ 17 h 24"/>
                    <a:gd name="T6" fmla="*/ 0 w 23"/>
                    <a:gd name="T7" fmla="*/ 10 h 24"/>
                    <a:gd name="T8" fmla="*/ 4 w 23"/>
                    <a:gd name="T9" fmla="*/ 8 h 24"/>
                    <a:gd name="T10" fmla="*/ 5 w 23"/>
                    <a:gd name="T11" fmla="*/ 8 h 24"/>
                    <a:gd name="T12" fmla="*/ 17 w 23"/>
                    <a:gd name="T13" fmla="*/ 16 h 24"/>
                    <a:gd name="T14" fmla="*/ 19 w 23"/>
                    <a:gd name="T15" fmla="*/ 9 h 24"/>
                    <a:gd name="T16" fmla="*/ 17 w 23"/>
                    <a:gd name="T17" fmla="*/ 4 h 24"/>
                    <a:gd name="T18" fmla="*/ 15 w 23"/>
                    <a:gd name="T19" fmla="*/ 2 h 24"/>
                    <a:gd name="T20" fmla="*/ 19 w 23"/>
                    <a:gd name="T21" fmla="*/ 0 h 24"/>
                    <a:gd name="T22" fmla="*/ 23 w 23"/>
                    <a:gd name="T23"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4">
                      <a:moveTo>
                        <a:pt x="23" y="11"/>
                      </a:moveTo>
                      <a:cubicBezTo>
                        <a:pt x="23" y="13"/>
                        <a:pt x="22" y="16"/>
                        <a:pt x="20" y="18"/>
                      </a:cubicBezTo>
                      <a:cubicBezTo>
                        <a:pt x="15" y="24"/>
                        <a:pt x="10" y="21"/>
                        <a:pt x="6" y="17"/>
                      </a:cubicBezTo>
                      <a:cubicBezTo>
                        <a:pt x="3" y="15"/>
                        <a:pt x="2" y="12"/>
                        <a:pt x="0" y="10"/>
                      </a:cubicBezTo>
                      <a:cubicBezTo>
                        <a:pt x="2" y="10"/>
                        <a:pt x="3" y="9"/>
                        <a:pt x="4" y="8"/>
                      </a:cubicBezTo>
                      <a:cubicBezTo>
                        <a:pt x="4" y="8"/>
                        <a:pt x="4" y="8"/>
                        <a:pt x="5" y="8"/>
                      </a:cubicBezTo>
                      <a:cubicBezTo>
                        <a:pt x="6" y="13"/>
                        <a:pt x="12" y="20"/>
                        <a:pt x="17" y="16"/>
                      </a:cubicBezTo>
                      <a:cubicBezTo>
                        <a:pt x="19" y="15"/>
                        <a:pt x="20" y="12"/>
                        <a:pt x="19" y="9"/>
                      </a:cubicBezTo>
                      <a:cubicBezTo>
                        <a:pt x="19" y="7"/>
                        <a:pt x="18" y="6"/>
                        <a:pt x="17" y="4"/>
                      </a:cubicBezTo>
                      <a:cubicBezTo>
                        <a:pt x="16" y="4"/>
                        <a:pt x="16" y="3"/>
                        <a:pt x="15" y="2"/>
                      </a:cubicBezTo>
                      <a:cubicBezTo>
                        <a:pt x="16" y="1"/>
                        <a:pt x="17" y="1"/>
                        <a:pt x="19" y="0"/>
                      </a:cubicBezTo>
                      <a:cubicBezTo>
                        <a:pt x="21" y="3"/>
                        <a:pt x="23" y="7"/>
                        <a:pt x="23" y="1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406"/>
              <p:cNvGrpSpPr>
                <a:grpSpLocks/>
              </p:cNvGrpSpPr>
              <p:nvPr/>
            </p:nvGrpSpPr>
            <p:grpSpPr bwMode="auto">
              <a:xfrm>
                <a:off x="3169" y="161"/>
                <a:ext cx="1301" cy="2226"/>
                <a:chOff x="3169" y="161"/>
                <a:chExt cx="1301" cy="2226"/>
              </a:xfrm>
            </p:grpSpPr>
            <p:sp>
              <p:nvSpPr>
                <p:cNvPr id="436" name="Freeform 206"/>
                <p:cNvSpPr>
                  <a:spLocks/>
                </p:cNvSpPr>
                <p:nvPr/>
              </p:nvSpPr>
              <p:spPr bwMode="auto">
                <a:xfrm>
                  <a:off x="4321" y="1034"/>
                  <a:ext cx="43" cy="38"/>
                </a:xfrm>
                <a:custGeom>
                  <a:avLst/>
                  <a:gdLst>
                    <a:gd name="T0" fmla="*/ 14 w 18"/>
                    <a:gd name="T1" fmla="*/ 5 h 16"/>
                    <a:gd name="T2" fmla="*/ 18 w 18"/>
                    <a:gd name="T3" fmla="*/ 7 h 16"/>
                    <a:gd name="T4" fmla="*/ 9 w 18"/>
                    <a:gd name="T5" fmla="*/ 16 h 16"/>
                    <a:gd name="T6" fmla="*/ 0 w 18"/>
                    <a:gd name="T7" fmla="*/ 12 h 16"/>
                    <a:gd name="T8" fmla="*/ 4 w 18"/>
                    <a:gd name="T9" fmla="*/ 0 h 16"/>
                    <a:gd name="T10" fmla="*/ 14 w 18"/>
                    <a:gd name="T11" fmla="*/ 5 h 16"/>
                  </a:gdLst>
                  <a:ahLst/>
                  <a:cxnLst>
                    <a:cxn ang="0">
                      <a:pos x="T0" y="T1"/>
                    </a:cxn>
                    <a:cxn ang="0">
                      <a:pos x="T2" y="T3"/>
                    </a:cxn>
                    <a:cxn ang="0">
                      <a:pos x="T4" y="T5"/>
                    </a:cxn>
                    <a:cxn ang="0">
                      <a:pos x="T6" y="T7"/>
                    </a:cxn>
                    <a:cxn ang="0">
                      <a:pos x="T8" y="T9"/>
                    </a:cxn>
                    <a:cxn ang="0">
                      <a:pos x="T10" y="T11"/>
                    </a:cxn>
                  </a:cxnLst>
                  <a:rect l="0" t="0" r="r" b="b"/>
                  <a:pathLst>
                    <a:path w="18" h="16">
                      <a:moveTo>
                        <a:pt x="14" y="5"/>
                      </a:moveTo>
                      <a:cubicBezTo>
                        <a:pt x="15" y="5"/>
                        <a:pt x="17" y="6"/>
                        <a:pt x="18" y="7"/>
                      </a:cubicBezTo>
                      <a:cubicBezTo>
                        <a:pt x="14" y="10"/>
                        <a:pt x="12" y="13"/>
                        <a:pt x="9" y="16"/>
                      </a:cubicBezTo>
                      <a:cubicBezTo>
                        <a:pt x="6" y="15"/>
                        <a:pt x="3" y="13"/>
                        <a:pt x="0" y="12"/>
                      </a:cubicBezTo>
                      <a:cubicBezTo>
                        <a:pt x="2" y="8"/>
                        <a:pt x="3" y="4"/>
                        <a:pt x="4" y="0"/>
                      </a:cubicBezTo>
                      <a:cubicBezTo>
                        <a:pt x="8" y="1"/>
                        <a:pt x="11" y="3"/>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207"/>
                <p:cNvSpPr>
                  <a:spLocks/>
                </p:cNvSpPr>
                <p:nvPr/>
              </p:nvSpPr>
              <p:spPr bwMode="auto">
                <a:xfrm>
                  <a:off x="4359" y="750"/>
                  <a:ext cx="55" cy="61"/>
                </a:xfrm>
                <a:custGeom>
                  <a:avLst/>
                  <a:gdLst>
                    <a:gd name="T0" fmla="*/ 23 w 23"/>
                    <a:gd name="T1" fmla="*/ 22 h 26"/>
                    <a:gd name="T2" fmla="*/ 3 w 23"/>
                    <a:gd name="T3" fmla="*/ 26 h 26"/>
                    <a:gd name="T4" fmla="*/ 7 w 23"/>
                    <a:gd name="T5" fmla="*/ 13 h 26"/>
                    <a:gd name="T6" fmla="*/ 0 w 23"/>
                    <a:gd name="T7" fmla="*/ 1 h 26"/>
                    <a:gd name="T8" fmla="*/ 0 w 23"/>
                    <a:gd name="T9" fmla="*/ 0 h 26"/>
                    <a:gd name="T10" fmla="*/ 2 w 23"/>
                    <a:gd name="T11" fmla="*/ 2 h 26"/>
                    <a:gd name="T12" fmla="*/ 10 w 23"/>
                    <a:gd name="T13" fmla="*/ 9 h 26"/>
                    <a:gd name="T14" fmla="*/ 23 w 23"/>
                    <a:gd name="T15" fmla="*/ 2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6">
                      <a:moveTo>
                        <a:pt x="23" y="22"/>
                      </a:moveTo>
                      <a:cubicBezTo>
                        <a:pt x="17" y="19"/>
                        <a:pt x="10" y="22"/>
                        <a:pt x="3" y="26"/>
                      </a:cubicBezTo>
                      <a:cubicBezTo>
                        <a:pt x="5" y="22"/>
                        <a:pt x="8" y="18"/>
                        <a:pt x="7" y="13"/>
                      </a:cubicBezTo>
                      <a:cubicBezTo>
                        <a:pt x="6" y="8"/>
                        <a:pt x="3" y="4"/>
                        <a:pt x="0" y="1"/>
                      </a:cubicBezTo>
                      <a:cubicBezTo>
                        <a:pt x="0" y="0"/>
                        <a:pt x="0" y="0"/>
                        <a:pt x="0" y="0"/>
                      </a:cubicBezTo>
                      <a:cubicBezTo>
                        <a:pt x="1" y="1"/>
                        <a:pt x="1" y="1"/>
                        <a:pt x="2" y="2"/>
                      </a:cubicBezTo>
                      <a:cubicBezTo>
                        <a:pt x="5" y="4"/>
                        <a:pt x="7" y="7"/>
                        <a:pt x="10" y="9"/>
                      </a:cubicBezTo>
                      <a:cubicBezTo>
                        <a:pt x="15" y="13"/>
                        <a:pt x="19" y="17"/>
                        <a:pt x="23" y="2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208"/>
                <p:cNvSpPr>
                  <a:spLocks/>
                </p:cNvSpPr>
                <p:nvPr/>
              </p:nvSpPr>
              <p:spPr bwMode="auto">
                <a:xfrm>
                  <a:off x="4032" y="2243"/>
                  <a:ext cx="40" cy="38"/>
                </a:xfrm>
                <a:custGeom>
                  <a:avLst/>
                  <a:gdLst>
                    <a:gd name="T0" fmla="*/ 16 w 17"/>
                    <a:gd name="T1" fmla="*/ 9 h 16"/>
                    <a:gd name="T2" fmla="*/ 13 w 17"/>
                    <a:gd name="T3" fmla="*/ 14 h 16"/>
                    <a:gd name="T4" fmla="*/ 6 w 17"/>
                    <a:gd name="T5" fmla="*/ 14 h 16"/>
                    <a:gd name="T6" fmla="*/ 2 w 17"/>
                    <a:gd name="T7" fmla="*/ 12 h 16"/>
                    <a:gd name="T8" fmla="*/ 1 w 17"/>
                    <a:gd name="T9" fmla="*/ 13 h 16"/>
                    <a:gd name="T10" fmla="*/ 0 w 17"/>
                    <a:gd name="T11" fmla="*/ 12 h 16"/>
                    <a:gd name="T12" fmla="*/ 7 w 17"/>
                    <a:gd name="T13" fmla="*/ 4 h 16"/>
                    <a:gd name="T14" fmla="*/ 6 w 17"/>
                    <a:gd name="T15" fmla="*/ 0 h 16"/>
                    <a:gd name="T16" fmla="*/ 6 w 17"/>
                    <a:gd name="T17" fmla="*/ 0 h 16"/>
                    <a:gd name="T18" fmla="*/ 10 w 17"/>
                    <a:gd name="T19" fmla="*/ 1 h 16"/>
                    <a:gd name="T20" fmla="*/ 10 w 17"/>
                    <a:gd name="T21" fmla="*/ 2 h 16"/>
                    <a:gd name="T22" fmla="*/ 14 w 17"/>
                    <a:gd name="T23" fmla="*/ 5 h 16"/>
                    <a:gd name="T24" fmla="*/ 16 w 17"/>
                    <a:gd name="T2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16" y="9"/>
                      </a:moveTo>
                      <a:cubicBezTo>
                        <a:pt x="17" y="12"/>
                        <a:pt x="16" y="14"/>
                        <a:pt x="13" y="14"/>
                      </a:cubicBezTo>
                      <a:cubicBezTo>
                        <a:pt x="9" y="16"/>
                        <a:pt x="10" y="15"/>
                        <a:pt x="6" y="14"/>
                      </a:cubicBezTo>
                      <a:cubicBezTo>
                        <a:pt x="5" y="13"/>
                        <a:pt x="4" y="13"/>
                        <a:pt x="2" y="12"/>
                      </a:cubicBezTo>
                      <a:cubicBezTo>
                        <a:pt x="2" y="12"/>
                        <a:pt x="1" y="12"/>
                        <a:pt x="1" y="13"/>
                      </a:cubicBezTo>
                      <a:cubicBezTo>
                        <a:pt x="0" y="12"/>
                        <a:pt x="0" y="12"/>
                        <a:pt x="0" y="12"/>
                      </a:cubicBezTo>
                      <a:cubicBezTo>
                        <a:pt x="2" y="10"/>
                        <a:pt x="5" y="7"/>
                        <a:pt x="7" y="4"/>
                      </a:cubicBezTo>
                      <a:cubicBezTo>
                        <a:pt x="8" y="3"/>
                        <a:pt x="7" y="1"/>
                        <a:pt x="6" y="0"/>
                      </a:cubicBezTo>
                      <a:cubicBezTo>
                        <a:pt x="6" y="0"/>
                        <a:pt x="6" y="0"/>
                        <a:pt x="6" y="0"/>
                      </a:cubicBezTo>
                      <a:cubicBezTo>
                        <a:pt x="7" y="0"/>
                        <a:pt x="8" y="1"/>
                        <a:pt x="10" y="1"/>
                      </a:cubicBezTo>
                      <a:cubicBezTo>
                        <a:pt x="10" y="1"/>
                        <a:pt x="10" y="2"/>
                        <a:pt x="10" y="2"/>
                      </a:cubicBezTo>
                      <a:cubicBezTo>
                        <a:pt x="11" y="3"/>
                        <a:pt x="12" y="4"/>
                        <a:pt x="14" y="5"/>
                      </a:cubicBezTo>
                      <a:cubicBezTo>
                        <a:pt x="15" y="6"/>
                        <a:pt x="16" y="8"/>
                        <a:pt x="16"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209"/>
                <p:cNvSpPr>
                  <a:spLocks/>
                </p:cNvSpPr>
                <p:nvPr/>
              </p:nvSpPr>
              <p:spPr bwMode="auto">
                <a:xfrm>
                  <a:off x="4333" y="558"/>
                  <a:ext cx="121" cy="102"/>
                </a:xfrm>
                <a:custGeom>
                  <a:avLst/>
                  <a:gdLst>
                    <a:gd name="T0" fmla="*/ 47 w 51"/>
                    <a:gd name="T1" fmla="*/ 43 h 43"/>
                    <a:gd name="T2" fmla="*/ 44 w 51"/>
                    <a:gd name="T3" fmla="*/ 41 h 43"/>
                    <a:gd name="T4" fmla="*/ 11 w 51"/>
                    <a:gd name="T5" fmla="*/ 38 h 43"/>
                    <a:gd name="T6" fmla="*/ 2 w 51"/>
                    <a:gd name="T7" fmla="*/ 14 h 43"/>
                    <a:gd name="T8" fmla="*/ 0 w 51"/>
                    <a:gd name="T9" fmla="*/ 12 h 43"/>
                    <a:gd name="T10" fmla="*/ 0 w 51"/>
                    <a:gd name="T11" fmla="*/ 12 h 43"/>
                    <a:gd name="T12" fmla="*/ 3 w 51"/>
                    <a:gd name="T13" fmla="*/ 12 h 43"/>
                    <a:gd name="T14" fmla="*/ 47 w 51"/>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43">
                      <a:moveTo>
                        <a:pt x="47" y="43"/>
                      </a:moveTo>
                      <a:cubicBezTo>
                        <a:pt x="46" y="42"/>
                        <a:pt x="45" y="42"/>
                        <a:pt x="44" y="41"/>
                      </a:cubicBezTo>
                      <a:cubicBezTo>
                        <a:pt x="34" y="34"/>
                        <a:pt x="22" y="34"/>
                        <a:pt x="11" y="38"/>
                      </a:cubicBezTo>
                      <a:cubicBezTo>
                        <a:pt x="13" y="29"/>
                        <a:pt x="9" y="19"/>
                        <a:pt x="2" y="14"/>
                      </a:cubicBezTo>
                      <a:cubicBezTo>
                        <a:pt x="1" y="13"/>
                        <a:pt x="0" y="13"/>
                        <a:pt x="0" y="12"/>
                      </a:cubicBezTo>
                      <a:cubicBezTo>
                        <a:pt x="0" y="12"/>
                        <a:pt x="0" y="12"/>
                        <a:pt x="0" y="12"/>
                      </a:cubicBezTo>
                      <a:cubicBezTo>
                        <a:pt x="1" y="13"/>
                        <a:pt x="2" y="13"/>
                        <a:pt x="3" y="12"/>
                      </a:cubicBezTo>
                      <a:cubicBezTo>
                        <a:pt x="25" y="0"/>
                        <a:pt x="51" y="18"/>
                        <a:pt x="47" y="4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210"/>
                <p:cNvSpPr>
                  <a:spLocks/>
                </p:cNvSpPr>
                <p:nvPr/>
              </p:nvSpPr>
              <p:spPr bwMode="auto">
                <a:xfrm>
                  <a:off x="4226" y="1438"/>
                  <a:ext cx="38" cy="34"/>
                </a:xfrm>
                <a:custGeom>
                  <a:avLst/>
                  <a:gdLst>
                    <a:gd name="T0" fmla="*/ 16 w 16"/>
                    <a:gd name="T1" fmla="*/ 8 h 14"/>
                    <a:gd name="T2" fmla="*/ 11 w 16"/>
                    <a:gd name="T3" fmla="*/ 11 h 14"/>
                    <a:gd name="T4" fmla="*/ 7 w 16"/>
                    <a:gd name="T5" fmla="*/ 14 h 14"/>
                    <a:gd name="T6" fmla="*/ 7 w 16"/>
                    <a:gd name="T7" fmla="*/ 14 h 14"/>
                    <a:gd name="T8" fmla="*/ 0 w 16"/>
                    <a:gd name="T9" fmla="*/ 6 h 14"/>
                    <a:gd name="T10" fmla="*/ 5 w 16"/>
                    <a:gd name="T11" fmla="*/ 3 h 14"/>
                    <a:gd name="T12" fmla="*/ 7 w 16"/>
                    <a:gd name="T13" fmla="*/ 2 h 14"/>
                    <a:gd name="T14" fmla="*/ 7 w 16"/>
                    <a:gd name="T15" fmla="*/ 1 h 14"/>
                    <a:gd name="T16" fmla="*/ 9 w 16"/>
                    <a:gd name="T17" fmla="*/ 0 h 14"/>
                    <a:gd name="T18" fmla="*/ 9 w 16"/>
                    <a:gd name="T19" fmla="*/ 0 h 14"/>
                    <a:gd name="T20" fmla="*/ 16 w 16"/>
                    <a:gd name="T2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4">
                      <a:moveTo>
                        <a:pt x="16" y="8"/>
                      </a:moveTo>
                      <a:cubicBezTo>
                        <a:pt x="14" y="9"/>
                        <a:pt x="13" y="10"/>
                        <a:pt x="11" y="11"/>
                      </a:cubicBezTo>
                      <a:cubicBezTo>
                        <a:pt x="10" y="12"/>
                        <a:pt x="8" y="13"/>
                        <a:pt x="7" y="14"/>
                      </a:cubicBezTo>
                      <a:cubicBezTo>
                        <a:pt x="7" y="14"/>
                        <a:pt x="7" y="14"/>
                        <a:pt x="7" y="14"/>
                      </a:cubicBezTo>
                      <a:cubicBezTo>
                        <a:pt x="4" y="11"/>
                        <a:pt x="2" y="8"/>
                        <a:pt x="0" y="6"/>
                      </a:cubicBezTo>
                      <a:cubicBezTo>
                        <a:pt x="1" y="5"/>
                        <a:pt x="3" y="4"/>
                        <a:pt x="5" y="3"/>
                      </a:cubicBezTo>
                      <a:cubicBezTo>
                        <a:pt x="5" y="2"/>
                        <a:pt x="6" y="2"/>
                        <a:pt x="7" y="2"/>
                      </a:cubicBezTo>
                      <a:cubicBezTo>
                        <a:pt x="7" y="2"/>
                        <a:pt x="7" y="2"/>
                        <a:pt x="7" y="1"/>
                      </a:cubicBezTo>
                      <a:cubicBezTo>
                        <a:pt x="8" y="1"/>
                        <a:pt x="8" y="1"/>
                        <a:pt x="9" y="0"/>
                      </a:cubicBezTo>
                      <a:cubicBezTo>
                        <a:pt x="9" y="0"/>
                        <a:pt x="9" y="0"/>
                        <a:pt x="9" y="0"/>
                      </a:cubicBezTo>
                      <a:cubicBezTo>
                        <a:pt x="12" y="3"/>
                        <a:pt x="14" y="5"/>
                        <a:pt x="16"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211"/>
                <p:cNvSpPr>
                  <a:spLocks/>
                </p:cNvSpPr>
                <p:nvPr/>
              </p:nvSpPr>
              <p:spPr bwMode="auto">
                <a:xfrm>
                  <a:off x="4371" y="826"/>
                  <a:ext cx="26" cy="33"/>
                </a:xfrm>
                <a:custGeom>
                  <a:avLst/>
                  <a:gdLst>
                    <a:gd name="T0" fmla="*/ 11 w 11"/>
                    <a:gd name="T1" fmla="*/ 6 h 14"/>
                    <a:gd name="T2" fmla="*/ 4 w 11"/>
                    <a:gd name="T3" fmla="*/ 14 h 14"/>
                    <a:gd name="T4" fmla="*/ 0 w 11"/>
                    <a:gd name="T5" fmla="*/ 8 h 14"/>
                    <a:gd name="T6" fmla="*/ 11 w 11"/>
                    <a:gd name="T7" fmla="*/ 6 h 14"/>
                  </a:gdLst>
                  <a:ahLst/>
                  <a:cxnLst>
                    <a:cxn ang="0">
                      <a:pos x="T0" y="T1"/>
                    </a:cxn>
                    <a:cxn ang="0">
                      <a:pos x="T2" y="T3"/>
                    </a:cxn>
                    <a:cxn ang="0">
                      <a:pos x="T4" y="T5"/>
                    </a:cxn>
                    <a:cxn ang="0">
                      <a:pos x="T6" y="T7"/>
                    </a:cxn>
                  </a:cxnLst>
                  <a:rect l="0" t="0" r="r" b="b"/>
                  <a:pathLst>
                    <a:path w="11" h="14">
                      <a:moveTo>
                        <a:pt x="11" y="6"/>
                      </a:moveTo>
                      <a:cubicBezTo>
                        <a:pt x="11" y="11"/>
                        <a:pt x="6" y="11"/>
                        <a:pt x="4" y="14"/>
                      </a:cubicBezTo>
                      <a:cubicBezTo>
                        <a:pt x="3" y="12"/>
                        <a:pt x="1" y="10"/>
                        <a:pt x="0" y="8"/>
                      </a:cubicBezTo>
                      <a:cubicBezTo>
                        <a:pt x="2" y="6"/>
                        <a:pt x="11" y="0"/>
                        <a:pt x="11"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212"/>
                <p:cNvSpPr>
                  <a:spLocks/>
                </p:cNvSpPr>
                <p:nvPr/>
              </p:nvSpPr>
              <p:spPr bwMode="auto">
                <a:xfrm>
                  <a:off x="4136" y="1826"/>
                  <a:ext cx="29" cy="34"/>
                </a:xfrm>
                <a:custGeom>
                  <a:avLst/>
                  <a:gdLst>
                    <a:gd name="T0" fmla="*/ 6 w 12"/>
                    <a:gd name="T1" fmla="*/ 0 h 14"/>
                    <a:gd name="T2" fmla="*/ 10 w 12"/>
                    <a:gd name="T3" fmla="*/ 9 h 14"/>
                    <a:gd name="T4" fmla="*/ 0 w 12"/>
                    <a:gd name="T5" fmla="*/ 3 h 14"/>
                    <a:gd name="T6" fmla="*/ 6 w 12"/>
                    <a:gd name="T7" fmla="*/ 0 h 14"/>
                  </a:gdLst>
                  <a:ahLst/>
                  <a:cxnLst>
                    <a:cxn ang="0">
                      <a:pos x="T0" y="T1"/>
                    </a:cxn>
                    <a:cxn ang="0">
                      <a:pos x="T2" y="T3"/>
                    </a:cxn>
                    <a:cxn ang="0">
                      <a:pos x="T4" y="T5"/>
                    </a:cxn>
                    <a:cxn ang="0">
                      <a:pos x="T6" y="T7"/>
                    </a:cxn>
                  </a:cxnLst>
                  <a:rect l="0" t="0" r="r" b="b"/>
                  <a:pathLst>
                    <a:path w="12" h="14">
                      <a:moveTo>
                        <a:pt x="6" y="0"/>
                      </a:moveTo>
                      <a:cubicBezTo>
                        <a:pt x="8" y="3"/>
                        <a:pt x="12" y="6"/>
                        <a:pt x="10" y="9"/>
                      </a:cubicBezTo>
                      <a:cubicBezTo>
                        <a:pt x="7" y="14"/>
                        <a:pt x="3" y="6"/>
                        <a:pt x="0" y="3"/>
                      </a:cubicBezTo>
                      <a:cubicBezTo>
                        <a:pt x="2" y="2"/>
                        <a:pt x="4" y="1"/>
                        <a:pt x="6"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213"/>
                <p:cNvSpPr>
                  <a:spLocks/>
                </p:cNvSpPr>
                <p:nvPr/>
              </p:nvSpPr>
              <p:spPr bwMode="auto">
                <a:xfrm>
                  <a:off x="4241" y="1308"/>
                  <a:ext cx="42" cy="26"/>
                </a:xfrm>
                <a:custGeom>
                  <a:avLst/>
                  <a:gdLst>
                    <a:gd name="T0" fmla="*/ 16 w 18"/>
                    <a:gd name="T1" fmla="*/ 5 h 11"/>
                    <a:gd name="T2" fmla="*/ 18 w 18"/>
                    <a:gd name="T3" fmla="*/ 8 h 11"/>
                    <a:gd name="T4" fmla="*/ 9 w 18"/>
                    <a:gd name="T5" fmla="*/ 10 h 11"/>
                    <a:gd name="T6" fmla="*/ 4 w 18"/>
                    <a:gd name="T7" fmla="*/ 11 h 11"/>
                    <a:gd name="T8" fmla="*/ 3 w 18"/>
                    <a:gd name="T9" fmla="*/ 7 h 11"/>
                    <a:gd name="T10" fmla="*/ 2 w 18"/>
                    <a:gd name="T11" fmla="*/ 4 h 11"/>
                    <a:gd name="T12" fmla="*/ 0 w 18"/>
                    <a:gd name="T13" fmla="*/ 2 h 11"/>
                    <a:gd name="T14" fmla="*/ 13 w 18"/>
                    <a:gd name="T15" fmla="*/ 0 h 11"/>
                    <a:gd name="T16" fmla="*/ 16 w 1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6" y="5"/>
                      </a:moveTo>
                      <a:cubicBezTo>
                        <a:pt x="17" y="6"/>
                        <a:pt x="17" y="7"/>
                        <a:pt x="18" y="8"/>
                      </a:cubicBezTo>
                      <a:cubicBezTo>
                        <a:pt x="15" y="9"/>
                        <a:pt x="12" y="10"/>
                        <a:pt x="9" y="10"/>
                      </a:cubicBezTo>
                      <a:cubicBezTo>
                        <a:pt x="8" y="11"/>
                        <a:pt x="6" y="11"/>
                        <a:pt x="4" y="11"/>
                      </a:cubicBezTo>
                      <a:cubicBezTo>
                        <a:pt x="4" y="9"/>
                        <a:pt x="3" y="8"/>
                        <a:pt x="3" y="7"/>
                      </a:cubicBezTo>
                      <a:cubicBezTo>
                        <a:pt x="2" y="6"/>
                        <a:pt x="2" y="5"/>
                        <a:pt x="2" y="4"/>
                      </a:cubicBezTo>
                      <a:cubicBezTo>
                        <a:pt x="1" y="3"/>
                        <a:pt x="1" y="3"/>
                        <a:pt x="0" y="2"/>
                      </a:cubicBezTo>
                      <a:cubicBezTo>
                        <a:pt x="5" y="1"/>
                        <a:pt x="9" y="1"/>
                        <a:pt x="13" y="0"/>
                      </a:cubicBezTo>
                      <a:cubicBezTo>
                        <a:pt x="14" y="2"/>
                        <a:pt x="15" y="3"/>
                        <a:pt x="16"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214"/>
                <p:cNvSpPr>
                  <a:spLocks/>
                </p:cNvSpPr>
                <p:nvPr/>
              </p:nvSpPr>
              <p:spPr bwMode="auto">
                <a:xfrm>
                  <a:off x="4124" y="1864"/>
                  <a:ext cx="27" cy="26"/>
                </a:xfrm>
                <a:custGeom>
                  <a:avLst/>
                  <a:gdLst>
                    <a:gd name="T0" fmla="*/ 2 w 11"/>
                    <a:gd name="T1" fmla="*/ 0 h 11"/>
                    <a:gd name="T2" fmla="*/ 11 w 11"/>
                    <a:gd name="T3" fmla="*/ 5 h 11"/>
                    <a:gd name="T4" fmla="*/ 0 w 11"/>
                    <a:gd name="T5" fmla="*/ 11 h 11"/>
                    <a:gd name="T6" fmla="*/ 1 w 11"/>
                    <a:gd name="T7" fmla="*/ 9 h 11"/>
                    <a:gd name="T8" fmla="*/ 2 w 11"/>
                    <a:gd name="T9" fmla="*/ 0 h 11"/>
                  </a:gdLst>
                  <a:ahLst/>
                  <a:cxnLst>
                    <a:cxn ang="0">
                      <a:pos x="T0" y="T1"/>
                    </a:cxn>
                    <a:cxn ang="0">
                      <a:pos x="T2" y="T3"/>
                    </a:cxn>
                    <a:cxn ang="0">
                      <a:pos x="T4" y="T5"/>
                    </a:cxn>
                    <a:cxn ang="0">
                      <a:pos x="T6" y="T7"/>
                    </a:cxn>
                    <a:cxn ang="0">
                      <a:pos x="T8" y="T9"/>
                    </a:cxn>
                  </a:cxnLst>
                  <a:rect l="0" t="0" r="r" b="b"/>
                  <a:pathLst>
                    <a:path w="11" h="11">
                      <a:moveTo>
                        <a:pt x="2" y="0"/>
                      </a:moveTo>
                      <a:cubicBezTo>
                        <a:pt x="4" y="3"/>
                        <a:pt x="8" y="5"/>
                        <a:pt x="11" y="5"/>
                      </a:cubicBezTo>
                      <a:cubicBezTo>
                        <a:pt x="8" y="7"/>
                        <a:pt x="4" y="9"/>
                        <a:pt x="0" y="11"/>
                      </a:cubicBezTo>
                      <a:cubicBezTo>
                        <a:pt x="0" y="10"/>
                        <a:pt x="0" y="10"/>
                        <a:pt x="1" y="9"/>
                      </a:cubicBezTo>
                      <a:cubicBezTo>
                        <a:pt x="2" y="6"/>
                        <a:pt x="2" y="3"/>
                        <a:pt x="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215"/>
                <p:cNvSpPr>
                  <a:spLocks/>
                </p:cNvSpPr>
                <p:nvPr/>
              </p:nvSpPr>
              <p:spPr bwMode="auto">
                <a:xfrm>
                  <a:off x="4025" y="1897"/>
                  <a:ext cx="126" cy="78"/>
                </a:xfrm>
                <a:custGeom>
                  <a:avLst/>
                  <a:gdLst>
                    <a:gd name="T0" fmla="*/ 46 w 53"/>
                    <a:gd name="T1" fmla="*/ 6 h 33"/>
                    <a:gd name="T2" fmla="*/ 32 w 53"/>
                    <a:gd name="T3" fmla="*/ 31 h 33"/>
                    <a:gd name="T4" fmla="*/ 0 w 53"/>
                    <a:gd name="T5" fmla="*/ 18 h 33"/>
                    <a:gd name="T6" fmla="*/ 0 w 53"/>
                    <a:gd name="T7" fmla="*/ 18 h 33"/>
                    <a:gd name="T8" fmla="*/ 46 w 53"/>
                    <a:gd name="T9" fmla="*/ 0 h 33"/>
                    <a:gd name="T10" fmla="*/ 47 w 53"/>
                    <a:gd name="T11" fmla="*/ 2 h 33"/>
                    <a:gd name="T12" fmla="*/ 46 w 53"/>
                    <a:gd name="T13" fmla="*/ 6 h 33"/>
                  </a:gdLst>
                  <a:ahLst/>
                  <a:cxnLst>
                    <a:cxn ang="0">
                      <a:pos x="T0" y="T1"/>
                    </a:cxn>
                    <a:cxn ang="0">
                      <a:pos x="T2" y="T3"/>
                    </a:cxn>
                    <a:cxn ang="0">
                      <a:pos x="T4" y="T5"/>
                    </a:cxn>
                    <a:cxn ang="0">
                      <a:pos x="T6" y="T7"/>
                    </a:cxn>
                    <a:cxn ang="0">
                      <a:pos x="T8" y="T9"/>
                    </a:cxn>
                    <a:cxn ang="0">
                      <a:pos x="T10" y="T11"/>
                    </a:cxn>
                    <a:cxn ang="0">
                      <a:pos x="T12" y="T13"/>
                    </a:cxn>
                  </a:cxnLst>
                  <a:rect l="0" t="0" r="r" b="b"/>
                  <a:pathLst>
                    <a:path w="53" h="33">
                      <a:moveTo>
                        <a:pt x="46" y="6"/>
                      </a:moveTo>
                      <a:cubicBezTo>
                        <a:pt x="53" y="17"/>
                        <a:pt x="44" y="29"/>
                        <a:pt x="32" y="31"/>
                      </a:cubicBezTo>
                      <a:cubicBezTo>
                        <a:pt x="20" y="33"/>
                        <a:pt x="9" y="26"/>
                        <a:pt x="0" y="18"/>
                      </a:cubicBezTo>
                      <a:cubicBezTo>
                        <a:pt x="0" y="18"/>
                        <a:pt x="0" y="18"/>
                        <a:pt x="0" y="18"/>
                      </a:cubicBezTo>
                      <a:cubicBezTo>
                        <a:pt x="16" y="13"/>
                        <a:pt x="31" y="7"/>
                        <a:pt x="46" y="0"/>
                      </a:cubicBezTo>
                      <a:cubicBezTo>
                        <a:pt x="47" y="2"/>
                        <a:pt x="47" y="2"/>
                        <a:pt x="47" y="2"/>
                      </a:cubicBezTo>
                      <a:cubicBezTo>
                        <a:pt x="46" y="3"/>
                        <a:pt x="45" y="4"/>
                        <a:pt x="46"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216"/>
                <p:cNvSpPr>
                  <a:spLocks/>
                </p:cNvSpPr>
                <p:nvPr/>
              </p:nvSpPr>
              <p:spPr bwMode="auto">
                <a:xfrm>
                  <a:off x="3963" y="168"/>
                  <a:ext cx="507" cy="260"/>
                </a:xfrm>
                <a:custGeom>
                  <a:avLst/>
                  <a:gdLst>
                    <a:gd name="T0" fmla="*/ 214 w 214"/>
                    <a:gd name="T1" fmla="*/ 110 h 110"/>
                    <a:gd name="T2" fmla="*/ 214 w 214"/>
                    <a:gd name="T3" fmla="*/ 110 h 110"/>
                    <a:gd name="T4" fmla="*/ 196 w 214"/>
                    <a:gd name="T5" fmla="*/ 108 h 110"/>
                    <a:gd name="T6" fmla="*/ 195 w 214"/>
                    <a:gd name="T7" fmla="*/ 108 h 110"/>
                    <a:gd name="T8" fmla="*/ 199 w 214"/>
                    <a:gd name="T9" fmla="*/ 99 h 110"/>
                    <a:gd name="T10" fmla="*/ 188 w 214"/>
                    <a:gd name="T11" fmla="*/ 90 h 110"/>
                    <a:gd name="T12" fmla="*/ 190 w 214"/>
                    <a:gd name="T13" fmla="*/ 80 h 110"/>
                    <a:gd name="T14" fmla="*/ 181 w 214"/>
                    <a:gd name="T15" fmla="*/ 72 h 110"/>
                    <a:gd name="T16" fmla="*/ 180 w 214"/>
                    <a:gd name="T17" fmla="*/ 63 h 110"/>
                    <a:gd name="T18" fmla="*/ 170 w 214"/>
                    <a:gd name="T19" fmla="*/ 61 h 110"/>
                    <a:gd name="T20" fmla="*/ 168 w 214"/>
                    <a:gd name="T21" fmla="*/ 52 h 110"/>
                    <a:gd name="T22" fmla="*/ 153 w 214"/>
                    <a:gd name="T23" fmla="*/ 49 h 110"/>
                    <a:gd name="T24" fmla="*/ 134 w 214"/>
                    <a:gd name="T25" fmla="*/ 39 h 110"/>
                    <a:gd name="T26" fmla="*/ 134 w 214"/>
                    <a:gd name="T27" fmla="*/ 34 h 110"/>
                    <a:gd name="T28" fmla="*/ 129 w 214"/>
                    <a:gd name="T29" fmla="*/ 27 h 110"/>
                    <a:gd name="T30" fmla="*/ 116 w 214"/>
                    <a:gd name="T31" fmla="*/ 29 h 110"/>
                    <a:gd name="T32" fmla="*/ 104 w 214"/>
                    <a:gd name="T33" fmla="*/ 21 h 110"/>
                    <a:gd name="T34" fmla="*/ 96 w 214"/>
                    <a:gd name="T35" fmla="*/ 28 h 110"/>
                    <a:gd name="T36" fmla="*/ 84 w 214"/>
                    <a:gd name="T37" fmla="*/ 19 h 110"/>
                    <a:gd name="T38" fmla="*/ 75 w 214"/>
                    <a:gd name="T39" fmla="*/ 25 h 110"/>
                    <a:gd name="T40" fmla="*/ 63 w 214"/>
                    <a:gd name="T41" fmla="*/ 22 h 110"/>
                    <a:gd name="T42" fmla="*/ 56 w 214"/>
                    <a:gd name="T43" fmla="*/ 33 h 110"/>
                    <a:gd name="T44" fmla="*/ 41 w 214"/>
                    <a:gd name="T45" fmla="*/ 31 h 110"/>
                    <a:gd name="T46" fmla="*/ 36 w 214"/>
                    <a:gd name="T47" fmla="*/ 41 h 110"/>
                    <a:gd name="T48" fmla="*/ 34 w 214"/>
                    <a:gd name="T49" fmla="*/ 40 h 110"/>
                    <a:gd name="T50" fmla="*/ 24 w 214"/>
                    <a:gd name="T51" fmla="*/ 41 h 110"/>
                    <a:gd name="T52" fmla="*/ 25 w 214"/>
                    <a:gd name="T53" fmla="*/ 51 h 110"/>
                    <a:gd name="T54" fmla="*/ 13 w 214"/>
                    <a:gd name="T55" fmla="*/ 41 h 110"/>
                    <a:gd name="T56" fmla="*/ 0 w 214"/>
                    <a:gd name="T57" fmla="*/ 32 h 110"/>
                    <a:gd name="T58" fmla="*/ 101 w 214"/>
                    <a:gd name="T59" fmla="*/ 4 h 110"/>
                    <a:gd name="T60" fmla="*/ 190 w 214"/>
                    <a:gd name="T61" fmla="*/ 56 h 110"/>
                    <a:gd name="T62" fmla="*/ 214 w 214"/>
                    <a:gd name="T6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4" h="110">
                      <a:moveTo>
                        <a:pt x="214" y="110"/>
                      </a:moveTo>
                      <a:cubicBezTo>
                        <a:pt x="214" y="110"/>
                        <a:pt x="214" y="110"/>
                        <a:pt x="214" y="110"/>
                      </a:cubicBezTo>
                      <a:cubicBezTo>
                        <a:pt x="208" y="109"/>
                        <a:pt x="202" y="108"/>
                        <a:pt x="196" y="108"/>
                      </a:cubicBezTo>
                      <a:cubicBezTo>
                        <a:pt x="196" y="108"/>
                        <a:pt x="196" y="108"/>
                        <a:pt x="195" y="108"/>
                      </a:cubicBezTo>
                      <a:cubicBezTo>
                        <a:pt x="198" y="106"/>
                        <a:pt x="200" y="103"/>
                        <a:pt x="199" y="99"/>
                      </a:cubicBezTo>
                      <a:cubicBezTo>
                        <a:pt x="198" y="94"/>
                        <a:pt x="193" y="91"/>
                        <a:pt x="188" y="90"/>
                      </a:cubicBezTo>
                      <a:cubicBezTo>
                        <a:pt x="190" y="87"/>
                        <a:pt x="191" y="84"/>
                        <a:pt x="190" y="80"/>
                      </a:cubicBezTo>
                      <a:cubicBezTo>
                        <a:pt x="189" y="76"/>
                        <a:pt x="185" y="73"/>
                        <a:pt x="181" y="72"/>
                      </a:cubicBezTo>
                      <a:cubicBezTo>
                        <a:pt x="182" y="69"/>
                        <a:pt x="182" y="66"/>
                        <a:pt x="180" y="63"/>
                      </a:cubicBezTo>
                      <a:cubicBezTo>
                        <a:pt x="177" y="60"/>
                        <a:pt x="173" y="60"/>
                        <a:pt x="170" y="61"/>
                      </a:cubicBezTo>
                      <a:cubicBezTo>
                        <a:pt x="170" y="58"/>
                        <a:pt x="170" y="55"/>
                        <a:pt x="168" y="52"/>
                      </a:cubicBezTo>
                      <a:cubicBezTo>
                        <a:pt x="164" y="48"/>
                        <a:pt x="158" y="47"/>
                        <a:pt x="153" y="49"/>
                      </a:cubicBezTo>
                      <a:cubicBezTo>
                        <a:pt x="155" y="39"/>
                        <a:pt x="142" y="30"/>
                        <a:pt x="134" y="39"/>
                      </a:cubicBezTo>
                      <a:cubicBezTo>
                        <a:pt x="134" y="38"/>
                        <a:pt x="134" y="36"/>
                        <a:pt x="134" y="34"/>
                      </a:cubicBezTo>
                      <a:cubicBezTo>
                        <a:pt x="133" y="31"/>
                        <a:pt x="132" y="28"/>
                        <a:pt x="129" y="27"/>
                      </a:cubicBezTo>
                      <a:cubicBezTo>
                        <a:pt x="125" y="24"/>
                        <a:pt x="119" y="26"/>
                        <a:pt x="116" y="29"/>
                      </a:cubicBezTo>
                      <a:cubicBezTo>
                        <a:pt x="114" y="24"/>
                        <a:pt x="110" y="20"/>
                        <a:pt x="104" y="21"/>
                      </a:cubicBezTo>
                      <a:cubicBezTo>
                        <a:pt x="100" y="21"/>
                        <a:pt x="97" y="24"/>
                        <a:pt x="96" y="28"/>
                      </a:cubicBezTo>
                      <a:cubicBezTo>
                        <a:pt x="94" y="23"/>
                        <a:pt x="89" y="19"/>
                        <a:pt x="84" y="19"/>
                      </a:cubicBezTo>
                      <a:cubicBezTo>
                        <a:pt x="80" y="19"/>
                        <a:pt x="77" y="22"/>
                        <a:pt x="75" y="25"/>
                      </a:cubicBezTo>
                      <a:cubicBezTo>
                        <a:pt x="72" y="22"/>
                        <a:pt x="68" y="20"/>
                        <a:pt x="63" y="22"/>
                      </a:cubicBezTo>
                      <a:cubicBezTo>
                        <a:pt x="58" y="23"/>
                        <a:pt x="56" y="28"/>
                        <a:pt x="56" y="33"/>
                      </a:cubicBezTo>
                      <a:cubicBezTo>
                        <a:pt x="52" y="29"/>
                        <a:pt x="46" y="28"/>
                        <a:pt x="41" y="31"/>
                      </a:cubicBezTo>
                      <a:cubicBezTo>
                        <a:pt x="37" y="33"/>
                        <a:pt x="36" y="37"/>
                        <a:pt x="36" y="41"/>
                      </a:cubicBezTo>
                      <a:cubicBezTo>
                        <a:pt x="36" y="41"/>
                        <a:pt x="35" y="40"/>
                        <a:pt x="34" y="40"/>
                      </a:cubicBezTo>
                      <a:cubicBezTo>
                        <a:pt x="30" y="39"/>
                        <a:pt x="26" y="39"/>
                        <a:pt x="24" y="41"/>
                      </a:cubicBezTo>
                      <a:cubicBezTo>
                        <a:pt x="21" y="44"/>
                        <a:pt x="23" y="48"/>
                        <a:pt x="25" y="51"/>
                      </a:cubicBezTo>
                      <a:cubicBezTo>
                        <a:pt x="21" y="47"/>
                        <a:pt x="17" y="44"/>
                        <a:pt x="13" y="41"/>
                      </a:cubicBezTo>
                      <a:cubicBezTo>
                        <a:pt x="9" y="38"/>
                        <a:pt x="5" y="35"/>
                        <a:pt x="0" y="32"/>
                      </a:cubicBezTo>
                      <a:cubicBezTo>
                        <a:pt x="29" y="11"/>
                        <a:pt x="65" y="0"/>
                        <a:pt x="101" y="4"/>
                      </a:cubicBezTo>
                      <a:cubicBezTo>
                        <a:pt x="137" y="9"/>
                        <a:pt x="169" y="28"/>
                        <a:pt x="190" y="56"/>
                      </a:cubicBezTo>
                      <a:cubicBezTo>
                        <a:pt x="202" y="72"/>
                        <a:pt x="210" y="90"/>
                        <a:pt x="214" y="110"/>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217"/>
                <p:cNvSpPr>
                  <a:spLocks noEditPoints="1"/>
                </p:cNvSpPr>
                <p:nvPr/>
              </p:nvSpPr>
              <p:spPr bwMode="auto">
                <a:xfrm>
                  <a:off x="3996" y="1102"/>
                  <a:ext cx="332" cy="128"/>
                </a:xfrm>
                <a:custGeom>
                  <a:avLst/>
                  <a:gdLst>
                    <a:gd name="T0" fmla="*/ 131 w 140"/>
                    <a:gd name="T1" fmla="*/ 10 h 54"/>
                    <a:gd name="T2" fmla="*/ 121 w 140"/>
                    <a:gd name="T3" fmla="*/ 37 h 54"/>
                    <a:gd name="T4" fmla="*/ 85 w 140"/>
                    <a:gd name="T5" fmla="*/ 44 h 54"/>
                    <a:gd name="T6" fmla="*/ 10 w 140"/>
                    <a:gd name="T7" fmla="*/ 54 h 54"/>
                    <a:gd name="T8" fmla="*/ 0 w 140"/>
                    <a:gd name="T9" fmla="*/ 46 h 54"/>
                    <a:gd name="T10" fmla="*/ 6 w 140"/>
                    <a:gd name="T11" fmla="*/ 38 h 54"/>
                    <a:gd name="T12" fmla="*/ 33 w 140"/>
                    <a:gd name="T13" fmla="*/ 24 h 54"/>
                    <a:gd name="T14" fmla="*/ 64 w 140"/>
                    <a:gd name="T15" fmla="*/ 11 h 54"/>
                    <a:gd name="T16" fmla="*/ 97 w 140"/>
                    <a:gd name="T17" fmla="*/ 3 h 54"/>
                    <a:gd name="T18" fmla="*/ 131 w 140"/>
                    <a:gd name="T19" fmla="*/ 10 h 54"/>
                    <a:gd name="T20" fmla="*/ 114 w 140"/>
                    <a:gd name="T21" fmla="*/ 25 h 54"/>
                    <a:gd name="T22" fmla="*/ 120 w 140"/>
                    <a:gd name="T23" fmla="*/ 20 h 54"/>
                    <a:gd name="T24" fmla="*/ 114 w 140"/>
                    <a:gd name="T25" fmla="*/ 15 h 54"/>
                    <a:gd name="T26" fmla="*/ 110 w 140"/>
                    <a:gd name="T27" fmla="*/ 20 h 54"/>
                    <a:gd name="T28" fmla="*/ 114 w 140"/>
                    <a:gd name="T29" fmla="*/ 25 h 54"/>
                    <a:gd name="T30" fmla="*/ 68 w 140"/>
                    <a:gd name="T31" fmla="*/ 34 h 54"/>
                    <a:gd name="T32" fmla="*/ 71 w 140"/>
                    <a:gd name="T33" fmla="*/ 28 h 54"/>
                    <a:gd name="T34" fmla="*/ 70 w 140"/>
                    <a:gd name="T35" fmla="*/ 25 h 54"/>
                    <a:gd name="T36" fmla="*/ 65 w 140"/>
                    <a:gd name="T37" fmla="*/ 26 h 54"/>
                    <a:gd name="T38" fmla="*/ 64 w 140"/>
                    <a:gd name="T39" fmla="*/ 26 h 54"/>
                    <a:gd name="T40" fmla="*/ 64 w 140"/>
                    <a:gd name="T41" fmla="*/ 27 h 54"/>
                    <a:gd name="T42" fmla="*/ 62 w 140"/>
                    <a:gd name="T43" fmla="*/ 32 h 54"/>
                    <a:gd name="T44" fmla="*/ 68 w 140"/>
                    <a:gd name="T45" fmla="*/ 34 h 54"/>
                    <a:gd name="T46" fmla="*/ 24 w 140"/>
                    <a:gd name="T47" fmla="*/ 43 h 54"/>
                    <a:gd name="T48" fmla="*/ 27 w 140"/>
                    <a:gd name="T49" fmla="*/ 37 h 54"/>
                    <a:gd name="T50" fmla="*/ 20 w 140"/>
                    <a:gd name="T51" fmla="*/ 36 h 54"/>
                    <a:gd name="T52" fmla="*/ 20 w 140"/>
                    <a:gd name="T53" fmla="*/ 36 h 54"/>
                    <a:gd name="T54" fmla="*/ 19 w 140"/>
                    <a:gd name="T55" fmla="*/ 37 h 54"/>
                    <a:gd name="T56" fmla="*/ 17 w 140"/>
                    <a:gd name="T57" fmla="*/ 41 h 54"/>
                    <a:gd name="T58" fmla="*/ 20 w 140"/>
                    <a:gd name="T59" fmla="*/ 43 h 54"/>
                    <a:gd name="T60" fmla="*/ 24 w 140"/>
                    <a:gd name="T61" fmla="*/ 4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54">
                      <a:moveTo>
                        <a:pt x="131" y="10"/>
                      </a:moveTo>
                      <a:cubicBezTo>
                        <a:pt x="140" y="20"/>
                        <a:pt x="132" y="33"/>
                        <a:pt x="121" y="37"/>
                      </a:cubicBezTo>
                      <a:cubicBezTo>
                        <a:pt x="110" y="42"/>
                        <a:pt x="97" y="42"/>
                        <a:pt x="85" y="44"/>
                      </a:cubicBezTo>
                      <a:cubicBezTo>
                        <a:pt x="60" y="47"/>
                        <a:pt x="35" y="50"/>
                        <a:pt x="10" y="54"/>
                      </a:cubicBezTo>
                      <a:cubicBezTo>
                        <a:pt x="8" y="49"/>
                        <a:pt x="4" y="46"/>
                        <a:pt x="0" y="46"/>
                      </a:cubicBezTo>
                      <a:cubicBezTo>
                        <a:pt x="3" y="44"/>
                        <a:pt x="5" y="41"/>
                        <a:pt x="6" y="38"/>
                      </a:cubicBezTo>
                      <a:cubicBezTo>
                        <a:pt x="15" y="33"/>
                        <a:pt x="23" y="28"/>
                        <a:pt x="33" y="24"/>
                      </a:cubicBezTo>
                      <a:cubicBezTo>
                        <a:pt x="43" y="19"/>
                        <a:pt x="54" y="15"/>
                        <a:pt x="64" y="11"/>
                      </a:cubicBezTo>
                      <a:cubicBezTo>
                        <a:pt x="75" y="8"/>
                        <a:pt x="86" y="5"/>
                        <a:pt x="97" y="3"/>
                      </a:cubicBezTo>
                      <a:cubicBezTo>
                        <a:pt x="109" y="2"/>
                        <a:pt x="123" y="0"/>
                        <a:pt x="131" y="10"/>
                      </a:cubicBezTo>
                      <a:close/>
                      <a:moveTo>
                        <a:pt x="114" y="25"/>
                      </a:moveTo>
                      <a:cubicBezTo>
                        <a:pt x="117" y="26"/>
                        <a:pt x="120" y="23"/>
                        <a:pt x="120" y="20"/>
                      </a:cubicBezTo>
                      <a:cubicBezTo>
                        <a:pt x="120" y="17"/>
                        <a:pt x="117" y="14"/>
                        <a:pt x="114" y="15"/>
                      </a:cubicBezTo>
                      <a:cubicBezTo>
                        <a:pt x="112" y="16"/>
                        <a:pt x="110" y="18"/>
                        <a:pt x="110" y="20"/>
                      </a:cubicBezTo>
                      <a:cubicBezTo>
                        <a:pt x="110" y="22"/>
                        <a:pt x="112" y="25"/>
                        <a:pt x="114" y="25"/>
                      </a:cubicBezTo>
                      <a:close/>
                      <a:moveTo>
                        <a:pt x="68" y="34"/>
                      </a:moveTo>
                      <a:cubicBezTo>
                        <a:pt x="70" y="33"/>
                        <a:pt x="71" y="30"/>
                        <a:pt x="71" y="28"/>
                      </a:cubicBezTo>
                      <a:cubicBezTo>
                        <a:pt x="71" y="27"/>
                        <a:pt x="71" y="26"/>
                        <a:pt x="70" y="25"/>
                      </a:cubicBezTo>
                      <a:cubicBezTo>
                        <a:pt x="68" y="25"/>
                        <a:pt x="66" y="25"/>
                        <a:pt x="65" y="26"/>
                      </a:cubicBezTo>
                      <a:cubicBezTo>
                        <a:pt x="64" y="26"/>
                        <a:pt x="64" y="26"/>
                        <a:pt x="64" y="26"/>
                      </a:cubicBezTo>
                      <a:cubicBezTo>
                        <a:pt x="64" y="26"/>
                        <a:pt x="64" y="27"/>
                        <a:pt x="64" y="27"/>
                      </a:cubicBezTo>
                      <a:cubicBezTo>
                        <a:pt x="62" y="28"/>
                        <a:pt x="61" y="30"/>
                        <a:pt x="62" y="32"/>
                      </a:cubicBezTo>
                      <a:cubicBezTo>
                        <a:pt x="63" y="34"/>
                        <a:pt x="66" y="35"/>
                        <a:pt x="68" y="34"/>
                      </a:cubicBezTo>
                      <a:close/>
                      <a:moveTo>
                        <a:pt x="24" y="43"/>
                      </a:moveTo>
                      <a:cubicBezTo>
                        <a:pt x="27" y="42"/>
                        <a:pt x="28" y="39"/>
                        <a:pt x="27" y="37"/>
                      </a:cubicBezTo>
                      <a:cubicBezTo>
                        <a:pt x="25" y="35"/>
                        <a:pt x="22" y="34"/>
                        <a:pt x="20" y="36"/>
                      </a:cubicBezTo>
                      <a:cubicBezTo>
                        <a:pt x="20" y="36"/>
                        <a:pt x="20" y="36"/>
                        <a:pt x="20" y="36"/>
                      </a:cubicBezTo>
                      <a:cubicBezTo>
                        <a:pt x="20" y="37"/>
                        <a:pt x="19" y="37"/>
                        <a:pt x="19" y="37"/>
                      </a:cubicBezTo>
                      <a:cubicBezTo>
                        <a:pt x="18" y="38"/>
                        <a:pt x="17" y="39"/>
                        <a:pt x="17" y="41"/>
                      </a:cubicBezTo>
                      <a:cubicBezTo>
                        <a:pt x="18" y="42"/>
                        <a:pt x="19" y="43"/>
                        <a:pt x="20" y="43"/>
                      </a:cubicBezTo>
                      <a:cubicBezTo>
                        <a:pt x="22" y="44"/>
                        <a:pt x="23" y="44"/>
                        <a:pt x="24" y="43"/>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218"/>
                <p:cNvSpPr>
                  <a:spLocks noEditPoints="1"/>
                </p:cNvSpPr>
                <p:nvPr/>
              </p:nvSpPr>
              <p:spPr bwMode="auto">
                <a:xfrm>
                  <a:off x="3601" y="2236"/>
                  <a:ext cx="450" cy="151"/>
                </a:xfrm>
                <a:custGeom>
                  <a:avLst/>
                  <a:gdLst>
                    <a:gd name="T0" fmla="*/ 189 w 190"/>
                    <a:gd name="T1" fmla="*/ 7 h 64"/>
                    <a:gd name="T2" fmla="*/ 170 w 190"/>
                    <a:gd name="T3" fmla="*/ 25 h 64"/>
                    <a:gd name="T4" fmla="*/ 156 w 190"/>
                    <a:gd name="T5" fmla="*/ 39 h 64"/>
                    <a:gd name="T6" fmla="*/ 156 w 190"/>
                    <a:gd name="T7" fmla="*/ 43 h 64"/>
                    <a:gd name="T8" fmla="*/ 136 w 190"/>
                    <a:gd name="T9" fmla="*/ 50 h 64"/>
                    <a:gd name="T10" fmla="*/ 116 w 190"/>
                    <a:gd name="T11" fmla="*/ 51 h 64"/>
                    <a:gd name="T12" fmla="*/ 96 w 190"/>
                    <a:gd name="T13" fmla="*/ 54 h 64"/>
                    <a:gd name="T14" fmla="*/ 76 w 190"/>
                    <a:gd name="T15" fmla="*/ 52 h 64"/>
                    <a:gd name="T16" fmla="*/ 57 w 190"/>
                    <a:gd name="T17" fmla="*/ 47 h 64"/>
                    <a:gd name="T18" fmla="*/ 40 w 190"/>
                    <a:gd name="T19" fmla="*/ 37 h 64"/>
                    <a:gd name="T20" fmla="*/ 27 w 190"/>
                    <a:gd name="T21" fmla="*/ 28 h 64"/>
                    <a:gd name="T22" fmla="*/ 12 w 190"/>
                    <a:gd name="T23" fmla="*/ 15 h 64"/>
                    <a:gd name="T24" fmla="*/ 3 w 190"/>
                    <a:gd name="T25" fmla="*/ 3 h 64"/>
                    <a:gd name="T26" fmla="*/ 5 w 190"/>
                    <a:gd name="T27" fmla="*/ 5 h 64"/>
                    <a:gd name="T28" fmla="*/ 16 w 190"/>
                    <a:gd name="T29" fmla="*/ 9 h 64"/>
                    <a:gd name="T30" fmla="*/ 14 w 190"/>
                    <a:gd name="T31" fmla="*/ 0 h 64"/>
                    <a:gd name="T32" fmla="*/ 50 w 190"/>
                    <a:gd name="T33" fmla="*/ 29 h 64"/>
                    <a:gd name="T34" fmla="*/ 146 w 190"/>
                    <a:gd name="T35" fmla="*/ 33 h 64"/>
                    <a:gd name="T36" fmla="*/ 188 w 190"/>
                    <a:gd name="T37" fmla="*/ 3 h 64"/>
                    <a:gd name="T38" fmla="*/ 152 w 190"/>
                    <a:gd name="T39" fmla="*/ 39 h 64"/>
                    <a:gd name="T40" fmla="*/ 150 w 190"/>
                    <a:gd name="T41" fmla="*/ 36 h 64"/>
                    <a:gd name="T42" fmla="*/ 136 w 190"/>
                    <a:gd name="T43" fmla="*/ 42 h 64"/>
                    <a:gd name="T44" fmla="*/ 136 w 190"/>
                    <a:gd name="T45" fmla="*/ 43 h 64"/>
                    <a:gd name="T46" fmla="*/ 146 w 190"/>
                    <a:gd name="T47" fmla="*/ 51 h 64"/>
                    <a:gd name="T48" fmla="*/ 127 w 190"/>
                    <a:gd name="T49" fmla="*/ 56 h 64"/>
                    <a:gd name="T50" fmla="*/ 133 w 190"/>
                    <a:gd name="T51" fmla="*/ 47 h 64"/>
                    <a:gd name="T52" fmla="*/ 134 w 190"/>
                    <a:gd name="T53" fmla="*/ 43 h 64"/>
                    <a:gd name="T54" fmla="*/ 120 w 190"/>
                    <a:gd name="T55" fmla="*/ 52 h 64"/>
                    <a:gd name="T56" fmla="*/ 112 w 190"/>
                    <a:gd name="T57" fmla="*/ 52 h 64"/>
                    <a:gd name="T58" fmla="*/ 97 w 190"/>
                    <a:gd name="T59" fmla="*/ 47 h 64"/>
                    <a:gd name="T60" fmla="*/ 99 w 190"/>
                    <a:gd name="T61" fmla="*/ 57 h 64"/>
                    <a:gd name="T62" fmla="*/ 112 w 190"/>
                    <a:gd name="T63" fmla="*/ 52 h 64"/>
                    <a:gd name="T64" fmla="*/ 93 w 190"/>
                    <a:gd name="T65" fmla="*/ 47 h 64"/>
                    <a:gd name="T66" fmla="*/ 85 w 190"/>
                    <a:gd name="T67" fmla="*/ 58 h 64"/>
                    <a:gd name="T68" fmla="*/ 76 w 190"/>
                    <a:gd name="T69" fmla="*/ 44 h 64"/>
                    <a:gd name="T70" fmla="*/ 61 w 190"/>
                    <a:gd name="T71" fmla="*/ 40 h 64"/>
                    <a:gd name="T72" fmla="*/ 64 w 190"/>
                    <a:gd name="T73" fmla="*/ 52 h 64"/>
                    <a:gd name="T74" fmla="*/ 58 w 190"/>
                    <a:gd name="T75" fmla="*/ 38 h 64"/>
                    <a:gd name="T76" fmla="*/ 46 w 190"/>
                    <a:gd name="T77" fmla="*/ 32 h 64"/>
                    <a:gd name="T78" fmla="*/ 57 w 190"/>
                    <a:gd name="T79" fmla="*/ 41 h 64"/>
                    <a:gd name="T80" fmla="*/ 29 w 190"/>
                    <a:gd name="T81" fmla="*/ 32 h 64"/>
                    <a:gd name="T82" fmla="*/ 32 w 190"/>
                    <a:gd name="T83" fmla="*/ 23 h 64"/>
                    <a:gd name="T84" fmla="*/ 29 w 190"/>
                    <a:gd name="T85" fmla="*/ 32 h 64"/>
                    <a:gd name="T86" fmla="*/ 29 w 190"/>
                    <a:gd name="T87" fmla="*/ 21 h 64"/>
                    <a:gd name="T88" fmla="*/ 19 w 190"/>
                    <a:gd name="T89" fmla="*/ 12 h 64"/>
                    <a:gd name="T90" fmla="*/ 14 w 190"/>
                    <a:gd name="T91" fmla="*/ 2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0" h="64">
                      <a:moveTo>
                        <a:pt x="188" y="3"/>
                      </a:moveTo>
                      <a:cubicBezTo>
                        <a:pt x="189" y="4"/>
                        <a:pt x="190" y="6"/>
                        <a:pt x="189" y="7"/>
                      </a:cubicBezTo>
                      <a:cubicBezTo>
                        <a:pt x="187" y="10"/>
                        <a:pt x="184" y="13"/>
                        <a:pt x="182" y="15"/>
                      </a:cubicBezTo>
                      <a:cubicBezTo>
                        <a:pt x="178" y="19"/>
                        <a:pt x="174" y="22"/>
                        <a:pt x="170" y="25"/>
                      </a:cubicBezTo>
                      <a:cubicBezTo>
                        <a:pt x="165" y="29"/>
                        <a:pt x="159" y="32"/>
                        <a:pt x="153" y="35"/>
                      </a:cubicBezTo>
                      <a:cubicBezTo>
                        <a:pt x="154" y="36"/>
                        <a:pt x="155" y="38"/>
                        <a:pt x="156" y="39"/>
                      </a:cubicBezTo>
                      <a:cubicBezTo>
                        <a:pt x="156" y="40"/>
                        <a:pt x="157" y="41"/>
                        <a:pt x="158" y="41"/>
                      </a:cubicBezTo>
                      <a:cubicBezTo>
                        <a:pt x="156" y="43"/>
                        <a:pt x="156" y="43"/>
                        <a:pt x="156" y="43"/>
                      </a:cubicBezTo>
                      <a:cubicBezTo>
                        <a:pt x="155" y="47"/>
                        <a:pt x="152" y="51"/>
                        <a:pt x="149" y="53"/>
                      </a:cubicBezTo>
                      <a:cubicBezTo>
                        <a:pt x="144" y="57"/>
                        <a:pt x="139" y="54"/>
                        <a:pt x="136" y="50"/>
                      </a:cubicBezTo>
                      <a:cubicBezTo>
                        <a:pt x="136" y="55"/>
                        <a:pt x="133" y="60"/>
                        <a:pt x="127" y="60"/>
                      </a:cubicBezTo>
                      <a:cubicBezTo>
                        <a:pt x="122" y="61"/>
                        <a:pt x="118" y="56"/>
                        <a:pt x="116" y="51"/>
                      </a:cubicBezTo>
                      <a:cubicBezTo>
                        <a:pt x="114" y="57"/>
                        <a:pt x="111" y="64"/>
                        <a:pt x="104" y="63"/>
                      </a:cubicBezTo>
                      <a:cubicBezTo>
                        <a:pt x="99" y="62"/>
                        <a:pt x="97" y="59"/>
                        <a:pt x="96" y="54"/>
                      </a:cubicBezTo>
                      <a:cubicBezTo>
                        <a:pt x="95" y="59"/>
                        <a:pt x="92" y="62"/>
                        <a:pt x="86" y="62"/>
                      </a:cubicBezTo>
                      <a:cubicBezTo>
                        <a:pt x="80" y="61"/>
                        <a:pt x="77" y="57"/>
                        <a:pt x="76" y="52"/>
                      </a:cubicBezTo>
                      <a:cubicBezTo>
                        <a:pt x="73" y="56"/>
                        <a:pt x="68" y="57"/>
                        <a:pt x="63" y="55"/>
                      </a:cubicBezTo>
                      <a:cubicBezTo>
                        <a:pt x="60" y="54"/>
                        <a:pt x="58" y="50"/>
                        <a:pt x="57" y="47"/>
                      </a:cubicBezTo>
                      <a:cubicBezTo>
                        <a:pt x="54" y="49"/>
                        <a:pt x="50" y="50"/>
                        <a:pt x="46" y="48"/>
                      </a:cubicBezTo>
                      <a:cubicBezTo>
                        <a:pt x="42" y="46"/>
                        <a:pt x="40" y="42"/>
                        <a:pt x="40" y="37"/>
                      </a:cubicBezTo>
                      <a:cubicBezTo>
                        <a:pt x="36" y="40"/>
                        <a:pt x="32" y="41"/>
                        <a:pt x="28" y="37"/>
                      </a:cubicBezTo>
                      <a:cubicBezTo>
                        <a:pt x="26" y="34"/>
                        <a:pt x="26" y="31"/>
                        <a:pt x="27" y="28"/>
                      </a:cubicBezTo>
                      <a:cubicBezTo>
                        <a:pt x="23" y="30"/>
                        <a:pt x="18" y="31"/>
                        <a:pt x="14" y="28"/>
                      </a:cubicBezTo>
                      <a:cubicBezTo>
                        <a:pt x="9" y="25"/>
                        <a:pt x="9" y="20"/>
                        <a:pt x="12" y="15"/>
                      </a:cubicBezTo>
                      <a:cubicBezTo>
                        <a:pt x="7" y="17"/>
                        <a:pt x="3" y="17"/>
                        <a:pt x="1" y="12"/>
                      </a:cubicBezTo>
                      <a:cubicBezTo>
                        <a:pt x="0" y="9"/>
                        <a:pt x="1" y="6"/>
                        <a:pt x="3" y="3"/>
                      </a:cubicBezTo>
                      <a:cubicBezTo>
                        <a:pt x="5" y="5"/>
                        <a:pt x="5" y="5"/>
                        <a:pt x="5" y="5"/>
                      </a:cubicBezTo>
                      <a:cubicBezTo>
                        <a:pt x="5" y="5"/>
                        <a:pt x="5" y="5"/>
                        <a:pt x="5" y="5"/>
                      </a:cubicBezTo>
                      <a:cubicBezTo>
                        <a:pt x="5" y="12"/>
                        <a:pt x="7" y="14"/>
                        <a:pt x="11" y="12"/>
                      </a:cubicBezTo>
                      <a:cubicBezTo>
                        <a:pt x="13" y="12"/>
                        <a:pt x="15" y="11"/>
                        <a:pt x="16" y="9"/>
                      </a:cubicBezTo>
                      <a:cubicBezTo>
                        <a:pt x="14" y="6"/>
                        <a:pt x="11" y="3"/>
                        <a:pt x="11" y="1"/>
                      </a:cubicBezTo>
                      <a:cubicBezTo>
                        <a:pt x="14" y="0"/>
                        <a:pt x="14" y="0"/>
                        <a:pt x="14" y="0"/>
                      </a:cubicBezTo>
                      <a:cubicBezTo>
                        <a:pt x="16" y="4"/>
                        <a:pt x="27" y="12"/>
                        <a:pt x="29" y="14"/>
                      </a:cubicBezTo>
                      <a:cubicBezTo>
                        <a:pt x="35" y="20"/>
                        <a:pt x="43" y="25"/>
                        <a:pt x="50" y="29"/>
                      </a:cubicBezTo>
                      <a:cubicBezTo>
                        <a:pt x="66" y="37"/>
                        <a:pt x="83" y="42"/>
                        <a:pt x="100" y="42"/>
                      </a:cubicBezTo>
                      <a:cubicBezTo>
                        <a:pt x="116" y="42"/>
                        <a:pt x="131" y="39"/>
                        <a:pt x="146" y="33"/>
                      </a:cubicBezTo>
                      <a:cubicBezTo>
                        <a:pt x="161" y="26"/>
                        <a:pt x="174" y="16"/>
                        <a:pt x="185" y="4"/>
                      </a:cubicBezTo>
                      <a:cubicBezTo>
                        <a:pt x="186" y="3"/>
                        <a:pt x="187" y="3"/>
                        <a:pt x="188" y="3"/>
                      </a:cubicBezTo>
                      <a:close/>
                      <a:moveTo>
                        <a:pt x="151" y="45"/>
                      </a:moveTo>
                      <a:cubicBezTo>
                        <a:pt x="152" y="43"/>
                        <a:pt x="153" y="41"/>
                        <a:pt x="152" y="39"/>
                      </a:cubicBezTo>
                      <a:cubicBezTo>
                        <a:pt x="152" y="38"/>
                        <a:pt x="151" y="38"/>
                        <a:pt x="150" y="37"/>
                      </a:cubicBezTo>
                      <a:cubicBezTo>
                        <a:pt x="150" y="37"/>
                        <a:pt x="150" y="37"/>
                        <a:pt x="150" y="36"/>
                      </a:cubicBezTo>
                      <a:cubicBezTo>
                        <a:pt x="150" y="37"/>
                        <a:pt x="150" y="37"/>
                        <a:pt x="149" y="37"/>
                      </a:cubicBezTo>
                      <a:cubicBezTo>
                        <a:pt x="145" y="39"/>
                        <a:pt x="140" y="41"/>
                        <a:pt x="136" y="42"/>
                      </a:cubicBezTo>
                      <a:cubicBezTo>
                        <a:pt x="136" y="42"/>
                        <a:pt x="136" y="42"/>
                        <a:pt x="136" y="43"/>
                      </a:cubicBezTo>
                      <a:cubicBezTo>
                        <a:pt x="136" y="43"/>
                        <a:pt x="136" y="43"/>
                        <a:pt x="136" y="43"/>
                      </a:cubicBezTo>
                      <a:cubicBezTo>
                        <a:pt x="136" y="43"/>
                        <a:pt x="136" y="43"/>
                        <a:pt x="136" y="43"/>
                      </a:cubicBezTo>
                      <a:cubicBezTo>
                        <a:pt x="138" y="47"/>
                        <a:pt x="140" y="55"/>
                        <a:pt x="146" y="51"/>
                      </a:cubicBezTo>
                      <a:cubicBezTo>
                        <a:pt x="148" y="49"/>
                        <a:pt x="150" y="47"/>
                        <a:pt x="151" y="45"/>
                      </a:cubicBezTo>
                      <a:close/>
                      <a:moveTo>
                        <a:pt x="127" y="56"/>
                      </a:moveTo>
                      <a:cubicBezTo>
                        <a:pt x="130" y="56"/>
                        <a:pt x="132" y="54"/>
                        <a:pt x="133" y="51"/>
                      </a:cubicBezTo>
                      <a:cubicBezTo>
                        <a:pt x="133" y="50"/>
                        <a:pt x="133" y="49"/>
                        <a:pt x="133" y="47"/>
                      </a:cubicBezTo>
                      <a:cubicBezTo>
                        <a:pt x="133" y="45"/>
                        <a:pt x="133" y="45"/>
                        <a:pt x="134" y="43"/>
                      </a:cubicBezTo>
                      <a:cubicBezTo>
                        <a:pt x="134" y="43"/>
                        <a:pt x="134" y="43"/>
                        <a:pt x="134" y="43"/>
                      </a:cubicBezTo>
                      <a:cubicBezTo>
                        <a:pt x="129" y="44"/>
                        <a:pt x="124" y="45"/>
                        <a:pt x="118" y="46"/>
                      </a:cubicBezTo>
                      <a:cubicBezTo>
                        <a:pt x="119" y="48"/>
                        <a:pt x="119" y="50"/>
                        <a:pt x="120" y="52"/>
                      </a:cubicBezTo>
                      <a:cubicBezTo>
                        <a:pt x="122" y="56"/>
                        <a:pt x="124" y="57"/>
                        <a:pt x="127" y="56"/>
                      </a:cubicBezTo>
                      <a:close/>
                      <a:moveTo>
                        <a:pt x="112" y="52"/>
                      </a:moveTo>
                      <a:cubicBezTo>
                        <a:pt x="113" y="50"/>
                        <a:pt x="114" y="48"/>
                        <a:pt x="114" y="46"/>
                      </a:cubicBezTo>
                      <a:cubicBezTo>
                        <a:pt x="109" y="47"/>
                        <a:pt x="103" y="47"/>
                        <a:pt x="97" y="47"/>
                      </a:cubicBezTo>
                      <a:cubicBezTo>
                        <a:pt x="97" y="49"/>
                        <a:pt x="97" y="51"/>
                        <a:pt x="98" y="53"/>
                      </a:cubicBezTo>
                      <a:cubicBezTo>
                        <a:pt x="98" y="54"/>
                        <a:pt x="98" y="56"/>
                        <a:pt x="99" y="57"/>
                      </a:cubicBezTo>
                      <a:cubicBezTo>
                        <a:pt x="101" y="60"/>
                        <a:pt x="103" y="60"/>
                        <a:pt x="106" y="58"/>
                      </a:cubicBezTo>
                      <a:cubicBezTo>
                        <a:pt x="110" y="57"/>
                        <a:pt x="110" y="56"/>
                        <a:pt x="112" y="52"/>
                      </a:cubicBezTo>
                      <a:close/>
                      <a:moveTo>
                        <a:pt x="85" y="58"/>
                      </a:moveTo>
                      <a:cubicBezTo>
                        <a:pt x="93" y="59"/>
                        <a:pt x="93" y="51"/>
                        <a:pt x="93" y="47"/>
                      </a:cubicBezTo>
                      <a:cubicBezTo>
                        <a:pt x="88" y="46"/>
                        <a:pt x="84" y="46"/>
                        <a:pt x="80" y="45"/>
                      </a:cubicBezTo>
                      <a:cubicBezTo>
                        <a:pt x="79" y="50"/>
                        <a:pt x="80" y="57"/>
                        <a:pt x="85" y="58"/>
                      </a:cubicBezTo>
                      <a:close/>
                      <a:moveTo>
                        <a:pt x="64" y="52"/>
                      </a:moveTo>
                      <a:cubicBezTo>
                        <a:pt x="70" y="55"/>
                        <a:pt x="75" y="50"/>
                        <a:pt x="76" y="44"/>
                      </a:cubicBezTo>
                      <a:cubicBezTo>
                        <a:pt x="71" y="43"/>
                        <a:pt x="67" y="42"/>
                        <a:pt x="62" y="40"/>
                      </a:cubicBezTo>
                      <a:cubicBezTo>
                        <a:pt x="62" y="40"/>
                        <a:pt x="62" y="40"/>
                        <a:pt x="61" y="40"/>
                      </a:cubicBezTo>
                      <a:cubicBezTo>
                        <a:pt x="61" y="42"/>
                        <a:pt x="60" y="43"/>
                        <a:pt x="59" y="45"/>
                      </a:cubicBezTo>
                      <a:cubicBezTo>
                        <a:pt x="59" y="48"/>
                        <a:pt x="61" y="51"/>
                        <a:pt x="64" y="52"/>
                      </a:cubicBezTo>
                      <a:close/>
                      <a:moveTo>
                        <a:pt x="58" y="39"/>
                      </a:moveTo>
                      <a:cubicBezTo>
                        <a:pt x="58" y="39"/>
                        <a:pt x="58" y="39"/>
                        <a:pt x="58" y="38"/>
                      </a:cubicBezTo>
                      <a:cubicBezTo>
                        <a:pt x="54" y="37"/>
                        <a:pt x="50" y="35"/>
                        <a:pt x="46" y="32"/>
                      </a:cubicBezTo>
                      <a:cubicBezTo>
                        <a:pt x="46" y="32"/>
                        <a:pt x="46" y="32"/>
                        <a:pt x="46" y="32"/>
                      </a:cubicBezTo>
                      <a:cubicBezTo>
                        <a:pt x="42" y="36"/>
                        <a:pt x="43" y="42"/>
                        <a:pt x="47" y="45"/>
                      </a:cubicBezTo>
                      <a:cubicBezTo>
                        <a:pt x="52" y="47"/>
                        <a:pt x="55" y="44"/>
                        <a:pt x="57" y="41"/>
                      </a:cubicBezTo>
                      <a:cubicBezTo>
                        <a:pt x="57" y="40"/>
                        <a:pt x="58" y="40"/>
                        <a:pt x="58" y="39"/>
                      </a:cubicBezTo>
                      <a:close/>
                      <a:moveTo>
                        <a:pt x="29" y="32"/>
                      </a:moveTo>
                      <a:cubicBezTo>
                        <a:pt x="32" y="40"/>
                        <a:pt x="39" y="34"/>
                        <a:pt x="42" y="30"/>
                      </a:cubicBezTo>
                      <a:cubicBezTo>
                        <a:pt x="39" y="28"/>
                        <a:pt x="35" y="26"/>
                        <a:pt x="32" y="23"/>
                      </a:cubicBezTo>
                      <a:cubicBezTo>
                        <a:pt x="31" y="24"/>
                        <a:pt x="31" y="24"/>
                        <a:pt x="30" y="25"/>
                      </a:cubicBezTo>
                      <a:cubicBezTo>
                        <a:pt x="29" y="27"/>
                        <a:pt x="28" y="30"/>
                        <a:pt x="29" y="32"/>
                      </a:cubicBezTo>
                      <a:close/>
                      <a:moveTo>
                        <a:pt x="20" y="26"/>
                      </a:moveTo>
                      <a:cubicBezTo>
                        <a:pt x="23" y="27"/>
                        <a:pt x="27" y="24"/>
                        <a:pt x="29" y="21"/>
                      </a:cubicBezTo>
                      <a:cubicBezTo>
                        <a:pt x="27" y="19"/>
                        <a:pt x="25" y="17"/>
                        <a:pt x="22" y="15"/>
                      </a:cubicBezTo>
                      <a:cubicBezTo>
                        <a:pt x="21" y="14"/>
                        <a:pt x="20" y="13"/>
                        <a:pt x="19" y="12"/>
                      </a:cubicBezTo>
                      <a:cubicBezTo>
                        <a:pt x="17" y="13"/>
                        <a:pt x="15" y="15"/>
                        <a:pt x="14" y="17"/>
                      </a:cubicBezTo>
                      <a:cubicBezTo>
                        <a:pt x="14" y="18"/>
                        <a:pt x="14" y="20"/>
                        <a:pt x="14" y="21"/>
                      </a:cubicBezTo>
                      <a:lnTo>
                        <a:pt x="20" y="26"/>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219"/>
                <p:cNvSpPr>
                  <a:spLocks noEditPoints="1"/>
                </p:cNvSpPr>
                <p:nvPr/>
              </p:nvSpPr>
              <p:spPr bwMode="auto">
                <a:xfrm>
                  <a:off x="3944" y="1349"/>
                  <a:ext cx="273" cy="243"/>
                </a:xfrm>
                <a:custGeom>
                  <a:avLst/>
                  <a:gdLst>
                    <a:gd name="T0" fmla="*/ 104 w 115"/>
                    <a:gd name="T1" fmla="*/ 69 h 103"/>
                    <a:gd name="T2" fmla="*/ 109 w 115"/>
                    <a:gd name="T3" fmla="*/ 95 h 103"/>
                    <a:gd name="T4" fmla="*/ 84 w 115"/>
                    <a:gd name="T5" fmla="*/ 94 h 103"/>
                    <a:gd name="T6" fmla="*/ 39 w 115"/>
                    <a:gd name="T7" fmla="*/ 59 h 103"/>
                    <a:gd name="T8" fmla="*/ 0 w 115"/>
                    <a:gd name="T9" fmla="*/ 16 h 103"/>
                    <a:gd name="T10" fmla="*/ 0 w 115"/>
                    <a:gd name="T11" fmla="*/ 15 h 103"/>
                    <a:gd name="T12" fmla="*/ 7 w 115"/>
                    <a:gd name="T13" fmla="*/ 13 h 103"/>
                    <a:gd name="T14" fmla="*/ 10 w 115"/>
                    <a:gd name="T15" fmla="*/ 0 h 103"/>
                    <a:gd name="T16" fmla="*/ 11 w 115"/>
                    <a:gd name="T17" fmla="*/ 0 h 103"/>
                    <a:gd name="T18" fmla="*/ 12 w 115"/>
                    <a:gd name="T19" fmla="*/ 0 h 103"/>
                    <a:gd name="T20" fmla="*/ 12 w 115"/>
                    <a:gd name="T21" fmla="*/ 1 h 103"/>
                    <a:gd name="T22" fmla="*/ 63 w 115"/>
                    <a:gd name="T23" fmla="*/ 34 h 103"/>
                    <a:gd name="T24" fmla="*/ 104 w 115"/>
                    <a:gd name="T25" fmla="*/ 69 h 103"/>
                    <a:gd name="T26" fmla="*/ 92 w 115"/>
                    <a:gd name="T27" fmla="*/ 81 h 103"/>
                    <a:gd name="T28" fmla="*/ 93 w 115"/>
                    <a:gd name="T29" fmla="*/ 75 h 103"/>
                    <a:gd name="T30" fmla="*/ 87 w 115"/>
                    <a:gd name="T31" fmla="*/ 72 h 103"/>
                    <a:gd name="T32" fmla="*/ 86 w 115"/>
                    <a:gd name="T33" fmla="*/ 74 h 103"/>
                    <a:gd name="T34" fmla="*/ 86 w 115"/>
                    <a:gd name="T35" fmla="*/ 74 h 103"/>
                    <a:gd name="T36" fmla="*/ 85 w 115"/>
                    <a:gd name="T37" fmla="*/ 75 h 103"/>
                    <a:gd name="T38" fmla="*/ 84 w 115"/>
                    <a:gd name="T39" fmla="*/ 77 h 103"/>
                    <a:gd name="T40" fmla="*/ 86 w 115"/>
                    <a:gd name="T41" fmla="*/ 80 h 103"/>
                    <a:gd name="T42" fmla="*/ 92 w 115"/>
                    <a:gd name="T43" fmla="*/ 81 h 103"/>
                    <a:gd name="T44" fmla="*/ 55 w 115"/>
                    <a:gd name="T45" fmla="*/ 55 h 103"/>
                    <a:gd name="T46" fmla="*/ 57 w 115"/>
                    <a:gd name="T47" fmla="*/ 47 h 103"/>
                    <a:gd name="T48" fmla="*/ 50 w 115"/>
                    <a:gd name="T49" fmla="*/ 46 h 103"/>
                    <a:gd name="T50" fmla="*/ 48 w 115"/>
                    <a:gd name="T51" fmla="*/ 51 h 103"/>
                    <a:gd name="T52" fmla="*/ 50 w 115"/>
                    <a:gd name="T53" fmla="*/ 53 h 103"/>
                    <a:gd name="T54" fmla="*/ 55 w 115"/>
                    <a:gd name="T55" fmla="*/ 55 h 103"/>
                    <a:gd name="T56" fmla="*/ 21 w 115"/>
                    <a:gd name="T57" fmla="*/ 22 h 103"/>
                    <a:gd name="T58" fmla="*/ 26 w 115"/>
                    <a:gd name="T59" fmla="*/ 18 h 103"/>
                    <a:gd name="T60" fmla="*/ 22 w 115"/>
                    <a:gd name="T61" fmla="*/ 14 h 103"/>
                    <a:gd name="T62" fmla="*/ 19 w 115"/>
                    <a:gd name="T63" fmla="*/ 15 h 103"/>
                    <a:gd name="T64" fmla="*/ 17 w 115"/>
                    <a:gd name="T65" fmla="*/ 17 h 103"/>
                    <a:gd name="T66" fmla="*/ 17 w 115"/>
                    <a:gd name="T67" fmla="*/ 19 h 103"/>
                    <a:gd name="T68" fmla="*/ 21 w 115"/>
                    <a:gd name="T69"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03">
                      <a:moveTo>
                        <a:pt x="104" y="69"/>
                      </a:moveTo>
                      <a:cubicBezTo>
                        <a:pt x="109" y="75"/>
                        <a:pt x="115" y="87"/>
                        <a:pt x="109" y="95"/>
                      </a:cubicBezTo>
                      <a:cubicBezTo>
                        <a:pt x="103" y="103"/>
                        <a:pt x="91" y="98"/>
                        <a:pt x="84" y="94"/>
                      </a:cubicBezTo>
                      <a:cubicBezTo>
                        <a:pt x="67" y="86"/>
                        <a:pt x="52" y="72"/>
                        <a:pt x="39" y="59"/>
                      </a:cubicBezTo>
                      <a:cubicBezTo>
                        <a:pt x="25" y="46"/>
                        <a:pt x="12" y="31"/>
                        <a:pt x="0" y="16"/>
                      </a:cubicBezTo>
                      <a:cubicBezTo>
                        <a:pt x="0" y="15"/>
                        <a:pt x="0" y="15"/>
                        <a:pt x="0" y="15"/>
                      </a:cubicBezTo>
                      <a:cubicBezTo>
                        <a:pt x="3" y="15"/>
                        <a:pt x="5" y="15"/>
                        <a:pt x="7" y="13"/>
                      </a:cubicBezTo>
                      <a:cubicBezTo>
                        <a:pt x="11" y="10"/>
                        <a:pt x="12" y="5"/>
                        <a:pt x="10" y="0"/>
                      </a:cubicBezTo>
                      <a:cubicBezTo>
                        <a:pt x="10" y="0"/>
                        <a:pt x="10" y="0"/>
                        <a:pt x="11" y="0"/>
                      </a:cubicBezTo>
                      <a:cubicBezTo>
                        <a:pt x="11" y="0"/>
                        <a:pt x="11" y="0"/>
                        <a:pt x="12" y="0"/>
                      </a:cubicBezTo>
                      <a:cubicBezTo>
                        <a:pt x="12" y="1"/>
                        <a:pt x="12" y="1"/>
                        <a:pt x="12" y="1"/>
                      </a:cubicBezTo>
                      <a:cubicBezTo>
                        <a:pt x="30" y="11"/>
                        <a:pt x="47" y="22"/>
                        <a:pt x="63" y="34"/>
                      </a:cubicBezTo>
                      <a:cubicBezTo>
                        <a:pt x="77" y="44"/>
                        <a:pt x="93" y="55"/>
                        <a:pt x="104" y="69"/>
                      </a:cubicBezTo>
                      <a:close/>
                      <a:moveTo>
                        <a:pt x="92" y="81"/>
                      </a:moveTo>
                      <a:cubicBezTo>
                        <a:pt x="94" y="80"/>
                        <a:pt x="94" y="77"/>
                        <a:pt x="93" y="75"/>
                      </a:cubicBezTo>
                      <a:cubicBezTo>
                        <a:pt x="92" y="73"/>
                        <a:pt x="90" y="71"/>
                        <a:pt x="87" y="72"/>
                      </a:cubicBezTo>
                      <a:cubicBezTo>
                        <a:pt x="87" y="72"/>
                        <a:pt x="86" y="73"/>
                        <a:pt x="86" y="74"/>
                      </a:cubicBezTo>
                      <a:cubicBezTo>
                        <a:pt x="86" y="74"/>
                        <a:pt x="86" y="74"/>
                        <a:pt x="86" y="74"/>
                      </a:cubicBezTo>
                      <a:cubicBezTo>
                        <a:pt x="85" y="74"/>
                        <a:pt x="85" y="75"/>
                        <a:pt x="85" y="75"/>
                      </a:cubicBezTo>
                      <a:cubicBezTo>
                        <a:pt x="85" y="76"/>
                        <a:pt x="84" y="76"/>
                        <a:pt x="84" y="77"/>
                      </a:cubicBezTo>
                      <a:cubicBezTo>
                        <a:pt x="85" y="78"/>
                        <a:pt x="85" y="79"/>
                        <a:pt x="86" y="80"/>
                      </a:cubicBezTo>
                      <a:cubicBezTo>
                        <a:pt x="87" y="81"/>
                        <a:pt x="90" y="82"/>
                        <a:pt x="92" y="81"/>
                      </a:cubicBezTo>
                      <a:close/>
                      <a:moveTo>
                        <a:pt x="55" y="55"/>
                      </a:moveTo>
                      <a:cubicBezTo>
                        <a:pt x="58" y="53"/>
                        <a:pt x="59" y="50"/>
                        <a:pt x="57" y="47"/>
                      </a:cubicBezTo>
                      <a:cubicBezTo>
                        <a:pt x="55" y="45"/>
                        <a:pt x="52" y="44"/>
                        <a:pt x="50" y="46"/>
                      </a:cubicBezTo>
                      <a:cubicBezTo>
                        <a:pt x="48" y="48"/>
                        <a:pt x="48" y="49"/>
                        <a:pt x="48" y="51"/>
                      </a:cubicBezTo>
                      <a:cubicBezTo>
                        <a:pt x="48" y="52"/>
                        <a:pt x="49" y="53"/>
                        <a:pt x="50" y="53"/>
                      </a:cubicBezTo>
                      <a:cubicBezTo>
                        <a:pt x="51" y="54"/>
                        <a:pt x="53" y="55"/>
                        <a:pt x="55" y="55"/>
                      </a:cubicBezTo>
                      <a:close/>
                      <a:moveTo>
                        <a:pt x="21" y="22"/>
                      </a:moveTo>
                      <a:cubicBezTo>
                        <a:pt x="24" y="22"/>
                        <a:pt x="25" y="20"/>
                        <a:pt x="26" y="18"/>
                      </a:cubicBezTo>
                      <a:cubicBezTo>
                        <a:pt x="26" y="16"/>
                        <a:pt x="24" y="14"/>
                        <a:pt x="22" y="14"/>
                      </a:cubicBezTo>
                      <a:cubicBezTo>
                        <a:pt x="21" y="14"/>
                        <a:pt x="20" y="14"/>
                        <a:pt x="19" y="15"/>
                      </a:cubicBezTo>
                      <a:cubicBezTo>
                        <a:pt x="18" y="15"/>
                        <a:pt x="17" y="16"/>
                        <a:pt x="17" y="17"/>
                      </a:cubicBezTo>
                      <a:cubicBezTo>
                        <a:pt x="16" y="17"/>
                        <a:pt x="16" y="18"/>
                        <a:pt x="17" y="19"/>
                      </a:cubicBezTo>
                      <a:cubicBezTo>
                        <a:pt x="18" y="20"/>
                        <a:pt x="19" y="22"/>
                        <a:pt x="21" y="22"/>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220"/>
                <p:cNvSpPr>
                  <a:spLocks/>
                </p:cNvSpPr>
                <p:nvPr/>
              </p:nvSpPr>
              <p:spPr bwMode="auto">
                <a:xfrm>
                  <a:off x="4004" y="2271"/>
                  <a:ext cx="40" cy="40"/>
                </a:xfrm>
                <a:custGeom>
                  <a:avLst/>
                  <a:gdLst>
                    <a:gd name="T0" fmla="*/ 13 w 17"/>
                    <a:gd name="T1" fmla="*/ 3 h 17"/>
                    <a:gd name="T2" fmla="*/ 12 w 17"/>
                    <a:gd name="T3" fmla="*/ 15 h 17"/>
                    <a:gd name="T4" fmla="*/ 4 w 17"/>
                    <a:gd name="T5" fmla="*/ 14 h 17"/>
                    <a:gd name="T6" fmla="*/ 3 w 17"/>
                    <a:gd name="T7" fmla="*/ 12 h 17"/>
                    <a:gd name="T8" fmla="*/ 2 w 17"/>
                    <a:gd name="T9" fmla="*/ 10 h 17"/>
                    <a:gd name="T10" fmla="*/ 1 w 17"/>
                    <a:gd name="T11" fmla="*/ 10 h 17"/>
                    <a:gd name="T12" fmla="*/ 0 w 17"/>
                    <a:gd name="T13" fmla="*/ 10 h 17"/>
                    <a:gd name="T14" fmla="*/ 12 w 17"/>
                    <a:gd name="T15" fmla="*/ 0 h 17"/>
                    <a:gd name="T16" fmla="*/ 13 w 17"/>
                    <a:gd name="T17" fmla="*/ 1 h 17"/>
                    <a:gd name="T18" fmla="*/ 13 w 17"/>
                    <a:gd name="T19"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3" y="3"/>
                      </a:moveTo>
                      <a:cubicBezTo>
                        <a:pt x="16" y="6"/>
                        <a:pt x="17" y="13"/>
                        <a:pt x="12" y="15"/>
                      </a:cubicBezTo>
                      <a:cubicBezTo>
                        <a:pt x="9" y="17"/>
                        <a:pt x="6" y="16"/>
                        <a:pt x="4" y="14"/>
                      </a:cubicBezTo>
                      <a:cubicBezTo>
                        <a:pt x="4" y="13"/>
                        <a:pt x="3" y="12"/>
                        <a:pt x="3" y="12"/>
                      </a:cubicBezTo>
                      <a:cubicBezTo>
                        <a:pt x="2" y="12"/>
                        <a:pt x="2" y="11"/>
                        <a:pt x="2" y="10"/>
                      </a:cubicBezTo>
                      <a:cubicBezTo>
                        <a:pt x="2" y="10"/>
                        <a:pt x="1" y="10"/>
                        <a:pt x="1" y="10"/>
                      </a:cubicBezTo>
                      <a:cubicBezTo>
                        <a:pt x="0" y="10"/>
                        <a:pt x="0" y="10"/>
                        <a:pt x="0" y="10"/>
                      </a:cubicBezTo>
                      <a:cubicBezTo>
                        <a:pt x="4" y="7"/>
                        <a:pt x="8" y="4"/>
                        <a:pt x="12" y="0"/>
                      </a:cubicBezTo>
                      <a:cubicBezTo>
                        <a:pt x="13" y="1"/>
                        <a:pt x="13" y="1"/>
                        <a:pt x="13" y="1"/>
                      </a:cubicBezTo>
                      <a:cubicBezTo>
                        <a:pt x="12" y="2"/>
                        <a:pt x="12" y="3"/>
                        <a:pt x="13"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221"/>
                <p:cNvSpPr>
                  <a:spLocks/>
                </p:cNvSpPr>
                <p:nvPr/>
              </p:nvSpPr>
              <p:spPr bwMode="auto">
                <a:xfrm>
                  <a:off x="3999" y="1956"/>
                  <a:ext cx="109" cy="100"/>
                </a:xfrm>
                <a:custGeom>
                  <a:avLst/>
                  <a:gdLst>
                    <a:gd name="T0" fmla="*/ 46 w 46"/>
                    <a:gd name="T1" fmla="*/ 11 h 42"/>
                    <a:gd name="T2" fmla="*/ 0 w 46"/>
                    <a:gd name="T3" fmla="*/ 25 h 42"/>
                    <a:gd name="T4" fmla="*/ 12 w 46"/>
                    <a:gd name="T5" fmla="*/ 0 h 42"/>
                    <a:gd name="T6" fmla="*/ 46 w 46"/>
                    <a:gd name="T7" fmla="*/ 10 h 42"/>
                    <a:gd name="T8" fmla="*/ 46 w 46"/>
                    <a:gd name="T9" fmla="*/ 11 h 42"/>
                  </a:gdLst>
                  <a:ahLst/>
                  <a:cxnLst>
                    <a:cxn ang="0">
                      <a:pos x="T0" y="T1"/>
                    </a:cxn>
                    <a:cxn ang="0">
                      <a:pos x="T2" y="T3"/>
                    </a:cxn>
                    <a:cxn ang="0">
                      <a:pos x="T4" y="T5"/>
                    </a:cxn>
                    <a:cxn ang="0">
                      <a:pos x="T6" y="T7"/>
                    </a:cxn>
                    <a:cxn ang="0">
                      <a:pos x="T8" y="T9"/>
                    </a:cxn>
                  </a:cxnLst>
                  <a:rect l="0" t="0" r="r" b="b"/>
                  <a:pathLst>
                    <a:path w="46" h="42">
                      <a:moveTo>
                        <a:pt x="46" y="11"/>
                      </a:moveTo>
                      <a:cubicBezTo>
                        <a:pt x="43" y="34"/>
                        <a:pt x="15" y="42"/>
                        <a:pt x="0" y="25"/>
                      </a:cubicBezTo>
                      <a:cubicBezTo>
                        <a:pt x="7" y="19"/>
                        <a:pt x="11" y="9"/>
                        <a:pt x="12" y="0"/>
                      </a:cubicBezTo>
                      <a:cubicBezTo>
                        <a:pt x="21" y="8"/>
                        <a:pt x="34" y="13"/>
                        <a:pt x="46" y="10"/>
                      </a:cubicBezTo>
                      <a:cubicBezTo>
                        <a:pt x="46" y="10"/>
                        <a:pt x="46" y="10"/>
                        <a:pt x="46"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222"/>
                <p:cNvSpPr>
                  <a:spLocks/>
                </p:cNvSpPr>
                <p:nvPr/>
              </p:nvSpPr>
              <p:spPr bwMode="auto">
                <a:xfrm>
                  <a:off x="3634" y="2214"/>
                  <a:ext cx="412" cy="121"/>
                </a:xfrm>
                <a:custGeom>
                  <a:avLst/>
                  <a:gdLst>
                    <a:gd name="T0" fmla="*/ 174 w 174"/>
                    <a:gd name="T1" fmla="*/ 12 h 51"/>
                    <a:gd name="T2" fmla="*/ 174 w 174"/>
                    <a:gd name="T3" fmla="*/ 12 h 51"/>
                    <a:gd name="T4" fmla="*/ 171 w 174"/>
                    <a:gd name="T5" fmla="*/ 13 h 51"/>
                    <a:gd name="T6" fmla="*/ 132 w 174"/>
                    <a:gd name="T7" fmla="*/ 42 h 51"/>
                    <a:gd name="T8" fmla="*/ 86 w 174"/>
                    <a:gd name="T9" fmla="*/ 51 h 51"/>
                    <a:gd name="T10" fmla="*/ 36 w 174"/>
                    <a:gd name="T11" fmla="*/ 38 h 51"/>
                    <a:gd name="T12" fmla="*/ 15 w 174"/>
                    <a:gd name="T13" fmla="*/ 23 h 51"/>
                    <a:gd name="T14" fmla="*/ 0 w 174"/>
                    <a:gd name="T15" fmla="*/ 9 h 51"/>
                    <a:gd name="T16" fmla="*/ 18 w 174"/>
                    <a:gd name="T17" fmla="*/ 0 h 51"/>
                    <a:gd name="T18" fmla="*/ 89 w 174"/>
                    <a:gd name="T19" fmla="*/ 37 h 51"/>
                    <a:gd name="T20" fmla="*/ 128 w 174"/>
                    <a:gd name="T21" fmla="*/ 28 h 51"/>
                    <a:gd name="T22" fmla="*/ 157 w 174"/>
                    <a:gd name="T23" fmla="*/ 5 h 51"/>
                    <a:gd name="T24" fmla="*/ 157 w 174"/>
                    <a:gd name="T25" fmla="*/ 4 h 51"/>
                    <a:gd name="T26" fmla="*/ 174 w 174"/>
                    <a:gd name="T27"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51">
                      <a:moveTo>
                        <a:pt x="174" y="12"/>
                      </a:moveTo>
                      <a:cubicBezTo>
                        <a:pt x="174" y="12"/>
                        <a:pt x="174" y="12"/>
                        <a:pt x="174" y="12"/>
                      </a:cubicBezTo>
                      <a:cubicBezTo>
                        <a:pt x="173" y="12"/>
                        <a:pt x="172" y="12"/>
                        <a:pt x="171" y="13"/>
                      </a:cubicBezTo>
                      <a:cubicBezTo>
                        <a:pt x="160" y="25"/>
                        <a:pt x="147" y="35"/>
                        <a:pt x="132" y="42"/>
                      </a:cubicBezTo>
                      <a:cubicBezTo>
                        <a:pt x="117" y="48"/>
                        <a:pt x="102" y="51"/>
                        <a:pt x="86" y="51"/>
                      </a:cubicBezTo>
                      <a:cubicBezTo>
                        <a:pt x="69" y="51"/>
                        <a:pt x="52" y="46"/>
                        <a:pt x="36" y="38"/>
                      </a:cubicBezTo>
                      <a:cubicBezTo>
                        <a:pt x="29" y="34"/>
                        <a:pt x="21" y="29"/>
                        <a:pt x="15" y="23"/>
                      </a:cubicBezTo>
                      <a:cubicBezTo>
                        <a:pt x="13" y="21"/>
                        <a:pt x="2" y="13"/>
                        <a:pt x="0" y="9"/>
                      </a:cubicBezTo>
                      <a:cubicBezTo>
                        <a:pt x="6" y="6"/>
                        <a:pt x="13" y="4"/>
                        <a:pt x="18" y="0"/>
                      </a:cubicBezTo>
                      <a:cubicBezTo>
                        <a:pt x="35" y="22"/>
                        <a:pt x="62" y="36"/>
                        <a:pt x="89" y="37"/>
                      </a:cubicBezTo>
                      <a:cubicBezTo>
                        <a:pt x="103" y="37"/>
                        <a:pt x="116" y="34"/>
                        <a:pt x="128" y="28"/>
                      </a:cubicBezTo>
                      <a:cubicBezTo>
                        <a:pt x="138" y="24"/>
                        <a:pt x="152" y="16"/>
                        <a:pt x="157" y="5"/>
                      </a:cubicBezTo>
                      <a:cubicBezTo>
                        <a:pt x="157" y="5"/>
                        <a:pt x="157" y="4"/>
                        <a:pt x="157" y="4"/>
                      </a:cubicBezTo>
                      <a:cubicBezTo>
                        <a:pt x="163" y="7"/>
                        <a:pt x="168" y="9"/>
                        <a:pt x="174"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223"/>
                <p:cNvSpPr>
                  <a:spLocks/>
                </p:cNvSpPr>
                <p:nvPr/>
              </p:nvSpPr>
              <p:spPr bwMode="auto">
                <a:xfrm>
                  <a:off x="4293" y="1027"/>
                  <a:ext cx="33" cy="33"/>
                </a:xfrm>
                <a:custGeom>
                  <a:avLst/>
                  <a:gdLst>
                    <a:gd name="T0" fmla="*/ 14 w 14"/>
                    <a:gd name="T1" fmla="*/ 2 h 14"/>
                    <a:gd name="T2" fmla="*/ 10 w 14"/>
                    <a:gd name="T3" fmla="*/ 14 h 14"/>
                    <a:gd name="T4" fmla="*/ 0 w 14"/>
                    <a:gd name="T5" fmla="*/ 12 h 14"/>
                    <a:gd name="T6" fmla="*/ 0 w 14"/>
                    <a:gd name="T7" fmla="*/ 12 h 14"/>
                    <a:gd name="T8" fmla="*/ 3 w 14"/>
                    <a:gd name="T9" fmla="*/ 2 h 14"/>
                    <a:gd name="T10" fmla="*/ 2 w 14"/>
                    <a:gd name="T11" fmla="*/ 1 h 14"/>
                    <a:gd name="T12" fmla="*/ 3 w 14"/>
                    <a:gd name="T13" fmla="*/ 0 h 14"/>
                    <a:gd name="T14" fmla="*/ 14 w 14"/>
                    <a:gd name="T15" fmla="*/ 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4">
                      <a:moveTo>
                        <a:pt x="14" y="2"/>
                      </a:moveTo>
                      <a:cubicBezTo>
                        <a:pt x="12" y="6"/>
                        <a:pt x="11" y="10"/>
                        <a:pt x="10" y="14"/>
                      </a:cubicBezTo>
                      <a:cubicBezTo>
                        <a:pt x="7" y="13"/>
                        <a:pt x="4" y="12"/>
                        <a:pt x="0" y="12"/>
                      </a:cubicBezTo>
                      <a:cubicBezTo>
                        <a:pt x="0" y="12"/>
                        <a:pt x="0" y="12"/>
                        <a:pt x="0" y="12"/>
                      </a:cubicBezTo>
                      <a:cubicBezTo>
                        <a:pt x="2" y="9"/>
                        <a:pt x="3" y="5"/>
                        <a:pt x="3" y="2"/>
                      </a:cubicBezTo>
                      <a:cubicBezTo>
                        <a:pt x="3" y="1"/>
                        <a:pt x="3" y="1"/>
                        <a:pt x="2" y="1"/>
                      </a:cubicBezTo>
                      <a:cubicBezTo>
                        <a:pt x="3" y="0"/>
                        <a:pt x="3" y="0"/>
                        <a:pt x="3" y="0"/>
                      </a:cubicBezTo>
                      <a:cubicBezTo>
                        <a:pt x="6" y="0"/>
                        <a:pt x="10" y="1"/>
                        <a:pt x="14"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224"/>
                <p:cNvSpPr>
                  <a:spLocks/>
                </p:cNvSpPr>
                <p:nvPr/>
              </p:nvSpPr>
              <p:spPr bwMode="auto">
                <a:xfrm>
                  <a:off x="4139" y="1649"/>
                  <a:ext cx="38" cy="33"/>
                </a:xfrm>
                <a:custGeom>
                  <a:avLst/>
                  <a:gdLst>
                    <a:gd name="T0" fmla="*/ 15 w 16"/>
                    <a:gd name="T1" fmla="*/ 10 h 14"/>
                    <a:gd name="T2" fmla="*/ 16 w 16"/>
                    <a:gd name="T3" fmla="*/ 14 h 14"/>
                    <a:gd name="T4" fmla="*/ 1 w 16"/>
                    <a:gd name="T5" fmla="*/ 11 h 14"/>
                    <a:gd name="T6" fmla="*/ 1 w 16"/>
                    <a:gd name="T7" fmla="*/ 11 h 14"/>
                    <a:gd name="T8" fmla="*/ 0 w 16"/>
                    <a:gd name="T9" fmla="*/ 5 h 14"/>
                    <a:gd name="T10" fmla="*/ 1 w 16"/>
                    <a:gd name="T11" fmla="*/ 0 h 14"/>
                    <a:gd name="T12" fmla="*/ 15 w 16"/>
                    <a:gd name="T13" fmla="*/ 2 h 14"/>
                    <a:gd name="T14" fmla="*/ 15 w 16"/>
                    <a:gd name="T15" fmla="*/ 3 h 14"/>
                    <a:gd name="T16" fmla="*/ 15 w 16"/>
                    <a:gd name="T17" fmla="*/ 3 h 14"/>
                    <a:gd name="T18" fmla="*/ 14 w 16"/>
                    <a:gd name="T19" fmla="*/ 5 h 14"/>
                    <a:gd name="T20" fmla="*/ 14 w 16"/>
                    <a:gd name="T21" fmla="*/ 7 h 14"/>
                    <a:gd name="T22" fmla="*/ 15 w 16"/>
                    <a:gd name="T2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4">
                      <a:moveTo>
                        <a:pt x="15" y="10"/>
                      </a:moveTo>
                      <a:cubicBezTo>
                        <a:pt x="15" y="11"/>
                        <a:pt x="16" y="12"/>
                        <a:pt x="16" y="14"/>
                      </a:cubicBezTo>
                      <a:cubicBezTo>
                        <a:pt x="11" y="13"/>
                        <a:pt x="6" y="13"/>
                        <a:pt x="1" y="11"/>
                      </a:cubicBezTo>
                      <a:cubicBezTo>
                        <a:pt x="1" y="11"/>
                        <a:pt x="1" y="11"/>
                        <a:pt x="1" y="11"/>
                      </a:cubicBezTo>
                      <a:cubicBezTo>
                        <a:pt x="1" y="9"/>
                        <a:pt x="0" y="7"/>
                        <a:pt x="0" y="5"/>
                      </a:cubicBezTo>
                      <a:cubicBezTo>
                        <a:pt x="0" y="3"/>
                        <a:pt x="0" y="2"/>
                        <a:pt x="1" y="0"/>
                      </a:cubicBezTo>
                      <a:cubicBezTo>
                        <a:pt x="5" y="1"/>
                        <a:pt x="10" y="2"/>
                        <a:pt x="15" y="2"/>
                      </a:cubicBezTo>
                      <a:cubicBezTo>
                        <a:pt x="15" y="3"/>
                        <a:pt x="15" y="3"/>
                        <a:pt x="15" y="3"/>
                      </a:cubicBezTo>
                      <a:cubicBezTo>
                        <a:pt x="15" y="3"/>
                        <a:pt x="15" y="3"/>
                        <a:pt x="15" y="3"/>
                      </a:cubicBezTo>
                      <a:cubicBezTo>
                        <a:pt x="15" y="4"/>
                        <a:pt x="14" y="4"/>
                        <a:pt x="14" y="5"/>
                      </a:cubicBezTo>
                      <a:cubicBezTo>
                        <a:pt x="14" y="5"/>
                        <a:pt x="14" y="6"/>
                        <a:pt x="14" y="7"/>
                      </a:cubicBezTo>
                      <a:cubicBezTo>
                        <a:pt x="14" y="8"/>
                        <a:pt x="15" y="9"/>
                        <a:pt x="15"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225"/>
                <p:cNvSpPr>
                  <a:spLocks/>
                </p:cNvSpPr>
                <p:nvPr/>
              </p:nvSpPr>
              <p:spPr bwMode="auto">
                <a:xfrm>
                  <a:off x="4188" y="1408"/>
                  <a:ext cx="55" cy="40"/>
                </a:xfrm>
                <a:custGeom>
                  <a:avLst/>
                  <a:gdLst>
                    <a:gd name="T0" fmla="*/ 23 w 23"/>
                    <a:gd name="T1" fmla="*/ 11 h 17"/>
                    <a:gd name="T2" fmla="*/ 16 w 23"/>
                    <a:gd name="T3" fmla="*/ 15 h 17"/>
                    <a:gd name="T4" fmla="*/ 14 w 23"/>
                    <a:gd name="T5" fmla="*/ 17 h 17"/>
                    <a:gd name="T6" fmla="*/ 3 w 23"/>
                    <a:gd name="T7" fmla="*/ 8 h 17"/>
                    <a:gd name="T8" fmla="*/ 0 w 23"/>
                    <a:gd name="T9" fmla="*/ 5 h 17"/>
                    <a:gd name="T10" fmla="*/ 4 w 23"/>
                    <a:gd name="T11" fmla="*/ 3 h 17"/>
                    <a:gd name="T12" fmla="*/ 10 w 23"/>
                    <a:gd name="T13" fmla="*/ 0 h 17"/>
                    <a:gd name="T14" fmla="*/ 11 w 23"/>
                    <a:gd name="T15" fmla="*/ 0 h 17"/>
                    <a:gd name="T16" fmla="*/ 23 w 23"/>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7">
                      <a:moveTo>
                        <a:pt x="23" y="11"/>
                      </a:moveTo>
                      <a:cubicBezTo>
                        <a:pt x="20" y="12"/>
                        <a:pt x="18" y="14"/>
                        <a:pt x="16" y="15"/>
                      </a:cubicBezTo>
                      <a:cubicBezTo>
                        <a:pt x="15" y="16"/>
                        <a:pt x="14" y="16"/>
                        <a:pt x="14" y="17"/>
                      </a:cubicBezTo>
                      <a:cubicBezTo>
                        <a:pt x="10" y="14"/>
                        <a:pt x="6" y="11"/>
                        <a:pt x="3" y="8"/>
                      </a:cubicBezTo>
                      <a:cubicBezTo>
                        <a:pt x="2" y="7"/>
                        <a:pt x="1" y="6"/>
                        <a:pt x="0" y="5"/>
                      </a:cubicBezTo>
                      <a:cubicBezTo>
                        <a:pt x="1" y="5"/>
                        <a:pt x="3" y="4"/>
                        <a:pt x="4" y="3"/>
                      </a:cubicBezTo>
                      <a:cubicBezTo>
                        <a:pt x="6" y="3"/>
                        <a:pt x="9" y="2"/>
                        <a:pt x="10" y="0"/>
                      </a:cubicBezTo>
                      <a:cubicBezTo>
                        <a:pt x="11" y="0"/>
                        <a:pt x="11" y="0"/>
                        <a:pt x="11" y="0"/>
                      </a:cubicBezTo>
                      <a:cubicBezTo>
                        <a:pt x="15" y="3"/>
                        <a:pt x="19" y="7"/>
                        <a:pt x="23"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226"/>
                <p:cNvSpPr>
                  <a:spLocks/>
                </p:cNvSpPr>
                <p:nvPr/>
              </p:nvSpPr>
              <p:spPr bwMode="auto">
                <a:xfrm>
                  <a:off x="4335" y="509"/>
                  <a:ext cx="98" cy="71"/>
                </a:xfrm>
                <a:custGeom>
                  <a:avLst/>
                  <a:gdLst>
                    <a:gd name="T0" fmla="*/ 30 w 41"/>
                    <a:gd name="T1" fmla="*/ 6 h 30"/>
                    <a:gd name="T2" fmla="*/ 36 w 41"/>
                    <a:gd name="T3" fmla="*/ 29 h 30"/>
                    <a:gd name="T4" fmla="*/ 35 w 41"/>
                    <a:gd name="T5" fmla="*/ 30 h 30"/>
                    <a:gd name="T6" fmla="*/ 4 w 41"/>
                    <a:gd name="T7" fmla="*/ 27 h 30"/>
                    <a:gd name="T8" fmla="*/ 0 w 41"/>
                    <a:gd name="T9" fmla="*/ 8 h 30"/>
                    <a:gd name="T10" fmla="*/ 30 w 41"/>
                    <a:gd name="T11" fmla="*/ 6 h 30"/>
                  </a:gdLst>
                  <a:ahLst/>
                  <a:cxnLst>
                    <a:cxn ang="0">
                      <a:pos x="T0" y="T1"/>
                    </a:cxn>
                    <a:cxn ang="0">
                      <a:pos x="T2" y="T3"/>
                    </a:cxn>
                    <a:cxn ang="0">
                      <a:pos x="T4" y="T5"/>
                    </a:cxn>
                    <a:cxn ang="0">
                      <a:pos x="T6" y="T7"/>
                    </a:cxn>
                    <a:cxn ang="0">
                      <a:pos x="T8" y="T9"/>
                    </a:cxn>
                    <a:cxn ang="0">
                      <a:pos x="T10" y="T11"/>
                    </a:cxn>
                  </a:cxnLst>
                  <a:rect l="0" t="0" r="r" b="b"/>
                  <a:pathLst>
                    <a:path w="41" h="30">
                      <a:moveTo>
                        <a:pt x="30" y="6"/>
                      </a:moveTo>
                      <a:cubicBezTo>
                        <a:pt x="37" y="11"/>
                        <a:pt x="41" y="21"/>
                        <a:pt x="36" y="29"/>
                      </a:cubicBezTo>
                      <a:cubicBezTo>
                        <a:pt x="36" y="30"/>
                        <a:pt x="36" y="30"/>
                        <a:pt x="35" y="30"/>
                      </a:cubicBezTo>
                      <a:cubicBezTo>
                        <a:pt x="27" y="25"/>
                        <a:pt x="15" y="23"/>
                        <a:pt x="4" y="27"/>
                      </a:cubicBezTo>
                      <a:cubicBezTo>
                        <a:pt x="6" y="20"/>
                        <a:pt x="4" y="13"/>
                        <a:pt x="0" y="8"/>
                      </a:cubicBezTo>
                      <a:cubicBezTo>
                        <a:pt x="9" y="3"/>
                        <a:pt x="21" y="0"/>
                        <a:pt x="30"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227"/>
                <p:cNvSpPr>
                  <a:spLocks/>
                </p:cNvSpPr>
                <p:nvPr/>
              </p:nvSpPr>
              <p:spPr bwMode="auto">
                <a:xfrm>
                  <a:off x="4063" y="1845"/>
                  <a:ext cx="59" cy="55"/>
                </a:xfrm>
                <a:custGeom>
                  <a:avLst/>
                  <a:gdLst>
                    <a:gd name="T0" fmla="*/ 22 w 25"/>
                    <a:gd name="T1" fmla="*/ 0 h 23"/>
                    <a:gd name="T2" fmla="*/ 23 w 25"/>
                    <a:gd name="T3" fmla="*/ 16 h 23"/>
                    <a:gd name="T4" fmla="*/ 17 w 25"/>
                    <a:gd name="T5" fmla="*/ 21 h 23"/>
                    <a:gd name="T6" fmla="*/ 0 w 25"/>
                    <a:gd name="T7" fmla="*/ 9 h 23"/>
                    <a:gd name="T8" fmla="*/ 0 w 25"/>
                    <a:gd name="T9" fmla="*/ 8 h 23"/>
                    <a:gd name="T10" fmla="*/ 4 w 25"/>
                    <a:gd name="T11" fmla="*/ 7 h 23"/>
                    <a:gd name="T12" fmla="*/ 16 w 25"/>
                    <a:gd name="T13" fmla="*/ 14 h 23"/>
                    <a:gd name="T14" fmla="*/ 16 w 25"/>
                    <a:gd name="T15" fmla="*/ 3 h 23"/>
                    <a:gd name="T16" fmla="*/ 22 w 25"/>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3">
                      <a:moveTo>
                        <a:pt x="22" y="0"/>
                      </a:moveTo>
                      <a:cubicBezTo>
                        <a:pt x="23" y="4"/>
                        <a:pt x="25" y="11"/>
                        <a:pt x="23" y="16"/>
                      </a:cubicBezTo>
                      <a:cubicBezTo>
                        <a:pt x="22" y="19"/>
                        <a:pt x="20" y="21"/>
                        <a:pt x="17" y="21"/>
                      </a:cubicBezTo>
                      <a:cubicBezTo>
                        <a:pt x="8" y="23"/>
                        <a:pt x="4" y="15"/>
                        <a:pt x="0" y="9"/>
                      </a:cubicBezTo>
                      <a:cubicBezTo>
                        <a:pt x="0" y="9"/>
                        <a:pt x="0" y="8"/>
                        <a:pt x="0" y="8"/>
                      </a:cubicBezTo>
                      <a:cubicBezTo>
                        <a:pt x="1" y="8"/>
                        <a:pt x="3" y="7"/>
                        <a:pt x="4" y="7"/>
                      </a:cubicBezTo>
                      <a:cubicBezTo>
                        <a:pt x="7" y="11"/>
                        <a:pt x="11" y="16"/>
                        <a:pt x="16" y="14"/>
                      </a:cubicBezTo>
                      <a:cubicBezTo>
                        <a:pt x="20" y="11"/>
                        <a:pt x="19" y="6"/>
                        <a:pt x="16" y="3"/>
                      </a:cubicBezTo>
                      <a:cubicBezTo>
                        <a:pt x="18" y="2"/>
                        <a:pt x="20" y="1"/>
                        <a:pt x="22"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228"/>
                <p:cNvSpPr>
                  <a:spLocks/>
                </p:cNvSpPr>
                <p:nvPr/>
              </p:nvSpPr>
              <p:spPr bwMode="auto">
                <a:xfrm>
                  <a:off x="4219" y="1313"/>
                  <a:ext cx="26" cy="21"/>
                </a:xfrm>
                <a:custGeom>
                  <a:avLst/>
                  <a:gdLst>
                    <a:gd name="T0" fmla="*/ 10 w 11"/>
                    <a:gd name="T1" fmla="*/ 5 h 9"/>
                    <a:gd name="T2" fmla="*/ 11 w 11"/>
                    <a:gd name="T3" fmla="*/ 9 h 9"/>
                    <a:gd name="T4" fmla="*/ 1 w 11"/>
                    <a:gd name="T5" fmla="*/ 9 h 9"/>
                    <a:gd name="T6" fmla="*/ 1 w 11"/>
                    <a:gd name="T7" fmla="*/ 5 h 9"/>
                    <a:gd name="T8" fmla="*/ 0 w 11"/>
                    <a:gd name="T9" fmla="*/ 2 h 9"/>
                    <a:gd name="T10" fmla="*/ 0 w 11"/>
                    <a:gd name="T11" fmla="*/ 2 h 9"/>
                    <a:gd name="T12" fmla="*/ 1 w 11"/>
                    <a:gd name="T13" fmla="*/ 0 h 9"/>
                    <a:gd name="T14" fmla="*/ 9 w 11"/>
                    <a:gd name="T15" fmla="*/ 0 h 9"/>
                    <a:gd name="T16" fmla="*/ 9 w 11"/>
                    <a:gd name="T17" fmla="*/ 2 h 9"/>
                    <a:gd name="T18" fmla="*/ 10 w 11"/>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9">
                      <a:moveTo>
                        <a:pt x="10" y="5"/>
                      </a:moveTo>
                      <a:cubicBezTo>
                        <a:pt x="10" y="7"/>
                        <a:pt x="10" y="8"/>
                        <a:pt x="11" y="9"/>
                      </a:cubicBezTo>
                      <a:cubicBezTo>
                        <a:pt x="8" y="9"/>
                        <a:pt x="4" y="9"/>
                        <a:pt x="1" y="9"/>
                      </a:cubicBezTo>
                      <a:cubicBezTo>
                        <a:pt x="1" y="8"/>
                        <a:pt x="1" y="6"/>
                        <a:pt x="1" y="5"/>
                      </a:cubicBezTo>
                      <a:cubicBezTo>
                        <a:pt x="0" y="4"/>
                        <a:pt x="0" y="3"/>
                        <a:pt x="0" y="2"/>
                      </a:cubicBezTo>
                      <a:cubicBezTo>
                        <a:pt x="0" y="2"/>
                        <a:pt x="0" y="2"/>
                        <a:pt x="0" y="2"/>
                      </a:cubicBezTo>
                      <a:cubicBezTo>
                        <a:pt x="1" y="1"/>
                        <a:pt x="1" y="1"/>
                        <a:pt x="1" y="0"/>
                      </a:cubicBezTo>
                      <a:cubicBezTo>
                        <a:pt x="4" y="0"/>
                        <a:pt x="6" y="0"/>
                        <a:pt x="9" y="0"/>
                      </a:cubicBezTo>
                      <a:cubicBezTo>
                        <a:pt x="9" y="1"/>
                        <a:pt x="9" y="1"/>
                        <a:pt x="9" y="2"/>
                      </a:cubicBezTo>
                      <a:cubicBezTo>
                        <a:pt x="9" y="3"/>
                        <a:pt x="9" y="4"/>
                        <a:pt x="10"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229"/>
                <p:cNvSpPr>
                  <a:spLocks/>
                </p:cNvSpPr>
                <p:nvPr/>
              </p:nvSpPr>
              <p:spPr bwMode="auto">
                <a:xfrm>
                  <a:off x="4364" y="743"/>
                  <a:ext cx="12" cy="9"/>
                </a:xfrm>
                <a:custGeom>
                  <a:avLst/>
                  <a:gdLst>
                    <a:gd name="T0" fmla="*/ 5 w 5"/>
                    <a:gd name="T1" fmla="*/ 3 h 4"/>
                    <a:gd name="T2" fmla="*/ 3 w 5"/>
                    <a:gd name="T3" fmla="*/ 4 h 4"/>
                    <a:gd name="T4" fmla="*/ 1 w 5"/>
                    <a:gd name="T5" fmla="*/ 4 h 4"/>
                    <a:gd name="T6" fmla="*/ 1 w 5"/>
                    <a:gd name="T7" fmla="*/ 0 h 4"/>
                    <a:gd name="T8" fmla="*/ 1 w 5"/>
                    <a:gd name="T9" fmla="*/ 0 h 4"/>
                    <a:gd name="T10" fmla="*/ 5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5" y="3"/>
                      </a:moveTo>
                      <a:cubicBezTo>
                        <a:pt x="4" y="3"/>
                        <a:pt x="4" y="4"/>
                        <a:pt x="3" y="4"/>
                      </a:cubicBezTo>
                      <a:cubicBezTo>
                        <a:pt x="2" y="4"/>
                        <a:pt x="2" y="4"/>
                        <a:pt x="1" y="4"/>
                      </a:cubicBezTo>
                      <a:cubicBezTo>
                        <a:pt x="0" y="3"/>
                        <a:pt x="0" y="1"/>
                        <a:pt x="1" y="0"/>
                      </a:cubicBezTo>
                      <a:cubicBezTo>
                        <a:pt x="1" y="0"/>
                        <a:pt x="1" y="0"/>
                        <a:pt x="1" y="0"/>
                      </a:cubicBezTo>
                      <a:cubicBezTo>
                        <a:pt x="2" y="1"/>
                        <a:pt x="4" y="2"/>
                        <a:pt x="5"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230"/>
                <p:cNvSpPr>
                  <a:spLocks/>
                </p:cNvSpPr>
                <p:nvPr/>
              </p:nvSpPr>
              <p:spPr bwMode="auto">
                <a:xfrm>
                  <a:off x="4293" y="750"/>
                  <a:ext cx="76" cy="78"/>
                </a:xfrm>
                <a:custGeom>
                  <a:avLst/>
                  <a:gdLst>
                    <a:gd name="T0" fmla="*/ 27 w 32"/>
                    <a:gd name="T1" fmla="*/ 6 h 33"/>
                    <a:gd name="T2" fmla="*/ 30 w 32"/>
                    <a:gd name="T3" fmla="*/ 19 h 33"/>
                    <a:gd name="T4" fmla="*/ 26 w 32"/>
                    <a:gd name="T5" fmla="*/ 30 h 33"/>
                    <a:gd name="T6" fmla="*/ 26 w 32"/>
                    <a:gd name="T7" fmla="*/ 32 h 33"/>
                    <a:gd name="T8" fmla="*/ 26 w 32"/>
                    <a:gd name="T9" fmla="*/ 33 h 33"/>
                    <a:gd name="T10" fmla="*/ 18 w 32"/>
                    <a:gd name="T11" fmla="*/ 24 h 33"/>
                    <a:gd name="T12" fmla="*/ 19 w 32"/>
                    <a:gd name="T13" fmla="*/ 11 h 33"/>
                    <a:gd name="T14" fmla="*/ 7 w 32"/>
                    <a:gd name="T15" fmla="*/ 14 h 33"/>
                    <a:gd name="T16" fmla="*/ 0 w 32"/>
                    <a:gd name="T17" fmla="*/ 8 h 33"/>
                    <a:gd name="T18" fmla="*/ 3 w 32"/>
                    <a:gd name="T19" fmla="*/ 5 h 33"/>
                    <a:gd name="T20" fmla="*/ 27 w 32"/>
                    <a:gd name="T21"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3">
                      <a:moveTo>
                        <a:pt x="27" y="6"/>
                      </a:moveTo>
                      <a:cubicBezTo>
                        <a:pt x="30" y="9"/>
                        <a:pt x="32" y="14"/>
                        <a:pt x="30" y="19"/>
                      </a:cubicBezTo>
                      <a:cubicBezTo>
                        <a:pt x="29" y="23"/>
                        <a:pt x="26" y="26"/>
                        <a:pt x="26" y="30"/>
                      </a:cubicBezTo>
                      <a:cubicBezTo>
                        <a:pt x="25" y="31"/>
                        <a:pt x="26" y="32"/>
                        <a:pt x="26" y="32"/>
                      </a:cubicBezTo>
                      <a:cubicBezTo>
                        <a:pt x="26" y="33"/>
                        <a:pt x="26" y="33"/>
                        <a:pt x="26" y="33"/>
                      </a:cubicBezTo>
                      <a:cubicBezTo>
                        <a:pt x="23" y="30"/>
                        <a:pt x="21" y="27"/>
                        <a:pt x="18" y="24"/>
                      </a:cubicBezTo>
                      <a:cubicBezTo>
                        <a:pt x="21" y="21"/>
                        <a:pt x="22" y="15"/>
                        <a:pt x="19" y="11"/>
                      </a:cubicBezTo>
                      <a:cubicBezTo>
                        <a:pt x="15" y="7"/>
                        <a:pt x="8" y="8"/>
                        <a:pt x="7" y="14"/>
                      </a:cubicBezTo>
                      <a:cubicBezTo>
                        <a:pt x="5" y="12"/>
                        <a:pt x="3" y="10"/>
                        <a:pt x="0" y="8"/>
                      </a:cubicBezTo>
                      <a:cubicBezTo>
                        <a:pt x="1" y="7"/>
                        <a:pt x="2" y="6"/>
                        <a:pt x="3" y="5"/>
                      </a:cubicBezTo>
                      <a:cubicBezTo>
                        <a:pt x="9" y="0"/>
                        <a:pt x="21" y="0"/>
                        <a:pt x="27" y="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231"/>
                <p:cNvSpPr>
                  <a:spLocks noEditPoints="1"/>
                </p:cNvSpPr>
                <p:nvPr/>
              </p:nvSpPr>
              <p:spPr bwMode="auto">
                <a:xfrm>
                  <a:off x="4257" y="1136"/>
                  <a:ext cx="24" cy="28"/>
                </a:xfrm>
                <a:custGeom>
                  <a:avLst/>
                  <a:gdLst>
                    <a:gd name="T0" fmla="*/ 5 w 10"/>
                    <a:gd name="T1" fmla="*/ 6 h 12"/>
                    <a:gd name="T2" fmla="*/ 5 w 10"/>
                    <a:gd name="T3" fmla="*/ 6 h 12"/>
                    <a:gd name="T4" fmla="*/ 5 w 10"/>
                    <a:gd name="T5" fmla="*/ 6 h 12"/>
                    <a:gd name="T6" fmla="*/ 5 w 10"/>
                    <a:gd name="T7" fmla="*/ 6 h 12"/>
                    <a:gd name="T8" fmla="*/ 5 w 10"/>
                    <a:gd name="T9" fmla="*/ 6 h 12"/>
                    <a:gd name="T10" fmla="*/ 5 w 10"/>
                    <a:gd name="T11" fmla="*/ 6 h 12"/>
                    <a:gd name="T12" fmla="*/ 5 w 10"/>
                    <a:gd name="T13" fmla="*/ 6 h 12"/>
                    <a:gd name="T14" fmla="*/ 5 w 10"/>
                    <a:gd name="T15" fmla="*/ 6 h 12"/>
                    <a:gd name="T16" fmla="*/ 5 w 10"/>
                    <a:gd name="T17" fmla="*/ 6 h 12"/>
                    <a:gd name="T18" fmla="*/ 5 w 10"/>
                    <a:gd name="T19" fmla="*/ 6 h 12"/>
                    <a:gd name="T20" fmla="*/ 5 w 10"/>
                    <a:gd name="T21" fmla="*/ 7 h 12"/>
                    <a:gd name="T22" fmla="*/ 5 w 10"/>
                    <a:gd name="T23" fmla="*/ 7 h 12"/>
                    <a:gd name="T24" fmla="*/ 5 w 10"/>
                    <a:gd name="T25" fmla="*/ 7 h 12"/>
                    <a:gd name="T26" fmla="*/ 5 w 10"/>
                    <a:gd name="T27" fmla="*/ 6 h 12"/>
                    <a:gd name="T28" fmla="*/ 5 w 10"/>
                    <a:gd name="T29" fmla="*/ 6 h 12"/>
                    <a:gd name="T30" fmla="*/ 10 w 10"/>
                    <a:gd name="T31" fmla="*/ 6 h 12"/>
                    <a:gd name="T32" fmla="*/ 4 w 10"/>
                    <a:gd name="T33" fmla="*/ 11 h 12"/>
                    <a:gd name="T34" fmla="*/ 0 w 10"/>
                    <a:gd name="T35" fmla="*/ 6 h 12"/>
                    <a:gd name="T36" fmla="*/ 4 w 10"/>
                    <a:gd name="T37" fmla="*/ 1 h 12"/>
                    <a:gd name="T38" fmla="*/ 10 w 10"/>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2">
                      <a:moveTo>
                        <a:pt x="5" y="6"/>
                      </a:move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6"/>
                        <a:pt x="5" y="6"/>
                      </a:cubicBezTo>
                      <a:cubicBezTo>
                        <a:pt x="5" y="6"/>
                        <a:pt x="5" y="6"/>
                        <a:pt x="5" y="6"/>
                      </a:cubicBezTo>
                      <a:close/>
                      <a:moveTo>
                        <a:pt x="10" y="6"/>
                      </a:moveTo>
                      <a:cubicBezTo>
                        <a:pt x="10" y="9"/>
                        <a:pt x="7" y="12"/>
                        <a:pt x="4" y="11"/>
                      </a:cubicBezTo>
                      <a:cubicBezTo>
                        <a:pt x="2" y="11"/>
                        <a:pt x="0" y="8"/>
                        <a:pt x="0" y="6"/>
                      </a:cubicBezTo>
                      <a:cubicBezTo>
                        <a:pt x="0" y="4"/>
                        <a:pt x="2" y="2"/>
                        <a:pt x="4" y="1"/>
                      </a:cubicBezTo>
                      <a:cubicBezTo>
                        <a:pt x="7" y="0"/>
                        <a:pt x="10" y="3"/>
                        <a:pt x="10" y="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232"/>
                <p:cNvSpPr>
                  <a:spLocks/>
                </p:cNvSpPr>
                <p:nvPr/>
              </p:nvSpPr>
              <p:spPr bwMode="auto">
                <a:xfrm>
                  <a:off x="3968" y="2035"/>
                  <a:ext cx="107" cy="104"/>
                </a:xfrm>
                <a:custGeom>
                  <a:avLst/>
                  <a:gdLst>
                    <a:gd name="T0" fmla="*/ 43 w 45"/>
                    <a:gd name="T1" fmla="*/ 4 h 44"/>
                    <a:gd name="T2" fmla="*/ 36 w 45"/>
                    <a:gd name="T3" fmla="*/ 37 h 44"/>
                    <a:gd name="T4" fmla="*/ 21 w 45"/>
                    <a:gd name="T5" fmla="*/ 44 h 44"/>
                    <a:gd name="T6" fmla="*/ 10 w 45"/>
                    <a:gd name="T7" fmla="*/ 43 h 44"/>
                    <a:gd name="T8" fmla="*/ 0 w 45"/>
                    <a:gd name="T9" fmla="*/ 33 h 44"/>
                    <a:gd name="T10" fmla="*/ 14 w 45"/>
                    <a:gd name="T11" fmla="*/ 0 h 44"/>
                    <a:gd name="T12" fmla="*/ 43 w 45"/>
                    <a:gd name="T13" fmla="*/ 4 h 44"/>
                  </a:gdLst>
                  <a:ahLst/>
                  <a:cxnLst>
                    <a:cxn ang="0">
                      <a:pos x="T0" y="T1"/>
                    </a:cxn>
                    <a:cxn ang="0">
                      <a:pos x="T2" y="T3"/>
                    </a:cxn>
                    <a:cxn ang="0">
                      <a:pos x="T4" y="T5"/>
                    </a:cxn>
                    <a:cxn ang="0">
                      <a:pos x="T6" y="T7"/>
                    </a:cxn>
                    <a:cxn ang="0">
                      <a:pos x="T8" y="T9"/>
                    </a:cxn>
                    <a:cxn ang="0">
                      <a:pos x="T10" y="T11"/>
                    </a:cxn>
                    <a:cxn ang="0">
                      <a:pos x="T12" y="T13"/>
                    </a:cxn>
                  </a:cxnLst>
                  <a:rect l="0" t="0" r="r" b="b"/>
                  <a:pathLst>
                    <a:path w="45" h="44">
                      <a:moveTo>
                        <a:pt x="43" y="4"/>
                      </a:moveTo>
                      <a:cubicBezTo>
                        <a:pt x="45" y="15"/>
                        <a:pt x="43" y="28"/>
                        <a:pt x="36" y="37"/>
                      </a:cubicBezTo>
                      <a:cubicBezTo>
                        <a:pt x="32" y="41"/>
                        <a:pt x="27" y="43"/>
                        <a:pt x="21" y="44"/>
                      </a:cubicBezTo>
                      <a:cubicBezTo>
                        <a:pt x="18" y="44"/>
                        <a:pt x="14" y="42"/>
                        <a:pt x="10" y="43"/>
                      </a:cubicBezTo>
                      <a:cubicBezTo>
                        <a:pt x="7" y="40"/>
                        <a:pt x="4" y="36"/>
                        <a:pt x="0" y="33"/>
                      </a:cubicBezTo>
                      <a:cubicBezTo>
                        <a:pt x="14" y="28"/>
                        <a:pt x="16" y="13"/>
                        <a:pt x="14" y="0"/>
                      </a:cubicBezTo>
                      <a:cubicBezTo>
                        <a:pt x="23" y="6"/>
                        <a:pt x="34" y="7"/>
                        <a:pt x="43"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233"/>
                <p:cNvSpPr>
                  <a:spLocks/>
                </p:cNvSpPr>
                <p:nvPr/>
              </p:nvSpPr>
              <p:spPr bwMode="auto">
                <a:xfrm>
                  <a:off x="3963" y="2295"/>
                  <a:ext cx="45" cy="49"/>
                </a:xfrm>
                <a:custGeom>
                  <a:avLst/>
                  <a:gdLst>
                    <a:gd name="T0" fmla="*/ 19 w 19"/>
                    <a:gd name="T1" fmla="*/ 9 h 21"/>
                    <a:gd name="T2" fmla="*/ 16 w 19"/>
                    <a:gd name="T3" fmla="*/ 17 h 21"/>
                    <a:gd name="T4" fmla="*/ 5 w 19"/>
                    <a:gd name="T5" fmla="*/ 16 h 21"/>
                    <a:gd name="T6" fmla="*/ 3 w 19"/>
                    <a:gd name="T7" fmla="*/ 14 h 21"/>
                    <a:gd name="T8" fmla="*/ 0 w 19"/>
                    <a:gd name="T9" fmla="*/ 10 h 21"/>
                    <a:gd name="T10" fmla="*/ 17 w 19"/>
                    <a:gd name="T11" fmla="*/ 0 h 21"/>
                    <a:gd name="T12" fmla="*/ 18 w 19"/>
                    <a:gd name="T13" fmla="*/ 0 h 21"/>
                    <a:gd name="T14" fmla="*/ 17 w 19"/>
                    <a:gd name="T15" fmla="*/ 1 h 21"/>
                    <a:gd name="T16" fmla="*/ 17 w 19"/>
                    <a:gd name="T17" fmla="*/ 1 h 21"/>
                    <a:gd name="T18" fmla="*/ 17 w 19"/>
                    <a:gd name="T19" fmla="*/ 2 h 21"/>
                    <a:gd name="T20" fmla="*/ 19 w 19"/>
                    <a:gd name="T21"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1">
                      <a:moveTo>
                        <a:pt x="19" y="9"/>
                      </a:moveTo>
                      <a:cubicBezTo>
                        <a:pt x="19" y="12"/>
                        <a:pt x="18" y="15"/>
                        <a:pt x="16" y="17"/>
                      </a:cubicBezTo>
                      <a:cubicBezTo>
                        <a:pt x="12" y="21"/>
                        <a:pt x="8" y="19"/>
                        <a:pt x="5" y="16"/>
                      </a:cubicBezTo>
                      <a:cubicBezTo>
                        <a:pt x="4" y="16"/>
                        <a:pt x="3" y="15"/>
                        <a:pt x="3" y="14"/>
                      </a:cubicBezTo>
                      <a:cubicBezTo>
                        <a:pt x="2" y="13"/>
                        <a:pt x="1" y="11"/>
                        <a:pt x="0" y="10"/>
                      </a:cubicBezTo>
                      <a:cubicBezTo>
                        <a:pt x="6" y="7"/>
                        <a:pt x="12" y="4"/>
                        <a:pt x="17" y="0"/>
                      </a:cubicBezTo>
                      <a:cubicBezTo>
                        <a:pt x="18" y="0"/>
                        <a:pt x="18" y="0"/>
                        <a:pt x="18" y="0"/>
                      </a:cubicBezTo>
                      <a:cubicBezTo>
                        <a:pt x="18" y="0"/>
                        <a:pt x="17" y="0"/>
                        <a:pt x="17" y="1"/>
                      </a:cubicBezTo>
                      <a:cubicBezTo>
                        <a:pt x="17" y="1"/>
                        <a:pt x="17" y="1"/>
                        <a:pt x="17" y="1"/>
                      </a:cubicBezTo>
                      <a:cubicBezTo>
                        <a:pt x="17" y="2"/>
                        <a:pt x="17" y="2"/>
                        <a:pt x="17" y="2"/>
                      </a:cubicBezTo>
                      <a:cubicBezTo>
                        <a:pt x="17" y="5"/>
                        <a:pt x="19" y="7"/>
                        <a:pt x="19"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234"/>
                <p:cNvSpPr>
                  <a:spLocks/>
                </p:cNvSpPr>
                <p:nvPr/>
              </p:nvSpPr>
              <p:spPr bwMode="auto">
                <a:xfrm>
                  <a:off x="4271" y="655"/>
                  <a:ext cx="112" cy="88"/>
                </a:xfrm>
                <a:custGeom>
                  <a:avLst/>
                  <a:gdLst>
                    <a:gd name="T0" fmla="*/ 36 w 47"/>
                    <a:gd name="T1" fmla="*/ 9 h 37"/>
                    <a:gd name="T2" fmla="*/ 40 w 47"/>
                    <a:gd name="T3" fmla="*/ 37 h 37"/>
                    <a:gd name="T4" fmla="*/ 16 w 47"/>
                    <a:gd name="T5" fmla="*/ 19 h 37"/>
                    <a:gd name="T6" fmla="*/ 0 w 47"/>
                    <a:gd name="T7" fmla="*/ 9 h 37"/>
                    <a:gd name="T8" fmla="*/ 36 w 47"/>
                    <a:gd name="T9" fmla="*/ 9 h 37"/>
                  </a:gdLst>
                  <a:ahLst/>
                  <a:cxnLst>
                    <a:cxn ang="0">
                      <a:pos x="T0" y="T1"/>
                    </a:cxn>
                    <a:cxn ang="0">
                      <a:pos x="T2" y="T3"/>
                    </a:cxn>
                    <a:cxn ang="0">
                      <a:pos x="T4" y="T5"/>
                    </a:cxn>
                    <a:cxn ang="0">
                      <a:pos x="T6" y="T7"/>
                    </a:cxn>
                    <a:cxn ang="0">
                      <a:pos x="T8" y="T9"/>
                    </a:cxn>
                  </a:cxnLst>
                  <a:rect l="0" t="0" r="r" b="b"/>
                  <a:pathLst>
                    <a:path w="47" h="37">
                      <a:moveTo>
                        <a:pt x="36" y="9"/>
                      </a:moveTo>
                      <a:cubicBezTo>
                        <a:pt x="44" y="15"/>
                        <a:pt x="47" y="29"/>
                        <a:pt x="40" y="37"/>
                      </a:cubicBezTo>
                      <a:cubicBezTo>
                        <a:pt x="32" y="31"/>
                        <a:pt x="24" y="25"/>
                        <a:pt x="16" y="19"/>
                      </a:cubicBezTo>
                      <a:cubicBezTo>
                        <a:pt x="10" y="16"/>
                        <a:pt x="5" y="12"/>
                        <a:pt x="0" y="9"/>
                      </a:cubicBezTo>
                      <a:cubicBezTo>
                        <a:pt x="10" y="3"/>
                        <a:pt x="26" y="0"/>
                        <a:pt x="36"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235"/>
                <p:cNvSpPr>
                  <a:spLocks/>
                </p:cNvSpPr>
                <p:nvPr/>
              </p:nvSpPr>
              <p:spPr bwMode="auto">
                <a:xfrm>
                  <a:off x="4269" y="1024"/>
                  <a:ext cx="31" cy="31"/>
                </a:xfrm>
                <a:custGeom>
                  <a:avLst/>
                  <a:gdLst>
                    <a:gd name="T0" fmla="*/ 13 w 13"/>
                    <a:gd name="T1" fmla="*/ 1 h 13"/>
                    <a:gd name="T2" fmla="*/ 12 w 13"/>
                    <a:gd name="T3" fmla="*/ 2 h 13"/>
                    <a:gd name="T4" fmla="*/ 11 w 13"/>
                    <a:gd name="T5" fmla="*/ 3 h 13"/>
                    <a:gd name="T6" fmla="*/ 9 w 13"/>
                    <a:gd name="T7" fmla="*/ 12 h 13"/>
                    <a:gd name="T8" fmla="*/ 9 w 13"/>
                    <a:gd name="T9" fmla="*/ 13 h 13"/>
                    <a:gd name="T10" fmla="*/ 0 w 13"/>
                    <a:gd name="T11" fmla="*/ 12 h 13"/>
                    <a:gd name="T12" fmla="*/ 2 w 13"/>
                    <a:gd name="T13" fmla="*/ 0 h 13"/>
                    <a:gd name="T14" fmla="*/ 13 w 13"/>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13" y="1"/>
                      </a:moveTo>
                      <a:cubicBezTo>
                        <a:pt x="12" y="2"/>
                        <a:pt x="12" y="2"/>
                        <a:pt x="12" y="2"/>
                      </a:cubicBezTo>
                      <a:cubicBezTo>
                        <a:pt x="12" y="2"/>
                        <a:pt x="11" y="2"/>
                        <a:pt x="11" y="3"/>
                      </a:cubicBezTo>
                      <a:cubicBezTo>
                        <a:pt x="10" y="6"/>
                        <a:pt x="10" y="9"/>
                        <a:pt x="9" y="12"/>
                      </a:cubicBezTo>
                      <a:cubicBezTo>
                        <a:pt x="8" y="12"/>
                        <a:pt x="8" y="12"/>
                        <a:pt x="9" y="13"/>
                      </a:cubicBezTo>
                      <a:cubicBezTo>
                        <a:pt x="6" y="12"/>
                        <a:pt x="3" y="12"/>
                        <a:pt x="0" y="12"/>
                      </a:cubicBezTo>
                      <a:cubicBezTo>
                        <a:pt x="0" y="8"/>
                        <a:pt x="1" y="4"/>
                        <a:pt x="2" y="0"/>
                      </a:cubicBezTo>
                      <a:cubicBezTo>
                        <a:pt x="5" y="0"/>
                        <a:pt x="9" y="0"/>
                        <a:pt x="13"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236"/>
                <p:cNvSpPr>
                  <a:spLocks/>
                </p:cNvSpPr>
                <p:nvPr/>
              </p:nvSpPr>
              <p:spPr bwMode="auto">
                <a:xfrm>
                  <a:off x="4295" y="705"/>
                  <a:ext cx="64" cy="50"/>
                </a:xfrm>
                <a:custGeom>
                  <a:avLst/>
                  <a:gdLst>
                    <a:gd name="T0" fmla="*/ 27 w 27"/>
                    <a:gd name="T1" fmla="*/ 19 h 21"/>
                    <a:gd name="T2" fmla="*/ 27 w 27"/>
                    <a:gd name="T3" fmla="*/ 20 h 21"/>
                    <a:gd name="T4" fmla="*/ 25 w 27"/>
                    <a:gd name="T5" fmla="*/ 19 h 21"/>
                    <a:gd name="T6" fmla="*/ 0 w 27"/>
                    <a:gd name="T7" fmla="*/ 21 h 21"/>
                    <a:gd name="T8" fmla="*/ 2 w 27"/>
                    <a:gd name="T9" fmla="*/ 13 h 21"/>
                    <a:gd name="T10" fmla="*/ 0 w 27"/>
                    <a:gd name="T11" fmla="*/ 0 h 21"/>
                    <a:gd name="T12" fmla="*/ 27 w 27"/>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27" h="21">
                      <a:moveTo>
                        <a:pt x="27" y="19"/>
                      </a:moveTo>
                      <a:cubicBezTo>
                        <a:pt x="27" y="20"/>
                        <a:pt x="27" y="20"/>
                        <a:pt x="27" y="20"/>
                      </a:cubicBezTo>
                      <a:cubicBezTo>
                        <a:pt x="26" y="20"/>
                        <a:pt x="26" y="19"/>
                        <a:pt x="25" y="19"/>
                      </a:cubicBezTo>
                      <a:cubicBezTo>
                        <a:pt x="18" y="15"/>
                        <a:pt x="6" y="15"/>
                        <a:pt x="0" y="21"/>
                      </a:cubicBezTo>
                      <a:cubicBezTo>
                        <a:pt x="1" y="18"/>
                        <a:pt x="2" y="14"/>
                        <a:pt x="2" y="13"/>
                      </a:cubicBezTo>
                      <a:cubicBezTo>
                        <a:pt x="3" y="8"/>
                        <a:pt x="2" y="4"/>
                        <a:pt x="0" y="0"/>
                      </a:cubicBezTo>
                      <a:cubicBezTo>
                        <a:pt x="9" y="6"/>
                        <a:pt x="18" y="12"/>
                        <a:pt x="27" y="1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237"/>
                <p:cNvSpPr>
                  <a:spLocks/>
                </p:cNvSpPr>
                <p:nvPr/>
              </p:nvSpPr>
              <p:spPr bwMode="auto">
                <a:xfrm>
                  <a:off x="4345" y="487"/>
                  <a:ext cx="71" cy="26"/>
                </a:xfrm>
                <a:custGeom>
                  <a:avLst/>
                  <a:gdLst>
                    <a:gd name="T0" fmla="*/ 30 w 30"/>
                    <a:gd name="T1" fmla="*/ 2 h 11"/>
                    <a:gd name="T2" fmla="*/ 28 w 30"/>
                    <a:gd name="T3" fmla="*/ 11 h 11"/>
                    <a:gd name="T4" fmla="*/ 0 w 30"/>
                    <a:gd name="T5" fmla="*/ 10 h 11"/>
                    <a:gd name="T6" fmla="*/ 1 w 30"/>
                    <a:gd name="T7" fmla="*/ 0 h 11"/>
                    <a:gd name="T8" fmla="*/ 30 w 30"/>
                    <a:gd name="T9" fmla="*/ 2 h 11"/>
                  </a:gdLst>
                  <a:ahLst/>
                  <a:cxnLst>
                    <a:cxn ang="0">
                      <a:pos x="T0" y="T1"/>
                    </a:cxn>
                    <a:cxn ang="0">
                      <a:pos x="T2" y="T3"/>
                    </a:cxn>
                    <a:cxn ang="0">
                      <a:pos x="T4" y="T5"/>
                    </a:cxn>
                    <a:cxn ang="0">
                      <a:pos x="T6" y="T7"/>
                    </a:cxn>
                    <a:cxn ang="0">
                      <a:pos x="T8" y="T9"/>
                    </a:cxn>
                  </a:cxnLst>
                  <a:rect l="0" t="0" r="r" b="b"/>
                  <a:pathLst>
                    <a:path w="30" h="11">
                      <a:moveTo>
                        <a:pt x="30" y="2"/>
                      </a:moveTo>
                      <a:cubicBezTo>
                        <a:pt x="30" y="5"/>
                        <a:pt x="30" y="8"/>
                        <a:pt x="28" y="11"/>
                      </a:cubicBezTo>
                      <a:cubicBezTo>
                        <a:pt x="20" y="6"/>
                        <a:pt x="9" y="6"/>
                        <a:pt x="0" y="10"/>
                      </a:cubicBezTo>
                      <a:cubicBezTo>
                        <a:pt x="1" y="7"/>
                        <a:pt x="1" y="4"/>
                        <a:pt x="1" y="0"/>
                      </a:cubicBezTo>
                      <a:cubicBezTo>
                        <a:pt x="10" y="0"/>
                        <a:pt x="20" y="1"/>
                        <a:pt x="30"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238"/>
                <p:cNvSpPr>
                  <a:spLocks/>
                </p:cNvSpPr>
                <p:nvPr/>
              </p:nvSpPr>
              <p:spPr bwMode="auto">
                <a:xfrm>
                  <a:off x="4070" y="291"/>
                  <a:ext cx="367" cy="159"/>
                </a:xfrm>
                <a:custGeom>
                  <a:avLst/>
                  <a:gdLst>
                    <a:gd name="T0" fmla="*/ 154 w 155"/>
                    <a:gd name="T1" fmla="*/ 47 h 67"/>
                    <a:gd name="T2" fmla="*/ 150 w 155"/>
                    <a:gd name="T3" fmla="*/ 56 h 67"/>
                    <a:gd name="T4" fmla="*/ 151 w 155"/>
                    <a:gd name="T5" fmla="*/ 56 h 67"/>
                    <a:gd name="T6" fmla="*/ 151 w 155"/>
                    <a:gd name="T7" fmla="*/ 60 h 67"/>
                    <a:gd name="T8" fmla="*/ 114 w 155"/>
                    <a:gd name="T9" fmla="*/ 60 h 67"/>
                    <a:gd name="T10" fmla="*/ 113 w 155"/>
                    <a:gd name="T11" fmla="*/ 60 h 67"/>
                    <a:gd name="T12" fmla="*/ 107 w 155"/>
                    <a:gd name="T13" fmla="*/ 61 h 67"/>
                    <a:gd name="T14" fmla="*/ 82 w 155"/>
                    <a:gd name="T15" fmla="*/ 67 h 67"/>
                    <a:gd name="T16" fmla="*/ 80 w 155"/>
                    <a:gd name="T17" fmla="*/ 63 h 67"/>
                    <a:gd name="T18" fmla="*/ 110 w 155"/>
                    <a:gd name="T19" fmla="*/ 56 h 67"/>
                    <a:gd name="T20" fmla="*/ 66 w 155"/>
                    <a:gd name="T21" fmla="*/ 13 h 67"/>
                    <a:gd name="T22" fmla="*/ 2 w 155"/>
                    <a:gd name="T23" fmla="*/ 23 h 67"/>
                    <a:gd name="T24" fmla="*/ 1 w 155"/>
                    <a:gd name="T25" fmla="*/ 23 h 67"/>
                    <a:gd name="T26" fmla="*/ 0 w 155"/>
                    <a:gd name="T27" fmla="*/ 21 h 67"/>
                    <a:gd name="T28" fmla="*/ 0 w 155"/>
                    <a:gd name="T29" fmla="*/ 20 h 67"/>
                    <a:gd name="T30" fmla="*/ 68 w 155"/>
                    <a:gd name="T31" fmla="*/ 8 h 67"/>
                    <a:gd name="T32" fmla="*/ 115 w 155"/>
                    <a:gd name="T33" fmla="*/ 55 h 67"/>
                    <a:gd name="T34" fmla="*/ 127 w 155"/>
                    <a:gd name="T35" fmla="*/ 55 h 67"/>
                    <a:gd name="T36" fmla="*/ 138 w 155"/>
                    <a:gd name="T37" fmla="*/ 55 h 67"/>
                    <a:gd name="T38" fmla="*/ 142 w 155"/>
                    <a:gd name="T39" fmla="*/ 55 h 67"/>
                    <a:gd name="T40" fmla="*/ 151 w 155"/>
                    <a:gd name="T41" fmla="*/ 48 h 67"/>
                    <a:gd name="T42" fmla="*/ 142 w 155"/>
                    <a:gd name="T43" fmla="*/ 41 h 67"/>
                    <a:gd name="T44" fmla="*/ 143 w 155"/>
                    <a:gd name="T45" fmla="*/ 38 h 67"/>
                    <a:gd name="T46" fmla="*/ 154 w 155"/>
                    <a:gd name="T47"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5" h="67">
                      <a:moveTo>
                        <a:pt x="154" y="47"/>
                      </a:moveTo>
                      <a:cubicBezTo>
                        <a:pt x="155" y="51"/>
                        <a:pt x="153" y="54"/>
                        <a:pt x="150" y="56"/>
                      </a:cubicBezTo>
                      <a:cubicBezTo>
                        <a:pt x="151" y="56"/>
                        <a:pt x="151" y="56"/>
                        <a:pt x="151" y="56"/>
                      </a:cubicBezTo>
                      <a:cubicBezTo>
                        <a:pt x="151" y="60"/>
                        <a:pt x="151" y="60"/>
                        <a:pt x="151" y="60"/>
                      </a:cubicBezTo>
                      <a:cubicBezTo>
                        <a:pt x="139" y="59"/>
                        <a:pt x="126" y="59"/>
                        <a:pt x="114" y="60"/>
                      </a:cubicBezTo>
                      <a:cubicBezTo>
                        <a:pt x="114" y="60"/>
                        <a:pt x="113" y="60"/>
                        <a:pt x="113" y="60"/>
                      </a:cubicBezTo>
                      <a:cubicBezTo>
                        <a:pt x="111" y="60"/>
                        <a:pt x="109" y="60"/>
                        <a:pt x="107" y="61"/>
                      </a:cubicBezTo>
                      <a:cubicBezTo>
                        <a:pt x="98" y="62"/>
                        <a:pt x="90" y="64"/>
                        <a:pt x="82" y="67"/>
                      </a:cubicBezTo>
                      <a:cubicBezTo>
                        <a:pt x="80" y="63"/>
                        <a:pt x="80" y="63"/>
                        <a:pt x="80" y="63"/>
                      </a:cubicBezTo>
                      <a:cubicBezTo>
                        <a:pt x="90" y="60"/>
                        <a:pt x="100" y="57"/>
                        <a:pt x="110" y="56"/>
                      </a:cubicBezTo>
                      <a:cubicBezTo>
                        <a:pt x="102" y="36"/>
                        <a:pt x="86" y="19"/>
                        <a:pt x="66" y="13"/>
                      </a:cubicBezTo>
                      <a:cubicBezTo>
                        <a:pt x="44" y="6"/>
                        <a:pt x="21" y="11"/>
                        <a:pt x="2" y="23"/>
                      </a:cubicBezTo>
                      <a:cubicBezTo>
                        <a:pt x="2" y="23"/>
                        <a:pt x="1" y="23"/>
                        <a:pt x="1" y="23"/>
                      </a:cubicBezTo>
                      <a:cubicBezTo>
                        <a:pt x="0" y="21"/>
                        <a:pt x="0" y="21"/>
                        <a:pt x="0" y="21"/>
                      </a:cubicBezTo>
                      <a:cubicBezTo>
                        <a:pt x="0" y="20"/>
                        <a:pt x="0" y="20"/>
                        <a:pt x="0" y="20"/>
                      </a:cubicBezTo>
                      <a:cubicBezTo>
                        <a:pt x="18" y="4"/>
                        <a:pt x="45" y="0"/>
                        <a:pt x="68" y="8"/>
                      </a:cubicBezTo>
                      <a:cubicBezTo>
                        <a:pt x="90" y="15"/>
                        <a:pt x="108" y="33"/>
                        <a:pt x="115" y="55"/>
                      </a:cubicBezTo>
                      <a:cubicBezTo>
                        <a:pt x="119" y="55"/>
                        <a:pt x="123" y="55"/>
                        <a:pt x="127" y="55"/>
                      </a:cubicBezTo>
                      <a:cubicBezTo>
                        <a:pt x="131" y="55"/>
                        <a:pt x="135" y="55"/>
                        <a:pt x="138" y="55"/>
                      </a:cubicBezTo>
                      <a:cubicBezTo>
                        <a:pt x="142" y="55"/>
                        <a:pt x="142" y="55"/>
                        <a:pt x="142" y="55"/>
                      </a:cubicBezTo>
                      <a:cubicBezTo>
                        <a:pt x="146" y="53"/>
                        <a:pt x="152" y="53"/>
                        <a:pt x="151" y="48"/>
                      </a:cubicBezTo>
                      <a:cubicBezTo>
                        <a:pt x="150" y="44"/>
                        <a:pt x="146" y="42"/>
                        <a:pt x="142" y="41"/>
                      </a:cubicBezTo>
                      <a:cubicBezTo>
                        <a:pt x="143" y="38"/>
                        <a:pt x="143" y="38"/>
                        <a:pt x="143" y="38"/>
                      </a:cubicBezTo>
                      <a:cubicBezTo>
                        <a:pt x="148" y="39"/>
                        <a:pt x="153" y="42"/>
                        <a:pt x="154" y="4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239"/>
                <p:cNvSpPr>
                  <a:spLocks/>
                </p:cNvSpPr>
                <p:nvPr/>
              </p:nvSpPr>
              <p:spPr bwMode="auto">
                <a:xfrm>
                  <a:off x="4077" y="1855"/>
                  <a:ext cx="24" cy="19"/>
                </a:xfrm>
                <a:custGeom>
                  <a:avLst/>
                  <a:gdLst>
                    <a:gd name="T0" fmla="*/ 9 w 10"/>
                    <a:gd name="T1" fmla="*/ 3 h 8"/>
                    <a:gd name="T2" fmla="*/ 6 w 10"/>
                    <a:gd name="T3" fmla="*/ 7 h 8"/>
                    <a:gd name="T4" fmla="*/ 0 w 10"/>
                    <a:gd name="T5" fmla="*/ 2 h 8"/>
                    <a:gd name="T6" fmla="*/ 7 w 10"/>
                    <a:gd name="T7" fmla="*/ 0 h 8"/>
                    <a:gd name="T8" fmla="*/ 9 w 10"/>
                    <a:gd name="T9" fmla="*/ 3 h 8"/>
                  </a:gdLst>
                  <a:ahLst/>
                  <a:cxnLst>
                    <a:cxn ang="0">
                      <a:pos x="T0" y="T1"/>
                    </a:cxn>
                    <a:cxn ang="0">
                      <a:pos x="T2" y="T3"/>
                    </a:cxn>
                    <a:cxn ang="0">
                      <a:pos x="T4" y="T5"/>
                    </a:cxn>
                    <a:cxn ang="0">
                      <a:pos x="T6" y="T7"/>
                    </a:cxn>
                    <a:cxn ang="0">
                      <a:pos x="T8" y="T9"/>
                    </a:cxn>
                  </a:cxnLst>
                  <a:rect l="0" t="0" r="r" b="b"/>
                  <a:pathLst>
                    <a:path w="10" h="8">
                      <a:moveTo>
                        <a:pt x="9" y="3"/>
                      </a:moveTo>
                      <a:cubicBezTo>
                        <a:pt x="10" y="5"/>
                        <a:pt x="9" y="8"/>
                        <a:pt x="6" y="7"/>
                      </a:cubicBezTo>
                      <a:cubicBezTo>
                        <a:pt x="4" y="6"/>
                        <a:pt x="2" y="4"/>
                        <a:pt x="0" y="2"/>
                      </a:cubicBezTo>
                      <a:cubicBezTo>
                        <a:pt x="3" y="1"/>
                        <a:pt x="5" y="1"/>
                        <a:pt x="7" y="0"/>
                      </a:cubicBezTo>
                      <a:cubicBezTo>
                        <a:pt x="7" y="1"/>
                        <a:pt x="8" y="2"/>
                        <a:pt x="9"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240"/>
                <p:cNvSpPr>
                  <a:spLocks/>
                </p:cNvSpPr>
                <p:nvPr/>
              </p:nvSpPr>
              <p:spPr bwMode="auto">
                <a:xfrm>
                  <a:off x="4158" y="1386"/>
                  <a:ext cx="52" cy="31"/>
                </a:xfrm>
                <a:custGeom>
                  <a:avLst/>
                  <a:gdLst>
                    <a:gd name="T0" fmla="*/ 17 w 22"/>
                    <a:gd name="T1" fmla="*/ 4 h 13"/>
                    <a:gd name="T2" fmla="*/ 22 w 22"/>
                    <a:gd name="T3" fmla="*/ 8 h 13"/>
                    <a:gd name="T4" fmla="*/ 16 w 22"/>
                    <a:gd name="T5" fmla="*/ 10 h 13"/>
                    <a:gd name="T6" fmla="*/ 12 w 22"/>
                    <a:gd name="T7" fmla="*/ 12 h 13"/>
                    <a:gd name="T8" fmla="*/ 11 w 22"/>
                    <a:gd name="T9" fmla="*/ 13 h 13"/>
                    <a:gd name="T10" fmla="*/ 0 w 22"/>
                    <a:gd name="T11" fmla="*/ 6 h 13"/>
                    <a:gd name="T12" fmla="*/ 4 w 22"/>
                    <a:gd name="T13" fmla="*/ 3 h 13"/>
                    <a:gd name="T14" fmla="*/ 10 w 22"/>
                    <a:gd name="T15" fmla="*/ 0 h 13"/>
                    <a:gd name="T16" fmla="*/ 17 w 22"/>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3">
                      <a:moveTo>
                        <a:pt x="17" y="4"/>
                      </a:moveTo>
                      <a:cubicBezTo>
                        <a:pt x="19" y="5"/>
                        <a:pt x="20" y="6"/>
                        <a:pt x="22" y="8"/>
                      </a:cubicBezTo>
                      <a:cubicBezTo>
                        <a:pt x="20" y="8"/>
                        <a:pt x="18" y="9"/>
                        <a:pt x="16" y="10"/>
                      </a:cubicBezTo>
                      <a:cubicBezTo>
                        <a:pt x="15" y="11"/>
                        <a:pt x="13" y="12"/>
                        <a:pt x="12" y="12"/>
                      </a:cubicBezTo>
                      <a:cubicBezTo>
                        <a:pt x="11" y="13"/>
                        <a:pt x="11" y="13"/>
                        <a:pt x="11" y="13"/>
                      </a:cubicBezTo>
                      <a:cubicBezTo>
                        <a:pt x="7" y="11"/>
                        <a:pt x="4" y="8"/>
                        <a:pt x="0" y="6"/>
                      </a:cubicBezTo>
                      <a:cubicBezTo>
                        <a:pt x="2" y="5"/>
                        <a:pt x="3" y="4"/>
                        <a:pt x="4" y="3"/>
                      </a:cubicBezTo>
                      <a:cubicBezTo>
                        <a:pt x="6" y="2"/>
                        <a:pt x="8" y="1"/>
                        <a:pt x="10" y="0"/>
                      </a:cubicBezTo>
                      <a:cubicBezTo>
                        <a:pt x="13" y="1"/>
                        <a:pt x="15" y="3"/>
                        <a:pt x="17"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241"/>
                <p:cNvSpPr>
                  <a:spLocks/>
                </p:cNvSpPr>
                <p:nvPr/>
              </p:nvSpPr>
              <p:spPr bwMode="auto">
                <a:xfrm>
                  <a:off x="4186" y="1313"/>
                  <a:ext cx="31" cy="21"/>
                </a:xfrm>
                <a:custGeom>
                  <a:avLst/>
                  <a:gdLst>
                    <a:gd name="T0" fmla="*/ 12 w 13"/>
                    <a:gd name="T1" fmla="*/ 6 h 9"/>
                    <a:gd name="T2" fmla="*/ 13 w 13"/>
                    <a:gd name="T3" fmla="*/ 9 h 9"/>
                    <a:gd name="T4" fmla="*/ 2 w 13"/>
                    <a:gd name="T5" fmla="*/ 8 h 9"/>
                    <a:gd name="T6" fmla="*/ 1 w 13"/>
                    <a:gd name="T7" fmla="*/ 5 h 9"/>
                    <a:gd name="T8" fmla="*/ 0 w 13"/>
                    <a:gd name="T9" fmla="*/ 0 h 9"/>
                    <a:gd name="T10" fmla="*/ 12 w 13"/>
                    <a:gd name="T11" fmla="*/ 0 h 9"/>
                    <a:gd name="T12" fmla="*/ 12 w 13"/>
                    <a:gd name="T13" fmla="*/ 0 h 9"/>
                    <a:gd name="T14" fmla="*/ 12 w 13"/>
                    <a:gd name="T15" fmla="*/ 1 h 9"/>
                    <a:gd name="T16" fmla="*/ 12 w 13"/>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
                      <a:moveTo>
                        <a:pt x="12" y="6"/>
                      </a:moveTo>
                      <a:cubicBezTo>
                        <a:pt x="12" y="7"/>
                        <a:pt x="12" y="8"/>
                        <a:pt x="13" y="9"/>
                      </a:cubicBezTo>
                      <a:cubicBezTo>
                        <a:pt x="9" y="9"/>
                        <a:pt x="6" y="9"/>
                        <a:pt x="2" y="8"/>
                      </a:cubicBezTo>
                      <a:cubicBezTo>
                        <a:pt x="2" y="7"/>
                        <a:pt x="1" y="6"/>
                        <a:pt x="1" y="5"/>
                      </a:cubicBezTo>
                      <a:cubicBezTo>
                        <a:pt x="1" y="3"/>
                        <a:pt x="1" y="2"/>
                        <a:pt x="0" y="0"/>
                      </a:cubicBezTo>
                      <a:cubicBezTo>
                        <a:pt x="4" y="1"/>
                        <a:pt x="8" y="1"/>
                        <a:pt x="12" y="0"/>
                      </a:cubicBezTo>
                      <a:cubicBezTo>
                        <a:pt x="12" y="0"/>
                        <a:pt x="12" y="0"/>
                        <a:pt x="12" y="0"/>
                      </a:cubicBezTo>
                      <a:cubicBezTo>
                        <a:pt x="12" y="1"/>
                        <a:pt x="12" y="1"/>
                        <a:pt x="12" y="1"/>
                      </a:cubicBezTo>
                      <a:cubicBezTo>
                        <a:pt x="11" y="3"/>
                        <a:pt x="12" y="4"/>
                        <a:pt x="12"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242"/>
                <p:cNvSpPr>
                  <a:spLocks/>
                </p:cNvSpPr>
                <p:nvPr/>
              </p:nvSpPr>
              <p:spPr bwMode="auto">
                <a:xfrm>
                  <a:off x="4399" y="388"/>
                  <a:ext cx="31" cy="33"/>
                </a:xfrm>
                <a:custGeom>
                  <a:avLst/>
                  <a:gdLst>
                    <a:gd name="T0" fmla="*/ 12 w 13"/>
                    <a:gd name="T1" fmla="*/ 7 h 14"/>
                    <a:gd name="T2" fmla="*/ 3 w 13"/>
                    <a:gd name="T3" fmla="*/ 14 h 14"/>
                    <a:gd name="T4" fmla="*/ 4 w 13"/>
                    <a:gd name="T5" fmla="*/ 13 h 14"/>
                    <a:gd name="T6" fmla="*/ 0 w 13"/>
                    <a:gd name="T7" fmla="*/ 0 h 14"/>
                    <a:gd name="T8" fmla="*/ 1 w 13"/>
                    <a:gd name="T9" fmla="*/ 0 h 14"/>
                    <a:gd name="T10" fmla="*/ 3 w 13"/>
                    <a:gd name="T11" fmla="*/ 0 h 14"/>
                    <a:gd name="T12" fmla="*/ 12 w 13"/>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3" h="14">
                      <a:moveTo>
                        <a:pt x="12" y="7"/>
                      </a:moveTo>
                      <a:cubicBezTo>
                        <a:pt x="13" y="12"/>
                        <a:pt x="7" y="12"/>
                        <a:pt x="3" y="14"/>
                      </a:cubicBezTo>
                      <a:cubicBezTo>
                        <a:pt x="3" y="13"/>
                        <a:pt x="4" y="13"/>
                        <a:pt x="4" y="13"/>
                      </a:cubicBezTo>
                      <a:cubicBezTo>
                        <a:pt x="3" y="9"/>
                        <a:pt x="2" y="4"/>
                        <a:pt x="0" y="0"/>
                      </a:cubicBezTo>
                      <a:cubicBezTo>
                        <a:pt x="0" y="0"/>
                        <a:pt x="1" y="0"/>
                        <a:pt x="1" y="0"/>
                      </a:cubicBezTo>
                      <a:cubicBezTo>
                        <a:pt x="2" y="0"/>
                        <a:pt x="3" y="0"/>
                        <a:pt x="3" y="0"/>
                      </a:cubicBezTo>
                      <a:cubicBezTo>
                        <a:pt x="7" y="1"/>
                        <a:pt x="11" y="3"/>
                        <a:pt x="12"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243"/>
                <p:cNvSpPr>
                  <a:spLocks/>
                </p:cNvSpPr>
                <p:nvPr/>
              </p:nvSpPr>
              <p:spPr bwMode="auto">
                <a:xfrm>
                  <a:off x="3677" y="2212"/>
                  <a:ext cx="329" cy="90"/>
                </a:xfrm>
                <a:custGeom>
                  <a:avLst/>
                  <a:gdLst>
                    <a:gd name="T0" fmla="*/ 139 w 139"/>
                    <a:gd name="T1" fmla="*/ 5 h 38"/>
                    <a:gd name="T2" fmla="*/ 139 w 139"/>
                    <a:gd name="T3" fmla="*/ 6 h 38"/>
                    <a:gd name="T4" fmla="*/ 110 w 139"/>
                    <a:gd name="T5" fmla="*/ 29 h 38"/>
                    <a:gd name="T6" fmla="*/ 71 w 139"/>
                    <a:gd name="T7" fmla="*/ 38 h 38"/>
                    <a:gd name="T8" fmla="*/ 0 w 139"/>
                    <a:gd name="T9" fmla="*/ 1 h 38"/>
                    <a:gd name="T10" fmla="*/ 3 w 139"/>
                    <a:gd name="T11" fmla="*/ 0 h 38"/>
                    <a:gd name="T12" fmla="*/ 72 w 139"/>
                    <a:gd name="T13" fmla="*/ 32 h 38"/>
                    <a:gd name="T14" fmla="*/ 107 w 139"/>
                    <a:gd name="T15" fmla="*/ 25 h 38"/>
                    <a:gd name="T16" fmla="*/ 123 w 139"/>
                    <a:gd name="T17" fmla="*/ 15 h 38"/>
                    <a:gd name="T18" fmla="*/ 136 w 139"/>
                    <a:gd name="T19" fmla="*/ 3 h 38"/>
                    <a:gd name="T20" fmla="*/ 139 w 139"/>
                    <a:gd name="T2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38">
                      <a:moveTo>
                        <a:pt x="139" y="5"/>
                      </a:moveTo>
                      <a:cubicBezTo>
                        <a:pt x="139" y="5"/>
                        <a:pt x="139" y="6"/>
                        <a:pt x="139" y="6"/>
                      </a:cubicBezTo>
                      <a:cubicBezTo>
                        <a:pt x="134" y="17"/>
                        <a:pt x="120" y="25"/>
                        <a:pt x="110" y="29"/>
                      </a:cubicBezTo>
                      <a:cubicBezTo>
                        <a:pt x="98" y="35"/>
                        <a:pt x="85" y="38"/>
                        <a:pt x="71" y="38"/>
                      </a:cubicBezTo>
                      <a:cubicBezTo>
                        <a:pt x="44" y="37"/>
                        <a:pt x="17" y="23"/>
                        <a:pt x="0" y="1"/>
                      </a:cubicBezTo>
                      <a:cubicBezTo>
                        <a:pt x="3" y="0"/>
                        <a:pt x="3" y="0"/>
                        <a:pt x="3" y="0"/>
                      </a:cubicBezTo>
                      <a:cubicBezTo>
                        <a:pt x="22" y="18"/>
                        <a:pt x="45" y="32"/>
                        <a:pt x="72" y="32"/>
                      </a:cubicBezTo>
                      <a:cubicBezTo>
                        <a:pt x="84" y="32"/>
                        <a:pt x="96" y="30"/>
                        <a:pt x="107" y="25"/>
                      </a:cubicBezTo>
                      <a:cubicBezTo>
                        <a:pt x="112" y="23"/>
                        <a:pt x="118" y="19"/>
                        <a:pt x="123" y="15"/>
                      </a:cubicBezTo>
                      <a:cubicBezTo>
                        <a:pt x="127" y="12"/>
                        <a:pt x="131" y="7"/>
                        <a:pt x="136" y="3"/>
                      </a:cubicBezTo>
                      <a:lnTo>
                        <a:pt x="139" y="5"/>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244"/>
                <p:cNvSpPr>
                  <a:spLocks/>
                </p:cNvSpPr>
                <p:nvPr/>
              </p:nvSpPr>
              <p:spPr bwMode="auto">
                <a:xfrm>
                  <a:off x="4143" y="1516"/>
                  <a:ext cx="24" cy="26"/>
                </a:xfrm>
                <a:custGeom>
                  <a:avLst/>
                  <a:gdLst>
                    <a:gd name="T0" fmla="*/ 9 w 10"/>
                    <a:gd name="T1" fmla="*/ 4 h 11"/>
                    <a:gd name="T2" fmla="*/ 8 w 10"/>
                    <a:gd name="T3" fmla="*/ 10 h 11"/>
                    <a:gd name="T4" fmla="*/ 2 w 10"/>
                    <a:gd name="T5" fmla="*/ 9 h 11"/>
                    <a:gd name="T6" fmla="*/ 0 w 10"/>
                    <a:gd name="T7" fmla="*/ 6 h 11"/>
                    <a:gd name="T8" fmla="*/ 1 w 10"/>
                    <a:gd name="T9" fmla="*/ 4 h 11"/>
                    <a:gd name="T10" fmla="*/ 2 w 10"/>
                    <a:gd name="T11" fmla="*/ 3 h 11"/>
                    <a:gd name="T12" fmla="*/ 2 w 10"/>
                    <a:gd name="T13" fmla="*/ 3 h 11"/>
                    <a:gd name="T14" fmla="*/ 3 w 10"/>
                    <a:gd name="T15" fmla="*/ 1 h 11"/>
                    <a:gd name="T16" fmla="*/ 9 w 10"/>
                    <a:gd name="T1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9" y="4"/>
                      </a:moveTo>
                      <a:cubicBezTo>
                        <a:pt x="10" y="6"/>
                        <a:pt x="10" y="9"/>
                        <a:pt x="8" y="10"/>
                      </a:cubicBezTo>
                      <a:cubicBezTo>
                        <a:pt x="6" y="11"/>
                        <a:pt x="3" y="10"/>
                        <a:pt x="2" y="9"/>
                      </a:cubicBezTo>
                      <a:cubicBezTo>
                        <a:pt x="1" y="8"/>
                        <a:pt x="1" y="7"/>
                        <a:pt x="0" y="6"/>
                      </a:cubicBezTo>
                      <a:cubicBezTo>
                        <a:pt x="0" y="5"/>
                        <a:pt x="1" y="5"/>
                        <a:pt x="1" y="4"/>
                      </a:cubicBezTo>
                      <a:cubicBezTo>
                        <a:pt x="1" y="4"/>
                        <a:pt x="1" y="3"/>
                        <a:pt x="2" y="3"/>
                      </a:cubicBezTo>
                      <a:cubicBezTo>
                        <a:pt x="2" y="3"/>
                        <a:pt x="2" y="3"/>
                        <a:pt x="2" y="3"/>
                      </a:cubicBezTo>
                      <a:cubicBezTo>
                        <a:pt x="2" y="2"/>
                        <a:pt x="3" y="1"/>
                        <a:pt x="3" y="1"/>
                      </a:cubicBezTo>
                      <a:cubicBezTo>
                        <a:pt x="6" y="0"/>
                        <a:pt x="8" y="2"/>
                        <a:pt x="9"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245"/>
                <p:cNvSpPr>
                  <a:spLocks/>
                </p:cNvSpPr>
                <p:nvPr/>
              </p:nvSpPr>
              <p:spPr bwMode="auto">
                <a:xfrm>
                  <a:off x="4058" y="1888"/>
                  <a:ext cx="31" cy="28"/>
                </a:xfrm>
                <a:custGeom>
                  <a:avLst/>
                  <a:gdLst>
                    <a:gd name="T0" fmla="*/ 4 w 13"/>
                    <a:gd name="T1" fmla="*/ 0 h 12"/>
                    <a:gd name="T2" fmla="*/ 13 w 13"/>
                    <a:gd name="T3" fmla="*/ 7 h 12"/>
                    <a:gd name="T4" fmla="*/ 0 w 13"/>
                    <a:gd name="T5" fmla="*/ 12 h 12"/>
                    <a:gd name="T6" fmla="*/ 4 w 13"/>
                    <a:gd name="T7" fmla="*/ 0 h 12"/>
                  </a:gdLst>
                  <a:ahLst/>
                  <a:cxnLst>
                    <a:cxn ang="0">
                      <a:pos x="T0" y="T1"/>
                    </a:cxn>
                    <a:cxn ang="0">
                      <a:pos x="T2" y="T3"/>
                    </a:cxn>
                    <a:cxn ang="0">
                      <a:pos x="T4" y="T5"/>
                    </a:cxn>
                    <a:cxn ang="0">
                      <a:pos x="T6" y="T7"/>
                    </a:cxn>
                  </a:cxnLst>
                  <a:rect l="0" t="0" r="r" b="b"/>
                  <a:pathLst>
                    <a:path w="13" h="12">
                      <a:moveTo>
                        <a:pt x="4" y="0"/>
                      </a:moveTo>
                      <a:cubicBezTo>
                        <a:pt x="7" y="3"/>
                        <a:pt x="10" y="6"/>
                        <a:pt x="13" y="7"/>
                      </a:cubicBezTo>
                      <a:cubicBezTo>
                        <a:pt x="9" y="9"/>
                        <a:pt x="5" y="11"/>
                        <a:pt x="0" y="12"/>
                      </a:cubicBezTo>
                      <a:cubicBezTo>
                        <a:pt x="3" y="9"/>
                        <a:pt x="4" y="5"/>
                        <a:pt x="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246"/>
                <p:cNvSpPr>
                  <a:spLocks/>
                </p:cNvSpPr>
                <p:nvPr/>
              </p:nvSpPr>
              <p:spPr bwMode="auto">
                <a:xfrm>
                  <a:off x="4098" y="1632"/>
                  <a:ext cx="38" cy="43"/>
                </a:xfrm>
                <a:custGeom>
                  <a:avLst/>
                  <a:gdLst>
                    <a:gd name="T0" fmla="*/ 14 w 16"/>
                    <a:gd name="T1" fmla="*/ 13 h 18"/>
                    <a:gd name="T2" fmla="*/ 16 w 16"/>
                    <a:gd name="T3" fmla="*/ 18 h 18"/>
                    <a:gd name="T4" fmla="*/ 0 w 16"/>
                    <a:gd name="T5" fmla="*/ 11 h 18"/>
                    <a:gd name="T6" fmla="*/ 1 w 16"/>
                    <a:gd name="T7" fmla="*/ 6 h 18"/>
                    <a:gd name="T8" fmla="*/ 2 w 16"/>
                    <a:gd name="T9" fmla="*/ 0 h 18"/>
                    <a:gd name="T10" fmla="*/ 16 w 16"/>
                    <a:gd name="T11" fmla="*/ 6 h 18"/>
                    <a:gd name="T12" fmla="*/ 14 w 16"/>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16" h="18">
                      <a:moveTo>
                        <a:pt x="14" y="13"/>
                      </a:moveTo>
                      <a:cubicBezTo>
                        <a:pt x="15" y="14"/>
                        <a:pt x="15" y="17"/>
                        <a:pt x="16" y="18"/>
                      </a:cubicBezTo>
                      <a:cubicBezTo>
                        <a:pt x="11" y="16"/>
                        <a:pt x="5" y="14"/>
                        <a:pt x="0" y="11"/>
                      </a:cubicBezTo>
                      <a:cubicBezTo>
                        <a:pt x="0" y="10"/>
                        <a:pt x="0" y="8"/>
                        <a:pt x="1" y="6"/>
                      </a:cubicBezTo>
                      <a:cubicBezTo>
                        <a:pt x="1" y="4"/>
                        <a:pt x="2" y="2"/>
                        <a:pt x="2" y="0"/>
                      </a:cubicBezTo>
                      <a:cubicBezTo>
                        <a:pt x="7" y="3"/>
                        <a:pt x="11" y="5"/>
                        <a:pt x="16" y="6"/>
                      </a:cubicBezTo>
                      <a:cubicBezTo>
                        <a:pt x="14" y="8"/>
                        <a:pt x="14" y="11"/>
                        <a:pt x="14"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247"/>
                <p:cNvSpPr>
                  <a:spLocks/>
                </p:cNvSpPr>
                <p:nvPr/>
              </p:nvSpPr>
              <p:spPr bwMode="auto">
                <a:xfrm>
                  <a:off x="4314" y="776"/>
                  <a:ext cx="19" cy="24"/>
                </a:xfrm>
                <a:custGeom>
                  <a:avLst/>
                  <a:gdLst>
                    <a:gd name="T0" fmla="*/ 8 w 8"/>
                    <a:gd name="T1" fmla="*/ 5 h 10"/>
                    <a:gd name="T2" fmla="*/ 6 w 8"/>
                    <a:gd name="T3" fmla="*/ 10 h 10"/>
                    <a:gd name="T4" fmla="*/ 0 w 8"/>
                    <a:gd name="T5" fmla="*/ 4 h 10"/>
                    <a:gd name="T6" fmla="*/ 1 w 8"/>
                    <a:gd name="T7" fmla="*/ 4 h 10"/>
                    <a:gd name="T8" fmla="*/ 6 w 8"/>
                    <a:gd name="T9" fmla="*/ 1 h 10"/>
                    <a:gd name="T10" fmla="*/ 8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8" y="5"/>
                      </a:moveTo>
                      <a:cubicBezTo>
                        <a:pt x="8" y="7"/>
                        <a:pt x="7" y="9"/>
                        <a:pt x="6" y="10"/>
                      </a:cubicBezTo>
                      <a:cubicBezTo>
                        <a:pt x="4" y="8"/>
                        <a:pt x="2" y="6"/>
                        <a:pt x="0" y="4"/>
                      </a:cubicBezTo>
                      <a:cubicBezTo>
                        <a:pt x="0" y="4"/>
                        <a:pt x="1" y="4"/>
                        <a:pt x="1" y="4"/>
                      </a:cubicBezTo>
                      <a:cubicBezTo>
                        <a:pt x="1" y="1"/>
                        <a:pt x="4" y="0"/>
                        <a:pt x="6" y="1"/>
                      </a:cubicBezTo>
                      <a:cubicBezTo>
                        <a:pt x="7" y="2"/>
                        <a:pt x="8" y="3"/>
                        <a:pt x="8"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248"/>
                <p:cNvSpPr>
                  <a:spLocks/>
                </p:cNvSpPr>
                <p:nvPr/>
              </p:nvSpPr>
              <p:spPr bwMode="auto">
                <a:xfrm>
                  <a:off x="3684" y="2120"/>
                  <a:ext cx="315" cy="168"/>
                </a:xfrm>
                <a:custGeom>
                  <a:avLst/>
                  <a:gdLst>
                    <a:gd name="T0" fmla="*/ 133 w 133"/>
                    <a:gd name="T1" fmla="*/ 42 h 71"/>
                    <a:gd name="T2" fmla="*/ 133 w 133"/>
                    <a:gd name="T3" fmla="*/ 42 h 71"/>
                    <a:gd name="T4" fmla="*/ 120 w 133"/>
                    <a:gd name="T5" fmla="*/ 54 h 71"/>
                    <a:gd name="T6" fmla="*/ 104 w 133"/>
                    <a:gd name="T7" fmla="*/ 64 h 71"/>
                    <a:gd name="T8" fmla="*/ 69 w 133"/>
                    <a:gd name="T9" fmla="*/ 71 h 71"/>
                    <a:gd name="T10" fmla="*/ 0 w 133"/>
                    <a:gd name="T11" fmla="*/ 39 h 71"/>
                    <a:gd name="T12" fmla="*/ 21 w 133"/>
                    <a:gd name="T13" fmla="*/ 24 h 71"/>
                    <a:gd name="T14" fmla="*/ 45 w 133"/>
                    <a:gd name="T15" fmla="*/ 0 h 71"/>
                    <a:gd name="T16" fmla="*/ 42 w 133"/>
                    <a:gd name="T17" fmla="*/ 8 h 71"/>
                    <a:gd name="T18" fmla="*/ 36 w 133"/>
                    <a:gd name="T19" fmla="*/ 33 h 71"/>
                    <a:gd name="T20" fmla="*/ 59 w 133"/>
                    <a:gd name="T21" fmla="*/ 63 h 71"/>
                    <a:gd name="T22" fmla="*/ 89 w 133"/>
                    <a:gd name="T23" fmla="*/ 44 h 71"/>
                    <a:gd name="T24" fmla="*/ 90 w 133"/>
                    <a:gd name="T25" fmla="*/ 21 h 71"/>
                    <a:gd name="T26" fmla="*/ 87 w 133"/>
                    <a:gd name="T27" fmla="*/ 8 h 71"/>
                    <a:gd name="T28" fmla="*/ 102 w 133"/>
                    <a:gd name="T29" fmla="*/ 24 h 71"/>
                    <a:gd name="T30" fmla="*/ 133 w 133"/>
                    <a:gd name="T31" fmla="*/ 4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71">
                      <a:moveTo>
                        <a:pt x="133" y="42"/>
                      </a:moveTo>
                      <a:cubicBezTo>
                        <a:pt x="133" y="42"/>
                        <a:pt x="133" y="42"/>
                        <a:pt x="133" y="42"/>
                      </a:cubicBezTo>
                      <a:cubicBezTo>
                        <a:pt x="128" y="46"/>
                        <a:pt x="124" y="51"/>
                        <a:pt x="120" y="54"/>
                      </a:cubicBezTo>
                      <a:cubicBezTo>
                        <a:pt x="115" y="58"/>
                        <a:pt x="109" y="62"/>
                        <a:pt x="104" y="64"/>
                      </a:cubicBezTo>
                      <a:cubicBezTo>
                        <a:pt x="93" y="69"/>
                        <a:pt x="81" y="71"/>
                        <a:pt x="69" y="71"/>
                      </a:cubicBezTo>
                      <a:cubicBezTo>
                        <a:pt x="42" y="71"/>
                        <a:pt x="19" y="57"/>
                        <a:pt x="0" y="39"/>
                      </a:cubicBezTo>
                      <a:cubicBezTo>
                        <a:pt x="7" y="35"/>
                        <a:pt x="15" y="30"/>
                        <a:pt x="21" y="24"/>
                      </a:cubicBezTo>
                      <a:cubicBezTo>
                        <a:pt x="30" y="17"/>
                        <a:pt x="38" y="9"/>
                        <a:pt x="45" y="0"/>
                      </a:cubicBezTo>
                      <a:cubicBezTo>
                        <a:pt x="44" y="3"/>
                        <a:pt x="43" y="6"/>
                        <a:pt x="42" y="8"/>
                      </a:cubicBezTo>
                      <a:cubicBezTo>
                        <a:pt x="39" y="16"/>
                        <a:pt x="36" y="25"/>
                        <a:pt x="36" y="33"/>
                      </a:cubicBezTo>
                      <a:cubicBezTo>
                        <a:pt x="36" y="47"/>
                        <a:pt x="44" y="61"/>
                        <a:pt x="59" y="63"/>
                      </a:cubicBezTo>
                      <a:cubicBezTo>
                        <a:pt x="73" y="66"/>
                        <a:pt x="85" y="57"/>
                        <a:pt x="89" y="44"/>
                      </a:cubicBezTo>
                      <a:cubicBezTo>
                        <a:pt x="92" y="36"/>
                        <a:pt x="92" y="28"/>
                        <a:pt x="90" y="21"/>
                      </a:cubicBezTo>
                      <a:cubicBezTo>
                        <a:pt x="90" y="17"/>
                        <a:pt x="89" y="12"/>
                        <a:pt x="87" y="8"/>
                      </a:cubicBezTo>
                      <a:cubicBezTo>
                        <a:pt x="92" y="14"/>
                        <a:pt x="97" y="19"/>
                        <a:pt x="102" y="24"/>
                      </a:cubicBezTo>
                      <a:cubicBezTo>
                        <a:pt x="111" y="31"/>
                        <a:pt x="122" y="37"/>
                        <a:pt x="133" y="4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249"/>
                <p:cNvSpPr>
                  <a:spLocks noEditPoints="1"/>
                </p:cNvSpPr>
                <p:nvPr/>
              </p:nvSpPr>
              <p:spPr bwMode="auto">
                <a:xfrm>
                  <a:off x="4032" y="213"/>
                  <a:ext cx="384" cy="208"/>
                </a:xfrm>
                <a:custGeom>
                  <a:avLst/>
                  <a:gdLst>
                    <a:gd name="T0" fmla="*/ 158 w 162"/>
                    <a:gd name="T1" fmla="*/ 88 h 88"/>
                    <a:gd name="T2" fmla="*/ 145 w 162"/>
                    <a:gd name="T3" fmla="*/ 67 h 88"/>
                    <a:gd name="T4" fmla="*/ 101 w 162"/>
                    <a:gd name="T5" fmla="*/ 27 h 88"/>
                    <a:gd name="T6" fmla="*/ 91 w 162"/>
                    <a:gd name="T7" fmla="*/ 23 h 88"/>
                    <a:gd name="T8" fmla="*/ 21 w 162"/>
                    <a:gd name="T9" fmla="*/ 26 h 88"/>
                    <a:gd name="T10" fmla="*/ 2 w 162"/>
                    <a:gd name="T11" fmla="*/ 36 h 88"/>
                    <a:gd name="T12" fmla="*/ 9 w 162"/>
                    <a:gd name="T13" fmla="*/ 26 h 88"/>
                    <a:gd name="T14" fmla="*/ 5 w 162"/>
                    <a:gd name="T15" fmla="*/ 21 h 88"/>
                    <a:gd name="T16" fmla="*/ 12 w 162"/>
                    <a:gd name="T17" fmla="*/ 12 h 88"/>
                    <a:gd name="T18" fmla="*/ 34 w 162"/>
                    <a:gd name="T19" fmla="*/ 3 h 88"/>
                    <a:gd name="T20" fmla="*/ 55 w 162"/>
                    <a:gd name="T21" fmla="*/ 0 h 88"/>
                    <a:gd name="T22" fmla="*/ 75 w 162"/>
                    <a:gd name="T23" fmla="*/ 2 h 88"/>
                    <a:gd name="T24" fmla="*/ 100 w 162"/>
                    <a:gd name="T25" fmla="*/ 8 h 88"/>
                    <a:gd name="T26" fmla="*/ 105 w 162"/>
                    <a:gd name="T27" fmla="*/ 20 h 88"/>
                    <a:gd name="T28" fmla="*/ 139 w 162"/>
                    <a:gd name="T29" fmla="*/ 33 h 88"/>
                    <a:gd name="T30" fmla="*/ 151 w 162"/>
                    <a:gd name="T31" fmla="*/ 44 h 88"/>
                    <a:gd name="T32" fmla="*/ 161 w 162"/>
                    <a:gd name="T33" fmla="*/ 61 h 88"/>
                    <a:gd name="T34" fmla="*/ 158 w 162"/>
                    <a:gd name="T35" fmla="*/ 74 h 88"/>
                    <a:gd name="T36" fmla="*/ 155 w 162"/>
                    <a:gd name="T37" fmla="*/ 74 h 88"/>
                    <a:gd name="T38" fmla="*/ 153 w 162"/>
                    <a:gd name="T39" fmla="*/ 71 h 88"/>
                    <a:gd name="T40" fmla="*/ 148 w 162"/>
                    <a:gd name="T41" fmla="*/ 57 h 88"/>
                    <a:gd name="T42" fmla="*/ 147 w 162"/>
                    <a:gd name="T43" fmla="*/ 45 h 88"/>
                    <a:gd name="T44" fmla="*/ 139 w 162"/>
                    <a:gd name="T45" fmla="*/ 46 h 88"/>
                    <a:gd name="T46" fmla="*/ 149 w 162"/>
                    <a:gd name="T47" fmla="*/ 64 h 88"/>
                    <a:gd name="T48" fmla="*/ 135 w 162"/>
                    <a:gd name="T49" fmla="*/ 45 h 88"/>
                    <a:gd name="T50" fmla="*/ 124 w 162"/>
                    <a:gd name="T51" fmla="*/ 34 h 88"/>
                    <a:gd name="T52" fmla="*/ 135 w 162"/>
                    <a:gd name="T53" fmla="*/ 45 h 88"/>
                    <a:gd name="T54" fmla="*/ 105 w 162"/>
                    <a:gd name="T55" fmla="*/ 22 h 88"/>
                    <a:gd name="T56" fmla="*/ 120 w 162"/>
                    <a:gd name="T57" fmla="*/ 32 h 88"/>
                    <a:gd name="T58" fmla="*/ 101 w 162"/>
                    <a:gd name="T59" fmla="*/ 19 h 88"/>
                    <a:gd name="T60" fmla="*/ 88 w 162"/>
                    <a:gd name="T61" fmla="*/ 16 h 88"/>
                    <a:gd name="T62" fmla="*/ 101 w 162"/>
                    <a:gd name="T63" fmla="*/ 20 h 88"/>
                    <a:gd name="T64" fmla="*/ 86 w 162"/>
                    <a:gd name="T65" fmla="*/ 15 h 88"/>
                    <a:gd name="T66" fmla="*/ 79 w 162"/>
                    <a:gd name="T67" fmla="*/ 5 h 88"/>
                    <a:gd name="T68" fmla="*/ 64 w 162"/>
                    <a:gd name="T69" fmla="*/ 12 h 88"/>
                    <a:gd name="T70" fmla="*/ 52 w 162"/>
                    <a:gd name="T71" fmla="*/ 5 h 88"/>
                    <a:gd name="T72" fmla="*/ 48 w 162"/>
                    <a:gd name="T73" fmla="*/ 13 h 88"/>
                    <a:gd name="T74" fmla="*/ 47 w 162"/>
                    <a:gd name="T75" fmla="*/ 13 h 88"/>
                    <a:gd name="T76" fmla="*/ 29 w 162"/>
                    <a:gd name="T77" fmla="*/ 16 h 88"/>
                    <a:gd name="T78" fmla="*/ 43 w 162"/>
                    <a:gd name="T79" fmla="*/ 14 h 88"/>
                    <a:gd name="T80" fmla="*/ 18 w 162"/>
                    <a:gd name="T81" fmla="*/ 22 h 88"/>
                    <a:gd name="T82" fmla="*/ 18 w 162"/>
                    <a:gd name="T83" fmla="*/ 14 h 88"/>
                    <a:gd name="T84" fmla="*/ 12 w 162"/>
                    <a:gd name="T85"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2" h="88">
                      <a:moveTo>
                        <a:pt x="159" y="87"/>
                      </a:moveTo>
                      <a:cubicBezTo>
                        <a:pt x="159" y="87"/>
                        <a:pt x="158" y="87"/>
                        <a:pt x="158" y="88"/>
                      </a:cubicBezTo>
                      <a:cubicBezTo>
                        <a:pt x="154" y="88"/>
                        <a:pt x="154" y="88"/>
                        <a:pt x="154" y="88"/>
                      </a:cubicBezTo>
                      <a:cubicBezTo>
                        <a:pt x="151" y="81"/>
                        <a:pt x="149" y="73"/>
                        <a:pt x="145" y="67"/>
                      </a:cubicBezTo>
                      <a:cubicBezTo>
                        <a:pt x="141" y="60"/>
                        <a:pt x="136" y="54"/>
                        <a:pt x="131" y="48"/>
                      </a:cubicBezTo>
                      <a:cubicBezTo>
                        <a:pt x="122" y="39"/>
                        <a:pt x="112" y="32"/>
                        <a:pt x="101" y="27"/>
                      </a:cubicBezTo>
                      <a:cubicBezTo>
                        <a:pt x="101" y="27"/>
                        <a:pt x="100" y="26"/>
                        <a:pt x="100" y="26"/>
                      </a:cubicBezTo>
                      <a:cubicBezTo>
                        <a:pt x="97" y="25"/>
                        <a:pt x="94" y="24"/>
                        <a:pt x="91" y="23"/>
                      </a:cubicBezTo>
                      <a:cubicBezTo>
                        <a:pt x="76" y="17"/>
                        <a:pt x="59" y="16"/>
                        <a:pt x="42" y="19"/>
                      </a:cubicBezTo>
                      <a:cubicBezTo>
                        <a:pt x="35" y="21"/>
                        <a:pt x="28" y="23"/>
                        <a:pt x="21" y="26"/>
                      </a:cubicBezTo>
                      <a:cubicBezTo>
                        <a:pt x="17" y="27"/>
                        <a:pt x="13" y="29"/>
                        <a:pt x="9" y="32"/>
                      </a:cubicBezTo>
                      <a:cubicBezTo>
                        <a:pt x="7" y="33"/>
                        <a:pt x="4" y="34"/>
                        <a:pt x="2" y="36"/>
                      </a:cubicBezTo>
                      <a:cubicBezTo>
                        <a:pt x="0" y="33"/>
                        <a:pt x="0" y="33"/>
                        <a:pt x="0" y="33"/>
                      </a:cubicBezTo>
                      <a:cubicBezTo>
                        <a:pt x="2" y="30"/>
                        <a:pt x="5" y="28"/>
                        <a:pt x="9" y="26"/>
                      </a:cubicBezTo>
                      <a:cubicBezTo>
                        <a:pt x="7" y="25"/>
                        <a:pt x="6" y="24"/>
                        <a:pt x="4" y="24"/>
                      </a:cubicBezTo>
                      <a:cubicBezTo>
                        <a:pt x="5" y="21"/>
                        <a:pt x="5" y="21"/>
                        <a:pt x="5" y="21"/>
                      </a:cubicBezTo>
                      <a:cubicBezTo>
                        <a:pt x="6" y="21"/>
                        <a:pt x="7" y="22"/>
                        <a:pt x="7" y="22"/>
                      </a:cubicBezTo>
                      <a:cubicBezTo>
                        <a:pt x="7" y="18"/>
                        <a:pt x="8" y="14"/>
                        <a:pt x="12" y="12"/>
                      </a:cubicBezTo>
                      <a:cubicBezTo>
                        <a:pt x="17" y="9"/>
                        <a:pt x="23" y="10"/>
                        <a:pt x="27" y="14"/>
                      </a:cubicBezTo>
                      <a:cubicBezTo>
                        <a:pt x="27" y="9"/>
                        <a:pt x="29" y="4"/>
                        <a:pt x="34" y="3"/>
                      </a:cubicBezTo>
                      <a:cubicBezTo>
                        <a:pt x="39" y="1"/>
                        <a:pt x="43" y="3"/>
                        <a:pt x="46" y="6"/>
                      </a:cubicBezTo>
                      <a:cubicBezTo>
                        <a:pt x="48" y="3"/>
                        <a:pt x="51" y="0"/>
                        <a:pt x="55" y="0"/>
                      </a:cubicBezTo>
                      <a:cubicBezTo>
                        <a:pt x="60" y="0"/>
                        <a:pt x="65" y="4"/>
                        <a:pt x="67" y="9"/>
                      </a:cubicBezTo>
                      <a:cubicBezTo>
                        <a:pt x="68" y="5"/>
                        <a:pt x="71" y="2"/>
                        <a:pt x="75" y="2"/>
                      </a:cubicBezTo>
                      <a:cubicBezTo>
                        <a:pt x="81" y="1"/>
                        <a:pt x="85" y="5"/>
                        <a:pt x="87" y="10"/>
                      </a:cubicBezTo>
                      <a:cubicBezTo>
                        <a:pt x="90" y="7"/>
                        <a:pt x="96" y="5"/>
                        <a:pt x="100" y="8"/>
                      </a:cubicBezTo>
                      <a:cubicBezTo>
                        <a:pt x="103" y="9"/>
                        <a:pt x="104" y="12"/>
                        <a:pt x="105" y="15"/>
                      </a:cubicBezTo>
                      <a:cubicBezTo>
                        <a:pt x="105" y="17"/>
                        <a:pt x="105" y="19"/>
                        <a:pt x="105" y="20"/>
                      </a:cubicBezTo>
                      <a:cubicBezTo>
                        <a:pt x="113" y="11"/>
                        <a:pt x="126" y="20"/>
                        <a:pt x="124" y="30"/>
                      </a:cubicBezTo>
                      <a:cubicBezTo>
                        <a:pt x="129" y="28"/>
                        <a:pt x="135" y="29"/>
                        <a:pt x="139" y="33"/>
                      </a:cubicBezTo>
                      <a:cubicBezTo>
                        <a:pt x="141" y="36"/>
                        <a:pt x="141" y="39"/>
                        <a:pt x="141" y="42"/>
                      </a:cubicBezTo>
                      <a:cubicBezTo>
                        <a:pt x="144" y="41"/>
                        <a:pt x="148" y="41"/>
                        <a:pt x="151" y="44"/>
                      </a:cubicBezTo>
                      <a:cubicBezTo>
                        <a:pt x="153" y="47"/>
                        <a:pt x="153" y="50"/>
                        <a:pt x="152" y="53"/>
                      </a:cubicBezTo>
                      <a:cubicBezTo>
                        <a:pt x="156" y="54"/>
                        <a:pt x="160" y="57"/>
                        <a:pt x="161" y="61"/>
                      </a:cubicBezTo>
                      <a:cubicBezTo>
                        <a:pt x="162" y="65"/>
                        <a:pt x="161" y="68"/>
                        <a:pt x="159" y="71"/>
                      </a:cubicBezTo>
                      <a:cubicBezTo>
                        <a:pt x="158" y="74"/>
                        <a:pt x="158" y="74"/>
                        <a:pt x="158" y="74"/>
                      </a:cubicBezTo>
                      <a:cubicBezTo>
                        <a:pt x="158" y="74"/>
                        <a:pt x="157" y="74"/>
                        <a:pt x="156" y="74"/>
                      </a:cubicBezTo>
                      <a:cubicBezTo>
                        <a:pt x="156" y="74"/>
                        <a:pt x="155" y="74"/>
                        <a:pt x="155" y="74"/>
                      </a:cubicBezTo>
                      <a:cubicBezTo>
                        <a:pt x="157" y="78"/>
                        <a:pt x="158" y="83"/>
                        <a:pt x="159" y="87"/>
                      </a:cubicBezTo>
                      <a:close/>
                      <a:moveTo>
                        <a:pt x="153" y="71"/>
                      </a:moveTo>
                      <a:cubicBezTo>
                        <a:pt x="155" y="69"/>
                        <a:pt x="157" y="68"/>
                        <a:pt x="158" y="64"/>
                      </a:cubicBezTo>
                      <a:cubicBezTo>
                        <a:pt x="158" y="59"/>
                        <a:pt x="153" y="56"/>
                        <a:pt x="148" y="57"/>
                      </a:cubicBezTo>
                      <a:cubicBezTo>
                        <a:pt x="145" y="57"/>
                        <a:pt x="144" y="54"/>
                        <a:pt x="147" y="53"/>
                      </a:cubicBezTo>
                      <a:cubicBezTo>
                        <a:pt x="150" y="51"/>
                        <a:pt x="150" y="48"/>
                        <a:pt x="147" y="45"/>
                      </a:cubicBezTo>
                      <a:cubicBezTo>
                        <a:pt x="145" y="45"/>
                        <a:pt x="143" y="45"/>
                        <a:pt x="142" y="45"/>
                      </a:cubicBezTo>
                      <a:cubicBezTo>
                        <a:pt x="141" y="45"/>
                        <a:pt x="140" y="45"/>
                        <a:pt x="139" y="46"/>
                      </a:cubicBezTo>
                      <a:cubicBezTo>
                        <a:pt x="139" y="47"/>
                        <a:pt x="138" y="47"/>
                        <a:pt x="138" y="48"/>
                      </a:cubicBezTo>
                      <a:cubicBezTo>
                        <a:pt x="142" y="53"/>
                        <a:pt x="146" y="58"/>
                        <a:pt x="149" y="64"/>
                      </a:cubicBezTo>
                      <a:cubicBezTo>
                        <a:pt x="151" y="66"/>
                        <a:pt x="152" y="68"/>
                        <a:pt x="153" y="71"/>
                      </a:cubicBezTo>
                      <a:close/>
                      <a:moveTo>
                        <a:pt x="135" y="45"/>
                      </a:moveTo>
                      <a:cubicBezTo>
                        <a:pt x="138" y="42"/>
                        <a:pt x="138" y="37"/>
                        <a:pt x="135" y="35"/>
                      </a:cubicBezTo>
                      <a:cubicBezTo>
                        <a:pt x="132" y="32"/>
                        <a:pt x="127" y="32"/>
                        <a:pt x="124" y="34"/>
                      </a:cubicBezTo>
                      <a:cubicBezTo>
                        <a:pt x="128" y="37"/>
                        <a:pt x="132" y="41"/>
                        <a:pt x="135" y="45"/>
                      </a:cubicBezTo>
                      <a:cubicBezTo>
                        <a:pt x="135" y="45"/>
                        <a:pt x="135" y="45"/>
                        <a:pt x="135" y="45"/>
                      </a:cubicBezTo>
                      <a:close/>
                      <a:moveTo>
                        <a:pt x="120" y="32"/>
                      </a:moveTo>
                      <a:cubicBezTo>
                        <a:pt x="124" y="22"/>
                        <a:pt x="113" y="16"/>
                        <a:pt x="105" y="22"/>
                      </a:cubicBezTo>
                      <a:cubicBezTo>
                        <a:pt x="105" y="22"/>
                        <a:pt x="105" y="22"/>
                        <a:pt x="105" y="23"/>
                      </a:cubicBezTo>
                      <a:cubicBezTo>
                        <a:pt x="110" y="25"/>
                        <a:pt x="116" y="28"/>
                        <a:pt x="120" y="32"/>
                      </a:cubicBezTo>
                      <a:close/>
                      <a:moveTo>
                        <a:pt x="101" y="20"/>
                      </a:moveTo>
                      <a:cubicBezTo>
                        <a:pt x="101" y="20"/>
                        <a:pt x="101" y="20"/>
                        <a:pt x="101" y="19"/>
                      </a:cubicBezTo>
                      <a:cubicBezTo>
                        <a:pt x="103" y="11"/>
                        <a:pt x="91" y="6"/>
                        <a:pt x="89" y="15"/>
                      </a:cubicBezTo>
                      <a:cubicBezTo>
                        <a:pt x="89" y="15"/>
                        <a:pt x="88" y="16"/>
                        <a:pt x="88" y="16"/>
                      </a:cubicBezTo>
                      <a:cubicBezTo>
                        <a:pt x="90" y="16"/>
                        <a:pt x="92" y="17"/>
                        <a:pt x="94" y="18"/>
                      </a:cubicBezTo>
                      <a:cubicBezTo>
                        <a:pt x="96" y="18"/>
                        <a:pt x="98" y="19"/>
                        <a:pt x="101" y="20"/>
                      </a:cubicBezTo>
                      <a:close/>
                      <a:moveTo>
                        <a:pt x="69" y="13"/>
                      </a:moveTo>
                      <a:cubicBezTo>
                        <a:pt x="74" y="13"/>
                        <a:pt x="80" y="14"/>
                        <a:pt x="86" y="15"/>
                      </a:cubicBezTo>
                      <a:cubicBezTo>
                        <a:pt x="86" y="15"/>
                        <a:pt x="85" y="15"/>
                        <a:pt x="85" y="15"/>
                      </a:cubicBezTo>
                      <a:cubicBezTo>
                        <a:pt x="85" y="11"/>
                        <a:pt x="83" y="7"/>
                        <a:pt x="79" y="5"/>
                      </a:cubicBezTo>
                      <a:cubicBezTo>
                        <a:pt x="74" y="3"/>
                        <a:pt x="68" y="7"/>
                        <a:pt x="69" y="13"/>
                      </a:cubicBezTo>
                      <a:close/>
                      <a:moveTo>
                        <a:pt x="64" y="12"/>
                      </a:moveTo>
                      <a:cubicBezTo>
                        <a:pt x="63" y="10"/>
                        <a:pt x="62" y="7"/>
                        <a:pt x="60" y="5"/>
                      </a:cubicBezTo>
                      <a:cubicBezTo>
                        <a:pt x="58" y="3"/>
                        <a:pt x="55" y="3"/>
                        <a:pt x="52" y="5"/>
                      </a:cubicBezTo>
                      <a:cubicBezTo>
                        <a:pt x="50" y="6"/>
                        <a:pt x="48" y="9"/>
                        <a:pt x="49" y="11"/>
                      </a:cubicBezTo>
                      <a:cubicBezTo>
                        <a:pt x="49" y="12"/>
                        <a:pt x="49" y="13"/>
                        <a:pt x="48" y="13"/>
                      </a:cubicBezTo>
                      <a:cubicBezTo>
                        <a:pt x="53" y="12"/>
                        <a:pt x="59" y="12"/>
                        <a:pt x="64" y="12"/>
                      </a:cubicBezTo>
                      <a:close/>
                      <a:moveTo>
                        <a:pt x="47" y="13"/>
                      </a:moveTo>
                      <a:cubicBezTo>
                        <a:pt x="46" y="13"/>
                        <a:pt x="46" y="13"/>
                        <a:pt x="46" y="12"/>
                      </a:cubicBezTo>
                      <a:cubicBezTo>
                        <a:pt x="43" y="1"/>
                        <a:pt x="28" y="6"/>
                        <a:pt x="29" y="16"/>
                      </a:cubicBezTo>
                      <a:cubicBezTo>
                        <a:pt x="29" y="16"/>
                        <a:pt x="30" y="17"/>
                        <a:pt x="30" y="17"/>
                      </a:cubicBezTo>
                      <a:cubicBezTo>
                        <a:pt x="34" y="16"/>
                        <a:pt x="38" y="15"/>
                        <a:pt x="43" y="14"/>
                      </a:cubicBezTo>
                      <a:cubicBezTo>
                        <a:pt x="44" y="14"/>
                        <a:pt x="45" y="13"/>
                        <a:pt x="47" y="13"/>
                      </a:cubicBezTo>
                      <a:close/>
                      <a:moveTo>
                        <a:pt x="18" y="22"/>
                      </a:moveTo>
                      <a:cubicBezTo>
                        <a:pt x="21" y="20"/>
                        <a:pt x="24" y="19"/>
                        <a:pt x="27" y="18"/>
                      </a:cubicBezTo>
                      <a:cubicBezTo>
                        <a:pt x="24" y="15"/>
                        <a:pt x="22" y="14"/>
                        <a:pt x="18" y="14"/>
                      </a:cubicBezTo>
                      <a:cubicBezTo>
                        <a:pt x="13" y="14"/>
                        <a:pt x="8" y="19"/>
                        <a:pt x="12" y="24"/>
                      </a:cubicBezTo>
                      <a:cubicBezTo>
                        <a:pt x="12" y="24"/>
                        <a:pt x="12" y="24"/>
                        <a:pt x="12" y="24"/>
                      </a:cubicBezTo>
                      <a:cubicBezTo>
                        <a:pt x="14" y="23"/>
                        <a:pt x="16" y="22"/>
                        <a:pt x="18" y="2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250"/>
                <p:cNvSpPr>
                  <a:spLocks/>
                </p:cNvSpPr>
                <p:nvPr/>
              </p:nvSpPr>
              <p:spPr bwMode="auto">
                <a:xfrm>
                  <a:off x="4238" y="1024"/>
                  <a:ext cx="29" cy="31"/>
                </a:xfrm>
                <a:custGeom>
                  <a:avLst/>
                  <a:gdLst>
                    <a:gd name="T0" fmla="*/ 12 w 12"/>
                    <a:gd name="T1" fmla="*/ 0 h 13"/>
                    <a:gd name="T2" fmla="*/ 10 w 12"/>
                    <a:gd name="T3" fmla="*/ 12 h 13"/>
                    <a:gd name="T4" fmla="*/ 0 w 12"/>
                    <a:gd name="T5" fmla="*/ 13 h 13"/>
                    <a:gd name="T6" fmla="*/ 1 w 12"/>
                    <a:gd name="T7" fmla="*/ 1 h 13"/>
                    <a:gd name="T8" fmla="*/ 12 w 12"/>
                    <a:gd name="T9" fmla="*/ 0 h 13"/>
                  </a:gdLst>
                  <a:ahLst/>
                  <a:cxnLst>
                    <a:cxn ang="0">
                      <a:pos x="T0" y="T1"/>
                    </a:cxn>
                    <a:cxn ang="0">
                      <a:pos x="T2" y="T3"/>
                    </a:cxn>
                    <a:cxn ang="0">
                      <a:pos x="T4" y="T5"/>
                    </a:cxn>
                    <a:cxn ang="0">
                      <a:pos x="T6" y="T7"/>
                    </a:cxn>
                    <a:cxn ang="0">
                      <a:pos x="T8" y="T9"/>
                    </a:cxn>
                  </a:cxnLst>
                  <a:rect l="0" t="0" r="r" b="b"/>
                  <a:pathLst>
                    <a:path w="12" h="13">
                      <a:moveTo>
                        <a:pt x="12" y="0"/>
                      </a:moveTo>
                      <a:cubicBezTo>
                        <a:pt x="11" y="4"/>
                        <a:pt x="10" y="8"/>
                        <a:pt x="10" y="12"/>
                      </a:cubicBezTo>
                      <a:cubicBezTo>
                        <a:pt x="7" y="12"/>
                        <a:pt x="4" y="13"/>
                        <a:pt x="0" y="13"/>
                      </a:cubicBezTo>
                      <a:cubicBezTo>
                        <a:pt x="1" y="9"/>
                        <a:pt x="2" y="5"/>
                        <a:pt x="1" y="1"/>
                      </a:cubicBezTo>
                      <a:cubicBezTo>
                        <a:pt x="5" y="0"/>
                        <a:pt x="9" y="0"/>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251"/>
                <p:cNvSpPr>
                  <a:spLocks/>
                </p:cNvSpPr>
                <p:nvPr/>
              </p:nvSpPr>
              <p:spPr bwMode="auto">
                <a:xfrm>
                  <a:off x="3923" y="2321"/>
                  <a:ext cx="40" cy="45"/>
                </a:xfrm>
                <a:custGeom>
                  <a:avLst/>
                  <a:gdLst>
                    <a:gd name="T0" fmla="*/ 16 w 17"/>
                    <a:gd name="T1" fmla="*/ 3 h 19"/>
                    <a:gd name="T2" fmla="*/ 15 w 17"/>
                    <a:gd name="T3" fmla="*/ 9 h 19"/>
                    <a:gd name="T4" fmla="*/ 10 w 17"/>
                    <a:gd name="T5" fmla="*/ 15 h 19"/>
                    <a:gd name="T6" fmla="*/ 0 w 17"/>
                    <a:gd name="T7" fmla="*/ 7 h 19"/>
                    <a:gd name="T8" fmla="*/ 0 w 17"/>
                    <a:gd name="T9" fmla="*/ 7 h 19"/>
                    <a:gd name="T10" fmla="*/ 0 w 17"/>
                    <a:gd name="T11" fmla="*/ 7 h 19"/>
                    <a:gd name="T12" fmla="*/ 0 w 17"/>
                    <a:gd name="T13" fmla="*/ 6 h 19"/>
                    <a:gd name="T14" fmla="*/ 13 w 17"/>
                    <a:gd name="T15" fmla="*/ 1 h 19"/>
                    <a:gd name="T16" fmla="*/ 14 w 17"/>
                    <a:gd name="T17" fmla="*/ 0 h 19"/>
                    <a:gd name="T18" fmla="*/ 14 w 17"/>
                    <a:gd name="T19" fmla="*/ 1 h 19"/>
                    <a:gd name="T20" fmla="*/ 16 w 17"/>
                    <a:gd name="T2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9">
                      <a:moveTo>
                        <a:pt x="16" y="3"/>
                      </a:moveTo>
                      <a:cubicBezTo>
                        <a:pt x="17" y="5"/>
                        <a:pt x="16" y="7"/>
                        <a:pt x="15" y="9"/>
                      </a:cubicBezTo>
                      <a:cubicBezTo>
                        <a:pt x="14" y="11"/>
                        <a:pt x="12" y="13"/>
                        <a:pt x="10" y="15"/>
                      </a:cubicBezTo>
                      <a:cubicBezTo>
                        <a:pt x="4" y="19"/>
                        <a:pt x="2" y="11"/>
                        <a:pt x="0" y="7"/>
                      </a:cubicBezTo>
                      <a:cubicBezTo>
                        <a:pt x="0" y="7"/>
                        <a:pt x="0" y="7"/>
                        <a:pt x="0" y="7"/>
                      </a:cubicBezTo>
                      <a:cubicBezTo>
                        <a:pt x="0" y="7"/>
                        <a:pt x="0" y="7"/>
                        <a:pt x="0" y="7"/>
                      </a:cubicBezTo>
                      <a:cubicBezTo>
                        <a:pt x="0" y="6"/>
                        <a:pt x="0" y="6"/>
                        <a:pt x="0" y="6"/>
                      </a:cubicBezTo>
                      <a:cubicBezTo>
                        <a:pt x="4" y="5"/>
                        <a:pt x="9" y="3"/>
                        <a:pt x="13" y="1"/>
                      </a:cubicBezTo>
                      <a:cubicBezTo>
                        <a:pt x="14" y="1"/>
                        <a:pt x="14" y="1"/>
                        <a:pt x="14" y="0"/>
                      </a:cubicBezTo>
                      <a:cubicBezTo>
                        <a:pt x="14" y="1"/>
                        <a:pt x="14" y="1"/>
                        <a:pt x="14" y="1"/>
                      </a:cubicBezTo>
                      <a:cubicBezTo>
                        <a:pt x="15" y="2"/>
                        <a:pt x="16" y="2"/>
                        <a:pt x="16"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252"/>
                <p:cNvSpPr>
                  <a:spLocks/>
                </p:cNvSpPr>
                <p:nvPr/>
              </p:nvSpPr>
              <p:spPr bwMode="auto">
                <a:xfrm>
                  <a:off x="4257" y="584"/>
                  <a:ext cx="97" cy="78"/>
                </a:xfrm>
                <a:custGeom>
                  <a:avLst/>
                  <a:gdLst>
                    <a:gd name="T0" fmla="*/ 29 w 41"/>
                    <a:gd name="T1" fmla="*/ 5 h 33"/>
                    <a:gd name="T2" fmla="*/ 37 w 41"/>
                    <a:gd name="T3" fmla="*/ 30 h 33"/>
                    <a:gd name="T4" fmla="*/ 7 w 41"/>
                    <a:gd name="T5" fmla="*/ 33 h 33"/>
                    <a:gd name="T6" fmla="*/ 0 w 41"/>
                    <a:gd name="T7" fmla="*/ 7 h 33"/>
                    <a:gd name="T8" fmla="*/ 1 w 41"/>
                    <a:gd name="T9" fmla="*/ 7 h 33"/>
                    <a:gd name="T10" fmla="*/ 29 w 41"/>
                    <a:gd name="T11" fmla="*/ 5 h 33"/>
                  </a:gdLst>
                  <a:ahLst/>
                  <a:cxnLst>
                    <a:cxn ang="0">
                      <a:pos x="T0" y="T1"/>
                    </a:cxn>
                    <a:cxn ang="0">
                      <a:pos x="T2" y="T3"/>
                    </a:cxn>
                    <a:cxn ang="0">
                      <a:pos x="T4" y="T5"/>
                    </a:cxn>
                    <a:cxn ang="0">
                      <a:pos x="T6" y="T7"/>
                    </a:cxn>
                    <a:cxn ang="0">
                      <a:pos x="T8" y="T9"/>
                    </a:cxn>
                    <a:cxn ang="0">
                      <a:pos x="T10" y="T11"/>
                    </a:cxn>
                  </a:cxnLst>
                  <a:rect l="0" t="0" r="r" b="b"/>
                  <a:pathLst>
                    <a:path w="41" h="33">
                      <a:moveTo>
                        <a:pt x="29" y="5"/>
                      </a:moveTo>
                      <a:cubicBezTo>
                        <a:pt x="37" y="10"/>
                        <a:pt x="41" y="21"/>
                        <a:pt x="37" y="30"/>
                      </a:cubicBezTo>
                      <a:cubicBezTo>
                        <a:pt x="27" y="27"/>
                        <a:pt x="16" y="29"/>
                        <a:pt x="7" y="33"/>
                      </a:cubicBezTo>
                      <a:cubicBezTo>
                        <a:pt x="7" y="24"/>
                        <a:pt x="5" y="14"/>
                        <a:pt x="0" y="7"/>
                      </a:cubicBezTo>
                      <a:cubicBezTo>
                        <a:pt x="0" y="7"/>
                        <a:pt x="1" y="7"/>
                        <a:pt x="1" y="7"/>
                      </a:cubicBezTo>
                      <a:cubicBezTo>
                        <a:pt x="9" y="2"/>
                        <a:pt x="20" y="0"/>
                        <a:pt x="29"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253"/>
                <p:cNvSpPr>
                  <a:spLocks/>
                </p:cNvSpPr>
                <p:nvPr/>
              </p:nvSpPr>
              <p:spPr bwMode="auto">
                <a:xfrm>
                  <a:off x="4162" y="1313"/>
                  <a:ext cx="22" cy="19"/>
                </a:xfrm>
                <a:custGeom>
                  <a:avLst/>
                  <a:gdLst>
                    <a:gd name="T0" fmla="*/ 9 w 9"/>
                    <a:gd name="T1" fmla="*/ 5 h 8"/>
                    <a:gd name="T2" fmla="*/ 9 w 9"/>
                    <a:gd name="T3" fmla="*/ 8 h 8"/>
                    <a:gd name="T4" fmla="*/ 0 w 9"/>
                    <a:gd name="T5" fmla="*/ 7 h 8"/>
                    <a:gd name="T6" fmla="*/ 1 w 9"/>
                    <a:gd name="T7" fmla="*/ 3 h 8"/>
                    <a:gd name="T8" fmla="*/ 1 w 9"/>
                    <a:gd name="T9" fmla="*/ 0 h 8"/>
                    <a:gd name="T10" fmla="*/ 9 w 9"/>
                    <a:gd name="T11" fmla="*/ 0 h 8"/>
                    <a:gd name="T12" fmla="*/ 9 w 9"/>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9" y="5"/>
                      </a:moveTo>
                      <a:cubicBezTo>
                        <a:pt x="9" y="6"/>
                        <a:pt x="9" y="7"/>
                        <a:pt x="9" y="8"/>
                      </a:cubicBezTo>
                      <a:cubicBezTo>
                        <a:pt x="6" y="8"/>
                        <a:pt x="3" y="7"/>
                        <a:pt x="0" y="7"/>
                      </a:cubicBezTo>
                      <a:cubicBezTo>
                        <a:pt x="1" y="5"/>
                        <a:pt x="1" y="4"/>
                        <a:pt x="1" y="3"/>
                      </a:cubicBezTo>
                      <a:cubicBezTo>
                        <a:pt x="1" y="2"/>
                        <a:pt x="1" y="1"/>
                        <a:pt x="1" y="0"/>
                      </a:cubicBezTo>
                      <a:cubicBezTo>
                        <a:pt x="3" y="0"/>
                        <a:pt x="6" y="0"/>
                        <a:pt x="9" y="0"/>
                      </a:cubicBezTo>
                      <a:cubicBezTo>
                        <a:pt x="9" y="2"/>
                        <a:pt x="9" y="4"/>
                        <a:pt x="9"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254"/>
                <p:cNvSpPr>
                  <a:spLocks/>
                </p:cNvSpPr>
                <p:nvPr/>
              </p:nvSpPr>
              <p:spPr bwMode="auto">
                <a:xfrm>
                  <a:off x="4359" y="319"/>
                  <a:ext cx="47" cy="62"/>
                </a:xfrm>
                <a:custGeom>
                  <a:avLst/>
                  <a:gdLst>
                    <a:gd name="T0" fmla="*/ 20 w 20"/>
                    <a:gd name="T1" fmla="*/ 19 h 26"/>
                    <a:gd name="T2" fmla="*/ 15 w 20"/>
                    <a:gd name="T3" fmla="*/ 26 h 26"/>
                    <a:gd name="T4" fmla="*/ 11 w 20"/>
                    <a:gd name="T5" fmla="*/ 19 h 26"/>
                    <a:gd name="T6" fmla="*/ 0 w 20"/>
                    <a:gd name="T7" fmla="*/ 3 h 26"/>
                    <a:gd name="T8" fmla="*/ 1 w 20"/>
                    <a:gd name="T9" fmla="*/ 1 h 26"/>
                    <a:gd name="T10" fmla="*/ 4 w 20"/>
                    <a:gd name="T11" fmla="*/ 0 h 26"/>
                    <a:gd name="T12" fmla="*/ 9 w 20"/>
                    <a:gd name="T13" fmla="*/ 0 h 26"/>
                    <a:gd name="T14" fmla="*/ 9 w 20"/>
                    <a:gd name="T15" fmla="*/ 8 h 26"/>
                    <a:gd name="T16" fmla="*/ 10 w 20"/>
                    <a:gd name="T17" fmla="*/ 12 h 26"/>
                    <a:gd name="T18" fmla="*/ 20 w 20"/>
                    <a:gd name="T19"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6">
                      <a:moveTo>
                        <a:pt x="20" y="19"/>
                      </a:moveTo>
                      <a:cubicBezTo>
                        <a:pt x="19" y="23"/>
                        <a:pt x="17" y="24"/>
                        <a:pt x="15" y="26"/>
                      </a:cubicBezTo>
                      <a:cubicBezTo>
                        <a:pt x="14" y="23"/>
                        <a:pt x="13" y="21"/>
                        <a:pt x="11" y="19"/>
                      </a:cubicBezTo>
                      <a:cubicBezTo>
                        <a:pt x="8" y="13"/>
                        <a:pt x="4" y="8"/>
                        <a:pt x="0" y="3"/>
                      </a:cubicBezTo>
                      <a:cubicBezTo>
                        <a:pt x="0" y="2"/>
                        <a:pt x="1" y="2"/>
                        <a:pt x="1" y="1"/>
                      </a:cubicBezTo>
                      <a:cubicBezTo>
                        <a:pt x="2" y="0"/>
                        <a:pt x="3" y="0"/>
                        <a:pt x="4" y="0"/>
                      </a:cubicBezTo>
                      <a:cubicBezTo>
                        <a:pt x="5" y="0"/>
                        <a:pt x="7" y="0"/>
                        <a:pt x="9" y="0"/>
                      </a:cubicBezTo>
                      <a:cubicBezTo>
                        <a:pt x="12" y="3"/>
                        <a:pt x="12" y="6"/>
                        <a:pt x="9" y="8"/>
                      </a:cubicBezTo>
                      <a:cubicBezTo>
                        <a:pt x="6" y="9"/>
                        <a:pt x="7" y="12"/>
                        <a:pt x="10" y="12"/>
                      </a:cubicBezTo>
                      <a:cubicBezTo>
                        <a:pt x="15" y="11"/>
                        <a:pt x="20" y="14"/>
                        <a:pt x="20" y="1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255"/>
                <p:cNvSpPr>
                  <a:spLocks/>
                </p:cNvSpPr>
                <p:nvPr/>
              </p:nvSpPr>
              <p:spPr bwMode="auto">
                <a:xfrm>
                  <a:off x="4001" y="1867"/>
                  <a:ext cx="62" cy="54"/>
                </a:xfrm>
                <a:custGeom>
                  <a:avLst/>
                  <a:gdLst>
                    <a:gd name="T0" fmla="*/ 23 w 26"/>
                    <a:gd name="T1" fmla="*/ 1 h 23"/>
                    <a:gd name="T2" fmla="*/ 14 w 26"/>
                    <a:gd name="T3" fmla="*/ 20 h 23"/>
                    <a:gd name="T4" fmla="*/ 3 w 26"/>
                    <a:gd name="T5" fmla="*/ 10 h 23"/>
                    <a:gd name="T6" fmla="*/ 0 w 26"/>
                    <a:gd name="T7" fmla="*/ 5 h 23"/>
                    <a:gd name="T8" fmla="*/ 6 w 26"/>
                    <a:gd name="T9" fmla="*/ 4 h 23"/>
                    <a:gd name="T10" fmla="*/ 17 w 26"/>
                    <a:gd name="T11" fmla="*/ 13 h 23"/>
                    <a:gd name="T12" fmla="*/ 18 w 26"/>
                    <a:gd name="T13" fmla="*/ 2 h 23"/>
                    <a:gd name="T14" fmla="*/ 23 w 26"/>
                    <a:gd name="T15" fmla="*/ 0 h 23"/>
                    <a:gd name="T16" fmla="*/ 23 w 26"/>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3">
                      <a:moveTo>
                        <a:pt x="23" y="1"/>
                      </a:moveTo>
                      <a:cubicBezTo>
                        <a:pt x="25" y="9"/>
                        <a:pt x="26" y="23"/>
                        <a:pt x="14" y="20"/>
                      </a:cubicBezTo>
                      <a:cubicBezTo>
                        <a:pt x="8" y="19"/>
                        <a:pt x="5" y="14"/>
                        <a:pt x="3" y="10"/>
                      </a:cubicBezTo>
                      <a:cubicBezTo>
                        <a:pt x="2" y="8"/>
                        <a:pt x="1" y="7"/>
                        <a:pt x="0" y="5"/>
                      </a:cubicBezTo>
                      <a:cubicBezTo>
                        <a:pt x="2" y="5"/>
                        <a:pt x="4" y="5"/>
                        <a:pt x="6" y="4"/>
                      </a:cubicBezTo>
                      <a:cubicBezTo>
                        <a:pt x="7" y="9"/>
                        <a:pt x="11" y="16"/>
                        <a:pt x="17" y="13"/>
                      </a:cubicBezTo>
                      <a:cubicBezTo>
                        <a:pt x="21" y="11"/>
                        <a:pt x="20" y="5"/>
                        <a:pt x="18" y="2"/>
                      </a:cubicBezTo>
                      <a:cubicBezTo>
                        <a:pt x="19" y="1"/>
                        <a:pt x="21" y="1"/>
                        <a:pt x="23" y="0"/>
                      </a:cubicBezTo>
                      <a:cubicBezTo>
                        <a:pt x="22" y="1"/>
                        <a:pt x="22" y="1"/>
                        <a:pt x="23"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256"/>
                <p:cNvSpPr>
                  <a:spLocks/>
                </p:cNvSpPr>
                <p:nvPr/>
              </p:nvSpPr>
              <p:spPr bwMode="auto">
                <a:xfrm>
                  <a:off x="4034" y="251"/>
                  <a:ext cx="363" cy="170"/>
                </a:xfrm>
                <a:custGeom>
                  <a:avLst/>
                  <a:gdLst>
                    <a:gd name="T0" fmla="*/ 144 w 153"/>
                    <a:gd name="T1" fmla="*/ 51 h 72"/>
                    <a:gd name="T2" fmla="*/ 153 w 153"/>
                    <a:gd name="T3" fmla="*/ 72 h 72"/>
                    <a:gd name="T4" fmla="*/ 142 w 153"/>
                    <a:gd name="T5" fmla="*/ 72 h 72"/>
                    <a:gd name="T6" fmla="*/ 130 w 153"/>
                    <a:gd name="T7" fmla="*/ 72 h 72"/>
                    <a:gd name="T8" fmla="*/ 83 w 153"/>
                    <a:gd name="T9" fmla="*/ 25 h 72"/>
                    <a:gd name="T10" fmla="*/ 15 w 153"/>
                    <a:gd name="T11" fmla="*/ 37 h 72"/>
                    <a:gd name="T12" fmla="*/ 15 w 153"/>
                    <a:gd name="T13" fmla="*/ 38 h 72"/>
                    <a:gd name="T14" fmla="*/ 0 w 153"/>
                    <a:gd name="T15" fmla="*/ 20 h 72"/>
                    <a:gd name="T16" fmla="*/ 1 w 153"/>
                    <a:gd name="T17" fmla="*/ 20 h 72"/>
                    <a:gd name="T18" fmla="*/ 8 w 153"/>
                    <a:gd name="T19" fmla="*/ 16 h 72"/>
                    <a:gd name="T20" fmla="*/ 20 w 153"/>
                    <a:gd name="T21" fmla="*/ 10 h 72"/>
                    <a:gd name="T22" fmla="*/ 41 w 153"/>
                    <a:gd name="T23" fmla="*/ 3 h 72"/>
                    <a:gd name="T24" fmla="*/ 90 w 153"/>
                    <a:gd name="T25" fmla="*/ 7 h 72"/>
                    <a:gd name="T26" fmla="*/ 99 w 153"/>
                    <a:gd name="T27" fmla="*/ 10 h 72"/>
                    <a:gd name="T28" fmla="*/ 100 w 153"/>
                    <a:gd name="T29" fmla="*/ 11 h 72"/>
                    <a:gd name="T30" fmla="*/ 130 w 153"/>
                    <a:gd name="T31" fmla="*/ 32 h 72"/>
                    <a:gd name="T32" fmla="*/ 144 w 153"/>
                    <a:gd name="T33" fmla="*/ 5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72">
                      <a:moveTo>
                        <a:pt x="144" y="51"/>
                      </a:moveTo>
                      <a:cubicBezTo>
                        <a:pt x="148" y="57"/>
                        <a:pt x="150" y="65"/>
                        <a:pt x="153" y="72"/>
                      </a:cubicBezTo>
                      <a:cubicBezTo>
                        <a:pt x="150" y="72"/>
                        <a:pt x="146" y="72"/>
                        <a:pt x="142" y="72"/>
                      </a:cubicBezTo>
                      <a:cubicBezTo>
                        <a:pt x="138" y="72"/>
                        <a:pt x="134" y="72"/>
                        <a:pt x="130" y="72"/>
                      </a:cubicBezTo>
                      <a:cubicBezTo>
                        <a:pt x="123" y="50"/>
                        <a:pt x="105" y="32"/>
                        <a:pt x="83" y="25"/>
                      </a:cubicBezTo>
                      <a:cubicBezTo>
                        <a:pt x="60" y="17"/>
                        <a:pt x="33" y="21"/>
                        <a:pt x="15" y="37"/>
                      </a:cubicBezTo>
                      <a:cubicBezTo>
                        <a:pt x="15" y="37"/>
                        <a:pt x="15" y="37"/>
                        <a:pt x="15" y="38"/>
                      </a:cubicBezTo>
                      <a:cubicBezTo>
                        <a:pt x="10" y="31"/>
                        <a:pt x="5" y="26"/>
                        <a:pt x="0" y="20"/>
                      </a:cubicBezTo>
                      <a:cubicBezTo>
                        <a:pt x="0" y="20"/>
                        <a:pt x="1" y="20"/>
                        <a:pt x="1" y="20"/>
                      </a:cubicBezTo>
                      <a:cubicBezTo>
                        <a:pt x="3" y="18"/>
                        <a:pt x="6" y="17"/>
                        <a:pt x="8" y="16"/>
                      </a:cubicBezTo>
                      <a:cubicBezTo>
                        <a:pt x="12" y="13"/>
                        <a:pt x="16" y="11"/>
                        <a:pt x="20" y="10"/>
                      </a:cubicBezTo>
                      <a:cubicBezTo>
                        <a:pt x="27" y="7"/>
                        <a:pt x="34" y="5"/>
                        <a:pt x="41" y="3"/>
                      </a:cubicBezTo>
                      <a:cubicBezTo>
                        <a:pt x="58" y="0"/>
                        <a:pt x="75" y="1"/>
                        <a:pt x="90" y="7"/>
                      </a:cubicBezTo>
                      <a:cubicBezTo>
                        <a:pt x="93" y="8"/>
                        <a:pt x="96" y="9"/>
                        <a:pt x="99" y="10"/>
                      </a:cubicBezTo>
                      <a:cubicBezTo>
                        <a:pt x="99" y="10"/>
                        <a:pt x="100" y="11"/>
                        <a:pt x="100" y="11"/>
                      </a:cubicBezTo>
                      <a:cubicBezTo>
                        <a:pt x="111" y="16"/>
                        <a:pt x="121" y="23"/>
                        <a:pt x="130" y="32"/>
                      </a:cubicBezTo>
                      <a:cubicBezTo>
                        <a:pt x="135" y="38"/>
                        <a:pt x="140" y="44"/>
                        <a:pt x="144" y="5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257"/>
                <p:cNvSpPr>
                  <a:spLocks/>
                </p:cNvSpPr>
                <p:nvPr/>
              </p:nvSpPr>
              <p:spPr bwMode="auto">
                <a:xfrm>
                  <a:off x="4132" y="1370"/>
                  <a:ext cx="45" cy="28"/>
                </a:xfrm>
                <a:custGeom>
                  <a:avLst/>
                  <a:gdLst>
                    <a:gd name="T0" fmla="*/ 19 w 19"/>
                    <a:gd name="T1" fmla="*/ 6 h 12"/>
                    <a:gd name="T2" fmla="*/ 10 w 19"/>
                    <a:gd name="T3" fmla="*/ 12 h 12"/>
                    <a:gd name="T4" fmla="*/ 0 w 19"/>
                    <a:gd name="T5" fmla="*/ 6 h 12"/>
                    <a:gd name="T6" fmla="*/ 3 w 19"/>
                    <a:gd name="T7" fmla="*/ 3 h 12"/>
                    <a:gd name="T8" fmla="*/ 8 w 19"/>
                    <a:gd name="T9" fmla="*/ 0 h 12"/>
                    <a:gd name="T10" fmla="*/ 19 w 19"/>
                    <a:gd name="T11" fmla="*/ 6 h 12"/>
                  </a:gdLst>
                  <a:ahLst/>
                  <a:cxnLst>
                    <a:cxn ang="0">
                      <a:pos x="T0" y="T1"/>
                    </a:cxn>
                    <a:cxn ang="0">
                      <a:pos x="T2" y="T3"/>
                    </a:cxn>
                    <a:cxn ang="0">
                      <a:pos x="T4" y="T5"/>
                    </a:cxn>
                    <a:cxn ang="0">
                      <a:pos x="T6" y="T7"/>
                    </a:cxn>
                    <a:cxn ang="0">
                      <a:pos x="T8" y="T9"/>
                    </a:cxn>
                    <a:cxn ang="0">
                      <a:pos x="T10" y="T11"/>
                    </a:cxn>
                  </a:cxnLst>
                  <a:rect l="0" t="0" r="r" b="b"/>
                  <a:pathLst>
                    <a:path w="19" h="12">
                      <a:moveTo>
                        <a:pt x="19" y="6"/>
                      </a:moveTo>
                      <a:cubicBezTo>
                        <a:pt x="16" y="7"/>
                        <a:pt x="12" y="9"/>
                        <a:pt x="10" y="12"/>
                      </a:cubicBezTo>
                      <a:cubicBezTo>
                        <a:pt x="6" y="9"/>
                        <a:pt x="3" y="7"/>
                        <a:pt x="0" y="6"/>
                      </a:cubicBezTo>
                      <a:cubicBezTo>
                        <a:pt x="1" y="5"/>
                        <a:pt x="2" y="4"/>
                        <a:pt x="3" y="3"/>
                      </a:cubicBezTo>
                      <a:cubicBezTo>
                        <a:pt x="5" y="2"/>
                        <a:pt x="7" y="1"/>
                        <a:pt x="8" y="0"/>
                      </a:cubicBezTo>
                      <a:cubicBezTo>
                        <a:pt x="12" y="2"/>
                        <a:pt x="15" y="4"/>
                        <a:pt x="19"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258"/>
                <p:cNvSpPr>
                  <a:spLocks/>
                </p:cNvSpPr>
                <p:nvPr/>
              </p:nvSpPr>
              <p:spPr bwMode="auto">
                <a:xfrm>
                  <a:off x="3994" y="1895"/>
                  <a:ext cx="45" cy="40"/>
                </a:xfrm>
                <a:custGeom>
                  <a:avLst/>
                  <a:gdLst>
                    <a:gd name="T0" fmla="*/ 3 w 19"/>
                    <a:gd name="T1" fmla="*/ 0 h 17"/>
                    <a:gd name="T2" fmla="*/ 19 w 19"/>
                    <a:gd name="T3" fmla="*/ 12 h 17"/>
                    <a:gd name="T4" fmla="*/ 10 w 19"/>
                    <a:gd name="T5" fmla="*/ 15 h 17"/>
                    <a:gd name="T6" fmla="*/ 0 w 19"/>
                    <a:gd name="T7" fmla="*/ 17 h 17"/>
                    <a:gd name="T8" fmla="*/ 3 w 19"/>
                    <a:gd name="T9" fmla="*/ 12 h 17"/>
                    <a:gd name="T10" fmla="*/ 3 w 19"/>
                    <a:gd name="T11" fmla="*/ 0 h 17"/>
                  </a:gdLst>
                  <a:ahLst/>
                  <a:cxnLst>
                    <a:cxn ang="0">
                      <a:pos x="T0" y="T1"/>
                    </a:cxn>
                    <a:cxn ang="0">
                      <a:pos x="T2" y="T3"/>
                    </a:cxn>
                    <a:cxn ang="0">
                      <a:pos x="T4" y="T5"/>
                    </a:cxn>
                    <a:cxn ang="0">
                      <a:pos x="T6" y="T7"/>
                    </a:cxn>
                    <a:cxn ang="0">
                      <a:pos x="T8" y="T9"/>
                    </a:cxn>
                    <a:cxn ang="0">
                      <a:pos x="T10" y="T11"/>
                    </a:cxn>
                  </a:cxnLst>
                  <a:rect l="0" t="0" r="r" b="b"/>
                  <a:pathLst>
                    <a:path w="19" h="17">
                      <a:moveTo>
                        <a:pt x="3" y="0"/>
                      </a:moveTo>
                      <a:cubicBezTo>
                        <a:pt x="7" y="6"/>
                        <a:pt x="11" y="12"/>
                        <a:pt x="19" y="12"/>
                      </a:cubicBezTo>
                      <a:cubicBezTo>
                        <a:pt x="16" y="13"/>
                        <a:pt x="13" y="14"/>
                        <a:pt x="10" y="15"/>
                      </a:cubicBezTo>
                      <a:cubicBezTo>
                        <a:pt x="7" y="16"/>
                        <a:pt x="3" y="17"/>
                        <a:pt x="0" y="17"/>
                      </a:cubicBezTo>
                      <a:cubicBezTo>
                        <a:pt x="2" y="16"/>
                        <a:pt x="3" y="14"/>
                        <a:pt x="3" y="12"/>
                      </a:cubicBezTo>
                      <a:cubicBezTo>
                        <a:pt x="4" y="8"/>
                        <a:pt x="4" y="4"/>
                        <a:pt x="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259"/>
                <p:cNvSpPr>
                  <a:spLocks/>
                </p:cNvSpPr>
                <p:nvPr/>
              </p:nvSpPr>
              <p:spPr bwMode="auto">
                <a:xfrm>
                  <a:off x="4020" y="1871"/>
                  <a:ext cx="24" cy="26"/>
                </a:xfrm>
                <a:custGeom>
                  <a:avLst/>
                  <a:gdLst>
                    <a:gd name="T0" fmla="*/ 6 w 10"/>
                    <a:gd name="T1" fmla="*/ 0 h 11"/>
                    <a:gd name="T2" fmla="*/ 7 w 10"/>
                    <a:gd name="T3" fmla="*/ 8 h 11"/>
                    <a:gd name="T4" fmla="*/ 0 w 10"/>
                    <a:gd name="T5" fmla="*/ 2 h 11"/>
                    <a:gd name="T6" fmla="*/ 6 w 10"/>
                    <a:gd name="T7" fmla="*/ 0 h 11"/>
                  </a:gdLst>
                  <a:ahLst/>
                  <a:cxnLst>
                    <a:cxn ang="0">
                      <a:pos x="T0" y="T1"/>
                    </a:cxn>
                    <a:cxn ang="0">
                      <a:pos x="T2" y="T3"/>
                    </a:cxn>
                    <a:cxn ang="0">
                      <a:pos x="T4" y="T5"/>
                    </a:cxn>
                    <a:cxn ang="0">
                      <a:pos x="T6" y="T7"/>
                    </a:cxn>
                  </a:cxnLst>
                  <a:rect l="0" t="0" r="r" b="b"/>
                  <a:pathLst>
                    <a:path w="10" h="11">
                      <a:moveTo>
                        <a:pt x="6" y="0"/>
                      </a:moveTo>
                      <a:cubicBezTo>
                        <a:pt x="8" y="3"/>
                        <a:pt x="10" y="6"/>
                        <a:pt x="7" y="8"/>
                      </a:cubicBezTo>
                      <a:cubicBezTo>
                        <a:pt x="4" y="11"/>
                        <a:pt x="1" y="5"/>
                        <a:pt x="0" y="2"/>
                      </a:cubicBezTo>
                      <a:cubicBezTo>
                        <a:pt x="2" y="1"/>
                        <a:pt x="4" y="1"/>
                        <a:pt x="6"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260"/>
                <p:cNvSpPr>
                  <a:spLocks/>
                </p:cNvSpPr>
                <p:nvPr/>
              </p:nvSpPr>
              <p:spPr bwMode="auto">
                <a:xfrm>
                  <a:off x="4058" y="1609"/>
                  <a:ext cx="43" cy="47"/>
                </a:xfrm>
                <a:custGeom>
                  <a:avLst/>
                  <a:gdLst>
                    <a:gd name="T0" fmla="*/ 18 w 18"/>
                    <a:gd name="T1" fmla="*/ 9 h 20"/>
                    <a:gd name="T2" fmla="*/ 15 w 18"/>
                    <a:gd name="T3" fmla="*/ 20 h 20"/>
                    <a:gd name="T4" fmla="*/ 0 w 18"/>
                    <a:gd name="T5" fmla="*/ 11 h 20"/>
                    <a:gd name="T6" fmla="*/ 2 w 18"/>
                    <a:gd name="T7" fmla="*/ 5 h 20"/>
                    <a:gd name="T8" fmla="*/ 4 w 18"/>
                    <a:gd name="T9" fmla="*/ 0 h 20"/>
                    <a:gd name="T10" fmla="*/ 18 w 18"/>
                    <a:gd name="T11" fmla="*/ 9 h 20"/>
                  </a:gdLst>
                  <a:ahLst/>
                  <a:cxnLst>
                    <a:cxn ang="0">
                      <a:pos x="T0" y="T1"/>
                    </a:cxn>
                    <a:cxn ang="0">
                      <a:pos x="T2" y="T3"/>
                    </a:cxn>
                    <a:cxn ang="0">
                      <a:pos x="T4" y="T5"/>
                    </a:cxn>
                    <a:cxn ang="0">
                      <a:pos x="T6" y="T7"/>
                    </a:cxn>
                    <a:cxn ang="0">
                      <a:pos x="T8" y="T9"/>
                    </a:cxn>
                    <a:cxn ang="0">
                      <a:pos x="T10" y="T11"/>
                    </a:cxn>
                  </a:cxnLst>
                  <a:rect l="0" t="0" r="r" b="b"/>
                  <a:pathLst>
                    <a:path w="18" h="20">
                      <a:moveTo>
                        <a:pt x="18" y="9"/>
                      </a:moveTo>
                      <a:cubicBezTo>
                        <a:pt x="16" y="12"/>
                        <a:pt x="15" y="17"/>
                        <a:pt x="15" y="20"/>
                      </a:cubicBezTo>
                      <a:cubicBezTo>
                        <a:pt x="10" y="17"/>
                        <a:pt x="5" y="14"/>
                        <a:pt x="0" y="11"/>
                      </a:cubicBezTo>
                      <a:cubicBezTo>
                        <a:pt x="1" y="9"/>
                        <a:pt x="2" y="7"/>
                        <a:pt x="2" y="5"/>
                      </a:cubicBezTo>
                      <a:cubicBezTo>
                        <a:pt x="3" y="3"/>
                        <a:pt x="4" y="1"/>
                        <a:pt x="4" y="0"/>
                      </a:cubicBezTo>
                      <a:cubicBezTo>
                        <a:pt x="9" y="3"/>
                        <a:pt x="13" y="6"/>
                        <a:pt x="18"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261"/>
                <p:cNvSpPr>
                  <a:spLocks/>
                </p:cNvSpPr>
                <p:nvPr/>
              </p:nvSpPr>
              <p:spPr bwMode="auto">
                <a:xfrm>
                  <a:off x="4210" y="1027"/>
                  <a:ext cx="26" cy="35"/>
                </a:xfrm>
                <a:custGeom>
                  <a:avLst/>
                  <a:gdLst>
                    <a:gd name="T0" fmla="*/ 11 w 11"/>
                    <a:gd name="T1" fmla="*/ 0 h 15"/>
                    <a:gd name="T2" fmla="*/ 11 w 11"/>
                    <a:gd name="T3" fmla="*/ 12 h 15"/>
                    <a:gd name="T4" fmla="*/ 1 w 11"/>
                    <a:gd name="T5" fmla="*/ 15 h 15"/>
                    <a:gd name="T6" fmla="*/ 0 w 11"/>
                    <a:gd name="T7" fmla="*/ 8 h 15"/>
                    <a:gd name="T8" fmla="*/ 0 w 11"/>
                    <a:gd name="T9" fmla="*/ 3 h 15"/>
                    <a:gd name="T10" fmla="*/ 11 w 11"/>
                    <a:gd name="T11" fmla="*/ 0 h 15"/>
                  </a:gdLst>
                  <a:ahLst/>
                  <a:cxnLst>
                    <a:cxn ang="0">
                      <a:pos x="T0" y="T1"/>
                    </a:cxn>
                    <a:cxn ang="0">
                      <a:pos x="T2" y="T3"/>
                    </a:cxn>
                    <a:cxn ang="0">
                      <a:pos x="T4" y="T5"/>
                    </a:cxn>
                    <a:cxn ang="0">
                      <a:pos x="T6" y="T7"/>
                    </a:cxn>
                    <a:cxn ang="0">
                      <a:pos x="T8" y="T9"/>
                    </a:cxn>
                    <a:cxn ang="0">
                      <a:pos x="T10" y="T11"/>
                    </a:cxn>
                  </a:cxnLst>
                  <a:rect l="0" t="0" r="r" b="b"/>
                  <a:pathLst>
                    <a:path w="11" h="15">
                      <a:moveTo>
                        <a:pt x="11" y="0"/>
                      </a:moveTo>
                      <a:cubicBezTo>
                        <a:pt x="10" y="4"/>
                        <a:pt x="11" y="8"/>
                        <a:pt x="11" y="12"/>
                      </a:cubicBezTo>
                      <a:cubicBezTo>
                        <a:pt x="7" y="13"/>
                        <a:pt x="4" y="14"/>
                        <a:pt x="1" y="15"/>
                      </a:cubicBezTo>
                      <a:cubicBezTo>
                        <a:pt x="1" y="12"/>
                        <a:pt x="1" y="10"/>
                        <a:pt x="0" y="8"/>
                      </a:cubicBezTo>
                      <a:cubicBezTo>
                        <a:pt x="0" y="6"/>
                        <a:pt x="1" y="4"/>
                        <a:pt x="0" y="3"/>
                      </a:cubicBezTo>
                      <a:cubicBezTo>
                        <a:pt x="4" y="2"/>
                        <a:pt x="8" y="1"/>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262"/>
                <p:cNvSpPr>
                  <a:spLocks/>
                </p:cNvSpPr>
                <p:nvPr/>
              </p:nvSpPr>
              <p:spPr bwMode="auto">
                <a:xfrm>
                  <a:off x="4015" y="1938"/>
                  <a:ext cx="10" cy="4"/>
                </a:xfrm>
                <a:custGeom>
                  <a:avLst/>
                  <a:gdLst>
                    <a:gd name="T0" fmla="*/ 4 w 4"/>
                    <a:gd name="T1" fmla="*/ 1 h 2"/>
                    <a:gd name="T2" fmla="*/ 0 w 4"/>
                    <a:gd name="T3" fmla="*/ 2 h 2"/>
                    <a:gd name="T4" fmla="*/ 2 w 4"/>
                    <a:gd name="T5" fmla="*/ 0 h 2"/>
                    <a:gd name="T6" fmla="*/ 4 w 4"/>
                    <a:gd name="T7" fmla="*/ 1 h 2"/>
                  </a:gdLst>
                  <a:ahLst/>
                  <a:cxnLst>
                    <a:cxn ang="0">
                      <a:pos x="T0" y="T1"/>
                    </a:cxn>
                    <a:cxn ang="0">
                      <a:pos x="T2" y="T3"/>
                    </a:cxn>
                    <a:cxn ang="0">
                      <a:pos x="T4" y="T5"/>
                    </a:cxn>
                    <a:cxn ang="0">
                      <a:pos x="T6" y="T7"/>
                    </a:cxn>
                  </a:cxnLst>
                  <a:rect l="0" t="0" r="r" b="b"/>
                  <a:pathLst>
                    <a:path w="4" h="2">
                      <a:moveTo>
                        <a:pt x="4" y="1"/>
                      </a:moveTo>
                      <a:cubicBezTo>
                        <a:pt x="3" y="1"/>
                        <a:pt x="2" y="1"/>
                        <a:pt x="0" y="2"/>
                      </a:cubicBezTo>
                      <a:cubicBezTo>
                        <a:pt x="1" y="1"/>
                        <a:pt x="1" y="0"/>
                        <a:pt x="2" y="0"/>
                      </a:cubicBezTo>
                      <a:cubicBezTo>
                        <a:pt x="3" y="0"/>
                        <a:pt x="4" y="0"/>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263"/>
                <p:cNvSpPr>
                  <a:spLocks/>
                </p:cNvSpPr>
                <p:nvPr/>
              </p:nvSpPr>
              <p:spPr bwMode="auto">
                <a:xfrm>
                  <a:off x="4248" y="511"/>
                  <a:ext cx="92" cy="76"/>
                </a:xfrm>
                <a:custGeom>
                  <a:avLst/>
                  <a:gdLst>
                    <a:gd name="T0" fmla="*/ 36 w 39"/>
                    <a:gd name="T1" fmla="*/ 32 h 32"/>
                    <a:gd name="T2" fmla="*/ 36 w 39"/>
                    <a:gd name="T3" fmla="*/ 32 h 32"/>
                    <a:gd name="T4" fmla="*/ 7 w 39"/>
                    <a:gd name="T5" fmla="*/ 31 h 32"/>
                    <a:gd name="T6" fmla="*/ 0 w 39"/>
                    <a:gd name="T7" fmla="*/ 4 h 32"/>
                    <a:gd name="T8" fmla="*/ 2 w 39"/>
                    <a:gd name="T9" fmla="*/ 3 h 32"/>
                    <a:gd name="T10" fmla="*/ 2 w 39"/>
                    <a:gd name="T11" fmla="*/ 3 h 32"/>
                    <a:gd name="T12" fmla="*/ 29 w 39"/>
                    <a:gd name="T13" fmla="*/ 5 h 32"/>
                    <a:gd name="T14" fmla="*/ 35 w 39"/>
                    <a:gd name="T15" fmla="*/ 29 h 32"/>
                    <a:gd name="T16" fmla="*/ 36 w 39"/>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2">
                      <a:moveTo>
                        <a:pt x="36" y="32"/>
                      </a:moveTo>
                      <a:cubicBezTo>
                        <a:pt x="36" y="32"/>
                        <a:pt x="36" y="32"/>
                        <a:pt x="36" y="32"/>
                      </a:cubicBezTo>
                      <a:cubicBezTo>
                        <a:pt x="27" y="27"/>
                        <a:pt x="16" y="27"/>
                        <a:pt x="7" y="31"/>
                      </a:cubicBezTo>
                      <a:cubicBezTo>
                        <a:pt x="9" y="21"/>
                        <a:pt x="9" y="9"/>
                        <a:pt x="0" y="4"/>
                      </a:cubicBezTo>
                      <a:cubicBezTo>
                        <a:pt x="0" y="3"/>
                        <a:pt x="1" y="3"/>
                        <a:pt x="2" y="3"/>
                      </a:cubicBezTo>
                      <a:cubicBezTo>
                        <a:pt x="2" y="3"/>
                        <a:pt x="2" y="3"/>
                        <a:pt x="2" y="3"/>
                      </a:cubicBezTo>
                      <a:cubicBezTo>
                        <a:pt x="11" y="0"/>
                        <a:pt x="21" y="0"/>
                        <a:pt x="29" y="5"/>
                      </a:cubicBezTo>
                      <a:cubicBezTo>
                        <a:pt x="36" y="11"/>
                        <a:pt x="39" y="21"/>
                        <a:pt x="35" y="29"/>
                      </a:cubicBezTo>
                      <a:cubicBezTo>
                        <a:pt x="35" y="30"/>
                        <a:pt x="35" y="31"/>
                        <a:pt x="36" y="3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264"/>
                <p:cNvSpPr>
                  <a:spLocks noEditPoints="1"/>
                </p:cNvSpPr>
                <p:nvPr/>
              </p:nvSpPr>
              <p:spPr bwMode="auto">
                <a:xfrm>
                  <a:off x="3878" y="1888"/>
                  <a:ext cx="142" cy="73"/>
                </a:xfrm>
                <a:custGeom>
                  <a:avLst/>
                  <a:gdLst>
                    <a:gd name="T0" fmla="*/ 59 w 60"/>
                    <a:gd name="T1" fmla="*/ 18 h 31"/>
                    <a:gd name="T2" fmla="*/ 60 w 60"/>
                    <a:gd name="T3" fmla="*/ 21 h 31"/>
                    <a:gd name="T4" fmla="*/ 58 w 60"/>
                    <a:gd name="T5" fmla="*/ 23 h 31"/>
                    <a:gd name="T6" fmla="*/ 12 w 60"/>
                    <a:gd name="T7" fmla="*/ 31 h 31"/>
                    <a:gd name="T8" fmla="*/ 12 w 60"/>
                    <a:gd name="T9" fmla="*/ 31 h 31"/>
                    <a:gd name="T10" fmla="*/ 11 w 60"/>
                    <a:gd name="T11" fmla="*/ 30 h 31"/>
                    <a:gd name="T12" fmla="*/ 9 w 60"/>
                    <a:gd name="T13" fmla="*/ 27 h 31"/>
                    <a:gd name="T14" fmla="*/ 0 w 60"/>
                    <a:gd name="T15" fmla="*/ 16 h 31"/>
                    <a:gd name="T16" fmla="*/ 4 w 60"/>
                    <a:gd name="T17" fmla="*/ 15 h 31"/>
                    <a:gd name="T18" fmla="*/ 12 w 60"/>
                    <a:gd name="T19" fmla="*/ 24 h 31"/>
                    <a:gd name="T20" fmla="*/ 23 w 60"/>
                    <a:gd name="T21" fmla="*/ 2 h 31"/>
                    <a:gd name="T22" fmla="*/ 25 w 60"/>
                    <a:gd name="T23" fmla="*/ 0 h 31"/>
                    <a:gd name="T24" fmla="*/ 26 w 60"/>
                    <a:gd name="T25" fmla="*/ 0 h 31"/>
                    <a:gd name="T26" fmla="*/ 27 w 60"/>
                    <a:gd name="T27" fmla="*/ 1 h 31"/>
                    <a:gd name="T28" fmla="*/ 41 w 60"/>
                    <a:gd name="T29" fmla="*/ 19 h 31"/>
                    <a:gd name="T30" fmla="*/ 49 w 60"/>
                    <a:gd name="T31" fmla="*/ 14 h 31"/>
                    <a:gd name="T32" fmla="*/ 52 w 60"/>
                    <a:gd name="T33" fmla="*/ 15 h 31"/>
                    <a:gd name="T34" fmla="*/ 49 w 60"/>
                    <a:gd name="T35" fmla="*/ 20 h 31"/>
                    <a:gd name="T36" fmla="*/ 59 w 60"/>
                    <a:gd name="T37" fmla="*/ 18 h 31"/>
                    <a:gd name="T38" fmla="*/ 37 w 60"/>
                    <a:gd name="T39" fmla="*/ 23 h 31"/>
                    <a:gd name="T40" fmla="*/ 37 w 60"/>
                    <a:gd name="T41" fmla="*/ 23 h 31"/>
                    <a:gd name="T42" fmla="*/ 27 w 60"/>
                    <a:gd name="T43" fmla="*/ 14 h 31"/>
                    <a:gd name="T44" fmla="*/ 22 w 60"/>
                    <a:gd name="T45" fmla="*/ 26 h 31"/>
                    <a:gd name="T46" fmla="*/ 37 w 60"/>
                    <a:gd name="T47"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31">
                      <a:moveTo>
                        <a:pt x="59" y="18"/>
                      </a:moveTo>
                      <a:cubicBezTo>
                        <a:pt x="60" y="21"/>
                        <a:pt x="60" y="21"/>
                        <a:pt x="60" y="21"/>
                      </a:cubicBezTo>
                      <a:cubicBezTo>
                        <a:pt x="59" y="21"/>
                        <a:pt x="59" y="22"/>
                        <a:pt x="58" y="23"/>
                      </a:cubicBezTo>
                      <a:cubicBezTo>
                        <a:pt x="43" y="27"/>
                        <a:pt x="28" y="30"/>
                        <a:pt x="12" y="31"/>
                      </a:cubicBezTo>
                      <a:cubicBezTo>
                        <a:pt x="12" y="31"/>
                        <a:pt x="12" y="31"/>
                        <a:pt x="12" y="31"/>
                      </a:cubicBezTo>
                      <a:cubicBezTo>
                        <a:pt x="13" y="30"/>
                        <a:pt x="11" y="29"/>
                        <a:pt x="11" y="30"/>
                      </a:cubicBezTo>
                      <a:cubicBezTo>
                        <a:pt x="9" y="27"/>
                        <a:pt x="9" y="27"/>
                        <a:pt x="9" y="27"/>
                      </a:cubicBezTo>
                      <a:cubicBezTo>
                        <a:pt x="4" y="25"/>
                        <a:pt x="2" y="21"/>
                        <a:pt x="0" y="16"/>
                      </a:cubicBezTo>
                      <a:cubicBezTo>
                        <a:pt x="4" y="15"/>
                        <a:pt x="4" y="15"/>
                        <a:pt x="4" y="15"/>
                      </a:cubicBezTo>
                      <a:cubicBezTo>
                        <a:pt x="5" y="19"/>
                        <a:pt x="8" y="23"/>
                        <a:pt x="12" y="24"/>
                      </a:cubicBezTo>
                      <a:cubicBezTo>
                        <a:pt x="25" y="27"/>
                        <a:pt x="24" y="9"/>
                        <a:pt x="23" y="2"/>
                      </a:cubicBezTo>
                      <a:cubicBezTo>
                        <a:pt x="23" y="1"/>
                        <a:pt x="24" y="0"/>
                        <a:pt x="25" y="0"/>
                      </a:cubicBezTo>
                      <a:cubicBezTo>
                        <a:pt x="26" y="0"/>
                        <a:pt x="26" y="0"/>
                        <a:pt x="26" y="0"/>
                      </a:cubicBezTo>
                      <a:cubicBezTo>
                        <a:pt x="27" y="0"/>
                        <a:pt x="27" y="0"/>
                        <a:pt x="27" y="1"/>
                      </a:cubicBezTo>
                      <a:cubicBezTo>
                        <a:pt x="29" y="8"/>
                        <a:pt x="32" y="20"/>
                        <a:pt x="41" y="19"/>
                      </a:cubicBezTo>
                      <a:cubicBezTo>
                        <a:pt x="46" y="19"/>
                        <a:pt x="48" y="17"/>
                        <a:pt x="49" y="14"/>
                      </a:cubicBezTo>
                      <a:cubicBezTo>
                        <a:pt x="52" y="15"/>
                        <a:pt x="52" y="15"/>
                        <a:pt x="52" y="15"/>
                      </a:cubicBezTo>
                      <a:cubicBezTo>
                        <a:pt x="52" y="17"/>
                        <a:pt x="51" y="19"/>
                        <a:pt x="49" y="20"/>
                      </a:cubicBezTo>
                      <a:cubicBezTo>
                        <a:pt x="52" y="20"/>
                        <a:pt x="56" y="19"/>
                        <a:pt x="59" y="18"/>
                      </a:cubicBezTo>
                      <a:close/>
                      <a:moveTo>
                        <a:pt x="37" y="23"/>
                      </a:moveTo>
                      <a:cubicBezTo>
                        <a:pt x="37" y="23"/>
                        <a:pt x="37" y="23"/>
                        <a:pt x="37" y="23"/>
                      </a:cubicBezTo>
                      <a:cubicBezTo>
                        <a:pt x="33" y="22"/>
                        <a:pt x="30" y="18"/>
                        <a:pt x="27" y="14"/>
                      </a:cubicBezTo>
                      <a:cubicBezTo>
                        <a:pt x="27" y="18"/>
                        <a:pt x="25" y="23"/>
                        <a:pt x="22" y="26"/>
                      </a:cubicBezTo>
                      <a:cubicBezTo>
                        <a:pt x="27" y="25"/>
                        <a:pt x="32" y="24"/>
                        <a:pt x="37" y="2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265"/>
                <p:cNvSpPr>
                  <a:spLocks/>
                </p:cNvSpPr>
                <p:nvPr/>
              </p:nvSpPr>
              <p:spPr bwMode="auto">
                <a:xfrm>
                  <a:off x="3904" y="1942"/>
                  <a:ext cx="114" cy="83"/>
                </a:xfrm>
                <a:custGeom>
                  <a:avLst/>
                  <a:gdLst>
                    <a:gd name="T0" fmla="*/ 47 w 48"/>
                    <a:gd name="T1" fmla="*/ 0 h 35"/>
                    <a:gd name="T2" fmla="*/ 25 w 48"/>
                    <a:gd name="T3" fmla="*/ 32 h 35"/>
                    <a:gd name="T4" fmla="*/ 1 w 48"/>
                    <a:gd name="T5" fmla="*/ 8 h 35"/>
                    <a:gd name="T6" fmla="*/ 47 w 48"/>
                    <a:gd name="T7" fmla="*/ 0 h 35"/>
                    <a:gd name="T8" fmla="*/ 47 w 48"/>
                    <a:gd name="T9" fmla="*/ 0 h 35"/>
                  </a:gdLst>
                  <a:ahLst/>
                  <a:cxnLst>
                    <a:cxn ang="0">
                      <a:pos x="T0" y="T1"/>
                    </a:cxn>
                    <a:cxn ang="0">
                      <a:pos x="T2" y="T3"/>
                    </a:cxn>
                    <a:cxn ang="0">
                      <a:pos x="T4" y="T5"/>
                    </a:cxn>
                    <a:cxn ang="0">
                      <a:pos x="T6" y="T7"/>
                    </a:cxn>
                    <a:cxn ang="0">
                      <a:pos x="T8" y="T9"/>
                    </a:cxn>
                  </a:cxnLst>
                  <a:rect l="0" t="0" r="r" b="b"/>
                  <a:pathLst>
                    <a:path w="48" h="35">
                      <a:moveTo>
                        <a:pt x="47" y="0"/>
                      </a:moveTo>
                      <a:cubicBezTo>
                        <a:pt x="48" y="15"/>
                        <a:pt x="40" y="29"/>
                        <a:pt x="25" y="32"/>
                      </a:cubicBezTo>
                      <a:cubicBezTo>
                        <a:pt x="10" y="35"/>
                        <a:pt x="0" y="23"/>
                        <a:pt x="1" y="8"/>
                      </a:cubicBezTo>
                      <a:cubicBezTo>
                        <a:pt x="17" y="7"/>
                        <a:pt x="32" y="4"/>
                        <a:pt x="47" y="0"/>
                      </a:cubicBezTo>
                      <a:cubicBezTo>
                        <a:pt x="47" y="0"/>
                        <a:pt x="47" y="0"/>
                        <a:pt x="4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266"/>
                <p:cNvSpPr>
                  <a:spLocks/>
                </p:cNvSpPr>
                <p:nvPr/>
              </p:nvSpPr>
              <p:spPr bwMode="auto">
                <a:xfrm>
                  <a:off x="4139" y="1311"/>
                  <a:ext cx="21" cy="16"/>
                </a:xfrm>
                <a:custGeom>
                  <a:avLst/>
                  <a:gdLst>
                    <a:gd name="T0" fmla="*/ 8 w 9"/>
                    <a:gd name="T1" fmla="*/ 4 h 7"/>
                    <a:gd name="T2" fmla="*/ 8 w 9"/>
                    <a:gd name="T3" fmla="*/ 7 h 7"/>
                    <a:gd name="T4" fmla="*/ 1 w 9"/>
                    <a:gd name="T5" fmla="*/ 6 h 7"/>
                    <a:gd name="T6" fmla="*/ 0 w 9"/>
                    <a:gd name="T7" fmla="*/ 6 h 7"/>
                    <a:gd name="T8" fmla="*/ 0 w 9"/>
                    <a:gd name="T9" fmla="*/ 0 h 7"/>
                    <a:gd name="T10" fmla="*/ 9 w 9"/>
                    <a:gd name="T11" fmla="*/ 1 h 7"/>
                    <a:gd name="T12" fmla="*/ 8 w 9"/>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8" y="4"/>
                      </a:moveTo>
                      <a:cubicBezTo>
                        <a:pt x="8" y="5"/>
                        <a:pt x="8" y="6"/>
                        <a:pt x="8" y="7"/>
                      </a:cubicBezTo>
                      <a:cubicBezTo>
                        <a:pt x="6" y="7"/>
                        <a:pt x="3" y="6"/>
                        <a:pt x="1" y="6"/>
                      </a:cubicBezTo>
                      <a:cubicBezTo>
                        <a:pt x="1" y="6"/>
                        <a:pt x="0" y="6"/>
                        <a:pt x="0" y="6"/>
                      </a:cubicBezTo>
                      <a:cubicBezTo>
                        <a:pt x="0" y="4"/>
                        <a:pt x="0" y="2"/>
                        <a:pt x="0" y="0"/>
                      </a:cubicBezTo>
                      <a:cubicBezTo>
                        <a:pt x="3" y="0"/>
                        <a:pt x="6" y="1"/>
                        <a:pt x="9" y="1"/>
                      </a:cubicBezTo>
                      <a:cubicBezTo>
                        <a:pt x="9" y="2"/>
                        <a:pt x="9" y="3"/>
                        <a:pt x="8"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267"/>
                <p:cNvSpPr>
                  <a:spLocks/>
                </p:cNvSpPr>
                <p:nvPr/>
              </p:nvSpPr>
              <p:spPr bwMode="auto">
                <a:xfrm>
                  <a:off x="4219" y="681"/>
                  <a:ext cx="74" cy="81"/>
                </a:xfrm>
                <a:custGeom>
                  <a:avLst/>
                  <a:gdLst>
                    <a:gd name="T0" fmla="*/ 31 w 31"/>
                    <a:gd name="T1" fmla="*/ 19 h 34"/>
                    <a:gd name="T2" fmla="*/ 29 w 31"/>
                    <a:gd name="T3" fmla="*/ 26 h 34"/>
                    <a:gd name="T4" fmla="*/ 27 w 31"/>
                    <a:gd name="T5" fmla="*/ 34 h 34"/>
                    <a:gd name="T6" fmla="*/ 27 w 31"/>
                    <a:gd name="T7" fmla="*/ 34 h 34"/>
                    <a:gd name="T8" fmla="*/ 18 w 31"/>
                    <a:gd name="T9" fmla="*/ 27 h 34"/>
                    <a:gd name="T10" fmla="*/ 21 w 31"/>
                    <a:gd name="T11" fmla="*/ 20 h 34"/>
                    <a:gd name="T12" fmla="*/ 18 w 31"/>
                    <a:gd name="T13" fmla="*/ 13 h 34"/>
                    <a:gd name="T14" fmla="*/ 6 w 31"/>
                    <a:gd name="T15" fmla="*/ 19 h 34"/>
                    <a:gd name="T16" fmla="*/ 0 w 31"/>
                    <a:gd name="T17" fmla="*/ 16 h 34"/>
                    <a:gd name="T18" fmla="*/ 24 w 31"/>
                    <a:gd name="T19" fmla="*/ 7 h 34"/>
                    <a:gd name="T20" fmla="*/ 31 w 31"/>
                    <a:gd name="T21"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4">
                      <a:moveTo>
                        <a:pt x="31" y="19"/>
                      </a:moveTo>
                      <a:cubicBezTo>
                        <a:pt x="31" y="22"/>
                        <a:pt x="30" y="24"/>
                        <a:pt x="29" y="26"/>
                      </a:cubicBezTo>
                      <a:cubicBezTo>
                        <a:pt x="29" y="28"/>
                        <a:pt x="28" y="32"/>
                        <a:pt x="27" y="34"/>
                      </a:cubicBezTo>
                      <a:cubicBezTo>
                        <a:pt x="27" y="34"/>
                        <a:pt x="27" y="34"/>
                        <a:pt x="27" y="34"/>
                      </a:cubicBezTo>
                      <a:cubicBezTo>
                        <a:pt x="24" y="31"/>
                        <a:pt x="21" y="29"/>
                        <a:pt x="18" y="27"/>
                      </a:cubicBezTo>
                      <a:cubicBezTo>
                        <a:pt x="20" y="25"/>
                        <a:pt x="21" y="22"/>
                        <a:pt x="21" y="20"/>
                      </a:cubicBezTo>
                      <a:cubicBezTo>
                        <a:pt x="21" y="18"/>
                        <a:pt x="20" y="15"/>
                        <a:pt x="18" y="13"/>
                      </a:cubicBezTo>
                      <a:cubicBezTo>
                        <a:pt x="13" y="10"/>
                        <a:pt x="8" y="15"/>
                        <a:pt x="6" y="19"/>
                      </a:cubicBezTo>
                      <a:cubicBezTo>
                        <a:pt x="4" y="18"/>
                        <a:pt x="2" y="17"/>
                        <a:pt x="0" y="16"/>
                      </a:cubicBezTo>
                      <a:cubicBezTo>
                        <a:pt x="6" y="9"/>
                        <a:pt x="15" y="0"/>
                        <a:pt x="24" y="7"/>
                      </a:cubicBezTo>
                      <a:cubicBezTo>
                        <a:pt x="28" y="9"/>
                        <a:pt x="30" y="14"/>
                        <a:pt x="31" y="1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268"/>
                <p:cNvSpPr>
                  <a:spLocks/>
                </p:cNvSpPr>
                <p:nvPr/>
              </p:nvSpPr>
              <p:spPr bwMode="auto">
                <a:xfrm>
                  <a:off x="3880" y="2337"/>
                  <a:ext cx="38" cy="34"/>
                </a:xfrm>
                <a:custGeom>
                  <a:avLst/>
                  <a:gdLst>
                    <a:gd name="T0" fmla="*/ 15 w 16"/>
                    <a:gd name="T1" fmla="*/ 8 h 14"/>
                    <a:gd name="T2" fmla="*/ 9 w 16"/>
                    <a:gd name="T3" fmla="*/ 13 h 14"/>
                    <a:gd name="T4" fmla="*/ 2 w 16"/>
                    <a:gd name="T5" fmla="*/ 9 h 14"/>
                    <a:gd name="T6" fmla="*/ 0 w 16"/>
                    <a:gd name="T7" fmla="*/ 3 h 14"/>
                    <a:gd name="T8" fmla="*/ 16 w 16"/>
                    <a:gd name="T9" fmla="*/ 0 h 14"/>
                    <a:gd name="T10" fmla="*/ 16 w 16"/>
                    <a:gd name="T11" fmla="*/ 0 h 14"/>
                    <a:gd name="T12" fmla="*/ 15 w 16"/>
                    <a:gd name="T13" fmla="*/ 4 h 14"/>
                    <a:gd name="T14" fmla="*/ 15 w 16"/>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8"/>
                      </a:moveTo>
                      <a:cubicBezTo>
                        <a:pt x="14" y="11"/>
                        <a:pt x="12" y="13"/>
                        <a:pt x="9" y="13"/>
                      </a:cubicBezTo>
                      <a:cubicBezTo>
                        <a:pt x="6" y="14"/>
                        <a:pt x="4" y="13"/>
                        <a:pt x="2" y="9"/>
                      </a:cubicBezTo>
                      <a:cubicBezTo>
                        <a:pt x="1" y="7"/>
                        <a:pt x="1" y="5"/>
                        <a:pt x="0" y="3"/>
                      </a:cubicBezTo>
                      <a:cubicBezTo>
                        <a:pt x="6" y="2"/>
                        <a:pt x="11" y="1"/>
                        <a:pt x="16" y="0"/>
                      </a:cubicBezTo>
                      <a:cubicBezTo>
                        <a:pt x="16" y="0"/>
                        <a:pt x="16" y="0"/>
                        <a:pt x="16" y="0"/>
                      </a:cubicBezTo>
                      <a:cubicBezTo>
                        <a:pt x="15" y="2"/>
                        <a:pt x="15" y="2"/>
                        <a:pt x="15" y="4"/>
                      </a:cubicBezTo>
                      <a:cubicBezTo>
                        <a:pt x="15" y="6"/>
                        <a:pt x="15" y="7"/>
                        <a:pt x="15"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269"/>
                <p:cNvSpPr>
                  <a:spLocks/>
                </p:cNvSpPr>
                <p:nvPr/>
              </p:nvSpPr>
              <p:spPr bwMode="auto">
                <a:xfrm>
                  <a:off x="3909" y="2011"/>
                  <a:ext cx="87" cy="95"/>
                </a:xfrm>
                <a:custGeom>
                  <a:avLst/>
                  <a:gdLst>
                    <a:gd name="T0" fmla="*/ 34 w 37"/>
                    <a:gd name="T1" fmla="*/ 5 h 40"/>
                    <a:gd name="T2" fmla="*/ 23 w 37"/>
                    <a:gd name="T3" fmla="*/ 40 h 40"/>
                    <a:gd name="T4" fmla="*/ 0 w 37"/>
                    <a:gd name="T5" fmla="*/ 0 h 40"/>
                    <a:gd name="T6" fmla="*/ 21 w 37"/>
                    <a:gd name="T7" fmla="*/ 9 h 40"/>
                    <a:gd name="T8" fmla="*/ 34 w 37"/>
                    <a:gd name="T9" fmla="*/ 5 h 40"/>
                  </a:gdLst>
                  <a:ahLst/>
                  <a:cxnLst>
                    <a:cxn ang="0">
                      <a:pos x="T0" y="T1"/>
                    </a:cxn>
                    <a:cxn ang="0">
                      <a:pos x="T2" y="T3"/>
                    </a:cxn>
                    <a:cxn ang="0">
                      <a:pos x="T4" y="T5"/>
                    </a:cxn>
                    <a:cxn ang="0">
                      <a:pos x="T6" y="T7"/>
                    </a:cxn>
                    <a:cxn ang="0">
                      <a:pos x="T8" y="T9"/>
                    </a:cxn>
                  </a:cxnLst>
                  <a:rect l="0" t="0" r="r" b="b"/>
                  <a:pathLst>
                    <a:path w="37" h="40">
                      <a:moveTo>
                        <a:pt x="34" y="5"/>
                      </a:moveTo>
                      <a:cubicBezTo>
                        <a:pt x="36" y="17"/>
                        <a:pt x="37" y="35"/>
                        <a:pt x="23" y="40"/>
                      </a:cubicBezTo>
                      <a:cubicBezTo>
                        <a:pt x="13" y="28"/>
                        <a:pt x="6" y="15"/>
                        <a:pt x="0" y="0"/>
                      </a:cubicBezTo>
                      <a:cubicBezTo>
                        <a:pt x="6" y="6"/>
                        <a:pt x="13" y="9"/>
                        <a:pt x="21" y="9"/>
                      </a:cubicBezTo>
                      <a:cubicBezTo>
                        <a:pt x="26" y="8"/>
                        <a:pt x="30" y="7"/>
                        <a:pt x="34"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270"/>
                <p:cNvSpPr>
                  <a:spLocks/>
                </p:cNvSpPr>
                <p:nvPr/>
              </p:nvSpPr>
              <p:spPr bwMode="auto">
                <a:xfrm>
                  <a:off x="4113" y="1358"/>
                  <a:ext cx="33" cy="24"/>
                </a:xfrm>
                <a:custGeom>
                  <a:avLst/>
                  <a:gdLst>
                    <a:gd name="T0" fmla="*/ 14 w 14"/>
                    <a:gd name="T1" fmla="*/ 4 h 10"/>
                    <a:gd name="T2" fmla="*/ 10 w 14"/>
                    <a:gd name="T3" fmla="*/ 7 h 10"/>
                    <a:gd name="T4" fmla="*/ 7 w 14"/>
                    <a:gd name="T5" fmla="*/ 9 h 10"/>
                    <a:gd name="T6" fmla="*/ 7 w 14"/>
                    <a:gd name="T7" fmla="*/ 10 h 10"/>
                    <a:gd name="T8" fmla="*/ 0 w 14"/>
                    <a:gd name="T9" fmla="*/ 5 h 10"/>
                    <a:gd name="T10" fmla="*/ 6 w 14"/>
                    <a:gd name="T11" fmla="*/ 0 h 10"/>
                    <a:gd name="T12" fmla="*/ 14 w 14"/>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14" y="4"/>
                      </a:moveTo>
                      <a:cubicBezTo>
                        <a:pt x="13" y="5"/>
                        <a:pt x="11" y="6"/>
                        <a:pt x="10" y="7"/>
                      </a:cubicBezTo>
                      <a:cubicBezTo>
                        <a:pt x="7" y="9"/>
                        <a:pt x="7" y="9"/>
                        <a:pt x="7" y="9"/>
                      </a:cubicBezTo>
                      <a:cubicBezTo>
                        <a:pt x="7" y="10"/>
                        <a:pt x="7" y="10"/>
                        <a:pt x="7" y="10"/>
                      </a:cubicBezTo>
                      <a:cubicBezTo>
                        <a:pt x="4" y="8"/>
                        <a:pt x="2" y="7"/>
                        <a:pt x="0" y="5"/>
                      </a:cubicBezTo>
                      <a:cubicBezTo>
                        <a:pt x="2" y="4"/>
                        <a:pt x="4" y="2"/>
                        <a:pt x="6" y="0"/>
                      </a:cubicBezTo>
                      <a:cubicBezTo>
                        <a:pt x="9" y="1"/>
                        <a:pt x="12" y="3"/>
                        <a:pt x="14"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271"/>
                <p:cNvSpPr>
                  <a:spLocks/>
                </p:cNvSpPr>
                <p:nvPr/>
              </p:nvSpPr>
              <p:spPr bwMode="auto">
                <a:xfrm>
                  <a:off x="4177" y="1034"/>
                  <a:ext cx="30" cy="38"/>
                </a:xfrm>
                <a:custGeom>
                  <a:avLst/>
                  <a:gdLst>
                    <a:gd name="T0" fmla="*/ 13 w 13"/>
                    <a:gd name="T1" fmla="*/ 12 h 16"/>
                    <a:gd name="T2" fmla="*/ 13 w 13"/>
                    <a:gd name="T3" fmla="*/ 12 h 16"/>
                    <a:gd name="T4" fmla="*/ 0 w 13"/>
                    <a:gd name="T5" fmla="*/ 16 h 16"/>
                    <a:gd name="T6" fmla="*/ 2 w 13"/>
                    <a:gd name="T7" fmla="*/ 4 h 16"/>
                    <a:gd name="T8" fmla="*/ 12 w 13"/>
                    <a:gd name="T9" fmla="*/ 0 h 16"/>
                    <a:gd name="T10" fmla="*/ 12 w 13"/>
                    <a:gd name="T11" fmla="*/ 5 h 16"/>
                    <a:gd name="T12" fmla="*/ 13 w 13"/>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3" y="12"/>
                      </a:moveTo>
                      <a:cubicBezTo>
                        <a:pt x="13" y="12"/>
                        <a:pt x="13" y="12"/>
                        <a:pt x="13" y="12"/>
                      </a:cubicBezTo>
                      <a:cubicBezTo>
                        <a:pt x="9" y="13"/>
                        <a:pt x="4" y="15"/>
                        <a:pt x="0" y="16"/>
                      </a:cubicBezTo>
                      <a:cubicBezTo>
                        <a:pt x="2" y="13"/>
                        <a:pt x="4" y="7"/>
                        <a:pt x="2" y="4"/>
                      </a:cubicBezTo>
                      <a:cubicBezTo>
                        <a:pt x="5" y="3"/>
                        <a:pt x="8" y="1"/>
                        <a:pt x="12" y="0"/>
                      </a:cubicBezTo>
                      <a:cubicBezTo>
                        <a:pt x="11" y="2"/>
                        <a:pt x="12" y="4"/>
                        <a:pt x="12" y="5"/>
                      </a:cubicBezTo>
                      <a:cubicBezTo>
                        <a:pt x="12" y="7"/>
                        <a:pt x="12" y="10"/>
                        <a:pt x="13"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272"/>
                <p:cNvSpPr>
                  <a:spLocks/>
                </p:cNvSpPr>
                <p:nvPr/>
              </p:nvSpPr>
              <p:spPr bwMode="auto">
                <a:xfrm>
                  <a:off x="4278" y="490"/>
                  <a:ext cx="60" cy="28"/>
                </a:xfrm>
                <a:custGeom>
                  <a:avLst/>
                  <a:gdLst>
                    <a:gd name="T0" fmla="*/ 25 w 25"/>
                    <a:gd name="T1" fmla="*/ 0 h 12"/>
                    <a:gd name="T2" fmla="*/ 21 w 25"/>
                    <a:gd name="T3" fmla="*/ 12 h 12"/>
                    <a:gd name="T4" fmla="*/ 20 w 25"/>
                    <a:gd name="T5" fmla="*/ 12 h 12"/>
                    <a:gd name="T6" fmla="*/ 0 w 25"/>
                    <a:gd name="T7" fmla="*/ 6 h 12"/>
                    <a:gd name="T8" fmla="*/ 17 w 25"/>
                    <a:gd name="T9" fmla="*/ 1 h 12"/>
                    <a:gd name="T10" fmla="*/ 25 w 25"/>
                    <a:gd name="T11" fmla="*/ 0 h 12"/>
                  </a:gdLst>
                  <a:ahLst/>
                  <a:cxnLst>
                    <a:cxn ang="0">
                      <a:pos x="T0" y="T1"/>
                    </a:cxn>
                    <a:cxn ang="0">
                      <a:pos x="T2" y="T3"/>
                    </a:cxn>
                    <a:cxn ang="0">
                      <a:pos x="T4" y="T5"/>
                    </a:cxn>
                    <a:cxn ang="0">
                      <a:pos x="T6" y="T7"/>
                    </a:cxn>
                    <a:cxn ang="0">
                      <a:pos x="T8" y="T9"/>
                    </a:cxn>
                    <a:cxn ang="0">
                      <a:pos x="T10" y="T11"/>
                    </a:cxn>
                  </a:cxnLst>
                  <a:rect l="0" t="0" r="r" b="b"/>
                  <a:pathLst>
                    <a:path w="25" h="12">
                      <a:moveTo>
                        <a:pt x="25" y="0"/>
                      </a:moveTo>
                      <a:cubicBezTo>
                        <a:pt x="25" y="4"/>
                        <a:pt x="24" y="8"/>
                        <a:pt x="21" y="12"/>
                      </a:cubicBezTo>
                      <a:cubicBezTo>
                        <a:pt x="20" y="12"/>
                        <a:pt x="20" y="12"/>
                        <a:pt x="20" y="12"/>
                      </a:cubicBezTo>
                      <a:cubicBezTo>
                        <a:pt x="15" y="7"/>
                        <a:pt x="7" y="5"/>
                        <a:pt x="0" y="6"/>
                      </a:cubicBezTo>
                      <a:cubicBezTo>
                        <a:pt x="5" y="4"/>
                        <a:pt x="11" y="2"/>
                        <a:pt x="17" y="1"/>
                      </a:cubicBezTo>
                      <a:cubicBezTo>
                        <a:pt x="20" y="0"/>
                        <a:pt x="22" y="0"/>
                        <a:pt x="25"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273"/>
                <p:cNvSpPr>
                  <a:spLocks/>
                </p:cNvSpPr>
                <p:nvPr/>
              </p:nvSpPr>
              <p:spPr bwMode="auto">
                <a:xfrm>
                  <a:off x="3940" y="1881"/>
                  <a:ext cx="56" cy="54"/>
                </a:xfrm>
                <a:custGeom>
                  <a:avLst/>
                  <a:gdLst>
                    <a:gd name="T0" fmla="*/ 21 w 24"/>
                    <a:gd name="T1" fmla="*/ 0 h 23"/>
                    <a:gd name="T2" fmla="*/ 23 w 24"/>
                    <a:gd name="T3" fmla="*/ 17 h 23"/>
                    <a:gd name="T4" fmla="*/ 15 w 24"/>
                    <a:gd name="T5" fmla="*/ 22 h 23"/>
                    <a:gd name="T6" fmla="*/ 1 w 24"/>
                    <a:gd name="T7" fmla="*/ 4 h 23"/>
                    <a:gd name="T8" fmla="*/ 0 w 24"/>
                    <a:gd name="T9" fmla="*/ 3 h 23"/>
                    <a:gd name="T10" fmla="*/ 6 w 24"/>
                    <a:gd name="T11" fmla="*/ 2 h 23"/>
                    <a:gd name="T12" fmla="*/ 6 w 24"/>
                    <a:gd name="T13" fmla="*/ 9 h 23"/>
                    <a:gd name="T14" fmla="*/ 13 w 24"/>
                    <a:gd name="T15" fmla="*/ 14 h 23"/>
                    <a:gd name="T16" fmla="*/ 17 w 24"/>
                    <a:gd name="T17" fmla="*/ 9 h 23"/>
                    <a:gd name="T18" fmla="*/ 15 w 24"/>
                    <a:gd name="T19" fmla="*/ 1 h 23"/>
                    <a:gd name="T20" fmla="*/ 21 w 24"/>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
                      <a:moveTo>
                        <a:pt x="21" y="0"/>
                      </a:moveTo>
                      <a:cubicBezTo>
                        <a:pt x="22" y="4"/>
                        <a:pt x="24" y="12"/>
                        <a:pt x="23" y="17"/>
                      </a:cubicBezTo>
                      <a:cubicBezTo>
                        <a:pt x="22" y="20"/>
                        <a:pt x="20" y="22"/>
                        <a:pt x="15" y="22"/>
                      </a:cubicBezTo>
                      <a:cubicBezTo>
                        <a:pt x="6" y="23"/>
                        <a:pt x="3" y="11"/>
                        <a:pt x="1" y="4"/>
                      </a:cubicBezTo>
                      <a:cubicBezTo>
                        <a:pt x="1" y="3"/>
                        <a:pt x="1" y="3"/>
                        <a:pt x="0" y="3"/>
                      </a:cubicBezTo>
                      <a:cubicBezTo>
                        <a:pt x="2" y="2"/>
                        <a:pt x="4" y="2"/>
                        <a:pt x="6" y="2"/>
                      </a:cubicBezTo>
                      <a:cubicBezTo>
                        <a:pt x="5" y="4"/>
                        <a:pt x="5" y="7"/>
                        <a:pt x="6" y="9"/>
                      </a:cubicBezTo>
                      <a:cubicBezTo>
                        <a:pt x="7" y="11"/>
                        <a:pt x="10" y="14"/>
                        <a:pt x="13" y="14"/>
                      </a:cubicBezTo>
                      <a:cubicBezTo>
                        <a:pt x="16" y="15"/>
                        <a:pt x="17" y="11"/>
                        <a:pt x="17" y="9"/>
                      </a:cubicBezTo>
                      <a:cubicBezTo>
                        <a:pt x="17" y="6"/>
                        <a:pt x="16" y="3"/>
                        <a:pt x="15" y="1"/>
                      </a:cubicBezTo>
                      <a:cubicBezTo>
                        <a:pt x="17" y="1"/>
                        <a:pt x="19" y="0"/>
                        <a:pt x="21"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274"/>
                <p:cNvSpPr>
                  <a:spLocks/>
                </p:cNvSpPr>
                <p:nvPr/>
              </p:nvSpPr>
              <p:spPr bwMode="auto">
                <a:xfrm>
                  <a:off x="3842" y="658"/>
                  <a:ext cx="396" cy="373"/>
                </a:xfrm>
                <a:custGeom>
                  <a:avLst/>
                  <a:gdLst>
                    <a:gd name="T0" fmla="*/ 165 w 167"/>
                    <a:gd name="T1" fmla="*/ 93 h 158"/>
                    <a:gd name="T2" fmla="*/ 138 w 167"/>
                    <a:gd name="T3" fmla="*/ 149 h 158"/>
                    <a:gd name="T4" fmla="*/ 139 w 167"/>
                    <a:gd name="T5" fmla="*/ 152 h 158"/>
                    <a:gd name="T6" fmla="*/ 133 w 167"/>
                    <a:gd name="T7" fmla="*/ 156 h 158"/>
                    <a:gd name="T8" fmla="*/ 133 w 167"/>
                    <a:gd name="T9" fmla="*/ 156 h 158"/>
                    <a:gd name="T10" fmla="*/ 133 w 167"/>
                    <a:gd name="T11" fmla="*/ 156 h 158"/>
                    <a:gd name="T12" fmla="*/ 130 w 167"/>
                    <a:gd name="T13" fmla="*/ 154 h 158"/>
                    <a:gd name="T14" fmla="*/ 161 w 167"/>
                    <a:gd name="T15" fmla="*/ 85 h 158"/>
                    <a:gd name="T16" fmla="*/ 84 w 167"/>
                    <a:gd name="T17" fmla="*/ 9 h 158"/>
                    <a:gd name="T18" fmla="*/ 28 w 167"/>
                    <a:gd name="T19" fmla="*/ 26 h 158"/>
                    <a:gd name="T20" fmla="*/ 3 w 167"/>
                    <a:gd name="T21" fmla="*/ 74 h 158"/>
                    <a:gd name="T22" fmla="*/ 0 w 167"/>
                    <a:gd name="T23" fmla="*/ 73 h 158"/>
                    <a:gd name="T24" fmla="*/ 32 w 167"/>
                    <a:gd name="T25" fmla="*/ 17 h 158"/>
                    <a:gd name="T26" fmla="*/ 108 w 167"/>
                    <a:gd name="T27" fmla="*/ 10 h 158"/>
                    <a:gd name="T28" fmla="*/ 148 w 167"/>
                    <a:gd name="T29" fmla="*/ 38 h 158"/>
                    <a:gd name="T30" fmla="*/ 165 w 167"/>
                    <a:gd name="T31" fmla="*/ 9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158">
                      <a:moveTo>
                        <a:pt x="165" y="93"/>
                      </a:moveTo>
                      <a:cubicBezTo>
                        <a:pt x="162" y="114"/>
                        <a:pt x="151" y="133"/>
                        <a:pt x="138" y="149"/>
                      </a:cubicBezTo>
                      <a:cubicBezTo>
                        <a:pt x="139" y="152"/>
                        <a:pt x="139" y="152"/>
                        <a:pt x="139" y="152"/>
                      </a:cubicBezTo>
                      <a:cubicBezTo>
                        <a:pt x="137" y="154"/>
                        <a:pt x="135" y="155"/>
                        <a:pt x="133" y="156"/>
                      </a:cubicBezTo>
                      <a:cubicBezTo>
                        <a:pt x="133" y="156"/>
                        <a:pt x="133" y="156"/>
                        <a:pt x="133" y="156"/>
                      </a:cubicBezTo>
                      <a:cubicBezTo>
                        <a:pt x="133" y="156"/>
                        <a:pt x="133" y="156"/>
                        <a:pt x="133" y="156"/>
                      </a:cubicBezTo>
                      <a:cubicBezTo>
                        <a:pt x="131" y="158"/>
                        <a:pt x="128" y="156"/>
                        <a:pt x="130" y="154"/>
                      </a:cubicBezTo>
                      <a:cubicBezTo>
                        <a:pt x="145" y="134"/>
                        <a:pt x="161" y="111"/>
                        <a:pt x="161" y="85"/>
                      </a:cubicBezTo>
                      <a:cubicBezTo>
                        <a:pt x="160" y="43"/>
                        <a:pt x="123" y="14"/>
                        <a:pt x="84" y="9"/>
                      </a:cubicBezTo>
                      <a:cubicBezTo>
                        <a:pt x="63" y="5"/>
                        <a:pt x="43" y="11"/>
                        <a:pt x="28" y="26"/>
                      </a:cubicBezTo>
                      <a:cubicBezTo>
                        <a:pt x="15" y="40"/>
                        <a:pt x="8" y="57"/>
                        <a:pt x="3" y="74"/>
                      </a:cubicBezTo>
                      <a:cubicBezTo>
                        <a:pt x="0" y="73"/>
                        <a:pt x="0" y="73"/>
                        <a:pt x="0" y="73"/>
                      </a:cubicBezTo>
                      <a:cubicBezTo>
                        <a:pt x="4" y="52"/>
                        <a:pt x="15" y="31"/>
                        <a:pt x="32" y="17"/>
                      </a:cubicBezTo>
                      <a:cubicBezTo>
                        <a:pt x="54" y="1"/>
                        <a:pt x="83" y="0"/>
                        <a:pt x="108" y="10"/>
                      </a:cubicBezTo>
                      <a:cubicBezTo>
                        <a:pt x="124" y="16"/>
                        <a:pt x="138" y="26"/>
                        <a:pt x="148" y="38"/>
                      </a:cubicBezTo>
                      <a:cubicBezTo>
                        <a:pt x="160" y="54"/>
                        <a:pt x="167" y="73"/>
                        <a:pt x="165" y="9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275"/>
                <p:cNvSpPr>
                  <a:spLocks/>
                </p:cNvSpPr>
                <p:nvPr/>
              </p:nvSpPr>
              <p:spPr bwMode="auto">
                <a:xfrm>
                  <a:off x="4105" y="1306"/>
                  <a:ext cx="27" cy="16"/>
                </a:xfrm>
                <a:custGeom>
                  <a:avLst/>
                  <a:gdLst>
                    <a:gd name="T0" fmla="*/ 11 w 11"/>
                    <a:gd name="T1" fmla="*/ 2 h 7"/>
                    <a:gd name="T2" fmla="*/ 11 w 11"/>
                    <a:gd name="T3" fmla="*/ 7 h 7"/>
                    <a:gd name="T4" fmla="*/ 0 w 11"/>
                    <a:gd name="T5" fmla="*/ 4 h 7"/>
                    <a:gd name="T6" fmla="*/ 0 w 11"/>
                    <a:gd name="T7" fmla="*/ 3 h 7"/>
                    <a:gd name="T8" fmla="*/ 0 w 11"/>
                    <a:gd name="T9" fmla="*/ 0 h 7"/>
                    <a:gd name="T10" fmla="*/ 11 w 11"/>
                    <a:gd name="T11" fmla="*/ 2 h 7"/>
                  </a:gdLst>
                  <a:ahLst/>
                  <a:cxnLst>
                    <a:cxn ang="0">
                      <a:pos x="T0" y="T1"/>
                    </a:cxn>
                    <a:cxn ang="0">
                      <a:pos x="T2" y="T3"/>
                    </a:cxn>
                    <a:cxn ang="0">
                      <a:pos x="T4" y="T5"/>
                    </a:cxn>
                    <a:cxn ang="0">
                      <a:pos x="T6" y="T7"/>
                    </a:cxn>
                    <a:cxn ang="0">
                      <a:pos x="T8" y="T9"/>
                    </a:cxn>
                    <a:cxn ang="0">
                      <a:pos x="T10" y="T11"/>
                    </a:cxn>
                  </a:cxnLst>
                  <a:rect l="0" t="0" r="r" b="b"/>
                  <a:pathLst>
                    <a:path w="11" h="7">
                      <a:moveTo>
                        <a:pt x="11" y="2"/>
                      </a:moveTo>
                      <a:cubicBezTo>
                        <a:pt x="11" y="4"/>
                        <a:pt x="11" y="5"/>
                        <a:pt x="11" y="7"/>
                      </a:cubicBezTo>
                      <a:cubicBezTo>
                        <a:pt x="8" y="6"/>
                        <a:pt x="4" y="5"/>
                        <a:pt x="0" y="4"/>
                      </a:cubicBezTo>
                      <a:cubicBezTo>
                        <a:pt x="0" y="4"/>
                        <a:pt x="0" y="3"/>
                        <a:pt x="0" y="3"/>
                      </a:cubicBezTo>
                      <a:cubicBezTo>
                        <a:pt x="0" y="2"/>
                        <a:pt x="0" y="1"/>
                        <a:pt x="0" y="0"/>
                      </a:cubicBezTo>
                      <a:cubicBezTo>
                        <a:pt x="4" y="1"/>
                        <a:pt x="8" y="1"/>
                        <a:pt x="11"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276"/>
                <p:cNvSpPr>
                  <a:spLocks/>
                </p:cNvSpPr>
                <p:nvPr/>
              </p:nvSpPr>
              <p:spPr bwMode="auto">
                <a:xfrm>
                  <a:off x="4141" y="1162"/>
                  <a:ext cx="24" cy="23"/>
                </a:xfrm>
                <a:custGeom>
                  <a:avLst/>
                  <a:gdLst>
                    <a:gd name="T0" fmla="*/ 10 w 10"/>
                    <a:gd name="T1" fmla="*/ 3 h 10"/>
                    <a:gd name="T2" fmla="*/ 7 w 10"/>
                    <a:gd name="T3" fmla="*/ 9 h 10"/>
                    <a:gd name="T4" fmla="*/ 1 w 10"/>
                    <a:gd name="T5" fmla="*/ 7 h 10"/>
                    <a:gd name="T6" fmla="*/ 3 w 10"/>
                    <a:gd name="T7" fmla="*/ 2 h 10"/>
                    <a:gd name="T8" fmla="*/ 3 w 10"/>
                    <a:gd name="T9" fmla="*/ 1 h 10"/>
                    <a:gd name="T10" fmla="*/ 4 w 10"/>
                    <a:gd name="T11" fmla="*/ 1 h 10"/>
                    <a:gd name="T12" fmla="*/ 9 w 10"/>
                    <a:gd name="T13" fmla="*/ 0 h 10"/>
                    <a:gd name="T14" fmla="*/ 10 w 10"/>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10" y="3"/>
                      </a:moveTo>
                      <a:cubicBezTo>
                        <a:pt x="10" y="5"/>
                        <a:pt x="9" y="8"/>
                        <a:pt x="7" y="9"/>
                      </a:cubicBezTo>
                      <a:cubicBezTo>
                        <a:pt x="5" y="10"/>
                        <a:pt x="2" y="9"/>
                        <a:pt x="1" y="7"/>
                      </a:cubicBezTo>
                      <a:cubicBezTo>
                        <a:pt x="0" y="5"/>
                        <a:pt x="1" y="3"/>
                        <a:pt x="3" y="2"/>
                      </a:cubicBezTo>
                      <a:cubicBezTo>
                        <a:pt x="3" y="2"/>
                        <a:pt x="3" y="1"/>
                        <a:pt x="3" y="1"/>
                      </a:cubicBezTo>
                      <a:cubicBezTo>
                        <a:pt x="3" y="1"/>
                        <a:pt x="3" y="1"/>
                        <a:pt x="4" y="1"/>
                      </a:cubicBezTo>
                      <a:cubicBezTo>
                        <a:pt x="5" y="0"/>
                        <a:pt x="7" y="0"/>
                        <a:pt x="9" y="0"/>
                      </a:cubicBezTo>
                      <a:cubicBezTo>
                        <a:pt x="10" y="1"/>
                        <a:pt x="10" y="2"/>
                        <a:pt x="10"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277"/>
                <p:cNvSpPr>
                  <a:spLocks/>
                </p:cNvSpPr>
                <p:nvPr/>
              </p:nvSpPr>
              <p:spPr bwMode="auto">
                <a:xfrm>
                  <a:off x="4027" y="1583"/>
                  <a:ext cx="38" cy="47"/>
                </a:xfrm>
                <a:custGeom>
                  <a:avLst/>
                  <a:gdLst>
                    <a:gd name="T0" fmla="*/ 16 w 16"/>
                    <a:gd name="T1" fmla="*/ 9 h 20"/>
                    <a:gd name="T2" fmla="*/ 15 w 16"/>
                    <a:gd name="T3" fmla="*/ 10 h 20"/>
                    <a:gd name="T4" fmla="*/ 13 w 16"/>
                    <a:gd name="T5" fmla="*/ 15 h 20"/>
                    <a:gd name="T6" fmla="*/ 11 w 16"/>
                    <a:gd name="T7" fmla="*/ 20 h 20"/>
                    <a:gd name="T8" fmla="*/ 0 w 16"/>
                    <a:gd name="T9" fmla="*/ 11 h 20"/>
                    <a:gd name="T10" fmla="*/ 3 w 16"/>
                    <a:gd name="T11" fmla="*/ 5 h 20"/>
                    <a:gd name="T12" fmla="*/ 5 w 16"/>
                    <a:gd name="T13" fmla="*/ 0 h 20"/>
                    <a:gd name="T14" fmla="*/ 16 w 16"/>
                    <a:gd name="T15" fmla="*/ 9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0">
                      <a:moveTo>
                        <a:pt x="16" y="9"/>
                      </a:moveTo>
                      <a:cubicBezTo>
                        <a:pt x="15" y="9"/>
                        <a:pt x="15" y="9"/>
                        <a:pt x="15" y="10"/>
                      </a:cubicBezTo>
                      <a:cubicBezTo>
                        <a:pt x="14" y="11"/>
                        <a:pt x="14" y="13"/>
                        <a:pt x="13" y="15"/>
                      </a:cubicBezTo>
                      <a:cubicBezTo>
                        <a:pt x="12" y="17"/>
                        <a:pt x="11" y="18"/>
                        <a:pt x="11" y="20"/>
                      </a:cubicBezTo>
                      <a:cubicBezTo>
                        <a:pt x="7" y="17"/>
                        <a:pt x="4" y="14"/>
                        <a:pt x="0" y="11"/>
                      </a:cubicBezTo>
                      <a:cubicBezTo>
                        <a:pt x="1" y="9"/>
                        <a:pt x="2" y="7"/>
                        <a:pt x="3" y="5"/>
                      </a:cubicBezTo>
                      <a:cubicBezTo>
                        <a:pt x="3" y="3"/>
                        <a:pt x="4" y="1"/>
                        <a:pt x="5" y="0"/>
                      </a:cubicBezTo>
                      <a:cubicBezTo>
                        <a:pt x="8" y="3"/>
                        <a:pt x="12" y="6"/>
                        <a:pt x="16"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278"/>
                <p:cNvSpPr>
                  <a:spLocks/>
                </p:cNvSpPr>
                <p:nvPr/>
              </p:nvSpPr>
              <p:spPr bwMode="auto">
                <a:xfrm>
                  <a:off x="4326" y="289"/>
                  <a:ext cx="33" cy="30"/>
                </a:xfrm>
                <a:custGeom>
                  <a:avLst/>
                  <a:gdLst>
                    <a:gd name="T0" fmla="*/ 11 w 14"/>
                    <a:gd name="T1" fmla="*/ 3 h 13"/>
                    <a:gd name="T2" fmla="*/ 11 w 14"/>
                    <a:gd name="T3" fmla="*/ 13 h 13"/>
                    <a:gd name="T4" fmla="*/ 11 w 14"/>
                    <a:gd name="T5" fmla="*/ 13 h 13"/>
                    <a:gd name="T6" fmla="*/ 0 w 14"/>
                    <a:gd name="T7" fmla="*/ 2 h 13"/>
                    <a:gd name="T8" fmla="*/ 11 w 14"/>
                    <a:gd name="T9" fmla="*/ 3 h 13"/>
                  </a:gdLst>
                  <a:ahLst/>
                  <a:cxnLst>
                    <a:cxn ang="0">
                      <a:pos x="T0" y="T1"/>
                    </a:cxn>
                    <a:cxn ang="0">
                      <a:pos x="T2" y="T3"/>
                    </a:cxn>
                    <a:cxn ang="0">
                      <a:pos x="T4" y="T5"/>
                    </a:cxn>
                    <a:cxn ang="0">
                      <a:pos x="T6" y="T7"/>
                    </a:cxn>
                    <a:cxn ang="0">
                      <a:pos x="T8" y="T9"/>
                    </a:cxn>
                  </a:cxnLst>
                  <a:rect l="0" t="0" r="r" b="b"/>
                  <a:pathLst>
                    <a:path w="14" h="13">
                      <a:moveTo>
                        <a:pt x="11" y="3"/>
                      </a:moveTo>
                      <a:cubicBezTo>
                        <a:pt x="14" y="5"/>
                        <a:pt x="14" y="10"/>
                        <a:pt x="11" y="13"/>
                      </a:cubicBezTo>
                      <a:cubicBezTo>
                        <a:pt x="11" y="13"/>
                        <a:pt x="11" y="13"/>
                        <a:pt x="11" y="13"/>
                      </a:cubicBezTo>
                      <a:cubicBezTo>
                        <a:pt x="8" y="9"/>
                        <a:pt x="4" y="5"/>
                        <a:pt x="0" y="2"/>
                      </a:cubicBezTo>
                      <a:cubicBezTo>
                        <a:pt x="3" y="0"/>
                        <a:pt x="8" y="0"/>
                        <a:pt x="11"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279"/>
                <p:cNvSpPr>
                  <a:spLocks/>
                </p:cNvSpPr>
                <p:nvPr/>
              </p:nvSpPr>
              <p:spPr bwMode="auto">
                <a:xfrm>
                  <a:off x="4260" y="670"/>
                  <a:ext cx="11" cy="9"/>
                </a:xfrm>
                <a:custGeom>
                  <a:avLst/>
                  <a:gdLst>
                    <a:gd name="T0" fmla="*/ 5 w 5"/>
                    <a:gd name="T1" fmla="*/ 3 h 4"/>
                    <a:gd name="T2" fmla="*/ 4 w 5"/>
                    <a:gd name="T3" fmla="*/ 3 h 4"/>
                    <a:gd name="T4" fmla="*/ 0 w 5"/>
                    <a:gd name="T5" fmla="*/ 1 h 4"/>
                    <a:gd name="T6" fmla="*/ 0 w 5"/>
                    <a:gd name="T7" fmla="*/ 0 h 4"/>
                    <a:gd name="T8" fmla="*/ 5 w 5"/>
                    <a:gd name="T9" fmla="*/ 3 h 4"/>
                  </a:gdLst>
                  <a:ahLst/>
                  <a:cxnLst>
                    <a:cxn ang="0">
                      <a:pos x="T0" y="T1"/>
                    </a:cxn>
                    <a:cxn ang="0">
                      <a:pos x="T2" y="T3"/>
                    </a:cxn>
                    <a:cxn ang="0">
                      <a:pos x="T4" y="T5"/>
                    </a:cxn>
                    <a:cxn ang="0">
                      <a:pos x="T6" y="T7"/>
                    </a:cxn>
                    <a:cxn ang="0">
                      <a:pos x="T8" y="T9"/>
                    </a:cxn>
                  </a:cxnLst>
                  <a:rect l="0" t="0" r="r" b="b"/>
                  <a:pathLst>
                    <a:path w="5" h="4">
                      <a:moveTo>
                        <a:pt x="5" y="3"/>
                      </a:moveTo>
                      <a:cubicBezTo>
                        <a:pt x="4" y="3"/>
                        <a:pt x="4" y="3"/>
                        <a:pt x="4" y="3"/>
                      </a:cubicBezTo>
                      <a:cubicBezTo>
                        <a:pt x="2" y="4"/>
                        <a:pt x="0" y="3"/>
                        <a:pt x="0" y="1"/>
                      </a:cubicBezTo>
                      <a:cubicBezTo>
                        <a:pt x="0" y="1"/>
                        <a:pt x="0" y="1"/>
                        <a:pt x="0" y="0"/>
                      </a:cubicBezTo>
                      <a:cubicBezTo>
                        <a:pt x="2" y="1"/>
                        <a:pt x="3" y="2"/>
                        <a:pt x="5"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280"/>
                <p:cNvSpPr>
                  <a:spLocks/>
                </p:cNvSpPr>
                <p:nvPr/>
              </p:nvSpPr>
              <p:spPr bwMode="auto">
                <a:xfrm>
                  <a:off x="4238" y="712"/>
                  <a:ext cx="26" cy="29"/>
                </a:xfrm>
                <a:custGeom>
                  <a:avLst/>
                  <a:gdLst>
                    <a:gd name="T0" fmla="*/ 8 w 11"/>
                    <a:gd name="T1" fmla="*/ 3 h 12"/>
                    <a:gd name="T2" fmla="*/ 7 w 11"/>
                    <a:gd name="T3" fmla="*/ 12 h 12"/>
                    <a:gd name="T4" fmla="*/ 3 w 11"/>
                    <a:gd name="T5" fmla="*/ 9 h 12"/>
                    <a:gd name="T6" fmla="*/ 0 w 11"/>
                    <a:gd name="T7" fmla="*/ 7 h 12"/>
                    <a:gd name="T8" fmla="*/ 8 w 11"/>
                    <a:gd name="T9" fmla="*/ 3 h 12"/>
                  </a:gdLst>
                  <a:ahLst/>
                  <a:cxnLst>
                    <a:cxn ang="0">
                      <a:pos x="T0" y="T1"/>
                    </a:cxn>
                    <a:cxn ang="0">
                      <a:pos x="T2" y="T3"/>
                    </a:cxn>
                    <a:cxn ang="0">
                      <a:pos x="T4" y="T5"/>
                    </a:cxn>
                    <a:cxn ang="0">
                      <a:pos x="T6" y="T7"/>
                    </a:cxn>
                    <a:cxn ang="0">
                      <a:pos x="T8" y="T9"/>
                    </a:cxn>
                  </a:cxnLst>
                  <a:rect l="0" t="0" r="r" b="b"/>
                  <a:pathLst>
                    <a:path w="11" h="12">
                      <a:moveTo>
                        <a:pt x="8" y="3"/>
                      </a:moveTo>
                      <a:cubicBezTo>
                        <a:pt x="11" y="6"/>
                        <a:pt x="8" y="9"/>
                        <a:pt x="7" y="12"/>
                      </a:cubicBezTo>
                      <a:cubicBezTo>
                        <a:pt x="5" y="11"/>
                        <a:pt x="4" y="10"/>
                        <a:pt x="3" y="9"/>
                      </a:cubicBezTo>
                      <a:cubicBezTo>
                        <a:pt x="2" y="9"/>
                        <a:pt x="1" y="8"/>
                        <a:pt x="0" y="7"/>
                      </a:cubicBezTo>
                      <a:cubicBezTo>
                        <a:pt x="2" y="5"/>
                        <a:pt x="5" y="0"/>
                        <a:pt x="8"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281"/>
                <p:cNvSpPr>
                  <a:spLocks/>
                </p:cNvSpPr>
                <p:nvPr/>
              </p:nvSpPr>
              <p:spPr bwMode="auto">
                <a:xfrm>
                  <a:off x="4087" y="1346"/>
                  <a:ext cx="35" cy="21"/>
                </a:xfrm>
                <a:custGeom>
                  <a:avLst/>
                  <a:gdLst>
                    <a:gd name="T0" fmla="*/ 15 w 15"/>
                    <a:gd name="T1" fmla="*/ 4 h 9"/>
                    <a:gd name="T2" fmla="*/ 8 w 15"/>
                    <a:gd name="T3" fmla="*/ 9 h 9"/>
                    <a:gd name="T4" fmla="*/ 0 w 15"/>
                    <a:gd name="T5" fmla="*/ 4 h 9"/>
                    <a:gd name="T6" fmla="*/ 4 w 15"/>
                    <a:gd name="T7" fmla="*/ 1 h 9"/>
                    <a:gd name="T8" fmla="*/ 5 w 15"/>
                    <a:gd name="T9" fmla="*/ 0 h 9"/>
                    <a:gd name="T10" fmla="*/ 15 w 15"/>
                    <a:gd name="T11" fmla="*/ 4 h 9"/>
                  </a:gdLst>
                  <a:ahLst/>
                  <a:cxnLst>
                    <a:cxn ang="0">
                      <a:pos x="T0" y="T1"/>
                    </a:cxn>
                    <a:cxn ang="0">
                      <a:pos x="T2" y="T3"/>
                    </a:cxn>
                    <a:cxn ang="0">
                      <a:pos x="T4" y="T5"/>
                    </a:cxn>
                    <a:cxn ang="0">
                      <a:pos x="T6" y="T7"/>
                    </a:cxn>
                    <a:cxn ang="0">
                      <a:pos x="T8" y="T9"/>
                    </a:cxn>
                    <a:cxn ang="0">
                      <a:pos x="T10" y="T11"/>
                    </a:cxn>
                  </a:cxnLst>
                  <a:rect l="0" t="0" r="r" b="b"/>
                  <a:pathLst>
                    <a:path w="15" h="9">
                      <a:moveTo>
                        <a:pt x="15" y="4"/>
                      </a:moveTo>
                      <a:cubicBezTo>
                        <a:pt x="13" y="6"/>
                        <a:pt x="11" y="7"/>
                        <a:pt x="8" y="9"/>
                      </a:cubicBezTo>
                      <a:cubicBezTo>
                        <a:pt x="6" y="8"/>
                        <a:pt x="3" y="6"/>
                        <a:pt x="0" y="4"/>
                      </a:cubicBezTo>
                      <a:cubicBezTo>
                        <a:pt x="1" y="3"/>
                        <a:pt x="2" y="2"/>
                        <a:pt x="4" y="1"/>
                      </a:cubicBezTo>
                      <a:cubicBezTo>
                        <a:pt x="4" y="1"/>
                        <a:pt x="5" y="0"/>
                        <a:pt x="5" y="0"/>
                      </a:cubicBezTo>
                      <a:cubicBezTo>
                        <a:pt x="9" y="1"/>
                        <a:pt x="12" y="3"/>
                        <a:pt x="15"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282"/>
                <p:cNvSpPr>
                  <a:spLocks/>
                </p:cNvSpPr>
                <p:nvPr/>
              </p:nvSpPr>
              <p:spPr bwMode="auto">
                <a:xfrm>
                  <a:off x="4146" y="1046"/>
                  <a:ext cx="28" cy="38"/>
                </a:xfrm>
                <a:custGeom>
                  <a:avLst/>
                  <a:gdLst>
                    <a:gd name="T0" fmla="*/ 12 w 12"/>
                    <a:gd name="T1" fmla="*/ 4 h 16"/>
                    <a:gd name="T2" fmla="*/ 11 w 12"/>
                    <a:gd name="T3" fmla="*/ 11 h 16"/>
                    <a:gd name="T4" fmla="*/ 12 w 12"/>
                    <a:gd name="T5" fmla="*/ 12 h 16"/>
                    <a:gd name="T6" fmla="*/ 0 w 12"/>
                    <a:gd name="T7" fmla="*/ 16 h 16"/>
                    <a:gd name="T8" fmla="*/ 0 w 12"/>
                    <a:gd name="T9" fmla="*/ 6 h 16"/>
                    <a:gd name="T10" fmla="*/ 8 w 12"/>
                    <a:gd name="T11" fmla="*/ 2 h 16"/>
                    <a:gd name="T12" fmla="*/ 12 w 12"/>
                    <a:gd name="T13" fmla="*/ 0 h 16"/>
                    <a:gd name="T14" fmla="*/ 12 w 12"/>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12" y="4"/>
                      </a:moveTo>
                      <a:cubicBezTo>
                        <a:pt x="12" y="6"/>
                        <a:pt x="12" y="8"/>
                        <a:pt x="11" y="11"/>
                      </a:cubicBezTo>
                      <a:cubicBezTo>
                        <a:pt x="11" y="11"/>
                        <a:pt x="11" y="12"/>
                        <a:pt x="12" y="12"/>
                      </a:cubicBezTo>
                      <a:cubicBezTo>
                        <a:pt x="8" y="13"/>
                        <a:pt x="4" y="15"/>
                        <a:pt x="0" y="16"/>
                      </a:cubicBezTo>
                      <a:cubicBezTo>
                        <a:pt x="1" y="13"/>
                        <a:pt x="1" y="9"/>
                        <a:pt x="0" y="6"/>
                      </a:cubicBezTo>
                      <a:cubicBezTo>
                        <a:pt x="3" y="4"/>
                        <a:pt x="6" y="3"/>
                        <a:pt x="8" y="2"/>
                      </a:cubicBezTo>
                      <a:cubicBezTo>
                        <a:pt x="9" y="1"/>
                        <a:pt x="11" y="1"/>
                        <a:pt x="12" y="0"/>
                      </a:cubicBezTo>
                      <a:cubicBezTo>
                        <a:pt x="12" y="1"/>
                        <a:pt x="12" y="3"/>
                        <a:pt x="12"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83"/>
                <p:cNvSpPr>
                  <a:spLocks/>
                </p:cNvSpPr>
                <p:nvPr/>
              </p:nvSpPr>
              <p:spPr bwMode="auto">
                <a:xfrm>
                  <a:off x="4058" y="1453"/>
                  <a:ext cx="26" cy="26"/>
                </a:xfrm>
                <a:custGeom>
                  <a:avLst/>
                  <a:gdLst>
                    <a:gd name="T0" fmla="*/ 9 w 11"/>
                    <a:gd name="T1" fmla="*/ 3 h 11"/>
                    <a:gd name="T2" fmla="*/ 7 w 11"/>
                    <a:gd name="T3" fmla="*/ 11 h 11"/>
                    <a:gd name="T4" fmla="*/ 2 w 11"/>
                    <a:gd name="T5" fmla="*/ 9 h 11"/>
                    <a:gd name="T6" fmla="*/ 0 w 11"/>
                    <a:gd name="T7" fmla="*/ 7 h 11"/>
                    <a:gd name="T8" fmla="*/ 2 w 11"/>
                    <a:gd name="T9" fmla="*/ 2 h 11"/>
                    <a:gd name="T10" fmla="*/ 9 w 11"/>
                    <a:gd name="T11" fmla="*/ 3 h 11"/>
                  </a:gdLst>
                  <a:ahLst/>
                  <a:cxnLst>
                    <a:cxn ang="0">
                      <a:pos x="T0" y="T1"/>
                    </a:cxn>
                    <a:cxn ang="0">
                      <a:pos x="T2" y="T3"/>
                    </a:cxn>
                    <a:cxn ang="0">
                      <a:pos x="T4" y="T5"/>
                    </a:cxn>
                    <a:cxn ang="0">
                      <a:pos x="T6" y="T7"/>
                    </a:cxn>
                    <a:cxn ang="0">
                      <a:pos x="T8" y="T9"/>
                    </a:cxn>
                    <a:cxn ang="0">
                      <a:pos x="T10" y="T11"/>
                    </a:cxn>
                  </a:cxnLst>
                  <a:rect l="0" t="0" r="r" b="b"/>
                  <a:pathLst>
                    <a:path w="11" h="11">
                      <a:moveTo>
                        <a:pt x="9" y="3"/>
                      </a:moveTo>
                      <a:cubicBezTo>
                        <a:pt x="11" y="6"/>
                        <a:pt x="10" y="9"/>
                        <a:pt x="7" y="11"/>
                      </a:cubicBezTo>
                      <a:cubicBezTo>
                        <a:pt x="5" y="11"/>
                        <a:pt x="3" y="10"/>
                        <a:pt x="2" y="9"/>
                      </a:cubicBezTo>
                      <a:cubicBezTo>
                        <a:pt x="1" y="9"/>
                        <a:pt x="0" y="8"/>
                        <a:pt x="0" y="7"/>
                      </a:cubicBezTo>
                      <a:cubicBezTo>
                        <a:pt x="0" y="5"/>
                        <a:pt x="0" y="4"/>
                        <a:pt x="2" y="2"/>
                      </a:cubicBezTo>
                      <a:cubicBezTo>
                        <a:pt x="4" y="0"/>
                        <a:pt x="7" y="1"/>
                        <a:pt x="9"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84"/>
                <p:cNvSpPr>
                  <a:spLocks/>
                </p:cNvSpPr>
                <p:nvPr/>
              </p:nvSpPr>
              <p:spPr bwMode="auto">
                <a:xfrm>
                  <a:off x="3930" y="1921"/>
                  <a:ext cx="36" cy="28"/>
                </a:xfrm>
                <a:custGeom>
                  <a:avLst/>
                  <a:gdLst>
                    <a:gd name="T0" fmla="*/ 15 w 15"/>
                    <a:gd name="T1" fmla="*/ 9 h 12"/>
                    <a:gd name="T2" fmla="*/ 15 w 15"/>
                    <a:gd name="T3" fmla="*/ 9 h 12"/>
                    <a:gd name="T4" fmla="*/ 0 w 15"/>
                    <a:gd name="T5" fmla="*/ 12 h 12"/>
                    <a:gd name="T6" fmla="*/ 5 w 15"/>
                    <a:gd name="T7" fmla="*/ 0 h 12"/>
                    <a:gd name="T8" fmla="*/ 15 w 15"/>
                    <a:gd name="T9" fmla="*/ 9 h 12"/>
                  </a:gdLst>
                  <a:ahLst/>
                  <a:cxnLst>
                    <a:cxn ang="0">
                      <a:pos x="T0" y="T1"/>
                    </a:cxn>
                    <a:cxn ang="0">
                      <a:pos x="T2" y="T3"/>
                    </a:cxn>
                    <a:cxn ang="0">
                      <a:pos x="T4" y="T5"/>
                    </a:cxn>
                    <a:cxn ang="0">
                      <a:pos x="T6" y="T7"/>
                    </a:cxn>
                    <a:cxn ang="0">
                      <a:pos x="T8" y="T9"/>
                    </a:cxn>
                  </a:cxnLst>
                  <a:rect l="0" t="0" r="r" b="b"/>
                  <a:pathLst>
                    <a:path w="15" h="12">
                      <a:moveTo>
                        <a:pt x="15" y="9"/>
                      </a:moveTo>
                      <a:cubicBezTo>
                        <a:pt x="15" y="9"/>
                        <a:pt x="15" y="9"/>
                        <a:pt x="15" y="9"/>
                      </a:cubicBezTo>
                      <a:cubicBezTo>
                        <a:pt x="10" y="10"/>
                        <a:pt x="5" y="11"/>
                        <a:pt x="0" y="12"/>
                      </a:cubicBezTo>
                      <a:cubicBezTo>
                        <a:pt x="3" y="9"/>
                        <a:pt x="5" y="4"/>
                        <a:pt x="5" y="0"/>
                      </a:cubicBezTo>
                      <a:cubicBezTo>
                        <a:pt x="8" y="4"/>
                        <a:pt x="11" y="8"/>
                        <a:pt x="15"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285"/>
                <p:cNvSpPr>
                  <a:spLocks/>
                </p:cNvSpPr>
                <p:nvPr/>
              </p:nvSpPr>
              <p:spPr bwMode="auto">
                <a:xfrm>
                  <a:off x="3831" y="2344"/>
                  <a:ext cx="40" cy="34"/>
                </a:xfrm>
                <a:custGeom>
                  <a:avLst/>
                  <a:gdLst>
                    <a:gd name="T0" fmla="*/ 17 w 17"/>
                    <a:gd name="T1" fmla="*/ 0 h 14"/>
                    <a:gd name="T2" fmla="*/ 15 w 17"/>
                    <a:gd name="T3" fmla="*/ 6 h 14"/>
                    <a:gd name="T4" fmla="*/ 9 w 17"/>
                    <a:gd name="T5" fmla="*/ 12 h 14"/>
                    <a:gd name="T6" fmla="*/ 2 w 17"/>
                    <a:gd name="T7" fmla="*/ 11 h 14"/>
                    <a:gd name="T8" fmla="*/ 1 w 17"/>
                    <a:gd name="T9" fmla="*/ 7 h 14"/>
                    <a:gd name="T10" fmla="*/ 0 w 17"/>
                    <a:gd name="T11" fmla="*/ 1 h 14"/>
                    <a:gd name="T12" fmla="*/ 17 w 1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7" h="14">
                      <a:moveTo>
                        <a:pt x="17" y="0"/>
                      </a:moveTo>
                      <a:cubicBezTo>
                        <a:pt x="17" y="2"/>
                        <a:pt x="16" y="4"/>
                        <a:pt x="15" y="6"/>
                      </a:cubicBezTo>
                      <a:cubicBezTo>
                        <a:pt x="13" y="10"/>
                        <a:pt x="13" y="11"/>
                        <a:pt x="9" y="12"/>
                      </a:cubicBezTo>
                      <a:cubicBezTo>
                        <a:pt x="6" y="14"/>
                        <a:pt x="4" y="14"/>
                        <a:pt x="2" y="11"/>
                      </a:cubicBezTo>
                      <a:cubicBezTo>
                        <a:pt x="1" y="10"/>
                        <a:pt x="1" y="8"/>
                        <a:pt x="1" y="7"/>
                      </a:cubicBezTo>
                      <a:cubicBezTo>
                        <a:pt x="0" y="5"/>
                        <a:pt x="0" y="3"/>
                        <a:pt x="0" y="1"/>
                      </a:cubicBezTo>
                      <a:cubicBezTo>
                        <a:pt x="6" y="1"/>
                        <a:pt x="12" y="1"/>
                        <a:pt x="1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286"/>
                <p:cNvSpPr>
                  <a:spLocks/>
                </p:cNvSpPr>
                <p:nvPr/>
              </p:nvSpPr>
              <p:spPr bwMode="auto">
                <a:xfrm>
                  <a:off x="3959" y="1883"/>
                  <a:ext cx="16" cy="26"/>
                </a:xfrm>
                <a:custGeom>
                  <a:avLst/>
                  <a:gdLst>
                    <a:gd name="T0" fmla="*/ 6 w 7"/>
                    <a:gd name="T1" fmla="*/ 5 h 11"/>
                    <a:gd name="T2" fmla="*/ 4 w 7"/>
                    <a:gd name="T3" fmla="*/ 10 h 11"/>
                    <a:gd name="T4" fmla="*/ 0 w 7"/>
                    <a:gd name="T5" fmla="*/ 1 h 11"/>
                    <a:gd name="T6" fmla="*/ 3 w 7"/>
                    <a:gd name="T7" fmla="*/ 0 h 11"/>
                    <a:gd name="T8" fmla="*/ 6 w 7"/>
                    <a:gd name="T9" fmla="*/ 5 h 11"/>
                  </a:gdLst>
                  <a:ahLst/>
                  <a:cxnLst>
                    <a:cxn ang="0">
                      <a:pos x="T0" y="T1"/>
                    </a:cxn>
                    <a:cxn ang="0">
                      <a:pos x="T2" y="T3"/>
                    </a:cxn>
                    <a:cxn ang="0">
                      <a:pos x="T4" y="T5"/>
                    </a:cxn>
                    <a:cxn ang="0">
                      <a:pos x="T6" y="T7"/>
                    </a:cxn>
                    <a:cxn ang="0">
                      <a:pos x="T8" y="T9"/>
                    </a:cxn>
                  </a:cxnLst>
                  <a:rect l="0" t="0" r="r" b="b"/>
                  <a:pathLst>
                    <a:path w="7" h="11">
                      <a:moveTo>
                        <a:pt x="6" y="5"/>
                      </a:moveTo>
                      <a:cubicBezTo>
                        <a:pt x="6" y="7"/>
                        <a:pt x="7" y="11"/>
                        <a:pt x="4" y="10"/>
                      </a:cubicBezTo>
                      <a:cubicBezTo>
                        <a:pt x="1" y="9"/>
                        <a:pt x="0" y="4"/>
                        <a:pt x="0" y="1"/>
                      </a:cubicBezTo>
                      <a:cubicBezTo>
                        <a:pt x="1" y="1"/>
                        <a:pt x="2" y="1"/>
                        <a:pt x="3" y="0"/>
                      </a:cubicBezTo>
                      <a:cubicBezTo>
                        <a:pt x="4" y="2"/>
                        <a:pt x="5" y="4"/>
                        <a:pt x="6"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287"/>
                <p:cNvSpPr>
                  <a:spLocks/>
                </p:cNvSpPr>
                <p:nvPr/>
              </p:nvSpPr>
              <p:spPr bwMode="auto">
                <a:xfrm>
                  <a:off x="4162" y="582"/>
                  <a:ext cx="102" cy="88"/>
                </a:xfrm>
                <a:custGeom>
                  <a:avLst/>
                  <a:gdLst>
                    <a:gd name="T0" fmla="*/ 29 w 43"/>
                    <a:gd name="T1" fmla="*/ 5 h 37"/>
                    <a:gd name="T2" fmla="*/ 41 w 43"/>
                    <a:gd name="T3" fmla="*/ 37 h 37"/>
                    <a:gd name="T4" fmla="*/ 0 w 43"/>
                    <a:gd name="T5" fmla="*/ 16 h 37"/>
                    <a:gd name="T6" fmla="*/ 29 w 43"/>
                    <a:gd name="T7" fmla="*/ 5 h 37"/>
                  </a:gdLst>
                  <a:ahLst/>
                  <a:cxnLst>
                    <a:cxn ang="0">
                      <a:pos x="T0" y="T1"/>
                    </a:cxn>
                    <a:cxn ang="0">
                      <a:pos x="T2" y="T3"/>
                    </a:cxn>
                    <a:cxn ang="0">
                      <a:pos x="T4" y="T5"/>
                    </a:cxn>
                    <a:cxn ang="0">
                      <a:pos x="T6" y="T7"/>
                    </a:cxn>
                  </a:cxnLst>
                  <a:rect l="0" t="0" r="r" b="b"/>
                  <a:pathLst>
                    <a:path w="43" h="37">
                      <a:moveTo>
                        <a:pt x="29" y="5"/>
                      </a:moveTo>
                      <a:cubicBezTo>
                        <a:pt x="41" y="11"/>
                        <a:pt x="43" y="26"/>
                        <a:pt x="41" y="37"/>
                      </a:cubicBezTo>
                      <a:cubicBezTo>
                        <a:pt x="28" y="30"/>
                        <a:pt x="15" y="22"/>
                        <a:pt x="0" y="16"/>
                      </a:cubicBezTo>
                      <a:cubicBezTo>
                        <a:pt x="6" y="6"/>
                        <a:pt x="19" y="0"/>
                        <a:pt x="29"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288"/>
                <p:cNvSpPr>
                  <a:spLocks/>
                </p:cNvSpPr>
                <p:nvPr/>
              </p:nvSpPr>
              <p:spPr bwMode="auto">
                <a:xfrm>
                  <a:off x="4224" y="660"/>
                  <a:ext cx="36" cy="40"/>
                </a:xfrm>
                <a:custGeom>
                  <a:avLst/>
                  <a:gdLst>
                    <a:gd name="T0" fmla="*/ 15 w 15"/>
                    <a:gd name="T1" fmla="*/ 9 h 17"/>
                    <a:gd name="T2" fmla="*/ 1 w 15"/>
                    <a:gd name="T3" fmla="*/ 17 h 17"/>
                    <a:gd name="T4" fmla="*/ 0 w 15"/>
                    <a:gd name="T5" fmla="*/ 1 h 17"/>
                    <a:gd name="T6" fmla="*/ 0 w 15"/>
                    <a:gd name="T7" fmla="*/ 0 h 17"/>
                    <a:gd name="T8" fmla="*/ 15 w 15"/>
                    <a:gd name="T9" fmla="*/ 9 h 17"/>
                  </a:gdLst>
                  <a:ahLst/>
                  <a:cxnLst>
                    <a:cxn ang="0">
                      <a:pos x="T0" y="T1"/>
                    </a:cxn>
                    <a:cxn ang="0">
                      <a:pos x="T2" y="T3"/>
                    </a:cxn>
                    <a:cxn ang="0">
                      <a:pos x="T4" y="T5"/>
                    </a:cxn>
                    <a:cxn ang="0">
                      <a:pos x="T6" y="T7"/>
                    </a:cxn>
                    <a:cxn ang="0">
                      <a:pos x="T8" y="T9"/>
                    </a:cxn>
                  </a:cxnLst>
                  <a:rect l="0" t="0" r="r" b="b"/>
                  <a:pathLst>
                    <a:path w="15" h="17">
                      <a:moveTo>
                        <a:pt x="15" y="9"/>
                      </a:moveTo>
                      <a:cubicBezTo>
                        <a:pt x="10" y="10"/>
                        <a:pt x="5" y="13"/>
                        <a:pt x="1" y="17"/>
                      </a:cubicBezTo>
                      <a:cubicBezTo>
                        <a:pt x="2" y="12"/>
                        <a:pt x="3" y="6"/>
                        <a:pt x="0" y="1"/>
                      </a:cubicBezTo>
                      <a:cubicBezTo>
                        <a:pt x="0" y="1"/>
                        <a:pt x="0" y="1"/>
                        <a:pt x="0" y="0"/>
                      </a:cubicBezTo>
                      <a:cubicBezTo>
                        <a:pt x="5" y="3"/>
                        <a:pt x="10" y="6"/>
                        <a:pt x="15"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289"/>
                <p:cNvSpPr>
                  <a:spLocks/>
                </p:cNvSpPr>
                <p:nvPr/>
              </p:nvSpPr>
              <p:spPr bwMode="auto">
                <a:xfrm>
                  <a:off x="3634" y="1621"/>
                  <a:ext cx="391" cy="250"/>
                </a:xfrm>
                <a:custGeom>
                  <a:avLst/>
                  <a:gdLst>
                    <a:gd name="T0" fmla="*/ 159 w 165"/>
                    <a:gd name="T1" fmla="*/ 10 h 106"/>
                    <a:gd name="T2" fmla="*/ 151 w 165"/>
                    <a:gd name="T3" fmla="*/ 67 h 106"/>
                    <a:gd name="T4" fmla="*/ 106 w 165"/>
                    <a:gd name="T5" fmla="*/ 104 h 106"/>
                    <a:gd name="T6" fmla="*/ 81 w 165"/>
                    <a:gd name="T7" fmla="*/ 106 h 106"/>
                    <a:gd name="T8" fmla="*/ 46 w 165"/>
                    <a:gd name="T9" fmla="*/ 98 h 106"/>
                    <a:gd name="T10" fmla="*/ 6 w 165"/>
                    <a:gd name="T11" fmla="*/ 59 h 106"/>
                    <a:gd name="T12" fmla="*/ 4 w 165"/>
                    <a:gd name="T13" fmla="*/ 9 h 106"/>
                    <a:gd name="T14" fmla="*/ 7 w 165"/>
                    <a:gd name="T15" fmla="*/ 9 h 106"/>
                    <a:gd name="T16" fmla="*/ 12 w 165"/>
                    <a:gd name="T17" fmla="*/ 63 h 106"/>
                    <a:gd name="T18" fmla="*/ 55 w 165"/>
                    <a:gd name="T19" fmla="*/ 98 h 106"/>
                    <a:gd name="T20" fmla="*/ 110 w 165"/>
                    <a:gd name="T21" fmla="*/ 99 h 106"/>
                    <a:gd name="T22" fmla="*/ 150 w 165"/>
                    <a:gd name="T23" fmla="*/ 59 h 106"/>
                    <a:gd name="T24" fmla="*/ 152 w 165"/>
                    <a:gd name="T25" fmla="*/ 3 h 106"/>
                    <a:gd name="T26" fmla="*/ 156 w 165"/>
                    <a:gd name="T27" fmla="*/ 1 h 106"/>
                    <a:gd name="T28" fmla="*/ 157 w 165"/>
                    <a:gd name="T29" fmla="*/ 3 h 106"/>
                    <a:gd name="T30" fmla="*/ 161 w 165"/>
                    <a:gd name="T31" fmla="*/ 8 h 106"/>
                    <a:gd name="T32" fmla="*/ 159 w 165"/>
                    <a:gd name="T33" fmla="*/ 1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5" h="106">
                      <a:moveTo>
                        <a:pt x="159" y="10"/>
                      </a:moveTo>
                      <a:cubicBezTo>
                        <a:pt x="165" y="28"/>
                        <a:pt x="159" y="50"/>
                        <a:pt x="151" y="67"/>
                      </a:cubicBezTo>
                      <a:cubicBezTo>
                        <a:pt x="142" y="86"/>
                        <a:pt x="127" y="100"/>
                        <a:pt x="106" y="104"/>
                      </a:cubicBezTo>
                      <a:cubicBezTo>
                        <a:pt x="98" y="106"/>
                        <a:pt x="89" y="106"/>
                        <a:pt x="81" y="106"/>
                      </a:cubicBezTo>
                      <a:cubicBezTo>
                        <a:pt x="69" y="105"/>
                        <a:pt x="57" y="103"/>
                        <a:pt x="46" y="98"/>
                      </a:cubicBezTo>
                      <a:cubicBezTo>
                        <a:pt x="27" y="91"/>
                        <a:pt x="13" y="78"/>
                        <a:pt x="6" y="59"/>
                      </a:cubicBezTo>
                      <a:cubicBezTo>
                        <a:pt x="0" y="43"/>
                        <a:pt x="1" y="26"/>
                        <a:pt x="4" y="9"/>
                      </a:cubicBezTo>
                      <a:cubicBezTo>
                        <a:pt x="7" y="9"/>
                        <a:pt x="7" y="9"/>
                        <a:pt x="7" y="9"/>
                      </a:cubicBezTo>
                      <a:cubicBezTo>
                        <a:pt x="4" y="27"/>
                        <a:pt x="4" y="46"/>
                        <a:pt x="12" y="63"/>
                      </a:cubicBezTo>
                      <a:cubicBezTo>
                        <a:pt x="20" y="81"/>
                        <a:pt x="37" y="92"/>
                        <a:pt x="55" y="98"/>
                      </a:cubicBezTo>
                      <a:cubicBezTo>
                        <a:pt x="73" y="102"/>
                        <a:pt x="93" y="104"/>
                        <a:pt x="110" y="99"/>
                      </a:cubicBezTo>
                      <a:cubicBezTo>
                        <a:pt x="130" y="94"/>
                        <a:pt x="143" y="78"/>
                        <a:pt x="150" y="59"/>
                      </a:cubicBezTo>
                      <a:cubicBezTo>
                        <a:pt x="157" y="41"/>
                        <a:pt x="160" y="21"/>
                        <a:pt x="152" y="3"/>
                      </a:cubicBezTo>
                      <a:cubicBezTo>
                        <a:pt x="151" y="1"/>
                        <a:pt x="155" y="0"/>
                        <a:pt x="156" y="1"/>
                      </a:cubicBezTo>
                      <a:cubicBezTo>
                        <a:pt x="156" y="2"/>
                        <a:pt x="156" y="3"/>
                        <a:pt x="157" y="3"/>
                      </a:cubicBezTo>
                      <a:cubicBezTo>
                        <a:pt x="158" y="5"/>
                        <a:pt x="160" y="6"/>
                        <a:pt x="161" y="8"/>
                      </a:cubicBezTo>
                      <a:lnTo>
                        <a:pt x="159" y="10"/>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290"/>
                <p:cNvSpPr>
                  <a:spLocks/>
                </p:cNvSpPr>
                <p:nvPr/>
              </p:nvSpPr>
              <p:spPr bwMode="auto">
                <a:xfrm>
                  <a:off x="4058" y="1337"/>
                  <a:ext cx="36" cy="16"/>
                </a:xfrm>
                <a:custGeom>
                  <a:avLst/>
                  <a:gdLst>
                    <a:gd name="T0" fmla="*/ 15 w 15"/>
                    <a:gd name="T1" fmla="*/ 3 h 7"/>
                    <a:gd name="T2" fmla="*/ 14 w 15"/>
                    <a:gd name="T3" fmla="*/ 3 h 7"/>
                    <a:gd name="T4" fmla="*/ 10 w 15"/>
                    <a:gd name="T5" fmla="*/ 7 h 7"/>
                    <a:gd name="T6" fmla="*/ 10 w 15"/>
                    <a:gd name="T7" fmla="*/ 7 h 7"/>
                    <a:gd name="T8" fmla="*/ 0 w 15"/>
                    <a:gd name="T9" fmla="*/ 2 h 7"/>
                    <a:gd name="T10" fmla="*/ 7 w 15"/>
                    <a:gd name="T11" fmla="*/ 0 h 7"/>
                    <a:gd name="T12" fmla="*/ 15 w 15"/>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15" h="7">
                      <a:moveTo>
                        <a:pt x="15" y="3"/>
                      </a:moveTo>
                      <a:cubicBezTo>
                        <a:pt x="14" y="3"/>
                        <a:pt x="14" y="3"/>
                        <a:pt x="14" y="3"/>
                      </a:cubicBezTo>
                      <a:cubicBezTo>
                        <a:pt x="13" y="4"/>
                        <a:pt x="11" y="6"/>
                        <a:pt x="10" y="7"/>
                      </a:cubicBezTo>
                      <a:cubicBezTo>
                        <a:pt x="10" y="7"/>
                        <a:pt x="10" y="7"/>
                        <a:pt x="10" y="7"/>
                      </a:cubicBezTo>
                      <a:cubicBezTo>
                        <a:pt x="7" y="6"/>
                        <a:pt x="3" y="4"/>
                        <a:pt x="0" y="2"/>
                      </a:cubicBezTo>
                      <a:cubicBezTo>
                        <a:pt x="2" y="2"/>
                        <a:pt x="5" y="1"/>
                        <a:pt x="7" y="0"/>
                      </a:cubicBezTo>
                      <a:cubicBezTo>
                        <a:pt x="9" y="1"/>
                        <a:pt x="12" y="2"/>
                        <a:pt x="15"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291"/>
                <p:cNvSpPr>
                  <a:spLocks/>
                </p:cNvSpPr>
                <p:nvPr/>
              </p:nvSpPr>
              <p:spPr bwMode="auto">
                <a:xfrm>
                  <a:off x="4072" y="1299"/>
                  <a:ext cx="29" cy="16"/>
                </a:xfrm>
                <a:custGeom>
                  <a:avLst/>
                  <a:gdLst>
                    <a:gd name="T0" fmla="*/ 1 w 12"/>
                    <a:gd name="T1" fmla="*/ 0 h 7"/>
                    <a:gd name="T2" fmla="*/ 12 w 12"/>
                    <a:gd name="T3" fmla="*/ 3 h 7"/>
                    <a:gd name="T4" fmla="*/ 11 w 12"/>
                    <a:gd name="T5" fmla="*/ 7 h 7"/>
                    <a:gd name="T6" fmla="*/ 0 w 12"/>
                    <a:gd name="T7" fmla="*/ 4 h 7"/>
                    <a:gd name="T8" fmla="*/ 1 w 12"/>
                    <a:gd name="T9" fmla="*/ 0 h 7"/>
                  </a:gdLst>
                  <a:ahLst/>
                  <a:cxnLst>
                    <a:cxn ang="0">
                      <a:pos x="T0" y="T1"/>
                    </a:cxn>
                    <a:cxn ang="0">
                      <a:pos x="T2" y="T3"/>
                    </a:cxn>
                    <a:cxn ang="0">
                      <a:pos x="T4" y="T5"/>
                    </a:cxn>
                    <a:cxn ang="0">
                      <a:pos x="T6" y="T7"/>
                    </a:cxn>
                    <a:cxn ang="0">
                      <a:pos x="T8" y="T9"/>
                    </a:cxn>
                  </a:cxnLst>
                  <a:rect l="0" t="0" r="r" b="b"/>
                  <a:pathLst>
                    <a:path w="12" h="7">
                      <a:moveTo>
                        <a:pt x="1" y="0"/>
                      </a:moveTo>
                      <a:cubicBezTo>
                        <a:pt x="5" y="1"/>
                        <a:pt x="8" y="2"/>
                        <a:pt x="12" y="3"/>
                      </a:cubicBezTo>
                      <a:cubicBezTo>
                        <a:pt x="12" y="4"/>
                        <a:pt x="11" y="5"/>
                        <a:pt x="11" y="7"/>
                      </a:cubicBezTo>
                      <a:cubicBezTo>
                        <a:pt x="8" y="6"/>
                        <a:pt x="4" y="5"/>
                        <a:pt x="0" y="4"/>
                      </a:cubicBezTo>
                      <a:cubicBezTo>
                        <a:pt x="1" y="3"/>
                        <a:pt x="1" y="1"/>
                        <a:pt x="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292"/>
                <p:cNvSpPr>
                  <a:spLocks/>
                </p:cNvSpPr>
                <p:nvPr/>
              </p:nvSpPr>
              <p:spPr bwMode="auto">
                <a:xfrm>
                  <a:off x="4004" y="1564"/>
                  <a:ext cx="33" cy="40"/>
                </a:xfrm>
                <a:custGeom>
                  <a:avLst/>
                  <a:gdLst>
                    <a:gd name="T0" fmla="*/ 14 w 14"/>
                    <a:gd name="T1" fmla="*/ 6 h 17"/>
                    <a:gd name="T2" fmla="*/ 13 w 14"/>
                    <a:gd name="T3" fmla="*/ 7 h 17"/>
                    <a:gd name="T4" fmla="*/ 10 w 14"/>
                    <a:gd name="T5" fmla="*/ 12 h 17"/>
                    <a:gd name="T6" fmla="*/ 8 w 14"/>
                    <a:gd name="T7" fmla="*/ 17 h 17"/>
                    <a:gd name="T8" fmla="*/ 3 w 14"/>
                    <a:gd name="T9" fmla="*/ 12 h 17"/>
                    <a:gd name="T10" fmla="*/ 0 w 14"/>
                    <a:gd name="T11" fmla="*/ 9 h 17"/>
                    <a:gd name="T12" fmla="*/ 2 w 14"/>
                    <a:gd name="T13" fmla="*/ 4 h 17"/>
                    <a:gd name="T14" fmla="*/ 7 w 14"/>
                    <a:gd name="T15" fmla="*/ 0 h 17"/>
                    <a:gd name="T16" fmla="*/ 7 w 14"/>
                    <a:gd name="T17" fmla="*/ 0 h 17"/>
                    <a:gd name="T18" fmla="*/ 8 w 14"/>
                    <a:gd name="T19" fmla="*/ 1 h 17"/>
                    <a:gd name="T20" fmla="*/ 14 w 14"/>
                    <a:gd name="T2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7">
                      <a:moveTo>
                        <a:pt x="14" y="6"/>
                      </a:moveTo>
                      <a:cubicBezTo>
                        <a:pt x="13" y="6"/>
                        <a:pt x="13" y="7"/>
                        <a:pt x="13" y="7"/>
                      </a:cubicBezTo>
                      <a:cubicBezTo>
                        <a:pt x="12" y="9"/>
                        <a:pt x="11" y="11"/>
                        <a:pt x="10" y="12"/>
                      </a:cubicBezTo>
                      <a:cubicBezTo>
                        <a:pt x="10" y="14"/>
                        <a:pt x="9" y="15"/>
                        <a:pt x="8" y="17"/>
                      </a:cubicBezTo>
                      <a:cubicBezTo>
                        <a:pt x="7" y="15"/>
                        <a:pt x="5" y="14"/>
                        <a:pt x="3" y="12"/>
                      </a:cubicBezTo>
                      <a:cubicBezTo>
                        <a:pt x="2" y="11"/>
                        <a:pt x="1" y="10"/>
                        <a:pt x="0" y="9"/>
                      </a:cubicBezTo>
                      <a:cubicBezTo>
                        <a:pt x="1" y="7"/>
                        <a:pt x="1" y="6"/>
                        <a:pt x="2" y="4"/>
                      </a:cubicBezTo>
                      <a:cubicBezTo>
                        <a:pt x="3" y="2"/>
                        <a:pt x="5" y="1"/>
                        <a:pt x="7" y="0"/>
                      </a:cubicBezTo>
                      <a:cubicBezTo>
                        <a:pt x="7" y="0"/>
                        <a:pt x="7" y="0"/>
                        <a:pt x="7" y="0"/>
                      </a:cubicBezTo>
                      <a:cubicBezTo>
                        <a:pt x="7" y="0"/>
                        <a:pt x="8" y="0"/>
                        <a:pt x="8" y="1"/>
                      </a:cubicBezTo>
                      <a:cubicBezTo>
                        <a:pt x="10" y="3"/>
                        <a:pt x="12" y="4"/>
                        <a:pt x="14"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293"/>
                <p:cNvSpPr>
                  <a:spLocks/>
                </p:cNvSpPr>
                <p:nvPr/>
              </p:nvSpPr>
              <p:spPr bwMode="auto">
                <a:xfrm>
                  <a:off x="3776" y="2080"/>
                  <a:ext cx="116" cy="186"/>
                </a:xfrm>
                <a:custGeom>
                  <a:avLst/>
                  <a:gdLst>
                    <a:gd name="T0" fmla="*/ 47 w 49"/>
                    <a:gd name="T1" fmla="*/ 55 h 79"/>
                    <a:gd name="T2" fmla="*/ 18 w 49"/>
                    <a:gd name="T3" fmla="*/ 76 h 79"/>
                    <a:gd name="T4" fmla="*/ 2 w 49"/>
                    <a:gd name="T5" fmla="*/ 41 h 79"/>
                    <a:gd name="T6" fmla="*/ 17 w 49"/>
                    <a:gd name="T7" fmla="*/ 1 h 79"/>
                    <a:gd name="T8" fmla="*/ 17 w 49"/>
                    <a:gd name="T9" fmla="*/ 1 h 79"/>
                    <a:gd name="T10" fmla="*/ 18 w 49"/>
                    <a:gd name="T11" fmla="*/ 0 h 79"/>
                    <a:gd name="T12" fmla="*/ 9 w 49"/>
                    <a:gd name="T13" fmla="*/ 40 h 79"/>
                    <a:gd name="T14" fmla="*/ 25 w 49"/>
                    <a:gd name="T15" fmla="*/ 68 h 79"/>
                    <a:gd name="T16" fmla="*/ 44 w 49"/>
                    <a:gd name="T17" fmla="*/ 32 h 79"/>
                    <a:gd name="T18" fmla="*/ 43 w 49"/>
                    <a:gd name="T19" fmla="*/ 26 h 79"/>
                    <a:gd name="T20" fmla="*/ 46 w 49"/>
                    <a:gd name="T21" fmla="*/ 33 h 79"/>
                    <a:gd name="T22" fmla="*/ 47 w 49"/>
                    <a:gd name="T23"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79">
                      <a:moveTo>
                        <a:pt x="47" y="55"/>
                      </a:moveTo>
                      <a:cubicBezTo>
                        <a:pt x="45" y="68"/>
                        <a:pt x="33" y="79"/>
                        <a:pt x="18" y="76"/>
                      </a:cubicBezTo>
                      <a:cubicBezTo>
                        <a:pt x="3" y="72"/>
                        <a:pt x="0" y="55"/>
                        <a:pt x="2" y="41"/>
                      </a:cubicBezTo>
                      <a:cubicBezTo>
                        <a:pt x="5" y="27"/>
                        <a:pt x="13" y="14"/>
                        <a:pt x="17" y="1"/>
                      </a:cubicBezTo>
                      <a:cubicBezTo>
                        <a:pt x="17" y="1"/>
                        <a:pt x="17" y="1"/>
                        <a:pt x="17" y="1"/>
                      </a:cubicBezTo>
                      <a:cubicBezTo>
                        <a:pt x="18" y="0"/>
                        <a:pt x="18" y="0"/>
                        <a:pt x="18" y="0"/>
                      </a:cubicBezTo>
                      <a:cubicBezTo>
                        <a:pt x="13" y="13"/>
                        <a:pt x="10" y="26"/>
                        <a:pt x="9" y="40"/>
                      </a:cubicBezTo>
                      <a:cubicBezTo>
                        <a:pt x="7" y="51"/>
                        <a:pt x="10" y="70"/>
                        <a:pt x="25" y="68"/>
                      </a:cubicBezTo>
                      <a:cubicBezTo>
                        <a:pt x="40" y="66"/>
                        <a:pt x="44" y="44"/>
                        <a:pt x="44" y="32"/>
                      </a:cubicBezTo>
                      <a:cubicBezTo>
                        <a:pt x="44" y="30"/>
                        <a:pt x="44" y="28"/>
                        <a:pt x="43" y="26"/>
                      </a:cubicBezTo>
                      <a:cubicBezTo>
                        <a:pt x="44" y="28"/>
                        <a:pt x="45" y="31"/>
                        <a:pt x="46" y="33"/>
                      </a:cubicBezTo>
                      <a:cubicBezTo>
                        <a:pt x="48" y="40"/>
                        <a:pt x="49" y="48"/>
                        <a:pt x="47" y="55"/>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294"/>
                <p:cNvSpPr>
                  <a:spLocks/>
                </p:cNvSpPr>
                <p:nvPr/>
              </p:nvSpPr>
              <p:spPr bwMode="auto">
                <a:xfrm>
                  <a:off x="4115" y="1062"/>
                  <a:ext cx="26" cy="36"/>
                </a:xfrm>
                <a:custGeom>
                  <a:avLst/>
                  <a:gdLst>
                    <a:gd name="T0" fmla="*/ 11 w 11"/>
                    <a:gd name="T1" fmla="*/ 4 h 15"/>
                    <a:gd name="T2" fmla="*/ 11 w 11"/>
                    <a:gd name="T3" fmla="*/ 10 h 15"/>
                    <a:gd name="T4" fmla="*/ 1 w 11"/>
                    <a:gd name="T5" fmla="*/ 15 h 15"/>
                    <a:gd name="T6" fmla="*/ 0 w 11"/>
                    <a:gd name="T7" fmla="*/ 9 h 15"/>
                    <a:gd name="T8" fmla="*/ 0 w 11"/>
                    <a:gd name="T9" fmla="*/ 6 h 15"/>
                    <a:gd name="T10" fmla="*/ 10 w 11"/>
                    <a:gd name="T11" fmla="*/ 0 h 15"/>
                    <a:gd name="T12" fmla="*/ 11 w 11"/>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1" h="15">
                      <a:moveTo>
                        <a:pt x="11" y="4"/>
                      </a:moveTo>
                      <a:cubicBezTo>
                        <a:pt x="11" y="6"/>
                        <a:pt x="11" y="8"/>
                        <a:pt x="11" y="10"/>
                      </a:cubicBezTo>
                      <a:cubicBezTo>
                        <a:pt x="8" y="12"/>
                        <a:pt x="4" y="13"/>
                        <a:pt x="1" y="15"/>
                      </a:cubicBezTo>
                      <a:cubicBezTo>
                        <a:pt x="1" y="13"/>
                        <a:pt x="1" y="11"/>
                        <a:pt x="0" y="9"/>
                      </a:cubicBezTo>
                      <a:cubicBezTo>
                        <a:pt x="0" y="8"/>
                        <a:pt x="0" y="7"/>
                        <a:pt x="0" y="6"/>
                      </a:cubicBezTo>
                      <a:cubicBezTo>
                        <a:pt x="3" y="4"/>
                        <a:pt x="7" y="2"/>
                        <a:pt x="10" y="0"/>
                      </a:cubicBezTo>
                      <a:cubicBezTo>
                        <a:pt x="11" y="1"/>
                        <a:pt x="11" y="3"/>
                        <a:pt x="11"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295"/>
                <p:cNvSpPr>
                  <a:spLocks/>
                </p:cNvSpPr>
                <p:nvPr/>
              </p:nvSpPr>
              <p:spPr bwMode="auto">
                <a:xfrm>
                  <a:off x="4172" y="525"/>
                  <a:ext cx="92" cy="69"/>
                </a:xfrm>
                <a:custGeom>
                  <a:avLst/>
                  <a:gdLst>
                    <a:gd name="T0" fmla="*/ 29 w 39"/>
                    <a:gd name="T1" fmla="*/ 0 h 29"/>
                    <a:gd name="T2" fmla="*/ 33 w 39"/>
                    <a:gd name="T3" fmla="*/ 29 h 29"/>
                    <a:gd name="T4" fmla="*/ 33 w 39"/>
                    <a:gd name="T5" fmla="*/ 29 h 29"/>
                    <a:gd name="T6" fmla="*/ 26 w 39"/>
                    <a:gd name="T7" fmla="*/ 25 h 29"/>
                    <a:gd name="T8" fmla="*/ 0 w 39"/>
                    <a:gd name="T9" fmla="*/ 29 h 29"/>
                    <a:gd name="T10" fmla="*/ 29 w 39"/>
                    <a:gd name="T11" fmla="*/ 0 h 29"/>
                  </a:gdLst>
                  <a:ahLst/>
                  <a:cxnLst>
                    <a:cxn ang="0">
                      <a:pos x="T0" y="T1"/>
                    </a:cxn>
                    <a:cxn ang="0">
                      <a:pos x="T2" y="T3"/>
                    </a:cxn>
                    <a:cxn ang="0">
                      <a:pos x="T4" y="T5"/>
                    </a:cxn>
                    <a:cxn ang="0">
                      <a:pos x="T6" y="T7"/>
                    </a:cxn>
                    <a:cxn ang="0">
                      <a:pos x="T8" y="T9"/>
                    </a:cxn>
                    <a:cxn ang="0">
                      <a:pos x="T10" y="T11"/>
                    </a:cxn>
                  </a:cxnLst>
                  <a:rect l="0" t="0" r="r" b="b"/>
                  <a:pathLst>
                    <a:path w="39" h="29">
                      <a:moveTo>
                        <a:pt x="29" y="0"/>
                      </a:moveTo>
                      <a:cubicBezTo>
                        <a:pt x="39" y="5"/>
                        <a:pt x="36" y="20"/>
                        <a:pt x="33" y="29"/>
                      </a:cubicBezTo>
                      <a:cubicBezTo>
                        <a:pt x="33" y="29"/>
                        <a:pt x="33" y="29"/>
                        <a:pt x="33" y="29"/>
                      </a:cubicBezTo>
                      <a:cubicBezTo>
                        <a:pt x="31" y="27"/>
                        <a:pt x="29" y="26"/>
                        <a:pt x="26" y="25"/>
                      </a:cubicBezTo>
                      <a:cubicBezTo>
                        <a:pt x="17" y="21"/>
                        <a:pt x="7" y="23"/>
                        <a:pt x="0" y="29"/>
                      </a:cubicBezTo>
                      <a:cubicBezTo>
                        <a:pt x="8" y="17"/>
                        <a:pt x="17" y="7"/>
                        <a:pt x="2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296"/>
                <p:cNvSpPr>
                  <a:spLocks/>
                </p:cNvSpPr>
                <p:nvPr/>
              </p:nvSpPr>
              <p:spPr bwMode="auto">
                <a:xfrm>
                  <a:off x="4146" y="885"/>
                  <a:ext cx="35" cy="38"/>
                </a:xfrm>
                <a:custGeom>
                  <a:avLst/>
                  <a:gdLst>
                    <a:gd name="T0" fmla="*/ 15 w 15"/>
                    <a:gd name="T1" fmla="*/ 3 h 16"/>
                    <a:gd name="T2" fmla="*/ 11 w 15"/>
                    <a:gd name="T3" fmla="*/ 16 h 16"/>
                    <a:gd name="T4" fmla="*/ 0 w 15"/>
                    <a:gd name="T5" fmla="*/ 11 h 16"/>
                    <a:gd name="T6" fmla="*/ 3 w 15"/>
                    <a:gd name="T7" fmla="*/ 0 h 16"/>
                    <a:gd name="T8" fmla="*/ 4 w 15"/>
                    <a:gd name="T9" fmla="*/ 0 h 16"/>
                    <a:gd name="T10" fmla="*/ 4 w 15"/>
                    <a:gd name="T11" fmla="*/ 0 h 16"/>
                    <a:gd name="T12" fmla="*/ 10 w 15"/>
                    <a:gd name="T13" fmla="*/ 2 h 16"/>
                    <a:gd name="T14" fmla="*/ 15 w 15"/>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5" y="3"/>
                      </a:moveTo>
                      <a:cubicBezTo>
                        <a:pt x="14" y="7"/>
                        <a:pt x="13" y="11"/>
                        <a:pt x="11" y="16"/>
                      </a:cubicBezTo>
                      <a:cubicBezTo>
                        <a:pt x="8" y="14"/>
                        <a:pt x="4" y="12"/>
                        <a:pt x="0" y="11"/>
                      </a:cubicBezTo>
                      <a:cubicBezTo>
                        <a:pt x="1" y="7"/>
                        <a:pt x="2" y="3"/>
                        <a:pt x="3" y="0"/>
                      </a:cubicBezTo>
                      <a:cubicBezTo>
                        <a:pt x="4" y="0"/>
                        <a:pt x="4" y="0"/>
                        <a:pt x="4" y="0"/>
                      </a:cubicBezTo>
                      <a:cubicBezTo>
                        <a:pt x="4" y="0"/>
                        <a:pt x="4" y="0"/>
                        <a:pt x="4" y="0"/>
                      </a:cubicBezTo>
                      <a:cubicBezTo>
                        <a:pt x="6" y="2"/>
                        <a:pt x="8" y="2"/>
                        <a:pt x="10" y="2"/>
                      </a:cubicBezTo>
                      <a:cubicBezTo>
                        <a:pt x="12" y="2"/>
                        <a:pt x="14" y="3"/>
                        <a:pt x="15"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297"/>
                <p:cNvSpPr>
                  <a:spLocks/>
                </p:cNvSpPr>
                <p:nvPr/>
              </p:nvSpPr>
              <p:spPr bwMode="auto">
                <a:xfrm>
                  <a:off x="4281" y="251"/>
                  <a:ext cx="45" cy="38"/>
                </a:xfrm>
                <a:custGeom>
                  <a:avLst/>
                  <a:gdLst>
                    <a:gd name="T0" fmla="*/ 0 w 19"/>
                    <a:gd name="T1" fmla="*/ 6 h 16"/>
                    <a:gd name="T2" fmla="*/ 15 w 19"/>
                    <a:gd name="T3" fmla="*/ 16 h 16"/>
                    <a:gd name="T4" fmla="*/ 0 w 19"/>
                    <a:gd name="T5" fmla="*/ 7 h 16"/>
                    <a:gd name="T6" fmla="*/ 0 w 19"/>
                    <a:gd name="T7" fmla="*/ 6 h 16"/>
                  </a:gdLst>
                  <a:ahLst/>
                  <a:cxnLst>
                    <a:cxn ang="0">
                      <a:pos x="T0" y="T1"/>
                    </a:cxn>
                    <a:cxn ang="0">
                      <a:pos x="T2" y="T3"/>
                    </a:cxn>
                    <a:cxn ang="0">
                      <a:pos x="T4" y="T5"/>
                    </a:cxn>
                    <a:cxn ang="0">
                      <a:pos x="T6" y="T7"/>
                    </a:cxn>
                  </a:cxnLst>
                  <a:rect l="0" t="0" r="r" b="b"/>
                  <a:pathLst>
                    <a:path w="19" h="16">
                      <a:moveTo>
                        <a:pt x="0" y="6"/>
                      </a:moveTo>
                      <a:cubicBezTo>
                        <a:pt x="8" y="0"/>
                        <a:pt x="19" y="6"/>
                        <a:pt x="15" y="16"/>
                      </a:cubicBezTo>
                      <a:cubicBezTo>
                        <a:pt x="11" y="12"/>
                        <a:pt x="5" y="9"/>
                        <a:pt x="0" y="7"/>
                      </a:cubicBezTo>
                      <a:cubicBezTo>
                        <a:pt x="0" y="6"/>
                        <a:pt x="0" y="6"/>
                        <a:pt x="0"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298"/>
                <p:cNvSpPr>
                  <a:spLocks/>
                </p:cNvSpPr>
                <p:nvPr/>
              </p:nvSpPr>
              <p:spPr bwMode="auto">
                <a:xfrm>
                  <a:off x="4153" y="854"/>
                  <a:ext cx="33" cy="31"/>
                </a:xfrm>
                <a:custGeom>
                  <a:avLst/>
                  <a:gdLst>
                    <a:gd name="T0" fmla="*/ 14 w 14"/>
                    <a:gd name="T1" fmla="*/ 2 h 13"/>
                    <a:gd name="T2" fmla="*/ 13 w 14"/>
                    <a:gd name="T3" fmla="*/ 13 h 13"/>
                    <a:gd name="T4" fmla="*/ 7 w 14"/>
                    <a:gd name="T5" fmla="*/ 12 h 13"/>
                    <a:gd name="T6" fmla="*/ 1 w 14"/>
                    <a:gd name="T7" fmla="*/ 12 h 13"/>
                    <a:gd name="T8" fmla="*/ 1 w 14"/>
                    <a:gd name="T9" fmla="*/ 13 h 13"/>
                    <a:gd name="T10" fmla="*/ 0 w 14"/>
                    <a:gd name="T11" fmla="*/ 13 h 13"/>
                    <a:gd name="T12" fmla="*/ 0 w 14"/>
                    <a:gd name="T13" fmla="*/ 0 h 13"/>
                    <a:gd name="T14" fmla="*/ 0 w 14"/>
                    <a:gd name="T15" fmla="*/ 0 h 13"/>
                    <a:gd name="T16" fmla="*/ 9 w 14"/>
                    <a:gd name="T17" fmla="*/ 1 h 13"/>
                    <a:gd name="T18" fmla="*/ 14 w 14"/>
                    <a:gd name="T1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3">
                      <a:moveTo>
                        <a:pt x="14" y="2"/>
                      </a:moveTo>
                      <a:cubicBezTo>
                        <a:pt x="14" y="5"/>
                        <a:pt x="14" y="9"/>
                        <a:pt x="13" y="13"/>
                      </a:cubicBezTo>
                      <a:cubicBezTo>
                        <a:pt x="11" y="13"/>
                        <a:pt x="9" y="12"/>
                        <a:pt x="7" y="12"/>
                      </a:cubicBezTo>
                      <a:cubicBezTo>
                        <a:pt x="5" y="12"/>
                        <a:pt x="3" y="11"/>
                        <a:pt x="1" y="12"/>
                      </a:cubicBezTo>
                      <a:cubicBezTo>
                        <a:pt x="1" y="12"/>
                        <a:pt x="1" y="13"/>
                        <a:pt x="1" y="13"/>
                      </a:cubicBezTo>
                      <a:cubicBezTo>
                        <a:pt x="0" y="13"/>
                        <a:pt x="0" y="13"/>
                        <a:pt x="0" y="13"/>
                      </a:cubicBezTo>
                      <a:cubicBezTo>
                        <a:pt x="1" y="8"/>
                        <a:pt x="1" y="4"/>
                        <a:pt x="0" y="0"/>
                      </a:cubicBezTo>
                      <a:cubicBezTo>
                        <a:pt x="0" y="0"/>
                        <a:pt x="0" y="0"/>
                        <a:pt x="0" y="0"/>
                      </a:cubicBezTo>
                      <a:cubicBezTo>
                        <a:pt x="3" y="0"/>
                        <a:pt x="6" y="1"/>
                        <a:pt x="9" y="1"/>
                      </a:cubicBezTo>
                      <a:cubicBezTo>
                        <a:pt x="10" y="1"/>
                        <a:pt x="12" y="2"/>
                        <a:pt x="14"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99"/>
                <p:cNvSpPr>
                  <a:spLocks/>
                </p:cNvSpPr>
                <p:nvPr/>
              </p:nvSpPr>
              <p:spPr bwMode="auto">
                <a:xfrm>
                  <a:off x="4129" y="916"/>
                  <a:ext cx="43" cy="37"/>
                </a:xfrm>
                <a:custGeom>
                  <a:avLst/>
                  <a:gdLst>
                    <a:gd name="T0" fmla="*/ 18 w 18"/>
                    <a:gd name="T1" fmla="*/ 5 h 16"/>
                    <a:gd name="T2" fmla="*/ 12 w 18"/>
                    <a:gd name="T3" fmla="*/ 16 h 16"/>
                    <a:gd name="T4" fmla="*/ 12 w 18"/>
                    <a:gd name="T5" fmla="*/ 16 h 16"/>
                    <a:gd name="T6" fmla="*/ 0 w 18"/>
                    <a:gd name="T7" fmla="*/ 12 h 16"/>
                    <a:gd name="T8" fmla="*/ 6 w 18"/>
                    <a:gd name="T9" fmla="*/ 0 h 16"/>
                    <a:gd name="T10" fmla="*/ 18 w 18"/>
                    <a:gd name="T11" fmla="*/ 5 h 16"/>
                  </a:gdLst>
                  <a:ahLst/>
                  <a:cxnLst>
                    <a:cxn ang="0">
                      <a:pos x="T0" y="T1"/>
                    </a:cxn>
                    <a:cxn ang="0">
                      <a:pos x="T2" y="T3"/>
                    </a:cxn>
                    <a:cxn ang="0">
                      <a:pos x="T4" y="T5"/>
                    </a:cxn>
                    <a:cxn ang="0">
                      <a:pos x="T6" y="T7"/>
                    </a:cxn>
                    <a:cxn ang="0">
                      <a:pos x="T8" y="T9"/>
                    </a:cxn>
                    <a:cxn ang="0">
                      <a:pos x="T10" y="T11"/>
                    </a:cxn>
                  </a:cxnLst>
                  <a:rect l="0" t="0" r="r" b="b"/>
                  <a:pathLst>
                    <a:path w="18" h="16">
                      <a:moveTo>
                        <a:pt x="18" y="5"/>
                      </a:moveTo>
                      <a:cubicBezTo>
                        <a:pt x="16" y="9"/>
                        <a:pt x="14" y="13"/>
                        <a:pt x="12" y="16"/>
                      </a:cubicBezTo>
                      <a:cubicBezTo>
                        <a:pt x="12" y="16"/>
                        <a:pt x="12" y="16"/>
                        <a:pt x="12" y="16"/>
                      </a:cubicBezTo>
                      <a:cubicBezTo>
                        <a:pt x="8" y="15"/>
                        <a:pt x="4" y="14"/>
                        <a:pt x="0" y="12"/>
                      </a:cubicBezTo>
                      <a:cubicBezTo>
                        <a:pt x="3" y="8"/>
                        <a:pt x="5" y="4"/>
                        <a:pt x="6" y="0"/>
                      </a:cubicBezTo>
                      <a:cubicBezTo>
                        <a:pt x="10" y="2"/>
                        <a:pt x="14" y="4"/>
                        <a:pt x="18"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300"/>
                <p:cNvSpPr>
                  <a:spLocks/>
                </p:cNvSpPr>
                <p:nvPr/>
              </p:nvSpPr>
              <p:spPr bwMode="auto">
                <a:xfrm>
                  <a:off x="3982" y="1535"/>
                  <a:ext cx="36" cy="45"/>
                </a:xfrm>
                <a:custGeom>
                  <a:avLst/>
                  <a:gdLst>
                    <a:gd name="T0" fmla="*/ 15 w 15"/>
                    <a:gd name="T1" fmla="*/ 11 h 19"/>
                    <a:gd name="T2" fmla="*/ 14 w 15"/>
                    <a:gd name="T3" fmla="*/ 11 h 19"/>
                    <a:gd name="T4" fmla="*/ 10 w 15"/>
                    <a:gd name="T5" fmla="*/ 15 h 19"/>
                    <a:gd name="T6" fmla="*/ 7 w 15"/>
                    <a:gd name="T7" fmla="*/ 19 h 19"/>
                    <a:gd name="T8" fmla="*/ 0 w 15"/>
                    <a:gd name="T9" fmla="*/ 10 h 19"/>
                    <a:gd name="T10" fmla="*/ 3 w 15"/>
                    <a:gd name="T11" fmla="*/ 4 h 19"/>
                    <a:gd name="T12" fmla="*/ 6 w 15"/>
                    <a:gd name="T13" fmla="*/ 0 h 19"/>
                    <a:gd name="T14" fmla="*/ 15 w 15"/>
                    <a:gd name="T15" fmla="*/ 11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9">
                      <a:moveTo>
                        <a:pt x="15" y="11"/>
                      </a:moveTo>
                      <a:cubicBezTo>
                        <a:pt x="15" y="11"/>
                        <a:pt x="15" y="11"/>
                        <a:pt x="14" y="11"/>
                      </a:cubicBezTo>
                      <a:cubicBezTo>
                        <a:pt x="13" y="12"/>
                        <a:pt x="11" y="13"/>
                        <a:pt x="10" y="15"/>
                      </a:cubicBezTo>
                      <a:cubicBezTo>
                        <a:pt x="9" y="16"/>
                        <a:pt x="8" y="17"/>
                        <a:pt x="7" y="19"/>
                      </a:cubicBezTo>
                      <a:cubicBezTo>
                        <a:pt x="5" y="16"/>
                        <a:pt x="2" y="13"/>
                        <a:pt x="0" y="10"/>
                      </a:cubicBezTo>
                      <a:cubicBezTo>
                        <a:pt x="1" y="8"/>
                        <a:pt x="2" y="6"/>
                        <a:pt x="3" y="4"/>
                      </a:cubicBezTo>
                      <a:cubicBezTo>
                        <a:pt x="4" y="3"/>
                        <a:pt x="5" y="2"/>
                        <a:pt x="6" y="0"/>
                      </a:cubicBezTo>
                      <a:cubicBezTo>
                        <a:pt x="9" y="4"/>
                        <a:pt x="12" y="7"/>
                        <a:pt x="15"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301"/>
                <p:cNvSpPr>
                  <a:spLocks/>
                </p:cNvSpPr>
                <p:nvPr/>
              </p:nvSpPr>
              <p:spPr bwMode="auto">
                <a:xfrm>
                  <a:off x="4072" y="305"/>
                  <a:ext cx="259" cy="161"/>
                </a:xfrm>
                <a:custGeom>
                  <a:avLst/>
                  <a:gdLst>
                    <a:gd name="T0" fmla="*/ 65 w 109"/>
                    <a:gd name="T1" fmla="*/ 7 h 68"/>
                    <a:gd name="T2" fmla="*/ 109 w 109"/>
                    <a:gd name="T3" fmla="*/ 50 h 68"/>
                    <a:gd name="T4" fmla="*/ 79 w 109"/>
                    <a:gd name="T5" fmla="*/ 57 h 68"/>
                    <a:gd name="T6" fmla="*/ 57 w 109"/>
                    <a:gd name="T7" fmla="*/ 68 h 68"/>
                    <a:gd name="T8" fmla="*/ 71 w 109"/>
                    <a:gd name="T9" fmla="*/ 46 h 68"/>
                    <a:gd name="T10" fmla="*/ 60 w 109"/>
                    <a:gd name="T11" fmla="*/ 17 h 68"/>
                    <a:gd name="T12" fmla="*/ 27 w 109"/>
                    <a:gd name="T13" fmla="*/ 30 h 68"/>
                    <a:gd name="T14" fmla="*/ 20 w 109"/>
                    <a:gd name="T15" fmla="*/ 57 h 68"/>
                    <a:gd name="T16" fmla="*/ 2 w 109"/>
                    <a:gd name="T17" fmla="*/ 19 h 68"/>
                    <a:gd name="T18" fmla="*/ 0 w 109"/>
                    <a:gd name="T19" fmla="*/ 17 h 68"/>
                    <a:gd name="T20" fmla="*/ 1 w 109"/>
                    <a:gd name="T21" fmla="*/ 17 h 68"/>
                    <a:gd name="T22" fmla="*/ 65 w 109"/>
                    <a:gd name="T23"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 h="68">
                      <a:moveTo>
                        <a:pt x="65" y="7"/>
                      </a:moveTo>
                      <a:cubicBezTo>
                        <a:pt x="85" y="13"/>
                        <a:pt x="101" y="30"/>
                        <a:pt x="109" y="50"/>
                      </a:cubicBezTo>
                      <a:cubicBezTo>
                        <a:pt x="99" y="51"/>
                        <a:pt x="89" y="54"/>
                        <a:pt x="79" y="57"/>
                      </a:cubicBezTo>
                      <a:cubicBezTo>
                        <a:pt x="72" y="60"/>
                        <a:pt x="64" y="64"/>
                        <a:pt x="57" y="68"/>
                      </a:cubicBezTo>
                      <a:cubicBezTo>
                        <a:pt x="64" y="62"/>
                        <a:pt x="69" y="55"/>
                        <a:pt x="71" y="46"/>
                      </a:cubicBezTo>
                      <a:cubicBezTo>
                        <a:pt x="74" y="35"/>
                        <a:pt x="73" y="20"/>
                        <a:pt x="60" y="17"/>
                      </a:cubicBezTo>
                      <a:cubicBezTo>
                        <a:pt x="47" y="13"/>
                        <a:pt x="34" y="19"/>
                        <a:pt x="27" y="30"/>
                      </a:cubicBezTo>
                      <a:cubicBezTo>
                        <a:pt x="22" y="38"/>
                        <a:pt x="20" y="47"/>
                        <a:pt x="20" y="57"/>
                      </a:cubicBezTo>
                      <a:cubicBezTo>
                        <a:pt x="16" y="43"/>
                        <a:pt x="9" y="30"/>
                        <a:pt x="2" y="19"/>
                      </a:cubicBezTo>
                      <a:cubicBezTo>
                        <a:pt x="1" y="19"/>
                        <a:pt x="1" y="18"/>
                        <a:pt x="0" y="17"/>
                      </a:cubicBezTo>
                      <a:cubicBezTo>
                        <a:pt x="0" y="17"/>
                        <a:pt x="1" y="17"/>
                        <a:pt x="1" y="17"/>
                      </a:cubicBezTo>
                      <a:cubicBezTo>
                        <a:pt x="20" y="5"/>
                        <a:pt x="43" y="0"/>
                        <a:pt x="65" y="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302"/>
                <p:cNvSpPr>
                  <a:spLocks/>
                </p:cNvSpPr>
                <p:nvPr/>
              </p:nvSpPr>
              <p:spPr bwMode="auto">
                <a:xfrm>
                  <a:off x="4146" y="651"/>
                  <a:ext cx="83" cy="63"/>
                </a:xfrm>
                <a:custGeom>
                  <a:avLst/>
                  <a:gdLst>
                    <a:gd name="T0" fmla="*/ 22 w 35"/>
                    <a:gd name="T1" fmla="*/ 1 h 27"/>
                    <a:gd name="T2" fmla="*/ 28 w 35"/>
                    <a:gd name="T3" fmla="*/ 27 h 27"/>
                    <a:gd name="T4" fmla="*/ 21 w 35"/>
                    <a:gd name="T5" fmla="*/ 23 h 27"/>
                    <a:gd name="T6" fmla="*/ 21 w 35"/>
                    <a:gd name="T7" fmla="*/ 15 h 27"/>
                    <a:gd name="T8" fmla="*/ 18 w 35"/>
                    <a:gd name="T9" fmla="*/ 9 h 27"/>
                    <a:gd name="T10" fmla="*/ 11 w 35"/>
                    <a:gd name="T11" fmla="*/ 11 h 27"/>
                    <a:gd name="T12" fmla="*/ 7 w 35"/>
                    <a:gd name="T13" fmla="*/ 16 h 27"/>
                    <a:gd name="T14" fmla="*/ 2 w 35"/>
                    <a:gd name="T15" fmla="*/ 14 h 27"/>
                    <a:gd name="T16" fmla="*/ 2 w 35"/>
                    <a:gd name="T17" fmla="*/ 14 h 27"/>
                    <a:gd name="T18" fmla="*/ 9 w 35"/>
                    <a:gd name="T19" fmla="*/ 4 h 27"/>
                    <a:gd name="T20" fmla="*/ 22 w 35"/>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27">
                      <a:moveTo>
                        <a:pt x="22" y="1"/>
                      </a:moveTo>
                      <a:cubicBezTo>
                        <a:pt x="35" y="3"/>
                        <a:pt x="31" y="18"/>
                        <a:pt x="28" y="27"/>
                      </a:cubicBezTo>
                      <a:cubicBezTo>
                        <a:pt x="25" y="25"/>
                        <a:pt x="23" y="24"/>
                        <a:pt x="21" y="23"/>
                      </a:cubicBezTo>
                      <a:cubicBezTo>
                        <a:pt x="21" y="21"/>
                        <a:pt x="22" y="18"/>
                        <a:pt x="21" y="15"/>
                      </a:cubicBezTo>
                      <a:cubicBezTo>
                        <a:pt x="21" y="13"/>
                        <a:pt x="21" y="9"/>
                        <a:pt x="18" y="9"/>
                      </a:cubicBezTo>
                      <a:cubicBezTo>
                        <a:pt x="15" y="8"/>
                        <a:pt x="13" y="10"/>
                        <a:pt x="11" y="11"/>
                      </a:cubicBezTo>
                      <a:cubicBezTo>
                        <a:pt x="9" y="13"/>
                        <a:pt x="8" y="14"/>
                        <a:pt x="7" y="16"/>
                      </a:cubicBezTo>
                      <a:cubicBezTo>
                        <a:pt x="5" y="15"/>
                        <a:pt x="3" y="15"/>
                        <a:pt x="2" y="14"/>
                      </a:cubicBezTo>
                      <a:cubicBezTo>
                        <a:pt x="2" y="14"/>
                        <a:pt x="2" y="14"/>
                        <a:pt x="2" y="14"/>
                      </a:cubicBezTo>
                      <a:cubicBezTo>
                        <a:pt x="0" y="11"/>
                        <a:pt x="8" y="5"/>
                        <a:pt x="9" y="4"/>
                      </a:cubicBezTo>
                      <a:cubicBezTo>
                        <a:pt x="13" y="1"/>
                        <a:pt x="17" y="0"/>
                        <a:pt x="22"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303"/>
                <p:cNvSpPr>
                  <a:spLocks/>
                </p:cNvSpPr>
                <p:nvPr/>
              </p:nvSpPr>
              <p:spPr bwMode="auto">
                <a:xfrm>
                  <a:off x="4030" y="1320"/>
                  <a:ext cx="38" cy="19"/>
                </a:xfrm>
                <a:custGeom>
                  <a:avLst/>
                  <a:gdLst>
                    <a:gd name="T0" fmla="*/ 16 w 16"/>
                    <a:gd name="T1" fmla="*/ 6 h 8"/>
                    <a:gd name="T2" fmla="*/ 15 w 16"/>
                    <a:gd name="T3" fmla="*/ 6 h 8"/>
                    <a:gd name="T4" fmla="*/ 12 w 16"/>
                    <a:gd name="T5" fmla="*/ 7 h 8"/>
                    <a:gd name="T6" fmla="*/ 10 w 16"/>
                    <a:gd name="T7" fmla="*/ 8 h 8"/>
                    <a:gd name="T8" fmla="*/ 10 w 16"/>
                    <a:gd name="T9" fmla="*/ 8 h 8"/>
                    <a:gd name="T10" fmla="*/ 0 w 16"/>
                    <a:gd name="T11" fmla="*/ 3 h 8"/>
                    <a:gd name="T12" fmla="*/ 3 w 16"/>
                    <a:gd name="T13" fmla="*/ 0 h 8"/>
                    <a:gd name="T14" fmla="*/ 16 w 16"/>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
                      <a:moveTo>
                        <a:pt x="16" y="6"/>
                      </a:moveTo>
                      <a:cubicBezTo>
                        <a:pt x="16" y="6"/>
                        <a:pt x="15" y="6"/>
                        <a:pt x="15" y="6"/>
                      </a:cubicBezTo>
                      <a:cubicBezTo>
                        <a:pt x="14" y="7"/>
                        <a:pt x="13" y="7"/>
                        <a:pt x="12" y="7"/>
                      </a:cubicBezTo>
                      <a:cubicBezTo>
                        <a:pt x="11" y="8"/>
                        <a:pt x="11" y="8"/>
                        <a:pt x="10" y="8"/>
                      </a:cubicBezTo>
                      <a:cubicBezTo>
                        <a:pt x="10" y="8"/>
                        <a:pt x="10" y="8"/>
                        <a:pt x="10" y="8"/>
                      </a:cubicBezTo>
                      <a:cubicBezTo>
                        <a:pt x="6" y="7"/>
                        <a:pt x="3" y="5"/>
                        <a:pt x="0" y="3"/>
                      </a:cubicBezTo>
                      <a:cubicBezTo>
                        <a:pt x="1" y="2"/>
                        <a:pt x="2" y="1"/>
                        <a:pt x="3" y="0"/>
                      </a:cubicBezTo>
                      <a:cubicBezTo>
                        <a:pt x="7" y="2"/>
                        <a:pt x="12" y="4"/>
                        <a:pt x="16"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304"/>
                <p:cNvSpPr>
                  <a:spLocks/>
                </p:cNvSpPr>
                <p:nvPr/>
              </p:nvSpPr>
              <p:spPr bwMode="auto">
                <a:xfrm>
                  <a:off x="4146" y="811"/>
                  <a:ext cx="40" cy="41"/>
                </a:xfrm>
                <a:custGeom>
                  <a:avLst/>
                  <a:gdLst>
                    <a:gd name="T0" fmla="*/ 17 w 17"/>
                    <a:gd name="T1" fmla="*/ 17 h 17"/>
                    <a:gd name="T2" fmla="*/ 12 w 17"/>
                    <a:gd name="T3" fmla="*/ 16 h 17"/>
                    <a:gd name="T4" fmla="*/ 4 w 17"/>
                    <a:gd name="T5" fmla="*/ 16 h 17"/>
                    <a:gd name="T6" fmla="*/ 3 w 17"/>
                    <a:gd name="T7" fmla="*/ 16 h 17"/>
                    <a:gd name="T8" fmla="*/ 0 w 17"/>
                    <a:gd name="T9" fmla="*/ 6 h 17"/>
                    <a:gd name="T10" fmla="*/ 6 w 17"/>
                    <a:gd name="T11" fmla="*/ 3 h 17"/>
                    <a:gd name="T12" fmla="*/ 12 w 17"/>
                    <a:gd name="T13" fmla="*/ 0 h 17"/>
                    <a:gd name="T14" fmla="*/ 17 w 17"/>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7">
                      <a:moveTo>
                        <a:pt x="17" y="17"/>
                      </a:moveTo>
                      <a:cubicBezTo>
                        <a:pt x="15" y="16"/>
                        <a:pt x="14" y="16"/>
                        <a:pt x="12" y="16"/>
                      </a:cubicBezTo>
                      <a:cubicBezTo>
                        <a:pt x="9" y="16"/>
                        <a:pt x="7" y="16"/>
                        <a:pt x="4" y="16"/>
                      </a:cubicBezTo>
                      <a:cubicBezTo>
                        <a:pt x="3" y="16"/>
                        <a:pt x="3" y="16"/>
                        <a:pt x="3" y="16"/>
                      </a:cubicBezTo>
                      <a:cubicBezTo>
                        <a:pt x="2" y="13"/>
                        <a:pt x="2" y="9"/>
                        <a:pt x="0" y="6"/>
                      </a:cubicBezTo>
                      <a:cubicBezTo>
                        <a:pt x="2" y="5"/>
                        <a:pt x="4" y="4"/>
                        <a:pt x="6" y="3"/>
                      </a:cubicBezTo>
                      <a:cubicBezTo>
                        <a:pt x="8" y="2"/>
                        <a:pt x="10" y="1"/>
                        <a:pt x="12" y="0"/>
                      </a:cubicBezTo>
                      <a:cubicBezTo>
                        <a:pt x="15" y="5"/>
                        <a:pt x="16" y="11"/>
                        <a:pt x="17" y="1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305"/>
                <p:cNvSpPr>
                  <a:spLocks/>
                </p:cNvSpPr>
                <p:nvPr/>
              </p:nvSpPr>
              <p:spPr bwMode="auto">
                <a:xfrm>
                  <a:off x="4113" y="949"/>
                  <a:ext cx="42" cy="33"/>
                </a:xfrm>
                <a:custGeom>
                  <a:avLst/>
                  <a:gdLst>
                    <a:gd name="T0" fmla="*/ 6 w 18"/>
                    <a:gd name="T1" fmla="*/ 0 h 14"/>
                    <a:gd name="T2" fmla="*/ 18 w 18"/>
                    <a:gd name="T3" fmla="*/ 4 h 14"/>
                    <a:gd name="T4" fmla="*/ 11 w 18"/>
                    <a:gd name="T5" fmla="*/ 14 h 14"/>
                    <a:gd name="T6" fmla="*/ 0 w 18"/>
                    <a:gd name="T7" fmla="*/ 10 h 14"/>
                    <a:gd name="T8" fmla="*/ 6 w 18"/>
                    <a:gd name="T9" fmla="*/ 0 h 14"/>
                  </a:gdLst>
                  <a:ahLst/>
                  <a:cxnLst>
                    <a:cxn ang="0">
                      <a:pos x="T0" y="T1"/>
                    </a:cxn>
                    <a:cxn ang="0">
                      <a:pos x="T2" y="T3"/>
                    </a:cxn>
                    <a:cxn ang="0">
                      <a:pos x="T4" y="T5"/>
                    </a:cxn>
                    <a:cxn ang="0">
                      <a:pos x="T6" y="T7"/>
                    </a:cxn>
                    <a:cxn ang="0">
                      <a:pos x="T8" y="T9"/>
                    </a:cxn>
                  </a:cxnLst>
                  <a:rect l="0" t="0" r="r" b="b"/>
                  <a:pathLst>
                    <a:path w="18" h="14">
                      <a:moveTo>
                        <a:pt x="6" y="0"/>
                      </a:moveTo>
                      <a:cubicBezTo>
                        <a:pt x="10" y="2"/>
                        <a:pt x="14" y="3"/>
                        <a:pt x="18" y="4"/>
                      </a:cubicBezTo>
                      <a:cubicBezTo>
                        <a:pt x="15" y="7"/>
                        <a:pt x="13" y="11"/>
                        <a:pt x="11" y="14"/>
                      </a:cubicBezTo>
                      <a:cubicBezTo>
                        <a:pt x="7" y="13"/>
                        <a:pt x="3" y="12"/>
                        <a:pt x="0" y="10"/>
                      </a:cubicBezTo>
                      <a:cubicBezTo>
                        <a:pt x="2" y="7"/>
                        <a:pt x="4" y="3"/>
                        <a:pt x="6"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306"/>
                <p:cNvSpPr>
                  <a:spLocks/>
                </p:cNvSpPr>
                <p:nvPr/>
              </p:nvSpPr>
              <p:spPr bwMode="auto">
                <a:xfrm>
                  <a:off x="3880" y="1888"/>
                  <a:ext cx="57" cy="64"/>
                </a:xfrm>
                <a:custGeom>
                  <a:avLst/>
                  <a:gdLst>
                    <a:gd name="T0" fmla="*/ 20 w 24"/>
                    <a:gd name="T1" fmla="*/ 0 h 27"/>
                    <a:gd name="T2" fmla="*/ 24 w 24"/>
                    <a:gd name="T3" fmla="*/ 0 h 27"/>
                    <a:gd name="T4" fmla="*/ 22 w 24"/>
                    <a:gd name="T5" fmla="*/ 2 h 27"/>
                    <a:gd name="T6" fmla="*/ 11 w 24"/>
                    <a:gd name="T7" fmla="*/ 24 h 27"/>
                    <a:gd name="T8" fmla="*/ 3 w 24"/>
                    <a:gd name="T9" fmla="*/ 15 h 27"/>
                    <a:gd name="T10" fmla="*/ 0 w 24"/>
                    <a:gd name="T11" fmla="*/ 1 h 27"/>
                    <a:gd name="T12" fmla="*/ 5 w 24"/>
                    <a:gd name="T13" fmla="*/ 1 h 27"/>
                    <a:gd name="T14" fmla="*/ 4 w 24"/>
                    <a:gd name="T15" fmla="*/ 2 h 27"/>
                    <a:gd name="T16" fmla="*/ 6 w 24"/>
                    <a:gd name="T17" fmla="*/ 12 h 27"/>
                    <a:gd name="T18" fmla="*/ 13 w 24"/>
                    <a:gd name="T19" fmla="*/ 14 h 27"/>
                    <a:gd name="T20" fmla="*/ 16 w 24"/>
                    <a:gd name="T21" fmla="*/ 8 h 27"/>
                    <a:gd name="T22" fmla="*/ 14 w 24"/>
                    <a:gd name="T23" fmla="*/ 0 h 27"/>
                    <a:gd name="T24" fmla="*/ 20 w 24"/>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7">
                      <a:moveTo>
                        <a:pt x="20" y="0"/>
                      </a:moveTo>
                      <a:cubicBezTo>
                        <a:pt x="21" y="0"/>
                        <a:pt x="22" y="0"/>
                        <a:pt x="24" y="0"/>
                      </a:cubicBezTo>
                      <a:cubicBezTo>
                        <a:pt x="23" y="0"/>
                        <a:pt x="22" y="1"/>
                        <a:pt x="22" y="2"/>
                      </a:cubicBezTo>
                      <a:cubicBezTo>
                        <a:pt x="23" y="9"/>
                        <a:pt x="24" y="27"/>
                        <a:pt x="11" y="24"/>
                      </a:cubicBezTo>
                      <a:cubicBezTo>
                        <a:pt x="7" y="23"/>
                        <a:pt x="4" y="19"/>
                        <a:pt x="3" y="15"/>
                      </a:cubicBezTo>
                      <a:cubicBezTo>
                        <a:pt x="1" y="11"/>
                        <a:pt x="0" y="5"/>
                        <a:pt x="0" y="1"/>
                      </a:cubicBezTo>
                      <a:cubicBezTo>
                        <a:pt x="1" y="1"/>
                        <a:pt x="3" y="1"/>
                        <a:pt x="5" y="1"/>
                      </a:cubicBezTo>
                      <a:cubicBezTo>
                        <a:pt x="4" y="1"/>
                        <a:pt x="4" y="1"/>
                        <a:pt x="4" y="2"/>
                      </a:cubicBezTo>
                      <a:cubicBezTo>
                        <a:pt x="4" y="5"/>
                        <a:pt x="4" y="9"/>
                        <a:pt x="6" y="12"/>
                      </a:cubicBezTo>
                      <a:cubicBezTo>
                        <a:pt x="8" y="13"/>
                        <a:pt x="10" y="14"/>
                        <a:pt x="13" y="14"/>
                      </a:cubicBezTo>
                      <a:cubicBezTo>
                        <a:pt x="15" y="13"/>
                        <a:pt x="17" y="11"/>
                        <a:pt x="16" y="8"/>
                      </a:cubicBezTo>
                      <a:cubicBezTo>
                        <a:pt x="16" y="5"/>
                        <a:pt x="14" y="3"/>
                        <a:pt x="14" y="0"/>
                      </a:cubicBezTo>
                      <a:cubicBezTo>
                        <a:pt x="16" y="0"/>
                        <a:pt x="18" y="0"/>
                        <a:pt x="20"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307"/>
                <p:cNvSpPr>
                  <a:spLocks/>
                </p:cNvSpPr>
                <p:nvPr/>
              </p:nvSpPr>
              <p:spPr bwMode="auto">
                <a:xfrm>
                  <a:off x="4034" y="1285"/>
                  <a:ext cx="36" cy="21"/>
                </a:xfrm>
                <a:custGeom>
                  <a:avLst/>
                  <a:gdLst>
                    <a:gd name="T0" fmla="*/ 15 w 15"/>
                    <a:gd name="T1" fmla="*/ 6 h 9"/>
                    <a:gd name="T2" fmla="*/ 15 w 15"/>
                    <a:gd name="T3" fmla="*/ 7 h 9"/>
                    <a:gd name="T4" fmla="*/ 14 w 15"/>
                    <a:gd name="T5" fmla="*/ 9 h 9"/>
                    <a:gd name="T6" fmla="*/ 0 w 15"/>
                    <a:gd name="T7" fmla="*/ 5 h 9"/>
                    <a:gd name="T8" fmla="*/ 0 w 15"/>
                    <a:gd name="T9" fmla="*/ 3 h 9"/>
                    <a:gd name="T10" fmla="*/ 0 w 15"/>
                    <a:gd name="T11" fmla="*/ 0 h 9"/>
                    <a:gd name="T12" fmla="*/ 15 w 1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6"/>
                      </a:moveTo>
                      <a:cubicBezTo>
                        <a:pt x="15" y="6"/>
                        <a:pt x="15" y="7"/>
                        <a:pt x="15" y="7"/>
                      </a:cubicBezTo>
                      <a:cubicBezTo>
                        <a:pt x="15" y="8"/>
                        <a:pt x="14" y="9"/>
                        <a:pt x="14" y="9"/>
                      </a:cubicBezTo>
                      <a:cubicBezTo>
                        <a:pt x="9" y="8"/>
                        <a:pt x="5" y="7"/>
                        <a:pt x="0" y="5"/>
                      </a:cubicBezTo>
                      <a:cubicBezTo>
                        <a:pt x="0" y="5"/>
                        <a:pt x="0" y="4"/>
                        <a:pt x="0" y="3"/>
                      </a:cubicBezTo>
                      <a:cubicBezTo>
                        <a:pt x="0" y="2"/>
                        <a:pt x="0" y="1"/>
                        <a:pt x="0" y="0"/>
                      </a:cubicBezTo>
                      <a:cubicBezTo>
                        <a:pt x="5" y="2"/>
                        <a:pt x="10" y="4"/>
                        <a:pt x="15"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308"/>
                <p:cNvSpPr>
                  <a:spLocks/>
                </p:cNvSpPr>
                <p:nvPr/>
              </p:nvSpPr>
              <p:spPr bwMode="auto">
                <a:xfrm>
                  <a:off x="3804" y="2044"/>
                  <a:ext cx="67" cy="196"/>
                </a:xfrm>
                <a:custGeom>
                  <a:avLst/>
                  <a:gdLst>
                    <a:gd name="T0" fmla="*/ 26 w 28"/>
                    <a:gd name="T1" fmla="*/ 57 h 83"/>
                    <a:gd name="T2" fmla="*/ 17 w 28"/>
                    <a:gd name="T3" fmla="*/ 77 h 83"/>
                    <a:gd name="T4" fmla="*/ 0 w 28"/>
                    <a:gd name="T5" fmla="*/ 63 h 83"/>
                    <a:gd name="T6" fmla="*/ 3 w 28"/>
                    <a:gd name="T7" fmla="*/ 41 h 83"/>
                    <a:gd name="T8" fmla="*/ 14 w 28"/>
                    <a:gd name="T9" fmla="*/ 0 h 83"/>
                    <a:gd name="T10" fmla="*/ 25 w 28"/>
                    <a:gd name="T11" fmla="*/ 33 h 83"/>
                    <a:gd name="T12" fmla="*/ 26 w 28"/>
                    <a:gd name="T13" fmla="*/ 57 h 83"/>
                  </a:gdLst>
                  <a:ahLst/>
                  <a:cxnLst>
                    <a:cxn ang="0">
                      <a:pos x="T0" y="T1"/>
                    </a:cxn>
                    <a:cxn ang="0">
                      <a:pos x="T2" y="T3"/>
                    </a:cxn>
                    <a:cxn ang="0">
                      <a:pos x="T4" y="T5"/>
                    </a:cxn>
                    <a:cxn ang="0">
                      <a:pos x="T6" y="T7"/>
                    </a:cxn>
                    <a:cxn ang="0">
                      <a:pos x="T8" y="T9"/>
                    </a:cxn>
                    <a:cxn ang="0">
                      <a:pos x="T10" y="T11"/>
                    </a:cxn>
                    <a:cxn ang="0">
                      <a:pos x="T12" y="T13"/>
                    </a:cxn>
                  </a:cxnLst>
                  <a:rect l="0" t="0" r="r" b="b"/>
                  <a:pathLst>
                    <a:path w="28" h="83">
                      <a:moveTo>
                        <a:pt x="26" y="57"/>
                      </a:moveTo>
                      <a:cubicBezTo>
                        <a:pt x="25" y="64"/>
                        <a:pt x="23" y="73"/>
                        <a:pt x="17" y="77"/>
                      </a:cubicBezTo>
                      <a:cubicBezTo>
                        <a:pt x="7" y="83"/>
                        <a:pt x="1" y="72"/>
                        <a:pt x="0" y="63"/>
                      </a:cubicBezTo>
                      <a:cubicBezTo>
                        <a:pt x="0" y="56"/>
                        <a:pt x="2" y="48"/>
                        <a:pt x="3" y="41"/>
                      </a:cubicBezTo>
                      <a:cubicBezTo>
                        <a:pt x="6" y="27"/>
                        <a:pt x="10" y="13"/>
                        <a:pt x="14" y="0"/>
                      </a:cubicBezTo>
                      <a:cubicBezTo>
                        <a:pt x="18" y="11"/>
                        <a:pt x="22" y="22"/>
                        <a:pt x="25" y="33"/>
                      </a:cubicBezTo>
                      <a:cubicBezTo>
                        <a:pt x="28" y="41"/>
                        <a:pt x="28" y="49"/>
                        <a:pt x="26" y="57"/>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309"/>
                <p:cNvSpPr>
                  <a:spLocks noEditPoints="1"/>
                </p:cNvSpPr>
                <p:nvPr/>
              </p:nvSpPr>
              <p:spPr bwMode="auto">
                <a:xfrm>
                  <a:off x="3807" y="161"/>
                  <a:ext cx="457" cy="435"/>
                </a:xfrm>
                <a:custGeom>
                  <a:avLst/>
                  <a:gdLst>
                    <a:gd name="T0" fmla="*/ 191 w 193"/>
                    <a:gd name="T1" fmla="*/ 118 h 184"/>
                    <a:gd name="T2" fmla="*/ 193 w 193"/>
                    <a:gd name="T3" fmla="*/ 122 h 184"/>
                    <a:gd name="T4" fmla="*/ 163 w 193"/>
                    <a:gd name="T5" fmla="*/ 139 h 184"/>
                    <a:gd name="T6" fmla="*/ 133 w 193"/>
                    <a:gd name="T7" fmla="*/ 173 h 184"/>
                    <a:gd name="T8" fmla="*/ 128 w 193"/>
                    <a:gd name="T9" fmla="*/ 184 h 184"/>
                    <a:gd name="T10" fmla="*/ 127 w 193"/>
                    <a:gd name="T11" fmla="*/ 184 h 184"/>
                    <a:gd name="T12" fmla="*/ 124 w 193"/>
                    <a:gd name="T13" fmla="*/ 183 h 184"/>
                    <a:gd name="T14" fmla="*/ 124 w 193"/>
                    <a:gd name="T15" fmla="*/ 182 h 184"/>
                    <a:gd name="T16" fmla="*/ 128 w 193"/>
                    <a:gd name="T17" fmla="*/ 122 h 184"/>
                    <a:gd name="T18" fmla="*/ 105 w 193"/>
                    <a:gd name="T19" fmla="*/ 75 h 184"/>
                    <a:gd name="T20" fmla="*/ 63 w 193"/>
                    <a:gd name="T21" fmla="*/ 39 h 184"/>
                    <a:gd name="T22" fmla="*/ 33 w 193"/>
                    <a:gd name="T23" fmla="*/ 6 h 184"/>
                    <a:gd name="T24" fmla="*/ 3 w 193"/>
                    <a:gd name="T25" fmla="*/ 31 h 184"/>
                    <a:gd name="T26" fmla="*/ 0 w 193"/>
                    <a:gd name="T27" fmla="*/ 27 h 184"/>
                    <a:gd name="T28" fmla="*/ 13 w 193"/>
                    <a:gd name="T29" fmla="*/ 18 h 184"/>
                    <a:gd name="T30" fmla="*/ 12 w 193"/>
                    <a:gd name="T31" fmla="*/ 18 h 184"/>
                    <a:gd name="T32" fmla="*/ 16 w 193"/>
                    <a:gd name="T33" fmla="*/ 16 h 184"/>
                    <a:gd name="T34" fmla="*/ 33 w 193"/>
                    <a:gd name="T35" fmla="*/ 1 h 184"/>
                    <a:gd name="T36" fmla="*/ 36 w 193"/>
                    <a:gd name="T37" fmla="*/ 2 h 184"/>
                    <a:gd name="T38" fmla="*/ 63 w 193"/>
                    <a:gd name="T39" fmla="*/ 34 h 184"/>
                    <a:gd name="T40" fmla="*/ 66 w 193"/>
                    <a:gd name="T41" fmla="*/ 35 h 184"/>
                    <a:gd name="T42" fmla="*/ 79 w 193"/>
                    <a:gd name="T43" fmla="*/ 44 h 184"/>
                    <a:gd name="T44" fmla="*/ 91 w 193"/>
                    <a:gd name="T45" fmla="*/ 54 h 184"/>
                    <a:gd name="T46" fmla="*/ 90 w 193"/>
                    <a:gd name="T47" fmla="*/ 44 h 184"/>
                    <a:gd name="T48" fmla="*/ 100 w 193"/>
                    <a:gd name="T49" fmla="*/ 43 h 184"/>
                    <a:gd name="T50" fmla="*/ 99 w 193"/>
                    <a:gd name="T51" fmla="*/ 46 h 184"/>
                    <a:gd name="T52" fmla="*/ 95 w 193"/>
                    <a:gd name="T53" fmla="*/ 46 h 184"/>
                    <a:gd name="T54" fmla="*/ 95 w 193"/>
                    <a:gd name="T55" fmla="*/ 55 h 184"/>
                    <a:gd name="T56" fmla="*/ 97 w 193"/>
                    <a:gd name="T57" fmla="*/ 58 h 184"/>
                    <a:gd name="T58" fmla="*/ 96 w 193"/>
                    <a:gd name="T59" fmla="*/ 58 h 184"/>
                    <a:gd name="T60" fmla="*/ 111 w 193"/>
                    <a:gd name="T61" fmla="*/ 76 h 184"/>
                    <a:gd name="T62" fmla="*/ 112 w 193"/>
                    <a:gd name="T63" fmla="*/ 78 h 184"/>
                    <a:gd name="T64" fmla="*/ 114 w 193"/>
                    <a:gd name="T65" fmla="*/ 80 h 184"/>
                    <a:gd name="T66" fmla="*/ 132 w 193"/>
                    <a:gd name="T67" fmla="*/ 118 h 184"/>
                    <a:gd name="T68" fmla="*/ 139 w 193"/>
                    <a:gd name="T69" fmla="*/ 91 h 184"/>
                    <a:gd name="T70" fmla="*/ 172 w 193"/>
                    <a:gd name="T71" fmla="*/ 78 h 184"/>
                    <a:gd name="T72" fmla="*/ 183 w 193"/>
                    <a:gd name="T73" fmla="*/ 107 h 184"/>
                    <a:gd name="T74" fmla="*/ 169 w 193"/>
                    <a:gd name="T75" fmla="*/ 129 h 184"/>
                    <a:gd name="T76" fmla="*/ 191 w 193"/>
                    <a:gd name="T77" fmla="*/ 118 h 184"/>
                    <a:gd name="T78" fmla="*/ 177 w 193"/>
                    <a:gd name="T79" fmla="*/ 111 h 184"/>
                    <a:gd name="T80" fmla="*/ 168 w 193"/>
                    <a:gd name="T81" fmla="*/ 81 h 184"/>
                    <a:gd name="T82" fmla="*/ 140 w 193"/>
                    <a:gd name="T83" fmla="*/ 98 h 184"/>
                    <a:gd name="T84" fmla="*/ 136 w 193"/>
                    <a:gd name="T85" fmla="*/ 130 h 184"/>
                    <a:gd name="T86" fmla="*/ 142 w 193"/>
                    <a:gd name="T87" fmla="*/ 112 h 184"/>
                    <a:gd name="T88" fmla="*/ 168 w 193"/>
                    <a:gd name="T89" fmla="*/ 93 h 184"/>
                    <a:gd name="T90" fmla="*/ 166 w 193"/>
                    <a:gd name="T91" fmla="*/ 124 h 184"/>
                    <a:gd name="T92" fmla="*/ 163 w 193"/>
                    <a:gd name="T93" fmla="*/ 129 h 184"/>
                    <a:gd name="T94" fmla="*/ 177 w 193"/>
                    <a:gd name="T95" fmla="*/ 111 h 184"/>
                    <a:gd name="T96" fmla="*/ 159 w 193"/>
                    <a:gd name="T97" fmla="*/ 137 h 184"/>
                    <a:gd name="T98" fmla="*/ 158 w 193"/>
                    <a:gd name="T99" fmla="*/ 137 h 184"/>
                    <a:gd name="T100" fmla="*/ 157 w 193"/>
                    <a:gd name="T101" fmla="*/ 137 h 184"/>
                    <a:gd name="T102" fmla="*/ 154 w 193"/>
                    <a:gd name="T103" fmla="*/ 141 h 184"/>
                    <a:gd name="T104" fmla="*/ 159 w 193"/>
                    <a:gd name="T105" fmla="*/ 137 h 184"/>
                    <a:gd name="T106" fmla="*/ 155 w 193"/>
                    <a:gd name="T107" fmla="*/ 133 h 184"/>
                    <a:gd name="T108" fmla="*/ 163 w 193"/>
                    <a:gd name="T109" fmla="*/ 97 h 184"/>
                    <a:gd name="T110" fmla="*/ 150 w 193"/>
                    <a:gd name="T111" fmla="*/ 106 h 184"/>
                    <a:gd name="T112" fmla="*/ 143 w 193"/>
                    <a:gd name="T113" fmla="*/ 122 h 184"/>
                    <a:gd name="T114" fmla="*/ 137 w 193"/>
                    <a:gd name="T115" fmla="*/ 146 h 184"/>
                    <a:gd name="T116" fmla="*/ 137 w 193"/>
                    <a:gd name="T117" fmla="*/ 157 h 184"/>
                    <a:gd name="T118" fmla="*/ 155 w 193"/>
                    <a:gd name="T119" fmla="*/ 13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84">
                      <a:moveTo>
                        <a:pt x="191" y="118"/>
                      </a:moveTo>
                      <a:cubicBezTo>
                        <a:pt x="193" y="122"/>
                        <a:pt x="193" y="122"/>
                        <a:pt x="193" y="122"/>
                      </a:cubicBezTo>
                      <a:cubicBezTo>
                        <a:pt x="182" y="126"/>
                        <a:pt x="172" y="132"/>
                        <a:pt x="163" y="139"/>
                      </a:cubicBezTo>
                      <a:cubicBezTo>
                        <a:pt x="151" y="148"/>
                        <a:pt x="141" y="160"/>
                        <a:pt x="133" y="173"/>
                      </a:cubicBezTo>
                      <a:cubicBezTo>
                        <a:pt x="132" y="177"/>
                        <a:pt x="130" y="181"/>
                        <a:pt x="128" y="184"/>
                      </a:cubicBezTo>
                      <a:cubicBezTo>
                        <a:pt x="128" y="184"/>
                        <a:pt x="128" y="184"/>
                        <a:pt x="127" y="184"/>
                      </a:cubicBezTo>
                      <a:cubicBezTo>
                        <a:pt x="124" y="183"/>
                        <a:pt x="124" y="183"/>
                        <a:pt x="124" y="183"/>
                      </a:cubicBezTo>
                      <a:cubicBezTo>
                        <a:pt x="124" y="182"/>
                        <a:pt x="124" y="182"/>
                        <a:pt x="124" y="182"/>
                      </a:cubicBezTo>
                      <a:cubicBezTo>
                        <a:pt x="136" y="164"/>
                        <a:pt x="133" y="141"/>
                        <a:pt x="128" y="122"/>
                      </a:cubicBezTo>
                      <a:cubicBezTo>
                        <a:pt x="123" y="105"/>
                        <a:pt x="115" y="89"/>
                        <a:pt x="105" y="75"/>
                      </a:cubicBezTo>
                      <a:cubicBezTo>
                        <a:pt x="93" y="60"/>
                        <a:pt x="79" y="49"/>
                        <a:pt x="63" y="39"/>
                      </a:cubicBezTo>
                      <a:cubicBezTo>
                        <a:pt x="51" y="31"/>
                        <a:pt x="38" y="21"/>
                        <a:pt x="33" y="6"/>
                      </a:cubicBezTo>
                      <a:cubicBezTo>
                        <a:pt x="24" y="15"/>
                        <a:pt x="13" y="23"/>
                        <a:pt x="3" y="31"/>
                      </a:cubicBezTo>
                      <a:cubicBezTo>
                        <a:pt x="0" y="27"/>
                        <a:pt x="0" y="27"/>
                        <a:pt x="0" y="27"/>
                      </a:cubicBezTo>
                      <a:cubicBezTo>
                        <a:pt x="5" y="24"/>
                        <a:pt x="9" y="21"/>
                        <a:pt x="13" y="18"/>
                      </a:cubicBezTo>
                      <a:cubicBezTo>
                        <a:pt x="13" y="18"/>
                        <a:pt x="12" y="18"/>
                        <a:pt x="12" y="18"/>
                      </a:cubicBezTo>
                      <a:cubicBezTo>
                        <a:pt x="16" y="16"/>
                        <a:pt x="16" y="16"/>
                        <a:pt x="16" y="16"/>
                      </a:cubicBezTo>
                      <a:cubicBezTo>
                        <a:pt x="22" y="11"/>
                        <a:pt x="27" y="6"/>
                        <a:pt x="33" y="1"/>
                      </a:cubicBezTo>
                      <a:cubicBezTo>
                        <a:pt x="34" y="0"/>
                        <a:pt x="36" y="0"/>
                        <a:pt x="36" y="2"/>
                      </a:cubicBezTo>
                      <a:cubicBezTo>
                        <a:pt x="39" y="17"/>
                        <a:pt x="51" y="26"/>
                        <a:pt x="63" y="34"/>
                      </a:cubicBezTo>
                      <a:cubicBezTo>
                        <a:pt x="66" y="35"/>
                        <a:pt x="66" y="35"/>
                        <a:pt x="66" y="35"/>
                      </a:cubicBezTo>
                      <a:cubicBezTo>
                        <a:pt x="71" y="38"/>
                        <a:pt x="75" y="41"/>
                        <a:pt x="79" y="44"/>
                      </a:cubicBezTo>
                      <a:cubicBezTo>
                        <a:pt x="83" y="47"/>
                        <a:pt x="87" y="50"/>
                        <a:pt x="91" y="54"/>
                      </a:cubicBezTo>
                      <a:cubicBezTo>
                        <a:pt x="89" y="51"/>
                        <a:pt x="87" y="47"/>
                        <a:pt x="90" y="44"/>
                      </a:cubicBezTo>
                      <a:cubicBezTo>
                        <a:pt x="92" y="42"/>
                        <a:pt x="96" y="42"/>
                        <a:pt x="100" y="43"/>
                      </a:cubicBezTo>
                      <a:cubicBezTo>
                        <a:pt x="99" y="46"/>
                        <a:pt x="99" y="46"/>
                        <a:pt x="99" y="46"/>
                      </a:cubicBezTo>
                      <a:cubicBezTo>
                        <a:pt x="98" y="46"/>
                        <a:pt x="96" y="45"/>
                        <a:pt x="95" y="46"/>
                      </a:cubicBezTo>
                      <a:cubicBezTo>
                        <a:pt x="90" y="48"/>
                        <a:pt x="93" y="52"/>
                        <a:pt x="95" y="55"/>
                      </a:cubicBezTo>
                      <a:cubicBezTo>
                        <a:pt x="97" y="58"/>
                        <a:pt x="97" y="58"/>
                        <a:pt x="97" y="58"/>
                      </a:cubicBezTo>
                      <a:cubicBezTo>
                        <a:pt x="97" y="58"/>
                        <a:pt x="96" y="58"/>
                        <a:pt x="96" y="58"/>
                      </a:cubicBezTo>
                      <a:cubicBezTo>
                        <a:pt x="101" y="64"/>
                        <a:pt x="106" y="69"/>
                        <a:pt x="111" y="76"/>
                      </a:cubicBezTo>
                      <a:cubicBezTo>
                        <a:pt x="112" y="78"/>
                        <a:pt x="112" y="78"/>
                        <a:pt x="112" y="78"/>
                      </a:cubicBezTo>
                      <a:cubicBezTo>
                        <a:pt x="113" y="79"/>
                        <a:pt x="113" y="80"/>
                        <a:pt x="114" y="80"/>
                      </a:cubicBezTo>
                      <a:cubicBezTo>
                        <a:pt x="121" y="91"/>
                        <a:pt x="128" y="104"/>
                        <a:pt x="132" y="118"/>
                      </a:cubicBezTo>
                      <a:cubicBezTo>
                        <a:pt x="132" y="108"/>
                        <a:pt x="134" y="99"/>
                        <a:pt x="139" y="91"/>
                      </a:cubicBezTo>
                      <a:cubicBezTo>
                        <a:pt x="146" y="80"/>
                        <a:pt x="159" y="74"/>
                        <a:pt x="172" y="78"/>
                      </a:cubicBezTo>
                      <a:cubicBezTo>
                        <a:pt x="185" y="81"/>
                        <a:pt x="186" y="96"/>
                        <a:pt x="183" y="107"/>
                      </a:cubicBezTo>
                      <a:cubicBezTo>
                        <a:pt x="181" y="116"/>
                        <a:pt x="176" y="123"/>
                        <a:pt x="169" y="129"/>
                      </a:cubicBezTo>
                      <a:cubicBezTo>
                        <a:pt x="176" y="125"/>
                        <a:pt x="184" y="121"/>
                        <a:pt x="191" y="118"/>
                      </a:cubicBezTo>
                      <a:close/>
                      <a:moveTo>
                        <a:pt x="177" y="111"/>
                      </a:moveTo>
                      <a:cubicBezTo>
                        <a:pt x="182" y="100"/>
                        <a:pt x="183" y="83"/>
                        <a:pt x="168" y="81"/>
                      </a:cubicBezTo>
                      <a:cubicBezTo>
                        <a:pt x="155" y="80"/>
                        <a:pt x="145" y="87"/>
                        <a:pt x="140" y="98"/>
                      </a:cubicBezTo>
                      <a:cubicBezTo>
                        <a:pt x="135" y="108"/>
                        <a:pt x="135" y="119"/>
                        <a:pt x="136" y="130"/>
                      </a:cubicBezTo>
                      <a:cubicBezTo>
                        <a:pt x="138" y="124"/>
                        <a:pt x="140" y="118"/>
                        <a:pt x="142" y="112"/>
                      </a:cubicBezTo>
                      <a:cubicBezTo>
                        <a:pt x="146" y="103"/>
                        <a:pt x="156" y="91"/>
                        <a:pt x="168" y="93"/>
                      </a:cubicBezTo>
                      <a:cubicBezTo>
                        <a:pt x="181" y="95"/>
                        <a:pt x="170" y="118"/>
                        <a:pt x="166" y="124"/>
                      </a:cubicBezTo>
                      <a:cubicBezTo>
                        <a:pt x="165" y="126"/>
                        <a:pt x="164" y="128"/>
                        <a:pt x="163" y="129"/>
                      </a:cubicBezTo>
                      <a:cubicBezTo>
                        <a:pt x="169" y="124"/>
                        <a:pt x="174" y="118"/>
                        <a:pt x="177" y="111"/>
                      </a:cubicBezTo>
                      <a:close/>
                      <a:moveTo>
                        <a:pt x="159" y="137"/>
                      </a:moveTo>
                      <a:cubicBezTo>
                        <a:pt x="159" y="137"/>
                        <a:pt x="159" y="137"/>
                        <a:pt x="158" y="137"/>
                      </a:cubicBezTo>
                      <a:cubicBezTo>
                        <a:pt x="158" y="137"/>
                        <a:pt x="157" y="137"/>
                        <a:pt x="157" y="137"/>
                      </a:cubicBezTo>
                      <a:cubicBezTo>
                        <a:pt x="156" y="138"/>
                        <a:pt x="155" y="140"/>
                        <a:pt x="154" y="141"/>
                      </a:cubicBezTo>
                      <a:cubicBezTo>
                        <a:pt x="156" y="139"/>
                        <a:pt x="158" y="138"/>
                        <a:pt x="159" y="137"/>
                      </a:cubicBezTo>
                      <a:close/>
                      <a:moveTo>
                        <a:pt x="155" y="133"/>
                      </a:moveTo>
                      <a:cubicBezTo>
                        <a:pt x="158" y="128"/>
                        <a:pt x="180" y="98"/>
                        <a:pt x="163" y="97"/>
                      </a:cubicBezTo>
                      <a:cubicBezTo>
                        <a:pt x="159" y="97"/>
                        <a:pt x="153" y="103"/>
                        <a:pt x="150" y="106"/>
                      </a:cubicBezTo>
                      <a:cubicBezTo>
                        <a:pt x="147" y="111"/>
                        <a:pt x="144" y="117"/>
                        <a:pt x="143" y="122"/>
                      </a:cubicBezTo>
                      <a:cubicBezTo>
                        <a:pt x="140" y="130"/>
                        <a:pt x="139" y="138"/>
                        <a:pt x="137" y="146"/>
                      </a:cubicBezTo>
                      <a:cubicBezTo>
                        <a:pt x="137" y="150"/>
                        <a:pt x="137" y="153"/>
                        <a:pt x="137" y="157"/>
                      </a:cubicBezTo>
                      <a:cubicBezTo>
                        <a:pt x="143" y="148"/>
                        <a:pt x="149" y="141"/>
                        <a:pt x="155" y="13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310"/>
                <p:cNvSpPr>
                  <a:spLocks/>
                </p:cNvSpPr>
                <p:nvPr/>
              </p:nvSpPr>
              <p:spPr bwMode="auto">
                <a:xfrm>
                  <a:off x="3930" y="1725"/>
                  <a:ext cx="38" cy="35"/>
                </a:xfrm>
                <a:custGeom>
                  <a:avLst/>
                  <a:gdLst>
                    <a:gd name="T0" fmla="*/ 16 w 16"/>
                    <a:gd name="T1" fmla="*/ 2 h 15"/>
                    <a:gd name="T2" fmla="*/ 12 w 16"/>
                    <a:gd name="T3" fmla="*/ 15 h 15"/>
                    <a:gd name="T4" fmla="*/ 7 w 16"/>
                    <a:gd name="T5" fmla="*/ 14 h 15"/>
                    <a:gd name="T6" fmla="*/ 0 w 16"/>
                    <a:gd name="T7" fmla="*/ 13 h 15"/>
                    <a:gd name="T8" fmla="*/ 3 w 16"/>
                    <a:gd name="T9" fmla="*/ 0 h 15"/>
                    <a:gd name="T10" fmla="*/ 4 w 16"/>
                    <a:gd name="T11" fmla="*/ 0 h 15"/>
                    <a:gd name="T12" fmla="*/ 16 w 16"/>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2"/>
                      </a:moveTo>
                      <a:cubicBezTo>
                        <a:pt x="15" y="7"/>
                        <a:pt x="14" y="11"/>
                        <a:pt x="12" y="15"/>
                      </a:cubicBezTo>
                      <a:cubicBezTo>
                        <a:pt x="11" y="15"/>
                        <a:pt x="9" y="15"/>
                        <a:pt x="7" y="14"/>
                      </a:cubicBezTo>
                      <a:cubicBezTo>
                        <a:pt x="5" y="14"/>
                        <a:pt x="3" y="13"/>
                        <a:pt x="0" y="13"/>
                      </a:cubicBezTo>
                      <a:cubicBezTo>
                        <a:pt x="2" y="9"/>
                        <a:pt x="3" y="4"/>
                        <a:pt x="3" y="0"/>
                      </a:cubicBezTo>
                      <a:cubicBezTo>
                        <a:pt x="3" y="0"/>
                        <a:pt x="3" y="0"/>
                        <a:pt x="4" y="0"/>
                      </a:cubicBezTo>
                      <a:cubicBezTo>
                        <a:pt x="7" y="2"/>
                        <a:pt x="12" y="4"/>
                        <a:pt x="16"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311"/>
                <p:cNvSpPr>
                  <a:spLocks/>
                </p:cNvSpPr>
                <p:nvPr/>
              </p:nvSpPr>
              <p:spPr bwMode="auto">
                <a:xfrm>
                  <a:off x="3937" y="1689"/>
                  <a:ext cx="33" cy="36"/>
                </a:xfrm>
                <a:custGeom>
                  <a:avLst/>
                  <a:gdLst>
                    <a:gd name="T0" fmla="*/ 14 w 14"/>
                    <a:gd name="T1" fmla="*/ 0 h 15"/>
                    <a:gd name="T2" fmla="*/ 13 w 14"/>
                    <a:gd name="T3" fmla="*/ 15 h 15"/>
                    <a:gd name="T4" fmla="*/ 8 w 14"/>
                    <a:gd name="T5" fmla="*/ 15 h 15"/>
                    <a:gd name="T6" fmla="*/ 1 w 14"/>
                    <a:gd name="T7" fmla="*/ 13 h 15"/>
                    <a:gd name="T8" fmla="*/ 0 w 14"/>
                    <a:gd name="T9" fmla="*/ 14 h 15"/>
                    <a:gd name="T10" fmla="*/ 1 w 14"/>
                    <a:gd name="T11" fmla="*/ 2 h 15"/>
                    <a:gd name="T12" fmla="*/ 12 w 14"/>
                    <a:gd name="T13" fmla="*/ 1 h 15"/>
                    <a:gd name="T14" fmla="*/ 12 w 14"/>
                    <a:gd name="T15" fmla="*/ 0 h 15"/>
                    <a:gd name="T16" fmla="*/ 14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4" y="0"/>
                      </a:moveTo>
                      <a:cubicBezTo>
                        <a:pt x="14" y="5"/>
                        <a:pt x="14" y="10"/>
                        <a:pt x="13" y="15"/>
                      </a:cubicBezTo>
                      <a:cubicBezTo>
                        <a:pt x="11" y="14"/>
                        <a:pt x="9" y="15"/>
                        <a:pt x="8" y="15"/>
                      </a:cubicBezTo>
                      <a:cubicBezTo>
                        <a:pt x="5" y="15"/>
                        <a:pt x="3" y="14"/>
                        <a:pt x="1" y="13"/>
                      </a:cubicBezTo>
                      <a:cubicBezTo>
                        <a:pt x="1" y="13"/>
                        <a:pt x="0" y="13"/>
                        <a:pt x="0" y="14"/>
                      </a:cubicBezTo>
                      <a:cubicBezTo>
                        <a:pt x="1" y="10"/>
                        <a:pt x="1" y="6"/>
                        <a:pt x="1" y="2"/>
                      </a:cubicBezTo>
                      <a:cubicBezTo>
                        <a:pt x="4" y="3"/>
                        <a:pt x="9" y="3"/>
                        <a:pt x="12" y="1"/>
                      </a:cubicBezTo>
                      <a:cubicBezTo>
                        <a:pt x="12" y="1"/>
                        <a:pt x="12" y="0"/>
                        <a:pt x="12" y="0"/>
                      </a:cubicBezTo>
                      <a:lnTo>
                        <a:pt x="14" y="0"/>
                      </a:ln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312"/>
                <p:cNvSpPr>
                  <a:spLocks/>
                </p:cNvSpPr>
                <p:nvPr/>
              </p:nvSpPr>
              <p:spPr bwMode="auto">
                <a:xfrm>
                  <a:off x="4079" y="1079"/>
                  <a:ext cx="34" cy="33"/>
                </a:xfrm>
                <a:custGeom>
                  <a:avLst/>
                  <a:gdLst>
                    <a:gd name="T0" fmla="*/ 13 w 14"/>
                    <a:gd name="T1" fmla="*/ 3 h 14"/>
                    <a:gd name="T2" fmla="*/ 14 w 14"/>
                    <a:gd name="T3" fmla="*/ 8 h 14"/>
                    <a:gd name="T4" fmla="*/ 4 w 14"/>
                    <a:gd name="T5" fmla="*/ 14 h 14"/>
                    <a:gd name="T6" fmla="*/ 3 w 14"/>
                    <a:gd name="T7" fmla="*/ 12 h 14"/>
                    <a:gd name="T8" fmla="*/ 2 w 14"/>
                    <a:gd name="T9" fmla="*/ 10 h 14"/>
                    <a:gd name="T10" fmla="*/ 1 w 14"/>
                    <a:gd name="T11" fmla="*/ 9 h 14"/>
                    <a:gd name="T12" fmla="*/ 0 w 14"/>
                    <a:gd name="T13" fmla="*/ 9 h 14"/>
                    <a:gd name="T14" fmla="*/ 0 w 14"/>
                    <a:gd name="T15" fmla="*/ 9 h 14"/>
                    <a:gd name="T16" fmla="*/ 0 w 14"/>
                    <a:gd name="T17" fmla="*/ 8 h 14"/>
                    <a:gd name="T18" fmla="*/ 13 w 14"/>
                    <a:gd name="T19" fmla="*/ 0 h 14"/>
                    <a:gd name="T20" fmla="*/ 13 w 14"/>
                    <a:gd name="T2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13" y="3"/>
                      </a:moveTo>
                      <a:cubicBezTo>
                        <a:pt x="13" y="5"/>
                        <a:pt x="14" y="7"/>
                        <a:pt x="14" y="8"/>
                      </a:cubicBezTo>
                      <a:cubicBezTo>
                        <a:pt x="11" y="10"/>
                        <a:pt x="7" y="12"/>
                        <a:pt x="4" y="14"/>
                      </a:cubicBezTo>
                      <a:cubicBezTo>
                        <a:pt x="4" y="13"/>
                        <a:pt x="4" y="13"/>
                        <a:pt x="3" y="12"/>
                      </a:cubicBezTo>
                      <a:cubicBezTo>
                        <a:pt x="3" y="11"/>
                        <a:pt x="3" y="11"/>
                        <a:pt x="2" y="10"/>
                      </a:cubicBezTo>
                      <a:cubicBezTo>
                        <a:pt x="2" y="10"/>
                        <a:pt x="2" y="10"/>
                        <a:pt x="1" y="9"/>
                      </a:cubicBezTo>
                      <a:cubicBezTo>
                        <a:pt x="1" y="9"/>
                        <a:pt x="1" y="9"/>
                        <a:pt x="0" y="9"/>
                      </a:cubicBezTo>
                      <a:cubicBezTo>
                        <a:pt x="0" y="9"/>
                        <a:pt x="0" y="9"/>
                        <a:pt x="0" y="9"/>
                      </a:cubicBezTo>
                      <a:cubicBezTo>
                        <a:pt x="0" y="8"/>
                        <a:pt x="0" y="8"/>
                        <a:pt x="0" y="8"/>
                      </a:cubicBezTo>
                      <a:cubicBezTo>
                        <a:pt x="4" y="6"/>
                        <a:pt x="8" y="3"/>
                        <a:pt x="13" y="0"/>
                      </a:cubicBezTo>
                      <a:cubicBezTo>
                        <a:pt x="13" y="1"/>
                        <a:pt x="13" y="2"/>
                        <a:pt x="13"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313"/>
                <p:cNvSpPr>
                  <a:spLocks/>
                </p:cNvSpPr>
                <p:nvPr/>
              </p:nvSpPr>
              <p:spPr bwMode="auto">
                <a:xfrm>
                  <a:off x="3788" y="2342"/>
                  <a:ext cx="33" cy="33"/>
                </a:xfrm>
                <a:custGeom>
                  <a:avLst/>
                  <a:gdLst>
                    <a:gd name="T0" fmla="*/ 14 w 14"/>
                    <a:gd name="T1" fmla="*/ 2 h 14"/>
                    <a:gd name="T2" fmla="*/ 6 w 14"/>
                    <a:gd name="T3" fmla="*/ 13 h 14"/>
                    <a:gd name="T4" fmla="*/ 1 w 14"/>
                    <a:gd name="T5" fmla="*/ 0 h 14"/>
                    <a:gd name="T6" fmla="*/ 14 w 14"/>
                    <a:gd name="T7" fmla="*/ 2 h 14"/>
                  </a:gdLst>
                  <a:ahLst/>
                  <a:cxnLst>
                    <a:cxn ang="0">
                      <a:pos x="T0" y="T1"/>
                    </a:cxn>
                    <a:cxn ang="0">
                      <a:pos x="T2" y="T3"/>
                    </a:cxn>
                    <a:cxn ang="0">
                      <a:pos x="T4" y="T5"/>
                    </a:cxn>
                    <a:cxn ang="0">
                      <a:pos x="T6" y="T7"/>
                    </a:cxn>
                  </a:cxnLst>
                  <a:rect l="0" t="0" r="r" b="b"/>
                  <a:pathLst>
                    <a:path w="14" h="14">
                      <a:moveTo>
                        <a:pt x="14" y="2"/>
                      </a:moveTo>
                      <a:cubicBezTo>
                        <a:pt x="14" y="6"/>
                        <a:pt x="14" y="14"/>
                        <a:pt x="6" y="13"/>
                      </a:cubicBezTo>
                      <a:cubicBezTo>
                        <a:pt x="1" y="12"/>
                        <a:pt x="0" y="5"/>
                        <a:pt x="1" y="0"/>
                      </a:cubicBezTo>
                      <a:cubicBezTo>
                        <a:pt x="5" y="1"/>
                        <a:pt x="9" y="1"/>
                        <a:pt x="14"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314"/>
                <p:cNvSpPr>
                  <a:spLocks/>
                </p:cNvSpPr>
                <p:nvPr/>
              </p:nvSpPr>
              <p:spPr bwMode="auto">
                <a:xfrm>
                  <a:off x="3899" y="1956"/>
                  <a:ext cx="10" cy="8"/>
                </a:xfrm>
                <a:custGeom>
                  <a:avLst/>
                  <a:gdLst>
                    <a:gd name="T0" fmla="*/ 3 w 4"/>
                    <a:gd name="T1" fmla="*/ 2 h 3"/>
                    <a:gd name="T2" fmla="*/ 3 w 4"/>
                    <a:gd name="T3" fmla="*/ 2 h 3"/>
                    <a:gd name="T4" fmla="*/ 0 w 4"/>
                    <a:gd name="T5" fmla="*/ 3 h 3"/>
                    <a:gd name="T6" fmla="*/ 1 w 4"/>
                    <a:gd name="T7" fmla="*/ 1 h 3"/>
                    <a:gd name="T8" fmla="*/ 2 w 4"/>
                    <a:gd name="T9" fmla="*/ 1 h 3"/>
                    <a:gd name="T10" fmla="*/ 3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3" y="2"/>
                      </a:moveTo>
                      <a:cubicBezTo>
                        <a:pt x="3" y="2"/>
                        <a:pt x="3" y="2"/>
                        <a:pt x="3" y="2"/>
                      </a:cubicBezTo>
                      <a:cubicBezTo>
                        <a:pt x="2" y="2"/>
                        <a:pt x="1" y="3"/>
                        <a:pt x="0" y="3"/>
                      </a:cubicBezTo>
                      <a:cubicBezTo>
                        <a:pt x="1" y="2"/>
                        <a:pt x="1" y="2"/>
                        <a:pt x="1" y="1"/>
                      </a:cubicBezTo>
                      <a:cubicBezTo>
                        <a:pt x="1" y="1"/>
                        <a:pt x="1" y="1"/>
                        <a:pt x="2" y="1"/>
                      </a:cubicBezTo>
                      <a:cubicBezTo>
                        <a:pt x="2" y="0"/>
                        <a:pt x="4" y="1"/>
                        <a:pt x="3"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315"/>
                <p:cNvSpPr>
                  <a:spLocks/>
                </p:cNvSpPr>
                <p:nvPr/>
              </p:nvSpPr>
              <p:spPr bwMode="auto">
                <a:xfrm>
                  <a:off x="3937" y="1666"/>
                  <a:ext cx="33" cy="23"/>
                </a:xfrm>
                <a:custGeom>
                  <a:avLst/>
                  <a:gdLst>
                    <a:gd name="T0" fmla="*/ 14 w 14"/>
                    <a:gd name="T1" fmla="*/ 10 h 10"/>
                    <a:gd name="T2" fmla="*/ 12 w 14"/>
                    <a:gd name="T3" fmla="*/ 10 h 10"/>
                    <a:gd name="T4" fmla="*/ 11 w 14"/>
                    <a:gd name="T5" fmla="*/ 9 h 10"/>
                    <a:gd name="T6" fmla="*/ 6 w 14"/>
                    <a:gd name="T7" fmla="*/ 10 h 10"/>
                    <a:gd name="T8" fmla="*/ 0 w 14"/>
                    <a:gd name="T9" fmla="*/ 10 h 10"/>
                    <a:gd name="T10" fmla="*/ 0 w 14"/>
                    <a:gd name="T11" fmla="*/ 0 h 10"/>
                    <a:gd name="T12" fmla="*/ 13 w 14"/>
                    <a:gd name="T13" fmla="*/ 1 h 10"/>
                    <a:gd name="T14" fmla="*/ 14 w 14"/>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4" y="10"/>
                      </a:moveTo>
                      <a:cubicBezTo>
                        <a:pt x="12" y="10"/>
                        <a:pt x="12" y="10"/>
                        <a:pt x="12" y="10"/>
                      </a:cubicBezTo>
                      <a:cubicBezTo>
                        <a:pt x="12" y="9"/>
                        <a:pt x="12" y="9"/>
                        <a:pt x="11" y="9"/>
                      </a:cubicBezTo>
                      <a:cubicBezTo>
                        <a:pt x="9" y="9"/>
                        <a:pt x="8" y="10"/>
                        <a:pt x="6" y="10"/>
                      </a:cubicBezTo>
                      <a:cubicBezTo>
                        <a:pt x="4" y="10"/>
                        <a:pt x="2" y="10"/>
                        <a:pt x="0" y="10"/>
                      </a:cubicBezTo>
                      <a:cubicBezTo>
                        <a:pt x="0" y="7"/>
                        <a:pt x="0" y="3"/>
                        <a:pt x="0" y="0"/>
                      </a:cubicBezTo>
                      <a:cubicBezTo>
                        <a:pt x="4" y="1"/>
                        <a:pt x="9" y="1"/>
                        <a:pt x="13" y="1"/>
                      </a:cubicBezTo>
                      <a:cubicBezTo>
                        <a:pt x="13" y="4"/>
                        <a:pt x="14" y="7"/>
                        <a:pt x="14"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316"/>
                <p:cNvSpPr>
                  <a:spLocks/>
                </p:cNvSpPr>
                <p:nvPr/>
              </p:nvSpPr>
              <p:spPr bwMode="auto">
                <a:xfrm>
                  <a:off x="4094" y="975"/>
                  <a:ext cx="42" cy="28"/>
                </a:xfrm>
                <a:custGeom>
                  <a:avLst/>
                  <a:gdLst>
                    <a:gd name="T0" fmla="*/ 18 w 18"/>
                    <a:gd name="T1" fmla="*/ 5 h 12"/>
                    <a:gd name="T2" fmla="*/ 12 w 18"/>
                    <a:gd name="T3" fmla="*/ 12 h 12"/>
                    <a:gd name="T4" fmla="*/ 0 w 18"/>
                    <a:gd name="T5" fmla="*/ 9 h 12"/>
                    <a:gd name="T6" fmla="*/ 7 w 18"/>
                    <a:gd name="T7" fmla="*/ 0 h 12"/>
                    <a:gd name="T8" fmla="*/ 18 w 18"/>
                    <a:gd name="T9" fmla="*/ 5 h 12"/>
                  </a:gdLst>
                  <a:ahLst/>
                  <a:cxnLst>
                    <a:cxn ang="0">
                      <a:pos x="T0" y="T1"/>
                    </a:cxn>
                    <a:cxn ang="0">
                      <a:pos x="T2" y="T3"/>
                    </a:cxn>
                    <a:cxn ang="0">
                      <a:pos x="T4" y="T5"/>
                    </a:cxn>
                    <a:cxn ang="0">
                      <a:pos x="T6" y="T7"/>
                    </a:cxn>
                    <a:cxn ang="0">
                      <a:pos x="T8" y="T9"/>
                    </a:cxn>
                  </a:cxnLst>
                  <a:rect l="0" t="0" r="r" b="b"/>
                  <a:pathLst>
                    <a:path w="18" h="12">
                      <a:moveTo>
                        <a:pt x="18" y="5"/>
                      </a:moveTo>
                      <a:cubicBezTo>
                        <a:pt x="16" y="7"/>
                        <a:pt x="14" y="10"/>
                        <a:pt x="12" y="12"/>
                      </a:cubicBezTo>
                      <a:cubicBezTo>
                        <a:pt x="8" y="11"/>
                        <a:pt x="4" y="10"/>
                        <a:pt x="0" y="9"/>
                      </a:cubicBezTo>
                      <a:cubicBezTo>
                        <a:pt x="2" y="6"/>
                        <a:pt x="5" y="3"/>
                        <a:pt x="7" y="0"/>
                      </a:cubicBezTo>
                      <a:cubicBezTo>
                        <a:pt x="10" y="2"/>
                        <a:pt x="14" y="4"/>
                        <a:pt x="18"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317"/>
                <p:cNvSpPr>
                  <a:spLocks/>
                </p:cNvSpPr>
                <p:nvPr/>
              </p:nvSpPr>
              <p:spPr bwMode="auto">
                <a:xfrm>
                  <a:off x="3911" y="1760"/>
                  <a:ext cx="45" cy="43"/>
                </a:xfrm>
                <a:custGeom>
                  <a:avLst/>
                  <a:gdLst>
                    <a:gd name="T0" fmla="*/ 19 w 19"/>
                    <a:gd name="T1" fmla="*/ 3 h 18"/>
                    <a:gd name="T2" fmla="*/ 5 w 19"/>
                    <a:gd name="T3" fmla="*/ 18 h 18"/>
                    <a:gd name="T4" fmla="*/ 5 w 19"/>
                    <a:gd name="T5" fmla="*/ 18 h 18"/>
                    <a:gd name="T6" fmla="*/ 5 w 19"/>
                    <a:gd name="T7" fmla="*/ 18 h 18"/>
                    <a:gd name="T8" fmla="*/ 5 w 19"/>
                    <a:gd name="T9" fmla="*/ 17 h 18"/>
                    <a:gd name="T10" fmla="*/ 0 w 19"/>
                    <a:gd name="T11" fmla="*/ 12 h 18"/>
                    <a:gd name="T12" fmla="*/ 8 w 19"/>
                    <a:gd name="T13" fmla="*/ 0 h 18"/>
                    <a:gd name="T14" fmla="*/ 15 w 19"/>
                    <a:gd name="T15" fmla="*/ 2 h 18"/>
                    <a:gd name="T16" fmla="*/ 19 w 19"/>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9" y="3"/>
                      </a:moveTo>
                      <a:cubicBezTo>
                        <a:pt x="16" y="9"/>
                        <a:pt x="12" y="14"/>
                        <a:pt x="5" y="18"/>
                      </a:cubicBezTo>
                      <a:cubicBezTo>
                        <a:pt x="5" y="18"/>
                        <a:pt x="5" y="18"/>
                        <a:pt x="5" y="18"/>
                      </a:cubicBezTo>
                      <a:cubicBezTo>
                        <a:pt x="5" y="18"/>
                        <a:pt x="5" y="18"/>
                        <a:pt x="5" y="18"/>
                      </a:cubicBezTo>
                      <a:cubicBezTo>
                        <a:pt x="6" y="18"/>
                        <a:pt x="6" y="17"/>
                        <a:pt x="5" y="17"/>
                      </a:cubicBezTo>
                      <a:cubicBezTo>
                        <a:pt x="4" y="15"/>
                        <a:pt x="2" y="14"/>
                        <a:pt x="0" y="12"/>
                      </a:cubicBezTo>
                      <a:cubicBezTo>
                        <a:pt x="3" y="9"/>
                        <a:pt x="6" y="5"/>
                        <a:pt x="8" y="0"/>
                      </a:cubicBezTo>
                      <a:cubicBezTo>
                        <a:pt x="10" y="1"/>
                        <a:pt x="12" y="2"/>
                        <a:pt x="15" y="2"/>
                      </a:cubicBezTo>
                      <a:cubicBezTo>
                        <a:pt x="16" y="3"/>
                        <a:pt x="18" y="3"/>
                        <a:pt x="19"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318"/>
                <p:cNvSpPr>
                  <a:spLocks/>
                </p:cNvSpPr>
                <p:nvPr/>
              </p:nvSpPr>
              <p:spPr bwMode="auto">
                <a:xfrm>
                  <a:off x="4077" y="998"/>
                  <a:ext cx="43" cy="29"/>
                </a:xfrm>
                <a:custGeom>
                  <a:avLst/>
                  <a:gdLst>
                    <a:gd name="T0" fmla="*/ 6 w 18"/>
                    <a:gd name="T1" fmla="*/ 0 h 12"/>
                    <a:gd name="T2" fmla="*/ 18 w 18"/>
                    <a:gd name="T3" fmla="*/ 4 h 12"/>
                    <a:gd name="T4" fmla="*/ 11 w 18"/>
                    <a:gd name="T5" fmla="*/ 12 h 12"/>
                    <a:gd name="T6" fmla="*/ 11 w 18"/>
                    <a:gd name="T7" fmla="*/ 12 h 12"/>
                    <a:gd name="T8" fmla="*/ 6 w 18"/>
                    <a:gd name="T9" fmla="*/ 11 h 12"/>
                    <a:gd name="T10" fmla="*/ 2 w 18"/>
                    <a:gd name="T11" fmla="*/ 9 h 12"/>
                    <a:gd name="T12" fmla="*/ 1 w 18"/>
                    <a:gd name="T13" fmla="*/ 9 h 12"/>
                    <a:gd name="T14" fmla="*/ 0 w 18"/>
                    <a:gd name="T15" fmla="*/ 8 h 12"/>
                    <a:gd name="T16" fmla="*/ 6 w 18"/>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2">
                      <a:moveTo>
                        <a:pt x="6" y="0"/>
                      </a:moveTo>
                      <a:cubicBezTo>
                        <a:pt x="10" y="2"/>
                        <a:pt x="14" y="3"/>
                        <a:pt x="18" y="4"/>
                      </a:cubicBezTo>
                      <a:cubicBezTo>
                        <a:pt x="16" y="7"/>
                        <a:pt x="13" y="9"/>
                        <a:pt x="11" y="12"/>
                      </a:cubicBezTo>
                      <a:cubicBezTo>
                        <a:pt x="11" y="12"/>
                        <a:pt x="11" y="12"/>
                        <a:pt x="11" y="12"/>
                      </a:cubicBezTo>
                      <a:cubicBezTo>
                        <a:pt x="9" y="11"/>
                        <a:pt x="8" y="11"/>
                        <a:pt x="6" y="11"/>
                      </a:cubicBezTo>
                      <a:cubicBezTo>
                        <a:pt x="5" y="10"/>
                        <a:pt x="3" y="10"/>
                        <a:pt x="2" y="9"/>
                      </a:cubicBezTo>
                      <a:cubicBezTo>
                        <a:pt x="1" y="8"/>
                        <a:pt x="1" y="8"/>
                        <a:pt x="1" y="9"/>
                      </a:cubicBezTo>
                      <a:cubicBezTo>
                        <a:pt x="0" y="8"/>
                        <a:pt x="0" y="8"/>
                        <a:pt x="0" y="8"/>
                      </a:cubicBezTo>
                      <a:cubicBezTo>
                        <a:pt x="2" y="6"/>
                        <a:pt x="4" y="3"/>
                        <a:pt x="6"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319"/>
                <p:cNvSpPr>
                  <a:spLocks/>
                </p:cNvSpPr>
                <p:nvPr/>
              </p:nvSpPr>
              <p:spPr bwMode="auto">
                <a:xfrm>
                  <a:off x="3895" y="1890"/>
                  <a:ext cx="19" cy="26"/>
                </a:xfrm>
                <a:custGeom>
                  <a:avLst/>
                  <a:gdLst>
                    <a:gd name="T0" fmla="*/ 6 w 8"/>
                    <a:gd name="T1" fmla="*/ 4 h 11"/>
                    <a:gd name="T2" fmla="*/ 7 w 8"/>
                    <a:gd name="T3" fmla="*/ 9 h 11"/>
                    <a:gd name="T4" fmla="*/ 2 w 8"/>
                    <a:gd name="T5" fmla="*/ 8 h 11"/>
                    <a:gd name="T6" fmla="*/ 0 w 8"/>
                    <a:gd name="T7" fmla="*/ 1 h 11"/>
                    <a:gd name="T8" fmla="*/ 0 w 8"/>
                    <a:gd name="T9" fmla="*/ 0 h 11"/>
                    <a:gd name="T10" fmla="*/ 5 w 8"/>
                    <a:gd name="T11" fmla="*/ 0 h 11"/>
                    <a:gd name="T12" fmla="*/ 6 w 8"/>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6" y="4"/>
                      </a:moveTo>
                      <a:cubicBezTo>
                        <a:pt x="6" y="5"/>
                        <a:pt x="8" y="7"/>
                        <a:pt x="7" y="9"/>
                      </a:cubicBezTo>
                      <a:cubicBezTo>
                        <a:pt x="6" y="11"/>
                        <a:pt x="3" y="10"/>
                        <a:pt x="2" y="8"/>
                      </a:cubicBezTo>
                      <a:cubicBezTo>
                        <a:pt x="0" y="6"/>
                        <a:pt x="1" y="3"/>
                        <a:pt x="0" y="1"/>
                      </a:cubicBezTo>
                      <a:cubicBezTo>
                        <a:pt x="0" y="0"/>
                        <a:pt x="0" y="0"/>
                        <a:pt x="0" y="0"/>
                      </a:cubicBezTo>
                      <a:cubicBezTo>
                        <a:pt x="1" y="0"/>
                        <a:pt x="3" y="0"/>
                        <a:pt x="5" y="0"/>
                      </a:cubicBezTo>
                      <a:cubicBezTo>
                        <a:pt x="5" y="1"/>
                        <a:pt x="5" y="2"/>
                        <a:pt x="6"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320"/>
                <p:cNvSpPr>
                  <a:spLocks/>
                </p:cNvSpPr>
                <p:nvPr/>
              </p:nvSpPr>
              <p:spPr bwMode="auto">
                <a:xfrm>
                  <a:off x="4134" y="783"/>
                  <a:ext cx="38" cy="38"/>
                </a:xfrm>
                <a:custGeom>
                  <a:avLst/>
                  <a:gdLst>
                    <a:gd name="T0" fmla="*/ 13 w 16"/>
                    <a:gd name="T1" fmla="*/ 4 h 16"/>
                    <a:gd name="T2" fmla="*/ 16 w 16"/>
                    <a:gd name="T3" fmla="*/ 10 h 16"/>
                    <a:gd name="T4" fmla="*/ 10 w 16"/>
                    <a:gd name="T5" fmla="*/ 13 h 16"/>
                    <a:gd name="T6" fmla="*/ 4 w 16"/>
                    <a:gd name="T7" fmla="*/ 16 h 16"/>
                    <a:gd name="T8" fmla="*/ 2 w 16"/>
                    <a:gd name="T9" fmla="*/ 11 h 16"/>
                    <a:gd name="T10" fmla="*/ 0 w 16"/>
                    <a:gd name="T11" fmla="*/ 8 h 16"/>
                    <a:gd name="T12" fmla="*/ 5 w 16"/>
                    <a:gd name="T13" fmla="*/ 3 h 16"/>
                    <a:gd name="T14" fmla="*/ 11 w 16"/>
                    <a:gd name="T15" fmla="*/ 0 h 16"/>
                    <a:gd name="T16" fmla="*/ 13 w 16"/>
                    <a:gd name="T1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6">
                      <a:moveTo>
                        <a:pt x="13" y="4"/>
                      </a:moveTo>
                      <a:cubicBezTo>
                        <a:pt x="14" y="6"/>
                        <a:pt x="15" y="8"/>
                        <a:pt x="16" y="10"/>
                      </a:cubicBezTo>
                      <a:cubicBezTo>
                        <a:pt x="14" y="10"/>
                        <a:pt x="12" y="12"/>
                        <a:pt x="10" y="13"/>
                      </a:cubicBezTo>
                      <a:cubicBezTo>
                        <a:pt x="8" y="14"/>
                        <a:pt x="6" y="15"/>
                        <a:pt x="4" y="16"/>
                      </a:cubicBezTo>
                      <a:cubicBezTo>
                        <a:pt x="4" y="15"/>
                        <a:pt x="3" y="13"/>
                        <a:pt x="2" y="11"/>
                      </a:cubicBezTo>
                      <a:cubicBezTo>
                        <a:pt x="1" y="10"/>
                        <a:pt x="0" y="9"/>
                        <a:pt x="0" y="8"/>
                      </a:cubicBezTo>
                      <a:cubicBezTo>
                        <a:pt x="1" y="6"/>
                        <a:pt x="3" y="5"/>
                        <a:pt x="5" y="3"/>
                      </a:cubicBezTo>
                      <a:cubicBezTo>
                        <a:pt x="7" y="2"/>
                        <a:pt x="9" y="1"/>
                        <a:pt x="11" y="0"/>
                      </a:cubicBezTo>
                      <a:cubicBezTo>
                        <a:pt x="12" y="1"/>
                        <a:pt x="13" y="2"/>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321"/>
                <p:cNvSpPr>
                  <a:spLocks/>
                </p:cNvSpPr>
                <p:nvPr/>
              </p:nvSpPr>
              <p:spPr bwMode="auto">
                <a:xfrm>
                  <a:off x="4167" y="677"/>
                  <a:ext cx="24" cy="23"/>
                </a:xfrm>
                <a:custGeom>
                  <a:avLst/>
                  <a:gdLst>
                    <a:gd name="T0" fmla="*/ 7 w 10"/>
                    <a:gd name="T1" fmla="*/ 1 h 10"/>
                    <a:gd name="T2" fmla="*/ 8 w 10"/>
                    <a:gd name="T3" fmla="*/ 10 h 10"/>
                    <a:gd name="T4" fmla="*/ 0 w 10"/>
                    <a:gd name="T5" fmla="*/ 6 h 10"/>
                    <a:gd name="T6" fmla="*/ 7 w 10"/>
                    <a:gd name="T7" fmla="*/ 1 h 10"/>
                  </a:gdLst>
                  <a:ahLst/>
                  <a:cxnLst>
                    <a:cxn ang="0">
                      <a:pos x="T0" y="T1"/>
                    </a:cxn>
                    <a:cxn ang="0">
                      <a:pos x="T2" y="T3"/>
                    </a:cxn>
                    <a:cxn ang="0">
                      <a:pos x="T4" y="T5"/>
                    </a:cxn>
                    <a:cxn ang="0">
                      <a:pos x="T6" y="T7"/>
                    </a:cxn>
                  </a:cxnLst>
                  <a:rect l="0" t="0" r="r" b="b"/>
                  <a:pathLst>
                    <a:path w="10" h="10">
                      <a:moveTo>
                        <a:pt x="7" y="1"/>
                      </a:moveTo>
                      <a:cubicBezTo>
                        <a:pt x="10" y="3"/>
                        <a:pt x="9" y="7"/>
                        <a:pt x="8" y="10"/>
                      </a:cubicBezTo>
                      <a:cubicBezTo>
                        <a:pt x="6" y="9"/>
                        <a:pt x="3" y="8"/>
                        <a:pt x="0" y="6"/>
                      </a:cubicBezTo>
                      <a:cubicBezTo>
                        <a:pt x="2" y="4"/>
                        <a:pt x="5" y="0"/>
                        <a:pt x="7"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322"/>
                <p:cNvSpPr>
                  <a:spLocks/>
                </p:cNvSpPr>
                <p:nvPr/>
              </p:nvSpPr>
              <p:spPr bwMode="auto">
                <a:xfrm>
                  <a:off x="3859" y="743"/>
                  <a:ext cx="292" cy="383"/>
                </a:xfrm>
                <a:custGeom>
                  <a:avLst/>
                  <a:gdLst>
                    <a:gd name="T0" fmla="*/ 111 w 123"/>
                    <a:gd name="T1" fmla="*/ 26 h 162"/>
                    <a:gd name="T2" fmla="*/ 120 w 123"/>
                    <a:gd name="T3" fmla="*/ 63 h 162"/>
                    <a:gd name="T4" fmla="*/ 102 w 123"/>
                    <a:gd name="T5" fmla="*/ 96 h 162"/>
                    <a:gd name="T6" fmla="*/ 46 w 123"/>
                    <a:gd name="T7" fmla="*/ 160 h 162"/>
                    <a:gd name="T8" fmla="*/ 38 w 123"/>
                    <a:gd name="T9" fmla="*/ 162 h 162"/>
                    <a:gd name="T10" fmla="*/ 38 w 123"/>
                    <a:gd name="T11" fmla="*/ 159 h 162"/>
                    <a:gd name="T12" fmla="*/ 37 w 123"/>
                    <a:gd name="T13" fmla="*/ 152 h 162"/>
                    <a:gd name="T14" fmla="*/ 69 w 123"/>
                    <a:gd name="T15" fmla="*/ 97 h 162"/>
                    <a:gd name="T16" fmla="*/ 85 w 123"/>
                    <a:gd name="T17" fmla="*/ 68 h 162"/>
                    <a:gd name="T18" fmla="*/ 92 w 123"/>
                    <a:gd name="T19" fmla="*/ 44 h 162"/>
                    <a:gd name="T20" fmla="*/ 85 w 123"/>
                    <a:gd name="T21" fmla="*/ 29 h 162"/>
                    <a:gd name="T22" fmla="*/ 66 w 123"/>
                    <a:gd name="T23" fmla="*/ 29 h 162"/>
                    <a:gd name="T24" fmla="*/ 51 w 123"/>
                    <a:gd name="T25" fmla="*/ 45 h 162"/>
                    <a:gd name="T26" fmla="*/ 37 w 123"/>
                    <a:gd name="T27" fmla="*/ 72 h 162"/>
                    <a:gd name="T28" fmla="*/ 23 w 123"/>
                    <a:gd name="T29" fmla="*/ 106 h 162"/>
                    <a:gd name="T30" fmla="*/ 12 w 123"/>
                    <a:gd name="T31" fmla="*/ 137 h 162"/>
                    <a:gd name="T32" fmla="*/ 12 w 123"/>
                    <a:gd name="T33" fmla="*/ 139 h 162"/>
                    <a:gd name="T34" fmla="*/ 0 w 123"/>
                    <a:gd name="T35" fmla="*/ 144 h 162"/>
                    <a:gd name="T36" fmla="*/ 9 w 123"/>
                    <a:gd name="T37" fmla="*/ 90 h 162"/>
                    <a:gd name="T38" fmla="*/ 9 w 123"/>
                    <a:gd name="T39" fmla="*/ 88 h 162"/>
                    <a:gd name="T40" fmla="*/ 14 w 123"/>
                    <a:gd name="T41" fmla="*/ 66 h 162"/>
                    <a:gd name="T42" fmla="*/ 53 w 123"/>
                    <a:gd name="T43" fmla="*/ 4 h 162"/>
                    <a:gd name="T44" fmla="*/ 84 w 123"/>
                    <a:gd name="T45" fmla="*/ 4 h 162"/>
                    <a:gd name="T46" fmla="*/ 85 w 123"/>
                    <a:gd name="T47" fmla="*/ 4 h 162"/>
                    <a:gd name="T48" fmla="*/ 111 w 123"/>
                    <a:gd name="T49" fmla="*/ 2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62">
                      <a:moveTo>
                        <a:pt x="111" y="26"/>
                      </a:moveTo>
                      <a:cubicBezTo>
                        <a:pt x="119" y="37"/>
                        <a:pt x="123" y="49"/>
                        <a:pt x="120" y="63"/>
                      </a:cubicBezTo>
                      <a:cubicBezTo>
                        <a:pt x="117" y="75"/>
                        <a:pt x="110" y="86"/>
                        <a:pt x="102" y="96"/>
                      </a:cubicBezTo>
                      <a:cubicBezTo>
                        <a:pt x="85" y="119"/>
                        <a:pt x="66" y="140"/>
                        <a:pt x="46" y="160"/>
                      </a:cubicBezTo>
                      <a:cubicBezTo>
                        <a:pt x="43" y="159"/>
                        <a:pt x="40" y="160"/>
                        <a:pt x="38" y="162"/>
                      </a:cubicBezTo>
                      <a:cubicBezTo>
                        <a:pt x="38" y="161"/>
                        <a:pt x="38" y="160"/>
                        <a:pt x="38" y="159"/>
                      </a:cubicBezTo>
                      <a:cubicBezTo>
                        <a:pt x="38" y="156"/>
                        <a:pt x="38" y="154"/>
                        <a:pt x="37" y="152"/>
                      </a:cubicBezTo>
                      <a:cubicBezTo>
                        <a:pt x="48" y="134"/>
                        <a:pt x="59" y="115"/>
                        <a:pt x="69" y="97"/>
                      </a:cubicBezTo>
                      <a:cubicBezTo>
                        <a:pt x="75" y="87"/>
                        <a:pt x="81" y="78"/>
                        <a:pt x="85" y="68"/>
                      </a:cubicBezTo>
                      <a:cubicBezTo>
                        <a:pt x="89" y="60"/>
                        <a:pt x="92" y="52"/>
                        <a:pt x="92" y="44"/>
                      </a:cubicBezTo>
                      <a:cubicBezTo>
                        <a:pt x="92" y="37"/>
                        <a:pt x="89" y="32"/>
                        <a:pt x="85" y="29"/>
                      </a:cubicBezTo>
                      <a:cubicBezTo>
                        <a:pt x="80" y="25"/>
                        <a:pt x="72" y="25"/>
                        <a:pt x="66" y="29"/>
                      </a:cubicBezTo>
                      <a:cubicBezTo>
                        <a:pt x="59" y="33"/>
                        <a:pt x="55" y="39"/>
                        <a:pt x="51" y="45"/>
                      </a:cubicBezTo>
                      <a:cubicBezTo>
                        <a:pt x="46" y="54"/>
                        <a:pt x="41" y="63"/>
                        <a:pt x="37" y="72"/>
                      </a:cubicBezTo>
                      <a:cubicBezTo>
                        <a:pt x="32" y="83"/>
                        <a:pt x="27" y="94"/>
                        <a:pt x="23" y="106"/>
                      </a:cubicBezTo>
                      <a:cubicBezTo>
                        <a:pt x="19" y="116"/>
                        <a:pt x="14" y="127"/>
                        <a:pt x="12" y="137"/>
                      </a:cubicBezTo>
                      <a:cubicBezTo>
                        <a:pt x="12" y="138"/>
                        <a:pt x="12" y="139"/>
                        <a:pt x="12" y="139"/>
                      </a:cubicBezTo>
                      <a:cubicBezTo>
                        <a:pt x="7" y="138"/>
                        <a:pt x="2" y="140"/>
                        <a:pt x="0" y="144"/>
                      </a:cubicBezTo>
                      <a:cubicBezTo>
                        <a:pt x="2" y="126"/>
                        <a:pt x="5" y="108"/>
                        <a:pt x="9" y="90"/>
                      </a:cubicBezTo>
                      <a:cubicBezTo>
                        <a:pt x="9" y="90"/>
                        <a:pt x="10" y="89"/>
                        <a:pt x="9" y="88"/>
                      </a:cubicBezTo>
                      <a:cubicBezTo>
                        <a:pt x="11" y="81"/>
                        <a:pt x="12" y="73"/>
                        <a:pt x="14" y="66"/>
                      </a:cubicBezTo>
                      <a:cubicBezTo>
                        <a:pt x="20" y="42"/>
                        <a:pt x="29" y="14"/>
                        <a:pt x="53" y="4"/>
                      </a:cubicBezTo>
                      <a:cubicBezTo>
                        <a:pt x="63" y="0"/>
                        <a:pt x="74" y="0"/>
                        <a:pt x="84" y="4"/>
                      </a:cubicBezTo>
                      <a:cubicBezTo>
                        <a:pt x="84" y="4"/>
                        <a:pt x="84" y="5"/>
                        <a:pt x="85" y="4"/>
                      </a:cubicBezTo>
                      <a:cubicBezTo>
                        <a:pt x="95" y="9"/>
                        <a:pt x="105" y="17"/>
                        <a:pt x="111" y="2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323"/>
                <p:cNvSpPr>
                  <a:spLocks/>
                </p:cNvSpPr>
                <p:nvPr/>
              </p:nvSpPr>
              <p:spPr bwMode="auto">
                <a:xfrm>
                  <a:off x="3890" y="1959"/>
                  <a:ext cx="7" cy="5"/>
                </a:xfrm>
                <a:custGeom>
                  <a:avLst/>
                  <a:gdLst>
                    <a:gd name="T0" fmla="*/ 0 w 3"/>
                    <a:gd name="T1" fmla="*/ 2 h 2"/>
                    <a:gd name="T2" fmla="*/ 3 w 3"/>
                    <a:gd name="T3" fmla="*/ 2 h 2"/>
                    <a:gd name="T4" fmla="*/ 0 w 3"/>
                    <a:gd name="T5" fmla="*/ 2 h 2"/>
                  </a:gdLst>
                  <a:ahLst/>
                  <a:cxnLst>
                    <a:cxn ang="0">
                      <a:pos x="T0" y="T1"/>
                    </a:cxn>
                    <a:cxn ang="0">
                      <a:pos x="T2" y="T3"/>
                    </a:cxn>
                    <a:cxn ang="0">
                      <a:pos x="T4" y="T5"/>
                    </a:cxn>
                  </a:cxnLst>
                  <a:rect l="0" t="0" r="r" b="b"/>
                  <a:pathLst>
                    <a:path w="3" h="2">
                      <a:moveTo>
                        <a:pt x="0" y="2"/>
                      </a:moveTo>
                      <a:cubicBezTo>
                        <a:pt x="0" y="1"/>
                        <a:pt x="2" y="0"/>
                        <a:pt x="3" y="2"/>
                      </a:cubicBezTo>
                      <a:cubicBezTo>
                        <a:pt x="2" y="2"/>
                        <a:pt x="1" y="2"/>
                        <a:pt x="0"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324"/>
                <p:cNvSpPr>
                  <a:spLocks/>
                </p:cNvSpPr>
                <p:nvPr/>
              </p:nvSpPr>
              <p:spPr bwMode="auto">
                <a:xfrm>
                  <a:off x="3961" y="1509"/>
                  <a:ext cx="31" cy="43"/>
                </a:xfrm>
                <a:custGeom>
                  <a:avLst/>
                  <a:gdLst>
                    <a:gd name="T0" fmla="*/ 13 w 13"/>
                    <a:gd name="T1" fmla="*/ 10 h 18"/>
                    <a:gd name="T2" fmla="*/ 12 w 13"/>
                    <a:gd name="T3" fmla="*/ 11 h 18"/>
                    <a:gd name="T4" fmla="*/ 10 w 13"/>
                    <a:gd name="T5" fmla="*/ 13 h 18"/>
                    <a:gd name="T6" fmla="*/ 7 w 13"/>
                    <a:gd name="T7" fmla="*/ 18 h 18"/>
                    <a:gd name="T8" fmla="*/ 0 w 13"/>
                    <a:gd name="T9" fmla="*/ 8 h 18"/>
                    <a:gd name="T10" fmla="*/ 0 w 13"/>
                    <a:gd name="T11" fmla="*/ 8 h 18"/>
                    <a:gd name="T12" fmla="*/ 3 w 13"/>
                    <a:gd name="T13" fmla="*/ 4 h 18"/>
                    <a:gd name="T14" fmla="*/ 6 w 13"/>
                    <a:gd name="T15" fmla="*/ 0 h 18"/>
                    <a:gd name="T16" fmla="*/ 13 w 13"/>
                    <a:gd name="T17"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8">
                      <a:moveTo>
                        <a:pt x="13" y="10"/>
                      </a:moveTo>
                      <a:cubicBezTo>
                        <a:pt x="13" y="10"/>
                        <a:pt x="13" y="10"/>
                        <a:pt x="12" y="11"/>
                      </a:cubicBezTo>
                      <a:cubicBezTo>
                        <a:pt x="11" y="11"/>
                        <a:pt x="11" y="12"/>
                        <a:pt x="10" y="13"/>
                      </a:cubicBezTo>
                      <a:cubicBezTo>
                        <a:pt x="9" y="15"/>
                        <a:pt x="8" y="16"/>
                        <a:pt x="7" y="18"/>
                      </a:cubicBezTo>
                      <a:cubicBezTo>
                        <a:pt x="4" y="15"/>
                        <a:pt x="2" y="12"/>
                        <a:pt x="0" y="8"/>
                      </a:cubicBezTo>
                      <a:cubicBezTo>
                        <a:pt x="0" y="8"/>
                        <a:pt x="0" y="8"/>
                        <a:pt x="0" y="8"/>
                      </a:cubicBezTo>
                      <a:cubicBezTo>
                        <a:pt x="1" y="7"/>
                        <a:pt x="2" y="5"/>
                        <a:pt x="3" y="4"/>
                      </a:cubicBezTo>
                      <a:cubicBezTo>
                        <a:pt x="4" y="2"/>
                        <a:pt x="5" y="1"/>
                        <a:pt x="6" y="0"/>
                      </a:cubicBezTo>
                      <a:cubicBezTo>
                        <a:pt x="8" y="3"/>
                        <a:pt x="11" y="7"/>
                        <a:pt x="13"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325"/>
                <p:cNvSpPr>
                  <a:spLocks/>
                </p:cNvSpPr>
                <p:nvPr/>
              </p:nvSpPr>
              <p:spPr bwMode="auto">
                <a:xfrm>
                  <a:off x="3932" y="1630"/>
                  <a:ext cx="34" cy="31"/>
                </a:xfrm>
                <a:custGeom>
                  <a:avLst/>
                  <a:gdLst>
                    <a:gd name="T0" fmla="*/ 12 w 14"/>
                    <a:gd name="T1" fmla="*/ 0 h 13"/>
                    <a:gd name="T2" fmla="*/ 14 w 14"/>
                    <a:gd name="T3" fmla="*/ 13 h 13"/>
                    <a:gd name="T4" fmla="*/ 1 w 14"/>
                    <a:gd name="T5" fmla="*/ 13 h 13"/>
                    <a:gd name="T6" fmla="*/ 0 w 14"/>
                    <a:gd name="T7" fmla="*/ 6 h 13"/>
                    <a:gd name="T8" fmla="*/ 0 w 14"/>
                    <a:gd name="T9" fmla="*/ 1 h 13"/>
                    <a:gd name="T10" fmla="*/ 5 w 14"/>
                    <a:gd name="T11" fmla="*/ 1 h 13"/>
                    <a:gd name="T12" fmla="*/ 12 w 1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2" y="0"/>
                      </a:moveTo>
                      <a:cubicBezTo>
                        <a:pt x="13" y="4"/>
                        <a:pt x="14" y="9"/>
                        <a:pt x="14" y="13"/>
                      </a:cubicBezTo>
                      <a:cubicBezTo>
                        <a:pt x="10" y="13"/>
                        <a:pt x="6" y="13"/>
                        <a:pt x="1" y="13"/>
                      </a:cubicBezTo>
                      <a:cubicBezTo>
                        <a:pt x="1" y="11"/>
                        <a:pt x="1" y="8"/>
                        <a:pt x="0" y="6"/>
                      </a:cubicBezTo>
                      <a:cubicBezTo>
                        <a:pt x="0" y="4"/>
                        <a:pt x="0" y="3"/>
                        <a:pt x="0" y="1"/>
                      </a:cubicBezTo>
                      <a:cubicBezTo>
                        <a:pt x="1" y="2"/>
                        <a:pt x="3" y="2"/>
                        <a:pt x="5" y="1"/>
                      </a:cubicBezTo>
                      <a:cubicBezTo>
                        <a:pt x="7" y="1"/>
                        <a:pt x="10" y="1"/>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326"/>
                <p:cNvSpPr>
                  <a:spLocks/>
                </p:cNvSpPr>
                <p:nvPr/>
              </p:nvSpPr>
              <p:spPr bwMode="auto">
                <a:xfrm>
                  <a:off x="4053" y="1098"/>
                  <a:ext cx="31" cy="30"/>
                </a:xfrm>
                <a:custGeom>
                  <a:avLst/>
                  <a:gdLst>
                    <a:gd name="T0" fmla="*/ 12 w 13"/>
                    <a:gd name="T1" fmla="*/ 5 h 13"/>
                    <a:gd name="T2" fmla="*/ 13 w 13"/>
                    <a:gd name="T3" fmla="*/ 7 h 13"/>
                    <a:gd name="T4" fmla="*/ 3 w 13"/>
                    <a:gd name="T5" fmla="*/ 13 h 13"/>
                    <a:gd name="T6" fmla="*/ 2 w 13"/>
                    <a:gd name="T7" fmla="*/ 11 h 13"/>
                    <a:gd name="T8" fmla="*/ 0 w 13"/>
                    <a:gd name="T9" fmla="*/ 8 h 13"/>
                    <a:gd name="T10" fmla="*/ 0 w 13"/>
                    <a:gd name="T11" fmla="*/ 7 h 13"/>
                    <a:gd name="T12" fmla="*/ 11 w 13"/>
                    <a:gd name="T13" fmla="*/ 0 h 13"/>
                    <a:gd name="T14" fmla="*/ 11 w 13"/>
                    <a:gd name="T15" fmla="*/ 1 h 13"/>
                    <a:gd name="T16" fmla="*/ 11 w 13"/>
                    <a:gd name="T17" fmla="*/ 2 h 13"/>
                    <a:gd name="T18" fmla="*/ 12 w 13"/>
                    <a:gd name="T19" fmla="*/ 3 h 13"/>
                    <a:gd name="T20" fmla="*/ 12 w 13"/>
                    <a:gd name="T2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12" y="5"/>
                      </a:moveTo>
                      <a:cubicBezTo>
                        <a:pt x="13" y="5"/>
                        <a:pt x="13" y="6"/>
                        <a:pt x="13" y="7"/>
                      </a:cubicBezTo>
                      <a:cubicBezTo>
                        <a:pt x="9" y="9"/>
                        <a:pt x="6" y="11"/>
                        <a:pt x="3" y="13"/>
                      </a:cubicBezTo>
                      <a:cubicBezTo>
                        <a:pt x="2" y="12"/>
                        <a:pt x="2" y="11"/>
                        <a:pt x="2" y="11"/>
                      </a:cubicBezTo>
                      <a:cubicBezTo>
                        <a:pt x="1" y="10"/>
                        <a:pt x="1" y="9"/>
                        <a:pt x="0" y="8"/>
                      </a:cubicBezTo>
                      <a:cubicBezTo>
                        <a:pt x="0" y="8"/>
                        <a:pt x="0" y="8"/>
                        <a:pt x="0" y="7"/>
                      </a:cubicBezTo>
                      <a:cubicBezTo>
                        <a:pt x="3" y="5"/>
                        <a:pt x="7" y="3"/>
                        <a:pt x="11" y="0"/>
                      </a:cubicBezTo>
                      <a:cubicBezTo>
                        <a:pt x="11" y="1"/>
                        <a:pt x="11" y="1"/>
                        <a:pt x="11" y="1"/>
                      </a:cubicBezTo>
                      <a:cubicBezTo>
                        <a:pt x="11" y="1"/>
                        <a:pt x="11" y="1"/>
                        <a:pt x="11" y="2"/>
                      </a:cubicBezTo>
                      <a:cubicBezTo>
                        <a:pt x="11" y="2"/>
                        <a:pt x="11" y="3"/>
                        <a:pt x="12" y="3"/>
                      </a:cubicBezTo>
                      <a:cubicBezTo>
                        <a:pt x="12" y="3"/>
                        <a:pt x="12" y="4"/>
                        <a:pt x="12"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327"/>
                <p:cNvSpPr>
                  <a:spLocks/>
                </p:cNvSpPr>
                <p:nvPr/>
              </p:nvSpPr>
              <p:spPr bwMode="auto">
                <a:xfrm>
                  <a:off x="3880" y="1793"/>
                  <a:ext cx="43" cy="29"/>
                </a:xfrm>
                <a:custGeom>
                  <a:avLst/>
                  <a:gdLst>
                    <a:gd name="T0" fmla="*/ 18 w 18"/>
                    <a:gd name="T1" fmla="*/ 4 h 12"/>
                    <a:gd name="T2" fmla="*/ 18 w 18"/>
                    <a:gd name="T3" fmla="*/ 4 h 12"/>
                    <a:gd name="T4" fmla="*/ 3 w 18"/>
                    <a:gd name="T5" fmla="*/ 12 h 12"/>
                    <a:gd name="T6" fmla="*/ 1 w 18"/>
                    <a:gd name="T7" fmla="*/ 9 h 12"/>
                    <a:gd name="T8" fmla="*/ 0 w 18"/>
                    <a:gd name="T9" fmla="*/ 7 h 12"/>
                    <a:gd name="T10" fmla="*/ 5 w 18"/>
                    <a:gd name="T11" fmla="*/ 5 h 12"/>
                    <a:gd name="T12" fmla="*/ 11 w 18"/>
                    <a:gd name="T13" fmla="*/ 0 h 12"/>
                    <a:gd name="T14" fmla="*/ 14 w 18"/>
                    <a:gd name="T15" fmla="*/ 2 h 12"/>
                    <a:gd name="T16" fmla="*/ 17 w 18"/>
                    <a:gd name="T17" fmla="*/ 4 h 12"/>
                    <a:gd name="T18" fmla="*/ 18 w 18"/>
                    <a:gd name="T1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2">
                      <a:moveTo>
                        <a:pt x="18" y="4"/>
                      </a:moveTo>
                      <a:cubicBezTo>
                        <a:pt x="18" y="4"/>
                        <a:pt x="18" y="4"/>
                        <a:pt x="18" y="4"/>
                      </a:cubicBezTo>
                      <a:cubicBezTo>
                        <a:pt x="13" y="7"/>
                        <a:pt x="8" y="10"/>
                        <a:pt x="3" y="12"/>
                      </a:cubicBezTo>
                      <a:cubicBezTo>
                        <a:pt x="3" y="11"/>
                        <a:pt x="2" y="10"/>
                        <a:pt x="1" y="9"/>
                      </a:cubicBezTo>
                      <a:cubicBezTo>
                        <a:pt x="1" y="8"/>
                        <a:pt x="1" y="8"/>
                        <a:pt x="0" y="7"/>
                      </a:cubicBezTo>
                      <a:cubicBezTo>
                        <a:pt x="2" y="6"/>
                        <a:pt x="3" y="6"/>
                        <a:pt x="5" y="5"/>
                      </a:cubicBezTo>
                      <a:cubicBezTo>
                        <a:pt x="7" y="3"/>
                        <a:pt x="9" y="2"/>
                        <a:pt x="11" y="0"/>
                      </a:cubicBezTo>
                      <a:cubicBezTo>
                        <a:pt x="14" y="2"/>
                        <a:pt x="14" y="2"/>
                        <a:pt x="14" y="2"/>
                      </a:cubicBezTo>
                      <a:cubicBezTo>
                        <a:pt x="15" y="3"/>
                        <a:pt x="16" y="4"/>
                        <a:pt x="17" y="4"/>
                      </a:cubicBezTo>
                      <a:cubicBezTo>
                        <a:pt x="17" y="4"/>
                        <a:pt x="18" y="4"/>
                        <a:pt x="18"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328"/>
                <p:cNvSpPr>
                  <a:spLocks/>
                </p:cNvSpPr>
                <p:nvPr/>
              </p:nvSpPr>
              <p:spPr bwMode="auto">
                <a:xfrm>
                  <a:off x="3852" y="1909"/>
                  <a:ext cx="47" cy="45"/>
                </a:xfrm>
                <a:custGeom>
                  <a:avLst/>
                  <a:gdLst>
                    <a:gd name="T0" fmla="*/ 20 w 20"/>
                    <a:gd name="T1" fmla="*/ 18 h 19"/>
                    <a:gd name="T2" fmla="*/ 11 w 20"/>
                    <a:gd name="T3" fmla="*/ 19 h 19"/>
                    <a:gd name="T4" fmla="*/ 0 w 20"/>
                    <a:gd name="T5" fmla="*/ 19 h 19"/>
                    <a:gd name="T6" fmla="*/ 9 w 20"/>
                    <a:gd name="T7" fmla="*/ 0 h 19"/>
                    <a:gd name="T8" fmla="*/ 11 w 20"/>
                    <a:gd name="T9" fmla="*/ 7 h 19"/>
                    <a:gd name="T10" fmla="*/ 20 w 20"/>
                    <a:gd name="T11" fmla="*/ 18 h 19"/>
                  </a:gdLst>
                  <a:ahLst/>
                  <a:cxnLst>
                    <a:cxn ang="0">
                      <a:pos x="T0" y="T1"/>
                    </a:cxn>
                    <a:cxn ang="0">
                      <a:pos x="T2" y="T3"/>
                    </a:cxn>
                    <a:cxn ang="0">
                      <a:pos x="T4" y="T5"/>
                    </a:cxn>
                    <a:cxn ang="0">
                      <a:pos x="T6" y="T7"/>
                    </a:cxn>
                    <a:cxn ang="0">
                      <a:pos x="T8" y="T9"/>
                    </a:cxn>
                    <a:cxn ang="0">
                      <a:pos x="T10" y="T11"/>
                    </a:cxn>
                  </a:cxnLst>
                  <a:rect l="0" t="0" r="r" b="b"/>
                  <a:pathLst>
                    <a:path w="20" h="19">
                      <a:moveTo>
                        <a:pt x="20" y="18"/>
                      </a:moveTo>
                      <a:cubicBezTo>
                        <a:pt x="17" y="18"/>
                        <a:pt x="14" y="19"/>
                        <a:pt x="11" y="19"/>
                      </a:cubicBezTo>
                      <a:cubicBezTo>
                        <a:pt x="7" y="19"/>
                        <a:pt x="4" y="19"/>
                        <a:pt x="0" y="19"/>
                      </a:cubicBezTo>
                      <a:cubicBezTo>
                        <a:pt x="6" y="16"/>
                        <a:pt x="7" y="7"/>
                        <a:pt x="9" y="0"/>
                      </a:cubicBezTo>
                      <a:cubicBezTo>
                        <a:pt x="10" y="2"/>
                        <a:pt x="10" y="5"/>
                        <a:pt x="11" y="7"/>
                      </a:cubicBezTo>
                      <a:cubicBezTo>
                        <a:pt x="13" y="12"/>
                        <a:pt x="15" y="16"/>
                        <a:pt x="20" y="18"/>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329"/>
                <p:cNvSpPr>
                  <a:spLocks/>
                </p:cNvSpPr>
                <p:nvPr/>
              </p:nvSpPr>
              <p:spPr bwMode="auto">
                <a:xfrm>
                  <a:off x="4058" y="1017"/>
                  <a:ext cx="40" cy="33"/>
                </a:xfrm>
                <a:custGeom>
                  <a:avLst/>
                  <a:gdLst>
                    <a:gd name="T0" fmla="*/ 9 w 17"/>
                    <a:gd name="T1" fmla="*/ 2 h 14"/>
                    <a:gd name="T2" fmla="*/ 17 w 17"/>
                    <a:gd name="T3" fmla="*/ 6 h 14"/>
                    <a:gd name="T4" fmla="*/ 10 w 17"/>
                    <a:gd name="T5" fmla="*/ 14 h 14"/>
                    <a:gd name="T6" fmla="*/ 10 w 17"/>
                    <a:gd name="T7" fmla="*/ 14 h 14"/>
                    <a:gd name="T8" fmla="*/ 0 w 17"/>
                    <a:gd name="T9" fmla="*/ 10 h 14"/>
                    <a:gd name="T10" fmla="*/ 8 w 17"/>
                    <a:gd name="T11" fmla="*/ 0 h 14"/>
                    <a:gd name="T12" fmla="*/ 9 w 17"/>
                    <a:gd name="T13" fmla="*/ 1 h 14"/>
                    <a:gd name="T14" fmla="*/ 9 w 17"/>
                    <a:gd name="T15" fmla="*/ 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4">
                      <a:moveTo>
                        <a:pt x="9" y="2"/>
                      </a:moveTo>
                      <a:cubicBezTo>
                        <a:pt x="11" y="4"/>
                        <a:pt x="14" y="6"/>
                        <a:pt x="17" y="6"/>
                      </a:cubicBezTo>
                      <a:cubicBezTo>
                        <a:pt x="15" y="9"/>
                        <a:pt x="13" y="11"/>
                        <a:pt x="10" y="14"/>
                      </a:cubicBezTo>
                      <a:cubicBezTo>
                        <a:pt x="10" y="14"/>
                        <a:pt x="10" y="14"/>
                        <a:pt x="10" y="14"/>
                      </a:cubicBezTo>
                      <a:cubicBezTo>
                        <a:pt x="7" y="12"/>
                        <a:pt x="3" y="11"/>
                        <a:pt x="0" y="10"/>
                      </a:cubicBezTo>
                      <a:cubicBezTo>
                        <a:pt x="3" y="7"/>
                        <a:pt x="5" y="3"/>
                        <a:pt x="8" y="0"/>
                      </a:cubicBezTo>
                      <a:cubicBezTo>
                        <a:pt x="9" y="1"/>
                        <a:pt x="9" y="1"/>
                        <a:pt x="9" y="1"/>
                      </a:cubicBezTo>
                      <a:cubicBezTo>
                        <a:pt x="8" y="1"/>
                        <a:pt x="8" y="2"/>
                        <a:pt x="9"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330"/>
                <p:cNvSpPr>
                  <a:spLocks/>
                </p:cNvSpPr>
                <p:nvPr/>
              </p:nvSpPr>
              <p:spPr bwMode="auto">
                <a:xfrm>
                  <a:off x="4037" y="1183"/>
                  <a:ext cx="26" cy="24"/>
                </a:xfrm>
                <a:custGeom>
                  <a:avLst/>
                  <a:gdLst>
                    <a:gd name="T0" fmla="*/ 10 w 11"/>
                    <a:gd name="T1" fmla="*/ 3 h 10"/>
                    <a:gd name="T2" fmla="*/ 7 w 11"/>
                    <a:gd name="T3" fmla="*/ 9 h 10"/>
                    <a:gd name="T4" fmla="*/ 3 w 11"/>
                    <a:gd name="T5" fmla="*/ 9 h 10"/>
                    <a:gd name="T6" fmla="*/ 0 w 11"/>
                    <a:gd name="T7" fmla="*/ 7 h 10"/>
                    <a:gd name="T8" fmla="*/ 2 w 11"/>
                    <a:gd name="T9" fmla="*/ 3 h 10"/>
                    <a:gd name="T10" fmla="*/ 3 w 11"/>
                    <a:gd name="T11" fmla="*/ 2 h 10"/>
                    <a:gd name="T12" fmla="*/ 3 w 11"/>
                    <a:gd name="T13" fmla="*/ 2 h 10"/>
                    <a:gd name="T14" fmla="*/ 10 w 11"/>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10" y="3"/>
                      </a:moveTo>
                      <a:cubicBezTo>
                        <a:pt x="11" y="5"/>
                        <a:pt x="10" y="8"/>
                        <a:pt x="7" y="9"/>
                      </a:cubicBezTo>
                      <a:cubicBezTo>
                        <a:pt x="6" y="10"/>
                        <a:pt x="5" y="10"/>
                        <a:pt x="3" y="9"/>
                      </a:cubicBezTo>
                      <a:cubicBezTo>
                        <a:pt x="2" y="9"/>
                        <a:pt x="1" y="8"/>
                        <a:pt x="0" y="7"/>
                      </a:cubicBezTo>
                      <a:cubicBezTo>
                        <a:pt x="0" y="5"/>
                        <a:pt x="1" y="4"/>
                        <a:pt x="2" y="3"/>
                      </a:cubicBezTo>
                      <a:cubicBezTo>
                        <a:pt x="2" y="3"/>
                        <a:pt x="3" y="3"/>
                        <a:pt x="3" y="2"/>
                      </a:cubicBezTo>
                      <a:cubicBezTo>
                        <a:pt x="3" y="2"/>
                        <a:pt x="3" y="2"/>
                        <a:pt x="3" y="2"/>
                      </a:cubicBezTo>
                      <a:cubicBezTo>
                        <a:pt x="5" y="0"/>
                        <a:pt x="8" y="1"/>
                        <a:pt x="10"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331"/>
                <p:cNvSpPr>
                  <a:spLocks/>
                </p:cNvSpPr>
                <p:nvPr/>
              </p:nvSpPr>
              <p:spPr bwMode="auto">
                <a:xfrm>
                  <a:off x="4241" y="227"/>
                  <a:ext cx="35" cy="33"/>
                </a:xfrm>
                <a:custGeom>
                  <a:avLst/>
                  <a:gdLst>
                    <a:gd name="T0" fmla="*/ 13 w 15"/>
                    <a:gd name="T1" fmla="*/ 13 h 14"/>
                    <a:gd name="T2" fmla="*/ 13 w 15"/>
                    <a:gd name="T3" fmla="*/ 14 h 14"/>
                    <a:gd name="T4" fmla="*/ 6 w 15"/>
                    <a:gd name="T5" fmla="*/ 12 h 14"/>
                    <a:gd name="T6" fmla="*/ 0 w 15"/>
                    <a:gd name="T7" fmla="*/ 10 h 14"/>
                    <a:gd name="T8" fmla="*/ 1 w 15"/>
                    <a:gd name="T9" fmla="*/ 9 h 14"/>
                    <a:gd name="T10" fmla="*/ 13 w 15"/>
                    <a:gd name="T11" fmla="*/ 13 h 14"/>
                  </a:gdLst>
                  <a:ahLst/>
                  <a:cxnLst>
                    <a:cxn ang="0">
                      <a:pos x="T0" y="T1"/>
                    </a:cxn>
                    <a:cxn ang="0">
                      <a:pos x="T2" y="T3"/>
                    </a:cxn>
                    <a:cxn ang="0">
                      <a:pos x="T4" y="T5"/>
                    </a:cxn>
                    <a:cxn ang="0">
                      <a:pos x="T6" y="T7"/>
                    </a:cxn>
                    <a:cxn ang="0">
                      <a:pos x="T8" y="T9"/>
                    </a:cxn>
                    <a:cxn ang="0">
                      <a:pos x="T10" y="T11"/>
                    </a:cxn>
                  </a:cxnLst>
                  <a:rect l="0" t="0" r="r" b="b"/>
                  <a:pathLst>
                    <a:path w="15" h="14">
                      <a:moveTo>
                        <a:pt x="13" y="13"/>
                      </a:moveTo>
                      <a:cubicBezTo>
                        <a:pt x="13" y="14"/>
                        <a:pt x="13" y="14"/>
                        <a:pt x="13" y="14"/>
                      </a:cubicBezTo>
                      <a:cubicBezTo>
                        <a:pt x="10" y="13"/>
                        <a:pt x="8" y="12"/>
                        <a:pt x="6" y="12"/>
                      </a:cubicBezTo>
                      <a:cubicBezTo>
                        <a:pt x="4" y="11"/>
                        <a:pt x="2" y="10"/>
                        <a:pt x="0" y="10"/>
                      </a:cubicBezTo>
                      <a:cubicBezTo>
                        <a:pt x="0" y="10"/>
                        <a:pt x="1" y="9"/>
                        <a:pt x="1" y="9"/>
                      </a:cubicBezTo>
                      <a:cubicBezTo>
                        <a:pt x="3" y="0"/>
                        <a:pt x="15" y="5"/>
                        <a:pt x="13" y="1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332"/>
                <p:cNvSpPr>
                  <a:spLocks/>
                </p:cNvSpPr>
                <p:nvPr/>
              </p:nvSpPr>
              <p:spPr bwMode="auto">
                <a:xfrm>
                  <a:off x="3923" y="1597"/>
                  <a:ext cx="38" cy="31"/>
                </a:xfrm>
                <a:custGeom>
                  <a:avLst/>
                  <a:gdLst>
                    <a:gd name="T0" fmla="*/ 14 w 16"/>
                    <a:gd name="T1" fmla="*/ 7 h 13"/>
                    <a:gd name="T2" fmla="*/ 16 w 16"/>
                    <a:gd name="T3" fmla="*/ 12 h 13"/>
                    <a:gd name="T4" fmla="*/ 9 w 16"/>
                    <a:gd name="T5" fmla="*/ 13 h 13"/>
                    <a:gd name="T6" fmla="*/ 3 w 16"/>
                    <a:gd name="T7" fmla="*/ 13 h 13"/>
                    <a:gd name="T8" fmla="*/ 0 w 16"/>
                    <a:gd name="T9" fmla="*/ 1 h 13"/>
                    <a:gd name="T10" fmla="*/ 11 w 16"/>
                    <a:gd name="T11" fmla="*/ 1 h 13"/>
                    <a:gd name="T12" fmla="*/ 12 w 16"/>
                    <a:gd name="T13" fmla="*/ 0 h 13"/>
                    <a:gd name="T14" fmla="*/ 14 w 16"/>
                    <a:gd name="T15" fmla="*/ 7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4" y="7"/>
                      </a:moveTo>
                      <a:cubicBezTo>
                        <a:pt x="15" y="9"/>
                        <a:pt x="15" y="11"/>
                        <a:pt x="16" y="12"/>
                      </a:cubicBezTo>
                      <a:cubicBezTo>
                        <a:pt x="13" y="12"/>
                        <a:pt x="11" y="13"/>
                        <a:pt x="9" y="13"/>
                      </a:cubicBezTo>
                      <a:cubicBezTo>
                        <a:pt x="7" y="13"/>
                        <a:pt x="5" y="13"/>
                        <a:pt x="3" y="13"/>
                      </a:cubicBezTo>
                      <a:cubicBezTo>
                        <a:pt x="2" y="9"/>
                        <a:pt x="1" y="5"/>
                        <a:pt x="0" y="1"/>
                      </a:cubicBezTo>
                      <a:cubicBezTo>
                        <a:pt x="4" y="1"/>
                        <a:pt x="8" y="2"/>
                        <a:pt x="11" y="1"/>
                      </a:cubicBezTo>
                      <a:cubicBezTo>
                        <a:pt x="12" y="1"/>
                        <a:pt x="12" y="1"/>
                        <a:pt x="12" y="0"/>
                      </a:cubicBezTo>
                      <a:cubicBezTo>
                        <a:pt x="13" y="3"/>
                        <a:pt x="13" y="5"/>
                        <a:pt x="14"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333"/>
                <p:cNvSpPr>
                  <a:spLocks/>
                </p:cNvSpPr>
                <p:nvPr/>
              </p:nvSpPr>
              <p:spPr bwMode="auto">
                <a:xfrm>
                  <a:off x="3985" y="1306"/>
                  <a:ext cx="47" cy="19"/>
                </a:xfrm>
                <a:custGeom>
                  <a:avLst/>
                  <a:gdLst>
                    <a:gd name="T0" fmla="*/ 20 w 20"/>
                    <a:gd name="T1" fmla="*/ 5 h 8"/>
                    <a:gd name="T2" fmla="*/ 17 w 20"/>
                    <a:gd name="T3" fmla="*/ 8 h 8"/>
                    <a:gd name="T4" fmla="*/ 1 w 20"/>
                    <a:gd name="T5" fmla="*/ 2 h 8"/>
                    <a:gd name="T6" fmla="*/ 1 w 20"/>
                    <a:gd name="T7" fmla="*/ 2 h 8"/>
                    <a:gd name="T8" fmla="*/ 0 w 20"/>
                    <a:gd name="T9" fmla="*/ 2 h 8"/>
                    <a:gd name="T10" fmla="*/ 9 w 20"/>
                    <a:gd name="T11" fmla="*/ 0 h 8"/>
                    <a:gd name="T12" fmla="*/ 20 w 20"/>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20" h="8">
                      <a:moveTo>
                        <a:pt x="20" y="5"/>
                      </a:moveTo>
                      <a:cubicBezTo>
                        <a:pt x="18" y="6"/>
                        <a:pt x="17" y="7"/>
                        <a:pt x="17" y="8"/>
                      </a:cubicBezTo>
                      <a:cubicBezTo>
                        <a:pt x="11" y="6"/>
                        <a:pt x="6" y="4"/>
                        <a:pt x="1" y="2"/>
                      </a:cubicBezTo>
                      <a:cubicBezTo>
                        <a:pt x="1" y="2"/>
                        <a:pt x="1" y="2"/>
                        <a:pt x="1" y="2"/>
                      </a:cubicBezTo>
                      <a:cubicBezTo>
                        <a:pt x="1" y="2"/>
                        <a:pt x="0" y="2"/>
                        <a:pt x="0" y="2"/>
                      </a:cubicBezTo>
                      <a:cubicBezTo>
                        <a:pt x="3" y="2"/>
                        <a:pt x="6" y="2"/>
                        <a:pt x="9" y="0"/>
                      </a:cubicBezTo>
                      <a:cubicBezTo>
                        <a:pt x="12" y="2"/>
                        <a:pt x="16" y="3"/>
                        <a:pt x="20"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334"/>
                <p:cNvSpPr>
                  <a:spLocks/>
                </p:cNvSpPr>
                <p:nvPr/>
              </p:nvSpPr>
              <p:spPr bwMode="auto">
                <a:xfrm>
                  <a:off x="4015" y="1275"/>
                  <a:ext cx="17" cy="21"/>
                </a:xfrm>
                <a:custGeom>
                  <a:avLst/>
                  <a:gdLst>
                    <a:gd name="T0" fmla="*/ 6 w 7"/>
                    <a:gd name="T1" fmla="*/ 7 h 9"/>
                    <a:gd name="T2" fmla="*/ 6 w 7"/>
                    <a:gd name="T3" fmla="*/ 9 h 9"/>
                    <a:gd name="T4" fmla="*/ 0 w 7"/>
                    <a:gd name="T5" fmla="*/ 7 h 9"/>
                    <a:gd name="T6" fmla="*/ 0 w 7"/>
                    <a:gd name="T7" fmla="*/ 0 h 9"/>
                    <a:gd name="T8" fmla="*/ 0 w 7"/>
                    <a:gd name="T9" fmla="*/ 0 h 9"/>
                    <a:gd name="T10" fmla="*/ 7 w 7"/>
                    <a:gd name="T11" fmla="*/ 4 h 9"/>
                    <a:gd name="T12" fmla="*/ 6 w 7"/>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6" y="7"/>
                      </a:moveTo>
                      <a:cubicBezTo>
                        <a:pt x="6" y="7"/>
                        <a:pt x="6" y="8"/>
                        <a:pt x="6" y="9"/>
                      </a:cubicBezTo>
                      <a:cubicBezTo>
                        <a:pt x="4" y="8"/>
                        <a:pt x="2" y="8"/>
                        <a:pt x="0" y="7"/>
                      </a:cubicBezTo>
                      <a:cubicBezTo>
                        <a:pt x="1" y="4"/>
                        <a:pt x="1" y="2"/>
                        <a:pt x="0" y="0"/>
                      </a:cubicBezTo>
                      <a:cubicBezTo>
                        <a:pt x="0" y="0"/>
                        <a:pt x="0" y="0"/>
                        <a:pt x="0" y="0"/>
                      </a:cubicBezTo>
                      <a:cubicBezTo>
                        <a:pt x="2" y="1"/>
                        <a:pt x="5" y="3"/>
                        <a:pt x="7" y="4"/>
                      </a:cubicBezTo>
                      <a:cubicBezTo>
                        <a:pt x="7" y="5"/>
                        <a:pt x="7" y="6"/>
                        <a:pt x="6"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335"/>
                <p:cNvSpPr>
                  <a:spLocks/>
                </p:cNvSpPr>
                <p:nvPr/>
              </p:nvSpPr>
              <p:spPr bwMode="auto">
                <a:xfrm>
                  <a:off x="4127" y="350"/>
                  <a:ext cx="114" cy="119"/>
                </a:xfrm>
                <a:custGeom>
                  <a:avLst/>
                  <a:gdLst>
                    <a:gd name="T0" fmla="*/ 33 w 48"/>
                    <a:gd name="T1" fmla="*/ 1 h 50"/>
                    <a:gd name="T2" fmla="*/ 42 w 48"/>
                    <a:gd name="T3" fmla="*/ 31 h 50"/>
                    <a:gd name="T4" fmla="*/ 28 w 48"/>
                    <a:gd name="T5" fmla="*/ 49 h 50"/>
                    <a:gd name="T6" fmla="*/ 31 w 48"/>
                    <a:gd name="T7" fmla="*/ 44 h 50"/>
                    <a:gd name="T8" fmla="*/ 33 w 48"/>
                    <a:gd name="T9" fmla="*/ 13 h 50"/>
                    <a:gd name="T10" fmla="*/ 7 w 48"/>
                    <a:gd name="T11" fmla="*/ 32 h 50"/>
                    <a:gd name="T12" fmla="*/ 1 w 48"/>
                    <a:gd name="T13" fmla="*/ 50 h 50"/>
                    <a:gd name="T14" fmla="*/ 5 w 48"/>
                    <a:gd name="T15" fmla="*/ 18 h 50"/>
                    <a:gd name="T16" fmla="*/ 33 w 48"/>
                    <a:gd name="T17"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0">
                      <a:moveTo>
                        <a:pt x="33" y="1"/>
                      </a:moveTo>
                      <a:cubicBezTo>
                        <a:pt x="48" y="3"/>
                        <a:pt x="47" y="20"/>
                        <a:pt x="42" y="31"/>
                      </a:cubicBezTo>
                      <a:cubicBezTo>
                        <a:pt x="39" y="38"/>
                        <a:pt x="34" y="44"/>
                        <a:pt x="28" y="49"/>
                      </a:cubicBezTo>
                      <a:cubicBezTo>
                        <a:pt x="29" y="48"/>
                        <a:pt x="30" y="46"/>
                        <a:pt x="31" y="44"/>
                      </a:cubicBezTo>
                      <a:cubicBezTo>
                        <a:pt x="35" y="38"/>
                        <a:pt x="46" y="15"/>
                        <a:pt x="33" y="13"/>
                      </a:cubicBezTo>
                      <a:cubicBezTo>
                        <a:pt x="21" y="11"/>
                        <a:pt x="11" y="23"/>
                        <a:pt x="7" y="32"/>
                      </a:cubicBezTo>
                      <a:cubicBezTo>
                        <a:pt x="5" y="38"/>
                        <a:pt x="3" y="44"/>
                        <a:pt x="1" y="50"/>
                      </a:cubicBezTo>
                      <a:cubicBezTo>
                        <a:pt x="0" y="39"/>
                        <a:pt x="0" y="28"/>
                        <a:pt x="5" y="18"/>
                      </a:cubicBezTo>
                      <a:cubicBezTo>
                        <a:pt x="10" y="7"/>
                        <a:pt x="20" y="0"/>
                        <a:pt x="33" y="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336"/>
                <p:cNvSpPr>
                  <a:spLocks/>
                </p:cNvSpPr>
                <p:nvPr/>
              </p:nvSpPr>
              <p:spPr bwMode="auto">
                <a:xfrm>
                  <a:off x="3982" y="1382"/>
                  <a:ext cx="24" cy="19"/>
                </a:xfrm>
                <a:custGeom>
                  <a:avLst/>
                  <a:gdLst>
                    <a:gd name="T0" fmla="*/ 10 w 10"/>
                    <a:gd name="T1" fmla="*/ 4 h 8"/>
                    <a:gd name="T2" fmla="*/ 5 w 10"/>
                    <a:gd name="T3" fmla="*/ 8 h 8"/>
                    <a:gd name="T4" fmla="*/ 1 w 10"/>
                    <a:gd name="T5" fmla="*/ 5 h 8"/>
                    <a:gd name="T6" fmla="*/ 1 w 10"/>
                    <a:gd name="T7" fmla="*/ 3 h 8"/>
                    <a:gd name="T8" fmla="*/ 3 w 10"/>
                    <a:gd name="T9" fmla="*/ 1 h 8"/>
                    <a:gd name="T10" fmla="*/ 6 w 10"/>
                    <a:gd name="T11" fmla="*/ 0 h 8"/>
                    <a:gd name="T12" fmla="*/ 10 w 10"/>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10" y="4"/>
                      </a:moveTo>
                      <a:cubicBezTo>
                        <a:pt x="9" y="6"/>
                        <a:pt x="8" y="8"/>
                        <a:pt x="5" y="8"/>
                      </a:cubicBezTo>
                      <a:cubicBezTo>
                        <a:pt x="3" y="8"/>
                        <a:pt x="2" y="6"/>
                        <a:pt x="1" y="5"/>
                      </a:cubicBezTo>
                      <a:cubicBezTo>
                        <a:pt x="0" y="4"/>
                        <a:pt x="0" y="3"/>
                        <a:pt x="1" y="3"/>
                      </a:cubicBezTo>
                      <a:cubicBezTo>
                        <a:pt x="1" y="2"/>
                        <a:pt x="2" y="1"/>
                        <a:pt x="3" y="1"/>
                      </a:cubicBezTo>
                      <a:cubicBezTo>
                        <a:pt x="4" y="0"/>
                        <a:pt x="5" y="0"/>
                        <a:pt x="6" y="0"/>
                      </a:cubicBezTo>
                      <a:cubicBezTo>
                        <a:pt x="8" y="0"/>
                        <a:pt x="10" y="2"/>
                        <a:pt x="10"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337"/>
                <p:cNvSpPr>
                  <a:spLocks/>
                </p:cNvSpPr>
                <p:nvPr/>
              </p:nvSpPr>
              <p:spPr bwMode="auto">
                <a:xfrm>
                  <a:off x="4110" y="752"/>
                  <a:ext cx="45" cy="45"/>
                </a:xfrm>
                <a:custGeom>
                  <a:avLst/>
                  <a:gdLst>
                    <a:gd name="T0" fmla="*/ 19 w 19"/>
                    <a:gd name="T1" fmla="*/ 11 h 19"/>
                    <a:gd name="T2" fmla="*/ 13 w 19"/>
                    <a:gd name="T3" fmla="*/ 15 h 19"/>
                    <a:gd name="T4" fmla="*/ 8 w 19"/>
                    <a:gd name="T5" fmla="*/ 19 h 19"/>
                    <a:gd name="T6" fmla="*/ 0 w 19"/>
                    <a:gd name="T7" fmla="*/ 10 h 19"/>
                    <a:gd name="T8" fmla="*/ 10 w 19"/>
                    <a:gd name="T9" fmla="*/ 0 h 19"/>
                    <a:gd name="T10" fmla="*/ 19 w 19"/>
                    <a:gd name="T11" fmla="*/ 11 h 19"/>
                  </a:gdLst>
                  <a:ahLst/>
                  <a:cxnLst>
                    <a:cxn ang="0">
                      <a:pos x="T0" y="T1"/>
                    </a:cxn>
                    <a:cxn ang="0">
                      <a:pos x="T2" y="T3"/>
                    </a:cxn>
                    <a:cxn ang="0">
                      <a:pos x="T4" y="T5"/>
                    </a:cxn>
                    <a:cxn ang="0">
                      <a:pos x="T6" y="T7"/>
                    </a:cxn>
                    <a:cxn ang="0">
                      <a:pos x="T8" y="T9"/>
                    </a:cxn>
                    <a:cxn ang="0">
                      <a:pos x="T10" y="T11"/>
                    </a:cxn>
                  </a:cxnLst>
                  <a:rect l="0" t="0" r="r" b="b"/>
                  <a:pathLst>
                    <a:path w="19" h="19">
                      <a:moveTo>
                        <a:pt x="19" y="11"/>
                      </a:moveTo>
                      <a:cubicBezTo>
                        <a:pt x="17" y="12"/>
                        <a:pt x="15" y="13"/>
                        <a:pt x="13" y="15"/>
                      </a:cubicBezTo>
                      <a:cubicBezTo>
                        <a:pt x="11" y="16"/>
                        <a:pt x="10" y="17"/>
                        <a:pt x="8" y="19"/>
                      </a:cubicBezTo>
                      <a:cubicBezTo>
                        <a:pt x="6" y="16"/>
                        <a:pt x="3" y="13"/>
                        <a:pt x="0" y="10"/>
                      </a:cubicBezTo>
                      <a:cubicBezTo>
                        <a:pt x="4" y="7"/>
                        <a:pt x="8" y="4"/>
                        <a:pt x="10" y="0"/>
                      </a:cubicBezTo>
                      <a:cubicBezTo>
                        <a:pt x="14" y="4"/>
                        <a:pt x="17" y="7"/>
                        <a:pt x="19"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338"/>
                <p:cNvSpPr>
                  <a:spLocks/>
                </p:cNvSpPr>
                <p:nvPr/>
              </p:nvSpPr>
              <p:spPr bwMode="auto">
                <a:xfrm>
                  <a:off x="4136" y="620"/>
                  <a:ext cx="52" cy="61"/>
                </a:xfrm>
                <a:custGeom>
                  <a:avLst/>
                  <a:gdLst>
                    <a:gd name="T0" fmla="*/ 22 w 22"/>
                    <a:gd name="T1" fmla="*/ 10 h 26"/>
                    <a:gd name="T2" fmla="*/ 6 w 22"/>
                    <a:gd name="T3" fmla="*/ 18 h 26"/>
                    <a:gd name="T4" fmla="*/ 3 w 22"/>
                    <a:gd name="T5" fmla="*/ 26 h 26"/>
                    <a:gd name="T6" fmla="*/ 2 w 22"/>
                    <a:gd name="T7" fmla="*/ 25 h 26"/>
                    <a:gd name="T8" fmla="*/ 2 w 22"/>
                    <a:gd name="T9" fmla="*/ 24 h 26"/>
                    <a:gd name="T10" fmla="*/ 0 w 22"/>
                    <a:gd name="T11" fmla="*/ 0 h 26"/>
                    <a:gd name="T12" fmla="*/ 9 w 22"/>
                    <a:gd name="T13" fmla="*/ 3 h 26"/>
                    <a:gd name="T14" fmla="*/ 22 w 22"/>
                    <a:gd name="T15" fmla="*/ 1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6">
                      <a:moveTo>
                        <a:pt x="22" y="10"/>
                      </a:moveTo>
                      <a:cubicBezTo>
                        <a:pt x="16" y="10"/>
                        <a:pt x="11" y="14"/>
                        <a:pt x="6" y="18"/>
                      </a:cubicBezTo>
                      <a:cubicBezTo>
                        <a:pt x="5" y="20"/>
                        <a:pt x="2" y="23"/>
                        <a:pt x="3" y="26"/>
                      </a:cubicBezTo>
                      <a:cubicBezTo>
                        <a:pt x="3" y="26"/>
                        <a:pt x="2" y="25"/>
                        <a:pt x="2" y="25"/>
                      </a:cubicBezTo>
                      <a:cubicBezTo>
                        <a:pt x="2" y="25"/>
                        <a:pt x="2" y="25"/>
                        <a:pt x="2" y="24"/>
                      </a:cubicBezTo>
                      <a:cubicBezTo>
                        <a:pt x="6" y="17"/>
                        <a:pt x="5" y="6"/>
                        <a:pt x="0" y="0"/>
                      </a:cubicBezTo>
                      <a:cubicBezTo>
                        <a:pt x="3" y="1"/>
                        <a:pt x="6" y="2"/>
                        <a:pt x="9" y="3"/>
                      </a:cubicBezTo>
                      <a:cubicBezTo>
                        <a:pt x="13" y="5"/>
                        <a:pt x="18" y="8"/>
                        <a:pt x="22" y="1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339"/>
                <p:cNvSpPr>
                  <a:spLocks/>
                </p:cNvSpPr>
                <p:nvPr/>
              </p:nvSpPr>
              <p:spPr bwMode="auto">
                <a:xfrm>
                  <a:off x="3741" y="2330"/>
                  <a:ext cx="40" cy="36"/>
                </a:xfrm>
                <a:custGeom>
                  <a:avLst/>
                  <a:gdLst>
                    <a:gd name="T0" fmla="*/ 17 w 17"/>
                    <a:gd name="T1" fmla="*/ 4 h 15"/>
                    <a:gd name="T2" fmla="*/ 5 w 17"/>
                    <a:gd name="T3" fmla="*/ 12 h 15"/>
                    <a:gd name="T4" fmla="*/ 0 w 17"/>
                    <a:gd name="T5" fmla="*/ 5 h 15"/>
                    <a:gd name="T6" fmla="*/ 2 w 17"/>
                    <a:gd name="T7" fmla="*/ 0 h 15"/>
                    <a:gd name="T8" fmla="*/ 3 w 17"/>
                    <a:gd name="T9" fmla="*/ 0 h 15"/>
                    <a:gd name="T10" fmla="*/ 17 w 17"/>
                    <a:gd name="T11" fmla="*/ 4 h 15"/>
                  </a:gdLst>
                  <a:ahLst/>
                  <a:cxnLst>
                    <a:cxn ang="0">
                      <a:pos x="T0" y="T1"/>
                    </a:cxn>
                    <a:cxn ang="0">
                      <a:pos x="T2" y="T3"/>
                    </a:cxn>
                    <a:cxn ang="0">
                      <a:pos x="T4" y="T5"/>
                    </a:cxn>
                    <a:cxn ang="0">
                      <a:pos x="T6" y="T7"/>
                    </a:cxn>
                    <a:cxn ang="0">
                      <a:pos x="T8" y="T9"/>
                    </a:cxn>
                    <a:cxn ang="0">
                      <a:pos x="T10" y="T11"/>
                    </a:cxn>
                  </a:cxnLst>
                  <a:rect l="0" t="0" r="r" b="b"/>
                  <a:pathLst>
                    <a:path w="17" h="15">
                      <a:moveTo>
                        <a:pt x="17" y="4"/>
                      </a:moveTo>
                      <a:cubicBezTo>
                        <a:pt x="16" y="10"/>
                        <a:pt x="11" y="15"/>
                        <a:pt x="5" y="12"/>
                      </a:cubicBezTo>
                      <a:cubicBezTo>
                        <a:pt x="2" y="11"/>
                        <a:pt x="0" y="8"/>
                        <a:pt x="0" y="5"/>
                      </a:cubicBezTo>
                      <a:cubicBezTo>
                        <a:pt x="1" y="3"/>
                        <a:pt x="2" y="2"/>
                        <a:pt x="2" y="0"/>
                      </a:cubicBezTo>
                      <a:cubicBezTo>
                        <a:pt x="3" y="0"/>
                        <a:pt x="3" y="0"/>
                        <a:pt x="3" y="0"/>
                      </a:cubicBezTo>
                      <a:cubicBezTo>
                        <a:pt x="8" y="2"/>
                        <a:pt x="12" y="3"/>
                        <a:pt x="17"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340"/>
                <p:cNvSpPr>
                  <a:spLocks/>
                </p:cNvSpPr>
                <p:nvPr/>
              </p:nvSpPr>
              <p:spPr bwMode="auto">
                <a:xfrm>
                  <a:off x="3710" y="1408"/>
                  <a:ext cx="220" cy="402"/>
                </a:xfrm>
                <a:custGeom>
                  <a:avLst/>
                  <a:gdLst>
                    <a:gd name="T0" fmla="*/ 92 w 93"/>
                    <a:gd name="T1" fmla="*/ 120 h 170"/>
                    <a:gd name="T2" fmla="*/ 83 w 93"/>
                    <a:gd name="T3" fmla="*/ 157 h 170"/>
                    <a:gd name="T4" fmla="*/ 52 w 93"/>
                    <a:gd name="T5" fmla="*/ 170 h 170"/>
                    <a:gd name="T6" fmla="*/ 38 w 93"/>
                    <a:gd name="T7" fmla="*/ 169 h 170"/>
                    <a:gd name="T8" fmla="*/ 38 w 93"/>
                    <a:gd name="T9" fmla="*/ 168 h 170"/>
                    <a:gd name="T10" fmla="*/ 36 w 93"/>
                    <a:gd name="T11" fmla="*/ 168 h 170"/>
                    <a:gd name="T12" fmla="*/ 36 w 93"/>
                    <a:gd name="T13" fmla="*/ 169 h 170"/>
                    <a:gd name="T14" fmla="*/ 15 w 93"/>
                    <a:gd name="T15" fmla="*/ 158 h 170"/>
                    <a:gd name="T16" fmla="*/ 4 w 93"/>
                    <a:gd name="T17" fmla="*/ 87 h 170"/>
                    <a:gd name="T18" fmla="*/ 6 w 93"/>
                    <a:gd name="T19" fmla="*/ 72 h 170"/>
                    <a:gd name="T20" fmla="*/ 7 w 93"/>
                    <a:gd name="T21" fmla="*/ 71 h 170"/>
                    <a:gd name="T22" fmla="*/ 24 w 93"/>
                    <a:gd name="T23" fmla="*/ 5 h 170"/>
                    <a:gd name="T24" fmla="*/ 30 w 93"/>
                    <a:gd name="T25" fmla="*/ 2 h 170"/>
                    <a:gd name="T26" fmla="*/ 24 w 93"/>
                    <a:gd name="T27" fmla="*/ 65 h 170"/>
                    <a:gd name="T28" fmla="*/ 24 w 93"/>
                    <a:gd name="T29" fmla="*/ 100 h 170"/>
                    <a:gd name="T30" fmla="*/ 27 w 93"/>
                    <a:gd name="T31" fmla="*/ 127 h 170"/>
                    <a:gd name="T32" fmla="*/ 60 w 93"/>
                    <a:gd name="T33" fmla="*/ 139 h 170"/>
                    <a:gd name="T34" fmla="*/ 65 w 93"/>
                    <a:gd name="T35" fmla="*/ 79 h 170"/>
                    <a:gd name="T36" fmla="*/ 52 w 93"/>
                    <a:gd name="T37" fmla="*/ 5 h 170"/>
                    <a:gd name="T38" fmla="*/ 51 w 93"/>
                    <a:gd name="T39" fmla="*/ 3 h 170"/>
                    <a:gd name="T40" fmla="*/ 52 w 93"/>
                    <a:gd name="T41" fmla="*/ 0 h 170"/>
                    <a:gd name="T42" fmla="*/ 52 w 93"/>
                    <a:gd name="T43" fmla="*/ 0 h 170"/>
                    <a:gd name="T44" fmla="*/ 52 w 93"/>
                    <a:gd name="T45" fmla="*/ 0 h 170"/>
                    <a:gd name="T46" fmla="*/ 60 w 93"/>
                    <a:gd name="T47" fmla="*/ 9 h 170"/>
                    <a:gd name="T48" fmla="*/ 59 w 93"/>
                    <a:gd name="T49" fmla="*/ 11 h 170"/>
                    <a:gd name="T50" fmla="*/ 65 w 93"/>
                    <a:gd name="T51" fmla="*/ 26 h 170"/>
                    <a:gd name="T52" fmla="*/ 66 w 93"/>
                    <a:gd name="T53" fmla="*/ 27 h 170"/>
                    <a:gd name="T54" fmla="*/ 86 w 93"/>
                    <a:gd name="T55" fmla="*/ 81 h 170"/>
                    <a:gd name="T56" fmla="*/ 92 w 93"/>
                    <a:gd name="T57" fmla="*/ 12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3" h="170">
                      <a:moveTo>
                        <a:pt x="92" y="120"/>
                      </a:moveTo>
                      <a:cubicBezTo>
                        <a:pt x="93" y="133"/>
                        <a:pt x="92" y="147"/>
                        <a:pt x="83" y="157"/>
                      </a:cubicBezTo>
                      <a:cubicBezTo>
                        <a:pt x="76" y="166"/>
                        <a:pt x="64" y="170"/>
                        <a:pt x="52" y="170"/>
                      </a:cubicBezTo>
                      <a:cubicBezTo>
                        <a:pt x="48" y="170"/>
                        <a:pt x="43" y="170"/>
                        <a:pt x="38" y="169"/>
                      </a:cubicBezTo>
                      <a:cubicBezTo>
                        <a:pt x="38" y="169"/>
                        <a:pt x="38" y="169"/>
                        <a:pt x="38" y="168"/>
                      </a:cubicBezTo>
                      <a:cubicBezTo>
                        <a:pt x="38" y="167"/>
                        <a:pt x="37" y="167"/>
                        <a:pt x="36" y="168"/>
                      </a:cubicBezTo>
                      <a:cubicBezTo>
                        <a:pt x="36" y="168"/>
                        <a:pt x="36" y="169"/>
                        <a:pt x="36" y="169"/>
                      </a:cubicBezTo>
                      <a:cubicBezTo>
                        <a:pt x="28" y="167"/>
                        <a:pt x="20" y="164"/>
                        <a:pt x="15" y="158"/>
                      </a:cubicBezTo>
                      <a:cubicBezTo>
                        <a:pt x="0" y="139"/>
                        <a:pt x="1" y="110"/>
                        <a:pt x="4" y="87"/>
                      </a:cubicBezTo>
                      <a:cubicBezTo>
                        <a:pt x="4" y="82"/>
                        <a:pt x="5" y="77"/>
                        <a:pt x="6" y="72"/>
                      </a:cubicBezTo>
                      <a:cubicBezTo>
                        <a:pt x="7" y="72"/>
                        <a:pt x="7" y="71"/>
                        <a:pt x="7" y="71"/>
                      </a:cubicBezTo>
                      <a:cubicBezTo>
                        <a:pt x="11" y="49"/>
                        <a:pt x="18" y="27"/>
                        <a:pt x="24" y="5"/>
                      </a:cubicBezTo>
                      <a:cubicBezTo>
                        <a:pt x="27" y="5"/>
                        <a:pt x="28" y="3"/>
                        <a:pt x="30" y="2"/>
                      </a:cubicBezTo>
                      <a:cubicBezTo>
                        <a:pt x="26" y="22"/>
                        <a:pt x="24" y="44"/>
                        <a:pt x="24" y="65"/>
                      </a:cubicBezTo>
                      <a:cubicBezTo>
                        <a:pt x="23" y="77"/>
                        <a:pt x="23" y="88"/>
                        <a:pt x="24" y="100"/>
                      </a:cubicBezTo>
                      <a:cubicBezTo>
                        <a:pt x="24" y="109"/>
                        <a:pt x="24" y="119"/>
                        <a:pt x="27" y="127"/>
                      </a:cubicBezTo>
                      <a:cubicBezTo>
                        <a:pt x="32" y="141"/>
                        <a:pt x="48" y="153"/>
                        <a:pt x="60" y="139"/>
                      </a:cubicBezTo>
                      <a:cubicBezTo>
                        <a:pt x="73" y="123"/>
                        <a:pt x="67" y="97"/>
                        <a:pt x="65" y="79"/>
                      </a:cubicBezTo>
                      <a:cubicBezTo>
                        <a:pt x="62" y="54"/>
                        <a:pt x="58" y="29"/>
                        <a:pt x="52" y="5"/>
                      </a:cubicBezTo>
                      <a:cubicBezTo>
                        <a:pt x="52" y="4"/>
                        <a:pt x="52" y="4"/>
                        <a:pt x="51" y="3"/>
                      </a:cubicBezTo>
                      <a:cubicBezTo>
                        <a:pt x="52" y="2"/>
                        <a:pt x="52" y="1"/>
                        <a:pt x="52" y="0"/>
                      </a:cubicBezTo>
                      <a:cubicBezTo>
                        <a:pt x="52" y="0"/>
                        <a:pt x="52" y="0"/>
                        <a:pt x="52" y="0"/>
                      </a:cubicBezTo>
                      <a:cubicBezTo>
                        <a:pt x="52" y="0"/>
                        <a:pt x="52" y="0"/>
                        <a:pt x="52" y="0"/>
                      </a:cubicBezTo>
                      <a:cubicBezTo>
                        <a:pt x="53" y="4"/>
                        <a:pt x="56" y="7"/>
                        <a:pt x="60" y="9"/>
                      </a:cubicBezTo>
                      <a:cubicBezTo>
                        <a:pt x="59" y="9"/>
                        <a:pt x="58" y="10"/>
                        <a:pt x="59" y="11"/>
                      </a:cubicBezTo>
                      <a:cubicBezTo>
                        <a:pt x="61" y="16"/>
                        <a:pt x="63" y="21"/>
                        <a:pt x="65" y="26"/>
                      </a:cubicBezTo>
                      <a:cubicBezTo>
                        <a:pt x="65" y="26"/>
                        <a:pt x="65" y="27"/>
                        <a:pt x="66" y="27"/>
                      </a:cubicBezTo>
                      <a:cubicBezTo>
                        <a:pt x="74" y="45"/>
                        <a:pt x="81" y="63"/>
                        <a:pt x="86" y="81"/>
                      </a:cubicBezTo>
                      <a:cubicBezTo>
                        <a:pt x="90" y="94"/>
                        <a:pt x="92" y="107"/>
                        <a:pt x="92" y="1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341"/>
                <p:cNvSpPr>
                  <a:spLocks/>
                </p:cNvSpPr>
                <p:nvPr/>
              </p:nvSpPr>
              <p:spPr bwMode="auto">
                <a:xfrm>
                  <a:off x="3916" y="1569"/>
                  <a:ext cx="35" cy="28"/>
                </a:xfrm>
                <a:custGeom>
                  <a:avLst/>
                  <a:gdLst>
                    <a:gd name="T0" fmla="*/ 15 w 15"/>
                    <a:gd name="T1" fmla="*/ 12 h 12"/>
                    <a:gd name="T2" fmla="*/ 14 w 15"/>
                    <a:gd name="T3" fmla="*/ 11 h 12"/>
                    <a:gd name="T4" fmla="*/ 3 w 15"/>
                    <a:gd name="T5" fmla="*/ 11 h 12"/>
                    <a:gd name="T6" fmla="*/ 0 w 15"/>
                    <a:gd name="T7" fmla="*/ 1 h 12"/>
                    <a:gd name="T8" fmla="*/ 0 w 15"/>
                    <a:gd name="T9" fmla="*/ 1 h 12"/>
                    <a:gd name="T10" fmla="*/ 11 w 15"/>
                    <a:gd name="T11" fmla="*/ 0 h 12"/>
                    <a:gd name="T12" fmla="*/ 15 w 15"/>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5" h="12">
                      <a:moveTo>
                        <a:pt x="15" y="12"/>
                      </a:moveTo>
                      <a:cubicBezTo>
                        <a:pt x="15" y="11"/>
                        <a:pt x="15" y="11"/>
                        <a:pt x="14" y="11"/>
                      </a:cubicBezTo>
                      <a:cubicBezTo>
                        <a:pt x="11" y="11"/>
                        <a:pt x="6" y="11"/>
                        <a:pt x="3" y="11"/>
                      </a:cubicBezTo>
                      <a:cubicBezTo>
                        <a:pt x="2" y="8"/>
                        <a:pt x="1" y="4"/>
                        <a:pt x="0" y="1"/>
                      </a:cubicBezTo>
                      <a:cubicBezTo>
                        <a:pt x="0" y="1"/>
                        <a:pt x="0" y="1"/>
                        <a:pt x="0" y="1"/>
                      </a:cubicBezTo>
                      <a:cubicBezTo>
                        <a:pt x="4" y="2"/>
                        <a:pt x="8" y="2"/>
                        <a:pt x="11" y="0"/>
                      </a:cubicBezTo>
                      <a:cubicBezTo>
                        <a:pt x="12" y="4"/>
                        <a:pt x="14" y="8"/>
                        <a:pt x="15"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342"/>
                <p:cNvSpPr>
                  <a:spLocks/>
                </p:cNvSpPr>
                <p:nvPr/>
              </p:nvSpPr>
              <p:spPr bwMode="auto">
                <a:xfrm>
                  <a:off x="4023" y="1117"/>
                  <a:ext cx="33" cy="30"/>
                </a:xfrm>
                <a:custGeom>
                  <a:avLst/>
                  <a:gdLst>
                    <a:gd name="T0" fmla="*/ 13 w 14"/>
                    <a:gd name="T1" fmla="*/ 4 h 13"/>
                    <a:gd name="T2" fmla="*/ 14 w 14"/>
                    <a:gd name="T3" fmla="*/ 6 h 13"/>
                    <a:gd name="T4" fmla="*/ 2 w 14"/>
                    <a:gd name="T5" fmla="*/ 13 h 13"/>
                    <a:gd name="T6" fmla="*/ 2 w 14"/>
                    <a:gd name="T7" fmla="*/ 13 h 13"/>
                    <a:gd name="T8" fmla="*/ 0 w 14"/>
                    <a:gd name="T9" fmla="*/ 10 h 13"/>
                    <a:gd name="T10" fmla="*/ 0 w 14"/>
                    <a:gd name="T11" fmla="*/ 8 h 13"/>
                    <a:gd name="T12" fmla="*/ 12 w 14"/>
                    <a:gd name="T13" fmla="*/ 0 h 13"/>
                    <a:gd name="T14" fmla="*/ 12 w 14"/>
                    <a:gd name="T15" fmla="*/ 0 h 13"/>
                    <a:gd name="T16" fmla="*/ 13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13" y="4"/>
                      </a:moveTo>
                      <a:cubicBezTo>
                        <a:pt x="13" y="4"/>
                        <a:pt x="13" y="5"/>
                        <a:pt x="14" y="6"/>
                      </a:cubicBezTo>
                      <a:cubicBezTo>
                        <a:pt x="10" y="8"/>
                        <a:pt x="6" y="11"/>
                        <a:pt x="2" y="13"/>
                      </a:cubicBezTo>
                      <a:cubicBezTo>
                        <a:pt x="2" y="13"/>
                        <a:pt x="2" y="13"/>
                        <a:pt x="2" y="13"/>
                      </a:cubicBezTo>
                      <a:cubicBezTo>
                        <a:pt x="2" y="12"/>
                        <a:pt x="1" y="11"/>
                        <a:pt x="0" y="10"/>
                      </a:cubicBezTo>
                      <a:cubicBezTo>
                        <a:pt x="0" y="9"/>
                        <a:pt x="0" y="9"/>
                        <a:pt x="0" y="8"/>
                      </a:cubicBezTo>
                      <a:cubicBezTo>
                        <a:pt x="4" y="5"/>
                        <a:pt x="8" y="3"/>
                        <a:pt x="12" y="0"/>
                      </a:cubicBezTo>
                      <a:cubicBezTo>
                        <a:pt x="12" y="0"/>
                        <a:pt x="12" y="0"/>
                        <a:pt x="12" y="0"/>
                      </a:cubicBezTo>
                      <a:cubicBezTo>
                        <a:pt x="12" y="1"/>
                        <a:pt x="13" y="3"/>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343"/>
                <p:cNvSpPr>
                  <a:spLocks/>
                </p:cNvSpPr>
                <p:nvPr/>
              </p:nvSpPr>
              <p:spPr bwMode="auto">
                <a:xfrm>
                  <a:off x="3935" y="1474"/>
                  <a:ext cx="35" cy="50"/>
                </a:xfrm>
                <a:custGeom>
                  <a:avLst/>
                  <a:gdLst>
                    <a:gd name="T0" fmla="*/ 15 w 15"/>
                    <a:gd name="T1" fmla="*/ 13 h 21"/>
                    <a:gd name="T2" fmla="*/ 12 w 15"/>
                    <a:gd name="T3" fmla="*/ 17 h 21"/>
                    <a:gd name="T4" fmla="*/ 9 w 15"/>
                    <a:gd name="T5" fmla="*/ 21 h 21"/>
                    <a:gd name="T6" fmla="*/ 0 w 15"/>
                    <a:gd name="T7" fmla="*/ 6 h 21"/>
                    <a:gd name="T8" fmla="*/ 1 w 15"/>
                    <a:gd name="T9" fmla="*/ 6 h 21"/>
                    <a:gd name="T10" fmla="*/ 3 w 15"/>
                    <a:gd name="T11" fmla="*/ 3 h 21"/>
                    <a:gd name="T12" fmla="*/ 7 w 15"/>
                    <a:gd name="T13" fmla="*/ 0 h 21"/>
                    <a:gd name="T14" fmla="*/ 15 w 15"/>
                    <a:gd name="T15" fmla="*/ 13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1">
                      <a:moveTo>
                        <a:pt x="15" y="13"/>
                      </a:moveTo>
                      <a:cubicBezTo>
                        <a:pt x="14" y="14"/>
                        <a:pt x="13" y="16"/>
                        <a:pt x="12" y="17"/>
                      </a:cubicBezTo>
                      <a:cubicBezTo>
                        <a:pt x="11" y="18"/>
                        <a:pt x="10" y="20"/>
                        <a:pt x="9" y="21"/>
                      </a:cubicBezTo>
                      <a:cubicBezTo>
                        <a:pt x="6" y="16"/>
                        <a:pt x="3" y="12"/>
                        <a:pt x="0" y="6"/>
                      </a:cubicBezTo>
                      <a:cubicBezTo>
                        <a:pt x="0" y="6"/>
                        <a:pt x="1" y="6"/>
                        <a:pt x="1" y="6"/>
                      </a:cubicBezTo>
                      <a:cubicBezTo>
                        <a:pt x="1" y="5"/>
                        <a:pt x="2" y="4"/>
                        <a:pt x="3" y="3"/>
                      </a:cubicBezTo>
                      <a:cubicBezTo>
                        <a:pt x="4" y="2"/>
                        <a:pt x="5" y="1"/>
                        <a:pt x="7" y="0"/>
                      </a:cubicBezTo>
                      <a:cubicBezTo>
                        <a:pt x="9" y="5"/>
                        <a:pt x="12" y="9"/>
                        <a:pt x="15"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344"/>
                <p:cNvSpPr>
                  <a:spLocks/>
                </p:cNvSpPr>
                <p:nvPr/>
              </p:nvSpPr>
              <p:spPr bwMode="auto">
                <a:xfrm>
                  <a:off x="4034" y="1043"/>
                  <a:ext cx="45" cy="29"/>
                </a:xfrm>
                <a:custGeom>
                  <a:avLst/>
                  <a:gdLst>
                    <a:gd name="T0" fmla="*/ 19 w 19"/>
                    <a:gd name="T1" fmla="*/ 4 h 12"/>
                    <a:gd name="T2" fmla="*/ 10 w 19"/>
                    <a:gd name="T3" fmla="*/ 12 h 12"/>
                    <a:gd name="T4" fmla="*/ 0 w 19"/>
                    <a:gd name="T5" fmla="*/ 10 h 12"/>
                    <a:gd name="T6" fmla="*/ 9 w 19"/>
                    <a:gd name="T7" fmla="*/ 0 h 12"/>
                    <a:gd name="T8" fmla="*/ 19 w 19"/>
                    <a:gd name="T9" fmla="*/ 4 h 12"/>
                  </a:gdLst>
                  <a:ahLst/>
                  <a:cxnLst>
                    <a:cxn ang="0">
                      <a:pos x="T0" y="T1"/>
                    </a:cxn>
                    <a:cxn ang="0">
                      <a:pos x="T2" y="T3"/>
                    </a:cxn>
                    <a:cxn ang="0">
                      <a:pos x="T4" y="T5"/>
                    </a:cxn>
                    <a:cxn ang="0">
                      <a:pos x="T6" y="T7"/>
                    </a:cxn>
                    <a:cxn ang="0">
                      <a:pos x="T8" y="T9"/>
                    </a:cxn>
                  </a:cxnLst>
                  <a:rect l="0" t="0" r="r" b="b"/>
                  <a:pathLst>
                    <a:path w="19" h="12">
                      <a:moveTo>
                        <a:pt x="19" y="4"/>
                      </a:moveTo>
                      <a:cubicBezTo>
                        <a:pt x="16" y="7"/>
                        <a:pt x="13" y="10"/>
                        <a:pt x="10" y="12"/>
                      </a:cubicBezTo>
                      <a:cubicBezTo>
                        <a:pt x="7" y="11"/>
                        <a:pt x="3" y="10"/>
                        <a:pt x="0" y="10"/>
                      </a:cubicBezTo>
                      <a:cubicBezTo>
                        <a:pt x="3" y="7"/>
                        <a:pt x="6" y="3"/>
                        <a:pt x="9" y="0"/>
                      </a:cubicBezTo>
                      <a:cubicBezTo>
                        <a:pt x="12" y="2"/>
                        <a:pt x="15" y="3"/>
                        <a:pt x="19"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345"/>
                <p:cNvSpPr>
                  <a:spLocks/>
                </p:cNvSpPr>
                <p:nvPr/>
              </p:nvSpPr>
              <p:spPr bwMode="auto">
                <a:xfrm>
                  <a:off x="4151" y="615"/>
                  <a:ext cx="11" cy="7"/>
                </a:xfrm>
                <a:custGeom>
                  <a:avLst/>
                  <a:gdLst>
                    <a:gd name="T0" fmla="*/ 5 w 5"/>
                    <a:gd name="T1" fmla="*/ 2 h 3"/>
                    <a:gd name="T2" fmla="*/ 5 w 5"/>
                    <a:gd name="T3" fmla="*/ 3 h 3"/>
                    <a:gd name="T4" fmla="*/ 4 w 5"/>
                    <a:gd name="T5" fmla="*/ 3 h 3"/>
                    <a:gd name="T6" fmla="*/ 3 w 5"/>
                    <a:gd name="T7" fmla="*/ 2 h 3"/>
                    <a:gd name="T8" fmla="*/ 3 w 5"/>
                    <a:gd name="T9" fmla="*/ 2 h 3"/>
                    <a:gd name="T10" fmla="*/ 1 w 5"/>
                    <a:gd name="T11" fmla="*/ 0 h 3"/>
                    <a:gd name="T12" fmla="*/ 5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5" y="2"/>
                      </a:moveTo>
                      <a:cubicBezTo>
                        <a:pt x="5" y="2"/>
                        <a:pt x="5" y="2"/>
                        <a:pt x="5" y="3"/>
                      </a:cubicBezTo>
                      <a:cubicBezTo>
                        <a:pt x="5" y="3"/>
                        <a:pt x="4" y="3"/>
                        <a:pt x="4" y="3"/>
                      </a:cubicBezTo>
                      <a:cubicBezTo>
                        <a:pt x="3" y="3"/>
                        <a:pt x="3" y="2"/>
                        <a:pt x="3" y="2"/>
                      </a:cubicBezTo>
                      <a:cubicBezTo>
                        <a:pt x="3" y="2"/>
                        <a:pt x="3" y="2"/>
                        <a:pt x="3" y="2"/>
                      </a:cubicBezTo>
                      <a:cubicBezTo>
                        <a:pt x="2" y="2"/>
                        <a:pt x="0" y="1"/>
                        <a:pt x="1" y="0"/>
                      </a:cubicBezTo>
                      <a:cubicBezTo>
                        <a:pt x="2" y="0"/>
                        <a:pt x="4" y="1"/>
                        <a:pt x="5"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346"/>
                <p:cNvSpPr>
                  <a:spLocks/>
                </p:cNvSpPr>
                <p:nvPr/>
              </p:nvSpPr>
              <p:spPr bwMode="auto">
                <a:xfrm>
                  <a:off x="3802" y="1888"/>
                  <a:ext cx="69" cy="59"/>
                </a:xfrm>
                <a:custGeom>
                  <a:avLst/>
                  <a:gdLst>
                    <a:gd name="T0" fmla="*/ 29 w 29"/>
                    <a:gd name="T1" fmla="*/ 1 h 25"/>
                    <a:gd name="T2" fmla="*/ 15 w 29"/>
                    <a:gd name="T3" fmla="*/ 25 h 25"/>
                    <a:gd name="T4" fmla="*/ 0 w 29"/>
                    <a:gd name="T5" fmla="*/ 0 h 25"/>
                    <a:gd name="T6" fmla="*/ 7 w 29"/>
                    <a:gd name="T7" fmla="*/ 0 h 25"/>
                    <a:gd name="T8" fmla="*/ 13 w 29"/>
                    <a:gd name="T9" fmla="*/ 15 h 25"/>
                    <a:gd name="T10" fmla="*/ 19 w 29"/>
                    <a:gd name="T11" fmla="*/ 1 h 25"/>
                    <a:gd name="T12" fmla="*/ 29 w 29"/>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29" h="25">
                      <a:moveTo>
                        <a:pt x="29" y="1"/>
                      </a:moveTo>
                      <a:cubicBezTo>
                        <a:pt x="26" y="9"/>
                        <a:pt x="27" y="25"/>
                        <a:pt x="15" y="25"/>
                      </a:cubicBezTo>
                      <a:cubicBezTo>
                        <a:pt x="2" y="24"/>
                        <a:pt x="1" y="10"/>
                        <a:pt x="0" y="0"/>
                      </a:cubicBezTo>
                      <a:cubicBezTo>
                        <a:pt x="3" y="0"/>
                        <a:pt x="5" y="0"/>
                        <a:pt x="7" y="0"/>
                      </a:cubicBezTo>
                      <a:cubicBezTo>
                        <a:pt x="5" y="5"/>
                        <a:pt x="6" y="16"/>
                        <a:pt x="13" y="15"/>
                      </a:cubicBezTo>
                      <a:cubicBezTo>
                        <a:pt x="20" y="14"/>
                        <a:pt x="21" y="6"/>
                        <a:pt x="19" y="1"/>
                      </a:cubicBezTo>
                      <a:cubicBezTo>
                        <a:pt x="22" y="1"/>
                        <a:pt x="26" y="1"/>
                        <a:pt x="29"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347"/>
                <p:cNvSpPr>
                  <a:spLocks/>
                </p:cNvSpPr>
                <p:nvPr/>
              </p:nvSpPr>
              <p:spPr bwMode="auto">
                <a:xfrm>
                  <a:off x="3980" y="1266"/>
                  <a:ext cx="31" cy="38"/>
                </a:xfrm>
                <a:custGeom>
                  <a:avLst/>
                  <a:gdLst>
                    <a:gd name="T0" fmla="*/ 12 w 13"/>
                    <a:gd name="T1" fmla="*/ 9 h 16"/>
                    <a:gd name="T2" fmla="*/ 0 w 13"/>
                    <a:gd name="T3" fmla="*/ 14 h 16"/>
                    <a:gd name="T4" fmla="*/ 4 w 13"/>
                    <a:gd name="T5" fmla="*/ 0 h 16"/>
                    <a:gd name="T6" fmla="*/ 12 w 13"/>
                    <a:gd name="T7" fmla="*/ 9 h 16"/>
                  </a:gdLst>
                  <a:ahLst/>
                  <a:cxnLst>
                    <a:cxn ang="0">
                      <a:pos x="T0" y="T1"/>
                    </a:cxn>
                    <a:cxn ang="0">
                      <a:pos x="T2" y="T3"/>
                    </a:cxn>
                    <a:cxn ang="0">
                      <a:pos x="T4" y="T5"/>
                    </a:cxn>
                    <a:cxn ang="0">
                      <a:pos x="T6" y="T7"/>
                    </a:cxn>
                  </a:cxnLst>
                  <a:rect l="0" t="0" r="r" b="b"/>
                  <a:pathLst>
                    <a:path w="13" h="16">
                      <a:moveTo>
                        <a:pt x="12" y="9"/>
                      </a:moveTo>
                      <a:cubicBezTo>
                        <a:pt x="11" y="15"/>
                        <a:pt x="5" y="16"/>
                        <a:pt x="0" y="14"/>
                      </a:cubicBezTo>
                      <a:cubicBezTo>
                        <a:pt x="2" y="9"/>
                        <a:pt x="3" y="5"/>
                        <a:pt x="4" y="0"/>
                      </a:cubicBezTo>
                      <a:cubicBezTo>
                        <a:pt x="8" y="1"/>
                        <a:pt x="13" y="4"/>
                        <a:pt x="12"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348"/>
                <p:cNvSpPr>
                  <a:spLocks noEditPoints="1"/>
                </p:cNvSpPr>
                <p:nvPr/>
              </p:nvSpPr>
              <p:spPr bwMode="auto">
                <a:xfrm>
                  <a:off x="3821" y="537"/>
                  <a:ext cx="339" cy="142"/>
                </a:xfrm>
                <a:custGeom>
                  <a:avLst/>
                  <a:gdLst>
                    <a:gd name="T0" fmla="*/ 143 w 143"/>
                    <a:gd name="T1" fmla="*/ 36 h 60"/>
                    <a:gd name="T2" fmla="*/ 142 w 143"/>
                    <a:gd name="T3" fmla="*/ 38 h 60"/>
                    <a:gd name="T4" fmla="*/ 133 w 143"/>
                    <a:gd name="T5" fmla="*/ 35 h 60"/>
                    <a:gd name="T6" fmla="*/ 135 w 143"/>
                    <a:gd name="T7" fmla="*/ 59 h 60"/>
                    <a:gd name="T8" fmla="*/ 135 w 143"/>
                    <a:gd name="T9" fmla="*/ 60 h 60"/>
                    <a:gd name="T10" fmla="*/ 132 w 143"/>
                    <a:gd name="T11" fmla="*/ 59 h 60"/>
                    <a:gd name="T12" fmla="*/ 132 w 143"/>
                    <a:gd name="T13" fmla="*/ 58 h 60"/>
                    <a:gd name="T14" fmla="*/ 122 w 143"/>
                    <a:gd name="T15" fmla="*/ 32 h 60"/>
                    <a:gd name="T16" fmla="*/ 104 w 143"/>
                    <a:gd name="T17" fmla="*/ 47 h 60"/>
                    <a:gd name="T18" fmla="*/ 102 w 143"/>
                    <a:gd name="T19" fmla="*/ 46 h 60"/>
                    <a:gd name="T20" fmla="*/ 102 w 143"/>
                    <a:gd name="T21" fmla="*/ 46 h 60"/>
                    <a:gd name="T22" fmla="*/ 116 w 143"/>
                    <a:gd name="T23" fmla="*/ 28 h 60"/>
                    <a:gd name="T24" fmla="*/ 95 w 143"/>
                    <a:gd name="T25" fmla="*/ 21 h 60"/>
                    <a:gd name="T26" fmla="*/ 101 w 143"/>
                    <a:gd name="T27" fmla="*/ 46 h 60"/>
                    <a:gd name="T28" fmla="*/ 101 w 143"/>
                    <a:gd name="T29" fmla="*/ 47 h 60"/>
                    <a:gd name="T30" fmla="*/ 100 w 143"/>
                    <a:gd name="T31" fmla="*/ 48 h 60"/>
                    <a:gd name="T32" fmla="*/ 98 w 143"/>
                    <a:gd name="T33" fmla="*/ 47 h 60"/>
                    <a:gd name="T34" fmla="*/ 98 w 143"/>
                    <a:gd name="T35" fmla="*/ 47 h 60"/>
                    <a:gd name="T36" fmla="*/ 91 w 143"/>
                    <a:gd name="T37" fmla="*/ 23 h 60"/>
                    <a:gd name="T38" fmla="*/ 71 w 143"/>
                    <a:gd name="T39" fmla="*/ 33 h 60"/>
                    <a:gd name="T40" fmla="*/ 68 w 143"/>
                    <a:gd name="T41" fmla="*/ 32 h 60"/>
                    <a:gd name="T42" fmla="*/ 81 w 143"/>
                    <a:gd name="T43" fmla="*/ 17 h 60"/>
                    <a:gd name="T44" fmla="*/ 62 w 143"/>
                    <a:gd name="T45" fmla="*/ 12 h 60"/>
                    <a:gd name="T46" fmla="*/ 68 w 143"/>
                    <a:gd name="T47" fmla="*/ 31 h 60"/>
                    <a:gd name="T48" fmla="*/ 64 w 143"/>
                    <a:gd name="T49" fmla="*/ 31 h 60"/>
                    <a:gd name="T50" fmla="*/ 54 w 143"/>
                    <a:gd name="T51" fmla="*/ 11 h 60"/>
                    <a:gd name="T52" fmla="*/ 51 w 143"/>
                    <a:gd name="T53" fmla="*/ 10 h 60"/>
                    <a:gd name="T54" fmla="*/ 48 w 143"/>
                    <a:gd name="T55" fmla="*/ 10 h 60"/>
                    <a:gd name="T56" fmla="*/ 33 w 143"/>
                    <a:gd name="T57" fmla="*/ 26 h 60"/>
                    <a:gd name="T58" fmla="*/ 33 w 143"/>
                    <a:gd name="T59" fmla="*/ 31 h 60"/>
                    <a:gd name="T60" fmla="*/ 32 w 143"/>
                    <a:gd name="T61" fmla="*/ 31 h 60"/>
                    <a:gd name="T62" fmla="*/ 32 w 143"/>
                    <a:gd name="T63" fmla="*/ 32 h 60"/>
                    <a:gd name="T64" fmla="*/ 31 w 143"/>
                    <a:gd name="T65" fmla="*/ 32 h 60"/>
                    <a:gd name="T66" fmla="*/ 31 w 143"/>
                    <a:gd name="T67" fmla="*/ 32 h 60"/>
                    <a:gd name="T68" fmla="*/ 30 w 143"/>
                    <a:gd name="T69" fmla="*/ 31 h 60"/>
                    <a:gd name="T70" fmla="*/ 30 w 143"/>
                    <a:gd name="T71" fmla="*/ 29 h 60"/>
                    <a:gd name="T72" fmla="*/ 29 w 143"/>
                    <a:gd name="T73" fmla="*/ 25 h 60"/>
                    <a:gd name="T74" fmla="*/ 29 w 143"/>
                    <a:gd name="T75" fmla="*/ 17 h 60"/>
                    <a:gd name="T76" fmla="*/ 18 w 143"/>
                    <a:gd name="T77" fmla="*/ 6 h 60"/>
                    <a:gd name="T78" fmla="*/ 7 w 143"/>
                    <a:gd name="T79" fmla="*/ 17 h 60"/>
                    <a:gd name="T80" fmla="*/ 3 w 143"/>
                    <a:gd name="T81" fmla="*/ 15 h 60"/>
                    <a:gd name="T82" fmla="*/ 11 w 143"/>
                    <a:gd name="T83" fmla="*/ 5 h 60"/>
                    <a:gd name="T84" fmla="*/ 0 w 143"/>
                    <a:gd name="T85" fmla="*/ 5 h 60"/>
                    <a:gd name="T86" fmla="*/ 0 w 143"/>
                    <a:gd name="T87" fmla="*/ 2 h 60"/>
                    <a:gd name="T88" fmla="*/ 3 w 143"/>
                    <a:gd name="T89" fmla="*/ 0 h 60"/>
                    <a:gd name="T90" fmla="*/ 53 w 143"/>
                    <a:gd name="T91" fmla="*/ 6 h 60"/>
                    <a:gd name="T92" fmla="*/ 89 w 143"/>
                    <a:gd name="T93" fmla="*/ 14 h 60"/>
                    <a:gd name="T94" fmla="*/ 92 w 143"/>
                    <a:gd name="T95" fmla="*/ 16 h 60"/>
                    <a:gd name="T96" fmla="*/ 95 w 143"/>
                    <a:gd name="T97" fmla="*/ 16 h 60"/>
                    <a:gd name="T98" fmla="*/ 118 w 143"/>
                    <a:gd name="T99" fmla="*/ 24 h 60"/>
                    <a:gd name="T100" fmla="*/ 121 w 143"/>
                    <a:gd name="T101" fmla="*/ 25 h 60"/>
                    <a:gd name="T102" fmla="*/ 125 w 143"/>
                    <a:gd name="T103" fmla="*/ 26 h 60"/>
                    <a:gd name="T104" fmla="*/ 140 w 143"/>
                    <a:gd name="T105" fmla="*/ 33 h 60"/>
                    <a:gd name="T106" fmla="*/ 142 w 143"/>
                    <a:gd name="T107" fmla="*/ 35 h 60"/>
                    <a:gd name="T108" fmla="*/ 142 w 143"/>
                    <a:gd name="T109" fmla="*/ 35 h 60"/>
                    <a:gd name="T110" fmla="*/ 143 w 143"/>
                    <a:gd name="T111" fmla="*/ 36 h 60"/>
                    <a:gd name="T112" fmla="*/ 32 w 143"/>
                    <a:gd name="T113" fmla="*/ 16 h 60"/>
                    <a:gd name="T114" fmla="*/ 41 w 143"/>
                    <a:gd name="T115" fmla="*/ 8 h 60"/>
                    <a:gd name="T116" fmla="*/ 29 w 143"/>
                    <a:gd name="T117" fmla="*/ 7 h 60"/>
                    <a:gd name="T118" fmla="*/ 32 w 143"/>
                    <a:gd name="T119"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60">
                      <a:moveTo>
                        <a:pt x="143" y="36"/>
                      </a:moveTo>
                      <a:cubicBezTo>
                        <a:pt x="142" y="38"/>
                        <a:pt x="142" y="38"/>
                        <a:pt x="142" y="38"/>
                      </a:cubicBezTo>
                      <a:cubicBezTo>
                        <a:pt x="139" y="37"/>
                        <a:pt x="136" y="36"/>
                        <a:pt x="133" y="35"/>
                      </a:cubicBezTo>
                      <a:cubicBezTo>
                        <a:pt x="138" y="41"/>
                        <a:pt x="139" y="52"/>
                        <a:pt x="135" y="59"/>
                      </a:cubicBezTo>
                      <a:cubicBezTo>
                        <a:pt x="135" y="60"/>
                        <a:pt x="135" y="60"/>
                        <a:pt x="135" y="60"/>
                      </a:cubicBezTo>
                      <a:cubicBezTo>
                        <a:pt x="132" y="59"/>
                        <a:pt x="132" y="59"/>
                        <a:pt x="132" y="59"/>
                      </a:cubicBezTo>
                      <a:cubicBezTo>
                        <a:pt x="132" y="59"/>
                        <a:pt x="132" y="59"/>
                        <a:pt x="132" y="58"/>
                      </a:cubicBezTo>
                      <a:cubicBezTo>
                        <a:pt x="133" y="49"/>
                        <a:pt x="135" y="35"/>
                        <a:pt x="122" y="32"/>
                      </a:cubicBezTo>
                      <a:cubicBezTo>
                        <a:pt x="113" y="30"/>
                        <a:pt x="107" y="40"/>
                        <a:pt x="104" y="47"/>
                      </a:cubicBezTo>
                      <a:cubicBezTo>
                        <a:pt x="104" y="49"/>
                        <a:pt x="101" y="48"/>
                        <a:pt x="102" y="46"/>
                      </a:cubicBezTo>
                      <a:cubicBezTo>
                        <a:pt x="102" y="46"/>
                        <a:pt x="102" y="46"/>
                        <a:pt x="102" y="46"/>
                      </a:cubicBezTo>
                      <a:cubicBezTo>
                        <a:pt x="104" y="39"/>
                        <a:pt x="109" y="30"/>
                        <a:pt x="116" y="28"/>
                      </a:cubicBezTo>
                      <a:cubicBezTo>
                        <a:pt x="109" y="25"/>
                        <a:pt x="102" y="23"/>
                        <a:pt x="95" y="21"/>
                      </a:cubicBezTo>
                      <a:cubicBezTo>
                        <a:pt x="101" y="27"/>
                        <a:pt x="103" y="38"/>
                        <a:pt x="101" y="46"/>
                      </a:cubicBezTo>
                      <a:cubicBezTo>
                        <a:pt x="101" y="46"/>
                        <a:pt x="101" y="47"/>
                        <a:pt x="101" y="47"/>
                      </a:cubicBezTo>
                      <a:cubicBezTo>
                        <a:pt x="101" y="47"/>
                        <a:pt x="101" y="47"/>
                        <a:pt x="100" y="48"/>
                      </a:cubicBezTo>
                      <a:cubicBezTo>
                        <a:pt x="98" y="47"/>
                        <a:pt x="98" y="47"/>
                        <a:pt x="98" y="47"/>
                      </a:cubicBezTo>
                      <a:cubicBezTo>
                        <a:pt x="98" y="47"/>
                        <a:pt x="98" y="47"/>
                        <a:pt x="98" y="47"/>
                      </a:cubicBezTo>
                      <a:cubicBezTo>
                        <a:pt x="96" y="38"/>
                        <a:pt x="99" y="29"/>
                        <a:pt x="91" y="23"/>
                      </a:cubicBezTo>
                      <a:cubicBezTo>
                        <a:pt x="82" y="15"/>
                        <a:pt x="74" y="24"/>
                        <a:pt x="71" y="33"/>
                      </a:cubicBezTo>
                      <a:cubicBezTo>
                        <a:pt x="68" y="32"/>
                        <a:pt x="68" y="32"/>
                        <a:pt x="68" y="32"/>
                      </a:cubicBezTo>
                      <a:cubicBezTo>
                        <a:pt x="70" y="25"/>
                        <a:pt x="74" y="18"/>
                        <a:pt x="81" y="17"/>
                      </a:cubicBezTo>
                      <a:cubicBezTo>
                        <a:pt x="75" y="15"/>
                        <a:pt x="69" y="13"/>
                        <a:pt x="62" y="12"/>
                      </a:cubicBezTo>
                      <a:cubicBezTo>
                        <a:pt x="66" y="17"/>
                        <a:pt x="67" y="25"/>
                        <a:pt x="68" y="31"/>
                      </a:cubicBezTo>
                      <a:cubicBezTo>
                        <a:pt x="64" y="31"/>
                        <a:pt x="64" y="31"/>
                        <a:pt x="64" y="31"/>
                      </a:cubicBezTo>
                      <a:cubicBezTo>
                        <a:pt x="63" y="23"/>
                        <a:pt x="61" y="13"/>
                        <a:pt x="54" y="11"/>
                      </a:cubicBezTo>
                      <a:cubicBezTo>
                        <a:pt x="53" y="10"/>
                        <a:pt x="52" y="10"/>
                        <a:pt x="51" y="10"/>
                      </a:cubicBezTo>
                      <a:cubicBezTo>
                        <a:pt x="50" y="10"/>
                        <a:pt x="49" y="10"/>
                        <a:pt x="48" y="10"/>
                      </a:cubicBezTo>
                      <a:cubicBezTo>
                        <a:pt x="39" y="12"/>
                        <a:pt x="34" y="18"/>
                        <a:pt x="33" y="26"/>
                      </a:cubicBezTo>
                      <a:cubicBezTo>
                        <a:pt x="33" y="27"/>
                        <a:pt x="33" y="29"/>
                        <a:pt x="33" y="31"/>
                      </a:cubicBezTo>
                      <a:cubicBezTo>
                        <a:pt x="33" y="31"/>
                        <a:pt x="32" y="31"/>
                        <a:pt x="32" y="31"/>
                      </a:cubicBezTo>
                      <a:cubicBezTo>
                        <a:pt x="32" y="32"/>
                        <a:pt x="32" y="32"/>
                        <a:pt x="32" y="32"/>
                      </a:cubicBezTo>
                      <a:cubicBezTo>
                        <a:pt x="31" y="32"/>
                        <a:pt x="31" y="32"/>
                        <a:pt x="31" y="32"/>
                      </a:cubicBezTo>
                      <a:cubicBezTo>
                        <a:pt x="31" y="32"/>
                        <a:pt x="31" y="32"/>
                        <a:pt x="31" y="32"/>
                      </a:cubicBezTo>
                      <a:cubicBezTo>
                        <a:pt x="30" y="32"/>
                        <a:pt x="30" y="31"/>
                        <a:pt x="30" y="31"/>
                      </a:cubicBezTo>
                      <a:cubicBezTo>
                        <a:pt x="30" y="30"/>
                        <a:pt x="30" y="30"/>
                        <a:pt x="30" y="29"/>
                      </a:cubicBezTo>
                      <a:cubicBezTo>
                        <a:pt x="29" y="28"/>
                        <a:pt x="29" y="27"/>
                        <a:pt x="29" y="25"/>
                      </a:cubicBezTo>
                      <a:cubicBezTo>
                        <a:pt x="29" y="23"/>
                        <a:pt x="29" y="20"/>
                        <a:pt x="29" y="17"/>
                      </a:cubicBezTo>
                      <a:cubicBezTo>
                        <a:pt x="28" y="11"/>
                        <a:pt x="26" y="5"/>
                        <a:pt x="18" y="6"/>
                      </a:cubicBezTo>
                      <a:cubicBezTo>
                        <a:pt x="12" y="8"/>
                        <a:pt x="9" y="12"/>
                        <a:pt x="7" y="17"/>
                      </a:cubicBezTo>
                      <a:cubicBezTo>
                        <a:pt x="3" y="15"/>
                        <a:pt x="3" y="15"/>
                        <a:pt x="3" y="15"/>
                      </a:cubicBezTo>
                      <a:cubicBezTo>
                        <a:pt x="5" y="11"/>
                        <a:pt x="7" y="8"/>
                        <a:pt x="11" y="5"/>
                      </a:cubicBezTo>
                      <a:cubicBezTo>
                        <a:pt x="7" y="5"/>
                        <a:pt x="4" y="5"/>
                        <a:pt x="0" y="5"/>
                      </a:cubicBezTo>
                      <a:cubicBezTo>
                        <a:pt x="0" y="2"/>
                        <a:pt x="0" y="2"/>
                        <a:pt x="0" y="2"/>
                      </a:cubicBezTo>
                      <a:cubicBezTo>
                        <a:pt x="1" y="2"/>
                        <a:pt x="2" y="1"/>
                        <a:pt x="3" y="0"/>
                      </a:cubicBezTo>
                      <a:cubicBezTo>
                        <a:pt x="20" y="1"/>
                        <a:pt x="37" y="3"/>
                        <a:pt x="53" y="6"/>
                      </a:cubicBezTo>
                      <a:cubicBezTo>
                        <a:pt x="65" y="8"/>
                        <a:pt x="77" y="11"/>
                        <a:pt x="89" y="14"/>
                      </a:cubicBezTo>
                      <a:cubicBezTo>
                        <a:pt x="88" y="16"/>
                        <a:pt x="91" y="17"/>
                        <a:pt x="92" y="16"/>
                      </a:cubicBezTo>
                      <a:cubicBezTo>
                        <a:pt x="93" y="17"/>
                        <a:pt x="94" y="17"/>
                        <a:pt x="95" y="16"/>
                      </a:cubicBezTo>
                      <a:cubicBezTo>
                        <a:pt x="103" y="18"/>
                        <a:pt x="110" y="21"/>
                        <a:pt x="118" y="24"/>
                      </a:cubicBezTo>
                      <a:cubicBezTo>
                        <a:pt x="121" y="25"/>
                        <a:pt x="121" y="25"/>
                        <a:pt x="121" y="25"/>
                      </a:cubicBezTo>
                      <a:cubicBezTo>
                        <a:pt x="123" y="26"/>
                        <a:pt x="124" y="26"/>
                        <a:pt x="125" y="26"/>
                      </a:cubicBezTo>
                      <a:cubicBezTo>
                        <a:pt x="130" y="28"/>
                        <a:pt x="135" y="30"/>
                        <a:pt x="140" y="33"/>
                      </a:cubicBezTo>
                      <a:cubicBezTo>
                        <a:pt x="139" y="34"/>
                        <a:pt x="141" y="35"/>
                        <a:pt x="142" y="35"/>
                      </a:cubicBezTo>
                      <a:cubicBezTo>
                        <a:pt x="142" y="35"/>
                        <a:pt x="142" y="35"/>
                        <a:pt x="142" y="35"/>
                      </a:cubicBezTo>
                      <a:cubicBezTo>
                        <a:pt x="142" y="35"/>
                        <a:pt x="142" y="36"/>
                        <a:pt x="143" y="36"/>
                      </a:cubicBezTo>
                      <a:close/>
                      <a:moveTo>
                        <a:pt x="32" y="16"/>
                      </a:moveTo>
                      <a:cubicBezTo>
                        <a:pt x="34" y="13"/>
                        <a:pt x="38" y="10"/>
                        <a:pt x="41" y="8"/>
                      </a:cubicBezTo>
                      <a:cubicBezTo>
                        <a:pt x="37" y="8"/>
                        <a:pt x="33" y="7"/>
                        <a:pt x="29" y="7"/>
                      </a:cubicBezTo>
                      <a:cubicBezTo>
                        <a:pt x="31" y="9"/>
                        <a:pt x="32" y="13"/>
                        <a:pt x="32" y="1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349"/>
                <p:cNvSpPr>
                  <a:spLocks/>
                </p:cNvSpPr>
                <p:nvPr/>
              </p:nvSpPr>
              <p:spPr bwMode="auto">
                <a:xfrm>
                  <a:off x="3347" y="1836"/>
                  <a:ext cx="500" cy="438"/>
                </a:xfrm>
                <a:custGeom>
                  <a:avLst/>
                  <a:gdLst>
                    <a:gd name="T0" fmla="*/ 208 w 211"/>
                    <a:gd name="T1" fmla="*/ 55 h 185"/>
                    <a:gd name="T2" fmla="*/ 206 w 211"/>
                    <a:gd name="T3" fmla="*/ 78 h 185"/>
                    <a:gd name="T4" fmla="*/ 205 w 211"/>
                    <a:gd name="T5" fmla="*/ 80 h 185"/>
                    <a:gd name="T6" fmla="*/ 204 w 211"/>
                    <a:gd name="T7" fmla="*/ 83 h 185"/>
                    <a:gd name="T8" fmla="*/ 191 w 211"/>
                    <a:gd name="T9" fmla="*/ 106 h 185"/>
                    <a:gd name="T10" fmla="*/ 155 w 211"/>
                    <a:gd name="T11" fmla="*/ 145 h 185"/>
                    <a:gd name="T12" fmla="*/ 107 w 211"/>
                    <a:gd name="T13" fmla="*/ 168 h 185"/>
                    <a:gd name="T14" fmla="*/ 51 w 211"/>
                    <a:gd name="T15" fmla="*/ 185 h 185"/>
                    <a:gd name="T16" fmla="*/ 50 w 211"/>
                    <a:gd name="T17" fmla="*/ 182 h 185"/>
                    <a:gd name="T18" fmla="*/ 28 w 211"/>
                    <a:gd name="T19" fmla="*/ 140 h 185"/>
                    <a:gd name="T20" fmla="*/ 24 w 211"/>
                    <a:gd name="T21" fmla="*/ 135 h 185"/>
                    <a:gd name="T22" fmla="*/ 5 w 211"/>
                    <a:gd name="T23" fmla="*/ 94 h 185"/>
                    <a:gd name="T24" fmla="*/ 2 w 211"/>
                    <a:gd name="T25" fmla="*/ 76 h 185"/>
                    <a:gd name="T26" fmla="*/ 14 w 211"/>
                    <a:gd name="T27" fmla="*/ 11 h 185"/>
                    <a:gd name="T28" fmla="*/ 17 w 211"/>
                    <a:gd name="T29" fmla="*/ 3 h 185"/>
                    <a:gd name="T30" fmla="*/ 18 w 211"/>
                    <a:gd name="T31" fmla="*/ 2 h 185"/>
                    <a:gd name="T32" fmla="*/ 18 w 211"/>
                    <a:gd name="T33" fmla="*/ 0 h 185"/>
                    <a:gd name="T34" fmla="*/ 19 w 211"/>
                    <a:gd name="T35" fmla="*/ 0 h 185"/>
                    <a:gd name="T36" fmla="*/ 38 w 211"/>
                    <a:gd name="T37" fmla="*/ 10 h 185"/>
                    <a:gd name="T38" fmla="*/ 38 w 211"/>
                    <a:gd name="T39" fmla="*/ 10 h 185"/>
                    <a:gd name="T40" fmla="*/ 28 w 211"/>
                    <a:gd name="T41" fmla="*/ 83 h 185"/>
                    <a:gd name="T42" fmla="*/ 57 w 211"/>
                    <a:gd name="T43" fmla="*/ 161 h 185"/>
                    <a:gd name="T44" fmla="*/ 61 w 211"/>
                    <a:gd name="T45" fmla="*/ 162 h 185"/>
                    <a:gd name="T46" fmla="*/ 111 w 211"/>
                    <a:gd name="T47" fmla="*/ 142 h 185"/>
                    <a:gd name="T48" fmla="*/ 154 w 211"/>
                    <a:gd name="T49" fmla="*/ 124 h 185"/>
                    <a:gd name="T50" fmla="*/ 190 w 211"/>
                    <a:gd name="T51" fmla="*/ 53 h 185"/>
                    <a:gd name="T52" fmla="*/ 189 w 211"/>
                    <a:gd name="T53" fmla="*/ 52 h 185"/>
                    <a:gd name="T54" fmla="*/ 208 w 211"/>
                    <a:gd name="T55" fmla="*/ 53 h 185"/>
                    <a:gd name="T56" fmla="*/ 208 w 211"/>
                    <a:gd name="T57" fmla="*/ 5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1" h="185">
                      <a:moveTo>
                        <a:pt x="208" y="55"/>
                      </a:moveTo>
                      <a:cubicBezTo>
                        <a:pt x="211" y="62"/>
                        <a:pt x="208" y="70"/>
                        <a:pt x="206" y="78"/>
                      </a:cubicBezTo>
                      <a:cubicBezTo>
                        <a:pt x="205" y="78"/>
                        <a:pt x="205" y="79"/>
                        <a:pt x="205" y="80"/>
                      </a:cubicBezTo>
                      <a:cubicBezTo>
                        <a:pt x="204" y="81"/>
                        <a:pt x="204" y="82"/>
                        <a:pt x="204" y="83"/>
                      </a:cubicBezTo>
                      <a:cubicBezTo>
                        <a:pt x="200" y="91"/>
                        <a:pt x="196" y="99"/>
                        <a:pt x="191" y="106"/>
                      </a:cubicBezTo>
                      <a:cubicBezTo>
                        <a:pt x="182" y="121"/>
                        <a:pt x="170" y="135"/>
                        <a:pt x="155" y="145"/>
                      </a:cubicBezTo>
                      <a:cubicBezTo>
                        <a:pt x="141" y="156"/>
                        <a:pt x="124" y="163"/>
                        <a:pt x="107" y="168"/>
                      </a:cubicBezTo>
                      <a:cubicBezTo>
                        <a:pt x="88" y="174"/>
                        <a:pt x="69" y="177"/>
                        <a:pt x="51" y="185"/>
                      </a:cubicBezTo>
                      <a:cubicBezTo>
                        <a:pt x="51" y="184"/>
                        <a:pt x="50" y="183"/>
                        <a:pt x="50" y="182"/>
                      </a:cubicBezTo>
                      <a:cubicBezTo>
                        <a:pt x="44" y="167"/>
                        <a:pt x="37" y="153"/>
                        <a:pt x="28" y="140"/>
                      </a:cubicBezTo>
                      <a:cubicBezTo>
                        <a:pt x="27" y="138"/>
                        <a:pt x="26" y="137"/>
                        <a:pt x="24" y="135"/>
                      </a:cubicBezTo>
                      <a:cubicBezTo>
                        <a:pt x="16" y="122"/>
                        <a:pt x="9" y="109"/>
                        <a:pt x="5" y="94"/>
                      </a:cubicBezTo>
                      <a:cubicBezTo>
                        <a:pt x="4" y="88"/>
                        <a:pt x="3" y="82"/>
                        <a:pt x="2" y="76"/>
                      </a:cubicBezTo>
                      <a:cubicBezTo>
                        <a:pt x="0" y="54"/>
                        <a:pt x="5" y="32"/>
                        <a:pt x="14" y="11"/>
                      </a:cubicBezTo>
                      <a:cubicBezTo>
                        <a:pt x="15" y="8"/>
                        <a:pt x="16" y="6"/>
                        <a:pt x="17" y="3"/>
                      </a:cubicBezTo>
                      <a:cubicBezTo>
                        <a:pt x="17" y="3"/>
                        <a:pt x="18" y="3"/>
                        <a:pt x="18" y="2"/>
                      </a:cubicBezTo>
                      <a:cubicBezTo>
                        <a:pt x="19" y="1"/>
                        <a:pt x="19" y="1"/>
                        <a:pt x="18" y="0"/>
                      </a:cubicBezTo>
                      <a:cubicBezTo>
                        <a:pt x="19" y="0"/>
                        <a:pt x="19" y="0"/>
                        <a:pt x="19" y="0"/>
                      </a:cubicBezTo>
                      <a:cubicBezTo>
                        <a:pt x="25" y="4"/>
                        <a:pt x="32" y="7"/>
                        <a:pt x="38" y="10"/>
                      </a:cubicBezTo>
                      <a:cubicBezTo>
                        <a:pt x="38" y="10"/>
                        <a:pt x="38" y="10"/>
                        <a:pt x="38" y="10"/>
                      </a:cubicBezTo>
                      <a:cubicBezTo>
                        <a:pt x="23" y="31"/>
                        <a:pt x="23" y="59"/>
                        <a:pt x="28" y="83"/>
                      </a:cubicBezTo>
                      <a:cubicBezTo>
                        <a:pt x="34" y="110"/>
                        <a:pt x="48" y="135"/>
                        <a:pt x="57" y="161"/>
                      </a:cubicBezTo>
                      <a:cubicBezTo>
                        <a:pt x="58" y="162"/>
                        <a:pt x="60" y="163"/>
                        <a:pt x="61" y="162"/>
                      </a:cubicBezTo>
                      <a:cubicBezTo>
                        <a:pt x="77" y="153"/>
                        <a:pt x="93" y="146"/>
                        <a:pt x="111" y="142"/>
                      </a:cubicBezTo>
                      <a:cubicBezTo>
                        <a:pt x="126" y="138"/>
                        <a:pt x="141" y="134"/>
                        <a:pt x="154" y="124"/>
                      </a:cubicBezTo>
                      <a:cubicBezTo>
                        <a:pt x="177" y="108"/>
                        <a:pt x="190" y="81"/>
                        <a:pt x="190" y="53"/>
                      </a:cubicBezTo>
                      <a:cubicBezTo>
                        <a:pt x="190" y="53"/>
                        <a:pt x="189" y="52"/>
                        <a:pt x="189" y="52"/>
                      </a:cubicBezTo>
                      <a:cubicBezTo>
                        <a:pt x="196" y="53"/>
                        <a:pt x="202" y="53"/>
                        <a:pt x="208" y="53"/>
                      </a:cubicBezTo>
                      <a:cubicBezTo>
                        <a:pt x="208" y="54"/>
                        <a:pt x="208" y="54"/>
                        <a:pt x="208" y="5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350"/>
                <p:cNvSpPr>
                  <a:spLocks/>
                </p:cNvSpPr>
                <p:nvPr/>
              </p:nvSpPr>
              <p:spPr bwMode="auto">
                <a:xfrm>
                  <a:off x="3840" y="1812"/>
                  <a:ext cx="40" cy="21"/>
                </a:xfrm>
                <a:custGeom>
                  <a:avLst/>
                  <a:gdLst>
                    <a:gd name="T0" fmla="*/ 16 w 17"/>
                    <a:gd name="T1" fmla="*/ 2 h 9"/>
                    <a:gd name="T2" fmla="*/ 17 w 17"/>
                    <a:gd name="T3" fmla="*/ 5 h 9"/>
                    <a:gd name="T4" fmla="*/ 0 w 17"/>
                    <a:gd name="T5" fmla="*/ 9 h 9"/>
                    <a:gd name="T6" fmla="*/ 0 w 17"/>
                    <a:gd name="T7" fmla="*/ 8 h 9"/>
                    <a:gd name="T8" fmla="*/ 1 w 17"/>
                    <a:gd name="T9" fmla="*/ 7 h 9"/>
                    <a:gd name="T10" fmla="*/ 0 w 17"/>
                    <a:gd name="T11" fmla="*/ 5 h 9"/>
                    <a:gd name="T12" fmla="*/ 0 w 17"/>
                    <a:gd name="T13" fmla="*/ 3 h 9"/>
                    <a:gd name="T14" fmla="*/ 15 w 17"/>
                    <a:gd name="T15" fmla="*/ 0 h 9"/>
                    <a:gd name="T16" fmla="*/ 16 w 17"/>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6" y="2"/>
                      </a:moveTo>
                      <a:cubicBezTo>
                        <a:pt x="17" y="3"/>
                        <a:pt x="17" y="4"/>
                        <a:pt x="17" y="5"/>
                      </a:cubicBezTo>
                      <a:cubicBezTo>
                        <a:pt x="12" y="7"/>
                        <a:pt x="6" y="8"/>
                        <a:pt x="0" y="9"/>
                      </a:cubicBezTo>
                      <a:cubicBezTo>
                        <a:pt x="0" y="8"/>
                        <a:pt x="0" y="8"/>
                        <a:pt x="0" y="8"/>
                      </a:cubicBezTo>
                      <a:cubicBezTo>
                        <a:pt x="1" y="8"/>
                        <a:pt x="1" y="8"/>
                        <a:pt x="1" y="7"/>
                      </a:cubicBezTo>
                      <a:cubicBezTo>
                        <a:pt x="1" y="6"/>
                        <a:pt x="0" y="5"/>
                        <a:pt x="0" y="5"/>
                      </a:cubicBezTo>
                      <a:cubicBezTo>
                        <a:pt x="0" y="4"/>
                        <a:pt x="0" y="3"/>
                        <a:pt x="0" y="3"/>
                      </a:cubicBezTo>
                      <a:cubicBezTo>
                        <a:pt x="5" y="2"/>
                        <a:pt x="10" y="1"/>
                        <a:pt x="15" y="0"/>
                      </a:cubicBezTo>
                      <a:cubicBezTo>
                        <a:pt x="15" y="0"/>
                        <a:pt x="16" y="1"/>
                        <a:pt x="16"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351"/>
                <p:cNvSpPr>
                  <a:spLocks/>
                </p:cNvSpPr>
                <p:nvPr/>
              </p:nvSpPr>
              <p:spPr bwMode="auto">
                <a:xfrm>
                  <a:off x="4013" y="1069"/>
                  <a:ext cx="40" cy="26"/>
                </a:xfrm>
                <a:custGeom>
                  <a:avLst/>
                  <a:gdLst>
                    <a:gd name="T0" fmla="*/ 15 w 17"/>
                    <a:gd name="T1" fmla="*/ 2 h 11"/>
                    <a:gd name="T2" fmla="*/ 17 w 17"/>
                    <a:gd name="T3" fmla="*/ 3 h 11"/>
                    <a:gd name="T4" fmla="*/ 8 w 17"/>
                    <a:gd name="T5" fmla="*/ 11 h 11"/>
                    <a:gd name="T6" fmla="*/ 0 w 17"/>
                    <a:gd name="T7" fmla="*/ 9 h 11"/>
                    <a:gd name="T8" fmla="*/ 0 w 17"/>
                    <a:gd name="T9" fmla="*/ 9 h 11"/>
                    <a:gd name="T10" fmla="*/ 8 w 17"/>
                    <a:gd name="T11" fmla="*/ 0 h 11"/>
                    <a:gd name="T12" fmla="*/ 9 w 17"/>
                    <a:gd name="T13" fmla="*/ 0 h 11"/>
                    <a:gd name="T14" fmla="*/ 15 w 17"/>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15" y="2"/>
                      </a:moveTo>
                      <a:cubicBezTo>
                        <a:pt x="16" y="2"/>
                        <a:pt x="16" y="3"/>
                        <a:pt x="17" y="3"/>
                      </a:cubicBezTo>
                      <a:cubicBezTo>
                        <a:pt x="14" y="6"/>
                        <a:pt x="11" y="8"/>
                        <a:pt x="8" y="11"/>
                      </a:cubicBezTo>
                      <a:cubicBezTo>
                        <a:pt x="6" y="10"/>
                        <a:pt x="3" y="9"/>
                        <a:pt x="0" y="9"/>
                      </a:cubicBezTo>
                      <a:cubicBezTo>
                        <a:pt x="0" y="9"/>
                        <a:pt x="0" y="9"/>
                        <a:pt x="0" y="9"/>
                      </a:cubicBezTo>
                      <a:cubicBezTo>
                        <a:pt x="3" y="6"/>
                        <a:pt x="6" y="3"/>
                        <a:pt x="8" y="0"/>
                      </a:cubicBezTo>
                      <a:cubicBezTo>
                        <a:pt x="8" y="0"/>
                        <a:pt x="9" y="0"/>
                        <a:pt x="9" y="0"/>
                      </a:cubicBezTo>
                      <a:cubicBezTo>
                        <a:pt x="11" y="1"/>
                        <a:pt x="13" y="1"/>
                        <a:pt x="15"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352"/>
                <p:cNvSpPr>
                  <a:spLocks/>
                </p:cNvSpPr>
                <p:nvPr/>
              </p:nvSpPr>
              <p:spPr bwMode="auto">
                <a:xfrm>
                  <a:off x="3987" y="1216"/>
                  <a:ext cx="24" cy="43"/>
                </a:xfrm>
                <a:custGeom>
                  <a:avLst/>
                  <a:gdLst>
                    <a:gd name="T0" fmla="*/ 10 w 10"/>
                    <a:gd name="T1" fmla="*/ 9 h 18"/>
                    <a:gd name="T2" fmla="*/ 1 w 10"/>
                    <a:gd name="T3" fmla="*/ 17 h 18"/>
                    <a:gd name="T4" fmla="*/ 1 w 10"/>
                    <a:gd name="T5" fmla="*/ 9 h 18"/>
                    <a:gd name="T6" fmla="*/ 0 w 10"/>
                    <a:gd name="T7" fmla="*/ 0 h 18"/>
                    <a:gd name="T8" fmla="*/ 10 w 10"/>
                    <a:gd name="T9" fmla="*/ 9 h 18"/>
                  </a:gdLst>
                  <a:ahLst/>
                  <a:cxnLst>
                    <a:cxn ang="0">
                      <a:pos x="T0" y="T1"/>
                    </a:cxn>
                    <a:cxn ang="0">
                      <a:pos x="T2" y="T3"/>
                    </a:cxn>
                    <a:cxn ang="0">
                      <a:pos x="T4" y="T5"/>
                    </a:cxn>
                    <a:cxn ang="0">
                      <a:pos x="T6" y="T7"/>
                    </a:cxn>
                    <a:cxn ang="0">
                      <a:pos x="T8" y="T9"/>
                    </a:cxn>
                  </a:cxnLst>
                  <a:rect l="0" t="0" r="r" b="b"/>
                  <a:pathLst>
                    <a:path w="10" h="18">
                      <a:moveTo>
                        <a:pt x="10" y="9"/>
                      </a:moveTo>
                      <a:cubicBezTo>
                        <a:pt x="10" y="15"/>
                        <a:pt x="6" y="18"/>
                        <a:pt x="1" y="17"/>
                      </a:cubicBezTo>
                      <a:cubicBezTo>
                        <a:pt x="1" y="14"/>
                        <a:pt x="1" y="11"/>
                        <a:pt x="1" y="9"/>
                      </a:cubicBezTo>
                      <a:cubicBezTo>
                        <a:pt x="1" y="6"/>
                        <a:pt x="0" y="3"/>
                        <a:pt x="0" y="0"/>
                      </a:cubicBezTo>
                      <a:cubicBezTo>
                        <a:pt x="5" y="0"/>
                        <a:pt x="10" y="3"/>
                        <a:pt x="10"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353"/>
                <p:cNvSpPr>
                  <a:spLocks/>
                </p:cNvSpPr>
                <p:nvPr/>
              </p:nvSpPr>
              <p:spPr bwMode="auto">
                <a:xfrm>
                  <a:off x="3904" y="1531"/>
                  <a:ext cx="36" cy="38"/>
                </a:xfrm>
                <a:custGeom>
                  <a:avLst/>
                  <a:gdLst>
                    <a:gd name="T0" fmla="*/ 15 w 15"/>
                    <a:gd name="T1" fmla="*/ 14 h 16"/>
                    <a:gd name="T2" fmla="*/ 11 w 15"/>
                    <a:gd name="T3" fmla="*/ 15 h 16"/>
                    <a:gd name="T4" fmla="*/ 6 w 15"/>
                    <a:gd name="T5" fmla="*/ 15 h 16"/>
                    <a:gd name="T6" fmla="*/ 4 w 15"/>
                    <a:gd name="T7" fmla="*/ 16 h 16"/>
                    <a:gd name="T8" fmla="*/ 0 w 15"/>
                    <a:gd name="T9" fmla="*/ 3 h 16"/>
                    <a:gd name="T10" fmla="*/ 9 w 15"/>
                    <a:gd name="T11" fmla="*/ 1 h 16"/>
                    <a:gd name="T12" fmla="*/ 9 w 15"/>
                    <a:gd name="T13" fmla="*/ 0 h 16"/>
                    <a:gd name="T14" fmla="*/ 10 w 15"/>
                    <a:gd name="T15" fmla="*/ 0 h 16"/>
                    <a:gd name="T16" fmla="*/ 15 w 15"/>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5" y="14"/>
                      </a:moveTo>
                      <a:cubicBezTo>
                        <a:pt x="14" y="14"/>
                        <a:pt x="13" y="15"/>
                        <a:pt x="11" y="15"/>
                      </a:cubicBezTo>
                      <a:cubicBezTo>
                        <a:pt x="10" y="15"/>
                        <a:pt x="8" y="15"/>
                        <a:pt x="6" y="15"/>
                      </a:cubicBezTo>
                      <a:cubicBezTo>
                        <a:pt x="5" y="15"/>
                        <a:pt x="4" y="15"/>
                        <a:pt x="4" y="16"/>
                      </a:cubicBezTo>
                      <a:cubicBezTo>
                        <a:pt x="3" y="12"/>
                        <a:pt x="1" y="7"/>
                        <a:pt x="0" y="3"/>
                      </a:cubicBezTo>
                      <a:cubicBezTo>
                        <a:pt x="3" y="3"/>
                        <a:pt x="6" y="3"/>
                        <a:pt x="9" y="1"/>
                      </a:cubicBezTo>
                      <a:cubicBezTo>
                        <a:pt x="9" y="1"/>
                        <a:pt x="9" y="0"/>
                        <a:pt x="9" y="0"/>
                      </a:cubicBezTo>
                      <a:cubicBezTo>
                        <a:pt x="10" y="0"/>
                        <a:pt x="10" y="0"/>
                        <a:pt x="10" y="0"/>
                      </a:cubicBezTo>
                      <a:cubicBezTo>
                        <a:pt x="12" y="4"/>
                        <a:pt x="14" y="9"/>
                        <a:pt x="15"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354"/>
                <p:cNvSpPr>
                  <a:spLocks/>
                </p:cNvSpPr>
                <p:nvPr/>
              </p:nvSpPr>
              <p:spPr bwMode="auto">
                <a:xfrm>
                  <a:off x="4193" y="220"/>
                  <a:ext cx="43" cy="28"/>
                </a:xfrm>
                <a:custGeom>
                  <a:avLst/>
                  <a:gdLst>
                    <a:gd name="T0" fmla="*/ 18 w 18"/>
                    <a:gd name="T1" fmla="*/ 12 h 12"/>
                    <a:gd name="T2" fmla="*/ 1 w 18"/>
                    <a:gd name="T3" fmla="*/ 10 h 12"/>
                    <a:gd name="T4" fmla="*/ 11 w 18"/>
                    <a:gd name="T5" fmla="*/ 2 h 12"/>
                    <a:gd name="T6" fmla="*/ 17 w 18"/>
                    <a:gd name="T7" fmla="*/ 12 h 12"/>
                    <a:gd name="T8" fmla="*/ 18 w 18"/>
                    <a:gd name="T9" fmla="*/ 12 h 12"/>
                  </a:gdLst>
                  <a:ahLst/>
                  <a:cxnLst>
                    <a:cxn ang="0">
                      <a:pos x="T0" y="T1"/>
                    </a:cxn>
                    <a:cxn ang="0">
                      <a:pos x="T2" y="T3"/>
                    </a:cxn>
                    <a:cxn ang="0">
                      <a:pos x="T4" y="T5"/>
                    </a:cxn>
                    <a:cxn ang="0">
                      <a:pos x="T6" y="T7"/>
                    </a:cxn>
                    <a:cxn ang="0">
                      <a:pos x="T8" y="T9"/>
                    </a:cxn>
                  </a:cxnLst>
                  <a:rect l="0" t="0" r="r" b="b"/>
                  <a:pathLst>
                    <a:path w="18" h="12">
                      <a:moveTo>
                        <a:pt x="18" y="12"/>
                      </a:moveTo>
                      <a:cubicBezTo>
                        <a:pt x="12" y="11"/>
                        <a:pt x="6" y="10"/>
                        <a:pt x="1" y="10"/>
                      </a:cubicBezTo>
                      <a:cubicBezTo>
                        <a:pt x="0" y="4"/>
                        <a:pt x="6" y="0"/>
                        <a:pt x="11" y="2"/>
                      </a:cubicBezTo>
                      <a:cubicBezTo>
                        <a:pt x="15" y="4"/>
                        <a:pt x="17" y="8"/>
                        <a:pt x="17" y="12"/>
                      </a:cubicBezTo>
                      <a:cubicBezTo>
                        <a:pt x="17" y="12"/>
                        <a:pt x="18" y="12"/>
                        <a:pt x="18" y="1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355"/>
                <p:cNvSpPr>
                  <a:spLocks/>
                </p:cNvSpPr>
                <p:nvPr/>
              </p:nvSpPr>
              <p:spPr bwMode="auto">
                <a:xfrm>
                  <a:off x="4132" y="390"/>
                  <a:ext cx="101" cy="142"/>
                </a:xfrm>
                <a:custGeom>
                  <a:avLst/>
                  <a:gdLst>
                    <a:gd name="T0" fmla="*/ 26 w 43"/>
                    <a:gd name="T1" fmla="*/ 0 h 60"/>
                    <a:gd name="T2" fmla="*/ 18 w 43"/>
                    <a:gd name="T3" fmla="*/ 36 h 60"/>
                    <a:gd name="T4" fmla="*/ 0 w 43"/>
                    <a:gd name="T5" fmla="*/ 60 h 60"/>
                    <a:gd name="T6" fmla="*/ 0 w 43"/>
                    <a:gd name="T7" fmla="*/ 49 h 60"/>
                    <a:gd name="T8" fmla="*/ 6 w 43"/>
                    <a:gd name="T9" fmla="*/ 25 h 60"/>
                    <a:gd name="T10" fmla="*/ 13 w 43"/>
                    <a:gd name="T11" fmla="*/ 9 h 60"/>
                    <a:gd name="T12" fmla="*/ 26 w 43"/>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43" h="60">
                      <a:moveTo>
                        <a:pt x="26" y="0"/>
                      </a:moveTo>
                      <a:cubicBezTo>
                        <a:pt x="43" y="1"/>
                        <a:pt x="21" y="31"/>
                        <a:pt x="18" y="36"/>
                      </a:cubicBezTo>
                      <a:cubicBezTo>
                        <a:pt x="12" y="44"/>
                        <a:pt x="6" y="51"/>
                        <a:pt x="0" y="60"/>
                      </a:cubicBezTo>
                      <a:cubicBezTo>
                        <a:pt x="0" y="56"/>
                        <a:pt x="0" y="53"/>
                        <a:pt x="0" y="49"/>
                      </a:cubicBezTo>
                      <a:cubicBezTo>
                        <a:pt x="2" y="41"/>
                        <a:pt x="3" y="33"/>
                        <a:pt x="6" y="25"/>
                      </a:cubicBezTo>
                      <a:cubicBezTo>
                        <a:pt x="7" y="20"/>
                        <a:pt x="10" y="14"/>
                        <a:pt x="13" y="9"/>
                      </a:cubicBezTo>
                      <a:cubicBezTo>
                        <a:pt x="16" y="6"/>
                        <a:pt x="22" y="0"/>
                        <a:pt x="26" y="0"/>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356"/>
                <p:cNvSpPr>
                  <a:spLocks/>
                </p:cNvSpPr>
                <p:nvPr/>
              </p:nvSpPr>
              <p:spPr bwMode="auto">
                <a:xfrm>
                  <a:off x="3961" y="1308"/>
                  <a:ext cx="26" cy="33"/>
                </a:xfrm>
                <a:custGeom>
                  <a:avLst/>
                  <a:gdLst>
                    <a:gd name="T0" fmla="*/ 10 w 11"/>
                    <a:gd name="T1" fmla="*/ 6 h 14"/>
                    <a:gd name="T2" fmla="*/ 8 w 11"/>
                    <a:gd name="T3" fmla="*/ 13 h 14"/>
                    <a:gd name="T4" fmla="*/ 7 w 11"/>
                    <a:gd name="T5" fmla="*/ 13 h 14"/>
                    <a:gd name="T6" fmla="*/ 5 w 11"/>
                    <a:gd name="T7" fmla="*/ 14 h 14"/>
                    <a:gd name="T8" fmla="*/ 4 w 11"/>
                    <a:gd name="T9" fmla="*/ 14 h 14"/>
                    <a:gd name="T10" fmla="*/ 0 w 11"/>
                    <a:gd name="T11" fmla="*/ 12 h 14"/>
                    <a:gd name="T12" fmla="*/ 7 w 11"/>
                    <a:gd name="T13" fmla="*/ 0 h 14"/>
                    <a:gd name="T14" fmla="*/ 7 w 11"/>
                    <a:gd name="T15" fmla="*/ 0 h 14"/>
                    <a:gd name="T16" fmla="*/ 8 w 11"/>
                    <a:gd name="T17" fmla="*/ 2 h 14"/>
                    <a:gd name="T18" fmla="*/ 9 w 11"/>
                    <a:gd name="T19" fmla="*/ 4 h 14"/>
                    <a:gd name="T20" fmla="*/ 9 w 11"/>
                    <a:gd name="T21" fmla="*/ 4 h 14"/>
                    <a:gd name="T22" fmla="*/ 10 w 11"/>
                    <a:gd name="T2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4">
                      <a:moveTo>
                        <a:pt x="10" y="6"/>
                      </a:moveTo>
                      <a:cubicBezTo>
                        <a:pt x="11" y="8"/>
                        <a:pt x="10" y="11"/>
                        <a:pt x="8" y="13"/>
                      </a:cubicBezTo>
                      <a:cubicBezTo>
                        <a:pt x="8" y="13"/>
                        <a:pt x="8" y="13"/>
                        <a:pt x="7" y="13"/>
                      </a:cubicBezTo>
                      <a:cubicBezTo>
                        <a:pt x="6" y="13"/>
                        <a:pt x="5" y="13"/>
                        <a:pt x="5" y="14"/>
                      </a:cubicBezTo>
                      <a:cubicBezTo>
                        <a:pt x="4" y="14"/>
                        <a:pt x="4" y="14"/>
                        <a:pt x="4" y="14"/>
                      </a:cubicBezTo>
                      <a:cubicBezTo>
                        <a:pt x="3" y="13"/>
                        <a:pt x="1" y="13"/>
                        <a:pt x="0" y="12"/>
                      </a:cubicBezTo>
                      <a:cubicBezTo>
                        <a:pt x="3" y="8"/>
                        <a:pt x="5" y="4"/>
                        <a:pt x="7" y="0"/>
                      </a:cubicBezTo>
                      <a:cubicBezTo>
                        <a:pt x="7" y="0"/>
                        <a:pt x="7" y="0"/>
                        <a:pt x="7" y="0"/>
                      </a:cubicBezTo>
                      <a:cubicBezTo>
                        <a:pt x="8" y="1"/>
                        <a:pt x="8" y="2"/>
                        <a:pt x="8" y="2"/>
                      </a:cubicBezTo>
                      <a:cubicBezTo>
                        <a:pt x="8" y="3"/>
                        <a:pt x="8" y="4"/>
                        <a:pt x="9" y="4"/>
                      </a:cubicBezTo>
                      <a:cubicBezTo>
                        <a:pt x="9" y="4"/>
                        <a:pt x="9" y="4"/>
                        <a:pt x="9" y="4"/>
                      </a:cubicBezTo>
                      <a:cubicBezTo>
                        <a:pt x="10" y="5"/>
                        <a:pt x="10" y="5"/>
                        <a:pt x="10" y="6"/>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357"/>
                <p:cNvSpPr>
                  <a:spLocks/>
                </p:cNvSpPr>
                <p:nvPr/>
              </p:nvSpPr>
              <p:spPr bwMode="auto">
                <a:xfrm>
                  <a:off x="3987" y="1138"/>
                  <a:ext cx="38" cy="26"/>
                </a:xfrm>
                <a:custGeom>
                  <a:avLst/>
                  <a:gdLst>
                    <a:gd name="T0" fmla="*/ 16 w 16"/>
                    <a:gd name="T1" fmla="*/ 5 h 11"/>
                    <a:gd name="T2" fmla="*/ 16 w 16"/>
                    <a:gd name="T3" fmla="*/ 5 h 11"/>
                    <a:gd name="T4" fmla="*/ 7 w 16"/>
                    <a:gd name="T5" fmla="*/ 11 h 11"/>
                    <a:gd name="T6" fmla="*/ 0 w 16"/>
                    <a:gd name="T7" fmla="*/ 8 h 11"/>
                    <a:gd name="T8" fmla="*/ 13 w 16"/>
                    <a:gd name="T9" fmla="*/ 0 h 11"/>
                    <a:gd name="T10" fmla="*/ 14 w 16"/>
                    <a:gd name="T11" fmla="*/ 1 h 11"/>
                    <a:gd name="T12" fmla="*/ 16 w 16"/>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16" y="5"/>
                      </a:moveTo>
                      <a:cubicBezTo>
                        <a:pt x="16" y="5"/>
                        <a:pt x="16" y="5"/>
                        <a:pt x="16" y="5"/>
                      </a:cubicBezTo>
                      <a:cubicBezTo>
                        <a:pt x="13" y="7"/>
                        <a:pt x="10" y="9"/>
                        <a:pt x="7" y="11"/>
                      </a:cubicBezTo>
                      <a:cubicBezTo>
                        <a:pt x="5" y="10"/>
                        <a:pt x="2" y="9"/>
                        <a:pt x="0" y="8"/>
                      </a:cubicBezTo>
                      <a:cubicBezTo>
                        <a:pt x="4" y="6"/>
                        <a:pt x="9" y="3"/>
                        <a:pt x="13" y="0"/>
                      </a:cubicBezTo>
                      <a:cubicBezTo>
                        <a:pt x="13" y="0"/>
                        <a:pt x="13" y="1"/>
                        <a:pt x="14" y="1"/>
                      </a:cubicBezTo>
                      <a:cubicBezTo>
                        <a:pt x="14" y="2"/>
                        <a:pt x="15" y="4"/>
                        <a:pt x="16"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358"/>
                <p:cNvSpPr>
                  <a:spLocks/>
                </p:cNvSpPr>
                <p:nvPr/>
              </p:nvSpPr>
              <p:spPr bwMode="auto">
                <a:xfrm>
                  <a:off x="4058" y="608"/>
                  <a:ext cx="83" cy="69"/>
                </a:xfrm>
                <a:custGeom>
                  <a:avLst/>
                  <a:gdLst>
                    <a:gd name="T0" fmla="*/ 32 w 35"/>
                    <a:gd name="T1" fmla="*/ 28 h 29"/>
                    <a:gd name="T2" fmla="*/ 32 w 35"/>
                    <a:gd name="T3" fmla="*/ 29 h 29"/>
                    <a:gd name="T4" fmla="*/ 25 w 35"/>
                    <a:gd name="T5" fmla="*/ 26 h 29"/>
                    <a:gd name="T6" fmla="*/ 25 w 35"/>
                    <a:gd name="T7" fmla="*/ 15 h 29"/>
                    <a:gd name="T8" fmla="*/ 20 w 35"/>
                    <a:gd name="T9" fmla="*/ 9 h 29"/>
                    <a:gd name="T10" fmla="*/ 10 w 35"/>
                    <a:gd name="T11" fmla="*/ 21 h 29"/>
                    <a:gd name="T12" fmla="*/ 0 w 35"/>
                    <a:gd name="T13" fmla="*/ 18 h 29"/>
                    <a:gd name="T14" fmla="*/ 1 w 35"/>
                    <a:gd name="T15" fmla="*/ 17 h 29"/>
                    <a:gd name="T16" fmla="*/ 1 w 35"/>
                    <a:gd name="T17" fmla="*/ 16 h 29"/>
                    <a:gd name="T18" fmla="*/ 2 w 35"/>
                    <a:gd name="T19" fmla="*/ 16 h 29"/>
                    <a:gd name="T20" fmla="*/ 4 w 35"/>
                    <a:gd name="T21" fmla="*/ 17 h 29"/>
                    <a:gd name="T22" fmla="*/ 22 w 35"/>
                    <a:gd name="T23" fmla="*/ 2 h 29"/>
                    <a:gd name="T24" fmla="*/ 32 w 35"/>
                    <a:gd name="T25"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29">
                      <a:moveTo>
                        <a:pt x="32" y="28"/>
                      </a:moveTo>
                      <a:cubicBezTo>
                        <a:pt x="32" y="29"/>
                        <a:pt x="32" y="29"/>
                        <a:pt x="32" y="29"/>
                      </a:cubicBezTo>
                      <a:cubicBezTo>
                        <a:pt x="30" y="28"/>
                        <a:pt x="27" y="27"/>
                        <a:pt x="25" y="26"/>
                      </a:cubicBezTo>
                      <a:cubicBezTo>
                        <a:pt x="26" y="23"/>
                        <a:pt x="26" y="18"/>
                        <a:pt x="25" y="15"/>
                      </a:cubicBezTo>
                      <a:cubicBezTo>
                        <a:pt x="25" y="12"/>
                        <a:pt x="23" y="10"/>
                        <a:pt x="20" y="9"/>
                      </a:cubicBezTo>
                      <a:cubicBezTo>
                        <a:pt x="15" y="9"/>
                        <a:pt x="10" y="16"/>
                        <a:pt x="10" y="21"/>
                      </a:cubicBezTo>
                      <a:cubicBezTo>
                        <a:pt x="7" y="20"/>
                        <a:pt x="4" y="19"/>
                        <a:pt x="0" y="18"/>
                      </a:cubicBezTo>
                      <a:cubicBezTo>
                        <a:pt x="1" y="17"/>
                        <a:pt x="1" y="17"/>
                        <a:pt x="1" y="17"/>
                      </a:cubicBezTo>
                      <a:cubicBezTo>
                        <a:pt x="1" y="17"/>
                        <a:pt x="1" y="16"/>
                        <a:pt x="1" y="16"/>
                      </a:cubicBezTo>
                      <a:cubicBezTo>
                        <a:pt x="2" y="16"/>
                        <a:pt x="2" y="16"/>
                        <a:pt x="2" y="16"/>
                      </a:cubicBezTo>
                      <a:cubicBezTo>
                        <a:pt x="1" y="18"/>
                        <a:pt x="4" y="19"/>
                        <a:pt x="4" y="17"/>
                      </a:cubicBezTo>
                      <a:cubicBezTo>
                        <a:pt x="7" y="10"/>
                        <a:pt x="13" y="0"/>
                        <a:pt x="22" y="2"/>
                      </a:cubicBezTo>
                      <a:cubicBezTo>
                        <a:pt x="35" y="5"/>
                        <a:pt x="33" y="19"/>
                        <a:pt x="32" y="2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359"/>
                <p:cNvSpPr>
                  <a:spLocks/>
                </p:cNvSpPr>
                <p:nvPr/>
              </p:nvSpPr>
              <p:spPr bwMode="auto">
                <a:xfrm>
                  <a:off x="4091" y="733"/>
                  <a:ext cx="41" cy="41"/>
                </a:xfrm>
                <a:custGeom>
                  <a:avLst/>
                  <a:gdLst>
                    <a:gd name="T0" fmla="*/ 17 w 17"/>
                    <a:gd name="T1" fmla="*/ 7 h 17"/>
                    <a:gd name="T2" fmla="*/ 7 w 17"/>
                    <a:gd name="T3" fmla="*/ 17 h 17"/>
                    <a:gd name="T4" fmla="*/ 0 w 17"/>
                    <a:gd name="T5" fmla="*/ 11 h 17"/>
                    <a:gd name="T6" fmla="*/ 0 w 17"/>
                    <a:gd name="T7" fmla="*/ 11 h 17"/>
                    <a:gd name="T8" fmla="*/ 4 w 17"/>
                    <a:gd name="T9" fmla="*/ 5 h 17"/>
                    <a:gd name="T10" fmla="*/ 8 w 17"/>
                    <a:gd name="T11" fmla="*/ 0 h 17"/>
                    <a:gd name="T12" fmla="*/ 17 w 17"/>
                    <a:gd name="T13" fmla="*/ 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17" y="7"/>
                      </a:moveTo>
                      <a:cubicBezTo>
                        <a:pt x="13" y="9"/>
                        <a:pt x="10" y="13"/>
                        <a:pt x="7" y="17"/>
                      </a:cubicBezTo>
                      <a:cubicBezTo>
                        <a:pt x="5" y="14"/>
                        <a:pt x="2" y="13"/>
                        <a:pt x="0" y="11"/>
                      </a:cubicBezTo>
                      <a:cubicBezTo>
                        <a:pt x="0" y="11"/>
                        <a:pt x="0" y="11"/>
                        <a:pt x="0" y="11"/>
                      </a:cubicBezTo>
                      <a:cubicBezTo>
                        <a:pt x="1" y="9"/>
                        <a:pt x="3" y="7"/>
                        <a:pt x="4" y="5"/>
                      </a:cubicBezTo>
                      <a:cubicBezTo>
                        <a:pt x="6" y="3"/>
                        <a:pt x="7" y="2"/>
                        <a:pt x="8" y="0"/>
                      </a:cubicBezTo>
                      <a:cubicBezTo>
                        <a:pt x="11" y="2"/>
                        <a:pt x="14" y="5"/>
                        <a:pt x="17"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360"/>
                <p:cNvSpPr>
                  <a:spLocks/>
                </p:cNvSpPr>
                <p:nvPr/>
              </p:nvSpPr>
              <p:spPr bwMode="auto">
                <a:xfrm>
                  <a:off x="3876" y="1464"/>
                  <a:ext cx="52" cy="69"/>
                </a:xfrm>
                <a:custGeom>
                  <a:avLst/>
                  <a:gdLst>
                    <a:gd name="T0" fmla="*/ 22 w 22"/>
                    <a:gd name="T1" fmla="*/ 28 h 29"/>
                    <a:gd name="T2" fmla="*/ 21 w 22"/>
                    <a:gd name="T3" fmla="*/ 28 h 29"/>
                    <a:gd name="T4" fmla="*/ 20 w 22"/>
                    <a:gd name="T5" fmla="*/ 27 h 29"/>
                    <a:gd name="T6" fmla="*/ 15 w 22"/>
                    <a:gd name="T7" fmla="*/ 28 h 29"/>
                    <a:gd name="T8" fmla="*/ 11 w 22"/>
                    <a:gd name="T9" fmla="*/ 29 h 29"/>
                    <a:gd name="T10" fmla="*/ 7 w 22"/>
                    <a:gd name="T11" fmla="*/ 18 h 29"/>
                    <a:gd name="T12" fmla="*/ 14 w 22"/>
                    <a:gd name="T13" fmla="*/ 15 h 29"/>
                    <a:gd name="T14" fmla="*/ 14 w 22"/>
                    <a:gd name="T15" fmla="*/ 13 h 29"/>
                    <a:gd name="T16" fmla="*/ 6 w 22"/>
                    <a:gd name="T17" fmla="*/ 16 h 29"/>
                    <a:gd name="T18" fmla="*/ 0 w 22"/>
                    <a:gd name="T19" fmla="*/ 3 h 29"/>
                    <a:gd name="T20" fmla="*/ 5 w 22"/>
                    <a:gd name="T21" fmla="*/ 2 h 29"/>
                    <a:gd name="T22" fmla="*/ 12 w 22"/>
                    <a:gd name="T23" fmla="*/ 0 h 29"/>
                    <a:gd name="T24" fmla="*/ 22 w 22"/>
                    <a:gd name="T25"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9">
                      <a:moveTo>
                        <a:pt x="22" y="28"/>
                      </a:moveTo>
                      <a:cubicBezTo>
                        <a:pt x="21" y="28"/>
                        <a:pt x="21" y="28"/>
                        <a:pt x="21" y="28"/>
                      </a:cubicBezTo>
                      <a:cubicBezTo>
                        <a:pt x="21" y="28"/>
                        <a:pt x="21" y="27"/>
                        <a:pt x="20" y="27"/>
                      </a:cubicBezTo>
                      <a:cubicBezTo>
                        <a:pt x="19" y="28"/>
                        <a:pt x="17" y="28"/>
                        <a:pt x="15" y="28"/>
                      </a:cubicBezTo>
                      <a:cubicBezTo>
                        <a:pt x="14" y="29"/>
                        <a:pt x="12" y="29"/>
                        <a:pt x="11" y="29"/>
                      </a:cubicBezTo>
                      <a:cubicBezTo>
                        <a:pt x="10" y="25"/>
                        <a:pt x="8" y="22"/>
                        <a:pt x="7" y="18"/>
                      </a:cubicBezTo>
                      <a:cubicBezTo>
                        <a:pt x="9" y="17"/>
                        <a:pt x="12" y="16"/>
                        <a:pt x="14" y="15"/>
                      </a:cubicBezTo>
                      <a:cubicBezTo>
                        <a:pt x="15" y="15"/>
                        <a:pt x="15" y="13"/>
                        <a:pt x="14" y="13"/>
                      </a:cubicBezTo>
                      <a:cubicBezTo>
                        <a:pt x="11" y="13"/>
                        <a:pt x="8" y="15"/>
                        <a:pt x="6" y="16"/>
                      </a:cubicBezTo>
                      <a:cubicBezTo>
                        <a:pt x="4" y="11"/>
                        <a:pt x="2" y="7"/>
                        <a:pt x="0" y="3"/>
                      </a:cubicBezTo>
                      <a:cubicBezTo>
                        <a:pt x="2" y="3"/>
                        <a:pt x="3" y="2"/>
                        <a:pt x="5" y="2"/>
                      </a:cubicBezTo>
                      <a:cubicBezTo>
                        <a:pt x="7" y="2"/>
                        <a:pt x="10" y="1"/>
                        <a:pt x="12" y="0"/>
                      </a:cubicBezTo>
                      <a:cubicBezTo>
                        <a:pt x="16" y="9"/>
                        <a:pt x="19" y="19"/>
                        <a:pt x="22" y="2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361"/>
                <p:cNvSpPr>
                  <a:spLocks/>
                </p:cNvSpPr>
                <p:nvPr/>
              </p:nvSpPr>
              <p:spPr bwMode="auto">
                <a:xfrm>
                  <a:off x="3996" y="1093"/>
                  <a:ext cx="31" cy="21"/>
                </a:xfrm>
                <a:custGeom>
                  <a:avLst/>
                  <a:gdLst>
                    <a:gd name="T0" fmla="*/ 12 w 13"/>
                    <a:gd name="T1" fmla="*/ 3 h 9"/>
                    <a:gd name="T2" fmla="*/ 13 w 13"/>
                    <a:gd name="T3" fmla="*/ 3 h 9"/>
                    <a:gd name="T4" fmla="*/ 5 w 13"/>
                    <a:gd name="T5" fmla="*/ 9 h 9"/>
                    <a:gd name="T6" fmla="*/ 0 w 13"/>
                    <a:gd name="T7" fmla="*/ 6 h 9"/>
                    <a:gd name="T8" fmla="*/ 0 w 13"/>
                    <a:gd name="T9" fmla="*/ 6 h 9"/>
                    <a:gd name="T10" fmla="*/ 6 w 13"/>
                    <a:gd name="T11" fmla="*/ 0 h 9"/>
                    <a:gd name="T12" fmla="*/ 7 w 13"/>
                    <a:gd name="T13" fmla="*/ 1 h 9"/>
                    <a:gd name="T14" fmla="*/ 12 w 13"/>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9">
                      <a:moveTo>
                        <a:pt x="12" y="3"/>
                      </a:moveTo>
                      <a:cubicBezTo>
                        <a:pt x="12" y="3"/>
                        <a:pt x="13" y="3"/>
                        <a:pt x="13" y="3"/>
                      </a:cubicBezTo>
                      <a:cubicBezTo>
                        <a:pt x="10" y="5"/>
                        <a:pt x="8" y="7"/>
                        <a:pt x="5" y="9"/>
                      </a:cubicBezTo>
                      <a:cubicBezTo>
                        <a:pt x="4" y="8"/>
                        <a:pt x="2" y="7"/>
                        <a:pt x="0" y="6"/>
                      </a:cubicBezTo>
                      <a:cubicBezTo>
                        <a:pt x="0" y="6"/>
                        <a:pt x="0" y="6"/>
                        <a:pt x="0" y="6"/>
                      </a:cubicBezTo>
                      <a:cubicBezTo>
                        <a:pt x="2" y="4"/>
                        <a:pt x="4" y="2"/>
                        <a:pt x="6" y="0"/>
                      </a:cubicBezTo>
                      <a:cubicBezTo>
                        <a:pt x="6" y="0"/>
                        <a:pt x="6" y="1"/>
                        <a:pt x="7" y="1"/>
                      </a:cubicBezTo>
                      <a:cubicBezTo>
                        <a:pt x="9" y="1"/>
                        <a:pt x="10" y="2"/>
                        <a:pt x="12"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362"/>
                <p:cNvSpPr>
                  <a:spLocks/>
                </p:cNvSpPr>
                <p:nvPr/>
              </p:nvSpPr>
              <p:spPr bwMode="auto">
                <a:xfrm>
                  <a:off x="3821" y="1890"/>
                  <a:ext cx="24" cy="31"/>
                </a:xfrm>
                <a:custGeom>
                  <a:avLst/>
                  <a:gdLst>
                    <a:gd name="T0" fmla="*/ 7 w 10"/>
                    <a:gd name="T1" fmla="*/ 0 h 13"/>
                    <a:gd name="T2" fmla="*/ 6 w 10"/>
                    <a:gd name="T3" fmla="*/ 10 h 13"/>
                    <a:gd name="T4" fmla="*/ 1 w 10"/>
                    <a:gd name="T5" fmla="*/ 0 h 13"/>
                    <a:gd name="T6" fmla="*/ 7 w 10"/>
                    <a:gd name="T7" fmla="*/ 0 h 13"/>
                  </a:gdLst>
                  <a:ahLst/>
                  <a:cxnLst>
                    <a:cxn ang="0">
                      <a:pos x="T0" y="T1"/>
                    </a:cxn>
                    <a:cxn ang="0">
                      <a:pos x="T2" y="T3"/>
                    </a:cxn>
                    <a:cxn ang="0">
                      <a:pos x="T4" y="T5"/>
                    </a:cxn>
                    <a:cxn ang="0">
                      <a:pos x="T6" y="T7"/>
                    </a:cxn>
                  </a:cxnLst>
                  <a:rect l="0" t="0" r="r" b="b"/>
                  <a:pathLst>
                    <a:path w="10" h="13">
                      <a:moveTo>
                        <a:pt x="7" y="0"/>
                      </a:moveTo>
                      <a:cubicBezTo>
                        <a:pt x="8" y="3"/>
                        <a:pt x="10" y="8"/>
                        <a:pt x="6" y="10"/>
                      </a:cubicBezTo>
                      <a:cubicBezTo>
                        <a:pt x="0" y="13"/>
                        <a:pt x="1" y="3"/>
                        <a:pt x="1" y="0"/>
                      </a:cubicBezTo>
                      <a:cubicBezTo>
                        <a:pt x="3" y="0"/>
                        <a:pt x="5" y="0"/>
                        <a:pt x="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363"/>
                <p:cNvSpPr>
                  <a:spLocks/>
                </p:cNvSpPr>
                <p:nvPr/>
              </p:nvSpPr>
              <p:spPr bwMode="auto">
                <a:xfrm>
                  <a:off x="3968" y="1162"/>
                  <a:ext cx="36" cy="45"/>
                </a:xfrm>
                <a:custGeom>
                  <a:avLst/>
                  <a:gdLst>
                    <a:gd name="T0" fmla="*/ 14 w 15"/>
                    <a:gd name="T1" fmla="*/ 8 h 19"/>
                    <a:gd name="T2" fmla="*/ 14 w 15"/>
                    <a:gd name="T3" fmla="*/ 12 h 19"/>
                    <a:gd name="T4" fmla="*/ 14 w 15"/>
                    <a:gd name="T5" fmla="*/ 13 h 19"/>
                    <a:gd name="T6" fmla="*/ 7 w 15"/>
                    <a:gd name="T7" fmla="*/ 19 h 19"/>
                    <a:gd name="T8" fmla="*/ 0 w 15"/>
                    <a:gd name="T9" fmla="*/ 4 h 19"/>
                    <a:gd name="T10" fmla="*/ 0 w 15"/>
                    <a:gd name="T11" fmla="*/ 4 h 19"/>
                    <a:gd name="T12" fmla="*/ 14 w 15"/>
                    <a:gd name="T13" fmla="*/ 8 h 19"/>
                  </a:gdLst>
                  <a:ahLst/>
                  <a:cxnLst>
                    <a:cxn ang="0">
                      <a:pos x="T0" y="T1"/>
                    </a:cxn>
                    <a:cxn ang="0">
                      <a:pos x="T2" y="T3"/>
                    </a:cxn>
                    <a:cxn ang="0">
                      <a:pos x="T4" y="T5"/>
                    </a:cxn>
                    <a:cxn ang="0">
                      <a:pos x="T6" y="T7"/>
                    </a:cxn>
                    <a:cxn ang="0">
                      <a:pos x="T8" y="T9"/>
                    </a:cxn>
                    <a:cxn ang="0">
                      <a:pos x="T10" y="T11"/>
                    </a:cxn>
                    <a:cxn ang="0">
                      <a:pos x="T12" y="T13"/>
                    </a:cxn>
                  </a:cxnLst>
                  <a:rect l="0" t="0" r="r" b="b"/>
                  <a:pathLst>
                    <a:path w="15" h="19">
                      <a:moveTo>
                        <a:pt x="14" y="8"/>
                      </a:moveTo>
                      <a:cubicBezTo>
                        <a:pt x="15" y="9"/>
                        <a:pt x="14" y="11"/>
                        <a:pt x="14" y="12"/>
                      </a:cubicBezTo>
                      <a:cubicBezTo>
                        <a:pt x="14" y="12"/>
                        <a:pt x="14" y="12"/>
                        <a:pt x="14" y="13"/>
                      </a:cubicBezTo>
                      <a:cubicBezTo>
                        <a:pt x="13" y="15"/>
                        <a:pt x="10" y="17"/>
                        <a:pt x="7" y="19"/>
                      </a:cubicBezTo>
                      <a:cubicBezTo>
                        <a:pt x="5" y="13"/>
                        <a:pt x="3" y="9"/>
                        <a:pt x="0" y="4"/>
                      </a:cubicBezTo>
                      <a:cubicBezTo>
                        <a:pt x="0" y="4"/>
                        <a:pt x="0" y="4"/>
                        <a:pt x="0" y="4"/>
                      </a:cubicBezTo>
                      <a:cubicBezTo>
                        <a:pt x="5" y="0"/>
                        <a:pt x="12" y="2"/>
                        <a:pt x="14" y="8"/>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364"/>
                <p:cNvSpPr>
                  <a:spLocks/>
                </p:cNvSpPr>
                <p:nvPr/>
              </p:nvSpPr>
              <p:spPr bwMode="auto">
                <a:xfrm>
                  <a:off x="3921" y="1445"/>
                  <a:ext cx="26" cy="38"/>
                </a:xfrm>
                <a:custGeom>
                  <a:avLst/>
                  <a:gdLst>
                    <a:gd name="T0" fmla="*/ 11 w 11"/>
                    <a:gd name="T1" fmla="*/ 10 h 16"/>
                    <a:gd name="T2" fmla="*/ 5 w 11"/>
                    <a:gd name="T3" fmla="*/ 16 h 16"/>
                    <a:gd name="T4" fmla="*/ 0 w 11"/>
                    <a:gd name="T5" fmla="*/ 6 h 16"/>
                    <a:gd name="T6" fmla="*/ 2 w 11"/>
                    <a:gd name="T7" fmla="*/ 3 h 16"/>
                    <a:gd name="T8" fmla="*/ 6 w 11"/>
                    <a:gd name="T9" fmla="*/ 0 h 16"/>
                    <a:gd name="T10" fmla="*/ 11 w 11"/>
                    <a:gd name="T11" fmla="*/ 10 h 16"/>
                  </a:gdLst>
                  <a:ahLst/>
                  <a:cxnLst>
                    <a:cxn ang="0">
                      <a:pos x="T0" y="T1"/>
                    </a:cxn>
                    <a:cxn ang="0">
                      <a:pos x="T2" y="T3"/>
                    </a:cxn>
                    <a:cxn ang="0">
                      <a:pos x="T4" y="T5"/>
                    </a:cxn>
                    <a:cxn ang="0">
                      <a:pos x="T6" y="T7"/>
                    </a:cxn>
                    <a:cxn ang="0">
                      <a:pos x="T8" y="T9"/>
                    </a:cxn>
                    <a:cxn ang="0">
                      <a:pos x="T10" y="T11"/>
                    </a:cxn>
                  </a:cxnLst>
                  <a:rect l="0" t="0" r="r" b="b"/>
                  <a:pathLst>
                    <a:path w="11" h="16">
                      <a:moveTo>
                        <a:pt x="11" y="10"/>
                      </a:moveTo>
                      <a:cubicBezTo>
                        <a:pt x="9" y="12"/>
                        <a:pt x="6" y="13"/>
                        <a:pt x="5" y="16"/>
                      </a:cubicBezTo>
                      <a:cubicBezTo>
                        <a:pt x="3" y="13"/>
                        <a:pt x="2" y="9"/>
                        <a:pt x="0" y="6"/>
                      </a:cubicBezTo>
                      <a:cubicBezTo>
                        <a:pt x="1" y="5"/>
                        <a:pt x="2" y="4"/>
                        <a:pt x="2" y="3"/>
                      </a:cubicBezTo>
                      <a:cubicBezTo>
                        <a:pt x="3" y="2"/>
                        <a:pt x="4" y="1"/>
                        <a:pt x="6" y="0"/>
                      </a:cubicBezTo>
                      <a:cubicBezTo>
                        <a:pt x="7" y="4"/>
                        <a:pt x="9" y="7"/>
                        <a:pt x="11"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365"/>
                <p:cNvSpPr>
                  <a:spLocks/>
                </p:cNvSpPr>
                <p:nvPr/>
              </p:nvSpPr>
              <p:spPr bwMode="auto">
                <a:xfrm>
                  <a:off x="3700" y="2311"/>
                  <a:ext cx="38" cy="36"/>
                </a:xfrm>
                <a:custGeom>
                  <a:avLst/>
                  <a:gdLst>
                    <a:gd name="T0" fmla="*/ 16 w 16"/>
                    <a:gd name="T1" fmla="*/ 6 h 15"/>
                    <a:gd name="T2" fmla="*/ 16 w 16"/>
                    <a:gd name="T3" fmla="*/ 7 h 15"/>
                    <a:gd name="T4" fmla="*/ 15 w 16"/>
                    <a:gd name="T5" fmla="*/ 9 h 15"/>
                    <a:gd name="T6" fmla="*/ 5 w 16"/>
                    <a:gd name="T7" fmla="*/ 13 h 15"/>
                    <a:gd name="T8" fmla="*/ 4 w 16"/>
                    <a:gd name="T9" fmla="*/ 0 h 15"/>
                    <a:gd name="T10" fmla="*/ 4 w 16"/>
                    <a:gd name="T11" fmla="*/ 0 h 15"/>
                    <a:gd name="T12" fmla="*/ 16 w 16"/>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6"/>
                      </a:moveTo>
                      <a:cubicBezTo>
                        <a:pt x="16" y="7"/>
                        <a:pt x="16" y="7"/>
                        <a:pt x="16" y="7"/>
                      </a:cubicBezTo>
                      <a:cubicBezTo>
                        <a:pt x="16" y="8"/>
                        <a:pt x="15" y="8"/>
                        <a:pt x="15" y="9"/>
                      </a:cubicBezTo>
                      <a:cubicBezTo>
                        <a:pt x="13" y="12"/>
                        <a:pt x="10" y="15"/>
                        <a:pt x="5" y="13"/>
                      </a:cubicBezTo>
                      <a:cubicBezTo>
                        <a:pt x="1" y="10"/>
                        <a:pt x="0" y="4"/>
                        <a:pt x="4" y="0"/>
                      </a:cubicBezTo>
                      <a:cubicBezTo>
                        <a:pt x="4" y="0"/>
                        <a:pt x="4" y="0"/>
                        <a:pt x="4" y="0"/>
                      </a:cubicBezTo>
                      <a:cubicBezTo>
                        <a:pt x="8" y="3"/>
                        <a:pt x="12" y="5"/>
                        <a:pt x="16"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366"/>
                <p:cNvSpPr>
                  <a:spLocks/>
                </p:cNvSpPr>
                <p:nvPr/>
              </p:nvSpPr>
              <p:spPr bwMode="auto">
                <a:xfrm>
                  <a:off x="3909" y="811"/>
                  <a:ext cx="182" cy="308"/>
                </a:xfrm>
                <a:custGeom>
                  <a:avLst/>
                  <a:gdLst>
                    <a:gd name="T0" fmla="*/ 71 w 77"/>
                    <a:gd name="T1" fmla="*/ 15 h 130"/>
                    <a:gd name="T2" fmla="*/ 64 w 77"/>
                    <a:gd name="T3" fmla="*/ 39 h 130"/>
                    <a:gd name="T4" fmla="*/ 48 w 77"/>
                    <a:gd name="T5" fmla="*/ 68 h 130"/>
                    <a:gd name="T6" fmla="*/ 16 w 77"/>
                    <a:gd name="T7" fmla="*/ 123 h 130"/>
                    <a:gd name="T8" fmla="*/ 17 w 77"/>
                    <a:gd name="T9" fmla="*/ 130 h 130"/>
                    <a:gd name="T10" fmla="*/ 14 w 77"/>
                    <a:gd name="T11" fmla="*/ 129 h 130"/>
                    <a:gd name="T12" fmla="*/ 13 w 77"/>
                    <a:gd name="T13" fmla="*/ 125 h 130"/>
                    <a:gd name="T14" fmla="*/ 11 w 77"/>
                    <a:gd name="T15" fmla="*/ 123 h 130"/>
                    <a:gd name="T16" fmla="*/ 2 w 77"/>
                    <a:gd name="T17" fmla="*/ 124 h 130"/>
                    <a:gd name="T18" fmla="*/ 0 w 77"/>
                    <a:gd name="T19" fmla="*/ 122 h 130"/>
                    <a:gd name="T20" fmla="*/ 12 w 77"/>
                    <a:gd name="T21" fmla="*/ 120 h 130"/>
                    <a:gd name="T22" fmla="*/ 46 w 77"/>
                    <a:gd name="T23" fmla="*/ 61 h 130"/>
                    <a:gd name="T24" fmla="*/ 62 w 77"/>
                    <a:gd name="T25" fmla="*/ 3 h 130"/>
                    <a:gd name="T26" fmla="*/ 64 w 77"/>
                    <a:gd name="T27" fmla="*/ 0 h 130"/>
                    <a:gd name="T28" fmla="*/ 71 w 77"/>
                    <a:gd name="T29"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30">
                      <a:moveTo>
                        <a:pt x="71" y="15"/>
                      </a:moveTo>
                      <a:cubicBezTo>
                        <a:pt x="71" y="23"/>
                        <a:pt x="68" y="31"/>
                        <a:pt x="64" y="39"/>
                      </a:cubicBezTo>
                      <a:cubicBezTo>
                        <a:pt x="60" y="49"/>
                        <a:pt x="54" y="58"/>
                        <a:pt x="48" y="68"/>
                      </a:cubicBezTo>
                      <a:cubicBezTo>
                        <a:pt x="38" y="86"/>
                        <a:pt x="27" y="105"/>
                        <a:pt x="16" y="123"/>
                      </a:cubicBezTo>
                      <a:cubicBezTo>
                        <a:pt x="17" y="125"/>
                        <a:pt x="17" y="127"/>
                        <a:pt x="17" y="130"/>
                      </a:cubicBezTo>
                      <a:cubicBezTo>
                        <a:pt x="14" y="129"/>
                        <a:pt x="14" y="129"/>
                        <a:pt x="14" y="129"/>
                      </a:cubicBezTo>
                      <a:cubicBezTo>
                        <a:pt x="14" y="128"/>
                        <a:pt x="14" y="127"/>
                        <a:pt x="13" y="125"/>
                      </a:cubicBezTo>
                      <a:cubicBezTo>
                        <a:pt x="12" y="125"/>
                        <a:pt x="10" y="124"/>
                        <a:pt x="11" y="123"/>
                      </a:cubicBezTo>
                      <a:cubicBezTo>
                        <a:pt x="7" y="120"/>
                        <a:pt x="4" y="122"/>
                        <a:pt x="2" y="124"/>
                      </a:cubicBezTo>
                      <a:cubicBezTo>
                        <a:pt x="0" y="122"/>
                        <a:pt x="0" y="122"/>
                        <a:pt x="0" y="122"/>
                      </a:cubicBezTo>
                      <a:cubicBezTo>
                        <a:pt x="3" y="119"/>
                        <a:pt x="8" y="117"/>
                        <a:pt x="12" y="120"/>
                      </a:cubicBezTo>
                      <a:cubicBezTo>
                        <a:pt x="24" y="100"/>
                        <a:pt x="35" y="81"/>
                        <a:pt x="46" y="61"/>
                      </a:cubicBezTo>
                      <a:cubicBezTo>
                        <a:pt x="51" y="53"/>
                        <a:pt x="77" y="11"/>
                        <a:pt x="62" y="3"/>
                      </a:cubicBezTo>
                      <a:cubicBezTo>
                        <a:pt x="64" y="0"/>
                        <a:pt x="64" y="0"/>
                        <a:pt x="64" y="0"/>
                      </a:cubicBezTo>
                      <a:cubicBezTo>
                        <a:pt x="68" y="3"/>
                        <a:pt x="71" y="8"/>
                        <a:pt x="71" y="1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367"/>
                <p:cNvSpPr>
                  <a:spLocks/>
                </p:cNvSpPr>
                <p:nvPr/>
              </p:nvSpPr>
              <p:spPr bwMode="auto">
                <a:xfrm>
                  <a:off x="3930" y="1344"/>
                  <a:ext cx="36" cy="33"/>
                </a:xfrm>
                <a:custGeom>
                  <a:avLst/>
                  <a:gdLst>
                    <a:gd name="T0" fmla="*/ 10 w 15"/>
                    <a:gd name="T1" fmla="*/ 0 h 14"/>
                    <a:gd name="T2" fmla="*/ 10 w 15"/>
                    <a:gd name="T3" fmla="*/ 13 h 14"/>
                    <a:gd name="T4" fmla="*/ 3 w 15"/>
                    <a:gd name="T5" fmla="*/ 13 h 14"/>
                    <a:gd name="T6" fmla="*/ 2 w 15"/>
                    <a:gd name="T7" fmla="*/ 12 h 14"/>
                    <a:gd name="T8" fmla="*/ 0 w 15"/>
                    <a:gd name="T9" fmla="*/ 11 h 14"/>
                    <a:gd name="T10" fmla="*/ 0 w 15"/>
                    <a:gd name="T11" fmla="*/ 11 h 14"/>
                    <a:gd name="T12" fmla="*/ 10 w 15"/>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10" y="0"/>
                      </a:moveTo>
                      <a:cubicBezTo>
                        <a:pt x="14" y="4"/>
                        <a:pt x="15" y="10"/>
                        <a:pt x="10" y="13"/>
                      </a:cubicBezTo>
                      <a:cubicBezTo>
                        <a:pt x="8" y="14"/>
                        <a:pt x="5" y="14"/>
                        <a:pt x="3" y="13"/>
                      </a:cubicBezTo>
                      <a:cubicBezTo>
                        <a:pt x="3" y="13"/>
                        <a:pt x="2" y="12"/>
                        <a:pt x="2" y="12"/>
                      </a:cubicBezTo>
                      <a:cubicBezTo>
                        <a:pt x="2" y="11"/>
                        <a:pt x="1" y="11"/>
                        <a:pt x="0" y="11"/>
                      </a:cubicBezTo>
                      <a:cubicBezTo>
                        <a:pt x="0" y="11"/>
                        <a:pt x="0" y="11"/>
                        <a:pt x="0" y="11"/>
                      </a:cubicBezTo>
                      <a:cubicBezTo>
                        <a:pt x="4" y="8"/>
                        <a:pt x="7" y="4"/>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368"/>
                <p:cNvSpPr>
                  <a:spLocks/>
                </p:cNvSpPr>
                <p:nvPr/>
              </p:nvSpPr>
              <p:spPr bwMode="auto">
                <a:xfrm>
                  <a:off x="3942" y="1261"/>
                  <a:ext cx="35" cy="52"/>
                </a:xfrm>
                <a:custGeom>
                  <a:avLst/>
                  <a:gdLst>
                    <a:gd name="T0" fmla="*/ 15 w 15"/>
                    <a:gd name="T1" fmla="*/ 3 h 22"/>
                    <a:gd name="T2" fmla="*/ 9 w 15"/>
                    <a:gd name="T3" fmla="*/ 22 h 22"/>
                    <a:gd name="T4" fmla="*/ 5 w 15"/>
                    <a:gd name="T5" fmla="*/ 20 h 22"/>
                    <a:gd name="T6" fmla="*/ 0 w 15"/>
                    <a:gd name="T7" fmla="*/ 16 h 22"/>
                    <a:gd name="T8" fmla="*/ 0 w 15"/>
                    <a:gd name="T9" fmla="*/ 16 h 22"/>
                    <a:gd name="T10" fmla="*/ 4 w 15"/>
                    <a:gd name="T11" fmla="*/ 0 h 22"/>
                    <a:gd name="T12" fmla="*/ 10 w 15"/>
                    <a:gd name="T13" fmla="*/ 2 h 22"/>
                    <a:gd name="T14" fmla="*/ 15 w 15"/>
                    <a:gd name="T15" fmla="*/ 3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2">
                      <a:moveTo>
                        <a:pt x="15" y="3"/>
                      </a:moveTo>
                      <a:cubicBezTo>
                        <a:pt x="14" y="10"/>
                        <a:pt x="12" y="16"/>
                        <a:pt x="9" y="22"/>
                      </a:cubicBezTo>
                      <a:cubicBezTo>
                        <a:pt x="7" y="21"/>
                        <a:pt x="6" y="21"/>
                        <a:pt x="5" y="20"/>
                      </a:cubicBezTo>
                      <a:cubicBezTo>
                        <a:pt x="3" y="19"/>
                        <a:pt x="1" y="18"/>
                        <a:pt x="0" y="16"/>
                      </a:cubicBezTo>
                      <a:cubicBezTo>
                        <a:pt x="0" y="16"/>
                        <a:pt x="0" y="16"/>
                        <a:pt x="0" y="16"/>
                      </a:cubicBezTo>
                      <a:cubicBezTo>
                        <a:pt x="2" y="11"/>
                        <a:pt x="3" y="6"/>
                        <a:pt x="4" y="0"/>
                      </a:cubicBezTo>
                      <a:cubicBezTo>
                        <a:pt x="6" y="1"/>
                        <a:pt x="8" y="1"/>
                        <a:pt x="10" y="2"/>
                      </a:cubicBezTo>
                      <a:cubicBezTo>
                        <a:pt x="11" y="2"/>
                        <a:pt x="13" y="3"/>
                        <a:pt x="15"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369"/>
                <p:cNvSpPr>
                  <a:spLocks/>
                </p:cNvSpPr>
                <p:nvPr/>
              </p:nvSpPr>
              <p:spPr bwMode="auto">
                <a:xfrm>
                  <a:off x="4065" y="714"/>
                  <a:ext cx="40" cy="43"/>
                </a:xfrm>
                <a:custGeom>
                  <a:avLst/>
                  <a:gdLst>
                    <a:gd name="T0" fmla="*/ 17 w 17"/>
                    <a:gd name="T1" fmla="*/ 7 h 18"/>
                    <a:gd name="T2" fmla="*/ 9 w 17"/>
                    <a:gd name="T3" fmla="*/ 18 h 18"/>
                    <a:gd name="T4" fmla="*/ 0 w 17"/>
                    <a:gd name="T5" fmla="*/ 13 h 18"/>
                    <a:gd name="T6" fmla="*/ 3 w 17"/>
                    <a:gd name="T7" fmla="*/ 0 h 18"/>
                    <a:gd name="T8" fmla="*/ 17 w 17"/>
                    <a:gd name="T9" fmla="*/ 7 h 18"/>
                  </a:gdLst>
                  <a:ahLst/>
                  <a:cxnLst>
                    <a:cxn ang="0">
                      <a:pos x="T0" y="T1"/>
                    </a:cxn>
                    <a:cxn ang="0">
                      <a:pos x="T2" y="T3"/>
                    </a:cxn>
                    <a:cxn ang="0">
                      <a:pos x="T4" y="T5"/>
                    </a:cxn>
                    <a:cxn ang="0">
                      <a:pos x="T6" y="T7"/>
                    </a:cxn>
                    <a:cxn ang="0">
                      <a:pos x="T8" y="T9"/>
                    </a:cxn>
                  </a:cxnLst>
                  <a:rect l="0" t="0" r="r" b="b"/>
                  <a:pathLst>
                    <a:path w="17" h="18">
                      <a:moveTo>
                        <a:pt x="17" y="7"/>
                      </a:moveTo>
                      <a:cubicBezTo>
                        <a:pt x="14" y="9"/>
                        <a:pt x="11" y="14"/>
                        <a:pt x="9" y="18"/>
                      </a:cubicBezTo>
                      <a:cubicBezTo>
                        <a:pt x="6" y="16"/>
                        <a:pt x="3" y="14"/>
                        <a:pt x="0" y="13"/>
                      </a:cubicBezTo>
                      <a:cubicBezTo>
                        <a:pt x="1" y="9"/>
                        <a:pt x="3" y="4"/>
                        <a:pt x="3" y="0"/>
                      </a:cubicBezTo>
                      <a:cubicBezTo>
                        <a:pt x="8" y="2"/>
                        <a:pt x="13" y="4"/>
                        <a:pt x="17"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370"/>
                <p:cNvSpPr>
                  <a:spLocks/>
                </p:cNvSpPr>
                <p:nvPr/>
              </p:nvSpPr>
              <p:spPr bwMode="auto">
                <a:xfrm>
                  <a:off x="3949" y="1216"/>
                  <a:ext cx="31" cy="45"/>
                </a:xfrm>
                <a:custGeom>
                  <a:avLst/>
                  <a:gdLst>
                    <a:gd name="T0" fmla="*/ 12 w 13"/>
                    <a:gd name="T1" fmla="*/ 19 h 19"/>
                    <a:gd name="T2" fmla="*/ 7 w 13"/>
                    <a:gd name="T3" fmla="*/ 18 h 19"/>
                    <a:gd name="T4" fmla="*/ 1 w 13"/>
                    <a:gd name="T5" fmla="*/ 17 h 19"/>
                    <a:gd name="T6" fmla="*/ 0 w 13"/>
                    <a:gd name="T7" fmla="*/ 4 h 19"/>
                    <a:gd name="T8" fmla="*/ 5 w 13"/>
                    <a:gd name="T9" fmla="*/ 2 h 19"/>
                    <a:gd name="T10" fmla="*/ 11 w 13"/>
                    <a:gd name="T11" fmla="*/ 0 h 19"/>
                    <a:gd name="T12" fmla="*/ 11 w 13"/>
                    <a:gd name="T13" fmla="*/ 0 h 19"/>
                    <a:gd name="T14" fmla="*/ 12 w 13"/>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9">
                      <a:moveTo>
                        <a:pt x="12" y="19"/>
                      </a:moveTo>
                      <a:cubicBezTo>
                        <a:pt x="10" y="19"/>
                        <a:pt x="9" y="19"/>
                        <a:pt x="7" y="18"/>
                      </a:cubicBezTo>
                      <a:cubicBezTo>
                        <a:pt x="5" y="18"/>
                        <a:pt x="3" y="18"/>
                        <a:pt x="1" y="17"/>
                      </a:cubicBezTo>
                      <a:cubicBezTo>
                        <a:pt x="2" y="13"/>
                        <a:pt x="1" y="8"/>
                        <a:pt x="0" y="4"/>
                      </a:cubicBezTo>
                      <a:cubicBezTo>
                        <a:pt x="2" y="3"/>
                        <a:pt x="3" y="3"/>
                        <a:pt x="5" y="2"/>
                      </a:cubicBezTo>
                      <a:cubicBezTo>
                        <a:pt x="7" y="1"/>
                        <a:pt x="9" y="1"/>
                        <a:pt x="11" y="0"/>
                      </a:cubicBezTo>
                      <a:cubicBezTo>
                        <a:pt x="11" y="0"/>
                        <a:pt x="11" y="0"/>
                        <a:pt x="11" y="0"/>
                      </a:cubicBezTo>
                      <a:cubicBezTo>
                        <a:pt x="12" y="6"/>
                        <a:pt x="13" y="13"/>
                        <a:pt x="12" y="1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371"/>
                <p:cNvSpPr>
                  <a:spLocks/>
                </p:cNvSpPr>
                <p:nvPr/>
              </p:nvSpPr>
              <p:spPr bwMode="auto">
                <a:xfrm>
                  <a:off x="3902" y="1415"/>
                  <a:ext cx="30" cy="38"/>
                </a:xfrm>
                <a:custGeom>
                  <a:avLst/>
                  <a:gdLst>
                    <a:gd name="T0" fmla="*/ 13 w 13"/>
                    <a:gd name="T1" fmla="*/ 12 h 16"/>
                    <a:gd name="T2" fmla="*/ 12 w 13"/>
                    <a:gd name="T3" fmla="*/ 12 h 16"/>
                    <a:gd name="T4" fmla="*/ 9 w 13"/>
                    <a:gd name="T5" fmla="*/ 15 h 16"/>
                    <a:gd name="T6" fmla="*/ 7 w 13"/>
                    <a:gd name="T7" fmla="*/ 16 h 16"/>
                    <a:gd name="T8" fmla="*/ 0 w 13"/>
                    <a:gd name="T9" fmla="*/ 0 h 16"/>
                    <a:gd name="T10" fmla="*/ 7 w 13"/>
                    <a:gd name="T11" fmla="*/ 0 h 16"/>
                    <a:gd name="T12" fmla="*/ 13 w 13"/>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3" y="12"/>
                      </a:moveTo>
                      <a:cubicBezTo>
                        <a:pt x="12" y="12"/>
                        <a:pt x="12" y="12"/>
                        <a:pt x="12" y="12"/>
                      </a:cubicBezTo>
                      <a:cubicBezTo>
                        <a:pt x="11" y="13"/>
                        <a:pt x="10" y="14"/>
                        <a:pt x="9" y="15"/>
                      </a:cubicBezTo>
                      <a:cubicBezTo>
                        <a:pt x="8" y="15"/>
                        <a:pt x="8" y="16"/>
                        <a:pt x="7" y="16"/>
                      </a:cubicBezTo>
                      <a:cubicBezTo>
                        <a:pt x="5" y="11"/>
                        <a:pt x="2" y="5"/>
                        <a:pt x="0" y="0"/>
                      </a:cubicBezTo>
                      <a:cubicBezTo>
                        <a:pt x="3" y="1"/>
                        <a:pt x="5" y="1"/>
                        <a:pt x="7" y="0"/>
                      </a:cubicBezTo>
                      <a:cubicBezTo>
                        <a:pt x="9" y="4"/>
                        <a:pt x="11" y="8"/>
                        <a:pt x="13"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372"/>
                <p:cNvSpPr>
                  <a:spLocks/>
                </p:cNvSpPr>
                <p:nvPr/>
              </p:nvSpPr>
              <p:spPr bwMode="auto">
                <a:xfrm>
                  <a:off x="3797" y="1817"/>
                  <a:ext cx="43" cy="19"/>
                </a:xfrm>
                <a:custGeom>
                  <a:avLst/>
                  <a:gdLst>
                    <a:gd name="T0" fmla="*/ 18 w 18"/>
                    <a:gd name="T1" fmla="*/ 6 h 8"/>
                    <a:gd name="T2" fmla="*/ 18 w 18"/>
                    <a:gd name="T3" fmla="*/ 7 h 8"/>
                    <a:gd name="T4" fmla="*/ 0 w 18"/>
                    <a:gd name="T5" fmla="*/ 7 h 8"/>
                    <a:gd name="T6" fmla="*/ 0 w 18"/>
                    <a:gd name="T7" fmla="*/ 7 h 8"/>
                    <a:gd name="T8" fmla="*/ 1 w 18"/>
                    <a:gd name="T9" fmla="*/ 6 h 8"/>
                    <a:gd name="T10" fmla="*/ 1 w 18"/>
                    <a:gd name="T11" fmla="*/ 1 h 8"/>
                    <a:gd name="T12" fmla="*/ 1 w 18"/>
                    <a:gd name="T13" fmla="*/ 0 h 8"/>
                    <a:gd name="T14" fmla="*/ 7 w 18"/>
                    <a:gd name="T15" fmla="*/ 0 h 8"/>
                    <a:gd name="T16" fmla="*/ 16 w 18"/>
                    <a:gd name="T17" fmla="*/ 1 h 8"/>
                    <a:gd name="T18" fmla="*/ 16 w 18"/>
                    <a:gd name="T19" fmla="*/ 3 h 8"/>
                    <a:gd name="T20" fmla="*/ 18 w 18"/>
                    <a:gd name="T21" fmla="*/ 6 h 8"/>
                    <a:gd name="T22" fmla="*/ 18 w 18"/>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8">
                      <a:moveTo>
                        <a:pt x="18" y="6"/>
                      </a:moveTo>
                      <a:cubicBezTo>
                        <a:pt x="18" y="7"/>
                        <a:pt x="18" y="7"/>
                        <a:pt x="18" y="7"/>
                      </a:cubicBezTo>
                      <a:cubicBezTo>
                        <a:pt x="12" y="8"/>
                        <a:pt x="6" y="8"/>
                        <a:pt x="0" y="7"/>
                      </a:cubicBezTo>
                      <a:cubicBezTo>
                        <a:pt x="0" y="7"/>
                        <a:pt x="0" y="7"/>
                        <a:pt x="0" y="7"/>
                      </a:cubicBezTo>
                      <a:cubicBezTo>
                        <a:pt x="0" y="7"/>
                        <a:pt x="1" y="7"/>
                        <a:pt x="1" y="6"/>
                      </a:cubicBezTo>
                      <a:cubicBezTo>
                        <a:pt x="1" y="5"/>
                        <a:pt x="1" y="3"/>
                        <a:pt x="1" y="1"/>
                      </a:cubicBezTo>
                      <a:cubicBezTo>
                        <a:pt x="1" y="1"/>
                        <a:pt x="1" y="0"/>
                        <a:pt x="1" y="0"/>
                      </a:cubicBezTo>
                      <a:cubicBezTo>
                        <a:pt x="3" y="0"/>
                        <a:pt x="5" y="0"/>
                        <a:pt x="7" y="0"/>
                      </a:cubicBezTo>
                      <a:cubicBezTo>
                        <a:pt x="10" y="1"/>
                        <a:pt x="13" y="1"/>
                        <a:pt x="16" y="1"/>
                      </a:cubicBezTo>
                      <a:cubicBezTo>
                        <a:pt x="16" y="1"/>
                        <a:pt x="16" y="2"/>
                        <a:pt x="16" y="3"/>
                      </a:cubicBezTo>
                      <a:cubicBezTo>
                        <a:pt x="16" y="4"/>
                        <a:pt x="17" y="6"/>
                        <a:pt x="18" y="6"/>
                      </a:cubicBezTo>
                      <a:cubicBezTo>
                        <a:pt x="18" y="6"/>
                        <a:pt x="18" y="6"/>
                        <a:pt x="18"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373"/>
                <p:cNvSpPr>
                  <a:spLocks/>
                </p:cNvSpPr>
                <p:nvPr/>
              </p:nvSpPr>
              <p:spPr bwMode="auto">
                <a:xfrm>
                  <a:off x="3918" y="1304"/>
                  <a:ext cx="41" cy="45"/>
                </a:xfrm>
                <a:custGeom>
                  <a:avLst/>
                  <a:gdLst>
                    <a:gd name="T0" fmla="*/ 9 w 17"/>
                    <a:gd name="T1" fmla="*/ 0 h 19"/>
                    <a:gd name="T2" fmla="*/ 17 w 17"/>
                    <a:gd name="T3" fmla="*/ 6 h 19"/>
                    <a:gd name="T4" fmla="*/ 8 w 17"/>
                    <a:gd name="T5" fmla="*/ 19 h 19"/>
                    <a:gd name="T6" fmla="*/ 4 w 17"/>
                    <a:gd name="T7" fmla="*/ 15 h 19"/>
                    <a:gd name="T8" fmla="*/ 2 w 17"/>
                    <a:gd name="T9" fmla="*/ 13 h 19"/>
                    <a:gd name="T10" fmla="*/ 0 w 17"/>
                    <a:gd name="T11" fmla="*/ 12 h 19"/>
                    <a:gd name="T12" fmla="*/ 9 w 1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7" h="19">
                      <a:moveTo>
                        <a:pt x="9" y="0"/>
                      </a:moveTo>
                      <a:cubicBezTo>
                        <a:pt x="11" y="3"/>
                        <a:pt x="14" y="6"/>
                        <a:pt x="17" y="6"/>
                      </a:cubicBezTo>
                      <a:cubicBezTo>
                        <a:pt x="15" y="11"/>
                        <a:pt x="12" y="15"/>
                        <a:pt x="8" y="19"/>
                      </a:cubicBezTo>
                      <a:cubicBezTo>
                        <a:pt x="7" y="17"/>
                        <a:pt x="5" y="17"/>
                        <a:pt x="4" y="15"/>
                      </a:cubicBezTo>
                      <a:cubicBezTo>
                        <a:pt x="3" y="15"/>
                        <a:pt x="3" y="14"/>
                        <a:pt x="2" y="13"/>
                      </a:cubicBezTo>
                      <a:cubicBezTo>
                        <a:pt x="2" y="13"/>
                        <a:pt x="1" y="12"/>
                        <a:pt x="0" y="12"/>
                      </a:cubicBezTo>
                      <a:cubicBezTo>
                        <a:pt x="4" y="8"/>
                        <a:pt x="6" y="4"/>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374"/>
                <p:cNvSpPr>
                  <a:spLocks/>
                </p:cNvSpPr>
                <p:nvPr/>
              </p:nvSpPr>
              <p:spPr bwMode="auto">
                <a:xfrm>
                  <a:off x="3977" y="1110"/>
                  <a:ext cx="29" cy="23"/>
                </a:xfrm>
                <a:custGeom>
                  <a:avLst/>
                  <a:gdLst>
                    <a:gd name="T0" fmla="*/ 7 w 12"/>
                    <a:gd name="T1" fmla="*/ 1 h 10"/>
                    <a:gd name="T2" fmla="*/ 12 w 12"/>
                    <a:gd name="T3" fmla="*/ 3 h 10"/>
                    <a:gd name="T4" fmla="*/ 2 w 12"/>
                    <a:gd name="T5" fmla="*/ 10 h 10"/>
                    <a:gd name="T6" fmla="*/ 0 w 12"/>
                    <a:gd name="T7" fmla="*/ 7 h 10"/>
                    <a:gd name="T8" fmla="*/ 7 w 12"/>
                    <a:gd name="T9" fmla="*/ 0 h 10"/>
                    <a:gd name="T10" fmla="*/ 7 w 12"/>
                    <a:gd name="T11" fmla="*/ 1 h 10"/>
                  </a:gdLst>
                  <a:ahLst/>
                  <a:cxnLst>
                    <a:cxn ang="0">
                      <a:pos x="T0" y="T1"/>
                    </a:cxn>
                    <a:cxn ang="0">
                      <a:pos x="T2" y="T3"/>
                    </a:cxn>
                    <a:cxn ang="0">
                      <a:pos x="T4" y="T5"/>
                    </a:cxn>
                    <a:cxn ang="0">
                      <a:pos x="T6" y="T7"/>
                    </a:cxn>
                    <a:cxn ang="0">
                      <a:pos x="T8" y="T9"/>
                    </a:cxn>
                    <a:cxn ang="0">
                      <a:pos x="T10" y="T11"/>
                    </a:cxn>
                  </a:cxnLst>
                  <a:rect l="0" t="0" r="r" b="b"/>
                  <a:pathLst>
                    <a:path w="12" h="10">
                      <a:moveTo>
                        <a:pt x="7" y="1"/>
                      </a:moveTo>
                      <a:cubicBezTo>
                        <a:pt x="9" y="2"/>
                        <a:pt x="10" y="2"/>
                        <a:pt x="12" y="3"/>
                      </a:cubicBezTo>
                      <a:cubicBezTo>
                        <a:pt x="8" y="5"/>
                        <a:pt x="5" y="7"/>
                        <a:pt x="2" y="10"/>
                      </a:cubicBezTo>
                      <a:cubicBezTo>
                        <a:pt x="1" y="9"/>
                        <a:pt x="1" y="8"/>
                        <a:pt x="0" y="7"/>
                      </a:cubicBezTo>
                      <a:cubicBezTo>
                        <a:pt x="2" y="5"/>
                        <a:pt x="4" y="3"/>
                        <a:pt x="7" y="0"/>
                      </a:cubicBezTo>
                      <a:cubicBezTo>
                        <a:pt x="7" y="0"/>
                        <a:pt x="7" y="1"/>
                        <a:pt x="7"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375"/>
                <p:cNvSpPr>
                  <a:spLocks/>
                </p:cNvSpPr>
                <p:nvPr/>
              </p:nvSpPr>
              <p:spPr bwMode="auto">
                <a:xfrm>
                  <a:off x="4087" y="636"/>
                  <a:ext cx="28" cy="31"/>
                </a:xfrm>
                <a:custGeom>
                  <a:avLst/>
                  <a:gdLst>
                    <a:gd name="T0" fmla="*/ 8 w 12"/>
                    <a:gd name="T1" fmla="*/ 1 h 13"/>
                    <a:gd name="T2" fmla="*/ 9 w 12"/>
                    <a:gd name="T3" fmla="*/ 13 h 13"/>
                    <a:gd name="T4" fmla="*/ 0 w 12"/>
                    <a:gd name="T5" fmla="*/ 10 h 13"/>
                    <a:gd name="T6" fmla="*/ 8 w 12"/>
                    <a:gd name="T7" fmla="*/ 1 h 13"/>
                  </a:gdLst>
                  <a:ahLst/>
                  <a:cxnLst>
                    <a:cxn ang="0">
                      <a:pos x="T0" y="T1"/>
                    </a:cxn>
                    <a:cxn ang="0">
                      <a:pos x="T2" y="T3"/>
                    </a:cxn>
                    <a:cxn ang="0">
                      <a:pos x="T4" y="T5"/>
                    </a:cxn>
                    <a:cxn ang="0">
                      <a:pos x="T6" y="T7"/>
                    </a:cxn>
                  </a:cxnLst>
                  <a:rect l="0" t="0" r="r" b="b"/>
                  <a:pathLst>
                    <a:path w="12" h="13">
                      <a:moveTo>
                        <a:pt x="8" y="1"/>
                      </a:moveTo>
                      <a:cubicBezTo>
                        <a:pt x="12" y="2"/>
                        <a:pt x="10" y="9"/>
                        <a:pt x="9" y="13"/>
                      </a:cubicBezTo>
                      <a:cubicBezTo>
                        <a:pt x="6" y="12"/>
                        <a:pt x="3" y="11"/>
                        <a:pt x="0" y="10"/>
                      </a:cubicBezTo>
                      <a:cubicBezTo>
                        <a:pt x="1" y="6"/>
                        <a:pt x="4" y="0"/>
                        <a:pt x="8"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376"/>
                <p:cNvSpPr>
                  <a:spLocks/>
                </p:cNvSpPr>
                <p:nvPr/>
              </p:nvSpPr>
              <p:spPr bwMode="auto">
                <a:xfrm>
                  <a:off x="3169" y="662"/>
                  <a:ext cx="657" cy="1219"/>
                </a:xfrm>
                <a:custGeom>
                  <a:avLst/>
                  <a:gdLst>
                    <a:gd name="T0" fmla="*/ 277 w 277"/>
                    <a:gd name="T1" fmla="*/ 511 h 515"/>
                    <a:gd name="T2" fmla="*/ 277 w 277"/>
                    <a:gd name="T3" fmla="*/ 515 h 515"/>
                    <a:gd name="T4" fmla="*/ 209 w 277"/>
                    <a:gd name="T5" fmla="*/ 505 h 515"/>
                    <a:gd name="T6" fmla="*/ 208 w 277"/>
                    <a:gd name="T7" fmla="*/ 504 h 515"/>
                    <a:gd name="T8" fmla="*/ 189 w 277"/>
                    <a:gd name="T9" fmla="*/ 499 h 515"/>
                    <a:gd name="T10" fmla="*/ 187 w 277"/>
                    <a:gd name="T11" fmla="*/ 499 h 515"/>
                    <a:gd name="T12" fmla="*/ 184 w 277"/>
                    <a:gd name="T13" fmla="*/ 498 h 515"/>
                    <a:gd name="T14" fmla="*/ 181 w 277"/>
                    <a:gd name="T15" fmla="*/ 497 h 515"/>
                    <a:gd name="T16" fmla="*/ 180 w 277"/>
                    <a:gd name="T17" fmla="*/ 496 h 515"/>
                    <a:gd name="T18" fmla="*/ 144 w 277"/>
                    <a:gd name="T19" fmla="*/ 482 h 515"/>
                    <a:gd name="T20" fmla="*/ 143 w 277"/>
                    <a:gd name="T21" fmla="*/ 481 h 515"/>
                    <a:gd name="T22" fmla="*/ 142 w 277"/>
                    <a:gd name="T23" fmla="*/ 481 h 515"/>
                    <a:gd name="T24" fmla="*/ 141 w 277"/>
                    <a:gd name="T25" fmla="*/ 481 h 515"/>
                    <a:gd name="T26" fmla="*/ 114 w 277"/>
                    <a:gd name="T27" fmla="*/ 466 h 515"/>
                    <a:gd name="T28" fmla="*/ 99 w 277"/>
                    <a:gd name="T29" fmla="*/ 455 h 515"/>
                    <a:gd name="T30" fmla="*/ 94 w 277"/>
                    <a:gd name="T31" fmla="*/ 451 h 515"/>
                    <a:gd name="T32" fmla="*/ 93 w 277"/>
                    <a:gd name="T33" fmla="*/ 449 h 515"/>
                    <a:gd name="T34" fmla="*/ 40 w 277"/>
                    <a:gd name="T35" fmla="*/ 386 h 515"/>
                    <a:gd name="T36" fmla="*/ 13 w 277"/>
                    <a:gd name="T37" fmla="*/ 314 h 515"/>
                    <a:gd name="T38" fmla="*/ 18 w 277"/>
                    <a:gd name="T39" fmla="*/ 160 h 515"/>
                    <a:gd name="T40" fmla="*/ 101 w 277"/>
                    <a:gd name="T41" fmla="*/ 40 h 515"/>
                    <a:gd name="T42" fmla="*/ 166 w 277"/>
                    <a:gd name="T43" fmla="*/ 0 h 515"/>
                    <a:gd name="T44" fmla="*/ 166 w 277"/>
                    <a:gd name="T45" fmla="*/ 1 h 515"/>
                    <a:gd name="T46" fmla="*/ 144 w 277"/>
                    <a:gd name="T47" fmla="*/ 16 h 515"/>
                    <a:gd name="T48" fmla="*/ 125 w 277"/>
                    <a:gd name="T49" fmla="*/ 76 h 515"/>
                    <a:gd name="T50" fmla="*/ 149 w 277"/>
                    <a:gd name="T51" fmla="*/ 138 h 515"/>
                    <a:gd name="T52" fmla="*/ 82 w 277"/>
                    <a:gd name="T53" fmla="*/ 128 h 515"/>
                    <a:gd name="T54" fmla="*/ 32 w 277"/>
                    <a:gd name="T55" fmla="*/ 160 h 515"/>
                    <a:gd name="T56" fmla="*/ 51 w 277"/>
                    <a:gd name="T57" fmla="*/ 272 h 515"/>
                    <a:gd name="T58" fmla="*/ 84 w 277"/>
                    <a:gd name="T59" fmla="*/ 287 h 515"/>
                    <a:gd name="T60" fmla="*/ 116 w 277"/>
                    <a:gd name="T61" fmla="*/ 287 h 515"/>
                    <a:gd name="T62" fmla="*/ 56 w 277"/>
                    <a:gd name="T63" fmla="*/ 383 h 515"/>
                    <a:gd name="T64" fmla="*/ 94 w 277"/>
                    <a:gd name="T65" fmla="*/ 431 h 515"/>
                    <a:gd name="T66" fmla="*/ 158 w 277"/>
                    <a:gd name="T67" fmla="*/ 443 h 515"/>
                    <a:gd name="T68" fmla="*/ 200 w 277"/>
                    <a:gd name="T69" fmla="*/ 414 h 515"/>
                    <a:gd name="T70" fmla="*/ 202 w 277"/>
                    <a:gd name="T71" fmla="*/ 464 h 515"/>
                    <a:gd name="T72" fmla="*/ 242 w 277"/>
                    <a:gd name="T73" fmla="*/ 503 h 515"/>
                    <a:gd name="T74" fmla="*/ 277 w 277"/>
                    <a:gd name="T75" fmla="*/ 511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7" h="515">
                      <a:moveTo>
                        <a:pt x="277" y="511"/>
                      </a:moveTo>
                      <a:cubicBezTo>
                        <a:pt x="277" y="515"/>
                        <a:pt x="277" y="515"/>
                        <a:pt x="277" y="515"/>
                      </a:cubicBezTo>
                      <a:cubicBezTo>
                        <a:pt x="254" y="514"/>
                        <a:pt x="231" y="510"/>
                        <a:pt x="209" y="505"/>
                      </a:cubicBezTo>
                      <a:cubicBezTo>
                        <a:pt x="208" y="504"/>
                        <a:pt x="208" y="504"/>
                        <a:pt x="208" y="504"/>
                      </a:cubicBezTo>
                      <a:cubicBezTo>
                        <a:pt x="201" y="503"/>
                        <a:pt x="195" y="501"/>
                        <a:pt x="189" y="499"/>
                      </a:cubicBezTo>
                      <a:cubicBezTo>
                        <a:pt x="188" y="499"/>
                        <a:pt x="188" y="498"/>
                        <a:pt x="187" y="499"/>
                      </a:cubicBezTo>
                      <a:cubicBezTo>
                        <a:pt x="186" y="498"/>
                        <a:pt x="185" y="498"/>
                        <a:pt x="184" y="498"/>
                      </a:cubicBezTo>
                      <a:cubicBezTo>
                        <a:pt x="183" y="497"/>
                        <a:pt x="182" y="497"/>
                        <a:pt x="181" y="497"/>
                      </a:cubicBezTo>
                      <a:cubicBezTo>
                        <a:pt x="181" y="496"/>
                        <a:pt x="180" y="496"/>
                        <a:pt x="180" y="496"/>
                      </a:cubicBezTo>
                      <a:cubicBezTo>
                        <a:pt x="168" y="492"/>
                        <a:pt x="156" y="487"/>
                        <a:pt x="144" y="482"/>
                      </a:cubicBezTo>
                      <a:cubicBezTo>
                        <a:pt x="144" y="481"/>
                        <a:pt x="143" y="481"/>
                        <a:pt x="143" y="481"/>
                      </a:cubicBezTo>
                      <a:cubicBezTo>
                        <a:pt x="143" y="481"/>
                        <a:pt x="143" y="481"/>
                        <a:pt x="142" y="481"/>
                      </a:cubicBezTo>
                      <a:cubicBezTo>
                        <a:pt x="142" y="481"/>
                        <a:pt x="142" y="481"/>
                        <a:pt x="141" y="481"/>
                      </a:cubicBezTo>
                      <a:cubicBezTo>
                        <a:pt x="133" y="475"/>
                        <a:pt x="123" y="471"/>
                        <a:pt x="114" y="466"/>
                      </a:cubicBezTo>
                      <a:cubicBezTo>
                        <a:pt x="109" y="462"/>
                        <a:pt x="104" y="459"/>
                        <a:pt x="99" y="455"/>
                      </a:cubicBezTo>
                      <a:cubicBezTo>
                        <a:pt x="97" y="454"/>
                        <a:pt x="96" y="453"/>
                        <a:pt x="94" y="451"/>
                      </a:cubicBezTo>
                      <a:cubicBezTo>
                        <a:pt x="95" y="450"/>
                        <a:pt x="94" y="450"/>
                        <a:pt x="93" y="449"/>
                      </a:cubicBezTo>
                      <a:cubicBezTo>
                        <a:pt x="69" y="436"/>
                        <a:pt x="53" y="410"/>
                        <a:pt x="40" y="386"/>
                      </a:cubicBezTo>
                      <a:cubicBezTo>
                        <a:pt x="28" y="363"/>
                        <a:pt x="19" y="339"/>
                        <a:pt x="13" y="314"/>
                      </a:cubicBezTo>
                      <a:cubicBezTo>
                        <a:pt x="0" y="264"/>
                        <a:pt x="1" y="210"/>
                        <a:pt x="18" y="160"/>
                      </a:cubicBezTo>
                      <a:cubicBezTo>
                        <a:pt x="34" y="113"/>
                        <a:pt x="63" y="71"/>
                        <a:pt x="101" y="40"/>
                      </a:cubicBezTo>
                      <a:cubicBezTo>
                        <a:pt x="121" y="23"/>
                        <a:pt x="143" y="10"/>
                        <a:pt x="166" y="0"/>
                      </a:cubicBezTo>
                      <a:cubicBezTo>
                        <a:pt x="166" y="1"/>
                        <a:pt x="166" y="1"/>
                        <a:pt x="166" y="1"/>
                      </a:cubicBezTo>
                      <a:cubicBezTo>
                        <a:pt x="158" y="5"/>
                        <a:pt x="150" y="10"/>
                        <a:pt x="144" y="16"/>
                      </a:cubicBezTo>
                      <a:cubicBezTo>
                        <a:pt x="127" y="32"/>
                        <a:pt x="122" y="53"/>
                        <a:pt x="125" y="76"/>
                      </a:cubicBezTo>
                      <a:cubicBezTo>
                        <a:pt x="127" y="98"/>
                        <a:pt x="134" y="121"/>
                        <a:pt x="149" y="138"/>
                      </a:cubicBezTo>
                      <a:cubicBezTo>
                        <a:pt x="127" y="130"/>
                        <a:pt x="105" y="123"/>
                        <a:pt x="82" y="128"/>
                      </a:cubicBezTo>
                      <a:cubicBezTo>
                        <a:pt x="62" y="132"/>
                        <a:pt x="44" y="144"/>
                        <a:pt x="32" y="160"/>
                      </a:cubicBezTo>
                      <a:cubicBezTo>
                        <a:pt x="7" y="196"/>
                        <a:pt x="16" y="247"/>
                        <a:pt x="51" y="272"/>
                      </a:cubicBezTo>
                      <a:cubicBezTo>
                        <a:pt x="61" y="280"/>
                        <a:pt x="72" y="285"/>
                        <a:pt x="84" y="287"/>
                      </a:cubicBezTo>
                      <a:cubicBezTo>
                        <a:pt x="95" y="289"/>
                        <a:pt x="105" y="288"/>
                        <a:pt x="116" y="287"/>
                      </a:cubicBezTo>
                      <a:cubicBezTo>
                        <a:pt x="80" y="305"/>
                        <a:pt x="48" y="340"/>
                        <a:pt x="56" y="383"/>
                      </a:cubicBezTo>
                      <a:cubicBezTo>
                        <a:pt x="60" y="404"/>
                        <a:pt x="76" y="421"/>
                        <a:pt x="94" y="431"/>
                      </a:cubicBezTo>
                      <a:cubicBezTo>
                        <a:pt x="113" y="441"/>
                        <a:pt x="137" y="447"/>
                        <a:pt x="158" y="443"/>
                      </a:cubicBezTo>
                      <a:cubicBezTo>
                        <a:pt x="175" y="440"/>
                        <a:pt x="191" y="429"/>
                        <a:pt x="200" y="414"/>
                      </a:cubicBezTo>
                      <a:cubicBezTo>
                        <a:pt x="197" y="431"/>
                        <a:pt x="196" y="448"/>
                        <a:pt x="202" y="464"/>
                      </a:cubicBezTo>
                      <a:cubicBezTo>
                        <a:pt x="209" y="483"/>
                        <a:pt x="223" y="496"/>
                        <a:pt x="242" y="503"/>
                      </a:cubicBezTo>
                      <a:cubicBezTo>
                        <a:pt x="253" y="508"/>
                        <a:pt x="265" y="510"/>
                        <a:pt x="277" y="51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377"/>
                <p:cNvSpPr>
                  <a:spLocks/>
                </p:cNvSpPr>
                <p:nvPr/>
              </p:nvSpPr>
              <p:spPr bwMode="auto">
                <a:xfrm>
                  <a:off x="3563" y="613"/>
                  <a:ext cx="538" cy="217"/>
                </a:xfrm>
                <a:custGeom>
                  <a:avLst/>
                  <a:gdLst>
                    <a:gd name="T0" fmla="*/ 227 w 227"/>
                    <a:gd name="T1" fmla="*/ 27 h 92"/>
                    <a:gd name="T2" fmla="*/ 226 w 227"/>
                    <a:gd name="T3" fmla="*/ 29 h 92"/>
                    <a:gd name="T4" fmla="*/ 150 w 227"/>
                    <a:gd name="T5" fmla="*/ 36 h 92"/>
                    <a:gd name="T6" fmla="*/ 118 w 227"/>
                    <a:gd name="T7" fmla="*/ 92 h 92"/>
                    <a:gd name="T8" fmla="*/ 34 w 227"/>
                    <a:gd name="T9" fmla="*/ 16 h 92"/>
                    <a:gd name="T10" fmla="*/ 0 w 227"/>
                    <a:gd name="T11" fmla="*/ 22 h 92"/>
                    <a:gd name="T12" fmla="*/ 0 w 227"/>
                    <a:gd name="T13" fmla="*/ 21 h 92"/>
                    <a:gd name="T14" fmla="*/ 78 w 227"/>
                    <a:gd name="T15" fmla="*/ 3 h 92"/>
                    <a:gd name="T16" fmla="*/ 227 w 227"/>
                    <a:gd name="T17" fmla="*/ 2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92">
                      <a:moveTo>
                        <a:pt x="227" y="27"/>
                      </a:moveTo>
                      <a:cubicBezTo>
                        <a:pt x="226" y="29"/>
                        <a:pt x="226" y="29"/>
                        <a:pt x="226" y="29"/>
                      </a:cubicBezTo>
                      <a:cubicBezTo>
                        <a:pt x="201" y="19"/>
                        <a:pt x="172" y="20"/>
                        <a:pt x="150" y="36"/>
                      </a:cubicBezTo>
                      <a:cubicBezTo>
                        <a:pt x="133" y="50"/>
                        <a:pt x="122" y="71"/>
                        <a:pt x="118" y="92"/>
                      </a:cubicBezTo>
                      <a:cubicBezTo>
                        <a:pt x="110" y="53"/>
                        <a:pt x="75" y="19"/>
                        <a:pt x="34" y="16"/>
                      </a:cubicBezTo>
                      <a:cubicBezTo>
                        <a:pt x="23" y="16"/>
                        <a:pt x="11" y="18"/>
                        <a:pt x="0" y="22"/>
                      </a:cubicBezTo>
                      <a:cubicBezTo>
                        <a:pt x="0" y="21"/>
                        <a:pt x="0" y="21"/>
                        <a:pt x="0" y="21"/>
                      </a:cubicBezTo>
                      <a:cubicBezTo>
                        <a:pt x="25" y="11"/>
                        <a:pt x="51" y="5"/>
                        <a:pt x="78" y="3"/>
                      </a:cubicBezTo>
                      <a:cubicBezTo>
                        <a:pt x="128" y="0"/>
                        <a:pt x="179" y="9"/>
                        <a:pt x="227" y="27"/>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378"/>
                <p:cNvSpPr>
                  <a:spLocks/>
                </p:cNvSpPr>
                <p:nvPr/>
              </p:nvSpPr>
              <p:spPr bwMode="auto">
                <a:xfrm>
                  <a:off x="3776" y="1919"/>
                  <a:ext cx="47" cy="33"/>
                </a:xfrm>
                <a:custGeom>
                  <a:avLst/>
                  <a:gdLst>
                    <a:gd name="T0" fmla="*/ 10 w 20"/>
                    <a:gd name="T1" fmla="*/ 0 h 14"/>
                    <a:gd name="T2" fmla="*/ 20 w 20"/>
                    <a:gd name="T3" fmla="*/ 14 h 14"/>
                    <a:gd name="T4" fmla="*/ 0 w 20"/>
                    <a:gd name="T5" fmla="*/ 12 h 14"/>
                    <a:gd name="T6" fmla="*/ 10 w 20"/>
                    <a:gd name="T7" fmla="*/ 0 h 14"/>
                  </a:gdLst>
                  <a:ahLst/>
                  <a:cxnLst>
                    <a:cxn ang="0">
                      <a:pos x="T0" y="T1"/>
                    </a:cxn>
                    <a:cxn ang="0">
                      <a:pos x="T2" y="T3"/>
                    </a:cxn>
                    <a:cxn ang="0">
                      <a:pos x="T4" y="T5"/>
                    </a:cxn>
                    <a:cxn ang="0">
                      <a:pos x="T6" y="T7"/>
                    </a:cxn>
                  </a:cxnLst>
                  <a:rect l="0" t="0" r="r" b="b"/>
                  <a:pathLst>
                    <a:path w="20" h="14">
                      <a:moveTo>
                        <a:pt x="10" y="0"/>
                      </a:moveTo>
                      <a:cubicBezTo>
                        <a:pt x="11" y="6"/>
                        <a:pt x="14" y="11"/>
                        <a:pt x="20" y="14"/>
                      </a:cubicBezTo>
                      <a:cubicBezTo>
                        <a:pt x="13" y="13"/>
                        <a:pt x="7" y="13"/>
                        <a:pt x="0" y="12"/>
                      </a:cubicBezTo>
                      <a:cubicBezTo>
                        <a:pt x="5" y="10"/>
                        <a:pt x="8" y="5"/>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379"/>
                <p:cNvSpPr>
                  <a:spLocks noEditPoints="1"/>
                </p:cNvSpPr>
                <p:nvPr/>
              </p:nvSpPr>
              <p:spPr bwMode="auto">
                <a:xfrm>
                  <a:off x="3402" y="1860"/>
                  <a:ext cx="395" cy="361"/>
                </a:xfrm>
                <a:custGeom>
                  <a:avLst/>
                  <a:gdLst>
                    <a:gd name="T0" fmla="*/ 131 w 167"/>
                    <a:gd name="T1" fmla="*/ 114 h 153"/>
                    <a:gd name="T2" fmla="*/ 38 w 167"/>
                    <a:gd name="T3" fmla="*/ 152 h 153"/>
                    <a:gd name="T4" fmla="*/ 5 w 167"/>
                    <a:gd name="T5" fmla="*/ 73 h 153"/>
                    <a:gd name="T6" fmla="*/ 15 w 167"/>
                    <a:gd name="T7" fmla="*/ 0 h 153"/>
                    <a:gd name="T8" fmla="*/ 19 w 167"/>
                    <a:gd name="T9" fmla="*/ 2 h 153"/>
                    <a:gd name="T10" fmla="*/ 62 w 167"/>
                    <a:gd name="T11" fmla="*/ 20 h 153"/>
                    <a:gd name="T12" fmla="*/ 66 w 167"/>
                    <a:gd name="T13" fmla="*/ 21 h 153"/>
                    <a:gd name="T14" fmla="*/ 82 w 167"/>
                    <a:gd name="T15" fmla="*/ 53 h 153"/>
                    <a:gd name="T16" fmla="*/ 116 w 167"/>
                    <a:gd name="T17" fmla="*/ 34 h 153"/>
                    <a:gd name="T18" fmla="*/ 159 w 167"/>
                    <a:gd name="T19" fmla="*/ 43 h 153"/>
                    <a:gd name="T20" fmla="*/ 166 w 167"/>
                    <a:gd name="T21" fmla="*/ 42 h 153"/>
                    <a:gd name="T22" fmla="*/ 148 w 167"/>
                    <a:gd name="T23" fmla="*/ 89 h 153"/>
                    <a:gd name="T24" fmla="*/ 131 w 167"/>
                    <a:gd name="T25" fmla="*/ 69 h 153"/>
                    <a:gd name="T26" fmla="*/ 146 w 167"/>
                    <a:gd name="T27" fmla="*/ 89 h 153"/>
                    <a:gd name="T28" fmla="*/ 145 w 167"/>
                    <a:gd name="T29" fmla="*/ 94 h 153"/>
                    <a:gd name="T30" fmla="*/ 96 w 167"/>
                    <a:gd name="T31" fmla="*/ 84 h 153"/>
                    <a:gd name="T32" fmla="*/ 125 w 167"/>
                    <a:gd name="T33" fmla="*/ 108 h 153"/>
                    <a:gd name="T34" fmla="*/ 145 w 167"/>
                    <a:gd name="T35" fmla="*/ 94 h 153"/>
                    <a:gd name="T36" fmla="*/ 123 w 167"/>
                    <a:gd name="T37" fmla="*/ 114 h 153"/>
                    <a:gd name="T38" fmla="*/ 59 w 167"/>
                    <a:gd name="T39" fmla="*/ 101 h 153"/>
                    <a:gd name="T40" fmla="*/ 67 w 167"/>
                    <a:gd name="T41" fmla="*/ 117 h 153"/>
                    <a:gd name="T42" fmla="*/ 85 w 167"/>
                    <a:gd name="T43" fmla="*/ 127 h 153"/>
                    <a:gd name="T44" fmla="*/ 99 w 167"/>
                    <a:gd name="T45" fmla="*/ 79 h 153"/>
                    <a:gd name="T46" fmla="*/ 110 w 167"/>
                    <a:gd name="T47" fmla="*/ 44 h 153"/>
                    <a:gd name="T48" fmla="*/ 99 w 167"/>
                    <a:gd name="T49" fmla="*/ 79 h 153"/>
                    <a:gd name="T50" fmla="*/ 92 w 167"/>
                    <a:gd name="T51" fmla="*/ 83 h 153"/>
                    <a:gd name="T52" fmla="*/ 48 w 167"/>
                    <a:gd name="T53" fmla="*/ 69 h 153"/>
                    <a:gd name="T54" fmla="*/ 61 w 167"/>
                    <a:gd name="T55" fmla="*/ 97 h 153"/>
                    <a:gd name="T56" fmla="*/ 77 w 167"/>
                    <a:gd name="T57" fmla="*/ 129 h 153"/>
                    <a:gd name="T58" fmla="*/ 37 w 167"/>
                    <a:gd name="T59" fmla="*/ 115 h 153"/>
                    <a:gd name="T60" fmla="*/ 38 w 167"/>
                    <a:gd name="T61" fmla="*/ 147 h 153"/>
                    <a:gd name="T62" fmla="*/ 76 w 167"/>
                    <a:gd name="T63" fmla="*/ 57 h 153"/>
                    <a:gd name="T64" fmla="*/ 34 w 167"/>
                    <a:gd name="T65" fmla="*/ 40 h 153"/>
                    <a:gd name="T66" fmla="*/ 76 w 167"/>
                    <a:gd name="T67" fmla="*/ 57 h 153"/>
                    <a:gd name="T68" fmla="*/ 54 w 167"/>
                    <a:gd name="T69" fmla="*/ 99 h 153"/>
                    <a:gd name="T70" fmla="*/ 28 w 167"/>
                    <a:gd name="T71" fmla="*/ 87 h 153"/>
                    <a:gd name="T72" fmla="*/ 23 w 167"/>
                    <a:gd name="T73" fmla="*/ 111 h 153"/>
                    <a:gd name="T74" fmla="*/ 31 w 167"/>
                    <a:gd name="T75" fmla="*/ 111 h 153"/>
                    <a:gd name="T76" fmla="*/ 43 w 167"/>
                    <a:gd name="T77" fmla="*/ 67 h 153"/>
                    <a:gd name="T78" fmla="*/ 30 w 167"/>
                    <a:gd name="T79" fmla="*/ 48 h 153"/>
                    <a:gd name="T80" fmla="*/ 7 w 167"/>
                    <a:gd name="T81" fmla="*/ 57 h 153"/>
                    <a:gd name="T82" fmla="*/ 43 w 167"/>
                    <a:gd name="T83" fmla="*/ 67 h 153"/>
                    <a:gd name="T84" fmla="*/ 29 w 167"/>
                    <a:gd name="T85" fmla="*/ 38 h 153"/>
                    <a:gd name="T86" fmla="*/ 7 w 167"/>
                    <a:gd name="T87" fmla="*/ 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7" h="153">
                      <a:moveTo>
                        <a:pt x="167" y="43"/>
                      </a:moveTo>
                      <a:cubicBezTo>
                        <a:pt x="167" y="71"/>
                        <a:pt x="154" y="98"/>
                        <a:pt x="131" y="114"/>
                      </a:cubicBezTo>
                      <a:cubicBezTo>
                        <a:pt x="118" y="124"/>
                        <a:pt x="103" y="128"/>
                        <a:pt x="88" y="132"/>
                      </a:cubicBezTo>
                      <a:cubicBezTo>
                        <a:pt x="70" y="136"/>
                        <a:pt x="54" y="143"/>
                        <a:pt x="38" y="152"/>
                      </a:cubicBezTo>
                      <a:cubicBezTo>
                        <a:pt x="37" y="153"/>
                        <a:pt x="35" y="152"/>
                        <a:pt x="34" y="151"/>
                      </a:cubicBezTo>
                      <a:cubicBezTo>
                        <a:pt x="25" y="125"/>
                        <a:pt x="11" y="100"/>
                        <a:pt x="5" y="73"/>
                      </a:cubicBezTo>
                      <a:cubicBezTo>
                        <a:pt x="0" y="49"/>
                        <a:pt x="0" y="21"/>
                        <a:pt x="15" y="0"/>
                      </a:cubicBezTo>
                      <a:cubicBezTo>
                        <a:pt x="15" y="0"/>
                        <a:pt x="15" y="0"/>
                        <a:pt x="15" y="0"/>
                      </a:cubicBezTo>
                      <a:cubicBezTo>
                        <a:pt x="16" y="1"/>
                        <a:pt x="18" y="1"/>
                        <a:pt x="19" y="2"/>
                      </a:cubicBezTo>
                      <a:cubicBezTo>
                        <a:pt x="19" y="2"/>
                        <a:pt x="19" y="2"/>
                        <a:pt x="19" y="2"/>
                      </a:cubicBezTo>
                      <a:cubicBezTo>
                        <a:pt x="15" y="14"/>
                        <a:pt x="20" y="29"/>
                        <a:pt x="31" y="34"/>
                      </a:cubicBezTo>
                      <a:cubicBezTo>
                        <a:pt x="43" y="39"/>
                        <a:pt x="57" y="32"/>
                        <a:pt x="62" y="20"/>
                      </a:cubicBezTo>
                      <a:cubicBezTo>
                        <a:pt x="62" y="20"/>
                        <a:pt x="62" y="20"/>
                        <a:pt x="62" y="19"/>
                      </a:cubicBezTo>
                      <a:cubicBezTo>
                        <a:pt x="64" y="20"/>
                        <a:pt x="65" y="20"/>
                        <a:pt x="66" y="21"/>
                      </a:cubicBezTo>
                      <a:cubicBezTo>
                        <a:pt x="66" y="21"/>
                        <a:pt x="66" y="21"/>
                        <a:pt x="66" y="22"/>
                      </a:cubicBezTo>
                      <a:cubicBezTo>
                        <a:pt x="63" y="35"/>
                        <a:pt x="66" y="51"/>
                        <a:pt x="82" y="53"/>
                      </a:cubicBezTo>
                      <a:cubicBezTo>
                        <a:pt x="95" y="55"/>
                        <a:pt x="106" y="44"/>
                        <a:pt x="111" y="33"/>
                      </a:cubicBezTo>
                      <a:cubicBezTo>
                        <a:pt x="113" y="34"/>
                        <a:pt x="114" y="34"/>
                        <a:pt x="116" y="34"/>
                      </a:cubicBezTo>
                      <a:cubicBezTo>
                        <a:pt x="112" y="46"/>
                        <a:pt x="119" y="61"/>
                        <a:pt x="132" y="64"/>
                      </a:cubicBezTo>
                      <a:cubicBezTo>
                        <a:pt x="145" y="67"/>
                        <a:pt x="157" y="56"/>
                        <a:pt x="159" y="43"/>
                      </a:cubicBezTo>
                      <a:cubicBezTo>
                        <a:pt x="159" y="42"/>
                        <a:pt x="159" y="42"/>
                        <a:pt x="160" y="41"/>
                      </a:cubicBezTo>
                      <a:cubicBezTo>
                        <a:pt x="162" y="42"/>
                        <a:pt x="164" y="42"/>
                        <a:pt x="166" y="42"/>
                      </a:cubicBezTo>
                      <a:cubicBezTo>
                        <a:pt x="166" y="42"/>
                        <a:pt x="167" y="43"/>
                        <a:pt x="167" y="43"/>
                      </a:cubicBezTo>
                      <a:close/>
                      <a:moveTo>
                        <a:pt x="148" y="89"/>
                      </a:moveTo>
                      <a:cubicBezTo>
                        <a:pt x="155" y="79"/>
                        <a:pt x="159" y="66"/>
                        <a:pt x="161" y="53"/>
                      </a:cubicBezTo>
                      <a:cubicBezTo>
                        <a:pt x="156" y="64"/>
                        <a:pt x="143" y="72"/>
                        <a:pt x="131" y="69"/>
                      </a:cubicBezTo>
                      <a:cubicBezTo>
                        <a:pt x="130" y="69"/>
                        <a:pt x="130" y="69"/>
                        <a:pt x="130" y="69"/>
                      </a:cubicBezTo>
                      <a:cubicBezTo>
                        <a:pt x="128" y="79"/>
                        <a:pt x="136" y="89"/>
                        <a:pt x="146" y="89"/>
                      </a:cubicBezTo>
                      <a:cubicBezTo>
                        <a:pt x="147" y="89"/>
                        <a:pt x="147" y="89"/>
                        <a:pt x="148" y="89"/>
                      </a:cubicBezTo>
                      <a:close/>
                      <a:moveTo>
                        <a:pt x="145" y="94"/>
                      </a:moveTo>
                      <a:cubicBezTo>
                        <a:pt x="134" y="93"/>
                        <a:pt x="125" y="84"/>
                        <a:pt x="125" y="73"/>
                      </a:cubicBezTo>
                      <a:cubicBezTo>
                        <a:pt x="117" y="81"/>
                        <a:pt x="106" y="86"/>
                        <a:pt x="96" y="84"/>
                      </a:cubicBezTo>
                      <a:cubicBezTo>
                        <a:pt x="96" y="84"/>
                        <a:pt x="96" y="84"/>
                        <a:pt x="96" y="84"/>
                      </a:cubicBezTo>
                      <a:cubicBezTo>
                        <a:pt x="97" y="99"/>
                        <a:pt x="111" y="110"/>
                        <a:pt x="125" y="108"/>
                      </a:cubicBezTo>
                      <a:cubicBezTo>
                        <a:pt x="127" y="108"/>
                        <a:pt x="127" y="109"/>
                        <a:pt x="128" y="111"/>
                      </a:cubicBezTo>
                      <a:cubicBezTo>
                        <a:pt x="134" y="106"/>
                        <a:pt x="140" y="100"/>
                        <a:pt x="145" y="94"/>
                      </a:cubicBezTo>
                      <a:close/>
                      <a:moveTo>
                        <a:pt x="123" y="114"/>
                      </a:moveTo>
                      <a:cubicBezTo>
                        <a:pt x="123" y="114"/>
                        <a:pt x="123" y="114"/>
                        <a:pt x="123" y="114"/>
                      </a:cubicBezTo>
                      <a:cubicBezTo>
                        <a:pt x="109" y="115"/>
                        <a:pt x="96" y="104"/>
                        <a:pt x="92" y="91"/>
                      </a:cubicBezTo>
                      <a:cubicBezTo>
                        <a:pt x="84" y="101"/>
                        <a:pt x="71" y="106"/>
                        <a:pt x="59" y="101"/>
                      </a:cubicBezTo>
                      <a:cubicBezTo>
                        <a:pt x="59" y="101"/>
                        <a:pt x="59" y="101"/>
                        <a:pt x="59" y="101"/>
                      </a:cubicBezTo>
                      <a:cubicBezTo>
                        <a:pt x="59" y="107"/>
                        <a:pt x="62" y="113"/>
                        <a:pt x="67" y="117"/>
                      </a:cubicBezTo>
                      <a:cubicBezTo>
                        <a:pt x="72" y="122"/>
                        <a:pt x="79" y="123"/>
                        <a:pt x="85" y="127"/>
                      </a:cubicBezTo>
                      <a:cubicBezTo>
                        <a:pt x="85" y="127"/>
                        <a:pt x="85" y="127"/>
                        <a:pt x="85" y="127"/>
                      </a:cubicBezTo>
                      <a:cubicBezTo>
                        <a:pt x="98" y="124"/>
                        <a:pt x="111" y="121"/>
                        <a:pt x="123" y="114"/>
                      </a:cubicBezTo>
                      <a:close/>
                      <a:moveTo>
                        <a:pt x="99" y="79"/>
                      </a:moveTo>
                      <a:cubicBezTo>
                        <a:pt x="109" y="80"/>
                        <a:pt x="118" y="74"/>
                        <a:pt x="124" y="67"/>
                      </a:cubicBezTo>
                      <a:cubicBezTo>
                        <a:pt x="116" y="62"/>
                        <a:pt x="111" y="53"/>
                        <a:pt x="110" y="44"/>
                      </a:cubicBezTo>
                      <a:cubicBezTo>
                        <a:pt x="103" y="53"/>
                        <a:pt x="93" y="59"/>
                        <a:pt x="81" y="58"/>
                      </a:cubicBezTo>
                      <a:cubicBezTo>
                        <a:pt x="79" y="69"/>
                        <a:pt x="88" y="79"/>
                        <a:pt x="99" y="79"/>
                      </a:cubicBezTo>
                      <a:close/>
                      <a:moveTo>
                        <a:pt x="91" y="83"/>
                      </a:moveTo>
                      <a:cubicBezTo>
                        <a:pt x="91" y="83"/>
                        <a:pt x="92" y="83"/>
                        <a:pt x="92" y="83"/>
                      </a:cubicBezTo>
                      <a:cubicBezTo>
                        <a:pt x="83" y="80"/>
                        <a:pt x="77" y="72"/>
                        <a:pt x="76" y="63"/>
                      </a:cubicBezTo>
                      <a:cubicBezTo>
                        <a:pt x="68" y="70"/>
                        <a:pt x="57" y="72"/>
                        <a:pt x="48" y="69"/>
                      </a:cubicBezTo>
                      <a:cubicBezTo>
                        <a:pt x="48" y="69"/>
                        <a:pt x="48" y="69"/>
                        <a:pt x="47" y="69"/>
                      </a:cubicBezTo>
                      <a:cubicBezTo>
                        <a:pt x="44" y="80"/>
                        <a:pt x="50" y="93"/>
                        <a:pt x="61" y="97"/>
                      </a:cubicBezTo>
                      <a:cubicBezTo>
                        <a:pt x="73" y="101"/>
                        <a:pt x="86" y="94"/>
                        <a:pt x="91" y="83"/>
                      </a:cubicBezTo>
                      <a:close/>
                      <a:moveTo>
                        <a:pt x="77" y="129"/>
                      </a:moveTo>
                      <a:cubicBezTo>
                        <a:pt x="66" y="126"/>
                        <a:pt x="57" y="117"/>
                        <a:pt x="54" y="106"/>
                      </a:cubicBezTo>
                      <a:cubicBezTo>
                        <a:pt x="50" y="110"/>
                        <a:pt x="44" y="114"/>
                        <a:pt x="37" y="115"/>
                      </a:cubicBezTo>
                      <a:cubicBezTo>
                        <a:pt x="35" y="115"/>
                        <a:pt x="29" y="116"/>
                        <a:pt x="25" y="115"/>
                      </a:cubicBezTo>
                      <a:cubicBezTo>
                        <a:pt x="29" y="126"/>
                        <a:pt x="34" y="136"/>
                        <a:pt x="38" y="147"/>
                      </a:cubicBezTo>
                      <a:cubicBezTo>
                        <a:pt x="50" y="139"/>
                        <a:pt x="63" y="134"/>
                        <a:pt x="77" y="129"/>
                      </a:cubicBezTo>
                      <a:close/>
                      <a:moveTo>
                        <a:pt x="76" y="57"/>
                      </a:moveTo>
                      <a:cubicBezTo>
                        <a:pt x="64" y="53"/>
                        <a:pt x="60" y="43"/>
                        <a:pt x="60" y="31"/>
                      </a:cubicBezTo>
                      <a:cubicBezTo>
                        <a:pt x="54" y="38"/>
                        <a:pt x="44" y="42"/>
                        <a:pt x="34" y="40"/>
                      </a:cubicBezTo>
                      <a:cubicBezTo>
                        <a:pt x="33" y="50"/>
                        <a:pt x="39" y="61"/>
                        <a:pt x="49" y="64"/>
                      </a:cubicBezTo>
                      <a:cubicBezTo>
                        <a:pt x="59" y="68"/>
                        <a:pt x="70" y="65"/>
                        <a:pt x="76" y="57"/>
                      </a:cubicBezTo>
                      <a:close/>
                      <a:moveTo>
                        <a:pt x="40" y="109"/>
                      </a:moveTo>
                      <a:cubicBezTo>
                        <a:pt x="46" y="107"/>
                        <a:pt x="51" y="104"/>
                        <a:pt x="54" y="99"/>
                      </a:cubicBezTo>
                      <a:cubicBezTo>
                        <a:pt x="47" y="94"/>
                        <a:pt x="42" y="86"/>
                        <a:pt x="42" y="77"/>
                      </a:cubicBezTo>
                      <a:cubicBezTo>
                        <a:pt x="38" y="81"/>
                        <a:pt x="33" y="85"/>
                        <a:pt x="28" y="87"/>
                      </a:cubicBezTo>
                      <a:cubicBezTo>
                        <a:pt x="23" y="88"/>
                        <a:pt x="18" y="88"/>
                        <a:pt x="14" y="85"/>
                      </a:cubicBezTo>
                      <a:cubicBezTo>
                        <a:pt x="17" y="94"/>
                        <a:pt x="20" y="102"/>
                        <a:pt x="23" y="111"/>
                      </a:cubicBezTo>
                      <a:cubicBezTo>
                        <a:pt x="25" y="111"/>
                        <a:pt x="28" y="111"/>
                        <a:pt x="28" y="111"/>
                      </a:cubicBezTo>
                      <a:cubicBezTo>
                        <a:pt x="29" y="111"/>
                        <a:pt x="30" y="111"/>
                        <a:pt x="31" y="111"/>
                      </a:cubicBezTo>
                      <a:cubicBezTo>
                        <a:pt x="34" y="111"/>
                        <a:pt x="37" y="110"/>
                        <a:pt x="40" y="109"/>
                      </a:cubicBezTo>
                      <a:close/>
                      <a:moveTo>
                        <a:pt x="43" y="67"/>
                      </a:moveTo>
                      <a:cubicBezTo>
                        <a:pt x="43" y="67"/>
                        <a:pt x="43" y="67"/>
                        <a:pt x="43" y="67"/>
                      </a:cubicBezTo>
                      <a:cubicBezTo>
                        <a:pt x="37" y="62"/>
                        <a:pt x="32" y="56"/>
                        <a:pt x="30" y="48"/>
                      </a:cubicBezTo>
                      <a:cubicBezTo>
                        <a:pt x="28" y="52"/>
                        <a:pt x="25" y="56"/>
                        <a:pt x="20" y="58"/>
                      </a:cubicBezTo>
                      <a:cubicBezTo>
                        <a:pt x="16" y="60"/>
                        <a:pt x="11" y="60"/>
                        <a:pt x="7" y="57"/>
                      </a:cubicBezTo>
                      <a:cubicBezTo>
                        <a:pt x="8" y="65"/>
                        <a:pt x="10" y="73"/>
                        <a:pt x="12" y="81"/>
                      </a:cubicBezTo>
                      <a:cubicBezTo>
                        <a:pt x="24" y="91"/>
                        <a:pt x="37" y="76"/>
                        <a:pt x="43" y="67"/>
                      </a:cubicBezTo>
                      <a:close/>
                      <a:moveTo>
                        <a:pt x="30" y="38"/>
                      </a:moveTo>
                      <a:cubicBezTo>
                        <a:pt x="29" y="38"/>
                        <a:pt x="29" y="38"/>
                        <a:pt x="29" y="38"/>
                      </a:cubicBezTo>
                      <a:cubicBezTo>
                        <a:pt x="17" y="32"/>
                        <a:pt x="11" y="18"/>
                        <a:pt x="15" y="6"/>
                      </a:cubicBezTo>
                      <a:cubicBezTo>
                        <a:pt x="7" y="21"/>
                        <a:pt x="5" y="37"/>
                        <a:pt x="7" y="53"/>
                      </a:cubicBezTo>
                      <a:cubicBezTo>
                        <a:pt x="17" y="63"/>
                        <a:pt x="26" y="47"/>
                        <a:pt x="30" y="3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380"/>
                <p:cNvSpPr>
                  <a:spLocks/>
                </p:cNvSpPr>
                <p:nvPr/>
              </p:nvSpPr>
              <p:spPr bwMode="auto">
                <a:xfrm>
                  <a:off x="3887" y="802"/>
                  <a:ext cx="173" cy="267"/>
                </a:xfrm>
                <a:custGeom>
                  <a:avLst/>
                  <a:gdLst>
                    <a:gd name="T0" fmla="*/ 73 w 73"/>
                    <a:gd name="T1" fmla="*/ 4 h 113"/>
                    <a:gd name="T2" fmla="*/ 71 w 73"/>
                    <a:gd name="T3" fmla="*/ 7 h 113"/>
                    <a:gd name="T4" fmla="*/ 65 w 73"/>
                    <a:gd name="T5" fmla="*/ 6 h 113"/>
                    <a:gd name="T6" fmla="*/ 43 w 73"/>
                    <a:gd name="T7" fmla="*/ 23 h 113"/>
                    <a:gd name="T8" fmla="*/ 28 w 73"/>
                    <a:gd name="T9" fmla="*/ 52 h 113"/>
                    <a:gd name="T10" fmla="*/ 14 w 73"/>
                    <a:gd name="T11" fmla="*/ 84 h 113"/>
                    <a:gd name="T12" fmla="*/ 3 w 73"/>
                    <a:gd name="T13" fmla="*/ 113 h 113"/>
                    <a:gd name="T14" fmla="*/ 0 w 73"/>
                    <a:gd name="T15" fmla="*/ 112 h 113"/>
                    <a:gd name="T16" fmla="*/ 11 w 73"/>
                    <a:gd name="T17" fmla="*/ 81 h 113"/>
                    <a:gd name="T18" fmla="*/ 25 w 73"/>
                    <a:gd name="T19" fmla="*/ 47 h 113"/>
                    <a:gd name="T20" fmla="*/ 39 w 73"/>
                    <a:gd name="T21" fmla="*/ 20 h 113"/>
                    <a:gd name="T22" fmla="*/ 54 w 73"/>
                    <a:gd name="T23" fmla="*/ 4 h 113"/>
                    <a:gd name="T24" fmla="*/ 73 w 73"/>
                    <a:gd name="T25" fmla="*/ 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13">
                      <a:moveTo>
                        <a:pt x="73" y="4"/>
                      </a:moveTo>
                      <a:cubicBezTo>
                        <a:pt x="71" y="7"/>
                        <a:pt x="71" y="7"/>
                        <a:pt x="71" y="7"/>
                      </a:cubicBezTo>
                      <a:cubicBezTo>
                        <a:pt x="69" y="6"/>
                        <a:pt x="67" y="6"/>
                        <a:pt x="65" y="6"/>
                      </a:cubicBezTo>
                      <a:cubicBezTo>
                        <a:pt x="55" y="6"/>
                        <a:pt x="48" y="15"/>
                        <a:pt x="43" y="23"/>
                      </a:cubicBezTo>
                      <a:cubicBezTo>
                        <a:pt x="37" y="32"/>
                        <a:pt x="33" y="42"/>
                        <a:pt x="28" y="52"/>
                      </a:cubicBezTo>
                      <a:cubicBezTo>
                        <a:pt x="23" y="62"/>
                        <a:pt x="18" y="73"/>
                        <a:pt x="14" y="84"/>
                      </a:cubicBezTo>
                      <a:cubicBezTo>
                        <a:pt x="10" y="94"/>
                        <a:pt x="7" y="104"/>
                        <a:pt x="3" y="113"/>
                      </a:cubicBezTo>
                      <a:cubicBezTo>
                        <a:pt x="0" y="112"/>
                        <a:pt x="0" y="112"/>
                        <a:pt x="0" y="112"/>
                      </a:cubicBezTo>
                      <a:cubicBezTo>
                        <a:pt x="2" y="102"/>
                        <a:pt x="7" y="91"/>
                        <a:pt x="11" y="81"/>
                      </a:cubicBezTo>
                      <a:cubicBezTo>
                        <a:pt x="15" y="69"/>
                        <a:pt x="20" y="58"/>
                        <a:pt x="25" y="47"/>
                      </a:cubicBezTo>
                      <a:cubicBezTo>
                        <a:pt x="29" y="38"/>
                        <a:pt x="34" y="29"/>
                        <a:pt x="39" y="20"/>
                      </a:cubicBezTo>
                      <a:cubicBezTo>
                        <a:pt x="43" y="14"/>
                        <a:pt x="47" y="8"/>
                        <a:pt x="54" y="4"/>
                      </a:cubicBezTo>
                      <a:cubicBezTo>
                        <a:pt x="60" y="0"/>
                        <a:pt x="68" y="0"/>
                        <a:pt x="73"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381"/>
                <p:cNvSpPr>
                  <a:spLocks noEditPoints="1"/>
                </p:cNvSpPr>
                <p:nvPr/>
              </p:nvSpPr>
              <p:spPr bwMode="auto">
                <a:xfrm>
                  <a:off x="3892" y="816"/>
                  <a:ext cx="199" cy="284"/>
                </a:xfrm>
                <a:custGeom>
                  <a:avLst/>
                  <a:gdLst>
                    <a:gd name="T0" fmla="*/ 69 w 84"/>
                    <a:gd name="T1" fmla="*/ 1 h 120"/>
                    <a:gd name="T2" fmla="*/ 53 w 84"/>
                    <a:gd name="T3" fmla="*/ 59 h 120"/>
                    <a:gd name="T4" fmla="*/ 19 w 84"/>
                    <a:gd name="T5" fmla="*/ 118 h 120"/>
                    <a:gd name="T6" fmla="*/ 7 w 84"/>
                    <a:gd name="T7" fmla="*/ 120 h 120"/>
                    <a:gd name="T8" fmla="*/ 0 w 84"/>
                    <a:gd name="T9" fmla="*/ 109 h 120"/>
                    <a:gd name="T10" fmla="*/ 1 w 84"/>
                    <a:gd name="T11" fmla="*/ 107 h 120"/>
                    <a:gd name="T12" fmla="*/ 12 w 84"/>
                    <a:gd name="T13" fmla="*/ 78 h 120"/>
                    <a:gd name="T14" fmla="*/ 26 w 84"/>
                    <a:gd name="T15" fmla="*/ 46 h 120"/>
                    <a:gd name="T16" fmla="*/ 41 w 84"/>
                    <a:gd name="T17" fmla="*/ 17 h 120"/>
                    <a:gd name="T18" fmla="*/ 63 w 84"/>
                    <a:gd name="T19" fmla="*/ 0 h 120"/>
                    <a:gd name="T20" fmla="*/ 69 w 84"/>
                    <a:gd name="T21" fmla="*/ 1 h 120"/>
                    <a:gd name="T22" fmla="*/ 55 w 84"/>
                    <a:gd name="T23" fmla="*/ 24 h 120"/>
                    <a:gd name="T24" fmla="*/ 61 w 84"/>
                    <a:gd name="T25" fmla="*/ 16 h 120"/>
                    <a:gd name="T26" fmla="*/ 60 w 84"/>
                    <a:gd name="T27" fmla="*/ 14 h 120"/>
                    <a:gd name="T28" fmla="*/ 57 w 84"/>
                    <a:gd name="T29" fmla="*/ 13 h 120"/>
                    <a:gd name="T30" fmla="*/ 52 w 84"/>
                    <a:gd name="T31" fmla="*/ 18 h 120"/>
                    <a:gd name="T32" fmla="*/ 55 w 84"/>
                    <a:gd name="T33" fmla="*/ 24 h 120"/>
                    <a:gd name="T34" fmla="*/ 33 w 84"/>
                    <a:gd name="T35" fmla="*/ 68 h 120"/>
                    <a:gd name="T36" fmla="*/ 33 w 84"/>
                    <a:gd name="T37" fmla="*/ 62 h 120"/>
                    <a:gd name="T38" fmla="*/ 30 w 84"/>
                    <a:gd name="T39" fmla="*/ 61 h 120"/>
                    <a:gd name="T40" fmla="*/ 27 w 84"/>
                    <a:gd name="T41" fmla="*/ 62 h 120"/>
                    <a:gd name="T42" fmla="*/ 24 w 84"/>
                    <a:gd name="T43" fmla="*/ 66 h 120"/>
                    <a:gd name="T44" fmla="*/ 28 w 84"/>
                    <a:gd name="T45" fmla="*/ 70 h 120"/>
                    <a:gd name="T46" fmla="*/ 33 w 84"/>
                    <a:gd name="T47" fmla="*/ 68 h 120"/>
                    <a:gd name="T48" fmla="*/ 11 w 84"/>
                    <a:gd name="T49" fmla="*/ 103 h 120"/>
                    <a:gd name="T50" fmla="*/ 19 w 84"/>
                    <a:gd name="T51" fmla="*/ 102 h 120"/>
                    <a:gd name="T52" fmla="*/ 16 w 84"/>
                    <a:gd name="T53" fmla="*/ 97 h 120"/>
                    <a:gd name="T54" fmla="*/ 13 w 84"/>
                    <a:gd name="T55" fmla="*/ 98 h 120"/>
                    <a:gd name="T56" fmla="*/ 12 w 84"/>
                    <a:gd name="T57" fmla="*/ 98 h 120"/>
                    <a:gd name="T58" fmla="*/ 11 w 84"/>
                    <a:gd name="T59" fmla="*/ 10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4" h="120">
                      <a:moveTo>
                        <a:pt x="69" y="1"/>
                      </a:moveTo>
                      <a:cubicBezTo>
                        <a:pt x="84" y="9"/>
                        <a:pt x="58" y="51"/>
                        <a:pt x="53" y="59"/>
                      </a:cubicBezTo>
                      <a:cubicBezTo>
                        <a:pt x="42" y="79"/>
                        <a:pt x="31" y="98"/>
                        <a:pt x="19" y="118"/>
                      </a:cubicBezTo>
                      <a:cubicBezTo>
                        <a:pt x="15" y="115"/>
                        <a:pt x="10" y="117"/>
                        <a:pt x="7" y="120"/>
                      </a:cubicBezTo>
                      <a:cubicBezTo>
                        <a:pt x="7" y="115"/>
                        <a:pt x="5" y="111"/>
                        <a:pt x="0" y="109"/>
                      </a:cubicBezTo>
                      <a:cubicBezTo>
                        <a:pt x="1" y="108"/>
                        <a:pt x="1" y="108"/>
                        <a:pt x="1" y="107"/>
                      </a:cubicBezTo>
                      <a:cubicBezTo>
                        <a:pt x="5" y="98"/>
                        <a:pt x="8" y="88"/>
                        <a:pt x="12" y="78"/>
                      </a:cubicBezTo>
                      <a:cubicBezTo>
                        <a:pt x="16" y="67"/>
                        <a:pt x="21" y="56"/>
                        <a:pt x="26" y="46"/>
                      </a:cubicBezTo>
                      <a:cubicBezTo>
                        <a:pt x="31" y="36"/>
                        <a:pt x="35" y="26"/>
                        <a:pt x="41" y="17"/>
                      </a:cubicBezTo>
                      <a:cubicBezTo>
                        <a:pt x="46" y="9"/>
                        <a:pt x="53" y="0"/>
                        <a:pt x="63" y="0"/>
                      </a:cubicBezTo>
                      <a:cubicBezTo>
                        <a:pt x="65" y="0"/>
                        <a:pt x="67" y="0"/>
                        <a:pt x="69" y="1"/>
                      </a:cubicBezTo>
                      <a:close/>
                      <a:moveTo>
                        <a:pt x="55" y="24"/>
                      </a:moveTo>
                      <a:cubicBezTo>
                        <a:pt x="60" y="26"/>
                        <a:pt x="62" y="19"/>
                        <a:pt x="61" y="16"/>
                      </a:cubicBezTo>
                      <a:cubicBezTo>
                        <a:pt x="61" y="15"/>
                        <a:pt x="60" y="15"/>
                        <a:pt x="60" y="14"/>
                      </a:cubicBezTo>
                      <a:cubicBezTo>
                        <a:pt x="60" y="13"/>
                        <a:pt x="59" y="12"/>
                        <a:pt x="57" y="13"/>
                      </a:cubicBezTo>
                      <a:cubicBezTo>
                        <a:pt x="55" y="14"/>
                        <a:pt x="53" y="16"/>
                        <a:pt x="52" y="18"/>
                      </a:cubicBezTo>
                      <a:cubicBezTo>
                        <a:pt x="52" y="21"/>
                        <a:pt x="53" y="23"/>
                        <a:pt x="55" y="24"/>
                      </a:cubicBezTo>
                      <a:close/>
                      <a:moveTo>
                        <a:pt x="33" y="68"/>
                      </a:moveTo>
                      <a:cubicBezTo>
                        <a:pt x="34" y="66"/>
                        <a:pt x="34" y="63"/>
                        <a:pt x="33" y="62"/>
                      </a:cubicBezTo>
                      <a:cubicBezTo>
                        <a:pt x="32" y="61"/>
                        <a:pt x="31" y="60"/>
                        <a:pt x="30" y="61"/>
                      </a:cubicBezTo>
                      <a:cubicBezTo>
                        <a:pt x="29" y="61"/>
                        <a:pt x="27" y="62"/>
                        <a:pt x="27" y="62"/>
                      </a:cubicBezTo>
                      <a:cubicBezTo>
                        <a:pt x="25" y="63"/>
                        <a:pt x="24" y="64"/>
                        <a:pt x="24" y="66"/>
                      </a:cubicBezTo>
                      <a:cubicBezTo>
                        <a:pt x="24" y="68"/>
                        <a:pt x="26" y="70"/>
                        <a:pt x="28" y="70"/>
                      </a:cubicBezTo>
                      <a:cubicBezTo>
                        <a:pt x="30" y="71"/>
                        <a:pt x="32" y="70"/>
                        <a:pt x="33" y="68"/>
                      </a:cubicBezTo>
                      <a:close/>
                      <a:moveTo>
                        <a:pt x="11" y="103"/>
                      </a:moveTo>
                      <a:cubicBezTo>
                        <a:pt x="13" y="107"/>
                        <a:pt x="18" y="105"/>
                        <a:pt x="19" y="102"/>
                      </a:cubicBezTo>
                      <a:cubicBezTo>
                        <a:pt x="19" y="100"/>
                        <a:pt x="18" y="98"/>
                        <a:pt x="16" y="97"/>
                      </a:cubicBezTo>
                      <a:cubicBezTo>
                        <a:pt x="15" y="97"/>
                        <a:pt x="14" y="97"/>
                        <a:pt x="13" y="98"/>
                      </a:cubicBezTo>
                      <a:cubicBezTo>
                        <a:pt x="12" y="98"/>
                        <a:pt x="12" y="98"/>
                        <a:pt x="12" y="98"/>
                      </a:cubicBezTo>
                      <a:cubicBezTo>
                        <a:pt x="10" y="99"/>
                        <a:pt x="10" y="102"/>
                        <a:pt x="11" y="103"/>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382"/>
                <p:cNvSpPr>
                  <a:spLocks noEditPoints="1"/>
                </p:cNvSpPr>
                <p:nvPr/>
              </p:nvSpPr>
              <p:spPr bwMode="auto">
                <a:xfrm>
                  <a:off x="3776" y="1419"/>
                  <a:ext cx="83" cy="344"/>
                </a:xfrm>
                <a:custGeom>
                  <a:avLst/>
                  <a:gdLst>
                    <a:gd name="T0" fmla="*/ 35 w 35"/>
                    <a:gd name="T1" fmla="*/ 109 h 145"/>
                    <a:gd name="T2" fmla="*/ 11 w 35"/>
                    <a:gd name="T3" fmla="*/ 133 h 145"/>
                    <a:gd name="T4" fmla="*/ 1 w 35"/>
                    <a:gd name="T5" fmla="*/ 104 h 145"/>
                    <a:gd name="T6" fmla="*/ 0 w 35"/>
                    <a:gd name="T7" fmla="*/ 68 h 145"/>
                    <a:gd name="T8" fmla="*/ 5 w 35"/>
                    <a:gd name="T9" fmla="*/ 0 h 145"/>
                    <a:gd name="T10" fmla="*/ 13 w 35"/>
                    <a:gd name="T11" fmla="*/ 5 h 145"/>
                    <a:gd name="T12" fmla="*/ 20 w 35"/>
                    <a:gd name="T13" fmla="*/ 3 h 145"/>
                    <a:gd name="T14" fmla="*/ 32 w 35"/>
                    <a:gd name="T15" fmla="*/ 73 h 145"/>
                    <a:gd name="T16" fmla="*/ 35 w 35"/>
                    <a:gd name="T17" fmla="*/ 109 h 145"/>
                    <a:gd name="T18" fmla="*/ 22 w 35"/>
                    <a:gd name="T19" fmla="*/ 118 h 145"/>
                    <a:gd name="T20" fmla="*/ 24 w 35"/>
                    <a:gd name="T21" fmla="*/ 110 h 145"/>
                    <a:gd name="T22" fmla="*/ 16 w 35"/>
                    <a:gd name="T23" fmla="*/ 110 h 145"/>
                    <a:gd name="T24" fmla="*/ 16 w 35"/>
                    <a:gd name="T25" fmla="*/ 116 h 145"/>
                    <a:gd name="T26" fmla="*/ 22 w 35"/>
                    <a:gd name="T27" fmla="*/ 118 h 145"/>
                    <a:gd name="T28" fmla="*/ 16 w 35"/>
                    <a:gd name="T29" fmla="*/ 69 h 145"/>
                    <a:gd name="T30" fmla="*/ 18 w 35"/>
                    <a:gd name="T31" fmla="*/ 66 h 145"/>
                    <a:gd name="T32" fmla="*/ 15 w 35"/>
                    <a:gd name="T33" fmla="*/ 61 h 145"/>
                    <a:gd name="T34" fmla="*/ 15 w 35"/>
                    <a:gd name="T35" fmla="*/ 61 h 145"/>
                    <a:gd name="T36" fmla="*/ 14 w 35"/>
                    <a:gd name="T37" fmla="*/ 60 h 145"/>
                    <a:gd name="T38" fmla="*/ 12 w 35"/>
                    <a:gd name="T39" fmla="*/ 61 h 145"/>
                    <a:gd name="T40" fmla="*/ 11 w 35"/>
                    <a:gd name="T41" fmla="*/ 63 h 145"/>
                    <a:gd name="T42" fmla="*/ 11 w 35"/>
                    <a:gd name="T43" fmla="*/ 67 h 145"/>
                    <a:gd name="T44" fmla="*/ 12 w 35"/>
                    <a:gd name="T45" fmla="*/ 70 h 145"/>
                    <a:gd name="T46" fmla="*/ 16 w 35"/>
                    <a:gd name="T47" fmla="*/ 69 h 145"/>
                    <a:gd name="T48" fmla="*/ 16 w 35"/>
                    <a:gd name="T49" fmla="*/ 24 h 145"/>
                    <a:gd name="T50" fmla="*/ 18 w 35"/>
                    <a:gd name="T51" fmla="*/ 22 h 145"/>
                    <a:gd name="T52" fmla="*/ 17 w 35"/>
                    <a:gd name="T53" fmla="*/ 18 h 145"/>
                    <a:gd name="T54" fmla="*/ 15 w 35"/>
                    <a:gd name="T55" fmla="*/ 17 h 145"/>
                    <a:gd name="T56" fmla="*/ 14 w 35"/>
                    <a:gd name="T57" fmla="*/ 15 h 145"/>
                    <a:gd name="T58" fmla="*/ 10 w 35"/>
                    <a:gd name="T59" fmla="*/ 20 h 145"/>
                    <a:gd name="T60" fmla="*/ 16 w 35"/>
                    <a:gd name="T61" fmla="*/ 2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145">
                      <a:moveTo>
                        <a:pt x="35" y="109"/>
                      </a:moveTo>
                      <a:cubicBezTo>
                        <a:pt x="35" y="120"/>
                        <a:pt x="27" y="145"/>
                        <a:pt x="11" y="133"/>
                      </a:cubicBezTo>
                      <a:cubicBezTo>
                        <a:pt x="3" y="126"/>
                        <a:pt x="2" y="114"/>
                        <a:pt x="1" y="104"/>
                      </a:cubicBezTo>
                      <a:cubicBezTo>
                        <a:pt x="0" y="92"/>
                        <a:pt x="0" y="80"/>
                        <a:pt x="0" y="68"/>
                      </a:cubicBezTo>
                      <a:cubicBezTo>
                        <a:pt x="0" y="45"/>
                        <a:pt x="3" y="22"/>
                        <a:pt x="5" y="0"/>
                      </a:cubicBezTo>
                      <a:cubicBezTo>
                        <a:pt x="7" y="3"/>
                        <a:pt x="10" y="5"/>
                        <a:pt x="13" y="5"/>
                      </a:cubicBezTo>
                      <a:cubicBezTo>
                        <a:pt x="16" y="5"/>
                        <a:pt x="18" y="5"/>
                        <a:pt x="20" y="3"/>
                      </a:cubicBezTo>
                      <a:cubicBezTo>
                        <a:pt x="25" y="26"/>
                        <a:pt x="29" y="50"/>
                        <a:pt x="32" y="73"/>
                      </a:cubicBezTo>
                      <a:cubicBezTo>
                        <a:pt x="34" y="85"/>
                        <a:pt x="35" y="97"/>
                        <a:pt x="35" y="109"/>
                      </a:cubicBezTo>
                      <a:close/>
                      <a:moveTo>
                        <a:pt x="22" y="118"/>
                      </a:moveTo>
                      <a:cubicBezTo>
                        <a:pt x="25" y="117"/>
                        <a:pt x="26" y="113"/>
                        <a:pt x="24" y="110"/>
                      </a:cubicBezTo>
                      <a:cubicBezTo>
                        <a:pt x="22" y="108"/>
                        <a:pt x="18" y="107"/>
                        <a:pt x="16" y="110"/>
                      </a:cubicBezTo>
                      <a:cubicBezTo>
                        <a:pt x="15" y="112"/>
                        <a:pt x="15" y="114"/>
                        <a:pt x="16" y="116"/>
                      </a:cubicBezTo>
                      <a:cubicBezTo>
                        <a:pt x="17" y="117"/>
                        <a:pt x="20" y="118"/>
                        <a:pt x="22" y="118"/>
                      </a:cubicBezTo>
                      <a:close/>
                      <a:moveTo>
                        <a:pt x="16" y="69"/>
                      </a:moveTo>
                      <a:cubicBezTo>
                        <a:pt x="17" y="68"/>
                        <a:pt x="18" y="67"/>
                        <a:pt x="18" y="66"/>
                      </a:cubicBezTo>
                      <a:cubicBezTo>
                        <a:pt x="19" y="63"/>
                        <a:pt x="17" y="61"/>
                        <a:pt x="15" y="61"/>
                      </a:cubicBezTo>
                      <a:cubicBezTo>
                        <a:pt x="15" y="61"/>
                        <a:pt x="15" y="61"/>
                        <a:pt x="15" y="61"/>
                      </a:cubicBezTo>
                      <a:cubicBezTo>
                        <a:pt x="16" y="60"/>
                        <a:pt x="15" y="59"/>
                        <a:pt x="14" y="60"/>
                      </a:cubicBezTo>
                      <a:cubicBezTo>
                        <a:pt x="13" y="60"/>
                        <a:pt x="12" y="60"/>
                        <a:pt x="12" y="61"/>
                      </a:cubicBezTo>
                      <a:cubicBezTo>
                        <a:pt x="11" y="62"/>
                        <a:pt x="11" y="62"/>
                        <a:pt x="11" y="63"/>
                      </a:cubicBezTo>
                      <a:cubicBezTo>
                        <a:pt x="10" y="64"/>
                        <a:pt x="10" y="66"/>
                        <a:pt x="11" y="67"/>
                      </a:cubicBezTo>
                      <a:cubicBezTo>
                        <a:pt x="11" y="68"/>
                        <a:pt x="12" y="69"/>
                        <a:pt x="12" y="70"/>
                      </a:cubicBezTo>
                      <a:cubicBezTo>
                        <a:pt x="14" y="71"/>
                        <a:pt x="15" y="70"/>
                        <a:pt x="16" y="69"/>
                      </a:cubicBezTo>
                      <a:close/>
                      <a:moveTo>
                        <a:pt x="16" y="24"/>
                      </a:moveTo>
                      <a:cubicBezTo>
                        <a:pt x="17" y="24"/>
                        <a:pt x="18" y="23"/>
                        <a:pt x="18" y="22"/>
                      </a:cubicBezTo>
                      <a:cubicBezTo>
                        <a:pt x="18" y="21"/>
                        <a:pt x="18" y="20"/>
                        <a:pt x="17" y="18"/>
                      </a:cubicBezTo>
                      <a:cubicBezTo>
                        <a:pt x="16" y="18"/>
                        <a:pt x="16" y="17"/>
                        <a:pt x="15" y="17"/>
                      </a:cubicBezTo>
                      <a:cubicBezTo>
                        <a:pt x="16" y="16"/>
                        <a:pt x="16" y="15"/>
                        <a:pt x="14" y="15"/>
                      </a:cubicBezTo>
                      <a:cubicBezTo>
                        <a:pt x="12" y="15"/>
                        <a:pt x="10" y="17"/>
                        <a:pt x="10" y="20"/>
                      </a:cubicBezTo>
                      <a:cubicBezTo>
                        <a:pt x="11" y="23"/>
                        <a:pt x="14" y="25"/>
                        <a:pt x="16" y="24"/>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383"/>
                <p:cNvSpPr>
                  <a:spLocks/>
                </p:cNvSpPr>
                <p:nvPr/>
              </p:nvSpPr>
              <p:spPr bwMode="auto">
                <a:xfrm>
                  <a:off x="3937" y="1178"/>
                  <a:ext cx="36" cy="40"/>
                </a:xfrm>
                <a:custGeom>
                  <a:avLst/>
                  <a:gdLst>
                    <a:gd name="T0" fmla="*/ 15 w 15"/>
                    <a:gd name="T1" fmla="*/ 13 h 17"/>
                    <a:gd name="T2" fmla="*/ 9 w 15"/>
                    <a:gd name="T3" fmla="*/ 15 h 17"/>
                    <a:gd name="T4" fmla="*/ 5 w 15"/>
                    <a:gd name="T5" fmla="*/ 17 h 17"/>
                    <a:gd name="T6" fmla="*/ 4 w 15"/>
                    <a:gd name="T7" fmla="*/ 15 h 17"/>
                    <a:gd name="T8" fmla="*/ 0 w 15"/>
                    <a:gd name="T9" fmla="*/ 6 h 17"/>
                    <a:gd name="T10" fmla="*/ 5 w 15"/>
                    <a:gd name="T11" fmla="*/ 3 h 17"/>
                    <a:gd name="T12" fmla="*/ 10 w 15"/>
                    <a:gd name="T13" fmla="*/ 0 h 17"/>
                    <a:gd name="T14" fmla="*/ 15 w 15"/>
                    <a:gd name="T15" fmla="*/ 1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5" y="13"/>
                      </a:moveTo>
                      <a:cubicBezTo>
                        <a:pt x="13" y="13"/>
                        <a:pt x="11" y="14"/>
                        <a:pt x="9" y="15"/>
                      </a:cubicBezTo>
                      <a:cubicBezTo>
                        <a:pt x="7" y="16"/>
                        <a:pt x="6" y="16"/>
                        <a:pt x="5" y="17"/>
                      </a:cubicBezTo>
                      <a:cubicBezTo>
                        <a:pt x="4" y="16"/>
                        <a:pt x="4" y="16"/>
                        <a:pt x="4" y="15"/>
                      </a:cubicBezTo>
                      <a:cubicBezTo>
                        <a:pt x="3" y="12"/>
                        <a:pt x="1" y="9"/>
                        <a:pt x="0" y="6"/>
                      </a:cubicBezTo>
                      <a:cubicBezTo>
                        <a:pt x="1" y="5"/>
                        <a:pt x="3" y="4"/>
                        <a:pt x="5" y="3"/>
                      </a:cubicBezTo>
                      <a:cubicBezTo>
                        <a:pt x="6" y="2"/>
                        <a:pt x="8" y="1"/>
                        <a:pt x="10" y="0"/>
                      </a:cubicBezTo>
                      <a:cubicBezTo>
                        <a:pt x="12" y="4"/>
                        <a:pt x="14" y="8"/>
                        <a:pt x="15" y="1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384"/>
                <p:cNvSpPr>
                  <a:spLocks/>
                </p:cNvSpPr>
                <p:nvPr/>
              </p:nvSpPr>
              <p:spPr bwMode="auto">
                <a:xfrm>
                  <a:off x="3781" y="1956"/>
                  <a:ext cx="14" cy="3"/>
                </a:xfrm>
                <a:custGeom>
                  <a:avLst/>
                  <a:gdLst>
                    <a:gd name="T0" fmla="*/ 3 w 6"/>
                    <a:gd name="T1" fmla="*/ 0 h 1"/>
                    <a:gd name="T2" fmla="*/ 6 w 6"/>
                    <a:gd name="T3" fmla="*/ 1 h 1"/>
                    <a:gd name="T4" fmla="*/ 0 w 6"/>
                    <a:gd name="T5" fmla="*/ 0 h 1"/>
                    <a:gd name="T6" fmla="*/ 3 w 6"/>
                    <a:gd name="T7" fmla="*/ 0 h 1"/>
                  </a:gdLst>
                  <a:ahLst/>
                  <a:cxnLst>
                    <a:cxn ang="0">
                      <a:pos x="T0" y="T1"/>
                    </a:cxn>
                    <a:cxn ang="0">
                      <a:pos x="T2" y="T3"/>
                    </a:cxn>
                    <a:cxn ang="0">
                      <a:pos x="T4" y="T5"/>
                    </a:cxn>
                    <a:cxn ang="0">
                      <a:pos x="T6" y="T7"/>
                    </a:cxn>
                  </a:cxnLst>
                  <a:rect l="0" t="0" r="r" b="b"/>
                  <a:pathLst>
                    <a:path w="6" h="1">
                      <a:moveTo>
                        <a:pt x="3" y="0"/>
                      </a:moveTo>
                      <a:cubicBezTo>
                        <a:pt x="4" y="0"/>
                        <a:pt x="6" y="0"/>
                        <a:pt x="6" y="1"/>
                      </a:cubicBezTo>
                      <a:cubicBezTo>
                        <a:pt x="4" y="1"/>
                        <a:pt x="2" y="1"/>
                        <a:pt x="0" y="0"/>
                      </a:cubicBezTo>
                      <a:cubicBezTo>
                        <a:pt x="1" y="0"/>
                        <a:pt x="2" y="0"/>
                        <a:pt x="3"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385"/>
                <p:cNvSpPr>
                  <a:spLocks/>
                </p:cNvSpPr>
                <p:nvPr/>
              </p:nvSpPr>
              <p:spPr bwMode="auto">
                <a:xfrm>
                  <a:off x="3705" y="1985"/>
                  <a:ext cx="78" cy="85"/>
                </a:xfrm>
                <a:custGeom>
                  <a:avLst/>
                  <a:gdLst>
                    <a:gd name="T0" fmla="*/ 33 w 33"/>
                    <a:gd name="T1" fmla="*/ 0 h 36"/>
                    <a:gd name="T2" fmla="*/ 20 w 33"/>
                    <a:gd name="T3" fmla="*/ 36 h 36"/>
                    <a:gd name="T4" fmla="*/ 18 w 33"/>
                    <a:gd name="T5" fmla="*/ 36 h 36"/>
                    <a:gd name="T6" fmla="*/ 2 w 33"/>
                    <a:gd name="T7" fmla="*/ 16 h 36"/>
                    <a:gd name="T8" fmla="*/ 3 w 33"/>
                    <a:gd name="T9" fmla="*/ 16 h 36"/>
                    <a:gd name="T10" fmla="*/ 33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33" y="0"/>
                      </a:moveTo>
                      <a:cubicBezTo>
                        <a:pt x="31" y="13"/>
                        <a:pt x="27" y="26"/>
                        <a:pt x="20" y="36"/>
                      </a:cubicBezTo>
                      <a:cubicBezTo>
                        <a:pt x="19" y="36"/>
                        <a:pt x="19" y="36"/>
                        <a:pt x="18" y="36"/>
                      </a:cubicBezTo>
                      <a:cubicBezTo>
                        <a:pt x="8" y="36"/>
                        <a:pt x="0" y="26"/>
                        <a:pt x="2" y="16"/>
                      </a:cubicBezTo>
                      <a:cubicBezTo>
                        <a:pt x="2" y="16"/>
                        <a:pt x="2" y="16"/>
                        <a:pt x="3" y="16"/>
                      </a:cubicBezTo>
                      <a:cubicBezTo>
                        <a:pt x="15" y="19"/>
                        <a:pt x="28" y="11"/>
                        <a:pt x="33"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386"/>
                <p:cNvSpPr>
                  <a:spLocks/>
                </p:cNvSpPr>
                <p:nvPr/>
              </p:nvSpPr>
              <p:spPr bwMode="auto">
                <a:xfrm>
                  <a:off x="3890" y="1375"/>
                  <a:ext cx="42" cy="35"/>
                </a:xfrm>
                <a:custGeom>
                  <a:avLst/>
                  <a:gdLst>
                    <a:gd name="T0" fmla="*/ 14 w 18"/>
                    <a:gd name="T1" fmla="*/ 0 h 15"/>
                    <a:gd name="T2" fmla="*/ 8 w 18"/>
                    <a:gd name="T3" fmla="*/ 14 h 15"/>
                    <a:gd name="T4" fmla="*/ 0 w 18"/>
                    <a:gd name="T5" fmla="*/ 7 h 15"/>
                    <a:gd name="T6" fmla="*/ 14 w 18"/>
                    <a:gd name="T7" fmla="*/ 0 h 15"/>
                  </a:gdLst>
                  <a:ahLst/>
                  <a:cxnLst>
                    <a:cxn ang="0">
                      <a:pos x="T0" y="T1"/>
                    </a:cxn>
                    <a:cxn ang="0">
                      <a:pos x="T2" y="T3"/>
                    </a:cxn>
                    <a:cxn ang="0">
                      <a:pos x="T4" y="T5"/>
                    </a:cxn>
                    <a:cxn ang="0">
                      <a:pos x="T6" y="T7"/>
                    </a:cxn>
                  </a:cxnLst>
                  <a:rect l="0" t="0" r="r" b="b"/>
                  <a:pathLst>
                    <a:path w="18" h="15">
                      <a:moveTo>
                        <a:pt x="14" y="0"/>
                      </a:moveTo>
                      <a:cubicBezTo>
                        <a:pt x="15" y="4"/>
                        <a:pt x="18" y="15"/>
                        <a:pt x="8" y="14"/>
                      </a:cubicBezTo>
                      <a:cubicBezTo>
                        <a:pt x="5" y="13"/>
                        <a:pt x="2" y="10"/>
                        <a:pt x="0" y="7"/>
                      </a:cubicBezTo>
                      <a:cubicBezTo>
                        <a:pt x="5" y="5"/>
                        <a:pt x="10" y="3"/>
                        <a:pt x="1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387"/>
                <p:cNvSpPr>
                  <a:spLocks/>
                </p:cNvSpPr>
                <p:nvPr/>
              </p:nvSpPr>
              <p:spPr bwMode="auto">
                <a:xfrm>
                  <a:off x="3631" y="175"/>
                  <a:ext cx="498" cy="419"/>
                </a:xfrm>
                <a:custGeom>
                  <a:avLst/>
                  <a:gdLst>
                    <a:gd name="T0" fmla="*/ 202 w 210"/>
                    <a:gd name="T1" fmla="*/ 116 h 177"/>
                    <a:gd name="T2" fmla="*/ 198 w 210"/>
                    <a:gd name="T3" fmla="*/ 176 h 177"/>
                    <a:gd name="T4" fmla="*/ 198 w 210"/>
                    <a:gd name="T5" fmla="*/ 177 h 177"/>
                    <a:gd name="T6" fmla="*/ 175 w 210"/>
                    <a:gd name="T7" fmla="*/ 169 h 177"/>
                    <a:gd name="T8" fmla="*/ 176 w 210"/>
                    <a:gd name="T9" fmla="*/ 168 h 177"/>
                    <a:gd name="T10" fmla="*/ 172 w 210"/>
                    <a:gd name="T11" fmla="*/ 91 h 177"/>
                    <a:gd name="T12" fmla="*/ 140 w 210"/>
                    <a:gd name="T13" fmla="*/ 61 h 177"/>
                    <a:gd name="T14" fmla="*/ 104 w 210"/>
                    <a:gd name="T15" fmla="*/ 25 h 177"/>
                    <a:gd name="T16" fmla="*/ 99 w 210"/>
                    <a:gd name="T17" fmla="*/ 25 h 177"/>
                    <a:gd name="T18" fmla="*/ 41 w 210"/>
                    <a:gd name="T19" fmla="*/ 81 h 177"/>
                    <a:gd name="T20" fmla="*/ 27 w 210"/>
                    <a:gd name="T21" fmla="*/ 156 h 177"/>
                    <a:gd name="T22" fmla="*/ 4 w 210"/>
                    <a:gd name="T23" fmla="*/ 161 h 177"/>
                    <a:gd name="T24" fmla="*/ 4 w 210"/>
                    <a:gd name="T25" fmla="*/ 159 h 177"/>
                    <a:gd name="T26" fmla="*/ 2 w 210"/>
                    <a:gd name="T27" fmla="*/ 153 h 177"/>
                    <a:gd name="T28" fmla="*/ 1 w 210"/>
                    <a:gd name="T29" fmla="*/ 143 h 177"/>
                    <a:gd name="T30" fmla="*/ 31 w 210"/>
                    <a:gd name="T31" fmla="*/ 62 h 177"/>
                    <a:gd name="T32" fmla="*/ 33 w 210"/>
                    <a:gd name="T33" fmla="*/ 60 h 177"/>
                    <a:gd name="T34" fmla="*/ 77 w 210"/>
                    <a:gd name="T35" fmla="*/ 25 h 177"/>
                    <a:gd name="T36" fmla="*/ 107 w 210"/>
                    <a:gd name="T37" fmla="*/ 0 h 177"/>
                    <a:gd name="T38" fmla="*/ 137 w 210"/>
                    <a:gd name="T39" fmla="*/ 33 h 177"/>
                    <a:gd name="T40" fmla="*/ 179 w 210"/>
                    <a:gd name="T41" fmla="*/ 69 h 177"/>
                    <a:gd name="T42" fmla="*/ 202 w 210"/>
                    <a:gd name="T43" fmla="*/ 11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0" h="177">
                      <a:moveTo>
                        <a:pt x="202" y="116"/>
                      </a:moveTo>
                      <a:cubicBezTo>
                        <a:pt x="207" y="135"/>
                        <a:pt x="210" y="158"/>
                        <a:pt x="198" y="176"/>
                      </a:cubicBezTo>
                      <a:cubicBezTo>
                        <a:pt x="198" y="176"/>
                        <a:pt x="198" y="176"/>
                        <a:pt x="198" y="177"/>
                      </a:cubicBezTo>
                      <a:cubicBezTo>
                        <a:pt x="190" y="174"/>
                        <a:pt x="183" y="171"/>
                        <a:pt x="175" y="169"/>
                      </a:cubicBezTo>
                      <a:cubicBezTo>
                        <a:pt x="175" y="169"/>
                        <a:pt x="176" y="168"/>
                        <a:pt x="176" y="168"/>
                      </a:cubicBezTo>
                      <a:cubicBezTo>
                        <a:pt x="188" y="144"/>
                        <a:pt x="186" y="114"/>
                        <a:pt x="172" y="91"/>
                      </a:cubicBezTo>
                      <a:cubicBezTo>
                        <a:pt x="164" y="78"/>
                        <a:pt x="153" y="70"/>
                        <a:pt x="140" y="61"/>
                      </a:cubicBezTo>
                      <a:cubicBezTo>
                        <a:pt x="126" y="52"/>
                        <a:pt x="111" y="42"/>
                        <a:pt x="104" y="25"/>
                      </a:cubicBezTo>
                      <a:cubicBezTo>
                        <a:pt x="103" y="24"/>
                        <a:pt x="100" y="23"/>
                        <a:pt x="99" y="25"/>
                      </a:cubicBezTo>
                      <a:cubicBezTo>
                        <a:pt x="89" y="51"/>
                        <a:pt x="60" y="62"/>
                        <a:pt x="41" y="81"/>
                      </a:cubicBezTo>
                      <a:cubicBezTo>
                        <a:pt x="21" y="100"/>
                        <a:pt x="14" y="131"/>
                        <a:pt x="27" y="156"/>
                      </a:cubicBezTo>
                      <a:cubicBezTo>
                        <a:pt x="19" y="157"/>
                        <a:pt x="11" y="159"/>
                        <a:pt x="4" y="161"/>
                      </a:cubicBezTo>
                      <a:cubicBezTo>
                        <a:pt x="4" y="160"/>
                        <a:pt x="4" y="160"/>
                        <a:pt x="4" y="159"/>
                      </a:cubicBezTo>
                      <a:cubicBezTo>
                        <a:pt x="3" y="157"/>
                        <a:pt x="2" y="155"/>
                        <a:pt x="2" y="153"/>
                      </a:cubicBezTo>
                      <a:cubicBezTo>
                        <a:pt x="1" y="150"/>
                        <a:pt x="1" y="146"/>
                        <a:pt x="1" y="143"/>
                      </a:cubicBezTo>
                      <a:cubicBezTo>
                        <a:pt x="0" y="113"/>
                        <a:pt x="10" y="84"/>
                        <a:pt x="31" y="62"/>
                      </a:cubicBezTo>
                      <a:cubicBezTo>
                        <a:pt x="32" y="61"/>
                        <a:pt x="32" y="61"/>
                        <a:pt x="33" y="60"/>
                      </a:cubicBezTo>
                      <a:cubicBezTo>
                        <a:pt x="46" y="47"/>
                        <a:pt x="61" y="36"/>
                        <a:pt x="77" y="25"/>
                      </a:cubicBezTo>
                      <a:cubicBezTo>
                        <a:pt x="87" y="17"/>
                        <a:pt x="98" y="9"/>
                        <a:pt x="107" y="0"/>
                      </a:cubicBezTo>
                      <a:cubicBezTo>
                        <a:pt x="112" y="15"/>
                        <a:pt x="125" y="25"/>
                        <a:pt x="137" y="33"/>
                      </a:cubicBezTo>
                      <a:cubicBezTo>
                        <a:pt x="153" y="43"/>
                        <a:pt x="167" y="54"/>
                        <a:pt x="179" y="69"/>
                      </a:cubicBezTo>
                      <a:cubicBezTo>
                        <a:pt x="189" y="83"/>
                        <a:pt x="197" y="99"/>
                        <a:pt x="202" y="1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388"/>
                <p:cNvSpPr>
                  <a:spLocks/>
                </p:cNvSpPr>
                <p:nvPr/>
              </p:nvSpPr>
              <p:spPr bwMode="auto">
                <a:xfrm>
                  <a:off x="3944" y="1128"/>
                  <a:ext cx="29" cy="36"/>
                </a:xfrm>
                <a:custGeom>
                  <a:avLst/>
                  <a:gdLst>
                    <a:gd name="T0" fmla="*/ 12 w 12"/>
                    <a:gd name="T1" fmla="*/ 8 h 15"/>
                    <a:gd name="T2" fmla="*/ 8 w 12"/>
                    <a:gd name="T3" fmla="*/ 15 h 15"/>
                    <a:gd name="T4" fmla="*/ 0 w 12"/>
                    <a:gd name="T5" fmla="*/ 5 h 15"/>
                    <a:gd name="T6" fmla="*/ 1 w 12"/>
                    <a:gd name="T7" fmla="*/ 4 h 15"/>
                    <a:gd name="T8" fmla="*/ 8 w 12"/>
                    <a:gd name="T9" fmla="*/ 0 h 15"/>
                    <a:gd name="T10" fmla="*/ 11 w 12"/>
                    <a:gd name="T11" fmla="*/ 2 h 15"/>
                    <a:gd name="T12" fmla="*/ 12 w 12"/>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12" h="15">
                      <a:moveTo>
                        <a:pt x="12" y="8"/>
                      </a:moveTo>
                      <a:cubicBezTo>
                        <a:pt x="11" y="11"/>
                        <a:pt x="10" y="13"/>
                        <a:pt x="8" y="15"/>
                      </a:cubicBezTo>
                      <a:cubicBezTo>
                        <a:pt x="6" y="11"/>
                        <a:pt x="3" y="8"/>
                        <a:pt x="0" y="5"/>
                      </a:cubicBezTo>
                      <a:cubicBezTo>
                        <a:pt x="0" y="5"/>
                        <a:pt x="1" y="4"/>
                        <a:pt x="1" y="4"/>
                      </a:cubicBezTo>
                      <a:cubicBezTo>
                        <a:pt x="3" y="2"/>
                        <a:pt x="6" y="0"/>
                        <a:pt x="8" y="0"/>
                      </a:cubicBezTo>
                      <a:cubicBezTo>
                        <a:pt x="8" y="1"/>
                        <a:pt x="9" y="3"/>
                        <a:pt x="11" y="2"/>
                      </a:cubicBezTo>
                      <a:cubicBezTo>
                        <a:pt x="12" y="4"/>
                        <a:pt x="12" y="6"/>
                        <a:pt x="12" y="8"/>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389"/>
                <p:cNvSpPr>
                  <a:spLocks/>
                </p:cNvSpPr>
                <p:nvPr/>
              </p:nvSpPr>
              <p:spPr bwMode="auto">
                <a:xfrm>
                  <a:off x="3883" y="1334"/>
                  <a:ext cx="49" cy="43"/>
                </a:xfrm>
                <a:custGeom>
                  <a:avLst/>
                  <a:gdLst>
                    <a:gd name="T0" fmla="*/ 17 w 21"/>
                    <a:gd name="T1" fmla="*/ 4 h 18"/>
                    <a:gd name="T2" fmla="*/ 21 w 21"/>
                    <a:gd name="T3" fmla="*/ 7 h 18"/>
                    <a:gd name="T4" fmla="*/ 10 w 21"/>
                    <a:gd name="T5" fmla="*/ 16 h 18"/>
                    <a:gd name="T6" fmla="*/ 6 w 21"/>
                    <a:gd name="T7" fmla="*/ 18 h 18"/>
                    <a:gd name="T8" fmla="*/ 6 w 21"/>
                    <a:gd name="T9" fmla="*/ 17 h 18"/>
                    <a:gd name="T10" fmla="*/ 0 w 21"/>
                    <a:gd name="T11" fmla="*/ 10 h 18"/>
                    <a:gd name="T12" fmla="*/ 7 w 21"/>
                    <a:gd name="T13" fmla="*/ 6 h 18"/>
                    <a:gd name="T14" fmla="*/ 14 w 21"/>
                    <a:gd name="T15" fmla="*/ 0 h 18"/>
                    <a:gd name="T16" fmla="*/ 15 w 21"/>
                    <a:gd name="T17" fmla="*/ 1 h 18"/>
                    <a:gd name="T18" fmla="*/ 17 w 21"/>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8">
                      <a:moveTo>
                        <a:pt x="17" y="4"/>
                      </a:moveTo>
                      <a:cubicBezTo>
                        <a:pt x="18" y="5"/>
                        <a:pt x="20" y="7"/>
                        <a:pt x="21" y="7"/>
                      </a:cubicBezTo>
                      <a:cubicBezTo>
                        <a:pt x="18" y="11"/>
                        <a:pt x="14" y="14"/>
                        <a:pt x="10" y="16"/>
                      </a:cubicBezTo>
                      <a:cubicBezTo>
                        <a:pt x="8" y="17"/>
                        <a:pt x="7" y="17"/>
                        <a:pt x="6" y="18"/>
                      </a:cubicBezTo>
                      <a:cubicBezTo>
                        <a:pt x="6" y="17"/>
                        <a:pt x="7" y="17"/>
                        <a:pt x="6" y="17"/>
                      </a:cubicBezTo>
                      <a:cubicBezTo>
                        <a:pt x="4" y="14"/>
                        <a:pt x="2" y="12"/>
                        <a:pt x="0" y="10"/>
                      </a:cubicBezTo>
                      <a:cubicBezTo>
                        <a:pt x="2" y="9"/>
                        <a:pt x="5" y="7"/>
                        <a:pt x="7" y="6"/>
                      </a:cubicBezTo>
                      <a:cubicBezTo>
                        <a:pt x="10" y="4"/>
                        <a:pt x="12" y="2"/>
                        <a:pt x="14" y="0"/>
                      </a:cubicBezTo>
                      <a:cubicBezTo>
                        <a:pt x="15" y="0"/>
                        <a:pt x="15" y="1"/>
                        <a:pt x="15" y="1"/>
                      </a:cubicBezTo>
                      <a:cubicBezTo>
                        <a:pt x="16" y="2"/>
                        <a:pt x="16" y="3"/>
                        <a:pt x="1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390"/>
                <p:cNvSpPr>
                  <a:spLocks/>
                </p:cNvSpPr>
                <p:nvPr/>
              </p:nvSpPr>
              <p:spPr bwMode="auto">
                <a:xfrm>
                  <a:off x="4015" y="845"/>
                  <a:ext cx="24" cy="33"/>
                </a:xfrm>
                <a:custGeom>
                  <a:avLst/>
                  <a:gdLst>
                    <a:gd name="T0" fmla="*/ 9 w 10"/>
                    <a:gd name="T1" fmla="*/ 4 h 14"/>
                    <a:gd name="T2" fmla="*/ 3 w 10"/>
                    <a:gd name="T3" fmla="*/ 12 h 14"/>
                    <a:gd name="T4" fmla="*/ 0 w 10"/>
                    <a:gd name="T5" fmla="*/ 6 h 14"/>
                    <a:gd name="T6" fmla="*/ 5 w 10"/>
                    <a:gd name="T7" fmla="*/ 1 h 14"/>
                    <a:gd name="T8" fmla="*/ 8 w 10"/>
                    <a:gd name="T9" fmla="*/ 2 h 14"/>
                    <a:gd name="T10" fmla="*/ 9 w 10"/>
                    <a:gd name="T11" fmla="*/ 4 h 14"/>
                  </a:gdLst>
                  <a:ahLst/>
                  <a:cxnLst>
                    <a:cxn ang="0">
                      <a:pos x="T0" y="T1"/>
                    </a:cxn>
                    <a:cxn ang="0">
                      <a:pos x="T2" y="T3"/>
                    </a:cxn>
                    <a:cxn ang="0">
                      <a:pos x="T4" y="T5"/>
                    </a:cxn>
                    <a:cxn ang="0">
                      <a:pos x="T6" y="T7"/>
                    </a:cxn>
                    <a:cxn ang="0">
                      <a:pos x="T8" y="T9"/>
                    </a:cxn>
                    <a:cxn ang="0">
                      <a:pos x="T10" y="T11"/>
                    </a:cxn>
                  </a:cxnLst>
                  <a:rect l="0" t="0" r="r" b="b"/>
                  <a:pathLst>
                    <a:path w="10" h="14">
                      <a:moveTo>
                        <a:pt x="9" y="4"/>
                      </a:moveTo>
                      <a:cubicBezTo>
                        <a:pt x="10" y="7"/>
                        <a:pt x="8" y="14"/>
                        <a:pt x="3" y="12"/>
                      </a:cubicBezTo>
                      <a:cubicBezTo>
                        <a:pt x="1" y="11"/>
                        <a:pt x="0" y="9"/>
                        <a:pt x="0" y="6"/>
                      </a:cubicBezTo>
                      <a:cubicBezTo>
                        <a:pt x="1" y="4"/>
                        <a:pt x="3" y="2"/>
                        <a:pt x="5" y="1"/>
                      </a:cubicBezTo>
                      <a:cubicBezTo>
                        <a:pt x="7" y="0"/>
                        <a:pt x="8" y="1"/>
                        <a:pt x="8" y="2"/>
                      </a:cubicBezTo>
                      <a:cubicBezTo>
                        <a:pt x="8" y="3"/>
                        <a:pt x="9" y="3"/>
                        <a:pt x="9"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391"/>
                <p:cNvSpPr>
                  <a:spLocks/>
                </p:cNvSpPr>
                <p:nvPr/>
              </p:nvSpPr>
              <p:spPr bwMode="auto">
                <a:xfrm>
                  <a:off x="4032" y="705"/>
                  <a:ext cx="33" cy="38"/>
                </a:xfrm>
                <a:custGeom>
                  <a:avLst/>
                  <a:gdLst>
                    <a:gd name="T0" fmla="*/ 14 w 14"/>
                    <a:gd name="T1" fmla="*/ 3 h 16"/>
                    <a:gd name="T2" fmla="*/ 11 w 14"/>
                    <a:gd name="T3" fmla="*/ 16 h 16"/>
                    <a:gd name="T4" fmla="*/ 0 w 14"/>
                    <a:gd name="T5" fmla="*/ 13 h 16"/>
                    <a:gd name="T6" fmla="*/ 1 w 14"/>
                    <a:gd name="T7" fmla="*/ 1 h 16"/>
                    <a:gd name="T8" fmla="*/ 0 w 14"/>
                    <a:gd name="T9" fmla="*/ 0 h 16"/>
                    <a:gd name="T10" fmla="*/ 1 w 14"/>
                    <a:gd name="T11" fmla="*/ 0 h 16"/>
                    <a:gd name="T12" fmla="*/ 14 w 14"/>
                    <a:gd name="T13" fmla="*/ 3 h 16"/>
                  </a:gdLst>
                  <a:ahLst/>
                  <a:cxnLst>
                    <a:cxn ang="0">
                      <a:pos x="T0" y="T1"/>
                    </a:cxn>
                    <a:cxn ang="0">
                      <a:pos x="T2" y="T3"/>
                    </a:cxn>
                    <a:cxn ang="0">
                      <a:pos x="T4" y="T5"/>
                    </a:cxn>
                    <a:cxn ang="0">
                      <a:pos x="T6" y="T7"/>
                    </a:cxn>
                    <a:cxn ang="0">
                      <a:pos x="T8" y="T9"/>
                    </a:cxn>
                    <a:cxn ang="0">
                      <a:pos x="T10" y="T11"/>
                    </a:cxn>
                    <a:cxn ang="0">
                      <a:pos x="T12" y="T13"/>
                    </a:cxn>
                  </a:cxnLst>
                  <a:rect l="0" t="0" r="r" b="b"/>
                  <a:pathLst>
                    <a:path w="14" h="16">
                      <a:moveTo>
                        <a:pt x="14" y="3"/>
                      </a:moveTo>
                      <a:cubicBezTo>
                        <a:pt x="13" y="7"/>
                        <a:pt x="12" y="12"/>
                        <a:pt x="11" y="16"/>
                      </a:cubicBezTo>
                      <a:cubicBezTo>
                        <a:pt x="8" y="15"/>
                        <a:pt x="4" y="14"/>
                        <a:pt x="0" y="13"/>
                      </a:cubicBezTo>
                      <a:cubicBezTo>
                        <a:pt x="1" y="9"/>
                        <a:pt x="2" y="5"/>
                        <a:pt x="1" y="1"/>
                      </a:cubicBezTo>
                      <a:cubicBezTo>
                        <a:pt x="1" y="1"/>
                        <a:pt x="1" y="1"/>
                        <a:pt x="0" y="0"/>
                      </a:cubicBezTo>
                      <a:cubicBezTo>
                        <a:pt x="1" y="0"/>
                        <a:pt x="1" y="0"/>
                        <a:pt x="1" y="0"/>
                      </a:cubicBezTo>
                      <a:cubicBezTo>
                        <a:pt x="5" y="0"/>
                        <a:pt x="10" y="1"/>
                        <a:pt x="14"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392"/>
                <p:cNvSpPr>
                  <a:spLocks/>
                </p:cNvSpPr>
                <p:nvPr/>
              </p:nvSpPr>
              <p:spPr bwMode="auto">
                <a:xfrm>
                  <a:off x="3667" y="1940"/>
                  <a:ext cx="114" cy="78"/>
                </a:xfrm>
                <a:custGeom>
                  <a:avLst/>
                  <a:gdLst>
                    <a:gd name="T0" fmla="*/ 47 w 48"/>
                    <a:gd name="T1" fmla="*/ 9 h 33"/>
                    <a:gd name="T2" fmla="*/ 20 w 48"/>
                    <a:gd name="T3" fmla="*/ 30 h 33"/>
                    <a:gd name="T4" fmla="*/ 4 w 48"/>
                    <a:gd name="T5" fmla="*/ 0 h 33"/>
                    <a:gd name="T6" fmla="*/ 48 w 48"/>
                    <a:gd name="T7" fmla="*/ 7 h 33"/>
                    <a:gd name="T8" fmla="*/ 47 w 48"/>
                    <a:gd name="T9" fmla="*/ 9 h 33"/>
                  </a:gdLst>
                  <a:ahLst/>
                  <a:cxnLst>
                    <a:cxn ang="0">
                      <a:pos x="T0" y="T1"/>
                    </a:cxn>
                    <a:cxn ang="0">
                      <a:pos x="T2" y="T3"/>
                    </a:cxn>
                    <a:cxn ang="0">
                      <a:pos x="T4" y="T5"/>
                    </a:cxn>
                    <a:cxn ang="0">
                      <a:pos x="T6" y="T7"/>
                    </a:cxn>
                    <a:cxn ang="0">
                      <a:pos x="T8" y="T9"/>
                    </a:cxn>
                  </a:cxnLst>
                  <a:rect l="0" t="0" r="r" b="b"/>
                  <a:pathLst>
                    <a:path w="48" h="33">
                      <a:moveTo>
                        <a:pt x="47" y="9"/>
                      </a:moveTo>
                      <a:cubicBezTo>
                        <a:pt x="45" y="22"/>
                        <a:pt x="33" y="33"/>
                        <a:pt x="20" y="30"/>
                      </a:cubicBezTo>
                      <a:cubicBezTo>
                        <a:pt x="7" y="27"/>
                        <a:pt x="0" y="12"/>
                        <a:pt x="4" y="0"/>
                      </a:cubicBezTo>
                      <a:cubicBezTo>
                        <a:pt x="19" y="3"/>
                        <a:pt x="33" y="6"/>
                        <a:pt x="48" y="7"/>
                      </a:cubicBezTo>
                      <a:cubicBezTo>
                        <a:pt x="47" y="8"/>
                        <a:pt x="47" y="8"/>
                        <a:pt x="47"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393"/>
                <p:cNvSpPr>
                  <a:spLocks/>
                </p:cNvSpPr>
                <p:nvPr/>
              </p:nvSpPr>
              <p:spPr bwMode="auto">
                <a:xfrm>
                  <a:off x="4146" y="220"/>
                  <a:ext cx="38" cy="24"/>
                </a:xfrm>
                <a:custGeom>
                  <a:avLst/>
                  <a:gdLst>
                    <a:gd name="T0" fmla="*/ 12 w 16"/>
                    <a:gd name="T1" fmla="*/ 2 h 10"/>
                    <a:gd name="T2" fmla="*/ 16 w 16"/>
                    <a:gd name="T3" fmla="*/ 9 h 10"/>
                    <a:gd name="T4" fmla="*/ 0 w 16"/>
                    <a:gd name="T5" fmla="*/ 10 h 10"/>
                    <a:gd name="T6" fmla="*/ 1 w 16"/>
                    <a:gd name="T7" fmla="*/ 8 h 10"/>
                    <a:gd name="T8" fmla="*/ 4 w 16"/>
                    <a:gd name="T9" fmla="*/ 2 h 10"/>
                    <a:gd name="T10" fmla="*/ 12 w 16"/>
                    <a:gd name="T11" fmla="*/ 2 h 10"/>
                  </a:gdLst>
                  <a:ahLst/>
                  <a:cxnLst>
                    <a:cxn ang="0">
                      <a:pos x="T0" y="T1"/>
                    </a:cxn>
                    <a:cxn ang="0">
                      <a:pos x="T2" y="T3"/>
                    </a:cxn>
                    <a:cxn ang="0">
                      <a:pos x="T4" y="T5"/>
                    </a:cxn>
                    <a:cxn ang="0">
                      <a:pos x="T6" y="T7"/>
                    </a:cxn>
                    <a:cxn ang="0">
                      <a:pos x="T8" y="T9"/>
                    </a:cxn>
                    <a:cxn ang="0">
                      <a:pos x="T10" y="T11"/>
                    </a:cxn>
                  </a:cxnLst>
                  <a:rect l="0" t="0" r="r" b="b"/>
                  <a:pathLst>
                    <a:path w="16" h="10">
                      <a:moveTo>
                        <a:pt x="12" y="2"/>
                      </a:moveTo>
                      <a:cubicBezTo>
                        <a:pt x="14" y="4"/>
                        <a:pt x="15" y="7"/>
                        <a:pt x="16" y="9"/>
                      </a:cubicBezTo>
                      <a:cubicBezTo>
                        <a:pt x="11" y="9"/>
                        <a:pt x="5" y="9"/>
                        <a:pt x="0" y="10"/>
                      </a:cubicBezTo>
                      <a:cubicBezTo>
                        <a:pt x="1" y="10"/>
                        <a:pt x="1" y="9"/>
                        <a:pt x="1" y="8"/>
                      </a:cubicBezTo>
                      <a:cubicBezTo>
                        <a:pt x="0" y="6"/>
                        <a:pt x="2" y="3"/>
                        <a:pt x="4" y="2"/>
                      </a:cubicBezTo>
                      <a:cubicBezTo>
                        <a:pt x="7" y="0"/>
                        <a:pt x="10" y="0"/>
                        <a:pt x="12"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394"/>
                <p:cNvSpPr>
                  <a:spLocks/>
                </p:cNvSpPr>
                <p:nvPr/>
              </p:nvSpPr>
              <p:spPr bwMode="auto">
                <a:xfrm>
                  <a:off x="3731" y="1881"/>
                  <a:ext cx="64" cy="64"/>
                </a:xfrm>
                <a:custGeom>
                  <a:avLst/>
                  <a:gdLst>
                    <a:gd name="T0" fmla="*/ 26 w 27"/>
                    <a:gd name="T1" fmla="*/ 3 h 27"/>
                    <a:gd name="T2" fmla="*/ 12 w 27"/>
                    <a:gd name="T3" fmla="*/ 25 h 27"/>
                    <a:gd name="T4" fmla="*/ 2 w 27"/>
                    <a:gd name="T5" fmla="*/ 1 h 27"/>
                    <a:gd name="T6" fmla="*/ 2 w 27"/>
                    <a:gd name="T7" fmla="*/ 0 h 27"/>
                    <a:gd name="T8" fmla="*/ 7 w 27"/>
                    <a:gd name="T9" fmla="*/ 0 h 27"/>
                    <a:gd name="T10" fmla="*/ 10 w 27"/>
                    <a:gd name="T11" fmla="*/ 13 h 27"/>
                    <a:gd name="T12" fmla="*/ 20 w 27"/>
                    <a:gd name="T13" fmla="*/ 2 h 27"/>
                    <a:gd name="T14" fmla="*/ 26 w 27"/>
                    <a:gd name="T15" fmla="*/ 3 h 27"/>
                    <a:gd name="T16" fmla="*/ 26 w 27"/>
                    <a:gd name="T17"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7">
                      <a:moveTo>
                        <a:pt x="26" y="3"/>
                      </a:moveTo>
                      <a:cubicBezTo>
                        <a:pt x="27" y="12"/>
                        <a:pt x="24" y="27"/>
                        <a:pt x="12" y="25"/>
                      </a:cubicBezTo>
                      <a:cubicBezTo>
                        <a:pt x="0" y="24"/>
                        <a:pt x="1" y="9"/>
                        <a:pt x="2" y="1"/>
                      </a:cubicBezTo>
                      <a:cubicBezTo>
                        <a:pt x="3" y="0"/>
                        <a:pt x="3" y="0"/>
                        <a:pt x="2" y="0"/>
                      </a:cubicBezTo>
                      <a:cubicBezTo>
                        <a:pt x="4" y="0"/>
                        <a:pt x="5" y="0"/>
                        <a:pt x="7" y="0"/>
                      </a:cubicBezTo>
                      <a:cubicBezTo>
                        <a:pt x="4" y="4"/>
                        <a:pt x="7" y="11"/>
                        <a:pt x="10" y="13"/>
                      </a:cubicBezTo>
                      <a:cubicBezTo>
                        <a:pt x="16" y="17"/>
                        <a:pt x="21" y="8"/>
                        <a:pt x="20" y="2"/>
                      </a:cubicBezTo>
                      <a:cubicBezTo>
                        <a:pt x="22" y="2"/>
                        <a:pt x="24" y="2"/>
                        <a:pt x="26" y="3"/>
                      </a:cubicBezTo>
                      <a:cubicBezTo>
                        <a:pt x="26" y="3"/>
                        <a:pt x="26" y="3"/>
                        <a:pt x="26" y="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395"/>
                <p:cNvSpPr>
                  <a:spLocks/>
                </p:cNvSpPr>
                <p:nvPr/>
              </p:nvSpPr>
              <p:spPr bwMode="auto">
                <a:xfrm>
                  <a:off x="3857" y="1417"/>
                  <a:ext cx="45" cy="50"/>
                </a:xfrm>
                <a:custGeom>
                  <a:avLst/>
                  <a:gdLst>
                    <a:gd name="T0" fmla="*/ 19 w 19"/>
                    <a:gd name="T1" fmla="*/ 18 h 21"/>
                    <a:gd name="T2" fmla="*/ 13 w 19"/>
                    <a:gd name="T3" fmla="*/ 20 h 21"/>
                    <a:gd name="T4" fmla="*/ 7 w 19"/>
                    <a:gd name="T5" fmla="*/ 21 h 21"/>
                    <a:gd name="T6" fmla="*/ 3 w 19"/>
                    <a:gd name="T7" fmla="*/ 12 h 21"/>
                    <a:gd name="T8" fmla="*/ 14 w 19"/>
                    <a:gd name="T9" fmla="*/ 10 h 21"/>
                    <a:gd name="T10" fmla="*/ 13 w 19"/>
                    <a:gd name="T11" fmla="*/ 8 h 21"/>
                    <a:gd name="T12" fmla="*/ 7 w 19"/>
                    <a:gd name="T13" fmla="*/ 9 h 21"/>
                    <a:gd name="T14" fmla="*/ 2 w 19"/>
                    <a:gd name="T15" fmla="*/ 10 h 21"/>
                    <a:gd name="T16" fmla="*/ 0 w 19"/>
                    <a:gd name="T17" fmla="*/ 6 h 21"/>
                    <a:gd name="T18" fmla="*/ 4 w 19"/>
                    <a:gd name="T19" fmla="*/ 6 h 21"/>
                    <a:gd name="T20" fmla="*/ 12 w 19"/>
                    <a:gd name="T21" fmla="*/ 0 h 21"/>
                    <a:gd name="T22" fmla="*/ 19 w 19"/>
                    <a:gd name="T2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1">
                      <a:moveTo>
                        <a:pt x="19" y="18"/>
                      </a:moveTo>
                      <a:cubicBezTo>
                        <a:pt x="17" y="18"/>
                        <a:pt x="15" y="19"/>
                        <a:pt x="13" y="20"/>
                      </a:cubicBezTo>
                      <a:cubicBezTo>
                        <a:pt x="11" y="20"/>
                        <a:pt x="9" y="20"/>
                        <a:pt x="7" y="21"/>
                      </a:cubicBezTo>
                      <a:cubicBezTo>
                        <a:pt x="6" y="18"/>
                        <a:pt x="4" y="15"/>
                        <a:pt x="3" y="12"/>
                      </a:cubicBezTo>
                      <a:cubicBezTo>
                        <a:pt x="7" y="12"/>
                        <a:pt x="10" y="12"/>
                        <a:pt x="14" y="10"/>
                      </a:cubicBezTo>
                      <a:cubicBezTo>
                        <a:pt x="15" y="10"/>
                        <a:pt x="15" y="8"/>
                        <a:pt x="13" y="8"/>
                      </a:cubicBezTo>
                      <a:cubicBezTo>
                        <a:pt x="11" y="8"/>
                        <a:pt x="9" y="9"/>
                        <a:pt x="7" y="9"/>
                      </a:cubicBezTo>
                      <a:cubicBezTo>
                        <a:pt x="5" y="9"/>
                        <a:pt x="4" y="10"/>
                        <a:pt x="2" y="10"/>
                      </a:cubicBezTo>
                      <a:cubicBezTo>
                        <a:pt x="1" y="9"/>
                        <a:pt x="1" y="7"/>
                        <a:pt x="0" y="6"/>
                      </a:cubicBezTo>
                      <a:cubicBezTo>
                        <a:pt x="1" y="6"/>
                        <a:pt x="3" y="6"/>
                        <a:pt x="4" y="6"/>
                      </a:cubicBezTo>
                      <a:cubicBezTo>
                        <a:pt x="8" y="5"/>
                        <a:pt x="11" y="3"/>
                        <a:pt x="12" y="0"/>
                      </a:cubicBezTo>
                      <a:cubicBezTo>
                        <a:pt x="15" y="6"/>
                        <a:pt x="17" y="12"/>
                        <a:pt x="19" y="1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396"/>
                <p:cNvSpPr>
                  <a:spLocks/>
                </p:cNvSpPr>
                <p:nvPr/>
              </p:nvSpPr>
              <p:spPr bwMode="auto">
                <a:xfrm>
                  <a:off x="3812" y="1673"/>
                  <a:ext cx="26" cy="26"/>
                </a:xfrm>
                <a:custGeom>
                  <a:avLst/>
                  <a:gdLst>
                    <a:gd name="T0" fmla="*/ 9 w 11"/>
                    <a:gd name="T1" fmla="*/ 3 h 11"/>
                    <a:gd name="T2" fmla="*/ 7 w 11"/>
                    <a:gd name="T3" fmla="*/ 11 h 11"/>
                    <a:gd name="T4" fmla="*/ 1 w 11"/>
                    <a:gd name="T5" fmla="*/ 9 h 11"/>
                    <a:gd name="T6" fmla="*/ 1 w 11"/>
                    <a:gd name="T7" fmla="*/ 3 h 11"/>
                    <a:gd name="T8" fmla="*/ 9 w 11"/>
                    <a:gd name="T9" fmla="*/ 3 h 11"/>
                  </a:gdLst>
                  <a:ahLst/>
                  <a:cxnLst>
                    <a:cxn ang="0">
                      <a:pos x="T0" y="T1"/>
                    </a:cxn>
                    <a:cxn ang="0">
                      <a:pos x="T2" y="T3"/>
                    </a:cxn>
                    <a:cxn ang="0">
                      <a:pos x="T4" y="T5"/>
                    </a:cxn>
                    <a:cxn ang="0">
                      <a:pos x="T6" y="T7"/>
                    </a:cxn>
                    <a:cxn ang="0">
                      <a:pos x="T8" y="T9"/>
                    </a:cxn>
                  </a:cxnLst>
                  <a:rect l="0" t="0" r="r" b="b"/>
                  <a:pathLst>
                    <a:path w="11" h="11">
                      <a:moveTo>
                        <a:pt x="9" y="3"/>
                      </a:moveTo>
                      <a:cubicBezTo>
                        <a:pt x="11" y="6"/>
                        <a:pt x="10" y="10"/>
                        <a:pt x="7" y="11"/>
                      </a:cubicBezTo>
                      <a:cubicBezTo>
                        <a:pt x="5" y="11"/>
                        <a:pt x="2" y="10"/>
                        <a:pt x="1" y="9"/>
                      </a:cubicBezTo>
                      <a:cubicBezTo>
                        <a:pt x="0" y="7"/>
                        <a:pt x="0" y="5"/>
                        <a:pt x="1" y="3"/>
                      </a:cubicBezTo>
                      <a:cubicBezTo>
                        <a:pt x="3" y="0"/>
                        <a:pt x="7" y="1"/>
                        <a:pt x="9"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397"/>
                <p:cNvSpPr>
                  <a:spLocks/>
                </p:cNvSpPr>
                <p:nvPr/>
              </p:nvSpPr>
              <p:spPr bwMode="auto">
                <a:xfrm>
                  <a:off x="3757" y="1805"/>
                  <a:ext cx="40" cy="28"/>
                </a:xfrm>
                <a:custGeom>
                  <a:avLst/>
                  <a:gdLst>
                    <a:gd name="T0" fmla="*/ 17 w 17"/>
                    <a:gd name="T1" fmla="*/ 12 h 12"/>
                    <a:gd name="T2" fmla="*/ 17 w 17"/>
                    <a:gd name="T3" fmla="*/ 12 h 12"/>
                    <a:gd name="T4" fmla="*/ 0 w 17"/>
                    <a:gd name="T5" fmla="*/ 7 h 12"/>
                    <a:gd name="T6" fmla="*/ 1 w 17"/>
                    <a:gd name="T7" fmla="*/ 4 h 12"/>
                    <a:gd name="T8" fmla="*/ 2 w 17"/>
                    <a:gd name="T9" fmla="*/ 0 h 12"/>
                    <a:gd name="T10" fmla="*/ 15 w 17"/>
                    <a:gd name="T11" fmla="*/ 4 h 12"/>
                    <a:gd name="T12" fmla="*/ 16 w 17"/>
                    <a:gd name="T13" fmla="*/ 11 h 12"/>
                    <a:gd name="T14" fmla="*/ 17 w 1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2">
                      <a:moveTo>
                        <a:pt x="17" y="12"/>
                      </a:moveTo>
                      <a:cubicBezTo>
                        <a:pt x="17" y="12"/>
                        <a:pt x="17" y="12"/>
                        <a:pt x="17" y="12"/>
                      </a:cubicBezTo>
                      <a:cubicBezTo>
                        <a:pt x="11" y="11"/>
                        <a:pt x="5" y="10"/>
                        <a:pt x="0" y="7"/>
                      </a:cubicBezTo>
                      <a:cubicBezTo>
                        <a:pt x="0" y="6"/>
                        <a:pt x="0" y="5"/>
                        <a:pt x="1" y="4"/>
                      </a:cubicBezTo>
                      <a:cubicBezTo>
                        <a:pt x="1" y="3"/>
                        <a:pt x="1" y="1"/>
                        <a:pt x="2" y="0"/>
                      </a:cubicBezTo>
                      <a:cubicBezTo>
                        <a:pt x="6" y="2"/>
                        <a:pt x="11" y="4"/>
                        <a:pt x="15" y="4"/>
                      </a:cubicBezTo>
                      <a:cubicBezTo>
                        <a:pt x="15" y="7"/>
                        <a:pt x="15" y="10"/>
                        <a:pt x="16" y="11"/>
                      </a:cubicBezTo>
                      <a:cubicBezTo>
                        <a:pt x="16" y="12"/>
                        <a:pt x="17" y="12"/>
                        <a:pt x="17"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398"/>
                <p:cNvSpPr>
                  <a:spLocks/>
                </p:cNvSpPr>
                <p:nvPr/>
              </p:nvSpPr>
              <p:spPr bwMode="auto">
                <a:xfrm>
                  <a:off x="4046" y="587"/>
                  <a:ext cx="50" cy="59"/>
                </a:xfrm>
                <a:custGeom>
                  <a:avLst/>
                  <a:gdLst>
                    <a:gd name="T0" fmla="*/ 21 w 21"/>
                    <a:gd name="T1" fmla="*/ 7 h 25"/>
                    <a:gd name="T2" fmla="*/ 7 w 21"/>
                    <a:gd name="T3" fmla="*/ 25 h 25"/>
                    <a:gd name="T4" fmla="*/ 7 w 21"/>
                    <a:gd name="T5" fmla="*/ 25 h 25"/>
                    <a:gd name="T6" fmla="*/ 6 w 21"/>
                    <a:gd name="T7" fmla="*/ 25 h 25"/>
                    <a:gd name="T8" fmla="*/ 0 w 21"/>
                    <a:gd name="T9" fmla="*/ 0 h 25"/>
                    <a:gd name="T10" fmla="*/ 21 w 21"/>
                    <a:gd name="T11" fmla="*/ 7 h 25"/>
                  </a:gdLst>
                  <a:ahLst/>
                  <a:cxnLst>
                    <a:cxn ang="0">
                      <a:pos x="T0" y="T1"/>
                    </a:cxn>
                    <a:cxn ang="0">
                      <a:pos x="T2" y="T3"/>
                    </a:cxn>
                    <a:cxn ang="0">
                      <a:pos x="T4" y="T5"/>
                    </a:cxn>
                    <a:cxn ang="0">
                      <a:pos x="T6" y="T7"/>
                    </a:cxn>
                    <a:cxn ang="0">
                      <a:pos x="T8" y="T9"/>
                    </a:cxn>
                    <a:cxn ang="0">
                      <a:pos x="T10" y="T11"/>
                    </a:cxn>
                  </a:cxnLst>
                  <a:rect l="0" t="0" r="r" b="b"/>
                  <a:pathLst>
                    <a:path w="21" h="25">
                      <a:moveTo>
                        <a:pt x="21" y="7"/>
                      </a:moveTo>
                      <a:cubicBezTo>
                        <a:pt x="14" y="9"/>
                        <a:pt x="9" y="18"/>
                        <a:pt x="7" y="25"/>
                      </a:cubicBezTo>
                      <a:cubicBezTo>
                        <a:pt x="7" y="25"/>
                        <a:pt x="7" y="25"/>
                        <a:pt x="7" y="25"/>
                      </a:cubicBezTo>
                      <a:cubicBezTo>
                        <a:pt x="6" y="25"/>
                        <a:pt x="6" y="25"/>
                        <a:pt x="6" y="25"/>
                      </a:cubicBezTo>
                      <a:cubicBezTo>
                        <a:pt x="8" y="17"/>
                        <a:pt x="6" y="6"/>
                        <a:pt x="0" y="0"/>
                      </a:cubicBezTo>
                      <a:cubicBezTo>
                        <a:pt x="7" y="2"/>
                        <a:pt x="14" y="4"/>
                        <a:pt x="21" y="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399"/>
                <p:cNvSpPr>
                  <a:spLocks/>
                </p:cNvSpPr>
                <p:nvPr/>
              </p:nvSpPr>
              <p:spPr bwMode="auto">
                <a:xfrm>
                  <a:off x="3629" y="2032"/>
                  <a:ext cx="116" cy="90"/>
                </a:xfrm>
                <a:custGeom>
                  <a:avLst/>
                  <a:gdLst>
                    <a:gd name="T0" fmla="*/ 29 w 49"/>
                    <a:gd name="T1" fmla="*/ 0 h 38"/>
                    <a:gd name="T2" fmla="*/ 49 w 49"/>
                    <a:gd name="T3" fmla="*/ 21 h 38"/>
                    <a:gd name="T4" fmla="*/ 32 w 49"/>
                    <a:gd name="T5" fmla="*/ 38 h 38"/>
                    <a:gd name="T6" fmla="*/ 29 w 49"/>
                    <a:gd name="T7" fmla="*/ 35 h 38"/>
                    <a:gd name="T8" fmla="*/ 0 w 49"/>
                    <a:gd name="T9" fmla="*/ 11 h 38"/>
                    <a:gd name="T10" fmla="*/ 0 w 49"/>
                    <a:gd name="T11" fmla="*/ 11 h 38"/>
                    <a:gd name="T12" fmla="*/ 29 w 49"/>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49" h="38">
                      <a:moveTo>
                        <a:pt x="29" y="0"/>
                      </a:moveTo>
                      <a:cubicBezTo>
                        <a:pt x="29" y="11"/>
                        <a:pt x="38" y="20"/>
                        <a:pt x="49" y="21"/>
                      </a:cubicBezTo>
                      <a:cubicBezTo>
                        <a:pt x="44" y="27"/>
                        <a:pt x="38" y="33"/>
                        <a:pt x="32" y="38"/>
                      </a:cubicBezTo>
                      <a:cubicBezTo>
                        <a:pt x="31" y="36"/>
                        <a:pt x="31" y="35"/>
                        <a:pt x="29" y="35"/>
                      </a:cubicBezTo>
                      <a:cubicBezTo>
                        <a:pt x="15" y="37"/>
                        <a:pt x="1" y="26"/>
                        <a:pt x="0" y="11"/>
                      </a:cubicBezTo>
                      <a:cubicBezTo>
                        <a:pt x="0" y="11"/>
                        <a:pt x="0" y="11"/>
                        <a:pt x="0" y="11"/>
                      </a:cubicBezTo>
                      <a:cubicBezTo>
                        <a:pt x="10" y="13"/>
                        <a:pt x="21" y="8"/>
                        <a:pt x="2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400"/>
                <p:cNvSpPr>
                  <a:spLocks/>
                </p:cNvSpPr>
                <p:nvPr/>
              </p:nvSpPr>
              <p:spPr bwMode="auto">
                <a:xfrm>
                  <a:off x="3918" y="1150"/>
                  <a:ext cx="38" cy="38"/>
                </a:xfrm>
                <a:custGeom>
                  <a:avLst/>
                  <a:gdLst>
                    <a:gd name="T0" fmla="*/ 16 w 16"/>
                    <a:gd name="T1" fmla="*/ 9 h 16"/>
                    <a:gd name="T2" fmla="*/ 11 w 16"/>
                    <a:gd name="T3" fmla="*/ 12 h 16"/>
                    <a:gd name="T4" fmla="*/ 6 w 16"/>
                    <a:gd name="T5" fmla="*/ 16 h 16"/>
                    <a:gd name="T6" fmla="*/ 0 w 16"/>
                    <a:gd name="T7" fmla="*/ 8 h 16"/>
                    <a:gd name="T8" fmla="*/ 5 w 16"/>
                    <a:gd name="T9" fmla="*/ 4 h 16"/>
                    <a:gd name="T10" fmla="*/ 9 w 16"/>
                    <a:gd name="T11" fmla="*/ 0 h 16"/>
                    <a:gd name="T12" fmla="*/ 16 w 16"/>
                    <a:gd name="T13" fmla="*/ 9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16" y="9"/>
                      </a:moveTo>
                      <a:cubicBezTo>
                        <a:pt x="14" y="10"/>
                        <a:pt x="13" y="11"/>
                        <a:pt x="11" y="12"/>
                      </a:cubicBezTo>
                      <a:cubicBezTo>
                        <a:pt x="10" y="13"/>
                        <a:pt x="8" y="14"/>
                        <a:pt x="6" y="16"/>
                      </a:cubicBezTo>
                      <a:cubicBezTo>
                        <a:pt x="5" y="13"/>
                        <a:pt x="3" y="11"/>
                        <a:pt x="0" y="8"/>
                      </a:cubicBezTo>
                      <a:cubicBezTo>
                        <a:pt x="2" y="7"/>
                        <a:pt x="3" y="5"/>
                        <a:pt x="5" y="4"/>
                      </a:cubicBezTo>
                      <a:cubicBezTo>
                        <a:pt x="6" y="2"/>
                        <a:pt x="8" y="1"/>
                        <a:pt x="9" y="0"/>
                      </a:cubicBezTo>
                      <a:cubicBezTo>
                        <a:pt x="11" y="3"/>
                        <a:pt x="14" y="6"/>
                        <a:pt x="16"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401"/>
                <p:cNvSpPr>
                  <a:spLocks/>
                </p:cNvSpPr>
                <p:nvPr/>
              </p:nvSpPr>
              <p:spPr bwMode="auto">
                <a:xfrm>
                  <a:off x="3710" y="1133"/>
                  <a:ext cx="241" cy="234"/>
                </a:xfrm>
                <a:custGeom>
                  <a:avLst/>
                  <a:gdLst>
                    <a:gd name="T0" fmla="*/ 92 w 102"/>
                    <a:gd name="T1" fmla="*/ 27 h 99"/>
                    <a:gd name="T2" fmla="*/ 85 w 102"/>
                    <a:gd name="T3" fmla="*/ 81 h 99"/>
                    <a:gd name="T4" fmla="*/ 27 w 102"/>
                    <a:gd name="T5" fmla="*/ 88 h 99"/>
                    <a:gd name="T6" fmla="*/ 3 w 102"/>
                    <a:gd name="T7" fmla="*/ 38 h 99"/>
                    <a:gd name="T8" fmla="*/ 49 w 102"/>
                    <a:gd name="T9" fmla="*/ 3 h 99"/>
                    <a:gd name="T10" fmla="*/ 51 w 102"/>
                    <a:gd name="T11" fmla="*/ 0 h 99"/>
                    <a:gd name="T12" fmla="*/ 92 w 102"/>
                    <a:gd name="T13" fmla="*/ 27 h 99"/>
                  </a:gdLst>
                  <a:ahLst/>
                  <a:cxnLst>
                    <a:cxn ang="0">
                      <a:pos x="T0" y="T1"/>
                    </a:cxn>
                    <a:cxn ang="0">
                      <a:pos x="T2" y="T3"/>
                    </a:cxn>
                    <a:cxn ang="0">
                      <a:pos x="T4" y="T5"/>
                    </a:cxn>
                    <a:cxn ang="0">
                      <a:pos x="T6" y="T7"/>
                    </a:cxn>
                    <a:cxn ang="0">
                      <a:pos x="T8" y="T9"/>
                    </a:cxn>
                    <a:cxn ang="0">
                      <a:pos x="T10" y="T11"/>
                    </a:cxn>
                    <a:cxn ang="0">
                      <a:pos x="T12" y="T13"/>
                    </a:cxn>
                  </a:cxnLst>
                  <a:rect l="0" t="0" r="r" b="b"/>
                  <a:pathLst>
                    <a:path w="102" h="99">
                      <a:moveTo>
                        <a:pt x="92" y="27"/>
                      </a:moveTo>
                      <a:cubicBezTo>
                        <a:pt x="102" y="44"/>
                        <a:pt x="98" y="67"/>
                        <a:pt x="85" y="81"/>
                      </a:cubicBezTo>
                      <a:cubicBezTo>
                        <a:pt x="70" y="96"/>
                        <a:pt x="45" y="99"/>
                        <a:pt x="27" y="88"/>
                      </a:cubicBezTo>
                      <a:cubicBezTo>
                        <a:pt x="10" y="79"/>
                        <a:pt x="0" y="58"/>
                        <a:pt x="3" y="38"/>
                      </a:cubicBezTo>
                      <a:cubicBezTo>
                        <a:pt x="7" y="17"/>
                        <a:pt x="28" y="1"/>
                        <a:pt x="49" y="3"/>
                      </a:cubicBezTo>
                      <a:cubicBezTo>
                        <a:pt x="51" y="3"/>
                        <a:pt x="51" y="2"/>
                        <a:pt x="51" y="0"/>
                      </a:cubicBezTo>
                      <a:cubicBezTo>
                        <a:pt x="68" y="4"/>
                        <a:pt x="83" y="13"/>
                        <a:pt x="92" y="2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402"/>
                <p:cNvSpPr>
                  <a:spLocks/>
                </p:cNvSpPr>
                <p:nvPr/>
              </p:nvSpPr>
              <p:spPr bwMode="auto">
                <a:xfrm>
                  <a:off x="3667" y="2290"/>
                  <a:ext cx="33" cy="40"/>
                </a:xfrm>
                <a:custGeom>
                  <a:avLst/>
                  <a:gdLst>
                    <a:gd name="T0" fmla="*/ 14 w 14"/>
                    <a:gd name="T1" fmla="*/ 7 h 17"/>
                    <a:gd name="T2" fmla="*/ 1 w 14"/>
                    <a:gd name="T3" fmla="*/ 9 h 17"/>
                    <a:gd name="T4" fmla="*/ 2 w 14"/>
                    <a:gd name="T5" fmla="*/ 2 h 17"/>
                    <a:gd name="T6" fmla="*/ 4 w 14"/>
                    <a:gd name="T7" fmla="*/ 0 h 17"/>
                    <a:gd name="T8" fmla="*/ 14 w 14"/>
                    <a:gd name="T9" fmla="*/ 7 h 17"/>
                  </a:gdLst>
                  <a:ahLst/>
                  <a:cxnLst>
                    <a:cxn ang="0">
                      <a:pos x="T0" y="T1"/>
                    </a:cxn>
                    <a:cxn ang="0">
                      <a:pos x="T2" y="T3"/>
                    </a:cxn>
                    <a:cxn ang="0">
                      <a:pos x="T4" y="T5"/>
                    </a:cxn>
                    <a:cxn ang="0">
                      <a:pos x="T6" y="T7"/>
                    </a:cxn>
                    <a:cxn ang="0">
                      <a:pos x="T8" y="T9"/>
                    </a:cxn>
                  </a:cxnLst>
                  <a:rect l="0" t="0" r="r" b="b"/>
                  <a:pathLst>
                    <a:path w="14" h="17">
                      <a:moveTo>
                        <a:pt x="14" y="7"/>
                      </a:moveTo>
                      <a:cubicBezTo>
                        <a:pt x="11" y="11"/>
                        <a:pt x="4" y="17"/>
                        <a:pt x="1" y="9"/>
                      </a:cubicBezTo>
                      <a:cubicBezTo>
                        <a:pt x="0" y="7"/>
                        <a:pt x="1" y="4"/>
                        <a:pt x="2" y="2"/>
                      </a:cubicBezTo>
                      <a:cubicBezTo>
                        <a:pt x="3" y="1"/>
                        <a:pt x="3" y="1"/>
                        <a:pt x="4" y="0"/>
                      </a:cubicBezTo>
                      <a:cubicBezTo>
                        <a:pt x="7" y="3"/>
                        <a:pt x="11" y="5"/>
                        <a:pt x="14"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403"/>
                <p:cNvSpPr>
                  <a:spLocks/>
                </p:cNvSpPr>
                <p:nvPr/>
              </p:nvSpPr>
              <p:spPr bwMode="auto">
                <a:xfrm>
                  <a:off x="3847" y="1360"/>
                  <a:ext cx="48" cy="29"/>
                </a:xfrm>
                <a:custGeom>
                  <a:avLst/>
                  <a:gdLst>
                    <a:gd name="T0" fmla="*/ 19 w 20"/>
                    <a:gd name="T1" fmla="*/ 7 h 12"/>
                    <a:gd name="T2" fmla="*/ 20 w 20"/>
                    <a:gd name="T3" fmla="*/ 7 h 12"/>
                    <a:gd name="T4" fmla="*/ 3 w 20"/>
                    <a:gd name="T5" fmla="*/ 12 h 12"/>
                    <a:gd name="T6" fmla="*/ 1 w 20"/>
                    <a:gd name="T7" fmla="*/ 8 h 12"/>
                    <a:gd name="T8" fmla="*/ 0 w 20"/>
                    <a:gd name="T9" fmla="*/ 3 h 12"/>
                    <a:gd name="T10" fmla="*/ 12 w 20"/>
                    <a:gd name="T11" fmla="*/ 0 h 12"/>
                    <a:gd name="T12" fmla="*/ 19 w 20"/>
                    <a:gd name="T13" fmla="*/ 7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19" y="7"/>
                      </a:moveTo>
                      <a:cubicBezTo>
                        <a:pt x="20" y="7"/>
                        <a:pt x="20" y="7"/>
                        <a:pt x="20" y="7"/>
                      </a:cubicBezTo>
                      <a:cubicBezTo>
                        <a:pt x="15" y="10"/>
                        <a:pt x="9" y="11"/>
                        <a:pt x="3" y="12"/>
                      </a:cubicBezTo>
                      <a:cubicBezTo>
                        <a:pt x="2" y="11"/>
                        <a:pt x="1" y="9"/>
                        <a:pt x="1" y="8"/>
                      </a:cubicBezTo>
                      <a:cubicBezTo>
                        <a:pt x="0" y="6"/>
                        <a:pt x="0" y="4"/>
                        <a:pt x="0" y="3"/>
                      </a:cubicBezTo>
                      <a:cubicBezTo>
                        <a:pt x="4" y="2"/>
                        <a:pt x="8" y="1"/>
                        <a:pt x="12" y="0"/>
                      </a:cubicBezTo>
                      <a:cubicBezTo>
                        <a:pt x="14" y="2"/>
                        <a:pt x="17" y="5"/>
                        <a:pt x="19"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404"/>
                <p:cNvSpPr>
                  <a:spLocks/>
                </p:cNvSpPr>
                <p:nvPr/>
              </p:nvSpPr>
              <p:spPr bwMode="auto">
                <a:xfrm>
                  <a:off x="3748" y="1883"/>
                  <a:ext cx="23" cy="26"/>
                </a:xfrm>
                <a:custGeom>
                  <a:avLst/>
                  <a:gdLst>
                    <a:gd name="T0" fmla="*/ 10 w 10"/>
                    <a:gd name="T1" fmla="*/ 1 h 11"/>
                    <a:gd name="T2" fmla="*/ 5 w 10"/>
                    <a:gd name="T3" fmla="*/ 10 h 11"/>
                    <a:gd name="T4" fmla="*/ 2 w 10"/>
                    <a:gd name="T5" fmla="*/ 0 h 11"/>
                    <a:gd name="T6" fmla="*/ 10 w 10"/>
                    <a:gd name="T7" fmla="*/ 1 h 11"/>
                  </a:gdLst>
                  <a:ahLst/>
                  <a:cxnLst>
                    <a:cxn ang="0">
                      <a:pos x="T0" y="T1"/>
                    </a:cxn>
                    <a:cxn ang="0">
                      <a:pos x="T2" y="T3"/>
                    </a:cxn>
                    <a:cxn ang="0">
                      <a:pos x="T4" y="T5"/>
                    </a:cxn>
                    <a:cxn ang="0">
                      <a:pos x="T6" y="T7"/>
                    </a:cxn>
                  </a:cxnLst>
                  <a:rect l="0" t="0" r="r" b="b"/>
                  <a:pathLst>
                    <a:path w="10" h="11">
                      <a:moveTo>
                        <a:pt x="10" y="1"/>
                      </a:moveTo>
                      <a:cubicBezTo>
                        <a:pt x="9" y="5"/>
                        <a:pt x="9" y="11"/>
                        <a:pt x="5" y="10"/>
                      </a:cubicBezTo>
                      <a:cubicBezTo>
                        <a:pt x="3" y="9"/>
                        <a:pt x="0" y="2"/>
                        <a:pt x="2" y="0"/>
                      </a:cubicBezTo>
                      <a:cubicBezTo>
                        <a:pt x="5" y="0"/>
                        <a:pt x="7" y="0"/>
                        <a:pt x="10"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405"/>
                <p:cNvSpPr>
                  <a:spLocks/>
                </p:cNvSpPr>
                <p:nvPr/>
              </p:nvSpPr>
              <p:spPr bwMode="auto">
                <a:xfrm>
                  <a:off x="3842" y="1396"/>
                  <a:ext cx="43" cy="28"/>
                </a:xfrm>
                <a:custGeom>
                  <a:avLst/>
                  <a:gdLst>
                    <a:gd name="T0" fmla="*/ 16 w 18"/>
                    <a:gd name="T1" fmla="*/ 0 h 12"/>
                    <a:gd name="T2" fmla="*/ 10 w 18"/>
                    <a:gd name="T3" fmla="*/ 11 h 12"/>
                    <a:gd name="T4" fmla="*/ 0 w 18"/>
                    <a:gd name="T5" fmla="*/ 3 h 12"/>
                    <a:gd name="T6" fmla="*/ 16 w 18"/>
                    <a:gd name="T7" fmla="*/ 0 h 12"/>
                  </a:gdLst>
                  <a:ahLst/>
                  <a:cxnLst>
                    <a:cxn ang="0">
                      <a:pos x="T0" y="T1"/>
                    </a:cxn>
                    <a:cxn ang="0">
                      <a:pos x="T2" y="T3"/>
                    </a:cxn>
                    <a:cxn ang="0">
                      <a:pos x="T4" y="T5"/>
                    </a:cxn>
                    <a:cxn ang="0">
                      <a:pos x="T6" y="T7"/>
                    </a:cxn>
                  </a:cxnLst>
                  <a:rect l="0" t="0" r="r" b="b"/>
                  <a:pathLst>
                    <a:path w="18" h="12">
                      <a:moveTo>
                        <a:pt x="16" y="0"/>
                      </a:moveTo>
                      <a:cubicBezTo>
                        <a:pt x="18" y="4"/>
                        <a:pt x="15" y="10"/>
                        <a:pt x="10" y="11"/>
                      </a:cubicBezTo>
                      <a:cubicBezTo>
                        <a:pt x="5" y="12"/>
                        <a:pt x="0" y="8"/>
                        <a:pt x="0" y="3"/>
                      </a:cubicBezTo>
                      <a:cubicBezTo>
                        <a:pt x="5" y="2"/>
                        <a:pt x="11" y="1"/>
                        <a:pt x="16"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Group 607"/>
              <p:cNvGrpSpPr>
                <a:grpSpLocks/>
              </p:cNvGrpSpPr>
              <p:nvPr/>
            </p:nvGrpSpPr>
            <p:grpSpPr bwMode="auto">
              <a:xfrm>
                <a:off x="2883" y="109"/>
                <a:ext cx="1260" cy="2191"/>
                <a:chOff x="2883" y="109"/>
                <a:chExt cx="1260" cy="2191"/>
              </a:xfrm>
            </p:grpSpPr>
            <p:sp>
              <p:nvSpPr>
                <p:cNvPr id="236" name="Freeform 407"/>
                <p:cNvSpPr>
                  <a:spLocks/>
                </p:cNvSpPr>
                <p:nvPr/>
              </p:nvSpPr>
              <p:spPr bwMode="auto">
                <a:xfrm>
                  <a:off x="3985" y="573"/>
                  <a:ext cx="71" cy="75"/>
                </a:xfrm>
                <a:custGeom>
                  <a:avLst/>
                  <a:gdLst>
                    <a:gd name="T0" fmla="*/ 29 w 30"/>
                    <a:gd name="T1" fmla="*/ 32 h 32"/>
                    <a:gd name="T2" fmla="*/ 27 w 30"/>
                    <a:gd name="T3" fmla="*/ 31 h 32"/>
                    <a:gd name="T4" fmla="*/ 20 w 30"/>
                    <a:gd name="T5" fmla="*/ 29 h 32"/>
                    <a:gd name="T6" fmla="*/ 16 w 30"/>
                    <a:gd name="T7" fmla="*/ 14 h 32"/>
                    <a:gd name="T8" fmla="*/ 8 w 30"/>
                    <a:gd name="T9" fmla="*/ 26 h 32"/>
                    <a:gd name="T10" fmla="*/ 0 w 30"/>
                    <a:gd name="T11" fmla="*/ 24 h 32"/>
                    <a:gd name="T12" fmla="*/ 0 w 30"/>
                    <a:gd name="T13" fmla="*/ 24 h 32"/>
                    <a:gd name="T14" fmla="*/ 2 w 30"/>
                    <a:gd name="T15" fmla="*/ 18 h 32"/>
                    <a:gd name="T16" fmla="*/ 22 w 30"/>
                    <a:gd name="T17" fmla="*/ 8 h 32"/>
                    <a:gd name="T18" fmla="*/ 29 w 30"/>
                    <a:gd name="T19" fmla="*/ 32 h 32"/>
                    <a:gd name="T20" fmla="*/ 29 w 30"/>
                    <a:gd name="T2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2">
                      <a:moveTo>
                        <a:pt x="29" y="32"/>
                      </a:moveTo>
                      <a:cubicBezTo>
                        <a:pt x="28" y="32"/>
                        <a:pt x="28" y="32"/>
                        <a:pt x="27" y="31"/>
                      </a:cubicBezTo>
                      <a:cubicBezTo>
                        <a:pt x="25" y="31"/>
                        <a:pt x="22" y="30"/>
                        <a:pt x="20" y="29"/>
                      </a:cubicBezTo>
                      <a:cubicBezTo>
                        <a:pt x="22" y="24"/>
                        <a:pt x="23" y="16"/>
                        <a:pt x="16" y="14"/>
                      </a:cubicBezTo>
                      <a:cubicBezTo>
                        <a:pt x="10" y="13"/>
                        <a:pt x="8" y="21"/>
                        <a:pt x="8" y="26"/>
                      </a:cubicBezTo>
                      <a:cubicBezTo>
                        <a:pt x="5" y="25"/>
                        <a:pt x="3" y="25"/>
                        <a:pt x="0" y="24"/>
                      </a:cubicBezTo>
                      <a:cubicBezTo>
                        <a:pt x="0" y="24"/>
                        <a:pt x="0" y="24"/>
                        <a:pt x="0" y="24"/>
                      </a:cubicBezTo>
                      <a:cubicBezTo>
                        <a:pt x="0" y="22"/>
                        <a:pt x="1" y="20"/>
                        <a:pt x="2" y="18"/>
                      </a:cubicBezTo>
                      <a:cubicBezTo>
                        <a:pt x="5" y="9"/>
                        <a:pt x="13" y="0"/>
                        <a:pt x="22" y="8"/>
                      </a:cubicBezTo>
                      <a:cubicBezTo>
                        <a:pt x="30" y="14"/>
                        <a:pt x="27" y="23"/>
                        <a:pt x="29" y="32"/>
                      </a:cubicBezTo>
                      <a:cubicBezTo>
                        <a:pt x="29" y="32"/>
                        <a:pt x="29" y="32"/>
                        <a:pt x="29" y="3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408"/>
                <p:cNvSpPr>
                  <a:spLocks/>
                </p:cNvSpPr>
                <p:nvPr/>
              </p:nvSpPr>
              <p:spPr bwMode="auto">
                <a:xfrm>
                  <a:off x="3906" y="1095"/>
                  <a:ext cx="36" cy="41"/>
                </a:xfrm>
                <a:custGeom>
                  <a:avLst/>
                  <a:gdLst>
                    <a:gd name="T0" fmla="*/ 15 w 15"/>
                    <a:gd name="T1" fmla="*/ 9 h 17"/>
                    <a:gd name="T2" fmla="*/ 14 w 15"/>
                    <a:gd name="T3" fmla="*/ 17 h 17"/>
                    <a:gd name="T4" fmla="*/ 0 w 15"/>
                    <a:gd name="T5" fmla="*/ 7 h 17"/>
                    <a:gd name="T6" fmla="*/ 3 w 15"/>
                    <a:gd name="T7" fmla="*/ 4 h 17"/>
                    <a:gd name="T8" fmla="*/ 12 w 15"/>
                    <a:gd name="T9" fmla="*/ 3 h 17"/>
                    <a:gd name="T10" fmla="*/ 14 w 15"/>
                    <a:gd name="T11" fmla="*/ 5 h 17"/>
                    <a:gd name="T12" fmla="*/ 15 w 15"/>
                    <a:gd name="T13" fmla="*/ 9 h 17"/>
                  </a:gdLst>
                  <a:ahLst/>
                  <a:cxnLst>
                    <a:cxn ang="0">
                      <a:pos x="T0" y="T1"/>
                    </a:cxn>
                    <a:cxn ang="0">
                      <a:pos x="T2" y="T3"/>
                    </a:cxn>
                    <a:cxn ang="0">
                      <a:pos x="T4" y="T5"/>
                    </a:cxn>
                    <a:cxn ang="0">
                      <a:pos x="T6" y="T7"/>
                    </a:cxn>
                    <a:cxn ang="0">
                      <a:pos x="T8" y="T9"/>
                    </a:cxn>
                    <a:cxn ang="0">
                      <a:pos x="T10" y="T11"/>
                    </a:cxn>
                    <a:cxn ang="0">
                      <a:pos x="T12" y="T13"/>
                    </a:cxn>
                  </a:cxnLst>
                  <a:rect l="0" t="0" r="r" b="b"/>
                  <a:pathLst>
                    <a:path w="15" h="17">
                      <a:moveTo>
                        <a:pt x="15" y="9"/>
                      </a:moveTo>
                      <a:cubicBezTo>
                        <a:pt x="15" y="12"/>
                        <a:pt x="14" y="14"/>
                        <a:pt x="14" y="17"/>
                      </a:cubicBezTo>
                      <a:cubicBezTo>
                        <a:pt x="10" y="13"/>
                        <a:pt x="5" y="10"/>
                        <a:pt x="0" y="7"/>
                      </a:cubicBezTo>
                      <a:cubicBezTo>
                        <a:pt x="1" y="6"/>
                        <a:pt x="2" y="5"/>
                        <a:pt x="3" y="4"/>
                      </a:cubicBezTo>
                      <a:cubicBezTo>
                        <a:pt x="5" y="2"/>
                        <a:pt x="8" y="0"/>
                        <a:pt x="12" y="3"/>
                      </a:cubicBezTo>
                      <a:cubicBezTo>
                        <a:pt x="11" y="4"/>
                        <a:pt x="13" y="5"/>
                        <a:pt x="14" y="5"/>
                      </a:cubicBezTo>
                      <a:cubicBezTo>
                        <a:pt x="15" y="7"/>
                        <a:pt x="15" y="8"/>
                        <a:pt x="15"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409"/>
                <p:cNvSpPr>
                  <a:spLocks/>
                </p:cNvSpPr>
                <p:nvPr/>
              </p:nvSpPr>
              <p:spPr bwMode="auto">
                <a:xfrm>
                  <a:off x="4098" y="215"/>
                  <a:ext cx="45" cy="38"/>
                </a:xfrm>
                <a:custGeom>
                  <a:avLst/>
                  <a:gdLst>
                    <a:gd name="T0" fmla="*/ 18 w 19"/>
                    <a:gd name="T1" fmla="*/ 11 h 16"/>
                    <a:gd name="T2" fmla="*/ 19 w 19"/>
                    <a:gd name="T3" fmla="*/ 12 h 16"/>
                    <a:gd name="T4" fmla="*/ 15 w 19"/>
                    <a:gd name="T5" fmla="*/ 13 h 16"/>
                    <a:gd name="T6" fmla="*/ 2 w 19"/>
                    <a:gd name="T7" fmla="*/ 16 h 16"/>
                    <a:gd name="T8" fmla="*/ 1 w 19"/>
                    <a:gd name="T9" fmla="*/ 15 h 16"/>
                    <a:gd name="T10" fmla="*/ 18 w 19"/>
                    <a:gd name="T11" fmla="*/ 11 h 16"/>
                  </a:gdLst>
                  <a:ahLst/>
                  <a:cxnLst>
                    <a:cxn ang="0">
                      <a:pos x="T0" y="T1"/>
                    </a:cxn>
                    <a:cxn ang="0">
                      <a:pos x="T2" y="T3"/>
                    </a:cxn>
                    <a:cxn ang="0">
                      <a:pos x="T4" y="T5"/>
                    </a:cxn>
                    <a:cxn ang="0">
                      <a:pos x="T6" y="T7"/>
                    </a:cxn>
                    <a:cxn ang="0">
                      <a:pos x="T8" y="T9"/>
                    </a:cxn>
                    <a:cxn ang="0">
                      <a:pos x="T10" y="T11"/>
                    </a:cxn>
                  </a:cxnLst>
                  <a:rect l="0" t="0" r="r" b="b"/>
                  <a:pathLst>
                    <a:path w="19" h="16">
                      <a:moveTo>
                        <a:pt x="18" y="11"/>
                      </a:moveTo>
                      <a:cubicBezTo>
                        <a:pt x="18" y="12"/>
                        <a:pt x="18" y="12"/>
                        <a:pt x="19" y="12"/>
                      </a:cubicBezTo>
                      <a:cubicBezTo>
                        <a:pt x="17" y="12"/>
                        <a:pt x="16" y="13"/>
                        <a:pt x="15" y="13"/>
                      </a:cubicBezTo>
                      <a:cubicBezTo>
                        <a:pt x="10" y="14"/>
                        <a:pt x="6" y="15"/>
                        <a:pt x="2" y="16"/>
                      </a:cubicBezTo>
                      <a:cubicBezTo>
                        <a:pt x="2" y="16"/>
                        <a:pt x="1" y="15"/>
                        <a:pt x="1" y="15"/>
                      </a:cubicBezTo>
                      <a:cubicBezTo>
                        <a:pt x="0" y="5"/>
                        <a:pt x="15" y="0"/>
                        <a:pt x="18" y="1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410"/>
                <p:cNvSpPr>
                  <a:spLocks/>
                </p:cNvSpPr>
                <p:nvPr/>
              </p:nvSpPr>
              <p:spPr bwMode="auto">
                <a:xfrm>
                  <a:off x="3992" y="703"/>
                  <a:ext cx="42" cy="35"/>
                </a:xfrm>
                <a:custGeom>
                  <a:avLst/>
                  <a:gdLst>
                    <a:gd name="T0" fmla="*/ 18 w 18"/>
                    <a:gd name="T1" fmla="*/ 1 h 15"/>
                    <a:gd name="T2" fmla="*/ 17 w 18"/>
                    <a:gd name="T3" fmla="*/ 1 h 15"/>
                    <a:gd name="T4" fmla="*/ 17 w 18"/>
                    <a:gd name="T5" fmla="*/ 2 h 15"/>
                    <a:gd name="T6" fmla="*/ 15 w 18"/>
                    <a:gd name="T7" fmla="*/ 14 h 15"/>
                    <a:gd name="T8" fmla="*/ 8 w 18"/>
                    <a:gd name="T9" fmla="*/ 14 h 15"/>
                    <a:gd name="T10" fmla="*/ 5 w 18"/>
                    <a:gd name="T11" fmla="*/ 15 h 15"/>
                    <a:gd name="T12" fmla="*/ 0 w 18"/>
                    <a:gd name="T13" fmla="*/ 2 h 15"/>
                    <a:gd name="T14" fmla="*/ 1 w 18"/>
                    <a:gd name="T15" fmla="*/ 2 h 15"/>
                    <a:gd name="T16" fmla="*/ 18 w 18"/>
                    <a:gd name="T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
                      <a:moveTo>
                        <a:pt x="18" y="1"/>
                      </a:moveTo>
                      <a:cubicBezTo>
                        <a:pt x="17" y="1"/>
                        <a:pt x="17" y="1"/>
                        <a:pt x="17" y="1"/>
                      </a:cubicBezTo>
                      <a:cubicBezTo>
                        <a:pt x="17" y="1"/>
                        <a:pt x="17" y="2"/>
                        <a:pt x="17" y="2"/>
                      </a:cubicBezTo>
                      <a:cubicBezTo>
                        <a:pt x="16" y="6"/>
                        <a:pt x="16" y="10"/>
                        <a:pt x="15" y="14"/>
                      </a:cubicBezTo>
                      <a:cubicBezTo>
                        <a:pt x="12" y="14"/>
                        <a:pt x="10" y="14"/>
                        <a:pt x="8" y="14"/>
                      </a:cubicBezTo>
                      <a:cubicBezTo>
                        <a:pt x="7" y="14"/>
                        <a:pt x="6" y="15"/>
                        <a:pt x="5" y="15"/>
                      </a:cubicBezTo>
                      <a:cubicBezTo>
                        <a:pt x="4" y="10"/>
                        <a:pt x="2" y="6"/>
                        <a:pt x="0" y="2"/>
                      </a:cubicBezTo>
                      <a:cubicBezTo>
                        <a:pt x="1" y="2"/>
                        <a:pt x="1" y="2"/>
                        <a:pt x="1" y="2"/>
                      </a:cubicBezTo>
                      <a:cubicBezTo>
                        <a:pt x="6" y="1"/>
                        <a:pt x="12" y="0"/>
                        <a:pt x="18"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411"/>
                <p:cNvSpPr>
                  <a:spLocks/>
                </p:cNvSpPr>
                <p:nvPr/>
              </p:nvSpPr>
              <p:spPr bwMode="auto">
                <a:xfrm>
                  <a:off x="3949" y="958"/>
                  <a:ext cx="24" cy="26"/>
                </a:xfrm>
                <a:custGeom>
                  <a:avLst/>
                  <a:gdLst>
                    <a:gd name="T0" fmla="*/ 9 w 10"/>
                    <a:gd name="T1" fmla="*/ 2 h 11"/>
                    <a:gd name="T2" fmla="*/ 9 w 10"/>
                    <a:gd name="T3" fmla="*/ 8 h 11"/>
                    <a:gd name="T4" fmla="*/ 4 w 10"/>
                    <a:gd name="T5" fmla="*/ 10 h 11"/>
                    <a:gd name="T6" fmla="*/ 0 w 10"/>
                    <a:gd name="T7" fmla="*/ 6 h 11"/>
                    <a:gd name="T8" fmla="*/ 3 w 10"/>
                    <a:gd name="T9" fmla="*/ 2 h 11"/>
                    <a:gd name="T10" fmla="*/ 6 w 10"/>
                    <a:gd name="T11" fmla="*/ 1 h 11"/>
                    <a:gd name="T12" fmla="*/ 9 w 1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9" y="2"/>
                      </a:moveTo>
                      <a:cubicBezTo>
                        <a:pt x="10" y="3"/>
                        <a:pt x="10" y="6"/>
                        <a:pt x="9" y="8"/>
                      </a:cubicBezTo>
                      <a:cubicBezTo>
                        <a:pt x="8" y="10"/>
                        <a:pt x="6" y="11"/>
                        <a:pt x="4" y="10"/>
                      </a:cubicBezTo>
                      <a:cubicBezTo>
                        <a:pt x="2" y="10"/>
                        <a:pt x="0" y="8"/>
                        <a:pt x="0" y="6"/>
                      </a:cubicBezTo>
                      <a:cubicBezTo>
                        <a:pt x="0" y="4"/>
                        <a:pt x="1" y="3"/>
                        <a:pt x="3" y="2"/>
                      </a:cubicBezTo>
                      <a:cubicBezTo>
                        <a:pt x="3" y="2"/>
                        <a:pt x="5" y="1"/>
                        <a:pt x="6" y="1"/>
                      </a:cubicBezTo>
                      <a:cubicBezTo>
                        <a:pt x="7" y="0"/>
                        <a:pt x="8" y="1"/>
                        <a:pt x="9"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412"/>
                <p:cNvSpPr>
                  <a:spLocks/>
                </p:cNvSpPr>
                <p:nvPr/>
              </p:nvSpPr>
              <p:spPr bwMode="auto">
                <a:xfrm>
                  <a:off x="3895" y="1124"/>
                  <a:ext cx="37" cy="40"/>
                </a:xfrm>
                <a:custGeom>
                  <a:avLst/>
                  <a:gdLst>
                    <a:gd name="T0" fmla="*/ 16 w 16"/>
                    <a:gd name="T1" fmla="*/ 8 h 17"/>
                    <a:gd name="T2" fmla="*/ 12 w 16"/>
                    <a:gd name="T3" fmla="*/ 13 h 17"/>
                    <a:gd name="T4" fmla="*/ 8 w 16"/>
                    <a:gd name="T5" fmla="*/ 17 h 17"/>
                    <a:gd name="T6" fmla="*/ 0 w 16"/>
                    <a:gd name="T7" fmla="*/ 11 h 17"/>
                    <a:gd name="T8" fmla="*/ 2 w 16"/>
                    <a:gd name="T9" fmla="*/ 7 h 17"/>
                    <a:gd name="T10" fmla="*/ 5 w 16"/>
                    <a:gd name="T11" fmla="*/ 0 h 17"/>
                    <a:gd name="T12" fmla="*/ 16 w 16"/>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16" h="17">
                      <a:moveTo>
                        <a:pt x="16" y="8"/>
                      </a:moveTo>
                      <a:cubicBezTo>
                        <a:pt x="14" y="9"/>
                        <a:pt x="13" y="11"/>
                        <a:pt x="12" y="13"/>
                      </a:cubicBezTo>
                      <a:cubicBezTo>
                        <a:pt x="11" y="14"/>
                        <a:pt x="9" y="16"/>
                        <a:pt x="8" y="17"/>
                      </a:cubicBezTo>
                      <a:cubicBezTo>
                        <a:pt x="6" y="15"/>
                        <a:pt x="3" y="13"/>
                        <a:pt x="0" y="11"/>
                      </a:cubicBezTo>
                      <a:cubicBezTo>
                        <a:pt x="1" y="9"/>
                        <a:pt x="2" y="8"/>
                        <a:pt x="2" y="7"/>
                      </a:cubicBezTo>
                      <a:cubicBezTo>
                        <a:pt x="3" y="5"/>
                        <a:pt x="5" y="3"/>
                        <a:pt x="5" y="0"/>
                      </a:cubicBezTo>
                      <a:cubicBezTo>
                        <a:pt x="9" y="3"/>
                        <a:pt x="13" y="5"/>
                        <a:pt x="16"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413"/>
                <p:cNvSpPr>
                  <a:spLocks/>
                </p:cNvSpPr>
                <p:nvPr/>
              </p:nvSpPr>
              <p:spPr bwMode="auto">
                <a:xfrm>
                  <a:off x="3634" y="2264"/>
                  <a:ext cx="35" cy="36"/>
                </a:xfrm>
                <a:custGeom>
                  <a:avLst/>
                  <a:gdLst>
                    <a:gd name="T0" fmla="*/ 15 w 15"/>
                    <a:gd name="T1" fmla="*/ 9 h 15"/>
                    <a:gd name="T2" fmla="*/ 6 w 15"/>
                    <a:gd name="T3" fmla="*/ 14 h 15"/>
                    <a:gd name="T4" fmla="*/ 0 w 15"/>
                    <a:gd name="T5" fmla="*/ 9 h 15"/>
                    <a:gd name="T6" fmla="*/ 0 w 15"/>
                    <a:gd name="T7" fmla="*/ 5 h 15"/>
                    <a:gd name="T8" fmla="*/ 5 w 15"/>
                    <a:gd name="T9" fmla="*/ 0 h 15"/>
                    <a:gd name="T10" fmla="*/ 8 w 15"/>
                    <a:gd name="T11" fmla="*/ 3 h 15"/>
                    <a:gd name="T12" fmla="*/ 15 w 15"/>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9"/>
                      </a:moveTo>
                      <a:cubicBezTo>
                        <a:pt x="13" y="12"/>
                        <a:pt x="9" y="15"/>
                        <a:pt x="6" y="14"/>
                      </a:cubicBezTo>
                      <a:cubicBezTo>
                        <a:pt x="0" y="9"/>
                        <a:pt x="0" y="9"/>
                        <a:pt x="0" y="9"/>
                      </a:cubicBezTo>
                      <a:cubicBezTo>
                        <a:pt x="0" y="8"/>
                        <a:pt x="0" y="6"/>
                        <a:pt x="0" y="5"/>
                      </a:cubicBezTo>
                      <a:cubicBezTo>
                        <a:pt x="1" y="3"/>
                        <a:pt x="3" y="1"/>
                        <a:pt x="5" y="0"/>
                      </a:cubicBezTo>
                      <a:cubicBezTo>
                        <a:pt x="6" y="1"/>
                        <a:pt x="7" y="2"/>
                        <a:pt x="8" y="3"/>
                      </a:cubicBezTo>
                      <a:cubicBezTo>
                        <a:pt x="11" y="5"/>
                        <a:pt x="13" y="7"/>
                        <a:pt x="15"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414"/>
                <p:cNvSpPr>
                  <a:spLocks/>
                </p:cNvSpPr>
                <p:nvPr/>
              </p:nvSpPr>
              <p:spPr bwMode="auto">
                <a:xfrm>
                  <a:off x="3541" y="2075"/>
                  <a:ext cx="152" cy="85"/>
                </a:xfrm>
                <a:custGeom>
                  <a:avLst/>
                  <a:gdLst>
                    <a:gd name="T0" fmla="*/ 64 w 64"/>
                    <a:gd name="T1" fmla="*/ 23 h 36"/>
                    <a:gd name="T2" fmla="*/ 64 w 64"/>
                    <a:gd name="T3" fmla="*/ 23 h 36"/>
                    <a:gd name="T4" fmla="*/ 26 w 64"/>
                    <a:gd name="T5" fmla="*/ 36 h 36"/>
                    <a:gd name="T6" fmla="*/ 26 w 64"/>
                    <a:gd name="T7" fmla="*/ 36 h 36"/>
                    <a:gd name="T8" fmla="*/ 8 w 64"/>
                    <a:gd name="T9" fmla="*/ 26 h 36"/>
                    <a:gd name="T10" fmla="*/ 0 w 64"/>
                    <a:gd name="T11" fmla="*/ 10 h 36"/>
                    <a:gd name="T12" fmla="*/ 0 w 64"/>
                    <a:gd name="T13" fmla="*/ 10 h 36"/>
                    <a:gd name="T14" fmla="*/ 33 w 64"/>
                    <a:gd name="T15" fmla="*/ 0 h 36"/>
                    <a:gd name="T16" fmla="*/ 64 w 64"/>
                    <a:gd name="T1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23"/>
                      </a:moveTo>
                      <a:cubicBezTo>
                        <a:pt x="64" y="23"/>
                        <a:pt x="64" y="23"/>
                        <a:pt x="64" y="23"/>
                      </a:cubicBezTo>
                      <a:cubicBezTo>
                        <a:pt x="52" y="30"/>
                        <a:pt x="39" y="33"/>
                        <a:pt x="26" y="36"/>
                      </a:cubicBezTo>
                      <a:cubicBezTo>
                        <a:pt x="26" y="36"/>
                        <a:pt x="26" y="36"/>
                        <a:pt x="26" y="36"/>
                      </a:cubicBezTo>
                      <a:cubicBezTo>
                        <a:pt x="20" y="32"/>
                        <a:pt x="13" y="31"/>
                        <a:pt x="8" y="26"/>
                      </a:cubicBezTo>
                      <a:cubicBezTo>
                        <a:pt x="3" y="22"/>
                        <a:pt x="0" y="16"/>
                        <a:pt x="0" y="10"/>
                      </a:cubicBezTo>
                      <a:cubicBezTo>
                        <a:pt x="0" y="10"/>
                        <a:pt x="0" y="10"/>
                        <a:pt x="0" y="10"/>
                      </a:cubicBezTo>
                      <a:cubicBezTo>
                        <a:pt x="12" y="15"/>
                        <a:pt x="25" y="10"/>
                        <a:pt x="33" y="0"/>
                      </a:cubicBezTo>
                      <a:cubicBezTo>
                        <a:pt x="37" y="13"/>
                        <a:pt x="50" y="24"/>
                        <a:pt x="64"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415"/>
                <p:cNvSpPr>
                  <a:spLocks/>
                </p:cNvSpPr>
                <p:nvPr/>
              </p:nvSpPr>
              <p:spPr bwMode="auto">
                <a:xfrm>
                  <a:off x="3800" y="1559"/>
                  <a:ext cx="21" cy="28"/>
                </a:xfrm>
                <a:custGeom>
                  <a:avLst/>
                  <a:gdLst>
                    <a:gd name="T0" fmla="*/ 8 w 9"/>
                    <a:gd name="T1" fmla="*/ 7 h 12"/>
                    <a:gd name="T2" fmla="*/ 6 w 9"/>
                    <a:gd name="T3" fmla="*/ 10 h 12"/>
                    <a:gd name="T4" fmla="*/ 2 w 9"/>
                    <a:gd name="T5" fmla="*/ 11 h 12"/>
                    <a:gd name="T6" fmla="*/ 1 w 9"/>
                    <a:gd name="T7" fmla="*/ 8 h 12"/>
                    <a:gd name="T8" fmla="*/ 1 w 9"/>
                    <a:gd name="T9" fmla="*/ 4 h 12"/>
                    <a:gd name="T10" fmla="*/ 2 w 9"/>
                    <a:gd name="T11" fmla="*/ 2 h 12"/>
                    <a:gd name="T12" fmla="*/ 4 w 9"/>
                    <a:gd name="T13" fmla="*/ 1 h 12"/>
                    <a:gd name="T14" fmla="*/ 5 w 9"/>
                    <a:gd name="T15" fmla="*/ 2 h 12"/>
                    <a:gd name="T16" fmla="*/ 5 w 9"/>
                    <a:gd name="T17" fmla="*/ 2 h 12"/>
                    <a:gd name="T18" fmla="*/ 8 w 9"/>
                    <a:gd name="T1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2">
                      <a:moveTo>
                        <a:pt x="8" y="7"/>
                      </a:moveTo>
                      <a:cubicBezTo>
                        <a:pt x="8" y="8"/>
                        <a:pt x="7" y="9"/>
                        <a:pt x="6" y="10"/>
                      </a:cubicBezTo>
                      <a:cubicBezTo>
                        <a:pt x="5" y="11"/>
                        <a:pt x="4" y="12"/>
                        <a:pt x="2" y="11"/>
                      </a:cubicBezTo>
                      <a:cubicBezTo>
                        <a:pt x="2" y="10"/>
                        <a:pt x="1" y="9"/>
                        <a:pt x="1" y="8"/>
                      </a:cubicBezTo>
                      <a:cubicBezTo>
                        <a:pt x="0" y="7"/>
                        <a:pt x="0" y="5"/>
                        <a:pt x="1" y="4"/>
                      </a:cubicBezTo>
                      <a:cubicBezTo>
                        <a:pt x="1" y="3"/>
                        <a:pt x="1" y="3"/>
                        <a:pt x="2" y="2"/>
                      </a:cubicBezTo>
                      <a:cubicBezTo>
                        <a:pt x="2" y="1"/>
                        <a:pt x="3" y="1"/>
                        <a:pt x="4" y="1"/>
                      </a:cubicBezTo>
                      <a:cubicBezTo>
                        <a:pt x="5" y="0"/>
                        <a:pt x="6" y="1"/>
                        <a:pt x="5" y="2"/>
                      </a:cubicBezTo>
                      <a:cubicBezTo>
                        <a:pt x="5" y="2"/>
                        <a:pt x="5" y="2"/>
                        <a:pt x="5" y="2"/>
                      </a:cubicBezTo>
                      <a:cubicBezTo>
                        <a:pt x="7" y="2"/>
                        <a:pt x="9" y="4"/>
                        <a:pt x="8" y="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416"/>
                <p:cNvSpPr>
                  <a:spLocks noEditPoints="1"/>
                </p:cNvSpPr>
                <p:nvPr/>
              </p:nvSpPr>
              <p:spPr bwMode="auto">
                <a:xfrm>
                  <a:off x="3665" y="230"/>
                  <a:ext cx="412" cy="345"/>
                </a:xfrm>
                <a:custGeom>
                  <a:avLst/>
                  <a:gdLst>
                    <a:gd name="T0" fmla="*/ 162 w 174"/>
                    <a:gd name="T1" fmla="*/ 145 h 146"/>
                    <a:gd name="T2" fmla="*/ 155 w 174"/>
                    <a:gd name="T3" fmla="*/ 144 h 146"/>
                    <a:gd name="T4" fmla="*/ 145 w 174"/>
                    <a:gd name="T5" fmla="*/ 117 h 146"/>
                    <a:gd name="T6" fmla="*/ 120 w 174"/>
                    <a:gd name="T7" fmla="*/ 134 h 146"/>
                    <a:gd name="T8" fmla="*/ 95 w 174"/>
                    <a:gd name="T9" fmla="*/ 106 h 146"/>
                    <a:gd name="T10" fmla="*/ 69 w 174"/>
                    <a:gd name="T11" fmla="*/ 130 h 146"/>
                    <a:gd name="T12" fmla="*/ 64 w 174"/>
                    <a:gd name="T13" fmla="*/ 130 h 146"/>
                    <a:gd name="T14" fmla="*/ 64 w 174"/>
                    <a:gd name="T15" fmla="*/ 129 h 146"/>
                    <a:gd name="T16" fmla="*/ 64 w 174"/>
                    <a:gd name="T17" fmla="*/ 128 h 146"/>
                    <a:gd name="T18" fmla="*/ 37 w 174"/>
                    <a:gd name="T19" fmla="*/ 106 h 146"/>
                    <a:gd name="T20" fmla="*/ 13 w 174"/>
                    <a:gd name="T21" fmla="*/ 133 h 146"/>
                    <a:gd name="T22" fmla="*/ 85 w 174"/>
                    <a:gd name="T23" fmla="*/ 2 h 146"/>
                    <a:gd name="T24" fmla="*/ 126 w 174"/>
                    <a:gd name="T25" fmla="*/ 38 h 146"/>
                    <a:gd name="T26" fmla="*/ 162 w 174"/>
                    <a:gd name="T27" fmla="*/ 128 h 146"/>
                    <a:gd name="T28" fmla="*/ 153 w 174"/>
                    <a:gd name="T29" fmla="*/ 99 h 146"/>
                    <a:gd name="T30" fmla="*/ 148 w 174"/>
                    <a:gd name="T31" fmla="*/ 112 h 146"/>
                    <a:gd name="T32" fmla="*/ 162 w 174"/>
                    <a:gd name="T33" fmla="*/ 128 h 146"/>
                    <a:gd name="T34" fmla="*/ 161 w 174"/>
                    <a:gd name="T35" fmla="*/ 89 h 146"/>
                    <a:gd name="T36" fmla="*/ 150 w 174"/>
                    <a:gd name="T37" fmla="*/ 66 h 146"/>
                    <a:gd name="T38" fmla="*/ 121 w 174"/>
                    <a:gd name="T39" fmla="*/ 83 h 146"/>
                    <a:gd name="T40" fmla="*/ 143 w 174"/>
                    <a:gd name="T41" fmla="*/ 112 h 146"/>
                    <a:gd name="T42" fmla="*/ 124 w 174"/>
                    <a:gd name="T43" fmla="*/ 88 h 146"/>
                    <a:gd name="T44" fmla="*/ 96 w 174"/>
                    <a:gd name="T45" fmla="*/ 101 h 146"/>
                    <a:gd name="T46" fmla="*/ 122 w 174"/>
                    <a:gd name="T47" fmla="*/ 125 h 146"/>
                    <a:gd name="T48" fmla="*/ 146 w 174"/>
                    <a:gd name="T49" fmla="*/ 61 h 146"/>
                    <a:gd name="T50" fmla="*/ 118 w 174"/>
                    <a:gd name="T51" fmla="*/ 41 h 146"/>
                    <a:gd name="T52" fmla="*/ 94 w 174"/>
                    <a:gd name="T53" fmla="*/ 60 h 146"/>
                    <a:gd name="T54" fmla="*/ 146 w 174"/>
                    <a:gd name="T55" fmla="*/ 61 h 146"/>
                    <a:gd name="T56" fmla="*/ 115 w 174"/>
                    <a:gd name="T57" fmla="*/ 83 h 146"/>
                    <a:gd name="T58" fmla="*/ 70 w 174"/>
                    <a:gd name="T59" fmla="*/ 81 h 146"/>
                    <a:gd name="T60" fmla="*/ 94 w 174"/>
                    <a:gd name="T61" fmla="*/ 95 h 146"/>
                    <a:gd name="T62" fmla="*/ 91 w 174"/>
                    <a:gd name="T63" fmla="*/ 54 h 146"/>
                    <a:gd name="T64" fmla="*/ 88 w 174"/>
                    <a:gd name="T65" fmla="*/ 9 h 146"/>
                    <a:gd name="T66" fmla="*/ 72 w 174"/>
                    <a:gd name="T67" fmla="*/ 39 h 146"/>
                    <a:gd name="T68" fmla="*/ 68 w 174"/>
                    <a:gd name="T69" fmla="*/ 117 h 146"/>
                    <a:gd name="T70" fmla="*/ 69 w 174"/>
                    <a:gd name="T71" fmla="*/ 86 h 146"/>
                    <a:gd name="T72" fmla="*/ 68 w 174"/>
                    <a:gd name="T73" fmla="*/ 117 h 146"/>
                    <a:gd name="T74" fmla="*/ 75 w 174"/>
                    <a:gd name="T75" fmla="*/ 46 h 146"/>
                    <a:gd name="T76" fmla="*/ 53 w 174"/>
                    <a:gd name="T77" fmla="*/ 43 h 146"/>
                    <a:gd name="T78" fmla="*/ 34 w 174"/>
                    <a:gd name="T79" fmla="*/ 58 h 146"/>
                    <a:gd name="T80" fmla="*/ 88 w 174"/>
                    <a:gd name="T81" fmla="*/ 60 h 146"/>
                    <a:gd name="T82" fmla="*/ 64 w 174"/>
                    <a:gd name="T83" fmla="*/ 81 h 146"/>
                    <a:gd name="T84" fmla="*/ 29 w 174"/>
                    <a:gd name="T85" fmla="*/ 63 h 146"/>
                    <a:gd name="T86" fmla="*/ 42 w 174"/>
                    <a:gd name="T87" fmla="*/ 96 h 146"/>
                    <a:gd name="T88" fmla="*/ 39 w 174"/>
                    <a:gd name="T89" fmla="*/ 101 h 146"/>
                    <a:gd name="T90" fmla="*/ 14 w 174"/>
                    <a:gd name="T91" fmla="*/ 87 h 146"/>
                    <a:gd name="T92" fmla="*/ 14 w 174"/>
                    <a:gd name="T93" fmla="*/ 12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4" h="146">
                      <a:moveTo>
                        <a:pt x="158" y="68"/>
                      </a:moveTo>
                      <a:cubicBezTo>
                        <a:pt x="172" y="91"/>
                        <a:pt x="174" y="121"/>
                        <a:pt x="162" y="145"/>
                      </a:cubicBezTo>
                      <a:cubicBezTo>
                        <a:pt x="162" y="145"/>
                        <a:pt x="161" y="146"/>
                        <a:pt x="161" y="146"/>
                      </a:cubicBezTo>
                      <a:cubicBezTo>
                        <a:pt x="159" y="145"/>
                        <a:pt x="157" y="145"/>
                        <a:pt x="155" y="144"/>
                      </a:cubicBezTo>
                      <a:cubicBezTo>
                        <a:pt x="155" y="144"/>
                        <a:pt x="155" y="144"/>
                        <a:pt x="155" y="144"/>
                      </a:cubicBezTo>
                      <a:cubicBezTo>
                        <a:pt x="158" y="134"/>
                        <a:pt x="161" y="116"/>
                        <a:pt x="145" y="117"/>
                      </a:cubicBezTo>
                      <a:cubicBezTo>
                        <a:pt x="135" y="118"/>
                        <a:pt x="127" y="125"/>
                        <a:pt x="122" y="133"/>
                      </a:cubicBezTo>
                      <a:cubicBezTo>
                        <a:pt x="122" y="134"/>
                        <a:pt x="121" y="135"/>
                        <a:pt x="120" y="134"/>
                      </a:cubicBezTo>
                      <a:cubicBezTo>
                        <a:pt x="119" y="134"/>
                        <a:pt x="118" y="133"/>
                        <a:pt x="118" y="132"/>
                      </a:cubicBezTo>
                      <a:cubicBezTo>
                        <a:pt x="118" y="119"/>
                        <a:pt x="108" y="107"/>
                        <a:pt x="95" y="106"/>
                      </a:cubicBezTo>
                      <a:cubicBezTo>
                        <a:pt x="83" y="106"/>
                        <a:pt x="72" y="115"/>
                        <a:pt x="69" y="127"/>
                      </a:cubicBezTo>
                      <a:cubicBezTo>
                        <a:pt x="69" y="128"/>
                        <a:pt x="69" y="129"/>
                        <a:pt x="69" y="130"/>
                      </a:cubicBezTo>
                      <a:cubicBezTo>
                        <a:pt x="69" y="130"/>
                        <a:pt x="69" y="130"/>
                        <a:pt x="69" y="130"/>
                      </a:cubicBezTo>
                      <a:cubicBezTo>
                        <a:pt x="67" y="130"/>
                        <a:pt x="66" y="130"/>
                        <a:pt x="64" y="130"/>
                      </a:cubicBezTo>
                      <a:cubicBezTo>
                        <a:pt x="64" y="130"/>
                        <a:pt x="64" y="130"/>
                        <a:pt x="64" y="129"/>
                      </a:cubicBezTo>
                      <a:cubicBezTo>
                        <a:pt x="64" y="129"/>
                        <a:pt x="64" y="129"/>
                        <a:pt x="64" y="129"/>
                      </a:cubicBezTo>
                      <a:cubicBezTo>
                        <a:pt x="64" y="129"/>
                        <a:pt x="64" y="129"/>
                        <a:pt x="64" y="129"/>
                      </a:cubicBezTo>
                      <a:cubicBezTo>
                        <a:pt x="64" y="129"/>
                        <a:pt x="64" y="129"/>
                        <a:pt x="64" y="128"/>
                      </a:cubicBezTo>
                      <a:cubicBezTo>
                        <a:pt x="64" y="128"/>
                        <a:pt x="64" y="127"/>
                        <a:pt x="64" y="127"/>
                      </a:cubicBezTo>
                      <a:cubicBezTo>
                        <a:pt x="66" y="112"/>
                        <a:pt x="50" y="103"/>
                        <a:pt x="37" y="106"/>
                      </a:cubicBezTo>
                      <a:cubicBezTo>
                        <a:pt x="25" y="109"/>
                        <a:pt x="18" y="121"/>
                        <a:pt x="18" y="133"/>
                      </a:cubicBezTo>
                      <a:cubicBezTo>
                        <a:pt x="16" y="133"/>
                        <a:pt x="15" y="133"/>
                        <a:pt x="13" y="133"/>
                      </a:cubicBezTo>
                      <a:cubicBezTo>
                        <a:pt x="0" y="108"/>
                        <a:pt x="7" y="77"/>
                        <a:pt x="27" y="58"/>
                      </a:cubicBezTo>
                      <a:cubicBezTo>
                        <a:pt x="46" y="39"/>
                        <a:pt x="75" y="28"/>
                        <a:pt x="85" y="2"/>
                      </a:cubicBezTo>
                      <a:cubicBezTo>
                        <a:pt x="86" y="0"/>
                        <a:pt x="89" y="1"/>
                        <a:pt x="90" y="2"/>
                      </a:cubicBezTo>
                      <a:cubicBezTo>
                        <a:pt x="97" y="19"/>
                        <a:pt x="112" y="29"/>
                        <a:pt x="126" y="38"/>
                      </a:cubicBezTo>
                      <a:cubicBezTo>
                        <a:pt x="139" y="47"/>
                        <a:pt x="150" y="55"/>
                        <a:pt x="158" y="68"/>
                      </a:cubicBezTo>
                      <a:close/>
                      <a:moveTo>
                        <a:pt x="162" y="128"/>
                      </a:moveTo>
                      <a:cubicBezTo>
                        <a:pt x="165" y="117"/>
                        <a:pt x="165" y="104"/>
                        <a:pt x="162" y="93"/>
                      </a:cubicBezTo>
                      <a:cubicBezTo>
                        <a:pt x="159" y="95"/>
                        <a:pt x="156" y="96"/>
                        <a:pt x="153" y="99"/>
                      </a:cubicBezTo>
                      <a:cubicBezTo>
                        <a:pt x="150" y="103"/>
                        <a:pt x="148" y="107"/>
                        <a:pt x="148" y="112"/>
                      </a:cubicBezTo>
                      <a:cubicBezTo>
                        <a:pt x="148" y="112"/>
                        <a:pt x="148" y="112"/>
                        <a:pt x="148" y="112"/>
                      </a:cubicBezTo>
                      <a:cubicBezTo>
                        <a:pt x="148" y="112"/>
                        <a:pt x="149" y="112"/>
                        <a:pt x="150" y="112"/>
                      </a:cubicBezTo>
                      <a:cubicBezTo>
                        <a:pt x="159" y="114"/>
                        <a:pt x="162" y="120"/>
                        <a:pt x="162" y="128"/>
                      </a:cubicBezTo>
                      <a:close/>
                      <a:moveTo>
                        <a:pt x="145" y="103"/>
                      </a:moveTo>
                      <a:cubicBezTo>
                        <a:pt x="148" y="96"/>
                        <a:pt x="154" y="89"/>
                        <a:pt x="161" y="89"/>
                      </a:cubicBezTo>
                      <a:cubicBezTo>
                        <a:pt x="159" y="81"/>
                        <a:pt x="155" y="73"/>
                        <a:pt x="150" y="66"/>
                      </a:cubicBezTo>
                      <a:cubicBezTo>
                        <a:pt x="150" y="66"/>
                        <a:pt x="150" y="66"/>
                        <a:pt x="150" y="66"/>
                      </a:cubicBezTo>
                      <a:cubicBezTo>
                        <a:pt x="137" y="65"/>
                        <a:pt x="125" y="71"/>
                        <a:pt x="119" y="83"/>
                      </a:cubicBezTo>
                      <a:cubicBezTo>
                        <a:pt x="120" y="83"/>
                        <a:pt x="120" y="83"/>
                        <a:pt x="121" y="83"/>
                      </a:cubicBezTo>
                      <a:cubicBezTo>
                        <a:pt x="133" y="83"/>
                        <a:pt x="141" y="92"/>
                        <a:pt x="145" y="103"/>
                      </a:cubicBezTo>
                      <a:close/>
                      <a:moveTo>
                        <a:pt x="143" y="112"/>
                      </a:moveTo>
                      <a:cubicBezTo>
                        <a:pt x="143" y="112"/>
                        <a:pt x="143" y="112"/>
                        <a:pt x="143" y="112"/>
                      </a:cubicBezTo>
                      <a:cubicBezTo>
                        <a:pt x="140" y="102"/>
                        <a:pt x="135" y="90"/>
                        <a:pt x="124" y="88"/>
                      </a:cubicBezTo>
                      <a:cubicBezTo>
                        <a:pt x="112" y="85"/>
                        <a:pt x="99" y="88"/>
                        <a:pt x="96" y="100"/>
                      </a:cubicBezTo>
                      <a:cubicBezTo>
                        <a:pt x="96" y="100"/>
                        <a:pt x="96" y="101"/>
                        <a:pt x="96" y="101"/>
                      </a:cubicBezTo>
                      <a:cubicBezTo>
                        <a:pt x="96" y="101"/>
                        <a:pt x="96" y="101"/>
                        <a:pt x="96" y="102"/>
                      </a:cubicBezTo>
                      <a:cubicBezTo>
                        <a:pt x="109" y="103"/>
                        <a:pt x="119" y="113"/>
                        <a:pt x="122" y="125"/>
                      </a:cubicBezTo>
                      <a:cubicBezTo>
                        <a:pt x="127" y="118"/>
                        <a:pt x="135" y="113"/>
                        <a:pt x="143" y="112"/>
                      </a:cubicBezTo>
                      <a:close/>
                      <a:moveTo>
                        <a:pt x="146" y="61"/>
                      </a:moveTo>
                      <a:cubicBezTo>
                        <a:pt x="139" y="53"/>
                        <a:pt x="129" y="46"/>
                        <a:pt x="120" y="40"/>
                      </a:cubicBezTo>
                      <a:cubicBezTo>
                        <a:pt x="119" y="40"/>
                        <a:pt x="119" y="41"/>
                        <a:pt x="118" y="41"/>
                      </a:cubicBezTo>
                      <a:cubicBezTo>
                        <a:pt x="107" y="44"/>
                        <a:pt x="98" y="49"/>
                        <a:pt x="93" y="60"/>
                      </a:cubicBezTo>
                      <a:cubicBezTo>
                        <a:pt x="94" y="60"/>
                        <a:pt x="94" y="60"/>
                        <a:pt x="94" y="60"/>
                      </a:cubicBezTo>
                      <a:cubicBezTo>
                        <a:pt x="105" y="60"/>
                        <a:pt x="114" y="67"/>
                        <a:pt x="118" y="76"/>
                      </a:cubicBezTo>
                      <a:cubicBezTo>
                        <a:pt x="124" y="67"/>
                        <a:pt x="135" y="61"/>
                        <a:pt x="146" y="61"/>
                      </a:cubicBezTo>
                      <a:close/>
                      <a:moveTo>
                        <a:pt x="115" y="83"/>
                      </a:moveTo>
                      <a:cubicBezTo>
                        <a:pt x="115" y="83"/>
                        <a:pt x="115" y="83"/>
                        <a:pt x="115" y="83"/>
                      </a:cubicBezTo>
                      <a:cubicBezTo>
                        <a:pt x="113" y="72"/>
                        <a:pt x="104" y="64"/>
                        <a:pt x="93" y="65"/>
                      </a:cubicBezTo>
                      <a:cubicBezTo>
                        <a:pt x="83" y="65"/>
                        <a:pt x="75" y="73"/>
                        <a:pt x="70" y="81"/>
                      </a:cubicBezTo>
                      <a:cubicBezTo>
                        <a:pt x="70" y="81"/>
                        <a:pt x="70" y="81"/>
                        <a:pt x="70" y="81"/>
                      </a:cubicBezTo>
                      <a:cubicBezTo>
                        <a:pt x="80" y="81"/>
                        <a:pt x="89" y="87"/>
                        <a:pt x="94" y="95"/>
                      </a:cubicBezTo>
                      <a:cubicBezTo>
                        <a:pt x="96" y="87"/>
                        <a:pt x="105" y="83"/>
                        <a:pt x="115" y="83"/>
                      </a:cubicBezTo>
                      <a:close/>
                      <a:moveTo>
                        <a:pt x="91" y="54"/>
                      </a:moveTo>
                      <a:cubicBezTo>
                        <a:pt x="96" y="45"/>
                        <a:pt x="105" y="38"/>
                        <a:pt x="115" y="37"/>
                      </a:cubicBezTo>
                      <a:cubicBezTo>
                        <a:pt x="104" y="29"/>
                        <a:pt x="94" y="21"/>
                        <a:pt x="88" y="9"/>
                      </a:cubicBezTo>
                      <a:cubicBezTo>
                        <a:pt x="82" y="21"/>
                        <a:pt x="72" y="29"/>
                        <a:pt x="62" y="37"/>
                      </a:cubicBezTo>
                      <a:cubicBezTo>
                        <a:pt x="66" y="37"/>
                        <a:pt x="70" y="38"/>
                        <a:pt x="72" y="39"/>
                      </a:cubicBezTo>
                      <a:cubicBezTo>
                        <a:pt x="80" y="42"/>
                        <a:pt x="86" y="47"/>
                        <a:pt x="91" y="54"/>
                      </a:cubicBezTo>
                      <a:close/>
                      <a:moveTo>
                        <a:pt x="68" y="117"/>
                      </a:moveTo>
                      <a:cubicBezTo>
                        <a:pt x="73" y="109"/>
                        <a:pt x="81" y="102"/>
                        <a:pt x="91" y="101"/>
                      </a:cubicBezTo>
                      <a:cubicBezTo>
                        <a:pt x="88" y="92"/>
                        <a:pt x="79" y="86"/>
                        <a:pt x="69" y="86"/>
                      </a:cubicBezTo>
                      <a:cubicBezTo>
                        <a:pt x="58" y="86"/>
                        <a:pt x="49" y="92"/>
                        <a:pt x="44" y="101"/>
                      </a:cubicBezTo>
                      <a:cubicBezTo>
                        <a:pt x="55" y="101"/>
                        <a:pt x="64" y="107"/>
                        <a:pt x="68" y="117"/>
                      </a:cubicBezTo>
                      <a:close/>
                      <a:moveTo>
                        <a:pt x="88" y="60"/>
                      </a:moveTo>
                      <a:cubicBezTo>
                        <a:pt x="86" y="54"/>
                        <a:pt x="81" y="49"/>
                        <a:pt x="75" y="46"/>
                      </a:cubicBezTo>
                      <a:cubicBezTo>
                        <a:pt x="71" y="43"/>
                        <a:pt x="58" y="37"/>
                        <a:pt x="54" y="43"/>
                      </a:cubicBezTo>
                      <a:cubicBezTo>
                        <a:pt x="54" y="43"/>
                        <a:pt x="54" y="43"/>
                        <a:pt x="53" y="43"/>
                      </a:cubicBezTo>
                      <a:cubicBezTo>
                        <a:pt x="48" y="47"/>
                        <a:pt x="42" y="51"/>
                        <a:pt x="37" y="55"/>
                      </a:cubicBezTo>
                      <a:cubicBezTo>
                        <a:pt x="36" y="56"/>
                        <a:pt x="35" y="57"/>
                        <a:pt x="34" y="58"/>
                      </a:cubicBezTo>
                      <a:cubicBezTo>
                        <a:pt x="47" y="55"/>
                        <a:pt x="62" y="63"/>
                        <a:pt x="67" y="75"/>
                      </a:cubicBezTo>
                      <a:cubicBezTo>
                        <a:pt x="72" y="68"/>
                        <a:pt x="80" y="62"/>
                        <a:pt x="88" y="60"/>
                      </a:cubicBezTo>
                      <a:close/>
                      <a:moveTo>
                        <a:pt x="42" y="96"/>
                      </a:moveTo>
                      <a:cubicBezTo>
                        <a:pt x="47" y="88"/>
                        <a:pt x="55" y="83"/>
                        <a:pt x="64" y="81"/>
                      </a:cubicBezTo>
                      <a:cubicBezTo>
                        <a:pt x="60" y="65"/>
                        <a:pt x="44" y="59"/>
                        <a:pt x="29" y="63"/>
                      </a:cubicBezTo>
                      <a:cubicBezTo>
                        <a:pt x="29" y="63"/>
                        <a:pt x="29" y="63"/>
                        <a:pt x="29" y="63"/>
                      </a:cubicBezTo>
                      <a:cubicBezTo>
                        <a:pt x="23" y="69"/>
                        <a:pt x="19" y="75"/>
                        <a:pt x="16" y="82"/>
                      </a:cubicBezTo>
                      <a:cubicBezTo>
                        <a:pt x="26" y="77"/>
                        <a:pt x="36" y="86"/>
                        <a:pt x="42" y="96"/>
                      </a:cubicBezTo>
                      <a:close/>
                      <a:moveTo>
                        <a:pt x="39" y="101"/>
                      </a:moveTo>
                      <a:cubicBezTo>
                        <a:pt x="39" y="101"/>
                        <a:pt x="39" y="101"/>
                        <a:pt x="39" y="101"/>
                      </a:cubicBezTo>
                      <a:cubicBezTo>
                        <a:pt x="35" y="92"/>
                        <a:pt x="26" y="80"/>
                        <a:pt x="15" y="87"/>
                      </a:cubicBezTo>
                      <a:cubicBezTo>
                        <a:pt x="15" y="87"/>
                        <a:pt x="15" y="87"/>
                        <a:pt x="14" y="87"/>
                      </a:cubicBezTo>
                      <a:cubicBezTo>
                        <a:pt x="14" y="88"/>
                        <a:pt x="14" y="89"/>
                        <a:pt x="13" y="90"/>
                      </a:cubicBezTo>
                      <a:cubicBezTo>
                        <a:pt x="10" y="102"/>
                        <a:pt x="11" y="114"/>
                        <a:pt x="14" y="125"/>
                      </a:cubicBezTo>
                      <a:cubicBezTo>
                        <a:pt x="16" y="113"/>
                        <a:pt x="27" y="103"/>
                        <a:pt x="39" y="10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417"/>
                <p:cNvSpPr>
                  <a:spLocks/>
                </p:cNvSpPr>
                <p:nvPr/>
              </p:nvSpPr>
              <p:spPr bwMode="auto">
                <a:xfrm>
                  <a:off x="3916" y="1046"/>
                  <a:ext cx="21" cy="23"/>
                </a:xfrm>
                <a:custGeom>
                  <a:avLst/>
                  <a:gdLst>
                    <a:gd name="T0" fmla="*/ 9 w 9"/>
                    <a:gd name="T1" fmla="*/ 5 h 10"/>
                    <a:gd name="T2" fmla="*/ 1 w 9"/>
                    <a:gd name="T3" fmla="*/ 6 h 10"/>
                    <a:gd name="T4" fmla="*/ 2 w 9"/>
                    <a:gd name="T5" fmla="*/ 1 h 10"/>
                    <a:gd name="T6" fmla="*/ 3 w 9"/>
                    <a:gd name="T7" fmla="*/ 1 h 10"/>
                    <a:gd name="T8" fmla="*/ 6 w 9"/>
                    <a:gd name="T9" fmla="*/ 0 h 10"/>
                    <a:gd name="T10" fmla="*/ 9 w 9"/>
                    <a:gd name="T11" fmla="*/ 5 h 10"/>
                  </a:gdLst>
                  <a:ahLst/>
                  <a:cxnLst>
                    <a:cxn ang="0">
                      <a:pos x="T0" y="T1"/>
                    </a:cxn>
                    <a:cxn ang="0">
                      <a:pos x="T2" y="T3"/>
                    </a:cxn>
                    <a:cxn ang="0">
                      <a:pos x="T4" y="T5"/>
                    </a:cxn>
                    <a:cxn ang="0">
                      <a:pos x="T6" y="T7"/>
                    </a:cxn>
                    <a:cxn ang="0">
                      <a:pos x="T8" y="T9"/>
                    </a:cxn>
                    <a:cxn ang="0">
                      <a:pos x="T10" y="T11"/>
                    </a:cxn>
                  </a:cxnLst>
                  <a:rect l="0" t="0" r="r" b="b"/>
                  <a:pathLst>
                    <a:path w="9" h="10">
                      <a:moveTo>
                        <a:pt x="9" y="5"/>
                      </a:moveTo>
                      <a:cubicBezTo>
                        <a:pt x="8" y="8"/>
                        <a:pt x="3" y="10"/>
                        <a:pt x="1" y="6"/>
                      </a:cubicBezTo>
                      <a:cubicBezTo>
                        <a:pt x="0" y="5"/>
                        <a:pt x="0" y="2"/>
                        <a:pt x="2" y="1"/>
                      </a:cubicBezTo>
                      <a:cubicBezTo>
                        <a:pt x="2" y="1"/>
                        <a:pt x="2" y="1"/>
                        <a:pt x="3" y="1"/>
                      </a:cubicBezTo>
                      <a:cubicBezTo>
                        <a:pt x="4" y="0"/>
                        <a:pt x="5" y="0"/>
                        <a:pt x="6" y="0"/>
                      </a:cubicBezTo>
                      <a:cubicBezTo>
                        <a:pt x="8" y="1"/>
                        <a:pt x="9" y="3"/>
                        <a:pt x="9"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418"/>
                <p:cNvSpPr>
                  <a:spLocks/>
                </p:cNvSpPr>
                <p:nvPr/>
              </p:nvSpPr>
              <p:spPr bwMode="auto">
                <a:xfrm>
                  <a:off x="3695" y="1909"/>
                  <a:ext cx="46" cy="33"/>
                </a:xfrm>
                <a:custGeom>
                  <a:avLst/>
                  <a:gdLst>
                    <a:gd name="T0" fmla="*/ 13 w 19"/>
                    <a:gd name="T1" fmla="*/ 0 h 14"/>
                    <a:gd name="T2" fmla="*/ 19 w 19"/>
                    <a:gd name="T3" fmla="*/ 14 h 14"/>
                    <a:gd name="T4" fmla="*/ 0 w 19"/>
                    <a:gd name="T5" fmla="*/ 11 h 14"/>
                    <a:gd name="T6" fmla="*/ 13 w 19"/>
                    <a:gd name="T7" fmla="*/ 0 h 14"/>
                  </a:gdLst>
                  <a:ahLst/>
                  <a:cxnLst>
                    <a:cxn ang="0">
                      <a:pos x="T0" y="T1"/>
                    </a:cxn>
                    <a:cxn ang="0">
                      <a:pos x="T2" y="T3"/>
                    </a:cxn>
                    <a:cxn ang="0">
                      <a:pos x="T4" y="T5"/>
                    </a:cxn>
                    <a:cxn ang="0">
                      <a:pos x="T6" y="T7"/>
                    </a:cxn>
                  </a:cxnLst>
                  <a:rect l="0" t="0" r="r" b="b"/>
                  <a:pathLst>
                    <a:path w="19" h="14">
                      <a:moveTo>
                        <a:pt x="13" y="0"/>
                      </a:moveTo>
                      <a:cubicBezTo>
                        <a:pt x="14" y="6"/>
                        <a:pt x="15" y="11"/>
                        <a:pt x="19" y="14"/>
                      </a:cubicBezTo>
                      <a:cubicBezTo>
                        <a:pt x="12" y="13"/>
                        <a:pt x="6" y="12"/>
                        <a:pt x="0" y="11"/>
                      </a:cubicBezTo>
                      <a:cubicBezTo>
                        <a:pt x="6" y="11"/>
                        <a:pt x="10" y="6"/>
                        <a:pt x="1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419"/>
                <p:cNvSpPr>
                  <a:spLocks/>
                </p:cNvSpPr>
                <p:nvPr/>
              </p:nvSpPr>
              <p:spPr bwMode="auto">
                <a:xfrm>
                  <a:off x="4030" y="570"/>
                  <a:ext cx="16" cy="7"/>
                </a:xfrm>
                <a:custGeom>
                  <a:avLst/>
                  <a:gdLst>
                    <a:gd name="T0" fmla="*/ 7 w 7"/>
                    <a:gd name="T1" fmla="*/ 2 h 3"/>
                    <a:gd name="T2" fmla="*/ 4 w 7"/>
                    <a:gd name="T3" fmla="*/ 2 h 3"/>
                    <a:gd name="T4" fmla="*/ 1 w 7"/>
                    <a:gd name="T5" fmla="*/ 0 h 3"/>
                    <a:gd name="T6" fmla="*/ 7 w 7"/>
                    <a:gd name="T7" fmla="*/ 2 h 3"/>
                  </a:gdLst>
                  <a:ahLst/>
                  <a:cxnLst>
                    <a:cxn ang="0">
                      <a:pos x="T0" y="T1"/>
                    </a:cxn>
                    <a:cxn ang="0">
                      <a:pos x="T2" y="T3"/>
                    </a:cxn>
                    <a:cxn ang="0">
                      <a:pos x="T4" y="T5"/>
                    </a:cxn>
                    <a:cxn ang="0">
                      <a:pos x="T6" y="T7"/>
                    </a:cxn>
                  </a:cxnLst>
                  <a:rect l="0" t="0" r="r" b="b"/>
                  <a:pathLst>
                    <a:path w="7" h="3">
                      <a:moveTo>
                        <a:pt x="7" y="2"/>
                      </a:moveTo>
                      <a:cubicBezTo>
                        <a:pt x="6" y="3"/>
                        <a:pt x="5" y="3"/>
                        <a:pt x="4" y="2"/>
                      </a:cubicBezTo>
                      <a:cubicBezTo>
                        <a:pt x="3" y="3"/>
                        <a:pt x="0" y="2"/>
                        <a:pt x="1" y="0"/>
                      </a:cubicBezTo>
                      <a:cubicBezTo>
                        <a:pt x="3" y="1"/>
                        <a:pt x="5" y="1"/>
                        <a:pt x="7"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420"/>
                <p:cNvSpPr>
                  <a:spLocks/>
                </p:cNvSpPr>
                <p:nvPr/>
              </p:nvSpPr>
              <p:spPr bwMode="auto">
                <a:xfrm>
                  <a:off x="3719" y="1784"/>
                  <a:ext cx="38" cy="35"/>
                </a:xfrm>
                <a:custGeom>
                  <a:avLst/>
                  <a:gdLst>
                    <a:gd name="T0" fmla="*/ 16 w 16"/>
                    <a:gd name="T1" fmla="*/ 8 h 15"/>
                    <a:gd name="T2" fmla="*/ 15 w 16"/>
                    <a:gd name="T3" fmla="*/ 12 h 15"/>
                    <a:gd name="T4" fmla="*/ 14 w 16"/>
                    <a:gd name="T5" fmla="*/ 15 h 15"/>
                    <a:gd name="T6" fmla="*/ 6 w 16"/>
                    <a:gd name="T7" fmla="*/ 10 h 15"/>
                    <a:gd name="T8" fmla="*/ 0 w 16"/>
                    <a:gd name="T9" fmla="*/ 5 h 15"/>
                    <a:gd name="T10" fmla="*/ 7 w 16"/>
                    <a:gd name="T11" fmla="*/ 0 h 15"/>
                    <a:gd name="T12" fmla="*/ 8 w 16"/>
                    <a:gd name="T13" fmla="*/ 1 h 15"/>
                    <a:gd name="T14" fmla="*/ 16 w 16"/>
                    <a:gd name="T15" fmla="*/ 8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6" y="8"/>
                      </a:moveTo>
                      <a:cubicBezTo>
                        <a:pt x="16" y="9"/>
                        <a:pt x="15" y="11"/>
                        <a:pt x="15" y="12"/>
                      </a:cubicBezTo>
                      <a:cubicBezTo>
                        <a:pt x="14" y="13"/>
                        <a:pt x="14" y="14"/>
                        <a:pt x="14" y="15"/>
                      </a:cubicBezTo>
                      <a:cubicBezTo>
                        <a:pt x="11" y="14"/>
                        <a:pt x="8" y="12"/>
                        <a:pt x="6" y="10"/>
                      </a:cubicBezTo>
                      <a:cubicBezTo>
                        <a:pt x="4" y="8"/>
                        <a:pt x="2" y="7"/>
                        <a:pt x="0" y="5"/>
                      </a:cubicBezTo>
                      <a:cubicBezTo>
                        <a:pt x="3" y="4"/>
                        <a:pt x="6" y="2"/>
                        <a:pt x="7" y="0"/>
                      </a:cubicBezTo>
                      <a:cubicBezTo>
                        <a:pt x="8" y="0"/>
                        <a:pt x="8" y="1"/>
                        <a:pt x="8" y="1"/>
                      </a:cubicBezTo>
                      <a:cubicBezTo>
                        <a:pt x="11" y="4"/>
                        <a:pt x="13" y="6"/>
                        <a:pt x="16"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421"/>
                <p:cNvSpPr>
                  <a:spLocks/>
                </p:cNvSpPr>
                <p:nvPr/>
              </p:nvSpPr>
              <p:spPr bwMode="auto">
                <a:xfrm>
                  <a:off x="4015" y="450"/>
                  <a:ext cx="41" cy="82"/>
                </a:xfrm>
                <a:custGeom>
                  <a:avLst/>
                  <a:gdLst>
                    <a:gd name="T0" fmla="*/ 14 w 17"/>
                    <a:gd name="T1" fmla="*/ 0 h 35"/>
                    <a:gd name="T2" fmla="*/ 14 w 17"/>
                    <a:gd name="T3" fmla="*/ 35 h 35"/>
                    <a:gd name="T4" fmla="*/ 2 w 17"/>
                    <a:gd name="T5" fmla="*/ 19 h 35"/>
                    <a:gd name="T6" fmla="*/ 0 w 17"/>
                    <a:gd name="T7" fmla="*/ 19 h 35"/>
                    <a:gd name="T8" fmla="*/ 0 w 17"/>
                    <a:gd name="T9" fmla="*/ 19 h 35"/>
                    <a:gd name="T10" fmla="*/ 5 w 17"/>
                    <a:gd name="T11" fmla="*/ 6 h 35"/>
                    <a:gd name="T12" fmla="*/ 14 w 17"/>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7" h="35">
                      <a:moveTo>
                        <a:pt x="14" y="0"/>
                      </a:moveTo>
                      <a:cubicBezTo>
                        <a:pt x="17" y="11"/>
                        <a:pt x="17" y="24"/>
                        <a:pt x="14" y="35"/>
                      </a:cubicBezTo>
                      <a:cubicBezTo>
                        <a:pt x="14" y="27"/>
                        <a:pt x="11" y="21"/>
                        <a:pt x="2" y="19"/>
                      </a:cubicBezTo>
                      <a:cubicBezTo>
                        <a:pt x="1" y="19"/>
                        <a:pt x="0" y="19"/>
                        <a:pt x="0" y="19"/>
                      </a:cubicBezTo>
                      <a:cubicBezTo>
                        <a:pt x="0" y="19"/>
                        <a:pt x="0" y="19"/>
                        <a:pt x="0" y="19"/>
                      </a:cubicBezTo>
                      <a:cubicBezTo>
                        <a:pt x="0" y="14"/>
                        <a:pt x="2" y="10"/>
                        <a:pt x="5" y="6"/>
                      </a:cubicBezTo>
                      <a:cubicBezTo>
                        <a:pt x="8" y="3"/>
                        <a:pt x="11" y="2"/>
                        <a:pt x="1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422"/>
                <p:cNvSpPr>
                  <a:spLocks/>
                </p:cNvSpPr>
                <p:nvPr/>
              </p:nvSpPr>
              <p:spPr bwMode="auto">
                <a:xfrm>
                  <a:off x="4008" y="608"/>
                  <a:ext cx="22" cy="31"/>
                </a:xfrm>
                <a:custGeom>
                  <a:avLst/>
                  <a:gdLst>
                    <a:gd name="T0" fmla="*/ 7 w 9"/>
                    <a:gd name="T1" fmla="*/ 4 h 13"/>
                    <a:gd name="T2" fmla="*/ 6 w 9"/>
                    <a:gd name="T3" fmla="*/ 13 h 13"/>
                    <a:gd name="T4" fmla="*/ 0 w 9"/>
                    <a:gd name="T5" fmla="*/ 12 h 13"/>
                    <a:gd name="T6" fmla="*/ 7 w 9"/>
                    <a:gd name="T7" fmla="*/ 4 h 13"/>
                  </a:gdLst>
                  <a:ahLst/>
                  <a:cxnLst>
                    <a:cxn ang="0">
                      <a:pos x="T0" y="T1"/>
                    </a:cxn>
                    <a:cxn ang="0">
                      <a:pos x="T2" y="T3"/>
                    </a:cxn>
                    <a:cxn ang="0">
                      <a:pos x="T4" y="T5"/>
                    </a:cxn>
                    <a:cxn ang="0">
                      <a:pos x="T6" y="T7"/>
                    </a:cxn>
                  </a:cxnLst>
                  <a:rect l="0" t="0" r="r" b="b"/>
                  <a:pathLst>
                    <a:path w="9" h="13">
                      <a:moveTo>
                        <a:pt x="7" y="4"/>
                      </a:moveTo>
                      <a:cubicBezTo>
                        <a:pt x="9" y="6"/>
                        <a:pt x="7" y="10"/>
                        <a:pt x="6" y="13"/>
                      </a:cubicBezTo>
                      <a:cubicBezTo>
                        <a:pt x="4" y="13"/>
                        <a:pt x="2" y="12"/>
                        <a:pt x="0" y="12"/>
                      </a:cubicBezTo>
                      <a:cubicBezTo>
                        <a:pt x="1" y="8"/>
                        <a:pt x="3" y="0"/>
                        <a:pt x="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423"/>
                <p:cNvSpPr>
                  <a:spLocks/>
                </p:cNvSpPr>
                <p:nvPr/>
              </p:nvSpPr>
              <p:spPr bwMode="auto">
                <a:xfrm>
                  <a:off x="3947" y="504"/>
                  <a:ext cx="99" cy="66"/>
                </a:xfrm>
                <a:custGeom>
                  <a:avLst/>
                  <a:gdLst>
                    <a:gd name="T0" fmla="*/ 26 w 42"/>
                    <a:gd name="T1" fmla="*/ 1 h 28"/>
                    <a:gd name="T2" fmla="*/ 36 w 42"/>
                    <a:gd name="T3" fmla="*/ 28 h 28"/>
                    <a:gd name="T4" fmla="*/ 36 w 42"/>
                    <a:gd name="T5" fmla="*/ 28 h 28"/>
                    <a:gd name="T6" fmla="*/ 0 w 42"/>
                    <a:gd name="T7" fmla="*/ 20 h 28"/>
                    <a:gd name="T8" fmla="*/ 1 w 42"/>
                    <a:gd name="T9" fmla="*/ 18 h 28"/>
                    <a:gd name="T10" fmla="*/ 3 w 42"/>
                    <a:gd name="T11" fmla="*/ 17 h 28"/>
                    <a:gd name="T12" fmla="*/ 26 w 42"/>
                    <a:gd name="T13" fmla="*/ 1 h 28"/>
                  </a:gdLst>
                  <a:ahLst/>
                  <a:cxnLst>
                    <a:cxn ang="0">
                      <a:pos x="T0" y="T1"/>
                    </a:cxn>
                    <a:cxn ang="0">
                      <a:pos x="T2" y="T3"/>
                    </a:cxn>
                    <a:cxn ang="0">
                      <a:pos x="T4" y="T5"/>
                    </a:cxn>
                    <a:cxn ang="0">
                      <a:pos x="T6" y="T7"/>
                    </a:cxn>
                    <a:cxn ang="0">
                      <a:pos x="T8" y="T9"/>
                    </a:cxn>
                    <a:cxn ang="0">
                      <a:pos x="T10" y="T11"/>
                    </a:cxn>
                    <a:cxn ang="0">
                      <a:pos x="T12" y="T13"/>
                    </a:cxn>
                  </a:cxnLst>
                  <a:rect l="0" t="0" r="r" b="b"/>
                  <a:pathLst>
                    <a:path w="42" h="28">
                      <a:moveTo>
                        <a:pt x="26" y="1"/>
                      </a:moveTo>
                      <a:cubicBezTo>
                        <a:pt x="42" y="0"/>
                        <a:pt x="39" y="18"/>
                        <a:pt x="36" y="28"/>
                      </a:cubicBezTo>
                      <a:cubicBezTo>
                        <a:pt x="36" y="28"/>
                        <a:pt x="36" y="28"/>
                        <a:pt x="36" y="28"/>
                      </a:cubicBezTo>
                      <a:cubicBezTo>
                        <a:pt x="24" y="25"/>
                        <a:pt x="12" y="22"/>
                        <a:pt x="0" y="20"/>
                      </a:cubicBezTo>
                      <a:cubicBezTo>
                        <a:pt x="1" y="18"/>
                        <a:pt x="1" y="18"/>
                        <a:pt x="1" y="18"/>
                      </a:cubicBezTo>
                      <a:cubicBezTo>
                        <a:pt x="2" y="19"/>
                        <a:pt x="3" y="18"/>
                        <a:pt x="3" y="17"/>
                      </a:cubicBezTo>
                      <a:cubicBezTo>
                        <a:pt x="8" y="9"/>
                        <a:pt x="16" y="2"/>
                        <a:pt x="26"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424"/>
                <p:cNvSpPr>
                  <a:spLocks/>
                </p:cNvSpPr>
                <p:nvPr/>
              </p:nvSpPr>
              <p:spPr bwMode="auto">
                <a:xfrm>
                  <a:off x="3807" y="1365"/>
                  <a:ext cx="40" cy="26"/>
                </a:xfrm>
                <a:custGeom>
                  <a:avLst/>
                  <a:gdLst>
                    <a:gd name="T0" fmla="*/ 15 w 17"/>
                    <a:gd name="T1" fmla="*/ 6 h 11"/>
                    <a:gd name="T2" fmla="*/ 17 w 17"/>
                    <a:gd name="T3" fmla="*/ 10 h 11"/>
                    <a:gd name="T4" fmla="*/ 0 w 17"/>
                    <a:gd name="T5" fmla="*/ 10 h 11"/>
                    <a:gd name="T6" fmla="*/ 0 w 17"/>
                    <a:gd name="T7" fmla="*/ 3 h 11"/>
                    <a:gd name="T8" fmla="*/ 0 w 17"/>
                    <a:gd name="T9" fmla="*/ 0 h 11"/>
                    <a:gd name="T10" fmla="*/ 14 w 17"/>
                    <a:gd name="T11" fmla="*/ 1 h 11"/>
                    <a:gd name="T12" fmla="*/ 15 w 17"/>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15" y="6"/>
                      </a:moveTo>
                      <a:cubicBezTo>
                        <a:pt x="16" y="8"/>
                        <a:pt x="16" y="9"/>
                        <a:pt x="17" y="10"/>
                      </a:cubicBezTo>
                      <a:cubicBezTo>
                        <a:pt x="11" y="11"/>
                        <a:pt x="6" y="11"/>
                        <a:pt x="0" y="10"/>
                      </a:cubicBezTo>
                      <a:cubicBezTo>
                        <a:pt x="1" y="8"/>
                        <a:pt x="0" y="5"/>
                        <a:pt x="0" y="3"/>
                      </a:cubicBezTo>
                      <a:cubicBezTo>
                        <a:pt x="0" y="2"/>
                        <a:pt x="0" y="1"/>
                        <a:pt x="0" y="0"/>
                      </a:cubicBezTo>
                      <a:cubicBezTo>
                        <a:pt x="4" y="1"/>
                        <a:pt x="9" y="1"/>
                        <a:pt x="14" y="1"/>
                      </a:cubicBezTo>
                      <a:cubicBezTo>
                        <a:pt x="14" y="3"/>
                        <a:pt x="15" y="5"/>
                        <a:pt x="15"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425"/>
                <p:cNvSpPr>
                  <a:spLocks/>
                </p:cNvSpPr>
                <p:nvPr/>
              </p:nvSpPr>
              <p:spPr bwMode="auto">
                <a:xfrm>
                  <a:off x="3660" y="1867"/>
                  <a:ext cx="69" cy="68"/>
                </a:xfrm>
                <a:custGeom>
                  <a:avLst/>
                  <a:gdLst>
                    <a:gd name="T0" fmla="*/ 29 w 29"/>
                    <a:gd name="T1" fmla="*/ 5 h 29"/>
                    <a:gd name="T2" fmla="*/ 29 w 29"/>
                    <a:gd name="T3" fmla="*/ 6 h 29"/>
                    <a:gd name="T4" fmla="*/ 10 w 29"/>
                    <a:gd name="T5" fmla="*/ 24 h 29"/>
                    <a:gd name="T6" fmla="*/ 2 w 29"/>
                    <a:gd name="T7" fmla="*/ 0 h 29"/>
                    <a:gd name="T8" fmla="*/ 9 w 29"/>
                    <a:gd name="T9" fmla="*/ 1 h 29"/>
                    <a:gd name="T10" fmla="*/ 9 w 29"/>
                    <a:gd name="T11" fmla="*/ 2 h 29"/>
                    <a:gd name="T12" fmla="*/ 8 w 29"/>
                    <a:gd name="T13" fmla="*/ 2 h 29"/>
                    <a:gd name="T14" fmla="*/ 11 w 29"/>
                    <a:gd name="T15" fmla="*/ 16 h 29"/>
                    <a:gd name="T16" fmla="*/ 17 w 29"/>
                    <a:gd name="T17" fmla="*/ 14 h 29"/>
                    <a:gd name="T18" fmla="*/ 19 w 29"/>
                    <a:gd name="T19" fmla="*/ 4 h 29"/>
                    <a:gd name="T20" fmla="*/ 20 w 29"/>
                    <a:gd name="T21" fmla="*/ 3 h 29"/>
                    <a:gd name="T22" fmla="*/ 29 w 29"/>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9">
                      <a:moveTo>
                        <a:pt x="29" y="5"/>
                      </a:moveTo>
                      <a:cubicBezTo>
                        <a:pt x="29" y="5"/>
                        <a:pt x="29" y="5"/>
                        <a:pt x="29" y="6"/>
                      </a:cubicBezTo>
                      <a:cubicBezTo>
                        <a:pt x="27" y="14"/>
                        <a:pt x="21" y="29"/>
                        <a:pt x="10" y="24"/>
                      </a:cubicBezTo>
                      <a:cubicBezTo>
                        <a:pt x="0" y="20"/>
                        <a:pt x="1" y="8"/>
                        <a:pt x="2" y="0"/>
                      </a:cubicBezTo>
                      <a:cubicBezTo>
                        <a:pt x="5" y="0"/>
                        <a:pt x="7" y="1"/>
                        <a:pt x="9" y="1"/>
                      </a:cubicBezTo>
                      <a:cubicBezTo>
                        <a:pt x="9" y="2"/>
                        <a:pt x="9" y="2"/>
                        <a:pt x="9" y="2"/>
                      </a:cubicBezTo>
                      <a:cubicBezTo>
                        <a:pt x="9" y="2"/>
                        <a:pt x="9" y="2"/>
                        <a:pt x="8" y="2"/>
                      </a:cubicBezTo>
                      <a:cubicBezTo>
                        <a:pt x="6" y="6"/>
                        <a:pt x="5" y="14"/>
                        <a:pt x="11" y="16"/>
                      </a:cubicBezTo>
                      <a:cubicBezTo>
                        <a:pt x="13" y="17"/>
                        <a:pt x="15" y="15"/>
                        <a:pt x="17" y="14"/>
                      </a:cubicBezTo>
                      <a:cubicBezTo>
                        <a:pt x="19" y="11"/>
                        <a:pt x="18" y="7"/>
                        <a:pt x="19" y="4"/>
                      </a:cubicBezTo>
                      <a:cubicBezTo>
                        <a:pt x="20" y="4"/>
                        <a:pt x="20" y="4"/>
                        <a:pt x="20" y="3"/>
                      </a:cubicBezTo>
                      <a:cubicBezTo>
                        <a:pt x="23" y="4"/>
                        <a:pt x="26" y="5"/>
                        <a:pt x="29" y="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426"/>
                <p:cNvSpPr>
                  <a:spLocks/>
                </p:cNvSpPr>
                <p:nvPr/>
              </p:nvSpPr>
              <p:spPr bwMode="auto">
                <a:xfrm>
                  <a:off x="3954" y="710"/>
                  <a:ext cx="42" cy="40"/>
                </a:xfrm>
                <a:custGeom>
                  <a:avLst/>
                  <a:gdLst>
                    <a:gd name="T0" fmla="*/ 16 w 18"/>
                    <a:gd name="T1" fmla="*/ 5 h 17"/>
                    <a:gd name="T2" fmla="*/ 18 w 18"/>
                    <a:gd name="T3" fmla="*/ 12 h 17"/>
                    <a:gd name="T4" fmla="*/ 6 w 18"/>
                    <a:gd name="T5" fmla="*/ 17 h 17"/>
                    <a:gd name="T6" fmla="*/ 6 w 18"/>
                    <a:gd name="T7" fmla="*/ 17 h 17"/>
                    <a:gd name="T8" fmla="*/ 7 w 18"/>
                    <a:gd name="T9" fmla="*/ 15 h 17"/>
                    <a:gd name="T10" fmla="*/ 3 w 18"/>
                    <a:gd name="T11" fmla="*/ 10 h 17"/>
                    <a:gd name="T12" fmla="*/ 0 w 18"/>
                    <a:gd name="T13" fmla="*/ 6 h 17"/>
                    <a:gd name="T14" fmla="*/ 14 w 18"/>
                    <a:gd name="T15" fmla="*/ 0 h 17"/>
                    <a:gd name="T16" fmla="*/ 16 w 18"/>
                    <a:gd name="T1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6" y="5"/>
                      </a:moveTo>
                      <a:cubicBezTo>
                        <a:pt x="17" y="7"/>
                        <a:pt x="17" y="10"/>
                        <a:pt x="18" y="12"/>
                      </a:cubicBezTo>
                      <a:cubicBezTo>
                        <a:pt x="14" y="13"/>
                        <a:pt x="10" y="15"/>
                        <a:pt x="6" y="17"/>
                      </a:cubicBezTo>
                      <a:cubicBezTo>
                        <a:pt x="6" y="17"/>
                        <a:pt x="6" y="17"/>
                        <a:pt x="6" y="17"/>
                      </a:cubicBezTo>
                      <a:cubicBezTo>
                        <a:pt x="7" y="17"/>
                        <a:pt x="7" y="16"/>
                        <a:pt x="7" y="15"/>
                      </a:cubicBezTo>
                      <a:cubicBezTo>
                        <a:pt x="6" y="13"/>
                        <a:pt x="4" y="12"/>
                        <a:pt x="3" y="10"/>
                      </a:cubicBezTo>
                      <a:cubicBezTo>
                        <a:pt x="2" y="9"/>
                        <a:pt x="1" y="7"/>
                        <a:pt x="0" y="6"/>
                      </a:cubicBezTo>
                      <a:cubicBezTo>
                        <a:pt x="4" y="3"/>
                        <a:pt x="9" y="1"/>
                        <a:pt x="14" y="0"/>
                      </a:cubicBezTo>
                      <a:cubicBezTo>
                        <a:pt x="15" y="1"/>
                        <a:pt x="15" y="3"/>
                        <a:pt x="16"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427"/>
                <p:cNvSpPr>
                  <a:spLocks/>
                </p:cNvSpPr>
                <p:nvPr/>
              </p:nvSpPr>
              <p:spPr bwMode="auto">
                <a:xfrm>
                  <a:off x="3800" y="1455"/>
                  <a:ext cx="19" cy="24"/>
                </a:xfrm>
                <a:custGeom>
                  <a:avLst/>
                  <a:gdLst>
                    <a:gd name="T0" fmla="*/ 8 w 8"/>
                    <a:gd name="T1" fmla="*/ 7 h 10"/>
                    <a:gd name="T2" fmla="*/ 6 w 8"/>
                    <a:gd name="T3" fmla="*/ 9 h 10"/>
                    <a:gd name="T4" fmla="*/ 0 w 8"/>
                    <a:gd name="T5" fmla="*/ 5 h 10"/>
                    <a:gd name="T6" fmla="*/ 4 w 8"/>
                    <a:gd name="T7" fmla="*/ 0 h 10"/>
                    <a:gd name="T8" fmla="*/ 5 w 8"/>
                    <a:gd name="T9" fmla="*/ 2 h 10"/>
                    <a:gd name="T10" fmla="*/ 7 w 8"/>
                    <a:gd name="T11" fmla="*/ 3 h 10"/>
                    <a:gd name="T12" fmla="*/ 8 w 8"/>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8" y="7"/>
                      </a:moveTo>
                      <a:cubicBezTo>
                        <a:pt x="8" y="8"/>
                        <a:pt x="7" y="9"/>
                        <a:pt x="6" y="9"/>
                      </a:cubicBezTo>
                      <a:cubicBezTo>
                        <a:pt x="4" y="10"/>
                        <a:pt x="1" y="8"/>
                        <a:pt x="0" y="5"/>
                      </a:cubicBezTo>
                      <a:cubicBezTo>
                        <a:pt x="0" y="2"/>
                        <a:pt x="2" y="0"/>
                        <a:pt x="4" y="0"/>
                      </a:cubicBezTo>
                      <a:cubicBezTo>
                        <a:pt x="6" y="0"/>
                        <a:pt x="6" y="1"/>
                        <a:pt x="5" y="2"/>
                      </a:cubicBezTo>
                      <a:cubicBezTo>
                        <a:pt x="6" y="2"/>
                        <a:pt x="6" y="3"/>
                        <a:pt x="7" y="3"/>
                      </a:cubicBezTo>
                      <a:cubicBezTo>
                        <a:pt x="8" y="5"/>
                        <a:pt x="8" y="6"/>
                        <a:pt x="8" y="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428"/>
                <p:cNvSpPr>
                  <a:spLocks/>
                </p:cNvSpPr>
                <p:nvPr/>
              </p:nvSpPr>
              <p:spPr bwMode="auto">
                <a:xfrm>
                  <a:off x="3864" y="1110"/>
                  <a:ext cx="35" cy="35"/>
                </a:xfrm>
                <a:custGeom>
                  <a:avLst/>
                  <a:gdLst>
                    <a:gd name="T0" fmla="*/ 15 w 15"/>
                    <a:gd name="T1" fmla="*/ 5 h 15"/>
                    <a:gd name="T2" fmla="*/ 12 w 15"/>
                    <a:gd name="T3" fmla="*/ 11 h 15"/>
                    <a:gd name="T4" fmla="*/ 10 w 15"/>
                    <a:gd name="T5" fmla="*/ 15 h 15"/>
                    <a:gd name="T6" fmla="*/ 0 w 15"/>
                    <a:gd name="T7" fmla="*/ 10 h 15"/>
                    <a:gd name="T8" fmla="*/ 1 w 15"/>
                    <a:gd name="T9" fmla="*/ 4 h 15"/>
                    <a:gd name="T10" fmla="*/ 3 w 15"/>
                    <a:gd name="T11" fmla="*/ 0 h 15"/>
                    <a:gd name="T12" fmla="*/ 15 w 15"/>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5"/>
                      </a:moveTo>
                      <a:cubicBezTo>
                        <a:pt x="14" y="7"/>
                        <a:pt x="13" y="9"/>
                        <a:pt x="12" y="11"/>
                      </a:cubicBezTo>
                      <a:cubicBezTo>
                        <a:pt x="11" y="13"/>
                        <a:pt x="11" y="14"/>
                        <a:pt x="10" y="15"/>
                      </a:cubicBezTo>
                      <a:cubicBezTo>
                        <a:pt x="7" y="13"/>
                        <a:pt x="3" y="11"/>
                        <a:pt x="0" y="10"/>
                      </a:cubicBezTo>
                      <a:cubicBezTo>
                        <a:pt x="0" y="8"/>
                        <a:pt x="0" y="6"/>
                        <a:pt x="1" y="4"/>
                      </a:cubicBezTo>
                      <a:cubicBezTo>
                        <a:pt x="2" y="3"/>
                        <a:pt x="2" y="1"/>
                        <a:pt x="3" y="0"/>
                      </a:cubicBezTo>
                      <a:cubicBezTo>
                        <a:pt x="7" y="1"/>
                        <a:pt x="11" y="3"/>
                        <a:pt x="15"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429"/>
                <p:cNvSpPr>
                  <a:spLocks/>
                </p:cNvSpPr>
                <p:nvPr/>
              </p:nvSpPr>
              <p:spPr bwMode="auto">
                <a:xfrm>
                  <a:off x="3859" y="1074"/>
                  <a:ext cx="43" cy="33"/>
                </a:xfrm>
                <a:custGeom>
                  <a:avLst/>
                  <a:gdLst>
                    <a:gd name="T0" fmla="*/ 12 w 18"/>
                    <a:gd name="T1" fmla="*/ 3 h 14"/>
                    <a:gd name="T2" fmla="*/ 17 w 18"/>
                    <a:gd name="T3" fmla="*/ 14 h 14"/>
                    <a:gd name="T4" fmla="*/ 0 w 18"/>
                    <a:gd name="T5" fmla="*/ 10 h 14"/>
                    <a:gd name="T6" fmla="*/ 12 w 18"/>
                    <a:gd name="T7" fmla="*/ 3 h 14"/>
                  </a:gdLst>
                  <a:ahLst/>
                  <a:cxnLst>
                    <a:cxn ang="0">
                      <a:pos x="T0" y="T1"/>
                    </a:cxn>
                    <a:cxn ang="0">
                      <a:pos x="T2" y="T3"/>
                    </a:cxn>
                    <a:cxn ang="0">
                      <a:pos x="T4" y="T5"/>
                    </a:cxn>
                    <a:cxn ang="0">
                      <a:pos x="T6" y="T7"/>
                    </a:cxn>
                  </a:cxnLst>
                  <a:rect l="0" t="0" r="r" b="b"/>
                  <a:pathLst>
                    <a:path w="18" h="14">
                      <a:moveTo>
                        <a:pt x="12" y="3"/>
                      </a:moveTo>
                      <a:cubicBezTo>
                        <a:pt x="17" y="5"/>
                        <a:pt x="18" y="10"/>
                        <a:pt x="17" y="14"/>
                      </a:cubicBezTo>
                      <a:cubicBezTo>
                        <a:pt x="12" y="12"/>
                        <a:pt x="6" y="10"/>
                        <a:pt x="0" y="10"/>
                      </a:cubicBezTo>
                      <a:cubicBezTo>
                        <a:pt x="2" y="5"/>
                        <a:pt x="6" y="0"/>
                        <a:pt x="12"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430"/>
                <p:cNvSpPr>
                  <a:spLocks/>
                </p:cNvSpPr>
                <p:nvPr/>
              </p:nvSpPr>
              <p:spPr bwMode="auto">
                <a:xfrm>
                  <a:off x="3793" y="1396"/>
                  <a:ext cx="35" cy="31"/>
                </a:xfrm>
                <a:custGeom>
                  <a:avLst/>
                  <a:gdLst>
                    <a:gd name="T0" fmla="*/ 15 w 15"/>
                    <a:gd name="T1" fmla="*/ 3 h 13"/>
                    <a:gd name="T2" fmla="*/ 15 w 15"/>
                    <a:gd name="T3" fmla="*/ 3 h 13"/>
                    <a:gd name="T4" fmla="*/ 6 w 15"/>
                    <a:gd name="T5" fmla="*/ 11 h 13"/>
                    <a:gd name="T6" fmla="*/ 0 w 15"/>
                    <a:gd name="T7" fmla="*/ 0 h 13"/>
                    <a:gd name="T8" fmla="*/ 15 w 15"/>
                    <a:gd name="T9" fmla="*/ 3 h 13"/>
                  </a:gdLst>
                  <a:ahLst/>
                  <a:cxnLst>
                    <a:cxn ang="0">
                      <a:pos x="T0" y="T1"/>
                    </a:cxn>
                    <a:cxn ang="0">
                      <a:pos x="T2" y="T3"/>
                    </a:cxn>
                    <a:cxn ang="0">
                      <a:pos x="T4" y="T5"/>
                    </a:cxn>
                    <a:cxn ang="0">
                      <a:pos x="T6" y="T7"/>
                    </a:cxn>
                    <a:cxn ang="0">
                      <a:pos x="T8" y="T9"/>
                    </a:cxn>
                  </a:cxnLst>
                  <a:rect l="0" t="0" r="r" b="b"/>
                  <a:pathLst>
                    <a:path w="15" h="13">
                      <a:moveTo>
                        <a:pt x="15" y="3"/>
                      </a:moveTo>
                      <a:cubicBezTo>
                        <a:pt x="15" y="3"/>
                        <a:pt x="15" y="3"/>
                        <a:pt x="15" y="3"/>
                      </a:cubicBezTo>
                      <a:cubicBezTo>
                        <a:pt x="13" y="7"/>
                        <a:pt x="12" y="13"/>
                        <a:pt x="6" y="11"/>
                      </a:cubicBezTo>
                      <a:cubicBezTo>
                        <a:pt x="1" y="10"/>
                        <a:pt x="0" y="5"/>
                        <a:pt x="0" y="0"/>
                      </a:cubicBezTo>
                      <a:cubicBezTo>
                        <a:pt x="5" y="2"/>
                        <a:pt x="10" y="2"/>
                        <a:pt x="15"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431"/>
                <p:cNvSpPr>
                  <a:spLocks/>
                </p:cNvSpPr>
                <p:nvPr/>
              </p:nvSpPr>
              <p:spPr bwMode="auto">
                <a:xfrm>
                  <a:off x="3613" y="2238"/>
                  <a:ext cx="26" cy="31"/>
                </a:xfrm>
                <a:custGeom>
                  <a:avLst/>
                  <a:gdLst>
                    <a:gd name="T0" fmla="*/ 6 w 11"/>
                    <a:gd name="T1" fmla="*/ 0 h 13"/>
                    <a:gd name="T2" fmla="*/ 11 w 11"/>
                    <a:gd name="T3" fmla="*/ 8 h 13"/>
                    <a:gd name="T4" fmla="*/ 6 w 11"/>
                    <a:gd name="T5" fmla="*/ 11 h 13"/>
                    <a:gd name="T6" fmla="*/ 0 w 11"/>
                    <a:gd name="T7" fmla="*/ 4 h 13"/>
                    <a:gd name="T8" fmla="*/ 0 w 11"/>
                    <a:gd name="T9" fmla="*/ 4 h 13"/>
                    <a:gd name="T10" fmla="*/ 3 w 11"/>
                    <a:gd name="T11" fmla="*/ 1 h 13"/>
                    <a:gd name="T12" fmla="*/ 6 w 11"/>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6" y="0"/>
                      </a:moveTo>
                      <a:cubicBezTo>
                        <a:pt x="6" y="2"/>
                        <a:pt x="9" y="5"/>
                        <a:pt x="11" y="8"/>
                      </a:cubicBezTo>
                      <a:cubicBezTo>
                        <a:pt x="10" y="10"/>
                        <a:pt x="8" y="11"/>
                        <a:pt x="6" y="11"/>
                      </a:cubicBezTo>
                      <a:cubicBezTo>
                        <a:pt x="2" y="13"/>
                        <a:pt x="0" y="11"/>
                        <a:pt x="0" y="4"/>
                      </a:cubicBezTo>
                      <a:cubicBezTo>
                        <a:pt x="0" y="4"/>
                        <a:pt x="0" y="4"/>
                        <a:pt x="0" y="4"/>
                      </a:cubicBezTo>
                      <a:cubicBezTo>
                        <a:pt x="1" y="2"/>
                        <a:pt x="2" y="2"/>
                        <a:pt x="3" y="1"/>
                      </a:cubicBezTo>
                      <a:cubicBezTo>
                        <a:pt x="4" y="0"/>
                        <a:pt x="5" y="0"/>
                        <a:pt x="6"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432"/>
                <p:cNvSpPr>
                  <a:spLocks/>
                </p:cNvSpPr>
                <p:nvPr/>
              </p:nvSpPr>
              <p:spPr bwMode="auto">
                <a:xfrm>
                  <a:off x="3589" y="1964"/>
                  <a:ext cx="106" cy="85"/>
                </a:xfrm>
                <a:custGeom>
                  <a:avLst/>
                  <a:gdLst>
                    <a:gd name="T0" fmla="*/ 45 w 45"/>
                    <a:gd name="T1" fmla="*/ 23 h 36"/>
                    <a:gd name="T2" fmla="*/ 20 w 45"/>
                    <a:gd name="T3" fmla="*/ 35 h 36"/>
                    <a:gd name="T4" fmla="*/ 2 w 45"/>
                    <a:gd name="T5" fmla="*/ 14 h 36"/>
                    <a:gd name="T6" fmla="*/ 31 w 45"/>
                    <a:gd name="T7" fmla="*/ 0 h 36"/>
                    <a:gd name="T8" fmla="*/ 45 w 45"/>
                    <a:gd name="T9" fmla="*/ 23 h 36"/>
                  </a:gdLst>
                  <a:ahLst/>
                  <a:cxnLst>
                    <a:cxn ang="0">
                      <a:pos x="T0" y="T1"/>
                    </a:cxn>
                    <a:cxn ang="0">
                      <a:pos x="T2" y="T3"/>
                    </a:cxn>
                    <a:cxn ang="0">
                      <a:pos x="T4" y="T5"/>
                    </a:cxn>
                    <a:cxn ang="0">
                      <a:pos x="T6" y="T7"/>
                    </a:cxn>
                    <a:cxn ang="0">
                      <a:pos x="T8" y="T9"/>
                    </a:cxn>
                  </a:cxnLst>
                  <a:rect l="0" t="0" r="r" b="b"/>
                  <a:pathLst>
                    <a:path w="45" h="36">
                      <a:moveTo>
                        <a:pt x="45" y="23"/>
                      </a:moveTo>
                      <a:cubicBezTo>
                        <a:pt x="39" y="30"/>
                        <a:pt x="30" y="36"/>
                        <a:pt x="20" y="35"/>
                      </a:cubicBezTo>
                      <a:cubicBezTo>
                        <a:pt x="9" y="35"/>
                        <a:pt x="0" y="25"/>
                        <a:pt x="2" y="14"/>
                      </a:cubicBezTo>
                      <a:cubicBezTo>
                        <a:pt x="14" y="15"/>
                        <a:pt x="24" y="9"/>
                        <a:pt x="31" y="0"/>
                      </a:cubicBezTo>
                      <a:cubicBezTo>
                        <a:pt x="32" y="9"/>
                        <a:pt x="37" y="18"/>
                        <a:pt x="45"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33"/>
                <p:cNvSpPr>
                  <a:spLocks/>
                </p:cNvSpPr>
                <p:nvPr/>
              </p:nvSpPr>
              <p:spPr bwMode="auto">
                <a:xfrm>
                  <a:off x="3923" y="726"/>
                  <a:ext cx="45" cy="43"/>
                </a:xfrm>
                <a:custGeom>
                  <a:avLst/>
                  <a:gdLst>
                    <a:gd name="T0" fmla="*/ 19 w 19"/>
                    <a:gd name="T1" fmla="*/ 10 h 18"/>
                    <a:gd name="T2" fmla="*/ 9 w 19"/>
                    <a:gd name="T3" fmla="*/ 18 h 18"/>
                    <a:gd name="T4" fmla="*/ 4 w 19"/>
                    <a:gd name="T5" fmla="*/ 15 h 18"/>
                    <a:gd name="T6" fmla="*/ 0 w 19"/>
                    <a:gd name="T7" fmla="*/ 10 h 18"/>
                    <a:gd name="T8" fmla="*/ 12 w 19"/>
                    <a:gd name="T9" fmla="*/ 0 h 18"/>
                    <a:gd name="T10" fmla="*/ 14 w 19"/>
                    <a:gd name="T11" fmla="*/ 5 h 18"/>
                    <a:gd name="T12" fmla="*/ 18 w 19"/>
                    <a:gd name="T13" fmla="*/ 10 h 18"/>
                    <a:gd name="T14" fmla="*/ 19 w 19"/>
                    <a:gd name="T15" fmla="*/ 1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8">
                      <a:moveTo>
                        <a:pt x="19" y="10"/>
                      </a:moveTo>
                      <a:cubicBezTo>
                        <a:pt x="15" y="12"/>
                        <a:pt x="12" y="15"/>
                        <a:pt x="9" y="18"/>
                      </a:cubicBezTo>
                      <a:cubicBezTo>
                        <a:pt x="7" y="17"/>
                        <a:pt x="5" y="16"/>
                        <a:pt x="4" y="15"/>
                      </a:cubicBezTo>
                      <a:cubicBezTo>
                        <a:pt x="3" y="13"/>
                        <a:pt x="2" y="12"/>
                        <a:pt x="0" y="10"/>
                      </a:cubicBezTo>
                      <a:cubicBezTo>
                        <a:pt x="4" y="6"/>
                        <a:pt x="7" y="3"/>
                        <a:pt x="12" y="0"/>
                      </a:cubicBezTo>
                      <a:cubicBezTo>
                        <a:pt x="12" y="2"/>
                        <a:pt x="13" y="3"/>
                        <a:pt x="14" y="5"/>
                      </a:cubicBezTo>
                      <a:cubicBezTo>
                        <a:pt x="16" y="6"/>
                        <a:pt x="17" y="8"/>
                        <a:pt x="18" y="10"/>
                      </a:cubicBezTo>
                      <a:cubicBezTo>
                        <a:pt x="19" y="10"/>
                        <a:pt x="19" y="10"/>
                        <a:pt x="19"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34"/>
                <p:cNvSpPr>
                  <a:spLocks/>
                </p:cNvSpPr>
                <p:nvPr/>
              </p:nvSpPr>
              <p:spPr bwMode="auto">
                <a:xfrm>
                  <a:off x="3700" y="1758"/>
                  <a:ext cx="33" cy="35"/>
                </a:xfrm>
                <a:custGeom>
                  <a:avLst/>
                  <a:gdLst>
                    <a:gd name="T0" fmla="*/ 14 w 14"/>
                    <a:gd name="T1" fmla="*/ 9 h 15"/>
                    <a:gd name="T2" fmla="*/ 12 w 14"/>
                    <a:gd name="T3" fmla="*/ 12 h 15"/>
                    <a:gd name="T4" fmla="*/ 7 w 14"/>
                    <a:gd name="T5" fmla="*/ 15 h 15"/>
                    <a:gd name="T6" fmla="*/ 0 w 14"/>
                    <a:gd name="T7" fmla="*/ 4 h 15"/>
                    <a:gd name="T8" fmla="*/ 9 w 14"/>
                    <a:gd name="T9" fmla="*/ 0 h 15"/>
                    <a:gd name="T10" fmla="*/ 9 w 14"/>
                    <a:gd name="T11" fmla="*/ 0 h 15"/>
                    <a:gd name="T12" fmla="*/ 14 w 14"/>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14" y="9"/>
                      </a:moveTo>
                      <a:cubicBezTo>
                        <a:pt x="13" y="10"/>
                        <a:pt x="13" y="11"/>
                        <a:pt x="12" y="12"/>
                      </a:cubicBezTo>
                      <a:cubicBezTo>
                        <a:pt x="10" y="13"/>
                        <a:pt x="9" y="14"/>
                        <a:pt x="7" y="15"/>
                      </a:cubicBezTo>
                      <a:cubicBezTo>
                        <a:pt x="4" y="11"/>
                        <a:pt x="2" y="8"/>
                        <a:pt x="0" y="4"/>
                      </a:cubicBezTo>
                      <a:cubicBezTo>
                        <a:pt x="3" y="2"/>
                        <a:pt x="6" y="1"/>
                        <a:pt x="9" y="0"/>
                      </a:cubicBezTo>
                      <a:cubicBezTo>
                        <a:pt x="9" y="0"/>
                        <a:pt x="9" y="0"/>
                        <a:pt x="9" y="0"/>
                      </a:cubicBezTo>
                      <a:cubicBezTo>
                        <a:pt x="11" y="3"/>
                        <a:pt x="12" y="6"/>
                        <a:pt x="14"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35"/>
                <p:cNvSpPr>
                  <a:spLocks/>
                </p:cNvSpPr>
                <p:nvPr/>
              </p:nvSpPr>
              <p:spPr bwMode="auto">
                <a:xfrm>
                  <a:off x="4051" y="246"/>
                  <a:ext cx="45" cy="24"/>
                </a:xfrm>
                <a:custGeom>
                  <a:avLst/>
                  <a:gdLst>
                    <a:gd name="T0" fmla="*/ 19 w 19"/>
                    <a:gd name="T1" fmla="*/ 4 h 10"/>
                    <a:gd name="T2" fmla="*/ 10 w 19"/>
                    <a:gd name="T3" fmla="*/ 8 h 10"/>
                    <a:gd name="T4" fmla="*/ 4 w 19"/>
                    <a:gd name="T5" fmla="*/ 10 h 10"/>
                    <a:gd name="T6" fmla="*/ 4 w 19"/>
                    <a:gd name="T7" fmla="*/ 10 h 10"/>
                    <a:gd name="T8" fmla="*/ 10 w 19"/>
                    <a:gd name="T9" fmla="*/ 0 h 10"/>
                    <a:gd name="T10" fmla="*/ 19 w 19"/>
                    <a:gd name="T11" fmla="*/ 4 h 10"/>
                  </a:gdLst>
                  <a:ahLst/>
                  <a:cxnLst>
                    <a:cxn ang="0">
                      <a:pos x="T0" y="T1"/>
                    </a:cxn>
                    <a:cxn ang="0">
                      <a:pos x="T2" y="T3"/>
                    </a:cxn>
                    <a:cxn ang="0">
                      <a:pos x="T4" y="T5"/>
                    </a:cxn>
                    <a:cxn ang="0">
                      <a:pos x="T6" y="T7"/>
                    </a:cxn>
                    <a:cxn ang="0">
                      <a:pos x="T8" y="T9"/>
                    </a:cxn>
                    <a:cxn ang="0">
                      <a:pos x="T10" y="T11"/>
                    </a:cxn>
                  </a:cxnLst>
                  <a:rect l="0" t="0" r="r" b="b"/>
                  <a:pathLst>
                    <a:path w="19" h="10">
                      <a:moveTo>
                        <a:pt x="19" y="4"/>
                      </a:moveTo>
                      <a:cubicBezTo>
                        <a:pt x="16" y="5"/>
                        <a:pt x="13" y="6"/>
                        <a:pt x="10" y="8"/>
                      </a:cubicBezTo>
                      <a:cubicBezTo>
                        <a:pt x="8" y="8"/>
                        <a:pt x="6" y="9"/>
                        <a:pt x="4" y="10"/>
                      </a:cubicBezTo>
                      <a:cubicBezTo>
                        <a:pt x="4" y="10"/>
                        <a:pt x="4" y="10"/>
                        <a:pt x="4" y="10"/>
                      </a:cubicBezTo>
                      <a:cubicBezTo>
                        <a:pt x="0" y="5"/>
                        <a:pt x="5" y="0"/>
                        <a:pt x="10" y="0"/>
                      </a:cubicBezTo>
                      <a:cubicBezTo>
                        <a:pt x="14" y="0"/>
                        <a:pt x="16" y="1"/>
                        <a:pt x="19"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36"/>
                <p:cNvSpPr>
                  <a:spLocks/>
                </p:cNvSpPr>
                <p:nvPr/>
              </p:nvSpPr>
              <p:spPr bwMode="auto">
                <a:xfrm>
                  <a:off x="3968" y="566"/>
                  <a:ext cx="45" cy="47"/>
                </a:xfrm>
                <a:custGeom>
                  <a:avLst/>
                  <a:gdLst>
                    <a:gd name="T0" fmla="*/ 19 w 19"/>
                    <a:gd name="T1" fmla="*/ 5 h 20"/>
                    <a:gd name="T2" fmla="*/ 6 w 19"/>
                    <a:gd name="T3" fmla="*/ 20 h 20"/>
                    <a:gd name="T4" fmla="*/ 6 w 19"/>
                    <a:gd name="T5" fmla="*/ 19 h 20"/>
                    <a:gd name="T6" fmla="*/ 0 w 19"/>
                    <a:gd name="T7" fmla="*/ 0 h 20"/>
                    <a:gd name="T8" fmla="*/ 19 w 19"/>
                    <a:gd name="T9" fmla="*/ 5 h 20"/>
                  </a:gdLst>
                  <a:ahLst/>
                  <a:cxnLst>
                    <a:cxn ang="0">
                      <a:pos x="T0" y="T1"/>
                    </a:cxn>
                    <a:cxn ang="0">
                      <a:pos x="T2" y="T3"/>
                    </a:cxn>
                    <a:cxn ang="0">
                      <a:pos x="T4" y="T5"/>
                    </a:cxn>
                    <a:cxn ang="0">
                      <a:pos x="T6" y="T7"/>
                    </a:cxn>
                    <a:cxn ang="0">
                      <a:pos x="T8" y="T9"/>
                    </a:cxn>
                  </a:cxnLst>
                  <a:rect l="0" t="0" r="r" b="b"/>
                  <a:pathLst>
                    <a:path w="19" h="20">
                      <a:moveTo>
                        <a:pt x="19" y="5"/>
                      </a:moveTo>
                      <a:cubicBezTo>
                        <a:pt x="12" y="6"/>
                        <a:pt x="8" y="13"/>
                        <a:pt x="6" y="20"/>
                      </a:cubicBezTo>
                      <a:cubicBezTo>
                        <a:pt x="6" y="20"/>
                        <a:pt x="6" y="19"/>
                        <a:pt x="6" y="19"/>
                      </a:cubicBezTo>
                      <a:cubicBezTo>
                        <a:pt x="5" y="13"/>
                        <a:pt x="4" y="5"/>
                        <a:pt x="0" y="0"/>
                      </a:cubicBezTo>
                      <a:cubicBezTo>
                        <a:pt x="7" y="1"/>
                        <a:pt x="13" y="3"/>
                        <a:pt x="19" y="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37"/>
                <p:cNvSpPr>
                  <a:spLocks/>
                </p:cNvSpPr>
                <p:nvPr/>
              </p:nvSpPr>
              <p:spPr bwMode="auto">
                <a:xfrm>
                  <a:off x="3681" y="1869"/>
                  <a:ext cx="17" cy="31"/>
                </a:xfrm>
                <a:custGeom>
                  <a:avLst/>
                  <a:gdLst>
                    <a:gd name="T0" fmla="*/ 6 w 7"/>
                    <a:gd name="T1" fmla="*/ 7 h 13"/>
                    <a:gd name="T2" fmla="*/ 4 w 7"/>
                    <a:gd name="T3" fmla="*/ 12 h 13"/>
                    <a:gd name="T4" fmla="*/ 1 w 7"/>
                    <a:gd name="T5" fmla="*/ 2 h 13"/>
                    <a:gd name="T6" fmla="*/ 0 w 7"/>
                    <a:gd name="T7" fmla="*/ 1 h 13"/>
                    <a:gd name="T8" fmla="*/ 0 w 7"/>
                    <a:gd name="T9" fmla="*/ 0 h 13"/>
                    <a:gd name="T10" fmla="*/ 7 w 7"/>
                    <a:gd name="T11" fmla="*/ 2 h 13"/>
                    <a:gd name="T12" fmla="*/ 6 w 7"/>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6" y="7"/>
                      </a:moveTo>
                      <a:cubicBezTo>
                        <a:pt x="6" y="8"/>
                        <a:pt x="5" y="11"/>
                        <a:pt x="4" y="12"/>
                      </a:cubicBezTo>
                      <a:cubicBezTo>
                        <a:pt x="0" y="13"/>
                        <a:pt x="1" y="3"/>
                        <a:pt x="1" y="2"/>
                      </a:cubicBezTo>
                      <a:cubicBezTo>
                        <a:pt x="1" y="1"/>
                        <a:pt x="1" y="1"/>
                        <a:pt x="0" y="1"/>
                      </a:cubicBezTo>
                      <a:cubicBezTo>
                        <a:pt x="0" y="0"/>
                        <a:pt x="0" y="0"/>
                        <a:pt x="0" y="0"/>
                      </a:cubicBezTo>
                      <a:cubicBezTo>
                        <a:pt x="3" y="1"/>
                        <a:pt x="5" y="1"/>
                        <a:pt x="7" y="2"/>
                      </a:cubicBezTo>
                      <a:cubicBezTo>
                        <a:pt x="6" y="3"/>
                        <a:pt x="6" y="5"/>
                        <a:pt x="6"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38"/>
                <p:cNvSpPr>
                  <a:spLocks/>
                </p:cNvSpPr>
                <p:nvPr/>
              </p:nvSpPr>
              <p:spPr bwMode="auto">
                <a:xfrm>
                  <a:off x="3947" y="383"/>
                  <a:ext cx="99" cy="90"/>
                </a:xfrm>
                <a:custGeom>
                  <a:avLst/>
                  <a:gdLst>
                    <a:gd name="T0" fmla="*/ 42 w 42"/>
                    <a:gd name="T1" fmla="*/ 24 h 38"/>
                    <a:gd name="T2" fmla="*/ 26 w 42"/>
                    <a:gd name="T3" fmla="*/ 38 h 38"/>
                    <a:gd name="T4" fmla="*/ 2 w 42"/>
                    <a:gd name="T5" fmla="*/ 18 h 38"/>
                    <a:gd name="T6" fmla="*/ 0 w 42"/>
                    <a:gd name="T7" fmla="*/ 18 h 38"/>
                    <a:gd name="T8" fmla="*/ 31 w 42"/>
                    <a:gd name="T9" fmla="*/ 1 h 38"/>
                    <a:gd name="T10" fmla="*/ 31 w 42"/>
                    <a:gd name="T11" fmla="*/ 1 h 38"/>
                    <a:gd name="T12" fmla="*/ 42 w 42"/>
                    <a:gd name="T13" fmla="*/ 24 h 38"/>
                  </a:gdLst>
                  <a:ahLst/>
                  <a:cxnLst>
                    <a:cxn ang="0">
                      <a:pos x="T0" y="T1"/>
                    </a:cxn>
                    <a:cxn ang="0">
                      <a:pos x="T2" y="T3"/>
                    </a:cxn>
                    <a:cxn ang="0">
                      <a:pos x="T4" y="T5"/>
                    </a:cxn>
                    <a:cxn ang="0">
                      <a:pos x="T6" y="T7"/>
                    </a:cxn>
                    <a:cxn ang="0">
                      <a:pos x="T8" y="T9"/>
                    </a:cxn>
                    <a:cxn ang="0">
                      <a:pos x="T10" y="T11"/>
                    </a:cxn>
                    <a:cxn ang="0">
                      <a:pos x="T12" y="T13"/>
                    </a:cxn>
                  </a:cxnLst>
                  <a:rect l="0" t="0" r="r" b="b"/>
                  <a:pathLst>
                    <a:path w="42" h="38">
                      <a:moveTo>
                        <a:pt x="42" y="24"/>
                      </a:moveTo>
                      <a:cubicBezTo>
                        <a:pt x="35" y="24"/>
                        <a:pt x="29" y="31"/>
                        <a:pt x="26" y="38"/>
                      </a:cubicBezTo>
                      <a:cubicBezTo>
                        <a:pt x="22" y="27"/>
                        <a:pt x="14" y="18"/>
                        <a:pt x="2" y="18"/>
                      </a:cubicBezTo>
                      <a:cubicBezTo>
                        <a:pt x="1" y="18"/>
                        <a:pt x="1" y="18"/>
                        <a:pt x="0" y="18"/>
                      </a:cubicBezTo>
                      <a:cubicBezTo>
                        <a:pt x="6" y="6"/>
                        <a:pt x="18" y="0"/>
                        <a:pt x="31" y="1"/>
                      </a:cubicBezTo>
                      <a:cubicBezTo>
                        <a:pt x="31" y="1"/>
                        <a:pt x="31" y="1"/>
                        <a:pt x="31" y="1"/>
                      </a:cubicBezTo>
                      <a:cubicBezTo>
                        <a:pt x="36" y="8"/>
                        <a:pt x="40" y="16"/>
                        <a:pt x="42" y="2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439"/>
                <p:cNvSpPr>
                  <a:spLocks/>
                </p:cNvSpPr>
                <p:nvPr/>
              </p:nvSpPr>
              <p:spPr bwMode="auto">
                <a:xfrm>
                  <a:off x="3665" y="1928"/>
                  <a:ext cx="14" cy="12"/>
                </a:xfrm>
                <a:custGeom>
                  <a:avLst/>
                  <a:gdLst>
                    <a:gd name="T0" fmla="*/ 1 w 6"/>
                    <a:gd name="T1" fmla="*/ 3 h 5"/>
                    <a:gd name="T2" fmla="*/ 5 w 6"/>
                    <a:gd name="T3" fmla="*/ 5 h 5"/>
                    <a:gd name="T4" fmla="*/ 5 w 6"/>
                    <a:gd name="T5" fmla="*/ 5 h 5"/>
                    <a:gd name="T6" fmla="*/ 0 w 6"/>
                    <a:gd name="T7" fmla="*/ 4 h 5"/>
                    <a:gd name="T8" fmla="*/ 1 w 6"/>
                    <a:gd name="T9" fmla="*/ 3 h 5"/>
                  </a:gdLst>
                  <a:ahLst/>
                  <a:cxnLst>
                    <a:cxn ang="0">
                      <a:pos x="T0" y="T1"/>
                    </a:cxn>
                    <a:cxn ang="0">
                      <a:pos x="T2" y="T3"/>
                    </a:cxn>
                    <a:cxn ang="0">
                      <a:pos x="T4" y="T5"/>
                    </a:cxn>
                    <a:cxn ang="0">
                      <a:pos x="T6" y="T7"/>
                    </a:cxn>
                    <a:cxn ang="0">
                      <a:pos x="T8" y="T9"/>
                    </a:cxn>
                  </a:cxnLst>
                  <a:rect l="0" t="0" r="r" b="b"/>
                  <a:pathLst>
                    <a:path w="6" h="5">
                      <a:moveTo>
                        <a:pt x="1" y="3"/>
                      </a:moveTo>
                      <a:cubicBezTo>
                        <a:pt x="2" y="0"/>
                        <a:pt x="6" y="2"/>
                        <a:pt x="5" y="5"/>
                      </a:cubicBezTo>
                      <a:cubicBezTo>
                        <a:pt x="5" y="5"/>
                        <a:pt x="5" y="5"/>
                        <a:pt x="5" y="5"/>
                      </a:cubicBezTo>
                      <a:cubicBezTo>
                        <a:pt x="3" y="5"/>
                        <a:pt x="2" y="5"/>
                        <a:pt x="0" y="4"/>
                      </a:cubicBezTo>
                      <a:cubicBezTo>
                        <a:pt x="0" y="4"/>
                        <a:pt x="1" y="3"/>
                        <a:pt x="1"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440"/>
                <p:cNvSpPr>
                  <a:spLocks/>
                </p:cNvSpPr>
                <p:nvPr/>
              </p:nvSpPr>
              <p:spPr bwMode="auto">
                <a:xfrm>
                  <a:off x="3688" y="1725"/>
                  <a:ext cx="31" cy="38"/>
                </a:xfrm>
                <a:custGeom>
                  <a:avLst/>
                  <a:gdLst>
                    <a:gd name="T0" fmla="*/ 13 w 13"/>
                    <a:gd name="T1" fmla="*/ 12 h 16"/>
                    <a:gd name="T2" fmla="*/ 13 w 13"/>
                    <a:gd name="T3" fmla="*/ 12 h 16"/>
                    <a:gd name="T4" fmla="*/ 4 w 13"/>
                    <a:gd name="T5" fmla="*/ 16 h 16"/>
                    <a:gd name="T6" fmla="*/ 0 w 13"/>
                    <a:gd name="T7" fmla="*/ 3 h 16"/>
                    <a:gd name="T8" fmla="*/ 6 w 13"/>
                    <a:gd name="T9" fmla="*/ 1 h 16"/>
                    <a:gd name="T10" fmla="*/ 10 w 13"/>
                    <a:gd name="T11" fmla="*/ 0 h 16"/>
                    <a:gd name="T12" fmla="*/ 13 w 13"/>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3" y="12"/>
                      </a:moveTo>
                      <a:cubicBezTo>
                        <a:pt x="13" y="12"/>
                        <a:pt x="13" y="12"/>
                        <a:pt x="13" y="12"/>
                      </a:cubicBezTo>
                      <a:cubicBezTo>
                        <a:pt x="10" y="13"/>
                        <a:pt x="7" y="15"/>
                        <a:pt x="4" y="16"/>
                      </a:cubicBezTo>
                      <a:cubicBezTo>
                        <a:pt x="3" y="12"/>
                        <a:pt x="1" y="8"/>
                        <a:pt x="0" y="3"/>
                      </a:cubicBezTo>
                      <a:cubicBezTo>
                        <a:pt x="2" y="3"/>
                        <a:pt x="4" y="2"/>
                        <a:pt x="6" y="1"/>
                      </a:cubicBezTo>
                      <a:cubicBezTo>
                        <a:pt x="7" y="1"/>
                        <a:pt x="8" y="1"/>
                        <a:pt x="10" y="0"/>
                      </a:cubicBezTo>
                      <a:cubicBezTo>
                        <a:pt x="11" y="4"/>
                        <a:pt x="12" y="8"/>
                        <a:pt x="13"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41"/>
                <p:cNvSpPr>
                  <a:spLocks/>
                </p:cNvSpPr>
                <p:nvPr/>
              </p:nvSpPr>
              <p:spPr bwMode="auto">
                <a:xfrm>
                  <a:off x="3764" y="1353"/>
                  <a:ext cx="38" cy="33"/>
                </a:xfrm>
                <a:custGeom>
                  <a:avLst/>
                  <a:gdLst>
                    <a:gd name="T0" fmla="*/ 16 w 16"/>
                    <a:gd name="T1" fmla="*/ 14 h 14"/>
                    <a:gd name="T2" fmla="*/ 0 w 16"/>
                    <a:gd name="T3" fmla="*/ 9 h 14"/>
                    <a:gd name="T4" fmla="*/ 2 w 16"/>
                    <a:gd name="T5" fmla="*/ 3 h 14"/>
                    <a:gd name="T6" fmla="*/ 3 w 16"/>
                    <a:gd name="T7" fmla="*/ 0 h 14"/>
                    <a:gd name="T8" fmla="*/ 16 w 16"/>
                    <a:gd name="T9" fmla="*/ 5 h 14"/>
                    <a:gd name="T10" fmla="*/ 16 w 16"/>
                    <a:gd name="T11" fmla="*/ 5 h 14"/>
                    <a:gd name="T12" fmla="*/ 16 w 16"/>
                    <a:gd name="T13" fmla="*/ 9 h 14"/>
                    <a:gd name="T14" fmla="*/ 16 w 1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6" y="14"/>
                      </a:moveTo>
                      <a:cubicBezTo>
                        <a:pt x="10" y="13"/>
                        <a:pt x="5" y="12"/>
                        <a:pt x="0" y="9"/>
                      </a:cubicBezTo>
                      <a:cubicBezTo>
                        <a:pt x="0" y="7"/>
                        <a:pt x="1" y="5"/>
                        <a:pt x="2" y="3"/>
                      </a:cubicBezTo>
                      <a:cubicBezTo>
                        <a:pt x="2" y="2"/>
                        <a:pt x="3" y="1"/>
                        <a:pt x="3" y="0"/>
                      </a:cubicBezTo>
                      <a:cubicBezTo>
                        <a:pt x="7" y="2"/>
                        <a:pt x="11" y="4"/>
                        <a:pt x="16" y="5"/>
                      </a:cubicBezTo>
                      <a:cubicBezTo>
                        <a:pt x="16" y="5"/>
                        <a:pt x="16" y="5"/>
                        <a:pt x="16" y="5"/>
                      </a:cubicBezTo>
                      <a:cubicBezTo>
                        <a:pt x="16" y="6"/>
                        <a:pt x="16" y="8"/>
                        <a:pt x="16" y="9"/>
                      </a:cubicBezTo>
                      <a:cubicBezTo>
                        <a:pt x="16" y="11"/>
                        <a:pt x="15" y="13"/>
                        <a:pt x="16" y="1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442"/>
                <p:cNvSpPr>
                  <a:spLocks/>
                </p:cNvSpPr>
                <p:nvPr/>
              </p:nvSpPr>
              <p:spPr bwMode="auto">
                <a:xfrm>
                  <a:off x="3892" y="431"/>
                  <a:ext cx="112" cy="94"/>
                </a:xfrm>
                <a:custGeom>
                  <a:avLst/>
                  <a:gdLst>
                    <a:gd name="T0" fmla="*/ 47 w 47"/>
                    <a:gd name="T1" fmla="*/ 27 h 40"/>
                    <a:gd name="T2" fmla="*/ 47 w 47"/>
                    <a:gd name="T3" fmla="*/ 27 h 40"/>
                    <a:gd name="T4" fmla="*/ 26 w 47"/>
                    <a:gd name="T5" fmla="*/ 40 h 40"/>
                    <a:gd name="T6" fmla="*/ 0 w 47"/>
                    <a:gd name="T7" fmla="*/ 17 h 40"/>
                    <a:gd name="T8" fmla="*/ 0 w 47"/>
                    <a:gd name="T9" fmla="*/ 16 h 40"/>
                    <a:gd name="T10" fmla="*/ 0 w 47"/>
                    <a:gd name="T11" fmla="*/ 15 h 40"/>
                    <a:gd name="T12" fmla="*/ 28 w 47"/>
                    <a:gd name="T13" fmla="*/ 3 h 40"/>
                    <a:gd name="T14" fmla="*/ 47 w 47"/>
                    <a:gd name="T15" fmla="*/ 27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0">
                      <a:moveTo>
                        <a:pt x="47" y="27"/>
                      </a:moveTo>
                      <a:cubicBezTo>
                        <a:pt x="47" y="27"/>
                        <a:pt x="47" y="27"/>
                        <a:pt x="47" y="27"/>
                      </a:cubicBezTo>
                      <a:cubicBezTo>
                        <a:pt x="39" y="28"/>
                        <a:pt x="31" y="33"/>
                        <a:pt x="26" y="40"/>
                      </a:cubicBezTo>
                      <a:cubicBezTo>
                        <a:pt x="23" y="28"/>
                        <a:pt x="13" y="18"/>
                        <a:pt x="0" y="17"/>
                      </a:cubicBezTo>
                      <a:cubicBezTo>
                        <a:pt x="0" y="16"/>
                        <a:pt x="0" y="16"/>
                        <a:pt x="0" y="16"/>
                      </a:cubicBezTo>
                      <a:cubicBezTo>
                        <a:pt x="0" y="16"/>
                        <a:pt x="0" y="15"/>
                        <a:pt x="0" y="15"/>
                      </a:cubicBezTo>
                      <a:cubicBezTo>
                        <a:pt x="3" y="3"/>
                        <a:pt x="16" y="0"/>
                        <a:pt x="28" y="3"/>
                      </a:cubicBezTo>
                      <a:cubicBezTo>
                        <a:pt x="39" y="5"/>
                        <a:pt x="44" y="17"/>
                        <a:pt x="47" y="2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43"/>
                <p:cNvSpPr>
                  <a:spLocks/>
                </p:cNvSpPr>
                <p:nvPr/>
              </p:nvSpPr>
              <p:spPr bwMode="auto">
                <a:xfrm>
                  <a:off x="3828" y="1102"/>
                  <a:ext cx="33" cy="29"/>
                </a:xfrm>
                <a:custGeom>
                  <a:avLst/>
                  <a:gdLst>
                    <a:gd name="T0" fmla="*/ 9 w 14"/>
                    <a:gd name="T1" fmla="*/ 1 h 12"/>
                    <a:gd name="T2" fmla="*/ 14 w 14"/>
                    <a:gd name="T3" fmla="*/ 2 h 12"/>
                    <a:gd name="T4" fmla="*/ 13 w 14"/>
                    <a:gd name="T5" fmla="*/ 7 h 12"/>
                    <a:gd name="T6" fmla="*/ 12 w 14"/>
                    <a:gd name="T7" fmla="*/ 12 h 12"/>
                    <a:gd name="T8" fmla="*/ 0 w 14"/>
                    <a:gd name="T9" fmla="*/ 10 h 12"/>
                    <a:gd name="T10" fmla="*/ 1 w 14"/>
                    <a:gd name="T11" fmla="*/ 7 h 12"/>
                    <a:gd name="T12" fmla="*/ 2 w 14"/>
                    <a:gd name="T13" fmla="*/ 0 h 12"/>
                    <a:gd name="T14" fmla="*/ 8 w 14"/>
                    <a:gd name="T15" fmla="*/ 1 h 12"/>
                    <a:gd name="T16" fmla="*/ 9 w 14"/>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9" y="1"/>
                      </a:moveTo>
                      <a:cubicBezTo>
                        <a:pt x="11" y="1"/>
                        <a:pt x="13" y="1"/>
                        <a:pt x="14" y="2"/>
                      </a:cubicBezTo>
                      <a:cubicBezTo>
                        <a:pt x="13" y="3"/>
                        <a:pt x="13" y="5"/>
                        <a:pt x="13" y="7"/>
                      </a:cubicBezTo>
                      <a:cubicBezTo>
                        <a:pt x="12" y="9"/>
                        <a:pt x="12" y="11"/>
                        <a:pt x="12" y="12"/>
                      </a:cubicBezTo>
                      <a:cubicBezTo>
                        <a:pt x="8" y="11"/>
                        <a:pt x="4" y="11"/>
                        <a:pt x="0" y="10"/>
                      </a:cubicBezTo>
                      <a:cubicBezTo>
                        <a:pt x="0" y="9"/>
                        <a:pt x="0" y="8"/>
                        <a:pt x="1" y="7"/>
                      </a:cubicBezTo>
                      <a:cubicBezTo>
                        <a:pt x="1" y="4"/>
                        <a:pt x="2" y="2"/>
                        <a:pt x="2" y="0"/>
                      </a:cubicBezTo>
                      <a:cubicBezTo>
                        <a:pt x="4" y="0"/>
                        <a:pt x="6" y="0"/>
                        <a:pt x="8" y="1"/>
                      </a:cubicBezTo>
                      <a:cubicBezTo>
                        <a:pt x="9" y="1"/>
                        <a:pt x="9" y="1"/>
                        <a:pt x="9"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44"/>
                <p:cNvSpPr>
                  <a:spLocks/>
                </p:cNvSpPr>
                <p:nvPr/>
              </p:nvSpPr>
              <p:spPr bwMode="auto">
                <a:xfrm>
                  <a:off x="3897" y="561"/>
                  <a:ext cx="76" cy="66"/>
                </a:xfrm>
                <a:custGeom>
                  <a:avLst/>
                  <a:gdLst>
                    <a:gd name="T0" fmla="*/ 32 w 32"/>
                    <a:gd name="T1" fmla="*/ 27 h 28"/>
                    <a:gd name="T2" fmla="*/ 32 w 32"/>
                    <a:gd name="T3" fmla="*/ 28 h 28"/>
                    <a:gd name="T4" fmla="*/ 22 w 32"/>
                    <a:gd name="T5" fmla="*/ 26 h 28"/>
                    <a:gd name="T6" fmla="*/ 15 w 32"/>
                    <a:gd name="T7" fmla="*/ 11 h 28"/>
                    <a:gd name="T8" fmla="*/ 6 w 32"/>
                    <a:gd name="T9" fmla="*/ 23 h 28"/>
                    <a:gd name="T10" fmla="*/ 0 w 32"/>
                    <a:gd name="T11" fmla="*/ 22 h 28"/>
                    <a:gd name="T12" fmla="*/ 0 w 32"/>
                    <a:gd name="T13" fmla="*/ 21 h 28"/>
                    <a:gd name="T14" fmla="*/ 1 w 32"/>
                    <a:gd name="T15" fmla="*/ 21 h 28"/>
                    <a:gd name="T16" fmla="*/ 1 w 32"/>
                    <a:gd name="T17" fmla="*/ 16 h 28"/>
                    <a:gd name="T18" fmla="*/ 16 w 32"/>
                    <a:gd name="T19" fmla="*/ 0 h 28"/>
                    <a:gd name="T20" fmla="*/ 19 w 32"/>
                    <a:gd name="T21" fmla="*/ 0 h 28"/>
                    <a:gd name="T22" fmla="*/ 22 w 32"/>
                    <a:gd name="T23" fmla="*/ 1 h 28"/>
                    <a:gd name="T24" fmla="*/ 32 w 32"/>
                    <a:gd name="T25" fmla="*/ 21 h 28"/>
                    <a:gd name="T26" fmla="*/ 32 w 32"/>
                    <a:gd name="T2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8">
                      <a:moveTo>
                        <a:pt x="32" y="27"/>
                      </a:moveTo>
                      <a:cubicBezTo>
                        <a:pt x="32" y="27"/>
                        <a:pt x="32" y="28"/>
                        <a:pt x="32" y="28"/>
                      </a:cubicBezTo>
                      <a:cubicBezTo>
                        <a:pt x="29" y="27"/>
                        <a:pt x="25" y="27"/>
                        <a:pt x="22" y="26"/>
                      </a:cubicBezTo>
                      <a:cubicBezTo>
                        <a:pt x="23" y="21"/>
                        <a:pt x="21" y="12"/>
                        <a:pt x="15" y="11"/>
                      </a:cubicBezTo>
                      <a:cubicBezTo>
                        <a:pt x="8" y="10"/>
                        <a:pt x="7" y="18"/>
                        <a:pt x="6" y="23"/>
                      </a:cubicBezTo>
                      <a:cubicBezTo>
                        <a:pt x="4" y="23"/>
                        <a:pt x="2" y="23"/>
                        <a:pt x="0" y="22"/>
                      </a:cubicBezTo>
                      <a:cubicBezTo>
                        <a:pt x="0" y="22"/>
                        <a:pt x="0" y="22"/>
                        <a:pt x="0" y="21"/>
                      </a:cubicBezTo>
                      <a:cubicBezTo>
                        <a:pt x="0" y="21"/>
                        <a:pt x="1" y="21"/>
                        <a:pt x="1" y="21"/>
                      </a:cubicBezTo>
                      <a:cubicBezTo>
                        <a:pt x="1" y="19"/>
                        <a:pt x="1" y="17"/>
                        <a:pt x="1" y="16"/>
                      </a:cubicBezTo>
                      <a:cubicBezTo>
                        <a:pt x="2" y="8"/>
                        <a:pt x="7" y="2"/>
                        <a:pt x="16" y="0"/>
                      </a:cubicBezTo>
                      <a:cubicBezTo>
                        <a:pt x="17" y="0"/>
                        <a:pt x="18" y="0"/>
                        <a:pt x="19" y="0"/>
                      </a:cubicBezTo>
                      <a:cubicBezTo>
                        <a:pt x="20" y="0"/>
                        <a:pt x="21" y="0"/>
                        <a:pt x="22" y="1"/>
                      </a:cubicBezTo>
                      <a:cubicBezTo>
                        <a:pt x="29" y="3"/>
                        <a:pt x="31" y="13"/>
                        <a:pt x="32" y="21"/>
                      </a:cubicBezTo>
                      <a:cubicBezTo>
                        <a:pt x="32" y="23"/>
                        <a:pt x="32" y="26"/>
                        <a:pt x="32" y="2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45"/>
                <p:cNvSpPr>
                  <a:spLocks/>
                </p:cNvSpPr>
                <p:nvPr/>
              </p:nvSpPr>
              <p:spPr bwMode="auto">
                <a:xfrm>
                  <a:off x="3613" y="1890"/>
                  <a:ext cx="66" cy="40"/>
                </a:xfrm>
                <a:custGeom>
                  <a:avLst/>
                  <a:gdLst>
                    <a:gd name="T0" fmla="*/ 28 w 28"/>
                    <a:gd name="T1" fmla="*/ 17 h 17"/>
                    <a:gd name="T2" fmla="*/ 0 w 28"/>
                    <a:gd name="T3" fmla="*/ 11 h 17"/>
                    <a:gd name="T4" fmla="*/ 0 w 28"/>
                    <a:gd name="T5" fmla="*/ 9 h 17"/>
                    <a:gd name="T6" fmla="*/ 18 w 28"/>
                    <a:gd name="T7" fmla="*/ 0 h 17"/>
                    <a:gd name="T8" fmla="*/ 28 w 28"/>
                    <a:gd name="T9" fmla="*/ 17 h 17"/>
                  </a:gdLst>
                  <a:ahLst/>
                  <a:cxnLst>
                    <a:cxn ang="0">
                      <a:pos x="T0" y="T1"/>
                    </a:cxn>
                    <a:cxn ang="0">
                      <a:pos x="T2" y="T3"/>
                    </a:cxn>
                    <a:cxn ang="0">
                      <a:pos x="T4" y="T5"/>
                    </a:cxn>
                    <a:cxn ang="0">
                      <a:pos x="T6" y="T7"/>
                    </a:cxn>
                    <a:cxn ang="0">
                      <a:pos x="T8" y="T9"/>
                    </a:cxn>
                  </a:cxnLst>
                  <a:rect l="0" t="0" r="r" b="b"/>
                  <a:pathLst>
                    <a:path w="28" h="17">
                      <a:moveTo>
                        <a:pt x="28" y="17"/>
                      </a:moveTo>
                      <a:cubicBezTo>
                        <a:pt x="18" y="15"/>
                        <a:pt x="9" y="13"/>
                        <a:pt x="0" y="11"/>
                      </a:cubicBezTo>
                      <a:cubicBezTo>
                        <a:pt x="0" y="9"/>
                        <a:pt x="0" y="9"/>
                        <a:pt x="0" y="9"/>
                      </a:cubicBezTo>
                      <a:cubicBezTo>
                        <a:pt x="8" y="12"/>
                        <a:pt x="14" y="7"/>
                        <a:pt x="18" y="0"/>
                      </a:cubicBezTo>
                      <a:cubicBezTo>
                        <a:pt x="18" y="7"/>
                        <a:pt x="21" y="14"/>
                        <a:pt x="28"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46"/>
                <p:cNvSpPr>
                  <a:spLocks/>
                </p:cNvSpPr>
                <p:nvPr/>
              </p:nvSpPr>
              <p:spPr bwMode="auto">
                <a:xfrm>
                  <a:off x="3551" y="1909"/>
                  <a:ext cx="114" cy="81"/>
                </a:xfrm>
                <a:custGeom>
                  <a:avLst/>
                  <a:gdLst>
                    <a:gd name="T0" fmla="*/ 17 w 48"/>
                    <a:gd name="T1" fmla="*/ 4 h 34"/>
                    <a:gd name="T2" fmla="*/ 48 w 48"/>
                    <a:gd name="T3" fmla="*/ 12 h 34"/>
                    <a:gd name="T4" fmla="*/ 19 w 48"/>
                    <a:gd name="T5" fmla="*/ 32 h 34"/>
                    <a:gd name="T6" fmla="*/ 3 w 48"/>
                    <a:gd name="T7" fmla="*/ 1 h 34"/>
                    <a:gd name="T8" fmla="*/ 3 w 48"/>
                    <a:gd name="T9" fmla="*/ 0 h 34"/>
                    <a:gd name="T10" fmla="*/ 17 w 48"/>
                    <a:gd name="T11" fmla="*/ 4 h 34"/>
                  </a:gdLst>
                  <a:ahLst/>
                  <a:cxnLst>
                    <a:cxn ang="0">
                      <a:pos x="T0" y="T1"/>
                    </a:cxn>
                    <a:cxn ang="0">
                      <a:pos x="T2" y="T3"/>
                    </a:cxn>
                    <a:cxn ang="0">
                      <a:pos x="T4" y="T5"/>
                    </a:cxn>
                    <a:cxn ang="0">
                      <a:pos x="T6" y="T7"/>
                    </a:cxn>
                    <a:cxn ang="0">
                      <a:pos x="T8" y="T9"/>
                    </a:cxn>
                    <a:cxn ang="0">
                      <a:pos x="T10" y="T11"/>
                    </a:cxn>
                  </a:cxnLst>
                  <a:rect l="0" t="0" r="r" b="b"/>
                  <a:pathLst>
                    <a:path w="48" h="34">
                      <a:moveTo>
                        <a:pt x="17" y="4"/>
                      </a:moveTo>
                      <a:cubicBezTo>
                        <a:pt x="27" y="7"/>
                        <a:pt x="38" y="10"/>
                        <a:pt x="48" y="12"/>
                      </a:cubicBezTo>
                      <a:cubicBezTo>
                        <a:pt x="43" y="23"/>
                        <a:pt x="32" y="34"/>
                        <a:pt x="19" y="32"/>
                      </a:cubicBezTo>
                      <a:cubicBezTo>
                        <a:pt x="3" y="30"/>
                        <a:pt x="0" y="14"/>
                        <a:pt x="3" y="1"/>
                      </a:cubicBezTo>
                      <a:cubicBezTo>
                        <a:pt x="3" y="0"/>
                        <a:pt x="3" y="0"/>
                        <a:pt x="3" y="0"/>
                      </a:cubicBezTo>
                      <a:cubicBezTo>
                        <a:pt x="8" y="1"/>
                        <a:pt x="13" y="3"/>
                        <a:pt x="1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47"/>
                <p:cNvSpPr>
                  <a:spLocks/>
                </p:cNvSpPr>
                <p:nvPr/>
              </p:nvSpPr>
              <p:spPr bwMode="auto">
                <a:xfrm>
                  <a:off x="3904" y="755"/>
                  <a:ext cx="36" cy="40"/>
                </a:xfrm>
                <a:custGeom>
                  <a:avLst/>
                  <a:gdLst>
                    <a:gd name="T0" fmla="*/ 15 w 15"/>
                    <a:gd name="T1" fmla="*/ 8 h 17"/>
                    <a:gd name="T2" fmla="*/ 8 w 15"/>
                    <a:gd name="T3" fmla="*/ 17 h 17"/>
                    <a:gd name="T4" fmla="*/ 0 w 15"/>
                    <a:gd name="T5" fmla="*/ 10 h 17"/>
                    <a:gd name="T6" fmla="*/ 7 w 15"/>
                    <a:gd name="T7" fmla="*/ 0 h 17"/>
                    <a:gd name="T8" fmla="*/ 15 w 15"/>
                    <a:gd name="T9" fmla="*/ 8 h 17"/>
                  </a:gdLst>
                  <a:ahLst/>
                  <a:cxnLst>
                    <a:cxn ang="0">
                      <a:pos x="T0" y="T1"/>
                    </a:cxn>
                    <a:cxn ang="0">
                      <a:pos x="T2" y="T3"/>
                    </a:cxn>
                    <a:cxn ang="0">
                      <a:pos x="T4" y="T5"/>
                    </a:cxn>
                    <a:cxn ang="0">
                      <a:pos x="T6" y="T7"/>
                    </a:cxn>
                    <a:cxn ang="0">
                      <a:pos x="T8" y="T9"/>
                    </a:cxn>
                  </a:cxnLst>
                  <a:rect l="0" t="0" r="r" b="b"/>
                  <a:pathLst>
                    <a:path w="15" h="17">
                      <a:moveTo>
                        <a:pt x="15" y="8"/>
                      </a:moveTo>
                      <a:cubicBezTo>
                        <a:pt x="13" y="11"/>
                        <a:pt x="10" y="14"/>
                        <a:pt x="8" y="17"/>
                      </a:cubicBezTo>
                      <a:cubicBezTo>
                        <a:pt x="6" y="15"/>
                        <a:pt x="3" y="12"/>
                        <a:pt x="0" y="10"/>
                      </a:cubicBezTo>
                      <a:cubicBezTo>
                        <a:pt x="2" y="7"/>
                        <a:pt x="4" y="3"/>
                        <a:pt x="7" y="0"/>
                      </a:cubicBezTo>
                      <a:cubicBezTo>
                        <a:pt x="9" y="3"/>
                        <a:pt x="12" y="6"/>
                        <a:pt x="15"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48"/>
                <p:cNvSpPr>
                  <a:spLocks/>
                </p:cNvSpPr>
                <p:nvPr/>
              </p:nvSpPr>
              <p:spPr bwMode="auto">
                <a:xfrm>
                  <a:off x="4020" y="267"/>
                  <a:ext cx="33" cy="24"/>
                </a:xfrm>
                <a:custGeom>
                  <a:avLst/>
                  <a:gdLst>
                    <a:gd name="T0" fmla="*/ 9 w 14"/>
                    <a:gd name="T1" fmla="*/ 1 h 10"/>
                    <a:gd name="T2" fmla="*/ 14 w 14"/>
                    <a:gd name="T3" fmla="*/ 3 h 10"/>
                    <a:gd name="T4" fmla="*/ 5 w 14"/>
                    <a:gd name="T5" fmla="*/ 10 h 10"/>
                    <a:gd name="T6" fmla="*/ 5 w 14"/>
                    <a:gd name="T7" fmla="*/ 1 h 10"/>
                    <a:gd name="T8" fmla="*/ 9 w 14"/>
                    <a:gd name="T9" fmla="*/ 1 h 10"/>
                  </a:gdLst>
                  <a:ahLst/>
                  <a:cxnLst>
                    <a:cxn ang="0">
                      <a:pos x="T0" y="T1"/>
                    </a:cxn>
                    <a:cxn ang="0">
                      <a:pos x="T2" y="T3"/>
                    </a:cxn>
                    <a:cxn ang="0">
                      <a:pos x="T4" y="T5"/>
                    </a:cxn>
                    <a:cxn ang="0">
                      <a:pos x="T6" y="T7"/>
                    </a:cxn>
                    <a:cxn ang="0">
                      <a:pos x="T8" y="T9"/>
                    </a:cxn>
                  </a:cxnLst>
                  <a:rect l="0" t="0" r="r" b="b"/>
                  <a:pathLst>
                    <a:path w="14" h="10">
                      <a:moveTo>
                        <a:pt x="9" y="1"/>
                      </a:moveTo>
                      <a:cubicBezTo>
                        <a:pt x="11" y="1"/>
                        <a:pt x="12" y="2"/>
                        <a:pt x="14" y="3"/>
                      </a:cubicBezTo>
                      <a:cubicBezTo>
                        <a:pt x="10" y="5"/>
                        <a:pt x="7" y="7"/>
                        <a:pt x="5" y="10"/>
                      </a:cubicBezTo>
                      <a:cubicBezTo>
                        <a:pt x="3" y="7"/>
                        <a:pt x="0" y="3"/>
                        <a:pt x="5" y="1"/>
                      </a:cubicBezTo>
                      <a:cubicBezTo>
                        <a:pt x="6" y="0"/>
                        <a:pt x="8" y="1"/>
                        <a:pt x="9"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49"/>
                <p:cNvSpPr>
                  <a:spLocks/>
                </p:cNvSpPr>
                <p:nvPr/>
              </p:nvSpPr>
              <p:spPr bwMode="auto">
                <a:xfrm>
                  <a:off x="3748" y="1382"/>
                  <a:ext cx="35" cy="30"/>
                </a:xfrm>
                <a:custGeom>
                  <a:avLst/>
                  <a:gdLst>
                    <a:gd name="T0" fmla="*/ 15 w 15"/>
                    <a:gd name="T1" fmla="*/ 5 h 13"/>
                    <a:gd name="T2" fmla="*/ 13 w 15"/>
                    <a:gd name="T3" fmla="*/ 9 h 13"/>
                    <a:gd name="T4" fmla="*/ 11 w 15"/>
                    <a:gd name="T5" fmla="*/ 10 h 13"/>
                    <a:gd name="T6" fmla="*/ 9 w 15"/>
                    <a:gd name="T7" fmla="*/ 12 h 13"/>
                    <a:gd name="T8" fmla="*/ 7 w 15"/>
                    <a:gd name="T9" fmla="*/ 12 h 13"/>
                    <a:gd name="T10" fmla="*/ 7 w 15"/>
                    <a:gd name="T11" fmla="*/ 13 h 13"/>
                    <a:gd name="T12" fmla="*/ 4 w 15"/>
                    <a:gd name="T13" fmla="*/ 11 h 13"/>
                    <a:gd name="T14" fmla="*/ 0 w 15"/>
                    <a:gd name="T15" fmla="*/ 3 h 13"/>
                    <a:gd name="T16" fmla="*/ 1 w 15"/>
                    <a:gd name="T17" fmla="*/ 0 h 13"/>
                    <a:gd name="T18" fmla="*/ 15 w 15"/>
                    <a:gd name="T1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5"/>
                      </a:moveTo>
                      <a:cubicBezTo>
                        <a:pt x="14" y="7"/>
                        <a:pt x="13" y="8"/>
                        <a:pt x="13" y="9"/>
                      </a:cubicBezTo>
                      <a:cubicBezTo>
                        <a:pt x="12" y="9"/>
                        <a:pt x="12" y="10"/>
                        <a:pt x="11" y="10"/>
                      </a:cubicBezTo>
                      <a:cubicBezTo>
                        <a:pt x="11" y="11"/>
                        <a:pt x="10" y="12"/>
                        <a:pt x="9" y="12"/>
                      </a:cubicBezTo>
                      <a:cubicBezTo>
                        <a:pt x="9" y="11"/>
                        <a:pt x="8" y="11"/>
                        <a:pt x="7" y="12"/>
                      </a:cubicBezTo>
                      <a:cubicBezTo>
                        <a:pt x="7" y="12"/>
                        <a:pt x="7" y="13"/>
                        <a:pt x="7" y="13"/>
                      </a:cubicBezTo>
                      <a:cubicBezTo>
                        <a:pt x="6" y="13"/>
                        <a:pt x="5" y="12"/>
                        <a:pt x="4" y="11"/>
                      </a:cubicBezTo>
                      <a:cubicBezTo>
                        <a:pt x="0" y="8"/>
                        <a:pt x="0" y="8"/>
                        <a:pt x="0" y="3"/>
                      </a:cubicBezTo>
                      <a:cubicBezTo>
                        <a:pt x="0" y="2"/>
                        <a:pt x="1" y="1"/>
                        <a:pt x="1" y="0"/>
                      </a:cubicBezTo>
                      <a:cubicBezTo>
                        <a:pt x="5" y="2"/>
                        <a:pt x="10" y="4"/>
                        <a:pt x="15" y="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450"/>
                <p:cNvSpPr>
                  <a:spLocks/>
                </p:cNvSpPr>
                <p:nvPr/>
              </p:nvSpPr>
              <p:spPr bwMode="auto">
                <a:xfrm>
                  <a:off x="3887" y="783"/>
                  <a:ext cx="34" cy="40"/>
                </a:xfrm>
                <a:custGeom>
                  <a:avLst/>
                  <a:gdLst>
                    <a:gd name="T0" fmla="*/ 14 w 14"/>
                    <a:gd name="T1" fmla="*/ 7 h 17"/>
                    <a:gd name="T2" fmla="*/ 9 w 14"/>
                    <a:gd name="T3" fmla="*/ 17 h 17"/>
                    <a:gd name="T4" fmla="*/ 8 w 14"/>
                    <a:gd name="T5" fmla="*/ 17 h 17"/>
                    <a:gd name="T6" fmla="*/ 8 w 14"/>
                    <a:gd name="T7" fmla="*/ 16 h 17"/>
                    <a:gd name="T8" fmla="*/ 4 w 14"/>
                    <a:gd name="T9" fmla="*/ 13 h 17"/>
                    <a:gd name="T10" fmla="*/ 0 w 14"/>
                    <a:gd name="T11" fmla="*/ 11 h 17"/>
                    <a:gd name="T12" fmla="*/ 6 w 14"/>
                    <a:gd name="T13" fmla="*/ 0 h 17"/>
                    <a:gd name="T14" fmla="*/ 14 w 14"/>
                    <a:gd name="T15" fmla="*/ 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14" y="7"/>
                      </a:moveTo>
                      <a:cubicBezTo>
                        <a:pt x="12" y="10"/>
                        <a:pt x="10" y="14"/>
                        <a:pt x="9" y="17"/>
                      </a:cubicBezTo>
                      <a:cubicBezTo>
                        <a:pt x="8" y="17"/>
                        <a:pt x="8" y="17"/>
                        <a:pt x="8" y="17"/>
                      </a:cubicBezTo>
                      <a:cubicBezTo>
                        <a:pt x="9" y="17"/>
                        <a:pt x="9" y="16"/>
                        <a:pt x="8" y="16"/>
                      </a:cubicBezTo>
                      <a:cubicBezTo>
                        <a:pt x="7" y="15"/>
                        <a:pt x="5" y="14"/>
                        <a:pt x="4" y="13"/>
                      </a:cubicBezTo>
                      <a:cubicBezTo>
                        <a:pt x="2" y="12"/>
                        <a:pt x="1" y="12"/>
                        <a:pt x="0" y="11"/>
                      </a:cubicBezTo>
                      <a:cubicBezTo>
                        <a:pt x="2" y="7"/>
                        <a:pt x="4" y="4"/>
                        <a:pt x="6" y="0"/>
                      </a:cubicBezTo>
                      <a:cubicBezTo>
                        <a:pt x="8" y="2"/>
                        <a:pt x="11" y="5"/>
                        <a:pt x="14"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451"/>
                <p:cNvSpPr>
                  <a:spLocks/>
                </p:cNvSpPr>
                <p:nvPr/>
              </p:nvSpPr>
              <p:spPr bwMode="auto">
                <a:xfrm>
                  <a:off x="3684" y="1682"/>
                  <a:ext cx="26" cy="47"/>
                </a:xfrm>
                <a:custGeom>
                  <a:avLst/>
                  <a:gdLst>
                    <a:gd name="T0" fmla="*/ 11 w 11"/>
                    <a:gd name="T1" fmla="*/ 16 h 20"/>
                    <a:gd name="T2" fmla="*/ 7 w 11"/>
                    <a:gd name="T3" fmla="*/ 17 h 20"/>
                    <a:gd name="T4" fmla="*/ 2 w 11"/>
                    <a:gd name="T5" fmla="*/ 20 h 20"/>
                    <a:gd name="T6" fmla="*/ 0 w 11"/>
                    <a:gd name="T7" fmla="*/ 3 h 20"/>
                    <a:gd name="T8" fmla="*/ 9 w 11"/>
                    <a:gd name="T9" fmla="*/ 1 h 20"/>
                    <a:gd name="T10" fmla="*/ 10 w 11"/>
                    <a:gd name="T11" fmla="*/ 0 h 20"/>
                    <a:gd name="T12" fmla="*/ 11 w 11"/>
                    <a:gd name="T13" fmla="*/ 16 h 20"/>
                  </a:gdLst>
                  <a:ahLst/>
                  <a:cxnLst>
                    <a:cxn ang="0">
                      <a:pos x="T0" y="T1"/>
                    </a:cxn>
                    <a:cxn ang="0">
                      <a:pos x="T2" y="T3"/>
                    </a:cxn>
                    <a:cxn ang="0">
                      <a:pos x="T4" y="T5"/>
                    </a:cxn>
                    <a:cxn ang="0">
                      <a:pos x="T6" y="T7"/>
                    </a:cxn>
                    <a:cxn ang="0">
                      <a:pos x="T8" y="T9"/>
                    </a:cxn>
                    <a:cxn ang="0">
                      <a:pos x="T10" y="T11"/>
                    </a:cxn>
                    <a:cxn ang="0">
                      <a:pos x="T12" y="T13"/>
                    </a:cxn>
                  </a:cxnLst>
                  <a:rect l="0" t="0" r="r" b="b"/>
                  <a:pathLst>
                    <a:path w="11" h="20">
                      <a:moveTo>
                        <a:pt x="11" y="16"/>
                      </a:moveTo>
                      <a:cubicBezTo>
                        <a:pt x="10" y="16"/>
                        <a:pt x="8" y="17"/>
                        <a:pt x="7" y="17"/>
                      </a:cubicBezTo>
                      <a:cubicBezTo>
                        <a:pt x="5" y="18"/>
                        <a:pt x="3" y="19"/>
                        <a:pt x="2" y="20"/>
                      </a:cubicBezTo>
                      <a:cubicBezTo>
                        <a:pt x="1" y="14"/>
                        <a:pt x="0" y="9"/>
                        <a:pt x="0" y="3"/>
                      </a:cubicBezTo>
                      <a:cubicBezTo>
                        <a:pt x="3" y="2"/>
                        <a:pt x="6" y="2"/>
                        <a:pt x="9" y="1"/>
                      </a:cubicBezTo>
                      <a:cubicBezTo>
                        <a:pt x="9" y="1"/>
                        <a:pt x="9" y="1"/>
                        <a:pt x="10" y="0"/>
                      </a:cubicBezTo>
                      <a:cubicBezTo>
                        <a:pt x="10" y="6"/>
                        <a:pt x="10" y="11"/>
                        <a:pt x="11"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452"/>
                <p:cNvSpPr>
                  <a:spLocks/>
                </p:cNvSpPr>
                <p:nvPr/>
              </p:nvSpPr>
              <p:spPr bwMode="auto">
                <a:xfrm>
                  <a:off x="3876" y="814"/>
                  <a:ext cx="33" cy="38"/>
                </a:xfrm>
                <a:custGeom>
                  <a:avLst/>
                  <a:gdLst>
                    <a:gd name="T0" fmla="*/ 13 w 14"/>
                    <a:gd name="T1" fmla="*/ 4 h 16"/>
                    <a:gd name="T2" fmla="*/ 14 w 14"/>
                    <a:gd name="T3" fmla="*/ 4 h 16"/>
                    <a:gd name="T4" fmla="*/ 9 w 14"/>
                    <a:gd name="T5" fmla="*/ 14 h 16"/>
                    <a:gd name="T6" fmla="*/ 9 w 14"/>
                    <a:gd name="T7" fmla="*/ 16 h 16"/>
                    <a:gd name="T8" fmla="*/ 8 w 14"/>
                    <a:gd name="T9" fmla="*/ 15 h 16"/>
                    <a:gd name="T10" fmla="*/ 4 w 14"/>
                    <a:gd name="T11" fmla="*/ 14 h 16"/>
                    <a:gd name="T12" fmla="*/ 0 w 14"/>
                    <a:gd name="T13" fmla="*/ 13 h 16"/>
                    <a:gd name="T14" fmla="*/ 4 w 14"/>
                    <a:gd name="T15" fmla="*/ 0 h 16"/>
                    <a:gd name="T16" fmla="*/ 7 w 14"/>
                    <a:gd name="T17" fmla="*/ 2 h 16"/>
                    <a:gd name="T18" fmla="*/ 12 w 14"/>
                    <a:gd name="T19" fmla="*/ 5 h 16"/>
                    <a:gd name="T20" fmla="*/ 13 w 14"/>
                    <a:gd name="T2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6">
                      <a:moveTo>
                        <a:pt x="13" y="4"/>
                      </a:moveTo>
                      <a:cubicBezTo>
                        <a:pt x="14" y="4"/>
                        <a:pt x="14" y="4"/>
                        <a:pt x="14" y="4"/>
                      </a:cubicBezTo>
                      <a:cubicBezTo>
                        <a:pt x="12" y="7"/>
                        <a:pt x="11" y="11"/>
                        <a:pt x="9" y="14"/>
                      </a:cubicBezTo>
                      <a:cubicBezTo>
                        <a:pt x="9" y="15"/>
                        <a:pt x="9" y="15"/>
                        <a:pt x="9" y="16"/>
                      </a:cubicBezTo>
                      <a:cubicBezTo>
                        <a:pt x="9" y="16"/>
                        <a:pt x="9" y="16"/>
                        <a:pt x="8" y="15"/>
                      </a:cubicBezTo>
                      <a:cubicBezTo>
                        <a:pt x="7" y="15"/>
                        <a:pt x="5" y="15"/>
                        <a:pt x="4" y="14"/>
                      </a:cubicBezTo>
                      <a:cubicBezTo>
                        <a:pt x="2" y="14"/>
                        <a:pt x="1" y="13"/>
                        <a:pt x="0" y="13"/>
                      </a:cubicBezTo>
                      <a:cubicBezTo>
                        <a:pt x="1" y="8"/>
                        <a:pt x="3" y="4"/>
                        <a:pt x="4" y="0"/>
                      </a:cubicBezTo>
                      <a:cubicBezTo>
                        <a:pt x="5" y="0"/>
                        <a:pt x="6" y="1"/>
                        <a:pt x="7" y="2"/>
                      </a:cubicBezTo>
                      <a:cubicBezTo>
                        <a:pt x="9" y="3"/>
                        <a:pt x="11" y="4"/>
                        <a:pt x="12" y="5"/>
                      </a:cubicBezTo>
                      <a:cubicBezTo>
                        <a:pt x="13" y="5"/>
                        <a:pt x="13" y="4"/>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453"/>
                <p:cNvSpPr>
                  <a:spLocks/>
                </p:cNvSpPr>
                <p:nvPr/>
              </p:nvSpPr>
              <p:spPr bwMode="auto">
                <a:xfrm>
                  <a:off x="3807" y="1060"/>
                  <a:ext cx="45" cy="33"/>
                </a:xfrm>
                <a:custGeom>
                  <a:avLst/>
                  <a:gdLst>
                    <a:gd name="T0" fmla="*/ 13 w 19"/>
                    <a:gd name="T1" fmla="*/ 1 h 14"/>
                    <a:gd name="T2" fmla="*/ 18 w 19"/>
                    <a:gd name="T3" fmla="*/ 14 h 14"/>
                    <a:gd name="T4" fmla="*/ 1 w 19"/>
                    <a:gd name="T5" fmla="*/ 13 h 14"/>
                    <a:gd name="T6" fmla="*/ 1 w 19"/>
                    <a:gd name="T7" fmla="*/ 13 h 14"/>
                    <a:gd name="T8" fmla="*/ 1 w 19"/>
                    <a:gd name="T9" fmla="*/ 10 h 14"/>
                    <a:gd name="T10" fmla="*/ 4 w 19"/>
                    <a:gd name="T11" fmla="*/ 5 h 14"/>
                    <a:gd name="T12" fmla="*/ 9 w 19"/>
                    <a:gd name="T13" fmla="*/ 1 h 14"/>
                    <a:gd name="T14" fmla="*/ 13 w 19"/>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13" y="1"/>
                      </a:moveTo>
                      <a:cubicBezTo>
                        <a:pt x="19" y="3"/>
                        <a:pt x="18" y="9"/>
                        <a:pt x="18" y="14"/>
                      </a:cubicBezTo>
                      <a:cubicBezTo>
                        <a:pt x="13" y="13"/>
                        <a:pt x="7" y="13"/>
                        <a:pt x="1" y="13"/>
                      </a:cubicBezTo>
                      <a:cubicBezTo>
                        <a:pt x="1" y="13"/>
                        <a:pt x="1" y="13"/>
                        <a:pt x="1" y="13"/>
                      </a:cubicBezTo>
                      <a:cubicBezTo>
                        <a:pt x="1" y="12"/>
                        <a:pt x="0" y="11"/>
                        <a:pt x="1" y="10"/>
                      </a:cubicBezTo>
                      <a:cubicBezTo>
                        <a:pt x="1" y="8"/>
                        <a:pt x="3" y="6"/>
                        <a:pt x="4" y="5"/>
                      </a:cubicBezTo>
                      <a:cubicBezTo>
                        <a:pt x="5" y="3"/>
                        <a:pt x="7" y="1"/>
                        <a:pt x="9" y="1"/>
                      </a:cubicBezTo>
                      <a:cubicBezTo>
                        <a:pt x="10" y="0"/>
                        <a:pt x="12" y="0"/>
                        <a:pt x="13"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454"/>
                <p:cNvSpPr>
                  <a:spLocks/>
                </p:cNvSpPr>
                <p:nvPr/>
              </p:nvSpPr>
              <p:spPr bwMode="auto">
                <a:xfrm>
                  <a:off x="3847" y="1015"/>
                  <a:ext cx="12" cy="54"/>
                </a:xfrm>
                <a:custGeom>
                  <a:avLst/>
                  <a:gdLst>
                    <a:gd name="T0" fmla="*/ 5 w 5"/>
                    <a:gd name="T1" fmla="*/ 3 h 23"/>
                    <a:gd name="T2" fmla="*/ 3 w 5"/>
                    <a:gd name="T3" fmla="*/ 23 h 23"/>
                    <a:gd name="T4" fmla="*/ 0 w 5"/>
                    <a:gd name="T5" fmla="*/ 18 h 23"/>
                    <a:gd name="T6" fmla="*/ 0 w 5"/>
                    <a:gd name="T7" fmla="*/ 0 h 23"/>
                    <a:gd name="T8" fmla="*/ 3 w 5"/>
                    <a:gd name="T9" fmla="*/ 2 h 23"/>
                    <a:gd name="T10" fmla="*/ 5 w 5"/>
                    <a:gd name="T11" fmla="*/ 3 h 23"/>
                  </a:gdLst>
                  <a:ahLst/>
                  <a:cxnLst>
                    <a:cxn ang="0">
                      <a:pos x="T0" y="T1"/>
                    </a:cxn>
                    <a:cxn ang="0">
                      <a:pos x="T2" y="T3"/>
                    </a:cxn>
                    <a:cxn ang="0">
                      <a:pos x="T4" y="T5"/>
                    </a:cxn>
                    <a:cxn ang="0">
                      <a:pos x="T6" y="T7"/>
                    </a:cxn>
                    <a:cxn ang="0">
                      <a:pos x="T8" y="T9"/>
                    </a:cxn>
                    <a:cxn ang="0">
                      <a:pos x="T10" y="T11"/>
                    </a:cxn>
                  </a:cxnLst>
                  <a:rect l="0" t="0" r="r" b="b"/>
                  <a:pathLst>
                    <a:path w="5" h="23">
                      <a:moveTo>
                        <a:pt x="5" y="3"/>
                      </a:moveTo>
                      <a:cubicBezTo>
                        <a:pt x="4" y="10"/>
                        <a:pt x="4" y="16"/>
                        <a:pt x="3" y="23"/>
                      </a:cubicBezTo>
                      <a:cubicBezTo>
                        <a:pt x="2" y="21"/>
                        <a:pt x="1" y="19"/>
                        <a:pt x="0" y="18"/>
                      </a:cubicBezTo>
                      <a:cubicBezTo>
                        <a:pt x="0" y="12"/>
                        <a:pt x="0" y="6"/>
                        <a:pt x="0" y="0"/>
                      </a:cubicBezTo>
                      <a:cubicBezTo>
                        <a:pt x="1" y="1"/>
                        <a:pt x="2" y="1"/>
                        <a:pt x="3" y="2"/>
                      </a:cubicBezTo>
                      <a:cubicBezTo>
                        <a:pt x="4" y="2"/>
                        <a:pt x="4" y="3"/>
                        <a:pt x="5"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55"/>
                <p:cNvSpPr>
                  <a:spLocks/>
                </p:cNvSpPr>
                <p:nvPr/>
              </p:nvSpPr>
              <p:spPr bwMode="auto">
                <a:xfrm>
                  <a:off x="3847" y="984"/>
                  <a:ext cx="17" cy="33"/>
                </a:xfrm>
                <a:custGeom>
                  <a:avLst/>
                  <a:gdLst>
                    <a:gd name="T0" fmla="*/ 7 w 7"/>
                    <a:gd name="T1" fmla="*/ 2 h 14"/>
                    <a:gd name="T2" fmla="*/ 5 w 7"/>
                    <a:gd name="T3" fmla="*/ 14 h 14"/>
                    <a:gd name="T4" fmla="*/ 4 w 7"/>
                    <a:gd name="T5" fmla="*/ 13 h 14"/>
                    <a:gd name="T6" fmla="*/ 1 w 7"/>
                    <a:gd name="T7" fmla="*/ 12 h 14"/>
                    <a:gd name="T8" fmla="*/ 0 w 7"/>
                    <a:gd name="T9" fmla="*/ 12 h 14"/>
                    <a:gd name="T10" fmla="*/ 1 w 7"/>
                    <a:gd name="T11" fmla="*/ 0 h 14"/>
                    <a:gd name="T12" fmla="*/ 7 w 7"/>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7" y="2"/>
                      </a:moveTo>
                      <a:cubicBezTo>
                        <a:pt x="7" y="6"/>
                        <a:pt x="6" y="10"/>
                        <a:pt x="5" y="14"/>
                      </a:cubicBezTo>
                      <a:cubicBezTo>
                        <a:pt x="5" y="14"/>
                        <a:pt x="4" y="13"/>
                        <a:pt x="4" y="13"/>
                      </a:cubicBezTo>
                      <a:cubicBezTo>
                        <a:pt x="3" y="13"/>
                        <a:pt x="2" y="12"/>
                        <a:pt x="1" y="12"/>
                      </a:cubicBezTo>
                      <a:cubicBezTo>
                        <a:pt x="1" y="12"/>
                        <a:pt x="0" y="11"/>
                        <a:pt x="0" y="12"/>
                      </a:cubicBezTo>
                      <a:cubicBezTo>
                        <a:pt x="0" y="8"/>
                        <a:pt x="1" y="4"/>
                        <a:pt x="1" y="0"/>
                      </a:cubicBezTo>
                      <a:cubicBezTo>
                        <a:pt x="3" y="0"/>
                        <a:pt x="5" y="1"/>
                        <a:pt x="7"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56"/>
                <p:cNvSpPr>
                  <a:spLocks/>
                </p:cNvSpPr>
                <p:nvPr/>
              </p:nvSpPr>
              <p:spPr bwMode="auto">
                <a:xfrm>
                  <a:off x="3866" y="847"/>
                  <a:ext cx="31" cy="35"/>
                </a:xfrm>
                <a:custGeom>
                  <a:avLst/>
                  <a:gdLst>
                    <a:gd name="T0" fmla="*/ 12 w 13"/>
                    <a:gd name="T1" fmla="*/ 3 h 15"/>
                    <a:gd name="T2" fmla="*/ 13 w 13"/>
                    <a:gd name="T3" fmla="*/ 3 h 15"/>
                    <a:gd name="T4" fmla="*/ 9 w 13"/>
                    <a:gd name="T5" fmla="*/ 15 h 15"/>
                    <a:gd name="T6" fmla="*/ 0 w 13"/>
                    <a:gd name="T7" fmla="*/ 12 h 15"/>
                    <a:gd name="T8" fmla="*/ 3 w 13"/>
                    <a:gd name="T9" fmla="*/ 1 h 15"/>
                    <a:gd name="T10" fmla="*/ 4 w 13"/>
                    <a:gd name="T11" fmla="*/ 0 h 15"/>
                    <a:gd name="T12" fmla="*/ 12 w 13"/>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12" y="3"/>
                      </a:moveTo>
                      <a:cubicBezTo>
                        <a:pt x="12" y="3"/>
                        <a:pt x="12" y="3"/>
                        <a:pt x="13" y="3"/>
                      </a:cubicBezTo>
                      <a:cubicBezTo>
                        <a:pt x="11" y="7"/>
                        <a:pt x="10" y="11"/>
                        <a:pt x="9" y="15"/>
                      </a:cubicBezTo>
                      <a:cubicBezTo>
                        <a:pt x="7" y="13"/>
                        <a:pt x="3" y="13"/>
                        <a:pt x="0" y="12"/>
                      </a:cubicBezTo>
                      <a:cubicBezTo>
                        <a:pt x="1" y="8"/>
                        <a:pt x="2" y="5"/>
                        <a:pt x="3" y="1"/>
                      </a:cubicBezTo>
                      <a:cubicBezTo>
                        <a:pt x="3" y="1"/>
                        <a:pt x="3" y="0"/>
                        <a:pt x="4" y="0"/>
                      </a:cubicBezTo>
                      <a:cubicBezTo>
                        <a:pt x="6" y="2"/>
                        <a:pt x="9" y="3"/>
                        <a:pt x="12"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57"/>
                <p:cNvSpPr>
                  <a:spLocks/>
                </p:cNvSpPr>
                <p:nvPr/>
              </p:nvSpPr>
              <p:spPr bwMode="auto">
                <a:xfrm>
                  <a:off x="3684" y="1651"/>
                  <a:ext cx="23" cy="31"/>
                </a:xfrm>
                <a:custGeom>
                  <a:avLst/>
                  <a:gdLst>
                    <a:gd name="T0" fmla="*/ 9 w 10"/>
                    <a:gd name="T1" fmla="*/ 12 h 13"/>
                    <a:gd name="T2" fmla="*/ 8 w 10"/>
                    <a:gd name="T3" fmla="*/ 11 h 13"/>
                    <a:gd name="T4" fmla="*/ 6 w 10"/>
                    <a:gd name="T5" fmla="*/ 12 h 13"/>
                    <a:gd name="T6" fmla="*/ 5 w 10"/>
                    <a:gd name="T7" fmla="*/ 11 h 13"/>
                    <a:gd name="T8" fmla="*/ 0 w 10"/>
                    <a:gd name="T9" fmla="*/ 13 h 13"/>
                    <a:gd name="T10" fmla="*/ 0 w 10"/>
                    <a:gd name="T11" fmla="*/ 2 h 13"/>
                    <a:gd name="T12" fmla="*/ 10 w 10"/>
                    <a:gd name="T13" fmla="*/ 0 h 13"/>
                    <a:gd name="T14" fmla="*/ 9 w 10"/>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3">
                      <a:moveTo>
                        <a:pt x="9" y="12"/>
                      </a:moveTo>
                      <a:cubicBezTo>
                        <a:pt x="9" y="11"/>
                        <a:pt x="9" y="11"/>
                        <a:pt x="8" y="11"/>
                      </a:cubicBezTo>
                      <a:cubicBezTo>
                        <a:pt x="8" y="12"/>
                        <a:pt x="7" y="12"/>
                        <a:pt x="6" y="12"/>
                      </a:cubicBezTo>
                      <a:cubicBezTo>
                        <a:pt x="6" y="12"/>
                        <a:pt x="6" y="11"/>
                        <a:pt x="5" y="11"/>
                      </a:cubicBezTo>
                      <a:cubicBezTo>
                        <a:pt x="3" y="11"/>
                        <a:pt x="2" y="12"/>
                        <a:pt x="0" y="13"/>
                      </a:cubicBezTo>
                      <a:cubicBezTo>
                        <a:pt x="0" y="9"/>
                        <a:pt x="0" y="5"/>
                        <a:pt x="0" y="2"/>
                      </a:cubicBezTo>
                      <a:cubicBezTo>
                        <a:pt x="3" y="1"/>
                        <a:pt x="7" y="1"/>
                        <a:pt x="10" y="0"/>
                      </a:cubicBezTo>
                      <a:cubicBezTo>
                        <a:pt x="9" y="4"/>
                        <a:pt x="9" y="8"/>
                        <a:pt x="9"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58"/>
                <p:cNvSpPr>
                  <a:spLocks/>
                </p:cNvSpPr>
                <p:nvPr/>
              </p:nvSpPr>
              <p:spPr bwMode="auto">
                <a:xfrm>
                  <a:off x="3506" y="2009"/>
                  <a:ext cx="114" cy="89"/>
                </a:xfrm>
                <a:custGeom>
                  <a:avLst/>
                  <a:gdLst>
                    <a:gd name="T0" fmla="*/ 48 w 48"/>
                    <a:gd name="T1" fmla="*/ 20 h 38"/>
                    <a:gd name="T2" fmla="*/ 47 w 48"/>
                    <a:gd name="T3" fmla="*/ 20 h 38"/>
                    <a:gd name="T4" fmla="*/ 17 w 48"/>
                    <a:gd name="T5" fmla="*/ 34 h 38"/>
                    <a:gd name="T6" fmla="*/ 3 w 48"/>
                    <a:gd name="T7" fmla="*/ 6 h 38"/>
                    <a:gd name="T8" fmla="*/ 4 w 48"/>
                    <a:gd name="T9" fmla="*/ 6 h 38"/>
                    <a:gd name="T10" fmla="*/ 32 w 48"/>
                    <a:gd name="T11" fmla="*/ 0 h 38"/>
                    <a:gd name="T12" fmla="*/ 48 w 48"/>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48" h="38">
                      <a:moveTo>
                        <a:pt x="48" y="20"/>
                      </a:moveTo>
                      <a:cubicBezTo>
                        <a:pt x="48" y="20"/>
                        <a:pt x="47" y="20"/>
                        <a:pt x="47" y="20"/>
                      </a:cubicBezTo>
                      <a:cubicBezTo>
                        <a:pt x="42" y="31"/>
                        <a:pt x="29" y="38"/>
                        <a:pt x="17" y="34"/>
                      </a:cubicBezTo>
                      <a:cubicBezTo>
                        <a:pt x="6" y="30"/>
                        <a:pt x="0" y="17"/>
                        <a:pt x="3" y="6"/>
                      </a:cubicBezTo>
                      <a:cubicBezTo>
                        <a:pt x="4" y="6"/>
                        <a:pt x="4" y="6"/>
                        <a:pt x="4" y="6"/>
                      </a:cubicBezTo>
                      <a:cubicBezTo>
                        <a:pt x="13" y="9"/>
                        <a:pt x="24" y="7"/>
                        <a:pt x="32" y="0"/>
                      </a:cubicBezTo>
                      <a:cubicBezTo>
                        <a:pt x="33" y="9"/>
                        <a:pt x="39" y="17"/>
                        <a:pt x="48" y="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59"/>
                <p:cNvSpPr>
                  <a:spLocks/>
                </p:cNvSpPr>
                <p:nvPr/>
              </p:nvSpPr>
              <p:spPr bwMode="auto">
                <a:xfrm>
                  <a:off x="3861" y="880"/>
                  <a:ext cx="24" cy="36"/>
                </a:xfrm>
                <a:custGeom>
                  <a:avLst/>
                  <a:gdLst>
                    <a:gd name="T0" fmla="*/ 6 w 10"/>
                    <a:gd name="T1" fmla="*/ 1 h 15"/>
                    <a:gd name="T2" fmla="*/ 10 w 10"/>
                    <a:gd name="T3" fmla="*/ 3 h 15"/>
                    <a:gd name="T4" fmla="*/ 7 w 10"/>
                    <a:gd name="T5" fmla="*/ 15 h 15"/>
                    <a:gd name="T6" fmla="*/ 0 w 10"/>
                    <a:gd name="T7" fmla="*/ 12 h 15"/>
                    <a:gd name="T8" fmla="*/ 2 w 10"/>
                    <a:gd name="T9" fmla="*/ 0 h 15"/>
                    <a:gd name="T10" fmla="*/ 6 w 10"/>
                    <a:gd name="T11" fmla="*/ 1 h 15"/>
                  </a:gdLst>
                  <a:ahLst/>
                  <a:cxnLst>
                    <a:cxn ang="0">
                      <a:pos x="T0" y="T1"/>
                    </a:cxn>
                    <a:cxn ang="0">
                      <a:pos x="T2" y="T3"/>
                    </a:cxn>
                    <a:cxn ang="0">
                      <a:pos x="T4" y="T5"/>
                    </a:cxn>
                    <a:cxn ang="0">
                      <a:pos x="T6" y="T7"/>
                    </a:cxn>
                    <a:cxn ang="0">
                      <a:pos x="T8" y="T9"/>
                    </a:cxn>
                    <a:cxn ang="0">
                      <a:pos x="T10" y="T11"/>
                    </a:cxn>
                  </a:cxnLst>
                  <a:rect l="0" t="0" r="r" b="b"/>
                  <a:pathLst>
                    <a:path w="10" h="15">
                      <a:moveTo>
                        <a:pt x="6" y="1"/>
                      </a:moveTo>
                      <a:cubicBezTo>
                        <a:pt x="8" y="2"/>
                        <a:pt x="9" y="2"/>
                        <a:pt x="10" y="3"/>
                      </a:cubicBezTo>
                      <a:cubicBezTo>
                        <a:pt x="9" y="7"/>
                        <a:pt x="8" y="11"/>
                        <a:pt x="7" y="15"/>
                      </a:cubicBezTo>
                      <a:cubicBezTo>
                        <a:pt x="5" y="14"/>
                        <a:pt x="2" y="13"/>
                        <a:pt x="0" y="12"/>
                      </a:cubicBezTo>
                      <a:cubicBezTo>
                        <a:pt x="0" y="8"/>
                        <a:pt x="1" y="4"/>
                        <a:pt x="2" y="0"/>
                      </a:cubicBezTo>
                      <a:cubicBezTo>
                        <a:pt x="3" y="0"/>
                        <a:pt x="5" y="1"/>
                        <a:pt x="6"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60"/>
                <p:cNvSpPr>
                  <a:spLocks/>
                </p:cNvSpPr>
                <p:nvPr/>
              </p:nvSpPr>
              <p:spPr bwMode="auto">
                <a:xfrm>
                  <a:off x="3850" y="946"/>
                  <a:ext cx="21" cy="38"/>
                </a:xfrm>
                <a:custGeom>
                  <a:avLst/>
                  <a:gdLst>
                    <a:gd name="T0" fmla="*/ 9 w 9"/>
                    <a:gd name="T1" fmla="*/ 3 h 16"/>
                    <a:gd name="T2" fmla="*/ 6 w 9"/>
                    <a:gd name="T3" fmla="*/ 16 h 16"/>
                    <a:gd name="T4" fmla="*/ 0 w 9"/>
                    <a:gd name="T5" fmla="*/ 14 h 16"/>
                    <a:gd name="T6" fmla="*/ 2 w 9"/>
                    <a:gd name="T7" fmla="*/ 0 h 16"/>
                    <a:gd name="T8" fmla="*/ 3 w 9"/>
                    <a:gd name="T9" fmla="*/ 0 h 16"/>
                    <a:gd name="T10" fmla="*/ 3 w 9"/>
                    <a:gd name="T11" fmla="*/ 1 h 16"/>
                    <a:gd name="T12" fmla="*/ 7 w 9"/>
                    <a:gd name="T13" fmla="*/ 2 h 16"/>
                    <a:gd name="T14" fmla="*/ 9 w 9"/>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9" y="3"/>
                      </a:moveTo>
                      <a:cubicBezTo>
                        <a:pt x="8" y="7"/>
                        <a:pt x="7" y="11"/>
                        <a:pt x="6" y="16"/>
                      </a:cubicBezTo>
                      <a:cubicBezTo>
                        <a:pt x="5" y="15"/>
                        <a:pt x="2" y="14"/>
                        <a:pt x="0" y="14"/>
                      </a:cubicBezTo>
                      <a:cubicBezTo>
                        <a:pt x="1" y="9"/>
                        <a:pt x="1" y="4"/>
                        <a:pt x="2" y="0"/>
                      </a:cubicBezTo>
                      <a:cubicBezTo>
                        <a:pt x="3" y="0"/>
                        <a:pt x="3" y="0"/>
                        <a:pt x="3" y="0"/>
                      </a:cubicBezTo>
                      <a:cubicBezTo>
                        <a:pt x="2" y="0"/>
                        <a:pt x="3" y="1"/>
                        <a:pt x="3" y="1"/>
                      </a:cubicBezTo>
                      <a:cubicBezTo>
                        <a:pt x="4" y="2"/>
                        <a:pt x="6" y="2"/>
                        <a:pt x="7" y="2"/>
                      </a:cubicBezTo>
                      <a:cubicBezTo>
                        <a:pt x="8" y="3"/>
                        <a:pt x="8" y="3"/>
                        <a:pt x="9"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461"/>
                <p:cNvSpPr>
                  <a:spLocks/>
                </p:cNvSpPr>
                <p:nvPr/>
              </p:nvSpPr>
              <p:spPr bwMode="auto">
                <a:xfrm>
                  <a:off x="3854" y="911"/>
                  <a:ext cx="24" cy="38"/>
                </a:xfrm>
                <a:custGeom>
                  <a:avLst/>
                  <a:gdLst>
                    <a:gd name="T0" fmla="*/ 7 w 10"/>
                    <a:gd name="T1" fmla="*/ 16 h 16"/>
                    <a:gd name="T2" fmla="*/ 7 w 10"/>
                    <a:gd name="T3" fmla="*/ 16 h 16"/>
                    <a:gd name="T4" fmla="*/ 2 w 10"/>
                    <a:gd name="T5" fmla="*/ 14 h 16"/>
                    <a:gd name="T6" fmla="*/ 1 w 10"/>
                    <a:gd name="T7" fmla="*/ 15 h 16"/>
                    <a:gd name="T8" fmla="*/ 0 w 10"/>
                    <a:gd name="T9" fmla="*/ 15 h 16"/>
                    <a:gd name="T10" fmla="*/ 2 w 10"/>
                    <a:gd name="T11" fmla="*/ 0 h 16"/>
                    <a:gd name="T12" fmla="*/ 10 w 10"/>
                    <a:gd name="T13" fmla="*/ 4 h 16"/>
                    <a:gd name="T14" fmla="*/ 7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7" y="16"/>
                      </a:moveTo>
                      <a:cubicBezTo>
                        <a:pt x="7" y="16"/>
                        <a:pt x="7" y="16"/>
                        <a:pt x="7" y="16"/>
                      </a:cubicBezTo>
                      <a:cubicBezTo>
                        <a:pt x="5" y="15"/>
                        <a:pt x="3" y="14"/>
                        <a:pt x="2" y="14"/>
                      </a:cubicBezTo>
                      <a:cubicBezTo>
                        <a:pt x="1" y="14"/>
                        <a:pt x="1" y="14"/>
                        <a:pt x="1" y="15"/>
                      </a:cubicBezTo>
                      <a:cubicBezTo>
                        <a:pt x="0" y="15"/>
                        <a:pt x="0" y="15"/>
                        <a:pt x="0" y="15"/>
                      </a:cubicBezTo>
                      <a:cubicBezTo>
                        <a:pt x="1" y="10"/>
                        <a:pt x="1" y="5"/>
                        <a:pt x="2" y="0"/>
                      </a:cubicBezTo>
                      <a:cubicBezTo>
                        <a:pt x="5" y="1"/>
                        <a:pt x="7" y="3"/>
                        <a:pt x="10" y="4"/>
                      </a:cubicBezTo>
                      <a:cubicBezTo>
                        <a:pt x="9" y="8"/>
                        <a:pt x="8" y="12"/>
                        <a:pt x="7"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462"/>
                <p:cNvSpPr>
                  <a:spLocks/>
                </p:cNvSpPr>
                <p:nvPr/>
              </p:nvSpPr>
              <p:spPr bwMode="auto">
                <a:xfrm>
                  <a:off x="3731" y="1412"/>
                  <a:ext cx="31" cy="31"/>
                </a:xfrm>
                <a:custGeom>
                  <a:avLst/>
                  <a:gdLst>
                    <a:gd name="T0" fmla="*/ 13 w 13"/>
                    <a:gd name="T1" fmla="*/ 4 h 13"/>
                    <a:gd name="T2" fmla="*/ 10 w 13"/>
                    <a:gd name="T3" fmla="*/ 12 h 13"/>
                    <a:gd name="T4" fmla="*/ 9 w 13"/>
                    <a:gd name="T5" fmla="*/ 12 h 13"/>
                    <a:gd name="T6" fmla="*/ 4 w 13"/>
                    <a:gd name="T7" fmla="*/ 12 h 13"/>
                    <a:gd name="T8" fmla="*/ 0 w 13"/>
                    <a:gd name="T9" fmla="*/ 13 h 13"/>
                    <a:gd name="T10" fmla="*/ 6 w 13"/>
                    <a:gd name="T11" fmla="*/ 0 h 13"/>
                    <a:gd name="T12" fmla="*/ 9 w 13"/>
                    <a:gd name="T13" fmla="*/ 3 h 13"/>
                    <a:gd name="T14" fmla="*/ 13 w 13"/>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13" y="4"/>
                      </a:moveTo>
                      <a:cubicBezTo>
                        <a:pt x="12" y="7"/>
                        <a:pt x="11" y="9"/>
                        <a:pt x="10" y="12"/>
                      </a:cubicBezTo>
                      <a:cubicBezTo>
                        <a:pt x="10" y="12"/>
                        <a:pt x="10" y="12"/>
                        <a:pt x="9" y="12"/>
                      </a:cubicBezTo>
                      <a:cubicBezTo>
                        <a:pt x="8" y="12"/>
                        <a:pt x="6" y="12"/>
                        <a:pt x="4" y="12"/>
                      </a:cubicBezTo>
                      <a:cubicBezTo>
                        <a:pt x="3" y="12"/>
                        <a:pt x="2" y="13"/>
                        <a:pt x="0" y="13"/>
                      </a:cubicBezTo>
                      <a:cubicBezTo>
                        <a:pt x="2" y="9"/>
                        <a:pt x="4" y="4"/>
                        <a:pt x="6" y="0"/>
                      </a:cubicBezTo>
                      <a:cubicBezTo>
                        <a:pt x="7" y="1"/>
                        <a:pt x="8" y="2"/>
                        <a:pt x="9" y="3"/>
                      </a:cubicBezTo>
                      <a:cubicBezTo>
                        <a:pt x="10" y="3"/>
                        <a:pt x="12" y="4"/>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463"/>
                <p:cNvSpPr>
                  <a:spLocks/>
                </p:cNvSpPr>
                <p:nvPr/>
              </p:nvSpPr>
              <p:spPr bwMode="auto">
                <a:xfrm>
                  <a:off x="3719" y="1445"/>
                  <a:ext cx="33" cy="29"/>
                </a:xfrm>
                <a:custGeom>
                  <a:avLst/>
                  <a:gdLst>
                    <a:gd name="T0" fmla="*/ 14 w 14"/>
                    <a:gd name="T1" fmla="*/ 0 h 12"/>
                    <a:gd name="T2" fmla="*/ 10 w 14"/>
                    <a:gd name="T3" fmla="*/ 12 h 12"/>
                    <a:gd name="T4" fmla="*/ 0 w 14"/>
                    <a:gd name="T5" fmla="*/ 12 h 12"/>
                    <a:gd name="T6" fmla="*/ 5 w 14"/>
                    <a:gd name="T7" fmla="*/ 1 h 12"/>
                    <a:gd name="T8" fmla="*/ 9 w 14"/>
                    <a:gd name="T9" fmla="*/ 1 h 12"/>
                    <a:gd name="T10" fmla="*/ 14 w 14"/>
                    <a:gd name="T11" fmla="*/ 0 h 12"/>
                  </a:gdLst>
                  <a:ahLst/>
                  <a:cxnLst>
                    <a:cxn ang="0">
                      <a:pos x="T0" y="T1"/>
                    </a:cxn>
                    <a:cxn ang="0">
                      <a:pos x="T2" y="T3"/>
                    </a:cxn>
                    <a:cxn ang="0">
                      <a:pos x="T4" y="T5"/>
                    </a:cxn>
                    <a:cxn ang="0">
                      <a:pos x="T6" y="T7"/>
                    </a:cxn>
                    <a:cxn ang="0">
                      <a:pos x="T8" y="T9"/>
                    </a:cxn>
                    <a:cxn ang="0">
                      <a:pos x="T10" y="T11"/>
                    </a:cxn>
                  </a:cxnLst>
                  <a:rect l="0" t="0" r="r" b="b"/>
                  <a:pathLst>
                    <a:path w="14" h="12">
                      <a:moveTo>
                        <a:pt x="14" y="0"/>
                      </a:moveTo>
                      <a:cubicBezTo>
                        <a:pt x="13" y="4"/>
                        <a:pt x="12" y="8"/>
                        <a:pt x="10" y="12"/>
                      </a:cubicBezTo>
                      <a:cubicBezTo>
                        <a:pt x="7" y="11"/>
                        <a:pt x="4" y="11"/>
                        <a:pt x="0" y="12"/>
                      </a:cubicBezTo>
                      <a:cubicBezTo>
                        <a:pt x="2" y="8"/>
                        <a:pt x="3" y="4"/>
                        <a:pt x="5" y="1"/>
                      </a:cubicBezTo>
                      <a:cubicBezTo>
                        <a:pt x="6" y="1"/>
                        <a:pt x="8" y="1"/>
                        <a:pt x="9" y="1"/>
                      </a:cubicBezTo>
                      <a:cubicBezTo>
                        <a:pt x="11" y="0"/>
                        <a:pt x="13" y="1"/>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464"/>
                <p:cNvSpPr>
                  <a:spLocks/>
                </p:cNvSpPr>
                <p:nvPr/>
              </p:nvSpPr>
              <p:spPr bwMode="auto">
                <a:xfrm>
                  <a:off x="3684" y="1611"/>
                  <a:ext cx="26" cy="40"/>
                </a:xfrm>
                <a:custGeom>
                  <a:avLst/>
                  <a:gdLst>
                    <a:gd name="T0" fmla="*/ 11 w 11"/>
                    <a:gd name="T1" fmla="*/ 2 h 17"/>
                    <a:gd name="T2" fmla="*/ 10 w 11"/>
                    <a:gd name="T3" fmla="*/ 15 h 17"/>
                    <a:gd name="T4" fmla="*/ 0 w 11"/>
                    <a:gd name="T5" fmla="*/ 17 h 17"/>
                    <a:gd name="T6" fmla="*/ 0 w 11"/>
                    <a:gd name="T7" fmla="*/ 13 h 17"/>
                    <a:gd name="T8" fmla="*/ 1 w 11"/>
                    <a:gd name="T9" fmla="*/ 1 h 17"/>
                    <a:gd name="T10" fmla="*/ 11 w 11"/>
                    <a:gd name="T11" fmla="*/ 0 h 17"/>
                    <a:gd name="T12" fmla="*/ 11 w 11"/>
                    <a:gd name="T13" fmla="*/ 0 h 17"/>
                    <a:gd name="T14" fmla="*/ 11 w 11"/>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7">
                      <a:moveTo>
                        <a:pt x="11" y="2"/>
                      </a:moveTo>
                      <a:cubicBezTo>
                        <a:pt x="10" y="6"/>
                        <a:pt x="10" y="10"/>
                        <a:pt x="10" y="15"/>
                      </a:cubicBezTo>
                      <a:cubicBezTo>
                        <a:pt x="6" y="15"/>
                        <a:pt x="3" y="16"/>
                        <a:pt x="0" y="17"/>
                      </a:cubicBezTo>
                      <a:cubicBezTo>
                        <a:pt x="0" y="15"/>
                        <a:pt x="0" y="14"/>
                        <a:pt x="0" y="13"/>
                      </a:cubicBezTo>
                      <a:cubicBezTo>
                        <a:pt x="0" y="9"/>
                        <a:pt x="1" y="5"/>
                        <a:pt x="1" y="1"/>
                      </a:cubicBezTo>
                      <a:cubicBezTo>
                        <a:pt x="4" y="1"/>
                        <a:pt x="8" y="1"/>
                        <a:pt x="11" y="0"/>
                      </a:cubicBezTo>
                      <a:cubicBezTo>
                        <a:pt x="11" y="0"/>
                        <a:pt x="11" y="0"/>
                        <a:pt x="11" y="0"/>
                      </a:cubicBezTo>
                      <a:cubicBezTo>
                        <a:pt x="11" y="1"/>
                        <a:pt x="11" y="1"/>
                        <a:pt x="11"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465"/>
                <p:cNvSpPr>
                  <a:spLocks/>
                </p:cNvSpPr>
                <p:nvPr/>
              </p:nvSpPr>
              <p:spPr bwMode="auto">
                <a:xfrm>
                  <a:off x="3916" y="592"/>
                  <a:ext cx="26" cy="28"/>
                </a:xfrm>
                <a:custGeom>
                  <a:avLst/>
                  <a:gdLst>
                    <a:gd name="T0" fmla="*/ 10 w 11"/>
                    <a:gd name="T1" fmla="*/ 8 h 12"/>
                    <a:gd name="T2" fmla="*/ 11 w 11"/>
                    <a:gd name="T3" fmla="*/ 12 h 12"/>
                    <a:gd name="T4" fmla="*/ 0 w 11"/>
                    <a:gd name="T5" fmla="*/ 11 h 12"/>
                    <a:gd name="T6" fmla="*/ 7 w 11"/>
                    <a:gd name="T7" fmla="*/ 2 h 12"/>
                    <a:gd name="T8" fmla="*/ 10 w 11"/>
                    <a:gd name="T9" fmla="*/ 8 h 12"/>
                  </a:gdLst>
                  <a:ahLst/>
                  <a:cxnLst>
                    <a:cxn ang="0">
                      <a:pos x="T0" y="T1"/>
                    </a:cxn>
                    <a:cxn ang="0">
                      <a:pos x="T2" y="T3"/>
                    </a:cxn>
                    <a:cxn ang="0">
                      <a:pos x="T4" y="T5"/>
                    </a:cxn>
                    <a:cxn ang="0">
                      <a:pos x="T6" y="T7"/>
                    </a:cxn>
                    <a:cxn ang="0">
                      <a:pos x="T8" y="T9"/>
                    </a:cxn>
                  </a:cxnLst>
                  <a:rect l="0" t="0" r="r" b="b"/>
                  <a:pathLst>
                    <a:path w="11" h="12">
                      <a:moveTo>
                        <a:pt x="10" y="8"/>
                      </a:moveTo>
                      <a:cubicBezTo>
                        <a:pt x="11" y="9"/>
                        <a:pt x="11" y="11"/>
                        <a:pt x="11" y="12"/>
                      </a:cubicBezTo>
                      <a:cubicBezTo>
                        <a:pt x="7" y="12"/>
                        <a:pt x="4" y="11"/>
                        <a:pt x="0" y="11"/>
                      </a:cubicBezTo>
                      <a:cubicBezTo>
                        <a:pt x="2" y="7"/>
                        <a:pt x="3" y="0"/>
                        <a:pt x="7" y="2"/>
                      </a:cubicBezTo>
                      <a:cubicBezTo>
                        <a:pt x="9" y="3"/>
                        <a:pt x="10" y="6"/>
                        <a:pt x="10"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466"/>
                <p:cNvSpPr>
                  <a:spLocks/>
                </p:cNvSpPr>
                <p:nvPr/>
              </p:nvSpPr>
              <p:spPr bwMode="auto">
                <a:xfrm>
                  <a:off x="3589" y="1848"/>
                  <a:ext cx="66" cy="61"/>
                </a:xfrm>
                <a:custGeom>
                  <a:avLst/>
                  <a:gdLst>
                    <a:gd name="T0" fmla="*/ 28 w 28"/>
                    <a:gd name="T1" fmla="*/ 7 h 26"/>
                    <a:gd name="T2" fmla="*/ 12 w 28"/>
                    <a:gd name="T3" fmla="*/ 24 h 26"/>
                    <a:gd name="T4" fmla="*/ 1 w 28"/>
                    <a:gd name="T5" fmla="*/ 5 h 26"/>
                    <a:gd name="T6" fmla="*/ 4 w 28"/>
                    <a:gd name="T7" fmla="*/ 0 h 26"/>
                    <a:gd name="T8" fmla="*/ 7 w 28"/>
                    <a:gd name="T9" fmla="*/ 1 h 26"/>
                    <a:gd name="T10" fmla="*/ 8 w 28"/>
                    <a:gd name="T11" fmla="*/ 14 h 26"/>
                    <a:gd name="T12" fmla="*/ 16 w 28"/>
                    <a:gd name="T13" fmla="*/ 13 h 26"/>
                    <a:gd name="T14" fmla="*/ 21 w 28"/>
                    <a:gd name="T15" fmla="*/ 5 h 26"/>
                    <a:gd name="T16" fmla="*/ 28 w 28"/>
                    <a:gd name="T17"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6">
                      <a:moveTo>
                        <a:pt x="28" y="7"/>
                      </a:moveTo>
                      <a:cubicBezTo>
                        <a:pt x="26" y="15"/>
                        <a:pt x="22" y="26"/>
                        <a:pt x="12" y="24"/>
                      </a:cubicBezTo>
                      <a:cubicBezTo>
                        <a:pt x="2" y="22"/>
                        <a:pt x="0" y="14"/>
                        <a:pt x="1" y="5"/>
                      </a:cubicBezTo>
                      <a:cubicBezTo>
                        <a:pt x="2" y="3"/>
                        <a:pt x="3" y="1"/>
                        <a:pt x="4" y="0"/>
                      </a:cubicBezTo>
                      <a:cubicBezTo>
                        <a:pt x="5" y="0"/>
                        <a:pt x="6" y="0"/>
                        <a:pt x="7" y="1"/>
                      </a:cubicBezTo>
                      <a:cubicBezTo>
                        <a:pt x="4" y="4"/>
                        <a:pt x="4" y="10"/>
                        <a:pt x="8" y="14"/>
                      </a:cubicBezTo>
                      <a:cubicBezTo>
                        <a:pt x="10" y="16"/>
                        <a:pt x="14" y="15"/>
                        <a:pt x="16" y="13"/>
                      </a:cubicBezTo>
                      <a:cubicBezTo>
                        <a:pt x="19" y="11"/>
                        <a:pt x="20" y="8"/>
                        <a:pt x="21" y="5"/>
                      </a:cubicBezTo>
                      <a:cubicBezTo>
                        <a:pt x="23" y="5"/>
                        <a:pt x="26" y="6"/>
                        <a:pt x="28" y="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467"/>
                <p:cNvSpPr>
                  <a:spLocks/>
                </p:cNvSpPr>
                <p:nvPr/>
              </p:nvSpPr>
              <p:spPr bwMode="auto">
                <a:xfrm>
                  <a:off x="3790" y="1100"/>
                  <a:ext cx="33" cy="31"/>
                </a:xfrm>
                <a:custGeom>
                  <a:avLst/>
                  <a:gdLst>
                    <a:gd name="T0" fmla="*/ 13 w 14"/>
                    <a:gd name="T1" fmla="*/ 12 h 13"/>
                    <a:gd name="T2" fmla="*/ 13 w 14"/>
                    <a:gd name="T3" fmla="*/ 12 h 13"/>
                    <a:gd name="T4" fmla="*/ 2 w 14"/>
                    <a:gd name="T5" fmla="*/ 13 h 13"/>
                    <a:gd name="T6" fmla="*/ 2 w 14"/>
                    <a:gd name="T7" fmla="*/ 13 h 13"/>
                    <a:gd name="T8" fmla="*/ 1 w 14"/>
                    <a:gd name="T9" fmla="*/ 6 h 13"/>
                    <a:gd name="T10" fmla="*/ 0 w 14"/>
                    <a:gd name="T11" fmla="*/ 2 h 13"/>
                    <a:gd name="T12" fmla="*/ 14 w 14"/>
                    <a:gd name="T13" fmla="*/ 1 h 13"/>
                    <a:gd name="T14" fmla="*/ 13 w 14"/>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13" y="12"/>
                      </a:moveTo>
                      <a:cubicBezTo>
                        <a:pt x="13" y="12"/>
                        <a:pt x="13" y="12"/>
                        <a:pt x="13" y="12"/>
                      </a:cubicBezTo>
                      <a:cubicBezTo>
                        <a:pt x="9" y="12"/>
                        <a:pt x="5" y="12"/>
                        <a:pt x="2" y="13"/>
                      </a:cubicBezTo>
                      <a:cubicBezTo>
                        <a:pt x="2" y="13"/>
                        <a:pt x="2" y="13"/>
                        <a:pt x="2" y="13"/>
                      </a:cubicBezTo>
                      <a:cubicBezTo>
                        <a:pt x="2" y="11"/>
                        <a:pt x="2" y="8"/>
                        <a:pt x="1" y="6"/>
                      </a:cubicBezTo>
                      <a:cubicBezTo>
                        <a:pt x="1" y="5"/>
                        <a:pt x="0" y="3"/>
                        <a:pt x="0" y="2"/>
                      </a:cubicBezTo>
                      <a:cubicBezTo>
                        <a:pt x="4" y="1"/>
                        <a:pt x="9" y="0"/>
                        <a:pt x="14" y="1"/>
                      </a:cubicBezTo>
                      <a:cubicBezTo>
                        <a:pt x="12" y="4"/>
                        <a:pt x="12" y="8"/>
                        <a:pt x="13"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468"/>
                <p:cNvSpPr>
                  <a:spLocks/>
                </p:cNvSpPr>
                <p:nvPr/>
              </p:nvSpPr>
              <p:spPr bwMode="auto">
                <a:xfrm>
                  <a:off x="3710" y="1479"/>
                  <a:ext cx="33" cy="30"/>
                </a:xfrm>
                <a:custGeom>
                  <a:avLst/>
                  <a:gdLst>
                    <a:gd name="T0" fmla="*/ 14 w 14"/>
                    <a:gd name="T1" fmla="*/ 0 h 13"/>
                    <a:gd name="T2" fmla="*/ 10 w 14"/>
                    <a:gd name="T3" fmla="*/ 13 h 13"/>
                    <a:gd name="T4" fmla="*/ 9 w 14"/>
                    <a:gd name="T5" fmla="*/ 13 h 13"/>
                    <a:gd name="T6" fmla="*/ 9 w 14"/>
                    <a:gd name="T7" fmla="*/ 12 h 13"/>
                    <a:gd name="T8" fmla="*/ 1 w 14"/>
                    <a:gd name="T9" fmla="*/ 12 h 13"/>
                    <a:gd name="T10" fmla="*/ 0 w 14"/>
                    <a:gd name="T11" fmla="*/ 12 h 13"/>
                    <a:gd name="T12" fmla="*/ 4 w 14"/>
                    <a:gd name="T13" fmla="*/ 0 h 13"/>
                    <a:gd name="T14" fmla="*/ 8 w 14"/>
                    <a:gd name="T15" fmla="*/ 0 h 13"/>
                    <a:gd name="T16" fmla="*/ 14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14" y="0"/>
                      </a:moveTo>
                      <a:cubicBezTo>
                        <a:pt x="12" y="4"/>
                        <a:pt x="11" y="9"/>
                        <a:pt x="10" y="13"/>
                      </a:cubicBezTo>
                      <a:cubicBezTo>
                        <a:pt x="9" y="13"/>
                        <a:pt x="9" y="13"/>
                        <a:pt x="9" y="13"/>
                      </a:cubicBezTo>
                      <a:cubicBezTo>
                        <a:pt x="9" y="13"/>
                        <a:pt x="9" y="12"/>
                        <a:pt x="9" y="12"/>
                      </a:cubicBezTo>
                      <a:cubicBezTo>
                        <a:pt x="6" y="12"/>
                        <a:pt x="4" y="12"/>
                        <a:pt x="1" y="12"/>
                      </a:cubicBezTo>
                      <a:cubicBezTo>
                        <a:pt x="1" y="12"/>
                        <a:pt x="0" y="12"/>
                        <a:pt x="0" y="12"/>
                      </a:cubicBezTo>
                      <a:cubicBezTo>
                        <a:pt x="1" y="8"/>
                        <a:pt x="2" y="4"/>
                        <a:pt x="4" y="0"/>
                      </a:cubicBezTo>
                      <a:cubicBezTo>
                        <a:pt x="5" y="0"/>
                        <a:pt x="6" y="0"/>
                        <a:pt x="8" y="0"/>
                      </a:cubicBezTo>
                      <a:cubicBezTo>
                        <a:pt x="10" y="0"/>
                        <a:pt x="12" y="0"/>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469"/>
                <p:cNvSpPr>
                  <a:spLocks/>
                </p:cNvSpPr>
                <p:nvPr/>
              </p:nvSpPr>
              <p:spPr bwMode="auto">
                <a:xfrm>
                  <a:off x="3700" y="1509"/>
                  <a:ext cx="33" cy="33"/>
                </a:xfrm>
                <a:custGeom>
                  <a:avLst/>
                  <a:gdLst>
                    <a:gd name="T0" fmla="*/ 13 w 14"/>
                    <a:gd name="T1" fmla="*/ 0 h 14"/>
                    <a:gd name="T2" fmla="*/ 14 w 14"/>
                    <a:gd name="T3" fmla="*/ 0 h 14"/>
                    <a:gd name="T4" fmla="*/ 10 w 14"/>
                    <a:gd name="T5" fmla="*/ 12 h 14"/>
                    <a:gd name="T6" fmla="*/ 5 w 14"/>
                    <a:gd name="T7" fmla="*/ 13 h 14"/>
                    <a:gd name="T8" fmla="*/ 0 w 14"/>
                    <a:gd name="T9" fmla="*/ 14 h 14"/>
                    <a:gd name="T10" fmla="*/ 3 w 14"/>
                    <a:gd name="T11" fmla="*/ 2 h 14"/>
                    <a:gd name="T12" fmla="*/ 6 w 14"/>
                    <a:gd name="T13" fmla="*/ 1 h 14"/>
                    <a:gd name="T14" fmla="*/ 13 w 14"/>
                    <a:gd name="T15" fmla="*/ 1 h 14"/>
                    <a:gd name="T16" fmla="*/ 13 w 1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3" y="0"/>
                      </a:moveTo>
                      <a:cubicBezTo>
                        <a:pt x="14" y="0"/>
                        <a:pt x="14" y="0"/>
                        <a:pt x="14" y="0"/>
                      </a:cubicBezTo>
                      <a:cubicBezTo>
                        <a:pt x="12" y="4"/>
                        <a:pt x="11" y="8"/>
                        <a:pt x="10" y="12"/>
                      </a:cubicBezTo>
                      <a:cubicBezTo>
                        <a:pt x="9" y="12"/>
                        <a:pt x="7" y="13"/>
                        <a:pt x="5" y="13"/>
                      </a:cubicBezTo>
                      <a:cubicBezTo>
                        <a:pt x="3" y="13"/>
                        <a:pt x="1" y="13"/>
                        <a:pt x="0" y="14"/>
                      </a:cubicBezTo>
                      <a:cubicBezTo>
                        <a:pt x="1" y="10"/>
                        <a:pt x="2" y="6"/>
                        <a:pt x="3" y="2"/>
                      </a:cubicBezTo>
                      <a:cubicBezTo>
                        <a:pt x="4" y="2"/>
                        <a:pt x="5" y="2"/>
                        <a:pt x="6" y="1"/>
                      </a:cubicBezTo>
                      <a:cubicBezTo>
                        <a:pt x="8" y="1"/>
                        <a:pt x="10" y="2"/>
                        <a:pt x="13" y="1"/>
                      </a:cubicBezTo>
                      <a:cubicBezTo>
                        <a:pt x="13" y="1"/>
                        <a:pt x="13" y="0"/>
                        <a:pt x="13"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470"/>
                <p:cNvSpPr>
                  <a:spLocks/>
                </p:cNvSpPr>
                <p:nvPr/>
              </p:nvSpPr>
              <p:spPr bwMode="auto">
                <a:xfrm>
                  <a:off x="3686" y="1580"/>
                  <a:ext cx="28" cy="31"/>
                </a:xfrm>
                <a:custGeom>
                  <a:avLst/>
                  <a:gdLst>
                    <a:gd name="T0" fmla="*/ 10 w 12"/>
                    <a:gd name="T1" fmla="*/ 13 h 13"/>
                    <a:gd name="T2" fmla="*/ 10 w 12"/>
                    <a:gd name="T3" fmla="*/ 12 h 13"/>
                    <a:gd name="T4" fmla="*/ 0 w 12"/>
                    <a:gd name="T5" fmla="*/ 13 h 13"/>
                    <a:gd name="T6" fmla="*/ 2 w 12"/>
                    <a:gd name="T7" fmla="*/ 0 h 13"/>
                    <a:gd name="T8" fmla="*/ 12 w 12"/>
                    <a:gd name="T9" fmla="*/ 0 h 13"/>
                    <a:gd name="T10" fmla="*/ 10 w 12"/>
                    <a:gd name="T11" fmla="*/ 13 h 13"/>
                  </a:gdLst>
                  <a:ahLst/>
                  <a:cxnLst>
                    <a:cxn ang="0">
                      <a:pos x="T0" y="T1"/>
                    </a:cxn>
                    <a:cxn ang="0">
                      <a:pos x="T2" y="T3"/>
                    </a:cxn>
                    <a:cxn ang="0">
                      <a:pos x="T4" y="T5"/>
                    </a:cxn>
                    <a:cxn ang="0">
                      <a:pos x="T6" y="T7"/>
                    </a:cxn>
                    <a:cxn ang="0">
                      <a:pos x="T8" y="T9"/>
                    </a:cxn>
                    <a:cxn ang="0">
                      <a:pos x="T10" y="T11"/>
                    </a:cxn>
                  </a:cxnLst>
                  <a:rect l="0" t="0" r="r" b="b"/>
                  <a:pathLst>
                    <a:path w="12" h="13">
                      <a:moveTo>
                        <a:pt x="10" y="13"/>
                      </a:moveTo>
                      <a:cubicBezTo>
                        <a:pt x="10" y="12"/>
                        <a:pt x="10" y="12"/>
                        <a:pt x="10" y="12"/>
                      </a:cubicBezTo>
                      <a:cubicBezTo>
                        <a:pt x="6" y="11"/>
                        <a:pt x="3" y="12"/>
                        <a:pt x="0" y="13"/>
                      </a:cubicBezTo>
                      <a:cubicBezTo>
                        <a:pt x="1" y="8"/>
                        <a:pt x="2" y="4"/>
                        <a:pt x="2" y="0"/>
                      </a:cubicBezTo>
                      <a:cubicBezTo>
                        <a:pt x="6" y="0"/>
                        <a:pt x="9" y="0"/>
                        <a:pt x="12" y="0"/>
                      </a:cubicBezTo>
                      <a:cubicBezTo>
                        <a:pt x="12" y="4"/>
                        <a:pt x="11" y="8"/>
                        <a:pt x="10"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471"/>
                <p:cNvSpPr>
                  <a:spLocks/>
                </p:cNvSpPr>
                <p:nvPr/>
              </p:nvSpPr>
              <p:spPr bwMode="auto">
                <a:xfrm>
                  <a:off x="3693" y="1542"/>
                  <a:ext cx="31" cy="36"/>
                </a:xfrm>
                <a:custGeom>
                  <a:avLst/>
                  <a:gdLst>
                    <a:gd name="T0" fmla="*/ 13 w 13"/>
                    <a:gd name="T1" fmla="*/ 0 h 15"/>
                    <a:gd name="T2" fmla="*/ 10 w 13"/>
                    <a:gd name="T3" fmla="*/ 14 h 15"/>
                    <a:gd name="T4" fmla="*/ 0 w 13"/>
                    <a:gd name="T5" fmla="*/ 15 h 15"/>
                    <a:gd name="T6" fmla="*/ 2 w 13"/>
                    <a:gd name="T7" fmla="*/ 1 h 15"/>
                    <a:gd name="T8" fmla="*/ 13 w 13"/>
                    <a:gd name="T9" fmla="*/ 0 h 15"/>
                  </a:gdLst>
                  <a:ahLst/>
                  <a:cxnLst>
                    <a:cxn ang="0">
                      <a:pos x="T0" y="T1"/>
                    </a:cxn>
                    <a:cxn ang="0">
                      <a:pos x="T2" y="T3"/>
                    </a:cxn>
                    <a:cxn ang="0">
                      <a:pos x="T4" y="T5"/>
                    </a:cxn>
                    <a:cxn ang="0">
                      <a:pos x="T6" y="T7"/>
                    </a:cxn>
                    <a:cxn ang="0">
                      <a:pos x="T8" y="T9"/>
                    </a:cxn>
                  </a:cxnLst>
                  <a:rect l="0" t="0" r="r" b="b"/>
                  <a:pathLst>
                    <a:path w="13" h="15">
                      <a:moveTo>
                        <a:pt x="13" y="0"/>
                      </a:moveTo>
                      <a:cubicBezTo>
                        <a:pt x="12" y="5"/>
                        <a:pt x="11" y="9"/>
                        <a:pt x="10" y="14"/>
                      </a:cubicBezTo>
                      <a:cubicBezTo>
                        <a:pt x="6" y="14"/>
                        <a:pt x="3" y="14"/>
                        <a:pt x="0" y="15"/>
                      </a:cubicBezTo>
                      <a:cubicBezTo>
                        <a:pt x="0" y="10"/>
                        <a:pt x="1" y="6"/>
                        <a:pt x="2" y="1"/>
                      </a:cubicBezTo>
                      <a:cubicBezTo>
                        <a:pt x="6" y="1"/>
                        <a:pt x="10" y="1"/>
                        <a:pt x="13"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472"/>
                <p:cNvSpPr>
                  <a:spLocks/>
                </p:cNvSpPr>
                <p:nvPr/>
              </p:nvSpPr>
              <p:spPr bwMode="auto">
                <a:xfrm>
                  <a:off x="3726" y="1332"/>
                  <a:ext cx="41" cy="40"/>
                </a:xfrm>
                <a:custGeom>
                  <a:avLst/>
                  <a:gdLst>
                    <a:gd name="T0" fmla="*/ 17 w 17"/>
                    <a:gd name="T1" fmla="*/ 8 h 17"/>
                    <a:gd name="T2" fmla="*/ 14 w 17"/>
                    <a:gd name="T3" fmla="*/ 17 h 17"/>
                    <a:gd name="T4" fmla="*/ 0 w 17"/>
                    <a:gd name="T5" fmla="*/ 9 h 17"/>
                    <a:gd name="T6" fmla="*/ 3 w 17"/>
                    <a:gd name="T7" fmla="*/ 5 h 17"/>
                    <a:gd name="T8" fmla="*/ 7 w 17"/>
                    <a:gd name="T9" fmla="*/ 0 h 17"/>
                    <a:gd name="T10" fmla="*/ 11 w 17"/>
                    <a:gd name="T11" fmla="*/ 4 h 17"/>
                    <a:gd name="T12" fmla="*/ 17 w 17"/>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17" y="8"/>
                      </a:moveTo>
                      <a:cubicBezTo>
                        <a:pt x="15" y="11"/>
                        <a:pt x="14" y="14"/>
                        <a:pt x="14" y="17"/>
                      </a:cubicBezTo>
                      <a:cubicBezTo>
                        <a:pt x="9" y="15"/>
                        <a:pt x="4" y="12"/>
                        <a:pt x="0" y="9"/>
                      </a:cubicBezTo>
                      <a:cubicBezTo>
                        <a:pt x="1" y="7"/>
                        <a:pt x="2" y="6"/>
                        <a:pt x="3" y="5"/>
                      </a:cubicBezTo>
                      <a:cubicBezTo>
                        <a:pt x="5" y="3"/>
                        <a:pt x="6" y="2"/>
                        <a:pt x="7" y="0"/>
                      </a:cubicBezTo>
                      <a:cubicBezTo>
                        <a:pt x="8" y="2"/>
                        <a:pt x="10" y="3"/>
                        <a:pt x="11" y="4"/>
                      </a:cubicBezTo>
                      <a:cubicBezTo>
                        <a:pt x="13" y="5"/>
                        <a:pt x="15" y="7"/>
                        <a:pt x="17"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473"/>
                <p:cNvSpPr>
                  <a:spLocks/>
                </p:cNvSpPr>
                <p:nvPr/>
              </p:nvSpPr>
              <p:spPr bwMode="auto">
                <a:xfrm>
                  <a:off x="3828" y="480"/>
                  <a:ext cx="121" cy="71"/>
                </a:xfrm>
                <a:custGeom>
                  <a:avLst/>
                  <a:gdLst>
                    <a:gd name="T0" fmla="*/ 51 w 51"/>
                    <a:gd name="T1" fmla="*/ 28 h 30"/>
                    <a:gd name="T2" fmla="*/ 50 w 51"/>
                    <a:gd name="T3" fmla="*/ 30 h 30"/>
                    <a:gd name="T4" fmla="*/ 0 w 51"/>
                    <a:gd name="T5" fmla="*/ 24 h 30"/>
                    <a:gd name="T6" fmla="*/ 0 w 51"/>
                    <a:gd name="T7" fmla="*/ 24 h 30"/>
                    <a:gd name="T8" fmla="*/ 0 w 51"/>
                    <a:gd name="T9" fmla="*/ 21 h 30"/>
                    <a:gd name="T10" fmla="*/ 26 w 51"/>
                    <a:gd name="T11" fmla="*/ 0 h 30"/>
                    <a:gd name="T12" fmla="*/ 49 w 51"/>
                    <a:gd name="T13" fmla="*/ 26 h 30"/>
                    <a:gd name="T14" fmla="*/ 51 w 51"/>
                    <a:gd name="T15" fmla="*/ 28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30">
                      <a:moveTo>
                        <a:pt x="51" y="28"/>
                      </a:moveTo>
                      <a:cubicBezTo>
                        <a:pt x="50" y="30"/>
                        <a:pt x="50" y="30"/>
                        <a:pt x="50" y="30"/>
                      </a:cubicBezTo>
                      <a:cubicBezTo>
                        <a:pt x="34" y="27"/>
                        <a:pt x="17" y="25"/>
                        <a:pt x="0" y="24"/>
                      </a:cubicBezTo>
                      <a:cubicBezTo>
                        <a:pt x="0" y="24"/>
                        <a:pt x="0" y="24"/>
                        <a:pt x="0" y="24"/>
                      </a:cubicBezTo>
                      <a:cubicBezTo>
                        <a:pt x="0" y="23"/>
                        <a:pt x="0" y="22"/>
                        <a:pt x="0" y="21"/>
                      </a:cubicBezTo>
                      <a:cubicBezTo>
                        <a:pt x="3" y="9"/>
                        <a:pt x="14" y="0"/>
                        <a:pt x="26" y="0"/>
                      </a:cubicBezTo>
                      <a:cubicBezTo>
                        <a:pt x="39" y="1"/>
                        <a:pt x="49" y="13"/>
                        <a:pt x="49" y="26"/>
                      </a:cubicBezTo>
                      <a:cubicBezTo>
                        <a:pt x="49" y="27"/>
                        <a:pt x="50" y="28"/>
                        <a:pt x="51" y="2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474"/>
                <p:cNvSpPr>
                  <a:spLocks noEditPoints="1"/>
                </p:cNvSpPr>
                <p:nvPr/>
              </p:nvSpPr>
              <p:spPr bwMode="auto">
                <a:xfrm>
                  <a:off x="3477" y="667"/>
                  <a:ext cx="361" cy="445"/>
                </a:xfrm>
                <a:custGeom>
                  <a:avLst/>
                  <a:gdLst>
                    <a:gd name="T0" fmla="*/ 140 w 152"/>
                    <a:gd name="T1" fmla="*/ 176 h 188"/>
                    <a:gd name="T2" fmla="*/ 120 w 152"/>
                    <a:gd name="T3" fmla="*/ 91 h 188"/>
                    <a:gd name="T4" fmla="*/ 35 w 152"/>
                    <a:gd name="T5" fmla="*/ 41 h 188"/>
                    <a:gd name="T6" fmla="*/ 73 w 152"/>
                    <a:gd name="T7" fmla="*/ 158 h 188"/>
                    <a:gd name="T8" fmla="*/ 92 w 152"/>
                    <a:gd name="T9" fmla="*/ 184 h 188"/>
                    <a:gd name="T10" fmla="*/ 85 w 152"/>
                    <a:gd name="T11" fmla="*/ 186 h 188"/>
                    <a:gd name="T12" fmla="*/ 77 w 152"/>
                    <a:gd name="T13" fmla="*/ 6 h 188"/>
                    <a:gd name="T14" fmla="*/ 143 w 152"/>
                    <a:gd name="T15" fmla="*/ 164 h 188"/>
                    <a:gd name="T16" fmla="*/ 140 w 152"/>
                    <a:gd name="T17" fmla="*/ 169 h 188"/>
                    <a:gd name="T18" fmla="*/ 144 w 152"/>
                    <a:gd name="T19" fmla="*/ 137 h 188"/>
                    <a:gd name="T20" fmla="*/ 144 w 152"/>
                    <a:gd name="T21" fmla="*/ 147 h 188"/>
                    <a:gd name="T22" fmla="*/ 140 w 152"/>
                    <a:gd name="T23" fmla="*/ 123 h 188"/>
                    <a:gd name="T24" fmla="*/ 139 w 152"/>
                    <a:gd name="T25" fmla="*/ 121 h 188"/>
                    <a:gd name="T26" fmla="*/ 137 w 152"/>
                    <a:gd name="T27" fmla="*/ 106 h 188"/>
                    <a:gd name="T28" fmla="*/ 136 w 152"/>
                    <a:gd name="T29" fmla="*/ 137 h 188"/>
                    <a:gd name="T30" fmla="*/ 139 w 152"/>
                    <a:gd name="T31" fmla="*/ 88 h 188"/>
                    <a:gd name="T32" fmla="*/ 121 w 152"/>
                    <a:gd name="T33" fmla="*/ 77 h 188"/>
                    <a:gd name="T34" fmla="*/ 125 w 152"/>
                    <a:gd name="T35" fmla="*/ 64 h 188"/>
                    <a:gd name="T36" fmla="*/ 123 w 152"/>
                    <a:gd name="T37" fmla="*/ 62 h 188"/>
                    <a:gd name="T38" fmla="*/ 104 w 152"/>
                    <a:gd name="T39" fmla="*/ 25 h 188"/>
                    <a:gd name="T40" fmla="*/ 98 w 152"/>
                    <a:gd name="T41" fmla="*/ 28 h 188"/>
                    <a:gd name="T42" fmla="*/ 100 w 152"/>
                    <a:gd name="T43" fmla="*/ 29 h 188"/>
                    <a:gd name="T44" fmla="*/ 107 w 152"/>
                    <a:gd name="T45" fmla="*/ 38 h 188"/>
                    <a:gd name="T46" fmla="*/ 108 w 152"/>
                    <a:gd name="T47" fmla="*/ 40 h 188"/>
                    <a:gd name="T48" fmla="*/ 116 w 152"/>
                    <a:gd name="T49" fmla="*/ 50 h 188"/>
                    <a:gd name="T50" fmla="*/ 117 w 152"/>
                    <a:gd name="T51" fmla="*/ 52 h 188"/>
                    <a:gd name="T52" fmla="*/ 125 w 152"/>
                    <a:gd name="T53" fmla="*/ 90 h 188"/>
                    <a:gd name="T54" fmla="*/ 138 w 152"/>
                    <a:gd name="T55" fmla="*/ 89 h 188"/>
                    <a:gd name="T56" fmla="*/ 130 w 152"/>
                    <a:gd name="T57" fmla="*/ 107 h 188"/>
                    <a:gd name="T58" fmla="*/ 72 w 152"/>
                    <a:gd name="T59" fmla="*/ 163 h 188"/>
                    <a:gd name="T60" fmla="*/ 69 w 152"/>
                    <a:gd name="T61" fmla="*/ 162 h 188"/>
                    <a:gd name="T62" fmla="*/ 52 w 152"/>
                    <a:gd name="T63" fmla="*/ 152 h 188"/>
                    <a:gd name="T64" fmla="*/ 69 w 152"/>
                    <a:gd name="T65" fmla="*/ 162 h 188"/>
                    <a:gd name="T66" fmla="*/ 75 w 152"/>
                    <a:gd name="T67" fmla="*/ 14 h 188"/>
                    <a:gd name="T68" fmla="*/ 57 w 152"/>
                    <a:gd name="T69" fmla="*/ 145 h 188"/>
                    <a:gd name="T70" fmla="*/ 49 w 152"/>
                    <a:gd name="T71" fmla="*/ 150 h 188"/>
                    <a:gd name="T72" fmla="*/ 60 w 152"/>
                    <a:gd name="T73" fmla="*/ 9 h 188"/>
                    <a:gd name="T74" fmla="*/ 73 w 152"/>
                    <a:gd name="T75" fmla="*/ 10 h 188"/>
                    <a:gd name="T76" fmla="*/ 32 w 152"/>
                    <a:gd name="T77" fmla="*/ 101 h 188"/>
                    <a:gd name="T78" fmla="*/ 30 w 152"/>
                    <a:gd name="T79" fmla="*/ 116 h 188"/>
                    <a:gd name="T80" fmla="*/ 31 w 152"/>
                    <a:gd name="T81" fmla="*/ 118 h 188"/>
                    <a:gd name="T82" fmla="*/ 57 w 152"/>
                    <a:gd name="T83" fmla="*/ 20 h 188"/>
                    <a:gd name="T84" fmla="*/ 40 w 152"/>
                    <a:gd name="T85" fmla="*/ 19 h 188"/>
                    <a:gd name="T86" fmla="*/ 26 w 152"/>
                    <a:gd name="T87" fmla="*/ 101 h 188"/>
                    <a:gd name="T88" fmla="*/ 20 w 152"/>
                    <a:gd name="T89" fmla="*/ 103 h 188"/>
                    <a:gd name="T90" fmla="*/ 38 w 152"/>
                    <a:gd name="T91" fmla="*/ 21 h 188"/>
                    <a:gd name="T92" fmla="*/ 21 w 152"/>
                    <a:gd name="T93" fmla="*/ 31 h 188"/>
                    <a:gd name="T94" fmla="*/ 27 w 152"/>
                    <a:gd name="T95" fmla="*/ 84 h 188"/>
                    <a:gd name="T96" fmla="*/ 13 w 152"/>
                    <a:gd name="T97" fmla="*/ 83 h 188"/>
                    <a:gd name="T98" fmla="*/ 24 w 152"/>
                    <a:gd name="T99" fmla="*/ 69 h 188"/>
                    <a:gd name="T100" fmla="*/ 12 w 152"/>
                    <a:gd name="T101" fmla="*/ 54 h 188"/>
                    <a:gd name="T102" fmla="*/ 30 w 152"/>
                    <a:gd name="T103" fmla="*/ 40 h 188"/>
                    <a:gd name="T104" fmla="*/ 13 w 152"/>
                    <a:gd name="T105" fmla="*/ 4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2" h="188">
                      <a:moveTo>
                        <a:pt x="147" y="164"/>
                      </a:moveTo>
                      <a:cubicBezTo>
                        <a:pt x="148" y="167"/>
                        <a:pt x="148" y="167"/>
                        <a:pt x="148" y="167"/>
                      </a:cubicBezTo>
                      <a:cubicBezTo>
                        <a:pt x="146" y="167"/>
                        <a:pt x="144" y="169"/>
                        <a:pt x="143" y="171"/>
                      </a:cubicBezTo>
                      <a:cubicBezTo>
                        <a:pt x="142" y="172"/>
                        <a:pt x="140" y="174"/>
                        <a:pt x="140" y="176"/>
                      </a:cubicBezTo>
                      <a:cubicBezTo>
                        <a:pt x="137" y="176"/>
                        <a:pt x="137" y="176"/>
                        <a:pt x="137" y="176"/>
                      </a:cubicBezTo>
                      <a:cubicBezTo>
                        <a:pt x="137" y="175"/>
                        <a:pt x="137" y="174"/>
                        <a:pt x="137" y="174"/>
                      </a:cubicBezTo>
                      <a:cubicBezTo>
                        <a:pt x="136" y="173"/>
                        <a:pt x="136" y="173"/>
                        <a:pt x="136" y="172"/>
                      </a:cubicBezTo>
                      <a:cubicBezTo>
                        <a:pt x="134" y="144"/>
                        <a:pt x="129" y="117"/>
                        <a:pt x="120" y="91"/>
                      </a:cubicBezTo>
                      <a:cubicBezTo>
                        <a:pt x="113" y="69"/>
                        <a:pt x="103" y="42"/>
                        <a:pt x="82" y="29"/>
                      </a:cubicBezTo>
                      <a:cubicBezTo>
                        <a:pt x="71" y="23"/>
                        <a:pt x="57" y="21"/>
                        <a:pt x="46" y="29"/>
                      </a:cubicBezTo>
                      <a:cubicBezTo>
                        <a:pt x="41" y="32"/>
                        <a:pt x="37" y="36"/>
                        <a:pt x="35" y="41"/>
                      </a:cubicBezTo>
                      <a:cubicBezTo>
                        <a:pt x="35" y="41"/>
                        <a:pt x="35" y="41"/>
                        <a:pt x="35" y="41"/>
                      </a:cubicBezTo>
                      <a:cubicBezTo>
                        <a:pt x="36" y="42"/>
                        <a:pt x="35" y="43"/>
                        <a:pt x="34" y="43"/>
                      </a:cubicBezTo>
                      <a:cubicBezTo>
                        <a:pt x="31" y="47"/>
                        <a:pt x="30" y="52"/>
                        <a:pt x="29" y="57"/>
                      </a:cubicBezTo>
                      <a:cubicBezTo>
                        <a:pt x="26" y="82"/>
                        <a:pt x="38" y="108"/>
                        <a:pt x="50" y="128"/>
                      </a:cubicBezTo>
                      <a:cubicBezTo>
                        <a:pt x="57" y="138"/>
                        <a:pt x="64" y="149"/>
                        <a:pt x="73" y="158"/>
                      </a:cubicBezTo>
                      <a:cubicBezTo>
                        <a:pt x="73" y="158"/>
                        <a:pt x="74" y="159"/>
                        <a:pt x="74" y="160"/>
                      </a:cubicBezTo>
                      <a:cubicBezTo>
                        <a:pt x="74" y="160"/>
                        <a:pt x="74" y="160"/>
                        <a:pt x="74" y="160"/>
                      </a:cubicBezTo>
                      <a:cubicBezTo>
                        <a:pt x="80" y="168"/>
                        <a:pt x="87" y="175"/>
                        <a:pt x="93" y="182"/>
                      </a:cubicBezTo>
                      <a:cubicBezTo>
                        <a:pt x="92" y="184"/>
                        <a:pt x="92" y="184"/>
                        <a:pt x="92" y="184"/>
                      </a:cubicBezTo>
                      <a:cubicBezTo>
                        <a:pt x="89" y="181"/>
                        <a:pt x="86" y="178"/>
                        <a:pt x="83" y="175"/>
                      </a:cubicBezTo>
                      <a:cubicBezTo>
                        <a:pt x="82" y="176"/>
                        <a:pt x="80" y="177"/>
                        <a:pt x="79" y="178"/>
                      </a:cubicBezTo>
                      <a:cubicBezTo>
                        <a:pt x="78" y="178"/>
                        <a:pt x="78" y="179"/>
                        <a:pt x="77" y="179"/>
                      </a:cubicBezTo>
                      <a:cubicBezTo>
                        <a:pt x="80" y="181"/>
                        <a:pt x="82" y="184"/>
                        <a:pt x="85" y="186"/>
                      </a:cubicBezTo>
                      <a:cubicBezTo>
                        <a:pt x="83" y="188"/>
                        <a:pt x="83" y="188"/>
                        <a:pt x="83" y="188"/>
                      </a:cubicBezTo>
                      <a:cubicBezTo>
                        <a:pt x="59" y="171"/>
                        <a:pt x="39" y="149"/>
                        <a:pt x="24" y="122"/>
                      </a:cubicBezTo>
                      <a:cubicBezTo>
                        <a:pt x="10" y="97"/>
                        <a:pt x="0" y="66"/>
                        <a:pt x="12" y="37"/>
                      </a:cubicBezTo>
                      <a:cubicBezTo>
                        <a:pt x="23" y="12"/>
                        <a:pt x="51" y="0"/>
                        <a:pt x="77" y="6"/>
                      </a:cubicBezTo>
                      <a:cubicBezTo>
                        <a:pt x="107" y="13"/>
                        <a:pt x="127" y="39"/>
                        <a:pt x="137" y="66"/>
                      </a:cubicBezTo>
                      <a:cubicBezTo>
                        <a:pt x="148" y="96"/>
                        <a:pt x="152" y="131"/>
                        <a:pt x="147" y="164"/>
                      </a:cubicBezTo>
                      <a:close/>
                      <a:moveTo>
                        <a:pt x="144" y="166"/>
                      </a:moveTo>
                      <a:cubicBezTo>
                        <a:pt x="143" y="165"/>
                        <a:pt x="143" y="165"/>
                        <a:pt x="143" y="164"/>
                      </a:cubicBezTo>
                      <a:cubicBezTo>
                        <a:pt x="144" y="159"/>
                        <a:pt x="144" y="154"/>
                        <a:pt x="144" y="149"/>
                      </a:cubicBezTo>
                      <a:cubicBezTo>
                        <a:pt x="143" y="150"/>
                        <a:pt x="141" y="151"/>
                        <a:pt x="139" y="151"/>
                      </a:cubicBezTo>
                      <a:cubicBezTo>
                        <a:pt x="139" y="151"/>
                        <a:pt x="138" y="151"/>
                        <a:pt x="138" y="150"/>
                      </a:cubicBezTo>
                      <a:cubicBezTo>
                        <a:pt x="139" y="157"/>
                        <a:pt x="139" y="163"/>
                        <a:pt x="140" y="169"/>
                      </a:cubicBezTo>
                      <a:cubicBezTo>
                        <a:pt x="141" y="168"/>
                        <a:pt x="142" y="167"/>
                        <a:pt x="144" y="166"/>
                      </a:cubicBezTo>
                      <a:close/>
                      <a:moveTo>
                        <a:pt x="144" y="147"/>
                      </a:moveTo>
                      <a:cubicBezTo>
                        <a:pt x="145" y="143"/>
                        <a:pt x="145" y="140"/>
                        <a:pt x="145" y="137"/>
                      </a:cubicBezTo>
                      <a:cubicBezTo>
                        <a:pt x="145" y="137"/>
                        <a:pt x="144" y="137"/>
                        <a:pt x="144" y="137"/>
                      </a:cubicBezTo>
                      <a:cubicBezTo>
                        <a:pt x="142" y="138"/>
                        <a:pt x="139" y="138"/>
                        <a:pt x="137" y="138"/>
                      </a:cubicBezTo>
                      <a:cubicBezTo>
                        <a:pt x="137" y="142"/>
                        <a:pt x="138" y="146"/>
                        <a:pt x="138" y="150"/>
                      </a:cubicBezTo>
                      <a:cubicBezTo>
                        <a:pt x="138" y="150"/>
                        <a:pt x="138" y="149"/>
                        <a:pt x="139" y="149"/>
                      </a:cubicBezTo>
                      <a:cubicBezTo>
                        <a:pt x="141" y="149"/>
                        <a:pt x="143" y="148"/>
                        <a:pt x="144" y="147"/>
                      </a:cubicBezTo>
                      <a:close/>
                      <a:moveTo>
                        <a:pt x="144" y="135"/>
                      </a:moveTo>
                      <a:cubicBezTo>
                        <a:pt x="144" y="135"/>
                        <a:pt x="144" y="135"/>
                        <a:pt x="145" y="135"/>
                      </a:cubicBezTo>
                      <a:cubicBezTo>
                        <a:pt x="145" y="131"/>
                        <a:pt x="144" y="126"/>
                        <a:pt x="144" y="121"/>
                      </a:cubicBezTo>
                      <a:cubicBezTo>
                        <a:pt x="143" y="122"/>
                        <a:pt x="141" y="122"/>
                        <a:pt x="140" y="123"/>
                      </a:cubicBezTo>
                      <a:cubicBezTo>
                        <a:pt x="139" y="123"/>
                        <a:pt x="137" y="124"/>
                        <a:pt x="135" y="124"/>
                      </a:cubicBezTo>
                      <a:cubicBezTo>
                        <a:pt x="135" y="124"/>
                        <a:pt x="135" y="124"/>
                        <a:pt x="135" y="124"/>
                      </a:cubicBezTo>
                      <a:cubicBezTo>
                        <a:pt x="134" y="123"/>
                        <a:pt x="135" y="123"/>
                        <a:pt x="135" y="123"/>
                      </a:cubicBezTo>
                      <a:cubicBezTo>
                        <a:pt x="136" y="122"/>
                        <a:pt x="138" y="121"/>
                        <a:pt x="139" y="121"/>
                      </a:cubicBezTo>
                      <a:cubicBezTo>
                        <a:pt x="141" y="120"/>
                        <a:pt x="142" y="119"/>
                        <a:pt x="144" y="119"/>
                      </a:cubicBezTo>
                      <a:cubicBezTo>
                        <a:pt x="143" y="114"/>
                        <a:pt x="143" y="109"/>
                        <a:pt x="142" y="104"/>
                      </a:cubicBezTo>
                      <a:cubicBezTo>
                        <a:pt x="142" y="104"/>
                        <a:pt x="142" y="104"/>
                        <a:pt x="142" y="104"/>
                      </a:cubicBezTo>
                      <a:cubicBezTo>
                        <a:pt x="140" y="105"/>
                        <a:pt x="138" y="106"/>
                        <a:pt x="137" y="106"/>
                      </a:cubicBezTo>
                      <a:cubicBezTo>
                        <a:pt x="135" y="107"/>
                        <a:pt x="133" y="108"/>
                        <a:pt x="131" y="109"/>
                      </a:cubicBezTo>
                      <a:cubicBezTo>
                        <a:pt x="131" y="109"/>
                        <a:pt x="131" y="109"/>
                        <a:pt x="131" y="109"/>
                      </a:cubicBezTo>
                      <a:cubicBezTo>
                        <a:pt x="132" y="114"/>
                        <a:pt x="133" y="119"/>
                        <a:pt x="134" y="124"/>
                      </a:cubicBezTo>
                      <a:cubicBezTo>
                        <a:pt x="135" y="128"/>
                        <a:pt x="136" y="132"/>
                        <a:pt x="136" y="137"/>
                      </a:cubicBezTo>
                      <a:cubicBezTo>
                        <a:pt x="139" y="136"/>
                        <a:pt x="141" y="135"/>
                        <a:pt x="144" y="135"/>
                      </a:cubicBezTo>
                      <a:close/>
                      <a:moveTo>
                        <a:pt x="142" y="103"/>
                      </a:moveTo>
                      <a:cubicBezTo>
                        <a:pt x="142" y="103"/>
                        <a:pt x="142" y="103"/>
                        <a:pt x="142" y="103"/>
                      </a:cubicBezTo>
                      <a:cubicBezTo>
                        <a:pt x="141" y="98"/>
                        <a:pt x="140" y="93"/>
                        <a:pt x="139" y="88"/>
                      </a:cubicBezTo>
                      <a:cubicBezTo>
                        <a:pt x="138" y="84"/>
                        <a:pt x="137" y="80"/>
                        <a:pt x="135" y="76"/>
                      </a:cubicBezTo>
                      <a:cubicBezTo>
                        <a:pt x="131" y="77"/>
                        <a:pt x="126" y="78"/>
                        <a:pt x="122" y="79"/>
                      </a:cubicBezTo>
                      <a:cubicBezTo>
                        <a:pt x="121" y="79"/>
                        <a:pt x="121" y="79"/>
                        <a:pt x="121" y="78"/>
                      </a:cubicBezTo>
                      <a:cubicBezTo>
                        <a:pt x="120" y="78"/>
                        <a:pt x="121" y="77"/>
                        <a:pt x="121" y="77"/>
                      </a:cubicBezTo>
                      <a:cubicBezTo>
                        <a:pt x="125" y="75"/>
                        <a:pt x="130" y="74"/>
                        <a:pt x="135" y="74"/>
                      </a:cubicBezTo>
                      <a:cubicBezTo>
                        <a:pt x="133" y="70"/>
                        <a:pt x="132" y="66"/>
                        <a:pt x="131" y="63"/>
                      </a:cubicBezTo>
                      <a:cubicBezTo>
                        <a:pt x="130" y="62"/>
                        <a:pt x="130" y="62"/>
                        <a:pt x="130" y="62"/>
                      </a:cubicBezTo>
                      <a:cubicBezTo>
                        <a:pt x="128" y="63"/>
                        <a:pt x="126" y="63"/>
                        <a:pt x="125" y="64"/>
                      </a:cubicBezTo>
                      <a:cubicBezTo>
                        <a:pt x="122" y="65"/>
                        <a:pt x="119" y="66"/>
                        <a:pt x="117" y="67"/>
                      </a:cubicBezTo>
                      <a:cubicBezTo>
                        <a:pt x="116" y="67"/>
                        <a:pt x="116" y="66"/>
                        <a:pt x="116" y="66"/>
                      </a:cubicBezTo>
                      <a:cubicBezTo>
                        <a:pt x="116" y="66"/>
                        <a:pt x="116" y="65"/>
                        <a:pt x="116" y="65"/>
                      </a:cubicBezTo>
                      <a:cubicBezTo>
                        <a:pt x="118" y="64"/>
                        <a:pt x="121" y="63"/>
                        <a:pt x="123" y="62"/>
                      </a:cubicBezTo>
                      <a:cubicBezTo>
                        <a:pt x="125" y="61"/>
                        <a:pt x="127" y="60"/>
                        <a:pt x="129" y="59"/>
                      </a:cubicBezTo>
                      <a:cubicBezTo>
                        <a:pt x="127" y="56"/>
                        <a:pt x="125" y="52"/>
                        <a:pt x="123" y="48"/>
                      </a:cubicBezTo>
                      <a:cubicBezTo>
                        <a:pt x="121" y="43"/>
                        <a:pt x="117" y="39"/>
                        <a:pt x="114" y="35"/>
                      </a:cubicBezTo>
                      <a:cubicBezTo>
                        <a:pt x="111" y="31"/>
                        <a:pt x="108" y="28"/>
                        <a:pt x="104" y="25"/>
                      </a:cubicBezTo>
                      <a:cubicBezTo>
                        <a:pt x="100" y="21"/>
                        <a:pt x="95" y="18"/>
                        <a:pt x="90" y="16"/>
                      </a:cubicBezTo>
                      <a:cubicBezTo>
                        <a:pt x="90" y="19"/>
                        <a:pt x="87" y="23"/>
                        <a:pt x="86" y="27"/>
                      </a:cubicBezTo>
                      <a:cubicBezTo>
                        <a:pt x="89" y="29"/>
                        <a:pt x="92" y="31"/>
                        <a:pt x="95" y="34"/>
                      </a:cubicBezTo>
                      <a:cubicBezTo>
                        <a:pt x="95" y="32"/>
                        <a:pt x="97" y="30"/>
                        <a:pt x="98" y="28"/>
                      </a:cubicBezTo>
                      <a:cubicBezTo>
                        <a:pt x="99" y="27"/>
                        <a:pt x="102" y="25"/>
                        <a:pt x="104" y="25"/>
                      </a:cubicBezTo>
                      <a:cubicBezTo>
                        <a:pt x="104" y="25"/>
                        <a:pt x="104" y="25"/>
                        <a:pt x="104" y="25"/>
                      </a:cubicBezTo>
                      <a:cubicBezTo>
                        <a:pt x="104" y="25"/>
                        <a:pt x="104" y="26"/>
                        <a:pt x="104" y="26"/>
                      </a:cubicBezTo>
                      <a:cubicBezTo>
                        <a:pt x="103" y="27"/>
                        <a:pt x="101" y="28"/>
                        <a:pt x="100" y="29"/>
                      </a:cubicBezTo>
                      <a:cubicBezTo>
                        <a:pt x="98" y="31"/>
                        <a:pt x="97" y="33"/>
                        <a:pt x="97" y="35"/>
                      </a:cubicBezTo>
                      <a:cubicBezTo>
                        <a:pt x="97" y="35"/>
                        <a:pt x="97" y="35"/>
                        <a:pt x="96" y="35"/>
                      </a:cubicBezTo>
                      <a:cubicBezTo>
                        <a:pt x="98" y="38"/>
                        <a:pt x="100" y="40"/>
                        <a:pt x="102" y="42"/>
                      </a:cubicBezTo>
                      <a:cubicBezTo>
                        <a:pt x="103" y="40"/>
                        <a:pt x="105" y="39"/>
                        <a:pt x="107" y="38"/>
                      </a:cubicBezTo>
                      <a:cubicBezTo>
                        <a:pt x="108" y="36"/>
                        <a:pt x="111" y="35"/>
                        <a:pt x="113" y="35"/>
                      </a:cubicBezTo>
                      <a:cubicBezTo>
                        <a:pt x="113" y="35"/>
                        <a:pt x="113" y="35"/>
                        <a:pt x="113" y="35"/>
                      </a:cubicBezTo>
                      <a:cubicBezTo>
                        <a:pt x="114" y="36"/>
                        <a:pt x="114" y="36"/>
                        <a:pt x="113" y="37"/>
                      </a:cubicBezTo>
                      <a:cubicBezTo>
                        <a:pt x="112" y="38"/>
                        <a:pt x="110" y="39"/>
                        <a:pt x="108" y="40"/>
                      </a:cubicBezTo>
                      <a:cubicBezTo>
                        <a:pt x="107" y="41"/>
                        <a:pt x="105" y="42"/>
                        <a:pt x="104" y="44"/>
                      </a:cubicBezTo>
                      <a:cubicBezTo>
                        <a:pt x="104" y="44"/>
                        <a:pt x="103" y="44"/>
                        <a:pt x="103" y="44"/>
                      </a:cubicBezTo>
                      <a:cubicBezTo>
                        <a:pt x="106" y="47"/>
                        <a:pt x="108" y="50"/>
                        <a:pt x="109" y="53"/>
                      </a:cubicBezTo>
                      <a:cubicBezTo>
                        <a:pt x="111" y="52"/>
                        <a:pt x="114" y="51"/>
                        <a:pt x="116" y="50"/>
                      </a:cubicBezTo>
                      <a:cubicBezTo>
                        <a:pt x="118" y="49"/>
                        <a:pt x="120" y="48"/>
                        <a:pt x="122" y="48"/>
                      </a:cubicBezTo>
                      <a:cubicBezTo>
                        <a:pt x="122" y="48"/>
                        <a:pt x="123" y="48"/>
                        <a:pt x="123" y="48"/>
                      </a:cubicBezTo>
                      <a:cubicBezTo>
                        <a:pt x="123" y="49"/>
                        <a:pt x="123" y="49"/>
                        <a:pt x="123" y="49"/>
                      </a:cubicBezTo>
                      <a:cubicBezTo>
                        <a:pt x="121" y="51"/>
                        <a:pt x="119" y="51"/>
                        <a:pt x="117" y="52"/>
                      </a:cubicBezTo>
                      <a:cubicBezTo>
                        <a:pt x="115" y="53"/>
                        <a:pt x="113" y="54"/>
                        <a:pt x="110" y="55"/>
                      </a:cubicBezTo>
                      <a:cubicBezTo>
                        <a:pt x="112" y="59"/>
                        <a:pt x="114" y="62"/>
                        <a:pt x="116" y="66"/>
                      </a:cubicBezTo>
                      <a:cubicBezTo>
                        <a:pt x="117" y="70"/>
                        <a:pt x="119" y="74"/>
                        <a:pt x="121" y="78"/>
                      </a:cubicBezTo>
                      <a:cubicBezTo>
                        <a:pt x="122" y="82"/>
                        <a:pt x="123" y="87"/>
                        <a:pt x="125" y="90"/>
                      </a:cubicBezTo>
                      <a:cubicBezTo>
                        <a:pt x="125" y="91"/>
                        <a:pt x="125" y="92"/>
                        <a:pt x="125" y="92"/>
                      </a:cubicBezTo>
                      <a:cubicBezTo>
                        <a:pt x="128" y="92"/>
                        <a:pt x="130" y="91"/>
                        <a:pt x="132" y="90"/>
                      </a:cubicBezTo>
                      <a:cubicBezTo>
                        <a:pt x="134" y="89"/>
                        <a:pt x="136" y="88"/>
                        <a:pt x="138" y="88"/>
                      </a:cubicBezTo>
                      <a:cubicBezTo>
                        <a:pt x="138" y="88"/>
                        <a:pt x="138" y="88"/>
                        <a:pt x="138" y="89"/>
                      </a:cubicBezTo>
                      <a:cubicBezTo>
                        <a:pt x="138" y="89"/>
                        <a:pt x="138" y="89"/>
                        <a:pt x="138" y="90"/>
                      </a:cubicBezTo>
                      <a:cubicBezTo>
                        <a:pt x="136" y="91"/>
                        <a:pt x="134" y="91"/>
                        <a:pt x="132" y="92"/>
                      </a:cubicBezTo>
                      <a:cubicBezTo>
                        <a:pt x="130" y="93"/>
                        <a:pt x="128" y="93"/>
                        <a:pt x="126" y="94"/>
                      </a:cubicBezTo>
                      <a:cubicBezTo>
                        <a:pt x="127" y="98"/>
                        <a:pt x="129" y="103"/>
                        <a:pt x="130" y="107"/>
                      </a:cubicBezTo>
                      <a:cubicBezTo>
                        <a:pt x="133" y="105"/>
                        <a:pt x="138" y="102"/>
                        <a:pt x="142" y="103"/>
                      </a:cubicBezTo>
                      <a:close/>
                      <a:moveTo>
                        <a:pt x="77" y="175"/>
                      </a:moveTo>
                      <a:cubicBezTo>
                        <a:pt x="78" y="175"/>
                        <a:pt x="80" y="174"/>
                        <a:pt x="81" y="173"/>
                      </a:cubicBezTo>
                      <a:cubicBezTo>
                        <a:pt x="78" y="170"/>
                        <a:pt x="75" y="167"/>
                        <a:pt x="72" y="163"/>
                      </a:cubicBezTo>
                      <a:cubicBezTo>
                        <a:pt x="70" y="165"/>
                        <a:pt x="66" y="167"/>
                        <a:pt x="64" y="167"/>
                      </a:cubicBezTo>
                      <a:cubicBezTo>
                        <a:pt x="67" y="171"/>
                        <a:pt x="71" y="174"/>
                        <a:pt x="75" y="177"/>
                      </a:cubicBezTo>
                      <a:cubicBezTo>
                        <a:pt x="75" y="177"/>
                        <a:pt x="76" y="176"/>
                        <a:pt x="77" y="175"/>
                      </a:cubicBezTo>
                      <a:close/>
                      <a:moveTo>
                        <a:pt x="69" y="162"/>
                      </a:moveTo>
                      <a:cubicBezTo>
                        <a:pt x="69" y="162"/>
                        <a:pt x="70" y="161"/>
                        <a:pt x="70" y="161"/>
                      </a:cubicBezTo>
                      <a:cubicBezTo>
                        <a:pt x="66" y="156"/>
                        <a:pt x="63" y="152"/>
                        <a:pt x="59" y="147"/>
                      </a:cubicBezTo>
                      <a:cubicBezTo>
                        <a:pt x="58" y="148"/>
                        <a:pt x="56" y="149"/>
                        <a:pt x="54" y="150"/>
                      </a:cubicBezTo>
                      <a:cubicBezTo>
                        <a:pt x="54" y="151"/>
                        <a:pt x="53" y="151"/>
                        <a:pt x="52" y="152"/>
                      </a:cubicBezTo>
                      <a:cubicBezTo>
                        <a:pt x="51" y="152"/>
                        <a:pt x="51" y="152"/>
                        <a:pt x="50" y="152"/>
                      </a:cubicBezTo>
                      <a:cubicBezTo>
                        <a:pt x="54" y="157"/>
                        <a:pt x="58" y="162"/>
                        <a:pt x="63" y="166"/>
                      </a:cubicBezTo>
                      <a:cubicBezTo>
                        <a:pt x="63" y="166"/>
                        <a:pt x="63" y="165"/>
                        <a:pt x="63" y="165"/>
                      </a:cubicBezTo>
                      <a:cubicBezTo>
                        <a:pt x="65" y="165"/>
                        <a:pt x="67" y="164"/>
                        <a:pt x="69" y="162"/>
                      </a:cubicBezTo>
                      <a:close/>
                      <a:moveTo>
                        <a:pt x="84" y="26"/>
                      </a:moveTo>
                      <a:cubicBezTo>
                        <a:pt x="85" y="22"/>
                        <a:pt x="86" y="18"/>
                        <a:pt x="88" y="14"/>
                      </a:cubicBezTo>
                      <a:cubicBezTo>
                        <a:pt x="84" y="13"/>
                        <a:pt x="80" y="11"/>
                        <a:pt x="76" y="10"/>
                      </a:cubicBezTo>
                      <a:cubicBezTo>
                        <a:pt x="75" y="12"/>
                        <a:pt x="75" y="13"/>
                        <a:pt x="75" y="14"/>
                      </a:cubicBezTo>
                      <a:cubicBezTo>
                        <a:pt x="74" y="17"/>
                        <a:pt x="74" y="19"/>
                        <a:pt x="74" y="21"/>
                      </a:cubicBezTo>
                      <a:cubicBezTo>
                        <a:pt x="77" y="22"/>
                        <a:pt x="81" y="24"/>
                        <a:pt x="84" y="26"/>
                      </a:cubicBezTo>
                      <a:close/>
                      <a:moveTo>
                        <a:pt x="53" y="148"/>
                      </a:moveTo>
                      <a:cubicBezTo>
                        <a:pt x="55" y="147"/>
                        <a:pt x="56" y="146"/>
                        <a:pt x="57" y="145"/>
                      </a:cubicBezTo>
                      <a:cubicBezTo>
                        <a:pt x="54" y="141"/>
                        <a:pt x="51" y="136"/>
                        <a:pt x="48" y="131"/>
                      </a:cubicBezTo>
                      <a:cubicBezTo>
                        <a:pt x="46" y="133"/>
                        <a:pt x="44" y="133"/>
                        <a:pt x="43" y="134"/>
                      </a:cubicBezTo>
                      <a:cubicBezTo>
                        <a:pt x="41" y="135"/>
                        <a:pt x="39" y="135"/>
                        <a:pt x="38" y="136"/>
                      </a:cubicBezTo>
                      <a:cubicBezTo>
                        <a:pt x="41" y="141"/>
                        <a:pt x="45" y="146"/>
                        <a:pt x="49" y="150"/>
                      </a:cubicBezTo>
                      <a:cubicBezTo>
                        <a:pt x="50" y="149"/>
                        <a:pt x="52" y="148"/>
                        <a:pt x="53" y="148"/>
                      </a:cubicBezTo>
                      <a:close/>
                      <a:moveTo>
                        <a:pt x="73" y="10"/>
                      </a:moveTo>
                      <a:cubicBezTo>
                        <a:pt x="72" y="10"/>
                        <a:pt x="71" y="9"/>
                        <a:pt x="70" y="9"/>
                      </a:cubicBezTo>
                      <a:cubicBezTo>
                        <a:pt x="67" y="9"/>
                        <a:pt x="63" y="9"/>
                        <a:pt x="60" y="9"/>
                      </a:cubicBezTo>
                      <a:cubicBezTo>
                        <a:pt x="60" y="11"/>
                        <a:pt x="60" y="12"/>
                        <a:pt x="60" y="14"/>
                      </a:cubicBezTo>
                      <a:cubicBezTo>
                        <a:pt x="59" y="16"/>
                        <a:pt x="59" y="18"/>
                        <a:pt x="59" y="20"/>
                      </a:cubicBezTo>
                      <a:cubicBezTo>
                        <a:pt x="63" y="19"/>
                        <a:pt x="67" y="20"/>
                        <a:pt x="71" y="21"/>
                      </a:cubicBezTo>
                      <a:cubicBezTo>
                        <a:pt x="71" y="17"/>
                        <a:pt x="72" y="13"/>
                        <a:pt x="73" y="10"/>
                      </a:cubicBezTo>
                      <a:close/>
                      <a:moveTo>
                        <a:pt x="42" y="132"/>
                      </a:moveTo>
                      <a:cubicBezTo>
                        <a:pt x="43" y="131"/>
                        <a:pt x="45" y="130"/>
                        <a:pt x="46" y="129"/>
                      </a:cubicBezTo>
                      <a:cubicBezTo>
                        <a:pt x="43" y="124"/>
                        <a:pt x="40" y="119"/>
                        <a:pt x="38" y="113"/>
                      </a:cubicBezTo>
                      <a:cubicBezTo>
                        <a:pt x="36" y="109"/>
                        <a:pt x="34" y="105"/>
                        <a:pt x="32" y="101"/>
                      </a:cubicBezTo>
                      <a:cubicBezTo>
                        <a:pt x="31" y="102"/>
                        <a:pt x="29" y="103"/>
                        <a:pt x="27" y="103"/>
                      </a:cubicBezTo>
                      <a:cubicBezTo>
                        <a:pt x="25" y="104"/>
                        <a:pt x="23" y="105"/>
                        <a:pt x="20" y="105"/>
                      </a:cubicBezTo>
                      <a:cubicBezTo>
                        <a:pt x="22" y="110"/>
                        <a:pt x="24" y="114"/>
                        <a:pt x="27" y="118"/>
                      </a:cubicBezTo>
                      <a:cubicBezTo>
                        <a:pt x="28" y="117"/>
                        <a:pt x="29" y="116"/>
                        <a:pt x="30" y="116"/>
                      </a:cubicBezTo>
                      <a:cubicBezTo>
                        <a:pt x="32" y="114"/>
                        <a:pt x="34" y="113"/>
                        <a:pt x="36" y="113"/>
                      </a:cubicBezTo>
                      <a:cubicBezTo>
                        <a:pt x="37" y="113"/>
                        <a:pt x="37" y="113"/>
                        <a:pt x="37" y="113"/>
                      </a:cubicBezTo>
                      <a:cubicBezTo>
                        <a:pt x="38" y="114"/>
                        <a:pt x="38" y="115"/>
                        <a:pt x="37" y="115"/>
                      </a:cubicBezTo>
                      <a:cubicBezTo>
                        <a:pt x="35" y="116"/>
                        <a:pt x="33" y="117"/>
                        <a:pt x="31" y="118"/>
                      </a:cubicBezTo>
                      <a:cubicBezTo>
                        <a:pt x="30" y="119"/>
                        <a:pt x="29" y="119"/>
                        <a:pt x="28" y="120"/>
                      </a:cubicBezTo>
                      <a:cubicBezTo>
                        <a:pt x="30" y="125"/>
                        <a:pt x="33" y="129"/>
                        <a:pt x="36" y="134"/>
                      </a:cubicBezTo>
                      <a:cubicBezTo>
                        <a:pt x="38" y="133"/>
                        <a:pt x="40" y="133"/>
                        <a:pt x="42" y="132"/>
                      </a:cubicBezTo>
                      <a:close/>
                      <a:moveTo>
                        <a:pt x="57" y="20"/>
                      </a:moveTo>
                      <a:cubicBezTo>
                        <a:pt x="57" y="18"/>
                        <a:pt x="57" y="16"/>
                        <a:pt x="57" y="13"/>
                      </a:cubicBezTo>
                      <a:cubicBezTo>
                        <a:pt x="57" y="12"/>
                        <a:pt x="57" y="11"/>
                        <a:pt x="57" y="9"/>
                      </a:cubicBezTo>
                      <a:cubicBezTo>
                        <a:pt x="50" y="10"/>
                        <a:pt x="43" y="12"/>
                        <a:pt x="37" y="16"/>
                      </a:cubicBezTo>
                      <a:cubicBezTo>
                        <a:pt x="38" y="17"/>
                        <a:pt x="39" y="18"/>
                        <a:pt x="40" y="19"/>
                      </a:cubicBezTo>
                      <a:cubicBezTo>
                        <a:pt x="41" y="21"/>
                        <a:pt x="43" y="23"/>
                        <a:pt x="44" y="25"/>
                      </a:cubicBezTo>
                      <a:cubicBezTo>
                        <a:pt x="44" y="25"/>
                        <a:pt x="44" y="25"/>
                        <a:pt x="44" y="25"/>
                      </a:cubicBezTo>
                      <a:cubicBezTo>
                        <a:pt x="48" y="23"/>
                        <a:pt x="52" y="21"/>
                        <a:pt x="57" y="20"/>
                      </a:cubicBezTo>
                      <a:close/>
                      <a:moveTo>
                        <a:pt x="26" y="101"/>
                      </a:moveTo>
                      <a:cubicBezTo>
                        <a:pt x="28" y="100"/>
                        <a:pt x="30" y="99"/>
                        <a:pt x="31" y="99"/>
                      </a:cubicBezTo>
                      <a:cubicBezTo>
                        <a:pt x="30" y="95"/>
                        <a:pt x="28" y="91"/>
                        <a:pt x="27" y="86"/>
                      </a:cubicBezTo>
                      <a:cubicBezTo>
                        <a:pt x="23" y="87"/>
                        <a:pt x="18" y="87"/>
                        <a:pt x="13" y="85"/>
                      </a:cubicBezTo>
                      <a:cubicBezTo>
                        <a:pt x="15" y="91"/>
                        <a:pt x="17" y="98"/>
                        <a:pt x="20" y="103"/>
                      </a:cubicBezTo>
                      <a:cubicBezTo>
                        <a:pt x="22" y="103"/>
                        <a:pt x="24" y="102"/>
                        <a:pt x="26" y="101"/>
                      </a:cubicBezTo>
                      <a:close/>
                      <a:moveTo>
                        <a:pt x="42" y="26"/>
                      </a:moveTo>
                      <a:cubicBezTo>
                        <a:pt x="42" y="26"/>
                        <a:pt x="42" y="26"/>
                        <a:pt x="42" y="26"/>
                      </a:cubicBezTo>
                      <a:cubicBezTo>
                        <a:pt x="40" y="25"/>
                        <a:pt x="39" y="22"/>
                        <a:pt x="38" y="21"/>
                      </a:cubicBezTo>
                      <a:cubicBezTo>
                        <a:pt x="37" y="19"/>
                        <a:pt x="36" y="18"/>
                        <a:pt x="35" y="17"/>
                      </a:cubicBezTo>
                      <a:cubicBezTo>
                        <a:pt x="34" y="17"/>
                        <a:pt x="33" y="18"/>
                        <a:pt x="32" y="19"/>
                      </a:cubicBezTo>
                      <a:cubicBezTo>
                        <a:pt x="27" y="22"/>
                        <a:pt x="24" y="26"/>
                        <a:pt x="21" y="31"/>
                      </a:cubicBezTo>
                      <a:cubicBezTo>
                        <a:pt x="21" y="31"/>
                        <a:pt x="21" y="31"/>
                        <a:pt x="21" y="31"/>
                      </a:cubicBezTo>
                      <a:cubicBezTo>
                        <a:pt x="24" y="32"/>
                        <a:pt x="26" y="34"/>
                        <a:pt x="28" y="35"/>
                      </a:cubicBezTo>
                      <a:cubicBezTo>
                        <a:pt x="29" y="36"/>
                        <a:pt x="30" y="37"/>
                        <a:pt x="32" y="38"/>
                      </a:cubicBezTo>
                      <a:cubicBezTo>
                        <a:pt x="34" y="33"/>
                        <a:pt x="38" y="29"/>
                        <a:pt x="42" y="26"/>
                      </a:cubicBezTo>
                      <a:close/>
                      <a:moveTo>
                        <a:pt x="27" y="84"/>
                      </a:moveTo>
                      <a:cubicBezTo>
                        <a:pt x="26" y="80"/>
                        <a:pt x="25" y="76"/>
                        <a:pt x="25" y="71"/>
                      </a:cubicBezTo>
                      <a:cubicBezTo>
                        <a:pt x="23" y="72"/>
                        <a:pt x="21" y="71"/>
                        <a:pt x="19" y="71"/>
                      </a:cubicBezTo>
                      <a:cubicBezTo>
                        <a:pt x="16" y="71"/>
                        <a:pt x="14" y="71"/>
                        <a:pt x="11" y="70"/>
                      </a:cubicBezTo>
                      <a:cubicBezTo>
                        <a:pt x="11" y="74"/>
                        <a:pt x="12" y="79"/>
                        <a:pt x="13" y="83"/>
                      </a:cubicBezTo>
                      <a:cubicBezTo>
                        <a:pt x="15" y="83"/>
                        <a:pt x="18" y="84"/>
                        <a:pt x="20" y="84"/>
                      </a:cubicBezTo>
                      <a:cubicBezTo>
                        <a:pt x="22" y="84"/>
                        <a:pt x="24" y="84"/>
                        <a:pt x="27" y="84"/>
                      </a:cubicBezTo>
                      <a:close/>
                      <a:moveTo>
                        <a:pt x="19" y="68"/>
                      </a:moveTo>
                      <a:cubicBezTo>
                        <a:pt x="21" y="68"/>
                        <a:pt x="23" y="68"/>
                        <a:pt x="24" y="69"/>
                      </a:cubicBezTo>
                      <a:cubicBezTo>
                        <a:pt x="24" y="64"/>
                        <a:pt x="24" y="60"/>
                        <a:pt x="25" y="55"/>
                      </a:cubicBezTo>
                      <a:cubicBezTo>
                        <a:pt x="23" y="55"/>
                        <a:pt x="20" y="54"/>
                        <a:pt x="18" y="53"/>
                      </a:cubicBezTo>
                      <a:cubicBezTo>
                        <a:pt x="16" y="53"/>
                        <a:pt x="15" y="52"/>
                        <a:pt x="13" y="51"/>
                      </a:cubicBezTo>
                      <a:cubicBezTo>
                        <a:pt x="12" y="52"/>
                        <a:pt x="12" y="53"/>
                        <a:pt x="12" y="54"/>
                      </a:cubicBezTo>
                      <a:cubicBezTo>
                        <a:pt x="11" y="59"/>
                        <a:pt x="11" y="63"/>
                        <a:pt x="11" y="68"/>
                      </a:cubicBezTo>
                      <a:cubicBezTo>
                        <a:pt x="14" y="68"/>
                        <a:pt x="16" y="68"/>
                        <a:pt x="19" y="68"/>
                      </a:cubicBezTo>
                      <a:close/>
                      <a:moveTo>
                        <a:pt x="29" y="42"/>
                      </a:moveTo>
                      <a:cubicBezTo>
                        <a:pt x="30" y="41"/>
                        <a:pt x="30" y="41"/>
                        <a:pt x="30" y="40"/>
                      </a:cubicBezTo>
                      <a:cubicBezTo>
                        <a:pt x="29" y="40"/>
                        <a:pt x="28" y="39"/>
                        <a:pt x="27" y="38"/>
                      </a:cubicBezTo>
                      <a:cubicBezTo>
                        <a:pt x="24" y="36"/>
                        <a:pt x="22" y="34"/>
                        <a:pt x="20" y="32"/>
                      </a:cubicBezTo>
                      <a:cubicBezTo>
                        <a:pt x="20" y="32"/>
                        <a:pt x="20" y="32"/>
                        <a:pt x="20" y="32"/>
                      </a:cubicBezTo>
                      <a:cubicBezTo>
                        <a:pt x="17" y="37"/>
                        <a:pt x="15" y="43"/>
                        <a:pt x="13" y="49"/>
                      </a:cubicBezTo>
                      <a:cubicBezTo>
                        <a:pt x="15" y="50"/>
                        <a:pt x="17" y="51"/>
                        <a:pt x="19" y="51"/>
                      </a:cubicBezTo>
                      <a:cubicBezTo>
                        <a:pt x="21" y="52"/>
                        <a:pt x="24" y="52"/>
                        <a:pt x="25" y="54"/>
                      </a:cubicBezTo>
                      <a:cubicBezTo>
                        <a:pt x="26" y="49"/>
                        <a:pt x="28" y="45"/>
                        <a:pt x="29" y="4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475"/>
                <p:cNvSpPr>
                  <a:spLocks/>
                </p:cNvSpPr>
                <p:nvPr/>
              </p:nvSpPr>
              <p:spPr bwMode="auto">
                <a:xfrm>
                  <a:off x="3885" y="324"/>
                  <a:ext cx="126" cy="85"/>
                </a:xfrm>
                <a:custGeom>
                  <a:avLst/>
                  <a:gdLst>
                    <a:gd name="T0" fmla="*/ 27 w 53"/>
                    <a:gd name="T1" fmla="*/ 0 h 36"/>
                    <a:gd name="T2" fmla="*/ 53 w 53"/>
                    <a:gd name="T3" fmla="*/ 21 h 36"/>
                    <a:gd name="T4" fmla="*/ 25 w 53"/>
                    <a:gd name="T5" fmla="*/ 36 h 36"/>
                    <a:gd name="T6" fmla="*/ 1 w 53"/>
                    <a:gd name="T7" fmla="*/ 20 h 36"/>
                    <a:gd name="T8" fmla="*/ 0 w 53"/>
                    <a:gd name="T9" fmla="*/ 20 h 36"/>
                    <a:gd name="T10" fmla="*/ 25 w 53"/>
                    <a:gd name="T11" fmla="*/ 1 h 36"/>
                    <a:gd name="T12" fmla="*/ 27 w 53"/>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53" h="36">
                      <a:moveTo>
                        <a:pt x="27" y="0"/>
                      </a:moveTo>
                      <a:cubicBezTo>
                        <a:pt x="36" y="6"/>
                        <a:pt x="46" y="13"/>
                        <a:pt x="53" y="21"/>
                      </a:cubicBezTo>
                      <a:cubicBezTo>
                        <a:pt x="42" y="21"/>
                        <a:pt x="31" y="27"/>
                        <a:pt x="25" y="36"/>
                      </a:cubicBezTo>
                      <a:cubicBezTo>
                        <a:pt x="21" y="27"/>
                        <a:pt x="12" y="20"/>
                        <a:pt x="1" y="20"/>
                      </a:cubicBezTo>
                      <a:cubicBezTo>
                        <a:pt x="1" y="20"/>
                        <a:pt x="1" y="20"/>
                        <a:pt x="0" y="20"/>
                      </a:cubicBezTo>
                      <a:cubicBezTo>
                        <a:pt x="5" y="9"/>
                        <a:pt x="14" y="4"/>
                        <a:pt x="25" y="1"/>
                      </a:cubicBezTo>
                      <a:cubicBezTo>
                        <a:pt x="26" y="1"/>
                        <a:pt x="26" y="0"/>
                        <a:pt x="2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476"/>
                <p:cNvSpPr>
                  <a:spLocks/>
                </p:cNvSpPr>
                <p:nvPr/>
              </p:nvSpPr>
              <p:spPr bwMode="auto">
                <a:xfrm>
                  <a:off x="3804" y="1020"/>
                  <a:ext cx="15" cy="47"/>
                </a:xfrm>
                <a:custGeom>
                  <a:avLst/>
                  <a:gdLst>
                    <a:gd name="T0" fmla="*/ 5 w 6"/>
                    <a:gd name="T1" fmla="*/ 15 h 20"/>
                    <a:gd name="T2" fmla="*/ 6 w 6"/>
                    <a:gd name="T3" fmla="*/ 17 h 20"/>
                    <a:gd name="T4" fmla="*/ 2 w 6"/>
                    <a:gd name="T5" fmla="*/ 20 h 20"/>
                    <a:gd name="T6" fmla="*/ 0 w 6"/>
                    <a:gd name="T7" fmla="*/ 1 h 20"/>
                    <a:gd name="T8" fmla="*/ 1 w 6"/>
                    <a:gd name="T9" fmla="*/ 2 h 20"/>
                    <a:gd name="T10" fmla="*/ 6 w 6"/>
                    <a:gd name="T11" fmla="*/ 0 h 20"/>
                    <a:gd name="T12" fmla="*/ 5 w 6"/>
                    <a:gd name="T13" fmla="*/ 15 h 20"/>
                  </a:gdLst>
                  <a:ahLst/>
                  <a:cxnLst>
                    <a:cxn ang="0">
                      <a:pos x="T0" y="T1"/>
                    </a:cxn>
                    <a:cxn ang="0">
                      <a:pos x="T2" y="T3"/>
                    </a:cxn>
                    <a:cxn ang="0">
                      <a:pos x="T4" y="T5"/>
                    </a:cxn>
                    <a:cxn ang="0">
                      <a:pos x="T6" y="T7"/>
                    </a:cxn>
                    <a:cxn ang="0">
                      <a:pos x="T8" y="T9"/>
                    </a:cxn>
                    <a:cxn ang="0">
                      <a:pos x="T10" y="T11"/>
                    </a:cxn>
                    <a:cxn ang="0">
                      <a:pos x="T12" y="T13"/>
                    </a:cxn>
                  </a:cxnLst>
                  <a:rect l="0" t="0" r="r" b="b"/>
                  <a:pathLst>
                    <a:path w="6" h="20">
                      <a:moveTo>
                        <a:pt x="5" y="15"/>
                      </a:moveTo>
                      <a:cubicBezTo>
                        <a:pt x="5" y="16"/>
                        <a:pt x="5" y="16"/>
                        <a:pt x="6" y="17"/>
                      </a:cubicBezTo>
                      <a:cubicBezTo>
                        <a:pt x="4" y="18"/>
                        <a:pt x="3" y="19"/>
                        <a:pt x="2" y="20"/>
                      </a:cubicBezTo>
                      <a:cubicBezTo>
                        <a:pt x="1" y="14"/>
                        <a:pt x="1" y="8"/>
                        <a:pt x="0" y="1"/>
                      </a:cubicBezTo>
                      <a:cubicBezTo>
                        <a:pt x="0" y="2"/>
                        <a:pt x="1" y="2"/>
                        <a:pt x="1" y="2"/>
                      </a:cubicBezTo>
                      <a:cubicBezTo>
                        <a:pt x="3" y="2"/>
                        <a:pt x="5" y="1"/>
                        <a:pt x="6" y="0"/>
                      </a:cubicBezTo>
                      <a:cubicBezTo>
                        <a:pt x="6" y="5"/>
                        <a:pt x="6" y="10"/>
                        <a:pt x="5"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477"/>
                <p:cNvSpPr>
                  <a:spLocks/>
                </p:cNvSpPr>
                <p:nvPr/>
              </p:nvSpPr>
              <p:spPr bwMode="auto">
                <a:xfrm>
                  <a:off x="3605" y="1850"/>
                  <a:ext cx="24" cy="26"/>
                </a:xfrm>
                <a:custGeom>
                  <a:avLst/>
                  <a:gdLst>
                    <a:gd name="T0" fmla="*/ 10 w 10"/>
                    <a:gd name="T1" fmla="*/ 3 h 11"/>
                    <a:gd name="T2" fmla="*/ 8 w 10"/>
                    <a:gd name="T3" fmla="*/ 8 h 11"/>
                    <a:gd name="T4" fmla="*/ 2 w 10"/>
                    <a:gd name="T5" fmla="*/ 9 h 11"/>
                    <a:gd name="T6" fmla="*/ 2 w 10"/>
                    <a:gd name="T7" fmla="*/ 0 h 11"/>
                    <a:gd name="T8" fmla="*/ 10 w 10"/>
                    <a:gd name="T9" fmla="*/ 3 h 11"/>
                  </a:gdLst>
                  <a:ahLst/>
                  <a:cxnLst>
                    <a:cxn ang="0">
                      <a:pos x="T0" y="T1"/>
                    </a:cxn>
                    <a:cxn ang="0">
                      <a:pos x="T2" y="T3"/>
                    </a:cxn>
                    <a:cxn ang="0">
                      <a:pos x="T4" y="T5"/>
                    </a:cxn>
                    <a:cxn ang="0">
                      <a:pos x="T6" y="T7"/>
                    </a:cxn>
                    <a:cxn ang="0">
                      <a:pos x="T8" y="T9"/>
                    </a:cxn>
                  </a:cxnLst>
                  <a:rect l="0" t="0" r="r" b="b"/>
                  <a:pathLst>
                    <a:path w="10" h="11">
                      <a:moveTo>
                        <a:pt x="10" y="3"/>
                      </a:moveTo>
                      <a:cubicBezTo>
                        <a:pt x="10" y="5"/>
                        <a:pt x="9" y="6"/>
                        <a:pt x="8" y="8"/>
                      </a:cubicBezTo>
                      <a:cubicBezTo>
                        <a:pt x="7" y="10"/>
                        <a:pt x="4" y="11"/>
                        <a:pt x="2" y="9"/>
                      </a:cubicBezTo>
                      <a:cubicBezTo>
                        <a:pt x="0" y="6"/>
                        <a:pt x="1" y="3"/>
                        <a:pt x="2" y="0"/>
                      </a:cubicBezTo>
                      <a:cubicBezTo>
                        <a:pt x="5" y="1"/>
                        <a:pt x="8" y="2"/>
                        <a:pt x="10"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478"/>
                <p:cNvSpPr>
                  <a:spLocks/>
                </p:cNvSpPr>
                <p:nvPr/>
              </p:nvSpPr>
              <p:spPr bwMode="auto">
                <a:xfrm>
                  <a:off x="3532" y="1871"/>
                  <a:ext cx="81" cy="45"/>
                </a:xfrm>
                <a:custGeom>
                  <a:avLst/>
                  <a:gdLst>
                    <a:gd name="T0" fmla="*/ 34 w 34"/>
                    <a:gd name="T1" fmla="*/ 17 h 19"/>
                    <a:gd name="T2" fmla="*/ 34 w 34"/>
                    <a:gd name="T3" fmla="*/ 19 h 19"/>
                    <a:gd name="T4" fmla="*/ 27 w 34"/>
                    <a:gd name="T5" fmla="*/ 17 h 19"/>
                    <a:gd name="T6" fmla="*/ 0 w 34"/>
                    <a:gd name="T7" fmla="*/ 8 h 19"/>
                    <a:gd name="T8" fmla="*/ 1 w 34"/>
                    <a:gd name="T9" fmla="*/ 7 h 19"/>
                    <a:gd name="T10" fmla="*/ 2 w 34"/>
                    <a:gd name="T11" fmla="*/ 7 h 19"/>
                    <a:gd name="T12" fmla="*/ 21 w 34"/>
                    <a:gd name="T13" fmla="*/ 0 h 19"/>
                    <a:gd name="T14" fmla="*/ 33 w 34"/>
                    <a:gd name="T15" fmla="*/ 17 h 19"/>
                    <a:gd name="T16" fmla="*/ 34 w 34"/>
                    <a:gd name="T1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9">
                      <a:moveTo>
                        <a:pt x="34" y="17"/>
                      </a:moveTo>
                      <a:cubicBezTo>
                        <a:pt x="34" y="19"/>
                        <a:pt x="34" y="19"/>
                        <a:pt x="34" y="19"/>
                      </a:cubicBezTo>
                      <a:cubicBezTo>
                        <a:pt x="31" y="18"/>
                        <a:pt x="29" y="17"/>
                        <a:pt x="27" y="17"/>
                      </a:cubicBezTo>
                      <a:cubicBezTo>
                        <a:pt x="18" y="14"/>
                        <a:pt x="9" y="11"/>
                        <a:pt x="0" y="8"/>
                      </a:cubicBezTo>
                      <a:cubicBezTo>
                        <a:pt x="1" y="7"/>
                        <a:pt x="1" y="7"/>
                        <a:pt x="1" y="7"/>
                      </a:cubicBezTo>
                      <a:cubicBezTo>
                        <a:pt x="1" y="7"/>
                        <a:pt x="1" y="7"/>
                        <a:pt x="2" y="7"/>
                      </a:cubicBezTo>
                      <a:cubicBezTo>
                        <a:pt x="10" y="10"/>
                        <a:pt x="16" y="6"/>
                        <a:pt x="21" y="0"/>
                      </a:cubicBezTo>
                      <a:cubicBezTo>
                        <a:pt x="21" y="8"/>
                        <a:pt x="25" y="15"/>
                        <a:pt x="33" y="17"/>
                      </a:cubicBezTo>
                      <a:cubicBezTo>
                        <a:pt x="33" y="17"/>
                        <a:pt x="34" y="17"/>
                        <a:pt x="34"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479"/>
                <p:cNvSpPr>
                  <a:spLocks/>
                </p:cNvSpPr>
                <p:nvPr/>
              </p:nvSpPr>
              <p:spPr bwMode="auto">
                <a:xfrm>
                  <a:off x="3539" y="717"/>
                  <a:ext cx="263" cy="381"/>
                </a:xfrm>
                <a:custGeom>
                  <a:avLst/>
                  <a:gdLst>
                    <a:gd name="T0" fmla="*/ 111 w 111"/>
                    <a:gd name="T1" fmla="*/ 155 h 161"/>
                    <a:gd name="T2" fmla="*/ 111 w 111"/>
                    <a:gd name="T3" fmla="*/ 155 h 161"/>
                    <a:gd name="T4" fmla="*/ 100 w 111"/>
                    <a:gd name="T5" fmla="*/ 147 h 161"/>
                    <a:gd name="T6" fmla="*/ 92 w 111"/>
                    <a:gd name="T7" fmla="*/ 116 h 161"/>
                    <a:gd name="T8" fmla="*/ 81 w 111"/>
                    <a:gd name="T9" fmla="*/ 84 h 161"/>
                    <a:gd name="T10" fmla="*/ 69 w 111"/>
                    <a:gd name="T11" fmla="*/ 56 h 161"/>
                    <a:gd name="T12" fmla="*/ 55 w 111"/>
                    <a:gd name="T13" fmla="*/ 30 h 161"/>
                    <a:gd name="T14" fmla="*/ 21 w 111"/>
                    <a:gd name="T15" fmla="*/ 37 h 161"/>
                    <a:gd name="T16" fmla="*/ 26 w 111"/>
                    <a:gd name="T17" fmla="*/ 64 h 161"/>
                    <a:gd name="T18" fmla="*/ 38 w 111"/>
                    <a:gd name="T19" fmla="*/ 93 h 161"/>
                    <a:gd name="T20" fmla="*/ 74 w 111"/>
                    <a:gd name="T21" fmla="*/ 155 h 161"/>
                    <a:gd name="T22" fmla="*/ 70 w 111"/>
                    <a:gd name="T23" fmla="*/ 157 h 161"/>
                    <a:gd name="T24" fmla="*/ 67 w 111"/>
                    <a:gd name="T25" fmla="*/ 161 h 161"/>
                    <a:gd name="T26" fmla="*/ 48 w 111"/>
                    <a:gd name="T27" fmla="*/ 139 h 161"/>
                    <a:gd name="T28" fmla="*/ 48 w 111"/>
                    <a:gd name="T29" fmla="*/ 139 h 161"/>
                    <a:gd name="T30" fmla="*/ 47 w 111"/>
                    <a:gd name="T31" fmla="*/ 137 h 161"/>
                    <a:gd name="T32" fmla="*/ 24 w 111"/>
                    <a:gd name="T33" fmla="*/ 107 h 161"/>
                    <a:gd name="T34" fmla="*/ 3 w 111"/>
                    <a:gd name="T35" fmla="*/ 36 h 161"/>
                    <a:gd name="T36" fmla="*/ 8 w 111"/>
                    <a:gd name="T37" fmla="*/ 22 h 161"/>
                    <a:gd name="T38" fmla="*/ 9 w 111"/>
                    <a:gd name="T39" fmla="*/ 20 h 161"/>
                    <a:gd name="T40" fmla="*/ 9 w 111"/>
                    <a:gd name="T41" fmla="*/ 20 h 161"/>
                    <a:gd name="T42" fmla="*/ 20 w 111"/>
                    <a:gd name="T43" fmla="*/ 8 h 161"/>
                    <a:gd name="T44" fmla="*/ 56 w 111"/>
                    <a:gd name="T45" fmla="*/ 8 h 161"/>
                    <a:gd name="T46" fmla="*/ 94 w 111"/>
                    <a:gd name="T47" fmla="*/ 70 h 161"/>
                    <a:gd name="T48" fmla="*/ 110 w 111"/>
                    <a:gd name="T49" fmla="*/ 151 h 161"/>
                    <a:gd name="T50" fmla="*/ 111 w 111"/>
                    <a:gd name="T51" fmla="*/ 153 h 161"/>
                    <a:gd name="T52" fmla="*/ 111 w 111"/>
                    <a:gd name="T53" fmla="*/ 15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61">
                      <a:moveTo>
                        <a:pt x="111" y="155"/>
                      </a:moveTo>
                      <a:cubicBezTo>
                        <a:pt x="111" y="155"/>
                        <a:pt x="111" y="155"/>
                        <a:pt x="111" y="155"/>
                      </a:cubicBezTo>
                      <a:cubicBezTo>
                        <a:pt x="108" y="151"/>
                        <a:pt x="104" y="148"/>
                        <a:pt x="100" y="147"/>
                      </a:cubicBezTo>
                      <a:cubicBezTo>
                        <a:pt x="99" y="137"/>
                        <a:pt x="95" y="126"/>
                        <a:pt x="92" y="116"/>
                      </a:cubicBezTo>
                      <a:cubicBezTo>
                        <a:pt x="89" y="106"/>
                        <a:pt x="85" y="95"/>
                        <a:pt x="81" y="84"/>
                      </a:cubicBezTo>
                      <a:cubicBezTo>
                        <a:pt x="77" y="75"/>
                        <a:pt x="73" y="65"/>
                        <a:pt x="69" y="56"/>
                      </a:cubicBezTo>
                      <a:cubicBezTo>
                        <a:pt x="65" y="47"/>
                        <a:pt x="61" y="37"/>
                        <a:pt x="55" y="30"/>
                      </a:cubicBezTo>
                      <a:cubicBezTo>
                        <a:pt x="44" y="18"/>
                        <a:pt x="24" y="19"/>
                        <a:pt x="21" y="37"/>
                      </a:cubicBezTo>
                      <a:cubicBezTo>
                        <a:pt x="20" y="46"/>
                        <a:pt x="23" y="55"/>
                        <a:pt x="26" y="64"/>
                      </a:cubicBezTo>
                      <a:cubicBezTo>
                        <a:pt x="30" y="74"/>
                        <a:pt x="34" y="84"/>
                        <a:pt x="38" y="93"/>
                      </a:cubicBezTo>
                      <a:cubicBezTo>
                        <a:pt x="48" y="115"/>
                        <a:pt x="59" y="137"/>
                        <a:pt x="74" y="155"/>
                      </a:cubicBezTo>
                      <a:cubicBezTo>
                        <a:pt x="73" y="156"/>
                        <a:pt x="72" y="156"/>
                        <a:pt x="70" y="157"/>
                      </a:cubicBezTo>
                      <a:cubicBezTo>
                        <a:pt x="69" y="158"/>
                        <a:pt x="68" y="160"/>
                        <a:pt x="67" y="161"/>
                      </a:cubicBezTo>
                      <a:cubicBezTo>
                        <a:pt x="61" y="154"/>
                        <a:pt x="54" y="147"/>
                        <a:pt x="48" y="139"/>
                      </a:cubicBezTo>
                      <a:cubicBezTo>
                        <a:pt x="48" y="139"/>
                        <a:pt x="48" y="139"/>
                        <a:pt x="48" y="139"/>
                      </a:cubicBezTo>
                      <a:cubicBezTo>
                        <a:pt x="48" y="138"/>
                        <a:pt x="47" y="137"/>
                        <a:pt x="47" y="137"/>
                      </a:cubicBezTo>
                      <a:cubicBezTo>
                        <a:pt x="38" y="128"/>
                        <a:pt x="31" y="117"/>
                        <a:pt x="24" y="107"/>
                      </a:cubicBezTo>
                      <a:cubicBezTo>
                        <a:pt x="12" y="87"/>
                        <a:pt x="0" y="61"/>
                        <a:pt x="3" y="36"/>
                      </a:cubicBezTo>
                      <a:cubicBezTo>
                        <a:pt x="4" y="31"/>
                        <a:pt x="5" y="26"/>
                        <a:pt x="8" y="22"/>
                      </a:cubicBezTo>
                      <a:cubicBezTo>
                        <a:pt x="9" y="22"/>
                        <a:pt x="10" y="21"/>
                        <a:pt x="9" y="20"/>
                      </a:cubicBezTo>
                      <a:cubicBezTo>
                        <a:pt x="9" y="20"/>
                        <a:pt x="9" y="20"/>
                        <a:pt x="9" y="20"/>
                      </a:cubicBezTo>
                      <a:cubicBezTo>
                        <a:pt x="11" y="15"/>
                        <a:pt x="15" y="11"/>
                        <a:pt x="20" y="8"/>
                      </a:cubicBezTo>
                      <a:cubicBezTo>
                        <a:pt x="31" y="0"/>
                        <a:pt x="45" y="2"/>
                        <a:pt x="56" y="8"/>
                      </a:cubicBezTo>
                      <a:cubicBezTo>
                        <a:pt x="77" y="21"/>
                        <a:pt x="87" y="48"/>
                        <a:pt x="94" y="70"/>
                      </a:cubicBezTo>
                      <a:cubicBezTo>
                        <a:pt x="103" y="96"/>
                        <a:pt x="108" y="123"/>
                        <a:pt x="110" y="151"/>
                      </a:cubicBezTo>
                      <a:cubicBezTo>
                        <a:pt x="110" y="152"/>
                        <a:pt x="110" y="152"/>
                        <a:pt x="111" y="153"/>
                      </a:cubicBezTo>
                      <a:cubicBezTo>
                        <a:pt x="111" y="153"/>
                        <a:pt x="111" y="154"/>
                        <a:pt x="111" y="15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80"/>
                <p:cNvSpPr>
                  <a:spLocks/>
                </p:cNvSpPr>
                <p:nvPr/>
              </p:nvSpPr>
              <p:spPr bwMode="auto">
                <a:xfrm>
                  <a:off x="3802" y="991"/>
                  <a:ext cx="19" cy="31"/>
                </a:xfrm>
                <a:custGeom>
                  <a:avLst/>
                  <a:gdLst>
                    <a:gd name="T0" fmla="*/ 8 w 8"/>
                    <a:gd name="T1" fmla="*/ 0 h 13"/>
                    <a:gd name="T2" fmla="*/ 7 w 8"/>
                    <a:gd name="T3" fmla="*/ 10 h 13"/>
                    <a:gd name="T4" fmla="*/ 2 w 8"/>
                    <a:gd name="T5" fmla="*/ 12 h 13"/>
                    <a:gd name="T6" fmla="*/ 1 w 8"/>
                    <a:gd name="T7" fmla="*/ 13 h 13"/>
                    <a:gd name="T8" fmla="*/ 0 w 8"/>
                    <a:gd name="T9" fmla="*/ 1 h 13"/>
                    <a:gd name="T10" fmla="*/ 7 w 8"/>
                    <a:gd name="T11" fmla="*/ 0 h 13"/>
                    <a:gd name="T12" fmla="*/ 8 w 8"/>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8" h="13">
                      <a:moveTo>
                        <a:pt x="8" y="0"/>
                      </a:moveTo>
                      <a:cubicBezTo>
                        <a:pt x="8" y="3"/>
                        <a:pt x="8" y="6"/>
                        <a:pt x="7" y="10"/>
                      </a:cubicBezTo>
                      <a:cubicBezTo>
                        <a:pt x="6" y="11"/>
                        <a:pt x="4" y="12"/>
                        <a:pt x="2" y="12"/>
                      </a:cubicBezTo>
                      <a:cubicBezTo>
                        <a:pt x="1" y="12"/>
                        <a:pt x="1" y="13"/>
                        <a:pt x="1" y="13"/>
                      </a:cubicBezTo>
                      <a:cubicBezTo>
                        <a:pt x="1" y="9"/>
                        <a:pt x="0" y="5"/>
                        <a:pt x="0" y="1"/>
                      </a:cubicBezTo>
                      <a:cubicBezTo>
                        <a:pt x="2" y="1"/>
                        <a:pt x="5" y="1"/>
                        <a:pt x="7" y="0"/>
                      </a:cubicBezTo>
                      <a:cubicBezTo>
                        <a:pt x="7" y="0"/>
                        <a:pt x="8" y="0"/>
                        <a:pt x="8"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81"/>
                <p:cNvSpPr>
                  <a:spLocks/>
                </p:cNvSpPr>
                <p:nvPr/>
              </p:nvSpPr>
              <p:spPr bwMode="auto">
                <a:xfrm>
                  <a:off x="3759" y="1105"/>
                  <a:ext cx="31" cy="35"/>
                </a:xfrm>
                <a:custGeom>
                  <a:avLst/>
                  <a:gdLst>
                    <a:gd name="T0" fmla="*/ 12 w 13"/>
                    <a:gd name="T1" fmla="*/ 11 h 15"/>
                    <a:gd name="T2" fmla="*/ 13 w 13"/>
                    <a:gd name="T3" fmla="*/ 12 h 15"/>
                    <a:gd name="T4" fmla="*/ 5 w 13"/>
                    <a:gd name="T5" fmla="*/ 15 h 15"/>
                    <a:gd name="T6" fmla="*/ 2 w 13"/>
                    <a:gd name="T7" fmla="*/ 8 h 15"/>
                    <a:gd name="T8" fmla="*/ 0 w 13"/>
                    <a:gd name="T9" fmla="*/ 4 h 15"/>
                    <a:gd name="T10" fmla="*/ 10 w 13"/>
                    <a:gd name="T11" fmla="*/ 0 h 15"/>
                    <a:gd name="T12" fmla="*/ 11 w 13"/>
                    <a:gd name="T13" fmla="*/ 5 h 15"/>
                    <a:gd name="T14" fmla="*/ 12 w 13"/>
                    <a:gd name="T15" fmla="*/ 1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5">
                      <a:moveTo>
                        <a:pt x="12" y="11"/>
                      </a:moveTo>
                      <a:cubicBezTo>
                        <a:pt x="12" y="11"/>
                        <a:pt x="13" y="12"/>
                        <a:pt x="13" y="12"/>
                      </a:cubicBezTo>
                      <a:cubicBezTo>
                        <a:pt x="10" y="12"/>
                        <a:pt x="7" y="13"/>
                        <a:pt x="5" y="15"/>
                      </a:cubicBezTo>
                      <a:cubicBezTo>
                        <a:pt x="4" y="12"/>
                        <a:pt x="3" y="10"/>
                        <a:pt x="2" y="8"/>
                      </a:cubicBezTo>
                      <a:cubicBezTo>
                        <a:pt x="1" y="7"/>
                        <a:pt x="0" y="5"/>
                        <a:pt x="0" y="4"/>
                      </a:cubicBezTo>
                      <a:cubicBezTo>
                        <a:pt x="3" y="2"/>
                        <a:pt x="6" y="1"/>
                        <a:pt x="10" y="0"/>
                      </a:cubicBezTo>
                      <a:cubicBezTo>
                        <a:pt x="10" y="2"/>
                        <a:pt x="11" y="4"/>
                        <a:pt x="11" y="5"/>
                      </a:cubicBezTo>
                      <a:cubicBezTo>
                        <a:pt x="11" y="7"/>
                        <a:pt x="11" y="9"/>
                        <a:pt x="12"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482"/>
                <p:cNvSpPr>
                  <a:spLocks/>
                </p:cNvSpPr>
                <p:nvPr/>
              </p:nvSpPr>
              <p:spPr bwMode="auto">
                <a:xfrm>
                  <a:off x="3707" y="1396"/>
                  <a:ext cx="24" cy="21"/>
                </a:xfrm>
                <a:custGeom>
                  <a:avLst/>
                  <a:gdLst>
                    <a:gd name="T0" fmla="*/ 10 w 10"/>
                    <a:gd name="T1" fmla="*/ 0 h 9"/>
                    <a:gd name="T2" fmla="*/ 5 w 10"/>
                    <a:gd name="T3" fmla="*/ 9 h 9"/>
                    <a:gd name="T4" fmla="*/ 0 w 10"/>
                    <a:gd name="T5" fmla="*/ 5 h 9"/>
                    <a:gd name="T6" fmla="*/ 2 w 10"/>
                    <a:gd name="T7" fmla="*/ 0 h 9"/>
                    <a:gd name="T8" fmla="*/ 2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cubicBezTo>
                        <a:pt x="8" y="3"/>
                        <a:pt x="7" y="6"/>
                        <a:pt x="5" y="9"/>
                      </a:cubicBezTo>
                      <a:cubicBezTo>
                        <a:pt x="3" y="8"/>
                        <a:pt x="1" y="6"/>
                        <a:pt x="0" y="5"/>
                      </a:cubicBezTo>
                      <a:cubicBezTo>
                        <a:pt x="0" y="3"/>
                        <a:pt x="1" y="2"/>
                        <a:pt x="2" y="0"/>
                      </a:cubicBezTo>
                      <a:cubicBezTo>
                        <a:pt x="2" y="0"/>
                        <a:pt x="2" y="0"/>
                        <a:pt x="2" y="0"/>
                      </a:cubicBezTo>
                      <a:cubicBezTo>
                        <a:pt x="5" y="1"/>
                        <a:pt x="7" y="0"/>
                        <a:pt x="10"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483"/>
                <p:cNvSpPr>
                  <a:spLocks/>
                </p:cNvSpPr>
                <p:nvPr/>
              </p:nvSpPr>
              <p:spPr bwMode="auto">
                <a:xfrm>
                  <a:off x="3795" y="953"/>
                  <a:ext cx="26" cy="38"/>
                </a:xfrm>
                <a:custGeom>
                  <a:avLst/>
                  <a:gdLst>
                    <a:gd name="T0" fmla="*/ 11 w 11"/>
                    <a:gd name="T1" fmla="*/ 14 h 16"/>
                    <a:gd name="T2" fmla="*/ 10 w 11"/>
                    <a:gd name="T3" fmla="*/ 14 h 16"/>
                    <a:gd name="T4" fmla="*/ 2 w 11"/>
                    <a:gd name="T5" fmla="*/ 16 h 16"/>
                    <a:gd name="T6" fmla="*/ 0 w 11"/>
                    <a:gd name="T7" fmla="*/ 3 h 16"/>
                    <a:gd name="T8" fmla="*/ 1 w 11"/>
                    <a:gd name="T9" fmla="*/ 3 h 16"/>
                    <a:gd name="T10" fmla="*/ 1 w 11"/>
                    <a:gd name="T11" fmla="*/ 3 h 16"/>
                    <a:gd name="T12" fmla="*/ 6 w 11"/>
                    <a:gd name="T13" fmla="*/ 2 h 16"/>
                    <a:gd name="T14" fmla="*/ 10 w 11"/>
                    <a:gd name="T15" fmla="*/ 0 h 16"/>
                    <a:gd name="T16" fmla="*/ 11 w 11"/>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6">
                      <a:moveTo>
                        <a:pt x="11" y="14"/>
                      </a:moveTo>
                      <a:cubicBezTo>
                        <a:pt x="10" y="14"/>
                        <a:pt x="10" y="14"/>
                        <a:pt x="10" y="14"/>
                      </a:cubicBezTo>
                      <a:cubicBezTo>
                        <a:pt x="7" y="14"/>
                        <a:pt x="5" y="15"/>
                        <a:pt x="2" y="16"/>
                      </a:cubicBezTo>
                      <a:cubicBezTo>
                        <a:pt x="2" y="11"/>
                        <a:pt x="1" y="7"/>
                        <a:pt x="0" y="3"/>
                      </a:cubicBezTo>
                      <a:cubicBezTo>
                        <a:pt x="1" y="3"/>
                        <a:pt x="1" y="3"/>
                        <a:pt x="1" y="3"/>
                      </a:cubicBezTo>
                      <a:cubicBezTo>
                        <a:pt x="1" y="3"/>
                        <a:pt x="1" y="3"/>
                        <a:pt x="1" y="3"/>
                      </a:cubicBezTo>
                      <a:cubicBezTo>
                        <a:pt x="3" y="3"/>
                        <a:pt x="5" y="2"/>
                        <a:pt x="6" y="2"/>
                      </a:cubicBezTo>
                      <a:cubicBezTo>
                        <a:pt x="7" y="1"/>
                        <a:pt x="9" y="1"/>
                        <a:pt x="10" y="0"/>
                      </a:cubicBezTo>
                      <a:cubicBezTo>
                        <a:pt x="10" y="5"/>
                        <a:pt x="11" y="10"/>
                        <a:pt x="11"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84"/>
                <p:cNvSpPr>
                  <a:spLocks/>
                </p:cNvSpPr>
                <p:nvPr/>
              </p:nvSpPr>
              <p:spPr bwMode="auto">
                <a:xfrm>
                  <a:off x="3461" y="2110"/>
                  <a:ext cx="123" cy="97"/>
                </a:xfrm>
                <a:custGeom>
                  <a:avLst/>
                  <a:gdLst>
                    <a:gd name="T0" fmla="*/ 29 w 52"/>
                    <a:gd name="T1" fmla="*/ 0 h 41"/>
                    <a:gd name="T2" fmla="*/ 52 w 52"/>
                    <a:gd name="T3" fmla="*/ 23 h 41"/>
                    <a:gd name="T4" fmla="*/ 13 w 52"/>
                    <a:gd name="T5" fmla="*/ 41 h 41"/>
                    <a:gd name="T6" fmla="*/ 0 w 52"/>
                    <a:gd name="T7" fmla="*/ 9 h 41"/>
                    <a:gd name="T8" fmla="*/ 12 w 52"/>
                    <a:gd name="T9" fmla="*/ 9 h 41"/>
                    <a:gd name="T10" fmla="*/ 29 w 52"/>
                    <a:gd name="T11" fmla="*/ 0 h 41"/>
                  </a:gdLst>
                  <a:ahLst/>
                  <a:cxnLst>
                    <a:cxn ang="0">
                      <a:pos x="T0" y="T1"/>
                    </a:cxn>
                    <a:cxn ang="0">
                      <a:pos x="T2" y="T3"/>
                    </a:cxn>
                    <a:cxn ang="0">
                      <a:pos x="T4" y="T5"/>
                    </a:cxn>
                    <a:cxn ang="0">
                      <a:pos x="T6" y="T7"/>
                    </a:cxn>
                    <a:cxn ang="0">
                      <a:pos x="T8" y="T9"/>
                    </a:cxn>
                    <a:cxn ang="0">
                      <a:pos x="T10" y="T11"/>
                    </a:cxn>
                  </a:cxnLst>
                  <a:rect l="0" t="0" r="r" b="b"/>
                  <a:pathLst>
                    <a:path w="52" h="41">
                      <a:moveTo>
                        <a:pt x="29" y="0"/>
                      </a:moveTo>
                      <a:cubicBezTo>
                        <a:pt x="32" y="11"/>
                        <a:pt x="41" y="20"/>
                        <a:pt x="52" y="23"/>
                      </a:cubicBezTo>
                      <a:cubicBezTo>
                        <a:pt x="38" y="28"/>
                        <a:pt x="25" y="33"/>
                        <a:pt x="13" y="41"/>
                      </a:cubicBezTo>
                      <a:cubicBezTo>
                        <a:pt x="9" y="30"/>
                        <a:pt x="4" y="20"/>
                        <a:pt x="0" y="9"/>
                      </a:cubicBezTo>
                      <a:cubicBezTo>
                        <a:pt x="4" y="10"/>
                        <a:pt x="10" y="9"/>
                        <a:pt x="12" y="9"/>
                      </a:cubicBezTo>
                      <a:cubicBezTo>
                        <a:pt x="19" y="8"/>
                        <a:pt x="25" y="4"/>
                        <a:pt x="2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85"/>
                <p:cNvSpPr>
                  <a:spLocks/>
                </p:cNvSpPr>
                <p:nvPr/>
              </p:nvSpPr>
              <p:spPr bwMode="auto">
                <a:xfrm>
                  <a:off x="3847" y="85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0" y="0"/>
                        <a:pt x="0" y="0"/>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86"/>
                <p:cNvSpPr>
                  <a:spLocks/>
                </p:cNvSpPr>
                <p:nvPr/>
              </p:nvSpPr>
              <p:spPr bwMode="auto">
                <a:xfrm>
                  <a:off x="3695" y="1412"/>
                  <a:ext cx="22" cy="26"/>
                </a:xfrm>
                <a:custGeom>
                  <a:avLst/>
                  <a:gdLst>
                    <a:gd name="T0" fmla="*/ 9 w 9"/>
                    <a:gd name="T1" fmla="*/ 5 h 11"/>
                    <a:gd name="T2" fmla="*/ 6 w 9"/>
                    <a:gd name="T3" fmla="*/ 11 h 11"/>
                    <a:gd name="T4" fmla="*/ 0 w 9"/>
                    <a:gd name="T5" fmla="*/ 8 h 11"/>
                    <a:gd name="T6" fmla="*/ 3 w 9"/>
                    <a:gd name="T7" fmla="*/ 0 h 11"/>
                    <a:gd name="T8" fmla="*/ 9 w 9"/>
                    <a:gd name="T9" fmla="*/ 5 h 11"/>
                  </a:gdLst>
                  <a:ahLst/>
                  <a:cxnLst>
                    <a:cxn ang="0">
                      <a:pos x="T0" y="T1"/>
                    </a:cxn>
                    <a:cxn ang="0">
                      <a:pos x="T2" y="T3"/>
                    </a:cxn>
                    <a:cxn ang="0">
                      <a:pos x="T4" y="T5"/>
                    </a:cxn>
                    <a:cxn ang="0">
                      <a:pos x="T6" y="T7"/>
                    </a:cxn>
                    <a:cxn ang="0">
                      <a:pos x="T8" y="T9"/>
                    </a:cxn>
                  </a:cxnLst>
                  <a:rect l="0" t="0" r="r" b="b"/>
                  <a:pathLst>
                    <a:path w="9" h="11">
                      <a:moveTo>
                        <a:pt x="9" y="5"/>
                      </a:moveTo>
                      <a:cubicBezTo>
                        <a:pt x="8" y="7"/>
                        <a:pt x="7" y="9"/>
                        <a:pt x="6" y="11"/>
                      </a:cubicBezTo>
                      <a:cubicBezTo>
                        <a:pt x="4" y="10"/>
                        <a:pt x="2" y="9"/>
                        <a:pt x="0" y="8"/>
                      </a:cubicBezTo>
                      <a:cubicBezTo>
                        <a:pt x="1" y="5"/>
                        <a:pt x="2" y="3"/>
                        <a:pt x="3" y="0"/>
                      </a:cubicBezTo>
                      <a:cubicBezTo>
                        <a:pt x="5" y="2"/>
                        <a:pt x="7" y="4"/>
                        <a:pt x="9"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487"/>
                <p:cNvSpPr>
                  <a:spLocks/>
                </p:cNvSpPr>
                <p:nvPr/>
              </p:nvSpPr>
              <p:spPr bwMode="auto">
                <a:xfrm>
                  <a:off x="3458" y="639"/>
                  <a:ext cx="392" cy="350"/>
                </a:xfrm>
                <a:custGeom>
                  <a:avLst/>
                  <a:gdLst>
                    <a:gd name="T0" fmla="*/ 162 w 165"/>
                    <a:gd name="T1" fmla="*/ 81 h 148"/>
                    <a:gd name="T2" fmla="*/ 165 w 165"/>
                    <a:gd name="T3" fmla="*/ 82 h 148"/>
                    <a:gd name="T4" fmla="*/ 163 w 165"/>
                    <a:gd name="T5" fmla="*/ 89 h 148"/>
                    <a:gd name="T6" fmla="*/ 163 w 165"/>
                    <a:gd name="T7" fmla="*/ 89 h 148"/>
                    <a:gd name="T8" fmla="*/ 159 w 165"/>
                    <a:gd name="T9" fmla="*/ 90 h 148"/>
                    <a:gd name="T10" fmla="*/ 129 w 165"/>
                    <a:gd name="T11" fmla="*/ 32 h 148"/>
                    <a:gd name="T12" fmla="*/ 20 w 165"/>
                    <a:gd name="T13" fmla="*/ 34 h 148"/>
                    <a:gd name="T14" fmla="*/ 8 w 165"/>
                    <a:gd name="T15" fmla="*/ 95 h 148"/>
                    <a:gd name="T16" fmla="*/ 29 w 165"/>
                    <a:gd name="T17" fmla="*/ 146 h 148"/>
                    <a:gd name="T18" fmla="*/ 27 w 165"/>
                    <a:gd name="T19" fmla="*/ 148 h 148"/>
                    <a:gd name="T20" fmla="*/ 3 w 165"/>
                    <a:gd name="T21" fmla="*/ 86 h 148"/>
                    <a:gd name="T22" fmla="*/ 22 w 165"/>
                    <a:gd name="T23" fmla="*/ 26 h 148"/>
                    <a:gd name="T24" fmla="*/ 44 w 165"/>
                    <a:gd name="T25" fmla="*/ 11 h 148"/>
                    <a:gd name="T26" fmla="*/ 78 w 165"/>
                    <a:gd name="T27" fmla="*/ 5 h 148"/>
                    <a:gd name="T28" fmla="*/ 162 w 165"/>
                    <a:gd name="T29" fmla="*/ 8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148">
                      <a:moveTo>
                        <a:pt x="162" y="81"/>
                      </a:moveTo>
                      <a:cubicBezTo>
                        <a:pt x="165" y="82"/>
                        <a:pt x="165" y="82"/>
                        <a:pt x="165" y="82"/>
                      </a:cubicBezTo>
                      <a:cubicBezTo>
                        <a:pt x="164" y="84"/>
                        <a:pt x="163" y="87"/>
                        <a:pt x="163" y="89"/>
                      </a:cubicBezTo>
                      <a:cubicBezTo>
                        <a:pt x="163" y="89"/>
                        <a:pt x="163" y="89"/>
                        <a:pt x="163" y="89"/>
                      </a:cubicBezTo>
                      <a:cubicBezTo>
                        <a:pt x="163" y="91"/>
                        <a:pt x="160" y="92"/>
                        <a:pt x="159" y="90"/>
                      </a:cubicBezTo>
                      <a:cubicBezTo>
                        <a:pt x="154" y="68"/>
                        <a:pt x="146" y="48"/>
                        <a:pt x="129" y="32"/>
                      </a:cubicBezTo>
                      <a:cubicBezTo>
                        <a:pt x="98" y="3"/>
                        <a:pt x="48" y="0"/>
                        <a:pt x="20" y="34"/>
                      </a:cubicBezTo>
                      <a:cubicBezTo>
                        <a:pt x="5" y="52"/>
                        <a:pt x="4" y="74"/>
                        <a:pt x="8" y="95"/>
                      </a:cubicBezTo>
                      <a:cubicBezTo>
                        <a:pt x="11" y="114"/>
                        <a:pt x="18" y="131"/>
                        <a:pt x="29" y="146"/>
                      </a:cubicBezTo>
                      <a:cubicBezTo>
                        <a:pt x="27" y="148"/>
                        <a:pt x="27" y="148"/>
                        <a:pt x="27" y="148"/>
                      </a:cubicBezTo>
                      <a:cubicBezTo>
                        <a:pt x="12" y="131"/>
                        <a:pt x="5" y="108"/>
                        <a:pt x="3" y="86"/>
                      </a:cubicBezTo>
                      <a:cubicBezTo>
                        <a:pt x="0" y="63"/>
                        <a:pt x="5" y="42"/>
                        <a:pt x="22" y="26"/>
                      </a:cubicBezTo>
                      <a:cubicBezTo>
                        <a:pt x="28" y="20"/>
                        <a:pt x="36" y="15"/>
                        <a:pt x="44" y="11"/>
                      </a:cubicBezTo>
                      <a:cubicBezTo>
                        <a:pt x="55" y="7"/>
                        <a:pt x="67" y="5"/>
                        <a:pt x="78" y="5"/>
                      </a:cubicBezTo>
                      <a:cubicBezTo>
                        <a:pt x="119" y="8"/>
                        <a:pt x="154" y="42"/>
                        <a:pt x="162" y="8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488"/>
                <p:cNvSpPr>
                  <a:spLocks/>
                </p:cNvSpPr>
                <p:nvPr/>
              </p:nvSpPr>
              <p:spPr bwMode="auto">
                <a:xfrm>
                  <a:off x="3703" y="1356"/>
                  <a:ext cx="38" cy="37"/>
                </a:xfrm>
                <a:custGeom>
                  <a:avLst/>
                  <a:gdLst>
                    <a:gd name="T0" fmla="*/ 16 w 16"/>
                    <a:gd name="T1" fmla="*/ 9 h 16"/>
                    <a:gd name="T2" fmla="*/ 4 w 16"/>
                    <a:gd name="T3" fmla="*/ 12 h 16"/>
                    <a:gd name="T4" fmla="*/ 4 w 16"/>
                    <a:gd name="T5" fmla="*/ 1 h 16"/>
                    <a:gd name="T6" fmla="*/ 4 w 16"/>
                    <a:gd name="T7" fmla="*/ 0 h 16"/>
                    <a:gd name="T8" fmla="*/ 16 w 16"/>
                    <a:gd name="T9" fmla="*/ 9 h 16"/>
                  </a:gdLst>
                  <a:ahLst/>
                  <a:cxnLst>
                    <a:cxn ang="0">
                      <a:pos x="T0" y="T1"/>
                    </a:cxn>
                    <a:cxn ang="0">
                      <a:pos x="T2" y="T3"/>
                    </a:cxn>
                    <a:cxn ang="0">
                      <a:pos x="T4" y="T5"/>
                    </a:cxn>
                    <a:cxn ang="0">
                      <a:pos x="T6" y="T7"/>
                    </a:cxn>
                    <a:cxn ang="0">
                      <a:pos x="T8" y="T9"/>
                    </a:cxn>
                  </a:cxnLst>
                  <a:rect l="0" t="0" r="r" b="b"/>
                  <a:pathLst>
                    <a:path w="16" h="16">
                      <a:moveTo>
                        <a:pt x="16" y="9"/>
                      </a:moveTo>
                      <a:cubicBezTo>
                        <a:pt x="14" y="13"/>
                        <a:pt x="8" y="16"/>
                        <a:pt x="4" y="12"/>
                      </a:cubicBezTo>
                      <a:cubicBezTo>
                        <a:pt x="0" y="9"/>
                        <a:pt x="1" y="4"/>
                        <a:pt x="4" y="1"/>
                      </a:cubicBezTo>
                      <a:cubicBezTo>
                        <a:pt x="4" y="1"/>
                        <a:pt x="4" y="1"/>
                        <a:pt x="4" y="0"/>
                      </a:cubicBezTo>
                      <a:cubicBezTo>
                        <a:pt x="8" y="4"/>
                        <a:pt x="12" y="7"/>
                        <a:pt x="16"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89"/>
                <p:cNvSpPr>
                  <a:spLocks/>
                </p:cNvSpPr>
                <p:nvPr/>
              </p:nvSpPr>
              <p:spPr bwMode="auto">
                <a:xfrm>
                  <a:off x="3700" y="1311"/>
                  <a:ext cx="38" cy="38"/>
                </a:xfrm>
                <a:custGeom>
                  <a:avLst/>
                  <a:gdLst>
                    <a:gd name="T0" fmla="*/ 16 w 16"/>
                    <a:gd name="T1" fmla="*/ 7 h 16"/>
                    <a:gd name="T2" fmla="*/ 12 w 16"/>
                    <a:gd name="T3" fmla="*/ 12 h 16"/>
                    <a:gd name="T4" fmla="*/ 9 w 16"/>
                    <a:gd name="T5" fmla="*/ 16 h 16"/>
                    <a:gd name="T6" fmla="*/ 8 w 16"/>
                    <a:gd name="T7" fmla="*/ 15 h 16"/>
                    <a:gd name="T8" fmla="*/ 0 w 16"/>
                    <a:gd name="T9" fmla="*/ 8 h 16"/>
                    <a:gd name="T10" fmla="*/ 4 w 16"/>
                    <a:gd name="T11" fmla="*/ 4 h 16"/>
                    <a:gd name="T12" fmla="*/ 10 w 16"/>
                    <a:gd name="T13" fmla="*/ 0 h 16"/>
                    <a:gd name="T14" fmla="*/ 16 w 16"/>
                    <a:gd name="T15" fmla="*/ 7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16" y="7"/>
                      </a:moveTo>
                      <a:cubicBezTo>
                        <a:pt x="14" y="9"/>
                        <a:pt x="13" y="10"/>
                        <a:pt x="12" y="12"/>
                      </a:cubicBezTo>
                      <a:cubicBezTo>
                        <a:pt x="11" y="13"/>
                        <a:pt x="10" y="15"/>
                        <a:pt x="9" y="16"/>
                      </a:cubicBezTo>
                      <a:cubicBezTo>
                        <a:pt x="9" y="16"/>
                        <a:pt x="8" y="16"/>
                        <a:pt x="8" y="15"/>
                      </a:cubicBezTo>
                      <a:cubicBezTo>
                        <a:pt x="5" y="13"/>
                        <a:pt x="3" y="10"/>
                        <a:pt x="0" y="8"/>
                      </a:cubicBezTo>
                      <a:cubicBezTo>
                        <a:pt x="1" y="6"/>
                        <a:pt x="3" y="5"/>
                        <a:pt x="4" y="4"/>
                      </a:cubicBezTo>
                      <a:cubicBezTo>
                        <a:pt x="6" y="2"/>
                        <a:pt x="8" y="1"/>
                        <a:pt x="10" y="0"/>
                      </a:cubicBezTo>
                      <a:cubicBezTo>
                        <a:pt x="12" y="2"/>
                        <a:pt x="14" y="5"/>
                        <a:pt x="16"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490"/>
                <p:cNvSpPr>
                  <a:spLocks/>
                </p:cNvSpPr>
                <p:nvPr/>
              </p:nvSpPr>
              <p:spPr bwMode="auto">
                <a:xfrm>
                  <a:off x="3679" y="1436"/>
                  <a:ext cx="28" cy="40"/>
                </a:xfrm>
                <a:custGeom>
                  <a:avLst/>
                  <a:gdLst>
                    <a:gd name="T0" fmla="*/ 10 w 12"/>
                    <a:gd name="T1" fmla="*/ 3 h 17"/>
                    <a:gd name="T2" fmla="*/ 12 w 12"/>
                    <a:gd name="T3" fmla="*/ 4 h 17"/>
                    <a:gd name="T4" fmla="*/ 6 w 12"/>
                    <a:gd name="T5" fmla="*/ 17 h 17"/>
                    <a:gd name="T6" fmla="*/ 4 w 12"/>
                    <a:gd name="T7" fmla="*/ 16 h 17"/>
                    <a:gd name="T8" fmla="*/ 0 w 12"/>
                    <a:gd name="T9" fmla="*/ 14 h 17"/>
                    <a:gd name="T10" fmla="*/ 0 w 12"/>
                    <a:gd name="T11" fmla="*/ 13 h 17"/>
                    <a:gd name="T12" fmla="*/ 6 w 12"/>
                    <a:gd name="T13" fmla="*/ 0 h 17"/>
                    <a:gd name="T14" fmla="*/ 10 w 12"/>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10" y="3"/>
                      </a:moveTo>
                      <a:cubicBezTo>
                        <a:pt x="11" y="3"/>
                        <a:pt x="11" y="4"/>
                        <a:pt x="12" y="4"/>
                      </a:cubicBezTo>
                      <a:cubicBezTo>
                        <a:pt x="10" y="9"/>
                        <a:pt x="8" y="13"/>
                        <a:pt x="6" y="17"/>
                      </a:cubicBezTo>
                      <a:cubicBezTo>
                        <a:pt x="5" y="16"/>
                        <a:pt x="5" y="16"/>
                        <a:pt x="4" y="16"/>
                      </a:cubicBezTo>
                      <a:cubicBezTo>
                        <a:pt x="3" y="15"/>
                        <a:pt x="2" y="14"/>
                        <a:pt x="0" y="14"/>
                      </a:cubicBezTo>
                      <a:cubicBezTo>
                        <a:pt x="0" y="13"/>
                        <a:pt x="0" y="13"/>
                        <a:pt x="0" y="13"/>
                      </a:cubicBezTo>
                      <a:cubicBezTo>
                        <a:pt x="2" y="9"/>
                        <a:pt x="4" y="5"/>
                        <a:pt x="6" y="0"/>
                      </a:cubicBezTo>
                      <a:cubicBezTo>
                        <a:pt x="7" y="1"/>
                        <a:pt x="9" y="2"/>
                        <a:pt x="10"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491"/>
                <p:cNvSpPr>
                  <a:spLocks/>
                </p:cNvSpPr>
                <p:nvPr/>
              </p:nvSpPr>
              <p:spPr bwMode="auto">
                <a:xfrm>
                  <a:off x="3750" y="1069"/>
                  <a:ext cx="45" cy="36"/>
                </a:xfrm>
                <a:custGeom>
                  <a:avLst/>
                  <a:gdLst>
                    <a:gd name="T0" fmla="*/ 10 w 19"/>
                    <a:gd name="T1" fmla="*/ 2 h 15"/>
                    <a:gd name="T2" fmla="*/ 19 w 19"/>
                    <a:gd name="T3" fmla="*/ 10 h 15"/>
                    <a:gd name="T4" fmla="*/ 2 w 19"/>
                    <a:gd name="T5" fmla="*/ 15 h 15"/>
                    <a:gd name="T6" fmla="*/ 2 w 19"/>
                    <a:gd name="T7" fmla="*/ 13 h 15"/>
                    <a:gd name="T8" fmla="*/ 1 w 19"/>
                    <a:gd name="T9" fmla="*/ 5 h 15"/>
                    <a:gd name="T10" fmla="*/ 10 w 19"/>
                    <a:gd name="T11" fmla="*/ 2 h 15"/>
                  </a:gdLst>
                  <a:ahLst/>
                  <a:cxnLst>
                    <a:cxn ang="0">
                      <a:pos x="T0" y="T1"/>
                    </a:cxn>
                    <a:cxn ang="0">
                      <a:pos x="T2" y="T3"/>
                    </a:cxn>
                    <a:cxn ang="0">
                      <a:pos x="T4" y="T5"/>
                    </a:cxn>
                    <a:cxn ang="0">
                      <a:pos x="T6" y="T7"/>
                    </a:cxn>
                    <a:cxn ang="0">
                      <a:pos x="T8" y="T9"/>
                    </a:cxn>
                    <a:cxn ang="0">
                      <a:pos x="T10" y="T11"/>
                    </a:cxn>
                  </a:cxnLst>
                  <a:rect l="0" t="0" r="r" b="b"/>
                  <a:pathLst>
                    <a:path w="19" h="15">
                      <a:moveTo>
                        <a:pt x="10" y="2"/>
                      </a:moveTo>
                      <a:cubicBezTo>
                        <a:pt x="14" y="3"/>
                        <a:pt x="17" y="6"/>
                        <a:pt x="19" y="10"/>
                      </a:cubicBezTo>
                      <a:cubicBezTo>
                        <a:pt x="13" y="10"/>
                        <a:pt x="7" y="12"/>
                        <a:pt x="2" y="15"/>
                      </a:cubicBezTo>
                      <a:cubicBezTo>
                        <a:pt x="2" y="14"/>
                        <a:pt x="2" y="13"/>
                        <a:pt x="2" y="13"/>
                      </a:cubicBezTo>
                      <a:cubicBezTo>
                        <a:pt x="2" y="11"/>
                        <a:pt x="0" y="7"/>
                        <a:pt x="1" y="5"/>
                      </a:cubicBezTo>
                      <a:cubicBezTo>
                        <a:pt x="3" y="1"/>
                        <a:pt x="7" y="0"/>
                        <a:pt x="10" y="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492"/>
                <p:cNvSpPr>
                  <a:spLocks/>
                </p:cNvSpPr>
                <p:nvPr/>
              </p:nvSpPr>
              <p:spPr bwMode="auto">
                <a:xfrm>
                  <a:off x="3831" y="549"/>
                  <a:ext cx="64" cy="64"/>
                </a:xfrm>
                <a:custGeom>
                  <a:avLst/>
                  <a:gdLst>
                    <a:gd name="T0" fmla="*/ 27 w 27"/>
                    <a:gd name="T1" fmla="*/ 27 h 27"/>
                    <a:gd name="T2" fmla="*/ 27 w 27"/>
                    <a:gd name="T3" fmla="*/ 27 h 27"/>
                    <a:gd name="T4" fmla="*/ 18 w 27"/>
                    <a:gd name="T5" fmla="*/ 26 h 27"/>
                    <a:gd name="T6" fmla="*/ 19 w 27"/>
                    <a:gd name="T7" fmla="*/ 25 h 27"/>
                    <a:gd name="T8" fmla="*/ 12 w 27"/>
                    <a:gd name="T9" fmla="*/ 11 h 27"/>
                    <a:gd name="T10" fmla="*/ 6 w 27"/>
                    <a:gd name="T11" fmla="*/ 25 h 27"/>
                    <a:gd name="T12" fmla="*/ 6 w 27"/>
                    <a:gd name="T13" fmla="*/ 25 h 27"/>
                    <a:gd name="T14" fmla="*/ 6 w 27"/>
                    <a:gd name="T15" fmla="*/ 25 h 27"/>
                    <a:gd name="T16" fmla="*/ 0 w 27"/>
                    <a:gd name="T17" fmla="*/ 25 h 27"/>
                    <a:gd name="T18" fmla="*/ 3 w 27"/>
                    <a:gd name="T19" fmla="*/ 12 h 27"/>
                    <a:gd name="T20" fmla="*/ 14 w 27"/>
                    <a:gd name="T21" fmla="*/ 1 h 27"/>
                    <a:gd name="T22" fmla="*/ 25 w 27"/>
                    <a:gd name="T23" fmla="*/ 12 h 27"/>
                    <a:gd name="T24" fmla="*/ 25 w 27"/>
                    <a:gd name="T25" fmla="*/ 20 h 27"/>
                    <a:gd name="T26" fmla="*/ 26 w 27"/>
                    <a:gd name="T27" fmla="*/ 24 h 27"/>
                    <a:gd name="T28" fmla="*/ 26 w 27"/>
                    <a:gd name="T29" fmla="*/ 26 h 27"/>
                    <a:gd name="T30" fmla="*/ 27 w 27"/>
                    <a:gd name="T3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27">
                      <a:moveTo>
                        <a:pt x="27" y="27"/>
                      </a:moveTo>
                      <a:cubicBezTo>
                        <a:pt x="27" y="27"/>
                        <a:pt x="27" y="27"/>
                        <a:pt x="27" y="27"/>
                      </a:cubicBezTo>
                      <a:cubicBezTo>
                        <a:pt x="24" y="27"/>
                        <a:pt x="21" y="27"/>
                        <a:pt x="18" y="26"/>
                      </a:cubicBezTo>
                      <a:cubicBezTo>
                        <a:pt x="19" y="26"/>
                        <a:pt x="19" y="26"/>
                        <a:pt x="19" y="25"/>
                      </a:cubicBezTo>
                      <a:cubicBezTo>
                        <a:pt x="18" y="21"/>
                        <a:pt x="18" y="11"/>
                        <a:pt x="12" y="11"/>
                      </a:cubicBezTo>
                      <a:cubicBezTo>
                        <a:pt x="5" y="10"/>
                        <a:pt x="5" y="21"/>
                        <a:pt x="6" y="25"/>
                      </a:cubicBezTo>
                      <a:cubicBezTo>
                        <a:pt x="6" y="25"/>
                        <a:pt x="6" y="25"/>
                        <a:pt x="6" y="25"/>
                      </a:cubicBezTo>
                      <a:cubicBezTo>
                        <a:pt x="6" y="25"/>
                        <a:pt x="6" y="25"/>
                        <a:pt x="6" y="25"/>
                      </a:cubicBezTo>
                      <a:cubicBezTo>
                        <a:pt x="4" y="25"/>
                        <a:pt x="2" y="25"/>
                        <a:pt x="0" y="25"/>
                      </a:cubicBezTo>
                      <a:cubicBezTo>
                        <a:pt x="0" y="21"/>
                        <a:pt x="1" y="16"/>
                        <a:pt x="3" y="12"/>
                      </a:cubicBezTo>
                      <a:cubicBezTo>
                        <a:pt x="5" y="7"/>
                        <a:pt x="8" y="3"/>
                        <a:pt x="14" y="1"/>
                      </a:cubicBezTo>
                      <a:cubicBezTo>
                        <a:pt x="22" y="0"/>
                        <a:pt x="24" y="6"/>
                        <a:pt x="25" y="12"/>
                      </a:cubicBezTo>
                      <a:cubicBezTo>
                        <a:pt x="25" y="15"/>
                        <a:pt x="25" y="18"/>
                        <a:pt x="25" y="20"/>
                      </a:cubicBezTo>
                      <a:cubicBezTo>
                        <a:pt x="25" y="22"/>
                        <a:pt x="25" y="23"/>
                        <a:pt x="26" y="24"/>
                      </a:cubicBezTo>
                      <a:cubicBezTo>
                        <a:pt x="26" y="25"/>
                        <a:pt x="26" y="25"/>
                        <a:pt x="26" y="26"/>
                      </a:cubicBezTo>
                      <a:cubicBezTo>
                        <a:pt x="26" y="26"/>
                        <a:pt x="26" y="27"/>
                        <a:pt x="27" y="2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93"/>
                <p:cNvSpPr>
                  <a:spLocks/>
                </p:cNvSpPr>
                <p:nvPr/>
              </p:nvSpPr>
              <p:spPr bwMode="auto">
                <a:xfrm>
                  <a:off x="3831" y="381"/>
                  <a:ext cx="106" cy="73"/>
                </a:xfrm>
                <a:custGeom>
                  <a:avLst/>
                  <a:gdLst>
                    <a:gd name="T0" fmla="*/ 45 w 45"/>
                    <a:gd name="T1" fmla="*/ 19 h 31"/>
                    <a:gd name="T2" fmla="*/ 45 w 45"/>
                    <a:gd name="T3" fmla="*/ 19 h 31"/>
                    <a:gd name="T4" fmla="*/ 24 w 45"/>
                    <a:gd name="T5" fmla="*/ 31 h 31"/>
                    <a:gd name="T6" fmla="*/ 0 w 45"/>
                    <a:gd name="T7" fmla="*/ 17 h 31"/>
                    <a:gd name="T8" fmla="*/ 0 w 45"/>
                    <a:gd name="T9" fmla="*/ 17 h 31"/>
                    <a:gd name="T10" fmla="*/ 23 w 45"/>
                    <a:gd name="T11" fmla="*/ 1 h 31"/>
                    <a:gd name="T12" fmla="*/ 45 w 45"/>
                    <a:gd name="T13" fmla="*/ 19 h 31"/>
                  </a:gdLst>
                  <a:ahLst/>
                  <a:cxnLst>
                    <a:cxn ang="0">
                      <a:pos x="T0" y="T1"/>
                    </a:cxn>
                    <a:cxn ang="0">
                      <a:pos x="T2" y="T3"/>
                    </a:cxn>
                    <a:cxn ang="0">
                      <a:pos x="T4" y="T5"/>
                    </a:cxn>
                    <a:cxn ang="0">
                      <a:pos x="T6" y="T7"/>
                    </a:cxn>
                    <a:cxn ang="0">
                      <a:pos x="T8" y="T9"/>
                    </a:cxn>
                    <a:cxn ang="0">
                      <a:pos x="T10" y="T11"/>
                    </a:cxn>
                    <a:cxn ang="0">
                      <a:pos x="T12" y="T13"/>
                    </a:cxn>
                  </a:cxnLst>
                  <a:rect l="0" t="0" r="r" b="b"/>
                  <a:pathLst>
                    <a:path w="45" h="31">
                      <a:moveTo>
                        <a:pt x="45" y="19"/>
                      </a:moveTo>
                      <a:cubicBezTo>
                        <a:pt x="45" y="19"/>
                        <a:pt x="45" y="19"/>
                        <a:pt x="45" y="19"/>
                      </a:cubicBezTo>
                      <a:cubicBezTo>
                        <a:pt x="35" y="19"/>
                        <a:pt x="26" y="23"/>
                        <a:pt x="24" y="31"/>
                      </a:cubicBezTo>
                      <a:cubicBezTo>
                        <a:pt x="19" y="23"/>
                        <a:pt x="10" y="17"/>
                        <a:pt x="0" y="17"/>
                      </a:cubicBezTo>
                      <a:cubicBezTo>
                        <a:pt x="0" y="17"/>
                        <a:pt x="0" y="17"/>
                        <a:pt x="0" y="17"/>
                      </a:cubicBezTo>
                      <a:cubicBezTo>
                        <a:pt x="5" y="9"/>
                        <a:pt x="13" y="1"/>
                        <a:pt x="23" y="1"/>
                      </a:cubicBezTo>
                      <a:cubicBezTo>
                        <a:pt x="34" y="0"/>
                        <a:pt x="43" y="8"/>
                        <a:pt x="45" y="1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94"/>
                <p:cNvSpPr>
                  <a:spLocks/>
                </p:cNvSpPr>
                <p:nvPr/>
              </p:nvSpPr>
              <p:spPr bwMode="auto">
                <a:xfrm>
                  <a:off x="3890" y="554"/>
                  <a:ext cx="28" cy="21"/>
                </a:xfrm>
                <a:custGeom>
                  <a:avLst/>
                  <a:gdLst>
                    <a:gd name="T0" fmla="*/ 12 w 12"/>
                    <a:gd name="T1" fmla="*/ 1 h 9"/>
                    <a:gd name="T2" fmla="*/ 3 w 12"/>
                    <a:gd name="T3" fmla="*/ 9 h 9"/>
                    <a:gd name="T4" fmla="*/ 0 w 12"/>
                    <a:gd name="T5" fmla="*/ 0 h 9"/>
                    <a:gd name="T6" fmla="*/ 12 w 12"/>
                    <a:gd name="T7" fmla="*/ 1 h 9"/>
                  </a:gdLst>
                  <a:ahLst/>
                  <a:cxnLst>
                    <a:cxn ang="0">
                      <a:pos x="T0" y="T1"/>
                    </a:cxn>
                    <a:cxn ang="0">
                      <a:pos x="T2" y="T3"/>
                    </a:cxn>
                    <a:cxn ang="0">
                      <a:pos x="T4" y="T5"/>
                    </a:cxn>
                    <a:cxn ang="0">
                      <a:pos x="T6" y="T7"/>
                    </a:cxn>
                  </a:cxnLst>
                  <a:rect l="0" t="0" r="r" b="b"/>
                  <a:pathLst>
                    <a:path w="12" h="9">
                      <a:moveTo>
                        <a:pt x="12" y="1"/>
                      </a:moveTo>
                      <a:cubicBezTo>
                        <a:pt x="9" y="3"/>
                        <a:pt x="5" y="6"/>
                        <a:pt x="3" y="9"/>
                      </a:cubicBezTo>
                      <a:cubicBezTo>
                        <a:pt x="3" y="6"/>
                        <a:pt x="2" y="2"/>
                        <a:pt x="0" y="0"/>
                      </a:cubicBezTo>
                      <a:cubicBezTo>
                        <a:pt x="4" y="0"/>
                        <a:pt x="8" y="1"/>
                        <a:pt x="12"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495"/>
                <p:cNvSpPr>
                  <a:spLocks/>
                </p:cNvSpPr>
                <p:nvPr/>
              </p:nvSpPr>
              <p:spPr bwMode="auto">
                <a:xfrm>
                  <a:off x="3186" y="953"/>
                  <a:ext cx="472" cy="767"/>
                </a:xfrm>
                <a:custGeom>
                  <a:avLst/>
                  <a:gdLst>
                    <a:gd name="T0" fmla="*/ 196 w 199"/>
                    <a:gd name="T1" fmla="*/ 291 h 324"/>
                    <a:gd name="T2" fmla="*/ 193 w 199"/>
                    <a:gd name="T3" fmla="*/ 291 h 324"/>
                    <a:gd name="T4" fmla="*/ 151 w 199"/>
                    <a:gd name="T5" fmla="*/ 320 h 324"/>
                    <a:gd name="T6" fmla="*/ 87 w 199"/>
                    <a:gd name="T7" fmla="*/ 308 h 324"/>
                    <a:gd name="T8" fmla="*/ 49 w 199"/>
                    <a:gd name="T9" fmla="*/ 260 h 324"/>
                    <a:gd name="T10" fmla="*/ 109 w 199"/>
                    <a:gd name="T11" fmla="*/ 164 h 324"/>
                    <a:gd name="T12" fmla="*/ 77 w 199"/>
                    <a:gd name="T13" fmla="*/ 164 h 324"/>
                    <a:gd name="T14" fmla="*/ 44 w 199"/>
                    <a:gd name="T15" fmla="*/ 149 h 324"/>
                    <a:gd name="T16" fmla="*/ 25 w 199"/>
                    <a:gd name="T17" fmla="*/ 37 h 324"/>
                    <a:gd name="T18" fmla="*/ 75 w 199"/>
                    <a:gd name="T19" fmla="*/ 5 h 324"/>
                    <a:gd name="T20" fmla="*/ 142 w 199"/>
                    <a:gd name="T21" fmla="*/ 15 h 324"/>
                    <a:gd name="T22" fmla="*/ 144 w 199"/>
                    <a:gd name="T23" fmla="*/ 13 h 324"/>
                    <a:gd name="T24" fmla="*/ 147 w 199"/>
                    <a:gd name="T25" fmla="*/ 17 h 324"/>
                    <a:gd name="T26" fmla="*/ 146 w 199"/>
                    <a:gd name="T27" fmla="*/ 19 h 324"/>
                    <a:gd name="T28" fmla="*/ 144 w 199"/>
                    <a:gd name="T29" fmla="*/ 20 h 324"/>
                    <a:gd name="T30" fmla="*/ 69 w 199"/>
                    <a:gd name="T31" fmla="*/ 11 h 324"/>
                    <a:gd name="T32" fmla="*/ 18 w 199"/>
                    <a:gd name="T33" fmla="*/ 105 h 324"/>
                    <a:gd name="T34" fmla="*/ 55 w 199"/>
                    <a:gd name="T35" fmla="*/ 151 h 324"/>
                    <a:gd name="T36" fmla="*/ 118 w 199"/>
                    <a:gd name="T37" fmla="*/ 160 h 324"/>
                    <a:gd name="T38" fmla="*/ 119 w 199"/>
                    <a:gd name="T39" fmla="*/ 162 h 324"/>
                    <a:gd name="T40" fmla="*/ 119 w 199"/>
                    <a:gd name="T41" fmla="*/ 162 h 324"/>
                    <a:gd name="T42" fmla="*/ 118 w 199"/>
                    <a:gd name="T43" fmla="*/ 163 h 324"/>
                    <a:gd name="T44" fmla="*/ 64 w 199"/>
                    <a:gd name="T45" fmla="*/ 207 h 324"/>
                    <a:gd name="T46" fmla="*/ 54 w 199"/>
                    <a:gd name="T47" fmla="*/ 263 h 324"/>
                    <a:gd name="T48" fmla="*/ 94 w 199"/>
                    <a:gd name="T49" fmla="*/ 307 h 324"/>
                    <a:gd name="T50" fmla="*/ 156 w 199"/>
                    <a:gd name="T51" fmla="*/ 315 h 324"/>
                    <a:gd name="T52" fmla="*/ 196 w 199"/>
                    <a:gd name="T53" fmla="*/ 272 h 324"/>
                    <a:gd name="T54" fmla="*/ 199 w 199"/>
                    <a:gd name="T55" fmla="*/ 272 h 324"/>
                    <a:gd name="T56" fmla="*/ 198 w 199"/>
                    <a:gd name="T57" fmla="*/ 275 h 324"/>
                    <a:gd name="T58" fmla="*/ 196 w 199"/>
                    <a:gd name="T59" fmla="*/ 29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9" h="324">
                      <a:moveTo>
                        <a:pt x="196" y="291"/>
                      </a:moveTo>
                      <a:cubicBezTo>
                        <a:pt x="193" y="291"/>
                        <a:pt x="193" y="291"/>
                        <a:pt x="193" y="291"/>
                      </a:cubicBezTo>
                      <a:cubicBezTo>
                        <a:pt x="184" y="306"/>
                        <a:pt x="168" y="317"/>
                        <a:pt x="151" y="320"/>
                      </a:cubicBezTo>
                      <a:cubicBezTo>
                        <a:pt x="130" y="324"/>
                        <a:pt x="106" y="318"/>
                        <a:pt x="87" y="308"/>
                      </a:cubicBezTo>
                      <a:cubicBezTo>
                        <a:pt x="69" y="298"/>
                        <a:pt x="53" y="281"/>
                        <a:pt x="49" y="260"/>
                      </a:cubicBezTo>
                      <a:cubicBezTo>
                        <a:pt x="41" y="217"/>
                        <a:pt x="73" y="182"/>
                        <a:pt x="109" y="164"/>
                      </a:cubicBezTo>
                      <a:cubicBezTo>
                        <a:pt x="98" y="165"/>
                        <a:pt x="88" y="166"/>
                        <a:pt x="77" y="164"/>
                      </a:cubicBezTo>
                      <a:cubicBezTo>
                        <a:pt x="65" y="162"/>
                        <a:pt x="54" y="157"/>
                        <a:pt x="44" y="149"/>
                      </a:cubicBezTo>
                      <a:cubicBezTo>
                        <a:pt x="9" y="124"/>
                        <a:pt x="0" y="73"/>
                        <a:pt x="25" y="37"/>
                      </a:cubicBezTo>
                      <a:cubicBezTo>
                        <a:pt x="37" y="21"/>
                        <a:pt x="55" y="9"/>
                        <a:pt x="75" y="5"/>
                      </a:cubicBezTo>
                      <a:cubicBezTo>
                        <a:pt x="98" y="0"/>
                        <a:pt x="120" y="7"/>
                        <a:pt x="142" y="15"/>
                      </a:cubicBezTo>
                      <a:cubicBezTo>
                        <a:pt x="144" y="13"/>
                        <a:pt x="144" y="13"/>
                        <a:pt x="144" y="13"/>
                      </a:cubicBezTo>
                      <a:cubicBezTo>
                        <a:pt x="145" y="14"/>
                        <a:pt x="146" y="16"/>
                        <a:pt x="147" y="17"/>
                      </a:cubicBezTo>
                      <a:cubicBezTo>
                        <a:pt x="148" y="18"/>
                        <a:pt x="147" y="19"/>
                        <a:pt x="146" y="19"/>
                      </a:cubicBezTo>
                      <a:cubicBezTo>
                        <a:pt x="146" y="20"/>
                        <a:pt x="145" y="20"/>
                        <a:pt x="144" y="20"/>
                      </a:cubicBezTo>
                      <a:cubicBezTo>
                        <a:pt x="119" y="11"/>
                        <a:pt x="94" y="2"/>
                        <a:pt x="69" y="11"/>
                      </a:cubicBezTo>
                      <a:cubicBezTo>
                        <a:pt x="29" y="23"/>
                        <a:pt x="6" y="65"/>
                        <a:pt x="18" y="105"/>
                      </a:cubicBezTo>
                      <a:cubicBezTo>
                        <a:pt x="23" y="125"/>
                        <a:pt x="37" y="142"/>
                        <a:pt x="55" y="151"/>
                      </a:cubicBezTo>
                      <a:cubicBezTo>
                        <a:pt x="75" y="163"/>
                        <a:pt x="96" y="161"/>
                        <a:pt x="118" y="160"/>
                      </a:cubicBezTo>
                      <a:cubicBezTo>
                        <a:pt x="120" y="160"/>
                        <a:pt x="120" y="162"/>
                        <a:pt x="119" y="162"/>
                      </a:cubicBezTo>
                      <a:cubicBezTo>
                        <a:pt x="119" y="162"/>
                        <a:pt x="119" y="162"/>
                        <a:pt x="119" y="162"/>
                      </a:cubicBezTo>
                      <a:cubicBezTo>
                        <a:pt x="118" y="163"/>
                        <a:pt x="118" y="163"/>
                        <a:pt x="118" y="163"/>
                      </a:cubicBezTo>
                      <a:cubicBezTo>
                        <a:pt x="97" y="174"/>
                        <a:pt x="77" y="187"/>
                        <a:pt x="64" y="207"/>
                      </a:cubicBezTo>
                      <a:cubicBezTo>
                        <a:pt x="54" y="223"/>
                        <a:pt x="49" y="244"/>
                        <a:pt x="54" y="263"/>
                      </a:cubicBezTo>
                      <a:cubicBezTo>
                        <a:pt x="59" y="284"/>
                        <a:pt x="76" y="298"/>
                        <a:pt x="94" y="307"/>
                      </a:cubicBezTo>
                      <a:cubicBezTo>
                        <a:pt x="113" y="316"/>
                        <a:pt x="135" y="321"/>
                        <a:pt x="156" y="315"/>
                      </a:cubicBezTo>
                      <a:cubicBezTo>
                        <a:pt x="177" y="309"/>
                        <a:pt x="189" y="292"/>
                        <a:pt x="196" y="272"/>
                      </a:cubicBezTo>
                      <a:cubicBezTo>
                        <a:pt x="197" y="271"/>
                        <a:pt x="199" y="271"/>
                        <a:pt x="199" y="272"/>
                      </a:cubicBezTo>
                      <a:cubicBezTo>
                        <a:pt x="199" y="273"/>
                        <a:pt x="198" y="274"/>
                        <a:pt x="198" y="275"/>
                      </a:cubicBezTo>
                      <a:cubicBezTo>
                        <a:pt x="197" y="281"/>
                        <a:pt x="197" y="286"/>
                        <a:pt x="196" y="29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96"/>
                <p:cNvSpPr>
                  <a:spLocks/>
                </p:cNvSpPr>
                <p:nvPr/>
              </p:nvSpPr>
              <p:spPr bwMode="auto">
                <a:xfrm>
                  <a:off x="3665" y="1472"/>
                  <a:ext cx="26" cy="35"/>
                </a:xfrm>
                <a:custGeom>
                  <a:avLst/>
                  <a:gdLst>
                    <a:gd name="T0" fmla="*/ 11 w 11"/>
                    <a:gd name="T1" fmla="*/ 4 h 15"/>
                    <a:gd name="T2" fmla="*/ 5 w 11"/>
                    <a:gd name="T3" fmla="*/ 15 h 15"/>
                    <a:gd name="T4" fmla="*/ 4 w 11"/>
                    <a:gd name="T5" fmla="*/ 15 h 15"/>
                    <a:gd name="T6" fmla="*/ 0 w 11"/>
                    <a:gd name="T7" fmla="*/ 12 h 15"/>
                    <a:gd name="T8" fmla="*/ 0 w 11"/>
                    <a:gd name="T9" fmla="*/ 12 h 15"/>
                    <a:gd name="T10" fmla="*/ 5 w 11"/>
                    <a:gd name="T11" fmla="*/ 0 h 15"/>
                    <a:gd name="T12" fmla="*/ 5 w 11"/>
                    <a:gd name="T13" fmla="*/ 0 h 15"/>
                    <a:gd name="T14" fmla="*/ 11 w 11"/>
                    <a:gd name="T15" fmla="*/ 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5">
                      <a:moveTo>
                        <a:pt x="11" y="4"/>
                      </a:moveTo>
                      <a:cubicBezTo>
                        <a:pt x="9" y="8"/>
                        <a:pt x="7" y="12"/>
                        <a:pt x="5" y="15"/>
                      </a:cubicBezTo>
                      <a:cubicBezTo>
                        <a:pt x="5" y="15"/>
                        <a:pt x="4" y="15"/>
                        <a:pt x="4" y="15"/>
                      </a:cubicBezTo>
                      <a:cubicBezTo>
                        <a:pt x="2" y="14"/>
                        <a:pt x="1" y="13"/>
                        <a:pt x="0" y="12"/>
                      </a:cubicBezTo>
                      <a:cubicBezTo>
                        <a:pt x="0" y="12"/>
                        <a:pt x="0" y="12"/>
                        <a:pt x="0" y="12"/>
                      </a:cubicBezTo>
                      <a:cubicBezTo>
                        <a:pt x="1" y="8"/>
                        <a:pt x="3" y="4"/>
                        <a:pt x="5" y="0"/>
                      </a:cubicBezTo>
                      <a:cubicBezTo>
                        <a:pt x="5" y="0"/>
                        <a:pt x="5" y="0"/>
                        <a:pt x="5" y="0"/>
                      </a:cubicBezTo>
                      <a:cubicBezTo>
                        <a:pt x="7" y="2"/>
                        <a:pt x="9" y="3"/>
                        <a:pt x="11"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97"/>
                <p:cNvSpPr>
                  <a:spLocks/>
                </p:cNvSpPr>
                <p:nvPr/>
              </p:nvSpPr>
              <p:spPr bwMode="auto">
                <a:xfrm>
                  <a:off x="3788" y="913"/>
                  <a:ext cx="31" cy="48"/>
                </a:xfrm>
                <a:custGeom>
                  <a:avLst/>
                  <a:gdLst>
                    <a:gd name="T0" fmla="*/ 13 w 13"/>
                    <a:gd name="T1" fmla="*/ 15 h 20"/>
                    <a:gd name="T2" fmla="*/ 8 w 13"/>
                    <a:gd name="T3" fmla="*/ 17 h 20"/>
                    <a:gd name="T4" fmla="*/ 4 w 13"/>
                    <a:gd name="T5" fmla="*/ 19 h 20"/>
                    <a:gd name="T6" fmla="*/ 4 w 13"/>
                    <a:gd name="T7" fmla="*/ 20 h 20"/>
                    <a:gd name="T8" fmla="*/ 3 w 13"/>
                    <a:gd name="T9" fmla="*/ 20 h 20"/>
                    <a:gd name="T10" fmla="*/ 0 w 13"/>
                    <a:gd name="T11" fmla="*/ 5 h 20"/>
                    <a:gd name="T12" fmla="*/ 0 w 13"/>
                    <a:gd name="T13" fmla="*/ 5 h 20"/>
                    <a:gd name="T14" fmla="*/ 6 w 13"/>
                    <a:gd name="T15" fmla="*/ 2 h 20"/>
                    <a:gd name="T16" fmla="*/ 11 w 13"/>
                    <a:gd name="T17" fmla="*/ 0 h 20"/>
                    <a:gd name="T18" fmla="*/ 11 w 13"/>
                    <a:gd name="T19" fmla="*/ 0 h 20"/>
                    <a:gd name="T20" fmla="*/ 13 w 13"/>
                    <a:gd name="T2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0">
                      <a:moveTo>
                        <a:pt x="13" y="15"/>
                      </a:moveTo>
                      <a:cubicBezTo>
                        <a:pt x="11" y="15"/>
                        <a:pt x="10" y="16"/>
                        <a:pt x="8" y="17"/>
                      </a:cubicBezTo>
                      <a:cubicBezTo>
                        <a:pt x="7" y="17"/>
                        <a:pt x="5" y="18"/>
                        <a:pt x="4" y="19"/>
                      </a:cubicBezTo>
                      <a:cubicBezTo>
                        <a:pt x="4" y="19"/>
                        <a:pt x="3" y="19"/>
                        <a:pt x="4" y="20"/>
                      </a:cubicBezTo>
                      <a:cubicBezTo>
                        <a:pt x="3" y="20"/>
                        <a:pt x="3" y="20"/>
                        <a:pt x="3" y="20"/>
                      </a:cubicBezTo>
                      <a:cubicBezTo>
                        <a:pt x="2" y="15"/>
                        <a:pt x="1" y="10"/>
                        <a:pt x="0" y="5"/>
                      </a:cubicBezTo>
                      <a:cubicBezTo>
                        <a:pt x="0" y="5"/>
                        <a:pt x="0" y="5"/>
                        <a:pt x="0" y="5"/>
                      </a:cubicBezTo>
                      <a:cubicBezTo>
                        <a:pt x="2" y="4"/>
                        <a:pt x="4" y="3"/>
                        <a:pt x="6" y="2"/>
                      </a:cubicBezTo>
                      <a:cubicBezTo>
                        <a:pt x="7" y="2"/>
                        <a:pt x="9" y="1"/>
                        <a:pt x="11" y="0"/>
                      </a:cubicBezTo>
                      <a:cubicBezTo>
                        <a:pt x="11" y="0"/>
                        <a:pt x="11" y="0"/>
                        <a:pt x="11" y="0"/>
                      </a:cubicBezTo>
                      <a:cubicBezTo>
                        <a:pt x="12" y="5"/>
                        <a:pt x="12" y="10"/>
                        <a:pt x="13"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98"/>
                <p:cNvSpPr>
                  <a:spLocks/>
                </p:cNvSpPr>
                <p:nvPr/>
              </p:nvSpPr>
              <p:spPr bwMode="auto">
                <a:xfrm>
                  <a:off x="3394" y="1313"/>
                  <a:ext cx="311" cy="317"/>
                </a:xfrm>
                <a:custGeom>
                  <a:avLst/>
                  <a:gdLst>
                    <a:gd name="T0" fmla="*/ 131 w 131"/>
                    <a:gd name="T1" fmla="*/ 33 h 134"/>
                    <a:gd name="T2" fmla="*/ 130 w 131"/>
                    <a:gd name="T3" fmla="*/ 33 h 134"/>
                    <a:gd name="T4" fmla="*/ 102 w 131"/>
                    <a:gd name="T5" fmla="*/ 92 h 134"/>
                    <a:gd name="T6" fmla="*/ 101 w 131"/>
                    <a:gd name="T7" fmla="*/ 93 h 134"/>
                    <a:gd name="T8" fmla="*/ 97 w 131"/>
                    <a:gd name="T9" fmla="*/ 100 h 134"/>
                    <a:gd name="T10" fmla="*/ 85 w 131"/>
                    <a:gd name="T11" fmla="*/ 114 h 134"/>
                    <a:gd name="T12" fmla="*/ 83 w 131"/>
                    <a:gd name="T13" fmla="*/ 115 h 134"/>
                    <a:gd name="T14" fmla="*/ 51 w 131"/>
                    <a:gd name="T15" fmla="*/ 133 h 134"/>
                    <a:gd name="T16" fmla="*/ 49 w 131"/>
                    <a:gd name="T17" fmla="*/ 133 h 134"/>
                    <a:gd name="T18" fmla="*/ 44 w 131"/>
                    <a:gd name="T19" fmla="*/ 134 h 134"/>
                    <a:gd name="T20" fmla="*/ 2 w 131"/>
                    <a:gd name="T21" fmla="*/ 100 h 134"/>
                    <a:gd name="T22" fmla="*/ 37 w 131"/>
                    <a:gd name="T23" fmla="*/ 41 h 134"/>
                    <a:gd name="T24" fmla="*/ 103 w 131"/>
                    <a:gd name="T25" fmla="*/ 0 h 134"/>
                    <a:gd name="T26" fmla="*/ 109 w 131"/>
                    <a:gd name="T27" fmla="*/ 5 h 134"/>
                    <a:gd name="T28" fmla="*/ 93 w 131"/>
                    <a:gd name="T29" fmla="*/ 16 h 134"/>
                    <a:gd name="T30" fmla="*/ 71 w 131"/>
                    <a:gd name="T31" fmla="*/ 33 h 134"/>
                    <a:gd name="T32" fmla="*/ 33 w 131"/>
                    <a:gd name="T33" fmla="*/ 76 h 134"/>
                    <a:gd name="T34" fmla="*/ 26 w 131"/>
                    <a:gd name="T35" fmla="*/ 98 h 134"/>
                    <a:gd name="T36" fmla="*/ 39 w 131"/>
                    <a:gd name="T37" fmla="*/ 109 h 134"/>
                    <a:gd name="T38" fmla="*/ 61 w 131"/>
                    <a:gd name="T39" fmla="*/ 99 h 134"/>
                    <a:gd name="T40" fmla="*/ 85 w 131"/>
                    <a:gd name="T41" fmla="*/ 77 h 134"/>
                    <a:gd name="T42" fmla="*/ 128 w 131"/>
                    <a:gd name="T43" fmla="*/ 26 h 134"/>
                    <a:gd name="T44" fmla="*/ 131 w 131"/>
                    <a:gd name="T45" fmla="*/ 3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134">
                      <a:moveTo>
                        <a:pt x="131" y="33"/>
                      </a:moveTo>
                      <a:cubicBezTo>
                        <a:pt x="131" y="33"/>
                        <a:pt x="130" y="33"/>
                        <a:pt x="130" y="33"/>
                      </a:cubicBezTo>
                      <a:cubicBezTo>
                        <a:pt x="120" y="53"/>
                        <a:pt x="113" y="74"/>
                        <a:pt x="102" y="92"/>
                      </a:cubicBezTo>
                      <a:cubicBezTo>
                        <a:pt x="102" y="92"/>
                        <a:pt x="101" y="93"/>
                        <a:pt x="101" y="93"/>
                      </a:cubicBezTo>
                      <a:cubicBezTo>
                        <a:pt x="100" y="95"/>
                        <a:pt x="98" y="98"/>
                        <a:pt x="97" y="100"/>
                      </a:cubicBezTo>
                      <a:cubicBezTo>
                        <a:pt x="93" y="105"/>
                        <a:pt x="89" y="110"/>
                        <a:pt x="85" y="114"/>
                      </a:cubicBezTo>
                      <a:cubicBezTo>
                        <a:pt x="84" y="114"/>
                        <a:pt x="83" y="115"/>
                        <a:pt x="83" y="115"/>
                      </a:cubicBezTo>
                      <a:cubicBezTo>
                        <a:pt x="74" y="124"/>
                        <a:pt x="63" y="131"/>
                        <a:pt x="51" y="133"/>
                      </a:cubicBezTo>
                      <a:cubicBezTo>
                        <a:pt x="50" y="132"/>
                        <a:pt x="49" y="132"/>
                        <a:pt x="49" y="133"/>
                      </a:cubicBezTo>
                      <a:cubicBezTo>
                        <a:pt x="47" y="134"/>
                        <a:pt x="46" y="134"/>
                        <a:pt x="44" y="134"/>
                      </a:cubicBezTo>
                      <a:cubicBezTo>
                        <a:pt x="24" y="134"/>
                        <a:pt x="3" y="121"/>
                        <a:pt x="2" y="100"/>
                      </a:cubicBezTo>
                      <a:cubicBezTo>
                        <a:pt x="0" y="75"/>
                        <a:pt x="20" y="56"/>
                        <a:pt x="37" y="41"/>
                      </a:cubicBezTo>
                      <a:cubicBezTo>
                        <a:pt x="57" y="23"/>
                        <a:pt x="79" y="11"/>
                        <a:pt x="103" y="0"/>
                      </a:cubicBezTo>
                      <a:cubicBezTo>
                        <a:pt x="105" y="3"/>
                        <a:pt x="107" y="4"/>
                        <a:pt x="109" y="5"/>
                      </a:cubicBezTo>
                      <a:cubicBezTo>
                        <a:pt x="104" y="7"/>
                        <a:pt x="98" y="12"/>
                        <a:pt x="93" y="16"/>
                      </a:cubicBezTo>
                      <a:cubicBezTo>
                        <a:pt x="85" y="21"/>
                        <a:pt x="78" y="27"/>
                        <a:pt x="71" y="33"/>
                      </a:cubicBezTo>
                      <a:cubicBezTo>
                        <a:pt x="56" y="45"/>
                        <a:pt x="42" y="59"/>
                        <a:pt x="33" y="76"/>
                      </a:cubicBezTo>
                      <a:cubicBezTo>
                        <a:pt x="29" y="82"/>
                        <a:pt x="25" y="90"/>
                        <a:pt x="26" y="98"/>
                      </a:cubicBezTo>
                      <a:cubicBezTo>
                        <a:pt x="27" y="105"/>
                        <a:pt x="33" y="109"/>
                        <a:pt x="39" y="109"/>
                      </a:cubicBezTo>
                      <a:cubicBezTo>
                        <a:pt x="48" y="110"/>
                        <a:pt x="55" y="104"/>
                        <a:pt x="61" y="99"/>
                      </a:cubicBezTo>
                      <a:cubicBezTo>
                        <a:pt x="70" y="92"/>
                        <a:pt x="78" y="85"/>
                        <a:pt x="85" y="77"/>
                      </a:cubicBezTo>
                      <a:cubicBezTo>
                        <a:pt x="101" y="61"/>
                        <a:pt x="116" y="44"/>
                        <a:pt x="128" y="26"/>
                      </a:cubicBezTo>
                      <a:cubicBezTo>
                        <a:pt x="128" y="28"/>
                        <a:pt x="129" y="31"/>
                        <a:pt x="131" y="3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99"/>
                <p:cNvSpPr>
                  <a:spLocks/>
                </p:cNvSpPr>
                <p:nvPr/>
              </p:nvSpPr>
              <p:spPr bwMode="auto">
                <a:xfrm>
                  <a:off x="3776" y="875"/>
                  <a:ext cx="38" cy="45"/>
                </a:xfrm>
                <a:custGeom>
                  <a:avLst/>
                  <a:gdLst>
                    <a:gd name="T0" fmla="*/ 16 w 16"/>
                    <a:gd name="T1" fmla="*/ 15 h 19"/>
                    <a:gd name="T2" fmla="*/ 16 w 16"/>
                    <a:gd name="T3" fmla="*/ 15 h 19"/>
                    <a:gd name="T4" fmla="*/ 4 w 16"/>
                    <a:gd name="T5" fmla="*/ 19 h 19"/>
                    <a:gd name="T6" fmla="*/ 0 w 16"/>
                    <a:gd name="T7" fmla="*/ 6 h 19"/>
                    <a:gd name="T8" fmla="*/ 6 w 16"/>
                    <a:gd name="T9" fmla="*/ 4 h 19"/>
                    <a:gd name="T10" fmla="*/ 12 w 16"/>
                    <a:gd name="T11" fmla="*/ 2 h 19"/>
                    <a:gd name="T12" fmla="*/ 12 w 16"/>
                    <a:gd name="T13" fmla="*/ 1 h 19"/>
                    <a:gd name="T14" fmla="*/ 13 w 16"/>
                    <a:gd name="T15" fmla="*/ 0 h 19"/>
                    <a:gd name="T16" fmla="*/ 16 w 16"/>
                    <a:gd name="T17"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9">
                      <a:moveTo>
                        <a:pt x="16" y="15"/>
                      </a:moveTo>
                      <a:cubicBezTo>
                        <a:pt x="16" y="15"/>
                        <a:pt x="16" y="15"/>
                        <a:pt x="16" y="15"/>
                      </a:cubicBezTo>
                      <a:cubicBezTo>
                        <a:pt x="12" y="14"/>
                        <a:pt x="7" y="17"/>
                        <a:pt x="4" y="19"/>
                      </a:cubicBezTo>
                      <a:cubicBezTo>
                        <a:pt x="3" y="15"/>
                        <a:pt x="1" y="10"/>
                        <a:pt x="0" y="6"/>
                      </a:cubicBezTo>
                      <a:cubicBezTo>
                        <a:pt x="2" y="5"/>
                        <a:pt x="4" y="5"/>
                        <a:pt x="6" y="4"/>
                      </a:cubicBezTo>
                      <a:cubicBezTo>
                        <a:pt x="8" y="3"/>
                        <a:pt x="10" y="3"/>
                        <a:pt x="12" y="2"/>
                      </a:cubicBezTo>
                      <a:cubicBezTo>
                        <a:pt x="12" y="1"/>
                        <a:pt x="12" y="1"/>
                        <a:pt x="12" y="1"/>
                      </a:cubicBezTo>
                      <a:cubicBezTo>
                        <a:pt x="13" y="0"/>
                        <a:pt x="13" y="0"/>
                        <a:pt x="13" y="0"/>
                      </a:cubicBezTo>
                      <a:cubicBezTo>
                        <a:pt x="14" y="5"/>
                        <a:pt x="15" y="10"/>
                        <a:pt x="16"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500"/>
                <p:cNvSpPr>
                  <a:spLocks/>
                </p:cNvSpPr>
                <p:nvPr/>
              </p:nvSpPr>
              <p:spPr bwMode="auto">
                <a:xfrm>
                  <a:off x="3731" y="1117"/>
                  <a:ext cx="33" cy="35"/>
                </a:xfrm>
                <a:custGeom>
                  <a:avLst/>
                  <a:gdLst>
                    <a:gd name="T0" fmla="*/ 11 w 14"/>
                    <a:gd name="T1" fmla="*/ 4 h 15"/>
                    <a:gd name="T2" fmla="*/ 14 w 14"/>
                    <a:gd name="T3" fmla="*/ 11 h 15"/>
                    <a:gd name="T4" fmla="*/ 8 w 14"/>
                    <a:gd name="T5" fmla="*/ 15 h 15"/>
                    <a:gd name="T6" fmla="*/ 4 w 14"/>
                    <a:gd name="T7" fmla="*/ 10 h 15"/>
                    <a:gd name="T8" fmla="*/ 0 w 14"/>
                    <a:gd name="T9" fmla="*/ 5 h 15"/>
                    <a:gd name="T10" fmla="*/ 9 w 14"/>
                    <a:gd name="T11" fmla="*/ 0 h 15"/>
                    <a:gd name="T12" fmla="*/ 11 w 14"/>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11" y="4"/>
                      </a:moveTo>
                      <a:cubicBezTo>
                        <a:pt x="12" y="6"/>
                        <a:pt x="13" y="9"/>
                        <a:pt x="14" y="11"/>
                      </a:cubicBezTo>
                      <a:cubicBezTo>
                        <a:pt x="12" y="12"/>
                        <a:pt x="10" y="13"/>
                        <a:pt x="8" y="15"/>
                      </a:cubicBezTo>
                      <a:cubicBezTo>
                        <a:pt x="7" y="13"/>
                        <a:pt x="5" y="12"/>
                        <a:pt x="4" y="10"/>
                      </a:cubicBezTo>
                      <a:cubicBezTo>
                        <a:pt x="3" y="8"/>
                        <a:pt x="1" y="7"/>
                        <a:pt x="0" y="5"/>
                      </a:cubicBezTo>
                      <a:cubicBezTo>
                        <a:pt x="3" y="3"/>
                        <a:pt x="6" y="1"/>
                        <a:pt x="9" y="0"/>
                      </a:cubicBezTo>
                      <a:cubicBezTo>
                        <a:pt x="10" y="1"/>
                        <a:pt x="11" y="3"/>
                        <a:pt x="1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501"/>
                <p:cNvSpPr>
                  <a:spLocks/>
                </p:cNvSpPr>
                <p:nvPr/>
              </p:nvSpPr>
              <p:spPr bwMode="auto">
                <a:xfrm>
                  <a:off x="3643" y="1505"/>
                  <a:ext cx="31" cy="40"/>
                </a:xfrm>
                <a:custGeom>
                  <a:avLst/>
                  <a:gdLst>
                    <a:gd name="T0" fmla="*/ 13 w 13"/>
                    <a:gd name="T1" fmla="*/ 4 h 17"/>
                    <a:gd name="T2" fmla="*/ 6 w 13"/>
                    <a:gd name="T3" fmla="*/ 17 h 17"/>
                    <a:gd name="T4" fmla="*/ 2 w 13"/>
                    <a:gd name="T5" fmla="*/ 14 h 17"/>
                    <a:gd name="T6" fmla="*/ 0 w 13"/>
                    <a:gd name="T7" fmla="*/ 13 h 17"/>
                    <a:gd name="T8" fmla="*/ 8 w 13"/>
                    <a:gd name="T9" fmla="*/ 0 h 17"/>
                    <a:gd name="T10" fmla="*/ 13 w 13"/>
                    <a:gd name="T11" fmla="*/ 4 h 17"/>
                  </a:gdLst>
                  <a:ahLst/>
                  <a:cxnLst>
                    <a:cxn ang="0">
                      <a:pos x="T0" y="T1"/>
                    </a:cxn>
                    <a:cxn ang="0">
                      <a:pos x="T2" y="T3"/>
                    </a:cxn>
                    <a:cxn ang="0">
                      <a:pos x="T4" y="T5"/>
                    </a:cxn>
                    <a:cxn ang="0">
                      <a:pos x="T6" y="T7"/>
                    </a:cxn>
                    <a:cxn ang="0">
                      <a:pos x="T8" y="T9"/>
                    </a:cxn>
                    <a:cxn ang="0">
                      <a:pos x="T10" y="T11"/>
                    </a:cxn>
                  </a:cxnLst>
                  <a:rect l="0" t="0" r="r" b="b"/>
                  <a:pathLst>
                    <a:path w="13" h="17">
                      <a:moveTo>
                        <a:pt x="13" y="4"/>
                      </a:moveTo>
                      <a:cubicBezTo>
                        <a:pt x="10" y="8"/>
                        <a:pt x="8" y="12"/>
                        <a:pt x="6" y="17"/>
                      </a:cubicBezTo>
                      <a:cubicBezTo>
                        <a:pt x="5" y="15"/>
                        <a:pt x="3" y="15"/>
                        <a:pt x="2" y="14"/>
                      </a:cubicBezTo>
                      <a:cubicBezTo>
                        <a:pt x="2" y="14"/>
                        <a:pt x="1" y="13"/>
                        <a:pt x="0" y="13"/>
                      </a:cubicBezTo>
                      <a:cubicBezTo>
                        <a:pt x="3" y="9"/>
                        <a:pt x="5" y="4"/>
                        <a:pt x="8" y="0"/>
                      </a:cubicBezTo>
                      <a:cubicBezTo>
                        <a:pt x="9" y="1"/>
                        <a:pt x="11" y="3"/>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502"/>
                <p:cNvSpPr>
                  <a:spLocks/>
                </p:cNvSpPr>
                <p:nvPr/>
              </p:nvSpPr>
              <p:spPr bwMode="auto">
                <a:xfrm>
                  <a:off x="3674" y="1325"/>
                  <a:ext cx="31" cy="33"/>
                </a:xfrm>
                <a:custGeom>
                  <a:avLst/>
                  <a:gdLst>
                    <a:gd name="T0" fmla="*/ 13 w 13"/>
                    <a:gd name="T1" fmla="*/ 11 h 14"/>
                    <a:gd name="T2" fmla="*/ 10 w 13"/>
                    <a:gd name="T3" fmla="*/ 12 h 14"/>
                    <a:gd name="T4" fmla="*/ 9 w 13"/>
                    <a:gd name="T5" fmla="*/ 12 h 14"/>
                    <a:gd name="T6" fmla="*/ 3 w 13"/>
                    <a:gd name="T7" fmla="*/ 12 h 14"/>
                    <a:gd name="T8" fmla="*/ 0 w 13"/>
                    <a:gd name="T9" fmla="*/ 7 h 14"/>
                    <a:gd name="T10" fmla="*/ 2 w 13"/>
                    <a:gd name="T11" fmla="*/ 3 h 14"/>
                    <a:gd name="T12" fmla="*/ 4 w 13"/>
                    <a:gd name="T13" fmla="*/ 0 h 14"/>
                    <a:gd name="T14" fmla="*/ 8 w 13"/>
                    <a:gd name="T15" fmla="*/ 5 h 14"/>
                    <a:gd name="T16" fmla="*/ 13 w 13"/>
                    <a:gd name="T1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13" y="11"/>
                      </a:moveTo>
                      <a:cubicBezTo>
                        <a:pt x="12" y="11"/>
                        <a:pt x="11" y="11"/>
                        <a:pt x="10" y="12"/>
                      </a:cubicBezTo>
                      <a:cubicBezTo>
                        <a:pt x="10" y="12"/>
                        <a:pt x="9" y="12"/>
                        <a:pt x="9" y="12"/>
                      </a:cubicBezTo>
                      <a:cubicBezTo>
                        <a:pt x="6" y="14"/>
                        <a:pt x="6" y="14"/>
                        <a:pt x="3" y="12"/>
                      </a:cubicBezTo>
                      <a:cubicBezTo>
                        <a:pt x="0" y="10"/>
                        <a:pt x="0" y="10"/>
                        <a:pt x="0" y="7"/>
                      </a:cubicBezTo>
                      <a:cubicBezTo>
                        <a:pt x="1" y="6"/>
                        <a:pt x="1" y="4"/>
                        <a:pt x="2" y="3"/>
                      </a:cubicBezTo>
                      <a:cubicBezTo>
                        <a:pt x="2" y="2"/>
                        <a:pt x="3" y="1"/>
                        <a:pt x="4" y="0"/>
                      </a:cubicBezTo>
                      <a:cubicBezTo>
                        <a:pt x="5" y="2"/>
                        <a:pt x="7" y="4"/>
                        <a:pt x="8" y="5"/>
                      </a:cubicBezTo>
                      <a:cubicBezTo>
                        <a:pt x="10" y="7"/>
                        <a:pt x="12" y="9"/>
                        <a:pt x="13" y="1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503"/>
                <p:cNvSpPr>
                  <a:spLocks/>
                </p:cNvSpPr>
                <p:nvPr/>
              </p:nvSpPr>
              <p:spPr bwMode="auto">
                <a:xfrm>
                  <a:off x="3522" y="1822"/>
                  <a:ext cx="67" cy="61"/>
                </a:xfrm>
                <a:custGeom>
                  <a:avLst/>
                  <a:gdLst>
                    <a:gd name="T0" fmla="*/ 28 w 28"/>
                    <a:gd name="T1" fmla="*/ 9 h 26"/>
                    <a:gd name="T2" fmla="*/ 26 w 28"/>
                    <a:gd name="T3" fmla="*/ 13 h 26"/>
                    <a:gd name="T4" fmla="*/ 12 w 28"/>
                    <a:gd name="T5" fmla="*/ 25 h 26"/>
                    <a:gd name="T6" fmla="*/ 1 w 28"/>
                    <a:gd name="T7" fmla="*/ 15 h 26"/>
                    <a:gd name="T8" fmla="*/ 5 w 28"/>
                    <a:gd name="T9" fmla="*/ 0 h 26"/>
                    <a:gd name="T10" fmla="*/ 11 w 28"/>
                    <a:gd name="T11" fmla="*/ 3 h 26"/>
                    <a:gd name="T12" fmla="*/ 11 w 28"/>
                    <a:gd name="T13" fmla="*/ 18 h 26"/>
                    <a:gd name="T14" fmla="*/ 18 w 28"/>
                    <a:gd name="T15" fmla="*/ 15 h 26"/>
                    <a:gd name="T16" fmla="*/ 20 w 28"/>
                    <a:gd name="T17" fmla="*/ 6 h 26"/>
                    <a:gd name="T18" fmla="*/ 28 w 28"/>
                    <a:gd name="T19"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6">
                      <a:moveTo>
                        <a:pt x="28" y="9"/>
                      </a:moveTo>
                      <a:cubicBezTo>
                        <a:pt x="27" y="10"/>
                        <a:pt x="27" y="12"/>
                        <a:pt x="26" y="13"/>
                      </a:cubicBezTo>
                      <a:cubicBezTo>
                        <a:pt x="23" y="19"/>
                        <a:pt x="19" y="24"/>
                        <a:pt x="12" y="25"/>
                      </a:cubicBezTo>
                      <a:cubicBezTo>
                        <a:pt x="6" y="26"/>
                        <a:pt x="1" y="21"/>
                        <a:pt x="1" y="15"/>
                      </a:cubicBezTo>
                      <a:cubicBezTo>
                        <a:pt x="0" y="10"/>
                        <a:pt x="3" y="5"/>
                        <a:pt x="5" y="0"/>
                      </a:cubicBezTo>
                      <a:cubicBezTo>
                        <a:pt x="7" y="1"/>
                        <a:pt x="9" y="2"/>
                        <a:pt x="11" y="3"/>
                      </a:cubicBezTo>
                      <a:cubicBezTo>
                        <a:pt x="9" y="7"/>
                        <a:pt x="5" y="16"/>
                        <a:pt x="11" y="18"/>
                      </a:cubicBezTo>
                      <a:cubicBezTo>
                        <a:pt x="14" y="19"/>
                        <a:pt x="16" y="17"/>
                        <a:pt x="18" y="15"/>
                      </a:cubicBezTo>
                      <a:cubicBezTo>
                        <a:pt x="19" y="13"/>
                        <a:pt x="21" y="9"/>
                        <a:pt x="20" y="6"/>
                      </a:cubicBezTo>
                      <a:cubicBezTo>
                        <a:pt x="23" y="7"/>
                        <a:pt x="25" y="8"/>
                        <a:pt x="28" y="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504"/>
                <p:cNvSpPr>
                  <a:spLocks/>
                </p:cNvSpPr>
                <p:nvPr/>
              </p:nvSpPr>
              <p:spPr bwMode="auto">
                <a:xfrm>
                  <a:off x="3627" y="1540"/>
                  <a:ext cx="28" cy="33"/>
                </a:xfrm>
                <a:custGeom>
                  <a:avLst/>
                  <a:gdLst>
                    <a:gd name="T0" fmla="*/ 12 w 12"/>
                    <a:gd name="T1" fmla="*/ 3 h 14"/>
                    <a:gd name="T2" fmla="*/ 12 w 12"/>
                    <a:gd name="T3" fmla="*/ 3 h 14"/>
                    <a:gd name="T4" fmla="*/ 6 w 12"/>
                    <a:gd name="T5" fmla="*/ 14 h 14"/>
                    <a:gd name="T6" fmla="*/ 3 w 12"/>
                    <a:gd name="T7" fmla="*/ 12 h 14"/>
                    <a:gd name="T8" fmla="*/ 0 w 12"/>
                    <a:gd name="T9" fmla="*/ 9 h 14"/>
                    <a:gd name="T10" fmla="*/ 6 w 12"/>
                    <a:gd name="T11" fmla="*/ 0 h 14"/>
                    <a:gd name="T12" fmla="*/ 8 w 12"/>
                    <a:gd name="T13" fmla="*/ 1 h 14"/>
                    <a:gd name="T14" fmla="*/ 12 w 12"/>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4">
                      <a:moveTo>
                        <a:pt x="12" y="3"/>
                      </a:moveTo>
                      <a:cubicBezTo>
                        <a:pt x="12" y="3"/>
                        <a:pt x="12" y="3"/>
                        <a:pt x="12" y="3"/>
                      </a:cubicBezTo>
                      <a:cubicBezTo>
                        <a:pt x="10" y="7"/>
                        <a:pt x="8" y="10"/>
                        <a:pt x="6" y="14"/>
                      </a:cubicBezTo>
                      <a:cubicBezTo>
                        <a:pt x="5" y="13"/>
                        <a:pt x="4" y="12"/>
                        <a:pt x="3" y="12"/>
                      </a:cubicBezTo>
                      <a:cubicBezTo>
                        <a:pt x="2" y="11"/>
                        <a:pt x="1" y="10"/>
                        <a:pt x="0" y="9"/>
                      </a:cubicBezTo>
                      <a:cubicBezTo>
                        <a:pt x="2" y="6"/>
                        <a:pt x="4" y="3"/>
                        <a:pt x="6" y="0"/>
                      </a:cubicBezTo>
                      <a:cubicBezTo>
                        <a:pt x="7" y="0"/>
                        <a:pt x="7" y="0"/>
                        <a:pt x="8" y="1"/>
                      </a:cubicBezTo>
                      <a:cubicBezTo>
                        <a:pt x="9" y="2"/>
                        <a:pt x="10" y="3"/>
                        <a:pt x="12"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505"/>
                <p:cNvSpPr>
                  <a:spLocks/>
                </p:cNvSpPr>
                <p:nvPr/>
              </p:nvSpPr>
              <p:spPr bwMode="auto">
                <a:xfrm>
                  <a:off x="3684" y="1285"/>
                  <a:ext cx="38" cy="42"/>
                </a:xfrm>
                <a:custGeom>
                  <a:avLst/>
                  <a:gdLst>
                    <a:gd name="T0" fmla="*/ 12 w 16"/>
                    <a:gd name="T1" fmla="*/ 0 h 18"/>
                    <a:gd name="T2" fmla="*/ 16 w 16"/>
                    <a:gd name="T3" fmla="*/ 8 h 18"/>
                    <a:gd name="T4" fmla="*/ 9 w 16"/>
                    <a:gd name="T5" fmla="*/ 14 h 18"/>
                    <a:gd name="T6" fmla="*/ 6 w 16"/>
                    <a:gd name="T7" fmla="*/ 18 h 18"/>
                    <a:gd name="T8" fmla="*/ 4 w 16"/>
                    <a:gd name="T9" fmla="*/ 14 h 18"/>
                    <a:gd name="T10" fmla="*/ 3 w 16"/>
                    <a:gd name="T11" fmla="*/ 12 h 18"/>
                    <a:gd name="T12" fmla="*/ 3 w 16"/>
                    <a:gd name="T13" fmla="*/ 12 h 18"/>
                    <a:gd name="T14" fmla="*/ 0 w 16"/>
                    <a:gd name="T15" fmla="*/ 6 h 18"/>
                    <a:gd name="T16" fmla="*/ 6 w 16"/>
                    <a:gd name="T17" fmla="*/ 2 h 18"/>
                    <a:gd name="T18" fmla="*/ 12 w 16"/>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0"/>
                      </a:moveTo>
                      <a:cubicBezTo>
                        <a:pt x="13" y="3"/>
                        <a:pt x="14" y="6"/>
                        <a:pt x="16" y="8"/>
                      </a:cubicBezTo>
                      <a:cubicBezTo>
                        <a:pt x="13" y="10"/>
                        <a:pt x="11" y="12"/>
                        <a:pt x="9" y="14"/>
                      </a:cubicBezTo>
                      <a:cubicBezTo>
                        <a:pt x="8" y="15"/>
                        <a:pt x="7" y="16"/>
                        <a:pt x="6" y="18"/>
                      </a:cubicBezTo>
                      <a:cubicBezTo>
                        <a:pt x="6" y="16"/>
                        <a:pt x="5" y="15"/>
                        <a:pt x="4" y="14"/>
                      </a:cubicBezTo>
                      <a:cubicBezTo>
                        <a:pt x="5" y="13"/>
                        <a:pt x="4" y="12"/>
                        <a:pt x="3" y="12"/>
                      </a:cubicBezTo>
                      <a:cubicBezTo>
                        <a:pt x="3" y="12"/>
                        <a:pt x="3" y="12"/>
                        <a:pt x="3" y="12"/>
                      </a:cubicBezTo>
                      <a:cubicBezTo>
                        <a:pt x="2" y="10"/>
                        <a:pt x="1" y="8"/>
                        <a:pt x="0" y="6"/>
                      </a:cubicBezTo>
                      <a:cubicBezTo>
                        <a:pt x="2" y="5"/>
                        <a:pt x="4" y="3"/>
                        <a:pt x="6" y="2"/>
                      </a:cubicBezTo>
                      <a:cubicBezTo>
                        <a:pt x="8" y="2"/>
                        <a:pt x="10" y="1"/>
                        <a:pt x="1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506"/>
                <p:cNvSpPr>
                  <a:spLocks noEditPoints="1"/>
                </p:cNvSpPr>
                <p:nvPr/>
              </p:nvSpPr>
              <p:spPr bwMode="auto">
                <a:xfrm>
                  <a:off x="3591" y="767"/>
                  <a:ext cx="176" cy="324"/>
                </a:xfrm>
                <a:custGeom>
                  <a:avLst/>
                  <a:gdLst>
                    <a:gd name="T0" fmla="*/ 74 w 74"/>
                    <a:gd name="T1" fmla="*/ 125 h 137"/>
                    <a:gd name="T2" fmla="*/ 72 w 74"/>
                    <a:gd name="T3" fmla="*/ 125 h 137"/>
                    <a:gd name="T4" fmla="*/ 65 w 74"/>
                    <a:gd name="T5" fmla="*/ 137 h 137"/>
                    <a:gd name="T6" fmla="*/ 55 w 74"/>
                    <a:gd name="T7" fmla="*/ 134 h 137"/>
                    <a:gd name="T8" fmla="*/ 55 w 74"/>
                    <a:gd name="T9" fmla="*/ 134 h 137"/>
                    <a:gd name="T10" fmla="*/ 6 w 74"/>
                    <a:gd name="T11" fmla="*/ 35 h 137"/>
                    <a:gd name="T12" fmla="*/ 7 w 74"/>
                    <a:gd name="T13" fmla="*/ 9 h 137"/>
                    <a:gd name="T14" fmla="*/ 33 w 74"/>
                    <a:gd name="T15" fmla="*/ 17 h 137"/>
                    <a:gd name="T16" fmla="*/ 55 w 74"/>
                    <a:gd name="T17" fmla="*/ 67 h 137"/>
                    <a:gd name="T18" fmla="*/ 65 w 74"/>
                    <a:gd name="T19" fmla="*/ 96 h 137"/>
                    <a:gd name="T20" fmla="*/ 74 w 74"/>
                    <a:gd name="T21" fmla="*/ 125 h 137"/>
                    <a:gd name="T22" fmla="*/ 55 w 74"/>
                    <a:gd name="T23" fmla="*/ 116 h 137"/>
                    <a:gd name="T24" fmla="*/ 62 w 74"/>
                    <a:gd name="T25" fmla="*/ 111 h 137"/>
                    <a:gd name="T26" fmla="*/ 55 w 74"/>
                    <a:gd name="T27" fmla="*/ 106 h 137"/>
                    <a:gd name="T28" fmla="*/ 53 w 74"/>
                    <a:gd name="T29" fmla="*/ 108 h 137"/>
                    <a:gd name="T30" fmla="*/ 52 w 74"/>
                    <a:gd name="T31" fmla="*/ 108 h 137"/>
                    <a:gd name="T32" fmla="*/ 55 w 74"/>
                    <a:gd name="T33" fmla="*/ 116 h 137"/>
                    <a:gd name="T34" fmla="*/ 34 w 74"/>
                    <a:gd name="T35" fmla="*/ 72 h 137"/>
                    <a:gd name="T36" fmla="*/ 41 w 74"/>
                    <a:gd name="T37" fmla="*/ 67 h 137"/>
                    <a:gd name="T38" fmla="*/ 35 w 74"/>
                    <a:gd name="T39" fmla="*/ 63 h 137"/>
                    <a:gd name="T40" fmla="*/ 33 w 74"/>
                    <a:gd name="T41" fmla="*/ 63 h 137"/>
                    <a:gd name="T42" fmla="*/ 34 w 74"/>
                    <a:gd name="T43" fmla="*/ 72 h 137"/>
                    <a:gd name="T44" fmla="*/ 21 w 74"/>
                    <a:gd name="T45" fmla="*/ 31 h 137"/>
                    <a:gd name="T46" fmla="*/ 25 w 74"/>
                    <a:gd name="T47" fmla="*/ 25 h 137"/>
                    <a:gd name="T48" fmla="*/ 18 w 74"/>
                    <a:gd name="T49" fmla="*/ 23 h 137"/>
                    <a:gd name="T50" fmla="*/ 17 w 74"/>
                    <a:gd name="T51" fmla="*/ 23 h 137"/>
                    <a:gd name="T52" fmla="*/ 16 w 74"/>
                    <a:gd name="T53" fmla="*/ 28 h 137"/>
                    <a:gd name="T54" fmla="*/ 21 w 74"/>
                    <a:gd name="T55" fmla="*/ 3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137">
                      <a:moveTo>
                        <a:pt x="74" y="125"/>
                      </a:moveTo>
                      <a:cubicBezTo>
                        <a:pt x="73" y="125"/>
                        <a:pt x="73" y="125"/>
                        <a:pt x="72" y="125"/>
                      </a:cubicBezTo>
                      <a:cubicBezTo>
                        <a:pt x="66" y="126"/>
                        <a:pt x="64" y="131"/>
                        <a:pt x="65" y="137"/>
                      </a:cubicBezTo>
                      <a:cubicBezTo>
                        <a:pt x="62" y="135"/>
                        <a:pt x="58" y="134"/>
                        <a:pt x="55" y="134"/>
                      </a:cubicBezTo>
                      <a:cubicBezTo>
                        <a:pt x="55" y="134"/>
                        <a:pt x="55" y="134"/>
                        <a:pt x="55" y="134"/>
                      </a:cubicBezTo>
                      <a:cubicBezTo>
                        <a:pt x="36" y="102"/>
                        <a:pt x="18" y="71"/>
                        <a:pt x="6" y="35"/>
                      </a:cubicBezTo>
                      <a:cubicBezTo>
                        <a:pt x="4" y="27"/>
                        <a:pt x="0" y="16"/>
                        <a:pt x="7" y="9"/>
                      </a:cubicBezTo>
                      <a:cubicBezTo>
                        <a:pt x="16" y="0"/>
                        <a:pt x="28" y="9"/>
                        <a:pt x="33" y="17"/>
                      </a:cubicBezTo>
                      <a:cubicBezTo>
                        <a:pt x="42" y="32"/>
                        <a:pt x="49" y="50"/>
                        <a:pt x="55" y="67"/>
                      </a:cubicBezTo>
                      <a:cubicBezTo>
                        <a:pt x="59" y="76"/>
                        <a:pt x="62" y="86"/>
                        <a:pt x="65" y="96"/>
                      </a:cubicBezTo>
                      <a:cubicBezTo>
                        <a:pt x="68" y="105"/>
                        <a:pt x="70" y="116"/>
                        <a:pt x="74" y="125"/>
                      </a:cubicBezTo>
                      <a:close/>
                      <a:moveTo>
                        <a:pt x="55" y="116"/>
                      </a:moveTo>
                      <a:cubicBezTo>
                        <a:pt x="58" y="117"/>
                        <a:pt x="61" y="114"/>
                        <a:pt x="62" y="111"/>
                      </a:cubicBezTo>
                      <a:cubicBezTo>
                        <a:pt x="62" y="108"/>
                        <a:pt x="58" y="104"/>
                        <a:pt x="55" y="106"/>
                      </a:cubicBezTo>
                      <a:cubicBezTo>
                        <a:pt x="54" y="107"/>
                        <a:pt x="53" y="107"/>
                        <a:pt x="53" y="108"/>
                      </a:cubicBezTo>
                      <a:cubicBezTo>
                        <a:pt x="53" y="108"/>
                        <a:pt x="52" y="108"/>
                        <a:pt x="52" y="108"/>
                      </a:cubicBezTo>
                      <a:cubicBezTo>
                        <a:pt x="50" y="111"/>
                        <a:pt x="52" y="115"/>
                        <a:pt x="55" y="116"/>
                      </a:cubicBezTo>
                      <a:close/>
                      <a:moveTo>
                        <a:pt x="34" y="72"/>
                      </a:moveTo>
                      <a:cubicBezTo>
                        <a:pt x="38" y="73"/>
                        <a:pt x="42" y="71"/>
                        <a:pt x="41" y="67"/>
                      </a:cubicBezTo>
                      <a:cubicBezTo>
                        <a:pt x="41" y="64"/>
                        <a:pt x="38" y="62"/>
                        <a:pt x="35" y="63"/>
                      </a:cubicBezTo>
                      <a:cubicBezTo>
                        <a:pt x="34" y="62"/>
                        <a:pt x="33" y="62"/>
                        <a:pt x="33" y="63"/>
                      </a:cubicBezTo>
                      <a:cubicBezTo>
                        <a:pt x="30" y="65"/>
                        <a:pt x="31" y="70"/>
                        <a:pt x="34" y="72"/>
                      </a:cubicBezTo>
                      <a:close/>
                      <a:moveTo>
                        <a:pt x="21" y="31"/>
                      </a:moveTo>
                      <a:cubicBezTo>
                        <a:pt x="24" y="30"/>
                        <a:pt x="26" y="28"/>
                        <a:pt x="25" y="25"/>
                      </a:cubicBezTo>
                      <a:cubicBezTo>
                        <a:pt x="24" y="22"/>
                        <a:pt x="20" y="21"/>
                        <a:pt x="18" y="23"/>
                      </a:cubicBezTo>
                      <a:cubicBezTo>
                        <a:pt x="17" y="23"/>
                        <a:pt x="17" y="23"/>
                        <a:pt x="17" y="23"/>
                      </a:cubicBezTo>
                      <a:cubicBezTo>
                        <a:pt x="16" y="24"/>
                        <a:pt x="15" y="26"/>
                        <a:pt x="16" y="28"/>
                      </a:cubicBezTo>
                      <a:cubicBezTo>
                        <a:pt x="16" y="31"/>
                        <a:pt x="19" y="32"/>
                        <a:pt x="21" y="3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507"/>
                <p:cNvSpPr>
                  <a:spLocks/>
                </p:cNvSpPr>
                <p:nvPr/>
              </p:nvSpPr>
              <p:spPr bwMode="auto">
                <a:xfrm>
                  <a:off x="3764" y="847"/>
                  <a:ext cx="43" cy="38"/>
                </a:xfrm>
                <a:custGeom>
                  <a:avLst/>
                  <a:gdLst>
                    <a:gd name="T0" fmla="*/ 18 w 18"/>
                    <a:gd name="T1" fmla="*/ 12 h 16"/>
                    <a:gd name="T2" fmla="*/ 17 w 18"/>
                    <a:gd name="T3" fmla="*/ 13 h 16"/>
                    <a:gd name="T4" fmla="*/ 17 w 18"/>
                    <a:gd name="T5" fmla="*/ 12 h 16"/>
                    <a:gd name="T6" fmla="*/ 11 w 18"/>
                    <a:gd name="T7" fmla="*/ 14 h 16"/>
                    <a:gd name="T8" fmla="*/ 4 w 18"/>
                    <a:gd name="T9" fmla="*/ 16 h 16"/>
                    <a:gd name="T10" fmla="*/ 4 w 18"/>
                    <a:gd name="T11" fmla="*/ 14 h 16"/>
                    <a:gd name="T12" fmla="*/ 0 w 18"/>
                    <a:gd name="T13" fmla="*/ 2 h 16"/>
                    <a:gd name="T14" fmla="*/ 1 w 18"/>
                    <a:gd name="T15" fmla="*/ 3 h 16"/>
                    <a:gd name="T16" fmla="*/ 14 w 18"/>
                    <a:gd name="T17" fmla="*/ 0 h 16"/>
                    <a:gd name="T18" fmla="*/ 18 w 18"/>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6">
                      <a:moveTo>
                        <a:pt x="18" y="12"/>
                      </a:moveTo>
                      <a:cubicBezTo>
                        <a:pt x="17" y="13"/>
                        <a:pt x="17" y="13"/>
                        <a:pt x="17" y="13"/>
                      </a:cubicBezTo>
                      <a:cubicBezTo>
                        <a:pt x="17" y="12"/>
                        <a:pt x="17" y="12"/>
                        <a:pt x="17" y="12"/>
                      </a:cubicBezTo>
                      <a:cubicBezTo>
                        <a:pt x="15" y="12"/>
                        <a:pt x="13" y="13"/>
                        <a:pt x="11" y="14"/>
                      </a:cubicBezTo>
                      <a:cubicBezTo>
                        <a:pt x="9" y="15"/>
                        <a:pt x="7" y="16"/>
                        <a:pt x="4" y="16"/>
                      </a:cubicBezTo>
                      <a:cubicBezTo>
                        <a:pt x="4" y="16"/>
                        <a:pt x="4" y="15"/>
                        <a:pt x="4" y="14"/>
                      </a:cubicBezTo>
                      <a:cubicBezTo>
                        <a:pt x="2" y="11"/>
                        <a:pt x="1" y="6"/>
                        <a:pt x="0" y="2"/>
                      </a:cubicBezTo>
                      <a:cubicBezTo>
                        <a:pt x="0" y="3"/>
                        <a:pt x="0" y="3"/>
                        <a:pt x="1" y="3"/>
                      </a:cubicBezTo>
                      <a:cubicBezTo>
                        <a:pt x="5" y="2"/>
                        <a:pt x="10" y="1"/>
                        <a:pt x="14" y="0"/>
                      </a:cubicBezTo>
                      <a:cubicBezTo>
                        <a:pt x="16" y="4"/>
                        <a:pt x="17" y="8"/>
                        <a:pt x="18"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508"/>
                <p:cNvSpPr>
                  <a:spLocks/>
                </p:cNvSpPr>
                <p:nvPr/>
              </p:nvSpPr>
              <p:spPr bwMode="auto">
                <a:xfrm>
                  <a:off x="3480" y="1933"/>
                  <a:ext cx="102" cy="87"/>
                </a:xfrm>
                <a:custGeom>
                  <a:avLst/>
                  <a:gdLst>
                    <a:gd name="T0" fmla="*/ 27 w 43"/>
                    <a:gd name="T1" fmla="*/ 0 h 37"/>
                    <a:gd name="T2" fmla="*/ 43 w 43"/>
                    <a:gd name="T3" fmla="*/ 26 h 37"/>
                    <a:gd name="T4" fmla="*/ 16 w 43"/>
                    <a:gd name="T5" fmla="*/ 33 h 37"/>
                    <a:gd name="T6" fmla="*/ 1 w 43"/>
                    <a:gd name="T7" fmla="*/ 9 h 37"/>
                    <a:gd name="T8" fmla="*/ 27 w 43"/>
                    <a:gd name="T9" fmla="*/ 0 h 37"/>
                  </a:gdLst>
                  <a:ahLst/>
                  <a:cxnLst>
                    <a:cxn ang="0">
                      <a:pos x="T0" y="T1"/>
                    </a:cxn>
                    <a:cxn ang="0">
                      <a:pos x="T2" y="T3"/>
                    </a:cxn>
                    <a:cxn ang="0">
                      <a:pos x="T4" y="T5"/>
                    </a:cxn>
                    <a:cxn ang="0">
                      <a:pos x="T6" y="T7"/>
                    </a:cxn>
                    <a:cxn ang="0">
                      <a:pos x="T8" y="T9"/>
                    </a:cxn>
                  </a:cxnLst>
                  <a:rect l="0" t="0" r="r" b="b"/>
                  <a:pathLst>
                    <a:path w="43" h="37">
                      <a:moveTo>
                        <a:pt x="27" y="0"/>
                      </a:moveTo>
                      <a:cubicBezTo>
                        <a:pt x="27" y="12"/>
                        <a:pt x="31" y="22"/>
                        <a:pt x="43" y="26"/>
                      </a:cubicBezTo>
                      <a:cubicBezTo>
                        <a:pt x="37" y="34"/>
                        <a:pt x="26" y="37"/>
                        <a:pt x="16" y="33"/>
                      </a:cubicBezTo>
                      <a:cubicBezTo>
                        <a:pt x="6" y="30"/>
                        <a:pt x="0" y="19"/>
                        <a:pt x="1" y="9"/>
                      </a:cubicBezTo>
                      <a:cubicBezTo>
                        <a:pt x="11" y="11"/>
                        <a:pt x="21" y="7"/>
                        <a:pt x="2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509"/>
                <p:cNvSpPr>
                  <a:spLocks/>
                </p:cNvSpPr>
                <p:nvPr/>
              </p:nvSpPr>
              <p:spPr bwMode="auto">
                <a:xfrm>
                  <a:off x="3850" y="577"/>
                  <a:ext cx="18" cy="33"/>
                </a:xfrm>
                <a:custGeom>
                  <a:avLst/>
                  <a:gdLst>
                    <a:gd name="T0" fmla="*/ 5 w 8"/>
                    <a:gd name="T1" fmla="*/ 3 h 14"/>
                    <a:gd name="T2" fmla="*/ 8 w 8"/>
                    <a:gd name="T3" fmla="*/ 14 h 14"/>
                    <a:gd name="T4" fmla="*/ 0 w 8"/>
                    <a:gd name="T5" fmla="*/ 13 h 14"/>
                    <a:gd name="T6" fmla="*/ 0 w 8"/>
                    <a:gd name="T7" fmla="*/ 13 h 14"/>
                    <a:gd name="T8" fmla="*/ 1 w 8"/>
                    <a:gd name="T9" fmla="*/ 6 h 14"/>
                    <a:gd name="T10" fmla="*/ 5 w 8"/>
                    <a:gd name="T11" fmla="*/ 3 h 14"/>
                  </a:gdLst>
                  <a:ahLst/>
                  <a:cxnLst>
                    <a:cxn ang="0">
                      <a:pos x="T0" y="T1"/>
                    </a:cxn>
                    <a:cxn ang="0">
                      <a:pos x="T2" y="T3"/>
                    </a:cxn>
                    <a:cxn ang="0">
                      <a:pos x="T4" y="T5"/>
                    </a:cxn>
                    <a:cxn ang="0">
                      <a:pos x="T6" y="T7"/>
                    </a:cxn>
                    <a:cxn ang="0">
                      <a:pos x="T8" y="T9"/>
                    </a:cxn>
                    <a:cxn ang="0">
                      <a:pos x="T10" y="T11"/>
                    </a:cxn>
                  </a:cxnLst>
                  <a:rect l="0" t="0" r="r" b="b"/>
                  <a:pathLst>
                    <a:path w="8" h="14">
                      <a:moveTo>
                        <a:pt x="5" y="3"/>
                      </a:moveTo>
                      <a:cubicBezTo>
                        <a:pt x="8" y="6"/>
                        <a:pt x="6" y="11"/>
                        <a:pt x="8" y="14"/>
                      </a:cubicBezTo>
                      <a:cubicBezTo>
                        <a:pt x="5" y="14"/>
                        <a:pt x="3" y="14"/>
                        <a:pt x="0" y="13"/>
                      </a:cubicBezTo>
                      <a:cubicBezTo>
                        <a:pt x="0" y="13"/>
                        <a:pt x="0" y="13"/>
                        <a:pt x="0" y="13"/>
                      </a:cubicBezTo>
                      <a:cubicBezTo>
                        <a:pt x="0" y="10"/>
                        <a:pt x="0" y="8"/>
                        <a:pt x="1" y="6"/>
                      </a:cubicBezTo>
                      <a:cubicBezTo>
                        <a:pt x="1" y="4"/>
                        <a:pt x="3" y="0"/>
                        <a:pt x="5"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510"/>
                <p:cNvSpPr>
                  <a:spLocks/>
                </p:cNvSpPr>
                <p:nvPr/>
              </p:nvSpPr>
              <p:spPr bwMode="auto">
                <a:xfrm>
                  <a:off x="3700" y="1088"/>
                  <a:ext cx="48" cy="40"/>
                </a:xfrm>
                <a:custGeom>
                  <a:avLst/>
                  <a:gdLst>
                    <a:gd name="T0" fmla="*/ 20 w 20"/>
                    <a:gd name="T1" fmla="*/ 7 h 17"/>
                    <a:gd name="T2" fmla="*/ 20 w 20"/>
                    <a:gd name="T3" fmla="*/ 8 h 17"/>
                    <a:gd name="T4" fmla="*/ 5 w 20"/>
                    <a:gd name="T5" fmla="*/ 17 h 17"/>
                    <a:gd name="T6" fmla="*/ 6 w 20"/>
                    <a:gd name="T7" fmla="*/ 2 h 17"/>
                    <a:gd name="T8" fmla="*/ 20 w 20"/>
                    <a:gd name="T9" fmla="*/ 7 h 17"/>
                    <a:gd name="T10" fmla="*/ 20 w 20"/>
                    <a:gd name="T11" fmla="*/ 7 h 17"/>
                    <a:gd name="T12" fmla="*/ 20 w 20"/>
                    <a:gd name="T13" fmla="*/ 7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20" y="7"/>
                      </a:moveTo>
                      <a:cubicBezTo>
                        <a:pt x="20" y="7"/>
                        <a:pt x="20" y="7"/>
                        <a:pt x="20" y="8"/>
                      </a:cubicBezTo>
                      <a:cubicBezTo>
                        <a:pt x="15" y="10"/>
                        <a:pt x="10" y="13"/>
                        <a:pt x="5" y="17"/>
                      </a:cubicBezTo>
                      <a:cubicBezTo>
                        <a:pt x="2" y="13"/>
                        <a:pt x="0" y="5"/>
                        <a:pt x="6" y="2"/>
                      </a:cubicBezTo>
                      <a:cubicBezTo>
                        <a:pt x="11" y="0"/>
                        <a:pt x="17" y="3"/>
                        <a:pt x="20" y="7"/>
                      </a:cubicBezTo>
                      <a:cubicBezTo>
                        <a:pt x="20" y="7"/>
                        <a:pt x="20" y="7"/>
                        <a:pt x="20" y="7"/>
                      </a:cubicBezTo>
                      <a:cubicBezTo>
                        <a:pt x="20" y="7"/>
                        <a:pt x="20" y="7"/>
                        <a:pt x="20" y="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511"/>
                <p:cNvSpPr>
                  <a:spLocks/>
                </p:cNvSpPr>
                <p:nvPr/>
              </p:nvSpPr>
              <p:spPr bwMode="auto">
                <a:xfrm>
                  <a:off x="3435" y="2042"/>
                  <a:ext cx="95" cy="80"/>
                </a:xfrm>
                <a:custGeom>
                  <a:avLst/>
                  <a:gdLst>
                    <a:gd name="T0" fmla="*/ 40 w 40"/>
                    <a:gd name="T1" fmla="*/ 22 h 34"/>
                    <a:gd name="T2" fmla="*/ 26 w 40"/>
                    <a:gd name="T3" fmla="*/ 32 h 34"/>
                    <a:gd name="T4" fmla="*/ 17 w 40"/>
                    <a:gd name="T5" fmla="*/ 34 h 34"/>
                    <a:gd name="T6" fmla="*/ 14 w 40"/>
                    <a:gd name="T7" fmla="*/ 34 h 34"/>
                    <a:gd name="T8" fmla="*/ 9 w 40"/>
                    <a:gd name="T9" fmla="*/ 34 h 34"/>
                    <a:gd name="T10" fmla="*/ 0 w 40"/>
                    <a:gd name="T11" fmla="*/ 8 h 34"/>
                    <a:gd name="T12" fmla="*/ 14 w 40"/>
                    <a:gd name="T13" fmla="*/ 10 h 34"/>
                    <a:gd name="T14" fmla="*/ 28 w 40"/>
                    <a:gd name="T15" fmla="*/ 0 h 34"/>
                    <a:gd name="T16" fmla="*/ 40 w 40"/>
                    <a:gd name="T1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4">
                      <a:moveTo>
                        <a:pt x="40" y="22"/>
                      </a:moveTo>
                      <a:cubicBezTo>
                        <a:pt x="37" y="27"/>
                        <a:pt x="32" y="30"/>
                        <a:pt x="26" y="32"/>
                      </a:cubicBezTo>
                      <a:cubicBezTo>
                        <a:pt x="23" y="33"/>
                        <a:pt x="20" y="34"/>
                        <a:pt x="17" y="34"/>
                      </a:cubicBezTo>
                      <a:cubicBezTo>
                        <a:pt x="16" y="34"/>
                        <a:pt x="15" y="34"/>
                        <a:pt x="14" y="34"/>
                      </a:cubicBezTo>
                      <a:cubicBezTo>
                        <a:pt x="14" y="34"/>
                        <a:pt x="11" y="34"/>
                        <a:pt x="9" y="34"/>
                      </a:cubicBezTo>
                      <a:cubicBezTo>
                        <a:pt x="6" y="25"/>
                        <a:pt x="3" y="17"/>
                        <a:pt x="0" y="8"/>
                      </a:cubicBezTo>
                      <a:cubicBezTo>
                        <a:pt x="4" y="11"/>
                        <a:pt x="9" y="11"/>
                        <a:pt x="14" y="10"/>
                      </a:cubicBezTo>
                      <a:cubicBezTo>
                        <a:pt x="19" y="8"/>
                        <a:pt x="24" y="4"/>
                        <a:pt x="28" y="0"/>
                      </a:cubicBezTo>
                      <a:cubicBezTo>
                        <a:pt x="28" y="9"/>
                        <a:pt x="33" y="17"/>
                        <a:pt x="40"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512"/>
                <p:cNvSpPr>
                  <a:spLocks/>
                </p:cNvSpPr>
                <p:nvPr/>
              </p:nvSpPr>
              <p:spPr bwMode="auto">
                <a:xfrm>
                  <a:off x="3700" y="1131"/>
                  <a:ext cx="45" cy="42"/>
                </a:xfrm>
                <a:custGeom>
                  <a:avLst/>
                  <a:gdLst>
                    <a:gd name="T0" fmla="*/ 19 w 19"/>
                    <a:gd name="T1" fmla="*/ 11 h 18"/>
                    <a:gd name="T2" fmla="*/ 12 w 19"/>
                    <a:gd name="T3" fmla="*/ 18 h 18"/>
                    <a:gd name="T4" fmla="*/ 6 w 19"/>
                    <a:gd name="T5" fmla="*/ 14 h 18"/>
                    <a:gd name="T6" fmla="*/ 0 w 19"/>
                    <a:gd name="T7" fmla="*/ 11 h 18"/>
                    <a:gd name="T8" fmla="*/ 11 w 19"/>
                    <a:gd name="T9" fmla="*/ 0 h 18"/>
                    <a:gd name="T10" fmla="*/ 15 w 19"/>
                    <a:gd name="T11" fmla="*/ 5 h 18"/>
                    <a:gd name="T12" fmla="*/ 19 w 19"/>
                    <a:gd name="T13" fmla="*/ 11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19" y="11"/>
                      </a:moveTo>
                      <a:cubicBezTo>
                        <a:pt x="16" y="13"/>
                        <a:pt x="14" y="15"/>
                        <a:pt x="12" y="18"/>
                      </a:cubicBezTo>
                      <a:cubicBezTo>
                        <a:pt x="10" y="16"/>
                        <a:pt x="8" y="15"/>
                        <a:pt x="6" y="14"/>
                      </a:cubicBezTo>
                      <a:cubicBezTo>
                        <a:pt x="4" y="13"/>
                        <a:pt x="2" y="12"/>
                        <a:pt x="0" y="11"/>
                      </a:cubicBezTo>
                      <a:cubicBezTo>
                        <a:pt x="3" y="7"/>
                        <a:pt x="7" y="3"/>
                        <a:pt x="11" y="0"/>
                      </a:cubicBezTo>
                      <a:cubicBezTo>
                        <a:pt x="12" y="2"/>
                        <a:pt x="13" y="4"/>
                        <a:pt x="15" y="5"/>
                      </a:cubicBezTo>
                      <a:cubicBezTo>
                        <a:pt x="16" y="7"/>
                        <a:pt x="17" y="9"/>
                        <a:pt x="19"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513"/>
                <p:cNvSpPr>
                  <a:spLocks/>
                </p:cNvSpPr>
                <p:nvPr/>
              </p:nvSpPr>
              <p:spPr bwMode="auto">
                <a:xfrm>
                  <a:off x="3549" y="1902"/>
                  <a:ext cx="9" cy="7"/>
                </a:xfrm>
                <a:custGeom>
                  <a:avLst/>
                  <a:gdLst>
                    <a:gd name="T0" fmla="*/ 4 w 4"/>
                    <a:gd name="T1" fmla="*/ 3 h 3"/>
                    <a:gd name="T2" fmla="*/ 0 w 4"/>
                    <a:gd name="T3" fmla="*/ 1 h 3"/>
                    <a:gd name="T4" fmla="*/ 4 w 4"/>
                    <a:gd name="T5" fmla="*/ 3 h 3"/>
                  </a:gdLst>
                  <a:ahLst/>
                  <a:cxnLst>
                    <a:cxn ang="0">
                      <a:pos x="T0" y="T1"/>
                    </a:cxn>
                    <a:cxn ang="0">
                      <a:pos x="T2" y="T3"/>
                    </a:cxn>
                    <a:cxn ang="0">
                      <a:pos x="T4" y="T5"/>
                    </a:cxn>
                  </a:cxnLst>
                  <a:rect l="0" t="0" r="r" b="b"/>
                  <a:pathLst>
                    <a:path w="4" h="3">
                      <a:moveTo>
                        <a:pt x="4" y="3"/>
                      </a:moveTo>
                      <a:cubicBezTo>
                        <a:pt x="3" y="2"/>
                        <a:pt x="2" y="2"/>
                        <a:pt x="0" y="1"/>
                      </a:cubicBezTo>
                      <a:cubicBezTo>
                        <a:pt x="1" y="0"/>
                        <a:pt x="4" y="1"/>
                        <a:pt x="4"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514"/>
                <p:cNvSpPr>
                  <a:spLocks noEditPoints="1"/>
                </p:cNvSpPr>
                <p:nvPr/>
              </p:nvSpPr>
              <p:spPr bwMode="auto">
                <a:xfrm>
                  <a:off x="3466" y="1322"/>
                  <a:ext cx="225" cy="239"/>
                </a:xfrm>
                <a:custGeom>
                  <a:avLst/>
                  <a:gdLst>
                    <a:gd name="T0" fmla="*/ 90 w 95"/>
                    <a:gd name="T1" fmla="*/ 18 h 101"/>
                    <a:gd name="T2" fmla="*/ 95 w 95"/>
                    <a:gd name="T3" fmla="*/ 18 h 101"/>
                    <a:gd name="T4" fmla="*/ 52 w 95"/>
                    <a:gd name="T5" fmla="*/ 70 h 101"/>
                    <a:gd name="T6" fmla="*/ 27 w 95"/>
                    <a:gd name="T7" fmla="*/ 93 h 101"/>
                    <a:gd name="T8" fmla="*/ 10 w 95"/>
                    <a:gd name="T9" fmla="*/ 101 h 101"/>
                    <a:gd name="T10" fmla="*/ 1 w 95"/>
                    <a:gd name="T11" fmla="*/ 87 h 101"/>
                    <a:gd name="T12" fmla="*/ 17 w 95"/>
                    <a:gd name="T13" fmla="*/ 59 h 101"/>
                    <a:gd name="T14" fmla="*/ 38 w 95"/>
                    <a:gd name="T15" fmla="*/ 37 h 101"/>
                    <a:gd name="T16" fmla="*/ 64 w 95"/>
                    <a:gd name="T17" fmla="*/ 17 h 101"/>
                    <a:gd name="T18" fmla="*/ 77 w 95"/>
                    <a:gd name="T19" fmla="*/ 8 h 101"/>
                    <a:gd name="T20" fmla="*/ 86 w 95"/>
                    <a:gd name="T21" fmla="*/ 1 h 101"/>
                    <a:gd name="T22" fmla="*/ 88 w 95"/>
                    <a:gd name="T23" fmla="*/ 0 h 101"/>
                    <a:gd name="T24" fmla="*/ 85 w 95"/>
                    <a:gd name="T25" fmla="*/ 11 h 101"/>
                    <a:gd name="T26" fmla="*/ 90 w 95"/>
                    <a:gd name="T27" fmla="*/ 18 h 101"/>
                    <a:gd name="T28" fmla="*/ 74 w 95"/>
                    <a:gd name="T29" fmla="*/ 31 h 101"/>
                    <a:gd name="T30" fmla="*/ 74 w 95"/>
                    <a:gd name="T31" fmla="*/ 23 h 101"/>
                    <a:gd name="T32" fmla="*/ 69 w 95"/>
                    <a:gd name="T33" fmla="*/ 22 h 101"/>
                    <a:gd name="T34" fmla="*/ 67 w 95"/>
                    <a:gd name="T35" fmla="*/ 24 h 101"/>
                    <a:gd name="T36" fmla="*/ 66 w 95"/>
                    <a:gd name="T37" fmla="*/ 28 h 101"/>
                    <a:gd name="T38" fmla="*/ 66 w 95"/>
                    <a:gd name="T39" fmla="*/ 30 h 101"/>
                    <a:gd name="T40" fmla="*/ 74 w 95"/>
                    <a:gd name="T41" fmla="*/ 31 h 101"/>
                    <a:gd name="T42" fmla="*/ 44 w 95"/>
                    <a:gd name="T43" fmla="*/ 60 h 101"/>
                    <a:gd name="T44" fmla="*/ 44 w 95"/>
                    <a:gd name="T45" fmla="*/ 58 h 101"/>
                    <a:gd name="T46" fmla="*/ 42 w 95"/>
                    <a:gd name="T47" fmla="*/ 56 h 101"/>
                    <a:gd name="T48" fmla="*/ 35 w 95"/>
                    <a:gd name="T49" fmla="*/ 57 h 101"/>
                    <a:gd name="T50" fmla="*/ 35 w 95"/>
                    <a:gd name="T51" fmla="*/ 62 h 101"/>
                    <a:gd name="T52" fmla="*/ 42 w 95"/>
                    <a:gd name="T53" fmla="*/ 63 h 101"/>
                    <a:gd name="T54" fmla="*/ 44 w 95"/>
                    <a:gd name="T55" fmla="*/ 60 h 101"/>
                    <a:gd name="T56" fmla="*/ 17 w 95"/>
                    <a:gd name="T57" fmla="*/ 85 h 101"/>
                    <a:gd name="T58" fmla="*/ 17 w 95"/>
                    <a:gd name="T59" fmla="*/ 79 h 101"/>
                    <a:gd name="T60" fmla="*/ 11 w 95"/>
                    <a:gd name="T61" fmla="*/ 81 h 101"/>
                    <a:gd name="T62" fmla="*/ 15 w 95"/>
                    <a:gd name="T63" fmla="*/ 85 h 101"/>
                    <a:gd name="T64" fmla="*/ 17 w 95"/>
                    <a:gd name="T65" fmla="*/ 8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101">
                      <a:moveTo>
                        <a:pt x="90" y="18"/>
                      </a:moveTo>
                      <a:cubicBezTo>
                        <a:pt x="92" y="19"/>
                        <a:pt x="94" y="19"/>
                        <a:pt x="95" y="18"/>
                      </a:cubicBezTo>
                      <a:cubicBezTo>
                        <a:pt x="82" y="36"/>
                        <a:pt x="68" y="54"/>
                        <a:pt x="52" y="70"/>
                      </a:cubicBezTo>
                      <a:cubicBezTo>
                        <a:pt x="44" y="78"/>
                        <a:pt x="36" y="86"/>
                        <a:pt x="27" y="93"/>
                      </a:cubicBezTo>
                      <a:cubicBezTo>
                        <a:pt x="22" y="97"/>
                        <a:pt x="17" y="101"/>
                        <a:pt x="10" y="101"/>
                      </a:cubicBezTo>
                      <a:cubicBezTo>
                        <a:pt x="2" y="100"/>
                        <a:pt x="0" y="93"/>
                        <a:pt x="1" y="87"/>
                      </a:cubicBezTo>
                      <a:cubicBezTo>
                        <a:pt x="4" y="77"/>
                        <a:pt x="11" y="67"/>
                        <a:pt x="17" y="59"/>
                      </a:cubicBezTo>
                      <a:cubicBezTo>
                        <a:pt x="23" y="51"/>
                        <a:pt x="30" y="44"/>
                        <a:pt x="38" y="37"/>
                      </a:cubicBezTo>
                      <a:cubicBezTo>
                        <a:pt x="46" y="30"/>
                        <a:pt x="55" y="23"/>
                        <a:pt x="64" y="17"/>
                      </a:cubicBezTo>
                      <a:cubicBezTo>
                        <a:pt x="68" y="14"/>
                        <a:pt x="73" y="11"/>
                        <a:pt x="77" y="8"/>
                      </a:cubicBezTo>
                      <a:cubicBezTo>
                        <a:pt x="80" y="6"/>
                        <a:pt x="83" y="4"/>
                        <a:pt x="86" y="1"/>
                      </a:cubicBezTo>
                      <a:cubicBezTo>
                        <a:pt x="86" y="1"/>
                        <a:pt x="87" y="1"/>
                        <a:pt x="88" y="0"/>
                      </a:cubicBezTo>
                      <a:cubicBezTo>
                        <a:pt x="86" y="3"/>
                        <a:pt x="84" y="7"/>
                        <a:pt x="85" y="11"/>
                      </a:cubicBezTo>
                      <a:cubicBezTo>
                        <a:pt x="86" y="14"/>
                        <a:pt x="87" y="17"/>
                        <a:pt x="90" y="18"/>
                      </a:cubicBezTo>
                      <a:close/>
                      <a:moveTo>
                        <a:pt x="74" y="31"/>
                      </a:moveTo>
                      <a:cubicBezTo>
                        <a:pt x="76" y="29"/>
                        <a:pt x="76" y="25"/>
                        <a:pt x="74" y="23"/>
                      </a:cubicBezTo>
                      <a:cubicBezTo>
                        <a:pt x="72" y="22"/>
                        <a:pt x="71" y="22"/>
                        <a:pt x="69" y="22"/>
                      </a:cubicBezTo>
                      <a:cubicBezTo>
                        <a:pt x="68" y="22"/>
                        <a:pt x="68" y="23"/>
                        <a:pt x="67" y="24"/>
                      </a:cubicBezTo>
                      <a:cubicBezTo>
                        <a:pt x="67" y="25"/>
                        <a:pt x="66" y="27"/>
                        <a:pt x="66" y="28"/>
                      </a:cubicBezTo>
                      <a:cubicBezTo>
                        <a:pt x="66" y="29"/>
                        <a:pt x="66" y="30"/>
                        <a:pt x="66" y="30"/>
                      </a:cubicBezTo>
                      <a:cubicBezTo>
                        <a:pt x="68" y="32"/>
                        <a:pt x="72" y="33"/>
                        <a:pt x="74" y="31"/>
                      </a:cubicBezTo>
                      <a:close/>
                      <a:moveTo>
                        <a:pt x="44" y="60"/>
                      </a:moveTo>
                      <a:cubicBezTo>
                        <a:pt x="44" y="59"/>
                        <a:pt x="44" y="59"/>
                        <a:pt x="44" y="58"/>
                      </a:cubicBezTo>
                      <a:cubicBezTo>
                        <a:pt x="44" y="57"/>
                        <a:pt x="43" y="56"/>
                        <a:pt x="42" y="56"/>
                      </a:cubicBezTo>
                      <a:cubicBezTo>
                        <a:pt x="40" y="55"/>
                        <a:pt x="37" y="55"/>
                        <a:pt x="35" y="57"/>
                      </a:cubicBezTo>
                      <a:cubicBezTo>
                        <a:pt x="34" y="58"/>
                        <a:pt x="34" y="61"/>
                        <a:pt x="35" y="62"/>
                      </a:cubicBezTo>
                      <a:cubicBezTo>
                        <a:pt x="36" y="64"/>
                        <a:pt x="40" y="65"/>
                        <a:pt x="42" y="63"/>
                      </a:cubicBezTo>
                      <a:cubicBezTo>
                        <a:pt x="43" y="62"/>
                        <a:pt x="43" y="61"/>
                        <a:pt x="44" y="60"/>
                      </a:cubicBezTo>
                      <a:close/>
                      <a:moveTo>
                        <a:pt x="17" y="85"/>
                      </a:moveTo>
                      <a:cubicBezTo>
                        <a:pt x="19" y="83"/>
                        <a:pt x="19" y="80"/>
                        <a:pt x="17" y="79"/>
                      </a:cubicBezTo>
                      <a:cubicBezTo>
                        <a:pt x="15" y="77"/>
                        <a:pt x="12" y="78"/>
                        <a:pt x="11" y="81"/>
                      </a:cubicBezTo>
                      <a:cubicBezTo>
                        <a:pt x="10" y="83"/>
                        <a:pt x="13" y="86"/>
                        <a:pt x="15" y="85"/>
                      </a:cubicBezTo>
                      <a:cubicBezTo>
                        <a:pt x="16" y="85"/>
                        <a:pt x="16" y="85"/>
                        <a:pt x="17" y="85"/>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515"/>
                <p:cNvSpPr>
                  <a:spLocks/>
                </p:cNvSpPr>
                <p:nvPr/>
              </p:nvSpPr>
              <p:spPr bwMode="auto">
                <a:xfrm>
                  <a:off x="3672" y="1254"/>
                  <a:ext cx="38" cy="40"/>
                </a:xfrm>
                <a:custGeom>
                  <a:avLst/>
                  <a:gdLst>
                    <a:gd name="T0" fmla="*/ 14 w 16"/>
                    <a:gd name="T1" fmla="*/ 0 h 17"/>
                    <a:gd name="T2" fmla="*/ 16 w 16"/>
                    <a:gd name="T3" fmla="*/ 10 h 17"/>
                    <a:gd name="T4" fmla="*/ 11 w 16"/>
                    <a:gd name="T5" fmla="*/ 13 h 17"/>
                    <a:gd name="T6" fmla="*/ 4 w 16"/>
                    <a:gd name="T7" fmla="*/ 17 h 17"/>
                    <a:gd name="T8" fmla="*/ 0 w 16"/>
                    <a:gd name="T9" fmla="*/ 1 h 17"/>
                    <a:gd name="T10" fmla="*/ 3 w 16"/>
                    <a:gd name="T11" fmla="*/ 1 h 17"/>
                    <a:gd name="T12" fmla="*/ 7 w 16"/>
                    <a:gd name="T13" fmla="*/ 1 h 17"/>
                    <a:gd name="T14" fmla="*/ 14 w 16"/>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0"/>
                      </a:moveTo>
                      <a:cubicBezTo>
                        <a:pt x="14" y="4"/>
                        <a:pt x="15" y="7"/>
                        <a:pt x="16" y="10"/>
                      </a:cubicBezTo>
                      <a:cubicBezTo>
                        <a:pt x="14" y="11"/>
                        <a:pt x="13" y="12"/>
                        <a:pt x="11" y="13"/>
                      </a:cubicBezTo>
                      <a:cubicBezTo>
                        <a:pt x="9" y="14"/>
                        <a:pt x="6" y="16"/>
                        <a:pt x="4" y="17"/>
                      </a:cubicBezTo>
                      <a:cubicBezTo>
                        <a:pt x="2" y="12"/>
                        <a:pt x="1" y="7"/>
                        <a:pt x="0" y="1"/>
                      </a:cubicBezTo>
                      <a:cubicBezTo>
                        <a:pt x="1" y="1"/>
                        <a:pt x="3" y="1"/>
                        <a:pt x="3" y="1"/>
                      </a:cubicBezTo>
                      <a:cubicBezTo>
                        <a:pt x="4" y="1"/>
                        <a:pt x="6" y="1"/>
                        <a:pt x="7" y="1"/>
                      </a:cubicBezTo>
                      <a:cubicBezTo>
                        <a:pt x="9" y="0"/>
                        <a:pt x="12" y="1"/>
                        <a:pt x="1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516"/>
                <p:cNvSpPr>
                  <a:spLocks/>
                </p:cNvSpPr>
                <p:nvPr/>
              </p:nvSpPr>
              <p:spPr bwMode="auto">
                <a:xfrm>
                  <a:off x="3684" y="1162"/>
                  <a:ext cx="40" cy="30"/>
                </a:xfrm>
                <a:custGeom>
                  <a:avLst/>
                  <a:gdLst>
                    <a:gd name="T0" fmla="*/ 17 w 17"/>
                    <a:gd name="T1" fmla="*/ 7 h 13"/>
                    <a:gd name="T2" fmla="*/ 14 w 17"/>
                    <a:gd name="T3" fmla="*/ 13 h 13"/>
                    <a:gd name="T4" fmla="*/ 7 w 17"/>
                    <a:gd name="T5" fmla="*/ 11 h 13"/>
                    <a:gd name="T6" fmla="*/ 3 w 17"/>
                    <a:gd name="T7" fmla="*/ 10 h 13"/>
                    <a:gd name="T8" fmla="*/ 0 w 17"/>
                    <a:gd name="T9" fmla="*/ 9 h 13"/>
                    <a:gd name="T10" fmla="*/ 6 w 17"/>
                    <a:gd name="T11" fmla="*/ 0 h 13"/>
                    <a:gd name="T12" fmla="*/ 11 w 17"/>
                    <a:gd name="T13" fmla="*/ 3 h 13"/>
                    <a:gd name="T14" fmla="*/ 17 w 17"/>
                    <a:gd name="T15" fmla="*/ 7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3">
                      <a:moveTo>
                        <a:pt x="17" y="7"/>
                      </a:moveTo>
                      <a:cubicBezTo>
                        <a:pt x="16" y="9"/>
                        <a:pt x="15" y="11"/>
                        <a:pt x="14" y="13"/>
                      </a:cubicBezTo>
                      <a:cubicBezTo>
                        <a:pt x="12" y="12"/>
                        <a:pt x="9" y="11"/>
                        <a:pt x="7" y="11"/>
                      </a:cubicBezTo>
                      <a:cubicBezTo>
                        <a:pt x="3" y="10"/>
                        <a:pt x="3" y="10"/>
                        <a:pt x="3" y="10"/>
                      </a:cubicBezTo>
                      <a:cubicBezTo>
                        <a:pt x="2" y="10"/>
                        <a:pt x="1" y="9"/>
                        <a:pt x="0" y="9"/>
                      </a:cubicBezTo>
                      <a:cubicBezTo>
                        <a:pt x="2" y="6"/>
                        <a:pt x="4" y="3"/>
                        <a:pt x="6" y="0"/>
                      </a:cubicBezTo>
                      <a:cubicBezTo>
                        <a:pt x="8" y="1"/>
                        <a:pt x="10" y="2"/>
                        <a:pt x="11" y="3"/>
                      </a:cubicBezTo>
                      <a:cubicBezTo>
                        <a:pt x="13" y="5"/>
                        <a:pt x="15" y="6"/>
                        <a:pt x="17"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517"/>
                <p:cNvSpPr>
                  <a:spLocks/>
                </p:cNvSpPr>
                <p:nvPr/>
              </p:nvSpPr>
              <p:spPr bwMode="auto">
                <a:xfrm>
                  <a:off x="3603" y="1566"/>
                  <a:ext cx="33" cy="40"/>
                </a:xfrm>
                <a:custGeom>
                  <a:avLst/>
                  <a:gdLst>
                    <a:gd name="T0" fmla="*/ 11 w 14"/>
                    <a:gd name="T1" fmla="*/ 2 h 17"/>
                    <a:gd name="T2" fmla="*/ 14 w 14"/>
                    <a:gd name="T3" fmla="*/ 5 h 17"/>
                    <a:gd name="T4" fmla="*/ 6 w 14"/>
                    <a:gd name="T5" fmla="*/ 17 h 17"/>
                    <a:gd name="T6" fmla="*/ 3 w 14"/>
                    <a:gd name="T7" fmla="*/ 13 h 17"/>
                    <a:gd name="T8" fmla="*/ 0 w 14"/>
                    <a:gd name="T9" fmla="*/ 10 h 17"/>
                    <a:gd name="T10" fmla="*/ 0 w 14"/>
                    <a:gd name="T11" fmla="*/ 9 h 17"/>
                    <a:gd name="T12" fmla="*/ 9 w 14"/>
                    <a:gd name="T13" fmla="*/ 0 h 17"/>
                    <a:gd name="T14" fmla="*/ 11 w 14"/>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11" y="2"/>
                      </a:moveTo>
                      <a:cubicBezTo>
                        <a:pt x="12" y="3"/>
                        <a:pt x="13" y="4"/>
                        <a:pt x="14" y="5"/>
                      </a:cubicBezTo>
                      <a:cubicBezTo>
                        <a:pt x="12" y="9"/>
                        <a:pt x="9" y="13"/>
                        <a:pt x="6" y="17"/>
                      </a:cubicBezTo>
                      <a:cubicBezTo>
                        <a:pt x="5" y="16"/>
                        <a:pt x="4" y="14"/>
                        <a:pt x="3" y="13"/>
                      </a:cubicBezTo>
                      <a:cubicBezTo>
                        <a:pt x="2" y="12"/>
                        <a:pt x="1" y="11"/>
                        <a:pt x="0" y="10"/>
                      </a:cubicBezTo>
                      <a:cubicBezTo>
                        <a:pt x="0" y="10"/>
                        <a:pt x="0" y="10"/>
                        <a:pt x="0" y="9"/>
                      </a:cubicBezTo>
                      <a:cubicBezTo>
                        <a:pt x="3" y="6"/>
                        <a:pt x="6" y="3"/>
                        <a:pt x="9" y="0"/>
                      </a:cubicBezTo>
                      <a:cubicBezTo>
                        <a:pt x="10" y="0"/>
                        <a:pt x="10" y="1"/>
                        <a:pt x="11"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518"/>
                <p:cNvSpPr>
                  <a:spLocks/>
                </p:cNvSpPr>
                <p:nvPr/>
              </p:nvSpPr>
              <p:spPr bwMode="auto">
                <a:xfrm>
                  <a:off x="3674" y="1188"/>
                  <a:ext cx="40" cy="35"/>
                </a:xfrm>
                <a:custGeom>
                  <a:avLst/>
                  <a:gdLst>
                    <a:gd name="T0" fmla="*/ 17 w 17"/>
                    <a:gd name="T1" fmla="*/ 4 h 15"/>
                    <a:gd name="T2" fmla="*/ 16 w 17"/>
                    <a:gd name="T3" fmla="*/ 6 h 15"/>
                    <a:gd name="T4" fmla="*/ 13 w 17"/>
                    <a:gd name="T5" fmla="*/ 15 h 15"/>
                    <a:gd name="T6" fmla="*/ 0 w 17"/>
                    <a:gd name="T7" fmla="*/ 13 h 15"/>
                    <a:gd name="T8" fmla="*/ 3 w 17"/>
                    <a:gd name="T9" fmla="*/ 0 h 15"/>
                    <a:gd name="T10" fmla="*/ 7 w 17"/>
                    <a:gd name="T11" fmla="*/ 1 h 15"/>
                    <a:gd name="T12" fmla="*/ 17 w 17"/>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7" h="15">
                      <a:moveTo>
                        <a:pt x="17" y="4"/>
                      </a:moveTo>
                      <a:cubicBezTo>
                        <a:pt x="16" y="5"/>
                        <a:pt x="16" y="6"/>
                        <a:pt x="16" y="6"/>
                      </a:cubicBezTo>
                      <a:cubicBezTo>
                        <a:pt x="15" y="9"/>
                        <a:pt x="14" y="12"/>
                        <a:pt x="13" y="15"/>
                      </a:cubicBezTo>
                      <a:cubicBezTo>
                        <a:pt x="9" y="14"/>
                        <a:pt x="4" y="13"/>
                        <a:pt x="0" y="13"/>
                      </a:cubicBezTo>
                      <a:cubicBezTo>
                        <a:pt x="0" y="9"/>
                        <a:pt x="2" y="4"/>
                        <a:pt x="3" y="0"/>
                      </a:cubicBezTo>
                      <a:cubicBezTo>
                        <a:pt x="5" y="1"/>
                        <a:pt x="6" y="1"/>
                        <a:pt x="7" y="1"/>
                      </a:cubicBezTo>
                      <a:cubicBezTo>
                        <a:pt x="10" y="2"/>
                        <a:pt x="13" y="3"/>
                        <a:pt x="1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519"/>
                <p:cNvSpPr>
                  <a:spLocks/>
                </p:cNvSpPr>
                <p:nvPr/>
              </p:nvSpPr>
              <p:spPr bwMode="auto">
                <a:xfrm>
                  <a:off x="3672" y="1223"/>
                  <a:ext cx="33" cy="29"/>
                </a:xfrm>
                <a:custGeom>
                  <a:avLst/>
                  <a:gdLst>
                    <a:gd name="T0" fmla="*/ 14 w 14"/>
                    <a:gd name="T1" fmla="*/ 3 h 12"/>
                    <a:gd name="T2" fmla="*/ 14 w 14"/>
                    <a:gd name="T3" fmla="*/ 11 h 12"/>
                    <a:gd name="T4" fmla="*/ 6 w 14"/>
                    <a:gd name="T5" fmla="*/ 11 h 12"/>
                    <a:gd name="T6" fmla="*/ 0 w 14"/>
                    <a:gd name="T7" fmla="*/ 12 h 12"/>
                    <a:gd name="T8" fmla="*/ 0 w 14"/>
                    <a:gd name="T9" fmla="*/ 0 h 12"/>
                    <a:gd name="T10" fmla="*/ 14 w 14"/>
                    <a:gd name="T11" fmla="*/ 3 h 12"/>
                  </a:gdLst>
                  <a:ahLst/>
                  <a:cxnLst>
                    <a:cxn ang="0">
                      <a:pos x="T0" y="T1"/>
                    </a:cxn>
                    <a:cxn ang="0">
                      <a:pos x="T2" y="T3"/>
                    </a:cxn>
                    <a:cxn ang="0">
                      <a:pos x="T4" y="T5"/>
                    </a:cxn>
                    <a:cxn ang="0">
                      <a:pos x="T6" y="T7"/>
                    </a:cxn>
                    <a:cxn ang="0">
                      <a:pos x="T8" y="T9"/>
                    </a:cxn>
                    <a:cxn ang="0">
                      <a:pos x="T10" y="T11"/>
                    </a:cxn>
                  </a:cxnLst>
                  <a:rect l="0" t="0" r="r" b="b"/>
                  <a:pathLst>
                    <a:path w="14" h="12">
                      <a:moveTo>
                        <a:pt x="14" y="3"/>
                      </a:moveTo>
                      <a:cubicBezTo>
                        <a:pt x="14" y="5"/>
                        <a:pt x="14" y="8"/>
                        <a:pt x="14" y="11"/>
                      </a:cubicBezTo>
                      <a:cubicBezTo>
                        <a:pt x="11" y="10"/>
                        <a:pt x="9" y="11"/>
                        <a:pt x="6" y="11"/>
                      </a:cubicBezTo>
                      <a:cubicBezTo>
                        <a:pt x="4" y="11"/>
                        <a:pt x="2" y="11"/>
                        <a:pt x="0" y="12"/>
                      </a:cubicBezTo>
                      <a:cubicBezTo>
                        <a:pt x="0" y="8"/>
                        <a:pt x="0" y="4"/>
                        <a:pt x="0" y="0"/>
                      </a:cubicBezTo>
                      <a:cubicBezTo>
                        <a:pt x="5" y="1"/>
                        <a:pt x="9" y="2"/>
                        <a:pt x="14"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520"/>
                <p:cNvSpPr>
                  <a:spLocks/>
                </p:cNvSpPr>
                <p:nvPr/>
              </p:nvSpPr>
              <p:spPr bwMode="auto">
                <a:xfrm>
                  <a:off x="3437" y="1864"/>
                  <a:ext cx="112" cy="88"/>
                </a:xfrm>
                <a:custGeom>
                  <a:avLst/>
                  <a:gdLst>
                    <a:gd name="T0" fmla="*/ 47 w 47"/>
                    <a:gd name="T1" fmla="*/ 17 h 37"/>
                    <a:gd name="T2" fmla="*/ 47 w 47"/>
                    <a:gd name="T3" fmla="*/ 18 h 37"/>
                    <a:gd name="T4" fmla="*/ 16 w 47"/>
                    <a:gd name="T5" fmla="*/ 32 h 37"/>
                    <a:gd name="T6" fmla="*/ 4 w 47"/>
                    <a:gd name="T7" fmla="*/ 0 h 37"/>
                    <a:gd name="T8" fmla="*/ 4 w 47"/>
                    <a:gd name="T9" fmla="*/ 0 h 37"/>
                    <a:gd name="T10" fmla="*/ 8 w 47"/>
                    <a:gd name="T11" fmla="*/ 2 h 37"/>
                    <a:gd name="T12" fmla="*/ 47 w 47"/>
                    <a:gd name="T13" fmla="*/ 17 h 37"/>
                  </a:gdLst>
                  <a:ahLst/>
                  <a:cxnLst>
                    <a:cxn ang="0">
                      <a:pos x="T0" y="T1"/>
                    </a:cxn>
                    <a:cxn ang="0">
                      <a:pos x="T2" y="T3"/>
                    </a:cxn>
                    <a:cxn ang="0">
                      <a:pos x="T4" y="T5"/>
                    </a:cxn>
                    <a:cxn ang="0">
                      <a:pos x="T6" y="T7"/>
                    </a:cxn>
                    <a:cxn ang="0">
                      <a:pos x="T8" y="T9"/>
                    </a:cxn>
                    <a:cxn ang="0">
                      <a:pos x="T10" y="T11"/>
                    </a:cxn>
                    <a:cxn ang="0">
                      <a:pos x="T12" y="T13"/>
                    </a:cxn>
                  </a:cxnLst>
                  <a:rect l="0" t="0" r="r" b="b"/>
                  <a:pathLst>
                    <a:path w="47" h="37">
                      <a:moveTo>
                        <a:pt x="47" y="17"/>
                      </a:moveTo>
                      <a:cubicBezTo>
                        <a:pt x="47" y="18"/>
                        <a:pt x="47" y="18"/>
                        <a:pt x="47" y="18"/>
                      </a:cubicBezTo>
                      <a:cubicBezTo>
                        <a:pt x="42" y="30"/>
                        <a:pt x="28" y="37"/>
                        <a:pt x="16" y="32"/>
                      </a:cubicBezTo>
                      <a:cubicBezTo>
                        <a:pt x="5" y="27"/>
                        <a:pt x="0" y="12"/>
                        <a:pt x="4" y="0"/>
                      </a:cubicBezTo>
                      <a:cubicBezTo>
                        <a:pt x="4" y="0"/>
                        <a:pt x="4" y="0"/>
                        <a:pt x="4" y="0"/>
                      </a:cubicBezTo>
                      <a:cubicBezTo>
                        <a:pt x="6" y="1"/>
                        <a:pt x="7" y="1"/>
                        <a:pt x="8" y="2"/>
                      </a:cubicBezTo>
                      <a:cubicBezTo>
                        <a:pt x="21" y="8"/>
                        <a:pt x="34" y="13"/>
                        <a:pt x="47" y="1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521"/>
                <p:cNvSpPr>
                  <a:spLocks/>
                </p:cNvSpPr>
                <p:nvPr/>
              </p:nvSpPr>
              <p:spPr bwMode="auto">
                <a:xfrm>
                  <a:off x="2947" y="1869"/>
                  <a:ext cx="519" cy="400"/>
                </a:xfrm>
                <a:custGeom>
                  <a:avLst/>
                  <a:gdLst>
                    <a:gd name="T0" fmla="*/ 219 w 219"/>
                    <a:gd name="T1" fmla="*/ 168 h 169"/>
                    <a:gd name="T2" fmla="*/ 215 w 219"/>
                    <a:gd name="T3" fmla="*/ 169 h 169"/>
                    <a:gd name="T4" fmla="*/ 209 w 219"/>
                    <a:gd name="T5" fmla="*/ 156 h 169"/>
                    <a:gd name="T6" fmla="*/ 181 w 219"/>
                    <a:gd name="T7" fmla="*/ 166 h 169"/>
                    <a:gd name="T8" fmla="*/ 142 w 219"/>
                    <a:gd name="T9" fmla="*/ 168 h 169"/>
                    <a:gd name="T10" fmla="*/ 33 w 219"/>
                    <a:gd name="T11" fmla="*/ 113 h 169"/>
                    <a:gd name="T12" fmla="*/ 17 w 219"/>
                    <a:gd name="T13" fmla="*/ 0 h 169"/>
                    <a:gd name="T14" fmla="*/ 21 w 219"/>
                    <a:gd name="T15" fmla="*/ 2 h 169"/>
                    <a:gd name="T16" fmla="*/ 16 w 219"/>
                    <a:gd name="T17" fmla="*/ 66 h 169"/>
                    <a:gd name="T18" fmla="*/ 87 w 219"/>
                    <a:gd name="T19" fmla="*/ 149 h 169"/>
                    <a:gd name="T20" fmla="*/ 149 w 219"/>
                    <a:gd name="T21" fmla="*/ 163 h 169"/>
                    <a:gd name="T22" fmla="*/ 207 w 219"/>
                    <a:gd name="T23" fmla="*/ 152 h 169"/>
                    <a:gd name="T24" fmla="*/ 194 w 219"/>
                    <a:gd name="T25" fmla="*/ 130 h 169"/>
                    <a:gd name="T26" fmla="*/ 194 w 219"/>
                    <a:gd name="T27" fmla="*/ 130 h 169"/>
                    <a:gd name="T28" fmla="*/ 191 w 219"/>
                    <a:gd name="T29" fmla="*/ 130 h 169"/>
                    <a:gd name="T30" fmla="*/ 191 w 219"/>
                    <a:gd name="T31" fmla="*/ 124 h 169"/>
                    <a:gd name="T32" fmla="*/ 190 w 219"/>
                    <a:gd name="T33" fmla="*/ 123 h 169"/>
                    <a:gd name="T34" fmla="*/ 193 w 219"/>
                    <a:gd name="T35" fmla="*/ 121 h 169"/>
                    <a:gd name="T36" fmla="*/ 197 w 219"/>
                    <a:gd name="T37" fmla="*/ 126 h 169"/>
                    <a:gd name="T38" fmla="*/ 219 w 219"/>
                    <a:gd name="T39"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9" h="169">
                      <a:moveTo>
                        <a:pt x="219" y="168"/>
                      </a:moveTo>
                      <a:cubicBezTo>
                        <a:pt x="215" y="169"/>
                        <a:pt x="215" y="169"/>
                        <a:pt x="215" y="169"/>
                      </a:cubicBezTo>
                      <a:cubicBezTo>
                        <a:pt x="213" y="165"/>
                        <a:pt x="211" y="161"/>
                        <a:pt x="209" y="156"/>
                      </a:cubicBezTo>
                      <a:cubicBezTo>
                        <a:pt x="201" y="163"/>
                        <a:pt x="191" y="165"/>
                        <a:pt x="181" y="166"/>
                      </a:cubicBezTo>
                      <a:cubicBezTo>
                        <a:pt x="168" y="168"/>
                        <a:pt x="155" y="169"/>
                        <a:pt x="142" y="168"/>
                      </a:cubicBezTo>
                      <a:cubicBezTo>
                        <a:pt x="100" y="165"/>
                        <a:pt x="59" y="146"/>
                        <a:pt x="33" y="113"/>
                      </a:cubicBezTo>
                      <a:cubicBezTo>
                        <a:pt x="9" y="81"/>
                        <a:pt x="0" y="37"/>
                        <a:pt x="17" y="0"/>
                      </a:cubicBezTo>
                      <a:cubicBezTo>
                        <a:pt x="21" y="2"/>
                        <a:pt x="21" y="2"/>
                        <a:pt x="21" y="2"/>
                      </a:cubicBezTo>
                      <a:cubicBezTo>
                        <a:pt x="13" y="22"/>
                        <a:pt x="11" y="44"/>
                        <a:pt x="16" y="66"/>
                      </a:cubicBezTo>
                      <a:cubicBezTo>
                        <a:pt x="25" y="103"/>
                        <a:pt x="53" y="133"/>
                        <a:pt x="87" y="149"/>
                      </a:cubicBezTo>
                      <a:cubicBezTo>
                        <a:pt x="107" y="158"/>
                        <a:pt x="128" y="162"/>
                        <a:pt x="149" y="163"/>
                      </a:cubicBezTo>
                      <a:cubicBezTo>
                        <a:pt x="168" y="163"/>
                        <a:pt x="191" y="163"/>
                        <a:pt x="207" y="152"/>
                      </a:cubicBezTo>
                      <a:cubicBezTo>
                        <a:pt x="203" y="145"/>
                        <a:pt x="199" y="137"/>
                        <a:pt x="194" y="130"/>
                      </a:cubicBezTo>
                      <a:cubicBezTo>
                        <a:pt x="194" y="130"/>
                        <a:pt x="194" y="130"/>
                        <a:pt x="194" y="130"/>
                      </a:cubicBezTo>
                      <a:cubicBezTo>
                        <a:pt x="191" y="130"/>
                        <a:pt x="191" y="130"/>
                        <a:pt x="191" y="130"/>
                      </a:cubicBezTo>
                      <a:cubicBezTo>
                        <a:pt x="191" y="128"/>
                        <a:pt x="191" y="126"/>
                        <a:pt x="191" y="124"/>
                      </a:cubicBezTo>
                      <a:cubicBezTo>
                        <a:pt x="190" y="124"/>
                        <a:pt x="190" y="123"/>
                        <a:pt x="190" y="123"/>
                      </a:cubicBezTo>
                      <a:cubicBezTo>
                        <a:pt x="193" y="121"/>
                        <a:pt x="193" y="121"/>
                        <a:pt x="193" y="121"/>
                      </a:cubicBezTo>
                      <a:cubicBezTo>
                        <a:pt x="195" y="123"/>
                        <a:pt x="196" y="124"/>
                        <a:pt x="197" y="126"/>
                      </a:cubicBezTo>
                      <a:cubicBezTo>
                        <a:pt x="206" y="139"/>
                        <a:pt x="213" y="153"/>
                        <a:pt x="219" y="16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522"/>
                <p:cNvSpPr>
                  <a:spLocks/>
                </p:cNvSpPr>
                <p:nvPr/>
              </p:nvSpPr>
              <p:spPr bwMode="auto">
                <a:xfrm>
                  <a:off x="3544" y="1829"/>
                  <a:ext cx="19" cy="31"/>
                </a:xfrm>
                <a:custGeom>
                  <a:avLst/>
                  <a:gdLst>
                    <a:gd name="T0" fmla="*/ 4 w 8"/>
                    <a:gd name="T1" fmla="*/ 0 h 13"/>
                    <a:gd name="T2" fmla="*/ 8 w 8"/>
                    <a:gd name="T3" fmla="*/ 2 h 13"/>
                    <a:gd name="T4" fmla="*/ 3 w 8"/>
                    <a:gd name="T5" fmla="*/ 12 h 13"/>
                    <a:gd name="T6" fmla="*/ 4 w 8"/>
                    <a:gd name="T7" fmla="*/ 0 h 13"/>
                  </a:gdLst>
                  <a:ahLst/>
                  <a:cxnLst>
                    <a:cxn ang="0">
                      <a:pos x="T0" y="T1"/>
                    </a:cxn>
                    <a:cxn ang="0">
                      <a:pos x="T2" y="T3"/>
                    </a:cxn>
                    <a:cxn ang="0">
                      <a:pos x="T4" y="T5"/>
                    </a:cxn>
                    <a:cxn ang="0">
                      <a:pos x="T6" y="T7"/>
                    </a:cxn>
                  </a:cxnLst>
                  <a:rect l="0" t="0" r="r" b="b"/>
                  <a:pathLst>
                    <a:path w="8" h="13">
                      <a:moveTo>
                        <a:pt x="4" y="0"/>
                      </a:moveTo>
                      <a:cubicBezTo>
                        <a:pt x="5" y="1"/>
                        <a:pt x="7" y="2"/>
                        <a:pt x="8" y="2"/>
                      </a:cubicBezTo>
                      <a:cubicBezTo>
                        <a:pt x="7" y="5"/>
                        <a:pt x="6" y="13"/>
                        <a:pt x="3" y="12"/>
                      </a:cubicBezTo>
                      <a:cubicBezTo>
                        <a:pt x="0" y="11"/>
                        <a:pt x="3" y="3"/>
                        <a:pt x="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523"/>
                <p:cNvSpPr>
                  <a:spLocks/>
                </p:cNvSpPr>
                <p:nvPr/>
              </p:nvSpPr>
              <p:spPr bwMode="auto">
                <a:xfrm>
                  <a:off x="3812" y="251"/>
                  <a:ext cx="125" cy="106"/>
                </a:xfrm>
                <a:custGeom>
                  <a:avLst/>
                  <a:gdLst>
                    <a:gd name="T0" fmla="*/ 53 w 53"/>
                    <a:gd name="T1" fmla="*/ 28 h 45"/>
                    <a:gd name="T2" fmla="*/ 29 w 53"/>
                    <a:gd name="T3" fmla="*/ 45 h 45"/>
                    <a:gd name="T4" fmla="*/ 10 w 53"/>
                    <a:gd name="T5" fmla="*/ 30 h 45"/>
                    <a:gd name="T6" fmla="*/ 0 w 53"/>
                    <a:gd name="T7" fmla="*/ 28 h 45"/>
                    <a:gd name="T8" fmla="*/ 26 w 53"/>
                    <a:gd name="T9" fmla="*/ 0 h 45"/>
                    <a:gd name="T10" fmla="*/ 53 w 53"/>
                    <a:gd name="T11" fmla="*/ 28 h 45"/>
                  </a:gdLst>
                  <a:ahLst/>
                  <a:cxnLst>
                    <a:cxn ang="0">
                      <a:pos x="T0" y="T1"/>
                    </a:cxn>
                    <a:cxn ang="0">
                      <a:pos x="T2" y="T3"/>
                    </a:cxn>
                    <a:cxn ang="0">
                      <a:pos x="T4" y="T5"/>
                    </a:cxn>
                    <a:cxn ang="0">
                      <a:pos x="T6" y="T7"/>
                    </a:cxn>
                    <a:cxn ang="0">
                      <a:pos x="T8" y="T9"/>
                    </a:cxn>
                    <a:cxn ang="0">
                      <a:pos x="T10" y="T11"/>
                    </a:cxn>
                  </a:cxnLst>
                  <a:rect l="0" t="0" r="r" b="b"/>
                  <a:pathLst>
                    <a:path w="53" h="45">
                      <a:moveTo>
                        <a:pt x="53" y="28"/>
                      </a:moveTo>
                      <a:cubicBezTo>
                        <a:pt x="43" y="29"/>
                        <a:pt x="34" y="36"/>
                        <a:pt x="29" y="45"/>
                      </a:cubicBezTo>
                      <a:cubicBezTo>
                        <a:pt x="24" y="38"/>
                        <a:pt x="18" y="33"/>
                        <a:pt x="10" y="30"/>
                      </a:cubicBezTo>
                      <a:cubicBezTo>
                        <a:pt x="8" y="29"/>
                        <a:pt x="4" y="28"/>
                        <a:pt x="0" y="28"/>
                      </a:cubicBezTo>
                      <a:cubicBezTo>
                        <a:pt x="10" y="20"/>
                        <a:pt x="20" y="12"/>
                        <a:pt x="26" y="0"/>
                      </a:cubicBezTo>
                      <a:cubicBezTo>
                        <a:pt x="32" y="12"/>
                        <a:pt x="42" y="20"/>
                        <a:pt x="53" y="2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524"/>
                <p:cNvSpPr>
                  <a:spLocks/>
                </p:cNvSpPr>
                <p:nvPr/>
              </p:nvSpPr>
              <p:spPr bwMode="auto">
                <a:xfrm>
                  <a:off x="3752" y="814"/>
                  <a:ext cx="45" cy="38"/>
                </a:xfrm>
                <a:custGeom>
                  <a:avLst/>
                  <a:gdLst>
                    <a:gd name="T0" fmla="*/ 15 w 19"/>
                    <a:gd name="T1" fmla="*/ 1 h 16"/>
                    <a:gd name="T2" fmla="*/ 19 w 19"/>
                    <a:gd name="T3" fmla="*/ 12 h 16"/>
                    <a:gd name="T4" fmla="*/ 5 w 19"/>
                    <a:gd name="T5" fmla="*/ 15 h 16"/>
                    <a:gd name="T6" fmla="*/ 5 w 19"/>
                    <a:gd name="T7" fmla="*/ 16 h 16"/>
                    <a:gd name="T8" fmla="*/ 0 w 19"/>
                    <a:gd name="T9" fmla="*/ 4 h 16"/>
                    <a:gd name="T10" fmla="*/ 0 w 19"/>
                    <a:gd name="T11" fmla="*/ 4 h 16"/>
                    <a:gd name="T12" fmla="*/ 1 w 19"/>
                    <a:gd name="T13" fmla="*/ 5 h 16"/>
                    <a:gd name="T14" fmla="*/ 9 w 19"/>
                    <a:gd name="T15" fmla="*/ 2 h 16"/>
                    <a:gd name="T16" fmla="*/ 14 w 19"/>
                    <a:gd name="T17" fmla="*/ 0 h 16"/>
                    <a:gd name="T18" fmla="*/ 15 w 19"/>
                    <a:gd name="T1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6">
                      <a:moveTo>
                        <a:pt x="15" y="1"/>
                      </a:moveTo>
                      <a:cubicBezTo>
                        <a:pt x="16" y="4"/>
                        <a:pt x="17" y="8"/>
                        <a:pt x="19" y="12"/>
                      </a:cubicBezTo>
                      <a:cubicBezTo>
                        <a:pt x="14" y="12"/>
                        <a:pt x="9" y="13"/>
                        <a:pt x="5" y="15"/>
                      </a:cubicBezTo>
                      <a:cubicBezTo>
                        <a:pt x="5" y="15"/>
                        <a:pt x="4" y="16"/>
                        <a:pt x="5" y="16"/>
                      </a:cubicBezTo>
                      <a:cubicBezTo>
                        <a:pt x="3" y="12"/>
                        <a:pt x="1" y="8"/>
                        <a:pt x="0" y="4"/>
                      </a:cubicBezTo>
                      <a:cubicBezTo>
                        <a:pt x="0" y="4"/>
                        <a:pt x="0" y="4"/>
                        <a:pt x="0" y="4"/>
                      </a:cubicBezTo>
                      <a:cubicBezTo>
                        <a:pt x="0" y="4"/>
                        <a:pt x="0" y="5"/>
                        <a:pt x="1" y="5"/>
                      </a:cubicBezTo>
                      <a:cubicBezTo>
                        <a:pt x="3" y="4"/>
                        <a:pt x="6" y="3"/>
                        <a:pt x="9" y="2"/>
                      </a:cubicBezTo>
                      <a:cubicBezTo>
                        <a:pt x="10" y="1"/>
                        <a:pt x="12" y="1"/>
                        <a:pt x="14" y="0"/>
                      </a:cubicBezTo>
                      <a:cubicBezTo>
                        <a:pt x="14" y="0"/>
                        <a:pt x="14" y="0"/>
                        <a:pt x="15"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525"/>
                <p:cNvSpPr>
                  <a:spLocks/>
                </p:cNvSpPr>
                <p:nvPr/>
              </p:nvSpPr>
              <p:spPr bwMode="auto">
                <a:xfrm>
                  <a:off x="3646" y="1280"/>
                  <a:ext cx="33" cy="38"/>
                </a:xfrm>
                <a:custGeom>
                  <a:avLst/>
                  <a:gdLst>
                    <a:gd name="T0" fmla="*/ 14 w 14"/>
                    <a:gd name="T1" fmla="*/ 15 h 16"/>
                    <a:gd name="T2" fmla="*/ 10 w 14"/>
                    <a:gd name="T3" fmla="*/ 16 h 16"/>
                    <a:gd name="T4" fmla="*/ 2 w 14"/>
                    <a:gd name="T5" fmla="*/ 13 h 16"/>
                    <a:gd name="T6" fmla="*/ 3 w 14"/>
                    <a:gd name="T7" fmla="*/ 4 h 16"/>
                    <a:gd name="T8" fmla="*/ 8 w 14"/>
                    <a:gd name="T9" fmla="*/ 0 h 16"/>
                    <a:gd name="T10" fmla="*/ 8 w 14"/>
                    <a:gd name="T11" fmla="*/ 0 h 16"/>
                    <a:gd name="T12" fmla="*/ 14 w 14"/>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14" h="16">
                      <a:moveTo>
                        <a:pt x="14" y="15"/>
                      </a:moveTo>
                      <a:cubicBezTo>
                        <a:pt x="13" y="16"/>
                        <a:pt x="11" y="16"/>
                        <a:pt x="10" y="16"/>
                      </a:cubicBezTo>
                      <a:cubicBezTo>
                        <a:pt x="6" y="16"/>
                        <a:pt x="5" y="16"/>
                        <a:pt x="2" y="13"/>
                      </a:cubicBezTo>
                      <a:cubicBezTo>
                        <a:pt x="0" y="10"/>
                        <a:pt x="0" y="8"/>
                        <a:pt x="3" y="4"/>
                      </a:cubicBezTo>
                      <a:cubicBezTo>
                        <a:pt x="4" y="3"/>
                        <a:pt x="6" y="1"/>
                        <a:pt x="8" y="0"/>
                      </a:cubicBezTo>
                      <a:cubicBezTo>
                        <a:pt x="8" y="0"/>
                        <a:pt x="8" y="0"/>
                        <a:pt x="8" y="0"/>
                      </a:cubicBezTo>
                      <a:cubicBezTo>
                        <a:pt x="9" y="5"/>
                        <a:pt x="11" y="10"/>
                        <a:pt x="14" y="1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526"/>
                <p:cNvSpPr>
                  <a:spLocks/>
                </p:cNvSpPr>
                <p:nvPr/>
              </p:nvSpPr>
              <p:spPr bwMode="auto">
                <a:xfrm>
                  <a:off x="3710" y="1013"/>
                  <a:ext cx="28" cy="30"/>
                </a:xfrm>
                <a:custGeom>
                  <a:avLst/>
                  <a:gdLst>
                    <a:gd name="T0" fmla="*/ 12 w 12"/>
                    <a:gd name="T1" fmla="*/ 7 h 13"/>
                    <a:gd name="T2" fmla="*/ 5 w 12"/>
                    <a:gd name="T3" fmla="*/ 12 h 13"/>
                    <a:gd name="T4" fmla="*/ 2 w 12"/>
                    <a:gd name="T5" fmla="*/ 4 h 13"/>
                    <a:gd name="T6" fmla="*/ 3 w 12"/>
                    <a:gd name="T7" fmla="*/ 4 h 13"/>
                    <a:gd name="T8" fmla="*/ 5 w 12"/>
                    <a:gd name="T9" fmla="*/ 2 h 13"/>
                    <a:gd name="T10" fmla="*/ 12 w 12"/>
                    <a:gd name="T11" fmla="*/ 7 h 13"/>
                  </a:gdLst>
                  <a:ahLst/>
                  <a:cxnLst>
                    <a:cxn ang="0">
                      <a:pos x="T0" y="T1"/>
                    </a:cxn>
                    <a:cxn ang="0">
                      <a:pos x="T2" y="T3"/>
                    </a:cxn>
                    <a:cxn ang="0">
                      <a:pos x="T4" y="T5"/>
                    </a:cxn>
                    <a:cxn ang="0">
                      <a:pos x="T6" y="T7"/>
                    </a:cxn>
                    <a:cxn ang="0">
                      <a:pos x="T8" y="T9"/>
                    </a:cxn>
                    <a:cxn ang="0">
                      <a:pos x="T10" y="T11"/>
                    </a:cxn>
                  </a:cxnLst>
                  <a:rect l="0" t="0" r="r" b="b"/>
                  <a:pathLst>
                    <a:path w="12" h="13">
                      <a:moveTo>
                        <a:pt x="12" y="7"/>
                      </a:moveTo>
                      <a:cubicBezTo>
                        <a:pt x="11" y="10"/>
                        <a:pt x="8" y="13"/>
                        <a:pt x="5" y="12"/>
                      </a:cubicBezTo>
                      <a:cubicBezTo>
                        <a:pt x="2" y="11"/>
                        <a:pt x="0" y="7"/>
                        <a:pt x="2" y="4"/>
                      </a:cubicBezTo>
                      <a:cubicBezTo>
                        <a:pt x="2" y="4"/>
                        <a:pt x="3" y="4"/>
                        <a:pt x="3" y="4"/>
                      </a:cubicBezTo>
                      <a:cubicBezTo>
                        <a:pt x="3" y="3"/>
                        <a:pt x="4" y="3"/>
                        <a:pt x="5" y="2"/>
                      </a:cubicBezTo>
                      <a:cubicBezTo>
                        <a:pt x="8" y="0"/>
                        <a:pt x="12" y="4"/>
                        <a:pt x="12" y="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527"/>
                <p:cNvSpPr>
                  <a:spLocks/>
                </p:cNvSpPr>
                <p:nvPr/>
              </p:nvSpPr>
              <p:spPr bwMode="auto">
                <a:xfrm>
                  <a:off x="3577" y="1595"/>
                  <a:ext cx="38" cy="40"/>
                </a:xfrm>
                <a:custGeom>
                  <a:avLst/>
                  <a:gdLst>
                    <a:gd name="T0" fmla="*/ 11 w 16"/>
                    <a:gd name="T1" fmla="*/ 3 h 17"/>
                    <a:gd name="T2" fmla="*/ 16 w 16"/>
                    <a:gd name="T3" fmla="*/ 7 h 17"/>
                    <a:gd name="T4" fmla="*/ 8 w 16"/>
                    <a:gd name="T5" fmla="*/ 17 h 17"/>
                    <a:gd name="T6" fmla="*/ 8 w 16"/>
                    <a:gd name="T7" fmla="*/ 17 h 17"/>
                    <a:gd name="T8" fmla="*/ 5 w 16"/>
                    <a:gd name="T9" fmla="*/ 13 h 17"/>
                    <a:gd name="T10" fmla="*/ 3 w 16"/>
                    <a:gd name="T11" fmla="*/ 10 h 17"/>
                    <a:gd name="T12" fmla="*/ 3 w 16"/>
                    <a:gd name="T13" fmla="*/ 9 h 17"/>
                    <a:gd name="T14" fmla="*/ 2 w 16"/>
                    <a:gd name="T15" fmla="*/ 9 h 17"/>
                    <a:gd name="T16" fmla="*/ 2 w 16"/>
                    <a:gd name="T17" fmla="*/ 7 h 17"/>
                    <a:gd name="T18" fmla="*/ 0 w 16"/>
                    <a:gd name="T19" fmla="*/ 7 h 17"/>
                    <a:gd name="T20" fmla="*/ 0 w 16"/>
                    <a:gd name="T21" fmla="*/ 7 h 17"/>
                    <a:gd name="T22" fmla="*/ 9 w 16"/>
                    <a:gd name="T23" fmla="*/ 0 h 17"/>
                    <a:gd name="T24" fmla="*/ 11 w 16"/>
                    <a:gd name="T25"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7">
                      <a:moveTo>
                        <a:pt x="11" y="3"/>
                      </a:moveTo>
                      <a:cubicBezTo>
                        <a:pt x="13" y="4"/>
                        <a:pt x="14" y="6"/>
                        <a:pt x="16" y="7"/>
                      </a:cubicBezTo>
                      <a:cubicBezTo>
                        <a:pt x="13" y="11"/>
                        <a:pt x="10" y="14"/>
                        <a:pt x="8" y="17"/>
                      </a:cubicBezTo>
                      <a:cubicBezTo>
                        <a:pt x="8" y="17"/>
                        <a:pt x="8" y="17"/>
                        <a:pt x="8" y="17"/>
                      </a:cubicBezTo>
                      <a:cubicBezTo>
                        <a:pt x="7" y="15"/>
                        <a:pt x="6" y="14"/>
                        <a:pt x="5" y="13"/>
                      </a:cubicBezTo>
                      <a:cubicBezTo>
                        <a:pt x="4" y="12"/>
                        <a:pt x="4" y="11"/>
                        <a:pt x="3" y="10"/>
                      </a:cubicBezTo>
                      <a:cubicBezTo>
                        <a:pt x="3" y="10"/>
                        <a:pt x="3" y="10"/>
                        <a:pt x="3" y="9"/>
                      </a:cubicBezTo>
                      <a:cubicBezTo>
                        <a:pt x="3" y="9"/>
                        <a:pt x="2" y="9"/>
                        <a:pt x="2" y="9"/>
                      </a:cubicBezTo>
                      <a:cubicBezTo>
                        <a:pt x="2" y="8"/>
                        <a:pt x="2" y="8"/>
                        <a:pt x="2" y="7"/>
                      </a:cubicBezTo>
                      <a:cubicBezTo>
                        <a:pt x="1" y="7"/>
                        <a:pt x="1" y="7"/>
                        <a:pt x="0" y="7"/>
                      </a:cubicBezTo>
                      <a:cubicBezTo>
                        <a:pt x="0" y="7"/>
                        <a:pt x="0" y="7"/>
                        <a:pt x="0" y="7"/>
                      </a:cubicBezTo>
                      <a:cubicBezTo>
                        <a:pt x="3" y="5"/>
                        <a:pt x="6" y="2"/>
                        <a:pt x="9" y="0"/>
                      </a:cubicBezTo>
                      <a:cubicBezTo>
                        <a:pt x="10" y="1"/>
                        <a:pt x="10" y="2"/>
                        <a:pt x="11"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528"/>
                <p:cNvSpPr>
                  <a:spLocks/>
                </p:cNvSpPr>
                <p:nvPr/>
              </p:nvSpPr>
              <p:spPr bwMode="auto">
                <a:xfrm>
                  <a:off x="3551" y="1611"/>
                  <a:ext cx="43" cy="45"/>
                </a:xfrm>
                <a:custGeom>
                  <a:avLst/>
                  <a:gdLst>
                    <a:gd name="T0" fmla="*/ 17 w 18"/>
                    <a:gd name="T1" fmla="*/ 11 h 19"/>
                    <a:gd name="T2" fmla="*/ 18 w 18"/>
                    <a:gd name="T3" fmla="*/ 11 h 19"/>
                    <a:gd name="T4" fmla="*/ 13 w 18"/>
                    <a:gd name="T5" fmla="*/ 15 h 19"/>
                    <a:gd name="T6" fmla="*/ 5 w 18"/>
                    <a:gd name="T7" fmla="*/ 19 h 19"/>
                    <a:gd name="T8" fmla="*/ 5 w 18"/>
                    <a:gd name="T9" fmla="*/ 18 h 19"/>
                    <a:gd name="T10" fmla="*/ 2 w 18"/>
                    <a:gd name="T11" fmla="*/ 13 h 19"/>
                    <a:gd name="T12" fmla="*/ 0 w 18"/>
                    <a:gd name="T13" fmla="*/ 7 h 19"/>
                    <a:gd name="T14" fmla="*/ 0 w 18"/>
                    <a:gd name="T15" fmla="*/ 6 h 19"/>
                    <a:gd name="T16" fmla="*/ 11 w 18"/>
                    <a:gd name="T17" fmla="*/ 0 h 19"/>
                    <a:gd name="T18" fmla="*/ 11 w 18"/>
                    <a:gd name="T19" fmla="*/ 0 h 19"/>
                    <a:gd name="T20" fmla="*/ 11 w 18"/>
                    <a:gd name="T21" fmla="*/ 1 h 19"/>
                    <a:gd name="T22" fmla="*/ 13 w 18"/>
                    <a:gd name="T23" fmla="*/ 6 h 19"/>
                    <a:gd name="T24" fmla="*/ 17 w 18"/>
                    <a:gd name="T25"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9">
                      <a:moveTo>
                        <a:pt x="17" y="11"/>
                      </a:moveTo>
                      <a:cubicBezTo>
                        <a:pt x="17" y="11"/>
                        <a:pt x="17" y="11"/>
                        <a:pt x="18" y="11"/>
                      </a:cubicBezTo>
                      <a:cubicBezTo>
                        <a:pt x="16" y="12"/>
                        <a:pt x="15" y="13"/>
                        <a:pt x="13" y="15"/>
                      </a:cubicBezTo>
                      <a:cubicBezTo>
                        <a:pt x="10" y="17"/>
                        <a:pt x="8" y="18"/>
                        <a:pt x="5" y="19"/>
                      </a:cubicBezTo>
                      <a:cubicBezTo>
                        <a:pt x="5" y="19"/>
                        <a:pt x="5" y="19"/>
                        <a:pt x="5" y="18"/>
                      </a:cubicBezTo>
                      <a:cubicBezTo>
                        <a:pt x="5" y="17"/>
                        <a:pt x="3" y="15"/>
                        <a:pt x="2" y="13"/>
                      </a:cubicBezTo>
                      <a:cubicBezTo>
                        <a:pt x="1" y="11"/>
                        <a:pt x="1" y="9"/>
                        <a:pt x="0" y="7"/>
                      </a:cubicBezTo>
                      <a:cubicBezTo>
                        <a:pt x="0" y="7"/>
                        <a:pt x="0" y="7"/>
                        <a:pt x="0" y="6"/>
                      </a:cubicBezTo>
                      <a:cubicBezTo>
                        <a:pt x="4" y="5"/>
                        <a:pt x="8" y="2"/>
                        <a:pt x="11" y="0"/>
                      </a:cubicBezTo>
                      <a:cubicBezTo>
                        <a:pt x="11" y="0"/>
                        <a:pt x="11" y="0"/>
                        <a:pt x="11" y="0"/>
                      </a:cubicBezTo>
                      <a:cubicBezTo>
                        <a:pt x="11" y="0"/>
                        <a:pt x="11" y="0"/>
                        <a:pt x="11" y="1"/>
                      </a:cubicBezTo>
                      <a:cubicBezTo>
                        <a:pt x="10" y="2"/>
                        <a:pt x="12" y="4"/>
                        <a:pt x="13" y="6"/>
                      </a:cubicBezTo>
                      <a:cubicBezTo>
                        <a:pt x="14" y="7"/>
                        <a:pt x="15" y="10"/>
                        <a:pt x="17"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529"/>
                <p:cNvSpPr>
                  <a:spLocks/>
                </p:cNvSpPr>
                <p:nvPr/>
              </p:nvSpPr>
              <p:spPr bwMode="auto">
                <a:xfrm>
                  <a:off x="3418" y="1973"/>
                  <a:ext cx="86" cy="102"/>
                </a:xfrm>
                <a:custGeom>
                  <a:avLst/>
                  <a:gdLst>
                    <a:gd name="T0" fmla="*/ 36 w 36"/>
                    <a:gd name="T1" fmla="*/ 19 h 43"/>
                    <a:gd name="T2" fmla="*/ 36 w 36"/>
                    <a:gd name="T3" fmla="*/ 19 h 43"/>
                    <a:gd name="T4" fmla="*/ 5 w 36"/>
                    <a:gd name="T5" fmla="*/ 33 h 43"/>
                    <a:gd name="T6" fmla="*/ 0 w 36"/>
                    <a:gd name="T7" fmla="*/ 9 h 43"/>
                    <a:gd name="T8" fmla="*/ 13 w 36"/>
                    <a:gd name="T9" fmla="*/ 10 h 43"/>
                    <a:gd name="T10" fmla="*/ 23 w 36"/>
                    <a:gd name="T11" fmla="*/ 0 h 43"/>
                    <a:gd name="T12" fmla="*/ 36 w 36"/>
                    <a:gd name="T13" fmla="*/ 19 h 43"/>
                  </a:gdLst>
                  <a:ahLst/>
                  <a:cxnLst>
                    <a:cxn ang="0">
                      <a:pos x="T0" y="T1"/>
                    </a:cxn>
                    <a:cxn ang="0">
                      <a:pos x="T2" y="T3"/>
                    </a:cxn>
                    <a:cxn ang="0">
                      <a:pos x="T4" y="T5"/>
                    </a:cxn>
                    <a:cxn ang="0">
                      <a:pos x="T6" y="T7"/>
                    </a:cxn>
                    <a:cxn ang="0">
                      <a:pos x="T8" y="T9"/>
                    </a:cxn>
                    <a:cxn ang="0">
                      <a:pos x="T10" y="T11"/>
                    </a:cxn>
                    <a:cxn ang="0">
                      <a:pos x="T12" y="T13"/>
                    </a:cxn>
                  </a:cxnLst>
                  <a:rect l="0" t="0" r="r" b="b"/>
                  <a:pathLst>
                    <a:path w="36" h="43">
                      <a:moveTo>
                        <a:pt x="36" y="19"/>
                      </a:moveTo>
                      <a:cubicBezTo>
                        <a:pt x="36" y="19"/>
                        <a:pt x="36" y="19"/>
                        <a:pt x="36" y="19"/>
                      </a:cubicBezTo>
                      <a:cubicBezTo>
                        <a:pt x="30" y="28"/>
                        <a:pt x="17" y="43"/>
                        <a:pt x="5" y="33"/>
                      </a:cubicBezTo>
                      <a:cubicBezTo>
                        <a:pt x="3" y="25"/>
                        <a:pt x="1" y="17"/>
                        <a:pt x="0" y="9"/>
                      </a:cubicBezTo>
                      <a:cubicBezTo>
                        <a:pt x="4" y="12"/>
                        <a:pt x="9" y="12"/>
                        <a:pt x="13" y="10"/>
                      </a:cubicBezTo>
                      <a:cubicBezTo>
                        <a:pt x="18" y="8"/>
                        <a:pt x="21" y="4"/>
                        <a:pt x="23" y="0"/>
                      </a:cubicBezTo>
                      <a:cubicBezTo>
                        <a:pt x="25" y="8"/>
                        <a:pt x="30" y="14"/>
                        <a:pt x="36" y="1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530"/>
                <p:cNvSpPr>
                  <a:spLocks/>
                </p:cNvSpPr>
                <p:nvPr/>
              </p:nvSpPr>
              <p:spPr bwMode="auto">
                <a:xfrm>
                  <a:off x="3468" y="1848"/>
                  <a:ext cx="66" cy="42"/>
                </a:xfrm>
                <a:custGeom>
                  <a:avLst/>
                  <a:gdLst>
                    <a:gd name="T0" fmla="*/ 28 w 28"/>
                    <a:gd name="T1" fmla="*/ 17 h 18"/>
                    <a:gd name="T2" fmla="*/ 27 w 28"/>
                    <a:gd name="T3" fmla="*/ 18 h 18"/>
                    <a:gd name="T4" fmla="*/ 0 w 28"/>
                    <a:gd name="T5" fmla="*/ 7 h 18"/>
                    <a:gd name="T6" fmla="*/ 0 w 28"/>
                    <a:gd name="T7" fmla="*/ 6 h 18"/>
                    <a:gd name="T8" fmla="*/ 20 w 28"/>
                    <a:gd name="T9" fmla="*/ 0 h 18"/>
                    <a:gd name="T10" fmla="*/ 28 w 28"/>
                    <a:gd name="T11" fmla="*/ 17 h 18"/>
                  </a:gdLst>
                  <a:ahLst/>
                  <a:cxnLst>
                    <a:cxn ang="0">
                      <a:pos x="T0" y="T1"/>
                    </a:cxn>
                    <a:cxn ang="0">
                      <a:pos x="T2" y="T3"/>
                    </a:cxn>
                    <a:cxn ang="0">
                      <a:pos x="T4" y="T5"/>
                    </a:cxn>
                    <a:cxn ang="0">
                      <a:pos x="T6" y="T7"/>
                    </a:cxn>
                    <a:cxn ang="0">
                      <a:pos x="T8" y="T9"/>
                    </a:cxn>
                    <a:cxn ang="0">
                      <a:pos x="T10" y="T11"/>
                    </a:cxn>
                  </a:cxnLst>
                  <a:rect l="0" t="0" r="r" b="b"/>
                  <a:pathLst>
                    <a:path w="28" h="18">
                      <a:moveTo>
                        <a:pt x="28" y="17"/>
                      </a:moveTo>
                      <a:cubicBezTo>
                        <a:pt x="27" y="18"/>
                        <a:pt x="27" y="18"/>
                        <a:pt x="27" y="18"/>
                      </a:cubicBezTo>
                      <a:cubicBezTo>
                        <a:pt x="18" y="14"/>
                        <a:pt x="9" y="11"/>
                        <a:pt x="0" y="7"/>
                      </a:cubicBezTo>
                      <a:cubicBezTo>
                        <a:pt x="0" y="6"/>
                        <a:pt x="0" y="6"/>
                        <a:pt x="0" y="6"/>
                      </a:cubicBezTo>
                      <a:cubicBezTo>
                        <a:pt x="8" y="10"/>
                        <a:pt x="15" y="6"/>
                        <a:pt x="20" y="0"/>
                      </a:cubicBezTo>
                      <a:cubicBezTo>
                        <a:pt x="19" y="7"/>
                        <a:pt x="20" y="14"/>
                        <a:pt x="28"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531"/>
                <p:cNvSpPr>
                  <a:spLocks/>
                </p:cNvSpPr>
                <p:nvPr/>
              </p:nvSpPr>
              <p:spPr bwMode="auto">
                <a:xfrm>
                  <a:off x="3802" y="549"/>
                  <a:ext cx="45" cy="31"/>
                </a:xfrm>
                <a:custGeom>
                  <a:avLst/>
                  <a:gdLst>
                    <a:gd name="T0" fmla="*/ 19 w 19"/>
                    <a:gd name="T1" fmla="*/ 0 h 13"/>
                    <a:gd name="T2" fmla="*/ 11 w 19"/>
                    <a:gd name="T3" fmla="*/ 10 h 13"/>
                    <a:gd name="T4" fmla="*/ 10 w 19"/>
                    <a:gd name="T5" fmla="*/ 13 h 13"/>
                    <a:gd name="T6" fmla="*/ 0 w 19"/>
                    <a:gd name="T7" fmla="*/ 0 h 13"/>
                    <a:gd name="T8" fmla="*/ 8 w 19"/>
                    <a:gd name="T9" fmla="*/ 0 h 13"/>
                    <a:gd name="T10" fmla="*/ 19 w 19"/>
                    <a:gd name="T11" fmla="*/ 0 h 13"/>
                  </a:gdLst>
                  <a:ahLst/>
                  <a:cxnLst>
                    <a:cxn ang="0">
                      <a:pos x="T0" y="T1"/>
                    </a:cxn>
                    <a:cxn ang="0">
                      <a:pos x="T2" y="T3"/>
                    </a:cxn>
                    <a:cxn ang="0">
                      <a:pos x="T4" y="T5"/>
                    </a:cxn>
                    <a:cxn ang="0">
                      <a:pos x="T6" y="T7"/>
                    </a:cxn>
                    <a:cxn ang="0">
                      <a:pos x="T8" y="T9"/>
                    </a:cxn>
                    <a:cxn ang="0">
                      <a:pos x="T10" y="T11"/>
                    </a:cxn>
                  </a:cxnLst>
                  <a:rect l="0" t="0" r="r" b="b"/>
                  <a:pathLst>
                    <a:path w="19" h="13">
                      <a:moveTo>
                        <a:pt x="19" y="0"/>
                      </a:moveTo>
                      <a:cubicBezTo>
                        <a:pt x="15" y="3"/>
                        <a:pt x="13" y="6"/>
                        <a:pt x="11" y="10"/>
                      </a:cubicBezTo>
                      <a:cubicBezTo>
                        <a:pt x="11" y="11"/>
                        <a:pt x="10" y="12"/>
                        <a:pt x="10" y="13"/>
                      </a:cubicBezTo>
                      <a:cubicBezTo>
                        <a:pt x="8" y="8"/>
                        <a:pt x="5" y="2"/>
                        <a:pt x="0" y="0"/>
                      </a:cubicBezTo>
                      <a:cubicBezTo>
                        <a:pt x="3" y="0"/>
                        <a:pt x="6" y="0"/>
                        <a:pt x="8" y="0"/>
                      </a:cubicBezTo>
                      <a:cubicBezTo>
                        <a:pt x="12" y="0"/>
                        <a:pt x="15" y="0"/>
                        <a:pt x="19"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532"/>
                <p:cNvSpPr>
                  <a:spLocks/>
                </p:cNvSpPr>
                <p:nvPr/>
              </p:nvSpPr>
              <p:spPr bwMode="auto">
                <a:xfrm>
                  <a:off x="3665" y="1133"/>
                  <a:ext cx="38" cy="38"/>
                </a:xfrm>
                <a:custGeom>
                  <a:avLst/>
                  <a:gdLst>
                    <a:gd name="T0" fmla="*/ 5 w 16"/>
                    <a:gd name="T1" fmla="*/ 3 h 16"/>
                    <a:gd name="T2" fmla="*/ 16 w 16"/>
                    <a:gd name="T3" fmla="*/ 2 h 16"/>
                    <a:gd name="T4" fmla="*/ 8 w 16"/>
                    <a:gd name="T5" fmla="*/ 12 h 16"/>
                    <a:gd name="T6" fmla="*/ 5 w 16"/>
                    <a:gd name="T7" fmla="*/ 16 h 16"/>
                    <a:gd name="T8" fmla="*/ 5 w 16"/>
                    <a:gd name="T9" fmla="*/ 3 h 16"/>
                  </a:gdLst>
                  <a:ahLst/>
                  <a:cxnLst>
                    <a:cxn ang="0">
                      <a:pos x="T0" y="T1"/>
                    </a:cxn>
                    <a:cxn ang="0">
                      <a:pos x="T2" y="T3"/>
                    </a:cxn>
                    <a:cxn ang="0">
                      <a:pos x="T4" y="T5"/>
                    </a:cxn>
                    <a:cxn ang="0">
                      <a:pos x="T6" y="T7"/>
                    </a:cxn>
                    <a:cxn ang="0">
                      <a:pos x="T8" y="T9"/>
                    </a:cxn>
                  </a:cxnLst>
                  <a:rect l="0" t="0" r="r" b="b"/>
                  <a:pathLst>
                    <a:path w="16" h="16">
                      <a:moveTo>
                        <a:pt x="5" y="3"/>
                      </a:moveTo>
                      <a:cubicBezTo>
                        <a:pt x="8" y="0"/>
                        <a:pt x="13" y="1"/>
                        <a:pt x="16" y="2"/>
                      </a:cubicBezTo>
                      <a:cubicBezTo>
                        <a:pt x="13" y="5"/>
                        <a:pt x="10" y="8"/>
                        <a:pt x="8" y="12"/>
                      </a:cubicBezTo>
                      <a:cubicBezTo>
                        <a:pt x="7" y="13"/>
                        <a:pt x="6" y="15"/>
                        <a:pt x="5" y="16"/>
                      </a:cubicBezTo>
                      <a:cubicBezTo>
                        <a:pt x="0" y="13"/>
                        <a:pt x="0" y="6"/>
                        <a:pt x="5"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533"/>
                <p:cNvSpPr>
                  <a:spLocks/>
                </p:cNvSpPr>
                <p:nvPr/>
              </p:nvSpPr>
              <p:spPr bwMode="auto">
                <a:xfrm>
                  <a:off x="3622" y="1375"/>
                  <a:ext cx="24" cy="26"/>
                </a:xfrm>
                <a:custGeom>
                  <a:avLst/>
                  <a:gdLst>
                    <a:gd name="T0" fmla="*/ 8 w 10"/>
                    <a:gd name="T1" fmla="*/ 1 h 11"/>
                    <a:gd name="T2" fmla="*/ 8 w 10"/>
                    <a:gd name="T3" fmla="*/ 9 h 11"/>
                    <a:gd name="T4" fmla="*/ 0 w 10"/>
                    <a:gd name="T5" fmla="*/ 8 h 11"/>
                    <a:gd name="T6" fmla="*/ 0 w 10"/>
                    <a:gd name="T7" fmla="*/ 6 h 11"/>
                    <a:gd name="T8" fmla="*/ 1 w 10"/>
                    <a:gd name="T9" fmla="*/ 2 h 11"/>
                    <a:gd name="T10" fmla="*/ 3 w 10"/>
                    <a:gd name="T11" fmla="*/ 0 h 11"/>
                    <a:gd name="T12" fmla="*/ 8 w 10"/>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8" y="1"/>
                      </a:moveTo>
                      <a:cubicBezTo>
                        <a:pt x="10" y="3"/>
                        <a:pt x="10" y="7"/>
                        <a:pt x="8" y="9"/>
                      </a:cubicBezTo>
                      <a:cubicBezTo>
                        <a:pt x="6" y="11"/>
                        <a:pt x="2" y="10"/>
                        <a:pt x="0" y="8"/>
                      </a:cubicBezTo>
                      <a:cubicBezTo>
                        <a:pt x="0" y="8"/>
                        <a:pt x="0" y="7"/>
                        <a:pt x="0" y="6"/>
                      </a:cubicBezTo>
                      <a:cubicBezTo>
                        <a:pt x="0" y="5"/>
                        <a:pt x="1" y="3"/>
                        <a:pt x="1" y="2"/>
                      </a:cubicBezTo>
                      <a:cubicBezTo>
                        <a:pt x="2" y="1"/>
                        <a:pt x="2" y="0"/>
                        <a:pt x="3" y="0"/>
                      </a:cubicBezTo>
                      <a:cubicBezTo>
                        <a:pt x="5" y="0"/>
                        <a:pt x="6" y="0"/>
                        <a:pt x="8"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534"/>
                <p:cNvSpPr>
                  <a:spLocks/>
                </p:cNvSpPr>
                <p:nvPr/>
              </p:nvSpPr>
              <p:spPr bwMode="auto">
                <a:xfrm>
                  <a:off x="3769" y="433"/>
                  <a:ext cx="111" cy="73"/>
                </a:xfrm>
                <a:custGeom>
                  <a:avLst/>
                  <a:gdLst>
                    <a:gd name="T0" fmla="*/ 47 w 47"/>
                    <a:gd name="T1" fmla="*/ 15 h 31"/>
                    <a:gd name="T2" fmla="*/ 24 w 47"/>
                    <a:gd name="T3" fmla="*/ 31 h 31"/>
                    <a:gd name="T4" fmla="*/ 0 w 47"/>
                    <a:gd name="T5" fmla="*/ 15 h 31"/>
                    <a:gd name="T6" fmla="*/ 25 w 47"/>
                    <a:gd name="T7" fmla="*/ 0 h 31"/>
                    <a:gd name="T8" fmla="*/ 47 w 47"/>
                    <a:gd name="T9" fmla="*/ 15 h 31"/>
                  </a:gdLst>
                  <a:ahLst/>
                  <a:cxnLst>
                    <a:cxn ang="0">
                      <a:pos x="T0" y="T1"/>
                    </a:cxn>
                    <a:cxn ang="0">
                      <a:pos x="T2" y="T3"/>
                    </a:cxn>
                    <a:cxn ang="0">
                      <a:pos x="T4" y="T5"/>
                    </a:cxn>
                    <a:cxn ang="0">
                      <a:pos x="T6" y="T7"/>
                    </a:cxn>
                    <a:cxn ang="0">
                      <a:pos x="T8" y="T9"/>
                    </a:cxn>
                  </a:cxnLst>
                  <a:rect l="0" t="0" r="r" b="b"/>
                  <a:pathLst>
                    <a:path w="47" h="31">
                      <a:moveTo>
                        <a:pt x="47" y="15"/>
                      </a:moveTo>
                      <a:cubicBezTo>
                        <a:pt x="37" y="16"/>
                        <a:pt x="29" y="23"/>
                        <a:pt x="24" y="31"/>
                      </a:cubicBezTo>
                      <a:cubicBezTo>
                        <a:pt x="20" y="21"/>
                        <a:pt x="11" y="15"/>
                        <a:pt x="0" y="15"/>
                      </a:cubicBezTo>
                      <a:cubicBezTo>
                        <a:pt x="5" y="6"/>
                        <a:pt x="14" y="0"/>
                        <a:pt x="25" y="0"/>
                      </a:cubicBezTo>
                      <a:cubicBezTo>
                        <a:pt x="35" y="0"/>
                        <a:pt x="44" y="6"/>
                        <a:pt x="47"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535"/>
                <p:cNvSpPr>
                  <a:spLocks/>
                </p:cNvSpPr>
                <p:nvPr/>
              </p:nvSpPr>
              <p:spPr bwMode="auto">
                <a:xfrm>
                  <a:off x="3759" y="549"/>
                  <a:ext cx="62" cy="59"/>
                </a:xfrm>
                <a:custGeom>
                  <a:avLst/>
                  <a:gdLst>
                    <a:gd name="T0" fmla="*/ 26 w 26"/>
                    <a:gd name="T1" fmla="*/ 25 h 25"/>
                    <a:gd name="T2" fmla="*/ 21 w 26"/>
                    <a:gd name="T3" fmla="*/ 25 h 25"/>
                    <a:gd name="T4" fmla="*/ 21 w 26"/>
                    <a:gd name="T5" fmla="*/ 24 h 25"/>
                    <a:gd name="T6" fmla="*/ 13 w 26"/>
                    <a:gd name="T7" fmla="*/ 11 h 25"/>
                    <a:gd name="T8" fmla="*/ 6 w 26"/>
                    <a:gd name="T9" fmla="*/ 25 h 25"/>
                    <a:gd name="T10" fmla="*/ 1 w 26"/>
                    <a:gd name="T11" fmla="*/ 25 h 25"/>
                    <a:gd name="T12" fmla="*/ 15 w 26"/>
                    <a:gd name="T13" fmla="*/ 3 h 25"/>
                    <a:gd name="T14" fmla="*/ 26 w 26"/>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5">
                      <a:moveTo>
                        <a:pt x="26" y="25"/>
                      </a:moveTo>
                      <a:cubicBezTo>
                        <a:pt x="24" y="25"/>
                        <a:pt x="23" y="25"/>
                        <a:pt x="21" y="25"/>
                      </a:cubicBezTo>
                      <a:cubicBezTo>
                        <a:pt x="21" y="25"/>
                        <a:pt x="21" y="24"/>
                        <a:pt x="21" y="24"/>
                      </a:cubicBezTo>
                      <a:cubicBezTo>
                        <a:pt x="22" y="19"/>
                        <a:pt x="19" y="11"/>
                        <a:pt x="13" y="11"/>
                      </a:cubicBezTo>
                      <a:cubicBezTo>
                        <a:pt x="6" y="11"/>
                        <a:pt x="4" y="20"/>
                        <a:pt x="6" y="25"/>
                      </a:cubicBezTo>
                      <a:cubicBezTo>
                        <a:pt x="4" y="25"/>
                        <a:pt x="2" y="25"/>
                        <a:pt x="1" y="25"/>
                      </a:cubicBezTo>
                      <a:cubicBezTo>
                        <a:pt x="0" y="17"/>
                        <a:pt x="3" y="0"/>
                        <a:pt x="15" y="3"/>
                      </a:cubicBezTo>
                      <a:cubicBezTo>
                        <a:pt x="23" y="5"/>
                        <a:pt x="26" y="17"/>
                        <a:pt x="26" y="2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536"/>
                <p:cNvSpPr>
                  <a:spLocks/>
                </p:cNvSpPr>
                <p:nvPr/>
              </p:nvSpPr>
              <p:spPr bwMode="auto">
                <a:xfrm>
                  <a:off x="3738" y="781"/>
                  <a:ext cx="45" cy="42"/>
                </a:xfrm>
                <a:custGeom>
                  <a:avLst/>
                  <a:gdLst>
                    <a:gd name="T0" fmla="*/ 19 w 19"/>
                    <a:gd name="T1" fmla="*/ 11 h 18"/>
                    <a:gd name="T2" fmla="*/ 13 w 19"/>
                    <a:gd name="T3" fmla="*/ 14 h 18"/>
                    <a:gd name="T4" fmla="*/ 6 w 19"/>
                    <a:gd name="T5" fmla="*/ 17 h 18"/>
                    <a:gd name="T6" fmla="*/ 6 w 19"/>
                    <a:gd name="T7" fmla="*/ 18 h 18"/>
                    <a:gd name="T8" fmla="*/ 6 w 19"/>
                    <a:gd name="T9" fmla="*/ 18 h 18"/>
                    <a:gd name="T10" fmla="*/ 0 w 19"/>
                    <a:gd name="T11" fmla="*/ 7 h 18"/>
                    <a:gd name="T12" fmla="*/ 7 w 19"/>
                    <a:gd name="T13" fmla="*/ 4 h 18"/>
                    <a:gd name="T14" fmla="*/ 13 w 19"/>
                    <a:gd name="T15" fmla="*/ 1 h 18"/>
                    <a:gd name="T16" fmla="*/ 13 w 19"/>
                    <a:gd name="T17" fmla="*/ 0 h 18"/>
                    <a:gd name="T18" fmla="*/ 13 w 19"/>
                    <a:gd name="T19" fmla="*/ 0 h 18"/>
                    <a:gd name="T20" fmla="*/ 19 w 19"/>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19" y="11"/>
                      </a:moveTo>
                      <a:cubicBezTo>
                        <a:pt x="17" y="12"/>
                        <a:pt x="15" y="13"/>
                        <a:pt x="13" y="14"/>
                      </a:cubicBezTo>
                      <a:cubicBezTo>
                        <a:pt x="11" y="15"/>
                        <a:pt x="8" y="16"/>
                        <a:pt x="6" y="17"/>
                      </a:cubicBezTo>
                      <a:cubicBezTo>
                        <a:pt x="6" y="17"/>
                        <a:pt x="6" y="18"/>
                        <a:pt x="6" y="18"/>
                      </a:cubicBezTo>
                      <a:cubicBezTo>
                        <a:pt x="6" y="18"/>
                        <a:pt x="6" y="18"/>
                        <a:pt x="6" y="18"/>
                      </a:cubicBezTo>
                      <a:cubicBezTo>
                        <a:pt x="4" y="14"/>
                        <a:pt x="2" y="11"/>
                        <a:pt x="0" y="7"/>
                      </a:cubicBezTo>
                      <a:cubicBezTo>
                        <a:pt x="3" y="6"/>
                        <a:pt x="5" y="5"/>
                        <a:pt x="7" y="4"/>
                      </a:cubicBezTo>
                      <a:cubicBezTo>
                        <a:pt x="9" y="3"/>
                        <a:pt x="11" y="3"/>
                        <a:pt x="13" y="1"/>
                      </a:cubicBezTo>
                      <a:cubicBezTo>
                        <a:pt x="13" y="1"/>
                        <a:pt x="13" y="1"/>
                        <a:pt x="13" y="0"/>
                      </a:cubicBezTo>
                      <a:cubicBezTo>
                        <a:pt x="13" y="0"/>
                        <a:pt x="13" y="0"/>
                        <a:pt x="13" y="0"/>
                      </a:cubicBezTo>
                      <a:cubicBezTo>
                        <a:pt x="15" y="4"/>
                        <a:pt x="17" y="8"/>
                        <a:pt x="19"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537"/>
                <p:cNvSpPr>
                  <a:spLocks/>
                </p:cNvSpPr>
                <p:nvPr/>
              </p:nvSpPr>
              <p:spPr bwMode="auto">
                <a:xfrm>
                  <a:off x="3636" y="1233"/>
                  <a:ext cx="26" cy="42"/>
                </a:xfrm>
                <a:custGeom>
                  <a:avLst/>
                  <a:gdLst>
                    <a:gd name="T0" fmla="*/ 11 w 11"/>
                    <a:gd name="T1" fmla="*/ 17 h 18"/>
                    <a:gd name="T2" fmla="*/ 10 w 11"/>
                    <a:gd name="T3" fmla="*/ 17 h 18"/>
                    <a:gd name="T4" fmla="*/ 1 w 11"/>
                    <a:gd name="T5" fmla="*/ 8 h 18"/>
                    <a:gd name="T6" fmla="*/ 10 w 11"/>
                    <a:gd name="T7" fmla="*/ 0 h 18"/>
                    <a:gd name="T8" fmla="*/ 11 w 11"/>
                    <a:gd name="T9" fmla="*/ 17 h 18"/>
                  </a:gdLst>
                  <a:ahLst/>
                  <a:cxnLst>
                    <a:cxn ang="0">
                      <a:pos x="T0" y="T1"/>
                    </a:cxn>
                    <a:cxn ang="0">
                      <a:pos x="T2" y="T3"/>
                    </a:cxn>
                    <a:cxn ang="0">
                      <a:pos x="T4" y="T5"/>
                    </a:cxn>
                    <a:cxn ang="0">
                      <a:pos x="T6" y="T7"/>
                    </a:cxn>
                    <a:cxn ang="0">
                      <a:pos x="T8" y="T9"/>
                    </a:cxn>
                  </a:cxnLst>
                  <a:rect l="0" t="0" r="r" b="b"/>
                  <a:pathLst>
                    <a:path w="11" h="18">
                      <a:moveTo>
                        <a:pt x="11" y="17"/>
                      </a:moveTo>
                      <a:cubicBezTo>
                        <a:pt x="11" y="17"/>
                        <a:pt x="11" y="17"/>
                        <a:pt x="10" y="17"/>
                      </a:cubicBezTo>
                      <a:cubicBezTo>
                        <a:pt x="5" y="18"/>
                        <a:pt x="0" y="13"/>
                        <a:pt x="1" y="8"/>
                      </a:cubicBezTo>
                      <a:cubicBezTo>
                        <a:pt x="2" y="3"/>
                        <a:pt x="6" y="1"/>
                        <a:pt x="10" y="0"/>
                      </a:cubicBezTo>
                      <a:cubicBezTo>
                        <a:pt x="10" y="6"/>
                        <a:pt x="10" y="11"/>
                        <a:pt x="11"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38"/>
                <p:cNvSpPr>
                  <a:spLocks/>
                </p:cNvSpPr>
                <p:nvPr/>
              </p:nvSpPr>
              <p:spPr bwMode="auto">
                <a:xfrm>
                  <a:off x="3660" y="1081"/>
                  <a:ext cx="40" cy="33"/>
                </a:xfrm>
                <a:custGeom>
                  <a:avLst/>
                  <a:gdLst>
                    <a:gd name="T0" fmla="*/ 16 w 17"/>
                    <a:gd name="T1" fmla="*/ 10 h 14"/>
                    <a:gd name="T2" fmla="*/ 17 w 17"/>
                    <a:gd name="T3" fmla="*/ 14 h 14"/>
                    <a:gd name="T4" fmla="*/ 14 w 17"/>
                    <a:gd name="T5" fmla="*/ 13 h 14"/>
                    <a:gd name="T6" fmla="*/ 9 w 17"/>
                    <a:gd name="T7" fmla="*/ 11 h 14"/>
                    <a:gd name="T8" fmla="*/ 8 w 17"/>
                    <a:gd name="T9" fmla="*/ 11 h 14"/>
                    <a:gd name="T10" fmla="*/ 0 w 17"/>
                    <a:gd name="T11" fmla="*/ 4 h 14"/>
                    <a:gd name="T12" fmla="*/ 2 w 17"/>
                    <a:gd name="T13" fmla="*/ 3 h 14"/>
                    <a:gd name="T14" fmla="*/ 6 w 17"/>
                    <a:gd name="T15" fmla="*/ 0 h 14"/>
                    <a:gd name="T16" fmla="*/ 15 w 17"/>
                    <a:gd name="T17" fmla="*/ 9 h 14"/>
                    <a:gd name="T18" fmla="*/ 15 w 17"/>
                    <a:gd name="T19" fmla="*/ 10 h 14"/>
                    <a:gd name="T20" fmla="*/ 16 w 17"/>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4">
                      <a:moveTo>
                        <a:pt x="16" y="10"/>
                      </a:moveTo>
                      <a:cubicBezTo>
                        <a:pt x="16" y="11"/>
                        <a:pt x="16" y="13"/>
                        <a:pt x="17" y="14"/>
                      </a:cubicBezTo>
                      <a:cubicBezTo>
                        <a:pt x="16" y="14"/>
                        <a:pt x="15" y="13"/>
                        <a:pt x="14" y="13"/>
                      </a:cubicBezTo>
                      <a:cubicBezTo>
                        <a:pt x="13" y="12"/>
                        <a:pt x="11" y="11"/>
                        <a:pt x="9" y="11"/>
                      </a:cubicBezTo>
                      <a:cubicBezTo>
                        <a:pt x="9" y="11"/>
                        <a:pt x="9" y="11"/>
                        <a:pt x="8" y="11"/>
                      </a:cubicBezTo>
                      <a:cubicBezTo>
                        <a:pt x="5" y="9"/>
                        <a:pt x="3" y="6"/>
                        <a:pt x="0" y="4"/>
                      </a:cubicBezTo>
                      <a:cubicBezTo>
                        <a:pt x="1" y="4"/>
                        <a:pt x="1" y="3"/>
                        <a:pt x="2" y="3"/>
                      </a:cubicBezTo>
                      <a:cubicBezTo>
                        <a:pt x="3" y="2"/>
                        <a:pt x="5" y="1"/>
                        <a:pt x="6" y="0"/>
                      </a:cubicBezTo>
                      <a:cubicBezTo>
                        <a:pt x="9" y="3"/>
                        <a:pt x="12" y="6"/>
                        <a:pt x="15" y="9"/>
                      </a:cubicBezTo>
                      <a:cubicBezTo>
                        <a:pt x="15" y="9"/>
                        <a:pt x="15" y="9"/>
                        <a:pt x="15" y="10"/>
                      </a:cubicBezTo>
                      <a:cubicBezTo>
                        <a:pt x="15" y="10"/>
                        <a:pt x="16" y="10"/>
                        <a:pt x="16"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39"/>
                <p:cNvSpPr>
                  <a:spLocks/>
                </p:cNvSpPr>
                <p:nvPr/>
              </p:nvSpPr>
              <p:spPr bwMode="auto">
                <a:xfrm>
                  <a:off x="3722" y="750"/>
                  <a:ext cx="47" cy="43"/>
                </a:xfrm>
                <a:custGeom>
                  <a:avLst/>
                  <a:gdLst>
                    <a:gd name="T0" fmla="*/ 20 w 20"/>
                    <a:gd name="T1" fmla="*/ 13 h 18"/>
                    <a:gd name="T2" fmla="*/ 20 w 20"/>
                    <a:gd name="T3" fmla="*/ 13 h 18"/>
                    <a:gd name="T4" fmla="*/ 19 w 20"/>
                    <a:gd name="T5" fmla="*/ 13 h 18"/>
                    <a:gd name="T6" fmla="*/ 13 w 20"/>
                    <a:gd name="T7" fmla="*/ 15 h 18"/>
                    <a:gd name="T8" fmla="*/ 6 w 20"/>
                    <a:gd name="T9" fmla="*/ 18 h 18"/>
                    <a:gd name="T10" fmla="*/ 0 w 20"/>
                    <a:gd name="T11" fmla="*/ 9 h 18"/>
                    <a:gd name="T12" fmla="*/ 1 w 20"/>
                    <a:gd name="T13" fmla="*/ 9 h 18"/>
                    <a:gd name="T14" fmla="*/ 5 w 20"/>
                    <a:gd name="T15" fmla="*/ 5 h 18"/>
                    <a:gd name="T16" fmla="*/ 10 w 20"/>
                    <a:gd name="T17" fmla="*/ 2 h 18"/>
                    <a:gd name="T18" fmla="*/ 10 w 20"/>
                    <a:gd name="T19" fmla="*/ 0 h 18"/>
                    <a:gd name="T20" fmla="*/ 11 w 20"/>
                    <a:gd name="T21" fmla="*/ 0 h 18"/>
                    <a:gd name="T22" fmla="*/ 20 w 20"/>
                    <a:gd name="T23"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8">
                      <a:moveTo>
                        <a:pt x="20" y="13"/>
                      </a:moveTo>
                      <a:cubicBezTo>
                        <a:pt x="20" y="13"/>
                        <a:pt x="20" y="13"/>
                        <a:pt x="20" y="13"/>
                      </a:cubicBezTo>
                      <a:cubicBezTo>
                        <a:pt x="20" y="13"/>
                        <a:pt x="19" y="13"/>
                        <a:pt x="19" y="13"/>
                      </a:cubicBezTo>
                      <a:cubicBezTo>
                        <a:pt x="17" y="13"/>
                        <a:pt x="15" y="14"/>
                        <a:pt x="13" y="15"/>
                      </a:cubicBezTo>
                      <a:cubicBezTo>
                        <a:pt x="11" y="16"/>
                        <a:pt x="8" y="17"/>
                        <a:pt x="6" y="18"/>
                      </a:cubicBezTo>
                      <a:cubicBezTo>
                        <a:pt x="5" y="15"/>
                        <a:pt x="3" y="12"/>
                        <a:pt x="0" y="9"/>
                      </a:cubicBezTo>
                      <a:cubicBezTo>
                        <a:pt x="0" y="9"/>
                        <a:pt x="1" y="9"/>
                        <a:pt x="1" y="9"/>
                      </a:cubicBezTo>
                      <a:cubicBezTo>
                        <a:pt x="2" y="7"/>
                        <a:pt x="4" y="6"/>
                        <a:pt x="5" y="5"/>
                      </a:cubicBezTo>
                      <a:cubicBezTo>
                        <a:pt x="7" y="4"/>
                        <a:pt x="9" y="3"/>
                        <a:pt x="10" y="2"/>
                      </a:cubicBezTo>
                      <a:cubicBezTo>
                        <a:pt x="11" y="1"/>
                        <a:pt x="11" y="1"/>
                        <a:pt x="10" y="0"/>
                      </a:cubicBezTo>
                      <a:cubicBezTo>
                        <a:pt x="11" y="0"/>
                        <a:pt x="11" y="0"/>
                        <a:pt x="11" y="0"/>
                      </a:cubicBezTo>
                      <a:cubicBezTo>
                        <a:pt x="14" y="4"/>
                        <a:pt x="18" y="8"/>
                        <a:pt x="20"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540"/>
                <p:cNvSpPr>
                  <a:spLocks/>
                </p:cNvSpPr>
                <p:nvPr/>
              </p:nvSpPr>
              <p:spPr bwMode="auto">
                <a:xfrm>
                  <a:off x="3816" y="537"/>
                  <a:ext cx="12" cy="5"/>
                </a:xfrm>
                <a:custGeom>
                  <a:avLst/>
                  <a:gdLst>
                    <a:gd name="T0" fmla="*/ 5 w 5"/>
                    <a:gd name="T1" fmla="*/ 0 h 2"/>
                    <a:gd name="T2" fmla="*/ 2 w 5"/>
                    <a:gd name="T3" fmla="*/ 2 h 2"/>
                    <a:gd name="T4" fmla="*/ 0 w 5"/>
                    <a:gd name="T5" fmla="*/ 0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2" y="2"/>
                      </a:cubicBezTo>
                      <a:cubicBezTo>
                        <a:pt x="1" y="2"/>
                        <a:pt x="0" y="1"/>
                        <a:pt x="0" y="0"/>
                      </a:cubicBezTo>
                      <a:cubicBezTo>
                        <a:pt x="2" y="0"/>
                        <a:pt x="3" y="0"/>
                        <a:pt x="5"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541"/>
                <p:cNvSpPr>
                  <a:spLocks/>
                </p:cNvSpPr>
                <p:nvPr/>
              </p:nvSpPr>
              <p:spPr bwMode="auto">
                <a:xfrm>
                  <a:off x="3745" y="317"/>
                  <a:ext cx="128" cy="90"/>
                </a:xfrm>
                <a:custGeom>
                  <a:avLst/>
                  <a:gdLst>
                    <a:gd name="T0" fmla="*/ 41 w 54"/>
                    <a:gd name="T1" fmla="*/ 9 h 38"/>
                    <a:gd name="T2" fmla="*/ 54 w 54"/>
                    <a:gd name="T3" fmla="*/ 23 h 38"/>
                    <a:gd name="T4" fmla="*/ 33 w 54"/>
                    <a:gd name="T5" fmla="*/ 38 h 38"/>
                    <a:gd name="T6" fmla="*/ 0 w 54"/>
                    <a:gd name="T7" fmla="*/ 21 h 38"/>
                    <a:gd name="T8" fmla="*/ 3 w 54"/>
                    <a:gd name="T9" fmla="*/ 18 h 38"/>
                    <a:gd name="T10" fmla="*/ 19 w 54"/>
                    <a:gd name="T11" fmla="*/ 6 h 38"/>
                    <a:gd name="T12" fmla="*/ 20 w 54"/>
                    <a:gd name="T13" fmla="*/ 6 h 38"/>
                    <a:gd name="T14" fmla="*/ 41 w 54"/>
                    <a:gd name="T15" fmla="*/ 9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38">
                      <a:moveTo>
                        <a:pt x="41" y="9"/>
                      </a:moveTo>
                      <a:cubicBezTo>
                        <a:pt x="47" y="12"/>
                        <a:pt x="52" y="17"/>
                        <a:pt x="54" y="23"/>
                      </a:cubicBezTo>
                      <a:cubicBezTo>
                        <a:pt x="46" y="25"/>
                        <a:pt x="38" y="31"/>
                        <a:pt x="33" y="38"/>
                      </a:cubicBezTo>
                      <a:cubicBezTo>
                        <a:pt x="28" y="26"/>
                        <a:pt x="13" y="18"/>
                        <a:pt x="0" y="21"/>
                      </a:cubicBezTo>
                      <a:cubicBezTo>
                        <a:pt x="1" y="20"/>
                        <a:pt x="2" y="19"/>
                        <a:pt x="3" y="18"/>
                      </a:cubicBezTo>
                      <a:cubicBezTo>
                        <a:pt x="8" y="14"/>
                        <a:pt x="14" y="10"/>
                        <a:pt x="19" y="6"/>
                      </a:cubicBezTo>
                      <a:cubicBezTo>
                        <a:pt x="20" y="6"/>
                        <a:pt x="20" y="6"/>
                        <a:pt x="20" y="6"/>
                      </a:cubicBezTo>
                      <a:cubicBezTo>
                        <a:pt x="24" y="0"/>
                        <a:pt x="37" y="6"/>
                        <a:pt x="41"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542"/>
                <p:cNvSpPr>
                  <a:spLocks/>
                </p:cNvSpPr>
                <p:nvPr/>
              </p:nvSpPr>
              <p:spPr bwMode="auto">
                <a:xfrm>
                  <a:off x="3449" y="1786"/>
                  <a:ext cx="76" cy="76"/>
                </a:xfrm>
                <a:custGeom>
                  <a:avLst/>
                  <a:gdLst>
                    <a:gd name="T0" fmla="*/ 26 w 32"/>
                    <a:gd name="T1" fmla="*/ 11 h 32"/>
                    <a:gd name="T2" fmla="*/ 32 w 32"/>
                    <a:gd name="T3" fmla="*/ 13 h 32"/>
                    <a:gd name="T4" fmla="*/ 11 w 32"/>
                    <a:gd name="T5" fmla="*/ 29 h 32"/>
                    <a:gd name="T6" fmla="*/ 6 w 32"/>
                    <a:gd name="T7" fmla="*/ 3 h 32"/>
                    <a:gd name="T8" fmla="*/ 5 w 32"/>
                    <a:gd name="T9" fmla="*/ 0 h 32"/>
                    <a:gd name="T10" fmla="*/ 5 w 32"/>
                    <a:gd name="T11" fmla="*/ 0 h 32"/>
                    <a:gd name="T12" fmla="*/ 14 w 32"/>
                    <a:gd name="T13" fmla="*/ 4 h 32"/>
                    <a:gd name="T14" fmla="*/ 14 w 32"/>
                    <a:gd name="T15" fmla="*/ 19 h 32"/>
                    <a:gd name="T16" fmla="*/ 22 w 32"/>
                    <a:gd name="T17" fmla="*/ 17 h 32"/>
                    <a:gd name="T18" fmla="*/ 26 w 32"/>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26" y="11"/>
                      </a:moveTo>
                      <a:cubicBezTo>
                        <a:pt x="28" y="12"/>
                        <a:pt x="30" y="13"/>
                        <a:pt x="32" y="13"/>
                      </a:cubicBezTo>
                      <a:cubicBezTo>
                        <a:pt x="28" y="21"/>
                        <a:pt x="21" y="32"/>
                        <a:pt x="11" y="29"/>
                      </a:cubicBezTo>
                      <a:cubicBezTo>
                        <a:pt x="0" y="25"/>
                        <a:pt x="3" y="11"/>
                        <a:pt x="6" y="3"/>
                      </a:cubicBezTo>
                      <a:cubicBezTo>
                        <a:pt x="7" y="2"/>
                        <a:pt x="6" y="1"/>
                        <a:pt x="5" y="0"/>
                      </a:cubicBezTo>
                      <a:cubicBezTo>
                        <a:pt x="5" y="0"/>
                        <a:pt x="5" y="0"/>
                        <a:pt x="5" y="0"/>
                      </a:cubicBezTo>
                      <a:cubicBezTo>
                        <a:pt x="8" y="2"/>
                        <a:pt x="11" y="3"/>
                        <a:pt x="14" y="4"/>
                      </a:cubicBezTo>
                      <a:cubicBezTo>
                        <a:pt x="9" y="8"/>
                        <a:pt x="8" y="17"/>
                        <a:pt x="14" y="19"/>
                      </a:cubicBezTo>
                      <a:cubicBezTo>
                        <a:pt x="17" y="20"/>
                        <a:pt x="20" y="19"/>
                        <a:pt x="22" y="17"/>
                      </a:cubicBezTo>
                      <a:cubicBezTo>
                        <a:pt x="24" y="15"/>
                        <a:pt x="25" y="13"/>
                        <a:pt x="26" y="1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543"/>
                <p:cNvSpPr>
                  <a:spLocks/>
                </p:cNvSpPr>
                <p:nvPr/>
              </p:nvSpPr>
              <p:spPr bwMode="auto">
                <a:xfrm>
                  <a:off x="3634" y="1178"/>
                  <a:ext cx="40" cy="47"/>
                </a:xfrm>
                <a:custGeom>
                  <a:avLst/>
                  <a:gdLst>
                    <a:gd name="T0" fmla="*/ 11 w 17"/>
                    <a:gd name="T1" fmla="*/ 20 h 20"/>
                    <a:gd name="T2" fmla="*/ 11 w 17"/>
                    <a:gd name="T3" fmla="*/ 20 h 20"/>
                    <a:gd name="T4" fmla="*/ 11 w 17"/>
                    <a:gd name="T5" fmla="*/ 20 h 20"/>
                    <a:gd name="T6" fmla="*/ 10 w 17"/>
                    <a:gd name="T7" fmla="*/ 18 h 20"/>
                    <a:gd name="T8" fmla="*/ 9 w 17"/>
                    <a:gd name="T9" fmla="*/ 18 h 20"/>
                    <a:gd name="T10" fmla="*/ 4 w 17"/>
                    <a:gd name="T11" fmla="*/ 13 h 20"/>
                    <a:gd name="T12" fmla="*/ 17 w 17"/>
                    <a:gd name="T13" fmla="*/ 1 h 20"/>
                    <a:gd name="T14" fmla="*/ 11 w 17"/>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0">
                      <a:moveTo>
                        <a:pt x="11" y="20"/>
                      </a:moveTo>
                      <a:cubicBezTo>
                        <a:pt x="11" y="20"/>
                        <a:pt x="11" y="20"/>
                        <a:pt x="11" y="20"/>
                      </a:cubicBezTo>
                      <a:cubicBezTo>
                        <a:pt x="11" y="20"/>
                        <a:pt x="11" y="20"/>
                        <a:pt x="11" y="20"/>
                      </a:cubicBezTo>
                      <a:cubicBezTo>
                        <a:pt x="11" y="19"/>
                        <a:pt x="11" y="18"/>
                        <a:pt x="10" y="18"/>
                      </a:cubicBezTo>
                      <a:cubicBezTo>
                        <a:pt x="9" y="18"/>
                        <a:pt x="9" y="18"/>
                        <a:pt x="9" y="18"/>
                      </a:cubicBezTo>
                      <a:cubicBezTo>
                        <a:pt x="7" y="16"/>
                        <a:pt x="5" y="15"/>
                        <a:pt x="4" y="13"/>
                      </a:cubicBezTo>
                      <a:cubicBezTo>
                        <a:pt x="0" y="4"/>
                        <a:pt x="9" y="0"/>
                        <a:pt x="17" y="1"/>
                      </a:cubicBezTo>
                      <a:cubicBezTo>
                        <a:pt x="14" y="7"/>
                        <a:pt x="12" y="13"/>
                        <a:pt x="11" y="2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544"/>
                <p:cNvSpPr>
                  <a:spLocks/>
                </p:cNvSpPr>
                <p:nvPr/>
              </p:nvSpPr>
              <p:spPr bwMode="auto">
                <a:xfrm>
                  <a:off x="3515" y="1628"/>
                  <a:ext cx="45" cy="38"/>
                </a:xfrm>
                <a:custGeom>
                  <a:avLst/>
                  <a:gdLst>
                    <a:gd name="T0" fmla="*/ 19 w 19"/>
                    <a:gd name="T1" fmla="*/ 13 h 16"/>
                    <a:gd name="T2" fmla="*/ 19 w 19"/>
                    <a:gd name="T3" fmla="*/ 13 h 16"/>
                    <a:gd name="T4" fmla="*/ 4 w 19"/>
                    <a:gd name="T5" fmla="*/ 16 h 16"/>
                    <a:gd name="T6" fmla="*/ 2 w 19"/>
                    <a:gd name="T7" fmla="*/ 9 h 16"/>
                    <a:gd name="T8" fmla="*/ 0 w 19"/>
                    <a:gd name="T9" fmla="*/ 4 h 16"/>
                    <a:gd name="T10" fmla="*/ 13 w 19"/>
                    <a:gd name="T11" fmla="*/ 0 h 16"/>
                    <a:gd name="T12" fmla="*/ 19 w 19"/>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19" h="16">
                      <a:moveTo>
                        <a:pt x="19" y="13"/>
                      </a:moveTo>
                      <a:cubicBezTo>
                        <a:pt x="19" y="13"/>
                        <a:pt x="19" y="13"/>
                        <a:pt x="19" y="13"/>
                      </a:cubicBezTo>
                      <a:cubicBezTo>
                        <a:pt x="14" y="15"/>
                        <a:pt x="9" y="16"/>
                        <a:pt x="4" y="16"/>
                      </a:cubicBezTo>
                      <a:cubicBezTo>
                        <a:pt x="4" y="14"/>
                        <a:pt x="3" y="11"/>
                        <a:pt x="2" y="9"/>
                      </a:cubicBezTo>
                      <a:cubicBezTo>
                        <a:pt x="1" y="7"/>
                        <a:pt x="1" y="6"/>
                        <a:pt x="0" y="4"/>
                      </a:cubicBezTo>
                      <a:cubicBezTo>
                        <a:pt x="5" y="3"/>
                        <a:pt x="9" y="2"/>
                        <a:pt x="13" y="0"/>
                      </a:cubicBezTo>
                      <a:cubicBezTo>
                        <a:pt x="13" y="4"/>
                        <a:pt x="15" y="10"/>
                        <a:pt x="19"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545"/>
                <p:cNvSpPr>
                  <a:spLocks/>
                </p:cNvSpPr>
                <p:nvPr/>
              </p:nvSpPr>
              <p:spPr bwMode="auto">
                <a:xfrm>
                  <a:off x="3608" y="1285"/>
                  <a:ext cx="38" cy="28"/>
                </a:xfrm>
                <a:custGeom>
                  <a:avLst/>
                  <a:gdLst>
                    <a:gd name="T0" fmla="*/ 16 w 16"/>
                    <a:gd name="T1" fmla="*/ 0 h 12"/>
                    <a:gd name="T2" fmla="*/ 16 w 16"/>
                    <a:gd name="T3" fmla="*/ 0 h 12"/>
                    <a:gd name="T4" fmla="*/ 13 w 16"/>
                    <a:gd name="T5" fmla="*/ 9 h 12"/>
                    <a:gd name="T6" fmla="*/ 4 w 16"/>
                    <a:gd name="T7" fmla="*/ 12 h 12"/>
                    <a:gd name="T8" fmla="*/ 4 w 16"/>
                    <a:gd name="T9" fmla="*/ 12 h 12"/>
                    <a:gd name="T10" fmla="*/ 2 w 16"/>
                    <a:gd name="T11" fmla="*/ 9 h 12"/>
                    <a:gd name="T12" fmla="*/ 0 w 16"/>
                    <a:gd name="T13" fmla="*/ 7 h 12"/>
                    <a:gd name="T14" fmla="*/ 2 w 16"/>
                    <a:gd name="T15" fmla="*/ 6 h 12"/>
                    <a:gd name="T16" fmla="*/ 14 w 16"/>
                    <a:gd name="T17" fmla="*/ 2 h 12"/>
                    <a:gd name="T18" fmla="*/ 16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16" y="0"/>
                      </a:moveTo>
                      <a:cubicBezTo>
                        <a:pt x="16" y="0"/>
                        <a:pt x="16" y="0"/>
                        <a:pt x="16" y="0"/>
                      </a:cubicBezTo>
                      <a:cubicBezTo>
                        <a:pt x="14" y="3"/>
                        <a:pt x="12" y="6"/>
                        <a:pt x="13" y="9"/>
                      </a:cubicBezTo>
                      <a:cubicBezTo>
                        <a:pt x="10" y="10"/>
                        <a:pt x="7" y="11"/>
                        <a:pt x="4" y="12"/>
                      </a:cubicBezTo>
                      <a:cubicBezTo>
                        <a:pt x="4" y="12"/>
                        <a:pt x="4" y="12"/>
                        <a:pt x="4" y="12"/>
                      </a:cubicBezTo>
                      <a:cubicBezTo>
                        <a:pt x="4" y="11"/>
                        <a:pt x="3" y="10"/>
                        <a:pt x="2" y="9"/>
                      </a:cubicBezTo>
                      <a:cubicBezTo>
                        <a:pt x="1" y="8"/>
                        <a:pt x="1" y="7"/>
                        <a:pt x="0" y="7"/>
                      </a:cubicBezTo>
                      <a:cubicBezTo>
                        <a:pt x="1" y="6"/>
                        <a:pt x="1" y="6"/>
                        <a:pt x="2" y="6"/>
                      </a:cubicBezTo>
                      <a:cubicBezTo>
                        <a:pt x="6" y="5"/>
                        <a:pt x="10" y="3"/>
                        <a:pt x="14" y="2"/>
                      </a:cubicBezTo>
                      <a:cubicBezTo>
                        <a:pt x="15" y="1"/>
                        <a:pt x="16" y="1"/>
                        <a:pt x="16"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546"/>
                <p:cNvSpPr>
                  <a:spLocks/>
                </p:cNvSpPr>
                <p:nvPr/>
              </p:nvSpPr>
              <p:spPr bwMode="auto">
                <a:xfrm>
                  <a:off x="3778" y="580"/>
                  <a:ext cx="24" cy="28"/>
                </a:xfrm>
                <a:custGeom>
                  <a:avLst/>
                  <a:gdLst>
                    <a:gd name="T0" fmla="*/ 10 w 10"/>
                    <a:gd name="T1" fmla="*/ 11 h 12"/>
                    <a:gd name="T2" fmla="*/ 10 w 10"/>
                    <a:gd name="T3" fmla="*/ 12 h 12"/>
                    <a:gd name="T4" fmla="*/ 0 w 10"/>
                    <a:gd name="T5" fmla="*/ 12 h 12"/>
                    <a:gd name="T6" fmla="*/ 6 w 10"/>
                    <a:gd name="T7" fmla="*/ 2 h 12"/>
                    <a:gd name="T8" fmla="*/ 10 w 10"/>
                    <a:gd name="T9" fmla="*/ 11 h 12"/>
                  </a:gdLst>
                  <a:ahLst/>
                  <a:cxnLst>
                    <a:cxn ang="0">
                      <a:pos x="T0" y="T1"/>
                    </a:cxn>
                    <a:cxn ang="0">
                      <a:pos x="T2" y="T3"/>
                    </a:cxn>
                    <a:cxn ang="0">
                      <a:pos x="T4" y="T5"/>
                    </a:cxn>
                    <a:cxn ang="0">
                      <a:pos x="T6" y="T7"/>
                    </a:cxn>
                    <a:cxn ang="0">
                      <a:pos x="T8" y="T9"/>
                    </a:cxn>
                  </a:cxnLst>
                  <a:rect l="0" t="0" r="r" b="b"/>
                  <a:pathLst>
                    <a:path w="10" h="12">
                      <a:moveTo>
                        <a:pt x="10" y="11"/>
                      </a:moveTo>
                      <a:cubicBezTo>
                        <a:pt x="10" y="11"/>
                        <a:pt x="10" y="12"/>
                        <a:pt x="10" y="12"/>
                      </a:cubicBezTo>
                      <a:cubicBezTo>
                        <a:pt x="7" y="12"/>
                        <a:pt x="3" y="12"/>
                        <a:pt x="0" y="12"/>
                      </a:cubicBezTo>
                      <a:cubicBezTo>
                        <a:pt x="0" y="9"/>
                        <a:pt x="0" y="0"/>
                        <a:pt x="6" y="2"/>
                      </a:cubicBezTo>
                      <a:cubicBezTo>
                        <a:pt x="10" y="3"/>
                        <a:pt x="9" y="8"/>
                        <a:pt x="10"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547"/>
                <p:cNvSpPr>
                  <a:spLocks/>
                </p:cNvSpPr>
                <p:nvPr/>
              </p:nvSpPr>
              <p:spPr bwMode="auto">
                <a:xfrm>
                  <a:off x="3617" y="1261"/>
                  <a:ext cx="29" cy="24"/>
                </a:xfrm>
                <a:custGeom>
                  <a:avLst/>
                  <a:gdLst>
                    <a:gd name="T0" fmla="*/ 12 w 12"/>
                    <a:gd name="T1" fmla="*/ 8 h 10"/>
                    <a:gd name="T2" fmla="*/ 11 w 12"/>
                    <a:gd name="T3" fmla="*/ 8 h 10"/>
                    <a:gd name="T4" fmla="*/ 9 w 12"/>
                    <a:gd name="T5" fmla="*/ 7 h 10"/>
                    <a:gd name="T6" fmla="*/ 2 w 12"/>
                    <a:gd name="T7" fmla="*/ 10 h 10"/>
                    <a:gd name="T8" fmla="*/ 2 w 12"/>
                    <a:gd name="T9" fmla="*/ 9 h 10"/>
                    <a:gd name="T10" fmla="*/ 0 w 12"/>
                    <a:gd name="T11" fmla="*/ 2 h 10"/>
                    <a:gd name="T12" fmla="*/ 6 w 12"/>
                    <a:gd name="T13" fmla="*/ 0 h 10"/>
                    <a:gd name="T14" fmla="*/ 12 w 12"/>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0">
                      <a:moveTo>
                        <a:pt x="12" y="8"/>
                      </a:moveTo>
                      <a:cubicBezTo>
                        <a:pt x="12" y="8"/>
                        <a:pt x="12" y="8"/>
                        <a:pt x="11" y="8"/>
                      </a:cubicBezTo>
                      <a:cubicBezTo>
                        <a:pt x="11" y="7"/>
                        <a:pt x="10" y="7"/>
                        <a:pt x="9" y="7"/>
                      </a:cubicBezTo>
                      <a:cubicBezTo>
                        <a:pt x="7" y="8"/>
                        <a:pt x="4" y="9"/>
                        <a:pt x="2" y="10"/>
                      </a:cubicBezTo>
                      <a:cubicBezTo>
                        <a:pt x="2" y="10"/>
                        <a:pt x="2" y="9"/>
                        <a:pt x="2" y="9"/>
                      </a:cubicBezTo>
                      <a:cubicBezTo>
                        <a:pt x="3" y="7"/>
                        <a:pt x="2" y="4"/>
                        <a:pt x="0" y="2"/>
                      </a:cubicBezTo>
                      <a:cubicBezTo>
                        <a:pt x="2" y="2"/>
                        <a:pt x="4" y="1"/>
                        <a:pt x="6" y="0"/>
                      </a:cubicBezTo>
                      <a:cubicBezTo>
                        <a:pt x="7" y="4"/>
                        <a:pt x="9" y="6"/>
                        <a:pt x="12"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548"/>
                <p:cNvSpPr>
                  <a:spLocks/>
                </p:cNvSpPr>
                <p:nvPr/>
              </p:nvSpPr>
              <p:spPr bwMode="auto">
                <a:xfrm>
                  <a:off x="3707" y="473"/>
                  <a:ext cx="114" cy="71"/>
                </a:xfrm>
                <a:custGeom>
                  <a:avLst/>
                  <a:gdLst>
                    <a:gd name="T0" fmla="*/ 46 w 48"/>
                    <a:gd name="T1" fmla="*/ 26 h 30"/>
                    <a:gd name="T2" fmla="*/ 46 w 48"/>
                    <a:gd name="T3" fmla="*/ 27 h 30"/>
                    <a:gd name="T4" fmla="*/ 5 w 48"/>
                    <a:gd name="T5" fmla="*/ 29 h 30"/>
                    <a:gd name="T6" fmla="*/ 0 w 48"/>
                    <a:gd name="T7" fmla="*/ 30 h 30"/>
                    <a:gd name="T8" fmla="*/ 19 w 48"/>
                    <a:gd name="T9" fmla="*/ 3 h 30"/>
                    <a:gd name="T10" fmla="*/ 46 w 48"/>
                    <a:gd name="T11" fmla="*/ 24 h 30"/>
                    <a:gd name="T12" fmla="*/ 46 w 48"/>
                    <a:gd name="T13" fmla="*/ 25 h 30"/>
                    <a:gd name="T14" fmla="*/ 46 w 48"/>
                    <a:gd name="T15" fmla="*/ 26 h 30"/>
                    <a:gd name="T16" fmla="*/ 46 w 48"/>
                    <a:gd name="T17" fmla="*/ 26 h 30"/>
                    <a:gd name="T18" fmla="*/ 46 w 48"/>
                    <a:gd name="T19"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30">
                      <a:moveTo>
                        <a:pt x="46" y="26"/>
                      </a:moveTo>
                      <a:cubicBezTo>
                        <a:pt x="46" y="27"/>
                        <a:pt x="46" y="27"/>
                        <a:pt x="46" y="27"/>
                      </a:cubicBezTo>
                      <a:cubicBezTo>
                        <a:pt x="32" y="27"/>
                        <a:pt x="18" y="27"/>
                        <a:pt x="5" y="29"/>
                      </a:cubicBezTo>
                      <a:cubicBezTo>
                        <a:pt x="3" y="29"/>
                        <a:pt x="1" y="29"/>
                        <a:pt x="0" y="30"/>
                      </a:cubicBezTo>
                      <a:cubicBezTo>
                        <a:pt x="0" y="18"/>
                        <a:pt x="7" y="6"/>
                        <a:pt x="19" y="3"/>
                      </a:cubicBezTo>
                      <a:cubicBezTo>
                        <a:pt x="32" y="0"/>
                        <a:pt x="48" y="9"/>
                        <a:pt x="46" y="24"/>
                      </a:cubicBezTo>
                      <a:cubicBezTo>
                        <a:pt x="46" y="24"/>
                        <a:pt x="46" y="25"/>
                        <a:pt x="46" y="25"/>
                      </a:cubicBezTo>
                      <a:cubicBezTo>
                        <a:pt x="46" y="26"/>
                        <a:pt x="46" y="26"/>
                        <a:pt x="46" y="26"/>
                      </a:cubicBezTo>
                      <a:cubicBezTo>
                        <a:pt x="46" y="26"/>
                        <a:pt x="46" y="26"/>
                        <a:pt x="46" y="26"/>
                      </a:cubicBezTo>
                      <a:cubicBezTo>
                        <a:pt x="46" y="26"/>
                        <a:pt x="46" y="26"/>
                        <a:pt x="46" y="2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549"/>
                <p:cNvSpPr>
                  <a:spLocks/>
                </p:cNvSpPr>
                <p:nvPr/>
              </p:nvSpPr>
              <p:spPr bwMode="auto">
                <a:xfrm>
                  <a:off x="3281" y="1036"/>
                  <a:ext cx="384" cy="246"/>
                </a:xfrm>
                <a:custGeom>
                  <a:avLst/>
                  <a:gdLst>
                    <a:gd name="T0" fmla="*/ 154 w 162"/>
                    <a:gd name="T1" fmla="*/ 81 h 104"/>
                    <a:gd name="T2" fmla="*/ 156 w 162"/>
                    <a:gd name="T3" fmla="*/ 81 h 104"/>
                    <a:gd name="T4" fmla="*/ 148 w 162"/>
                    <a:gd name="T5" fmla="*/ 91 h 104"/>
                    <a:gd name="T6" fmla="*/ 76 w 162"/>
                    <a:gd name="T7" fmla="*/ 104 h 104"/>
                    <a:gd name="T8" fmla="*/ 23 w 162"/>
                    <a:gd name="T9" fmla="*/ 88 h 104"/>
                    <a:gd name="T10" fmla="*/ 21 w 162"/>
                    <a:gd name="T11" fmla="*/ 87 h 104"/>
                    <a:gd name="T12" fmla="*/ 10 w 162"/>
                    <a:gd name="T13" fmla="*/ 76 h 104"/>
                    <a:gd name="T14" fmla="*/ 4 w 162"/>
                    <a:gd name="T15" fmla="*/ 60 h 104"/>
                    <a:gd name="T16" fmla="*/ 3 w 162"/>
                    <a:gd name="T17" fmla="*/ 58 h 104"/>
                    <a:gd name="T18" fmla="*/ 15 w 162"/>
                    <a:gd name="T19" fmla="*/ 17 h 104"/>
                    <a:gd name="T20" fmla="*/ 42 w 162"/>
                    <a:gd name="T21" fmla="*/ 2 h 104"/>
                    <a:gd name="T22" fmla="*/ 80 w 162"/>
                    <a:gd name="T23" fmla="*/ 10 h 104"/>
                    <a:gd name="T24" fmla="*/ 160 w 162"/>
                    <a:gd name="T25" fmla="*/ 48 h 104"/>
                    <a:gd name="T26" fmla="*/ 162 w 162"/>
                    <a:gd name="T27" fmla="*/ 57 h 104"/>
                    <a:gd name="T28" fmla="*/ 156 w 162"/>
                    <a:gd name="T29" fmla="*/ 58 h 104"/>
                    <a:gd name="T30" fmla="*/ 155 w 162"/>
                    <a:gd name="T31" fmla="*/ 55 h 104"/>
                    <a:gd name="T32" fmla="*/ 89 w 162"/>
                    <a:gd name="T33" fmla="*/ 29 h 104"/>
                    <a:gd name="T34" fmla="*/ 30 w 162"/>
                    <a:gd name="T35" fmla="*/ 22 h 104"/>
                    <a:gd name="T36" fmla="*/ 27 w 162"/>
                    <a:gd name="T37" fmla="*/ 58 h 104"/>
                    <a:gd name="T38" fmla="*/ 49 w 162"/>
                    <a:gd name="T39" fmla="*/ 69 h 104"/>
                    <a:gd name="T40" fmla="*/ 82 w 162"/>
                    <a:gd name="T41" fmla="*/ 77 h 104"/>
                    <a:gd name="T42" fmla="*/ 154 w 162"/>
                    <a:gd name="T43" fmla="*/ 8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2" h="104">
                      <a:moveTo>
                        <a:pt x="154" y="81"/>
                      </a:moveTo>
                      <a:cubicBezTo>
                        <a:pt x="155" y="81"/>
                        <a:pt x="155" y="81"/>
                        <a:pt x="156" y="81"/>
                      </a:cubicBezTo>
                      <a:cubicBezTo>
                        <a:pt x="152" y="83"/>
                        <a:pt x="148" y="86"/>
                        <a:pt x="148" y="91"/>
                      </a:cubicBezTo>
                      <a:cubicBezTo>
                        <a:pt x="125" y="99"/>
                        <a:pt x="101" y="104"/>
                        <a:pt x="76" y="104"/>
                      </a:cubicBezTo>
                      <a:cubicBezTo>
                        <a:pt x="59" y="103"/>
                        <a:pt x="38" y="99"/>
                        <a:pt x="23" y="88"/>
                      </a:cubicBezTo>
                      <a:cubicBezTo>
                        <a:pt x="23" y="88"/>
                        <a:pt x="22" y="87"/>
                        <a:pt x="21" y="87"/>
                      </a:cubicBezTo>
                      <a:cubicBezTo>
                        <a:pt x="17" y="84"/>
                        <a:pt x="14" y="80"/>
                        <a:pt x="10" y="76"/>
                      </a:cubicBezTo>
                      <a:cubicBezTo>
                        <a:pt x="7" y="71"/>
                        <a:pt x="5" y="65"/>
                        <a:pt x="4" y="60"/>
                      </a:cubicBezTo>
                      <a:cubicBezTo>
                        <a:pt x="4" y="59"/>
                        <a:pt x="4" y="58"/>
                        <a:pt x="3" y="58"/>
                      </a:cubicBezTo>
                      <a:cubicBezTo>
                        <a:pt x="0" y="43"/>
                        <a:pt x="4" y="28"/>
                        <a:pt x="15" y="17"/>
                      </a:cubicBezTo>
                      <a:cubicBezTo>
                        <a:pt x="22" y="9"/>
                        <a:pt x="32" y="4"/>
                        <a:pt x="42" y="2"/>
                      </a:cubicBezTo>
                      <a:cubicBezTo>
                        <a:pt x="55" y="0"/>
                        <a:pt x="68" y="4"/>
                        <a:pt x="80" y="10"/>
                      </a:cubicBezTo>
                      <a:cubicBezTo>
                        <a:pt x="107" y="22"/>
                        <a:pt x="133" y="37"/>
                        <a:pt x="160" y="48"/>
                      </a:cubicBezTo>
                      <a:cubicBezTo>
                        <a:pt x="159" y="51"/>
                        <a:pt x="160" y="54"/>
                        <a:pt x="162" y="57"/>
                      </a:cubicBezTo>
                      <a:cubicBezTo>
                        <a:pt x="160" y="57"/>
                        <a:pt x="158" y="57"/>
                        <a:pt x="156" y="58"/>
                      </a:cubicBezTo>
                      <a:cubicBezTo>
                        <a:pt x="157" y="57"/>
                        <a:pt x="157" y="56"/>
                        <a:pt x="155" y="55"/>
                      </a:cubicBezTo>
                      <a:cubicBezTo>
                        <a:pt x="133" y="46"/>
                        <a:pt x="112" y="37"/>
                        <a:pt x="89" y="29"/>
                      </a:cubicBezTo>
                      <a:cubicBezTo>
                        <a:pt x="72" y="22"/>
                        <a:pt x="48" y="15"/>
                        <a:pt x="30" y="22"/>
                      </a:cubicBezTo>
                      <a:cubicBezTo>
                        <a:pt x="13" y="29"/>
                        <a:pt x="15" y="47"/>
                        <a:pt x="27" y="58"/>
                      </a:cubicBezTo>
                      <a:cubicBezTo>
                        <a:pt x="34" y="63"/>
                        <a:pt x="42" y="66"/>
                        <a:pt x="49" y="69"/>
                      </a:cubicBezTo>
                      <a:cubicBezTo>
                        <a:pt x="60" y="72"/>
                        <a:pt x="71" y="75"/>
                        <a:pt x="82" y="77"/>
                      </a:cubicBezTo>
                      <a:cubicBezTo>
                        <a:pt x="106" y="81"/>
                        <a:pt x="130" y="83"/>
                        <a:pt x="154" y="8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550"/>
                <p:cNvSpPr>
                  <a:spLocks/>
                </p:cNvSpPr>
                <p:nvPr/>
              </p:nvSpPr>
              <p:spPr bwMode="auto">
                <a:xfrm>
                  <a:off x="3312" y="1072"/>
                  <a:ext cx="341" cy="161"/>
                </a:xfrm>
                <a:custGeom>
                  <a:avLst/>
                  <a:gdLst>
                    <a:gd name="T0" fmla="*/ 141 w 144"/>
                    <a:gd name="T1" fmla="*/ 63 h 68"/>
                    <a:gd name="T2" fmla="*/ 141 w 144"/>
                    <a:gd name="T3" fmla="*/ 66 h 68"/>
                    <a:gd name="T4" fmla="*/ 69 w 144"/>
                    <a:gd name="T5" fmla="*/ 62 h 68"/>
                    <a:gd name="T6" fmla="*/ 36 w 144"/>
                    <a:gd name="T7" fmla="*/ 54 h 68"/>
                    <a:gd name="T8" fmla="*/ 14 w 144"/>
                    <a:gd name="T9" fmla="*/ 43 h 68"/>
                    <a:gd name="T10" fmla="*/ 17 w 144"/>
                    <a:gd name="T11" fmla="*/ 7 h 68"/>
                    <a:gd name="T12" fmla="*/ 76 w 144"/>
                    <a:gd name="T13" fmla="*/ 14 h 68"/>
                    <a:gd name="T14" fmla="*/ 142 w 144"/>
                    <a:gd name="T15" fmla="*/ 40 h 68"/>
                    <a:gd name="T16" fmla="*/ 143 w 144"/>
                    <a:gd name="T17" fmla="*/ 43 h 68"/>
                    <a:gd name="T18" fmla="*/ 140 w 144"/>
                    <a:gd name="T19" fmla="*/ 44 h 68"/>
                    <a:gd name="T20" fmla="*/ 75 w 144"/>
                    <a:gd name="T21" fmla="*/ 19 h 68"/>
                    <a:gd name="T22" fmla="*/ 21 w 144"/>
                    <a:gd name="T23" fmla="*/ 11 h 68"/>
                    <a:gd name="T24" fmla="*/ 13 w 144"/>
                    <a:gd name="T25" fmla="*/ 34 h 68"/>
                    <a:gd name="T26" fmla="*/ 33 w 144"/>
                    <a:gd name="T27" fmla="*/ 47 h 68"/>
                    <a:gd name="T28" fmla="*/ 141 w 144"/>
                    <a:gd name="T29"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68">
                      <a:moveTo>
                        <a:pt x="141" y="63"/>
                      </a:moveTo>
                      <a:cubicBezTo>
                        <a:pt x="141" y="66"/>
                        <a:pt x="141" y="66"/>
                        <a:pt x="141" y="66"/>
                      </a:cubicBezTo>
                      <a:cubicBezTo>
                        <a:pt x="117" y="68"/>
                        <a:pt x="93" y="66"/>
                        <a:pt x="69" y="62"/>
                      </a:cubicBezTo>
                      <a:cubicBezTo>
                        <a:pt x="58" y="60"/>
                        <a:pt x="47" y="57"/>
                        <a:pt x="36" y="54"/>
                      </a:cubicBezTo>
                      <a:cubicBezTo>
                        <a:pt x="29" y="51"/>
                        <a:pt x="21" y="48"/>
                        <a:pt x="14" y="43"/>
                      </a:cubicBezTo>
                      <a:cubicBezTo>
                        <a:pt x="2" y="32"/>
                        <a:pt x="0" y="14"/>
                        <a:pt x="17" y="7"/>
                      </a:cubicBezTo>
                      <a:cubicBezTo>
                        <a:pt x="35" y="0"/>
                        <a:pt x="59" y="7"/>
                        <a:pt x="76" y="14"/>
                      </a:cubicBezTo>
                      <a:cubicBezTo>
                        <a:pt x="99" y="22"/>
                        <a:pt x="120" y="31"/>
                        <a:pt x="142" y="40"/>
                      </a:cubicBezTo>
                      <a:cubicBezTo>
                        <a:pt x="144" y="41"/>
                        <a:pt x="144" y="42"/>
                        <a:pt x="143" y="43"/>
                      </a:cubicBezTo>
                      <a:cubicBezTo>
                        <a:pt x="140" y="44"/>
                        <a:pt x="140" y="44"/>
                        <a:pt x="140" y="44"/>
                      </a:cubicBezTo>
                      <a:cubicBezTo>
                        <a:pt x="118" y="36"/>
                        <a:pt x="97" y="26"/>
                        <a:pt x="75" y="19"/>
                      </a:cubicBezTo>
                      <a:cubicBezTo>
                        <a:pt x="59" y="13"/>
                        <a:pt x="38" y="6"/>
                        <a:pt x="21" y="11"/>
                      </a:cubicBezTo>
                      <a:cubicBezTo>
                        <a:pt x="10" y="14"/>
                        <a:pt x="7" y="25"/>
                        <a:pt x="13" y="34"/>
                      </a:cubicBezTo>
                      <a:cubicBezTo>
                        <a:pt x="18" y="41"/>
                        <a:pt x="26" y="45"/>
                        <a:pt x="33" y="47"/>
                      </a:cubicBezTo>
                      <a:cubicBezTo>
                        <a:pt x="68" y="59"/>
                        <a:pt x="105" y="62"/>
                        <a:pt x="141" y="6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551"/>
                <p:cNvSpPr>
                  <a:spLocks/>
                </p:cNvSpPr>
                <p:nvPr/>
              </p:nvSpPr>
              <p:spPr bwMode="auto">
                <a:xfrm>
                  <a:off x="3646" y="1117"/>
                  <a:ext cx="28" cy="26"/>
                </a:xfrm>
                <a:custGeom>
                  <a:avLst/>
                  <a:gdLst>
                    <a:gd name="T0" fmla="*/ 12 w 12"/>
                    <a:gd name="T1" fmla="*/ 6 h 11"/>
                    <a:gd name="T2" fmla="*/ 8 w 12"/>
                    <a:gd name="T3" fmla="*/ 10 h 11"/>
                    <a:gd name="T4" fmla="*/ 7 w 12"/>
                    <a:gd name="T5" fmla="*/ 11 h 11"/>
                    <a:gd name="T6" fmla="*/ 0 w 12"/>
                    <a:gd name="T7" fmla="*/ 8 h 11"/>
                    <a:gd name="T8" fmla="*/ 2 w 12"/>
                    <a:gd name="T9" fmla="*/ 0 h 11"/>
                    <a:gd name="T10" fmla="*/ 12 w 12"/>
                    <a:gd name="T11" fmla="*/ 6 h 11"/>
                  </a:gdLst>
                  <a:ahLst/>
                  <a:cxnLst>
                    <a:cxn ang="0">
                      <a:pos x="T0" y="T1"/>
                    </a:cxn>
                    <a:cxn ang="0">
                      <a:pos x="T2" y="T3"/>
                    </a:cxn>
                    <a:cxn ang="0">
                      <a:pos x="T4" y="T5"/>
                    </a:cxn>
                    <a:cxn ang="0">
                      <a:pos x="T6" y="T7"/>
                    </a:cxn>
                    <a:cxn ang="0">
                      <a:pos x="T8" y="T9"/>
                    </a:cxn>
                    <a:cxn ang="0">
                      <a:pos x="T10" y="T11"/>
                    </a:cxn>
                  </a:cxnLst>
                  <a:rect l="0" t="0" r="r" b="b"/>
                  <a:pathLst>
                    <a:path w="12" h="11">
                      <a:moveTo>
                        <a:pt x="12" y="6"/>
                      </a:moveTo>
                      <a:cubicBezTo>
                        <a:pt x="11" y="7"/>
                        <a:pt x="9" y="8"/>
                        <a:pt x="8" y="10"/>
                      </a:cubicBezTo>
                      <a:cubicBezTo>
                        <a:pt x="8" y="10"/>
                        <a:pt x="7" y="11"/>
                        <a:pt x="7" y="11"/>
                      </a:cubicBezTo>
                      <a:cubicBezTo>
                        <a:pt x="5" y="10"/>
                        <a:pt x="2" y="9"/>
                        <a:pt x="0" y="8"/>
                      </a:cubicBezTo>
                      <a:cubicBezTo>
                        <a:pt x="1" y="5"/>
                        <a:pt x="2" y="3"/>
                        <a:pt x="2" y="0"/>
                      </a:cubicBezTo>
                      <a:cubicBezTo>
                        <a:pt x="6" y="2"/>
                        <a:pt x="9" y="4"/>
                        <a:pt x="12"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552"/>
                <p:cNvSpPr>
                  <a:spLocks/>
                </p:cNvSpPr>
                <p:nvPr/>
              </p:nvSpPr>
              <p:spPr bwMode="auto">
                <a:xfrm>
                  <a:off x="3413" y="1874"/>
                  <a:ext cx="60" cy="135"/>
                </a:xfrm>
                <a:custGeom>
                  <a:avLst/>
                  <a:gdLst>
                    <a:gd name="T0" fmla="*/ 24 w 25"/>
                    <a:gd name="T1" fmla="*/ 32 h 57"/>
                    <a:gd name="T2" fmla="*/ 25 w 25"/>
                    <a:gd name="T3" fmla="*/ 32 h 57"/>
                    <a:gd name="T4" fmla="*/ 2 w 25"/>
                    <a:gd name="T5" fmla="*/ 47 h 57"/>
                    <a:gd name="T6" fmla="*/ 10 w 25"/>
                    <a:gd name="T7" fmla="*/ 0 h 57"/>
                    <a:gd name="T8" fmla="*/ 24 w 25"/>
                    <a:gd name="T9" fmla="*/ 32 h 57"/>
                  </a:gdLst>
                  <a:ahLst/>
                  <a:cxnLst>
                    <a:cxn ang="0">
                      <a:pos x="T0" y="T1"/>
                    </a:cxn>
                    <a:cxn ang="0">
                      <a:pos x="T2" y="T3"/>
                    </a:cxn>
                    <a:cxn ang="0">
                      <a:pos x="T4" y="T5"/>
                    </a:cxn>
                    <a:cxn ang="0">
                      <a:pos x="T6" y="T7"/>
                    </a:cxn>
                    <a:cxn ang="0">
                      <a:pos x="T8" y="T9"/>
                    </a:cxn>
                  </a:cxnLst>
                  <a:rect l="0" t="0" r="r" b="b"/>
                  <a:pathLst>
                    <a:path w="25" h="57">
                      <a:moveTo>
                        <a:pt x="24" y="32"/>
                      </a:moveTo>
                      <a:cubicBezTo>
                        <a:pt x="24" y="32"/>
                        <a:pt x="24" y="32"/>
                        <a:pt x="25" y="32"/>
                      </a:cubicBezTo>
                      <a:cubicBezTo>
                        <a:pt x="21" y="41"/>
                        <a:pt x="12" y="57"/>
                        <a:pt x="2" y="47"/>
                      </a:cubicBezTo>
                      <a:cubicBezTo>
                        <a:pt x="0" y="31"/>
                        <a:pt x="2" y="15"/>
                        <a:pt x="10" y="0"/>
                      </a:cubicBezTo>
                      <a:cubicBezTo>
                        <a:pt x="6" y="12"/>
                        <a:pt x="12" y="26"/>
                        <a:pt x="24" y="3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553"/>
                <p:cNvSpPr>
                  <a:spLocks/>
                </p:cNvSpPr>
                <p:nvPr/>
              </p:nvSpPr>
              <p:spPr bwMode="auto">
                <a:xfrm>
                  <a:off x="3705" y="726"/>
                  <a:ext cx="43" cy="41"/>
                </a:xfrm>
                <a:custGeom>
                  <a:avLst/>
                  <a:gdLst>
                    <a:gd name="T0" fmla="*/ 8 w 18"/>
                    <a:gd name="T1" fmla="*/ 0 h 17"/>
                    <a:gd name="T2" fmla="*/ 18 w 18"/>
                    <a:gd name="T3" fmla="*/ 10 h 17"/>
                    <a:gd name="T4" fmla="*/ 17 w 18"/>
                    <a:gd name="T5" fmla="*/ 10 h 17"/>
                    <a:gd name="T6" fmla="*/ 17 w 18"/>
                    <a:gd name="T7" fmla="*/ 10 h 17"/>
                    <a:gd name="T8" fmla="*/ 11 w 18"/>
                    <a:gd name="T9" fmla="*/ 13 h 17"/>
                    <a:gd name="T10" fmla="*/ 6 w 18"/>
                    <a:gd name="T11" fmla="*/ 17 h 17"/>
                    <a:gd name="T12" fmla="*/ 0 w 18"/>
                    <a:gd name="T13" fmla="*/ 10 h 17"/>
                    <a:gd name="T14" fmla="*/ 1 w 18"/>
                    <a:gd name="T15" fmla="*/ 10 h 17"/>
                    <a:gd name="T16" fmla="*/ 4 w 18"/>
                    <a:gd name="T17" fmla="*/ 4 h 17"/>
                    <a:gd name="T18" fmla="*/ 8 w 18"/>
                    <a:gd name="T19" fmla="*/ 1 h 17"/>
                    <a:gd name="T20" fmla="*/ 8 w 1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8" y="0"/>
                      </a:moveTo>
                      <a:cubicBezTo>
                        <a:pt x="12" y="3"/>
                        <a:pt x="15" y="6"/>
                        <a:pt x="18" y="10"/>
                      </a:cubicBezTo>
                      <a:cubicBezTo>
                        <a:pt x="17" y="10"/>
                        <a:pt x="17" y="10"/>
                        <a:pt x="17" y="10"/>
                      </a:cubicBezTo>
                      <a:cubicBezTo>
                        <a:pt x="17" y="10"/>
                        <a:pt x="17" y="10"/>
                        <a:pt x="17" y="10"/>
                      </a:cubicBezTo>
                      <a:cubicBezTo>
                        <a:pt x="15" y="10"/>
                        <a:pt x="12" y="11"/>
                        <a:pt x="11" y="13"/>
                      </a:cubicBezTo>
                      <a:cubicBezTo>
                        <a:pt x="9" y="14"/>
                        <a:pt x="7" y="15"/>
                        <a:pt x="6" y="17"/>
                      </a:cubicBezTo>
                      <a:cubicBezTo>
                        <a:pt x="4" y="15"/>
                        <a:pt x="2" y="13"/>
                        <a:pt x="0" y="10"/>
                      </a:cubicBezTo>
                      <a:cubicBezTo>
                        <a:pt x="1" y="10"/>
                        <a:pt x="1" y="10"/>
                        <a:pt x="1" y="10"/>
                      </a:cubicBezTo>
                      <a:cubicBezTo>
                        <a:pt x="1" y="8"/>
                        <a:pt x="2" y="6"/>
                        <a:pt x="4" y="4"/>
                      </a:cubicBezTo>
                      <a:cubicBezTo>
                        <a:pt x="5" y="3"/>
                        <a:pt x="7" y="2"/>
                        <a:pt x="8" y="1"/>
                      </a:cubicBezTo>
                      <a:cubicBezTo>
                        <a:pt x="8" y="1"/>
                        <a:pt x="8" y="0"/>
                        <a:pt x="8"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554"/>
                <p:cNvSpPr>
                  <a:spLocks/>
                </p:cNvSpPr>
                <p:nvPr/>
              </p:nvSpPr>
              <p:spPr bwMode="auto">
                <a:xfrm>
                  <a:off x="2973" y="1874"/>
                  <a:ext cx="464" cy="381"/>
                </a:xfrm>
                <a:custGeom>
                  <a:avLst/>
                  <a:gdLst>
                    <a:gd name="T0" fmla="*/ 183 w 196"/>
                    <a:gd name="T1" fmla="*/ 128 h 161"/>
                    <a:gd name="T2" fmla="*/ 196 w 196"/>
                    <a:gd name="T3" fmla="*/ 150 h 161"/>
                    <a:gd name="T4" fmla="*/ 138 w 196"/>
                    <a:gd name="T5" fmla="*/ 161 h 161"/>
                    <a:gd name="T6" fmla="*/ 76 w 196"/>
                    <a:gd name="T7" fmla="*/ 147 h 161"/>
                    <a:gd name="T8" fmla="*/ 5 w 196"/>
                    <a:gd name="T9" fmla="*/ 64 h 161"/>
                    <a:gd name="T10" fmla="*/ 10 w 196"/>
                    <a:gd name="T11" fmla="*/ 0 h 161"/>
                    <a:gd name="T12" fmla="*/ 27 w 196"/>
                    <a:gd name="T13" fmla="*/ 9 h 161"/>
                    <a:gd name="T14" fmla="*/ 39 w 196"/>
                    <a:gd name="T15" fmla="*/ 14 h 161"/>
                    <a:gd name="T16" fmla="*/ 23 w 196"/>
                    <a:gd name="T17" fmla="*/ 22 h 161"/>
                    <a:gd name="T18" fmla="*/ 30 w 196"/>
                    <a:gd name="T19" fmla="*/ 35 h 161"/>
                    <a:gd name="T20" fmla="*/ 23 w 196"/>
                    <a:gd name="T21" fmla="*/ 47 h 161"/>
                    <a:gd name="T22" fmla="*/ 32 w 196"/>
                    <a:gd name="T23" fmla="*/ 54 h 161"/>
                    <a:gd name="T24" fmla="*/ 25 w 196"/>
                    <a:gd name="T25" fmla="*/ 67 h 161"/>
                    <a:gd name="T26" fmla="*/ 29 w 196"/>
                    <a:gd name="T27" fmla="*/ 73 h 161"/>
                    <a:gd name="T28" fmla="*/ 38 w 196"/>
                    <a:gd name="T29" fmla="*/ 75 h 161"/>
                    <a:gd name="T30" fmla="*/ 35 w 196"/>
                    <a:gd name="T31" fmla="*/ 89 h 161"/>
                    <a:gd name="T32" fmla="*/ 49 w 196"/>
                    <a:gd name="T33" fmla="*/ 93 h 161"/>
                    <a:gd name="T34" fmla="*/ 44 w 196"/>
                    <a:gd name="T35" fmla="*/ 108 h 161"/>
                    <a:gd name="T36" fmla="*/ 60 w 196"/>
                    <a:gd name="T37" fmla="*/ 111 h 161"/>
                    <a:gd name="T38" fmla="*/ 63 w 196"/>
                    <a:gd name="T39" fmla="*/ 123 h 161"/>
                    <a:gd name="T40" fmla="*/ 78 w 196"/>
                    <a:gd name="T41" fmla="*/ 125 h 161"/>
                    <a:gd name="T42" fmla="*/ 81 w 196"/>
                    <a:gd name="T43" fmla="*/ 138 h 161"/>
                    <a:gd name="T44" fmla="*/ 99 w 196"/>
                    <a:gd name="T45" fmla="*/ 134 h 161"/>
                    <a:gd name="T46" fmla="*/ 110 w 196"/>
                    <a:gd name="T47" fmla="*/ 144 h 161"/>
                    <a:gd name="T48" fmla="*/ 121 w 196"/>
                    <a:gd name="T49" fmla="*/ 140 h 161"/>
                    <a:gd name="T50" fmla="*/ 129 w 196"/>
                    <a:gd name="T51" fmla="*/ 148 h 161"/>
                    <a:gd name="T52" fmla="*/ 143 w 196"/>
                    <a:gd name="T53" fmla="*/ 137 h 161"/>
                    <a:gd name="T54" fmla="*/ 155 w 196"/>
                    <a:gd name="T55" fmla="*/ 144 h 161"/>
                    <a:gd name="T56" fmla="*/ 163 w 196"/>
                    <a:gd name="T57" fmla="*/ 133 h 161"/>
                    <a:gd name="T58" fmla="*/ 178 w 196"/>
                    <a:gd name="T59" fmla="*/ 136 h 161"/>
                    <a:gd name="T60" fmla="*/ 183 w 196"/>
                    <a:gd name="T61" fmla="*/ 128 h 161"/>
                    <a:gd name="T62" fmla="*/ 183 w 196"/>
                    <a:gd name="T63" fmla="*/ 12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6" h="161">
                      <a:moveTo>
                        <a:pt x="183" y="128"/>
                      </a:moveTo>
                      <a:cubicBezTo>
                        <a:pt x="188" y="135"/>
                        <a:pt x="192" y="143"/>
                        <a:pt x="196" y="150"/>
                      </a:cubicBezTo>
                      <a:cubicBezTo>
                        <a:pt x="180" y="161"/>
                        <a:pt x="157" y="161"/>
                        <a:pt x="138" y="161"/>
                      </a:cubicBezTo>
                      <a:cubicBezTo>
                        <a:pt x="117" y="160"/>
                        <a:pt x="96" y="156"/>
                        <a:pt x="76" y="147"/>
                      </a:cubicBezTo>
                      <a:cubicBezTo>
                        <a:pt x="42" y="131"/>
                        <a:pt x="14" y="101"/>
                        <a:pt x="5" y="64"/>
                      </a:cubicBezTo>
                      <a:cubicBezTo>
                        <a:pt x="0" y="42"/>
                        <a:pt x="2" y="20"/>
                        <a:pt x="10" y="0"/>
                      </a:cubicBezTo>
                      <a:cubicBezTo>
                        <a:pt x="16" y="3"/>
                        <a:pt x="21" y="6"/>
                        <a:pt x="27" y="9"/>
                      </a:cubicBezTo>
                      <a:cubicBezTo>
                        <a:pt x="31" y="11"/>
                        <a:pt x="35" y="13"/>
                        <a:pt x="39" y="14"/>
                      </a:cubicBezTo>
                      <a:cubicBezTo>
                        <a:pt x="33" y="12"/>
                        <a:pt x="25" y="15"/>
                        <a:pt x="23" y="22"/>
                      </a:cubicBezTo>
                      <a:cubicBezTo>
                        <a:pt x="21" y="27"/>
                        <a:pt x="25" y="33"/>
                        <a:pt x="30" y="35"/>
                      </a:cubicBezTo>
                      <a:cubicBezTo>
                        <a:pt x="26" y="38"/>
                        <a:pt x="23" y="42"/>
                        <a:pt x="23" y="47"/>
                      </a:cubicBezTo>
                      <a:cubicBezTo>
                        <a:pt x="24" y="52"/>
                        <a:pt x="28" y="54"/>
                        <a:pt x="32" y="54"/>
                      </a:cubicBezTo>
                      <a:cubicBezTo>
                        <a:pt x="28" y="57"/>
                        <a:pt x="24" y="62"/>
                        <a:pt x="25" y="67"/>
                      </a:cubicBezTo>
                      <a:cubicBezTo>
                        <a:pt x="26" y="70"/>
                        <a:pt x="27" y="72"/>
                        <a:pt x="29" y="73"/>
                      </a:cubicBezTo>
                      <a:cubicBezTo>
                        <a:pt x="31" y="75"/>
                        <a:pt x="35" y="74"/>
                        <a:pt x="38" y="75"/>
                      </a:cubicBezTo>
                      <a:cubicBezTo>
                        <a:pt x="34" y="79"/>
                        <a:pt x="30" y="84"/>
                        <a:pt x="35" y="89"/>
                      </a:cubicBezTo>
                      <a:cubicBezTo>
                        <a:pt x="38" y="94"/>
                        <a:pt x="44" y="94"/>
                        <a:pt x="49" y="93"/>
                      </a:cubicBezTo>
                      <a:cubicBezTo>
                        <a:pt x="45" y="97"/>
                        <a:pt x="42" y="103"/>
                        <a:pt x="44" y="108"/>
                      </a:cubicBezTo>
                      <a:cubicBezTo>
                        <a:pt x="46" y="115"/>
                        <a:pt x="54" y="113"/>
                        <a:pt x="60" y="111"/>
                      </a:cubicBezTo>
                      <a:cubicBezTo>
                        <a:pt x="59" y="115"/>
                        <a:pt x="60" y="120"/>
                        <a:pt x="63" y="123"/>
                      </a:cubicBezTo>
                      <a:cubicBezTo>
                        <a:pt x="67" y="127"/>
                        <a:pt x="73" y="127"/>
                        <a:pt x="78" y="125"/>
                      </a:cubicBezTo>
                      <a:cubicBezTo>
                        <a:pt x="77" y="130"/>
                        <a:pt x="77" y="135"/>
                        <a:pt x="81" y="138"/>
                      </a:cubicBezTo>
                      <a:cubicBezTo>
                        <a:pt x="87" y="142"/>
                        <a:pt x="94" y="137"/>
                        <a:pt x="99" y="134"/>
                      </a:cubicBezTo>
                      <a:cubicBezTo>
                        <a:pt x="99" y="140"/>
                        <a:pt x="102" y="145"/>
                        <a:pt x="110" y="144"/>
                      </a:cubicBezTo>
                      <a:cubicBezTo>
                        <a:pt x="114" y="144"/>
                        <a:pt x="118" y="143"/>
                        <a:pt x="121" y="140"/>
                      </a:cubicBezTo>
                      <a:cubicBezTo>
                        <a:pt x="122" y="144"/>
                        <a:pt x="125" y="147"/>
                        <a:pt x="129" y="148"/>
                      </a:cubicBezTo>
                      <a:cubicBezTo>
                        <a:pt x="136" y="149"/>
                        <a:pt x="140" y="143"/>
                        <a:pt x="143" y="137"/>
                      </a:cubicBezTo>
                      <a:cubicBezTo>
                        <a:pt x="145" y="142"/>
                        <a:pt x="149" y="145"/>
                        <a:pt x="155" y="144"/>
                      </a:cubicBezTo>
                      <a:cubicBezTo>
                        <a:pt x="160" y="143"/>
                        <a:pt x="162" y="138"/>
                        <a:pt x="163" y="133"/>
                      </a:cubicBezTo>
                      <a:cubicBezTo>
                        <a:pt x="167" y="137"/>
                        <a:pt x="173" y="138"/>
                        <a:pt x="178" y="136"/>
                      </a:cubicBezTo>
                      <a:cubicBezTo>
                        <a:pt x="181" y="134"/>
                        <a:pt x="183" y="131"/>
                        <a:pt x="183" y="128"/>
                      </a:cubicBezTo>
                      <a:cubicBezTo>
                        <a:pt x="183" y="128"/>
                        <a:pt x="183" y="128"/>
                        <a:pt x="183" y="128"/>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555"/>
                <p:cNvSpPr>
                  <a:spLocks/>
                </p:cNvSpPr>
                <p:nvPr/>
              </p:nvSpPr>
              <p:spPr bwMode="auto">
                <a:xfrm>
                  <a:off x="3480" y="1798"/>
                  <a:ext cx="24" cy="26"/>
                </a:xfrm>
                <a:custGeom>
                  <a:avLst/>
                  <a:gdLst>
                    <a:gd name="T0" fmla="*/ 10 w 10"/>
                    <a:gd name="T1" fmla="*/ 4 h 11"/>
                    <a:gd name="T2" fmla="*/ 10 w 10"/>
                    <a:gd name="T3" fmla="*/ 4 h 11"/>
                    <a:gd name="T4" fmla="*/ 9 w 10"/>
                    <a:gd name="T5" fmla="*/ 6 h 11"/>
                    <a:gd name="T6" fmla="*/ 4 w 10"/>
                    <a:gd name="T7" fmla="*/ 11 h 11"/>
                    <a:gd name="T8" fmla="*/ 0 w 10"/>
                    <a:gd name="T9" fmla="*/ 6 h 11"/>
                    <a:gd name="T10" fmla="*/ 3 w 10"/>
                    <a:gd name="T11" fmla="*/ 0 h 11"/>
                    <a:gd name="T12" fmla="*/ 9 w 10"/>
                    <a:gd name="T13" fmla="*/ 3 h 11"/>
                    <a:gd name="T14" fmla="*/ 10 w 10"/>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10" y="4"/>
                      </a:moveTo>
                      <a:cubicBezTo>
                        <a:pt x="10" y="4"/>
                        <a:pt x="10" y="4"/>
                        <a:pt x="10" y="4"/>
                      </a:cubicBezTo>
                      <a:cubicBezTo>
                        <a:pt x="9" y="5"/>
                        <a:pt x="9" y="6"/>
                        <a:pt x="9" y="6"/>
                      </a:cubicBezTo>
                      <a:cubicBezTo>
                        <a:pt x="8" y="8"/>
                        <a:pt x="6" y="10"/>
                        <a:pt x="4" y="11"/>
                      </a:cubicBezTo>
                      <a:cubicBezTo>
                        <a:pt x="1" y="11"/>
                        <a:pt x="0" y="9"/>
                        <a:pt x="0" y="6"/>
                      </a:cubicBezTo>
                      <a:cubicBezTo>
                        <a:pt x="0" y="4"/>
                        <a:pt x="2" y="2"/>
                        <a:pt x="3" y="0"/>
                      </a:cubicBezTo>
                      <a:cubicBezTo>
                        <a:pt x="5" y="1"/>
                        <a:pt x="7" y="2"/>
                        <a:pt x="9" y="3"/>
                      </a:cubicBezTo>
                      <a:cubicBezTo>
                        <a:pt x="9" y="3"/>
                        <a:pt x="9" y="4"/>
                        <a:pt x="10"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556"/>
                <p:cNvSpPr>
                  <a:spLocks noEditPoints="1"/>
                </p:cNvSpPr>
                <p:nvPr/>
              </p:nvSpPr>
              <p:spPr bwMode="auto">
                <a:xfrm>
                  <a:off x="3328" y="1086"/>
                  <a:ext cx="318" cy="135"/>
                </a:xfrm>
                <a:custGeom>
                  <a:avLst/>
                  <a:gdLst>
                    <a:gd name="T0" fmla="*/ 133 w 134"/>
                    <a:gd name="T1" fmla="*/ 38 h 57"/>
                    <a:gd name="T2" fmla="*/ 134 w 134"/>
                    <a:gd name="T3" fmla="*/ 39 h 57"/>
                    <a:gd name="T4" fmla="*/ 129 w 134"/>
                    <a:gd name="T5" fmla="*/ 46 h 57"/>
                    <a:gd name="T6" fmla="*/ 134 w 134"/>
                    <a:gd name="T7" fmla="*/ 57 h 57"/>
                    <a:gd name="T8" fmla="*/ 26 w 134"/>
                    <a:gd name="T9" fmla="*/ 41 h 57"/>
                    <a:gd name="T10" fmla="*/ 6 w 134"/>
                    <a:gd name="T11" fmla="*/ 28 h 57"/>
                    <a:gd name="T12" fmla="*/ 14 w 134"/>
                    <a:gd name="T13" fmla="*/ 5 h 57"/>
                    <a:gd name="T14" fmla="*/ 68 w 134"/>
                    <a:gd name="T15" fmla="*/ 13 h 57"/>
                    <a:gd name="T16" fmla="*/ 133 w 134"/>
                    <a:gd name="T17" fmla="*/ 38 h 57"/>
                    <a:gd name="T18" fmla="*/ 112 w 134"/>
                    <a:gd name="T19" fmla="*/ 47 h 57"/>
                    <a:gd name="T20" fmla="*/ 117 w 134"/>
                    <a:gd name="T21" fmla="*/ 41 h 57"/>
                    <a:gd name="T22" fmla="*/ 111 w 134"/>
                    <a:gd name="T23" fmla="*/ 36 h 57"/>
                    <a:gd name="T24" fmla="*/ 109 w 134"/>
                    <a:gd name="T25" fmla="*/ 37 h 57"/>
                    <a:gd name="T26" fmla="*/ 107 w 134"/>
                    <a:gd name="T27" fmla="*/ 40 h 57"/>
                    <a:gd name="T28" fmla="*/ 112 w 134"/>
                    <a:gd name="T29" fmla="*/ 47 h 57"/>
                    <a:gd name="T30" fmla="*/ 67 w 134"/>
                    <a:gd name="T31" fmla="*/ 33 h 57"/>
                    <a:gd name="T32" fmla="*/ 63 w 134"/>
                    <a:gd name="T33" fmla="*/ 24 h 57"/>
                    <a:gd name="T34" fmla="*/ 62 w 134"/>
                    <a:gd name="T35" fmla="*/ 24 h 57"/>
                    <a:gd name="T36" fmla="*/ 59 w 134"/>
                    <a:gd name="T37" fmla="*/ 25 h 57"/>
                    <a:gd name="T38" fmla="*/ 56 w 134"/>
                    <a:gd name="T39" fmla="*/ 30 h 57"/>
                    <a:gd name="T40" fmla="*/ 67 w 134"/>
                    <a:gd name="T41" fmla="*/ 33 h 57"/>
                    <a:gd name="T42" fmla="*/ 30 w 134"/>
                    <a:gd name="T43" fmla="*/ 21 h 57"/>
                    <a:gd name="T44" fmla="*/ 30 w 134"/>
                    <a:gd name="T45" fmla="*/ 14 h 57"/>
                    <a:gd name="T46" fmla="*/ 23 w 134"/>
                    <a:gd name="T47" fmla="*/ 12 h 57"/>
                    <a:gd name="T48" fmla="*/ 20 w 134"/>
                    <a:gd name="T49" fmla="*/ 18 h 57"/>
                    <a:gd name="T50" fmla="*/ 24 w 134"/>
                    <a:gd name="T51" fmla="*/ 22 h 57"/>
                    <a:gd name="T52" fmla="*/ 30 w 134"/>
                    <a:gd name="T53"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 h="57">
                      <a:moveTo>
                        <a:pt x="133" y="38"/>
                      </a:moveTo>
                      <a:cubicBezTo>
                        <a:pt x="133" y="39"/>
                        <a:pt x="133" y="39"/>
                        <a:pt x="134" y="39"/>
                      </a:cubicBezTo>
                      <a:cubicBezTo>
                        <a:pt x="131" y="40"/>
                        <a:pt x="130" y="42"/>
                        <a:pt x="129" y="46"/>
                      </a:cubicBezTo>
                      <a:cubicBezTo>
                        <a:pt x="128" y="50"/>
                        <a:pt x="131" y="54"/>
                        <a:pt x="134" y="57"/>
                      </a:cubicBezTo>
                      <a:cubicBezTo>
                        <a:pt x="98" y="56"/>
                        <a:pt x="61" y="53"/>
                        <a:pt x="26" y="41"/>
                      </a:cubicBezTo>
                      <a:cubicBezTo>
                        <a:pt x="19" y="39"/>
                        <a:pt x="11" y="35"/>
                        <a:pt x="6" y="28"/>
                      </a:cubicBezTo>
                      <a:cubicBezTo>
                        <a:pt x="0" y="19"/>
                        <a:pt x="3" y="8"/>
                        <a:pt x="14" y="5"/>
                      </a:cubicBezTo>
                      <a:cubicBezTo>
                        <a:pt x="31" y="0"/>
                        <a:pt x="52" y="7"/>
                        <a:pt x="68" y="13"/>
                      </a:cubicBezTo>
                      <a:cubicBezTo>
                        <a:pt x="90" y="20"/>
                        <a:pt x="111" y="30"/>
                        <a:pt x="133" y="38"/>
                      </a:cubicBezTo>
                      <a:close/>
                      <a:moveTo>
                        <a:pt x="112" y="47"/>
                      </a:moveTo>
                      <a:cubicBezTo>
                        <a:pt x="115" y="47"/>
                        <a:pt x="118" y="45"/>
                        <a:pt x="117" y="41"/>
                      </a:cubicBezTo>
                      <a:cubicBezTo>
                        <a:pt x="117" y="38"/>
                        <a:pt x="114" y="35"/>
                        <a:pt x="111" y="36"/>
                      </a:cubicBezTo>
                      <a:cubicBezTo>
                        <a:pt x="110" y="37"/>
                        <a:pt x="110" y="37"/>
                        <a:pt x="109" y="37"/>
                      </a:cubicBezTo>
                      <a:cubicBezTo>
                        <a:pt x="108" y="38"/>
                        <a:pt x="107" y="39"/>
                        <a:pt x="107" y="40"/>
                      </a:cubicBezTo>
                      <a:cubicBezTo>
                        <a:pt x="106" y="43"/>
                        <a:pt x="109" y="46"/>
                        <a:pt x="112" y="47"/>
                      </a:cubicBezTo>
                      <a:close/>
                      <a:moveTo>
                        <a:pt x="67" y="33"/>
                      </a:moveTo>
                      <a:cubicBezTo>
                        <a:pt x="71" y="30"/>
                        <a:pt x="68" y="24"/>
                        <a:pt x="63" y="24"/>
                      </a:cubicBezTo>
                      <a:cubicBezTo>
                        <a:pt x="63" y="24"/>
                        <a:pt x="62" y="24"/>
                        <a:pt x="62" y="24"/>
                      </a:cubicBezTo>
                      <a:cubicBezTo>
                        <a:pt x="61" y="24"/>
                        <a:pt x="60" y="24"/>
                        <a:pt x="59" y="25"/>
                      </a:cubicBezTo>
                      <a:cubicBezTo>
                        <a:pt x="57" y="25"/>
                        <a:pt x="56" y="28"/>
                        <a:pt x="56" y="30"/>
                      </a:cubicBezTo>
                      <a:cubicBezTo>
                        <a:pt x="57" y="35"/>
                        <a:pt x="64" y="37"/>
                        <a:pt x="67" y="33"/>
                      </a:cubicBezTo>
                      <a:close/>
                      <a:moveTo>
                        <a:pt x="30" y="21"/>
                      </a:moveTo>
                      <a:cubicBezTo>
                        <a:pt x="32" y="19"/>
                        <a:pt x="32" y="16"/>
                        <a:pt x="30" y="14"/>
                      </a:cubicBezTo>
                      <a:cubicBezTo>
                        <a:pt x="28" y="12"/>
                        <a:pt x="25" y="11"/>
                        <a:pt x="23" y="12"/>
                      </a:cubicBezTo>
                      <a:cubicBezTo>
                        <a:pt x="20" y="13"/>
                        <a:pt x="19" y="15"/>
                        <a:pt x="20" y="18"/>
                      </a:cubicBezTo>
                      <a:cubicBezTo>
                        <a:pt x="20" y="20"/>
                        <a:pt x="22" y="22"/>
                        <a:pt x="24" y="22"/>
                      </a:cubicBezTo>
                      <a:cubicBezTo>
                        <a:pt x="26" y="23"/>
                        <a:pt x="29" y="22"/>
                        <a:pt x="30" y="2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557"/>
                <p:cNvSpPr>
                  <a:spLocks/>
                </p:cNvSpPr>
                <p:nvPr/>
              </p:nvSpPr>
              <p:spPr bwMode="auto">
                <a:xfrm>
                  <a:off x="3582" y="1268"/>
                  <a:ext cx="35" cy="26"/>
                </a:xfrm>
                <a:custGeom>
                  <a:avLst/>
                  <a:gdLst>
                    <a:gd name="T0" fmla="*/ 15 w 15"/>
                    <a:gd name="T1" fmla="*/ 7 h 11"/>
                    <a:gd name="T2" fmla="*/ 15 w 15"/>
                    <a:gd name="T3" fmla="*/ 7 h 11"/>
                    <a:gd name="T4" fmla="*/ 3 w 15"/>
                    <a:gd name="T5" fmla="*/ 11 h 11"/>
                    <a:gd name="T6" fmla="*/ 0 w 15"/>
                    <a:gd name="T7" fmla="*/ 4 h 11"/>
                    <a:gd name="T8" fmla="*/ 12 w 15"/>
                    <a:gd name="T9" fmla="*/ 0 h 11"/>
                    <a:gd name="T10" fmla="*/ 13 w 15"/>
                    <a:gd name="T11" fmla="*/ 3 h 11"/>
                    <a:gd name="T12" fmla="*/ 15 w 1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5" h="11">
                      <a:moveTo>
                        <a:pt x="15" y="7"/>
                      </a:moveTo>
                      <a:cubicBezTo>
                        <a:pt x="15" y="7"/>
                        <a:pt x="15" y="7"/>
                        <a:pt x="15" y="7"/>
                      </a:cubicBezTo>
                      <a:cubicBezTo>
                        <a:pt x="11" y="9"/>
                        <a:pt x="7" y="10"/>
                        <a:pt x="3" y="11"/>
                      </a:cubicBezTo>
                      <a:cubicBezTo>
                        <a:pt x="2" y="8"/>
                        <a:pt x="1" y="6"/>
                        <a:pt x="0" y="4"/>
                      </a:cubicBezTo>
                      <a:cubicBezTo>
                        <a:pt x="4" y="3"/>
                        <a:pt x="8" y="2"/>
                        <a:pt x="12" y="0"/>
                      </a:cubicBezTo>
                      <a:cubicBezTo>
                        <a:pt x="12" y="1"/>
                        <a:pt x="13" y="2"/>
                        <a:pt x="13" y="3"/>
                      </a:cubicBezTo>
                      <a:cubicBezTo>
                        <a:pt x="14" y="4"/>
                        <a:pt x="14" y="6"/>
                        <a:pt x="15"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558"/>
                <p:cNvSpPr>
                  <a:spLocks/>
                </p:cNvSpPr>
                <p:nvPr/>
              </p:nvSpPr>
              <p:spPr bwMode="auto">
                <a:xfrm>
                  <a:off x="3575" y="1301"/>
                  <a:ext cx="38" cy="26"/>
                </a:xfrm>
                <a:custGeom>
                  <a:avLst/>
                  <a:gdLst>
                    <a:gd name="T0" fmla="*/ 14 w 16"/>
                    <a:gd name="T1" fmla="*/ 3 h 11"/>
                    <a:gd name="T2" fmla="*/ 16 w 16"/>
                    <a:gd name="T3" fmla="*/ 6 h 11"/>
                    <a:gd name="T4" fmla="*/ 5 w 16"/>
                    <a:gd name="T5" fmla="*/ 11 h 11"/>
                    <a:gd name="T6" fmla="*/ 0 w 16"/>
                    <a:gd name="T7" fmla="*/ 6 h 11"/>
                    <a:gd name="T8" fmla="*/ 12 w 16"/>
                    <a:gd name="T9" fmla="*/ 0 h 11"/>
                    <a:gd name="T10" fmla="*/ 14 w 16"/>
                    <a:gd name="T11" fmla="*/ 3 h 11"/>
                  </a:gdLst>
                  <a:ahLst/>
                  <a:cxnLst>
                    <a:cxn ang="0">
                      <a:pos x="T0" y="T1"/>
                    </a:cxn>
                    <a:cxn ang="0">
                      <a:pos x="T2" y="T3"/>
                    </a:cxn>
                    <a:cxn ang="0">
                      <a:pos x="T4" y="T5"/>
                    </a:cxn>
                    <a:cxn ang="0">
                      <a:pos x="T6" y="T7"/>
                    </a:cxn>
                    <a:cxn ang="0">
                      <a:pos x="T8" y="T9"/>
                    </a:cxn>
                    <a:cxn ang="0">
                      <a:pos x="T10" y="T11"/>
                    </a:cxn>
                  </a:cxnLst>
                  <a:rect l="0" t="0" r="r" b="b"/>
                  <a:pathLst>
                    <a:path w="16" h="11">
                      <a:moveTo>
                        <a:pt x="14" y="3"/>
                      </a:moveTo>
                      <a:cubicBezTo>
                        <a:pt x="15" y="4"/>
                        <a:pt x="15" y="5"/>
                        <a:pt x="16" y="6"/>
                      </a:cubicBezTo>
                      <a:cubicBezTo>
                        <a:pt x="12" y="7"/>
                        <a:pt x="9" y="9"/>
                        <a:pt x="5" y="11"/>
                      </a:cubicBezTo>
                      <a:cubicBezTo>
                        <a:pt x="3" y="9"/>
                        <a:pt x="2" y="7"/>
                        <a:pt x="0" y="6"/>
                      </a:cubicBezTo>
                      <a:cubicBezTo>
                        <a:pt x="4" y="4"/>
                        <a:pt x="8" y="2"/>
                        <a:pt x="12" y="0"/>
                      </a:cubicBezTo>
                      <a:cubicBezTo>
                        <a:pt x="13" y="1"/>
                        <a:pt x="14" y="2"/>
                        <a:pt x="14"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559"/>
                <p:cNvSpPr>
                  <a:spLocks/>
                </p:cNvSpPr>
                <p:nvPr/>
              </p:nvSpPr>
              <p:spPr bwMode="auto">
                <a:xfrm>
                  <a:off x="3629" y="1053"/>
                  <a:ext cx="40" cy="33"/>
                </a:xfrm>
                <a:custGeom>
                  <a:avLst/>
                  <a:gdLst>
                    <a:gd name="T0" fmla="*/ 17 w 17"/>
                    <a:gd name="T1" fmla="*/ 10 h 14"/>
                    <a:gd name="T2" fmla="*/ 13 w 17"/>
                    <a:gd name="T3" fmla="*/ 12 h 14"/>
                    <a:gd name="T4" fmla="*/ 11 w 17"/>
                    <a:gd name="T5" fmla="*/ 14 h 14"/>
                    <a:gd name="T6" fmla="*/ 0 w 17"/>
                    <a:gd name="T7" fmla="*/ 4 h 14"/>
                    <a:gd name="T8" fmla="*/ 8 w 17"/>
                    <a:gd name="T9" fmla="*/ 0 h 14"/>
                    <a:gd name="T10" fmla="*/ 17 w 17"/>
                    <a:gd name="T11" fmla="*/ 10 h 14"/>
                  </a:gdLst>
                  <a:ahLst/>
                  <a:cxnLst>
                    <a:cxn ang="0">
                      <a:pos x="T0" y="T1"/>
                    </a:cxn>
                    <a:cxn ang="0">
                      <a:pos x="T2" y="T3"/>
                    </a:cxn>
                    <a:cxn ang="0">
                      <a:pos x="T4" y="T5"/>
                    </a:cxn>
                    <a:cxn ang="0">
                      <a:pos x="T6" y="T7"/>
                    </a:cxn>
                    <a:cxn ang="0">
                      <a:pos x="T8" y="T9"/>
                    </a:cxn>
                    <a:cxn ang="0">
                      <a:pos x="T10" y="T11"/>
                    </a:cxn>
                  </a:cxnLst>
                  <a:rect l="0" t="0" r="r" b="b"/>
                  <a:pathLst>
                    <a:path w="17" h="14">
                      <a:moveTo>
                        <a:pt x="17" y="10"/>
                      </a:moveTo>
                      <a:cubicBezTo>
                        <a:pt x="16" y="11"/>
                        <a:pt x="14" y="12"/>
                        <a:pt x="13" y="12"/>
                      </a:cubicBezTo>
                      <a:cubicBezTo>
                        <a:pt x="12" y="13"/>
                        <a:pt x="11" y="14"/>
                        <a:pt x="11" y="14"/>
                      </a:cubicBezTo>
                      <a:cubicBezTo>
                        <a:pt x="7" y="11"/>
                        <a:pt x="3" y="8"/>
                        <a:pt x="0" y="4"/>
                      </a:cubicBezTo>
                      <a:cubicBezTo>
                        <a:pt x="2" y="4"/>
                        <a:pt x="6" y="2"/>
                        <a:pt x="8" y="0"/>
                      </a:cubicBezTo>
                      <a:cubicBezTo>
                        <a:pt x="11" y="4"/>
                        <a:pt x="14" y="7"/>
                        <a:pt x="17"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560"/>
                <p:cNvSpPr>
                  <a:spLocks noEditPoints="1"/>
                </p:cNvSpPr>
                <p:nvPr/>
              </p:nvSpPr>
              <p:spPr bwMode="auto">
                <a:xfrm>
                  <a:off x="3030" y="1916"/>
                  <a:ext cx="376" cy="310"/>
                </a:xfrm>
                <a:custGeom>
                  <a:avLst/>
                  <a:gdLst>
                    <a:gd name="T0" fmla="*/ 154 w 159"/>
                    <a:gd name="T1" fmla="*/ 118 h 131"/>
                    <a:gd name="T2" fmla="*/ 131 w 159"/>
                    <a:gd name="T3" fmla="*/ 126 h 131"/>
                    <a:gd name="T4" fmla="*/ 105 w 159"/>
                    <a:gd name="T5" fmla="*/ 130 h 131"/>
                    <a:gd name="T6" fmla="*/ 86 w 159"/>
                    <a:gd name="T7" fmla="*/ 126 h 131"/>
                    <a:gd name="T8" fmla="*/ 57 w 159"/>
                    <a:gd name="T9" fmla="*/ 120 h 131"/>
                    <a:gd name="T10" fmla="*/ 39 w 159"/>
                    <a:gd name="T11" fmla="*/ 105 h 131"/>
                    <a:gd name="T12" fmla="*/ 20 w 159"/>
                    <a:gd name="T13" fmla="*/ 90 h 131"/>
                    <a:gd name="T14" fmla="*/ 11 w 159"/>
                    <a:gd name="T15" fmla="*/ 71 h 131"/>
                    <a:gd name="T16" fmla="*/ 5 w 159"/>
                    <a:gd name="T17" fmla="*/ 55 h 131"/>
                    <a:gd name="T18" fmla="*/ 8 w 159"/>
                    <a:gd name="T19" fmla="*/ 36 h 131"/>
                    <a:gd name="T20" fmla="*/ 11 w 159"/>
                    <a:gd name="T21" fmla="*/ 35 h 131"/>
                    <a:gd name="T22" fmla="*/ 13 w 159"/>
                    <a:gd name="T23" fmla="*/ 35 h 131"/>
                    <a:gd name="T24" fmla="*/ 12 w 159"/>
                    <a:gd name="T25" fmla="*/ 15 h 131"/>
                    <a:gd name="T26" fmla="*/ 18 w 159"/>
                    <a:gd name="T27" fmla="*/ 1 h 131"/>
                    <a:gd name="T28" fmla="*/ 21 w 159"/>
                    <a:gd name="T29" fmla="*/ 49 h 131"/>
                    <a:gd name="T30" fmla="*/ 59 w 159"/>
                    <a:gd name="T31" fmla="*/ 99 h 131"/>
                    <a:gd name="T32" fmla="*/ 100 w 159"/>
                    <a:gd name="T33" fmla="*/ 111 h 131"/>
                    <a:gd name="T34" fmla="*/ 152 w 159"/>
                    <a:gd name="T35" fmla="*/ 99 h 131"/>
                    <a:gd name="T36" fmla="*/ 58 w 159"/>
                    <a:gd name="T37" fmla="*/ 75 h 131"/>
                    <a:gd name="T38" fmla="*/ 34 w 159"/>
                    <a:gd name="T39" fmla="*/ 20 h 131"/>
                    <a:gd name="T40" fmla="*/ 40 w 159"/>
                    <a:gd name="T41" fmla="*/ 6 h 131"/>
                    <a:gd name="T42" fmla="*/ 38 w 159"/>
                    <a:gd name="T43" fmla="*/ 21 h 131"/>
                    <a:gd name="T44" fmla="*/ 62 w 159"/>
                    <a:gd name="T45" fmla="*/ 72 h 131"/>
                    <a:gd name="T46" fmla="*/ 134 w 159"/>
                    <a:gd name="T47" fmla="*/ 56 h 131"/>
                    <a:gd name="T48" fmla="*/ 136 w 159"/>
                    <a:gd name="T49" fmla="*/ 42 h 131"/>
                    <a:gd name="T50" fmla="*/ 158 w 159"/>
                    <a:gd name="T51" fmla="*/ 101 h 131"/>
                    <a:gd name="T52" fmla="*/ 154 w 159"/>
                    <a:gd name="T53" fmla="*/ 103 h 131"/>
                    <a:gd name="T54" fmla="*/ 143 w 159"/>
                    <a:gd name="T55" fmla="*/ 113 h 131"/>
                    <a:gd name="T56" fmla="*/ 156 w 159"/>
                    <a:gd name="T57" fmla="*/ 110 h 131"/>
                    <a:gd name="T58" fmla="*/ 131 w 159"/>
                    <a:gd name="T59" fmla="*/ 122 h 131"/>
                    <a:gd name="T60" fmla="*/ 136 w 159"/>
                    <a:gd name="T61" fmla="*/ 112 h 131"/>
                    <a:gd name="T62" fmla="*/ 131 w 159"/>
                    <a:gd name="T63" fmla="*/ 122 h 131"/>
                    <a:gd name="T64" fmla="*/ 116 w 159"/>
                    <a:gd name="T65" fmla="*/ 116 h 131"/>
                    <a:gd name="T66" fmla="*/ 100 w 159"/>
                    <a:gd name="T67" fmla="*/ 116 h 131"/>
                    <a:gd name="T68" fmla="*/ 96 w 159"/>
                    <a:gd name="T69" fmla="*/ 118 h 131"/>
                    <a:gd name="T70" fmla="*/ 79 w 159"/>
                    <a:gd name="T71" fmla="*/ 113 h 131"/>
                    <a:gd name="T72" fmla="*/ 86 w 159"/>
                    <a:gd name="T73" fmla="*/ 122 h 131"/>
                    <a:gd name="T74" fmla="*/ 64 w 159"/>
                    <a:gd name="T75" fmla="*/ 117 h 131"/>
                    <a:gd name="T76" fmla="*/ 58 w 159"/>
                    <a:gd name="T77" fmla="*/ 104 h 131"/>
                    <a:gd name="T78" fmla="*/ 64 w 159"/>
                    <a:gd name="T79" fmla="*/ 117 h 131"/>
                    <a:gd name="T80" fmla="*/ 55 w 159"/>
                    <a:gd name="T81" fmla="*/ 102 h 131"/>
                    <a:gd name="T82" fmla="*/ 42 w 159"/>
                    <a:gd name="T83" fmla="*/ 104 h 131"/>
                    <a:gd name="T84" fmla="*/ 38 w 159"/>
                    <a:gd name="T85" fmla="*/ 89 h 131"/>
                    <a:gd name="T86" fmla="*/ 28 w 159"/>
                    <a:gd name="T87" fmla="*/ 76 h 131"/>
                    <a:gd name="T88" fmla="*/ 38 w 159"/>
                    <a:gd name="T89" fmla="*/ 89 h 131"/>
                    <a:gd name="T90" fmla="*/ 26 w 159"/>
                    <a:gd name="T91" fmla="*/ 72 h 131"/>
                    <a:gd name="T92" fmla="*/ 18 w 159"/>
                    <a:gd name="T93" fmla="*/ 58 h 131"/>
                    <a:gd name="T94" fmla="*/ 18 w 159"/>
                    <a:gd name="T95" fmla="*/ 56 h 131"/>
                    <a:gd name="T96" fmla="*/ 13 w 159"/>
                    <a:gd name="T97" fmla="*/ 39 h 131"/>
                    <a:gd name="T98" fmla="*/ 5 w 159"/>
                    <a:gd name="T99" fmla="*/ 44 h 131"/>
                    <a:gd name="T100" fmla="*/ 18 w 159"/>
                    <a:gd name="T101" fmla="*/ 5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9" h="131">
                      <a:moveTo>
                        <a:pt x="159" y="110"/>
                      </a:moveTo>
                      <a:cubicBezTo>
                        <a:pt x="159" y="113"/>
                        <a:pt x="157" y="116"/>
                        <a:pt x="154" y="118"/>
                      </a:cubicBezTo>
                      <a:cubicBezTo>
                        <a:pt x="149" y="120"/>
                        <a:pt x="143" y="119"/>
                        <a:pt x="139" y="115"/>
                      </a:cubicBezTo>
                      <a:cubicBezTo>
                        <a:pt x="138" y="120"/>
                        <a:pt x="136" y="125"/>
                        <a:pt x="131" y="126"/>
                      </a:cubicBezTo>
                      <a:cubicBezTo>
                        <a:pt x="125" y="127"/>
                        <a:pt x="121" y="124"/>
                        <a:pt x="119" y="119"/>
                      </a:cubicBezTo>
                      <a:cubicBezTo>
                        <a:pt x="116" y="125"/>
                        <a:pt x="112" y="131"/>
                        <a:pt x="105" y="130"/>
                      </a:cubicBezTo>
                      <a:cubicBezTo>
                        <a:pt x="101" y="129"/>
                        <a:pt x="98" y="126"/>
                        <a:pt x="97" y="122"/>
                      </a:cubicBezTo>
                      <a:cubicBezTo>
                        <a:pt x="94" y="125"/>
                        <a:pt x="90" y="126"/>
                        <a:pt x="86" y="126"/>
                      </a:cubicBezTo>
                      <a:cubicBezTo>
                        <a:pt x="78" y="127"/>
                        <a:pt x="75" y="122"/>
                        <a:pt x="75" y="116"/>
                      </a:cubicBezTo>
                      <a:cubicBezTo>
                        <a:pt x="70" y="119"/>
                        <a:pt x="63" y="124"/>
                        <a:pt x="57" y="120"/>
                      </a:cubicBezTo>
                      <a:cubicBezTo>
                        <a:pt x="53" y="117"/>
                        <a:pt x="53" y="112"/>
                        <a:pt x="54" y="107"/>
                      </a:cubicBezTo>
                      <a:cubicBezTo>
                        <a:pt x="49" y="109"/>
                        <a:pt x="43" y="109"/>
                        <a:pt x="39" y="105"/>
                      </a:cubicBezTo>
                      <a:cubicBezTo>
                        <a:pt x="36" y="102"/>
                        <a:pt x="35" y="97"/>
                        <a:pt x="36" y="93"/>
                      </a:cubicBezTo>
                      <a:cubicBezTo>
                        <a:pt x="30" y="95"/>
                        <a:pt x="22" y="97"/>
                        <a:pt x="20" y="90"/>
                      </a:cubicBezTo>
                      <a:cubicBezTo>
                        <a:pt x="18" y="85"/>
                        <a:pt x="21" y="79"/>
                        <a:pt x="25" y="75"/>
                      </a:cubicBezTo>
                      <a:cubicBezTo>
                        <a:pt x="20" y="76"/>
                        <a:pt x="14" y="76"/>
                        <a:pt x="11" y="71"/>
                      </a:cubicBezTo>
                      <a:cubicBezTo>
                        <a:pt x="6" y="66"/>
                        <a:pt x="10" y="61"/>
                        <a:pt x="14" y="57"/>
                      </a:cubicBezTo>
                      <a:cubicBezTo>
                        <a:pt x="11" y="56"/>
                        <a:pt x="7" y="57"/>
                        <a:pt x="5" y="55"/>
                      </a:cubicBezTo>
                      <a:cubicBezTo>
                        <a:pt x="3" y="54"/>
                        <a:pt x="2" y="52"/>
                        <a:pt x="1" y="49"/>
                      </a:cubicBezTo>
                      <a:cubicBezTo>
                        <a:pt x="0" y="44"/>
                        <a:pt x="4" y="39"/>
                        <a:pt x="8" y="36"/>
                      </a:cubicBezTo>
                      <a:cubicBezTo>
                        <a:pt x="10" y="35"/>
                        <a:pt x="10" y="35"/>
                        <a:pt x="10" y="35"/>
                      </a:cubicBezTo>
                      <a:cubicBezTo>
                        <a:pt x="10" y="35"/>
                        <a:pt x="11" y="35"/>
                        <a:pt x="11" y="35"/>
                      </a:cubicBezTo>
                      <a:cubicBezTo>
                        <a:pt x="12" y="35"/>
                        <a:pt x="12" y="35"/>
                        <a:pt x="12" y="35"/>
                      </a:cubicBezTo>
                      <a:cubicBezTo>
                        <a:pt x="12" y="35"/>
                        <a:pt x="12" y="35"/>
                        <a:pt x="13" y="35"/>
                      </a:cubicBezTo>
                      <a:cubicBezTo>
                        <a:pt x="12" y="29"/>
                        <a:pt x="11" y="23"/>
                        <a:pt x="12" y="17"/>
                      </a:cubicBezTo>
                      <a:cubicBezTo>
                        <a:pt x="12" y="15"/>
                        <a:pt x="12" y="15"/>
                        <a:pt x="12" y="15"/>
                      </a:cubicBezTo>
                      <a:cubicBezTo>
                        <a:pt x="13" y="10"/>
                        <a:pt x="14" y="5"/>
                        <a:pt x="16" y="0"/>
                      </a:cubicBezTo>
                      <a:cubicBezTo>
                        <a:pt x="18" y="1"/>
                        <a:pt x="18" y="1"/>
                        <a:pt x="18" y="1"/>
                      </a:cubicBezTo>
                      <a:cubicBezTo>
                        <a:pt x="17" y="8"/>
                        <a:pt x="16" y="16"/>
                        <a:pt x="17" y="24"/>
                      </a:cubicBezTo>
                      <a:cubicBezTo>
                        <a:pt x="17" y="32"/>
                        <a:pt x="18" y="41"/>
                        <a:pt x="21" y="49"/>
                      </a:cubicBezTo>
                      <a:cubicBezTo>
                        <a:pt x="26" y="66"/>
                        <a:pt x="36" y="82"/>
                        <a:pt x="50" y="93"/>
                      </a:cubicBezTo>
                      <a:cubicBezTo>
                        <a:pt x="53" y="95"/>
                        <a:pt x="56" y="97"/>
                        <a:pt x="59" y="99"/>
                      </a:cubicBezTo>
                      <a:cubicBezTo>
                        <a:pt x="59" y="99"/>
                        <a:pt x="59" y="99"/>
                        <a:pt x="59" y="99"/>
                      </a:cubicBezTo>
                      <a:cubicBezTo>
                        <a:pt x="72" y="106"/>
                        <a:pt x="86" y="111"/>
                        <a:pt x="100" y="111"/>
                      </a:cubicBezTo>
                      <a:cubicBezTo>
                        <a:pt x="119" y="112"/>
                        <a:pt x="135" y="108"/>
                        <a:pt x="152" y="99"/>
                      </a:cubicBezTo>
                      <a:cubicBezTo>
                        <a:pt x="152" y="99"/>
                        <a:pt x="152" y="99"/>
                        <a:pt x="152" y="99"/>
                      </a:cubicBezTo>
                      <a:cubicBezTo>
                        <a:pt x="150" y="95"/>
                        <a:pt x="147" y="91"/>
                        <a:pt x="145" y="87"/>
                      </a:cubicBezTo>
                      <a:cubicBezTo>
                        <a:pt x="116" y="98"/>
                        <a:pt x="82" y="96"/>
                        <a:pt x="58" y="75"/>
                      </a:cubicBezTo>
                      <a:cubicBezTo>
                        <a:pt x="47" y="66"/>
                        <a:pt x="39" y="53"/>
                        <a:pt x="36" y="40"/>
                      </a:cubicBezTo>
                      <a:cubicBezTo>
                        <a:pt x="34" y="33"/>
                        <a:pt x="33" y="26"/>
                        <a:pt x="34" y="20"/>
                      </a:cubicBezTo>
                      <a:cubicBezTo>
                        <a:pt x="34" y="15"/>
                        <a:pt x="35" y="8"/>
                        <a:pt x="38" y="5"/>
                      </a:cubicBezTo>
                      <a:cubicBezTo>
                        <a:pt x="40" y="6"/>
                        <a:pt x="40" y="6"/>
                        <a:pt x="40" y="6"/>
                      </a:cubicBezTo>
                      <a:cubicBezTo>
                        <a:pt x="40" y="8"/>
                        <a:pt x="40" y="9"/>
                        <a:pt x="39" y="12"/>
                      </a:cubicBezTo>
                      <a:cubicBezTo>
                        <a:pt x="39" y="15"/>
                        <a:pt x="38" y="18"/>
                        <a:pt x="38" y="21"/>
                      </a:cubicBezTo>
                      <a:cubicBezTo>
                        <a:pt x="38" y="27"/>
                        <a:pt x="39" y="34"/>
                        <a:pt x="41" y="40"/>
                      </a:cubicBezTo>
                      <a:cubicBezTo>
                        <a:pt x="45" y="52"/>
                        <a:pt x="52" y="64"/>
                        <a:pt x="62" y="72"/>
                      </a:cubicBezTo>
                      <a:cubicBezTo>
                        <a:pt x="84" y="91"/>
                        <a:pt x="116" y="92"/>
                        <a:pt x="143" y="82"/>
                      </a:cubicBezTo>
                      <a:cubicBezTo>
                        <a:pt x="139" y="74"/>
                        <a:pt x="136" y="66"/>
                        <a:pt x="134" y="56"/>
                      </a:cubicBezTo>
                      <a:cubicBezTo>
                        <a:pt x="133" y="52"/>
                        <a:pt x="132" y="47"/>
                        <a:pt x="132" y="43"/>
                      </a:cubicBezTo>
                      <a:cubicBezTo>
                        <a:pt x="136" y="42"/>
                        <a:pt x="136" y="42"/>
                        <a:pt x="136" y="42"/>
                      </a:cubicBezTo>
                      <a:cubicBezTo>
                        <a:pt x="137" y="48"/>
                        <a:pt x="138" y="54"/>
                        <a:pt x="139" y="60"/>
                      </a:cubicBezTo>
                      <a:cubicBezTo>
                        <a:pt x="143" y="75"/>
                        <a:pt x="150" y="88"/>
                        <a:pt x="158" y="101"/>
                      </a:cubicBezTo>
                      <a:cubicBezTo>
                        <a:pt x="155" y="103"/>
                        <a:pt x="155" y="103"/>
                        <a:pt x="155" y="103"/>
                      </a:cubicBezTo>
                      <a:cubicBezTo>
                        <a:pt x="154" y="103"/>
                        <a:pt x="154" y="103"/>
                        <a:pt x="154" y="103"/>
                      </a:cubicBezTo>
                      <a:cubicBezTo>
                        <a:pt x="150" y="106"/>
                        <a:pt x="145" y="109"/>
                        <a:pt x="140" y="110"/>
                      </a:cubicBezTo>
                      <a:cubicBezTo>
                        <a:pt x="141" y="112"/>
                        <a:pt x="142" y="113"/>
                        <a:pt x="143" y="113"/>
                      </a:cubicBezTo>
                      <a:cubicBezTo>
                        <a:pt x="145" y="115"/>
                        <a:pt x="148" y="116"/>
                        <a:pt x="151" y="115"/>
                      </a:cubicBezTo>
                      <a:cubicBezTo>
                        <a:pt x="154" y="114"/>
                        <a:pt x="156" y="112"/>
                        <a:pt x="156" y="110"/>
                      </a:cubicBezTo>
                      <a:lnTo>
                        <a:pt x="159" y="110"/>
                      </a:lnTo>
                      <a:close/>
                      <a:moveTo>
                        <a:pt x="131" y="122"/>
                      </a:moveTo>
                      <a:cubicBezTo>
                        <a:pt x="135" y="121"/>
                        <a:pt x="136" y="116"/>
                        <a:pt x="137" y="112"/>
                      </a:cubicBezTo>
                      <a:cubicBezTo>
                        <a:pt x="137" y="112"/>
                        <a:pt x="137" y="112"/>
                        <a:pt x="136" y="112"/>
                      </a:cubicBezTo>
                      <a:cubicBezTo>
                        <a:pt x="131" y="114"/>
                        <a:pt x="126" y="115"/>
                        <a:pt x="121" y="115"/>
                      </a:cubicBezTo>
                      <a:cubicBezTo>
                        <a:pt x="123" y="120"/>
                        <a:pt x="126" y="125"/>
                        <a:pt x="131" y="122"/>
                      </a:cubicBezTo>
                      <a:close/>
                      <a:moveTo>
                        <a:pt x="107" y="126"/>
                      </a:moveTo>
                      <a:cubicBezTo>
                        <a:pt x="112" y="126"/>
                        <a:pt x="115" y="121"/>
                        <a:pt x="116" y="116"/>
                      </a:cubicBezTo>
                      <a:cubicBezTo>
                        <a:pt x="113" y="116"/>
                        <a:pt x="110" y="117"/>
                        <a:pt x="107" y="117"/>
                      </a:cubicBezTo>
                      <a:cubicBezTo>
                        <a:pt x="105" y="117"/>
                        <a:pt x="102" y="117"/>
                        <a:pt x="100" y="116"/>
                      </a:cubicBezTo>
                      <a:cubicBezTo>
                        <a:pt x="100" y="121"/>
                        <a:pt x="101" y="126"/>
                        <a:pt x="107" y="126"/>
                      </a:cubicBezTo>
                      <a:close/>
                      <a:moveTo>
                        <a:pt x="96" y="118"/>
                      </a:moveTo>
                      <a:cubicBezTo>
                        <a:pt x="96" y="117"/>
                        <a:pt x="96" y="117"/>
                        <a:pt x="96" y="116"/>
                      </a:cubicBezTo>
                      <a:cubicBezTo>
                        <a:pt x="91" y="116"/>
                        <a:pt x="85" y="114"/>
                        <a:pt x="79" y="113"/>
                      </a:cubicBezTo>
                      <a:cubicBezTo>
                        <a:pt x="78" y="116"/>
                        <a:pt x="78" y="116"/>
                        <a:pt x="81" y="120"/>
                      </a:cubicBezTo>
                      <a:cubicBezTo>
                        <a:pt x="84" y="122"/>
                        <a:pt x="83" y="122"/>
                        <a:pt x="86" y="122"/>
                      </a:cubicBezTo>
                      <a:cubicBezTo>
                        <a:pt x="90" y="122"/>
                        <a:pt x="95" y="121"/>
                        <a:pt x="96" y="118"/>
                      </a:cubicBezTo>
                      <a:close/>
                      <a:moveTo>
                        <a:pt x="64" y="117"/>
                      </a:moveTo>
                      <a:cubicBezTo>
                        <a:pt x="68" y="116"/>
                        <a:pt x="71" y="114"/>
                        <a:pt x="74" y="111"/>
                      </a:cubicBezTo>
                      <a:cubicBezTo>
                        <a:pt x="69" y="109"/>
                        <a:pt x="63" y="107"/>
                        <a:pt x="58" y="104"/>
                      </a:cubicBezTo>
                      <a:cubicBezTo>
                        <a:pt x="58" y="106"/>
                        <a:pt x="57" y="107"/>
                        <a:pt x="57" y="109"/>
                      </a:cubicBezTo>
                      <a:cubicBezTo>
                        <a:pt x="56" y="113"/>
                        <a:pt x="58" y="118"/>
                        <a:pt x="64" y="117"/>
                      </a:cubicBezTo>
                      <a:close/>
                      <a:moveTo>
                        <a:pt x="55" y="104"/>
                      </a:moveTo>
                      <a:cubicBezTo>
                        <a:pt x="55" y="103"/>
                        <a:pt x="55" y="103"/>
                        <a:pt x="55" y="102"/>
                      </a:cubicBezTo>
                      <a:cubicBezTo>
                        <a:pt x="50" y="99"/>
                        <a:pt x="46" y="96"/>
                        <a:pt x="41" y="92"/>
                      </a:cubicBezTo>
                      <a:cubicBezTo>
                        <a:pt x="38" y="95"/>
                        <a:pt x="38" y="101"/>
                        <a:pt x="42" y="104"/>
                      </a:cubicBezTo>
                      <a:cubicBezTo>
                        <a:pt x="46" y="107"/>
                        <a:pt x="51" y="106"/>
                        <a:pt x="55" y="104"/>
                      </a:cubicBezTo>
                      <a:close/>
                      <a:moveTo>
                        <a:pt x="38" y="89"/>
                      </a:moveTo>
                      <a:cubicBezTo>
                        <a:pt x="36" y="86"/>
                        <a:pt x="33" y="83"/>
                        <a:pt x="31" y="79"/>
                      </a:cubicBezTo>
                      <a:cubicBezTo>
                        <a:pt x="30" y="78"/>
                        <a:pt x="29" y="77"/>
                        <a:pt x="28" y="76"/>
                      </a:cubicBezTo>
                      <a:cubicBezTo>
                        <a:pt x="26" y="79"/>
                        <a:pt x="23" y="81"/>
                        <a:pt x="23" y="85"/>
                      </a:cubicBezTo>
                      <a:cubicBezTo>
                        <a:pt x="21" y="94"/>
                        <a:pt x="33" y="91"/>
                        <a:pt x="38" y="89"/>
                      </a:cubicBezTo>
                      <a:close/>
                      <a:moveTo>
                        <a:pt x="15" y="71"/>
                      </a:moveTo>
                      <a:cubicBezTo>
                        <a:pt x="18" y="73"/>
                        <a:pt x="22" y="73"/>
                        <a:pt x="26" y="72"/>
                      </a:cubicBezTo>
                      <a:cubicBezTo>
                        <a:pt x="23" y="67"/>
                        <a:pt x="20" y="62"/>
                        <a:pt x="18" y="57"/>
                      </a:cubicBezTo>
                      <a:cubicBezTo>
                        <a:pt x="18" y="57"/>
                        <a:pt x="18" y="58"/>
                        <a:pt x="18" y="58"/>
                      </a:cubicBezTo>
                      <a:cubicBezTo>
                        <a:pt x="14" y="61"/>
                        <a:pt x="10" y="67"/>
                        <a:pt x="15" y="71"/>
                      </a:cubicBezTo>
                      <a:close/>
                      <a:moveTo>
                        <a:pt x="18" y="56"/>
                      </a:moveTo>
                      <a:cubicBezTo>
                        <a:pt x="18" y="56"/>
                        <a:pt x="18" y="56"/>
                        <a:pt x="18" y="56"/>
                      </a:cubicBezTo>
                      <a:cubicBezTo>
                        <a:pt x="16" y="50"/>
                        <a:pt x="14" y="44"/>
                        <a:pt x="13" y="39"/>
                      </a:cubicBezTo>
                      <a:cubicBezTo>
                        <a:pt x="13" y="38"/>
                        <a:pt x="13" y="38"/>
                        <a:pt x="13" y="37"/>
                      </a:cubicBezTo>
                      <a:cubicBezTo>
                        <a:pt x="10" y="39"/>
                        <a:pt x="7" y="41"/>
                        <a:pt x="5" y="44"/>
                      </a:cubicBezTo>
                      <a:cubicBezTo>
                        <a:pt x="3" y="48"/>
                        <a:pt x="5" y="53"/>
                        <a:pt x="10" y="54"/>
                      </a:cubicBezTo>
                      <a:cubicBezTo>
                        <a:pt x="13" y="54"/>
                        <a:pt x="15" y="53"/>
                        <a:pt x="18" y="5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561"/>
                <p:cNvSpPr>
                  <a:spLocks/>
                </p:cNvSpPr>
                <p:nvPr/>
              </p:nvSpPr>
              <p:spPr bwMode="auto">
                <a:xfrm>
                  <a:off x="3546" y="1453"/>
                  <a:ext cx="24" cy="23"/>
                </a:xfrm>
                <a:custGeom>
                  <a:avLst/>
                  <a:gdLst>
                    <a:gd name="T0" fmla="*/ 10 w 10"/>
                    <a:gd name="T1" fmla="*/ 3 h 10"/>
                    <a:gd name="T2" fmla="*/ 10 w 10"/>
                    <a:gd name="T3" fmla="*/ 5 h 10"/>
                    <a:gd name="T4" fmla="*/ 8 w 10"/>
                    <a:gd name="T5" fmla="*/ 8 h 10"/>
                    <a:gd name="T6" fmla="*/ 1 w 10"/>
                    <a:gd name="T7" fmla="*/ 7 h 10"/>
                    <a:gd name="T8" fmla="*/ 1 w 10"/>
                    <a:gd name="T9" fmla="*/ 2 h 10"/>
                    <a:gd name="T10" fmla="*/ 8 w 10"/>
                    <a:gd name="T11" fmla="*/ 1 h 10"/>
                    <a:gd name="T12" fmla="*/ 10 w 10"/>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0" y="3"/>
                      </a:moveTo>
                      <a:cubicBezTo>
                        <a:pt x="10" y="4"/>
                        <a:pt x="10" y="4"/>
                        <a:pt x="10" y="5"/>
                      </a:cubicBezTo>
                      <a:cubicBezTo>
                        <a:pt x="9" y="6"/>
                        <a:pt x="9" y="7"/>
                        <a:pt x="8" y="8"/>
                      </a:cubicBezTo>
                      <a:cubicBezTo>
                        <a:pt x="6" y="10"/>
                        <a:pt x="2" y="9"/>
                        <a:pt x="1" y="7"/>
                      </a:cubicBezTo>
                      <a:cubicBezTo>
                        <a:pt x="0" y="6"/>
                        <a:pt x="0" y="3"/>
                        <a:pt x="1" y="2"/>
                      </a:cubicBezTo>
                      <a:cubicBezTo>
                        <a:pt x="3" y="0"/>
                        <a:pt x="6" y="0"/>
                        <a:pt x="8" y="1"/>
                      </a:cubicBezTo>
                      <a:cubicBezTo>
                        <a:pt x="9" y="1"/>
                        <a:pt x="10" y="2"/>
                        <a:pt x="10"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562"/>
                <p:cNvSpPr>
                  <a:spLocks/>
                </p:cNvSpPr>
                <p:nvPr/>
              </p:nvSpPr>
              <p:spPr bwMode="auto">
                <a:xfrm>
                  <a:off x="3662" y="913"/>
                  <a:ext cx="29" cy="26"/>
                </a:xfrm>
                <a:custGeom>
                  <a:avLst/>
                  <a:gdLst>
                    <a:gd name="T0" fmla="*/ 11 w 12"/>
                    <a:gd name="T1" fmla="*/ 5 h 11"/>
                    <a:gd name="T2" fmla="*/ 4 w 12"/>
                    <a:gd name="T3" fmla="*/ 10 h 11"/>
                    <a:gd name="T4" fmla="*/ 3 w 12"/>
                    <a:gd name="T5" fmla="*/ 1 h 11"/>
                    <a:gd name="T6" fmla="*/ 5 w 12"/>
                    <a:gd name="T7" fmla="*/ 1 h 11"/>
                    <a:gd name="T8" fmla="*/ 11 w 12"/>
                    <a:gd name="T9" fmla="*/ 5 h 11"/>
                  </a:gdLst>
                  <a:ahLst/>
                  <a:cxnLst>
                    <a:cxn ang="0">
                      <a:pos x="T0" y="T1"/>
                    </a:cxn>
                    <a:cxn ang="0">
                      <a:pos x="T2" y="T3"/>
                    </a:cxn>
                    <a:cxn ang="0">
                      <a:pos x="T4" y="T5"/>
                    </a:cxn>
                    <a:cxn ang="0">
                      <a:pos x="T6" y="T7"/>
                    </a:cxn>
                    <a:cxn ang="0">
                      <a:pos x="T8" y="T9"/>
                    </a:cxn>
                  </a:cxnLst>
                  <a:rect l="0" t="0" r="r" b="b"/>
                  <a:pathLst>
                    <a:path w="12" h="11">
                      <a:moveTo>
                        <a:pt x="11" y="5"/>
                      </a:moveTo>
                      <a:cubicBezTo>
                        <a:pt x="12" y="9"/>
                        <a:pt x="8" y="11"/>
                        <a:pt x="4" y="10"/>
                      </a:cubicBezTo>
                      <a:cubicBezTo>
                        <a:pt x="1" y="8"/>
                        <a:pt x="0" y="3"/>
                        <a:pt x="3" y="1"/>
                      </a:cubicBezTo>
                      <a:cubicBezTo>
                        <a:pt x="3" y="0"/>
                        <a:pt x="4" y="0"/>
                        <a:pt x="5" y="1"/>
                      </a:cubicBezTo>
                      <a:cubicBezTo>
                        <a:pt x="8" y="0"/>
                        <a:pt x="11" y="2"/>
                        <a:pt x="11"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563"/>
                <p:cNvSpPr>
                  <a:spLocks/>
                </p:cNvSpPr>
                <p:nvPr/>
              </p:nvSpPr>
              <p:spPr bwMode="auto">
                <a:xfrm>
                  <a:off x="3613" y="1098"/>
                  <a:ext cx="33" cy="33"/>
                </a:xfrm>
                <a:custGeom>
                  <a:avLst/>
                  <a:gdLst>
                    <a:gd name="T0" fmla="*/ 14 w 14"/>
                    <a:gd name="T1" fmla="*/ 7 h 14"/>
                    <a:gd name="T2" fmla="*/ 12 w 14"/>
                    <a:gd name="T3" fmla="*/ 14 h 14"/>
                    <a:gd name="T4" fmla="*/ 0 w 14"/>
                    <a:gd name="T5" fmla="*/ 8 h 14"/>
                    <a:gd name="T6" fmla="*/ 4 w 14"/>
                    <a:gd name="T7" fmla="*/ 0 h 14"/>
                    <a:gd name="T8" fmla="*/ 14 w 14"/>
                    <a:gd name="T9" fmla="*/ 7 h 14"/>
                  </a:gdLst>
                  <a:ahLst/>
                  <a:cxnLst>
                    <a:cxn ang="0">
                      <a:pos x="T0" y="T1"/>
                    </a:cxn>
                    <a:cxn ang="0">
                      <a:pos x="T2" y="T3"/>
                    </a:cxn>
                    <a:cxn ang="0">
                      <a:pos x="T4" y="T5"/>
                    </a:cxn>
                    <a:cxn ang="0">
                      <a:pos x="T6" y="T7"/>
                    </a:cxn>
                    <a:cxn ang="0">
                      <a:pos x="T8" y="T9"/>
                    </a:cxn>
                  </a:cxnLst>
                  <a:rect l="0" t="0" r="r" b="b"/>
                  <a:pathLst>
                    <a:path w="14" h="14">
                      <a:moveTo>
                        <a:pt x="14" y="7"/>
                      </a:moveTo>
                      <a:cubicBezTo>
                        <a:pt x="13" y="9"/>
                        <a:pt x="13" y="12"/>
                        <a:pt x="12" y="14"/>
                      </a:cubicBezTo>
                      <a:cubicBezTo>
                        <a:pt x="8" y="12"/>
                        <a:pt x="4" y="10"/>
                        <a:pt x="0" y="8"/>
                      </a:cubicBezTo>
                      <a:cubicBezTo>
                        <a:pt x="1" y="6"/>
                        <a:pt x="3" y="3"/>
                        <a:pt x="4" y="0"/>
                      </a:cubicBezTo>
                      <a:cubicBezTo>
                        <a:pt x="7" y="3"/>
                        <a:pt x="11" y="5"/>
                        <a:pt x="14"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564"/>
                <p:cNvSpPr>
                  <a:spLocks/>
                </p:cNvSpPr>
                <p:nvPr/>
              </p:nvSpPr>
              <p:spPr bwMode="auto">
                <a:xfrm>
                  <a:off x="3413" y="1817"/>
                  <a:ext cx="55" cy="47"/>
                </a:xfrm>
                <a:custGeom>
                  <a:avLst/>
                  <a:gdLst>
                    <a:gd name="T0" fmla="*/ 23 w 23"/>
                    <a:gd name="T1" fmla="*/ 19 h 20"/>
                    <a:gd name="T2" fmla="*/ 23 w 23"/>
                    <a:gd name="T3" fmla="*/ 20 h 20"/>
                    <a:gd name="T4" fmla="*/ 20 w 23"/>
                    <a:gd name="T5" fmla="*/ 18 h 20"/>
                    <a:gd name="T6" fmla="*/ 0 w 23"/>
                    <a:gd name="T7" fmla="*/ 9 h 20"/>
                    <a:gd name="T8" fmla="*/ 15 w 23"/>
                    <a:gd name="T9" fmla="*/ 0 h 20"/>
                    <a:gd name="T10" fmla="*/ 23 w 23"/>
                    <a:gd name="T11" fmla="*/ 19 h 20"/>
                  </a:gdLst>
                  <a:ahLst/>
                  <a:cxnLst>
                    <a:cxn ang="0">
                      <a:pos x="T0" y="T1"/>
                    </a:cxn>
                    <a:cxn ang="0">
                      <a:pos x="T2" y="T3"/>
                    </a:cxn>
                    <a:cxn ang="0">
                      <a:pos x="T4" y="T5"/>
                    </a:cxn>
                    <a:cxn ang="0">
                      <a:pos x="T6" y="T7"/>
                    </a:cxn>
                    <a:cxn ang="0">
                      <a:pos x="T8" y="T9"/>
                    </a:cxn>
                    <a:cxn ang="0">
                      <a:pos x="T10" y="T11"/>
                    </a:cxn>
                  </a:cxnLst>
                  <a:rect l="0" t="0" r="r" b="b"/>
                  <a:pathLst>
                    <a:path w="23" h="20">
                      <a:moveTo>
                        <a:pt x="23" y="19"/>
                      </a:moveTo>
                      <a:cubicBezTo>
                        <a:pt x="23" y="20"/>
                        <a:pt x="23" y="20"/>
                        <a:pt x="23" y="20"/>
                      </a:cubicBezTo>
                      <a:cubicBezTo>
                        <a:pt x="22" y="19"/>
                        <a:pt x="21" y="19"/>
                        <a:pt x="20" y="18"/>
                      </a:cubicBezTo>
                      <a:cubicBezTo>
                        <a:pt x="13" y="15"/>
                        <a:pt x="7" y="12"/>
                        <a:pt x="0" y="9"/>
                      </a:cubicBezTo>
                      <a:cubicBezTo>
                        <a:pt x="5" y="8"/>
                        <a:pt x="10" y="5"/>
                        <a:pt x="15" y="0"/>
                      </a:cubicBezTo>
                      <a:cubicBezTo>
                        <a:pt x="13" y="8"/>
                        <a:pt x="15" y="15"/>
                        <a:pt x="23" y="1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565"/>
                <p:cNvSpPr>
                  <a:spLocks/>
                </p:cNvSpPr>
                <p:nvPr/>
              </p:nvSpPr>
              <p:spPr bwMode="auto">
                <a:xfrm>
                  <a:off x="3361" y="2160"/>
                  <a:ext cx="38" cy="31"/>
                </a:xfrm>
                <a:custGeom>
                  <a:avLst/>
                  <a:gdLst>
                    <a:gd name="T0" fmla="*/ 16 w 16"/>
                    <a:gd name="T1" fmla="*/ 1 h 13"/>
                    <a:gd name="T2" fmla="*/ 16 w 16"/>
                    <a:gd name="T3" fmla="*/ 7 h 13"/>
                    <a:gd name="T4" fmla="*/ 11 w 16"/>
                    <a:gd name="T5" fmla="*/ 12 h 13"/>
                    <a:gd name="T6" fmla="*/ 3 w 16"/>
                    <a:gd name="T7" fmla="*/ 10 h 13"/>
                    <a:gd name="T8" fmla="*/ 0 w 16"/>
                    <a:gd name="T9" fmla="*/ 7 h 13"/>
                    <a:gd name="T10" fmla="*/ 14 w 16"/>
                    <a:gd name="T11" fmla="*/ 0 h 13"/>
                    <a:gd name="T12" fmla="*/ 15 w 16"/>
                    <a:gd name="T13" fmla="*/ 0 h 13"/>
                    <a:gd name="T14" fmla="*/ 16 w 16"/>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1"/>
                      </a:moveTo>
                      <a:cubicBezTo>
                        <a:pt x="16" y="3"/>
                        <a:pt x="16" y="5"/>
                        <a:pt x="16" y="7"/>
                      </a:cubicBezTo>
                      <a:cubicBezTo>
                        <a:pt x="16" y="9"/>
                        <a:pt x="14" y="11"/>
                        <a:pt x="11" y="12"/>
                      </a:cubicBezTo>
                      <a:cubicBezTo>
                        <a:pt x="8" y="13"/>
                        <a:pt x="5" y="12"/>
                        <a:pt x="3" y="10"/>
                      </a:cubicBezTo>
                      <a:cubicBezTo>
                        <a:pt x="2" y="10"/>
                        <a:pt x="1" y="9"/>
                        <a:pt x="0" y="7"/>
                      </a:cubicBezTo>
                      <a:cubicBezTo>
                        <a:pt x="5" y="6"/>
                        <a:pt x="10" y="3"/>
                        <a:pt x="14" y="0"/>
                      </a:cubicBezTo>
                      <a:cubicBezTo>
                        <a:pt x="14" y="0"/>
                        <a:pt x="14" y="0"/>
                        <a:pt x="15" y="0"/>
                      </a:cubicBezTo>
                      <a:cubicBezTo>
                        <a:pt x="15" y="0"/>
                        <a:pt x="15" y="1"/>
                        <a:pt x="16"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566"/>
                <p:cNvSpPr>
                  <a:spLocks/>
                </p:cNvSpPr>
                <p:nvPr/>
              </p:nvSpPr>
              <p:spPr bwMode="auto">
                <a:xfrm>
                  <a:off x="3679" y="558"/>
                  <a:ext cx="73" cy="60"/>
                </a:xfrm>
                <a:custGeom>
                  <a:avLst/>
                  <a:gdLst>
                    <a:gd name="T0" fmla="*/ 31 w 31"/>
                    <a:gd name="T1" fmla="*/ 21 h 25"/>
                    <a:gd name="T2" fmla="*/ 31 w 31"/>
                    <a:gd name="T3" fmla="*/ 21 h 25"/>
                    <a:gd name="T4" fmla="*/ 23 w 31"/>
                    <a:gd name="T5" fmla="*/ 22 h 25"/>
                    <a:gd name="T6" fmla="*/ 23 w 31"/>
                    <a:gd name="T7" fmla="*/ 21 h 25"/>
                    <a:gd name="T8" fmla="*/ 22 w 31"/>
                    <a:gd name="T9" fmla="*/ 17 h 25"/>
                    <a:gd name="T10" fmla="*/ 19 w 31"/>
                    <a:gd name="T11" fmla="*/ 13 h 25"/>
                    <a:gd name="T12" fmla="*/ 12 w 31"/>
                    <a:gd name="T13" fmla="*/ 10 h 25"/>
                    <a:gd name="T14" fmla="*/ 7 w 31"/>
                    <a:gd name="T15" fmla="*/ 17 h 25"/>
                    <a:gd name="T16" fmla="*/ 7 w 31"/>
                    <a:gd name="T17" fmla="*/ 24 h 25"/>
                    <a:gd name="T18" fmla="*/ 0 w 31"/>
                    <a:gd name="T19" fmla="*/ 25 h 25"/>
                    <a:gd name="T20" fmla="*/ 0 w 31"/>
                    <a:gd name="T21" fmla="*/ 24 h 25"/>
                    <a:gd name="T22" fmla="*/ 12 w 31"/>
                    <a:gd name="T23" fmla="*/ 0 h 25"/>
                    <a:gd name="T24" fmla="*/ 31 w 31"/>
                    <a:gd name="T25"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5">
                      <a:moveTo>
                        <a:pt x="31" y="21"/>
                      </a:moveTo>
                      <a:cubicBezTo>
                        <a:pt x="31" y="21"/>
                        <a:pt x="31" y="21"/>
                        <a:pt x="31" y="21"/>
                      </a:cubicBezTo>
                      <a:cubicBezTo>
                        <a:pt x="28" y="22"/>
                        <a:pt x="25" y="22"/>
                        <a:pt x="23" y="22"/>
                      </a:cubicBezTo>
                      <a:cubicBezTo>
                        <a:pt x="23" y="22"/>
                        <a:pt x="23" y="21"/>
                        <a:pt x="23" y="21"/>
                      </a:cubicBezTo>
                      <a:cubicBezTo>
                        <a:pt x="23" y="19"/>
                        <a:pt x="22" y="18"/>
                        <a:pt x="22" y="17"/>
                      </a:cubicBezTo>
                      <a:cubicBezTo>
                        <a:pt x="21" y="16"/>
                        <a:pt x="20" y="14"/>
                        <a:pt x="19" y="13"/>
                      </a:cubicBezTo>
                      <a:cubicBezTo>
                        <a:pt x="18" y="11"/>
                        <a:pt x="15" y="9"/>
                        <a:pt x="12" y="10"/>
                      </a:cubicBezTo>
                      <a:cubicBezTo>
                        <a:pt x="9" y="11"/>
                        <a:pt x="7" y="14"/>
                        <a:pt x="7" y="17"/>
                      </a:cubicBezTo>
                      <a:cubicBezTo>
                        <a:pt x="6" y="19"/>
                        <a:pt x="6" y="22"/>
                        <a:pt x="7" y="24"/>
                      </a:cubicBezTo>
                      <a:cubicBezTo>
                        <a:pt x="5" y="24"/>
                        <a:pt x="3" y="25"/>
                        <a:pt x="0" y="25"/>
                      </a:cubicBezTo>
                      <a:cubicBezTo>
                        <a:pt x="0" y="25"/>
                        <a:pt x="0" y="24"/>
                        <a:pt x="0" y="24"/>
                      </a:cubicBezTo>
                      <a:cubicBezTo>
                        <a:pt x="0" y="15"/>
                        <a:pt x="2" y="1"/>
                        <a:pt x="12" y="0"/>
                      </a:cubicBezTo>
                      <a:cubicBezTo>
                        <a:pt x="23" y="0"/>
                        <a:pt x="28" y="13"/>
                        <a:pt x="31" y="2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567"/>
                <p:cNvSpPr>
                  <a:spLocks/>
                </p:cNvSpPr>
                <p:nvPr/>
              </p:nvSpPr>
              <p:spPr bwMode="auto">
                <a:xfrm>
                  <a:off x="3681" y="705"/>
                  <a:ext cx="43" cy="43"/>
                </a:xfrm>
                <a:custGeom>
                  <a:avLst/>
                  <a:gdLst>
                    <a:gd name="T0" fmla="*/ 18 w 18"/>
                    <a:gd name="T1" fmla="*/ 9 h 18"/>
                    <a:gd name="T2" fmla="*/ 18 w 18"/>
                    <a:gd name="T3" fmla="*/ 9 h 18"/>
                    <a:gd name="T4" fmla="*/ 18 w 18"/>
                    <a:gd name="T5" fmla="*/ 9 h 18"/>
                    <a:gd name="T6" fmla="*/ 12 w 18"/>
                    <a:gd name="T7" fmla="*/ 12 h 18"/>
                    <a:gd name="T8" fmla="*/ 9 w 18"/>
                    <a:gd name="T9" fmla="*/ 18 h 18"/>
                    <a:gd name="T10" fmla="*/ 0 w 18"/>
                    <a:gd name="T11" fmla="*/ 11 h 18"/>
                    <a:gd name="T12" fmla="*/ 4 w 18"/>
                    <a:gd name="T13" fmla="*/ 0 h 18"/>
                    <a:gd name="T14" fmla="*/ 18 w 18"/>
                    <a:gd name="T15" fmla="*/ 9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8">
                      <a:moveTo>
                        <a:pt x="18" y="9"/>
                      </a:moveTo>
                      <a:cubicBezTo>
                        <a:pt x="18" y="9"/>
                        <a:pt x="18" y="9"/>
                        <a:pt x="18" y="9"/>
                      </a:cubicBezTo>
                      <a:cubicBezTo>
                        <a:pt x="18" y="9"/>
                        <a:pt x="18" y="9"/>
                        <a:pt x="18" y="9"/>
                      </a:cubicBezTo>
                      <a:cubicBezTo>
                        <a:pt x="16" y="9"/>
                        <a:pt x="13" y="11"/>
                        <a:pt x="12" y="12"/>
                      </a:cubicBezTo>
                      <a:cubicBezTo>
                        <a:pt x="11" y="14"/>
                        <a:pt x="9" y="16"/>
                        <a:pt x="9" y="18"/>
                      </a:cubicBezTo>
                      <a:cubicBezTo>
                        <a:pt x="6" y="15"/>
                        <a:pt x="3" y="13"/>
                        <a:pt x="0" y="11"/>
                      </a:cubicBezTo>
                      <a:cubicBezTo>
                        <a:pt x="1" y="7"/>
                        <a:pt x="4" y="3"/>
                        <a:pt x="4" y="0"/>
                      </a:cubicBezTo>
                      <a:cubicBezTo>
                        <a:pt x="9" y="2"/>
                        <a:pt x="14" y="5"/>
                        <a:pt x="18"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568"/>
                <p:cNvSpPr>
                  <a:spLocks/>
                </p:cNvSpPr>
                <p:nvPr/>
              </p:nvSpPr>
              <p:spPr bwMode="auto">
                <a:xfrm>
                  <a:off x="3288" y="109"/>
                  <a:ext cx="557" cy="279"/>
                </a:xfrm>
                <a:custGeom>
                  <a:avLst/>
                  <a:gdLst>
                    <a:gd name="T0" fmla="*/ 235 w 235"/>
                    <a:gd name="T1" fmla="*/ 38 h 118"/>
                    <a:gd name="T2" fmla="*/ 231 w 235"/>
                    <a:gd name="T3" fmla="*/ 40 h 118"/>
                    <a:gd name="T4" fmla="*/ 201 w 235"/>
                    <a:gd name="T5" fmla="*/ 21 h 118"/>
                    <a:gd name="T6" fmla="*/ 170 w 235"/>
                    <a:gd name="T7" fmla="*/ 11 h 118"/>
                    <a:gd name="T8" fmla="*/ 61 w 235"/>
                    <a:gd name="T9" fmla="*/ 30 h 118"/>
                    <a:gd name="T10" fmla="*/ 3 w 235"/>
                    <a:gd name="T11" fmla="*/ 118 h 118"/>
                    <a:gd name="T12" fmla="*/ 0 w 235"/>
                    <a:gd name="T13" fmla="*/ 118 h 118"/>
                    <a:gd name="T14" fmla="*/ 23 w 235"/>
                    <a:gd name="T15" fmla="*/ 60 h 118"/>
                    <a:gd name="T16" fmla="*/ 120 w 235"/>
                    <a:gd name="T17" fmla="*/ 3 h 118"/>
                    <a:gd name="T18" fmla="*/ 179 w 235"/>
                    <a:gd name="T19" fmla="*/ 7 h 118"/>
                    <a:gd name="T20" fmla="*/ 234 w 235"/>
                    <a:gd name="T21" fmla="*/ 36 h 118"/>
                    <a:gd name="T22" fmla="*/ 235 w 235"/>
                    <a:gd name="T23" fmla="*/ 3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118">
                      <a:moveTo>
                        <a:pt x="235" y="38"/>
                      </a:moveTo>
                      <a:cubicBezTo>
                        <a:pt x="231" y="40"/>
                        <a:pt x="231" y="40"/>
                        <a:pt x="231" y="40"/>
                      </a:cubicBezTo>
                      <a:cubicBezTo>
                        <a:pt x="221" y="33"/>
                        <a:pt x="212" y="26"/>
                        <a:pt x="201" y="21"/>
                      </a:cubicBezTo>
                      <a:cubicBezTo>
                        <a:pt x="191" y="16"/>
                        <a:pt x="181" y="13"/>
                        <a:pt x="170" y="11"/>
                      </a:cubicBezTo>
                      <a:cubicBezTo>
                        <a:pt x="133" y="3"/>
                        <a:pt x="93" y="9"/>
                        <a:pt x="61" y="30"/>
                      </a:cubicBezTo>
                      <a:cubicBezTo>
                        <a:pt x="31" y="50"/>
                        <a:pt x="11" y="82"/>
                        <a:pt x="3" y="118"/>
                      </a:cubicBezTo>
                      <a:cubicBezTo>
                        <a:pt x="0" y="118"/>
                        <a:pt x="0" y="118"/>
                        <a:pt x="0" y="118"/>
                      </a:cubicBezTo>
                      <a:cubicBezTo>
                        <a:pt x="2" y="97"/>
                        <a:pt x="11" y="77"/>
                        <a:pt x="23" y="60"/>
                      </a:cubicBezTo>
                      <a:cubicBezTo>
                        <a:pt x="46" y="28"/>
                        <a:pt x="81" y="8"/>
                        <a:pt x="120" y="3"/>
                      </a:cubicBezTo>
                      <a:cubicBezTo>
                        <a:pt x="139" y="0"/>
                        <a:pt x="159" y="2"/>
                        <a:pt x="179" y="7"/>
                      </a:cubicBezTo>
                      <a:cubicBezTo>
                        <a:pt x="198" y="12"/>
                        <a:pt x="219" y="22"/>
                        <a:pt x="234" y="36"/>
                      </a:cubicBezTo>
                      <a:cubicBezTo>
                        <a:pt x="235" y="36"/>
                        <a:pt x="235" y="37"/>
                        <a:pt x="235" y="3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569"/>
                <p:cNvSpPr>
                  <a:spLocks/>
                </p:cNvSpPr>
                <p:nvPr/>
              </p:nvSpPr>
              <p:spPr bwMode="auto">
                <a:xfrm>
                  <a:off x="3703" y="369"/>
                  <a:ext cx="113" cy="88"/>
                </a:xfrm>
                <a:custGeom>
                  <a:avLst/>
                  <a:gdLst>
                    <a:gd name="T0" fmla="*/ 48 w 48"/>
                    <a:gd name="T1" fmla="*/ 22 h 37"/>
                    <a:gd name="T2" fmla="*/ 26 w 48"/>
                    <a:gd name="T3" fmla="*/ 37 h 37"/>
                    <a:gd name="T4" fmla="*/ 0 w 48"/>
                    <a:gd name="T5" fmla="*/ 23 h 37"/>
                    <a:gd name="T6" fmla="*/ 13 w 48"/>
                    <a:gd name="T7" fmla="*/ 4 h 37"/>
                    <a:gd name="T8" fmla="*/ 13 w 48"/>
                    <a:gd name="T9" fmla="*/ 4 h 37"/>
                    <a:gd name="T10" fmla="*/ 48 w 48"/>
                    <a:gd name="T11" fmla="*/ 22 h 37"/>
                  </a:gdLst>
                  <a:ahLst/>
                  <a:cxnLst>
                    <a:cxn ang="0">
                      <a:pos x="T0" y="T1"/>
                    </a:cxn>
                    <a:cxn ang="0">
                      <a:pos x="T2" y="T3"/>
                    </a:cxn>
                    <a:cxn ang="0">
                      <a:pos x="T4" y="T5"/>
                    </a:cxn>
                    <a:cxn ang="0">
                      <a:pos x="T6" y="T7"/>
                    </a:cxn>
                    <a:cxn ang="0">
                      <a:pos x="T8" y="T9"/>
                    </a:cxn>
                    <a:cxn ang="0">
                      <a:pos x="T10" y="T11"/>
                    </a:cxn>
                  </a:cxnLst>
                  <a:rect l="0" t="0" r="r" b="b"/>
                  <a:pathLst>
                    <a:path w="48" h="37">
                      <a:moveTo>
                        <a:pt x="48" y="22"/>
                      </a:moveTo>
                      <a:cubicBezTo>
                        <a:pt x="39" y="24"/>
                        <a:pt x="31" y="29"/>
                        <a:pt x="26" y="37"/>
                      </a:cubicBezTo>
                      <a:cubicBezTo>
                        <a:pt x="20" y="27"/>
                        <a:pt x="10" y="18"/>
                        <a:pt x="0" y="23"/>
                      </a:cubicBezTo>
                      <a:cubicBezTo>
                        <a:pt x="3" y="16"/>
                        <a:pt x="7" y="10"/>
                        <a:pt x="13" y="4"/>
                      </a:cubicBezTo>
                      <a:cubicBezTo>
                        <a:pt x="13" y="4"/>
                        <a:pt x="13" y="4"/>
                        <a:pt x="13" y="4"/>
                      </a:cubicBezTo>
                      <a:cubicBezTo>
                        <a:pt x="28" y="0"/>
                        <a:pt x="44" y="6"/>
                        <a:pt x="48"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70"/>
                <p:cNvSpPr>
                  <a:spLocks/>
                </p:cNvSpPr>
                <p:nvPr/>
              </p:nvSpPr>
              <p:spPr bwMode="auto">
                <a:xfrm>
                  <a:off x="3477" y="1637"/>
                  <a:ext cx="43" cy="31"/>
                </a:xfrm>
                <a:custGeom>
                  <a:avLst/>
                  <a:gdLst>
                    <a:gd name="T0" fmla="*/ 14 w 18"/>
                    <a:gd name="T1" fmla="*/ 0 h 13"/>
                    <a:gd name="T2" fmla="*/ 18 w 18"/>
                    <a:gd name="T3" fmla="*/ 12 h 13"/>
                    <a:gd name="T4" fmla="*/ 3 w 18"/>
                    <a:gd name="T5" fmla="*/ 12 h 13"/>
                    <a:gd name="T6" fmla="*/ 0 w 18"/>
                    <a:gd name="T7" fmla="*/ 11 h 13"/>
                    <a:gd name="T8" fmla="*/ 0 w 18"/>
                    <a:gd name="T9" fmla="*/ 10 h 13"/>
                    <a:gd name="T10" fmla="*/ 1 w 18"/>
                    <a:gd name="T11" fmla="*/ 4 h 13"/>
                    <a:gd name="T12" fmla="*/ 0 w 18"/>
                    <a:gd name="T13" fmla="*/ 0 h 13"/>
                    <a:gd name="T14" fmla="*/ 14 w 18"/>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3">
                      <a:moveTo>
                        <a:pt x="14" y="0"/>
                      </a:moveTo>
                      <a:cubicBezTo>
                        <a:pt x="15" y="4"/>
                        <a:pt x="16" y="9"/>
                        <a:pt x="18" y="12"/>
                      </a:cubicBezTo>
                      <a:cubicBezTo>
                        <a:pt x="13" y="13"/>
                        <a:pt x="8" y="12"/>
                        <a:pt x="3" y="12"/>
                      </a:cubicBezTo>
                      <a:cubicBezTo>
                        <a:pt x="2" y="11"/>
                        <a:pt x="1" y="11"/>
                        <a:pt x="0" y="11"/>
                      </a:cubicBezTo>
                      <a:cubicBezTo>
                        <a:pt x="1" y="11"/>
                        <a:pt x="1" y="10"/>
                        <a:pt x="0" y="10"/>
                      </a:cubicBezTo>
                      <a:cubicBezTo>
                        <a:pt x="0" y="9"/>
                        <a:pt x="1" y="4"/>
                        <a:pt x="1" y="4"/>
                      </a:cubicBezTo>
                      <a:cubicBezTo>
                        <a:pt x="1" y="3"/>
                        <a:pt x="1" y="1"/>
                        <a:pt x="0" y="0"/>
                      </a:cubicBezTo>
                      <a:cubicBezTo>
                        <a:pt x="5" y="1"/>
                        <a:pt x="9" y="1"/>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571"/>
                <p:cNvSpPr>
                  <a:spLocks/>
                </p:cNvSpPr>
                <p:nvPr/>
              </p:nvSpPr>
              <p:spPr bwMode="auto">
                <a:xfrm>
                  <a:off x="3724" y="549"/>
                  <a:ext cx="52" cy="38"/>
                </a:xfrm>
                <a:custGeom>
                  <a:avLst/>
                  <a:gdLst>
                    <a:gd name="T0" fmla="*/ 22 w 22"/>
                    <a:gd name="T1" fmla="*/ 0 h 16"/>
                    <a:gd name="T2" fmla="*/ 12 w 22"/>
                    <a:gd name="T3" fmla="*/ 16 h 16"/>
                    <a:gd name="T4" fmla="*/ 0 w 22"/>
                    <a:gd name="T5" fmla="*/ 1 h 16"/>
                    <a:gd name="T6" fmla="*/ 22 w 22"/>
                    <a:gd name="T7" fmla="*/ 0 h 16"/>
                  </a:gdLst>
                  <a:ahLst/>
                  <a:cxnLst>
                    <a:cxn ang="0">
                      <a:pos x="T0" y="T1"/>
                    </a:cxn>
                    <a:cxn ang="0">
                      <a:pos x="T2" y="T3"/>
                    </a:cxn>
                    <a:cxn ang="0">
                      <a:pos x="T4" y="T5"/>
                    </a:cxn>
                    <a:cxn ang="0">
                      <a:pos x="T6" y="T7"/>
                    </a:cxn>
                  </a:cxnLst>
                  <a:rect l="0" t="0" r="r" b="b"/>
                  <a:pathLst>
                    <a:path w="22" h="16">
                      <a:moveTo>
                        <a:pt x="22" y="0"/>
                      </a:moveTo>
                      <a:cubicBezTo>
                        <a:pt x="16" y="3"/>
                        <a:pt x="13" y="10"/>
                        <a:pt x="12" y="16"/>
                      </a:cubicBezTo>
                      <a:cubicBezTo>
                        <a:pt x="9" y="10"/>
                        <a:pt x="6" y="4"/>
                        <a:pt x="0" y="1"/>
                      </a:cubicBezTo>
                      <a:cubicBezTo>
                        <a:pt x="7" y="1"/>
                        <a:pt x="15" y="0"/>
                        <a:pt x="2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572"/>
                <p:cNvSpPr>
                  <a:spLocks/>
                </p:cNvSpPr>
                <p:nvPr/>
              </p:nvSpPr>
              <p:spPr bwMode="auto">
                <a:xfrm>
                  <a:off x="3067" y="1912"/>
                  <a:ext cx="323" cy="269"/>
                </a:xfrm>
                <a:custGeom>
                  <a:avLst/>
                  <a:gdLst>
                    <a:gd name="T0" fmla="*/ 136 w 136"/>
                    <a:gd name="T1" fmla="*/ 101 h 114"/>
                    <a:gd name="T2" fmla="*/ 136 w 136"/>
                    <a:gd name="T3" fmla="*/ 101 h 114"/>
                    <a:gd name="T4" fmla="*/ 84 w 136"/>
                    <a:gd name="T5" fmla="*/ 113 h 114"/>
                    <a:gd name="T6" fmla="*/ 43 w 136"/>
                    <a:gd name="T7" fmla="*/ 101 h 114"/>
                    <a:gd name="T8" fmla="*/ 43 w 136"/>
                    <a:gd name="T9" fmla="*/ 101 h 114"/>
                    <a:gd name="T10" fmla="*/ 34 w 136"/>
                    <a:gd name="T11" fmla="*/ 95 h 114"/>
                    <a:gd name="T12" fmla="*/ 5 w 136"/>
                    <a:gd name="T13" fmla="*/ 51 h 114"/>
                    <a:gd name="T14" fmla="*/ 1 w 136"/>
                    <a:gd name="T15" fmla="*/ 26 h 114"/>
                    <a:gd name="T16" fmla="*/ 2 w 136"/>
                    <a:gd name="T17" fmla="*/ 3 h 114"/>
                    <a:gd name="T18" fmla="*/ 2 w 136"/>
                    <a:gd name="T19" fmla="*/ 0 h 114"/>
                    <a:gd name="T20" fmla="*/ 3 w 136"/>
                    <a:gd name="T21" fmla="*/ 0 h 114"/>
                    <a:gd name="T22" fmla="*/ 3 w 136"/>
                    <a:gd name="T23" fmla="*/ 0 h 114"/>
                    <a:gd name="T24" fmla="*/ 3 w 136"/>
                    <a:gd name="T25" fmla="*/ 0 h 114"/>
                    <a:gd name="T26" fmla="*/ 3 w 136"/>
                    <a:gd name="T27" fmla="*/ 0 h 114"/>
                    <a:gd name="T28" fmla="*/ 22 w 136"/>
                    <a:gd name="T29" fmla="*/ 7 h 114"/>
                    <a:gd name="T30" fmla="*/ 18 w 136"/>
                    <a:gd name="T31" fmla="*/ 22 h 114"/>
                    <a:gd name="T32" fmla="*/ 20 w 136"/>
                    <a:gd name="T33" fmla="*/ 42 h 114"/>
                    <a:gd name="T34" fmla="*/ 42 w 136"/>
                    <a:gd name="T35" fmla="*/ 77 h 114"/>
                    <a:gd name="T36" fmla="*/ 129 w 136"/>
                    <a:gd name="T37" fmla="*/ 89 h 114"/>
                    <a:gd name="T38" fmla="*/ 136 w 136"/>
                    <a:gd name="T39" fmla="*/ 10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14">
                      <a:moveTo>
                        <a:pt x="136" y="101"/>
                      </a:moveTo>
                      <a:cubicBezTo>
                        <a:pt x="136" y="101"/>
                        <a:pt x="136" y="101"/>
                        <a:pt x="136" y="101"/>
                      </a:cubicBezTo>
                      <a:cubicBezTo>
                        <a:pt x="119" y="110"/>
                        <a:pt x="103" y="114"/>
                        <a:pt x="84" y="113"/>
                      </a:cubicBezTo>
                      <a:cubicBezTo>
                        <a:pt x="70" y="113"/>
                        <a:pt x="56" y="108"/>
                        <a:pt x="43" y="101"/>
                      </a:cubicBezTo>
                      <a:cubicBezTo>
                        <a:pt x="43" y="101"/>
                        <a:pt x="43" y="101"/>
                        <a:pt x="43" y="101"/>
                      </a:cubicBezTo>
                      <a:cubicBezTo>
                        <a:pt x="40" y="99"/>
                        <a:pt x="37" y="97"/>
                        <a:pt x="34" y="95"/>
                      </a:cubicBezTo>
                      <a:cubicBezTo>
                        <a:pt x="20" y="84"/>
                        <a:pt x="10" y="68"/>
                        <a:pt x="5" y="51"/>
                      </a:cubicBezTo>
                      <a:cubicBezTo>
                        <a:pt x="2" y="43"/>
                        <a:pt x="1" y="34"/>
                        <a:pt x="1" y="26"/>
                      </a:cubicBezTo>
                      <a:cubicBezTo>
                        <a:pt x="0" y="18"/>
                        <a:pt x="1" y="10"/>
                        <a:pt x="2" y="3"/>
                      </a:cubicBezTo>
                      <a:cubicBezTo>
                        <a:pt x="2" y="2"/>
                        <a:pt x="2" y="1"/>
                        <a:pt x="2" y="0"/>
                      </a:cubicBezTo>
                      <a:cubicBezTo>
                        <a:pt x="2" y="0"/>
                        <a:pt x="3" y="0"/>
                        <a:pt x="3" y="0"/>
                      </a:cubicBezTo>
                      <a:cubicBezTo>
                        <a:pt x="3" y="0"/>
                        <a:pt x="3" y="0"/>
                        <a:pt x="3" y="0"/>
                      </a:cubicBezTo>
                      <a:cubicBezTo>
                        <a:pt x="3" y="0"/>
                        <a:pt x="3" y="0"/>
                        <a:pt x="3" y="0"/>
                      </a:cubicBezTo>
                      <a:cubicBezTo>
                        <a:pt x="3" y="0"/>
                        <a:pt x="3" y="0"/>
                        <a:pt x="3" y="0"/>
                      </a:cubicBezTo>
                      <a:cubicBezTo>
                        <a:pt x="9" y="3"/>
                        <a:pt x="15" y="5"/>
                        <a:pt x="22" y="7"/>
                      </a:cubicBezTo>
                      <a:cubicBezTo>
                        <a:pt x="19" y="10"/>
                        <a:pt x="18" y="17"/>
                        <a:pt x="18" y="22"/>
                      </a:cubicBezTo>
                      <a:cubicBezTo>
                        <a:pt x="17" y="28"/>
                        <a:pt x="18" y="35"/>
                        <a:pt x="20" y="42"/>
                      </a:cubicBezTo>
                      <a:cubicBezTo>
                        <a:pt x="23" y="55"/>
                        <a:pt x="31" y="68"/>
                        <a:pt x="42" y="77"/>
                      </a:cubicBezTo>
                      <a:cubicBezTo>
                        <a:pt x="66" y="98"/>
                        <a:pt x="100" y="100"/>
                        <a:pt x="129" y="89"/>
                      </a:cubicBezTo>
                      <a:cubicBezTo>
                        <a:pt x="131" y="93"/>
                        <a:pt x="134" y="97"/>
                        <a:pt x="136" y="10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73"/>
                <p:cNvSpPr>
                  <a:spLocks/>
                </p:cNvSpPr>
                <p:nvPr/>
              </p:nvSpPr>
              <p:spPr bwMode="auto">
                <a:xfrm>
                  <a:off x="3295" y="116"/>
                  <a:ext cx="543" cy="277"/>
                </a:xfrm>
                <a:custGeom>
                  <a:avLst/>
                  <a:gdLst>
                    <a:gd name="T0" fmla="*/ 228 w 229"/>
                    <a:gd name="T1" fmla="*/ 37 h 117"/>
                    <a:gd name="T2" fmla="*/ 229 w 229"/>
                    <a:gd name="T3" fmla="*/ 37 h 117"/>
                    <a:gd name="T4" fmla="*/ 216 w 229"/>
                    <a:gd name="T5" fmla="*/ 46 h 117"/>
                    <a:gd name="T6" fmla="*/ 212 w 229"/>
                    <a:gd name="T7" fmla="*/ 50 h 117"/>
                    <a:gd name="T8" fmla="*/ 207 w 229"/>
                    <a:gd name="T9" fmla="*/ 38 h 117"/>
                    <a:gd name="T10" fmla="*/ 191 w 229"/>
                    <a:gd name="T11" fmla="*/ 38 h 117"/>
                    <a:gd name="T12" fmla="*/ 185 w 229"/>
                    <a:gd name="T13" fmla="*/ 31 h 117"/>
                    <a:gd name="T14" fmla="*/ 174 w 229"/>
                    <a:gd name="T15" fmla="*/ 34 h 117"/>
                    <a:gd name="T16" fmla="*/ 162 w 229"/>
                    <a:gd name="T17" fmla="*/ 24 h 117"/>
                    <a:gd name="T18" fmla="*/ 153 w 229"/>
                    <a:gd name="T19" fmla="*/ 30 h 117"/>
                    <a:gd name="T20" fmla="*/ 142 w 229"/>
                    <a:gd name="T21" fmla="*/ 21 h 117"/>
                    <a:gd name="T22" fmla="*/ 133 w 229"/>
                    <a:gd name="T23" fmla="*/ 27 h 117"/>
                    <a:gd name="T24" fmla="*/ 120 w 229"/>
                    <a:gd name="T25" fmla="*/ 21 h 117"/>
                    <a:gd name="T26" fmla="*/ 111 w 229"/>
                    <a:gd name="T27" fmla="*/ 35 h 117"/>
                    <a:gd name="T28" fmla="*/ 96 w 229"/>
                    <a:gd name="T29" fmla="*/ 29 h 117"/>
                    <a:gd name="T30" fmla="*/ 90 w 229"/>
                    <a:gd name="T31" fmla="*/ 38 h 117"/>
                    <a:gd name="T32" fmla="*/ 76 w 229"/>
                    <a:gd name="T33" fmla="*/ 37 h 117"/>
                    <a:gd name="T34" fmla="*/ 73 w 229"/>
                    <a:gd name="T35" fmla="*/ 51 h 117"/>
                    <a:gd name="T36" fmla="*/ 56 w 229"/>
                    <a:gd name="T37" fmla="*/ 51 h 117"/>
                    <a:gd name="T38" fmla="*/ 53 w 229"/>
                    <a:gd name="T39" fmla="*/ 62 h 117"/>
                    <a:gd name="T40" fmla="*/ 39 w 229"/>
                    <a:gd name="T41" fmla="*/ 69 h 117"/>
                    <a:gd name="T42" fmla="*/ 43 w 229"/>
                    <a:gd name="T43" fmla="*/ 79 h 117"/>
                    <a:gd name="T44" fmla="*/ 27 w 229"/>
                    <a:gd name="T45" fmla="*/ 85 h 117"/>
                    <a:gd name="T46" fmla="*/ 30 w 229"/>
                    <a:gd name="T47" fmla="*/ 99 h 117"/>
                    <a:gd name="T48" fmla="*/ 19 w 229"/>
                    <a:gd name="T49" fmla="*/ 108 h 117"/>
                    <a:gd name="T50" fmla="*/ 32 w 229"/>
                    <a:gd name="T51" fmla="*/ 117 h 117"/>
                    <a:gd name="T52" fmla="*/ 32 w 229"/>
                    <a:gd name="T53" fmla="*/ 117 h 117"/>
                    <a:gd name="T54" fmla="*/ 25 w 229"/>
                    <a:gd name="T55" fmla="*/ 117 h 117"/>
                    <a:gd name="T56" fmla="*/ 0 w 229"/>
                    <a:gd name="T57" fmla="*/ 115 h 117"/>
                    <a:gd name="T58" fmla="*/ 58 w 229"/>
                    <a:gd name="T59" fmla="*/ 27 h 117"/>
                    <a:gd name="T60" fmla="*/ 167 w 229"/>
                    <a:gd name="T61" fmla="*/ 8 h 117"/>
                    <a:gd name="T62" fmla="*/ 198 w 229"/>
                    <a:gd name="T63" fmla="*/ 18 h 117"/>
                    <a:gd name="T64" fmla="*/ 228 w 229"/>
                    <a:gd name="T65" fmla="*/ 3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9" h="117">
                      <a:moveTo>
                        <a:pt x="228" y="37"/>
                      </a:moveTo>
                      <a:cubicBezTo>
                        <a:pt x="228" y="37"/>
                        <a:pt x="229" y="37"/>
                        <a:pt x="229" y="37"/>
                      </a:cubicBezTo>
                      <a:cubicBezTo>
                        <a:pt x="225" y="40"/>
                        <a:pt x="221" y="43"/>
                        <a:pt x="216" y="46"/>
                      </a:cubicBezTo>
                      <a:cubicBezTo>
                        <a:pt x="215" y="47"/>
                        <a:pt x="213" y="49"/>
                        <a:pt x="212" y="50"/>
                      </a:cubicBezTo>
                      <a:cubicBezTo>
                        <a:pt x="212" y="45"/>
                        <a:pt x="211" y="40"/>
                        <a:pt x="207" y="38"/>
                      </a:cubicBezTo>
                      <a:cubicBezTo>
                        <a:pt x="202" y="34"/>
                        <a:pt x="196" y="35"/>
                        <a:pt x="191" y="38"/>
                      </a:cubicBezTo>
                      <a:cubicBezTo>
                        <a:pt x="190" y="35"/>
                        <a:pt x="188" y="32"/>
                        <a:pt x="185" y="31"/>
                      </a:cubicBezTo>
                      <a:cubicBezTo>
                        <a:pt x="181" y="29"/>
                        <a:pt x="177" y="31"/>
                        <a:pt x="174" y="34"/>
                      </a:cubicBezTo>
                      <a:cubicBezTo>
                        <a:pt x="172" y="28"/>
                        <a:pt x="168" y="24"/>
                        <a:pt x="162" y="24"/>
                      </a:cubicBezTo>
                      <a:cubicBezTo>
                        <a:pt x="158" y="24"/>
                        <a:pt x="155" y="27"/>
                        <a:pt x="153" y="30"/>
                      </a:cubicBezTo>
                      <a:cubicBezTo>
                        <a:pt x="151" y="25"/>
                        <a:pt x="147" y="21"/>
                        <a:pt x="142" y="21"/>
                      </a:cubicBezTo>
                      <a:cubicBezTo>
                        <a:pt x="138" y="21"/>
                        <a:pt x="134" y="24"/>
                        <a:pt x="133" y="27"/>
                      </a:cubicBezTo>
                      <a:cubicBezTo>
                        <a:pt x="130" y="23"/>
                        <a:pt x="126" y="19"/>
                        <a:pt x="120" y="21"/>
                      </a:cubicBezTo>
                      <a:cubicBezTo>
                        <a:pt x="113" y="22"/>
                        <a:pt x="110" y="29"/>
                        <a:pt x="111" y="35"/>
                      </a:cubicBezTo>
                      <a:cubicBezTo>
                        <a:pt x="108" y="30"/>
                        <a:pt x="102" y="27"/>
                        <a:pt x="96" y="29"/>
                      </a:cubicBezTo>
                      <a:cubicBezTo>
                        <a:pt x="92" y="31"/>
                        <a:pt x="90" y="34"/>
                        <a:pt x="90" y="38"/>
                      </a:cubicBezTo>
                      <a:cubicBezTo>
                        <a:pt x="86" y="35"/>
                        <a:pt x="81" y="34"/>
                        <a:pt x="76" y="37"/>
                      </a:cubicBezTo>
                      <a:cubicBezTo>
                        <a:pt x="71" y="40"/>
                        <a:pt x="70" y="45"/>
                        <a:pt x="73" y="51"/>
                      </a:cubicBezTo>
                      <a:cubicBezTo>
                        <a:pt x="68" y="47"/>
                        <a:pt x="61" y="47"/>
                        <a:pt x="56" y="51"/>
                      </a:cubicBezTo>
                      <a:cubicBezTo>
                        <a:pt x="53" y="54"/>
                        <a:pt x="52" y="58"/>
                        <a:pt x="53" y="62"/>
                      </a:cubicBezTo>
                      <a:cubicBezTo>
                        <a:pt x="48" y="61"/>
                        <a:pt x="41" y="62"/>
                        <a:pt x="39" y="69"/>
                      </a:cubicBezTo>
                      <a:cubicBezTo>
                        <a:pt x="37" y="73"/>
                        <a:pt x="39" y="78"/>
                        <a:pt x="43" y="79"/>
                      </a:cubicBezTo>
                      <a:cubicBezTo>
                        <a:pt x="37" y="79"/>
                        <a:pt x="30" y="81"/>
                        <a:pt x="27" y="85"/>
                      </a:cubicBezTo>
                      <a:cubicBezTo>
                        <a:pt x="23" y="90"/>
                        <a:pt x="27" y="96"/>
                        <a:pt x="30" y="99"/>
                      </a:cubicBezTo>
                      <a:cubicBezTo>
                        <a:pt x="25" y="100"/>
                        <a:pt x="20" y="102"/>
                        <a:pt x="19" y="108"/>
                      </a:cubicBezTo>
                      <a:cubicBezTo>
                        <a:pt x="19" y="115"/>
                        <a:pt x="26" y="117"/>
                        <a:pt x="32" y="117"/>
                      </a:cubicBezTo>
                      <a:cubicBezTo>
                        <a:pt x="32" y="117"/>
                        <a:pt x="32" y="117"/>
                        <a:pt x="32" y="117"/>
                      </a:cubicBezTo>
                      <a:cubicBezTo>
                        <a:pt x="30" y="117"/>
                        <a:pt x="27" y="117"/>
                        <a:pt x="25" y="117"/>
                      </a:cubicBezTo>
                      <a:cubicBezTo>
                        <a:pt x="17" y="116"/>
                        <a:pt x="9" y="116"/>
                        <a:pt x="0" y="115"/>
                      </a:cubicBezTo>
                      <a:cubicBezTo>
                        <a:pt x="8" y="79"/>
                        <a:pt x="28" y="47"/>
                        <a:pt x="58" y="27"/>
                      </a:cubicBezTo>
                      <a:cubicBezTo>
                        <a:pt x="90" y="6"/>
                        <a:pt x="130" y="0"/>
                        <a:pt x="167" y="8"/>
                      </a:cubicBezTo>
                      <a:cubicBezTo>
                        <a:pt x="178" y="10"/>
                        <a:pt x="188" y="13"/>
                        <a:pt x="198" y="18"/>
                      </a:cubicBezTo>
                      <a:cubicBezTo>
                        <a:pt x="209" y="23"/>
                        <a:pt x="218" y="30"/>
                        <a:pt x="228" y="37"/>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74"/>
                <p:cNvSpPr>
                  <a:spLocks/>
                </p:cNvSpPr>
                <p:nvPr/>
              </p:nvSpPr>
              <p:spPr bwMode="auto">
                <a:xfrm>
                  <a:off x="3596" y="1015"/>
                  <a:ext cx="47" cy="45"/>
                </a:xfrm>
                <a:custGeom>
                  <a:avLst/>
                  <a:gdLst>
                    <a:gd name="T0" fmla="*/ 20 w 20"/>
                    <a:gd name="T1" fmla="*/ 14 h 19"/>
                    <a:gd name="T2" fmla="*/ 19 w 20"/>
                    <a:gd name="T3" fmla="*/ 15 h 19"/>
                    <a:gd name="T4" fmla="*/ 13 w 20"/>
                    <a:gd name="T5" fmla="*/ 18 h 19"/>
                    <a:gd name="T6" fmla="*/ 13 w 20"/>
                    <a:gd name="T7" fmla="*/ 19 h 19"/>
                    <a:gd name="T8" fmla="*/ 0 w 20"/>
                    <a:gd name="T9" fmla="*/ 5 h 19"/>
                    <a:gd name="T10" fmla="*/ 2 w 20"/>
                    <a:gd name="T11" fmla="*/ 5 h 19"/>
                    <a:gd name="T12" fmla="*/ 4 w 20"/>
                    <a:gd name="T13" fmla="*/ 3 h 19"/>
                    <a:gd name="T14" fmla="*/ 9 w 20"/>
                    <a:gd name="T15" fmla="*/ 0 h 19"/>
                    <a:gd name="T16" fmla="*/ 20 w 20"/>
                    <a:gd name="T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9">
                      <a:moveTo>
                        <a:pt x="20" y="14"/>
                      </a:moveTo>
                      <a:cubicBezTo>
                        <a:pt x="20" y="14"/>
                        <a:pt x="19" y="15"/>
                        <a:pt x="19" y="15"/>
                      </a:cubicBezTo>
                      <a:cubicBezTo>
                        <a:pt x="17" y="17"/>
                        <a:pt x="15" y="18"/>
                        <a:pt x="13" y="18"/>
                      </a:cubicBezTo>
                      <a:cubicBezTo>
                        <a:pt x="13" y="18"/>
                        <a:pt x="13" y="19"/>
                        <a:pt x="13" y="19"/>
                      </a:cubicBezTo>
                      <a:cubicBezTo>
                        <a:pt x="8" y="15"/>
                        <a:pt x="4" y="10"/>
                        <a:pt x="0" y="5"/>
                      </a:cubicBezTo>
                      <a:cubicBezTo>
                        <a:pt x="1" y="5"/>
                        <a:pt x="1" y="5"/>
                        <a:pt x="2" y="5"/>
                      </a:cubicBezTo>
                      <a:cubicBezTo>
                        <a:pt x="3" y="4"/>
                        <a:pt x="4" y="4"/>
                        <a:pt x="4" y="3"/>
                      </a:cubicBezTo>
                      <a:cubicBezTo>
                        <a:pt x="6" y="2"/>
                        <a:pt x="8" y="1"/>
                        <a:pt x="9" y="0"/>
                      </a:cubicBezTo>
                      <a:cubicBezTo>
                        <a:pt x="13" y="5"/>
                        <a:pt x="16" y="9"/>
                        <a:pt x="20"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75"/>
                <p:cNvSpPr>
                  <a:spLocks/>
                </p:cNvSpPr>
                <p:nvPr/>
              </p:nvSpPr>
              <p:spPr bwMode="auto">
                <a:xfrm>
                  <a:off x="3579" y="1169"/>
                  <a:ext cx="29" cy="28"/>
                </a:xfrm>
                <a:custGeom>
                  <a:avLst/>
                  <a:gdLst>
                    <a:gd name="T0" fmla="*/ 11 w 12"/>
                    <a:gd name="T1" fmla="*/ 6 h 12"/>
                    <a:gd name="T2" fmla="*/ 6 w 12"/>
                    <a:gd name="T3" fmla="*/ 12 h 12"/>
                    <a:gd name="T4" fmla="*/ 1 w 12"/>
                    <a:gd name="T5" fmla="*/ 5 h 12"/>
                    <a:gd name="T6" fmla="*/ 3 w 12"/>
                    <a:gd name="T7" fmla="*/ 2 h 12"/>
                    <a:gd name="T8" fmla="*/ 5 w 12"/>
                    <a:gd name="T9" fmla="*/ 1 h 12"/>
                    <a:gd name="T10" fmla="*/ 11 w 12"/>
                    <a:gd name="T11" fmla="*/ 6 h 12"/>
                  </a:gdLst>
                  <a:ahLst/>
                  <a:cxnLst>
                    <a:cxn ang="0">
                      <a:pos x="T0" y="T1"/>
                    </a:cxn>
                    <a:cxn ang="0">
                      <a:pos x="T2" y="T3"/>
                    </a:cxn>
                    <a:cxn ang="0">
                      <a:pos x="T4" y="T5"/>
                    </a:cxn>
                    <a:cxn ang="0">
                      <a:pos x="T6" y="T7"/>
                    </a:cxn>
                    <a:cxn ang="0">
                      <a:pos x="T8" y="T9"/>
                    </a:cxn>
                    <a:cxn ang="0">
                      <a:pos x="T10" y="T11"/>
                    </a:cxn>
                  </a:cxnLst>
                  <a:rect l="0" t="0" r="r" b="b"/>
                  <a:pathLst>
                    <a:path w="12" h="12">
                      <a:moveTo>
                        <a:pt x="11" y="6"/>
                      </a:moveTo>
                      <a:cubicBezTo>
                        <a:pt x="12" y="10"/>
                        <a:pt x="9" y="12"/>
                        <a:pt x="6" y="12"/>
                      </a:cubicBezTo>
                      <a:cubicBezTo>
                        <a:pt x="3" y="11"/>
                        <a:pt x="0" y="8"/>
                        <a:pt x="1" y="5"/>
                      </a:cubicBezTo>
                      <a:cubicBezTo>
                        <a:pt x="1" y="4"/>
                        <a:pt x="2" y="3"/>
                        <a:pt x="3" y="2"/>
                      </a:cubicBezTo>
                      <a:cubicBezTo>
                        <a:pt x="4" y="2"/>
                        <a:pt x="4" y="2"/>
                        <a:pt x="5" y="1"/>
                      </a:cubicBezTo>
                      <a:cubicBezTo>
                        <a:pt x="8" y="0"/>
                        <a:pt x="11" y="3"/>
                        <a:pt x="11" y="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76"/>
                <p:cNvSpPr>
                  <a:spLocks/>
                </p:cNvSpPr>
                <p:nvPr/>
              </p:nvSpPr>
              <p:spPr bwMode="auto">
                <a:xfrm>
                  <a:off x="3549" y="1278"/>
                  <a:ext cx="33" cy="23"/>
                </a:xfrm>
                <a:custGeom>
                  <a:avLst/>
                  <a:gdLst>
                    <a:gd name="T0" fmla="*/ 13 w 14"/>
                    <a:gd name="T1" fmla="*/ 5 h 10"/>
                    <a:gd name="T2" fmla="*/ 14 w 14"/>
                    <a:gd name="T3" fmla="*/ 7 h 10"/>
                    <a:gd name="T4" fmla="*/ 2 w 14"/>
                    <a:gd name="T5" fmla="*/ 10 h 10"/>
                    <a:gd name="T6" fmla="*/ 1 w 14"/>
                    <a:gd name="T7" fmla="*/ 7 h 10"/>
                    <a:gd name="T8" fmla="*/ 0 w 14"/>
                    <a:gd name="T9" fmla="*/ 3 h 10"/>
                    <a:gd name="T10" fmla="*/ 11 w 14"/>
                    <a:gd name="T11" fmla="*/ 0 h 10"/>
                    <a:gd name="T12" fmla="*/ 13 w 14"/>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13" y="5"/>
                      </a:moveTo>
                      <a:cubicBezTo>
                        <a:pt x="14" y="6"/>
                        <a:pt x="14" y="7"/>
                        <a:pt x="14" y="7"/>
                      </a:cubicBezTo>
                      <a:cubicBezTo>
                        <a:pt x="10" y="8"/>
                        <a:pt x="6" y="9"/>
                        <a:pt x="2" y="10"/>
                      </a:cubicBezTo>
                      <a:cubicBezTo>
                        <a:pt x="2" y="9"/>
                        <a:pt x="1" y="8"/>
                        <a:pt x="1" y="7"/>
                      </a:cubicBezTo>
                      <a:cubicBezTo>
                        <a:pt x="0" y="6"/>
                        <a:pt x="0" y="4"/>
                        <a:pt x="0" y="3"/>
                      </a:cubicBezTo>
                      <a:cubicBezTo>
                        <a:pt x="3" y="2"/>
                        <a:pt x="7" y="1"/>
                        <a:pt x="11" y="0"/>
                      </a:cubicBezTo>
                      <a:cubicBezTo>
                        <a:pt x="12" y="2"/>
                        <a:pt x="13" y="3"/>
                        <a:pt x="13"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577"/>
                <p:cNvSpPr>
                  <a:spLocks/>
                </p:cNvSpPr>
                <p:nvPr/>
              </p:nvSpPr>
              <p:spPr bwMode="auto">
                <a:xfrm>
                  <a:off x="3539" y="1318"/>
                  <a:ext cx="43" cy="26"/>
                </a:xfrm>
                <a:custGeom>
                  <a:avLst/>
                  <a:gdLst>
                    <a:gd name="T0" fmla="*/ 13 w 18"/>
                    <a:gd name="T1" fmla="*/ 0 h 11"/>
                    <a:gd name="T2" fmla="*/ 18 w 18"/>
                    <a:gd name="T3" fmla="*/ 5 h 11"/>
                    <a:gd name="T4" fmla="*/ 7 w 18"/>
                    <a:gd name="T5" fmla="*/ 11 h 11"/>
                    <a:gd name="T6" fmla="*/ 0 w 18"/>
                    <a:gd name="T7" fmla="*/ 6 h 11"/>
                    <a:gd name="T8" fmla="*/ 13 w 18"/>
                    <a:gd name="T9" fmla="*/ 0 h 11"/>
                    <a:gd name="T10" fmla="*/ 13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13" y="0"/>
                      </a:moveTo>
                      <a:cubicBezTo>
                        <a:pt x="15" y="2"/>
                        <a:pt x="16" y="3"/>
                        <a:pt x="18" y="5"/>
                      </a:cubicBezTo>
                      <a:cubicBezTo>
                        <a:pt x="14" y="7"/>
                        <a:pt x="10" y="9"/>
                        <a:pt x="7" y="11"/>
                      </a:cubicBezTo>
                      <a:cubicBezTo>
                        <a:pt x="5" y="9"/>
                        <a:pt x="2" y="7"/>
                        <a:pt x="0" y="6"/>
                      </a:cubicBezTo>
                      <a:cubicBezTo>
                        <a:pt x="4" y="4"/>
                        <a:pt x="9" y="2"/>
                        <a:pt x="13" y="0"/>
                      </a:cubicBezTo>
                      <a:cubicBezTo>
                        <a:pt x="13" y="0"/>
                        <a:pt x="13" y="0"/>
                        <a:pt x="13"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578"/>
                <p:cNvSpPr>
                  <a:spLocks/>
                </p:cNvSpPr>
                <p:nvPr/>
              </p:nvSpPr>
              <p:spPr bwMode="auto">
                <a:xfrm>
                  <a:off x="3437" y="1857"/>
                  <a:ext cx="10" cy="7"/>
                </a:xfrm>
                <a:custGeom>
                  <a:avLst/>
                  <a:gdLst>
                    <a:gd name="T0" fmla="*/ 2 w 4"/>
                    <a:gd name="T1" fmla="*/ 2 h 3"/>
                    <a:gd name="T2" fmla="*/ 4 w 4"/>
                    <a:gd name="T3" fmla="*/ 3 h 3"/>
                    <a:gd name="T4" fmla="*/ 0 w 4"/>
                    <a:gd name="T5" fmla="*/ 1 h 3"/>
                    <a:gd name="T6" fmla="*/ 2 w 4"/>
                    <a:gd name="T7" fmla="*/ 2 h 3"/>
                  </a:gdLst>
                  <a:ahLst/>
                  <a:cxnLst>
                    <a:cxn ang="0">
                      <a:pos x="T0" y="T1"/>
                    </a:cxn>
                    <a:cxn ang="0">
                      <a:pos x="T2" y="T3"/>
                    </a:cxn>
                    <a:cxn ang="0">
                      <a:pos x="T4" y="T5"/>
                    </a:cxn>
                    <a:cxn ang="0">
                      <a:pos x="T6" y="T7"/>
                    </a:cxn>
                  </a:cxnLst>
                  <a:rect l="0" t="0" r="r" b="b"/>
                  <a:pathLst>
                    <a:path w="4" h="3">
                      <a:moveTo>
                        <a:pt x="2" y="2"/>
                      </a:moveTo>
                      <a:cubicBezTo>
                        <a:pt x="3" y="1"/>
                        <a:pt x="4" y="2"/>
                        <a:pt x="4" y="3"/>
                      </a:cubicBezTo>
                      <a:cubicBezTo>
                        <a:pt x="3" y="2"/>
                        <a:pt x="1" y="2"/>
                        <a:pt x="0" y="1"/>
                      </a:cubicBezTo>
                      <a:cubicBezTo>
                        <a:pt x="1" y="0"/>
                        <a:pt x="2" y="1"/>
                        <a:pt x="2"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579"/>
                <p:cNvSpPr>
                  <a:spLocks/>
                </p:cNvSpPr>
                <p:nvPr/>
              </p:nvSpPr>
              <p:spPr bwMode="auto">
                <a:xfrm>
                  <a:off x="3373" y="1758"/>
                  <a:ext cx="88" cy="80"/>
                </a:xfrm>
                <a:custGeom>
                  <a:avLst/>
                  <a:gdLst>
                    <a:gd name="T0" fmla="*/ 37 w 37"/>
                    <a:gd name="T1" fmla="*/ 12 h 34"/>
                    <a:gd name="T2" fmla="*/ 37 w 37"/>
                    <a:gd name="T3" fmla="*/ 12 h 34"/>
                    <a:gd name="T4" fmla="*/ 35 w 37"/>
                    <a:gd name="T5" fmla="*/ 13 h 34"/>
                    <a:gd name="T6" fmla="*/ 11 w 37"/>
                    <a:gd name="T7" fmla="*/ 29 h 34"/>
                    <a:gd name="T8" fmla="*/ 17 w 37"/>
                    <a:gd name="T9" fmla="*/ 0 h 34"/>
                    <a:gd name="T10" fmla="*/ 21 w 37"/>
                    <a:gd name="T11" fmla="*/ 3 h 34"/>
                    <a:gd name="T12" fmla="*/ 17 w 37"/>
                    <a:gd name="T13" fmla="*/ 9 h 34"/>
                    <a:gd name="T14" fmla="*/ 17 w 37"/>
                    <a:gd name="T15" fmla="*/ 17 h 34"/>
                    <a:gd name="T16" fmla="*/ 24 w 37"/>
                    <a:gd name="T17" fmla="*/ 17 h 34"/>
                    <a:gd name="T18" fmla="*/ 30 w 37"/>
                    <a:gd name="T19" fmla="*/ 8 h 34"/>
                    <a:gd name="T20" fmla="*/ 37 w 37"/>
                    <a:gd name="T21"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4">
                      <a:moveTo>
                        <a:pt x="37" y="12"/>
                      </a:moveTo>
                      <a:cubicBezTo>
                        <a:pt x="37" y="12"/>
                        <a:pt x="37" y="12"/>
                        <a:pt x="37" y="12"/>
                      </a:cubicBezTo>
                      <a:cubicBezTo>
                        <a:pt x="37" y="12"/>
                        <a:pt x="36" y="12"/>
                        <a:pt x="35" y="13"/>
                      </a:cubicBezTo>
                      <a:cubicBezTo>
                        <a:pt x="31" y="21"/>
                        <a:pt x="22" y="34"/>
                        <a:pt x="11" y="29"/>
                      </a:cubicBezTo>
                      <a:cubicBezTo>
                        <a:pt x="0" y="23"/>
                        <a:pt x="11" y="6"/>
                        <a:pt x="17" y="0"/>
                      </a:cubicBezTo>
                      <a:cubicBezTo>
                        <a:pt x="18" y="1"/>
                        <a:pt x="20" y="2"/>
                        <a:pt x="21" y="3"/>
                      </a:cubicBezTo>
                      <a:cubicBezTo>
                        <a:pt x="19" y="4"/>
                        <a:pt x="18" y="6"/>
                        <a:pt x="17" y="9"/>
                      </a:cubicBezTo>
                      <a:cubicBezTo>
                        <a:pt x="15" y="11"/>
                        <a:pt x="14" y="15"/>
                        <a:pt x="17" y="17"/>
                      </a:cubicBezTo>
                      <a:cubicBezTo>
                        <a:pt x="19" y="18"/>
                        <a:pt x="22" y="18"/>
                        <a:pt x="24" y="17"/>
                      </a:cubicBezTo>
                      <a:cubicBezTo>
                        <a:pt x="27" y="15"/>
                        <a:pt x="29" y="11"/>
                        <a:pt x="30" y="8"/>
                      </a:cubicBezTo>
                      <a:cubicBezTo>
                        <a:pt x="32" y="10"/>
                        <a:pt x="35" y="11"/>
                        <a:pt x="37" y="1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580"/>
                <p:cNvSpPr>
                  <a:spLocks/>
                </p:cNvSpPr>
                <p:nvPr/>
              </p:nvSpPr>
              <p:spPr bwMode="auto">
                <a:xfrm>
                  <a:off x="3698" y="582"/>
                  <a:ext cx="33" cy="33"/>
                </a:xfrm>
                <a:custGeom>
                  <a:avLst/>
                  <a:gdLst>
                    <a:gd name="T0" fmla="*/ 8 w 14"/>
                    <a:gd name="T1" fmla="*/ 5 h 14"/>
                    <a:gd name="T2" fmla="*/ 14 w 14"/>
                    <a:gd name="T3" fmla="*/ 12 h 14"/>
                    <a:gd name="T4" fmla="*/ 2 w 14"/>
                    <a:gd name="T5" fmla="*/ 14 h 14"/>
                    <a:gd name="T6" fmla="*/ 2 w 14"/>
                    <a:gd name="T7" fmla="*/ 13 h 14"/>
                    <a:gd name="T8" fmla="*/ 8 w 14"/>
                    <a:gd name="T9" fmla="*/ 5 h 14"/>
                  </a:gdLst>
                  <a:ahLst/>
                  <a:cxnLst>
                    <a:cxn ang="0">
                      <a:pos x="T0" y="T1"/>
                    </a:cxn>
                    <a:cxn ang="0">
                      <a:pos x="T2" y="T3"/>
                    </a:cxn>
                    <a:cxn ang="0">
                      <a:pos x="T4" y="T5"/>
                    </a:cxn>
                    <a:cxn ang="0">
                      <a:pos x="T6" y="T7"/>
                    </a:cxn>
                    <a:cxn ang="0">
                      <a:pos x="T8" y="T9"/>
                    </a:cxn>
                  </a:cxnLst>
                  <a:rect l="0" t="0" r="r" b="b"/>
                  <a:pathLst>
                    <a:path w="14" h="14">
                      <a:moveTo>
                        <a:pt x="8" y="5"/>
                      </a:moveTo>
                      <a:cubicBezTo>
                        <a:pt x="10" y="7"/>
                        <a:pt x="10" y="12"/>
                        <a:pt x="14" y="12"/>
                      </a:cubicBezTo>
                      <a:cubicBezTo>
                        <a:pt x="10" y="13"/>
                        <a:pt x="6" y="13"/>
                        <a:pt x="2" y="14"/>
                      </a:cubicBezTo>
                      <a:cubicBezTo>
                        <a:pt x="2" y="13"/>
                        <a:pt x="2" y="13"/>
                        <a:pt x="2" y="13"/>
                      </a:cubicBezTo>
                      <a:cubicBezTo>
                        <a:pt x="0" y="10"/>
                        <a:pt x="4" y="0"/>
                        <a:pt x="8"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581"/>
                <p:cNvSpPr>
                  <a:spLocks/>
                </p:cNvSpPr>
                <p:nvPr/>
              </p:nvSpPr>
              <p:spPr bwMode="auto">
                <a:xfrm>
                  <a:off x="3442" y="196"/>
                  <a:ext cx="372" cy="206"/>
                </a:xfrm>
                <a:custGeom>
                  <a:avLst/>
                  <a:gdLst>
                    <a:gd name="T0" fmla="*/ 154 w 157"/>
                    <a:gd name="T1" fmla="*/ 12 h 87"/>
                    <a:gd name="T2" fmla="*/ 157 w 157"/>
                    <a:gd name="T3" fmla="*/ 16 h 87"/>
                    <a:gd name="T4" fmla="*/ 113 w 157"/>
                    <a:gd name="T5" fmla="*/ 51 h 87"/>
                    <a:gd name="T6" fmla="*/ 111 w 157"/>
                    <a:gd name="T7" fmla="*/ 53 h 87"/>
                    <a:gd name="T8" fmla="*/ 108 w 157"/>
                    <a:gd name="T9" fmla="*/ 50 h 87"/>
                    <a:gd name="T10" fmla="*/ 112 w 157"/>
                    <a:gd name="T11" fmla="*/ 46 h 87"/>
                    <a:gd name="T12" fmla="*/ 79 w 157"/>
                    <a:gd name="T13" fmla="*/ 37 h 87"/>
                    <a:gd name="T14" fmla="*/ 54 w 157"/>
                    <a:gd name="T15" fmla="*/ 40 h 87"/>
                    <a:gd name="T16" fmla="*/ 49 w 157"/>
                    <a:gd name="T17" fmla="*/ 41 h 87"/>
                    <a:gd name="T18" fmla="*/ 4 w 157"/>
                    <a:gd name="T19" fmla="*/ 85 h 87"/>
                    <a:gd name="T20" fmla="*/ 2 w 157"/>
                    <a:gd name="T21" fmla="*/ 86 h 87"/>
                    <a:gd name="T22" fmla="*/ 0 w 157"/>
                    <a:gd name="T23" fmla="*/ 84 h 87"/>
                    <a:gd name="T24" fmla="*/ 45 w 157"/>
                    <a:gd name="T25" fmla="*/ 37 h 87"/>
                    <a:gd name="T26" fmla="*/ 116 w 157"/>
                    <a:gd name="T27" fmla="*/ 42 h 87"/>
                    <a:gd name="T28" fmla="*/ 116 w 157"/>
                    <a:gd name="T29" fmla="*/ 42 h 87"/>
                    <a:gd name="T30" fmla="*/ 142 w 157"/>
                    <a:gd name="T31" fmla="*/ 22 h 87"/>
                    <a:gd name="T32" fmla="*/ 142 w 157"/>
                    <a:gd name="T33" fmla="*/ 21 h 87"/>
                    <a:gd name="T34" fmla="*/ 142 w 157"/>
                    <a:gd name="T35" fmla="*/ 20 h 87"/>
                    <a:gd name="T36" fmla="*/ 142 w 157"/>
                    <a:gd name="T37" fmla="*/ 20 h 87"/>
                    <a:gd name="T38" fmla="*/ 146 w 157"/>
                    <a:gd name="T39" fmla="*/ 13 h 87"/>
                    <a:gd name="T40" fmla="*/ 142 w 157"/>
                    <a:gd name="T41" fmla="*/ 6 h 87"/>
                    <a:gd name="T42" fmla="*/ 130 w 157"/>
                    <a:gd name="T43" fmla="*/ 7 h 87"/>
                    <a:gd name="T44" fmla="*/ 129 w 157"/>
                    <a:gd name="T45" fmla="*/ 4 h 87"/>
                    <a:gd name="T46" fmla="*/ 145 w 157"/>
                    <a:gd name="T47" fmla="*/ 4 h 87"/>
                    <a:gd name="T48" fmla="*/ 150 w 157"/>
                    <a:gd name="T49" fmla="*/ 16 h 87"/>
                    <a:gd name="T50" fmla="*/ 154 w 157"/>
                    <a:gd name="T51" fmla="*/ 1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7" h="87">
                      <a:moveTo>
                        <a:pt x="154" y="12"/>
                      </a:moveTo>
                      <a:cubicBezTo>
                        <a:pt x="157" y="16"/>
                        <a:pt x="157" y="16"/>
                        <a:pt x="157" y="16"/>
                      </a:cubicBezTo>
                      <a:cubicBezTo>
                        <a:pt x="141" y="27"/>
                        <a:pt x="126" y="38"/>
                        <a:pt x="113" y="51"/>
                      </a:cubicBezTo>
                      <a:cubicBezTo>
                        <a:pt x="112" y="52"/>
                        <a:pt x="112" y="52"/>
                        <a:pt x="111" y="53"/>
                      </a:cubicBezTo>
                      <a:cubicBezTo>
                        <a:pt x="108" y="50"/>
                        <a:pt x="108" y="50"/>
                        <a:pt x="108" y="50"/>
                      </a:cubicBezTo>
                      <a:cubicBezTo>
                        <a:pt x="109" y="48"/>
                        <a:pt x="111" y="47"/>
                        <a:pt x="112" y="46"/>
                      </a:cubicBezTo>
                      <a:cubicBezTo>
                        <a:pt x="102" y="41"/>
                        <a:pt x="91" y="37"/>
                        <a:pt x="79" y="37"/>
                      </a:cubicBezTo>
                      <a:cubicBezTo>
                        <a:pt x="71" y="36"/>
                        <a:pt x="62" y="37"/>
                        <a:pt x="54" y="40"/>
                      </a:cubicBezTo>
                      <a:cubicBezTo>
                        <a:pt x="52" y="40"/>
                        <a:pt x="51" y="41"/>
                        <a:pt x="49" y="41"/>
                      </a:cubicBezTo>
                      <a:cubicBezTo>
                        <a:pt x="29" y="48"/>
                        <a:pt x="10" y="64"/>
                        <a:pt x="4" y="85"/>
                      </a:cubicBezTo>
                      <a:cubicBezTo>
                        <a:pt x="3" y="86"/>
                        <a:pt x="2" y="87"/>
                        <a:pt x="2" y="86"/>
                      </a:cubicBezTo>
                      <a:cubicBezTo>
                        <a:pt x="1" y="86"/>
                        <a:pt x="0" y="85"/>
                        <a:pt x="0" y="84"/>
                      </a:cubicBezTo>
                      <a:cubicBezTo>
                        <a:pt x="4" y="62"/>
                        <a:pt x="26" y="45"/>
                        <a:pt x="45" y="37"/>
                      </a:cubicBezTo>
                      <a:cubicBezTo>
                        <a:pt x="67" y="29"/>
                        <a:pt x="96" y="29"/>
                        <a:pt x="116" y="42"/>
                      </a:cubicBezTo>
                      <a:cubicBezTo>
                        <a:pt x="116" y="42"/>
                        <a:pt x="116" y="42"/>
                        <a:pt x="116" y="42"/>
                      </a:cubicBezTo>
                      <a:cubicBezTo>
                        <a:pt x="124" y="35"/>
                        <a:pt x="133" y="28"/>
                        <a:pt x="142" y="22"/>
                      </a:cubicBezTo>
                      <a:cubicBezTo>
                        <a:pt x="142" y="21"/>
                        <a:pt x="142" y="21"/>
                        <a:pt x="142" y="21"/>
                      </a:cubicBezTo>
                      <a:cubicBezTo>
                        <a:pt x="142" y="20"/>
                        <a:pt x="142" y="20"/>
                        <a:pt x="142" y="20"/>
                      </a:cubicBezTo>
                      <a:cubicBezTo>
                        <a:pt x="142" y="20"/>
                        <a:pt x="142" y="20"/>
                        <a:pt x="142" y="20"/>
                      </a:cubicBezTo>
                      <a:cubicBezTo>
                        <a:pt x="144" y="18"/>
                        <a:pt x="146" y="16"/>
                        <a:pt x="146" y="13"/>
                      </a:cubicBezTo>
                      <a:cubicBezTo>
                        <a:pt x="146" y="10"/>
                        <a:pt x="144" y="7"/>
                        <a:pt x="142" y="6"/>
                      </a:cubicBezTo>
                      <a:cubicBezTo>
                        <a:pt x="138" y="3"/>
                        <a:pt x="134" y="4"/>
                        <a:pt x="130" y="7"/>
                      </a:cubicBezTo>
                      <a:cubicBezTo>
                        <a:pt x="129" y="4"/>
                        <a:pt x="129" y="4"/>
                        <a:pt x="129" y="4"/>
                      </a:cubicBezTo>
                      <a:cubicBezTo>
                        <a:pt x="134" y="1"/>
                        <a:pt x="140" y="0"/>
                        <a:pt x="145" y="4"/>
                      </a:cubicBezTo>
                      <a:cubicBezTo>
                        <a:pt x="149" y="6"/>
                        <a:pt x="150" y="11"/>
                        <a:pt x="150" y="16"/>
                      </a:cubicBezTo>
                      <a:cubicBezTo>
                        <a:pt x="151" y="15"/>
                        <a:pt x="153" y="13"/>
                        <a:pt x="154" y="1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582"/>
                <p:cNvSpPr>
                  <a:spLocks/>
                </p:cNvSpPr>
                <p:nvPr/>
              </p:nvSpPr>
              <p:spPr bwMode="auto">
                <a:xfrm>
                  <a:off x="3582" y="1081"/>
                  <a:ext cx="35" cy="33"/>
                </a:xfrm>
                <a:custGeom>
                  <a:avLst/>
                  <a:gdLst>
                    <a:gd name="T0" fmla="*/ 15 w 15"/>
                    <a:gd name="T1" fmla="*/ 6 h 14"/>
                    <a:gd name="T2" fmla="*/ 11 w 15"/>
                    <a:gd name="T3" fmla="*/ 14 h 14"/>
                    <a:gd name="T4" fmla="*/ 0 w 15"/>
                    <a:gd name="T5" fmla="*/ 9 h 14"/>
                    <a:gd name="T6" fmla="*/ 1 w 15"/>
                    <a:gd name="T7" fmla="*/ 9 h 14"/>
                    <a:gd name="T8" fmla="*/ 2 w 15"/>
                    <a:gd name="T9" fmla="*/ 9 h 14"/>
                    <a:gd name="T10" fmla="*/ 5 w 15"/>
                    <a:gd name="T11" fmla="*/ 0 h 14"/>
                    <a:gd name="T12" fmla="*/ 15 w 15"/>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15" y="6"/>
                      </a:moveTo>
                      <a:cubicBezTo>
                        <a:pt x="13" y="9"/>
                        <a:pt x="12" y="12"/>
                        <a:pt x="11" y="14"/>
                      </a:cubicBezTo>
                      <a:cubicBezTo>
                        <a:pt x="8" y="13"/>
                        <a:pt x="4" y="11"/>
                        <a:pt x="0" y="9"/>
                      </a:cubicBezTo>
                      <a:cubicBezTo>
                        <a:pt x="1" y="9"/>
                        <a:pt x="1" y="9"/>
                        <a:pt x="1" y="9"/>
                      </a:cubicBezTo>
                      <a:cubicBezTo>
                        <a:pt x="1" y="9"/>
                        <a:pt x="1" y="9"/>
                        <a:pt x="2" y="9"/>
                      </a:cubicBezTo>
                      <a:cubicBezTo>
                        <a:pt x="3" y="6"/>
                        <a:pt x="4" y="3"/>
                        <a:pt x="5" y="0"/>
                      </a:cubicBezTo>
                      <a:cubicBezTo>
                        <a:pt x="8" y="2"/>
                        <a:pt x="12" y="4"/>
                        <a:pt x="15"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583"/>
                <p:cNvSpPr>
                  <a:spLocks/>
                </p:cNvSpPr>
                <p:nvPr/>
              </p:nvSpPr>
              <p:spPr bwMode="auto">
                <a:xfrm>
                  <a:off x="3688" y="419"/>
                  <a:ext cx="69" cy="106"/>
                </a:xfrm>
                <a:custGeom>
                  <a:avLst/>
                  <a:gdLst>
                    <a:gd name="T0" fmla="*/ 29 w 29"/>
                    <a:gd name="T1" fmla="*/ 21 h 45"/>
                    <a:gd name="T2" fmla="*/ 29 w 29"/>
                    <a:gd name="T3" fmla="*/ 21 h 45"/>
                    <a:gd name="T4" fmla="*/ 4 w 29"/>
                    <a:gd name="T5" fmla="*/ 45 h 45"/>
                    <a:gd name="T6" fmla="*/ 3 w 29"/>
                    <a:gd name="T7" fmla="*/ 10 h 45"/>
                    <a:gd name="T8" fmla="*/ 4 w 29"/>
                    <a:gd name="T9" fmla="*/ 7 h 45"/>
                    <a:gd name="T10" fmla="*/ 5 w 29"/>
                    <a:gd name="T11" fmla="*/ 7 h 45"/>
                    <a:gd name="T12" fmla="*/ 29 w 29"/>
                    <a:gd name="T13" fmla="*/ 21 h 45"/>
                  </a:gdLst>
                  <a:ahLst/>
                  <a:cxnLst>
                    <a:cxn ang="0">
                      <a:pos x="T0" y="T1"/>
                    </a:cxn>
                    <a:cxn ang="0">
                      <a:pos x="T2" y="T3"/>
                    </a:cxn>
                    <a:cxn ang="0">
                      <a:pos x="T4" y="T5"/>
                    </a:cxn>
                    <a:cxn ang="0">
                      <a:pos x="T6" y="T7"/>
                    </a:cxn>
                    <a:cxn ang="0">
                      <a:pos x="T8" y="T9"/>
                    </a:cxn>
                    <a:cxn ang="0">
                      <a:pos x="T10" y="T11"/>
                    </a:cxn>
                    <a:cxn ang="0">
                      <a:pos x="T12" y="T13"/>
                    </a:cxn>
                  </a:cxnLst>
                  <a:rect l="0" t="0" r="r" b="b"/>
                  <a:pathLst>
                    <a:path w="29" h="45">
                      <a:moveTo>
                        <a:pt x="29" y="21"/>
                      </a:moveTo>
                      <a:cubicBezTo>
                        <a:pt x="29" y="21"/>
                        <a:pt x="29" y="21"/>
                        <a:pt x="29" y="21"/>
                      </a:cubicBezTo>
                      <a:cubicBezTo>
                        <a:pt x="17" y="23"/>
                        <a:pt x="6" y="33"/>
                        <a:pt x="4" y="45"/>
                      </a:cubicBezTo>
                      <a:cubicBezTo>
                        <a:pt x="1" y="34"/>
                        <a:pt x="0" y="22"/>
                        <a:pt x="3" y="10"/>
                      </a:cubicBezTo>
                      <a:cubicBezTo>
                        <a:pt x="4" y="9"/>
                        <a:pt x="4" y="8"/>
                        <a:pt x="4" y="7"/>
                      </a:cubicBezTo>
                      <a:cubicBezTo>
                        <a:pt x="5" y="7"/>
                        <a:pt x="5" y="7"/>
                        <a:pt x="5" y="7"/>
                      </a:cubicBezTo>
                      <a:cubicBezTo>
                        <a:pt x="16" y="0"/>
                        <a:pt x="25" y="12"/>
                        <a:pt x="29" y="2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584"/>
                <p:cNvSpPr>
                  <a:spLocks/>
                </p:cNvSpPr>
                <p:nvPr/>
              </p:nvSpPr>
              <p:spPr bwMode="auto">
                <a:xfrm>
                  <a:off x="3513" y="1334"/>
                  <a:ext cx="38" cy="26"/>
                </a:xfrm>
                <a:custGeom>
                  <a:avLst/>
                  <a:gdLst>
                    <a:gd name="T0" fmla="*/ 15 w 16"/>
                    <a:gd name="T1" fmla="*/ 4 h 11"/>
                    <a:gd name="T2" fmla="*/ 16 w 16"/>
                    <a:gd name="T3" fmla="*/ 5 h 11"/>
                    <a:gd name="T4" fmla="*/ 7 w 16"/>
                    <a:gd name="T5" fmla="*/ 11 h 11"/>
                    <a:gd name="T6" fmla="*/ 3 w 16"/>
                    <a:gd name="T7" fmla="*/ 7 h 11"/>
                    <a:gd name="T8" fmla="*/ 0 w 16"/>
                    <a:gd name="T9" fmla="*/ 5 h 11"/>
                    <a:gd name="T10" fmla="*/ 10 w 16"/>
                    <a:gd name="T11" fmla="*/ 0 h 11"/>
                    <a:gd name="T12" fmla="*/ 10 w 16"/>
                    <a:gd name="T13" fmla="*/ 1 h 11"/>
                    <a:gd name="T14" fmla="*/ 15 w 16"/>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5" y="4"/>
                      </a:moveTo>
                      <a:cubicBezTo>
                        <a:pt x="15" y="4"/>
                        <a:pt x="15" y="5"/>
                        <a:pt x="16" y="5"/>
                      </a:cubicBezTo>
                      <a:cubicBezTo>
                        <a:pt x="13" y="7"/>
                        <a:pt x="10" y="9"/>
                        <a:pt x="7" y="11"/>
                      </a:cubicBezTo>
                      <a:cubicBezTo>
                        <a:pt x="6" y="10"/>
                        <a:pt x="4" y="8"/>
                        <a:pt x="3" y="7"/>
                      </a:cubicBezTo>
                      <a:cubicBezTo>
                        <a:pt x="2" y="7"/>
                        <a:pt x="1" y="6"/>
                        <a:pt x="0" y="5"/>
                      </a:cubicBezTo>
                      <a:cubicBezTo>
                        <a:pt x="3" y="3"/>
                        <a:pt x="7" y="2"/>
                        <a:pt x="10" y="0"/>
                      </a:cubicBezTo>
                      <a:cubicBezTo>
                        <a:pt x="10" y="0"/>
                        <a:pt x="10" y="0"/>
                        <a:pt x="10" y="1"/>
                      </a:cubicBezTo>
                      <a:cubicBezTo>
                        <a:pt x="12" y="2"/>
                        <a:pt x="13" y="3"/>
                        <a:pt x="15"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585"/>
                <p:cNvSpPr>
                  <a:spLocks/>
                </p:cNvSpPr>
                <p:nvPr/>
              </p:nvSpPr>
              <p:spPr bwMode="auto">
                <a:xfrm>
                  <a:off x="3489" y="1505"/>
                  <a:ext cx="22" cy="21"/>
                </a:xfrm>
                <a:custGeom>
                  <a:avLst/>
                  <a:gdLst>
                    <a:gd name="T0" fmla="*/ 7 w 9"/>
                    <a:gd name="T1" fmla="*/ 2 h 9"/>
                    <a:gd name="T2" fmla="*/ 7 w 9"/>
                    <a:gd name="T3" fmla="*/ 8 h 9"/>
                    <a:gd name="T4" fmla="*/ 5 w 9"/>
                    <a:gd name="T5" fmla="*/ 8 h 9"/>
                    <a:gd name="T6" fmla="*/ 1 w 9"/>
                    <a:gd name="T7" fmla="*/ 4 h 9"/>
                    <a:gd name="T8" fmla="*/ 7 w 9"/>
                    <a:gd name="T9" fmla="*/ 2 h 9"/>
                  </a:gdLst>
                  <a:ahLst/>
                  <a:cxnLst>
                    <a:cxn ang="0">
                      <a:pos x="T0" y="T1"/>
                    </a:cxn>
                    <a:cxn ang="0">
                      <a:pos x="T2" y="T3"/>
                    </a:cxn>
                    <a:cxn ang="0">
                      <a:pos x="T4" y="T5"/>
                    </a:cxn>
                    <a:cxn ang="0">
                      <a:pos x="T6" y="T7"/>
                    </a:cxn>
                    <a:cxn ang="0">
                      <a:pos x="T8" y="T9"/>
                    </a:cxn>
                  </a:cxnLst>
                  <a:rect l="0" t="0" r="r" b="b"/>
                  <a:pathLst>
                    <a:path w="9" h="9">
                      <a:moveTo>
                        <a:pt x="7" y="2"/>
                      </a:moveTo>
                      <a:cubicBezTo>
                        <a:pt x="9" y="3"/>
                        <a:pt x="9" y="6"/>
                        <a:pt x="7" y="8"/>
                      </a:cubicBezTo>
                      <a:cubicBezTo>
                        <a:pt x="6" y="8"/>
                        <a:pt x="6" y="8"/>
                        <a:pt x="5" y="8"/>
                      </a:cubicBezTo>
                      <a:cubicBezTo>
                        <a:pt x="3" y="9"/>
                        <a:pt x="0" y="6"/>
                        <a:pt x="1" y="4"/>
                      </a:cubicBezTo>
                      <a:cubicBezTo>
                        <a:pt x="2" y="1"/>
                        <a:pt x="5" y="0"/>
                        <a:pt x="7"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586"/>
                <p:cNvSpPr>
                  <a:spLocks/>
                </p:cNvSpPr>
                <p:nvPr/>
              </p:nvSpPr>
              <p:spPr bwMode="auto">
                <a:xfrm>
                  <a:off x="3316" y="2181"/>
                  <a:ext cx="38" cy="31"/>
                </a:xfrm>
                <a:custGeom>
                  <a:avLst/>
                  <a:gdLst>
                    <a:gd name="T0" fmla="*/ 16 w 16"/>
                    <a:gd name="T1" fmla="*/ 0 h 13"/>
                    <a:gd name="T2" fmla="*/ 10 w 16"/>
                    <a:gd name="T3" fmla="*/ 10 h 13"/>
                    <a:gd name="T4" fmla="*/ 0 w 16"/>
                    <a:gd name="T5" fmla="*/ 3 h 13"/>
                    <a:gd name="T6" fmla="*/ 15 w 16"/>
                    <a:gd name="T7" fmla="*/ 0 h 13"/>
                    <a:gd name="T8" fmla="*/ 16 w 16"/>
                    <a:gd name="T9" fmla="*/ 0 h 13"/>
                  </a:gdLst>
                  <a:ahLst/>
                  <a:cxnLst>
                    <a:cxn ang="0">
                      <a:pos x="T0" y="T1"/>
                    </a:cxn>
                    <a:cxn ang="0">
                      <a:pos x="T2" y="T3"/>
                    </a:cxn>
                    <a:cxn ang="0">
                      <a:pos x="T4" y="T5"/>
                    </a:cxn>
                    <a:cxn ang="0">
                      <a:pos x="T6" y="T7"/>
                    </a:cxn>
                    <a:cxn ang="0">
                      <a:pos x="T8" y="T9"/>
                    </a:cxn>
                  </a:cxnLst>
                  <a:rect l="0" t="0" r="r" b="b"/>
                  <a:pathLst>
                    <a:path w="16" h="13">
                      <a:moveTo>
                        <a:pt x="16" y="0"/>
                      </a:moveTo>
                      <a:cubicBezTo>
                        <a:pt x="15" y="4"/>
                        <a:pt x="14" y="9"/>
                        <a:pt x="10" y="10"/>
                      </a:cubicBezTo>
                      <a:cubicBezTo>
                        <a:pt x="5" y="13"/>
                        <a:pt x="2" y="8"/>
                        <a:pt x="0" y="3"/>
                      </a:cubicBezTo>
                      <a:cubicBezTo>
                        <a:pt x="5" y="3"/>
                        <a:pt x="10" y="2"/>
                        <a:pt x="15" y="0"/>
                      </a:cubicBezTo>
                      <a:cubicBezTo>
                        <a:pt x="16" y="0"/>
                        <a:pt x="16" y="0"/>
                        <a:pt x="16"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587"/>
                <p:cNvSpPr>
                  <a:spLocks/>
                </p:cNvSpPr>
                <p:nvPr/>
              </p:nvSpPr>
              <p:spPr bwMode="auto">
                <a:xfrm>
                  <a:off x="3430" y="1625"/>
                  <a:ext cx="43" cy="38"/>
                </a:xfrm>
                <a:custGeom>
                  <a:avLst/>
                  <a:gdLst>
                    <a:gd name="T0" fmla="*/ 17 w 18"/>
                    <a:gd name="T1" fmla="*/ 14 h 16"/>
                    <a:gd name="T2" fmla="*/ 17 w 18"/>
                    <a:gd name="T3" fmla="*/ 16 h 16"/>
                    <a:gd name="T4" fmla="*/ 0 w 18"/>
                    <a:gd name="T5" fmla="*/ 11 h 16"/>
                    <a:gd name="T6" fmla="*/ 0 w 18"/>
                    <a:gd name="T7" fmla="*/ 11 h 16"/>
                    <a:gd name="T8" fmla="*/ 0 w 18"/>
                    <a:gd name="T9" fmla="*/ 10 h 16"/>
                    <a:gd name="T10" fmla="*/ 1 w 18"/>
                    <a:gd name="T11" fmla="*/ 7 h 16"/>
                    <a:gd name="T12" fmla="*/ 5 w 18"/>
                    <a:gd name="T13" fmla="*/ 3 h 16"/>
                    <a:gd name="T14" fmla="*/ 4 w 18"/>
                    <a:gd name="T15" fmla="*/ 1 h 16"/>
                    <a:gd name="T16" fmla="*/ 5 w 18"/>
                    <a:gd name="T17" fmla="*/ 0 h 16"/>
                    <a:gd name="T18" fmla="*/ 16 w 18"/>
                    <a:gd name="T19" fmla="*/ 4 h 16"/>
                    <a:gd name="T20" fmla="*/ 18 w 18"/>
                    <a:gd name="T21" fmla="*/ 5 h 16"/>
                    <a:gd name="T22" fmla="*/ 18 w 18"/>
                    <a:gd name="T23" fmla="*/ 10 h 16"/>
                    <a:gd name="T24" fmla="*/ 17 w 18"/>
                    <a:gd name="T2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6">
                      <a:moveTo>
                        <a:pt x="17" y="14"/>
                      </a:moveTo>
                      <a:cubicBezTo>
                        <a:pt x="17" y="14"/>
                        <a:pt x="17" y="15"/>
                        <a:pt x="17" y="16"/>
                      </a:cubicBezTo>
                      <a:cubicBezTo>
                        <a:pt x="12" y="15"/>
                        <a:pt x="6" y="13"/>
                        <a:pt x="0" y="11"/>
                      </a:cubicBezTo>
                      <a:cubicBezTo>
                        <a:pt x="0" y="11"/>
                        <a:pt x="0" y="11"/>
                        <a:pt x="0" y="11"/>
                      </a:cubicBezTo>
                      <a:cubicBezTo>
                        <a:pt x="0" y="10"/>
                        <a:pt x="0" y="10"/>
                        <a:pt x="0" y="10"/>
                      </a:cubicBezTo>
                      <a:cubicBezTo>
                        <a:pt x="0" y="9"/>
                        <a:pt x="1" y="8"/>
                        <a:pt x="1" y="7"/>
                      </a:cubicBezTo>
                      <a:cubicBezTo>
                        <a:pt x="2" y="6"/>
                        <a:pt x="4" y="4"/>
                        <a:pt x="5" y="3"/>
                      </a:cubicBezTo>
                      <a:cubicBezTo>
                        <a:pt x="5" y="2"/>
                        <a:pt x="5" y="1"/>
                        <a:pt x="4" y="1"/>
                      </a:cubicBezTo>
                      <a:cubicBezTo>
                        <a:pt x="5" y="0"/>
                        <a:pt x="5" y="0"/>
                        <a:pt x="5" y="0"/>
                      </a:cubicBezTo>
                      <a:cubicBezTo>
                        <a:pt x="8" y="2"/>
                        <a:pt x="12" y="3"/>
                        <a:pt x="16" y="4"/>
                      </a:cubicBezTo>
                      <a:cubicBezTo>
                        <a:pt x="17" y="5"/>
                        <a:pt x="17" y="5"/>
                        <a:pt x="18" y="5"/>
                      </a:cubicBezTo>
                      <a:cubicBezTo>
                        <a:pt x="18" y="6"/>
                        <a:pt x="18" y="8"/>
                        <a:pt x="18" y="10"/>
                      </a:cubicBezTo>
                      <a:cubicBezTo>
                        <a:pt x="18" y="11"/>
                        <a:pt x="17" y="12"/>
                        <a:pt x="17"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588"/>
                <p:cNvSpPr>
                  <a:spLocks/>
                </p:cNvSpPr>
                <p:nvPr/>
              </p:nvSpPr>
              <p:spPr bwMode="auto">
                <a:xfrm>
                  <a:off x="3653" y="691"/>
                  <a:ext cx="33" cy="38"/>
                </a:xfrm>
                <a:custGeom>
                  <a:avLst/>
                  <a:gdLst>
                    <a:gd name="T0" fmla="*/ 14 w 14"/>
                    <a:gd name="T1" fmla="*/ 4 h 16"/>
                    <a:gd name="T2" fmla="*/ 10 w 14"/>
                    <a:gd name="T3" fmla="*/ 16 h 16"/>
                    <a:gd name="T4" fmla="*/ 0 w 14"/>
                    <a:gd name="T5" fmla="*/ 11 h 16"/>
                    <a:gd name="T6" fmla="*/ 1 w 14"/>
                    <a:gd name="T7" fmla="*/ 4 h 16"/>
                    <a:gd name="T8" fmla="*/ 2 w 14"/>
                    <a:gd name="T9" fmla="*/ 0 h 16"/>
                    <a:gd name="T10" fmla="*/ 14 w 14"/>
                    <a:gd name="T11" fmla="*/ 4 h 16"/>
                  </a:gdLst>
                  <a:ahLst/>
                  <a:cxnLst>
                    <a:cxn ang="0">
                      <a:pos x="T0" y="T1"/>
                    </a:cxn>
                    <a:cxn ang="0">
                      <a:pos x="T2" y="T3"/>
                    </a:cxn>
                    <a:cxn ang="0">
                      <a:pos x="T4" y="T5"/>
                    </a:cxn>
                    <a:cxn ang="0">
                      <a:pos x="T6" y="T7"/>
                    </a:cxn>
                    <a:cxn ang="0">
                      <a:pos x="T8" y="T9"/>
                    </a:cxn>
                    <a:cxn ang="0">
                      <a:pos x="T10" y="T11"/>
                    </a:cxn>
                  </a:cxnLst>
                  <a:rect l="0" t="0" r="r" b="b"/>
                  <a:pathLst>
                    <a:path w="14" h="16">
                      <a:moveTo>
                        <a:pt x="14" y="4"/>
                      </a:moveTo>
                      <a:cubicBezTo>
                        <a:pt x="12" y="8"/>
                        <a:pt x="11" y="12"/>
                        <a:pt x="10" y="16"/>
                      </a:cubicBezTo>
                      <a:cubicBezTo>
                        <a:pt x="7" y="14"/>
                        <a:pt x="3" y="12"/>
                        <a:pt x="0" y="11"/>
                      </a:cubicBezTo>
                      <a:cubicBezTo>
                        <a:pt x="0" y="9"/>
                        <a:pt x="0" y="7"/>
                        <a:pt x="1" y="4"/>
                      </a:cubicBezTo>
                      <a:cubicBezTo>
                        <a:pt x="1" y="3"/>
                        <a:pt x="1" y="2"/>
                        <a:pt x="2" y="0"/>
                      </a:cubicBezTo>
                      <a:cubicBezTo>
                        <a:pt x="6" y="1"/>
                        <a:pt x="10" y="3"/>
                        <a:pt x="14"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589"/>
                <p:cNvSpPr>
                  <a:spLocks/>
                </p:cNvSpPr>
                <p:nvPr/>
              </p:nvSpPr>
              <p:spPr bwMode="auto">
                <a:xfrm>
                  <a:off x="3413" y="1767"/>
                  <a:ext cx="24" cy="26"/>
                </a:xfrm>
                <a:custGeom>
                  <a:avLst/>
                  <a:gdLst>
                    <a:gd name="T0" fmla="*/ 8 w 10"/>
                    <a:gd name="T1" fmla="*/ 2 h 11"/>
                    <a:gd name="T2" fmla="*/ 10 w 10"/>
                    <a:gd name="T3" fmla="*/ 3 h 11"/>
                    <a:gd name="T4" fmla="*/ 3 w 10"/>
                    <a:gd name="T5" fmla="*/ 10 h 11"/>
                    <a:gd name="T6" fmla="*/ 3 w 10"/>
                    <a:gd name="T7" fmla="*/ 4 h 11"/>
                    <a:gd name="T8" fmla="*/ 6 w 10"/>
                    <a:gd name="T9" fmla="*/ 0 h 11"/>
                    <a:gd name="T10" fmla="*/ 8 w 10"/>
                    <a:gd name="T11" fmla="*/ 2 h 11"/>
                  </a:gdLst>
                  <a:ahLst/>
                  <a:cxnLst>
                    <a:cxn ang="0">
                      <a:pos x="T0" y="T1"/>
                    </a:cxn>
                    <a:cxn ang="0">
                      <a:pos x="T2" y="T3"/>
                    </a:cxn>
                    <a:cxn ang="0">
                      <a:pos x="T4" y="T5"/>
                    </a:cxn>
                    <a:cxn ang="0">
                      <a:pos x="T6" y="T7"/>
                    </a:cxn>
                    <a:cxn ang="0">
                      <a:pos x="T8" y="T9"/>
                    </a:cxn>
                    <a:cxn ang="0">
                      <a:pos x="T10" y="T11"/>
                    </a:cxn>
                  </a:cxnLst>
                  <a:rect l="0" t="0" r="r" b="b"/>
                  <a:pathLst>
                    <a:path w="10" h="11">
                      <a:moveTo>
                        <a:pt x="8" y="2"/>
                      </a:moveTo>
                      <a:cubicBezTo>
                        <a:pt x="9" y="2"/>
                        <a:pt x="9" y="2"/>
                        <a:pt x="10" y="3"/>
                      </a:cubicBezTo>
                      <a:cubicBezTo>
                        <a:pt x="8" y="5"/>
                        <a:pt x="7" y="11"/>
                        <a:pt x="3" y="10"/>
                      </a:cubicBezTo>
                      <a:cubicBezTo>
                        <a:pt x="0" y="10"/>
                        <a:pt x="2" y="6"/>
                        <a:pt x="3" y="4"/>
                      </a:cubicBezTo>
                      <a:cubicBezTo>
                        <a:pt x="4" y="3"/>
                        <a:pt x="5" y="2"/>
                        <a:pt x="6" y="0"/>
                      </a:cubicBezTo>
                      <a:cubicBezTo>
                        <a:pt x="7" y="1"/>
                        <a:pt x="8" y="1"/>
                        <a:pt x="8"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590"/>
                <p:cNvSpPr>
                  <a:spLocks/>
                </p:cNvSpPr>
                <p:nvPr/>
              </p:nvSpPr>
              <p:spPr bwMode="auto">
                <a:xfrm>
                  <a:off x="3513" y="1285"/>
                  <a:ext cx="33" cy="21"/>
                </a:xfrm>
                <a:custGeom>
                  <a:avLst/>
                  <a:gdLst>
                    <a:gd name="T0" fmla="*/ 13 w 14"/>
                    <a:gd name="T1" fmla="*/ 5 h 9"/>
                    <a:gd name="T2" fmla="*/ 14 w 14"/>
                    <a:gd name="T3" fmla="*/ 7 h 9"/>
                    <a:gd name="T4" fmla="*/ 2 w 14"/>
                    <a:gd name="T5" fmla="*/ 9 h 9"/>
                    <a:gd name="T6" fmla="*/ 1 w 14"/>
                    <a:gd name="T7" fmla="*/ 5 h 9"/>
                    <a:gd name="T8" fmla="*/ 0 w 14"/>
                    <a:gd name="T9" fmla="*/ 2 h 9"/>
                    <a:gd name="T10" fmla="*/ 12 w 14"/>
                    <a:gd name="T11" fmla="*/ 0 h 9"/>
                    <a:gd name="T12" fmla="*/ 13 w 14"/>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3" y="5"/>
                      </a:moveTo>
                      <a:cubicBezTo>
                        <a:pt x="13" y="6"/>
                        <a:pt x="13" y="6"/>
                        <a:pt x="14" y="7"/>
                      </a:cubicBezTo>
                      <a:cubicBezTo>
                        <a:pt x="10" y="8"/>
                        <a:pt x="6" y="8"/>
                        <a:pt x="2" y="9"/>
                      </a:cubicBezTo>
                      <a:cubicBezTo>
                        <a:pt x="2" y="7"/>
                        <a:pt x="1" y="6"/>
                        <a:pt x="1" y="5"/>
                      </a:cubicBezTo>
                      <a:cubicBezTo>
                        <a:pt x="1" y="4"/>
                        <a:pt x="0" y="3"/>
                        <a:pt x="0" y="2"/>
                      </a:cubicBezTo>
                      <a:cubicBezTo>
                        <a:pt x="4" y="1"/>
                        <a:pt x="8" y="1"/>
                        <a:pt x="12" y="0"/>
                      </a:cubicBezTo>
                      <a:cubicBezTo>
                        <a:pt x="12" y="2"/>
                        <a:pt x="13" y="3"/>
                        <a:pt x="13"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591"/>
                <p:cNvSpPr>
                  <a:spLocks/>
                </p:cNvSpPr>
                <p:nvPr/>
              </p:nvSpPr>
              <p:spPr bwMode="auto">
                <a:xfrm>
                  <a:off x="3627" y="816"/>
                  <a:ext cx="26" cy="26"/>
                </a:xfrm>
                <a:custGeom>
                  <a:avLst/>
                  <a:gdLst>
                    <a:gd name="T0" fmla="*/ 10 w 11"/>
                    <a:gd name="T1" fmla="*/ 4 h 11"/>
                    <a:gd name="T2" fmla="*/ 6 w 11"/>
                    <a:gd name="T3" fmla="*/ 10 h 11"/>
                    <a:gd name="T4" fmla="*/ 1 w 11"/>
                    <a:gd name="T5" fmla="*/ 7 h 11"/>
                    <a:gd name="T6" fmla="*/ 2 w 11"/>
                    <a:gd name="T7" fmla="*/ 2 h 11"/>
                    <a:gd name="T8" fmla="*/ 3 w 11"/>
                    <a:gd name="T9" fmla="*/ 2 h 11"/>
                    <a:gd name="T10" fmla="*/ 10 w 11"/>
                    <a:gd name="T11" fmla="*/ 4 h 11"/>
                  </a:gdLst>
                  <a:ahLst/>
                  <a:cxnLst>
                    <a:cxn ang="0">
                      <a:pos x="T0" y="T1"/>
                    </a:cxn>
                    <a:cxn ang="0">
                      <a:pos x="T2" y="T3"/>
                    </a:cxn>
                    <a:cxn ang="0">
                      <a:pos x="T4" y="T5"/>
                    </a:cxn>
                    <a:cxn ang="0">
                      <a:pos x="T6" y="T7"/>
                    </a:cxn>
                    <a:cxn ang="0">
                      <a:pos x="T8" y="T9"/>
                    </a:cxn>
                    <a:cxn ang="0">
                      <a:pos x="T10" y="T11"/>
                    </a:cxn>
                  </a:cxnLst>
                  <a:rect l="0" t="0" r="r" b="b"/>
                  <a:pathLst>
                    <a:path w="11" h="11">
                      <a:moveTo>
                        <a:pt x="10" y="4"/>
                      </a:moveTo>
                      <a:cubicBezTo>
                        <a:pt x="11" y="7"/>
                        <a:pt x="9" y="9"/>
                        <a:pt x="6" y="10"/>
                      </a:cubicBezTo>
                      <a:cubicBezTo>
                        <a:pt x="4" y="11"/>
                        <a:pt x="1" y="10"/>
                        <a:pt x="1" y="7"/>
                      </a:cubicBezTo>
                      <a:cubicBezTo>
                        <a:pt x="0" y="5"/>
                        <a:pt x="1" y="3"/>
                        <a:pt x="2" y="2"/>
                      </a:cubicBezTo>
                      <a:cubicBezTo>
                        <a:pt x="2" y="2"/>
                        <a:pt x="2" y="2"/>
                        <a:pt x="3" y="2"/>
                      </a:cubicBezTo>
                      <a:cubicBezTo>
                        <a:pt x="5" y="0"/>
                        <a:pt x="9" y="1"/>
                        <a:pt x="10"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92"/>
                <p:cNvSpPr>
                  <a:spLocks/>
                </p:cNvSpPr>
                <p:nvPr/>
              </p:nvSpPr>
              <p:spPr bwMode="auto">
                <a:xfrm>
                  <a:off x="3745" y="204"/>
                  <a:ext cx="43" cy="40"/>
                </a:xfrm>
                <a:custGeom>
                  <a:avLst/>
                  <a:gdLst>
                    <a:gd name="T0" fmla="*/ 18 w 18"/>
                    <a:gd name="T1" fmla="*/ 10 h 17"/>
                    <a:gd name="T2" fmla="*/ 14 w 18"/>
                    <a:gd name="T3" fmla="*/ 17 h 17"/>
                    <a:gd name="T4" fmla="*/ 14 w 18"/>
                    <a:gd name="T5" fmla="*/ 17 h 17"/>
                    <a:gd name="T6" fmla="*/ 13 w 18"/>
                    <a:gd name="T7" fmla="*/ 16 h 17"/>
                    <a:gd name="T8" fmla="*/ 0 w 18"/>
                    <a:gd name="T9" fmla="*/ 8 h 17"/>
                    <a:gd name="T10" fmla="*/ 1 w 18"/>
                    <a:gd name="T11" fmla="*/ 4 h 17"/>
                    <a:gd name="T12" fmla="*/ 2 w 18"/>
                    <a:gd name="T13" fmla="*/ 4 h 17"/>
                    <a:gd name="T14" fmla="*/ 14 w 18"/>
                    <a:gd name="T15" fmla="*/ 3 h 17"/>
                    <a:gd name="T16" fmla="*/ 18 w 18"/>
                    <a:gd name="T17"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0"/>
                      </a:moveTo>
                      <a:cubicBezTo>
                        <a:pt x="18" y="13"/>
                        <a:pt x="16" y="15"/>
                        <a:pt x="14" y="17"/>
                      </a:cubicBezTo>
                      <a:cubicBezTo>
                        <a:pt x="14" y="17"/>
                        <a:pt x="14" y="17"/>
                        <a:pt x="14" y="17"/>
                      </a:cubicBezTo>
                      <a:cubicBezTo>
                        <a:pt x="14" y="16"/>
                        <a:pt x="13" y="16"/>
                        <a:pt x="13" y="16"/>
                      </a:cubicBezTo>
                      <a:cubicBezTo>
                        <a:pt x="9" y="12"/>
                        <a:pt x="5" y="10"/>
                        <a:pt x="0" y="8"/>
                      </a:cubicBezTo>
                      <a:cubicBezTo>
                        <a:pt x="1" y="7"/>
                        <a:pt x="1" y="6"/>
                        <a:pt x="1" y="4"/>
                      </a:cubicBezTo>
                      <a:cubicBezTo>
                        <a:pt x="2" y="4"/>
                        <a:pt x="2" y="4"/>
                        <a:pt x="2" y="4"/>
                      </a:cubicBezTo>
                      <a:cubicBezTo>
                        <a:pt x="6" y="1"/>
                        <a:pt x="10" y="0"/>
                        <a:pt x="14" y="3"/>
                      </a:cubicBezTo>
                      <a:cubicBezTo>
                        <a:pt x="16" y="4"/>
                        <a:pt x="18" y="7"/>
                        <a:pt x="18"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93"/>
                <p:cNvSpPr>
                  <a:spLocks/>
                </p:cNvSpPr>
                <p:nvPr/>
              </p:nvSpPr>
              <p:spPr bwMode="auto">
                <a:xfrm>
                  <a:off x="3568" y="977"/>
                  <a:ext cx="45" cy="45"/>
                </a:xfrm>
                <a:custGeom>
                  <a:avLst/>
                  <a:gdLst>
                    <a:gd name="T0" fmla="*/ 19 w 19"/>
                    <a:gd name="T1" fmla="*/ 14 h 19"/>
                    <a:gd name="T2" fmla="*/ 15 w 19"/>
                    <a:gd name="T3" fmla="*/ 17 h 19"/>
                    <a:gd name="T4" fmla="*/ 11 w 19"/>
                    <a:gd name="T5" fmla="*/ 19 h 19"/>
                    <a:gd name="T6" fmla="*/ 0 w 19"/>
                    <a:gd name="T7" fmla="*/ 5 h 19"/>
                    <a:gd name="T8" fmla="*/ 5 w 19"/>
                    <a:gd name="T9" fmla="*/ 3 h 19"/>
                    <a:gd name="T10" fmla="*/ 10 w 19"/>
                    <a:gd name="T11" fmla="*/ 0 h 19"/>
                    <a:gd name="T12" fmla="*/ 19 w 19"/>
                    <a:gd name="T13" fmla="*/ 14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19" y="14"/>
                      </a:moveTo>
                      <a:cubicBezTo>
                        <a:pt x="18" y="15"/>
                        <a:pt x="17" y="16"/>
                        <a:pt x="15" y="17"/>
                      </a:cubicBezTo>
                      <a:cubicBezTo>
                        <a:pt x="14" y="17"/>
                        <a:pt x="12" y="18"/>
                        <a:pt x="11" y="19"/>
                      </a:cubicBezTo>
                      <a:cubicBezTo>
                        <a:pt x="7" y="15"/>
                        <a:pt x="3" y="10"/>
                        <a:pt x="0" y="5"/>
                      </a:cubicBezTo>
                      <a:cubicBezTo>
                        <a:pt x="1" y="4"/>
                        <a:pt x="3" y="4"/>
                        <a:pt x="5" y="3"/>
                      </a:cubicBezTo>
                      <a:cubicBezTo>
                        <a:pt x="6" y="2"/>
                        <a:pt x="8" y="2"/>
                        <a:pt x="10" y="0"/>
                      </a:cubicBezTo>
                      <a:cubicBezTo>
                        <a:pt x="13" y="5"/>
                        <a:pt x="16" y="10"/>
                        <a:pt x="19"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94"/>
                <p:cNvSpPr>
                  <a:spLocks/>
                </p:cNvSpPr>
                <p:nvPr/>
              </p:nvSpPr>
              <p:spPr bwMode="auto">
                <a:xfrm>
                  <a:off x="3560" y="1065"/>
                  <a:ext cx="29" cy="37"/>
                </a:xfrm>
                <a:custGeom>
                  <a:avLst/>
                  <a:gdLst>
                    <a:gd name="T0" fmla="*/ 10 w 12"/>
                    <a:gd name="T1" fmla="*/ 16 h 16"/>
                    <a:gd name="T2" fmla="*/ 9 w 12"/>
                    <a:gd name="T3" fmla="*/ 16 h 16"/>
                    <a:gd name="T4" fmla="*/ 2 w 12"/>
                    <a:gd name="T5" fmla="*/ 13 h 16"/>
                    <a:gd name="T6" fmla="*/ 0 w 12"/>
                    <a:gd name="T7" fmla="*/ 12 h 16"/>
                    <a:gd name="T8" fmla="*/ 4 w 12"/>
                    <a:gd name="T9" fmla="*/ 0 h 16"/>
                    <a:gd name="T10" fmla="*/ 12 w 12"/>
                    <a:gd name="T11" fmla="*/ 5 h 16"/>
                    <a:gd name="T12" fmla="*/ 9 w 12"/>
                    <a:gd name="T13" fmla="*/ 15 h 16"/>
                    <a:gd name="T14" fmla="*/ 10 w 12"/>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10" y="16"/>
                      </a:moveTo>
                      <a:cubicBezTo>
                        <a:pt x="9" y="16"/>
                        <a:pt x="9" y="16"/>
                        <a:pt x="9" y="16"/>
                      </a:cubicBezTo>
                      <a:cubicBezTo>
                        <a:pt x="7" y="15"/>
                        <a:pt x="5" y="14"/>
                        <a:pt x="2" y="13"/>
                      </a:cubicBezTo>
                      <a:cubicBezTo>
                        <a:pt x="2" y="13"/>
                        <a:pt x="1" y="12"/>
                        <a:pt x="0" y="12"/>
                      </a:cubicBezTo>
                      <a:cubicBezTo>
                        <a:pt x="2" y="8"/>
                        <a:pt x="3" y="4"/>
                        <a:pt x="4" y="0"/>
                      </a:cubicBezTo>
                      <a:cubicBezTo>
                        <a:pt x="7" y="2"/>
                        <a:pt x="10" y="3"/>
                        <a:pt x="12" y="5"/>
                      </a:cubicBezTo>
                      <a:cubicBezTo>
                        <a:pt x="11" y="8"/>
                        <a:pt x="10" y="12"/>
                        <a:pt x="9" y="15"/>
                      </a:cubicBezTo>
                      <a:cubicBezTo>
                        <a:pt x="9" y="16"/>
                        <a:pt x="9" y="16"/>
                        <a:pt x="10"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95"/>
                <p:cNvSpPr>
                  <a:spLocks/>
                </p:cNvSpPr>
                <p:nvPr/>
              </p:nvSpPr>
              <p:spPr bwMode="auto">
                <a:xfrm>
                  <a:off x="3378" y="206"/>
                  <a:ext cx="400" cy="196"/>
                </a:xfrm>
                <a:custGeom>
                  <a:avLst/>
                  <a:gdLst>
                    <a:gd name="T0" fmla="*/ 169 w 169"/>
                    <a:gd name="T1" fmla="*/ 17 h 83"/>
                    <a:gd name="T2" fmla="*/ 169 w 169"/>
                    <a:gd name="T3" fmla="*/ 18 h 83"/>
                    <a:gd name="T4" fmla="*/ 143 w 169"/>
                    <a:gd name="T5" fmla="*/ 38 h 83"/>
                    <a:gd name="T6" fmla="*/ 143 w 169"/>
                    <a:gd name="T7" fmla="*/ 38 h 83"/>
                    <a:gd name="T8" fmla="*/ 72 w 169"/>
                    <a:gd name="T9" fmla="*/ 33 h 83"/>
                    <a:gd name="T10" fmla="*/ 27 w 169"/>
                    <a:gd name="T11" fmla="*/ 80 h 83"/>
                    <a:gd name="T12" fmla="*/ 29 w 169"/>
                    <a:gd name="T13" fmla="*/ 82 h 83"/>
                    <a:gd name="T14" fmla="*/ 28 w 169"/>
                    <a:gd name="T15" fmla="*/ 83 h 83"/>
                    <a:gd name="T16" fmla="*/ 0 w 169"/>
                    <a:gd name="T17" fmla="*/ 80 h 83"/>
                    <a:gd name="T18" fmla="*/ 25 w 169"/>
                    <a:gd name="T19" fmla="*/ 34 h 83"/>
                    <a:gd name="T20" fmla="*/ 65 w 169"/>
                    <a:gd name="T21" fmla="*/ 8 h 83"/>
                    <a:gd name="T22" fmla="*/ 115 w 169"/>
                    <a:gd name="T23" fmla="*/ 1 h 83"/>
                    <a:gd name="T24" fmla="*/ 139 w 169"/>
                    <a:gd name="T25" fmla="*/ 7 h 83"/>
                    <a:gd name="T26" fmla="*/ 165 w 169"/>
                    <a:gd name="T27" fmla="*/ 18 h 83"/>
                    <a:gd name="T28" fmla="*/ 169 w 169"/>
                    <a:gd name="T29" fmla="*/ 1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9" h="83">
                      <a:moveTo>
                        <a:pt x="169" y="17"/>
                      </a:moveTo>
                      <a:cubicBezTo>
                        <a:pt x="169" y="17"/>
                        <a:pt x="169" y="17"/>
                        <a:pt x="169" y="18"/>
                      </a:cubicBezTo>
                      <a:cubicBezTo>
                        <a:pt x="160" y="24"/>
                        <a:pt x="151" y="31"/>
                        <a:pt x="143" y="38"/>
                      </a:cubicBezTo>
                      <a:cubicBezTo>
                        <a:pt x="143" y="38"/>
                        <a:pt x="143" y="38"/>
                        <a:pt x="143" y="38"/>
                      </a:cubicBezTo>
                      <a:cubicBezTo>
                        <a:pt x="123" y="25"/>
                        <a:pt x="94" y="25"/>
                        <a:pt x="72" y="33"/>
                      </a:cubicBezTo>
                      <a:cubicBezTo>
                        <a:pt x="53" y="41"/>
                        <a:pt x="31" y="58"/>
                        <a:pt x="27" y="80"/>
                      </a:cubicBezTo>
                      <a:cubicBezTo>
                        <a:pt x="27" y="81"/>
                        <a:pt x="28" y="82"/>
                        <a:pt x="29" y="82"/>
                      </a:cubicBezTo>
                      <a:cubicBezTo>
                        <a:pt x="28" y="83"/>
                        <a:pt x="28" y="83"/>
                        <a:pt x="28" y="83"/>
                      </a:cubicBezTo>
                      <a:cubicBezTo>
                        <a:pt x="19" y="82"/>
                        <a:pt x="10" y="80"/>
                        <a:pt x="0" y="80"/>
                      </a:cubicBezTo>
                      <a:cubicBezTo>
                        <a:pt x="3" y="61"/>
                        <a:pt x="12" y="46"/>
                        <a:pt x="25" y="34"/>
                      </a:cubicBezTo>
                      <a:cubicBezTo>
                        <a:pt x="36" y="22"/>
                        <a:pt x="50" y="14"/>
                        <a:pt x="65" y="8"/>
                      </a:cubicBezTo>
                      <a:cubicBezTo>
                        <a:pt x="81" y="2"/>
                        <a:pt x="98" y="0"/>
                        <a:pt x="115" y="1"/>
                      </a:cubicBezTo>
                      <a:cubicBezTo>
                        <a:pt x="123" y="2"/>
                        <a:pt x="132" y="4"/>
                        <a:pt x="139" y="7"/>
                      </a:cubicBezTo>
                      <a:cubicBezTo>
                        <a:pt x="149" y="10"/>
                        <a:pt x="156" y="15"/>
                        <a:pt x="165" y="18"/>
                      </a:cubicBezTo>
                      <a:cubicBezTo>
                        <a:pt x="167" y="19"/>
                        <a:pt x="168" y="18"/>
                        <a:pt x="169" y="1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96"/>
                <p:cNvSpPr>
                  <a:spLocks noEditPoints="1"/>
                </p:cNvSpPr>
                <p:nvPr/>
              </p:nvSpPr>
              <p:spPr bwMode="auto">
                <a:xfrm>
                  <a:off x="3340" y="161"/>
                  <a:ext cx="438" cy="234"/>
                </a:xfrm>
                <a:custGeom>
                  <a:avLst/>
                  <a:gdLst>
                    <a:gd name="T0" fmla="*/ 185 w 185"/>
                    <a:gd name="T1" fmla="*/ 36 h 99"/>
                    <a:gd name="T2" fmla="*/ 155 w 185"/>
                    <a:gd name="T3" fmla="*/ 26 h 99"/>
                    <a:gd name="T4" fmla="*/ 81 w 185"/>
                    <a:gd name="T5" fmla="*/ 27 h 99"/>
                    <a:gd name="T6" fmla="*/ 16 w 185"/>
                    <a:gd name="T7" fmla="*/ 99 h 99"/>
                    <a:gd name="T8" fmla="*/ 0 w 185"/>
                    <a:gd name="T9" fmla="*/ 89 h 99"/>
                    <a:gd name="T10" fmla="*/ 8 w 185"/>
                    <a:gd name="T11" fmla="*/ 66 h 99"/>
                    <a:gd name="T12" fmla="*/ 20 w 185"/>
                    <a:gd name="T13" fmla="*/ 50 h 99"/>
                    <a:gd name="T14" fmla="*/ 37 w 185"/>
                    <a:gd name="T15" fmla="*/ 32 h 99"/>
                    <a:gd name="T16" fmla="*/ 57 w 185"/>
                    <a:gd name="T17" fmla="*/ 18 h 99"/>
                    <a:gd name="T18" fmla="*/ 77 w 185"/>
                    <a:gd name="T19" fmla="*/ 10 h 99"/>
                    <a:gd name="T20" fmla="*/ 101 w 185"/>
                    <a:gd name="T21" fmla="*/ 2 h 99"/>
                    <a:gd name="T22" fmla="*/ 123 w 185"/>
                    <a:gd name="T23" fmla="*/ 2 h 99"/>
                    <a:gd name="T24" fmla="*/ 143 w 185"/>
                    <a:gd name="T25" fmla="*/ 5 h 99"/>
                    <a:gd name="T26" fmla="*/ 166 w 185"/>
                    <a:gd name="T27" fmla="*/ 12 h 99"/>
                    <a:gd name="T28" fmla="*/ 173 w 185"/>
                    <a:gd name="T29" fmla="*/ 22 h 99"/>
                    <a:gd name="T30" fmla="*/ 171 w 185"/>
                    <a:gd name="T31" fmla="*/ 26 h 99"/>
                    <a:gd name="T32" fmla="*/ 185 w 185"/>
                    <a:gd name="T33" fmla="*/ 35 h 99"/>
                    <a:gd name="T34" fmla="*/ 168 w 185"/>
                    <a:gd name="T35" fmla="*/ 23 h 99"/>
                    <a:gd name="T36" fmla="*/ 159 w 185"/>
                    <a:gd name="T37" fmla="*/ 21 h 99"/>
                    <a:gd name="T38" fmla="*/ 168 w 185"/>
                    <a:gd name="T39" fmla="*/ 24 h 99"/>
                    <a:gd name="T40" fmla="*/ 145 w 185"/>
                    <a:gd name="T41" fmla="*/ 9 h 99"/>
                    <a:gd name="T42" fmla="*/ 135 w 185"/>
                    <a:gd name="T43" fmla="*/ 16 h 99"/>
                    <a:gd name="T44" fmla="*/ 130 w 185"/>
                    <a:gd name="T45" fmla="*/ 15 h 99"/>
                    <a:gd name="T46" fmla="*/ 128 w 185"/>
                    <a:gd name="T47" fmla="*/ 8 h 99"/>
                    <a:gd name="T48" fmla="*/ 117 w 185"/>
                    <a:gd name="T49" fmla="*/ 13 h 99"/>
                    <a:gd name="T50" fmla="*/ 130 w 185"/>
                    <a:gd name="T51" fmla="*/ 15 h 99"/>
                    <a:gd name="T52" fmla="*/ 113 w 185"/>
                    <a:gd name="T53" fmla="*/ 14 h 99"/>
                    <a:gd name="T54" fmla="*/ 94 w 185"/>
                    <a:gd name="T55" fmla="*/ 17 h 99"/>
                    <a:gd name="T56" fmla="*/ 89 w 185"/>
                    <a:gd name="T57" fmla="*/ 19 h 99"/>
                    <a:gd name="T58" fmla="*/ 76 w 185"/>
                    <a:gd name="T59" fmla="*/ 23 h 99"/>
                    <a:gd name="T60" fmla="*/ 78 w 185"/>
                    <a:gd name="T61" fmla="*/ 23 h 99"/>
                    <a:gd name="T62" fmla="*/ 73 w 185"/>
                    <a:gd name="T63" fmla="*/ 25 h 99"/>
                    <a:gd name="T64" fmla="*/ 56 w 185"/>
                    <a:gd name="T65" fmla="*/ 33 h 99"/>
                    <a:gd name="T66" fmla="*/ 56 w 185"/>
                    <a:gd name="T67" fmla="*/ 34 h 99"/>
                    <a:gd name="T68" fmla="*/ 73 w 185"/>
                    <a:gd name="T69" fmla="*/ 25 h 99"/>
                    <a:gd name="T70" fmla="*/ 42 w 185"/>
                    <a:gd name="T71" fmla="*/ 33 h 99"/>
                    <a:gd name="T72" fmla="*/ 39 w 185"/>
                    <a:gd name="T73" fmla="*/ 47 h 99"/>
                    <a:gd name="T74" fmla="*/ 25 w 185"/>
                    <a:gd name="T75" fmla="*/ 48 h 99"/>
                    <a:gd name="T76" fmla="*/ 36 w 185"/>
                    <a:gd name="T77" fmla="*/ 50 h 99"/>
                    <a:gd name="T78" fmla="*/ 54 w 185"/>
                    <a:gd name="T79" fmla="*/ 35 h 99"/>
                    <a:gd name="T80" fmla="*/ 25 w 185"/>
                    <a:gd name="T81" fmla="*/ 64 h 99"/>
                    <a:gd name="T82" fmla="*/ 16 w 185"/>
                    <a:gd name="T83" fmla="*/ 80 h 99"/>
                    <a:gd name="T84" fmla="*/ 15 w 185"/>
                    <a:gd name="T85" fmla="*/ 83 h 99"/>
                    <a:gd name="T86" fmla="*/ 13 w 185"/>
                    <a:gd name="T87"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5" h="99">
                      <a:moveTo>
                        <a:pt x="185" y="35"/>
                      </a:moveTo>
                      <a:cubicBezTo>
                        <a:pt x="185" y="36"/>
                        <a:pt x="185" y="36"/>
                        <a:pt x="185" y="36"/>
                      </a:cubicBezTo>
                      <a:cubicBezTo>
                        <a:pt x="184" y="37"/>
                        <a:pt x="183" y="38"/>
                        <a:pt x="181" y="37"/>
                      </a:cubicBezTo>
                      <a:cubicBezTo>
                        <a:pt x="172" y="34"/>
                        <a:pt x="165" y="29"/>
                        <a:pt x="155" y="26"/>
                      </a:cubicBezTo>
                      <a:cubicBezTo>
                        <a:pt x="148" y="23"/>
                        <a:pt x="139" y="21"/>
                        <a:pt x="131" y="20"/>
                      </a:cubicBezTo>
                      <a:cubicBezTo>
                        <a:pt x="114" y="19"/>
                        <a:pt x="97" y="21"/>
                        <a:pt x="81" y="27"/>
                      </a:cubicBezTo>
                      <a:cubicBezTo>
                        <a:pt x="66" y="33"/>
                        <a:pt x="52" y="41"/>
                        <a:pt x="41" y="53"/>
                      </a:cubicBezTo>
                      <a:cubicBezTo>
                        <a:pt x="28" y="65"/>
                        <a:pt x="19" y="80"/>
                        <a:pt x="16" y="99"/>
                      </a:cubicBezTo>
                      <a:cubicBezTo>
                        <a:pt x="13" y="98"/>
                        <a:pt x="13" y="98"/>
                        <a:pt x="13" y="98"/>
                      </a:cubicBezTo>
                      <a:cubicBezTo>
                        <a:pt x="7" y="98"/>
                        <a:pt x="0" y="96"/>
                        <a:pt x="0" y="89"/>
                      </a:cubicBezTo>
                      <a:cubicBezTo>
                        <a:pt x="1" y="83"/>
                        <a:pt x="6" y="81"/>
                        <a:pt x="11" y="80"/>
                      </a:cubicBezTo>
                      <a:cubicBezTo>
                        <a:pt x="8" y="77"/>
                        <a:pt x="4" y="71"/>
                        <a:pt x="8" y="66"/>
                      </a:cubicBezTo>
                      <a:cubicBezTo>
                        <a:pt x="11" y="62"/>
                        <a:pt x="18" y="60"/>
                        <a:pt x="24" y="60"/>
                      </a:cubicBezTo>
                      <a:cubicBezTo>
                        <a:pt x="20" y="59"/>
                        <a:pt x="18" y="54"/>
                        <a:pt x="20" y="50"/>
                      </a:cubicBezTo>
                      <a:cubicBezTo>
                        <a:pt x="22" y="43"/>
                        <a:pt x="29" y="42"/>
                        <a:pt x="34" y="43"/>
                      </a:cubicBezTo>
                      <a:cubicBezTo>
                        <a:pt x="33" y="39"/>
                        <a:pt x="34" y="35"/>
                        <a:pt x="37" y="32"/>
                      </a:cubicBezTo>
                      <a:cubicBezTo>
                        <a:pt x="42" y="28"/>
                        <a:pt x="49" y="28"/>
                        <a:pt x="54" y="32"/>
                      </a:cubicBezTo>
                      <a:cubicBezTo>
                        <a:pt x="51" y="26"/>
                        <a:pt x="52" y="21"/>
                        <a:pt x="57" y="18"/>
                      </a:cubicBezTo>
                      <a:cubicBezTo>
                        <a:pt x="62" y="15"/>
                        <a:pt x="67" y="16"/>
                        <a:pt x="71" y="19"/>
                      </a:cubicBezTo>
                      <a:cubicBezTo>
                        <a:pt x="71" y="15"/>
                        <a:pt x="73" y="12"/>
                        <a:pt x="77" y="10"/>
                      </a:cubicBezTo>
                      <a:cubicBezTo>
                        <a:pt x="83" y="8"/>
                        <a:pt x="89" y="11"/>
                        <a:pt x="92" y="16"/>
                      </a:cubicBezTo>
                      <a:cubicBezTo>
                        <a:pt x="91" y="10"/>
                        <a:pt x="94" y="3"/>
                        <a:pt x="101" y="2"/>
                      </a:cubicBezTo>
                      <a:cubicBezTo>
                        <a:pt x="107" y="0"/>
                        <a:pt x="111" y="4"/>
                        <a:pt x="114" y="8"/>
                      </a:cubicBezTo>
                      <a:cubicBezTo>
                        <a:pt x="115" y="5"/>
                        <a:pt x="119" y="2"/>
                        <a:pt x="123" y="2"/>
                      </a:cubicBezTo>
                      <a:cubicBezTo>
                        <a:pt x="128" y="2"/>
                        <a:pt x="132" y="6"/>
                        <a:pt x="134" y="11"/>
                      </a:cubicBezTo>
                      <a:cubicBezTo>
                        <a:pt x="136" y="8"/>
                        <a:pt x="139" y="5"/>
                        <a:pt x="143" y="5"/>
                      </a:cubicBezTo>
                      <a:cubicBezTo>
                        <a:pt x="149" y="5"/>
                        <a:pt x="153" y="9"/>
                        <a:pt x="155" y="15"/>
                      </a:cubicBezTo>
                      <a:cubicBezTo>
                        <a:pt x="158" y="12"/>
                        <a:pt x="162" y="10"/>
                        <a:pt x="166" y="12"/>
                      </a:cubicBezTo>
                      <a:cubicBezTo>
                        <a:pt x="169" y="13"/>
                        <a:pt x="171" y="16"/>
                        <a:pt x="172" y="19"/>
                      </a:cubicBezTo>
                      <a:cubicBezTo>
                        <a:pt x="173" y="22"/>
                        <a:pt x="173" y="22"/>
                        <a:pt x="173" y="22"/>
                      </a:cubicBezTo>
                      <a:cubicBezTo>
                        <a:pt x="173" y="22"/>
                        <a:pt x="173" y="22"/>
                        <a:pt x="172" y="22"/>
                      </a:cubicBezTo>
                      <a:cubicBezTo>
                        <a:pt x="172" y="24"/>
                        <a:pt x="172" y="25"/>
                        <a:pt x="171" y="26"/>
                      </a:cubicBezTo>
                      <a:cubicBezTo>
                        <a:pt x="176" y="28"/>
                        <a:pt x="180" y="30"/>
                        <a:pt x="184" y="34"/>
                      </a:cubicBezTo>
                      <a:cubicBezTo>
                        <a:pt x="184" y="34"/>
                        <a:pt x="185" y="34"/>
                        <a:pt x="185" y="35"/>
                      </a:cubicBezTo>
                      <a:close/>
                      <a:moveTo>
                        <a:pt x="168" y="24"/>
                      </a:moveTo>
                      <a:cubicBezTo>
                        <a:pt x="168" y="24"/>
                        <a:pt x="168" y="23"/>
                        <a:pt x="168" y="23"/>
                      </a:cubicBezTo>
                      <a:cubicBezTo>
                        <a:pt x="169" y="15"/>
                        <a:pt x="159" y="11"/>
                        <a:pt x="156" y="20"/>
                      </a:cubicBezTo>
                      <a:cubicBezTo>
                        <a:pt x="157" y="20"/>
                        <a:pt x="158" y="21"/>
                        <a:pt x="159" y="21"/>
                      </a:cubicBezTo>
                      <a:cubicBezTo>
                        <a:pt x="162" y="22"/>
                        <a:pt x="165" y="23"/>
                        <a:pt x="168" y="24"/>
                      </a:cubicBezTo>
                      <a:cubicBezTo>
                        <a:pt x="168" y="24"/>
                        <a:pt x="168" y="24"/>
                        <a:pt x="168" y="24"/>
                      </a:cubicBezTo>
                      <a:close/>
                      <a:moveTo>
                        <a:pt x="152" y="19"/>
                      </a:moveTo>
                      <a:cubicBezTo>
                        <a:pt x="152" y="15"/>
                        <a:pt x="150" y="10"/>
                        <a:pt x="145" y="9"/>
                      </a:cubicBezTo>
                      <a:cubicBezTo>
                        <a:pt x="141" y="7"/>
                        <a:pt x="136" y="10"/>
                        <a:pt x="135" y="15"/>
                      </a:cubicBezTo>
                      <a:cubicBezTo>
                        <a:pt x="135" y="15"/>
                        <a:pt x="135" y="15"/>
                        <a:pt x="135" y="16"/>
                      </a:cubicBezTo>
                      <a:cubicBezTo>
                        <a:pt x="141" y="16"/>
                        <a:pt x="146" y="17"/>
                        <a:pt x="152" y="19"/>
                      </a:cubicBezTo>
                      <a:close/>
                      <a:moveTo>
                        <a:pt x="130" y="15"/>
                      </a:moveTo>
                      <a:cubicBezTo>
                        <a:pt x="131" y="15"/>
                        <a:pt x="131" y="15"/>
                        <a:pt x="131" y="15"/>
                      </a:cubicBezTo>
                      <a:cubicBezTo>
                        <a:pt x="131" y="13"/>
                        <a:pt x="130" y="10"/>
                        <a:pt x="128" y="8"/>
                      </a:cubicBezTo>
                      <a:cubicBezTo>
                        <a:pt x="125" y="6"/>
                        <a:pt x="123" y="5"/>
                        <a:pt x="120" y="7"/>
                      </a:cubicBezTo>
                      <a:cubicBezTo>
                        <a:pt x="118" y="8"/>
                        <a:pt x="116" y="11"/>
                        <a:pt x="117" y="13"/>
                      </a:cubicBezTo>
                      <a:cubicBezTo>
                        <a:pt x="117" y="14"/>
                        <a:pt x="117" y="14"/>
                        <a:pt x="116" y="15"/>
                      </a:cubicBezTo>
                      <a:cubicBezTo>
                        <a:pt x="121" y="15"/>
                        <a:pt x="126" y="15"/>
                        <a:pt x="130" y="15"/>
                      </a:cubicBezTo>
                      <a:close/>
                      <a:moveTo>
                        <a:pt x="114" y="15"/>
                      </a:moveTo>
                      <a:cubicBezTo>
                        <a:pt x="113" y="15"/>
                        <a:pt x="113" y="14"/>
                        <a:pt x="113" y="14"/>
                      </a:cubicBezTo>
                      <a:cubicBezTo>
                        <a:pt x="111" y="9"/>
                        <a:pt x="108" y="4"/>
                        <a:pt x="101" y="5"/>
                      </a:cubicBezTo>
                      <a:cubicBezTo>
                        <a:pt x="96" y="6"/>
                        <a:pt x="94" y="13"/>
                        <a:pt x="94" y="17"/>
                      </a:cubicBezTo>
                      <a:cubicBezTo>
                        <a:pt x="101" y="16"/>
                        <a:pt x="107" y="15"/>
                        <a:pt x="114" y="15"/>
                      </a:cubicBezTo>
                      <a:close/>
                      <a:moveTo>
                        <a:pt x="89" y="19"/>
                      </a:moveTo>
                      <a:cubicBezTo>
                        <a:pt x="88" y="15"/>
                        <a:pt x="85" y="13"/>
                        <a:pt x="81" y="13"/>
                      </a:cubicBezTo>
                      <a:cubicBezTo>
                        <a:pt x="75" y="13"/>
                        <a:pt x="73" y="19"/>
                        <a:pt x="76" y="23"/>
                      </a:cubicBezTo>
                      <a:cubicBezTo>
                        <a:pt x="76" y="23"/>
                        <a:pt x="76" y="23"/>
                        <a:pt x="76" y="23"/>
                      </a:cubicBezTo>
                      <a:cubicBezTo>
                        <a:pt x="77" y="23"/>
                        <a:pt x="77" y="23"/>
                        <a:pt x="78" y="23"/>
                      </a:cubicBezTo>
                      <a:cubicBezTo>
                        <a:pt x="81" y="21"/>
                        <a:pt x="85" y="20"/>
                        <a:pt x="89" y="19"/>
                      </a:cubicBezTo>
                      <a:close/>
                      <a:moveTo>
                        <a:pt x="73" y="25"/>
                      </a:moveTo>
                      <a:cubicBezTo>
                        <a:pt x="70" y="22"/>
                        <a:pt x="66" y="19"/>
                        <a:pt x="62" y="19"/>
                      </a:cubicBezTo>
                      <a:cubicBezTo>
                        <a:pt x="54" y="20"/>
                        <a:pt x="55" y="28"/>
                        <a:pt x="56" y="33"/>
                      </a:cubicBezTo>
                      <a:cubicBezTo>
                        <a:pt x="56" y="33"/>
                        <a:pt x="56" y="34"/>
                        <a:pt x="56" y="34"/>
                      </a:cubicBezTo>
                      <a:cubicBezTo>
                        <a:pt x="56" y="34"/>
                        <a:pt x="56" y="34"/>
                        <a:pt x="56" y="34"/>
                      </a:cubicBezTo>
                      <a:cubicBezTo>
                        <a:pt x="56" y="34"/>
                        <a:pt x="56" y="34"/>
                        <a:pt x="56" y="34"/>
                      </a:cubicBezTo>
                      <a:cubicBezTo>
                        <a:pt x="61" y="30"/>
                        <a:pt x="67" y="27"/>
                        <a:pt x="73" y="25"/>
                      </a:cubicBezTo>
                      <a:close/>
                      <a:moveTo>
                        <a:pt x="54" y="35"/>
                      </a:moveTo>
                      <a:cubicBezTo>
                        <a:pt x="50" y="33"/>
                        <a:pt x="46" y="31"/>
                        <a:pt x="42" y="33"/>
                      </a:cubicBezTo>
                      <a:cubicBezTo>
                        <a:pt x="37" y="35"/>
                        <a:pt x="36" y="41"/>
                        <a:pt x="39" y="45"/>
                      </a:cubicBezTo>
                      <a:cubicBezTo>
                        <a:pt x="40" y="46"/>
                        <a:pt x="39" y="46"/>
                        <a:pt x="39" y="47"/>
                      </a:cubicBezTo>
                      <a:cubicBezTo>
                        <a:pt x="38" y="47"/>
                        <a:pt x="37" y="47"/>
                        <a:pt x="37" y="47"/>
                      </a:cubicBezTo>
                      <a:cubicBezTo>
                        <a:pt x="33" y="45"/>
                        <a:pt x="28" y="45"/>
                        <a:pt x="25" y="48"/>
                      </a:cubicBezTo>
                      <a:cubicBezTo>
                        <a:pt x="21" y="51"/>
                        <a:pt x="21" y="59"/>
                        <a:pt x="28" y="60"/>
                      </a:cubicBezTo>
                      <a:cubicBezTo>
                        <a:pt x="30" y="56"/>
                        <a:pt x="33" y="53"/>
                        <a:pt x="36" y="50"/>
                      </a:cubicBezTo>
                      <a:cubicBezTo>
                        <a:pt x="37" y="49"/>
                        <a:pt x="38" y="48"/>
                        <a:pt x="39" y="47"/>
                      </a:cubicBezTo>
                      <a:cubicBezTo>
                        <a:pt x="44" y="43"/>
                        <a:pt x="48" y="39"/>
                        <a:pt x="54" y="35"/>
                      </a:cubicBezTo>
                      <a:close/>
                      <a:moveTo>
                        <a:pt x="16" y="80"/>
                      </a:moveTo>
                      <a:cubicBezTo>
                        <a:pt x="18" y="74"/>
                        <a:pt x="21" y="69"/>
                        <a:pt x="25" y="64"/>
                      </a:cubicBezTo>
                      <a:cubicBezTo>
                        <a:pt x="21" y="64"/>
                        <a:pt x="18" y="64"/>
                        <a:pt x="15" y="65"/>
                      </a:cubicBezTo>
                      <a:cubicBezTo>
                        <a:pt x="6" y="68"/>
                        <a:pt x="11" y="76"/>
                        <a:pt x="16" y="80"/>
                      </a:cubicBezTo>
                      <a:close/>
                      <a:moveTo>
                        <a:pt x="13" y="96"/>
                      </a:moveTo>
                      <a:cubicBezTo>
                        <a:pt x="13" y="92"/>
                        <a:pt x="14" y="87"/>
                        <a:pt x="15" y="83"/>
                      </a:cubicBezTo>
                      <a:cubicBezTo>
                        <a:pt x="11" y="83"/>
                        <a:pt x="6" y="84"/>
                        <a:pt x="4" y="88"/>
                      </a:cubicBezTo>
                      <a:cubicBezTo>
                        <a:pt x="2" y="94"/>
                        <a:pt x="8" y="95"/>
                        <a:pt x="13" y="9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97"/>
                <p:cNvSpPr>
                  <a:spLocks/>
                </p:cNvSpPr>
                <p:nvPr/>
              </p:nvSpPr>
              <p:spPr bwMode="auto">
                <a:xfrm>
                  <a:off x="3485" y="1349"/>
                  <a:ext cx="40" cy="30"/>
                </a:xfrm>
                <a:custGeom>
                  <a:avLst/>
                  <a:gdLst>
                    <a:gd name="T0" fmla="*/ 14 w 17"/>
                    <a:gd name="T1" fmla="*/ 3 h 13"/>
                    <a:gd name="T2" fmla="*/ 17 w 17"/>
                    <a:gd name="T3" fmla="*/ 6 h 13"/>
                    <a:gd name="T4" fmla="*/ 8 w 17"/>
                    <a:gd name="T5" fmla="*/ 13 h 13"/>
                    <a:gd name="T6" fmla="*/ 8 w 17"/>
                    <a:gd name="T7" fmla="*/ 13 h 13"/>
                    <a:gd name="T8" fmla="*/ 8 w 17"/>
                    <a:gd name="T9" fmla="*/ 11 h 13"/>
                    <a:gd name="T10" fmla="*/ 3 w 17"/>
                    <a:gd name="T11" fmla="*/ 8 h 13"/>
                    <a:gd name="T12" fmla="*/ 0 w 17"/>
                    <a:gd name="T13" fmla="*/ 6 h 13"/>
                    <a:gd name="T14" fmla="*/ 10 w 17"/>
                    <a:gd name="T15" fmla="*/ 0 h 13"/>
                    <a:gd name="T16" fmla="*/ 14 w 17"/>
                    <a:gd name="T1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3">
                      <a:moveTo>
                        <a:pt x="14" y="3"/>
                      </a:moveTo>
                      <a:cubicBezTo>
                        <a:pt x="15" y="4"/>
                        <a:pt x="16" y="5"/>
                        <a:pt x="17" y="6"/>
                      </a:cubicBezTo>
                      <a:cubicBezTo>
                        <a:pt x="14" y="8"/>
                        <a:pt x="11" y="11"/>
                        <a:pt x="8" y="13"/>
                      </a:cubicBezTo>
                      <a:cubicBezTo>
                        <a:pt x="8" y="13"/>
                        <a:pt x="8" y="13"/>
                        <a:pt x="8" y="13"/>
                      </a:cubicBezTo>
                      <a:cubicBezTo>
                        <a:pt x="8" y="12"/>
                        <a:pt x="8" y="12"/>
                        <a:pt x="8" y="11"/>
                      </a:cubicBezTo>
                      <a:cubicBezTo>
                        <a:pt x="7" y="10"/>
                        <a:pt x="5" y="9"/>
                        <a:pt x="3" y="8"/>
                      </a:cubicBezTo>
                      <a:cubicBezTo>
                        <a:pt x="2" y="7"/>
                        <a:pt x="1" y="7"/>
                        <a:pt x="0" y="6"/>
                      </a:cubicBezTo>
                      <a:cubicBezTo>
                        <a:pt x="3" y="4"/>
                        <a:pt x="7" y="2"/>
                        <a:pt x="10" y="0"/>
                      </a:cubicBezTo>
                      <a:cubicBezTo>
                        <a:pt x="12" y="1"/>
                        <a:pt x="13" y="2"/>
                        <a:pt x="14"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98"/>
                <p:cNvSpPr>
                  <a:spLocks/>
                </p:cNvSpPr>
                <p:nvPr/>
              </p:nvSpPr>
              <p:spPr bwMode="auto">
                <a:xfrm>
                  <a:off x="3695" y="544"/>
                  <a:ext cx="12" cy="10"/>
                </a:xfrm>
                <a:custGeom>
                  <a:avLst/>
                  <a:gdLst>
                    <a:gd name="T0" fmla="*/ 4 w 5"/>
                    <a:gd name="T1" fmla="*/ 1 h 4"/>
                    <a:gd name="T2" fmla="*/ 1 w 5"/>
                    <a:gd name="T3" fmla="*/ 2 h 4"/>
                    <a:gd name="T4" fmla="*/ 0 w 5"/>
                    <a:gd name="T5" fmla="*/ 0 h 4"/>
                    <a:gd name="T6" fmla="*/ 5 w 5"/>
                    <a:gd name="T7" fmla="*/ 0 h 4"/>
                    <a:gd name="T8" fmla="*/ 4 w 5"/>
                    <a:gd name="T9" fmla="*/ 1 h 4"/>
                    <a:gd name="T10" fmla="*/ 4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4" y="1"/>
                      </a:moveTo>
                      <a:cubicBezTo>
                        <a:pt x="5" y="2"/>
                        <a:pt x="2" y="4"/>
                        <a:pt x="1" y="2"/>
                      </a:cubicBezTo>
                      <a:cubicBezTo>
                        <a:pt x="1" y="1"/>
                        <a:pt x="1" y="1"/>
                        <a:pt x="0" y="0"/>
                      </a:cubicBezTo>
                      <a:cubicBezTo>
                        <a:pt x="2" y="0"/>
                        <a:pt x="3" y="0"/>
                        <a:pt x="5" y="0"/>
                      </a:cubicBezTo>
                      <a:cubicBezTo>
                        <a:pt x="5" y="0"/>
                        <a:pt x="5" y="0"/>
                        <a:pt x="4" y="1"/>
                      </a:cubicBezTo>
                      <a:cubicBezTo>
                        <a:pt x="4" y="1"/>
                        <a:pt x="4" y="1"/>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99"/>
                <p:cNvSpPr>
                  <a:spLocks/>
                </p:cNvSpPr>
                <p:nvPr/>
              </p:nvSpPr>
              <p:spPr bwMode="auto">
                <a:xfrm>
                  <a:off x="3120" y="1919"/>
                  <a:ext cx="248" cy="215"/>
                </a:xfrm>
                <a:custGeom>
                  <a:avLst/>
                  <a:gdLst>
                    <a:gd name="T0" fmla="*/ 96 w 105"/>
                    <a:gd name="T1" fmla="*/ 55 h 91"/>
                    <a:gd name="T2" fmla="*/ 105 w 105"/>
                    <a:gd name="T3" fmla="*/ 81 h 91"/>
                    <a:gd name="T4" fmla="*/ 24 w 105"/>
                    <a:gd name="T5" fmla="*/ 71 h 91"/>
                    <a:gd name="T6" fmla="*/ 3 w 105"/>
                    <a:gd name="T7" fmla="*/ 39 h 91"/>
                    <a:gd name="T8" fmla="*/ 0 w 105"/>
                    <a:gd name="T9" fmla="*/ 20 h 91"/>
                    <a:gd name="T10" fmla="*/ 1 w 105"/>
                    <a:gd name="T11" fmla="*/ 11 h 91"/>
                    <a:gd name="T12" fmla="*/ 2 w 105"/>
                    <a:gd name="T13" fmla="*/ 5 h 91"/>
                    <a:gd name="T14" fmla="*/ 20 w 105"/>
                    <a:gd name="T15" fmla="*/ 8 h 91"/>
                    <a:gd name="T16" fmla="*/ 70 w 105"/>
                    <a:gd name="T17" fmla="*/ 0 h 91"/>
                    <a:gd name="T18" fmla="*/ 71 w 105"/>
                    <a:gd name="T19" fmla="*/ 0 h 91"/>
                    <a:gd name="T20" fmla="*/ 70 w 105"/>
                    <a:gd name="T21" fmla="*/ 1 h 91"/>
                    <a:gd name="T22" fmla="*/ 58 w 105"/>
                    <a:gd name="T23" fmla="*/ 6 h 91"/>
                    <a:gd name="T24" fmla="*/ 28 w 105"/>
                    <a:gd name="T25" fmla="*/ 29 h 91"/>
                    <a:gd name="T26" fmla="*/ 35 w 105"/>
                    <a:gd name="T27" fmla="*/ 70 h 91"/>
                    <a:gd name="T28" fmla="*/ 75 w 105"/>
                    <a:gd name="T29" fmla="*/ 66 h 91"/>
                    <a:gd name="T30" fmla="*/ 87 w 105"/>
                    <a:gd name="T31" fmla="*/ 43 h 91"/>
                    <a:gd name="T32" fmla="*/ 94 w 105"/>
                    <a:gd name="T33" fmla="*/ 21 h 91"/>
                    <a:gd name="T34" fmla="*/ 94 w 105"/>
                    <a:gd name="T35" fmla="*/ 42 h 91"/>
                    <a:gd name="T36" fmla="*/ 96 w 105"/>
                    <a:gd name="T37" fmla="*/ 5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91">
                      <a:moveTo>
                        <a:pt x="96" y="55"/>
                      </a:moveTo>
                      <a:cubicBezTo>
                        <a:pt x="98" y="65"/>
                        <a:pt x="101" y="73"/>
                        <a:pt x="105" y="81"/>
                      </a:cubicBezTo>
                      <a:cubicBezTo>
                        <a:pt x="78" y="91"/>
                        <a:pt x="46" y="90"/>
                        <a:pt x="24" y="71"/>
                      </a:cubicBezTo>
                      <a:cubicBezTo>
                        <a:pt x="14" y="63"/>
                        <a:pt x="7" y="51"/>
                        <a:pt x="3" y="39"/>
                      </a:cubicBezTo>
                      <a:cubicBezTo>
                        <a:pt x="1" y="33"/>
                        <a:pt x="0" y="26"/>
                        <a:pt x="0" y="20"/>
                      </a:cubicBezTo>
                      <a:cubicBezTo>
                        <a:pt x="0" y="17"/>
                        <a:pt x="1" y="14"/>
                        <a:pt x="1" y="11"/>
                      </a:cubicBezTo>
                      <a:cubicBezTo>
                        <a:pt x="2" y="8"/>
                        <a:pt x="2" y="7"/>
                        <a:pt x="2" y="5"/>
                      </a:cubicBezTo>
                      <a:cubicBezTo>
                        <a:pt x="8" y="6"/>
                        <a:pt x="14" y="7"/>
                        <a:pt x="20" y="8"/>
                      </a:cubicBezTo>
                      <a:cubicBezTo>
                        <a:pt x="37" y="10"/>
                        <a:pt x="55" y="8"/>
                        <a:pt x="70" y="0"/>
                      </a:cubicBezTo>
                      <a:cubicBezTo>
                        <a:pt x="70" y="0"/>
                        <a:pt x="70" y="0"/>
                        <a:pt x="71" y="0"/>
                      </a:cubicBezTo>
                      <a:cubicBezTo>
                        <a:pt x="70" y="1"/>
                        <a:pt x="70" y="1"/>
                        <a:pt x="70" y="1"/>
                      </a:cubicBezTo>
                      <a:cubicBezTo>
                        <a:pt x="66" y="3"/>
                        <a:pt x="62" y="4"/>
                        <a:pt x="58" y="6"/>
                      </a:cubicBezTo>
                      <a:cubicBezTo>
                        <a:pt x="47" y="11"/>
                        <a:pt x="35" y="18"/>
                        <a:pt x="28" y="29"/>
                      </a:cubicBezTo>
                      <a:cubicBezTo>
                        <a:pt x="20" y="43"/>
                        <a:pt x="21" y="60"/>
                        <a:pt x="35" y="70"/>
                      </a:cubicBezTo>
                      <a:cubicBezTo>
                        <a:pt x="47" y="79"/>
                        <a:pt x="65" y="76"/>
                        <a:pt x="75" y="66"/>
                      </a:cubicBezTo>
                      <a:cubicBezTo>
                        <a:pt x="81" y="59"/>
                        <a:pt x="84" y="51"/>
                        <a:pt x="87" y="43"/>
                      </a:cubicBezTo>
                      <a:cubicBezTo>
                        <a:pt x="89" y="36"/>
                        <a:pt x="91" y="28"/>
                        <a:pt x="94" y="21"/>
                      </a:cubicBezTo>
                      <a:cubicBezTo>
                        <a:pt x="93" y="28"/>
                        <a:pt x="93" y="35"/>
                        <a:pt x="94" y="42"/>
                      </a:cubicBezTo>
                      <a:cubicBezTo>
                        <a:pt x="94" y="46"/>
                        <a:pt x="95" y="51"/>
                        <a:pt x="96" y="5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600"/>
                <p:cNvSpPr>
                  <a:spLocks/>
                </p:cNvSpPr>
                <p:nvPr/>
              </p:nvSpPr>
              <p:spPr bwMode="auto">
                <a:xfrm>
                  <a:off x="3456" y="1365"/>
                  <a:ext cx="48" cy="33"/>
                </a:xfrm>
                <a:custGeom>
                  <a:avLst/>
                  <a:gdLst>
                    <a:gd name="T0" fmla="*/ 20 w 20"/>
                    <a:gd name="T1" fmla="*/ 6 h 14"/>
                    <a:gd name="T2" fmla="*/ 20 w 20"/>
                    <a:gd name="T3" fmla="*/ 6 h 14"/>
                    <a:gd name="T4" fmla="*/ 12 w 20"/>
                    <a:gd name="T5" fmla="*/ 13 h 14"/>
                    <a:gd name="T6" fmla="*/ 10 w 20"/>
                    <a:gd name="T7" fmla="*/ 14 h 14"/>
                    <a:gd name="T8" fmla="*/ 10 w 20"/>
                    <a:gd name="T9" fmla="*/ 14 h 14"/>
                    <a:gd name="T10" fmla="*/ 5 w 20"/>
                    <a:gd name="T11" fmla="*/ 10 h 14"/>
                    <a:gd name="T12" fmla="*/ 0 w 20"/>
                    <a:gd name="T13" fmla="*/ 7 h 14"/>
                    <a:gd name="T14" fmla="*/ 10 w 20"/>
                    <a:gd name="T15" fmla="*/ 0 h 14"/>
                    <a:gd name="T16" fmla="*/ 14 w 20"/>
                    <a:gd name="T17" fmla="*/ 2 h 14"/>
                    <a:gd name="T18" fmla="*/ 18 w 20"/>
                    <a:gd name="T19" fmla="*/ 6 h 14"/>
                    <a:gd name="T20" fmla="*/ 20 w 20"/>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4">
                      <a:moveTo>
                        <a:pt x="20" y="6"/>
                      </a:moveTo>
                      <a:cubicBezTo>
                        <a:pt x="20" y="6"/>
                        <a:pt x="20" y="6"/>
                        <a:pt x="20" y="6"/>
                      </a:cubicBezTo>
                      <a:cubicBezTo>
                        <a:pt x="17" y="8"/>
                        <a:pt x="14" y="10"/>
                        <a:pt x="12" y="13"/>
                      </a:cubicBezTo>
                      <a:cubicBezTo>
                        <a:pt x="11" y="13"/>
                        <a:pt x="11" y="14"/>
                        <a:pt x="10" y="14"/>
                      </a:cubicBezTo>
                      <a:cubicBezTo>
                        <a:pt x="10" y="14"/>
                        <a:pt x="10" y="14"/>
                        <a:pt x="10" y="14"/>
                      </a:cubicBezTo>
                      <a:cubicBezTo>
                        <a:pt x="9" y="12"/>
                        <a:pt x="7" y="11"/>
                        <a:pt x="5" y="10"/>
                      </a:cubicBezTo>
                      <a:cubicBezTo>
                        <a:pt x="3" y="9"/>
                        <a:pt x="2" y="8"/>
                        <a:pt x="0" y="7"/>
                      </a:cubicBezTo>
                      <a:cubicBezTo>
                        <a:pt x="3" y="5"/>
                        <a:pt x="7" y="2"/>
                        <a:pt x="10" y="0"/>
                      </a:cubicBezTo>
                      <a:cubicBezTo>
                        <a:pt x="11" y="1"/>
                        <a:pt x="13" y="2"/>
                        <a:pt x="14" y="2"/>
                      </a:cubicBezTo>
                      <a:cubicBezTo>
                        <a:pt x="15" y="3"/>
                        <a:pt x="17" y="5"/>
                        <a:pt x="18" y="6"/>
                      </a:cubicBezTo>
                      <a:cubicBezTo>
                        <a:pt x="19" y="6"/>
                        <a:pt x="19" y="6"/>
                        <a:pt x="20"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601"/>
                <p:cNvSpPr>
                  <a:spLocks/>
                </p:cNvSpPr>
                <p:nvPr/>
              </p:nvSpPr>
              <p:spPr bwMode="auto">
                <a:xfrm>
                  <a:off x="3167" y="1857"/>
                  <a:ext cx="213" cy="249"/>
                </a:xfrm>
                <a:custGeom>
                  <a:avLst/>
                  <a:gdLst>
                    <a:gd name="T0" fmla="*/ 78 w 90"/>
                    <a:gd name="T1" fmla="*/ 67 h 105"/>
                    <a:gd name="T2" fmla="*/ 74 w 90"/>
                    <a:gd name="T3" fmla="*/ 68 h 105"/>
                    <a:gd name="T4" fmla="*/ 74 w 90"/>
                    <a:gd name="T5" fmla="*/ 47 h 105"/>
                    <a:gd name="T6" fmla="*/ 67 w 90"/>
                    <a:gd name="T7" fmla="*/ 69 h 105"/>
                    <a:gd name="T8" fmla="*/ 55 w 90"/>
                    <a:gd name="T9" fmla="*/ 92 h 105"/>
                    <a:gd name="T10" fmla="*/ 15 w 90"/>
                    <a:gd name="T11" fmla="*/ 96 h 105"/>
                    <a:gd name="T12" fmla="*/ 8 w 90"/>
                    <a:gd name="T13" fmla="*/ 55 h 105"/>
                    <a:gd name="T14" fmla="*/ 38 w 90"/>
                    <a:gd name="T15" fmla="*/ 32 h 105"/>
                    <a:gd name="T16" fmla="*/ 40 w 90"/>
                    <a:gd name="T17" fmla="*/ 35 h 105"/>
                    <a:gd name="T18" fmla="*/ 16 w 90"/>
                    <a:gd name="T19" fmla="*/ 52 h 105"/>
                    <a:gd name="T20" fmla="*/ 18 w 90"/>
                    <a:gd name="T21" fmla="*/ 93 h 105"/>
                    <a:gd name="T22" fmla="*/ 57 w 90"/>
                    <a:gd name="T23" fmla="*/ 81 h 105"/>
                    <a:gd name="T24" fmla="*/ 65 w 90"/>
                    <a:gd name="T25" fmla="*/ 60 h 105"/>
                    <a:gd name="T26" fmla="*/ 68 w 90"/>
                    <a:gd name="T27" fmla="*/ 51 h 105"/>
                    <a:gd name="T28" fmla="*/ 62 w 90"/>
                    <a:gd name="T29" fmla="*/ 61 h 105"/>
                    <a:gd name="T30" fmla="*/ 26 w 90"/>
                    <a:gd name="T31" fmla="*/ 88 h 105"/>
                    <a:gd name="T32" fmla="*/ 26 w 90"/>
                    <a:gd name="T33" fmla="*/ 54 h 105"/>
                    <a:gd name="T34" fmla="*/ 30 w 90"/>
                    <a:gd name="T35" fmla="*/ 56 h 105"/>
                    <a:gd name="T36" fmla="*/ 25 w 90"/>
                    <a:gd name="T37" fmla="*/ 64 h 105"/>
                    <a:gd name="T38" fmla="*/ 22 w 90"/>
                    <a:gd name="T39" fmla="*/ 76 h 105"/>
                    <a:gd name="T40" fmla="*/ 31 w 90"/>
                    <a:gd name="T41" fmla="*/ 84 h 105"/>
                    <a:gd name="T42" fmla="*/ 50 w 90"/>
                    <a:gd name="T43" fmla="*/ 70 h 105"/>
                    <a:gd name="T44" fmla="*/ 64 w 90"/>
                    <a:gd name="T45" fmla="*/ 49 h 105"/>
                    <a:gd name="T46" fmla="*/ 81 w 90"/>
                    <a:gd name="T47" fmla="*/ 5 h 105"/>
                    <a:gd name="T48" fmla="*/ 84 w 90"/>
                    <a:gd name="T49" fmla="*/ 3 h 105"/>
                    <a:gd name="T50" fmla="*/ 85 w 90"/>
                    <a:gd name="T51" fmla="*/ 4 h 105"/>
                    <a:gd name="T52" fmla="*/ 86 w 90"/>
                    <a:gd name="T53" fmla="*/ 0 h 105"/>
                    <a:gd name="T54" fmla="*/ 90 w 90"/>
                    <a:gd name="T55" fmla="*/ 2 h 105"/>
                    <a:gd name="T56" fmla="*/ 78 w 90"/>
                    <a:gd name="T57" fmla="*/ 6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0" h="105">
                      <a:moveTo>
                        <a:pt x="78" y="67"/>
                      </a:moveTo>
                      <a:cubicBezTo>
                        <a:pt x="74" y="68"/>
                        <a:pt x="74" y="68"/>
                        <a:pt x="74" y="68"/>
                      </a:cubicBezTo>
                      <a:cubicBezTo>
                        <a:pt x="73" y="61"/>
                        <a:pt x="73" y="54"/>
                        <a:pt x="74" y="47"/>
                      </a:cubicBezTo>
                      <a:cubicBezTo>
                        <a:pt x="71" y="54"/>
                        <a:pt x="69" y="62"/>
                        <a:pt x="67" y="69"/>
                      </a:cubicBezTo>
                      <a:cubicBezTo>
                        <a:pt x="64" y="77"/>
                        <a:pt x="61" y="85"/>
                        <a:pt x="55" y="92"/>
                      </a:cubicBezTo>
                      <a:cubicBezTo>
                        <a:pt x="45" y="102"/>
                        <a:pt x="27" y="105"/>
                        <a:pt x="15" y="96"/>
                      </a:cubicBezTo>
                      <a:cubicBezTo>
                        <a:pt x="1" y="86"/>
                        <a:pt x="0" y="69"/>
                        <a:pt x="8" y="55"/>
                      </a:cubicBezTo>
                      <a:cubicBezTo>
                        <a:pt x="15" y="44"/>
                        <a:pt x="27" y="37"/>
                        <a:pt x="38" y="32"/>
                      </a:cubicBezTo>
                      <a:cubicBezTo>
                        <a:pt x="40" y="35"/>
                        <a:pt x="40" y="35"/>
                        <a:pt x="40" y="35"/>
                      </a:cubicBezTo>
                      <a:cubicBezTo>
                        <a:pt x="31" y="40"/>
                        <a:pt x="23" y="44"/>
                        <a:pt x="16" y="52"/>
                      </a:cubicBezTo>
                      <a:cubicBezTo>
                        <a:pt x="5" y="64"/>
                        <a:pt x="3" y="83"/>
                        <a:pt x="18" y="93"/>
                      </a:cubicBezTo>
                      <a:cubicBezTo>
                        <a:pt x="32" y="102"/>
                        <a:pt x="50" y="95"/>
                        <a:pt x="57" y="81"/>
                      </a:cubicBezTo>
                      <a:cubicBezTo>
                        <a:pt x="61" y="75"/>
                        <a:pt x="63" y="67"/>
                        <a:pt x="65" y="60"/>
                      </a:cubicBezTo>
                      <a:cubicBezTo>
                        <a:pt x="66" y="57"/>
                        <a:pt x="67" y="54"/>
                        <a:pt x="68" y="51"/>
                      </a:cubicBezTo>
                      <a:cubicBezTo>
                        <a:pt x="66" y="55"/>
                        <a:pt x="64" y="58"/>
                        <a:pt x="62" y="61"/>
                      </a:cubicBezTo>
                      <a:cubicBezTo>
                        <a:pt x="55" y="72"/>
                        <a:pt x="41" y="93"/>
                        <a:pt x="26" y="88"/>
                      </a:cubicBezTo>
                      <a:cubicBezTo>
                        <a:pt x="10" y="82"/>
                        <a:pt x="19" y="64"/>
                        <a:pt x="26" y="54"/>
                      </a:cubicBezTo>
                      <a:cubicBezTo>
                        <a:pt x="30" y="56"/>
                        <a:pt x="30" y="56"/>
                        <a:pt x="30" y="56"/>
                      </a:cubicBezTo>
                      <a:cubicBezTo>
                        <a:pt x="28" y="58"/>
                        <a:pt x="27" y="61"/>
                        <a:pt x="25" y="64"/>
                      </a:cubicBezTo>
                      <a:cubicBezTo>
                        <a:pt x="23" y="67"/>
                        <a:pt x="21" y="72"/>
                        <a:pt x="22" y="76"/>
                      </a:cubicBezTo>
                      <a:cubicBezTo>
                        <a:pt x="22" y="81"/>
                        <a:pt x="26" y="84"/>
                        <a:pt x="31" y="84"/>
                      </a:cubicBezTo>
                      <a:cubicBezTo>
                        <a:pt x="39" y="83"/>
                        <a:pt x="46" y="76"/>
                        <a:pt x="50" y="70"/>
                      </a:cubicBezTo>
                      <a:cubicBezTo>
                        <a:pt x="56" y="63"/>
                        <a:pt x="60" y="56"/>
                        <a:pt x="64" y="49"/>
                      </a:cubicBezTo>
                      <a:cubicBezTo>
                        <a:pt x="72" y="35"/>
                        <a:pt x="77" y="20"/>
                        <a:pt x="81" y="5"/>
                      </a:cubicBezTo>
                      <a:cubicBezTo>
                        <a:pt x="84" y="3"/>
                        <a:pt x="84" y="3"/>
                        <a:pt x="84" y="3"/>
                      </a:cubicBezTo>
                      <a:cubicBezTo>
                        <a:pt x="84" y="3"/>
                        <a:pt x="85" y="3"/>
                        <a:pt x="85" y="4"/>
                      </a:cubicBezTo>
                      <a:cubicBezTo>
                        <a:pt x="85" y="3"/>
                        <a:pt x="86" y="2"/>
                        <a:pt x="86" y="0"/>
                      </a:cubicBezTo>
                      <a:cubicBezTo>
                        <a:pt x="90" y="2"/>
                        <a:pt x="90" y="2"/>
                        <a:pt x="90" y="2"/>
                      </a:cubicBezTo>
                      <a:cubicBezTo>
                        <a:pt x="81" y="23"/>
                        <a:pt x="76" y="45"/>
                        <a:pt x="78" y="6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602"/>
                <p:cNvSpPr>
                  <a:spLocks/>
                </p:cNvSpPr>
                <p:nvPr/>
              </p:nvSpPr>
              <p:spPr bwMode="auto">
                <a:xfrm>
                  <a:off x="3397" y="1611"/>
                  <a:ext cx="45" cy="38"/>
                </a:xfrm>
                <a:custGeom>
                  <a:avLst/>
                  <a:gdLst>
                    <a:gd name="T0" fmla="*/ 19 w 19"/>
                    <a:gd name="T1" fmla="*/ 6 h 16"/>
                    <a:gd name="T2" fmla="*/ 18 w 19"/>
                    <a:gd name="T3" fmla="*/ 7 h 16"/>
                    <a:gd name="T4" fmla="*/ 17 w 19"/>
                    <a:gd name="T5" fmla="*/ 7 h 16"/>
                    <a:gd name="T6" fmla="*/ 13 w 19"/>
                    <a:gd name="T7" fmla="*/ 11 h 16"/>
                    <a:gd name="T8" fmla="*/ 11 w 19"/>
                    <a:gd name="T9" fmla="*/ 16 h 16"/>
                    <a:gd name="T10" fmla="*/ 11 w 19"/>
                    <a:gd name="T11" fmla="*/ 16 h 16"/>
                    <a:gd name="T12" fmla="*/ 0 w 19"/>
                    <a:gd name="T13" fmla="*/ 10 h 16"/>
                    <a:gd name="T14" fmla="*/ 5 w 19"/>
                    <a:gd name="T15" fmla="*/ 5 h 16"/>
                    <a:gd name="T16" fmla="*/ 10 w 19"/>
                    <a:gd name="T17" fmla="*/ 0 h 16"/>
                    <a:gd name="T18" fmla="*/ 19 w 19"/>
                    <a:gd name="T1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6">
                      <a:moveTo>
                        <a:pt x="19" y="6"/>
                      </a:moveTo>
                      <a:cubicBezTo>
                        <a:pt x="18" y="7"/>
                        <a:pt x="18" y="7"/>
                        <a:pt x="18" y="7"/>
                      </a:cubicBezTo>
                      <a:cubicBezTo>
                        <a:pt x="18" y="7"/>
                        <a:pt x="17" y="7"/>
                        <a:pt x="17" y="7"/>
                      </a:cubicBezTo>
                      <a:cubicBezTo>
                        <a:pt x="15" y="8"/>
                        <a:pt x="14" y="9"/>
                        <a:pt x="13" y="11"/>
                      </a:cubicBezTo>
                      <a:cubicBezTo>
                        <a:pt x="13" y="12"/>
                        <a:pt x="11" y="14"/>
                        <a:pt x="11" y="16"/>
                      </a:cubicBezTo>
                      <a:cubicBezTo>
                        <a:pt x="11" y="16"/>
                        <a:pt x="11" y="16"/>
                        <a:pt x="11" y="16"/>
                      </a:cubicBezTo>
                      <a:cubicBezTo>
                        <a:pt x="7" y="15"/>
                        <a:pt x="4" y="13"/>
                        <a:pt x="0" y="10"/>
                      </a:cubicBezTo>
                      <a:cubicBezTo>
                        <a:pt x="2" y="8"/>
                        <a:pt x="4" y="7"/>
                        <a:pt x="5" y="5"/>
                      </a:cubicBezTo>
                      <a:cubicBezTo>
                        <a:pt x="7" y="3"/>
                        <a:pt x="8" y="2"/>
                        <a:pt x="10" y="0"/>
                      </a:cubicBezTo>
                      <a:cubicBezTo>
                        <a:pt x="12" y="2"/>
                        <a:pt x="15" y="4"/>
                        <a:pt x="19"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603"/>
                <p:cNvSpPr>
                  <a:spLocks/>
                </p:cNvSpPr>
                <p:nvPr/>
              </p:nvSpPr>
              <p:spPr bwMode="auto">
                <a:xfrm>
                  <a:off x="2883" y="1739"/>
                  <a:ext cx="509" cy="262"/>
                </a:xfrm>
                <a:custGeom>
                  <a:avLst/>
                  <a:gdLst>
                    <a:gd name="T0" fmla="*/ 214 w 215"/>
                    <a:gd name="T1" fmla="*/ 41 h 111"/>
                    <a:gd name="T2" fmla="*/ 214 w 215"/>
                    <a:gd name="T3" fmla="*/ 43 h 111"/>
                    <a:gd name="T4" fmla="*/ 213 w 215"/>
                    <a:gd name="T5" fmla="*/ 44 h 111"/>
                    <a:gd name="T6" fmla="*/ 210 w 215"/>
                    <a:gd name="T7" fmla="*/ 52 h 111"/>
                    <a:gd name="T8" fmla="*/ 206 w 215"/>
                    <a:gd name="T9" fmla="*/ 50 h 111"/>
                    <a:gd name="T10" fmla="*/ 204 w 215"/>
                    <a:gd name="T11" fmla="*/ 53 h 111"/>
                    <a:gd name="T12" fmla="*/ 201 w 215"/>
                    <a:gd name="T13" fmla="*/ 55 h 111"/>
                    <a:gd name="T14" fmla="*/ 191 w 215"/>
                    <a:gd name="T15" fmla="*/ 63 h 111"/>
                    <a:gd name="T16" fmla="*/ 160 w 215"/>
                    <a:gd name="T17" fmla="*/ 94 h 111"/>
                    <a:gd name="T18" fmla="*/ 150 w 215"/>
                    <a:gd name="T19" fmla="*/ 106 h 111"/>
                    <a:gd name="T20" fmla="*/ 146 w 215"/>
                    <a:gd name="T21" fmla="*/ 104 h 111"/>
                    <a:gd name="T22" fmla="*/ 148 w 215"/>
                    <a:gd name="T23" fmla="*/ 101 h 111"/>
                    <a:gd name="T24" fmla="*/ 164 w 215"/>
                    <a:gd name="T25" fmla="*/ 83 h 111"/>
                    <a:gd name="T26" fmla="*/ 160 w 215"/>
                    <a:gd name="T27" fmla="*/ 85 h 111"/>
                    <a:gd name="T28" fmla="*/ 158 w 215"/>
                    <a:gd name="T29" fmla="*/ 82 h 111"/>
                    <a:gd name="T30" fmla="*/ 170 w 215"/>
                    <a:gd name="T31" fmla="*/ 77 h 111"/>
                    <a:gd name="T32" fmla="*/ 171 w 215"/>
                    <a:gd name="T33" fmla="*/ 76 h 111"/>
                    <a:gd name="T34" fmla="*/ 170 w 215"/>
                    <a:gd name="T35" fmla="*/ 76 h 111"/>
                    <a:gd name="T36" fmla="*/ 120 w 215"/>
                    <a:gd name="T37" fmla="*/ 84 h 111"/>
                    <a:gd name="T38" fmla="*/ 102 w 215"/>
                    <a:gd name="T39" fmla="*/ 81 h 111"/>
                    <a:gd name="T40" fmla="*/ 100 w 215"/>
                    <a:gd name="T41" fmla="*/ 80 h 111"/>
                    <a:gd name="T42" fmla="*/ 81 w 215"/>
                    <a:gd name="T43" fmla="*/ 73 h 111"/>
                    <a:gd name="T44" fmla="*/ 81 w 215"/>
                    <a:gd name="T45" fmla="*/ 73 h 111"/>
                    <a:gd name="T46" fmla="*/ 81 w 215"/>
                    <a:gd name="T47" fmla="*/ 73 h 111"/>
                    <a:gd name="T48" fmla="*/ 81 w 215"/>
                    <a:gd name="T49" fmla="*/ 73 h 111"/>
                    <a:gd name="T50" fmla="*/ 80 w 215"/>
                    <a:gd name="T51" fmla="*/ 73 h 111"/>
                    <a:gd name="T52" fmla="*/ 80 w 215"/>
                    <a:gd name="T53" fmla="*/ 76 h 111"/>
                    <a:gd name="T54" fmla="*/ 78 w 215"/>
                    <a:gd name="T55" fmla="*/ 75 h 111"/>
                    <a:gd name="T56" fmla="*/ 77 w 215"/>
                    <a:gd name="T57" fmla="*/ 75 h 111"/>
                    <a:gd name="T58" fmla="*/ 65 w 215"/>
                    <a:gd name="T59" fmla="*/ 78 h 111"/>
                    <a:gd name="T60" fmla="*/ 72 w 215"/>
                    <a:gd name="T61" fmla="*/ 89 h 111"/>
                    <a:gd name="T62" fmla="*/ 74 w 215"/>
                    <a:gd name="T63" fmla="*/ 90 h 111"/>
                    <a:gd name="T64" fmla="*/ 74 w 215"/>
                    <a:gd name="T65" fmla="*/ 92 h 111"/>
                    <a:gd name="T66" fmla="*/ 73 w 215"/>
                    <a:gd name="T67" fmla="*/ 93 h 111"/>
                    <a:gd name="T68" fmla="*/ 65 w 215"/>
                    <a:gd name="T69" fmla="*/ 102 h 111"/>
                    <a:gd name="T70" fmla="*/ 72 w 215"/>
                    <a:gd name="T71" fmla="*/ 110 h 111"/>
                    <a:gd name="T72" fmla="*/ 70 w 215"/>
                    <a:gd name="T73" fmla="*/ 111 h 111"/>
                    <a:gd name="T74" fmla="*/ 61 w 215"/>
                    <a:gd name="T75" fmla="*/ 104 h 111"/>
                    <a:gd name="T76" fmla="*/ 68 w 215"/>
                    <a:gd name="T77" fmla="*/ 92 h 111"/>
                    <a:gd name="T78" fmla="*/ 61 w 215"/>
                    <a:gd name="T79" fmla="*/ 79 h 111"/>
                    <a:gd name="T80" fmla="*/ 77 w 215"/>
                    <a:gd name="T81" fmla="*/ 71 h 111"/>
                    <a:gd name="T82" fmla="*/ 65 w 215"/>
                    <a:gd name="T83" fmla="*/ 66 h 111"/>
                    <a:gd name="T84" fmla="*/ 48 w 215"/>
                    <a:gd name="T85" fmla="*/ 57 h 111"/>
                    <a:gd name="T86" fmla="*/ 44 w 215"/>
                    <a:gd name="T87" fmla="*/ 55 h 111"/>
                    <a:gd name="T88" fmla="*/ 44 w 215"/>
                    <a:gd name="T89" fmla="*/ 55 h 111"/>
                    <a:gd name="T90" fmla="*/ 36 w 215"/>
                    <a:gd name="T91" fmla="*/ 51 h 111"/>
                    <a:gd name="T92" fmla="*/ 3 w 215"/>
                    <a:gd name="T93" fmla="*/ 38 h 111"/>
                    <a:gd name="T94" fmla="*/ 1 w 215"/>
                    <a:gd name="T95" fmla="*/ 35 h 111"/>
                    <a:gd name="T96" fmla="*/ 10 w 215"/>
                    <a:gd name="T97" fmla="*/ 0 h 111"/>
                    <a:gd name="T98" fmla="*/ 14 w 215"/>
                    <a:gd name="T99" fmla="*/ 0 h 111"/>
                    <a:gd name="T100" fmla="*/ 7 w 215"/>
                    <a:gd name="T101" fmla="*/ 34 h 111"/>
                    <a:gd name="T102" fmla="*/ 30 w 215"/>
                    <a:gd name="T103" fmla="*/ 42 h 111"/>
                    <a:gd name="T104" fmla="*/ 55 w 215"/>
                    <a:gd name="T105" fmla="*/ 56 h 111"/>
                    <a:gd name="T106" fmla="*/ 111 w 215"/>
                    <a:gd name="T107" fmla="*/ 78 h 111"/>
                    <a:gd name="T108" fmla="*/ 168 w 215"/>
                    <a:gd name="T109" fmla="*/ 72 h 111"/>
                    <a:gd name="T110" fmla="*/ 210 w 215"/>
                    <a:gd name="T111" fmla="*/ 40 h 111"/>
                    <a:gd name="T112" fmla="*/ 211 w 215"/>
                    <a:gd name="T113" fmla="*/ 40 h 111"/>
                    <a:gd name="T114" fmla="*/ 214 w 215"/>
                    <a:gd name="T115" fmla="*/ 4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11">
                      <a:moveTo>
                        <a:pt x="214" y="41"/>
                      </a:moveTo>
                      <a:cubicBezTo>
                        <a:pt x="215" y="42"/>
                        <a:pt x="215" y="42"/>
                        <a:pt x="214" y="43"/>
                      </a:cubicBezTo>
                      <a:cubicBezTo>
                        <a:pt x="214" y="44"/>
                        <a:pt x="213" y="44"/>
                        <a:pt x="213" y="44"/>
                      </a:cubicBezTo>
                      <a:cubicBezTo>
                        <a:pt x="212" y="47"/>
                        <a:pt x="211" y="49"/>
                        <a:pt x="210" y="52"/>
                      </a:cubicBezTo>
                      <a:cubicBezTo>
                        <a:pt x="206" y="50"/>
                        <a:pt x="206" y="50"/>
                        <a:pt x="206" y="50"/>
                      </a:cubicBezTo>
                      <a:cubicBezTo>
                        <a:pt x="206" y="51"/>
                        <a:pt x="205" y="52"/>
                        <a:pt x="204" y="53"/>
                      </a:cubicBezTo>
                      <a:cubicBezTo>
                        <a:pt x="201" y="55"/>
                        <a:pt x="201" y="55"/>
                        <a:pt x="201" y="55"/>
                      </a:cubicBezTo>
                      <a:cubicBezTo>
                        <a:pt x="198" y="58"/>
                        <a:pt x="195" y="61"/>
                        <a:pt x="191" y="63"/>
                      </a:cubicBezTo>
                      <a:cubicBezTo>
                        <a:pt x="181" y="74"/>
                        <a:pt x="170" y="83"/>
                        <a:pt x="160" y="94"/>
                      </a:cubicBezTo>
                      <a:cubicBezTo>
                        <a:pt x="156" y="98"/>
                        <a:pt x="153" y="102"/>
                        <a:pt x="150" y="106"/>
                      </a:cubicBezTo>
                      <a:cubicBezTo>
                        <a:pt x="146" y="104"/>
                        <a:pt x="146" y="104"/>
                        <a:pt x="146" y="104"/>
                      </a:cubicBezTo>
                      <a:cubicBezTo>
                        <a:pt x="147" y="102"/>
                        <a:pt x="148" y="101"/>
                        <a:pt x="148" y="101"/>
                      </a:cubicBezTo>
                      <a:cubicBezTo>
                        <a:pt x="153" y="95"/>
                        <a:pt x="158" y="89"/>
                        <a:pt x="164" y="83"/>
                      </a:cubicBezTo>
                      <a:cubicBezTo>
                        <a:pt x="162" y="84"/>
                        <a:pt x="161" y="84"/>
                        <a:pt x="160" y="85"/>
                      </a:cubicBezTo>
                      <a:cubicBezTo>
                        <a:pt x="158" y="82"/>
                        <a:pt x="158" y="82"/>
                        <a:pt x="158" y="82"/>
                      </a:cubicBezTo>
                      <a:cubicBezTo>
                        <a:pt x="162" y="80"/>
                        <a:pt x="166" y="79"/>
                        <a:pt x="170" y="77"/>
                      </a:cubicBezTo>
                      <a:cubicBezTo>
                        <a:pt x="170" y="77"/>
                        <a:pt x="170" y="77"/>
                        <a:pt x="171" y="76"/>
                      </a:cubicBezTo>
                      <a:cubicBezTo>
                        <a:pt x="170" y="76"/>
                        <a:pt x="170" y="76"/>
                        <a:pt x="170" y="76"/>
                      </a:cubicBezTo>
                      <a:cubicBezTo>
                        <a:pt x="155" y="84"/>
                        <a:pt x="137" y="86"/>
                        <a:pt x="120" y="84"/>
                      </a:cubicBezTo>
                      <a:cubicBezTo>
                        <a:pt x="114" y="83"/>
                        <a:pt x="108" y="82"/>
                        <a:pt x="102" y="81"/>
                      </a:cubicBezTo>
                      <a:cubicBezTo>
                        <a:pt x="100" y="80"/>
                        <a:pt x="100" y="80"/>
                        <a:pt x="100" y="80"/>
                      </a:cubicBezTo>
                      <a:cubicBezTo>
                        <a:pt x="93" y="78"/>
                        <a:pt x="87" y="76"/>
                        <a:pt x="81" y="73"/>
                      </a:cubicBezTo>
                      <a:cubicBezTo>
                        <a:pt x="81" y="73"/>
                        <a:pt x="81" y="73"/>
                        <a:pt x="81" y="73"/>
                      </a:cubicBezTo>
                      <a:cubicBezTo>
                        <a:pt x="81" y="73"/>
                        <a:pt x="81" y="73"/>
                        <a:pt x="81" y="73"/>
                      </a:cubicBezTo>
                      <a:cubicBezTo>
                        <a:pt x="81" y="73"/>
                        <a:pt x="81" y="73"/>
                        <a:pt x="81" y="73"/>
                      </a:cubicBezTo>
                      <a:cubicBezTo>
                        <a:pt x="81" y="73"/>
                        <a:pt x="80" y="73"/>
                        <a:pt x="80" y="73"/>
                      </a:cubicBezTo>
                      <a:cubicBezTo>
                        <a:pt x="80" y="74"/>
                        <a:pt x="80" y="75"/>
                        <a:pt x="80" y="76"/>
                      </a:cubicBezTo>
                      <a:cubicBezTo>
                        <a:pt x="78" y="75"/>
                        <a:pt x="78" y="75"/>
                        <a:pt x="78" y="75"/>
                      </a:cubicBezTo>
                      <a:cubicBezTo>
                        <a:pt x="77" y="75"/>
                        <a:pt x="77" y="75"/>
                        <a:pt x="77" y="75"/>
                      </a:cubicBezTo>
                      <a:cubicBezTo>
                        <a:pt x="73" y="73"/>
                        <a:pt x="67" y="74"/>
                        <a:pt x="65" y="78"/>
                      </a:cubicBezTo>
                      <a:cubicBezTo>
                        <a:pt x="63" y="84"/>
                        <a:pt x="67" y="89"/>
                        <a:pt x="72" y="89"/>
                      </a:cubicBezTo>
                      <a:cubicBezTo>
                        <a:pt x="73" y="89"/>
                        <a:pt x="74" y="90"/>
                        <a:pt x="74" y="90"/>
                      </a:cubicBezTo>
                      <a:cubicBezTo>
                        <a:pt x="74" y="92"/>
                        <a:pt x="74" y="92"/>
                        <a:pt x="74" y="92"/>
                      </a:cubicBezTo>
                      <a:cubicBezTo>
                        <a:pt x="74" y="93"/>
                        <a:pt x="74" y="93"/>
                        <a:pt x="73" y="93"/>
                      </a:cubicBezTo>
                      <a:cubicBezTo>
                        <a:pt x="70" y="95"/>
                        <a:pt x="66" y="97"/>
                        <a:pt x="65" y="102"/>
                      </a:cubicBezTo>
                      <a:cubicBezTo>
                        <a:pt x="64" y="107"/>
                        <a:pt x="68" y="108"/>
                        <a:pt x="72" y="110"/>
                      </a:cubicBezTo>
                      <a:cubicBezTo>
                        <a:pt x="70" y="111"/>
                        <a:pt x="70" y="111"/>
                        <a:pt x="70" y="111"/>
                      </a:cubicBezTo>
                      <a:cubicBezTo>
                        <a:pt x="66" y="111"/>
                        <a:pt x="62" y="109"/>
                        <a:pt x="61" y="104"/>
                      </a:cubicBezTo>
                      <a:cubicBezTo>
                        <a:pt x="61" y="99"/>
                        <a:pt x="64" y="95"/>
                        <a:pt x="68" y="92"/>
                      </a:cubicBezTo>
                      <a:cubicBezTo>
                        <a:pt x="63" y="90"/>
                        <a:pt x="59" y="84"/>
                        <a:pt x="61" y="79"/>
                      </a:cubicBezTo>
                      <a:cubicBezTo>
                        <a:pt x="63" y="72"/>
                        <a:pt x="71" y="69"/>
                        <a:pt x="77" y="71"/>
                      </a:cubicBezTo>
                      <a:cubicBezTo>
                        <a:pt x="73" y="70"/>
                        <a:pt x="69" y="68"/>
                        <a:pt x="65" y="66"/>
                      </a:cubicBezTo>
                      <a:cubicBezTo>
                        <a:pt x="59" y="63"/>
                        <a:pt x="54" y="60"/>
                        <a:pt x="48" y="57"/>
                      </a:cubicBezTo>
                      <a:cubicBezTo>
                        <a:pt x="44" y="55"/>
                        <a:pt x="44" y="55"/>
                        <a:pt x="44" y="55"/>
                      </a:cubicBezTo>
                      <a:cubicBezTo>
                        <a:pt x="44" y="55"/>
                        <a:pt x="44" y="55"/>
                        <a:pt x="44" y="55"/>
                      </a:cubicBezTo>
                      <a:cubicBezTo>
                        <a:pt x="42" y="53"/>
                        <a:pt x="39" y="52"/>
                        <a:pt x="36" y="51"/>
                      </a:cubicBezTo>
                      <a:cubicBezTo>
                        <a:pt x="26" y="45"/>
                        <a:pt x="15" y="38"/>
                        <a:pt x="3" y="38"/>
                      </a:cubicBezTo>
                      <a:cubicBezTo>
                        <a:pt x="2" y="38"/>
                        <a:pt x="0" y="36"/>
                        <a:pt x="1" y="35"/>
                      </a:cubicBezTo>
                      <a:cubicBezTo>
                        <a:pt x="8" y="25"/>
                        <a:pt x="10" y="12"/>
                        <a:pt x="10" y="0"/>
                      </a:cubicBezTo>
                      <a:cubicBezTo>
                        <a:pt x="14" y="0"/>
                        <a:pt x="14" y="0"/>
                        <a:pt x="14" y="0"/>
                      </a:cubicBezTo>
                      <a:cubicBezTo>
                        <a:pt x="14" y="12"/>
                        <a:pt x="13" y="24"/>
                        <a:pt x="7" y="34"/>
                      </a:cubicBezTo>
                      <a:cubicBezTo>
                        <a:pt x="15" y="35"/>
                        <a:pt x="22" y="38"/>
                        <a:pt x="30" y="42"/>
                      </a:cubicBezTo>
                      <a:cubicBezTo>
                        <a:pt x="38" y="46"/>
                        <a:pt x="47" y="51"/>
                        <a:pt x="55" y="56"/>
                      </a:cubicBezTo>
                      <a:cubicBezTo>
                        <a:pt x="73" y="65"/>
                        <a:pt x="91" y="74"/>
                        <a:pt x="111" y="78"/>
                      </a:cubicBezTo>
                      <a:cubicBezTo>
                        <a:pt x="130" y="82"/>
                        <a:pt x="150" y="81"/>
                        <a:pt x="168" y="72"/>
                      </a:cubicBezTo>
                      <a:cubicBezTo>
                        <a:pt x="184" y="65"/>
                        <a:pt x="198" y="53"/>
                        <a:pt x="210" y="40"/>
                      </a:cubicBezTo>
                      <a:cubicBezTo>
                        <a:pt x="211" y="40"/>
                        <a:pt x="211" y="40"/>
                        <a:pt x="211" y="40"/>
                      </a:cubicBezTo>
                      <a:lnTo>
                        <a:pt x="214" y="41"/>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604"/>
                <p:cNvSpPr>
                  <a:spLocks/>
                </p:cNvSpPr>
                <p:nvPr/>
              </p:nvSpPr>
              <p:spPr bwMode="auto">
                <a:xfrm>
                  <a:off x="3596" y="573"/>
                  <a:ext cx="73" cy="63"/>
                </a:xfrm>
                <a:custGeom>
                  <a:avLst/>
                  <a:gdLst>
                    <a:gd name="T0" fmla="*/ 31 w 31"/>
                    <a:gd name="T1" fmla="*/ 18 h 27"/>
                    <a:gd name="T2" fmla="*/ 31 w 31"/>
                    <a:gd name="T3" fmla="*/ 20 h 27"/>
                    <a:gd name="T4" fmla="*/ 24 w 31"/>
                    <a:gd name="T5" fmla="*/ 21 h 27"/>
                    <a:gd name="T6" fmla="*/ 14 w 31"/>
                    <a:gd name="T7" fmla="*/ 11 h 27"/>
                    <a:gd name="T8" fmla="*/ 9 w 31"/>
                    <a:gd name="T9" fmla="*/ 25 h 27"/>
                    <a:gd name="T10" fmla="*/ 4 w 31"/>
                    <a:gd name="T11" fmla="*/ 27 h 27"/>
                    <a:gd name="T12" fmla="*/ 12 w 31"/>
                    <a:gd name="T13" fmla="*/ 3 h 27"/>
                    <a:gd name="T14" fmla="*/ 31 w 31"/>
                    <a:gd name="T15" fmla="*/ 18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31" y="18"/>
                      </a:moveTo>
                      <a:cubicBezTo>
                        <a:pt x="31" y="19"/>
                        <a:pt x="31" y="19"/>
                        <a:pt x="31" y="20"/>
                      </a:cubicBezTo>
                      <a:cubicBezTo>
                        <a:pt x="29" y="20"/>
                        <a:pt x="27" y="21"/>
                        <a:pt x="24" y="21"/>
                      </a:cubicBezTo>
                      <a:cubicBezTo>
                        <a:pt x="25" y="16"/>
                        <a:pt x="19" y="9"/>
                        <a:pt x="14" y="11"/>
                      </a:cubicBezTo>
                      <a:cubicBezTo>
                        <a:pt x="7" y="12"/>
                        <a:pt x="8" y="20"/>
                        <a:pt x="9" y="25"/>
                      </a:cubicBezTo>
                      <a:cubicBezTo>
                        <a:pt x="7" y="26"/>
                        <a:pt x="6" y="26"/>
                        <a:pt x="4" y="27"/>
                      </a:cubicBezTo>
                      <a:cubicBezTo>
                        <a:pt x="1" y="17"/>
                        <a:pt x="0" y="5"/>
                        <a:pt x="12" y="3"/>
                      </a:cubicBezTo>
                      <a:cubicBezTo>
                        <a:pt x="22" y="0"/>
                        <a:pt x="29" y="9"/>
                        <a:pt x="31" y="1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605"/>
                <p:cNvSpPr>
                  <a:spLocks/>
                </p:cNvSpPr>
                <p:nvPr/>
              </p:nvSpPr>
              <p:spPr bwMode="auto">
                <a:xfrm>
                  <a:off x="3617" y="688"/>
                  <a:ext cx="33" cy="29"/>
                </a:xfrm>
                <a:custGeom>
                  <a:avLst/>
                  <a:gdLst>
                    <a:gd name="T0" fmla="*/ 11 w 14"/>
                    <a:gd name="T1" fmla="*/ 0 h 12"/>
                    <a:gd name="T2" fmla="*/ 14 w 14"/>
                    <a:gd name="T3" fmla="*/ 1 h 12"/>
                    <a:gd name="T4" fmla="*/ 12 w 14"/>
                    <a:gd name="T5" fmla="*/ 12 h 12"/>
                    <a:gd name="T6" fmla="*/ 0 w 14"/>
                    <a:gd name="T7" fmla="*/ 11 h 12"/>
                    <a:gd name="T8" fmla="*/ 1 w 14"/>
                    <a:gd name="T9" fmla="*/ 5 h 12"/>
                    <a:gd name="T10" fmla="*/ 1 w 14"/>
                    <a:gd name="T11" fmla="*/ 0 h 12"/>
                    <a:gd name="T12" fmla="*/ 11 w 1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11" y="0"/>
                      </a:moveTo>
                      <a:cubicBezTo>
                        <a:pt x="12" y="0"/>
                        <a:pt x="13" y="1"/>
                        <a:pt x="14" y="1"/>
                      </a:cubicBezTo>
                      <a:cubicBezTo>
                        <a:pt x="13" y="4"/>
                        <a:pt x="12" y="8"/>
                        <a:pt x="12" y="12"/>
                      </a:cubicBezTo>
                      <a:cubicBezTo>
                        <a:pt x="8" y="11"/>
                        <a:pt x="4" y="10"/>
                        <a:pt x="0" y="11"/>
                      </a:cubicBezTo>
                      <a:cubicBezTo>
                        <a:pt x="0" y="9"/>
                        <a:pt x="0" y="7"/>
                        <a:pt x="1" y="5"/>
                      </a:cubicBezTo>
                      <a:cubicBezTo>
                        <a:pt x="1" y="3"/>
                        <a:pt x="1" y="2"/>
                        <a:pt x="1" y="0"/>
                      </a:cubicBezTo>
                      <a:cubicBezTo>
                        <a:pt x="4" y="0"/>
                        <a:pt x="8" y="0"/>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606"/>
                <p:cNvSpPr>
                  <a:spLocks/>
                </p:cNvSpPr>
                <p:nvPr/>
              </p:nvSpPr>
              <p:spPr bwMode="auto">
                <a:xfrm>
                  <a:off x="3530" y="1048"/>
                  <a:ext cx="38" cy="43"/>
                </a:xfrm>
                <a:custGeom>
                  <a:avLst/>
                  <a:gdLst>
                    <a:gd name="T0" fmla="*/ 16 w 16"/>
                    <a:gd name="T1" fmla="*/ 6 h 18"/>
                    <a:gd name="T2" fmla="*/ 11 w 16"/>
                    <a:gd name="T3" fmla="*/ 18 h 18"/>
                    <a:gd name="T4" fmla="*/ 0 w 16"/>
                    <a:gd name="T5" fmla="*/ 12 h 18"/>
                    <a:gd name="T6" fmla="*/ 3 w 16"/>
                    <a:gd name="T7" fmla="*/ 5 h 18"/>
                    <a:gd name="T8" fmla="*/ 5 w 16"/>
                    <a:gd name="T9" fmla="*/ 0 h 18"/>
                    <a:gd name="T10" fmla="*/ 16 w 16"/>
                    <a:gd name="T11" fmla="*/ 6 h 18"/>
                  </a:gdLst>
                  <a:ahLst/>
                  <a:cxnLst>
                    <a:cxn ang="0">
                      <a:pos x="T0" y="T1"/>
                    </a:cxn>
                    <a:cxn ang="0">
                      <a:pos x="T2" y="T3"/>
                    </a:cxn>
                    <a:cxn ang="0">
                      <a:pos x="T4" y="T5"/>
                    </a:cxn>
                    <a:cxn ang="0">
                      <a:pos x="T6" y="T7"/>
                    </a:cxn>
                    <a:cxn ang="0">
                      <a:pos x="T8" y="T9"/>
                    </a:cxn>
                    <a:cxn ang="0">
                      <a:pos x="T10" y="T11"/>
                    </a:cxn>
                  </a:cxnLst>
                  <a:rect l="0" t="0" r="r" b="b"/>
                  <a:pathLst>
                    <a:path w="16" h="18">
                      <a:moveTo>
                        <a:pt x="16" y="6"/>
                      </a:moveTo>
                      <a:cubicBezTo>
                        <a:pt x="14" y="10"/>
                        <a:pt x="12" y="14"/>
                        <a:pt x="11" y="18"/>
                      </a:cubicBezTo>
                      <a:cubicBezTo>
                        <a:pt x="8" y="16"/>
                        <a:pt x="4" y="14"/>
                        <a:pt x="0" y="12"/>
                      </a:cubicBezTo>
                      <a:cubicBezTo>
                        <a:pt x="1" y="10"/>
                        <a:pt x="2" y="7"/>
                        <a:pt x="3" y="5"/>
                      </a:cubicBezTo>
                      <a:cubicBezTo>
                        <a:pt x="4" y="3"/>
                        <a:pt x="5" y="1"/>
                        <a:pt x="5" y="0"/>
                      </a:cubicBezTo>
                      <a:cubicBezTo>
                        <a:pt x="9" y="2"/>
                        <a:pt x="13" y="4"/>
                        <a:pt x="16"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 name="Group 808"/>
              <p:cNvGrpSpPr>
                <a:grpSpLocks/>
              </p:cNvGrpSpPr>
              <p:nvPr/>
            </p:nvGrpSpPr>
            <p:grpSpPr bwMode="auto">
              <a:xfrm>
                <a:off x="2669" y="170"/>
                <a:ext cx="1072" cy="2044"/>
                <a:chOff x="2669" y="170"/>
                <a:chExt cx="1072" cy="2044"/>
              </a:xfrm>
            </p:grpSpPr>
            <p:sp>
              <p:nvSpPr>
                <p:cNvPr id="36" name="Freeform 608"/>
                <p:cNvSpPr>
                  <a:spLocks/>
                </p:cNvSpPr>
                <p:nvPr/>
              </p:nvSpPr>
              <p:spPr bwMode="auto">
                <a:xfrm>
                  <a:off x="3470" y="1289"/>
                  <a:ext cx="41" cy="19"/>
                </a:xfrm>
                <a:custGeom>
                  <a:avLst/>
                  <a:gdLst>
                    <a:gd name="T0" fmla="*/ 16 w 17"/>
                    <a:gd name="T1" fmla="*/ 3 h 8"/>
                    <a:gd name="T2" fmla="*/ 17 w 17"/>
                    <a:gd name="T3" fmla="*/ 7 h 8"/>
                    <a:gd name="T4" fmla="*/ 1 w 17"/>
                    <a:gd name="T5" fmla="*/ 8 h 8"/>
                    <a:gd name="T6" fmla="*/ 2 w 17"/>
                    <a:gd name="T7" fmla="*/ 7 h 8"/>
                    <a:gd name="T8" fmla="*/ 1 w 17"/>
                    <a:gd name="T9" fmla="*/ 2 h 8"/>
                    <a:gd name="T10" fmla="*/ 0 w 17"/>
                    <a:gd name="T11" fmla="*/ 1 h 8"/>
                    <a:gd name="T12" fmla="*/ 15 w 17"/>
                    <a:gd name="T13" fmla="*/ 0 h 8"/>
                    <a:gd name="T14" fmla="*/ 16 w 17"/>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8">
                      <a:moveTo>
                        <a:pt x="16" y="3"/>
                      </a:moveTo>
                      <a:cubicBezTo>
                        <a:pt x="16" y="4"/>
                        <a:pt x="16" y="6"/>
                        <a:pt x="17" y="7"/>
                      </a:cubicBezTo>
                      <a:cubicBezTo>
                        <a:pt x="12" y="7"/>
                        <a:pt x="7" y="8"/>
                        <a:pt x="1" y="8"/>
                      </a:cubicBezTo>
                      <a:cubicBezTo>
                        <a:pt x="2" y="8"/>
                        <a:pt x="2" y="7"/>
                        <a:pt x="2" y="7"/>
                      </a:cubicBezTo>
                      <a:cubicBezTo>
                        <a:pt x="2" y="5"/>
                        <a:pt x="1" y="4"/>
                        <a:pt x="1" y="2"/>
                      </a:cubicBezTo>
                      <a:cubicBezTo>
                        <a:pt x="1" y="2"/>
                        <a:pt x="0" y="1"/>
                        <a:pt x="0" y="1"/>
                      </a:cubicBezTo>
                      <a:cubicBezTo>
                        <a:pt x="5" y="1"/>
                        <a:pt x="10" y="0"/>
                        <a:pt x="15" y="0"/>
                      </a:cubicBezTo>
                      <a:cubicBezTo>
                        <a:pt x="16" y="1"/>
                        <a:pt x="16" y="2"/>
                        <a:pt x="16"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09"/>
                <p:cNvSpPr>
                  <a:spLocks/>
                </p:cNvSpPr>
                <p:nvPr/>
              </p:nvSpPr>
              <p:spPr bwMode="auto">
                <a:xfrm>
                  <a:off x="3634" y="558"/>
                  <a:ext cx="54" cy="34"/>
                </a:xfrm>
                <a:custGeom>
                  <a:avLst/>
                  <a:gdLst>
                    <a:gd name="T0" fmla="*/ 23 w 23"/>
                    <a:gd name="T1" fmla="*/ 0 h 14"/>
                    <a:gd name="T2" fmla="*/ 16 w 23"/>
                    <a:gd name="T3" fmla="*/ 14 h 14"/>
                    <a:gd name="T4" fmla="*/ 0 w 23"/>
                    <a:gd name="T5" fmla="*/ 4 h 14"/>
                    <a:gd name="T6" fmla="*/ 23 w 23"/>
                    <a:gd name="T7" fmla="*/ 0 h 14"/>
                  </a:gdLst>
                  <a:ahLst/>
                  <a:cxnLst>
                    <a:cxn ang="0">
                      <a:pos x="T0" y="T1"/>
                    </a:cxn>
                    <a:cxn ang="0">
                      <a:pos x="T2" y="T3"/>
                    </a:cxn>
                    <a:cxn ang="0">
                      <a:pos x="T4" y="T5"/>
                    </a:cxn>
                    <a:cxn ang="0">
                      <a:pos x="T6" y="T7"/>
                    </a:cxn>
                  </a:cxnLst>
                  <a:rect l="0" t="0" r="r" b="b"/>
                  <a:pathLst>
                    <a:path w="23" h="14">
                      <a:moveTo>
                        <a:pt x="23" y="0"/>
                      </a:moveTo>
                      <a:cubicBezTo>
                        <a:pt x="19" y="3"/>
                        <a:pt x="17" y="8"/>
                        <a:pt x="16" y="14"/>
                      </a:cubicBezTo>
                      <a:cubicBezTo>
                        <a:pt x="12" y="8"/>
                        <a:pt x="7" y="4"/>
                        <a:pt x="0" y="4"/>
                      </a:cubicBezTo>
                      <a:cubicBezTo>
                        <a:pt x="8" y="2"/>
                        <a:pt x="15" y="1"/>
                        <a:pt x="2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610"/>
                <p:cNvSpPr>
                  <a:spLocks/>
                </p:cNvSpPr>
                <p:nvPr/>
              </p:nvSpPr>
              <p:spPr bwMode="auto">
                <a:xfrm>
                  <a:off x="3267" y="2191"/>
                  <a:ext cx="37" cy="23"/>
                </a:xfrm>
                <a:custGeom>
                  <a:avLst/>
                  <a:gdLst>
                    <a:gd name="T0" fmla="*/ 16 w 16"/>
                    <a:gd name="T1" fmla="*/ 0 h 10"/>
                    <a:gd name="T2" fmla="*/ 7 w 16"/>
                    <a:gd name="T3" fmla="*/ 10 h 10"/>
                    <a:gd name="T4" fmla="*/ 0 w 16"/>
                    <a:gd name="T5" fmla="*/ 0 h 10"/>
                    <a:gd name="T6" fmla="*/ 7 w 16"/>
                    <a:gd name="T7" fmla="*/ 1 h 10"/>
                    <a:gd name="T8" fmla="*/ 16 w 16"/>
                    <a:gd name="T9" fmla="*/ 0 h 10"/>
                  </a:gdLst>
                  <a:ahLst/>
                  <a:cxnLst>
                    <a:cxn ang="0">
                      <a:pos x="T0" y="T1"/>
                    </a:cxn>
                    <a:cxn ang="0">
                      <a:pos x="T2" y="T3"/>
                    </a:cxn>
                    <a:cxn ang="0">
                      <a:pos x="T4" y="T5"/>
                    </a:cxn>
                    <a:cxn ang="0">
                      <a:pos x="T6" y="T7"/>
                    </a:cxn>
                    <a:cxn ang="0">
                      <a:pos x="T8" y="T9"/>
                    </a:cxn>
                  </a:cxnLst>
                  <a:rect l="0" t="0" r="r" b="b"/>
                  <a:pathLst>
                    <a:path w="16" h="10">
                      <a:moveTo>
                        <a:pt x="16" y="0"/>
                      </a:moveTo>
                      <a:cubicBezTo>
                        <a:pt x="15" y="5"/>
                        <a:pt x="12" y="10"/>
                        <a:pt x="7" y="10"/>
                      </a:cubicBezTo>
                      <a:cubicBezTo>
                        <a:pt x="1" y="10"/>
                        <a:pt x="0" y="5"/>
                        <a:pt x="0" y="0"/>
                      </a:cubicBezTo>
                      <a:cubicBezTo>
                        <a:pt x="2" y="1"/>
                        <a:pt x="5" y="1"/>
                        <a:pt x="7" y="1"/>
                      </a:cubicBezTo>
                      <a:cubicBezTo>
                        <a:pt x="10" y="1"/>
                        <a:pt x="13" y="0"/>
                        <a:pt x="16"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11"/>
                <p:cNvSpPr>
                  <a:spLocks/>
                </p:cNvSpPr>
                <p:nvPr/>
              </p:nvSpPr>
              <p:spPr bwMode="auto">
                <a:xfrm>
                  <a:off x="2899" y="1398"/>
                  <a:ext cx="486" cy="535"/>
                </a:xfrm>
                <a:custGeom>
                  <a:avLst/>
                  <a:gdLst>
                    <a:gd name="T0" fmla="*/ 205 w 205"/>
                    <a:gd name="T1" fmla="*/ 183 h 226"/>
                    <a:gd name="T2" fmla="*/ 204 w 205"/>
                    <a:gd name="T3" fmla="*/ 184 h 226"/>
                    <a:gd name="T4" fmla="*/ 203 w 205"/>
                    <a:gd name="T5" fmla="*/ 184 h 226"/>
                    <a:gd name="T6" fmla="*/ 161 w 205"/>
                    <a:gd name="T7" fmla="*/ 216 h 226"/>
                    <a:gd name="T8" fmla="*/ 104 w 205"/>
                    <a:gd name="T9" fmla="*/ 222 h 226"/>
                    <a:gd name="T10" fmla="*/ 48 w 205"/>
                    <a:gd name="T11" fmla="*/ 200 h 226"/>
                    <a:gd name="T12" fmla="*/ 23 w 205"/>
                    <a:gd name="T13" fmla="*/ 186 h 226"/>
                    <a:gd name="T14" fmla="*/ 0 w 205"/>
                    <a:gd name="T15" fmla="*/ 178 h 226"/>
                    <a:gd name="T16" fmla="*/ 7 w 205"/>
                    <a:gd name="T17" fmla="*/ 144 h 226"/>
                    <a:gd name="T18" fmla="*/ 8 w 205"/>
                    <a:gd name="T19" fmla="*/ 130 h 226"/>
                    <a:gd name="T20" fmla="*/ 23 w 205"/>
                    <a:gd name="T21" fmla="*/ 74 h 226"/>
                    <a:gd name="T22" fmla="*/ 36 w 205"/>
                    <a:gd name="T23" fmla="*/ 49 h 226"/>
                    <a:gd name="T24" fmla="*/ 91 w 205"/>
                    <a:gd name="T25" fmla="*/ 0 h 226"/>
                    <a:gd name="T26" fmla="*/ 96 w 205"/>
                    <a:gd name="T27" fmla="*/ 25 h 226"/>
                    <a:gd name="T28" fmla="*/ 45 w 205"/>
                    <a:gd name="T29" fmla="*/ 69 h 226"/>
                    <a:gd name="T30" fmla="*/ 20 w 205"/>
                    <a:gd name="T31" fmla="*/ 161 h 226"/>
                    <a:gd name="T32" fmla="*/ 22 w 205"/>
                    <a:gd name="T33" fmla="*/ 164 h 226"/>
                    <a:gd name="T34" fmla="*/ 58 w 205"/>
                    <a:gd name="T35" fmla="*/ 172 h 226"/>
                    <a:gd name="T36" fmla="*/ 62 w 205"/>
                    <a:gd name="T37" fmla="*/ 174 h 226"/>
                    <a:gd name="T38" fmla="*/ 62 w 205"/>
                    <a:gd name="T39" fmla="*/ 174 h 226"/>
                    <a:gd name="T40" fmla="*/ 72 w 205"/>
                    <a:gd name="T41" fmla="*/ 178 h 226"/>
                    <a:gd name="T42" fmla="*/ 115 w 205"/>
                    <a:gd name="T43" fmla="*/ 198 h 226"/>
                    <a:gd name="T44" fmla="*/ 185 w 205"/>
                    <a:gd name="T45" fmla="*/ 172 h 226"/>
                    <a:gd name="T46" fmla="*/ 185 w 205"/>
                    <a:gd name="T47" fmla="*/ 171 h 226"/>
                    <a:gd name="T48" fmla="*/ 205 w 205"/>
                    <a:gd name="T49" fmla="*/ 18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5" h="226">
                      <a:moveTo>
                        <a:pt x="205" y="183"/>
                      </a:moveTo>
                      <a:cubicBezTo>
                        <a:pt x="204" y="183"/>
                        <a:pt x="204" y="184"/>
                        <a:pt x="204" y="184"/>
                      </a:cubicBezTo>
                      <a:cubicBezTo>
                        <a:pt x="204" y="184"/>
                        <a:pt x="204" y="184"/>
                        <a:pt x="203" y="184"/>
                      </a:cubicBezTo>
                      <a:cubicBezTo>
                        <a:pt x="191" y="197"/>
                        <a:pt x="177" y="209"/>
                        <a:pt x="161" y="216"/>
                      </a:cubicBezTo>
                      <a:cubicBezTo>
                        <a:pt x="143" y="225"/>
                        <a:pt x="123" y="226"/>
                        <a:pt x="104" y="222"/>
                      </a:cubicBezTo>
                      <a:cubicBezTo>
                        <a:pt x="84" y="218"/>
                        <a:pt x="66" y="209"/>
                        <a:pt x="48" y="200"/>
                      </a:cubicBezTo>
                      <a:cubicBezTo>
                        <a:pt x="40" y="195"/>
                        <a:pt x="31" y="190"/>
                        <a:pt x="23" y="186"/>
                      </a:cubicBezTo>
                      <a:cubicBezTo>
                        <a:pt x="15" y="182"/>
                        <a:pt x="8" y="179"/>
                        <a:pt x="0" y="178"/>
                      </a:cubicBezTo>
                      <a:cubicBezTo>
                        <a:pt x="6" y="168"/>
                        <a:pt x="7" y="156"/>
                        <a:pt x="7" y="144"/>
                      </a:cubicBezTo>
                      <a:cubicBezTo>
                        <a:pt x="8" y="139"/>
                        <a:pt x="8" y="134"/>
                        <a:pt x="8" y="130"/>
                      </a:cubicBezTo>
                      <a:cubicBezTo>
                        <a:pt x="10" y="111"/>
                        <a:pt x="15" y="92"/>
                        <a:pt x="23" y="74"/>
                      </a:cubicBezTo>
                      <a:cubicBezTo>
                        <a:pt x="26" y="66"/>
                        <a:pt x="31" y="57"/>
                        <a:pt x="36" y="49"/>
                      </a:cubicBezTo>
                      <a:cubicBezTo>
                        <a:pt x="49" y="27"/>
                        <a:pt x="67" y="7"/>
                        <a:pt x="91" y="0"/>
                      </a:cubicBezTo>
                      <a:cubicBezTo>
                        <a:pt x="92" y="8"/>
                        <a:pt x="94" y="17"/>
                        <a:pt x="96" y="25"/>
                      </a:cubicBezTo>
                      <a:cubicBezTo>
                        <a:pt x="73" y="30"/>
                        <a:pt x="55" y="49"/>
                        <a:pt x="45" y="69"/>
                      </a:cubicBezTo>
                      <a:cubicBezTo>
                        <a:pt x="31" y="98"/>
                        <a:pt x="26" y="130"/>
                        <a:pt x="20" y="161"/>
                      </a:cubicBezTo>
                      <a:cubicBezTo>
                        <a:pt x="19" y="163"/>
                        <a:pt x="21" y="164"/>
                        <a:pt x="22" y="164"/>
                      </a:cubicBezTo>
                      <a:cubicBezTo>
                        <a:pt x="34" y="165"/>
                        <a:pt x="46" y="168"/>
                        <a:pt x="58" y="172"/>
                      </a:cubicBezTo>
                      <a:cubicBezTo>
                        <a:pt x="59" y="173"/>
                        <a:pt x="61" y="174"/>
                        <a:pt x="62" y="174"/>
                      </a:cubicBezTo>
                      <a:cubicBezTo>
                        <a:pt x="62" y="174"/>
                        <a:pt x="62" y="174"/>
                        <a:pt x="62" y="174"/>
                      </a:cubicBezTo>
                      <a:cubicBezTo>
                        <a:pt x="66" y="175"/>
                        <a:pt x="69" y="177"/>
                        <a:pt x="72" y="178"/>
                      </a:cubicBezTo>
                      <a:cubicBezTo>
                        <a:pt x="86" y="185"/>
                        <a:pt x="100" y="194"/>
                        <a:pt x="115" y="198"/>
                      </a:cubicBezTo>
                      <a:cubicBezTo>
                        <a:pt x="143" y="205"/>
                        <a:pt x="165" y="189"/>
                        <a:pt x="185" y="172"/>
                      </a:cubicBezTo>
                      <a:cubicBezTo>
                        <a:pt x="185" y="172"/>
                        <a:pt x="185" y="171"/>
                        <a:pt x="185" y="171"/>
                      </a:cubicBezTo>
                      <a:cubicBezTo>
                        <a:pt x="191" y="176"/>
                        <a:pt x="198" y="180"/>
                        <a:pt x="205" y="18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612"/>
                <p:cNvSpPr>
                  <a:spLocks/>
                </p:cNvSpPr>
                <p:nvPr/>
              </p:nvSpPr>
              <p:spPr bwMode="auto">
                <a:xfrm>
                  <a:off x="3544" y="934"/>
                  <a:ext cx="42" cy="50"/>
                </a:xfrm>
                <a:custGeom>
                  <a:avLst/>
                  <a:gdLst>
                    <a:gd name="T0" fmla="*/ 18 w 18"/>
                    <a:gd name="T1" fmla="*/ 16 h 21"/>
                    <a:gd name="T2" fmla="*/ 14 w 18"/>
                    <a:gd name="T3" fmla="*/ 19 h 21"/>
                    <a:gd name="T4" fmla="*/ 8 w 18"/>
                    <a:gd name="T5" fmla="*/ 21 h 21"/>
                    <a:gd name="T6" fmla="*/ 0 w 18"/>
                    <a:gd name="T7" fmla="*/ 7 h 21"/>
                    <a:gd name="T8" fmla="*/ 3 w 18"/>
                    <a:gd name="T9" fmla="*/ 5 h 21"/>
                    <a:gd name="T10" fmla="*/ 9 w 18"/>
                    <a:gd name="T11" fmla="*/ 2 h 21"/>
                    <a:gd name="T12" fmla="*/ 9 w 18"/>
                    <a:gd name="T13" fmla="*/ 0 h 21"/>
                    <a:gd name="T14" fmla="*/ 10 w 18"/>
                    <a:gd name="T15" fmla="*/ 0 h 21"/>
                    <a:gd name="T16" fmla="*/ 18 w 18"/>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1">
                      <a:moveTo>
                        <a:pt x="18" y="16"/>
                      </a:moveTo>
                      <a:cubicBezTo>
                        <a:pt x="17" y="17"/>
                        <a:pt x="15" y="18"/>
                        <a:pt x="14" y="19"/>
                      </a:cubicBezTo>
                      <a:cubicBezTo>
                        <a:pt x="12" y="20"/>
                        <a:pt x="10" y="20"/>
                        <a:pt x="8" y="21"/>
                      </a:cubicBezTo>
                      <a:cubicBezTo>
                        <a:pt x="5" y="16"/>
                        <a:pt x="2" y="12"/>
                        <a:pt x="0" y="7"/>
                      </a:cubicBezTo>
                      <a:cubicBezTo>
                        <a:pt x="1" y="6"/>
                        <a:pt x="2" y="6"/>
                        <a:pt x="3" y="5"/>
                      </a:cubicBezTo>
                      <a:cubicBezTo>
                        <a:pt x="5" y="4"/>
                        <a:pt x="7" y="3"/>
                        <a:pt x="9" y="2"/>
                      </a:cubicBezTo>
                      <a:cubicBezTo>
                        <a:pt x="10" y="2"/>
                        <a:pt x="10" y="1"/>
                        <a:pt x="9" y="0"/>
                      </a:cubicBezTo>
                      <a:cubicBezTo>
                        <a:pt x="10" y="0"/>
                        <a:pt x="10" y="0"/>
                        <a:pt x="10" y="0"/>
                      </a:cubicBezTo>
                      <a:cubicBezTo>
                        <a:pt x="12" y="6"/>
                        <a:pt x="15" y="11"/>
                        <a:pt x="18"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613"/>
                <p:cNvSpPr>
                  <a:spLocks/>
                </p:cNvSpPr>
                <p:nvPr/>
              </p:nvSpPr>
              <p:spPr bwMode="auto">
                <a:xfrm>
                  <a:off x="3319" y="1715"/>
                  <a:ext cx="83" cy="83"/>
                </a:xfrm>
                <a:custGeom>
                  <a:avLst/>
                  <a:gdLst>
                    <a:gd name="T0" fmla="*/ 35 w 35"/>
                    <a:gd name="T1" fmla="*/ 15 h 35"/>
                    <a:gd name="T2" fmla="*/ 34 w 35"/>
                    <a:gd name="T3" fmla="*/ 16 h 35"/>
                    <a:gd name="T4" fmla="*/ 8 w 35"/>
                    <a:gd name="T5" fmla="*/ 27 h 35"/>
                    <a:gd name="T6" fmla="*/ 16 w 35"/>
                    <a:gd name="T7" fmla="*/ 0 h 35"/>
                    <a:gd name="T8" fmla="*/ 20 w 35"/>
                    <a:gd name="T9" fmla="*/ 3 h 35"/>
                    <a:gd name="T10" fmla="*/ 19 w 35"/>
                    <a:gd name="T11" fmla="*/ 4 h 35"/>
                    <a:gd name="T12" fmla="*/ 15 w 35"/>
                    <a:gd name="T13" fmla="*/ 19 h 35"/>
                    <a:gd name="T14" fmla="*/ 29 w 35"/>
                    <a:gd name="T15" fmla="*/ 11 h 35"/>
                    <a:gd name="T16" fmla="*/ 35 w 35"/>
                    <a:gd name="T17"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5">
                      <a:moveTo>
                        <a:pt x="35" y="15"/>
                      </a:moveTo>
                      <a:cubicBezTo>
                        <a:pt x="34" y="15"/>
                        <a:pt x="34" y="16"/>
                        <a:pt x="34" y="16"/>
                      </a:cubicBezTo>
                      <a:cubicBezTo>
                        <a:pt x="28" y="23"/>
                        <a:pt x="18" y="35"/>
                        <a:pt x="8" y="27"/>
                      </a:cubicBezTo>
                      <a:cubicBezTo>
                        <a:pt x="0" y="20"/>
                        <a:pt x="11" y="6"/>
                        <a:pt x="16" y="0"/>
                      </a:cubicBezTo>
                      <a:cubicBezTo>
                        <a:pt x="17" y="1"/>
                        <a:pt x="19" y="2"/>
                        <a:pt x="20" y="3"/>
                      </a:cubicBezTo>
                      <a:cubicBezTo>
                        <a:pt x="20" y="3"/>
                        <a:pt x="19" y="3"/>
                        <a:pt x="19" y="4"/>
                      </a:cubicBezTo>
                      <a:cubicBezTo>
                        <a:pt x="14" y="5"/>
                        <a:pt x="8" y="15"/>
                        <a:pt x="15" y="19"/>
                      </a:cubicBezTo>
                      <a:cubicBezTo>
                        <a:pt x="20" y="22"/>
                        <a:pt x="27" y="16"/>
                        <a:pt x="29" y="11"/>
                      </a:cubicBezTo>
                      <a:cubicBezTo>
                        <a:pt x="31" y="12"/>
                        <a:pt x="33" y="14"/>
                        <a:pt x="35" y="1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614"/>
                <p:cNvSpPr>
                  <a:spLocks/>
                </p:cNvSpPr>
                <p:nvPr/>
              </p:nvSpPr>
              <p:spPr bwMode="auto">
                <a:xfrm>
                  <a:off x="3331" y="1779"/>
                  <a:ext cx="59" cy="43"/>
                </a:xfrm>
                <a:custGeom>
                  <a:avLst/>
                  <a:gdLst>
                    <a:gd name="T0" fmla="*/ 25 w 25"/>
                    <a:gd name="T1" fmla="*/ 0 h 18"/>
                    <a:gd name="T2" fmla="*/ 22 w 25"/>
                    <a:gd name="T3" fmla="*/ 18 h 18"/>
                    <a:gd name="T4" fmla="*/ 10 w 25"/>
                    <a:gd name="T5" fmla="*/ 10 h 18"/>
                    <a:gd name="T6" fmla="*/ 9 w 25"/>
                    <a:gd name="T7" fmla="*/ 10 h 18"/>
                    <a:gd name="T8" fmla="*/ 8 w 25"/>
                    <a:gd name="T9" fmla="*/ 10 h 18"/>
                    <a:gd name="T10" fmla="*/ 7 w 25"/>
                    <a:gd name="T11" fmla="*/ 9 h 18"/>
                    <a:gd name="T12" fmla="*/ 6 w 25"/>
                    <a:gd name="T13" fmla="*/ 9 h 18"/>
                    <a:gd name="T14" fmla="*/ 0 w 25"/>
                    <a:gd name="T15" fmla="*/ 3 h 18"/>
                    <a:gd name="T16" fmla="*/ 0 w 25"/>
                    <a:gd name="T17" fmla="*/ 2 h 18"/>
                    <a:gd name="T18" fmla="*/ 2 w 25"/>
                    <a:gd name="T19" fmla="*/ 4 h 18"/>
                    <a:gd name="T20" fmla="*/ 25 w 25"/>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25" y="0"/>
                      </a:moveTo>
                      <a:cubicBezTo>
                        <a:pt x="21" y="5"/>
                        <a:pt x="19" y="12"/>
                        <a:pt x="22" y="18"/>
                      </a:cubicBezTo>
                      <a:cubicBezTo>
                        <a:pt x="18" y="15"/>
                        <a:pt x="14" y="13"/>
                        <a:pt x="10" y="10"/>
                      </a:cubicBezTo>
                      <a:cubicBezTo>
                        <a:pt x="10" y="10"/>
                        <a:pt x="9" y="10"/>
                        <a:pt x="9" y="10"/>
                      </a:cubicBezTo>
                      <a:cubicBezTo>
                        <a:pt x="9" y="10"/>
                        <a:pt x="9" y="10"/>
                        <a:pt x="8" y="10"/>
                      </a:cubicBezTo>
                      <a:cubicBezTo>
                        <a:pt x="8" y="9"/>
                        <a:pt x="7" y="9"/>
                        <a:pt x="7" y="9"/>
                      </a:cubicBezTo>
                      <a:cubicBezTo>
                        <a:pt x="7" y="9"/>
                        <a:pt x="6" y="9"/>
                        <a:pt x="6" y="9"/>
                      </a:cubicBezTo>
                      <a:cubicBezTo>
                        <a:pt x="4" y="7"/>
                        <a:pt x="2" y="5"/>
                        <a:pt x="0" y="3"/>
                      </a:cubicBezTo>
                      <a:cubicBezTo>
                        <a:pt x="0" y="2"/>
                        <a:pt x="0" y="2"/>
                        <a:pt x="0" y="2"/>
                      </a:cubicBezTo>
                      <a:cubicBezTo>
                        <a:pt x="0" y="3"/>
                        <a:pt x="1" y="3"/>
                        <a:pt x="2" y="4"/>
                      </a:cubicBezTo>
                      <a:cubicBezTo>
                        <a:pt x="10" y="9"/>
                        <a:pt x="18" y="5"/>
                        <a:pt x="25"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615"/>
                <p:cNvSpPr>
                  <a:spLocks/>
                </p:cNvSpPr>
                <p:nvPr/>
              </p:nvSpPr>
              <p:spPr bwMode="auto">
                <a:xfrm>
                  <a:off x="3710" y="187"/>
                  <a:ext cx="31" cy="31"/>
                </a:xfrm>
                <a:custGeom>
                  <a:avLst/>
                  <a:gdLst>
                    <a:gd name="T0" fmla="*/ 12 w 13"/>
                    <a:gd name="T1" fmla="*/ 12 h 13"/>
                    <a:gd name="T2" fmla="*/ 12 w 13"/>
                    <a:gd name="T3" fmla="*/ 13 h 13"/>
                    <a:gd name="T4" fmla="*/ 12 w 13"/>
                    <a:gd name="T5" fmla="*/ 13 h 13"/>
                    <a:gd name="T6" fmla="*/ 3 w 13"/>
                    <a:gd name="T7" fmla="*/ 10 h 13"/>
                    <a:gd name="T8" fmla="*/ 0 w 13"/>
                    <a:gd name="T9" fmla="*/ 9 h 13"/>
                    <a:gd name="T10" fmla="*/ 12 w 13"/>
                    <a:gd name="T11" fmla="*/ 12 h 13"/>
                  </a:gdLst>
                  <a:ahLst/>
                  <a:cxnLst>
                    <a:cxn ang="0">
                      <a:pos x="T0" y="T1"/>
                    </a:cxn>
                    <a:cxn ang="0">
                      <a:pos x="T2" y="T3"/>
                    </a:cxn>
                    <a:cxn ang="0">
                      <a:pos x="T4" y="T5"/>
                    </a:cxn>
                    <a:cxn ang="0">
                      <a:pos x="T6" y="T7"/>
                    </a:cxn>
                    <a:cxn ang="0">
                      <a:pos x="T8" y="T9"/>
                    </a:cxn>
                    <a:cxn ang="0">
                      <a:pos x="T10" y="T11"/>
                    </a:cxn>
                  </a:cxnLst>
                  <a:rect l="0" t="0" r="r" b="b"/>
                  <a:pathLst>
                    <a:path w="13" h="13">
                      <a:moveTo>
                        <a:pt x="12" y="12"/>
                      </a:moveTo>
                      <a:cubicBezTo>
                        <a:pt x="12" y="12"/>
                        <a:pt x="12" y="13"/>
                        <a:pt x="12" y="13"/>
                      </a:cubicBezTo>
                      <a:cubicBezTo>
                        <a:pt x="12" y="13"/>
                        <a:pt x="12" y="13"/>
                        <a:pt x="12" y="13"/>
                      </a:cubicBezTo>
                      <a:cubicBezTo>
                        <a:pt x="9" y="12"/>
                        <a:pt x="6" y="11"/>
                        <a:pt x="3" y="10"/>
                      </a:cubicBezTo>
                      <a:cubicBezTo>
                        <a:pt x="2" y="10"/>
                        <a:pt x="1" y="9"/>
                        <a:pt x="0" y="9"/>
                      </a:cubicBezTo>
                      <a:cubicBezTo>
                        <a:pt x="3" y="0"/>
                        <a:pt x="13" y="4"/>
                        <a:pt x="12" y="1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616"/>
                <p:cNvSpPr>
                  <a:spLocks/>
                </p:cNvSpPr>
                <p:nvPr/>
              </p:nvSpPr>
              <p:spPr bwMode="auto">
                <a:xfrm>
                  <a:off x="3435" y="1384"/>
                  <a:ext cx="42" cy="35"/>
                </a:xfrm>
                <a:custGeom>
                  <a:avLst/>
                  <a:gdLst>
                    <a:gd name="T0" fmla="*/ 13 w 18"/>
                    <a:gd name="T1" fmla="*/ 4 h 15"/>
                    <a:gd name="T2" fmla="*/ 18 w 18"/>
                    <a:gd name="T3" fmla="*/ 7 h 15"/>
                    <a:gd name="T4" fmla="*/ 9 w 18"/>
                    <a:gd name="T5" fmla="*/ 15 h 15"/>
                    <a:gd name="T6" fmla="*/ 9 w 18"/>
                    <a:gd name="T7" fmla="*/ 15 h 15"/>
                    <a:gd name="T8" fmla="*/ 9 w 18"/>
                    <a:gd name="T9" fmla="*/ 13 h 15"/>
                    <a:gd name="T10" fmla="*/ 0 w 18"/>
                    <a:gd name="T11" fmla="*/ 6 h 15"/>
                    <a:gd name="T12" fmla="*/ 6 w 18"/>
                    <a:gd name="T13" fmla="*/ 1 h 15"/>
                    <a:gd name="T14" fmla="*/ 7 w 18"/>
                    <a:gd name="T15" fmla="*/ 0 h 15"/>
                    <a:gd name="T16" fmla="*/ 13 w 18"/>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
                      <a:moveTo>
                        <a:pt x="13" y="4"/>
                      </a:moveTo>
                      <a:cubicBezTo>
                        <a:pt x="14" y="5"/>
                        <a:pt x="16" y="7"/>
                        <a:pt x="18" y="7"/>
                      </a:cubicBezTo>
                      <a:cubicBezTo>
                        <a:pt x="15" y="10"/>
                        <a:pt x="12" y="12"/>
                        <a:pt x="9" y="15"/>
                      </a:cubicBezTo>
                      <a:cubicBezTo>
                        <a:pt x="9" y="15"/>
                        <a:pt x="9" y="15"/>
                        <a:pt x="9" y="15"/>
                      </a:cubicBezTo>
                      <a:cubicBezTo>
                        <a:pt x="9" y="15"/>
                        <a:pt x="10" y="14"/>
                        <a:pt x="9" y="13"/>
                      </a:cubicBezTo>
                      <a:cubicBezTo>
                        <a:pt x="7" y="11"/>
                        <a:pt x="3" y="8"/>
                        <a:pt x="0" y="6"/>
                      </a:cubicBezTo>
                      <a:cubicBezTo>
                        <a:pt x="2" y="4"/>
                        <a:pt x="4" y="3"/>
                        <a:pt x="6" y="1"/>
                      </a:cubicBezTo>
                      <a:cubicBezTo>
                        <a:pt x="6" y="1"/>
                        <a:pt x="7" y="0"/>
                        <a:pt x="7" y="0"/>
                      </a:cubicBezTo>
                      <a:cubicBezTo>
                        <a:pt x="9" y="2"/>
                        <a:pt x="11" y="3"/>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617"/>
                <p:cNvSpPr>
                  <a:spLocks/>
                </p:cNvSpPr>
                <p:nvPr/>
              </p:nvSpPr>
              <p:spPr bwMode="auto">
                <a:xfrm>
                  <a:off x="3217" y="1869"/>
                  <a:ext cx="142" cy="187"/>
                </a:xfrm>
                <a:custGeom>
                  <a:avLst/>
                  <a:gdLst>
                    <a:gd name="T0" fmla="*/ 60 w 60"/>
                    <a:gd name="T1" fmla="*/ 0 h 79"/>
                    <a:gd name="T2" fmla="*/ 43 w 60"/>
                    <a:gd name="T3" fmla="*/ 44 h 79"/>
                    <a:gd name="T4" fmla="*/ 29 w 60"/>
                    <a:gd name="T5" fmla="*/ 65 h 79"/>
                    <a:gd name="T6" fmla="*/ 10 w 60"/>
                    <a:gd name="T7" fmla="*/ 79 h 79"/>
                    <a:gd name="T8" fmla="*/ 1 w 60"/>
                    <a:gd name="T9" fmla="*/ 71 h 79"/>
                    <a:gd name="T10" fmla="*/ 4 w 60"/>
                    <a:gd name="T11" fmla="*/ 59 h 79"/>
                    <a:gd name="T12" fmla="*/ 9 w 60"/>
                    <a:gd name="T13" fmla="*/ 51 h 79"/>
                    <a:gd name="T14" fmla="*/ 19 w 60"/>
                    <a:gd name="T15" fmla="*/ 39 h 79"/>
                    <a:gd name="T16" fmla="*/ 50 w 60"/>
                    <a:gd name="T17" fmla="*/ 8 h 79"/>
                    <a:gd name="T18" fmla="*/ 60 w 60"/>
                    <a:gd name="T1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79">
                      <a:moveTo>
                        <a:pt x="60" y="0"/>
                      </a:moveTo>
                      <a:cubicBezTo>
                        <a:pt x="56" y="15"/>
                        <a:pt x="51" y="30"/>
                        <a:pt x="43" y="44"/>
                      </a:cubicBezTo>
                      <a:cubicBezTo>
                        <a:pt x="39" y="51"/>
                        <a:pt x="35" y="58"/>
                        <a:pt x="29" y="65"/>
                      </a:cubicBezTo>
                      <a:cubicBezTo>
                        <a:pt x="25" y="71"/>
                        <a:pt x="18" y="78"/>
                        <a:pt x="10" y="79"/>
                      </a:cubicBezTo>
                      <a:cubicBezTo>
                        <a:pt x="5" y="79"/>
                        <a:pt x="1" y="76"/>
                        <a:pt x="1" y="71"/>
                      </a:cubicBezTo>
                      <a:cubicBezTo>
                        <a:pt x="0" y="67"/>
                        <a:pt x="2" y="62"/>
                        <a:pt x="4" y="59"/>
                      </a:cubicBezTo>
                      <a:cubicBezTo>
                        <a:pt x="6" y="56"/>
                        <a:pt x="7" y="53"/>
                        <a:pt x="9" y="51"/>
                      </a:cubicBezTo>
                      <a:cubicBezTo>
                        <a:pt x="12" y="47"/>
                        <a:pt x="15" y="43"/>
                        <a:pt x="19" y="39"/>
                      </a:cubicBezTo>
                      <a:cubicBezTo>
                        <a:pt x="29" y="28"/>
                        <a:pt x="40" y="19"/>
                        <a:pt x="50" y="8"/>
                      </a:cubicBezTo>
                      <a:cubicBezTo>
                        <a:pt x="54" y="6"/>
                        <a:pt x="57" y="3"/>
                        <a:pt x="60" y="0"/>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618"/>
                <p:cNvSpPr>
                  <a:spLocks/>
                </p:cNvSpPr>
                <p:nvPr/>
              </p:nvSpPr>
              <p:spPr bwMode="auto">
                <a:xfrm>
                  <a:off x="3174" y="1935"/>
                  <a:ext cx="154" cy="163"/>
                </a:xfrm>
                <a:custGeom>
                  <a:avLst/>
                  <a:gdLst>
                    <a:gd name="T0" fmla="*/ 65 w 65"/>
                    <a:gd name="T1" fmla="*/ 18 h 69"/>
                    <a:gd name="T2" fmla="*/ 62 w 65"/>
                    <a:gd name="T3" fmla="*/ 27 h 69"/>
                    <a:gd name="T4" fmla="*/ 54 w 65"/>
                    <a:gd name="T5" fmla="*/ 48 h 69"/>
                    <a:gd name="T6" fmla="*/ 15 w 65"/>
                    <a:gd name="T7" fmla="*/ 60 h 69"/>
                    <a:gd name="T8" fmla="*/ 13 w 65"/>
                    <a:gd name="T9" fmla="*/ 19 h 69"/>
                    <a:gd name="T10" fmla="*/ 37 w 65"/>
                    <a:gd name="T11" fmla="*/ 2 h 69"/>
                    <a:gd name="T12" fmla="*/ 41 w 65"/>
                    <a:gd name="T13" fmla="*/ 0 h 69"/>
                    <a:gd name="T14" fmla="*/ 25 w 65"/>
                    <a:gd name="T15" fmla="*/ 18 h 69"/>
                    <a:gd name="T16" fmla="*/ 23 w 65"/>
                    <a:gd name="T17" fmla="*/ 21 h 69"/>
                    <a:gd name="T18" fmla="*/ 23 w 65"/>
                    <a:gd name="T19" fmla="*/ 55 h 69"/>
                    <a:gd name="T20" fmla="*/ 59 w 65"/>
                    <a:gd name="T21" fmla="*/ 28 h 69"/>
                    <a:gd name="T22" fmla="*/ 65 w 65"/>
                    <a:gd name="T23" fmla="*/ 1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69">
                      <a:moveTo>
                        <a:pt x="65" y="18"/>
                      </a:moveTo>
                      <a:cubicBezTo>
                        <a:pt x="64" y="21"/>
                        <a:pt x="63" y="24"/>
                        <a:pt x="62" y="27"/>
                      </a:cubicBezTo>
                      <a:cubicBezTo>
                        <a:pt x="60" y="34"/>
                        <a:pt x="58" y="42"/>
                        <a:pt x="54" y="48"/>
                      </a:cubicBezTo>
                      <a:cubicBezTo>
                        <a:pt x="47" y="62"/>
                        <a:pt x="29" y="69"/>
                        <a:pt x="15" y="60"/>
                      </a:cubicBezTo>
                      <a:cubicBezTo>
                        <a:pt x="0" y="50"/>
                        <a:pt x="2" y="31"/>
                        <a:pt x="13" y="19"/>
                      </a:cubicBezTo>
                      <a:cubicBezTo>
                        <a:pt x="20" y="11"/>
                        <a:pt x="28" y="7"/>
                        <a:pt x="37" y="2"/>
                      </a:cubicBezTo>
                      <a:cubicBezTo>
                        <a:pt x="38" y="1"/>
                        <a:pt x="39" y="1"/>
                        <a:pt x="41" y="0"/>
                      </a:cubicBezTo>
                      <a:cubicBezTo>
                        <a:pt x="35" y="6"/>
                        <a:pt x="30" y="12"/>
                        <a:pt x="25" y="18"/>
                      </a:cubicBezTo>
                      <a:cubicBezTo>
                        <a:pt x="25" y="18"/>
                        <a:pt x="24" y="19"/>
                        <a:pt x="23" y="21"/>
                      </a:cubicBezTo>
                      <a:cubicBezTo>
                        <a:pt x="16" y="31"/>
                        <a:pt x="7" y="49"/>
                        <a:pt x="23" y="55"/>
                      </a:cubicBezTo>
                      <a:cubicBezTo>
                        <a:pt x="38" y="60"/>
                        <a:pt x="52" y="39"/>
                        <a:pt x="59" y="28"/>
                      </a:cubicBezTo>
                      <a:cubicBezTo>
                        <a:pt x="61" y="25"/>
                        <a:pt x="63" y="22"/>
                        <a:pt x="65" y="18"/>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619"/>
                <p:cNvSpPr>
                  <a:spLocks/>
                </p:cNvSpPr>
                <p:nvPr/>
              </p:nvSpPr>
              <p:spPr bwMode="auto">
                <a:xfrm>
                  <a:off x="3406" y="1401"/>
                  <a:ext cx="50" cy="40"/>
                </a:xfrm>
                <a:custGeom>
                  <a:avLst/>
                  <a:gdLst>
                    <a:gd name="T0" fmla="*/ 21 w 21"/>
                    <a:gd name="T1" fmla="*/ 8 h 17"/>
                    <a:gd name="T2" fmla="*/ 21 w 21"/>
                    <a:gd name="T3" fmla="*/ 8 h 17"/>
                    <a:gd name="T4" fmla="*/ 13 w 21"/>
                    <a:gd name="T5" fmla="*/ 17 h 17"/>
                    <a:gd name="T6" fmla="*/ 12 w 21"/>
                    <a:gd name="T7" fmla="*/ 16 h 17"/>
                    <a:gd name="T8" fmla="*/ 7 w 21"/>
                    <a:gd name="T9" fmla="*/ 13 h 17"/>
                    <a:gd name="T10" fmla="*/ 0 w 21"/>
                    <a:gd name="T11" fmla="*/ 9 h 17"/>
                    <a:gd name="T12" fmla="*/ 0 w 21"/>
                    <a:gd name="T13" fmla="*/ 9 h 17"/>
                    <a:gd name="T14" fmla="*/ 10 w 21"/>
                    <a:gd name="T15" fmla="*/ 0 h 17"/>
                    <a:gd name="T16" fmla="*/ 20 w 21"/>
                    <a:gd name="T17" fmla="*/ 8 h 17"/>
                    <a:gd name="T18" fmla="*/ 21 w 21"/>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7">
                      <a:moveTo>
                        <a:pt x="21" y="8"/>
                      </a:moveTo>
                      <a:cubicBezTo>
                        <a:pt x="21" y="8"/>
                        <a:pt x="21" y="8"/>
                        <a:pt x="21" y="8"/>
                      </a:cubicBezTo>
                      <a:cubicBezTo>
                        <a:pt x="18" y="11"/>
                        <a:pt x="15" y="14"/>
                        <a:pt x="13" y="17"/>
                      </a:cubicBezTo>
                      <a:cubicBezTo>
                        <a:pt x="13" y="16"/>
                        <a:pt x="12" y="16"/>
                        <a:pt x="12" y="16"/>
                      </a:cubicBezTo>
                      <a:cubicBezTo>
                        <a:pt x="11" y="15"/>
                        <a:pt x="8" y="14"/>
                        <a:pt x="7" y="13"/>
                      </a:cubicBezTo>
                      <a:cubicBezTo>
                        <a:pt x="4" y="12"/>
                        <a:pt x="3" y="10"/>
                        <a:pt x="0" y="9"/>
                      </a:cubicBezTo>
                      <a:cubicBezTo>
                        <a:pt x="0" y="9"/>
                        <a:pt x="0" y="9"/>
                        <a:pt x="0" y="9"/>
                      </a:cubicBezTo>
                      <a:cubicBezTo>
                        <a:pt x="3" y="6"/>
                        <a:pt x="7" y="3"/>
                        <a:pt x="10" y="0"/>
                      </a:cubicBezTo>
                      <a:cubicBezTo>
                        <a:pt x="13" y="3"/>
                        <a:pt x="16" y="6"/>
                        <a:pt x="20" y="8"/>
                      </a:cubicBezTo>
                      <a:cubicBezTo>
                        <a:pt x="20" y="8"/>
                        <a:pt x="21" y="8"/>
                        <a:pt x="21"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620"/>
                <p:cNvSpPr>
                  <a:spLocks/>
                </p:cNvSpPr>
                <p:nvPr/>
              </p:nvSpPr>
              <p:spPr bwMode="auto">
                <a:xfrm>
                  <a:off x="3525" y="906"/>
                  <a:ext cx="43" cy="40"/>
                </a:xfrm>
                <a:custGeom>
                  <a:avLst/>
                  <a:gdLst>
                    <a:gd name="T0" fmla="*/ 18 w 18"/>
                    <a:gd name="T1" fmla="*/ 12 h 17"/>
                    <a:gd name="T2" fmla="*/ 17 w 18"/>
                    <a:gd name="T3" fmla="*/ 12 h 17"/>
                    <a:gd name="T4" fmla="*/ 16 w 18"/>
                    <a:gd name="T5" fmla="*/ 12 h 17"/>
                    <a:gd name="T6" fmla="*/ 10 w 18"/>
                    <a:gd name="T7" fmla="*/ 15 h 17"/>
                    <a:gd name="T8" fmla="*/ 7 w 18"/>
                    <a:gd name="T9" fmla="*/ 17 h 17"/>
                    <a:gd name="T10" fmla="*/ 0 w 18"/>
                    <a:gd name="T11" fmla="*/ 4 h 17"/>
                    <a:gd name="T12" fmla="*/ 7 w 18"/>
                    <a:gd name="T13" fmla="*/ 2 h 17"/>
                    <a:gd name="T14" fmla="*/ 12 w 18"/>
                    <a:gd name="T15" fmla="*/ 0 h 17"/>
                    <a:gd name="T16" fmla="*/ 18 w 18"/>
                    <a:gd name="T1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2"/>
                      </a:moveTo>
                      <a:cubicBezTo>
                        <a:pt x="17" y="12"/>
                        <a:pt x="17" y="12"/>
                        <a:pt x="17" y="12"/>
                      </a:cubicBezTo>
                      <a:cubicBezTo>
                        <a:pt x="17" y="12"/>
                        <a:pt x="17" y="12"/>
                        <a:pt x="16" y="12"/>
                      </a:cubicBezTo>
                      <a:cubicBezTo>
                        <a:pt x="14" y="12"/>
                        <a:pt x="12" y="13"/>
                        <a:pt x="10" y="15"/>
                      </a:cubicBezTo>
                      <a:cubicBezTo>
                        <a:pt x="9" y="15"/>
                        <a:pt x="8" y="16"/>
                        <a:pt x="7" y="17"/>
                      </a:cubicBezTo>
                      <a:cubicBezTo>
                        <a:pt x="4" y="13"/>
                        <a:pt x="2" y="9"/>
                        <a:pt x="0" y="4"/>
                      </a:cubicBezTo>
                      <a:cubicBezTo>
                        <a:pt x="3" y="4"/>
                        <a:pt x="5" y="3"/>
                        <a:pt x="7" y="2"/>
                      </a:cubicBezTo>
                      <a:cubicBezTo>
                        <a:pt x="9" y="2"/>
                        <a:pt x="11" y="1"/>
                        <a:pt x="12" y="0"/>
                      </a:cubicBezTo>
                      <a:cubicBezTo>
                        <a:pt x="14" y="4"/>
                        <a:pt x="16" y="8"/>
                        <a:pt x="18"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621"/>
                <p:cNvSpPr>
                  <a:spLocks/>
                </p:cNvSpPr>
                <p:nvPr/>
              </p:nvSpPr>
              <p:spPr bwMode="auto">
                <a:xfrm>
                  <a:off x="3373" y="1587"/>
                  <a:ext cx="43" cy="45"/>
                </a:xfrm>
                <a:custGeom>
                  <a:avLst/>
                  <a:gdLst>
                    <a:gd name="T0" fmla="*/ 18 w 18"/>
                    <a:gd name="T1" fmla="*/ 8 h 19"/>
                    <a:gd name="T2" fmla="*/ 14 w 18"/>
                    <a:gd name="T3" fmla="*/ 13 h 19"/>
                    <a:gd name="T4" fmla="*/ 9 w 18"/>
                    <a:gd name="T5" fmla="*/ 19 h 19"/>
                    <a:gd name="T6" fmla="*/ 7 w 18"/>
                    <a:gd name="T7" fmla="*/ 18 h 19"/>
                    <a:gd name="T8" fmla="*/ 0 w 18"/>
                    <a:gd name="T9" fmla="*/ 9 h 19"/>
                    <a:gd name="T10" fmla="*/ 6 w 18"/>
                    <a:gd name="T11" fmla="*/ 5 h 19"/>
                    <a:gd name="T12" fmla="*/ 12 w 18"/>
                    <a:gd name="T13" fmla="*/ 0 h 19"/>
                    <a:gd name="T14" fmla="*/ 18 w 18"/>
                    <a:gd name="T15" fmla="*/ 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9">
                      <a:moveTo>
                        <a:pt x="18" y="8"/>
                      </a:moveTo>
                      <a:cubicBezTo>
                        <a:pt x="16" y="10"/>
                        <a:pt x="15" y="11"/>
                        <a:pt x="14" y="13"/>
                      </a:cubicBezTo>
                      <a:cubicBezTo>
                        <a:pt x="12" y="15"/>
                        <a:pt x="10" y="17"/>
                        <a:pt x="9" y="19"/>
                      </a:cubicBezTo>
                      <a:cubicBezTo>
                        <a:pt x="8" y="19"/>
                        <a:pt x="8" y="18"/>
                        <a:pt x="7" y="18"/>
                      </a:cubicBezTo>
                      <a:cubicBezTo>
                        <a:pt x="4" y="16"/>
                        <a:pt x="2" y="13"/>
                        <a:pt x="0" y="9"/>
                      </a:cubicBezTo>
                      <a:cubicBezTo>
                        <a:pt x="2" y="8"/>
                        <a:pt x="4" y="6"/>
                        <a:pt x="6" y="5"/>
                      </a:cubicBezTo>
                      <a:cubicBezTo>
                        <a:pt x="8" y="3"/>
                        <a:pt x="10" y="2"/>
                        <a:pt x="12" y="0"/>
                      </a:cubicBezTo>
                      <a:cubicBezTo>
                        <a:pt x="13" y="3"/>
                        <a:pt x="15" y="6"/>
                        <a:pt x="18"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622"/>
                <p:cNvSpPr>
                  <a:spLocks/>
                </p:cNvSpPr>
                <p:nvPr/>
              </p:nvSpPr>
              <p:spPr bwMode="auto">
                <a:xfrm>
                  <a:off x="3537" y="291"/>
                  <a:ext cx="168" cy="222"/>
                </a:xfrm>
                <a:custGeom>
                  <a:avLst/>
                  <a:gdLst>
                    <a:gd name="T0" fmla="*/ 68 w 71"/>
                    <a:gd name="T1" fmla="*/ 10 h 94"/>
                    <a:gd name="T2" fmla="*/ 71 w 71"/>
                    <a:gd name="T3" fmla="*/ 13 h 94"/>
                    <a:gd name="T4" fmla="*/ 41 w 71"/>
                    <a:gd name="T5" fmla="*/ 94 h 94"/>
                    <a:gd name="T6" fmla="*/ 37 w 71"/>
                    <a:gd name="T7" fmla="*/ 94 h 94"/>
                    <a:gd name="T8" fmla="*/ 37 w 71"/>
                    <a:gd name="T9" fmla="*/ 91 h 94"/>
                    <a:gd name="T10" fmla="*/ 36 w 71"/>
                    <a:gd name="T11" fmla="*/ 89 h 94"/>
                    <a:gd name="T12" fmla="*/ 37 w 71"/>
                    <a:gd name="T13" fmla="*/ 47 h 94"/>
                    <a:gd name="T14" fmla="*/ 31 w 71"/>
                    <a:gd name="T15" fmla="*/ 27 h 94"/>
                    <a:gd name="T16" fmla="*/ 12 w 71"/>
                    <a:gd name="T17" fmla="*/ 28 h 94"/>
                    <a:gd name="T18" fmla="*/ 9 w 71"/>
                    <a:gd name="T19" fmla="*/ 46 h 94"/>
                    <a:gd name="T20" fmla="*/ 5 w 71"/>
                    <a:gd name="T21" fmla="*/ 46 h 94"/>
                    <a:gd name="T22" fmla="*/ 13 w 71"/>
                    <a:gd name="T23" fmla="*/ 21 h 94"/>
                    <a:gd name="T24" fmla="*/ 41 w 71"/>
                    <a:gd name="T25" fmla="*/ 37 h 94"/>
                    <a:gd name="T26" fmla="*/ 41 w 71"/>
                    <a:gd name="T27" fmla="*/ 44 h 94"/>
                    <a:gd name="T28" fmla="*/ 38 w 71"/>
                    <a:gd name="T29" fmla="*/ 17 h 94"/>
                    <a:gd name="T30" fmla="*/ 9 w 71"/>
                    <a:gd name="T31" fmla="*/ 10 h 94"/>
                    <a:gd name="T32" fmla="*/ 3 w 71"/>
                    <a:gd name="T33" fmla="*/ 15 h 94"/>
                    <a:gd name="T34" fmla="*/ 0 w 71"/>
                    <a:gd name="T35" fmla="*/ 13 h 94"/>
                    <a:gd name="T36" fmla="*/ 9 w 71"/>
                    <a:gd name="T37" fmla="*/ 5 h 94"/>
                    <a:gd name="T38" fmla="*/ 15 w 71"/>
                    <a:gd name="T39" fmla="*/ 3 h 94"/>
                    <a:gd name="T40" fmla="*/ 40 w 71"/>
                    <a:gd name="T41" fmla="*/ 12 h 94"/>
                    <a:gd name="T42" fmla="*/ 46 w 71"/>
                    <a:gd name="T43" fmla="*/ 43 h 94"/>
                    <a:gd name="T44" fmla="*/ 64 w 71"/>
                    <a:gd name="T45" fmla="*/ 14 h 94"/>
                    <a:gd name="T46" fmla="*/ 68 w 71"/>
                    <a:gd name="T47"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94">
                      <a:moveTo>
                        <a:pt x="68" y="10"/>
                      </a:moveTo>
                      <a:cubicBezTo>
                        <a:pt x="71" y="13"/>
                        <a:pt x="71" y="13"/>
                        <a:pt x="71" y="13"/>
                      </a:cubicBezTo>
                      <a:cubicBezTo>
                        <a:pt x="50" y="35"/>
                        <a:pt x="40" y="64"/>
                        <a:pt x="41" y="94"/>
                      </a:cubicBezTo>
                      <a:cubicBezTo>
                        <a:pt x="37" y="94"/>
                        <a:pt x="37" y="94"/>
                        <a:pt x="37" y="94"/>
                      </a:cubicBezTo>
                      <a:cubicBezTo>
                        <a:pt x="37" y="93"/>
                        <a:pt x="37" y="92"/>
                        <a:pt x="37" y="91"/>
                      </a:cubicBezTo>
                      <a:cubicBezTo>
                        <a:pt x="36" y="91"/>
                        <a:pt x="36" y="90"/>
                        <a:pt x="36" y="89"/>
                      </a:cubicBezTo>
                      <a:cubicBezTo>
                        <a:pt x="35" y="75"/>
                        <a:pt x="37" y="61"/>
                        <a:pt x="37" y="47"/>
                      </a:cubicBezTo>
                      <a:cubicBezTo>
                        <a:pt x="37" y="40"/>
                        <a:pt x="36" y="32"/>
                        <a:pt x="31" y="27"/>
                      </a:cubicBezTo>
                      <a:cubicBezTo>
                        <a:pt x="26" y="20"/>
                        <a:pt x="17" y="21"/>
                        <a:pt x="12" y="28"/>
                      </a:cubicBezTo>
                      <a:cubicBezTo>
                        <a:pt x="9" y="34"/>
                        <a:pt x="8" y="40"/>
                        <a:pt x="9" y="46"/>
                      </a:cubicBezTo>
                      <a:cubicBezTo>
                        <a:pt x="5" y="46"/>
                        <a:pt x="5" y="46"/>
                        <a:pt x="5" y="46"/>
                      </a:cubicBezTo>
                      <a:cubicBezTo>
                        <a:pt x="4" y="37"/>
                        <a:pt x="5" y="27"/>
                        <a:pt x="13" y="21"/>
                      </a:cubicBezTo>
                      <a:cubicBezTo>
                        <a:pt x="26" y="11"/>
                        <a:pt x="38" y="24"/>
                        <a:pt x="41" y="37"/>
                      </a:cubicBezTo>
                      <a:cubicBezTo>
                        <a:pt x="41" y="39"/>
                        <a:pt x="41" y="41"/>
                        <a:pt x="41" y="44"/>
                      </a:cubicBezTo>
                      <a:cubicBezTo>
                        <a:pt x="43" y="35"/>
                        <a:pt x="43" y="25"/>
                        <a:pt x="38" y="17"/>
                      </a:cubicBezTo>
                      <a:cubicBezTo>
                        <a:pt x="32" y="6"/>
                        <a:pt x="20" y="3"/>
                        <a:pt x="9" y="10"/>
                      </a:cubicBezTo>
                      <a:cubicBezTo>
                        <a:pt x="7" y="11"/>
                        <a:pt x="5" y="13"/>
                        <a:pt x="3" y="15"/>
                      </a:cubicBezTo>
                      <a:cubicBezTo>
                        <a:pt x="0" y="13"/>
                        <a:pt x="0" y="13"/>
                        <a:pt x="0" y="13"/>
                      </a:cubicBezTo>
                      <a:cubicBezTo>
                        <a:pt x="3" y="10"/>
                        <a:pt x="5" y="7"/>
                        <a:pt x="9" y="5"/>
                      </a:cubicBezTo>
                      <a:cubicBezTo>
                        <a:pt x="11" y="4"/>
                        <a:pt x="13" y="3"/>
                        <a:pt x="15" y="3"/>
                      </a:cubicBezTo>
                      <a:cubicBezTo>
                        <a:pt x="24" y="0"/>
                        <a:pt x="34" y="4"/>
                        <a:pt x="40" y="12"/>
                      </a:cubicBezTo>
                      <a:cubicBezTo>
                        <a:pt x="47" y="21"/>
                        <a:pt x="47" y="32"/>
                        <a:pt x="46" y="43"/>
                      </a:cubicBezTo>
                      <a:cubicBezTo>
                        <a:pt x="51" y="33"/>
                        <a:pt x="57" y="23"/>
                        <a:pt x="64" y="14"/>
                      </a:cubicBezTo>
                      <a:cubicBezTo>
                        <a:pt x="66" y="13"/>
                        <a:pt x="67" y="11"/>
                        <a:pt x="68" y="1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623"/>
                <p:cNvSpPr>
                  <a:spLocks/>
                </p:cNvSpPr>
                <p:nvPr/>
              </p:nvSpPr>
              <p:spPr bwMode="auto">
                <a:xfrm>
                  <a:off x="3620" y="603"/>
                  <a:ext cx="26" cy="29"/>
                </a:xfrm>
                <a:custGeom>
                  <a:avLst/>
                  <a:gdLst>
                    <a:gd name="T0" fmla="*/ 11 w 11"/>
                    <a:gd name="T1" fmla="*/ 9 h 12"/>
                    <a:gd name="T2" fmla="*/ 1 w 11"/>
                    <a:gd name="T3" fmla="*/ 12 h 12"/>
                    <a:gd name="T4" fmla="*/ 5 w 11"/>
                    <a:gd name="T5" fmla="*/ 1 h 12"/>
                    <a:gd name="T6" fmla="*/ 11 w 11"/>
                    <a:gd name="T7" fmla="*/ 9 h 12"/>
                  </a:gdLst>
                  <a:ahLst/>
                  <a:cxnLst>
                    <a:cxn ang="0">
                      <a:pos x="T0" y="T1"/>
                    </a:cxn>
                    <a:cxn ang="0">
                      <a:pos x="T2" y="T3"/>
                    </a:cxn>
                    <a:cxn ang="0">
                      <a:pos x="T4" y="T5"/>
                    </a:cxn>
                    <a:cxn ang="0">
                      <a:pos x="T6" y="T7"/>
                    </a:cxn>
                  </a:cxnLst>
                  <a:rect l="0" t="0" r="r" b="b"/>
                  <a:pathLst>
                    <a:path w="11" h="12">
                      <a:moveTo>
                        <a:pt x="11" y="9"/>
                      </a:moveTo>
                      <a:cubicBezTo>
                        <a:pt x="8" y="10"/>
                        <a:pt x="5" y="11"/>
                        <a:pt x="1" y="12"/>
                      </a:cubicBezTo>
                      <a:cubicBezTo>
                        <a:pt x="1" y="8"/>
                        <a:pt x="0" y="1"/>
                        <a:pt x="5" y="1"/>
                      </a:cubicBezTo>
                      <a:cubicBezTo>
                        <a:pt x="10" y="0"/>
                        <a:pt x="10" y="6"/>
                        <a:pt x="11"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624"/>
                <p:cNvSpPr>
                  <a:spLocks/>
                </p:cNvSpPr>
                <p:nvPr/>
              </p:nvSpPr>
              <p:spPr bwMode="auto">
                <a:xfrm>
                  <a:off x="3354" y="1725"/>
                  <a:ext cx="26" cy="28"/>
                </a:xfrm>
                <a:custGeom>
                  <a:avLst/>
                  <a:gdLst>
                    <a:gd name="T0" fmla="*/ 11 w 11"/>
                    <a:gd name="T1" fmla="*/ 4 h 12"/>
                    <a:gd name="T2" fmla="*/ 9 w 11"/>
                    <a:gd name="T3" fmla="*/ 8 h 12"/>
                    <a:gd name="T4" fmla="*/ 3 w 11"/>
                    <a:gd name="T5" fmla="*/ 12 h 12"/>
                    <a:gd name="T6" fmla="*/ 1 w 11"/>
                    <a:gd name="T7" fmla="*/ 6 h 12"/>
                    <a:gd name="T8" fmla="*/ 4 w 11"/>
                    <a:gd name="T9" fmla="*/ 3 h 12"/>
                    <a:gd name="T10" fmla="*/ 4 w 11"/>
                    <a:gd name="T11" fmla="*/ 3 h 12"/>
                    <a:gd name="T12" fmla="*/ 5 w 11"/>
                    <a:gd name="T13" fmla="*/ 3 h 12"/>
                    <a:gd name="T14" fmla="*/ 5 w 11"/>
                    <a:gd name="T15" fmla="*/ 3 h 12"/>
                    <a:gd name="T16" fmla="*/ 6 w 11"/>
                    <a:gd name="T17" fmla="*/ 2 h 12"/>
                    <a:gd name="T18" fmla="*/ 6 w 11"/>
                    <a:gd name="T19" fmla="*/ 1 h 12"/>
                    <a:gd name="T20" fmla="*/ 6 w 11"/>
                    <a:gd name="T21" fmla="*/ 1 h 12"/>
                    <a:gd name="T22" fmla="*/ 7 w 11"/>
                    <a:gd name="T23" fmla="*/ 0 h 12"/>
                    <a:gd name="T24" fmla="*/ 8 w 11"/>
                    <a:gd name="T25" fmla="*/ 1 h 12"/>
                    <a:gd name="T26" fmla="*/ 11 w 11"/>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2">
                      <a:moveTo>
                        <a:pt x="11" y="4"/>
                      </a:moveTo>
                      <a:cubicBezTo>
                        <a:pt x="10" y="5"/>
                        <a:pt x="10" y="7"/>
                        <a:pt x="9" y="8"/>
                      </a:cubicBezTo>
                      <a:cubicBezTo>
                        <a:pt x="7" y="10"/>
                        <a:pt x="5" y="12"/>
                        <a:pt x="3" y="12"/>
                      </a:cubicBezTo>
                      <a:cubicBezTo>
                        <a:pt x="0" y="11"/>
                        <a:pt x="0" y="8"/>
                        <a:pt x="1" y="6"/>
                      </a:cubicBezTo>
                      <a:cubicBezTo>
                        <a:pt x="2" y="5"/>
                        <a:pt x="3" y="4"/>
                        <a:pt x="4" y="3"/>
                      </a:cubicBezTo>
                      <a:cubicBezTo>
                        <a:pt x="4" y="3"/>
                        <a:pt x="4" y="3"/>
                        <a:pt x="4" y="3"/>
                      </a:cubicBezTo>
                      <a:cubicBezTo>
                        <a:pt x="5" y="3"/>
                        <a:pt x="5" y="3"/>
                        <a:pt x="5" y="3"/>
                      </a:cubicBezTo>
                      <a:cubicBezTo>
                        <a:pt x="5" y="3"/>
                        <a:pt x="5" y="3"/>
                        <a:pt x="5" y="3"/>
                      </a:cubicBezTo>
                      <a:cubicBezTo>
                        <a:pt x="6" y="3"/>
                        <a:pt x="7" y="3"/>
                        <a:pt x="6" y="2"/>
                      </a:cubicBezTo>
                      <a:cubicBezTo>
                        <a:pt x="6" y="1"/>
                        <a:pt x="6" y="1"/>
                        <a:pt x="6" y="1"/>
                      </a:cubicBezTo>
                      <a:cubicBezTo>
                        <a:pt x="6" y="1"/>
                        <a:pt x="6" y="1"/>
                        <a:pt x="6" y="1"/>
                      </a:cubicBezTo>
                      <a:cubicBezTo>
                        <a:pt x="6" y="0"/>
                        <a:pt x="7" y="0"/>
                        <a:pt x="7" y="0"/>
                      </a:cubicBezTo>
                      <a:cubicBezTo>
                        <a:pt x="7" y="0"/>
                        <a:pt x="8" y="0"/>
                        <a:pt x="8" y="1"/>
                      </a:cubicBezTo>
                      <a:cubicBezTo>
                        <a:pt x="9" y="2"/>
                        <a:pt x="10" y="3"/>
                        <a:pt x="1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625"/>
                <p:cNvSpPr>
                  <a:spLocks/>
                </p:cNvSpPr>
                <p:nvPr/>
              </p:nvSpPr>
              <p:spPr bwMode="auto">
                <a:xfrm>
                  <a:off x="3501" y="1031"/>
                  <a:ext cx="36" cy="43"/>
                </a:xfrm>
                <a:custGeom>
                  <a:avLst/>
                  <a:gdLst>
                    <a:gd name="T0" fmla="*/ 15 w 15"/>
                    <a:gd name="T1" fmla="*/ 5 h 18"/>
                    <a:gd name="T2" fmla="*/ 13 w 15"/>
                    <a:gd name="T3" fmla="*/ 12 h 18"/>
                    <a:gd name="T4" fmla="*/ 10 w 15"/>
                    <a:gd name="T5" fmla="*/ 18 h 18"/>
                    <a:gd name="T6" fmla="*/ 0 w 15"/>
                    <a:gd name="T7" fmla="*/ 13 h 18"/>
                    <a:gd name="T8" fmla="*/ 5 w 15"/>
                    <a:gd name="T9" fmla="*/ 0 h 18"/>
                    <a:gd name="T10" fmla="*/ 15 w 15"/>
                    <a:gd name="T11" fmla="*/ 5 h 18"/>
                  </a:gdLst>
                  <a:ahLst/>
                  <a:cxnLst>
                    <a:cxn ang="0">
                      <a:pos x="T0" y="T1"/>
                    </a:cxn>
                    <a:cxn ang="0">
                      <a:pos x="T2" y="T3"/>
                    </a:cxn>
                    <a:cxn ang="0">
                      <a:pos x="T4" y="T5"/>
                    </a:cxn>
                    <a:cxn ang="0">
                      <a:pos x="T6" y="T7"/>
                    </a:cxn>
                    <a:cxn ang="0">
                      <a:pos x="T8" y="T9"/>
                    </a:cxn>
                    <a:cxn ang="0">
                      <a:pos x="T10" y="T11"/>
                    </a:cxn>
                  </a:cxnLst>
                  <a:rect l="0" t="0" r="r" b="b"/>
                  <a:pathLst>
                    <a:path w="15" h="18">
                      <a:moveTo>
                        <a:pt x="15" y="5"/>
                      </a:moveTo>
                      <a:cubicBezTo>
                        <a:pt x="14" y="7"/>
                        <a:pt x="14" y="10"/>
                        <a:pt x="13" y="12"/>
                      </a:cubicBezTo>
                      <a:cubicBezTo>
                        <a:pt x="12" y="14"/>
                        <a:pt x="11" y="16"/>
                        <a:pt x="10" y="18"/>
                      </a:cubicBezTo>
                      <a:cubicBezTo>
                        <a:pt x="7" y="17"/>
                        <a:pt x="3" y="15"/>
                        <a:pt x="0" y="13"/>
                      </a:cubicBezTo>
                      <a:cubicBezTo>
                        <a:pt x="2" y="9"/>
                        <a:pt x="4" y="4"/>
                        <a:pt x="5" y="0"/>
                      </a:cubicBezTo>
                      <a:cubicBezTo>
                        <a:pt x="9" y="2"/>
                        <a:pt x="12" y="3"/>
                        <a:pt x="15"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626"/>
                <p:cNvSpPr>
                  <a:spLocks/>
                </p:cNvSpPr>
                <p:nvPr/>
              </p:nvSpPr>
              <p:spPr bwMode="auto">
                <a:xfrm>
                  <a:off x="3565" y="688"/>
                  <a:ext cx="48" cy="38"/>
                </a:xfrm>
                <a:custGeom>
                  <a:avLst/>
                  <a:gdLst>
                    <a:gd name="T0" fmla="*/ 20 w 20"/>
                    <a:gd name="T1" fmla="*/ 4 h 16"/>
                    <a:gd name="T2" fmla="*/ 20 w 20"/>
                    <a:gd name="T3" fmla="*/ 11 h 16"/>
                    <a:gd name="T4" fmla="*/ 7 w 20"/>
                    <a:gd name="T5" fmla="*/ 16 h 16"/>
                    <a:gd name="T6" fmla="*/ 7 w 20"/>
                    <a:gd name="T7" fmla="*/ 16 h 16"/>
                    <a:gd name="T8" fmla="*/ 3 w 20"/>
                    <a:gd name="T9" fmla="*/ 10 h 16"/>
                    <a:gd name="T10" fmla="*/ 0 w 20"/>
                    <a:gd name="T11" fmla="*/ 7 h 16"/>
                    <a:gd name="T12" fmla="*/ 20 w 20"/>
                    <a:gd name="T13" fmla="*/ 0 h 16"/>
                    <a:gd name="T14" fmla="*/ 20 w 20"/>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6">
                      <a:moveTo>
                        <a:pt x="20" y="4"/>
                      </a:moveTo>
                      <a:cubicBezTo>
                        <a:pt x="20" y="7"/>
                        <a:pt x="20" y="9"/>
                        <a:pt x="20" y="11"/>
                      </a:cubicBezTo>
                      <a:cubicBezTo>
                        <a:pt x="15" y="12"/>
                        <a:pt x="11" y="14"/>
                        <a:pt x="7" y="16"/>
                      </a:cubicBezTo>
                      <a:cubicBezTo>
                        <a:pt x="7" y="16"/>
                        <a:pt x="7" y="16"/>
                        <a:pt x="7" y="16"/>
                      </a:cubicBezTo>
                      <a:cubicBezTo>
                        <a:pt x="6" y="14"/>
                        <a:pt x="4" y="12"/>
                        <a:pt x="3" y="10"/>
                      </a:cubicBezTo>
                      <a:cubicBezTo>
                        <a:pt x="2" y="9"/>
                        <a:pt x="1" y="8"/>
                        <a:pt x="0" y="7"/>
                      </a:cubicBezTo>
                      <a:cubicBezTo>
                        <a:pt x="6" y="3"/>
                        <a:pt x="13" y="1"/>
                        <a:pt x="20" y="0"/>
                      </a:cubicBezTo>
                      <a:cubicBezTo>
                        <a:pt x="20" y="2"/>
                        <a:pt x="20" y="3"/>
                        <a:pt x="20"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627"/>
                <p:cNvSpPr>
                  <a:spLocks/>
                </p:cNvSpPr>
                <p:nvPr/>
              </p:nvSpPr>
              <p:spPr bwMode="auto">
                <a:xfrm>
                  <a:off x="3428" y="1287"/>
                  <a:ext cx="45" cy="21"/>
                </a:xfrm>
                <a:custGeom>
                  <a:avLst/>
                  <a:gdLst>
                    <a:gd name="T0" fmla="*/ 18 w 19"/>
                    <a:gd name="T1" fmla="*/ 8 h 9"/>
                    <a:gd name="T2" fmla="*/ 19 w 19"/>
                    <a:gd name="T3" fmla="*/ 9 h 9"/>
                    <a:gd name="T4" fmla="*/ 1 w 19"/>
                    <a:gd name="T5" fmla="*/ 9 h 9"/>
                    <a:gd name="T6" fmla="*/ 0 w 19"/>
                    <a:gd name="T7" fmla="*/ 9 h 9"/>
                    <a:gd name="T8" fmla="*/ 0 w 19"/>
                    <a:gd name="T9" fmla="*/ 5 h 9"/>
                    <a:gd name="T10" fmla="*/ 0 w 19"/>
                    <a:gd name="T11" fmla="*/ 0 h 9"/>
                    <a:gd name="T12" fmla="*/ 0 w 19"/>
                    <a:gd name="T13" fmla="*/ 0 h 9"/>
                    <a:gd name="T14" fmla="*/ 15 w 19"/>
                    <a:gd name="T15" fmla="*/ 2 h 9"/>
                    <a:gd name="T16" fmla="*/ 16 w 19"/>
                    <a:gd name="T17" fmla="*/ 4 h 9"/>
                    <a:gd name="T18" fmla="*/ 18 w 19"/>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
                      <a:moveTo>
                        <a:pt x="18" y="8"/>
                      </a:moveTo>
                      <a:cubicBezTo>
                        <a:pt x="18" y="9"/>
                        <a:pt x="18" y="9"/>
                        <a:pt x="19" y="9"/>
                      </a:cubicBezTo>
                      <a:cubicBezTo>
                        <a:pt x="13" y="9"/>
                        <a:pt x="7" y="9"/>
                        <a:pt x="1" y="9"/>
                      </a:cubicBezTo>
                      <a:cubicBezTo>
                        <a:pt x="1" y="9"/>
                        <a:pt x="0" y="9"/>
                        <a:pt x="0" y="9"/>
                      </a:cubicBezTo>
                      <a:cubicBezTo>
                        <a:pt x="0" y="7"/>
                        <a:pt x="0" y="6"/>
                        <a:pt x="0" y="5"/>
                      </a:cubicBezTo>
                      <a:cubicBezTo>
                        <a:pt x="0" y="4"/>
                        <a:pt x="0" y="2"/>
                        <a:pt x="0" y="0"/>
                      </a:cubicBezTo>
                      <a:cubicBezTo>
                        <a:pt x="0" y="0"/>
                        <a:pt x="0" y="0"/>
                        <a:pt x="0" y="0"/>
                      </a:cubicBezTo>
                      <a:cubicBezTo>
                        <a:pt x="5" y="1"/>
                        <a:pt x="10" y="1"/>
                        <a:pt x="15" y="2"/>
                      </a:cubicBezTo>
                      <a:cubicBezTo>
                        <a:pt x="16" y="2"/>
                        <a:pt x="16" y="3"/>
                        <a:pt x="16" y="4"/>
                      </a:cubicBezTo>
                      <a:cubicBezTo>
                        <a:pt x="17" y="6"/>
                        <a:pt x="17" y="7"/>
                        <a:pt x="18"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628"/>
                <p:cNvSpPr>
                  <a:spLocks/>
                </p:cNvSpPr>
                <p:nvPr/>
              </p:nvSpPr>
              <p:spPr bwMode="auto">
                <a:xfrm>
                  <a:off x="3570" y="282"/>
                  <a:ext cx="137" cy="111"/>
                </a:xfrm>
                <a:custGeom>
                  <a:avLst/>
                  <a:gdLst>
                    <a:gd name="T0" fmla="*/ 58 w 58"/>
                    <a:gd name="T1" fmla="*/ 10 h 47"/>
                    <a:gd name="T2" fmla="*/ 54 w 58"/>
                    <a:gd name="T3" fmla="*/ 14 h 47"/>
                    <a:gd name="T4" fmla="*/ 50 w 58"/>
                    <a:gd name="T5" fmla="*/ 18 h 47"/>
                    <a:gd name="T6" fmla="*/ 32 w 58"/>
                    <a:gd name="T7" fmla="*/ 47 h 47"/>
                    <a:gd name="T8" fmla="*/ 26 w 58"/>
                    <a:gd name="T9" fmla="*/ 16 h 47"/>
                    <a:gd name="T10" fmla="*/ 1 w 58"/>
                    <a:gd name="T11" fmla="*/ 7 h 47"/>
                    <a:gd name="T12" fmla="*/ 0 w 58"/>
                    <a:gd name="T13" fmla="*/ 4 h 47"/>
                    <a:gd name="T14" fmla="*/ 25 w 58"/>
                    <a:gd name="T15" fmla="*/ 1 h 47"/>
                    <a:gd name="T16" fmla="*/ 58 w 58"/>
                    <a:gd name="T1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7">
                      <a:moveTo>
                        <a:pt x="58" y="10"/>
                      </a:moveTo>
                      <a:cubicBezTo>
                        <a:pt x="57" y="11"/>
                        <a:pt x="55" y="12"/>
                        <a:pt x="54" y="14"/>
                      </a:cubicBezTo>
                      <a:cubicBezTo>
                        <a:pt x="53" y="15"/>
                        <a:pt x="52" y="17"/>
                        <a:pt x="50" y="18"/>
                      </a:cubicBezTo>
                      <a:cubicBezTo>
                        <a:pt x="43" y="27"/>
                        <a:pt x="37" y="37"/>
                        <a:pt x="32" y="47"/>
                      </a:cubicBezTo>
                      <a:cubicBezTo>
                        <a:pt x="33" y="36"/>
                        <a:pt x="33" y="25"/>
                        <a:pt x="26" y="16"/>
                      </a:cubicBezTo>
                      <a:cubicBezTo>
                        <a:pt x="20" y="8"/>
                        <a:pt x="10" y="4"/>
                        <a:pt x="1" y="7"/>
                      </a:cubicBezTo>
                      <a:cubicBezTo>
                        <a:pt x="0" y="4"/>
                        <a:pt x="0" y="4"/>
                        <a:pt x="0" y="4"/>
                      </a:cubicBezTo>
                      <a:cubicBezTo>
                        <a:pt x="8" y="1"/>
                        <a:pt x="17" y="0"/>
                        <a:pt x="25" y="1"/>
                      </a:cubicBezTo>
                      <a:cubicBezTo>
                        <a:pt x="37" y="1"/>
                        <a:pt x="48" y="5"/>
                        <a:pt x="58" y="1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629"/>
                <p:cNvSpPr>
                  <a:spLocks/>
                </p:cNvSpPr>
                <p:nvPr/>
              </p:nvSpPr>
              <p:spPr bwMode="auto">
                <a:xfrm>
                  <a:off x="3214" y="2184"/>
                  <a:ext cx="43" cy="21"/>
                </a:xfrm>
                <a:custGeom>
                  <a:avLst/>
                  <a:gdLst>
                    <a:gd name="T0" fmla="*/ 18 w 18"/>
                    <a:gd name="T1" fmla="*/ 3 h 9"/>
                    <a:gd name="T2" fmla="*/ 18 w 18"/>
                    <a:gd name="T3" fmla="*/ 5 h 9"/>
                    <a:gd name="T4" fmla="*/ 8 w 18"/>
                    <a:gd name="T5" fmla="*/ 9 h 9"/>
                    <a:gd name="T6" fmla="*/ 3 w 18"/>
                    <a:gd name="T7" fmla="*/ 7 h 9"/>
                    <a:gd name="T8" fmla="*/ 1 w 18"/>
                    <a:gd name="T9" fmla="*/ 0 h 9"/>
                    <a:gd name="T10" fmla="*/ 18 w 18"/>
                    <a:gd name="T11" fmla="*/ 3 h 9"/>
                  </a:gdLst>
                  <a:ahLst/>
                  <a:cxnLst>
                    <a:cxn ang="0">
                      <a:pos x="T0" y="T1"/>
                    </a:cxn>
                    <a:cxn ang="0">
                      <a:pos x="T2" y="T3"/>
                    </a:cxn>
                    <a:cxn ang="0">
                      <a:pos x="T4" y="T5"/>
                    </a:cxn>
                    <a:cxn ang="0">
                      <a:pos x="T6" y="T7"/>
                    </a:cxn>
                    <a:cxn ang="0">
                      <a:pos x="T8" y="T9"/>
                    </a:cxn>
                    <a:cxn ang="0">
                      <a:pos x="T10" y="T11"/>
                    </a:cxn>
                  </a:cxnLst>
                  <a:rect l="0" t="0" r="r" b="b"/>
                  <a:pathLst>
                    <a:path w="18" h="9">
                      <a:moveTo>
                        <a:pt x="18" y="3"/>
                      </a:moveTo>
                      <a:cubicBezTo>
                        <a:pt x="18" y="4"/>
                        <a:pt x="18" y="4"/>
                        <a:pt x="18" y="5"/>
                      </a:cubicBezTo>
                      <a:cubicBezTo>
                        <a:pt x="17" y="8"/>
                        <a:pt x="12" y="9"/>
                        <a:pt x="8" y="9"/>
                      </a:cubicBezTo>
                      <a:cubicBezTo>
                        <a:pt x="5" y="9"/>
                        <a:pt x="6" y="9"/>
                        <a:pt x="3" y="7"/>
                      </a:cubicBezTo>
                      <a:cubicBezTo>
                        <a:pt x="0" y="3"/>
                        <a:pt x="0" y="3"/>
                        <a:pt x="1" y="0"/>
                      </a:cubicBezTo>
                      <a:cubicBezTo>
                        <a:pt x="7" y="1"/>
                        <a:pt x="13" y="3"/>
                        <a:pt x="18"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630"/>
                <p:cNvSpPr>
                  <a:spLocks/>
                </p:cNvSpPr>
                <p:nvPr/>
              </p:nvSpPr>
              <p:spPr bwMode="auto">
                <a:xfrm>
                  <a:off x="3385" y="1424"/>
                  <a:ext cx="50" cy="38"/>
                </a:xfrm>
                <a:custGeom>
                  <a:avLst/>
                  <a:gdLst>
                    <a:gd name="T0" fmla="*/ 14 w 21"/>
                    <a:gd name="T1" fmla="*/ 5 h 16"/>
                    <a:gd name="T2" fmla="*/ 21 w 21"/>
                    <a:gd name="T3" fmla="*/ 8 h 16"/>
                    <a:gd name="T4" fmla="*/ 14 w 21"/>
                    <a:gd name="T5" fmla="*/ 16 h 16"/>
                    <a:gd name="T6" fmla="*/ 8 w 21"/>
                    <a:gd name="T7" fmla="*/ 12 h 16"/>
                    <a:gd name="T8" fmla="*/ 1 w 21"/>
                    <a:gd name="T9" fmla="*/ 11 h 16"/>
                    <a:gd name="T10" fmla="*/ 0 w 21"/>
                    <a:gd name="T11" fmla="*/ 11 h 16"/>
                    <a:gd name="T12" fmla="*/ 0 w 21"/>
                    <a:gd name="T13" fmla="*/ 11 h 16"/>
                    <a:gd name="T14" fmla="*/ 8 w 21"/>
                    <a:gd name="T15" fmla="*/ 0 h 16"/>
                    <a:gd name="T16" fmla="*/ 8 w 21"/>
                    <a:gd name="T17" fmla="*/ 0 h 16"/>
                    <a:gd name="T18" fmla="*/ 14 w 21"/>
                    <a:gd name="T19"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6">
                      <a:moveTo>
                        <a:pt x="14" y="5"/>
                      </a:moveTo>
                      <a:cubicBezTo>
                        <a:pt x="16" y="6"/>
                        <a:pt x="18" y="8"/>
                        <a:pt x="21" y="8"/>
                      </a:cubicBezTo>
                      <a:cubicBezTo>
                        <a:pt x="18" y="10"/>
                        <a:pt x="16" y="13"/>
                        <a:pt x="14" y="16"/>
                      </a:cubicBezTo>
                      <a:cubicBezTo>
                        <a:pt x="12" y="14"/>
                        <a:pt x="10" y="13"/>
                        <a:pt x="8" y="12"/>
                      </a:cubicBezTo>
                      <a:cubicBezTo>
                        <a:pt x="6" y="11"/>
                        <a:pt x="3" y="10"/>
                        <a:pt x="1" y="11"/>
                      </a:cubicBezTo>
                      <a:cubicBezTo>
                        <a:pt x="0" y="11"/>
                        <a:pt x="0" y="11"/>
                        <a:pt x="0" y="11"/>
                      </a:cubicBezTo>
                      <a:cubicBezTo>
                        <a:pt x="0" y="11"/>
                        <a:pt x="0" y="11"/>
                        <a:pt x="0" y="11"/>
                      </a:cubicBezTo>
                      <a:cubicBezTo>
                        <a:pt x="2" y="7"/>
                        <a:pt x="5" y="4"/>
                        <a:pt x="8" y="0"/>
                      </a:cubicBezTo>
                      <a:cubicBezTo>
                        <a:pt x="8" y="0"/>
                        <a:pt x="8" y="0"/>
                        <a:pt x="8" y="0"/>
                      </a:cubicBezTo>
                      <a:cubicBezTo>
                        <a:pt x="10" y="2"/>
                        <a:pt x="12" y="4"/>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631"/>
                <p:cNvSpPr>
                  <a:spLocks/>
                </p:cNvSpPr>
                <p:nvPr/>
              </p:nvSpPr>
              <p:spPr bwMode="auto">
                <a:xfrm>
                  <a:off x="3131" y="379"/>
                  <a:ext cx="500" cy="485"/>
                </a:xfrm>
                <a:custGeom>
                  <a:avLst/>
                  <a:gdLst>
                    <a:gd name="T0" fmla="*/ 210 w 211"/>
                    <a:gd name="T1" fmla="*/ 75 h 205"/>
                    <a:gd name="T2" fmla="*/ 211 w 211"/>
                    <a:gd name="T3" fmla="*/ 76 h 205"/>
                    <a:gd name="T4" fmla="*/ 198 w 211"/>
                    <a:gd name="T5" fmla="*/ 79 h 205"/>
                    <a:gd name="T6" fmla="*/ 198 w 211"/>
                    <a:gd name="T7" fmla="*/ 79 h 205"/>
                    <a:gd name="T8" fmla="*/ 177 w 211"/>
                    <a:gd name="T9" fmla="*/ 49 h 205"/>
                    <a:gd name="T10" fmla="*/ 142 w 211"/>
                    <a:gd name="T11" fmla="*/ 32 h 205"/>
                    <a:gd name="T12" fmla="*/ 97 w 211"/>
                    <a:gd name="T13" fmla="*/ 30 h 205"/>
                    <a:gd name="T14" fmla="*/ 50 w 211"/>
                    <a:gd name="T15" fmla="*/ 29 h 205"/>
                    <a:gd name="T16" fmla="*/ 46 w 211"/>
                    <a:gd name="T17" fmla="*/ 31 h 205"/>
                    <a:gd name="T18" fmla="*/ 27 w 211"/>
                    <a:gd name="T19" fmla="*/ 78 h 205"/>
                    <a:gd name="T20" fmla="*/ 18 w 211"/>
                    <a:gd name="T21" fmla="*/ 121 h 205"/>
                    <a:gd name="T22" fmla="*/ 49 w 211"/>
                    <a:gd name="T23" fmla="*/ 186 h 205"/>
                    <a:gd name="T24" fmla="*/ 49 w 211"/>
                    <a:gd name="T25" fmla="*/ 186 h 205"/>
                    <a:gd name="T26" fmla="*/ 49 w 211"/>
                    <a:gd name="T27" fmla="*/ 187 h 205"/>
                    <a:gd name="T28" fmla="*/ 44 w 211"/>
                    <a:gd name="T29" fmla="*/ 194 h 205"/>
                    <a:gd name="T30" fmla="*/ 43 w 211"/>
                    <a:gd name="T31" fmla="*/ 195 h 205"/>
                    <a:gd name="T32" fmla="*/ 37 w 211"/>
                    <a:gd name="T33" fmla="*/ 205 h 205"/>
                    <a:gd name="T34" fmla="*/ 28 w 211"/>
                    <a:gd name="T35" fmla="*/ 194 h 205"/>
                    <a:gd name="T36" fmla="*/ 28 w 211"/>
                    <a:gd name="T37" fmla="*/ 193 h 205"/>
                    <a:gd name="T38" fmla="*/ 13 w 211"/>
                    <a:gd name="T39" fmla="*/ 173 h 205"/>
                    <a:gd name="T40" fmla="*/ 9 w 211"/>
                    <a:gd name="T41" fmla="*/ 164 h 205"/>
                    <a:gd name="T42" fmla="*/ 1 w 211"/>
                    <a:gd name="T43" fmla="*/ 114 h 205"/>
                    <a:gd name="T44" fmla="*/ 3 w 211"/>
                    <a:gd name="T45" fmla="*/ 99 h 205"/>
                    <a:gd name="T46" fmla="*/ 23 w 211"/>
                    <a:gd name="T47" fmla="*/ 39 h 205"/>
                    <a:gd name="T48" fmla="*/ 25 w 211"/>
                    <a:gd name="T49" fmla="*/ 34 h 205"/>
                    <a:gd name="T50" fmla="*/ 33 w 211"/>
                    <a:gd name="T51" fmla="*/ 0 h 205"/>
                    <a:gd name="T52" fmla="*/ 78 w 211"/>
                    <a:gd name="T53" fmla="*/ 9 h 205"/>
                    <a:gd name="T54" fmla="*/ 139 w 211"/>
                    <a:gd name="T55" fmla="*/ 16 h 205"/>
                    <a:gd name="T56" fmla="*/ 210 w 211"/>
                    <a:gd name="T57" fmla="*/ 7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1" h="205">
                      <a:moveTo>
                        <a:pt x="210" y="75"/>
                      </a:moveTo>
                      <a:cubicBezTo>
                        <a:pt x="210" y="75"/>
                        <a:pt x="211" y="75"/>
                        <a:pt x="211" y="76"/>
                      </a:cubicBezTo>
                      <a:cubicBezTo>
                        <a:pt x="206" y="77"/>
                        <a:pt x="202" y="78"/>
                        <a:pt x="198" y="79"/>
                      </a:cubicBezTo>
                      <a:cubicBezTo>
                        <a:pt x="198" y="79"/>
                        <a:pt x="198" y="79"/>
                        <a:pt x="198" y="79"/>
                      </a:cubicBezTo>
                      <a:cubicBezTo>
                        <a:pt x="195" y="67"/>
                        <a:pt x="186" y="56"/>
                        <a:pt x="177" y="49"/>
                      </a:cubicBezTo>
                      <a:cubicBezTo>
                        <a:pt x="167" y="41"/>
                        <a:pt x="155" y="35"/>
                        <a:pt x="142" y="32"/>
                      </a:cubicBezTo>
                      <a:cubicBezTo>
                        <a:pt x="128" y="29"/>
                        <a:pt x="112" y="29"/>
                        <a:pt x="97" y="30"/>
                      </a:cubicBezTo>
                      <a:cubicBezTo>
                        <a:pt x="82" y="32"/>
                        <a:pt x="63" y="39"/>
                        <a:pt x="50" y="29"/>
                      </a:cubicBezTo>
                      <a:cubicBezTo>
                        <a:pt x="48" y="28"/>
                        <a:pt x="46" y="29"/>
                        <a:pt x="46" y="31"/>
                      </a:cubicBezTo>
                      <a:cubicBezTo>
                        <a:pt x="45" y="48"/>
                        <a:pt x="33" y="63"/>
                        <a:pt x="27" y="78"/>
                      </a:cubicBezTo>
                      <a:cubicBezTo>
                        <a:pt x="21" y="92"/>
                        <a:pt x="18" y="106"/>
                        <a:pt x="18" y="121"/>
                      </a:cubicBezTo>
                      <a:cubicBezTo>
                        <a:pt x="18" y="146"/>
                        <a:pt x="28" y="172"/>
                        <a:pt x="49" y="186"/>
                      </a:cubicBezTo>
                      <a:cubicBezTo>
                        <a:pt x="49" y="186"/>
                        <a:pt x="49" y="186"/>
                        <a:pt x="49" y="186"/>
                      </a:cubicBezTo>
                      <a:cubicBezTo>
                        <a:pt x="49" y="186"/>
                        <a:pt x="49" y="186"/>
                        <a:pt x="49" y="187"/>
                      </a:cubicBezTo>
                      <a:cubicBezTo>
                        <a:pt x="47" y="188"/>
                        <a:pt x="45" y="190"/>
                        <a:pt x="44" y="194"/>
                      </a:cubicBezTo>
                      <a:cubicBezTo>
                        <a:pt x="44" y="194"/>
                        <a:pt x="44" y="195"/>
                        <a:pt x="43" y="195"/>
                      </a:cubicBezTo>
                      <a:cubicBezTo>
                        <a:pt x="41" y="198"/>
                        <a:pt x="39" y="202"/>
                        <a:pt x="37" y="205"/>
                      </a:cubicBezTo>
                      <a:cubicBezTo>
                        <a:pt x="34" y="202"/>
                        <a:pt x="31" y="198"/>
                        <a:pt x="28" y="194"/>
                      </a:cubicBezTo>
                      <a:cubicBezTo>
                        <a:pt x="28" y="194"/>
                        <a:pt x="28" y="194"/>
                        <a:pt x="28" y="193"/>
                      </a:cubicBezTo>
                      <a:cubicBezTo>
                        <a:pt x="25" y="186"/>
                        <a:pt x="19" y="179"/>
                        <a:pt x="13" y="173"/>
                      </a:cubicBezTo>
                      <a:cubicBezTo>
                        <a:pt x="12" y="170"/>
                        <a:pt x="11" y="167"/>
                        <a:pt x="9" y="164"/>
                      </a:cubicBezTo>
                      <a:cubicBezTo>
                        <a:pt x="3" y="148"/>
                        <a:pt x="0" y="131"/>
                        <a:pt x="1" y="114"/>
                      </a:cubicBezTo>
                      <a:cubicBezTo>
                        <a:pt x="2" y="109"/>
                        <a:pt x="2" y="104"/>
                        <a:pt x="3" y="99"/>
                      </a:cubicBezTo>
                      <a:cubicBezTo>
                        <a:pt x="8" y="78"/>
                        <a:pt x="16" y="59"/>
                        <a:pt x="23" y="39"/>
                      </a:cubicBezTo>
                      <a:cubicBezTo>
                        <a:pt x="24" y="37"/>
                        <a:pt x="25" y="35"/>
                        <a:pt x="25" y="34"/>
                      </a:cubicBezTo>
                      <a:cubicBezTo>
                        <a:pt x="29" y="23"/>
                        <a:pt x="32" y="12"/>
                        <a:pt x="33" y="0"/>
                      </a:cubicBezTo>
                      <a:cubicBezTo>
                        <a:pt x="46" y="8"/>
                        <a:pt x="63" y="8"/>
                        <a:pt x="78" y="9"/>
                      </a:cubicBezTo>
                      <a:cubicBezTo>
                        <a:pt x="98" y="10"/>
                        <a:pt x="119" y="12"/>
                        <a:pt x="139" y="16"/>
                      </a:cubicBezTo>
                      <a:cubicBezTo>
                        <a:pt x="170" y="24"/>
                        <a:pt x="200" y="43"/>
                        <a:pt x="210" y="7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32"/>
                <p:cNvSpPr>
                  <a:spLocks/>
                </p:cNvSpPr>
                <p:nvPr/>
              </p:nvSpPr>
              <p:spPr bwMode="auto">
                <a:xfrm>
                  <a:off x="3461" y="1143"/>
                  <a:ext cx="35" cy="30"/>
                </a:xfrm>
                <a:custGeom>
                  <a:avLst/>
                  <a:gdLst>
                    <a:gd name="T0" fmla="*/ 7 w 15"/>
                    <a:gd name="T1" fmla="*/ 0 h 13"/>
                    <a:gd name="T2" fmla="*/ 11 w 15"/>
                    <a:gd name="T3" fmla="*/ 9 h 13"/>
                    <a:gd name="T4" fmla="*/ 0 w 15"/>
                    <a:gd name="T5" fmla="*/ 6 h 13"/>
                    <a:gd name="T6" fmla="*/ 3 w 15"/>
                    <a:gd name="T7" fmla="*/ 1 h 13"/>
                    <a:gd name="T8" fmla="*/ 6 w 15"/>
                    <a:gd name="T9" fmla="*/ 0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12" y="0"/>
                        <a:pt x="15" y="6"/>
                        <a:pt x="11" y="9"/>
                      </a:cubicBezTo>
                      <a:cubicBezTo>
                        <a:pt x="8" y="13"/>
                        <a:pt x="1" y="11"/>
                        <a:pt x="0" y="6"/>
                      </a:cubicBezTo>
                      <a:cubicBezTo>
                        <a:pt x="0" y="4"/>
                        <a:pt x="1" y="1"/>
                        <a:pt x="3" y="1"/>
                      </a:cubicBezTo>
                      <a:cubicBezTo>
                        <a:pt x="4" y="0"/>
                        <a:pt x="5" y="0"/>
                        <a:pt x="6" y="0"/>
                      </a:cubicBezTo>
                      <a:cubicBezTo>
                        <a:pt x="6" y="0"/>
                        <a:pt x="7" y="0"/>
                        <a:pt x="7"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33"/>
                <p:cNvSpPr>
                  <a:spLocks/>
                </p:cNvSpPr>
                <p:nvPr/>
              </p:nvSpPr>
              <p:spPr bwMode="auto">
                <a:xfrm>
                  <a:off x="3328" y="1791"/>
                  <a:ext cx="14" cy="12"/>
                </a:xfrm>
                <a:custGeom>
                  <a:avLst/>
                  <a:gdLst>
                    <a:gd name="T0" fmla="*/ 0 w 6"/>
                    <a:gd name="T1" fmla="*/ 2 h 5"/>
                    <a:gd name="T2" fmla="*/ 4 w 6"/>
                    <a:gd name="T3" fmla="*/ 5 h 5"/>
                    <a:gd name="T4" fmla="*/ 1 w 6"/>
                    <a:gd name="T5" fmla="*/ 3 h 5"/>
                    <a:gd name="T6" fmla="*/ 0 w 6"/>
                    <a:gd name="T7" fmla="*/ 2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2" y="0"/>
                        <a:pt x="6" y="3"/>
                        <a:pt x="4" y="5"/>
                      </a:cubicBezTo>
                      <a:cubicBezTo>
                        <a:pt x="3" y="5"/>
                        <a:pt x="2" y="4"/>
                        <a:pt x="1" y="3"/>
                      </a:cubicBezTo>
                      <a:cubicBezTo>
                        <a:pt x="0" y="3"/>
                        <a:pt x="0" y="2"/>
                        <a:pt x="0" y="2"/>
                      </a:cubicBezTo>
                      <a:cubicBezTo>
                        <a:pt x="0" y="2"/>
                        <a:pt x="0" y="2"/>
                        <a:pt x="0"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34"/>
                <p:cNvSpPr>
                  <a:spLocks noEditPoints="1"/>
                </p:cNvSpPr>
                <p:nvPr/>
              </p:nvSpPr>
              <p:spPr bwMode="auto">
                <a:xfrm>
                  <a:off x="2944" y="1457"/>
                  <a:ext cx="394" cy="426"/>
                </a:xfrm>
                <a:custGeom>
                  <a:avLst/>
                  <a:gdLst>
                    <a:gd name="T0" fmla="*/ 166 w 166"/>
                    <a:gd name="T1" fmla="*/ 147 h 180"/>
                    <a:gd name="T2" fmla="*/ 53 w 166"/>
                    <a:gd name="T3" fmla="*/ 153 h 180"/>
                    <a:gd name="T4" fmla="*/ 43 w 166"/>
                    <a:gd name="T5" fmla="*/ 149 h 180"/>
                    <a:gd name="T6" fmla="*/ 3 w 166"/>
                    <a:gd name="T7" fmla="*/ 139 h 180"/>
                    <a:gd name="T8" fmla="*/ 26 w 166"/>
                    <a:gd name="T9" fmla="*/ 44 h 180"/>
                    <a:gd name="T10" fmla="*/ 78 w 166"/>
                    <a:gd name="T11" fmla="*/ 6 h 180"/>
                    <a:gd name="T12" fmla="*/ 94 w 166"/>
                    <a:gd name="T13" fmla="*/ 52 h 180"/>
                    <a:gd name="T14" fmla="*/ 85 w 166"/>
                    <a:gd name="T15" fmla="*/ 92 h 180"/>
                    <a:gd name="T16" fmla="*/ 124 w 166"/>
                    <a:gd name="T17" fmla="*/ 103 h 180"/>
                    <a:gd name="T18" fmla="*/ 156 w 166"/>
                    <a:gd name="T19" fmla="*/ 138 h 180"/>
                    <a:gd name="T20" fmla="*/ 159 w 166"/>
                    <a:gd name="T21" fmla="*/ 142 h 180"/>
                    <a:gd name="T22" fmla="*/ 117 w 166"/>
                    <a:gd name="T23" fmla="*/ 133 h 180"/>
                    <a:gd name="T24" fmla="*/ 121 w 166"/>
                    <a:gd name="T25" fmla="*/ 168 h 180"/>
                    <a:gd name="T26" fmla="*/ 162 w 166"/>
                    <a:gd name="T27" fmla="*/ 143 h 180"/>
                    <a:gd name="T28" fmla="*/ 162 w 166"/>
                    <a:gd name="T29" fmla="*/ 143 h 180"/>
                    <a:gd name="T30" fmla="*/ 166 w 166"/>
                    <a:gd name="T31" fmla="*/ 146 h 180"/>
                    <a:gd name="T32" fmla="*/ 105 w 166"/>
                    <a:gd name="T33" fmla="*/ 155 h 180"/>
                    <a:gd name="T34" fmla="*/ 76 w 166"/>
                    <a:gd name="T35" fmla="*/ 123 h 180"/>
                    <a:gd name="T36" fmla="*/ 76 w 166"/>
                    <a:gd name="T37" fmla="*/ 156 h 180"/>
                    <a:gd name="T38" fmla="*/ 86 w 166"/>
                    <a:gd name="T39" fmla="*/ 164 h 180"/>
                    <a:gd name="T40" fmla="*/ 115 w 166"/>
                    <a:gd name="T41" fmla="*/ 127 h 180"/>
                    <a:gd name="T42" fmla="*/ 80 w 166"/>
                    <a:gd name="T43" fmla="*/ 93 h 180"/>
                    <a:gd name="T44" fmla="*/ 80 w 166"/>
                    <a:gd name="T45" fmla="*/ 120 h 180"/>
                    <a:gd name="T46" fmla="*/ 71 w 166"/>
                    <a:gd name="T47" fmla="*/ 157 h 180"/>
                    <a:gd name="T48" fmla="*/ 70 w 166"/>
                    <a:gd name="T49" fmla="*/ 125 h 180"/>
                    <a:gd name="T50" fmla="*/ 39 w 166"/>
                    <a:gd name="T51" fmla="*/ 142 h 180"/>
                    <a:gd name="T52" fmla="*/ 71 w 166"/>
                    <a:gd name="T53" fmla="*/ 157 h 180"/>
                    <a:gd name="T54" fmla="*/ 62 w 166"/>
                    <a:gd name="T55" fmla="*/ 43 h 180"/>
                    <a:gd name="T56" fmla="*/ 77 w 166"/>
                    <a:gd name="T57" fmla="*/ 87 h 180"/>
                    <a:gd name="T58" fmla="*/ 74 w 166"/>
                    <a:gd name="T59" fmla="*/ 91 h 180"/>
                    <a:gd name="T60" fmla="*/ 47 w 166"/>
                    <a:gd name="T61" fmla="*/ 107 h 180"/>
                    <a:gd name="T62" fmla="*/ 74 w 166"/>
                    <a:gd name="T63" fmla="*/ 91 h 180"/>
                    <a:gd name="T64" fmla="*/ 60 w 166"/>
                    <a:gd name="T65" fmla="*/ 38 h 180"/>
                    <a:gd name="T66" fmla="*/ 40 w 166"/>
                    <a:gd name="T67" fmla="*/ 31 h 180"/>
                    <a:gd name="T68" fmla="*/ 60 w 166"/>
                    <a:gd name="T69" fmla="*/ 38 h 180"/>
                    <a:gd name="T70" fmla="*/ 50 w 166"/>
                    <a:gd name="T71" fmla="*/ 73 h 180"/>
                    <a:gd name="T72" fmla="*/ 56 w 166"/>
                    <a:gd name="T73" fmla="*/ 43 h 180"/>
                    <a:gd name="T74" fmla="*/ 24 w 166"/>
                    <a:gd name="T75" fmla="*/ 62 h 180"/>
                    <a:gd name="T76" fmla="*/ 35 w 166"/>
                    <a:gd name="T77" fmla="*/ 75 h 180"/>
                    <a:gd name="T78" fmla="*/ 42 w 166"/>
                    <a:gd name="T79" fmla="*/ 108 h 180"/>
                    <a:gd name="T80" fmla="*/ 44 w 166"/>
                    <a:gd name="T81" fmla="*/ 80 h 180"/>
                    <a:gd name="T82" fmla="*/ 21 w 166"/>
                    <a:gd name="T83" fmla="*/ 70 h 180"/>
                    <a:gd name="T84" fmla="*/ 18 w 166"/>
                    <a:gd name="T85" fmla="*/ 82 h 180"/>
                    <a:gd name="T86" fmla="*/ 42 w 166"/>
                    <a:gd name="T87" fmla="*/ 108 h 180"/>
                    <a:gd name="T88" fmla="*/ 30 w 166"/>
                    <a:gd name="T89" fmla="*/ 132 h 180"/>
                    <a:gd name="T90" fmla="*/ 17 w 166"/>
                    <a:gd name="T91" fmla="*/ 105 h 180"/>
                    <a:gd name="T92" fmla="*/ 6 w 166"/>
                    <a:gd name="T93" fmla="*/ 13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6" h="180">
                      <a:moveTo>
                        <a:pt x="166" y="146"/>
                      </a:moveTo>
                      <a:cubicBezTo>
                        <a:pt x="166" y="146"/>
                        <a:pt x="166" y="147"/>
                        <a:pt x="166" y="147"/>
                      </a:cubicBezTo>
                      <a:cubicBezTo>
                        <a:pt x="146" y="164"/>
                        <a:pt x="124" y="180"/>
                        <a:pt x="96" y="173"/>
                      </a:cubicBezTo>
                      <a:cubicBezTo>
                        <a:pt x="81" y="169"/>
                        <a:pt x="67" y="160"/>
                        <a:pt x="53" y="153"/>
                      </a:cubicBezTo>
                      <a:cubicBezTo>
                        <a:pt x="50" y="152"/>
                        <a:pt x="47" y="150"/>
                        <a:pt x="43" y="149"/>
                      </a:cubicBezTo>
                      <a:cubicBezTo>
                        <a:pt x="43" y="149"/>
                        <a:pt x="43" y="149"/>
                        <a:pt x="43" y="149"/>
                      </a:cubicBezTo>
                      <a:cubicBezTo>
                        <a:pt x="42" y="149"/>
                        <a:pt x="40" y="148"/>
                        <a:pt x="39" y="147"/>
                      </a:cubicBezTo>
                      <a:cubicBezTo>
                        <a:pt x="27" y="143"/>
                        <a:pt x="15" y="140"/>
                        <a:pt x="3" y="139"/>
                      </a:cubicBezTo>
                      <a:cubicBezTo>
                        <a:pt x="2" y="139"/>
                        <a:pt x="0" y="138"/>
                        <a:pt x="1" y="136"/>
                      </a:cubicBezTo>
                      <a:cubicBezTo>
                        <a:pt x="7" y="105"/>
                        <a:pt x="12" y="73"/>
                        <a:pt x="26" y="44"/>
                      </a:cubicBezTo>
                      <a:cubicBezTo>
                        <a:pt x="36" y="24"/>
                        <a:pt x="54" y="5"/>
                        <a:pt x="77" y="0"/>
                      </a:cubicBezTo>
                      <a:cubicBezTo>
                        <a:pt x="77" y="2"/>
                        <a:pt x="77" y="4"/>
                        <a:pt x="78" y="6"/>
                      </a:cubicBezTo>
                      <a:cubicBezTo>
                        <a:pt x="67" y="11"/>
                        <a:pt x="60" y="25"/>
                        <a:pt x="64" y="36"/>
                      </a:cubicBezTo>
                      <a:cubicBezTo>
                        <a:pt x="68" y="48"/>
                        <a:pt x="82" y="55"/>
                        <a:pt x="94" y="52"/>
                      </a:cubicBezTo>
                      <a:cubicBezTo>
                        <a:pt x="95" y="53"/>
                        <a:pt x="95" y="55"/>
                        <a:pt x="96" y="56"/>
                      </a:cubicBezTo>
                      <a:cubicBezTo>
                        <a:pt x="84" y="62"/>
                        <a:pt x="78" y="80"/>
                        <a:pt x="85" y="92"/>
                      </a:cubicBezTo>
                      <a:cubicBezTo>
                        <a:pt x="92" y="104"/>
                        <a:pt x="110" y="107"/>
                        <a:pt x="121" y="99"/>
                      </a:cubicBezTo>
                      <a:cubicBezTo>
                        <a:pt x="122" y="100"/>
                        <a:pt x="123" y="102"/>
                        <a:pt x="124" y="103"/>
                      </a:cubicBezTo>
                      <a:cubicBezTo>
                        <a:pt x="117" y="112"/>
                        <a:pt x="117" y="126"/>
                        <a:pt x="125" y="135"/>
                      </a:cubicBezTo>
                      <a:cubicBezTo>
                        <a:pt x="133" y="144"/>
                        <a:pt x="147" y="145"/>
                        <a:pt x="156" y="138"/>
                      </a:cubicBezTo>
                      <a:cubicBezTo>
                        <a:pt x="158" y="139"/>
                        <a:pt x="159" y="140"/>
                        <a:pt x="160" y="141"/>
                      </a:cubicBezTo>
                      <a:cubicBezTo>
                        <a:pt x="160" y="142"/>
                        <a:pt x="160" y="142"/>
                        <a:pt x="159" y="142"/>
                      </a:cubicBezTo>
                      <a:cubicBezTo>
                        <a:pt x="147" y="150"/>
                        <a:pt x="130" y="149"/>
                        <a:pt x="121" y="138"/>
                      </a:cubicBezTo>
                      <a:cubicBezTo>
                        <a:pt x="119" y="136"/>
                        <a:pt x="118" y="135"/>
                        <a:pt x="117" y="133"/>
                      </a:cubicBezTo>
                      <a:cubicBezTo>
                        <a:pt x="113" y="138"/>
                        <a:pt x="110" y="145"/>
                        <a:pt x="110" y="151"/>
                      </a:cubicBezTo>
                      <a:cubicBezTo>
                        <a:pt x="110" y="159"/>
                        <a:pt x="114" y="166"/>
                        <a:pt x="121" y="168"/>
                      </a:cubicBezTo>
                      <a:cubicBezTo>
                        <a:pt x="124" y="168"/>
                        <a:pt x="127" y="167"/>
                        <a:pt x="129" y="166"/>
                      </a:cubicBezTo>
                      <a:cubicBezTo>
                        <a:pt x="142" y="161"/>
                        <a:pt x="152" y="152"/>
                        <a:pt x="162" y="143"/>
                      </a:cubicBezTo>
                      <a:cubicBezTo>
                        <a:pt x="162" y="143"/>
                        <a:pt x="162" y="143"/>
                        <a:pt x="162" y="143"/>
                      </a:cubicBezTo>
                      <a:cubicBezTo>
                        <a:pt x="162" y="143"/>
                        <a:pt x="162" y="143"/>
                        <a:pt x="162" y="143"/>
                      </a:cubicBezTo>
                      <a:cubicBezTo>
                        <a:pt x="162" y="143"/>
                        <a:pt x="162" y="144"/>
                        <a:pt x="163" y="144"/>
                      </a:cubicBezTo>
                      <a:cubicBezTo>
                        <a:pt x="164" y="145"/>
                        <a:pt x="165" y="146"/>
                        <a:pt x="166" y="146"/>
                      </a:cubicBezTo>
                      <a:close/>
                      <a:moveTo>
                        <a:pt x="115" y="169"/>
                      </a:moveTo>
                      <a:cubicBezTo>
                        <a:pt x="110" y="166"/>
                        <a:pt x="106" y="161"/>
                        <a:pt x="105" y="155"/>
                      </a:cubicBezTo>
                      <a:cubicBezTo>
                        <a:pt x="104" y="146"/>
                        <a:pt x="107" y="138"/>
                        <a:pt x="112" y="132"/>
                      </a:cubicBezTo>
                      <a:cubicBezTo>
                        <a:pt x="100" y="133"/>
                        <a:pt x="85" y="133"/>
                        <a:pt x="76" y="123"/>
                      </a:cubicBezTo>
                      <a:cubicBezTo>
                        <a:pt x="72" y="130"/>
                        <a:pt x="70" y="138"/>
                        <a:pt x="72" y="146"/>
                      </a:cubicBezTo>
                      <a:cubicBezTo>
                        <a:pt x="73" y="149"/>
                        <a:pt x="74" y="153"/>
                        <a:pt x="76" y="156"/>
                      </a:cubicBezTo>
                      <a:cubicBezTo>
                        <a:pt x="78" y="159"/>
                        <a:pt x="80" y="160"/>
                        <a:pt x="82" y="162"/>
                      </a:cubicBezTo>
                      <a:cubicBezTo>
                        <a:pt x="83" y="163"/>
                        <a:pt x="84" y="163"/>
                        <a:pt x="86" y="164"/>
                      </a:cubicBezTo>
                      <a:cubicBezTo>
                        <a:pt x="95" y="168"/>
                        <a:pt x="105" y="170"/>
                        <a:pt x="115" y="169"/>
                      </a:cubicBezTo>
                      <a:close/>
                      <a:moveTo>
                        <a:pt x="115" y="127"/>
                      </a:moveTo>
                      <a:cubicBezTo>
                        <a:pt x="113" y="120"/>
                        <a:pt x="114" y="113"/>
                        <a:pt x="116" y="107"/>
                      </a:cubicBezTo>
                      <a:cubicBezTo>
                        <a:pt x="103" y="111"/>
                        <a:pt x="87" y="106"/>
                        <a:pt x="80" y="93"/>
                      </a:cubicBezTo>
                      <a:cubicBezTo>
                        <a:pt x="80" y="93"/>
                        <a:pt x="80" y="93"/>
                        <a:pt x="79" y="92"/>
                      </a:cubicBezTo>
                      <a:cubicBezTo>
                        <a:pt x="73" y="100"/>
                        <a:pt x="73" y="112"/>
                        <a:pt x="80" y="120"/>
                      </a:cubicBezTo>
                      <a:cubicBezTo>
                        <a:pt x="88" y="130"/>
                        <a:pt x="103" y="128"/>
                        <a:pt x="115" y="127"/>
                      </a:cubicBezTo>
                      <a:close/>
                      <a:moveTo>
                        <a:pt x="71" y="157"/>
                      </a:moveTo>
                      <a:cubicBezTo>
                        <a:pt x="69" y="153"/>
                        <a:pt x="68" y="149"/>
                        <a:pt x="67" y="146"/>
                      </a:cubicBezTo>
                      <a:cubicBezTo>
                        <a:pt x="66" y="138"/>
                        <a:pt x="67" y="131"/>
                        <a:pt x="70" y="125"/>
                      </a:cubicBezTo>
                      <a:cubicBezTo>
                        <a:pt x="60" y="125"/>
                        <a:pt x="50" y="121"/>
                        <a:pt x="44" y="112"/>
                      </a:cubicBezTo>
                      <a:cubicBezTo>
                        <a:pt x="36" y="121"/>
                        <a:pt x="32" y="133"/>
                        <a:pt x="39" y="142"/>
                      </a:cubicBezTo>
                      <a:cubicBezTo>
                        <a:pt x="41" y="143"/>
                        <a:pt x="43" y="144"/>
                        <a:pt x="45" y="144"/>
                      </a:cubicBezTo>
                      <a:cubicBezTo>
                        <a:pt x="54" y="148"/>
                        <a:pt x="62" y="153"/>
                        <a:pt x="71" y="157"/>
                      </a:cubicBezTo>
                      <a:close/>
                      <a:moveTo>
                        <a:pt x="86" y="57"/>
                      </a:moveTo>
                      <a:cubicBezTo>
                        <a:pt x="77" y="57"/>
                        <a:pt x="67" y="52"/>
                        <a:pt x="62" y="43"/>
                      </a:cubicBezTo>
                      <a:cubicBezTo>
                        <a:pt x="55" y="50"/>
                        <a:pt x="51" y="60"/>
                        <a:pt x="54" y="70"/>
                      </a:cubicBezTo>
                      <a:cubicBezTo>
                        <a:pt x="58" y="80"/>
                        <a:pt x="67" y="86"/>
                        <a:pt x="77" y="87"/>
                      </a:cubicBezTo>
                      <a:cubicBezTo>
                        <a:pt x="75" y="76"/>
                        <a:pt x="79" y="65"/>
                        <a:pt x="86" y="57"/>
                      </a:cubicBezTo>
                      <a:close/>
                      <a:moveTo>
                        <a:pt x="74" y="91"/>
                      </a:moveTo>
                      <a:cubicBezTo>
                        <a:pt x="65" y="90"/>
                        <a:pt x="57" y="85"/>
                        <a:pt x="52" y="77"/>
                      </a:cubicBezTo>
                      <a:cubicBezTo>
                        <a:pt x="45" y="85"/>
                        <a:pt x="42" y="97"/>
                        <a:pt x="47" y="107"/>
                      </a:cubicBezTo>
                      <a:cubicBezTo>
                        <a:pt x="51" y="117"/>
                        <a:pt x="63" y="122"/>
                        <a:pt x="73" y="119"/>
                      </a:cubicBezTo>
                      <a:cubicBezTo>
                        <a:pt x="68" y="111"/>
                        <a:pt x="69" y="99"/>
                        <a:pt x="74" y="91"/>
                      </a:cubicBezTo>
                      <a:close/>
                      <a:moveTo>
                        <a:pt x="60" y="38"/>
                      </a:moveTo>
                      <a:cubicBezTo>
                        <a:pt x="60" y="38"/>
                        <a:pt x="60" y="38"/>
                        <a:pt x="60" y="38"/>
                      </a:cubicBezTo>
                      <a:cubicBezTo>
                        <a:pt x="56" y="27"/>
                        <a:pt x="60" y="15"/>
                        <a:pt x="68" y="8"/>
                      </a:cubicBezTo>
                      <a:cubicBezTo>
                        <a:pt x="56" y="13"/>
                        <a:pt x="47" y="21"/>
                        <a:pt x="40" y="31"/>
                      </a:cubicBezTo>
                      <a:cubicBezTo>
                        <a:pt x="40" y="31"/>
                        <a:pt x="40" y="31"/>
                        <a:pt x="40" y="31"/>
                      </a:cubicBezTo>
                      <a:cubicBezTo>
                        <a:pt x="43" y="40"/>
                        <a:pt x="52" y="39"/>
                        <a:pt x="60" y="38"/>
                      </a:cubicBezTo>
                      <a:close/>
                      <a:moveTo>
                        <a:pt x="50" y="73"/>
                      </a:moveTo>
                      <a:cubicBezTo>
                        <a:pt x="50" y="73"/>
                        <a:pt x="50" y="73"/>
                        <a:pt x="50" y="73"/>
                      </a:cubicBezTo>
                      <a:cubicBezTo>
                        <a:pt x="50" y="72"/>
                        <a:pt x="50" y="72"/>
                        <a:pt x="50" y="71"/>
                      </a:cubicBezTo>
                      <a:cubicBezTo>
                        <a:pt x="47" y="62"/>
                        <a:pt x="49" y="51"/>
                        <a:pt x="56" y="43"/>
                      </a:cubicBezTo>
                      <a:cubicBezTo>
                        <a:pt x="48" y="44"/>
                        <a:pt x="41" y="43"/>
                        <a:pt x="37" y="36"/>
                      </a:cubicBezTo>
                      <a:cubicBezTo>
                        <a:pt x="32" y="44"/>
                        <a:pt x="27" y="53"/>
                        <a:pt x="24" y="62"/>
                      </a:cubicBezTo>
                      <a:cubicBezTo>
                        <a:pt x="24" y="62"/>
                        <a:pt x="24" y="62"/>
                        <a:pt x="24" y="62"/>
                      </a:cubicBezTo>
                      <a:cubicBezTo>
                        <a:pt x="22" y="69"/>
                        <a:pt x="30" y="73"/>
                        <a:pt x="35" y="75"/>
                      </a:cubicBezTo>
                      <a:cubicBezTo>
                        <a:pt x="40" y="76"/>
                        <a:pt x="45" y="75"/>
                        <a:pt x="50" y="73"/>
                      </a:cubicBezTo>
                      <a:close/>
                      <a:moveTo>
                        <a:pt x="42" y="108"/>
                      </a:moveTo>
                      <a:cubicBezTo>
                        <a:pt x="42" y="108"/>
                        <a:pt x="42" y="108"/>
                        <a:pt x="42" y="108"/>
                      </a:cubicBezTo>
                      <a:cubicBezTo>
                        <a:pt x="38" y="99"/>
                        <a:pt x="39" y="88"/>
                        <a:pt x="44" y="80"/>
                      </a:cubicBezTo>
                      <a:cubicBezTo>
                        <a:pt x="39" y="80"/>
                        <a:pt x="34" y="80"/>
                        <a:pt x="29" y="77"/>
                      </a:cubicBezTo>
                      <a:cubicBezTo>
                        <a:pt x="26" y="76"/>
                        <a:pt x="23" y="73"/>
                        <a:pt x="21" y="70"/>
                      </a:cubicBezTo>
                      <a:cubicBezTo>
                        <a:pt x="20" y="73"/>
                        <a:pt x="19" y="77"/>
                        <a:pt x="18" y="80"/>
                      </a:cubicBezTo>
                      <a:cubicBezTo>
                        <a:pt x="18" y="81"/>
                        <a:pt x="19" y="81"/>
                        <a:pt x="18" y="82"/>
                      </a:cubicBezTo>
                      <a:cubicBezTo>
                        <a:pt x="17" y="89"/>
                        <a:pt x="16" y="95"/>
                        <a:pt x="20" y="101"/>
                      </a:cubicBezTo>
                      <a:cubicBezTo>
                        <a:pt x="25" y="108"/>
                        <a:pt x="34" y="110"/>
                        <a:pt x="42" y="108"/>
                      </a:cubicBezTo>
                      <a:close/>
                      <a:moveTo>
                        <a:pt x="32" y="140"/>
                      </a:moveTo>
                      <a:cubicBezTo>
                        <a:pt x="31" y="137"/>
                        <a:pt x="30" y="135"/>
                        <a:pt x="30" y="132"/>
                      </a:cubicBezTo>
                      <a:cubicBezTo>
                        <a:pt x="30" y="125"/>
                        <a:pt x="33" y="119"/>
                        <a:pt x="36" y="114"/>
                      </a:cubicBezTo>
                      <a:cubicBezTo>
                        <a:pt x="29" y="114"/>
                        <a:pt x="22" y="111"/>
                        <a:pt x="17" y="105"/>
                      </a:cubicBezTo>
                      <a:cubicBezTo>
                        <a:pt x="16" y="103"/>
                        <a:pt x="14" y="101"/>
                        <a:pt x="14" y="99"/>
                      </a:cubicBezTo>
                      <a:cubicBezTo>
                        <a:pt x="11" y="111"/>
                        <a:pt x="9" y="123"/>
                        <a:pt x="6" y="134"/>
                      </a:cubicBezTo>
                      <a:cubicBezTo>
                        <a:pt x="15" y="135"/>
                        <a:pt x="24" y="137"/>
                        <a:pt x="32" y="14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35"/>
                <p:cNvSpPr>
                  <a:spLocks/>
                </p:cNvSpPr>
                <p:nvPr/>
              </p:nvSpPr>
              <p:spPr bwMode="auto">
                <a:xfrm>
                  <a:off x="3357" y="1561"/>
                  <a:ext cx="40" cy="45"/>
                </a:xfrm>
                <a:custGeom>
                  <a:avLst/>
                  <a:gdLst>
                    <a:gd name="T0" fmla="*/ 14 w 17"/>
                    <a:gd name="T1" fmla="*/ 0 h 19"/>
                    <a:gd name="T2" fmla="*/ 17 w 17"/>
                    <a:gd name="T3" fmla="*/ 9 h 19"/>
                    <a:gd name="T4" fmla="*/ 11 w 17"/>
                    <a:gd name="T5" fmla="*/ 15 h 19"/>
                    <a:gd name="T6" fmla="*/ 6 w 17"/>
                    <a:gd name="T7" fmla="*/ 19 h 19"/>
                    <a:gd name="T8" fmla="*/ 0 w 17"/>
                    <a:gd name="T9" fmla="*/ 4 h 19"/>
                    <a:gd name="T10" fmla="*/ 14 w 17"/>
                    <a:gd name="T11" fmla="*/ 0 h 19"/>
                  </a:gdLst>
                  <a:ahLst/>
                  <a:cxnLst>
                    <a:cxn ang="0">
                      <a:pos x="T0" y="T1"/>
                    </a:cxn>
                    <a:cxn ang="0">
                      <a:pos x="T2" y="T3"/>
                    </a:cxn>
                    <a:cxn ang="0">
                      <a:pos x="T4" y="T5"/>
                    </a:cxn>
                    <a:cxn ang="0">
                      <a:pos x="T6" y="T7"/>
                    </a:cxn>
                    <a:cxn ang="0">
                      <a:pos x="T8" y="T9"/>
                    </a:cxn>
                    <a:cxn ang="0">
                      <a:pos x="T10" y="T11"/>
                    </a:cxn>
                  </a:cxnLst>
                  <a:rect l="0" t="0" r="r" b="b"/>
                  <a:pathLst>
                    <a:path w="17" h="19">
                      <a:moveTo>
                        <a:pt x="14" y="0"/>
                      </a:moveTo>
                      <a:cubicBezTo>
                        <a:pt x="15" y="3"/>
                        <a:pt x="16" y="6"/>
                        <a:pt x="17" y="9"/>
                      </a:cubicBezTo>
                      <a:cubicBezTo>
                        <a:pt x="15" y="11"/>
                        <a:pt x="13" y="13"/>
                        <a:pt x="11" y="15"/>
                      </a:cubicBezTo>
                      <a:cubicBezTo>
                        <a:pt x="9" y="16"/>
                        <a:pt x="7" y="17"/>
                        <a:pt x="6" y="19"/>
                      </a:cubicBezTo>
                      <a:cubicBezTo>
                        <a:pt x="3" y="14"/>
                        <a:pt x="1" y="9"/>
                        <a:pt x="0" y="4"/>
                      </a:cubicBezTo>
                      <a:cubicBezTo>
                        <a:pt x="5" y="3"/>
                        <a:pt x="10" y="2"/>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36"/>
                <p:cNvSpPr>
                  <a:spLocks/>
                </p:cNvSpPr>
                <p:nvPr/>
              </p:nvSpPr>
              <p:spPr bwMode="auto">
                <a:xfrm>
                  <a:off x="3508" y="868"/>
                  <a:ext cx="43" cy="43"/>
                </a:xfrm>
                <a:custGeom>
                  <a:avLst/>
                  <a:gdLst>
                    <a:gd name="T0" fmla="*/ 18 w 18"/>
                    <a:gd name="T1" fmla="*/ 14 h 18"/>
                    <a:gd name="T2" fmla="*/ 13 w 18"/>
                    <a:gd name="T3" fmla="*/ 16 h 18"/>
                    <a:gd name="T4" fmla="*/ 7 w 18"/>
                    <a:gd name="T5" fmla="*/ 18 h 18"/>
                    <a:gd name="T6" fmla="*/ 0 w 18"/>
                    <a:gd name="T7" fmla="*/ 0 h 18"/>
                    <a:gd name="T8" fmla="*/ 14 w 18"/>
                    <a:gd name="T9" fmla="*/ 1 h 18"/>
                    <a:gd name="T10" fmla="*/ 18 w 18"/>
                    <a:gd name="T11" fmla="*/ 14 h 18"/>
                  </a:gdLst>
                  <a:ahLst/>
                  <a:cxnLst>
                    <a:cxn ang="0">
                      <a:pos x="T0" y="T1"/>
                    </a:cxn>
                    <a:cxn ang="0">
                      <a:pos x="T2" y="T3"/>
                    </a:cxn>
                    <a:cxn ang="0">
                      <a:pos x="T4" y="T5"/>
                    </a:cxn>
                    <a:cxn ang="0">
                      <a:pos x="T6" y="T7"/>
                    </a:cxn>
                    <a:cxn ang="0">
                      <a:pos x="T8" y="T9"/>
                    </a:cxn>
                    <a:cxn ang="0">
                      <a:pos x="T10" y="T11"/>
                    </a:cxn>
                  </a:cxnLst>
                  <a:rect l="0" t="0" r="r" b="b"/>
                  <a:pathLst>
                    <a:path w="18" h="18">
                      <a:moveTo>
                        <a:pt x="18" y="14"/>
                      </a:moveTo>
                      <a:cubicBezTo>
                        <a:pt x="17" y="14"/>
                        <a:pt x="15" y="15"/>
                        <a:pt x="13" y="16"/>
                      </a:cubicBezTo>
                      <a:cubicBezTo>
                        <a:pt x="11" y="17"/>
                        <a:pt x="9" y="18"/>
                        <a:pt x="7" y="18"/>
                      </a:cubicBezTo>
                      <a:cubicBezTo>
                        <a:pt x="4" y="13"/>
                        <a:pt x="2" y="6"/>
                        <a:pt x="0" y="0"/>
                      </a:cubicBezTo>
                      <a:cubicBezTo>
                        <a:pt x="5" y="2"/>
                        <a:pt x="10" y="2"/>
                        <a:pt x="14" y="1"/>
                      </a:cubicBezTo>
                      <a:cubicBezTo>
                        <a:pt x="15" y="6"/>
                        <a:pt x="17" y="10"/>
                        <a:pt x="18"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37"/>
                <p:cNvSpPr>
                  <a:spLocks/>
                </p:cNvSpPr>
                <p:nvPr/>
              </p:nvSpPr>
              <p:spPr bwMode="auto">
                <a:xfrm>
                  <a:off x="3366" y="1450"/>
                  <a:ext cx="50" cy="38"/>
                </a:xfrm>
                <a:custGeom>
                  <a:avLst/>
                  <a:gdLst>
                    <a:gd name="T0" fmla="*/ 21 w 21"/>
                    <a:gd name="T1" fmla="*/ 7 h 16"/>
                    <a:gd name="T2" fmla="*/ 15 w 21"/>
                    <a:gd name="T3" fmla="*/ 16 h 16"/>
                    <a:gd name="T4" fmla="*/ 0 w 21"/>
                    <a:gd name="T5" fmla="*/ 13 h 16"/>
                    <a:gd name="T6" fmla="*/ 8 w 21"/>
                    <a:gd name="T7" fmla="*/ 0 h 16"/>
                    <a:gd name="T8" fmla="*/ 8 w 21"/>
                    <a:gd name="T9" fmla="*/ 0 h 16"/>
                    <a:gd name="T10" fmla="*/ 8 w 21"/>
                    <a:gd name="T11" fmla="*/ 1 h 16"/>
                    <a:gd name="T12" fmla="*/ 15 w 21"/>
                    <a:gd name="T13" fmla="*/ 4 h 16"/>
                    <a:gd name="T14" fmla="*/ 21 w 21"/>
                    <a:gd name="T15" fmla="*/ 7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6">
                      <a:moveTo>
                        <a:pt x="21" y="7"/>
                      </a:moveTo>
                      <a:cubicBezTo>
                        <a:pt x="19" y="10"/>
                        <a:pt x="17" y="13"/>
                        <a:pt x="15" y="16"/>
                      </a:cubicBezTo>
                      <a:cubicBezTo>
                        <a:pt x="11" y="14"/>
                        <a:pt x="5" y="13"/>
                        <a:pt x="0" y="13"/>
                      </a:cubicBezTo>
                      <a:cubicBezTo>
                        <a:pt x="2" y="8"/>
                        <a:pt x="5" y="4"/>
                        <a:pt x="8" y="0"/>
                      </a:cubicBezTo>
                      <a:cubicBezTo>
                        <a:pt x="8" y="0"/>
                        <a:pt x="8" y="0"/>
                        <a:pt x="8" y="0"/>
                      </a:cubicBezTo>
                      <a:cubicBezTo>
                        <a:pt x="8" y="0"/>
                        <a:pt x="8" y="0"/>
                        <a:pt x="8" y="1"/>
                      </a:cubicBezTo>
                      <a:cubicBezTo>
                        <a:pt x="10" y="2"/>
                        <a:pt x="13" y="3"/>
                        <a:pt x="15" y="4"/>
                      </a:cubicBezTo>
                      <a:cubicBezTo>
                        <a:pt x="17" y="5"/>
                        <a:pt x="19" y="6"/>
                        <a:pt x="21"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38"/>
                <p:cNvSpPr>
                  <a:spLocks/>
                </p:cNvSpPr>
                <p:nvPr/>
              </p:nvSpPr>
              <p:spPr bwMode="auto">
                <a:xfrm>
                  <a:off x="3527" y="707"/>
                  <a:ext cx="50" cy="50"/>
                </a:xfrm>
                <a:custGeom>
                  <a:avLst/>
                  <a:gdLst>
                    <a:gd name="T0" fmla="*/ 21 w 21"/>
                    <a:gd name="T1" fmla="*/ 9 h 21"/>
                    <a:gd name="T2" fmla="*/ 21 w 21"/>
                    <a:gd name="T3" fmla="*/ 9 h 21"/>
                    <a:gd name="T4" fmla="*/ 11 w 21"/>
                    <a:gd name="T5" fmla="*/ 21 h 21"/>
                    <a:gd name="T6" fmla="*/ 7 w 21"/>
                    <a:gd name="T7" fmla="*/ 18 h 21"/>
                    <a:gd name="T8" fmla="*/ 0 w 21"/>
                    <a:gd name="T9" fmla="*/ 14 h 21"/>
                    <a:gd name="T10" fmla="*/ 0 w 21"/>
                    <a:gd name="T11" fmla="*/ 14 h 21"/>
                    <a:gd name="T12" fmla="*/ 11 w 21"/>
                    <a:gd name="T13" fmla="*/ 2 h 21"/>
                    <a:gd name="T14" fmla="*/ 14 w 21"/>
                    <a:gd name="T15" fmla="*/ 0 h 21"/>
                    <a:gd name="T16" fmla="*/ 17 w 21"/>
                    <a:gd name="T17" fmla="*/ 4 h 21"/>
                    <a:gd name="T18" fmla="*/ 21 w 21"/>
                    <a:gd name="T19"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9"/>
                      </a:moveTo>
                      <a:cubicBezTo>
                        <a:pt x="21" y="9"/>
                        <a:pt x="21" y="9"/>
                        <a:pt x="21" y="9"/>
                      </a:cubicBezTo>
                      <a:cubicBezTo>
                        <a:pt x="17" y="12"/>
                        <a:pt x="13" y="16"/>
                        <a:pt x="11" y="21"/>
                      </a:cubicBezTo>
                      <a:cubicBezTo>
                        <a:pt x="9" y="20"/>
                        <a:pt x="8" y="19"/>
                        <a:pt x="7" y="18"/>
                      </a:cubicBezTo>
                      <a:cubicBezTo>
                        <a:pt x="5" y="17"/>
                        <a:pt x="3" y="15"/>
                        <a:pt x="0" y="14"/>
                      </a:cubicBezTo>
                      <a:cubicBezTo>
                        <a:pt x="0" y="14"/>
                        <a:pt x="0" y="14"/>
                        <a:pt x="0" y="14"/>
                      </a:cubicBezTo>
                      <a:cubicBezTo>
                        <a:pt x="3" y="9"/>
                        <a:pt x="6" y="5"/>
                        <a:pt x="11" y="2"/>
                      </a:cubicBezTo>
                      <a:cubicBezTo>
                        <a:pt x="12" y="1"/>
                        <a:pt x="13" y="0"/>
                        <a:pt x="14" y="0"/>
                      </a:cubicBezTo>
                      <a:cubicBezTo>
                        <a:pt x="15" y="1"/>
                        <a:pt x="16" y="2"/>
                        <a:pt x="17" y="4"/>
                      </a:cubicBezTo>
                      <a:cubicBezTo>
                        <a:pt x="18" y="5"/>
                        <a:pt x="19" y="8"/>
                        <a:pt x="21"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39"/>
                <p:cNvSpPr>
                  <a:spLocks/>
                </p:cNvSpPr>
                <p:nvPr/>
              </p:nvSpPr>
              <p:spPr bwMode="auto">
                <a:xfrm>
                  <a:off x="3352" y="1526"/>
                  <a:ext cx="38" cy="43"/>
                </a:xfrm>
                <a:custGeom>
                  <a:avLst/>
                  <a:gdLst>
                    <a:gd name="T0" fmla="*/ 15 w 16"/>
                    <a:gd name="T1" fmla="*/ 6 h 18"/>
                    <a:gd name="T2" fmla="*/ 16 w 16"/>
                    <a:gd name="T3" fmla="*/ 12 h 18"/>
                    <a:gd name="T4" fmla="*/ 1 w 16"/>
                    <a:gd name="T5" fmla="*/ 18 h 18"/>
                    <a:gd name="T6" fmla="*/ 0 w 16"/>
                    <a:gd name="T7" fmla="*/ 11 h 18"/>
                    <a:gd name="T8" fmla="*/ 1 w 16"/>
                    <a:gd name="T9" fmla="*/ 0 h 18"/>
                    <a:gd name="T10" fmla="*/ 9 w 16"/>
                    <a:gd name="T11" fmla="*/ 1 h 18"/>
                    <a:gd name="T12" fmla="*/ 16 w 16"/>
                    <a:gd name="T13" fmla="*/ 2 h 18"/>
                    <a:gd name="T14" fmla="*/ 15 w 16"/>
                    <a:gd name="T15" fmla="*/ 6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8">
                      <a:moveTo>
                        <a:pt x="15" y="6"/>
                      </a:moveTo>
                      <a:cubicBezTo>
                        <a:pt x="15" y="8"/>
                        <a:pt x="16" y="10"/>
                        <a:pt x="16" y="12"/>
                      </a:cubicBezTo>
                      <a:cubicBezTo>
                        <a:pt x="11" y="14"/>
                        <a:pt x="6" y="15"/>
                        <a:pt x="1" y="18"/>
                      </a:cubicBezTo>
                      <a:cubicBezTo>
                        <a:pt x="1" y="15"/>
                        <a:pt x="1" y="13"/>
                        <a:pt x="0" y="11"/>
                      </a:cubicBezTo>
                      <a:cubicBezTo>
                        <a:pt x="0" y="7"/>
                        <a:pt x="0" y="4"/>
                        <a:pt x="1" y="0"/>
                      </a:cubicBezTo>
                      <a:cubicBezTo>
                        <a:pt x="3" y="1"/>
                        <a:pt x="6" y="1"/>
                        <a:pt x="9" y="1"/>
                      </a:cubicBezTo>
                      <a:cubicBezTo>
                        <a:pt x="11" y="1"/>
                        <a:pt x="13" y="2"/>
                        <a:pt x="16" y="2"/>
                      </a:cubicBezTo>
                      <a:cubicBezTo>
                        <a:pt x="16" y="3"/>
                        <a:pt x="16" y="5"/>
                        <a:pt x="15"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40"/>
                <p:cNvSpPr>
                  <a:spLocks/>
                </p:cNvSpPr>
                <p:nvPr/>
              </p:nvSpPr>
              <p:spPr bwMode="auto">
                <a:xfrm>
                  <a:off x="3473" y="1017"/>
                  <a:ext cx="35" cy="45"/>
                </a:xfrm>
                <a:custGeom>
                  <a:avLst/>
                  <a:gdLst>
                    <a:gd name="T0" fmla="*/ 15 w 15"/>
                    <a:gd name="T1" fmla="*/ 5 h 19"/>
                    <a:gd name="T2" fmla="*/ 11 w 15"/>
                    <a:gd name="T3" fmla="*/ 19 h 19"/>
                    <a:gd name="T4" fmla="*/ 0 w 15"/>
                    <a:gd name="T5" fmla="*/ 14 h 19"/>
                    <a:gd name="T6" fmla="*/ 3 w 15"/>
                    <a:gd name="T7" fmla="*/ 0 h 19"/>
                    <a:gd name="T8" fmla="*/ 15 w 15"/>
                    <a:gd name="T9" fmla="*/ 5 h 19"/>
                  </a:gdLst>
                  <a:ahLst/>
                  <a:cxnLst>
                    <a:cxn ang="0">
                      <a:pos x="T0" y="T1"/>
                    </a:cxn>
                    <a:cxn ang="0">
                      <a:pos x="T2" y="T3"/>
                    </a:cxn>
                    <a:cxn ang="0">
                      <a:pos x="T4" y="T5"/>
                    </a:cxn>
                    <a:cxn ang="0">
                      <a:pos x="T6" y="T7"/>
                    </a:cxn>
                    <a:cxn ang="0">
                      <a:pos x="T8" y="T9"/>
                    </a:cxn>
                  </a:cxnLst>
                  <a:rect l="0" t="0" r="r" b="b"/>
                  <a:pathLst>
                    <a:path w="15" h="19">
                      <a:moveTo>
                        <a:pt x="15" y="5"/>
                      </a:moveTo>
                      <a:cubicBezTo>
                        <a:pt x="13" y="9"/>
                        <a:pt x="12" y="14"/>
                        <a:pt x="11" y="19"/>
                      </a:cubicBezTo>
                      <a:cubicBezTo>
                        <a:pt x="7" y="17"/>
                        <a:pt x="4" y="16"/>
                        <a:pt x="0" y="14"/>
                      </a:cubicBezTo>
                      <a:cubicBezTo>
                        <a:pt x="1" y="9"/>
                        <a:pt x="2" y="4"/>
                        <a:pt x="3" y="0"/>
                      </a:cubicBezTo>
                      <a:cubicBezTo>
                        <a:pt x="7" y="1"/>
                        <a:pt x="11" y="3"/>
                        <a:pt x="15"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41"/>
                <p:cNvSpPr>
                  <a:spLocks/>
                </p:cNvSpPr>
                <p:nvPr/>
              </p:nvSpPr>
              <p:spPr bwMode="auto">
                <a:xfrm>
                  <a:off x="3269" y="1658"/>
                  <a:ext cx="80" cy="78"/>
                </a:xfrm>
                <a:custGeom>
                  <a:avLst/>
                  <a:gdLst>
                    <a:gd name="T0" fmla="*/ 34 w 34"/>
                    <a:gd name="T1" fmla="*/ 21 h 33"/>
                    <a:gd name="T2" fmla="*/ 34 w 34"/>
                    <a:gd name="T3" fmla="*/ 21 h 33"/>
                    <a:gd name="T4" fmla="*/ 9 w 34"/>
                    <a:gd name="T5" fmla="*/ 32 h 33"/>
                    <a:gd name="T6" fmla="*/ 6 w 34"/>
                    <a:gd name="T7" fmla="*/ 17 h 33"/>
                    <a:gd name="T8" fmla="*/ 15 w 34"/>
                    <a:gd name="T9" fmla="*/ 3 h 33"/>
                    <a:gd name="T10" fmla="*/ 15 w 34"/>
                    <a:gd name="T11" fmla="*/ 0 h 33"/>
                    <a:gd name="T12" fmla="*/ 15 w 34"/>
                    <a:gd name="T13" fmla="*/ 0 h 33"/>
                    <a:gd name="T14" fmla="*/ 20 w 34"/>
                    <a:gd name="T15" fmla="*/ 6 h 33"/>
                    <a:gd name="T16" fmla="*/ 13 w 34"/>
                    <a:gd name="T17" fmla="*/ 11 h 33"/>
                    <a:gd name="T18" fmla="*/ 12 w 34"/>
                    <a:gd name="T19" fmla="*/ 20 h 33"/>
                    <a:gd name="T20" fmla="*/ 20 w 34"/>
                    <a:gd name="T21" fmla="*/ 21 h 33"/>
                    <a:gd name="T22" fmla="*/ 26 w 34"/>
                    <a:gd name="T23" fmla="*/ 14 h 33"/>
                    <a:gd name="T24" fmla="*/ 34 w 34"/>
                    <a:gd name="T25"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3">
                      <a:moveTo>
                        <a:pt x="34" y="21"/>
                      </a:moveTo>
                      <a:cubicBezTo>
                        <a:pt x="34" y="21"/>
                        <a:pt x="34" y="21"/>
                        <a:pt x="34" y="21"/>
                      </a:cubicBezTo>
                      <a:cubicBezTo>
                        <a:pt x="28" y="27"/>
                        <a:pt x="18" y="33"/>
                        <a:pt x="9" y="32"/>
                      </a:cubicBezTo>
                      <a:cubicBezTo>
                        <a:pt x="0" y="31"/>
                        <a:pt x="3" y="23"/>
                        <a:pt x="6" y="17"/>
                      </a:cubicBezTo>
                      <a:cubicBezTo>
                        <a:pt x="9" y="12"/>
                        <a:pt x="12" y="7"/>
                        <a:pt x="15" y="3"/>
                      </a:cubicBezTo>
                      <a:cubicBezTo>
                        <a:pt x="16" y="2"/>
                        <a:pt x="15" y="1"/>
                        <a:pt x="15" y="0"/>
                      </a:cubicBezTo>
                      <a:cubicBezTo>
                        <a:pt x="15" y="0"/>
                        <a:pt x="15" y="0"/>
                        <a:pt x="15" y="0"/>
                      </a:cubicBezTo>
                      <a:cubicBezTo>
                        <a:pt x="17" y="2"/>
                        <a:pt x="18" y="4"/>
                        <a:pt x="20" y="6"/>
                      </a:cubicBezTo>
                      <a:cubicBezTo>
                        <a:pt x="17" y="7"/>
                        <a:pt x="15" y="9"/>
                        <a:pt x="13" y="11"/>
                      </a:cubicBezTo>
                      <a:cubicBezTo>
                        <a:pt x="11" y="13"/>
                        <a:pt x="10" y="17"/>
                        <a:pt x="12" y="20"/>
                      </a:cubicBezTo>
                      <a:cubicBezTo>
                        <a:pt x="14" y="22"/>
                        <a:pt x="18" y="22"/>
                        <a:pt x="20" y="21"/>
                      </a:cubicBezTo>
                      <a:cubicBezTo>
                        <a:pt x="23" y="20"/>
                        <a:pt x="26" y="16"/>
                        <a:pt x="26" y="14"/>
                      </a:cubicBezTo>
                      <a:cubicBezTo>
                        <a:pt x="28" y="16"/>
                        <a:pt x="31" y="19"/>
                        <a:pt x="34" y="2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42"/>
                <p:cNvSpPr>
                  <a:spLocks/>
                </p:cNvSpPr>
                <p:nvPr/>
              </p:nvSpPr>
              <p:spPr bwMode="auto">
                <a:xfrm>
                  <a:off x="3556" y="338"/>
                  <a:ext cx="68" cy="175"/>
                </a:xfrm>
                <a:custGeom>
                  <a:avLst/>
                  <a:gdLst>
                    <a:gd name="T0" fmla="*/ 29 w 29"/>
                    <a:gd name="T1" fmla="*/ 71 h 74"/>
                    <a:gd name="T2" fmla="*/ 29 w 29"/>
                    <a:gd name="T3" fmla="*/ 74 h 74"/>
                    <a:gd name="T4" fmla="*/ 29 w 29"/>
                    <a:gd name="T5" fmla="*/ 74 h 74"/>
                    <a:gd name="T6" fmla="*/ 15 w 29"/>
                    <a:gd name="T7" fmla="*/ 57 h 74"/>
                    <a:gd name="T8" fmla="*/ 9 w 29"/>
                    <a:gd name="T9" fmla="*/ 48 h 74"/>
                    <a:gd name="T10" fmla="*/ 1 w 29"/>
                    <a:gd name="T11" fmla="*/ 26 h 74"/>
                    <a:gd name="T12" fmla="*/ 4 w 29"/>
                    <a:gd name="T13" fmla="*/ 8 h 74"/>
                    <a:gd name="T14" fmla="*/ 23 w 29"/>
                    <a:gd name="T15" fmla="*/ 7 h 74"/>
                    <a:gd name="T16" fmla="*/ 29 w 29"/>
                    <a:gd name="T17" fmla="*/ 27 h 74"/>
                    <a:gd name="T18" fmla="*/ 28 w 29"/>
                    <a:gd name="T19" fmla="*/ 69 h 74"/>
                    <a:gd name="T20" fmla="*/ 29 w 29"/>
                    <a:gd name="T21" fmla="*/ 7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74">
                      <a:moveTo>
                        <a:pt x="29" y="71"/>
                      </a:moveTo>
                      <a:cubicBezTo>
                        <a:pt x="29" y="72"/>
                        <a:pt x="29" y="73"/>
                        <a:pt x="29" y="74"/>
                      </a:cubicBezTo>
                      <a:cubicBezTo>
                        <a:pt x="29" y="74"/>
                        <a:pt x="29" y="74"/>
                        <a:pt x="29" y="74"/>
                      </a:cubicBezTo>
                      <a:cubicBezTo>
                        <a:pt x="25" y="68"/>
                        <a:pt x="20" y="62"/>
                        <a:pt x="15" y="57"/>
                      </a:cubicBezTo>
                      <a:cubicBezTo>
                        <a:pt x="13" y="54"/>
                        <a:pt x="11" y="51"/>
                        <a:pt x="9" y="48"/>
                      </a:cubicBezTo>
                      <a:cubicBezTo>
                        <a:pt x="6" y="42"/>
                        <a:pt x="2" y="34"/>
                        <a:pt x="1" y="26"/>
                      </a:cubicBezTo>
                      <a:cubicBezTo>
                        <a:pt x="0" y="20"/>
                        <a:pt x="1" y="14"/>
                        <a:pt x="4" y="8"/>
                      </a:cubicBezTo>
                      <a:cubicBezTo>
                        <a:pt x="9" y="1"/>
                        <a:pt x="18" y="0"/>
                        <a:pt x="23" y="7"/>
                      </a:cubicBezTo>
                      <a:cubicBezTo>
                        <a:pt x="28" y="12"/>
                        <a:pt x="29" y="20"/>
                        <a:pt x="29" y="27"/>
                      </a:cubicBezTo>
                      <a:cubicBezTo>
                        <a:pt x="29" y="41"/>
                        <a:pt x="27" y="55"/>
                        <a:pt x="28" y="69"/>
                      </a:cubicBezTo>
                      <a:cubicBezTo>
                        <a:pt x="28" y="70"/>
                        <a:pt x="28" y="71"/>
                        <a:pt x="29" y="7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43"/>
                <p:cNvSpPr>
                  <a:spLocks/>
                </p:cNvSpPr>
                <p:nvPr/>
              </p:nvSpPr>
              <p:spPr bwMode="auto">
                <a:xfrm>
                  <a:off x="3660" y="178"/>
                  <a:ext cx="40" cy="28"/>
                </a:xfrm>
                <a:custGeom>
                  <a:avLst/>
                  <a:gdLst>
                    <a:gd name="T0" fmla="*/ 10 w 17"/>
                    <a:gd name="T1" fmla="*/ 2 h 12"/>
                    <a:gd name="T2" fmla="*/ 17 w 17"/>
                    <a:gd name="T3" fmla="*/ 12 h 12"/>
                    <a:gd name="T4" fmla="*/ 0 w 17"/>
                    <a:gd name="T5" fmla="*/ 9 h 12"/>
                    <a:gd name="T6" fmla="*/ 0 w 17"/>
                    <a:gd name="T7" fmla="*/ 8 h 12"/>
                    <a:gd name="T8" fmla="*/ 10 w 17"/>
                    <a:gd name="T9" fmla="*/ 2 h 12"/>
                  </a:gdLst>
                  <a:ahLst/>
                  <a:cxnLst>
                    <a:cxn ang="0">
                      <a:pos x="T0" y="T1"/>
                    </a:cxn>
                    <a:cxn ang="0">
                      <a:pos x="T2" y="T3"/>
                    </a:cxn>
                    <a:cxn ang="0">
                      <a:pos x="T4" y="T5"/>
                    </a:cxn>
                    <a:cxn ang="0">
                      <a:pos x="T6" y="T7"/>
                    </a:cxn>
                    <a:cxn ang="0">
                      <a:pos x="T8" y="T9"/>
                    </a:cxn>
                  </a:cxnLst>
                  <a:rect l="0" t="0" r="r" b="b"/>
                  <a:pathLst>
                    <a:path w="17" h="12">
                      <a:moveTo>
                        <a:pt x="10" y="2"/>
                      </a:moveTo>
                      <a:cubicBezTo>
                        <a:pt x="15" y="3"/>
                        <a:pt x="17" y="8"/>
                        <a:pt x="17" y="12"/>
                      </a:cubicBezTo>
                      <a:cubicBezTo>
                        <a:pt x="11" y="10"/>
                        <a:pt x="6" y="9"/>
                        <a:pt x="0" y="9"/>
                      </a:cubicBezTo>
                      <a:cubicBezTo>
                        <a:pt x="0" y="8"/>
                        <a:pt x="0" y="8"/>
                        <a:pt x="0" y="8"/>
                      </a:cubicBezTo>
                      <a:cubicBezTo>
                        <a:pt x="1" y="3"/>
                        <a:pt x="6" y="0"/>
                        <a:pt x="10"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44"/>
                <p:cNvSpPr>
                  <a:spLocks/>
                </p:cNvSpPr>
                <p:nvPr/>
              </p:nvSpPr>
              <p:spPr bwMode="auto">
                <a:xfrm>
                  <a:off x="3205" y="1772"/>
                  <a:ext cx="123" cy="83"/>
                </a:xfrm>
                <a:custGeom>
                  <a:avLst/>
                  <a:gdLst>
                    <a:gd name="T0" fmla="*/ 50 w 52"/>
                    <a:gd name="T1" fmla="*/ 8 h 35"/>
                    <a:gd name="T2" fmla="*/ 52 w 52"/>
                    <a:gd name="T3" fmla="*/ 10 h 35"/>
                    <a:gd name="T4" fmla="*/ 52 w 52"/>
                    <a:gd name="T5" fmla="*/ 10 h 35"/>
                    <a:gd name="T6" fmla="*/ 19 w 52"/>
                    <a:gd name="T7" fmla="*/ 33 h 35"/>
                    <a:gd name="T8" fmla="*/ 11 w 52"/>
                    <a:gd name="T9" fmla="*/ 35 h 35"/>
                    <a:gd name="T10" fmla="*/ 0 w 52"/>
                    <a:gd name="T11" fmla="*/ 18 h 35"/>
                    <a:gd name="T12" fmla="*/ 7 w 52"/>
                    <a:gd name="T13" fmla="*/ 0 h 35"/>
                    <a:gd name="T14" fmla="*/ 11 w 52"/>
                    <a:gd name="T15" fmla="*/ 5 h 35"/>
                    <a:gd name="T16" fmla="*/ 49 w 52"/>
                    <a:gd name="T17" fmla="*/ 9 h 35"/>
                    <a:gd name="T18" fmla="*/ 50 w 52"/>
                    <a:gd name="T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5">
                      <a:moveTo>
                        <a:pt x="50" y="8"/>
                      </a:moveTo>
                      <a:cubicBezTo>
                        <a:pt x="51" y="9"/>
                        <a:pt x="51" y="9"/>
                        <a:pt x="52" y="10"/>
                      </a:cubicBezTo>
                      <a:cubicBezTo>
                        <a:pt x="52" y="10"/>
                        <a:pt x="52" y="10"/>
                        <a:pt x="52" y="10"/>
                      </a:cubicBezTo>
                      <a:cubicBezTo>
                        <a:pt x="42" y="19"/>
                        <a:pt x="32" y="28"/>
                        <a:pt x="19" y="33"/>
                      </a:cubicBezTo>
                      <a:cubicBezTo>
                        <a:pt x="17" y="34"/>
                        <a:pt x="14" y="35"/>
                        <a:pt x="11" y="35"/>
                      </a:cubicBezTo>
                      <a:cubicBezTo>
                        <a:pt x="4" y="33"/>
                        <a:pt x="0" y="26"/>
                        <a:pt x="0" y="18"/>
                      </a:cubicBezTo>
                      <a:cubicBezTo>
                        <a:pt x="0" y="12"/>
                        <a:pt x="3" y="5"/>
                        <a:pt x="7" y="0"/>
                      </a:cubicBezTo>
                      <a:cubicBezTo>
                        <a:pt x="8" y="2"/>
                        <a:pt x="9" y="3"/>
                        <a:pt x="11" y="5"/>
                      </a:cubicBezTo>
                      <a:cubicBezTo>
                        <a:pt x="20" y="16"/>
                        <a:pt x="37" y="17"/>
                        <a:pt x="49" y="9"/>
                      </a:cubicBezTo>
                      <a:cubicBezTo>
                        <a:pt x="50" y="9"/>
                        <a:pt x="50" y="9"/>
                        <a:pt x="50"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45"/>
                <p:cNvSpPr>
                  <a:spLocks/>
                </p:cNvSpPr>
                <p:nvPr/>
              </p:nvSpPr>
              <p:spPr bwMode="auto">
                <a:xfrm>
                  <a:off x="3354" y="1486"/>
                  <a:ext cx="45" cy="38"/>
                </a:xfrm>
                <a:custGeom>
                  <a:avLst/>
                  <a:gdLst>
                    <a:gd name="T0" fmla="*/ 19 w 19"/>
                    <a:gd name="T1" fmla="*/ 4 h 16"/>
                    <a:gd name="T2" fmla="*/ 15 w 19"/>
                    <a:gd name="T3" fmla="*/ 16 h 16"/>
                    <a:gd name="T4" fmla="*/ 8 w 19"/>
                    <a:gd name="T5" fmla="*/ 16 h 16"/>
                    <a:gd name="T6" fmla="*/ 0 w 19"/>
                    <a:gd name="T7" fmla="*/ 15 h 16"/>
                    <a:gd name="T8" fmla="*/ 4 w 19"/>
                    <a:gd name="T9" fmla="*/ 0 h 16"/>
                    <a:gd name="T10" fmla="*/ 19 w 19"/>
                    <a:gd name="T11" fmla="*/ 4 h 16"/>
                  </a:gdLst>
                  <a:ahLst/>
                  <a:cxnLst>
                    <a:cxn ang="0">
                      <a:pos x="T0" y="T1"/>
                    </a:cxn>
                    <a:cxn ang="0">
                      <a:pos x="T2" y="T3"/>
                    </a:cxn>
                    <a:cxn ang="0">
                      <a:pos x="T4" y="T5"/>
                    </a:cxn>
                    <a:cxn ang="0">
                      <a:pos x="T6" y="T7"/>
                    </a:cxn>
                    <a:cxn ang="0">
                      <a:pos x="T8" y="T9"/>
                    </a:cxn>
                    <a:cxn ang="0">
                      <a:pos x="T10" y="T11"/>
                    </a:cxn>
                  </a:cxnLst>
                  <a:rect l="0" t="0" r="r" b="b"/>
                  <a:pathLst>
                    <a:path w="19" h="16">
                      <a:moveTo>
                        <a:pt x="19" y="4"/>
                      </a:moveTo>
                      <a:cubicBezTo>
                        <a:pt x="17" y="8"/>
                        <a:pt x="16" y="12"/>
                        <a:pt x="15" y="16"/>
                      </a:cubicBezTo>
                      <a:cubicBezTo>
                        <a:pt x="13" y="16"/>
                        <a:pt x="10" y="16"/>
                        <a:pt x="8" y="16"/>
                      </a:cubicBezTo>
                      <a:cubicBezTo>
                        <a:pt x="5" y="16"/>
                        <a:pt x="3" y="16"/>
                        <a:pt x="0" y="15"/>
                      </a:cubicBezTo>
                      <a:cubicBezTo>
                        <a:pt x="1" y="10"/>
                        <a:pt x="2" y="5"/>
                        <a:pt x="4" y="0"/>
                      </a:cubicBezTo>
                      <a:cubicBezTo>
                        <a:pt x="9" y="1"/>
                        <a:pt x="14" y="3"/>
                        <a:pt x="19"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46"/>
                <p:cNvSpPr>
                  <a:spLocks/>
                </p:cNvSpPr>
                <p:nvPr/>
              </p:nvSpPr>
              <p:spPr bwMode="auto">
                <a:xfrm>
                  <a:off x="3288" y="1734"/>
                  <a:ext cx="45" cy="52"/>
                </a:xfrm>
                <a:custGeom>
                  <a:avLst/>
                  <a:gdLst>
                    <a:gd name="T0" fmla="*/ 18 w 19"/>
                    <a:gd name="T1" fmla="*/ 21 h 22"/>
                    <a:gd name="T2" fmla="*/ 18 w 19"/>
                    <a:gd name="T3" fmla="*/ 22 h 22"/>
                    <a:gd name="T4" fmla="*/ 0 w 19"/>
                    <a:gd name="T5" fmla="*/ 4 h 22"/>
                    <a:gd name="T6" fmla="*/ 19 w 19"/>
                    <a:gd name="T7" fmla="*/ 0 h 22"/>
                    <a:gd name="T8" fmla="*/ 18 w 19"/>
                    <a:gd name="T9" fmla="*/ 21 h 22"/>
                  </a:gdLst>
                  <a:ahLst/>
                  <a:cxnLst>
                    <a:cxn ang="0">
                      <a:pos x="T0" y="T1"/>
                    </a:cxn>
                    <a:cxn ang="0">
                      <a:pos x="T2" y="T3"/>
                    </a:cxn>
                    <a:cxn ang="0">
                      <a:pos x="T4" y="T5"/>
                    </a:cxn>
                    <a:cxn ang="0">
                      <a:pos x="T6" y="T7"/>
                    </a:cxn>
                    <a:cxn ang="0">
                      <a:pos x="T8" y="T9"/>
                    </a:cxn>
                  </a:cxnLst>
                  <a:rect l="0" t="0" r="r" b="b"/>
                  <a:pathLst>
                    <a:path w="19" h="22">
                      <a:moveTo>
                        <a:pt x="18" y="21"/>
                      </a:moveTo>
                      <a:cubicBezTo>
                        <a:pt x="18" y="22"/>
                        <a:pt x="18" y="22"/>
                        <a:pt x="18" y="22"/>
                      </a:cubicBezTo>
                      <a:cubicBezTo>
                        <a:pt x="11" y="16"/>
                        <a:pt x="5" y="10"/>
                        <a:pt x="0" y="4"/>
                      </a:cubicBezTo>
                      <a:cubicBezTo>
                        <a:pt x="6" y="5"/>
                        <a:pt x="13" y="3"/>
                        <a:pt x="19" y="0"/>
                      </a:cubicBezTo>
                      <a:cubicBezTo>
                        <a:pt x="14" y="7"/>
                        <a:pt x="12" y="16"/>
                        <a:pt x="18" y="2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47"/>
                <p:cNvSpPr>
                  <a:spLocks/>
                </p:cNvSpPr>
                <p:nvPr/>
              </p:nvSpPr>
              <p:spPr bwMode="auto">
                <a:xfrm>
                  <a:off x="3522" y="596"/>
                  <a:ext cx="74" cy="71"/>
                </a:xfrm>
                <a:custGeom>
                  <a:avLst/>
                  <a:gdLst>
                    <a:gd name="T0" fmla="*/ 30 w 31"/>
                    <a:gd name="T1" fmla="*/ 14 h 30"/>
                    <a:gd name="T2" fmla="*/ 31 w 31"/>
                    <a:gd name="T3" fmla="*/ 18 h 30"/>
                    <a:gd name="T4" fmla="*/ 26 w 31"/>
                    <a:gd name="T5" fmla="*/ 20 h 30"/>
                    <a:gd name="T6" fmla="*/ 13 w 31"/>
                    <a:gd name="T7" fmla="*/ 12 h 30"/>
                    <a:gd name="T8" fmla="*/ 10 w 31"/>
                    <a:gd name="T9" fmla="*/ 26 h 30"/>
                    <a:gd name="T10" fmla="*/ 1 w 31"/>
                    <a:gd name="T11" fmla="*/ 30 h 30"/>
                    <a:gd name="T12" fmla="*/ 1 w 31"/>
                    <a:gd name="T13" fmla="*/ 15 h 30"/>
                    <a:gd name="T14" fmla="*/ 10 w 31"/>
                    <a:gd name="T15" fmla="*/ 2 h 30"/>
                    <a:gd name="T16" fmla="*/ 25 w 31"/>
                    <a:gd name="T17" fmla="*/ 7 h 30"/>
                    <a:gd name="T18" fmla="*/ 30 w 31"/>
                    <a:gd name="T1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30" y="14"/>
                      </a:moveTo>
                      <a:cubicBezTo>
                        <a:pt x="30" y="15"/>
                        <a:pt x="31" y="17"/>
                        <a:pt x="31" y="18"/>
                      </a:cubicBezTo>
                      <a:cubicBezTo>
                        <a:pt x="29" y="19"/>
                        <a:pt x="28" y="19"/>
                        <a:pt x="26" y="20"/>
                      </a:cubicBezTo>
                      <a:cubicBezTo>
                        <a:pt x="24" y="14"/>
                        <a:pt x="19" y="8"/>
                        <a:pt x="13" y="12"/>
                      </a:cubicBezTo>
                      <a:cubicBezTo>
                        <a:pt x="7" y="15"/>
                        <a:pt x="8" y="21"/>
                        <a:pt x="10" y="26"/>
                      </a:cubicBezTo>
                      <a:cubicBezTo>
                        <a:pt x="7" y="27"/>
                        <a:pt x="4" y="29"/>
                        <a:pt x="1" y="30"/>
                      </a:cubicBezTo>
                      <a:cubicBezTo>
                        <a:pt x="0" y="25"/>
                        <a:pt x="0" y="20"/>
                        <a:pt x="1" y="15"/>
                      </a:cubicBezTo>
                      <a:cubicBezTo>
                        <a:pt x="2" y="9"/>
                        <a:pt x="4" y="5"/>
                        <a:pt x="10" y="2"/>
                      </a:cubicBezTo>
                      <a:cubicBezTo>
                        <a:pt x="16" y="0"/>
                        <a:pt x="21" y="2"/>
                        <a:pt x="25" y="7"/>
                      </a:cubicBezTo>
                      <a:cubicBezTo>
                        <a:pt x="27" y="9"/>
                        <a:pt x="28" y="11"/>
                        <a:pt x="30" y="1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48"/>
                <p:cNvSpPr>
                  <a:spLocks/>
                </p:cNvSpPr>
                <p:nvPr/>
              </p:nvSpPr>
              <p:spPr bwMode="auto">
                <a:xfrm>
                  <a:off x="3314" y="1779"/>
                  <a:ext cx="12" cy="12"/>
                </a:xfrm>
                <a:custGeom>
                  <a:avLst/>
                  <a:gdLst>
                    <a:gd name="T0" fmla="*/ 1 w 5"/>
                    <a:gd name="T1" fmla="*/ 2 h 5"/>
                    <a:gd name="T2" fmla="*/ 4 w 5"/>
                    <a:gd name="T3" fmla="*/ 5 h 5"/>
                    <a:gd name="T4" fmla="*/ 0 w 5"/>
                    <a:gd name="T5" fmla="*/ 2 h 5"/>
                    <a:gd name="T6" fmla="*/ 1 w 5"/>
                    <a:gd name="T7" fmla="*/ 2 h 5"/>
                  </a:gdLst>
                  <a:ahLst/>
                  <a:cxnLst>
                    <a:cxn ang="0">
                      <a:pos x="T0" y="T1"/>
                    </a:cxn>
                    <a:cxn ang="0">
                      <a:pos x="T2" y="T3"/>
                    </a:cxn>
                    <a:cxn ang="0">
                      <a:pos x="T4" y="T5"/>
                    </a:cxn>
                    <a:cxn ang="0">
                      <a:pos x="T6" y="T7"/>
                    </a:cxn>
                  </a:cxnLst>
                  <a:rect l="0" t="0" r="r" b="b"/>
                  <a:pathLst>
                    <a:path w="5" h="5">
                      <a:moveTo>
                        <a:pt x="1" y="2"/>
                      </a:moveTo>
                      <a:cubicBezTo>
                        <a:pt x="3" y="0"/>
                        <a:pt x="5" y="3"/>
                        <a:pt x="4" y="5"/>
                      </a:cubicBezTo>
                      <a:cubicBezTo>
                        <a:pt x="3" y="4"/>
                        <a:pt x="2" y="3"/>
                        <a:pt x="0" y="2"/>
                      </a:cubicBezTo>
                      <a:cubicBezTo>
                        <a:pt x="0" y="2"/>
                        <a:pt x="0" y="2"/>
                        <a:pt x="1"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49"/>
                <p:cNvSpPr>
                  <a:spLocks/>
                </p:cNvSpPr>
                <p:nvPr/>
              </p:nvSpPr>
              <p:spPr bwMode="auto">
                <a:xfrm>
                  <a:off x="3473" y="570"/>
                  <a:ext cx="118" cy="62"/>
                </a:xfrm>
                <a:custGeom>
                  <a:avLst/>
                  <a:gdLst>
                    <a:gd name="T0" fmla="*/ 50 w 50"/>
                    <a:gd name="T1" fmla="*/ 17 h 26"/>
                    <a:gd name="T2" fmla="*/ 46 w 50"/>
                    <a:gd name="T3" fmla="*/ 18 h 26"/>
                    <a:gd name="T4" fmla="*/ 31 w 50"/>
                    <a:gd name="T5" fmla="*/ 13 h 26"/>
                    <a:gd name="T6" fmla="*/ 22 w 50"/>
                    <a:gd name="T7" fmla="*/ 26 h 26"/>
                    <a:gd name="T8" fmla="*/ 18 w 50"/>
                    <a:gd name="T9" fmla="*/ 25 h 26"/>
                    <a:gd name="T10" fmla="*/ 23 w 50"/>
                    <a:gd name="T11" fmla="*/ 14 h 26"/>
                    <a:gd name="T12" fmla="*/ 1 w 50"/>
                    <a:gd name="T13" fmla="*/ 25 h 26"/>
                    <a:gd name="T14" fmla="*/ 0 w 50"/>
                    <a:gd name="T15" fmla="*/ 23 h 26"/>
                    <a:gd name="T16" fmla="*/ 1 w 50"/>
                    <a:gd name="T17" fmla="*/ 20 h 26"/>
                    <a:gd name="T18" fmla="*/ 0 w 50"/>
                    <a:gd name="T19" fmla="*/ 20 h 26"/>
                    <a:gd name="T20" fmla="*/ 1 w 50"/>
                    <a:gd name="T21" fmla="*/ 19 h 26"/>
                    <a:gd name="T22" fmla="*/ 1 w 50"/>
                    <a:gd name="T23" fmla="*/ 19 h 26"/>
                    <a:gd name="T24" fmla="*/ 47 w 50"/>
                    <a:gd name="T25" fmla="*/ 0 h 26"/>
                    <a:gd name="T26" fmla="*/ 47 w 50"/>
                    <a:gd name="T27" fmla="*/ 1 h 26"/>
                    <a:gd name="T28" fmla="*/ 50 w 50"/>
                    <a:gd name="T29" fmla="*/ 2 h 26"/>
                    <a:gd name="T30" fmla="*/ 50 w 50"/>
                    <a:gd name="T31" fmla="*/ 4 h 26"/>
                    <a:gd name="T32" fmla="*/ 38 w 50"/>
                    <a:gd name="T33" fmla="*/ 8 h 26"/>
                    <a:gd name="T34" fmla="*/ 50 w 50"/>
                    <a:gd name="T35"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26">
                      <a:moveTo>
                        <a:pt x="50" y="17"/>
                      </a:moveTo>
                      <a:cubicBezTo>
                        <a:pt x="46" y="18"/>
                        <a:pt x="46" y="18"/>
                        <a:pt x="46" y="18"/>
                      </a:cubicBezTo>
                      <a:cubicBezTo>
                        <a:pt x="42" y="13"/>
                        <a:pt x="37" y="11"/>
                        <a:pt x="31" y="13"/>
                      </a:cubicBezTo>
                      <a:cubicBezTo>
                        <a:pt x="25" y="16"/>
                        <a:pt x="23" y="20"/>
                        <a:pt x="22" y="26"/>
                      </a:cubicBezTo>
                      <a:cubicBezTo>
                        <a:pt x="18" y="25"/>
                        <a:pt x="18" y="25"/>
                        <a:pt x="18" y="25"/>
                      </a:cubicBezTo>
                      <a:cubicBezTo>
                        <a:pt x="19" y="21"/>
                        <a:pt x="20" y="17"/>
                        <a:pt x="23" y="14"/>
                      </a:cubicBezTo>
                      <a:cubicBezTo>
                        <a:pt x="15" y="17"/>
                        <a:pt x="8" y="21"/>
                        <a:pt x="1" y="25"/>
                      </a:cubicBezTo>
                      <a:cubicBezTo>
                        <a:pt x="0" y="23"/>
                        <a:pt x="0" y="23"/>
                        <a:pt x="0" y="23"/>
                      </a:cubicBezTo>
                      <a:cubicBezTo>
                        <a:pt x="1" y="22"/>
                        <a:pt x="1" y="21"/>
                        <a:pt x="1" y="20"/>
                      </a:cubicBezTo>
                      <a:cubicBezTo>
                        <a:pt x="1" y="20"/>
                        <a:pt x="1" y="20"/>
                        <a:pt x="0" y="20"/>
                      </a:cubicBezTo>
                      <a:cubicBezTo>
                        <a:pt x="1" y="20"/>
                        <a:pt x="1" y="19"/>
                        <a:pt x="1" y="19"/>
                      </a:cubicBezTo>
                      <a:cubicBezTo>
                        <a:pt x="1" y="19"/>
                        <a:pt x="1" y="19"/>
                        <a:pt x="1" y="19"/>
                      </a:cubicBezTo>
                      <a:cubicBezTo>
                        <a:pt x="16" y="12"/>
                        <a:pt x="31" y="5"/>
                        <a:pt x="47" y="0"/>
                      </a:cubicBezTo>
                      <a:cubicBezTo>
                        <a:pt x="47" y="1"/>
                        <a:pt x="47" y="1"/>
                        <a:pt x="47" y="1"/>
                      </a:cubicBezTo>
                      <a:cubicBezTo>
                        <a:pt x="48" y="2"/>
                        <a:pt x="49" y="2"/>
                        <a:pt x="50" y="2"/>
                      </a:cubicBezTo>
                      <a:cubicBezTo>
                        <a:pt x="50" y="4"/>
                        <a:pt x="50" y="4"/>
                        <a:pt x="50" y="4"/>
                      </a:cubicBezTo>
                      <a:cubicBezTo>
                        <a:pt x="46" y="5"/>
                        <a:pt x="42" y="7"/>
                        <a:pt x="38" y="8"/>
                      </a:cubicBezTo>
                      <a:cubicBezTo>
                        <a:pt x="43" y="9"/>
                        <a:pt x="47" y="13"/>
                        <a:pt x="50" y="1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50"/>
                <p:cNvSpPr>
                  <a:spLocks/>
                </p:cNvSpPr>
                <p:nvPr/>
              </p:nvSpPr>
              <p:spPr bwMode="auto">
                <a:xfrm>
                  <a:off x="3584" y="566"/>
                  <a:ext cx="17" cy="9"/>
                </a:xfrm>
                <a:custGeom>
                  <a:avLst/>
                  <a:gdLst>
                    <a:gd name="T0" fmla="*/ 7 w 7"/>
                    <a:gd name="T1" fmla="*/ 0 h 4"/>
                    <a:gd name="T2" fmla="*/ 4 w 7"/>
                    <a:gd name="T3" fmla="*/ 2 h 4"/>
                    <a:gd name="T4" fmla="*/ 3 w 7"/>
                    <a:gd name="T5" fmla="*/ 4 h 4"/>
                    <a:gd name="T6" fmla="*/ 0 w 7"/>
                    <a:gd name="T7" fmla="*/ 3 h 4"/>
                    <a:gd name="T8" fmla="*/ 0 w 7"/>
                    <a:gd name="T9" fmla="*/ 2 h 4"/>
                    <a:gd name="T10" fmla="*/ 7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7" y="0"/>
                      </a:moveTo>
                      <a:cubicBezTo>
                        <a:pt x="7" y="2"/>
                        <a:pt x="5" y="3"/>
                        <a:pt x="4" y="2"/>
                      </a:cubicBezTo>
                      <a:cubicBezTo>
                        <a:pt x="4" y="3"/>
                        <a:pt x="3" y="4"/>
                        <a:pt x="3" y="4"/>
                      </a:cubicBezTo>
                      <a:cubicBezTo>
                        <a:pt x="2" y="4"/>
                        <a:pt x="1" y="4"/>
                        <a:pt x="0" y="3"/>
                      </a:cubicBezTo>
                      <a:cubicBezTo>
                        <a:pt x="0" y="3"/>
                        <a:pt x="0" y="3"/>
                        <a:pt x="0" y="2"/>
                      </a:cubicBezTo>
                      <a:cubicBezTo>
                        <a:pt x="2" y="2"/>
                        <a:pt x="4" y="1"/>
                        <a:pt x="7"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651"/>
                <p:cNvSpPr>
                  <a:spLocks noEditPoints="1"/>
                </p:cNvSpPr>
                <p:nvPr/>
              </p:nvSpPr>
              <p:spPr bwMode="auto">
                <a:xfrm>
                  <a:off x="3174" y="445"/>
                  <a:ext cx="427" cy="374"/>
                </a:xfrm>
                <a:custGeom>
                  <a:avLst/>
                  <a:gdLst>
                    <a:gd name="T0" fmla="*/ 140 w 180"/>
                    <a:gd name="T1" fmla="*/ 32 h 158"/>
                    <a:gd name="T2" fmla="*/ 150 w 180"/>
                    <a:gd name="T3" fmla="*/ 21 h 158"/>
                    <a:gd name="T4" fmla="*/ 133 w 180"/>
                    <a:gd name="T5" fmla="*/ 14 h 158"/>
                    <a:gd name="T6" fmla="*/ 180 w 180"/>
                    <a:gd name="T7" fmla="*/ 51 h 158"/>
                    <a:gd name="T8" fmla="*/ 173 w 180"/>
                    <a:gd name="T9" fmla="*/ 53 h 158"/>
                    <a:gd name="T10" fmla="*/ 143 w 180"/>
                    <a:gd name="T11" fmla="*/ 37 h 158"/>
                    <a:gd name="T12" fmla="*/ 127 w 180"/>
                    <a:gd name="T13" fmla="*/ 72 h 158"/>
                    <a:gd name="T14" fmla="*/ 123 w 180"/>
                    <a:gd name="T15" fmla="*/ 74 h 158"/>
                    <a:gd name="T16" fmla="*/ 79 w 180"/>
                    <a:gd name="T17" fmla="*/ 70 h 158"/>
                    <a:gd name="T18" fmla="*/ 67 w 180"/>
                    <a:gd name="T19" fmla="*/ 91 h 158"/>
                    <a:gd name="T20" fmla="*/ 71 w 180"/>
                    <a:gd name="T21" fmla="*/ 110 h 158"/>
                    <a:gd name="T22" fmla="*/ 66 w 180"/>
                    <a:gd name="T23" fmla="*/ 114 h 158"/>
                    <a:gd name="T24" fmla="*/ 31 w 180"/>
                    <a:gd name="T25" fmla="*/ 153 h 158"/>
                    <a:gd name="T26" fmla="*/ 33 w 180"/>
                    <a:gd name="T27" fmla="*/ 155 h 158"/>
                    <a:gd name="T28" fmla="*/ 31 w 180"/>
                    <a:gd name="T29" fmla="*/ 158 h 158"/>
                    <a:gd name="T30" fmla="*/ 9 w 180"/>
                    <a:gd name="T31" fmla="*/ 50 h 158"/>
                    <a:gd name="T32" fmla="*/ 32 w 180"/>
                    <a:gd name="T33" fmla="*/ 1 h 158"/>
                    <a:gd name="T34" fmla="*/ 124 w 180"/>
                    <a:gd name="T35" fmla="*/ 4 h 158"/>
                    <a:gd name="T36" fmla="*/ 180 w 180"/>
                    <a:gd name="T37" fmla="*/ 51 h 158"/>
                    <a:gd name="T38" fmla="*/ 126 w 180"/>
                    <a:gd name="T39" fmla="*/ 40 h 158"/>
                    <a:gd name="T40" fmla="*/ 96 w 180"/>
                    <a:gd name="T41" fmla="*/ 36 h 158"/>
                    <a:gd name="T42" fmla="*/ 83 w 180"/>
                    <a:gd name="T43" fmla="*/ 63 h 158"/>
                    <a:gd name="T44" fmla="*/ 123 w 180"/>
                    <a:gd name="T45" fmla="*/ 68 h 158"/>
                    <a:gd name="T46" fmla="*/ 125 w 180"/>
                    <a:gd name="T47" fmla="*/ 33 h 158"/>
                    <a:gd name="T48" fmla="*/ 111 w 180"/>
                    <a:gd name="T49" fmla="*/ 7 h 158"/>
                    <a:gd name="T50" fmla="*/ 102 w 180"/>
                    <a:gd name="T51" fmla="*/ 7 h 158"/>
                    <a:gd name="T52" fmla="*/ 96 w 180"/>
                    <a:gd name="T53" fmla="*/ 30 h 158"/>
                    <a:gd name="T54" fmla="*/ 91 w 180"/>
                    <a:gd name="T55" fmla="*/ 29 h 158"/>
                    <a:gd name="T56" fmla="*/ 66 w 180"/>
                    <a:gd name="T57" fmla="*/ 9 h 158"/>
                    <a:gd name="T58" fmla="*/ 56 w 180"/>
                    <a:gd name="T59" fmla="*/ 31 h 158"/>
                    <a:gd name="T60" fmla="*/ 91 w 180"/>
                    <a:gd name="T61" fmla="*/ 29 h 158"/>
                    <a:gd name="T62" fmla="*/ 61 w 180"/>
                    <a:gd name="T63" fmla="*/ 34 h 158"/>
                    <a:gd name="T64" fmla="*/ 55 w 180"/>
                    <a:gd name="T65" fmla="*/ 39 h 158"/>
                    <a:gd name="T66" fmla="*/ 49 w 180"/>
                    <a:gd name="T67" fmla="*/ 61 h 158"/>
                    <a:gd name="T68" fmla="*/ 90 w 180"/>
                    <a:gd name="T69" fmla="*/ 33 h 158"/>
                    <a:gd name="T70" fmla="*/ 79 w 180"/>
                    <a:gd name="T71" fmla="*/ 65 h 158"/>
                    <a:gd name="T72" fmla="*/ 32 w 180"/>
                    <a:gd name="T73" fmla="*/ 105 h 158"/>
                    <a:gd name="T74" fmla="*/ 62 w 180"/>
                    <a:gd name="T75" fmla="*/ 88 h 158"/>
                    <a:gd name="T76" fmla="*/ 41 w 180"/>
                    <a:gd name="T77" fmla="*/ 66 h 158"/>
                    <a:gd name="T78" fmla="*/ 8 w 180"/>
                    <a:gd name="T79" fmla="*/ 67 h 158"/>
                    <a:gd name="T80" fmla="*/ 4 w 180"/>
                    <a:gd name="T81" fmla="*/ 94 h 158"/>
                    <a:gd name="T82" fmla="*/ 41 w 180"/>
                    <a:gd name="T83" fmla="*/ 66 h 158"/>
                    <a:gd name="T84" fmla="*/ 51 w 180"/>
                    <a:gd name="T85" fmla="*/ 37 h 158"/>
                    <a:gd name="T86" fmla="*/ 28 w 180"/>
                    <a:gd name="T87" fmla="*/ 34 h 158"/>
                    <a:gd name="T88" fmla="*/ 19 w 180"/>
                    <a:gd name="T89" fmla="*/ 39 h 158"/>
                    <a:gd name="T90" fmla="*/ 9 w 180"/>
                    <a:gd name="T91" fmla="*/ 63 h 158"/>
                    <a:gd name="T92" fmla="*/ 51 w 180"/>
                    <a:gd name="T93" fmla="*/ 17 h 158"/>
                    <a:gd name="T94" fmla="*/ 32 w 180"/>
                    <a:gd name="T95" fmla="*/ 7 h 158"/>
                    <a:gd name="T96" fmla="*/ 33 w 180"/>
                    <a:gd name="T97" fmla="*/ 29 h 158"/>
                    <a:gd name="T98" fmla="*/ 51 w 180"/>
                    <a:gd name="T99" fmla="*/ 17 h 158"/>
                    <a:gd name="T100" fmla="*/ 28 w 180"/>
                    <a:gd name="T101" fmla="*/ 107 h 158"/>
                    <a:gd name="T102" fmla="*/ 21 w 180"/>
                    <a:gd name="T103" fmla="*/ 142 h 158"/>
                    <a:gd name="T104" fmla="*/ 28 w 180"/>
                    <a:gd name="T105" fmla="*/ 10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0" h="158">
                      <a:moveTo>
                        <a:pt x="131" y="38"/>
                      </a:moveTo>
                      <a:cubicBezTo>
                        <a:pt x="133" y="36"/>
                        <a:pt x="137" y="34"/>
                        <a:pt x="140" y="32"/>
                      </a:cubicBezTo>
                      <a:cubicBezTo>
                        <a:pt x="148" y="30"/>
                        <a:pt x="158" y="31"/>
                        <a:pt x="165" y="35"/>
                      </a:cubicBezTo>
                      <a:cubicBezTo>
                        <a:pt x="161" y="30"/>
                        <a:pt x="156" y="25"/>
                        <a:pt x="150" y="21"/>
                      </a:cubicBezTo>
                      <a:cubicBezTo>
                        <a:pt x="145" y="18"/>
                        <a:pt x="140" y="15"/>
                        <a:pt x="134" y="13"/>
                      </a:cubicBezTo>
                      <a:cubicBezTo>
                        <a:pt x="134" y="13"/>
                        <a:pt x="134" y="13"/>
                        <a:pt x="133" y="14"/>
                      </a:cubicBezTo>
                      <a:cubicBezTo>
                        <a:pt x="129" y="22"/>
                        <a:pt x="129" y="29"/>
                        <a:pt x="131" y="38"/>
                      </a:cubicBezTo>
                      <a:close/>
                      <a:moveTo>
                        <a:pt x="180" y="51"/>
                      </a:moveTo>
                      <a:cubicBezTo>
                        <a:pt x="180" y="51"/>
                        <a:pt x="180" y="51"/>
                        <a:pt x="180" y="51"/>
                      </a:cubicBezTo>
                      <a:cubicBezTo>
                        <a:pt x="177" y="52"/>
                        <a:pt x="175" y="53"/>
                        <a:pt x="173" y="53"/>
                      </a:cubicBezTo>
                      <a:cubicBezTo>
                        <a:pt x="169" y="48"/>
                        <a:pt x="167" y="43"/>
                        <a:pt x="161" y="39"/>
                      </a:cubicBezTo>
                      <a:cubicBezTo>
                        <a:pt x="156" y="36"/>
                        <a:pt x="149" y="35"/>
                        <a:pt x="143" y="37"/>
                      </a:cubicBezTo>
                      <a:cubicBezTo>
                        <a:pt x="128" y="42"/>
                        <a:pt x="123" y="57"/>
                        <a:pt x="127" y="71"/>
                      </a:cubicBezTo>
                      <a:cubicBezTo>
                        <a:pt x="127" y="72"/>
                        <a:pt x="127" y="72"/>
                        <a:pt x="127" y="72"/>
                      </a:cubicBezTo>
                      <a:cubicBezTo>
                        <a:pt x="127" y="72"/>
                        <a:pt x="127" y="72"/>
                        <a:pt x="127" y="72"/>
                      </a:cubicBezTo>
                      <a:cubicBezTo>
                        <a:pt x="126" y="73"/>
                        <a:pt x="124" y="74"/>
                        <a:pt x="123" y="74"/>
                      </a:cubicBezTo>
                      <a:cubicBezTo>
                        <a:pt x="117" y="70"/>
                        <a:pt x="112" y="66"/>
                        <a:pt x="105" y="65"/>
                      </a:cubicBezTo>
                      <a:cubicBezTo>
                        <a:pt x="96" y="64"/>
                        <a:pt x="87" y="66"/>
                        <a:pt x="79" y="70"/>
                      </a:cubicBezTo>
                      <a:cubicBezTo>
                        <a:pt x="76" y="71"/>
                        <a:pt x="73" y="73"/>
                        <a:pt x="71" y="76"/>
                      </a:cubicBezTo>
                      <a:cubicBezTo>
                        <a:pt x="67" y="80"/>
                        <a:pt x="67" y="86"/>
                        <a:pt x="67" y="91"/>
                      </a:cubicBezTo>
                      <a:cubicBezTo>
                        <a:pt x="66" y="98"/>
                        <a:pt x="67" y="105"/>
                        <a:pt x="71" y="110"/>
                      </a:cubicBezTo>
                      <a:cubicBezTo>
                        <a:pt x="71" y="110"/>
                        <a:pt x="71" y="110"/>
                        <a:pt x="71" y="110"/>
                      </a:cubicBezTo>
                      <a:cubicBezTo>
                        <a:pt x="70" y="111"/>
                        <a:pt x="69" y="112"/>
                        <a:pt x="67" y="114"/>
                      </a:cubicBezTo>
                      <a:cubicBezTo>
                        <a:pt x="67" y="114"/>
                        <a:pt x="67" y="114"/>
                        <a:pt x="66" y="114"/>
                      </a:cubicBezTo>
                      <a:cubicBezTo>
                        <a:pt x="55" y="104"/>
                        <a:pt x="38" y="102"/>
                        <a:pt x="27" y="113"/>
                      </a:cubicBezTo>
                      <a:cubicBezTo>
                        <a:pt x="16" y="125"/>
                        <a:pt x="24" y="142"/>
                        <a:pt x="31" y="153"/>
                      </a:cubicBezTo>
                      <a:cubicBezTo>
                        <a:pt x="32" y="153"/>
                        <a:pt x="32" y="153"/>
                        <a:pt x="32" y="154"/>
                      </a:cubicBezTo>
                      <a:cubicBezTo>
                        <a:pt x="32" y="154"/>
                        <a:pt x="33" y="155"/>
                        <a:pt x="33" y="155"/>
                      </a:cubicBezTo>
                      <a:cubicBezTo>
                        <a:pt x="33" y="156"/>
                        <a:pt x="32" y="157"/>
                        <a:pt x="31" y="158"/>
                      </a:cubicBezTo>
                      <a:cubicBezTo>
                        <a:pt x="31" y="158"/>
                        <a:pt x="31" y="158"/>
                        <a:pt x="31" y="158"/>
                      </a:cubicBezTo>
                      <a:cubicBezTo>
                        <a:pt x="10" y="144"/>
                        <a:pt x="0" y="118"/>
                        <a:pt x="0" y="93"/>
                      </a:cubicBezTo>
                      <a:cubicBezTo>
                        <a:pt x="0" y="78"/>
                        <a:pt x="3" y="64"/>
                        <a:pt x="9" y="50"/>
                      </a:cubicBezTo>
                      <a:cubicBezTo>
                        <a:pt x="15" y="35"/>
                        <a:pt x="27" y="20"/>
                        <a:pt x="28" y="3"/>
                      </a:cubicBezTo>
                      <a:cubicBezTo>
                        <a:pt x="28" y="1"/>
                        <a:pt x="30" y="0"/>
                        <a:pt x="32" y="1"/>
                      </a:cubicBezTo>
                      <a:cubicBezTo>
                        <a:pt x="45" y="11"/>
                        <a:pt x="64" y="4"/>
                        <a:pt x="79" y="2"/>
                      </a:cubicBezTo>
                      <a:cubicBezTo>
                        <a:pt x="94" y="1"/>
                        <a:pt x="110" y="1"/>
                        <a:pt x="124" y="4"/>
                      </a:cubicBezTo>
                      <a:cubicBezTo>
                        <a:pt x="137" y="7"/>
                        <a:pt x="149" y="13"/>
                        <a:pt x="159" y="21"/>
                      </a:cubicBezTo>
                      <a:cubicBezTo>
                        <a:pt x="168" y="28"/>
                        <a:pt x="177" y="39"/>
                        <a:pt x="180" y="51"/>
                      </a:cubicBezTo>
                      <a:close/>
                      <a:moveTo>
                        <a:pt x="128" y="41"/>
                      </a:moveTo>
                      <a:cubicBezTo>
                        <a:pt x="127" y="41"/>
                        <a:pt x="127" y="41"/>
                        <a:pt x="126" y="40"/>
                      </a:cubicBezTo>
                      <a:cubicBezTo>
                        <a:pt x="119" y="33"/>
                        <a:pt x="107" y="30"/>
                        <a:pt x="97" y="35"/>
                      </a:cubicBezTo>
                      <a:cubicBezTo>
                        <a:pt x="96" y="35"/>
                        <a:pt x="96" y="36"/>
                        <a:pt x="96" y="36"/>
                      </a:cubicBezTo>
                      <a:cubicBezTo>
                        <a:pt x="86" y="41"/>
                        <a:pt x="81" y="52"/>
                        <a:pt x="83" y="63"/>
                      </a:cubicBezTo>
                      <a:cubicBezTo>
                        <a:pt x="83" y="63"/>
                        <a:pt x="83" y="63"/>
                        <a:pt x="83" y="63"/>
                      </a:cubicBezTo>
                      <a:cubicBezTo>
                        <a:pt x="89" y="60"/>
                        <a:pt x="96" y="59"/>
                        <a:pt x="103" y="60"/>
                      </a:cubicBezTo>
                      <a:cubicBezTo>
                        <a:pt x="110" y="61"/>
                        <a:pt x="118" y="63"/>
                        <a:pt x="123" y="68"/>
                      </a:cubicBezTo>
                      <a:cubicBezTo>
                        <a:pt x="119" y="59"/>
                        <a:pt x="122" y="48"/>
                        <a:pt x="128" y="41"/>
                      </a:cubicBezTo>
                      <a:close/>
                      <a:moveTo>
                        <a:pt x="125" y="33"/>
                      </a:moveTo>
                      <a:cubicBezTo>
                        <a:pt x="124" y="25"/>
                        <a:pt x="124" y="17"/>
                        <a:pt x="130" y="11"/>
                      </a:cubicBezTo>
                      <a:cubicBezTo>
                        <a:pt x="124" y="9"/>
                        <a:pt x="118" y="8"/>
                        <a:pt x="111" y="7"/>
                      </a:cubicBezTo>
                      <a:cubicBezTo>
                        <a:pt x="108" y="7"/>
                        <a:pt x="105" y="7"/>
                        <a:pt x="102" y="6"/>
                      </a:cubicBezTo>
                      <a:cubicBezTo>
                        <a:pt x="102" y="7"/>
                        <a:pt x="102" y="7"/>
                        <a:pt x="102" y="7"/>
                      </a:cubicBezTo>
                      <a:cubicBezTo>
                        <a:pt x="100" y="11"/>
                        <a:pt x="97" y="13"/>
                        <a:pt x="96" y="18"/>
                      </a:cubicBezTo>
                      <a:cubicBezTo>
                        <a:pt x="94" y="22"/>
                        <a:pt x="95" y="26"/>
                        <a:pt x="96" y="30"/>
                      </a:cubicBezTo>
                      <a:cubicBezTo>
                        <a:pt x="106" y="26"/>
                        <a:pt x="116" y="27"/>
                        <a:pt x="125" y="33"/>
                      </a:cubicBezTo>
                      <a:close/>
                      <a:moveTo>
                        <a:pt x="91" y="29"/>
                      </a:moveTo>
                      <a:cubicBezTo>
                        <a:pt x="89" y="21"/>
                        <a:pt x="90" y="11"/>
                        <a:pt x="96" y="6"/>
                      </a:cubicBezTo>
                      <a:cubicBezTo>
                        <a:pt x="86" y="7"/>
                        <a:pt x="76" y="8"/>
                        <a:pt x="66" y="9"/>
                      </a:cubicBezTo>
                      <a:cubicBezTo>
                        <a:pt x="67" y="11"/>
                        <a:pt x="66" y="12"/>
                        <a:pt x="65" y="12"/>
                      </a:cubicBezTo>
                      <a:cubicBezTo>
                        <a:pt x="55" y="14"/>
                        <a:pt x="54" y="23"/>
                        <a:pt x="56" y="31"/>
                      </a:cubicBezTo>
                      <a:cubicBezTo>
                        <a:pt x="56" y="31"/>
                        <a:pt x="57" y="31"/>
                        <a:pt x="57" y="31"/>
                      </a:cubicBezTo>
                      <a:cubicBezTo>
                        <a:pt x="67" y="24"/>
                        <a:pt x="80" y="24"/>
                        <a:pt x="91" y="29"/>
                      </a:cubicBezTo>
                      <a:close/>
                      <a:moveTo>
                        <a:pt x="90" y="33"/>
                      </a:moveTo>
                      <a:cubicBezTo>
                        <a:pt x="81" y="30"/>
                        <a:pt x="70" y="29"/>
                        <a:pt x="61" y="34"/>
                      </a:cubicBezTo>
                      <a:cubicBezTo>
                        <a:pt x="60" y="35"/>
                        <a:pt x="59" y="35"/>
                        <a:pt x="58" y="36"/>
                      </a:cubicBezTo>
                      <a:cubicBezTo>
                        <a:pt x="58" y="38"/>
                        <a:pt x="56" y="39"/>
                        <a:pt x="55" y="39"/>
                      </a:cubicBezTo>
                      <a:cubicBezTo>
                        <a:pt x="49" y="45"/>
                        <a:pt x="47" y="53"/>
                        <a:pt x="49" y="61"/>
                      </a:cubicBezTo>
                      <a:cubicBezTo>
                        <a:pt x="49" y="61"/>
                        <a:pt x="49" y="61"/>
                        <a:pt x="49" y="61"/>
                      </a:cubicBezTo>
                      <a:cubicBezTo>
                        <a:pt x="58" y="57"/>
                        <a:pt x="68" y="57"/>
                        <a:pt x="78" y="59"/>
                      </a:cubicBezTo>
                      <a:cubicBezTo>
                        <a:pt x="78" y="49"/>
                        <a:pt x="82" y="40"/>
                        <a:pt x="90" y="33"/>
                      </a:cubicBezTo>
                      <a:close/>
                      <a:moveTo>
                        <a:pt x="74" y="67"/>
                      </a:moveTo>
                      <a:cubicBezTo>
                        <a:pt x="76" y="66"/>
                        <a:pt x="77" y="65"/>
                        <a:pt x="79" y="65"/>
                      </a:cubicBezTo>
                      <a:cubicBezTo>
                        <a:pt x="53" y="55"/>
                        <a:pt x="27" y="77"/>
                        <a:pt x="32" y="104"/>
                      </a:cubicBezTo>
                      <a:cubicBezTo>
                        <a:pt x="32" y="104"/>
                        <a:pt x="32" y="104"/>
                        <a:pt x="32" y="105"/>
                      </a:cubicBezTo>
                      <a:cubicBezTo>
                        <a:pt x="42" y="99"/>
                        <a:pt x="55" y="101"/>
                        <a:pt x="65" y="107"/>
                      </a:cubicBezTo>
                      <a:cubicBezTo>
                        <a:pt x="62" y="101"/>
                        <a:pt x="62" y="94"/>
                        <a:pt x="62" y="88"/>
                      </a:cubicBezTo>
                      <a:cubicBezTo>
                        <a:pt x="62" y="79"/>
                        <a:pt x="66" y="72"/>
                        <a:pt x="74" y="67"/>
                      </a:cubicBezTo>
                      <a:close/>
                      <a:moveTo>
                        <a:pt x="41" y="66"/>
                      </a:moveTo>
                      <a:cubicBezTo>
                        <a:pt x="42" y="65"/>
                        <a:pt x="43" y="64"/>
                        <a:pt x="45" y="64"/>
                      </a:cubicBezTo>
                      <a:cubicBezTo>
                        <a:pt x="33" y="57"/>
                        <a:pt x="18" y="59"/>
                        <a:pt x="8" y="67"/>
                      </a:cubicBezTo>
                      <a:cubicBezTo>
                        <a:pt x="6" y="73"/>
                        <a:pt x="5" y="78"/>
                        <a:pt x="5" y="84"/>
                      </a:cubicBezTo>
                      <a:cubicBezTo>
                        <a:pt x="5" y="87"/>
                        <a:pt x="4" y="90"/>
                        <a:pt x="4" y="94"/>
                      </a:cubicBezTo>
                      <a:cubicBezTo>
                        <a:pt x="12" y="92"/>
                        <a:pt x="20" y="95"/>
                        <a:pt x="27" y="99"/>
                      </a:cubicBezTo>
                      <a:cubicBezTo>
                        <a:pt x="26" y="87"/>
                        <a:pt x="31" y="74"/>
                        <a:pt x="41" y="66"/>
                      </a:cubicBezTo>
                      <a:close/>
                      <a:moveTo>
                        <a:pt x="43" y="58"/>
                      </a:moveTo>
                      <a:cubicBezTo>
                        <a:pt x="43" y="50"/>
                        <a:pt x="46" y="42"/>
                        <a:pt x="51" y="37"/>
                      </a:cubicBezTo>
                      <a:cubicBezTo>
                        <a:pt x="46" y="35"/>
                        <a:pt x="42" y="33"/>
                        <a:pt x="37" y="33"/>
                      </a:cubicBezTo>
                      <a:cubicBezTo>
                        <a:pt x="34" y="33"/>
                        <a:pt x="31" y="33"/>
                        <a:pt x="28" y="34"/>
                      </a:cubicBezTo>
                      <a:cubicBezTo>
                        <a:pt x="26" y="35"/>
                        <a:pt x="20" y="36"/>
                        <a:pt x="19" y="38"/>
                      </a:cubicBezTo>
                      <a:cubicBezTo>
                        <a:pt x="19" y="39"/>
                        <a:pt x="19" y="39"/>
                        <a:pt x="19" y="39"/>
                      </a:cubicBezTo>
                      <a:cubicBezTo>
                        <a:pt x="19" y="40"/>
                        <a:pt x="18" y="41"/>
                        <a:pt x="18" y="42"/>
                      </a:cubicBezTo>
                      <a:cubicBezTo>
                        <a:pt x="14" y="48"/>
                        <a:pt x="11" y="56"/>
                        <a:pt x="9" y="63"/>
                      </a:cubicBezTo>
                      <a:cubicBezTo>
                        <a:pt x="19" y="55"/>
                        <a:pt x="32" y="53"/>
                        <a:pt x="43" y="58"/>
                      </a:cubicBezTo>
                      <a:close/>
                      <a:moveTo>
                        <a:pt x="51" y="17"/>
                      </a:moveTo>
                      <a:cubicBezTo>
                        <a:pt x="52" y="14"/>
                        <a:pt x="54" y="12"/>
                        <a:pt x="56" y="11"/>
                      </a:cubicBezTo>
                      <a:cubicBezTo>
                        <a:pt x="47" y="11"/>
                        <a:pt x="39" y="11"/>
                        <a:pt x="32" y="7"/>
                      </a:cubicBezTo>
                      <a:cubicBezTo>
                        <a:pt x="31" y="16"/>
                        <a:pt x="27" y="24"/>
                        <a:pt x="23" y="31"/>
                      </a:cubicBezTo>
                      <a:cubicBezTo>
                        <a:pt x="26" y="30"/>
                        <a:pt x="30" y="29"/>
                        <a:pt x="33" y="29"/>
                      </a:cubicBezTo>
                      <a:cubicBezTo>
                        <a:pt x="39" y="28"/>
                        <a:pt x="45" y="29"/>
                        <a:pt x="51" y="31"/>
                      </a:cubicBezTo>
                      <a:cubicBezTo>
                        <a:pt x="49" y="27"/>
                        <a:pt x="49" y="21"/>
                        <a:pt x="51" y="17"/>
                      </a:cubicBezTo>
                      <a:close/>
                      <a:moveTo>
                        <a:pt x="28" y="107"/>
                      </a:moveTo>
                      <a:cubicBezTo>
                        <a:pt x="28" y="107"/>
                        <a:pt x="28" y="107"/>
                        <a:pt x="28" y="107"/>
                      </a:cubicBezTo>
                      <a:cubicBezTo>
                        <a:pt x="22" y="99"/>
                        <a:pt x="14" y="97"/>
                        <a:pt x="5" y="97"/>
                      </a:cubicBezTo>
                      <a:cubicBezTo>
                        <a:pt x="5" y="114"/>
                        <a:pt x="11" y="129"/>
                        <a:pt x="21" y="142"/>
                      </a:cubicBezTo>
                      <a:cubicBezTo>
                        <a:pt x="16" y="131"/>
                        <a:pt x="16" y="119"/>
                        <a:pt x="25" y="110"/>
                      </a:cubicBezTo>
                      <a:cubicBezTo>
                        <a:pt x="26" y="109"/>
                        <a:pt x="27" y="108"/>
                        <a:pt x="28" y="10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52"/>
                <p:cNvSpPr>
                  <a:spLocks/>
                </p:cNvSpPr>
                <p:nvPr/>
              </p:nvSpPr>
              <p:spPr bwMode="auto">
                <a:xfrm>
                  <a:off x="3563" y="575"/>
                  <a:ext cx="45" cy="35"/>
                </a:xfrm>
                <a:custGeom>
                  <a:avLst/>
                  <a:gdLst>
                    <a:gd name="T0" fmla="*/ 12 w 19"/>
                    <a:gd name="T1" fmla="*/ 2 h 15"/>
                    <a:gd name="T2" fmla="*/ 19 w 19"/>
                    <a:gd name="T3" fmla="*/ 0 h 15"/>
                    <a:gd name="T4" fmla="*/ 12 w 19"/>
                    <a:gd name="T5" fmla="*/ 15 h 15"/>
                    <a:gd name="T6" fmla="*/ 0 w 19"/>
                    <a:gd name="T7" fmla="*/ 6 h 15"/>
                    <a:gd name="T8" fmla="*/ 12 w 19"/>
                    <a:gd name="T9" fmla="*/ 2 h 15"/>
                  </a:gdLst>
                  <a:ahLst/>
                  <a:cxnLst>
                    <a:cxn ang="0">
                      <a:pos x="T0" y="T1"/>
                    </a:cxn>
                    <a:cxn ang="0">
                      <a:pos x="T2" y="T3"/>
                    </a:cxn>
                    <a:cxn ang="0">
                      <a:pos x="T4" y="T5"/>
                    </a:cxn>
                    <a:cxn ang="0">
                      <a:pos x="T6" y="T7"/>
                    </a:cxn>
                    <a:cxn ang="0">
                      <a:pos x="T8" y="T9"/>
                    </a:cxn>
                  </a:cxnLst>
                  <a:rect l="0" t="0" r="r" b="b"/>
                  <a:pathLst>
                    <a:path w="19" h="15">
                      <a:moveTo>
                        <a:pt x="12" y="2"/>
                      </a:moveTo>
                      <a:cubicBezTo>
                        <a:pt x="15" y="1"/>
                        <a:pt x="17" y="1"/>
                        <a:pt x="19" y="0"/>
                      </a:cubicBezTo>
                      <a:cubicBezTo>
                        <a:pt x="14" y="3"/>
                        <a:pt x="12" y="9"/>
                        <a:pt x="12" y="15"/>
                      </a:cubicBezTo>
                      <a:cubicBezTo>
                        <a:pt x="9" y="11"/>
                        <a:pt x="5" y="7"/>
                        <a:pt x="0" y="6"/>
                      </a:cubicBezTo>
                      <a:cubicBezTo>
                        <a:pt x="4" y="5"/>
                        <a:pt x="8" y="3"/>
                        <a:pt x="12" y="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653"/>
                <p:cNvSpPr>
                  <a:spLocks/>
                </p:cNvSpPr>
                <p:nvPr/>
              </p:nvSpPr>
              <p:spPr bwMode="auto">
                <a:xfrm>
                  <a:off x="3504" y="833"/>
                  <a:ext cx="37" cy="33"/>
                </a:xfrm>
                <a:custGeom>
                  <a:avLst/>
                  <a:gdLst>
                    <a:gd name="T0" fmla="*/ 14 w 16"/>
                    <a:gd name="T1" fmla="*/ 1 h 14"/>
                    <a:gd name="T2" fmla="*/ 16 w 16"/>
                    <a:gd name="T3" fmla="*/ 14 h 14"/>
                    <a:gd name="T4" fmla="*/ 9 w 16"/>
                    <a:gd name="T5" fmla="*/ 14 h 14"/>
                    <a:gd name="T6" fmla="*/ 2 w 16"/>
                    <a:gd name="T7" fmla="*/ 13 h 14"/>
                    <a:gd name="T8" fmla="*/ 0 w 16"/>
                    <a:gd name="T9" fmla="*/ 0 h 14"/>
                    <a:gd name="T10" fmla="*/ 8 w 16"/>
                    <a:gd name="T11" fmla="*/ 1 h 14"/>
                    <a:gd name="T12" fmla="*/ 14 w 16"/>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14" y="1"/>
                      </a:moveTo>
                      <a:cubicBezTo>
                        <a:pt x="14" y="6"/>
                        <a:pt x="15" y="10"/>
                        <a:pt x="16" y="14"/>
                      </a:cubicBezTo>
                      <a:cubicBezTo>
                        <a:pt x="13" y="14"/>
                        <a:pt x="11" y="14"/>
                        <a:pt x="9" y="14"/>
                      </a:cubicBezTo>
                      <a:cubicBezTo>
                        <a:pt x="7" y="14"/>
                        <a:pt x="4" y="13"/>
                        <a:pt x="2" y="13"/>
                      </a:cubicBezTo>
                      <a:cubicBezTo>
                        <a:pt x="1" y="9"/>
                        <a:pt x="0" y="4"/>
                        <a:pt x="0" y="0"/>
                      </a:cubicBezTo>
                      <a:cubicBezTo>
                        <a:pt x="3" y="1"/>
                        <a:pt x="5" y="1"/>
                        <a:pt x="8" y="1"/>
                      </a:cubicBezTo>
                      <a:cubicBezTo>
                        <a:pt x="10" y="1"/>
                        <a:pt x="12" y="2"/>
                        <a:pt x="14"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654"/>
                <p:cNvSpPr>
                  <a:spLocks/>
                </p:cNvSpPr>
                <p:nvPr/>
              </p:nvSpPr>
              <p:spPr bwMode="auto">
                <a:xfrm>
                  <a:off x="3504" y="788"/>
                  <a:ext cx="33" cy="42"/>
                </a:xfrm>
                <a:custGeom>
                  <a:avLst/>
                  <a:gdLst>
                    <a:gd name="T0" fmla="*/ 13 w 14"/>
                    <a:gd name="T1" fmla="*/ 18 h 18"/>
                    <a:gd name="T2" fmla="*/ 8 w 14"/>
                    <a:gd name="T3" fmla="*/ 17 h 18"/>
                    <a:gd name="T4" fmla="*/ 0 w 14"/>
                    <a:gd name="T5" fmla="*/ 17 h 18"/>
                    <a:gd name="T6" fmla="*/ 1 w 14"/>
                    <a:gd name="T7" fmla="*/ 3 h 18"/>
                    <a:gd name="T8" fmla="*/ 2 w 14"/>
                    <a:gd name="T9" fmla="*/ 0 h 18"/>
                    <a:gd name="T10" fmla="*/ 7 w 14"/>
                    <a:gd name="T11" fmla="*/ 2 h 18"/>
                    <a:gd name="T12" fmla="*/ 14 w 14"/>
                    <a:gd name="T13" fmla="*/ 4 h 18"/>
                    <a:gd name="T14" fmla="*/ 13 w 14"/>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13" y="18"/>
                      </a:moveTo>
                      <a:cubicBezTo>
                        <a:pt x="12" y="17"/>
                        <a:pt x="10" y="17"/>
                        <a:pt x="8" y="17"/>
                      </a:cubicBezTo>
                      <a:cubicBezTo>
                        <a:pt x="5" y="17"/>
                        <a:pt x="3" y="17"/>
                        <a:pt x="0" y="17"/>
                      </a:cubicBezTo>
                      <a:cubicBezTo>
                        <a:pt x="0" y="12"/>
                        <a:pt x="0" y="8"/>
                        <a:pt x="1" y="3"/>
                      </a:cubicBezTo>
                      <a:cubicBezTo>
                        <a:pt x="1" y="2"/>
                        <a:pt x="1" y="1"/>
                        <a:pt x="2" y="0"/>
                      </a:cubicBezTo>
                      <a:cubicBezTo>
                        <a:pt x="4" y="1"/>
                        <a:pt x="5" y="2"/>
                        <a:pt x="7" y="2"/>
                      </a:cubicBezTo>
                      <a:cubicBezTo>
                        <a:pt x="9" y="3"/>
                        <a:pt x="12" y="4"/>
                        <a:pt x="14" y="4"/>
                      </a:cubicBezTo>
                      <a:cubicBezTo>
                        <a:pt x="13" y="9"/>
                        <a:pt x="13" y="13"/>
                        <a:pt x="13" y="1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655"/>
                <p:cNvSpPr>
                  <a:spLocks/>
                </p:cNvSpPr>
                <p:nvPr/>
              </p:nvSpPr>
              <p:spPr bwMode="auto">
                <a:xfrm>
                  <a:off x="3508" y="743"/>
                  <a:ext cx="41" cy="52"/>
                </a:xfrm>
                <a:custGeom>
                  <a:avLst/>
                  <a:gdLst>
                    <a:gd name="T0" fmla="*/ 17 w 17"/>
                    <a:gd name="T1" fmla="*/ 8 h 22"/>
                    <a:gd name="T2" fmla="*/ 16 w 17"/>
                    <a:gd name="T3" fmla="*/ 10 h 22"/>
                    <a:gd name="T4" fmla="*/ 12 w 17"/>
                    <a:gd name="T5" fmla="*/ 22 h 22"/>
                    <a:gd name="T6" fmla="*/ 6 w 17"/>
                    <a:gd name="T7" fmla="*/ 19 h 22"/>
                    <a:gd name="T8" fmla="*/ 0 w 17"/>
                    <a:gd name="T9" fmla="*/ 17 h 22"/>
                    <a:gd name="T10" fmla="*/ 7 w 17"/>
                    <a:gd name="T11" fmla="*/ 0 h 22"/>
                    <a:gd name="T12" fmla="*/ 7 w 17"/>
                    <a:gd name="T13" fmla="*/ 0 h 22"/>
                    <a:gd name="T14" fmla="*/ 14 w 17"/>
                    <a:gd name="T15" fmla="*/ 6 h 22"/>
                    <a:gd name="T16" fmla="*/ 17 w 17"/>
                    <a:gd name="T1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2">
                      <a:moveTo>
                        <a:pt x="17" y="8"/>
                      </a:moveTo>
                      <a:cubicBezTo>
                        <a:pt x="17" y="9"/>
                        <a:pt x="17" y="9"/>
                        <a:pt x="16" y="10"/>
                      </a:cubicBezTo>
                      <a:cubicBezTo>
                        <a:pt x="15" y="13"/>
                        <a:pt x="13" y="17"/>
                        <a:pt x="12" y="22"/>
                      </a:cubicBezTo>
                      <a:cubicBezTo>
                        <a:pt x="11" y="20"/>
                        <a:pt x="8" y="20"/>
                        <a:pt x="6" y="19"/>
                      </a:cubicBezTo>
                      <a:cubicBezTo>
                        <a:pt x="4" y="19"/>
                        <a:pt x="2" y="18"/>
                        <a:pt x="0" y="17"/>
                      </a:cubicBezTo>
                      <a:cubicBezTo>
                        <a:pt x="2" y="11"/>
                        <a:pt x="4" y="5"/>
                        <a:pt x="7" y="0"/>
                      </a:cubicBezTo>
                      <a:cubicBezTo>
                        <a:pt x="7" y="0"/>
                        <a:pt x="7" y="0"/>
                        <a:pt x="7" y="0"/>
                      </a:cubicBezTo>
                      <a:cubicBezTo>
                        <a:pt x="9" y="2"/>
                        <a:pt x="11" y="4"/>
                        <a:pt x="14" y="6"/>
                      </a:cubicBezTo>
                      <a:cubicBezTo>
                        <a:pt x="15" y="7"/>
                        <a:pt x="16" y="8"/>
                        <a:pt x="17"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656"/>
                <p:cNvSpPr>
                  <a:spLocks/>
                </p:cNvSpPr>
                <p:nvPr/>
              </p:nvSpPr>
              <p:spPr bwMode="auto">
                <a:xfrm>
                  <a:off x="3520" y="298"/>
                  <a:ext cx="119" cy="133"/>
                </a:xfrm>
                <a:custGeom>
                  <a:avLst/>
                  <a:gdLst>
                    <a:gd name="T0" fmla="*/ 48 w 50"/>
                    <a:gd name="T1" fmla="*/ 41 h 56"/>
                    <a:gd name="T2" fmla="*/ 48 w 50"/>
                    <a:gd name="T3" fmla="*/ 34 h 56"/>
                    <a:gd name="T4" fmla="*/ 20 w 50"/>
                    <a:gd name="T5" fmla="*/ 18 h 56"/>
                    <a:gd name="T6" fmla="*/ 12 w 50"/>
                    <a:gd name="T7" fmla="*/ 43 h 56"/>
                    <a:gd name="T8" fmla="*/ 15 w 50"/>
                    <a:gd name="T9" fmla="*/ 56 h 56"/>
                    <a:gd name="T10" fmla="*/ 10 w 50"/>
                    <a:gd name="T11" fmla="*/ 12 h 56"/>
                    <a:gd name="T12" fmla="*/ 16 w 50"/>
                    <a:gd name="T13" fmla="*/ 7 h 56"/>
                    <a:gd name="T14" fmla="*/ 45 w 50"/>
                    <a:gd name="T15" fmla="*/ 14 h 56"/>
                    <a:gd name="T16" fmla="*/ 48 w 50"/>
                    <a:gd name="T17"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6">
                      <a:moveTo>
                        <a:pt x="48" y="41"/>
                      </a:moveTo>
                      <a:cubicBezTo>
                        <a:pt x="48" y="38"/>
                        <a:pt x="48" y="36"/>
                        <a:pt x="48" y="34"/>
                      </a:cubicBezTo>
                      <a:cubicBezTo>
                        <a:pt x="45" y="21"/>
                        <a:pt x="33" y="8"/>
                        <a:pt x="20" y="18"/>
                      </a:cubicBezTo>
                      <a:cubicBezTo>
                        <a:pt x="12" y="24"/>
                        <a:pt x="11" y="34"/>
                        <a:pt x="12" y="43"/>
                      </a:cubicBezTo>
                      <a:cubicBezTo>
                        <a:pt x="12" y="48"/>
                        <a:pt x="14" y="52"/>
                        <a:pt x="15" y="56"/>
                      </a:cubicBezTo>
                      <a:cubicBezTo>
                        <a:pt x="4" y="43"/>
                        <a:pt x="0" y="24"/>
                        <a:pt x="10" y="12"/>
                      </a:cubicBezTo>
                      <a:cubicBezTo>
                        <a:pt x="12" y="10"/>
                        <a:pt x="14" y="8"/>
                        <a:pt x="16" y="7"/>
                      </a:cubicBezTo>
                      <a:cubicBezTo>
                        <a:pt x="27" y="0"/>
                        <a:pt x="39" y="3"/>
                        <a:pt x="45" y="14"/>
                      </a:cubicBezTo>
                      <a:cubicBezTo>
                        <a:pt x="50" y="22"/>
                        <a:pt x="50" y="32"/>
                        <a:pt x="48" y="4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657"/>
                <p:cNvSpPr>
                  <a:spLocks/>
                </p:cNvSpPr>
                <p:nvPr/>
              </p:nvSpPr>
              <p:spPr bwMode="auto">
                <a:xfrm>
                  <a:off x="3380" y="1280"/>
                  <a:ext cx="43" cy="26"/>
                </a:xfrm>
                <a:custGeom>
                  <a:avLst/>
                  <a:gdLst>
                    <a:gd name="T0" fmla="*/ 17 w 18"/>
                    <a:gd name="T1" fmla="*/ 8 h 11"/>
                    <a:gd name="T2" fmla="*/ 17 w 18"/>
                    <a:gd name="T3" fmla="*/ 11 h 11"/>
                    <a:gd name="T4" fmla="*/ 0 w 18"/>
                    <a:gd name="T5" fmla="*/ 9 h 11"/>
                    <a:gd name="T6" fmla="*/ 3 w 18"/>
                    <a:gd name="T7" fmla="*/ 4 h 11"/>
                    <a:gd name="T8" fmla="*/ 5 w 18"/>
                    <a:gd name="T9" fmla="*/ 0 h 11"/>
                    <a:gd name="T10" fmla="*/ 17 w 18"/>
                    <a:gd name="T11" fmla="*/ 3 h 11"/>
                    <a:gd name="T12" fmla="*/ 18 w 18"/>
                    <a:gd name="T13" fmla="*/ 3 h 11"/>
                    <a:gd name="T14" fmla="*/ 17 w 18"/>
                    <a:gd name="T15" fmla="*/ 3 h 11"/>
                    <a:gd name="T16" fmla="*/ 17 w 18"/>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7" y="8"/>
                      </a:moveTo>
                      <a:cubicBezTo>
                        <a:pt x="17" y="9"/>
                        <a:pt x="17" y="10"/>
                        <a:pt x="17" y="11"/>
                      </a:cubicBezTo>
                      <a:cubicBezTo>
                        <a:pt x="12" y="11"/>
                        <a:pt x="6" y="10"/>
                        <a:pt x="0" y="9"/>
                      </a:cubicBezTo>
                      <a:cubicBezTo>
                        <a:pt x="1" y="7"/>
                        <a:pt x="2" y="6"/>
                        <a:pt x="3" y="4"/>
                      </a:cubicBezTo>
                      <a:cubicBezTo>
                        <a:pt x="3" y="3"/>
                        <a:pt x="4" y="1"/>
                        <a:pt x="5" y="0"/>
                      </a:cubicBezTo>
                      <a:cubicBezTo>
                        <a:pt x="9" y="1"/>
                        <a:pt x="13" y="2"/>
                        <a:pt x="17" y="3"/>
                      </a:cubicBezTo>
                      <a:cubicBezTo>
                        <a:pt x="17" y="3"/>
                        <a:pt x="18" y="3"/>
                        <a:pt x="18" y="3"/>
                      </a:cubicBezTo>
                      <a:cubicBezTo>
                        <a:pt x="18" y="3"/>
                        <a:pt x="17" y="3"/>
                        <a:pt x="17" y="3"/>
                      </a:cubicBezTo>
                      <a:cubicBezTo>
                        <a:pt x="17" y="5"/>
                        <a:pt x="17" y="7"/>
                        <a:pt x="17"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658"/>
                <p:cNvSpPr>
                  <a:spLocks/>
                </p:cNvSpPr>
                <p:nvPr/>
              </p:nvSpPr>
              <p:spPr bwMode="auto">
                <a:xfrm>
                  <a:off x="3549" y="625"/>
                  <a:ext cx="28" cy="30"/>
                </a:xfrm>
                <a:custGeom>
                  <a:avLst/>
                  <a:gdLst>
                    <a:gd name="T0" fmla="*/ 12 w 12"/>
                    <a:gd name="T1" fmla="*/ 9 h 13"/>
                    <a:gd name="T2" fmla="*/ 2 w 12"/>
                    <a:gd name="T3" fmla="*/ 13 h 13"/>
                    <a:gd name="T4" fmla="*/ 3 w 12"/>
                    <a:gd name="T5" fmla="*/ 3 h 13"/>
                    <a:gd name="T6" fmla="*/ 12 w 12"/>
                    <a:gd name="T7" fmla="*/ 9 h 13"/>
                  </a:gdLst>
                  <a:ahLst/>
                  <a:cxnLst>
                    <a:cxn ang="0">
                      <a:pos x="T0" y="T1"/>
                    </a:cxn>
                    <a:cxn ang="0">
                      <a:pos x="T2" y="T3"/>
                    </a:cxn>
                    <a:cxn ang="0">
                      <a:pos x="T4" y="T5"/>
                    </a:cxn>
                    <a:cxn ang="0">
                      <a:pos x="T6" y="T7"/>
                    </a:cxn>
                  </a:cxnLst>
                  <a:rect l="0" t="0" r="r" b="b"/>
                  <a:pathLst>
                    <a:path w="12" h="13">
                      <a:moveTo>
                        <a:pt x="12" y="9"/>
                      </a:moveTo>
                      <a:cubicBezTo>
                        <a:pt x="9" y="10"/>
                        <a:pt x="5" y="11"/>
                        <a:pt x="2" y="13"/>
                      </a:cubicBezTo>
                      <a:cubicBezTo>
                        <a:pt x="1" y="10"/>
                        <a:pt x="0" y="6"/>
                        <a:pt x="3" y="3"/>
                      </a:cubicBezTo>
                      <a:cubicBezTo>
                        <a:pt x="7" y="0"/>
                        <a:pt x="10" y="6"/>
                        <a:pt x="12"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659"/>
                <p:cNvSpPr>
                  <a:spLocks/>
                </p:cNvSpPr>
                <p:nvPr/>
              </p:nvSpPr>
              <p:spPr bwMode="auto">
                <a:xfrm>
                  <a:off x="3297" y="1680"/>
                  <a:ext cx="29" cy="26"/>
                </a:xfrm>
                <a:custGeom>
                  <a:avLst/>
                  <a:gdLst>
                    <a:gd name="T0" fmla="*/ 12 w 12"/>
                    <a:gd name="T1" fmla="*/ 2 h 11"/>
                    <a:gd name="T2" fmla="*/ 12 w 12"/>
                    <a:gd name="T3" fmla="*/ 2 h 11"/>
                    <a:gd name="T4" fmla="*/ 4 w 12"/>
                    <a:gd name="T5" fmla="*/ 9 h 11"/>
                    <a:gd name="T6" fmla="*/ 10 w 12"/>
                    <a:gd name="T7" fmla="*/ 0 h 11"/>
                    <a:gd name="T8" fmla="*/ 12 w 12"/>
                    <a:gd name="T9" fmla="*/ 2 h 11"/>
                  </a:gdLst>
                  <a:ahLst/>
                  <a:cxnLst>
                    <a:cxn ang="0">
                      <a:pos x="T0" y="T1"/>
                    </a:cxn>
                    <a:cxn ang="0">
                      <a:pos x="T2" y="T3"/>
                    </a:cxn>
                    <a:cxn ang="0">
                      <a:pos x="T4" y="T5"/>
                    </a:cxn>
                    <a:cxn ang="0">
                      <a:pos x="T6" y="T7"/>
                    </a:cxn>
                    <a:cxn ang="0">
                      <a:pos x="T8" y="T9"/>
                    </a:cxn>
                  </a:cxnLst>
                  <a:rect l="0" t="0" r="r" b="b"/>
                  <a:pathLst>
                    <a:path w="12" h="11">
                      <a:moveTo>
                        <a:pt x="12" y="2"/>
                      </a:moveTo>
                      <a:cubicBezTo>
                        <a:pt x="12" y="2"/>
                        <a:pt x="12" y="2"/>
                        <a:pt x="12" y="2"/>
                      </a:cubicBezTo>
                      <a:cubicBezTo>
                        <a:pt x="10" y="4"/>
                        <a:pt x="8" y="11"/>
                        <a:pt x="4" y="9"/>
                      </a:cubicBezTo>
                      <a:cubicBezTo>
                        <a:pt x="0" y="6"/>
                        <a:pt x="6" y="2"/>
                        <a:pt x="10" y="0"/>
                      </a:cubicBezTo>
                      <a:cubicBezTo>
                        <a:pt x="10" y="1"/>
                        <a:pt x="11" y="2"/>
                        <a:pt x="12"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660"/>
                <p:cNvSpPr>
                  <a:spLocks/>
                </p:cNvSpPr>
                <p:nvPr/>
              </p:nvSpPr>
              <p:spPr bwMode="auto">
                <a:xfrm>
                  <a:off x="3437" y="1005"/>
                  <a:ext cx="36" cy="43"/>
                </a:xfrm>
                <a:custGeom>
                  <a:avLst/>
                  <a:gdLst>
                    <a:gd name="T0" fmla="*/ 13 w 15"/>
                    <a:gd name="T1" fmla="*/ 18 h 18"/>
                    <a:gd name="T2" fmla="*/ 13 w 15"/>
                    <a:gd name="T3" fmla="*/ 18 h 18"/>
                    <a:gd name="T4" fmla="*/ 0 w 15"/>
                    <a:gd name="T5" fmla="*/ 13 h 18"/>
                    <a:gd name="T6" fmla="*/ 0 w 15"/>
                    <a:gd name="T7" fmla="*/ 13 h 18"/>
                    <a:gd name="T8" fmla="*/ 1 w 15"/>
                    <a:gd name="T9" fmla="*/ 0 h 18"/>
                    <a:gd name="T10" fmla="*/ 15 w 15"/>
                    <a:gd name="T11" fmla="*/ 4 h 18"/>
                    <a:gd name="T12" fmla="*/ 13 w 15"/>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5" h="18">
                      <a:moveTo>
                        <a:pt x="13" y="18"/>
                      </a:moveTo>
                      <a:cubicBezTo>
                        <a:pt x="13" y="18"/>
                        <a:pt x="13" y="18"/>
                        <a:pt x="13" y="18"/>
                      </a:cubicBezTo>
                      <a:cubicBezTo>
                        <a:pt x="9" y="16"/>
                        <a:pt x="5" y="14"/>
                        <a:pt x="0" y="13"/>
                      </a:cubicBezTo>
                      <a:cubicBezTo>
                        <a:pt x="0" y="13"/>
                        <a:pt x="0" y="13"/>
                        <a:pt x="0" y="13"/>
                      </a:cubicBezTo>
                      <a:cubicBezTo>
                        <a:pt x="1" y="9"/>
                        <a:pt x="1" y="4"/>
                        <a:pt x="1" y="0"/>
                      </a:cubicBezTo>
                      <a:cubicBezTo>
                        <a:pt x="6" y="1"/>
                        <a:pt x="11" y="2"/>
                        <a:pt x="15" y="4"/>
                      </a:cubicBezTo>
                      <a:cubicBezTo>
                        <a:pt x="14" y="8"/>
                        <a:pt x="13" y="13"/>
                        <a:pt x="13" y="1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661"/>
                <p:cNvSpPr>
                  <a:spLocks/>
                </p:cNvSpPr>
                <p:nvPr/>
              </p:nvSpPr>
              <p:spPr bwMode="auto">
                <a:xfrm>
                  <a:off x="3466" y="528"/>
                  <a:ext cx="118" cy="87"/>
                </a:xfrm>
                <a:custGeom>
                  <a:avLst/>
                  <a:gdLst>
                    <a:gd name="T0" fmla="*/ 38 w 50"/>
                    <a:gd name="T1" fmla="*/ 4 h 37"/>
                    <a:gd name="T2" fmla="*/ 50 w 50"/>
                    <a:gd name="T3" fmla="*/ 18 h 37"/>
                    <a:gd name="T4" fmla="*/ 4 w 50"/>
                    <a:gd name="T5" fmla="*/ 37 h 37"/>
                    <a:gd name="T6" fmla="*/ 4 w 50"/>
                    <a:gd name="T7" fmla="*/ 36 h 37"/>
                    <a:gd name="T8" fmla="*/ 20 w 50"/>
                    <a:gd name="T9" fmla="*/ 2 h 37"/>
                    <a:gd name="T10" fmla="*/ 38 w 50"/>
                    <a:gd name="T11" fmla="*/ 4 h 37"/>
                  </a:gdLst>
                  <a:ahLst/>
                  <a:cxnLst>
                    <a:cxn ang="0">
                      <a:pos x="T0" y="T1"/>
                    </a:cxn>
                    <a:cxn ang="0">
                      <a:pos x="T2" y="T3"/>
                    </a:cxn>
                    <a:cxn ang="0">
                      <a:pos x="T4" y="T5"/>
                    </a:cxn>
                    <a:cxn ang="0">
                      <a:pos x="T6" y="T7"/>
                    </a:cxn>
                    <a:cxn ang="0">
                      <a:pos x="T8" y="T9"/>
                    </a:cxn>
                    <a:cxn ang="0">
                      <a:pos x="T10" y="T11"/>
                    </a:cxn>
                  </a:cxnLst>
                  <a:rect l="0" t="0" r="r" b="b"/>
                  <a:pathLst>
                    <a:path w="50" h="37">
                      <a:moveTo>
                        <a:pt x="38" y="4"/>
                      </a:moveTo>
                      <a:cubicBezTo>
                        <a:pt x="44" y="8"/>
                        <a:pt x="46" y="13"/>
                        <a:pt x="50" y="18"/>
                      </a:cubicBezTo>
                      <a:cubicBezTo>
                        <a:pt x="34" y="23"/>
                        <a:pt x="19" y="30"/>
                        <a:pt x="4" y="37"/>
                      </a:cubicBezTo>
                      <a:cubicBezTo>
                        <a:pt x="4" y="37"/>
                        <a:pt x="4" y="37"/>
                        <a:pt x="4" y="36"/>
                      </a:cubicBezTo>
                      <a:cubicBezTo>
                        <a:pt x="0" y="22"/>
                        <a:pt x="5" y="7"/>
                        <a:pt x="20" y="2"/>
                      </a:cubicBezTo>
                      <a:cubicBezTo>
                        <a:pt x="26" y="0"/>
                        <a:pt x="33" y="1"/>
                        <a:pt x="38"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662"/>
                <p:cNvSpPr>
                  <a:spLocks/>
                </p:cNvSpPr>
                <p:nvPr/>
              </p:nvSpPr>
              <p:spPr bwMode="auto">
                <a:xfrm>
                  <a:off x="3162" y="2162"/>
                  <a:ext cx="43" cy="33"/>
                </a:xfrm>
                <a:custGeom>
                  <a:avLst/>
                  <a:gdLst>
                    <a:gd name="T0" fmla="*/ 18 w 18"/>
                    <a:gd name="T1" fmla="*/ 7 h 14"/>
                    <a:gd name="T2" fmla="*/ 8 w 18"/>
                    <a:gd name="T3" fmla="*/ 13 h 14"/>
                    <a:gd name="T4" fmla="*/ 1 w 18"/>
                    <a:gd name="T5" fmla="*/ 5 h 14"/>
                    <a:gd name="T6" fmla="*/ 2 w 18"/>
                    <a:gd name="T7" fmla="*/ 0 h 14"/>
                    <a:gd name="T8" fmla="*/ 18 w 18"/>
                    <a:gd name="T9" fmla="*/ 7 h 14"/>
                  </a:gdLst>
                  <a:ahLst/>
                  <a:cxnLst>
                    <a:cxn ang="0">
                      <a:pos x="T0" y="T1"/>
                    </a:cxn>
                    <a:cxn ang="0">
                      <a:pos x="T2" y="T3"/>
                    </a:cxn>
                    <a:cxn ang="0">
                      <a:pos x="T4" y="T5"/>
                    </a:cxn>
                    <a:cxn ang="0">
                      <a:pos x="T6" y="T7"/>
                    </a:cxn>
                    <a:cxn ang="0">
                      <a:pos x="T8" y="T9"/>
                    </a:cxn>
                  </a:cxnLst>
                  <a:rect l="0" t="0" r="r" b="b"/>
                  <a:pathLst>
                    <a:path w="18" h="14">
                      <a:moveTo>
                        <a:pt x="18" y="7"/>
                      </a:moveTo>
                      <a:cubicBezTo>
                        <a:pt x="15" y="10"/>
                        <a:pt x="12" y="12"/>
                        <a:pt x="8" y="13"/>
                      </a:cubicBezTo>
                      <a:cubicBezTo>
                        <a:pt x="2" y="14"/>
                        <a:pt x="0" y="9"/>
                        <a:pt x="1" y="5"/>
                      </a:cubicBezTo>
                      <a:cubicBezTo>
                        <a:pt x="1" y="3"/>
                        <a:pt x="2" y="2"/>
                        <a:pt x="2" y="0"/>
                      </a:cubicBezTo>
                      <a:cubicBezTo>
                        <a:pt x="7" y="3"/>
                        <a:pt x="13" y="5"/>
                        <a:pt x="18"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63"/>
                <p:cNvSpPr>
                  <a:spLocks/>
                </p:cNvSpPr>
                <p:nvPr/>
              </p:nvSpPr>
              <p:spPr bwMode="auto">
                <a:xfrm>
                  <a:off x="3615" y="173"/>
                  <a:ext cx="35" cy="23"/>
                </a:xfrm>
                <a:custGeom>
                  <a:avLst/>
                  <a:gdLst>
                    <a:gd name="T0" fmla="*/ 15 w 15"/>
                    <a:gd name="T1" fmla="*/ 10 h 10"/>
                    <a:gd name="T2" fmla="*/ 14 w 15"/>
                    <a:gd name="T3" fmla="*/ 10 h 10"/>
                    <a:gd name="T4" fmla="*/ 0 w 15"/>
                    <a:gd name="T5" fmla="*/ 10 h 10"/>
                    <a:gd name="T6" fmla="*/ 1 w 15"/>
                    <a:gd name="T7" fmla="*/ 8 h 10"/>
                    <a:gd name="T8" fmla="*/ 4 w 15"/>
                    <a:gd name="T9" fmla="*/ 2 h 10"/>
                    <a:gd name="T10" fmla="*/ 12 w 15"/>
                    <a:gd name="T11" fmla="*/ 3 h 10"/>
                    <a:gd name="T12" fmla="*/ 15 w 15"/>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5" h="10">
                      <a:moveTo>
                        <a:pt x="15" y="10"/>
                      </a:moveTo>
                      <a:cubicBezTo>
                        <a:pt x="15" y="10"/>
                        <a:pt x="15" y="10"/>
                        <a:pt x="14" y="10"/>
                      </a:cubicBezTo>
                      <a:cubicBezTo>
                        <a:pt x="10" y="10"/>
                        <a:pt x="5" y="10"/>
                        <a:pt x="0" y="10"/>
                      </a:cubicBezTo>
                      <a:cubicBezTo>
                        <a:pt x="1" y="9"/>
                        <a:pt x="1" y="9"/>
                        <a:pt x="1" y="8"/>
                      </a:cubicBezTo>
                      <a:cubicBezTo>
                        <a:pt x="0" y="6"/>
                        <a:pt x="2" y="3"/>
                        <a:pt x="4" y="2"/>
                      </a:cubicBezTo>
                      <a:cubicBezTo>
                        <a:pt x="7" y="0"/>
                        <a:pt x="9" y="1"/>
                        <a:pt x="12" y="3"/>
                      </a:cubicBezTo>
                      <a:cubicBezTo>
                        <a:pt x="14" y="5"/>
                        <a:pt x="15" y="8"/>
                        <a:pt x="15"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664"/>
                <p:cNvSpPr>
                  <a:spLocks/>
                </p:cNvSpPr>
                <p:nvPr/>
              </p:nvSpPr>
              <p:spPr bwMode="auto">
                <a:xfrm>
                  <a:off x="3229" y="1606"/>
                  <a:ext cx="75" cy="81"/>
                </a:xfrm>
                <a:custGeom>
                  <a:avLst/>
                  <a:gdLst>
                    <a:gd name="T0" fmla="*/ 32 w 32"/>
                    <a:gd name="T1" fmla="*/ 22 h 34"/>
                    <a:gd name="T2" fmla="*/ 32 w 32"/>
                    <a:gd name="T3" fmla="*/ 22 h 34"/>
                    <a:gd name="T4" fmla="*/ 29 w 32"/>
                    <a:gd name="T5" fmla="*/ 22 h 34"/>
                    <a:gd name="T6" fmla="*/ 6 w 32"/>
                    <a:gd name="T7" fmla="*/ 26 h 34"/>
                    <a:gd name="T8" fmla="*/ 16 w 32"/>
                    <a:gd name="T9" fmla="*/ 2 h 34"/>
                    <a:gd name="T10" fmla="*/ 17 w 32"/>
                    <a:gd name="T11" fmla="*/ 1 h 34"/>
                    <a:gd name="T12" fmla="*/ 17 w 32"/>
                    <a:gd name="T13" fmla="*/ 1 h 34"/>
                    <a:gd name="T14" fmla="*/ 17 w 32"/>
                    <a:gd name="T15" fmla="*/ 0 h 34"/>
                    <a:gd name="T16" fmla="*/ 20 w 32"/>
                    <a:gd name="T17" fmla="*/ 5 h 34"/>
                    <a:gd name="T18" fmla="*/ 11 w 32"/>
                    <a:gd name="T19" fmla="*/ 17 h 34"/>
                    <a:gd name="T20" fmla="*/ 26 w 32"/>
                    <a:gd name="T21" fmla="*/ 14 h 34"/>
                    <a:gd name="T22" fmla="*/ 32 w 32"/>
                    <a:gd name="T2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4">
                      <a:moveTo>
                        <a:pt x="32" y="22"/>
                      </a:moveTo>
                      <a:cubicBezTo>
                        <a:pt x="32" y="22"/>
                        <a:pt x="32" y="22"/>
                        <a:pt x="32" y="22"/>
                      </a:cubicBezTo>
                      <a:cubicBezTo>
                        <a:pt x="31" y="22"/>
                        <a:pt x="30" y="21"/>
                        <a:pt x="29" y="22"/>
                      </a:cubicBezTo>
                      <a:cubicBezTo>
                        <a:pt x="23" y="25"/>
                        <a:pt x="12" y="34"/>
                        <a:pt x="6" y="26"/>
                      </a:cubicBezTo>
                      <a:cubicBezTo>
                        <a:pt x="0" y="18"/>
                        <a:pt x="10" y="6"/>
                        <a:pt x="16" y="2"/>
                      </a:cubicBezTo>
                      <a:cubicBezTo>
                        <a:pt x="16" y="1"/>
                        <a:pt x="17" y="1"/>
                        <a:pt x="17" y="1"/>
                      </a:cubicBezTo>
                      <a:cubicBezTo>
                        <a:pt x="17" y="1"/>
                        <a:pt x="17" y="1"/>
                        <a:pt x="17" y="1"/>
                      </a:cubicBezTo>
                      <a:cubicBezTo>
                        <a:pt x="17" y="0"/>
                        <a:pt x="17" y="0"/>
                        <a:pt x="17" y="0"/>
                      </a:cubicBezTo>
                      <a:cubicBezTo>
                        <a:pt x="18" y="2"/>
                        <a:pt x="19" y="3"/>
                        <a:pt x="20" y="5"/>
                      </a:cubicBezTo>
                      <a:cubicBezTo>
                        <a:pt x="15" y="6"/>
                        <a:pt x="8" y="11"/>
                        <a:pt x="11" y="17"/>
                      </a:cubicBezTo>
                      <a:cubicBezTo>
                        <a:pt x="14" y="23"/>
                        <a:pt x="22" y="18"/>
                        <a:pt x="26" y="14"/>
                      </a:cubicBezTo>
                      <a:cubicBezTo>
                        <a:pt x="28" y="17"/>
                        <a:pt x="30" y="19"/>
                        <a:pt x="32"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665"/>
                <p:cNvSpPr>
                  <a:spLocks/>
                </p:cNvSpPr>
                <p:nvPr/>
              </p:nvSpPr>
              <p:spPr bwMode="auto">
                <a:xfrm>
                  <a:off x="3221" y="1701"/>
                  <a:ext cx="93" cy="99"/>
                </a:xfrm>
                <a:custGeom>
                  <a:avLst/>
                  <a:gdLst>
                    <a:gd name="T0" fmla="*/ 39 w 39"/>
                    <a:gd name="T1" fmla="*/ 35 h 42"/>
                    <a:gd name="T2" fmla="*/ 8 w 39"/>
                    <a:gd name="T3" fmla="*/ 32 h 42"/>
                    <a:gd name="T4" fmla="*/ 7 w 39"/>
                    <a:gd name="T5" fmla="*/ 0 h 42"/>
                    <a:gd name="T6" fmla="*/ 21 w 39"/>
                    <a:gd name="T7" fmla="*/ 17 h 42"/>
                    <a:gd name="T8" fmla="*/ 39 w 39"/>
                    <a:gd name="T9" fmla="*/ 35 h 42"/>
                  </a:gdLst>
                  <a:ahLst/>
                  <a:cxnLst>
                    <a:cxn ang="0">
                      <a:pos x="T0" y="T1"/>
                    </a:cxn>
                    <a:cxn ang="0">
                      <a:pos x="T2" y="T3"/>
                    </a:cxn>
                    <a:cxn ang="0">
                      <a:pos x="T4" y="T5"/>
                    </a:cxn>
                    <a:cxn ang="0">
                      <a:pos x="T6" y="T7"/>
                    </a:cxn>
                    <a:cxn ang="0">
                      <a:pos x="T8" y="T9"/>
                    </a:cxn>
                  </a:cxnLst>
                  <a:rect l="0" t="0" r="r" b="b"/>
                  <a:pathLst>
                    <a:path w="39" h="42">
                      <a:moveTo>
                        <a:pt x="39" y="35"/>
                      </a:moveTo>
                      <a:cubicBezTo>
                        <a:pt x="30" y="42"/>
                        <a:pt x="16" y="41"/>
                        <a:pt x="8" y="32"/>
                      </a:cubicBezTo>
                      <a:cubicBezTo>
                        <a:pt x="0" y="23"/>
                        <a:pt x="0" y="9"/>
                        <a:pt x="7" y="0"/>
                      </a:cubicBezTo>
                      <a:cubicBezTo>
                        <a:pt x="12" y="6"/>
                        <a:pt x="16" y="12"/>
                        <a:pt x="21" y="17"/>
                      </a:cubicBezTo>
                      <a:cubicBezTo>
                        <a:pt x="27" y="24"/>
                        <a:pt x="33" y="29"/>
                        <a:pt x="39" y="3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666"/>
                <p:cNvSpPr>
                  <a:spLocks/>
                </p:cNvSpPr>
                <p:nvPr/>
              </p:nvSpPr>
              <p:spPr bwMode="auto">
                <a:xfrm>
                  <a:off x="3340" y="1268"/>
                  <a:ext cx="45" cy="33"/>
                </a:xfrm>
                <a:custGeom>
                  <a:avLst/>
                  <a:gdLst>
                    <a:gd name="T0" fmla="*/ 19 w 19"/>
                    <a:gd name="T1" fmla="*/ 4 h 14"/>
                    <a:gd name="T2" fmla="*/ 17 w 19"/>
                    <a:gd name="T3" fmla="*/ 8 h 14"/>
                    <a:gd name="T4" fmla="*/ 15 w 19"/>
                    <a:gd name="T5" fmla="*/ 14 h 14"/>
                    <a:gd name="T6" fmla="*/ 0 w 19"/>
                    <a:gd name="T7" fmla="*/ 9 h 14"/>
                    <a:gd name="T8" fmla="*/ 5 w 19"/>
                    <a:gd name="T9" fmla="*/ 3 h 14"/>
                    <a:gd name="T10" fmla="*/ 7 w 19"/>
                    <a:gd name="T11" fmla="*/ 0 h 14"/>
                    <a:gd name="T12" fmla="*/ 19 w 19"/>
                    <a:gd name="T13" fmla="*/ 4 h 14"/>
                  </a:gdLst>
                  <a:ahLst/>
                  <a:cxnLst>
                    <a:cxn ang="0">
                      <a:pos x="T0" y="T1"/>
                    </a:cxn>
                    <a:cxn ang="0">
                      <a:pos x="T2" y="T3"/>
                    </a:cxn>
                    <a:cxn ang="0">
                      <a:pos x="T4" y="T5"/>
                    </a:cxn>
                    <a:cxn ang="0">
                      <a:pos x="T6" y="T7"/>
                    </a:cxn>
                    <a:cxn ang="0">
                      <a:pos x="T8" y="T9"/>
                    </a:cxn>
                    <a:cxn ang="0">
                      <a:pos x="T10" y="T11"/>
                    </a:cxn>
                    <a:cxn ang="0">
                      <a:pos x="T12" y="T13"/>
                    </a:cxn>
                  </a:cxnLst>
                  <a:rect l="0" t="0" r="r" b="b"/>
                  <a:pathLst>
                    <a:path w="19" h="14">
                      <a:moveTo>
                        <a:pt x="19" y="4"/>
                      </a:moveTo>
                      <a:cubicBezTo>
                        <a:pt x="18" y="5"/>
                        <a:pt x="18" y="7"/>
                        <a:pt x="17" y="8"/>
                      </a:cubicBezTo>
                      <a:cubicBezTo>
                        <a:pt x="17" y="10"/>
                        <a:pt x="16" y="12"/>
                        <a:pt x="15" y="14"/>
                      </a:cubicBezTo>
                      <a:cubicBezTo>
                        <a:pt x="10" y="12"/>
                        <a:pt x="5" y="11"/>
                        <a:pt x="0" y="9"/>
                      </a:cubicBezTo>
                      <a:cubicBezTo>
                        <a:pt x="2" y="7"/>
                        <a:pt x="3" y="5"/>
                        <a:pt x="5" y="3"/>
                      </a:cubicBezTo>
                      <a:cubicBezTo>
                        <a:pt x="6" y="2"/>
                        <a:pt x="6" y="1"/>
                        <a:pt x="7" y="0"/>
                      </a:cubicBezTo>
                      <a:cubicBezTo>
                        <a:pt x="11" y="2"/>
                        <a:pt x="15" y="3"/>
                        <a:pt x="19"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667"/>
                <p:cNvSpPr>
                  <a:spLocks/>
                </p:cNvSpPr>
                <p:nvPr/>
              </p:nvSpPr>
              <p:spPr bwMode="auto">
                <a:xfrm>
                  <a:off x="3394" y="1001"/>
                  <a:ext cx="41" cy="35"/>
                </a:xfrm>
                <a:custGeom>
                  <a:avLst/>
                  <a:gdLst>
                    <a:gd name="T0" fmla="*/ 16 w 17"/>
                    <a:gd name="T1" fmla="*/ 15 h 15"/>
                    <a:gd name="T2" fmla="*/ 3 w 17"/>
                    <a:gd name="T3" fmla="*/ 13 h 15"/>
                    <a:gd name="T4" fmla="*/ 3 w 17"/>
                    <a:gd name="T5" fmla="*/ 9 h 15"/>
                    <a:gd name="T6" fmla="*/ 1 w 17"/>
                    <a:gd name="T7" fmla="*/ 2 h 15"/>
                    <a:gd name="T8" fmla="*/ 0 w 17"/>
                    <a:gd name="T9" fmla="*/ 1 h 15"/>
                    <a:gd name="T10" fmla="*/ 0 w 17"/>
                    <a:gd name="T11" fmla="*/ 1 h 15"/>
                    <a:gd name="T12" fmla="*/ 17 w 17"/>
                    <a:gd name="T13" fmla="*/ 2 h 15"/>
                    <a:gd name="T14" fmla="*/ 16 w 1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16" y="15"/>
                      </a:moveTo>
                      <a:cubicBezTo>
                        <a:pt x="12" y="13"/>
                        <a:pt x="8" y="13"/>
                        <a:pt x="3" y="13"/>
                      </a:cubicBezTo>
                      <a:cubicBezTo>
                        <a:pt x="3" y="11"/>
                        <a:pt x="3" y="10"/>
                        <a:pt x="3" y="9"/>
                      </a:cubicBezTo>
                      <a:cubicBezTo>
                        <a:pt x="2" y="7"/>
                        <a:pt x="2" y="4"/>
                        <a:pt x="1" y="2"/>
                      </a:cubicBezTo>
                      <a:cubicBezTo>
                        <a:pt x="1" y="1"/>
                        <a:pt x="1" y="1"/>
                        <a:pt x="0" y="1"/>
                      </a:cubicBezTo>
                      <a:cubicBezTo>
                        <a:pt x="0" y="1"/>
                        <a:pt x="0" y="1"/>
                        <a:pt x="0" y="1"/>
                      </a:cubicBezTo>
                      <a:cubicBezTo>
                        <a:pt x="6" y="0"/>
                        <a:pt x="12" y="1"/>
                        <a:pt x="17" y="2"/>
                      </a:cubicBezTo>
                      <a:cubicBezTo>
                        <a:pt x="17" y="6"/>
                        <a:pt x="16" y="10"/>
                        <a:pt x="16"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668"/>
                <p:cNvSpPr>
                  <a:spLocks/>
                </p:cNvSpPr>
                <p:nvPr/>
              </p:nvSpPr>
              <p:spPr bwMode="auto">
                <a:xfrm>
                  <a:off x="3480" y="476"/>
                  <a:ext cx="85" cy="59"/>
                </a:xfrm>
                <a:custGeom>
                  <a:avLst/>
                  <a:gdLst>
                    <a:gd name="T0" fmla="*/ 36 w 36"/>
                    <a:gd name="T1" fmla="*/ 22 h 25"/>
                    <a:gd name="T2" fmla="*/ 11 w 36"/>
                    <a:gd name="T3" fmla="*/ 19 h 25"/>
                    <a:gd name="T4" fmla="*/ 2 w 36"/>
                    <a:gd name="T5" fmla="*/ 25 h 25"/>
                    <a:gd name="T6" fmla="*/ 4 w 36"/>
                    <a:gd name="T7" fmla="*/ 1 h 25"/>
                    <a:gd name="T8" fmla="*/ 5 w 36"/>
                    <a:gd name="T9" fmla="*/ 0 h 25"/>
                    <a:gd name="T10" fmla="*/ 21 w 36"/>
                    <a:gd name="T11" fmla="*/ 8 h 25"/>
                    <a:gd name="T12" fmla="*/ 36 w 36"/>
                    <a:gd name="T13" fmla="*/ 22 h 25"/>
                  </a:gdLst>
                  <a:ahLst/>
                  <a:cxnLst>
                    <a:cxn ang="0">
                      <a:pos x="T0" y="T1"/>
                    </a:cxn>
                    <a:cxn ang="0">
                      <a:pos x="T2" y="T3"/>
                    </a:cxn>
                    <a:cxn ang="0">
                      <a:pos x="T4" y="T5"/>
                    </a:cxn>
                    <a:cxn ang="0">
                      <a:pos x="T6" y="T7"/>
                    </a:cxn>
                    <a:cxn ang="0">
                      <a:pos x="T8" y="T9"/>
                    </a:cxn>
                    <a:cxn ang="0">
                      <a:pos x="T10" y="T11"/>
                    </a:cxn>
                    <a:cxn ang="0">
                      <a:pos x="T12" y="T13"/>
                    </a:cxn>
                  </a:cxnLst>
                  <a:rect l="0" t="0" r="r" b="b"/>
                  <a:pathLst>
                    <a:path w="36" h="25">
                      <a:moveTo>
                        <a:pt x="36" y="22"/>
                      </a:moveTo>
                      <a:cubicBezTo>
                        <a:pt x="29" y="18"/>
                        <a:pt x="19" y="17"/>
                        <a:pt x="11" y="19"/>
                      </a:cubicBezTo>
                      <a:cubicBezTo>
                        <a:pt x="8" y="21"/>
                        <a:pt x="4" y="23"/>
                        <a:pt x="2" y="25"/>
                      </a:cubicBezTo>
                      <a:cubicBezTo>
                        <a:pt x="0" y="16"/>
                        <a:pt x="0" y="9"/>
                        <a:pt x="4" y="1"/>
                      </a:cubicBezTo>
                      <a:cubicBezTo>
                        <a:pt x="5" y="0"/>
                        <a:pt x="5" y="0"/>
                        <a:pt x="5" y="0"/>
                      </a:cubicBezTo>
                      <a:cubicBezTo>
                        <a:pt x="11" y="2"/>
                        <a:pt x="16" y="5"/>
                        <a:pt x="21" y="8"/>
                      </a:cubicBezTo>
                      <a:cubicBezTo>
                        <a:pt x="27" y="12"/>
                        <a:pt x="32" y="17"/>
                        <a:pt x="36"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669"/>
                <p:cNvSpPr>
                  <a:spLocks/>
                </p:cNvSpPr>
                <p:nvPr/>
              </p:nvSpPr>
              <p:spPr bwMode="auto">
                <a:xfrm>
                  <a:off x="3444" y="291"/>
                  <a:ext cx="128" cy="161"/>
                </a:xfrm>
                <a:custGeom>
                  <a:avLst/>
                  <a:gdLst>
                    <a:gd name="T0" fmla="*/ 50 w 54"/>
                    <a:gd name="T1" fmla="*/ 65 h 68"/>
                    <a:gd name="T2" fmla="*/ 51 w 54"/>
                    <a:gd name="T3" fmla="*/ 68 h 68"/>
                    <a:gd name="T4" fmla="*/ 20 w 54"/>
                    <a:gd name="T5" fmla="*/ 52 h 68"/>
                    <a:gd name="T6" fmla="*/ 0 w 54"/>
                    <a:gd name="T7" fmla="*/ 47 h 68"/>
                    <a:gd name="T8" fmla="*/ 1 w 54"/>
                    <a:gd name="T9" fmla="*/ 46 h 68"/>
                    <a:gd name="T10" fmla="*/ 3 w 54"/>
                    <a:gd name="T11" fmla="*/ 45 h 68"/>
                    <a:gd name="T12" fmla="*/ 48 w 54"/>
                    <a:gd name="T13" fmla="*/ 1 h 68"/>
                    <a:gd name="T14" fmla="*/ 53 w 54"/>
                    <a:gd name="T15" fmla="*/ 0 h 68"/>
                    <a:gd name="T16" fmla="*/ 54 w 54"/>
                    <a:gd name="T17" fmla="*/ 3 h 68"/>
                    <a:gd name="T18" fmla="*/ 48 w 54"/>
                    <a:gd name="T19" fmla="*/ 5 h 68"/>
                    <a:gd name="T20" fmla="*/ 39 w 54"/>
                    <a:gd name="T21" fmla="*/ 13 h 68"/>
                    <a:gd name="T22" fmla="*/ 32 w 54"/>
                    <a:gd name="T23" fmla="*/ 35 h 68"/>
                    <a:gd name="T24" fmla="*/ 50 w 54"/>
                    <a:gd name="T25"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8">
                      <a:moveTo>
                        <a:pt x="50" y="65"/>
                      </a:moveTo>
                      <a:cubicBezTo>
                        <a:pt x="50" y="66"/>
                        <a:pt x="51" y="67"/>
                        <a:pt x="51" y="68"/>
                      </a:cubicBezTo>
                      <a:cubicBezTo>
                        <a:pt x="42" y="61"/>
                        <a:pt x="31" y="56"/>
                        <a:pt x="20" y="52"/>
                      </a:cubicBezTo>
                      <a:cubicBezTo>
                        <a:pt x="13" y="50"/>
                        <a:pt x="7" y="49"/>
                        <a:pt x="0" y="47"/>
                      </a:cubicBezTo>
                      <a:cubicBezTo>
                        <a:pt x="1" y="46"/>
                        <a:pt x="1" y="46"/>
                        <a:pt x="1" y="46"/>
                      </a:cubicBezTo>
                      <a:cubicBezTo>
                        <a:pt x="1" y="47"/>
                        <a:pt x="2" y="46"/>
                        <a:pt x="3" y="45"/>
                      </a:cubicBezTo>
                      <a:cubicBezTo>
                        <a:pt x="9" y="24"/>
                        <a:pt x="28" y="8"/>
                        <a:pt x="48" y="1"/>
                      </a:cubicBezTo>
                      <a:cubicBezTo>
                        <a:pt x="50" y="1"/>
                        <a:pt x="51" y="0"/>
                        <a:pt x="53" y="0"/>
                      </a:cubicBezTo>
                      <a:cubicBezTo>
                        <a:pt x="54" y="3"/>
                        <a:pt x="54" y="3"/>
                        <a:pt x="54" y="3"/>
                      </a:cubicBezTo>
                      <a:cubicBezTo>
                        <a:pt x="52" y="3"/>
                        <a:pt x="50" y="4"/>
                        <a:pt x="48" y="5"/>
                      </a:cubicBezTo>
                      <a:cubicBezTo>
                        <a:pt x="44" y="7"/>
                        <a:pt x="42" y="10"/>
                        <a:pt x="39" y="13"/>
                      </a:cubicBezTo>
                      <a:cubicBezTo>
                        <a:pt x="34" y="19"/>
                        <a:pt x="31" y="27"/>
                        <a:pt x="32" y="35"/>
                      </a:cubicBezTo>
                      <a:cubicBezTo>
                        <a:pt x="33" y="45"/>
                        <a:pt x="40" y="59"/>
                        <a:pt x="50" y="6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670"/>
                <p:cNvSpPr>
                  <a:spLocks/>
                </p:cNvSpPr>
                <p:nvPr/>
              </p:nvSpPr>
              <p:spPr bwMode="auto">
                <a:xfrm>
                  <a:off x="3447" y="632"/>
                  <a:ext cx="64" cy="61"/>
                </a:xfrm>
                <a:custGeom>
                  <a:avLst/>
                  <a:gdLst>
                    <a:gd name="T0" fmla="*/ 27 w 27"/>
                    <a:gd name="T1" fmla="*/ 13 h 26"/>
                    <a:gd name="T2" fmla="*/ 26 w 27"/>
                    <a:gd name="T3" fmla="*/ 12 h 26"/>
                    <a:gd name="T4" fmla="*/ 19 w 27"/>
                    <a:gd name="T5" fmla="*/ 10 h 26"/>
                    <a:gd name="T6" fmla="*/ 15 w 27"/>
                    <a:gd name="T7" fmla="*/ 14 h 26"/>
                    <a:gd name="T8" fmla="*/ 18 w 27"/>
                    <a:gd name="T9" fmla="*/ 23 h 26"/>
                    <a:gd name="T10" fmla="*/ 12 w 27"/>
                    <a:gd name="T11" fmla="*/ 26 h 26"/>
                    <a:gd name="T12" fmla="*/ 9 w 27"/>
                    <a:gd name="T13" fmla="*/ 4 h 26"/>
                    <a:gd name="T14" fmla="*/ 27 w 27"/>
                    <a:gd name="T15" fmla="*/ 13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6">
                      <a:moveTo>
                        <a:pt x="27" y="13"/>
                      </a:moveTo>
                      <a:cubicBezTo>
                        <a:pt x="27" y="12"/>
                        <a:pt x="27" y="12"/>
                        <a:pt x="26" y="12"/>
                      </a:cubicBezTo>
                      <a:cubicBezTo>
                        <a:pt x="24" y="10"/>
                        <a:pt x="22" y="9"/>
                        <a:pt x="19" y="10"/>
                      </a:cubicBezTo>
                      <a:cubicBezTo>
                        <a:pt x="16" y="10"/>
                        <a:pt x="14" y="11"/>
                        <a:pt x="15" y="14"/>
                      </a:cubicBezTo>
                      <a:cubicBezTo>
                        <a:pt x="15" y="17"/>
                        <a:pt x="16" y="20"/>
                        <a:pt x="18" y="23"/>
                      </a:cubicBezTo>
                      <a:cubicBezTo>
                        <a:pt x="16" y="24"/>
                        <a:pt x="14" y="25"/>
                        <a:pt x="12" y="26"/>
                      </a:cubicBezTo>
                      <a:cubicBezTo>
                        <a:pt x="8" y="20"/>
                        <a:pt x="0" y="10"/>
                        <a:pt x="9" y="4"/>
                      </a:cubicBezTo>
                      <a:cubicBezTo>
                        <a:pt x="17" y="0"/>
                        <a:pt x="24" y="6"/>
                        <a:pt x="27" y="1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671"/>
                <p:cNvSpPr>
                  <a:spLocks/>
                </p:cNvSpPr>
                <p:nvPr/>
              </p:nvSpPr>
              <p:spPr bwMode="auto">
                <a:xfrm>
                  <a:off x="3373" y="1112"/>
                  <a:ext cx="31" cy="28"/>
                </a:xfrm>
                <a:custGeom>
                  <a:avLst/>
                  <a:gdLst>
                    <a:gd name="T0" fmla="*/ 11 w 13"/>
                    <a:gd name="T1" fmla="*/ 3 h 12"/>
                    <a:gd name="T2" fmla="*/ 11 w 13"/>
                    <a:gd name="T3" fmla="*/ 10 h 12"/>
                    <a:gd name="T4" fmla="*/ 5 w 13"/>
                    <a:gd name="T5" fmla="*/ 11 h 12"/>
                    <a:gd name="T6" fmla="*/ 1 w 13"/>
                    <a:gd name="T7" fmla="*/ 7 h 12"/>
                    <a:gd name="T8" fmla="*/ 4 w 13"/>
                    <a:gd name="T9" fmla="*/ 1 h 12"/>
                    <a:gd name="T10" fmla="*/ 11 w 13"/>
                    <a:gd name="T11" fmla="*/ 3 h 12"/>
                  </a:gdLst>
                  <a:ahLst/>
                  <a:cxnLst>
                    <a:cxn ang="0">
                      <a:pos x="T0" y="T1"/>
                    </a:cxn>
                    <a:cxn ang="0">
                      <a:pos x="T2" y="T3"/>
                    </a:cxn>
                    <a:cxn ang="0">
                      <a:pos x="T4" y="T5"/>
                    </a:cxn>
                    <a:cxn ang="0">
                      <a:pos x="T6" y="T7"/>
                    </a:cxn>
                    <a:cxn ang="0">
                      <a:pos x="T8" y="T9"/>
                    </a:cxn>
                    <a:cxn ang="0">
                      <a:pos x="T10" y="T11"/>
                    </a:cxn>
                  </a:cxnLst>
                  <a:rect l="0" t="0" r="r" b="b"/>
                  <a:pathLst>
                    <a:path w="13" h="12">
                      <a:moveTo>
                        <a:pt x="11" y="3"/>
                      </a:moveTo>
                      <a:cubicBezTo>
                        <a:pt x="13" y="5"/>
                        <a:pt x="13" y="8"/>
                        <a:pt x="11" y="10"/>
                      </a:cubicBezTo>
                      <a:cubicBezTo>
                        <a:pt x="10" y="11"/>
                        <a:pt x="7" y="12"/>
                        <a:pt x="5" y="11"/>
                      </a:cubicBezTo>
                      <a:cubicBezTo>
                        <a:pt x="3" y="11"/>
                        <a:pt x="1" y="9"/>
                        <a:pt x="1" y="7"/>
                      </a:cubicBezTo>
                      <a:cubicBezTo>
                        <a:pt x="0" y="4"/>
                        <a:pt x="1" y="2"/>
                        <a:pt x="4" y="1"/>
                      </a:cubicBezTo>
                      <a:cubicBezTo>
                        <a:pt x="6" y="0"/>
                        <a:pt x="9" y="1"/>
                        <a:pt x="11"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672"/>
                <p:cNvSpPr>
                  <a:spLocks/>
                </p:cNvSpPr>
                <p:nvPr/>
              </p:nvSpPr>
              <p:spPr bwMode="auto">
                <a:xfrm>
                  <a:off x="3231" y="1673"/>
                  <a:ext cx="54" cy="45"/>
                </a:xfrm>
                <a:custGeom>
                  <a:avLst/>
                  <a:gdLst>
                    <a:gd name="T0" fmla="*/ 23 w 23"/>
                    <a:gd name="T1" fmla="*/ 1 h 19"/>
                    <a:gd name="T2" fmla="*/ 15 w 23"/>
                    <a:gd name="T3" fmla="*/ 19 h 19"/>
                    <a:gd name="T4" fmla="*/ 5 w 23"/>
                    <a:gd name="T5" fmla="*/ 7 h 19"/>
                    <a:gd name="T6" fmla="*/ 0 w 23"/>
                    <a:gd name="T7" fmla="*/ 1 h 19"/>
                    <a:gd name="T8" fmla="*/ 1 w 23"/>
                    <a:gd name="T9" fmla="*/ 0 h 19"/>
                    <a:gd name="T10" fmla="*/ 23 w 23"/>
                    <a:gd name="T11" fmla="*/ 1 h 19"/>
                  </a:gdLst>
                  <a:ahLst/>
                  <a:cxnLst>
                    <a:cxn ang="0">
                      <a:pos x="T0" y="T1"/>
                    </a:cxn>
                    <a:cxn ang="0">
                      <a:pos x="T2" y="T3"/>
                    </a:cxn>
                    <a:cxn ang="0">
                      <a:pos x="T4" y="T5"/>
                    </a:cxn>
                    <a:cxn ang="0">
                      <a:pos x="T6" y="T7"/>
                    </a:cxn>
                    <a:cxn ang="0">
                      <a:pos x="T8" y="T9"/>
                    </a:cxn>
                    <a:cxn ang="0">
                      <a:pos x="T10" y="T11"/>
                    </a:cxn>
                  </a:cxnLst>
                  <a:rect l="0" t="0" r="r" b="b"/>
                  <a:pathLst>
                    <a:path w="23" h="19">
                      <a:moveTo>
                        <a:pt x="23" y="1"/>
                      </a:moveTo>
                      <a:cubicBezTo>
                        <a:pt x="19" y="7"/>
                        <a:pt x="15" y="14"/>
                        <a:pt x="15" y="19"/>
                      </a:cubicBezTo>
                      <a:cubicBezTo>
                        <a:pt x="11" y="16"/>
                        <a:pt x="8" y="11"/>
                        <a:pt x="5" y="7"/>
                      </a:cubicBezTo>
                      <a:cubicBezTo>
                        <a:pt x="4" y="5"/>
                        <a:pt x="2" y="3"/>
                        <a:pt x="0" y="1"/>
                      </a:cubicBezTo>
                      <a:cubicBezTo>
                        <a:pt x="1" y="0"/>
                        <a:pt x="1" y="0"/>
                        <a:pt x="1" y="0"/>
                      </a:cubicBezTo>
                      <a:cubicBezTo>
                        <a:pt x="7" y="8"/>
                        <a:pt x="15" y="5"/>
                        <a:pt x="23"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673"/>
                <p:cNvSpPr>
                  <a:spLocks/>
                </p:cNvSpPr>
                <p:nvPr/>
              </p:nvSpPr>
              <p:spPr bwMode="auto">
                <a:xfrm>
                  <a:off x="3489" y="662"/>
                  <a:ext cx="22" cy="22"/>
                </a:xfrm>
                <a:custGeom>
                  <a:avLst/>
                  <a:gdLst>
                    <a:gd name="T0" fmla="*/ 7 w 9"/>
                    <a:gd name="T1" fmla="*/ 3 h 9"/>
                    <a:gd name="T2" fmla="*/ 9 w 9"/>
                    <a:gd name="T3" fmla="*/ 5 h 9"/>
                    <a:gd name="T4" fmla="*/ 3 w 9"/>
                    <a:gd name="T5" fmla="*/ 9 h 9"/>
                    <a:gd name="T6" fmla="*/ 1 w 9"/>
                    <a:gd name="T7" fmla="*/ 4 h 9"/>
                    <a:gd name="T8" fmla="*/ 1 w 9"/>
                    <a:gd name="T9" fmla="*/ 0 h 9"/>
                    <a:gd name="T10" fmla="*/ 3 w 9"/>
                    <a:gd name="T11" fmla="*/ 0 h 9"/>
                    <a:gd name="T12" fmla="*/ 7 w 9"/>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7" y="3"/>
                      </a:moveTo>
                      <a:cubicBezTo>
                        <a:pt x="8" y="4"/>
                        <a:pt x="8" y="5"/>
                        <a:pt x="9" y="5"/>
                      </a:cubicBezTo>
                      <a:cubicBezTo>
                        <a:pt x="7" y="6"/>
                        <a:pt x="5" y="7"/>
                        <a:pt x="3" y="9"/>
                      </a:cubicBezTo>
                      <a:cubicBezTo>
                        <a:pt x="2" y="7"/>
                        <a:pt x="1" y="6"/>
                        <a:pt x="1" y="4"/>
                      </a:cubicBezTo>
                      <a:cubicBezTo>
                        <a:pt x="1" y="3"/>
                        <a:pt x="0" y="1"/>
                        <a:pt x="1" y="0"/>
                      </a:cubicBezTo>
                      <a:cubicBezTo>
                        <a:pt x="1" y="0"/>
                        <a:pt x="3" y="0"/>
                        <a:pt x="3" y="0"/>
                      </a:cubicBezTo>
                      <a:cubicBezTo>
                        <a:pt x="5" y="1"/>
                        <a:pt x="6" y="2"/>
                        <a:pt x="7"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674"/>
                <p:cNvSpPr>
                  <a:spLocks/>
                </p:cNvSpPr>
                <p:nvPr/>
              </p:nvSpPr>
              <p:spPr bwMode="auto">
                <a:xfrm>
                  <a:off x="3473" y="603"/>
                  <a:ext cx="54" cy="45"/>
                </a:xfrm>
                <a:custGeom>
                  <a:avLst/>
                  <a:gdLst>
                    <a:gd name="T0" fmla="*/ 18 w 23"/>
                    <a:gd name="T1" fmla="*/ 11 h 19"/>
                    <a:gd name="T2" fmla="*/ 17 w 23"/>
                    <a:gd name="T3" fmla="*/ 19 h 19"/>
                    <a:gd name="T4" fmla="*/ 0 w 23"/>
                    <a:gd name="T5" fmla="*/ 11 h 19"/>
                    <a:gd name="T6" fmla="*/ 1 w 23"/>
                    <a:gd name="T7" fmla="*/ 11 h 19"/>
                    <a:gd name="T8" fmla="*/ 23 w 23"/>
                    <a:gd name="T9" fmla="*/ 0 h 19"/>
                    <a:gd name="T10" fmla="*/ 18 w 23"/>
                    <a:gd name="T11" fmla="*/ 11 h 19"/>
                  </a:gdLst>
                  <a:ahLst/>
                  <a:cxnLst>
                    <a:cxn ang="0">
                      <a:pos x="T0" y="T1"/>
                    </a:cxn>
                    <a:cxn ang="0">
                      <a:pos x="T2" y="T3"/>
                    </a:cxn>
                    <a:cxn ang="0">
                      <a:pos x="T4" y="T5"/>
                    </a:cxn>
                    <a:cxn ang="0">
                      <a:pos x="T6" y="T7"/>
                    </a:cxn>
                    <a:cxn ang="0">
                      <a:pos x="T8" y="T9"/>
                    </a:cxn>
                    <a:cxn ang="0">
                      <a:pos x="T10" y="T11"/>
                    </a:cxn>
                  </a:cxnLst>
                  <a:rect l="0" t="0" r="r" b="b"/>
                  <a:pathLst>
                    <a:path w="23" h="19">
                      <a:moveTo>
                        <a:pt x="18" y="11"/>
                      </a:moveTo>
                      <a:cubicBezTo>
                        <a:pt x="18" y="14"/>
                        <a:pt x="17" y="16"/>
                        <a:pt x="17" y="19"/>
                      </a:cubicBezTo>
                      <a:cubicBezTo>
                        <a:pt x="13" y="13"/>
                        <a:pt x="7" y="9"/>
                        <a:pt x="0" y="11"/>
                      </a:cubicBezTo>
                      <a:cubicBezTo>
                        <a:pt x="0" y="11"/>
                        <a:pt x="1" y="11"/>
                        <a:pt x="1" y="11"/>
                      </a:cubicBezTo>
                      <a:cubicBezTo>
                        <a:pt x="8" y="7"/>
                        <a:pt x="15" y="3"/>
                        <a:pt x="23" y="0"/>
                      </a:cubicBezTo>
                      <a:cubicBezTo>
                        <a:pt x="20" y="3"/>
                        <a:pt x="19" y="7"/>
                        <a:pt x="18" y="1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675"/>
                <p:cNvSpPr>
                  <a:spLocks/>
                </p:cNvSpPr>
                <p:nvPr/>
              </p:nvSpPr>
              <p:spPr bwMode="auto">
                <a:xfrm>
                  <a:off x="3120" y="2134"/>
                  <a:ext cx="40" cy="35"/>
                </a:xfrm>
                <a:custGeom>
                  <a:avLst/>
                  <a:gdLst>
                    <a:gd name="T0" fmla="*/ 17 w 17"/>
                    <a:gd name="T1" fmla="*/ 10 h 15"/>
                    <a:gd name="T2" fmla="*/ 17 w 17"/>
                    <a:gd name="T3" fmla="*/ 12 h 15"/>
                    <a:gd name="T4" fmla="*/ 4 w 17"/>
                    <a:gd name="T5" fmla="*/ 12 h 15"/>
                    <a:gd name="T6" fmla="*/ 3 w 17"/>
                    <a:gd name="T7" fmla="*/ 0 h 15"/>
                    <a:gd name="T8" fmla="*/ 17 w 17"/>
                    <a:gd name="T9" fmla="*/ 10 h 15"/>
                  </a:gdLst>
                  <a:ahLst/>
                  <a:cxnLst>
                    <a:cxn ang="0">
                      <a:pos x="T0" y="T1"/>
                    </a:cxn>
                    <a:cxn ang="0">
                      <a:pos x="T2" y="T3"/>
                    </a:cxn>
                    <a:cxn ang="0">
                      <a:pos x="T4" y="T5"/>
                    </a:cxn>
                    <a:cxn ang="0">
                      <a:pos x="T6" y="T7"/>
                    </a:cxn>
                    <a:cxn ang="0">
                      <a:pos x="T8" y="T9"/>
                    </a:cxn>
                  </a:cxnLst>
                  <a:rect l="0" t="0" r="r" b="b"/>
                  <a:pathLst>
                    <a:path w="17" h="15">
                      <a:moveTo>
                        <a:pt x="17" y="10"/>
                      </a:moveTo>
                      <a:cubicBezTo>
                        <a:pt x="17" y="11"/>
                        <a:pt x="17" y="11"/>
                        <a:pt x="17" y="12"/>
                      </a:cubicBezTo>
                      <a:cubicBezTo>
                        <a:pt x="13" y="14"/>
                        <a:pt x="8" y="15"/>
                        <a:pt x="4" y="12"/>
                      </a:cubicBezTo>
                      <a:cubicBezTo>
                        <a:pt x="0" y="9"/>
                        <a:pt x="0" y="3"/>
                        <a:pt x="3" y="0"/>
                      </a:cubicBezTo>
                      <a:cubicBezTo>
                        <a:pt x="8" y="4"/>
                        <a:pt x="12" y="7"/>
                        <a:pt x="17"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676"/>
                <p:cNvSpPr>
                  <a:spLocks/>
                </p:cNvSpPr>
                <p:nvPr/>
              </p:nvSpPr>
              <p:spPr bwMode="auto">
                <a:xfrm>
                  <a:off x="3259" y="1623"/>
                  <a:ext cx="26" cy="24"/>
                </a:xfrm>
                <a:custGeom>
                  <a:avLst/>
                  <a:gdLst>
                    <a:gd name="T0" fmla="*/ 8 w 11"/>
                    <a:gd name="T1" fmla="*/ 0 h 10"/>
                    <a:gd name="T2" fmla="*/ 11 w 11"/>
                    <a:gd name="T3" fmla="*/ 4 h 10"/>
                    <a:gd name="T4" fmla="*/ 7 w 11"/>
                    <a:gd name="T5" fmla="*/ 7 h 10"/>
                    <a:gd name="T6" fmla="*/ 1 w 11"/>
                    <a:gd name="T7" fmla="*/ 7 h 10"/>
                    <a:gd name="T8" fmla="*/ 8 w 11"/>
                    <a:gd name="T9" fmla="*/ 0 h 10"/>
                  </a:gdLst>
                  <a:ahLst/>
                  <a:cxnLst>
                    <a:cxn ang="0">
                      <a:pos x="T0" y="T1"/>
                    </a:cxn>
                    <a:cxn ang="0">
                      <a:pos x="T2" y="T3"/>
                    </a:cxn>
                    <a:cxn ang="0">
                      <a:pos x="T4" y="T5"/>
                    </a:cxn>
                    <a:cxn ang="0">
                      <a:pos x="T6" y="T7"/>
                    </a:cxn>
                    <a:cxn ang="0">
                      <a:pos x="T8" y="T9"/>
                    </a:cxn>
                  </a:cxnLst>
                  <a:rect l="0" t="0" r="r" b="b"/>
                  <a:pathLst>
                    <a:path w="11" h="10">
                      <a:moveTo>
                        <a:pt x="8" y="0"/>
                      </a:moveTo>
                      <a:cubicBezTo>
                        <a:pt x="9" y="1"/>
                        <a:pt x="10" y="2"/>
                        <a:pt x="11" y="4"/>
                      </a:cubicBezTo>
                      <a:cubicBezTo>
                        <a:pt x="10" y="5"/>
                        <a:pt x="9" y="6"/>
                        <a:pt x="7" y="7"/>
                      </a:cubicBezTo>
                      <a:cubicBezTo>
                        <a:pt x="5" y="8"/>
                        <a:pt x="2" y="10"/>
                        <a:pt x="1" y="7"/>
                      </a:cubicBezTo>
                      <a:cubicBezTo>
                        <a:pt x="0" y="4"/>
                        <a:pt x="5" y="1"/>
                        <a:pt x="8"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677"/>
                <p:cNvSpPr>
                  <a:spLocks/>
                </p:cNvSpPr>
                <p:nvPr/>
              </p:nvSpPr>
              <p:spPr bwMode="auto">
                <a:xfrm>
                  <a:off x="3563" y="170"/>
                  <a:ext cx="47" cy="31"/>
                </a:xfrm>
                <a:custGeom>
                  <a:avLst/>
                  <a:gdLst>
                    <a:gd name="T0" fmla="*/ 19 w 20"/>
                    <a:gd name="T1" fmla="*/ 10 h 13"/>
                    <a:gd name="T2" fmla="*/ 20 w 20"/>
                    <a:gd name="T3" fmla="*/ 11 h 13"/>
                    <a:gd name="T4" fmla="*/ 0 w 20"/>
                    <a:gd name="T5" fmla="*/ 13 h 13"/>
                    <a:gd name="T6" fmla="*/ 7 w 20"/>
                    <a:gd name="T7" fmla="*/ 1 h 13"/>
                    <a:gd name="T8" fmla="*/ 19 w 20"/>
                    <a:gd name="T9" fmla="*/ 10 h 13"/>
                  </a:gdLst>
                  <a:ahLst/>
                  <a:cxnLst>
                    <a:cxn ang="0">
                      <a:pos x="T0" y="T1"/>
                    </a:cxn>
                    <a:cxn ang="0">
                      <a:pos x="T2" y="T3"/>
                    </a:cxn>
                    <a:cxn ang="0">
                      <a:pos x="T4" y="T5"/>
                    </a:cxn>
                    <a:cxn ang="0">
                      <a:pos x="T6" y="T7"/>
                    </a:cxn>
                    <a:cxn ang="0">
                      <a:pos x="T8" y="T9"/>
                    </a:cxn>
                  </a:cxnLst>
                  <a:rect l="0" t="0" r="r" b="b"/>
                  <a:pathLst>
                    <a:path w="20" h="13">
                      <a:moveTo>
                        <a:pt x="19" y="10"/>
                      </a:moveTo>
                      <a:cubicBezTo>
                        <a:pt x="19" y="10"/>
                        <a:pt x="19" y="11"/>
                        <a:pt x="20" y="11"/>
                      </a:cubicBezTo>
                      <a:cubicBezTo>
                        <a:pt x="13" y="11"/>
                        <a:pt x="7" y="12"/>
                        <a:pt x="0" y="13"/>
                      </a:cubicBezTo>
                      <a:cubicBezTo>
                        <a:pt x="0" y="9"/>
                        <a:pt x="2" y="2"/>
                        <a:pt x="7" y="1"/>
                      </a:cubicBezTo>
                      <a:cubicBezTo>
                        <a:pt x="14" y="0"/>
                        <a:pt x="17" y="5"/>
                        <a:pt x="19"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678"/>
                <p:cNvSpPr>
                  <a:spLocks/>
                </p:cNvSpPr>
                <p:nvPr/>
              </p:nvSpPr>
              <p:spPr bwMode="auto">
                <a:xfrm>
                  <a:off x="3307" y="1252"/>
                  <a:ext cx="45" cy="35"/>
                </a:xfrm>
                <a:custGeom>
                  <a:avLst/>
                  <a:gdLst>
                    <a:gd name="T0" fmla="*/ 19 w 19"/>
                    <a:gd name="T1" fmla="*/ 6 h 15"/>
                    <a:gd name="T2" fmla="*/ 17 w 19"/>
                    <a:gd name="T3" fmla="*/ 9 h 15"/>
                    <a:gd name="T4" fmla="*/ 13 w 19"/>
                    <a:gd name="T5" fmla="*/ 15 h 15"/>
                    <a:gd name="T6" fmla="*/ 13 w 19"/>
                    <a:gd name="T7" fmla="*/ 15 h 15"/>
                    <a:gd name="T8" fmla="*/ 0 w 19"/>
                    <a:gd name="T9" fmla="*/ 9 h 15"/>
                    <a:gd name="T10" fmla="*/ 10 w 19"/>
                    <a:gd name="T11" fmla="*/ 0 h 15"/>
                    <a:gd name="T12" fmla="*/ 19 w 19"/>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19" h="15">
                      <a:moveTo>
                        <a:pt x="19" y="6"/>
                      </a:moveTo>
                      <a:cubicBezTo>
                        <a:pt x="18" y="7"/>
                        <a:pt x="17" y="8"/>
                        <a:pt x="17" y="9"/>
                      </a:cubicBezTo>
                      <a:cubicBezTo>
                        <a:pt x="15" y="11"/>
                        <a:pt x="14" y="13"/>
                        <a:pt x="13" y="15"/>
                      </a:cubicBezTo>
                      <a:cubicBezTo>
                        <a:pt x="13" y="15"/>
                        <a:pt x="13" y="15"/>
                        <a:pt x="13" y="15"/>
                      </a:cubicBezTo>
                      <a:cubicBezTo>
                        <a:pt x="8" y="13"/>
                        <a:pt x="4" y="11"/>
                        <a:pt x="0" y="9"/>
                      </a:cubicBezTo>
                      <a:cubicBezTo>
                        <a:pt x="3" y="6"/>
                        <a:pt x="7" y="3"/>
                        <a:pt x="10" y="0"/>
                      </a:cubicBezTo>
                      <a:cubicBezTo>
                        <a:pt x="13" y="2"/>
                        <a:pt x="16" y="4"/>
                        <a:pt x="19"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679"/>
                <p:cNvSpPr>
                  <a:spLocks/>
                </p:cNvSpPr>
                <p:nvPr/>
              </p:nvSpPr>
              <p:spPr bwMode="auto">
                <a:xfrm>
                  <a:off x="3200" y="1547"/>
                  <a:ext cx="64" cy="81"/>
                </a:xfrm>
                <a:custGeom>
                  <a:avLst/>
                  <a:gdLst>
                    <a:gd name="T0" fmla="*/ 27 w 27"/>
                    <a:gd name="T1" fmla="*/ 22 h 34"/>
                    <a:gd name="T2" fmla="*/ 27 w 27"/>
                    <a:gd name="T3" fmla="*/ 22 h 34"/>
                    <a:gd name="T4" fmla="*/ 1 w 27"/>
                    <a:gd name="T5" fmla="*/ 22 h 34"/>
                    <a:gd name="T6" fmla="*/ 16 w 27"/>
                    <a:gd name="T7" fmla="*/ 0 h 34"/>
                    <a:gd name="T8" fmla="*/ 18 w 27"/>
                    <a:gd name="T9" fmla="*/ 6 h 34"/>
                    <a:gd name="T10" fmla="*/ 13 w 27"/>
                    <a:gd name="T11" fmla="*/ 9 h 34"/>
                    <a:gd name="T12" fmla="*/ 10 w 27"/>
                    <a:gd name="T13" fmla="*/ 16 h 34"/>
                    <a:gd name="T14" fmla="*/ 16 w 27"/>
                    <a:gd name="T15" fmla="*/ 19 h 34"/>
                    <a:gd name="T16" fmla="*/ 23 w 27"/>
                    <a:gd name="T17" fmla="*/ 14 h 34"/>
                    <a:gd name="T18" fmla="*/ 27 w 27"/>
                    <a:gd name="T19"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4">
                      <a:moveTo>
                        <a:pt x="27" y="22"/>
                      </a:moveTo>
                      <a:cubicBezTo>
                        <a:pt x="27" y="22"/>
                        <a:pt x="27" y="22"/>
                        <a:pt x="27" y="22"/>
                      </a:cubicBezTo>
                      <a:cubicBezTo>
                        <a:pt x="21" y="26"/>
                        <a:pt x="3" y="34"/>
                        <a:pt x="1" y="22"/>
                      </a:cubicBezTo>
                      <a:cubicBezTo>
                        <a:pt x="0" y="13"/>
                        <a:pt x="10" y="5"/>
                        <a:pt x="16" y="0"/>
                      </a:cubicBezTo>
                      <a:cubicBezTo>
                        <a:pt x="17" y="2"/>
                        <a:pt x="18" y="4"/>
                        <a:pt x="18" y="6"/>
                      </a:cubicBezTo>
                      <a:cubicBezTo>
                        <a:pt x="16" y="6"/>
                        <a:pt x="14" y="7"/>
                        <a:pt x="13" y="9"/>
                      </a:cubicBezTo>
                      <a:cubicBezTo>
                        <a:pt x="11" y="10"/>
                        <a:pt x="8" y="14"/>
                        <a:pt x="10" y="16"/>
                      </a:cubicBezTo>
                      <a:cubicBezTo>
                        <a:pt x="11" y="19"/>
                        <a:pt x="14" y="19"/>
                        <a:pt x="16" y="19"/>
                      </a:cubicBezTo>
                      <a:cubicBezTo>
                        <a:pt x="19" y="18"/>
                        <a:pt x="21" y="16"/>
                        <a:pt x="23" y="14"/>
                      </a:cubicBezTo>
                      <a:cubicBezTo>
                        <a:pt x="24" y="17"/>
                        <a:pt x="26" y="19"/>
                        <a:pt x="27"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680"/>
                <p:cNvSpPr>
                  <a:spLocks/>
                </p:cNvSpPr>
                <p:nvPr/>
              </p:nvSpPr>
              <p:spPr bwMode="auto">
                <a:xfrm>
                  <a:off x="3172" y="1580"/>
                  <a:ext cx="71" cy="112"/>
                </a:xfrm>
                <a:custGeom>
                  <a:avLst/>
                  <a:gdLst>
                    <a:gd name="T0" fmla="*/ 30 w 30"/>
                    <a:gd name="T1" fmla="*/ 46 h 47"/>
                    <a:gd name="T2" fmla="*/ 29 w 30"/>
                    <a:gd name="T3" fmla="*/ 47 h 47"/>
                    <a:gd name="T4" fmla="*/ 26 w 30"/>
                    <a:gd name="T5" fmla="*/ 47 h 47"/>
                    <a:gd name="T6" fmla="*/ 25 w 30"/>
                    <a:gd name="T7" fmla="*/ 47 h 47"/>
                    <a:gd name="T8" fmla="*/ 0 w 30"/>
                    <a:gd name="T9" fmla="*/ 4 h 47"/>
                    <a:gd name="T10" fmla="*/ 1 w 30"/>
                    <a:gd name="T11" fmla="*/ 4 h 47"/>
                    <a:gd name="T12" fmla="*/ 2 w 30"/>
                    <a:gd name="T13" fmla="*/ 0 h 47"/>
                    <a:gd name="T14" fmla="*/ 3 w 30"/>
                    <a:gd name="T15" fmla="*/ 0 h 47"/>
                    <a:gd name="T16" fmla="*/ 9 w 30"/>
                    <a:gd name="T17" fmla="*/ 12 h 47"/>
                    <a:gd name="T18" fmla="*/ 25 w 30"/>
                    <a:gd name="T19" fmla="*/ 40 h 47"/>
                    <a:gd name="T20" fmla="*/ 30 w 30"/>
                    <a:gd name="T21"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47">
                      <a:moveTo>
                        <a:pt x="30" y="46"/>
                      </a:moveTo>
                      <a:cubicBezTo>
                        <a:pt x="29" y="47"/>
                        <a:pt x="29" y="47"/>
                        <a:pt x="29" y="47"/>
                      </a:cubicBezTo>
                      <a:cubicBezTo>
                        <a:pt x="28" y="46"/>
                        <a:pt x="27" y="46"/>
                        <a:pt x="26" y="47"/>
                      </a:cubicBezTo>
                      <a:cubicBezTo>
                        <a:pt x="26" y="47"/>
                        <a:pt x="25" y="47"/>
                        <a:pt x="25" y="47"/>
                      </a:cubicBezTo>
                      <a:cubicBezTo>
                        <a:pt x="15" y="33"/>
                        <a:pt x="7" y="19"/>
                        <a:pt x="0" y="4"/>
                      </a:cubicBezTo>
                      <a:cubicBezTo>
                        <a:pt x="0" y="4"/>
                        <a:pt x="1" y="4"/>
                        <a:pt x="1" y="4"/>
                      </a:cubicBezTo>
                      <a:cubicBezTo>
                        <a:pt x="3" y="3"/>
                        <a:pt x="3" y="1"/>
                        <a:pt x="2" y="0"/>
                      </a:cubicBezTo>
                      <a:cubicBezTo>
                        <a:pt x="3" y="0"/>
                        <a:pt x="3" y="0"/>
                        <a:pt x="3" y="0"/>
                      </a:cubicBezTo>
                      <a:cubicBezTo>
                        <a:pt x="5" y="4"/>
                        <a:pt x="7" y="8"/>
                        <a:pt x="9" y="12"/>
                      </a:cubicBezTo>
                      <a:cubicBezTo>
                        <a:pt x="14" y="22"/>
                        <a:pt x="19" y="31"/>
                        <a:pt x="25" y="40"/>
                      </a:cubicBezTo>
                      <a:cubicBezTo>
                        <a:pt x="27" y="42"/>
                        <a:pt x="29" y="44"/>
                        <a:pt x="30" y="4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681"/>
                <p:cNvSpPr>
                  <a:spLocks/>
                </p:cNvSpPr>
                <p:nvPr/>
              </p:nvSpPr>
              <p:spPr bwMode="auto">
                <a:xfrm>
                  <a:off x="3231" y="1689"/>
                  <a:ext cx="12" cy="12"/>
                </a:xfrm>
                <a:custGeom>
                  <a:avLst/>
                  <a:gdLst>
                    <a:gd name="T0" fmla="*/ 4 w 5"/>
                    <a:gd name="T1" fmla="*/ 1 h 5"/>
                    <a:gd name="T2" fmla="*/ 4 w 5"/>
                    <a:gd name="T3" fmla="*/ 4 h 5"/>
                    <a:gd name="T4" fmla="*/ 3 w 5"/>
                    <a:gd name="T5" fmla="*/ 5 h 5"/>
                    <a:gd name="T6" fmla="*/ 0 w 5"/>
                    <a:gd name="T7" fmla="*/ 1 h 5"/>
                    <a:gd name="T8" fmla="*/ 1 w 5"/>
                    <a:gd name="T9" fmla="*/ 1 h 5"/>
                    <a:gd name="T10" fmla="*/ 4 w 5"/>
                    <a:gd name="T11" fmla="*/ 1 h 5"/>
                  </a:gdLst>
                  <a:ahLst/>
                  <a:cxnLst>
                    <a:cxn ang="0">
                      <a:pos x="T0" y="T1"/>
                    </a:cxn>
                    <a:cxn ang="0">
                      <a:pos x="T2" y="T3"/>
                    </a:cxn>
                    <a:cxn ang="0">
                      <a:pos x="T4" y="T5"/>
                    </a:cxn>
                    <a:cxn ang="0">
                      <a:pos x="T6" y="T7"/>
                    </a:cxn>
                    <a:cxn ang="0">
                      <a:pos x="T8" y="T9"/>
                    </a:cxn>
                    <a:cxn ang="0">
                      <a:pos x="T10" y="T11"/>
                    </a:cxn>
                  </a:cxnLst>
                  <a:rect l="0" t="0" r="r" b="b"/>
                  <a:pathLst>
                    <a:path w="5" h="5">
                      <a:moveTo>
                        <a:pt x="4" y="1"/>
                      </a:moveTo>
                      <a:cubicBezTo>
                        <a:pt x="5" y="2"/>
                        <a:pt x="5" y="3"/>
                        <a:pt x="4" y="4"/>
                      </a:cubicBezTo>
                      <a:cubicBezTo>
                        <a:pt x="4" y="5"/>
                        <a:pt x="4" y="5"/>
                        <a:pt x="3" y="5"/>
                      </a:cubicBezTo>
                      <a:cubicBezTo>
                        <a:pt x="2" y="4"/>
                        <a:pt x="1" y="2"/>
                        <a:pt x="0" y="1"/>
                      </a:cubicBezTo>
                      <a:cubicBezTo>
                        <a:pt x="0" y="1"/>
                        <a:pt x="1" y="1"/>
                        <a:pt x="1" y="1"/>
                      </a:cubicBezTo>
                      <a:cubicBezTo>
                        <a:pt x="2" y="0"/>
                        <a:pt x="3" y="0"/>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682"/>
                <p:cNvSpPr>
                  <a:spLocks/>
                </p:cNvSpPr>
                <p:nvPr/>
              </p:nvSpPr>
              <p:spPr bwMode="auto">
                <a:xfrm>
                  <a:off x="3354" y="1003"/>
                  <a:ext cx="43" cy="31"/>
                </a:xfrm>
                <a:custGeom>
                  <a:avLst/>
                  <a:gdLst>
                    <a:gd name="T0" fmla="*/ 17 w 18"/>
                    <a:gd name="T1" fmla="*/ 8 h 13"/>
                    <a:gd name="T2" fmla="*/ 18 w 18"/>
                    <a:gd name="T3" fmla="*/ 12 h 13"/>
                    <a:gd name="T4" fmla="*/ 11 w 18"/>
                    <a:gd name="T5" fmla="*/ 12 h 13"/>
                    <a:gd name="T6" fmla="*/ 6 w 18"/>
                    <a:gd name="T7" fmla="*/ 13 h 13"/>
                    <a:gd name="T8" fmla="*/ 4 w 18"/>
                    <a:gd name="T9" fmla="*/ 9 h 13"/>
                    <a:gd name="T10" fmla="*/ 0 w 18"/>
                    <a:gd name="T11" fmla="*/ 3 h 13"/>
                    <a:gd name="T12" fmla="*/ 0 w 18"/>
                    <a:gd name="T13" fmla="*/ 3 h 13"/>
                    <a:gd name="T14" fmla="*/ 17 w 18"/>
                    <a:gd name="T15" fmla="*/ 0 h 13"/>
                    <a:gd name="T16" fmla="*/ 17 w 18"/>
                    <a:gd name="T17" fmla="*/ 0 h 13"/>
                    <a:gd name="T18" fmla="*/ 16 w 18"/>
                    <a:gd name="T19" fmla="*/ 1 h 13"/>
                    <a:gd name="T20" fmla="*/ 17 w 18"/>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3">
                      <a:moveTo>
                        <a:pt x="17" y="8"/>
                      </a:moveTo>
                      <a:cubicBezTo>
                        <a:pt x="17" y="9"/>
                        <a:pt x="17" y="10"/>
                        <a:pt x="18" y="12"/>
                      </a:cubicBezTo>
                      <a:cubicBezTo>
                        <a:pt x="15" y="12"/>
                        <a:pt x="13" y="12"/>
                        <a:pt x="11" y="12"/>
                      </a:cubicBezTo>
                      <a:cubicBezTo>
                        <a:pt x="9" y="12"/>
                        <a:pt x="7" y="13"/>
                        <a:pt x="6" y="13"/>
                      </a:cubicBezTo>
                      <a:cubicBezTo>
                        <a:pt x="5" y="12"/>
                        <a:pt x="4" y="10"/>
                        <a:pt x="4" y="9"/>
                      </a:cubicBezTo>
                      <a:cubicBezTo>
                        <a:pt x="3" y="7"/>
                        <a:pt x="2" y="4"/>
                        <a:pt x="0" y="3"/>
                      </a:cubicBezTo>
                      <a:cubicBezTo>
                        <a:pt x="0" y="3"/>
                        <a:pt x="0" y="3"/>
                        <a:pt x="0" y="3"/>
                      </a:cubicBezTo>
                      <a:cubicBezTo>
                        <a:pt x="6" y="1"/>
                        <a:pt x="11" y="0"/>
                        <a:pt x="17" y="0"/>
                      </a:cubicBezTo>
                      <a:cubicBezTo>
                        <a:pt x="17" y="0"/>
                        <a:pt x="17" y="0"/>
                        <a:pt x="17" y="0"/>
                      </a:cubicBezTo>
                      <a:cubicBezTo>
                        <a:pt x="17" y="0"/>
                        <a:pt x="16" y="0"/>
                        <a:pt x="16" y="1"/>
                      </a:cubicBezTo>
                      <a:cubicBezTo>
                        <a:pt x="16" y="3"/>
                        <a:pt x="17" y="6"/>
                        <a:pt x="17"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683"/>
                <p:cNvSpPr>
                  <a:spLocks/>
                </p:cNvSpPr>
                <p:nvPr/>
              </p:nvSpPr>
              <p:spPr bwMode="auto">
                <a:xfrm>
                  <a:off x="3383" y="667"/>
                  <a:ext cx="85" cy="74"/>
                </a:xfrm>
                <a:custGeom>
                  <a:avLst/>
                  <a:gdLst>
                    <a:gd name="T0" fmla="*/ 36 w 36"/>
                    <a:gd name="T1" fmla="*/ 14 h 31"/>
                    <a:gd name="T2" fmla="*/ 30 w 36"/>
                    <a:gd name="T3" fmla="*/ 17 h 31"/>
                    <a:gd name="T4" fmla="*/ 24 w 36"/>
                    <a:gd name="T5" fmla="*/ 10 h 31"/>
                    <a:gd name="T6" fmla="*/ 17 w 36"/>
                    <a:gd name="T7" fmla="*/ 9 h 31"/>
                    <a:gd name="T8" fmla="*/ 20 w 36"/>
                    <a:gd name="T9" fmla="*/ 22 h 31"/>
                    <a:gd name="T10" fmla="*/ 21 w 36"/>
                    <a:gd name="T11" fmla="*/ 20 h 31"/>
                    <a:gd name="T12" fmla="*/ 18 w 36"/>
                    <a:gd name="T13" fmla="*/ 16 h 31"/>
                    <a:gd name="T14" fmla="*/ 21 w 36"/>
                    <a:gd name="T15" fmla="*/ 12 h 31"/>
                    <a:gd name="T16" fmla="*/ 25 w 36"/>
                    <a:gd name="T17" fmla="*/ 16 h 31"/>
                    <a:gd name="T18" fmla="*/ 28 w 36"/>
                    <a:gd name="T19" fmla="*/ 19 h 31"/>
                    <a:gd name="T20" fmla="*/ 12 w 36"/>
                    <a:gd name="T21" fmla="*/ 31 h 31"/>
                    <a:gd name="T22" fmla="*/ 12 w 36"/>
                    <a:gd name="T23" fmla="*/ 30 h 31"/>
                    <a:gd name="T24" fmla="*/ 11 w 36"/>
                    <a:gd name="T25" fmla="*/ 3 h 31"/>
                    <a:gd name="T26" fmla="*/ 26 w 36"/>
                    <a:gd name="T27" fmla="*/ 3 h 31"/>
                    <a:gd name="T28" fmla="*/ 31 w 36"/>
                    <a:gd name="T29" fmla="*/ 7 h 31"/>
                    <a:gd name="T30" fmla="*/ 36 w 36"/>
                    <a:gd name="T31"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31">
                      <a:moveTo>
                        <a:pt x="36" y="14"/>
                      </a:moveTo>
                      <a:cubicBezTo>
                        <a:pt x="34" y="15"/>
                        <a:pt x="32" y="16"/>
                        <a:pt x="30" y="17"/>
                      </a:cubicBezTo>
                      <a:cubicBezTo>
                        <a:pt x="29" y="14"/>
                        <a:pt x="26" y="12"/>
                        <a:pt x="24" y="10"/>
                      </a:cubicBezTo>
                      <a:cubicBezTo>
                        <a:pt x="22" y="8"/>
                        <a:pt x="19" y="8"/>
                        <a:pt x="17" y="9"/>
                      </a:cubicBezTo>
                      <a:cubicBezTo>
                        <a:pt x="12" y="13"/>
                        <a:pt x="15" y="20"/>
                        <a:pt x="20" y="22"/>
                      </a:cubicBezTo>
                      <a:cubicBezTo>
                        <a:pt x="21" y="23"/>
                        <a:pt x="22" y="21"/>
                        <a:pt x="21" y="20"/>
                      </a:cubicBezTo>
                      <a:cubicBezTo>
                        <a:pt x="20" y="19"/>
                        <a:pt x="18" y="17"/>
                        <a:pt x="18" y="16"/>
                      </a:cubicBezTo>
                      <a:cubicBezTo>
                        <a:pt x="18" y="14"/>
                        <a:pt x="19" y="11"/>
                        <a:pt x="21" y="12"/>
                      </a:cubicBezTo>
                      <a:cubicBezTo>
                        <a:pt x="22" y="12"/>
                        <a:pt x="24" y="15"/>
                        <a:pt x="25" y="16"/>
                      </a:cubicBezTo>
                      <a:cubicBezTo>
                        <a:pt x="26" y="17"/>
                        <a:pt x="27" y="18"/>
                        <a:pt x="28" y="19"/>
                      </a:cubicBezTo>
                      <a:cubicBezTo>
                        <a:pt x="23" y="22"/>
                        <a:pt x="17" y="26"/>
                        <a:pt x="12" y="31"/>
                      </a:cubicBezTo>
                      <a:cubicBezTo>
                        <a:pt x="12" y="30"/>
                        <a:pt x="12" y="30"/>
                        <a:pt x="12" y="30"/>
                      </a:cubicBezTo>
                      <a:cubicBezTo>
                        <a:pt x="7" y="22"/>
                        <a:pt x="0" y="9"/>
                        <a:pt x="11" y="3"/>
                      </a:cubicBezTo>
                      <a:cubicBezTo>
                        <a:pt x="16" y="0"/>
                        <a:pt x="21" y="1"/>
                        <a:pt x="26" y="3"/>
                      </a:cubicBezTo>
                      <a:cubicBezTo>
                        <a:pt x="28" y="4"/>
                        <a:pt x="29" y="5"/>
                        <a:pt x="31" y="7"/>
                      </a:cubicBezTo>
                      <a:cubicBezTo>
                        <a:pt x="32" y="9"/>
                        <a:pt x="34" y="12"/>
                        <a:pt x="36" y="1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684"/>
                <p:cNvSpPr>
                  <a:spLocks/>
                </p:cNvSpPr>
                <p:nvPr/>
              </p:nvSpPr>
              <p:spPr bwMode="auto">
                <a:xfrm>
                  <a:off x="3110" y="1748"/>
                  <a:ext cx="107" cy="112"/>
                </a:xfrm>
                <a:custGeom>
                  <a:avLst/>
                  <a:gdLst>
                    <a:gd name="T0" fmla="*/ 35 w 45"/>
                    <a:gd name="T1" fmla="*/ 32 h 47"/>
                    <a:gd name="T2" fmla="*/ 45 w 45"/>
                    <a:gd name="T3" fmla="*/ 46 h 47"/>
                    <a:gd name="T4" fmla="*/ 16 w 45"/>
                    <a:gd name="T5" fmla="*/ 41 h 47"/>
                    <a:gd name="T6" fmla="*/ 12 w 45"/>
                    <a:gd name="T7" fmla="*/ 39 h 47"/>
                    <a:gd name="T8" fmla="*/ 6 w 45"/>
                    <a:gd name="T9" fmla="*/ 33 h 47"/>
                    <a:gd name="T10" fmla="*/ 2 w 45"/>
                    <a:gd name="T11" fmla="*/ 23 h 47"/>
                    <a:gd name="T12" fmla="*/ 6 w 45"/>
                    <a:gd name="T13" fmla="*/ 0 h 47"/>
                    <a:gd name="T14" fmla="*/ 42 w 45"/>
                    <a:gd name="T15" fmla="*/ 9 h 47"/>
                    <a:gd name="T16" fmla="*/ 35 w 45"/>
                    <a:gd name="T17" fmla="*/ 3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7">
                      <a:moveTo>
                        <a:pt x="35" y="32"/>
                      </a:moveTo>
                      <a:cubicBezTo>
                        <a:pt x="36" y="38"/>
                        <a:pt x="40" y="43"/>
                        <a:pt x="45" y="46"/>
                      </a:cubicBezTo>
                      <a:cubicBezTo>
                        <a:pt x="35" y="47"/>
                        <a:pt x="25" y="45"/>
                        <a:pt x="16" y="41"/>
                      </a:cubicBezTo>
                      <a:cubicBezTo>
                        <a:pt x="14" y="40"/>
                        <a:pt x="13" y="40"/>
                        <a:pt x="12" y="39"/>
                      </a:cubicBezTo>
                      <a:cubicBezTo>
                        <a:pt x="10" y="37"/>
                        <a:pt x="8" y="36"/>
                        <a:pt x="6" y="33"/>
                      </a:cubicBezTo>
                      <a:cubicBezTo>
                        <a:pt x="4" y="30"/>
                        <a:pt x="3" y="26"/>
                        <a:pt x="2" y="23"/>
                      </a:cubicBezTo>
                      <a:cubicBezTo>
                        <a:pt x="0" y="15"/>
                        <a:pt x="2" y="7"/>
                        <a:pt x="6" y="0"/>
                      </a:cubicBezTo>
                      <a:cubicBezTo>
                        <a:pt x="15" y="10"/>
                        <a:pt x="30" y="10"/>
                        <a:pt x="42" y="9"/>
                      </a:cubicBezTo>
                      <a:cubicBezTo>
                        <a:pt x="37" y="15"/>
                        <a:pt x="34" y="23"/>
                        <a:pt x="35" y="3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685"/>
                <p:cNvSpPr>
                  <a:spLocks/>
                </p:cNvSpPr>
                <p:nvPr/>
              </p:nvSpPr>
              <p:spPr bwMode="auto">
                <a:xfrm>
                  <a:off x="3193" y="1609"/>
                  <a:ext cx="55" cy="66"/>
                </a:xfrm>
                <a:custGeom>
                  <a:avLst/>
                  <a:gdLst>
                    <a:gd name="T0" fmla="*/ 17 w 23"/>
                    <a:gd name="T1" fmla="*/ 27 h 28"/>
                    <a:gd name="T2" fmla="*/ 16 w 23"/>
                    <a:gd name="T3" fmla="*/ 28 h 28"/>
                    <a:gd name="T4" fmla="*/ 0 w 23"/>
                    <a:gd name="T5" fmla="*/ 0 h 28"/>
                    <a:gd name="T6" fmla="*/ 1 w 23"/>
                    <a:gd name="T7" fmla="*/ 0 h 28"/>
                    <a:gd name="T8" fmla="*/ 1 w 23"/>
                    <a:gd name="T9" fmla="*/ 1 h 28"/>
                    <a:gd name="T10" fmla="*/ 23 w 23"/>
                    <a:gd name="T11" fmla="*/ 4 h 28"/>
                    <a:gd name="T12" fmla="*/ 17 w 23"/>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3" h="28">
                      <a:moveTo>
                        <a:pt x="17" y="27"/>
                      </a:moveTo>
                      <a:cubicBezTo>
                        <a:pt x="16" y="28"/>
                        <a:pt x="16" y="28"/>
                        <a:pt x="16" y="28"/>
                      </a:cubicBezTo>
                      <a:cubicBezTo>
                        <a:pt x="10" y="19"/>
                        <a:pt x="5" y="10"/>
                        <a:pt x="0" y="0"/>
                      </a:cubicBezTo>
                      <a:cubicBezTo>
                        <a:pt x="1" y="0"/>
                        <a:pt x="1" y="0"/>
                        <a:pt x="1" y="0"/>
                      </a:cubicBezTo>
                      <a:cubicBezTo>
                        <a:pt x="1" y="0"/>
                        <a:pt x="1" y="0"/>
                        <a:pt x="1" y="1"/>
                      </a:cubicBezTo>
                      <a:cubicBezTo>
                        <a:pt x="6" y="8"/>
                        <a:pt x="15" y="7"/>
                        <a:pt x="23" y="4"/>
                      </a:cubicBezTo>
                      <a:cubicBezTo>
                        <a:pt x="17" y="10"/>
                        <a:pt x="12" y="20"/>
                        <a:pt x="17" y="2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686"/>
                <p:cNvSpPr>
                  <a:spLocks/>
                </p:cNvSpPr>
                <p:nvPr/>
              </p:nvSpPr>
              <p:spPr bwMode="auto">
                <a:xfrm>
                  <a:off x="3466" y="615"/>
                  <a:ext cx="9" cy="10"/>
                </a:xfrm>
                <a:custGeom>
                  <a:avLst/>
                  <a:gdLst>
                    <a:gd name="T0" fmla="*/ 4 w 4"/>
                    <a:gd name="T1" fmla="*/ 1 h 4"/>
                    <a:gd name="T2" fmla="*/ 3 w 4"/>
                    <a:gd name="T3" fmla="*/ 4 h 4"/>
                    <a:gd name="T4" fmla="*/ 1 w 4"/>
                    <a:gd name="T5" fmla="*/ 4 h 4"/>
                    <a:gd name="T6" fmla="*/ 0 w 4"/>
                    <a:gd name="T7" fmla="*/ 2 h 4"/>
                    <a:gd name="T8" fmla="*/ 4 w 4"/>
                    <a:gd name="T9" fmla="*/ 0 h 4"/>
                    <a:gd name="T10" fmla="*/ 3 w 4"/>
                    <a:gd name="T11" fmla="*/ 1 h 4"/>
                    <a:gd name="T12" fmla="*/ 4 w 4"/>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1"/>
                      </a:moveTo>
                      <a:cubicBezTo>
                        <a:pt x="4" y="2"/>
                        <a:pt x="4" y="3"/>
                        <a:pt x="3" y="4"/>
                      </a:cubicBezTo>
                      <a:cubicBezTo>
                        <a:pt x="3" y="4"/>
                        <a:pt x="2" y="4"/>
                        <a:pt x="1" y="4"/>
                      </a:cubicBezTo>
                      <a:cubicBezTo>
                        <a:pt x="1" y="3"/>
                        <a:pt x="0" y="3"/>
                        <a:pt x="0" y="2"/>
                      </a:cubicBezTo>
                      <a:cubicBezTo>
                        <a:pt x="1" y="2"/>
                        <a:pt x="3" y="1"/>
                        <a:pt x="4" y="0"/>
                      </a:cubicBezTo>
                      <a:cubicBezTo>
                        <a:pt x="4" y="0"/>
                        <a:pt x="4" y="1"/>
                        <a:pt x="3" y="1"/>
                      </a:cubicBezTo>
                      <a:cubicBezTo>
                        <a:pt x="4" y="1"/>
                        <a:pt x="4" y="1"/>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687"/>
                <p:cNvSpPr>
                  <a:spLocks/>
                </p:cNvSpPr>
                <p:nvPr/>
              </p:nvSpPr>
              <p:spPr bwMode="auto">
                <a:xfrm>
                  <a:off x="3117" y="1675"/>
                  <a:ext cx="102" cy="90"/>
                </a:xfrm>
                <a:custGeom>
                  <a:avLst/>
                  <a:gdLst>
                    <a:gd name="T0" fmla="*/ 43 w 43"/>
                    <a:gd name="T1" fmla="*/ 15 h 38"/>
                    <a:gd name="T2" fmla="*/ 42 w 43"/>
                    <a:gd name="T3" fmla="*/ 35 h 38"/>
                    <a:gd name="T4" fmla="*/ 7 w 43"/>
                    <a:gd name="T5" fmla="*/ 28 h 38"/>
                    <a:gd name="T6" fmla="*/ 6 w 43"/>
                    <a:gd name="T7" fmla="*/ 0 h 38"/>
                    <a:gd name="T8" fmla="*/ 7 w 43"/>
                    <a:gd name="T9" fmla="*/ 1 h 38"/>
                    <a:gd name="T10" fmla="*/ 43 w 43"/>
                    <a:gd name="T11" fmla="*/ 15 h 38"/>
                  </a:gdLst>
                  <a:ahLst/>
                  <a:cxnLst>
                    <a:cxn ang="0">
                      <a:pos x="T0" y="T1"/>
                    </a:cxn>
                    <a:cxn ang="0">
                      <a:pos x="T2" y="T3"/>
                    </a:cxn>
                    <a:cxn ang="0">
                      <a:pos x="T4" y="T5"/>
                    </a:cxn>
                    <a:cxn ang="0">
                      <a:pos x="T6" y="T7"/>
                    </a:cxn>
                    <a:cxn ang="0">
                      <a:pos x="T8" y="T9"/>
                    </a:cxn>
                    <a:cxn ang="0">
                      <a:pos x="T10" y="T11"/>
                    </a:cxn>
                  </a:cxnLst>
                  <a:rect l="0" t="0" r="r" b="b"/>
                  <a:pathLst>
                    <a:path w="43" h="38">
                      <a:moveTo>
                        <a:pt x="43" y="15"/>
                      </a:moveTo>
                      <a:cubicBezTo>
                        <a:pt x="41" y="21"/>
                        <a:pt x="40" y="28"/>
                        <a:pt x="42" y="35"/>
                      </a:cubicBezTo>
                      <a:cubicBezTo>
                        <a:pt x="30" y="36"/>
                        <a:pt x="15" y="38"/>
                        <a:pt x="7" y="28"/>
                      </a:cubicBezTo>
                      <a:cubicBezTo>
                        <a:pt x="0" y="20"/>
                        <a:pt x="0" y="8"/>
                        <a:pt x="6" y="0"/>
                      </a:cubicBezTo>
                      <a:cubicBezTo>
                        <a:pt x="7" y="1"/>
                        <a:pt x="7" y="1"/>
                        <a:pt x="7" y="1"/>
                      </a:cubicBezTo>
                      <a:cubicBezTo>
                        <a:pt x="14" y="14"/>
                        <a:pt x="30" y="19"/>
                        <a:pt x="43"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688"/>
                <p:cNvSpPr>
                  <a:spLocks/>
                </p:cNvSpPr>
                <p:nvPr/>
              </p:nvSpPr>
              <p:spPr bwMode="auto">
                <a:xfrm>
                  <a:off x="3226" y="1566"/>
                  <a:ext cx="24" cy="21"/>
                </a:xfrm>
                <a:custGeom>
                  <a:avLst/>
                  <a:gdLst>
                    <a:gd name="T0" fmla="*/ 9 w 10"/>
                    <a:gd name="T1" fmla="*/ 0 h 9"/>
                    <a:gd name="T2" fmla="*/ 10 w 10"/>
                    <a:gd name="T3" fmla="*/ 3 h 9"/>
                    <a:gd name="T4" fmla="*/ 2 w 10"/>
                    <a:gd name="T5" fmla="*/ 7 h 9"/>
                    <a:gd name="T6" fmla="*/ 3 w 10"/>
                    <a:gd name="T7" fmla="*/ 3 h 9"/>
                    <a:gd name="T8" fmla="*/ 9 w 10"/>
                    <a:gd name="T9" fmla="*/ 0 h 9"/>
                  </a:gdLst>
                  <a:ahLst/>
                  <a:cxnLst>
                    <a:cxn ang="0">
                      <a:pos x="T0" y="T1"/>
                    </a:cxn>
                    <a:cxn ang="0">
                      <a:pos x="T2" y="T3"/>
                    </a:cxn>
                    <a:cxn ang="0">
                      <a:pos x="T4" y="T5"/>
                    </a:cxn>
                    <a:cxn ang="0">
                      <a:pos x="T6" y="T7"/>
                    </a:cxn>
                    <a:cxn ang="0">
                      <a:pos x="T8" y="T9"/>
                    </a:cxn>
                  </a:cxnLst>
                  <a:rect l="0" t="0" r="r" b="b"/>
                  <a:pathLst>
                    <a:path w="10" h="9">
                      <a:moveTo>
                        <a:pt x="9" y="0"/>
                      </a:moveTo>
                      <a:cubicBezTo>
                        <a:pt x="9" y="1"/>
                        <a:pt x="10" y="2"/>
                        <a:pt x="10" y="3"/>
                      </a:cubicBezTo>
                      <a:cubicBezTo>
                        <a:pt x="8" y="5"/>
                        <a:pt x="5" y="9"/>
                        <a:pt x="2" y="7"/>
                      </a:cubicBezTo>
                      <a:cubicBezTo>
                        <a:pt x="0" y="6"/>
                        <a:pt x="2" y="4"/>
                        <a:pt x="3" y="3"/>
                      </a:cubicBezTo>
                      <a:cubicBezTo>
                        <a:pt x="5" y="1"/>
                        <a:pt x="7" y="0"/>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689"/>
                <p:cNvSpPr>
                  <a:spLocks/>
                </p:cNvSpPr>
                <p:nvPr/>
              </p:nvSpPr>
              <p:spPr bwMode="auto">
                <a:xfrm>
                  <a:off x="3366" y="516"/>
                  <a:ext cx="111" cy="90"/>
                </a:xfrm>
                <a:custGeom>
                  <a:avLst/>
                  <a:gdLst>
                    <a:gd name="T0" fmla="*/ 45 w 47"/>
                    <a:gd name="T1" fmla="*/ 10 h 38"/>
                    <a:gd name="T2" fmla="*/ 47 w 47"/>
                    <a:gd name="T3" fmla="*/ 11 h 38"/>
                    <a:gd name="T4" fmla="*/ 42 w 47"/>
                    <a:gd name="T5" fmla="*/ 38 h 38"/>
                    <a:gd name="T6" fmla="*/ 22 w 47"/>
                    <a:gd name="T7" fmla="*/ 30 h 38"/>
                    <a:gd name="T8" fmla="*/ 2 w 47"/>
                    <a:gd name="T9" fmla="*/ 33 h 38"/>
                    <a:gd name="T10" fmla="*/ 2 w 47"/>
                    <a:gd name="T11" fmla="*/ 33 h 38"/>
                    <a:gd name="T12" fmla="*/ 15 w 47"/>
                    <a:gd name="T13" fmla="*/ 6 h 38"/>
                    <a:gd name="T14" fmla="*/ 16 w 47"/>
                    <a:gd name="T15" fmla="*/ 5 h 38"/>
                    <a:gd name="T16" fmla="*/ 45 w 47"/>
                    <a:gd name="T17" fmla="*/ 1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8">
                      <a:moveTo>
                        <a:pt x="45" y="10"/>
                      </a:moveTo>
                      <a:cubicBezTo>
                        <a:pt x="46" y="11"/>
                        <a:pt x="46" y="11"/>
                        <a:pt x="47" y="11"/>
                      </a:cubicBezTo>
                      <a:cubicBezTo>
                        <a:pt x="41" y="18"/>
                        <a:pt x="38" y="29"/>
                        <a:pt x="42" y="38"/>
                      </a:cubicBezTo>
                      <a:cubicBezTo>
                        <a:pt x="37" y="33"/>
                        <a:pt x="29" y="31"/>
                        <a:pt x="22" y="30"/>
                      </a:cubicBezTo>
                      <a:cubicBezTo>
                        <a:pt x="15" y="29"/>
                        <a:pt x="8" y="30"/>
                        <a:pt x="2" y="33"/>
                      </a:cubicBezTo>
                      <a:cubicBezTo>
                        <a:pt x="2" y="33"/>
                        <a:pt x="2" y="33"/>
                        <a:pt x="2" y="33"/>
                      </a:cubicBezTo>
                      <a:cubicBezTo>
                        <a:pt x="0" y="22"/>
                        <a:pt x="5" y="11"/>
                        <a:pt x="15" y="6"/>
                      </a:cubicBezTo>
                      <a:cubicBezTo>
                        <a:pt x="15" y="6"/>
                        <a:pt x="15" y="5"/>
                        <a:pt x="16" y="5"/>
                      </a:cubicBezTo>
                      <a:cubicBezTo>
                        <a:pt x="26" y="0"/>
                        <a:pt x="38" y="3"/>
                        <a:pt x="45"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690"/>
                <p:cNvSpPr>
                  <a:spLocks/>
                </p:cNvSpPr>
                <p:nvPr/>
              </p:nvSpPr>
              <p:spPr bwMode="auto">
                <a:xfrm>
                  <a:off x="3423" y="639"/>
                  <a:ext cx="33" cy="26"/>
                </a:xfrm>
                <a:custGeom>
                  <a:avLst/>
                  <a:gdLst>
                    <a:gd name="T0" fmla="*/ 14 w 14"/>
                    <a:gd name="T1" fmla="*/ 0 h 11"/>
                    <a:gd name="T2" fmla="*/ 11 w 14"/>
                    <a:gd name="T3" fmla="*/ 11 h 11"/>
                    <a:gd name="T4" fmla="*/ 9 w 14"/>
                    <a:gd name="T5" fmla="*/ 10 h 11"/>
                    <a:gd name="T6" fmla="*/ 0 w 14"/>
                    <a:gd name="T7" fmla="*/ 9 h 11"/>
                    <a:gd name="T8" fmla="*/ 14 w 14"/>
                    <a:gd name="T9" fmla="*/ 0 h 11"/>
                  </a:gdLst>
                  <a:ahLst/>
                  <a:cxnLst>
                    <a:cxn ang="0">
                      <a:pos x="T0" y="T1"/>
                    </a:cxn>
                    <a:cxn ang="0">
                      <a:pos x="T2" y="T3"/>
                    </a:cxn>
                    <a:cxn ang="0">
                      <a:pos x="T4" y="T5"/>
                    </a:cxn>
                    <a:cxn ang="0">
                      <a:pos x="T6" y="T7"/>
                    </a:cxn>
                    <a:cxn ang="0">
                      <a:pos x="T8" y="T9"/>
                    </a:cxn>
                  </a:cxnLst>
                  <a:rect l="0" t="0" r="r" b="b"/>
                  <a:pathLst>
                    <a:path w="14" h="11">
                      <a:moveTo>
                        <a:pt x="14" y="0"/>
                      </a:moveTo>
                      <a:cubicBezTo>
                        <a:pt x="11" y="3"/>
                        <a:pt x="10" y="7"/>
                        <a:pt x="11" y="11"/>
                      </a:cubicBezTo>
                      <a:cubicBezTo>
                        <a:pt x="10" y="11"/>
                        <a:pt x="9" y="11"/>
                        <a:pt x="9" y="10"/>
                      </a:cubicBezTo>
                      <a:cubicBezTo>
                        <a:pt x="6" y="9"/>
                        <a:pt x="3" y="9"/>
                        <a:pt x="0" y="9"/>
                      </a:cubicBezTo>
                      <a:cubicBezTo>
                        <a:pt x="5" y="6"/>
                        <a:pt x="9" y="3"/>
                        <a:pt x="1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691"/>
                <p:cNvSpPr>
                  <a:spLocks/>
                </p:cNvSpPr>
                <p:nvPr/>
              </p:nvSpPr>
              <p:spPr bwMode="auto">
                <a:xfrm>
                  <a:off x="3281" y="1233"/>
                  <a:ext cx="42" cy="35"/>
                </a:xfrm>
                <a:custGeom>
                  <a:avLst/>
                  <a:gdLst>
                    <a:gd name="T0" fmla="*/ 18 w 18"/>
                    <a:gd name="T1" fmla="*/ 7 h 15"/>
                    <a:gd name="T2" fmla="*/ 10 w 18"/>
                    <a:gd name="T3" fmla="*/ 15 h 15"/>
                    <a:gd name="T4" fmla="*/ 10 w 18"/>
                    <a:gd name="T5" fmla="*/ 15 h 15"/>
                    <a:gd name="T6" fmla="*/ 0 w 18"/>
                    <a:gd name="T7" fmla="*/ 7 h 15"/>
                    <a:gd name="T8" fmla="*/ 7 w 18"/>
                    <a:gd name="T9" fmla="*/ 3 h 15"/>
                    <a:gd name="T10" fmla="*/ 11 w 18"/>
                    <a:gd name="T11" fmla="*/ 0 h 15"/>
                    <a:gd name="T12" fmla="*/ 18 w 18"/>
                    <a:gd name="T13" fmla="*/ 7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18" y="7"/>
                      </a:moveTo>
                      <a:cubicBezTo>
                        <a:pt x="15" y="9"/>
                        <a:pt x="13" y="13"/>
                        <a:pt x="10" y="15"/>
                      </a:cubicBezTo>
                      <a:cubicBezTo>
                        <a:pt x="10" y="15"/>
                        <a:pt x="10" y="15"/>
                        <a:pt x="10" y="15"/>
                      </a:cubicBezTo>
                      <a:cubicBezTo>
                        <a:pt x="6" y="13"/>
                        <a:pt x="3" y="10"/>
                        <a:pt x="0" y="7"/>
                      </a:cubicBezTo>
                      <a:cubicBezTo>
                        <a:pt x="3" y="6"/>
                        <a:pt x="5" y="4"/>
                        <a:pt x="7" y="3"/>
                      </a:cubicBezTo>
                      <a:cubicBezTo>
                        <a:pt x="8" y="2"/>
                        <a:pt x="10" y="1"/>
                        <a:pt x="11" y="0"/>
                      </a:cubicBezTo>
                      <a:cubicBezTo>
                        <a:pt x="14" y="2"/>
                        <a:pt x="16" y="5"/>
                        <a:pt x="18"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692"/>
                <p:cNvSpPr>
                  <a:spLocks/>
                </p:cNvSpPr>
                <p:nvPr/>
              </p:nvSpPr>
              <p:spPr bwMode="auto">
                <a:xfrm>
                  <a:off x="3321" y="1010"/>
                  <a:ext cx="40" cy="36"/>
                </a:xfrm>
                <a:custGeom>
                  <a:avLst/>
                  <a:gdLst>
                    <a:gd name="T0" fmla="*/ 15 w 17"/>
                    <a:gd name="T1" fmla="*/ 7 h 15"/>
                    <a:gd name="T2" fmla="*/ 17 w 17"/>
                    <a:gd name="T3" fmla="*/ 11 h 15"/>
                    <a:gd name="T4" fmla="*/ 8 w 17"/>
                    <a:gd name="T5" fmla="*/ 15 h 15"/>
                    <a:gd name="T6" fmla="*/ 8 w 17"/>
                    <a:gd name="T7" fmla="*/ 15 h 15"/>
                    <a:gd name="T8" fmla="*/ 4 w 17"/>
                    <a:gd name="T9" fmla="*/ 11 h 15"/>
                    <a:gd name="T10" fmla="*/ 0 w 17"/>
                    <a:gd name="T11" fmla="*/ 6 h 15"/>
                    <a:gd name="T12" fmla="*/ 12 w 17"/>
                    <a:gd name="T13" fmla="*/ 0 h 15"/>
                    <a:gd name="T14" fmla="*/ 12 w 17"/>
                    <a:gd name="T15" fmla="*/ 1 h 15"/>
                    <a:gd name="T16" fmla="*/ 13 w 17"/>
                    <a:gd name="T17" fmla="*/ 1 h 15"/>
                    <a:gd name="T18" fmla="*/ 15 w 17"/>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5">
                      <a:moveTo>
                        <a:pt x="15" y="7"/>
                      </a:moveTo>
                      <a:cubicBezTo>
                        <a:pt x="16" y="8"/>
                        <a:pt x="17" y="10"/>
                        <a:pt x="17" y="11"/>
                      </a:cubicBezTo>
                      <a:cubicBezTo>
                        <a:pt x="14" y="12"/>
                        <a:pt x="11" y="13"/>
                        <a:pt x="8" y="15"/>
                      </a:cubicBezTo>
                      <a:cubicBezTo>
                        <a:pt x="8" y="15"/>
                        <a:pt x="8" y="15"/>
                        <a:pt x="8" y="15"/>
                      </a:cubicBezTo>
                      <a:cubicBezTo>
                        <a:pt x="7" y="13"/>
                        <a:pt x="5" y="12"/>
                        <a:pt x="4" y="11"/>
                      </a:cubicBezTo>
                      <a:cubicBezTo>
                        <a:pt x="3" y="9"/>
                        <a:pt x="1" y="8"/>
                        <a:pt x="0" y="6"/>
                      </a:cubicBezTo>
                      <a:cubicBezTo>
                        <a:pt x="4" y="4"/>
                        <a:pt x="8" y="2"/>
                        <a:pt x="12" y="0"/>
                      </a:cubicBezTo>
                      <a:cubicBezTo>
                        <a:pt x="12" y="0"/>
                        <a:pt x="12" y="1"/>
                        <a:pt x="12" y="1"/>
                      </a:cubicBezTo>
                      <a:cubicBezTo>
                        <a:pt x="13" y="1"/>
                        <a:pt x="13" y="1"/>
                        <a:pt x="13" y="1"/>
                      </a:cubicBezTo>
                      <a:cubicBezTo>
                        <a:pt x="14" y="3"/>
                        <a:pt x="15" y="5"/>
                        <a:pt x="15"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693"/>
                <p:cNvSpPr>
                  <a:spLocks/>
                </p:cNvSpPr>
                <p:nvPr/>
              </p:nvSpPr>
              <p:spPr bwMode="auto">
                <a:xfrm>
                  <a:off x="3079" y="2096"/>
                  <a:ext cx="41" cy="43"/>
                </a:xfrm>
                <a:custGeom>
                  <a:avLst/>
                  <a:gdLst>
                    <a:gd name="T0" fmla="*/ 10 w 17"/>
                    <a:gd name="T1" fmla="*/ 3 h 18"/>
                    <a:gd name="T2" fmla="*/ 17 w 17"/>
                    <a:gd name="T3" fmla="*/ 13 h 18"/>
                    <a:gd name="T4" fmla="*/ 2 w 17"/>
                    <a:gd name="T5" fmla="*/ 9 h 18"/>
                    <a:gd name="T6" fmla="*/ 7 w 17"/>
                    <a:gd name="T7" fmla="*/ 0 h 18"/>
                    <a:gd name="T8" fmla="*/ 10 w 17"/>
                    <a:gd name="T9" fmla="*/ 3 h 18"/>
                  </a:gdLst>
                  <a:ahLst/>
                  <a:cxnLst>
                    <a:cxn ang="0">
                      <a:pos x="T0" y="T1"/>
                    </a:cxn>
                    <a:cxn ang="0">
                      <a:pos x="T2" y="T3"/>
                    </a:cxn>
                    <a:cxn ang="0">
                      <a:pos x="T4" y="T5"/>
                    </a:cxn>
                    <a:cxn ang="0">
                      <a:pos x="T6" y="T7"/>
                    </a:cxn>
                    <a:cxn ang="0">
                      <a:pos x="T8" y="T9"/>
                    </a:cxn>
                  </a:cxnLst>
                  <a:rect l="0" t="0" r="r" b="b"/>
                  <a:pathLst>
                    <a:path w="17" h="18">
                      <a:moveTo>
                        <a:pt x="10" y="3"/>
                      </a:moveTo>
                      <a:cubicBezTo>
                        <a:pt x="12" y="7"/>
                        <a:pt x="15" y="10"/>
                        <a:pt x="17" y="13"/>
                      </a:cubicBezTo>
                      <a:cubicBezTo>
                        <a:pt x="12" y="15"/>
                        <a:pt x="0" y="18"/>
                        <a:pt x="2" y="9"/>
                      </a:cubicBezTo>
                      <a:cubicBezTo>
                        <a:pt x="2" y="5"/>
                        <a:pt x="5" y="3"/>
                        <a:pt x="7" y="0"/>
                      </a:cubicBezTo>
                      <a:cubicBezTo>
                        <a:pt x="8" y="1"/>
                        <a:pt x="9" y="2"/>
                        <a:pt x="10"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694"/>
                <p:cNvSpPr>
                  <a:spLocks/>
                </p:cNvSpPr>
                <p:nvPr/>
              </p:nvSpPr>
              <p:spPr bwMode="auto">
                <a:xfrm>
                  <a:off x="3165" y="1488"/>
                  <a:ext cx="68" cy="78"/>
                </a:xfrm>
                <a:custGeom>
                  <a:avLst/>
                  <a:gdLst>
                    <a:gd name="T0" fmla="*/ 29 w 29"/>
                    <a:gd name="T1" fmla="*/ 22 h 33"/>
                    <a:gd name="T2" fmla="*/ 28 w 29"/>
                    <a:gd name="T3" fmla="*/ 22 h 33"/>
                    <a:gd name="T4" fmla="*/ 1 w 29"/>
                    <a:gd name="T5" fmla="*/ 21 h 33"/>
                    <a:gd name="T6" fmla="*/ 9 w 29"/>
                    <a:gd name="T7" fmla="*/ 9 h 33"/>
                    <a:gd name="T8" fmla="*/ 19 w 29"/>
                    <a:gd name="T9" fmla="*/ 0 h 33"/>
                    <a:gd name="T10" fmla="*/ 20 w 29"/>
                    <a:gd name="T11" fmla="*/ 0 h 33"/>
                    <a:gd name="T12" fmla="*/ 22 w 29"/>
                    <a:gd name="T13" fmla="*/ 6 h 33"/>
                    <a:gd name="T14" fmla="*/ 22 w 29"/>
                    <a:gd name="T15" fmla="*/ 6 h 33"/>
                    <a:gd name="T16" fmla="*/ 13 w 29"/>
                    <a:gd name="T17" fmla="*/ 18 h 33"/>
                    <a:gd name="T18" fmla="*/ 19 w 29"/>
                    <a:gd name="T19" fmla="*/ 19 h 33"/>
                    <a:gd name="T20" fmla="*/ 23 w 29"/>
                    <a:gd name="T21" fmla="*/ 17 h 33"/>
                    <a:gd name="T22" fmla="*/ 26 w 29"/>
                    <a:gd name="T23" fmla="*/ 14 h 33"/>
                    <a:gd name="T24" fmla="*/ 29 w 29"/>
                    <a:gd name="T25"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3">
                      <a:moveTo>
                        <a:pt x="29" y="22"/>
                      </a:moveTo>
                      <a:cubicBezTo>
                        <a:pt x="29" y="22"/>
                        <a:pt x="29" y="22"/>
                        <a:pt x="28" y="22"/>
                      </a:cubicBezTo>
                      <a:cubicBezTo>
                        <a:pt x="24" y="24"/>
                        <a:pt x="0" y="33"/>
                        <a:pt x="1" y="21"/>
                      </a:cubicBezTo>
                      <a:cubicBezTo>
                        <a:pt x="1" y="17"/>
                        <a:pt x="7" y="12"/>
                        <a:pt x="9" y="9"/>
                      </a:cubicBezTo>
                      <a:cubicBezTo>
                        <a:pt x="12" y="6"/>
                        <a:pt x="16" y="3"/>
                        <a:pt x="19" y="0"/>
                      </a:cubicBezTo>
                      <a:cubicBezTo>
                        <a:pt x="20" y="0"/>
                        <a:pt x="20" y="0"/>
                        <a:pt x="20" y="0"/>
                      </a:cubicBezTo>
                      <a:cubicBezTo>
                        <a:pt x="21" y="2"/>
                        <a:pt x="22" y="4"/>
                        <a:pt x="22" y="6"/>
                      </a:cubicBezTo>
                      <a:cubicBezTo>
                        <a:pt x="22" y="6"/>
                        <a:pt x="22" y="6"/>
                        <a:pt x="22" y="6"/>
                      </a:cubicBezTo>
                      <a:cubicBezTo>
                        <a:pt x="19" y="7"/>
                        <a:pt x="8" y="13"/>
                        <a:pt x="13" y="18"/>
                      </a:cubicBezTo>
                      <a:cubicBezTo>
                        <a:pt x="14" y="19"/>
                        <a:pt x="17" y="20"/>
                        <a:pt x="19" y="19"/>
                      </a:cubicBezTo>
                      <a:cubicBezTo>
                        <a:pt x="20" y="18"/>
                        <a:pt x="21" y="18"/>
                        <a:pt x="23" y="17"/>
                      </a:cubicBezTo>
                      <a:cubicBezTo>
                        <a:pt x="24" y="16"/>
                        <a:pt x="25" y="15"/>
                        <a:pt x="26" y="14"/>
                      </a:cubicBezTo>
                      <a:cubicBezTo>
                        <a:pt x="27" y="17"/>
                        <a:pt x="28" y="19"/>
                        <a:pt x="29"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695"/>
                <p:cNvSpPr>
                  <a:spLocks/>
                </p:cNvSpPr>
                <p:nvPr/>
              </p:nvSpPr>
              <p:spPr bwMode="auto">
                <a:xfrm>
                  <a:off x="3397" y="459"/>
                  <a:ext cx="85" cy="64"/>
                </a:xfrm>
                <a:custGeom>
                  <a:avLst/>
                  <a:gdLst>
                    <a:gd name="T0" fmla="*/ 36 w 36"/>
                    <a:gd name="T1" fmla="*/ 5 h 27"/>
                    <a:gd name="T2" fmla="*/ 31 w 36"/>
                    <a:gd name="T3" fmla="*/ 27 h 27"/>
                    <a:gd name="T4" fmla="*/ 2 w 36"/>
                    <a:gd name="T5" fmla="*/ 24 h 27"/>
                    <a:gd name="T6" fmla="*/ 2 w 36"/>
                    <a:gd name="T7" fmla="*/ 12 h 27"/>
                    <a:gd name="T8" fmla="*/ 8 w 36"/>
                    <a:gd name="T9" fmla="*/ 1 h 27"/>
                    <a:gd name="T10" fmla="*/ 8 w 36"/>
                    <a:gd name="T11" fmla="*/ 0 h 27"/>
                    <a:gd name="T12" fmla="*/ 17 w 36"/>
                    <a:gd name="T13" fmla="*/ 1 h 27"/>
                    <a:gd name="T14" fmla="*/ 36 w 36"/>
                    <a:gd name="T15" fmla="*/ 5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7">
                      <a:moveTo>
                        <a:pt x="36" y="5"/>
                      </a:moveTo>
                      <a:cubicBezTo>
                        <a:pt x="30" y="11"/>
                        <a:pt x="30" y="19"/>
                        <a:pt x="31" y="27"/>
                      </a:cubicBezTo>
                      <a:cubicBezTo>
                        <a:pt x="22" y="21"/>
                        <a:pt x="12" y="20"/>
                        <a:pt x="2" y="24"/>
                      </a:cubicBezTo>
                      <a:cubicBezTo>
                        <a:pt x="1" y="20"/>
                        <a:pt x="0" y="16"/>
                        <a:pt x="2" y="12"/>
                      </a:cubicBezTo>
                      <a:cubicBezTo>
                        <a:pt x="3" y="7"/>
                        <a:pt x="6" y="5"/>
                        <a:pt x="8" y="1"/>
                      </a:cubicBezTo>
                      <a:cubicBezTo>
                        <a:pt x="8" y="1"/>
                        <a:pt x="8" y="1"/>
                        <a:pt x="8" y="0"/>
                      </a:cubicBezTo>
                      <a:cubicBezTo>
                        <a:pt x="11" y="1"/>
                        <a:pt x="14" y="1"/>
                        <a:pt x="17" y="1"/>
                      </a:cubicBezTo>
                      <a:cubicBezTo>
                        <a:pt x="24" y="2"/>
                        <a:pt x="30" y="3"/>
                        <a:pt x="36"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696"/>
                <p:cNvSpPr>
                  <a:spLocks/>
                </p:cNvSpPr>
                <p:nvPr/>
              </p:nvSpPr>
              <p:spPr bwMode="auto">
                <a:xfrm>
                  <a:off x="3513" y="192"/>
                  <a:ext cx="38" cy="23"/>
                </a:xfrm>
                <a:custGeom>
                  <a:avLst/>
                  <a:gdLst>
                    <a:gd name="T0" fmla="*/ 8 w 16"/>
                    <a:gd name="T1" fmla="*/ 0 h 10"/>
                    <a:gd name="T2" fmla="*/ 16 w 16"/>
                    <a:gd name="T3" fmla="*/ 6 h 10"/>
                    <a:gd name="T4" fmla="*/ 5 w 16"/>
                    <a:gd name="T5" fmla="*/ 10 h 10"/>
                    <a:gd name="T6" fmla="*/ 3 w 16"/>
                    <a:gd name="T7" fmla="*/ 10 h 10"/>
                    <a:gd name="T8" fmla="*/ 3 w 16"/>
                    <a:gd name="T9" fmla="*/ 10 h 10"/>
                    <a:gd name="T10" fmla="*/ 8 w 16"/>
                    <a:gd name="T11" fmla="*/ 0 h 10"/>
                  </a:gdLst>
                  <a:ahLst/>
                  <a:cxnLst>
                    <a:cxn ang="0">
                      <a:pos x="T0" y="T1"/>
                    </a:cxn>
                    <a:cxn ang="0">
                      <a:pos x="T2" y="T3"/>
                    </a:cxn>
                    <a:cxn ang="0">
                      <a:pos x="T4" y="T5"/>
                    </a:cxn>
                    <a:cxn ang="0">
                      <a:pos x="T6" y="T7"/>
                    </a:cxn>
                    <a:cxn ang="0">
                      <a:pos x="T8" y="T9"/>
                    </a:cxn>
                    <a:cxn ang="0">
                      <a:pos x="T10" y="T11"/>
                    </a:cxn>
                  </a:cxnLst>
                  <a:rect l="0" t="0" r="r" b="b"/>
                  <a:pathLst>
                    <a:path w="16" h="10">
                      <a:moveTo>
                        <a:pt x="8" y="0"/>
                      </a:moveTo>
                      <a:cubicBezTo>
                        <a:pt x="12" y="0"/>
                        <a:pt x="15" y="2"/>
                        <a:pt x="16" y="6"/>
                      </a:cubicBezTo>
                      <a:cubicBezTo>
                        <a:pt x="12" y="7"/>
                        <a:pt x="8" y="8"/>
                        <a:pt x="5" y="10"/>
                      </a:cubicBezTo>
                      <a:cubicBezTo>
                        <a:pt x="4" y="10"/>
                        <a:pt x="4" y="10"/>
                        <a:pt x="3" y="10"/>
                      </a:cubicBezTo>
                      <a:cubicBezTo>
                        <a:pt x="3" y="10"/>
                        <a:pt x="3" y="10"/>
                        <a:pt x="3" y="10"/>
                      </a:cubicBezTo>
                      <a:cubicBezTo>
                        <a:pt x="0" y="6"/>
                        <a:pt x="2" y="0"/>
                        <a:pt x="8"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697"/>
                <p:cNvSpPr>
                  <a:spLocks/>
                </p:cNvSpPr>
                <p:nvPr/>
              </p:nvSpPr>
              <p:spPr bwMode="auto">
                <a:xfrm>
                  <a:off x="3262" y="1209"/>
                  <a:ext cx="42" cy="38"/>
                </a:xfrm>
                <a:custGeom>
                  <a:avLst/>
                  <a:gdLst>
                    <a:gd name="T0" fmla="*/ 18 w 18"/>
                    <a:gd name="T1" fmla="*/ 8 h 16"/>
                    <a:gd name="T2" fmla="*/ 13 w 18"/>
                    <a:gd name="T3" fmla="*/ 11 h 16"/>
                    <a:gd name="T4" fmla="*/ 7 w 18"/>
                    <a:gd name="T5" fmla="*/ 16 h 16"/>
                    <a:gd name="T6" fmla="*/ 7 w 18"/>
                    <a:gd name="T7" fmla="*/ 16 h 16"/>
                    <a:gd name="T8" fmla="*/ 1 w 18"/>
                    <a:gd name="T9" fmla="*/ 7 h 16"/>
                    <a:gd name="T10" fmla="*/ 0 w 18"/>
                    <a:gd name="T11" fmla="*/ 6 h 16"/>
                    <a:gd name="T12" fmla="*/ 6 w 18"/>
                    <a:gd name="T13" fmla="*/ 3 h 16"/>
                    <a:gd name="T14" fmla="*/ 12 w 18"/>
                    <a:gd name="T15" fmla="*/ 0 h 16"/>
                    <a:gd name="T16" fmla="*/ 18 w 18"/>
                    <a:gd name="T1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6">
                      <a:moveTo>
                        <a:pt x="18" y="8"/>
                      </a:moveTo>
                      <a:cubicBezTo>
                        <a:pt x="16" y="9"/>
                        <a:pt x="15" y="10"/>
                        <a:pt x="13" y="11"/>
                      </a:cubicBezTo>
                      <a:cubicBezTo>
                        <a:pt x="11" y="13"/>
                        <a:pt x="9" y="14"/>
                        <a:pt x="7" y="16"/>
                      </a:cubicBezTo>
                      <a:cubicBezTo>
                        <a:pt x="7" y="16"/>
                        <a:pt x="7" y="16"/>
                        <a:pt x="7" y="16"/>
                      </a:cubicBezTo>
                      <a:cubicBezTo>
                        <a:pt x="5" y="13"/>
                        <a:pt x="2" y="10"/>
                        <a:pt x="1" y="7"/>
                      </a:cubicBezTo>
                      <a:cubicBezTo>
                        <a:pt x="0" y="6"/>
                        <a:pt x="0" y="6"/>
                        <a:pt x="0" y="6"/>
                      </a:cubicBezTo>
                      <a:cubicBezTo>
                        <a:pt x="2" y="5"/>
                        <a:pt x="4" y="4"/>
                        <a:pt x="6" y="3"/>
                      </a:cubicBezTo>
                      <a:cubicBezTo>
                        <a:pt x="8" y="2"/>
                        <a:pt x="11" y="2"/>
                        <a:pt x="12" y="0"/>
                      </a:cubicBezTo>
                      <a:cubicBezTo>
                        <a:pt x="14" y="3"/>
                        <a:pt x="16" y="6"/>
                        <a:pt x="18"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698"/>
                <p:cNvSpPr>
                  <a:spLocks/>
                </p:cNvSpPr>
                <p:nvPr/>
              </p:nvSpPr>
              <p:spPr bwMode="auto">
                <a:xfrm>
                  <a:off x="3129" y="1590"/>
                  <a:ext cx="102" cy="120"/>
                </a:xfrm>
                <a:custGeom>
                  <a:avLst/>
                  <a:gdLst>
                    <a:gd name="T0" fmla="*/ 43 w 43"/>
                    <a:gd name="T1" fmla="*/ 43 h 51"/>
                    <a:gd name="T2" fmla="*/ 7 w 43"/>
                    <a:gd name="T3" fmla="*/ 36 h 51"/>
                    <a:gd name="T4" fmla="*/ 18 w 43"/>
                    <a:gd name="T5" fmla="*/ 0 h 51"/>
                    <a:gd name="T6" fmla="*/ 43 w 43"/>
                    <a:gd name="T7" fmla="*/ 43 h 51"/>
                  </a:gdLst>
                  <a:ahLst/>
                  <a:cxnLst>
                    <a:cxn ang="0">
                      <a:pos x="T0" y="T1"/>
                    </a:cxn>
                    <a:cxn ang="0">
                      <a:pos x="T2" y="T3"/>
                    </a:cxn>
                    <a:cxn ang="0">
                      <a:pos x="T4" y="T5"/>
                    </a:cxn>
                    <a:cxn ang="0">
                      <a:pos x="T6" y="T7"/>
                    </a:cxn>
                  </a:cxnLst>
                  <a:rect l="0" t="0" r="r" b="b"/>
                  <a:pathLst>
                    <a:path w="43" h="51">
                      <a:moveTo>
                        <a:pt x="43" y="43"/>
                      </a:moveTo>
                      <a:cubicBezTo>
                        <a:pt x="32" y="51"/>
                        <a:pt x="14" y="48"/>
                        <a:pt x="7" y="36"/>
                      </a:cubicBezTo>
                      <a:cubicBezTo>
                        <a:pt x="0" y="24"/>
                        <a:pt x="6" y="6"/>
                        <a:pt x="18" y="0"/>
                      </a:cubicBezTo>
                      <a:cubicBezTo>
                        <a:pt x="25" y="15"/>
                        <a:pt x="33" y="29"/>
                        <a:pt x="43" y="4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699"/>
                <p:cNvSpPr>
                  <a:spLocks/>
                </p:cNvSpPr>
                <p:nvPr/>
              </p:nvSpPr>
              <p:spPr bwMode="auto">
                <a:xfrm>
                  <a:off x="3331" y="712"/>
                  <a:ext cx="73" cy="73"/>
                </a:xfrm>
                <a:custGeom>
                  <a:avLst/>
                  <a:gdLst>
                    <a:gd name="T0" fmla="*/ 30 w 31"/>
                    <a:gd name="T1" fmla="*/ 14 h 31"/>
                    <a:gd name="T2" fmla="*/ 31 w 31"/>
                    <a:gd name="T3" fmla="*/ 14 h 31"/>
                    <a:gd name="T4" fmla="*/ 26 w 31"/>
                    <a:gd name="T5" fmla="*/ 18 h 31"/>
                    <a:gd name="T6" fmla="*/ 26 w 31"/>
                    <a:gd name="T7" fmla="*/ 18 h 31"/>
                    <a:gd name="T8" fmla="*/ 26 w 31"/>
                    <a:gd name="T9" fmla="*/ 17 h 31"/>
                    <a:gd name="T10" fmla="*/ 13 w 31"/>
                    <a:gd name="T11" fmla="*/ 13 h 31"/>
                    <a:gd name="T12" fmla="*/ 18 w 31"/>
                    <a:gd name="T13" fmla="*/ 25 h 31"/>
                    <a:gd name="T14" fmla="*/ 12 w 31"/>
                    <a:gd name="T15" fmla="*/ 31 h 31"/>
                    <a:gd name="T16" fmla="*/ 12 w 31"/>
                    <a:gd name="T17" fmla="*/ 30 h 31"/>
                    <a:gd name="T18" fmla="*/ 3 w 31"/>
                    <a:gd name="T19" fmla="*/ 7 h 31"/>
                    <a:gd name="T20" fmla="*/ 3 w 31"/>
                    <a:gd name="T21" fmla="*/ 6 h 31"/>
                    <a:gd name="T22" fmla="*/ 9 w 31"/>
                    <a:gd name="T23" fmla="*/ 1 h 31"/>
                    <a:gd name="T24" fmla="*/ 30 w 31"/>
                    <a:gd name="T25"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1">
                      <a:moveTo>
                        <a:pt x="30" y="14"/>
                      </a:moveTo>
                      <a:cubicBezTo>
                        <a:pt x="30" y="14"/>
                        <a:pt x="31" y="14"/>
                        <a:pt x="31" y="14"/>
                      </a:cubicBezTo>
                      <a:cubicBezTo>
                        <a:pt x="29" y="15"/>
                        <a:pt x="27" y="17"/>
                        <a:pt x="26" y="18"/>
                      </a:cubicBezTo>
                      <a:cubicBezTo>
                        <a:pt x="26" y="18"/>
                        <a:pt x="26" y="18"/>
                        <a:pt x="26" y="18"/>
                      </a:cubicBezTo>
                      <a:cubicBezTo>
                        <a:pt x="26" y="18"/>
                        <a:pt x="26" y="17"/>
                        <a:pt x="26" y="17"/>
                      </a:cubicBezTo>
                      <a:cubicBezTo>
                        <a:pt x="24" y="12"/>
                        <a:pt x="16" y="9"/>
                        <a:pt x="13" y="13"/>
                      </a:cubicBezTo>
                      <a:cubicBezTo>
                        <a:pt x="10" y="18"/>
                        <a:pt x="14" y="23"/>
                        <a:pt x="18" y="25"/>
                      </a:cubicBezTo>
                      <a:cubicBezTo>
                        <a:pt x="16" y="27"/>
                        <a:pt x="14" y="29"/>
                        <a:pt x="12" y="31"/>
                      </a:cubicBezTo>
                      <a:cubicBezTo>
                        <a:pt x="12" y="31"/>
                        <a:pt x="12" y="31"/>
                        <a:pt x="12" y="30"/>
                      </a:cubicBezTo>
                      <a:cubicBezTo>
                        <a:pt x="5" y="24"/>
                        <a:pt x="0" y="17"/>
                        <a:pt x="3" y="7"/>
                      </a:cubicBezTo>
                      <a:cubicBezTo>
                        <a:pt x="3" y="7"/>
                        <a:pt x="3" y="7"/>
                        <a:pt x="3" y="6"/>
                      </a:cubicBezTo>
                      <a:cubicBezTo>
                        <a:pt x="5" y="5"/>
                        <a:pt x="7" y="3"/>
                        <a:pt x="9" y="1"/>
                      </a:cubicBezTo>
                      <a:cubicBezTo>
                        <a:pt x="16" y="0"/>
                        <a:pt x="26" y="9"/>
                        <a:pt x="30" y="1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700"/>
                <p:cNvSpPr>
                  <a:spLocks/>
                </p:cNvSpPr>
                <p:nvPr/>
              </p:nvSpPr>
              <p:spPr bwMode="auto">
                <a:xfrm>
                  <a:off x="3198" y="1505"/>
                  <a:ext cx="26" cy="21"/>
                </a:xfrm>
                <a:custGeom>
                  <a:avLst/>
                  <a:gdLst>
                    <a:gd name="T0" fmla="*/ 9 w 11"/>
                    <a:gd name="T1" fmla="*/ 0 h 9"/>
                    <a:gd name="T2" fmla="*/ 11 w 11"/>
                    <a:gd name="T3" fmla="*/ 5 h 9"/>
                    <a:gd name="T4" fmla="*/ 3 w 11"/>
                    <a:gd name="T5" fmla="*/ 9 h 9"/>
                    <a:gd name="T6" fmla="*/ 1 w 11"/>
                    <a:gd name="T7" fmla="*/ 8 h 9"/>
                    <a:gd name="T8" fmla="*/ 3 w 11"/>
                    <a:gd name="T9" fmla="*/ 5 h 9"/>
                    <a:gd name="T10" fmla="*/ 9 w 11"/>
                    <a:gd name="T11" fmla="*/ 0 h 9"/>
                    <a:gd name="T12" fmla="*/ 9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9" y="0"/>
                      </a:moveTo>
                      <a:cubicBezTo>
                        <a:pt x="9" y="2"/>
                        <a:pt x="10" y="3"/>
                        <a:pt x="11" y="5"/>
                      </a:cubicBezTo>
                      <a:cubicBezTo>
                        <a:pt x="8" y="5"/>
                        <a:pt x="6" y="9"/>
                        <a:pt x="3" y="9"/>
                      </a:cubicBezTo>
                      <a:cubicBezTo>
                        <a:pt x="2" y="9"/>
                        <a:pt x="1" y="9"/>
                        <a:pt x="1" y="8"/>
                      </a:cubicBezTo>
                      <a:cubicBezTo>
                        <a:pt x="0" y="7"/>
                        <a:pt x="2" y="6"/>
                        <a:pt x="3" y="5"/>
                      </a:cubicBezTo>
                      <a:cubicBezTo>
                        <a:pt x="5" y="3"/>
                        <a:pt x="7" y="2"/>
                        <a:pt x="9" y="0"/>
                      </a:cubicBezTo>
                      <a:cubicBezTo>
                        <a:pt x="9" y="0"/>
                        <a:pt x="9" y="0"/>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701"/>
                <p:cNvSpPr>
                  <a:spLocks/>
                </p:cNvSpPr>
                <p:nvPr/>
              </p:nvSpPr>
              <p:spPr bwMode="auto">
                <a:xfrm>
                  <a:off x="3331" y="596"/>
                  <a:ext cx="135" cy="109"/>
                </a:xfrm>
                <a:custGeom>
                  <a:avLst/>
                  <a:gdLst>
                    <a:gd name="T0" fmla="*/ 39 w 57"/>
                    <a:gd name="T1" fmla="*/ 1 h 46"/>
                    <a:gd name="T2" fmla="*/ 57 w 57"/>
                    <a:gd name="T3" fmla="*/ 10 h 46"/>
                    <a:gd name="T4" fmla="*/ 22 w 57"/>
                    <a:gd name="T5" fmla="*/ 33 h 46"/>
                    <a:gd name="T6" fmla="*/ 7 w 57"/>
                    <a:gd name="T7" fmla="*/ 46 h 46"/>
                    <a:gd name="T8" fmla="*/ 5 w 57"/>
                    <a:gd name="T9" fmla="*/ 46 h 46"/>
                    <a:gd name="T10" fmla="*/ 5 w 57"/>
                    <a:gd name="T11" fmla="*/ 46 h 46"/>
                    <a:gd name="T12" fmla="*/ 1 w 57"/>
                    <a:gd name="T13" fmla="*/ 27 h 46"/>
                    <a:gd name="T14" fmla="*/ 5 w 57"/>
                    <a:gd name="T15" fmla="*/ 12 h 46"/>
                    <a:gd name="T16" fmla="*/ 13 w 57"/>
                    <a:gd name="T17" fmla="*/ 6 h 46"/>
                    <a:gd name="T18" fmla="*/ 39 w 57"/>
                    <a:gd name="T19"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
                      <a:moveTo>
                        <a:pt x="39" y="1"/>
                      </a:moveTo>
                      <a:cubicBezTo>
                        <a:pt x="46" y="2"/>
                        <a:pt x="51" y="6"/>
                        <a:pt x="57" y="10"/>
                      </a:cubicBezTo>
                      <a:cubicBezTo>
                        <a:pt x="45" y="17"/>
                        <a:pt x="33" y="25"/>
                        <a:pt x="22" y="33"/>
                      </a:cubicBezTo>
                      <a:cubicBezTo>
                        <a:pt x="17" y="37"/>
                        <a:pt x="12" y="41"/>
                        <a:pt x="7" y="46"/>
                      </a:cubicBezTo>
                      <a:cubicBezTo>
                        <a:pt x="7" y="46"/>
                        <a:pt x="6" y="46"/>
                        <a:pt x="5" y="46"/>
                      </a:cubicBezTo>
                      <a:cubicBezTo>
                        <a:pt x="5" y="46"/>
                        <a:pt x="5" y="46"/>
                        <a:pt x="5" y="46"/>
                      </a:cubicBezTo>
                      <a:cubicBezTo>
                        <a:pt x="1" y="41"/>
                        <a:pt x="0" y="34"/>
                        <a:pt x="1" y="27"/>
                      </a:cubicBezTo>
                      <a:cubicBezTo>
                        <a:pt x="1" y="22"/>
                        <a:pt x="1" y="16"/>
                        <a:pt x="5" y="12"/>
                      </a:cubicBezTo>
                      <a:cubicBezTo>
                        <a:pt x="7" y="9"/>
                        <a:pt x="10" y="7"/>
                        <a:pt x="13" y="6"/>
                      </a:cubicBezTo>
                      <a:cubicBezTo>
                        <a:pt x="21" y="2"/>
                        <a:pt x="30" y="0"/>
                        <a:pt x="39"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702"/>
                <p:cNvSpPr>
                  <a:spLocks/>
                </p:cNvSpPr>
                <p:nvPr/>
              </p:nvSpPr>
              <p:spPr bwMode="auto">
                <a:xfrm>
                  <a:off x="3293" y="1027"/>
                  <a:ext cx="42" cy="38"/>
                </a:xfrm>
                <a:custGeom>
                  <a:avLst/>
                  <a:gdLst>
                    <a:gd name="T0" fmla="*/ 14 w 18"/>
                    <a:gd name="T1" fmla="*/ 5 h 16"/>
                    <a:gd name="T2" fmla="*/ 18 w 18"/>
                    <a:gd name="T3" fmla="*/ 9 h 16"/>
                    <a:gd name="T4" fmla="*/ 10 w 18"/>
                    <a:gd name="T5" fmla="*/ 15 h 16"/>
                    <a:gd name="T6" fmla="*/ 9 w 18"/>
                    <a:gd name="T7" fmla="*/ 16 h 16"/>
                    <a:gd name="T8" fmla="*/ 0 w 18"/>
                    <a:gd name="T9" fmla="*/ 10 h 16"/>
                    <a:gd name="T10" fmla="*/ 2 w 18"/>
                    <a:gd name="T11" fmla="*/ 7 h 16"/>
                    <a:gd name="T12" fmla="*/ 10 w 18"/>
                    <a:gd name="T13" fmla="*/ 0 h 16"/>
                    <a:gd name="T14" fmla="*/ 10 w 18"/>
                    <a:gd name="T15" fmla="*/ 0 h 16"/>
                    <a:gd name="T16" fmla="*/ 14 w 18"/>
                    <a:gd name="T17"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6">
                      <a:moveTo>
                        <a:pt x="14" y="5"/>
                      </a:moveTo>
                      <a:cubicBezTo>
                        <a:pt x="15" y="6"/>
                        <a:pt x="17" y="8"/>
                        <a:pt x="18" y="9"/>
                      </a:cubicBezTo>
                      <a:cubicBezTo>
                        <a:pt x="15" y="11"/>
                        <a:pt x="12" y="13"/>
                        <a:pt x="10" y="15"/>
                      </a:cubicBezTo>
                      <a:cubicBezTo>
                        <a:pt x="9" y="16"/>
                        <a:pt x="9" y="16"/>
                        <a:pt x="9" y="16"/>
                      </a:cubicBezTo>
                      <a:cubicBezTo>
                        <a:pt x="6" y="14"/>
                        <a:pt x="3" y="12"/>
                        <a:pt x="0" y="10"/>
                      </a:cubicBezTo>
                      <a:cubicBezTo>
                        <a:pt x="1" y="9"/>
                        <a:pt x="2" y="8"/>
                        <a:pt x="2" y="7"/>
                      </a:cubicBezTo>
                      <a:cubicBezTo>
                        <a:pt x="5" y="4"/>
                        <a:pt x="8" y="2"/>
                        <a:pt x="10" y="0"/>
                      </a:cubicBezTo>
                      <a:cubicBezTo>
                        <a:pt x="10" y="0"/>
                        <a:pt x="10" y="0"/>
                        <a:pt x="10" y="0"/>
                      </a:cubicBezTo>
                      <a:cubicBezTo>
                        <a:pt x="12" y="2"/>
                        <a:pt x="13" y="3"/>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703"/>
                <p:cNvSpPr>
                  <a:spLocks/>
                </p:cNvSpPr>
                <p:nvPr/>
              </p:nvSpPr>
              <p:spPr bwMode="auto">
                <a:xfrm>
                  <a:off x="3364" y="745"/>
                  <a:ext cx="28" cy="24"/>
                </a:xfrm>
                <a:custGeom>
                  <a:avLst/>
                  <a:gdLst>
                    <a:gd name="T0" fmla="*/ 12 w 12"/>
                    <a:gd name="T1" fmla="*/ 4 h 10"/>
                    <a:gd name="T2" fmla="*/ 12 w 12"/>
                    <a:gd name="T3" fmla="*/ 4 h 10"/>
                    <a:gd name="T4" fmla="*/ 6 w 12"/>
                    <a:gd name="T5" fmla="*/ 10 h 10"/>
                    <a:gd name="T6" fmla="*/ 1 w 12"/>
                    <a:gd name="T7" fmla="*/ 2 h 10"/>
                    <a:gd name="T8" fmla="*/ 6 w 12"/>
                    <a:gd name="T9" fmla="*/ 1 h 10"/>
                    <a:gd name="T10" fmla="*/ 10 w 12"/>
                    <a:gd name="T11" fmla="*/ 4 h 10"/>
                    <a:gd name="T12" fmla="*/ 12 w 12"/>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12" y="4"/>
                      </a:moveTo>
                      <a:cubicBezTo>
                        <a:pt x="12" y="4"/>
                        <a:pt x="12" y="4"/>
                        <a:pt x="12" y="4"/>
                      </a:cubicBezTo>
                      <a:cubicBezTo>
                        <a:pt x="10" y="6"/>
                        <a:pt x="8" y="8"/>
                        <a:pt x="6" y="10"/>
                      </a:cubicBezTo>
                      <a:cubicBezTo>
                        <a:pt x="3" y="8"/>
                        <a:pt x="0" y="5"/>
                        <a:pt x="1" y="2"/>
                      </a:cubicBezTo>
                      <a:cubicBezTo>
                        <a:pt x="2" y="0"/>
                        <a:pt x="5" y="0"/>
                        <a:pt x="6" y="1"/>
                      </a:cubicBezTo>
                      <a:cubicBezTo>
                        <a:pt x="8" y="2"/>
                        <a:pt x="9" y="4"/>
                        <a:pt x="10" y="4"/>
                      </a:cubicBezTo>
                      <a:cubicBezTo>
                        <a:pt x="11" y="5"/>
                        <a:pt x="11" y="5"/>
                        <a:pt x="12"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704"/>
                <p:cNvSpPr>
                  <a:spLocks/>
                </p:cNvSpPr>
                <p:nvPr/>
              </p:nvSpPr>
              <p:spPr bwMode="auto">
                <a:xfrm>
                  <a:off x="3167" y="1557"/>
                  <a:ext cx="47" cy="52"/>
                </a:xfrm>
                <a:custGeom>
                  <a:avLst/>
                  <a:gdLst>
                    <a:gd name="T0" fmla="*/ 12 w 20"/>
                    <a:gd name="T1" fmla="*/ 22 h 22"/>
                    <a:gd name="T2" fmla="*/ 11 w 20"/>
                    <a:gd name="T3" fmla="*/ 22 h 22"/>
                    <a:gd name="T4" fmla="*/ 5 w 20"/>
                    <a:gd name="T5" fmla="*/ 10 h 22"/>
                    <a:gd name="T6" fmla="*/ 0 w 20"/>
                    <a:gd name="T7" fmla="*/ 0 h 22"/>
                    <a:gd name="T8" fmla="*/ 20 w 20"/>
                    <a:gd name="T9" fmla="*/ 0 h 22"/>
                    <a:gd name="T10" fmla="*/ 12 w 20"/>
                    <a:gd name="T11" fmla="*/ 22 h 22"/>
                  </a:gdLst>
                  <a:ahLst/>
                  <a:cxnLst>
                    <a:cxn ang="0">
                      <a:pos x="T0" y="T1"/>
                    </a:cxn>
                    <a:cxn ang="0">
                      <a:pos x="T2" y="T3"/>
                    </a:cxn>
                    <a:cxn ang="0">
                      <a:pos x="T4" y="T5"/>
                    </a:cxn>
                    <a:cxn ang="0">
                      <a:pos x="T6" y="T7"/>
                    </a:cxn>
                    <a:cxn ang="0">
                      <a:pos x="T8" y="T9"/>
                    </a:cxn>
                    <a:cxn ang="0">
                      <a:pos x="T10" y="T11"/>
                    </a:cxn>
                  </a:cxnLst>
                  <a:rect l="0" t="0" r="r" b="b"/>
                  <a:pathLst>
                    <a:path w="20" h="22">
                      <a:moveTo>
                        <a:pt x="12" y="22"/>
                      </a:moveTo>
                      <a:cubicBezTo>
                        <a:pt x="11" y="22"/>
                        <a:pt x="11" y="22"/>
                        <a:pt x="11" y="22"/>
                      </a:cubicBezTo>
                      <a:cubicBezTo>
                        <a:pt x="9" y="18"/>
                        <a:pt x="7" y="14"/>
                        <a:pt x="5" y="10"/>
                      </a:cubicBezTo>
                      <a:cubicBezTo>
                        <a:pt x="3" y="7"/>
                        <a:pt x="2" y="4"/>
                        <a:pt x="0" y="0"/>
                      </a:cubicBezTo>
                      <a:cubicBezTo>
                        <a:pt x="5" y="4"/>
                        <a:pt x="13" y="2"/>
                        <a:pt x="20" y="0"/>
                      </a:cubicBezTo>
                      <a:cubicBezTo>
                        <a:pt x="14" y="6"/>
                        <a:pt x="8" y="14"/>
                        <a:pt x="12" y="2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705"/>
                <p:cNvSpPr>
                  <a:spLocks/>
                </p:cNvSpPr>
                <p:nvPr/>
              </p:nvSpPr>
              <p:spPr bwMode="auto">
                <a:xfrm>
                  <a:off x="3250" y="1178"/>
                  <a:ext cx="40" cy="40"/>
                </a:xfrm>
                <a:custGeom>
                  <a:avLst/>
                  <a:gdLst>
                    <a:gd name="T0" fmla="*/ 15 w 17"/>
                    <a:gd name="T1" fmla="*/ 8 h 17"/>
                    <a:gd name="T2" fmla="*/ 17 w 17"/>
                    <a:gd name="T3" fmla="*/ 12 h 17"/>
                    <a:gd name="T4" fmla="*/ 10 w 17"/>
                    <a:gd name="T5" fmla="*/ 14 h 17"/>
                    <a:gd name="T6" fmla="*/ 4 w 17"/>
                    <a:gd name="T7" fmla="*/ 17 h 17"/>
                    <a:gd name="T8" fmla="*/ 0 w 17"/>
                    <a:gd name="T9" fmla="*/ 3 h 17"/>
                    <a:gd name="T10" fmla="*/ 0 w 17"/>
                    <a:gd name="T11" fmla="*/ 3 h 17"/>
                    <a:gd name="T12" fmla="*/ 9 w 17"/>
                    <a:gd name="T13" fmla="*/ 1 h 17"/>
                    <a:gd name="T14" fmla="*/ 13 w 17"/>
                    <a:gd name="T15" fmla="*/ 0 h 17"/>
                    <a:gd name="T16" fmla="*/ 15 w 17"/>
                    <a:gd name="T17"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5" y="8"/>
                      </a:moveTo>
                      <a:cubicBezTo>
                        <a:pt x="16" y="10"/>
                        <a:pt x="16" y="11"/>
                        <a:pt x="17" y="12"/>
                      </a:cubicBezTo>
                      <a:cubicBezTo>
                        <a:pt x="14" y="12"/>
                        <a:pt x="12" y="13"/>
                        <a:pt x="10" y="14"/>
                      </a:cubicBezTo>
                      <a:cubicBezTo>
                        <a:pt x="8" y="15"/>
                        <a:pt x="6" y="16"/>
                        <a:pt x="4" y="17"/>
                      </a:cubicBezTo>
                      <a:cubicBezTo>
                        <a:pt x="2" y="13"/>
                        <a:pt x="1" y="8"/>
                        <a:pt x="0" y="3"/>
                      </a:cubicBezTo>
                      <a:cubicBezTo>
                        <a:pt x="0" y="3"/>
                        <a:pt x="0" y="3"/>
                        <a:pt x="0" y="3"/>
                      </a:cubicBezTo>
                      <a:cubicBezTo>
                        <a:pt x="3" y="2"/>
                        <a:pt x="6" y="1"/>
                        <a:pt x="9" y="1"/>
                      </a:cubicBezTo>
                      <a:cubicBezTo>
                        <a:pt x="10" y="1"/>
                        <a:pt x="11" y="0"/>
                        <a:pt x="13" y="0"/>
                      </a:cubicBezTo>
                      <a:cubicBezTo>
                        <a:pt x="13" y="3"/>
                        <a:pt x="14" y="6"/>
                        <a:pt x="15"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706"/>
                <p:cNvSpPr>
                  <a:spLocks/>
                </p:cNvSpPr>
                <p:nvPr/>
              </p:nvSpPr>
              <p:spPr bwMode="auto">
                <a:xfrm>
                  <a:off x="3053" y="2051"/>
                  <a:ext cx="38" cy="38"/>
                </a:xfrm>
                <a:custGeom>
                  <a:avLst/>
                  <a:gdLst>
                    <a:gd name="T0" fmla="*/ 16 w 16"/>
                    <a:gd name="T1" fmla="*/ 15 h 16"/>
                    <a:gd name="T2" fmla="*/ 5 w 16"/>
                    <a:gd name="T3" fmla="*/ 14 h 16"/>
                    <a:gd name="T4" fmla="*/ 8 w 16"/>
                    <a:gd name="T5" fmla="*/ 1 h 16"/>
                    <a:gd name="T6" fmla="*/ 8 w 16"/>
                    <a:gd name="T7" fmla="*/ 0 h 16"/>
                    <a:gd name="T8" fmla="*/ 16 w 16"/>
                    <a:gd name="T9" fmla="*/ 15 h 16"/>
                  </a:gdLst>
                  <a:ahLst/>
                  <a:cxnLst>
                    <a:cxn ang="0">
                      <a:pos x="T0" y="T1"/>
                    </a:cxn>
                    <a:cxn ang="0">
                      <a:pos x="T2" y="T3"/>
                    </a:cxn>
                    <a:cxn ang="0">
                      <a:pos x="T4" y="T5"/>
                    </a:cxn>
                    <a:cxn ang="0">
                      <a:pos x="T6" y="T7"/>
                    </a:cxn>
                    <a:cxn ang="0">
                      <a:pos x="T8" y="T9"/>
                    </a:cxn>
                  </a:cxnLst>
                  <a:rect l="0" t="0" r="r" b="b"/>
                  <a:pathLst>
                    <a:path w="16" h="16">
                      <a:moveTo>
                        <a:pt x="16" y="15"/>
                      </a:moveTo>
                      <a:cubicBezTo>
                        <a:pt x="12" y="16"/>
                        <a:pt x="8" y="16"/>
                        <a:pt x="5" y="14"/>
                      </a:cubicBezTo>
                      <a:cubicBezTo>
                        <a:pt x="0" y="10"/>
                        <a:pt x="4" y="4"/>
                        <a:pt x="8" y="1"/>
                      </a:cubicBezTo>
                      <a:cubicBezTo>
                        <a:pt x="8" y="1"/>
                        <a:pt x="8" y="0"/>
                        <a:pt x="8" y="0"/>
                      </a:cubicBezTo>
                      <a:cubicBezTo>
                        <a:pt x="10" y="5"/>
                        <a:pt x="13" y="10"/>
                        <a:pt x="16" y="1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707"/>
                <p:cNvSpPr>
                  <a:spLocks/>
                </p:cNvSpPr>
                <p:nvPr/>
              </p:nvSpPr>
              <p:spPr bwMode="auto">
                <a:xfrm>
                  <a:off x="3143" y="1429"/>
                  <a:ext cx="67" cy="61"/>
                </a:xfrm>
                <a:custGeom>
                  <a:avLst/>
                  <a:gdLst>
                    <a:gd name="T0" fmla="*/ 28 w 28"/>
                    <a:gd name="T1" fmla="*/ 22 h 26"/>
                    <a:gd name="T2" fmla="*/ 26 w 28"/>
                    <a:gd name="T3" fmla="*/ 22 h 26"/>
                    <a:gd name="T4" fmla="*/ 14 w 28"/>
                    <a:gd name="T5" fmla="*/ 26 h 26"/>
                    <a:gd name="T6" fmla="*/ 0 w 28"/>
                    <a:gd name="T7" fmla="*/ 19 h 26"/>
                    <a:gd name="T8" fmla="*/ 14 w 28"/>
                    <a:gd name="T9" fmla="*/ 3 h 26"/>
                    <a:gd name="T10" fmla="*/ 21 w 28"/>
                    <a:gd name="T11" fmla="*/ 0 h 26"/>
                    <a:gd name="T12" fmla="*/ 21 w 28"/>
                    <a:gd name="T13" fmla="*/ 0 h 26"/>
                    <a:gd name="T14" fmla="*/ 23 w 28"/>
                    <a:gd name="T15" fmla="*/ 5 h 26"/>
                    <a:gd name="T16" fmla="*/ 14 w 28"/>
                    <a:gd name="T17" fmla="*/ 7 h 26"/>
                    <a:gd name="T18" fmla="*/ 9 w 28"/>
                    <a:gd name="T19" fmla="*/ 14 h 26"/>
                    <a:gd name="T20" fmla="*/ 15 w 28"/>
                    <a:gd name="T21" fmla="*/ 18 h 26"/>
                    <a:gd name="T22" fmla="*/ 24 w 28"/>
                    <a:gd name="T23" fmla="*/ 14 h 26"/>
                    <a:gd name="T24" fmla="*/ 25 w 28"/>
                    <a:gd name="T25" fmla="*/ 13 h 26"/>
                    <a:gd name="T26" fmla="*/ 28 w 28"/>
                    <a:gd name="T2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26">
                      <a:moveTo>
                        <a:pt x="28" y="22"/>
                      </a:moveTo>
                      <a:cubicBezTo>
                        <a:pt x="28" y="22"/>
                        <a:pt x="27" y="22"/>
                        <a:pt x="26" y="22"/>
                      </a:cubicBezTo>
                      <a:cubicBezTo>
                        <a:pt x="23" y="25"/>
                        <a:pt x="18" y="26"/>
                        <a:pt x="14" y="26"/>
                      </a:cubicBezTo>
                      <a:cubicBezTo>
                        <a:pt x="10" y="26"/>
                        <a:pt x="0" y="25"/>
                        <a:pt x="0" y="19"/>
                      </a:cubicBezTo>
                      <a:cubicBezTo>
                        <a:pt x="1" y="12"/>
                        <a:pt x="8" y="7"/>
                        <a:pt x="14" y="3"/>
                      </a:cubicBezTo>
                      <a:cubicBezTo>
                        <a:pt x="16" y="2"/>
                        <a:pt x="19" y="1"/>
                        <a:pt x="21" y="0"/>
                      </a:cubicBezTo>
                      <a:cubicBezTo>
                        <a:pt x="21" y="0"/>
                        <a:pt x="21" y="0"/>
                        <a:pt x="21" y="0"/>
                      </a:cubicBezTo>
                      <a:cubicBezTo>
                        <a:pt x="22" y="2"/>
                        <a:pt x="22" y="3"/>
                        <a:pt x="23" y="5"/>
                      </a:cubicBezTo>
                      <a:cubicBezTo>
                        <a:pt x="20" y="5"/>
                        <a:pt x="17" y="5"/>
                        <a:pt x="14" y="7"/>
                      </a:cubicBezTo>
                      <a:cubicBezTo>
                        <a:pt x="12" y="8"/>
                        <a:pt x="9" y="11"/>
                        <a:pt x="9" y="14"/>
                      </a:cubicBezTo>
                      <a:cubicBezTo>
                        <a:pt x="9" y="17"/>
                        <a:pt x="12" y="18"/>
                        <a:pt x="15" y="18"/>
                      </a:cubicBezTo>
                      <a:cubicBezTo>
                        <a:pt x="19" y="17"/>
                        <a:pt x="21" y="15"/>
                        <a:pt x="24" y="14"/>
                      </a:cubicBezTo>
                      <a:cubicBezTo>
                        <a:pt x="25" y="14"/>
                        <a:pt x="25" y="13"/>
                        <a:pt x="25" y="13"/>
                      </a:cubicBezTo>
                      <a:cubicBezTo>
                        <a:pt x="26" y="16"/>
                        <a:pt x="27" y="19"/>
                        <a:pt x="28"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708"/>
                <p:cNvSpPr>
                  <a:spLocks/>
                </p:cNvSpPr>
                <p:nvPr/>
              </p:nvSpPr>
              <p:spPr bwMode="auto">
                <a:xfrm>
                  <a:off x="3274" y="1053"/>
                  <a:ext cx="35" cy="35"/>
                </a:xfrm>
                <a:custGeom>
                  <a:avLst/>
                  <a:gdLst>
                    <a:gd name="T0" fmla="*/ 15 w 15"/>
                    <a:gd name="T1" fmla="*/ 7 h 15"/>
                    <a:gd name="T2" fmla="*/ 9 w 15"/>
                    <a:gd name="T3" fmla="*/ 15 h 15"/>
                    <a:gd name="T4" fmla="*/ 9 w 15"/>
                    <a:gd name="T5" fmla="*/ 15 h 15"/>
                    <a:gd name="T6" fmla="*/ 0 w 15"/>
                    <a:gd name="T7" fmla="*/ 11 h 15"/>
                    <a:gd name="T8" fmla="*/ 7 w 15"/>
                    <a:gd name="T9" fmla="*/ 0 h 15"/>
                    <a:gd name="T10" fmla="*/ 15 w 15"/>
                    <a:gd name="T11" fmla="*/ 7 h 15"/>
                  </a:gdLst>
                  <a:ahLst/>
                  <a:cxnLst>
                    <a:cxn ang="0">
                      <a:pos x="T0" y="T1"/>
                    </a:cxn>
                    <a:cxn ang="0">
                      <a:pos x="T2" y="T3"/>
                    </a:cxn>
                    <a:cxn ang="0">
                      <a:pos x="T4" y="T5"/>
                    </a:cxn>
                    <a:cxn ang="0">
                      <a:pos x="T6" y="T7"/>
                    </a:cxn>
                    <a:cxn ang="0">
                      <a:pos x="T8" y="T9"/>
                    </a:cxn>
                    <a:cxn ang="0">
                      <a:pos x="T10" y="T11"/>
                    </a:cxn>
                  </a:cxnLst>
                  <a:rect l="0" t="0" r="r" b="b"/>
                  <a:pathLst>
                    <a:path w="15" h="15">
                      <a:moveTo>
                        <a:pt x="15" y="7"/>
                      </a:moveTo>
                      <a:cubicBezTo>
                        <a:pt x="13" y="9"/>
                        <a:pt x="11" y="12"/>
                        <a:pt x="9" y="15"/>
                      </a:cubicBezTo>
                      <a:cubicBezTo>
                        <a:pt x="9" y="15"/>
                        <a:pt x="9" y="15"/>
                        <a:pt x="9" y="15"/>
                      </a:cubicBezTo>
                      <a:cubicBezTo>
                        <a:pt x="6" y="13"/>
                        <a:pt x="3" y="12"/>
                        <a:pt x="0" y="11"/>
                      </a:cubicBezTo>
                      <a:cubicBezTo>
                        <a:pt x="2" y="7"/>
                        <a:pt x="4" y="3"/>
                        <a:pt x="7" y="0"/>
                      </a:cubicBezTo>
                      <a:cubicBezTo>
                        <a:pt x="10" y="2"/>
                        <a:pt x="12" y="5"/>
                        <a:pt x="15"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709"/>
                <p:cNvSpPr>
                  <a:spLocks/>
                </p:cNvSpPr>
                <p:nvPr/>
              </p:nvSpPr>
              <p:spPr bwMode="auto">
                <a:xfrm>
                  <a:off x="3364" y="686"/>
                  <a:ext cx="26" cy="31"/>
                </a:xfrm>
                <a:custGeom>
                  <a:avLst/>
                  <a:gdLst>
                    <a:gd name="T0" fmla="*/ 10 w 11"/>
                    <a:gd name="T1" fmla="*/ 0 h 13"/>
                    <a:gd name="T2" fmla="*/ 11 w 11"/>
                    <a:gd name="T3" fmla="*/ 13 h 13"/>
                    <a:gd name="T4" fmla="*/ 0 w 11"/>
                    <a:gd name="T5" fmla="*/ 8 h 13"/>
                    <a:gd name="T6" fmla="*/ 10 w 11"/>
                    <a:gd name="T7" fmla="*/ 0 h 13"/>
                  </a:gdLst>
                  <a:ahLst/>
                  <a:cxnLst>
                    <a:cxn ang="0">
                      <a:pos x="T0" y="T1"/>
                    </a:cxn>
                    <a:cxn ang="0">
                      <a:pos x="T2" y="T3"/>
                    </a:cxn>
                    <a:cxn ang="0">
                      <a:pos x="T4" y="T5"/>
                    </a:cxn>
                    <a:cxn ang="0">
                      <a:pos x="T6" y="T7"/>
                    </a:cxn>
                  </a:cxnLst>
                  <a:rect l="0" t="0" r="r" b="b"/>
                  <a:pathLst>
                    <a:path w="11" h="13">
                      <a:moveTo>
                        <a:pt x="10" y="0"/>
                      </a:moveTo>
                      <a:cubicBezTo>
                        <a:pt x="8" y="4"/>
                        <a:pt x="9" y="9"/>
                        <a:pt x="11" y="13"/>
                      </a:cubicBezTo>
                      <a:cubicBezTo>
                        <a:pt x="7" y="11"/>
                        <a:pt x="4" y="9"/>
                        <a:pt x="0" y="8"/>
                      </a:cubicBezTo>
                      <a:cubicBezTo>
                        <a:pt x="3" y="5"/>
                        <a:pt x="6" y="2"/>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710"/>
                <p:cNvSpPr>
                  <a:spLocks/>
                </p:cNvSpPr>
                <p:nvPr/>
              </p:nvSpPr>
              <p:spPr bwMode="auto">
                <a:xfrm>
                  <a:off x="3259" y="1081"/>
                  <a:ext cx="34" cy="33"/>
                </a:xfrm>
                <a:custGeom>
                  <a:avLst/>
                  <a:gdLst>
                    <a:gd name="T0" fmla="*/ 14 w 14"/>
                    <a:gd name="T1" fmla="*/ 5 h 14"/>
                    <a:gd name="T2" fmla="*/ 14 w 14"/>
                    <a:gd name="T3" fmla="*/ 5 h 14"/>
                    <a:gd name="T4" fmla="*/ 10 w 14"/>
                    <a:gd name="T5" fmla="*/ 14 h 14"/>
                    <a:gd name="T6" fmla="*/ 0 w 14"/>
                    <a:gd name="T7" fmla="*/ 12 h 14"/>
                    <a:gd name="T8" fmla="*/ 5 w 14"/>
                    <a:gd name="T9" fmla="*/ 0 h 14"/>
                    <a:gd name="T10" fmla="*/ 14 w 14"/>
                    <a:gd name="T11" fmla="*/ 5 h 14"/>
                  </a:gdLst>
                  <a:ahLst/>
                  <a:cxnLst>
                    <a:cxn ang="0">
                      <a:pos x="T0" y="T1"/>
                    </a:cxn>
                    <a:cxn ang="0">
                      <a:pos x="T2" y="T3"/>
                    </a:cxn>
                    <a:cxn ang="0">
                      <a:pos x="T4" y="T5"/>
                    </a:cxn>
                    <a:cxn ang="0">
                      <a:pos x="T6" y="T7"/>
                    </a:cxn>
                    <a:cxn ang="0">
                      <a:pos x="T8" y="T9"/>
                    </a:cxn>
                    <a:cxn ang="0">
                      <a:pos x="T10" y="T11"/>
                    </a:cxn>
                  </a:cxnLst>
                  <a:rect l="0" t="0" r="r" b="b"/>
                  <a:pathLst>
                    <a:path w="14" h="14">
                      <a:moveTo>
                        <a:pt x="14" y="5"/>
                      </a:moveTo>
                      <a:cubicBezTo>
                        <a:pt x="14" y="5"/>
                        <a:pt x="14" y="5"/>
                        <a:pt x="14" y="5"/>
                      </a:cubicBezTo>
                      <a:cubicBezTo>
                        <a:pt x="12" y="8"/>
                        <a:pt x="11" y="11"/>
                        <a:pt x="10" y="14"/>
                      </a:cubicBezTo>
                      <a:cubicBezTo>
                        <a:pt x="7" y="13"/>
                        <a:pt x="3" y="13"/>
                        <a:pt x="0" y="12"/>
                      </a:cubicBezTo>
                      <a:cubicBezTo>
                        <a:pt x="1" y="8"/>
                        <a:pt x="3" y="4"/>
                        <a:pt x="5" y="0"/>
                      </a:cubicBezTo>
                      <a:cubicBezTo>
                        <a:pt x="8" y="2"/>
                        <a:pt x="11" y="4"/>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711"/>
                <p:cNvSpPr>
                  <a:spLocks/>
                </p:cNvSpPr>
                <p:nvPr/>
              </p:nvSpPr>
              <p:spPr bwMode="auto">
                <a:xfrm>
                  <a:off x="3037" y="2004"/>
                  <a:ext cx="35" cy="45"/>
                </a:xfrm>
                <a:custGeom>
                  <a:avLst/>
                  <a:gdLst>
                    <a:gd name="T0" fmla="*/ 15 w 15"/>
                    <a:gd name="T1" fmla="*/ 19 h 19"/>
                    <a:gd name="T2" fmla="*/ 15 w 15"/>
                    <a:gd name="T3" fmla="*/ 19 h 19"/>
                    <a:gd name="T4" fmla="*/ 7 w 15"/>
                    <a:gd name="T5" fmla="*/ 17 h 19"/>
                    <a:gd name="T6" fmla="*/ 2 w 15"/>
                    <a:gd name="T7" fmla="*/ 7 h 19"/>
                    <a:gd name="T8" fmla="*/ 10 w 15"/>
                    <a:gd name="T9" fmla="*/ 0 h 19"/>
                    <a:gd name="T10" fmla="*/ 10 w 15"/>
                    <a:gd name="T11" fmla="*/ 2 h 19"/>
                    <a:gd name="T12" fmla="*/ 15 w 15"/>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5" h="19">
                      <a:moveTo>
                        <a:pt x="15" y="19"/>
                      </a:moveTo>
                      <a:cubicBezTo>
                        <a:pt x="15" y="19"/>
                        <a:pt x="15" y="19"/>
                        <a:pt x="15" y="19"/>
                      </a:cubicBezTo>
                      <a:cubicBezTo>
                        <a:pt x="12" y="16"/>
                        <a:pt x="10" y="17"/>
                        <a:pt x="7" y="17"/>
                      </a:cubicBezTo>
                      <a:cubicBezTo>
                        <a:pt x="2" y="16"/>
                        <a:pt x="0" y="11"/>
                        <a:pt x="2" y="7"/>
                      </a:cubicBezTo>
                      <a:cubicBezTo>
                        <a:pt x="4" y="4"/>
                        <a:pt x="7" y="2"/>
                        <a:pt x="10" y="0"/>
                      </a:cubicBezTo>
                      <a:cubicBezTo>
                        <a:pt x="10" y="1"/>
                        <a:pt x="10" y="1"/>
                        <a:pt x="10" y="2"/>
                      </a:cubicBezTo>
                      <a:cubicBezTo>
                        <a:pt x="11" y="7"/>
                        <a:pt x="13" y="13"/>
                        <a:pt x="15" y="1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712"/>
                <p:cNvSpPr>
                  <a:spLocks/>
                </p:cNvSpPr>
                <p:nvPr/>
              </p:nvSpPr>
              <p:spPr bwMode="auto">
                <a:xfrm>
                  <a:off x="3468" y="206"/>
                  <a:ext cx="45" cy="35"/>
                </a:xfrm>
                <a:custGeom>
                  <a:avLst/>
                  <a:gdLst>
                    <a:gd name="T0" fmla="*/ 8 w 19"/>
                    <a:gd name="T1" fmla="*/ 0 h 15"/>
                    <a:gd name="T2" fmla="*/ 19 w 19"/>
                    <a:gd name="T3" fmla="*/ 6 h 15"/>
                    <a:gd name="T4" fmla="*/ 2 w 19"/>
                    <a:gd name="T5" fmla="*/ 15 h 15"/>
                    <a:gd name="T6" fmla="*/ 2 w 19"/>
                    <a:gd name="T7" fmla="*/ 15 h 15"/>
                    <a:gd name="T8" fmla="*/ 2 w 19"/>
                    <a:gd name="T9" fmla="*/ 15 h 15"/>
                    <a:gd name="T10" fmla="*/ 2 w 19"/>
                    <a:gd name="T11" fmla="*/ 14 h 15"/>
                    <a:gd name="T12" fmla="*/ 8 w 1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9" h="15">
                      <a:moveTo>
                        <a:pt x="8" y="0"/>
                      </a:moveTo>
                      <a:cubicBezTo>
                        <a:pt x="12" y="0"/>
                        <a:pt x="16" y="3"/>
                        <a:pt x="19" y="6"/>
                      </a:cubicBezTo>
                      <a:cubicBezTo>
                        <a:pt x="13" y="8"/>
                        <a:pt x="7" y="11"/>
                        <a:pt x="2" y="15"/>
                      </a:cubicBezTo>
                      <a:cubicBezTo>
                        <a:pt x="2" y="15"/>
                        <a:pt x="2" y="15"/>
                        <a:pt x="2" y="15"/>
                      </a:cubicBezTo>
                      <a:cubicBezTo>
                        <a:pt x="2" y="15"/>
                        <a:pt x="2" y="15"/>
                        <a:pt x="2" y="15"/>
                      </a:cubicBezTo>
                      <a:cubicBezTo>
                        <a:pt x="2" y="15"/>
                        <a:pt x="2" y="14"/>
                        <a:pt x="2" y="14"/>
                      </a:cubicBezTo>
                      <a:cubicBezTo>
                        <a:pt x="1" y="9"/>
                        <a:pt x="0" y="1"/>
                        <a:pt x="8"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713"/>
                <p:cNvSpPr>
                  <a:spLocks/>
                </p:cNvSpPr>
                <p:nvPr/>
              </p:nvSpPr>
              <p:spPr bwMode="auto">
                <a:xfrm>
                  <a:off x="3167" y="1578"/>
                  <a:ext cx="12" cy="12"/>
                </a:xfrm>
                <a:custGeom>
                  <a:avLst/>
                  <a:gdLst>
                    <a:gd name="T0" fmla="*/ 4 w 5"/>
                    <a:gd name="T1" fmla="*/ 1 h 5"/>
                    <a:gd name="T2" fmla="*/ 3 w 5"/>
                    <a:gd name="T3" fmla="*/ 5 h 5"/>
                    <a:gd name="T4" fmla="*/ 2 w 5"/>
                    <a:gd name="T5" fmla="*/ 5 h 5"/>
                    <a:gd name="T6" fmla="*/ 0 w 5"/>
                    <a:gd name="T7" fmla="*/ 1 h 5"/>
                    <a:gd name="T8" fmla="*/ 2 w 5"/>
                    <a:gd name="T9" fmla="*/ 0 h 5"/>
                    <a:gd name="T10" fmla="*/ 4 w 5"/>
                    <a:gd name="T11" fmla="*/ 1 h 5"/>
                  </a:gdLst>
                  <a:ahLst/>
                  <a:cxnLst>
                    <a:cxn ang="0">
                      <a:pos x="T0" y="T1"/>
                    </a:cxn>
                    <a:cxn ang="0">
                      <a:pos x="T2" y="T3"/>
                    </a:cxn>
                    <a:cxn ang="0">
                      <a:pos x="T4" y="T5"/>
                    </a:cxn>
                    <a:cxn ang="0">
                      <a:pos x="T6" y="T7"/>
                    </a:cxn>
                    <a:cxn ang="0">
                      <a:pos x="T8" y="T9"/>
                    </a:cxn>
                    <a:cxn ang="0">
                      <a:pos x="T10" y="T11"/>
                    </a:cxn>
                  </a:cxnLst>
                  <a:rect l="0" t="0" r="r" b="b"/>
                  <a:pathLst>
                    <a:path w="5" h="5">
                      <a:moveTo>
                        <a:pt x="4" y="1"/>
                      </a:moveTo>
                      <a:cubicBezTo>
                        <a:pt x="5" y="2"/>
                        <a:pt x="5" y="4"/>
                        <a:pt x="3" y="5"/>
                      </a:cubicBezTo>
                      <a:cubicBezTo>
                        <a:pt x="3" y="5"/>
                        <a:pt x="2" y="5"/>
                        <a:pt x="2" y="5"/>
                      </a:cubicBezTo>
                      <a:cubicBezTo>
                        <a:pt x="1" y="4"/>
                        <a:pt x="1" y="2"/>
                        <a:pt x="0" y="1"/>
                      </a:cubicBezTo>
                      <a:cubicBezTo>
                        <a:pt x="0" y="1"/>
                        <a:pt x="1" y="0"/>
                        <a:pt x="2" y="0"/>
                      </a:cubicBezTo>
                      <a:cubicBezTo>
                        <a:pt x="3" y="0"/>
                        <a:pt x="4" y="0"/>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714"/>
                <p:cNvSpPr>
                  <a:spLocks/>
                </p:cNvSpPr>
                <p:nvPr/>
              </p:nvSpPr>
              <p:spPr bwMode="auto">
                <a:xfrm>
                  <a:off x="3248" y="1147"/>
                  <a:ext cx="30" cy="34"/>
                </a:xfrm>
                <a:custGeom>
                  <a:avLst/>
                  <a:gdLst>
                    <a:gd name="T0" fmla="*/ 12 w 13"/>
                    <a:gd name="T1" fmla="*/ 0 h 14"/>
                    <a:gd name="T2" fmla="*/ 13 w 13"/>
                    <a:gd name="T3" fmla="*/ 11 h 14"/>
                    <a:gd name="T4" fmla="*/ 1 w 13"/>
                    <a:gd name="T5" fmla="*/ 14 h 14"/>
                    <a:gd name="T6" fmla="*/ 1 w 13"/>
                    <a:gd name="T7" fmla="*/ 14 h 14"/>
                    <a:gd name="T8" fmla="*/ 1 w 13"/>
                    <a:gd name="T9" fmla="*/ 0 h 14"/>
                    <a:gd name="T10" fmla="*/ 12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12" y="0"/>
                      </a:moveTo>
                      <a:cubicBezTo>
                        <a:pt x="12" y="3"/>
                        <a:pt x="13" y="7"/>
                        <a:pt x="13" y="11"/>
                      </a:cubicBezTo>
                      <a:cubicBezTo>
                        <a:pt x="9" y="11"/>
                        <a:pt x="4" y="13"/>
                        <a:pt x="1" y="14"/>
                      </a:cubicBezTo>
                      <a:cubicBezTo>
                        <a:pt x="1" y="14"/>
                        <a:pt x="1" y="14"/>
                        <a:pt x="1" y="14"/>
                      </a:cubicBezTo>
                      <a:cubicBezTo>
                        <a:pt x="0" y="9"/>
                        <a:pt x="0" y="5"/>
                        <a:pt x="1" y="0"/>
                      </a:cubicBezTo>
                      <a:cubicBezTo>
                        <a:pt x="5" y="0"/>
                        <a:pt x="9" y="1"/>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715"/>
                <p:cNvSpPr>
                  <a:spLocks/>
                </p:cNvSpPr>
                <p:nvPr/>
              </p:nvSpPr>
              <p:spPr bwMode="auto">
                <a:xfrm>
                  <a:off x="3250" y="1114"/>
                  <a:ext cx="31" cy="29"/>
                </a:xfrm>
                <a:custGeom>
                  <a:avLst/>
                  <a:gdLst>
                    <a:gd name="T0" fmla="*/ 13 w 13"/>
                    <a:gd name="T1" fmla="*/ 2 h 12"/>
                    <a:gd name="T2" fmla="*/ 12 w 13"/>
                    <a:gd name="T3" fmla="*/ 11 h 12"/>
                    <a:gd name="T4" fmla="*/ 5 w 13"/>
                    <a:gd name="T5" fmla="*/ 12 h 12"/>
                    <a:gd name="T6" fmla="*/ 0 w 13"/>
                    <a:gd name="T7" fmla="*/ 12 h 12"/>
                    <a:gd name="T8" fmla="*/ 3 w 13"/>
                    <a:gd name="T9" fmla="*/ 0 h 12"/>
                    <a:gd name="T10" fmla="*/ 13 w 13"/>
                    <a:gd name="T11" fmla="*/ 2 h 12"/>
                  </a:gdLst>
                  <a:ahLst/>
                  <a:cxnLst>
                    <a:cxn ang="0">
                      <a:pos x="T0" y="T1"/>
                    </a:cxn>
                    <a:cxn ang="0">
                      <a:pos x="T2" y="T3"/>
                    </a:cxn>
                    <a:cxn ang="0">
                      <a:pos x="T4" y="T5"/>
                    </a:cxn>
                    <a:cxn ang="0">
                      <a:pos x="T6" y="T7"/>
                    </a:cxn>
                    <a:cxn ang="0">
                      <a:pos x="T8" y="T9"/>
                    </a:cxn>
                    <a:cxn ang="0">
                      <a:pos x="T10" y="T11"/>
                    </a:cxn>
                  </a:cxnLst>
                  <a:rect l="0" t="0" r="r" b="b"/>
                  <a:pathLst>
                    <a:path w="13" h="12">
                      <a:moveTo>
                        <a:pt x="13" y="2"/>
                      </a:moveTo>
                      <a:cubicBezTo>
                        <a:pt x="12" y="5"/>
                        <a:pt x="12" y="8"/>
                        <a:pt x="12" y="11"/>
                      </a:cubicBezTo>
                      <a:cubicBezTo>
                        <a:pt x="10" y="11"/>
                        <a:pt x="7" y="12"/>
                        <a:pt x="5" y="12"/>
                      </a:cubicBezTo>
                      <a:cubicBezTo>
                        <a:pt x="4" y="12"/>
                        <a:pt x="2" y="12"/>
                        <a:pt x="0" y="12"/>
                      </a:cubicBezTo>
                      <a:cubicBezTo>
                        <a:pt x="1" y="8"/>
                        <a:pt x="2" y="4"/>
                        <a:pt x="3" y="0"/>
                      </a:cubicBezTo>
                      <a:cubicBezTo>
                        <a:pt x="6" y="1"/>
                        <a:pt x="10" y="2"/>
                        <a:pt x="13"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716"/>
                <p:cNvSpPr>
                  <a:spLocks/>
                </p:cNvSpPr>
                <p:nvPr/>
              </p:nvSpPr>
              <p:spPr bwMode="auto">
                <a:xfrm>
                  <a:off x="3169" y="1448"/>
                  <a:ext cx="31" cy="16"/>
                </a:xfrm>
                <a:custGeom>
                  <a:avLst/>
                  <a:gdLst>
                    <a:gd name="T0" fmla="*/ 13 w 13"/>
                    <a:gd name="T1" fmla="*/ 3 h 7"/>
                    <a:gd name="T2" fmla="*/ 13 w 13"/>
                    <a:gd name="T3" fmla="*/ 3 h 7"/>
                    <a:gd name="T4" fmla="*/ 8 w 13"/>
                    <a:gd name="T5" fmla="*/ 4 h 7"/>
                    <a:gd name="T6" fmla="*/ 2 w 13"/>
                    <a:gd name="T7" fmla="*/ 6 h 7"/>
                    <a:gd name="T8" fmla="*/ 6 w 13"/>
                    <a:gd name="T9" fmla="*/ 1 h 7"/>
                    <a:gd name="T10" fmla="*/ 12 w 13"/>
                    <a:gd name="T11" fmla="*/ 0 h 7"/>
                    <a:gd name="T12" fmla="*/ 13 w 13"/>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3"/>
                      </a:moveTo>
                      <a:cubicBezTo>
                        <a:pt x="13" y="3"/>
                        <a:pt x="13" y="3"/>
                        <a:pt x="13" y="3"/>
                      </a:cubicBezTo>
                      <a:cubicBezTo>
                        <a:pt x="11" y="3"/>
                        <a:pt x="10" y="3"/>
                        <a:pt x="8" y="4"/>
                      </a:cubicBezTo>
                      <a:cubicBezTo>
                        <a:pt x="7" y="5"/>
                        <a:pt x="4" y="7"/>
                        <a:pt x="2" y="6"/>
                      </a:cubicBezTo>
                      <a:cubicBezTo>
                        <a:pt x="0" y="5"/>
                        <a:pt x="5" y="1"/>
                        <a:pt x="6" y="1"/>
                      </a:cubicBezTo>
                      <a:cubicBezTo>
                        <a:pt x="8" y="0"/>
                        <a:pt x="10" y="0"/>
                        <a:pt x="12" y="0"/>
                      </a:cubicBezTo>
                      <a:cubicBezTo>
                        <a:pt x="13" y="1"/>
                        <a:pt x="13" y="2"/>
                        <a:pt x="13"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717"/>
                <p:cNvSpPr>
                  <a:spLocks/>
                </p:cNvSpPr>
                <p:nvPr/>
              </p:nvSpPr>
              <p:spPr bwMode="auto">
                <a:xfrm>
                  <a:off x="3267" y="776"/>
                  <a:ext cx="87" cy="59"/>
                </a:xfrm>
                <a:custGeom>
                  <a:avLst/>
                  <a:gdLst>
                    <a:gd name="T0" fmla="*/ 37 w 37"/>
                    <a:gd name="T1" fmla="*/ 6 h 25"/>
                    <a:gd name="T2" fmla="*/ 35 w 37"/>
                    <a:gd name="T3" fmla="*/ 9 h 25"/>
                    <a:gd name="T4" fmla="*/ 22 w 37"/>
                    <a:gd name="T5" fmla="*/ 7 h 25"/>
                    <a:gd name="T6" fmla="*/ 25 w 37"/>
                    <a:gd name="T7" fmla="*/ 19 h 25"/>
                    <a:gd name="T8" fmla="*/ 25 w 37"/>
                    <a:gd name="T9" fmla="*/ 19 h 25"/>
                    <a:gd name="T10" fmla="*/ 20 w 37"/>
                    <a:gd name="T11" fmla="*/ 25 h 25"/>
                    <a:gd name="T12" fmla="*/ 20 w 37"/>
                    <a:gd name="T13" fmla="*/ 25 h 25"/>
                    <a:gd name="T14" fmla="*/ 16 w 37"/>
                    <a:gd name="T15" fmla="*/ 1 h 25"/>
                    <a:gd name="T16" fmla="*/ 37 w 37"/>
                    <a:gd name="T17"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5">
                      <a:moveTo>
                        <a:pt x="37" y="6"/>
                      </a:moveTo>
                      <a:cubicBezTo>
                        <a:pt x="36" y="7"/>
                        <a:pt x="35" y="8"/>
                        <a:pt x="35" y="9"/>
                      </a:cubicBezTo>
                      <a:cubicBezTo>
                        <a:pt x="32" y="5"/>
                        <a:pt x="25" y="4"/>
                        <a:pt x="22" y="7"/>
                      </a:cubicBezTo>
                      <a:cubicBezTo>
                        <a:pt x="18" y="11"/>
                        <a:pt x="22" y="16"/>
                        <a:pt x="25" y="19"/>
                      </a:cubicBezTo>
                      <a:cubicBezTo>
                        <a:pt x="25" y="19"/>
                        <a:pt x="25" y="19"/>
                        <a:pt x="25" y="19"/>
                      </a:cubicBezTo>
                      <a:cubicBezTo>
                        <a:pt x="23" y="21"/>
                        <a:pt x="22" y="23"/>
                        <a:pt x="20" y="25"/>
                      </a:cubicBezTo>
                      <a:cubicBezTo>
                        <a:pt x="20" y="25"/>
                        <a:pt x="20" y="25"/>
                        <a:pt x="20" y="25"/>
                      </a:cubicBezTo>
                      <a:cubicBezTo>
                        <a:pt x="13" y="20"/>
                        <a:pt x="0" y="3"/>
                        <a:pt x="16" y="1"/>
                      </a:cubicBezTo>
                      <a:cubicBezTo>
                        <a:pt x="23" y="0"/>
                        <a:pt x="30" y="3"/>
                        <a:pt x="37" y="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718"/>
                <p:cNvSpPr>
                  <a:spLocks/>
                </p:cNvSpPr>
                <p:nvPr/>
              </p:nvSpPr>
              <p:spPr bwMode="auto">
                <a:xfrm>
                  <a:off x="3316" y="793"/>
                  <a:ext cx="26" cy="23"/>
                </a:xfrm>
                <a:custGeom>
                  <a:avLst/>
                  <a:gdLst>
                    <a:gd name="T0" fmla="*/ 11 w 11"/>
                    <a:gd name="T1" fmla="*/ 4 h 10"/>
                    <a:gd name="T2" fmla="*/ 6 w 11"/>
                    <a:gd name="T3" fmla="*/ 10 h 10"/>
                    <a:gd name="T4" fmla="*/ 6 w 11"/>
                    <a:gd name="T5" fmla="*/ 10 h 10"/>
                    <a:gd name="T6" fmla="*/ 4 w 11"/>
                    <a:gd name="T7" fmla="*/ 2 h 10"/>
                    <a:gd name="T8" fmla="*/ 11 w 11"/>
                    <a:gd name="T9" fmla="*/ 4 h 10"/>
                  </a:gdLst>
                  <a:ahLst/>
                  <a:cxnLst>
                    <a:cxn ang="0">
                      <a:pos x="T0" y="T1"/>
                    </a:cxn>
                    <a:cxn ang="0">
                      <a:pos x="T2" y="T3"/>
                    </a:cxn>
                    <a:cxn ang="0">
                      <a:pos x="T4" y="T5"/>
                    </a:cxn>
                    <a:cxn ang="0">
                      <a:pos x="T6" y="T7"/>
                    </a:cxn>
                    <a:cxn ang="0">
                      <a:pos x="T8" y="T9"/>
                    </a:cxn>
                  </a:cxnLst>
                  <a:rect l="0" t="0" r="r" b="b"/>
                  <a:pathLst>
                    <a:path w="11" h="10">
                      <a:moveTo>
                        <a:pt x="11" y="4"/>
                      </a:moveTo>
                      <a:cubicBezTo>
                        <a:pt x="9" y="6"/>
                        <a:pt x="8" y="8"/>
                        <a:pt x="6" y="10"/>
                      </a:cubicBezTo>
                      <a:cubicBezTo>
                        <a:pt x="6" y="10"/>
                        <a:pt x="6" y="10"/>
                        <a:pt x="6" y="10"/>
                      </a:cubicBezTo>
                      <a:cubicBezTo>
                        <a:pt x="4" y="8"/>
                        <a:pt x="0" y="4"/>
                        <a:pt x="4" y="2"/>
                      </a:cubicBezTo>
                      <a:cubicBezTo>
                        <a:pt x="6" y="0"/>
                        <a:pt x="9" y="3"/>
                        <a:pt x="1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719"/>
                <p:cNvSpPr>
                  <a:spLocks/>
                </p:cNvSpPr>
                <p:nvPr/>
              </p:nvSpPr>
              <p:spPr bwMode="auto">
                <a:xfrm>
                  <a:off x="3020" y="1722"/>
                  <a:ext cx="92" cy="107"/>
                </a:xfrm>
                <a:custGeom>
                  <a:avLst/>
                  <a:gdLst>
                    <a:gd name="T0" fmla="*/ 35 w 39"/>
                    <a:gd name="T1" fmla="*/ 34 h 45"/>
                    <a:gd name="T2" fmla="*/ 39 w 39"/>
                    <a:gd name="T3" fmla="*/ 45 h 45"/>
                    <a:gd name="T4" fmla="*/ 13 w 39"/>
                    <a:gd name="T5" fmla="*/ 32 h 45"/>
                    <a:gd name="T6" fmla="*/ 7 w 39"/>
                    <a:gd name="T7" fmla="*/ 30 h 45"/>
                    <a:gd name="T8" fmla="*/ 12 w 39"/>
                    <a:gd name="T9" fmla="*/ 0 h 45"/>
                    <a:gd name="T10" fmla="*/ 38 w 39"/>
                    <a:gd name="T11" fmla="*/ 13 h 45"/>
                    <a:gd name="T12" fmla="*/ 35 w 39"/>
                    <a:gd name="T13" fmla="*/ 34 h 45"/>
                  </a:gdLst>
                  <a:ahLst/>
                  <a:cxnLst>
                    <a:cxn ang="0">
                      <a:pos x="T0" y="T1"/>
                    </a:cxn>
                    <a:cxn ang="0">
                      <a:pos x="T2" y="T3"/>
                    </a:cxn>
                    <a:cxn ang="0">
                      <a:pos x="T4" y="T5"/>
                    </a:cxn>
                    <a:cxn ang="0">
                      <a:pos x="T6" y="T7"/>
                    </a:cxn>
                    <a:cxn ang="0">
                      <a:pos x="T8" y="T9"/>
                    </a:cxn>
                    <a:cxn ang="0">
                      <a:pos x="T10" y="T11"/>
                    </a:cxn>
                    <a:cxn ang="0">
                      <a:pos x="T12" y="T13"/>
                    </a:cxn>
                  </a:cxnLst>
                  <a:rect l="0" t="0" r="r" b="b"/>
                  <a:pathLst>
                    <a:path w="39" h="45">
                      <a:moveTo>
                        <a:pt x="35" y="34"/>
                      </a:moveTo>
                      <a:cubicBezTo>
                        <a:pt x="36" y="37"/>
                        <a:pt x="37" y="41"/>
                        <a:pt x="39" y="45"/>
                      </a:cubicBezTo>
                      <a:cubicBezTo>
                        <a:pt x="30" y="41"/>
                        <a:pt x="22" y="36"/>
                        <a:pt x="13" y="32"/>
                      </a:cubicBezTo>
                      <a:cubicBezTo>
                        <a:pt x="11" y="32"/>
                        <a:pt x="9" y="31"/>
                        <a:pt x="7" y="30"/>
                      </a:cubicBezTo>
                      <a:cubicBezTo>
                        <a:pt x="0" y="21"/>
                        <a:pt x="4" y="9"/>
                        <a:pt x="12" y="0"/>
                      </a:cubicBezTo>
                      <a:cubicBezTo>
                        <a:pt x="18" y="9"/>
                        <a:pt x="28" y="13"/>
                        <a:pt x="38" y="13"/>
                      </a:cubicBezTo>
                      <a:cubicBezTo>
                        <a:pt x="35" y="19"/>
                        <a:pt x="34" y="26"/>
                        <a:pt x="35" y="3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720"/>
                <p:cNvSpPr>
                  <a:spLocks/>
                </p:cNvSpPr>
                <p:nvPr/>
              </p:nvSpPr>
              <p:spPr bwMode="auto">
                <a:xfrm>
                  <a:off x="3134" y="1363"/>
                  <a:ext cx="57" cy="71"/>
                </a:xfrm>
                <a:custGeom>
                  <a:avLst/>
                  <a:gdLst>
                    <a:gd name="T0" fmla="*/ 23 w 24"/>
                    <a:gd name="T1" fmla="*/ 19 h 30"/>
                    <a:gd name="T2" fmla="*/ 24 w 24"/>
                    <a:gd name="T3" fmla="*/ 25 h 30"/>
                    <a:gd name="T4" fmla="*/ 23 w 24"/>
                    <a:gd name="T5" fmla="*/ 25 h 30"/>
                    <a:gd name="T6" fmla="*/ 22 w 24"/>
                    <a:gd name="T7" fmla="*/ 25 h 30"/>
                    <a:gd name="T8" fmla="*/ 22 w 24"/>
                    <a:gd name="T9" fmla="*/ 25 h 30"/>
                    <a:gd name="T10" fmla="*/ 22 w 24"/>
                    <a:gd name="T11" fmla="*/ 25 h 30"/>
                    <a:gd name="T12" fmla="*/ 1 w 24"/>
                    <a:gd name="T13" fmla="*/ 18 h 30"/>
                    <a:gd name="T14" fmla="*/ 18 w 24"/>
                    <a:gd name="T15" fmla="*/ 2 h 30"/>
                    <a:gd name="T16" fmla="*/ 19 w 24"/>
                    <a:gd name="T17" fmla="*/ 0 h 30"/>
                    <a:gd name="T18" fmla="*/ 20 w 24"/>
                    <a:gd name="T19" fmla="*/ 7 h 30"/>
                    <a:gd name="T20" fmla="*/ 20 w 24"/>
                    <a:gd name="T21" fmla="*/ 7 h 30"/>
                    <a:gd name="T22" fmla="*/ 9 w 24"/>
                    <a:gd name="T23" fmla="*/ 16 h 30"/>
                    <a:gd name="T24" fmla="*/ 23 w 24"/>
                    <a:gd name="T25"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0">
                      <a:moveTo>
                        <a:pt x="23" y="19"/>
                      </a:moveTo>
                      <a:cubicBezTo>
                        <a:pt x="23" y="21"/>
                        <a:pt x="24" y="23"/>
                        <a:pt x="24" y="25"/>
                      </a:cubicBezTo>
                      <a:cubicBezTo>
                        <a:pt x="24" y="25"/>
                        <a:pt x="23" y="25"/>
                        <a:pt x="23" y="25"/>
                      </a:cubicBezTo>
                      <a:cubicBezTo>
                        <a:pt x="23" y="25"/>
                        <a:pt x="23" y="25"/>
                        <a:pt x="22" y="25"/>
                      </a:cubicBezTo>
                      <a:cubicBezTo>
                        <a:pt x="22" y="25"/>
                        <a:pt x="22" y="25"/>
                        <a:pt x="22" y="25"/>
                      </a:cubicBezTo>
                      <a:cubicBezTo>
                        <a:pt x="22" y="25"/>
                        <a:pt x="22" y="25"/>
                        <a:pt x="22" y="25"/>
                      </a:cubicBezTo>
                      <a:cubicBezTo>
                        <a:pt x="15" y="29"/>
                        <a:pt x="0" y="30"/>
                        <a:pt x="1" y="18"/>
                      </a:cubicBezTo>
                      <a:cubicBezTo>
                        <a:pt x="1" y="9"/>
                        <a:pt x="11" y="5"/>
                        <a:pt x="18" y="2"/>
                      </a:cubicBezTo>
                      <a:cubicBezTo>
                        <a:pt x="19" y="2"/>
                        <a:pt x="19" y="1"/>
                        <a:pt x="19" y="0"/>
                      </a:cubicBezTo>
                      <a:cubicBezTo>
                        <a:pt x="20" y="3"/>
                        <a:pt x="20" y="5"/>
                        <a:pt x="20" y="7"/>
                      </a:cubicBezTo>
                      <a:cubicBezTo>
                        <a:pt x="20" y="7"/>
                        <a:pt x="20" y="7"/>
                        <a:pt x="20" y="7"/>
                      </a:cubicBezTo>
                      <a:cubicBezTo>
                        <a:pt x="15" y="5"/>
                        <a:pt x="6" y="10"/>
                        <a:pt x="9" y="16"/>
                      </a:cubicBezTo>
                      <a:cubicBezTo>
                        <a:pt x="11" y="22"/>
                        <a:pt x="18" y="18"/>
                        <a:pt x="23" y="1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721"/>
                <p:cNvSpPr>
                  <a:spLocks/>
                </p:cNvSpPr>
                <p:nvPr/>
              </p:nvSpPr>
              <p:spPr bwMode="auto">
                <a:xfrm>
                  <a:off x="3034" y="1956"/>
                  <a:ext cx="26" cy="43"/>
                </a:xfrm>
                <a:custGeom>
                  <a:avLst/>
                  <a:gdLst>
                    <a:gd name="T0" fmla="*/ 11 w 11"/>
                    <a:gd name="T1" fmla="*/ 18 h 18"/>
                    <a:gd name="T2" fmla="*/ 10 w 11"/>
                    <a:gd name="T3" fmla="*/ 18 h 18"/>
                    <a:gd name="T4" fmla="*/ 9 w 11"/>
                    <a:gd name="T5" fmla="*/ 18 h 18"/>
                    <a:gd name="T6" fmla="*/ 8 w 11"/>
                    <a:gd name="T7" fmla="*/ 18 h 18"/>
                    <a:gd name="T8" fmla="*/ 1 w 11"/>
                    <a:gd name="T9" fmla="*/ 10 h 18"/>
                    <a:gd name="T10" fmla="*/ 9 w 11"/>
                    <a:gd name="T11" fmla="*/ 1 h 18"/>
                    <a:gd name="T12" fmla="*/ 10 w 11"/>
                    <a:gd name="T13" fmla="*/ 0 h 18"/>
                    <a:gd name="T14" fmla="*/ 11 w 11"/>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8">
                      <a:moveTo>
                        <a:pt x="11" y="18"/>
                      </a:moveTo>
                      <a:cubicBezTo>
                        <a:pt x="10" y="18"/>
                        <a:pt x="10" y="18"/>
                        <a:pt x="10" y="18"/>
                      </a:cubicBezTo>
                      <a:cubicBezTo>
                        <a:pt x="10" y="18"/>
                        <a:pt x="10" y="18"/>
                        <a:pt x="9" y="18"/>
                      </a:cubicBezTo>
                      <a:cubicBezTo>
                        <a:pt x="9" y="18"/>
                        <a:pt x="8" y="18"/>
                        <a:pt x="8" y="18"/>
                      </a:cubicBezTo>
                      <a:cubicBezTo>
                        <a:pt x="4" y="16"/>
                        <a:pt x="0" y="15"/>
                        <a:pt x="1" y="10"/>
                      </a:cubicBezTo>
                      <a:cubicBezTo>
                        <a:pt x="2" y="5"/>
                        <a:pt x="6" y="3"/>
                        <a:pt x="9" y="1"/>
                      </a:cubicBezTo>
                      <a:cubicBezTo>
                        <a:pt x="10" y="1"/>
                        <a:pt x="10" y="1"/>
                        <a:pt x="10" y="0"/>
                      </a:cubicBezTo>
                      <a:cubicBezTo>
                        <a:pt x="9" y="6"/>
                        <a:pt x="10" y="12"/>
                        <a:pt x="11" y="1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722"/>
                <p:cNvSpPr>
                  <a:spLocks/>
                </p:cNvSpPr>
                <p:nvPr/>
              </p:nvSpPr>
              <p:spPr bwMode="auto">
                <a:xfrm>
                  <a:off x="3146" y="1493"/>
                  <a:ext cx="38" cy="40"/>
                </a:xfrm>
                <a:custGeom>
                  <a:avLst/>
                  <a:gdLst>
                    <a:gd name="T0" fmla="*/ 10 w 16"/>
                    <a:gd name="T1" fmla="*/ 3 h 17"/>
                    <a:gd name="T2" fmla="*/ 16 w 16"/>
                    <a:gd name="T3" fmla="*/ 3 h 17"/>
                    <a:gd name="T4" fmla="*/ 5 w 16"/>
                    <a:gd name="T5" fmla="*/ 17 h 17"/>
                    <a:gd name="T6" fmla="*/ 1 w 16"/>
                    <a:gd name="T7" fmla="*/ 3 h 17"/>
                    <a:gd name="T8" fmla="*/ 0 w 16"/>
                    <a:gd name="T9" fmla="*/ 0 h 17"/>
                    <a:gd name="T10" fmla="*/ 10 w 16"/>
                    <a:gd name="T11" fmla="*/ 3 h 17"/>
                  </a:gdLst>
                  <a:ahLst/>
                  <a:cxnLst>
                    <a:cxn ang="0">
                      <a:pos x="T0" y="T1"/>
                    </a:cxn>
                    <a:cxn ang="0">
                      <a:pos x="T2" y="T3"/>
                    </a:cxn>
                    <a:cxn ang="0">
                      <a:pos x="T4" y="T5"/>
                    </a:cxn>
                    <a:cxn ang="0">
                      <a:pos x="T6" y="T7"/>
                    </a:cxn>
                    <a:cxn ang="0">
                      <a:pos x="T8" y="T9"/>
                    </a:cxn>
                    <a:cxn ang="0">
                      <a:pos x="T10" y="T11"/>
                    </a:cxn>
                  </a:cxnLst>
                  <a:rect l="0" t="0" r="r" b="b"/>
                  <a:pathLst>
                    <a:path w="16" h="17">
                      <a:moveTo>
                        <a:pt x="10" y="3"/>
                      </a:moveTo>
                      <a:cubicBezTo>
                        <a:pt x="12" y="3"/>
                        <a:pt x="14" y="3"/>
                        <a:pt x="16" y="3"/>
                      </a:cubicBezTo>
                      <a:cubicBezTo>
                        <a:pt x="11" y="7"/>
                        <a:pt x="7" y="12"/>
                        <a:pt x="5" y="17"/>
                      </a:cubicBezTo>
                      <a:cubicBezTo>
                        <a:pt x="4" y="12"/>
                        <a:pt x="2" y="8"/>
                        <a:pt x="1" y="3"/>
                      </a:cubicBezTo>
                      <a:cubicBezTo>
                        <a:pt x="0" y="2"/>
                        <a:pt x="0" y="1"/>
                        <a:pt x="0" y="0"/>
                      </a:cubicBezTo>
                      <a:cubicBezTo>
                        <a:pt x="3" y="2"/>
                        <a:pt x="7" y="3"/>
                        <a:pt x="10"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723"/>
                <p:cNvSpPr>
                  <a:spLocks/>
                </p:cNvSpPr>
                <p:nvPr/>
              </p:nvSpPr>
              <p:spPr bwMode="auto">
                <a:xfrm>
                  <a:off x="3425" y="234"/>
                  <a:ext cx="43" cy="38"/>
                </a:xfrm>
                <a:custGeom>
                  <a:avLst/>
                  <a:gdLst>
                    <a:gd name="T0" fmla="*/ 6 w 18"/>
                    <a:gd name="T1" fmla="*/ 2 h 16"/>
                    <a:gd name="T2" fmla="*/ 18 w 18"/>
                    <a:gd name="T3" fmla="*/ 4 h 16"/>
                    <a:gd name="T4" fmla="*/ 3 w 18"/>
                    <a:gd name="T5" fmla="*/ 16 h 16"/>
                    <a:gd name="T6" fmla="*/ 3 w 18"/>
                    <a:gd name="T7" fmla="*/ 16 h 16"/>
                    <a:gd name="T8" fmla="*/ 3 w 18"/>
                    <a:gd name="T9" fmla="*/ 14 h 16"/>
                    <a:gd name="T10" fmla="*/ 6 w 18"/>
                    <a:gd name="T11" fmla="*/ 2 h 16"/>
                  </a:gdLst>
                  <a:ahLst/>
                  <a:cxnLst>
                    <a:cxn ang="0">
                      <a:pos x="T0" y="T1"/>
                    </a:cxn>
                    <a:cxn ang="0">
                      <a:pos x="T2" y="T3"/>
                    </a:cxn>
                    <a:cxn ang="0">
                      <a:pos x="T4" y="T5"/>
                    </a:cxn>
                    <a:cxn ang="0">
                      <a:pos x="T6" y="T7"/>
                    </a:cxn>
                    <a:cxn ang="0">
                      <a:pos x="T8" y="T9"/>
                    </a:cxn>
                    <a:cxn ang="0">
                      <a:pos x="T10" y="T11"/>
                    </a:cxn>
                  </a:cxnLst>
                  <a:rect l="0" t="0" r="r" b="b"/>
                  <a:pathLst>
                    <a:path w="18" h="16">
                      <a:moveTo>
                        <a:pt x="6" y="2"/>
                      </a:moveTo>
                      <a:cubicBezTo>
                        <a:pt x="10" y="0"/>
                        <a:pt x="14" y="2"/>
                        <a:pt x="18" y="4"/>
                      </a:cubicBezTo>
                      <a:cubicBezTo>
                        <a:pt x="12" y="8"/>
                        <a:pt x="8" y="12"/>
                        <a:pt x="3" y="16"/>
                      </a:cubicBezTo>
                      <a:cubicBezTo>
                        <a:pt x="3" y="16"/>
                        <a:pt x="3" y="16"/>
                        <a:pt x="3" y="16"/>
                      </a:cubicBezTo>
                      <a:cubicBezTo>
                        <a:pt x="3" y="15"/>
                        <a:pt x="4" y="15"/>
                        <a:pt x="3" y="14"/>
                      </a:cubicBezTo>
                      <a:cubicBezTo>
                        <a:pt x="0" y="10"/>
                        <a:pt x="1" y="4"/>
                        <a:pt x="6"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724"/>
                <p:cNvSpPr>
                  <a:spLocks/>
                </p:cNvSpPr>
                <p:nvPr/>
              </p:nvSpPr>
              <p:spPr bwMode="auto">
                <a:xfrm>
                  <a:off x="3032" y="1912"/>
                  <a:ext cx="35" cy="40"/>
                </a:xfrm>
                <a:custGeom>
                  <a:avLst/>
                  <a:gdLst>
                    <a:gd name="T0" fmla="*/ 14 w 15"/>
                    <a:gd name="T1" fmla="*/ 2 h 17"/>
                    <a:gd name="T2" fmla="*/ 15 w 15"/>
                    <a:gd name="T3" fmla="*/ 2 h 17"/>
                    <a:gd name="T4" fmla="*/ 11 w 15"/>
                    <a:gd name="T5" fmla="*/ 17 h 17"/>
                    <a:gd name="T6" fmla="*/ 9 w 15"/>
                    <a:gd name="T7" fmla="*/ 16 h 17"/>
                    <a:gd name="T8" fmla="*/ 2 w 15"/>
                    <a:gd name="T9" fmla="*/ 5 h 17"/>
                    <a:gd name="T10" fmla="*/ 14 w 15"/>
                    <a:gd name="T11" fmla="*/ 2 h 17"/>
                  </a:gdLst>
                  <a:ahLst/>
                  <a:cxnLst>
                    <a:cxn ang="0">
                      <a:pos x="T0" y="T1"/>
                    </a:cxn>
                    <a:cxn ang="0">
                      <a:pos x="T2" y="T3"/>
                    </a:cxn>
                    <a:cxn ang="0">
                      <a:pos x="T4" y="T5"/>
                    </a:cxn>
                    <a:cxn ang="0">
                      <a:pos x="T6" y="T7"/>
                    </a:cxn>
                    <a:cxn ang="0">
                      <a:pos x="T8" y="T9"/>
                    </a:cxn>
                    <a:cxn ang="0">
                      <a:pos x="T10" y="T11"/>
                    </a:cxn>
                  </a:cxnLst>
                  <a:rect l="0" t="0" r="r" b="b"/>
                  <a:pathLst>
                    <a:path w="15" h="17">
                      <a:moveTo>
                        <a:pt x="14" y="2"/>
                      </a:moveTo>
                      <a:cubicBezTo>
                        <a:pt x="14" y="2"/>
                        <a:pt x="14" y="2"/>
                        <a:pt x="15" y="2"/>
                      </a:cubicBezTo>
                      <a:cubicBezTo>
                        <a:pt x="13" y="7"/>
                        <a:pt x="12" y="12"/>
                        <a:pt x="11" y="17"/>
                      </a:cubicBezTo>
                      <a:cubicBezTo>
                        <a:pt x="11" y="17"/>
                        <a:pt x="10" y="16"/>
                        <a:pt x="9" y="16"/>
                      </a:cubicBezTo>
                      <a:cubicBezTo>
                        <a:pt x="4" y="16"/>
                        <a:pt x="0" y="11"/>
                        <a:pt x="2" y="5"/>
                      </a:cubicBezTo>
                      <a:cubicBezTo>
                        <a:pt x="4" y="1"/>
                        <a:pt x="10" y="0"/>
                        <a:pt x="14"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725"/>
                <p:cNvSpPr>
                  <a:spLocks/>
                </p:cNvSpPr>
                <p:nvPr/>
              </p:nvSpPr>
              <p:spPr bwMode="auto">
                <a:xfrm>
                  <a:off x="3086" y="1472"/>
                  <a:ext cx="81" cy="115"/>
                </a:xfrm>
                <a:custGeom>
                  <a:avLst/>
                  <a:gdLst>
                    <a:gd name="T0" fmla="*/ 34 w 34"/>
                    <a:gd name="T1" fmla="*/ 46 h 49"/>
                    <a:gd name="T2" fmla="*/ 4 w 34"/>
                    <a:gd name="T3" fmla="*/ 30 h 49"/>
                    <a:gd name="T4" fmla="*/ 18 w 34"/>
                    <a:gd name="T5" fmla="*/ 0 h 49"/>
                    <a:gd name="T6" fmla="*/ 34 w 34"/>
                    <a:gd name="T7" fmla="*/ 46 h 49"/>
                  </a:gdLst>
                  <a:ahLst/>
                  <a:cxnLst>
                    <a:cxn ang="0">
                      <a:pos x="T0" y="T1"/>
                    </a:cxn>
                    <a:cxn ang="0">
                      <a:pos x="T2" y="T3"/>
                    </a:cxn>
                    <a:cxn ang="0">
                      <a:pos x="T4" y="T5"/>
                    </a:cxn>
                    <a:cxn ang="0">
                      <a:pos x="T6" y="T7"/>
                    </a:cxn>
                  </a:cxnLst>
                  <a:rect l="0" t="0" r="r" b="b"/>
                  <a:pathLst>
                    <a:path w="34" h="49">
                      <a:moveTo>
                        <a:pt x="34" y="46"/>
                      </a:moveTo>
                      <a:cubicBezTo>
                        <a:pt x="22" y="49"/>
                        <a:pt x="8" y="42"/>
                        <a:pt x="4" y="30"/>
                      </a:cubicBezTo>
                      <a:cubicBezTo>
                        <a:pt x="0" y="19"/>
                        <a:pt x="7" y="5"/>
                        <a:pt x="18" y="0"/>
                      </a:cubicBezTo>
                      <a:cubicBezTo>
                        <a:pt x="22" y="15"/>
                        <a:pt x="27" y="31"/>
                        <a:pt x="34" y="4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726"/>
                <p:cNvSpPr>
                  <a:spLocks/>
                </p:cNvSpPr>
                <p:nvPr/>
              </p:nvSpPr>
              <p:spPr bwMode="auto">
                <a:xfrm>
                  <a:off x="3333" y="705"/>
                  <a:ext cx="12" cy="9"/>
                </a:xfrm>
                <a:custGeom>
                  <a:avLst/>
                  <a:gdLst>
                    <a:gd name="T0" fmla="*/ 4 w 5"/>
                    <a:gd name="T1" fmla="*/ 0 h 4"/>
                    <a:gd name="T2" fmla="*/ 3 w 5"/>
                    <a:gd name="T3" fmla="*/ 3 h 4"/>
                    <a:gd name="T4" fmla="*/ 0 w 5"/>
                    <a:gd name="T5" fmla="*/ 4 h 4"/>
                    <a:gd name="T6" fmla="*/ 4 w 5"/>
                    <a:gd name="T7" fmla="*/ 0 h 4"/>
                  </a:gdLst>
                  <a:ahLst/>
                  <a:cxnLst>
                    <a:cxn ang="0">
                      <a:pos x="T0" y="T1"/>
                    </a:cxn>
                    <a:cxn ang="0">
                      <a:pos x="T2" y="T3"/>
                    </a:cxn>
                    <a:cxn ang="0">
                      <a:pos x="T4" y="T5"/>
                    </a:cxn>
                    <a:cxn ang="0">
                      <a:pos x="T6" y="T7"/>
                    </a:cxn>
                  </a:cxnLst>
                  <a:rect l="0" t="0" r="r" b="b"/>
                  <a:pathLst>
                    <a:path w="5" h="4">
                      <a:moveTo>
                        <a:pt x="4" y="0"/>
                      </a:moveTo>
                      <a:cubicBezTo>
                        <a:pt x="5" y="2"/>
                        <a:pt x="4" y="3"/>
                        <a:pt x="3" y="3"/>
                      </a:cubicBezTo>
                      <a:cubicBezTo>
                        <a:pt x="2" y="4"/>
                        <a:pt x="1" y="4"/>
                        <a:pt x="0" y="4"/>
                      </a:cubicBezTo>
                      <a:cubicBezTo>
                        <a:pt x="2" y="2"/>
                        <a:pt x="3" y="1"/>
                        <a:pt x="4"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727"/>
                <p:cNvSpPr>
                  <a:spLocks/>
                </p:cNvSpPr>
                <p:nvPr/>
              </p:nvSpPr>
              <p:spPr bwMode="auto">
                <a:xfrm>
                  <a:off x="3065" y="1559"/>
                  <a:ext cx="83" cy="104"/>
                </a:xfrm>
                <a:custGeom>
                  <a:avLst/>
                  <a:gdLst>
                    <a:gd name="T0" fmla="*/ 11 w 35"/>
                    <a:gd name="T1" fmla="*/ 0 h 44"/>
                    <a:gd name="T2" fmla="*/ 35 w 35"/>
                    <a:gd name="T3" fmla="*/ 14 h 44"/>
                    <a:gd name="T4" fmla="*/ 26 w 35"/>
                    <a:gd name="T5" fmla="*/ 44 h 44"/>
                    <a:gd name="T6" fmla="*/ 3 w 35"/>
                    <a:gd name="T7" fmla="*/ 27 h 44"/>
                    <a:gd name="T8" fmla="*/ 11 w 35"/>
                    <a:gd name="T9" fmla="*/ 0 h 44"/>
                  </a:gdLst>
                  <a:ahLst/>
                  <a:cxnLst>
                    <a:cxn ang="0">
                      <a:pos x="T0" y="T1"/>
                    </a:cxn>
                    <a:cxn ang="0">
                      <a:pos x="T2" y="T3"/>
                    </a:cxn>
                    <a:cxn ang="0">
                      <a:pos x="T4" y="T5"/>
                    </a:cxn>
                    <a:cxn ang="0">
                      <a:pos x="T6" y="T7"/>
                    </a:cxn>
                    <a:cxn ang="0">
                      <a:pos x="T8" y="T9"/>
                    </a:cxn>
                  </a:cxnLst>
                  <a:rect l="0" t="0" r="r" b="b"/>
                  <a:pathLst>
                    <a:path w="35" h="44">
                      <a:moveTo>
                        <a:pt x="11" y="0"/>
                      </a:moveTo>
                      <a:cubicBezTo>
                        <a:pt x="16" y="9"/>
                        <a:pt x="26" y="14"/>
                        <a:pt x="35" y="14"/>
                      </a:cubicBezTo>
                      <a:cubicBezTo>
                        <a:pt x="28" y="22"/>
                        <a:pt x="24" y="33"/>
                        <a:pt x="26" y="44"/>
                      </a:cubicBezTo>
                      <a:cubicBezTo>
                        <a:pt x="16" y="43"/>
                        <a:pt x="7" y="37"/>
                        <a:pt x="3" y="27"/>
                      </a:cubicBezTo>
                      <a:cubicBezTo>
                        <a:pt x="0" y="17"/>
                        <a:pt x="4" y="7"/>
                        <a:pt x="11"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728"/>
                <p:cNvSpPr>
                  <a:spLocks/>
                </p:cNvSpPr>
                <p:nvPr/>
              </p:nvSpPr>
              <p:spPr bwMode="auto">
                <a:xfrm>
                  <a:off x="3160" y="1384"/>
                  <a:ext cx="26" cy="19"/>
                </a:xfrm>
                <a:custGeom>
                  <a:avLst/>
                  <a:gdLst>
                    <a:gd name="T0" fmla="*/ 10 w 11"/>
                    <a:gd name="T1" fmla="*/ 0 h 8"/>
                    <a:gd name="T2" fmla="*/ 11 w 11"/>
                    <a:gd name="T3" fmla="*/ 8 h 8"/>
                    <a:gd name="T4" fmla="*/ 3 w 11"/>
                    <a:gd name="T5" fmla="*/ 8 h 8"/>
                    <a:gd name="T6" fmla="*/ 2 w 11"/>
                    <a:gd name="T7" fmla="*/ 2 h 8"/>
                    <a:gd name="T8" fmla="*/ 9 w 11"/>
                    <a:gd name="T9" fmla="*/ 0 h 8"/>
                    <a:gd name="T10" fmla="*/ 10 w 11"/>
                    <a:gd name="T11" fmla="*/ 0 h 8"/>
                  </a:gdLst>
                  <a:ahLst/>
                  <a:cxnLst>
                    <a:cxn ang="0">
                      <a:pos x="T0" y="T1"/>
                    </a:cxn>
                    <a:cxn ang="0">
                      <a:pos x="T2" y="T3"/>
                    </a:cxn>
                    <a:cxn ang="0">
                      <a:pos x="T4" y="T5"/>
                    </a:cxn>
                    <a:cxn ang="0">
                      <a:pos x="T6" y="T7"/>
                    </a:cxn>
                    <a:cxn ang="0">
                      <a:pos x="T8" y="T9"/>
                    </a:cxn>
                    <a:cxn ang="0">
                      <a:pos x="T10" y="T11"/>
                    </a:cxn>
                  </a:cxnLst>
                  <a:rect l="0" t="0" r="r" b="b"/>
                  <a:pathLst>
                    <a:path w="11" h="8">
                      <a:moveTo>
                        <a:pt x="10" y="0"/>
                      </a:moveTo>
                      <a:cubicBezTo>
                        <a:pt x="10" y="2"/>
                        <a:pt x="11" y="5"/>
                        <a:pt x="11" y="8"/>
                      </a:cubicBezTo>
                      <a:cubicBezTo>
                        <a:pt x="9" y="7"/>
                        <a:pt x="6" y="8"/>
                        <a:pt x="3" y="8"/>
                      </a:cubicBezTo>
                      <a:cubicBezTo>
                        <a:pt x="0" y="7"/>
                        <a:pt x="0" y="4"/>
                        <a:pt x="2" y="2"/>
                      </a:cubicBezTo>
                      <a:cubicBezTo>
                        <a:pt x="4" y="1"/>
                        <a:pt x="7" y="1"/>
                        <a:pt x="9" y="0"/>
                      </a:cubicBezTo>
                      <a:cubicBezTo>
                        <a:pt x="9" y="0"/>
                        <a:pt x="10" y="0"/>
                        <a:pt x="1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729"/>
                <p:cNvSpPr>
                  <a:spLocks/>
                </p:cNvSpPr>
                <p:nvPr/>
              </p:nvSpPr>
              <p:spPr bwMode="auto">
                <a:xfrm>
                  <a:off x="3302" y="741"/>
                  <a:ext cx="31" cy="30"/>
                </a:xfrm>
                <a:custGeom>
                  <a:avLst/>
                  <a:gdLst>
                    <a:gd name="T0" fmla="*/ 10 w 13"/>
                    <a:gd name="T1" fmla="*/ 0 h 13"/>
                    <a:gd name="T2" fmla="*/ 13 w 13"/>
                    <a:gd name="T3" fmla="*/ 13 h 13"/>
                    <a:gd name="T4" fmla="*/ 0 w 13"/>
                    <a:gd name="T5" fmla="*/ 11 h 13"/>
                    <a:gd name="T6" fmla="*/ 8 w 13"/>
                    <a:gd name="T7" fmla="*/ 2 h 13"/>
                    <a:gd name="T8" fmla="*/ 10 w 13"/>
                    <a:gd name="T9" fmla="*/ 0 h 13"/>
                  </a:gdLst>
                  <a:ahLst/>
                  <a:cxnLst>
                    <a:cxn ang="0">
                      <a:pos x="T0" y="T1"/>
                    </a:cxn>
                    <a:cxn ang="0">
                      <a:pos x="T2" y="T3"/>
                    </a:cxn>
                    <a:cxn ang="0">
                      <a:pos x="T4" y="T5"/>
                    </a:cxn>
                    <a:cxn ang="0">
                      <a:pos x="T6" y="T7"/>
                    </a:cxn>
                    <a:cxn ang="0">
                      <a:pos x="T8" y="T9"/>
                    </a:cxn>
                  </a:cxnLst>
                  <a:rect l="0" t="0" r="r" b="b"/>
                  <a:pathLst>
                    <a:path w="13" h="13">
                      <a:moveTo>
                        <a:pt x="10" y="0"/>
                      </a:moveTo>
                      <a:cubicBezTo>
                        <a:pt x="10" y="5"/>
                        <a:pt x="11" y="9"/>
                        <a:pt x="13" y="13"/>
                      </a:cubicBezTo>
                      <a:cubicBezTo>
                        <a:pt x="9" y="12"/>
                        <a:pt x="4" y="11"/>
                        <a:pt x="0" y="11"/>
                      </a:cubicBezTo>
                      <a:cubicBezTo>
                        <a:pt x="2" y="8"/>
                        <a:pt x="5" y="5"/>
                        <a:pt x="8" y="2"/>
                      </a:cubicBezTo>
                      <a:cubicBezTo>
                        <a:pt x="8" y="2"/>
                        <a:pt x="9" y="1"/>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730"/>
                <p:cNvSpPr>
                  <a:spLocks/>
                </p:cNvSpPr>
                <p:nvPr/>
              </p:nvSpPr>
              <p:spPr bwMode="auto">
                <a:xfrm>
                  <a:off x="3044" y="1639"/>
                  <a:ext cx="76" cy="107"/>
                </a:xfrm>
                <a:custGeom>
                  <a:avLst/>
                  <a:gdLst>
                    <a:gd name="T0" fmla="*/ 10 w 32"/>
                    <a:gd name="T1" fmla="*/ 0 h 45"/>
                    <a:gd name="T2" fmla="*/ 32 w 32"/>
                    <a:gd name="T3" fmla="*/ 14 h 45"/>
                    <a:gd name="T4" fmla="*/ 31 w 32"/>
                    <a:gd name="T5" fmla="*/ 42 h 45"/>
                    <a:gd name="T6" fmla="*/ 5 w 32"/>
                    <a:gd name="T7" fmla="*/ 30 h 45"/>
                    <a:gd name="T8" fmla="*/ 10 w 32"/>
                    <a:gd name="T9" fmla="*/ 0 h 45"/>
                  </a:gdLst>
                  <a:ahLst/>
                  <a:cxnLst>
                    <a:cxn ang="0">
                      <a:pos x="T0" y="T1"/>
                    </a:cxn>
                    <a:cxn ang="0">
                      <a:pos x="T2" y="T3"/>
                    </a:cxn>
                    <a:cxn ang="0">
                      <a:pos x="T4" y="T5"/>
                    </a:cxn>
                    <a:cxn ang="0">
                      <a:pos x="T6" y="T7"/>
                    </a:cxn>
                    <a:cxn ang="0">
                      <a:pos x="T8" y="T9"/>
                    </a:cxn>
                  </a:cxnLst>
                  <a:rect l="0" t="0" r="r" b="b"/>
                  <a:pathLst>
                    <a:path w="32" h="45">
                      <a:moveTo>
                        <a:pt x="10" y="0"/>
                      </a:moveTo>
                      <a:cubicBezTo>
                        <a:pt x="15" y="8"/>
                        <a:pt x="23" y="13"/>
                        <a:pt x="32" y="14"/>
                      </a:cubicBezTo>
                      <a:cubicBezTo>
                        <a:pt x="27" y="22"/>
                        <a:pt x="26" y="34"/>
                        <a:pt x="31" y="42"/>
                      </a:cubicBezTo>
                      <a:cubicBezTo>
                        <a:pt x="21" y="45"/>
                        <a:pt x="9" y="40"/>
                        <a:pt x="5" y="30"/>
                      </a:cubicBezTo>
                      <a:cubicBezTo>
                        <a:pt x="0" y="20"/>
                        <a:pt x="3" y="8"/>
                        <a:pt x="1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731"/>
                <p:cNvSpPr>
                  <a:spLocks/>
                </p:cNvSpPr>
                <p:nvPr/>
              </p:nvSpPr>
              <p:spPr bwMode="auto">
                <a:xfrm>
                  <a:off x="3302" y="459"/>
                  <a:ext cx="100" cy="59"/>
                </a:xfrm>
                <a:custGeom>
                  <a:avLst/>
                  <a:gdLst>
                    <a:gd name="T0" fmla="*/ 42 w 42"/>
                    <a:gd name="T1" fmla="*/ 0 h 25"/>
                    <a:gd name="T2" fmla="*/ 37 w 42"/>
                    <a:gd name="T3" fmla="*/ 23 h 25"/>
                    <a:gd name="T4" fmla="*/ 3 w 42"/>
                    <a:gd name="T5" fmla="*/ 25 h 25"/>
                    <a:gd name="T6" fmla="*/ 2 w 42"/>
                    <a:gd name="T7" fmla="*/ 25 h 25"/>
                    <a:gd name="T8" fmla="*/ 11 w 42"/>
                    <a:gd name="T9" fmla="*/ 6 h 25"/>
                    <a:gd name="T10" fmla="*/ 12 w 42"/>
                    <a:gd name="T11" fmla="*/ 3 h 25"/>
                    <a:gd name="T12" fmla="*/ 42 w 4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2" h="25">
                      <a:moveTo>
                        <a:pt x="42" y="0"/>
                      </a:moveTo>
                      <a:cubicBezTo>
                        <a:pt x="36" y="5"/>
                        <a:pt x="35" y="15"/>
                        <a:pt x="37" y="23"/>
                      </a:cubicBezTo>
                      <a:cubicBezTo>
                        <a:pt x="26" y="18"/>
                        <a:pt x="13" y="18"/>
                        <a:pt x="3" y="25"/>
                      </a:cubicBezTo>
                      <a:cubicBezTo>
                        <a:pt x="3" y="25"/>
                        <a:pt x="2" y="25"/>
                        <a:pt x="2" y="25"/>
                      </a:cubicBezTo>
                      <a:cubicBezTo>
                        <a:pt x="0" y="17"/>
                        <a:pt x="1" y="8"/>
                        <a:pt x="11" y="6"/>
                      </a:cubicBezTo>
                      <a:cubicBezTo>
                        <a:pt x="12" y="6"/>
                        <a:pt x="13" y="5"/>
                        <a:pt x="12" y="3"/>
                      </a:cubicBezTo>
                      <a:cubicBezTo>
                        <a:pt x="22" y="2"/>
                        <a:pt x="32" y="1"/>
                        <a:pt x="4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732"/>
                <p:cNvSpPr>
                  <a:spLocks/>
                </p:cNvSpPr>
                <p:nvPr/>
              </p:nvSpPr>
              <p:spPr bwMode="auto">
                <a:xfrm>
                  <a:off x="3212" y="686"/>
                  <a:ext cx="121" cy="125"/>
                </a:xfrm>
                <a:custGeom>
                  <a:avLst/>
                  <a:gdLst>
                    <a:gd name="T0" fmla="*/ 51 w 51"/>
                    <a:gd name="T1" fmla="*/ 12 h 53"/>
                    <a:gd name="T2" fmla="*/ 51 w 51"/>
                    <a:gd name="T3" fmla="*/ 13 h 53"/>
                    <a:gd name="T4" fmla="*/ 50 w 51"/>
                    <a:gd name="T5" fmla="*/ 14 h 53"/>
                    <a:gd name="T6" fmla="*/ 17 w 51"/>
                    <a:gd name="T7" fmla="*/ 53 h 53"/>
                    <a:gd name="T8" fmla="*/ 16 w 51"/>
                    <a:gd name="T9" fmla="*/ 52 h 53"/>
                    <a:gd name="T10" fmla="*/ 15 w 51"/>
                    <a:gd name="T11" fmla="*/ 51 h 53"/>
                    <a:gd name="T12" fmla="*/ 11 w 51"/>
                    <a:gd name="T13" fmla="*/ 11 h 53"/>
                    <a:gd name="T14" fmla="*/ 50 w 51"/>
                    <a:gd name="T15" fmla="*/ 12 h 53"/>
                    <a:gd name="T16" fmla="*/ 51 w 51"/>
                    <a:gd name="T17"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3">
                      <a:moveTo>
                        <a:pt x="51" y="12"/>
                      </a:moveTo>
                      <a:cubicBezTo>
                        <a:pt x="51" y="12"/>
                        <a:pt x="51" y="13"/>
                        <a:pt x="51" y="13"/>
                      </a:cubicBezTo>
                      <a:cubicBezTo>
                        <a:pt x="51" y="14"/>
                        <a:pt x="50" y="14"/>
                        <a:pt x="50" y="14"/>
                      </a:cubicBezTo>
                      <a:cubicBezTo>
                        <a:pt x="38" y="26"/>
                        <a:pt x="27" y="39"/>
                        <a:pt x="17" y="53"/>
                      </a:cubicBezTo>
                      <a:cubicBezTo>
                        <a:pt x="17" y="53"/>
                        <a:pt x="16" y="52"/>
                        <a:pt x="16" y="52"/>
                      </a:cubicBezTo>
                      <a:cubicBezTo>
                        <a:pt x="16" y="51"/>
                        <a:pt x="16" y="51"/>
                        <a:pt x="15" y="51"/>
                      </a:cubicBezTo>
                      <a:cubicBezTo>
                        <a:pt x="8" y="40"/>
                        <a:pt x="0" y="23"/>
                        <a:pt x="11" y="11"/>
                      </a:cubicBezTo>
                      <a:cubicBezTo>
                        <a:pt x="22" y="0"/>
                        <a:pt x="39" y="2"/>
                        <a:pt x="50" y="12"/>
                      </a:cubicBezTo>
                      <a:cubicBezTo>
                        <a:pt x="51" y="12"/>
                        <a:pt x="51" y="12"/>
                        <a:pt x="51"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733"/>
                <p:cNvSpPr>
                  <a:spLocks/>
                </p:cNvSpPr>
                <p:nvPr/>
              </p:nvSpPr>
              <p:spPr bwMode="auto">
                <a:xfrm>
                  <a:off x="3285" y="513"/>
                  <a:ext cx="102" cy="76"/>
                </a:xfrm>
                <a:custGeom>
                  <a:avLst/>
                  <a:gdLst>
                    <a:gd name="T0" fmla="*/ 14 w 43"/>
                    <a:gd name="T1" fmla="*/ 5 h 32"/>
                    <a:gd name="T2" fmla="*/ 43 w 43"/>
                    <a:gd name="T3" fmla="*/ 4 h 32"/>
                    <a:gd name="T4" fmla="*/ 31 w 43"/>
                    <a:gd name="T5" fmla="*/ 30 h 32"/>
                    <a:gd name="T6" fmla="*/ 2 w 43"/>
                    <a:gd name="T7" fmla="*/ 32 h 32"/>
                    <a:gd name="T8" fmla="*/ 2 w 43"/>
                    <a:gd name="T9" fmla="*/ 32 h 32"/>
                    <a:gd name="T10" fmla="*/ 8 w 43"/>
                    <a:gd name="T11" fmla="*/ 10 h 32"/>
                    <a:gd name="T12" fmla="*/ 11 w 43"/>
                    <a:gd name="T13" fmla="*/ 7 h 32"/>
                    <a:gd name="T14" fmla="*/ 14 w 43"/>
                    <a:gd name="T15" fmla="*/ 5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2">
                      <a:moveTo>
                        <a:pt x="14" y="5"/>
                      </a:moveTo>
                      <a:cubicBezTo>
                        <a:pt x="23" y="0"/>
                        <a:pt x="34" y="1"/>
                        <a:pt x="43" y="4"/>
                      </a:cubicBezTo>
                      <a:cubicBezTo>
                        <a:pt x="35" y="11"/>
                        <a:pt x="31" y="20"/>
                        <a:pt x="31" y="30"/>
                      </a:cubicBezTo>
                      <a:cubicBezTo>
                        <a:pt x="21" y="28"/>
                        <a:pt x="11" y="28"/>
                        <a:pt x="2" y="32"/>
                      </a:cubicBezTo>
                      <a:cubicBezTo>
                        <a:pt x="2" y="32"/>
                        <a:pt x="2" y="32"/>
                        <a:pt x="2" y="32"/>
                      </a:cubicBezTo>
                      <a:cubicBezTo>
                        <a:pt x="0" y="24"/>
                        <a:pt x="2" y="16"/>
                        <a:pt x="8" y="10"/>
                      </a:cubicBezTo>
                      <a:cubicBezTo>
                        <a:pt x="9" y="10"/>
                        <a:pt x="11" y="9"/>
                        <a:pt x="11" y="7"/>
                      </a:cubicBezTo>
                      <a:cubicBezTo>
                        <a:pt x="12" y="6"/>
                        <a:pt x="13" y="6"/>
                        <a:pt x="14"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734"/>
                <p:cNvSpPr>
                  <a:spLocks/>
                </p:cNvSpPr>
                <p:nvPr/>
              </p:nvSpPr>
              <p:spPr bwMode="auto">
                <a:xfrm>
                  <a:off x="3390" y="267"/>
                  <a:ext cx="42" cy="36"/>
                </a:xfrm>
                <a:custGeom>
                  <a:avLst/>
                  <a:gdLst>
                    <a:gd name="T0" fmla="*/ 18 w 18"/>
                    <a:gd name="T1" fmla="*/ 2 h 15"/>
                    <a:gd name="T2" fmla="*/ 18 w 18"/>
                    <a:gd name="T3" fmla="*/ 2 h 15"/>
                    <a:gd name="T4" fmla="*/ 15 w 18"/>
                    <a:gd name="T5" fmla="*/ 5 h 15"/>
                    <a:gd name="T6" fmla="*/ 7 w 18"/>
                    <a:gd name="T7" fmla="*/ 15 h 15"/>
                    <a:gd name="T8" fmla="*/ 4 w 18"/>
                    <a:gd name="T9" fmla="*/ 3 h 15"/>
                    <a:gd name="T10" fmla="*/ 16 w 18"/>
                    <a:gd name="T11" fmla="*/ 2 h 15"/>
                    <a:gd name="T12" fmla="*/ 18 w 18"/>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18" y="2"/>
                      </a:moveTo>
                      <a:cubicBezTo>
                        <a:pt x="18" y="2"/>
                        <a:pt x="18" y="2"/>
                        <a:pt x="18" y="2"/>
                      </a:cubicBezTo>
                      <a:cubicBezTo>
                        <a:pt x="17" y="3"/>
                        <a:pt x="16" y="4"/>
                        <a:pt x="15" y="5"/>
                      </a:cubicBezTo>
                      <a:cubicBezTo>
                        <a:pt x="12" y="8"/>
                        <a:pt x="9" y="11"/>
                        <a:pt x="7" y="15"/>
                      </a:cubicBezTo>
                      <a:cubicBezTo>
                        <a:pt x="0" y="14"/>
                        <a:pt x="0" y="6"/>
                        <a:pt x="4" y="3"/>
                      </a:cubicBezTo>
                      <a:cubicBezTo>
                        <a:pt x="7" y="0"/>
                        <a:pt x="12" y="0"/>
                        <a:pt x="16" y="2"/>
                      </a:cubicBezTo>
                      <a:cubicBezTo>
                        <a:pt x="16" y="2"/>
                        <a:pt x="17" y="2"/>
                        <a:pt x="18"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735"/>
                <p:cNvSpPr>
                  <a:spLocks/>
                </p:cNvSpPr>
                <p:nvPr/>
              </p:nvSpPr>
              <p:spPr bwMode="auto">
                <a:xfrm>
                  <a:off x="3238" y="575"/>
                  <a:ext cx="123" cy="123"/>
                </a:xfrm>
                <a:custGeom>
                  <a:avLst/>
                  <a:gdLst>
                    <a:gd name="T0" fmla="*/ 52 w 52"/>
                    <a:gd name="T1" fmla="*/ 10 h 52"/>
                    <a:gd name="T2" fmla="*/ 47 w 52"/>
                    <a:gd name="T3" fmla="*/ 12 h 52"/>
                    <a:gd name="T4" fmla="*/ 35 w 52"/>
                    <a:gd name="T5" fmla="*/ 33 h 52"/>
                    <a:gd name="T6" fmla="*/ 38 w 52"/>
                    <a:gd name="T7" fmla="*/ 52 h 52"/>
                    <a:gd name="T8" fmla="*/ 5 w 52"/>
                    <a:gd name="T9" fmla="*/ 50 h 52"/>
                    <a:gd name="T10" fmla="*/ 5 w 52"/>
                    <a:gd name="T11" fmla="*/ 49 h 52"/>
                    <a:gd name="T12" fmla="*/ 52 w 52"/>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52" h="52">
                      <a:moveTo>
                        <a:pt x="52" y="10"/>
                      </a:moveTo>
                      <a:cubicBezTo>
                        <a:pt x="50" y="10"/>
                        <a:pt x="49" y="11"/>
                        <a:pt x="47" y="12"/>
                      </a:cubicBezTo>
                      <a:cubicBezTo>
                        <a:pt x="39" y="17"/>
                        <a:pt x="35" y="24"/>
                        <a:pt x="35" y="33"/>
                      </a:cubicBezTo>
                      <a:cubicBezTo>
                        <a:pt x="35" y="39"/>
                        <a:pt x="35" y="46"/>
                        <a:pt x="38" y="52"/>
                      </a:cubicBezTo>
                      <a:cubicBezTo>
                        <a:pt x="28" y="46"/>
                        <a:pt x="15" y="44"/>
                        <a:pt x="5" y="50"/>
                      </a:cubicBezTo>
                      <a:cubicBezTo>
                        <a:pt x="5" y="49"/>
                        <a:pt x="5" y="49"/>
                        <a:pt x="5" y="49"/>
                      </a:cubicBezTo>
                      <a:cubicBezTo>
                        <a:pt x="0" y="22"/>
                        <a:pt x="26" y="0"/>
                        <a:pt x="52"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736"/>
                <p:cNvSpPr>
                  <a:spLocks/>
                </p:cNvSpPr>
                <p:nvPr/>
              </p:nvSpPr>
              <p:spPr bwMode="auto">
                <a:xfrm>
                  <a:off x="3262" y="840"/>
                  <a:ext cx="40" cy="33"/>
                </a:xfrm>
                <a:custGeom>
                  <a:avLst/>
                  <a:gdLst>
                    <a:gd name="T0" fmla="*/ 15 w 17"/>
                    <a:gd name="T1" fmla="*/ 1 h 14"/>
                    <a:gd name="T2" fmla="*/ 15 w 17"/>
                    <a:gd name="T3" fmla="*/ 4 h 14"/>
                    <a:gd name="T4" fmla="*/ 9 w 17"/>
                    <a:gd name="T5" fmla="*/ 3 h 14"/>
                    <a:gd name="T6" fmla="*/ 4 w 17"/>
                    <a:gd name="T7" fmla="*/ 4 h 14"/>
                    <a:gd name="T8" fmla="*/ 7 w 17"/>
                    <a:gd name="T9" fmla="*/ 8 h 14"/>
                    <a:gd name="T10" fmla="*/ 10 w 17"/>
                    <a:gd name="T11" fmla="*/ 11 h 14"/>
                    <a:gd name="T12" fmla="*/ 8 w 17"/>
                    <a:gd name="T13" fmla="*/ 13 h 14"/>
                    <a:gd name="T14" fmla="*/ 2 w 17"/>
                    <a:gd name="T15" fmla="*/ 8 h 14"/>
                    <a:gd name="T16" fmla="*/ 1 w 17"/>
                    <a:gd name="T17" fmla="*/ 2 h 14"/>
                    <a:gd name="T18" fmla="*/ 7 w 17"/>
                    <a:gd name="T19" fmla="*/ 0 h 14"/>
                    <a:gd name="T20" fmla="*/ 15 w 17"/>
                    <a:gd name="T2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4">
                      <a:moveTo>
                        <a:pt x="15" y="1"/>
                      </a:moveTo>
                      <a:cubicBezTo>
                        <a:pt x="17" y="1"/>
                        <a:pt x="16" y="4"/>
                        <a:pt x="15" y="4"/>
                      </a:cubicBezTo>
                      <a:cubicBezTo>
                        <a:pt x="13" y="4"/>
                        <a:pt x="11" y="3"/>
                        <a:pt x="9" y="3"/>
                      </a:cubicBezTo>
                      <a:cubicBezTo>
                        <a:pt x="8" y="3"/>
                        <a:pt x="5" y="3"/>
                        <a:pt x="4" y="4"/>
                      </a:cubicBezTo>
                      <a:cubicBezTo>
                        <a:pt x="3" y="6"/>
                        <a:pt x="6" y="8"/>
                        <a:pt x="7" y="8"/>
                      </a:cubicBezTo>
                      <a:cubicBezTo>
                        <a:pt x="8" y="9"/>
                        <a:pt x="9" y="10"/>
                        <a:pt x="10" y="11"/>
                      </a:cubicBezTo>
                      <a:cubicBezTo>
                        <a:pt x="11" y="13"/>
                        <a:pt x="9" y="14"/>
                        <a:pt x="8" y="13"/>
                      </a:cubicBezTo>
                      <a:cubicBezTo>
                        <a:pt x="6" y="11"/>
                        <a:pt x="3" y="10"/>
                        <a:pt x="2" y="8"/>
                      </a:cubicBezTo>
                      <a:cubicBezTo>
                        <a:pt x="0" y="6"/>
                        <a:pt x="0" y="4"/>
                        <a:pt x="1" y="2"/>
                      </a:cubicBezTo>
                      <a:cubicBezTo>
                        <a:pt x="3" y="0"/>
                        <a:pt x="5" y="0"/>
                        <a:pt x="7" y="0"/>
                      </a:cubicBezTo>
                      <a:cubicBezTo>
                        <a:pt x="10" y="0"/>
                        <a:pt x="13" y="0"/>
                        <a:pt x="15"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737"/>
                <p:cNvSpPr>
                  <a:spLocks/>
                </p:cNvSpPr>
                <p:nvPr/>
              </p:nvSpPr>
              <p:spPr bwMode="auto">
                <a:xfrm>
                  <a:off x="3117" y="1287"/>
                  <a:ext cx="62" cy="76"/>
                </a:xfrm>
                <a:custGeom>
                  <a:avLst/>
                  <a:gdLst>
                    <a:gd name="T0" fmla="*/ 26 w 26"/>
                    <a:gd name="T1" fmla="*/ 31 h 32"/>
                    <a:gd name="T2" fmla="*/ 24 w 26"/>
                    <a:gd name="T3" fmla="*/ 30 h 32"/>
                    <a:gd name="T4" fmla="*/ 13 w 26"/>
                    <a:gd name="T5" fmla="*/ 31 h 32"/>
                    <a:gd name="T6" fmla="*/ 10 w 26"/>
                    <a:gd name="T7" fmla="*/ 30 h 32"/>
                    <a:gd name="T8" fmla="*/ 2 w 26"/>
                    <a:gd name="T9" fmla="*/ 17 h 32"/>
                    <a:gd name="T10" fmla="*/ 12 w 26"/>
                    <a:gd name="T11" fmla="*/ 6 h 32"/>
                    <a:gd name="T12" fmla="*/ 18 w 26"/>
                    <a:gd name="T13" fmla="*/ 2 h 32"/>
                    <a:gd name="T14" fmla="*/ 22 w 26"/>
                    <a:gd name="T15" fmla="*/ 0 h 32"/>
                    <a:gd name="T16" fmla="*/ 22 w 26"/>
                    <a:gd name="T17" fmla="*/ 0 h 32"/>
                    <a:gd name="T18" fmla="*/ 23 w 26"/>
                    <a:gd name="T19" fmla="*/ 7 h 32"/>
                    <a:gd name="T20" fmla="*/ 22 w 26"/>
                    <a:gd name="T21" fmla="*/ 7 h 32"/>
                    <a:gd name="T22" fmla="*/ 10 w 26"/>
                    <a:gd name="T23" fmla="*/ 15 h 32"/>
                    <a:gd name="T24" fmla="*/ 24 w 26"/>
                    <a:gd name="T25" fmla="*/ 20 h 32"/>
                    <a:gd name="T26" fmla="*/ 26 w 26"/>
                    <a:gd name="T27"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32">
                      <a:moveTo>
                        <a:pt x="26" y="31"/>
                      </a:moveTo>
                      <a:cubicBezTo>
                        <a:pt x="26" y="30"/>
                        <a:pt x="25" y="30"/>
                        <a:pt x="24" y="30"/>
                      </a:cubicBezTo>
                      <a:cubicBezTo>
                        <a:pt x="21" y="31"/>
                        <a:pt x="16" y="32"/>
                        <a:pt x="13" y="31"/>
                      </a:cubicBezTo>
                      <a:cubicBezTo>
                        <a:pt x="12" y="31"/>
                        <a:pt x="11" y="31"/>
                        <a:pt x="10" y="30"/>
                      </a:cubicBezTo>
                      <a:cubicBezTo>
                        <a:pt x="4" y="28"/>
                        <a:pt x="0" y="23"/>
                        <a:pt x="2" y="17"/>
                      </a:cubicBezTo>
                      <a:cubicBezTo>
                        <a:pt x="4" y="12"/>
                        <a:pt x="8" y="9"/>
                        <a:pt x="12" y="6"/>
                      </a:cubicBezTo>
                      <a:cubicBezTo>
                        <a:pt x="14" y="4"/>
                        <a:pt x="16" y="3"/>
                        <a:pt x="18" y="2"/>
                      </a:cubicBezTo>
                      <a:cubicBezTo>
                        <a:pt x="20" y="1"/>
                        <a:pt x="21" y="1"/>
                        <a:pt x="22" y="0"/>
                      </a:cubicBezTo>
                      <a:cubicBezTo>
                        <a:pt x="22" y="0"/>
                        <a:pt x="22" y="0"/>
                        <a:pt x="22" y="0"/>
                      </a:cubicBezTo>
                      <a:cubicBezTo>
                        <a:pt x="23" y="3"/>
                        <a:pt x="23" y="5"/>
                        <a:pt x="23" y="7"/>
                      </a:cubicBezTo>
                      <a:cubicBezTo>
                        <a:pt x="23" y="7"/>
                        <a:pt x="23" y="7"/>
                        <a:pt x="22" y="7"/>
                      </a:cubicBezTo>
                      <a:cubicBezTo>
                        <a:pt x="17" y="6"/>
                        <a:pt x="10" y="9"/>
                        <a:pt x="10" y="15"/>
                      </a:cubicBezTo>
                      <a:cubicBezTo>
                        <a:pt x="10" y="22"/>
                        <a:pt x="19" y="21"/>
                        <a:pt x="24" y="20"/>
                      </a:cubicBezTo>
                      <a:cubicBezTo>
                        <a:pt x="25" y="24"/>
                        <a:pt x="25" y="27"/>
                        <a:pt x="26" y="3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738"/>
                <p:cNvSpPr>
                  <a:spLocks/>
                </p:cNvSpPr>
                <p:nvPr/>
              </p:nvSpPr>
              <p:spPr bwMode="auto">
                <a:xfrm>
                  <a:off x="3127" y="1412"/>
                  <a:ext cx="33" cy="52"/>
                </a:xfrm>
                <a:custGeom>
                  <a:avLst/>
                  <a:gdLst>
                    <a:gd name="T0" fmla="*/ 0 w 14"/>
                    <a:gd name="T1" fmla="*/ 1 h 22"/>
                    <a:gd name="T2" fmla="*/ 14 w 14"/>
                    <a:gd name="T3" fmla="*/ 11 h 22"/>
                    <a:gd name="T4" fmla="*/ 8 w 14"/>
                    <a:gd name="T5" fmla="*/ 16 h 22"/>
                    <a:gd name="T6" fmla="*/ 4 w 14"/>
                    <a:gd name="T7" fmla="*/ 22 h 22"/>
                    <a:gd name="T8" fmla="*/ 4 w 14"/>
                    <a:gd name="T9" fmla="*/ 20 h 22"/>
                    <a:gd name="T10" fmla="*/ 0 w 14"/>
                    <a:gd name="T11" fmla="*/ 0 h 22"/>
                    <a:gd name="T12" fmla="*/ 0 w 14"/>
                    <a:gd name="T13" fmla="*/ 0 h 22"/>
                    <a:gd name="T14" fmla="*/ 0 w 14"/>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2">
                      <a:moveTo>
                        <a:pt x="0" y="1"/>
                      </a:moveTo>
                      <a:cubicBezTo>
                        <a:pt x="2" y="8"/>
                        <a:pt x="8" y="11"/>
                        <a:pt x="14" y="11"/>
                      </a:cubicBezTo>
                      <a:cubicBezTo>
                        <a:pt x="12" y="12"/>
                        <a:pt x="10" y="14"/>
                        <a:pt x="8" y="16"/>
                      </a:cubicBezTo>
                      <a:cubicBezTo>
                        <a:pt x="7" y="18"/>
                        <a:pt x="5" y="20"/>
                        <a:pt x="4" y="22"/>
                      </a:cubicBezTo>
                      <a:cubicBezTo>
                        <a:pt x="4" y="22"/>
                        <a:pt x="4" y="21"/>
                        <a:pt x="4" y="20"/>
                      </a:cubicBezTo>
                      <a:cubicBezTo>
                        <a:pt x="2" y="13"/>
                        <a:pt x="1" y="7"/>
                        <a:pt x="0" y="0"/>
                      </a:cubicBezTo>
                      <a:cubicBezTo>
                        <a:pt x="0" y="0"/>
                        <a:pt x="0" y="0"/>
                        <a:pt x="0" y="0"/>
                      </a:cubicBezTo>
                      <a:cubicBezTo>
                        <a:pt x="0" y="0"/>
                        <a:pt x="0" y="1"/>
                        <a:pt x="0"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739"/>
                <p:cNvSpPr>
                  <a:spLocks noEditPoints="1"/>
                </p:cNvSpPr>
                <p:nvPr/>
              </p:nvSpPr>
              <p:spPr bwMode="auto">
                <a:xfrm>
                  <a:off x="3240" y="823"/>
                  <a:ext cx="69" cy="64"/>
                </a:xfrm>
                <a:custGeom>
                  <a:avLst/>
                  <a:gdLst>
                    <a:gd name="T0" fmla="*/ 29 w 29"/>
                    <a:gd name="T1" fmla="*/ 8 h 27"/>
                    <a:gd name="T2" fmla="*/ 15 w 29"/>
                    <a:gd name="T3" fmla="*/ 27 h 27"/>
                    <a:gd name="T4" fmla="*/ 1 w 29"/>
                    <a:gd name="T5" fmla="*/ 14 h 27"/>
                    <a:gd name="T6" fmla="*/ 1 w 29"/>
                    <a:gd name="T7" fmla="*/ 10 h 27"/>
                    <a:gd name="T8" fmla="*/ 6 w 29"/>
                    <a:gd name="T9" fmla="*/ 2 h 27"/>
                    <a:gd name="T10" fmla="*/ 16 w 29"/>
                    <a:gd name="T11" fmla="*/ 2 h 27"/>
                    <a:gd name="T12" fmla="*/ 29 w 29"/>
                    <a:gd name="T13" fmla="*/ 8 h 27"/>
                    <a:gd name="T14" fmla="*/ 24 w 29"/>
                    <a:gd name="T15" fmla="*/ 11 h 27"/>
                    <a:gd name="T16" fmla="*/ 24 w 29"/>
                    <a:gd name="T17" fmla="*/ 8 h 27"/>
                    <a:gd name="T18" fmla="*/ 16 w 29"/>
                    <a:gd name="T19" fmla="*/ 7 h 27"/>
                    <a:gd name="T20" fmla="*/ 10 w 29"/>
                    <a:gd name="T21" fmla="*/ 9 h 27"/>
                    <a:gd name="T22" fmla="*/ 11 w 29"/>
                    <a:gd name="T23" fmla="*/ 15 h 27"/>
                    <a:gd name="T24" fmla="*/ 17 w 29"/>
                    <a:gd name="T25" fmla="*/ 20 h 27"/>
                    <a:gd name="T26" fmla="*/ 19 w 29"/>
                    <a:gd name="T27" fmla="*/ 18 h 27"/>
                    <a:gd name="T28" fmla="*/ 16 w 29"/>
                    <a:gd name="T29" fmla="*/ 15 h 27"/>
                    <a:gd name="T30" fmla="*/ 13 w 29"/>
                    <a:gd name="T31" fmla="*/ 11 h 27"/>
                    <a:gd name="T32" fmla="*/ 18 w 29"/>
                    <a:gd name="T33" fmla="*/ 10 h 27"/>
                    <a:gd name="T34" fmla="*/ 24 w 29"/>
                    <a:gd name="T3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27">
                      <a:moveTo>
                        <a:pt x="29" y="8"/>
                      </a:moveTo>
                      <a:cubicBezTo>
                        <a:pt x="24" y="14"/>
                        <a:pt x="19" y="21"/>
                        <a:pt x="15" y="27"/>
                      </a:cubicBezTo>
                      <a:cubicBezTo>
                        <a:pt x="9" y="25"/>
                        <a:pt x="2" y="20"/>
                        <a:pt x="1" y="14"/>
                      </a:cubicBezTo>
                      <a:cubicBezTo>
                        <a:pt x="1" y="13"/>
                        <a:pt x="0" y="12"/>
                        <a:pt x="1" y="10"/>
                      </a:cubicBezTo>
                      <a:cubicBezTo>
                        <a:pt x="3" y="7"/>
                        <a:pt x="4" y="4"/>
                        <a:pt x="6" y="2"/>
                      </a:cubicBezTo>
                      <a:cubicBezTo>
                        <a:pt x="9" y="0"/>
                        <a:pt x="12" y="0"/>
                        <a:pt x="16" y="2"/>
                      </a:cubicBezTo>
                      <a:cubicBezTo>
                        <a:pt x="20" y="3"/>
                        <a:pt x="25" y="6"/>
                        <a:pt x="29" y="8"/>
                      </a:cubicBezTo>
                      <a:close/>
                      <a:moveTo>
                        <a:pt x="24" y="11"/>
                      </a:moveTo>
                      <a:cubicBezTo>
                        <a:pt x="25" y="11"/>
                        <a:pt x="26" y="8"/>
                        <a:pt x="24" y="8"/>
                      </a:cubicBezTo>
                      <a:cubicBezTo>
                        <a:pt x="22" y="7"/>
                        <a:pt x="19" y="7"/>
                        <a:pt x="16" y="7"/>
                      </a:cubicBezTo>
                      <a:cubicBezTo>
                        <a:pt x="14" y="7"/>
                        <a:pt x="12" y="7"/>
                        <a:pt x="10" y="9"/>
                      </a:cubicBezTo>
                      <a:cubicBezTo>
                        <a:pt x="9" y="11"/>
                        <a:pt x="9" y="13"/>
                        <a:pt x="11" y="15"/>
                      </a:cubicBezTo>
                      <a:cubicBezTo>
                        <a:pt x="12" y="17"/>
                        <a:pt x="15" y="18"/>
                        <a:pt x="17" y="20"/>
                      </a:cubicBezTo>
                      <a:cubicBezTo>
                        <a:pt x="18" y="21"/>
                        <a:pt x="20" y="20"/>
                        <a:pt x="19" y="18"/>
                      </a:cubicBezTo>
                      <a:cubicBezTo>
                        <a:pt x="18" y="17"/>
                        <a:pt x="17" y="16"/>
                        <a:pt x="16" y="15"/>
                      </a:cubicBezTo>
                      <a:cubicBezTo>
                        <a:pt x="15" y="15"/>
                        <a:pt x="12" y="13"/>
                        <a:pt x="13" y="11"/>
                      </a:cubicBezTo>
                      <a:cubicBezTo>
                        <a:pt x="14" y="10"/>
                        <a:pt x="17" y="10"/>
                        <a:pt x="18" y="10"/>
                      </a:cubicBezTo>
                      <a:cubicBezTo>
                        <a:pt x="20" y="10"/>
                        <a:pt x="22" y="11"/>
                        <a:pt x="24" y="1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740"/>
                <p:cNvSpPr>
                  <a:spLocks/>
                </p:cNvSpPr>
                <p:nvPr/>
              </p:nvSpPr>
              <p:spPr bwMode="auto">
                <a:xfrm>
                  <a:off x="3150" y="1306"/>
                  <a:ext cx="24" cy="24"/>
                </a:xfrm>
                <a:custGeom>
                  <a:avLst/>
                  <a:gdLst>
                    <a:gd name="T0" fmla="*/ 9 w 10"/>
                    <a:gd name="T1" fmla="*/ 0 h 10"/>
                    <a:gd name="T2" fmla="*/ 10 w 10"/>
                    <a:gd name="T3" fmla="*/ 9 h 10"/>
                    <a:gd name="T4" fmla="*/ 4 w 10"/>
                    <a:gd name="T5" fmla="*/ 9 h 10"/>
                    <a:gd name="T6" fmla="*/ 0 w 10"/>
                    <a:gd name="T7" fmla="*/ 7 h 10"/>
                    <a:gd name="T8" fmla="*/ 8 w 10"/>
                    <a:gd name="T9" fmla="*/ 2 h 10"/>
                    <a:gd name="T10" fmla="*/ 9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9" y="0"/>
                      </a:moveTo>
                      <a:cubicBezTo>
                        <a:pt x="9" y="3"/>
                        <a:pt x="10" y="6"/>
                        <a:pt x="10" y="9"/>
                      </a:cubicBezTo>
                      <a:cubicBezTo>
                        <a:pt x="8" y="9"/>
                        <a:pt x="6" y="9"/>
                        <a:pt x="4" y="9"/>
                      </a:cubicBezTo>
                      <a:cubicBezTo>
                        <a:pt x="2" y="9"/>
                        <a:pt x="0" y="10"/>
                        <a:pt x="0" y="7"/>
                      </a:cubicBezTo>
                      <a:cubicBezTo>
                        <a:pt x="0" y="3"/>
                        <a:pt x="5" y="3"/>
                        <a:pt x="8" y="2"/>
                      </a:cubicBezTo>
                      <a:cubicBezTo>
                        <a:pt x="9" y="1"/>
                        <a:pt x="9" y="1"/>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741"/>
                <p:cNvSpPr>
                  <a:spLocks/>
                </p:cNvSpPr>
                <p:nvPr/>
              </p:nvSpPr>
              <p:spPr bwMode="auto">
                <a:xfrm>
                  <a:off x="3207" y="887"/>
                  <a:ext cx="62" cy="64"/>
                </a:xfrm>
                <a:custGeom>
                  <a:avLst/>
                  <a:gdLst>
                    <a:gd name="T0" fmla="*/ 26 w 26"/>
                    <a:gd name="T1" fmla="*/ 4 h 27"/>
                    <a:gd name="T2" fmla="*/ 23 w 26"/>
                    <a:gd name="T3" fmla="*/ 9 h 27"/>
                    <a:gd name="T4" fmla="*/ 23 w 26"/>
                    <a:gd name="T5" fmla="*/ 9 h 27"/>
                    <a:gd name="T6" fmla="*/ 23 w 26"/>
                    <a:gd name="T7" fmla="*/ 8 h 27"/>
                    <a:gd name="T8" fmla="*/ 17 w 26"/>
                    <a:gd name="T9" fmla="*/ 4 h 27"/>
                    <a:gd name="T10" fmla="*/ 10 w 26"/>
                    <a:gd name="T11" fmla="*/ 8 h 27"/>
                    <a:gd name="T12" fmla="*/ 17 w 26"/>
                    <a:gd name="T13" fmla="*/ 19 h 27"/>
                    <a:gd name="T14" fmla="*/ 13 w 26"/>
                    <a:gd name="T15" fmla="*/ 27 h 27"/>
                    <a:gd name="T16" fmla="*/ 13 w 26"/>
                    <a:gd name="T17" fmla="*/ 27 h 27"/>
                    <a:gd name="T18" fmla="*/ 1 w 26"/>
                    <a:gd name="T19" fmla="*/ 14 h 27"/>
                    <a:gd name="T20" fmla="*/ 0 w 26"/>
                    <a:gd name="T21" fmla="*/ 8 h 27"/>
                    <a:gd name="T22" fmla="*/ 2 w 26"/>
                    <a:gd name="T23" fmla="*/ 5 h 27"/>
                    <a:gd name="T24" fmla="*/ 3 w 26"/>
                    <a:gd name="T25" fmla="*/ 4 h 27"/>
                    <a:gd name="T26" fmla="*/ 13 w 26"/>
                    <a:gd name="T27" fmla="*/ 0 h 27"/>
                    <a:gd name="T28" fmla="*/ 22 w 26"/>
                    <a:gd name="T29" fmla="*/ 1 h 27"/>
                    <a:gd name="T30" fmla="*/ 26 w 26"/>
                    <a:gd name="T31"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7">
                      <a:moveTo>
                        <a:pt x="26" y="4"/>
                      </a:moveTo>
                      <a:cubicBezTo>
                        <a:pt x="25" y="5"/>
                        <a:pt x="24" y="7"/>
                        <a:pt x="23" y="9"/>
                      </a:cubicBezTo>
                      <a:cubicBezTo>
                        <a:pt x="23" y="9"/>
                        <a:pt x="23" y="9"/>
                        <a:pt x="23" y="9"/>
                      </a:cubicBezTo>
                      <a:cubicBezTo>
                        <a:pt x="23" y="8"/>
                        <a:pt x="23" y="8"/>
                        <a:pt x="23" y="8"/>
                      </a:cubicBezTo>
                      <a:cubicBezTo>
                        <a:pt x="22" y="5"/>
                        <a:pt x="19" y="4"/>
                        <a:pt x="17" y="4"/>
                      </a:cubicBezTo>
                      <a:cubicBezTo>
                        <a:pt x="14" y="4"/>
                        <a:pt x="12" y="6"/>
                        <a:pt x="10" y="8"/>
                      </a:cubicBezTo>
                      <a:cubicBezTo>
                        <a:pt x="7" y="13"/>
                        <a:pt x="12" y="19"/>
                        <a:pt x="17" y="19"/>
                      </a:cubicBezTo>
                      <a:cubicBezTo>
                        <a:pt x="16" y="22"/>
                        <a:pt x="14" y="24"/>
                        <a:pt x="13" y="27"/>
                      </a:cubicBezTo>
                      <a:cubicBezTo>
                        <a:pt x="13" y="27"/>
                        <a:pt x="13" y="27"/>
                        <a:pt x="13" y="27"/>
                      </a:cubicBezTo>
                      <a:cubicBezTo>
                        <a:pt x="8" y="24"/>
                        <a:pt x="3" y="19"/>
                        <a:pt x="1" y="14"/>
                      </a:cubicBezTo>
                      <a:cubicBezTo>
                        <a:pt x="0" y="12"/>
                        <a:pt x="0" y="10"/>
                        <a:pt x="0" y="8"/>
                      </a:cubicBezTo>
                      <a:cubicBezTo>
                        <a:pt x="1" y="7"/>
                        <a:pt x="2" y="6"/>
                        <a:pt x="2" y="5"/>
                      </a:cubicBezTo>
                      <a:cubicBezTo>
                        <a:pt x="2" y="4"/>
                        <a:pt x="3" y="4"/>
                        <a:pt x="3" y="4"/>
                      </a:cubicBezTo>
                      <a:cubicBezTo>
                        <a:pt x="6" y="1"/>
                        <a:pt x="9" y="0"/>
                        <a:pt x="13" y="0"/>
                      </a:cubicBezTo>
                      <a:cubicBezTo>
                        <a:pt x="16" y="0"/>
                        <a:pt x="19" y="0"/>
                        <a:pt x="22" y="1"/>
                      </a:cubicBezTo>
                      <a:cubicBezTo>
                        <a:pt x="23" y="2"/>
                        <a:pt x="25" y="3"/>
                        <a:pt x="26" y="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742"/>
                <p:cNvSpPr>
                  <a:spLocks/>
                </p:cNvSpPr>
                <p:nvPr/>
              </p:nvSpPr>
              <p:spPr bwMode="auto">
                <a:xfrm>
                  <a:off x="3127" y="1457"/>
                  <a:ext cx="9" cy="15"/>
                </a:xfrm>
                <a:custGeom>
                  <a:avLst/>
                  <a:gdLst>
                    <a:gd name="T0" fmla="*/ 4 w 4"/>
                    <a:gd name="T1" fmla="*/ 2 h 6"/>
                    <a:gd name="T2" fmla="*/ 3 w 4"/>
                    <a:gd name="T3" fmla="*/ 5 h 6"/>
                    <a:gd name="T4" fmla="*/ 1 w 4"/>
                    <a:gd name="T5" fmla="*/ 6 h 6"/>
                    <a:gd name="T6" fmla="*/ 0 w 4"/>
                    <a:gd name="T7" fmla="*/ 0 h 6"/>
                    <a:gd name="T8" fmla="*/ 2 w 4"/>
                    <a:gd name="T9" fmla="*/ 0 h 6"/>
                    <a:gd name="T10" fmla="*/ 4 w 4"/>
                    <a:gd name="T11" fmla="*/ 1 h 6"/>
                    <a:gd name="T12" fmla="*/ 4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2"/>
                      </a:moveTo>
                      <a:cubicBezTo>
                        <a:pt x="4" y="3"/>
                        <a:pt x="4" y="4"/>
                        <a:pt x="3" y="5"/>
                      </a:cubicBezTo>
                      <a:cubicBezTo>
                        <a:pt x="2" y="5"/>
                        <a:pt x="2" y="5"/>
                        <a:pt x="1" y="6"/>
                      </a:cubicBezTo>
                      <a:cubicBezTo>
                        <a:pt x="0" y="4"/>
                        <a:pt x="0" y="2"/>
                        <a:pt x="0" y="0"/>
                      </a:cubicBezTo>
                      <a:cubicBezTo>
                        <a:pt x="0" y="0"/>
                        <a:pt x="1" y="0"/>
                        <a:pt x="2" y="0"/>
                      </a:cubicBezTo>
                      <a:cubicBezTo>
                        <a:pt x="3" y="0"/>
                        <a:pt x="3" y="0"/>
                        <a:pt x="4" y="1"/>
                      </a:cubicBezTo>
                      <a:cubicBezTo>
                        <a:pt x="4" y="1"/>
                        <a:pt x="4" y="2"/>
                        <a:pt x="4"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743"/>
                <p:cNvSpPr>
                  <a:spLocks/>
                </p:cNvSpPr>
                <p:nvPr/>
              </p:nvSpPr>
              <p:spPr bwMode="auto">
                <a:xfrm>
                  <a:off x="2828" y="1294"/>
                  <a:ext cx="320" cy="232"/>
                </a:xfrm>
                <a:custGeom>
                  <a:avLst/>
                  <a:gdLst>
                    <a:gd name="T0" fmla="*/ 130 w 135"/>
                    <a:gd name="T1" fmla="*/ 70 h 98"/>
                    <a:gd name="T2" fmla="*/ 130 w 135"/>
                    <a:gd name="T3" fmla="*/ 70 h 98"/>
                    <a:gd name="T4" fmla="*/ 128 w 135"/>
                    <a:gd name="T5" fmla="*/ 69 h 98"/>
                    <a:gd name="T6" fmla="*/ 126 w 135"/>
                    <a:gd name="T7" fmla="*/ 69 h 98"/>
                    <a:gd name="T8" fmla="*/ 121 w 135"/>
                    <a:gd name="T9" fmla="*/ 44 h 98"/>
                    <a:gd name="T10" fmla="*/ 66 w 135"/>
                    <a:gd name="T11" fmla="*/ 93 h 98"/>
                    <a:gd name="T12" fmla="*/ 62 w 135"/>
                    <a:gd name="T13" fmla="*/ 90 h 98"/>
                    <a:gd name="T14" fmla="*/ 76 w 135"/>
                    <a:gd name="T15" fmla="*/ 70 h 98"/>
                    <a:gd name="T16" fmla="*/ 38 w 135"/>
                    <a:gd name="T17" fmla="*/ 89 h 98"/>
                    <a:gd name="T18" fmla="*/ 14 w 135"/>
                    <a:gd name="T19" fmla="*/ 88 h 98"/>
                    <a:gd name="T20" fmla="*/ 1 w 135"/>
                    <a:gd name="T21" fmla="*/ 69 h 98"/>
                    <a:gd name="T22" fmla="*/ 0 w 135"/>
                    <a:gd name="T23" fmla="*/ 59 h 98"/>
                    <a:gd name="T24" fmla="*/ 4 w 135"/>
                    <a:gd name="T25" fmla="*/ 59 h 98"/>
                    <a:gd name="T26" fmla="*/ 5 w 135"/>
                    <a:gd name="T27" fmla="*/ 69 h 98"/>
                    <a:gd name="T28" fmla="*/ 69 w 135"/>
                    <a:gd name="T29" fmla="*/ 70 h 98"/>
                    <a:gd name="T30" fmla="*/ 59 w 135"/>
                    <a:gd name="T31" fmla="*/ 74 h 98"/>
                    <a:gd name="T32" fmla="*/ 14 w 135"/>
                    <a:gd name="T33" fmla="*/ 69 h 98"/>
                    <a:gd name="T34" fmla="*/ 18 w 135"/>
                    <a:gd name="T35" fmla="*/ 52 h 98"/>
                    <a:gd name="T36" fmla="*/ 22 w 135"/>
                    <a:gd name="T37" fmla="*/ 54 h 98"/>
                    <a:gd name="T38" fmla="*/ 18 w 135"/>
                    <a:gd name="T39" fmla="*/ 67 h 98"/>
                    <a:gd name="T40" fmla="*/ 44 w 135"/>
                    <a:gd name="T41" fmla="*/ 74 h 98"/>
                    <a:gd name="T42" fmla="*/ 65 w 135"/>
                    <a:gd name="T43" fmla="*/ 67 h 98"/>
                    <a:gd name="T44" fmla="*/ 102 w 135"/>
                    <a:gd name="T45" fmla="*/ 45 h 98"/>
                    <a:gd name="T46" fmla="*/ 90 w 135"/>
                    <a:gd name="T47" fmla="*/ 44 h 98"/>
                    <a:gd name="T48" fmla="*/ 91 w 135"/>
                    <a:gd name="T49" fmla="*/ 40 h 98"/>
                    <a:gd name="T50" fmla="*/ 120 w 135"/>
                    <a:gd name="T51" fmla="*/ 39 h 98"/>
                    <a:gd name="T52" fmla="*/ 118 w 135"/>
                    <a:gd name="T53" fmla="*/ 11 h 98"/>
                    <a:gd name="T54" fmla="*/ 120 w 135"/>
                    <a:gd name="T55" fmla="*/ 10 h 98"/>
                    <a:gd name="T56" fmla="*/ 121 w 135"/>
                    <a:gd name="T57" fmla="*/ 9 h 98"/>
                    <a:gd name="T58" fmla="*/ 121 w 135"/>
                    <a:gd name="T59" fmla="*/ 8 h 98"/>
                    <a:gd name="T60" fmla="*/ 121 w 135"/>
                    <a:gd name="T61" fmla="*/ 8 h 98"/>
                    <a:gd name="T62" fmla="*/ 122 w 135"/>
                    <a:gd name="T63" fmla="*/ 10 h 98"/>
                    <a:gd name="T64" fmla="*/ 131 w 135"/>
                    <a:gd name="T65" fmla="*/ 0 h 98"/>
                    <a:gd name="T66" fmla="*/ 134 w 135"/>
                    <a:gd name="T67" fmla="*/ 3 h 98"/>
                    <a:gd name="T68" fmla="*/ 124 w 135"/>
                    <a:gd name="T69" fmla="*/ 14 h 98"/>
                    <a:gd name="T70" fmla="*/ 132 w 135"/>
                    <a:gd name="T71" fmla="*/ 27 h 98"/>
                    <a:gd name="T72" fmla="*/ 135 w 135"/>
                    <a:gd name="T73" fmla="*/ 28 h 98"/>
                    <a:gd name="T74" fmla="*/ 134 w 135"/>
                    <a:gd name="T75" fmla="*/ 31 h 98"/>
                    <a:gd name="T76" fmla="*/ 123 w 135"/>
                    <a:gd name="T77" fmla="*/ 26 h 98"/>
                    <a:gd name="T78" fmla="*/ 124 w 135"/>
                    <a:gd name="T79" fmla="*/ 37 h 98"/>
                    <a:gd name="T80" fmla="*/ 125 w 135"/>
                    <a:gd name="T81" fmla="*/ 41 h 98"/>
                    <a:gd name="T82" fmla="*/ 124 w 135"/>
                    <a:gd name="T83" fmla="*/ 41 h 98"/>
                    <a:gd name="T84" fmla="*/ 126 w 135"/>
                    <a:gd name="T85" fmla="*/ 50 h 98"/>
                    <a:gd name="T86" fmla="*/ 130 w 135"/>
                    <a:gd name="T87" fmla="*/ 7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5" h="98">
                      <a:moveTo>
                        <a:pt x="130" y="70"/>
                      </a:moveTo>
                      <a:cubicBezTo>
                        <a:pt x="130" y="70"/>
                        <a:pt x="130" y="70"/>
                        <a:pt x="130" y="70"/>
                      </a:cubicBezTo>
                      <a:cubicBezTo>
                        <a:pt x="129" y="69"/>
                        <a:pt x="129" y="69"/>
                        <a:pt x="128" y="69"/>
                      </a:cubicBezTo>
                      <a:cubicBezTo>
                        <a:pt x="127" y="69"/>
                        <a:pt x="126" y="69"/>
                        <a:pt x="126" y="69"/>
                      </a:cubicBezTo>
                      <a:cubicBezTo>
                        <a:pt x="124" y="61"/>
                        <a:pt x="122" y="52"/>
                        <a:pt x="121" y="44"/>
                      </a:cubicBezTo>
                      <a:cubicBezTo>
                        <a:pt x="97" y="51"/>
                        <a:pt x="79" y="71"/>
                        <a:pt x="66" y="93"/>
                      </a:cubicBezTo>
                      <a:cubicBezTo>
                        <a:pt x="62" y="90"/>
                        <a:pt x="62" y="90"/>
                        <a:pt x="62" y="90"/>
                      </a:cubicBezTo>
                      <a:cubicBezTo>
                        <a:pt x="66" y="83"/>
                        <a:pt x="71" y="76"/>
                        <a:pt x="76" y="70"/>
                      </a:cubicBezTo>
                      <a:cubicBezTo>
                        <a:pt x="66" y="80"/>
                        <a:pt x="52" y="86"/>
                        <a:pt x="38" y="89"/>
                      </a:cubicBezTo>
                      <a:cubicBezTo>
                        <a:pt x="30" y="91"/>
                        <a:pt x="21" y="91"/>
                        <a:pt x="14" y="88"/>
                      </a:cubicBezTo>
                      <a:cubicBezTo>
                        <a:pt x="7" y="84"/>
                        <a:pt x="3" y="77"/>
                        <a:pt x="1" y="69"/>
                      </a:cubicBezTo>
                      <a:cubicBezTo>
                        <a:pt x="0" y="66"/>
                        <a:pt x="0" y="62"/>
                        <a:pt x="0" y="59"/>
                      </a:cubicBezTo>
                      <a:cubicBezTo>
                        <a:pt x="4" y="59"/>
                        <a:pt x="4" y="59"/>
                        <a:pt x="4" y="59"/>
                      </a:cubicBezTo>
                      <a:cubicBezTo>
                        <a:pt x="4" y="62"/>
                        <a:pt x="4" y="66"/>
                        <a:pt x="5" y="69"/>
                      </a:cubicBezTo>
                      <a:cubicBezTo>
                        <a:pt x="13" y="98"/>
                        <a:pt x="48" y="85"/>
                        <a:pt x="69" y="70"/>
                      </a:cubicBezTo>
                      <a:cubicBezTo>
                        <a:pt x="66" y="72"/>
                        <a:pt x="62" y="73"/>
                        <a:pt x="59" y="74"/>
                      </a:cubicBezTo>
                      <a:cubicBezTo>
                        <a:pt x="47" y="78"/>
                        <a:pt x="20" y="86"/>
                        <a:pt x="14" y="69"/>
                      </a:cubicBezTo>
                      <a:cubicBezTo>
                        <a:pt x="11" y="62"/>
                        <a:pt x="14" y="56"/>
                        <a:pt x="18" y="52"/>
                      </a:cubicBezTo>
                      <a:cubicBezTo>
                        <a:pt x="22" y="54"/>
                        <a:pt x="22" y="54"/>
                        <a:pt x="22" y="54"/>
                      </a:cubicBezTo>
                      <a:cubicBezTo>
                        <a:pt x="18" y="58"/>
                        <a:pt x="16" y="62"/>
                        <a:pt x="18" y="67"/>
                      </a:cubicBezTo>
                      <a:cubicBezTo>
                        <a:pt x="22" y="77"/>
                        <a:pt x="37" y="75"/>
                        <a:pt x="44" y="74"/>
                      </a:cubicBezTo>
                      <a:cubicBezTo>
                        <a:pt x="51" y="72"/>
                        <a:pt x="58" y="70"/>
                        <a:pt x="65" y="67"/>
                      </a:cubicBezTo>
                      <a:cubicBezTo>
                        <a:pt x="78" y="62"/>
                        <a:pt x="91" y="54"/>
                        <a:pt x="102" y="45"/>
                      </a:cubicBezTo>
                      <a:cubicBezTo>
                        <a:pt x="98" y="45"/>
                        <a:pt x="94" y="45"/>
                        <a:pt x="90" y="44"/>
                      </a:cubicBezTo>
                      <a:cubicBezTo>
                        <a:pt x="91" y="40"/>
                        <a:pt x="91" y="40"/>
                        <a:pt x="91" y="40"/>
                      </a:cubicBezTo>
                      <a:cubicBezTo>
                        <a:pt x="100" y="42"/>
                        <a:pt x="110" y="42"/>
                        <a:pt x="120" y="39"/>
                      </a:cubicBezTo>
                      <a:cubicBezTo>
                        <a:pt x="119" y="29"/>
                        <a:pt x="118" y="20"/>
                        <a:pt x="118" y="11"/>
                      </a:cubicBezTo>
                      <a:cubicBezTo>
                        <a:pt x="118" y="11"/>
                        <a:pt x="119" y="11"/>
                        <a:pt x="120" y="10"/>
                      </a:cubicBezTo>
                      <a:cubicBezTo>
                        <a:pt x="121" y="10"/>
                        <a:pt x="121" y="9"/>
                        <a:pt x="121" y="9"/>
                      </a:cubicBezTo>
                      <a:cubicBezTo>
                        <a:pt x="121" y="8"/>
                        <a:pt x="121" y="8"/>
                        <a:pt x="121" y="8"/>
                      </a:cubicBezTo>
                      <a:cubicBezTo>
                        <a:pt x="121" y="8"/>
                        <a:pt x="121" y="8"/>
                        <a:pt x="121" y="8"/>
                      </a:cubicBezTo>
                      <a:cubicBezTo>
                        <a:pt x="121" y="9"/>
                        <a:pt x="122" y="10"/>
                        <a:pt x="122" y="10"/>
                      </a:cubicBezTo>
                      <a:cubicBezTo>
                        <a:pt x="124" y="6"/>
                        <a:pt x="127" y="3"/>
                        <a:pt x="131" y="0"/>
                      </a:cubicBezTo>
                      <a:cubicBezTo>
                        <a:pt x="134" y="3"/>
                        <a:pt x="134" y="3"/>
                        <a:pt x="134" y="3"/>
                      </a:cubicBezTo>
                      <a:cubicBezTo>
                        <a:pt x="130" y="6"/>
                        <a:pt x="126" y="9"/>
                        <a:pt x="124" y="14"/>
                      </a:cubicBezTo>
                      <a:cubicBezTo>
                        <a:pt x="122" y="20"/>
                        <a:pt x="126" y="25"/>
                        <a:pt x="132" y="27"/>
                      </a:cubicBezTo>
                      <a:cubicBezTo>
                        <a:pt x="133" y="28"/>
                        <a:pt x="134" y="28"/>
                        <a:pt x="135" y="28"/>
                      </a:cubicBezTo>
                      <a:cubicBezTo>
                        <a:pt x="134" y="31"/>
                        <a:pt x="134" y="31"/>
                        <a:pt x="134" y="31"/>
                      </a:cubicBezTo>
                      <a:cubicBezTo>
                        <a:pt x="130" y="31"/>
                        <a:pt x="125" y="29"/>
                        <a:pt x="123" y="26"/>
                      </a:cubicBezTo>
                      <a:cubicBezTo>
                        <a:pt x="123" y="30"/>
                        <a:pt x="123" y="34"/>
                        <a:pt x="124" y="37"/>
                      </a:cubicBezTo>
                      <a:cubicBezTo>
                        <a:pt x="126" y="37"/>
                        <a:pt x="127" y="40"/>
                        <a:pt x="125" y="41"/>
                      </a:cubicBezTo>
                      <a:cubicBezTo>
                        <a:pt x="125" y="41"/>
                        <a:pt x="125" y="41"/>
                        <a:pt x="124" y="41"/>
                      </a:cubicBezTo>
                      <a:cubicBezTo>
                        <a:pt x="125" y="44"/>
                        <a:pt x="125" y="47"/>
                        <a:pt x="126" y="50"/>
                      </a:cubicBezTo>
                      <a:cubicBezTo>
                        <a:pt x="127" y="57"/>
                        <a:pt x="128" y="63"/>
                        <a:pt x="130" y="7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744"/>
                <p:cNvSpPr>
                  <a:spLocks/>
                </p:cNvSpPr>
                <p:nvPr/>
              </p:nvSpPr>
              <p:spPr bwMode="auto">
                <a:xfrm>
                  <a:off x="3231" y="906"/>
                  <a:ext cx="31" cy="21"/>
                </a:xfrm>
                <a:custGeom>
                  <a:avLst/>
                  <a:gdLst>
                    <a:gd name="T0" fmla="*/ 13 w 13"/>
                    <a:gd name="T1" fmla="*/ 1 h 9"/>
                    <a:gd name="T2" fmla="*/ 13 w 13"/>
                    <a:gd name="T3" fmla="*/ 1 h 9"/>
                    <a:gd name="T4" fmla="*/ 8 w 13"/>
                    <a:gd name="T5" fmla="*/ 9 h 9"/>
                    <a:gd name="T6" fmla="*/ 8 w 13"/>
                    <a:gd name="T7" fmla="*/ 9 h 9"/>
                    <a:gd name="T8" fmla="*/ 3 w 13"/>
                    <a:gd name="T9" fmla="*/ 1 h 9"/>
                    <a:gd name="T10" fmla="*/ 7 w 13"/>
                    <a:gd name="T11" fmla="*/ 0 h 9"/>
                    <a:gd name="T12" fmla="*/ 11 w 13"/>
                    <a:gd name="T13" fmla="*/ 1 h 9"/>
                    <a:gd name="T14" fmla="*/ 13 w 13"/>
                    <a:gd name="T15" fmla="*/ 1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9">
                      <a:moveTo>
                        <a:pt x="13" y="1"/>
                      </a:moveTo>
                      <a:cubicBezTo>
                        <a:pt x="13" y="1"/>
                        <a:pt x="13" y="1"/>
                        <a:pt x="13" y="1"/>
                      </a:cubicBezTo>
                      <a:cubicBezTo>
                        <a:pt x="11" y="4"/>
                        <a:pt x="10" y="6"/>
                        <a:pt x="8" y="9"/>
                      </a:cubicBezTo>
                      <a:cubicBezTo>
                        <a:pt x="8" y="9"/>
                        <a:pt x="8" y="9"/>
                        <a:pt x="8" y="9"/>
                      </a:cubicBezTo>
                      <a:cubicBezTo>
                        <a:pt x="4" y="9"/>
                        <a:pt x="0" y="4"/>
                        <a:pt x="3" y="1"/>
                      </a:cubicBezTo>
                      <a:cubicBezTo>
                        <a:pt x="4" y="0"/>
                        <a:pt x="6" y="0"/>
                        <a:pt x="7" y="0"/>
                      </a:cubicBezTo>
                      <a:cubicBezTo>
                        <a:pt x="9" y="0"/>
                        <a:pt x="10" y="1"/>
                        <a:pt x="11" y="1"/>
                      </a:cubicBezTo>
                      <a:cubicBezTo>
                        <a:pt x="12" y="1"/>
                        <a:pt x="12" y="1"/>
                        <a:pt x="13"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745"/>
                <p:cNvSpPr>
                  <a:spLocks/>
                </p:cNvSpPr>
                <p:nvPr/>
              </p:nvSpPr>
              <p:spPr bwMode="auto">
                <a:xfrm>
                  <a:off x="3264" y="800"/>
                  <a:ext cx="21" cy="21"/>
                </a:xfrm>
                <a:custGeom>
                  <a:avLst/>
                  <a:gdLst>
                    <a:gd name="T0" fmla="*/ 9 w 9"/>
                    <a:gd name="T1" fmla="*/ 9 h 9"/>
                    <a:gd name="T2" fmla="*/ 7 w 9"/>
                    <a:gd name="T3" fmla="*/ 8 h 9"/>
                    <a:gd name="T4" fmla="*/ 0 w 9"/>
                    <a:gd name="T5" fmla="*/ 7 h 9"/>
                    <a:gd name="T6" fmla="*/ 5 w 9"/>
                    <a:gd name="T7" fmla="*/ 0 h 9"/>
                    <a:gd name="T8" fmla="*/ 9 w 9"/>
                    <a:gd name="T9" fmla="*/ 9 h 9"/>
                  </a:gdLst>
                  <a:ahLst/>
                  <a:cxnLst>
                    <a:cxn ang="0">
                      <a:pos x="T0" y="T1"/>
                    </a:cxn>
                    <a:cxn ang="0">
                      <a:pos x="T2" y="T3"/>
                    </a:cxn>
                    <a:cxn ang="0">
                      <a:pos x="T4" y="T5"/>
                    </a:cxn>
                    <a:cxn ang="0">
                      <a:pos x="T6" y="T7"/>
                    </a:cxn>
                    <a:cxn ang="0">
                      <a:pos x="T8" y="T9"/>
                    </a:cxn>
                  </a:cxnLst>
                  <a:rect l="0" t="0" r="r" b="b"/>
                  <a:pathLst>
                    <a:path w="9" h="9">
                      <a:moveTo>
                        <a:pt x="9" y="9"/>
                      </a:moveTo>
                      <a:cubicBezTo>
                        <a:pt x="9" y="9"/>
                        <a:pt x="8" y="8"/>
                        <a:pt x="7" y="8"/>
                      </a:cubicBezTo>
                      <a:cubicBezTo>
                        <a:pt x="4" y="7"/>
                        <a:pt x="2" y="7"/>
                        <a:pt x="0" y="7"/>
                      </a:cubicBezTo>
                      <a:cubicBezTo>
                        <a:pt x="1" y="4"/>
                        <a:pt x="3" y="2"/>
                        <a:pt x="5" y="0"/>
                      </a:cubicBezTo>
                      <a:cubicBezTo>
                        <a:pt x="5" y="3"/>
                        <a:pt x="7" y="6"/>
                        <a:pt x="9"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746"/>
                <p:cNvSpPr>
                  <a:spLocks noEditPoints="1"/>
                </p:cNvSpPr>
                <p:nvPr/>
              </p:nvSpPr>
              <p:spPr bwMode="auto">
                <a:xfrm>
                  <a:off x="2669" y="469"/>
                  <a:ext cx="612" cy="1260"/>
                </a:xfrm>
                <a:custGeom>
                  <a:avLst/>
                  <a:gdLst>
                    <a:gd name="T0" fmla="*/ 242 w 258"/>
                    <a:gd name="T1" fmla="*/ 160 h 533"/>
                    <a:gd name="T2" fmla="*/ 240 w 258"/>
                    <a:gd name="T3" fmla="*/ 173 h 533"/>
                    <a:gd name="T4" fmla="*/ 227 w 258"/>
                    <a:gd name="T5" fmla="*/ 185 h 533"/>
                    <a:gd name="T6" fmla="*/ 220 w 258"/>
                    <a:gd name="T7" fmla="*/ 195 h 533"/>
                    <a:gd name="T8" fmla="*/ 170 w 258"/>
                    <a:gd name="T9" fmla="*/ 157 h 533"/>
                    <a:gd name="T10" fmla="*/ 98 w 258"/>
                    <a:gd name="T11" fmla="*/ 340 h 533"/>
                    <a:gd name="T12" fmla="*/ 141 w 258"/>
                    <a:gd name="T13" fmla="*/ 391 h 533"/>
                    <a:gd name="T14" fmla="*/ 110 w 258"/>
                    <a:gd name="T15" fmla="*/ 390 h 533"/>
                    <a:gd name="T16" fmla="*/ 67 w 258"/>
                    <a:gd name="T17" fmla="*/ 408 h 533"/>
                    <a:gd name="T18" fmla="*/ 90 w 258"/>
                    <a:gd name="T19" fmla="*/ 334 h 533"/>
                    <a:gd name="T20" fmla="*/ 88 w 258"/>
                    <a:gd name="T21" fmla="*/ 332 h 533"/>
                    <a:gd name="T22" fmla="*/ 78 w 258"/>
                    <a:gd name="T23" fmla="*/ 311 h 533"/>
                    <a:gd name="T24" fmla="*/ 66 w 258"/>
                    <a:gd name="T25" fmla="*/ 284 h 533"/>
                    <a:gd name="T26" fmla="*/ 12 w 258"/>
                    <a:gd name="T27" fmla="*/ 457 h 533"/>
                    <a:gd name="T28" fmla="*/ 98 w 258"/>
                    <a:gd name="T29" fmla="*/ 532 h 533"/>
                    <a:gd name="T30" fmla="*/ 2 w 258"/>
                    <a:gd name="T31" fmla="*/ 390 h 533"/>
                    <a:gd name="T32" fmla="*/ 44 w 258"/>
                    <a:gd name="T33" fmla="*/ 241 h 533"/>
                    <a:gd name="T34" fmla="*/ 83 w 258"/>
                    <a:gd name="T35" fmla="*/ 213 h 533"/>
                    <a:gd name="T36" fmla="*/ 87 w 258"/>
                    <a:gd name="T37" fmla="*/ 179 h 533"/>
                    <a:gd name="T38" fmla="*/ 83 w 258"/>
                    <a:gd name="T39" fmla="*/ 142 h 533"/>
                    <a:gd name="T40" fmla="*/ 92 w 258"/>
                    <a:gd name="T41" fmla="*/ 101 h 533"/>
                    <a:gd name="T42" fmla="*/ 115 w 258"/>
                    <a:gd name="T43" fmla="*/ 63 h 533"/>
                    <a:gd name="T44" fmla="*/ 149 w 258"/>
                    <a:gd name="T45" fmla="*/ 37 h 533"/>
                    <a:gd name="T46" fmla="*/ 172 w 258"/>
                    <a:gd name="T47" fmla="*/ 34 h 533"/>
                    <a:gd name="T48" fmla="*/ 206 w 258"/>
                    <a:gd name="T49" fmla="*/ 23 h 533"/>
                    <a:gd name="T50" fmla="*/ 194 w 258"/>
                    <a:gd name="T51" fmla="*/ 60 h 533"/>
                    <a:gd name="T52" fmla="*/ 120 w 258"/>
                    <a:gd name="T53" fmla="*/ 176 h 533"/>
                    <a:gd name="T54" fmla="*/ 177 w 258"/>
                    <a:gd name="T55" fmla="*/ 148 h 533"/>
                    <a:gd name="T56" fmla="*/ 168 w 258"/>
                    <a:gd name="T57" fmla="*/ 107 h 533"/>
                    <a:gd name="T58" fmla="*/ 197 w 258"/>
                    <a:gd name="T59" fmla="*/ 152 h 533"/>
                    <a:gd name="T60" fmla="*/ 208 w 258"/>
                    <a:gd name="T61" fmla="*/ 135 h 533"/>
                    <a:gd name="T62" fmla="*/ 238 w 258"/>
                    <a:gd name="T63" fmla="*/ 157 h 533"/>
                    <a:gd name="T64" fmla="*/ 247 w 258"/>
                    <a:gd name="T65" fmla="*/ 146 h 533"/>
                    <a:gd name="T66" fmla="*/ 202 w 258"/>
                    <a:gd name="T67" fmla="*/ 34 h 533"/>
                    <a:gd name="T68" fmla="*/ 127 w 258"/>
                    <a:gd name="T69" fmla="*/ 97 h 533"/>
                    <a:gd name="T70" fmla="*/ 197 w 258"/>
                    <a:gd name="T71" fmla="*/ 21 h 533"/>
                    <a:gd name="T72" fmla="*/ 203 w 258"/>
                    <a:gd name="T73" fmla="*/ 29 h 533"/>
                    <a:gd name="T74" fmla="*/ 178 w 258"/>
                    <a:gd name="T75" fmla="*/ 22 h 533"/>
                    <a:gd name="T76" fmla="*/ 168 w 258"/>
                    <a:gd name="T77" fmla="*/ 35 h 533"/>
                    <a:gd name="T78" fmla="*/ 168 w 258"/>
                    <a:gd name="T79" fmla="*/ 35 h 533"/>
                    <a:gd name="T80" fmla="*/ 134 w 258"/>
                    <a:gd name="T81" fmla="*/ 53 h 533"/>
                    <a:gd name="T82" fmla="*/ 132 w 258"/>
                    <a:gd name="T83" fmla="*/ 54 h 533"/>
                    <a:gd name="T84" fmla="*/ 123 w 258"/>
                    <a:gd name="T85" fmla="*/ 63 h 533"/>
                    <a:gd name="T86" fmla="*/ 92 w 258"/>
                    <a:gd name="T87" fmla="*/ 179 h 533"/>
                    <a:gd name="T88" fmla="*/ 87 w 258"/>
                    <a:gd name="T89" fmla="*/ 195 h 533"/>
                    <a:gd name="T90" fmla="*/ 106 w 258"/>
                    <a:gd name="T91" fmla="*/ 83 h 533"/>
                    <a:gd name="T92" fmla="*/ 88 w 258"/>
                    <a:gd name="T93" fmla="*/ 161 h 533"/>
                    <a:gd name="T94" fmla="*/ 88 w 258"/>
                    <a:gd name="T95" fmla="*/ 159 h 533"/>
                    <a:gd name="T96" fmla="*/ 87 w 258"/>
                    <a:gd name="T97" fmla="*/ 159 h 533"/>
                    <a:gd name="T98" fmla="*/ 92 w 258"/>
                    <a:gd name="T99" fmla="*/ 91 h 533"/>
                    <a:gd name="T100" fmla="*/ 81 w 258"/>
                    <a:gd name="T101" fmla="*/ 127 h 533"/>
                    <a:gd name="T102" fmla="*/ 85 w 258"/>
                    <a:gd name="T103" fmla="*/ 10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8" h="533">
                      <a:moveTo>
                        <a:pt x="258" y="148"/>
                      </a:moveTo>
                      <a:cubicBezTo>
                        <a:pt x="257" y="152"/>
                        <a:pt x="257" y="152"/>
                        <a:pt x="257" y="152"/>
                      </a:cubicBezTo>
                      <a:cubicBezTo>
                        <a:pt x="253" y="150"/>
                        <a:pt x="250" y="150"/>
                        <a:pt x="247" y="152"/>
                      </a:cubicBezTo>
                      <a:cubicBezTo>
                        <a:pt x="245" y="154"/>
                        <a:pt x="244" y="157"/>
                        <a:pt x="242" y="160"/>
                      </a:cubicBezTo>
                      <a:cubicBezTo>
                        <a:pt x="241" y="162"/>
                        <a:pt x="242" y="163"/>
                        <a:pt x="242" y="164"/>
                      </a:cubicBezTo>
                      <a:cubicBezTo>
                        <a:pt x="238" y="166"/>
                        <a:pt x="238" y="166"/>
                        <a:pt x="238" y="166"/>
                      </a:cubicBezTo>
                      <a:cubicBezTo>
                        <a:pt x="237" y="168"/>
                        <a:pt x="235" y="171"/>
                        <a:pt x="233" y="174"/>
                      </a:cubicBezTo>
                      <a:cubicBezTo>
                        <a:pt x="236" y="173"/>
                        <a:pt x="238" y="173"/>
                        <a:pt x="240" y="173"/>
                      </a:cubicBezTo>
                      <a:cubicBezTo>
                        <a:pt x="240" y="177"/>
                        <a:pt x="240" y="177"/>
                        <a:pt x="240" y="177"/>
                      </a:cubicBezTo>
                      <a:cubicBezTo>
                        <a:pt x="236" y="177"/>
                        <a:pt x="233" y="178"/>
                        <a:pt x="230" y="181"/>
                      </a:cubicBezTo>
                      <a:cubicBezTo>
                        <a:pt x="230" y="181"/>
                        <a:pt x="229" y="181"/>
                        <a:pt x="229" y="182"/>
                      </a:cubicBezTo>
                      <a:cubicBezTo>
                        <a:pt x="229" y="183"/>
                        <a:pt x="228" y="184"/>
                        <a:pt x="227" y="185"/>
                      </a:cubicBezTo>
                      <a:cubicBezTo>
                        <a:pt x="227" y="187"/>
                        <a:pt x="227" y="189"/>
                        <a:pt x="228" y="191"/>
                      </a:cubicBezTo>
                      <a:cubicBezTo>
                        <a:pt x="224" y="192"/>
                        <a:pt x="224" y="192"/>
                        <a:pt x="224" y="192"/>
                      </a:cubicBezTo>
                      <a:cubicBezTo>
                        <a:pt x="223" y="193"/>
                        <a:pt x="223" y="195"/>
                        <a:pt x="222" y="196"/>
                      </a:cubicBezTo>
                      <a:cubicBezTo>
                        <a:pt x="220" y="195"/>
                        <a:pt x="220" y="195"/>
                        <a:pt x="220" y="195"/>
                      </a:cubicBezTo>
                      <a:cubicBezTo>
                        <a:pt x="221" y="194"/>
                        <a:pt x="220" y="193"/>
                        <a:pt x="219" y="192"/>
                      </a:cubicBezTo>
                      <a:cubicBezTo>
                        <a:pt x="223" y="185"/>
                        <a:pt x="226" y="178"/>
                        <a:pt x="230" y="171"/>
                      </a:cubicBezTo>
                      <a:cubicBezTo>
                        <a:pt x="230" y="171"/>
                        <a:pt x="230" y="171"/>
                        <a:pt x="230" y="170"/>
                      </a:cubicBezTo>
                      <a:cubicBezTo>
                        <a:pt x="211" y="161"/>
                        <a:pt x="191" y="155"/>
                        <a:pt x="170" y="157"/>
                      </a:cubicBezTo>
                      <a:cubicBezTo>
                        <a:pt x="151" y="159"/>
                        <a:pt x="135" y="169"/>
                        <a:pt x="121" y="181"/>
                      </a:cubicBezTo>
                      <a:cubicBezTo>
                        <a:pt x="121" y="182"/>
                        <a:pt x="120" y="182"/>
                        <a:pt x="119" y="183"/>
                      </a:cubicBezTo>
                      <a:cubicBezTo>
                        <a:pt x="96" y="204"/>
                        <a:pt x="78" y="232"/>
                        <a:pt x="48" y="245"/>
                      </a:cubicBezTo>
                      <a:cubicBezTo>
                        <a:pt x="70" y="274"/>
                        <a:pt x="80" y="309"/>
                        <a:pt x="98" y="340"/>
                      </a:cubicBezTo>
                      <a:cubicBezTo>
                        <a:pt x="111" y="361"/>
                        <a:pt x="133" y="383"/>
                        <a:pt x="158" y="389"/>
                      </a:cubicBezTo>
                      <a:cubicBezTo>
                        <a:pt x="157" y="393"/>
                        <a:pt x="157" y="393"/>
                        <a:pt x="157" y="393"/>
                      </a:cubicBezTo>
                      <a:cubicBezTo>
                        <a:pt x="156" y="393"/>
                        <a:pt x="155" y="392"/>
                        <a:pt x="154" y="392"/>
                      </a:cubicBezTo>
                      <a:cubicBezTo>
                        <a:pt x="150" y="392"/>
                        <a:pt x="145" y="391"/>
                        <a:pt x="141" y="391"/>
                      </a:cubicBezTo>
                      <a:cubicBezTo>
                        <a:pt x="134" y="390"/>
                        <a:pt x="126" y="391"/>
                        <a:pt x="119" y="392"/>
                      </a:cubicBezTo>
                      <a:cubicBezTo>
                        <a:pt x="112" y="393"/>
                        <a:pt x="96" y="397"/>
                        <a:pt x="89" y="403"/>
                      </a:cubicBezTo>
                      <a:cubicBezTo>
                        <a:pt x="85" y="401"/>
                        <a:pt x="85" y="401"/>
                        <a:pt x="85" y="401"/>
                      </a:cubicBezTo>
                      <a:cubicBezTo>
                        <a:pt x="92" y="395"/>
                        <a:pt x="102" y="391"/>
                        <a:pt x="110" y="390"/>
                      </a:cubicBezTo>
                      <a:cubicBezTo>
                        <a:pt x="115" y="388"/>
                        <a:pt x="122" y="387"/>
                        <a:pt x="129" y="386"/>
                      </a:cubicBezTo>
                      <a:cubicBezTo>
                        <a:pt x="117" y="382"/>
                        <a:pt x="104" y="380"/>
                        <a:pt x="92" y="383"/>
                      </a:cubicBezTo>
                      <a:cubicBezTo>
                        <a:pt x="80" y="387"/>
                        <a:pt x="72" y="397"/>
                        <a:pt x="71" y="408"/>
                      </a:cubicBezTo>
                      <a:cubicBezTo>
                        <a:pt x="67" y="408"/>
                        <a:pt x="67" y="408"/>
                        <a:pt x="67" y="408"/>
                      </a:cubicBezTo>
                      <a:cubicBezTo>
                        <a:pt x="68" y="396"/>
                        <a:pt x="75" y="386"/>
                        <a:pt x="86" y="381"/>
                      </a:cubicBezTo>
                      <a:cubicBezTo>
                        <a:pt x="101" y="375"/>
                        <a:pt x="118" y="378"/>
                        <a:pt x="133" y="383"/>
                      </a:cubicBezTo>
                      <a:cubicBezTo>
                        <a:pt x="120" y="376"/>
                        <a:pt x="110" y="365"/>
                        <a:pt x="101" y="352"/>
                      </a:cubicBezTo>
                      <a:cubicBezTo>
                        <a:pt x="97" y="346"/>
                        <a:pt x="93" y="340"/>
                        <a:pt x="90" y="334"/>
                      </a:cubicBezTo>
                      <a:cubicBezTo>
                        <a:pt x="89" y="335"/>
                        <a:pt x="88" y="335"/>
                        <a:pt x="88" y="336"/>
                      </a:cubicBezTo>
                      <a:cubicBezTo>
                        <a:pt x="84" y="334"/>
                        <a:pt x="84" y="334"/>
                        <a:pt x="84" y="334"/>
                      </a:cubicBezTo>
                      <a:cubicBezTo>
                        <a:pt x="85" y="333"/>
                        <a:pt x="87" y="332"/>
                        <a:pt x="88" y="332"/>
                      </a:cubicBezTo>
                      <a:cubicBezTo>
                        <a:pt x="88" y="332"/>
                        <a:pt x="88" y="332"/>
                        <a:pt x="88" y="332"/>
                      </a:cubicBezTo>
                      <a:cubicBezTo>
                        <a:pt x="85" y="326"/>
                        <a:pt x="82" y="320"/>
                        <a:pt x="79" y="314"/>
                      </a:cubicBezTo>
                      <a:cubicBezTo>
                        <a:pt x="79" y="314"/>
                        <a:pt x="78" y="315"/>
                        <a:pt x="78" y="315"/>
                      </a:cubicBezTo>
                      <a:cubicBezTo>
                        <a:pt x="75" y="313"/>
                        <a:pt x="75" y="313"/>
                        <a:pt x="75" y="313"/>
                      </a:cubicBezTo>
                      <a:cubicBezTo>
                        <a:pt x="76" y="312"/>
                        <a:pt x="77" y="311"/>
                        <a:pt x="78" y="311"/>
                      </a:cubicBezTo>
                      <a:cubicBezTo>
                        <a:pt x="78" y="311"/>
                        <a:pt x="78" y="311"/>
                        <a:pt x="78" y="311"/>
                      </a:cubicBezTo>
                      <a:cubicBezTo>
                        <a:pt x="78" y="310"/>
                        <a:pt x="78" y="310"/>
                        <a:pt x="78" y="310"/>
                      </a:cubicBezTo>
                      <a:cubicBezTo>
                        <a:pt x="76" y="307"/>
                        <a:pt x="76" y="307"/>
                        <a:pt x="76" y="307"/>
                      </a:cubicBezTo>
                      <a:cubicBezTo>
                        <a:pt x="73" y="299"/>
                        <a:pt x="69" y="292"/>
                        <a:pt x="66" y="284"/>
                      </a:cubicBezTo>
                      <a:cubicBezTo>
                        <a:pt x="46" y="295"/>
                        <a:pt x="34" y="316"/>
                        <a:pt x="24" y="335"/>
                      </a:cubicBezTo>
                      <a:cubicBezTo>
                        <a:pt x="14" y="354"/>
                        <a:pt x="7" y="375"/>
                        <a:pt x="6" y="397"/>
                      </a:cubicBezTo>
                      <a:cubicBezTo>
                        <a:pt x="6" y="407"/>
                        <a:pt x="6" y="418"/>
                        <a:pt x="7" y="428"/>
                      </a:cubicBezTo>
                      <a:cubicBezTo>
                        <a:pt x="8" y="438"/>
                        <a:pt x="9" y="448"/>
                        <a:pt x="12" y="457"/>
                      </a:cubicBezTo>
                      <a:cubicBezTo>
                        <a:pt x="19" y="475"/>
                        <a:pt x="34" y="490"/>
                        <a:pt x="48" y="503"/>
                      </a:cubicBezTo>
                      <a:cubicBezTo>
                        <a:pt x="55" y="509"/>
                        <a:pt x="63" y="515"/>
                        <a:pt x="72" y="520"/>
                      </a:cubicBezTo>
                      <a:cubicBezTo>
                        <a:pt x="81" y="524"/>
                        <a:pt x="90" y="527"/>
                        <a:pt x="99" y="529"/>
                      </a:cubicBezTo>
                      <a:cubicBezTo>
                        <a:pt x="98" y="532"/>
                        <a:pt x="98" y="532"/>
                        <a:pt x="98" y="532"/>
                      </a:cubicBezTo>
                      <a:cubicBezTo>
                        <a:pt x="76" y="533"/>
                        <a:pt x="55" y="517"/>
                        <a:pt x="39" y="502"/>
                      </a:cubicBezTo>
                      <a:cubicBezTo>
                        <a:pt x="25" y="488"/>
                        <a:pt x="12" y="473"/>
                        <a:pt x="6" y="454"/>
                      </a:cubicBezTo>
                      <a:cubicBezTo>
                        <a:pt x="3" y="444"/>
                        <a:pt x="2" y="433"/>
                        <a:pt x="2" y="423"/>
                      </a:cubicBezTo>
                      <a:cubicBezTo>
                        <a:pt x="1" y="412"/>
                        <a:pt x="0" y="401"/>
                        <a:pt x="2" y="390"/>
                      </a:cubicBezTo>
                      <a:cubicBezTo>
                        <a:pt x="4" y="366"/>
                        <a:pt x="13" y="344"/>
                        <a:pt x="24" y="324"/>
                      </a:cubicBezTo>
                      <a:cubicBezTo>
                        <a:pt x="34" y="307"/>
                        <a:pt x="45" y="289"/>
                        <a:pt x="63" y="279"/>
                      </a:cubicBezTo>
                      <a:cubicBezTo>
                        <a:pt x="57" y="267"/>
                        <a:pt x="51" y="256"/>
                        <a:pt x="42" y="245"/>
                      </a:cubicBezTo>
                      <a:cubicBezTo>
                        <a:pt x="41" y="244"/>
                        <a:pt x="42" y="242"/>
                        <a:pt x="44" y="241"/>
                      </a:cubicBezTo>
                      <a:cubicBezTo>
                        <a:pt x="56" y="237"/>
                        <a:pt x="67" y="229"/>
                        <a:pt x="76" y="220"/>
                      </a:cubicBezTo>
                      <a:cubicBezTo>
                        <a:pt x="76" y="219"/>
                        <a:pt x="76" y="219"/>
                        <a:pt x="75" y="218"/>
                      </a:cubicBezTo>
                      <a:cubicBezTo>
                        <a:pt x="79" y="217"/>
                        <a:pt x="79" y="217"/>
                        <a:pt x="79" y="217"/>
                      </a:cubicBezTo>
                      <a:cubicBezTo>
                        <a:pt x="80" y="216"/>
                        <a:pt x="82" y="215"/>
                        <a:pt x="83" y="213"/>
                      </a:cubicBezTo>
                      <a:cubicBezTo>
                        <a:pt x="88" y="208"/>
                        <a:pt x="94" y="202"/>
                        <a:pt x="99" y="197"/>
                      </a:cubicBezTo>
                      <a:cubicBezTo>
                        <a:pt x="99" y="196"/>
                        <a:pt x="99" y="196"/>
                        <a:pt x="99" y="196"/>
                      </a:cubicBezTo>
                      <a:cubicBezTo>
                        <a:pt x="93" y="199"/>
                        <a:pt x="86" y="200"/>
                        <a:pt x="82" y="194"/>
                      </a:cubicBezTo>
                      <a:cubicBezTo>
                        <a:pt x="78" y="189"/>
                        <a:pt x="82" y="183"/>
                        <a:pt x="87" y="179"/>
                      </a:cubicBezTo>
                      <a:cubicBezTo>
                        <a:pt x="82" y="179"/>
                        <a:pt x="76" y="177"/>
                        <a:pt x="76" y="171"/>
                      </a:cubicBezTo>
                      <a:cubicBezTo>
                        <a:pt x="75" y="166"/>
                        <a:pt x="78" y="162"/>
                        <a:pt x="82" y="160"/>
                      </a:cubicBezTo>
                      <a:cubicBezTo>
                        <a:pt x="78" y="159"/>
                        <a:pt x="76" y="156"/>
                        <a:pt x="75" y="152"/>
                      </a:cubicBezTo>
                      <a:cubicBezTo>
                        <a:pt x="75" y="146"/>
                        <a:pt x="79" y="143"/>
                        <a:pt x="83" y="142"/>
                      </a:cubicBezTo>
                      <a:cubicBezTo>
                        <a:pt x="79" y="140"/>
                        <a:pt x="75" y="137"/>
                        <a:pt x="75" y="131"/>
                      </a:cubicBezTo>
                      <a:cubicBezTo>
                        <a:pt x="75" y="125"/>
                        <a:pt x="81" y="123"/>
                        <a:pt x="87" y="122"/>
                      </a:cubicBezTo>
                      <a:cubicBezTo>
                        <a:pt x="82" y="120"/>
                        <a:pt x="80" y="114"/>
                        <a:pt x="81" y="109"/>
                      </a:cubicBezTo>
                      <a:cubicBezTo>
                        <a:pt x="83" y="104"/>
                        <a:pt x="88" y="101"/>
                        <a:pt x="92" y="101"/>
                      </a:cubicBezTo>
                      <a:cubicBezTo>
                        <a:pt x="89" y="98"/>
                        <a:pt x="87" y="94"/>
                        <a:pt x="88" y="89"/>
                      </a:cubicBezTo>
                      <a:cubicBezTo>
                        <a:pt x="90" y="83"/>
                        <a:pt x="97" y="82"/>
                        <a:pt x="102" y="82"/>
                      </a:cubicBezTo>
                      <a:cubicBezTo>
                        <a:pt x="100" y="79"/>
                        <a:pt x="99" y="74"/>
                        <a:pt x="100" y="71"/>
                      </a:cubicBezTo>
                      <a:cubicBezTo>
                        <a:pt x="103" y="65"/>
                        <a:pt x="109" y="63"/>
                        <a:pt x="115" y="63"/>
                      </a:cubicBezTo>
                      <a:cubicBezTo>
                        <a:pt x="113" y="59"/>
                        <a:pt x="113" y="53"/>
                        <a:pt x="117" y="50"/>
                      </a:cubicBezTo>
                      <a:cubicBezTo>
                        <a:pt x="121" y="46"/>
                        <a:pt x="128" y="46"/>
                        <a:pt x="132" y="50"/>
                      </a:cubicBezTo>
                      <a:cubicBezTo>
                        <a:pt x="131" y="45"/>
                        <a:pt x="132" y="40"/>
                        <a:pt x="137" y="37"/>
                      </a:cubicBezTo>
                      <a:cubicBezTo>
                        <a:pt x="141" y="34"/>
                        <a:pt x="145" y="34"/>
                        <a:pt x="149" y="37"/>
                      </a:cubicBezTo>
                      <a:cubicBezTo>
                        <a:pt x="149" y="31"/>
                        <a:pt x="151" y="26"/>
                        <a:pt x="158" y="25"/>
                      </a:cubicBezTo>
                      <a:cubicBezTo>
                        <a:pt x="164" y="24"/>
                        <a:pt x="170" y="29"/>
                        <a:pt x="171" y="34"/>
                      </a:cubicBezTo>
                      <a:cubicBezTo>
                        <a:pt x="172" y="34"/>
                        <a:pt x="172" y="34"/>
                        <a:pt x="173" y="34"/>
                      </a:cubicBezTo>
                      <a:cubicBezTo>
                        <a:pt x="173" y="34"/>
                        <a:pt x="173" y="34"/>
                        <a:pt x="172" y="34"/>
                      </a:cubicBezTo>
                      <a:cubicBezTo>
                        <a:pt x="168" y="29"/>
                        <a:pt x="171" y="22"/>
                        <a:pt x="176" y="19"/>
                      </a:cubicBezTo>
                      <a:cubicBezTo>
                        <a:pt x="180" y="17"/>
                        <a:pt x="185" y="19"/>
                        <a:pt x="188" y="23"/>
                      </a:cubicBezTo>
                      <a:cubicBezTo>
                        <a:pt x="189" y="20"/>
                        <a:pt x="192" y="17"/>
                        <a:pt x="195" y="17"/>
                      </a:cubicBezTo>
                      <a:cubicBezTo>
                        <a:pt x="200" y="16"/>
                        <a:pt x="204" y="19"/>
                        <a:pt x="206" y="23"/>
                      </a:cubicBezTo>
                      <a:cubicBezTo>
                        <a:pt x="209" y="15"/>
                        <a:pt x="212" y="7"/>
                        <a:pt x="215" y="0"/>
                      </a:cubicBezTo>
                      <a:cubicBezTo>
                        <a:pt x="218" y="1"/>
                        <a:pt x="218" y="1"/>
                        <a:pt x="218" y="1"/>
                      </a:cubicBezTo>
                      <a:cubicBezTo>
                        <a:pt x="211" y="21"/>
                        <a:pt x="203" y="40"/>
                        <a:pt x="198" y="61"/>
                      </a:cubicBezTo>
                      <a:cubicBezTo>
                        <a:pt x="194" y="60"/>
                        <a:pt x="194" y="60"/>
                        <a:pt x="194" y="60"/>
                      </a:cubicBezTo>
                      <a:cubicBezTo>
                        <a:pt x="194" y="60"/>
                        <a:pt x="194" y="60"/>
                        <a:pt x="194" y="60"/>
                      </a:cubicBezTo>
                      <a:cubicBezTo>
                        <a:pt x="169" y="64"/>
                        <a:pt x="145" y="78"/>
                        <a:pt x="131" y="99"/>
                      </a:cubicBezTo>
                      <a:cubicBezTo>
                        <a:pt x="131" y="100"/>
                        <a:pt x="131" y="100"/>
                        <a:pt x="130" y="100"/>
                      </a:cubicBezTo>
                      <a:cubicBezTo>
                        <a:pt x="115" y="124"/>
                        <a:pt x="114" y="150"/>
                        <a:pt x="120" y="176"/>
                      </a:cubicBezTo>
                      <a:cubicBezTo>
                        <a:pt x="127" y="170"/>
                        <a:pt x="135" y="164"/>
                        <a:pt x="145" y="159"/>
                      </a:cubicBezTo>
                      <a:cubicBezTo>
                        <a:pt x="156" y="154"/>
                        <a:pt x="169" y="152"/>
                        <a:pt x="183" y="152"/>
                      </a:cubicBezTo>
                      <a:cubicBezTo>
                        <a:pt x="180" y="152"/>
                        <a:pt x="178" y="151"/>
                        <a:pt x="176" y="151"/>
                      </a:cubicBezTo>
                      <a:cubicBezTo>
                        <a:pt x="177" y="148"/>
                        <a:pt x="177" y="148"/>
                        <a:pt x="177" y="148"/>
                      </a:cubicBezTo>
                      <a:cubicBezTo>
                        <a:pt x="174" y="147"/>
                        <a:pt x="172" y="146"/>
                        <a:pt x="170" y="145"/>
                      </a:cubicBezTo>
                      <a:cubicBezTo>
                        <a:pt x="158" y="139"/>
                        <a:pt x="132" y="127"/>
                        <a:pt x="143" y="109"/>
                      </a:cubicBezTo>
                      <a:cubicBezTo>
                        <a:pt x="149" y="99"/>
                        <a:pt x="160" y="100"/>
                        <a:pt x="170" y="104"/>
                      </a:cubicBezTo>
                      <a:cubicBezTo>
                        <a:pt x="168" y="107"/>
                        <a:pt x="168" y="107"/>
                        <a:pt x="168" y="107"/>
                      </a:cubicBezTo>
                      <a:cubicBezTo>
                        <a:pt x="162" y="105"/>
                        <a:pt x="156" y="104"/>
                        <a:pt x="150" y="108"/>
                      </a:cubicBezTo>
                      <a:cubicBezTo>
                        <a:pt x="140" y="115"/>
                        <a:pt x="147" y="127"/>
                        <a:pt x="155" y="132"/>
                      </a:cubicBezTo>
                      <a:cubicBezTo>
                        <a:pt x="161" y="136"/>
                        <a:pt x="168" y="139"/>
                        <a:pt x="175" y="142"/>
                      </a:cubicBezTo>
                      <a:cubicBezTo>
                        <a:pt x="183" y="146"/>
                        <a:pt x="190" y="149"/>
                        <a:pt x="197" y="152"/>
                      </a:cubicBezTo>
                      <a:cubicBezTo>
                        <a:pt x="201" y="153"/>
                        <a:pt x="205" y="155"/>
                        <a:pt x="209" y="156"/>
                      </a:cubicBezTo>
                      <a:cubicBezTo>
                        <a:pt x="210" y="157"/>
                        <a:pt x="217" y="159"/>
                        <a:pt x="220" y="160"/>
                      </a:cubicBezTo>
                      <a:cubicBezTo>
                        <a:pt x="214" y="153"/>
                        <a:pt x="209" y="145"/>
                        <a:pt x="205" y="137"/>
                      </a:cubicBezTo>
                      <a:cubicBezTo>
                        <a:pt x="208" y="135"/>
                        <a:pt x="208" y="135"/>
                        <a:pt x="208" y="135"/>
                      </a:cubicBezTo>
                      <a:cubicBezTo>
                        <a:pt x="214" y="141"/>
                        <a:pt x="220" y="148"/>
                        <a:pt x="223" y="155"/>
                      </a:cubicBezTo>
                      <a:cubicBezTo>
                        <a:pt x="223" y="156"/>
                        <a:pt x="223" y="156"/>
                        <a:pt x="223" y="156"/>
                      </a:cubicBezTo>
                      <a:cubicBezTo>
                        <a:pt x="226" y="160"/>
                        <a:pt x="229" y="164"/>
                        <a:pt x="232" y="167"/>
                      </a:cubicBezTo>
                      <a:cubicBezTo>
                        <a:pt x="234" y="164"/>
                        <a:pt x="236" y="160"/>
                        <a:pt x="238" y="157"/>
                      </a:cubicBezTo>
                      <a:cubicBezTo>
                        <a:pt x="239" y="157"/>
                        <a:pt x="239" y="156"/>
                        <a:pt x="239" y="156"/>
                      </a:cubicBezTo>
                      <a:cubicBezTo>
                        <a:pt x="240" y="152"/>
                        <a:pt x="242" y="150"/>
                        <a:pt x="244" y="149"/>
                      </a:cubicBezTo>
                      <a:cubicBezTo>
                        <a:pt x="244" y="148"/>
                        <a:pt x="244" y="148"/>
                        <a:pt x="244" y="148"/>
                      </a:cubicBezTo>
                      <a:cubicBezTo>
                        <a:pt x="246" y="149"/>
                        <a:pt x="247" y="147"/>
                        <a:pt x="247" y="146"/>
                      </a:cubicBezTo>
                      <a:cubicBezTo>
                        <a:pt x="251" y="147"/>
                        <a:pt x="251" y="147"/>
                        <a:pt x="251" y="147"/>
                      </a:cubicBezTo>
                      <a:cubicBezTo>
                        <a:pt x="253" y="147"/>
                        <a:pt x="255" y="147"/>
                        <a:pt x="258" y="148"/>
                      </a:cubicBezTo>
                      <a:close/>
                      <a:moveTo>
                        <a:pt x="195" y="55"/>
                      </a:moveTo>
                      <a:cubicBezTo>
                        <a:pt x="197" y="48"/>
                        <a:pt x="199" y="41"/>
                        <a:pt x="202" y="34"/>
                      </a:cubicBezTo>
                      <a:cubicBezTo>
                        <a:pt x="165" y="35"/>
                        <a:pt x="130" y="55"/>
                        <a:pt x="110" y="85"/>
                      </a:cubicBezTo>
                      <a:cubicBezTo>
                        <a:pt x="89" y="118"/>
                        <a:pt x="88" y="158"/>
                        <a:pt x="102" y="194"/>
                      </a:cubicBezTo>
                      <a:cubicBezTo>
                        <a:pt x="106" y="189"/>
                        <a:pt x="111" y="184"/>
                        <a:pt x="117" y="179"/>
                      </a:cubicBezTo>
                      <a:cubicBezTo>
                        <a:pt x="106" y="153"/>
                        <a:pt x="111" y="120"/>
                        <a:pt x="127" y="97"/>
                      </a:cubicBezTo>
                      <a:cubicBezTo>
                        <a:pt x="142" y="74"/>
                        <a:pt x="166" y="59"/>
                        <a:pt x="194" y="55"/>
                      </a:cubicBezTo>
                      <a:cubicBezTo>
                        <a:pt x="194" y="55"/>
                        <a:pt x="195" y="55"/>
                        <a:pt x="195" y="55"/>
                      </a:cubicBezTo>
                      <a:close/>
                      <a:moveTo>
                        <a:pt x="203" y="29"/>
                      </a:moveTo>
                      <a:cubicBezTo>
                        <a:pt x="203" y="25"/>
                        <a:pt x="202" y="21"/>
                        <a:pt x="197" y="21"/>
                      </a:cubicBezTo>
                      <a:cubicBezTo>
                        <a:pt x="193" y="20"/>
                        <a:pt x="190" y="24"/>
                        <a:pt x="190" y="28"/>
                      </a:cubicBezTo>
                      <a:cubicBezTo>
                        <a:pt x="191" y="28"/>
                        <a:pt x="191" y="29"/>
                        <a:pt x="191" y="29"/>
                      </a:cubicBezTo>
                      <a:cubicBezTo>
                        <a:pt x="191" y="29"/>
                        <a:pt x="191" y="30"/>
                        <a:pt x="191" y="30"/>
                      </a:cubicBezTo>
                      <a:cubicBezTo>
                        <a:pt x="195" y="29"/>
                        <a:pt x="199" y="29"/>
                        <a:pt x="203" y="29"/>
                      </a:cubicBezTo>
                      <a:close/>
                      <a:moveTo>
                        <a:pt x="188" y="30"/>
                      </a:moveTo>
                      <a:cubicBezTo>
                        <a:pt x="187" y="30"/>
                        <a:pt x="187" y="30"/>
                        <a:pt x="187" y="30"/>
                      </a:cubicBezTo>
                      <a:cubicBezTo>
                        <a:pt x="187" y="29"/>
                        <a:pt x="187" y="29"/>
                        <a:pt x="187" y="28"/>
                      </a:cubicBezTo>
                      <a:cubicBezTo>
                        <a:pt x="186" y="24"/>
                        <a:pt x="182" y="21"/>
                        <a:pt x="178" y="22"/>
                      </a:cubicBezTo>
                      <a:cubicBezTo>
                        <a:pt x="173" y="23"/>
                        <a:pt x="171" y="28"/>
                        <a:pt x="174" y="33"/>
                      </a:cubicBezTo>
                      <a:cubicBezTo>
                        <a:pt x="174" y="33"/>
                        <a:pt x="174" y="33"/>
                        <a:pt x="174" y="34"/>
                      </a:cubicBezTo>
                      <a:cubicBezTo>
                        <a:pt x="178" y="32"/>
                        <a:pt x="183" y="31"/>
                        <a:pt x="188" y="30"/>
                      </a:cubicBezTo>
                      <a:close/>
                      <a:moveTo>
                        <a:pt x="168" y="35"/>
                      </a:moveTo>
                      <a:cubicBezTo>
                        <a:pt x="166" y="32"/>
                        <a:pt x="164" y="28"/>
                        <a:pt x="159" y="28"/>
                      </a:cubicBezTo>
                      <a:cubicBezTo>
                        <a:pt x="152" y="29"/>
                        <a:pt x="152" y="36"/>
                        <a:pt x="153" y="40"/>
                      </a:cubicBezTo>
                      <a:cubicBezTo>
                        <a:pt x="153" y="41"/>
                        <a:pt x="153" y="41"/>
                        <a:pt x="152" y="42"/>
                      </a:cubicBezTo>
                      <a:cubicBezTo>
                        <a:pt x="157" y="39"/>
                        <a:pt x="163" y="37"/>
                        <a:pt x="168" y="35"/>
                      </a:cubicBezTo>
                      <a:close/>
                      <a:moveTo>
                        <a:pt x="151" y="42"/>
                      </a:moveTo>
                      <a:cubicBezTo>
                        <a:pt x="151" y="42"/>
                        <a:pt x="150" y="42"/>
                        <a:pt x="150" y="42"/>
                      </a:cubicBezTo>
                      <a:cubicBezTo>
                        <a:pt x="146" y="37"/>
                        <a:pt x="141" y="37"/>
                        <a:pt x="137" y="41"/>
                      </a:cubicBezTo>
                      <a:cubicBezTo>
                        <a:pt x="134" y="44"/>
                        <a:pt x="134" y="49"/>
                        <a:pt x="134" y="53"/>
                      </a:cubicBezTo>
                      <a:cubicBezTo>
                        <a:pt x="140" y="49"/>
                        <a:pt x="145" y="45"/>
                        <a:pt x="151" y="42"/>
                      </a:cubicBezTo>
                      <a:close/>
                      <a:moveTo>
                        <a:pt x="133" y="54"/>
                      </a:moveTo>
                      <a:cubicBezTo>
                        <a:pt x="133" y="54"/>
                        <a:pt x="133" y="54"/>
                        <a:pt x="133" y="54"/>
                      </a:cubicBezTo>
                      <a:cubicBezTo>
                        <a:pt x="132" y="54"/>
                        <a:pt x="132" y="54"/>
                        <a:pt x="132" y="54"/>
                      </a:cubicBezTo>
                      <a:cubicBezTo>
                        <a:pt x="129" y="51"/>
                        <a:pt x="125" y="50"/>
                        <a:pt x="121" y="51"/>
                      </a:cubicBezTo>
                      <a:cubicBezTo>
                        <a:pt x="116" y="53"/>
                        <a:pt x="116" y="60"/>
                        <a:pt x="119" y="64"/>
                      </a:cubicBezTo>
                      <a:cubicBezTo>
                        <a:pt x="119" y="65"/>
                        <a:pt x="119" y="66"/>
                        <a:pt x="119" y="66"/>
                      </a:cubicBezTo>
                      <a:cubicBezTo>
                        <a:pt x="120" y="65"/>
                        <a:pt x="121" y="64"/>
                        <a:pt x="123" y="63"/>
                      </a:cubicBezTo>
                      <a:cubicBezTo>
                        <a:pt x="126" y="60"/>
                        <a:pt x="129" y="57"/>
                        <a:pt x="133" y="54"/>
                      </a:cubicBezTo>
                      <a:close/>
                      <a:moveTo>
                        <a:pt x="87" y="195"/>
                      </a:moveTo>
                      <a:cubicBezTo>
                        <a:pt x="90" y="197"/>
                        <a:pt x="95" y="195"/>
                        <a:pt x="98" y="194"/>
                      </a:cubicBezTo>
                      <a:cubicBezTo>
                        <a:pt x="96" y="190"/>
                        <a:pt x="94" y="184"/>
                        <a:pt x="92" y="179"/>
                      </a:cubicBezTo>
                      <a:cubicBezTo>
                        <a:pt x="92" y="179"/>
                        <a:pt x="92" y="179"/>
                        <a:pt x="92" y="180"/>
                      </a:cubicBezTo>
                      <a:cubicBezTo>
                        <a:pt x="90" y="181"/>
                        <a:pt x="88" y="182"/>
                        <a:pt x="86" y="184"/>
                      </a:cubicBezTo>
                      <a:cubicBezTo>
                        <a:pt x="84" y="188"/>
                        <a:pt x="84" y="188"/>
                        <a:pt x="84" y="188"/>
                      </a:cubicBezTo>
                      <a:cubicBezTo>
                        <a:pt x="85" y="190"/>
                        <a:pt x="86" y="192"/>
                        <a:pt x="87" y="195"/>
                      </a:cubicBezTo>
                      <a:close/>
                      <a:moveTo>
                        <a:pt x="118" y="67"/>
                      </a:moveTo>
                      <a:cubicBezTo>
                        <a:pt x="118" y="67"/>
                        <a:pt x="118" y="67"/>
                        <a:pt x="117" y="67"/>
                      </a:cubicBezTo>
                      <a:cubicBezTo>
                        <a:pt x="113" y="66"/>
                        <a:pt x="107" y="66"/>
                        <a:pt x="104" y="70"/>
                      </a:cubicBezTo>
                      <a:cubicBezTo>
                        <a:pt x="101" y="74"/>
                        <a:pt x="102" y="80"/>
                        <a:pt x="106" y="83"/>
                      </a:cubicBezTo>
                      <a:cubicBezTo>
                        <a:pt x="110" y="77"/>
                        <a:pt x="114" y="72"/>
                        <a:pt x="118" y="67"/>
                      </a:cubicBezTo>
                      <a:close/>
                      <a:moveTo>
                        <a:pt x="91" y="177"/>
                      </a:moveTo>
                      <a:cubicBezTo>
                        <a:pt x="91" y="177"/>
                        <a:pt x="91" y="177"/>
                        <a:pt x="91" y="177"/>
                      </a:cubicBezTo>
                      <a:cubicBezTo>
                        <a:pt x="90" y="172"/>
                        <a:pt x="89" y="167"/>
                        <a:pt x="88" y="161"/>
                      </a:cubicBezTo>
                      <a:cubicBezTo>
                        <a:pt x="84" y="162"/>
                        <a:pt x="79" y="164"/>
                        <a:pt x="78" y="170"/>
                      </a:cubicBezTo>
                      <a:cubicBezTo>
                        <a:pt x="78" y="176"/>
                        <a:pt x="87" y="177"/>
                        <a:pt x="91" y="177"/>
                      </a:cubicBezTo>
                      <a:close/>
                      <a:moveTo>
                        <a:pt x="88" y="159"/>
                      </a:moveTo>
                      <a:cubicBezTo>
                        <a:pt x="88" y="159"/>
                        <a:pt x="88" y="159"/>
                        <a:pt x="88" y="159"/>
                      </a:cubicBezTo>
                      <a:cubicBezTo>
                        <a:pt x="88" y="155"/>
                        <a:pt x="88" y="151"/>
                        <a:pt x="88" y="147"/>
                      </a:cubicBezTo>
                      <a:cubicBezTo>
                        <a:pt x="88" y="146"/>
                        <a:pt x="88" y="145"/>
                        <a:pt x="88" y="143"/>
                      </a:cubicBezTo>
                      <a:cubicBezTo>
                        <a:pt x="84" y="144"/>
                        <a:pt x="81" y="145"/>
                        <a:pt x="79" y="148"/>
                      </a:cubicBezTo>
                      <a:cubicBezTo>
                        <a:pt x="76" y="154"/>
                        <a:pt x="82" y="159"/>
                        <a:pt x="87" y="159"/>
                      </a:cubicBezTo>
                      <a:cubicBezTo>
                        <a:pt x="88" y="159"/>
                        <a:pt x="88" y="159"/>
                        <a:pt x="88" y="159"/>
                      </a:cubicBezTo>
                      <a:close/>
                      <a:moveTo>
                        <a:pt x="97" y="100"/>
                      </a:moveTo>
                      <a:cubicBezTo>
                        <a:pt x="99" y="95"/>
                        <a:pt x="102" y="90"/>
                        <a:pt x="104" y="86"/>
                      </a:cubicBezTo>
                      <a:cubicBezTo>
                        <a:pt x="99" y="85"/>
                        <a:pt x="93" y="85"/>
                        <a:pt x="92" y="91"/>
                      </a:cubicBezTo>
                      <a:cubicBezTo>
                        <a:pt x="91" y="95"/>
                        <a:pt x="93" y="98"/>
                        <a:pt x="97" y="100"/>
                      </a:cubicBezTo>
                      <a:close/>
                      <a:moveTo>
                        <a:pt x="88" y="140"/>
                      </a:moveTo>
                      <a:cubicBezTo>
                        <a:pt x="88" y="134"/>
                        <a:pt x="89" y="129"/>
                        <a:pt x="90" y="124"/>
                      </a:cubicBezTo>
                      <a:cubicBezTo>
                        <a:pt x="87" y="125"/>
                        <a:pt x="83" y="125"/>
                        <a:pt x="81" y="127"/>
                      </a:cubicBezTo>
                      <a:cubicBezTo>
                        <a:pt x="73" y="134"/>
                        <a:pt x="82" y="138"/>
                        <a:pt x="88" y="140"/>
                      </a:cubicBezTo>
                      <a:close/>
                      <a:moveTo>
                        <a:pt x="90" y="121"/>
                      </a:moveTo>
                      <a:cubicBezTo>
                        <a:pt x="92" y="115"/>
                        <a:pt x="93" y="109"/>
                        <a:pt x="96" y="104"/>
                      </a:cubicBezTo>
                      <a:cubicBezTo>
                        <a:pt x="92" y="103"/>
                        <a:pt x="88" y="104"/>
                        <a:pt x="85" y="108"/>
                      </a:cubicBezTo>
                      <a:cubicBezTo>
                        <a:pt x="81" y="113"/>
                        <a:pt x="84" y="119"/>
                        <a:pt x="89" y="121"/>
                      </a:cubicBezTo>
                      <a:cubicBezTo>
                        <a:pt x="90" y="121"/>
                        <a:pt x="90" y="121"/>
                        <a:pt x="90" y="12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747"/>
                <p:cNvSpPr>
                  <a:spLocks/>
                </p:cNvSpPr>
                <p:nvPr/>
              </p:nvSpPr>
              <p:spPr bwMode="auto">
                <a:xfrm>
                  <a:off x="3117" y="1225"/>
                  <a:ext cx="52" cy="60"/>
                </a:xfrm>
                <a:custGeom>
                  <a:avLst/>
                  <a:gdLst>
                    <a:gd name="T0" fmla="*/ 22 w 22"/>
                    <a:gd name="T1" fmla="*/ 23 h 25"/>
                    <a:gd name="T2" fmla="*/ 21 w 22"/>
                    <a:gd name="T3" fmla="*/ 23 h 25"/>
                    <a:gd name="T4" fmla="*/ 2 w 22"/>
                    <a:gd name="T5" fmla="*/ 20 h 25"/>
                    <a:gd name="T6" fmla="*/ 1 w 22"/>
                    <a:gd name="T7" fmla="*/ 15 h 25"/>
                    <a:gd name="T8" fmla="*/ 21 w 22"/>
                    <a:gd name="T9" fmla="*/ 0 h 25"/>
                    <a:gd name="T10" fmla="*/ 22 w 22"/>
                    <a:gd name="T11" fmla="*/ 0 h 25"/>
                    <a:gd name="T12" fmla="*/ 22 w 22"/>
                    <a:gd name="T13" fmla="*/ 4 h 25"/>
                    <a:gd name="T14" fmla="*/ 22 w 22"/>
                    <a:gd name="T15" fmla="*/ 4 h 25"/>
                    <a:gd name="T16" fmla="*/ 20 w 22"/>
                    <a:gd name="T17" fmla="*/ 3 h 25"/>
                    <a:gd name="T18" fmla="*/ 8 w 22"/>
                    <a:gd name="T19" fmla="*/ 9 h 25"/>
                    <a:gd name="T20" fmla="*/ 21 w 22"/>
                    <a:gd name="T21" fmla="*/ 18 h 25"/>
                    <a:gd name="T22" fmla="*/ 22 w 22"/>
                    <a:gd name="T23" fmla="*/ 17 h 25"/>
                    <a:gd name="T24" fmla="*/ 22 w 22"/>
                    <a:gd name="T2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5">
                      <a:moveTo>
                        <a:pt x="22" y="23"/>
                      </a:moveTo>
                      <a:cubicBezTo>
                        <a:pt x="22" y="23"/>
                        <a:pt x="21" y="23"/>
                        <a:pt x="21" y="23"/>
                      </a:cubicBezTo>
                      <a:cubicBezTo>
                        <a:pt x="16" y="25"/>
                        <a:pt x="6" y="25"/>
                        <a:pt x="2" y="20"/>
                      </a:cubicBezTo>
                      <a:cubicBezTo>
                        <a:pt x="1" y="18"/>
                        <a:pt x="1" y="17"/>
                        <a:pt x="1" y="15"/>
                      </a:cubicBezTo>
                      <a:cubicBezTo>
                        <a:pt x="0" y="6"/>
                        <a:pt x="14" y="1"/>
                        <a:pt x="21" y="0"/>
                      </a:cubicBezTo>
                      <a:cubicBezTo>
                        <a:pt x="21" y="0"/>
                        <a:pt x="22" y="0"/>
                        <a:pt x="22" y="0"/>
                      </a:cubicBezTo>
                      <a:cubicBezTo>
                        <a:pt x="22" y="1"/>
                        <a:pt x="22" y="3"/>
                        <a:pt x="22" y="4"/>
                      </a:cubicBezTo>
                      <a:cubicBezTo>
                        <a:pt x="22" y="4"/>
                        <a:pt x="22" y="4"/>
                        <a:pt x="22" y="4"/>
                      </a:cubicBezTo>
                      <a:cubicBezTo>
                        <a:pt x="22" y="3"/>
                        <a:pt x="21" y="2"/>
                        <a:pt x="20" y="3"/>
                      </a:cubicBezTo>
                      <a:cubicBezTo>
                        <a:pt x="16" y="4"/>
                        <a:pt x="9" y="4"/>
                        <a:pt x="8" y="9"/>
                      </a:cubicBezTo>
                      <a:cubicBezTo>
                        <a:pt x="7" y="17"/>
                        <a:pt x="16" y="18"/>
                        <a:pt x="21" y="18"/>
                      </a:cubicBezTo>
                      <a:cubicBezTo>
                        <a:pt x="22" y="18"/>
                        <a:pt x="22" y="18"/>
                        <a:pt x="22" y="17"/>
                      </a:cubicBezTo>
                      <a:cubicBezTo>
                        <a:pt x="22" y="19"/>
                        <a:pt x="22" y="21"/>
                        <a:pt x="22" y="2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748"/>
                <p:cNvSpPr>
                  <a:spLocks/>
                </p:cNvSpPr>
                <p:nvPr/>
              </p:nvSpPr>
              <p:spPr bwMode="auto">
                <a:xfrm>
                  <a:off x="3120" y="1356"/>
                  <a:ext cx="33" cy="56"/>
                </a:xfrm>
                <a:custGeom>
                  <a:avLst/>
                  <a:gdLst>
                    <a:gd name="T0" fmla="*/ 11 w 14"/>
                    <a:gd name="T1" fmla="*/ 5 h 24"/>
                    <a:gd name="T2" fmla="*/ 14 w 14"/>
                    <a:gd name="T3" fmla="*/ 6 h 24"/>
                    <a:gd name="T4" fmla="*/ 3 w 14"/>
                    <a:gd name="T5" fmla="*/ 24 h 24"/>
                    <a:gd name="T6" fmla="*/ 3 w 14"/>
                    <a:gd name="T7" fmla="*/ 24 h 24"/>
                    <a:gd name="T8" fmla="*/ 1 w 14"/>
                    <a:gd name="T9" fmla="*/ 15 h 24"/>
                    <a:gd name="T10" fmla="*/ 2 w 14"/>
                    <a:gd name="T11" fmla="*/ 15 h 24"/>
                    <a:gd name="T12" fmla="*/ 1 w 14"/>
                    <a:gd name="T13" fmla="*/ 11 h 24"/>
                    <a:gd name="T14" fmla="*/ 0 w 14"/>
                    <a:gd name="T15" fmla="*/ 0 h 24"/>
                    <a:gd name="T16" fmla="*/ 11 w 14"/>
                    <a:gd name="T1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4">
                      <a:moveTo>
                        <a:pt x="11" y="5"/>
                      </a:moveTo>
                      <a:cubicBezTo>
                        <a:pt x="12" y="5"/>
                        <a:pt x="13" y="5"/>
                        <a:pt x="14" y="6"/>
                      </a:cubicBezTo>
                      <a:cubicBezTo>
                        <a:pt x="7" y="10"/>
                        <a:pt x="1" y="15"/>
                        <a:pt x="3" y="24"/>
                      </a:cubicBezTo>
                      <a:cubicBezTo>
                        <a:pt x="3" y="24"/>
                        <a:pt x="3" y="24"/>
                        <a:pt x="3" y="24"/>
                      </a:cubicBezTo>
                      <a:cubicBezTo>
                        <a:pt x="2" y="21"/>
                        <a:pt x="2" y="18"/>
                        <a:pt x="1" y="15"/>
                      </a:cubicBezTo>
                      <a:cubicBezTo>
                        <a:pt x="2" y="15"/>
                        <a:pt x="2" y="15"/>
                        <a:pt x="2" y="15"/>
                      </a:cubicBezTo>
                      <a:cubicBezTo>
                        <a:pt x="4" y="14"/>
                        <a:pt x="3" y="11"/>
                        <a:pt x="1" y="11"/>
                      </a:cubicBezTo>
                      <a:cubicBezTo>
                        <a:pt x="0" y="8"/>
                        <a:pt x="0" y="4"/>
                        <a:pt x="0" y="0"/>
                      </a:cubicBezTo>
                      <a:cubicBezTo>
                        <a:pt x="2" y="3"/>
                        <a:pt x="7" y="5"/>
                        <a:pt x="11" y="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749"/>
                <p:cNvSpPr>
                  <a:spLocks/>
                </p:cNvSpPr>
                <p:nvPr/>
              </p:nvSpPr>
              <p:spPr bwMode="auto">
                <a:xfrm>
                  <a:off x="3143" y="1235"/>
                  <a:ext cx="26" cy="28"/>
                </a:xfrm>
                <a:custGeom>
                  <a:avLst/>
                  <a:gdLst>
                    <a:gd name="T0" fmla="*/ 11 w 11"/>
                    <a:gd name="T1" fmla="*/ 12 h 12"/>
                    <a:gd name="T2" fmla="*/ 10 w 11"/>
                    <a:gd name="T3" fmla="*/ 11 h 12"/>
                    <a:gd name="T4" fmla="*/ 2 w 11"/>
                    <a:gd name="T5" fmla="*/ 9 h 12"/>
                    <a:gd name="T6" fmla="*/ 2 w 11"/>
                    <a:gd name="T7" fmla="*/ 4 h 12"/>
                    <a:gd name="T8" fmla="*/ 11 w 11"/>
                    <a:gd name="T9" fmla="*/ 0 h 12"/>
                    <a:gd name="T10" fmla="*/ 11 w 11"/>
                    <a:gd name="T11" fmla="*/ 0 h 12"/>
                    <a:gd name="T12" fmla="*/ 11 w 11"/>
                    <a:gd name="T13" fmla="*/ 0 h 12"/>
                    <a:gd name="T14" fmla="*/ 11 w 11"/>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11" y="12"/>
                      </a:moveTo>
                      <a:cubicBezTo>
                        <a:pt x="11" y="12"/>
                        <a:pt x="11" y="11"/>
                        <a:pt x="10" y="11"/>
                      </a:cubicBezTo>
                      <a:cubicBezTo>
                        <a:pt x="8" y="11"/>
                        <a:pt x="4" y="11"/>
                        <a:pt x="2" y="9"/>
                      </a:cubicBezTo>
                      <a:cubicBezTo>
                        <a:pt x="0" y="8"/>
                        <a:pt x="0" y="5"/>
                        <a:pt x="2" y="4"/>
                      </a:cubicBezTo>
                      <a:cubicBezTo>
                        <a:pt x="5" y="3"/>
                        <a:pt x="9" y="4"/>
                        <a:pt x="11" y="0"/>
                      </a:cubicBezTo>
                      <a:cubicBezTo>
                        <a:pt x="11" y="0"/>
                        <a:pt x="11" y="0"/>
                        <a:pt x="11" y="0"/>
                      </a:cubicBezTo>
                      <a:cubicBezTo>
                        <a:pt x="11" y="0"/>
                        <a:pt x="11" y="0"/>
                        <a:pt x="11" y="0"/>
                      </a:cubicBezTo>
                      <a:cubicBezTo>
                        <a:pt x="11" y="4"/>
                        <a:pt x="11" y="8"/>
                        <a:pt x="11"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750"/>
                <p:cNvSpPr>
                  <a:spLocks/>
                </p:cNvSpPr>
                <p:nvPr/>
              </p:nvSpPr>
              <p:spPr bwMode="auto">
                <a:xfrm>
                  <a:off x="3354" y="312"/>
                  <a:ext cx="45" cy="38"/>
                </a:xfrm>
                <a:custGeom>
                  <a:avLst/>
                  <a:gdLst>
                    <a:gd name="T0" fmla="*/ 19 w 19"/>
                    <a:gd name="T1" fmla="*/ 0 h 16"/>
                    <a:gd name="T2" fmla="*/ 10 w 19"/>
                    <a:gd name="T3" fmla="*/ 16 h 16"/>
                    <a:gd name="T4" fmla="*/ 9 w 19"/>
                    <a:gd name="T5" fmla="*/ 1 h 16"/>
                    <a:gd name="T6" fmla="*/ 19 w 19"/>
                    <a:gd name="T7" fmla="*/ 0 h 16"/>
                  </a:gdLst>
                  <a:ahLst/>
                  <a:cxnLst>
                    <a:cxn ang="0">
                      <a:pos x="T0" y="T1"/>
                    </a:cxn>
                    <a:cxn ang="0">
                      <a:pos x="T2" y="T3"/>
                    </a:cxn>
                    <a:cxn ang="0">
                      <a:pos x="T4" y="T5"/>
                    </a:cxn>
                    <a:cxn ang="0">
                      <a:pos x="T6" y="T7"/>
                    </a:cxn>
                  </a:cxnLst>
                  <a:rect l="0" t="0" r="r" b="b"/>
                  <a:pathLst>
                    <a:path w="19" h="16">
                      <a:moveTo>
                        <a:pt x="19" y="0"/>
                      </a:moveTo>
                      <a:cubicBezTo>
                        <a:pt x="15" y="5"/>
                        <a:pt x="12" y="10"/>
                        <a:pt x="10" y="16"/>
                      </a:cubicBezTo>
                      <a:cubicBezTo>
                        <a:pt x="5" y="12"/>
                        <a:pt x="0" y="4"/>
                        <a:pt x="9" y="1"/>
                      </a:cubicBezTo>
                      <a:cubicBezTo>
                        <a:pt x="12" y="0"/>
                        <a:pt x="15" y="0"/>
                        <a:pt x="19"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751"/>
                <p:cNvSpPr>
                  <a:spLocks/>
                </p:cNvSpPr>
                <p:nvPr/>
              </p:nvSpPr>
              <p:spPr bwMode="auto">
                <a:xfrm>
                  <a:off x="3345" y="357"/>
                  <a:ext cx="31" cy="31"/>
                </a:xfrm>
                <a:custGeom>
                  <a:avLst/>
                  <a:gdLst>
                    <a:gd name="T0" fmla="*/ 13 w 13"/>
                    <a:gd name="T1" fmla="*/ 0 h 13"/>
                    <a:gd name="T2" fmla="*/ 11 w 13"/>
                    <a:gd name="T3" fmla="*/ 13 h 13"/>
                    <a:gd name="T4" fmla="*/ 2 w 13"/>
                    <a:gd name="T5" fmla="*/ 5 h 13"/>
                    <a:gd name="T6" fmla="*/ 13 w 13"/>
                    <a:gd name="T7" fmla="*/ 0 h 13"/>
                  </a:gdLst>
                  <a:ahLst/>
                  <a:cxnLst>
                    <a:cxn ang="0">
                      <a:pos x="T0" y="T1"/>
                    </a:cxn>
                    <a:cxn ang="0">
                      <a:pos x="T2" y="T3"/>
                    </a:cxn>
                    <a:cxn ang="0">
                      <a:pos x="T4" y="T5"/>
                    </a:cxn>
                    <a:cxn ang="0">
                      <a:pos x="T6" y="T7"/>
                    </a:cxn>
                  </a:cxnLst>
                  <a:rect l="0" t="0" r="r" b="b"/>
                  <a:pathLst>
                    <a:path w="13" h="13">
                      <a:moveTo>
                        <a:pt x="13" y="0"/>
                      </a:moveTo>
                      <a:cubicBezTo>
                        <a:pt x="12" y="4"/>
                        <a:pt x="11" y="9"/>
                        <a:pt x="11" y="13"/>
                      </a:cubicBezTo>
                      <a:cubicBezTo>
                        <a:pt x="6" y="12"/>
                        <a:pt x="0" y="11"/>
                        <a:pt x="2" y="5"/>
                      </a:cubicBezTo>
                      <a:cubicBezTo>
                        <a:pt x="4" y="1"/>
                        <a:pt x="9" y="0"/>
                        <a:pt x="13"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752"/>
                <p:cNvSpPr>
                  <a:spLocks/>
                </p:cNvSpPr>
                <p:nvPr/>
              </p:nvSpPr>
              <p:spPr bwMode="auto">
                <a:xfrm>
                  <a:off x="3176" y="946"/>
                  <a:ext cx="57" cy="62"/>
                </a:xfrm>
                <a:custGeom>
                  <a:avLst/>
                  <a:gdLst>
                    <a:gd name="T0" fmla="*/ 24 w 24"/>
                    <a:gd name="T1" fmla="*/ 5 h 26"/>
                    <a:gd name="T2" fmla="*/ 24 w 24"/>
                    <a:gd name="T3" fmla="*/ 7 h 26"/>
                    <a:gd name="T4" fmla="*/ 19 w 24"/>
                    <a:gd name="T5" fmla="*/ 17 h 26"/>
                    <a:gd name="T6" fmla="*/ 18 w 24"/>
                    <a:gd name="T7" fmla="*/ 16 h 26"/>
                    <a:gd name="T8" fmla="*/ 13 w 24"/>
                    <a:gd name="T9" fmla="*/ 15 h 26"/>
                    <a:gd name="T10" fmla="*/ 11 w 24"/>
                    <a:gd name="T11" fmla="*/ 12 h 26"/>
                    <a:gd name="T12" fmla="*/ 20 w 24"/>
                    <a:gd name="T13" fmla="*/ 11 h 26"/>
                    <a:gd name="T14" fmla="*/ 20 w 24"/>
                    <a:gd name="T15" fmla="*/ 8 h 26"/>
                    <a:gd name="T16" fmla="*/ 8 w 24"/>
                    <a:gd name="T17" fmla="*/ 11 h 26"/>
                    <a:gd name="T18" fmla="*/ 18 w 24"/>
                    <a:gd name="T19" fmla="*/ 19 h 26"/>
                    <a:gd name="T20" fmla="*/ 18 w 24"/>
                    <a:gd name="T21" fmla="*/ 18 h 26"/>
                    <a:gd name="T22" fmla="*/ 15 w 24"/>
                    <a:gd name="T23" fmla="*/ 26 h 26"/>
                    <a:gd name="T24" fmla="*/ 0 w 24"/>
                    <a:gd name="T25" fmla="*/ 14 h 26"/>
                    <a:gd name="T26" fmla="*/ 4 w 24"/>
                    <a:gd name="T27" fmla="*/ 3 h 26"/>
                    <a:gd name="T28" fmla="*/ 24 w 24"/>
                    <a:gd name="T29" fmla="*/ 5 h 26"/>
                    <a:gd name="T30" fmla="*/ 24 w 2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6">
                      <a:moveTo>
                        <a:pt x="24" y="5"/>
                      </a:moveTo>
                      <a:cubicBezTo>
                        <a:pt x="24" y="6"/>
                        <a:pt x="24" y="6"/>
                        <a:pt x="24" y="7"/>
                      </a:cubicBezTo>
                      <a:cubicBezTo>
                        <a:pt x="22" y="10"/>
                        <a:pt x="20" y="14"/>
                        <a:pt x="19" y="17"/>
                      </a:cubicBezTo>
                      <a:cubicBezTo>
                        <a:pt x="19" y="17"/>
                        <a:pt x="18" y="16"/>
                        <a:pt x="18" y="16"/>
                      </a:cubicBezTo>
                      <a:cubicBezTo>
                        <a:pt x="16" y="16"/>
                        <a:pt x="15" y="16"/>
                        <a:pt x="13" y="15"/>
                      </a:cubicBezTo>
                      <a:cubicBezTo>
                        <a:pt x="12" y="14"/>
                        <a:pt x="11" y="13"/>
                        <a:pt x="11" y="12"/>
                      </a:cubicBezTo>
                      <a:cubicBezTo>
                        <a:pt x="13" y="8"/>
                        <a:pt x="17" y="10"/>
                        <a:pt x="20" y="11"/>
                      </a:cubicBezTo>
                      <a:cubicBezTo>
                        <a:pt x="21" y="11"/>
                        <a:pt x="21" y="9"/>
                        <a:pt x="20" y="8"/>
                      </a:cubicBezTo>
                      <a:cubicBezTo>
                        <a:pt x="17" y="5"/>
                        <a:pt x="9" y="6"/>
                        <a:pt x="8" y="11"/>
                      </a:cubicBezTo>
                      <a:cubicBezTo>
                        <a:pt x="7" y="17"/>
                        <a:pt x="14" y="19"/>
                        <a:pt x="18" y="19"/>
                      </a:cubicBezTo>
                      <a:cubicBezTo>
                        <a:pt x="18" y="19"/>
                        <a:pt x="18" y="18"/>
                        <a:pt x="18" y="18"/>
                      </a:cubicBezTo>
                      <a:cubicBezTo>
                        <a:pt x="17" y="21"/>
                        <a:pt x="16" y="23"/>
                        <a:pt x="15" y="26"/>
                      </a:cubicBezTo>
                      <a:cubicBezTo>
                        <a:pt x="9" y="23"/>
                        <a:pt x="1" y="20"/>
                        <a:pt x="0" y="14"/>
                      </a:cubicBezTo>
                      <a:cubicBezTo>
                        <a:pt x="1" y="10"/>
                        <a:pt x="3" y="6"/>
                        <a:pt x="4" y="3"/>
                      </a:cubicBezTo>
                      <a:cubicBezTo>
                        <a:pt x="10" y="0"/>
                        <a:pt x="19" y="3"/>
                        <a:pt x="24" y="5"/>
                      </a:cubicBezTo>
                      <a:cubicBezTo>
                        <a:pt x="24" y="5"/>
                        <a:pt x="24" y="5"/>
                        <a:pt x="24" y="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753"/>
                <p:cNvSpPr>
                  <a:spLocks noEditPoints="1"/>
                </p:cNvSpPr>
                <p:nvPr/>
              </p:nvSpPr>
              <p:spPr bwMode="auto">
                <a:xfrm>
                  <a:off x="3105" y="1043"/>
                  <a:ext cx="86" cy="270"/>
                </a:xfrm>
                <a:custGeom>
                  <a:avLst/>
                  <a:gdLst>
                    <a:gd name="T0" fmla="*/ 27 w 36"/>
                    <a:gd name="T1" fmla="*/ 74 h 114"/>
                    <a:gd name="T2" fmla="*/ 27 w 36"/>
                    <a:gd name="T3" fmla="*/ 77 h 114"/>
                    <a:gd name="T4" fmla="*/ 26 w 36"/>
                    <a:gd name="T5" fmla="*/ 77 h 114"/>
                    <a:gd name="T6" fmla="*/ 6 w 36"/>
                    <a:gd name="T7" fmla="*/ 92 h 114"/>
                    <a:gd name="T8" fmla="*/ 7 w 36"/>
                    <a:gd name="T9" fmla="*/ 97 h 114"/>
                    <a:gd name="T10" fmla="*/ 4 w 36"/>
                    <a:gd name="T11" fmla="*/ 99 h 114"/>
                    <a:gd name="T12" fmla="*/ 4 w 36"/>
                    <a:gd name="T13" fmla="*/ 114 h 114"/>
                    <a:gd name="T14" fmla="*/ 4 w 36"/>
                    <a:gd name="T15" fmla="*/ 114 h 114"/>
                    <a:gd name="T16" fmla="*/ 3 w 36"/>
                    <a:gd name="T17" fmla="*/ 113 h 114"/>
                    <a:gd name="T18" fmla="*/ 0 w 36"/>
                    <a:gd name="T19" fmla="*/ 113 h 114"/>
                    <a:gd name="T20" fmla="*/ 4 w 36"/>
                    <a:gd name="T21" fmla="*/ 55 h 114"/>
                    <a:gd name="T22" fmla="*/ 4 w 36"/>
                    <a:gd name="T23" fmla="*/ 55 h 114"/>
                    <a:gd name="T24" fmla="*/ 4 w 36"/>
                    <a:gd name="T25" fmla="*/ 51 h 114"/>
                    <a:gd name="T26" fmla="*/ 9 w 36"/>
                    <a:gd name="T27" fmla="*/ 27 h 114"/>
                    <a:gd name="T28" fmla="*/ 9 w 36"/>
                    <a:gd name="T29" fmla="*/ 25 h 114"/>
                    <a:gd name="T30" fmla="*/ 15 w 36"/>
                    <a:gd name="T31" fmla="*/ 3 h 114"/>
                    <a:gd name="T32" fmla="*/ 16 w 36"/>
                    <a:gd name="T33" fmla="*/ 3 h 114"/>
                    <a:gd name="T34" fmla="*/ 18 w 36"/>
                    <a:gd name="T35" fmla="*/ 0 h 114"/>
                    <a:gd name="T36" fmla="*/ 22 w 36"/>
                    <a:gd name="T37" fmla="*/ 1 h 114"/>
                    <a:gd name="T38" fmla="*/ 35 w 36"/>
                    <a:gd name="T39" fmla="*/ 12 h 114"/>
                    <a:gd name="T40" fmla="*/ 36 w 36"/>
                    <a:gd name="T41" fmla="*/ 13 h 114"/>
                    <a:gd name="T42" fmla="*/ 36 w 36"/>
                    <a:gd name="T43" fmla="*/ 15 h 114"/>
                    <a:gd name="T44" fmla="*/ 34 w 36"/>
                    <a:gd name="T45" fmla="*/ 16 h 114"/>
                    <a:gd name="T46" fmla="*/ 14 w 36"/>
                    <a:gd name="T47" fmla="*/ 24 h 114"/>
                    <a:gd name="T48" fmla="*/ 12 w 36"/>
                    <a:gd name="T49" fmla="*/ 30 h 114"/>
                    <a:gd name="T50" fmla="*/ 27 w 36"/>
                    <a:gd name="T51" fmla="*/ 44 h 114"/>
                    <a:gd name="T52" fmla="*/ 26 w 36"/>
                    <a:gd name="T53" fmla="*/ 48 h 114"/>
                    <a:gd name="T54" fmla="*/ 10 w 36"/>
                    <a:gd name="T55" fmla="*/ 60 h 114"/>
                    <a:gd name="T56" fmla="*/ 26 w 36"/>
                    <a:gd name="T57" fmla="*/ 74 h 114"/>
                    <a:gd name="T58" fmla="*/ 27 w 36"/>
                    <a:gd name="T59" fmla="*/ 74 h 114"/>
                    <a:gd name="T60" fmla="*/ 5 w 36"/>
                    <a:gd name="T61" fmla="*/ 83 h 114"/>
                    <a:gd name="T62" fmla="*/ 17 w 36"/>
                    <a:gd name="T63" fmla="*/ 76 h 114"/>
                    <a:gd name="T64" fmla="*/ 6 w 36"/>
                    <a:gd name="T65" fmla="*/ 67 h 114"/>
                    <a:gd name="T66" fmla="*/ 5 w 36"/>
                    <a:gd name="T67" fmla="*/ 83 h 114"/>
                    <a:gd name="T68" fmla="*/ 21 w 36"/>
                    <a:gd name="T69" fmla="*/ 46 h 114"/>
                    <a:gd name="T70" fmla="*/ 11 w 36"/>
                    <a:gd name="T71" fmla="*/ 37 h 114"/>
                    <a:gd name="T72" fmla="*/ 8 w 36"/>
                    <a:gd name="T73" fmla="*/ 56 h 114"/>
                    <a:gd name="T74" fmla="*/ 21 w 36"/>
                    <a:gd name="T75" fmla="*/ 46 h 114"/>
                    <a:gd name="T76" fmla="*/ 26 w 36"/>
                    <a:gd name="T77" fmla="*/ 12 h 114"/>
                    <a:gd name="T78" fmla="*/ 19 w 36"/>
                    <a:gd name="T79" fmla="*/ 4 h 114"/>
                    <a:gd name="T80" fmla="*/ 16 w 36"/>
                    <a:gd name="T81" fmla="*/ 15 h 114"/>
                    <a:gd name="T82" fmla="*/ 26 w 36"/>
                    <a:gd name="T83" fmla="*/ 1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114">
                      <a:moveTo>
                        <a:pt x="27" y="74"/>
                      </a:moveTo>
                      <a:cubicBezTo>
                        <a:pt x="27" y="77"/>
                        <a:pt x="27" y="77"/>
                        <a:pt x="27" y="77"/>
                      </a:cubicBezTo>
                      <a:cubicBezTo>
                        <a:pt x="27" y="77"/>
                        <a:pt x="26" y="77"/>
                        <a:pt x="26" y="77"/>
                      </a:cubicBezTo>
                      <a:cubicBezTo>
                        <a:pt x="19" y="78"/>
                        <a:pt x="5" y="83"/>
                        <a:pt x="6" y="92"/>
                      </a:cubicBezTo>
                      <a:cubicBezTo>
                        <a:pt x="6" y="94"/>
                        <a:pt x="6" y="95"/>
                        <a:pt x="7" y="97"/>
                      </a:cubicBezTo>
                      <a:cubicBezTo>
                        <a:pt x="4" y="99"/>
                        <a:pt x="4" y="99"/>
                        <a:pt x="4" y="99"/>
                      </a:cubicBezTo>
                      <a:cubicBezTo>
                        <a:pt x="4" y="104"/>
                        <a:pt x="4" y="109"/>
                        <a:pt x="4" y="114"/>
                      </a:cubicBezTo>
                      <a:cubicBezTo>
                        <a:pt x="4" y="114"/>
                        <a:pt x="4" y="114"/>
                        <a:pt x="4" y="114"/>
                      </a:cubicBezTo>
                      <a:cubicBezTo>
                        <a:pt x="4" y="114"/>
                        <a:pt x="4" y="113"/>
                        <a:pt x="3" y="113"/>
                      </a:cubicBezTo>
                      <a:cubicBezTo>
                        <a:pt x="2" y="113"/>
                        <a:pt x="1" y="113"/>
                        <a:pt x="0" y="113"/>
                      </a:cubicBezTo>
                      <a:cubicBezTo>
                        <a:pt x="0" y="94"/>
                        <a:pt x="1" y="74"/>
                        <a:pt x="4" y="55"/>
                      </a:cubicBezTo>
                      <a:cubicBezTo>
                        <a:pt x="4" y="55"/>
                        <a:pt x="4" y="55"/>
                        <a:pt x="4" y="55"/>
                      </a:cubicBezTo>
                      <a:cubicBezTo>
                        <a:pt x="6" y="55"/>
                        <a:pt x="6" y="52"/>
                        <a:pt x="4" y="51"/>
                      </a:cubicBezTo>
                      <a:cubicBezTo>
                        <a:pt x="5" y="43"/>
                        <a:pt x="7" y="35"/>
                        <a:pt x="9" y="27"/>
                      </a:cubicBezTo>
                      <a:cubicBezTo>
                        <a:pt x="9" y="26"/>
                        <a:pt x="9" y="25"/>
                        <a:pt x="9" y="25"/>
                      </a:cubicBezTo>
                      <a:cubicBezTo>
                        <a:pt x="11" y="17"/>
                        <a:pt x="13" y="10"/>
                        <a:pt x="15" y="3"/>
                      </a:cubicBezTo>
                      <a:cubicBezTo>
                        <a:pt x="15" y="3"/>
                        <a:pt x="15" y="3"/>
                        <a:pt x="16" y="3"/>
                      </a:cubicBezTo>
                      <a:cubicBezTo>
                        <a:pt x="17" y="4"/>
                        <a:pt x="19" y="2"/>
                        <a:pt x="18" y="0"/>
                      </a:cubicBezTo>
                      <a:cubicBezTo>
                        <a:pt x="22" y="1"/>
                        <a:pt x="22" y="1"/>
                        <a:pt x="22" y="1"/>
                      </a:cubicBezTo>
                      <a:cubicBezTo>
                        <a:pt x="23" y="7"/>
                        <a:pt x="30" y="10"/>
                        <a:pt x="35" y="12"/>
                      </a:cubicBezTo>
                      <a:cubicBezTo>
                        <a:pt x="36" y="12"/>
                        <a:pt x="36" y="12"/>
                        <a:pt x="36" y="13"/>
                      </a:cubicBezTo>
                      <a:cubicBezTo>
                        <a:pt x="36" y="15"/>
                        <a:pt x="36" y="15"/>
                        <a:pt x="36" y="15"/>
                      </a:cubicBezTo>
                      <a:cubicBezTo>
                        <a:pt x="35" y="16"/>
                        <a:pt x="35" y="16"/>
                        <a:pt x="34" y="16"/>
                      </a:cubicBezTo>
                      <a:cubicBezTo>
                        <a:pt x="27" y="14"/>
                        <a:pt x="17" y="16"/>
                        <a:pt x="14" y="24"/>
                      </a:cubicBezTo>
                      <a:cubicBezTo>
                        <a:pt x="13" y="26"/>
                        <a:pt x="13" y="28"/>
                        <a:pt x="12" y="30"/>
                      </a:cubicBezTo>
                      <a:cubicBezTo>
                        <a:pt x="13" y="37"/>
                        <a:pt x="20" y="43"/>
                        <a:pt x="27" y="44"/>
                      </a:cubicBezTo>
                      <a:cubicBezTo>
                        <a:pt x="26" y="48"/>
                        <a:pt x="26" y="48"/>
                        <a:pt x="26" y="48"/>
                      </a:cubicBezTo>
                      <a:cubicBezTo>
                        <a:pt x="20" y="50"/>
                        <a:pt x="13" y="53"/>
                        <a:pt x="10" y="60"/>
                      </a:cubicBezTo>
                      <a:cubicBezTo>
                        <a:pt x="7" y="70"/>
                        <a:pt x="18" y="73"/>
                        <a:pt x="26" y="74"/>
                      </a:cubicBezTo>
                      <a:cubicBezTo>
                        <a:pt x="27" y="74"/>
                        <a:pt x="27" y="74"/>
                        <a:pt x="27" y="74"/>
                      </a:cubicBezTo>
                      <a:close/>
                      <a:moveTo>
                        <a:pt x="5" y="83"/>
                      </a:moveTo>
                      <a:cubicBezTo>
                        <a:pt x="8" y="80"/>
                        <a:pt x="12" y="78"/>
                        <a:pt x="17" y="76"/>
                      </a:cubicBezTo>
                      <a:cubicBezTo>
                        <a:pt x="12" y="74"/>
                        <a:pt x="8" y="72"/>
                        <a:pt x="6" y="67"/>
                      </a:cubicBezTo>
                      <a:cubicBezTo>
                        <a:pt x="6" y="72"/>
                        <a:pt x="5" y="78"/>
                        <a:pt x="5" y="83"/>
                      </a:cubicBezTo>
                      <a:close/>
                      <a:moveTo>
                        <a:pt x="21" y="46"/>
                      </a:moveTo>
                      <a:cubicBezTo>
                        <a:pt x="17" y="44"/>
                        <a:pt x="13" y="41"/>
                        <a:pt x="11" y="37"/>
                      </a:cubicBezTo>
                      <a:cubicBezTo>
                        <a:pt x="10" y="44"/>
                        <a:pt x="9" y="50"/>
                        <a:pt x="8" y="56"/>
                      </a:cubicBezTo>
                      <a:cubicBezTo>
                        <a:pt x="10" y="51"/>
                        <a:pt x="15" y="48"/>
                        <a:pt x="21" y="46"/>
                      </a:cubicBezTo>
                      <a:close/>
                      <a:moveTo>
                        <a:pt x="26" y="12"/>
                      </a:moveTo>
                      <a:cubicBezTo>
                        <a:pt x="23" y="10"/>
                        <a:pt x="20" y="7"/>
                        <a:pt x="19" y="4"/>
                      </a:cubicBezTo>
                      <a:cubicBezTo>
                        <a:pt x="18" y="8"/>
                        <a:pt x="17" y="12"/>
                        <a:pt x="16" y="15"/>
                      </a:cubicBezTo>
                      <a:cubicBezTo>
                        <a:pt x="19" y="13"/>
                        <a:pt x="22" y="12"/>
                        <a:pt x="26" y="1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754"/>
                <p:cNvSpPr>
                  <a:spLocks/>
                </p:cNvSpPr>
                <p:nvPr/>
              </p:nvSpPr>
              <p:spPr bwMode="auto">
                <a:xfrm>
                  <a:off x="3122" y="1157"/>
                  <a:ext cx="52" cy="61"/>
                </a:xfrm>
                <a:custGeom>
                  <a:avLst/>
                  <a:gdLst>
                    <a:gd name="T0" fmla="*/ 20 w 22"/>
                    <a:gd name="T1" fmla="*/ 26 h 26"/>
                    <a:gd name="T2" fmla="*/ 19 w 22"/>
                    <a:gd name="T3" fmla="*/ 26 h 26"/>
                    <a:gd name="T4" fmla="*/ 3 w 22"/>
                    <a:gd name="T5" fmla="*/ 12 h 26"/>
                    <a:gd name="T6" fmla="*/ 19 w 22"/>
                    <a:gd name="T7" fmla="*/ 0 h 26"/>
                    <a:gd name="T8" fmla="*/ 22 w 22"/>
                    <a:gd name="T9" fmla="*/ 0 h 26"/>
                    <a:gd name="T10" fmla="*/ 22 w 22"/>
                    <a:gd name="T11" fmla="*/ 4 h 26"/>
                    <a:gd name="T12" fmla="*/ 15 w 22"/>
                    <a:gd name="T13" fmla="*/ 4 h 26"/>
                    <a:gd name="T14" fmla="*/ 8 w 22"/>
                    <a:gd name="T15" fmla="*/ 9 h 26"/>
                    <a:gd name="T16" fmla="*/ 21 w 22"/>
                    <a:gd name="T17" fmla="*/ 16 h 26"/>
                    <a:gd name="T18" fmla="*/ 20 w 22"/>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6">
                      <a:moveTo>
                        <a:pt x="20" y="26"/>
                      </a:moveTo>
                      <a:cubicBezTo>
                        <a:pt x="20" y="26"/>
                        <a:pt x="20" y="26"/>
                        <a:pt x="19" y="26"/>
                      </a:cubicBezTo>
                      <a:cubicBezTo>
                        <a:pt x="11" y="25"/>
                        <a:pt x="0" y="22"/>
                        <a:pt x="3" y="12"/>
                      </a:cubicBezTo>
                      <a:cubicBezTo>
                        <a:pt x="6" y="5"/>
                        <a:pt x="13" y="2"/>
                        <a:pt x="19" y="0"/>
                      </a:cubicBezTo>
                      <a:cubicBezTo>
                        <a:pt x="20" y="0"/>
                        <a:pt x="21" y="0"/>
                        <a:pt x="22" y="0"/>
                      </a:cubicBezTo>
                      <a:cubicBezTo>
                        <a:pt x="22" y="1"/>
                        <a:pt x="22" y="3"/>
                        <a:pt x="22" y="4"/>
                      </a:cubicBezTo>
                      <a:cubicBezTo>
                        <a:pt x="20" y="3"/>
                        <a:pt x="17" y="3"/>
                        <a:pt x="15" y="4"/>
                      </a:cubicBezTo>
                      <a:cubicBezTo>
                        <a:pt x="13" y="5"/>
                        <a:pt x="9" y="6"/>
                        <a:pt x="8" y="9"/>
                      </a:cubicBezTo>
                      <a:cubicBezTo>
                        <a:pt x="8" y="14"/>
                        <a:pt x="16" y="17"/>
                        <a:pt x="21" y="16"/>
                      </a:cubicBezTo>
                      <a:cubicBezTo>
                        <a:pt x="20" y="19"/>
                        <a:pt x="20" y="23"/>
                        <a:pt x="20" y="2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755"/>
                <p:cNvSpPr>
                  <a:spLocks/>
                </p:cNvSpPr>
                <p:nvPr/>
              </p:nvSpPr>
              <p:spPr bwMode="auto">
                <a:xfrm>
                  <a:off x="3146" y="1173"/>
                  <a:ext cx="26" cy="17"/>
                </a:xfrm>
                <a:custGeom>
                  <a:avLst/>
                  <a:gdLst>
                    <a:gd name="T0" fmla="*/ 11 w 11"/>
                    <a:gd name="T1" fmla="*/ 7 h 7"/>
                    <a:gd name="T2" fmla="*/ 11 w 11"/>
                    <a:gd name="T3" fmla="*/ 7 h 7"/>
                    <a:gd name="T4" fmla="*/ 5 w 11"/>
                    <a:gd name="T5" fmla="*/ 6 h 7"/>
                    <a:gd name="T6" fmla="*/ 3 w 11"/>
                    <a:gd name="T7" fmla="*/ 1 h 7"/>
                    <a:gd name="T8" fmla="*/ 8 w 11"/>
                    <a:gd name="T9" fmla="*/ 0 h 7"/>
                    <a:gd name="T10" fmla="*/ 11 w 11"/>
                    <a:gd name="T11" fmla="*/ 0 h 7"/>
                    <a:gd name="T12" fmla="*/ 11 w 11"/>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1" h="7">
                      <a:moveTo>
                        <a:pt x="11" y="7"/>
                      </a:moveTo>
                      <a:cubicBezTo>
                        <a:pt x="11" y="7"/>
                        <a:pt x="11" y="7"/>
                        <a:pt x="11" y="7"/>
                      </a:cubicBezTo>
                      <a:cubicBezTo>
                        <a:pt x="9" y="7"/>
                        <a:pt x="7" y="7"/>
                        <a:pt x="5" y="6"/>
                      </a:cubicBezTo>
                      <a:cubicBezTo>
                        <a:pt x="4" y="5"/>
                        <a:pt x="0" y="2"/>
                        <a:pt x="3" y="1"/>
                      </a:cubicBezTo>
                      <a:cubicBezTo>
                        <a:pt x="5" y="1"/>
                        <a:pt x="6" y="0"/>
                        <a:pt x="8" y="0"/>
                      </a:cubicBezTo>
                      <a:cubicBezTo>
                        <a:pt x="9" y="0"/>
                        <a:pt x="10" y="0"/>
                        <a:pt x="11" y="0"/>
                      </a:cubicBezTo>
                      <a:cubicBezTo>
                        <a:pt x="11" y="2"/>
                        <a:pt x="11" y="5"/>
                        <a:pt x="11"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756"/>
                <p:cNvSpPr>
                  <a:spLocks/>
                </p:cNvSpPr>
                <p:nvPr/>
              </p:nvSpPr>
              <p:spPr bwMode="auto">
                <a:xfrm>
                  <a:off x="3221" y="861"/>
                  <a:ext cx="24" cy="19"/>
                </a:xfrm>
                <a:custGeom>
                  <a:avLst/>
                  <a:gdLst>
                    <a:gd name="T0" fmla="*/ 10 w 10"/>
                    <a:gd name="T1" fmla="*/ 7 h 8"/>
                    <a:gd name="T2" fmla="*/ 7 w 10"/>
                    <a:gd name="T3" fmla="*/ 7 h 8"/>
                    <a:gd name="T4" fmla="*/ 0 w 10"/>
                    <a:gd name="T5" fmla="*/ 8 h 8"/>
                    <a:gd name="T6" fmla="*/ 5 w 10"/>
                    <a:gd name="T7" fmla="*/ 0 h 8"/>
                    <a:gd name="T8" fmla="*/ 10 w 10"/>
                    <a:gd name="T9" fmla="*/ 7 h 8"/>
                  </a:gdLst>
                  <a:ahLst/>
                  <a:cxnLst>
                    <a:cxn ang="0">
                      <a:pos x="T0" y="T1"/>
                    </a:cxn>
                    <a:cxn ang="0">
                      <a:pos x="T2" y="T3"/>
                    </a:cxn>
                    <a:cxn ang="0">
                      <a:pos x="T4" y="T5"/>
                    </a:cxn>
                    <a:cxn ang="0">
                      <a:pos x="T6" y="T7"/>
                    </a:cxn>
                    <a:cxn ang="0">
                      <a:pos x="T8" y="T9"/>
                    </a:cxn>
                  </a:cxnLst>
                  <a:rect l="0" t="0" r="r" b="b"/>
                  <a:pathLst>
                    <a:path w="10" h="8">
                      <a:moveTo>
                        <a:pt x="10" y="7"/>
                      </a:moveTo>
                      <a:cubicBezTo>
                        <a:pt x="9" y="7"/>
                        <a:pt x="8" y="7"/>
                        <a:pt x="7" y="7"/>
                      </a:cubicBezTo>
                      <a:cubicBezTo>
                        <a:pt x="5" y="7"/>
                        <a:pt x="3" y="7"/>
                        <a:pt x="0" y="8"/>
                      </a:cubicBezTo>
                      <a:cubicBezTo>
                        <a:pt x="2" y="5"/>
                        <a:pt x="4" y="2"/>
                        <a:pt x="5" y="0"/>
                      </a:cubicBezTo>
                      <a:cubicBezTo>
                        <a:pt x="6" y="2"/>
                        <a:pt x="8" y="5"/>
                        <a:pt x="10" y="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757"/>
                <p:cNvSpPr>
                  <a:spLocks/>
                </p:cNvSpPr>
                <p:nvPr/>
              </p:nvSpPr>
              <p:spPr bwMode="auto">
                <a:xfrm>
                  <a:off x="3158" y="1010"/>
                  <a:ext cx="52" cy="64"/>
                </a:xfrm>
                <a:custGeom>
                  <a:avLst/>
                  <a:gdLst>
                    <a:gd name="T0" fmla="*/ 22 w 22"/>
                    <a:gd name="T1" fmla="*/ 3 h 27"/>
                    <a:gd name="T2" fmla="*/ 20 w 22"/>
                    <a:gd name="T3" fmla="*/ 8 h 27"/>
                    <a:gd name="T4" fmla="*/ 12 w 22"/>
                    <a:gd name="T5" fmla="*/ 8 h 27"/>
                    <a:gd name="T6" fmla="*/ 6 w 22"/>
                    <a:gd name="T7" fmla="*/ 11 h 27"/>
                    <a:gd name="T8" fmla="*/ 8 w 22"/>
                    <a:gd name="T9" fmla="*/ 17 h 27"/>
                    <a:gd name="T10" fmla="*/ 15 w 22"/>
                    <a:gd name="T11" fmla="*/ 23 h 27"/>
                    <a:gd name="T12" fmla="*/ 14 w 22"/>
                    <a:gd name="T13" fmla="*/ 27 h 27"/>
                    <a:gd name="T14" fmla="*/ 13 w 22"/>
                    <a:gd name="T15" fmla="*/ 26 h 27"/>
                    <a:gd name="T16" fmla="*/ 0 w 22"/>
                    <a:gd name="T17" fmla="*/ 15 h 27"/>
                    <a:gd name="T18" fmla="*/ 1 w 22"/>
                    <a:gd name="T19" fmla="*/ 10 h 27"/>
                    <a:gd name="T20" fmla="*/ 22 w 22"/>
                    <a:gd name="T21"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7">
                      <a:moveTo>
                        <a:pt x="22" y="3"/>
                      </a:moveTo>
                      <a:cubicBezTo>
                        <a:pt x="21" y="5"/>
                        <a:pt x="20" y="7"/>
                        <a:pt x="20" y="8"/>
                      </a:cubicBezTo>
                      <a:cubicBezTo>
                        <a:pt x="18" y="7"/>
                        <a:pt x="14" y="8"/>
                        <a:pt x="12" y="8"/>
                      </a:cubicBezTo>
                      <a:cubicBezTo>
                        <a:pt x="10" y="9"/>
                        <a:pt x="7" y="9"/>
                        <a:pt x="6" y="11"/>
                      </a:cubicBezTo>
                      <a:cubicBezTo>
                        <a:pt x="5" y="13"/>
                        <a:pt x="7" y="15"/>
                        <a:pt x="8" y="17"/>
                      </a:cubicBezTo>
                      <a:cubicBezTo>
                        <a:pt x="10" y="19"/>
                        <a:pt x="13" y="21"/>
                        <a:pt x="15" y="23"/>
                      </a:cubicBezTo>
                      <a:cubicBezTo>
                        <a:pt x="15" y="24"/>
                        <a:pt x="15" y="26"/>
                        <a:pt x="14" y="27"/>
                      </a:cubicBezTo>
                      <a:cubicBezTo>
                        <a:pt x="14" y="26"/>
                        <a:pt x="14" y="26"/>
                        <a:pt x="13" y="26"/>
                      </a:cubicBezTo>
                      <a:cubicBezTo>
                        <a:pt x="8" y="24"/>
                        <a:pt x="1" y="21"/>
                        <a:pt x="0" y="15"/>
                      </a:cubicBezTo>
                      <a:cubicBezTo>
                        <a:pt x="0" y="13"/>
                        <a:pt x="0" y="12"/>
                        <a:pt x="1" y="10"/>
                      </a:cubicBezTo>
                      <a:cubicBezTo>
                        <a:pt x="5" y="2"/>
                        <a:pt x="14" y="0"/>
                        <a:pt x="22" y="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758"/>
                <p:cNvSpPr>
                  <a:spLocks/>
                </p:cNvSpPr>
                <p:nvPr/>
              </p:nvSpPr>
              <p:spPr bwMode="auto">
                <a:xfrm>
                  <a:off x="3248" y="811"/>
                  <a:ext cx="7" cy="10"/>
                </a:xfrm>
                <a:custGeom>
                  <a:avLst/>
                  <a:gdLst>
                    <a:gd name="T0" fmla="*/ 3 w 3"/>
                    <a:gd name="T1" fmla="*/ 1 h 4"/>
                    <a:gd name="T2" fmla="*/ 0 w 3"/>
                    <a:gd name="T3" fmla="*/ 3 h 4"/>
                    <a:gd name="T4" fmla="*/ 2 w 3"/>
                    <a:gd name="T5" fmla="*/ 0 h 4"/>
                    <a:gd name="T6" fmla="*/ 3 w 3"/>
                    <a:gd name="T7" fmla="*/ 1 h 4"/>
                  </a:gdLst>
                  <a:ahLst/>
                  <a:cxnLst>
                    <a:cxn ang="0">
                      <a:pos x="T0" y="T1"/>
                    </a:cxn>
                    <a:cxn ang="0">
                      <a:pos x="T2" y="T3"/>
                    </a:cxn>
                    <a:cxn ang="0">
                      <a:pos x="T4" y="T5"/>
                    </a:cxn>
                    <a:cxn ang="0">
                      <a:pos x="T6" y="T7"/>
                    </a:cxn>
                  </a:cxnLst>
                  <a:rect l="0" t="0" r="r" b="b"/>
                  <a:pathLst>
                    <a:path w="3" h="4">
                      <a:moveTo>
                        <a:pt x="3" y="1"/>
                      </a:moveTo>
                      <a:cubicBezTo>
                        <a:pt x="3" y="2"/>
                        <a:pt x="2" y="4"/>
                        <a:pt x="0" y="3"/>
                      </a:cubicBezTo>
                      <a:cubicBezTo>
                        <a:pt x="1" y="2"/>
                        <a:pt x="2" y="1"/>
                        <a:pt x="2" y="0"/>
                      </a:cubicBezTo>
                      <a:cubicBezTo>
                        <a:pt x="3" y="0"/>
                        <a:pt x="3" y="1"/>
                        <a:pt x="3"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759"/>
                <p:cNvSpPr>
                  <a:spLocks/>
                </p:cNvSpPr>
                <p:nvPr/>
              </p:nvSpPr>
              <p:spPr bwMode="auto">
                <a:xfrm>
                  <a:off x="3039" y="1476"/>
                  <a:ext cx="66" cy="76"/>
                </a:xfrm>
                <a:custGeom>
                  <a:avLst/>
                  <a:gdLst>
                    <a:gd name="T0" fmla="*/ 20 w 28"/>
                    <a:gd name="T1" fmla="*/ 30 h 32"/>
                    <a:gd name="T2" fmla="*/ 20 w 28"/>
                    <a:gd name="T3" fmla="*/ 30 h 32"/>
                    <a:gd name="T4" fmla="*/ 0 w 28"/>
                    <a:gd name="T5" fmla="*/ 23 h 32"/>
                    <a:gd name="T6" fmla="*/ 0 w 28"/>
                    <a:gd name="T7" fmla="*/ 23 h 32"/>
                    <a:gd name="T8" fmla="*/ 28 w 28"/>
                    <a:gd name="T9" fmla="*/ 0 h 32"/>
                    <a:gd name="T10" fmla="*/ 20 w 28"/>
                    <a:gd name="T11" fmla="*/ 30 h 32"/>
                  </a:gdLst>
                  <a:ahLst/>
                  <a:cxnLst>
                    <a:cxn ang="0">
                      <a:pos x="T0" y="T1"/>
                    </a:cxn>
                    <a:cxn ang="0">
                      <a:pos x="T2" y="T3"/>
                    </a:cxn>
                    <a:cxn ang="0">
                      <a:pos x="T4" y="T5"/>
                    </a:cxn>
                    <a:cxn ang="0">
                      <a:pos x="T6" y="T7"/>
                    </a:cxn>
                    <a:cxn ang="0">
                      <a:pos x="T8" y="T9"/>
                    </a:cxn>
                    <a:cxn ang="0">
                      <a:pos x="T10" y="T11"/>
                    </a:cxn>
                  </a:cxnLst>
                  <a:rect l="0" t="0" r="r" b="b"/>
                  <a:pathLst>
                    <a:path w="28" h="32">
                      <a:moveTo>
                        <a:pt x="20" y="30"/>
                      </a:moveTo>
                      <a:cubicBezTo>
                        <a:pt x="20" y="30"/>
                        <a:pt x="20" y="30"/>
                        <a:pt x="20" y="30"/>
                      </a:cubicBezTo>
                      <a:cubicBezTo>
                        <a:pt x="12" y="31"/>
                        <a:pt x="3" y="32"/>
                        <a:pt x="0" y="23"/>
                      </a:cubicBezTo>
                      <a:cubicBezTo>
                        <a:pt x="0" y="23"/>
                        <a:pt x="0" y="23"/>
                        <a:pt x="0" y="23"/>
                      </a:cubicBezTo>
                      <a:cubicBezTo>
                        <a:pt x="7" y="13"/>
                        <a:pt x="16" y="5"/>
                        <a:pt x="28" y="0"/>
                      </a:cubicBezTo>
                      <a:cubicBezTo>
                        <a:pt x="20" y="7"/>
                        <a:pt x="16" y="19"/>
                        <a:pt x="20" y="3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760"/>
                <p:cNvSpPr>
                  <a:spLocks/>
                </p:cNvSpPr>
                <p:nvPr/>
              </p:nvSpPr>
              <p:spPr bwMode="auto">
                <a:xfrm>
                  <a:off x="3115" y="1278"/>
                  <a:ext cx="28" cy="40"/>
                </a:xfrm>
                <a:custGeom>
                  <a:avLst/>
                  <a:gdLst>
                    <a:gd name="T0" fmla="*/ 12 w 12"/>
                    <a:gd name="T1" fmla="*/ 6 h 17"/>
                    <a:gd name="T2" fmla="*/ 10 w 12"/>
                    <a:gd name="T3" fmla="*/ 7 h 17"/>
                    <a:gd name="T4" fmla="*/ 1 w 12"/>
                    <a:gd name="T5" fmla="*/ 17 h 17"/>
                    <a:gd name="T6" fmla="*/ 0 w 12"/>
                    <a:gd name="T7" fmla="*/ 15 h 17"/>
                    <a:gd name="T8" fmla="*/ 0 w 12"/>
                    <a:gd name="T9" fmla="*/ 0 h 17"/>
                    <a:gd name="T10" fmla="*/ 12 w 12"/>
                    <a:gd name="T11" fmla="*/ 6 h 17"/>
                  </a:gdLst>
                  <a:ahLst/>
                  <a:cxnLst>
                    <a:cxn ang="0">
                      <a:pos x="T0" y="T1"/>
                    </a:cxn>
                    <a:cxn ang="0">
                      <a:pos x="T2" y="T3"/>
                    </a:cxn>
                    <a:cxn ang="0">
                      <a:pos x="T4" y="T5"/>
                    </a:cxn>
                    <a:cxn ang="0">
                      <a:pos x="T6" y="T7"/>
                    </a:cxn>
                    <a:cxn ang="0">
                      <a:pos x="T8" y="T9"/>
                    </a:cxn>
                    <a:cxn ang="0">
                      <a:pos x="T10" y="T11"/>
                    </a:cxn>
                  </a:cxnLst>
                  <a:rect l="0" t="0" r="r" b="b"/>
                  <a:pathLst>
                    <a:path w="12" h="17">
                      <a:moveTo>
                        <a:pt x="12" y="6"/>
                      </a:moveTo>
                      <a:cubicBezTo>
                        <a:pt x="12" y="6"/>
                        <a:pt x="11" y="7"/>
                        <a:pt x="10" y="7"/>
                      </a:cubicBezTo>
                      <a:cubicBezTo>
                        <a:pt x="6" y="10"/>
                        <a:pt x="3" y="13"/>
                        <a:pt x="1" y="17"/>
                      </a:cubicBezTo>
                      <a:cubicBezTo>
                        <a:pt x="1" y="17"/>
                        <a:pt x="0" y="16"/>
                        <a:pt x="0" y="15"/>
                      </a:cubicBezTo>
                      <a:cubicBezTo>
                        <a:pt x="0" y="10"/>
                        <a:pt x="0" y="5"/>
                        <a:pt x="0" y="0"/>
                      </a:cubicBezTo>
                      <a:cubicBezTo>
                        <a:pt x="3" y="3"/>
                        <a:pt x="7" y="5"/>
                        <a:pt x="12" y="6"/>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761"/>
                <p:cNvSpPr>
                  <a:spLocks/>
                </p:cNvSpPr>
                <p:nvPr/>
              </p:nvSpPr>
              <p:spPr bwMode="auto">
                <a:xfrm>
                  <a:off x="3134" y="1076"/>
                  <a:ext cx="57" cy="71"/>
                </a:xfrm>
                <a:custGeom>
                  <a:avLst/>
                  <a:gdLst>
                    <a:gd name="T0" fmla="*/ 18 w 24"/>
                    <a:gd name="T1" fmla="*/ 30 h 30"/>
                    <a:gd name="T2" fmla="*/ 17 w 24"/>
                    <a:gd name="T3" fmla="*/ 30 h 30"/>
                    <a:gd name="T4" fmla="*/ 15 w 24"/>
                    <a:gd name="T5" fmla="*/ 30 h 30"/>
                    <a:gd name="T6" fmla="*/ 0 w 24"/>
                    <a:gd name="T7" fmla="*/ 16 h 30"/>
                    <a:gd name="T8" fmla="*/ 2 w 24"/>
                    <a:gd name="T9" fmla="*/ 10 h 30"/>
                    <a:gd name="T10" fmla="*/ 22 w 24"/>
                    <a:gd name="T11" fmla="*/ 2 h 30"/>
                    <a:gd name="T12" fmla="*/ 24 w 24"/>
                    <a:gd name="T13" fmla="*/ 1 h 30"/>
                    <a:gd name="T14" fmla="*/ 22 w 24"/>
                    <a:gd name="T15" fmla="*/ 8 h 30"/>
                    <a:gd name="T16" fmla="*/ 14 w 24"/>
                    <a:gd name="T17" fmla="*/ 7 h 30"/>
                    <a:gd name="T18" fmla="*/ 9 w 24"/>
                    <a:gd name="T19" fmla="*/ 12 h 30"/>
                    <a:gd name="T20" fmla="*/ 11 w 24"/>
                    <a:gd name="T21" fmla="*/ 18 h 30"/>
                    <a:gd name="T22" fmla="*/ 19 w 24"/>
                    <a:gd name="T23" fmla="*/ 20 h 30"/>
                    <a:gd name="T24" fmla="*/ 18 w 24"/>
                    <a:gd name="T2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0">
                      <a:moveTo>
                        <a:pt x="18" y="30"/>
                      </a:moveTo>
                      <a:cubicBezTo>
                        <a:pt x="18" y="30"/>
                        <a:pt x="18" y="30"/>
                        <a:pt x="17" y="30"/>
                      </a:cubicBezTo>
                      <a:cubicBezTo>
                        <a:pt x="17" y="30"/>
                        <a:pt x="16" y="30"/>
                        <a:pt x="15" y="30"/>
                      </a:cubicBezTo>
                      <a:cubicBezTo>
                        <a:pt x="8" y="29"/>
                        <a:pt x="1" y="23"/>
                        <a:pt x="0" y="16"/>
                      </a:cubicBezTo>
                      <a:cubicBezTo>
                        <a:pt x="1" y="14"/>
                        <a:pt x="1" y="12"/>
                        <a:pt x="2" y="10"/>
                      </a:cubicBezTo>
                      <a:cubicBezTo>
                        <a:pt x="5" y="2"/>
                        <a:pt x="15" y="0"/>
                        <a:pt x="22" y="2"/>
                      </a:cubicBezTo>
                      <a:cubicBezTo>
                        <a:pt x="23" y="2"/>
                        <a:pt x="23" y="2"/>
                        <a:pt x="24" y="1"/>
                      </a:cubicBezTo>
                      <a:cubicBezTo>
                        <a:pt x="23" y="4"/>
                        <a:pt x="22" y="6"/>
                        <a:pt x="22" y="8"/>
                      </a:cubicBezTo>
                      <a:cubicBezTo>
                        <a:pt x="20" y="7"/>
                        <a:pt x="16" y="7"/>
                        <a:pt x="14" y="7"/>
                      </a:cubicBezTo>
                      <a:cubicBezTo>
                        <a:pt x="12" y="8"/>
                        <a:pt x="10" y="10"/>
                        <a:pt x="9" y="12"/>
                      </a:cubicBezTo>
                      <a:cubicBezTo>
                        <a:pt x="9" y="15"/>
                        <a:pt x="10" y="17"/>
                        <a:pt x="11" y="18"/>
                      </a:cubicBezTo>
                      <a:cubicBezTo>
                        <a:pt x="14" y="20"/>
                        <a:pt x="17" y="21"/>
                        <a:pt x="19" y="20"/>
                      </a:cubicBezTo>
                      <a:cubicBezTo>
                        <a:pt x="19" y="24"/>
                        <a:pt x="18" y="27"/>
                        <a:pt x="18" y="3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762"/>
                <p:cNvSpPr>
                  <a:spLocks/>
                </p:cNvSpPr>
                <p:nvPr/>
              </p:nvSpPr>
              <p:spPr bwMode="auto">
                <a:xfrm>
                  <a:off x="3179" y="1036"/>
                  <a:ext cx="24" cy="24"/>
                </a:xfrm>
                <a:custGeom>
                  <a:avLst/>
                  <a:gdLst>
                    <a:gd name="T0" fmla="*/ 10 w 10"/>
                    <a:gd name="T1" fmla="*/ 0 h 10"/>
                    <a:gd name="T2" fmla="*/ 7 w 10"/>
                    <a:gd name="T3" fmla="*/ 10 h 10"/>
                    <a:gd name="T4" fmla="*/ 4 w 10"/>
                    <a:gd name="T5" fmla="*/ 7 h 10"/>
                    <a:gd name="T6" fmla="*/ 0 w 10"/>
                    <a:gd name="T7" fmla="*/ 2 h 10"/>
                    <a:gd name="T8" fmla="*/ 2 w 10"/>
                    <a:gd name="T9" fmla="*/ 0 h 10"/>
                    <a:gd name="T10" fmla="*/ 6 w 10"/>
                    <a:gd name="T11" fmla="*/ 0 h 10"/>
                    <a:gd name="T12" fmla="*/ 10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0" y="0"/>
                      </a:moveTo>
                      <a:cubicBezTo>
                        <a:pt x="9" y="3"/>
                        <a:pt x="8" y="7"/>
                        <a:pt x="7" y="10"/>
                      </a:cubicBezTo>
                      <a:cubicBezTo>
                        <a:pt x="6" y="9"/>
                        <a:pt x="5" y="8"/>
                        <a:pt x="4" y="7"/>
                      </a:cubicBezTo>
                      <a:cubicBezTo>
                        <a:pt x="3" y="6"/>
                        <a:pt x="0" y="4"/>
                        <a:pt x="0" y="2"/>
                      </a:cubicBezTo>
                      <a:cubicBezTo>
                        <a:pt x="0" y="1"/>
                        <a:pt x="1" y="1"/>
                        <a:pt x="2" y="0"/>
                      </a:cubicBezTo>
                      <a:cubicBezTo>
                        <a:pt x="3" y="0"/>
                        <a:pt x="4" y="0"/>
                        <a:pt x="6" y="0"/>
                      </a:cubicBezTo>
                      <a:cubicBezTo>
                        <a:pt x="7" y="0"/>
                        <a:pt x="8" y="0"/>
                        <a:pt x="1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763"/>
                <p:cNvSpPr>
                  <a:spLocks/>
                </p:cNvSpPr>
                <p:nvPr/>
              </p:nvSpPr>
              <p:spPr bwMode="auto">
                <a:xfrm>
                  <a:off x="3160" y="1098"/>
                  <a:ext cx="24" cy="21"/>
                </a:xfrm>
                <a:custGeom>
                  <a:avLst/>
                  <a:gdLst>
                    <a:gd name="T0" fmla="*/ 10 w 10"/>
                    <a:gd name="T1" fmla="*/ 2 h 9"/>
                    <a:gd name="T2" fmla="*/ 9 w 10"/>
                    <a:gd name="T3" fmla="*/ 9 h 9"/>
                    <a:gd name="T4" fmla="*/ 2 w 10"/>
                    <a:gd name="T5" fmla="*/ 4 h 9"/>
                    <a:gd name="T6" fmla="*/ 10 w 10"/>
                    <a:gd name="T7" fmla="*/ 2 h 9"/>
                  </a:gdLst>
                  <a:ahLst/>
                  <a:cxnLst>
                    <a:cxn ang="0">
                      <a:pos x="T0" y="T1"/>
                    </a:cxn>
                    <a:cxn ang="0">
                      <a:pos x="T2" y="T3"/>
                    </a:cxn>
                    <a:cxn ang="0">
                      <a:pos x="T4" y="T5"/>
                    </a:cxn>
                    <a:cxn ang="0">
                      <a:pos x="T6" y="T7"/>
                    </a:cxn>
                  </a:cxnLst>
                  <a:rect l="0" t="0" r="r" b="b"/>
                  <a:pathLst>
                    <a:path w="10" h="9">
                      <a:moveTo>
                        <a:pt x="10" y="2"/>
                      </a:moveTo>
                      <a:cubicBezTo>
                        <a:pt x="10" y="4"/>
                        <a:pt x="9" y="7"/>
                        <a:pt x="9" y="9"/>
                      </a:cubicBezTo>
                      <a:cubicBezTo>
                        <a:pt x="6" y="9"/>
                        <a:pt x="0" y="7"/>
                        <a:pt x="2" y="4"/>
                      </a:cubicBezTo>
                      <a:cubicBezTo>
                        <a:pt x="4" y="0"/>
                        <a:pt x="7" y="2"/>
                        <a:pt x="10"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764"/>
                <p:cNvSpPr>
                  <a:spLocks/>
                </p:cNvSpPr>
                <p:nvPr/>
              </p:nvSpPr>
              <p:spPr bwMode="auto">
                <a:xfrm>
                  <a:off x="2996" y="1542"/>
                  <a:ext cx="81" cy="95"/>
                </a:xfrm>
                <a:custGeom>
                  <a:avLst/>
                  <a:gdLst>
                    <a:gd name="T0" fmla="*/ 28 w 34"/>
                    <a:gd name="T1" fmla="*/ 37 h 40"/>
                    <a:gd name="T2" fmla="*/ 28 w 34"/>
                    <a:gd name="T3" fmla="*/ 37 h 40"/>
                    <a:gd name="T4" fmla="*/ 13 w 34"/>
                    <a:gd name="T5" fmla="*/ 39 h 40"/>
                    <a:gd name="T6" fmla="*/ 2 w 34"/>
                    <a:gd name="T7" fmla="*/ 26 h 40"/>
                    <a:gd name="T8" fmla="*/ 2 w 34"/>
                    <a:gd name="T9" fmla="*/ 26 h 40"/>
                    <a:gd name="T10" fmla="*/ 15 w 34"/>
                    <a:gd name="T11" fmla="*/ 0 h 40"/>
                    <a:gd name="T12" fmla="*/ 34 w 34"/>
                    <a:gd name="T13" fmla="*/ 7 h 40"/>
                    <a:gd name="T14" fmla="*/ 28 w 34"/>
                    <a:gd name="T15" fmla="*/ 35 h 40"/>
                    <a:gd name="T16" fmla="*/ 28 w 34"/>
                    <a:gd name="T1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0">
                      <a:moveTo>
                        <a:pt x="28" y="37"/>
                      </a:moveTo>
                      <a:cubicBezTo>
                        <a:pt x="28" y="37"/>
                        <a:pt x="28" y="37"/>
                        <a:pt x="28" y="37"/>
                      </a:cubicBezTo>
                      <a:cubicBezTo>
                        <a:pt x="23" y="39"/>
                        <a:pt x="18" y="40"/>
                        <a:pt x="13" y="39"/>
                      </a:cubicBezTo>
                      <a:cubicBezTo>
                        <a:pt x="8" y="37"/>
                        <a:pt x="0" y="33"/>
                        <a:pt x="2" y="26"/>
                      </a:cubicBezTo>
                      <a:cubicBezTo>
                        <a:pt x="2" y="26"/>
                        <a:pt x="2" y="26"/>
                        <a:pt x="2" y="26"/>
                      </a:cubicBezTo>
                      <a:cubicBezTo>
                        <a:pt x="5" y="17"/>
                        <a:pt x="10" y="8"/>
                        <a:pt x="15" y="0"/>
                      </a:cubicBezTo>
                      <a:cubicBezTo>
                        <a:pt x="19" y="7"/>
                        <a:pt x="26" y="8"/>
                        <a:pt x="34" y="7"/>
                      </a:cubicBezTo>
                      <a:cubicBezTo>
                        <a:pt x="27" y="15"/>
                        <a:pt x="25" y="26"/>
                        <a:pt x="28" y="35"/>
                      </a:cubicBezTo>
                      <a:cubicBezTo>
                        <a:pt x="28" y="36"/>
                        <a:pt x="28" y="36"/>
                        <a:pt x="28" y="3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765"/>
                <p:cNvSpPr>
                  <a:spLocks/>
                </p:cNvSpPr>
                <p:nvPr/>
              </p:nvSpPr>
              <p:spPr bwMode="auto">
                <a:xfrm>
                  <a:off x="2982" y="1623"/>
                  <a:ext cx="66" cy="95"/>
                </a:xfrm>
                <a:custGeom>
                  <a:avLst/>
                  <a:gdLst>
                    <a:gd name="T0" fmla="*/ 26 w 28"/>
                    <a:gd name="T1" fmla="*/ 38 h 40"/>
                    <a:gd name="T2" fmla="*/ 26 w 28"/>
                    <a:gd name="T3" fmla="*/ 38 h 40"/>
                    <a:gd name="T4" fmla="*/ 4 w 28"/>
                    <a:gd name="T5" fmla="*/ 31 h 40"/>
                    <a:gd name="T6" fmla="*/ 2 w 28"/>
                    <a:gd name="T7" fmla="*/ 12 h 40"/>
                    <a:gd name="T8" fmla="*/ 2 w 28"/>
                    <a:gd name="T9" fmla="*/ 10 h 40"/>
                    <a:gd name="T10" fmla="*/ 5 w 28"/>
                    <a:gd name="T11" fmla="*/ 0 h 40"/>
                    <a:gd name="T12" fmla="*/ 13 w 28"/>
                    <a:gd name="T13" fmla="*/ 7 h 40"/>
                    <a:gd name="T14" fmla="*/ 28 w 28"/>
                    <a:gd name="T15" fmla="*/ 10 h 40"/>
                    <a:gd name="T16" fmla="*/ 26 w 28"/>
                    <a:gd name="T17"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0">
                      <a:moveTo>
                        <a:pt x="26" y="38"/>
                      </a:moveTo>
                      <a:cubicBezTo>
                        <a:pt x="26" y="38"/>
                        <a:pt x="26" y="38"/>
                        <a:pt x="26" y="38"/>
                      </a:cubicBezTo>
                      <a:cubicBezTo>
                        <a:pt x="18" y="40"/>
                        <a:pt x="9" y="38"/>
                        <a:pt x="4" y="31"/>
                      </a:cubicBezTo>
                      <a:cubicBezTo>
                        <a:pt x="0" y="25"/>
                        <a:pt x="1" y="19"/>
                        <a:pt x="2" y="12"/>
                      </a:cubicBezTo>
                      <a:cubicBezTo>
                        <a:pt x="3" y="11"/>
                        <a:pt x="2" y="11"/>
                        <a:pt x="2" y="10"/>
                      </a:cubicBezTo>
                      <a:cubicBezTo>
                        <a:pt x="3" y="7"/>
                        <a:pt x="4" y="3"/>
                        <a:pt x="5" y="0"/>
                      </a:cubicBezTo>
                      <a:cubicBezTo>
                        <a:pt x="7" y="3"/>
                        <a:pt x="10" y="6"/>
                        <a:pt x="13" y="7"/>
                      </a:cubicBezTo>
                      <a:cubicBezTo>
                        <a:pt x="18" y="10"/>
                        <a:pt x="23" y="10"/>
                        <a:pt x="28" y="10"/>
                      </a:cubicBezTo>
                      <a:cubicBezTo>
                        <a:pt x="23" y="18"/>
                        <a:pt x="22" y="29"/>
                        <a:pt x="26" y="3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766"/>
                <p:cNvSpPr>
                  <a:spLocks/>
                </p:cNvSpPr>
                <p:nvPr/>
              </p:nvSpPr>
              <p:spPr bwMode="auto">
                <a:xfrm>
                  <a:off x="2958" y="1692"/>
                  <a:ext cx="72" cy="97"/>
                </a:xfrm>
                <a:custGeom>
                  <a:avLst/>
                  <a:gdLst>
                    <a:gd name="T0" fmla="*/ 24 w 30"/>
                    <a:gd name="T1" fmla="*/ 33 h 41"/>
                    <a:gd name="T2" fmla="*/ 26 w 30"/>
                    <a:gd name="T3" fmla="*/ 41 h 41"/>
                    <a:gd name="T4" fmla="*/ 0 w 30"/>
                    <a:gd name="T5" fmla="*/ 35 h 41"/>
                    <a:gd name="T6" fmla="*/ 8 w 30"/>
                    <a:gd name="T7" fmla="*/ 0 h 41"/>
                    <a:gd name="T8" fmla="*/ 11 w 30"/>
                    <a:gd name="T9" fmla="*/ 6 h 41"/>
                    <a:gd name="T10" fmla="*/ 30 w 30"/>
                    <a:gd name="T11" fmla="*/ 15 h 41"/>
                    <a:gd name="T12" fmla="*/ 24 w 30"/>
                    <a:gd name="T13" fmla="*/ 33 h 41"/>
                  </a:gdLst>
                  <a:ahLst/>
                  <a:cxnLst>
                    <a:cxn ang="0">
                      <a:pos x="T0" y="T1"/>
                    </a:cxn>
                    <a:cxn ang="0">
                      <a:pos x="T2" y="T3"/>
                    </a:cxn>
                    <a:cxn ang="0">
                      <a:pos x="T4" y="T5"/>
                    </a:cxn>
                    <a:cxn ang="0">
                      <a:pos x="T6" y="T7"/>
                    </a:cxn>
                    <a:cxn ang="0">
                      <a:pos x="T8" y="T9"/>
                    </a:cxn>
                    <a:cxn ang="0">
                      <a:pos x="T10" y="T11"/>
                    </a:cxn>
                    <a:cxn ang="0">
                      <a:pos x="T12" y="T13"/>
                    </a:cxn>
                  </a:cxnLst>
                  <a:rect l="0" t="0" r="r" b="b"/>
                  <a:pathLst>
                    <a:path w="30" h="41">
                      <a:moveTo>
                        <a:pt x="24" y="33"/>
                      </a:moveTo>
                      <a:cubicBezTo>
                        <a:pt x="24" y="36"/>
                        <a:pt x="25" y="38"/>
                        <a:pt x="26" y="41"/>
                      </a:cubicBezTo>
                      <a:cubicBezTo>
                        <a:pt x="18" y="38"/>
                        <a:pt x="9" y="36"/>
                        <a:pt x="0" y="35"/>
                      </a:cubicBezTo>
                      <a:cubicBezTo>
                        <a:pt x="3" y="24"/>
                        <a:pt x="5" y="12"/>
                        <a:pt x="8" y="0"/>
                      </a:cubicBezTo>
                      <a:cubicBezTo>
                        <a:pt x="8" y="2"/>
                        <a:pt x="10" y="4"/>
                        <a:pt x="11" y="6"/>
                      </a:cubicBezTo>
                      <a:cubicBezTo>
                        <a:pt x="16" y="12"/>
                        <a:pt x="23" y="15"/>
                        <a:pt x="30" y="15"/>
                      </a:cubicBezTo>
                      <a:cubicBezTo>
                        <a:pt x="27" y="20"/>
                        <a:pt x="24" y="26"/>
                        <a:pt x="24" y="3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767"/>
                <p:cNvSpPr>
                  <a:spLocks/>
                </p:cNvSpPr>
                <p:nvPr/>
              </p:nvSpPr>
              <p:spPr bwMode="auto">
                <a:xfrm>
                  <a:off x="3105" y="1311"/>
                  <a:ext cx="10" cy="9"/>
                </a:xfrm>
                <a:custGeom>
                  <a:avLst/>
                  <a:gdLst>
                    <a:gd name="T0" fmla="*/ 4 w 4"/>
                    <a:gd name="T1" fmla="*/ 2 h 4"/>
                    <a:gd name="T2" fmla="*/ 3 w 4"/>
                    <a:gd name="T3" fmla="*/ 3 h 4"/>
                    <a:gd name="T4" fmla="*/ 1 w 4"/>
                    <a:gd name="T5" fmla="*/ 4 h 4"/>
                    <a:gd name="T6" fmla="*/ 0 w 4"/>
                    <a:gd name="T7" fmla="*/ 0 h 4"/>
                    <a:gd name="T8" fmla="*/ 3 w 4"/>
                    <a:gd name="T9" fmla="*/ 0 h 4"/>
                    <a:gd name="T10" fmla="*/ 4 w 4"/>
                    <a:gd name="T11" fmla="*/ 1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2"/>
                        <a:pt x="4" y="3"/>
                        <a:pt x="3" y="3"/>
                      </a:cubicBezTo>
                      <a:cubicBezTo>
                        <a:pt x="2" y="4"/>
                        <a:pt x="1" y="4"/>
                        <a:pt x="1" y="4"/>
                      </a:cubicBezTo>
                      <a:cubicBezTo>
                        <a:pt x="1" y="3"/>
                        <a:pt x="1" y="1"/>
                        <a:pt x="0" y="0"/>
                      </a:cubicBezTo>
                      <a:cubicBezTo>
                        <a:pt x="1" y="0"/>
                        <a:pt x="2" y="0"/>
                        <a:pt x="3" y="0"/>
                      </a:cubicBezTo>
                      <a:cubicBezTo>
                        <a:pt x="4" y="0"/>
                        <a:pt x="4" y="1"/>
                        <a:pt x="4" y="1"/>
                      </a:cubicBezTo>
                      <a:cubicBezTo>
                        <a:pt x="4" y="1"/>
                        <a:pt x="4" y="1"/>
                        <a:pt x="4"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768"/>
                <p:cNvSpPr>
                  <a:spLocks/>
                </p:cNvSpPr>
                <p:nvPr/>
              </p:nvSpPr>
              <p:spPr bwMode="auto">
                <a:xfrm>
                  <a:off x="3117" y="1202"/>
                  <a:ext cx="29" cy="38"/>
                </a:xfrm>
                <a:custGeom>
                  <a:avLst/>
                  <a:gdLst>
                    <a:gd name="T0" fmla="*/ 12 w 12"/>
                    <a:gd name="T1" fmla="*/ 9 h 16"/>
                    <a:gd name="T2" fmla="*/ 0 w 12"/>
                    <a:gd name="T3" fmla="*/ 16 h 16"/>
                    <a:gd name="T4" fmla="*/ 1 w 12"/>
                    <a:gd name="T5" fmla="*/ 0 h 16"/>
                    <a:gd name="T6" fmla="*/ 12 w 12"/>
                    <a:gd name="T7" fmla="*/ 9 h 16"/>
                  </a:gdLst>
                  <a:ahLst/>
                  <a:cxnLst>
                    <a:cxn ang="0">
                      <a:pos x="T0" y="T1"/>
                    </a:cxn>
                    <a:cxn ang="0">
                      <a:pos x="T2" y="T3"/>
                    </a:cxn>
                    <a:cxn ang="0">
                      <a:pos x="T4" y="T5"/>
                    </a:cxn>
                    <a:cxn ang="0">
                      <a:pos x="T6" y="T7"/>
                    </a:cxn>
                  </a:cxnLst>
                  <a:rect l="0" t="0" r="r" b="b"/>
                  <a:pathLst>
                    <a:path w="12" h="16">
                      <a:moveTo>
                        <a:pt x="12" y="9"/>
                      </a:moveTo>
                      <a:cubicBezTo>
                        <a:pt x="7" y="11"/>
                        <a:pt x="3" y="13"/>
                        <a:pt x="0" y="16"/>
                      </a:cubicBezTo>
                      <a:cubicBezTo>
                        <a:pt x="0" y="11"/>
                        <a:pt x="1" y="5"/>
                        <a:pt x="1" y="0"/>
                      </a:cubicBezTo>
                      <a:cubicBezTo>
                        <a:pt x="3" y="5"/>
                        <a:pt x="7" y="7"/>
                        <a:pt x="12"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769"/>
                <p:cNvSpPr>
                  <a:spLocks/>
                </p:cNvSpPr>
                <p:nvPr/>
              </p:nvSpPr>
              <p:spPr bwMode="auto">
                <a:xfrm>
                  <a:off x="2783" y="835"/>
                  <a:ext cx="431" cy="558"/>
                </a:xfrm>
                <a:custGeom>
                  <a:avLst/>
                  <a:gdLst>
                    <a:gd name="T0" fmla="*/ 182 w 182"/>
                    <a:gd name="T1" fmla="*/ 15 h 236"/>
                    <a:gd name="T2" fmla="*/ 182 w 182"/>
                    <a:gd name="T3" fmla="*/ 16 h 236"/>
                    <a:gd name="T4" fmla="*/ 171 w 182"/>
                    <a:gd name="T5" fmla="*/ 37 h 236"/>
                    <a:gd name="T6" fmla="*/ 170 w 182"/>
                    <a:gd name="T7" fmla="*/ 37 h 236"/>
                    <a:gd name="T8" fmla="*/ 169 w 182"/>
                    <a:gd name="T9" fmla="*/ 37 h 236"/>
                    <a:gd name="T10" fmla="*/ 171 w 182"/>
                    <a:gd name="T11" fmla="*/ 32 h 236"/>
                    <a:gd name="T12" fmla="*/ 101 w 182"/>
                    <a:gd name="T13" fmla="*/ 35 h 236"/>
                    <a:gd name="T14" fmla="*/ 66 w 182"/>
                    <a:gd name="T15" fmla="*/ 61 h 236"/>
                    <a:gd name="T16" fmla="*/ 28 w 182"/>
                    <a:gd name="T17" fmla="*/ 91 h 236"/>
                    <a:gd name="T18" fmla="*/ 27 w 182"/>
                    <a:gd name="T19" fmla="*/ 95 h 236"/>
                    <a:gd name="T20" fmla="*/ 67 w 182"/>
                    <a:gd name="T21" fmla="*/ 172 h 236"/>
                    <a:gd name="T22" fmla="*/ 137 w 182"/>
                    <a:gd name="T23" fmla="*/ 205 h 236"/>
                    <a:gd name="T24" fmla="*/ 139 w 182"/>
                    <a:gd name="T25" fmla="*/ 233 h 236"/>
                    <a:gd name="T26" fmla="*/ 110 w 182"/>
                    <a:gd name="T27" fmla="*/ 234 h 236"/>
                    <a:gd name="T28" fmla="*/ 50 w 182"/>
                    <a:gd name="T29" fmla="*/ 185 h 236"/>
                    <a:gd name="T30" fmla="*/ 0 w 182"/>
                    <a:gd name="T31" fmla="*/ 90 h 236"/>
                    <a:gd name="T32" fmla="*/ 71 w 182"/>
                    <a:gd name="T33" fmla="*/ 28 h 236"/>
                    <a:gd name="T34" fmla="*/ 73 w 182"/>
                    <a:gd name="T35" fmla="*/ 26 h 236"/>
                    <a:gd name="T36" fmla="*/ 122 w 182"/>
                    <a:gd name="T37" fmla="*/ 2 h 236"/>
                    <a:gd name="T38" fmla="*/ 182 w 182"/>
                    <a:gd name="T39" fmla="*/ 15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236">
                      <a:moveTo>
                        <a:pt x="182" y="15"/>
                      </a:moveTo>
                      <a:cubicBezTo>
                        <a:pt x="182" y="16"/>
                        <a:pt x="182" y="16"/>
                        <a:pt x="182" y="16"/>
                      </a:cubicBezTo>
                      <a:cubicBezTo>
                        <a:pt x="178" y="23"/>
                        <a:pt x="175" y="30"/>
                        <a:pt x="171" y="37"/>
                      </a:cubicBezTo>
                      <a:cubicBezTo>
                        <a:pt x="171" y="37"/>
                        <a:pt x="171" y="37"/>
                        <a:pt x="170" y="37"/>
                      </a:cubicBezTo>
                      <a:cubicBezTo>
                        <a:pt x="170" y="37"/>
                        <a:pt x="170" y="37"/>
                        <a:pt x="169" y="37"/>
                      </a:cubicBezTo>
                      <a:cubicBezTo>
                        <a:pt x="172" y="36"/>
                        <a:pt x="173" y="33"/>
                        <a:pt x="171" y="32"/>
                      </a:cubicBezTo>
                      <a:cubicBezTo>
                        <a:pt x="148" y="21"/>
                        <a:pt x="122" y="22"/>
                        <a:pt x="101" y="35"/>
                      </a:cubicBezTo>
                      <a:cubicBezTo>
                        <a:pt x="89" y="42"/>
                        <a:pt x="77" y="52"/>
                        <a:pt x="66" y="61"/>
                      </a:cubicBezTo>
                      <a:cubicBezTo>
                        <a:pt x="53" y="71"/>
                        <a:pt x="41" y="81"/>
                        <a:pt x="28" y="91"/>
                      </a:cubicBezTo>
                      <a:cubicBezTo>
                        <a:pt x="26" y="92"/>
                        <a:pt x="26" y="93"/>
                        <a:pt x="27" y="95"/>
                      </a:cubicBezTo>
                      <a:cubicBezTo>
                        <a:pt x="47" y="117"/>
                        <a:pt x="51" y="148"/>
                        <a:pt x="67" y="172"/>
                      </a:cubicBezTo>
                      <a:cubicBezTo>
                        <a:pt x="82" y="193"/>
                        <a:pt x="110" y="209"/>
                        <a:pt x="137" y="205"/>
                      </a:cubicBezTo>
                      <a:cubicBezTo>
                        <a:pt x="137" y="214"/>
                        <a:pt x="138" y="223"/>
                        <a:pt x="139" y="233"/>
                      </a:cubicBezTo>
                      <a:cubicBezTo>
                        <a:pt x="129" y="236"/>
                        <a:pt x="119" y="236"/>
                        <a:pt x="110" y="234"/>
                      </a:cubicBezTo>
                      <a:cubicBezTo>
                        <a:pt x="85" y="228"/>
                        <a:pt x="63" y="206"/>
                        <a:pt x="50" y="185"/>
                      </a:cubicBezTo>
                      <a:cubicBezTo>
                        <a:pt x="32" y="154"/>
                        <a:pt x="22" y="119"/>
                        <a:pt x="0" y="90"/>
                      </a:cubicBezTo>
                      <a:cubicBezTo>
                        <a:pt x="30" y="77"/>
                        <a:pt x="48" y="49"/>
                        <a:pt x="71" y="28"/>
                      </a:cubicBezTo>
                      <a:cubicBezTo>
                        <a:pt x="72" y="27"/>
                        <a:pt x="73" y="27"/>
                        <a:pt x="73" y="26"/>
                      </a:cubicBezTo>
                      <a:cubicBezTo>
                        <a:pt x="87" y="14"/>
                        <a:pt x="103" y="4"/>
                        <a:pt x="122" y="2"/>
                      </a:cubicBezTo>
                      <a:cubicBezTo>
                        <a:pt x="143" y="0"/>
                        <a:pt x="163" y="6"/>
                        <a:pt x="182" y="1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770"/>
                <p:cNvSpPr>
                  <a:spLocks/>
                </p:cNvSpPr>
                <p:nvPr/>
              </p:nvSpPr>
              <p:spPr bwMode="auto">
                <a:xfrm>
                  <a:off x="3191" y="923"/>
                  <a:ext cx="23" cy="19"/>
                </a:xfrm>
                <a:custGeom>
                  <a:avLst/>
                  <a:gdLst>
                    <a:gd name="T0" fmla="*/ 4 w 10"/>
                    <a:gd name="T1" fmla="*/ 0 h 8"/>
                    <a:gd name="T2" fmla="*/ 10 w 10"/>
                    <a:gd name="T3" fmla="*/ 8 h 8"/>
                    <a:gd name="T4" fmla="*/ 0 w 10"/>
                    <a:gd name="T5" fmla="*/ 8 h 8"/>
                    <a:gd name="T6" fmla="*/ 2 w 10"/>
                    <a:gd name="T7" fmla="*/ 4 h 8"/>
                    <a:gd name="T8" fmla="*/ 4 w 10"/>
                    <a:gd name="T9" fmla="*/ 0 h 8"/>
                  </a:gdLst>
                  <a:ahLst/>
                  <a:cxnLst>
                    <a:cxn ang="0">
                      <a:pos x="T0" y="T1"/>
                    </a:cxn>
                    <a:cxn ang="0">
                      <a:pos x="T2" y="T3"/>
                    </a:cxn>
                    <a:cxn ang="0">
                      <a:pos x="T4" y="T5"/>
                    </a:cxn>
                    <a:cxn ang="0">
                      <a:pos x="T6" y="T7"/>
                    </a:cxn>
                    <a:cxn ang="0">
                      <a:pos x="T8" y="T9"/>
                    </a:cxn>
                  </a:cxnLst>
                  <a:rect l="0" t="0" r="r" b="b"/>
                  <a:pathLst>
                    <a:path w="10" h="8">
                      <a:moveTo>
                        <a:pt x="4" y="0"/>
                      </a:moveTo>
                      <a:cubicBezTo>
                        <a:pt x="5" y="3"/>
                        <a:pt x="7" y="6"/>
                        <a:pt x="10" y="8"/>
                      </a:cubicBezTo>
                      <a:cubicBezTo>
                        <a:pt x="7" y="8"/>
                        <a:pt x="3" y="8"/>
                        <a:pt x="0" y="8"/>
                      </a:cubicBezTo>
                      <a:cubicBezTo>
                        <a:pt x="1" y="7"/>
                        <a:pt x="2" y="5"/>
                        <a:pt x="2" y="4"/>
                      </a:cubicBezTo>
                      <a:cubicBezTo>
                        <a:pt x="3" y="3"/>
                        <a:pt x="3" y="1"/>
                        <a:pt x="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771"/>
                <p:cNvSpPr>
                  <a:spLocks/>
                </p:cNvSpPr>
                <p:nvPr/>
              </p:nvSpPr>
              <p:spPr bwMode="auto">
                <a:xfrm>
                  <a:off x="3184" y="580"/>
                  <a:ext cx="97" cy="99"/>
                </a:xfrm>
                <a:custGeom>
                  <a:avLst/>
                  <a:gdLst>
                    <a:gd name="T0" fmla="*/ 41 w 41"/>
                    <a:gd name="T1" fmla="*/ 7 h 42"/>
                    <a:gd name="T2" fmla="*/ 37 w 41"/>
                    <a:gd name="T3" fmla="*/ 9 h 42"/>
                    <a:gd name="T4" fmla="*/ 23 w 41"/>
                    <a:gd name="T5" fmla="*/ 42 h 42"/>
                    <a:gd name="T6" fmla="*/ 0 w 41"/>
                    <a:gd name="T7" fmla="*/ 37 h 42"/>
                    <a:gd name="T8" fmla="*/ 1 w 41"/>
                    <a:gd name="T9" fmla="*/ 27 h 42"/>
                    <a:gd name="T10" fmla="*/ 4 w 41"/>
                    <a:gd name="T11" fmla="*/ 10 h 42"/>
                    <a:gd name="T12" fmla="*/ 41 w 41"/>
                    <a:gd name="T13" fmla="*/ 7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41" y="7"/>
                      </a:moveTo>
                      <a:cubicBezTo>
                        <a:pt x="39" y="7"/>
                        <a:pt x="38" y="8"/>
                        <a:pt x="37" y="9"/>
                      </a:cubicBezTo>
                      <a:cubicBezTo>
                        <a:pt x="27" y="17"/>
                        <a:pt x="22" y="30"/>
                        <a:pt x="23" y="42"/>
                      </a:cubicBezTo>
                      <a:cubicBezTo>
                        <a:pt x="16" y="38"/>
                        <a:pt x="8" y="35"/>
                        <a:pt x="0" y="37"/>
                      </a:cubicBezTo>
                      <a:cubicBezTo>
                        <a:pt x="0" y="33"/>
                        <a:pt x="1" y="30"/>
                        <a:pt x="1" y="27"/>
                      </a:cubicBezTo>
                      <a:cubicBezTo>
                        <a:pt x="1" y="21"/>
                        <a:pt x="2" y="16"/>
                        <a:pt x="4" y="10"/>
                      </a:cubicBezTo>
                      <a:cubicBezTo>
                        <a:pt x="14" y="2"/>
                        <a:pt x="29" y="0"/>
                        <a:pt x="41"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772"/>
                <p:cNvSpPr>
                  <a:spLocks noEditPoints="1"/>
                </p:cNvSpPr>
                <p:nvPr/>
              </p:nvSpPr>
              <p:spPr bwMode="auto">
                <a:xfrm>
                  <a:off x="2845" y="885"/>
                  <a:ext cx="348" cy="445"/>
                </a:xfrm>
                <a:custGeom>
                  <a:avLst/>
                  <a:gdLst>
                    <a:gd name="T0" fmla="*/ 111 w 147"/>
                    <a:gd name="T1" fmla="*/ 184 h 188"/>
                    <a:gd name="T2" fmla="*/ 1 w 147"/>
                    <a:gd name="T3" fmla="*/ 74 h 188"/>
                    <a:gd name="T4" fmla="*/ 40 w 147"/>
                    <a:gd name="T5" fmla="*/ 40 h 188"/>
                    <a:gd name="T6" fmla="*/ 145 w 147"/>
                    <a:gd name="T7" fmla="*/ 11 h 188"/>
                    <a:gd name="T8" fmla="*/ 144 w 147"/>
                    <a:gd name="T9" fmla="*/ 16 h 188"/>
                    <a:gd name="T10" fmla="*/ 143 w 147"/>
                    <a:gd name="T11" fmla="*/ 21 h 188"/>
                    <a:gd name="T12" fmla="*/ 126 w 147"/>
                    <a:gd name="T13" fmla="*/ 65 h 188"/>
                    <a:gd name="T14" fmla="*/ 97 w 147"/>
                    <a:gd name="T15" fmla="*/ 88 h 188"/>
                    <a:gd name="T16" fmla="*/ 114 w 147"/>
                    <a:gd name="T17" fmla="*/ 118 h 188"/>
                    <a:gd name="T18" fmla="*/ 86 w 147"/>
                    <a:gd name="T19" fmla="*/ 154 h 188"/>
                    <a:gd name="T20" fmla="*/ 142 w 147"/>
                    <a:gd name="T21" fmla="*/ 15 h 188"/>
                    <a:gd name="T22" fmla="*/ 99 w 147"/>
                    <a:gd name="T23" fmla="*/ 10 h 188"/>
                    <a:gd name="T24" fmla="*/ 110 w 147"/>
                    <a:gd name="T25" fmla="*/ 35 h 188"/>
                    <a:gd name="T26" fmla="*/ 142 w 147"/>
                    <a:gd name="T27" fmla="*/ 15 h 188"/>
                    <a:gd name="T28" fmla="*/ 94 w 147"/>
                    <a:gd name="T29" fmla="*/ 178 h 188"/>
                    <a:gd name="T30" fmla="*/ 82 w 147"/>
                    <a:gd name="T31" fmla="*/ 144 h 188"/>
                    <a:gd name="T32" fmla="*/ 70 w 147"/>
                    <a:gd name="T33" fmla="*/ 170 h 188"/>
                    <a:gd name="T34" fmla="*/ 109 w 147"/>
                    <a:gd name="T35" fmla="*/ 40 h 188"/>
                    <a:gd name="T36" fmla="*/ 93 w 147"/>
                    <a:gd name="T37" fmla="*/ 85 h 188"/>
                    <a:gd name="T38" fmla="*/ 84 w 147"/>
                    <a:gd name="T39" fmla="*/ 140 h 188"/>
                    <a:gd name="T40" fmla="*/ 92 w 147"/>
                    <a:gd name="T41" fmla="*/ 90 h 188"/>
                    <a:gd name="T42" fmla="*/ 64 w 147"/>
                    <a:gd name="T43" fmla="*/ 110 h 188"/>
                    <a:gd name="T44" fmla="*/ 84 w 147"/>
                    <a:gd name="T45" fmla="*/ 140 h 188"/>
                    <a:gd name="T46" fmla="*/ 102 w 147"/>
                    <a:gd name="T47" fmla="*/ 35 h 188"/>
                    <a:gd name="T48" fmla="*/ 71 w 147"/>
                    <a:gd name="T49" fmla="*/ 22 h 188"/>
                    <a:gd name="T50" fmla="*/ 76 w 147"/>
                    <a:gd name="T51" fmla="*/ 50 h 188"/>
                    <a:gd name="T52" fmla="*/ 59 w 147"/>
                    <a:gd name="T53" fmla="*/ 110 h 188"/>
                    <a:gd name="T54" fmla="*/ 40 w 147"/>
                    <a:gd name="T55" fmla="*/ 140 h 188"/>
                    <a:gd name="T56" fmla="*/ 74 w 147"/>
                    <a:gd name="T57" fmla="*/ 140 h 188"/>
                    <a:gd name="T58" fmla="*/ 86 w 147"/>
                    <a:gd name="T59" fmla="*/ 85 h 188"/>
                    <a:gd name="T60" fmla="*/ 48 w 147"/>
                    <a:gd name="T61" fmla="*/ 75 h 188"/>
                    <a:gd name="T62" fmla="*/ 70 w 147"/>
                    <a:gd name="T63" fmla="*/ 50 h 188"/>
                    <a:gd name="T64" fmla="*/ 37 w 147"/>
                    <a:gd name="T65" fmla="*/ 48 h 188"/>
                    <a:gd name="T66" fmla="*/ 37 w 147"/>
                    <a:gd name="T67" fmla="*/ 64 h 188"/>
                    <a:gd name="T68" fmla="*/ 43 w 147"/>
                    <a:gd name="T69" fmla="*/ 73 h 188"/>
                    <a:gd name="T70" fmla="*/ 54 w 147"/>
                    <a:gd name="T71" fmla="*/ 107 h 188"/>
                    <a:gd name="T72" fmla="*/ 24 w 147"/>
                    <a:gd name="T73" fmla="*/ 100 h 188"/>
                    <a:gd name="T74" fmla="*/ 35 w 147"/>
                    <a:gd name="T75" fmla="*/ 128 h 188"/>
                    <a:gd name="T76" fmla="*/ 20 w 147"/>
                    <a:gd name="T77" fmla="*/ 93 h 188"/>
                    <a:gd name="T78" fmla="*/ 31 w 147"/>
                    <a:gd name="T79" fmla="*/ 53 h 188"/>
                    <a:gd name="T80" fmla="*/ 20 w 147"/>
                    <a:gd name="T81" fmla="*/ 9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 h="188">
                      <a:moveTo>
                        <a:pt x="110" y="180"/>
                      </a:moveTo>
                      <a:cubicBezTo>
                        <a:pt x="111" y="181"/>
                        <a:pt x="111" y="183"/>
                        <a:pt x="111" y="184"/>
                      </a:cubicBezTo>
                      <a:cubicBezTo>
                        <a:pt x="84" y="188"/>
                        <a:pt x="56" y="172"/>
                        <a:pt x="41" y="151"/>
                      </a:cubicBezTo>
                      <a:cubicBezTo>
                        <a:pt x="25" y="127"/>
                        <a:pt x="21" y="96"/>
                        <a:pt x="1" y="74"/>
                      </a:cubicBezTo>
                      <a:cubicBezTo>
                        <a:pt x="0" y="72"/>
                        <a:pt x="0" y="71"/>
                        <a:pt x="2" y="70"/>
                      </a:cubicBezTo>
                      <a:cubicBezTo>
                        <a:pt x="15" y="60"/>
                        <a:pt x="27" y="50"/>
                        <a:pt x="40" y="40"/>
                      </a:cubicBezTo>
                      <a:cubicBezTo>
                        <a:pt x="51" y="31"/>
                        <a:pt x="63" y="21"/>
                        <a:pt x="75" y="14"/>
                      </a:cubicBezTo>
                      <a:cubicBezTo>
                        <a:pt x="96" y="1"/>
                        <a:pt x="122" y="0"/>
                        <a:pt x="145" y="11"/>
                      </a:cubicBezTo>
                      <a:cubicBezTo>
                        <a:pt x="147" y="12"/>
                        <a:pt x="146" y="15"/>
                        <a:pt x="143" y="16"/>
                      </a:cubicBezTo>
                      <a:cubicBezTo>
                        <a:pt x="144" y="16"/>
                        <a:pt x="144" y="16"/>
                        <a:pt x="144" y="16"/>
                      </a:cubicBezTo>
                      <a:cubicBezTo>
                        <a:pt x="145" y="16"/>
                        <a:pt x="145" y="16"/>
                        <a:pt x="145" y="16"/>
                      </a:cubicBezTo>
                      <a:cubicBezTo>
                        <a:pt x="145" y="18"/>
                        <a:pt x="144" y="19"/>
                        <a:pt x="143" y="21"/>
                      </a:cubicBezTo>
                      <a:cubicBezTo>
                        <a:pt x="131" y="18"/>
                        <a:pt x="118" y="25"/>
                        <a:pt x="114" y="37"/>
                      </a:cubicBezTo>
                      <a:cubicBezTo>
                        <a:pt x="111" y="48"/>
                        <a:pt x="117" y="60"/>
                        <a:pt x="126" y="65"/>
                      </a:cubicBezTo>
                      <a:cubicBezTo>
                        <a:pt x="126" y="67"/>
                        <a:pt x="125" y="68"/>
                        <a:pt x="125" y="70"/>
                      </a:cubicBezTo>
                      <a:cubicBezTo>
                        <a:pt x="113" y="69"/>
                        <a:pt x="100" y="77"/>
                        <a:pt x="97" y="88"/>
                      </a:cubicBezTo>
                      <a:cubicBezTo>
                        <a:pt x="95" y="100"/>
                        <a:pt x="102" y="113"/>
                        <a:pt x="114" y="118"/>
                      </a:cubicBezTo>
                      <a:cubicBezTo>
                        <a:pt x="114" y="118"/>
                        <a:pt x="114" y="118"/>
                        <a:pt x="114" y="118"/>
                      </a:cubicBezTo>
                      <a:cubicBezTo>
                        <a:pt x="114" y="119"/>
                        <a:pt x="114" y="121"/>
                        <a:pt x="114" y="122"/>
                      </a:cubicBezTo>
                      <a:cubicBezTo>
                        <a:pt x="99" y="126"/>
                        <a:pt x="85" y="138"/>
                        <a:pt x="86" y="154"/>
                      </a:cubicBezTo>
                      <a:cubicBezTo>
                        <a:pt x="86" y="168"/>
                        <a:pt x="97" y="178"/>
                        <a:pt x="110" y="180"/>
                      </a:cubicBezTo>
                      <a:close/>
                      <a:moveTo>
                        <a:pt x="142" y="15"/>
                      </a:moveTo>
                      <a:cubicBezTo>
                        <a:pt x="142" y="15"/>
                        <a:pt x="142" y="15"/>
                        <a:pt x="142" y="15"/>
                      </a:cubicBezTo>
                      <a:cubicBezTo>
                        <a:pt x="128" y="8"/>
                        <a:pt x="113" y="7"/>
                        <a:pt x="99" y="10"/>
                      </a:cubicBezTo>
                      <a:cubicBezTo>
                        <a:pt x="99" y="10"/>
                        <a:pt x="99" y="10"/>
                        <a:pt x="99" y="10"/>
                      </a:cubicBezTo>
                      <a:cubicBezTo>
                        <a:pt x="93" y="20"/>
                        <a:pt x="102" y="29"/>
                        <a:pt x="110" y="35"/>
                      </a:cubicBezTo>
                      <a:cubicBezTo>
                        <a:pt x="110" y="35"/>
                        <a:pt x="110" y="35"/>
                        <a:pt x="110" y="34"/>
                      </a:cubicBezTo>
                      <a:cubicBezTo>
                        <a:pt x="115" y="21"/>
                        <a:pt x="129" y="14"/>
                        <a:pt x="142" y="15"/>
                      </a:cubicBezTo>
                      <a:close/>
                      <a:moveTo>
                        <a:pt x="70" y="170"/>
                      </a:moveTo>
                      <a:cubicBezTo>
                        <a:pt x="78" y="175"/>
                        <a:pt x="86" y="177"/>
                        <a:pt x="94" y="178"/>
                      </a:cubicBezTo>
                      <a:cubicBezTo>
                        <a:pt x="87" y="173"/>
                        <a:pt x="82" y="165"/>
                        <a:pt x="81" y="156"/>
                      </a:cubicBezTo>
                      <a:cubicBezTo>
                        <a:pt x="80" y="152"/>
                        <a:pt x="81" y="148"/>
                        <a:pt x="82" y="144"/>
                      </a:cubicBezTo>
                      <a:cubicBezTo>
                        <a:pt x="72" y="144"/>
                        <a:pt x="57" y="146"/>
                        <a:pt x="55" y="159"/>
                      </a:cubicBezTo>
                      <a:cubicBezTo>
                        <a:pt x="59" y="163"/>
                        <a:pt x="64" y="167"/>
                        <a:pt x="70" y="170"/>
                      </a:cubicBezTo>
                      <a:close/>
                      <a:moveTo>
                        <a:pt x="118" y="65"/>
                      </a:moveTo>
                      <a:cubicBezTo>
                        <a:pt x="111" y="59"/>
                        <a:pt x="107" y="49"/>
                        <a:pt x="109" y="40"/>
                      </a:cubicBezTo>
                      <a:cubicBezTo>
                        <a:pt x="98" y="39"/>
                        <a:pt x="84" y="41"/>
                        <a:pt x="80" y="53"/>
                      </a:cubicBezTo>
                      <a:cubicBezTo>
                        <a:pt x="75" y="66"/>
                        <a:pt x="84" y="77"/>
                        <a:pt x="93" y="85"/>
                      </a:cubicBezTo>
                      <a:cubicBezTo>
                        <a:pt x="97" y="74"/>
                        <a:pt x="107" y="67"/>
                        <a:pt x="118" y="65"/>
                      </a:cubicBezTo>
                      <a:close/>
                      <a:moveTo>
                        <a:pt x="84" y="140"/>
                      </a:moveTo>
                      <a:cubicBezTo>
                        <a:pt x="88" y="131"/>
                        <a:pt x="97" y="123"/>
                        <a:pt x="107" y="120"/>
                      </a:cubicBezTo>
                      <a:cubicBezTo>
                        <a:pt x="97" y="113"/>
                        <a:pt x="90" y="102"/>
                        <a:pt x="92" y="90"/>
                      </a:cubicBezTo>
                      <a:cubicBezTo>
                        <a:pt x="92" y="90"/>
                        <a:pt x="92" y="90"/>
                        <a:pt x="92" y="90"/>
                      </a:cubicBezTo>
                      <a:cubicBezTo>
                        <a:pt x="79" y="89"/>
                        <a:pt x="66" y="98"/>
                        <a:pt x="64" y="110"/>
                      </a:cubicBezTo>
                      <a:cubicBezTo>
                        <a:pt x="62" y="123"/>
                        <a:pt x="71" y="136"/>
                        <a:pt x="83" y="139"/>
                      </a:cubicBezTo>
                      <a:cubicBezTo>
                        <a:pt x="83" y="140"/>
                        <a:pt x="84" y="140"/>
                        <a:pt x="84" y="140"/>
                      </a:cubicBezTo>
                      <a:close/>
                      <a:moveTo>
                        <a:pt x="76" y="50"/>
                      </a:moveTo>
                      <a:cubicBezTo>
                        <a:pt x="81" y="40"/>
                        <a:pt x="92" y="36"/>
                        <a:pt x="102" y="35"/>
                      </a:cubicBezTo>
                      <a:cubicBezTo>
                        <a:pt x="96" y="29"/>
                        <a:pt x="90" y="20"/>
                        <a:pt x="93" y="11"/>
                      </a:cubicBezTo>
                      <a:cubicBezTo>
                        <a:pt x="85" y="14"/>
                        <a:pt x="78" y="18"/>
                        <a:pt x="71" y="22"/>
                      </a:cubicBezTo>
                      <a:cubicBezTo>
                        <a:pt x="69" y="24"/>
                        <a:pt x="67" y="25"/>
                        <a:pt x="66" y="27"/>
                      </a:cubicBezTo>
                      <a:cubicBezTo>
                        <a:pt x="63" y="36"/>
                        <a:pt x="70" y="44"/>
                        <a:pt x="76" y="50"/>
                      </a:cubicBezTo>
                      <a:close/>
                      <a:moveTo>
                        <a:pt x="74" y="140"/>
                      </a:moveTo>
                      <a:cubicBezTo>
                        <a:pt x="64" y="134"/>
                        <a:pt x="57" y="122"/>
                        <a:pt x="59" y="110"/>
                      </a:cubicBezTo>
                      <a:cubicBezTo>
                        <a:pt x="47" y="111"/>
                        <a:pt x="38" y="122"/>
                        <a:pt x="37" y="133"/>
                      </a:cubicBezTo>
                      <a:cubicBezTo>
                        <a:pt x="38" y="136"/>
                        <a:pt x="39" y="138"/>
                        <a:pt x="40" y="140"/>
                      </a:cubicBezTo>
                      <a:cubicBezTo>
                        <a:pt x="44" y="146"/>
                        <a:pt x="48" y="151"/>
                        <a:pt x="52" y="156"/>
                      </a:cubicBezTo>
                      <a:cubicBezTo>
                        <a:pt x="54" y="146"/>
                        <a:pt x="64" y="142"/>
                        <a:pt x="74" y="140"/>
                      </a:cubicBezTo>
                      <a:close/>
                      <a:moveTo>
                        <a:pt x="60" y="106"/>
                      </a:moveTo>
                      <a:cubicBezTo>
                        <a:pt x="64" y="95"/>
                        <a:pt x="74" y="87"/>
                        <a:pt x="86" y="85"/>
                      </a:cubicBezTo>
                      <a:cubicBezTo>
                        <a:pt x="78" y="77"/>
                        <a:pt x="72" y="66"/>
                        <a:pt x="74" y="54"/>
                      </a:cubicBezTo>
                      <a:cubicBezTo>
                        <a:pt x="62" y="55"/>
                        <a:pt x="51" y="63"/>
                        <a:pt x="48" y="75"/>
                      </a:cubicBezTo>
                      <a:cubicBezTo>
                        <a:pt x="45" y="86"/>
                        <a:pt x="50" y="99"/>
                        <a:pt x="60" y="106"/>
                      </a:cubicBezTo>
                      <a:close/>
                      <a:moveTo>
                        <a:pt x="70" y="50"/>
                      </a:moveTo>
                      <a:cubicBezTo>
                        <a:pt x="64" y="45"/>
                        <a:pt x="60" y="38"/>
                        <a:pt x="60" y="31"/>
                      </a:cubicBezTo>
                      <a:cubicBezTo>
                        <a:pt x="52" y="36"/>
                        <a:pt x="45" y="42"/>
                        <a:pt x="37" y="48"/>
                      </a:cubicBezTo>
                      <a:cubicBezTo>
                        <a:pt x="37" y="49"/>
                        <a:pt x="37" y="49"/>
                        <a:pt x="37" y="49"/>
                      </a:cubicBezTo>
                      <a:cubicBezTo>
                        <a:pt x="36" y="55"/>
                        <a:pt x="35" y="59"/>
                        <a:pt x="37" y="64"/>
                      </a:cubicBezTo>
                      <a:cubicBezTo>
                        <a:pt x="39" y="68"/>
                        <a:pt x="41" y="71"/>
                        <a:pt x="43" y="75"/>
                      </a:cubicBezTo>
                      <a:cubicBezTo>
                        <a:pt x="43" y="74"/>
                        <a:pt x="43" y="74"/>
                        <a:pt x="43" y="73"/>
                      </a:cubicBezTo>
                      <a:cubicBezTo>
                        <a:pt x="47" y="61"/>
                        <a:pt x="58" y="52"/>
                        <a:pt x="70" y="50"/>
                      </a:cubicBezTo>
                      <a:close/>
                      <a:moveTo>
                        <a:pt x="54" y="107"/>
                      </a:moveTo>
                      <a:cubicBezTo>
                        <a:pt x="46" y="100"/>
                        <a:pt x="41" y="89"/>
                        <a:pt x="42" y="79"/>
                      </a:cubicBezTo>
                      <a:cubicBezTo>
                        <a:pt x="34" y="83"/>
                        <a:pt x="22" y="89"/>
                        <a:pt x="24" y="100"/>
                      </a:cubicBezTo>
                      <a:cubicBezTo>
                        <a:pt x="24" y="100"/>
                        <a:pt x="24" y="101"/>
                        <a:pt x="23" y="101"/>
                      </a:cubicBezTo>
                      <a:cubicBezTo>
                        <a:pt x="27" y="110"/>
                        <a:pt x="31" y="119"/>
                        <a:pt x="35" y="128"/>
                      </a:cubicBezTo>
                      <a:cubicBezTo>
                        <a:pt x="36" y="118"/>
                        <a:pt x="44" y="109"/>
                        <a:pt x="54" y="107"/>
                      </a:cubicBezTo>
                      <a:close/>
                      <a:moveTo>
                        <a:pt x="20" y="93"/>
                      </a:moveTo>
                      <a:cubicBezTo>
                        <a:pt x="22" y="86"/>
                        <a:pt x="32" y="79"/>
                        <a:pt x="38" y="76"/>
                      </a:cubicBezTo>
                      <a:cubicBezTo>
                        <a:pt x="34" y="69"/>
                        <a:pt x="29" y="61"/>
                        <a:pt x="31" y="53"/>
                      </a:cubicBezTo>
                      <a:cubicBezTo>
                        <a:pt x="23" y="59"/>
                        <a:pt x="15" y="66"/>
                        <a:pt x="7" y="72"/>
                      </a:cubicBezTo>
                      <a:cubicBezTo>
                        <a:pt x="12" y="79"/>
                        <a:pt x="16" y="85"/>
                        <a:pt x="20" y="9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773"/>
                <p:cNvSpPr>
                  <a:spLocks/>
                </p:cNvSpPr>
                <p:nvPr/>
              </p:nvSpPr>
              <p:spPr bwMode="auto">
                <a:xfrm>
                  <a:off x="3195" y="523"/>
                  <a:ext cx="100" cy="71"/>
                </a:xfrm>
                <a:custGeom>
                  <a:avLst/>
                  <a:gdLst>
                    <a:gd name="T0" fmla="*/ 42 w 42"/>
                    <a:gd name="T1" fmla="*/ 4 h 30"/>
                    <a:gd name="T2" fmla="*/ 34 w 42"/>
                    <a:gd name="T3" fmla="*/ 25 h 30"/>
                    <a:gd name="T4" fmla="*/ 0 w 42"/>
                    <a:gd name="T5" fmla="*/ 30 h 30"/>
                    <a:gd name="T6" fmla="*/ 9 w 42"/>
                    <a:gd name="T7" fmla="*/ 9 h 30"/>
                    <a:gd name="T8" fmla="*/ 10 w 42"/>
                    <a:gd name="T9" fmla="*/ 6 h 30"/>
                    <a:gd name="T10" fmla="*/ 10 w 42"/>
                    <a:gd name="T11" fmla="*/ 5 h 30"/>
                    <a:gd name="T12" fmla="*/ 19 w 42"/>
                    <a:gd name="T13" fmla="*/ 1 h 30"/>
                    <a:gd name="T14" fmla="*/ 28 w 42"/>
                    <a:gd name="T15" fmla="*/ 0 h 30"/>
                    <a:gd name="T16" fmla="*/ 42 w 42"/>
                    <a:gd name="T17"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0">
                      <a:moveTo>
                        <a:pt x="42" y="4"/>
                      </a:moveTo>
                      <a:cubicBezTo>
                        <a:pt x="37" y="9"/>
                        <a:pt x="34" y="17"/>
                        <a:pt x="34" y="25"/>
                      </a:cubicBezTo>
                      <a:cubicBezTo>
                        <a:pt x="23" y="20"/>
                        <a:pt x="10" y="22"/>
                        <a:pt x="0" y="30"/>
                      </a:cubicBezTo>
                      <a:cubicBezTo>
                        <a:pt x="2" y="23"/>
                        <a:pt x="5" y="15"/>
                        <a:pt x="9" y="9"/>
                      </a:cubicBezTo>
                      <a:cubicBezTo>
                        <a:pt x="9" y="8"/>
                        <a:pt x="10" y="7"/>
                        <a:pt x="10" y="6"/>
                      </a:cubicBezTo>
                      <a:cubicBezTo>
                        <a:pt x="10" y="6"/>
                        <a:pt x="10" y="6"/>
                        <a:pt x="10" y="5"/>
                      </a:cubicBezTo>
                      <a:cubicBezTo>
                        <a:pt x="11" y="3"/>
                        <a:pt x="17" y="2"/>
                        <a:pt x="19" y="1"/>
                      </a:cubicBezTo>
                      <a:cubicBezTo>
                        <a:pt x="22" y="0"/>
                        <a:pt x="25" y="0"/>
                        <a:pt x="28" y="0"/>
                      </a:cubicBezTo>
                      <a:cubicBezTo>
                        <a:pt x="33" y="0"/>
                        <a:pt x="37" y="2"/>
                        <a:pt x="42"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774"/>
                <p:cNvSpPr>
                  <a:spLocks/>
                </p:cNvSpPr>
                <p:nvPr/>
              </p:nvSpPr>
              <p:spPr bwMode="auto">
                <a:xfrm>
                  <a:off x="3229" y="461"/>
                  <a:ext cx="78" cy="57"/>
                </a:xfrm>
                <a:custGeom>
                  <a:avLst/>
                  <a:gdLst>
                    <a:gd name="T0" fmla="*/ 33 w 33"/>
                    <a:gd name="T1" fmla="*/ 4 h 24"/>
                    <a:gd name="T2" fmla="*/ 28 w 33"/>
                    <a:gd name="T3" fmla="*/ 10 h 24"/>
                    <a:gd name="T4" fmla="*/ 28 w 33"/>
                    <a:gd name="T5" fmla="*/ 24 h 24"/>
                    <a:gd name="T6" fmla="*/ 10 w 33"/>
                    <a:gd name="T7" fmla="*/ 22 h 24"/>
                    <a:gd name="T8" fmla="*/ 0 w 33"/>
                    <a:gd name="T9" fmla="*/ 24 h 24"/>
                    <a:gd name="T10" fmla="*/ 9 w 33"/>
                    <a:gd name="T11" fmla="*/ 0 h 24"/>
                    <a:gd name="T12" fmla="*/ 33 w 33"/>
                    <a:gd name="T13" fmla="*/ 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33" y="4"/>
                      </a:moveTo>
                      <a:cubicBezTo>
                        <a:pt x="31" y="5"/>
                        <a:pt x="29" y="7"/>
                        <a:pt x="28" y="10"/>
                      </a:cubicBezTo>
                      <a:cubicBezTo>
                        <a:pt x="26" y="14"/>
                        <a:pt x="26" y="20"/>
                        <a:pt x="28" y="24"/>
                      </a:cubicBezTo>
                      <a:cubicBezTo>
                        <a:pt x="22" y="22"/>
                        <a:pt x="16" y="21"/>
                        <a:pt x="10" y="22"/>
                      </a:cubicBezTo>
                      <a:cubicBezTo>
                        <a:pt x="7" y="22"/>
                        <a:pt x="3" y="23"/>
                        <a:pt x="0" y="24"/>
                      </a:cubicBezTo>
                      <a:cubicBezTo>
                        <a:pt x="4" y="17"/>
                        <a:pt x="8" y="9"/>
                        <a:pt x="9" y="0"/>
                      </a:cubicBezTo>
                      <a:cubicBezTo>
                        <a:pt x="16" y="4"/>
                        <a:pt x="24" y="4"/>
                        <a:pt x="33"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775"/>
                <p:cNvSpPr>
                  <a:spLocks/>
                </p:cNvSpPr>
                <p:nvPr/>
              </p:nvSpPr>
              <p:spPr bwMode="auto">
                <a:xfrm>
                  <a:off x="3124" y="1131"/>
                  <a:ext cx="31" cy="45"/>
                </a:xfrm>
                <a:custGeom>
                  <a:avLst/>
                  <a:gdLst>
                    <a:gd name="T0" fmla="*/ 3 w 13"/>
                    <a:gd name="T1" fmla="*/ 0 h 19"/>
                    <a:gd name="T2" fmla="*/ 13 w 13"/>
                    <a:gd name="T3" fmla="*/ 9 h 19"/>
                    <a:gd name="T4" fmla="*/ 0 w 13"/>
                    <a:gd name="T5" fmla="*/ 19 h 19"/>
                    <a:gd name="T6" fmla="*/ 3 w 13"/>
                    <a:gd name="T7" fmla="*/ 0 h 19"/>
                  </a:gdLst>
                  <a:ahLst/>
                  <a:cxnLst>
                    <a:cxn ang="0">
                      <a:pos x="T0" y="T1"/>
                    </a:cxn>
                    <a:cxn ang="0">
                      <a:pos x="T2" y="T3"/>
                    </a:cxn>
                    <a:cxn ang="0">
                      <a:pos x="T4" y="T5"/>
                    </a:cxn>
                    <a:cxn ang="0">
                      <a:pos x="T6" y="T7"/>
                    </a:cxn>
                  </a:cxnLst>
                  <a:rect l="0" t="0" r="r" b="b"/>
                  <a:pathLst>
                    <a:path w="13" h="19">
                      <a:moveTo>
                        <a:pt x="3" y="0"/>
                      </a:moveTo>
                      <a:cubicBezTo>
                        <a:pt x="5" y="4"/>
                        <a:pt x="9" y="7"/>
                        <a:pt x="13" y="9"/>
                      </a:cubicBezTo>
                      <a:cubicBezTo>
                        <a:pt x="7" y="11"/>
                        <a:pt x="2" y="14"/>
                        <a:pt x="0" y="19"/>
                      </a:cubicBezTo>
                      <a:cubicBezTo>
                        <a:pt x="1" y="13"/>
                        <a:pt x="2" y="7"/>
                        <a:pt x="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776"/>
                <p:cNvSpPr>
                  <a:spLocks/>
                </p:cNvSpPr>
                <p:nvPr/>
              </p:nvSpPr>
              <p:spPr bwMode="auto">
                <a:xfrm>
                  <a:off x="3184" y="923"/>
                  <a:ext cx="9" cy="11"/>
                </a:xfrm>
                <a:custGeom>
                  <a:avLst/>
                  <a:gdLst>
                    <a:gd name="T0" fmla="*/ 2 w 4"/>
                    <a:gd name="T1" fmla="*/ 0 h 5"/>
                    <a:gd name="T2" fmla="*/ 3 w 4"/>
                    <a:gd name="T3" fmla="*/ 3 h 5"/>
                    <a:gd name="T4" fmla="*/ 0 w 4"/>
                    <a:gd name="T5" fmla="*/ 5 h 5"/>
                    <a:gd name="T6" fmla="*/ 0 w 4"/>
                    <a:gd name="T7" fmla="*/ 5 h 5"/>
                    <a:gd name="T8" fmla="*/ 2 w 4"/>
                    <a:gd name="T9" fmla="*/ 0 h 5"/>
                  </a:gdLst>
                  <a:ahLst/>
                  <a:cxnLst>
                    <a:cxn ang="0">
                      <a:pos x="T0" y="T1"/>
                    </a:cxn>
                    <a:cxn ang="0">
                      <a:pos x="T2" y="T3"/>
                    </a:cxn>
                    <a:cxn ang="0">
                      <a:pos x="T4" y="T5"/>
                    </a:cxn>
                    <a:cxn ang="0">
                      <a:pos x="T6" y="T7"/>
                    </a:cxn>
                    <a:cxn ang="0">
                      <a:pos x="T8" y="T9"/>
                    </a:cxn>
                  </a:cxnLst>
                  <a:rect l="0" t="0" r="r" b="b"/>
                  <a:pathLst>
                    <a:path w="4" h="5">
                      <a:moveTo>
                        <a:pt x="2" y="0"/>
                      </a:moveTo>
                      <a:cubicBezTo>
                        <a:pt x="3" y="1"/>
                        <a:pt x="4" y="2"/>
                        <a:pt x="3" y="3"/>
                      </a:cubicBezTo>
                      <a:cubicBezTo>
                        <a:pt x="3" y="4"/>
                        <a:pt x="2" y="5"/>
                        <a:pt x="0" y="5"/>
                      </a:cubicBezTo>
                      <a:cubicBezTo>
                        <a:pt x="0" y="5"/>
                        <a:pt x="0" y="5"/>
                        <a:pt x="0" y="5"/>
                      </a:cubicBezTo>
                      <a:cubicBezTo>
                        <a:pt x="1" y="3"/>
                        <a:pt x="2" y="2"/>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777"/>
                <p:cNvSpPr>
                  <a:spLocks/>
                </p:cNvSpPr>
                <p:nvPr/>
              </p:nvSpPr>
              <p:spPr bwMode="auto">
                <a:xfrm>
                  <a:off x="3046" y="1173"/>
                  <a:ext cx="69" cy="138"/>
                </a:xfrm>
                <a:custGeom>
                  <a:avLst/>
                  <a:gdLst>
                    <a:gd name="T0" fmla="*/ 25 w 29"/>
                    <a:gd name="T1" fmla="*/ 58 h 58"/>
                    <a:gd name="T2" fmla="*/ 1 w 29"/>
                    <a:gd name="T3" fmla="*/ 32 h 58"/>
                    <a:gd name="T4" fmla="*/ 29 w 29"/>
                    <a:gd name="T5" fmla="*/ 0 h 58"/>
                    <a:gd name="T6" fmla="*/ 25 w 29"/>
                    <a:gd name="T7" fmla="*/ 58 h 58"/>
                  </a:gdLst>
                  <a:ahLst/>
                  <a:cxnLst>
                    <a:cxn ang="0">
                      <a:pos x="T0" y="T1"/>
                    </a:cxn>
                    <a:cxn ang="0">
                      <a:pos x="T2" y="T3"/>
                    </a:cxn>
                    <a:cxn ang="0">
                      <a:pos x="T4" y="T5"/>
                    </a:cxn>
                    <a:cxn ang="0">
                      <a:pos x="T6" y="T7"/>
                    </a:cxn>
                  </a:cxnLst>
                  <a:rect l="0" t="0" r="r" b="b"/>
                  <a:pathLst>
                    <a:path w="29" h="58">
                      <a:moveTo>
                        <a:pt x="25" y="58"/>
                      </a:moveTo>
                      <a:cubicBezTo>
                        <a:pt x="12" y="56"/>
                        <a:pt x="1" y="46"/>
                        <a:pt x="1" y="32"/>
                      </a:cubicBezTo>
                      <a:cubicBezTo>
                        <a:pt x="0" y="16"/>
                        <a:pt x="14" y="4"/>
                        <a:pt x="29" y="0"/>
                      </a:cubicBezTo>
                      <a:cubicBezTo>
                        <a:pt x="26" y="19"/>
                        <a:pt x="25" y="39"/>
                        <a:pt x="25" y="5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778"/>
                <p:cNvSpPr>
                  <a:spLocks/>
                </p:cNvSpPr>
                <p:nvPr/>
              </p:nvSpPr>
              <p:spPr bwMode="auto">
                <a:xfrm>
                  <a:off x="3186" y="674"/>
                  <a:ext cx="54" cy="107"/>
                </a:xfrm>
                <a:custGeom>
                  <a:avLst/>
                  <a:gdLst>
                    <a:gd name="T0" fmla="*/ 23 w 23"/>
                    <a:gd name="T1" fmla="*/ 10 h 45"/>
                    <a:gd name="T2" fmla="*/ 23 w 23"/>
                    <a:gd name="T3" fmla="*/ 10 h 45"/>
                    <a:gd name="T4" fmla="*/ 20 w 23"/>
                    <a:gd name="T5" fmla="*/ 13 h 45"/>
                    <a:gd name="T6" fmla="*/ 16 w 23"/>
                    <a:gd name="T7" fmla="*/ 45 h 45"/>
                    <a:gd name="T8" fmla="*/ 0 w 23"/>
                    <a:gd name="T9" fmla="*/ 0 h 45"/>
                    <a:gd name="T10" fmla="*/ 23 w 23"/>
                    <a:gd name="T11" fmla="*/ 10 h 45"/>
                  </a:gdLst>
                  <a:ahLst/>
                  <a:cxnLst>
                    <a:cxn ang="0">
                      <a:pos x="T0" y="T1"/>
                    </a:cxn>
                    <a:cxn ang="0">
                      <a:pos x="T2" y="T3"/>
                    </a:cxn>
                    <a:cxn ang="0">
                      <a:pos x="T4" y="T5"/>
                    </a:cxn>
                    <a:cxn ang="0">
                      <a:pos x="T6" y="T7"/>
                    </a:cxn>
                    <a:cxn ang="0">
                      <a:pos x="T8" y="T9"/>
                    </a:cxn>
                    <a:cxn ang="0">
                      <a:pos x="T10" y="T11"/>
                    </a:cxn>
                  </a:cxnLst>
                  <a:rect l="0" t="0" r="r" b="b"/>
                  <a:pathLst>
                    <a:path w="23" h="45">
                      <a:moveTo>
                        <a:pt x="23" y="10"/>
                      </a:moveTo>
                      <a:cubicBezTo>
                        <a:pt x="23" y="10"/>
                        <a:pt x="23" y="10"/>
                        <a:pt x="23" y="10"/>
                      </a:cubicBezTo>
                      <a:cubicBezTo>
                        <a:pt x="22" y="11"/>
                        <a:pt x="21" y="12"/>
                        <a:pt x="20" y="13"/>
                      </a:cubicBezTo>
                      <a:cubicBezTo>
                        <a:pt x="11" y="22"/>
                        <a:pt x="11" y="34"/>
                        <a:pt x="16" y="45"/>
                      </a:cubicBezTo>
                      <a:cubicBezTo>
                        <a:pt x="6" y="32"/>
                        <a:pt x="0" y="17"/>
                        <a:pt x="0" y="0"/>
                      </a:cubicBezTo>
                      <a:cubicBezTo>
                        <a:pt x="9" y="0"/>
                        <a:pt x="17" y="2"/>
                        <a:pt x="23"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779"/>
                <p:cNvSpPr>
                  <a:spLocks/>
                </p:cNvSpPr>
                <p:nvPr/>
              </p:nvSpPr>
              <p:spPr bwMode="auto">
                <a:xfrm>
                  <a:off x="3162" y="991"/>
                  <a:ext cx="26" cy="24"/>
                </a:xfrm>
                <a:custGeom>
                  <a:avLst/>
                  <a:gdLst>
                    <a:gd name="T0" fmla="*/ 4 w 11"/>
                    <a:gd name="T1" fmla="*/ 0 h 10"/>
                    <a:gd name="T2" fmla="*/ 11 w 11"/>
                    <a:gd name="T3" fmla="*/ 6 h 10"/>
                    <a:gd name="T4" fmla="*/ 0 w 11"/>
                    <a:gd name="T5" fmla="*/ 10 h 10"/>
                    <a:gd name="T6" fmla="*/ 4 w 11"/>
                    <a:gd name="T7" fmla="*/ 0 h 10"/>
                  </a:gdLst>
                  <a:ahLst/>
                  <a:cxnLst>
                    <a:cxn ang="0">
                      <a:pos x="T0" y="T1"/>
                    </a:cxn>
                    <a:cxn ang="0">
                      <a:pos x="T2" y="T3"/>
                    </a:cxn>
                    <a:cxn ang="0">
                      <a:pos x="T4" y="T5"/>
                    </a:cxn>
                    <a:cxn ang="0">
                      <a:pos x="T6" y="T7"/>
                    </a:cxn>
                  </a:cxnLst>
                  <a:rect l="0" t="0" r="r" b="b"/>
                  <a:pathLst>
                    <a:path w="11" h="10">
                      <a:moveTo>
                        <a:pt x="4" y="0"/>
                      </a:moveTo>
                      <a:cubicBezTo>
                        <a:pt x="6" y="2"/>
                        <a:pt x="8" y="4"/>
                        <a:pt x="11" y="6"/>
                      </a:cubicBezTo>
                      <a:cubicBezTo>
                        <a:pt x="7" y="6"/>
                        <a:pt x="3" y="7"/>
                        <a:pt x="0" y="10"/>
                      </a:cubicBezTo>
                      <a:cubicBezTo>
                        <a:pt x="1" y="6"/>
                        <a:pt x="2" y="3"/>
                        <a:pt x="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780"/>
                <p:cNvSpPr>
                  <a:spLocks/>
                </p:cNvSpPr>
                <p:nvPr/>
              </p:nvSpPr>
              <p:spPr bwMode="auto">
                <a:xfrm>
                  <a:off x="3108" y="927"/>
                  <a:ext cx="76" cy="112"/>
                </a:xfrm>
                <a:custGeom>
                  <a:avLst/>
                  <a:gdLst>
                    <a:gd name="T0" fmla="*/ 32 w 32"/>
                    <a:gd name="T1" fmla="*/ 3 h 47"/>
                    <a:gd name="T2" fmla="*/ 30 w 32"/>
                    <a:gd name="T3" fmla="*/ 8 h 47"/>
                    <a:gd name="T4" fmla="*/ 25 w 32"/>
                    <a:gd name="T5" fmla="*/ 14 h 47"/>
                    <a:gd name="T6" fmla="*/ 24 w 32"/>
                    <a:gd name="T7" fmla="*/ 21 h 47"/>
                    <a:gd name="T8" fmla="*/ 21 w 32"/>
                    <a:gd name="T9" fmla="*/ 30 h 47"/>
                    <a:gd name="T10" fmla="*/ 15 w 32"/>
                    <a:gd name="T11" fmla="*/ 47 h 47"/>
                    <a:gd name="T12" fmla="*/ 3 w 32"/>
                    <a:gd name="T13" fmla="*/ 19 h 47"/>
                    <a:gd name="T14" fmla="*/ 32 w 32"/>
                    <a:gd name="T15" fmla="*/ 3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7">
                      <a:moveTo>
                        <a:pt x="32" y="3"/>
                      </a:moveTo>
                      <a:cubicBezTo>
                        <a:pt x="31" y="4"/>
                        <a:pt x="30" y="6"/>
                        <a:pt x="30" y="8"/>
                      </a:cubicBezTo>
                      <a:cubicBezTo>
                        <a:pt x="28" y="9"/>
                        <a:pt x="26" y="11"/>
                        <a:pt x="25" y="14"/>
                      </a:cubicBezTo>
                      <a:cubicBezTo>
                        <a:pt x="24" y="16"/>
                        <a:pt x="24" y="19"/>
                        <a:pt x="24" y="21"/>
                      </a:cubicBezTo>
                      <a:cubicBezTo>
                        <a:pt x="23" y="24"/>
                        <a:pt x="22" y="27"/>
                        <a:pt x="21" y="30"/>
                      </a:cubicBezTo>
                      <a:cubicBezTo>
                        <a:pt x="19" y="36"/>
                        <a:pt x="17" y="42"/>
                        <a:pt x="15" y="47"/>
                      </a:cubicBezTo>
                      <a:cubicBezTo>
                        <a:pt x="6" y="42"/>
                        <a:pt x="0" y="30"/>
                        <a:pt x="3" y="19"/>
                      </a:cubicBezTo>
                      <a:cubicBezTo>
                        <a:pt x="7" y="7"/>
                        <a:pt x="20" y="0"/>
                        <a:pt x="32"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781"/>
                <p:cNvSpPr>
                  <a:spLocks/>
                </p:cNvSpPr>
                <p:nvPr/>
              </p:nvSpPr>
              <p:spPr bwMode="auto">
                <a:xfrm>
                  <a:off x="3143" y="1053"/>
                  <a:ext cx="24" cy="26"/>
                </a:xfrm>
                <a:custGeom>
                  <a:avLst/>
                  <a:gdLst>
                    <a:gd name="T0" fmla="*/ 3 w 10"/>
                    <a:gd name="T1" fmla="*/ 0 h 11"/>
                    <a:gd name="T2" fmla="*/ 10 w 10"/>
                    <a:gd name="T3" fmla="*/ 8 h 11"/>
                    <a:gd name="T4" fmla="*/ 0 w 10"/>
                    <a:gd name="T5" fmla="*/ 11 h 11"/>
                    <a:gd name="T6" fmla="*/ 3 w 10"/>
                    <a:gd name="T7" fmla="*/ 0 h 11"/>
                  </a:gdLst>
                  <a:ahLst/>
                  <a:cxnLst>
                    <a:cxn ang="0">
                      <a:pos x="T0" y="T1"/>
                    </a:cxn>
                    <a:cxn ang="0">
                      <a:pos x="T2" y="T3"/>
                    </a:cxn>
                    <a:cxn ang="0">
                      <a:pos x="T4" y="T5"/>
                    </a:cxn>
                    <a:cxn ang="0">
                      <a:pos x="T6" y="T7"/>
                    </a:cxn>
                  </a:cxnLst>
                  <a:rect l="0" t="0" r="r" b="b"/>
                  <a:pathLst>
                    <a:path w="10" h="11">
                      <a:moveTo>
                        <a:pt x="3" y="0"/>
                      </a:moveTo>
                      <a:cubicBezTo>
                        <a:pt x="4" y="3"/>
                        <a:pt x="7" y="6"/>
                        <a:pt x="10" y="8"/>
                      </a:cubicBezTo>
                      <a:cubicBezTo>
                        <a:pt x="6" y="8"/>
                        <a:pt x="3" y="9"/>
                        <a:pt x="0" y="11"/>
                      </a:cubicBezTo>
                      <a:cubicBezTo>
                        <a:pt x="1" y="8"/>
                        <a:pt x="2" y="4"/>
                        <a:pt x="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782"/>
                <p:cNvSpPr>
                  <a:spLocks/>
                </p:cNvSpPr>
                <p:nvPr/>
              </p:nvSpPr>
              <p:spPr bwMode="auto">
                <a:xfrm>
                  <a:off x="3065" y="901"/>
                  <a:ext cx="116" cy="67"/>
                </a:xfrm>
                <a:custGeom>
                  <a:avLst/>
                  <a:gdLst>
                    <a:gd name="T0" fmla="*/ 49 w 49"/>
                    <a:gd name="T1" fmla="*/ 8 h 28"/>
                    <a:gd name="T2" fmla="*/ 49 w 49"/>
                    <a:gd name="T3" fmla="*/ 8 h 28"/>
                    <a:gd name="T4" fmla="*/ 17 w 49"/>
                    <a:gd name="T5" fmla="*/ 27 h 28"/>
                    <a:gd name="T6" fmla="*/ 17 w 49"/>
                    <a:gd name="T7" fmla="*/ 28 h 28"/>
                    <a:gd name="T8" fmla="*/ 6 w 49"/>
                    <a:gd name="T9" fmla="*/ 3 h 28"/>
                    <a:gd name="T10" fmla="*/ 6 w 49"/>
                    <a:gd name="T11" fmla="*/ 3 h 28"/>
                    <a:gd name="T12" fmla="*/ 49 w 49"/>
                    <a:gd name="T13" fmla="*/ 8 h 28"/>
                  </a:gdLst>
                  <a:ahLst/>
                  <a:cxnLst>
                    <a:cxn ang="0">
                      <a:pos x="T0" y="T1"/>
                    </a:cxn>
                    <a:cxn ang="0">
                      <a:pos x="T2" y="T3"/>
                    </a:cxn>
                    <a:cxn ang="0">
                      <a:pos x="T4" y="T5"/>
                    </a:cxn>
                    <a:cxn ang="0">
                      <a:pos x="T6" y="T7"/>
                    </a:cxn>
                    <a:cxn ang="0">
                      <a:pos x="T8" y="T9"/>
                    </a:cxn>
                    <a:cxn ang="0">
                      <a:pos x="T10" y="T11"/>
                    </a:cxn>
                    <a:cxn ang="0">
                      <a:pos x="T12" y="T13"/>
                    </a:cxn>
                  </a:cxnLst>
                  <a:rect l="0" t="0" r="r" b="b"/>
                  <a:pathLst>
                    <a:path w="49" h="28">
                      <a:moveTo>
                        <a:pt x="49" y="8"/>
                      </a:moveTo>
                      <a:cubicBezTo>
                        <a:pt x="49" y="8"/>
                        <a:pt x="49" y="8"/>
                        <a:pt x="49" y="8"/>
                      </a:cubicBezTo>
                      <a:cubicBezTo>
                        <a:pt x="36" y="7"/>
                        <a:pt x="22" y="14"/>
                        <a:pt x="17" y="27"/>
                      </a:cubicBezTo>
                      <a:cubicBezTo>
                        <a:pt x="17" y="28"/>
                        <a:pt x="17" y="28"/>
                        <a:pt x="17" y="28"/>
                      </a:cubicBezTo>
                      <a:cubicBezTo>
                        <a:pt x="9" y="22"/>
                        <a:pt x="0" y="13"/>
                        <a:pt x="6" y="3"/>
                      </a:cubicBezTo>
                      <a:cubicBezTo>
                        <a:pt x="6" y="3"/>
                        <a:pt x="6" y="3"/>
                        <a:pt x="6" y="3"/>
                      </a:cubicBezTo>
                      <a:cubicBezTo>
                        <a:pt x="20" y="0"/>
                        <a:pt x="35" y="1"/>
                        <a:pt x="49"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783"/>
                <p:cNvSpPr>
                  <a:spLocks/>
                </p:cNvSpPr>
                <p:nvPr/>
              </p:nvSpPr>
              <p:spPr bwMode="auto">
                <a:xfrm>
                  <a:off x="3141" y="1039"/>
                  <a:ext cx="9" cy="14"/>
                </a:xfrm>
                <a:custGeom>
                  <a:avLst/>
                  <a:gdLst>
                    <a:gd name="T0" fmla="*/ 3 w 4"/>
                    <a:gd name="T1" fmla="*/ 2 h 6"/>
                    <a:gd name="T2" fmla="*/ 1 w 4"/>
                    <a:gd name="T3" fmla="*/ 5 h 6"/>
                    <a:gd name="T4" fmla="*/ 0 w 4"/>
                    <a:gd name="T5" fmla="*/ 5 h 6"/>
                    <a:gd name="T6" fmla="*/ 1 w 4"/>
                    <a:gd name="T7" fmla="*/ 0 h 6"/>
                    <a:gd name="T8" fmla="*/ 2 w 4"/>
                    <a:gd name="T9" fmla="*/ 1 h 6"/>
                    <a:gd name="T10" fmla="*/ 3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3" y="2"/>
                      </a:moveTo>
                      <a:cubicBezTo>
                        <a:pt x="4" y="4"/>
                        <a:pt x="2" y="6"/>
                        <a:pt x="1" y="5"/>
                      </a:cubicBezTo>
                      <a:cubicBezTo>
                        <a:pt x="0" y="5"/>
                        <a:pt x="0" y="5"/>
                        <a:pt x="0" y="5"/>
                      </a:cubicBezTo>
                      <a:cubicBezTo>
                        <a:pt x="0" y="3"/>
                        <a:pt x="1" y="2"/>
                        <a:pt x="1" y="0"/>
                      </a:cubicBezTo>
                      <a:cubicBezTo>
                        <a:pt x="1" y="0"/>
                        <a:pt x="2" y="1"/>
                        <a:pt x="2" y="1"/>
                      </a:cubicBezTo>
                      <a:cubicBezTo>
                        <a:pt x="3" y="1"/>
                        <a:pt x="3" y="2"/>
                        <a:pt x="3"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784"/>
                <p:cNvSpPr>
                  <a:spLocks/>
                </p:cNvSpPr>
                <p:nvPr/>
              </p:nvSpPr>
              <p:spPr bwMode="auto">
                <a:xfrm>
                  <a:off x="3115" y="1164"/>
                  <a:ext cx="5" cy="9"/>
                </a:xfrm>
                <a:custGeom>
                  <a:avLst/>
                  <a:gdLst>
                    <a:gd name="T0" fmla="*/ 0 w 2"/>
                    <a:gd name="T1" fmla="*/ 0 h 4"/>
                    <a:gd name="T2" fmla="*/ 0 w 2"/>
                    <a:gd name="T3" fmla="*/ 4 h 4"/>
                    <a:gd name="T4" fmla="*/ 0 w 2"/>
                    <a:gd name="T5" fmla="*/ 4 h 4"/>
                    <a:gd name="T6" fmla="*/ 0 w 2"/>
                    <a:gd name="T7" fmla="*/ 0 h 4"/>
                  </a:gdLst>
                  <a:ahLst/>
                  <a:cxnLst>
                    <a:cxn ang="0">
                      <a:pos x="T0" y="T1"/>
                    </a:cxn>
                    <a:cxn ang="0">
                      <a:pos x="T2" y="T3"/>
                    </a:cxn>
                    <a:cxn ang="0">
                      <a:pos x="T4" y="T5"/>
                    </a:cxn>
                    <a:cxn ang="0">
                      <a:pos x="T6" y="T7"/>
                    </a:cxn>
                  </a:cxnLst>
                  <a:rect l="0" t="0" r="r" b="b"/>
                  <a:pathLst>
                    <a:path w="2" h="4">
                      <a:moveTo>
                        <a:pt x="0" y="0"/>
                      </a:moveTo>
                      <a:cubicBezTo>
                        <a:pt x="2" y="1"/>
                        <a:pt x="2" y="4"/>
                        <a:pt x="0" y="4"/>
                      </a:cubicBezTo>
                      <a:cubicBezTo>
                        <a:pt x="0" y="4"/>
                        <a:pt x="0" y="4"/>
                        <a:pt x="0" y="4"/>
                      </a:cubicBezTo>
                      <a:cubicBezTo>
                        <a:pt x="0" y="3"/>
                        <a:pt x="0" y="1"/>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785"/>
                <p:cNvSpPr>
                  <a:spLocks/>
                </p:cNvSpPr>
                <p:nvPr/>
              </p:nvSpPr>
              <p:spPr bwMode="auto">
                <a:xfrm>
                  <a:off x="3070" y="1048"/>
                  <a:ext cx="71" cy="116"/>
                </a:xfrm>
                <a:custGeom>
                  <a:avLst/>
                  <a:gdLst>
                    <a:gd name="T0" fmla="*/ 19 w 30"/>
                    <a:gd name="T1" fmla="*/ 49 h 49"/>
                    <a:gd name="T2" fmla="*/ 19 w 30"/>
                    <a:gd name="T3" fmla="*/ 49 h 49"/>
                    <a:gd name="T4" fmla="*/ 2 w 30"/>
                    <a:gd name="T5" fmla="*/ 19 h 49"/>
                    <a:gd name="T6" fmla="*/ 30 w 30"/>
                    <a:gd name="T7" fmla="*/ 1 h 49"/>
                    <a:gd name="T8" fmla="*/ 24 w 30"/>
                    <a:gd name="T9" fmla="*/ 23 h 49"/>
                    <a:gd name="T10" fmla="*/ 24 w 30"/>
                    <a:gd name="T11" fmla="*/ 25 h 49"/>
                    <a:gd name="T12" fmla="*/ 19 w 30"/>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30" h="49">
                      <a:moveTo>
                        <a:pt x="19" y="49"/>
                      </a:moveTo>
                      <a:cubicBezTo>
                        <a:pt x="19" y="49"/>
                        <a:pt x="19" y="49"/>
                        <a:pt x="19" y="49"/>
                      </a:cubicBezTo>
                      <a:cubicBezTo>
                        <a:pt x="7" y="44"/>
                        <a:pt x="0" y="31"/>
                        <a:pt x="2" y="19"/>
                      </a:cubicBezTo>
                      <a:cubicBezTo>
                        <a:pt x="5" y="8"/>
                        <a:pt x="18" y="0"/>
                        <a:pt x="30" y="1"/>
                      </a:cubicBezTo>
                      <a:cubicBezTo>
                        <a:pt x="28" y="8"/>
                        <a:pt x="26" y="15"/>
                        <a:pt x="24" y="23"/>
                      </a:cubicBezTo>
                      <a:cubicBezTo>
                        <a:pt x="24" y="23"/>
                        <a:pt x="24" y="24"/>
                        <a:pt x="24" y="25"/>
                      </a:cubicBezTo>
                      <a:cubicBezTo>
                        <a:pt x="22" y="33"/>
                        <a:pt x="20" y="41"/>
                        <a:pt x="19" y="4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786"/>
                <p:cNvSpPr>
                  <a:spLocks/>
                </p:cNvSpPr>
                <p:nvPr/>
              </p:nvSpPr>
              <p:spPr bwMode="auto">
                <a:xfrm>
                  <a:off x="3001" y="714"/>
                  <a:ext cx="190" cy="133"/>
                </a:xfrm>
                <a:custGeom>
                  <a:avLst/>
                  <a:gdLst>
                    <a:gd name="T0" fmla="*/ 80 w 80"/>
                    <a:gd name="T1" fmla="*/ 56 h 56"/>
                    <a:gd name="T2" fmla="*/ 69 w 80"/>
                    <a:gd name="T3" fmla="*/ 52 h 56"/>
                    <a:gd name="T4" fmla="*/ 57 w 80"/>
                    <a:gd name="T5" fmla="*/ 48 h 56"/>
                    <a:gd name="T6" fmla="*/ 35 w 80"/>
                    <a:gd name="T7" fmla="*/ 38 h 56"/>
                    <a:gd name="T8" fmla="*/ 15 w 80"/>
                    <a:gd name="T9" fmla="*/ 28 h 56"/>
                    <a:gd name="T10" fmla="*/ 10 w 80"/>
                    <a:gd name="T11" fmla="*/ 4 h 56"/>
                    <a:gd name="T12" fmla="*/ 28 w 80"/>
                    <a:gd name="T13" fmla="*/ 3 h 56"/>
                    <a:gd name="T14" fmla="*/ 51 w 80"/>
                    <a:gd name="T15" fmla="*/ 20 h 56"/>
                    <a:gd name="T16" fmla="*/ 65 w 80"/>
                    <a:gd name="T17" fmla="*/ 33 h 56"/>
                    <a:gd name="T18" fmla="*/ 80 w 80"/>
                    <a:gd name="T1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56">
                      <a:moveTo>
                        <a:pt x="80" y="56"/>
                      </a:moveTo>
                      <a:cubicBezTo>
                        <a:pt x="77" y="55"/>
                        <a:pt x="70" y="53"/>
                        <a:pt x="69" y="52"/>
                      </a:cubicBezTo>
                      <a:cubicBezTo>
                        <a:pt x="65" y="51"/>
                        <a:pt x="61" y="49"/>
                        <a:pt x="57" y="48"/>
                      </a:cubicBezTo>
                      <a:cubicBezTo>
                        <a:pt x="50" y="45"/>
                        <a:pt x="43" y="42"/>
                        <a:pt x="35" y="38"/>
                      </a:cubicBezTo>
                      <a:cubicBezTo>
                        <a:pt x="28" y="35"/>
                        <a:pt x="21" y="32"/>
                        <a:pt x="15" y="28"/>
                      </a:cubicBezTo>
                      <a:cubicBezTo>
                        <a:pt x="7" y="23"/>
                        <a:pt x="0" y="11"/>
                        <a:pt x="10" y="4"/>
                      </a:cubicBezTo>
                      <a:cubicBezTo>
                        <a:pt x="16" y="0"/>
                        <a:pt x="22" y="1"/>
                        <a:pt x="28" y="3"/>
                      </a:cubicBezTo>
                      <a:cubicBezTo>
                        <a:pt x="37" y="7"/>
                        <a:pt x="45" y="15"/>
                        <a:pt x="51" y="20"/>
                      </a:cubicBezTo>
                      <a:cubicBezTo>
                        <a:pt x="56" y="24"/>
                        <a:pt x="60" y="29"/>
                        <a:pt x="65" y="33"/>
                      </a:cubicBezTo>
                      <a:cubicBezTo>
                        <a:pt x="69" y="41"/>
                        <a:pt x="74" y="49"/>
                        <a:pt x="80" y="56"/>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787"/>
                <p:cNvSpPr>
                  <a:spLocks/>
                </p:cNvSpPr>
                <p:nvPr/>
              </p:nvSpPr>
              <p:spPr bwMode="auto">
                <a:xfrm>
                  <a:off x="2866" y="1391"/>
                  <a:ext cx="204" cy="85"/>
                </a:xfrm>
                <a:custGeom>
                  <a:avLst/>
                  <a:gdLst>
                    <a:gd name="T0" fmla="*/ 74 w 86"/>
                    <a:gd name="T1" fmla="*/ 3 h 36"/>
                    <a:gd name="T2" fmla="*/ 86 w 86"/>
                    <a:gd name="T3" fmla="*/ 4 h 36"/>
                    <a:gd name="T4" fmla="*/ 49 w 86"/>
                    <a:gd name="T5" fmla="*/ 26 h 36"/>
                    <a:gd name="T6" fmla="*/ 28 w 86"/>
                    <a:gd name="T7" fmla="*/ 33 h 36"/>
                    <a:gd name="T8" fmla="*/ 2 w 86"/>
                    <a:gd name="T9" fmla="*/ 26 h 36"/>
                    <a:gd name="T10" fmla="*/ 6 w 86"/>
                    <a:gd name="T11" fmla="*/ 13 h 36"/>
                    <a:gd name="T12" fmla="*/ 36 w 86"/>
                    <a:gd name="T13" fmla="*/ 2 h 36"/>
                    <a:gd name="T14" fmla="*/ 58 w 86"/>
                    <a:gd name="T15" fmla="*/ 1 h 36"/>
                    <a:gd name="T16" fmla="*/ 71 w 86"/>
                    <a:gd name="T17" fmla="*/ 2 h 36"/>
                    <a:gd name="T18" fmla="*/ 74 w 8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36">
                      <a:moveTo>
                        <a:pt x="74" y="3"/>
                      </a:moveTo>
                      <a:cubicBezTo>
                        <a:pt x="78" y="4"/>
                        <a:pt x="82" y="4"/>
                        <a:pt x="86" y="4"/>
                      </a:cubicBezTo>
                      <a:cubicBezTo>
                        <a:pt x="75" y="13"/>
                        <a:pt x="62" y="21"/>
                        <a:pt x="49" y="26"/>
                      </a:cubicBezTo>
                      <a:cubicBezTo>
                        <a:pt x="42" y="29"/>
                        <a:pt x="35" y="31"/>
                        <a:pt x="28" y="33"/>
                      </a:cubicBezTo>
                      <a:cubicBezTo>
                        <a:pt x="21" y="34"/>
                        <a:pt x="6" y="36"/>
                        <a:pt x="2" y="26"/>
                      </a:cubicBezTo>
                      <a:cubicBezTo>
                        <a:pt x="0" y="21"/>
                        <a:pt x="2" y="17"/>
                        <a:pt x="6" y="13"/>
                      </a:cubicBezTo>
                      <a:cubicBezTo>
                        <a:pt x="13" y="7"/>
                        <a:pt x="29" y="3"/>
                        <a:pt x="36" y="2"/>
                      </a:cubicBezTo>
                      <a:cubicBezTo>
                        <a:pt x="43" y="1"/>
                        <a:pt x="51" y="0"/>
                        <a:pt x="58" y="1"/>
                      </a:cubicBezTo>
                      <a:cubicBezTo>
                        <a:pt x="62" y="1"/>
                        <a:pt x="67" y="2"/>
                        <a:pt x="71" y="2"/>
                      </a:cubicBezTo>
                      <a:cubicBezTo>
                        <a:pt x="72" y="2"/>
                        <a:pt x="73" y="3"/>
                        <a:pt x="74" y="3"/>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788"/>
                <p:cNvSpPr>
                  <a:spLocks/>
                </p:cNvSpPr>
                <p:nvPr/>
              </p:nvSpPr>
              <p:spPr bwMode="auto">
                <a:xfrm>
                  <a:off x="2975" y="1225"/>
                  <a:ext cx="92" cy="81"/>
                </a:xfrm>
                <a:custGeom>
                  <a:avLst/>
                  <a:gdLst>
                    <a:gd name="T0" fmla="*/ 39 w 39"/>
                    <a:gd name="T1" fmla="*/ 34 h 34"/>
                    <a:gd name="T2" fmla="*/ 15 w 39"/>
                    <a:gd name="T3" fmla="*/ 26 h 34"/>
                    <a:gd name="T4" fmla="*/ 0 w 39"/>
                    <a:gd name="T5" fmla="*/ 15 h 34"/>
                    <a:gd name="T6" fmla="*/ 27 w 39"/>
                    <a:gd name="T7" fmla="*/ 0 h 34"/>
                    <a:gd name="T8" fmla="*/ 26 w 39"/>
                    <a:gd name="T9" fmla="*/ 12 h 34"/>
                    <a:gd name="T10" fmla="*/ 39 w 39"/>
                    <a:gd name="T11" fmla="*/ 34 h 34"/>
                  </a:gdLst>
                  <a:ahLst/>
                  <a:cxnLst>
                    <a:cxn ang="0">
                      <a:pos x="T0" y="T1"/>
                    </a:cxn>
                    <a:cxn ang="0">
                      <a:pos x="T2" y="T3"/>
                    </a:cxn>
                    <a:cxn ang="0">
                      <a:pos x="T4" y="T5"/>
                    </a:cxn>
                    <a:cxn ang="0">
                      <a:pos x="T6" y="T7"/>
                    </a:cxn>
                    <a:cxn ang="0">
                      <a:pos x="T8" y="T9"/>
                    </a:cxn>
                    <a:cxn ang="0">
                      <a:pos x="T10" y="T11"/>
                    </a:cxn>
                  </a:cxnLst>
                  <a:rect l="0" t="0" r="r" b="b"/>
                  <a:pathLst>
                    <a:path w="39" h="34">
                      <a:moveTo>
                        <a:pt x="39" y="34"/>
                      </a:moveTo>
                      <a:cubicBezTo>
                        <a:pt x="31" y="33"/>
                        <a:pt x="23" y="31"/>
                        <a:pt x="15" y="26"/>
                      </a:cubicBezTo>
                      <a:cubicBezTo>
                        <a:pt x="9" y="23"/>
                        <a:pt x="4" y="19"/>
                        <a:pt x="0" y="15"/>
                      </a:cubicBezTo>
                      <a:cubicBezTo>
                        <a:pt x="2" y="2"/>
                        <a:pt x="17" y="0"/>
                        <a:pt x="27" y="0"/>
                      </a:cubicBezTo>
                      <a:cubicBezTo>
                        <a:pt x="26" y="4"/>
                        <a:pt x="25" y="8"/>
                        <a:pt x="26" y="12"/>
                      </a:cubicBezTo>
                      <a:cubicBezTo>
                        <a:pt x="27" y="21"/>
                        <a:pt x="32" y="29"/>
                        <a:pt x="39" y="3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789"/>
                <p:cNvSpPr>
                  <a:spLocks/>
                </p:cNvSpPr>
                <p:nvPr/>
              </p:nvSpPr>
              <p:spPr bwMode="auto">
                <a:xfrm>
                  <a:off x="2963" y="610"/>
                  <a:ext cx="199" cy="216"/>
                </a:xfrm>
                <a:custGeom>
                  <a:avLst/>
                  <a:gdLst>
                    <a:gd name="T0" fmla="*/ 84 w 84"/>
                    <a:gd name="T1" fmla="*/ 75 h 91"/>
                    <a:gd name="T2" fmla="*/ 81 w 84"/>
                    <a:gd name="T3" fmla="*/ 77 h 91"/>
                    <a:gd name="T4" fmla="*/ 67 w 84"/>
                    <a:gd name="T5" fmla="*/ 64 h 91"/>
                    <a:gd name="T6" fmla="*/ 44 w 84"/>
                    <a:gd name="T7" fmla="*/ 47 h 91"/>
                    <a:gd name="T8" fmla="*/ 46 w 84"/>
                    <a:gd name="T9" fmla="*/ 44 h 91"/>
                    <a:gd name="T10" fmla="*/ 59 w 84"/>
                    <a:gd name="T11" fmla="*/ 51 h 91"/>
                    <a:gd name="T12" fmla="*/ 69 w 84"/>
                    <a:gd name="T13" fmla="*/ 59 h 91"/>
                    <a:gd name="T14" fmla="*/ 46 w 84"/>
                    <a:gd name="T15" fmla="*/ 35 h 91"/>
                    <a:gd name="T16" fmla="*/ 10 w 84"/>
                    <a:gd name="T17" fmla="*/ 45 h 91"/>
                    <a:gd name="T18" fmla="*/ 23 w 84"/>
                    <a:gd name="T19" fmla="*/ 79 h 91"/>
                    <a:gd name="T20" fmla="*/ 53 w 84"/>
                    <a:gd name="T21" fmla="*/ 88 h 91"/>
                    <a:gd name="T22" fmla="*/ 52 w 84"/>
                    <a:gd name="T23" fmla="*/ 91 h 91"/>
                    <a:gd name="T24" fmla="*/ 35 w 84"/>
                    <a:gd name="T25" fmla="*/ 88 h 91"/>
                    <a:gd name="T26" fmla="*/ 12 w 84"/>
                    <a:gd name="T27" fmla="*/ 78 h 91"/>
                    <a:gd name="T28" fmla="*/ 7 w 84"/>
                    <a:gd name="T29" fmla="*/ 41 h 91"/>
                    <a:gd name="T30" fmla="*/ 8 w 84"/>
                    <a:gd name="T31" fmla="*/ 40 h 91"/>
                    <a:gd name="T32" fmla="*/ 44 w 84"/>
                    <a:gd name="T33" fmla="*/ 29 h 91"/>
                    <a:gd name="T34" fmla="*/ 72 w 84"/>
                    <a:gd name="T35" fmla="*/ 55 h 91"/>
                    <a:gd name="T36" fmla="*/ 68 w 84"/>
                    <a:gd name="T37" fmla="*/ 22 h 91"/>
                    <a:gd name="T38" fmla="*/ 70 w 84"/>
                    <a:gd name="T39" fmla="*/ 0 h 91"/>
                    <a:gd name="T40" fmla="*/ 74 w 84"/>
                    <a:gd name="T41" fmla="*/ 1 h 91"/>
                    <a:gd name="T42" fmla="*/ 72 w 84"/>
                    <a:gd name="T43" fmla="*/ 16 h 91"/>
                    <a:gd name="T44" fmla="*/ 80 w 84"/>
                    <a:gd name="T45" fmla="*/ 66 h 91"/>
                    <a:gd name="T46" fmla="*/ 84 w 84"/>
                    <a:gd name="T47" fmla="*/ 7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91">
                      <a:moveTo>
                        <a:pt x="84" y="75"/>
                      </a:moveTo>
                      <a:cubicBezTo>
                        <a:pt x="81" y="77"/>
                        <a:pt x="81" y="77"/>
                        <a:pt x="81" y="77"/>
                      </a:cubicBezTo>
                      <a:cubicBezTo>
                        <a:pt x="76" y="73"/>
                        <a:pt x="72" y="68"/>
                        <a:pt x="67" y="64"/>
                      </a:cubicBezTo>
                      <a:cubicBezTo>
                        <a:pt x="61" y="59"/>
                        <a:pt x="53" y="51"/>
                        <a:pt x="44" y="47"/>
                      </a:cubicBezTo>
                      <a:cubicBezTo>
                        <a:pt x="46" y="44"/>
                        <a:pt x="46" y="44"/>
                        <a:pt x="46" y="44"/>
                      </a:cubicBezTo>
                      <a:cubicBezTo>
                        <a:pt x="51" y="46"/>
                        <a:pt x="56" y="49"/>
                        <a:pt x="59" y="51"/>
                      </a:cubicBezTo>
                      <a:cubicBezTo>
                        <a:pt x="62" y="54"/>
                        <a:pt x="66" y="57"/>
                        <a:pt x="69" y="59"/>
                      </a:cubicBezTo>
                      <a:cubicBezTo>
                        <a:pt x="63" y="50"/>
                        <a:pt x="57" y="40"/>
                        <a:pt x="46" y="35"/>
                      </a:cubicBezTo>
                      <a:cubicBezTo>
                        <a:pt x="33" y="28"/>
                        <a:pt x="17" y="31"/>
                        <a:pt x="10" y="45"/>
                      </a:cubicBezTo>
                      <a:cubicBezTo>
                        <a:pt x="3" y="58"/>
                        <a:pt x="10" y="73"/>
                        <a:pt x="23" y="79"/>
                      </a:cubicBezTo>
                      <a:cubicBezTo>
                        <a:pt x="32" y="83"/>
                        <a:pt x="42" y="85"/>
                        <a:pt x="53" y="88"/>
                      </a:cubicBezTo>
                      <a:cubicBezTo>
                        <a:pt x="52" y="91"/>
                        <a:pt x="52" y="91"/>
                        <a:pt x="52" y="91"/>
                      </a:cubicBezTo>
                      <a:cubicBezTo>
                        <a:pt x="46" y="90"/>
                        <a:pt x="41" y="89"/>
                        <a:pt x="35" y="88"/>
                      </a:cubicBezTo>
                      <a:cubicBezTo>
                        <a:pt x="27" y="86"/>
                        <a:pt x="19" y="83"/>
                        <a:pt x="12" y="78"/>
                      </a:cubicBezTo>
                      <a:cubicBezTo>
                        <a:pt x="2" y="68"/>
                        <a:pt x="0" y="52"/>
                        <a:pt x="7" y="41"/>
                      </a:cubicBezTo>
                      <a:cubicBezTo>
                        <a:pt x="7" y="40"/>
                        <a:pt x="8" y="40"/>
                        <a:pt x="8" y="40"/>
                      </a:cubicBezTo>
                      <a:cubicBezTo>
                        <a:pt x="16" y="28"/>
                        <a:pt x="31" y="24"/>
                        <a:pt x="44" y="29"/>
                      </a:cubicBezTo>
                      <a:cubicBezTo>
                        <a:pt x="56" y="33"/>
                        <a:pt x="65" y="43"/>
                        <a:pt x="72" y="55"/>
                      </a:cubicBezTo>
                      <a:cubicBezTo>
                        <a:pt x="69" y="44"/>
                        <a:pt x="67" y="33"/>
                        <a:pt x="68" y="22"/>
                      </a:cubicBezTo>
                      <a:cubicBezTo>
                        <a:pt x="68" y="15"/>
                        <a:pt x="69" y="7"/>
                        <a:pt x="70" y="0"/>
                      </a:cubicBezTo>
                      <a:cubicBezTo>
                        <a:pt x="74" y="1"/>
                        <a:pt x="74" y="1"/>
                        <a:pt x="74" y="1"/>
                      </a:cubicBezTo>
                      <a:cubicBezTo>
                        <a:pt x="73" y="6"/>
                        <a:pt x="73" y="11"/>
                        <a:pt x="72" y="16"/>
                      </a:cubicBezTo>
                      <a:cubicBezTo>
                        <a:pt x="71" y="33"/>
                        <a:pt x="74" y="50"/>
                        <a:pt x="80" y="66"/>
                      </a:cubicBezTo>
                      <a:cubicBezTo>
                        <a:pt x="82" y="69"/>
                        <a:pt x="83" y="72"/>
                        <a:pt x="84" y="7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790"/>
                <p:cNvSpPr>
                  <a:spLocks/>
                </p:cNvSpPr>
                <p:nvPr/>
              </p:nvSpPr>
              <p:spPr bwMode="auto">
                <a:xfrm>
                  <a:off x="3022" y="977"/>
                  <a:ext cx="102" cy="109"/>
                </a:xfrm>
                <a:custGeom>
                  <a:avLst/>
                  <a:gdLst>
                    <a:gd name="T0" fmla="*/ 34 w 43"/>
                    <a:gd name="T1" fmla="*/ 1 h 46"/>
                    <a:gd name="T2" fmla="*/ 43 w 43"/>
                    <a:gd name="T3" fmla="*/ 26 h 46"/>
                    <a:gd name="T4" fmla="*/ 18 w 43"/>
                    <a:gd name="T5" fmla="*/ 46 h 46"/>
                    <a:gd name="T6" fmla="*/ 5 w 43"/>
                    <a:gd name="T7" fmla="*/ 14 h 46"/>
                    <a:gd name="T8" fmla="*/ 34 w 43"/>
                    <a:gd name="T9" fmla="*/ 1 h 46"/>
                  </a:gdLst>
                  <a:ahLst/>
                  <a:cxnLst>
                    <a:cxn ang="0">
                      <a:pos x="T0" y="T1"/>
                    </a:cxn>
                    <a:cxn ang="0">
                      <a:pos x="T2" y="T3"/>
                    </a:cxn>
                    <a:cxn ang="0">
                      <a:pos x="T4" y="T5"/>
                    </a:cxn>
                    <a:cxn ang="0">
                      <a:pos x="T6" y="T7"/>
                    </a:cxn>
                    <a:cxn ang="0">
                      <a:pos x="T8" y="T9"/>
                    </a:cxn>
                  </a:cxnLst>
                  <a:rect l="0" t="0" r="r" b="b"/>
                  <a:pathLst>
                    <a:path w="43" h="46">
                      <a:moveTo>
                        <a:pt x="34" y="1"/>
                      </a:moveTo>
                      <a:cubicBezTo>
                        <a:pt x="32" y="10"/>
                        <a:pt x="36" y="20"/>
                        <a:pt x="43" y="26"/>
                      </a:cubicBezTo>
                      <a:cubicBezTo>
                        <a:pt x="32" y="28"/>
                        <a:pt x="22" y="35"/>
                        <a:pt x="18" y="46"/>
                      </a:cubicBezTo>
                      <a:cubicBezTo>
                        <a:pt x="9" y="38"/>
                        <a:pt x="0" y="27"/>
                        <a:pt x="5" y="14"/>
                      </a:cubicBezTo>
                      <a:cubicBezTo>
                        <a:pt x="9" y="2"/>
                        <a:pt x="23" y="0"/>
                        <a:pt x="34"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791"/>
                <p:cNvSpPr>
                  <a:spLocks/>
                </p:cNvSpPr>
                <p:nvPr/>
              </p:nvSpPr>
              <p:spPr bwMode="auto">
                <a:xfrm>
                  <a:off x="2992" y="1095"/>
                  <a:ext cx="106" cy="121"/>
                </a:xfrm>
                <a:custGeom>
                  <a:avLst/>
                  <a:gdLst>
                    <a:gd name="T0" fmla="*/ 45 w 45"/>
                    <a:gd name="T1" fmla="*/ 31 h 51"/>
                    <a:gd name="T2" fmla="*/ 22 w 45"/>
                    <a:gd name="T3" fmla="*/ 51 h 51"/>
                    <a:gd name="T4" fmla="*/ 21 w 45"/>
                    <a:gd name="T5" fmla="*/ 50 h 51"/>
                    <a:gd name="T6" fmla="*/ 2 w 45"/>
                    <a:gd name="T7" fmla="*/ 21 h 51"/>
                    <a:gd name="T8" fmla="*/ 30 w 45"/>
                    <a:gd name="T9" fmla="*/ 1 h 51"/>
                    <a:gd name="T10" fmla="*/ 30 w 45"/>
                    <a:gd name="T11" fmla="*/ 1 h 51"/>
                    <a:gd name="T12" fmla="*/ 45 w 45"/>
                    <a:gd name="T13" fmla="*/ 31 h 51"/>
                  </a:gdLst>
                  <a:ahLst/>
                  <a:cxnLst>
                    <a:cxn ang="0">
                      <a:pos x="T0" y="T1"/>
                    </a:cxn>
                    <a:cxn ang="0">
                      <a:pos x="T2" y="T3"/>
                    </a:cxn>
                    <a:cxn ang="0">
                      <a:pos x="T4" y="T5"/>
                    </a:cxn>
                    <a:cxn ang="0">
                      <a:pos x="T6" y="T7"/>
                    </a:cxn>
                    <a:cxn ang="0">
                      <a:pos x="T8" y="T9"/>
                    </a:cxn>
                    <a:cxn ang="0">
                      <a:pos x="T10" y="T11"/>
                    </a:cxn>
                    <a:cxn ang="0">
                      <a:pos x="T12" y="T13"/>
                    </a:cxn>
                  </a:cxnLst>
                  <a:rect l="0" t="0" r="r" b="b"/>
                  <a:pathLst>
                    <a:path w="45" h="51">
                      <a:moveTo>
                        <a:pt x="45" y="31"/>
                      </a:moveTo>
                      <a:cubicBezTo>
                        <a:pt x="35" y="34"/>
                        <a:pt x="26" y="42"/>
                        <a:pt x="22" y="51"/>
                      </a:cubicBezTo>
                      <a:cubicBezTo>
                        <a:pt x="22" y="51"/>
                        <a:pt x="21" y="51"/>
                        <a:pt x="21" y="50"/>
                      </a:cubicBezTo>
                      <a:cubicBezTo>
                        <a:pt x="9" y="47"/>
                        <a:pt x="0" y="34"/>
                        <a:pt x="2" y="21"/>
                      </a:cubicBezTo>
                      <a:cubicBezTo>
                        <a:pt x="4" y="9"/>
                        <a:pt x="17" y="0"/>
                        <a:pt x="30" y="1"/>
                      </a:cubicBezTo>
                      <a:cubicBezTo>
                        <a:pt x="30" y="1"/>
                        <a:pt x="30" y="1"/>
                        <a:pt x="30" y="1"/>
                      </a:cubicBezTo>
                      <a:cubicBezTo>
                        <a:pt x="28" y="13"/>
                        <a:pt x="35" y="24"/>
                        <a:pt x="45" y="3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792"/>
                <p:cNvSpPr>
                  <a:spLocks/>
                </p:cNvSpPr>
                <p:nvPr/>
              </p:nvSpPr>
              <p:spPr bwMode="auto">
                <a:xfrm>
                  <a:off x="2793" y="1259"/>
                  <a:ext cx="192" cy="480"/>
                </a:xfrm>
                <a:custGeom>
                  <a:avLst/>
                  <a:gdLst>
                    <a:gd name="T0" fmla="*/ 77 w 81"/>
                    <a:gd name="T1" fmla="*/ 105 h 203"/>
                    <a:gd name="T2" fmla="*/ 81 w 81"/>
                    <a:gd name="T3" fmla="*/ 108 h 203"/>
                    <a:gd name="T4" fmla="*/ 68 w 81"/>
                    <a:gd name="T5" fmla="*/ 133 h 203"/>
                    <a:gd name="T6" fmla="*/ 53 w 81"/>
                    <a:gd name="T7" fmla="*/ 189 h 203"/>
                    <a:gd name="T8" fmla="*/ 52 w 81"/>
                    <a:gd name="T9" fmla="*/ 203 h 203"/>
                    <a:gd name="T10" fmla="*/ 48 w 81"/>
                    <a:gd name="T11" fmla="*/ 203 h 203"/>
                    <a:gd name="T12" fmla="*/ 49 w 81"/>
                    <a:gd name="T13" fmla="*/ 198 h 203"/>
                    <a:gd name="T14" fmla="*/ 48 w 81"/>
                    <a:gd name="T15" fmla="*/ 198 h 203"/>
                    <a:gd name="T16" fmla="*/ 46 w 81"/>
                    <a:gd name="T17" fmla="*/ 198 h 203"/>
                    <a:gd name="T18" fmla="*/ 47 w 81"/>
                    <a:gd name="T19" fmla="*/ 195 h 203"/>
                    <a:gd name="T20" fmla="*/ 49 w 81"/>
                    <a:gd name="T21" fmla="*/ 195 h 203"/>
                    <a:gd name="T22" fmla="*/ 49 w 81"/>
                    <a:gd name="T23" fmla="*/ 195 h 203"/>
                    <a:gd name="T24" fmla="*/ 50 w 81"/>
                    <a:gd name="T25" fmla="*/ 179 h 203"/>
                    <a:gd name="T26" fmla="*/ 52 w 81"/>
                    <a:gd name="T27" fmla="*/ 168 h 203"/>
                    <a:gd name="T28" fmla="*/ 47 w 81"/>
                    <a:gd name="T29" fmla="*/ 172 h 203"/>
                    <a:gd name="T30" fmla="*/ 36 w 81"/>
                    <a:gd name="T31" fmla="*/ 162 h 203"/>
                    <a:gd name="T32" fmla="*/ 39 w 81"/>
                    <a:gd name="T33" fmla="*/ 161 h 203"/>
                    <a:gd name="T34" fmla="*/ 40 w 81"/>
                    <a:gd name="T35" fmla="*/ 164 h 203"/>
                    <a:gd name="T36" fmla="*/ 48 w 81"/>
                    <a:gd name="T37" fmla="*/ 168 h 203"/>
                    <a:gd name="T38" fmla="*/ 53 w 81"/>
                    <a:gd name="T39" fmla="*/ 162 h 203"/>
                    <a:gd name="T40" fmla="*/ 53 w 81"/>
                    <a:gd name="T41" fmla="*/ 160 h 203"/>
                    <a:gd name="T42" fmla="*/ 55 w 81"/>
                    <a:gd name="T43" fmla="*/ 157 h 203"/>
                    <a:gd name="T44" fmla="*/ 61 w 81"/>
                    <a:gd name="T45" fmla="*/ 139 h 203"/>
                    <a:gd name="T46" fmla="*/ 3 w 81"/>
                    <a:gd name="T47" fmla="*/ 77 h 203"/>
                    <a:gd name="T48" fmla="*/ 7 w 81"/>
                    <a:gd name="T49" fmla="*/ 33 h 203"/>
                    <a:gd name="T50" fmla="*/ 32 w 81"/>
                    <a:gd name="T51" fmla="*/ 0 h 203"/>
                    <a:gd name="T52" fmla="*/ 36 w 81"/>
                    <a:gd name="T53" fmla="*/ 2 h 203"/>
                    <a:gd name="T54" fmla="*/ 12 w 81"/>
                    <a:gd name="T55" fmla="*/ 34 h 203"/>
                    <a:gd name="T56" fmla="*/ 8 w 81"/>
                    <a:gd name="T57" fmla="*/ 76 h 203"/>
                    <a:gd name="T58" fmla="*/ 62 w 81"/>
                    <a:gd name="T59" fmla="*/ 134 h 203"/>
                    <a:gd name="T60" fmla="*/ 67 w 81"/>
                    <a:gd name="T61" fmla="*/ 124 h 203"/>
                    <a:gd name="T62" fmla="*/ 77 w 81"/>
                    <a:gd name="T63" fmla="*/ 10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203">
                      <a:moveTo>
                        <a:pt x="77" y="105"/>
                      </a:moveTo>
                      <a:cubicBezTo>
                        <a:pt x="81" y="108"/>
                        <a:pt x="81" y="108"/>
                        <a:pt x="81" y="108"/>
                      </a:cubicBezTo>
                      <a:cubicBezTo>
                        <a:pt x="76" y="116"/>
                        <a:pt x="71" y="125"/>
                        <a:pt x="68" y="133"/>
                      </a:cubicBezTo>
                      <a:cubicBezTo>
                        <a:pt x="60" y="151"/>
                        <a:pt x="55" y="170"/>
                        <a:pt x="53" y="189"/>
                      </a:cubicBezTo>
                      <a:cubicBezTo>
                        <a:pt x="53" y="193"/>
                        <a:pt x="53" y="198"/>
                        <a:pt x="52" y="203"/>
                      </a:cubicBezTo>
                      <a:cubicBezTo>
                        <a:pt x="48" y="203"/>
                        <a:pt x="48" y="203"/>
                        <a:pt x="48" y="203"/>
                      </a:cubicBezTo>
                      <a:cubicBezTo>
                        <a:pt x="48" y="201"/>
                        <a:pt x="48" y="200"/>
                        <a:pt x="49" y="198"/>
                      </a:cubicBezTo>
                      <a:cubicBezTo>
                        <a:pt x="48" y="198"/>
                        <a:pt x="48" y="198"/>
                        <a:pt x="48" y="198"/>
                      </a:cubicBezTo>
                      <a:cubicBezTo>
                        <a:pt x="48" y="198"/>
                        <a:pt x="47" y="198"/>
                        <a:pt x="46" y="198"/>
                      </a:cubicBezTo>
                      <a:cubicBezTo>
                        <a:pt x="47" y="195"/>
                        <a:pt x="47" y="195"/>
                        <a:pt x="47" y="195"/>
                      </a:cubicBezTo>
                      <a:cubicBezTo>
                        <a:pt x="48" y="195"/>
                        <a:pt x="48" y="195"/>
                        <a:pt x="49" y="195"/>
                      </a:cubicBezTo>
                      <a:cubicBezTo>
                        <a:pt x="49" y="195"/>
                        <a:pt x="49" y="195"/>
                        <a:pt x="49" y="195"/>
                      </a:cubicBezTo>
                      <a:cubicBezTo>
                        <a:pt x="49" y="189"/>
                        <a:pt x="49" y="184"/>
                        <a:pt x="50" y="179"/>
                      </a:cubicBezTo>
                      <a:cubicBezTo>
                        <a:pt x="51" y="175"/>
                        <a:pt x="51" y="171"/>
                        <a:pt x="52" y="168"/>
                      </a:cubicBezTo>
                      <a:cubicBezTo>
                        <a:pt x="50" y="170"/>
                        <a:pt x="48" y="171"/>
                        <a:pt x="47" y="172"/>
                      </a:cubicBezTo>
                      <a:cubicBezTo>
                        <a:pt x="39" y="174"/>
                        <a:pt x="37" y="168"/>
                        <a:pt x="36" y="162"/>
                      </a:cubicBezTo>
                      <a:cubicBezTo>
                        <a:pt x="39" y="161"/>
                        <a:pt x="39" y="161"/>
                        <a:pt x="39" y="161"/>
                      </a:cubicBezTo>
                      <a:cubicBezTo>
                        <a:pt x="39" y="162"/>
                        <a:pt x="40" y="163"/>
                        <a:pt x="40" y="164"/>
                      </a:cubicBezTo>
                      <a:cubicBezTo>
                        <a:pt x="41" y="167"/>
                        <a:pt x="44" y="169"/>
                        <a:pt x="48" y="168"/>
                      </a:cubicBezTo>
                      <a:cubicBezTo>
                        <a:pt x="51" y="167"/>
                        <a:pt x="51" y="163"/>
                        <a:pt x="53" y="162"/>
                      </a:cubicBezTo>
                      <a:cubicBezTo>
                        <a:pt x="53" y="162"/>
                        <a:pt x="52" y="161"/>
                        <a:pt x="53" y="160"/>
                      </a:cubicBezTo>
                      <a:cubicBezTo>
                        <a:pt x="55" y="157"/>
                        <a:pt x="55" y="157"/>
                        <a:pt x="55" y="157"/>
                      </a:cubicBezTo>
                      <a:cubicBezTo>
                        <a:pt x="56" y="151"/>
                        <a:pt x="58" y="145"/>
                        <a:pt x="61" y="139"/>
                      </a:cubicBezTo>
                      <a:cubicBezTo>
                        <a:pt x="32" y="132"/>
                        <a:pt x="8" y="106"/>
                        <a:pt x="3" y="77"/>
                      </a:cubicBezTo>
                      <a:cubicBezTo>
                        <a:pt x="0" y="62"/>
                        <a:pt x="2" y="47"/>
                        <a:pt x="7" y="33"/>
                      </a:cubicBezTo>
                      <a:cubicBezTo>
                        <a:pt x="12" y="20"/>
                        <a:pt x="21" y="7"/>
                        <a:pt x="32" y="0"/>
                      </a:cubicBezTo>
                      <a:cubicBezTo>
                        <a:pt x="36" y="2"/>
                        <a:pt x="36" y="2"/>
                        <a:pt x="36" y="2"/>
                      </a:cubicBezTo>
                      <a:cubicBezTo>
                        <a:pt x="26" y="11"/>
                        <a:pt x="18" y="21"/>
                        <a:pt x="12" y="34"/>
                      </a:cubicBezTo>
                      <a:cubicBezTo>
                        <a:pt x="7" y="47"/>
                        <a:pt x="5" y="62"/>
                        <a:pt x="8" y="76"/>
                      </a:cubicBezTo>
                      <a:cubicBezTo>
                        <a:pt x="13" y="105"/>
                        <a:pt x="35" y="126"/>
                        <a:pt x="62" y="134"/>
                      </a:cubicBezTo>
                      <a:cubicBezTo>
                        <a:pt x="64" y="131"/>
                        <a:pt x="65" y="128"/>
                        <a:pt x="67" y="124"/>
                      </a:cubicBezTo>
                      <a:cubicBezTo>
                        <a:pt x="70" y="118"/>
                        <a:pt x="73" y="112"/>
                        <a:pt x="77" y="10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793"/>
                <p:cNvSpPr>
                  <a:spLocks/>
                </p:cNvSpPr>
                <p:nvPr/>
              </p:nvSpPr>
              <p:spPr bwMode="auto">
                <a:xfrm>
                  <a:off x="2804" y="1259"/>
                  <a:ext cx="204" cy="317"/>
                </a:xfrm>
                <a:custGeom>
                  <a:avLst/>
                  <a:gdLst>
                    <a:gd name="T0" fmla="*/ 86 w 86"/>
                    <a:gd name="T1" fmla="*/ 85 h 134"/>
                    <a:gd name="T2" fmla="*/ 72 w 86"/>
                    <a:gd name="T3" fmla="*/ 105 h 134"/>
                    <a:gd name="T4" fmla="*/ 62 w 86"/>
                    <a:gd name="T5" fmla="*/ 124 h 134"/>
                    <a:gd name="T6" fmla="*/ 57 w 86"/>
                    <a:gd name="T7" fmla="*/ 134 h 134"/>
                    <a:gd name="T8" fmla="*/ 3 w 86"/>
                    <a:gd name="T9" fmla="*/ 76 h 134"/>
                    <a:gd name="T10" fmla="*/ 7 w 86"/>
                    <a:gd name="T11" fmla="*/ 34 h 134"/>
                    <a:gd name="T12" fmla="*/ 31 w 86"/>
                    <a:gd name="T13" fmla="*/ 2 h 134"/>
                    <a:gd name="T14" fmla="*/ 33 w 86"/>
                    <a:gd name="T15" fmla="*/ 0 h 134"/>
                    <a:gd name="T16" fmla="*/ 44 w 86"/>
                    <a:gd name="T17" fmla="*/ 18 h 134"/>
                    <a:gd name="T18" fmla="*/ 76 w 86"/>
                    <a:gd name="T19" fmla="*/ 49 h 134"/>
                    <a:gd name="T20" fmla="*/ 29 w 86"/>
                    <a:gd name="T21" fmla="*/ 47 h 134"/>
                    <a:gd name="T22" fmla="*/ 10 w 86"/>
                    <a:gd name="T23" fmla="*/ 74 h 134"/>
                    <a:gd name="T24" fmla="*/ 11 w 86"/>
                    <a:gd name="T25" fmla="*/ 84 h 134"/>
                    <a:gd name="T26" fmla="*/ 24 w 86"/>
                    <a:gd name="T27" fmla="*/ 103 h 134"/>
                    <a:gd name="T28" fmla="*/ 48 w 86"/>
                    <a:gd name="T29" fmla="*/ 104 h 134"/>
                    <a:gd name="T30" fmla="*/ 86 w 86"/>
                    <a:gd name="T31" fmla="*/ 8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34">
                      <a:moveTo>
                        <a:pt x="86" y="85"/>
                      </a:moveTo>
                      <a:cubicBezTo>
                        <a:pt x="81" y="91"/>
                        <a:pt x="76" y="98"/>
                        <a:pt x="72" y="105"/>
                      </a:cubicBezTo>
                      <a:cubicBezTo>
                        <a:pt x="68" y="112"/>
                        <a:pt x="65" y="118"/>
                        <a:pt x="62" y="124"/>
                      </a:cubicBezTo>
                      <a:cubicBezTo>
                        <a:pt x="60" y="128"/>
                        <a:pt x="59" y="131"/>
                        <a:pt x="57" y="134"/>
                      </a:cubicBezTo>
                      <a:cubicBezTo>
                        <a:pt x="30" y="126"/>
                        <a:pt x="8" y="105"/>
                        <a:pt x="3" y="76"/>
                      </a:cubicBezTo>
                      <a:cubicBezTo>
                        <a:pt x="0" y="62"/>
                        <a:pt x="2" y="47"/>
                        <a:pt x="7" y="34"/>
                      </a:cubicBezTo>
                      <a:cubicBezTo>
                        <a:pt x="13" y="21"/>
                        <a:pt x="21" y="11"/>
                        <a:pt x="31" y="2"/>
                      </a:cubicBezTo>
                      <a:cubicBezTo>
                        <a:pt x="31" y="1"/>
                        <a:pt x="32" y="1"/>
                        <a:pt x="33" y="0"/>
                      </a:cubicBezTo>
                      <a:cubicBezTo>
                        <a:pt x="36" y="6"/>
                        <a:pt x="40" y="12"/>
                        <a:pt x="44" y="18"/>
                      </a:cubicBezTo>
                      <a:cubicBezTo>
                        <a:pt x="53" y="31"/>
                        <a:pt x="63" y="42"/>
                        <a:pt x="76" y="49"/>
                      </a:cubicBezTo>
                      <a:cubicBezTo>
                        <a:pt x="61" y="44"/>
                        <a:pt x="44" y="41"/>
                        <a:pt x="29" y="47"/>
                      </a:cubicBezTo>
                      <a:cubicBezTo>
                        <a:pt x="18" y="52"/>
                        <a:pt x="11" y="62"/>
                        <a:pt x="10" y="74"/>
                      </a:cubicBezTo>
                      <a:cubicBezTo>
                        <a:pt x="10" y="77"/>
                        <a:pt x="10" y="81"/>
                        <a:pt x="11" y="84"/>
                      </a:cubicBezTo>
                      <a:cubicBezTo>
                        <a:pt x="13" y="92"/>
                        <a:pt x="17" y="99"/>
                        <a:pt x="24" y="103"/>
                      </a:cubicBezTo>
                      <a:cubicBezTo>
                        <a:pt x="31" y="106"/>
                        <a:pt x="40" y="106"/>
                        <a:pt x="48" y="104"/>
                      </a:cubicBezTo>
                      <a:cubicBezTo>
                        <a:pt x="62" y="101"/>
                        <a:pt x="76" y="95"/>
                        <a:pt x="86" y="8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794"/>
                <p:cNvSpPr>
                  <a:spLocks/>
                </p:cNvSpPr>
                <p:nvPr/>
              </p:nvSpPr>
              <p:spPr bwMode="auto">
                <a:xfrm>
                  <a:off x="2838" y="1367"/>
                  <a:ext cx="154" cy="159"/>
                </a:xfrm>
                <a:custGeom>
                  <a:avLst/>
                  <a:gdLst>
                    <a:gd name="T0" fmla="*/ 55 w 65"/>
                    <a:gd name="T1" fmla="*/ 43 h 67"/>
                    <a:gd name="T2" fmla="*/ 65 w 65"/>
                    <a:gd name="T3" fmla="*/ 39 h 67"/>
                    <a:gd name="T4" fmla="*/ 1 w 65"/>
                    <a:gd name="T5" fmla="*/ 38 h 67"/>
                    <a:gd name="T6" fmla="*/ 0 w 65"/>
                    <a:gd name="T7" fmla="*/ 28 h 67"/>
                    <a:gd name="T8" fmla="*/ 21 w 65"/>
                    <a:gd name="T9" fmla="*/ 3 h 67"/>
                    <a:gd name="T10" fmla="*/ 58 w 65"/>
                    <a:gd name="T11" fmla="*/ 6 h 67"/>
                    <a:gd name="T12" fmla="*/ 39 w 65"/>
                    <a:gd name="T13" fmla="*/ 10 h 67"/>
                    <a:gd name="T14" fmla="*/ 14 w 65"/>
                    <a:gd name="T15" fmla="*/ 21 h 67"/>
                    <a:gd name="T16" fmla="*/ 10 w 65"/>
                    <a:gd name="T17" fmla="*/ 38 h 67"/>
                    <a:gd name="T18" fmla="*/ 55 w 65"/>
                    <a:gd name="T19" fmla="*/ 4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7">
                      <a:moveTo>
                        <a:pt x="55" y="43"/>
                      </a:moveTo>
                      <a:cubicBezTo>
                        <a:pt x="58" y="42"/>
                        <a:pt x="62" y="41"/>
                        <a:pt x="65" y="39"/>
                      </a:cubicBezTo>
                      <a:cubicBezTo>
                        <a:pt x="44" y="54"/>
                        <a:pt x="9" y="67"/>
                        <a:pt x="1" y="38"/>
                      </a:cubicBezTo>
                      <a:cubicBezTo>
                        <a:pt x="0" y="35"/>
                        <a:pt x="0" y="31"/>
                        <a:pt x="0" y="28"/>
                      </a:cubicBezTo>
                      <a:cubicBezTo>
                        <a:pt x="1" y="17"/>
                        <a:pt x="9" y="7"/>
                        <a:pt x="21" y="3"/>
                      </a:cubicBezTo>
                      <a:cubicBezTo>
                        <a:pt x="33" y="0"/>
                        <a:pt x="46" y="2"/>
                        <a:pt x="58" y="6"/>
                      </a:cubicBezTo>
                      <a:cubicBezTo>
                        <a:pt x="51" y="7"/>
                        <a:pt x="44" y="8"/>
                        <a:pt x="39" y="10"/>
                      </a:cubicBezTo>
                      <a:cubicBezTo>
                        <a:pt x="31" y="11"/>
                        <a:pt x="21" y="15"/>
                        <a:pt x="14" y="21"/>
                      </a:cubicBezTo>
                      <a:cubicBezTo>
                        <a:pt x="10" y="25"/>
                        <a:pt x="7" y="31"/>
                        <a:pt x="10" y="38"/>
                      </a:cubicBezTo>
                      <a:cubicBezTo>
                        <a:pt x="16" y="55"/>
                        <a:pt x="43" y="47"/>
                        <a:pt x="55" y="43"/>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795"/>
                <p:cNvSpPr>
                  <a:spLocks/>
                </p:cNvSpPr>
                <p:nvPr/>
              </p:nvSpPr>
              <p:spPr bwMode="auto">
                <a:xfrm>
                  <a:off x="2684" y="1140"/>
                  <a:ext cx="232" cy="580"/>
                </a:xfrm>
                <a:custGeom>
                  <a:avLst/>
                  <a:gdLst>
                    <a:gd name="T0" fmla="*/ 95 w 98"/>
                    <a:gd name="T1" fmla="*/ 245 h 245"/>
                    <a:gd name="T2" fmla="*/ 95 w 98"/>
                    <a:gd name="T3" fmla="*/ 245 h 245"/>
                    <a:gd name="T4" fmla="*/ 93 w 98"/>
                    <a:gd name="T5" fmla="*/ 245 h 245"/>
                    <a:gd name="T6" fmla="*/ 66 w 98"/>
                    <a:gd name="T7" fmla="*/ 236 h 245"/>
                    <a:gd name="T8" fmla="*/ 42 w 98"/>
                    <a:gd name="T9" fmla="*/ 219 h 245"/>
                    <a:gd name="T10" fmla="*/ 6 w 98"/>
                    <a:gd name="T11" fmla="*/ 173 h 245"/>
                    <a:gd name="T12" fmla="*/ 1 w 98"/>
                    <a:gd name="T13" fmla="*/ 144 h 245"/>
                    <a:gd name="T14" fmla="*/ 0 w 98"/>
                    <a:gd name="T15" fmla="*/ 113 h 245"/>
                    <a:gd name="T16" fmla="*/ 18 w 98"/>
                    <a:gd name="T17" fmla="*/ 51 h 245"/>
                    <a:gd name="T18" fmla="*/ 60 w 98"/>
                    <a:gd name="T19" fmla="*/ 0 h 245"/>
                    <a:gd name="T20" fmla="*/ 70 w 98"/>
                    <a:gd name="T21" fmla="*/ 23 h 245"/>
                    <a:gd name="T22" fmla="*/ 49 w 98"/>
                    <a:gd name="T23" fmla="*/ 25 h 245"/>
                    <a:gd name="T24" fmla="*/ 45 w 98"/>
                    <a:gd name="T25" fmla="*/ 38 h 245"/>
                    <a:gd name="T26" fmla="*/ 46 w 98"/>
                    <a:gd name="T27" fmla="*/ 42 h 245"/>
                    <a:gd name="T28" fmla="*/ 29 w 98"/>
                    <a:gd name="T29" fmla="*/ 46 h 245"/>
                    <a:gd name="T30" fmla="*/ 32 w 98"/>
                    <a:gd name="T31" fmla="*/ 60 h 245"/>
                    <a:gd name="T32" fmla="*/ 25 w 98"/>
                    <a:gd name="T33" fmla="*/ 83 h 245"/>
                    <a:gd name="T34" fmla="*/ 15 w 98"/>
                    <a:gd name="T35" fmla="*/ 89 h 245"/>
                    <a:gd name="T36" fmla="*/ 21 w 98"/>
                    <a:gd name="T37" fmla="*/ 105 h 245"/>
                    <a:gd name="T38" fmla="*/ 13 w 98"/>
                    <a:gd name="T39" fmla="*/ 119 h 245"/>
                    <a:gd name="T40" fmla="*/ 22 w 98"/>
                    <a:gd name="T41" fmla="*/ 129 h 245"/>
                    <a:gd name="T42" fmla="*/ 16 w 98"/>
                    <a:gd name="T43" fmla="*/ 141 h 245"/>
                    <a:gd name="T44" fmla="*/ 28 w 98"/>
                    <a:gd name="T45" fmla="*/ 151 h 245"/>
                    <a:gd name="T46" fmla="*/ 25 w 98"/>
                    <a:gd name="T47" fmla="*/ 166 h 245"/>
                    <a:gd name="T48" fmla="*/ 37 w 98"/>
                    <a:gd name="T49" fmla="*/ 171 h 245"/>
                    <a:gd name="T50" fmla="*/ 35 w 98"/>
                    <a:gd name="T51" fmla="*/ 188 h 245"/>
                    <a:gd name="T52" fmla="*/ 50 w 98"/>
                    <a:gd name="T53" fmla="*/ 191 h 245"/>
                    <a:gd name="T54" fmla="*/ 52 w 98"/>
                    <a:gd name="T55" fmla="*/ 202 h 245"/>
                    <a:gd name="T56" fmla="*/ 64 w 98"/>
                    <a:gd name="T57" fmla="*/ 202 h 245"/>
                    <a:gd name="T58" fmla="*/ 69 w 98"/>
                    <a:gd name="T59" fmla="*/ 215 h 245"/>
                    <a:gd name="T60" fmla="*/ 82 w 98"/>
                    <a:gd name="T61" fmla="*/ 212 h 245"/>
                    <a:gd name="T62" fmla="*/ 93 w 98"/>
                    <a:gd name="T63" fmla="*/ 222 h 245"/>
                    <a:gd name="T64" fmla="*/ 98 w 98"/>
                    <a:gd name="T65" fmla="*/ 218 h 245"/>
                    <a:gd name="T66" fmla="*/ 96 w 98"/>
                    <a:gd name="T67" fmla="*/ 229 h 245"/>
                    <a:gd name="T68" fmla="*/ 95 w 98"/>
                    <a:gd name="T69"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245">
                      <a:moveTo>
                        <a:pt x="95" y="245"/>
                      </a:moveTo>
                      <a:cubicBezTo>
                        <a:pt x="95" y="245"/>
                        <a:pt x="95" y="245"/>
                        <a:pt x="95" y="245"/>
                      </a:cubicBezTo>
                      <a:cubicBezTo>
                        <a:pt x="94" y="245"/>
                        <a:pt x="94" y="245"/>
                        <a:pt x="93" y="245"/>
                      </a:cubicBezTo>
                      <a:cubicBezTo>
                        <a:pt x="84" y="243"/>
                        <a:pt x="75" y="240"/>
                        <a:pt x="66" y="236"/>
                      </a:cubicBezTo>
                      <a:cubicBezTo>
                        <a:pt x="57" y="231"/>
                        <a:pt x="49" y="225"/>
                        <a:pt x="42" y="219"/>
                      </a:cubicBezTo>
                      <a:cubicBezTo>
                        <a:pt x="28" y="206"/>
                        <a:pt x="13" y="191"/>
                        <a:pt x="6" y="173"/>
                      </a:cubicBezTo>
                      <a:cubicBezTo>
                        <a:pt x="3" y="164"/>
                        <a:pt x="2" y="154"/>
                        <a:pt x="1" y="144"/>
                      </a:cubicBezTo>
                      <a:cubicBezTo>
                        <a:pt x="0" y="134"/>
                        <a:pt x="0" y="123"/>
                        <a:pt x="0" y="113"/>
                      </a:cubicBezTo>
                      <a:cubicBezTo>
                        <a:pt x="1" y="91"/>
                        <a:pt x="8" y="70"/>
                        <a:pt x="18" y="51"/>
                      </a:cubicBezTo>
                      <a:cubicBezTo>
                        <a:pt x="28" y="32"/>
                        <a:pt x="40" y="11"/>
                        <a:pt x="60" y="0"/>
                      </a:cubicBezTo>
                      <a:cubicBezTo>
                        <a:pt x="63" y="8"/>
                        <a:pt x="67" y="15"/>
                        <a:pt x="70" y="23"/>
                      </a:cubicBezTo>
                      <a:cubicBezTo>
                        <a:pt x="66" y="17"/>
                        <a:pt x="54" y="20"/>
                        <a:pt x="49" y="25"/>
                      </a:cubicBezTo>
                      <a:cubicBezTo>
                        <a:pt x="46" y="28"/>
                        <a:pt x="44" y="33"/>
                        <a:pt x="45" y="38"/>
                      </a:cubicBezTo>
                      <a:cubicBezTo>
                        <a:pt x="45" y="39"/>
                        <a:pt x="45" y="41"/>
                        <a:pt x="46" y="42"/>
                      </a:cubicBezTo>
                      <a:cubicBezTo>
                        <a:pt x="40" y="40"/>
                        <a:pt x="33" y="40"/>
                        <a:pt x="29" y="46"/>
                      </a:cubicBezTo>
                      <a:cubicBezTo>
                        <a:pt x="26" y="51"/>
                        <a:pt x="29" y="56"/>
                        <a:pt x="32" y="60"/>
                      </a:cubicBezTo>
                      <a:cubicBezTo>
                        <a:pt x="21" y="62"/>
                        <a:pt x="16" y="76"/>
                        <a:pt x="25" y="83"/>
                      </a:cubicBezTo>
                      <a:cubicBezTo>
                        <a:pt x="21" y="83"/>
                        <a:pt x="17" y="86"/>
                        <a:pt x="15" y="89"/>
                      </a:cubicBezTo>
                      <a:cubicBezTo>
                        <a:pt x="12" y="97"/>
                        <a:pt x="17" y="101"/>
                        <a:pt x="21" y="105"/>
                      </a:cubicBezTo>
                      <a:cubicBezTo>
                        <a:pt x="16" y="108"/>
                        <a:pt x="12" y="113"/>
                        <a:pt x="13" y="119"/>
                      </a:cubicBezTo>
                      <a:cubicBezTo>
                        <a:pt x="13" y="124"/>
                        <a:pt x="18" y="128"/>
                        <a:pt x="22" y="129"/>
                      </a:cubicBezTo>
                      <a:cubicBezTo>
                        <a:pt x="18" y="131"/>
                        <a:pt x="15" y="137"/>
                        <a:pt x="16" y="141"/>
                      </a:cubicBezTo>
                      <a:cubicBezTo>
                        <a:pt x="17" y="147"/>
                        <a:pt x="22" y="150"/>
                        <a:pt x="28" y="151"/>
                      </a:cubicBezTo>
                      <a:cubicBezTo>
                        <a:pt x="25" y="155"/>
                        <a:pt x="22" y="160"/>
                        <a:pt x="25" y="166"/>
                      </a:cubicBezTo>
                      <a:cubicBezTo>
                        <a:pt x="27" y="171"/>
                        <a:pt x="32" y="172"/>
                        <a:pt x="37" y="171"/>
                      </a:cubicBezTo>
                      <a:cubicBezTo>
                        <a:pt x="33" y="176"/>
                        <a:pt x="31" y="182"/>
                        <a:pt x="35" y="188"/>
                      </a:cubicBezTo>
                      <a:cubicBezTo>
                        <a:pt x="39" y="194"/>
                        <a:pt x="45" y="194"/>
                        <a:pt x="50" y="191"/>
                      </a:cubicBezTo>
                      <a:cubicBezTo>
                        <a:pt x="49" y="195"/>
                        <a:pt x="49" y="199"/>
                        <a:pt x="52" y="202"/>
                      </a:cubicBezTo>
                      <a:cubicBezTo>
                        <a:pt x="56" y="207"/>
                        <a:pt x="60" y="205"/>
                        <a:pt x="64" y="202"/>
                      </a:cubicBezTo>
                      <a:cubicBezTo>
                        <a:pt x="63" y="207"/>
                        <a:pt x="64" y="212"/>
                        <a:pt x="69" y="215"/>
                      </a:cubicBezTo>
                      <a:cubicBezTo>
                        <a:pt x="74" y="218"/>
                        <a:pt x="79" y="216"/>
                        <a:pt x="82" y="212"/>
                      </a:cubicBezTo>
                      <a:cubicBezTo>
                        <a:pt x="83" y="218"/>
                        <a:pt x="85" y="224"/>
                        <a:pt x="93" y="222"/>
                      </a:cubicBezTo>
                      <a:cubicBezTo>
                        <a:pt x="94" y="221"/>
                        <a:pt x="96" y="220"/>
                        <a:pt x="98" y="218"/>
                      </a:cubicBezTo>
                      <a:cubicBezTo>
                        <a:pt x="97" y="221"/>
                        <a:pt x="97" y="225"/>
                        <a:pt x="96" y="229"/>
                      </a:cubicBezTo>
                      <a:cubicBezTo>
                        <a:pt x="95" y="234"/>
                        <a:pt x="95" y="239"/>
                        <a:pt x="95" y="245"/>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796"/>
                <p:cNvSpPr>
                  <a:spLocks/>
                </p:cNvSpPr>
                <p:nvPr/>
              </p:nvSpPr>
              <p:spPr bwMode="auto">
                <a:xfrm>
                  <a:off x="2740" y="1211"/>
                  <a:ext cx="197" cy="419"/>
                </a:xfrm>
                <a:custGeom>
                  <a:avLst/>
                  <a:gdLst>
                    <a:gd name="T0" fmla="*/ 83 w 83"/>
                    <a:gd name="T1" fmla="*/ 159 h 177"/>
                    <a:gd name="T2" fmla="*/ 77 w 83"/>
                    <a:gd name="T3" fmla="*/ 177 h 177"/>
                    <a:gd name="T4" fmla="*/ 76 w 83"/>
                    <a:gd name="T5" fmla="*/ 176 h 177"/>
                    <a:gd name="T6" fmla="*/ 51 w 83"/>
                    <a:gd name="T7" fmla="*/ 165 h 177"/>
                    <a:gd name="T8" fmla="*/ 30 w 83"/>
                    <a:gd name="T9" fmla="*/ 147 h 177"/>
                    <a:gd name="T10" fmla="*/ 6 w 83"/>
                    <a:gd name="T11" fmla="*/ 98 h 177"/>
                    <a:gd name="T12" fmla="*/ 48 w 83"/>
                    <a:gd name="T13" fmla="*/ 1 h 177"/>
                    <a:gd name="T14" fmla="*/ 49 w 83"/>
                    <a:gd name="T15" fmla="*/ 0 h 177"/>
                    <a:gd name="T16" fmla="*/ 58 w 83"/>
                    <a:gd name="T17" fmla="*/ 18 h 177"/>
                    <a:gd name="T18" fmla="*/ 58 w 83"/>
                    <a:gd name="T19" fmla="*/ 18 h 177"/>
                    <a:gd name="T20" fmla="*/ 54 w 83"/>
                    <a:gd name="T21" fmla="*/ 20 h 177"/>
                    <a:gd name="T22" fmla="*/ 29 w 83"/>
                    <a:gd name="T23" fmla="*/ 53 h 177"/>
                    <a:gd name="T24" fmla="*/ 25 w 83"/>
                    <a:gd name="T25" fmla="*/ 97 h 177"/>
                    <a:gd name="T26" fmla="*/ 83 w 83"/>
                    <a:gd name="T27" fmla="*/ 1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77">
                      <a:moveTo>
                        <a:pt x="83" y="159"/>
                      </a:moveTo>
                      <a:cubicBezTo>
                        <a:pt x="80" y="165"/>
                        <a:pt x="78" y="171"/>
                        <a:pt x="77" y="177"/>
                      </a:cubicBezTo>
                      <a:cubicBezTo>
                        <a:pt x="76" y="177"/>
                        <a:pt x="76" y="177"/>
                        <a:pt x="76" y="176"/>
                      </a:cubicBezTo>
                      <a:cubicBezTo>
                        <a:pt x="68" y="172"/>
                        <a:pt x="59" y="170"/>
                        <a:pt x="51" y="165"/>
                      </a:cubicBezTo>
                      <a:cubicBezTo>
                        <a:pt x="43" y="160"/>
                        <a:pt x="36" y="154"/>
                        <a:pt x="30" y="147"/>
                      </a:cubicBezTo>
                      <a:cubicBezTo>
                        <a:pt x="18" y="134"/>
                        <a:pt x="9" y="117"/>
                        <a:pt x="6" y="98"/>
                      </a:cubicBezTo>
                      <a:cubicBezTo>
                        <a:pt x="0" y="61"/>
                        <a:pt x="18" y="24"/>
                        <a:pt x="48" y="1"/>
                      </a:cubicBezTo>
                      <a:cubicBezTo>
                        <a:pt x="48" y="1"/>
                        <a:pt x="49" y="0"/>
                        <a:pt x="49" y="0"/>
                      </a:cubicBezTo>
                      <a:cubicBezTo>
                        <a:pt x="52" y="6"/>
                        <a:pt x="55" y="12"/>
                        <a:pt x="58" y="18"/>
                      </a:cubicBezTo>
                      <a:cubicBezTo>
                        <a:pt x="58" y="18"/>
                        <a:pt x="58" y="18"/>
                        <a:pt x="58" y="18"/>
                      </a:cubicBezTo>
                      <a:cubicBezTo>
                        <a:pt x="57" y="18"/>
                        <a:pt x="55" y="19"/>
                        <a:pt x="54" y="20"/>
                      </a:cubicBezTo>
                      <a:cubicBezTo>
                        <a:pt x="43" y="27"/>
                        <a:pt x="34" y="40"/>
                        <a:pt x="29" y="53"/>
                      </a:cubicBezTo>
                      <a:cubicBezTo>
                        <a:pt x="24" y="67"/>
                        <a:pt x="22" y="82"/>
                        <a:pt x="25" y="97"/>
                      </a:cubicBezTo>
                      <a:cubicBezTo>
                        <a:pt x="30" y="126"/>
                        <a:pt x="54" y="152"/>
                        <a:pt x="83" y="15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797"/>
                <p:cNvSpPr>
                  <a:spLocks noEditPoints="1"/>
                </p:cNvSpPr>
                <p:nvPr/>
              </p:nvSpPr>
              <p:spPr bwMode="auto">
                <a:xfrm>
                  <a:off x="2712" y="1181"/>
                  <a:ext cx="211" cy="475"/>
                </a:xfrm>
                <a:custGeom>
                  <a:avLst/>
                  <a:gdLst>
                    <a:gd name="T0" fmla="*/ 87 w 89"/>
                    <a:gd name="T1" fmla="*/ 193 h 201"/>
                    <a:gd name="T2" fmla="*/ 73 w 89"/>
                    <a:gd name="T3" fmla="*/ 194 h 201"/>
                    <a:gd name="T4" fmla="*/ 57 w 89"/>
                    <a:gd name="T5" fmla="*/ 198 h 201"/>
                    <a:gd name="T6" fmla="*/ 40 w 89"/>
                    <a:gd name="T7" fmla="*/ 185 h 201"/>
                    <a:gd name="T8" fmla="*/ 23 w 89"/>
                    <a:gd name="T9" fmla="*/ 171 h 201"/>
                    <a:gd name="T10" fmla="*/ 13 w 89"/>
                    <a:gd name="T11" fmla="*/ 149 h 201"/>
                    <a:gd name="T12" fmla="*/ 4 w 89"/>
                    <a:gd name="T13" fmla="*/ 124 h 201"/>
                    <a:gd name="T14" fmla="*/ 1 w 89"/>
                    <a:gd name="T15" fmla="*/ 102 h 201"/>
                    <a:gd name="T16" fmla="*/ 3 w 89"/>
                    <a:gd name="T17" fmla="*/ 72 h 201"/>
                    <a:gd name="T18" fmla="*/ 20 w 89"/>
                    <a:gd name="T19" fmla="*/ 43 h 201"/>
                    <a:gd name="T20" fmla="*/ 34 w 89"/>
                    <a:gd name="T21" fmla="*/ 25 h 201"/>
                    <a:gd name="T22" fmla="*/ 37 w 89"/>
                    <a:gd name="T23" fmla="*/ 8 h 201"/>
                    <a:gd name="T24" fmla="*/ 60 w 89"/>
                    <a:gd name="T25" fmla="*/ 9 h 201"/>
                    <a:gd name="T26" fmla="*/ 51 w 89"/>
                    <a:gd name="T27" fmla="*/ 7 h 201"/>
                    <a:gd name="T28" fmla="*/ 37 w 89"/>
                    <a:gd name="T29" fmla="*/ 16 h 201"/>
                    <a:gd name="T30" fmla="*/ 39 w 89"/>
                    <a:gd name="T31" fmla="*/ 27 h 201"/>
                    <a:gd name="T32" fmla="*/ 60 w 89"/>
                    <a:gd name="T33" fmla="*/ 14 h 201"/>
                    <a:gd name="T34" fmla="*/ 42 w 89"/>
                    <a:gd name="T35" fmla="*/ 160 h 201"/>
                    <a:gd name="T36" fmla="*/ 88 w 89"/>
                    <a:gd name="T37" fmla="*/ 189 h 201"/>
                    <a:gd name="T38" fmla="*/ 70 w 89"/>
                    <a:gd name="T39" fmla="*/ 188 h 201"/>
                    <a:gd name="T40" fmla="*/ 63 w 89"/>
                    <a:gd name="T41" fmla="*/ 184 h 201"/>
                    <a:gd name="T42" fmla="*/ 58 w 89"/>
                    <a:gd name="T43" fmla="*/ 194 h 201"/>
                    <a:gd name="T44" fmla="*/ 54 w 89"/>
                    <a:gd name="T45" fmla="*/ 181 h 201"/>
                    <a:gd name="T46" fmla="*/ 45 w 89"/>
                    <a:gd name="T47" fmla="*/ 170 h 201"/>
                    <a:gd name="T48" fmla="*/ 54 w 89"/>
                    <a:gd name="T49" fmla="*/ 181 h 201"/>
                    <a:gd name="T50" fmla="*/ 42 w 89"/>
                    <a:gd name="T51" fmla="*/ 167 h 201"/>
                    <a:gd name="T52" fmla="*/ 25 w 89"/>
                    <a:gd name="T53" fmla="*/ 167 h 201"/>
                    <a:gd name="T54" fmla="*/ 29 w 89"/>
                    <a:gd name="T55" fmla="*/ 151 h 201"/>
                    <a:gd name="T56" fmla="*/ 15 w 89"/>
                    <a:gd name="T57" fmla="*/ 145 h 201"/>
                    <a:gd name="T58" fmla="*/ 7 w 89"/>
                    <a:gd name="T59" fmla="*/ 124 h 201"/>
                    <a:gd name="T60" fmla="*/ 14 w 89"/>
                    <a:gd name="T61" fmla="*/ 114 h 201"/>
                    <a:gd name="T62" fmla="*/ 36 w 89"/>
                    <a:gd name="T63" fmla="*/ 30 h 201"/>
                    <a:gd name="T64" fmla="*/ 25 w 89"/>
                    <a:gd name="T65" fmla="*/ 44 h 201"/>
                    <a:gd name="T66" fmla="*/ 23 w 89"/>
                    <a:gd name="T67" fmla="*/ 47 h 201"/>
                    <a:gd name="T68" fmla="*/ 17 w 89"/>
                    <a:gd name="T69" fmla="*/ 66 h 201"/>
                    <a:gd name="T70" fmla="*/ 36 w 89"/>
                    <a:gd name="T71" fmla="*/ 30 h 201"/>
                    <a:gd name="T72" fmla="*/ 13 w 89"/>
                    <a:gd name="T73" fmla="*/ 110 h 201"/>
                    <a:gd name="T74" fmla="*/ 12 w 89"/>
                    <a:gd name="T75" fmla="*/ 87 h 201"/>
                    <a:gd name="T76" fmla="*/ 16 w 89"/>
                    <a:gd name="T77" fmla="*/ 69 h 201"/>
                    <a:gd name="T78" fmla="*/ 12 w 89"/>
                    <a:gd name="T79" fmla="*/ 8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201">
                      <a:moveTo>
                        <a:pt x="89" y="190"/>
                      </a:moveTo>
                      <a:cubicBezTo>
                        <a:pt x="87" y="193"/>
                        <a:pt x="87" y="193"/>
                        <a:pt x="87" y="193"/>
                      </a:cubicBezTo>
                      <a:cubicBezTo>
                        <a:pt x="82" y="193"/>
                        <a:pt x="78" y="191"/>
                        <a:pt x="74" y="189"/>
                      </a:cubicBezTo>
                      <a:cubicBezTo>
                        <a:pt x="73" y="191"/>
                        <a:pt x="73" y="193"/>
                        <a:pt x="73" y="194"/>
                      </a:cubicBezTo>
                      <a:cubicBezTo>
                        <a:pt x="70" y="195"/>
                        <a:pt x="70" y="195"/>
                        <a:pt x="70" y="195"/>
                      </a:cubicBezTo>
                      <a:cubicBezTo>
                        <a:pt x="67" y="199"/>
                        <a:pt x="62" y="201"/>
                        <a:pt x="57" y="198"/>
                      </a:cubicBezTo>
                      <a:cubicBezTo>
                        <a:pt x="52" y="195"/>
                        <a:pt x="51" y="190"/>
                        <a:pt x="52" y="185"/>
                      </a:cubicBezTo>
                      <a:cubicBezTo>
                        <a:pt x="48" y="188"/>
                        <a:pt x="44" y="190"/>
                        <a:pt x="40" y="185"/>
                      </a:cubicBezTo>
                      <a:cubicBezTo>
                        <a:pt x="37" y="182"/>
                        <a:pt x="37" y="178"/>
                        <a:pt x="38" y="174"/>
                      </a:cubicBezTo>
                      <a:cubicBezTo>
                        <a:pt x="33" y="177"/>
                        <a:pt x="27" y="177"/>
                        <a:pt x="23" y="171"/>
                      </a:cubicBezTo>
                      <a:cubicBezTo>
                        <a:pt x="19" y="165"/>
                        <a:pt x="21" y="159"/>
                        <a:pt x="25" y="154"/>
                      </a:cubicBezTo>
                      <a:cubicBezTo>
                        <a:pt x="20" y="155"/>
                        <a:pt x="15" y="154"/>
                        <a:pt x="13" y="149"/>
                      </a:cubicBezTo>
                      <a:cubicBezTo>
                        <a:pt x="10" y="143"/>
                        <a:pt x="13" y="138"/>
                        <a:pt x="16" y="134"/>
                      </a:cubicBezTo>
                      <a:cubicBezTo>
                        <a:pt x="10" y="133"/>
                        <a:pt x="5" y="130"/>
                        <a:pt x="4" y="124"/>
                      </a:cubicBezTo>
                      <a:cubicBezTo>
                        <a:pt x="3" y="120"/>
                        <a:pt x="6" y="114"/>
                        <a:pt x="10" y="112"/>
                      </a:cubicBezTo>
                      <a:cubicBezTo>
                        <a:pt x="6" y="111"/>
                        <a:pt x="1" y="107"/>
                        <a:pt x="1" y="102"/>
                      </a:cubicBezTo>
                      <a:cubicBezTo>
                        <a:pt x="0" y="96"/>
                        <a:pt x="4" y="91"/>
                        <a:pt x="9" y="88"/>
                      </a:cubicBezTo>
                      <a:cubicBezTo>
                        <a:pt x="5" y="84"/>
                        <a:pt x="0" y="80"/>
                        <a:pt x="3" y="72"/>
                      </a:cubicBezTo>
                      <a:cubicBezTo>
                        <a:pt x="5" y="69"/>
                        <a:pt x="9" y="66"/>
                        <a:pt x="13" y="66"/>
                      </a:cubicBezTo>
                      <a:cubicBezTo>
                        <a:pt x="4" y="59"/>
                        <a:pt x="9" y="45"/>
                        <a:pt x="20" y="43"/>
                      </a:cubicBezTo>
                      <a:cubicBezTo>
                        <a:pt x="17" y="39"/>
                        <a:pt x="14" y="34"/>
                        <a:pt x="17" y="29"/>
                      </a:cubicBezTo>
                      <a:cubicBezTo>
                        <a:pt x="21" y="23"/>
                        <a:pt x="28" y="23"/>
                        <a:pt x="34" y="25"/>
                      </a:cubicBezTo>
                      <a:cubicBezTo>
                        <a:pt x="33" y="24"/>
                        <a:pt x="33" y="22"/>
                        <a:pt x="33" y="21"/>
                      </a:cubicBezTo>
                      <a:cubicBezTo>
                        <a:pt x="32" y="16"/>
                        <a:pt x="34" y="11"/>
                        <a:pt x="37" y="8"/>
                      </a:cubicBezTo>
                      <a:cubicBezTo>
                        <a:pt x="42" y="3"/>
                        <a:pt x="54" y="0"/>
                        <a:pt x="58" y="6"/>
                      </a:cubicBezTo>
                      <a:cubicBezTo>
                        <a:pt x="60" y="9"/>
                        <a:pt x="60" y="9"/>
                        <a:pt x="60" y="9"/>
                      </a:cubicBezTo>
                      <a:cubicBezTo>
                        <a:pt x="60" y="10"/>
                        <a:pt x="58" y="11"/>
                        <a:pt x="57" y="10"/>
                      </a:cubicBezTo>
                      <a:cubicBezTo>
                        <a:pt x="55" y="9"/>
                        <a:pt x="53" y="7"/>
                        <a:pt x="51" y="7"/>
                      </a:cubicBezTo>
                      <a:cubicBezTo>
                        <a:pt x="48" y="6"/>
                        <a:pt x="45" y="6"/>
                        <a:pt x="42" y="8"/>
                      </a:cubicBezTo>
                      <a:cubicBezTo>
                        <a:pt x="39" y="10"/>
                        <a:pt x="37" y="13"/>
                        <a:pt x="37" y="16"/>
                      </a:cubicBezTo>
                      <a:cubicBezTo>
                        <a:pt x="36" y="17"/>
                        <a:pt x="35" y="26"/>
                        <a:pt x="38" y="26"/>
                      </a:cubicBezTo>
                      <a:cubicBezTo>
                        <a:pt x="38" y="26"/>
                        <a:pt x="39" y="27"/>
                        <a:pt x="39" y="27"/>
                      </a:cubicBezTo>
                      <a:cubicBezTo>
                        <a:pt x="44" y="21"/>
                        <a:pt x="50" y="16"/>
                        <a:pt x="57" y="12"/>
                      </a:cubicBezTo>
                      <a:cubicBezTo>
                        <a:pt x="60" y="14"/>
                        <a:pt x="60" y="14"/>
                        <a:pt x="60" y="14"/>
                      </a:cubicBezTo>
                      <a:cubicBezTo>
                        <a:pt x="30" y="37"/>
                        <a:pt x="12" y="74"/>
                        <a:pt x="18" y="111"/>
                      </a:cubicBezTo>
                      <a:cubicBezTo>
                        <a:pt x="21" y="130"/>
                        <a:pt x="30" y="147"/>
                        <a:pt x="42" y="160"/>
                      </a:cubicBezTo>
                      <a:cubicBezTo>
                        <a:pt x="48" y="167"/>
                        <a:pt x="55" y="173"/>
                        <a:pt x="63" y="178"/>
                      </a:cubicBezTo>
                      <a:cubicBezTo>
                        <a:pt x="71" y="183"/>
                        <a:pt x="80" y="185"/>
                        <a:pt x="88" y="189"/>
                      </a:cubicBezTo>
                      <a:cubicBezTo>
                        <a:pt x="88" y="190"/>
                        <a:pt x="88" y="190"/>
                        <a:pt x="89" y="190"/>
                      </a:cubicBezTo>
                      <a:close/>
                      <a:moveTo>
                        <a:pt x="70" y="188"/>
                      </a:moveTo>
                      <a:cubicBezTo>
                        <a:pt x="70" y="188"/>
                        <a:pt x="70" y="188"/>
                        <a:pt x="70" y="188"/>
                      </a:cubicBezTo>
                      <a:cubicBezTo>
                        <a:pt x="68" y="187"/>
                        <a:pt x="66" y="185"/>
                        <a:pt x="63" y="184"/>
                      </a:cubicBezTo>
                      <a:cubicBezTo>
                        <a:pt x="62" y="183"/>
                        <a:pt x="60" y="182"/>
                        <a:pt x="58" y="180"/>
                      </a:cubicBezTo>
                      <a:cubicBezTo>
                        <a:pt x="55" y="185"/>
                        <a:pt x="53" y="190"/>
                        <a:pt x="58" y="194"/>
                      </a:cubicBezTo>
                      <a:cubicBezTo>
                        <a:pt x="64" y="199"/>
                        <a:pt x="68" y="192"/>
                        <a:pt x="70" y="188"/>
                      </a:cubicBezTo>
                      <a:close/>
                      <a:moveTo>
                        <a:pt x="54" y="181"/>
                      </a:moveTo>
                      <a:cubicBezTo>
                        <a:pt x="54" y="180"/>
                        <a:pt x="54" y="179"/>
                        <a:pt x="55" y="178"/>
                      </a:cubicBezTo>
                      <a:cubicBezTo>
                        <a:pt x="51" y="176"/>
                        <a:pt x="48" y="173"/>
                        <a:pt x="45" y="170"/>
                      </a:cubicBezTo>
                      <a:cubicBezTo>
                        <a:pt x="42" y="172"/>
                        <a:pt x="40" y="176"/>
                        <a:pt x="41" y="180"/>
                      </a:cubicBezTo>
                      <a:cubicBezTo>
                        <a:pt x="42" y="188"/>
                        <a:pt x="49" y="185"/>
                        <a:pt x="54" y="181"/>
                      </a:cubicBezTo>
                      <a:close/>
                      <a:moveTo>
                        <a:pt x="25" y="167"/>
                      </a:moveTo>
                      <a:cubicBezTo>
                        <a:pt x="28" y="176"/>
                        <a:pt x="37" y="172"/>
                        <a:pt x="42" y="167"/>
                      </a:cubicBezTo>
                      <a:cubicBezTo>
                        <a:pt x="38" y="163"/>
                        <a:pt x="34" y="159"/>
                        <a:pt x="31" y="154"/>
                      </a:cubicBezTo>
                      <a:cubicBezTo>
                        <a:pt x="27" y="157"/>
                        <a:pt x="22" y="161"/>
                        <a:pt x="25" y="167"/>
                      </a:cubicBezTo>
                      <a:close/>
                      <a:moveTo>
                        <a:pt x="28" y="152"/>
                      </a:moveTo>
                      <a:cubicBezTo>
                        <a:pt x="29" y="152"/>
                        <a:pt x="29" y="151"/>
                        <a:pt x="29" y="151"/>
                      </a:cubicBezTo>
                      <a:cubicBezTo>
                        <a:pt x="25" y="146"/>
                        <a:pt x="22" y="140"/>
                        <a:pt x="20" y="134"/>
                      </a:cubicBezTo>
                      <a:cubicBezTo>
                        <a:pt x="17" y="137"/>
                        <a:pt x="15" y="141"/>
                        <a:pt x="15" y="145"/>
                      </a:cubicBezTo>
                      <a:cubicBezTo>
                        <a:pt x="16" y="152"/>
                        <a:pt x="23" y="152"/>
                        <a:pt x="28" y="152"/>
                      </a:cubicBezTo>
                      <a:close/>
                      <a:moveTo>
                        <a:pt x="7" y="124"/>
                      </a:moveTo>
                      <a:cubicBezTo>
                        <a:pt x="9" y="129"/>
                        <a:pt x="14" y="131"/>
                        <a:pt x="18" y="130"/>
                      </a:cubicBezTo>
                      <a:cubicBezTo>
                        <a:pt x="16" y="125"/>
                        <a:pt x="15" y="119"/>
                        <a:pt x="14" y="114"/>
                      </a:cubicBezTo>
                      <a:cubicBezTo>
                        <a:pt x="10" y="116"/>
                        <a:pt x="6" y="119"/>
                        <a:pt x="7" y="124"/>
                      </a:cubicBezTo>
                      <a:close/>
                      <a:moveTo>
                        <a:pt x="36" y="30"/>
                      </a:moveTo>
                      <a:cubicBezTo>
                        <a:pt x="32" y="28"/>
                        <a:pt x="27" y="26"/>
                        <a:pt x="23" y="29"/>
                      </a:cubicBezTo>
                      <a:cubicBezTo>
                        <a:pt x="16" y="33"/>
                        <a:pt x="21" y="40"/>
                        <a:pt x="25" y="44"/>
                      </a:cubicBezTo>
                      <a:cubicBezTo>
                        <a:pt x="25" y="44"/>
                        <a:pt x="25" y="45"/>
                        <a:pt x="25" y="46"/>
                      </a:cubicBezTo>
                      <a:cubicBezTo>
                        <a:pt x="25" y="46"/>
                        <a:pt x="24" y="47"/>
                        <a:pt x="23" y="47"/>
                      </a:cubicBezTo>
                      <a:cubicBezTo>
                        <a:pt x="11" y="45"/>
                        <a:pt x="8" y="59"/>
                        <a:pt x="16" y="66"/>
                      </a:cubicBezTo>
                      <a:cubicBezTo>
                        <a:pt x="16" y="66"/>
                        <a:pt x="16" y="66"/>
                        <a:pt x="17" y="66"/>
                      </a:cubicBezTo>
                      <a:cubicBezTo>
                        <a:pt x="19" y="59"/>
                        <a:pt x="22" y="52"/>
                        <a:pt x="25" y="46"/>
                      </a:cubicBezTo>
                      <a:cubicBezTo>
                        <a:pt x="28" y="40"/>
                        <a:pt x="32" y="35"/>
                        <a:pt x="36" y="30"/>
                      </a:cubicBezTo>
                      <a:close/>
                      <a:moveTo>
                        <a:pt x="12" y="91"/>
                      </a:moveTo>
                      <a:cubicBezTo>
                        <a:pt x="1" y="94"/>
                        <a:pt x="2" y="108"/>
                        <a:pt x="13" y="110"/>
                      </a:cubicBezTo>
                      <a:cubicBezTo>
                        <a:pt x="12" y="103"/>
                        <a:pt x="12" y="97"/>
                        <a:pt x="12" y="91"/>
                      </a:cubicBezTo>
                      <a:close/>
                      <a:moveTo>
                        <a:pt x="12" y="87"/>
                      </a:moveTo>
                      <a:cubicBezTo>
                        <a:pt x="13" y="87"/>
                        <a:pt x="13" y="87"/>
                        <a:pt x="13" y="86"/>
                      </a:cubicBezTo>
                      <a:cubicBezTo>
                        <a:pt x="13" y="81"/>
                        <a:pt x="14" y="75"/>
                        <a:pt x="16" y="69"/>
                      </a:cubicBezTo>
                      <a:cubicBezTo>
                        <a:pt x="10" y="69"/>
                        <a:pt x="5" y="72"/>
                        <a:pt x="6" y="79"/>
                      </a:cubicBezTo>
                      <a:cubicBezTo>
                        <a:pt x="7" y="82"/>
                        <a:pt x="10" y="85"/>
                        <a:pt x="12" y="8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798"/>
                <p:cNvSpPr>
                  <a:spLocks/>
                </p:cNvSpPr>
                <p:nvPr/>
              </p:nvSpPr>
              <p:spPr bwMode="auto">
                <a:xfrm>
                  <a:off x="2885" y="1628"/>
                  <a:ext cx="33" cy="30"/>
                </a:xfrm>
                <a:custGeom>
                  <a:avLst/>
                  <a:gdLst>
                    <a:gd name="T0" fmla="*/ 14 w 14"/>
                    <a:gd name="T1" fmla="*/ 4 h 13"/>
                    <a:gd name="T2" fmla="*/ 14 w 14"/>
                    <a:gd name="T3" fmla="*/ 6 h 13"/>
                    <a:gd name="T4" fmla="*/ 9 w 14"/>
                    <a:gd name="T5" fmla="*/ 12 h 13"/>
                    <a:gd name="T6" fmla="*/ 1 w 14"/>
                    <a:gd name="T7" fmla="*/ 8 h 13"/>
                    <a:gd name="T8" fmla="*/ 0 w 14"/>
                    <a:gd name="T9" fmla="*/ 5 h 13"/>
                    <a:gd name="T10" fmla="*/ 1 w 14"/>
                    <a:gd name="T11" fmla="*/ 0 h 13"/>
                    <a:gd name="T12" fmla="*/ 14 w 14"/>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4" y="4"/>
                      </a:moveTo>
                      <a:cubicBezTo>
                        <a:pt x="13" y="5"/>
                        <a:pt x="14" y="6"/>
                        <a:pt x="14" y="6"/>
                      </a:cubicBezTo>
                      <a:cubicBezTo>
                        <a:pt x="12" y="7"/>
                        <a:pt x="12" y="11"/>
                        <a:pt x="9" y="12"/>
                      </a:cubicBezTo>
                      <a:cubicBezTo>
                        <a:pt x="5" y="13"/>
                        <a:pt x="2" y="11"/>
                        <a:pt x="1" y="8"/>
                      </a:cubicBezTo>
                      <a:cubicBezTo>
                        <a:pt x="1" y="7"/>
                        <a:pt x="0" y="6"/>
                        <a:pt x="0" y="5"/>
                      </a:cubicBezTo>
                      <a:cubicBezTo>
                        <a:pt x="0" y="4"/>
                        <a:pt x="0" y="2"/>
                        <a:pt x="1" y="0"/>
                      </a:cubicBezTo>
                      <a:cubicBezTo>
                        <a:pt x="5" y="2"/>
                        <a:pt x="9" y="4"/>
                        <a:pt x="14"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799"/>
                <p:cNvSpPr>
                  <a:spLocks/>
                </p:cNvSpPr>
                <p:nvPr/>
              </p:nvSpPr>
              <p:spPr bwMode="auto">
                <a:xfrm>
                  <a:off x="2797" y="454"/>
                  <a:ext cx="394" cy="530"/>
                </a:xfrm>
                <a:custGeom>
                  <a:avLst/>
                  <a:gdLst>
                    <a:gd name="T0" fmla="*/ 162 w 166"/>
                    <a:gd name="T1" fmla="*/ 0 h 224"/>
                    <a:gd name="T2" fmla="*/ 166 w 166"/>
                    <a:gd name="T3" fmla="*/ 2 h 224"/>
                    <a:gd name="T4" fmla="*/ 164 w 166"/>
                    <a:gd name="T5" fmla="*/ 7 h 224"/>
                    <a:gd name="T6" fmla="*/ 161 w 166"/>
                    <a:gd name="T7" fmla="*/ 6 h 224"/>
                    <a:gd name="T8" fmla="*/ 93 w 166"/>
                    <a:gd name="T9" fmla="*/ 18 h 224"/>
                    <a:gd name="T10" fmla="*/ 14 w 166"/>
                    <a:gd name="T11" fmla="*/ 107 h 224"/>
                    <a:gd name="T12" fmla="*/ 7 w 166"/>
                    <a:gd name="T13" fmla="*/ 172 h 224"/>
                    <a:gd name="T14" fmla="*/ 25 w 166"/>
                    <a:gd name="T15" fmla="*/ 223 h 224"/>
                    <a:gd name="T16" fmla="*/ 21 w 166"/>
                    <a:gd name="T17" fmla="*/ 224 h 224"/>
                    <a:gd name="T18" fmla="*/ 2 w 166"/>
                    <a:gd name="T19" fmla="*/ 167 h 224"/>
                    <a:gd name="T20" fmla="*/ 44 w 166"/>
                    <a:gd name="T21" fmla="*/ 43 h 224"/>
                    <a:gd name="T22" fmla="*/ 96 w 166"/>
                    <a:gd name="T23" fmla="*/ 11 h 224"/>
                    <a:gd name="T24" fmla="*/ 161 w 166"/>
                    <a:gd name="T25" fmla="*/ 0 h 224"/>
                    <a:gd name="T26" fmla="*/ 162 w 166"/>
                    <a:gd name="T27"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224">
                      <a:moveTo>
                        <a:pt x="162" y="0"/>
                      </a:moveTo>
                      <a:cubicBezTo>
                        <a:pt x="166" y="2"/>
                        <a:pt x="166" y="2"/>
                        <a:pt x="166" y="2"/>
                      </a:cubicBezTo>
                      <a:cubicBezTo>
                        <a:pt x="166" y="3"/>
                        <a:pt x="165" y="5"/>
                        <a:pt x="164" y="7"/>
                      </a:cubicBezTo>
                      <a:cubicBezTo>
                        <a:pt x="161" y="6"/>
                        <a:pt x="161" y="6"/>
                        <a:pt x="161" y="6"/>
                      </a:cubicBezTo>
                      <a:cubicBezTo>
                        <a:pt x="138" y="7"/>
                        <a:pt x="115" y="10"/>
                        <a:pt x="93" y="18"/>
                      </a:cubicBezTo>
                      <a:cubicBezTo>
                        <a:pt x="53" y="32"/>
                        <a:pt x="25" y="67"/>
                        <a:pt x="14" y="107"/>
                      </a:cubicBezTo>
                      <a:cubicBezTo>
                        <a:pt x="8" y="128"/>
                        <a:pt x="6" y="150"/>
                        <a:pt x="7" y="172"/>
                      </a:cubicBezTo>
                      <a:cubicBezTo>
                        <a:pt x="9" y="191"/>
                        <a:pt x="15" y="207"/>
                        <a:pt x="25" y="223"/>
                      </a:cubicBezTo>
                      <a:cubicBezTo>
                        <a:pt x="21" y="224"/>
                        <a:pt x="21" y="224"/>
                        <a:pt x="21" y="224"/>
                      </a:cubicBezTo>
                      <a:cubicBezTo>
                        <a:pt x="8" y="209"/>
                        <a:pt x="3" y="187"/>
                        <a:pt x="2" y="167"/>
                      </a:cubicBezTo>
                      <a:cubicBezTo>
                        <a:pt x="0" y="123"/>
                        <a:pt x="13" y="76"/>
                        <a:pt x="44" y="43"/>
                      </a:cubicBezTo>
                      <a:cubicBezTo>
                        <a:pt x="59" y="28"/>
                        <a:pt x="76" y="17"/>
                        <a:pt x="96" y="11"/>
                      </a:cubicBezTo>
                      <a:cubicBezTo>
                        <a:pt x="117" y="4"/>
                        <a:pt x="139" y="2"/>
                        <a:pt x="161" y="0"/>
                      </a:cubicBezTo>
                      <a:cubicBezTo>
                        <a:pt x="162" y="0"/>
                        <a:pt x="162" y="0"/>
                        <a:pt x="16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800"/>
                <p:cNvSpPr>
                  <a:spLocks/>
                </p:cNvSpPr>
                <p:nvPr/>
              </p:nvSpPr>
              <p:spPr bwMode="auto">
                <a:xfrm>
                  <a:off x="2980" y="610"/>
                  <a:ext cx="154" cy="131"/>
                </a:xfrm>
                <a:custGeom>
                  <a:avLst/>
                  <a:gdLst>
                    <a:gd name="T0" fmla="*/ 61 w 65"/>
                    <a:gd name="T1" fmla="*/ 22 h 55"/>
                    <a:gd name="T2" fmla="*/ 65 w 65"/>
                    <a:gd name="T3" fmla="*/ 55 h 55"/>
                    <a:gd name="T4" fmla="*/ 37 w 65"/>
                    <a:gd name="T5" fmla="*/ 29 h 55"/>
                    <a:gd name="T6" fmla="*/ 1 w 65"/>
                    <a:gd name="T7" fmla="*/ 40 h 55"/>
                    <a:gd name="T8" fmla="*/ 0 w 65"/>
                    <a:gd name="T9" fmla="*/ 39 h 55"/>
                    <a:gd name="T10" fmla="*/ 63 w 65"/>
                    <a:gd name="T11" fmla="*/ 0 h 55"/>
                    <a:gd name="T12" fmla="*/ 63 w 65"/>
                    <a:gd name="T13" fmla="*/ 0 h 55"/>
                    <a:gd name="T14" fmla="*/ 61 w 65"/>
                    <a:gd name="T15" fmla="*/ 22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55">
                      <a:moveTo>
                        <a:pt x="61" y="22"/>
                      </a:moveTo>
                      <a:cubicBezTo>
                        <a:pt x="60" y="33"/>
                        <a:pt x="62" y="44"/>
                        <a:pt x="65" y="55"/>
                      </a:cubicBezTo>
                      <a:cubicBezTo>
                        <a:pt x="58" y="43"/>
                        <a:pt x="49" y="33"/>
                        <a:pt x="37" y="29"/>
                      </a:cubicBezTo>
                      <a:cubicBezTo>
                        <a:pt x="24" y="24"/>
                        <a:pt x="9" y="28"/>
                        <a:pt x="1" y="40"/>
                      </a:cubicBezTo>
                      <a:cubicBezTo>
                        <a:pt x="0" y="39"/>
                        <a:pt x="0" y="39"/>
                        <a:pt x="0" y="39"/>
                      </a:cubicBezTo>
                      <a:cubicBezTo>
                        <a:pt x="14" y="18"/>
                        <a:pt x="38" y="4"/>
                        <a:pt x="63" y="0"/>
                      </a:cubicBezTo>
                      <a:cubicBezTo>
                        <a:pt x="63" y="0"/>
                        <a:pt x="63" y="0"/>
                        <a:pt x="63" y="0"/>
                      </a:cubicBezTo>
                      <a:cubicBezTo>
                        <a:pt x="62" y="7"/>
                        <a:pt x="61" y="15"/>
                        <a:pt x="61"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801"/>
                <p:cNvSpPr>
                  <a:spLocks/>
                </p:cNvSpPr>
                <p:nvPr/>
              </p:nvSpPr>
              <p:spPr bwMode="auto">
                <a:xfrm>
                  <a:off x="2994" y="911"/>
                  <a:ext cx="92" cy="92"/>
                </a:xfrm>
                <a:custGeom>
                  <a:avLst/>
                  <a:gdLst>
                    <a:gd name="T0" fmla="*/ 39 w 39"/>
                    <a:gd name="T1" fmla="*/ 24 h 39"/>
                    <a:gd name="T2" fmla="*/ 13 w 39"/>
                    <a:gd name="T3" fmla="*/ 39 h 39"/>
                    <a:gd name="T4" fmla="*/ 3 w 39"/>
                    <a:gd name="T5" fmla="*/ 16 h 39"/>
                    <a:gd name="T6" fmla="*/ 8 w 39"/>
                    <a:gd name="T7" fmla="*/ 11 h 39"/>
                    <a:gd name="T8" fmla="*/ 30 w 39"/>
                    <a:gd name="T9" fmla="*/ 0 h 39"/>
                    <a:gd name="T10" fmla="*/ 39 w 39"/>
                    <a:gd name="T11" fmla="*/ 24 h 39"/>
                  </a:gdLst>
                  <a:ahLst/>
                  <a:cxnLst>
                    <a:cxn ang="0">
                      <a:pos x="T0" y="T1"/>
                    </a:cxn>
                    <a:cxn ang="0">
                      <a:pos x="T2" y="T3"/>
                    </a:cxn>
                    <a:cxn ang="0">
                      <a:pos x="T4" y="T5"/>
                    </a:cxn>
                    <a:cxn ang="0">
                      <a:pos x="T6" y="T7"/>
                    </a:cxn>
                    <a:cxn ang="0">
                      <a:pos x="T8" y="T9"/>
                    </a:cxn>
                    <a:cxn ang="0">
                      <a:pos x="T10" y="T11"/>
                    </a:cxn>
                  </a:cxnLst>
                  <a:rect l="0" t="0" r="r" b="b"/>
                  <a:pathLst>
                    <a:path w="39" h="39">
                      <a:moveTo>
                        <a:pt x="39" y="24"/>
                      </a:moveTo>
                      <a:cubicBezTo>
                        <a:pt x="29" y="25"/>
                        <a:pt x="18" y="29"/>
                        <a:pt x="13" y="39"/>
                      </a:cubicBezTo>
                      <a:cubicBezTo>
                        <a:pt x="7" y="33"/>
                        <a:pt x="0" y="25"/>
                        <a:pt x="3" y="16"/>
                      </a:cubicBezTo>
                      <a:cubicBezTo>
                        <a:pt x="4" y="14"/>
                        <a:pt x="6" y="13"/>
                        <a:pt x="8" y="11"/>
                      </a:cubicBezTo>
                      <a:cubicBezTo>
                        <a:pt x="15" y="7"/>
                        <a:pt x="22" y="3"/>
                        <a:pt x="30" y="0"/>
                      </a:cubicBezTo>
                      <a:cubicBezTo>
                        <a:pt x="27" y="9"/>
                        <a:pt x="33" y="18"/>
                        <a:pt x="39" y="2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802"/>
                <p:cNvSpPr>
                  <a:spLocks/>
                </p:cNvSpPr>
                <p:nvPr/>
              </p:nvSpPr>
              <p:spPr bwMode="auto">
                <a:xfrm>
                  <a:off x="2811" y="469"/>
                  <a:ext cx="368" cy="513"/>
                </a:xfrm>
                <a:custGeom>
                  <a:avLst/>
                  <a:gdLst>
                    <a:gd name="T0" fmla="*/ 155 w 155"/>
                    <a:gd name="T1" fmla="*/ 0 h 217"/>
                    <a:gd name="T2" fmla="*/ 146 w 155"/>
                    <a:gd name="T3" fmla="*/ 23 h 217"/>
                    <a:gd name="T4" fmla="*/ 135 w 155"/>
                    <a:gd name="T5" fmla="*/ 17 h 217"/>
                    <a:gd name="T6" fmla="*/ 128 w 155"/>
                    <a:gd name="T7" fmla="*/ 23 h 217"/>
                    <a:gd name="T8" fmla="*/ 116 w 155"/>
                    <a:gd name="T9" fmla="*/ 19 h 217"/>
                    <a:gd name="T10" fmla="*/ 112 w 155"/>
                    <a:gd name="T11" fmla="*/ 34 h 217"/>
                    <a:gd name="T12" fmla="*/ 113 w 155"/>
                    <a:gd name="T13" fmla="*/ 34 h 217"/>
                    <a:gd name="T14" fmla="*/ 111 w 155"/>
                    <a:gd name="T15" fmla="*/ 34 h 217"/>
                    <a:gd name="T16" fmla="*/ 98 w 155"/>
                    <a:gd name="T17" fmla="*/ 25 h 217"/>
                    <a:gd name="T18" fmla="*/ 89 w 155"/>
                    <a:gd name="T19" fmla="*/ 37 h 217"/>
                    <a:gd name="T20" fmla="*/ 77 w 155"/>
                    <a:gd name="T21" fmla="*/ 37 h 217"/>
                    <a:gd name="T22" fmla="*/ 72 w 155"/>
                    <a:gd name="T23" fmla="*/ 50 h 217"/>
                    <a:gd name="T24" fmla="*/ 57 w 155"/>
                    <a:gd name="T25" fmla="*/ 50 h 217"/>
                    <a:gd name="T26" fmla="*/ 55 w 155"/>
                    <a:gd name="T27" fmla="*/ 63 h 217"/>
                    <a:gd name="T28" fmla="*/ 40 w 155"/>
                    <a:gd name="T29" fmla="*/ 71 h 217"/>
                    <a:gd name="T30" fmla="*/ 42 w 155"/>
                    <a:gd name="T31" fmla="*/ 82 h 217"/>
                    <a:gd name="T32" fmla="*/ 28 w 155"/>
                    <a:gd name="T33" fmla="*/ 89 h 217"/>
                    <a:gd name="T34" fmla="*/ 32 w 155"/>
                    <a:gd name="T35" fmla="*/ 101 h 217"/>
                    <a:gd name="T36" fmla="*/ 21 w 155"/>
                    <a:gd name="T37" fmla="*/ 109 h 217"/>
                    <a:gd name="T38" fmla="*/ 27 w 155"/>
                    <a:gd name="T39" fmla="*/ 122 h 217"/>
                    <a:gd name="T40" fmla="*/ 15 w 155"/>
                    <a:gd name="T41" fmla="*/ 131 h 217"/>
                    <a:gd name="T42" fmla="*/ 23 w 155"/>
                    <a:gd name="T43" fmla="*/ 142 h 217"/>
                    <a:gd name="T44" fmla="*/ 15 w 155"/>
                    <a:gd name="T45" fmla="*/ 152 h 217"/>
                    <a:gd name="T46" fmla="*/ 22 w 155"/>
                    <a:gd name="T47" fmla="*/ 160 h 217"/>
                    <a:gd name="T48" fmla="*/ 16 w 155"/>
                    <a:gd name="T49" fmla="*/ 171 h 217"/>
                    <a:gd name="T50" fmla="*/ 27 w 155"/>
                    <a:gd name="T51" fmla="*/ 179 h 217"/>
                    <a:gd name="T52" fmla="*/ 22 w 155"/>
                    <a:gd name="T53" fmla="*/ 194 h 217"/>
                    <a:gd name="T54" fmla="*/ 39 w 155"/>
                    <a:gd name="T55" fmla="*/ 196 h 217"/>
                    <a:gd name="T56" fmla="*/ 39 w 155"/>
                    <a:gd name="T57" fmla="*/ 197 h 217"/>
                    <a:gd name="T58" fmla="*/ 23 w 155"/>
                    <a:gd name="T59" fmla="*/ 213 h 217"/>
                    <a:gd name="T60" fmla="*/ 19 w 155"/>
                    <a:gd name="T61" fmla="*/ 217 h 217"/>
                    <a:gd name="T62" fmla="*/ 1 w 155"/>
                    <a:gd name="T63" fmla="*/ 166 h 217"/>
                    <a:gd name="T64" fmla="*/ 8 w 155"/>
                    <a:gd name="T65" fmla="*/ 101 h 217"/>
                    <a:gd name="T66" fmla="*/ 87 w 155"/>
                    <a:gd name="T67" fmla="*/ 12 h 217"/>
                    <a:gd name="T68" fmla="*/ 155 w 155"/>
                    <a:gd name="T6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217">
                      <a:moveTo>
                        <a:pt x="155" y="0"/>
                      </a:moveTo>
                      <a:cubicBezTo>
                        <a:pt x="152" y="7"/>
                        <a:pt x="149" y="15"/>
                        <a:pt x="146" y="23"/>
                      </a:cubicBezTo>
                      <a:cubicBezTo>
                        <a:pt x="144" y="19"/>
                        <a:pt x="140" y="16"/>
                        <a:pt x="135" y="17"/>
                      </a:cubicBezTo>
                      <a:cubicBezTo>
                        <a:pt x="132" y="17"/>
                        <a:pt x="129" y="20"/>
                        <a:pt x="128" y="23"/>
                      </a:cubicBezTo>
                      <a:cubicBezTo>
                        <a:pt x="125" y="19"/>
                        <a:pt x="120" y="17"/>
                        <a:pt x="116" y="19"/>
                      </a:cubicBezTo>
                      <a:cubicBezTo>
                        <a:pt x="111" y="22"/>
                        <a:pt x="108" y="29"/>
                        <a:pt x="112" y="34"/>
                      </a:cubicBezTo>
                      <a:cubicBezTo>
                        <a:pt x="113" y="34"/>
                        <a:pt x="113" y="34"/>
                        <a:pt x="113" y="34"/>
                      </a:cubicBezTo>
                      <a:cubicBezTo>
                        <a:pt x="112" y="34"/>
                        <a:pt x="112" y="34"/>
                        <a:pt x="111" y="34"/>
                      </a:cubicBezTo>
                      <a:cubicBezTo>
                        <a:pt x="110" y="29"/>
                        <a:pt x="104" y="24"/>
                        <a:pt x="98" y="25"/>
                      </a:cubicBezTo>
                      <a:cubicBezTo>
                        <a:pt x="91" y="26"/>
                        <a:pt x="89" y="31"/>
                        <a:pt x="89" y="37"/>
                      </a:cubicBezTo>
                      <a:cubicBezTo>
                        <a:pt x="85" y="34"/>
                        <a:pt x="81" y="34"/>
                        <a:pt x="77" y="37"/>
                      </a:cubicBezTo>
                      <a:cubicBezTo>
                        <a:pt x="72" y="40"/>
                        <a:pt x="71" y="45"/>
                        <a:pt x="72" y="50"/>
                      </a:cubicBezTo>
                      <a:cubicBezTo>
                        <a:pt x="68" y="46"/>
                        <a:pt x="61" y="46"/>
                        <a:pt x="57" y="50"/>
                      </a:cubicBezTo>
                      <a:cubicBezTo>
                        <a:pt x="53" y="53"/>
                        <a:pt x="53" y="59"/>
                        <a:pt x="55" y="63"/>
                      </a:cubicBezTo>
                      <a:cubicBezTo>
                        <a:pt x="49" y="63"/>
                        <a:pt x="43" y="65"/>
                        <a:pt x="40" y="71"/>
                      </a:cubicBezTo>
                      <a:cubicBezTo>
                        <a:pt x="39" y="74"/>
                        <a:pt x="40" y="79"/>
                        <a:pt x="42" y="82"/>
                      </a:cubicBezTo>
                      <a:cubicBezTo>
                        <a:pt x="37" y="82"/>
                        <a:pt x="30" y="83"/>
                        <a:pt x="28" y="89"/>
                      </a:cubicBezTo>
                      <a:cubicBezTo>
                        <a:pt x="27" y="94"/>
                        <a:pt x="29" y="98"/>
                        <a:pt x="32" y="101"/>
                      </a:cubicBezTo>
                      <a:cubicBezTo>
                        <a:pt x="28" y="101"/>
                        <a:pt x="23" y="104"/>
                        <a:pt x="21" y="109"/>
                      </a:cubicBezTo>
                      <a:cubicBezTo>
                        <a:pt x="20" y="114"/>
                        <a:pt x="22" y="120"/>
                        <a:pt x="27" y="122"/>
                      </a:cubicBezTo>
                      <a:cubicBezTo>
                        <a:pt x="21" y="123"/>
                        <a:pt x="15" y="125"/>
                        <a:pt x="15" y="131"/>
                      </a:cubicBezTo>
                      <a:cubicBezTo>
                        <a:pt x="15" y="137"/>
                        <a:pt x="19" y="140"/>
                        <a:pt x="23" y="142"/>
                      </a:cubicBezTo>
                      <a:cubicBezTo>
                        <a:pt x="19" y="143"/>
                        <a:pt x="15" y="146"/>
                        <a:pt x="15" y="152"/>
                      </a:cubicBezTo>
                      <a:cubicBezTo>
                        <a:pt x="16" y="156"/>
                        <a:pt x="18" y="159"/>
                        <a:pt x="22" y="160"/>
                      </a:cubicBezTo>
                      <a:cubicBezTo>
                        <a:pt x="18" y="162"/>
                        <a:pt x="15" y="166"/>
                        <a:pt x="16" y="171"/>
                      </a:cubicBezTo>
                      <a:cubicBezTo>
                        <a:pt x="16" y="177"/>
                        <a:pt x="22" y="179"/>
                        <a:pt x="27" y="179"/>
                      </a:cubicBezTo>
                      <a:cubicBezTo>
                        <a:pt x="22" y="183"/>
                        <a:pt x="18" y="189"/>
                        <a:pt x="22" y="194"/>
                      </a:cubicBezTo>
                      <a:cubicBezTo>
                        <a:pt x="26" y="200"/>
                        <a:pt x="33" y="199"/>
                        <a:pt x="39" y="196"/>
                      </a:cubicBezTo>
                      <a:cubicBezTo>
                        <a:pt x="39" y="196"/>
                        <a:pt x="39" y="196"/>
                        <a:pt x="39" y="197"/>
                      </a:cubicBezTo>
                      <a:cubicBezTo>
                        <a:pt x="34" y="202"/>
                        <a:pt x="28" y="208"/>
                        <a:pt x="23" y="213"/>
                      </a:cubicBezTo>
                      <a:cubicBezTo>
                        <a:pt x="22" y="215"/>
                        <a:pt x="20" y="216"/>
                        <a:pt x="19" y="217"/>
                      </a:cubicBezTo>
                      <a:cubicBezTo>
                        <a:pt x="9" y="201"/>
                        <a:pt x="3" y="185"/>
                        <a:pt x="1" y="166"/>
                      </a:cubicBezTo>
                      <a:cubicBezTo>
                        <a:pt x="0" y="144"/>
                        <a:pt x="2" y="122"/>
                        <a:pt x="8" y="101"/>
                      </a:cubicBezTo>
                      <a:cubicBezTo>
                        <a:pt x="19" y="61"/>
                        <a:pt x="47" y="26"/>
                        <a:pt x="87" y="12"/>
                      </a:cubicBezTo>
                      <a:cubicBezTo>
                        <a:pt x="109" y="4"/>
                        <a:pt x="132" y="1"/>
                        <a:pt x="155" y="0"/>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803"/>
                <p:cNvSpPr>
                  <a:spLocks/>
                </p:cNvSpPr>
                <p:nvPr/>
              </p:nvSpPr>
              <p:spPr bwMode="auto">
                <a:xfrm>
                  <a:off x="2970" y="677"/>
                  <a:ext cx="157" cy="142"/>
                </a:xfrm>
                <a:custGeom>
                  <a:avLst/>
                  <a:gdLst>
                    <a:gd name="T0" fmla="*/ 66 w 66"/>
                    <a:gd name="T1" fmla="*/ 31 h 60"/>
                    <a:gd name="T2" fmla="*/ 56 w 66"/>
                    <a:gd name="T3" fmla="*/ 23 h 60"/>
                    <a:gd name="T4" fmla="*/ 43 w 66"/>
                    <a:gd name="T5" fmla="*/ 16 h 60"/>
                    <a:gd name="T6" fmla="*/ 16 w 66"/>
                    <a:gd name="T7" fmla="*/ 21 h 60"/>
                    <a:gd name="T8" fmla="*/ 43 w 66"/>
                    <a:gd name="T9" fmla="*/ 57 h 60"/>
                    <a:gd name="T10" fmla="*/ 50 w 66"/>
                    <a:gd name="T11" fmla="*/ 60 h 60"/>
                    <a:gd name="T12" fmla="*/ 20 w 66"/>
                    <a:gd name="T13" fmla="*/ 51 h 60"/>
                    <a:gd name="T14" fmla="*/ 7 w 66"/>
                    <a:gd name="T15" fmla="*/ 17 h 60"/>
                    <a:gd name="T16" fmla="*/ 43 w 66"/>
                    <a:gd name="T17" fmla="*/ 7 h 60"/>
                    <a:gd name="T18" fmla="*/ 66 w 66"/>
                    <a:gd name="T19"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0">
                      <a:moveTo>
                        <a:pt x="66" y="31"/>
                      </a:moveTo>
                      <a:cubicBezTo>
                        <a:pt x="63" y="29"/>
                        <a:pt x="59" y="26"/>
                        <a:pt x="56" y="23"/>
                      </a:cubicBezTo>
                      <a:cubicBezTo>
                        <a:pt x="53" y="21"/>
                        <a:pt x="48" y="18"/>
                        <a:pt x="43" y="16"/>
                      </a:cubicBezTo>
                      <a:cubicBezTo>
                        <a:pt x="33" y="12"/>
                        <a:pt x="22" y="11"/>
                        <a:pt x="16" y="21"/>
                      </a:cubicBezTo>
                      <a:cubicBezTo>
                        <a:pt x="5" y="39"/>
                        <a:pt x="31" y="51"/>
                        <a:pt x="43" y="57"/>
                      </a:cubicBezTo>
                      <a:cubicBezTo>
                        <a:pt x="45" y="58"/>
                        <a:pt x="47" y="59"/>
                        <a:pt x="50" y="60"/>
                      </a:cubicBezTo>
                      <a:cubicBezTo>
                        <a:pt x="39" y="57"/>
                        <a:pt x="29" y="55"/>
                        <a:pt x="20" y="51"/>
                      </a:cubicBezTo>
                      <a:cubicBezTo>
                        <a:pt x="7" y="45"/>
                        <a:pt x="0" y="30"/>
                        <a:pt x="7" y="17"/>
                      </a:cubicBezTo>
                      <a:cubicBezTo>
                        <a:pt x="14" y="3"/>
                        <a:pt x="30" y="0"/>
                        <a:pt x="43" y="7"/>
                      </a:cubicBezTo>
                      <a:cubicBezTo>
                        <a:pt x="54" y="12"/>
                        <a:pt x="60" y="22"/>
                        <a:pt x="66" y="3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804"/>
                <p:cNvSpPr>
                  <a:spLocks/>
                </p:cNvSpPr>
                <p:nvPr/>
              </p:nvSpPr>
              <p:spPr bwMode="auto">
                <a:xfrm>
                  <a:off x="2939" y="703"/>
                  <a:ext cx="164" cy="182"/>
                </a:xfrm>
                <a:custGeom>
                  <a:avLst/>
                  <a:gdLst>
                    <a:gd name="T0" fmla="*/ 62 w 69"/>
                    <a:gd name="T1" fmla="*/ 52 h 77"/>
                    <a:gd name="T2" fmla="*/ 69 w 69"/>
                    <a:gd name="T3" fmla="*/ 53 h 77"/>
                    <a:gd name="T4" fmla="*/ 31 w 69"/>
                    <a:gd name="T5" fmla="*/ 60 h 77"/>
                    <a:gd name="T6" fmla="*/ 6 w 69"/>
                    <a:gd name="T7" fmla="*/ 77 h 77"/>
                    <a:gd name="T8" fmla="*/ 16 w 69"/>
                    <a:gd name="T9" fmla="*/ 1 h 77"/>
                    <a:gd name="T10" fmla="*/ 17 w 69"/>
                    <a:gd name="T11" fmla="*/ 0 h 77"/>
                    <a:gd name="T12" fmla="*/ 18 w 69"/>
                    <a:gd name="T13" fmla="*/ 1 h 77"/>
                    <a:gd name="T14" fmla="*/ 17 w 69"/>
                    <a:gd name="T15" fmla="*/ 2 h 77"/>
                    <a:gd name="T16" fmla="*/ 22 w 69"/>
                    <a:gd name="T17" fmla="*/ 39 h 77"/>
                    <a:gd name="T18" fmla="*/ 45 w 69"/>
                    <a:gd name="T19" fmla="*/ 49 h 77"/>
                    <a:gd name="T20" fmla="*/ 62 w 69"/>
                    <a:gd name="T21" fmla="*/ 5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77">
                      <a:moveTo>
                        <a:pt x="62" y="52"/>
                      </a:moveTo>
                      <a:cubicBezTo>
                        <a:pt x="64" y="52"/>
                        <a:pt x="66" y="53"/>
                        <a:pt x="69" y="53"/>
                      </a:cubicBezTo>
                      <a:cubicBezTo>
                        <a:pt x="55" y="53"/>
                        <a:pt x="42" y="55"/>
                        <a:pt x="31" y="60"/>
                      </a:cubicBezTo>
                      <a:cubicBezTo>
                        <a:pt x="21" y="65"/>
                        <a:pt x="13" y="71"/>
                        <a:pt x="6" y="77"/>
                      </a:cubicBezTo>
                      <a:cubicBezTo>
                        <a:pt x="0" y="51"/>
                        <a:pt x="1" y="25"/>
                        <a:pt x="16" y="1"/>
                      </a:cubicBezTo>
                      <a:cubicBezTo>
                        <a:pt x="17" y="1"/>
                        <a:pt x="17" y="1"/>
                        <a:pt x="17" y="0"/>
                      </a:cubicBezTo>
                      <a:cubicBezTo>
                        <a:pt x="18" y="1"/>
                        <a:pt x="18" y="1"/>
                        <a:pt x="18" y="1"/>
                      </a:cubicBezTo>
                      <a:cubicBezTo>
                        <a:pt x="18" y="1"/>
                        <a:pt x="17" y="1"/>
                        <a:pt x="17" y="2"/>
                      </a:cubicBezTo>
                      <a:cubicBezTo>
                        <a:pt x="10" y="13"/>
                        <a:pt x="12" y="29"/>
                        <a:pt x="22" y="39"/>
                      </a:cubicBezTo>
                      <a:cubicBezTo>
                        <a:pt x="29" y="44"/>
                        <a:pt x="37" y="47"/>
                        <a:pt x="45" y="49"/>
                      </a:cubicBezTo>
                      <a:cubicBezTo>
                        <a:pt x="51" y="50"/>
                        <a:pt x="56" y="51"/>
                        <a:pt x="62" y="5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805"/>
                <p:cNvSpPr>
                  <a:spLocks/>
                </p:cNvSpPr>
                <p:nvPr/>
              </p:nvSpPr>
              <p:spPr bwMode="auto">
                <a:xfrm>
                  <a:off x="2878" y="549"/>
                  <a:ext cx="270" cy="378"/>
                </a:xfrm>
                <a:custGeom>
                  <a:avLst/>
                  <a:gdLst>
                    <a:gd name="T0" fmla="*/ 114 w 114"/>
                    <a:gd name="T1" fmla="*/ 0 h 160"/>
                    <a:gd name="T2" fmla="*/ 107 w 114"/>
                    <a:gd name="T3" fmla="*/ 21 h 160"/>
                    <a:gd name="T4" fmla="*/ 106 w 114"/>
                    <a:gd name="T5" fmla="*/ 21 h 160"/>
                    <a:gd name="T6" fmla="*/ 39 w 114"/>
                    <a:gd name="T7" fmla="*/ 63 h 160"/>
                    <a:gd name="T8" fmla="*/ 29 w 114"/>
                    <a:gd name="T9" fmla="*/ 145 h 160"/>
                    <a:gd name="T10" fmla="*/ 14 w 114"/>
                    <a:gd name="T11" fmla="*/ 160 h 160"/>
                    <a:gd name="T12" fmla="*/ 22 w 114"/>
                    <a:gd name="T13" fmla="*/ 51 h 160"/>
                    <a:gd name="T14" fmla="*/ 114 w 114"/>
                    <a:gd name="T15" fmla="*/ 0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160">
                      <a:moveTo>
                        <a:pt x="114" y="0"/>
                      </a:moveTo>
                      <a:cubicBezTo>
                        <a:pt x="111" y="7"/>
                        <a:pt x="109" y="14"/>
                        <a:pt x="107" y="21"/>
                      </a:cubicBezTo>
                      <a:cubicBezTo>
                        <a:pt x="107" y="21"/>
                        <a:pt x="106" y="21"/>
                        <a:pt x="106" y="21"/>
                      </a:cubicBezTo>
                      <a:cubicBezTo>
                        <a:pt x="78" y="25"/>
                        <a:pt x="54" y="40"/>
                        <a:pt x="39" y="63"/>
                      </a:cubicBezTo>
                      <a:cubicBezTo>
                        <a:pt x="23" y="86"/>
                        <a:pt x="18" y="119"/>
                        <a:pt x="29" y="145"/>
                      </a:cubicBezTo>
                      <a:cubicBezTo>
                        <a:pt x="23" y="150"/>
                        <a:pt x="18" y="155"/>
                        <a:pt x="14" y="160"/>
                      </a:cubicBezTo>
                      <a:cubicBezTo>
                        <a:pt x="0" y="124"/>
                        <a:pt x="1" y="84"/>
                        <a:pt x="22" y="51"/>
                      </a:cubicBezTo>
                      <a:cubicBezTo>
                        <a:pt x="42" y="21"/>
                        <a:pt x="77" y="1"/>
                        <a:pt x="11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806"/>
                <p:cNvSpPr>
                  <a:spLocks/>
                </p:cNvSpPr>
                <p:nvPr/>
              </p:nvSpPr>
              <p:spPr bwMode="auto">
                <a:xfrm>
                  <a:off x="2932" y="1145"/>
                  <a:ext cx="88" cy="109"/>
                </a:xfrm>
                <a:custGeom>
                  <a:avLst/>
                  <a:gdLst>
                    <a:gd name="T0" fmla="*/ 22 w 37"/>
                    <a:gd name="T1" fmla="*/ 0 h 46"/>
                    <a:gd name="T2" fmla="*/ 37 w 37"/>
                    <a:gd name="T3" fmla="*/ 30 h 46"/>
                    <a:gd name="T4" fmla="*/ 15 w 37"/>
                    <a:gd name="T5" fmla="*/ 46 h 46"/>
                    <a:gd name="T6" fmla="*/ 3 w 37"/>
                    <a:gd name="T7" fmla="*/ 30 h 46"/>
                    <a:gd name="T8" fmla="*/ 0 w 37"/>
                    <a:gd name="T9" fmla="*/ 23 h 46"/>
                    <a:gd name="T10" fmla="*/ 22 w 37"/>
                    <a:gd name="T11" fmla="*/ 0 h 46"/>
                  </a:gdLst>
                  <a:ahLst/>
                  <a:cxnLst>
                    <a:cxn ang="0">
                      <a:pos x="T0" y="T1"/>
                    </a:cxn>
                    <a:cxn ang="0">
                      <a:pos x="T2" y="T3"/>
                    </a:cxn>
                    <a:cxn ang="0">
                      <a:pos x="T4" y="T5"/>
                    </a:cxn>
                    <a:cxn ang="0">
                      <a:pos x="T6" y="T7"/>
                    </a:cxn>
                    <a:cxn ang="0">
                      <a:pos x="T8" y="T9"/>
                    </a:cxn>
                    <a:cxn ang="0">
                      <a:pos x="T10" y="T11"/>
                    </a:cxn>
                  </a:cxnLst>
                  <a:rect l="0" t="0" r="r" b="b"/>
                  <a:pathLst>
                    <a:path w="37" h="46">
                      <a:moveTo>
                        <a:pt x="22" y="0"/>
                      </a:moveTo>
                      <a:cubicBezTo>
                        <a:pt x="20" y="12"/>
                        <a:pt x="27" y="24"/>
                        <a:pt x="37" y="30"/>
                      </a:cubicBezTo>
                      <a:cubicBezTo>
                        <a:pt x="27" y="32"/>
                        <a:pt x="17" y="36"/>
                        <a:pt x="15" y="46"/>
                      </a:cubicBezTo>
                      <a:cubicBezTo>
                        <a:pt x="11" y="41"/>
                        <a:pt x="7" y="36"/>
                        <a:pt x="3" y="30"/>
                      </a:cubicBezTo>
                      <a:cubicBezTo>
                        <a:pt x="2" y="28"/>
                        <a:pt x="1" y="26"/>
                        <a:pt x="0" y="23"/>
                      </a:cubicBezTo>
                      <a:cubicBezTo>
                        <a:pt x="1" y="12"/>
                        <a:pt x="10" y="1"/>
                        <a:pt x="2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807"/>
                <p:cNvSpPr>
                  <a:spLocks/>
                </p:cNvSpPr>
                <p:nvPr/>
              </p:nvSpPr>
              <p:spPr bwMode="auto">
                <a:xfrm>
                  <a:off x="2951" y="1013"/>
                  <a:ext cx="97" cy="123"/>
                </a:xfrm>
                <a:custGeom>
                  <a:avLst/>
                  <a:gdLst>
                    <a:gd name="T0" fmla="*/ 41 w 41"/>
                    <a:gd name="T1" fmla="*/ 31 h 52"/>
                    <a:gd name="T2" fmla="*/ 15 w 41"/>
                    <a:gd name="T3" fmla="*/ 52 h 52"/>
                    <a:gd name="T4" fmla="*/ 3 w 41"/>
                    <a:gd name="T5" fmla="*/ 21 h 52"/>
                    <a:gd name="T6" fmla="*/ 29 w 41"/>
                    <a:gd name="T7" fmla="*/ 0 h 52"/>
                    <a:gd name="T8" fmla="*/ 41 w 41"/>
                    <a:gd name="T9" fmla="*/ 31 h 52"/>
                  </a:gdLst>
                  <a:ahLst/>
                  <a:cxnLst>
                    <a:cxn ang="0">
                      <a:pos x="T0" y="T1"/>
                    </a:cxn>
                    <a:cxn ang="0">
                      <a:pos x="T2" y="T3"/>
                    </a:cxn>
                    <a:cxn ang="0">
                      <a:pos x="T4" y="T5"/>
                    </a:cxn>
                    <a:cxn ang="0">
                      <a:pos x="T6" y="T7"/>
                    </a:cxn>
                    <a:cxn ang="0">
                      <a:pos x="T8" y="T9"/>
                    </a:cxn>
                  </a:cxnLst>
                  <a:rect l="0" t="0" r="r" b="b"/>
                  <a:pathLst>
                    <a:path w="41" h="52">
                      <a:moveTo>
                        <a:pt x="41" y="31"/>
                      </a:moveTo>
                      <a:cubicBezTo>
                        <a:pt x="29" y="33"/>
                        <a:pt x="19" y="41"/>
                        <a:pt x="15" y="52"/>
                      </a:cubicBezTo>
                      <a:cubicBezTo>
                        <a:pt x="5" y="45"/>
                        <a:pt x="0" y="32"/>
                        <a:pt x="3" y="21"/>
                      </a:cubicBezTo>
                      <a:cubicBezTo>
                        <a:pt x="6" y="9"/>
                        <a:pt x="17" y="1"/>
                        <a:pt x="29" y="0"/>
                      </a:cubicBezTo>
                      <a:cubicBezTo>
                        <a:pt x="27" y="12"/>
                        <a:pt x="33" y="23"/>
                        <a:pt x="41" y="3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 name="Freeform 809"/>
              <p:cNvSpPr>
                <a:spLocks/>
              </p:cNvSpPr>
              <p:nvPr/>
            </p:nvSpPr>
            <p:spPr bwMode="auto">
              <a:xfrm>
                <a:off x="3120" y="516"/>
                <a:ext cx="30" cy="23"/>
              </a:xfrm>
              <a:custGeom>
                <a:avLst/>
                <a:gdLst>
                  <a:gd name="T0" fmla="*/ 7 w 13"/>
                  <a:gd name="T1" fmla="*/ 1 h 10"/>
                  <a:gd name="T2" fmla="*/ 13 w 13"/>
                  <a:gd name="T3" fmla="*/ 9 h 10"/>
                  <a:gd name="T4" fmla="*/ 1 w 13"/>
                  <a:gd name="T5" fmla="*/ 10 h 10"/>
                  <a:gd name="T6" fmla="*/ 1 w 13"/>
                  <a:gd name="T7" fmla="*/ 9 h 10"/>
                  <a:gd name="T8" fmla="*/ 0 w 13"/>
                  <a:gd name="T9" fmla="*/ 8 h 10"/>
                  <a:gd name="T10" fmla="*/ 7 w 13"/>
                  <a:gd name="T11" fmla="*/ 1 h 10"/>
                </a:gdLst>
                <a:ahLst/>
                <a:cxnLst>
                  <a:cxn ang="0">
                    <a:pos x="T0" y="T1"/>
                  </a:cxn>
                  <a:cxn ang="0">
                    <a:pos x="T2" y="T3"/>
                  </a:cxn>
                  <a:cxn ang="0">
                    <a:pos x="T4" y="T5"/>
                  </a:cxn>
                  <a:cxn ang="0">
                    <a:pos x="T6" y="T7"/>
                  </a:cxn>
                  <a:cxn ang="0">
                    <a:pos x="T8" y="T9"/>
                  </a:cxn>
                  <a:cxn ang="0">
                    <a:pos x="T10" y="T11"/>
                  </a:cxn>
                </a:cxnLst>
                <a:rect l="0" t="0" r="r" b="b"/>
                <a:pathLst>
                  <a:path w="13" h="10">
                    <a:moveTo>
                      <a:pt x="7" y="1"/>
                    </a:moveTo>
                    <a:cubicBezTo>
                      <a:pt x="12" y="1"/>
                      <a:pt x="13" y="5"/>
                      <a:pt x="13" y="9"/>
                    </a:cubicBezTo>
                    <a:cubicBezTo>
                      <a:pt x="9" y="9"/>
                      <a:pt x="5" y="9"/>
                      <a:pt x="1" y="10"/>
                    </a:cubicBezTo>
                    <a:cubicBezTo>
                      <a:pt x="1" y="10"/>
                      <a:pt x="1" y="9"/>
                      <a:pt x="1" y="9"/>
                    </a:cubicBezTo>
                    <a:cubicBezTo>
                      <a:pt x="1" y="9"/>
                      <a:pt x="1" y="8"/>
                      <a:pt x="0" y="8"/>
                    </a:cubicBezTo>
                    <a:cubicBezTo>
                      <a:pt x="0" y="4"/>
                      <a:pt x="3" y="0"/>
                      <a:pt x="7"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810"/>
              <p:cNvSpPr>
                <a:spLocks/>
              </p:cNvSpPr>
              <p:nvPr/>
            </p:nvSpPr>
            <p:spPr bwMode="auto">
              <a:xfrm>
                <a:off x="2838" y="1606"/>
                <a:ext cx="40" cy="45"/>
              </a:xfrm>
              <a:custGeom>
                <a:avLst/>
                <a:gdLst>
                  <a:gd name="T0" fmla="*/ 17 w 17"/>
                  <a:gd name="T1" fmla="*/ 8 h 19"/>
                  <a:gd name="T2" fmla="*/ 17 w 17"/>
                  <a:gd name="T3" fmla="*/ 8 h 19"/>
                  <a:gd name="T4" fmla="*/ 5 w 17"/>
                  <a:gd name="T5" fmla="*/ 14 h 19"/>
                  <a:gd name="T6" fmla="*/ 5 w 17"/>
                  <a:gd name="T7" fmla="*/ 0 h 19"/>
                  <a:gd name="T8" fmla="*/ 10 w 17"/>
                  <a:gd name="T9" fmla="*/ 4 h 19"/>
                  <a:gd name="T10" fmla="*/ 17 w 17"/>
                  <a:gd name="T11" fmla="*/ 8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8"/>
                      <a:pt x="17" y="8"/>
                      <a:pt x="17" y="8"/>
                    </a:cubicBezTo>
                    <a:cubicBezTo>
                      <a:pt x="15" y="12"/>
                      <a:pt x="11" y="19"/>
                      <a:pt x="5" y="14"/>
                    </a:cubicBezTo>
                    <a:cubicBezTo>
                      <a:pt x="0" y="10"/>
                      <a:pt x="2" y="5"/>
                      <a:pt x="5" y="0"/>
                    </a:cubicBezTo>
                    <a:cubicBezTo>
                      <a:pt x="7" y="2"/>
                      <a:pt x="9" y="3"/>
                      <a:pt x="10" y="4"/>
                    </a:cubicBezTo>
                    <a:cubicBezTo>
                      <a:pt x="13" y="5"/>
                      <a:pt x="15" y="7"/>
                      <a:pt x="17"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811"/>
              <p:cNvSpPr>
                <a:spLocks/>
              </p:cNvSpPr>
              <p:nvPr/>
            </p:nvSpPr>
            <p:spPr bwMode="auto">
              <a:xfrm>
                <a:off x="3075" y="518"/>
                <a:ext cx="40" cy="31"/>
              </a:xfrm>
              <a:custGeom>
                <a:avLst/>
                <a:gdLst>
                  <a:gd name="T0" fmla="*/ 16 w 17"/>
                  <a:gd name="T1" fmla="*/ 9 h 13"/>
                  <a:gd name="T2" fmla="*/ 17 w 17"/>
                  <a:gd name="T3" fmla="*/ 9 h 13"/>
                  <a:gd name="T4" fmla="*/ 3 w 17"/>
                  <a:gd name="T5" fmla="*/ 13 h 13"/>
                  <a:gd name="T6" fmla="*/ 3 w 17"/>
                  <a:gd name="T7" fmla="*/ 12 h 13"/>
                  <a:gd name="T8" fmla="*/ 7 w 17"/>
                  <a:gd name="T9" fmla="*/ 1 h 13"/>
                  <a:gd name="T10" fmla="*/ 16 w 17"/>
                  <a:gd name="T11" fmla="*/ 7 h 13"/>
                  <a:gd name="T12" fmla="*/ 16 w 17"/>
                  <a:gd name="T13" fmla="*/ 9 h 13"/>
                </a:gdLst>
                <a:ahLst/>
                <a:cxnLst>
                  <a:cxn ang="0">
                    <a:pos x="T0" y="T1"/>
                  </a:cxn>
                  <a:cxn ang="0">
                    <a:pos x="T2" y="T3"/>
                  </a:cxn>
                  <a:cxn ang="0">
                    <a:pos x="T4" y="T5"/>
                  </a:cxn>
                  <a:cxn ang="0">
                    <a:pos x="T6" y="T7"/>
                  </a:cxn>
                  <a:cxn ang="0">
                    <a:pos x="T8" y="T9"/>
                  </a:cxn>
                  <a:cxn ang="0">
                    <a:pos x="T10" y="T11"/>
                  </a:cxn>
                  <a:cxn ang="0">
                    <a:pos x="T12" y="T13"/>
                  </a:cxn>
                </a:cxnLst>
                <a:rect l="0" t="0" r="r" b="b"/>
                <a:pathLst>
                  <a:path w="17" h="13">
                    <a:moveTo>
                      <a:pt x="16" y="9"/>
                    </a:moveTo>
                    <a:cubicBezTo>
                      <a:pt x="16" y="9"/>
                      <a:pt x="16" y="9"/>
                      <a:pt x="17" y="9"/>
                    </a:cubicBezTo>
                    <a:cubicBezTo>
                      <a:pt x="12" y="10"/>
                      <a:pt x="7" y="11"/>
                      <a:pt x="3" y="13"/>
                    </a:cubicBezTo>
                    <a:cubicBezTo>
                      <a:pt x="3" y="12"/>
                      <a:pt x="3" y="12"/>
                      <a:pt x="3" y="12"/>
                    </a:cubicBezTo>
                    <a:cubicBezTo>
                      <a:pt x="0" y="7"/>
                      <a:pt x="2" y="2"/>
                      <a:pt x="7" y="1"/>
                    </a:cubicBezTo>
                    <a:cubicBezTo>
                      <a:pt x="11" y="0"/>
                      <a:pt x="15" y="3"/>
                      <a:pt x="16" y="7"/>
                    </a:cubicBezTo>
                    <a:cubicBezTo>
                      <a:pt x="16" y="8"/>
                      <a:pt x="16" y="8"/>
                      <a:pt x="16"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812"/>
              <p:cNvSpPr>
                <a:spLocks/>
              </p:cNvSpPr>
              <p:nvPr/>
            </p:nvSpPr>
            <p:spPr bwMode="auto">
              <a:xfrm>
                <a:off x="2928" y="958"/>
                <a:ext cx="83" cy="104"/>
              </a:xfrm>
              <a:custGeom>
                <a:avLst/>
                <a:gdLst>
                  <a:gd name="T0" fmla="*/ 25 w 35"/>
                  <a:gd name="T1" fmla="*/ 0 h 44"/>
                  <a:gd name="T2" fmla="*/ 35 w 35"/>
                  <a:gd name="T3" fmla="*/ 19 h 44"/>
                  <a:gd name="T4" fmla="*/ 8 w 35"/>
                  <a:gd name="T5" fmla="*/ 42 h 44"/>
                  <a:gd name="T6" fmla="*/ 8 w 35"/>
                  <a:gd name="T7" fmla="*/ 44 h 44"/>
                  <a:gd name="T8" fmla="*/ 2 w 35"/>
                  <a:gd name="T9" fmla="*/ 33 h 44"/>
                  <a:gd name="T10" fmla="*/ 2 w 35"/>
                  <a:gd name="T11" fmla="*/ 18 h 44"/>
                  <a:gd name="T12" fmla="*/ 2 w 35"/>
                  <a:gd name="T13" fmla="*/ 17 h 44"/>
                  <a:gd name="T14" fmla="*/ 25 w 35"/>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44">
                    <a:moveTo>
                      <a:pt x="25" y="0"/>
                    </a:moveTo>
                    <a:cubicBezTo>
                      <a:pt x="25" y="7"/>
                      <a:pt x="29" y="14"/>
                      <a:pt x="35" y="19"/>
                    </a:cubicBezTo>
                    <a:cubicBezTo>
                      <a:pt x="23" y="21"/>
                      <a:pt x="12" y="30"/>
                      <a:pt x="8" y="42"/>
                    </a:cubicBezTo>
                    <a:cubicBezTo>
                      <a:pt x="8" y="43"/>
                      <a:pt x="8" y="43"/>
                      <a:pt x="8" y="44"/>
                    </a:cubicBezTo>
                    <a:cubicBezTo>
                      <a:pt x="6" y="40"/>
                      <a:pt x="4" y="37"/>
                      <a:pt x="2" y="33"/>
                    </a:cubicBezTo>
                    <a:cubicBezTo>
                      <a:pt x="0" y="28"/>
                      <a:pt x="1" y="24"/>
                      <a:pt x="2" y="18"/>
                    </a:cubicBezTo>
                    <a:cubicBezTo>
                      <a:pt x="2" y="18"/>
                      <a:pt x="2" y="18"/>
                      <a:pt x="2" y="17"/>
                    </a:cubicBezTo>
                    <a:cubicBezTo>
                      <a:pt x="10" y="11"/>
                      <a:pt x="17" y="5"/>
                      <a:pt x="25"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813"/>
              <p:cNvSpPr>
                <a:spLocks/>
              </p:cNvSpPr>
              <p:nvPr/>
            </p:nvSpPr>
            <p:spPr bwMode="auto">
              <a:xfrm>
                <a:off x="2807" y="1583"/>
                <a:ext cx="35" cy="42"/>
              </a:xfrm>
              <a:custGeom>
                <a:avLst/>
                <a:gdLst>
                  <a:gd name="T0" fmla="*/ 15 w 15"/>
                  <a:gd name="T1" fmla="*/ 8 h 18"/>
                  <a:gd name="T2" fmla="*/ 14 w 15"/>
                  <a:gd name="T3" fmla="*/ 11 h 18"/>
                  <a:gd name="T4" fmla="*/ 1 w 15"/>
                  <a:gd name="T5" fmla="*/ 10 h 18"/>
                  <a:gd name="T6" fmla="*/ 5 w 15"/>
                  <a:gd name="T7" fmla="*/ 0 h 18"/>
                  <a:gd name="T8" fmla="*/ 15 w 15"/>
                  <a:gd name="T9" fmla="*/ 8 h 18"/>
                </a:gdLst>
                <a:ahLst/>
                <a:cxnLst>
                  <a:cxn ang="0">
                    <a:pos x="T0" y="T1"/>
                  </a:cxn>
                  <a:cxn ang="0">
                    <a:pos x="T2" y="T3"/>
                  </a:cxn>
                  <a:cxn ang="0">
                    <a:pos x="T4" y="T5"/>
                  </a:cxn>
                  <a:cxn ang="0">
                    <a:pos x="T6" y="T7"/>
                  </a:cxn>
                  <a:cxn ang="0">
                    <a:pos x="T8" y="T9"/>
                  </a:cxn>
                </a:cxnLst>
                <a:rect l="0" t="0" r="r" b="b"/>
                <a:pathLst>
                  <a:path w="15" h="18">
                    <a:moveTo>
                      <a:pt x="15" y="8"/>
                    </a:moveTo>
                    <a:cubicBezTo>
                      <a:pt x="14" y="9"/>
                      <a:pt x="14" y="10"/>
                      <a:pt x="14" y="11"/>
                    </a:cubicBezTo>
                    <a:cubicBezTo>
                      <a:pt x="9" y="15"/>
                      <a:pt x="2" y="18"/>
                      <a:pt x="1" y="10"/>
                    </a:cubicBezTo>
                    <a:cubicBezTo>
                      <a:pt x="0" y="6"/>
                      <a:pt x="2" y="2"/>
                      <a:pt x="5" y="0"/>
                    </a:cubicBezTo>
                    <a:cubicBezTo>
                      <a:pt x="8" y="3"/>
                      <a:pt x="11" y="6"/>
                      <a:pt x="15"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814"/>
              <p:cNvSpPr>
                <a:spLocks/>
              </p:cNvSpPr>
              <p:nvPr/>
            </p:nvSpPr>
            <p:spPr bwMode="auto">
              <a:xfrm>
                <a:off x="2897" y="1072"/>
                <a:ext cx="76" cy="116"/>
              </a:xfrm>
              <a:custGeom>
                <a:avLst/>
                <a:gdLst>
                  <a:gd name="T0" fmla="*/ 20 w 32"/>
                  <a:gd name="T1" fmla="*/ 0 h 49"/>
                  <a:gd name="T2" fmla="*/ 32 w 32"/>
                  <a:gd name="T3" fmla="*/ 28 h 49"/>
                  <a:gd name="T4" fmla="*/ 13 w 32"/>
                  <a:gd name="T5" fmla="*/ 49 h 49"/>
                  <a:gd name="T6" fmla="*/ 1 w 32"/>
                  <a:gd name="T7" fmla="*/ 22 h 49"/>
                  <a:gd name="T8" fmla="*/ 2 w 32"/>
                  <a:gd name="T9" fmla="*/ 21 h 49"/>
                  <a:gd name="T10" fmla="*/ 20 w 32"/>
                  <a:gd name="T11" fmla="*/ 0 h 49"/>
                </a:gdLst>
                <a:ahLst/>
                <a:cxnLst>
                  <a:cxn ang="0">
                    <a:pos x="T0" y="T1"/>
                  </a:cxn>
                  <a:cxn ang="0">
                    <a:pos x="T2" y="T3"/>
                  </a:cxn>
                  <a:cxn ang="0">
                    <a:pos x="T4" y="T5"/>
                  </a:cxn>
                  <a:cxn ang="0">
                    <a:pos x="T6" y="T7"/>
                  </a:cxn>
                  <a:cxn ang="0">
                    <a:pos x="T8" y="T9"/>
                  </a:cxn>
                  <a:cxn ang="0">
                    <a:pos x="T10" y="T11"/>
                  </a:cxn>
                </a:cxnLst>
                <a:rect l="0" t="0" r="r" b="b"/>
                <a:pathLst>
                  <a:path w="32" h="49">
                    <a:moveTo>
                      <a:pt x="20" y="0"/>
                    </a:moveTo>
                    <a:cubicBezTo>
                      <a:pt x="19" y="10"/>
                      <a:pt x="24" y="21"/>
                      <a:pt x="32" y="28"/>
                    </a:cubicBezTo>
                    <a:cubicBezTo>
                      <a:pt x="22" y="30"/>
                      <a:pt x="14" y="39"/>
                      <a:pt x="13" y="49"/>
                    </a:cubicBezTo>
                    <a:cubicBezTo>
                      <a:pt x="9" y="40"/>
                      <a:pt x="5" y="31"/>
                      <a:pt x="1" y="22"/>
                    </a:cubicBezTo>
                    <a:cubicBezTo>
                      <a:pt x="2" y="22"/>
                      <a:pt x="2" y="21"/>
                      <a:pt x="2" y="21"/>
                    </a:cubicBezTo>
                    <a:cubicBezTo>
                      <a:pt x="0" y="10"/>
                      <a:pt x="12" y="4"/>
                      <a:pt x="2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815"/>
              <p:cNvSpPr>
                <a:spLocks/>
              </p:cNvSpPr>
              <p:nvPr/>
            </p:nvSpPr>
            <p:spPr bwMode="auto">
              <a:xfrm>
                <a:off x="3030" y="535"/>
                <a:ext cx="37" cy="33"/>
              </a:xfrm>
              <a:custGeom>
                <a:avLst/>
                <a:gdLst>
                  <a:gd name="T0" fmla="*/ 7 w 16"/>
                  <a:gd name="T1" fmla="*/ 0 h 14"/>
                  <a:gd name="T2" fmla="*/ 16 w 16"/>
                  <a:gd name="T3" fmla="*/ 7 h 14"/>
                  <a:gd name="T4" fmla="*/ 0 w 16"/>
                  <a:gd name="T5" fmla="*/ 14 h 14"/>
                  <a:gd name="T6" fmla="*/ 1 w 16"/>
                  <a:gd name="T7" fmla="*/ 12 h 14"/>
                  <a:gd name="T8" fmla="*/ 7 w 16"/>
                  <a:gd name="T9" fmla="*/ 0 h 14"/>
                </a:gdLst>
                <a:ahLst/>
                <a:cxnLst>
                  <a:cxn ang="0">
                    <a:pos x="T0" y="T1"/>
                  </a:cxn>
                  <a:cxn ang="0">
                    <a:pos x="T2" y="T3"/>
                  </a:cxn>
                  <a:cxn ang="0">
                    <a:pos x="T4" y="T5"/>
                  </a:cxn>
                  <a:cxn ang="0">
                    <a:pos x="T6" y="T7"/>
                  </a:cxn>
                  <a:cxn ang="0">
                    <a:pos x="T8" y="T9"/>
                  </a:cxn>
                </a:cxnLst>
                <a:rect l="0" t="0" r="r" b="b"/>
                <a:pathLst>
                  <a:path w="16" h="14">
                    <a:moveTo>
                      <a:pt x="7" y="0"/>
                    </a:moveTo>
                    <a:cubicBezTo>
                      <a:pt x="12" y="0"/>
                      <a:pt x="14" y="4"/>
                      <a:pt x="16" y="7"/>
                    </a:cubicBezTo>
                    <a:cubicBezTo>
                      <a:pt x="11" y="9"/>
                      <a:pt x="5" y="11"/>
                      <a:pt x="0" y="14"/>
                    </a:cubicBezTo>
                    <a:cubicBezTo>
                      <a:pt x="1" y="13"/>
                      <a:pt x="1" y="13"/>
                      <a:pt x="1" y="12"/>
                    </a:cubicBezTo>
                    <a:cubicBezTo>
                      <a:pt x="0" y="8"/>
                      <a:pt x="0" y="1"/>
                      <a:pt x="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816"/>
              <p:cNvSpPr>
                <a:spLocks/>
              </p:cNvSpPr>
              <p:nvPr/>
            </p:nvSpPr>
            <p:spPr bwMode="auto">
              <a:xfrm>
                <a:off x="2861" y="1010"/>
                <a:ext cx="74" cy="95"/>
              </a:xfrm>
              <a:custGeom>
                <a:avLst/>
                <a:gdLst>
                  <a:gd name="T0" fmla="*/ 31 w 31"/>
                  <a:gd name="T1" fmla="*/ 23 h 40"/>
                  <a:gd name="T2" fmla="*/ 13 w 31"/>
                  <a:gd name="T3" fmla="*/ 40 h 40"/>
                  <a:gd name="T4" fmla="*/ 0 w 31"/>
                  <a:gd name="T5" fmla="*/ 19 h 40"/>
                  <a:gd name="T6" fmla="*/ 24 w 31"/>
                  <a:gd name="T7" fmla="*/ 0 h 40"/>
                  <a:gd name="T8" fmla="*/ 31 w 31"/>
                  <a:gd name="T9" fmla="*/ 23 h 40"/>
                </a:gdLst>
                <a:ahLst/>
                <a:cxnLst>
                  <a:cxn ang="0">
                    <a:pos x="T0" y="T1"/>
                  </a:cxn>
                  <a:cxn ang="0">
                    <a:pos x="T2" y="T3"/>
                  </a:cxn>
                  <a:cxn ang="0">
                    <a:pos x="T4" y="T5"/>
                  </a:cxn>
                  <a:cxn ang="0">
                    <a:pos x="T6" y="T7"/>
                  </a:cxn>
                  <a:cxn ang="0">
                    <a:pos x="T8" y="T9"/>
                  </a:cxn>
                </a:cxnLst>
                <a:rect l="0" t="0" r="r" b="b"/>
                <a:pathLst>
                  <a:path w="31" h="40">
                    <a:moveTo>
                      <a:pt x="31" y="23"/>
                    </a:moveTo>
                    <a:cubicBezTo>
                      <a:pt x="25" y="26"/>
                      <a:pt x="15" y="33"/>
                      <a:pt x="13" y="40"/>
                    </a:cubicBezTo>
                    <a:cubicBezTo>
                      <a:pt x="9" y="32"/>
                      <a:pt x="5" y="26"/>
                      <a:pt x="0" y="19"/>
                    </a:cubicBezTo>
                    <a:cubicBezTo>
                      <a:pt x="8" y="13"/>
                      <a:pt x="16" y="6"/>
                      <a:pt x="24" y="0"/>
                    </a:cubicBezTo>
                    <a:cubicBezTo>
                      <a:pt x="22" y="8"/>
                      <a:pt x="27" y="16"/>
                      <a:pt x="31"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17"/>
              <p:cNvSpPr>
                <a:spLocks/>
              </p:cNvSpPr>
              <p:nvPr/>
            </p:nvSpPr>
            <p:spPr bwMode="auto">
              <a:xfrm>
                <a:off x="2987" y="556"/>
                <a:ext cx="40" cy="38"/>
              </a:xfrm>
              <a:custGeom>
                <a:avLst/>
                <a:gdLst>
                  <a:gd name="T0" fmla="*/ 16 w 17"/>
                  <a:gd name="T1" fmla="*/ 5 h 16"/>
                  <a:gd name="T2" fmla="*/ 17 w 17"/>
                  <a:gd name="T3" fmla="*/ 5 h 16"/>
                  <a:gd name="T4" fmla="*/ 0 w 17"/>
                  <a:gd name="T5" fmla="*/ 16 h 16"/>
                  <a:gd name="T6" fmla="*/ 3 w 17"/>
                  <a:gd name="T7" fmla="*/ 4 h 16"/>
                  <a:gd name="T8" fmla="*/ 16 w 17"/>
                  <a:gd name="T9" fmla="*/ 5 h 16"/>
                </a:gdLst>
                <a:ahLst/>
                <a:cxnLst>
                  <a:cxn ang="0">
                    <a:pos x="T0" y="T1"/>
                  </a:cxn>
                  <a:cxn ang="0">
                    <a:pos x="T2" y="T3"/>
                  </a:cxn>
                  <a:cxn ang="0">
                    <a:pos x="T4" y="T5"/>
                  </a:cxn>
                  <a:cxn ang="0">
                    <a:pos x="T6" y="T7"/>
                  </a:cxn>
                  <a:cxn ang="0">
                    <a:pos x="T8" y="T9"/>
                  </a:cxn>
                </a:cxnLst>
                <a:rect l="0" t="0" r="r" b="b"/>
                <a:pathLst>
                  <a:path w="17" h="16">
                    <a:moveTo>
                      <a:pt x="16" y="5"/>
                    </a:moveTo>
                    <a:cubicBezTo>
                      <a:pt x="16" y="5"/>
                      <a:pt x="17" y="5"/>
                      <a:pt x="17" y="5"/>
                    </a:cubicBezTo>
                    <a:cubicBezTo>
                      <a:pt x="11" y="8"/>
                      <a:pt x="6" y="12"/>
                      <a:pt x="0" y="16"/>
                    </a:cubicBezTo>
                    <a:cubicBezTo>
                      <a:pt x="0" y="12"/>
                      <a:pt x="0" y="7"/>
                      <a:pt x="3" y="4"/>
                    </a:cubicBezTo>
                    <a:cubicBezTo>
                      <a:pt x="7" y="0"/>
                      <a:pt x="12" y="0"/>
                      <a:pt x="16" y="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818"/>
              <p:cNvSpPr>
                <a:spLocks/>
              </p:cNvSpPr>
              <p:nvPr/>
            </p:nvSpPr>
            <p:spPr bwMode="auto">
              <a:xfrm>
                <a:off x="2764" y="1545"/>
                <a:ext cx="47" cy="52"/>
              </a:xfrm>
              <a:custGeom>
                <a:avLst/>
                <a:gdLst>
                  <a:gd name="T0" fmla="*/ 20 w 20"/>
                  <a:gd name="T1" fmla="*/ 13 h 22"/>
                  <a:gd name="T2" fmla="*/ 3 w 20"/>
                  <a:gd name="T3" fmla="*/ 13 h 22"/>
                  <a:gd name="T4" fmla="*/ 9 w 20"/>
                  <a:gd name="T5" fmla="*/ 0 h 22"/>
                  <a:gd name="T6" fmla="*/ 20 w 20"/>
                  <a:gd name="T7" fmla="*/ 13 h 22"/>
                </a:gdLst>
                <a:ahLst/>
                <a:cxnLst>
                  <a:cxn ang="0">
                    <a:pos x="T0" y="T1"/>
                  </a:cxn>
                  <a:cxn ang="0">
                    <a:pos x="T2" y="T3"/>
                  </a:cxn>
                  <a:cxn ang="0">
                    <a:pos x="T4" y="T5"/>
                  </a:cxn>
                  <a:cxn ang="0">
                    <a:pos x="T6" y="T7"/>
                  </a:cxn>
                </a:cxnLst>
                <a:rect l="0" t="0" r="r" b="b"/>
                <a:pathLst>
                  <a:path w="20" h="22">
                    <a:moveTo>
                      <a:pt x="20" y="13"/>
                    </a:moveTo>
                    <a:cubicBezTo>
                      <a:pt x="15" y="18"/>
                      <a:pt x="6" y="22"/>
                      <a:pt x="3" y="13"/>
                    </a:cubicBezTo>
                    <a:cubicBezTo>
                      <a:pt x="0" y="7"/>
                      <a:pt x="5" y="3"/>
                      <a:pt x="9" y="0"/>
                    </a:cubicBezTo>
                    <a:cubicBezTo>
                      <a:pt x="12" y="5"/>
                      <a:pt x="16" y="9"/>
                      <a:pt x="20" y="1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819"/>
              <p:cNvSpPr>
                <a:spLocks/>
              </p:cNvSpPr>
              <p:nvPr/>
            </p:nvSpPr>
            <p:spPr bwMode="auto">
              <a:xfrm>
                <a:off x="2748" y="1498"/>
                <a:ext cx="33" cy="42"/>
              </a:xfrm>
              <a:custGeom>
                <a:avLst/>
                <a:gdLst>
                  <a:gd name="T0" fmla="*/ 14 w 14"/>
                  <a:gd name="T1" fmla="*/ 17 h 18"/>
                  <a:gd name="T2" fmla="*/ 13 w 14"/>
                  <a:gd name="T3" fmla="*/ 18 h 18"/>
                  <a:gd name="T4" fmla="*/ 0 w 14"/>
                  <a:gd name="T5" fmla="*/ 11 h 18"/>
                  <a:gd name="T6" fmla="*/ 5 w 14"/>
                  <a:gd name="T7" fmla="*/ 0 h 18"/>
                  <a:gd name="T8" fmla="*/ 14 w 14"/>
                  <a:gd name="T9" fmla="*/ 17 h 18"/>
                </a:gdLst>
                <a:ahLst/>
                <a:cxnLst>
                  <a:cxn ang="0">
                    <a:pos x="T0" y="T1"/>
                  </a:cxn>
                  <a:cxn ang="0">
                    <a:pos x="T2" y="T3"/>
                  </a:cxn>
                  <a:cxn ang="0">
                    <a:pos x="T4" y="T5"/>
                  </a:cxn>
                  <a:cxn ang="0">
                    <a:pos x="T6" y="T7"/>
                  </a:cxn>
                  <a:cxn ang="0">
                    <a:pos x="T8" y="T9"/>
                  </a:cxn>
                </a:cxnLst>
                <a:rect l="0" t="0" r="r" b="b"/>
                <a:pathLst>
                  <a:path w="14" h="18">
                    <a:moveTo>
                      <a:pt x="14" y="17"/>
                    </a:moveTo>
                    <a:cubicBezTo>
                      <a:pt x="14" y="17"/>
                      <a:pt x="14" y="18"/>
                      <a:pt x="13" y="18"/>
                    </a:cubicBezTo>
                    <a:cubicBezTo>
                      <a:pt x="8" y="18"/>
                      <a:pt x="1" y="18"/>
                      <a:pt x="0" y="11"/>
                    </a:cubicBezTo>
                    <a:cubicBezTo>
                      <a:pt x="0" y="7"/>
                      <a:pt x="2" y="3"/>
                      <a:pt x="5" y="0"/>
                    </a:cubicBezTo>
                    <a:cubicBezTo>
                      <a:pt x="7" y="6"/>
                      <a:pt x="10" y="12"/>
                      <a:pt x="14" y="1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820"/>
              <p:cNvSpPr>
                <a:spLocks/>
              </p:cNvSpPr>
              <p:nvPr/>
            </p:nvSpPr>
            <p:spPr bwMode="auto">
              <a:xfrm>
                <a:off x="2795" y="1195"/>
                <a:ext cx="59" cy="49"/>
              </a:xfrm>
              <a:custGeom>
                <a:avLst/>
                <a:gdLst>
                  <a:gd name="T0" fmla="*/ 25 w 25"/>
                  <a:gd name="T1" fmla="*/ 3 h 21"/>
                  <a:gd name="T2" fmla="*/ 25 w 25"/>
                  <a:gd name="T3" fmla="*/ 4 h 21"/>
                  <a:gd name="T4" fmla="*/ 25 w 25"/>
                  <a:gd name="T5" fmla="*/ 4 h 21"/>
                  <a:gd name="T6" fmla="*/ 22 w 25"/>
                  <a:gd name="T7" fmla="*/ 6 h 21"/>
                  <a:gd name="T8" fmla="*/ 4 w 25"/>
                  <a:gd name="T9" fmla="*/ 21 h 21"/>
                  <a:gd name="T10" fmla="*/ 3 w 25"/>
                  <a:gd name="T11" fmla="*/ 20 h 21"/>
                  <a:gd name="T12" fmla="*/ 2 w 25"/>
                  <a:gd name="T13" fmla="*/ 10 h 21"/>
                  <a:gd name="T14" fmla="*/ 7 w 25"/>
                  <a:gd name="T15" fmla="*/ 2 h 21"/>
                  <a:gd name="T16" fmla="*/ 16 w 25"/>
                  <a:gd name="T17" fmla="*/ 1 h 21"/>
                  <a:gd name="T18" fmla="*/ 22 w 25"/>
                  <a:gd name="T19" fmla="*/ 4 h 21"/>
                  <a:gd name="T20" fmla="*/ 25 w 25"/>
                  <a:gd name="T2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1">
                    <a:moveTo>
                      <a:pt x="25" y="3"/>
                    </a:moveTo>
                    <a:cubicBezTo>
                      <a:pt x="25" y="3"/>
                      <a:pt x="25" y="3"/>
                      <a:pt x="25" y="4"/>
                    </a:cubicBezTo>
                    <a:cubicBezTo>
                      <a:pt x="25" y="4"/>
                      <a:pt x="25" y="4"/>
                      <a:pt x="25" y="4"/>
                    </a:cubicBezTo>
                    <a:cubicBezTo>
                      <a:pt x="24" y="4"/>
                      <a:pt x="23" y="5"/>
                      <a:pt x="22" y="6"/>
                    </a:cubicBezTo>
                    <a:cubicBezTo>
                      <a:pt x="15" y="10"/>
                      <a:pt x="9" y="15"/>
                      <a:pt x="4" y="21"/>
                    </a:cubicBezTo>
                    <a:cubicBezTo>
                      <a:pt x="4" y="21"/>
                      <a:pt x="3" y="20"/>
                      <a:pt x="3" y="20"/>
                    </a:cubicBezTo>
                    <a:cubicBezTo>
                      <a:pt x="0" y="20"/>
                      <a:pt x="1" y="11"/>
                      <a:pt x="2" y="10"/>
                    </a:cubicBezTo>
                    <a:cubicBezTo>
                      <a:pt x="2" y="7"/>
                      <a:pt x="4" y="4"/>
                      <a:pt x="7" y="2"/>
                    </a:cubicBezTo>
                    <a:cubicBezTo>
                      <a:pt x="10" y="0"/>
                      <a:pt x="13" y="0"/>
                      <a:pt x="16" y="1"/>
                    </a:cubicBezTo>
                    <a:cubicBezTo>
                      <a:pt x="18" y="1"/>
                      <a:pt x="20" y="3"/>
                      <a:pt x="22" y="4"/>
                    </a:cubicBezTo>
                    <a:cubicBezTo>
                      <a:pt x="23" y="5"/>
                      <a:pt x="25" y="4"/>
                      <a:pt x="25"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821"/>
              <p:cNvSpPr>
                <a:spLocks/>
              </p:cNvSpPr>
              <p:nvPr/>
            </p:nvSpPr>
            <p:spPr bwMode="auto">
              <a:xfrm>
                <a:off x="2944" y="587"/>
                <a:ext cx="41" cy="38"/>
              </a:xfrm>
              <a:custGeom>
                <a:avLst/>
                <a:gdLst>
                  <a:gd name="T0" fmla="*/ 17 w 17"/>
                  <a:gd name="T1" fmla="*/ 4 h 16"/>
                  <a:gd name="T2" fmla="*/ 17 w 17"/>
                  <a:gd name="T3" fmla="*/ 4 h 16"/>
                  <a:gd name="T4" fmla="*/ 7 w 17"/>
                  <a:gd name="T5" fmla="*/ 13 h 16"/>
                  <a:gd name="T6" fmla="*/ 3 w 17"/>
                  <a:gd name="T7" fmla="*/ 16 h 16"/>
                  <a:gd name="T8" fmla="*/ 3 w 17"/>
                  <a:gd name="T9" fmla="*/ 14 h 16"/>
                  <a:gd name="T10" fmla="*/ 5 w 17"/>
                  <a:gd name="T11" fmla="*/ 1 h 16"/>
                  <a:gd name="T12" fmla="*/ 16 w 17"/>
                  <a:gd name="T13" fmla="*/ 4 h 16"/>
                  <a:gd name="T14" fmla="*/ 17 w 17"/>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6">
                    <a:moveTo>
                      <a:pt x="17" y="4"/>
                    </a:moveTo>
                    <a:cubicBezTo>
                      <a:pt x="17" y="4"/>
                      <a:pt x="17" y="4"/>
                      <a:pt x="17" y="4"/>
                    </a:cubicBezTo>
                    <a:cubicBezTo>
                      <a:pt x="13" y="7"/>
                      <a:pt x="10" y="10"/>
                      <a:pt x="7" y="13"/>
                    </a:cubicBezTo>
                    <a:cubicBezTo>
                      <a:pt x="5" y="14"/>
                      <a:pt x="4" y="15"/>
                      <a:pt x="3" y="16"/>
                    </a:cubicBezTo>
                    <a:cubicBezTo>
                      <a:pt x="3" y="16"/>
                      <a:pt x="3" y="15"/>
                      <a:pt x="3" y="14"/>
                    </a:cubicBezTo>
                    <a:cubicBezTo>
                      <a:pt x="0" y="10"/>
                      <a:pt x="0" y="3"/>
                      <a:pt x="5" y="1"/>
                    </a:cubicBezTo>
                    <a:cubicBezTo>
                      <a:pt x="9" y="0"/>
                      <a:pt x="13" y="1"/>
                      <a:pt x="16" y="4"/>
                    </a:cubicBezTo>
                    <a:cubicBezTo>
                      <a:pt x="16" y="4"/>
                      <a:pt x="16" y="4"/>
                      <a:pt x="17"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22"/>
              <p:cNvSpPr>
                <a:spLocks/>
              </p:cNvSpPr>
              <p:nvPr/>
            </p:nvSpPr>
            <p:spPr bwMode="auto">
              <a:xfrm>
                <a:off x="2868" y="892"/>
                <a:ext cx="34" cy="42"/>
              </a:xfrm>
              <a:custGeom>
                <a:avLst/>
                <a:gdLst>
                  <a:gd name="T0" fmla="*/ 14 w 14"/>
                  <a:gd name="T1" fmla="*/ 15 h 18"/>
                  <a:gd name="T2" fmla="*/ 3 w 14"/>
                  <a:gd name="T3" fmla="*/ 16 h 18"/>
                  <a:gd name="T4" fmla="*/ 0 w 14"/>
                  <a:gd name="T5" fmla="*/ 9 h 18"/>
                  <a:gd name="T6" fmla="*/ 2 w 14"/>
                  <a:gd name="T7" fmla="*/ 5 h 18"/>
                  <a:gd name="T8" fmla="*/ 8 w 14"/>
                  <a:gd name="T9" fmla="*/ 1 h 18"/>
                  <a:gd name="T10" fmla="*/ 8 w 14"/>
                  <a:gd name="T11" fmla="*/ 0 h 18"/>
                  <a:gd name="T12" fmla="*/ 14 w 14"/>
                  <a:gd name="T13" fmla="*/ 15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14" y="15"/>
                    </a:moveTo>
                    <a:cubicBezTo>
                      <a:pt x="11" y="16"/>
                      <a:pt x="6" y="18"/>
                      <a:pt x="3" y="16"/>
                    </a:cubicBezTo>
                    <a:cubicBezTo>
                      <a:pt x="2" y="13"/>
                      <a:pt x="1" y="11"/>
                      <a:pt x="0" y="9"/>
                    </a:cubicBezTo>
                    <a:cubicBezTo>
                      <a:pt x="2" y="5"/>
                      <a:pt x="2" y="5"/>
                      <a:pt x="2" y="5"/>
                    </a:cubicBezTo>
                    <a:cubicBezTo>
                      <a:pt x="4" y="3"/>
                      <a:pt x="6" y="2"/>
                      <a:pt x="8" y="1"/>
                    </a:cubicBezTo>
                    <a:cubicBezTo>
                      <a:pt x="8" y="0"/>
                      <a:pt x="8" y="0"/>
                      <a:pt x="8" y="0"/>
                    </a:cubicBezTo>
                    <a:cubicBezTo>
                      <a:pt x="10" y="5"/>
                      <a:pt x="12" y="11"/>
                      <a:pt x="14" y="1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823"/>
              <p:cNvSpPr>
                <a:spLocks/>
              </p:cNvSpPr>
              <p:nvPr/>
            </p:nvSpPr>
            <p:spPr bwMode="auto">
              <a:xfrm>
                <a:off x="2909" y="625"/>
                <a:ext cx="40" cy="40"/>
              </a:xfrm>
              <a:custGeom>
                <a:avLst/>
                <a:gdLst>
                  <a:gd name="T0" fmla="*/ 16 w 17"/>
                  <a:gd name="T1" fmla="*/ 1 h 17"/>
                  <a:gd name="T2" fmla="*/ 17 w 17"/>
                  <a:gd name="T3" fmla="*/ 1 h 17"/>
                  <a:gd name="T4" fmla="*/ 5 w 17"/>
                  <a:gd name="T5" fmla="*/ 17 h 17"/>
                  <a:gd name="T6" fmla="*/ 3 w 17"/>
                  <a:gd name="T7" fmla="*/ 4 h 17"/>
                  <a:gd name="T8" fmla="*/ 16 w 17"/>
                  <a:gd name="T9" fmla="*/ 1 h 17"/>
                </a:gdLst>
                <a:ahLst/>
                <a:cxnLst>
                  <a:cxn ang="0">
                    <a:pos x="T0" y="T1"/>
                  </a:cxn>
                  <a:cxn ang="0">
                    <a:pos x="T2" y="T3"/>
                  </a:cxn>
                  <a:cxn ang="0">
                    <a:pos x="T4" y="T5"/>
                  </a:cxn>
                  <a:cxn ang="0">
                    <a:pos x="T6" y="T7"/>
                  </a:cxn>
                  <a:cxn ang="0">
                    <a:pos x="T8" y="T9"/>
                  </a:cxn>
                </a:cxnLst>
                <a:rect l="0" t="0" r="r" b="b"/>
                <a:pathLst>
                  <a:path w="17" h="17">
                    <a:moveTo>
                      <a:pt x="16" y="1"/>
                    </a:moveTo>
                    <a:cubicBezTo>
                      <a:pt x="17" y="1"/>
                      <a:pt x="17" y="1"/>
                      <a:pt x="17" y="1"/>
                    </a:cubicBezTo>
                    <a:cubicBezTo>
                      <a:pt x="13" y="6"/>
                      <a:pt x="9" y="11"/>
                      <a:pt x="5" y="17"/>
                    </a:cubicBezTo>
                    <a:cubicBezTo>
                      <a:pt x="1" y="14"/>
                      <a:pt x="0" y="8"/>
                      <a:pt x="3" y="4"/>
                    </a:cubicBezTo>
                    <a:cubicBezTo>
                      <a:pt x="6" y="0"/>
                      <a:pt x="12" y="0"/>
                      <a:pt x="16"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824"/>
              <p:cNvSpPr>
                <a:spLocks/>
              </p:cNvSpPr>
              <p:nvPr/>
            </p:nvSpPr>
            <p:spPr bwMode="auto">
              <a:xfrm>
                <a:off x="2854" y="849"/>
                <a:ext cx="31" cy="38"/>
              </a:xfrm>
              <a:custGeom>
                <a:avLst/>
                <a:gdLst>
                  <a:gd name="T0" fmla="*/ 13 w 13"/>
                  <a:gd name="T1" fmla="*/ 16 h 16"/>
                  <a:gd name="T2" fmla="*/ 13 w 13"/>
                  <a:gd name="T3" fmla="*/ 16 h 16"/>
                  <a:gd name="T4" fmla="*/ 0 w 13"/>
                  <a:gd name="T5" fmla="*/ 9 h 16"/>
                  <a:gd name="T6" fmla="*/ 10 w 13"/>
                  <a:gd name="T7" fmla="*/ 0 h 16"/>
                  <a:gd name="T8" fmla="*/ 13 w 13"/>
                  <a:gd name="T9" fmla="*/ 16 h 16"/>
                </a:gdLst>
                <a:ahLst/>
                <a:cxnLst>
                  <a:cxn ang="0">
                    <a:pos x="T0" y="T1"/>
                  </a:cxn>
                  <a:cxn ang="0">
                    <a:pos x="T2" y="T3"/>
                  </a:cxn>
                  <a:cxn ang="0">
                    <a:pos x="T4" y="T5"/>
                  </a:cxn>
                  <a:cxn ang="0">
                    <a:pos x="T6" y="T7"/>
                  </a:cxn>
                  <a:cxn ang="0">
                    <a:pos x="T8" y="T9"/>
                  </a:cxn>
                </a:cxnLst>
                <a:rect l="0" t="0" r="r" b="b"/>
                <a:pathLst>
                  <a:path w="13" h="16">
                    <a:moveTo>
                      <a:pt x="13" y="16"/>
                    </a:moveTo>
                    <a:cubicBezTo>
                      <a:pt x="13" y="16"/>
                      <a:pt x="13" y="16"/>
                      <a:pt x="13" y="16"/>
                    </a:cubicBezTo>
                    <a:cubicBezTo>
                      <a:pt x="9" y="16"/>
                      <a:pt x="0" y="15"/>
                      <a:pt x="0" y="9"/>
                    </a:cubicBezTo>
                    <a:cubicBezTo>
                      <a:pt x="1" y="3"/>
                      <a:pt x="6" y="1"/>
                      <a:pt x="10" y="0"/>
                    </a:cubicBezTo>
                    <a:cubicBezTo>
                      <a:pt x="11" y="6"/>
                      <a:pt x="12" y="11"/>
                      <a:pt x="13" y="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825"/>
              <p:cNvSpPr>
                <a:spLocks/>
              </p:cNvSpPr>
              <p:nvPr/>
            </p:nvSpPr>
            <p:spPr bwMode="auto">
              <a:xfrm>
                <a:off x="2726" y="1450"/>
                <a:ext cx="29" cy="40"/>
              </a:xfrm>
              <a:custGeom>
                <a:avLst/>
                <a:gdLst>
                  <a:gd name="T0" fmla="*/ 12 w 12"/>
                  <a:gd name="T1" fmla="*/ 16 h 17"/>
                  <a:gd name="T2" fmla="*/ 1 w 12"/>
                  <a:gd name="T3" fmla="*/ 10 h 17"/>
                  <a:gd name="T4" fmla="*/ 8 w 12"/>
                  <a:gd name="T5" fmla="*/ 0 h 17"/>
                  <a:gd name="T6" fmla="*/ 12 w 12"/>
                  <a:gd name="T7" fmla="*/ 16 h 17"/>
                </a:gdLst>
                <a:ahLst/>
                <a:cxnLst>
                  <a:cxn ang="0">
                    <a:pos x="T0" y="T1"/>
                  </a:cxn>
                  <a:cxn ang="0">
                    <a:pos x="T2" y="T3"/>
                  </a:cxn>
                  <a:cxn ang="0">
                    <a:pos x="T4" y="T5"/>
                  </a:cxn>
                  <a:cxn ang="0">
                    <a:pos x="T6" y="T7"/>
                  </a:cxn>
                </a:cxnLst>
                <a:rect l="0" t="0" r="r" b="b"/>
                <a:pathLst>
                  <a:path w="12" h="17">
                    <a:moveTo>
                      <a:pt x="12" y="16"/>
                    </a:moveTo>
                    <a:cubicBezTo>
                      <a:pt x="8" y="17"/>
                      <a:pt x="3" y="15"/>
                      <a:pt x="1" y="10"/>
                    </a:cubicBezTo>
                    <a:cubicBezTo>
                      <a:pt x="0" y="5"/>
                      <a:pt x="4" y="2"/>
                      <a:pt x="8" y="0"/>
                    </a:cubicBezTo>
                    <a:cubicBezTo>
                      <a:pt x="9" y="5"/>
                      <a:pt x="10" y="11"/>
                      <a:pt x="12" y="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826"/>
              <p:cNvSpPr>
                <a:spLocks/>
              </p:cNvSpPr>
              <p:nvPr/>
            </p:nvSpPr>
            <p:spPr bwMode="auto">
              <a:xfrm>
                <a:off x="2750" y="1242"/>
                <a:ext cx="47" cy="47"/>
              </a:xfrm>
              <a:custGeom>
                <a:avLst/>
                <a:gdLst>
                  <a:gd name="T0" fmla="*/ 7 w 20"/>
                  <a:gd name="T1" fmla="*/ 3 h 20"/>
                  <a:gd name="T2" fmla="*/ 20 w 20"/>
                  <a:gd name="T3" fmla="*/ 4 h 20"/>
                  <a:gd name="T4" fmla="*/ 9 w 20"/>
                  <a:gd name="T5" fmla="*/ 20 h 20"/>
                  <a:gd name="T6" fmla="*/ 9 w 20"/>
                  <a:gd name="T7" fmla="*/ 20 h 20"/>
                  <a:gd name="T8" fmla="*/ 9 w 20"/>
                  <a:gd name="T9" fmla="*/ 18 h 20"/>
                  <a:gd name="T10" fmla="*/ 7 w 20"/>
                  <a:gd name="T11" fmla="*/ 3 h 20"/>
                </a:gdLst>
                <a:ahLst/>
                <a:cxnLst>
                  <a:cxn ang="0">
                    <a:pos x="T0" y="T1"/>
                  </a:cxn>
                  <a:cxn ang="0">
                    <a:pos x="T2" y="T3"/>
                  </a:cxn>
                  <a:cxn ang="0">
                    <a:pos x="T4" y="T5"/>
                  </a:cxn>
                  <a:cxn ang="0">
                    <a:pos x="T6" y="T7"/>
                  </a:cxn>
                  <a:cxn ang="0">
                    <a:pos x="T8" y="T9"/>
                  </a:cxn>
                  <a:cxn ang="0">
                    <a:pos x="T10" y="T11"/>
                  </a:cxn>
                </a:cxnLst>
                <a:rect l="0" t="0" r="r" b="b"/>
                <a:pathLst>
                  <a:path w="20" h="20">
                    <a:moveTo>
                      <a:pt x="7" y="3"/>
                    </a:moveTo>
                    <a:cubicBezTo>
                      <a:pt x="11" y="0"/>
                      <a:pt x="16" y="2"/>
                      <a:pt x="20" y="4"/>
                    </a:cubicBezTo>
                    <a:cubicBezTo>
                      <a:pt x="16" y="9"/>
                      <a:pt x="12" y="14"/>
                      <a:pt x="9" y="20"/>
                    </a:cubicBezTo>
                    <a:cubicBezTo>
                      <a:pt x="9" y="20"/>
                      <a:pt x="9" y="20"/>
                      <a:pt x="9" y="20"/>
                    </a:cubicBezTo>
                    <a:cubicBezTo>
                      <a:pt x="9" y="19"/>
                      <a:pt x="9" y="18"/>
                      <a:pt x="9" y="18"/>
                    </a:cubicBezTo>
                    <a:cubicBezTo>
                      <a:pt x="5" y="14"/>
                      <a:pt x="0" y="7"/>
                      <a:pt x="7"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827"/>
              <p:cNvSpPr>
                <a:spLocks/>
              </p:cNvSpPr>
              <p:nvPr/>
            </p:nvSpPr>
            <p:spPr bwMode="auto">
              <a:xfrm>
                <a:off x="2714" y="1396"/>
                <a:ext cx="29" cy="45"/>
              </a:xfrm>
              <a:custGeom>
                <a:avLst/>
                <a:gdLst>
                  <a:gd name="T0" fmla="*/ 12 w 12"/>
                  <a:gd name="T1" fmla="*/ 19 h 19"/>
                  <a:gd name="T2" fmla="*/ 11 w 12"/>
                  <a:gd name="T3" fmla="*/ 0 h 19"/>
                  <a:gd name="T4" fmla="*/ 12 w 12"/>
                  <a:gd name="T5" fmla="*/ 19 h 19"/>
                </a:gdLst>
                <a:ahLst/>
                <a:cxnLst>
                  <a:cxn ang="0">
                    <a:pos x="T0" y="T1"/>
                  </a:cxn>
                  <a:cxn ang="0">
                    <a:pos x="T2" y="T3"/>
                  </a:cxn>
                  <a:cxn ang="0">
                    <a:pos x="T4" y="T5"/>
                  </a:cxn>
                </a:cxnLst>
                <a:rect l="0" t="0" r="r" b="b"/>
                <a:pathLst>
                  <a:path w="12" h="19">
                    <a:moveTo>
                      <a:pt x="12" y="19"/>
                    </a:moveTo>
                    <a:cubicBezTo>
                      <a:pt x="1" y="17"/>
                      <a:pt x="0" y="3"/>
                      <a:pt x="11" y="0"/>
                    </a:cubicBezTo>
                    <a:cubicBezTo>
                      <a:pt x="11" y="6"/>
                      <a:pt x="11" y="12"/>
                      <a:pt x="12" y="1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828"/>
              <p:cNvSpPr>
                <a:spLocks/>
              </p:cNvSpPr>
              <p:nvPr/>
            </p:nvSpPr>
            <p:spPr bwMode="auto">
              <a:xfrm>
                <a:off x="2849" y="807"/>
                <a:ext cx="29" cy="38"/>
              </a:xfrm>
              <a:custGeom>
                <a:avLst/>
                <a:gdLst>
                  <a:gd name="T0" fmla="*/ 12 w 12"/>
                  <a:gd name="T1" fmla="*/ 16 h 16"/>
                  <a:gd name="T2" fmla="*/ 12 w 12"/>
                  <a:gd name="T3" fmla="*/ 16 h 16"/>
                  <a:gd name="T4" fmla="*/ 11 w 12"/>
                  <a:gd name="T5" fmla="*/ 16 h 16"/>
                  <a:gd name="T6" fmla="*/ 3 w 12"/>
                  <a:gd name="T7" fmla="*/ 5 h 16"/>
                  <a:gd name="T8" fmla="*/ 12 w 12"/>
                  <a:gd name="T9" fmla="*/ 0 h 16"/>
                  <a:gd name="T10" fmla="*/ 12 w 12"/>
                  <a:gd name="T11" fmla="*/ 4 h 16"/>
                  <a:gd name="T12" fmla="*/ 12 w 1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12" y="16"/>
                    </a:moveTo>
                    <a:cubicBezTo>
                      <a:pt x="12" y="16"/>
                      <a:pt x="12" y="16"/>
                      <a:pt x="12" y="16"/>
                    </a:cubicBezTo>
                    <a:cubicBezTo>
                      <a:pt x="12" y="16"/>
                      <a:pt x="12" y="16"/>
                      <a:pt x="11" y="16"/>
                    </a:cubicBezTo>
                    <a:cubicBezTo>
                      <a:pt x="6" y="16"/>
                      <a:pt x="0" y="11"/>
                      <a:pt x="3" y="5"/>
                    </a:cubicBezTo>
                    <a:cubicBezTo>
                      <a:pt x="5" y="2"/>
                      <a:pt x="8" y="1"/>
                      <a:pt x="12" y="0"/>
                    </a:cubicBezTo>
                    <a:cubicBezTo>
                      <a:pt x="12" y="2"/>
                      <a:pt x="12" y="3"/>
                      <a:pt x="12" y="4"/>
                    </a:cubicBezTo>
                    <a:cubicBezTo>
                      <a:pt x="12" y="8"/>
                      <a:pt x="12" y="12"/>
                      <a:pt x="12" y="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29"/>
              <p:cNvSpPr>
                <a:spLocks/>
              </p:cNvSpPr>
              <p:nvPr/>
            </p:nvSpPr>
            <p:spPr bwMode="auto">
              <a:xfrm>
                <a:off x="2731" y="1287"/>
                <a:ext cx="40" cy="50"/>
              </a:xfrm>
              <a:custGeom>
                <a:avLst/>
                <a:gdLst>
                  <a:gd name="T0" fmla="*/ 17 w 17"/>
                  <a:gd name="T1" fmla="*/ 1 h 21"/>
                  <a:gd name="T2" fmla="*/ 9 w 17"/>
                  <a:gd name="T3" fmla="*/ 21 h 21"/>
                  <a:gd name="T4" fmla="*/ 8 w 17"/>
                  <a:gd name="T5" fmla="*/ 21 h 21"/>
                  <a:gd name="T6" fmla="*/ 15 w 17"/>
                  <a:gd name="T7" fmla="*/ 2 h 21"/>
                  <a:gd name="T8" fmla="*/ 17 w 17"/>
                  <a:gd name="T9" fmla="*/ 1 h 21"/>
                </a:gdLst>
                <a:ahLst/>
                <a:cxnLst>
                  <a:cxn ang="0">
                    <a:pos x="T0" y="T1"/>
                  </a:cxn>
                  <a:cxn ang="0">
                    <a:pos x="T2" y="T3"/>
                  </a:cxn>
                  <a:cxn ang="0">
                    <a:pos x="T4" y="T5"/>
                  </a:cxn>
                  <a:cxn ang="0">
                    <a:pos x="T6" y="T7"/>
                  </a:cxn>
                  <a:cxn ang="0">
                    <a:pos x="T8" y="T9"/>
                  </a:cxn>
                </a:cxnLst>
                <a:rect l="0" t="0" r="r" b="b"/>
                <a:pathLst>
                  <a:path w="17" h="21">
                    <a:moveTo>
                      <a:pt x="17" y="1"/>
                    </a:moveTo>
                    <a:cubicBezTo>
                      <a:pt x="14" y="7"/>
                      <a:pt x="11" y="14"/>
                      <a:pt x="9" y="21"/>
                    </a:cubicBezTo>
                    <a:cubicBezTo>
                      <a:pt x="8" y="21"/>
                      <a:pt x="8" y="21"/>
                      <a:pt x="8" y="21"/>
                    </a:cubicBezTo>
                    <a:cubicBezTo>
                      <a:pt x="0" y="14"/>
                      <a:pt x="3" y="0"/>
                      <a:pt x="15" y="2"/>
                    </a:cubicBezTo>
                    <a:cubicBezTo>
                      <a:pt x="16" y="2"/>
                      <a:pt x="17" y="1"/>
                      <a:pt x="17"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30"/>
              <p:cNvSpPr>
                <a:spLocks/>
              </p:cNvSpPr>
              <p:nvPr/>
            </p:nvSpPr>
            <p:spPr bwMode="auto">
              <a:xfrm>
                <a:off x="2885" y="670"/>
                <a:ext cx="31" cy="35"/>
              </a:xfrm>
              <a:custGeom>
                <a:avLst/>
                <a:gdLst>
                  <a:gd name="T0" fmla="*/ 13 w 13"/>
                  <a:gd name="T1" fmla="*/ 1 h 15"/>
                  <a:gd name="T2" fmla="*/ 6 w 13"/>
                  <a:gd name="T3" fmla="*/ 15 h 15"/>
                  <a:gd name="T4" fmla="*/ 1 w 13"/>
                  <a:gd name="T5" fmla="*/ 6 h 15"/>
                  <a:gd name="T6" fmla="*/ 13 w 13"/>
                  <a:gd name="T7" fmla="*/ 1 h 15"/>
                </a:gdLst>
                <a:ahLst/>
                <a:cxnLst>
                  <a:cxn ang="0">
                    <a:pos x="T0" y="T1"/>
                  </a:cxn>
                  <a:cxn ang="0">
                    <a:pos x="T2" y="T3"/>
                  </a:cxn>
                  <a:cxn ang="0">
                    <a:pos x="T4" y="T5"/>
                  </a:cxn>
                  <a:cxn ang="0">
                    <a:pos x="T6" y="T7"/>
                  </a:cxn>
                </a:cxnLst>
                <a:rect l="0" t="0" r="r" b="b"/>
                <a:pathLst>
                  <a:path w="13" h="15">
                    <a:moveTo>
                      <a:pt x="13" y="1"/>
                    </a:moveTo>
                    <a:cubicBezTo>
                      <a:pt x="11" y="5"/>
                      <a:pt x="8" y="10"/>
                      <a:pt x="6" y="15"/>
                    </a:cubicBezTo>
                    <a:cubicBezTo>
                      <a:pt x="2" y="13"/>
                      <a:pt x="0" y="10"/>
                      <a:pt x="1" y="6"/>
                    </a:cubicBezTo>
                    <a:cubicBezTo>
                      <a:pt x="2" y="0"/>
                      <a:pt x="8" y="0"/>
                      <a:pt x="13"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31"/>
              <p:cNvSpPr>
                <a:spLocks/>
              </p:cNvSpPr>
              <p:nvPr/>
            </p:nvSpPr>
            <p:spPr bwMode="auto">
              <a:xfrm>
                <a:off x="2724" y="1344"/>
                <a:ext cx="26" cy="42"/>
              </a:xfrm>
              <a:custGeom>
                <a:avLst/>
                <a:gdLst>
                  <a:gd name="T0" fmla="*/ 8 w 11"/>
                  <a:gd name="T1" fmla="*/ 17 h 18"/>
                  <a:gd name="T2" fmla="*/ 7 w 11"/>
                  <a:gd name="T3" fmla="*/ 18 h 18"/>
                  <a:gd name="T4" fmla="*/ 1 w 11"/>
                  <a:gd name="T5" fmla="*/ 10 h 18"/>
                  <a:gd name="T6" fmla="*/ 11 w 11"/>
                  <a:gd name="T7" fmla="*/ 0 h 18"/>
                  <a:gd name="T8" fmla="*/ 8 w 11"/>
                  <a:gd name="T9" fmla="*/ 17 h 18"/>
                </a:gdLst>
                <a:ahLst/>
                <a:cxnLst>
                  <a:cxn ang="0">
                    <a:pos x="T0" y="T1"/>
                  </a:cxn>
                  <a:cxn ang="0">
                    <a:pos x="T2" y="T3"/>
                  </a:cxn>
                  <a:cxn ang="0">
                    <a:pos x="T4" y="T5"/>
                  </a:cxn>
                  <a:cxn ang="0">
                    <a:pos x="T6" y="T7"/>
                  </a:cxn>
                  <a:cxn ang="0">
                    <a:pos x="T8" y="T9"/>
                  </a:cxn>
                </a:cxnLst>
                <a:rect l="0" t="0" r="r" b="b"/>
                <a:pathLst>
                  <a:path w="11" h="18">
                    <a:moveTo>
                      <a:pt x="8" y="17"/>
                    </a:moveTo>
                    <a:cubicBezTo>
                      <a:pt x="8" y="18"/>
                      <a:pt x="8" y="18"/>
                      <a:pt x="7" y="18"/>
                    </a:cubicBezTo>
                    <a:cubicBezTo>
                      <a:pt x="5" y="16"/>
                      <a:pt x="2" y="13"/>
                      <a:pt x="1" y="10"/>
                    </a:cubicBezTo>
                    <a:cubicBezTo>
                      <a:pt x="0" y="3"/>
                      <a:pt x="5" y="0"/>
                      <a:pt x="11" y="0"/>
                    </a:cubicBezTo>
                    <a:cubicBezTo>
                      <a:pt x="9" y="6"/>
                      <a:pt x="8" y="12"/>
                      <a:pt x="8" y="1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32"/>
              <p:cNvSpPr>
                <a:spLocks/>
              </p:cNvSpPr>
              <p:nvPr/>
            </p:nvSpPr>
            <p:spPr bwMode="auto">
              <a:xfrm>
                <a:off x="2842" y="762"/>
                <a:ext cx="41" cy="38"/>
              </a:xfrm>
              <a:custGeom>
                <a:avLst/>
                <a:gdLst>
                  <a:gd name="T0" fmla="*/ 17 w 17"/>
                  <a:gd name="T1" fmla="*/ 0 h 16"/>
                  <a:gd name="T2" fmla="*/ 15 w 17"/>
                  <a:gd name="T3" fmla="*/ 16 h 16"/>
                  <a:gd name="T4" fmla="*/ 8 w 17"/>
                  <a:gd name="T5" fmla="*/ 3 h 16"/>
                  <a:gd name="T6" fmla="*/ 17 w 17"/>
                  <a:gd name="T7" fmla="*/ 0 h 16"/>
                </a:gdLst>
                <a:ahLst/>
                <a:cxnLst>
                  <a:cxn ang="0">
                    <a:pos x="T0" y="T1"/>
                  </a:cxn>
                  <a:cxn ang="0">
                    <a:pos x="T2" y="T3"/>
                  </a:cxn>
                  <a:cxn ang="0">
                    <a:pos x="T4" y="T5"/>
                  </a:cxn>
                  <a:cxn ang="0">
                    <a:pos x="T6" y="T7"/>
                  </a:cxn>
                </a:cxnLst>
                <a:rect l="0" t="0" r="r" b="b"/>
                <a:pathLst>
                  <a:path w="17" h="16">
                    <a:moveTo>
                      <a:pt x="17" y="0"/>
                    </a:moveTo>
                    <a:cubicBezTo>
                      <a:pt x="16" y="5"/>
                      <a:pt x="15" y="10"/>
                      <a:pt x="15" y="16"/>
                    </a:cubicBezTo>
                    <a:cubicBezTo>
                      <a:pt x="9" y="14"/>
                      <a:pt x="0" y="10"/>
                      <a:pt x="8" y="3"/>
                    </a:cubicBezTo>
                    <a:cubicBezTo>
                      <a:pt x="10" y="1"/>
                      <a:pt x="14" y="1"/>
                      <a:pt x="1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3"/>
              <p:cNvSpPr>
                <a:spLocks/>
              </p:cNvSpPr>
              <p:nvPr/>
            </p:nvSpPr>
            <p:spPr bwMode="auto">
              <a:xfrm>
                <a:off x="2861" y="712"/>
                <a:ext cx="36" cy="43"/>
              </a:xfrm>
              <a:custGeom>
                <a:avLst/>
                <a:gdLst>
                  <a:gd name="T0" fmla="*/ 15 w 15"/>
                  <a:gd name="T1" fmla="*/ 1 h 18"/>
                  <a:gd name="T2" fmla="*/ 9 w 15"/>
                  <a:gd name="T3" fmla="*/ 18 h 18"/>
                  <a:gd name="T4" fmla="*/ 8 w 15"/>
                  <a:gd name="T5" fmla="*/ 18 h 18"/>
                  <a:gd name="T6" fmla="*/ 4 w 15"/>
                  <a:gd name="T7" fmla="*/ 5 h 18"/>
                  <a:gd name="T8" fmla="*/ 15 w 15"/>
                  <a:gd name="T9" fmla="*/ 1 h 18"/>
                </a:gdLst>
                <a:ahLst/>
                <a:cxnLst>
                  <a:cxn ang="0">
                    <a:pos x="T0" y="T1"/>
                  </a:cxn>
                  <a:cxn ang="0">
                    <a:pos x="T2" y="T3"/>
                  </a:cxn>
                  <a:cxn ang="0">
                    <a:pos x="T4" y="T5"/>
                  </a:cxn>
                  <a:cxn ang="0">
                    <a:pos x="T6" y="T7"/>
                  </a:cxn>
                  <a:cxn ang="0">
                    <a:pos x="T8" y="T9"/>
                  </a:cxn>
                </a:cxnLst>
                <a:rect l="0" t="0" r="r" b="b"/>
                <a:pathLst>
                  <a:path w="15" h="18">
                    <a:moveTo>
                      <a:pt x="15" y="1"/>
                    </a:moveTo>
                    <a:cubicBezTo>
                      <a:pt x="12" y="6"/>
                      <a:pt x="11" y="12"/>
                      <a:pt x="9" y="18"/>
                    </a:cubicBezTo>
                    <a:cubicBezTo>
                      <a:pt x="9" y="18"/>
                      <a:pt x="9" y="18"/>
                      <a:pt x="8" y="18"/>
                    </a:cubicBezTo>
                    <a:cubicBezTo>
                      <a:pt x="3" y="16"/>
                      <a:pt x="0" y="10"/>
                      <a:pt x="4" y="5"/>
                    </a:cubicBezTo>
                    <a:cubicBezTo>
                      <a:pt x="7" y="1"/>
                      <a:pt x="11" y="0"/>
                      <a:pt x="15"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4" name="矩形 3"/>
          <p:cNvSpPr/>
          <p:nvPr/>
        </p:nvSpPr>
        <p:spPr>
          <a:xfrm>
            <a:off x="2110387" y="4547370"/>
            <a:ext cx="8125613" cy="1477328"/>
          </a:xfrm>
          <a:prstGeom prst="rect">
            <a:avLst/>
          </a:prstGeom>
        </p:spPr>
        <p:txBody>
          <a:bodyPr wrap="square">
            <a:spAutoFit/>
          </a:bodyPr>
          <a:lstStyle/>
          <a:p>
            <a:pPr algn="ctr"/>
            <a:r>
              <a:rPr lang="zh-CN" altLang="en-US" dirty="0">
                <a:latin typeface="造字工房悦黑体验版纤细体" pitchFamily="50" charset="-122"/>
                <a:ea typeface="造字工房悦黑体验版纤细体" pitchFamily="50" charset="-122"/>
              </a:rPr>
              <a:t>点击添加文本内容点击添加文本内容点击添加文本内容点击添加文本内容点击添加文本内容点击添加文本内容点击添加文本内容点击添加文本内容</a:t>
            </a:r>
            <a:endParaRPr lang="en-US" altLang="zh-CN" dirty="0">
              <a:latin typeface="造字工房悦黑体验版纤细体" pitchFamily="50" charset="-122"/>
              <a:ea typeface="造字工房悦黑体验版纤细体" pitchFamily="50" charset="-122"/>
            </a:endParaRPr>
          </a:p>
          <a:p>
            <a:pPr algn="ctr"/>
            <a:endParaRPr lang="en-US" altLang="zh-CN" dirty="0">
              <a:latin typeface="造字工房悦黑体验版纤细体" pitchFamily="50" charset="-122"/>
              <a:ea typeface="造字工房悦黑体验版纤细体" pitchFamily="50" charset="-122"/>
            </a:endParaRPr>
          </a:p>
          <a:p>
            <a:pPr algn="ctr"/>
            <a:r>
              <a:rPr lang="zh-CN" altLang="en-US" dirty="0">
                <a:latin typeface="造字工房悦黑体验版纤细体" pitchFamily="50" charset="-122"/>
                <a:ea typeface="造字工房悦黑体验版纤细体" pitchFamily="50" charset="-122"/>
              </a:rPr>
              <a:t>点击添加文本内容点击添加文本内容点击添加文本内容点击添加文本内容点击添加文本内容点击添加文本内容点击添加文本内容点击添加文本内容</a:t>
            </a:r>
          </a:p>
        </p:txBody>
      </p:sp>
      <p:grpSp>
        <p:nvGrpSpPr>
          <p:cNvPr id="6" name="组合 5"/>
          <p:cNvGrpSpPr/>
          <p:nvPr/>
        </p:nvGrpSpPr>
        <p:grpSpPr>
          <a:xfrm>
            <a:off x="4165859" y="3241903"/>
            <a:ext cx="4110987" cy="1015663"/>
            <a:chOff x="4165859" y="3241903"/>
            <a:chExt cx="4110987" cy="1015663"/>
          </a:xfrm>
        </p:grpSpPr>
        <p:sp>
          <p:nvSpPr>
            <p:cNvPr id="3" name="文本框 2"/>
            <p:cNvSpPr txBox="1"/>
            <p:nvPr/>
          </p:nvSpPr>
          <p:spPr>
            <a:xfrm>
              <a:off x="5219262" y="3241903"/>
              <a:ext cx="2193487" cy="1015663"/>
            </a:xfrm>
            <a:prstGeom prst="rect">
              <a:avLst/>
            </a:prstGeom>
            <a:noFill/>
          </p:spPr>
          <p:txBody>
            <a:bodyPr wrap="square" rtlCol="0">
              <a:spAutoFit/>
            </a:bodyPr>
            <a:lstStyle/>
            <a:p>
              <a:r>
                <a:rPr lang="zh-CN" altLang="en-US" sz="6000" dirty="0">
                  <a:latin typeface="造字工房悦黑体验版纤细体" pitchFamily="50" charset="-122"/>
                  <a:ea typeface="造字工房悦黑体验版纤细体" pitchFamily="50" charset="-122"/>
                </a:rPr>
                <a:t>前</a:t>
              </a:r>
              <a:r>
                <a:rPr lang="en-US" altLang="zh-CN" sz="6000" dirty="0">
                  <a:latin typeface="造字工房悦黑体验版纤细体" pitchFamily="50" charset="-122"/>
                  <a:ea typeface="造字工房悦黑体验版纤细体" pitchFamily="50" charset="-122"/>
                </a:rPr>
                <a:t>·</a:t>
              </a:r>
              <a:r>
                <a:rPr lang="zh-CN" altLang="en-US" sz="6000" dirty="0">
                  <a:latin typeface="造字工房悦黑体验版纤细体" pitchFamily="50" charset="-122"/>
                  <a:ea typeface="造字工房悦黑体验版纤细体" pitchFamily="50" charset="-122"/>
                </a:rPr>
                <a:t>言</a:t>
              </a:r>
            </a:p>
          </p:txBody>
        </p:sp>
        <p:grpSp>
          <p:nvGrpSpPr>
            <p:cNvPr id="837" name="组合 836"/>
            <p:cNvGrpSpPr/>
            <p:nvPr/>
          </p:nvGrpSpPr>
          <p:grpSpPr>
            <a:xfrm>
              <a:off x="4165859" y="3563993"/>
              <a:ext cx="4110987" cy="310897"/>
              <a:chOff x="6925556" y="3548397"/>
              <a:chExt cx="4110987" cy="310897"/>
            </a:xfrm>
          </p:grpSpPr>
          <p:pic>
            <p:nvPicPr>
              <p:cNvPr id="838" name="图片 837"/>
              <p:cNvPicPr>
                <a:picLocks noChangeAspect="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925556" y="3548397"/>
                <a:ext cx="630937" cy="310897"/>
              </a:xfrm>
              <a:prstGeom prst="rect">
                <a:avLst/>
              </a:prstGeom>
            </p:spPr>
          </p:pic>
          <p:pic>
            <p:nvPicPr>
              <p:cNvPr id="839" name="图片 838"/>
              <p:cNvPicPr>
                <a:picLocks noChangeAspect="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flipH="1">
                <a:off x="10405606" y="3548397"/>
                <a:ext cx="630937" cy="310897"/>
              </a:xfrm>
              <a:prstGeom prst="rect">
                <a:avLst/>
              </a:prstGeom>
            </p:spPr>
          </p:pic>
        </p:grpSp>
      </p:grpSp>
    </p:spTree>
    <p:extLst>
      <p:ext uri="{BB962C8B-B14F-4D97-AF65-F5344CB8AC3E}">
        <p14:creationId xmlns:p14="http://schemas.microsoft.com/office/powerpoint/2010/main" val="3965690793"/>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outVertical)">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allAtOnce"/>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F5F5F5"/>
        </a:solidFill>
        <a:effectLst/>
      </p:bgPr>
    </p:bg>
    <p:spTree>
      <p:nvGrpSpPr>
        <p:cNvPr id="1" name=""/>
        <p:cNvGrpSpPr/>
        <p:nvPr/>
      </p:nvGrpSpPr>
      <p:grpSpPr>
        <a:xfrm>
          <a:off x="0" y="0"/>
          <a:ext cx="0" cy="0"/>
          <a:chOff x="0" y="0"/>
          <a:chExt cx="0" cy="0"/>
        </a:xfrm>
      </p:grpSpPr>
      <p:pic>
        <p:nvPicPr>
          <p:cNvPr id="3" name="图片 2"/>
          <p:cNvPicPr>
            <a:picLocks noChangeAspect="1"/>
          </p:cNvPicPr>
          <p:nvPr/>
        </p:nvPicPr>
        <p:blipFill rotWithShape="1">
          <a:blip r:embed="rId3">
            <a:extLst>
              <a:ext uri="{28A0092B-C50C-407E-A947-70E740481C1C}">
                <a14:useLocalDpi xmlns:a14="http://schemas.microsoft.com/office/drawing/2010/main" val="0"/>
              </a:ext>
            </a:extLst>
          </a:blip>
          <a:srcRect r="50000"/>
          <a:stretch/>
        </p:blipFill>
        <p:spPr>
          <a:xfrm flipH="1">
            <a:off x="-928991" y="-76200"/>
            <a:ext cx="3462641" cy="6858000"/>
          </a:xfrm>
          <a:prstGeom prst="rect">
            <a:avLst/>
          </a:prstGeom>
        </p:spPr>
      </p:pic>
      <p:pic>
        <p:nvPicPr>
          <p:cNvPr id="836" name="图片 835"/>
          <p:cNvPicPr>
            <a:picLocks noChangeAspect="1"/>
          </p:cNvPicPr>
          <p:nvPr/>
        </p:nvPicPr>
        <p:blipFill rotWithShape="1">
          <a:blip r:embed="rId3">
            <a:extLst>
              <a:ext uri="{28A0092B-C50C-407E-A947-70E740481C1C}">
                <a14:useLocalDpi xmlns:a14="http://schemas.microsoft.com/office/drawing/2010/main" val="0"/>
              </a:ext>
            </a:extLst>
          </a:blip>
          <a:srcRect r="50000"/>
          <a:stretch/>
        </p:blipFill>
        <p:spPr>
          <a:xfrm>
            <a:off x="9567559" y="-141900"/>
            <a:ext cx="3462641" cy="6858000"/>
          </a:xfrm>
          <a:prstGeom prst="rect">
            <a:avLst/>
          </a:prstGeom>
        </p:spPr>
      </p:pic>
      <p:grpSp>
        <p:nvGrpSpPr>
          <p:cNvPr id="5" name="组合 4"/>
          <p:cNvGrpSpPr/>
          <p:nvPr/>
        </p:nvGrpSpPr>
        <p:grpSpPr>
          <a:xfrm>
            <a:off x="4938287" y="2026579"/>
            <a:ext cx="2424539" cy="1280744"/>
            <a:chOff x="4961531" y="2026579"/>
            <a:chExt cx="2424539" cy="1280744"/>
          </a:xfrm>
        </p:grpSpPr>
        <p:sp>
          <p:nvSpPr>
            <p:cNvPr id="1666" name="文本框 1665"/>
            <p:cNvSpPr txBox="1"/>
            <p:nvPr/>
          </p:nvSpPr>
          <p:spPr>
            <a:xfrm>
              <a:off x="4961531" y="2845658"/>
              <a:ext cx="2424539" cy="461665"/>
            </a:xfrm>
            <a:prstGeom prst="rect">
              <a:avLst/>
            </a:prstGeom>
            <a:noFill/>
          </p:spPr>
          <p:txBody>
            <a:bodyPr wrap="square" rtlCol="0">
              <a:spAutoFit/>
            </a:bodyPr>
            <a:lstStyle/>
            <a:p>
              <a:r>
                <a:rPr lang="zh-CN" altLang="en-US" sz="2400" dirty="0">
                  <a:latin typeface="造字工房悦黑体验版纤细体" pitchFamily="50" charset="-122"/>
                  <a:ea typeface="造字工房悦黑体验版纤细体" pitchFamily="50" charset="-122"/>
                </a:rPr>
                <a:t>请点击添加标题</a:t>
              </a:r>
            </a:p>
          </p:txBody>
        </p:sp>
        <p:grpSp>
          <p:nvGrpSpPr>
            <p:cNvPr id="2" name="组合 1"/>
            <p:cNvGrpSpPr/>
            <p:nvPr/>
          </p:nvGrpSpPr>
          <p:grpSpPr>
            <a:xfrm>
              <a:off x="5777222" y="2026579"/>
              <a:ext cx="678859" cy="678859"/>
              <a:chOff x="5777222" y="2026579"/>
              <a:chExt cx="678859" cy="678859"/>
            </a:xfrm>
          </p:grpSpPr>
          <p:grpSp>
            <p:nvGrpSpPr>
              <p:cNvPr id="852" name="组合 851"/>
              <p:cNvGrpSpPr/>
              <p:nvPr/>
            </p:nvGrpSpPr>
            <p:grpSpPr>
              <a:xfrm>
                <a:off x="5777222" y="2026579"/>
                <a:ext cx="678859" cy="678859"/>
                <a:chOff x="-4021119" y="-1321121"/>
                <a:chExt cx="9571084" cy="9571082"/>
              </a:xfrm>
            </p:grpSpPr>
            <p:sp>
              <p:nvSpPr>
                <p:cNvPr id="853" name="椭圆 852"/>
                <p:cNvSpPr/>
                <p:nvPr/>
              </p:nvSpPr>
              <p:spPr>
                <a:xfrm>
                  <a:off x="-4021119" y="-1321121"/>
                  <a:ext cx="9571084" cy="9571082"/>
                </a:xfrm>
                <a:prstGeom prst="ellipse">
                  <a:avLst/>
                </a:prstGeom>
                <a:solidFill>
                  <a:schemeClr val="bg1">
                    <a:lumMod val="95000"/>
                  </a:schemeClr>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54" name="Group 4"/>
                <p:cNvGrpSpPr>
                  <a:grpSpLocks noChangeAspect="1"/>
                </p:cNvGrpSpPr>
                <p:nvPr/>
              </p:nvGrpSpPr>
              <p:grpSpPr bwMode="auto">
                <a:xfrm rot="1120683">
                  <a:off x="-3588921" y="-801623"/>
                  <a:ext cx="8786134" cy="8752469"/>
                  <a:chOff x="2669" y="109"/>
                  <a:chExt cx="2349" cy="2340"/>
                </a:xfrm>
              </p:grpSpPr>
              <p:grpSp>
                <p:nvGrpSpPr>
                  <p:cNvPr id="855" name="Group 205"/>
                  <p:cNvGrpSpPr>
                    <a:grpSpLocks/>
                  </p:cNvGrpSpPr>
                  <p:nvPr/>
                </p:nvGrpSpPr>
                <p:grpSpPr bwMode="auto">
                  <a:xfrm>
                    <a:off x="3115" y="151"/>
                    <a:ext cx="1903" cy="2298"/>
                    <a:chOff x="3115" y="151"/>
                    <a:chExt cx="1903" cy="2298"/>
                  </a:xfrm>
                </p:grpSpPr>
                <p:sp>
                  <p:nvSpPr>
                    <p:cNvPr id="1484" name="Freeform 5"/>
                    <p:cNvSpPr>
                      <a:spLocks/>
                    </p:cNvSpPr>
                    <p:nvPr/>
                  </p:nvSpPr>
                  <p:spPr bwMode="auto">
                    <a:xfrm>
                      <a:off x="4764" y="1230"/>
                      <a:ext cx="235" cy="502"/>
                    </a:xfrm>
                    <a:custGeom>
                      <a:avLst/>
                      <a:gdLst>
                        <a:gd name="T0" fmla="*/ 97 w 99"/>
                        <a:gd name="T1" fmla="*/ 94 h 212"/>
                        <a:gd name="T2" fmla="*/ 50 w 99"/>
                        <a:gd name="T3" fmla="*/ 186 h 212"/>
                        <a:gd name="T4" fmla="*/ 1 w 99"/>
                        <a:gd name="T5" fmla="*/ 212 h 212"/>
                        <a:gd name="T6" fmla="*/ 0 w 99"/>
                        <a:gd name="T7" fmla="*/ 200 h 212"/>
                        <a:gd name="T8" fmla="*/ 8 w 99"/>
                        <a:gd name="T9" fmla="*/ 202 h 212"/>
                        <a:gd name="T10" fmla="*/ 14 w 99"/>
                        <a:gd name="T11" fmla="*/ 195 h 212"/>
                        <a:gd name="T12" fmla="*/ 19 w 99"/>
                        <a:gd name="T13" fmla="*/ 195 h 212"/>
                        <a:gd name="T14" fmla="*/ 25 w 99"/>
                        <a:gd name="T15" fmla="*/ 186 h 212"/>
                        <a:gd name="T16" fmla="*/ 33 w 99"/>
                        <a:gd name="T17" fmla="*/ 184 h 212"/>
                        <a:gd name="T18" fmla="*/ 37 w 99"/>
                        <a:gd name="T19" fmla="*/ 176 h 212"/>
                        <a:gd name="T20" fmla="*/ 48 w 99"/>
                        <a:gd name="T21" fmla="*/ 176 h 212"/>
                        <a:gd name="T22" fmla="*/ 51 w 99"/>
                        <a:gd name="T23" fmla="*/ 166 h 212"/>
                        <a:gd name="T24" fmla="*/ 54 w 99"/>
                        <a:gd name="T25" fmla="*/ 164 h 212"/>
                        <a:gd name="T26" fmla="*/ 58 w 99"/>
                        <a:gd name="T27" fmla="*/ 153 h 212"/>
                        <a:gd name="T28" fmla="*/ 66 w 99"/>
                        <a:gd name="T29" fmla="*/ 151 h 212"/>
                        <a:gd name="T30" fmla="*/ 67 w 99"/>
                        <a:gd name="T31" fmla="*/ 138 h 212"/>
                        <a:gd name="T32" fmla="*/ 73 w 99"/>
                        <a:gd name="T33" fmla="*/ 133 h 212"/>
                        <a:gd name="T34" fmla="*/ 71 w 99"/>
                        <a:gd name="T35" fmla="*/ 121 h 212"/>
                        <a:gd name="T36" fmla="*/ 81 w 99"/>
                        <a:gd name="T37" fmla="*/ 115 h 212"/>
                        <a:gd name="T38" fmla="*/ 75 w 99"/>
                        <a:gd name="T39" fmla="*/ 104 h 212"/>
                        <a:gd name="T40" fmla="*/ 83 w 99"/>
                        <a:gd name="T41" fmla="*/ 96 h 212"/>
                        <a:gd name="T42" fmla="*/ 77 w 99"/>
                        <a:gd name="T43" fmla="*/ 86 h 212"/>
                        <a:gd name="T44" fmla="*/ 72 w 99"/>
                        <a:gd name="T45" fmla="*/ 65 h 212"/>
                        <a:gd name="T46" fmla="*/ 76 w 99"/>
                        <a:gd name="T47" fmla="*/ 55 h 212"/>
                        <a:gd name="T48" fmla="*/ 69 w 99"/>
                        <a:gd name="T49" fmla="*/ 49 h 212"/>
                        <a:gd name="T50" fmla="*/ 69 w 99"/>
                        <a:gd name="T51" fmla="*/ 38 h 212"/>
                        <a:gd name="T52" fmla="*/ 58 w 99"/>
                        <a:gd name="T53" fmla="*/ 32 h 212"/>
                        <a:gd name="T54" fmla="*/ 58 w 99"/>
                        <a:gd name="T55" fmla="*/ 22 h 212"/>
                        <a:gd name="T56" fmla="*/ 47 w 99"/>
                        <a:gd name="T57" fmla="*/ 20 h 212"/>
                        <a:gd name="T58" fmla="*/ 53 w 99"/>
                        <a:gd name="T59" fmla="*/ 13 h 212"/>
                        <a:gd name="T60" fmla="*/ 65 w 99"/>
                        <a:gd name="T61" fmla="*/ 0 h 212"/>
                        <a:gd name="T62" fmla="*/ 65 w 99"/>
                        <a:gd name="T63" fmla="*/ 1 h 212"/>
                        <a:gd name="T64" fmla="*/ 65 w 99"/>
                        <a:gd name="T65" fmla="*/ 1 h 212"/>
                        <a:gd name="T66" fmla="*/ 65 w 99"/>
                        <a:gd name="T67" fmla="*/ 2 h 212"/>
                        <a:gd name="T68" fmla="*/ 66 w 99"/>
                        <a:gd name="T69" fmla="*/ 2 h 212"/>
                        <a:gd name="T70" fmla="*/ 97 w 99"/>
                        <a:gd name="T71" fmla="*/ 9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212">
                          <a:moveTo>
                            <a:pt x="97" y="94"/>
                          </a:moveTo>
                          <a:cubicBezTo>
                            <a:pt x="94" y="128"/>
                            <a:pt x="76" y="162"/>
                            <a:pt x="50" y="186"/>
                          </a:cubicBezTo>
                          <a:cubicBezTo>
                            <a:pt x="36" y="199"/>
                            <a:pt x="20" y="207"/>
                            <a:pt x="1" y="212"/>
                          </a:cubicBezTo>
                          <a:cubicBezTo>
                            <a:pt x="1" y="208"/>
                            <a:pt x="0" y="204"/>
                            <a:pt x="0" y="200"/>
                          </a:cubicBezTo>
                          <a:cubicBezTo>
                            <a:pt x="2" y="202"/>
                            <a:pt x="6" y="203"/>
                            <a:pt x="8" y="202"/>
                          </a:cubicBezTo>
                          <a:cubicBezTo>
                            <a:pt x="11" y="200"/>
                            <a:pt x="13" y="198"/>
                            <a:pt x="14" y="195"/>
                          </a:cubicBezTo>
                          <a:cubicBezTo>
                            <a:pt x="15" y="195"/>
                            <a:pt x="17" y="196"/>
                            <a:pt x="19" y="195"/>
                          </a:cubicBezTo>
                          <a:cubicBezTo>
                            <a:pt x="23" y="194"/>
                            <a:pt x="26" y="190"/>
                            <a:pt x="25" y="186"/>
                          </a:cubicBezTo>
                          <a:cubicBezTo>
                            <a:pt x="28" y="187"/>
                            <a:pt x="31" y="186"/>
                            <a:pt x="33" y="184"/>
                          </a:cubicBezTo>
                          <a:cubicBezTo>
                            <a:pt x="36" y="183"/>
                            <a:pt x="37" y="179"/>
                            <a:pt x="37" y="176"/>
                          </a:cubicBezTo>
                          <a:cubicBezTo>
                            <a:pt x="40" y="178"/>
                            <a:pt x="45" y="178"/>
                            <a:pt x="48" y="176"/>
                          </a:cubicBezTo>
                          <a:cubicBezTo>
                            <a:pt x="51" y="173"/>
                            <a:pt x="52" y="169"/>
                            <a:pt x="51" y="166"/>
                          </a:cubicBezTo>
                          <a:cubicBezTo>
                            <a:pt x="52" y="165"/>
                            <a:pt x="53" y="165"/>
                            <a:pt x="54" y="164"/>
                          </a:cubicBezTo>
                          <a:cubicBezTo>
                            <a:pt x="58" y="162"/>
                            <a:pt x="59" y="157"/>
                            <a:pt x="58" y="153"/>
                          </a:cubicBezTo>
                          <a:cubicBezTo>
                            <a:pt x="61" y="154"/>
                            <a:pt x="64" y="153"/>
                            <a:pt x="66" y="151"/>
                          </a:cubicBezTo>
                          <a:cubicBezTo>
                            <a:pt x="71" y="147"/>
                            <a:pt x="70" y="142"/>
                            <a:pt x="67" y="138"/>
                          </a:cubicBezTo>
                          <a:cubicBezTo>
                            <a:pt x="70" y="138"/>
                            <a:pt x="72" y="136"/>
                            <a:pt x="73" y="133"/>
                          </a:cubicBezTo>
                          <a:cubicBezTo>
                            <a:pt x="76" y="129"/>
                            <a:pt x="74" y="125"/>
                            <a:pt x="71" y="121"/>
                          </a:cubicBezTo>
                          <a:cubicBezTo>
                            <a:pt x="76" y="121"/>
                            <a:pt x="80" y="120"/>
                            <a:pt x="81" y="115"/>
                          </a:cubicBezTo>
                          <a:cubicBezTo>
                            <a:pt x="81" y="111"/>
                            <a:pt x="79" y="107"/>
                            <a:pt x="75" y="104"/>
                          </a:cubicBezTo>
                          <a:cubicBezTo>
                            <a:pt x="79" y="103"/>
                            <a:pt x="83" y="100"/>
                            <a:pt x="83" y="96"/>
                          </a:cubicBezTo>
                          <a:cubicBezTo>
                            <a:pt x="84" y="91"/>
                            <a:pt x="81" y="87"/>
                            <a:pt x="77" y="86"/>
                          </a:cubicBezTo>
                          <a:cubicBezTo>
                            <a:pt x="83" y="80"/>
                            <a:pt x="80" y="69"/>
                            <a:pt x="72" y="65"/>
                          </a:cubicBezTo>
                          <a:cubicBezTo>
                            <a:pt x="75" y="63"/>
                            <a:pt x="77" y="59"/>
                            <a:pt x="76" y="55"/>
                          </a:cubicBezTo>
                          <a:cubicBezTo>
                            <a:pt x="74" y="52"/>
                            <a:pt x="72" y="50"/>
                            <a:pt x="69" y="49"/>
                          </a:cubicBezTo>
                          <a:cubicBezTo>
                            <a:pt x="71" y="46"/>
                            <a:pt x="71" y="41"/>
                            <a:pt x="69" y="38"/>
                          </a:cubicBezTo>
                          <a:cubicBezTo>
                            <a:pt x="67" y="33"/>
                            <a:pt x="63" y="31"/>
                            <a:pt x="58" y="32"/>
                          </a:cubicBezTo>
                          <a:cubicBezTo>
                            <a:pt x="60" y="28"/>
                            <a:pt x="61" y="25"/>
                            <a:pt x="58" y="22"/>
                          </a:cubicBezTo>
                          <a:cubicBezTo>
                            <a:pt x="55" y="19"/>
                            <a:pt x="51" y="19"/>
                            <a:pt x="47" y="20"/>
                          </a:cubicBezTo>
                          <a:cubicBezTo>
                            <a:pt x="49" y="17"/>
                            <a:pt x="51" y="15"/>
                            <a:pt x="53" y="13"/>
                          </a:cubicBezTo>
                          <a:cubicBezTo>
                            <a:pt x="57" y="8"/>
                            <a:pt x="61" y="4"/>
                            <a:pt x="65" y="0"/>
                          </a:cubicBezTo>
                          <a:cubicBezTo>
                            <a:pt x="65" y="0"/>
                            <a:pt x="65" y="1"/>
                            <a:pt x="65" y="1"/>
                          </a:cubicBezTo>
                          <a:cubicBezTo>
                            <a:pt x="65" y="1"/>
                            <a:pt x="65" y="1"/>
                            <a:pt x="65" y="1"/>
                          </a:cubicBezTo>
                          <a:cubicBezTo>
                            <a:pt x="65" y="2"/>
                            <a:pt x="65" y="2"/>
                            <a:pt x="65" y="2"/>
                          </a:cubicBezTo>
                          <a:cubicBezTo>
                            <a:pt x="65" y="2"/>
                            <a:pt x="66" y="2"/>
                            <a:pt x="66" y="2"/>
                          </a:cubicBezTo>
                          <a:cubicBezTo>
                            <a:pt x="87" y="28"/>
                            <a:pt x="99" y="60"/>
                            <a:pt x="97" y="94"/>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5" name="Freeform 6"/>
                    <p:cNvSpPr>
                      <a:spLocks noEditPoints="1"/>
                    </p:cNvSpPr>
                    <p:nvPr/>
                  </p:nvSpPr>
                  <p:spPr bwMode="auto">
                    <a:xfrm>
                      <a:off x="3115" y="322"/>
                      <a:ext cx="1903" cy="2030"/>
                    </a:xfrm>
                    <a:custGeom>
                      <a:avLst/>
                      <a:gdLst>
                        <a:gd name="T0" fmla="*/ 430 w 803"/>
                        <a:gd name="T1" fmla="*/ 828 h 858"/>
                        <a:gd name="T2" fmla="*/ 397 w 803"/>
                        <a:gd name="T3" fmla="*/ 813 h 858"/>
                        <a:gd name="T4" fmla="*/ 205 w 803"/>
                        <a:gd name="T5" fmla="*/ 808 h 858"/>
                        <a:gd name="T6" fmla="*/ 88 w 803"/>
                        <a:gd name="T7" fmla="*/ 621 h 858"/>
                        <a:gd name="T8" fmla="*/ 5 w 803"/>
                        <a:gd name="T9" fmla="*/ 462 h 858"/>
                        <a:gd name="T10" fmla="*/ 14 w 803"/>
                        <a:gd name="T11" fmla="*/ 395 h 858"/>
                        <a:gd name="T12" fmla="*/ 19 w 803"/>
                        <a:gd name="T13" fmla="*/ 301 h 858"/>
                        <a:gd name="T14" fmla="*/ 57 w 803"/>
                        <a:gd name="T15" fmla="*/ 256 h 858"/>
                        <a:gd name="T16" fmla="*/ 152 w 803"/>
                        <a:gd name="T17" fmla="*/ 130 h 858"/>
                        <a:gd name="T18" fmla="*/ 73 w 803"/>
                        <a:gd name="T19" fmla="*/ 28 h 858"/>
                        <a:gd name="T20" fmla="*/ 249 w 803"/>
                        <a:gd name="T21" fmla="*/ 95 h 858"/>
                        <a:gd name="T22" fmla="*/ 367 w 803"/>
                        <a:gd name="T23" fmla="*/ 130 h 858"/>
                        <a:gd name="T24" fmla="*/ 528 w 803"/>
                        <a:gd name="T25" fmla="*/ 182 h 858"/>
                        <a:gd name="T26" fmla="*/ 570 w 803"/>
                        <a:gd name="T27" fmla="*/ 230 h 858"/>
                        <a:gd name="T28" fmla="*/ 643 w 803"/>
                        <a:gd name="T29" fmla="*/ 140 h 858"/>
                        <a:gd name="T30" fmla="*/ 741 w 803"/>
                        <a:gd name="T31" fmla="*/ 278 h 858"/>
                        <a:gd name="T32" fmla="*/ 777 w 803"/>
                        <a:gd name="T33" fmla="*/ 499 h 858"/>
                        <a:gd name="T34" fmla="*/ 758 w 803"/>
                        <a:gd name="T35" fmla="*/ 517 h 858"/>
                        <a:gd name="T36" fmla="*/ 722 w 803"/>
                        <a:gd name="T37" fmla="*/ 426 h 858"/>
                        <a:gd name="T38" fmla="*/ 705 w 803"/>
                        <a:gd name="T39" fmla="*/ 270 h 858"/>
                        <a:gd name="T40" fmla="*/ 593 w 803"/>
                        <a:gd name="T41" fmla="*/ 384 h 858"/>
                        <a:gd name="T42" fmla="*/ 665 w 803"/>
                        <a:gd name="T43" fmla="*/ 501 h 858"/>
                        <a:gd name="T44" fmla="*/ 703 w 803"/>
                        <a:gd name="T45" fmla="*/ 582 h 858"/>
                        <a:gd name="T46" fmla="*/ 561 w 803"/>
                        <a:gd name="T47" fmla="*/ 513 h 858"/>
                        <a:gd name="T48" fmla="*/ 514 w 803"/>
                        <a:gd name="T49" fmla="*/ 579 h 858"/>
                        <a:gd name="T50" fmla="*/ 573 w 803"/>
                        <a:gd name="T51" fmla="*/ 783 h 858"/>
                        <a:gd name="T52" fmla="*/ 637 w 803"/>
                        <a:gd name="T53" fmla="*/ 687 h 858"/>
                        <a:gd name="T54" fmla="*/ 731 w 803"/>
                        <a:gd name="T55" fmla="*/ 264 h 858"/>
                        <a:gd name="T56" fmla="*/ 577 w 803"/>
                        <a:gd name="T57" fmla="*/ 767 h 858"/>
                        <a:gd name="T58" fmla="*/ 520 w 803"/>
                        <a:gd name="T59" fmla="*/ 719 h 858"/>
                        <a:gd name="T60" fmla="*/ 533 w 803"/>
                        <a:gd name="T61" fmla="*/ 681 h 858"/>
                        <a:gd name="T62" fmla="*/ 662 w 803"/>
                        <a:gd name="T63" fmla="*/ 141 h 858"/>
                        <a:gd name="T64" fmla="*/ 569 w 803"/>
                        <a:gd name="T65" fmla="*/ 474 h 858"/>
                        <a:gd name="T66" fmla="*/ 476 w 803"/>
                        <a:gd name="T67" fmla="*/ 633 h 858"/>
                        <a:gd name="T68" fmla="*/ 423 w 803"/>
                        <a:gd name="T69" fmla="*/ 660 h 858"/>
                        <a:gd name="T70" fmla="*/ 327 w 803"/>
                        <a:gd name="T71" fmla="*/ 664 h 858"/>
                        <a:gd name="T72" fmla="*/ 586 w 803"/>
                        <a:gd name="T73" fmla="*/ 380 h 858"/>
                        <a:gd name="T74" fmla="*/ 204 w 803"/>
                        <a:gd name="T75" fmla="*/ 641 h 858"/>
                        <a:gd name="T76" fmla="*/ 578 w 803"/>
                        <a:gd name="T77" fmla="*/ 307 h 858"/>
                        <a:gd name="T78" fmla="*/ 572 w 803"/>
                        <a:gd name="T79" fmla="*/ 269 h 858"/>
                        <a:gd name="T80" fmla="*/ 472 w 803"/>
                        <a:gd name="T81" fmla="*/ 611 h 858"/>
                        <a:gd name="T82" fmla="*/ 415 w 803"/>
                        <a:gd name="T83" fmla="*/ 651 h 858"/>
                        <a:gd name="T84" fmla="*/ 477 w 803"/>
                        <a:gd name="T85" fmla="*/ 174 h 858"/>
                        <a:gd name="T86" fmla="*/ 437 w 803"/>
                        <a:gd name="T87" fmla="*/ 153 h 858"/>
                        <a:gd name="T88" fmla="*/ 307 w 803"/>
                        <a:gd name="T89" fmla="*/ 720 h 858"/>
                        <a:gd name="T90" fmla="*/ 272 w 803"/>
                        <a:gd name="T91" fmla="*/ 684 h 858"/>
                        <a:gd name="T92" fmla="*/ 259 w 803"/>
                        <a:gd name="T93" fmla="*/ 659 h 858"/>
                        <a:gd name="T94" fmla="*/ 207 w 803"/>
                        <a:gd name="T95" fmla="*/ 646 h 858"/>
                        <a:gd name="T96" fmla="*/ 189 w 803"/>
                        <a:gd name="T97" fmla="*/ 639 h 858"/>
                        <a:gd name="T98" fmla="*/ 290 w 803"/>
                        <a:gd name="T99" fmla="*/ 120 h 858"/>
                        <a:gd name="T100" fmla="*/ 269 w 803"/>
                        <a:gd name="T101" fmla="*/ 112 h 858"/>
                        <a:gd name="T102" fmla="*/ 105 w 803"/>
                        <a:gd name="T103" fmla="*/ 593 h 858"/>
                        <a:gd name="T104" fmla="*/ 107 w 803"/>
                        <a:gd name="T105" fmla="*/ 595 h 858"/>
                        <a:gd name="T106" fmla="*/ 74 w 803"/>
                        <a:gd name="T107" fmla="*/ 597 h 858"/>
                        <a:gd name="T108" fmla="*/ 62 w 803"/>
                        <a:gd name="T109" fmla="*/ 557 h 858"/>
                        <a:gd name="T110" fmla="*/ 143 w 803"/>
                        <a:gd name="T111" fmla="*/ 163 h 858"/>
                        <a:gd name="T112" fmla="*/ 94 w 803"/>
                        <a:gd name="T113" fmla="*/ 172 h 858"/>
                        <a:gd name="T114" fmla="*/ 33 w 803"/>
                        <a:gd name="T115" fmla="*/ 468 h 858"/>
                        <a:gd name="T116" fmla="*/ 89 w 803"/>
                        <a:gd name="T117" fmla="*/ 201 h 858"/>
                        <a:gd name="T118" fmla="*/ 92 w 803"/>
                        <a:gd name="T119" fmla="*/ 190 h 858"/>
                        <a:gd name="T120" fmla="*/ 24 w 803"/>
                        <a:gd name="T121" fmla="*/ 367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3" h="858">
                          <a:moveTo>
                            <a:pt x="519" y="665"/>
                          </a:moveTo>
                          <a:cubicBezTo>
                            <a:pt x="518" y="663"/>
                            <a:pt x="517" y="661"/>
                            <a:pt x="516" y="660"/>
                          </a:cubicBezTo>
                          <a:cubicBezTo>
                            <a:pt x="517" y="661"/>
                            <a:pt x="517" y="663"/>
                            <a:pt x="518" y="665"/>
                          </a:cubicBezTo>
                          <a:cubicBezTo>
                            <a:pt x="518" y="665"/>
                            <a:pt x="519" y="665"/>
                            <a:pt x="519" y="665"/>
                          </a:cubicBezTo>
                          <a:close/>
                          <a:moveTo>
                            <a:pt x="519" y="665"/>
                          </a:moveTo>
                          <a:cubicBezTo>
                            <a:pt x="526" y="679"/>
                            <a:pt x="533" y="693"/>
                            <a:pt x="541" y="707"/>
                          </a:cubicBezTo>
                          <a:cubicBezTo>
                            <a:pt x="548" y="719"/>
                            <a:pt x="559" y="730"/>
                            <a:pt x="574" y="723"/>
                          </a:cubicBezTo>
                          <a:cubicBezTo>
                            <a:pt x="588" y="716"/>
                            <a:pt x="591" y="699"/>
                            <a:pt x="584" y="687"/>
                          </a:cubicBezTo>
                          <a:cubicBezTo>
                            <a:pt x="577" y="676"/>
                            <a:pt x="563" y="672"/>
                            <a:pt x="552" y="665"/>
                          </a:cubicBezTo>
                          <a:cubicBezTo>
                            <a:pt x="555" y="667"/>
                            <a:pt x="557" y="669"/>
                            <a:pt x="559" y="671"/>
                          </a:cubicBezTo>
                          <a:cubicBezTo>
                            <a:pt x="567" y="678"/>
                            <a:pt x="581" y="696"/>
                            <a:pt x="571" y="707"/>
                          </a:cubicBezTo>
                          <a:cubicBezTo>
                            <a:pt x="560" y="721"/>
                            <a:pt x="543" y="700"/>
                            <a:pt x="536" y="692"/>
                          </a:cubicBezTo>
                          <a:cubicBezTo>
                            <a:pt x="530" y="683"/>
                            <a:pt x="524" y="675"/>
                            <a:pt x="519" y="665"/>
                          </a:cubicBezTo>
                          <a:close/>
                          <a:moveTo>
                            <a:pt x="793" y="434"/>
                          </a:moveTo>
                          <a:cubicBezTo>
                            <a:pt x="803" y="470"/>
                            <a:pt x="797" y="507"/>
                            <a:pt x="777" y="539"/>
                          </a:cubicBezTo>
                          <a:cubicBezTo>
                            <a:pt x="760" y="568"/>
                            <a:pt x="732" y="595"/>
                            <a:pt x="698" y="601"/>
                          </a:cubicBezTo>
                          <a:cubicBezTo>
                            <a:pt x="698" y="601"/>
                            <a:pt x="698" y="601"/>
                            <a:pt x="698" y="601"/>
                          </a:cubicBezTo>
                          <a:cubicBezTo>
                            <a:pt x="700" y="618"/>
                            <a:pt x="702" y="636"/>
                            <a:pt x="709" y="652"/>
                          </a:cubicBezTo>
                          <a:cubicBezTo>
                            <a:pt x="710" y="653"/>
                            <a:pt x="708" y="655"/>
                            <a:pt x="707" y="655"/>
                          </a:cubicBezTo>
                          <a:cubicBezTo>
                            <a:pt x="698" y="655"/>
                            <a:pt x="689" y="655"/>
                            <a:pt x="681" y="655"/>
                          </a:cubicBezTo>
                          <a:cubicBezTo>
                            <a:pt x="681" y="656"/>
                            <a:pt x="681" y="656"/>
                            <a:pt x="681" y="657"/>
                          </a:cubicBezTo>
                          <a:cubicBezTo>
                            <a:pt x="679" y="679"/>
                            <a:pt x="673" y="701"/>
                            <a:pt x="663" y="721"/>
                          </a:cubicBezTo>
                          <a:cubicBezTo>
                            <a:pt x="632" y="785"/>
                            <a:pt x="556" y="832"/>
                            <a:pt x="485" y="808"/>
                          </a:cubicBezTo>
                          <a:cubicBezTo>
                            <a:pt x="479" y="819"/>
                            <a:pt x="472" y="831"/>
                            <a:pt x="466" y="842"/>
                          </a:cubicBezTo>
                          <a:cubicBezTo>
                            <a:pt x="466" y="843"/>
                            <a:pt x="464" y="843"/>
                            <a:pt x="463" y="843"/>
                          </a:cubicBezTo>
                          <a:cubicBezTo>
                            <a:pt x="453" y="839"/>
                            <a:pt x="443" y="834"/>
                            <a:pt x="434" y="830"/>
                          </a:cubicBezTo>
                          <a:cubicBezTo>
                            <a:pt x="429" y="829"/>
                            <a:pt x="429" y="829"/>
                            <a:pt x="429" y="829"/>
                          </a:cubicBezTo>
                          <a:cubicBezTo>
                            <a:pt x="430" y="829"/>
                            <a:pt x="430" y="829"/>
                            <a:pt x="430" y="828"/>
                          </a:cubicBezTo>
                          <a:cubicBezTo>
                            <a:pt x="422" y="825"/>
                            <a:pt x="413" y="821"/>
                            <a:pt x="405" y="817"/>
                          </a:cubicBezTo>
                          <a:cubicBezTo>
                            <a:pt x="407" y="820"/>
                            <a:pt x="408" y="824"/>
                            <a:pt x="406" y="828"/>
                          </a:cubicBezTo>
                          <a:cubicBezTo>
                            <a:pt x="403" y="834"/>
                            <a:pt x="398" y="831"/>
                            <a:pt x="393" y="829"/>
                          </a:cubicBezTo>
                          <a:cubicBezTo>
                            <a:pt x="395" y="834"/>
                            <a:pt x="394" y="840"/>
                            <a:pt x="389" y="842"/>
                          </a:cubicBezTo>
                          <a:cubicBezTo>
                            <a:pt x="386" y="843"/>
                            <a:pt x="383" y="843"/>
                            <a:pt x="380" y="842"/>
                          </a:cubicBezTo>
                          <a:cubicBezTo>
                            <a:pt x="381" y="843"/>
                            <a:pt x="381" y="845"/>
                            <a:pt x="380" y="846"/>
                          </a:cubicBezTo>
                          <a:cubicBezTo>
                            <a:pt x="380" y="849"/>
                            <a:pt x="378" y="853"/>
                            <a:pt x="375" y="855"/>
                          </a:cubicBezTo>
                          <a:cubicBezTo>
                            <a:pt x="370" y="858"/>
                            <a:pt x="364" y="856"/>
                            <a:pt x="361" y="852"/>
                          </a:cubicBezTo>
                          <a:cubicBezTo>
                            <a:pt x="363" y="850"/>
                            <a:pt x="363" y="850"/>
                            <a:pt x="363" y="850"/>
                          </a:cubicBezTo>
                          <a:cubicBezTo>
                            <a:pt x="366" y="853"/>
                            <a:pt x="370" y="855"/>
                            <a:pt x="374" y="851"/>
                          </a:cubicBezTo>
                          <a:cubicBezTo>
                            <a:pt x="376" y="849"/>
                            <a:pt x="377" y="846"/>
                            <a:pt x="377" y="843"/>
                          </a:cubicBezTo>
                          <a:cubicBezTo>
                            <a:pt x="377" y="841"/>
                            <a:pt x="375" y="839"/>
                            <a:pt x="375" y="836"/>
                          </a:cubicBezTo>
                          <a:cubicBezTo>
                            <a:pt x="375" y="836"/>
                            <a:pt x="375" y="836"/>
                            <a:pt x="375" y="835"/>
                          </a:cubicBezTo>
                          <a:cubicBezTo>
                            <a:pt x="375" y="835"/>
                            <a:pt x="375" y="835"/>
                            <a:pt x="375" y="835"/>
                          </a:cubicBezTo>
                          <a:cubicBezTo>
                            <a:pt x="375" y="834"/>
                            <a:pt x="376" y="834"/>
                            <a:pt x="376" y="834"/>
                          </a:cubicBezTo>
                          <a:cubicBezTo>
                            <a:pt x="376" y="834"/>
                            <a:pt x="377" y="834"/>
                            <a:pt x="377" y="834"/>
                          </a:cubicBezTo>
                          <a:cubicBezTo>
                            <a:pt x="377" y="835"/>
                            <a:pt x="377" y="836"/>
                            <a:pt x="378" y="836"/>
                          </a:cubicBezTo>
                          <a:cubicBezTo>
                            <a:pt x="378" y="836"/>
                            <a:pt x="379" y="837"/>
                            <a:pt x="379" y="838"/>
                          </a:cubicBezTo>
                          <a:cubicBezTo>
                            <a:pt x="381" y="840"/>
                            <a:pt x="384" y="841"/>
                            <a:pt x="387" y="839"/>
                          </a:cubicBezTo>
                          <a:cubicBezTo>
                            <a:pt x="392" y="837"/>
                            <a:pt x="391" y="830"/>
                            <a:pt x="388" y="827"/>
                          </a:cubicBezTo>
                          <a:cubicBezTo>
                            <a:pt x="387" y="827"/>
                            <a:pt x="387" y="826"/>
                            <a:pt x="388" y="825"/>
                          </a:cubicBezTo>
                          <a:cubicBezTo>
                            <a:pt x="388" y="824"/>
                            <a:pt x="389" y="824"/>
                            <a:pt x="389" y="824"/>
                          </a:cubicBezTo>
                          <a:cubicBezTo>
                            <a:pt x="391" y="825"/>
                            <a:pt x="392" y="825"/>
                            <a:pt x="393" y="826"/>
                          </a:cubicBezTo>
                          <a:cubicBezTo>
                            <a:pt x="397" y="827"/>
                            <a:pt x="396" y="828"/>
                            <a:pt x="400" y="826"/>
                          </a:cubicBezTo>
                          <a:cubicBezTo>
                            <a:pt x="403" y="826"/>
                            <a:pt x="404" y="824"/>
                            <a:pt x="403" y="821"/>
                          </a:cubicBezTo>
                          <a:cubicBezTo>
                            <a:pt x="403" y="820"/>
                            <a:pt x="402" y="818"/>
                            <a:pt x="401" y="817"/>
                          </a:cubicBezTo>
                          <a:cubicBezTo>
                            <a:pt x="399" y="816"/>
                            <a:pt x="398" y="815"/>
                            <a:pt x="397" y="814"/>
                          </a:cubicBezTo>
                          <a:cubicBezTo>
                            <a:pt x="397" y="814"/>
                            <a:pt x="397" y="813"/>
                            <a:pt x="397" y="813"/>
                          </a:cubicBezTo>
                          <a:cubicBezTo>
                            <a:pt x="395" y="813"/>
                            <a:pt x="394" y="812"/>
                            <a:pt x="393" y="812"/>
                          </a:cubicBezTo>
                          <a:cubicBezTo>
                            <a:pt x="387" y="809"/>
                            <a:pt x="382" y="807"/>
                            <a:pt x="376" y="804"/>
                          </a:cubicBezTo>
                          <a:cubicBezTo>
                            <a:pt x="373" y="802"/>
                            <a:pt x="373" y="802"/>
                            <a:pt x="373" y="802"/>
                          </a:cubicBezTo>
                          <a:cubicBezTo>
                            <a:pt x="373" y="802"/>
                            <a:pt x="373" y="802"/>
                            <a:pt x="373" y="802"/>
                          </a:cubicBezTo>
                          <a:cubicBezTo>
                            <a:pt x="362" y="797"/>
                            <a:pt x="351" y="791"/>
                            <a:pt x="342" y="784"/>
                          </a:cubicBezTo>
                          <a:cubicBezTo>
                            <a:pt x="337" y="779"/>
                            <a:pt x="332" y="774"/>
                            <a:pt x="327" y="768"/>
                          </a:cubicBezTo>
                          <a:cubicBezTo>
                            <a:pt x="329" y="772"/>
                            <a:pt x="330" y="777"/>
                            <a:pt x="330" y="781"/>
                          </a:cubicBezTo>
                          <a:cubicBezTo>
                            <a:pt x="332" y="788"/>
                            <a:pt x="332" y="796"/>
                            <a:pt x="329" y="804"/>
                          </a:cubicBezTo>
                          <a:cubicBezTo>
                            <a:pt x="325" y="817"/>
                            <a:pt x="313" y="826"/>
                            <a:pt x="299" y="823"/>
                          </a:cubicBezTo>
                          <a:cubicBezTo>
                            <a:pt x="284" y="821"/>
                            <a:pt x="276" y="807"/>
                            <a:pt x="276" y="793"/>
                          </a:cubicBezTo>
                          <a:cubicBezTo>
                            <a:pt x="276" y="785"/>
                            <a:pt x="279" y="776"/>
                            <a:pt x="282" y="768"/>
                          </a:cubicBezTo>
                          <a:cubicBezTo>
                            <a:pt x="283" y="766"/>
                            <a:pt x="284" y="763"/>
                            <a:pt x="285" y="760"/>
                          </a:cubicBezTo>
                          <a:cubicBezTo>
                            <a:pt x="278" y="769"/>
                            <a:pt x="270" y="777"/>
                            <a:pt x="261" y="784"/>
                          </a:cubicBezTo>
                          <a:cubicBezTo>
                            <a:pt x="255" y="790"/>
                            <a:pt x="247" y="795"/>
                            <a:pt x="240" y="799"/>
                          </a:cubicBezTo>
                          <a:cubicBezTo>
                            <a:pt x="237" y="800"/>
                            <a:pt x="237" y="800"/>
                            <a:pt x="237" y="800"/>
                          </a:cubicBezTo>
                          <a:cubicBezTo>
                            <a:pt x="232" y="804"/>
                            <a:pt x="225" y="806"/>
                            <a:pt x="219" y="809"/>
                          </a:cubicBezTo>
                          <a:cubicBezTo>
                            <a:pt x="216" y="810"/>
                            <a:pt x="216" y="810"/>
                            <a:pt x="216" y="810"/>
                          </a:cubicBezTo>
                          <a:cubicBezTo>
                            <a:pt x="215" y="810"/>
                            <a:pt x="214" y="810"/>
                            <a:pt x="213" y="811"/>
                          </a:cubicBezTo>
                          <a:cubicBezTo>
                            <a:pt x="212" y="812"/>
                            <a:pt x="211" y="812"/>
                            <a:pt x="210" y="814"/>
                          </a:cubicBezTo>
                          <a:cubicBezTo>
                            <a:pt x="208" y="812"/>
                            <a:pt x="208" y="812"/>
                            <a:pt x="208" y="812"/>
                          </a:cubicBezTo>
                          <a:cubicBezTo>
                            <a:pt x="198" y="815"/>
                            <a:pt x="189" y="817"/>
                            <a:pt x="180" y="819"/>
                          </a:cubicBezTo>
                          <a:cubicBezTo>
                            <a:pt x="177" y="820"/>
                            <a:pt x="177" y="820"/>
                            <a:pt x="177" y="820"/>
                          </a:cubicBezTo>
                          <a:cubicBezTo>
                            <a:pt x="167" y="823"/>
                            <a:pt x="158" y="826"/>
                            <a:pt x="149" y="830"/>
                          </a:cubicBezTo>
                          <a:cubicBezTo>
                            <a:pt x="147" y="830"/>
                            <a:pt x="146" y="829"/>
                            <a:pt x="146" y="828"/>
                          </a:cubicBezTo>
                          <a:cubicBezTo>
                            <a:pt x="145" y="827"/>
                            <a:pt x="145" y="825"/>
                            <a:pt x="144" y="823"/>
                          </a:cubicBezTo>
                          <a:cubicBezTo>
                            <a:pt x="148" y="822"/>
                            <a:pt x="148" y="822"/>
                            <a:pt x="148" y="822"/>
                          </a:cubicBezTo>
                          <a:cubicBezTo>
                            <a:pt x="148" y="823"/>
                            <a:pt x="149" y="824"/>
                            <a:pt x="149" y="825"/>
                          </a:cubicBezTo>
                          <a:cubicBezTo>
                            <a:pt x="167" y="817"/>
                            <a:pt x="186" y="814"/>
                            <a:pt x="205" y="808"/>
                          </a:cubicBezTo>
                          <a:cubicBezTo>
                            <a:pt x="222" y="803"/>
                            <a:pt x="239" y="796"/>
                            <a:pt x="253" y="785"/>
                          </a:cubicBezTo>
                          <a:cubicBezTo>
                            <a:pt x="268" y="775"/>
                            <a:pt x="280" y="761"/>
                            <a:pt x="289" y="746"/>
                          </a:cubicBezTo>
                          <a:cubicBezTo>
                            <a:pt x="294" y="739"/>
                            <a:pt x="298" y="731"/>
                            <a:pt x="302" y="723"/>
                          </a:cubicBezTo>
                          <a:cubicBezTo>
                            <a:pt x="302" y="722"/>
                            <a:pt x="302" y="721"/>
                            <a:pt x="303" y="720"/>
                          </a:cubicBezTo>
                          <a:cubicBezTo>
                            <a:pt x="303" y="719"/>
                            <a:pt x="303" y="718"/>
                            <a:pt x="304" y="718"/>
                          </a:cubicBezTo>
                          <a:cubicBezTo>
                            <a:pt x="306" y="710"/>
                            <a:pt x="309" y="702"/>
                            <a:pt x="306" y="695"/>
                          </a:cubicBezTo>
                          <a:cubicBezTo>
                            <a:pt x="306" y="694"/>
                            <a:pt x="306" y="694"/>
                            <a:pt x="306" y="693"/>
                          </a:cubicBezTo>
                          <a:cubicBezTo>
                            <a:pt x="300" y="693"/>
                            <a:pt x="294" y="693"/>
                            <a:pt x="287" y="692"/>
                          </a:cubicBezTo>
                          <a:cubicBezTo>
                            <a:pt x="287" y="691"/>
                            <a:pt x="285" y="691"/>
                            <a:pt x="284" y="691"/>
                          </a:cubicBezTo>
                          <a:cubicBezTo>
                            <a:pt x="283" y="691"/>
                            <a:pt x="282" y="691"/>
                            <a:pt x="281" y="691"/>
                          </a:cubicBezTo>
                          <a:cubicBezTo>
                            <a:pt x="266" y="690"/>
                            <a:pt x="252" y="687"/>
                            <a:pt x="237" y="684"/>
                          </a:cubicBezTo>
                          <a:cubicBezTo>
                            <a:pt x="237" y="684"/>
                            <a:pt x="237" y="684"/>
                            <a:pt x="237" y="684"/>
                          </a:cubicBezTo>
                          <a:cubicBezTo>
                            <a:pt x="238" y="681"/>
                            <a:pt x="234" y="679"/>
                            <a:pt x="233" y="682"/>
                          </a:cubicBezTo>
                          <a:cubicBezTo>
                            <a:pt x="233" y="682"/>
                            <a:pt x="232" y="683"/>
                            <a:pt x="232" y="683"/>
                          </a:cubicBezTo>
                          <a:cubicBezTo>
                            <a:pt x="222" y="681"/>
                            <a:pt x="211" y="678"/>
                            <a:pt x="201" y="675"/>
                          </a:cubicBezTo>
                          <a:cubicBezTo>
                            <a:pt x="197" y="674"/>
                            <a:pt x="192" y="672"/>
                            <a:pt x="187" y="671"/>
                          </a:cubicBezTo>
                          <a:cubicBezTo>
                            <a:pt x="187" y="669"/>
                            <a:pt x="184" y="668"/>
                            <a:pt x="183" y="669"/>
                          </a:cubicBezTo>
                          <a:cubicBezTo>
                            <a:pt x="170" y="665"/>
                            <a:pt x="157" y="660"/>
                            <a:pt x="144" y="654"/>
                          </a:cubicBezTo>
                          <a:cubicBezTo>
                            <a:pt x="143" y="653"/>
                            <a:pt x="142" y="653"/>
                            <a:pt x="140" y="652"/>
                          </a:cubicBezTo>
                          <a:cubicBezTo>
                            <a:pt x="140" y="651"/>
                            <a:pt x="139" y="650"/>
                            <a:pt x="138" y="651"/>
                          </a:cubicBezTo>
                          <a:cubicBezTo>
                            <a:pt x="138" y="650"/>
                            <a:pt x="137" y="649"/>
                            <a:pt x="136" y="650"/>
                          </a:cubicBezTo>
                          <a:cubicBezTo>
                            <a:pt x="130" y="647"/>
                            <a:pt x="123" y="644"/>
                            <a:pt x="117" y="640"/>
                          </a:cubicBezTo>
                          <a:cubicBezTo>
                            <a:pt x="117" y="640"/>
                            <a:pt x="117" y="640"/>
                            <a:pt x="116" y="640"/>
                          </a:cubicBezTo>
                          <a:cubicBezTo>
                            <a:pt x="113" y="639"/>
                            <a:pt x="113" y="639"/>
                            <a:pt x="113" y="639"/>
                          </a:cubicBezTo>
                          <a:cubicBezTo>
                            <a:pt x="113" y="639"/>
                            <a:pt x="113" y="638"/>
                            <a:pt x="114" y="638"/>
                          </a:cubicBezTo>
                          <a:cubicBezTo>
                            <a:pt x="107" y="635"/>
                            <a:pt x="100" y="631"/>
                            <a:pt x="94" y="626"/>
                          </a:cubicBezTo>
                          <a:cubicBezTo>
                            <a:pt x="96" y="624"/>
                            <a:pt x="92" y="621"/>
                            <a:pt x="90" y="623"/>
                          </a:cubicBezTo>
                          <a:cubicBezTo>
                            <a:pt x="89" y="622"/>
                            <a:pt x="89" y="622"/>
                            <a:pt x="88" y="621"/>
                          </a:cubicBezTo>
                          <a:cubicBezTo>
                            <a:pt x="89" y="619"/>
                            <a:pt x="87" y="616"/>
                            <a:pt x="85" y="618"/>
                          </a:cubicBezTo>
                          <a:cubicBezTo>
                            <a:pt x="84" y="618"/>
                            <a:pt x="84" y="618"/>
                            <a:pt x="84" y="618"/>
                          </a:cubicBezTo>
                          <a:cubicBezTo>
                            <a:pt x="78" y="612"/>
                            <a:pt x="72" y="607"/>
                            <a:pt x="66" y="600"/>
                          </a:cubicBezTo>
                          <a:cubicBezTo>
                            <a:pt x="61" y="595"/>
                            <a:pt x="57" y="589"/>
                            <a:pt x="52" y="583"/>
                          </a:cubicBezTo>
                          <a:cubicBezTo>
                            <a:pt x="53" y="583"/>
                            <a:pt x="53" y="583"/>
                            <a:pt x="53" y="582"/>
                          </a:cubicBezTo>
                          <a:cubicBezTo>
                            <a:pt x="54" y="581"/>
                            <a:pt x="54" y="580"/>
                            <a:pt x="53" y="579"/>
                          </a:cubicBezTo>
                          <a:cubicBezTo>
                            <a:pt x="54" y="578"/>
                            <a:pt x="54" y="578"/>
                            <a:pt x="54" y="578"/>
                          </a:cubicBezTo>
                          <a:cubicBezTo>
                            <a:pt x="57" y="582"/>
                            <a:pt x="60" y="587"/>
                            <a:pt x="64" y="590"/>
                          </a:cubicBezTo>
                          <a:cubicBezTo>
                            <a:pt x="64" y="585"/>
                            <a:pt x="68" y="578"/>
                            <a:pt x="72" y="572"/>
                          </a:cubicBezTo>
                          <a:cubicBezTo>
                            <a:pt x="64" y="576"/>
                            <a:pt x="56" y="579"/>
                            <a:pt x="50" y="571"/>
                          </a:cubicBezTo>
                          <a:cubicBezTo>
                            <a:pt x="45" y="564"/>
                            <a:pt x="50" y="554"/>
                            <a:pt x="56" y="548"/>
                          </a:cubicBezTo>
                          <a:cubicBezTo>
                            <a:pt x="48" y="551"/>
                            <a:pt x="39" y="552"/>
                            <a:pt x="34" y="545"/>
                          </a:cubicBezTo>
                          <a:cubicBezTo>
                            <a:pt x="34" y="544"/>
                            <a:pt x="34" y="544"/>
                            <a:pt x="34" y="544"/>
                          </a:cubicBezTo>
                          <a:cubicBezTo>
                            <a:pt x="30" y="536"/>
                            <a:pt x="36" y="528"/>
                            <a:pt x="42" y="522"/>
                          </a:cubicBezTo>
                          <a:cubicBezTo>
                            <a:pt x="35" y="524"/>
                            <a:pt x="27" y="526"/>
                            <a:pt x="22" y="522"/>
                          </a:cubicBezTo>
                          <a:cubicBezTo>
                            <a:pt x="24" y="526"/>
                            <a:pt x="25" y="529"/>
                            <a:pt x="27" y="532"/>
                          </a:cubicBezTo>
                          <a:cubicBezTo>
                            <a:pt x="26" y="532"/>
                            <a:pt x="26" y="532"/>
                            <a:pt x="26" y="532"/>
                          </a:cubicBezTo>
                          <a:cubicBezTo>
                            <a:pt x="26" y="531"/>
                            <a:pt x="25" y="531"/>
                            <a:pt x="24" y="531"/>
                          </a:cubicBezTo>
                          <a:cubicBezTo>
                            <a:pt x="23" y="531"/>
                            <a:pt x="22" y="532"/>
                            <a:pt x="22" y="532"/>
                          </a:cubicBezTo>
                          <a:cubicBezTo>
                            <a:pt x="15" y="517"/>
                            <a:pt x="10" y="501"/>
                            <a:pt x="6" y="486"/>
                          </a:cubicBezTo>
                          <a:cubicBezTo>
                            <a:pt x="7" y="485"/>
                            <a:pt x="7" y="485"/>
                            <a:pt x="8" y="485"/>
                          </a:cubicBezTo>
                          <a:cubicBezTo>
                            <a:pt x="9" y="484"/>
                            <a:pt x="9" y="483"/>
                            <a:pt x="9" y="482"/>
                          </a:cubicBezTo>
                          <a:cubicBezTo>
                            <a:pt x="9" y="482"/>
                            <a:pt x="9" y="481"/>
                            <a:pt x="9" y="481"/>
                          </a:cubicBezTo>
                          <a:cubicBezTo>
                            <a:pt x="9" y="481"/>
                            <a:pt x="9" y="481"/>
                            <a:pt x="9" y="481"/>
                          </a:cubicBezTo>
                          <a:cubicBezTo>
                            <a:pt x="9" y="482"/>
                            <a:pt x="9" y="483"/>
                            <a:pt x="9" y="483"/>
                          </a:cubicBezTo>
                          <a:cubicBezTo>
                            <a:pt x="10" y="481"/>
                            <a:pt x="12" y="479"/>
                            <a:pt x="13" y="477"/>
                          </a:cubicBezTo>
                          <a:cubicBezTo>
                            <a:pt x="15" y="475"/>
                            <a:pt x="17" y="473"/>
                            <a:pt x="19" y="472"/>
                          </a:cubicBezTo>
                          <a:cubicBezTo>
                            <a:pt x="13" y="472"/>
                            <a:pt x="7" y="469"/>
                            <a:pt x="5" y="462"/>
                          </a:cubicBezTo>
                          <a:cubicBezTo>
                            <a:pt x="5" y="462"/>
                            <a:pt x="5" y="461"/>
                            <a:pt x="5" y="461"/>
                          </a:cubicBezTo>
                          <a:cubicBezTo>
                            <a:pt x="3" y="452"/>
                            <a:pt x="9" y="447"/>
                            <a:pt x="16" y="443"/>
                          </a:cubicBezTo>
                          <a:cubicBezTo>
                            <a:pt x="15" y="442"/>
                            <a:pt x="14" y="442"/>
                            <a:pt x="13" y="442"/>
                          </a:cubicBezTo>
                          <a:cubicBezTo>
                            <a:pt x="14" y="439"/>
                            <a:pt x="14" y="439"/>
                            <a:pt x="14" y="439"/>
                          </a:cubicBezTo>
                          <a:cubicBezTo>
                            <a:pt x="17" y="440"/>
                            <a:pt x="22" y="439"/>
                            <a:pt x="25" y="438"/>
                          </a:cubicBezTo>
                          <a:cubicBezTo>
                            <a:pt x="26" y="438"/>
                            <a:pt x="27" y="438"/>
                            <a:pt x="27" y="439"/>
                          </a:cubicBezTo>
                          <a:cubicBezTo>
                            <a:pt x="26" y="435"/>
                            <a:pt x="26" y="432"/>
                            <a:pt x="25" y="428"/>
                          </a:cubicBezTo>
                          <a:cubicBezTo>
                            <a:pt x="20" y="429"/>
                            <a:pt x="11" y="430"/>
                            <a:pt x="11" y="423"/>
                          </a:cubicBezTo>
                          <a:cubicBezTo>
                            <a:pt x="11" y="417"/>
                            <a:pt x="18" y="414"/>
                            <a:pt x="23" y="415"/>
                          </a:cubicBezTo>
                          <a:cubicBezTo>
                            <a:pt x="24" y="415"/>
                            <a:pt x="24" y="415"/>
                            <a:pt x="24" y="415"/>
                          </a:cubicBezTo>
                          <a:cubicBezTo>
                            <a:pt x="24" y="413"/>
                            <a:pt x="24" y="411"/>
                            <a:pt x="23" y="408"/>
                          </a:cubicBezTo>
                          <a:cubicBezTo>
                            <a:pt x="23" y="408"/>
                            <a:pt x="23" y="408"/>
                            <a:pt x="23" y="408"/>
                          </a:cubicBezTo>
                          <a:cubicBezTo>
                            <a:pt x="22" y="409"/>
                            <a:pt x="21" y="409"/>
                            <a:pt x="19" y="410"/>
                          </a:cubicBezTo>
                          <a:cubicBezTo>
                            <a:pt x="17" y="411"/>
                            <a:pt x="15" y="412"/>
                            <a:pt x="13" y="414"/>
                          </a:cubicBezTo>
                          <a:cubicBezTo>
                            <a:pt x="10" y="411"/>
                            <a:pt x="10" y="411"/>
                            <a:pt x="10" y="411"/>
                          </a:cubicBezTo>
                          <a:cubicBezTo>
                            <a:pt x="11" y="411"/>
                            <a:pt x="12" y="410"/>
                            <a:pt x="12" y="410"/>
                          </a:cubicBezTo>
                          <a:cubicBezTo>
                            <a:pt x="7" y="409"/>
                            <a:pt x="3" y="407"/>
                            <a:pt x="0" y="404"/>
                          </a:cubicBezTo>
                          <a:cubicBezTo>
                            <a:pt x="3" y="402"/>
                            <a:pt x="3" y="402"/>
                            <a:pt x="3" y="402"/>
                          </a:cubicBezTo>
                          <a:cubicBezTo>
                            <a:pt x="7" y="407"/>
                            <a:pt x="17" y="407"/>
                            <a:pt x="22" y="405"/>
                          </a:cubicBezTo>
                          <a:cubicBezTo>
                            <a:pt x="22" y="405"/>
                            <a:pt x="23" y="405"/>
                            <a:pt x="23" y="405"/>
                          </a:cubicBezTo>
                          <a:cubicBezTo>
                            <a:pt x="23" y="403"/>
                            <a:pt x="23" y="401"/>
                            <a:pt x="23" y="399"/>
                          </a:cubicBezTo>
                          <a:cubicBezTo>
                            <a:pt x="23" y="400"/>
                            <a:pt x="23" y="400"/>
                            <a:pt x="22" y="400"/>
                          </a:cubicBezTo>
                          <a:cubicBezTo>
                            <a:pt x="17" y="400"/>
                            <a:pt x="8" y="399"/>
                            <a:pt x="9" y="391"/>
                          </a:cubicBezTo>
                          <a:cubicBezTo>
                            <a:pt x="10" y="386"/>
                            <a:pt x="17" y="386"/>
                            <a:pt x="21" y="385"/>
                          </a:cubicBezTo>
                          <a:cubicBezTo>
                            <a:pt x="22" y="384"/>
                            <a:pt x="23" y="385"/>
                            <a:pt x="23" y="386"/>
                          </a:cubicBezTo>
                          <a:cubicBezTo>
                            <a:pt x="23" y="386"/>
                            <a:pt x="23" y="386"/>
                            <a:pt x="23" y="386"/>
                          </a:cubicBezTo>
                          <a:cubicBezTo>
                            <a:pt x="21" y="390"/>
                            <a:pt x="17" y="389"/>
                            <a:pt x="14" y="390"/>
                          </a:cubicBezTo>
                          <a:cubicBezTo>
                            <a:pt x="12" y="391"/>
                            <a:pt x="12" y="394"/>
                            <a:pt x="14" y="395"/>
                          </a:cubicBezTo>
                          <a:cubicBezTo>
                            <a:pt x="16" y="397"/>
                            <a:pt x="20" y="397"/>
                            <a:pt x="22" y="397"/>
                          </a:cubicBezTo>
                          <a:cubicBezTo>
                            <a:pt x="23" y="397"/>
                            <a:pt x="23" y="398"/>
                            <a:pt x="23" y="398"/>
                          </a:cubicBezTo>
                          <a:cubicBezTo>
                            <a:pt x="23" y="394"/>
                            <a:pt x="23" y="390"/>
                            <a:pt x="23" y="386"/>
                          </a:cubicBezTo>
                          <a:cubicBezTo>
                            <a:pt x="23" y="385"/>
                            <a:pt x="23" y="383"/>
                            <a:pt x="23" y="382"/>
                          </a:cubicBezTo>
                          <a:cubicBezTo>
                            <a:pt x="23" y="379"/>
                            <a:pt x="23" y="379"/>
                            <a:pt x="23" y="379"/>
                          </a:cubicBezTo>
                          <a:cubicBezTo>
                            <a:pt x="23" y="376"/>
                            <a:pt x="23" y="372"/>
                            <a:pt x="24" y="369"/>
                          </a:cubicBezTo>
                          <a:cubicBezTo>
                            <a:pt x="19" y="370"/>
                            <a:pt x="11" y="367"/>
                            <a:pt x="11" y="362"/>
                          </a:cubicBezTo>
                          <a:cubicBezTo>
                            <a:pt x="12" y="359"/>
                            <a:pt x="16" y="358"/>
                            <a:pt x="18" y="357"/>
                          </a:cubicBezTo>
                          <a:cubicBezTo>
                            <a:pt x="20" y="356"/>
                            <a:pt x="23" y="356"/>
                            <a:pt x="25" y="357"/>
                          </a:cubicBezTo>
                          <a:cubicBezTo>
                            <a:pt x="25" y="356"/>
                            <a:pt x="25" y="354"/>
                            <a:pt x="25" y="353"/>
                          </a:cubicBezTo>
                          <a:cubicBezTo>
                            <a:pt x="24" y="353"/>
                            <a:pt x="23" y="353"/>
                            <a:pt x="22" y="353"/>
                          </a:cubicBezTo>
                          <a:cubicBezTo>
                            <a:pt x="23" y="349"/>
                            <a:pt x="23" y="349"/>
                            <a:pt x="23" y="349"/>
                          </a:cubicBezTo>
                          <a:cubicBezTo>
                            <a:pt x="24" y="349"/>
                            <a:pt x="25" y="349"/>
                            <a:pt x="25" y="349"/>
                          </a:cubicBezTo>
                          <a:cubicBezTo>
                            <a:pt x="26" y="349"/>
                            <a:pt x="26" y="349"/>
                            <a:pt x="26" y="349"/>
                          </a:cubicBezTo>
                          <a:cubicBezTo>
                            <a:pt x="26" y="346"/>
                            <a:pt x="27" y="343"/>
                            <a:pt x="27" y="339"/>
                          </a:cubicBezTo>
                          <a:cubicBezTo>
                            <a:pt x="25" y="340"/>
                            <a:pt x="22" y="339"/>
                            <a:pt x="19" y="337"/>
                          </a:cubicBezTo>
                          <a:cubicBezTo>
                            <a:pt x="18" y="336"/>
                            <a:pt x="17" y="334"/>
                            <a:pt x="17" y="331"/>
                          </a:cubicBezTo>
                          <a:cubicBezTo>
                            <a:pt x="18" y="329"/>
                            <a:pt x="20" y="327"/>
                            <a:pt x="22" y="326"/>
                          </a:cubicBezTo>
                          <a:cubicBezTo>
                            <a:pt x="24" y="326"/>
                            <a:pt x="28" y="326"/>
                            <a:pt x="30" y="327"/>
                          </a:cubicBezTo>
                          <a:cubicBezTo>
                            <a:pt x="30" y="325"/>
                            <a:pt x="31" y="323"/>
                            <a:pt x="32" y="320"/>
                          </a:cubicBezTo>
                          <a:cubicBezTo>
                            <a:pt x="32" y="318"/>
                            <a:pt x="32" y="318"/>
                            <a:pt x="32" y="318"/>
                          </a:cubicBezTo>
                          <a:cubicBezTo>
                            <a:pt x="33" y="317"/>
                            <a:pt x="33" y="315"/>
                            <a:pt x="33" y="314"/>
                          </a:cubicBezTo>
                          <a:cubicBezTo>
                            <a:pt x="31" y="312"/>
                            <a:pt x="28" y="310"/>
                            <a:pt x="26" y="308"/>
                          </a:cubicBezTo>
                          <a:cubicBezTo>
                            <a:pt x="25" y="306"/>
                            <a:pt x="23" y="304"/>
                            <a:pt x="24" y="302"/>
                          </a:cubicBezTo>
                          <a:cubicBezTo>
                            <a:pt x="25" y="300"/>
                            <a:pt x="28" y="300"/>
                            <a:pt x="30" y="299"/>
                          </a:cubicBezTo>
                          <a:cubicBezTo>
                            <a:pt x="32" y="299"/>
                            <a:pt x="36" y="298"/>
                            <a:pt x="38" y="299"/>
                          </a:cubicBezTo>
                          <a:cubicBezTo>
                            <a:pt x="38" y="298"/>
                            <a:pt x="39" y="296"/>
                            <a:pt x="40" y="294"/>
                          </a:cubicBezTo>
                          <a:cubicBezTo>
                            <a:pt x="32" y="291"/>
                            <a:pt x="23" y="293"/>
                            <a:pt x="19" y="301"/>
                          </a:cubicBezTo>
                          <a:cubicBezTo>
                            <a:pt x="18" y="303"/>
                            <a:pt x="18" y="304"/>
                            <a:pt x="18" y="306"/>
                          </a:cubicBezTo>
                          <a:cubicBezTo>
                            <a:pt x="14" y="305"/>
                            <a:pt x="14" y="305"/>
                            <a:pt x="14" y="305"/>
                          </a:cubicBezTo>
                          <a:cubicBezTo>
                            <a:pt x="14" y="305"/>
                            <a:pt x="14" y="304"/>
                            <a:pt x="13" y="304"/>
                          </a:cubicBezTo>
                          <a:cubicBezTo>
                            <a:pt x="13" y="304"/>
                            <a:pt x="12" y="303"/>
                            <a:pt x="12" y="303"/>
                          </a:cubicBezTo>
                          <a:cubicBezTo>
                            <a:pt x="14" y="298"/>
                            <a:pt x="16" y="292"/>
                            <a:pt x="18" y="286"/>
                          </a:cubicBezTo>
                          <a:cubicBezTo>
                            <a:pt x="19" y="283"/>
                            <a:pt x="20" y="280"/>
                            <a:pt x="21" y="277"/>
                          </a:cubicBezTo>
                          <a:cubicBezTo>
                            <a:pt x="21" y="275"/>
                            <a:pt x="21" y="272"/>
                            <a:pt x="22" y="270"/>
                          </a:cubicBezTo>
                          <a:cubicBezTo>
                            <a:pt x="23" y="267"/>
                            <a:pt x="25" y="265"/>
                            <a:pt x="27" y="264"/>
                          </a:cubicBezTo>
                          <a:cubicBezTo>
                            <a:pt x="27" y="262"/>
                            <a:pt x="28" y="260"/>
                            <a:pt x="29" y="259"/>
                          </a:cubicBezTo>
                          <a:cubicBezTo>
                            <a:pt x="29" y="259"/>
                            <a:pt x="29" y="259"/>
                            <a:pt x="29" y="259"/>
                          </a:cubicBezTo>
                          <a:cubicBezTo>
                            <a:pt x="31" y="259"/>
                            <a:pt x="32" y="258"/>
                            <a:pt x="32" y="257"/>
                          </a:cubicBezTo>
                          <a:cubicBezTo>
                            <a:pt x="34" y="258"/>
                            <a:pt x="34" y="258"/>
                            <a:pt x="34" y="258"/>
                          </a:cubicBezTo>
                          <a:cubicBezTo>
                            <a:pt x="34" y="259"/>
                            <a:pt x="33" y="261"/>
                            <a:pt x="32" y="262"/>
                          </a:cubicBezTo>
                          <a:cubicBezTo>
                            <a:pt x="35" y="262"/>
                            <a:pt x="39" y="262"/>
                            <a:pt x="42" y="262"/>
                          </a:cubicBezTo>
                          <a:cubicBezTo>
                            <a:pt x="39" y="260"/>
                            <a:pt x="37" y="257"/>
                            <a:pt x="36" y="254"/>
                          </a:cubicBezTo>
                          <a:cubicBezTo>
                            <a:pt x="40" y="253"/>
                            <a:pt x="40" y="253"/>
                            <a:pt x="40" y="253"/>
                          </a:cubicBezTo>
                          <a:cubicBezTo>
                            <a:pt x="42" y="258"/>
                            <a:pt x="47" y="263"/>
                            <a:pt x="52" y="266"/>
                          </a:cubicBezTo>
                          <a:cubicBezTo>
                            <a:pt x="52" y="266"/>
                            <a:pt x="52" y="266"/>
                            <a:pt x="52" y="266"/>
                          </a:cubicBezTo>
                          <a:cubicBezTo>
                            <a:pt x="53" y="263"/>
                            <a:pt x="55" y="261"/>
                            <a:pt x="56" y="258"/>
                          </a:cubicBezTo>
                          <a:cubicBezTo>
                            <a:pt x="51" y="258"/>
                            <a:pt x="46" y="252"/>
                            <a:pt x="49" y="247"/>
                          </a:cubicBezTo>
                          <a:cubicBezTo>
                            <a:pt x="51" y="245"/>
                            <a:pt x="53" y="243"/>
                            <a:pt x="56" y="243"/>
                          </a:cubicBezTo>
                          <a:cubicBezTo>
                            <a:pt x="58" y="243"/>
                            <a:pt x="61" y="244"/>
                            <a:pt x="62" y="247"/>
                          </a:cubicBezTo>
                          <a:cubicBezTo>
                            <a:pt x="62" y="247"/>
                            <a:pt x="62" y="247"/>
                            <a:pt x="62" y="248"/>
                          </a:cubicBezTo>
                          <a:cubicBezTo>
                            <a:pt x="61" y="248"/>
                            <a:pt x="61" y="248"/>
                            <a:pt x="60" y="248"/>
                          </a:cubicBezTo>
                          <a:cubicBezTo>
                            <a:pt x="59" y="248"/>
                            <a:pt x="58" y="247"/>
                            <a:pt x="56" y="247"/>
                          </a:cubicBezTo>
                          <a:cubicBezTo>
                            <a:pt x="55" y="247"/>
                            <a:pt x="53" y="247"/>
                            <a:pt x="52" y="248"/>
                          </a:cubicBezTo>
                          <a:cubicBezTo>
                            <a:pt x="49" y="251"/>
                            <a:pt x="53" y="256"/>
                            <a:pt x="57" y="256"/>
                          </a:cubicBezTo>
                          <a:cubicBezTo>
                            <a:pt x="57" y="256"/>
                            <a:pt x="57" y="256"/>
                            <a:pt x="57" y="256"/>
                          </a:cubicBezTo>
                          <a:cubicBezTo>
                            <a:pt x="59" y="253"/>
                            <a:pt x="60" y="251"/>
                            <a:pt x="62" y="248"/>
                          </a:cubicBezTo>
                          <a:cubicBezTo>
                            <a:pt x="63" y="246"/>
                            <a:pt x="64" y="244"/>
                            <a:pt x="65" y="243"/>
                          </a:cubicBezTo>
                          <a:cubicBezTo>
                            <a:pt x="64" y="242"/>
                            <a:pt x="62" y="241"/>
                            <a:pt x="61" y="240"/>
                          </a:cubicBezTo>
                          <a:cubicBezTo>
                            <a:pt x="58" y="239"/>
                            <a:pt x="55" y="239"/>
                            <a:pt x="52" y="239"/>
                          </a:cubicBezTo>
                          <a:cubicBezTo>
                            <a:pt x="52" y="235"/>
                            <a:pt x="52" y="235"/>
                            <a:pt x="52" y="235"/>
                          </a:cubicBezTo>
                          <a:cubicBezTo>
                            <a:pt x="53" y="235"/>
                            <a:pt x="54" y="235"/>
                            <a:pt x="55" y="235"/>
                          </a:cubicBezTo>
                          <a:cubicBezTo>
                            <a:pt x="53" y="233"/>
                            <a:pt x="51" y="230"/>
                            <a:pt x="50" y="228"/>
                          </a:cubicBezTo>
                          <a:cubicBezTo>
                            <a:pt x="54" y="226"/>
                            <a:pt x="54" y="226"/>
                            <a:pt x="54" y="226"/>
                          </a:cubicBezTo>
                          <a:cubicBezTo>
                            <a:pt x="55" y="232"/>
                            <a:pt x="62" y="237"/>
                            <a:pt x="68" y="239"/>
                          </a:cubicBezTo>
                          <a:cubicBezTo>
                            <a:pt x="72" y="233"/>
                            <a:pt x="77" y="226"/>
                            <a:pt x="82" y="220"/>
                          </a:cubicBezTo>
                          <a:cubicBezTo>
                            <a:pt x="78" y="218"/>
                            <a:pt x="73" y="215"/>
                            <a:pt x="69" y="214"/>
                          </a:cubicBezTo>
                          <a:cubicBezTo>
                            <a:pt x="70" y="210"/>
                            <a:pt x="70" y="210"/>
                            <a:pt x="70" y="210"/>
                          </a:cubicBezTo>
                          <a:cubicBezTo>
                            <a:pt x="71" y="210"/>
                            <a:pt x="72" y="211"/>
                            <a:pt x="72" y="211"/>
                          </a:cubicBezTo>
                          <a:cubicBezTo>
                            <a:pt x="70" y="208"/>
                            <a:pt x="68" y="205"/>
                            <a:pt x="68" y="202"/>
                          </a:cubicBezTo>
                          <a:cubicBezTo>
                            <a:pt x="66" y="204"/>
                            <a:pt x="64" y="206"/>
                            <a:pt x="63" y="209"/>
                          </a:cubicBezTo>
                          <a:cubicBezTo>
                            <a:pt x="59" y="208"/>
                            <a:pt x="59" y="208"/>
                            <a:pt x="59" y="208"/>
                          </a:cubicBezTo>
                          <a:cubicBezTo>
                            <a:pt x="59" y="208"/>
                            <a:pt x="59" y="207"/>
                            <a:pt x="58" y="207"/>
                          </a:cubicBezTo>
                          <a:cubicBezTo>
                            <a:pt x="68" y="193"/>
                            <a:pt x="79" y="180"/>
                            <a:pt x="91" y="168"/>
                          </a:cubicBezTo>
                          <a:cubicBezTo>
                            <a:pt x="91" y="168"/>
                            <a:pt x="92" y="168"/>
                            <a:pt x="92" y="167"/>
                          </a:cubicBezTo>
                          <a:cubicBezTo>
                            <a:pt x="92" y="167"/>
                            <a:pt x="92" y="166"/>
                            <a:pt x="92" y="166"/>
                          </a:cubicBezTo>
                          <a:cubicBezTo>
                            <a:pt x="93" y="166"/>
                            <a:pt x="94" y="166"/>
                            <a:pt x="95" y="165"/>
                          </a:cubicBezTo>
                          <a:cubicBezTo>
                            <a:pt x="96" y="165"/>
                            <a:pt x="97" y="164"/>
                            <a:pt x="96" y="162"/>
                          </a:cubicBezTo>
                          <a:cubicBezTo>
                            <a:pt x="97" y="162"/>
                            <a:pt x="98" y="162"/>
                            <a:pt x="98" y="162"/>
                          </a:cubicBezTo>
                          <a:cubicBezTo>
                            <a:pt x="103" y="157"/>
                            <a:pt x="108" y="153"/>
                            <a:pt x="113" y="149"/>
                          </a:cubicBezTo>
                          <a:cubicBezTo>
                            <a:pt x="124" y="141"/>
                            <a:pt x="136" y="133"/>
                            <a:pt x="148" y="126"/>
                          </a:cubicBezTo>
                          <a:cubicBezTo>
                            <a:pt x="148" y="127"/>
                            <a:pt x="149" y="127"/>
                            <a:pt x="149" y="128"/>
                          </a:cubicBezTo>
                          <a:cubicBezTo>
                            <a:pt x="150" y="128"/>
                            <a:pt x="151" y="128"/>
                            <a:pt x="151" y="128"/>
                          </a:cubicBezTo>
                          <a:cubicBezTo>
                            <a:pt x="152" y="130"/>
                            <a:pt x="152" y="130"/>
                            <a:pt x="152" y="130"/>
                          </a:cubicBezTo>
                          <a:cubicBezTo>
                            <a:pt x="152" y="130"/>
                            <a:pt x="151" y="130"/>
                            <a:pt x="151" y="130"/>
                          </a:cubicBezTo>
                          <a:cubicBezTo>
                            <a:pt x="158" y="128"/>
                            <a:pt x="164" y="132"/>
                            <a:pt x="168" y="138"/>
                          </a:cubicBezTo>
                          <a:cubicBezTo>
                            <a:pt x="168" y="135"/>
                            <a:pt x="169" y="133"/>
                            <a:pt x="169" y="130"/>
                          </a:cubicBezTo>
                          <a:cubicBezTo>
                            <a:pt x="173" y="131"/>
                            <a:pt x="173" y="131"/>
                            <a:pt x="173" y="131"/>
                          </a:cubicBezTo>
                          <a:cubicBezTo>
                            <a:pt x="172" y="136"/>
                            <a:pt x="172" y="141"/>
                            <a:pt x="173" y="146"/>
                          </a:cubicBezTo>
                          <a:cubicBezTo>
                            <a:pt x="176" y="145"/>
                            <a:pt x="179" y="143"/>
                            <a:pt x="182" y="142"/>
                          </a:cubicBezTo>
                          <a:cubicBezTo>
                            <a:pt x="180" y="137"/>
                            <a:pt x="179" y="131"/>
                            <a:pt x="185" y="128"/>
                          </a:cubicBezTo>
                          <a:cubicBezTo>
                            <a:pt x="191" y="124"/>
                            <a:pt x="196" y="130"/>
                            <a:pt x="198" y="136"/>
                          </a:cubicBezTo>
                          <a:cubicBezTo>
                            <a:pt x="200" y="135"/>
                            <a:pt x="201" y="135"/>
                            <a:pt x="203" y="134"/>
                          </a:cubicBezTo>
                          <a:cubicBezTo>
                            <a:pt x="203" y="133"/>
                            <a:pt x="202" y="131"/>
                            <a:pt x="202" y="130"/>
                          </a:cubicBezTo>
                          <a:cubicBezTo>
                            <a:pt x="200" y="127"/>
                            <a:pt x="199" y="125"/>
                            <a:pt x="197" y="123"/>
                          </a:cubicBezTo>
                          <a:cubicBezTo>
                            <a:pt x="201" y="122"/>
                            <a:pt x="201" y="122"/>
                            <a:pt x="201" y="122"/>
                          </a:cubicBezTo>
                          <a:cubicBezTo>
                            <a:pt x="201" y="116"/>
                            <a:pt x="203" y="110"/>
                            <a:pt x="208" y="107"/>
                          </a:cubicBezTo>
                          <a:cubicBezTo>
                            <a:pt x="206" y="108"/>
                            <a:pt x="204" y="108"/>
                            <a:pt x="201" y="109"/>
                          </a:cubicBezTo>
                          <a:cubicBezTo>
                            <a:pt x="201" y="107"/>
                            <a:pt x="201" y="107"/>
                            <a:pt x="201" y="107"/>
                          </a:cubicBezTo>
                          <a:cubicBezTo>
                            <a:pt x="201" y="107"/>
                            <a:pt x="202" y="106"/>
                            <a:pt x="202" y="105"/>
                          </a:cubicBezTo>
                          <a:cubicBezTo>
                            <a:pt x="203" y="106"/>
                            <a:pt x="205" y="105"/>
                            <a:pt x="205" y="103"/>
                          </a:cubicBezTo>
                          <a:cubicBezTo>
                            <a:pt x="209" y="102"/>
                            <a:pt x="213" y="101"/>
                            <a:pt x="218" y="100"/>
                          </a:cubicBezTo>
                          <a:cubicBezTo>
                            <a:pt x="218" y="99"/>
                            <a:pt x="217" y="99"/>
                            <a:pt x="217" y="99"/>
                          </a:cubicBezTo>
                          <a:cubicBezTo>
                            <a:pt x="207" y="67"/>
                            <a:pt x="177" y="48"/>
                            <a:pt x="146" y="40"/>
                          </a:cubicBezTo>
                          <a:cubicBezTo>
                            <a:pt x="126" y="36"/>
                            <a:pt x="105" y="34"/>
                            <a:pt x="85" y="33"/>
                          </a:cubicBezTo>
                          <a:cubicBezTo>
                            <a:pt x="70" y="32"/>
                            <a:pt x="53" y="32"/>
                            <a:pt x="40" y="24"/>
                          </a:cubicBezTo>
                          <a:cubicBezTo>
                            <a:pt x="39" y="36"/>
                            <a:pt x="36" y="47"/>
                            <a:pt x="32" y="58"/>
                          </a:cubicBezTo>
                          <a:cubicBezTo>
                            <a:pt x="28" y="56"/>
                            <a:pt x="28" y="56"/>
                            <a:pt x="28" y="56"/>
                          </a:cubicBezTo>
                          <a:cubicBezTo>
                            <a:pt x="32" y="45"/>
                            <a:pt x="35" y="33"/>
                            <a:pt x="36" y="21"/>
                          </a:cubicBezTo>
                          <a:cubicBezTo>
                            <a:pt x="36" y="19"/>
                            <a:pt x="38" y="18"/>
                            <a:pt x="40" y="19"/>
                          </a:cubicBezTo>
                          <a:cubicBezTo>
                            <a:pt x="49" y="26"/>
                            <a:pt x="60" y="26"/>
                            <a:pt x="71" y="27"/>
                          </a:cubicBezTo>
                          <a:cubicBezTo>
                            <a:pt x="71" y="27"/>
                            <a:pt x="72" y="28"/>
                            <a:pt x="73" y="28"/>
                          </a:cubicBezTo>
                          <a:cubicBezTo>
                            <a:pt x="76" y="28"/>
                            <a:pt x="76" y="28"/>
                            <a:pt x="76" y="28"/>
                          </a:cubicBezTo>
                          <a:cubicBezTo>
                            <a:pt x="85" y="29"/>
                            <a:pt x="93" y="29"/>
                            <a:pt x="101" y="30"/>
                          </a:cubicBezTo>
                          <a:cubicBezTo>
                            <a:pt x="103" y="30"/>
                            <a:pt x="106" y="30"/>
                            <a:pt x="108" y="30"/>
                          </a:cubicBezTo>
                          <a:cubicBezTo>
                            <a:pt x="108" y="30"/>
                            <a:pt x="108" y="30"/>
                            <a:pt x="108" y="30"/>
                          </a:cubicBezTo>
                          <a:cubicBezTo>
                            <a:pt x="111" y="31"/>
                            <a:pt x="111" y="31"/>
                            <a:pt x="111" y="31"/>
                          </a:cubicBezTo>
                          <a:cubicBezTo>
                            <a:pt x="121" y="31"/>
                            <a:pt x="130" y="33"/>
                            <a:pt x="139" y="34"/>
                          </a:cubicBezTo>
                          <a:cubicBezTo>
                            <a:pt x="146" y="36"/>
                            <a:pt x="152" y="37"/>
                            <a:pt x="159" y="39"/>
                          </a:cubicBezTo>
                          <a:cubicBezTo>
                            <a:pt x="170" y="43"/>
                            <a:pt x="181" y="48"/>
                            <a:pt x="190" y="55"/>
                          </a:cubicBezTo>
                          <a:cubicBezTo>
                            <a:pt x="190" y="54"/>
                            <a:pt x="189" y="53"/>
                            <a:pt x="189" y="52"/>
                          </a:cubicBezTo>
                          <a:cubicBezTo>
                            <a:pt x="179" y="46"/>
                            <a:pt x="172" y="32"/>
                            <a:pt x="171" y="22"/>
                          </a:cubicBezTo>
                          <a:cubicBezTo>
                            <a:pt x="170" y="14"/>
                            <a:pt x="173" y="6"/>
                            <a:pt x="178" y="0"/>
                          </a:cubicBezTo>
                          <a:cubicBezTo>
                            <a:pt x="181" y="2"/>
                            <a:pt x="181" y="2"/>
                            <a:pt x="181" y="2"/>
                          </a:cubicBezTo>
                          <a:cubicBezTo>
                            <a:pt x="171" y="14"/>
                            <a:pt x="175" y="33"/>
                            <a:pt x="186" y="46"/>
                          </a:cubicBezTo>
                          <a:cubicBezTo>
                            <a:pt x="185" y="42"/>
                            <a:pt x="183" y="38"/>
                            <a:pt x="183" y="33"/>
                          </a:cubicBezTo>
                          <a:cubicBezTo>
                            <a:pt x="187" y="33"/>
                            <a:pt x="187" y="33"/>
                            <a:pt x="187" y="33"/>
                          </a:cubicBezTo>
                          <a:cubicBezTo>
                            <a:pt x="188" y="41"/>
                            <a:pt x="192" y="49"/>
                            <a:pt x="195" y="55"/>
                          </a:cubicBezTo>
                          <a:cubicBezTo>
                            <a:pt x="197" y="58"/>
                            <a:pt x="199" y="61"/>
                            <a:pt x="201" y="64"/>
                          </a:cubicBezTo>
                          <a:cubicBezTo>
                            <a:pt x="206" y="69"/>
                            <a:pt x="211" y="75"/>
                            <a:pt x="215" y="81"/>
                          </a:cubicBezTo>
                          <a:cubicBezTo>
                            <a:pt x="215" y="81"/>
                            <a:pt x="215" y="81"/>
                            <a:pt x="215" y="81"/>
                          </a:cubicBezTo>
                          <a:cubicBezTo>
                            <a:pt x="215" y="81"/>
                            <a:pt x="215" y="81"/>
                            <a:pt x="215" y="81"/>
                          </a:cubicBezTo>
                          <a:cubicBezTo>
                            <a:pt x="219" y="81"/>
                            <a:pt x="219" y="81"/>
                            <a:pt x="219" y="81"/>
                          </a:cubicBezTo>
                          <a:cubicBezTo>
                            <a:pt x="219" y="84"/>
                            <a:pt x="219" y="88"/>
                            <a:pt x="220" y="91"/>
                          </a:cubicBezTo>
                          <a:cubicBezTo>
                            <a:pt x="220" y="93"/>
                            <a:pt x="221" y="95"/>
                            <a:pt x="222" y="97"/>
                          </a:cubicBezTo>
                          <a:cubicBezTo>
                            <a:pt x="222" y="98"/>
                            <a:pt x="222" y="98"/>
                            <a:pt x="222" y="99"/>
                          </a:cubicBezTo>
                          <a:cubicBezTo>
                            <a:pt x="229" y="97"/>
                            <a:pt x="237" y="95"/>
                            <a:pt x="245" y="94"/>
                          </a:cubicBezTo>
                          <a:cubicBezTo>
                            <a:pt x="246" y="95"/>
                            <a:pt x="246" y="95"/>
                            <a:pt x="246" y="96"/>
                          </a:cubicBezTo>
                          <a:cubicBezTo>
                            <a:pt x="247" y="98"/>
                            <a:pt x="250" y="96"/>
                            <a:pt x="249" y="95"/>
                          </a:cubicBezTo>
                          <a:cubicBezTo>
                            <a:pt x="249" y="95"/>
                            <a:pt x="249" y="95"/>
                            <a:pt x="249" y="95"/>
                          </a:cubicBezTo>
                          <a:cubicBezTo>
                            <a:pt x="250" y="94"/>
                            <a:pt x="250" y="94"/>
                            <a:pt x="250" y="94"/>
                          </a:cubicBezTo>
                          <a:cubicBezTo>
                            <a:pt x="251" y="93"/>
                            <a:pt x="253" y="93"/>
                            <a:pt x="255" y="93"/>
                          </a:cubicBezTo>
                          <a:cubicBezTo>
                            <a:pt x="268" y="91"/>
                            <a:pt x="282" y="91"/>
                            <a:pt x="296" y="91"/>
                          </a:cubicBezTo>
                          <a:cubicBezTo>
                            <a:pt x="296" y="92"/>
                            <a:pt x="297" y="93"/>
                            <a:pt x="298" y="93"/>
                          </a:cubicBezTo>
                          <a:cubicBezTo>
                            <a:pt x="298" y="96"/>
                            <a:pt x="298" y="96"/>
                            <a:pt x="298" y="96"/>
                          </a:cubicBezTo>
                          <a:cubicBezTo>
                            <a:pt x="296" y="96"/>
                            <a:pt x="293" y="96"/>
                            <a:pt x="290" y="96"/>
                          </a:cubicBezTo>
                          <a:cubicBezTo>
                            <a:pt x="295" y="98"/>
                            <a:pt x="298" y="104"/>
                            <a:pt x="300" y="109"/>
                          </a:cubicBezTo>
                          <a:cubicBezTo>
                            <a:pt x="300" y="108"/>
                            <a:pt x="301" y="107"/>
                            <a:pt x="301" y="106"/>
                          </a:cubicBezTo>
                          <a:cubicBezTo>
                            <a:pt x="305" y="108"/>
                            <a:pt x="305" y="108"/>
                            <a:pt x="305" y="108"/>
                          </a:cubicBezTo>
                          <a:cubicBezTo>
                            <a:pt x="303" y="112"/>
                            <a:pt x="302" y="117"/>
                            <a:pt x="302" y="121"/>
                          </a:cubicBezTo>
                          <a:cubicBezTo>
                            <a:pt x="304" y="121"/>
                            <a:pt x="306" y="121"/>
                            <a:pt x="308" y="121"/>
                          </a:cubicBezTo>
                          <a:cubicBezTo>
                            <a:pt x="308" y="121"/>
                            <a:pt x="308" y="121"/>
                            <a:pt x="308" y="121"/>
                          </a:cubicBezTo>
                          <a:cubicBezTo>
                            <a:pt x="308" y="121"/>
                            <a:pt x="308" y="121"/>
                            <a:pt x="308" y="121"/>
                          </a:cubicBezTo>
                          <a:cubicBezTo>
                            <a:pt x="307" y="117"/>
                            <a:pt x="307" y="106"/>
                            <a:pt x="314" y="107"/>
                          </a:cubicBezTo>
                          <a:cubicBezTo>
                            <a:pt x="320" y="107"/>
                            <a:pt x="320" y="117"/>
                            <a:pt x="321" y="121"/>
                          </a:cubicBezTo>
                          <a:cubicBezTo>
                            <a:pt x="321" y="122"/>
                            <a:pt x="321" y="122"/>
                            <a:pt x="320" y="122"/>
                          </a:cubicBezTo>
                          <a:cubicBezTo>
                            <a:pt x="323" y="123"/>
                            <a:pt x="326" y="123"/>
                            <a:pt x="329" y="123"/>
                          </a:cubicBezTo>
                          <a:cubicBezTo>
                            <a:pt x="330" y="123"/>
                            <a:pt x="330" y="123"/>
                            <a:pt x="330" y="123"/>
                          </a:cubicBezTo>
                          <a:cubicBezTo>
                            <a:pt x="332" y="124"/>
                            <a:pt x="334" y="124"/>
                            <a:pt x="336" y="124"/>
                          </a:cubicBezTo>
                          <a:cubicBezTo>
                            <a:pt x="337" y="119"/>
                            <a:pt x="338" y="111"/>
                            <a:pt x="345" y="112"/>
                          </a:cubicBezTo>
                          <a:cubicBezTo>
                            <a:pt x="351" y="113"/>
                            <a:pt x="353" y="122"/>
                            <a:pt x="352" y="127"/>
                          </a:cubicBezTo>
                          <a:cubicBezTo>
                            <a:pt x="355" y="128"/>
                            <a:pt x="359" y="128"/>
                            <a:pt x="362" y="129"/>
                          </a:cubicBezTo>
                          <a:cubicBezTo>
                            <a:pt x="362" y="129"/>
                            <a:pt x="362" y="128"/>
                            <a:pt x="362" y="128"/>
                          </a:cubicBezTo>
                          <a:cubicBezTo>
                            <a:pt x="362" y="127"/>
                            <a:pt x="362" y="124"/>
                            <a:pt x="362" y="122"/>
                          </a:cubicBezTo>
                          <a:cubicBezTo>
                            <a:pt x="366" y="122"/>
                            <a:pt x="366" y="122"/>
                            <a:pt x="366" y="122"/>
                          </a:cubicBezTo>
                          <a:cubicBezTo>
                            <a:pt x="366" y="122"/>
                            <a:pt x="366" y="123"/>
                            <a:pt x="366" y="123"/>
                          </a:cubicBezTo>
                          <a:cubicBezTo>
                            <a:pt x="369" y="124"/>
                            <a:pt x="369" y="124"/>
                            <a:pt x="369" y="124"/>
                          </a:cubicBezTo>
                          <a:cubicBezTo>
                            <a:pt x="368" y="126"/>
                            <a:pt x="367" y="128"/>
                            <a:pt x="367" y="130"/>
                          </a:cubicBezTo>
                          <a:cubicBezTo>
                            <a:pt x="367" y="130"/>
                            <a:pt x="367" y="130"/>
                            <a:pt x="367" y="130"/>
                          </a:cubicBezTo>
                          <a:cubicBezTo>
                            <a:pt x="370" y="131"/>
                            <a:pt x="372" y="131"/>
                            <a:pt x="375" y="132"/>
                          </a:cubicBezTo>
                          <a:cubicBezTo>
                            <a:pt x="375" y="127"/>
                            <a:pt x="377" y="119"/>
                            <a:pt x="383" y="120"/>
                          </a:cubicBezTo>
                          <a:cubicBezTo>
                            <a:pt x="390" y="122"/>
                            <a:pt x="389" y="130"/>
                            <a:pt x="387" y="135"/>
                          </a:cubicBezTo>
                          <a:cubicBezTo>
                            <a:pt x="389" y="136"/>
                            <a:pt x="392" y="137"/>
                            <a:pt x="394" y="137"/>
                          </a:cubicBezTo>
                          <a:cubicBezTo>
                            <a:pt x="395" y="138"/>
                            <a:pt x="395" y="138"/>
                            <a:pt x="396" y="138"/>
                          </a:cubicBezTo>
                          <a:cubicBezTo>
                            <a:pt x="398" y="139"/>
                            <a:pt x="398" y="139"/>
                            <a:pt x="398" y="139"/>
                          </a:cubicBezTo>
                          <a:cubicBezTo>
                            <a:pt x="402" y="140"/>
                            <a:pt x="405" y="141"/>
                            <a:pt x="408" y="142"/>
                          </a:cubicBezTo>
                          <a:cubicBezTo>
                            <a:pt x="408" y="137"/>
                            <a:pt x="413" y="130"/>
                            <a:pt x="418" y="130"/>
                          </a:cubicBezTo>
                          <a:cubicBezTo>
                            <a:pt x="421" y="131"/>
                            <a:pt x="423" y="133"/>
                            <a:pt x="423" y="136"/>
                          </a:cubicBezTo>
                          <a:cubicBezTo>
                            <a:pt x="424" y="139"/>
                            <a:pt x="424" y="144"/>
                            <a:pt x="423" y="147"/>
                          </a:cubicBezTo>
                          <a:cubicBezTo>
                            <a:pt x="425" y="148"/>
                            <a:pt x="428" y="149"/>
                            <a:pt x="430" y="150"/>
                          </a:cubicBezTo>
                          <a:cubicBezTo>
                            <a:pt x="433" y="151"/>
                            <a:pt x="433" y="151"/>
                            <a:pt x="433" y="151"/>
                          </a:cubicBezTo>
                          <a:cubicBezTo>
                            <a:pt x="433" y="151"/>
                            <a:pt x="434" y="152"/>
                            <a:pt x="434" y="152"/>
                          </a:cubicBezTo>
                          <a:cubicBezTo>
                            <a:pt x="433" y="149"/>
                            <a:pt x="436" y="146"/>
                            <a:pt x="437" y="144"/>
                          </a:cubicBezTo>
                          <a:cubicBezTo>
                            <a:pt x="442" y="140"/>
                            <a:pt x="447" y="136"/>
                            <a:pt x="453" y="136"/>
                          </a:cubicBezTo>
                          <a:cubicBezTo>
                            <a:pt x="449" y="134"/>
                            <a:pt x="444" y="131"/>
                            <a:pt x="440" y="129"/>
                          </a:cubicBezTo>
                          <a:cubicBezTo>
                            <a:pt x="441" y="127"/>
                            <a:pt x="441" y="127"/>
                            <a:pt x="441" y="127"/>
                          </a:cubicBezTo>
                          <a:cubicBezTo>
                            <a:pt x="441" y="127"/>
                            <a:pt x="442" y="127"/>
                            <a:pt x="442" y="127"/>
                          </a:cubicBezTo>
                          <a:cubicBezTo>
                            <a:pt x="442" y="126"/>
                            <a:pt x="442" y="126"/>
                            <a:pt x="442" y="126"/>
                          </a:cubicBezTo>
                          <a:cubicBezTo>
                            <a:pt x="457" y="132"/>
                            <a:pt x="470" y="140"/>
                            <a:pt x="483" y="147"/>
                          </a:cubicBezTo>
                          <a:cubicBezTo>
                            <a:pt x="483" y="148"/>
                            <a:pt x="483" y="148"/>
                            <a:pt x="483" y="148"/>
                          </a:cubicBezTo>
                          <a:cubicBezTo>
                            <a:pt x="483" y="150"/>
                            <a:pt x="485" y="151"/>
                            <a:pt x="487" y="150"/>
                          </a:cubicBezTo>
                          <a:cubicBezTo>
                            <a:pt x="487" y="150"/>
                            <a:pt x="487" y="150"/>
                            <a:pt x="488" y="150"/>
                          </a:cubicBezTo>
                          <a:cubicBezTo>
                            <a:pt x="493" y="153"/>
                            <a:pt x="498" y="157"/>
                            <a:pt x="504" y="160"/>
                          </a:cubicBezTo>
                          <a:cubicBezTo>
                            <a:pt x="512" y="166"/>
                            <a:pt x="520" y="172"/>
                            <a:pt x="528" y="178"/>
                          </a:cubicBezTo>
                          <a:cubicBezTo>
                            <a:pt x="528" y="178"/>
                            <a:pt x="528" y="178"/>
                            <a:pt x="528" y="178"/>
                          </a:cubicBezTo>
                          <a:cubicBezTo>
                            <a:pt x="527" y="179"/>
                            <a:pt x="527" y="181"/>
                            <a:pt x="528" y="182"/>
                          </a:cubicBezTo>
                          <a:cubicBezTo>
                            <a:pt x="527" y="183"/>
                            <a:pt x="527" y="183"/>
                            <a:pt x="527" y="183"/>
                          </a:cubicBezTo>
                          <a:cubicBezTo>
                            <a:pt x="526" y="182"/>
                            <a:pt x="526" y="182"/>
                            <a:pt x="525" y="181"/>
                          </a:cubicBezTo>
                          <a:cubicBezTo>
                            <a:pt x="516" y="174"/>
                            <a:pt x="507" y="168"/>
                            <a:pt x="498" y="162"/>
                          </a:cubicBezTo>
                          <a:cubicBezTo>
                            <a:pt x="500" y="166"/>
                            <a:pt x="501" y="170"/>
                            <a:pt x="500" y="175"/>
                          </a:cubicBezTo>
                          <a:cubicBezTo>
                            <a:pt x="500" y="176"/>
                            <a:pt x="499" y="180"/>
                            <a:pt x="498" y="183"/>
                          </a:cubicBezTo>
                          <a:cubicBezTo>
                            <a:pt x="500" y="186"/>
                            <a:pt x="500" y="186"/>
                            <a:pt x="500" y="186"/>
                          </a:cubicBezTo>
                          <a:cubicBezTo>
                            <a:pt x="499" y="187"/>
                            <a:pt x="498" y="188"/>
                            <a:pt x="497" y="189"/>
                          </a:cubicBezTo>
                          <a:cubicBezTo>
                            <a:pt x="500" y="191"/>
                            <a:pt x="502" y="193"/>
                            <a:pt x="504" y="195"/>
                          </a:cubicBezTo>
                          <a:cubicBezTo>
                            <a:pt x="505" y="189"/>
                            <a:pt x="512" y="188"/>
                            <a:pt x="516" y="192"/>
                          </a:cubicBezTo>
                          <a:cubicBezTo>
                            <a:pt x="519" y="196"/>
                            <a:pt x="518" y="202"/>
                            <a:pt x="515" y="205"/>
                          </a:cubicBezTo>
                          <a:cubicBezTo>
                            <a:pt x="518" y="208"/>
                            <a:pt x="520" y="211"/>
                            <a:pt x="523" y="214"/>
                          </a:cubicBezTo>
                          <a:cubicBezTo>
                            <a:pt x="525" y="215"/>
                            <a:pt x="526" y="217"/>
                            <a:pt x="528" y="219"/>
                          </a:cubicBezTo>
                          <a:cubicBezTo>
                            <a:pt x="532" y="215"/>
                            <a:pt x="541" y="210"/>
                            <a:pt x="544" y="216"/>
                          </a:cubicBezTo>
                          <a:cubicBezTo>
                            <a:pt x="545" y="219"/>
                            <a:pt x="545" y="222"/>
                            <a:pt x="543" y="224"/>
                          </a:cubicBezTo>
                          <a:cubicBezTo>
                            <a:pt x="542" y="226"/>
                            <a:pt x="539" y="229"/>
                            <a:pt x="536" y="229"/>
                          </a:cubicBezTo>
                          <a:cubicBezTo>
                            <a:pt x="538" y="232"/>
                            <a:pt x="539" y="234"/>
                            <a:pt x="541" y="236"/>
                          </a:cubicBezTo>
                          <a:cubicBezTo>
                            <a:pt x="541" y="237"/>
                            <a:pt x="541" y="237"/>
                            <a:pt x="541" y="237"/>
                          </a:cubicBezTo>
                          <a:cubicBezTo>
                            <a:pt x="543" y="239"/>
                            <a:pt x="544" y="241"/>
                            <a:pt x="546" y="243"/>
                          </a:cubicBezTo>
                          <a:cubicBezTo>
                            <a:pt x="549" y="239"/>
                            <a:pt x="555" y="235"/>
                            <a:pt x="559" y="239"/>
                          </a:cubicBezTo>
                          <a:cubicBezTo>
                            <a:pt x="563" y="244"/>
                            <a:pt x="557" y="251"/>
                            <a:pt x="553" y="253"/>
                          </a:cubicBezTo>
                          <a:cubicBezTo>
                            <a:pt x="553" y="253"/>
                            <a:pt x="552" y="253"/>
                            <a:pt x="552" y="253"/>
                          </a:cubicBezTo>
                          <a:cubicBezTo>
                            <a:pt x="553" y="256"/>
                            <a:pt x="555" y="259"/>
                            <a:pt x="556" y="261"/>
                          </a:cubicBezTo>
                          <a:cubicBezTo>
                            <a:pt x="556" y="261"/>
                            <a:pt x="557" y="261"/>
                            <a:pt x="557" y="261"/>
                          </a:cubicBezTo>
                          <a:cubicBezTo>
                            <a:pt x="564" y="256"/>
                            <a:pt x="577" y="248"/>
                            <a:pt x="571" y="237"/>
                          </a:cubicBezTo>
                          <a:cubicBezTo>
                            <a:pt x="568" y="232"/>
                            <a:pt x="561" y="232"/>
                            <a:pt x="555" y="233"/>
                          </a:cubicBezTo>
                          <a:cubicBezTo>
                            <a:pt x="554" y="230"/>
                            <a:pt x="554" y="230"/>
                            <a:pt x="554" y="230"/>
                          </a:cubicBezTo>
                          <a:cubicBezTo>
                            <a:pt x="560" y="228"/>
                            <a:pt x="567" y="228"/>
                            <a:pt x="572" y="232"/>
                          </a:cubicBezTo>
                          <a:cubicBezTo>
                            <a:pt x="571" y="231"/>
                            <a:pt x="571" y="231"/>
                            <a:pt x="570" y="230"/>
                          </a:cubicBezTo>
                          <a:cubicBezTo>
                            <a:pt x="572" y="229"/>
                            <a:pt x="572" y="229"/>
                            <a:pt x="572" y="229"/>
                          </a:cubicBezTo>
                          <a:cubicBezTo>
                            <a:pt x="572" y="230"/>
                            <a:pt x="574" y="231"/>
                            <a:pt x="576" y="230"/>
                          </a:cubicBezTo>
                          <a:cubicBezTo>
                            <a:pt x="576" y="230"/>
                            <a:pt x="576" y="230"/>
                            <a:pt x="576" y="230"/>
                          </a:cubicBezTo>
                          <a:cubicBezTo>
                            <a:pt x="576" y="230"/>
                            <a:pt x="575" y="231"/>
                            <a:pt x="575" y="231"/>
                          </a:cubicBezTo>
                          <a:cubicBezTo>
                            <a:pt x="573" y="233"/>
                            <a:pt x="577" y="237"/>
                            <a:pt x="579" y="235"/>
                          </a:cubicBezTo>
                          <a:cubicBezTo>
                            <a:pt x="581" y="239"/>
                            <a:pt x="583" y="243"/>
                            <a:pt x="585" y="247"/>
                          </a:cubicBezTo>
                          <a:cubicBezTo>
                            <a:pt x="585" y="247"/>
                            <a:pt x="585" y="247"/>
                            <a:pt x="585" y="247"/>
                          </a:cubicBezTo>
                          <a:cubicBezTo>
                            <a:pt x="586" y="247"/>
                            <a:pt x="586" y="247"/>
                            <a:pt x="586" y="247"/>
                          </a:cubicBezTo>
                          <a:cubicBezTo>
                            <a:pt x="586" y="247"/>
                            <a:pt x="586" y="246"/>
                            <a:pt x="587" y="246"/>
                          </a:cubicBezTo>
                          <a:cubicBezTo>
                            <a:pt x="587" y="246"/>
                            <a:pt x="587" y="246"/>
                            <a:pt x="588" y="246"/>
                          </a:cubicBezTo>
                          <a:cubicBezTo>
                            <a:pt x="615" y="229"/>
                            <a:pt x="629" y="201"/>
                            <a:pt x="635" y="170"/>
                          </a:cubicBezTo>
                          <a:cubicBezTo>
                            <a:pt x="636" y="166"/>
                            <a:pt x="636" y="163"/>
                            <a:pt x="637" y="160"/>
                          </a:cubicBezTo>
                          <a:cubicBezTo>
                            <a:pt x="641" y="160"/>
                            <a:pt x="641" y="160"/>
                            <a:pt x="641" y="160"/>
                          </a:cubicBezTo>
                          <a:cubicBezTo>
                            <a:pt x="641" y="161"/>
                            <a:pt x="641" y="163"/>
                            <a:pt x="641" y="164"/>
                          </a:cubicBezTo>
                          <a:cubicBezTo>
                            <a:pt x="640" y="167"/>
                            <a:pt x="640" y="167"/>
                            <a:pt x="640" y="167"/>
                          </a:cubicBezTo>
                          <a:cubicBezTo>
                            <a:pt x="640" y="170"/>
                            <a:pt x="639" y="172"/>
                            <a:pt x="639" y="174"/>
                          </a:cubicBezTo>
                          <a:cubicBezTo>
                            <a:pt x="636" y="186"/>
                            <a:pt x="633" y="198"/>
                            <a:pt x="627" y="208"/>
                          </a:cubicBezTo>
                          <a:cubicBezTo>
                            <a:pt x="635" y="199"/>
                            <a:pt x="645" y="190"/>
                            <a:pt x="656" y="187"/>
                          </a:cubicBezTo>
                          <a:cubicBezTo>
                            <a:pt x="669" y="183"/>
                            <a:pt x="683" y="189"/>
                            <a:pt x="686" y="204"/>
                          </a:cubicBezTo>
                          <a:cubicBezTo>
                            <a:pt x="689" y="218"/>
                            <a:pt x="683" y="232"/>
                            <a:pt x="671" y="239"/>
                          </a:cubicBezTo>
                          <a:cubicBezTo>
                            <a:pt x="665" y="243"/>
                            <a:pt x="658" y="245"/>
                            <a:pt x="651" y="246"/>
                          </a:cubicBezTo>
                          <a:cubicBezTo>
                            <a:pt x="668" y="249"/>
                            <a:pt x="685" y="254"/>
                            <a:pt x="701" y="262"/>
                          </a:cubicBezTo>
                          <a:cubicBezTo>
                            <a:pt x="702" y="263"/>
                            <a:pt x="704" y="264"/>
                            <a:pt x="705" y="264"/>
                          </a:cubicBezTo>
                          <a:cubicBezTo>
                            <a:pt x="711" y="267"/>
                            <a:pt x="717" y="271"/>
                            <a:pt x="723" y="275"/>
                          </a:cubicBezTo>
                          <a:cubicBezTo>
                            <a:pt x="723" y="268"/>
                            <a:pt x="726" y="262"/>
                            <a:pt x="726" y="255"/>
                          </a:cubicBezTo>
                          <a:cubicBezTo>
                            <a:pt x="727" y="248"/>
                            <a:pt x="727" y="240"/>
                            <a:pt x="726" y="233"/>
                          </a:cubicBezTo>
                          <a:cubicBezTo>
                            <a:pt x="725" y="218"/>
                            <a:pt x="720" y="203"/>
                            <a:pt x="712" y="190"/>
                          </a:cubicBezTo>
                          <a:cubicBezTo>
                            <a:pt x="696" y="164"/>
                            <a:pt x="671" y="149"/>
                            <a:pt x="643" y="140"/>
                          </a:cubicBezTo>
                          <a:cubicBezTo>
                            <a:pt x="644" y="137"/>
                            <a:pt x="644" y="137"/>
                            <a:pt x="644" y="137"/>
                          </a:cubicBezTo>
                          <a:cubicBezTo>
                            <a:pt x="649" y="137"/>
                            <a:pt x="654" y="139"/>
                            <a:pt x="659" y="140"/>
                          </a:cubicBezTo>
                          <a:cubicBezTo>
                            <a:pt x="659" y="136"/>
                            <a:pt x="658" y="131"/>
                            <a:pt x="654" y="128"/>
                          </a:cubicBezTo>
                          <a:cubicBezTo>
                            <a:pt x="651" y="127"/>
                            <a:pt x="650" y="127"/>
                            <a:pt x="648" y="130"/>
                          </a:cubicBezTo>
                          <a:cubicBezTo>
                            <a:pt x="646" y="130"/>
                            <a:pt x="645" y="131"/>
                            <a:pt x="645" y="133"/>
                          </a:cubicBezTo>
                          <a:cubicBezTo>
                            <a:pt x="643" y="132"/>
                            <a:pt x="643" y="132"/>
                            <a:pt x="643" y="132"/>
                          </a:cubicBezTo>
                          <a:cubicBezTo>
                            <a:pt x="644" y="127"/>
                            <a:pt x="646" y="123"/>
                            <a:pt x="653" y="125"/>
                          </a:cubicBezTo>
                          <a:cubicBezTo>
                            <a:pt x="658" y="126"/>
                            <a:pt x="660" y="131"/>
                            <a:pt x="662" y="137"/>
                          </a:cubicBezTo>
                          <a:cubicBezTo>
                            <a:pt x="665" y="133"/>
                            <a:pt x="669" y="132"/>
                            <a:pt x="674" y="134"/>
                          </a:cubicBezTo>
                          <a:cubicBezTo>
                            <a:pt x="677" y="135"/>
                            <a:pt x="679" y="138"/>
                            <a:pt x="679" y="142"/>
                          </a:cubicBezTo>
                          <a:cubicBezTo>
                            <a:pt x="680" y="144"/>
                            <a:pt x="679" y="145"/>
                            <a:pt x="678" y="147"/>
                          </a:cubicBezTo>
                          <a:cubicBezTo>
                            <a:pt x="681" y="143"/>
                            <a:pt x="687" y="142"/>
                            <a:pt x="692" y="145"/>
                          </a:cubicBezTo>
                          <a:cubicBezTo>
                            <a:pt x="695" y="147"/>
                            <a:pt x="696" y="151"/>
                            <a:pt x="695" y="155"/>
                          </a:cubicBezTo>
                          <a:cubicBezTo>
                            <a:pt x="700" y="153"/>
                            <a:pt x="705" y="153"/>
                            <a:pt x="709" y="157"/>
                          </a:cubicBezTo>
                          <a:cubicBezTo>
                            <a:pt x="713" y="162"/>
                            <a:pt x="712" y="167"/>
                            <a:pt x="709" y="172"/>
                          </a:cubicBezTo>
                          <a:cubicBezTo>
                            <a:pt x="713" y="169"/>
                            <a:pt x="719" y="168"/>
                            <a:pt x="722" y="173"/>
                          </a:cubicBezTo>
                          <a:cubicBezTo>
                            <a:pt x="725" y="177"/>
                            <a:pt x="724" y="181"/>
                            <a:pt x="721" y="184"/>
                          </a:cubicBezTo>
                          <a:cubicBezTo>
                            <a:pt x="726" y="184"/>
                            <a:pt x="731" y="186"/>
                            <a:pt x="732" y="191"/>
                          </a:cubicBezTo>
                          <a:cubicBezTo>
                            <a:pt x="734" y="194"/>
                            <a:pt x="733" y="199"/>
                            <a:pt x="730" y="201"/>
                          </a:cubicBezTo>
                          <a:cubicBezTo>
                            <a:pt x="732" y="202"/>
                            <a:pt x="735" y="203"/>
                            <a:pt x="735" y="203"/>
                          </a:cubicBezTo>
                          <a:cubicBezTo>
                            <a:pt x="736" y="204"/>
                            <a:pt x="737" y="206"/>
                            <a:pt x="737" y="208"/>
                          </a:cubicBezTo>
                          <a:cubicBezTo>
                            <a:pt x="738" y="211"/>
                            <a:pt x="736" y="214"/>
                            <a:pt x="734" y="217"/>
                          </a:cubicBezTo>
                          <a:cubicBezTo>
                            <a:pt x="739" y="218"/>
                            <a:pt x="742" y="220"/>
                            <a:pt x="741" y="226"/>
                          </a:cubicBezTo>
                          <a:cubicBezTo>
                            <a:pt x="741" y="229"/>
                            <a:pt x="740" y="233"/>
                            <a:pt x="738" y="235"/>
                          </a:cubicBezTo>
                          <a:cubicBezTo>
                            <a:pt x="742" y="236"/>
                            <a:pt x="746" y="240"/>
                            <a:pt x="746" y="244"/>
                          </a:cubicBezTo>
                          <a:cubicBezTo>
                            <a:pt x="747" y="249"/>
                            <a:pt x="743" y="251"/>
                            <a:pt x="739" y="252"/>
                          </a:cubicBezTo>
                          <a:cubicBezTo>
                            <a:pt x="743" y="256"/>
                            <a:pt x="742" y="264"/>
                            <a:pt x="737" y="267"/>
                          </a:cubicBezTo>
                          <a:cubicBezTo>
                            <a:pt x="740" y="270"/>
                            <a:pt x="742" y="274"/>
                            <a:pt x="741" y="278"/>
                          </a:cubicBezTo>
                          <a:cubicBezTo>
                            <a:pt x="740" y="280"/>
                            <a:pt x="737" y="283"/>
                            <a:pt x="735" y="284"/>
                          </a:cubicBezTo>
                          <a:cubicBezTo>
                            <a:pt x="740" y="288"/>
                            <a:pt x="744" y="292"/>
                            <a:pt x="749" y="297"/>
                          </a:cubicBezTo>
                          <a:cubicBezTo>
                            <a:pt x="751" y="299"/>
                            <a:pt x="753" y="301"/>
                            <a:pt x="755" y="303"/>
                          </a:cubicBezTo>
                          <a:cubicBezTo>
                            <a:pt x="757" y="306"/>
                            <a:pt x="757" y="306"/>
                            <a:pt x="757" y="306"/>
                          </a:cubicBezTo>
                          <a:cubicBezTo>
                            <a:pt x="768" y="319"/>
                            <a:pt x="780" y="333"/>
                            <a:pt x="797" y="338"/>
                          </a:cubicBezTo>
                          <a:cubicBezTo>
                            <a:pt x="798" y="338"/>
                            <a:pt x="799" y="340"/>
                            <a:pt x="798" y="342"/>
                          </a:cubicBezTo>
                          <a:cubicBezTo>
                            <a:pt x="786" y="355"/>
                            <a:pt x="774" y="369"/>
                            <a:pt x="762" y="383"/>
                          </a:cubicBezTo>
                          <a:cubicBezTo>
                            <a:pt x="762" y="382"/>
                            <a:pt x="763" y="382"/>
                            <a:pt x="764" y="383"/>
                          </a:cubicBezTo>
                          <a:cubicBezTo>
                            <a:pt x="778" y="397"/>
                            <a:pt x="788" y="415"/>
                            <a:pt x="793" y="434"/>
                          </a:cubicBezTo>
                          <a:close/>
                          <a:moveTo>
                            <a:pt x="746" y="570"/>
                          </a:moveTo>
                          <a:cubicBezTo>
                            <a:pt x="772" y="546"/>
                            <a:pt x="790" y="512"/>
                            <a:pt x="793" y="478"/>
                          </a:cubicBezTo>
                          <a:cubicBezTo>
                            <a:pt x="795" y="444"/>
                            <a:pt x="783" y="412"/>
                            <a:pt x="762" y="386"/>
                          </a:cubicBezTo>
                          <a:cubicBezTo>
                            <a:pt x="762" y="386"/>
                            <a:pt x="761" y="386"/>
                            <a:pt x="761" y="386"/>
                          </a:cubicBezTo>
                          <a:cubicBezTo>
                            <a:pt x="761" y="385"/>
                            <a:pt x="761" y="385"/>
                            <a:pt x="761" y="385"/>
                          </a:cubicBezTo>
                          <a:cubicBezTo>
                            <a:pt x="761" y="385"/>
                            <a:pt x="761" y="385"/>
                            <a:pt x="761" y="385"/>
                          </a:cubicBezTo>
                          <a:cubicBezTo>
                            <a:pt x="761" y="385"/>
                            <a:pt x="761" y="384"/>
                            <a:pt x="761" y="384"/>
                          </a:cubicBezTo>
                          <a:cubicBezTo>
                            <a:pt x="757" y="388"/>
                            <a:pt x="753" y="392"/>
                            <a:pt x="749" y="397"/>
                          </a:cubicBezTo>
                          <a:cubicBezTo>
                            <a:pt x="747" y="399"/>
                            <a:pt x="745" y="401"/>
                            <a:pt x="743" y="404"/>
                          </a:cubicBezTo>
                          <a:cubicBezTo>
                            <a:pt x="747" y="403"/>
                            <a:pt x="751" y="403"/>
                            <a:pt x="754" y="406"/>
                          </a:cubicBezTo>
                          <a:cubicBezTo>
                            <a:pt x="757" y="409"/>
                            <a:pt x="756" y="412"/>
                            <a:pt x="754" y="416"/>
                          </a:cubicBezTo>
                          <a:cubicBezTo>
                            <a:pt x="759" y="415"/>
                            <a:pt x="763" y="417"/>
                            <a:pt x="765" y="422"/>
                          </a:cubicBezTo>
                          <a:cubicBezTo>
                            <a:pt x="767" y="425"/>
                            <a:pt x="767" y="430"/>
                            <a:pt x="765" y="433"/>
                          </a:cubicBezTo>
                          <a:cubicBezTo>
                            <a:pt x="768" y="434"/>
                            <a:pt x="770" y="436"/>
                            <a:pt x="772" y="439"/>
                          </a:cubicBezTo>
                          <a:cubicBezTo>
                            <a:pt x="773" y="443"/>
                            <a:pt x="771" y="447"/>
                            <a:pt x="768" y="449"/>
                          </a:cubicBezTo>
                          <a:cubicBezTo>
                            <a:pt x="776" y="453"/>
                            <a:pt x="779" y="464"/>
                            <a:pt x="773" y="470"/>
                          </a:cubicBezTo>
                          <a:cubicBezTo>
                            <a:pt x="777" y="471"/>
                            <a:pt x="780" y="475"/>
                            <a:pt x="779" y="480"/>
                          </a:cubicBezTo>
                          <a:cubicBezTo>
                            <a:pt x="779" y="484"/>
                            <a:pt x="775" y="487"/>
                            <a:pt x="771" y="488"/>
                          </a:cubicBezTo>
                          <a:cubicBezTo>
                            <a:pt x="775" y="491"/>
                            <a:pt x="777" y="495"/>
                            <a:pt x="777" y="499"/>
                          </a:cubicBezTo>
                          <a:cubicBezTo>
                            <a:pt x="776" y="504"/>
                            <a:pt x="772" y="505"/>
                            <a:pt x="767" y="505"/>
                          </a:cubicBezTo>
                          <a:cubicBezTo>
                            <a:pt x="770" y="509"/>
                            <a:pt x="772" y="513"/>
                            <a:pt x="769" y="517"/>
                          </a:cubicBezTo>
                          <a:cubicBezTo>
                            <a:pt x="768" y="520"/>
                            <a:pt x="766" y="522"/>
                            <a:pt x="763" y="522"/>
                          </a:cubicBezTo>
                          <a:cubicBezTo>
                            <a:pt x="766" y="526"/>
                            <a:pt x="767" y="531"/>
                            <a:pt x="762" y="535"/>
                          </a:cubicBezTo>
                          <a:cubicBezTo>
                            <a:pt x="760" y="537"/>
                            <a:pt x="757" y="538"/>
                            <a:pt x="754" y="537"/>
                          </a:cubicBezTo>
                          <a:cubicBezTo>
                            <a:pt x="755" y="541"/>
                            <a:pt x="754" y="546"/>
                            <a:pt x="750" y="548"/>
                          </a:cubicBezTo>
                          <a:cubicBezTo>
                            <a:pt x="749" y="549"/>
                            <a:pt x="748" y="549"/>
                            <a:pt x="747" y="550"/>
                          </a:cubicBezTo>
                          <a:cubicBezTo>
                            <a:pt x="748" y="553"/>
                            <a:pt x="747" y="557"/>
                            <a:pt x="744" y="560"/>
                          </a:cubicBezTo>
                          <a:cubicBezTo>
                            <a:pt x="741" y="562"/>
                            <a:pt x="736" y="562"/>
                            <a:pt x="733" y="560"/>
                          </a:cubicBezTo>
                          <a:cubicBezTo>
                            <a:pt x="733" y="563"/>
                            <a:pt x="732" y="567"/>
                            <a:pt x="729" y="568"/>
                          </a:cubicBezTo>
                          <a:cubicBezTo>
                            <a:pt x="727" y="570"/>
                            <a:pt x="724" y="571"/>
                            <a:pt x="721" y="570"/>
                          </a:cubicBezTo>
                          <a:cubicBezTo>
                            <a:pt x="722" y="574"/>
                            <a:pt x="719" y="578"/>
                            <a:pt x="715" y="579"/>
                          </a:cubicBezTo>
                          <a:cubicBezTo>
                            <a:pt x="713" y="580"/>
                            <a:pt x="711" y="579"/>
                            <a:pt x="710" y="579"/>
                          </a:cubicBezTo>
                          <a:cubicBezTo>
                            <a:pt x="709" y="582"/>
                            <a:pt x="707" y="584"/>
                            <a:pt x="704" y="586"/>
                          </a:cubicBezTo>
                          <a:cubicBezTo>
                            <a:pt x="702" y="587"/>
                            <a:pt x="698" y="586"/>
                            <a:pt x="696" y="584"/>
                          </a:cubicBezTo>
                          <a:cubicBezTo>
                            <a:pt x="696" y="588"/>
                            <a:pt x="697" y="592"/>
                            <a:pt x="697" y="596"/>
                          </a:cubicBezTo>
                          <a:cubicBezTo>
                            <a:pt x="716" y="591"/>
                            <a:pt x="732" y="583"/>
                            <a:pt x="746" y="570"/>
                          </a:cubicBezTo>
                          <a:close/>
                          <a:moveTo>
                            <a:pt x="764" y="501"/>
                          </a:moveTo>
                          <a:cubicBezTo>
                            <a:pt x="768" y="502"/>
                            <a:pt x="774" y="501"/>
                            <a:pt x="771" y="494"/>
                          </a:cubicBezTo>
                          <a:cubicBezTo>
                            <a:pt x="770" y="492"/>
                            <a:pt x="768" y="490"/>
                            <a:pt x="766" y="488"/>
                          </a:cubicBezTo>
                          <a:cubicBezTo>
                            <a:pt x="765" y="493"/>
                            <a:pt x="765" y="497"/>
                            <a:pt x="764" y="501"/>
                          </a:cubicBezTo>
                          <a:cubicBezTo>
                            <a:pt x="764" y="501"/>
                            <a:pt x="764" y="501"/>
                            <a:pt x="764" y="501"/>
                          </a:cubicBezTo>
                          <a:close/>
                          <a:moveTo>
                            <a:pt x="760" y="518"/>
                          </a:moveTo>
                          <a:cubicBezTo>
                            <a:pt x="764" y="520"/>
                            <a:pt x="768" y="514"/>
                            <a:pt x="766" y="509"/>
                          </a:cubicBezTo>
                          <a:cubicBezTo>
                            <a:pt x="766" y="508"/>
                            <a:pt x="765" y="506"/>
                            <a:pt x="764" y="505"/>
                          </a:cubicBezTo>
                          <a:cubicBezTo>
                            <a:pt x="764" y="505"/>
                            <a:pt x="763" y="505"/>
                            <a:pt x="763" y="505"/>
                          </a:cubicBezTo>
                          <a:cubicBezTo>
                            <a:pt x="763" y="505"/>
                            <a:pt x="763" y="505"/>
                            <a:pt x="763" y="505"/>
                          </a:cubicBezTo>
                          <a:cubicBezTo>
                            <a:pt x="761" y="509"/>
                            <a:pt x="760" y="513"/>
                            <a:pt x="758" y="517"/>
                          </a:cubicBezTo>
                          <a:cubicBezTo>
                            <a:pt x="759" y="517"/>
                            <a:pt x="759" y="518"/>
                            <a:pt x="760" y="518"/>
                          </a:cubicBezTo>
                          <a:close/>
                          <a:moveTo>
                            <a:pt x="760" y="531"/>
                          </a:moveTo>
                          <a:cubicBezTo>
                            <a:pt x="762" y="527"/>
                            <a:pt x="761" y="525"/>
                            <a:pt x="759" y="522"/>
                          </a:cubicBezTo>
                          <a:cubicBezTo>
                            <a:pt x="758" y="522"/>
                            <a:pt x="758" y="522"/>
                            <a:pt x="758" y="521"/>
                          </a:cubicBezTo>
                          <a:cubicBezTo>
                            <a:pt x="757" y="521"/>
                            <a:pt x="757" y="521"/>
                            <a:pt x="757" y="521"/>
                          </a:cubicBezTo>
                          <a:cubicBezTo>
                            <a:pt x="755" y="524"/>
                            <a:pt x="753" y="527"/>
                            <a:pt x="751" y="530"/>
                          </a:cubicBezTo>
                          <a:cubicBezTo>
                            <a:pt x="752" y="531"/>
                            <a:pt x="753" y="532"/>
                            <a:pt x="754" y="533"/>
                          </a:cubicBezTo>
                          <a:cubicBezTo>
                            <a:pt x="757" y="534"/>
                            <a:pt x="758" y="533"/>
                            <a:pt x="760" y="531"/>
                          </a:cubicBezTo>
                          <a:close/>
                          <a:moveTo>
                            <a:pt x="766" y="484"/>
                          </a:moveTo>
                          <a:cubicBezTo>
                            <a:pt x="776" y="488"/>
                            <a:pt x="779" y="474"/>
                            <a:pt x="770" y="471"/>
                          </a:cubicBezTo>
                          <a:cubicBezTo>
                            <a:pt x="770" y="472"/>
                            <a:pt x="769" y="472"/>
                            <a:pt x="768" y="472"/>
                          </a:cubicBezTo>
                          <a:cubicBezTo>
                            <a:pt x="767" y="472"/>
                            <a:pt x="767" y="472"/>
                            <a:pt x="767" y="472"/>
                          </a:cubicBezTo>
                          <a:cubicBezTo>
                            <a:pt x="767" y="476"/>
                            <a:pt x="767" y="480"/>
                            <a:pt x="766" y="484"/>
                          </a:cubicBezTo>
                          <a:close/>
                          <a:moveTo>
                            <a:pt x="767" y="469"/>
                          </a:moveTo>
                          <a:cubicBezTo>
                            <a:pt x="770" y="467"/>
                            <a:pt x="773" y="464"/>
                            <a:pt x="772" y="460"/>
                          </a:cubicBezTo>
                          <a:cubicBezTo>
                            <a:pt x="772" y="456"/>
                            <a:pt x="769" y="453"/>
                            <a:pt x="765" y="452"/>
                          </a:cubicBezTo>
                          <a:cubicBezTo>
                            <a:pt x="766" y="458"/>
                            <a:pt x="767" y="463"/>
                            <a:pt x="767" y="469"/>
                          </a:cubicBezTo>
                          <a:close/>
                          <a:moveTo>
                            <a:pt x="751" y="540"/>
                          </a:moveTo>
                          <a:cubicBezTo>
                            <a:pt x="752" y="539"/>
                            <a:pt x="752" y="537"/>
                            <a:pt x="751" y="536"/>
                          </a:cubicBezTo>
                          <a:cubicBezTo>
                            <a:pt x="751" y="535"/>
                            <a:pt x="750" y="535"/>
                            <a:pt x="749" y="534"/>
                          </a:cubicBezTo>
                          <a:cubicBezTo>
                            <a:pt x="747" y="537"/>
                            <a:pt x="745" y="540"/>
                            <a:pt x="742" y="543"/>
                          </a:cubicBezTo>
                          <a:cubicBezTo>
                            <a:pt x="744" y="544"/>
                            <a:pt x="745" y="545"/>
                            <a:pt x="746" y="547"/>
                          </a:cubicBezTo>
                          <a:cubicBezTo>
                            <a:pt x="748" y="546"/>
                            <a:pt x="751" y="542"/>
                            <a:pt x="751" y="540"/>
                          </a:cubicBezTo>
                          <a:close/>
                          <a:moveTo>
                            <a:pt x="758" y="504"/>
                          </a:moveTo>
                          <a:cubicBezTo>
                            <a:pt x="762" y="487"/>
                            <a:pt x="763" y="469"/>
                            <a:pt x="759" y="451"/>
                          </a:cubicBezTo>
                          <a:cubicBezTo>
                            <a:pt x="758" y="444"/>
                            <a:pt x="755" y="436"/>
                            <a:pt x="751" y="429"/>
                          </a:cubicBezTo>
                          <a:cubicBezTo>
                            <a:pt x="747" y="422"/>
                            <a:pt x="742" y="416"/>
                            <a:pt x="737" y="410"/>
                          </a:cubicBezTo>
                          <a:cubicBezTo>
                            <a:pt x="732" y="415"/>
                            <a:pt x="727" y="421"/>
                            <a:pt x="722" y="426"/>
                          </a:cubicBezTo>
                          <a:cubicBezTo>
                            <a:pt x="743" y="442"/>
                            <a:pt x="750" y="473"/>
                            <a:pt x="743" y="498"/>
                          </a:cubicBezTo>
                          <a:cubicBezTo>
                            <a:pt x="736" y="523"/>
                            <a:pt x="715" y="542"/>
                            <a:pt x="690" y="548"/>
                          </a:cubicBezTo>
                          <a:cubicBezTo>
                            <a:pt x="692" y="556"/>
                            <a:pt x="693" y="563"/>
                            <a:pt x="694" y="571"/>
                          </a:cubicBezTo>
                          <a:cubicBezTo>
                            <a:pt x="724" y="559"/>
                            <a:pt x="748" y="535"/>
                            <a:pt x="758" y="504"/>
                          </a:cubicBezTo>
                          <a:close/>
                          <a:moveTo>
                            <a:pt x="742" y="556"/>
                          </a:moveTo>
                          <a:cubicBezTo>
                            <a:pt x="744" y="554"/>
                            <a:pt x="744" y="552"/>
                            <a:pt x="743" y="550"/>
                          </a:cubicBezTo>
                          <a:cubicBezTo>
                            <a:pt x="742" y="549"/>
                            <a:pt x="740" y="548"/>
                            <a:pt x="739" y="547"/>
                          </a:cubicBezTo>
                          <a:cubicBezTo>
                            <a:pt x="737" y="549"/>
                            <a:pt x="735" y="551"/>
                            <a:pt x="732" y="553"/>
                          </a:cubicBezTo>
                          <a:cubicBezTo>
                            <a:pt x="735" y="557"/>
                            <a:pt x="738" y="560"/>
                            <a:pt x="742" y="556"/>
                          </a:cubicBezTo>
                          <a:close/>
                          <a:moveTo>
                            <a:pt x="768" y="443"/>
                          </a:moveTo>
                          <a:cubicBezTo>
                            <a:pt x="770" y="441"/>
                            <a:pt x="769" y="438"/>
                            <a:pt x="766" y="436"/>
                          </a:cubicBezTo>
                          <a:cubicBezTo>
                            <a:pt x="765" y="436"/>
                            <a:pt x="763" y="436"/>
                            <a:pt x="762" y="436"/>
                          </a:cubicBezTo>
                          <a:cubicBezTo>
                            <a:pt x="762" y="437"/>
                            <a:pt x="761" y="437"/>
                            <a:pt x="761" y="438"/>
                          </a:cubicBezTo>
                          <a:cubicBezTo>
                            <a:pt x="762" y="441"/>
                            <a:pt x="763" y="445"/>
                            <a:pt x="764" y="448"/>
                          </a:cubicBezTo>
                          <a:cubicBezTo>
                            <a:pt x="766" y="447"/>
                            <a:pt x="767" y="446"/>
                            <a:pt x="768" y="443"/>
                          </a:cubicBezTo>
                          <a:close/>
                          <a:moveTo>
                            <a:pt x="759" y="434"/>
                          </a:moveTo>
                          <a:cubicBezTo>
                            <a:pt x="766" y="428"/>
                            <a:pt x="760" y="417"/>
                            <a:pt x="752" y="419"/>
                          </a:cubicBezTo>
                          <a:cubicBezTo>
                            <a:pt x="755" y="424"/>
                            <a:pt x="757" y="429"/>
                            <a:pt x="759" y="434"/>
                          </a:cubicBezTo>
                          <a:close/>
                          <a:moveTo>
                            <a:pt x="728" y="565"/>
                          </a:moveTo>
                          <a:cubicBezTo>
                            <a:pt x="731" y="562"/>
                            <a:pt x="730" y="560"/>
                            <a:pt x="729" y="557"/>
                          </a:cubicBezTo>
                          <a:cubicBezTo>
                            <a:pt x="729" y="557"/>
                            <a:pt x="729" y="556"/>
                            <a:pt x="729" y="556"/>
                          </a:cubicBezTo>
                          <a:cubicBezTo>
                            <a:pt x="726" y="559"/>
                            <a:pt x="723" y="562"/>
                            <a:pt x="719" y="564"/>
                          </a:cubicBezTo>
                          <a:cubicBezTo>
                            <a:pt x="719" y="564"/>
                            <a:pt x="719" y="564"/>
                            <a:pt x="719" y="564"/>
                          </a:cubicBezTo>
                          <a:cubicBezTo>
                            <a:pt x="722" y="567"/>
                            <a:pt x="726" y="568"/>
                            <a:pt x="728" y="565"/>
                          </a:cubicBezTo>
                          <a:close/>
                          <a:moveTo>
                            <a:pt x="749" y="390"/>
                          </a:moveTo>
                          <a:cubicBezTo>
                            <a:pt x="763" y="374"/>
                            <a:pt x="777" y="358"/>
                            <a:pt x="792" y="341"/>
                          </a:cubicBezTo>
                          <a:cubicBezTo>
                            <a:pt x="774" y="335"/>
                            <a:pt x="763" y="320"/>
                            <a:pt x="751" y="307"/>
                          </a:cubicBezTo>
                          <a:cubicBezTo>
                            <a:pt x="738" y="292"/>
                            <a:pt x="722" y="279"/>
                            <a:pt x="705" y="270"/>
                          </a:cubicBezTo>
                          <a:cubicBezTo>
                            <a:pt x="671" y="251"/>
                            <a:pt x="631" y="244"/>
                            <a:pt x="592" y="248"/>
                          </a:cubicBezTo>
                          <a:cubicBezTo>
                            <a:pt x="591" y="249"/>
                            <a:pt x="589" y="250"/>
                            <a:pt x="588" y="251"/>
                          </a:cubicBezTo>
                          <a:cubicBezTo>
                            <a:pt x="587" y="251"/>
                            <a:pt x="587" y="251"/>
                            <a:pt x="587" y="251"/>
                          </a:cubicBezTo>
                          <a:cubicBezTo>
                            <a:pt x="590" y="258"/>
                            <a:pt x="593" y="266"/>
                            <a:pt x="595" y="273"/>
                          </a:cubicBezTo>
                          <a:cubicBezTo>
                            <a:pt x="594" y="274"/>
                            <a:pt x="594" y="275"/>
                            <a:pt x="595" y="276"/>
                          </a:cubicBezTo>
                          <a:cubicBezTo>
                            <a:pt x="595" y="276"/>
                            <a:pt x="595" y="277"/>
                            <a:pt x="595" y="277"/>
                          </a:cubicBezTo>
                          <a:cubicBezTo>
                            <a:pt x="592" y="278"/>
                            <a:pt x="592" y="278"/>
                            <a:pt x="592" y="278"/>
                          </a:cubicBezTo>
                          <a:cubicBezTo>
                            <a:pt x="592" y="277"/>
                            <a:pt x="591" y="276"/>
                            <a:pt x="591" y="275"/>
                          </a:cubicBezTo>
                          <a:cubicBezTo>
                            <a:pt x="591" y="284"/>
                            <a:pt x="584" y="291"/>
                            <a:pt x="576" y="294"/>
                          </a:cubicBezTo>
                          <a:cubicBezTo>
                            <a:pt x="576" y="298"/>
                            <a:pt x="576" y="298"/>
                            <a:pt x="576" y="298"/>
                          </a:cubicBezTo>
                          <a:cubicBezTo>
                            <a:pt x="575" y="298"/>
                            <a:pt x="573" y="298"/>
                            <a:pt x="572" y="298"/>
                          </a:cubicBezTo>
                          <a:cubicBezTo>
                            <a:pt x="573" y="300"/>
                            <a:pt x="574" y="303"/>
                            <a:pt x="574" y="305"/>
                          </a:cubicBezTo>
                          <a:cubicBezTo>
                            <a:pt x="576" y="304"/>
                            <a:pt x="579" y="304"/>
                            <a:pt x="581" y="305"/>
                          </a:cubicBezTo>
                          <a:cubicBezTo>
                            <a:pt x="585" y="304"/>
                            <a:pt x="589" y="306"/>
                            <a:pt x="590" y="310"/>
                          </a:cubicBezTo>
                          <a:cubicBezTo>
                            <a:pt x="591" y="313"/>
                            <a:pt x="588" y="315"/>
                            <a:pt x="586" y="316"/>
                          </a:cubicBezTo>
                          <a:cubicBezTo>
                            <a:pt x="584" y="318"/>
                            <a:pt x="581" y="320"/>
                            <a:pt x="578" y="320"/>
                          </a:cubicBezTo>
                          <a:cubicBezTo>
                            <a:pt x="579" y="322"/>
                            <a:pt x="579" y="324"/>
                            <a:pt x="580" y="326"/>
                          </a:cubicBezTo>
                          <a:cubicBezTo>
                            <a:pt x="581" y="330"/>
                            <a:pt x="581" y="330"/>
                            <a:pt x="581" y="330"/>
                          </a:cubicBezTo>
                          <a:cubicBezTo>
                            <a:pt x="581" y="331"/>
                            <a:pt x="581" y="333"/>
                            <a:pt x="582" y="335"/>
                          </a:cubicBezTo>
                          <a:cubicBezTo>
                            <a:pt x="587" y="334"/>
                            <a:pt x="594" y="336"/>
                            <a:pt x="595" y="342"/>
                          </a:cubicBezTo>
                          <a:cubicBezTo>
                            <a:pt x="596" y="345"/>
                            <a:pt x="594" y="347"/>
                            <a:pt x="592" y="348"/>
                          </a:cubicBezTo>
                          <a:cubicBezTo>
                            <a:pt x="590" y="349"/>
                            <a:pt x="586" y="350"/>
                            <a:pt x="584" y="350"/>
                          </a:cubicBezTo>
                          <a:cubicBezTo>
                            <a:pt x="584" y="352"/>
                            <a:pt x="584" y="354"/>
                            <a:pt x="585" y="357"/>
                          </a:cubicBezTo>
                          <a:cubicBezTo>
                            <a:pt x="585" y="361"/>
                            <a:pt x="585" y="361"/>
                            <a:pt x="585" y="361"/>
                          </a:cubicBezTo>
                          <a:cubicBezTo>
                            <a:pt x="585" y="363"/>
                            <a:pt x="585" y="366"/>
                            <a:pt x="585" y="369"/>
                          </a:cubicBezTo>
                          <a:cubicBezTo>
                            <a:pt x="588" y="367"/>
                            <a:pt x="591" y="368"/>
                            <a:pt x="593" y="369"/>
                          </a:cubicBezTo>
                          <a:cubicBezTo>
                            <a:pt x="595" y="371"/>
                            <a:pt x="597" y="374"/>
                            <a:pt x="597" y="377"/>
                          </a:cubicBezTo>
                          <a:cubicBezTo>
                            <a:pt x="597" y="380"/>
                            <a:pt x="596" y="383"/>
                            <a:pt x="593" y="384"/>
                          </a:cubicBezTo>
                          <a:cubicBezTo>
                            <a:pt x="591" y="385"/>
                            <a:pt x="588" y="385"/>
                            <a:pt x="586" y="384"/>
                          </a:cubicBezTo>
                          <a:cubicBezTo>
                            <a:pt x="586" y="387"/>
                            <a:pt x="586" y="390"/>
                            <a:pt x="586" y="393"/>
                          </a:cubicBezTo>
                          <a:cubicBezTo>
                            <a:pt x="585" y="396"/>
                            <a:pt x="585" y="396"/>
                            <a:pt x="585" y="396"/>
                          </a:cubicBezTo>
                          <a:cubicBezTo>
                            <a:pt x="585" y="399"/>
                            <a:pt x="585" y="402"/>
                            <a:pt x="585" y="405"/>
                          </a:cubicBezTo>
                          <a:cubicBezTo>
                            <a:pt x="585" y="405"/>
                            <a:pt x="585" y="405"/>
                            <a:pt x="585" y="405"/>
                          </a:cubicBezTo>
                          <a:cubicBezTo>
                            <a:pt x="588" y="404"/>
                            <a:pt x="593" y="407"/>
                            <a:pt x="594" y="410"/>
                          </a:cubicBezTo>
                          <a:cubicBezTo>
                            <a:pt x="595" y="413"/>
                            <a:pt x="594" y="417"/>
                            <a:pt x="591" y="418"/>
                          </a:cubicBezTo>
                          <a:cubicBezTo>
                            <a:pt x="589" y="419"/>
                            <a:pt x="586" y="418"/>
                            <a:pt x="583" y="417"/>
                          </a:cubicBezTo>
                          <a:cubicBezTo>
                            <a:pt x="583" y="420"/>
                            <a:pt x="583" y="423"/>
                            <a:pt x="582" y="426"/>
                          </a:cubicBezTo>
                          <a:cubicBezTo>
                            <a:pt x="583" y="428"/>
                            <a:pt x="583" y="428"/>
                            <a:pt x="583" y="428"/>
                          </a:cubicBezTo>
                          <a:cubicBezTo>
                            <a:pt x="591" y="431"/>
                            <a:pt x="598" y="437"/>
                            <a:pt x="598" y="445"/>
                          </a:cubicBezTo>
                          <a:cubicBezTo>
                            <a:pt x="599" y="441"/>
                            <a:pt x="600" y="437"/>
                            <a:pt x="600" y="434"/>
                          </a:cubicBezTo>
                          <a:cubicBezTo>
                            <a:pt x="601" y="434"/>
                            <a:pt x="601" y="434"/>
                            <a:pt x="601" y="434"/>
                          </a:cubicBezTo>
                          <a:cubicBezTo>
                            <a:pt x="601" y="435"/>
                            <a:pt x="602" y="437"/>
                            <a:pt x="603" y="437"/>
                          </a:cubicBezTo>
                          <a:cubicBezTo>
                            <a:pt x="604" y="437"/>
                            <a:pt x="604" y="437"/>
                            <a:pt x="604" y="438"/>
                          </a:cubicBezTo>
                          <a:cubicBezTo>
                            <a:pt x="603" y="444"/>
                            <a:pt x="602" y="450"/>
                            <a:pt x="600" y="456"/>
                          </a:cubicBezTo>
                          <a:cubicBezTo>
                            <a:pt x="601" y="456"/>
                            <a:pt x="601" y="456"/>
                            <a:pt x="601" y="456"/>
                          </a:cubicBezTo>
                          <a:cubicBezTo>
                            <a:pt x="638" y="473"/>
                            <a:pt x="679" y="456"/>
                            <a:pt x="709" y="431"/>
                          </a:cubicBezTo>
                          <a:cubicBezTo>
                            <a:pt x="723" y="419"/>
                            <a:pt x="736" y="405"/>
                            <a:pt x="749" y="390"/>
                          </a:cubicBezTo>
                          <a:close/>
                          <a:moveTo>
                            <a:pt x="738" y="497"/>
                          </a:moveTo>
                          <a:cubicBezTo>
                            <a:pt x="745" y="472"/>
                            <a:pt x="736" y="446"/>
                            <a:pt x="720" y="428"/>
                          </a:cubicBezTo>
                          <a:cubicBezTo>
                            <a:pt x="715" y="432"/>
                            <a:pt x="710" y="436"/>
                            <a:pt x="705" y="440"/>
                          </a:cubicBezTo>
                          <a:cubicBezTo>
                            <a:pt x="698" y="446"/>
                            <a:pt x="690" y="451"/>
                            <a:pt x="681" y="455"/>
                          </a:cubicBezTo>
                          <a:cubicBezTo>
                            <a:pt x="692" y="452"/>
                            <a:pt x="703" y="451"/>
                            <a:pt x="713" y="456"/>
                          </a:cubicBezTo>
                          <a:cubicBezTo>
                            <a:pt x="726" y="462"/>
                            <a:pt x="733" y="476"/>
                            <a:pt x="731" y="491"/>
                          </a:cubicBezTo>
                          <a:cubicBezTo>
                            <a:pt x="730" y="506"/>
                            <a:pt x="718" y="516"/>
                            <a:pt x="703" y="515"/>
                          </a:cubicBezTo>
                          <a:cubicBezTo>
                            <a:pt x="694" y="515"/>
                            <a:pt x="685" y="511"/>
                            <a:pt x="678" y="508"/>
                          </a:cubicBezTo>
                          <a:cubicBezTo>
                            <a:pt x="673" y="506"/>
                            <a:pt x="669" y="504"/>
                            <a:pt x="665" y="501"/>
                          </a:cubicBezTo>
                          <a:cubicBezTo>
                            <a:pt x="668" y="504"/>
                            <a:pt x="670" y="506"/>
                            <a:pt x="672" y="509"/>
                          </a:cubicBezTo>
                          <a:cubicBezTo>
                            <a:pt x="678" y="516"/>
                            <a:pt x="682" y="525"/>
                            <a:pt x="685" y="533"/>
                          </a:cubicBezTo>
                          <a:cubicBezTo>
                            <a:pt x="687" y="536"/>
                            <a:pt x="688" y="540"/>
                            <a:pt x="689" y="543"/>
                          </a:cubicBezTo>
                          <a:cubicBezTo>
                            <a:pt x="689" y="543"/>
                            <a:pt x="689" y="543"/>
                            <a:pt x="689" y="543"/>
                          </a:cubicBezTo>
                          <a:cubicBezTo>
                            <a:pt x="690" y="542"/>
                            <a:pt x="691" y="542"/>
                            <a:pt x="691" y="543"/>
                          </a:cubicBezTo>
                          <a:cubicBezTo>
                            <a:pt x="713" y="536"/>
                            <a:pt x="732" y="519"/>
                            <a:pt x="738" y="497"/>
                          </a:cubicBezTo>
                          <a:close/>
                          <a:moveTo>
                            <a:pt x="716" y="574"/>
                          </a:moveTo>
                          <a:cubicBezTo>
                            <a:pt x="719" y="572"/>
                            <a:pt x="718" y="569"/>
                            <a:pt x="716" y="566"/>
                          </a:cubicBezTo>
                          <a:cubicBezTo>
                            <a:pt x="716" y="566"/>
                            <a:pt x="716" y="566"/>
                            <a:pt x="716" y="566"/>
                          </a:cubicBezTo>
                          <a:cubicBezTo>
                            <a:pt x="714" y="568"/>
                            <a:pt x="711" y="569"/>
                            <a:pt x="708" y="570"/>
                          </a:cubicBezTo>
                          <a:cubicBezTo>
                            <a:pt x="709" y="574"/>
                            <a:pt x="712" y="578"/>
                            <a:pt x="716" y="574"/>
                          </a:cubicBezTo>
                          <a:close/>
                          <a:moveTo>
                            <a:pt x="749" y="416"/>
                          </a:moveTo>
                          <a:cubicBezTo>
                            <a:pt x="753" y="413"/>
                            <a:pt x="752" y="407"/>
                            <a:pt x="746" y="406"/>
                          </a:cubicBezTo>
                          <a:cubicBezTo>
                            <a:pt x="744" y="406"/>
                            <a:pt x="742" y="407"/>
                            <a:pt x="739" y="408"/>
                          </a:cubicBezTo>
                          <a:cubicBezTo>
                            <a:pt x="739" y="408"/>
                            <a:pt x="739" y="408"/>
                            <a:pt x="739" y="408"/>
                          </a:cubicBezTo>
                          <a:cubicBezTo>
                            <a:pt x="743" y="410"/>
                            <a:pt x="746" y="413"/>
                            <a:pt x="749" y="416"/>
                          </a:cubicBezTo>
                          <a:close/>
                          <a:moveTo>
                            <a:pt x="694" y="509"/>
                          </a:moveTo>
                          <a:cubicBezTo>
                            <a:pt x="708" y="513"/>
                            <a:pt x="723" y="508"/>
                            <a:pt x="727" y="492"/>
                          </a:cubicBezTo>
                          <a:cubicBezTo>
                            <a:pt x="729" y="479"/>
                            <a:pt x="722" y="465"/>
                            <a:pt x="710" y="460"/>
                          </a:cubicBezTo>
                          <a:cubicBezTo>
                            <a:pt x="700" y="455"/>
                            <a:pt x="690" y="457"/>
                            <a:pt x="680" y="460"/>
                          </a:cubicBezTo>
                          <a:cubicBezTo>
                            <a:pt x="685" y="460"/>
                            <a:pt x="691" y="461"/>
                            <a:pt x="696" y="464"/>
                          </a:cubicBezTo>
                          <a:cubicBezTo>
                            <a:pt x="705" y="467"/>
                            <a:pt x="715" y="478"/>
                            <a:pt x="711" y="488"/>
                          </a:cubicBezTo>
                          <a:cubicBezTo>
                            <a:pt x="706" y="499"/>
                            <a:pt x="687" y="498"/>
                            <a:pt x="678" y="497"/>
                          </a:cubicBezTo>
                          <a:cubicBezTo>
                            <a:pt x="670" y="496"/>
                            <a:pt x="661" y="494"/>
                            <a:pt x="653" y="491"/>
                          </a:cubicBezTo>
                          <a:cubicBezTo>
                            <a:pt x="654" y="491"/>
                            <a:pt x="654" y="492"/>
                            <a:pt x="654" y="492"/>
                          </a:cubicBezTo>
                          <a:cubicBezTo>
                            <a:pt x="654" y="492"/>
                            <a:pt x="655" y="492"/>
                            <a:pt x="655" y="492"/>
                          </a:cubicBezTo>
                          <a:cubicBezTo>
                            <a:pt x="668" y="498"/>
                            <a:pt x="680" y="506"/>
                            <a:pt x="694" y="509"/>
                          </a:cubicBezTo>
                          <a:close/>
                          <a:moveTo>
                            <a:pt x="703" y="582"/>
                          </a:moveTo>
                          <a:cubicBezTo>
                            <a:pt x="706" y="581"/>
                            <a:pt x="707" y="579"/>
                            <a:pt x="707" y="577"/>
                          </a:cubicBezTo>
                          <a:cubicBezTo>
                            <a:pt x="706" y="576"/>
                            <a:pt x="705" y="574"/>
                            <a:pt x="705" y="572"/>
                          </a:cubicBezTo>
                          <a:cubicBezTo>
                            <a:pt x="702" y="574"/>
                            <a:pt x="699" y="575"/>
                            <a:pt x="696" y="576"/>
                          </a:cubicBezTo>
                          <a:cubicBezTo>
                            <a:pt x="697" y="579"/>
                            <a:pt x="699" y="583"/>
                            <a:pt x="703" y="582"/>
                          </a:cubicBezTo>
                          <a:close/>
                          <a:moveTo>
                            <a:pt x="703" y="650"/>
                          </a:moveTo>
                          <a:cubicBezTo>
                            <a:pt x="690" y="615"/>
                            <a:pt x="694" y="577"/>
                            <a:pt x="683" y="542"/>
                          </a:cubicBezTo>
                          <a:cubicBezTo>
                            <a:pt x="678" y="524"/>
                            <a:pt x="668" y="509"/>
                            <a:pt x="653" y="497"/>
                          </a:cubicBezTo>
                          <a:cubicBezTo>
                            <a:pt x="637" y="484"/>
                            <a:pt x="621" y="466"/>
                            <a:pt x="600" y="464"/>
                          </a:cubicBezTo>
                          <a:cubicBezTo>
                            <a:pt x="599" y="464"/>
                            <a:pt x="599" y="463"/>
                            <a:pt x="599" y="463"/>
                          </a:cubicBezTo>
                          <a:cubicBezTo>
                            <a:pt x="598" y="467"/>
                            <a:pt x="596" y="471"/>
                            <a:pt x="595" y="475"/>
                          </a:cubicBezTo>
                          <a:cubicBezTo>
                            <a:pt x="594" y="474"/>
                            <a:pt x="592" y="475"/>
                            <a:pt x="592" y="477"/>
                          </a:cubicBezTo>
                          <a:cubicBezTo>
                            <a:pt x="589" y="476"/>
                            <a:pt x="589" y="476"/>
                            <a:pt x="589" y="476"/>
                          </a:cubicBezTo>
                          <a:cubicBezTo>
                            <a:pt x="592" y="467"/>
                            <a:pt x="583" y="460"/>
                            <a:pt x="575" y="458"/>
                          </a:cubicBezTo>
                          <a:cubicBezTo>
                            <a:pt x="575" y="458"/>
                            <a:pt x="575" y="458"/>
                            <a:pt x="575" y="458"/>
                          </a:cubicBezTo>
                          <a:cubicBezTo>
                            <a:pt x="574" y="460"/>
                            <a:pt x="573" y="462"/>
                            <a:pt x="572" y="465"/>
                          </a:cubicBezTo>
                          <a:cubicBezTo>
                            <a:pt x="577" y="466"/>
                            <a:pt x="584" y="473"/>
                            <a:pt x="580" y="477"/>
                          </a:cubicBezTo>
                          <a:cubicBezTo>
                            <a:pt x="578" y="481"/>
                            <a:pt x="571" y="480"/>
                            <a:pt x="569" y="476"/>
                          </a:cubicBezTo>
                          <a:cubicBezTo>
                            <a:pt x="568" y="478"/>
                            <a:pt x="567" y="480"/>
                            <a:pt x="566" y="483"/>
                          </a:cubicBezTo>
                          <a:cubicBezTo>
                            <a:pt x="565" y="486"/>
                            <a:pt x="565" y="486"/>
                            <a:pt x="565" y="486"/>
                          </a:cubicBezTo>
                          <a:cubicBezTo>
                            <a:pt x="564" y="488"/>
                            <a:pt x="563" y="490"/>
                            <a:pt x="562" y="491"/>
                          </a:cubicBezTo>
                          <a:cubicBezTo>
                            <a:pt x="562" y="491"/>
                            <a:pt x="562" y="492"/>
                            <a:pt x="563" y="492"/>
                          </a:cubicBezTo>
                          <a:cubicBezTo>
                            <a:pt x="565" y="493"/>
                            <a:pt x="568" y="495"/>
                            <a:pt x="569" y="497"/>
                          </a:cubicBezTo>
                          <a:cubicBezTo>
                            <a:pt x="570" y="499"/>
                            <a:pt x="570" y="502"/>
                            <a:pt x="569" y="504"/>
                          </a:cubicBezTo>
                          <a:cubicBezTo>
                            <a:pt x="565" y="509"/>
                            <a:pt x="560" y="505"/>
                            <a:pt x="558" y="501"/>
                          </a:cubicBezTo>
                          <a:cubicBezTo>
                            <a:pt x="557" y="503"/>
                            <a:pt x="556" y="506"/>
                            <a:pt x="554" y="508"/>
                          </a:cubicBezTo>
                          <a:cubicBezTo>
                            <a:pt x="555" y="508"/>
                            <a:pt x="555" y="508"/>
                            <a:pt x="555" y="508"/>
                          </a:cubicBezTo>
                          <a:cubicBezTo>
                            <a:pt x="557" y="509"/>
                            <a:pt x="559" y="510"/>
                            <a:pt x="561" y="510"/>
                          </a:cubicBezTo>
                          <a:cubicBezTo>
                            <a:pt x="561" y="513"/>
                            <a:pt x="561" y="513"/>
                            <a:pt x="561" y="513"/>
                          </a:cubicBezTo>
                          <a:cubicBezTo>
                            <a:pt x="566" y="518"/>
                            <a:pt x="570" y="524"/>
                            <a:pt x="566" y="531"/>
                          </a:cubicBezTo>
                          <a:cubicBezTo>
                            <a:pt x="563" y="537"/>
                            <a:pt x="557" y="538"/>
                            <a:pt x="552" y="538"/>
                          </a:cubicBezTo>
                          <a:cubicBezTo>
                            <a:pt x="552" y="534"/>
                            <a:pt x="552" y="534"/>
                            <a:pt x="552" y="534"/>
                          </a:cubicBezTo>
                          <a:cubicBezTo>
                            <a:pt x="556" y="534"/>
                            <a:pt x="560" y="533"/>
                            <a:pt x="562" y="530"/>
                          </a:cubicBezTo>
                          <a:cubicBezTo>
                            <a:pt x="567" y="522"/>
                            <a:pt x="559" y="515"/>
                            <a:pt x="553" y="512"/>
                          </a:cubicBezTo>
                          <a:cubicBezTo>
                            <a:pt x="552" y="513"/>
                            <a:pt x="551" y="515"/>
                            <a:pt x="550" y="516"/>
                          </a:cubicBezTo>
                          <a:cubicBezTo>
                            <a:pt x="554" y="518"/>
                            <a:pt x="559" y="521"/>
                            <a:pt x="557" y="527"/>
                          </a:cubicBezTo>
                          <a:cubicBezTo>
                            <a:pt x="556" y="529"/>
                            <a:pt x="553" y="529"/>
                            <a:pt x="551" y="529"/>
                          </a:cubicBezTo>
                          <a:cubicBezTo>
                            <a:pt x="549" y="528"/>
                            <a:pt x="547" y="527"/>
                            <a:pt x="545" y="525"/>
                          </a:cubicBezTo>
                          <a:cubicBezTo>
                            <a:pt x="544" y="527"/>
                            <a:pt x="543" y="529"/>
                            <a:pt x="542" y="530"/>
                          </a:cubicBezTo>
                          <a:cubicBezTo>
                            <a:pt x="540" y="534"/>
                            <a:pt x="540" y="534"/>
                            <a:pt x="540" y="534"/>
                          </a:cubicBezTo>
                          <a:cubicBezTo>
                            <a:pt x="539" y="535"/>
                            <a:pt x="538" y="537"/>
                            <a:pt x="536" y="539"/>
                          </a:cubicBezTo>
                          <a:cubicBezTo>
                            <a:pt x="537" y="539"/>
                            <a:pt x="537" y="539"/>
                            <a:pt x="538" y="539"/>
                          </a:cubicBezTo>
                          <a:cubicBezTo>
                            <a:pt x="542" y="541"/>
                            <a:pt x="547" y="546"/>
                            <a:pt x="544" y="551"/>
                          </a:cubicBezTo>
                          <a:cubicBezTo>
                            <a:pt x="540" y="555"/>
                            <a:pt x="534" y="551"/>
                            <a:pt x="530" y="548"/>
                          </a:cubicBezTo>
                          <a:cubicBezTo>
                            <a:pt x="529" y="550"/>
                            <a:pt x="528" y="551"/>
                            <a:pt x="527" y="553"/>
                          </a:cubicBezTo>
                          <a:cubicBezTo>
                            <a:pt x="530" y="555"/>
                            <a:pt x="535" y="558"/>
                            <a:pt x="540" y="558"/>
                          </a:cubicBezTo>
                          <a:cubicBezTo>
                            <a:pt x="539" y="562"/>
                            <a:pt x="539" y="562"/>
                            <a:pt x="539" y="562"/>
                          </a:cubicBezTo>
                          <a:cubicBezTo>
                            <a:pt x="537" y="562"/>
                            <a:pt x="535" y="561"/>
                            <a:pt x="534" y="560"/>
                          </a:cubicBezTo>
                          <a:cubicBezTo>
                            <a:pt x="537" y="565"/>
                            <a:pt x="539" y="570"/>
                            <a:pt x="537" y="575"/>
                          </a:cubicBezTo>
                          <a:cubicBezTo>
                            <a:pt x="534" y="574"/>
                            <a:pt x="534" y="574"/>
                            <a:pt x="534" y="574"/>
                          </a:cubicBezTo>
                          <a:cubicBezTo>
                            <a:pt x="536" y="568"/>
                            <a:pt x="529" y="559"/>
                            <a:pt x="524" y="556"/>
                          </a:cubicBezTo>
                          <a:cubicBezTo>
                            <a:pt x="523" y="557"/>
                            <a:pt x="522" y="559"/>
                            <a:pt x="521" y="560"/>
                          </a:cubicBezTo>
                          <a:cubicBezTo>
                            <a:pt x="526" y="561"/>
                            <a:pt x="531" y="567"/>
                            <a:pt x="529" y="571"/>
                          </a:cubicBezTo>
                          <a:cubicBezTo>
                            <a:pt x="527" y="576"/>
                            <a:pt x="517" y="573"/>
                            <a:pt x="514" y="569"/>
                          </a:cubicBezTo>
                          <a:cubicBezTo>
                            <a:pt x="513" y="570"/>
                            <a:pt x="512" y="572"/>
                            <a:pt x="511" y="573"/>
                          </a:cubicBezTo>
                          <a:cubicBezTo>
                            <a:pt x="512" y="574"/>
                            <a:pt x="513" y="575"/>
                            <a:pt x="515" y="576"/>
                          </a:cubicBezTo>
                          <a:cubicBezTo>
                            <a:pt x="514" y="579"/>
                            <a:pt x="514" y="579"/>
                            <a:pt x="514" y="579"/>
                          </a:cubicBezTo>
                          <a:cubicBezTo>
                            <a:pt x="518" y="585"/>
                            <a:pt x="521" y="593"/>
                            <a:pt x="515" y="600"/>
                          </a:cubicBezTo>
                          <a:cubicBezTo>
                            <a:pt x="510" y="605"/>
                            <a:pt x="502" y="604"/>
                            <a:pt x="496" y="601"/>
                          </a:cubicBezTo>
                          <a:cubicBezTo>
                            <a:pt x="499" y="605"/>
                            <a:pt x="500" y="610"/>
                            <a:pt x="499" y="615"/>
                          </a:cubicBezTo>
                          <a:cubicBezTo>
                            <a:pt x="502" y="613"/>
                            <a:pt x="504" y="610"/>
                            <a:pt x="507" y="608"/>
                          </a:cubicBezTo>
                          <a:cubicBezTo>
                            <a:pt x="510" y="611"/>
                            <a:pt x="510" y="611"/>
                            <a:pt x="510" y="611"/>
                          </a:cubicBezTo>
                          <a:cubicBezTo>
                            <a:pt x="509" y="611"/>
                            <a:pt x="509" y="612"/>
                            <a:pt x="509" y="612"/>
                          </a:cubicBezTo>
                          <a:cubicBezTo>
                            <a:pt x="505" y="616"/>
                            <a:pt x="501" y="620"/>
                            <a:pt x="496" y="624"/>
                          </a:cubicBezTo>
                          <a:cubicBezTo>
                            <a:pt x="503" y="632"/>
                            <a:pt x="511" y="637"/>
                            <a:pt x="520" y="643"/>
                          </a:cubicBezTo>
                          <a:cubicBezTo>
                            <a:pt x="529" y="647"/>
                            <a:pt x="538" y="652"/>
                            <a:pt x="548" y="656"/>
                          </a:cubicBezTo>
                          <a:cubicBezTo>
                            <a:pt x="565" y="662"/>
                            <a:pt x="583" y="663"/>
                            <a:pt x="602" y="661"/>
                          </a:cubicBezTo>
                          <a:cubicBezTo>
                            <a:pt x="635" y="659"/>
                            <a:pt x="669" y="648"/>
                            <a:pt x="703" y="650"/>
                          </a:cubicBezTo>
                          <a:close/>
                          <a:moveTo>
                            <a:pt x="633" y="757"/>
                          </a:moveTo>
                          <a:cubicBezTo>
                            <a:pt x="658" y="728"/>
                            <a:pt x="672" y="693"/>
                            <a:pt x="676" y="656"/>
                          </a:cubicBezTo>
                          <a:cubicBezTo>
                            <a:pt x="676" y="656"/>
                            <a:pt x="676" y="656"/>
                            <a:pt x="676" y="656"/>
                          </a:cubicBezTo>
                          <a:cubicBezTo>
                            <a:pt x="665" y="657"/>
                            <a:pt x="655" y="658"/>
                            <a:pt x="645" y="660"/>
                          </a:cubicBezTo>
                          <a:cubicBezTo>
                            <a:pt x="651" y="662"/>
                            <a:pt x="656" y="668"/>
                            <a:pt x="655" y="675"/>
                          </a:cubicBezTo>
                          <a:cubicBezTo>
                            <a:pt x="655" y="682"/>
                            <a:pt x="650" y="686"/>
                            <a:pt x="644" y="687"/>
                          </a:cubicBezTo>
                          <a:cubicBezTo>
                            <a:pt x="648" y="690"/>
                            <a:pt x="651" y="694"/>
                            <a:pt x="649" y="699"/>
                          </a:cubicBezTo>
                          <a:cubicBezTo>
                            <a:pt x="647" y="705"/>
                            <a:pt x="640" y="706"/>
                            <a:pt x="635" y="706"/>
                          </a:cubicBezTo>
                          <a:cubicBezTo>
                            <a:pt x="640" y="709"/>
                            <a:pt x="642" y="715"/>
                            <a:pt x="640" y="721"/>
                          </a:cubicBezTo>
                          <a:cubicBezTo>
                            <a:pt x="638" y="725"/>
                            <a:pt x="633" y="728"/>
                            <a:pt x="628" y="727"/>
                          </a:cubicBezTo>
                          <a:cubicBezTo>
                            <a:pt x="631" y="732"/>
                            <a:pt x="633" y="738"/>
                            <a:pt x="629" y="743"/>
                          </a:cubicBezTo>
                          <a:cubicBezTo>
                            <a:pt x="624" y="750"/>
                            <a:pt x="617" y="747"/>
                            <a:pt x="611" y="744"/>
                          </a:cubicBezTo>
                          <a:cubicBezTo>
                            <a:pt x="613" y="747"/>
                            <a:pt x="613" y="753"/>
                            <a:pt x="610" y="756"/>
                          </a:cubicBezTo>
                          <a:cubicBezTo>
                            <a:pt x="608" y="760"/>
                            <a:pt x="603" y="762"/>
                            <a:pt x="599" y="761"/>
                          </a:cubicBezTo>
                          <a:cubicBezTo>
                            <a:pt x="600" y="765"/>
                            <a:pt x="599" y="769"/>
                            <a:pt x="595" y="772"/>
                          </a:cubicBezTo>
                          <a:cubicBezTo>
                            <a:pt x="589" y="776"/>
                            <a:pt x="582" y="774"/>
                            <a:pt x="577" y="770"/>
                          </a:cubicBezTo>
                          <a:cubicBezTo>
                            <a:pt x="579" y="774"/>
                            <a:pt x="577" y="780"/>
                            <a:pt x="573" y="783"/>
                          </a:cubicBezTo>
                          <a:cubicBezTo>
                            <a:pt x="569" y="786"/>
                            <a:pt x="563" y="785"/>
                            <a:pt x="559" y="781"/>
                          </a:cubicBezTo>
                          <a:cubicBezTo>
                            <a:pt x="558" y="785"/>
                            <a:pt x="555" y="788"/>
                            <a:pt x="551" y="789"/>
                          </a:cubicBezTo>
                          <a:cubicBezTo>
                            <a:pt x="547" y="789"/>
                            <a:pt x="542" y="787"/>
                            <a:pt x="540" y="783"/>
                          </a:cubicBezTo>
                          <a:cubicBezTo>
                            <a:pt x="539" y="787"/>
                            <a:pt x="536" y="791"/>
                            <a:pt x="532" y="792"/>
                          </a:cubicBezTo>
                          <a:cubicBezTo>
                            <a:pt x="526" y="793"/>
                            <a:pt x="521" y="789"/>
                            <a:pt x="519" y="784"/>
                          </a:cubicBezTo>
                          <a:cubicBezTo>
                            <a:pt x="516" y="789"/>
                            <a:pt x="511" y="793"/>
                            <a:pt x="505" y="790"/>
                          </a:cubicBezTo>
                          <a:cubicBezTo>
                            <a:pt x="501" y="789"/>
                            <a:pt x="499" y="786"/>
                            <a:pt x="499" y="782"/>
                          </a:cubicBezTo>
                          <a:cubicBezTo>
                            <a:pt x="495" y="790"/>
                            <a:pt x="491" y="797"/>
                            <a:pt x="487" y="804"/>
                          </a:cubicBezTo>
                          <a:cubicBezTo>
                            <a:pt x="506" y="809"/>
                            <a:pt x="525" y="810"/>
                            <a:pt x="544" y="807"/>
                          </a:cubicBezTo>
                          <a:cubicBezTo>
                            <a:pt x="579" y="802"/>
                            <a:pt x="610" y="783"/>
                            <a:pt x="633" y="757"/>
                          </a:cubicBezTo>
                          <a:close/>
                          <a:moveTo>
                            <a:pt x="705" y="489"/>
                          </a:moveTo>
                          <a:cubicBezTo>
                            <a:pt x="710" y="484"/>
                            <a:pt x="706" y="476"/>
                            <a:pt x="701" y="472"/>
                          </a:cubicBezTo>
                          <a:cubicBezTo>
                            <a:pt x="697" y="468"/>
                            <a:pt x="692" y="466"/>
                            <a:pt x="687" y="465"/>
                          </a:cubicBezTo>
                          <a:cubicBezTo>
                            <a:pt x="676" y="463"/>
                            <a:pt x="665" y="465"/>
                            <a:pt x="654" y="466"/>
                          </a:cubicBezTo>
                          <a:cubicBezTo>
                            <a:pt x="653" y="466"/>
                            <a:pt x="653" y="465"/>
                            <a:pt x="653" y="465"/>
                          </a:cubicBezTo>
                          <a:cubicBezTo>
                            <a:pt x="643" y="467"/>
                            <a:pt x="633" y="468"/>
                            <a:pt x="622" y="467"/>
                          </a:cubicBezTo>
                          <a:cubicBezTo>
                            <a:pt x="629" y="470"/>
                            <a:pt x="634" y="475"/>
                            <a:pt x="640" y="480"/>
                          </a:cubicBezTo>
                          <a:cubicBezTo>
                            <a:pt x="641" y="480"/>
                            <a:pt x="641" y="480"/>
                            <a:pt x="642" y="480"/>
                          </a:cubicBezTo>
                          <a:cubicBezTo>
                            <a:pt x="652" y="484"/>
                            <a:pt x="661" y="489"/>
                            <a:pt x="672" y="491"/>
                          </a:cubicBezTo>
                          <a:cubicBezTo>
                            <a:pt x="678" y="492"/>
                            <a:pt x="684" y="493"/>
                            <a:pt x="690" y="492"/>
                          </a:cubicBezTo>
                          <a:cubicBezTo>
                            <a:pt x="695" y="492"/>
                            <a:pt x="701" y="492"/>
                            <a:pt x="705" y="489"/>
                          </a:cubicBezTo>
                          <a:close/>
                          <a:moveTo>
                            <a:pt x="638" y="683"/>
                          </a:moveTo>
                          <a:cubicBezTo>
                            <a:pt x="644" y="685"/>
                            <a:pt x="652" y="681"/>
                            <a:pt x="652" y="674"/>
                          </a:cubicBezTo>
                          <a:cubicBezTo>
                            <a:pt x="652" y="668"/>
                            <a:pt x="647" y="664"/>
                            <a:pt x="641" y="663"/>
                          </a:cubicBezTo>
                          <a:cubicBezTo>
                            <a:pt x="641" y="670"/>
                            <a:pt x="639" y="677"/>
                            <a:pt x="638" y="683"/>
                          </a:cubicBezTo>
                          <a:close/>
                          <a:moveTo>
                            <a:pt x="640" y="703"/>
                          </a:moveTo>
                          <a:cubicBezTo>
                            <a:pt x="643" y="702"/>
                            <a:pt x="646" y="698"/>
                            <a:pt x="646" y="694"/>
                          </a:cubicBezTo>
                          <a:cubicBezTo>
                            <a:pt x="645" y="691"/>
                            <a:pt x="640" y="689"/>
                            <a:pt x="637" y="687"/>
                          </a:cubicBezTo>
                          <a:cubicBezTo>
                            <a:pt x="635" y="693"/>
                            <a:pt x="634" y="698"/>
                            <a:pt x="632" y="703"/>
                          </a:cubicBezTo>
                          <a:cubicBezTo>
                            <a:pt x="632" y="703"/>
                            <a:pt x="632" y="704"/>
                            <a:pt x="632" y="704"/>
                          </a:cubicBezTo>
                          <a:cubicBezTo>
                            <a:pt x="635" y="704"/>
                            <a:pt x="638" y="704"/>
                            <a:pt x="640" y="703"/>
                          </a:cubicBezTo>
                          <a:close/>
                          <a:moveTo>
                            <a:pt x="635" y="721"/>
                          </a:moveTo>
                          <a:cubicBezTo>
                            <a:pt x="639" y="716"/>
                            <a:pt x="635" y="709"/>
                            <a:pt x="630" y="708"/>
                          </a:cubicBezTo>
                          <a:cubicBezTo>
                            <a:pt x="628" y="712"/>
                            <a:pt x="625" y="717"/>
                            <a:pt x="623" y="722"/>
                          </a:cubicBezTo>
                          <a:cubicBezTo>
                            <a:pt x="623" y="722"/>
                            <a:pt x="623" y="722"/>
                            <a:pt x="623" y="722"/>
                          </a:cubicBezTo>
                          <a:cubicBezTo>
                            <a:pt x="627" y="724"/>
                            <a:pt x="632" y="724"/>
                            <a:pt x="635" y="721"/>
                          </a:cubicBezTo>
                          <a:close/>
                          <a:moveTo>
                            <a:pt x="734" y="280"/>
                          </a:moveTo>
                          <a:cubicBezTo>
                            <a:pt x="736" y="279"/>
                            <a:pt x="737" y="277"/>
                            <a:pt x="737" y="275"/>
                          </a:cubicBezTo>
                          <a:cubicBezTo>
                            <a:pt x="737" y="272"/>
                            <a:pt x="736" y="270"/>
                            <a:pt x="735" y="269"/>
                          </a:cubicBezTo>
                          <a:cubicBezTo>
                            <a:pt x="733" y="269"/>
                            <a:pt x="732" y="269"/>
                            <a:pt x="730" y="269"/>
                          </a:cubicBezTo>
                          <a:cubicBezTo>
                            <a:pt x="729" y="272"/>
                            <a:pt x="728" y="275"/>
                            <a:pt x="727" y="278"/>
                          </a:cubicBezTo>
                          <a:cubicBezTo>
                            <a:pt x="728" y="278"/>
                            <a:pt x="729" y="279"/>
                            <a:pt x="730" y="280"/>
                          </a:cubicBezTo>
                          <a:cubicBezTo>
                            <a:pt x="731" y="280"/>
                            <a:pt x="732" y="281"/>
                            <a:pt x="734" y="280"/>
                          </a:cubicBezTo>
                          <a:close/>
                          <a:moveTo>
                            <a:pt x="741" y="245"/>
                          </a:moveTo>
                          <a:cubicBezTo>
                            <a:pt x="743" y="243"/>
                            <a:pt x="742" y="241"/>
                            <a:pt x="740" y="239"/>
                          </a:cubicBezTo>
                          <a:cubicBezTo>
                            <a:pt x="739" y="238"/>
                            <a:pt x="738" y="238"/>
                            <a:pt x="736" y="237"/>
                          </a:cubicBezTo>
                          <a:cubicBezTo>
                            <a:pt x="735" y="238"/>
                            <a:pt x="734" y="239"/>
                            <a:pt x="732" y="239"/>
                          </a:cubicBezTo>
                          <a:cubicBezTo>
                            <a:pt x="732" y="242"/>
                            <a:pt x="732" y="246"/>
                            <a:pt x="732" y="249"/>
                          </a:cubicBezTo>
                          <a:cubicBezTo>
                            <a:pt x="732" y="249"/>
                            <a:pt x="732" y="249"/>
                            <a:pt x="732" y="249"/>
                          </a:cubicBezTo>
                          <a:cubicBezTo>
                            <a:pt x="733" y="249"/>
                            <a:pt x="735" y="249"/>
                            <a:pt x="736" y="249"/>
                          </a:cubicBezTo>
                          <a:cubicBezTo>
                            <a:pt x="740" y="249"/>
                            <a:pt x="741" y="248"/>
                            <a:pt x="741" y="245"/>
                          </a:cubicBezTo>
                          <a:close/>
                          <a:moveTo>
                            <a:pt x="737" y="261"/>
                          </a:moveTo>
                          <a:cubicBezTo>
                            <a:pt x="739" y="257"/>
                            <a:pt x="736" y="253"/>
                            <a:pt x="732" y="253"/>
                          </a:cubicBezTo>
                          <a:cubicBezTo>
                            <a:pt x="732" y="253"/>
                            <a:pt x="732" y="254"/>
                            <a:pt x="732" y="255"/>
                          </a:cubicBezTo>
                          <a:cubicBezTo>
                            <a:pt x="731" y="258"/>
                            <a:pt x="731" y="261"/>
                            <a:pt x="731" y="264"/>
                          </a:cubicBezTo>
                          <a:cubicBezTo>
                            <a:pt x="731" y="264"/>
                            <a:pt x="731" y="264"/>
                            <a:pt x="731" y="264"/>
                          </a:cubicBezTo>
                          <a:cubicBezTo>
                            <a:pt x="732" y="264"/>
                            <a:pt x="733" y="265"/>
                            <a:pt x="734" y="265"/>
                          </a:cubicBezTo>
                          <a:cubicBezTo>
                            <a:pt x="735" y="264"/>
                            <a:pt x="737" y="263"/>
                            <a:pt x="737" y="261"/>
                          </a:cubicBezTo>
                          <a:close/>
                          <a:moveTo>
                            <a:pt x="627" y="741"/>
                          </a:moveTo>
                          <a:cubicBezTo>
                            <a:pt x="631" y="736"/>
                            <a:pt x="624" y="728"/>
                            <a:pt x="621" y="725"/>
                          </a:cubicBezTo>
                          <a:cubicBezTo>
                            <a:pt x="621" y="725"/>
                            <a:pt x="621" y="725"/>
                            <a:pt x="621" y="725"/>
                          </a:cubicBezTo>
                          <a:cubicBezTo>
                            <a:pt x="618" y="730"/>
                            <a:pt x="614" y="735"/>
                            <a:pt x="610" y="740"/>
                          </a:cubicBezTo>
                          <a:cubicBezTo>
                            <a:pt x="611" y="741"/>
                            <a:pt x="613" y="742"/>
                            <a:pt x="615" y="743"/>
                          </a:cubicBezTo>
                          <a:cubicBezTo>
                            <a:pt x="619" y="745"/>
                            <a:pt x="624" y="745"/>
                            <a:pt x="627" y="741"/>
                          </a:cubicBezTo>
                          <a:close/>
                          <a:moveTo>
                            <a:pt x="736" y="229"/>
                          </a:moveTo>
                          <a:cubicBezTo>
                            <a:pt x="737" y="228"/>
                            <a:pt x="737" y="225"/>
                            <a:pt x="737" y="224"/>
                          </a:cubicBezTo>
                          <a:cubicBezTo>
                            <a:pt x="736" y="220"/>
                            <a:pt x="732" y="220"/>
                            <a:pt x="730" y="221"/>
                          </a:cubicBezTo>
                          <a:cubicBezTo>
                            <a:pt x="730" y="224"/>
                            <a:pt x="731" y="227"/>
                            <a:pt x="731" y="231"/>
                          </a:cubicBezTo>
                          <a:cubicBezTo>
                            <a:pt x="731" y="232"/>
                            <a:pt x="732" y="234"/>
                            <a:pt x="732" y="235"/>
                          </a:cubicBezTo>
                          <a:cubicBezTo>
                            <a:pt x="734" y="234"/>
                            <a:pt x="736" y="232"/>
                            <a:pt x="736" y="229"/>
                          </a:cubicBezTo>
                          <a:close/>
                          <a:moveTo>
                            <a:pt x="593" y="750"/>
                          </a:moveTo>
                          <a:cubicBezTo>
                            <a:pt x="619" y="728"/>
                            <a:pt x="633" y="695"/>
                            <a:pt x="637" y="662"/>
                          </a:cubicBezTo>
                          <a:cubicBezTo>
                            <a:pt x="630" y="663"/>
                            <a:pt x="624" y="664"/>
                            <a:pt x="617" y="665"/>
                          </a:cubicBezTo>
                          <a:cubicBezTo>
                            <a:pt x="617" y="691"/>
                            <a:pt x="603" y="717"/>
                            <a:pt x="583" y="733"/>
                          </a:cubicBezTo>
                          <a:cubicBezTo>
                            <a:pt x="572" y="741"/>
                            <a:pt x="559" y="748"/>
                            <a:pt x="546" y="751"/>
                          </a:cubicBezTo>
                          <a:cubicBezTo>
                            <a:pt x="540" y="753"/>
                            <a:pt x="534" y="754"/>
                            <a:pt x="527" y="755"/>
                          </a:cubicBezTo>
                          <a:cubicBezTo>
                            <a:pt x="522" y="755"/>
                            <a:pt x="516" y="756"/>
                            <a:pt x="511" y="754"/>
                          </a:cubicBezTo>
                          <a:cubicBezTo>
                            <a:pt x="509" y="760"/>
                            <a:pt x="506" y="766"/>
                            <a:pt x="503" y="772"/>
                          </a:cubicBezTo>
                          <a:cubicBezTo>
                            <a:pt x="534" y="779"/>
                            <a:pt x="568" y="771"/>
                            <a:pt x="593" y="750"/>
                          </a:cubicBezTo>
                          <a:close/>
                          <a:moveTo>
                            <a:pt x="608" y="752"/>
                          </a:moveTo>
                          <a:cubicBezTo>
                            <a:pt x="610" y="749"/>
                            <a:pt x="608" y="746"/>
                            <a:pt x="607" y="743"/>
                          </a:cubicBezTo>
                          <a:cubicBezTo>
                            <a:pt x="603" y="747"/>
                            <a:pt x="599" y="751"/>
                            <a:pt x="595" y="755"/>
                          </a:cubicBezTo>
                          <a:cubicBezTo>
                            <a:pt x="594" y="755"/>
                            <a:pt x="594" y="756"/>
                            <a:pt x="593" y="756"/>
                          </a:cubicBezTo>
                          <a:cubicBezTo>
                            <a:pt x="588" y="760"/>
                            <a:pt x="583" y="764"/>
                            <a:pt x="577" y="767"/>
                          </a:cubicBezTo>
                          <a:cubicBezTo>
                            <a:pt x="581" y="770"/>
                            <a:pt x="584" y="772"/>
                            <a:pt x="589" y="771"/>
                          </a:cubicBezTo>
                          <a:cubicBezTo>
                            <a:pt x="595" y="770"/>
                            <a:pt x="598" y="763"/>
                            <a:pt x="593" y="759"/>
                          </a:cubicBezTo>
                          <a:cubicBezTo>
                            <a:pt x="592" y="758"/>
                            <a:pt x="592" y="757"/>
                            <a:pt x="593" y="756"/>
                          </a:cubicBezTo>
                          <a:cubicBezTo>
                            <a:pt x="594" y="756"/>
                            <a:pt x="595" y="756"/>
                            <a:pt x="595" y="756"/>
                          </a:cubicBezTo>
                          <a:cubicBezTo>
                            <a:pt x="600" y="759"/>
                            <a:pt x="606" y="757"/>
                            <a:pt x="608" y="752"/>
                          </a:cubicBezTo>
                          <a:close/>
                          <a:moveTo>
                            <a:pt x="729" y="217"/>
                          </a:moveTo>
                          <a:cubicBezTo>
                            <a:pt x="733" y="213"/>
                            <a:pt x="737" y="207"/>
                            <a:pt x="730" y="204"/>
                          </a:cubicBezTo>
                          <a:cubicBezTo>
                            <a:pt x="729" y="204"/>
                            <a:pt x="728" y="204"/>
                            <a:pt x="727" y="204"/>
                          </a:cubicBezTo>
                          <a:cubicBezTo>
                            <a:pt x="726" y="204"/>
                            <a:pt x="726" y="204"/>
                            <a:pt x="725" y="204"/>
                          </a:cubicBezTo>
                          <a:cubicBezTo>
                            <a:pt x="725" y="204"/>
                            <a:pt x="725" y="204"/>
                            <a:pt x="725" y="204"/>
                          </a:cubicBezTo>
                          <a:cubicBezTo>
                            <a:pt x="726" y="208"/>
                            <a:pt x="728" y="212"/>
                            <a:pt x="729" y="217"/>
                          </a:cubicBezTo>
                          <a:close/>
                          <a:moveTo>
                            <a:pt x="724" y="201"/>
                          </a:moveTo>
                          <a:cubicBezTo>
                            <a:pt x="728" y="200"/>
                            <a:pt x="730" y="196"/>
                            <a:pt x="729" y="193"/>
                          </a:cubicBezTo>
                          <a:cubicBezTo>
                            <a:pt x="727" y="188"/>
                            <a:pt x="721" y="187"/>
                            <a:pt x="717" y="189"/>
                          </a:cubicBezTo>
                          <a:cubicBezTo>
                            <a:pt x="720" y="193"/>
                            <a:pt x="722" y="197"/>
                            <a:pt x="723" y="201"/>
                          </a:cubicBezTo>
                          <a:cubicBezTo>
                            <a:pt x="724" y="201"/>
                            <a:pt x="724" y="201"/>
                            <a:pt x="724" y="201"/>
                          </a:cubicBezTo>
                          <a:close/>
                          <a:moveTo>
                            <a:pt x="586" y="723"/>
                          </a:moveTo>
                          <a:cubicBezTo>
                            <a:pt x="602" y="707"/>
                            <a:pt x="610" y="687"/>
                            <a:pt x="612" y="665"/>
                          </a:cubicBezTo>
                          <a:cubicBezTo>
                            <a:pt x="606" y="666"/>
                            <a:pt x="600" y="667"/>
                            <a:pt x="594" y="667"/>
                          </a:cubicBezTo>
                          <a:cubicBezTo>
                            <a:pt x="583" y="667"/>
                            <a:pt x="572" y="667"/>
                            <a:pt x="562" y="664"/>
                          </a:cubicBezTo>
                          <a:cubicBezTo>
                            <a:pt x="566" y="667"/>
                            <a:pt x="570" y="670"/>
                            <a:pt x="574" y="672"/>
                          </a:cubicBezTo>
                          <a:cubicBezTo>
                            <a:pt x="580" y="676"/>
                            <a:pt x="586" y="681"/>
                            <a:pt x="589" y="688"/>
                          </a:cubicBezTo>
                          <a:cubicBezTo>
                            <a:pt x="594" y="699"/>
                            <a:pt x="592" y="712"/>
                            <a:pt x="584" y="721"/>
                          </a:cubicBezTo>
                          <a:cubicBezTo>
                            <a:pt x="583" y="722"/>
                            <a:pt x="581" y="724"/>
                            <a:pt x="579" y="725"/>
                          </a:cubicBezTo>
                          <a:cubicBezTo>
                            <a:pt x="567" y="733"/>
                            <a:pt x="552" y="729"/>
                            <a:pt x="543" y="718"/>
                          </a:cubicBezTo>
                          <a:cubicBezTo>
                            <a:pt x="537" y="711"/>
                            <a:pt x="533" y="702"/>
                            <a:pt x="529" y="693"/>
                          </a:cubicBezTo>
                          <a:cubicBezTo>
                            <a:pt x="526" y="687"/>
                            <a:pt x="523" y="680"/>
                            <a:pt x="520" y="674"/>
                          </a:cubicBezTo>
                          <a:cubicBezTo>
                            <a:pt x="523" y="688"/>
                            <a:pt x="523" y="704"/>
                            <a:pt x="520" y="719"/>
                          </a:cubicBezTo>
                          <a:cubicBezTo>
                            <a:pt x="519" y="730"/>
                            <a:pt x="516" y="741"/>
                            <a:pt x="512" y="751"/>
                          </a:cubicBezTo>
                          <a:cubicBezTo>
                            <a:pt x="516" y="750"/>
                            <a:pt x="522" y="751"/>
                            <a:pt x="527" y="750"/>
                          </a:cubicBezTo>
                          <a:cubicBezTo>
                            <a:pt x="533" y="749"/>
                            <a:pt x="539" y="748"/>
                            <a:pt x="546" y="746"/>
                          </a:cubicBezTo>
                          <a:cubicBezTo>
                            <a:pt x="557" y="743"/>
                            <a:pt x="568" y="738"/>
                            <a:pt x="578" y="730"/>
                          </a:cubicBezTo>
                          <a:cubicBezTo>
                            <a:pt x="581" y="728"/>
                            <a:pt x="584" y="725"/>
                            <a:pt x="586" y="723"/>
                          </a:cubicBezTo>
                          <a:close/>
                          <a:moveTo>
                            <a:pt x="715" y="186"/>
                          </a:moveTo>
                          <a:cubicBezTo>
                            <a:pt x="718" y="183"/>
                            <a:pt x="722" y="179"/>
                            <a:pt x="719" y="175"/>
                          </a:cubicBezTo>
                          <a:cubicBezTo>
                            <a:pt x="716" y="171"/>
                            <a:pt x="711" y="173"/>
                            <a:pt x="708" y="175"/>
                          </a:cubicBezTo>
                          <a:cubicBezTo>
                            <a:pt x="711" y="178"/>
                            <a:pt x="713" y="182"/>
                            <a:pt x="715" y="186"/>
                          </a:cubicBezTo>
                          <a:close/>
                          <a:moveTo>
                            <a:pt x="572" y="779"/>
                          </a:moveTo>
                          <a:cubicBezTo>
                            <a:pt x="575" y="776"/>
                            <a:pt x="574" y="772"/>
                            <a:pt x="573" y="769"/>
                          </a:cubicBezTo>
                          <a:cubicBezTo>
                            <a:pt x="568" y="771"/>
                            <a:pt x="563" y="773"/>
                            <a:pt x="558" y="775"/>
                          </a:cubicBezTo>
                          <a:cubicBezTo>
                            <a:pt x="559" y="775"/>
                            <a:pt x="559" y="775"/>
                            <a:pt x="559" y="775"/>
                          </a:cubicBezTo>
                          <a:cubicBezTo>
                            <a:pt x="561" y="781"/>
                            <a:pt x="568" y="783"/>
                            <a:pt x="572" y="779"/>
                          </a:cubicBezTo>
                          <a:close/>
                          <a:moveTo>
                            <a:pt x="705" y="171"/>
                          </a:moveTo>
                          <a:cubicBezTo>
                            <a:pt x="707" y="168"/>
                            <a:pt x="709" y="165"/>
                            <a:pt x="708" y="162"/>
                          </a:cubicBezTo>
                          <a:cubicBezTo>
                            <a:pt x="706" y="155"/>
                            <a:pt x="698" y="158"/>
                            <a:pt x="693" y="160"/>
                          </a:cubicBezTo>
                          <a:cubicBezTo>
                            <a:pt x="697" y="163"/>
                            <a:pt x="701" y="167"/>
                            <a:pt x="705" y="171"/>
                          </a:cubicBezTo>
                          <a:close/>
                          <a:moveTo>
                            <a:pt x="549" y="786"/>
                          </a:moveTo>
                          <a:cubicBezTo>
                            <a:pt x="553" y="786"/>
                            <a:pt x="557" y="781"/>
                            <a:pt x="556" y="776"/>
                          </a:cubicBezTo>
                          <a:cubicBezTo>
                            <a:pt x="556" y="776"/>
                            <a:pt x="556" y="776"/>
                            <a:pt x="556" y="775"/>
                          </a:cubicBezTo>
                          <a:cubicBezTo>
                            <a:pt x="551" y="777"/>
                            <a:pt x="545" y="778"/>
                            <a:pt x="540" y="779"/>
                          </a:cubicBezTo>
                          <a:cubicBezTo>
                            <a:pt x="541" y="782"/>
                            <a:pt x="544" y="786"/>
                            <a:pt x="549" y="786"/>
                          </a:cubicBezTo>
                          <a:close/>
                          <a:moveTo>
                            <a:pt x="569" y="703"/>
                          </a:moveTo>
                          <a:cubicBezTo>
                            <a:pt x="572" y="696"/>
                            <a:pt x="567" y="687"/>
                            <a:pt x="563" y="682"/>
                          </a:cubicBezTo>
                          <a:cubicBezTo>
                            <a:pt x="559" y="676"/>
                            <a:pt x="553" y="671"/>
                            <a:pt x="548" y="667"/>
                          </a:cubicBezTo>
                          <a:cubicBezTo>
                            <a:pt x="537" y="659"/>
                            <a:pt x="525" y="652"/>
                            <a:pt x="513" y="646"/>
                          </a:cubicBezTo>
                          <a:cubicBezTo>
                            <a:pt x="519" y="658"/>
                            <a:pt x="525" y="670"/>
                            <a:pt x="533" y="681"/>
                          </a:cubicBezTo>
                          <a:cubicBezTo>
                            <a:pt x="537" y="687"/>
                            <a:pt x="561" y="719"/>
                            <a:pt x="569" y="703"/>
                          </a:cubicBezTo>
                          <a:close/>
                          <a:moveTo>
                            <a:pt x="667" y="236"/>
                          </a:moveTo>
                          <a:cubicBezTo>
                            <a:pt x="678" y="230"/>
                            <a:pt x="683" y="219"/>
                            <a:pt x="682" y="207"/>
                          </a:cubicBezTo>
                          <a:cubicBezTo>
                            <a:pt x="680" y="189"/>
                            <a:pt x="662" y="187"/>
                            <a:pt x="648" y="195"/>
                          </a:cubicBezTo>
                          <a:cubicBezTo>
                            <a:pt x="639" y="200"/>
                            <a:pt x="631" y="209"/>
                            <a:pt x="623" y="218"/>
                          </a:cubicBezTo>
                          <a:cubicBezTo>
                            <a:pt x="628" y="214"/>
                            <a:pt x="634" y="210"/>
                            <a:pt x="639" y="207"/>
                          </a:cubicBezTo>
                          <a:cubicBezTo>
                            <a:pt x="645" y="204"/>
                            <a:pt x="652" y="199"/>
                            <a:pt x="659" y="199"/>
                          </a:cubicBezTo>
                          <a:cubicBezTo>
                            <a:pt x="665" y="200"/>
                            <a:pt x="670" y="203"/>
                            <a:pt x="671" y="209"/>
                          </a:cubicBezTo>
                          <a:cubicBezTo>
                            <a:pt x="674" y="223"/>
                            <a:pt x="657" y="232"/>
                            <a:pt x="646" y="236"/>
                          </a:cubicBezTo>
                          <a:cubicBezTo>
                            <a:pt x="643" y="238"/>
                            <a:pt x="640" y="239"/>
                            <a:pt x="636" y="240"/>
                          </a:cubicBezTo>
                          <a:cubicBezTo>
                            <a:pt x="647" y="242"/>
                            <a:pt x="657" y="241"/>
                            <a:pt x="667" y="236"/>
                          </a:cubicBezTo>
                          <a:close/>
                          <a:moveTo>
                            <a:pt x="690" y="157"/>
                          </a:moveTo>
                          <a:cubicBezTo>
                            <a:pt x="696" y="150"/>
                            <a:pt x="685" y="141"/>
                            <a:pt x="679" y="149"/>
                          </a:cubicBezTo>
                          <a:cubicBezTo>
                            <a:pt x="683" y="152"/>
                            <a:pt x="687" y="154"/>
                            <a:pt x="690" y="157"/>
                          </a:cubicBezTo>
                          <a:close/>
                          <a:moveTo>
                            <a:pt x="666" y="216"/>
                          </a:moveTo>
                          <a:cubicBezTo>
                            <a:pt x="669" y="210"/>
                            <a:pt x="666" y="205"/>
                            <a:pt x="660" y="204"/>
                          </a:cubicBezTo>
                          <a:cubicBezTo>
                            <a:pt x="656" y="203"/>
                            <a:pt x="651" y="205"/>
                            <a:pt x="648" y="207"/>
                          </a:cubicBezTo>
                          <a:cubicBezTo>
                            <a:pt x="642" y="210"/>
                            <a:pt x="637" y="213"/>
                            <a:pt x="632" y="217"/>
                          </a:cubicBezTo>
                          <a:cubicBezTo>
                            <a:pt x="622" y="224"/>
                            <a:pt x="612" y="232"/>
                            <a:pt x="604" y="240"/>
                          </a:cubicBezTo>
                          <a:cubicBezTo>
                            <a:pt x="615" y="239"/>
                            <a:pt x="626" y="238"/>
                            <a:pt x="636" y="235"/>
                          </a:cubicBezTo>
                          <a:cubicBezTo>
                            <a:pt x="647" y="232"/>
                            <a:pt x="662" y="226"/>
                            <a:pt x="666" y="216"/>
                          </a:cubicBezTo>
                          <a:close/>
                          <a:moveTo>
                            <a:pt x="529" y="788"/>
                          </a:moveTo>
                          <a:cubicBezTo>
                            <a:pt x="535" y="789"/>
                            <a:pt x="537" y="783"/>
                            <a:pt x="536" y="779"/>
                          </a:cubicBezTo>
                          <a:cubicBezTo>
                            <a:pt x="531" y="779"/>
                            <a:pt x="526" y="779"/>
                            <a:pt x="522" y="779"/>
                          </a:cubicBezTo>
                          <a:cubicBezTo>
                            <a:pt x="522" y="783"/>
                            <a:pt x="524" y="788"/>
                            <a:pt x="529" y="788"/>
                          </a:cubicBezTo>
                          <a:close/>
                          <a:moveTo>
                            <a:pt x="675" y="147"/>
                          </a:moveTo>
                          <a:cubicBezTo>
                            <a:pt x="676" y="144"/>
                            <a:pt x="677" y="140"/>
                            <a:pt x="674" y="138"/>
                          </a:cubicBezTo>
                          <a:cubicBezTo>
                            <a:pt x="669" y="134"/>
                            <a:pt x="664" y="137"/>
                            <a:pt x="662" y="141"/>
                          </a:cubicBezTo>
                          <a:cubicBezTo>
                            <a:pt x="667" y="143"/>
                            <a:pt x="671" y="145"/>
                            <a:pt x="675" y="147"/>
                          </a:cubicBezTo>
                          <a:close/>
                          <a:moveTo>
                            <a:pt x="593" y="467"/>
                          </a:moveTo>
                          <a:cubicBezTo>
                            <a:pt x="594" y="461"/>
                            <a:pt x="596" y="455"/>
                            <a:pt x="597" y="450"/>
                          </a:cubicBezTo>
                          <a:cubicBezTo>
                            <a:pt x="595" y="455"/>
                            <a:pt x="590" y="458"/>
                            <a:pt x="585" y="458"/>
                          </a:cubicBezTo>
                          <a:cubicBezTo>
                            <a:pt x="588" y="461"/>
                            <a:pt x="591" y="464"/>
                            <a:pt x="593" y="467"/>
                          </a:cubicBezTo>
                          <a:close/>
                          <a:moveTo>
                            <a:pt x="576" y="454"/>
                          </a:moveTo>
                          <a:cubicBezTo>
                            <a:pt x="584" y="456"/>
                            <a:pt x="594" y="454"/>
                            <a:pt x="594" y="444"/>
                          </a:cubicBezTo>
                          <a:cubicBezTo>
                            <a:pt x="593" y="437"/>
                            <a:pt x="587" y="434"/>
                            <a:pt x="581" y="431"/>
                          </a:cubicBezTo>
                          <a:cubicBezTo>
                            <a:pt x="581" y="433"/>
                            <a:pt x="581" y="434"/>
                            <a:pt x="580" y="435"/>
                          </a:cubicBezTo>
                          <a:cubicBezTo>
                            <a:pt x="582" y="435"/>
                            <a:pt x="583" y="436"/>
                            <a:pt x="584" y="436"/>
                          </a:cubicBezTo>
                          <a:cubicBezTo>
                            <a:pt x="587" y="438"/>
                            <a:pt x="588" y="440"/>
                            <a:pt x="588" y="443"/>
                          </a:cubicBezTo>
                          <a:cubicBezTo>
                            <a:pt x="587" y="446"/>
                            <a:pt x="584" y="448"/>
                            <a:pt x="581" y="449"/>
                          </a:cubicBezTo>
                          <a:cubicBezTo>
                            <a:pt x="580" y="449"/>
                            <a:pt x="579" y="449"/>
                            <a:pt x="577" y="448"/>
                          </a:cubicBezTo>
                          <a:cubicBezTo>
                            <a:pt x="577" y="450"/>
                            <a:pt x="576" y="452"/>
                            <a:pt x="576" y="454"/>
                          </a:cubicBezTo>
                          <a:cubicBezTo>
                            <a:pt x="576" y="454"/>
                            <a:pt x="576" y="454"/>
                            <a:pt x="576" y="454"/>
                          </a:cubicBezTo>
                          <a:close/>
                          <a:moveTo>
                            <a:pt x="510" y="788"/>
                          </a:moveTo>
                          <a:cubicBezTo>
                            <a:pt x="514" y="787"/>
                            <a:pt x="517" y="783"/>
                            <a:pt x="518" y="779"/>
                          </a:cubicBezTo>
                          <a:cubicBezTo>
                            <a:pt x="513" y="778"/>
                            <a:pt x="507" y="777"/>
                            <a:pt x="502" y="775"/>
                          </a:cubicBezTo>
                          <a:cubicBezTo>
                            <a:pt x="500" y="781"/>
                            <a:pt x="502" y="789"/>
                            <a:pt x="510" y="788"/>
                          </a:cubicBezTo>
                          <a:close/>
                          <a:moveTo>
                            <a:pt x="633" y="243"/>
                          </a:moveTo>
                          <a:cubicBezTo>
                            <a:pt x="632" y="243"/>
                            <a:pt x="632" y="243"/>
                            <a:pt x="631" y="243"/>
                          </a:cubicBezTo>
                          <a:cubicBezTo>
                            <a:pt x="631" y="242"/>
                            <a:pt x="630" y="242"/>
                            <a:pt x="630" y="242"/>
                          </a:cubicBezTo>
                          <a:cubicBezTo>
                            <a:pt x="628" y="242"/>
                            <a:pt x="626" y="242"/>
                            <a:pt x="624" y="243"/>
                          </a:cubicBezTo>
                          <a:cubicBezTo>
                            <a:pt x="627" y="243"/>
                            <a:pt x="630" y="243"/>
                            <a:pt x="633" y="243"/>
                          </a:cubicBezTo>
                          <a:close/>
                          <a:moveTo>
                            <a:pt x="578" y="475"/>
                          </a:moveTo>
                          <a:cubicBezTo>
                            <a:pt x="578" y="473"/>
                            <a:pt x="576" y="471"/>
                            <a:pt x="575" y="471"/>
                          </a:cubicBezTo>
                          <a:cubicBezTo>
                            <a:pt x="574" y="469"/>
                            <a:pt x="573" y="469"/>
                            <a:pt x="571" y="468"/>
                          </a:cubicBezTo>
                          <a:cubicBezTo>
                            <a:pt x="571" y="470"/>
                            <a:pt x="570" y="472"/>
                            <a:pt x="569" y="474"/>
                          </a:cubicBezTo>
                          <a:cubicBezTo>
                            <a:pt x="571" y="474"/>
                            <a:pt x="572" y="475"/>
                            <a:pt x="574" y="476"/>
                          </a:cubicBezTo>
                          <a:cubicBezTo>
                            <a:pt x="575" y="476"/>
                            <a:pt x="577" y="476"/>
                            <a:pt x="578" y="475"/>
                          </a:cubicBezTo>
                          <a:close/>
                          <a:moveTo>
                            <a:pt x="591" y="414"/>
                          </a:moveTo>
                          <a:cubicBezTo>
                            <a:pt x="592" y="413"/>
                            <a:pt x="590" y="410"/>
                            <a:pt x="589" y="410"/>
                          </a:cubicBezTo>
                          <a:cubicBezTo>
                            <a:pt x="587" y="409"/>
                            <a:pt x="586" y="408"/>
                            <a:pt x="584" y="407"/>
                          </a:cubicBezTo>
                          <a:cubicBezTo>
                            <a:pt x="584" y="410"/>
                            <a:pt x="584" y="412"/>
                            <a:pt x="584" y="414"/>
                          </a:cubicBezTo>
                          <a:cubicBezTo>
                            <a:pt x="584" y="414"/>
                            <a:pt x="584" y="415"/>
                            <a:pt x="585" y="415"/>
                          </a:cubicBezTo>
                          <a:cubicBezTo>
                            <a:pt x="585" y="415"/>
                            <a:pt x="586" y="415"/>
                            <a:pt x="587" y="415"/>
                          </a:cubicBezTo>
                          <a:cubicBezTo>
                            <a:pt x="588" y="415"/>
                            <a:pt x="590" y="416"/>
                            <a:pt x="591" y="414"/>
                          </a:cubicBezTo>
                          <a:close/>
                          <a:moveTo>
                            <a:pt x="582" y="445"/>
                          </a:moveTo>
                          <a:cubicBezTo>
                            <a:pt x="583" y="445"/>
                            <a:pt x="584" y="443"/>
                            <a:pt x="584" y="442"/>
                          </a:cubicBezTo>
                          <a:cubicBezTo>
                            <a:pt x="584" y="441"/>
                            <a:pt x="583" y="440"/>
                            <a:pt x="582" y="439"/>
                          </a:cubicBezTo>
                          <a:cubicBezTo>
                            <a:pt x="581" y="439"/>
                            <a:pt x="580" y="439"/>
                            <a:pt x="579" y="439"/>
                          </a:cubicBezTo>
                          <a:cubicBezTo>
                            <a:pt x="579" y="441"/>
                            <a:pt x="579" y="443"/>
                            <a:pt x="578" y="445"/>
                          </a:cubicBezTo>
                          <a:cubicBezTo>
                            <a:pt x="578" y="445"/>
                            <a:pt x="578" y="446"/>
                            <a:pt x="578" y="446"/>
                          </a:cubicBezTo>
                          <a:cubicBezTo>
                            <a:pt x="579" y="446"/>
                            <a:pt x="581" y="446"/>
                            <a:pt x="582" y="445"/>
                          </a:cubicBezTo>
                          <a:close/>
                          <a:moveTo>
                            <a:pt x="566" y="502"/>
                          </a:moveTo>
                          <a:cubicBezTo>
                            <a:pt x="567" y="498"/>
                            <a:pt x="563" y="496"/>
                            <a:pt x="561" y="495"/>
                          </a:cubicBezTo>
                          <a:cubicBezTo>
                            <a:pt x="560" y="496"/>
                            <a:pt x="560" y="497"/>
                            <a:pt x="559" y="499"/>
                          </a:cubicBezTo>
                          <a:cubicBezTo>
                            <a:pt x="559" y="499"/>
                            <a:pt x="559" y="499"/>
                            <a:pt x="559" y="499"/>
                          </a:cubicBezTo>
                          <a:cubicBezTo>
                            <a:pt x="560" y="501"/>
                            <a:pt x="565" y="506"/>
                            <a:pt x="566" y="502"/>
                          </a:cubicBezTo>
                          <a:close/>
                          <a:moveTo>
                            <a:pt x="463" y="838"/>
                          </a:moveTo>
                          <a:cubicBezTo>
                            <a:pt x="483" y="802"/>
                            <a:pt x="506" y="765"/>
                            <a:pt x="514" y="725"/>
                          </a:cubicBezTo>
                          <a:cubicBezTo>
                            <a:pt x="522" y="692"/>
                            <a:pt x="517" y="654"/>
                            <a:pt x="492" y="630"/>
                          </a:cubicBezTo>
                          <a:cubicBezTo>
                            <a:pt x="492" y="629"/>
                            <a:pt x="491" y="628"/>
                            <a:pt x="492" y="627"/>
                          </a:cubicBezTo>
                          <a:cubicBezTo>
                            <a:pt x="488" y="631"/>
                            <a:pt x="483" y="634"/>
                            <a:pt x="479" y="637"/>
                          </a:cubicBezTo>
                          <a:cubicBezTo>
                            <a:pt x="478" y="637"/>
                            <a:pt x="478" y="636"/>
                            <a:pt x="477" y="636"/>
                          </a:cubicBezTo>
                          <a:cubicBezTo>
                            <a:pt x="476" y="633"/>
                            <a:pt x="476" y="633"/>
                            <a:pt x="476" y="633"/>
                          </a:cubicBezTo>
                          <a:cubicBezTo>
                            <a:pt x="480" y="631"/>
                            <a:pt x="484" y="628"/>
                            <a:pt x="487" y="625"/>
                          </a:cubicBezTo>
                          <a:cubicBezTo>
                            <a:pt x="484" y="625"/>
                            <a:pt x="480" y="623"/>
                            <a:pt x="477" y="621"/>
                          </a:cubicBezTo>
                          <a:cubicBezTo>
                            <a:pt x="478" y="625"/>
                            <a:pt x="478" y="628"/>
                            <a:pt x="477" y="632"/>
                          </a:cubicBezTo>
                          <a:cubicBezTo>
                            <a:pt x="474" y="631"/>
                            <a:pt x="474" y="631"/>
                            <a:pt x="474" y="631"/>
                          </a:cubicBezTo>
                          <a:cubicBezTo>
                            <a:pt x="475" y="625"/>
                            <a:pt x="473" y="618"/>
                            <a:pt x="469" y="614"/>
                          </a:cubicBezTo>
                          <a:cubicBezTo>
                            <a:pt x="469" y="614"/>
                            <a:pt x="469" y="614"/>
                            <a:pt x="469" y="613"/>
                          </a:cubicBezTo>
                          <a:cubicBezTo>
                            <a:pt x="467" y="615"/>
                            <a:pt x="466" y="616"/>
                            <a:pt x="464" y="617"/>
                          </a:cubicBezTo>
                          <a:cubicBezTo>
                            <a:pt x="465" y="619"/>
                            <a:pt x="466" y="621"/>
                            <a:pt x="466" y="622"/>
                          </a:cubicBezTo>
                          <a:cubicBezTo>
                            <a:pt x="467" y="624"/>
                            <a:pt x="468" y="628"/>
                            <a:pt x="466" y="630"/>
                          </a:cubicBezTo>
                          <a:cubicBezTo>
                            <a:pt x="464" y="632"/>
                            <a:pt x="461" y="630"/>
                            <a:pt x="459" y="629"/>
                          </a:cubicBezTo>
                          <a:cubicBezTo>
                            <a:pt x="458" y="628"/>
                            <a:pt x="456" y="626"/>
                            <a:pt x="455" y="624"/>
                          </a:cubicBezTo>
                          <a:cubicBezTo>
                            <a:pt x="452" y="626"/>
                            <a:pt x="450" y="627"/>
                            <a:pt x="448" y="629"/>
                          </a:cubicBezTo>
                          <a:cubicBezTo>
                            <a:pt x="449" y="629"/>
                            <a:pt x="449" y="630"/>
                            <a:pt x="450" y="630"/>
                          </a:cubicBezTo>
                          <a:cubicBezTo>
                            <a:pt x="448" y="632"/>
                            <a:pt x="448" y="632"/>
                            <a:pt x="448" y="632"/>
                          </a:cubicBezTo>
                          <a:cubicBezTo>
                            <a:pt x="450" y="635"/>
                            <a:pt x="452" y="639"/>
                            <a:pt x="452" y="643"/>
                          </a:cubicBezTo>
                          <a:cubicBezTo>
                            <a:pt x="448" y="643"/>
                            <a:pt x="448" y="643"/>
                            <a:pt x="448" y="643"/>
                          </a:cubicBezTo>
                          <a:cubicBezTo>
                            <a:pt x="448" y="639"/>
                            <a:pt x="446" y="635"/>
                            <a:pt x="444" y="632"/>
                          </a:cubicBezTo>
                          <a:cubicBezTo>
                            <a:pt x="442" y="633"/>
                            <a:pt x="441" y="633"/>
                            <a:pt x="440" y="634"/>
                          </a:cubicBezTo>
                          <a:cubicBezTo>
                            <a:pt x="441" y="635"/>
                            <a:pt x="441" y="636"/>
                            <a:pt x="442" y="636"/>
                          </a:cubicBezTo>
                          <a:cubicBezTo>
                            <a:pt x="443" y="638"/>
                            <a:pt x="444" y="639"/>
                            <a:pt x="444" y="641"/>
                          </a:cubicBezTo>
                          <a:cubicBezTo>
                            <a:pt x="445" y="644"/>
                            <a:pt x="444" y="647"/>
                            <a:pt x="442" y="648"/>
                          </a:cubicBezTo>
                          <a:cubicBezTo>
                            <a:pt x="437" y="652"/>
                            <a:pt x="431" y="645"/>
                            <a:pt x="430" y="640"/>
                          </a:cubicBezTo>
                          <a:cubicBezTo>
                            <a:pt x="429" y="640"/>
                            <a:pt x="429" y="640"/>
                            <a:pt x="429" y="640"/>
                          </a:cubicBezTo>
                          <a:cubicBezTo>
                            <a:pt x="428" y="641"/>
                            <a:pt x="427" y="642"/>
                            <a:pt x="425" y="642"/>
                          </a:cubicBezTo>
                          <a:cubicBezTo>
                            <a:pt x="427" y="644"/>
                            <a:pt x="428" y="647"/>
                            <a:pt x="431" y="649"/>
                          </a:cubicBezTo>
                          <a:cubicBezTo>
                            <a:pt x="428" y="652"/>
                            <a:pt x="428" y="652"/>
                            <a:pt x="428" y="652"/>
                          </a:cubicBezTo>
                          <a:cubicBezTo>
                            <a:pt x="428" y="655"/>
                            <a:pt x="428" y="658"/>
                            <a:pt x="427" y="661"/>
                          </a:cubicBezTo>
                          <a:cubicBezTo>
                            <a:pt x="423" y="660"/>
                            <a:pt x="423" y="660"/>
                            <a:pt x="423" y="660"/>
                          </a:cubicBezTo>
                          <a:cubicBezTo>
                            <a:pt x="425" y="655"/>
                            <a:pt x="423" y="648"/>
                            <a:pt x="422" y="644"/>
                          </a:cubicBezTo>
                          <a:cubicBezTo>
                            <a:pt x="420" y="645"/>
                            <a:pt x="418" y="646"/>
                            <a:pt x="416" y="647"/>
                          </a:cubicBezTo>
                          <a:cubicBezTo>
                            <a:pt x="419" y="650"/>
                            <a:pt x="420" y="655"/>
                            <a:pt x="416" y="658"/>
                          </a:cubicBezTo>
                          <a:cubicBezTo>
                            <a:pt x="411" y="660"/>
                            <a:pt x="407" y="655"/>
                            <a:pt x="404" y="651"/>
                          </a:cubicBezTo>
                          <a:cubicBezTo>
                            <a:pt x="403" y="651"/>
                            <a:pt x="401" y="652"/>
                            <a:pt x="400" y="652"/>
                          </a:cubicBezTo>
                          <a:cubicBezTo>
                            <a:pt x="397" y="653"/>
                            <a:pt x="397" y="653"/>
                            <a:pt x="397" y="653"/>
                          </a:cubicBezTo>
                          <a:cubicBezTo>
                            <a:pt x="395" y="654"/>
                            <a:pt x="393" y="654"/>
                            <a:pt x="392" y="655"/>
                          </a:cubicBezTo>
                          <a:cubicBezTo>
                            <a:pt x="394" y="658"/>
                            <a:pt x="395" y="664"/>
                            <a:pt x="391" y="666"/>
                          </a:cubicBezTo>
                          <a:cubicBezTo>
                            <a:pt x="385" y="669"/>
                            <a:pt x="381" y="662"/>
                            <a:pt x="380" y="657"/>
                          </a:cubicBezTo>
                          <a:cubicBezTo>
                            <a:pt x="378" y="658"/>
                            <a:pt x="376" y="658"/>
                            <a:pt x="374" y="658"/>
                          </a:cubicBezTo>
                          <a:cubicBezTo>
                            <a:pt x="375" y="660"/>
                            <a:pt x="376" y="661"/>
                            <a:pt x="377" y="663"/>
                          </a:cubicBezTo>
                          <a:cubicBezTo>
                            <a:pt x="374" y="665"/>
                            <a:pt x="374" y="665"/>
                            <a:pt x="374" y="665"/>
                          </a:cubicBezTo>
                          <a:cubicBezTo>
                            <a:pt x="375" y="669"/>
                            <a:pt x="375" y="673"/>
                            <a:pt x="374" y="677"/>
                          </a:cubicBezTo>
                          <a:cubicBezTo>
                            <a:pt x="371" y="676"/>
                            <a:pt x="371" y="676"/>
                            <a:pt x="371" y="676"/>
                          </a:cubicBezTo>
                          <a:cubicBezTo>
                            <a:pt x="372" y="671"/>
                            <a:pt x="370" y="663"/>
                            <a:pt x="369" y="659"/>
                          </a:cubicBezTo>
                          <a:cubicBezTo>
                            <a:pt x="367" y="659"/>
                            <a:pt x="365" y="660"/>
                            <a:pt x="363" y="660"/>
                          </a:cubicBezTo>
                          <a:cubicBezTo>
                            <a:pt x="364" y="662"/>
                            <a:pt x="365" y="665"/>
                            <a:pt x="365" y="668"/>
                          </a:cubicBezTo>
                          <a:cubicBezTo>
                            <a:pt x="365" y="670"/>
                            <a:pt x="364" y="674"/>
                            <a:pt x="361" y="673"/>
                          </a:cubicBezTo>
                          <a:cubicBezTo>
                            <a:pt x="358" y="673"/>
                            <a:pt x="355" y="670"/>
                            <a:pt x="354" y="668"/>
                          </a:cubicBezTo>
                          <a:cubicBezTo>
                            <a:pt x="353" y="666"/>
                            <a:pt x="353" y="663"/>
                            <a:pt x="354" y="661"/>
                          </a:cubicBezTo>
                          <a:cubicBezTo>
                            <a:pt x="352" y="661"/>
                            <a:pt x="350" y="661"/>
                            <a:pt x="348" y="662"/>
                          </a:cubicBezTo>
                          <a:cubicBezTo>
                            <a:pt x="347" y="662"/>
                            <a:pt x="347" y="662"/>
                            <a:pt x="347" y="662"/>
                          </a:cubicBezTo>
                          <a:cubicBezTo>
                            <a:pt x="345" y="662"/>
                            <a:pt x="344" y="662"/>
                            <a:pt x="343" y="662"/>
                          </a:cubicBezTo>
                          <a:cubicBezTo>
                            <a:pt x="341" y="662"/>
                            <a:pt x="339" y="662"/>
                            <a:pt x="337" y="662"/>
                          </a:cubicBezTo>
                          <a:cubicBezTo>
                            <a:pt x="337" y="665"/>
                            <a:pt x="339" y="667"/>
                            <a:pt x="339" y="670"/>
                          </a:cubicBezTo>
                          <a:cubicBezTo>
                            <a:pt x="340" y="673"/>
                            <a:pt x="338" y="675"/>
                            <a:pt x="336" y="676"/>
                          </a:cubicBezTo>
                          <a:cubicBezTo>
                            <a:pt x="333" y="676"/>
                            <a:pt x="331" y="675"/>
                            <a:pt x="329" y="674"/>
                          </a:cubicBezTo>
                          <a:cubicBezTo>
                            <a:pt x="327" y="671"/>
                            <a:pt x="327" y="667"/>
                            <a:pt x="327" y="664"/>
                          </a:cubicBezTo>
                          <a:cubicBezTo>
                            <a:pt x="327" y="663"/>
                            <a:pt x="327" y="663"/>
                            <a:pt x="328" y="663"/>
                          </a:cubicBezTo>
                          <a:cubicBezTo>
                            <a:pt x="326" y="663"/>
                            <a:pt x="324" y="663"/>
                            <a:pt x="323" y="663"/>
                          </a:cubicBezTo>
                          <a:cubicBezTo>
                            <a:pt x="323" y="667"/>
                            <a:pt x="324" y="673"/>
                            <a:pt x="326" y="677"/>
                          </a:cubicBezTo>
                          <a:cubicBezTo>
                            <a:pt x="322" y="678"/>
                            <a:pt x="322" y="678"/>
                            <a:pt x="322" y="678"/>
                          </a:cubicBezTo>
                          <a:cubicBezTo>
                            <a:pt x="321" y="676"/>
                            <a:pt x="321" y="673"/>
                            <a:pt x="320" y="671"/>
                          </a:cubicBezTo>
                          <a:cubicBezTo>
                            <a:pt x="318" y="678"/>
                            <a:pt x="317" y="687"/>
                            <a:pt x="311" y="690"/>
                          </a:cubicBezTo>
                          <a:cubicBezTo>
                            <a:pt x="315" y="690"/>
                            <a:pt x="318" y="690"/>
                            <a:pt x="322" y="690"/>
                          </a:cubicBezTo>
                          <a:cubicBezTo>
                            <a:pt x="325" y="690"/>
                            <a:pt x="328" y="689"/>
                            <a:pt x="331" y="689"/>
                          </a:cubicBezTo>
                          <a:cubicBezTo>
                            <a:pt x="333" y="692"/>
                            <a:pt x="333" y="692"/>
                            <a:pt x="333" y="692"/>
                          </a:cubicBezTo>
                          <a:cubicBezTo>
                            <a:pt x="332" y="692"/>
                            <a:pt x="332" y="692"/>
                            <a:pt x="332" y="692"/>
                          </a:cubicBezTo>
                          <a:cubicBezTo>
                            <a:pt x="332" y="693"/>
                            <a:pt x="332" y="693"/>
                            <a:pt x="331" y="694"/>
                          </a:cubicBezTo>
                          <a:cubicBezTo>
                            <a:pt x="331" y="694"/>
                            <a:pt x="330" y="694"/>
                            <a:pt x="330" y="694"/>
                          </a:cubicBezTo>
                          <a:cubicBezTo>
                            <a:pt x="329" y="692"/>
                            <a:pt x="327" y="693"/>
                            <a:pt x="327" y="694"/>
                          </a:cubicBezTo>
                          <a:cubicBezTo>
                            <a:pt x="325" y="694"/>
                            <a:pt x="324" y="694"/>
                            <a:pt x="322" y="694"/>
                          </a:cubicBezTo>
                          <a:cubicBezTo>
                            <a:pt x="322" y="694"/>
                            <a:pt x="321" y="694"/>
                            <a:pt x="321" y="694"/>
                          </a:cubicBezTo>
                          <a:cubicBezTo>
                            <a:pt x="318" y="694"/>
                            <a:pt x="315" y="694"/>
                            <a:pt x="312" y="694"/>
                          </a:cubicBezTo>
                          <a:cubicBezTo>
                            <a:pt x="312" y="694"/>
                            <a:pt x="312" y="694"/>
                            <a:pt x="312" y="695"/>
                          </a:cubicBezTo>
                          <a:cubicBezTo>
                            <a:pt x="312" y="696"/>
                            <a:pt x="312" y="698"/>
                            <a:pt x="312" y="699"/>
                          </a:cubicBezTo>
                          <a:cubicBezTo>
                            <a:pt x="312" y="701"/>
                            <a:pt x="312" y="702"/>
                            <a:pt x="312" y="704"/>
                          </a:cubicBezTo>
                          <a:cubicBezTo>
                            <a:pt x="312" y="718"/>
                            <a:pt x="314" y="731"/>
                            <a:pt x="319" y="744"/>
                          </a:cubicBezTo>
                          <a:cubicBezTo>
                            <a:pt x="325" y="760"/>
                            <a:pt x="336" y="774"/>
                            <a:pt x="351" y="784"/>
                          </a:cubicBezTo>
                          <a:cubicBezTo>
                            <a:pt x="367" y="796"/>
                            <a:pt x="387" y="804"/>
                            <a:pt x="406" y="812"/>
                          </a:cubicBezTo>
                          <a:cubicBezTo>
                            <a:pt x="425" y="821"/>
                            <a:pt x="444" y="830"/>
                            <a:pt x="463" y="838"/>
                          </a:cubicBezTo>
                          <a:close/>
                          <a:moveTo>
                            <a:pt x="592" y="380"/>
                          </a:moveTo>
                          <a:cubicBezTo>
                            <a:pt x="593" y="379"/>
                            <a:pt x="594" y="378"/>
                            <a:pt x="593" y="376"/>
                          </a:cubicBezTo>
                          <a:cubicBezTo>
                            <a:pt x="593" y="374"/>
                            <a:pt x="592" y="372"/>
                            <a:pt x="590" y="371"/>
                          </a:cubicBezTo>
                          <a:cubicBezTo>
                            <a:pt x="589" y="371"/>
                            <a:pt x="587" y="371"/>
                            <a:pt x="585" y="370"/>
                          </a:cubicBezTo>
                          <a:cubicBezTo>
                            <a:pt x="586" y="373"/>
                            <a:pt x="586" y="377"/>
                            <a:pt x="586" y="380"/>
                          </a:cubicBezTo>
                          <a:cubicBezTo>
                            <a:pt x="586" y="380"/>
                            <a:pt x="586" y="380"/>
                            <a:pt x="587" y="380"/>
                          </a:cubicBezTo>
                          <a:cubicBezTo>
                            <a:pt x="588" y="381"/>
                            <a:pt x="590" y="381"/>
                            <a:pt x="592" y="380"/>
                          </a:cubicBezTo>
                          <a:close/>
                          <a:moveTo>
                            <a:pt x="549" y="524"/>
                          </a:moveTo>
                          <a:cubicBezTo>
                            <a:pt x="551" y="525"/>
                            <a:pt x="553" y="527"/>
                            <a:pt x="554" y="525"/>
                          </a:cubicBezTo>
                          <a:cubicBezTo>
                            <a:pt x="554" y="522"/>
                            <a:pt x="551" y="520"/>
                            <a:pt x="549" y="519"/>
                          </a:cubicBezTo>
                          <a:cubicBezTo>
                            <a:pt x="548" y="520"/>
                            <a:pt x="547" y="522"/>
                            <a:pt x="546" y="523"/>
                          </a:cubicBezTo>
                          <a:cubicBezTo>
                            <a:pt x="547" y="523"/>
                            <a:pt x="548" y="524"/>
                            <a:pt x="549" y="524"/>
                          </a:cubicBezTo>
                          <a:close/>
                          <a:moveTo>
                            <a:pt x="519" y="555"/>
                          </a:moveTo>
                          <a:cubicBezTo>
                            <a:pt x="553" y="511"/>
                            <a:pt x="575" y="459"/>
                            <a:pt x="580" y="404"/>
                          </a:cubicBezTo>
                          <a:cubicBezTo>
                            <a:pt x="584" y="355"/>
                            <a:pt x="574" y="305"/>
                            <a:pt x="551" y="262"/>
                          </a:cubicBezTo>
                          <a:cubicBezTo>
                            <a:pt x="525" y="214"/>
                            <a:pt x="485" y="180"/>
                            <a:pt x="436" y="158"/>
                          </a:cubicBezTo>
                          <a:cubicBezTo>
                            <a:pt x="429" y="155"/>
                            <a:pt x="423" y="152"/>
                            <a:pt x="416" y="150"/>
                          </a:cubicBezTo>
                          <a:cubicBezTo>
                            <a:pt x="368" y="132"/>
                            <a:pt x="317" y="123"/>
                            <a:pt x="267" y="126"/>
                          </a:cubicBezTo>
                          <a:cubicBezTo>
                            <a:pt x="240" y="128"/>
                            <a:pt x="214" y="134"/>
                            <a:pt x="189" y="144"/>
                          </a:cubicBezTo>
                          <a:cubicBezTo>
                            <a:pt x="166" y="154"/>
                            <a:pt x="144" y="167"/>
                            <a:pt x="124" y="184"/>
                          </a:cubicBezTo>
                          <a:cubicBezTo>
                            <a:pt x="86" y="215"/>
                            <a:pt x="57" y="257"/>
                            <a:pt x="41" y="304"/>
                          </a:cubicBezTo>
                          <a:cubicBezTo>
                            <a:pt x="24" y="354"/>
                            <a:pt x="23" y="408"/>
                            <a:pt x="36" y="458"/>
                          </a:cubicBezTo>
                          <a:cubicBezTo>
                            <a:pt x="42" y="483"/>
                            <a:pt x="51" y="507"/>
                            <a:pt x="63" y="530"/>
                          </a:cubicBezTo>
                          <a:cubicBezTo>
                            <a:pt x="76" y="554"/>
                            <a:pt x="92" y="580"/>
                            <a:pt x="116" y="593"/>
                          </a:cubicBezTo>
                          <a:cubicBezTo>
                            <a:pt x="117" y="594"/>
                            <a:pt x="118" y="594"/>
                            <a:pt x="117" y="595"/>
                          </a:cubicBezTo>
                          <a:cubicBezTo>
                            <a:pt x="119" y="597"/>
                            <a:pt x="120" y="598"/>
                            <a:pt x="122" y="599"/>
                          </a:cubicBezTo>
                          <a:cubicBezTo>
                            <a:pt x="127" y="603"/>
                            <a:pt x="132" y="606"/>
                            <a:pt x="137" y="610"/>
                          </a:cubicBezTo>
                          <a:cubicBezTo>
                            <a:pt x="146" y="615"/>
                            <a:pt x="156" y="619"/>
                            <a:pt x="164" y="625"/>
                          </a:cubicBezTo>
                          <a:cubicBezTo>
                            <a:pt x="165" y="625"/>
                            <a:pt x="165" y="625"/>
                            <a:pt x="165" y="625"/>
                          </a:cubicBezTo>
                          <a:cubicBezTo>
                            <a:pt x="166" y="625"/>
                            <a:pt x="166" y="625"/>
                            <a:pt x="166" y="625"/>
                          </a:cubicBezTo>
                          <a:cubicBezTo>
                            <a:pt x="166" y="625"/>
                            <a:pt x="167" y="625"/>
                            <a:pt x="167" y="626"/>
                          </a:cubicBezTo>
                          <a:cubicBezTo>
                            <a:pt x="179" y="631"/>
                            <a:pt x="191" y="636"/>
                            <a:pt x="203" y="640"/>
                          </a:cubicBezTo>
                          <a:cubicBezTo>
                            <a:pt x="203" y="640"/>
                            <a:pt x="204" y="640"/>
                            <a:pt x="204" y="641"/>
                          </a:cubicBezTo>
                          <a:cubicBezTo>
                            <a:pt x="205" y="641"/>
                            <a:pt x="206" y="641"/>
                            <a:pt x="207" y="642"/>
                          </a:cubicBezTo>
                          <a:cubicBezTo>
                            <a:pt x="208" y="642"/>
                            <a:pt x="209" y="642"/>
                            <a:pt x="210" y="643"/>
                          </a:cubicBezTo>
                          <a:cubicBezTo>
                            <a:pt x="211" y="642"/>
                            <a:pt x="211" y="643"/>
                            <a:pt x="212" y="643"/>
                          </a:cubicBezTo>
                          <a:cubicBezTo>
                            <a:pt x="218" y="645"/>
                            <a:pt x="224" y="647"/>
                            <a:pt x="231" y="648"/>
                          </a:cubicBezTo>
                          <a:cubicBezTo>
                            <a:pt x="231" y="648"/>
                            <a:pt x="231" y="648"/>
                            <a:pt x="232" y="649"/>
                          </a:cubicBezTo>
                          <a:cubicBezTo>
                            <a:pt x="254" y="654"/>
                            <a:pt x="277" y="658"/>
                            <a:pt x="300" y="659"/>
                          </a:cubicBezTo>
                          <a:cubicBezTo>
                            <a:pt x="328" y="660"/>
                            <a:pt x="357" y="658"/>
                            <a:pt x="385" y="652"/>
                          </a:cubicBezTo>
                          <a:cubicBezTo>
                            <a:pt x="432" y="641"/>
                            <a:pt x="473" y="609"/>
                            <a:pt x="505" y="573"/>
                          </a:cubicBezTo>
                          <a:cubicBezTo>
                            <a:pt x="505" y="573"/>
                            <a:pt x="505" y="573"/>
                            <a:pt x="505" y="572"/>
                          </a:cubicBezTo>
                          <a:cubicBezTo>
                            <a:pt x="505" y="572"/>
                            <a:pt x="505" y="572"/>
                            <a:pt x="506" y="572"/>
                          </a:cubicBezTo>
                          <a:cubicBezTo>
                            <a:pt x="510" y="566"/>
                            <a:pt x="515" y="560"/>
                            <a:pt x="519" y="555"/>
                          </a:cubicBezTo>
                          <a:close/>
                          <a:moveTo>
                            <a:pt x="583" y="346"/>
                          </a:moveTo>
                          <a:cubicBezTo>
                            <a:pt x="587" y="345"/>
                            <a:pt x="594" y="345"/>
                            <a:pt x="591" y="341"/>
                          </a:cubicBezTo>
                          <a:cubicBezTo>
                            <a:pt x="589" y="338"/>
                            <a:pt x="586" y="337"/>
                            <a:pt x="582" y="337"/>
                          </a:cubicBezTo>
                          <a:cubicBezTo>
                            <a:pt x="582" y="340"/>
                            <a:pt x="583" y="343"/>
                            <a:pt x="583" y="346"/>
                          </a:cubicBezTo>
                          <a:close/>
                          <a:moveTo>
                            <a:pt x="541" y="549"/>
                          </a:moveTo>
                          <a:cubicBezTo>
                            <a:pt x="543" y="545"/>
                            <a:pt x="538" y="543"/>
                            <a:pt x="536" y="542"/>
                          </a:cubicBezTo>
                          <a:cubicBezTo>
                            <a:pt x="536" y="541"/>
                            <a:pt x="535" y="541"/>
                            <a:pt x="535" y="541"/>
                          </a:cubicBezTo>
                          <a:cubicBezTo>
                            <a:pt x="534" y="542"/>
                            <a:pt x="533" y="544"/>
                            <a:pt x="531" y="546"/>
                          </a:cubicBezTo>
                          <a:cubicBezTo>
                            <a:pt x="534" y="548"/>
                            <a:pt x="540" y="552"/>
                            <a:pt x="541" y="549"/>
                          </a:cubicBezTo>
                          <a:close/>
                          <a:moveTo>
                            <a:pt x="512" y="649"/>
                          </a:moveTo>
                          <a:cubicBezTo>
                            <a:pt x="511" y="648"/>
                            <a:pt x="511" y="646"/>
                            <a:pt x="510" y="645"/>
                          </a:cubicBezTo>
                          <a:cubicBezTo>
                            <a:pt x="510" y="644"/>
                            <a:pt x="510" y="644"/>
                            <a:pt x="510" y="644"/>
                          </a:cubicBezTo>
                          <a:cubicBezTo>
                            <a:pt x="510" y="644"/>
                            <a:pt x="509" y="644"/>
                            <a:pt x="509" y="643"/>
                          </a:cubicBezTo>
                          <a:cubicBezTo>
                            <a:pt x="510" y="645"/>
                            <a:pt x="511" y="647"/>
                            <a:pt x="512" y="649"/>
                          </a:cubicBezTo>
                          <a:close/>
                          <a:moveTo>
                            <a:pt x="586" y="312"/>
                          </a:moveTo>
                          <a:cubicBezTo>
                            <a:pt x="588" y="310"/>
                            <a:pt x="584" y="308"/>
                            <a:pt x="583" y="308"/>
                          </a:cubicBezTo>
                          <a:cubicBezTo>
                            <a:pt x="581" y="307"/>
                            <a:pt x="579" y="307"/>
                            <a:pt x="578" y="307"/>
                          </a:cubicBezTo>
                          <a:cubicBezTo>
                            <a:pt x="577" y="307"/>
                            <a:pt x="577" y="307"/>
                            <a:pt x="577" y="307"/>
                          </a:cubicBezTo>
                          <a:cubicBezTo>
                            <a:pt x="576" y="307"/>
                            <a:pt x="576" y="308"/>
                            <a:pt x="575" y="308"/>
                          </a:cubicBezTo>
                          <a:cubicBezTo>
                            <a:pt x="576" y="311"/>
                            <a:pt x="577" y="314"/>
                            <a:pt x="577" y="316"/>
                          </a:cubicBezTo>
                          <a:cubicBezTo>
                            <a:pt x="580" y="315"/>
                            <a:pt x="584" y="315"/>
                            <a:pt x="586" y="312"/>
                          </a:cubicBezTo>
                          <a:close/>
                          <a:moveTo>
                            <a:pt x="525" y="570"/>
                          </a:moveTo>
                          <a:cubicBezTo>
                            <a:pt x="527" y="569"/>
                            <a:pt x="523" y="565"/>
                            <a:pt x="522" y="564"/>
                          </a:cubicBezTo>
                          <a:cubicBezTo>
                            <a:pt x="521" y="563"/>
                            <a:pt x="520" y="563"/>
                            <a:pt x="519" y="563"/>
                          </a:cubicBezTo>
                          <a:cubicBezTo>
                            <a:pt x="518" y="564"/>
                            <a:pt x="517" y="566"/>
                            <a:pt x="516" y="567"/>
                          </a:cubicBezTo>
                          <a:cubicBezTo>
                            <a:pt x="517" y="567"/>
                            <a:pt x="518" y="568"/>
                            <a:pt x="519" y="569"/>
                          </a:cubicBezTo>
                          <a:cubicBezTo>
                            <a:pt x="520" y="570"/>
                            <a:pt x="524" y="571"/>
                            <a:pt x="525" y="570"/>
                          </a:cubicBezTo>
                          <a:close/>
                          <a:moveTo>
                            <a:pt x="506" y="639"/>
                          </a:moveTo>
                          <a:cubicBezTo>
                            <a:pt x="506" y="639"/>
                            <a:pt x="506" y="639"/>
                            <a:pt x="506" y="639"/>
                          </a:cubicBezTo>
                          <a:cubicBezTo>
                            <a:pt x="506" y="638"/>
                            <a:pt x="505" y="638"/>
                            <a:pt x="505" y="637"/>
                          </a:cubicBezTo>
                          <a:cubicBezTo>
                            <a:pt x="505" y="638"/>
                            <a:pt x="506" y="638"/>
                            <a:pt x="506" y="639"/>
                          </a:cubicBezTo>
                          <a:close/>
                          <a:moveTo>
                            <a:pt x="512" y="597"/>
                          </a:moveTo>
                          <a:cubicBezTo>
                            <a:pt x="518" y="590"/>
                            <a:pt x="512" y="582"/>
                            <a:pt x="507" y="577"/>
                          </a:cubicBezTo>
                          <a:cubicBezTo>
                            <a:pt x="506" y="578"/>
                            <a:pt x="505" y="579"/>
                            <a:pt x="504" y="581"/>
                          </a:cubicBezTo>
                          <a:cubicBezTo>
                            <a:pt x="507" y="584"/>
                            <a:pt x="512" y="589"/>
                            <a:pt x="508" y="593"/>
                          </a:cubicBezTo>
                          <a:cubicBezTo>
                            <a:pt x="506" y="596"/>
                            <a:pt x="503" y="595"/>
                            <a:pt x="501" y="593"/>
                          </a:cubicBezTo>
                          <a:cubicBezTo>
                            <a:pt x="499" y="592"/>
                            <a:pt x="497" y="590"/>
                            <a:pt x="496" y="589"/>
                          </a:cubicBezTo>
                          <a:cubicBezTo>
                            <a:pt x="494" y="590"/>
                            <a:pt x="493" y="592"/>
                            <a:pt x="491" y="593"/>
                          </a:cubicBezTo>
                          <a:cubicBezTo>
                            <a:pt x="497" y="598"/>
                            <a:pt x="506" y="603"/>
                            <a:pt x="512" y="597"/>
                          </a:cubicBezTo>
                          <a:close/>
                          <a:moveTo>
                            <a:pt x="582" y="285"/>
                          </a:moveTo>
                          <a:cubicBezTo>
                            <a:pt x="587" y="281"/>
                            <a:pt x="589" y="274"/>
                            <a:pt x="586" y="269"/>
                          </a:cubicBezTo>
                          <a:cubicBezTo>
                            <a:pt x="580" y="260"/>
                            <a:pt x="567" y="261"/>
                            <a:pt x="559" y="264"/>
                          </a:cubicBezTo>
                          <a:cubicBezTo>
                            <a:pt x="558" y="264"/>
                            <a:pt x="558" y="264"/>
                            <a:pt x="558" y="264"/>
                          </a:cubicBezTo>
                          <a:cubicBezTo>
                            <a:pt x="559" y="267"/>
                            <a:pt x="560" y="270"/>
                            <a:pt x="562" y="272"/>
                          </a:cubicBezTo>
                          <a:cubicBezTo>
                            <a:pt x="565" y="271"/>
                            <a:pt x="568" y="269"/>
                            <a:pt x="572" y="269"/>
                          </a:cubicBezTo>
                          <a:cubicBezTo>
                            <a:pt x="575" y="269"/>
                            <a:pt x="577" y="271"/>
                            <a:pt x="578" y="274"/>
                          </a:cubicBezTo>
                          <a:cubicBezTo>
                            <a:pt x="580" y="280"/>
                            <a:pt x="573" y="285"/>
                            <a:pt x="567" y="285"/>
                          </a:cubicBezTo>
                          <a:cubicBezTo>
                            <a:pt x="568" y="287"/>
                            <a:pt x="569" y="290"/>
                            <a:pt x="570" y="292"/>
                          </a:cubicBezTo>
                          <a:cubicBezTo>
                            <a:pt x="570" y="293"/>
                            <a:pt x="570" y="293"/>
                            <a:pt x="570" y="293"/>
                          </a:cubicBezTo>
                          <a:cubicBezTo>
                            <a:pt x="570" y="293"/>
                            <a:pt x="570" y="293"/>
                            <a:pt x="571" y="293"/>
                          </a:cubicBezTo>
                          <a:cubicBezTo>
                            <a:pt x="575" y="290"/>
                            <a:pt x="579" y="289"/>
                            <a:pt x="582" y="285"/>
                          </a:cubicBezTo>
                          <a:close/>
                          <a:moveTo>
                            <a:pt x="587" y="265"/>
                          </a:moveTo>
                          <a:cubicBezTo>
                            <a:pt x="587" y="262"/>
                            <a:pt x="586" y="260"/>
                            <a:pt x="585" y="258"/>
                          </a:cubicBezTo>
                          <a:cubicBezTo>
                            <a:pt x="582" y="251"/>
                            <a:pt x="579" y="245"/>
                            <a:pt x="575" y="239"/>
                          </a:cubicBezTo>
                          <a:cubicBezTo>
                            <a:pt x="578" y="246"/>
                            <a:pt x="573" y="253"/>
                            <a:pt x="567" y="258"/>
                          </a:cubicBezTo>
                          <a:cubicBezTo>
                            <a:pt x="575" y="257"/>
                            <a:pt x="583" y="259"/>
                            <a:pt x="587" y="265"/>
                          </a:cubicBezTo>
                          <a:close/>
                          <a:moveTo>
                            <a:pt x="501" y="590"/>
                          </a:moveTo>
                          <a:cubicBezTo>
                            <a:pt x="502" y="591"/>
                            <a:pt x="506" y="593"/>
                            <a:pt x="506" y="590"/>
                          </a:cubicBezTo>
                          <a:cubicBezTo>
                            <a:pt x="506" y="587"/>
                            <a:pt x="503" y="585"/>
                            <a:pt x="501" y="583"/>
                          </a:cubicBezTo>
                          <a:cubicBezTo>
                            <a:pt x="500" y="585"/>
                            <a:pt x="499" y="586"/>
                            <a:pt x="497" y="587"/>
                          </a:cubicBezTo>
                          <a:cubicBezTo>
                            <a:pt x="498" y="588"/>
                            <a:pt x="500" y="589"/>
                            <a:pt x="501" y="590"/>
                          </a:cubicBezTo>
                          <a:close/>
                          <a:moveTo>
                            <a:pt x="572" y="280"/>
                          </a:moveTo>
                          <a:cubicBezTo>
                            <a:pt x="574" y="279"/>
                            <a:pt x="576" y="277"/>
                            <a:pt x="575" y="274"/>
                          </a:cubicBezTo>
                          <a:cubicBezTo>
                            <a:pt x="573" y="270"/>
                            <a:pt x="566" y="273"/>
                            <a:pt x="562" y="274"/>
                          </a:cubicBezTo>
                          <a:cubicBezTo>
                            <a:pt x="564" y="276"/>
                            <a:pt x="565" y="280"/>
                            <a:pt x="566" y="283"/>
                          </a:cubicBezTo>
                          <a:cubicBezTo>
                            <a:pt x="568" y="281"/>
                            <a:pt x="570" y="281"/>
                            <a:pt x="572" y="280"/>
                          </a:cubicBezTo>
                          <a:close/>
                          <a:moveTo>
                            <a:pt x="494" y="617"/>
                          </a:moveTo>
                          <a:cubicBezTo>
                            <a:pt x="499" y="611"/>
                            <a:pt x="493" y="602"/>
                            <a:pt x="488" y="596"/>
                          </a:cubicBezTo>
                          <a:cubicBezTo>
                            <a:pt x="487" y="598"/>
                            <a:pt x="485" y="599"/>
                            <a:pt x="484" y="601"/>
                          </a:cubicBezTo>
                          <a:cubicBezTo>
                            <a:pt x="487" y="604"/>
                            <a:pt x="493" y="612"/>
                            <a:pt x="488" y="615"/>
                          </a:cubicBezTo>
                          <a:cubicBezTo>
                            <a:pt x="486" y="617"/>
                            <a:pt x="482" y="616"/>
                            <a:pt x="480" y="614"/>
                          </a:cubicBezTo>
                          <a:cubicBezTo>
                            <a:pt x="478" y="613"/>
                            <a:pt x="476" y="611"/>
                            <a:pt x="475" y="608"/>
                          </a:cubicBezTo>
                          <a:cubicBezTo>
                            <a:pt x="474" y="609"/>
                            <a:pt x="473" y="610"/>
                            <a:pt x="472" y="611"/>
                          </a:cubicBezTo>
                          <a:cubicBezTo>
                            <a:pt x="472" y="611"/>
                            <a:pt x="472" y="611"/>
                            <a:pt x="472" y="612"/>
                          </a:cubicBezTo>
                          <a:cubicBezTo>
                            <a:pt x="478" y="618"/>
                            <a:pt x="487" y="626"/>
                            <a:pt x="494" y="617"/>
                          </a:cubicBezTo>
                          <a:close/>
                          <a:moveTo>
                            <a:pt x="486" y="612"/>
                          </a:moveTo>
                          <a:cubicBezTo>
                            <a:pt x="487" y="610"/>
                            <a:pt x="485" y="608"/>
                            <a:pt x="484" y="607"/>
                          </a:cubicBezTo>
                          <a:cubicBezTo>
                            <a:pt x="483" y="606"/>
                            <a:pt x="482" y="604"/>
                            <a:pt x="481" y="603"/>
                          </a:cubicBezTo>
                          <a:cubicBezTo>
                            <a:pt x="480" y="604"/>
                            <a:pt x="478" y="606"/>
                            <a:pt x="477" y="607"/>
                          </a:cubicBezTo>
                          <a:cubicBezTo>
                            <a:pt x="477" y="608"/>
                            <a:pt x="479" y="610"/>
                            <a:pt x="480" y="611"/>
                          </a:cubicBezTo>
                          <a:cubicBezTo>
                            <a:pt x="481" y="612"/>
                            <a:pt x="486" y="615"/>
                            <a:pt x="486" y="612"/>
                          </a:cubicBezTo>
                          <a:close/>
                          <a:moveTo>
                            <a:pt x="551" y="252"/>
                          </a:moveTo>
                          <a:cubicBezTo>
                            <a:pt x="552" y="248"/>
                            <a:pt x="557" y="247"/>
                            <a:pt x="557" y="243"/>
                          </a:cubicBezTo>
                          <a:cubicBezTo>
                            <a:pt x="557" y="239"/>
                            <a:pt x="553" y="241"/>
                            <a:pt x="551" y="242"/>
                          </a:cubicBezTo>
                          <a:cubicBezTo>
                            <a:pt x="549" y="243"/>
                            <a:pt x="548" y="244"/>
                            <a:pt x="547" y="245"/>
                          </a:cubicBezTo>
                          <a:cubicBezTo>
                            <a:pt x="548" y="247"/>
                            <a:pt x="550" y="250"/>
                            <a:pt x="551" y="252"/>
                          </a:cubicBezTo>
                          <a:close/>
                          <a:moveTo>
                            <a:pt x="464" y="627"/>
                          </a:moveTo>
                          <a:cubicBezTo>
                            <a:pt x="465" y="626"/>
                            <a:pt x="463" y="622"/>
                            <a:pt x="463" y="622"/>
                          </a:cubicBezTo>
                          <a:cubicBezTo>
                            <a:pt x="462" y="621"/>
                            <a:pt x="462" y="620"/>
                            <a:pt x="461" y="620"/>
                          </a:cubicBezTo>
                          <a:cubicBezTo>
                            <a:pt x="460" y="621"/>
                            <a:pt x="458" y="622"/>
                            <a:pt x="457" y="623"/>
                          </a:cubicBezTo>
                          <a:cubicBezTo>
                            <a:pt x="459" y="625"/>
                            <a:pt x="463" y="629"/>
                            <a:pt x="464" y="627"/>
                          </a:cubicBezTo>
                          <a:close/>
                          <a:moveTo>
                            <a:pt x="534" y="227"/>
                          </a:moveTo>
                          <a:cubicBezTo>
                            <a:pt x="536" y="224"/>
                            <a:pt x="541" y="224"/>
                            <a:pt x="541" y="219"/>
                          </a:cubicBezTo>
                          <a:cubicBezTo>
                            <a:pt x="541" y="213"/>
                            <a:pt x="532" y="219"/>
                            <a:pt x="530" y="221"/>
                          </a:cubicBezTo>
                          <a:cubicBezTo>
                            <a:pt x="531" y="223"/>
                            <a:pt x="533" y="225"/>
                            <a:pt x="534" y="227"/>
                          </a:cubicBezTo>
                          <a:close/>
                          <a:moveTo>
                            <a:pt x="441" y="645"/>
                          </a:moveTo>
                          <a:cubicBezTo>
                            <a:pt x="443" y="642"/>
                            <a:pt x="439" y="639"/>
                            <a:pt x="437" y="636"/>
                          </a:cubicBezTo>
                          <a:cubicBezTo>
                            <a:pt x="435" y="637"/>
                            <a:pt x="433" y="638"/>
                            <a:pt x="431" y="639"/>
                          </a:cubicBezTo>
                          <a:cubicBezTo>
                            <a:pt x="434" y="642"/>
                            <a:pt x="438" y="650"/>
                            <a:pt x="441" y="645"/>
                          </a:cubicBezTo>
                          <a:close/>
                          <a:moveTo>
                            <a:pt x="412" y="655"/>
                          </a:moveTo>
                          <a:cubicBezTo>
                            <a:pt x="415" y="656"/>
                            <a:pt x="416" y="653"/>
                            <a:pt x="415" y="651"/>
                          </a:cubicBezTo>
                          <a:cubicBezTo>
                            <a:pt x="414" y="650"/>
                            <a:pt x="413" y="649"/>
                            <a:pt x="413" y="648"/>
                          </a:cubicBezTo>
                          <a:cubicBezTo>
                            <a:pt x="411" y="649"/>
                            <a:pt x="409" y="649"/>
                            <a:pt x="406" y="650"/>
                          </a:cubicBezTo>
                          <a:cubicBezTo>
                            <a:pt x="408" y="652"/>
                            <a:pt x="410" y="654"/>
                            <a:pt x="412" y="655"/>
                          </a:cubicBezTo>
                          <a:close/>
                          <a:moveTo>
                            <a:pt x="512" y="202"/>
                          </a:moveTo>
                          <a:cubicBezTo>
                            <a:pt x="513" y="201"/>
                            <a:pt x="514" y="199"/>
                            <a:pt x="514" y="197"/>
                          </a:cubicBezTo>
                          <a:cubicBezTo>
                            <a:pt x="514" y="195"/>
                            <a:pt x="513" y="194"/>
                            <a:pt x="512" y="193"/>
                          </a:cubicBezTo>
                          <a:cubicBezTo>
                            <a:pt x="510" y="192"/>
                            <a:pt x="507" y="193"/>
                            <a:pt x="507" y="196"/>
                          </a:cubicBezTo>
                          <a:cubicBezTo>
                            <a:pt x="507" y="196"/>
                            <a:pt x="506" y="196"/>
                            <a:pt x="506" y="196"/>
                          </a:cubicBezTo>
                          <a:cubicBezTo>
                            <a:pt x="508" y="198"/>
                            <a:pt x="510" y="200"/>
                            <a:pt x="512" y="202"/>
                          </a:cubicBezTo>
                          <a:close/>
                          <a:moveTo>
                            <a:pt x="389" y="663"/>
                          </a:moveTo>
                          <a:cubicBezTo>
                            <a:pt x="392" y="661"/>
                            <a:pt x="390" y="658"/>
                            <a:pt x="388" y="655"/>
                          </a:cubicBezTo>
                          <a:cubicBezTo>
                            <a:pt x="386" y="656"/>
                            <a:pt x="384" y="656"/>
                            <a:pt x="382" y="657"/>
                          </a:cubicBezTo>
                          <a:cubicBezTo>
                            <a:pt x="383" y="660"/>
                            <a:pt x="386" y="666"/>
                            <a:pt x="389" y="663"/>
                          </a:cubicBezTo>
                          <a:close/>
                          <a:moveTo>
                            <a:pt x="495" y="178"/>
                          </a:moveTo>
                          <a:cubicBezTo>
                            <a:pt x="496" y="176"/>
                            <a:pt x="497" y="174"/>
                            <a:pt x="497" y="171"/>
                          </a:cubicBezTo>
                          <a:cubicBezTo>
                            <a:pt x="496" y="166"/>
                            <a:pt x="494" y="161"/>
                            <a:pt x="490" y="159"/>
                          </a:cubicBezTo>
                          <a:cubicBezTo>
                            <a:pt x="481" y="152"/>
                            <a:pt x="472" y="161"/>
                            <a:pt x="466" y="168"/>
                          </a:cubicBezTo>
                          <a:cubicBezTo>
                            <a:pt x="468" y="169"/>
                            <a:pt x="470" y="170"/>
                            <a:pt x="472" y="171"/>
                          </a:cubicBezTo>
                          <a:cubicBezTo>
                            <a:pt x="474" y="167"/>
                            <a:pt x="479" y="162"/>
                            <a:pt x="484" y="165"/>
                          </a:cubicBezTo>
                          <a:cubicBezTo>
                            <a:pt x="486" y="167"/>
                            <a:pt x="487" y="170"/>
                            <a:pt x="487" y="172"/>
                          </a:cubicBezTo>
                          <a:cubicBezTo>
                            <a:pt x="487" y="174"/>
                            <a:pt x="486" y="177"/>
                            <a:pt x="484" y="179"/>
                          </a:cubicBezTo>
                          <a:cubicBezTo>
                            <a:pt x="487" y="181"/>
                            <a:pt x="490" y="183"/>
                            <a:pt x="493" y="186"/>
                          </a:cubicBezTo>
                          <a:cubicBezTo>
                            <a:pt x="493" y="186"/>
                            <a:pt x="493" y="186"/>
                            <a:pt x="493" y="186"/>
                          </a:cubicBezTo>
                          <a:cubicBezTo>
                            <a:pt x="494" y="184"/>
                            <a:pt x="495" y="180"/>
                            <a:pt x="495" y="178"/>
                          </a:cubicBezTo>
                          <a:close/>
                          <a:moveTo>
                            <a:pt x="481" y="177"/>
                          </a:moveTo>
                          <a:cubicBezTo>
                            <a:pt x="482" y="174"/>
                            <a:pt x="485" y="171"/>
                            <a:pt x="482" y="168"/>
                          </a:cubicBezTo>
                          <a:cubicBezTo>
                            <a:pt x="479" y="165"/>
                            <a:pt x="476" y="170"/>
                            <a:pt x="474" y="172"/>
                          </a:cubicBezTo>
                          <a:cubicBezTo>
                            <a:pt x="475" y="173"/>
                            <a:pt x="476" y="174"/>
                            <a:pt x="477" y="174"/>
                          </a:cubicBezTo>
                          <a:cubicBezTo>
                            <a:pt x="478" y="175"/>
                            <a:pt x="479" y="176"/>
                            <a:pt x="481" y="177"/>
                          </a:cubicBezTo>
                          <a:close/>
                          <a:moveTo>
                            <a:pt x="360" y="670"/>
                          </a:moveTo>
                          <a:cubicBezTo>
                            <a:pt x="363" y="671"/>
                            <a:pt x="362" y="667"/>
                            <a:pt x="362" y="665"/>
                          </a:cubicBezTo>
                          <a:cubicBezTo>
                            <a:pt x="361" y="664"/>
                            <a:pt x="360" y="662"/>
                            <a:pt x="359" y="660"/>
                          </a:cubicBezTo>
                          <a:cubicBezTo>
                            <a:pt x="358" y="661"/>
                            <a:pt x="357" y="661"/>
                            <a:pt x="356" y="661"/>
                          </a:cubicBezTo>
                          <a:cubicBezTo>
                            <a:pt x="356" y="664"/>
                            <a:pt x="357" y="669"/>
                            <a:pt x="360" y="670"/>
                          </a:cubicBezTo>
                          <a:close/>
                          <a:moveTo>
                            <a:pt x="469" y="160"/>
                          </a:moveTo>
                          <a:cubicBezTo>
                            <a:pt x="473" y="156"/>
                            <a:pt x="478" y="153"/>
                            <a:pt x="483" y="152"/>
                          </a:cubicBezTo>
                          <a:cubicBezTo>
                            <a:pt x="478" y="149"/>
                            <a:pt x="473" y="146"/>
                            <a:pt x="468" y="143"/>
                          </a:cubicBezTo>
                          <a:cubicBezTo>
                            <a:pt x="468" y="144"/>
                            <a:pt x="468" y="144"/>
                            <a:pt x="468" y="144"/>
                          </a:cubicBezTo>
                          <a:cubicBezTo>
                            <a:pt x="471" y="149"/>
                            <a:pt x="470" y="155"/>
                            <a:pt x="469" y="160"/>
                          </a:cubicBezTo>
                          <a:close/>
                          <a:moveTo>
                            <a:pt x="297" y="819"/>
                          </a:moveTo>
                          <a:cubicBezTo>
                            <a:pt x="312" y="822"/>
                            <a:pt x="324" y="811"/>
                            <a:pt x="326" y="798"/>
                          </a:cubicBezTo>
                          <a:cubicBezTo>
                            <a:pt x="328" y="791"/>
                            <a:pt x="327" y="783"/>
                            <a:pt x="325" y="776"/>
                          </a:cubicBezTo>
                          <a:cubicBezTo>
                            <a:pt x="324" y="774"/>
                            <a:pt x="323" y="771"/>
                            <a:pt x="322" y="769"/>
                          </a:cubicBezTo>
                          <a:cubicBezTo>
                            <a:pt x="323" y="771"/>
                            <a:pt x="323" y="773"/>
                            <a:pt x="323" y="775"/>
                          </a:cubicBezTo>
                          <a:cubicBezTo>
                            <a:pt x="323" y="787"/>
                            <a:pt x="319" y="809"/>
                            <a:pt x="304" y="811"/>
                          </a:cubicBezTo>
                          <a:cubicBezTo>
                            <a:pt x="289" y="813"/>
                            <a:pt x="286" y="794"/>
                            <a:pt x="288" y="783"/>
                          </a:cubicBezTo>
                          <a:cubicBezTo>
                            <a:pt x="289" y="769"/>
                            <a:pt x="292" y="756"/>
                            <a:pt x="297" y="743"/>
                          </a:cubicBezTo>
                          <a:cubicBezTo>
                            <a:pt x="297" y="743"/>
                            <a:pt x="297" y="743"/>
                            <a:pt x="296" y="744"/>
                          </a:cubicBezTo>
                          <a:cubicBezTo>
                            <a:pt x="296" y="744"/>
                            <a:pt x="296" y="744"/>
                            <a:pt x="296" y="744"/>
                          </a:cubicBezTo>
                          <a:cubicBezTo>
                            <a:pt x="292" y="757"/>
                            <a:pt x="284" y="770"/>
                            <a:pt x="281" y="784"/>
                          </a:cubicBezTo>
                          <a:cubicBezTo>
                            <a:pt x="279" y="798"/>
                            <a:pt x="282" y="815"/>
                            <a:pt x="297" y="819"/>
                          </a:cubicBezTo>
                          <a:close/>
                          <a:moveTo>
                            <a:pt x="463" y="166"/>
                          </a:moveTo>
                          <a:cubicBezTo>
                            <a:pt x="466" y="157"/>
                            <a:pt x="470" y="142"/>
                            <a:pt x="457" y="140"/>
                          </a:cubicBezTo>
                          <a:cubicBezTo>
                            <a:pt x="452" y="139"/>
                            <a:pt x="448" y="140"/>
                            <a:pt x="444" y="143"/>
                          </a:cubicBezTo>
                          <a:cubicBezTo>
                            <a:pt x="443" y="144"/>
                            <a:pt x="435" y="150"/>
                            <a:pt x="437" y="153"/>
                          </a:cubicBezTo>
                          <a:cubicBezTo>
                            <a:pt x="437" y="153"/>
                            <a:pt x="437" y="153"/>
                            <a:pt x="437" y="153"/>
                          </a:cubicBezTo>
                          <a:cubicBezTo>
                            <a:pt x="438" y="154"/>
                            <a:pt x="440" y="154"/>
                            <a:pt x="442" y="155"/>
                          </a:cubicBezTo>
                          <a:cubicBezTo>
                            <a:pt x="443" y="153"/>
                            <a:pt x="444" y="152"/>
                            <a:pt x="446" y="150"/>
                          </a:cubicBezTo>
                          <a:cubicBezTo>
                            <a:pt x="448" y="149"/>
                            <a:pt x="450" y="147"/>
                            <a:pt x="453" y="148"/>
                          </a:cubicBezTo>
                          <a:cubicBezTo>
                            <a:pt x="456" y="148"/>
                            <a:pt x="456" y="152"/>
                            <a:pt x="456" y="154"/>
                          </a:cubicBezTo>
                          <a:cubicBezTo>
                            <a:pt x="457" y="157"/>
                            <a:pt x="456" y="160"/>
                            <a:pt x="456" y="162"/>
                          </a:cubicBezTo>
                          <a:cubicBezTo>
                            <a:pt x="458" y="163"/>
                            <a:pt x="460" y="164"/>
                            <a:pt x="463" y="166"/>
                          </a:cubicBezTo>
                          <a:close/>
                          <a:moveTo>
                            <a:pt x="308" y="805"/>
                          </a:moveTo>
                          <a:cubicBezTo>
                            <a:pt x="314" y="801"/>
                            <a:pt x="316" y="792"/>
                            <a:pt x="317" y="785"/>
                          </a:cubicBezTo>
                          <a:cubicBezTo>
                            <a:pt x="319" y="777"/>
                            <a:pt x="319" y="769"/>
                            <a:pt x="316" y="761"/>
                          </a:cubicBezTo>
                          <a:cubicBezTo>
                            <a:pt x="313" y="750"/>
                            <a:pt x="309" y="739"/>
                            <a:pt x="305" y="728"/>
                          </a:cubicBezTo>
                          <a:cubicBezTo>
                            <a:pt x="301" y="741"/>
                            <a:pt x="297" y="755"/>
                            <a:pt x="294" y="769"/>
                          </a:cubicBezTo>
                          <a:cubicBezTo>
                            <a:pt x="293" y="776"/>
                            <a:pt x="291" y="784"/>
                            <a:pt x="291" y="791"/>
                          </a:cubicBezTo>
                          <a:cubicBezTo>
                            <a:pt x="292" y="800"/>
                            <a:pt x="298" y="811"/>
                            <a:pt x="308" y="805"/>
                          </a:cubicBezTo>
                          <a:close/>
                          <a:moveTo>
                            <a:pt x="336" y="672"/>
                          </a:moveTo>
                          <a:cubicBezTo>
                            <a:pt x="337" y="670"/>
                            <a:pt x="335" y="668"/>
                            <a:pt x="335" y="667"/>
                          </a:cubicBezTo>
                          <a:cubicBezTo>
                            <a:pt x="334" y="665"/>
                            <a:pt x="334" y="664"/>
                            <a:pt x="334" y="663"/>
                          </a:cubicBezTo>
                          <a:cubicBezTo>
                            <a:pt x="332" y="663"/>
                            <a:pt x="330" y="663"/>
                            <a:pt x="329" y="663"/>
                          </a:cubicBezTo>
                          <a:cubicBezTo>
                            <a:pt x="329" y="663"/>
                            <a:pt x="329" y="663"/>
                            <a:pt x="329" y="664"/>
                          </a:cubicBezTo>
                          <a:cubicBezTo>
                            <a:pt x="330" y="666"/>
                            <a:pt x="329" y="669"/>
                            <a:pt x="331" y="671"/>
                          </a:cubicBezTo>
                          <a:cubicBezTo>
                            <a:pt x="332" y="673"/>
                            <a:pt x="335" y="674"/>
                            <a:pt x="336" y="672"/>
                          </a:cubicBezTo>
                          <a:close/>
                          <a:moveTo>
                            <a:pt x="452" y="160"/>
                          </a:moveTo>
                          <a:cubicBezTo>
                            <a:pt x="453" y="157"/>
                            <a:pt x="454" y="153"/>
                            <a:pt x="451" y="151"/>
                          </a:cubicBezTo>
                          <a:cubicBezTo>
                            <a:pt x="449" y="150"/>
                            <a:pt x="446" y="154"/>
                            <a:pt x="444" y="156"/>
                          </a:cubicBezTo>
                          <a:cubicBezTo>
                            <a:pt x="447" y="158"/>
                            <a:pt x="450" y="159"/>
                            <a:pt x="452" y="160"/>
                          </a:cubicBezTo>
                          <a:close/>
                          <a:moveTo>
                            <a:pt x="307" y="720"/>
                          </a:moveTo>
                          <a:cubicBezTo>
                            <a:pt x="308" y="721"/>
                            <a:pt x="308" y="722"/>
                            <a:pt x="308" y="723"/>
                          </a:cubicBezTo>
                          <a:cubicBezTo>
                            <a:pt x="308" y="722"/>
                            <a:pt x="308" y="721"/>
                            <a:pt x="308" y="719"/>
                          </a:cubicBezTo>
                          <a:cubicBezTo>
                            <a:pt x="308" y="720"/>
                            <a:pt x="307" y="720"/>
                            <a:pt x="307" y="720"/>
                          </a:cubicBezTo>
                          <a:close/>
                          <a:moveTo>
                            <a:pt x="305" y="687"/>
                          </a:moveTo>
                          <a:cubicBezTo>
                            <a:pt x="317" y="687"/>
                            <a:pt x="316" y="671"/>
                            <a:pt x="319" y="663"/>
                          </a:cubicBezTo>
                          <a:cubicBezTo>
                            <a:pt x="316" y="663"/>
                            <a:pt x="312" y="663"/>
                            <a:pt x="309" y="663"/>
                          </a:cubicBezTo>
                          <a:cubicBezTo>
                            <a:pt x="311" y="668"/>
                            <a:pt x="310" y="676"/>
                            <a:pt x="303" y="677"/>
                          </a:cubicBezTo>
                          <a:cubicBezTo>
                            <a:pt x="296" y="678"/>
                            <a:pt x="295" y="667"/>
                            <a:pt x="297" y="662"/>
                          </a:cubicBezTo>
                          <a:cubicBezTo>
                            <a:pt x="295" y="662"/>
                            <a:pt x="293" y="662"/>
                            <a:pt x="290" y="662"/>
                          </a:cubicBezTo>
                          <a:cubicBezTo>
                            <a:pt x="291" y="672"/>
                            <a:pt x="292" y="686"/>
                            <a:pt x="305" y="687"/>
                          </a:cubicBezTo>
                          <a:close/>
                          <a:moveTo>
                            <a:pt x="304" y="673"/>
                          </a:moveTo>
                          <a:cubicBezTo>
                            <a:pt x="308" y="671"/>
                            <a:pt x="306" y="666"/>
                            <a:pt x="305" y="663"/>
                          </a:cubicBezTo>
                          <a:cubicBezTo>
                            <a:pt x="303" y="663"/>
                            <a:pt x="301" y="663"/>
                            <a:pt x="299" y="663"/>
                          </a:cubicBezTo>
                          <a:cubicBezTo>
                            <a:pt x="299" y="666"/>
                            <a:pt x="298" y="676"/>
                            <a:pt x="304" y="673"/>
                          </a:cubicBezTo>
                          <a:close/>
                          <a:moveTo>
                            <a:pt x="419" y="146"/>
                          </a:moveTo>
                          <a:cubicBezTo>
                            <a:pt x="420" y="142"/>
                            <a:pt x="422" y="135"/>
                            <a:pt x="418" y="134"/>
                          </a:cubicBezTo>
                          <a:cubicBezTo>
                            <a:pt x="414" y="133"/>
                            <a:pt x="411" y="139"/>
                            <a:pt x="410" y="143"/>
                          </a:cubicBezTo>
                          <a:cubicBezTo>
                            <a:pt x="413" y="144"/>
                            <a:pt x="416" y="145"/>
                            <a:pt x="419" y="146"/>
                          </a:cubicBezTo>
                          <a:close/>
                          <a:moveTo>
                            <a:pt x="299" y="689"/>
                          </a:moveTo>
                          <a:cubicBezTo>
                            <a:pt x="293" y="686"/>
                            <a:pt x="290" y="681"/>
                            <a:pt x="289" y="675"/>
                          </a:cubicBezTo>
                          <a:cubicBezTo>
                            <a:pt x="287" y="680"/>
                            <a:pt x="284" y="685"/>
                            <a:pt x="279" y="687"/>
                          </a:cubicBezTo>
                          <a:cubicBezTo>
                            <a:pt x="286" y="688"/>
                            <a:pt x="292" y="688"/>
                            <a:pt x="299" y="689"/>
                          </a:cubicBezTo>
                          <a:close/>
                          <a:moveTo>
                            <a:pt x="272" y="684"/>
                          </a:moveTo>
                          <a:cubicBezTo>
                            <a:pt x="284" y="686"/>
                            <a:pt x="287" y="671"/>
                            <a:pt x="286" y="662"/>
                          </a:cubicBezTo>
                          <a:cubicBezTo>
                            <a:pt x="286" y="662"/>
                            <a:pt x="286" y="662"/>
                            <a:pt x="286" y="662"/>
                          </a:cubicBezTo>
                          <a:cubicBezTo>
                            <a:pt x="284" y="661"/>
                            <a:pt x="282" y="661"/>
                            <a:pt x="280" y="661"/>
                          </a:cubicBezTo>
                          <a:cubicBezTo>
                            <a:pt x="281" y="667"/>
                            <a:pt x="276" y="676"/>
                            <a:pt x="270" y="672"/>
                          </a:cubicBezTo>
                          <a:cubicBezTo>
                            <a:pt x="267" y="670"/>
                            <a:pt x="264" y="663"/>
                            <a:pt x="267" y="659"/>
                          </a:cubicBezTo>
                          <a:cubicBezTo>
                            <a:pt x="265" y="659"/>
                            <a:pt x="264" y="659"/>
                            <a:pt x="262" y="659"/>
                          </a:cubicBezTo>
                          <a:cubicBezTo>
                            <a:pt x="263" y="659"/>
                            <a:pt x="263" y="659"/>
                            <a:pt x="262" y="660"/>
                          </a:cubicBezTo>
                          <a:cubicBezTo>
                            <a:pt x="261" y="668"/>
                            <a:pt x="260" y="683"/>
                            <a:pt x="272" y="684"/>
                          </a:cubicBezTo>
                          <a:close/>
                          <a:moveTo>
                            <a:pt x="272" y="670"/>
                          </a:moveTo>
                          <a:cubicBezTo>
                            <a:pt x="276" y="671"/>
                            <a:pt x="276" y="665"/>
                            <a:pt x="277" y="661"/>
                          </a:cubicBezTo>
                          <a:cubicBezTo>
                            <a:pt x="274" y="660"/>
                            <a:pt x="272" y="660"/>
                            <a:pt x="269" y="660"/>
                          </a:cubicBezTo>
                          <a:cubicBezTo>
                            <a:pt x="267" y="662"/>
                            <a:pt x="270" y="669"/>
                            <a:pt x="272" y="670"/>
                          </a:cubicBezTo>
                          <a:close/>
                          <a:moveTo>
                            <a:pt x="264" y="685"/>
                          </a:moveTo>
                          <a:cubicBezTo>
                            <a:pt x="260" y="682"/>
                            <a:pt x="259" y="677"/>
                            <a:pt x="258" y="671"/>
                          </a:cubicBezTo>
                          <a:cubicBezTo>
                            <a:pt x="255" y="677"/>
                            <a:pt x="251" y="682"/>
                            <a:pt x="245" y="682"/>
                          </a:cubicBezTo>
                          <a:cubicBezTo>
                            <a:pt x="251" y="683"/>
                            <a:pt x="257" y="684"/>
                            <a:pt x="264" y="685"/>
                          </a:cubicBezTo>
                          <a:close/>
                          <a:moveTo>
                            <a:pt x="383" y="134"/>
                          </a:moveTo>
                          <a:cubicBezTo>
                            <a:pt x="384" y="131"/>
                            <a:pt x="386" y="127"/>
                            <a:pt x="384" y="125"/>
                          </a:cubicBezTo>
                          <a:cubicBezTo>
                            <a:pt x="380" y="121"/>
                            <a:pt x="378" y="129"/>
                            <a:pt x="377" y="133"/>
                          </a:cubicBezTo>
                          <a:cubicBezTo>
                            <a:pt x="379" y="133"/>
                            <a:pt x="381" y="134"/>
                            <a:pt x="383" y="134"/>
                          </a:cubicBezTo>
                          <a:close/>
                          <a:moveTo>
                            <a:pt x="259" y="659"/>
                          </a:moveTo>
                          <a:cubicBezTo>
                            <a:pt x="259" y="658"/>
                            <a:pt x="259" y="658"/>
                            <a:pt x="259" y="658"/>
                          </a:cubicBezTo>
                          <a:cubicBezTo>
                            <a:pt x="256" y="658"/>
                            <a:pt x="253" y="657"/>
                            <a:pt x="250" y="656"/>
                          </a:cubicBezTo>
                          <a:cubicBezTo>
                            <a:pt x="250" y="657"/>
                            <a:pt x="250" y="657"/>
                            <a:pt x="249" y="657"/>
                          </a:cubicBezTo>
                          <a:cubicBezTo>
                            <a:pt x="248" y="660"/>
                            <a:pt x="249" y="664"/>
                            <a:pt x="247" y="667"/>
                          </a:cubicBezTo>
                          <a:cubicBezTo>
                            <a:pt x="245" y="668"/>
                            <a:pt x="243" y="670"/>
                            <a:pt x="241" y="669"/>
                          </a:cubicBezTo>
                          <a:cubicBezTo>
                            <a:pt x="235" y="667"/>
                            <a:pt x="236" y="659"/>
                            <a:pt x="238" y="655"/>
                          </a:cubicBezTo>
                          <a:cubicBezTo>
                            <a:pt x="239" y="655"/>
                            <a:pt x="239" y="655"/>
                            <a:pt x="239" y="655"/>
                          </a:cubicBezTo>
                          <a:cubicBezTo>
                            <a:pt x="240" y="655"/>
                            <a:pt x="240" y="655"/>
                            <a:pt x="240" y="656"/>
                          </a:cubicBezTo>
                          <a:cubicBezTo>
                            <a:pt x="240" y="657"/>
                            <a:pt x="239" y="667"/>
                            <a:pt x="243" y="666"/>
                          </a:cubicBezTo>
                          <a:cubicBezTo>
                            <a:pt x="244" y="665"/>
                            <a:pt x="245" y="662"/>
                            <a:pt x="245" y="661"/>
                          </a:cubicBezTo>
                          <a:cubicBezTo>
                            <a:pt x="245" y="659"/>
                            <a:pt x="245" y="657"/>
                            <a:pt x="246" y="656"/>
                          </a:cubicBezTo>
                          <a:cubicBezTo>
                            <a:pt x="244" y="655"/>
                            <a:pt x="242" y="655"/>
                            <a:pt x="239" y="654"/>
                          </a:cubicBezTo>
                          <a:cubicBezTo>
                            <a:pt x="237" y="654"/>
                            <a:pt x="235" y="653"/>
                            <a:pt x="232" y="653"/>
                          </a:cubicBezTo>
                          <a:cubicBezTo>
                            <a:pt x="231" y="661"/>
                            <a:pt x="230" y="673"/>
                            <a:pt x="240" y="677"/>
                          </a:cubicBezTo>
                          <a:cubicBezTo>
                            <a:pt x="251" y="682"/>
                            <a:pt x="257" y="667"/>
                            <a:pt x="259" y="659"/>
                          </a:cubicBezTo>
                          <a:close/>
                          <a:moveTo>
                            <a:pt x="210" y="674"/>
                          </a:moveTo>
                          <a:cubicBezTo>
                            <a:pt x="219" y="676"/>
                            <a:pt x="228" y="678"/>
                            <a:pt x="238" y="680"/>
                          </a:cubicBezTo>
                          <a:cubicBezTo>
                            <a:pt x="231" y="677"/>
                            <a:pt x="228" y="670"/>
                            <a:pt x="228" y="663"/>
                          </a:cubicBezTo>
                          <a:cubicBezTo>
                            <a:pt x="224" y="670"/>
                            <a:pt x="218" y="675"/>
                            <a:pt x="210" y="672"/>
                          </a:cubicBezTo>
                          <a:cubicBezTo>
                            <a:pt x="210" y="672"/>
                            <a:pt x="209" y="672"/>
                            <a:pt x="209" y="672"/>
                          </a:cubicBezTo>
                          <a:cubicBezTo>
                            <a:pt x="201" y="670"/>
                            <a:pt x="197" y="663"/>
                            <a:pt x="197" y="655"/>
                          </a:cubicBezTo>
                          <a:cubicBezTo>
                            <a:pt x="192" y="661"/>
                            <a:pt x="186" y="665"/>
                            <a:pt x="178" y="662"/>
                          </a:cubicBezTo>
                          <a:cubicBezTo>
                            <a:pt x="177" y="662"/>
                            <a:pt x="177" y="662"/>
                            <a:pt x="177" y="662"/>
                          </a:cubicBezTo>
                          <a:cubicBezTo>
                            <a:pt x="169" y="659"/>
                            <a:pt x="168" y="652"/>
                            <a:pt x="169" y="645"/>
                          </a:cubicBezTo>
                          <a:cubicBezTo>
                            <a:pt x="164" y="651"/>
                            <a:pt x="157" y="655"/>
                            <a:pt x="149" y="651"/>
                          </a:cubicBezTo>
                          <a:cubicBezTo>
                            <a:pt x="141" y="647"/>
                            <a:pt x="139" y="640"/>
                            <a:pt x="141" y="632"/>
                          </a:cubicBezTo>
                          <a:cubicBezTo>
                            <a:pt x="136" y="637"/>
                            <a:pt x="131" y="640"/>
                            <a:pt x="126" y="641"/>
                          </a:cubicBezTo>
                          <a:cubicBezTo>
                            <a:pt x="133" y="644"/>
                            <a:pt x="139" y="647"/>
                            <a:pt x="146" y="650"/>
                          </a:cubicBezTo>
                          <a:cubicBezTo>
                            <a:pt x="147" y="651"/>
                            <a:pt x="148" y="651"/>
                            <a:pt x="149" y="652"/>
                          </a:cubicBezTo>
                          <a:cubicBezTo>
                            <a:pt x="158" y="656"/>
                            <a:pt x="167" y="659"/>
                            <a:pt x="176" y="663"/>
                          </a:cubicBezTo>
                          <a:cubicBezTo>
                            <a:pt x="185" y="666"/>
                            <a:pt x="194" y="669"/>
                            <a:pt x="203" y="672"/>
                          </a:cubicBezTo>
                          <a:cubicBezTo>
                            <a:pt x="205" y="672"/>
                            <a:pt x="207" y="673"/>
                            <a:pt x="210" y="674"/>
                          </a:cubicBezTo>
                          <a:close/>
                          <a:moveTo>
                            <a:pt x="349" y="126"/>
                          </a:moveTo>
                          <a:cubicBezTo>
                            <a:pt x="349" y="125"/>
                            <a:pt x="349" y="123"/>
                            <a:pt x="348" y="122"/>
                          </a:cubicBezTo>
                          <a:cubicBezTo>
                            <a:pt x="348" y="120"/>
                            <a:pt x="347" y="117"/>
                            <a:pt x="345" y="116"/>
                          </a:cubicBezTo>
                          <a:cubicBezTo>
                            <a:pt x="341" y="114"/>
                            <a:pt x="340" y="121"/>
                            <a:pt x="338" y="125"/>
                          </a:cubicBezTo>
                          <a:cubicBezTo>
                            <a:pt x="342" y="125"/>
                            <a:pt x="345" y="126"/>
                            <a:pt x="349" y="126"/>
                          </a:cubicBezTo>
                          <a:close/>
                          <a:moveTo>
                            <a:pt x="212" y="669"/>
                          </a:moveTo>
                          <a:cubicBezTo>
                            <a:pt x="222" y="671"/>
                            <a:pt x="226" y="660"/>
                            <a:pt x="228" y="652"/>
                          </a:cubicBezTo>
                          <a:cubicBezTo>
                            <a:pt x="226" y="651"/>
                            <a:pt x="223" y="650"/>
                            <a:pt x="221" y="650"/>
                          </a:cubicBezTo>
                          <a:cubicBezTo>
                            <a:pt x="220" y="653"/>
                            <a:pt x="219" y="656"/>
                            <a:pt x="216" y="658"/>
                          </a:cubicBezTo>
                          <a:cubicBezTo>
                            <a:pt x="214" y="660"/>
                            <a:pt x="210" y="661"/>
                            <a:pt x="208" y="659"/>
                          </a:cubicBezTo>
                          <a:cubicBezTo>
                            <a:pt x="204" y="655"/>
                            <a:pt x="204" y="649"/>
                            <a:pt x="207" y="646"/>
                          </a:cubicBezTo>
                          <a:cubicBezTo>
                            <a:pt x="206" y="645"/>
                            <a:pt x="205" y="645"/>
                            <a:pt x="204" y="645"/>
                          </a:cubicBezTo>
                          <a:cubicBezTo>
                            <a:pt x="203" y="646"/>
                            <a:pt x="202" y="648"/>
                            <a:pt x="201" y="650"/>
                          </a:cubicBezTo>
                          <a:cubicBezTo>
                            <a:pt x="200" y="659"/>
                            <a:pt x="202" y="667"/>
                            <a:pt x="212" y="669"/>
                          </a:cubicBezTo>
                          <a:close/>
                          <a:moveTo>
                            <a:pt x="215" y="654"/>
                          </a:moveTo>
                          <a:cubicBezTo>
                            <a:pt x="216" y="652"/>
                            <a:pt x="217" y="651"/>
                            <a:pt x="217" y="649"/>
                          </a:cubicBezTo>
                          <a:cubicBezTo>
                            <a:pt x="215" y="648"/>
                            <a:pt x="212" y="647"/>
                            <a:pt x="209" y="646"/>
                          </a:cubicBezTo>
                          <a:cubicBezTo>
                            <a:pt x="208" y="649"/>
                            <a:pt x="207" y="652"/>
                            <a:pt x="209" y="655"/>
                          </a:cubicBezTo>
                          <a:cubicBezTo>
                            <a:pt x="211" y="657"/>
                            <a:pt x="214" y="656"/>
                            <a:pt x="215" y="654"/>
                          </a:cubicBezTo>
                          <a:close/>
                          <a:moveTo>
                            <a:pt x="198" y="647"/>
                          </a:moveTo>
                          <a:cubicBezTo>
                            <a:pt x="199" y="646"/>
                            <a:pt x="199" y="644"/>
                            <a:pt x="200" y="643"/>
                          </a:cubicBezTo>
                          <a:cubicBezTo>
                            <a:pt x="197" y="642"/>
                            <a:pt x="195" y="641"/>
                            <a:pt x="192" y="640"/>
                          </a:cubicBezTo>
                          <a:cubicBezTo>
                            <a:pt x="193" y="643"/>
                            <a:pt x="191" y="647"/>
                            <a:pt x="190" y="649"/>
                          </a:cubicBezTo>
                          <a:cubicBezTo>
                            <a:pt x="188" y="651"/>
                            <a:pt x="186" y="653"/>
                            <a:pt x="183" y="652"/>
                          </a:cubicBezTo>
                          <a:cubicBezTo>
                            <a:pt x="177" y="650"/>
                            <a:pt x="181" y="641"/>
                            <a:pt x="183" y="637"/>
                          </a:cubicBezTo>
                          <a:cubicBezTo>
                            <a:pt x="181" y="636"/>
                            <a:pt x="179" y="635"/>
                            <a:pt x="177" y="634"/>
                          </a:cubicBezTo>
                          <a:cubicBezTo>
                            <a:pt x="175" y="639"/>
                            <a:pt x="172" y="644"/>
                            <a:pt x="173" y="649"/>
                          </a:cubicBezTo>
                          <a:cubicBezTo>
                            <a:pt x="173" y="655"/>
                            <a:pt x="178" y="660"/>
                            <a:pt x="184" y="659"/>
                          </a:cubicBezTo>
                          <a:cubicBezTo>
                            <a:pt x="191" y="658"/>
                            <a:pt x="195" y="653"/>
                            <a:pt x="198" y="647"/>
                          </a:cubicBezTo>
                          <a:close/>
                          <a:moveTo>
                            <a:pt x="318" y="122"/>
                          </a:moveTo>
                          <a:cubicBezTo>
                            <a:pt x="316" y="119"/>
                            <a:pt x="318" y="114"/>
                            <a:pt x="315" y="111"/>
                          </a:cubicBezTo>
                          <a:cubicBezTo>
                            <a:pt x="313" y="108"/>
                            <a:pt x="311" y="112"/>
                            <a:pt x="311" y="114"/>
                          </a:cubicBezTo>
                          <a:cubicBezTo>
                            <a:pt x="310" y="116"/>
                            <a:pt x="310" y="118"/>
                            <a:pt x="310" y="121"/>
                          </a:cubicBezTo>
                          <a:cubicBezTo>
                            <a:pt x="310" y="121"/>
                            <a:pt x="310" y="121"/>
                            <a:pt x="310" y="121"/>
                          </a:cubicBezTo>
                          <a:cubicBezTo>
                            <a:pt x="313" y="122"/>
                            <a:pt x="315" y="122"/>
                            <a:pt x="318" y="122"/>
                          </a:cubicBezTo>
                          <a:close/>
                          <a:moveTo>
                            <a:pt x="189" y="639"/>
                          </a:moveTo>
                          <a:cubicBezTo>
                            <a:pt x="188" y="639"/>
                            <a:pt x="186" y="638"/>
                            <a:pt x="185" y="637"/>
                          </a:cubicBezTo>
                          <a:cubicBezTo>
                            <a:pt x="184" y="640"/>
                            <a:pt x="181" y="648"/>
                            <a:pt x="184" y="649"/>
                          </a:cubicBezTo>
                          <a:cubicBezTo>
                            <a:pt x="187" y="650"/>
                            <a:pt x="188" y="642"/>
                            <a:pt x="189" y="639"/>
                          </a:cubicBezTo>
                          <a:close/>
                          <a:moveTo>
                            <a:pt x="293" y="121"/>
                          </a:moveTo>
                          <a:cubicBezTo>
                            <a:pt x="295" y="121"/>
                            <a:pt x="296" y="121"/>
                            <a:pt x="298" y="121"/>
                          </a:cubicBezTo>
                          <a:cubicBezTo>
                            <a:pt x="298" y="113"/>
                            <a:pt x="295" y="101"/>
                            <a:pt x="287" y="99"/>
                          </a:cubicBezTo>
                          <a:cubicBezTo>
                            <a:pt x="275" y="96"/>
                            <a:pt x="272" y="113"/>
                            <a:pt x="273" y="121"/>
                          </a:cubicBezTo>
                          <a:cubicBezTo>
                            <a:pt x="274" y="121"/>
                            <a:pt x="276" y="121"/>
                            <a:pt x="278" y="121"/>
                          </a:cubicBezTo>
                          <a:cubicBezTo>
                            <a:pt x="276" y="116"/>
                            <a:pt x="278" y="107"/>
                            <a:pt x="285" y="107"/>
                          </a:cubicBezTo>
                          <a:cubicBezTo>
                            <a:pt x="291" y="107"/>
                            <a:pt x="294" y="115"/>
                            <a:pt x="293" y="120"/>
                          </a:cubicBezTo>
                          <a:cubicBezTo>
                            <a:pt x="293" y="120"/>
                            <a:pt x="293" y="121"/>
                            <a:pt x="293" y="121"/>
                          </a:cubicBezTo>
                          <a:close/>
                          <a:moveTo>
                            <a:pt x="173" y="632"/>
                          </a:moveTo>
                          <a:cubicBezTo>
                            <a:pt x="171" y="632"/>
                            <a:pt x="169" y="631"/>
                            <a:pt x="167" y="630"/>
                          </a:cubicBezTo>
                          <a:cubicBezTo>
                            <a:pt x="166" y="632"/>
                            <a:pt x="165" y="634"/>
                            <a:pt x="163" y="636"/>
                          </a:cubicBezTo>
                          <a:cubicBezTo>
                            <a:pt x="161" y="638"/>
                            <a:pt x="158" y="639"/>
                            <a:pt x="155" y="638"/>
                          </a:cubicBezTo>
                          <a:cubicBezTo>
                            <a:pt x="149" y="636"/>
                            <a:pt x="150" y="627"/>
                            <a:pt x="155" y="623"/>
                          </a:cubicBezTo>
                          <a:cubicBezTo>
                            <a:pt x="152" y="622"/>
                            <a:pt x="149" y="621"/>
                            <a:pt x="146" y="619"/>
                          </a:cubicBezTo>
                          <a:cubicBezTo>
                            <a:pt x="144" y="618"/>
                            <a:pt x="141" y="617"/>
                            <a:pt x="139" y="615"/>
                          </a:cubicBezTo>
                          <a:cubicBezTo>
                            <a:pt x="138" y="618"/>
                            <a:pt x="136" y="622"/>
                            <a:pt x="133" y="624"/>
                          </a:cubicBezTo>
                          <a:cubicBezTo>
                            <a:pt x="131" y="625"/>
                            <a:pt x="128" y="625"/>
                            <a:pt x="126" y="624"/>
                          </a:cubicBezTo>
                          <a:cubicBezTo>
                            <a:pt x="123" y="622"/>
                            <a:pt x="124" y="618"/>
                            <a:pt x="126" y="616"/>
                          </a:cubicBezTo>
                          <a:cubicBezTo>
                            <a:pt x="127" y="613"/>
                            <a:pt x="128" y="611"/>
                            <a:pt x="130" y="610"/>
                          </a:cubicBezTo>
                          <a:cubicBezTo>
                            <a:pt x="129" y="609"/>
                            <a:pt x="127" y="608"/>
                            <a:pt x="126" y="607"/>
                          </a:cubicBezTo>
                          <a:cubicBezTo>
                            <a:pt x="120" y="613"/>
                            <a:pt x="109" y="630"/>
                            <a:pt x="120" y="636"/>
                          </a:cubicBezTo>
                          <a:cubicBezTo>
                            <a:pt x="131" y="641"/>
                            <a:pt x="140" y="628"/>
                            <a:pt x="144" y="620"/>
                          </a:cubicBezTo>
                          <a:cubicBezTo>
                            <a:pt x="145" y="619"/>
                            <a:pt x="146" y="619"/>
                            <a:pt x="146" y="619"/>
                          </a:cubicBezTo>
                          <a:cubicBezTo>
                            <a:pt x="147" y="620"/>
                            <a:pt x="148" y="621"/>
                            <a:pt x="147" y="622"/>
                          </a:cubicBezTo>
                          <a:cubicBezTo>
                            <a:pt x="144" y="630"/>
                            <a:pt x="141" y="644"/>
                            <a:pt x="152" y="648"/>
                          </a:cubicBezTo>
                          <a:cubicBezTo>
                            <a:pt x="162" y="651"/>
                            <a:pt x="169" y="640"/>
                            <a:pt x="173" y="632"/>
                          </a:cubicBezTo>
                          <a:close/>
                          <a:moveTo>
                            <a:pt x="290" y="121"/>
                          </a:moveTo>
                          <a:cubicBezTo>
                            <a:pt x="290" y="121"/>
                            <a:pt x="290" y="120"/>
                            <a:pt x="290" y="120"/>
                          </a:cubicBezTo>
                          <a:cubicBezTo>
                            <a:pt x="289" y="117"/>
                            <a:pt x="290" y="112"/>
                            <a:pt x="286" y="111"/>
                          </a:cubicBezTo>
                          <a:cubicBezTo>
                            <a:pt x="280" y="109"/>
                            <a:pt x="280" y="118"/>
                            <a:pt x="280" y="121"/>
                          </a:cubicBezTo>
                          <a:cubicBezTo>
                            <a:pt x="283" y="121"/>
                            <a:pt x="287" y="121"/>
                            <a:pt x="290" y="121"/>
                          </a:cubicBezTo>
                          <a:close/>
                          <a:moveTo>
                            <a:pt x="164" y="628"/>
                          </a:moveTo>
                          <a:cubicBezTo>
                            <a:pt x="164" y="628"/>
                            <a:pt x="164" y="628"/>
                            <a:pt x="164" y="628"/>
                          </a:cubicBezTo>
                          <a:cubicBezTo>
                            <a:pt x="163" y="628"/>
                            <a:pt x="163" y="627"/>
                            <a:pt x="163" y="627"/>
                          </a:cubicBezTo>
                          <a:cubicBezTo>
                            <a:pt x="161" y="626"/>
                            <a:pt x="159" y="625"/>
                            <a:pt x="157" y="624"/>
                          </a:cubicBezTo>
                          <a:cubicBezTo>
                            <a:pt x="156" y="626"/>
                            <a:pt x="154" y="628"/>
                            <a:pt x="154" y="630"/>
                          </a:cubicBezTo>
                          <a:cubicBezTo>
                            <a:pt x="154" y="633"/>
                            <a:pt x="155" y="635"/>
                            <a:pt x="158" y="635"/>
                          </a:cubicBezTo>
                          <a:cubicBezTo>
                            <a:pt x="160" y="634"/>
                            <a:pt x="162" y="632"/>
                            <a:pt x="163" y="630"/>
                          </a:cubicBezTo>
                          <a:cubicBezTo>
                            <a:pt x="163" y="630"/>
                            <a:pt x="163" y="629"/>
                            <a:pt x="164" y="628"/>
                          </a:cubicBezTo>
                          <a:close/>
                          <a:moveTo>
                            <a:pt x="269" y="121"/>
                          </a:moveTo>
                          <a:cubicBezTo>
                            <a:pt x="269" y="121"/>
                            <a:pt x="269" y="121"/>
                            <a:pt x="269" y="121"/>
                          </a:cubicBezTo>
                          <a:cubicBezTo>
                            <a:pt x="266" y="113"/>
                            <a:pt x="261" y="100"/>
                            <a:pt x="250" y="100"/>
                          </a:cubicBezTo>
                          <a:cubicBezTo>
                            <a:pt x="240" y="101"/>
                            <a:pt x="238" y="115"/>
                            <a:pt x="238" y="124"/>
                          </a:cubicBezTo>
                          <a:cubicBezTo>
                            <a:pt x="238" y="124"/>
                            <a:pt x="238" y="125"/>
                            <a:pt x="238" y="125"/>
                          </a:cubicBezTo>
                          <a:cubicBezTo>
                            <a:pt x="241" y="125"/>
                            <a:pt x="243" y="124"/>
                            <a:pt x="245" y="124"/>
                          </a:cubicBezTo>
                          <a:cubicBezTo>
                            <a:pt x="244" y="122"/>
                            <a:pt x="244" y="119"/>
                            <a:pt x="245" y="117"/>
                          </a:cubicBezTo>
                          <a:cubicBezTo>
                            <a:pt x="245" y="114"/>
                            <a:pt x="247" y="111"/>
                            <a:pt x="250" y="110"/>
                          </a:cubicBezTo>
                          <a:cubicBezTo>
                            <a:pt x="253" y="109"/>
                            <a:pt x="256" y="111"/>
                            <a:pt x="257" y="113"/>
                          </a:cubicBezTo>
                          <a:cubicBezTo>
                            <a:pt x="258" y="114"/>
                            <a:pt x="259" y="116"/>
                            <a:pt x="260" y="117"/>
                          </a:cubicBezTo>
                          <a:cubicBezTo>
                            <a:pt x="260" y="118"/>
                            <a:pt x="261" y="119"/>
                            <a:pt x="261" y="121"/>
                          </a:cubicBezTo>
                          <a:cubicBezTo>
                            <a:pt x="261" y="121"/>
                            <a:pt x="261" y="122"/>
                            <a:pt x="261" y="122"/>
                          </a:cubicBezTo>
                          <a:cubicBezTo>
                            <a:pt x="263" y="122"/>
                            <a:pt x="266" y="122"/>
                            <a:pt x="269" y="121"/>
                          </a:cubicBezTo>
                          <a:close/>
                          <a:moveTo>
                            <a:pt x="269" y="112"/>
                          </a:moveTo>
                          <a:cubicBezTo>
                            <a:pt x="270" y="106"/>
                            <a:pt x="273" y="99"/>
                            <a:pt x="279" y="96"/>
                          </a:cubicBezTo>
                          <a:cubicBezTo>
                            <a:pt x="272" y="96"/>
                            <a:pt x="264" y="97"/>
                            <a:pt x="257" y="97"/>
                          </a:cubicBezTo>
                          <a:cubicBezTo>
                            <a:pt x="263" y="100"/>
                            <a:pt x="266" y="106"/>
                            <a:pt x="269" y="112"/>
                          </a:cubicBezTo>
                          <a:close/>
                          <a:moveTo>
                            <a:pt x="260" y="122"/>
                          </a:moveTo>
                          <a:cubicBezTo>
                            <a:pt x="256" y="122"/>
                            <a:pt x="256" y="117"/>
                            <a:pt x="254" y="115"/>
                          </a:cubicBezTo>
                          <a:cubicBezTo>
                            <a:pt x="250" y="110"/>
                            <a:pt x="246" y="120"/>
                            <a:pt x="248" y="123"/>
                          </a:cubicBezTo>
                          <a:cubicBezTo>
                            <a:pt x="248" y="123"/>
                            <a:pt x="248" y="123"/>
                            <a:pt x="248" y="124"/>
                          </a:cubicBezTo>
                          <a:cubicBezTo>
                            <a:pt x="252" y="123"/>
                            <a:pt x="256" y="123"/>
                            <a:pt x="260" y="122"/>
                          </a:cubicBezTo>
                          <a:close/>
                          <a:moveTo>
                            <a:pt x="136" y="614"/>
                          </a:moveTo>
                          <a:cubicBezTo>
                            <a:pt x="135" y="613"/>
                            <a:pt x="135" y="613"/>
                            <a:pt x="134" y="613"/>
                          </a:cubicBezTo>
                          <a:cubicBezTo>
                            <a:pt x="134" y="612"/>
                            <a:pt x="133" y="612"/>
                            <a:pt x="132" y="611"/>
                          </a:cubicBezTo>
                          <a:cubicBezTo>
                            <a:pt x="131" y="613"/>
                            <a:pt x="130" y="614"/>
                            <a:pt x="129" y="615"/>
                          </a:cubicBezTo>
                          <a:cubicBezTo>
                            <a:pt x="128" y="617"/>
                            <a:pt x="126" y="621"/>
                            <a:pt x="129" y="621"/>
                          </a:cubicBezTo>
                          <a:cubicBezTo>
                            <a:pt x="133" y="622"/>
                            <a:pt x="134" y="616"/>
                            <a:pt x="136" y="614"/>
                          </a:cubicBezTo>
                          <a:close/>
                          <a:moveTo>
                            <a:pt x="234" y="126"/>
                          </a:moveTo>
                          <a:cubicBezTo>
                            <a:pt x="234" y="125"/>
                            <a:pt x="234" y="125"/>
                            <a:pt x="234" y="124"/>
                          </a:cubicBezTo>
                          <a:cubicBezTo>
                            <a:pt x="232" y="115"/>
                            <a:pt x="225" y="106"/>
                            <a:pt x="215" y="109"/>
                          </a:cubicBezTo>
                          <a:cubicBezTo>
                            <a:pt x="203" y="111"/>
                            <a:pt x="204" y="123"/>
                            <a:pt x="207" y="133"/>
                          </a:cubicBezTo>
                          <a:cubicBezTo>
                            <a:pt x="209" y="132"/>
                            <a:pt x="210" y="132"/>
                            <a:pt x="212" y="131"/>
                          </a:cubicBezTo>
                          <a:cubicBezTo>
                            <a:pt x="211" y="126"/>
                            <a:pt x="210" y="118"/>
                            <a:pt x="217" y="117"/>
                          </a:cubicBezTo>
                          <a:cubicBezTo>
                            <a:pt x="222" y="115"/>
                            <a:pt x="228" y="122"/>
                            <a:pt x="227" y="127"/>
                          </a:cubicBezTo>
                          <a:cubicBezTo>
                            <a:pt x="230" y="127"/>
                            <a:pt x="232" y="126"/>
                            <a:pt x="234" y="126"/>
                          </a:cubicBezTo>
                          <a:close/>
                          <a:moveTo>
                            <a:pt x="235" y="114"/>
                          </a:moveTo>
                          <a:cubicBezTo>
                            <a:pt x="236" y="108"/>
                            <a:pt x="238" y="103"/>
                            <a:pt x="242" y="100"/>
                          </a:cubicBezTo>
                          <a:cubicBezTo>
                            <a:pt x="234" y="101"/>
                            <a:pt x="227" y="102"/>
                            <a:pt x="219" y="104"/>
                          </a:cubicBezTo>
                          <a:cubicBezTo>
                            <a:pt x="226" y="104"/>
                            <a:pt x="231" y="108"/>
                            <a:pt x="235" y="114"/>
                          </a:cubicBezTo>
                          <a:close/>
                          <a:moveTo>
                            <a:pt x="120" y="605"/>
                          </a:moveTo>
                          <a:cubicBezTo>
                            <a:pt x="120" y="605"/>
                            <a:pt x="120" y="604"/>
                            <a:pt x="121" y="604"/>
                          </a:cubicBezTo>
                          <a:cubicBezTo>
                            <a:pt x="119" y="603"/>
                            <a:pt x="117" y="601"/>
                            <a:pt x="115" y="600"/>
                          </a:cubicBezTo>
                          <a:cubicBezTo>
                            <a:pt x="113" y="605"/>
                            <a:pt x="106" y="611"/>
                            <a:pt x="101" y="608"/>
                          </a:cubicBezTo>
                          <a:cubicBezTo>
                            <a:pt x="94" y="604"/>
                            <a:pt x="100" y="594"/>
                            <a:pt x="105" y="593"/>
                          </a:cubicBezTo>
                          <a:cubicBezTo>
                            <a:pt x="105" y="592"/>
                            <a:pt x="106" y="592"/>
                            <a:pt x="106" y="592"/>
                          </a:cubicBezTo>
                          <a:cubicBezTo>
                            <a:pt x="105" y="591"/>
                            <a:pt x="103" y="590"/>
                            <a:pt x="102" y="589"/>
                          </a:cubicBezTo>
                          <a:cubicBezTo>
                            <a:pt x="97" y="595"/>
                            <a:pt x="86" y="609"/>
                            <a:pt x="94" y="616"/>
                          </a:cubicBezTo>
                          <a:cubicBezTo>
                            <a:pt x="104" y="624"/>
                            <a:pt x="114" y="612"/>
                            <a:pt x="120" y="605"/>
                          </a:cubicBezTo>
                          <a:close/>
                          <a:moveTo>
                            <a:pt x="113" y="634"/>
                          </a:moveTo>
                          <a:cubicBezTo>
                            <a:pt x="110" y="628"/>
                            <a:pt x="112" y="621"/>
                            <a:pt x="116" y="616"/>
                          </a:cubicBezTo>
                          <a:cubicBezTo>
                            <a:pt x="109" y="621"/>
                            <a:pt x="101" y="625"/>
                            <a:pt x="93" y="620"/>
                          </a:cubicBezTo>
                          <a:cubicBezTo>
                            <a:pt x="92" y="619"/>
                            <a:pt x="91" y="619"/>
                            <a:pt x="91" y="618"/>
                          </a:cubicBezTo>
                          <a:cubicBezTo>
                            <a:pt x="85" y="613"/>
                            <a:pt x="87" y="604"/>
                            <a:pt x="92" y="597"/>
                          </a:cubicBezTo>
                          <a:cubicBezTo>
                            <a:pt x="86" y="600"/>
                            <a:pt x="79" y="602"/>
                            <a:pt x="73" y="601"/>
                          </a:cubicBezTo>
                          <a:cubicBezTo>
                            <a:pt x="78" y="607"/>
                            <a:pt x="84" y="613"/>
                            <a:pt x="91" y="619"/>
                          </a:cubicBezTo>
                          <a:cubicBezTo>
                            <a:pt x="93" y="621"/>
                            <a:pt x="95" y="623"/>
                            <a:pt x="97" y="625"/>
                          </a:cubicBezTo>
                          <a:cubicBezTo>
                            <a:pt x="97" y="625"/>
                            <a:pt x="98" y="625"/>
                            <a:pt x="98" y="625"/>
                          </a:cubicBezTo>
                          <a:cubicBezTo>
                            <a:pt x="98" y="625"/>
                            <a:pt x="99" y="625"/>
                            <a:pt x="99" y="626"/>
                          </a:cubicBezTo>
                          <a:cubicBezTo>
                            <a:pt x="100" y="626"/>
                            <a:pt x="100" y="626"/>
                            <a:pt x="100" y="626"/>
                          </a:cubicBezTo>
                          <a:cubicBezTo>
                            <a:pt x="100" y="626"/>
                            <a:pt x="101" y="626"/>
                            <a:pt x="101" y="626"/>
                          </a:cubicBezTo>
                          <a:cubicBezTo>
                            <a:pt x="105" y="629"/>
                            <a:pt x="109" y="631"/>
                            <a:pt x="113" y="634"/>
                          </a:cubicBezTo>
                          <a:close/>
                          <a:moveTo>
                            <a:pt x="214" y="131"/>
                          </a:moveTo>
                          <a:cubicBezTo>
                            <a:pt x="218" y="130"/>
                            <a:pt x="221" y="129"/>
                            <a:pt x="224" y="128"/>
                          </a:cubicBezTo>
                          <a:cubicBezTo>
                            <a:pt x="223" y="125"/>
                            <a:pt x="223" y="119"/>
                            <a:pt x="218" y="120"/>
                          </a:cubicBezTo>
                          <a:cubicBezTo>
                            <a:pt x="213" y="120"/>
                            <a:pt x="214" y="127"/>
                            <a:pt x="214" y="131"/>
                          </a:cubicBezTo>
                          <a:close/>
                          <a:moveTo>
                            <a:pt x="110" y="601"/>
                          </a:moveTo>
                          <a:cubicBezTo>
                            <a:pt x="111" y="600"/>
                            <a:pt x="111" y="598"/>
                            <a:pt x="112" y="597"/>
                          </a:cubicBezTo>
                          <a:cubicBezTo>
                            <a:pt x="111" y="596"/>
                            <a:pt x="110" y="595"/>
                            <a:pt x="109" y="594"/>
                          </a:cubicBezTo>
                          <a:cubicBezTo>
                            <a:pt x="109" y="593"/>
                            <a:pt x="108" y="593"/>
                            <a:pt x="108" y="593"/>
                          </a:cubicBezTo>
                          <a:cubicBezTo>
                            <a:pt x="108" y="593"/>
                            <a:pt x="107" y="593"/>
                            <a:pt x="107" y="594"/>
                          </a:cubicBezTo>
                          <a:cubicBezTo>
                            <a:pt x="107" y="594"/>
                            <a:pt x="107" y="594"/>
                            <a:pt x="107" y="594"/>
                          </a:cubicBezTo>
                          <a:cubicBezTo>
                            <a:pt x="107" y="594"/>
                            <a:pt x="107" y="594"/>
                            <a:pt x="107" y="595"/>
                          </a:cubicBezTo>
                          <a:cubicBezTo>
                            <a:pt x="108" y="596"/>
                            <a:pt x="107" y="596"/>
                            <a:pt x="106" y="596"/>
                          </a:cubicBezTo>
                          <a:cubicBezTo>
                            <a:pt x="106" y="596"/>
                            <a:pt x="106" y="596"/>
                            <a:pt x="106" y="596"/>
                          </a:cubicBezTo>
                          <a:cubicBezTo>
                            <a:pt x="106" y="596"/>
                            <a:pt x="106" y="596"/>
                            <a:pt x="105" y="596"/>
                          </a:cubicBezTo>
                          <a:cubicBezTo>
                            <a:pt x="105" y="596"/>
                            <a:pt x="105" y="596"/>
                            <a:pt x="105" y="596"/>
                          </a:cubicBezTo>
                          <a:cubicBezTo>
                            <a:pt x="104" y="597"/>
                            <a:pt x="103" y="598"/>
                            <a:pt x="102" y="599"/>
                          </a:cubicBezTo>
                          <a:cubicBezTo>
                            <a:pt x="101" y="601"/>
                            <a:pt x="101" y="604"/>
                            <a:pt x="104" y="605"/>
                          </a:cubicBezTo>
                          <a:cubicBezTo>
                            <a:pt x="106" y="605"/>
                            <a:pt x="108" y="603"/>
                            <a:pt x="110" y="601"/>
                          </a:cubicBezTo>
                          <a:close/>
                          <a:moveTo>
                            <a:pt x="99" y="586"/>
                          </a:moveTo>
                          <a:cubicBezTo>
                            <a:pt x="99" y="586"/>
                            <a:pt x="99" y="586"/>
                            <a:pt x="99" y="586"/>
                          </a:cubicBezTo>
                          <a:cubicBezTo>
                            <a:pt x="96" y="584"/>
                            <a:pt x="93" y="581"/>
                            <a:pt x="91" y="579"/>
                          </a:cubicBezTo>
                          <a:cubicBezTo>
                            <a:pt x="91" y="581"/>
                            <a:pt x="88" y="585"/>
                            <a:pt x="85" y="586"/>
                          </a:cubicBezTo>
                          <a:cubicBezTo>
                            <a:pt x="83" y="587"/>
                            <a:pt x="79" y="587"/>
                            <a:pt x="77" y="585"/>
                          </a:cubicBezTo>
                          <a:cubicBezTo>
                            <a:pt x="75" y="582"/>
                            <a:pt x="76" y="578"/>
                            <a:pt x="78" y="576"/>
                          </a:cubicBezTo>
                          <a:cubicBezTo>
                            <a:pt x="80" y="574"/>
                            <a:pt x="82" y="572"/>
                            <a:pt x="85" y="571"/>
                          </a:cubicBezTo>
                          <a:cubicBezTo>
                            <a:pt x="83" y="569"/>
                            <a:pt x="82" y="567"/>
                            <a:pt x="80" y="565"/>
                          </a:cubicBezTo>
                          <a:cubicBezTo>
                            <a:pt x="78" y="562"/>
                            <a:pt x="76" y="560"/>
                            <a:pt x="74" y="557"/>
                          </a:cubicBezTo>
                          <a:cubicBezTo>
                            <a:pt x="70" y="561"/>
                            <a:pt x="62" y="566"/>
                            <a:pt x="59" y="560"/>
                          </a:cubicBezTo>
                          <a:cubicBezTo>
                            <a:pt x="56" y="554"/>
                            <a:pt x="63" y="549"/>
                            <a:pt x="68" y="548"/>
                          </a:cubicBezTo>
                          <a:cubicBezTo>
                            <a:pt x="67" y="546"/>
                            <a:pt x="66" y="545"/>
                            <a:pt x="65" y="543"/>
                          </a:cubicBezTo>
                          <a:cubicBezTo>
                            <a:pt x="65" y="543"/>
                            <a:pt x="65" y="543"/>
                            <a:pt x="65" y="544"/>
                          </a:cubicBezTo>
                          <a:cubicBezTo>
                            <a:pt x="65" y="544"/>
                            <a:pt x="65" y="544"/>
                            <a:pt x="65" y="544"/>
                          </a:cubicBezTo>
                          <a:cubicBezTo>
                            <a:pt x="65" y="544"/>
                            <a:pt x="64" y="544"/>
                            <a:pt x="64" y="545"/>
                          </a:cubicBezTo>
                          <a:cubicBezTo>
                            <a:pt x="58" y="549"/>
                            <a:pt x="48" y="561"/>
                            <a:pt x="54" y="569"/>
                          </a:cubicBezTo>
                          <a:cubicBezTo>
                            <a:pt x="60" y="577"/>
                            <a:pt x="71" y="568"/>
                            <a:pt x="77" y="565"/>
                          </a:cubicBezTo>
                          <a:cubicBezTo>
                            <a:pt x="78" y="564"/>
                            <a:pt x="79" y="565"/>
                            <a:pt x="80" y="565"/>
                          </a:cubicBezTo>
                          <a:cubicBezTo>
                            <a:pt x="80" y="566"/>
                            <a:pt x="81" y="567"/>
                            <a:pt x="80" y="568"/>
                          </a:cubicBezTo>
                          <a:cubicBezTo>
                            <a:pt x="77" y="572"/>
                            <a:pt x="74" y="577"/>
                            <a:pt x="71" y="582"/>
                          </a:cubicBezTo>
                          <a:cubicBezTo>
                            <a:pt x="68" y="588"/>
                            <a:pt x="65" y="596"/>
                            <a:pt x="74" y="597"/>
                          </a:cubicBezTo>
                          <a:cubicBezTo>
                            <a:pt x="83" y="598"/>
                            <a:pt x="93" y="592"/>
                            <a:pt x="99" y="586"/>
                          </a:cubicBezTo>
                          <a:close/>
                          <a:moveTo>
                            <a:pt x="185" y="141"/>
                          </a:moveTo>
                          <a:cubicBezTo>
                            <a:pt x="188" y="139"/>
                            <a:pt x="192" y="138"/>
                            <a:pt x="195" y="137"/>
                          </a:cubicBezTo>
                          <a:cubicBezTo>
                            <a:pt x="193" y="134"/>
                            <a:pt x="190" y="128"/>
                            <a:pt x="186" y="131"/>
                          </a:cubicBezTo>
                          <a:cubicBezTo>
                            <a:pt x="183" y="134"/>
                            <a:pt x="184" y="138"/>
                            <a:pt x="185" y="141"/>
                          </a:cubicBezTo>
                          <a:close/>
                          <a:moveTo>
                            <a:pt x="89" y="576"/>
                          </a:moveTo>
                          <a:cubicBezTo>
                            <a:pt x="89" y="576"/>
                            <a:pt x="89" y="576"/>
                            <a:pt x="89" y="576"/>
                          </a:cubicBezTo>
                          <a:cubicBezTo>
                            <a:pt x="88" y="576"/>
                            <a:pt x="87" y="575"/>
                            <a:pt x="87" y="574"/>
                          </a:cubicBezTo>
                          <a:cubicBezTo>
                            <a:pt x="83" y="576"/>
                            <a:pt x="77" y="580"/>
                            <a:pt x="81" y="583"/>
                          </a:cubicBezTo>
                          <a:cubicBezTo>
                            <a:pt x="85" y="585"/>
                            <a:pt x="87" y="578"/>
                            <a:pt x="89" y="576"/>
                          </a:cubicBezTo>
                          <a:close/>
                          <a:moveTo>
                            <a:pt x="166" y="143"/>
                          </a:moveTo>
                          <a:cubicBezTo>
                            <a:pt x="167" y="143"/>
                            <a:pt x="167" y="143"/>
                            <a:pt x="167" y="144"/>
                          </a:cubicBezTo>
                          <a:cubicBezTo>
                            <a:pt x="164" y="137"/>
                            <a:pt x="157" y="131"/>
                            <a:pt x="149" y="135"/>
                          </a:cubicBezTo>
                          <a:cubicBezTo>
                            <a:pt x="140" y="141"/>
                            <a:pt x="148" y="151"/>
                            <a:pt x="152" y="157"/>
                          </a:cubicBezTo>
                          <a:cubicBezTo>
                            <a:pt x="154" y="156"/>
                            <a:pt x="156" y="155"/>
                            <a:pt x="158" y="154"/>
                          </a:cubicBezTo>
                          <a:cubicBezTo>
                            <a:pt x="156" y="151"/>
                            <a:pt x="155" y="148"/>
                            <a:pt x="155" y="145"/>
                          </a:cubicBezTo>
                          <a:cubicBezTo>
                            <a:pt x="154" y="142"/>
                            <a:pt x="156" y="141"/>
                            <a:pt x="159" y="141"/>
                          </a:cubicBezTo>
                          <a:cubicBezTo>
                            <a:pt x="162" y="140"/>
                            <a:pt x="164" y="141"/>
                            <a:pt x="166" y="143"/>
                          </a:cubicBezTo>
                          <a:close/>
                          <a:moveTo>
                            <a:pt x="167" y="149"/>
                          </a:moveTo>
                          <a:cubicBezTo>
                            <a:pt x="166" y="149"/>
                            <a:pt x="166" y="148"/>
                            <a:pt x="165" y="147"/>
                          </a:cubicBezTo>
                          <a:cubicBezTo>
                            <a:pt x="164" y="146"/>
                            <a:pt x="163" y="145"/>
                            <a:pt x="161" y="144"/>
                          </a:cubicBezTo>
                          <a:cubicBezTo>
                            <a:pt x="161" y="144"/>
                            <a:pt x="159" y="144"/>
                            <a:pt x="159" y="144"/>
                          </a:cubicBezTo>
                          <a:cubicBezTo>
                            <a:pt x="158" y="145"/>
                            <a:pt x="159" y="147"/>
                            <a:pt x="159" y="148"/>
                          </a:cubicBezTo>
                          <a:cubicBezTo>
                            <a:pt x="159" y="150"/>
                            <a:pt x="160" y="151"/>
                            <a:pt x="161" y="153"/>
                          </a:cubicBezTo>
                          <a:cubicBezTo>
                            <a:pt x="163" y="151"/>
                            <a:pt x="165" y="150"/>
                            <a:pt x="167" y="149"/>
                          </a:cubicBezTo>
                          <a:close/>
                          <a:moveTo>
                            <a:pt x="72" y="554"/>
                          </a:moveTo>
                          <a:cubicBezTo>
                            <a:pt x="71" y="552"/>
                            <a:pt x="70" y="551"/>
                            <a:pt x="69" y="550"/>
                          </a:cubicBezTo>
                          <a:cubicBezTo>
                            <a:pt x="66" y="551"/>
                            <a:pt x="61" y="554"/>
                            <a:pt x="62" y="557"/>
                          </a:cubicBezTo>
                          <a:cubicBezTo>
                            <a:pt x="63" y="560"/>
                            <a:pt x="66" y="558"/>
                            <a:pt x="68" y="557"/>
                          </a:cubicBezTo>
                          <a:cubicBezTo>
                            <a:pt x="70" y="556"/>
                            <a:pt x="71" y="555"/>
                            <a:pt x="72" y="554"/>
                          </a:cubicBezTo>
                          <a:close/>
                          <a:moveTo>
                            <a:pt x="63" y="540"/>
                          </a:moveTo>
                          <a:cubicBezTo>
                            <a:pt x="63" y="540"/>
                            <a:pt x="63" y="540"/>
                            <a:pt x="63" y="540"/>
                          </a:cubicBezTo>
                          <a:cubicBezTo>
                            <a:pt x="62" y="537"/>
                            <a:pt x="60" y="535"/>
                            <a:pt x="59" y="532"/>
                          </a:cubicBezTo>
                          <a:cubicBezTo>
                            <a:pt x="57" y="534"/>
                            <a:pt x="55" y="536"/>
                            <a:pt x="52" y="537"/>
                          </a:cubicBezTo>
                          <a:cubicBezTo>
                            <a:pt x="50" y="537"/>
                            <a:pt x="47" y="537"/>
                            <a:pt x="46" y="534"/>
                          </a:cubicBezTo>
                          <a:cubicBezTo>
                            <a:pt x="44" y="532"/>
                            <a:pt x="47" y="528"/>
                            <a:pt x="49" y="527"/>
                          </a:cubicBezTo>
                          <a:cubicBezTo>
                            <a:pt x="50" y="525"/>
                            <a:pt x="52" y="524"/>
                            <a:pt x="54" y="524"/>
                          </a:cubicBezTo>
                          <a:cubicBezTo>
                            <a:pt x="54" y="522"/>
                            <a:pt x="53" y="520"/>
                            <a:pt x="52" y="518"/>
                          </a:cubicBezTo>
                          <a:cubicBezTo>
                            <a:pt x="46" y="523"/>
                            <a:pt x="36" y="531"/>
                            <a:pt x="37" y="540"/>
                          </a:cubicBezTo>
                          <a:cubicBezTo>
                            <a:pt x="39" y="552"/>
                            <a:pt x="57" y="544"/>
                            <a:pt x="63" y="540"/>
                          </a:cubicBezTo>
                          <a:close/>
                          <a:moveTo>
                            <a:pt x="143" y="163"/>
                          </a:moveTo>
                          <a:cubicBezTo>
                            <a:pt x="145" y="162"/>
                            <a:pt x="147" y="161"/>
                            <a:pt x="149" y="160"/>
                          </a:cubicBezTo>
                          <a:cubicBezTo>
                            <a:pt x="147" y="158"/>
                            <a:pt x="145" y="155"/>
                            <a:pt x="144" y="153"/>
                          </a:cubicBezTo>
                          <a:cubicBezTo>
                            <a:pt x="142" y="151"/>
                            <a:pt x="141" y="150"/>
                            <a:pt x="139" y="149"/>
                          </a:cubicBezTo>
                          <a:cubicBezTo>
                            <a:pt x="134" y="147"/>
                            <a:pt x="129" y="146"/>
                            <a:pt x="124" y="149"/>
                          </a:cubicBezTo>
                          <a:cubicBezTo>
                            <a:pt x="113" y="155"/>
                            <a:pt x="120" y="168"/>
                            <a:pt x="125" y="176"/>
                          </a:cubicBezTo>
                          <a:cubicBezTo>
                            <a:pt x="125" y="176"/>
                            <a:pt x="125" y="176"/>
                            <a:pt x="125" y="177"/>
                          </a:cubicBezTo>
                          <a:cubicBezTo>
                            <a:pt x="130" y="172"/>
                            <a:pt x="136" y="168"/>
                            <a:pt x="141" y="165"/>
                          </a:cubicBezTo>
                          <a:cubicBezTo>
                            <a:pt x="140" y="164"/>
                            <a:pt x="139" y="163"/>
                            <a:pt x="138" y="162"/>
                          </a:cubicBezTo>
                          <a:cubicBezTo>
                            <a:pt x="137" y="161"/>
                            <a:pt x="135" y="158"/>
                            <a:pt x="134" y="158"/>
                          </a:cubicBezTo>
                          <a:cubicBezTo>
                            <a:pt x="132" y="157"/>
                            <a:pt x="131" y="160"/>
                            <a:pt x="131" y="162"/>
                          </a:cubicBezTo>
                          <a:cubicBezTo>
                            <a:pt x="131" y="163"/>
                            <a:pt x="133" y="165"/>
                            <a:pt x="134" y="166"/>
                          </a:cubicBezTo>
                          <a:cubicBezTo>
                            <a:pt x="135" y="167"/>
                            <a:pt x="134" y="169"/>
                            <a:pt x="133" y="168"/>
                          </a:cubicBezTo>
                          <a:cubicBezTo>
                            <a:pt x="128" y="166"/>
                            <a:pt x="125" y="159"/>
                            <a:pt x="130" y="155"/>
                          </a:cubicBezTo>
                          <a:cubicBezTo>
                            <a:pt x="132" y="154"/>
                            <a:pt x="135" y="154"/>
                            <a:pt x="137" y="156"/>
                          </a:cubicBezTo>
                          <a:cubicBezTo>
                            <a:pt x="139" y="158"/>
                            <a:pt x="142" y="160"/>
                            <a:pt x="143" y="163"/>
                          </a:cubicBezTo>
                          <a:close/>
                          <a:moveTo>
                            <a:pt x="57" y="529"/>
                          </a:moveTo>
                          <a:cubicBezTo>
                            <a:pt x="57" y="528"/>
                            <a:pt x="56" y="527"/>
                            <a:pt x="56" y="526"/>
                          </a:cubicBezTo>
                          <a:cubicBezTo>
                            <a:pt x="54" y="526"/>
                            <a:pt x="52" y="527"/>
                            <a:pt x="50" y="529"/>
                          </a:cubicBezTo>
                          <a:cubicBezTo>
                            <a:pt x="49" y="530"/>
                            <a:pt x="47" y="532"/>
                            <a:pt x="49" y="533"/>
                          </a:cubicBezTo>
                          <a:cubicBezTo>
                            <a:pt x="52" y="535"/>
                            <a:pt x="55" y="531"/>
                            <a:pt x="57" y="529"/>
                          </a:cubicBezTo>
                          <a:close/>
                          <a:moveTo>
                            <a:pt x="141" y="145"/>
                          </a:moveTo>
                          <a:cubicBezTo>
                            <a:pt x="140" y="141"/>
                            <a:pt x="141" y="137"/>
                            <a:pt x="144" y="134"/>
                          </a:cubicBezTo>
                          <a:cubicBezTo>
                            <a:pt x="139" y="137"/>
                            <a:pt x="135" y="140"/>
                            <a:pt x="130" y="143"/>
                          </a:cubicBezTo>
                          <a:cubicBezTo>
                            <a:pt x="133" y="143"/>
                            <a:pt x="136" y="143"/>
                            <a:pt x="139" y="144"/>
                          </a:cubicBezTo>
                          <a:cubicBezTo>
                            <a:pt x="139" y="145"/>
                            <a:pt x="140" y="145"/>
                            <a:pt x="141" y="145"/>
                          </a:cubicBezTo>
                          <a:close/>
                          <a:moveTo>
                            <a:pt x="49" y="515"/>
                          </a:moveTo>
                          <a:cubicBezTo>
                            <a:pt x="50" y="515"/>
                            <a:pt x="50" y="515"/>
                            <a:pt x="50" y="515"/>
                          </a:cubicBezTo>
                          <a:cubicBezTo>
                            <a:pt x="49" y="512"/>
                            <a:pt x="48" y="510"/>
                            <a:pt x="47" y="507"/>
                          </a:cubicBezTo>
                          <a:cubicBezTo>
                            <a:pt x="46" y="508"/>
                            <a:pt x="45" y="509"/>
                            <a:pt x="44" y="510"/>
                          </a:cubicBezTo>
                          <a:cubicBezTo>
                            <a:pt x="42" y="511"/>
                            <a:pt x="41" y="511"/>
                            <a:pt x="40" y="512"/>
                          </a:cubicBezTo>
                          <a:cubicBezTo>
                            <a:pt x="38" y="513"/>
                            <a:pt x="35" y="512"/>
                            <a:pt x="34" y="511"/>
                          </a:cubicBezTo>
                          <a:cubicBezTo>
                            <a:pt x="29" y="506"/>
                            <a:pt x="40" y="500"/>
                            <a:pt x="43" y="499"/>
                          </a:cubicBezTo>
                          <a:cubicBezTo>
                            <a:pt x="43" y="499"/>
                            <a:pt x="43" y="499"/>
                            <a:pt x="43" y="499"/>
                          </a:cubicBezTo>
                          <a:cubicBezTo>
                            <a:pt x="43" y="497"/>
                            <a:pt x="42" y="495"/>
                            <a:pt x="41" y="493"/>
                          </a:cubicBezTo>
                          <a:cubicBezTo>
                            <a:pt x="41" y="493"/>
                            <a:pt x="41" y="493"/>
                            <a:pt x="40" y="493"/>
                          </a:cubicBezTo>
                          <a:cubicBezTo>
                            <a:pt x="37" y="496"/>
                            <a:pt x="33" y="499"/>
                            <a:pt x="30" y="502"/>
                          </a:cubicBezTo>
                          <a:cubicBezTo>
                            <a:pt x="28" y="505"/>
                            <a:pt x="22" y="510"/>
                            <a:pt x="22" y="514"/>
                          </a:cubicBezTo>
                          <a:cubicBezTo>
                            <a:pt x="21" y="526"/>
                            <a:pt x="45" y="517"/>
                            <a:pt x="49" y="515"/>
                          </a:cubicBezTo>
                          <a:close/>
                          <a:moveTo>
                            <a:pt x="122" y="179"/>
                          </a:moveTo>
                          <a:cubicBezTo>
                            <a:pt x="122" y="179"/>
                            <a:pt x="121" y="179"/>
                            <a:pt x="121" y="179"/>
                          </a:cubicBezTo>
                          <a:cubicBezTo>
                            <a:pt x="117" y="174"/>
                            <a:pt x="107" y="165"/>
                            <a:pt x="100" y="166"/>
                          </a:cubicBezTo>
                          <a:cubicBezTo>
                            <a:pt x="98" y="168"/>
                            <a:pt x="96" y="170"/>
                            <a:pt x="94" y="171"/>
                          </a:cubicBezTo>
                          <a:cubicBezTo>
                            <a:pt x="94" y="172"/>
                            <a:pt x="94" y="172"/>
                            <a:pt x="94" y="172"/>
                          </a:cubicBezTo>
                          <a:cubicBezTo>
                            <a:pt x="91" y="182"/>
                            <a:pt x="96" y="189"/>
                            <a:pt x="103" y="195"/>
                          </a:cubicBezTo>
                          <a:cubicBezTo>
                            <a:pt x="103" y="196"/>
                            <a:pt x="103" y="196"/>
                            <a:pt x="103" y="196"/>
                          </a:cubicBezTo>
                          <a:cubicBezTo>
                            <a:pt x="105" y="194"/>
                            <a:pt x="107" y="192"/>
                            <a:pt x="109" y="190"/>
                          </a:cubicBezTo>
                          <a:cubicBezTo>
                            <a:pt x="105" y="188"/>
                            <a:pt x="101" y="183"/>
                            <a:pt x="104" y="178"/>
                          </a:cubicBezTo>
                          <a:cubicBezTo>
                            <a:pt x="107" y="174"/>
                            <a:pt x="115" y="177"/>
                            <a:pt x="117" y="182"/>
                          </a:cubicBezTo>
                          <a:cubicBezTo>
                            <a:pt x="117" y="182"/>
                            <a:pt x="117" y="183"/>
                            <a:pt x="117" y="183"/>
                          </a:cubicBezTo>
                          <a:cubicBezTo>
                            <a:pt x="116" y="184"/>
                            <a:pt x="116" y="184"/>
                            <a:pt x="115" y="183"/>
                          </a:cubicBezTo>
                          <a:cubicBezTo>
                            <a:pt x="114" y="183"/>
                            <a:pt x="113" y="181"/>
                            <a:pt x="111" y="180"/>
                          </a:cubicBezTo>
                          <a:cubicBezTo>
                            <a:pt x="110" y="179"/>
                            <a:pt x="107" y="179"/>
                            <a:pt x="106" y="181"/>
                          </a:cubicBezTo>
                          <a:cubicBezTo>
                            <a:pt x="105" y="184"/>
                            <a:pt x="108" y="187"/>
                            <a:pt x="111" y="189"/>
                          </a:cubicBezTo>
                          <a:cubicBezTo>
                            <a:pt x="113" y="187"/>
                            <a:pt x="115" y="185"/>
                            <a:pt x="117" y="183"/>
                          </a:cubicBezTo>
                          <a:cubicBezTo>
                            <a:pt x="118" y="182"/>
                            <a:pt x="120" y="180"/>
                            <a:pt x="122" y="179"/>
                          </a:cubicBezTo>
                          <a:close/>
                          <a:moveTo>
                            <a:pt x="46" y="505"/>
                          </a:moveTo>
                          <a:cubicBezTo>
                            <a:pt x="45" y="503"/>
                            <a:pt x="44" y="502"/>
                            <a:pt x="44" y="500"/>
                          </a:cubicBezTo>
                          <a:cubicBezTo>
                            <a:pt x="44" y="500"/>
                            <a:pt x="44" y="500"/>
                            <a:pt x="44" y="500"/>
                          </a:cubicBezTo>
                          <a:cubicBezTo>
                            <a:pt x="42" y="502"/>
                            <a:pt x="40" y="503"/>
                            <a:pt x="38" y="505"/>
                          </a:cubicBezTo>
                          <a:cubicBezTo>
                            <a:pt x="37" y="506"/>
                            <a:pt x="35" y="507"/>
                            <a:pt x="36" y="508"/>
                          </a:cubicBezTo>
                          <a:cubicBezTo>
                            <a:pt x="36" y="509"/>
                            <a:pt x="37" y="509"/>
                            <a:pt x="38" y="509"/>
                          </a:cubicBezTo>
                          <a:cubicBezTo>
                            <a:pt x="41" y="509"/>
                            <a:pt x="43" y="505"/>
                            <a:pt x="46" y="505"/>
                          </a:cubicBezTo>
                          <a:close/>
                          <a:moveTo>
                            <a:pt x="38" y="490"/>
                          </a:moveTo>
                          <a:cubicBezTo>
                            <a:pt x="39" y="490"/>
                            <a:pt x="40" y="490"/>
                            <a:pt x="40" y="490"/>
                          </a:cubicBezTo>
                          <a:cubicBezTo>
                            <a:pt x="39" y="487"/>
                            <a:pt x="38" y="484"/>
                            <a:pt x="37" y="481"/>
                          </a:cubicBezTo>
                          <a:cubicBezTo>
                            <a:pt x="37" y="481"/>
                            <a:pt x="37" y="482"/>
                            <a:pt x="36" y="482"/>
                          </a:cubicBezTo>
                          <a:cubicBezTo>
                            <a:pt x="33" y="483"/>
                            <a:pt x="31" y="485"/>
                            <a:pt x="27" y="486"/>
                          </a:cubicBezTo>
                          <a:cubicBezTo>
                            <a:pt x="24" y="486"/>
                            <a:pt x="21" y="485"/>
                            <a:pt x="21" y="482"/>
                          </a:cubicBezTo>
                          <a:cubicBezTo>
                            <a:pt x="21" y="479"/>
                            <a:pt x="24" y="476"/>
                            <a:pt x="26" y="475"/>
                          </a:cubicBezTo>
                          <a:cubicBezTo>
                            <a:pt x="29" y="473"/>
                            <a:pt x="32" y="473"/>
                            <a:pt x="35" y="473"/>
                          </a:cubicBezTo>
                          <a:cubicBezTo>
                            <a:pt x="34" y="471"/>
                            <a:pt x="34" y="470"/>
                            <a:pt x="33" y="468"/>
                          </a:cubicBezTo>
                          <a:cubicBezTo>
                            <a:pt x="33" y="468"/>
                            <a:pt x="33" y="468"/>
                            <a:pt x="33" y="468"/>
                          </a:cubicBezTo>
                          <a:cubicBezTo>
                            <a:pt x="31" y="469"/>
                            <a:pt x="28" y="470"/>
                            <a:pt x="26" y="471"/>
                          </a:cubicBezTo>
                          <a:cubicBezTo>
                            <a:pt x="20" y="475"/>
                            <a:pt x="13" y="480"/>
                            <a:pt x="12" y="487"/>
                          </a:cubicBezTo>
                          <a:cubicBezTo>
                            <a:pt x="12" y="493"/>
                            <a:pt x="22" y="494"/>
                            <a:pt x="26" y="494"/>
                          </a:cubicBezTo>
                          <a:cubicBezTo>
                            <a:pt x="30" y="494"/>
                            <a:pt x="35" y="493"/>
                            <a:pt x="38" y="490"/>
                          </a:cubicBezTo>
                          <a:close/>
                          <a:moveTo>
                            <a:pt x="116" y="167"/>
                          </a:moveTo>
                          <a:cubicBezTo>
                            <a:pt x="114" y="163"/>
                            <a:pt x="113" y="158"/>
                            <a:pt x="115" y="154"/>
                          </a:cubicBezTo>
                          <a:cubicBezTo>
                            <a:pt x="111" y="156"/>
                            <a:pt x="108" y="159"/>
                            <a:pt x="105" y="162"/>
                          </a:cubicBezTo>
                          <a:cubicBezTo>
                            <a:pt x="109" y="163"/>
                            <a:pt x="112" y="165"/>
                            <a:pt x="116" y="167"/>
                          </a:cubicBezTo>
                          <a:close/>
                          <a:moveTo>
                            <a:pt x="36" y="479"/>
                          </a:moveTo>
                          <a:cubicBezTo>
                            <a:pt x="36" y="479"/>
                            <a:pt x="36" y="479"/>
                            <a:pt x="36" y="479"/>
                          </a:cubicBezTo>
                          <a:cubicBezTo>
                            <a:pt x="36" y="478"/>
                            <a:pt x="36" y="477"/>
                            <a:pt x="35" y="476"/>
                          </a:cubicBezTo>
                          <a:cubicBezTo>
                            <a:pt x="33" y="476"/>
                            <a:pt x="31" y="476"/>
                            <a:pt x="29" y="477"/>
                          </a:cubicBezTo>
                          <a:cubicBezTo>
                            <a:pt x="28" y="477"/>
                            <a:pt x="23" y="481"/>
                            <a:pt x="25" y="482"/>
                          </a:cubicBezTo>
                          <a:cubicBezTo>
                            <a:pt x="27" y="483"/>
                            <a:pt x="30" y="481"/>
                            <a:pt x="31" y="480"/>
                          </a:cubicBezTo>
                          <a:cubicBezTo>
                            <a:pt x="33" y="479"/>
                            <a:pt x="34" y="479"/>
                            <a:pt x="36" y="479"/>
                          </a:cubicBezTo>
                          <a:close/>
                          <a:moveTo>
                            <a:pt x="99" y="201"/>
                          </a:moveTo>
                          <a:cubicBezTo>
                            <a:pt x="99" y="200"/>
                            <a:pt x="100" y="199"/>
                            <a:pt x="101" y="198"/>
                          </a:cubicBezTo>
                          <a:cubicBezTo>
                            <a:pt x="94" y="195"/>
                            <a:pt x="87" y="192"/>
                            <a:pt x="80" y="193"/>
                          </a:cubicBezTo>
                          <a:cubicBezTo>
                            <a:pt x="64" y="195"/>
                            <a:pt x="77" y="212"/>
                            <a:pt x="84" y="217"/>
                          </a:cubicBezTo>
                          <a:cubicBezTo>
                            <a:pt x="84" y="217"/>
                            <a:pt x="84" y="217"/>
                            <a:pt x="84" y="217"/>
                          </a:cubicBezTo>
                          <a:cubicBezTo>
                            <a:pt x="86" y="215"/>
                            <a:pt x="87" y="213"/>
                            <a:pt x="89" y="211"/>
                          </a:cubicBezTo>
                          <a:cubicBezTo>
                            <a:pt x="89" y="211"/>
                            <a:pt x="89" y="211"/>
                            <a:pt x="89" y="211"/>
                          </a:cubicBezTo>
                          <a:cubicBezTo>
                            <a:pt x="86" y="208"/>
                            <a:pt x="82" y="203"/>
                            <a:pt x="86" y="199"/>
                          </a:cubicBezTo>
                          <a:cubicBezTo>
                            <a:pt x="89" y="196"/>
                            <a:pt x="96" y="197"/>
                            <a:pt x="99" y="201"/>
                          </a:cubicBezTo>
                          <a:close/>
                          <a:moveTo>
                            <a:pt x="91" y="209"/>
                          </a:moveTo>
                          <a:cubicBezTo>
                            <a:pt x="93" y="207"/>
                            <a:pt x="94" y="205"/>
                            <a:pt x="96" y="203"/>
                          </a:cubicBezTo>
                          <a:cubicBezTo>
                            <a:pt x="94" y="202"/>
                            <a:pt x="91" y="199"/>
                            <a:pt x="89" y="201"/>
                          </a:cubicBezTo>
                          <a:cubicBezTo>
                            <a:pt x="85" y="203"/>
                            <a:pt x="89" y="207"/>
                            <a:pt x="91" y="209"/>
                          </a:cubicBezTo>
                          <a:cubicBezTo>
                            <a:pt x="91" y="209"/>
                            <a:pt x="91" y="209"/>
                            <a:pt x="91" y="209"/>
                          </a:cubicBezTo>
                          <a:close/>
                          <a:moveTo>
                            <a:pt x="32" y="465"/>
                          </a:moveTo>
                          <a:cubicBezTo>
                            <a:pt x="32" y="463"/>
                            <a:pt x="31" y="461"/>
                            <a:pt x="31" y="459"/>
                          </a:cubicBezTo>
                          <a:cubicBezTo>
                            <a:pt x="26" y="458"/>
                            <a:pt x="19" y="462"/>
                            <a:pt x="17" y="456"/>
                          </a:cubicBezTo>
                          <a:cubicBezTo>
                            <a:pt x="14" y="450"/>
                            <a:pt x="23" y="445"/>
                            <a:pt x="28" y="447"/>
                          </a:cubicBezTo>
                          <a:cubicBezTo>
                            <a:pt x="28" y="447"/>
                            <a:pt x="28" y="447"/>
                            <a:pt x="28" y="447"/>
                          </a:cubicBezTo>
                          <a:cubicBezTo>
                            <a:pt x="28" y="445"/>
                            <a:pt x="28" y="443"/>
                            <a:pt x="27" y="440"/>
                          </a:cubicBezTo>
                          <a:cubicBezTo>
                            <a:pt x="27" y="441"/>
                            <a:pt x="27" y="442"/>
                            <a:pt x="26" y="442"/>
                          </a:cubicBezTo>
                          <a:cubicBezTo>
                            <a:pt x="19" y="445"/>
                            <a:pt x="9" y="449"/>
                            <a:pt x="9" y="458"/>
                          </a:cubicBezTo>
                          <a:cubicBezTo>
                            <a:pt x="8" y="470"/>
                            <a:pt x="23" y="469"/>
                            <a:pt x="30" y="465"/>
                          </a:cubicBezTo>
                          <a:cubicBezTo>
                            <a:pt x="30" y="465"/>
                            <a:pt x="30" y="465"/>
                            <a:pt x="30" y="465"/>
                          </a:cubicBezTo>
                          <a:cubicBezTo>
                            <a:pt x="30" y="465"/>
                            <a:pt x="30" y="465"/>
                            <a:pt x="30" y="465"/>
                          </a:cubicBezTo>
                          <a:cubicBezTo>
                            <a:pt x="31" y="465"/>
                            <a:pt x="31" y="465"/>
                            <a:pt x="31" y="465"/>
                          </a:cubicBezTo>
                          <a:cubicBezTo>
                            <a:pt x="31" y="465"/>
                            <a:pt x="32" y="465"/>
                            <a:pt x="32" y="465"/>
                          </a:cubicBezTo>
                          <a:close/>
                          <a:moveTo>
                            <a:pt x="29" y="498"/>
                          </a:moveTo>
                          <a:cubicBezTo>
                            <a:pt x="27" y="498"/>
                            <a:pt x="25" y="498"/>
                            <a:pt x="23" y="498"/>
                          </a:cubicBezTo>
                          <a:cubicBezTo>
                            <a:pt x="20" y="498"/>
                            <a:pt x="16" y="497"/>
                            <a:pt x="13" y="495"/>
                          </a:cubicBezTo>
                          <a:cubicBezTo>
                            <a:pt x="13" y="496"/>
                            <a:pt x="13" y="497"/>
                            <a:pt x="14" y="498"/>
                          </a:cubicBezTo>
                          <a:cubicBezTo>
                            <a:pt x="15" y="503"/>
                            <a:pt x="17" y="507"/>
                            <a:pt x="18" y="512"/>
                          </a:cubicBezTo>
                          <a:cubicBezTo>
                            <a:pt x="20" y="507"/>
                            <a:pt x="24" y="502"/>
                            <a:pt x="29" y="498"/>
                          </a:cubicBezTo>
                          <a:close/>
                          <a:moveTo>
                            <a:pt x="30" y="457"/>
                          </a:moveTo>
                          <a:cubicBezTo>
                            <a:pt x="30" y="454"/>
                            <a:pt x="29" y="451"/>
                            <a:pt x="29" y="449"/>
                          </a:cubicBezTo>
                          <a:cubicBezTo>
                            <a:pt x="29" y="449"/>
                            <a:pt x="28" y="449"/>
                            <a:pt x="28" y="449"/>
                          </a:cubicBezTo>
                          <a:cubicBezTo>
                            <a:pt x="26" y="450"/>
                            <a:pt x="23" y="450"/>
                            <a:pt x="21" y="451"/>
                          </a:cubicBezTo>
                          <a:cubicBezTo>
                            <a:pt x="19" y="453"/>
                            <a:pt x="19" y="456"/>
                            <a:pt x="22" y="457"/>
                          </a:cubicBezTo>
                          <a:cubicBezTo>
                            <a:pt x="25" y="457"/>
                            <a:pt x="28" y="456"/>
                            <a:pt x="30" y="457"/>
                          </a:cubicBezTo>
                          <a:close/>
                          <a:moveTo>
                            <a:pt x="92" y="190"/>
                          </a:moveTo>
                          <a:cubicBezTo>
                            <a:pt x="90" y="186"/>
                            <a:pt x="89" y="182"/>
                            <a:pt x="89" y="177"/>
                          </a:cubicBezTo>
                          <a:cubicBezTo>
                            <a:pt x="88" y="178"/>
                            <a:pt x="87" y="179"/>
                            <a:pt x="87" y="179"/>
                          </a:cubicBezTo>
                          <a:cubicBezTo>
                            <a:pt x="84" y="182"/>
                            <a:pt x="81" y="185"/>
                            <a:pt x="79" y="188"/>
                          </a:cubicBezTo>
                          <a:cubicBezTo>
                            <a:pt x="83" y="188"/>
                            <a:pt x="88" y="189"/>
                            <a:pt x="92" y="190"/>
                          </a:cubicBezTo>
                          <a:close/>
                          <a:moveTo>
                            <a:pt x="25" y="425"/>
                          </a:moveTo>
                          <a:cubicBezTo>
                            <a:pt x="25" y="422"/>
                            <a:pt x="24" y="419"/>
                            <a:pt x="24" y="416"/>
                          </a:cubicBezTo>
                          <a:cubicBezTo>
                            <a:pt x="24" y="417"/>
                            <a:pt x="24" y="417"/>
                            <a:pt x="23" y="418"/>
                          </a:cubicBezTo>
                          <a:cubicBezTo>
                            <a:pt x="20" y="419"/>
                            <a:pt x="15" y="419"/>
                            <a:pt x="15" y="423"/>
                          </a:cubicBezTo>
                          <a:cubicBezTo>
                            <a:pt x="15" y="426"/>
                            <a:pt x="17" y="425"/>
                            <a:pt x="19" y="425"/>
                          </a:cubicBezTo>
                          <a:cubicBezTo>
                            <a:pt x="21" y="425"/>
                            <a:pt x="23" y="425"/>
                            <a:pt x="25" y="425"/>
                          </a:cubicBezTo>
                          <a:close/>
                          <a:moveTo>
                            <a:pt x="50" y="271"/>
                          </a:moveTo>
                          <a:cubicBezTo>
                            <a:pt x="50" y="270"/>
                            <a:pt x="50" y="270"/>
                            <a:pt x="50" y="269"/>
                          </a:cubicBezTo>
                          <a:cubicBezTo>
                            <a:pt x="50" y="269"/>
                            <a:pt x="50" y="269"/>
                            <a:pt x="50" y="269"/>
                          </a:cubicBezTo>
                          <a:cubicBezTo>
                            <a:pt x="45" y="267"/>
                            <a:pt x="36" y="264"/>
                            <a:pt x="30" y="267"/>
                          </a:cubicBezTo>
                          <a:cubicBezTo>
                            <a:pt x="29" y="270"/>
                            <a:pt x="27" y="274"/>
                            <a:pt x="26" y="278"/>
                          </a:cubicBezTo>
                          <a:cubicBezTo>
                            <a:pt x="27" y="284"/>
                            <a:pt x="35" y="287"/>
                            <a:pt x="41" y="290"/>
                          </a:cubicBezTo>
                          <a:cubicBezTo>
                            <a:pt x="42" y="287"/>
                            <a:pt x="43" y="285"/>
                            <a:pt x="44" y="282"/>
                          </a:cubicBezTo>
                          <a:cubicBezTo>
                            <a:pt x="44" y="282"/>
                            <a:pt x="44" y="283"/>
                            <a:pt x="44" y="283"/>
                          </a:cubicBezTo>
                          <a:cubicBezTo>
                            <a:pt x="40" y="283"/>
                            <a:pt x="33" y="281"/>
                            <a:pt x="34" y="275"/>
                          </a:cubicBezTo>
                          <a:cubicBezTo>
                            <a:pt x="35" y="270"/>
                            <a:pt x="43" y="269"/>
                            <a:pt x="46" y="272"/>
                          </a:cubicBezTo>
                          <a:cubicBezTo>
                            <a:pt x="47" y="273"/>
                            <a:pt x="47" y="275"/>
                            <a:pt x="46" y="275"/>
                          </a:cubicBezTo>
                          <a:cubicBezTo>
                            <a:pt x="43" y="274"/>
                            <a:pt x="39" y="272"/>
                            <a:pt x="37" y="276"/>
                          </a:cubicBezTo>
                          <a:cubicBezTo>
                            <a:pt x="37" y="277"/>
                            <a:pt x="38" y="278"/>
                            <a:pt x="39" y="279"/>
                          </a:cubicBezTo>
                          <a:cubicBezTo>
                            <a:pt x="41" y="280"/>
                            <a:pt x="42" y="280"/>
                            <a:pt x="44" y="280"/>
                          </a:cubicBezTo>
                          <a:cubicBezTo>
                            <a:pt x="44" y="280"/>
                            <a:pt x="45" y="281"/>
                            <a:pt x="45" y="281"/>
                          </a:cubicBezTo>
                          <a:cubicBezTo>
                            <a:pt x="46" y="278"/>
                            <a:pt x="48" y="274"/>
                            <a:pt x="50" y="271"/>
                          </a:cubicBezTo>
                          <a:close/>
                          <a:moveTo>
                            <a:pt x="24" y="367"/>
                          </a:moveTo>
                          <a:cubicBezTo>
                            <a:pt x="24" y="367"/>
                            <a:pt x="24" y="367"/>
                            <a:pt x="24" y="367"/>
                          </a:cubicBezTo>
                          <a:cubicBezTo>
                            <a:pt x="24" y="365"/>
                            <a:pt x="24" y="362"/>
                            <a:pt x="24" y="360"/>
                          </a:cubicBezTo>
                          <a:cubicBezTo>
                            <a:pt x="23" y="360"/>
                            <a:pt x="22" y="360"/>
                            <a:pt x="21" y="360"/>
                          </a:cubicBezTo>
                          <a:cubicBezTo>
                            <a:pt x="19" y="360"/>
                            <a:pt x="18" y="361"/>
                            <a:pt x="16" y="361"/>
                          </a:cubicBezTo>
                          <a:cubicBezTo>
                            <a:pt x="13" y="362"/>
                            <a:pt x="17" y="365"/>
                            <a:pt x="18" y="366"/>
                          </a:cubicBezTo>
                          <a:cubicBezTo>
                            <a:pt x="20" y="367"/>
                            <a:pt x="22" y="367"/>
                            <a:pt x="24" y="367"/>
                          </a:cubicBezTo>
                          <a:close/>
                          <a:moveTo>
                            <a:pt x="34" y="312"/>
                          </a:moveTo>
                          <a:cubicBezTo>
                            <a:pt x="35" y="309"/>
                            <a:pt x="36" y="305"/>
                            <a:pt x="37" y="302"/>
                          </a:cubicBezTo>
                          <a:cubicBezTo>
                            <a:pt x="35" y="302"/>
                            <a:pt x="34" y="302"/>
                            <a:pt x="33" y="302"/>
                          </a:cubicBezTo>
                          <a:cubicBezTo>
                            <a:pt x="31" y="302"/>
                            <a:pt x="30" y="302"/>
                            <a:pt x="29" y="302"/>
                          </a:cubicBezTo>
                          <a:cubicBezTo>
                            <a:pt x="28" y="303"/>
                            <a:pt x="27" y="303"/>
                            <a:pt x="27" y="304"/>
                          </a:cubicBezTo>
                          <a:cubicBezTo>
                            <a:pt x="27" y="306"/>
                            <a:pt x="30" y="308"/>
                            <a:pt x="31" y="309"/>
                          </a:cubicBezTo>
                          <a:cubicBezTo>
                            <a:pt x="32" y="310"/>
                            <a:pt x="33" y="311"/>
                            <a:pt x="34" y="312"/>
                          </a:cubicBezTo>
                          <a:close/>
                          <a:moveTo>
                            <a:pt x="28" y="337"/>
                          </a:moveTo>
                          <a:cubicBezTo>
                            <a:pt x="28" y="335"/>
                            <a:pt x="29" y="332"/>
                            <a:pt x="29" y="330"/>
                          </a:cubicBezTo>
                          <a:cubicBezTo>
                            <a:pt x="26" y="330"/>
                            <a:pt x="23" y="328"/>
                            <a:pt x="21" y="332"/>
                          </a:cubicBezTo>
                          <a:cubicBezTo>
                            <a:pt x="19" y="335"/>
                            <a:pt x="25" y="337"/>
                            <a:pt x="28" y="337"/>
                          </a:cubicBezTo>
                          <a:close/>
                          <a:moveTo>
                            <a:pt x="31" y="289"/>
                          </a:moveTo>
                          <a:cubicBezTo>
                            <a:pt x="28" y="287"/>
                            <a:pt x="26" y="285"/>
                            <a:pt x="24" y="283"/>
                          </a:cubicBezTo>
                          <a:cubicBezTo>
                            <a:pt x="22" y="286"/>
                            <a:pt x="21" y="289"/>
                            <a:pt x="20" y="293"/>
                          </a:cubicBezTo>
                          <a:cubicBezTo>
                            <a:pt x="23" y="290"/>
                            <a:pt x="27" y="289"/>
                            <a:pt x="31" y="289"/>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6" name="Freeform 7"/>
                    <p:cNvSpPr>
                      <a:spLocks/>
                    </p:cNvSpPr>
                    <p:nvPr/>
                  </p:nvSpPr>
                  <p:spPr bwMode="auto">
                    <a:xfrm>
                      <a:off x="4925" y="1476"/>
                      <a:ext cx="24" cy="33"/>
                    </a:xfrm>
                    <a:custGeom>
                      <a:avLst/>
                      <a:gdLst>
                        <a:gd name="T0" fmla="*/ 7 w 10"/>
                        <a:gd name="T1" fmla="*/ 6 h 14"/>
                        <a:gd name="T2" fmla="*/ 0 w 10"/>
                        <a:gd name="T3" fmla="*/ 13 h 14"/>
                        <a:gd name="T4" fmla="*/ 0 w 10"/>
                        <a:gd name="T5" fmla="*/ 13 h 14"/>
                        <a:gd name="T6" fmla="*/ 2 w 10"/>
                        <a:gd name="T7" fmla="*/ 0 h 14"/>
                        <a:gd name="T8" fmla="*/ 7 w 10"/>
                        <a:gd name="T9" fmla="*/ 6 h 14"/>
                      </a:gdLst>
                      <a:ahLst/>
                      <a:cxnLst>
                        <a:cxn ang="0">
                          <a:pos x="T0" y="T1"/>
                        </a:cxn>
                        <a:cxn ang="0">
                          <a:pos x="T2" y="T3"/>
                        </a:cxn>
                        <a:cxn ang="0">
                          <a:pos x="T4" y="T5"/>
                        </a:cxn>
                        <a:cxn ang="0">
                          <a:pos x="T6" y="T7"/>
                        </a:cxn>
                        <a:cxn ang="0">
                          <a:pos x="T8" y="T9"/>
                        </a:cxn>
                      </a:cxnLst>
                      <a:rect l="0" t="0" r="r" b="b"/>
                      <a:pathLst>
                        <a:path w="10" h="14">
                          <a:moveTo>
                            <a:pt x="7" y="6"/>
                          </a:moveTo>
                          <a:cubicBezTo>
                            <a:pt x="10" y="13"/>
                            <a:pt x="4" y="14"/>
                            <a:pt x="0" y="13"/>
                          </a:cubicBezTo>
                          <a:cubicBezTo>
                            <a:pt x="0" y="13"/>
                            <a:pt x="0" y="13"/>
                            <a:pt x="0" y="13"/>
                          </a:cubicBezTo>
                          <a:cubicBezTo>
                            <a:pt x="1" y="9"/>
                            <a:pt x="1" y="5"/>
                            <a:pt x="2" y="0"/>
                          </a:cubicBezTo>
                          <a:cubicBezTo>
                            <a:pt x="4" y="2"/>
                            <a:pt x="6" y="4"/>
                            <a:pt x="7"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7" name="Freeform 8"/>
                    <p:cNvSpPr>
                      <a:spLocks/>
                    </p:cNvSpPr>
                    <p:nvPr/>
                  </p:nvSpPr>
                  <p:spPr bwMode="auto">
                    <a:xfrm>
                      <a:off x="4911" y="1516"/>
                      <a:ext cx="24" cy="36"/>
                    </a:xfrm>
                    <a:custGeom>
                      <a:avLst/>
                      <a:gdLst>
                        <a:gd name="T0" fmla="*/ 8 w 10"/>
                        <a:gd name="T1" fmla="*/ 4 h 15"/>
                        <a:gd name="T2" fmla="*/ 2 w 10"/>
                        <a:gd name="T3" fmla="*/ 13 h 15"/>
                        <a:gd name="T4" fmla="*/ 0 w 10"/>
                        <a:gd name="T5" fmla="*/ 12 h 15"/>
                        <a:gd name="T6" fmla="*/ 5 w 10"/>
                        <a:gd name="T7" fmla="*/ 0 h 15"/>
                        <a:gd name="T8" fmla="*/ 5 w 10"/>
                        <a:gd name="T9" fmla="*/ 0 h 15"/>
                        <a:gd name="T10" fmla="*/ 6 w 10"/>
                        <a:gd name="T11" fmla="*/ 0 h 15"/>
                        <a:gd name="T12" fmla="*/ 8 w 10"/>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8" y="4"/>
                          </a:moveTo>
                          <a:cubicBezTo>
                            <a:pt x="10" y="9"/>
                            <a:pt x="6" y="15"/>
                            <a:pt x="2" y="13"/>
                          </a:cubicBezTo>
                          <a:cubicBezTo>
                            <a:pt x="1" y="13"/>
                            <a:pt x="1" y="12"/>
                            <a:pt x="0" y="12"/>
                          </a:cubicBezTo>
                          <a:cubicBezTo>
                            <a:pt x="2" y="8"/>
                            <a:pt x="3" y="4"/>
                            <a:pt x="5" y="0"/>
                          </a:cubicBezTo>
                          <a:cubicBezTo>
                            <a:pt x="5" y="0"/>
                            <a:pt x="5" y="0"/>
                            <a:pt x="5" y="0"/>
                          </a:cubicBezTo>
                          <a:cubicBezTo>
                            <a:pt x="5" y="0"/>
                            <a:pt x="6" y="0"/>
                            <a:pt x="6" y="0"/>
                          </a:cubicBezTo>
                          <a:cubicBezTo>
                            <a:pt x="7" y="1"/>
                            <a:pt x="8" y="3"/>
                            <a:pt x="8"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8" name="Freeform 9"/>
                    <p:cNvSpPr>
                      <a:spLocks/>
                    </p:cNvSpPr>
                    <p:nvPr/>
                  </p:nvSpPr>
                  <p:spPr bwMode="auto">
                    <a:xfrm>
                      <a:off x="4895" y="1554"/>
                      <a:ext cx="26" cy="31"/>
                    </a:xfrm>
                    <a:custGeom>
                      <a:avLst/>
                      <a:gdLst>
                        <a:gd name="T0" fmla="*/ 8 w 11"/>
                        <a:gd name="T1" fmla="*/ 1 h 13"/>
                        <a:gd name="T2" fmla="*/ 9 w 11"/>
                        <a:gd name="T3" fmla="*/ 10 h 13"/>
                        <a:gd name="T4" fmla="*/ 3 w 11"/>
                        <a:gd name="T5" fmla="*/ 12 h 13"/>
                        <a:gd name="T6" fmla="*/ 0 w 11"/>
                        <a:gd name="T7" fmla="*/ 9 h 13"/>
                        <a:gd name="T8" fmla="*/ 6 w 11"/>
                        <a:gd name="T9" fmla="*/ 0 h 13"/>
                        <a:gd name="T10" fmla="*/ 7 w 11"/>
                        <a:gd name="T11" fmla="*/ 0 h 13"/>
                        <a:gd name="T12" fmla="*/ 8 w 11"/>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8" y="1"/>
                          </a:moveTo>
                          <a:cubicBezTo>
                            <a:pt x="10" y="4"/>
                            <a:pt x="11" y="6"/>
                            <a:pt x="9" y="10"/>
                          </a:cubicBezTo>
                          <a:cubicBezTo>
                            <a:pt x="7" y="12"/>
                            <a:pt x="6" y="13"/>
                            <a:pt x="3" y="12"/>
                          </a:cubicBezTo>
                          <a:cubicBezTo>
                            <a:pt x="2" y="11"/>
                            <a:pt x="1" y="10"/>
                            <a:pt x="0" y="9"/>
                          </a:cubicBezTo>
                          <a:cubicBezTo>
                            <a:pt x="2" y="6"/>
                            <a:pt x="4" y="3"/>
                            <a:pt x="6" y="0"/>
                          </a:cubicBezTo>
                          <a:cubicBezTo>
                            <a:pt x="6" y="0"/>
                            <a:pt x="6" y="0"/>
                            <a:pt x="7" y="0"/>
                          </a:cubicBezTo>
                          <a:cubicBezTo>
                            <a:pt x="7" y="1"/>
                            <a:pt x="7" y="1"/>
                            <a:pt x="8"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9" name="Freeform 10"/>
                    <p:cNvSpPr>
                      <a:spLocks/>
                    </p:cNvSpPr>
                    <p:nvPr/>
                  </p:nvSpPr>
                  <p:spPr bwMode="auto">
                    <a:xfrm>
                      <a:off x="4930" y="1436"/>
                      <a:ext cx="31" cy="40"/>
                    </a:xfrm>
                    <a:custGeom>
                      <a:avLst/>
                      <a:gdLst>
                        <a:gd name="T0" fmla="*/ 4 w 13"/>
                        <a:gd name="T1" fmla="*/ 0 h 17"/>
                        <a:gd name="T2" fmla="*/ 0 w 13"/>
                        <a:gd name="T3" fmla="*/ 13 h 17"/>
                        <a:gd name="T4" fmla="*/ 1 w 13"/>
                        <a:gd name="T5" fmla="*/ 1 h 17"/>
                        <a:gd name="T6" fmla="*/ 2 w 13"/>
                        <a:gd name="T7" fmla="*/ 1 h 17"/>
                        <a:gd name="T8" fmla="*/ 4 w 13"/>
                        <a:gd name="T9" fmla="*/ 0 h 17"/>
                      </a:gdLst>
                      <a:ahLst/>
                      <a:cxnLst>
                        <a:cxn ang="0">
                          <a:pos x="T0" y="T1"/>
                        </a:cxn>
                        <a:cxn ang="0">
                          <a:pos x="T2" y="T3"/>
                        </a:cxn>
                        <a:cxn ang="0">
                          <a:pos x="T4" y="T5"/>
                        </a:cxn>
                        <a:cxn ang="0">
                          <a:pos x="T6" y="T7"/>
                        </a:cxn>
                        <a:cxn ang="0">
                          <a:pos x="T8" y="T9"/>
                        </a:cxn>
                      </a:cxnLst>
                      <a:rect l="0" t="0" r="r" b="b"/>
                      <a:pathLst>
                        <a:path w="13" h="17">
                          <a:moveTo>
                            <a:pt x="4" y="0"/>
                          </a:moveTo>
                          <a:cubicBezTo>
                            <a:pt x="13" y="3"/>
                            <a:pt x="10" y="17"/>
                            <a:pt x="0" y="13"/>
                          </a:cubicBezTo>
                          <a:cubicBezTo>
                            <a:pt x="1" y="9"/>
                            <a:pt x="1" y="5"/>
                            <a:pt x="1" y="1"/>
                          </a:cubicBezTo>
                          <a:cubicBezTo>
                            <a:pt x="1" y="1"/>
                            <a:pt x="1" y="1"/>
                            <a:pt x="2" y="1"/>
                          </a:cubicBezTo>
                          <a:cubicBezTo>
                            <a:pt x="3" y="1"/>
                            <a:pt x="4" y="1"/>
                            <a:pt x="4"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0" name="Freeform 11"/>
                    <p:cNvSpPr>
                      <a:spLocks/>
                    </p:cNvSpPr>
                    <p:nvPr/>
                  </p:nvSpPr>
                  <p:spPr bwMode="auto">
                    <a:xfrm>
                      <a:off x="4928" y="1391"/>
                      <a:ext cx="19" cy="40"/>
                    </a:xfrm>
                    <a:custGeom>
                      <a:avLst/>
                      <a:gdLst>
                        <a:gd name="T0" fmla="*/ 7 w 8"/>
                        <a:gd name="T1" fmla="*/ 8 h 17"/>
                        <a:gd name="T2" fmla="*/ 2 w 8"/>
                        <a:gd name="T3" fmla="*/ 17 h 17"/>
                        <a:gd name="T4" fmla="*/ 0 w 8"/>
                        <a:gd name="T5" fmla="*/ 0 h 17"/>
                        <a:gd name="T6" fmla="*/ 7 w 8"/>
                        <a:gd name="T7" fmla="*/ 8 h 17"/>
                      </a:gdLst>
                      <a:ahLst/>
                      <a:cxnLst>
                        <a:cxn ang="0">
                          <a:pos x="T0" y="T1"/>
                        </a:cxn>
                        <a:cxn ang="0">
                          <a:pos x="T2" y="T3"/>
                        </a:cxn>
                        <a:cxn ang="0">
                          <a:pos x="T4" y="T5"/>
                        </a:cxn>
                        <a:cxn ang="0">
                          <a:pos x="T6" y="T7"/>
                        </a:cxn>
                      </a:cxnLst>
                      <a:rect l="0" t="0" r="r" b="b"/>
                      <a:pathLst>
                        <a:path w="8" h="17">
                          <a:moveTo>
                            <a:pt x="7" y="8"/>
                          </a:moveTo>
                          <a:cubicBezTo>
                            <a:pt x="8" y="12"/>
                            <a:pt x="5" y="15"/>
                            <a:pt x="2" y="17"/>
                          </a:cubicBezTo>
                          <a:cubicBezTo>
                            <a:pt x="2" y="11"/>
                            <a:pt x="1" y="6"/>
                            <a:pt x="0" y="0"/>
                          </a:cubicBezTo>
                          <a:cubicBezTo>
                            <a:pt x="4" y="1"/>
                            <a:pt x="7" y="4"/>
                            <a:pt x="7"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1" name="Freeform 12"/>
                    <p:cNvSpPr>
                      <a:spLocks/>
                    </p:cNvSpPr>
                    <p:nvPr/>
                  </p:nvSpPr>
                  <p:spPr bwMode="auto">
                    <a:xfrm>
                      <a:off x="4873" y="1585"/>
                      <a:ext cx="24" cy="31"/>
                    </a:xfrm>
                    <a:custGeom>
                      <a:avLst/>
                      <a:gdLst>
                        <a:gd name="T0" fmla="*/ 9 w 10"/>
                        <a:gd name="T1" fmla="*/ 2 h 13"/>
                        <a:gd name="T2" fmla="*/ 9 w 10"/>
                        <a:gd name="T3" fmla="*/ 6 h 13"/>
                        <a:gd name="T4" fmla="*/ 4 w 10"/>
                        <a:gd name="T5" fmla="*/ 13 h 13"/>
                        <a:gd name="T6" fmla="*/ 0 w 10"/>
                        <a:gd name="T7" fmla="*/ 9 h 13"/>
                        <a:gd name="T8" fmla="*/ 7 w 10"/>
                        <a:gd name="T9" fmla="*/ 0 h 13"/>
                        <a:gd name="T10" fmla="*/ 9 w 10"/>
                        <a:gd name="T11" fmla="*/ 2 h 13"/>
                      </a:gdLst>
                      <a:ahLst/>
                      <a:cxnLst>
                        <a:cxn ang="0">
                          <a:pos x="T0" y="T1"/>
                        </a:cxn>
                        <a:cxn ang="0">
                          <a:pos x="T2" y="T3"/>
                        </a:cxn>
                        <a:cxn ang="0">
                          <a:pos x="T4" y="T5"/>
                        </a:cxn>
                        <a:cxn ang="0">
                          <a:pos x="T6" y="T7"/>
                        </a:cxn>
                        <a:cxn ang="0">
                          <a:pos x="T8" y="T9"/>
                        </a:cxn>
                        <a:cxn ang="0">
                          <a:pos x="T10" y="T11"/>
                        </a:cxn>
                      </a:cxnLst>
                      <a:rect l="0" t="0" r="r" b="b"/>
                      <a:pathLst>
                        <a:path w="10" h="13">
                          <a:moveTo>
                            <a:pt x="9" y="2"/>
                          </a:moveTo>
                          <a:cubicBezTo>
                            <a:pt x="10" y="3"/>
                            <a:pt x="10" y="5"/>
                            <a:pt x="9" y="6"/>
                          </a:cubicBezTo>
                          <a:cubicBezTo>
                            <a:pt x="9" y="8"/>
                            <a:pt x="6" y="12"/>
                            <a:pt x="4" y="13"/>
                          </a:cubicBezTo>
                          <a:cubicBezTo>
                            <a:pt x="3" y="11"/>
                            <a:pt x="2" y="10"/>
                            <a:pt x="0" y="9"/>
                          </a:cubicBezTo>
                          <a:cubicBezTo>
                            <a:pt x="3" y="6"/>
                            <a:pt x="5" y="3"/>
                            <a:pt x="7" y="0"/>
                          </a:cubicBezTo>
                          <a:cubicBezTo>
                            <a:pt x="8" y="1"/>
                            <a:pt x="9" y="1"/>
                            <a:pt x="9"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2" name="Freeform 13"/>
                    <p:cNvSpPr>
                      <a:spLocks/>
                    </p:cNvSpPr>
                    <p:nvPr/>
                  </p:nvSpPr>
                  <p:spPr bwMode="auto">
                    <a:xfrm>
                      <a:off x="4750" y="1292"/>
                      <a:ext cx="173" cy="381"/>
                    </a:xfrm>
                    <a:custGeom>
                      <a:avLst/>
                      <a:gdLst>
                        <a:gd name="T0" fmla="*/ 69 w 73"/>
                        <a:gd name="T1" fmla="*/ 41 h 161"/>
                        <a:gd name="T2" fmla="*/ 68 w 73"/>
                        <a:gd name="T3" fmla="*/ 94 h 161"/>
                        <a:gd name="T4" fmla="*/ 4 w 73"/>
                        <a:gd name="T5" fmla="*/ 161 h 161"/>
                        <a:gd name="T6" fmla="*/ 0 w 73"/>
                        <a:gd name="T7" fmla="*/ 138 h 161"/>
                        <a:gd name="T8" fmla="*/ 53 w 73"/>
                        <a:gd name="T9" fmla="*/ 88 h 161"/>
                        <a:gd name="T10" fmla="*/ 32 w 73"/>
                        <a:gd name="T11" fmla="*/ 16 h 161"/>
                        <a:gd name="T12" fmla="*/ 47 w 73"/>
                        <a:gd name="T13" fmla="*/ 0 h 161"/>
                        <a:gd name="T14" fmla="*/ 61 w 73"/>
                        <a:gd name="T15" fmla="*/ 19 h 161"/>
                        <a:gd name="T16" fmla="*/ 69 w 73"/>
                        <a:gd name="T17" fmla="*/ 4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61">
                          <a:moveTo>
                            <a:pt x="69" y="41"/>
                          </a:moveTo>
                          <a:cubicBezTo>
                            <a:pt x="73" y="59"/>
                            <a:pt x="72" y="77"/>
                            <a:pt x="68" y="94"/>
                          </a:cubicBezTo>
                          <a:cubicBezTo>
                            <a:pt x="58" y="125"/>
                            <a:pt x="34" y="149"/>
                            <a:pt x="4" y="161"/>
                          </a:cubicBezTo>
                          <a:cubicBezTo>
                            <a:pt x="3" y="153"/>
                            <a:pt x="2" y="146"/>
                            <a:pt x="0" y="138"/>
                          </a:cubicBezTo>
                          <a:cubicBezTo>
                            <a:pt x="25" y="132"/>
                            <a:pt x="46" y="113"/>
                            <a:pt x="53" y="88"/>
                          </a:cubicBezTo>
                          <a:cubicBezTo>
                            <a:pt x="60" y="63"/>
                            <a:pt x="53" y="32"/>
                            <a:pt x="32" y="16"/>
                          </a:cubicBezTo>
                          <a:cubicBezTo>
                            <a:pt x="37" y="11"/>
                            <a:pt x="42" y="5"/>
                            <a:pt x="47" y="0"/>
                          </a:cubicBezTo>
                          <a:cubicBezTo>
                            <a:pt x="52" y="6"/>
                            <a:pt x="57" y="12"/>
                            <a:pt x="61" y="19"/>
                          </a:cubicBezTo>
                          <a:cubicBezTo>
                            <a:pt x="65" y="26"/>
                            <a:pt x="68" y="34"/>
                            <a:pt x="69" y="4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3" name="Freeform 14"/>
                    <p:cNvSpPr>
                      <a:spLocks/>
                    </p:cNvSpPr>
                    <p:nvPr/>
                  </p:nvSpPr>
                  <p:spPr bwMode="auto">
                    <a:xfrm>
                      <a:off x="4850" y="1616"/>
                      <a:ext cx="28" cy="31"/>
                    </a:xfrm>
                    <a:custGeom>
                      <a:avLst/>
                      <a:gdLst>
                        <a:gd name="T0" fmla="*/ 11 w 12"/>
                        <a:gd name="T1" fmla="*/ 3 h 13"/>
                        <a:gd name="T2" fmla="*/ 10 w 12"/>
                        <a:gd name="T3" fmla="*/ 9 h 13"/>
                        <a:gd name="T4" fmla="*/ 0 w 12"/>
                        <a:gd name="T5" fmla="*/ 6 h 13"/>
                        <a:gd name="T6" fmla="*/ 7 w 12"/>
                        <a:gd name="T7" fmla="*/ 0 h 13"/>
                        <a:gd name="T8" fmla="*/ 11 w 12"/>
                        <a:gd name="T9" fmla="*/ 3 h 13"/>
                      </a:gdLst>
                      <a:ahLst/>
                      <a:cxnLst>
                        <a:cxn ang="0">
                          <a:pos x="T0" y="T1"/>
                        </a:cxn>
                        <a:cxn ang="0">
                          <a:pos x="T2" y="T3"/>
                        </a:cxn>
                        <a:cxn ang="0">
                          <a:pos x="T4" y="T5"/>
                        </a:cxn>
                        <a:cxn ang="0">
                          <a:pos x="T6" y="T7"/>
                        </a:cxn>
                        <a:cxn ang="0">
                          <a:pos x="T8" y="T9"/>
                        </a:cxn>
                      </a:cxnLst>
                      <a:rect l="0" t="0" r="r" b="b"/>
                      <a:pathLst>
                        <a:path w="12" h="13">
                          <a:moveTo>
                            <a:pt x="11" y="3"/>
                          </a:moveTo>
                          <a:cubicBezTo>
                            <a:pt x="12" y="5"/>
                            <a:pt x="12" y="7"/>
                            <a:pt x="10" y="9"/>
                          </a:cubicBezTo>
                          <a:cubicBezTo>
                            <a:pt x="6" y="13"/>
                            <a:pt x="3" y="10"/>
                            <a:pt x="0" y="6"/>
                          </a:cubicBezTo>
                          <a:cubicBezTo>
                            <a:pt x="3" y="4"/>
                            <a:pt x="5" y="2"/>
                            <a:pt x="7" y="0"/>
                          </a:cubicBezTo>
                          <a:cubicBezTo>
                            <a:pt x="8" y="1"/>
                            <a:pt x="10" y="2"/>
                            <a:pt x="11"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4" name="Freeform 15"/>
                    <p:cNvSpPr>
                      <a:spLocks/>
                    </p:cNvSpPr>
                    <p:nvPr/>
                  </p:nvSpPr>
                  <p:spPr bwMode="auto">
                    <a:xfrm>
                      <a:off x="4918" y="1353"/>
                      <a:ext cx="22" cy="29"/>
                    </a:xfrm>
                    <a:custGeom>
                      <a:avLst/>
                      <a:gdLst>
                        <a:gd name="T0" fmla="*/ 5 w 9"/>
                        <a:gd name="T1" fmla="*/ 0 h 12"/>
                        <a:gd name="T2" fmla="*/ 7 w 9"/>
                        <a:gd name="T3" fmla="*/ 7 h 12"/>
                        <a:gd name="T4" fmla="*/ 3 w 9"/>
                        <a:gd name="T5" fmla="*/ 12 h 12"/>
                        <a:gd name="T6" fmla="*/ 0 w 9"/>
                        <a:gd name="T7" fmla="*/ 2 h 12"/>
                        <a:gd name="T8" fmla="*/ 1 w 9"/>
                        <a:gd name="T9" fmla="*/ 0 h 12"/>
                        <a:gd name="T10" fmla="*/ 5 w 9"/>
                        <a:gd name="T11" fmla="*/ 0 h 12"/>
                      </a:gdLst>
                      <a:ahLst/>
                      <a:cxnLst>
                        <a:cxn ang="0">
                          <a:pos x="T0" y="T1"/>
                        </a:cxn>
                        <a:cxn ang="0">
                          <a:pos x="T2" y="T3"/>
                        </a:cxn>
                        <a:cxn ang="0">
                          <a:pos x="T4" y="T5"/>
                        </a:cxn>
                        <a:cxn ang="0">
                          <a:pos x="T6" y="T7"/>
                        </a:cxn>
                        <a:cxn ang="0">
                          <a:pos x="T8" y="T9"/>
                        </a:cxn>
                        <a:cxn ang="0">
                          <a:pos x="T10" y="T11"/>
                        </a:cxn>
                      </a:cxnLst>
                      <a:rect l="0" t="0" r="r" b="b"/>
                      <a:pathLst>
                        <a:path w="9" h="12">
                          <a:moveTo>
                            <a:pt x="5" y="0"/>
                          </a:moveTo>
                          <a:cubicBezTo>
                            <a:pt x="8" y="2"/>
                            <a:pt x="9" y="5"/>
                            <a:pt x="7" y="7"/>
                          </a:cubicBezTo>
                          <a:cubicBezTo>
                            <a:pt x="6" y="10"/>
                            <a:pt x="5" y="11"/>
                            <a:pt x="3" y="12"/>
                          </a:cubicBezTo>
                          <a:cubicBezTo>
                            <a:pt x="2" y="9"/>
                            <a:pt x="1" y="5"/>
                            <a:pt x="0" y="2"/>
                          </a:cubicBezTo>
                          <a:cubicBezTo>
                            <a:pt x="0" y="1"/>
                            <a:pt x="1" y="1"/>
                            <a:pt x="1" y="0"/>
                          </a:cubicBezTo>
                          <a:cubicBezTo>
                            <a:pt x="2" y="0"/>
                            <a:pt x="4" y="0"/>
                            <a:pt x="5"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5" name="Freeform 16"/>
                    <p:cNvSpPr>
                      <a:spLocks/>
                    </p:cNvSpPr>
                    <p:nvPr/>
                  </p:nvSpPr>
                  <p:spPr bwMode="auto">
                    <a:xfrm>
                      <a:off x="4897" y="1308"/>
                      <a:ext cx="33" cy="41"/>
                    </a:xfrm>
                    <a:custGeom>
                      <a:avLst/>
                      <a:gdLst>
                        <a:gd name="T0" fmla="*/ 0 w 14"/>
                        <a:gd name="T1" fmla="*/ 2 h 17"/>
                        <a:gd name="T2" fmla="*/ 7 w 14"/>
                        <a:gd name="T3" fmla="*/ 17 h 17"/>
                        <a:gd name="T4" fmla="*/ 0 w 14"/>
                        <a:gd name="T5" fmla="*/ 2 h 17"/>
                      </a:gdLst>
                      <a:ahLst/>
                      <a:cxnLst>
                        <a:cxn ang="0">
                          <a:pos x="T0" y="T1"/>
                        </a:cxn>
                        <a:cxn ang="0">
                          <a:pos x="T2" y="T3"/>
                        </a:cxn>
                        <a:cxn ang="0">
                          <a:pos x="T4" y="T5"/>
                        </a:cxn>
                      </a:cxnLst>
                      <a:rect l="0" t="0" r="r" b="b"/>
                      <a:pathLst>
                        <a:path w="14" h="17">
                          <a:moveTo>
                            <a:pt x="0" y="2"/>
                          </a:moveTo>
                          <a:cubicBezTo>
                            <a:pt x="8" y="0"/>
                            <a:pt x="14" y="11"/>
                            <a:pt x="7" y="17"/>
                          </a:cubicBezTo>
                          <a:cubicBezTo>
                            <a:pt x="5" y="12"/>
                            <a:pt x="3" y="7"/>
                            <a:pt x="0"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6" name="Freeform 17"/>
                    <p:cNvSpPr>
                      <a:spLocks/>
                    </p:cNvSpPr>
                    <p:nvPr/>
                  </p:nvSpPr>
                  <p:spPr bwMode="auto">
                    <a:xfrm>
                      <a:off x="4819" y="1637"/>
                      <a:ext cx="28" cy="29"/>
                    </a:xfrm>
                    <a:custGeom>
                      <a:avLst/>
                      <a:gdLst>
                        <a:gd name="T0" fmla="*/ 10 w 12"/>
                        <a:gd name="T1" fmla="*/ 1 h 12"/>
                        <a:gd name="T2" fmla="*/ 9 w 12"/>
                        <a:gd name="T3" fmla="*/ 9 h 12"/>
                        <a:gd name="T4" fmla="*/ 0 w 12"/>
                        <a:gd name="T5" fmla="*/ 8 h 12"/>
                        <a:gd name="T6" fmla="*/ 0 w 12"/>
                        <a:gd name="T7" fmla="*/ 8 h 12"/>
                        <a:gd name="T8" fmla="*/ 10 w 12"/>
                        <a:gd name="T9" fmla="*/ 0 h 12"/>
                        <a:gd name="T10" fmla="*/ 10 w 12"/>
                        <a:gd name="T11" fmla="*/ 1 h 12"/>
                      </a:gdLst>
                      <a:ahLst/>
                      <a:cxnLst>
                        <a:cxn ang="0">
                          <a:pos x="T0" y="T1"/>
                        </a:cxn>
                        <a:cxn ang="0">
                          <a:pos x="T2" y="T3"/>
                        </a:cxn>
                        <a:cxn ang="0">
                          <a:pos x="T4" y="T5"/>
                        </a:cxn>
                        <a:cxn ang="0">
                          <a:pos x="T6" y="T7"/>
                        </a:cxn>
                        <a:cxn ang="0">
                          <a:pos x="T8" y="T9"/>
                        </a:cxn>
                        <a:cxn ang="0">
                          <a:pos x="T10" y="T11"/>
                        </a:cxn>
                      </a:cxnLst>
                      <a:rect l="0" t="0" r="r" b="b"/>
                      <a:pathLst>
                        <a:path w="12" h="12">
                          <a:moveTo>
                            <a:pt x="10" y="1"/>
                          </a:moveTo>
                          <a:cubicBezTo>
                            <a:pt x="11" y="4"/>
                            <a:pt x="12" y="6"/>
                            <a:pt x="9" y="9"/>
                          </a:cubicBezTo>
                          <a:cubicBezTo>
                            <a:pt x="7" y="12"/>
                            <a:pt x="3" y="11"/>
                            <a:pt x="0" y="8"/>
                          </a:cubicBezTo>
                          <a:cubicBezTo>
                            <a:pt x="0" y="8"/>
                            <a:pt x="0" y="8"/>
                            <a:pt x="0" y="8"/>
                          </a:cubicBezTo>
                          <a:cubicBezTo>
                            <a:pt x="4" y="6"/>
                            <a:pt x="7" y="3"/>
                            <a:pt x="10" y="0"/>
                          </a:cubicBezTo>
                          <a:cubicBezTo>
                            <a:pt x="10" y="0"/>
                            <a:pt x="10" y="1"/>
                            <a:pt x="10"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7" name="Freeform 18"/>
                    <p:cNvSpPr>
                      <a:spLocks/>
                    </p:cNvSpPr>
                    <p:nvPr/>
                  </p:nvSpPr>
                  <p:spPr bwMode="auto">
                    <a:xfrm>
                      <a:off x="4506" y="899"/>
                      <a:ext cx="486" cy="542"/>
                    </a:xfrm>
                    <a:custGeom>
                      <a:avLst/>
                      <a:gdLst>
                        <a:gd name="T0" fmla="*/ 205 w 205"/>
                        <a:gd name="T1" fmla="*/ 97 h 229"/>
                        <a:gd name="T2" fmla="*/ 162 w 205"/>
                        <a:gd name="T3" fmla="*/ 146 h 229"/>
                        <a:gd name="T4" fmla="*/ 122 w 205"/>
                        <a:gd name="T5" fmla="*/ 187 h 229"/>
                        <a:gd name="T6" fmla="*/ 14 w 205"/>
                        <a:gd name="T7" fmla="*/ 212 h 229"/>
                        <a:gd name="T8" fmla="*/ 13 w 205"/>
                        <a:gd name="T9" fmla="*/ 212 h 229"/>
                        <a:gd name="T10" fmla="*/ 17 w 205"/>
                        <a:gd name="T11" fmla="*/ 194 h 229"/>
                        <a:gd name="T12" fmla="*/ 108 w 205"/>
                        <a:gd name="T13" fmla="*/ 178 h 229"/>
                        <a:gd name="T14" fmla="*/ 143 w 205"/>
                        <a:gd name="T15" fmla="*/ 148 h 229"/>
                        <a:gd name="T16" fmla="*/ 179 w 205"/>
                        <a:gd name="T17" fmla="*/ 102 h 229"/>
                        <a:gd name="T18" fmla="*/ 179 w 205"/>
                        <a:gd name="T19" fmla="*/ 98 h 229"/>
                        <a:gd name="T20" fmla="*/ 100 w 205"/>
                        <a:gd name="T21" fmla="*/ 38 h 229"/>
                        <a:gd name="T22" fmla="*/ 8 w 205"/>
                        <a:gd name="T23" fmla="*/ 29 h 229"/>
                        <a:gd name="T24" fmla="*/ 8 w 205"/>
                        <a:gd name="T25" fmla="*/ 29 h 229"/>
                        <a:gd name="T26" fmla="*/ 0 w 205"/>
                        <a:gd name="T27" fmla="*/ 7 h 229"/>
                        <a:gd name="T28" fmla="*/ 1 w 205"/>
                        <a:gd name="T29" fmla="*/ 7 h 229"/>
                        <a:gd name="T30" fmla="*/ 5 w 205"/>
                        <a:gd name="T31" fmla="*/ 4 h 229"/>
                        <a:gd name="T32" fmla="*/ 118 w 205"/>
                        <a:gd name="T33" fmla="*/ 26 h 229"/>
                        <a:gd name="T34" fmla="*/ 164 w 205"/>
                        <a:gd name="T35" fmla="*/ 63 h 229"/>
                        <a:gd name="T36" fmla="*/ 205 w 205"/>
                        <a:gd name="T37" fmla="*/ 9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29">
                          <a:moveTo>
                            <a:pt x="205" y="97"/>
                          </a:moveTo>
                          <a:cubicBezTo>
                            <a:pt x="190" y="114"/>
                            <a:pt x="176" y="130"/>
                            <a:pt x="162" y="146"/>
                          </a:cubicBezTo>
                          <a:cubicBezTo>
                            <a:pt x="149" y="161"/>
                            <a:pt x="136" y="175"/>
                            <a:pt x="122" y="187"/>
                          </a:cubicBezTo>
                          <a:cubicBezTo>
                            <a:pt x="92" y="212"/>
                            <a:pt x="51" y="229"/>
                            <a:pt x="14" y="212"/>
                          </a:cubicBezTo>
                          <a:cubicBezTo>
                            <a:pt x="14" y="212"/>
                            <a:pt x="14" y="212"/>
                            <a:pt x="13" y="212"/>
                          </a:cubicBezTo>
                          <a:cubicBezTo>
                            <a:pt x="15" y="206"/>
                            <a:pt x="16" y="200"/>
                            <a:pt x="17" y="194"/>
                          </a:cubicBezTo>
                          <a:cubicBezTo>
                            <a:pt x="48" y="203"/>
                            <a:pt x="80" y="192"/>
                            <a:pt x="108" y="178"/>
                          </a:cubicBezTo>
                          <a:cubicBezTo>
                            <a:pt x="123" y="171"/>
                            <a:pt x="133" y="161"/>
                            <a:pt x="143" y="148"/>
                          </a:cubicBezTo>
                          <a:cubicBezTo>
                            <a:pt x="155" y="133"/>
                            <a:pt x="167" y="117"/>
                            <a:pt x="179" y="102"/>
                          </a:cubicBezTo>
                          <a:cubicBezTo>
                            <a:pt x="180" y="101"/>
                            <a:pt x="180" y="99"/>
                            <a:pt x="179" y="98"/>
                          </a:cubicBezTo>
                          <a:cubicBezTo>
                            <a:pt x="151" y="80"/>
                            <a:pt x="129" y="54"/>
                            <a:pt x="100" y="38"/>
                          </a:cubicBezTo>
                          <a:cubicBezTo>
                            <a:pt x="73" y="23"/>
                            <a:pt x="37" y="17"/>
                            <a:pt x="8" y="29"/>
                          </a:cubicBezTo>
                          <a:cubicBezTo>
                            <a:pt x="8" y="29"/>
                            <a:pt x="8" y="29"/>
                            <a:pt x="8" y="29"/>
                          </a:cubicBezTo>
                          <a:cubicBezTo>
                            <a:pt x="6" y="22"/>
                            <a:pt x="3" y="14"/>
                            <a:pt x="0" y="7"/>
                          </a:cubicBezTo>
                          <a:cubicBezTo>
                            <a:pt x="0" y="7"/>
                            <a:pt x="0" y="7"/>
                            <a:pt x="1" y="7"/>
                          </a:cubicBezTo>
                          <a:cubicBezTo>
                            <a:pt x="2" y="6"/>
                            <a:pt x="4" y="5"/>
                            <a:pt x="5" y="4"/>
                          </a:cubicBezTo>
                          <a:cubicBezTo>
                            <a:pt x="44" y="0"/>
                            <a:pt x="84" y="7"/>
                            <a:pt x="118" y="26"/>
                          </a:cubicBezTo>
                          <a:cubicBezTo>
                            <a:pt x="135" y="35"/>
                            <a:pt x="151" y="48"/>
                            <a:pt x="164" y="63"/>
                          </a:cubicBezTo>
                          <a:cubicBezTo>
                            <a:pt x="176" y="76"/>
                            <a:pt x="187" y="91"/>
                            <a:pt x="205" y="9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8" name="Freeform 19"/>
                    <p:cNvSpPr>
                      <a:spLocks/>
                    </p:cNvSpPr>
                    <p:nvPr/>
                  </p:nvSpPr>
                  <p:spPr bwMode="auto">
                    <a:xfrm>
                      <a:off x="4691" y="1334"/>
                      <a:ext cx="189" cy="272"/>
                    </a:xfrm>
                    <a:custGeom>
                      <a:avLst/>
                      <a:gdLst>
                        <a:gd name="T0" fmla="*/ 55 w 80"/>
                        <a:gd name="T1" fmla="*/ 0 h 115"/>
                        <a:gd name="T2" fmla="*/ 73 w 80"/>
                        <a:gd name="T3" fmla="*/ 69 h 115"/>
                        <a:gd name="T4" fmla="*/ 26 w 80"/>
                        <a:gd name="T5" fmla="*/ 115 h 115"/>
                        <a:gd name="T6" fmla="*/ 24 w 80"/>
                        <a:gd name="T7" fmla="*/ 115 h 115"/>
                        <a:gd name="T8" fmla="*/ 24 w 80"/>
                        <a:gd name="T9" fmla="*/ 115 h 115"/>
                        <a:gd name="T10" fmla="*/ 20 w 80"/>
                        <a:gd name="T11" fmla="*/ 105 h 115"/>
                        <a:gd name="T12" fmla="*/ 7 w 80"/>
                        <a:gd name="T13" fmla="*/ 81 h 115"/>
                        <a:gd name="T14" fmla="*/ 0 w 80"/>
                        <a:gd name="T15" fmla="*/ 73 h 115"/>
                        <a:gd name="T16" fmla="*/ 13 w 80"/>
                        <a:gd name="T17" fmla="*/ 80 h 115"/>
                        <a:gd name="T18" fmla="*/ 38 w 80"/>
                        <a:gd name="T19" fmla="*/ 87 h 115"/>
                        <a:gd name="T20" fmla="*/ 66 w 80"/>
                        <a:gd name="T21" fmla="*/ 63 h 115"/>
                        <a:gd name="T22" fmla="*/ 48 w 80"/>
                        <a:gd name="T23" fmla="*/ 28 h 115"/>
                        <a:gd name="T24" fmla="*/ 16 w 80"/>
                        <a:gd name="T25" fmla="*/ 27 h 115"/>
                        <a:gd name="T26" fmla="*/ 40 w 80"/>
                        <a:gd name="T27" fmla="*/ 12 h 115"/>
                        <a:gd name="T28" fmla="*/ 55 w 80"/>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15">
                          <a:moveTo>
                            <a:pt x="55" y="0"/>
                          </a:moveTo>
                          <a:cubicBezTo>
                            <a:pt x="71" y="18"/>
                            <a:pt x="80" y="44"/>
                            <a:pt x="73" y="69"/>
                          </a:cubicBezTo>
                          <a:cubicBezTo>
                            <a:pt x="67" y="91"/>
                            <a:pt x="48" y="108"/>
                            <a:pt x="26" y="115"/>
                          </a:cubicBezTo>
                          <a:cubicBezTo>
                            <a:pt x="26" y="114"/>
                            <a:pt x="25" y="114"/>
                            <a:pt x="24" y="115"/>
                          </a:cubicBezTo>
                          <a:cubicBezTo>
                            <a:pt x="24" y="115"/>
                            <a:pt x="24" y="115"/>
                            <a:pt x="24" y="115"/>
                          </a:cubicBezTo>
                          <a:cubicBezTo>
                            <a:pt x="23" y="112"/>
                            <a:pt x="22" y="108"/>
                            <a:pt x="20" y="105"/>
                          </a:cubicBezTo>
                          <a:cubicBezTo>
                            <a:pt x="17" y="97"/>
                            <a:pt x="13" y="88"/>
                            <a:pt x="7" y="81"/>
                          </a:cubicBezTo>
                          <a:cubicBezTo>
                            <a:pt x="5" y="78"/>
                            <a:pt x="3" y="76"/>
                            <a:pt x="0" y="73"/>
                          </a:cubicBezTo>
                          <a:cubicBezTo>
                            <a:pt x="4" y="76"/>
                            <a:pt x="8" y="78"/>
                            <a:pt x="13" y="80"/>
                          </a:cubicBezTo>
                          <a:cubicBezTo>
                            <a:pt x="20" y="83"/>
                            <a:pt x="29" y="87"/>
                            <a:pt x="38" y="87"/>
                          </a:cubicBezTo>
                          <a:cubicBezTo>
                            <a:pt x="53" y="88"/>
                            <a:pt x="65" y="78"/>
                            <a:pt x="66" y="63"/>
                          </a:cubicBezTo>
                          <a:cubicBezTo>
                            <a:pt x="68" y="48"/>
                            <a:pt x="61" y="34"/>
                            <a:pt x="48" y="28"/>
                          </a:cubicBezTo>
                          <a:cubicBezTo>
                            <a:pt x="38" y="23"/>
                            <a:pt x="27" y="24"/>
                            <a:pt x="16" y="27"/>
                          </a:cubicBezTo>
                          <a:cubicBezTo>
                            <a:pt x="25" y="23"/>
                            <a:pt x="33" y="18"/>
                            <a:pt x="40" y="12"/>
                          </a:cubicBezTo>
                          <a:cubicBezTo>
                            <a:pt x="45" y="8"/>
                            <a:pt x="50" y="4"/>
                            <a:pt x="55"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9" name="Freeform 20"/>
                    <p:cNvSpPr>
                      <a:spLocks/>
                    </p:cNvSpPr>
                    <p:nvPr/>
                  </p:nvSpPr>
                  <p:spPr bwMode="auto">
                    <a:xfrm>
                      <a:off x="4793" y="1661"/>
                      <a:ext cx="26" cy="28"/>
                    </a:xfrm>
                    <a:custGeom>
                      <a:avLst/>
                      <a:gdLst>
                        <a:gd name="T0" fmla="*/ 8 w 11"/>
                        <a:gd name="T1" fmla="*/ 0 h 12"/>
                        <a:gd name="T2" fmla="*/ 8 w 11"/>
                        <a:gd name="T3" fmla="*/ 8 h 12"/>
                        <a:gd name="T4" fmla="*/ 0 w 11"/>
                        <a:gd name="T5" fmla="*/ 4 h 12"/>
                        <a:gd name="T6" fmla="*/ 8 w 11"/>
                        <a:gd name="T7" fmla="*/ 0 h 12"/>
                        <a:gd name="T8" fmla="*/ 8 w 11"/>
                        <a:gd name="T9" fmla="*/ 0 h 12"/>
                      </a:gdLst>
                      <a:ahLst/>
                      <a:cxnLst>
                        <a:cxn ang="0">
                          <a:pos x="T0" y="T1"/>
                        </a:cxn>
                        <a:cxn ang="0">
                          <a:pos x="T2" y="T3"/>
                        </a:cxn>
                        <a:cxn ang="0">
                          <a:pos x="T4" y="T5"/>
                        </a:cxn>
                        <a:cxn ang="0">
                          <a:pos x="T6" y="T7"/>
                        </a:cxn>
                        <a:cxn ang="0">
                          <a:pos x="T8" y="T9"/>
                        </a:cxn>
                      </a:cxnLst>
                      <a:rect l="0" t="0" r="r" b="b"/>
                      <a:pathLst>
                        <a:path w="11" h="12">
                          <a:moveTo>
                            <a:pt x="8" y="0"/>
                          </a:moveTo>
                          <a:cubicBezTo>
                            <a:pt x="10" y="3"/>
                            <a:pt x="11" y="6"/>
                            <a:pt x="8" y="8"/>
                          </a:cubicBezTo>
                          <a:cubicBezTo>
                            <a:pt x="4" y="12"/>
                            <a:pt x="1" y="8"/>
                            <a:pt x="0" y="4"/>
                          </a:cubicBezTo>
                          <a:cubicBezTo>
                            <a:pt x="3" y="3"/>
                            <a:pt x="6" y="2"/>
                            <a:pt x="8" y="0"/>
                          </a:cubicBezTo>
                          <a:cubicBezTo>
                            <a:pt x="8" y="0"/>
                            <a:pt x="8" y="0"/>
                            <a:pt x="8"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0" name="Freeform 21"/>
                    <p:cNvSpPr>
                      <a:spLocks noEditPoints="1"/>
                    </p:cNvSpPr>
                    <p:nvPr/>
                  </p:nvSpPr>
                  <p:spPr bwMode="auto">
                    <a:xfrm>
                      <a:off x="4525" y="939"/>
                      <a:ext cx="408" cy="440"/>
                    </a:xfrm>
                    <a:custGeom>
                      <a:avLst/>
                      <a:gdLst>
                        <a:gd name="T0" fmla="*/ 110 w 172"/>
                        <a:gd name="T1" fmla="*/ 72 h 186"/>
                        <a:gd name="T2" fmla="*/ 75 w 172"/>
                        <a:gd name="T3" fmla="*/ 71 h 186"/>
                        <a:gd name="T4" fmla="*/ 171 w 172"/>
                        <a:gd name="T5" fmla="*/ 81 h 186"/>
                        <a:gd name="T6" fmla="*/ 135 w 172"/>
                        <a:gd name="T7" fmla="*/ 131 h 186"/>
                        <a:gd name="T8" fmla="*/ 9 w 172"/>
                        <a:gd name="T9" fmla="*/ 177 h 186"/>
                        <a:gd name="T10" fmla="*/ 11 w 172"/>
                        <a:gd name="T11" fmla="*/ 172 h 186"/>
                        <a:gd name="T12" fmla="*/ 38 w 172"/>
                        <a:gd name="T13" fmla="*/ 150 h 186"/>
                        <a:gd name="T14" fmla="*/ 15 w 172"/>
                        <a:gd name="T15" fmla="*/ 120 h 186"/>
                        <a:gd name="T16" fmla="*/ 39 w 172"/>
                        <a:gd name="T17" fmla="*/ 95 h 186"/>
                        <a:gd name="T18" fmla="*/ 13 w 172"/>
                        <a:gd name="T19" fmla="*/ 75 h 186"/>
                        <a:gd name="T20" fmla="*/ 15 w 172"/>
                        <a:gd name="T21" fmla="*/ 71 h 186"/>
                        <a:gd name="T22" fmla="*/ 2 w 172"/>
                        <a:gd name="T23" fmla="*/ 17 h 186"/>
                        <a:gd name="T24" fmla="*/ 0 w 172"/>
                        <a:gd name="T25" fmla="*/ 12 h 186"/>
                        <a:gd name="T26" fmla="*/ 171 w 172"/>
                        <a:gd name="T27" fmla="*/ 81 h 186"/>
                        <a:gd name="T28" fmla="*/ 166 w 172"/>
                        <a:gd name="T29" fmla="*/ 84 h 186"/>
                        <a:gd name="T30" fmla="*/ 129 w 172"/>
                        <a:gd name="T31" fmla="*/ 66 h 186"/>
                        <a:gd name="T32" fmla="*/ 135 w 172"/>
                        <a:gd name="T33" fmla="*/ 96 h 186"/>
                        <a:gd name="T34" fmla="*/ 133 w 172"/>
                        <a:gd name="T35" fmla="*/ 123 h 186"/>
                        <a:gd name="T36" fmla="*/ 135 w 172"/>
                        <a:gd name="T37" fmla="*/ 123 h 186"/>
                        <a:gd name="T38" fmla="*/ 131 w 172"/>
                        <a:gd name="T39" fmla="*/ 128 h 186"/>
                        <a:gd name="T40" fmla="*/ 115 w 172"/>
                        <a:gd name="T41" fmla="*/ 131 h 186"/>
                        <a:gd name="T42" fmla="*/ 84 w 172"/>
                        <a:gd name="T43" fmla="*/ 160 h 186"/>
                        <a:gd name="T44" fmla="*/ 101 w 172"/>
                        <a:gd name="T45" fmla="*/ 155 h 186"/>
                        <a:gd name="T46" fmla="*/ 115 w 172"/>
                        <a:gd name="T47" fmla="*/ 120 h 186"/>
                        <a:gd name="T48" fmla="*/ 116 w 172"/>
                        <a:gd name="T49" fmla="*/ 78 h 186"/>
                        <a:gd name="T50" fmla="*/ 115 w 172"/>
                        <a:gd name="T51" fmla="*/ 120 h 186"/>
                        <a:gd name="T52" fmla="*/ 129 w 172"/>
                        <a:gd name="T53" fmla="*/ 55 h 186"/>
                        <a:gd name="T54" fmla="*/ 98 w 172"/>
                        <a:gd name="T55" fmla="*/ 49 h 186"/>
                        <a:gd name="T56" fmla="*/ 116 w 172"/>
                        <a:gd name="T57" fmla="*/ 72 h 186"/>
                        <a:gd name="T58" fmla="*/ 110 w 172"/>
                        <a:gd name="T59" fmla="*/ 133 h 186"/>
                        <a:gd name="T60" fmla="*/ 75 w 172"/>
                        <a:gd name="T61" fmla="*/ 126 h 186"/>
                        <a:gd name="T62" fmla="*/ 87 w 172"/>
                        <a:gd name="T63" fmla="*/ 155 h 186"/>
                        <a:gd name="T64" fmla="*/ 65 w 172"/>
                        <a:gd name="T65" fmla="*/ 168 h 186"/>
                        <a:gd name="T66" fmla="*/ 66 w 172"/>
                        <a:gd name="T67" fmla="*/ 127 h 186"/>
                        <a:gd name="T68" fmla="*/ 65 w 172"/>
                        <a:gd name="T69" fmla="*/ 168 h 186"/>
                        <a:gd name="T70" fmla="*/ 89 w 172"/>
                        <a:gd name="T71" fmla="*/ 102 h 186"/>
                        <a:gd name="T72" fmla="*/ 67 w 172"/>
                        <a:gd name="T73" fmla="*/ 74 h 186"/>
                        <a:gd name="T74" fmla="*/ 66 w 172"/>
                        <a:gd name="T75" fmla="*/ 122 h 186"/>
                        <a:gd name="T76" fmla="*/ 106 w 172"/>
                        <a:gd name="T77" fmla="*/ 37 h 186"/>
                        <a:gd name="T78" fmla="*/ 81 w 172"/>
                        <a:gd name="T79" fmla="*/ 22 h 186"/>
                        <a:gd name="T80" fmla="*/ 89 w 172"/>
                        <a:gd name="T81" fmla="*/ 45 h 186"/>
                        <a:gd name="T82" fmla="*/ 60 w 172"/>
                        <a:gd name="T83" fmla="*/ 171 h 186"/>
                        <a:gd name="T84" fmla="*/ 21 w 172"/>
                        <a:gd name="T85" fmla="*/ 174 h 186"/>
                        <a:gd name="T86" fmla="*/ 68 w 172"/>
                        <a:gd name="T87" fmla="*/ 69 h 186"/>
                        <a:gd name="T88" fmla="*/ 66 w 172"/>
                        <a:gd name="T89" fmla="*/ 16 h 186"/>
                        <a:gd name="T90" fmla="*/ 48 w 172"/>
                        <a:gd name="T91" fmla="*/ 44 h 186"/>
                        <a:gd name="T92" fmla="*/ 68 w 172"/>
                        <a:gd name="T93" fmla="*/ 69 h 186"/>
                        <a:gd name="T94" fmla="*/ 61 w 172"/>
                        <a:gd name="T95" fmla="*/ 122 h 186"/>
                        <a:gd name="T96" fmla="*/ 27 w 172"/>
                        <a:gd name="T97" fmla="*/ 121 h 186"/>
                        <a:gd name="T98" fmla="*/ 44 w 172"/>
                        <a:gd name="T99" fmla="*/ 92 h 186"/>
                        <a:gd name="T100" fmla="*/ 41 w 172"/>
                        <a:gd name="T101" fmla="*/ 48 h 186"/>
                        <a:gd name="T102" fmla="*/ 24 w 172"/>
                        <a:gd name="T103" fmla="*/ 72 h 186"/>
                        <a:gd name="T104" fmla="*/ 40 w 172"/>
                        <a:gd name="T105" fmla="*/ 43 h 186"/>
                        <a:gd name="T106" fmla="*/ 49 w 172"/>
                        <a:gd name="T107" fmla="*/ 12 h 186"/>
                        <a:gd name="T108" fmla="*/ 38 w 172"/>
                        <a:gd name="T109" fmla="*/ 37 h 186"/>
                        <a:gd name="T110" fmla="*/ 40 w 172"/>
                        <a:gd name="T111"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 h="186">
                          <a:moveTo>
                            <a:pt x="94" y="100"/>
                          </a:moveTo>
                          <a:cubicBezTo>
                            <a:pt x="105" y="96"/>
                            <a:pt x="112" y="84"/>
                            <a:pt x="110" y="72"/>
                          </a:cubicBezTo>
                          <a:cubicBezTo>
                            <a:pt x="109" y="61"/>
                            <a:pt x="99" y="52"/>
                            <a:pt x="88" y="51"/>
                          </a:cubicBezTo>
                          <a:cubicBezTo>
                            <a:pt x="86" y="58"/>
                            <a:pt x="81" y="66"/>
                            <a:pt x="75" y="71"/>
                          </a:cubicBezTo>
                          <a:cubicBezTo>
                            <a:pt x="86" y="75"/>
                            <a:pt x="92" y="89"/>
                            <a:pt x="94" y="100"/>
                          </a:cubicBezTo>
                          <a:close/>
                          <a:moveTo>
                            <a:pt x="171" y="81"/>
                          </a:moveTo>
                          <a:cubicBezTo>
                            <a:pt x="172" y="82"/>
                            <a:pt x="172" y="84"/>
                            <a:pt x="171" y="85"/>
                          </a:cubicBezTo>
                          <a:cubicBezTo>
                            <a:pt x="159" y="100"/>
                            <a:pt x="147" y="116"/>
                            <a:pt x="135" y="131"/>
                          </a:cubicBezTo>
                          <a:cubicBezTo>
                            <a:pt x="125" y="144"/>
                            <a:pt x="115" y="154"/>
                            <a:pt x="100" y="161"/>
                          </a:cubicBezTo>
                          <a:cubicBezTo>
                            <a:pt x="72" y="175"/>
                            <a:pt x="40" y="186"/>
                            <a:pt x="9" y="177"/>
                          </a:cubicBezTo>
                          <a:cubicBezTo>
                            <a:pt x="10" y="175"/>
                            <a:pt x="10" y="173"/>
                            <a:pt x="10" y="171"/>
                          </a:cubicBezTo>
                          <a:cubicBezTo>
                            <a:pt x="10" y="172"/>
                            <a:pt x="11" y="172"/>
                            <a:pt x="11" y="172"/>
                          </a:cubicBezTo>
                          <a:cubicBezTo>
                            <a:pt x="11" y="171"/>
                            <a:pt x="12" y="170"/>
                            <a:pt x="13" y="170"/>
                          </a:cubicBezTo>
                          <a:cubicBezTo>
                            <a:pt x="25" y="170"/>
                            <a:pt x="36" y="162"/>
                            <a:pt x="38" y="150"/>
                          </a:cubicBezTo>
                          <a:cubicBezTo>
                            <a:pt x="40" y="136"/>
                            <a:pt x="30" y="124"/>
                            <a:pt x="17" y="122"/>
                          </a:cubicBezTo>
                          <a:cubicBezTo>
                            <a:pt x="16" y="122"/>
                            <a:pt x="15" y="121"/>
                            <a:pt x="15" y="120"/>
                          </a:cubicBezTo>
                          <a:cubicBezTo>
                            <a:pt x="15" y="119"/>
                            <a:pt x="16" y="117"/>
                            <a:pt x="18" y="117"/>
                          </a:cubicBezTo>
                          <a:cubicBezTo>
                            <a:pt x="29" y="117"/>
                            <a:pt x="40" y="107"/>
                            <a:pt x="39" y="95"/>
                          </a:cubicBezTo>
                          <a:cubicBezTo>
                            <a:pt x="38" y="83"/>
                            <a:pt x="27" y="75"/>
                            <a:pt x="15" y="76"/>
                          </a:cubicBezTo>
                          <a:cubicBezTo>
                            <a:pt x="15" y="76"/>
                            <a:pt x="14" y="76"/>
                            <a:pt x="13" y="75"/>
                          </a:cubicBezTo>
                          <a:cubicBezTo>
                            <a:pt x="13" y="74"/>
                            <a:pt x="13" y="73"/>
                            <a:pt x="13" y="72"/>
                          </a:cubicBezTo>
                          <a:cubicBezTo>
                            <a:pt x="13" y="72"/>
                            <a:pt x="14" y="71"/>
                            <a:pt x="15" y="71"/>
                          </a:cubicBezTo>
                          <a:cubicBezTo>
                            <a:pt x="28" y="67"/>
                            <a:pt x="37" y="52"/>
                            <a:pt x="33" y="38"/>
                          </a:cubicBezTo>
                          <a:cubicBezTo>
                            <a:pt x="30" y="24"/>
                            <a:pt x="15" y="16"/>
                            <a:pt x="2" y="17"/>
                          </a:cubicBezTo>
                          <a:cubicBezTo>
                            <a:pt x="1" y="15"/>
                            <a:pt x="1" y="14"/>
                            <a:pt x="0" y="12"/>
                          </a:cubicBezTo>
                          <a:cubicBezTo>
                            <a:pt x="0" y="12"/>
                            <a:pt x="0" y="12"/>
                            <a:pt x="0" y="12"/>
                          </a:cubicBezTo>
                          <a:cubicBezTo>
                            <a:pt x="29" y="0"/>
                            <a:pt x="65" y="6"/>
                            <a:pt x="92" y="21"/>
                          </a:cubicBezTo>
                          <a:cubicBezTo>
                            <a:pt x="121" y="37"/>
                            <a:pt x="143" y="63"/>
                            <a:pt x="171" y="81"/>
                          </a:cubicBezTo>
                          <a:close/>
                          <a:moveTo>
                            <a:pt x="135" y="123"/>
                          </a:moveTo>
                          <a:cubicBezTo>
                            <a:pt x="145" y="110"/>
                            <a:pt x="156" y="97"/>
                            <a:pt x="166" y="84"/>
                          </a:cubicBezTo>
                          <a:cubicBezTo>
                            <a:pt x="154" y="76"/>
                            <a:pt x="143" y="67"/>
                            <a:pt x="132" y="57"/>
                          </a:cubicBezTo>
                          <a:cubicBezTo>
                            <a:pt x="132" y="60"/>
                            <a:pt x="130" y="64"/>
                            <a:pt x="129" y="66"/>
                          </a:cubicBezTo>
                          <a:cubicBezTo>
                            <a:pt x="127" y="69"/>
                            <a:pt x="125" y="72"/>
                            <a:pt x="122" y="74"/>
                          </a:cubicBezTo>
                          <a:cubicBezTo>
                            <a:pt x="130" y="78"/>
                            <a:pt x="135" y="87"/>
                            <a:pt x="135" y="96"/>
                          </a:cubicBezTo>
                          <a:cubicBezTo>
                            <a:pt x="134" y="106"/>
                            <a:pt x="129" y="114"/>
                            <a:pt x="122" y="120"/>
                          </a:cubicBezTo>
                          <a:cubicBezTo>
                            <a:pt x="126" y="120"/>
                            <a:pt x="130" y="121"/>
                            <a:pt x="133" y="123"/>
                          </a:cubicBezTo>
                          <a:cubicBezTo>
                            <a:pt x="134" y="124"/>
                            <a:pt x="134" y="124"/>
                            <a:pt x="134" y="124"/>
                          </a:cubicBezTo>
                          <a:cubicBezTo>
                            <a:pt x="134" y="124"/>
                            <a:pt x="135" y="123"/>
                            <a:pt x="135" y="123"/>
                          </a:cubicBezTo>
                          <a:close/>
                          <a:moveTo>
                            <a:pt x="131" y="128"/>
                          </a:moveTo>
                          <a:cubicBezTo>
                            <a:pt x="131" y="128"/>
                            <a:pt x="131" y="128"/>
                            <a:pt x="131" y="128"/>
                          </a:cubicBezTo>
                          <a:cubicBezTo>
                            <a:pt x="126" y="125"/>
                            <a:pt x="121" y="124"/>
                            <a:pt x="115" y="125"/>
                          </a:cubicBezTo>
                          <a:cubicBezTo>
                            <a:pt x="116" y="127"/>
                            <a:pt x="116" y="129"/>
                            <a:pt x="115" y="131"/>
                          </a:cubicBezTo>
                          <a:cubicBezTo>
                            <a:pt x="114" y="146"/>
                            <a:pt x="100" y="157"/>
                            <a:pt x="86" y="160"/>
                          </a:cubicBezTo>
                          <a:cubicBezTo>
                            <a:pt x="86" y="161"/>
                            <a:pt x="85" y="160"/>
                            <a:pt x="84" y="160"/>
                          </a:cubicBezTo>
                          <a:cubicBezTo>
                            <a:pt x="83" y="162"/>
                            <a:pt x="82" y="163"/>
                            <a:pt x="81" y="164"/>
                          </a:cubicBezTo>
                          <a:cubicBezTo>
                            <a:pt x="88" y="162"/>
                            <a:pt x="95" y="158"/>
                            <a:pt x="101" y="155"/>
                          </a:cubicBezTo>
                          <a:cubicBezTo>
                            <a:pt x="113" y="148"/>
                            <a:pt x="122" y="139"/>
                            <a:pt x="131" y="128"/>
                          </a:cubicBezTo>
                          <a:close/>
                          <a:moveTo>
                            <a:pt x="115" y="120"/>
                          </a:moveTo>
                          <a:cubicBezTo>
                            <a:pt x="121" y="115"/>
                            <a:pt x="128" y="108"/>
                            <a:pt x="129" y="99"/>
                          </a:cubicBezTo>
                          <a:cubicBezTo>
                            <a:pt x="131" y="89"/>
                            <a:pt x="126" y="79"/>
                            <a:pt x="116" y="78"/>
                          </a:cubicBezTo>
                          <a:cubicBezTo>
                            <a:pt x="115" y="88"/>
                            <a:pt x="109" y="97"/>
                            <a:pt x="101" y="102"/>
                          </a:cubicBezTo>
                          <a:cubicBezTo>
                            <a:pt x="108" y="106"/>
                            <a:pt x="112" y="112"/>
                            <a:pt x="115" y="120"/>
                          </a:cubicBezTo>
                          <a:close/>
                          <a:moveTo>
                            <a:pt x="125" y="63"/>
                          </a:moveTo>
                          <a:cubicBezTo>
                            <a:pt x="126" y="61"/>
                            <a:pt x="127" y="57"/>
                            <a:pt x="129" y="55"/>
                          </a:cubicBezTo>
                          <a:cubicBezTo>
                            <a:pt x="123" y="50"/>
                            <a:pt x="116" y="44"/>
                            <a:pt x="110" y="40"/>
                          </a:cubicBezTo>
                          <a:cubicBezTo>
                            <a:pt x="107" y="44"/>
                            <a:pt x="103" y="47"/>
                            <a:pt x="98" y="49"/>
                          </a:cubicBezTo>
                          <a:cubicBezTo>
                            <a:pt x="107" y="53"/>
                            <a:pt x="114" y="62"/>
                            <a:pt x="116" y="72"/>
                          </a:cubicBezTo>
                          <a:cubicBezTo>
                            <a:pt x="116" y="72"/>
                            <a:pt x="116" y="72"/>
                            <a:pt x="116" y="72"/>
                          </a:cubicBezTo>
                          <a:cubicBezTo>
                            <a:pt x="119" y="70"/>
                            <a:pt x="123" y="67"/>
                            <a:pt x="125" y="63"/>
                          </a:cubicBezTo>
                          <a:close/>
                          <a:moveTo>
                            <a:pt x="110" y="133"/>
                          </a:moveTo>
                          <a:cubicBezTo>
                            <a:pt x="113" y="121"/>
                            <a:pt x="106" y="108"/>
                            <a:pt x="94" y="105"/>
                          </a:cubicBezTo>
                          <a:cubicBezTo>
                            <a:pt x="94" y="117"/>
                            <a:pt x="86" y="123"/>
                            <a:pt x="75" y="126"/>
                          </a:cubicBezTo>
                          <a:cubicBezTo>
                            <a:pt x="83" y="131"/>
                            <a:pt x="89" y="140"/>
                            <a:pt x="88" y="150"/>
                          </a:cubicBezTo>
                          <a:cubicBezTo>
                            <a:pt x="88" y="151"/>
                            <a:pt x="87" y="153"/>
                            <a:pt x="87" y="155"/>
                          </a:cubicBezTo>
                          <a:cubicBezTo>
                            <a:pt x="97" y="151"/>
                            <a:pt x="107" y="144"/>
                            <a:pt x="110" y="133"/>
                          </a:cubicBezTo>
                          <a:close/>
                          <a:moveTo>
                            <a:pt x="65" y="168"/>
                          </a:moveTo>
                          <a:cubicBezTo>
                            <a:pt x="74" y="165"/>
                            <a:pt x="82" y="159"/>
                            <a:pt x="83" y="150"/>
                          </a:cubicBezTo>
                          <a:cubicBezTo>
                            <a:pt x="84" y="139"/>
                            <a:pt x="76" y="130"/>
                            <a:pt x="66" y="127"/>
                          </a:cubicBezTo>
                          <a:cubicBezTo>
                            <a:pt x="64" y="137"/>
                            <a:pt x="58" y="145"/>
                            <a:pt x="49" y="150"/>
                          </a:cubicBezTo>
                          <a:cubicBezTo>
                            <a:pt x="58" y="153"/>
                            <a:pt x="66" y="159"/>
                            <a:pt x="65" y="168"/>
                          </a:cubicBezTo>
                          <a:close/>
                          <a:moveTo>
                            <a:pt x="66" y="122"/>
                          </a:moveTo>
                          <a:cubicBezTo>
                            <a:pt x="78" y="121"/>
                            <a:pt x="91" y="117"/>
                            <a:pt x="89" y="102"/>
                          </a:cubicBezTo>
                          <a:cubicBezTo>
                            <a:pt x="87" y="92"/>
                            <a:pt x="80" y="74"/>
                            <a:pt x="68" y="74"/>
                          </a:cubicBezTo>
                          <a:cubicBezTo>
                            <a:pt x="68" y="74"/>
                            <a:pt x="68" y="74"/>
                            <a:pt x="67" y="74"/>
                          </a:cubicBezTo>
                          <a:cubicBezTo>
                            <a:pt x="66" y="83"/>
                            <a:pt x="59" y="91"/>
                            <a:pt x="51" y="94"/>
                          </a:cubicBezTo>
                          <a:cubicBezTo>
                            <a:pt x="60" y="100"/>
                            <a:pt x="66" y="111"/>
                            <a:pt x="66" y="122"/>
                          </a:cubicBezTo>
                          <a:close/>
                          <a:moveTo>
                            <a:pt x="89" y="45"/>
                          </a:moveTo>
                          <a:cubicBezTo>
                            <a:pt x="96" y="45"/>
                            <a:pt x="101" y="42"/>
                            <a:pt x="106" y="37"/>
                          </a:cubicBezTo>
                          <a:cubicBezTo>
                            <a:pt x="102" y="34"/>
                            <a:pt x="98" y="31"/>
                            <a:pt x="94" y="28"/>
                          </a:cubicBezTo>
                          <a:cubicBezTo>
                            <a:pt x="89" y="26"/>
                            <a:pt x="85" y="24"/>
                            <a:pt x="81" y="22"/>
                          </a:cubicBezTo>
                          <a:cubicBezTo>
                            <a:pt x="85" y="26"/>
                            <a:pt x="88" y="32"/>
                            <a:pt x="89" y="38"/>
                          </a:cubicBezTo>
                          <a:cubicBezTo>
                            <a:pt x="89" y="40"/>
                            <a:pt x="89" y="43"/>
                            <a:pt x="89" y="45"/>
                          </a:cubicBezTo>
                          <a:close/>
                          <a:moveTo>
                            <a:pt x="61" y="171"/>
                          </a:moveTo>
                          <a:cubicBezTo>
                            <a:pt x="61" y="171"/>
                            <a:pt x="60" y="171"/>
                            <a:pt x="60" y="171"/>
                          </a:cubicBezTo>
                          <a:cubicBezTo>
                            <a:pt x="60" y="159"/>
                            <a:pt x="53" y="155"/>
                            <a:pt x="43" y="153"/>
                          </a:cubicBezTo>
                          <a:cubicBezTo>
                            <a:pt x="40" y="163"/>
                            <a:pt x="31" y="171"/>
                            <a:pt x="21" y="174"/>
                          </a:cubicBezTo>
                          <a:cubicBezTo>
                            <a:pt x="34" y="176"/>
                            <a:pt x="48" y="175"/>
                            <a:pt x="61" y="171"/>
                          </a:cubicBezTo>
                          <a:close/>
                          <a:moveTo>
                            <a:pt x="68" y="69"/>
                          </a:moveTo>
                          <a:cubicBezTo>
                            <a:pt x="79" y="63"/>
                            <a:pt x="86" y="51"/>
                            <a:pt x="84" y="39"/>
                          </a:cubicBezTo>
                          <a:cubicBezTo>
                            <a:pt x="82" y="29"/>
                            <a:pt x="75" y="21"/>
                            <a:pt x="66" y="16"/>
                          </a:cubicBezTo>
                          <a:cubicBezTo>
                            <a:pt x="63" y="15"/>
                            <a:pt x="60" y="15"/>
                            <a:pt x="57" y="14"/>
                          </a:cubicBezTo>
                          <a:cubicBezTo>
                            <a:pt x="62" y="24"/>
                            <a:pt x="58" y="38"/>
                            <a:pt x="48" y="44"/>
                          </a:cubicBezTo>
                          <a:cubicBezTo>
                            <a:pt x="59" y="48"/>
                            <a:pt x="67" y="57"/>
                            <a:pt x="68" y="68"/>
                          </a:cubicBezTo>
                          <a:cubicBezTo>
                            <a:pt x="68" y="68"/>
                            <a:pt x="68" y="69"/>
                            <a:pt x="68" y="69"/>
                          </a:cubicBezTo>
                          <a:close/>
                          <a:moveTo>
                            <a:pt x="43" y="147"/>
                          </a:moveTo>
                          <a:cubicBezTo>
                            <a:pt x="54" y="143"/>
                            <a:pt x="61" y="133"/>
                            <a:pt x="61" y="122"/>
                          </a:cubicBezTo>
                          <a:cubicBezTo>
                            <a:pt x="62" y="111"/>
                            <a:pt x="54" y="101"/>
                            <a:pt x="44" y="96"/>
                          </a:cubicBezTo>
                          <a:cubicBezTo>
                            <a:pt x="44" y="107"/>
                            <a:pt x="37" y="117"/>
                            <a:pt x="27" y="121"/>
                          </a:cubicBezTo>
                          <a:cubicBezTo>
                            <a:pt x="37" y="126"/>
                            <a:pt x="44" y="136"/>
                            <a:pt x="43" y="147"/>
                          </a:cubicBezTo>
                          <a:close/>
                          <a:moveTo>
                            <a:pt x="44" y="92"/>
                          </a:moveTo>
                          <a:cubicBezTo>
                            <a:pt x="54" y="90"/>
                            <a:pt x="63" y="81"/>
                            <a:pt x="63" y="70"/>
                          </a:cubicBezTo>
                          <a:cubicBezTo>
                            <a:pt x="63" y="58"/>
                            <a:pt x="52" y="48"/>
                            <a:pt x="41" y="48"/>
                          </a:cubicBezTo>
                          <a:cubicBezTo>
                            <a:pt x="40" y="48"/>
                            <a:pt x="40" y="47"/>
                            <a:pt x="39" y="47"/>
                          </a:cubicBezTo>
                          <a:cubicBezTo>
                            <a:pt x="38" y="57"/>
                            <a:pt x="33" y="66"/>
                            <a:pt x="24" y="72"/>
                          </a:cubicBezTo>
                          <a:cubicBezTo>
                            <a:pt x="34" y="74"/>
                            <a:pt x="42" y="82"/>
                            <a:pt x="44" y="92"/>
                          </a:cubicBezTo>
                          <a:close/>
                          <a:moveTo>
                            <a:pt x="40" y="43"/>
                          </a:moveTo>
                          <a:cubicBezTo>
                            <a:pt x="53" y="39"/>
                            <a:pt x="57" y="25"/>
                            <a:pt x="53" y="13"/>
                          </a:cubicBezTo>
                          <a:cubicBezTo>
                            <a:pt x="51" y="13"/>
                            <a:pt x="50" y="13"/>
                            <a:pt x="49" y="12"/>
                          </a:cubicBezTo>
                          <a:cubicBezTo>
                            <a:pt x="35" y="10"/>
                            <a:pt x="21" y="12"/>
                            <a:pt x="7" y="14"/>
                          </a:cubicBezTo>
                          <a:cubicBezTo>
                            <a:pt x="21" y="14"/>
                            <a:pt x="35" y="23"/>
                            <a:pt x="38" y="37"/>
                          </a:cubicBezTo>
                          <a:cubicBezTo>
                            <a:pt x="39" y="39"/>
                            <a:pt x="39" y="42"/>
                            <a:pt x="39" y="44"/>
                          </a:cubicBezTo>
                          <a:cubicBezTo>
                            <a:pt x="39" y="43"/>
                            <a:pt x="40" y="43"/>
                            <a:pt x="40" y="4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1" name="Freeform 22"/>
                    <p:cNvSpPr>
                      <a:spLocks/>
                    </p:cNvSpPr>
                    <p:nvPr/>
                  </p:nvSpPr>
                  <p:spPr bwMode="auto">
                    <a:xfrm>
                      <a:off x="4866" y="1282"/>
                      <a:ext cx="33" cy="24"/>
                    </a:xfrm>
                    <a:custGeom>
                      <a:avLst/>
                      <a:gdLst>
                        <a:gd name="T0" fmla="*/ 7 w 14"/>
                        <a:gd name="T1" fmla="*/ 0 h 10"/>
                        <a:gd name="T2" fmla="*/ 10 w 14"/>
                        <a:gd name="T3" fmla="*/ 10 h 10"/>
                        <a:gd name="T4" fmla="*/ 0 w 14"/>
                        <a:gd name="T5" fmla="*/ 2 h 10"/>
                        <a:gd name="T6" fmla="*/ 0 w 14"/>
                        <a:gd name="T7" fmla="*/ 2 h 10"/>
                        <a:gd name="T8" fmla="*/ 7 w 14"/>
                        <a:gd name="T9" fmla="*/ 0 h 10"/>
                      </a:gdLst>
                      <a:ahLst/>
                      <a:cxnLst>
                        <a:cxn ang="0">
                          <a:pos x="T0" y="T1"/>
                        </a:cxn>
                        <a:cxn ang="0">
                          <a:pos x="T2" y="T3"/>
                        </a:cxn>
                        <a:cxn ang="0">
                          <a:pos x="T4" y="T5"/>
                        </a:cxn>
                        <a:cxn ang="0">
                          <a:pos x="T6" y="T7"/>
                        </a:cxn>
                        <a:cxn ang="0">
                          <a:pos x="T8" y="T9"/>
                        </a:cxn>
                      </a:cxnLst>
                      <a:rect l="0" t="0" r="r" b="b"/>
                      <a:pathLst>
                        <a:path w="14" h="10">
                          <a:moveTo>
                            <a:pt x="7" y="0"/>
                          </a:moveTo>
                          <a:cubicBezTo>
                            <a:pt x="13" y="1"/>
                            <a:pt x="14" y="7"/>
                            <a:pt x="10" y="10"/>
                          </a:cubicBezTo>
                          <a:cubicBezTo>
                            <a:pt x="7" y="7"/>
                            <a:pt x="4" y="4"/>
                            <a:pt x="0" y="2"/>
                          </a:cubicBezTo>
                          <a:cubicBezTo>
                            <a:pt x="0" y="2"/>
                            <a:pt x="0" y="2"/>
                            <a:pt x="0" y="2"/>
                          </a:cubicBezTo>
                          <a:cubicBezTo>
                            <a:pt x="3" y="1"/>
                            <a:pt x="5" y="0"/>
                            <a:pt x="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2" name="Freeform 23"/>
                    <p:cNvSpPr>
                      <a:spLocks/>
                    </p:cNvSpPr>
                    <p:nvPr/>
                  </p:nvSpPr>
                  <p:spPr bwMode="auto">
                    <a:xfrm>
                      <a:off x="4814" y="1074"/>
                      <a:ext cx="104" cy="159"/>
                    </a:xfrm>
                    <a:custGeom>
                      <a:avLst/>
                      <a:gdLst>
                        <a:gd name="T0" fmla="*/ 44 w 44"/>
                        <a:gd name="T1" fmla="*/ 27 h 67"/>
                        <a:gd name="T2" fmla="*/ 13 w 44"/>
                        <a:gd name="T3" fmla="*/ 66 h 67"/>
                        <a:gd name="T4" fmla="*/ 12 w 44"/>
                        <a:gd name="T5" fmla="*/ 67 h 67"/>
                        <a:gd name="T6" fmla="*/ 11 w 44"/>
                        <a:gd name="T7" fmla="*/ 66 h 67"/>
                        <a:gd name="T8" fmla="*/ 0 w 44"/>
                        <a:gd name="T9" fmla="*/ 63 h 67"/>
                        <a:gd name="T10" fmla="*/ 13 w 44"/>
                        <a:gd name="T11" fmla="*/ 39 h 67"/>
                        <a:gd name="T12" fmla="*/ 0 w 44"/>
                        <a:gd name="T13" fmla="*/ 17 h 67"/>
                        <a:gd name="T14" fmla="*/ 7 w 44"/>
                        <a:gd name="T15" fmla="*/ 9 h 67"/>
                        <a:gd name="T16" fmla="*/ 10 w 44"/>
                        <a:gd name="T17" fmla="*/ 0 h 67"/>
                        <a:gd name="T18" fmla="*/ 44 w 44"/>
                        <a:gd name="T19" fmla="*/ 2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67">
                          <a:moveTo>
                            <a:pt x="44" y="27"/>
                          </a:moveTo>
                          <a:cubicBezTo>
                            <a:pt x="34" y="40"/>
                            <a:pt x="23" y="53"/>
                            <a:pt x="13" y="66"/>
                          </a:cubicBezTo>
                          <a:cubicBezTo>
                            <a:pt x="13" y="66"/>
                            <a:pt x="12" y="67"/>
                            <a:pt x="12" y="67"/>
                          </a:cubicBezTo>
                          <a:cubicBezTo>
                            <a:pt x="12" y="67"/>
                            <a:pt x="12" y="67"/>
                            <a:pt x="11" y="66"/>
                          </a:cubicBezTo>
                          <a:cubicBezTo>
                            <a:pt x="8" y="64"/>
                            <a:pt x="4" y="63"/>
                            <a:pt x="0" y="63"/>
                          </a:cubicBezTo>
                          <a:cubicBezTo>
                            <a:pt x="7" y="57"/>
                            <a:pt x="12" y="49"/>
                            <a:pt x="13" y="39"/>
                          </a:cubicBezTo>
                          <a:cubicBezTo>
                            <a:pt x="13" y="30"/>
                            <a:pt x="8" y="21"/>
                            <a:pt x="0" y="17"/>
                          </a:cubicBezTo>
                          <a:cubicBezTo>
                            <a:pt x="3" y="15"/>
                            <a:pt x="5" y="12"/>
                            <a:pt x="7" y="9"/>
                          </a:cubicBezTo>
                          <a:cubicBezTo>
                            <a:pt x="8" y="7"/>
                            <a:pt x="10" y="3"/>
                            <a:pt x="10" y="0"/>
                          </a:cubicBezTo>
                          <a:cubicBezTo>
                            <a:pt x="21" y="10"/>
                            <a:pt x="32" y="19"/>
                            <a:pt x="44" y="2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3" name="Freeform 24"/>
                    <p:cNvSpPr>
                      <a:spLocks/>
                    </p:cNvSpPr>
                    <p:nvPr/>
                  </p:nvSpPr>
                  <p:spPr bwMode="auto">
                    <a:xfrm>
                      <a:off x="4662" y="1398"/>
                      <a:ext cx="181" cy="137"/>
                    </a:xfrm>
                    <a:custGeom>
                      <a:avLst/>
                      <a:gdLst>
                        <a:gd name="T0" fmla="*/ 74 w 76"/>
                        <a:gd name="T1" fmla="*/ 37 h 58"/>
                        <a:gd name="T2" fmla="*/ 41 w 76"/>
                        <a:gd name="T3" fmla="*/ 54 h 58"/>
                        <a:gd name="T4" fmla="*/ 2 w 76"/>
                        <a:gd name="T5" fmla="*/ 37 h 58"/>
                        <a:gd name="T6" fmla="*/ 1 w 76"/>
                        <a:gd name="T7" fmla="*/ 37 h 58"/>
                        <a:gd name="T8" fmla="*/ 0 w 76"/>
                        <a:gd name="T9" fmla="*/ 36 h 58"/>
                        <a:gd name="T10" fmla="*/ 25 w 76"/>
                        <a:gd name="T11" fmla="*/ 42 h 58"/>
                        <a:gd name="T12" fmla="*/ 58 w 76"/>
                        <a:gd name="T13" fmla="*/ 33 h 58"/>
                        <a:gd name="T14" fmla="*/ 43 w 76"/>
                        <a:gd name="T15" fmla="*/ 9 h 58"/>
                        <a:gd name="T16" fmla="*/ 27 w 76"/>
                        <a:gd name="T17" fmla="*/ 5 h 58"/>
                        <a:gd name="T18" fmla="*/ 57 w 76"/>
                        <a:gd name="T19" fmla="*/ 5 h 58"/>
                        <a:gd name="T20" fmla="*/ 74 w 76"/>
                        <a:gd name="T21"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58">
                          <a:moveTo>
                            <a:pt x="74" y="37"/>
                          </a:moveTo>
                          <a:cubicBezTo>
                            <a:pt x="70" y="53"/>
                            <a:pt x="55" y="58"/>
                            <a:pt x="41" y="54"/>
                          </a:cubicBezTo>
                          <a:cubicBezTo>
                            <a:pt x="27" y="51"/>
                            <a:pt x="15" y="43"/>
                            <a:pt x="2" y="37"/>
                          </a:cubicBezTo>
                          <a:cubicBezTo>
                            <a:pt x="2" y="37"/>
                            <a:pt x="1" y="37"/>
                            <a:pt x="1" y="37"/>
                          </a:cubicBezTo>
                          <a:cubicBezTo>
                            <a:pt x="1" y="37"/>
                            <a:pt x="1" y="36"/>
                            <a:pt x="0" y="36"/>
                          </a:cubicBezTo>
                          <a:cubicBezTo>
                            <a:pt x="8" y="39"/>
                            <a:pt x="17" y="41"/>
                            <a:pt x="25" y="42"/>
                          </a:cubicBezTo>
                          <a:cubicBezTo>
                            <a:pt x="34" y="43"/>
                            <a:pt x="53" y="44"/>
                            <a:pt x="58" y="33"/>
                          </a:cubicBezTo>
                          <a:cubicBezTo>
                            <a:pt x="62" y="23"/>
                            <a:pt x="52" y="12"/>
                            <a:pt x="43" y="9"/>
                          </a:cubicBezTo>
                          <a:cubicBezTo>
                            <a:pt x="38" y="6"/>
                            <a:pt x="32" y="5"/>
                            <a:pt x="27" y="5"/>
                          </a:cubicBezTo>
                          <a:cubicBezTo>
                            <a:pt x="37" y="2"/>
                            <a:pt x="47" y="0"/>
                            <a:pt x="57" y="5"/>
                          </a:cubicBezTo>
                          <a:cubicBezTo>
                            <a:pt x="69" y="10"/>
                            <a:pt x="76" y="24"/>
                            <a:pt x="74" y="37"/>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4" name="Freeform 25"/>
                    <p:cNvSpPr>
                      <a:spLocks/>
                    </p:cNvSpPr>
                    <p:nvPr/>
                  </p:nvSpPr>
                  <p:spPr bwMode="auto">
                    <a:xfrm>
                      <a:off x="4764" y="1675"/>
                      <a:ext cx="26" cy="26"/>
                    </a:xfrm>
                    <a:custGeom>
                      <a:avLst/>
                      <a:gdLst>
                        <a:gd name="T0" fmla="*/ 11 w 11"/>
                        <a:gd name="T1" fmla="*/ 5 h 11"/>
                        <a:gd name="T2" fmla="*/ 7 w 11"/>
                        <a:gd name="T3" fmla="*/ 10 h 11"/>
                        <a:gd name="T4" fmla="*/ 0 w 11"/>
                        <a:gd name="T5" fmla="*/ 4 h 11"/>
                        <a:gd name="T6" fmla="*/ 9 w 11"/>
                        <a:gd name="T7" fmla="*/ 0 h 11"/>
                        <a:gd name="T8" fmla="*/ 11 w 11"/>
                        <a:gd name="T9" fmla="*/ 5 h 11"/>
                      </a:gdLst>
                      <a:ahLst/>
                      <a:cxnLst>
                        <a:cxn ang="0">
                          <a:pos x="T0" y="T1"/>
                        </a:cxn>
                        <a:cxn ang="0">
                          <a:pos x="T2" y="T3"/>
                        </a:cxn>
                        <a:cxn ang="0">
                          <a:pos x="T4" y="T5"/>
                        </a:cxn>
                        <a:cxn ang="0">
                          <a:pos x="T6" y="T7"/>
                        </a:cxn>
                        <a:cxn ang="0">
                          <a:pos x="T8" y="T9"/>
                        </a:cxn>
                      </a:cxnLst>
                      <a:rect l="0" t="0" r="r" b="b"/>
                      <a:pathLst>
                        <a:path w="11" h="11">
                          <a:moveTo>
                            <a:pt x="11" y="5"/>
                          </a:moveTo>
                          <a:cubicBezTo>
                            <a:pt x="11" y="7"/>
                            <a:pt x="10" y="9"/>
                            <a:pt x="7" y="10"/>
                          </a:cubicBezTo>
                          <a:cubicBezTo>
                            <a:pt x="3" y="11"/>
                            <a:pt x="1" y="7"/>
                            <a:pt x="0" y="4"/>
                          </a:cubicBezTo>
                          <a:cubicBezTo>
                            <a:pt x="3" y="3"/>
                            <a:pt x="6" y="2"/>
                            <a:pt x="9" y="0"/>
                          </a:cubicBezTo>
                          <a:cubicBezTo>
                            <a:pt x="9" y="2"/>
                            <a:pt x="10" y="4"/>
                            <a:pt x="11" y="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5" name="Freeform 26"/>
                    <p:cNvSpPr>
                      <a:spLocks/>
                    </p:cNvSpPr>
                    <p:nvPr/>
                  </p:nvSpPr>
                  <p:spPr bwMode="auto">
                    <a:xfrm>
                      <a:off x="4290" y="1417"/>
                      <a:ext cx="491" cy="473"/>
                    </a:xfrm>
                    <a:custGeom>
                      <a:avLst/>
                      <a:gdLst>
                        <a:gd name="T0" fmla="*/ 187 w 207"/>
                        <a:gd name="T1" fmla="*/ 79 h 200"/>
                        <a:gd name="T2" fmla="*/ 207 w 207"/>
                        <a:gd name="T3" fmla="*/ 187 h 200"/>
                        <a:gd name="T4" fmla="*/ 106 w 207"/>
                        <a:gd name="T5" fmla="*/ 198 h 200"/>
                        <a:gd name="T6" fmla="*/ 52 w 207"/>
                        <a:gd name="T7" fmla="*/ 193 h 200"/>
                        <a:gd name="T8" fmla="*/ 24 w 207"/>
                        <a:gd name="T9" fmla="*/ 180 h 200"/>
                        <a:gd name="T10" fmla="*/ 0 w 207"/>
                        <a:gd name="T11" fmla="*/ 161 h 200"/>
                        <a:gd name="T12" fmla="*/ 13 w 207"/>
                        <a:gd name="T13" fmla="*/ 149 h 200"/>
                        <a:gd name="T14" fmla="*/ 13 w 207"/>
                        <a:gd name="T15" fmla="*/ 149 h 200"/>
                        <a:gd name="T16" fmla="*/ 14 w 207"/>
                        <a:gd name="T17" fmla="*/ 151 h 200"/>
                        <a:gd name="T18" fmla="*/ 14 w 207"/>
                        <a:gd name="T19" fmla="*/ 151 h 200"/>
                        <a:gd name="T20" fmla="*/ 81 w 207"/>
                        <a:gd name="T21" fmla="*/ 181 h 200"/>
                        <a:gd name="T22" fmla="*/ 176 w 207"/>
                        <a:gd name="T23" fmla="*/ 169 h 200"/>
                        <a:gd name="T24" fmla="*/ 179 w 207"/>
                        <a:gd name="T25" fmla="*/ 166 h 200"/>
                        <a:gd name="T26" fmla="*/ 172 w 207"/>
                        <a:gd name="T27" fmla="*/ 115 h 200"/>
                        <a:gd name="T28" fmla="*/ 164 w 207"/>
                        <a:gd name="T29" fmla="*/ 72 h 200"/>
                        <a:gd name="T30" fmla="*/ 100 w 207"/>
                        <a:gd name="T31" fmla="*/ 12 h 200"/>
                        <a:gd name="T32" fmla="*/ 99 w 207"/>
                        <a:gd name="T33" fmla="*/ 12 h 200"/>
                        <a:gd name="T34" fmla="*/ 103 w 207"/>
                        <a:gd name="T35" fmla="*/ 0 h 200"/>
                        <a:gd name="T36" fmla="*/ 104 w 207"/>
                        <a:gd name="T37" fmla="*/ 1 h 200"/>
                        <a:gd name="T38" fmla="*/ 157 w 207"/>
                        <a:gd name="T39" fmla="*/ 34 h 200"/>
                        <a:gd name="T40" fmla="*/ 187 w 207"/>
                        <a:gd name="T41"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7" h="200">
                          <a:moveTo>
                            <a:pt x="187" y="79"/>
                          </a:moveTo>
                          <a:cubicBezTo>
                            <a:pt x="198" y="114"/>
                            <a:pt x="194" y="152"/>
                            <a:pt x="207" y="187"/>
                          </a:cubicBezTo>
                          <a:cubicBezTo>
                            <a:pt x="173" y="185"/>
                            <a:pt x="139" y="196"/>
                            <a:pt x="106" y="198"/>
                          </a:cubicBezTo>
                          <a:cubicBezTo>
                            <a:pt x="87" y="200"/>
                            <a:pt x="69" y="199"/>
                            <a:pt x="52" y="193"/>
                          </a:cubicBezTo>
                          <a:cubicBezTo>
                            <a:pt x="42" y="189"/>
                            <a:pt x="33" y="184"/>
                            <a:pt x="24" y="180"/>
                          </a:cubicBezTo>
                          <a:cubicBezTo>
                            <a:pt x="15" y="174"/>
                            <a:pt x="7" y="169"/>
                            <a:pt x="0" y="161"/>
                          </a:cubicBezTo>
                          <a:cubicBezTo>
                            <a:pt x="5" y="157"/>
                            <a:pt x="9" y="153"/>
                            <a:pt x="13" y="149"/>
                          </a:cubicBezTo>
                          <a:cubicBezTo>
                            <a:pt x="13" y="149"/>
                            <a:pt x="13" y="149"/>
                            <a:pt x="13" y="149"/>
                          </a:cubicBezTo>
                          <a:cubicBezTo>
                            <a:pt x="14" y="150"/>
                            <a:pt x="14" y="150"/>
                            <a:pt x="14" y="151"/>
                          </a:cubicBezTo>
                          <a:cubicBezTo>
                            <a:pt x="14" y="151"/>
                            <a:pt x="14" y="151"/>
                            <a:pt x="14" y="151"/>
                          </a:cubicBezTo>
                          <a:cubicBezTo>
                            <a:pt x="28" y="174"/>
                            <a:pt x="57" y="181"/>
                            <a:pt x="81" y="181"/>
                          </a:cubicBezTo>
                          <a:cubicBezTo>
                            <a:pt x="113" y="180"/>
                            <a:pt x="144" y="169"/>
                            <a:pt x="176" y="169"/>
                          </a:cubicBezTo>
                          <a:cubicBezTo>
                            <a:pt x="178" y="169"/>
                            <a:pt x="179" y="167"/>
                            <a:pt x="179" y="166"/>
                          </a:cubicBezTo>
                          <a:cubicBezTo>
                            <a:pt x="175" y="149"/>
                            <a:pt x="173" y="132"/>
                            <a:pt x="172" y="115"/>
                          </a:cubicBezTo>
                          <a:cubicBezTo>
                            <a:pt x="172" y="100"/>
                            <a:pt x="170" y="86"/>
                            <a:pt x="164" y="72"/>
                          </a:cubicBezTo>
                          <a:cubicBezTo>
                            <a:pt x="151" y="45"/>
                            <a:pt x="125" y="27"/>
                            <a:pt x="100" y="12"/>
                          </a:cubicBezTo>
                          <a:cubicBezTo>
                            <a:pt x="99" y="12"/>
                            <a:pt x="99" y="12"/>
                            <a:pt x="99" y="12"/>
                          </a:cubicBezTo>
                          <a:cubicBezTo>
                            <a:pt x="100" y="8"/>
                            <a:pt x="102" y="4"/>
                            <a:pt x="103" y="0"/>
                          </a:cubicBezTo>
                          <a:cubicBezTo>
                            <a:pt x="103" y="0"/>
                            <a:pt x="103" y="1"/>
                            <a:pt x="104" y="1"/>
                          </a:cubicBezTo>
                          <a:cubicBezTo>
                            <a:pt x="125" y="3"/>
                            <a:pt x="141" y="21"/>
                            <a:pt x="157" y="34"/>
                          </a:cubicBezTo>
                          <a:cubicBezTo>
                            <a:pt x="172" y="46"/>
                            <a:pt x="182" y="61"/>
                            <a:pt x="187" y="7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6" name="Freeform 27"/>
                    <p:cNvSpPr>
                      <a:spLocks/>
                    </p:cNvSpPr>
                    <p:nvPr/>
                  </p:nvSpPr>
                  <p:spPr bwMode="auto">
                    <a:xfrm>
                      <a:off x="4634" y="542"/>
                      <a:ext cx="294" cy="504"/>
                    </a:xfrm>
                    <a:custGeom>
                      <a:avLst/>
                      <a:gdLst>
                        <a:gd name="T0" fmla="*/ 123 w 124"/>
                        <a:gd name="T1" fmla="*/ 185 h 213"/>
                        <a:gd name="T2" fmla="*/ 118 w 124"/>
                        <a:gd name="T3" fmla="*/ 212 h 213"/>
                        <a:gd name="T4" fmla="*/ 116 w 124"/>
                        <a:gd name="T5" fmla="*/ 213 h 213"/>
                        <a:gd name="T6" fmla="*/ 114 w 124"/>
                        <a:gd name="T7" fmla="*/ 210 h 213"/>
                        <a:gd name="T8" fmla="*/ 118 w 124"/>
                        <a:gd name="T9" fmla="*/ 181 h 213"/>
                        <a:gd name="T10" fmla="*/ 118 w 124"/>
                        <a:gd name="T11" fmla="*/ 152 h 213"/>
                        <a:gd name="T12" fmla="*/ 84 w 124"/>
                        <a:gd name="T13" fmla="*/ 56 h 213"/>
                        <a:gd name="T14" fmla="*/ 48 w 124"/>
                        <a:gd name="T15" fmla="*/ 23 h 213"/>
                        <a:gd name="T16" fmla="*/ 27 w 124"/>
                        <a:gd name="T17" fmla="*/ 12 h 213"/>
                        <a:gd name="T18" fmla="*/ 12 w 124"/>
                        <a:gd name="T19" fmla="*/ 7 h 213"/>
                        <a:gd name="T20" fmla="*/ 1 w 124"/>
                        <a:gd name="T21" fmla="*/ 5 h 213"/>
                        <a:gd name="T22" fmla="*/ 0 w 124"/>
                        <a:gd name="T23" fmla="*/ 3 h 213"/>
                        <a:gd name="T24" fmla="*/ 29 w 124"/>
                        <a:gd name="T25" fmla="*/ 7 h 213"/>
                        <a:gd name="T26" fmla="*/ 54 w 124"/>
                        <a:gd name="T27" fmla="*/ 21 h 213"/>
                        <a:gd name="T28" fmla="*/ 114 w 124"/>
                        <a:gd name="T29" fmla="*/ 102 h 213"/>
                        <a:gd name="T30" fmla="*/ 124 w 124"/>
                        <a:gd name="T31" fmla="*/ 158 h 213"/>
                        <a:gd name="T32" fmla="*/ 123 w 124"/>
                        <a:gd name="T33" fmla="*/ 18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 h="213">
                          <a:moveTo>
                            <a:pt x="123" y="185"/>
                          </a:moveTo>
                          <a:cubicBezTo>
                            <a:pt x="122" y="194"/>
                            <a:pt x="121" y="204"/>
                            <a:pt x="118" y="212"/>
                          </a:cubicBezTo>
                          <a:cubicBezTo>
                            <a:pt x="117" y="213"/>
                            <a:pt x="117" y="213"/>
                            <a:pt x="116" y="213"/>
                          </a:cubicBezTo>
                          <a:cubicBezTo>
                            <a:pt x="114" y="210"/>
                            <a:pt x="114" y="210"/>
                            <a:pt x="114" y="210"/>
                          </a:cubicBezTo>
                          <a:cubicBezTo>
                            <a:pt x="114" y="201"/>
                            <a:pt x="117" y="191"/>
                            <a:pt x="118" y="181"/>
                          </a:cubicBezTo>
                          <a:cubicBezTo>
                            <a:pt x="118" y="171"/>
                            <a:pt x="119" y="161"/>
                            <a:pt x="118" y="152"/>
                          </a:cubicBezTo>
                          <a:cubicBezTo>
                            <a:pt x="116" y="118"/>
                            <a:pt x="105" y="84"/>
                            <a:pt x="84" y="56"/>
                          </a:cubicBezTo>
                          <a:cubicBezTo>
                            <a:pt x="74" y="43"/>
                            <a:pt x="62" y="32"/>
                            <a:pt x="48" y="23"/>
                          </a:cubicBezTo>
                          <a:cubicBezTo>
                            <a:pt x="41" y="19"/>
                            <a:pt x="34" y="15"/>
                            <a:pt x="27" y="12"/>
                          </a:cubicBezTo>
                          <a:cubicBezTo>
                            <a:pt x="22" y="10"/>
                            <a:pt x="17" y="8"/>
                            <a:pt x="12" y="7"/>
                          </a:cubicBezTo>
                          <a:cubicBezTo>
                            <a:pt x="8" y="7"/>
                            <a:pt x="4" y="6"/>
                            <a:pt x="1" y="5"/>
                          </a:cubicBezTo>
                          <a:cubicBezTo>
                            <a:pt x="0" y="3"/>
                            <a:pt x="0" y="3"/>
                            <a:pt x="0" y="3"/>
                          </a:cubicBezTo>
                          <a:cubicBezTo>
                            <a:pt x="9" y="0"/>
                            <a:pt x="20" y="4"/>
                            <a:pt x="29" y="7"/>
                          </a:cubicBezTo>
                          <a:cubicBezTo>
                            <a:pt x="38" y="11"/>
                            <a:pt x="46" y="15"/>
                            <a:pt x="54" y="21"/>
                          </a:cubicBezTo>
                          <a:cubicBezTo>
                            <a:pt x="82" y="40"/>
                            <a:pt x="103" y="69"/>
                            <a:pt x="114" y="102"/>
                          </a:cubicBezTo>
                          <a:cubicBezTo>
                            <a:pt x="120" y="120"/>
                            <a:pt x="123" y="139"/>
                            <a:pt x="124" y="158"/>
                          </a:cubicBezTo>
                          <a:cubicBezTo>
                            <a:pt x="124" y="167"/>
                            <a:pt x="124" y="176"/>
                            <a:pt x="123" y="18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7" name="Freeform 28"/>
                    <p:cNvSpPr>
                      <a:spLocks/>
                    </p:cNvSpPr>
                    <p:nvPr/>
                  </p:nvSpPr>
                  <p:spPr bwMode="auto">
                    <a:xfrm>
                      <a:off x="4269" y="1874"/>
                      <a:ext cx="448" cy="364"/>
                    </a:xfrm>
                    <a:custGeom>
                      <a:avLst/>
                      <a:gdLst>
                        <a:gd name="T0" fmla="*/ 189 w 189"/>
                        <a:gd name="T1" fmla="*/ 0 h 154"/>
                        <a:gd name="T2" fmla="*/ 146 w 189"/>
                        <a:gd name="T3" fmla="*/ 101 h 154"/>
                        <a:gd name="T4" fmla="*/ 57 w 189"/>
                        <a:gd name="T5" fmla="*/ 151 h 154"/>
                        <a:gd name="T6" fmla="*/ 0 w 189"/>
                        <a:gd name="T7" fmla="*/ 148 h 154"/>
                        <a:gd name="T8" fmla="*/ 12 w 189"/>
                        <a:gd name="T9" fmla="*/ 126 h 154"/>
                        <a:gd name="T10" fmla="*/ 18 w 189"/>
                        <a:gd name="T11" fmla="*/ 134 h 154"/>
                        <a:gd name="T12" fmla="*/ 32 w 189"/>
                        <a:gd name="T13" fmla="*/ 128 h 154"/>
                        <a:gd name="T14" fmla="*/ 45 w 189"/>
                        <a:gd name="T15" fmla="*/ 136 h 154"/>
                        <a:gd name="T16" fmla="*/ 53 w 189"/>
                        <a:gd name="T17" fmla="*/ 127 h 154"/>
                        <a:gd name="T18" fmla="*/ 64 w 189"/>
                        <a:gd name="T19" fmla="*/ 133 h 154"/>
                        <a:gd name="T20" fmla="*/ 72 w 189"/>
                        <a:gd name="T21" fmla="*/ 125 h 154"/>
                        <a:gd name="T22" fmla="*/ 86 w 189"/>
                        <a:gd name="T23" fmla="*/ 127 h 154"/>
                        <a:gd name="T24" fmla="*/ 90 w 189"/>
                        <a:gd name="T25" fmla="*/ 114 h 154"/>
                        <a:gd name="T26" fmla="*/ 108 w 189"/>
                        <a:gd name="T27" fmla="*/ 116 h 154"/>
                        <a:gd name="T28" fmla="*/ 112 w 189"/>
                        <a:gd name="T29" fmla="*/ 105 h 154"/>
                        <a:gd name="T30" fmla="*/ 123 w 189"/>
                        <a:gd name="T31" fmla="*/ 100 h 154"/>
                        <a:gd name="T32" fmla="*/ 124 w 189"/>
                        <a:gd name="T33" fmla="*/ 88 h 154"/>
                        <a:gd name="T34" fmla="*/ 142 w 189"/>
                        <a:gd name="T35" fmla="*/ 87 h 154"/>
                        <a:gd name="T36" fmla="*/ 141 w 189"/>
                        <a:gd name="T37" fmla="*/ 71 h 154"/>
                        <a:gd name="T38" fmla="*/ 153 w 189"/>
                        <a:gd name="T39" fmla="*/ 65 h 154"/>
                        <a:gd name="T40" fmla="*/ 148 w 189"/>
                        <a:gd name="T41" fmla="*/ 50 h 154"/>
                        <a:gd name="T42" fmla="*/ 162 w 189"/>
                        <a:gd name="T43" fmla="*/ 43 h 154"/>
                        <a:gd name="T44" fmla="*/ 157 w 189"/>
                        <a:gd name="T45" fmla="*/ 31 h 154"/>
                        <a:gd name="T46" fmla="*/ 168 w 189"/>
                        <a:gd name="T47" fmla="*/ 19 h 154"/>
                        <a:gd name="T48" fmla="*/ 158 w 189"/>
                        <a:gd name="T49" fmla="*/ 4 h 154"/>
                        <a:gd name="T50" fmla="*/ 189 w 189"/>
                        <a:gd name="T51" fmla="*/ 0 h 154"/>
                        <a:gd name="T52" fmla="*/ 189 w 189"/>
                        <a:gd name="T5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9" h="154">
                          <a:moveTo>
                            <a:pt x="189" y="0"/>
                          </a:moveTo>
                          <a:cubicBezTo>
                            <a:pt x="185" y="37"/>
                            <a:pt x="171" y="72"/>
                            <a:pt x="146" y="101"/>
                          </a:cubicBezTo>
                          <a:cubicBezTo>
                            <a:pt x="123" y="127"/>
                            <a:pt x="92" y="146"/>
                            <a:pt x="57" y="151"/>
                          </a:cubicBezTo>
                          <a:cubicBezTo>
                            <a:pt x="38" y="154"/>
                            <a:pt x="19" y="153"/>
                            <a:pt x="0" y="148"/>
                          </a:cubicBezTo>
                          <a:cubicBezTo>
                            <a:pt x="4" y="141"/>
                            <a:pt x="8" y="134"/>
                            <a:pt x="12" y="126"/>
                          </a:cubicBezTo>
                          <a:cubicBezTo>
                            <a:pt x="12" y="130"/>
                            <a:pt x="14" y="133"/>
                            <a:pt x="18" y="134"/>
                          </a:cubicBezTo>
                          <a:cubicBezTo>
                            <a:pt x="24" y="137"/>
                            <a:pt x="29" y="133"/>
                            <a:pt x="32" y="128"/>
                          </a:cubicBezTo>
                          <a:cubicBezTo>
                            <a:pt x="34" y="133"/>
                            <a:pt x="39" y="137"/>
                            <a:pt x="45" y="136"/>
                          </a:cubicBezTo>
                          <a:cubicBezTo>
                            <a:pt x="49" y="135"/>
                            <a:pt x="52" y="131"/>
                            <a:pt x="53" y="127"/>
                          </a:cubicBezTo>
                          <a:cubicBezTo>
                            <a:pt x="55" y="131"/>
                            <a:pt x="60" y="133"/>
                            <a:pt x="64" y="133"/>
                          </a:cubicBezTo>
                          <a:cubicBezTo>
                            <a:pt x="68" y="132"/>
                            <a:pt x="71" y="129"/>
                            <a:pt x="72" y="125"/>
                          </a:cubicBezTo>
                          <a:cubicBezTo>
                            <a:pt x="76" y="129"/>
                            <a:pt x="82" y="130"/>
                            <a:pt x="86" y="127"/>
                          </a:cubicBezTo>
                          <a:cubicBezTo>
                            <a:pt x="90" y="124"/>
                            <a:pt x="92" y="118"/>
                            <a:pt x="90" y="114"/>
                          </a:cubicBezTo>
                          <a:cubicBezTo>
                            <a:pt x="95" y="118"/>
                            <a:pt x="102" y="120"/>
                            <a:pt x="108" y="116"/>
                          </a:cubicBezTo>
                          <a:cubicBezTo>
                            <a:pt x="112" y="113"/>
                            <a:pt x="113" y="109"/>
                            <a:pt x="112" y="105"/>
                          </a:cubicBezTo>
                          <a:cubicBezTo>
                            <a:pt x="116" y="106"/>
                            <a:pt x="121" y="104"/>
                            <a:pt x="123" y="100"/>
                          </a:cubicBezTo>
                          <a:cubicBezTo>
                            <a:pt x="126" y="97"/>
                            <a:pt x="126" y="91"/>
                            <a:pt x="124" y="88"/>
                          </a:cubicBezTo>
                          <a:cubicBezTo>
                            <a:pt x="130" y="91"/>
                            <a:pt x="137" y="94"/>
                            <a:pt x="142" y="87"/>
                          </a:cubicBezTo>
                          <a:cubicBezTo>
                            <a:pt x="146" y="82"/>
                            <a:pt x="144" y="76"/>
                            <a:pt x="141" y="71"/>
                          </a:cubicBezTo>
                          <a:cubicBezTo>
                            <a:pt x="146" y="72"/>
                            <a:pt x="151" y="69"/>
                            <a:pt x="153" y="65"/>
                          </a:cubicBezTo>
                          <a:cubicBezTo>
                            <a:pt x="155" y="59"/>
                            <a:pt x="153" y="53"/>
                            <a:pt x="148" y="50"/>
                          </a:cubicBezTo>
                          <a:cubicBezTo>
                            <a:pt x="153" y="50"/>
                            <a:pt x="160" y="49"/>
                            <a:pt x="162" y="43"/>
                          </a:cubicBezTo>
                          <a:cubicBezTo>
                            <a:pt x="164" y="38"/>
                            <a:pt x="161" y="34"/>
                            <a:pt x="157" y="31"/>
                          </a:cubicBezTo>
                          <a:cubicBezTo>
                            <a:pt x="163" y="30"/>
                            <a:pt x="168" y="26"/>
                            <a:pt x="168" y="19"/>
                          </a:cubicBezTo>
                          <a:cubicBezTo>
                            <a:pt x="169" y="12"/>
                            <a:pt x="164" y="6"/>
                            <a:pt x="158" y="4"/>
                          </a:cubicBezTo>
                          <a:cubicBezTo>
                            <a:pt x="168" y="2"/>
                            <a:pt x="178" y="1"/>
                            <a:pt x="189" y="0"/>
                          </a:cubicBezTo>
                          <a:cubicBezTo>
                            <a:pt x="189" y="0"/>
                            <a:pt x="189" y="0"/>
                            <a:pt x="189" y="0"/>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8" name="Freeform 29"/>
                    <p:cNvSpPr>
                      <a:spLocks/>
                    </p:cNvSpPr>
                    <p:nvPr/>
                  </p:nvSpPr>
                  <p:spPr bwMode="auto">
                    <a:xfrm>
                      <a:off x="4636" y="554"/>
                      <a:ext cx="280" cy="485"/>
                    </a:xfrm>
                    <a:custGeom>
                      <a:avLst/>
                      <a:gdLst>
                        <a:gd name="T0" fmla="*/ 117 w 118"/>
                        <a:gd name="T1" fmla="*/ 176 h 205"/>
                        <a:gd name="T2" fmla="*/ 113 w 118"/>
                        <a:gd name="T3" fmla="*/ 205 h 205"/>
                        <a:gd name="T4" fmla="*/ 107 w 118"/>
                        <a:gd name="T5" fmla="*/ 199 h 205"/>
                        <a:gd name="T6" fmla="*/ 93 w 118"/>
                        <a:gd name="T7" fmla="*/ 186 h 205"/>
                        <a:gd name="T8" fmla="*/ 99 w 118"/>
                        <a:gd name="T9" fmla="*/ 180 h 205"/>
                        <a:gd name="T10" fmla="*/ 95 w 118"/>
                        <a:gd name="T11" fmla="*/ 169 h 205"/>
                        <a:gd name="T12" fmla="*/ 97 w 118"/>
                        <a:gd name="T13" fmla="*/ 154 h 205"/>
                        <a:gd name="T14" fmla="*/ 104 w 118"/>
                        <a:gd name="T15" fmla="*/ 146 h 205"/>
                        <a:gd name="T16" fmla="*/ 96 w 118"/>
                        <a:gd name="T17" fmla="*/ 137 h 205"/>
                        <a:gd name="T18" fmla="*/ 99 w 118"/>
                        <a:gd name="T19" fmla="*/ 128 h 205"/>
                        <a:gd name="T20" fmla="*/ 92 w 118"/>
                        <a:gd name="T21" fmla="*/ 119 h 205"/>
                        <a:gd name="T22" fmla="*/ 95 w 118"/>
                        <a:gd name="T23" fmla="*/ 110 h 205"/>
                        <a:gd name="T24" fmla="*/ 93 w 118"/>
                        <a:gd name="T25" fmla="*/ 105 h 205"/>
                        <a:gd name="T26" fmla="*/ 88 w 118"/>
                        <a:gd name="T27" fmla="*/ 103 h 205"/>
                        <a:gd name="T28" fmla="*/ 90 w 118"/>
                        <a:gd name="T29" fmla="*/ 93 h 205"/>
                        <a:gd name="T30" fmla="*/ 79 w 118"/>
                        <a:gd name="T31" fmla="*/ 86 h 205"/>
                        <a:gd name="T32" fmla="*/ 80 w 118"/>
                        <a:gd name="T33" fmla="*/ 75 h 205"/>
                        <a:gd name="T34" fmla="*/ 67 w 118"/>
                        <a:gd name="T35" fmla="*/ 74 h 205"/>
                        <a:gd name="T36" fmla="*/ 67 w 118"/>
                        <a:gd name="T37" fmla="*/ 59 h 205"/>
                        <a:gd name="T38" fmla="*/ 53 w 118"/>
                        <a:gd name="T39" fmla="*/ 57 h 205"/>
                        <a:gd name="T40" fmla="*/ 50 w 118"/>
                        <a:gd name="T41" fmla="*/ 47 h 205"/>
                        <a:gd name="T42" fmla="*/ 36 w 118"/>
                        <a:gd name="T43" fmla="*/ 49 h 205"/>
                        <a:gd name="T44" fmla="*/ 37 w 118"/>
                        <a:gd name="T45" fmla="*/ 44 h 205"/>
                        <a:gd name="T46" fmla="*/ 32 w 118"/>
                        <a:gd name="T47" fmla="*/ 36 h 205"/>
                        <a:gd name="T48" fmla="*/ 20 w 118"/>
                        <a:gd name="T49" fmla="*/ 39 h 205"/>
                        <a:gd name="T50" fmla="*/ 11 w 118"/>
                        <a:gd name="T51" fmla="*/ 27 h 205"/>
                        <a:gd name="T52" fmla="*/ 1 w 118"/>
                        <a:gd name="T53" fmla="*/ 34 h 205"/>
                        <a:gd name="T54" fmla="*/ 0 w 118"/>
                        <a:gd name="T55" fmla="*/ 0 h 205"/>
                        <a:gd name="T56" fmla="*/ 11 w 118"/>
                        <a:gd name="T57" fmla="*/ 2 h 205"/>
                        <a:gd name="T58" fmla="*/ 26 w 118"/>
                        <a:gd name="T59" fmla="*/ 7 h 205"/>
                        <a:gd name="T60" fmla="*/ 47 w 118"/>
                        <a:gd name="T61" fmla="*/ 18 h 205"/>
                        <a:gd name="T62" fmla="*/ 83 w 118"/>
                        <a:gd name="T63" fmla="*/ 51 h 205"/>
                        <a:gd name="T64" fmla="*/ 117 w 118"/>
                        <a:gd name="T65" fmla="*/ 147 h 205"/>
                        <a:gd name="T66" fmla="*/ 117 w 118"/>
                        <a:gd name="T67" fmla="*/ 17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205">
                          <a:moveTo>
                            <a:pt x="117" y="176"/>
                          </a:moveTo>
                          <a:cubicBezTo>
                            <a:pt x="116" y="186"/>
                            <a:pt x="113" y="196"/>
                            <a:pt x="113" y="205"/>
                          </a:cubicBezTo>
                          <a:cubicBezTo>
                            <a:pt x="111" y="203"/>
                            <a:pt x="109" y="201"/>
                            <a:pt x="107" y="199"/>
                          </a:cubicBezTo>
                          <a:cubicBezTo>
                            <a:pt x="102" y="194"/>
                            <a:pt x="98" y="190"/>
                            <a:pt x="93" y="186"/>
                          </a:cubicBezTo>
                          <a:cubicBezTo>
                            <a:pt x="95" y="185"/>
                            <a:pt x="98" y="182"/>
                            <a:pt x="99" y="180"/>
                          </a:cubicBezTo>
                          <a:cubicBezTo>
                            <a:pt x="100" y="176"/>
                            <a:pt x="98" y="172"/>
                            <a:pt x="95" y="169"/>
                          </a:cubicBezTo>
                          <a:cubicBezTo>
                            <a:pt x="100" y="166"/>
                            <a:pt x="101" y="158"/>
                            <a:pt x="97" y="154"/>
                          </a:cubicBezTo>
                          <a:cubicBezTo>
                            <a:pt x="101" y="153"/>
                            <a:pt x="105" y="151"/>
                            <a:pt x="104" y="146"/>
                          </a:cubicBezTo>
                          <a:cubicBezTo>
                            <a:pt x="104" y="142"/>
                            <a:pt x="100" y="138"/>
                            <a:pt x="96" y="137"/>
                          </a:cubicBezTo>
                          <a:cubicBezTo>
                            <a:pt x="98" y="135"/>
                            <a:pt x="99" y="131"/>
                            <a:pt x="99" y="128"/>
                          </a:cubicBezTo>
                          <a:cubicBezTo>
                            <a:pt x="100" y="122"/>
                            <a:pt x="97" y="120"/>
                            <a:pt x="92" y="119"/>
                          </a:cubicBezTo>
                          <a:cubicBezTo>
                            <a:pt x="94" y="116"/>
                            <a:pt x="96" y="113"/>
                            <a:pt x="95" y="110"/>
                          </a:cubicBezTo>
                          <a:cubicBezTo>
                            <a:pt x="95" y="108"/>
                            <a:pt x="94" y="106"/>
                            <a:pt x="93" y="105"/>
                          </a:cubicBezTo>
                          <a:cubicBezTo>
                            <a:pt x="93" y="105"/>
                            <a:pt x="90" y="104"/>
                            <a:pt x="88" y="103"/>
                          </a:cubicBezTo>
                          <a:cubicBezTo>
                            <a:pt x="91" y="101"/>
                            <a:pt x="92" y="96"/>
                            <a:pt x="90" y="93"/>
                          </a:cubicBezTo>
                          <a:cubicBezTo>
                            <a:pt x="89" y="88"/>
                            <a:pt x="84" y="86"/>
                            <a:pt x="79" y="86"/>
                          </a:cubicBezTo>
                          <a:cubicBezTo>
                            <a:pt x="82" y="83"/>
                            <a:pt x="83" y="79"/>
                            <a:pt x="80" y="75"/>
                          </a:cubicBezTo>
                          <a:cubicBezTo>
                            <a:pt x="77" y="70"/>
                            <a:pt x="71" y="71"/>
                            <a:pt x="67" y="74"/>
                          </a:cubicBezTo>
                          <a:cubicBezTo>
                            <a:pt x="70" y="69"/>
                            <a:pt x="71" y="64"/>
                            <a:pt x="67" y="59"/>
                          </a:cubicBezTo>
                          <a:cubicBezTo>
                            <a:pt x="63" y="55"/>
                            <a:pt x="58" y="55"/>
                            <a:pt x="53" y="57"/>
                          </a:cubicBezTo>
                          <a:cubicBezTo>
                            <a:pt x="54" y="53"/>
                            <a:pt x="53" y="49"/>
                            <a:pt x="50" y="47"/>
                          </a:cubicBezTo>
                          <a:cubicBezTo>
                            <a:pt x="45" y="44"/>
                            <a:pt x="39" y="45"/>
                            <a:pt x="36" y="49"/>
                          </a:cubicBezTo>
                          <a:cubicBezTo>
                            <a:pt x="37" y="47"/>
                            <a:pt x="38" y="46"/>
                            <a:pt x="37" y="44"/>
                          </a:cubicBezTo>
                          <a:cubicBezTo>
                            <a:pt x="37" y="40"/>
                            <a:pt x="35" y="37"/>
                            <a:pt x="32" y="36"/>
                          </a:cubicBezTo>
                          <a:cubicBezTo>
                            <a:pt x="27" y="34"/>
                            <a:pt x="23" y="35"/>
                            <a:pt x="20" y="39"/>
                          </a:cubicBezTo>
                          <a:cubicBezTo>
                            <a:pt x="18" y="33"/>
                            <a:pt x="16" y="28"/>
                            <a:pt x="11" y="27"/>
                          </a:cubicBezTo>
                          <a:cubicBezTo>
                            <a:pt x="4" y="25"/>
                            <a:pt x="2" y="29"/>
                            <a:pt x="1" y="34"/>
                          </a:cubicBezTo>
                          <a:cubicBezTo>
                            <a:pt x="1" y="23"/>
                            <a:pt x="0" y="12"/>
                            <a:pt x="0" y="0"/>
                          </a:cubicBezTo>
                          <a:cubicBezTo>
                            <a:pt x="3" y="1"/>
                            <a:pt x="7" y="2"/>
                            <a:pt x="11" y="2"/>
                          </a:cubicBezTo>
                          <a:cubicBezTo>
                            <a:pt x="16" y="3"/>
                            <a:pt x="21" y="5"/>
                            <a:pt x="26" y="7"/>
                          </a:cubicBezTo>
                          <a:cubicBezTo>
                            <a:pt x="33" y="10"/>
                            <a:pt x="40" y="14"/>
                            <a:pt x="47" y="18"/>
                          </a:cubicBezTo>
                          <a:cubicBezTo>
                            <a:pt x="61" y="27"/>
                            <a:pt x="73" y="38"/>
                            <a:pt x="83" y="51"/>
                          </a:cubicBezTo>
                          <a:cubicBezTo>
                            <a:pt x="104" y="79"/>
                            <a:pt x="115" y="113"/>
                            <a:pt x="117" y="147"/>
                          </a:cubicBezTo>
                          <a:cubicBezTo>
                            <a:pt x="118" y="156"/>
                            <a:pt x="117" y="166"/>
                            <a:pt x="117" y="176"/>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9" name="Freeform 30"/>
                    <p:cNvSpPr>
                      <a:spLocks noEditPoints="1"/>
                    </p:cNvSpPr>
                    <p:nvPr/>
                  </p:nvSpPr>
                  <p:spPr bwMode="auto">
                    <a:xfrm>
                      <a:off x="4321" y="1445"/>
                      <a:ext cx="394" cy="400"/>
                    </a:xfrm>
                    <a:custGeom>
                      <a:avLst/>
                      <a:gdLst>
                        <a:gd name="T0" fmla="*/ 163 w 166"/>
                        <a:gd name="T1" fmla="*/ 157 h 169"/>
                        <a:gd name="T2" fmla="*/ 1 w 166"/>
                        <a:gd name="T3" fmla="*/ 139 h 169"/>
                        <a:gd name="T4" fmla="*/ 0 w 166"/>
                        <a:gd name="T5" fmla="*/ 137 h 169"/>
                        <a:gd name="T6" fmla="*/ 2 w 166"/>
                        <a:gd name="T7" fmla="*/ 135 h 169"/>
                        <a:gd name="T8" fmla="*/ 5 w 166"/>
                        <a:gd name="T9" fmla="*/ 138 h 169"/>
                        <a:gd name="T10" fmla="*/ 39 w 166"/>
                        <a:gd name="T11" fmla="*/ 97 h 169"/>
                        <a:gd name="T12" fmla="*/ 39 w 166"/>
                        <a:gd name="T13" fmla="*/ 94 h 169"/>
                        <a:gd name="T14" fmla="*/ 42 w 166"/>
                        <a:gd name="T15" fmla="*/ 93 h 169"/>
                        <a:gd name="T16" fmla="*/ 67 w 166"/>
                        <a:gd name="T17" fmla="*/ 52 h 169"/>
                        <a:gd name="T18" fmla="*/ 67 w 166"/>
                        <a:gd name="T19" fmla="*/ 47 h 169"/>
                        <a:gd name="T20" fmla="*/ 96 w 166"/>
                        <a:gd name="T21" fmla="*/ 36 h 169"/>
                        <a:gd name="T22" fmla="*/ 86 w 166"/>
                        <a:gd name="T23" fmla="*/ 0 h 169"/>
                        <a:gd name="T24" fmla="*/ 151 w 166"/>
                        <a:gd name="T25" fmla="*/ 60 h 169"/>
                        <a:gd name="T26" fmla="*/ 166 w 166"/>
                        <a:gd name="T27" fmla="*/ 154 h 169"/>
                        <a:gd name="T28" fmla="*/ 154 w 166"/>
                        <a:gd name="T29" fmla="*/ 110 h 169"/>
                        <a:gd name="T30" fmla="*/ 152 w 166"/>
                        <a:gd name="T31" fmla="*/ 110 h 169"/>
                        <a:gd name="T32" fmla="*/ 113 w 166"/>
                        <a:gd name="T33" fmla="*/ 158 h 169"/>
                        <a:gd name="T34" fmla="*/ 148 w 166"/>
                        <a:gd name="T35" fmla="*/ 107 h 169"/>
                        <a:gd name="T36" fmla="*/ 117 w 166"/>
                        <a:gd name="T37" fmla="*/ 91 h 169"/>
                        <a:gd name="T38" fmla="*/ 148 w 166"/>
                        <a:gd name="T39" fmla="*/ 107 h 169"/>
                        <a:gd name="T40" fmla="*/ 148 w 166"/>
                        <a:gd name="T41" fmla="*/ 66 h 169"/>
                        <a:gd name="T42" fmla="*/ 146 w 166"/>
                        <a:gd name="T43" fmla="*/ 70 h 169"/>
                        <a:gd name="T44" fmla="*/ 140 w 166"/>
                        <a:gd name="T45" fmla="*/ 72 h 169"/>
                        <a:gd name="T46" fmla="*/ 107 w 166"/>
                        <a:gd name="T47" fmla="*/ 50 h 169"/>
                        <a:gd name="T48" fmla="*/ 108 w 166"/>
                        <a:gd name="T49" fmla="*/ 85 h 169"/>
                        <a:gd name="T50" fmla="*/ 80 w 166"/>
                        <a:gd name="T51" fmla="*/ 122 h 169"/>
                        <a:gd name="T52" fmla="*/ 110 w 166"/>
                        <a:gd name="T53" fmla="*/ 116 h 169"/>
                        <a:gd name="T54" fmla="*/ 109 w 166"/>
                        <a:gd name="T55" fmla="*/ 86 h 169"/>
                        <a:gd name="T56" fmla="*/ 140 w 166"/>
                        <a:gd name="T57" fmla="*/ 72 h 169"/>
                        <a:gd name="T58" fmla="*/ 112 w 166"/>
                        <a:gd name="T59" fmla="*/ 121 h 169"/>
                        <a:gd name="T60" fmla="*/ 87 w 166"/>
                        <a:gd name="T61" fmla="*/ 157 h 169"/>
                        <a:gd name="T62" fmla="*/ 103 w 166"/>
                        <a:gd name="T63" fmla="*/ 160 h 169"/>
                        <a:gd name="T64" fmla="*/ 107 w 166"/>
                        <a:gd name="T65" fmla="*/ 76 h 169"/>
                        <a:gd name="T66" fmla="*/ 77 w 166"/>
                        <a:gd name="T67" fmla="*/ 55 h 169"/>
                        <a:gd name="T68" fmla="*/ 78 w 166"/>
                        <a:gd name="T69" fmla="*/ 88 h 169"/>
                        <a:gd name="T70" fmla="*/ 107 w 166"/>
                        <a:gd name="T71" fmla="*/ 76 h 169"/>
                        <a:gd name="T72" fmla="*/ 96 w 166"/>
                        <a:gd name="T73" fmla="*/ 12 h 169"/>
                        <a:gd name="T74" fmla="*/ 101 w 166"/>
                        <a:gd name="T75" fmla="*/ 41 h 169"/>
                        <a:gd name="T76" fmla="*/ 83 w 166"/>
                        <a:gd name="T77" fmla="*/ 154 h 169"/>
                        <a:gd name="T78" fmla="*/ 77 w 166"/>
                        <a:gd name="T79" fmla="*/ 125 h 169"/>
                        <a:gd name="T80" fmla="*/ 53 w 166"/>
                        <a:gd name="T81" fmla="*/ 163 h 169"/>
                        <a:gd name="T82" fmla="*/ 54 w 166"/>
                        <a:gd name="T83" fmla="*/ 163 h 169"/>
                        <a:gd name="T84" fmla="*/ 83 w 166"/>
                        <a:gd name="T85" fmla="*/ 154 h 169"/>
                        <a:gd name="T86" fmla="*/ 76 w 166"/>
                        <a:gd name="T87" fmla="*/ 91 h 169"/>
                        <a:gd name="T88" fmla="*/ 45 w 166"/>
                        <a:gd name="T89" fmla="*/ 127 h 169"/>
                        <a:gd name="T90" fmla="*/ 9 w 166"/>
                        <a:gd name="T91" fmla="*/ 143 h 169"/>
                        <a:gd name="T92" fmla="*/ 49 w 166"/>
                        <a:gd name="T93" fmla="*/ 162 h 169"/>
                        <a:gd name="T94" fmla="*/ 45 w 166"/>
                        <a:gd name="T95" fmla="*/ 12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169">
                          <a:moveTo>
                            <a:pt x="166" y="154"/>
                          </a:moveTo>
                          <a:cubicBezTo>
                            <a:pt x="166" y="155"/>
                            <a:pt x="165" y="157"/>
                            <a:pt x="163" y="157"/>
                          </a:cubicBezTo>
                          <a:cubicBezTo>
                            <a:pt x="131" y="157"/>
                            <a:pt x="100" y="168"/>
                            <a:pt x="68" y="169"/>
                          </a:cubicBezTo>
                          <a:cubicBezTo>
                            <a:pt x="44" y="169"/>
                            <a:pt x="15" y="162"/>
                            <a:pt x="1" y="139"/>
                          </a:cubicBezTo>
                          <a:cubicBezTo>
                            <a:pt x="1" y="139"/>
                            <a:pt x="1" y="139"/>
                            <a:pt x="1" y="139"/>
                          </a:cubicBezTo>
                          <a:cubicBezTo>
                            <a:pt x="1" y="138"/>
                            <a:pt x="1" y="138"/>
                            <a:pt x="0" y="137"/>
                          </a:cubicBezTo>
                          <a:cubicBezTo>
                            <a:pt x="0" y="137"/>
                            <a:pt x="0" y="137"/>
                            <a:pt x="0" y="137"/>
                          </a:cubicBezTo>
                          <a:cubicBezTo>
                            <a:pt x="1" y="137"/>
                            <a:pt x="2" y="136"/>
                            <a:pt x="2" y="135"/>
                          </a:cubicBezTo>
                          <a:cubicBezTo>
                            <a:pt x="2" y="135"/>
                            <a:pt x="3" y="136"/>
                            <a:pt x="3" y="136"/>
                          </a:cubicBezTo>
                          <a:cubicBezTo>
                            <a:pt x="3" y="137"/>
                            <a:pt x="4" y="137"/>
                            <a:pt x="5" y="138"/>
                          </a:cubicBezTo>
                          <a:cubicBezTo>
                            <a:pt x="16" y="142"/>
                            <a:pt x="29" y="140"/>
                            <a:pt x="37" y="131"/>
                          </a:cubicBezTo>
                          <a:cubicBezTo>
                            <a:pt x="45" y="121"/>
                            <a:pt x="46" y="107"/>
                            <a:pt x="39" y="97"/>
                          </a:cubicBezTo>
                          <a:cubicBezTo>
                            <a:pt x="38" y="96"/>
                            <a:pt x="38" y="95"/>
                            <a:pt x="39" y="94"/>
                          </a:cubicBezTo>
                          <a:cubicBezTo>
                            <a:pt x="39" y="94"/>
                            <a:pt x="39" y="94"/>
                            <a:pt x="39" y="94"/>
                          </a:cubicBezTo>
                          <a:cubicBezTo>
                            <a:pt x="39" y="94"/>
                            <a:pt x="39" y="94"/>
                            <a:pt x="39" y="94"/>
                          </a:cubicBezTo>
                          <a:cubicBezTo>
                            <a:pt x="40" y="93"/>
                            <a:pt x="41" y="93"/>
                            <a:pt x="42" y="93"/>
                          </a:cubicBezTo>
                          <a:cubicBezTo>
                            <a:pt x="53" y="99"/>
                            <a:pt x="68" y="95"/>
                            <a:pt x="74" y="85"/>
                          </a:cubicBezTo>
                          <a:cubicBezTo>
                            <a:pt x="81" y="74"/>
                            <a:pt x="77" y="59"/>
                            <a:pt x="67" y="52"/>
                          </a:cubicBezTo>
                          <a:cubicBezTo>
                            <a:pt x="66" y="52"/>
                            <a:pt x="66" y="52"/>
                            <a:pt x="65" y="51"/>
                          </a:cubicBezTo>
                          <a:cubicBezTo>
                            <a:pt x="66" y="50"/>
                            <a:pt x="67" y="49"/>
                            <a:pt x="67" y="47"/>
                          </a:cubicBezTo>
                          <a:cubicBezTo>
                            <a:pt x="68" y="47"/>
                            <a:pt x="68" y="47"/>
                            <a:pt x="69" y="48"/>
                          </a:cubicBezTo>
                          <a:cubicBezTo>
                            <a:pt x="79" y="54"/>
                            <a:pt x="93" y="47"/>
                            <a:pt x="96" y="36"/>
                          </a:cubicBezTo>
                          <a:cubicBezTo>
                            <a:pt x="99" y="25"/>
                            <a:pt x="93" y="13"/>
                            <a:pt x="84" y="6"/>
                          </a:cubicBezTo>
                          <a:cubicBezTo>
                            <a:pt x="85" y="4"/>
                            <a:pt x="85" y="2"/>
                            <a:pt x="86" y="0"/>
                          </a:cubicBezTo>
                          <a:cubicBezTo>
                            <a:pt x="86" y="0"/>
                            <a:pt x="86" y="0"/>
                            <a:pt x="87" y="0"/>
                          </a:cubicBezTo>
                          <a:cubicBezTo>
                            <a:pt x="112" y="15"/>
                            <a:pt x="138" y="33"/>
                            <a:pt x="151" y="60"/>
                          </a:cubicBezTo>
                          <a:cubicBezTo>
                            <a:pt x="157" y="74"/>
                            <a:pt x="159" y="88"/>
                            <a:pt x="159" y="103"/>
                          </a:cubicBezTo>
                          <a:cubicBezTo>
                            <a:pt x="160" y="120"/>
                            <a:pt x="162" y="137"/>
                            <a:pt x="166" y="154"/>
                          </a:cubicBezTo>
                          <a:close/>
                          <a:moveTo>
                            <a:pt x="160" y="152"/>
                          </a:moveTo>
                          <a:cubicBezTo>
                            <a:pt x="157" y="138"/>
                            <a:pt x="155" y="124"/>
                            <a:pt x="154" y="110"/>
                          </a:cubicBezTo>
                          <a:cubicBezTo>
                            <a:pt x="154" y="109"/>
                            <a:pt x="154" y="108"/>
                            <a:pt x="154" y="106"/>
                          </a:cubicBezTo>
                          <a:cubicBezTo>
                            <a:pt x="153" y="107"/>
                            <a:pt x="153" y="109"/>
                            <a:pt x="152" y="110"/>
                          </a:cubicBezTo>
                          <a:cubicBezTo>
                            <a:pt x="146" y="119"/>
                            <a:pt x="132" y="127"/>
                            <a:pt x="120" y="125"/>
                          </a:cubicBezTo>
                          <a:cubicBezTo>
                            <a:pt x="125" y="136"/>
                            <a:pt x="124" y="151"/>
                            <a:pt x="113" y="158"/>
                          </a:cubicBezTo>
                          <a:cubicBezTo>
                            <a:pt x="129" y="155"/>
                            <a:pt x="145" y="152"/>
                            <a:pt x="160" y="152"/>
                          </a:cubicBezTo>
                          <a:close/>
                          <a:moveTo>
                            <a:pt x="148" y="107"/>
                          </a:moveTo>
                          <a:cubicBezTo>
                            <a:pt x="155" y="96"/>
                            <a:pt x="152" y="84"/>
                            <a:pt x="144" y="76"/>
                          </a:cubicBezTo>
                          <a:cubicBezTo>
                            <a:pt x="139" y="86"/>
                            <a:pt x="128" y="91"/>
                            <a:pt x="117" y="91"/>
                          </a:cubicBezTo>
                          <a:cubicBezTo>
                            <a:pt x="122" y="99"/>
                            <a:pt x="121" y="110"/>
                            <a:pt x="116" y="118"/>
                          </a:cubicBezTo>
                          <a:cubicBezTo>
                            <a:pt x="126" y="124"/>
                            <a:pt x="141" y="116"/>
                            <a:pt x="148" y="107"/>
                          </a:cubicBezTo>
                          <a:close/>
                          <a:moveTo>
                            <a:pt x="151" y="75"/>
                          </a:moveTo>
                          <a:cubicBezTo>
                            <a:pt x="150" y="72"/>
                            <a:pt x="149" y="69"/>
                            <a:pt x="148" y="66"/>
                          </a:cubicBezTo>
                          <a:cubicBezTo>
                            <a:pt x="147" y="65"/>
                            <a:pt x="147" y="64"/>
                            <a:pt x="147" y="64"/>
                          </a:cubicBezTo>
                          <a:cubicBezTo>
                            <a:pt x="147" y="66"/>
                            <a:pt x="146" y="68"/>
                            <a:pt x="146" y="70"/>
                          </a:cubicBezTo>
                          <a:cubicBezTo>
                            <a:pt x="148" y="72"/>
                            <a:pt x="149" y="73"/>
                            <a:pt x="151" y="75"/>
                          </a:cubicBezTo>
                          <a:close/>
                          <a:moveTo>
                            <a:pt x="140" y="72"/>
                          </a:moveTo>
                          <a:cubicBezTo>
                            <a:pt x="144" y="62"/>
                            <a:pt x="139" y="50"/>
                            <a:pt x="131" y="44"/>
                          </a:cubicBezTo>
                          <a:cubicBezTo>
                            <a:pt x="124" y="50"/>
                            <a:pt x="115" y="52"/>
                            <a:pt x="107" y="50"/>
                          </a:cubicBezTo>
                          <a:cubicBezTo>
                            <a:pt x="113" y="60"/>
                            <a:pt x="115" y="73"/>
                            <a:pt x="109" y="84"/>
                          </a:cubicBezTo>
                          <a:cubicBezTo>
                            <a:pt x="109" y="85"/>
                            <a:pt x="108" y="85"/>
                            <a:pt x="108" y="85"/>
                          </a:cubicBezTo>
                          <a:cubicBezTo>
                            <a:pt x="103" y="94"/>
                            <a:pt x="93" y="98"/>
                            <a:pt x="83" y="96"/>
                          </a:cubicBezTo>
                          <a:cubicBezTo>
                            <a:pt x="86" y="104"/>
                            <a:pt x="85" y="114"/>
                            <a:pt x="80" y="122"/>
                          </a:cubicBezTo>
                          <a:cubicBezTo>
                            <a:pt x="80" y="122"/>
                            <a:pt x="80" y="122"/>
                            <a:pt x="81" y="122"/>
                          </a:cubicBezTo>
                          <a:cubicBezTo>
                            <a:pt x="91" y="126"/>
                            <a:pt x="103" y="125"/>
                            <a:pt x="110" y="116"/>
                          </a:cubicBezTo>
                          <a:cubicBezTo>
                            <a:pt x="117" y="108"/>
                            <a:pt x="117" y="96"/>
                            <a:pt x="109" y="89"/>
                          </a:cubicBezTo>
                          <a:cubicBezTo>
                            <a:pt x="108" y="88"/>
                            <a:pt x="108" y="87"/>
                            <a:pt x="109" y="86"/>
                          </a:cubicBezTo>
                          <a:cubicBezTo>
                            <a:pt x="110" y="85"/>
                            <a:pt x="111" y="84"/>
                            <a:pt x="112" y="85"/>
                          </a:cubicBezTo>
                          <a:cubicBezTo>
                            <a:pt x="123" y="88"/>
                            <a:pt x="135" y="83"/>
                            <a:pt x="140" y="72"/>
                          </a:cubicBezTo>
                          <a:close/>
                          <a:moveTo>
                            <a:pt x="104" y="158"/>
                          </a:moveTo>
                          <a:cubicBezTo>
                            <a:pt x="121" y="153"/>
                            <a:pt x="121" y="134"/>
                            <a:pt x="112" y="121"/>
                          </a:cubicBezTo>
                          <a:cubicBezTo>
                            <a:pt x="106" y="128"/>
                            <a:pt x="96" y="130"/>
                            <a:pt x="87" y="129"/>
                          </a:cubicBezTo>
                          <a:cubicBezTo>
                            <a:pt x="92" y="137"/>
                            <a:pt x="93" y="148"/>
                            <a:pt x="87" y="157"/>
                          </a:cubicBezTo>
                          <a:cubicBezTo>
                            <a:pt x="85" y="159"/>
                            <a:pt x="83" y="161"/>
                            <a:pt x="81" y="163"/>
                          </a:cubicBezTo>
                          <a:cubicBezTo>
                            <a:pt x="88" y="162"/>
                            <a:pt x="96" y="161"/>
                            <a:pt x="103" y="160"/>
                          </a:cubicBezTo>
                          <a:cubicBezTo>
                            <a:pt x="103" y="159"/>
                            <a:pt x="104" y="159"/>
                            <a:pt x="104" y="158"/>
                          </a:cubicBezTo>
                          <a:close/>
                          <a:moveTo>
                            <a:pt x="107" y="76"/>
                          </a:moveTo>
                          <a:cubicBezTo>
                            <a:pt x="110" y="64"/>
                            <a:pt x="104" y="53"/>
                            <a:pt x="97" y="44"/>
                          </a:cubicBezTo>
                          <a:cubicBezTo>
                            <a:pt x="93" y="51"/>
                            <a:pt x="85" y="55"/>
                            <a:pt x="77" y="55"/>
                          </a:cubicBezTo>
                          <a:cubicBezTo>
                            <a:pt x="83" y="64"/>
                            <a:pt x="85" y="77"/>
                            <a:pt x="79" y="87"/>
                          </a:cubicBezTo>
                          <a:cubicBezTo>
                            <a:pt x="79" y="87"/>
                            <a:pt x="79" y="87"/>
                            <a:pt x="78" y="88"/>
                          </a:cubicBezTo>
                          <a:cubicBezTo>
                            <a:pt x="79" y="88"/>
                            <a:pt x="79" y="88"/>
                            <a:pt x="79" y="88"/>
                          </a:cubicBezTo>
                          <a:cubicBezTo>
                            <a:pt x="90" y="97"/>
                            <a:pt x="104" y="87"/>
                            <a:pt x="107" y="76"/>
                          </a:cubicBezTo>
                          <a:close/>
                          <a:moveTo>
                            <a:pt x="129" y="38"/>
                          </a:moveTo>
                          <a:cubicBezTo>
                            <a:pt x="120" y="28"/>
                            <a:pt x="108" y="20"/>
                            <a:pt x="96" y="12"/>
                          </a:cubicBezTo>
                          <a:cubicBezTo>
                            <a:pt x="102" y="21"/>
                            <a:pt x="104" y="31"/>
                            <a:pt x="100" y="41"/>
                          </a:cubicBezTo>
                          <a:cubicBezTo>
                            <a:pt x="100" y="41"/>
                            <a:pt x="101" y="41"/>
                            <a:pt x="101" y="41"/>
                          </a:cubicBezTo>
                          <a:cubicBezTo>
                            <a:pt x="110" y="48"/>
                            <a:pt x="122" y="46"/>
                            <a:pt x="129" y="38"/>
                          </a:cubicBezTo>
                          <a:close/>
                          <a:moveTo>
                            <a:pt x="83" y="154"/>
                          </a:moveTo>
                          <a:cubicBezTo>
                            <a:pt x="89" y="145"/>
                            <a:pt x="86" y="133"/>
                            <a:pt x="78" y="126"/>
                          </a:cubicBezTo>
                          <a:cubicBezTo>
                            <a:pt x="77" y="126"/>
                            <a:pt x="77" y="125"/>
                            <a:pt x="77" y="125"/>
                          </a:cubicBezTo>
                          <a:cubicBezTo>
                            <a:pt x="71" y="131"/>
                            <a:pt x="63" y="134"/>
                            <a:pt x="54" y="133"/>
                          </a:cubicBezTo>
                          <a:cubicBezTo>
                            <a:pt x="60" y="142"/>
                            <a:pt x="60" y="155"/>
                            <a:pt x="53" y="163"/>
                          </a:cubicBezTo>
                          <a:cubicBezTo>
                            <a:pt x="53" y="163"/>
                            <a:pt x="54" y="163"/>
                            <a:pt x="55" y="163"/>
                          </a:cubicBezTo>
                          <a:cubicBezTo>
                            <a:pt x="54" y="163"/>
                            <a:pt x="54" y="163"/>
                            <a:pt x="54" y="163"/>
                          </a:cubicBezTo>
                          <a:cubicBezTo>
                            <a:pt x="54" y="162"/>
                            <a:pt x="54" y="161"/>
                            <a:pt x="55" y="161"/>
                          </a:cubicBezTo>
                          <a:cubicBezTo>
                            <a:pt x="65" y="164"/>
                            <a:pt x="77" y="164"/>
                            <a:pt x="83" y="154"/>
                          </a:cubicBezTo>
                          <a:close/>
                          <a:moveTo>
                            <a:pt x="48" y="126"/>
                          </a:moveTo>
                          <a:cubicBezTo>
                            <a:pt x="69" y="135"/>
                            <a:pt x="89" y="111"/>
                            <a:pt x="76" y="91"/>
                          </a:cubicBezTo>
                          <a:cubicBezTo>
                            <a:pt x="68" y="99"/>
                            <a:pt x="57" y="102"/>
                            <a:pt x="46" y="100"/>
                          </a:cubicBezTo>
                          <a:cubicBezTo>
                            <a:pt x="50" y="109"/>
                            <a:pt x="49" y="119"/>
                            <a:pt x="45" y="127"/>
                          </a:cubicBezTo>
                          <a:cubicBezTo>
                            <a:pt x="44" y="130"/>
                            <a:pt x="42" y="132"/>
                            <a:pt x="40" y="134"/>
                          </a:cubicBezTo>
                          <a:cubicBezTo>
                            <a:pt x="33" y="142"/>
                            <a:pt x="20" y="146"/>
                            <a:pt x="9" y="143"/>
                          </a:cubicBezTo>
                          <a:cubicBezTo>
                            <a:pt x="20" y="155"/>
                            <a:pt x="34" y="160"/>
                            <a:pt x="49" y="163"/>
                          </a:cubicBezTo>
                          <a:cubicBezTo>
                            <a:pt x="49" y="162"/>
                            <a:pt x="49" y="162"/>
                            <a:pt x="49" y="162"/>
                          </a:cubicBezTo>
                          <a:cubicBezTo>
                            <a:pt x="57" y="153"/>
                            <a:pt x="56" y="138"/>
                            <a:pt x="46" y="131"/>
                          </a:cubicBezTo>
                          <a:cubicBezTo>
                            <a:pt x="45" y="130"/>
                            <a:pt x="44" y="128"/>
                            <a:pt x="45" y="127"/>
                          </a:cubicBezTo>
                          <a:cubicBezTo>
                            <a:pt x="46" y="127"/>
                            <a:pt x="46" y="126"/>
                            <a:pt x="48" y="12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0" name="Freeform 31"/>
                    <p:cNvSpPr>
                      <a:spLocks/>
                    </p:cNvSpPr>
                    <p:nvPr/>
                  </p:nvSpPr>
                  <p:spPr bwMode="auto">
                    <a:xfrm>
                      <a:off x="4589" y="1417"/>
                      <a:ext cx="208" cy="71"/>
                    </a:xfrm>
                    <a:custGeom>
                      <a:avLst/>
                      <a:gdLst>
                        <a:gd name="T0" fmla="*/ 79 w 88"/>
                        <a:gd name="T1" fmla="*/ 9 h 30"/>
                        <a:gd name="T2" fmla="*/ 83 w 88"/>
                        <a:gd name="T3" fmla="*/ 26 h 30"/>
                        <a:gd name="T4" fmla="*/ 68 w 88"/>
                        <a:gd name="T5" fmla="*/ 29 h 30"/>
                        <a:gd name="T6" fmla="*/ 50 w 88"/>
                        <a:gd name="T7" fmla="*/ 28 h 30"/>
                        <a:gd name="T8" fmla="*/ 20 w 88"/>
                        <a:gd name="T9" fmla="*/ 17 h 30"/>
                        <a:gd name="T10" fmla="*/ 18 w 88"/>
                        <a:gd name="T11" fmla="*/ 17 h 30"/>
                        <a:gd name="T12" fmla="*/ 0 w 88"/>
                        <a:gd name="T13" fmla="*/ 4 h 30"/>
                        <a:gd name="T14" fmla="*/ 31 w 88"/>
                        <a:gd name="T15" fmla="*/ 2 h 30"/>
                        <a:gd name="T16" fmla="*/ 32 w 88"/>
                        <a:gd name="T17" fmla="*/ 3 h 30"/>
                        <a:gd name="T18" fmla="*/ 65 w 88"/>
                        <a:gd name="T19" fmla="*/ 2 h 30"/>
                        <a:gd name="T20" fmla="*/ 79 w 88"/>
                        <a:gd name="T21"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0">
                          <a:moveTo>
                            <a:pt x="79" y="9"/>
                          </a:moveTo>
                          <a:cubicBezTo>
                            <a:pt x="84" y="13"/>
                            <a:pt x="88" y="21"/>
                            <a:pt x="83" y="26"/>
                          </a:cubicBezTo>
                          <a:cubicBezTo>
                            <a:pt x="79" y="29"/>
                            <a:pt x="73" y="29"/>
                            <a:pt x="68" y="29"/>
                          </a:cubicBezTo>
                          <a:cubicBezTo>
                            <a:pt x="62" y="30"/>
                            <a:pt x="56" y="29"/>
                            <a:pt x="50" y="28"/>
                          </a:cubicBezTo>
                          <a:cubicBezTo>
                            <a:pt x="39" y="26"/>
                            <a:pt x="30" y="21"/>
                            <a:pt x="20" y="17"/>
                          </a:cubicBezTo>
                          <a:cubicBezTo>
                            <a:pt x="19" y="17"/>
                            <a:pt x="19" y="17"/>
                            <a:pt x="18" y="17"/>
                          </a:cubicBezTo>
                          <a:cubicBezTo>
                            <a:pt x="12" y="12"/>
                            <a:pt x="7" y="7"/>
                            <a:pt x="0" y="4"/>
                          </a:cubicBezTo>
                          <a:cubicBezTo>
                            <a:pt x="11" y="5"/>
                            <a:pt x="21" y="4"/>
                            <a:pt x="31" y="2"/>
                          </a:cubicBezTo>
                          <a:cubicBezTo>
                            <a:pt x="31" y="2"/>
                            <a:pt x="31" y="3"/>
                            <a:pt x="32" y="3"/>
                          </a:cubicBezTo>
                          <a:cubicBezTo>
                            <a:pt x="43" y="2"/>
                            <a:pt x="54" y="0"/>
                            <a:pt x="65" y="2"/>
                          </a:cubicBezTo>
                          <a:cubicBezTo>
                            <a:pt x="70" y="3"/>
                            <a:pt x="75" y="5"/>
                            <a:pt x="79" y="9"/>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1" name="Freeform 32"/>
                    <p:cNvSpPr>
                      <a:spLocks/>
                    </p:cNvSpPr>
                    <p:nvPr/>
                  </p:nvSpPr>
                  <p:spPr bwMode="auto">
                    <a:xfrm>
                      <a:off x="4717" y="1233"/>
                      <a:ext cx="118" cy="94"/>
                    </a:xfrm>
                    <a:custGeom>
                      <a:avLst/>
                      <a:gdLst>
                        <a:gd name="T0" fmla="*/ 50 w 50"/>
                        <a:gd name="T1" fmla="*/ 4 h 40"/>
                        <a:gd name="T2" fmla="*/ 50 w 50"/>
                        <a:gd name="T3" fmla="*/ 4 h 40"/>
                        <a:gd name="T4" fmla="*/ 20 w 50"/>
                        <a:gd name="T5" fmla="*/ 31 h 40"/>
                        <a:gd name="T6" fmla="*/ 0 w 50"/>
                        <a:gd name="T7" fmla="*/ 40 h 40"/>
                        <a:gd name="T8" fmla="*/ 3 w 50"/>
                        <a:gd name="T9" fmla="*/ 36 h 40"/>
                        <a:gd name="T10" fmla="*/ 5 w 50"/>
                        <a:gd name="T11" fmla="*/ 36 h 40"/>
                        <a:gd name="T12" fmla="*/ 34 w 50"/>
                        <a:gd name="T13" fmla="*/ 7 h 40"/>
                        <a:gd name="T14" fmla="*/ 34 w 50"/>
                        <a:gd name="T15" fmla="*/ 1 h 40"/>
                        <a:gd name="T16" fmla="*/ 50 w 50"/>
                        <a:gd name="T1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0">
                          <a:moveTo>
                            <a:pt x="50" y="4"/>
                          </a:moveTo>
                          <a:cubicBezTo>
                            <a:pt x="50" y="4"/>
                            <a:pt x="50" y="4"/>
                            <a:pt x="50" y="4"/>
                          </a:cubicBezTo>
                          <a:cubicBezTo>
                            <a:pt x="41" y="15"/>
                            <a:pt x="32" y="24"/>
                            <a:pt x="20" y="31"/>
                          </a:cubicBezTo>
                          <a:cubicBezTo>
                            <a:pt x="14" y="34"/>
                            <a:pt x="7" y="38"/>
                            <a:pt x="0" y="40"/>
                          </a:cubicBezTo>
                          <a:cubicBezTo>
                            <a:pt x="1" y="39"/>
                            <a:pt x="2" y="38"/>
                            <a:pt x="3" y="36"/>
                          </a:cubicBezTo>
                          <a:cubicBezTo>
                            <a:pt x="4" y="36"/>
                            <a:pt x="5" y="37"/>
                            <a:pt x="5" y="36"/>
                          </a:cubicBezTo>
                          <a:cubicBezTo>
                            <a:pt x="19" y="33"/>
                            <a:pt x="33" y="22"/>
                            <a:pt x="34" y="7"/>
                          </a:cubicBezTo>
                          <a:cubicBezTo>
                            <a:pt x="35" y="5"/>
                            <a:pt x="35" y="3"/>
                            <a:pt x="34" y="1"/>
                          </a:cubicBezTo>
                          <a:cubicBezTo>
                            <a:pt x="40" y="0"/>
                            <a:pt x="45" y="1"/>
                            <a:pt x="50"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2" name="Freeform 33"/>
                    <p:cNvSpPr>
                      <a:spLocks/>
                    </p:cNvSpPr>
                    <p:nvPr/>
                  </p:nvSpPr>
                  <p:spPr bwMode="auto">
                    <a:xfrm>
                      <a:off x="4764" y="1124"/>
                      <a:ext cx="71" cy="99"/>
                    </a:xfrm>
                    <a:custGeom>
                      <a:avLst/>
                      <a:gdLst>
                        <a:gd name="T0" fmla="*/ 28 w 30"/>
                        <a:gd name="T1" fmla="*/ 21 h 42"/>
                        <a:gd name="T2" fmla="*/ 14 w 30"/>
                        <a:gd name="T3" fmla="*/ 42 h 42"/>
                        <a:gd name="T4" fmla="*/ 0 w 30"/>
                        <a:gd name="T5" fmla="*/ 24 h 42"/>
                        <a:gd name="T6" fmla="*/ 15 w 30"/>
                        <a:gd name="T7" fmla="*/ 0 h 42"/>
                        <a:gd name="T8" fmla="*/ 28 w 30"/>
                        <a:gd name="T9" fmla="*/ 21 h 42"/>
                      </a:gdLst>
                      <a:ahLst/>
                      <a:cxnLst>
                        <a:cxn ang="0">
                          <a:pos x="T0" y="T1"/>
                        </a:cxn>
                        <a:cxn ang="0">
                          <a:pos x="T2" y="T3"/>
                        </a:cxn>
                        <a:cxn ang="0">
                          <a:pos x="T4" y="T5"/>
                        </a:cxn>
                        <a:cxn ang="0">
                          <a:pos x="T6" y="T7"/>
                        </a:cxn>
                        <a:cxn ang="0">
                          <a:pos x="T8" y="T9"/>
                        </a:cxn>
                      </a:cxnLst>
                      <a:rect l="0" t="0" r="r" b="b"/>
                      <a:pathLst>
                        <a:path w="30" h="42">
                          <a:moveTo>
                            <a:pt x="28" y="21"/>
                          </a:moveTo>
                          <a:cubicBezTo>
                            <a:pt x="27" y="30"/>
                            <a:pt x="20" y="37"/>
                            <a:pt x="14" y="42"/>
                          </a:cubicBezTo>
                          <a:cubicBezTo>
                            <a:pt x="11" y="34"/>
                            <a:pt x="7" y="28"/>
                            <a:pt x="0" y="24"/>
                          </a:cubicBezTo>
                          <a:cubicBezTo>
                            <a:pt x="8" y="19"/>
                            <a:pt x="14" y="10"/>
                            <a:pt x="15" y="0"/>
                          </a:cubicBezTo>
                          <a:cubicBezTo>
                            <a:pt x="25" y="1"/>
                            <a:pt x="30" y="11"/>
                            <a:pt x="28" y="2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3" name="Freeform 34"/>
                    <p:cNvSpPr>
                      <a:spLocks/>
                    </p:cNvSpPr>
                    <p:nvPr/>
                  </p:nvSpPr>
                  <p:spPr bwMode="auto">
                    <a:xfrm>
                      <a:off x="4627" y="1890"/>
                      <a:ext cx="33" cy="52"/>
                    </a:xfrm>
                    <a:custGeom>
                      <a:avLst/>
                      <a:gdLst>
                        <a:gd name="T0" fmla="*/ 14 w 14"/>
                        <a:gd name="T1" fmla="*/ 11 h 22"/>
                        <a:gd name="T2" fmla="*/ 0 w 14"/>
                        <a:gd name="T3" fmla="*/ 20 h 22"/>
                        <a:gd name="T4" fmla="*/ 3 w 14"/>
                        <a:gd name="T5" fmla="*/ 0 h 22"/>
                        <a:gd name="T6" fmla="*/ 14 w 14"/>
                        <a:gd name="T7" fmla="*/ 11 h 22"/>
                      </a:gdLst>
                      <a:ahLst/>
                      <a:cxnLst>
                        <a:cxn ang="0">
                          <a:pos x="T0" y="T1"/>
                        </a:cxn>
                        <a:cxn ang="0">
                          <a:pos x="T2" y="T3"/>
                        </a:cxn>
                        <a:cxn ang="0">
                          <a:pos x="T4" y="T5"/>
                        </a:cxn>
                        <a:cxn ang="0">
                          <a:pos x="T6" y="T7"/>
                        </a:cxn>
                      </a:cxnLst>
                      <a:rect l="0" t="0" r="r" b="b"/>
                      <a:pathLst>
                        <a:path w="14" h="22">
                          <a:moveTo>
                            <a:pt x="14" y="11"/>
                          </a:moveTo>
                          <a:cubicBezTo>
                            <a:pt x="14" y="18"/>
                            <a:pt x="6" y="22"/>
                            <a:pt x="0" y="20"/>
                          </a:cubicBezTo>
                          <a:cubicBezTo>
                            <a:pt x="1" y="14"/>
                            <a:pt x="3" y="7"/>
                            <a:pt x="3" y="0"/>
                          </a:cubicBezTo>
                          <a:cubicBezTo>
                            <a:pt x="9" y="1"/>
                            <a:pt x="14" y="5"/>
                            <a:pt x="14" y="1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4" name="Freeform 35"/>
                    <p:cNvSpPr>
                      <a:spLocks/>
                    </p:cNvSpPr>
                    <p:nvPr/>
                  </p:nvSpPr>
                  <p:spPr bwMode="auto">
                    <a:xfrm>
                      <a:off x="4613" y="1947"/>
                      <a:ext cx="33" cy="40"/>
                    </a:xfrm>
                    <a:custGeom>
                      <a:avLst/>
                      <a:gdLst>
                        <a:gd name="T0" fmla="*/ 14 w 14"/>
                        <a:gd name="T1" fmla="*/ 7 h 17"/>
                        <a:gd name="T2" fmla="*/ 8 w 14"/>
                        <a:gd name="T3" fmla="*/ 16 h 17"/>
                        <a:gd name="T4" fmla="*/ 0 w 14"/>
                        <a:gd name="T5" fmla="*/ 17 h 17"/>
                        <a:gd name="T6" fmla="*/ 0 w 14"/>
                        <a:gd name="T7" fmla="*/ 16 h 17"/>
                        <a:gd name="T8" fmla="*/ 5 w 14"/>
                        <a:gd name="T9" fmla="*/ 0 h 17"/>
                        <a:gd name="T10" fmla="*/ 14 w 14"/>
                        <a:gd name="T11" fmla="*/ 7 h 17"/>
                      </a:gdLst>
                      <a:ahLst/>
                      <a:cxnLst>
                        <a:cxn ang="0">
                          <a:pos x="T0" y="T1"/>
                        </a:cxn>
                        <a:cxn ang="0">
                          <a:pos x="T2" y="T3"/>
                        </a:cxn>
                        <a:cxn ang="0">
                          <a:pos x="T4" y="T5"/>
                        </a:cxn>
                        <a:cxn ang="0">
                          <a:pos x="T6" y="T7"/>
                        </a:cxn>
                        <a:cxn ang="0">
                          <a:pos x="T8" y="T9"/>
                        </a:cxn>
                        <a:cxn ang="0">
                          <a:pos x="T10" y="T11"/>
                        </a:cxn>
                      </a:cxnLst>
                      <a:rect l="0" t="0" r="r" b="b"/>
                      <a:pathLst>
                        <a:path w="14" h="17">
                          <a:moveTo>
                            <a:pt x="14" y="7"/>
                          </a:moveTo>
                          <a:cubicBezTo>
                            <a:pt x="14" y="11"/>
                            <a:pt x="11" y="15"/>
                            <a:pt x="8" y="16"/>
                          </a:cubicBezTo>
                          <a:cubicBezTo>
                            <a:pt x="6" y="17"/>
                            <a:pt x="3" y="17"/>
                            <a:pt x="0" y="17"/>
                          </a:cubicBezTo>
                          <a:cubicBezTo>
                            <a:pt x="0" y="17"/>
                            <a:pt x="0" y="16"/>
                            <a:pt x="0" y="16"/>
                          </a:cubicBezTo>
                          <a:cubicBezTo>
                            <a:pt x="2" y="11"/>
                            <a:pt x="3" y="6"/>
                            <a:pt x="5" y="0"/>
                          </a:cubicBezTo>
                          <a:cubicBezTo>
                            <a:pt x="8" y="2"/>
                            <a:pt x="13" y="4"/>
                            <a:pt x="14"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5" name="Freeform 36"/>
                    <p:cNvSpPr>
                      <a:spLocks/>
                    </p:cNvSpPr>
                    <p:nvPr/>
                  </p:nvSpPr>
                  <p:spPr bwMode="auto">
                    <a:xfrm>
                      <a:off x="4591" y="1997"/>
                      <a:ext cx="38" cy="38"/>
                    </a:xfrm>
                    <a:custGeom>
                      <a:avLst/>
                      <a:gdLst>
                        <a:gd name="T0" fmla="*/ 7 w 16"/>
                        <a:gd name="T1" fmla="*/ 0 h 16"/>
                        <a:gd name="T2" fmla="*/ 12 w 16"/>
                        <a:gd name="T3" fmla="*/ 13 h 16"/>
                        <a:gd name="T4" fmla="*/ 0 w 16"/>
                        <a:gd name="T5" fmla="*/ 14 h 16"/>
                        <a:gd name="T6" fmla="*/ 0 w 16"/>
                        <a:gd name="T7" fmla="*/ 14 h 16"/>
                        <a:gd name="T8" fmla="*/ 7 w 16"/>
                        <a:gd name="T9" fmla="*/ 0 h 16"/>
                      </a:gdLst>
                      <a:ahLst/>
                      <a:cxnLst>
                        <a:cxn ang="0">
                          <a:pos x="T0" y="T1"/>
                        </a:cxn>
                        <a:cxn ang="0">
                          <a:pos x="T2" y="T3"/>
                        </a:cxn>
                        <a:cxn ang="0">
                          <a:pos x="T4" y="T5"/>
                        </a:cxn>
                        <a:cxn ang="0">
                          <a:pos x="T6" y="T7"/>
                        </a:cxn>
                        <a:cxn ang="0">
                          <a:pos x="T8" y="T9"/>
                        </a:cxn>
                      </a:cxnLst>
                      <a:rect l="0" t="0" r="r" b="b"/>
                      <a:pathLst>
                        <a:path w="16" h="16">
                          <a:moveTo>
                            <a:pt x="7" y="0"/>
                          </a:moveTo>
                          <a:cubicBezTo>
                            <a:pt x="12" y="1"/>
                            <a:pt x="16" y="8"/>
                            <a:pt x="12" y="13"/>
                          </a:cubicBezTo>
                          <a:cubicBezTo>
                            <a:pt x="9" y="16"/>
                            <a:pt x="4" y="16"/>
                            <a:pt x="0" y="14"/>
                          </a:cubicBezTo>
                          <a:cubicBezTo>
                            <a:pt x="0" y="14"/>
                            <a:pt x="0" y="14"/>
                            <a:pt x="0" y="14"/>
                          </a:cubicBezTo>
                          <a:cubicBezTo>
                            <a:pt x="2" y="9"/>
                            <a:pt x="5" y="4"/>
                            <a:pt x="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6" name="Freeform 37"/>
                    <p:cNvSpPr>
                      <a:spLocks/>
                    </p:cNvSpPr>
                    <p:nvPr/>
                  </p:nvSpPr>
                  <p:spPr bwMode="auto">
                    <a:xfrm>
                      <a:off x="4838" y="958"/>
                      <a:ext cx="23" cy="29"/>
                    </a:xfrm>
                    <a:custGeom>
                      <a:avLst/>
                      <a:gdLst>
                        <a:gd name="T0" fmla="*/ 10 w 10"/>
                        <a:gd name="T1" fmla="*/ 6 h 12"/>
                        <a:gd name="T2" fmla="*/ 7 w 10"/>
                        <a:gd name="T3" fmla="*/ 11 h 12"/>
                        <a:gd name="T4" fmla="*/ 3 w 10"/>
                        <a:gd name="T5" fmla="*/ 11 h 12"/>
                        <a:gd name="T6" fmla="*/ 0 w 10"/>
                        <a:gd name="T7" fmla="*/ 9 h 12"/>
                        <a:gd name="T8" fmla="*/ 3 w 10"/>
                        <a:gd name="T9" fmla="*/ 0 h 12"/>
                        <a:gd name="T10" fmla="*/ 8 w 10"/>
                        <a:gd name="T11" fmla="*/ 0 h 12"/>
                        <a:gd name="T12" fmla="*/ 10 w 10"/>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10" y="6"/>
                          </a:moveTo>
                          <a:cubicBezTo>
                            <a:pt x="10" y="8"/>
                            <a:pt x="9" y="10"/>
                            <a:pt x="7" y="11"/>
                          </a:cubicBezTo>
                          <a:cubicBezTo>
                            <a:pt x="5" y="12"/>
                            <a:pt x="4" y="11"/>
                            <a:pt x="3" y="11"/>
                          </a:cubicBezTo>
                          <a:cubicBezTo>
                            <a:pt x="2" y="10"/>
                            <a:pt x="1" y="9"/>
                            <a:pt x="0" y="9"/>
                          </a:cubicBezTo>
                          <a:cubicBezTo>
                            <a:pt x="1" y="6"/>
                            <a:pt x="2" y="3"/>
                            <a:pt x="3" y="0"/>
                          </a:cubicBezTo>
                          <a:cubicBezTo>
                            <a:pt x="5" y="0"/>
                            <a:pt x="6" y="0"/>
                            <a:pt x="8" y="0"/>
                          </a:cubicBezTo>
                          <a:cubicBezTo>
                            <a:pt x="9" y="1"/>
                            <a:pt x="10" y="3"/>
                            <a:pt x="10"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7" name="Freeform 38"/>
                    <p:cNvSpPr>
                      <a:spLocks/>
                    </p:cNvSpPr>
                    <p:nvPr/>
                  </p:nvSpPr>
                  <p:spPr bwMode="auto">
                    <a:xfrm>
                      <a:off x="4589" y="1696"/>
                      <a:ext cx="111" cy="123"/>
                    </a:xfrm>
                    <a:custGeom>
                      <a:avLst/>
                      <a:gdLst>
                        <a:gd name="T0" fmla="*/ 41 w 47"/>
                        <a:gd name="T1" fmla="*/ 4 h 52"/>
                        <a:gd name="T2" fmla="*/ 47 w 47"/>
                        <a:gd name="T3" fmla="*/ 46 h 52"/>
                        <a:gd name="T4" fmla="*/ 0 w 47"/>
                        <a:gd name="T5" fmla="*/ 52 h 52"/>
                        <a:gd name="T6" fmla="*/ 7 w 47"/>
                        <a:gd name="T7" fmla="*/ 19 h 52"/>
                        <a:gd name="T8" fmla="*/ 39 w 47"/>
                        <a:gd name="T9" fmla="*/ 4 h 52"/>
                        <a:gd name="T10" fmla="*/ 41 w 47"/>
                        <a:gd name="T11" fmla="*/ 0 h 52"/>
                        <a:gd name="T12" fmla="*/ 41 w 47"/>
                        <a:gd name="T13" fmla="*/ 4 h 52"/>
                      </a:gdLst>
                      <a:ahLst/>
                      <a:cxnLst>
                        <a:cxn ang="0">
                          <a:pos x="T0" y="T1"/>
                        </a:cxn>
                        <a:cxn ang="0">
                          <a:pos x="T2" y="T3"/>
                        </a:cxn>
                        <a:cxn ang="0">
                          <a:pos x="T4" y="T5"/>
                        </a:cxn>
                        <a:cxn ang="0">
                          <a:pos x="T6" y="T7"/>
                        </a:cxn>
                        <a:cxn ang="0">
                          <a:pos x="T8" y="T9"/>
                        </a:cxn>
                        <a:cxn ang="0">
                          <a:pos x="T10" y="T11"/>
                        </a:cxn>
                        <a:cxn ang="0">
                          <a:pos x="T12" y="T13"/>
                        </a:cxn>
                      </a:cxnLst>
                      <a:rect l="0" t="0" r="r" b="b"/>
                      <a:pathLst>
                        <a:path w="47" h="52">
                          <a:moveTo>
                            <a:pt x="41" y="4"/>
                          </a:moveTo>
                          <a:cubicBezTo>
                            <a:pt x="42" y="18"/>
                            <a:pt x="44" y="32"/>
                            <a:pt x="47" y="46"/>
                          </a:cubicBezTo>
                          <a:cubicBezTo>
                            <a:pt x="32" y="46"/>
                            <a:pt x="16" y="49"/>
                            <a:pt x="0" y="52"/>
                          </a:cubicBezTo>
                          <a:cubicBezTo>
                            <a:pt x="11" y="45"/>
                            <a:pt x="12" y="30"/>
                            <a:pt x="7" y="19"/>
                          </a:cubicBezTo>
                          <a:cubicBezTo>
                            <a:pt x="19" y="21"/>
                            <a:pt x="33" y="13"/>
                            <a:pt x="39" y="4"/>
                          </a:cubicBezTo>
                          <a:cubicBezTo>
                            <a:pt x="40" y="3"/>
                            <a:pt x="40" y="1"/>
                            <a:pt x="41" y="0"/>
                          </a:cubicBezTo>
                          <a:cubicBezTo>
                            <a:pt x="41" y="2"/>
                            <a:pt x="41" y="3"/>
                            <a:pt x="4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8" name="Freeform 39"/>
                    <p:cNvSpPr>
                      <a:spLocks/>
                    </p:cNvSpPr>
                    <p:nvPr/>
                  </p:nvSpPr>
                  <p:spPr bwMode="auto">
                    <a:xfrm>
                      <a:off x="4850" y="882"/>
                      <a:ext cx="26" cy="29"/>
                    </a:xfrm>
                    <a:custGeom>
                      <a:avLst/>
                      <a:gdLst>
                        <a:gd name="T0" fmla="*/ 8 w 11"/>
                        <a:gd name="T1" fmla="*/ 2 h 12"/>
                        <a:gd name="T2" fmla="*/ 9 w 11"/>
                        <a:gd name="T3" fmla="*/ 8 h 12"/>
                        <a:gd name="T4" fmla="*/ 4 w 11"/>
                        <a:gd name="T5" fmla="*/ 12 h 12"/>
                        <a:gd name="T6" fmla="*/ 0 w 11"/>
                        <a:gd name="T7" fmla="*/ 12 h 12"/>
                        <a:gd name="T8" fmla="*/ 0 w 11"/>
                        <a:gd name="T9" fmla="*/ 12 h 12"/>
                        <a:gd name="T10" fmla="*/ 0 w 11"/>
                        <a:gd name="T11" fmla="*/ 2 h 12"/>
                        <a:gd name="T12" fmla="*/ 4 w 11"/>
                        <a:gd name="T13" fmla="*/ 0 h 12"/>
                        <a:gd name="T14" fmla="*/ 8 w 11"/>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8" y="2"/>
                          </a:moveTo>
                          <a:cubicBezTo>
                            <a:pt x="10" y="4"/>
                            <a:pt x="11" y="6"/>
                            <a:pt x="9" y="8"/>
                          </a:cubicBezTo>
                          <a:cubicBezTo>
                            <a:pt x="9" y="11"/>
                            <a:pt x="8" y="12"/>
                            <a:pt x="4" y="12"/>
                          </a:cubicBezTo>
                          <a:cubicBezTo>
                            <a:pt x="3" y="12"/>
                            <a:pt x="1" y="12"/>
                            <a:pt x="0" y="12"/>
                          </a:cubicBezTo>
                          <a:cubicBezTo>
                            <a:pt x="0" y="12"/>
                            <a:pt x="0" y="12"/>
                            <a:pt x="0" y="12"/>
                          </a:cubicBezTo>
                          <a:cubicBezTo>
                            <a:pt x="0" y="9"/>
                            <a:pt x="0" y="5"/>
                            <a:pt x="0" y="2"/>
                          </a:cubicBezTo>
                          <a:cubicBezTo>
                            <a:pt x="2" y="2"/>
                            <a:pt x="3" y="1"/>
                            <a:pt x="4" y="0"/>
                          </a:cubicBezTo>
                          <a:cubicBezTo>
                            <a:pt x="6" y="1"/>
                            <a:pt x="7" y="1"/>
                            <a:pt x="8"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9" name="Freeform 40"/>
                    <p:cNvSpPr>
                      <a:spLocks/>
                    </p:cNvSpPr>
                    <p:nvPr/>
                  </p:nvSpPr>
                  <p:spPr bwMode="auto">
                    <a:xfrm>
                      <a:off x="4847" y="920"/>
                      <a:ext cx="19" cy="29"/>
                    </a:xfrm>
                    <a:custGeom>
                      <a:avLst/>
                      <a:gdLst>
                        <a:gd name="T0" fmla="*/ 1 w 8"/>
                        <a:gd name="T1" fmla="*/ 0 h 12"/>
                        <a:gd name="T2" fmla="*/ 6 w 8"/>
                        <a:gd name="T3" fmla="*/ 8 h 12"/>
                        <a:gd name="T4" fmla="*/ 3 w 8"/>
                        <a:gd name="T5" fmla="*/ 12 h 12"/>
                        <a:gd name="T6" fmla="*/ 0 w 8"/>
                        <a:gd name="T7" fmla="*/ 11 h 12"/>
                        <a:gd name="T8" fmla="*/ 0 w 8"/>
                        <a:gd name="T9" fmla="*/ 11 h 12"/>
                        <a:gd name="T10" fmla="*/ 1 w 8"/>
                        <a:gd name="T11" fmla="*/ 2 h 12"/>
                        <a:gd name="T12" fmla="*/ 1 w 8"/>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1" y="0"/>
                          </a:moveTo>
                          <a:cubicBezTo>
                            <a:pt x="5" y="0"/>
                            <a:pt x="8" y="4"/>
                            <a:pt x="6" y="8"/>
                          </a:cubicBezTo>
                          <a:cubicBezTo>
                            <a:pt x="6" y="10"/>
                            <a:pt x="4" y="11"/>
                            <a:pt x="3" y="12"/>
                          </a:cubicBezTo>
                          <a:cubicBezTo>
                            <a:pt x="2" y="12"/>
                            <a:pt x="1" y="11"/>
                            <a:pt x="0" y="11"/>
                          </a:cubicBezTo>
                          <a:cubicBezTo>
                            <a:pt x="0" y="11"/>
                            <a:pt x="0" y="11"/>
                            <a:pt x="0" y="11"/>
                          </a:cubicBezTo>
                          <a:cubicBezTo>
                            <a:pt x="0" y="8"/>
                            <a:pt x="0" y="5"/>
                            <a:pt x="1" y="2"/>
                          </a:cubicBezTo>
                          <a:cubicBezTo>
                            <a:pt x="1" y="1"/>
                            <a:pt x="1" y="0"/>
                            <a:pt x="1"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0" name="Freeform 41"/>
                    <p:cNvSpPr>
                      <a:spLocks/>
                    </p:cNvSpPr>
                    <p:nvPr/>
                  </p:nvSpPr>
                  <p:spPr bwMode="auto">
                    <a:xfrm>
                      <a:off x="4560" y="2037"/>
                      <a:ext cx="50" cy="47"/>
                    </a:xfrm>
                    <a:custGeom>
                      <a:avLst/>
                      <a:gdLst>
                        <a:gd name="T0" fmla="*/ 11 w 21"/>
                        <a:gd name="T1" fmla="*/ 0 h 20"/>
                        <a:gd name="T2" fmla="*/ 17 w 21"/>
                        <a:gd name="T3" fmla="*/ 16 h 20"/>
                        <a:gd name="T4" fmla="*/ 5 w 21"/>
                        <a:gd name="T5" fmla="*/ 18 h 20"/>
                        <a:gd name="T6" fmla="*/ 0 w 21"/>
                        <a:gd name="T7" fmla="*/ 15 h 20"/>
                        <a:gd name="T8" fmla="*/ 11 w 21"/>
                        <a:gd name="T9" fmla="*/ 0 h 20"/>
                        <a:gd name="T10" fmla="*/ 11 w 21"/>
                        <a:gd name="T11" fmla="*/ 0 h 20"/>
                      </a:gdLst>
                      <a:ahLst/>
                      <a:cxnLst>
                        <a:cxn ang="0">
                          <a:pos x="T0" y="T1"/>
                        </a:cxn>
                        <a:cxn ang="0">
                          <a:pos x="T2" y="T3"/>
                        </a:cxn>
                        <a:cxn ang="0">
                          <a:pos x="T4" y="T5"/>
                        </a:cxn>
                        <a:cxn ang="0">
                          <a:pos x="T6" y="T7"/>
                        </a:cxn>
                        <a:cxn ang="0">
                          <a:pos x="T8" y="T9"/>
                        </a:cxn>
                        <a:cxn ang="0">
                          <a:pos x="T10" y="T11"/>
                        </a:cxn>
                      </a:cxnLst>
                      <a:rect l="0" t="0" r="r" b="b"/>
                      <a:pathLst>
                        <a:path w="21" h="20">
                          <a:moveTo>
                            <a:pt x="11" y="0"/>
                          </a:moveTo>
                          <a:cubicBezTo>
                            <a:pt x="14" y="3"/>
                            <a:pt x="21" y="11"/>
                            <a:pt x="17" y="16"/>
                          </a:cubicBezTo>
                          <a:cubicBezTo>
                            <a:pt x="14" y="20"/>
                            <a:pt x="9" y="20"/>
                            <a:pt x="5" y="18"/>
                          </a:cubicBezTo>
                          <a:cubicBezTo>
                            <a:pt x="3" y="17"/>
                            <a:pt x="1" y="16"/>
                            <a:pt x="0" y="15"/>
                          </a:cubicBezTo>
                          <a:cubicBezTo>
                            <a:pt x="4" y="10"/>
                            <a:pt x="8" y="5"/>
                            <a:pt x="11" y="0"/>
                          </a:cubicBezTo>
                          <a:cubicBezTo>
                            <a:pt x="11" y="0"/>
                            <a:pt x="11" y="0"/>
                            <a:pt x="11"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1" name="Freeform 42"/>
                    <p:cNvSpPr>
                      <a:spLocks/>
                    </p:cNvSpPr>
                    <p:nvPr/>
                  </p:nvSpPr>
                  <p:spPr bwMode="auto">
                    <a:xfrm>
                      <a:off x="4757" y="1034"/>
                      <a:ext cx="74" cy="76"/>
                    </a:xfrm>
                    <a:custGeom>
                      <a:avLst/>
                      <a:gdLst>
                        <a:gd name="T0" fmla="*/ 31 w 31"/>
                        <a:gd name="T1" fmla="*/ 15 h 32"/>
                        <a:gd name="T2" fmla="*/ 27 w 31"/>
                        <a:gd name="T3" fmla="*/ 23 h 32"/>
                        <a:gd name="T4" fmla="*/ 18 w 31"/>
                        <a:gd name="T5" fmla="*/ 32 h 32"/>
                        <a:gd name="T6" fmla="*/ 18 w 31"/>
                        <a:gd name="T7" fmla="*/ 32 h 32"/>
                        <a:gd name="T8" fmla="*/ 0 w 31"/>
                        <a:gd name="T9" fmla="*/ 9 h 32"/>
                        <a:gd name="T10" fmla="*/ 12 w 31"/>
                        <a:gd name="T11" fmla="*/ 0 h 32"/>
                        <a:gd name="T12" fmla="*/ 31 w 31"/>
                        <a:gd name="T13" fmla="*/ 15 h 32"/>
                      </a:gdLst>
                      <a:ahLst/>
                      <a:cxnLst>
                        <a:cxn ang="0">
                          <a:pos x="T0" y="T1"/>
                        </a:cxn>
                        <a:cxn ang="0">
                          <a:pos x="T2" y="T3"/>
                        </a:cxn>
                        <a:cxn ang="0">
                          <a:pos x="T4" y="T5"/>
                        </a:cxn>
                        <a:cxn ang="0">
                          <a:pos x="T6" y="T7"/>
                        </a:cxn>
                        <a:cxn ang="0">
                          <a:pos x="T8" y="T9"/>
                        </a:cxn>
                        <a:cxn ang="0">
                          <a:pos x="T10" y="T11"/>
                        </a:cxn>
                        <a:cxn ang="0">
                          <a:pos x="T12" y="T13"/>
                        </a:cxn>
                      </a:cxnLst>
                      <a:rect l="0" t="0" r="r" b="b"/>
                      <a:pathLst>
                        <a:path w="31" h="32">
                          <a:moveTo>
                            <a:pt x="31" y="15"/>
                          </a:moveTo>
                          <a:cubicBezTo>
                            <a:pt x="29" y="17"/>
                            <a:pt x="28" y="21"/>
                            <a:pt x="27" y="23"/>
                          </a:cubicBezTo>
                          <a:cubicBezTo>
                            <a:pt x="25" y="27"/>
                            <a:pt x="21" y="30"/>
                            <a:pt x="18" y="32"/>
                          </a:cubicBezTo>
                          <a:cubicBezTo>
                            <a:pt x="18" y="32"/>
                            <a:pt x="18" y="32"/>
                            <a:pt x="18" y="32"/>
                          </a:cubicBezTo>
                          <a:cubicBezTo>
                            <a:pt x="16" y="22"/>
                            <a:pt x="9" y="13"/>
                            <a:pt x="0" y="9"/>
                          </a:cubicBezTo>
                          <a:cubicBezTo>
                            <a:pt x="5" y="7"/>
                            <a:pt x="9" y="4"/>
                            <a:pt x="12" y="0"/>
                          </a:cubicBezTo>
                          <a:cubicBezTo>
                            <a:pt x="18" y="4"/>
                            <a:pt x="25" y="10"/>
                            <a:pt x="31"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2" name="Freeform 43"/>
                    <p:cNvSpPr>
                      <a:spLocks/>
                    </p:cNvSpPr>
                    <p:nvPr/>
                  </p:nvSpPr>
                  <p:spPr bwMode="auto">
                    <a:xfrm>
                      <a:off x="4703" y="1188"/>
                      <a:ext cx="90" cy="118"/>
                    </a:xfrm>
                    <a:custGeom>
                      <a:avLst/>
                      <a:gdLst>
                        <a:gd name="T0" fmla="*/ 19 w 38"/>
                        <a:gd name="T1" fmla="*/ 0 h 50"/>
                        <a:gd name="T2" fmla="*/ 35 w 38"/>
                        <a:gd name="T3" fmla="*/ 28 h 50"/>
                        <a:gd name="T4" fmla="*/ 12 w 38"/>
                        <a:gd name="T5" fmla="*/ 50 h 50"/>
                        <a:gd name="T6" fmla="*/ 13 w 38"/>
                        <a:gd name="T7" fmla="*/ 45 h 50"/>
                        <a:gd name="T8" fmla="*/ 0 w 38"/>
                        <a:gd name="T9" fmla="*/ 21 h 50"/>
                        <a:gd name="T10" fmla="*/ 19 w 38"/>
                        <a:gd name="T11" fmla="*/ 0 h 50"/>
                      </a:gdLst>
                      <a:ahLst/>
                      <a:cxnLst>
                        <a:cxn ang="0">
                          <a:pos x="T0" y="T1"/>
                        </a:cxn>
                        <a:cxn ang="0">
                          <a:pos x="T2" y="T3"/>
                        </a:cxn>
                        <a:cxn ang="0">
                          <a:pos x="T4" y="T5"/>
                        </a:cxn>
                        <a:cxn ang="0">
                          <a:pos x="T6" y="T7"/>
                        </a:cxn>
                        <a:cxn ang="0">
                          <a:pos x="T8" y="T9"/>
                        </a:cxn>
                        <a:cxn ang="0">
                          <a:pos x="T10" y="T11"/>
                        </a:cxn>
                      </a:cxnLst>
                      <a:rect l="0" t="0" r="r" b="b"/>
                      <a:pathLst>
                        <a:path w="38" h="50">
                          <a:moveTo>
                            <a:pt x="19" y="0"/>
                          </a:moveTo>
                          <a:cubicBezTo>
                            <a:pt x="31" y="3"/>
                            <a:pt x="38" y="16"/>
                            <a:pt x="35" y="28"/>
                          </a:cubicBezTo>
                          <a:cubicBezTo>
                            <a:pt x="32" y="39"/>
                            <a:pt x="22" y="46"/>
                            <a:pt x="12" y="50"/>
                          </a:cubicBezTo>
                          <a:cubicBezTo>
                            <a:pt x="12" y="48"/>
                            <a:pt x="13" y="46"/>
                            <a:pt x="13" y="45"/>
                          </a:cubicBezTo>
                          <a:cubicBezTo>
                            <a:pt x="14" y="35"/>
                            <a:pt x="8" y="26"/>
                            <a:pt x="0" y="21"/>
                          </a:cubicBezTo>
                          <a:cubicBezTo>
                            <a:pt x="11" y="18"/>
                            <a:pt x="19" y="12"/>
                            <a:pt x="1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3" name="Freeform 44"/>
                    <p:cNvSpPr>
                      <a:spLocks/>
                    </p:cNvSpPr>
                    <p:nvPr/>
                  </p:nvSpPr>
                  <p:spPr bwMode="auto">
                    <a:xfrm>
                      <a:off x="4596" y="1625"/>
                      <a:ext cx="92" cy="114"/>
                    </a:xfrm>
                    <a:custGeom>
                      <a:avLst/>
                      <a:gdLst>
                        <a:gd name="T0" fmla="*/ 28 w 39"/>
                        <a:gd name="T1" fmla="*/ 0 h 48"/>
                        <a:gd name="T2" fmla="*/ 32 w 39"/>
                        <a:gd name="T3" fmla="*/ 31 h 48"/>
                        <a:gd name="T4" fmla="*/ 0 w 39"/>
                        <a:gd name="T5" fmla="*/ 42 h 48"/>
                        <a:gd name="T6" fmla="*/ 1 w 39"/>
                        <a:gd name="T7" fmla="*/ 15 h 48"/>
                        <a:gd name="T8" fmla="*/ 28 w 39"/>
                        <a:gd name="T9" fmla="*/ 0 h 48"/>
                      </a:gdLst>
                      <a:ahLst/>
                      <a:cxnLst>
                        <a:cxn ang="0">
                          <a:pos x="T0" y="T1"/>
                        </a:cxn>
                        <a:cxn ang="0">
                          <a:pos x="T2" y="T3"/>
                        </a:cxn>
                        <a:cxn ang="0">
                          <a:pos x="T4" y="T5"/>
                        </a:cxn>
                        <a:cxn ang="0">
                          <a:pos x="T6" y="T7"/>
                        </a:cxn>
                        <a:cxn ang="0">
                          <a:pos x="T8" y="T9"/>
                        </a:cxn>
                      </a:cxnLst>
                      <a:rect l="0" t="0" r="r" b="b"/>
                      <a:pathLst>
                        <a:path w="39" h="48">
                          <a:moveTo>
                            <a:pt x="28" y="0"/>
                          </a:moveTo>
                          <a:cubicBezTo>
                            <a:pt x="36" y="8"/>
                            <a:pt x="39" y="20"/>
                            <a:pt x="32" y="31"/>
                          </a:cubicBezTo>
                          <a:cubicBezTo>
                            <a:pt x="25" y="40"/>
                            <a:pt x="10" y="48"/>
                            <a:pt x="0" y="42"/>
                          </a:cubicBezTo>
                          <a:cubicBezTo>
                            <a:pt x="5" y="34"/>
                            <a:pt x="6" y="23"/>
                            <a:pt x="1" y="15"/>
                          </a:cubicBezTo>
                          <a:cubicBezTo>
                            <a:pt x="12" y="15"/>
                            <a:pt x="23" y="10"/>
                            <a:pt x="28"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4" name="Freeform 45"/>
                    <p:cNvSpPr>
                      <a:spLocks/>
                    </p:cNvSpPr>
                    <p:nvPr/>
                  </p:nvSpPr>
                  <p:spPr bwMode="auto">
                    <a:xfrm>
                      <a:off x="4845" y="842"/>
                      <a:ext cx="16" cy="36"/>
                    </a:xfrm>
                    <a:custGeom>
                      <a:avLst/>
                      <a:gdLst>
                        <a:gd name="T0" fmla="*/ 7 w 7"/>
                        <a:gd name="T1" fmla="*/ 4 h 15"/>
                        <a:gd name="T2" fmla="*/ 6 w 7"/>
                        <a:gd name="T3" fmla="*/ 9 h 15"/>
                        <a:gd name="T4" fmla="*/ 2 w 7"/>
                        <a:gd name="T5" fmla="*/ 15 h 15"/>
                        <a:gd name="T6" fmla="*/ 1 w 7"/>
                        <a:gd name="T7" fmla="*/ 11 h 15"/>
                        <a:gd name="T8" fmla="*/ 0 w 7"/>
                        <a:gd name="T9" fmla="*/ 1 h 15"/>
                        <a:gd name="T10" fmla="*/ 7 w 7"/>
                        <a:gd name="T11" fmla="*/ 4 h 15"/>
                      </a:gdLst>
                      <a:ahLst/>
                      <a:cxnLst>
                        <a:cxn ang="0">
                          <a:pos x="T0" y="T1"/>
                        </a:cxn>
                        <a:cxn ang="0">
                          <a:pos x="T2" y="T3"/>
                        </a:cxn>
                        <a:cxn ang="0">
                          <a:pos x="T4" y="T5"/>
                        </a:cxn>
                        <a:cxn ang="0">
                          <a:pos x="T6" y="T7"/>
                        </a:cxn>
                        <a:cxn ang="0">
                          <a:pos x="T8" y="T9"/>
                        </a:cxn>
                        <a:cxn ang="0">
                          <a:pos x="T10" y="T11"/>
                        </a:cxn>
                      </a:cxnLst>
                      <a:rect l="0" t="0" r="r" b="b"/>
                      <a:pathLst>
                        <a:path w="7" h="15">
                          <a:moveTo>
                            <a:pt x="7" y="4"/>
                          </a:moveTo>
                          <a:cubicBezTo>
                            <a:pt x="7" y="5"/>
                            <a:pt x="7" y="8"/>
                            <a:pt x="6" y="9"/>
                          </a:cubicBezTo>
                          <a:cubicBezTo>
                            <a:pt x="6" y="12"/>
                            <a:pt x="4" y="14"/>
                            <a:pt x="2" y="15"/>
                          </a:cubicBezTo>
                          <a:cubicBezTo>
                            <a:pt x="2" y="14"/>
                            <a:pt x="1" y="12"/>
                            <a:pt x="1" y="11"/>
                          </a:cubicBezTo>
                          <a:cubicBezTo>
                            <a:pt x="1" y="7"/>
                            <a:pt x="0" y="4"/>
                            <a:pt x="0" y="1"/>
                          </a:cubicBezTo>
                          <a:cubicBezTo>
                            <a:pt x="2" y="0"/>
                            <a:pt x="6" y="0"/>
                            <a:pt x="7"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5" name="Freeform 46"/>
                    <p:cNvSpPr>
                      <a:spLocks/>
                    </p:cNvSpPr>
                    <p:nvPr/>
                  </p:nvSpPr>
                  <p:spPr bwMode="auto">
                    <a:xfrm>
                      <a:off x="4307" y="1888"/>
                      <a:ext cx="317" cy="277"/>
                    </a:xfrm>
                    <a:custGeom>
                      <a:avLst/>
                      <a:gdLst>
                        <a:gd name="T0" fmla="*/ 134 w 134"/>
                        <a:gd name="T1" fmla="*/ 0 h 117"/>
                        <a:gd name="T2" fmla="*/ 90 w 134"/>
                        <a:gd name="T3" fmla="*/ 88 h 117"/>
                        <a:gd name="T4" fmla="*/ 0 w 134"/>
                        <a:gd name="T5" fmla="*/ 110 h 117"/>
                        <a:gd name="T6" fmla="*/ 8 w 134"/>
                        <a:gd name="T7" fmla="*/ 92 h 117"/>
                        <a:gd name="T8" fmla="*/ 24 w 134"/>
                        <a:gd name="T9" fmla="*/ 93 h 117"/>
                        <a:gd name="T10" fmla="*/ 43 w 134"/>
                        <a:gd name="T11" fmla="*/ 89 h 117"/>
                        <a:gd name="T12" fmla="*/ 80 w 134"/>
                        <a:gd name="T13" fmla="*/ 71 h 117"/>
                        <a:gd name="T14" fmla="*/ 114 w 134"/>
                        <a:gd name="T15" fmla="*/ 3 h 117"/>
                        <a:gd name="T16" fmla="*/ 134 w 134"/>
                        <a:gd name="T1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117">
                          <a:moveTo>
                            <a:pt x="134" y="0"/>
                          </a:moveTo>
                          <a:cubicBezTo>
                            <a:pt x="130" y="33"/>
                            <a:pt x="116" y="66"/>
                            <a:pt x="90" y="88"/>
                          </a:cubicBezTo>
                          <a:cubicBezTo>
                            <a:pt x="65" y="109"/>
                            <a:pt x="31" y="117"/>
                            <a:pt x="0" y="110"/>
                          </a:cubicBezTo>
                          <a:cubicBezTo>
                            <a:pt x="3" y="104"/>
                            <a:pt x="6" y="98"/>
                            <a:pt x="8" y="92"/>
                          </a:cubicBezTo>
                          <a:cubicBezTo>
                            <a:pt x="13" y="94"/>
                            <a:pt x="19" y="93"/>
                            <a:pt x="24" y="93"/>
                          </a:cubicBezTo>
                          <a:cubicBezTo>
                            <a:pt x="31" y="92"/>
                            <a:pt x="37" y="91"/>
                            <a:pt x="43" y="89"/>
                          </a:cubicBezTo>
                          <a:cubicBezTo>
                            <a:pt x="56" y="86"/>
                            <a:pt x="69" y="79"/>
                            <a:pt x="80" y="71"/>
                          </a:cubicBezTo>
                          <a:cubicBezTo>
                            <a:pt x="100" y="55"/>
                            <a:pt x="114" y="29"/>
                            <a:pt x="114" y="3"/>
                          </a:cubicBezTo>
                          <a:cubicBezTo>
                            <a:pt x="121" y="2"/>
                            <a:pt x="127" y="1"/>
                            <a:pt x="13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6" name="Freeform 47"/>
                    <p:cNvSpPr>
                      <a:spLocks/>
                    </p:cNvSpPr>
                    <p:nvPr/>
                  </p:nvSpPr>
                  <p:spPr bwMode="auto">
                    <a:xfrm>
                      <a:off x="4634" y="651"/>
                      <a:ext cx="204" cy="321"/>
                    </a:xfrm>
                    <a:custGeom>
                      <a:avLst/>
                      <a:gdLst>
                        <a:gd name="T0" fmla="*/ 85 w 86"/>
                        <a:gd name="T1" fmla="*/ 116 h 136"/>
                        <a:gd name="T2" fmla="*/ 82 w 86"/>
                        <a:gd name="T3" fmla="*/ 136 h 136"/>
                        <a:gd name="T4" fmla="*/ 64 w 86"/>
                        <a:gd name="T5" fmla="*/ 125 h 136"/>
                        <a:gd name="T6" fmla="*/ 64 w 86"/>
                        <a:gd name="T7" fmla="*/ 125 h 136"/>
                        <a:gd name="T8" fmla="*/ 67 w 86"/>
                        <a:gd name="T9" fmla="*/ 124 h 136"/>
                        <a:gd name="T10" fmla="*/ 67 w 86"/>
                        <a:gd name="T11" fmla="*/ 90 h 136"/>
                        <a:gd name="T12" fmla="*/ 55 w 86"/>
                        <a:gd name="T13" fmla="*/ 57 h 136"/>
                        <a:gd name="T14" fmla="*/ 0 w 86"/>
                        <a:gd name="T15" fmla="*/ 25 h 136"/>
                        <a:gd name="T16" fmla="*/ 0 w 86"/>
                        <a:gd name="T17" fmla="*/ 21 h 136"/>
                        <a:gd name="T18" fmla="*/ 2 w 86"/>
                        <a:gd name="T19" fmla="*/ 0 h 136"/>
                        <a:gd name="T20" fmla="*/ 2 w 86"/>
                        <a:gd name="T21" fmla="*/ 1 h 136"/>
                        <a:gd name="T22" fmla="*/ 71 w 86"/>
                        <a:gd name="T23" fmla="*/ 51 h 136"/>
                        <a:gd name="T24" fmla="*/ 85 w 86"/>
                        <a:gd name="T25" fmla="*/ 94 h 136"/>
                        <a:gd name="T26" fmla="*/ 85 w 86"/>
                        <a:gd name="T27" fmla="*/ 11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136">
                          <a:moveTo>
                            <a:pt x="85" y="116"/>
                          </a:moveTo>
                          <a:cubicBezTo>
                            <a:pt x="85" y="123"/>
                            <a:pt x="82" y="129"/>
                            <a:pt x="82" y="136"/>
                          </a:cubicBezTo>
                          <a:cubicBezTo>
                            <a:pt x="76" y="132"/>
                            <a:pt x="70" y="128"/>
                            <a:pt x="64" y="125"/>
                          </a:cubicBezTo>
                          <a:cubicBezTo>
                            <a:pt x="64" y="125"/>
                            <a:pt x="64" y="125"/>
                            <a:pt x="64" y="125"/>
                          </a:cubicBezTo>
                          <a:cubicBezTo>
                            <a:pt x="65" y="125"/>
                            <a:pt x="67" y="125"/>
                            <a:pt x="67" y="124"/>
                          </a:cubicBezTo>
                          <a:cubicBezTo>
                            <a:pt x="71" y="114"/>
                            <a:pt x="69" y="100"/>
                            <a:pt x="67" y="90"/>
                          </a:cubicBezTo>
                          <a:cubicBezTo>
                            <a:pt x="65" y="78"/>
                            <a:pt x="61" y="67"/>
                            <a:pt x="55" y="57"/>
                          </a:cubicBezTo>
                          <a:cubicBezTo>
                            <a:pt x="44" y="38"/>
                            <a:pt x="23" y="20"/>
                            <a:pt x="0" y="25"/>
                          </a:cubicBezTo>
                          <a:cubicBezTo>
                            <a:pt x="0" y="24"/>
                            <a:pt x="0" y="22"/>
                            <a:pt x="0" y="21"/>
                          </a:cubicBezTo>
                          <a:cubicBezTo>
                            <a:pt x="1" y="14"/>
                            <a:pt x="1" y="7"/>
                            <a:pt x="2" y="0"/>
                          </a:cubicBezTo>
                          <a:cubicBezTo>
                            <a:pt x="2" y="0"/>
                            <a:pt x="2" y="0"/>
                            <a:pt x="2" y="1"/>
                          </a:cubicBezTo>
                          <a:cubicBezTo>
                            <a:pt x="30" y="10"/>
                            <a:pt x="55" y="25"/>
                            <a:pt x="71" y="51"/>
                          </a:cubicBezTo>
                          <a:cubicBezTo>
                            <a:pt x="79" y="64"/>
                            <a:pt x="84" y="79"/>
                            <a:pt x="85" y="94"/>
                          </a:cubicBezTo>
                          <a:cubicBezTo>
                            <a:pt x="86" y="101"/>
                            <a:pt x="86" y="109"/>
                            <a:pt x="85" y="11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7" name="Freeform 48"/>
                    <p:cNvSpPr>
                      <a:spLocks/>
                    </p:cNvSpPr>
                    <p:nvPr/>
                  </p:nvSpPr>
                  <p:spPr bwMode="auto">
                    <a:xfrm>
                      <a:off x="4703" y="1060"/>
                      <a:ext cx="87" cy="116"/>
                    </a:xfrm>
                    <a:custGeom>
                      <a:avLst/>
                      <a:gdLst>
                        <a:gd name="T0" fmla="*/ 35 w 37"/>
                        <a:gd name="T1" fmla="*/ 21 h 49"/>
                        <a:gd name="T2" fmla="*/ 19 w 37"/>
                        <a:gd name="T3" fmla="*/ 49 h 49"/>
                        <a:gd name="T4" fmla="*/ 0 w 37"/>
                        <a:gd name="T5" fmla="*/ 20 h 49"/>
                        <a:gd name="T6" fmla="*/ 13 w 37"/>
                        <a:gd name="T7" fmla="*/ 0 h 49"/>
                        <a:gd name="T8" fmla="*/ 35 w 37"/>
                        <a:gd name="T9" fmla="*/ 21 h 49"/>
                      </a:gdLst>
                      <a:ahLst/>
                      <a:cxnLst>
                        <a:cxn ang="0">
                          <a:pos x="T0" y="T1"/>
                        </a:cxn>
                        <a:cxn ang="0">
                          <a:pos x="T2" y="T3"/>
                        </a:cxn>
                        <a:cxn ang="0">
                          <a:pos x="T4" y="T5"/>
                        </a:cxn>
                        <a:cxn ang="0">
                          <a:pos x="T6" y="T7"/>
                        </a:cxn>
                        <a:cxn ang="0">
                          <a:pos x="T8" y="T9"/>
                        </a:cxn>
                      </a:cxnLst>
                      <a:rect l="0" t="0" r="r" b="b"/>
                      <a:pathLst>
                        <a:path w="37" h="49">
                          <a:moveTo>
                            <a:pt x="35" y="21"/>
                          </a:moveTo>
                          <a:cubicBezTo>
                            <a:pt x="37" y="33"/>
                            <a:pt x="30" y="45"/>
                            <a:pt x="19" y="49"/>
                          </a:cubicBezTo>
                          <a:cubicBezTo>
                            <a:pt x="17" y="38"/>
                            <a:pt x="11" y="24"/>
                            <a:pt x="0" y="20"/>
                          </a:cubicBezTo>
                          <a:cubicBezTo>
                            <a:pt x="6" y="15"/>
                            <a:pt x="11" y="7"/>
                            <a:pt x="13" y="0"/>
                          </a:cubicBezTo>
                          <a:cubicBezTo>
                            <a:pt x="24" y="1"/>
                            <a:pt x="34" y="10"/>
                            <a:pt x="35" y="2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8" name="Freeform 49"/>
                    <p:cNvSpPr>
                      <a:spLocks/>
                    </p:cNvSpPr>
                    <p:nvPr/>
                  </p:nvSpPr>
                  <p:spPr bwMode="auto">
                    <a:xfrm>
                      <a:off x="4667" y="1597"/>
                      <a:ext cx="12" cy="26"/>
                    </a:xfrm>
                    <a:custGeom>
                      <a:avLst/>
                      <a:gdLst>
                        <a:gd name="T0" fmla="*/ 2 w 5"/>
                        <a:gd name="T1" fmla="*/ 2 h 11"/>
                        <a:gd name="T2" fmla="*/ 5 w 5"/>
                        <a:gd name="T3" fmla="*/ 11 h 11"/>
                        <a:gd name="T4" fmla="*/ 0 w 5"/>
                        <a:gd name="T5" fmla="*/ 6 h 11"/>
                        <a:gd name="T6" fmla="*/ 1 w 5"/>
                        <a:gd name="T7" fmla="*/ 0 h 11"/>
                        <a:gd name="T8" fmla="*/ 2 w 5"/>
                        <a:gd name="T9" fmla="*/ 2 h 11"/>
                      </a:gdLst>
                      <a:ahLst/>
                      <a:cxnLst>
                        <a:cxn ang="0">
                          <a:pos x="T0" y="T1"/>
                        </a:cxn>
                        <a:cxn ang="0">
                          <a:pos x="T2" y="T3"/>
                        </a:cxn>
                        <a:cxn ang="0">
                          <a:pos x="T4" y="T5"/>
                        </a:cxn>
                        <a:cxn ang="0">
                          <a:pos x="T6" y="T7"/>
                        </a:cxn>
                        <a:cxn ang="0">
                          <a:pos x="T8" y="T9"/>
                        </a:cxn>
                      </a:cxnLst>
                      <a:rect l="0" t="0" r="r" b="b"/>
                      <a:pathLst>
                        <a:path w="5" h="11">
                          <a:moveTo>
                            <a:pt x="2" y="2"/>
                          </a:moveTo>
                          <a:cubicBezTo>
                            <a:pt x="3" y="5"/>
                            <a:pt x="4" y="8"/>
                            <a:pt x="5" y="11"/>
                          </a:cubicBezTo>
                          <a:cubicBezTo>
                            <a:pt x="3" y="9"/>
                            <a:pt x="2" y="8"/>
                            <a:pt x="0" y="6"/>
                          </a:cubicBezTo>
                          <a:cubicBezTo>
                            <a:pt x="0" y="4"/>
                            <a:pt x="1" y="2"/>
                            <a:pt x="1" y="0"/>
                          </a:cubicBezTo>
                          <a:cubicBezTo>
                            <a:pt x="1" y="0"/>
                            <a:pt x="1" y="1"/>
                            <a:pt x="2"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9" name="Freeform 50"/>
                    <p:cNvSpPr>
                      <a:spLocks/>
                    </p:cNvSpPr>
                    <p:nvPr/>
                  </p:nvSpPr>
                  <p:spPr bwMode="auto">
                    <a:xfrm>
                      <a:off x="4520" y="2080"/>
                      <a:ext cx="40" cy="37"/>
                    </a:xfrm>
                    <a:custGeom>
                      <a:avLst/>
                      <a:gdLst>
                        <a:gd name="T0" fmla="*/ 14 w 17"/>
                        <a:gd name="T1" fmla="*/ 0 h 16"/>
                        <a:gd name="T2" fmla="*/ 15 w 17"/>
                        <a:gd name="T3" fmla="*/ 9 h 16"/>
                        <a:gd name="T4" fmla="*/ 2 w 17"/>
                        <a:gd name="T5" fmla="*/ 13 h 16"/>
                        <a:gd name="T6" fmla="*/ 0 w 17"/>
                        <a:gd name="T7" fmla="*/ 13 h 16"/>
                        <a:gd name="T8" fmla="*/ 0 w 17"/>
                        <a:gd name="T9" fmla="*/ 13 h 16"/>
                        <a:gd name="T10" fmla="*/ 2 w 17"/>
                        <a:gd name="T11" fmla="*/ 12 h 16"/>
                        <a:gd name="T12" fmla="*/ 14 w 1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7" h="16">
                          <a:moveTo>
                            <a:pt x="14" y="0"/>
                          </a:moveTo>
                          <a:cubicBezTo>
                            <a:pt x="15" y="3"/>
                            <a:pt x="17" y="6"/>
                            <a:pt x="15" y="9"/>
                          </a:cubicBezTo>
                          <a:cubicBezTo>
                            <a:pt x="13" y="14"/>
                            <a:pt x="7" y="16"/>
                            <a:pt x="2" y="13"/>
                          </a:cubicBezTo>
                          <a:cubicBezTo>
                            <a:pt x="2" y="13"/>
                            <a:pt x="1" y="13"/>
                            <a:pt x="0" y="13"/>
                          </a:cubicBezTo>
                          <a:cubicBezTo>
                            <a:pt x="0" y="13"/>
                            <a:pt x="0" y="13"/>
                            <a:pt x="0" y="13"/>
                          </a:cubicBezTo>
                          <a:cubicBezTo>
                            <a:pt x="1" y="13"/>
                            <a:pt x="1" y="12"/>
                            <a:pt x="2" y="12"/>
                          </a:cubicBezTo>
                          <a:cubicBezTo>
                            <a:pt x="6" y="8"/>
                            <a:pt x="10" y="4"/>
                            <a:pt x="14"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0" name="Freeform 51"/>
                    <p:cNvSpPr>
                      <a:spLocks/>
                    </p:cNvSpPr>
                    <p:nvPr/>
                  </p:nvSpPr>
                  <p:spPr bwMode="auto">
                    <a:xfrm>
                      <a:off x="4833" y="804"/>
                      <a:ext cx="28" cy="31"/>
                    </a:xfrm>
                    <a:custGeom>
                      <a:avLst/>
                      <a:gdLst>
                        <a:gd name="T0" fmla="*/ 5 w 12"/>
                        <a:gd name="T1" fmla="*/ 0 h 13"/>
                        <a:gd name="T2" fmla="*/ 4 w 12"/>
                        <a:gd name="T3" fmla="*/ 13 h 13"/>
                        <a:gd name="T4" fmla="*/ 0 w 12"/>
                        <a:gd name="T5" fmla="*/ 0 h 13"/>
                        <a:gd name="T6" fmla="*/ 0 w 12"/>
                        <a:gd name="T7" fmla="*/ 0 h 13"/>
                        <a:gd name="T8" fmla="*/ 2 w 12"/>
                        <a:gd name="T9" fmla="*/ 0 h 13"/>
                        <a:gd name="T10" fmla="*/ 5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5" y="0"/>
                          </a:moveTo>
                          <a:cubicBezTo>
                            <a:pt x="12" y="3"/>
                            <a:pt x="8" y="9"/>
                            <a:pt x="4" y="13"/>
                          </a:cubicBezTo>
                          <a:cubicBezTo>
                            <a:pt x="3" y="8"/>
                            <a:pt x="1" y="4"/>
                            <a:pt x="0" y="0"/>
                          </a:cubicBezTo>
                          <a:cubicBezTo>
                            <a:pt x="0" y="0"/>
                            <a:pt x="0" y="0"/>
                            <a:pt x="0" y="0"/>
                          </a:cubicBezTo>
                          <a:cubicBezTo>
                            <a:pt x="1" y="0"/>
                            <a:pt x="1" y="0"/>
                            <a:pt x="2" y="0"/>
                          </a:cubicBezTo>
                          <a:cubicBezTo>
                            <a:pt x="3" y="0"/>
                            <a:pt x="4" y="0"/>
                            <a:pt x="5"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1" name="Freeform 52"/>
                    <p:cNvSpPr>
                      <a:spLocks/>
                    </p:cNvSpPr>
                    <p:nvPr/>
                  </p:nvSpPr>
                  <p:spPr bwMode="auto">
                    <a:xfrm>
                      <a:off x="4575" y="1550"/>
                      <a:ext cx="87" cy="104"/>
                    </a:xfrm>
                    <a:custGeom>
                      <a:avLst/>
                      <a:gdLst>
                        <a:gd name="T0" fmla="*/ 24 w 37"/>
                        <a:gd name="T1" fmla="*/ 0 h 44"/>
                        <a:gd name="T2" fmla="*/ 33 w 37"/>
                        <a:gd name="T3" fmla="*/ 28 h 44"/>
                        <a:gd name="T4" fmla="*/ 5 w 37"/>
                        <a:gd name="T5" fmla="*/ 41 h 44"/>
                        <a:gd name="T6" fmla="*/ 2 w 37"/>
                        <a:gd name="T7" fmla="*/ 42 h 44"/>
                        <a:gd name="T8" fmla="*/ 1 w 37"/>
                        <a:gd name="T9" fmla="*/ 41 h 44"/>
                        <a:gd name="T10" fmla="*/ 2 w 37"/>
                        <a:gd name="T11" fmla="*/ 40 h 44"/>
                        <a:gd name="T12" fmla="*/ 0 w 37"/>
                        <a:gd name="T13" fmla="*/ 6 h 44"/>
                        <a:gd name="T14" fmla="*/ 24 w 37"/>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4">
                          <a:moveTo>
                            <a:pt x="24" y="0"/>
                          </a:moveTo>
                          <a:cubicBezTo>
                            <a:pt x="32" y="6"/>
                            <a:pt x="37" y="18"/>
                            <a:pt x="33" y="28"/>
                          </a:cubicBezTo>
                          <a:cubicBezTo>
                            <a:pt x="28" y="39"/>
                            <a:pt x="16" y="44"/>
                            <a:pt x="5" y="41"/>
                          </a:cubicBezTo>
                          <a:cubicBezTo>
                            <a:pt x="4" y="40"/>
                            <a:pt x="3" y="41"/>
                            <a:pt x="2" y="42"/>
                          </a:cubicBezTo>
                          <a:cubicBezTo>
                            <a:pt x="1" y="41"/>
                            <a:pt x="1" y="41"/>
                            <a:pt x="1" y="41"/>
                          </a:cubicBezTo>
                          <a:cubicBezTo>
                            <a:pt x="1" y="41"/>
                            <a:pt x="2" y="41"/>
                            <a:pt x="2" y="40"/>
                          </a:cubicBezTo>
                          <a:cubicBezTo>
                            <a:pt x="8" y="29"/>
                            <a:pt x="6" y="16"/>
                            <a:pt x="0" y="6"/>
                          </a:cubicBezTo>
                          <a:cubicBezTo>
                            <a:pt x="8" y="8"/>
                            <a:pt x="17" y="6"/>
                            <a:pt x="2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2" name="Freeform 53"/>
                    <p:cNvSpPr>
                      <a:spLocks/>
                    </p:cNvSpPr>
                    <p:nvPr/>
                  </p:nvSpPr>
                  <p:spPr bwMode="auto">
                    <a:xfrm>
                      <a:off x="4814" y="764"/>
                      <a:ext cx="31" cy="33"/>
                    </a:xfrm>
                    <a:custGeom>
                      <a:avLst/>
                      <a:gdLst>
                        <a:gd name="T0" fmla="*/ 12 w 13"/>
                        <a:gd name="T1" fmla="*/ 6 h 14"/>
                        <a:gd name="T2" fmla="*/ 7 w 13"/>
                        <a:gd name="T3" fmla="*/ 14 h 14"/>
                        <a:gd name="T4" fmla="*/ 6 w 13"/>
                        <a:gd name="T5" fmla="*/ 14 h 14"/>
                        <a:gd name="T6" fmla="*/ 0 w 13"/>
                        <a:gd name="T7" fmla="*/ 2 h 14"/>
                        <a:gd name="T8" fmla="*/ 12 w 13"/>
                        <a:gd name="T9" fmla="*/ 6 h 14"/>
                      </a:gdLst>
                      <a:ahLst/>
                      <a:cxnLst>
                        <a:cxn ang="0">
                          <a:pos x="T0" y="T1"/>
                        </a:cxn>
                        <a:cxn ang="0">
                          <a:pos x="T2" y="T3"/>
                        </a:cxn>
                        <a:cxn ang="0">
                          <a:pos x="T4" y="T5"/>
                        </a:cxn>
                        <a:cxn ang="0">
                          <a:pos x="T6" y="T7"/>
                        </a:cxn>
                        <a:cxn ang="0">
                          <a:pos x="T8" y="T9"/>
                        </a:cxn>
                      </a:cxnLst>
                      <a:rect l="0" t="0" r="r" b="b"/>
                      <a:pathLst>
                        <a:path w="13" h="14">
                          <a:moveTo>
                            <a:pt x="12" y="6"/>
                          </a:moveTo>
                          <a:cubicBezTo>
                            <a:pt x="13" y="9"/>
                            <a:pt x="11" y="13"/>
                            <a:pt x="7" y="14"/>
                          </a:cubicBezTo>
                          <a:cubicBezTo>
                            <a:pt x="7" y="14"/>
                            <a:pt x="7" y="14"/>
                            <a:pt x="6" y="14"/>
                          </a:cubicBezTo>
                          <a:cubicBezTo>
                            <a:pt x="5" y="10"/>
                            <a:pt x="3" y="6"/>
                            <a:pt x="0" y="2"/>
                          </a:cubicBezTo>
                          <a:cubicBezTo>
                            <a:pt x="4" y="0"/>
                            <a:pt x="10" y="1"/>
                            <a:pt x="12"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3" name="Freeform 54"/>
                    <p:cNvSpPr>
                      <a:spLocks/>
                    </p:cNvSpPr>
                    <p:nvPr/>
                  </p:nvSpPr>
                  <p:spPr bwMode="auto">
                    <a:xfrm>
                      <a:off x="4641" y="1240"/>
                      <a:ext cx="83" cy="97"/>
                    </a:xfrm>
                    <a:custGeom>
                      <a:avLst/>
                      <a:gdLst>
                        <a:gd name="T0" fmla="*/ 34 w 35"/>
                        <a:gd name="T1" fmla="*/ 23 h 41"/>
                        <a:gd name="T2" fmla="*/ 16 w 35"/>
                        <a:gd name="T3" fmla="*/ 41 h 41"/>
                        <a:gd name="T4" fmla="*/ 0 w 35"/>
                        <a:gd name="T5" fmla="*/ 23 h 41"/>
                        <a:gd name="T6" fmla="*/ 17 w 35"/>
                        <a:gd name="T7" fmla="*/ 0 h 41"/>
                        <a:gd name="T8" fmla="*/ 34 w 35"/>
                        <a:gd name="T9" fmla="*/ 23 h 41"/>
                      </a:gdLst>
                      <a:ahLst/>
                      <a:cxnLst>
                        <a:cxn ang="0">
                          <a:pos x="T0" y="T1"/>
                        </a:cxn>
                        <a:cxn ang="0">
                          <a:pos x="T2" y="T3"/>
                        </a:cxn>
                        <a:cxn ang="0">
                          <a:pos x="T4" y="T5"/>
                        </a:cxn>
                        <a:cxn ang="0">
                          <a:pos x="T6" y="T7"/>
                        </a:cxn>
                        <a:cxn ang="0">
                          <a:pos x="T8" y="T9"/>
                        </a:cxn>
                      </a:cxnLst>
                      <a:rect l="0" t="0" r="r" b="b"/>
                      <a:pathLst>
                        <a:path w="35" h="41">
                          <a:moveTo>
                            <a:pt x="34" y="23"/>
                          </a:moveTo>
                          <a:cubicBezTo>
                            <a:pt x="33" y="32"/>
                            <a:pt x="25" y="38"/>
                            <a:pt x="16" y="41"/>
                          </a:cubicBezTo>
                          <a:cubicBezTo>
                            <a:pt x="17" y="32"/>
                            <a:pt x="9" y="26"/>
                            <a:pt x="0" y="23"/>
                          </a:cubicBezTo>
                          <a:cubicBezTo>
                            <a:pt x="9" y="18"/>
                            <a:pt x="15" y="10"/>
                            <a:pt x="17" y="0"/>
                          </a:cubicBezTo>
                          <a:cubicBezTo>
                            <a:pt x="27" y="3"/>
                            <a:pt x="35" y="12"/>
                            <a:pt x="34"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4" name="Freeform 55"/>
                    <p:cNvSpPr>
                      <a:spLocks/>
                    </p:cNvSpPr>
                    <p:nvPr/>
                  </p:nvSpPr>
                  <p:spPr bwMode="auto">
                    <a:xfrm>
                      <a:off x="4632" y="698"/>
                      <a:ext cx="170" cy="248"/>
                    </a:xfrm>
                    <a:custGeom>
                      <a:avLst/>
                      <a:gdLst>
                        <a:gd name="T0" fmla="*/ 68 w 72"/>
                        <a:gd name="T1" fmla="*/ 70 h 105"/>
                        <a:gd name="T2" fmla="*/ 68 w 72"/>
                        <a:gd name="T3" fmla="*/ 104 h 105"/>
                        <a:gd name="T4" fmla="*/ 65 w 72"/>
                        <a:gd name="T5" fmla="*/ 105 h 105"/>
                        <a:gd name="T6" fmla="*/ 64 w 72"/>
                        <a:gd name="T7" fmla="*/ 103 h 105"/>
                        <a:gd name="T8" fmla="*/ 64 w 72"/>
                        <a:gd name="T9" fmla="*/ 88 h 105"/>
                        <a:gd name="T10" fmla="*/ 63 w 72"/>
                        <a:gd name="T11" fmla="*/ 73 h 105"/>
                        <a:gd name="T12" fmla="*/ 53 w 72"/>
                        <a:gd name="T13" fmla="*/ 42 h 105"/>
                        <a:gd name="T14" fmla="*/ 0 w 72"/>
                        <a:gd name="T15" fmla="*/ 8 h 105"/>
                        <a:gd name="T16" fmla="*/ 1 w 72"/>
                        <a:gd name="T17" fmla="*/ 5 h 105"/>
                        <a:gd name="T18" fmla="*/ 56 w 72"/>
                        <a:gd name="T19" fmla="*/ 37 h 105"/>
                        <a:gd name="T20" fmla="*/ 68 w 72"/>
                        <a:gd name="T21" fmla="*/ 7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05">
                          <a:moveTo>
                            <a:pt x="68" y="70"/>
                          </a:moveTo>
                          <a:cubicBezTo>
                            <a:pt x="70" y="80"/>
                            <a:pt x="72" y="94"/>
                            <a:pt x="68" y="104"/>
                          </a:cubicBezTo>
                          <a:cubicBezTo>
                            <a:pt x="68" y="105"/>
                            <a:pt x="66" y="105"/>
                            <a:pt x="65" y="105"/>
                          </a:cubicBezTo>
                          <a:cubicBezTo>
                            <a:pt x="65" y="105"/>
                            <a:pt x="64" y="104"/>
                            <a:pt x="64" y="103"/>
                          </a:cubicBezTo>
                          <a:cubicBezTo>
                            <a:pt x="63" y="98"/>
                            <a:pt x="65" y="93"/>
                            <a:pt x="64" y="88"/>
                          </a:cubicBezTo>
                          <a:cubicBezTo>
                            <a:pt x="64" y="83"/>
                            <a:pt x="64" y="78"/>
                            <a:pt x="63" y="73"/>
                          </a:cubicBezTo>
                          <a:cubicBezTo>
                            <a:pt x="61" y="62"/>
                            <a:pt x="58" y="52"/>
                            <a:pt x="53" y="42"/>
                          </a:cubicBezTo>
                          <a:cubicBezTo>
                            <a:pt x="42" y="22"/>
                            <a:pt x="24" y="7"/>
                            <a:pt x="0" y="8"/>
                          </a:cubicBezTo>
                          <a:cubicBezTo>
                            <a:pt x="1" y="5"/>
                            <a:pt x="1" y="5"/>
                            <a:pt x="1" y="5"/>
                          </a:cubicBezTo>
                          <a:cubicBezTo>
                            <a:pt x="24" y="0"/>
                            <a:pt x="45" y="18"/>
                            <a:pt x="56" y="37"/>
                          </a:cubicBezTo>
                          <a:cubicBezTo>
                            <a:pt x="62" y="47"/>
                            <a:pt x="66" y="58"/>
                            <a:pt x="68" y="7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5" name="Freeform 56"/>
                    <p:cNvSpPr>
                      <a:spLocks/>
                    </p:cNvSpPr>
                    <p:nvPr/>
                  </p:nvSpPr>
                  <p:spPr bwMode="auto">
                    <a:xfrm>
                      <a:off x="4482" y="2110"/>
                      <a:ext cx="50" cy="38"/>
                    </a:xfrm>
                    <a:custGeom>
                      <a:avLst/>
                      <a:gdLst>
                        <a:gd name="T0" fmla="*/ 16 w 21"/>
                        <a:gd name="T1" fmla="*/ 3 h 16"/>
                        <a:gd name="T2" fmla="*/ 12 w 21"/>
                        <a:gd name="T3" fmla="*/ 15 h 16"/>
                        <a:gd name="T4" fmla="*/ 0 w 21"/>
                        <a:gd name="T5" fmla="*/ 11 h 16"/>
                        <a:gd name="T6" fmla="*/ 16 w 21"/>
                        <a:gd name="T7" fmla="*/ 0 h 16"/>
                        <a:gd name="T8" fmla="*/ 16 w 21"/>
                        <a:gd name="T9" fmla="*/ 0 h 16"/>
                        <a:gd name="T10" fmla="*/ 16 w 21"/>
                        <a:gd name="T11" fmla="*/ 3 h 16"/>
                      </a:gdLst>
                      <a:ahLst/>
                      <a:cxnLst>
                        <a:cxn ang="0">
                          <a:pos x="T0" y="T1"/>
                        </a:cxn>
                        <a:cxn ang="0">
                          <a:pos x="T2" y="T3"/>
                        </a:cxn>
                        <a:cxn ang="0">
                          <a:pos x="T4" y="T5"/>
                        </a:cxn>
                        <a:cxn ang="0">
                          <a:pos x="T6" y="T7"/>
                        </a:cxn>
                        <a:cxn ang="0">
                          <a:pos x="T8" y="T9"/>
                        </a:cxn>
                        <a:cxn ang="0">
                          <a:pos x="T10" y="T11"/>
                        </a:cxn>
                      </a:cxnLst>
                      <a:rect l="0" t="0" r="r" b="b"/>
                      <a:pathLst>
                        <a:path w="21" h="16">
                          <a:moveTo>
                            <a:pt x="16" y="3"/>
                          </a:moveTo>
                          <a:cubicBezTo>
                            <a:pt x="21" y="7"/>
                            <a:pt x="18" y="14"/>
                            <a:pt x="12" y="15"/>
                          </a:cubicBezTo>
                          <a:cubicBezTo>
                            <a:pt x="7" y="16"/>
                            <a:pt x="4" y="14"/>
                            <a:pt x="0" y="11"/>
                          </a:cubicBezTo>
                          <a:cubicBezTo>
                            <a:pt x="6" y="8"/>
                            <a:pt x="11" y="4"/>
                            <a:pt x="16" y="0"/>
                          </a:cubicBezTo>
                          <a:cubicBezTo>
                            <a:pt x="16" y="0"/>
                            <a:pt x="16" y="0"/>
                            <a:pt x="16" y="0"/>
                          </a:cubicBezTo>
                          <a:cubicBezTo>
                            <a:pt x="15" y="1"/>
                            <a:pt x="15" y="2"/>
                            <a:pt x="16"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6" name="Freeform 57"/>
                    <p:cNvSpPr>
                      <a:spLocks/>
                    </p:cNvSpPr>
                    <p:nvPr/>
                  </p:nvSpPr>
                  <p:spPr bwMode="auto">
                    <a:xfrm>
                      <a:off x="4646" y="1114"/>
                      <a:ext cx="95" cy="114"/>
                    </a:xfrm>
                    <a:custGeom>
                      <a:avLst/>
                      <a:gdLst>
                        <a:gd name="T0" fmla="*/ 38 w 40"/>
                        <a:gd name="T1" fmla="*/ 28 h 48"/>
                        <a:gd name="T2" fmla="*/ 15 w 40"/>
                        <a:gd name="T3" fmla="*/ 48 h 48"/>
                        <a:gd name="T4" fmla="*/ 0 w 40"/>
                        <a:gd name="T5" fmla="*/ 20 h 48"/>
                        <a:gd name="T6" fmla="*/ 16 w 40"/>
                        <a:gd name="T7" fmla="*/ 0 h 48"/>
                        <a:gd name="T8" fmla="*/ 17 w 40"/>
                        <a:gd name="T9" fmla="*/ 0 h 48"/>
                        <a:gd name="T10" fmla="*/ 38 w 40"/>
                        <a:gd name="T11" fmla="*/ 28 h 48"/>
                      </a:gdLst>
                      <a:ahLst/>
                      <a:cxnLst>
                        <a:cxn ang="0">
                          <a:pos x="T0" y="T1"/>
                        </a:cxn>
                        <a:cxn ang="0">
                          <a:pos x="T2" y="T3"/>
                        </a:cxn>
                        <a:cxn ang="0">
                          <a:pos x="T4" y="T5"/>
                        </a:cxn>
                        <a:cxn ang="0">
                          <a:pos x="T6" y="T7"/>
                        </a:cxn>
                        <a:cxn ang="0">
                          <a:pos x="T8" y="T9"/>
                        </a:cxn>
                        <a:cxn ang="0">
                          <a:pos x="T10" y="T11"/>
                        </a:cxn>
                      </a:cxnLst>
                      <a:rect l="0" t="0" r="r" b="b"/>
                      <a:pathLst>
                        <a:path w="40" h="48">
                          <a:moveTo>
                            <a:pt x="38" y="28"/>
                          </a:moveTo>
                          <a:cubicBezTo>
                            <a:pt x="40" y="43"/>
                            <a:pt x="27" y="47"/>
                            <a:pt x="15" y="48"/>
                          </a:cubicBezTo>
                          <a:cubicBezTo>
                            <a:pt x="15" y="37"/>
                            <a:pt x="9" y="26"/>
                            <a:pt x="0" y="20"/>
                          </a:cubicBezTo>
                          <a:cubicBezTo>
                            <a:pt x="8" y="17"/>
                            <a:pt x="15" y="9"/>
                            <a:pt x="16" y="0"/>
                          </a:cubicBezTo>
                          <a:cubicBezTo>
                            <a:pt x="17" y="0"/>
                            <a:pt x="17" y="0"/>
                            <a:pt x="17" y="0"/>
                          </a:cubicBezTo>
                          <a:cubicBezTo>
                            <a:pt x="29" y="0"/>
                            <a:pt x="36" y="18"/>
                            <a:pt x="38" y="2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7" name="Freeform 58"/>
                    <p:cNvSpPr>
                      <a:spLocks/>
                    </p:cNvSpPr>
                    <p:nvPr/>
                  </p:nvSpPr>
                  <p:spPr bwMode="auto">
                    <a:xfrm>
                      <a:off x="4601" y="714"/>
                      <a:ext cx="185" cy="232"/>
                    </a:xfrm>
                    <a:custGeom>
                      <a:avLst/>
                      <a:gdLst>
                        <a:gd name="T0" fmla="*/ 78 w 78"/>
                        <a:gd name="T1" fmla="*/ 98 h 98"/>
                        <a:gd name="T2" fmla="*/ 78 w 78"/>
                        <a:gd name="T3" fmla="*/ 98 h 98"/>
                        <a:gd name="T4" fmla="*/ 74 w 78"/>
                        <a:gd name="T5" fmla="*/ 96 h 98"/>
                        <a:gd name="T6" fmla="*/ 24 w 78"/>
                        <a:gd name="T7" fmla="*/ 80 h 98"/>
                        <a:gd name="T8" fmla="*/ 44 w 78"/>
                        <a:gd name="T9" fmla="*/ 73 h 98"/>
                        <a:gd name="T10" fmla="*/ 59 w 78"/>
                        <a:gd name="T11" fmla="*/ 38 h 98"/>
                        <a:gd name="T12" fmla="*/ 29 w 78"/>
                        <a:gd name="T13" fmla="*/ 21 h 98"/>
                        <a:gd name="T14" fmla="*/ 0 w 78"/>
                        <a:gd name="T15" fmla="*/ 42 h 98"/>
                        <a:gd name="T16" fmla="*/ 12 w 78"/>
                        <a:gd name="T17" fmla="*/ 8 h 98"/>
                        <a:gd name="T18" fmla="*/ 13 w 78"/>
                        <a:gd name="T19" fmla="*/ 1 h 98"/>
                        <a:gd name="T20" fmla="*/ 66 w 78"/>
                        <a:gd name="T21" fmla="*/ 35 h 98"/>
                        <a:gd name="T22" fmla="*/ 76 w 78"/>
                        <a:gd name="T23" fmla="*/ 66 h 98"/>
                        <a:gd name="T24" fmla="*/ 77 w 78"/>
                        <a:gd name="T25" fmla="*/ 81 h 98"/>
                        <a:gd name="T26" fmla="*/ 77 w 78"/>
                        <a:gd name="T27" fmla="*/ 96 h 98"/>
                        <a:gd name="T28" fmla="*/ 78 w 78"/>
                        <a:gd name="T2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 h="98">
                          <a:moveTo>
                            <a:pt x="78" y="98"/>
                          </a:moveTo>
                          <a:cubicBezTo>
                            <a:pt x="78" y="98"/>
                            <a:pt x="78" y="98"/>
                            <a:pt x="78" y="98"/>
                          </a:cubicBezTo>
                          <a:cubicBezTo>
                            <a:pt x="77" y="98"/>
                            <a:pt x="75" y="97"/>
                            <a:pt x="74" y="96"/>
                          </a:cubicBezTo>
                          <a:cubicBezTo>
                            <a:pt x="58" y="88"/>
                            <a:pt x="41" y="83"/>
                            <a:pt x="24" y="80"/>
                          </a:cubicBezTo>
                          <a:cubicBezTo>
                            <a:pt x="31" y="79"/>
                            <a:pt x="38" y="77"/>
                            <a:pt x="44" y="73"/>
                          </a:cubicBezTo>
                          <a:cubicBezTo>
                            <a:pt x="56" y="66"/>
                            <a:pt x="62" y="52"/>
                            <a:pt x="59" y="38"/>
                          </a:cubicBezTo>
                          <a:cubicBezTo>
                            <a:pt x="56" y="23"/>
                            <a:pt x="42" y="17"/>
                            <a:pt x="29" y="21"/>
                          </a:cubicBezTo>
                          <a:cubicBezTo>
                            <a:pt x="18" y="24"/>
                            <a:pt x="8" y="33"/>
                            <a:pt x="0" y="42"/>
                          </a:cubicBezTo>
                          <a:cubicBezTo>
                            <a:pt x="6" y="32"/>
                            <a:pt x="9" y="20"/>
                            <a:pt x="12" y="8"/>
                          </a:cubicBezTo>
                          <a:cubicBezTo>
                            <a:pt x="12" y="6"/>
                            <a:pt x="13" y="4"/>
                            <a:pt x="13" y="1"/>
                          </a:cubicBezTo>
                          <a:cubicBezTo>
                            <a:pt x="37" y="0"/>
                            <a:pt x="55" y="15"/>
                            <a:pt x="66" y="35"/>
                          </a:cubicBezTo>
                          <a:cubicBezTo>
                            <a:pt x="71" y="45"/>
                            <a:pt x="74" y="55"/>
                            <a:pt x="76" y="66"/>
                          </a:cubicBezTo>
                          <a:cubicBezTo>
                            <a:pt x="77" y="71"/>
                            <a:pt x="77" y="76"/>
                            <a:pt x="77" y="81"/>
                          </a:cubicBezTo>
                          <a:cubicBezTo>
                            <a:pt x="78" y="86"/>
                            <a:pt x="76" y="91"/>
                            <a:pt x="77" y="96"/>
                          </a:cubicBezTo>
                          <a:cubicBezTo>
                            <a:pt x="77" y="97"/>
                            <a:pt x="78" y="98"/>
                            <a:pt x="78" y="9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8" name="Freeform 59"/>
                    <p:cNvSpPr>
                      <a:spLocks/>
                    </p:cNvSpPr>
                    <p:nvPr/>
                  </p:nvSpPr>
                  <p:spPr bwMode="auto">
                    <a:xfrm>
                      <a:off x="4447" y="1893"/>
                      <a:ext cx="118" cy="139"/>
                    </a:xfrm>
                    <a:custGeom>
                      <a:avLst/>
                      <a:gdLst>
                        <a:gd name="T0" fmla="*/ 50 w 50"/>
                        <a:gd name="T1" fmla="*/ 1 h 59"/>
                        <a:gd name="T2" fmla="*/ 24 w 50"/>
                        <a:gd name="T3" fmla="*/ 59 h 59"/>
                        <a:gd name="T4" fmla="*/ 22 w 50"/>
                        <a:gd name="T5" fmla="*/ 57 h 59"/>
                        <a:gd name="T6" fmla="*/ 27 w 50"/>
                        <a:gd name="T7" fmla="*/ 24 h 59"/>
                        <a:gd name="T8" fmla="*/ 12 w 50"/>
                        <a:gd name="T9" fmla="*/ 8 h 59"/>
                        <a:gd name="T10" fmla="*/ 0 w 50"/>
                        <a:gd name="T11" fmla="*/ 0 h 59"/>
                        <a:gd name="T12" fmla="*/ 32 w 50"/>
                        <a:gd name="T13" fmla="*/ 3 h 59"/>
                        <a:gd name="T14" fmla="*/ 50 w 50"/>
                        <a:gd name="T15" fmla="*/ 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9">
                          <a:moveTo>
                            <a:pt x="50" y="1"/>
                          </a:moveTo>
                          <a:cubicBezTo>
                            <a:pt x="48" y="23"/>
                            <a:pt x="40" y="43"/>
                            <a:pt x="24" y="59"/>
                          </a:cubicBezTo>
                          <a:cubicBezTo>
                            <a:pt x="22" y="57"/>
                            <a:pt x="22" y="57"/>
                            <a:pt x="22" y="57"/>
                          </a:cubicBezTo>
                          <a:cubicBezTo>
                            <a:pt x="30" y="48"/>
                            <a:pt x="32" y="35"/>
                            <a:pt x="27" y="24"/>
                          </a:cubicBezTo>
                          <a:cubicBezTo>
                            <a:pt x="24" y="17"/>
                            <a:pt x="18" y="12"/>
                            <a:pt x="12" y="8"/>
                          </a:cubicBezTo>
                          <a:cubicBezTo>
                            <a:pt x="8" y="6"/>
                            <a:pt x="4" y="3"/>
                            <a:pt x="0" y="0"/>
                          </a:cubicBezTo>
                          <a:cubicBezTo>
                            <a:pt x="10" y="3"/>
                            <a:pt x="21" y="3"/>
                            <a:pt x="32" y="3"/>
                          </a:cubicBezTo>
                          <a:cubicBezTo>
                            <a:pt x="38" y="3"/>
                            <a:pt x="44" y="2"/>
                            <a:pt x="50"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9" name="Freeform 60"/>
                    <p:cNvSpPr>
                      <a:spLocks/>
                    </p:cNvSpPr>
                    <p:nvPr/>
                  </p:nvSpPr>
                  <p:spPr bwMode="auto">
                    <a:xfrm>
                      <a:off x="4717" y="991"/>
                      <a:ext cx="59" cy="55"/>
                    </a:xfrm>
                    <a:custGeom>
                      <a:avLst/>
                      <a:gdLst>
                        <a:gd name="T0" fmla="*/ 25 w 25"/>
                        <a:gd name="T1" fmla="*/ 15 h 23"/>
                        <a:gd name="T2" fmla="*/ 8 w 25"/>
                        <a:gd name="T3" fmla="*/ 23 h 23"/>
                        <a:gd name="T4" fmla="*/ 8 w 25"/>
                        <a:gd name="T5" fmla="*/ 16 h 23"/>
                        <a:gd name="T6" fmla="*/ 0 w 25"/>
                        <a:gd name="T7" fmla="*/ 0 h 23"/>
                        <a:gd name="T8" fmla="*/ 13 w 25"/>
                        <a:gd name="T9" fmla="*/ 6 h 23"/>
                        <a:gd name="T10" fmla="*/ 25 w 25"/>
                        <a:gd name="T11" fmla="*/ 15 h 23"/>
                      </a:gdLst>
                      <a:ahLst/>
                      <a:cxnLst>
                        <a:cxn ang="0">
                          <a:pos x="T0" y="T1"/>
                        </a:cxn>
                        <a:cxn ang="0">
                          <a:pos x="T2" y="T3"/>
                        </a:cxn>
                        <a:cxn ang="0">
                          <a:pos x="T4" y="T5"/>
                        </a:cxn>
                        <a:cxn ang="0">
                          <a:pos x="T6" y="T7"/>
                        </a:cxn>
                        <a:cxn ang="0">
                          <a:pos x="T8" y="T9"/>
                        </a:cxn>
                        <a:cxn ang="0">
                          <a:pos x="T10" y="T11"/>
                        </a:cxn>
                      </a:cxnLst>
                      <a:rect l="0" t="0" r="r" b="b"/>
                      <a:pathLst>
                        <a:path w="25" h="23">
                          <a:moveTo>
                            <a:pt x="25" y="15"/>
                          </a:moveTo>
                          <a:cubicBezTo>
                            <a:pt x="20" y="20"/>
                            <a:pt x="15" y="23"/>
                            <a:pt x="8" y="23"/>
                          </a:cubicBezTo>
                          <a:cubicBezTo>
                            <a:pt x="8" y="21"/>
                            <a:pt x="8" y="18"/>
                            <a:pt x="8" y="16"/>
                          </a:cubicBezTo>
                          <a:cubicBezTo>
                            <a:pt x="7" y="10"/>
                            <a:pt x="4" y="4"/>
                            <a:pt x="0" y="0"/>
                          </a:cubicBezTo>
                          <a:cubicBezTo>
                            <a:pt x="4" y="2"/>
                            <a:pt x="8" y="4"/>
                            <a:pt x="13" y="6"/>
                          </a:cubicBezTo>
                          <a:cubicBezTo>
                            <a:pt x="17" y="9"/>
                            <a:pt x="21" y="12"/>
                            <a:pt x="25"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0" name="Freeform 61"/>
                    <p:cNvSpPr>
                      <a:spLocks/>
                    </p:cNvSpPr>
                    <p:nvPr/>
                  </p:nvSpPr>
                  <p:spPr bwMode="auto">
                    <a:xfrm>
                      <a:off x="4513" y="1732"/>
                      <a:ext cx="95" cy="99"/>
                    </a:xfrm>
                    <a:custGeom>
                      <a:avLst/>
                      <a:gdLst>
                        <a:gd name="T0" fmla="*/ 31 w 40"/>
                        <a:gd name="T1" fmla="*/ 0 h 42"/>
                        <a:gd name="T2" fmla="*/ 23 w 40"/>
                        <a:gd name="T3" fmla="*/ 37 h 42"/>
                        <a:gd name="T4" fmla="*/ 22 w 40"/>
                        <a:gd name="T5" fmla="*/ 39 h 42"/>
                        <a:gd name="T6" fmla="*/ 0 w 40"/>
                        <a:gd name="T7" fmla="*/ 42 h 42"/>
                        <a:gd name="T8" fmla="*/ 6 w 40"/>
                        <a:gd name="T9" fmla="*/ 36 h 42"/>
                        <a:gd name="T10" fmla="*/ 6 w 40"/>
                        <a:gd name="T11" fmla="*/ 8 h 42"/>
                        <a:gd name="T12" fmla="*/ 31 w 40"/>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0" h="42">
                          <a:moveTo>
                            <a:pt x="31" y="0"/>
                          </a:moveTo>
                          <a:cubicBezTo>
                            <a:pt x="40" y="13"/>
                            <a:pt x="40" y="32"/>
                            <a:pt x="23" y="37"/>
                          </a:cubicBezTo>
                          <a:cubicBezTo>
                            <a:pt x="23" y="38"/>
                            <a:pt x="22" y="38"/>
                            <a:pt x="22" y="39"/>
                          </a:cubicBezTo>
                          <a:cubicBezTo>
                            <a:pt x="15" y="40"/>
                            <a:pt x="7" y="41"/>
                            <a:pt x="0" y="42"/>
                          </a:cubicBezTo>
                          <a:cubicBezTo>
                            <a:pt x="2" y="40"/>
                            <a:pt x="4" y="38"/>
                            <a:pt x="6" y="36"/>
                          </a:cubicBezTo>
                          <a:cubicBezTo>
                            <a:pt x="12" y="27"/>
                            <a:pt x="11" y="16"/>
                            <a:pt x="6" y="8"/>
                          </a:cubicBezTo>
                          <a:cubicBezTo>
                            <a:pt x="15" y="9"/>
                            <a:pt x="25" y="7"/>
                            <a:pt x="31"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1" name="Freeform 62"/>
                    <p:cNvSpPr>
                      <a:spLocks/>
                    </p:cNvSpPr>
                    <p:nvPr/>
                  </p:nvSpPr>
                  <p:spPr bwMode="auto">
                    <a:xfrm>
                      <a:off x="4793" y="726"/>
                      <a:ext cx="33" cy="36"/>
                    </a:xfrm>
                    <a:custGeom>
                      <a:avLst/>
                      <a:gdLst>
                        <a:gd name="T0" fmla="*/ 11 w 14"/>
                        <a:gd name="T1" fmla="*/ 4 h 15"/>
                        <a:gd name="T2" fmla="*/ 7 w 14"/>
                        <a:gd name="T3" fmla="*/ 15 h 15"/>
                        <a:gd name="T4" fmla="*/ 0 w 14"/>
                        <a:gd name="T5" fmla="*/ 4 h 15"/>
                        <a:gd name="T6" fmla="*/ 11 w 14"/>
                        <a:gd name="T7" fmla="*/ 4 h 15"/>
                      </a:gdLst>
                      <a:ahLst/>
                      <a:cxnLst>
                        <a:cxn ang="0">
                          <a:pos x="T0" y="T1"/>
                        </a:cxn>
                        <a:cxn ang="0">
                          <a:pos x="T2" y="T3"/>
                        </a:cxn>
                        <a:cxn ang="0">
                          <a:pos x="T4" y="T5"/>
                        </a:cxn>
                        <a:cxn ang="0">
                          <a:pos x="T6" y="T7"/>
                        </a:cxn>
                      </a:cxnLst>
                      <a:rect l="0" t="0" r="r" b="b"/>
                      <a:pathLst>
                        <a:path w="14" h="15">
                          <a:moveTo>
                            <a:pt x="11" y="4"/>
                          </a:moveTo>
                          <a:cubicBezTo>
                            <a:pt x="14" y="8"/>
                            <a:pt x="10" y="12"/>
                            <a:pt x="7" y="15"/>
                          </a:cubicBezTo>
                          <a:cubicBezTo>
                            <a:pt x="5" y="11"/>
                            <a:pt x="3" y="7"/>
                            <a:pt x="0" y="4"/>
                          </a:cubicBezTo>
                          <a:cubicBezTo>
                            <a:pt x="3" y="2"/>
                            <a:pt x="8" y="0"/>
                            <a:pt x="11"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2" name="Freeform 63"/>
                    <p:cNvSpPr>
                      <a:spLocks/>
                    </p:cNvSpPr>
                    <p:nvPr/>
                  </p:nvSpPr>
                  <p:spPr bwMode="auto">
                    <a:xfrm>
                      <a:off x="4511" y="1647"/>
                      <a:ext cx="87" cy="97"/>
                    </a:xfrm>
                    <a:custGeom>
                      <a:avLst/>
                      <a:gdLst>
                        <a:gd name="T0" fmla="*/ 29 w 37"/>
                        <a:gd name="T1" fmla="*/ 4 h 41"/>
                        <a:gd name="T2" fmla="*/ 30 w 37"/>
                        <a:gd name="T3" fmla="*/ 31 h 41"/>
                        <a:gd name="T4" fmla="*/ 1 w 37"/>
                        <a:gd name="T5" fmla="*/ 37 h 41"/>
                        <a:gd name="T6" fmla="*/ 0 w 37"/>
                        <a:gd name="T7" fmla="*/ 37 h 41"/>
                        <a:gd name="T8" fmla="*/ 3 w 37"/>
                        <a:gd name="T9" fmla="*/ 11 h 41"/>
                        <a:gd name="T10" fmla="*/ 28 w 37"/>
                        <a:gd name="T11" fmla="*/ 0 h 41"/>
                        <a:gd name="T12" fmla="*/ 29 w 37"/>
                        <a:gd name="T13" fmla="*/ 1 h 41"/>
                        <a:gd name="T14" fmla="*/ 29 w 37"/>
                        <a:gd name="T15" fmla="*/ 4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1">
                          <a:moveTo>
                            <a:pt x="29" y="4"/>
                          </a:moveTo>
                          <a:cubicBezTo>
                            <a:pt x="37" y="11"/>
                            <a:pt x="37" y="23"/>
                            <a:pt x="30" y="31"/>
                          </a:cubicBezTo>
                          <a:cubicBezTo>
                            <a:pt x="23" y="40"/>
                            <a:pt x="11" y="41"/>
                            <a:pt x="1" y="37"/>
                          </a:cubicBezTo>
                          <a:cubicBezTo>
                            <a:pt x="0" y="37"/>
                            <a:pt x="0" y="37"/>
                            <a:pt x="0" y="37"/>
                          </a:cubicBezTo>
                          <a:cubicBezTo>
                            <a:pt x="5" y="29"/>
                            <a:pt x="6" y="19"/>
                            <a:pt x="3" y="11"/>
                          </a:cubicBezTo>
                          <a:cubicBezTo>
                            <a:pt x="13" y="13"/>
                            <a:pt x="23" y="9"/>
                            <a:pt x="28" y="0"/>
                          </a:cubicBezTo>
                          <a:cubicBezTo>
                            <a:pt x="29" y="1"/>
                            <a:pt x="29" y="1"/>
                            <a:pt x="29" y="1"/>
                          </a:cubicBezTo>
                          <a:cubicBezTo>
                            <a:pt x="28" y="2"/>
                            <a:pt x="28" y="3"/>
                            <a:pt x="29"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3" name="Freeform 64"/>
                    <p:cNvSpPr>
                      <a:spLocks/>
                    </p:cNvSpPr>
                    <p:nvPr/>
                  </p:nvSpPr>
                  <p:spPr bwMode="auto">
                    <a:xfrm>
                      <a:off x="4575" y="1301"/>
                      <a:ext cx="95" cy="55"/>
                    </a:xfrm>
                    <a:custGeom>
                      <a:avLst/>
                      <a:gdLst>
                        <a:gd name="T0" fmla="*/ 39 w 40"/>
                        <a:gd name="T1" fmla="*/ 18 h 23"/>
                        <a:gd name="T2" fmla="*/ 40 w 40"/>
                        <a:gd name="T3" fmla="*/ 18 h 23"/>
                        <a:gd name="T4" fmla="*/ 0 w 40"/>
                        <a:gd name="T5" fmla="*/ 21 h 23"/>
                        <a:gd name="T6" fmla="*/ 22 w 40"/>
                        <a:gd name="T7" fmla="*/ 0 h 23"/>
                        <a:gd name="T8" fmla="*/ 39 w 40"/>
                        <a:gd name="T9" fmla="*/ 18 h 23"/>
                      </a:gdLst>
                      <a:ahLst/>
                      <a:cxnLst>
                        <a:cxn ang="0">
                          <a:pos x="T0" y="T1"/>
                        </a:cxn>
                        <a:cxn ang="0">
                          <a:pos x="T2" y="T3"/>
                        </a:cxn>
                        <a:cxn ang="0">
                          <a:pos x="T4" y="T5"/>
                        </a:cxn>
                        <a:cxn ang="0">
                          <a:pos x="T6" y="T7"/>
                        </a:cxn>
                        <a:cxn ang="0">
                          <a:pos x="T8" y="T9"/>
                        </a:cxn>
                      </a:cxnLst>
                      <a:rect l="0" t="0" r="r" b="b"/>
                      <a:pathLst>
                        <a:path w="40" h="23">
                          <a:moveTo>
                            <a:pt x="39" y="18"/>
                          </a:moveTo>
                          <a:cubicBezTo>
                            <a:pt x="39" y="18"/>
                            <a:pt x="40" y="18"/>
                            <a:pt x="40" y="18"/>
                          </a:cubicBezTo>
                          <a:cubicBezTo>
                            <a:pt x="27" y="22"/>
                            <a:pt x="13" y="23"/>
                            <a:pt x="0" y="21"/>
                          </a:cubicBezTo>
                          <a:cubicBezTo>
                            <a:pt x="10" y="18"/>
                            <a:pt x="19" y="10"/>
                            <a:pt x="22" y="0"/>
                          </a:cubicBezTo>
                          <a:cubicBezTo>
                            <a:pt x="32" y="2"/>
                            <a:pt x="39" y="6"/>
                            <a:pt x="39" y="1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4" name="Freeform 65"/>
                    <p:cNvSpPr>
                      <a:spLocks/>
                    </p:cNvSpPr>
                    <p:nvPr/>
                  </p:nvSpPr>
                  <p:spPr bwMode="auto">
                    <a:xfrm>
                      <a:off x="4328" y="1916"/>
                      <a:ext cx="176" cy="182"/>
                    </a:xfrm>
                    <a:custGeom>
                      <a:avLst/>
                      <a:gdLst>
                        <a:gd name="T0" fmla="*/ 72 w 74"/>
                        <a:gd name="T1" fmla="*/ 47 h 77"/>
                        <a:gd name="T2" fmla="*/ 74 w 74"/>
                        <a:gd name="T3" fmla="*/ 49 h 77"/>
                        <a:gd name="T4" fmla="*/ 66 w 74"/>
                        <a:gd name="T5" fmla="*/ 56 h 77"/>
                        <a:gd name="T6" fmla="*/ 34 w 74"/>
                        <a:gd name="T7" fmla="*/ 72 h 77"/>
                        <a:gd name="T8" fmla="*/ 15 w 74"/>
                        <a:gd name="T9" fmla="*/ 76 h 77"/>
                        <a:gd name="T10" fmla="*/ 0 w 74"/>
                        <a:gd name="T11" fmla="*/ 77 h 77"/>
                        <a:gd name="T12" fmla="*/ 8 w 74"/>
                        <a:gd name="T13" fmla="*/ 45 h 77"/>
                        <a:gd name="T14" fmla="*/ 8 w 74"/>
                        <a:gd name="T15" fmla="*/ 0 h 77"/>
                        <a:gd name="T16" fmla="*/ 17 w 74"/>
                        <a:gd name="T17" fmla="*/ 19 h 77"/>
                        <a:gd name="T18" fmla="*/ 31 w 74"/>
                        <a:gd name="T19" fmla="*/ 44 h 77"/>
                        <a:gd name="T20" fmla="*/ 67 w 74"/>
                        <a:gd name="T21" fmla="*/ 51 h 77"/>
                        <a:gd name="T22" fmla="*/ 72 w 74"/>
                        <a:gd name="T23" fmla="*/ 4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77">
                          <a:moveTo>
                            <a:pt x="72" y="47"/>
                          </a:moveTo>
                          <a:cubicBezTo>
                            <a:pt x="74" y="49"/>
                            <a:pt x="74" y="49"/>
                            <a:pt x="74" y="49"/>
                          </a:cubicBezTo>
                          <a:cubicBezTo>
                            <a:pt x="72" y="51"/>
                            <a:pt x="69" y="54"/>
                            <a:pt x="66" y="56"/>
                          </a:cubicBezTo>
                          <a:cubicBezTo>
                            <a:pt x="56" y="64"/>
                            <a:pt x="45" y="69"/>
                            <a:pt x="34" y="72"/>
                          </a:cubicBezTo>
                          <a:cubicBezTo>
                            <a:pt x="27" y="74"/>
                            <a:pt x="21" y="75"/>
                            <a:pt x="15" y="76"/>
                          </a:cubicBezTo>
                          <a:cubicBezTo>
                            <a:pt x="10" y="77"/>
                            <a:pt x="4" y="76"/>
                            <a:pt x="0" y="77"/>
                          </a:cubicBezTo>
                          <a:cubicBezTo>
                            <a:pt x="4" y="67"/>
                            <a:pt x="7" y="56"/>
                            <a:pt x="8" y="45"/>
                          </a:cubicBezTo>
                          <a:cubicBezTo>
                            <a:pt x="11" y="30"/>
                            <a:pt x="11" y="14"/>
                            <a:pt x="8" y="0"/>
                          </a:cubicBezTo>
                          <a:cubicBezTo>
                            <a:pt x="11" y="6"/>
                            <a:pt x="14" y="13"/>
                            <a:pt x="17" y="19"/>
                          </a:cubicBezTo>
                          <a:cubicBezTo>
                            <a:pt x="21" y="28"/>
                            <a:pt x="25" y="37"/>
                            <a:pt x="31" y="44"/>
                          </a:cubicBezTo>
                          <a:cubicBezTo>
                            <a:pt x="40" y="55"/>
                            <a:pt x="55" y="59"/>
                            <a:pt x="67" y="51"/>
                          </a:cubicBezTo>
                          <a:cubicBezTo>
                            <a:pt x="69" y="50"/>
                            <a:pt x="71" y="48"/>
                            <a:pt x="72" y="4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5" name="Freeform 66"/>
                    <p:cNvSpPr>
                      <a:spLocks/>
                    </p:cNvSpPr>
                    <p:nvPr/>
                  </p:nvSpPr>
                  <p:spPr bwMode="auto">
                    <a:xfrm>
                      <a:off x="4437" y="2141"/>
                      <a:ext cx="41" cy="33"/>
                    </a:xfrm>
                    <a:custGeom>
                      <a:avLst/>
                      <a:gdLst>
                        <a:gd name="T0" fmla="*/ 15 w 17"/>
                        <a:gd name="T1" fmla="*/ 0 h 14"/>
                        <a:gd name="T2" fmla="*/ 14 w 17"/>
                        <a:gd name="T3" fmla="*/ 10 h 14"/>
                        <a:gd name="T4" fmla="*/ 1 w 17"/>
                        <a:gd name="T5" fmla="*/ 6 h 14"/>
                        <a:gd name="T6" fmla="*/ 0 w 17"/>
                        <a:gd name="T7" fmla="*/ 6 h 14"/>
                        <a:gd name="T8" fmla="*/ 15 w 17"/>
                        <a:gd name="T9" fmla="*/ 0 h 14"/>
                      </a:gdLst>
                      <a:ahLst/>
                      <a:cxnLst>
                        <a:cxn ang="0">
                          <a:pos x="T0" y="T1"/>
                        </a:cxn>
                        <a:cxn ang="0">
                          <a:pos x="T2" y="T3"/>
                        </a:cxn>
                        <a:cxn ang="0">
                          <a:pos x="T4" y="T5"/>
                        </a:cxn>
                        <a:cxn ang="0">
                          <a:pos x="T6" y="T7"/>
                        </a:cxn>
                        <a:cxn ang="0">
                          <a:pos x="T8" y="T9"/>
                        </a:cxn>
                      </a:cxnLst>
                      <a:rect l="0" t="0" r="r" b="b"/>
                      <a:pathLst>
                        <a:path w="17" h="14">
                          <a:moveTo>
                            <a:pt x="15" y="0"/>
                          </a:moveTo>
                          <a:cubicBezTo>
                            <a:pt x="16" y="3"/>
                            <a:pt x="17" y="7"/>
                            <a:pt x="14" y="10"/>
                          </a:cubicBezTo>
                          <a:cubicBezTo>
                            <a:pt x="10" y="14"/>
                            <a:pt x="3" y="12"/>
                            <a:pt x="1" y="6"/>
                          </a:cubicBezTo>
                          <a:cubicBezTo>
                            <a:pt x="1" y="6"/>
                            <a:pt x="1" y="6"/>
                            <a:pt x="0" y="6"/>
                          </a:cubicBezTo>
                          <a:cubicBezTo>
                            <a:pt x="5" y="4"/>
                            <a:pt x="10" y="2"/>
                            <a:pt x="15"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6" name="Freeform 67"/>
                    <p:cNvSpPr>
                      <a:spLocks/>
                    </p:cNvSpPr>
                    <p:nvPr/>
                  </p:nvSpPr>
                  <p:spPr bwMode="auto">
                    <a:xfrm>
                      <a:off x="4639" y="972"/>
                      <a:ext cx="90" cy="130"/>
                    </a:xfrm>
                    <a:custGeom>
                      <a:avLst/>
                      <a:gdLst>
                        <a:gd name="T0" fmla="*/ 36 w 38"/>
                        <a:gd name="T1" fmla="*/ 25 h 55"/>
                        <a:gd name="T2" fmla="*/ 20 w 38"/>
                        <a:gd name="T3" fmla="*/ 55 h 55"/>
                        <a:gd name="T4" fmla="*/ 20 w 38"/>
                        <a:gd name="T5" fmla="*/ 54 h 55"/>
                        <a:gd name="T6" fmla="*/ 0 w 38"/>
                        <a:gd name="T7" fmla="*/ 30 h 55"/>
                        <a:gd name="T8" fmla="*/ 9 w 38"/>
                        <a:gd name="T9" fmla="*/ 0 h 55"/>
                        <a:gd name="T10" fmla="*/ 18 w 38"/>
                        <a:gd name="T11" fmla="*/ 2 h 55"/>
                        <a:gd name="T12" fmla="*/ 36 w 38"/>
                        <a:gd name="T13" fmla="*/ 25 h 55"/>
                      </a:gdLst>
                      <a:ahLst/>
                      <a:cxnLst>
                        <a:cxn ang="0">
                          <a:pos x="T0" y="T1"/>
                        </a:cxn>
                        <a:cxn ang="0">
                          <a:pos x="T2" y="T3"/>
                        </a:cxn>
                        <a:cxn ang="0">
                          <a:pos x="T4" y="T5"/>
                        </a:cxn>
                        <a:cxn ang="0">
                          <a:pos x="T6" y="T7"/>
                        </a:cxn>
                        <a:cxn ang="0">
                          <a:pos x="T8" y="T9"/>
                        </a:cxn>
                        <a:cxn ang="0">
                          <a:pos x="T10" y="T11"/>
                        </a:cxn>
                        <a:cxn ang="0">
                          <a:pos x="T12" y="T13"/>
                        </a:cxn>
                      </a:cxnLst>
                      <a:rect l="0" t="0" r="r" b="b"/>
                      <a:pathLst>
                        <a:path w="38" h="55">
                          <a:moveTo>
                            <a:pt x="36" y="25"/>
                          </a:moveTo>
                          <a:cubicBezTo>
                            <a:pt x="38" y="37"/>
                            <a:pt x="31" y="49"/>
                            <a:pt x="20" y="55"/>
                          </a:cubicBezTo>
                          <a:cubicBezTo>
                            <a:pt x="20" y="55"/>
                            <a:pt x="20" y="54"/>
                            <a:pt x="20" y="54"/>
                          </a:cubicBezTo>
                          <a:cubicBezTo>
                            <a:pt x="19" y="43"/>
                            <a:pt x="11" y="34"/>
                            <a:pt x="0" y="30"/>
                          </a:cubicBezTo>
                          <a:cubicBezTo>
                            <a:pt x="10" y="24"/>
                            <a:pt x="14" y="10"/>
                            <a:pt x="9" y="0"/>
                          </a:cubicBezTo>
                          <a:cubicBezTo>
                            <a:pt x="12" y="1"/>
                            <a:pt x="15" y="1"/>
                            <a:pt x="18" y="2"/>
                          </a:cubicBezTo>
                          <a:cubicBezTo>
                            <a:pt x="27" y="7"/>
                            <a:pt x="34" y="15"/>
                            <a:pt x="36" y="2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7" name="Freeform 68"/>
                    <p:cNvSpPr>
                      <a:spLocks/>
                    </p:cNvSpPr>
                    <p:nvPr/>
                  </p:nvSpPr>
                  <p:spPr bwMode="auto">
                    <a:xfrm>
                      <a:off x="4757" y="688"/>
                      <a:ext cx="38" cy="38"/>
                    </a:xfrm>
                    <a:custGeom>
                      <a:avLst/>
                      <a:gdLst>
                        <a:gd name="T0" fmla="*/ 15 w 16"/>
                        <a:gd name="T1" fmla="*/ 7 h 16"/>
                        <a:gd name="T2" fmla="*/ 12 w 16"/>
                        <a:gd name="T3" fmla="*/ 16 h 16"/>
                        <a:gd name="T4" fmla="*/ 0 w 16"/>
                        <a:gd name="T5" fmla="*/ 5 h 16"/>
                        <a:gd name="T6" fmla="*/ 15 w 16"/>
                        <a:gd name="T7" fmla="*/ 7 h 16"/>
                      </a:gdLst>
                      <a:ahLst/>
                      <a:cxnLst>
                        <a:cxn ang="0">
                          <a:pos x="T0" y="T1"/>
                        </a:cxn>
                        <a:cxn ang="0">
                          <a:pos x="T2" y="T3"/>
                        </a:cxn>
                        <a:cxn ang="0">
                          <a:pos x="T4" y="T5"/>
                        </a:cxn>
                        <a:cxn ang="0">
                          <a:pos x="T6" y="T7"/>
                        </a:cxn>
                      </a:cxnLst>
                      <a:rect l="0" t="0" r="r" b="b"/>
                      <a:pathLst>
                        <a:path w="16" h="16">
                          <a:moveTo>
                            <a:pt x="15" y="7"/>
                          </a:moveTo>
                          <a:cubicBezTo>
                            <a:pt x="16" y="10"/>
                            <a:pt x="14" y="13"/>
                            <a:pt x="12" y="16"/>
                          </a:cubicBezTo>
                          <a:cubicBezTo>
                            <a:pt x="8" y="12"/>
                            <a:pt x="4" y="8"/>
                            <a:pt x="0" y="5"/>
                          </a:cubicBezTo>
                          <a:cubicBezTo>
                            <a:pt x="5" y="3"/>
                            <a:pt x="13" y="0"/>
                            <a:pt x="15"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8" name="Freeform 69"/>
                    <p:cNvSpPr>
                      <a:spLocks/>
                    </p:cNvSpPr>
                    <p:nvPr/>
                  </p:nvSpPr>
                  <p:spPr bwMode="auto">
                    <a:xfrm>
                      <a:off x="4589" y="1166"/>
                      <a:ext cx="83" cy="121"/>
                    </a:xfrm>
                    <a:custGeom>
                      <a:avLst/>
                      <a:gdLst>
                        <a:gd name="T0" fmla="*/ 34 w 35"/>
                        <a:gd name="T1" fmla="*/ 26 h 51"/>
                        <a:gd name="T2" fmla="*/ 16 w 35"/>
                        <a:gd name="T3" fmla="*/ 51 h 51"/>
                        <a:gd name="T4" fmla="*/ 0 w 35"/>
                        <a:gd name="T5" fmla="*/ 25 h 51"/>
                        <a:gd name="T6" fmla="*/ 17 w 35"/>
                        <a:gd name="T7" fmla="*/ 0 h 51"/>
                        <a:gd name="T8" fmla="*/ 34 w 35"/>
                        <a:gd name="T9" fmla="*/ 26 h 51"/>
                      </a:gdLst>
                      <a:ahLst/>
                      <a:cxnLst>
                        <a:cxn ang="0">
                          <a:pos x="T0" y="T1"/>
                        </a:cxn>
                        <a:cxn ang="0">
                          <a:pos x="T2" y="T3"/>
                        </a:cxn>
                        <a:cxn ang="0">
                          <a:pos x="T4" y="T5"/>
                        </a:cxn>
                        <a:cxn ang="0">
                          <a:pos x="T6" y="T7"/>
                        </a:cxn>
                        <a:cxn ang="0">
                          <a:pos x="T8" y="T9"/>
                        </a:cxn>
                      </a:cxnLst>
                      <a:rect l="0" t="0" r="r" b="b"/>
                      <a:pathLst>
                        <a:path w="35" h="51">
                          <a:moveTo>
                            <a:pt x="34" y="26"/>
                          </a:moveTo>
                          <a:cubicBezTo>
                            <a:pt x="34" y="37"/>
                            <a:pt x="27" y="47"/>
                            <a:pt x="16" y="51"/>
                          </a:cubicBezTo>
                          <a:cubicBezTo>
                            <a:pt x="17" y="40"/>
                            <a:pt x="10" y="30"/>
                            <a:pt x="0" y="25"/>
                          </a:cubicBezTo>
                          <a:cubicBezTo>
                            <a:pt x="10" y="21"/>
                            <a:pt x="17" y="11"/>
                            <a:pt x="17" y="0"/>
                          </a:cubicBezTo>
                          <a:cubicBezTo>
                            <a:pt x="27" y="5"/>
                            <a:pt x="35" y="15"/>
                            <a:pt x="34" y="2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9" name="Freeform 70"/>
                    <p:cNvSpPr>
                      <a:spLocks/>
                    </p:cNvSpPr>
                    <p:nvPr/>
                  </p:nvSpPr>
                  <p:spPr bwMode="auto">
                    <a:xfrm>
                      <a:off x="4345" y="1895"/>
                      <a:ext cx="170" cy="154"/>
                    </a:xfrm>
                    <a:custGeom>
                      <a:avLst/>
                      <a:gdLst>
                        <a:gd name="T0" fmla="*/ 65 w 72"/>
                        <a:gd name="T1" fmla="*/ 22 h 65"/>
                        <a:gd name="T2" fmla="*/ 55 w 72"/>
                        <a:gd name="T3" fmla="*/ 58 h 65"/>
                        <a:gd name="T4" fmla="*/ 22 w 72"/>
                        <a:gd name="T5" fmla="*/ 42 h 65"/>
                        <a:gd name="T6" fmla="*/ 0 w 72"/>
                        <a:gd name="T7" fmla="*/ 0 h 65"/>
                        <a:gd name="T8" fmla="*/ 17 w 72"/>
                        <a:gd name="T9" fmla="*/ 27 h 65"/>
                        <a:gd name="T10" fmla="*/ 52 w 72"/>
                        <a:gd name="T11" fmla="*/ 42 h 65"/>
                        <a:gd name="T12" fmla="*/ 40 w 72"/>
                        <a:gd name="T13" fmla="*/ 6 h 65"/>
                        <a:gd name="T14" fmla="*/ 33 w 72"/>
                        <a:gd name="T15" fmla="*/ 0 h 65"/>
                        <a:gd name="T16" fmla="*/ 65 w 72"/>
                        <a:gd name="T17" fmla="*/ 2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65">
                          <a:moveTo>
                            <a:pt x="65" y="22"/>
                          </a:moveTo>
                          <a:cubicBezTo>
                            <a:pt x="72" y="34"/>
                            <a:pt x="69" y="51"/>
                            <a:pt x="55" y="58"/>
                          </a:cubicBezTo>
                          <a:cubicBezTo>
                            <a:pt x="40" y="65"/>
                            <a:pt x="29" y="54"/>
                            <a:pt x="22" y="42"/>
                          </a:cubicBezTo>
                          <a:cubicBezTo>
                            <a:pt x="14" y="28"/>
                            <a:pt x="7" y="14"/>
                            <a:pt x="0" y="0"/>
                          </a:cubicBezTo>
                          <a:cubicBezTo>
                            <a:pt x="5" y="10"/>
                            <a:pt x="11" y="18"/>
                            <a:pt x="17" y="27"/>
                          </a:cubicBezTo>
                          <a:cubicBezTo>
                            <a:pt x="24" y="35"/>
                            <a:pt x="41" y="56"/>
                            <a:pt x="52" y="42"/>
                          </a:cubicBezTo>
                          <a:cubicBezTo>
                            <a:pt x="62" y="31"/>
                            <a:pt x="48" y="13"/>
                            <a:pt x="40" y="6"/>
                          </a:cubicBezTo>
                          <a:cubicBezTo>
                            <a:pt x="38" y="4"/>
                            <a:pt x="36" y="2"/>
                            <a:pt x="33" y="0"/>
                          </a:cubicBezTo>
                          <a:cubicBezTo>
                            <a:pt x="44" y="7"/>
                            <a:pt x="58" y="11"/>
                            <a:pt x="65" y="22"/>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0" name="Freeform 71"/>
                    <p:cNvSpPr>
                      <a:spLocks/>
                    </p:cNvSpPr>
                    <p:nvPr/>
                  </p:nvSpPr>
                  <p:spPr bwMode="auto">
                    <a:xfrm>
                      <a:off x="4504" y="1550"/>
                      <a:ext cx="78" cy="125"/>
                    </a:xfrm>
                    <a:custGeom>
                      <a:avLst/>
                      <a:gdLst>
                        <a:gd name="T0" fmla="*/ 20 w 33"/>
                        <a:gd name="T1" fmla="*/ 0 h 53"/>
                        <a:gd name="T2" fmla="*/ 30 w 33"/>
                        <a:gd name="T3" fmla="*/ 32 h 53"/>
                        <a:gd name="T4" fmla="*/ 2 w 33"/>
                        <a:gd name="T5" fmla="*/ 44 h 53"/>
                        <a:gd name="T6" fmla="*/ 1 w 33"/>
                        <a:gd name="T7" fmla="*/ 44 h 53"/>
                        <a:gd name="T8" fmla="*/ 2 w 33"/>
                        <a:gd name="T9" fmla="*/ 43 h 53"/>
                        <a:gd name="T10" fmla="*/ 0 w 33"/>
                        <a:gd name="T11" fmla="*/ 11 h 53"/>
                        <a:gd name="T12" fmla="*/ 20 w 33"/>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20" y="0"/>
                          </a:moveTo>
                          <a:cubicBezTo>
                            <a:pt x="27" y="9"/>
                            <a:pt x="33" y="20"/>
                            <a:pt x="30" y="32"/>
                          </a:cubicBezTo>
                          <a:cubicBezTo>
                            <a:pt x="27" y="43"/>
                            <a:pt x="13" y="53"/>
                            <a:pt x="2" y="44"/>
                          </a:cubicBezTo>
                          <a:cubicBezTo>
                            <a:pt x="2" y="44"/>
                            <a:pt x="2" y="44"/>
                            <a:pt x="1" y="44"/>
                          </a:cubicBezTo>
                          <a:cubicBezTo>
                            <a:pt x="2" y="43"/>
                            <a:pt x="2" y="43"/>
                            <a:pt x="2" y="43"/>
                          </a:cubicBezTo>
                          <a:cubicBezTo>
                            <a:pt x="8" y="33"/>
                            <a:pt x="6" y="20"/>
                            <a:pt x="0" y="11"/>
                          </a:cubicBezTo>
                          <a:cubicBezTo>
                            <a:pt x="8" y="11"/>
                            <a:pt x="16" y="7"/>
                            <a:pt x="2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1" name="Freeform 72"/>
                    <p:cNvSpPr>
                      <a:spLocks/>
                    </p:cNvSpPr>
                    <p:nvPr/>
                  </p:nvSpPr>
                  <p:spPr bwMode="auto">
                    <a:xfrm>
                      <a:off x="4549" y="1474"/>
                      <a:ext cx="78" cy="85"/>
                    </a:xfrm>
                    <a:custGeom>
                      <a:avLst/>
                      <a:gdLst>
                        <a:gd name="T0" fmla="*/ 0 w 33"/>
                        <a:gd name="T1" fmla="*/ 0 h 36"/>
                        <a:gd name="T2" fmla="*/ 33 w 33"/>
                        <a:gd name="T3" fmla="*/ 26 h 36"/>
                        <a:gd name="T4" fmla="*/ 5 w 33"/>
                        <a:gd name="T5" fmla="*/ 29 h 36"/>
                        <a:gd name="T6" fmla="*/ 4 w 33"/>
                        <a:gd name="T7" fmla="*/ 29 h 36"/>
                        <a:gd name="T8" fmla="*/ 0 w 33"/>
                        <a:gd name="T9" fmla="*/ 0 h 36"/>
                      </a:gdLst>
                      <a:ahLst/>
                      <a:cxnLst>
                        <a:cxn ang="0">
                          <a:pos x="T0" y="T1"/>
                        </a:cxn>
                        <a:cxn ang="0">
                          <a:pos x="T2" y="T3"/>
                        </a:cxn>
                        <a:cxn ang="0">
                          <a:pos x="T4" y="T5"/>
                        </a:cxn>
                        <a:cxn ang="0">
                          <a:pos x="T6" y="T7"/>
                        </a:cxn>
                        <a:cxn ang="0">
                          <a:pos x="T8" y="T9"/>
                        </a:cxn>
                      </a:cxnLst>
                      <a:rect l="0" t="0" r="r" b="b"/>
                      <a:pathLst>
                        <a:path w="33" h="36">
                          <a:moveTo>
                            <a:pt x="0" y="0"/>
                          </a:moveTo>
                          <a:cubicBezTo>
                            <a:pt x="12" y="8"/>
                            <a:pt x="24" y="16"/>
                            <a:pt x="33" y="26"/>
                          </a:cubicBezTo>
                          <a:cubicBezTo>
                            <a:pt x="26" y="34"/>
                            <a:pt x="14" y="36"/>
                            <a:pt x="5" y="29"/>
                          </a:cubicBezTo>
                          <a:cubicBezTo>
                            <a:pt x="5" y="29"/>
                            <a:pt x="4" y="29"/>
                            <a:pt x="4" y="29"/>
                          </a:cubicBezTo>
                          <a:cubicBezTo>
                            <a:pt x="8" y="19"/>
                            <a:pt x="6" y="9"/>
                            <a:pt x="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2" name="Freeform 73"/>
                    <p:cNvSpPr>
                      <a:spLocks/>
                    </p:cNvSpPr>
                    <p:nvPr/>
                  </p:nvSpPr>
                  <p:spPr bwMode="auto">
                    <a:xfrm>
                      <a:off x="4447" y="1741"/>
                      <a:ext cx="85" cy="92"/>
                    </a:xfrm>
                    <a:custGeom>
                      <a:avLst/>
                      <a:gdLst>
                        <a:gd name="T0" fmla="*/ 25 w 36"/>
                        <a:gd name="T1" fmla="*/ 1 h 39"/>
                        <a:gd name="T2" fmla="*/ 30 w 36"/>
                        <a:gd name="T3" fmla="*/ 29 h 39"/>
                        <a:gd name="T4" fmla="*/ 2 w 36"/>
                        <a:gd name="T5" fmla="*/ 36 h 39"/>
                        <a:gd name="T6" fmla="*/ 1 w 36"/>
                        <a:gd name="T7" fmla="*/ 38 h 39"/>
                        <a:gd name="T8" fmla="*/ 2 w 36"/>
                        <a:gd name="T9" fmla="*/ 38 h 39"/>
                        <a:gd name="T10" fmla="*/ 0 w 36"/>
                        <a:gd name="T11" fmla="*/ 38 h 39"/>
                        <a:gd name="T12" fmla="*/ 1 w 36"/>
                        <a:gd name="T13" fmla="*/ 8 h 39"/>
                        <a:gd name="T14" fmla="*/ 24 w 36"/>
                        <a:gd name="T15" fmla="*/ 0 h 39"/>
                        <a:gd name="T16" fmla="*/ 25 w 36"/>
                        <a:gd name="T1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9">
                          <a:moveTo>
                            <a:pt x="25" y="1"/>
                          </a:moveTo>
                          <a:cubicBezTo>
                            <a:pt x="33" y="8"/>
                            <a:pt x="36" y="20"/>
                            <a:pt x="30" y="29"/>
                          </a:cubicBezTo>
                          <a:cubicBezTo>
                            <a:pt x="24" y="39"/>
                            <a:pt x="12" y="39"/>
                            <a:pt x="2" y="36"/>
                          </a:cubicBezTo>
                          <a:cubicBezTo>
                            <a:pt x="1" y="36"/>
                            <a:pt x="1" y="37"/>
                            <a:pt x="1" y="38"/>
                          </a:cubicBezTo>
                          <a:cubicBezTo>
                            <a:pt x="1" y="38"/>
                            <a:pt x="1" y="38"/>
                            <a:pt x="2" y="38"/>
                          </a:cubicBezTo>
                          <a:cubicBezTo>
                            <a:pt x="1" y="38"/>
                            <a:pt x="0" y="38"/>
                            <a:pt x="0" y="38"/>
                          </a:cubicBezTo>
                          <a:cubicBezTo>
                            <a:pt x="7" y="30"/>
                            <a:pt x="7" y="17"/>
                            <a:pt x="1" y="8"/>
                          </a:cubicBezTo>
                          <a:cubicBezTo>
                            <a:pt x="10" y="9"/>
                            <a:pt x="18" y="6"/>
                            <a:pt x="24" y="0"/>
                          </a:cubicBezTo>
                          <a:cubicBezTo>
                            <a:pt x="24" y="0"/>
                            <a:pt x="24" y="1"/>
                            <a:pt x="25"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3" name="Freeform 74"/>
                    <p:cNvSpPr>
                      <a:spLocks/>
                    </p:cNvSpPr>
                    <p:nvPr/>
                  </p:nvSpPr>
                  <p:spPr bwMode="auto">
                    <a:xfrm>
                      <a:off x="4395" y="2155"/>
                      <a:ext cx="40" cy="26"/>
                    </a:xfrm>
                    <a:custGeom>
                      <a:avLst/>
                      <a:gdLst>
                        <a:gd name="T0" fmla="*/ 16 w 17"/>
                        <a:gd name="T1" fmla="*/ 1 h 11"/>
                        <a:gd name="T2" fmla="*/ 9 w 17"/>
                        <a:gd name="T3" fmla="*/ 11 h 11"/>
                        <a:gd name="T4" fmla="*/ 0 w 17"/>
                        <a:gd name="T5" fmla="*/ 4 h 11"/>
                        <a:gd name="T6" fmla="*/ 16 w 17"/>
                        <a:gd name="T7" fmla="*/ 0 h 11"/>
                        <a:gd name="T8" fmla="*/ 16 w 17"/>
                        <a:gd name="T9" fmla="*/ 1 h 11"/>
                      </a:gdLst>
                      <a:ahLst/>
                      <a:cxnLst>
                        <a:cxn ang="0">
                          <a:pos x="T0" y="T1"/>
                        </a:cxn>
                        <a:cxn ang="0">
                          <a:pos x="T2" y="T3"/>
                        </a:cxn>
                        <a:cxn ang="0">
                          <a:pos x="T4" y="T5"/>
                        </a:cxn>
                        <a:cxn ang="0">
                          <a:pos x="T6" y="T7"/>
                        </a:cxn>
                        <a:cxn ang="0">
                          <a:pos x="T8" y="T9"/>
                        </a:cxn>
                      </a:cxnLst>
                      <a:rect l="0" t="0" r="r" b="b"/>
                      <a:pathLst>
                        <a:path w="17" h="11">
                          <a:moveTo>
                            <a:pt x="16" y="1"/>
                          </a:moveTo>
                          <a:cubicBezTo>
                            <a:pt x="17" y="6"/>
                            <a:pt x="13" y="11"/>
                            <a:pt x="9" y="11"/>
                          </a:cubicBezTo>
                          <a:cubicBezTo>
                            <a:pt x="4" y="11"/>
                            <a:pt x="1" y="7"/>
                            <a:pt x="0" y="4"/>
                          </a:cubicBezTo>
                          <a:cubicBezTo>
                            <a:pt x="5" y="3"/>
                            <a:pt x="11" y="2"/>
                            <a:pt x="16" y="0"/>
                          </a:cubicBezTo>
                          <a:cubicBezTo>
                            <a:pt x="16" y="1"/>
                            <a:pt x="16" y="1"/>
                            <a:pt x="16"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4" name="Freeform 75"/>
                    <p:cNvSpPr>
                      <a:spLocks/>
                    </p:cNvSpPr>
                    <p:nvPr/>
                  </p:nvSpPr>
                  <p:spPr bwMode="auto">
                    <a:xfrm>
                      <a:off x="4582" y="1050"/>
                      <a:ext cx="92" cy="107"/>
                    </a:xfrm>
                    <a:custGeom>
                      <a:avLst/>
                      <a:gdLst>
                        <a:gd name="T0" fmla="*/ 39 w 39"/>
                        <a:gd name="T1" fmla="*/ 23 h 45"/>
                        <a:gd name="T2" fmla="*/ 20 w 39"/>
                        <a:gd name="T3" fmla="*/ 45 h 45"/>
                        <a:gd name="T4" fmla="*/ 0 w 39"/>
                        <a:gd name="T5" fmla="*/ 25 h 45"/>
                        <a:gd name="T6" fmla="*/ 15 w 39"/>
                        <a:gd name="T7" fmla="*/ 0 h 45"/>
                        <a:gd name="T8" fmla="*/ 17 w 39"/>
                        <a:gd name="T9" fmla="*/ 1 h 45"/>
                        <a:gd name="T10" fmla="*/ 39 w 39"/>
                        <a:gd name="T11" fmla="*/ 23 h 45"/>
                      </a:gdLst>
                      <a:ahLst/>
                      <a:cxnLst>
                        <a:cxn ang="0">
                          <a:pos x="T0" y="T1"/>
                        </a:cxn>
                        <a:cxn ang="0">
                          <a:pos x="T2" y="T3"/>
                        </a:cxn>
                        <a:cxn ang="0">
                          <a:pos x="T4" y="T5"/>
                        </a:cxn>
                        <a:cxn ang="0">
                          <a:pos x="T6" y="T7"/>
                        </a:cxn>
                        <a:cxn ang="0">
                          <a:pos x="T8" y="T9"/>
                        </a:cxn>
                        <a:cxn ang="0">
                          <a:pos x="T10" y="T11"/>
                        </a:cxn>
                      </a:cxnLst>
                      <a:rect l="0" t="0" r="r" b="b"/>
                      <a:pathLst>
                        <a:path w="39" h="45">
                          <a:moveTo>
                            <a:pt x="39" y="23"/>
                          </a:moveTo>
                          <a:cubicBezTo>
                            <a:pt x="39" y="34"/>
                            <a:pt x="30" y="43"/>
                            <a:pt x="20" y="45"/>
                          </a:cubicBezTo>
                          <a:cubicBezTo>
                            <a:pt x="18" y="35"/>
                            <a:pt x="10" y="27"/>
                            <a:pt x="0" y="25"/>
                          </a:cubicBezTo>
                          <a:cubicBezTo>
                            <a:pt x="9" y="19"/>
                            <a:pt x="14" y="10"/>
                            <a:pt x="15" y="0"/>
                          </a:cubicBezTo>
                          <a:cubicBezTo>
                            <a:pt x="16" y="0"/>
                            <a:pt x="16" y="1"/>
                            <a:pt x="17" y="1"/>
                          </a:cubicBezTo>
                          <a:cubicBezTo>
                            <a:pt x="28" y="1"/>
                            <a:pt x="39" y="11"/>
                            <a:pt x="39"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5" name="Freeform 76"/>
                    <p:cNvSpPr>
                      <a:spLocks/>
                    </p:cNvSpPr>
                    <p:nvPr/>
                  </p:nvSpPr>
                  <p:spPr bwMode="auto">
                    <a:xfrm>
                      <a:off x="4331" y="1850"/>
                      <a:ext cx="139" cy="173"/>
                    </a:xfrm>
                    <a:custGeom>
                      <a:avLst/>
                      <a:gdLst>
                        <a:gd name="T0" fmla="*/ 50 w 59"/>
                        <a:gd name="T1" fmla="*/ 36 h 73"/>
                        <a:gd name="T2" fmla="*/ 56 w 59"/>
                        <a:gd name="T3" fmla="*/ 57 h 73"/>
                        <a:gd name="T4" fmla="*/ 20 w 59"/>
                        <a:gd name="T5" fmla="*/ 35 h 73"/>
                        <a:gd name="T6" fmla="*/ 0 w 59"/>
                        <a:gd name="T7" fmla="*/ 0 h 73"/>
                        <a:gd name="T8" fmla="*/ 35 w 59"/>
                        <a:gd name="T9" fmla="*/ 21 h 73"/>
                        <a:gd name="T10" fmla="*/ 50 w 59"/>
                        <a:gd name="T11" fmla="*/ 36 h 73"/>
                      </a:gdLst>
                      <a:ahLst/>
                      <a:cxnLst>
                        <a:cxn ang="0">
                          <a:pos x="T0" y="T1"/>
                        </a:cxn>
                        <a:cxn ang="0">
                          <a:pos x="T2" y="T3"/>
                        </a:cxn>
                        <a:cxn ang="0">
                          <a:pos x="T4" y="T5"/>
                        </a:cxn>
                        <a:cxn ang="0">
                          <a:pos x="T6" y="T7"/>
                        </a:cxn>
                        <a:cxn ang="0">
                          <a:pos x="T8" y="T9"/>
                        </a:cxn>
                        <a:cxn ang="0">
                          <a:pos x="T10" y="T11"/>
                        </a:cxn>
                      </a:cxnLst>
                      <a:rect l="0" t="0" r="r" b="b"/>
                      <a:pathLst>
                        <a:path w="59" h="73">
                          <a:moveTo>
                            <a:pt x="50" y="36"/>
                          </a:moveTo>
                          <a:cubicBezTo>
                            <a:pt x="54" y="41"/>
                            <a:pt x="59" y="50"/>
                            <a:pt x="56" y="57"/>
                          </a:cubicBezTo>
                          <a:cubicBezTo>
                            <a:pt x="48" y="73"/>
                            <a:pt x="24" y="41"/>
                            <a:pt x="20" y="35"/>
                          </a:cubicBezTo>
                          <a:cubicBezTo>
                            <a:pt x="12" y="24"/>
                            <a:pt x="6" y="12"/>
                            <a:pt x="0" y="0"/>
                          </a:cubicBezTo>
                          <a:cubicBezTo>
                            <a:pt x="12" y="6"/>
                            <a:pt x="24" y="13"/>
                            <a:pt x="35" y="21"/>
                          </a:cubicBezTo>
                          <a:cubicBezTo>
                            <a:pt x="40" y="25"/>
                            <a:pt x="46" y="30"/>
                            <a:pt x="50" y="36"/>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6" name="Freeform 77"/>
                    <p:cNvSpPr>
                      <a:spLocks/>
                    </p:cNvSpPr>
                    <p:nvPr/>
                  </p:nvSpPr>
                  <p:spPr bwMode="auto">
                    <a:xfrm>
                      <a:off x="4591" y="764"/>
                      <a:ext cx="143" cy="130"/>
                    </a:xfrm>
                    <a:custGeom>
                      <a:avLst/>
                      <a:gdLst>
                        <a:gd name="T0" fmla="*/ 59 w 60"/>
                        <a:gd name="T1" fmla="*/ 20 h 55"/>
                        <a:gd name="T2" fmla="*/ 44 w 60"/>
                        <a:gd name="T3" fmla="*/ 49 h 55"/>
                        <a:gd name="T4" fmla="*/ 13 w 60"/>
                        <a:gd name="T5" fmla="*/ 53 h 55"/>
                        <a:gd name="T6" fmla="*/ 23 w 60"/>
                        <a:gd name="T7" fmla="*/ 49 h 55"/>
                        <a:gd name="T8" fmla="*/ 48 w 60"/>
                        <a:gd name="T9" fmla="*/ 22 h 55"/>
                        <a:gd name="T10" fmla="*/ 36 w 60"/>
                        <a:gd name="T11" fmla="*/ 12 h 55"/>
                        <a:gd name="T12" fmla="*/ 16 w 60"/>
                        <a:gd name="T13" fmla="*/ 20 h 55"/>
                        <a:gd name="T14" fmla="*/ 0 w 60"/>
                        <a:gd name="T15" fmla="*/ 31 h 55"/>
                        <a:gd name="T16" fmla="*/ 25 w 60"/>
                        <a:gd name="T17" fmla="*/ 8 h 55"/>
                        <a:gd name="T18" fmla="*/ 59 w 60"/>
                        <a:gd name="T19"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5">
                          <a:moveTo>
                            <a:pt x="59" y="20"/>
                          </a:moveTo>
                          <a:cubicBezTo>
                            <a:pt x="60" y="32"/>
                            <a:pt x="55" y="43"/>
                            <a:pt x="44" y="49"/>
                          </a:cubicBezTo>
                          <a:cubicBezTo>
                            <a:pt x="34" y="54"/>
                            <a:pt x="24" y="55"/>
                            <a:pt x="13" y="53"/>
                          </a:cubicBezTo>
                          <a:cubicBezTo>
                            <a:pt x="17" y="52"/>
                            <a:pt x="20" y="51"/>
                            <a:pt x="23" y="49"/>
                          </a:cubicBezTo>
                          <a:cubicBezTo>
                            <a:pt x="34" y="45"/>
                            <a:pt x="51" y="36"/>
                            <a:pt x="48" y="22"/>
                          </a:cubicBezTo>
                          <a:cubicBezTo>
                            <a:pt x="47" y="16"/>
                            <a:pt x="42" y="13"/>
                            <a:pt x="36" y="12"/>
                          </a:cubicBezTo>
                          <a:cubicBezTo>
                            <a:pt x="29" y="12"/>
                            <a:pt x="22" y="17"/>
                            <a:pt x="16" y="20"/>
                          </a:cubicBezTo>
                          <a:cubicBezTo>
                            <a:pt x="11" y="23"/>
                            <a:pt x="5" y="27"/>
                            <a:pt x="0" y="31"/>
                          </a:cubicBezTo>
                          <a:cubicBezTo>
                            <a:pt x="8" y="22"/>
                            <a:pt x="16" y="13"/>
                            <a:pt x="25" y="8"/>
                          </a:cubicBezTo>
                          <a:cubicBezTo>
                            <a:pt x="39" y="0"/>
                            <a:pt x="57" y="2"/>
                            <a:pt x="59" y="20"/>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7" name="Freeform 78"/>
                    <p:cNvSpPr>
                      <a:spLocks/>
                    </p:cNvSpPr>
                    <p:nvPr/>
                  </p:nvSpPr>
                  <p:spPr bwMode="auto">
                    <a:xfrm>
                      <a:off x="4549" y="1223"/>
                      <a:ext cx="71" cy="123"/>
                    </a:xfrm>
                    <a:custGeom>
                      <a:avLst/>
                      <a:gdLst>
                        <a:gd name="T0" fmla="*/ 28 w 30"/>
                        <a:gd name="T1" fmla="*/ 30 h 52"/>
                        <a:gd name="T2" fmla="*/ 3 w 30"/>
                        <a:gd name="T3" fmla="*/ 50 h 52"/>
                        <a:gd name="T4" fmla="*/ 1 w 30"/>
                        <a:gd name="T5" fmla="*/ 52 h 52"/>
                        <a:gd name="T6" fmla="*/ 0 w 30"/>
                        <a:gd name="T7" fmla="*/ 51 h 52"/>
                        <a:gd name="T8" fmla="*/ 5 w 30"/>
                        <a:gd name="T9" fmla="*/ 0 h 52"/>
                        <a:gd name="T10" fmla="*/ 5 w 30"/>
                        <a:gd name="T11" fmla="*/ 0 h 52"/>
                        <a:gd name="T12" fmla="*/ 7 w 30"/>
                        <a:gd name="T13" fmla="*/ 2 h 52"/>
                        <a:gd name="T14" fmla="*/ 28 w 30"/>
                        <a:gd name="T15" fmla="*/ 3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2">
                          <a:moveTo>
                            <a:pt x="28" y="30"/>
                          </a:moveTo>
                          <a:cubicBezTo>
                            <a:pt x="26" y="42"/>
                            <a:pt x="15" y="50"/>
                            <a:pt x="3" y="50"/>
                          </a:cubicBezTo>
                          <a:cubicBezTo>
                            <a:pt x="2" y="50"/>
                            <a:pt x="1" y="51"/>
                            <a:pt x="1" y="52"/>
                          </a:cubicBezTo>
                          <a:cubicBezTo>
                            <a:pt x="1" y="52"/>
                            <a:pt x="0" y="52"/>
                            <a:pt x="0" y="51"/>
                          </a:cubicBezTo>
                          <a:cubicBezTo>
                            <a:pt x="3" y="34"/>
                            <a:pt x="5" y="17"/>
                            <a:pt x="5" y="0"/>
                          </a:cubicBezTo>
                          <a:cubicBezTo>
                            <a:pt x="5" y="0"/>
                            <a:pt x="5" y="0"/>
                            <a:pt x="5" y="0"/>
                          </a:cubicBezTo>
                          <a:cubicBezTo>
                            <a:pt x="5" y="1"/>
                            <a:pt x="6" y="2"/>
                            <a:pt x="7" y="2"/>
                          </a:cubicBezTo>
                          <a:cubicBezTo>
                            <a:pt x="20" y="4"/>
                            <a:pt x="30" y="16"/>
                            <a:pt x="28" y="3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8" name="Freeform 79"/>
                    <p:cNvSpPr>
                      <a:spLocks/>
                    </p:cNvSpPr>
                    <p:nvPr/>
                  </p:nvSpPr>
                  <p:spPr bwMode="auto">
                    <a:xfrm>
                      <a:off x="4724" y="655"/>
                      <a:ext cx="40" cy="38"/>
                    </a:xfrm>
                    <a:custGeom>
                      <a:avLst/>
                      <a:gdLst>
                        <a:gd name="T0" fmla="*/ 0 w 17"/>
                        <a:gd name="T1" fmla="*/ 8 h 16"/>
                        <a:gd name="T2" fmla="*/ 11 w 17"/>
                        <a:gd name="T3" fmla="*/ 16 h 16"/>
                        <a:gd name="T4" fmla="*/ 0 w 17"/>
                        <a:gd name="T5" fmla="*/ 8 h 16"/>
                      </a:gdLst>
                      <a:ahLst/>
                      <a:cxnLst>
                        <a:cxn ang="0">
                          <a:pos x="T0" y="T1"/>
                        </a:cxn>
                        <a:cxn ang="0">
                          <a:pos x="T2" y="T3"/>
                        </a:cxn>
                        <a:cxn ang="0">
                          <a:pos x="T4" y="T5"/>
                        </a:cxn>
                      </a:cxnLst>
                      <a:rect l="0" t="0" r="r" b="b"/>
                      <a:pathLst>
                        <a:path w="17" h="16">
                          <a:moveTo>
                            <a:pt x="0" y="8"/>
                          </a:moveTo>
                          <a:cubicBezTo>
                            <a:pt x="6" y="0"/>
                            <a:pt x="17" y="9"/>
                            <a:pt x="11" y="16"/>
                          </a:cubicBezTo>
                          <a:cubicBezTo>
                            <a:pt x="8" y="13"/>
                            <a:pt x="4" y="11"/>
                            <a:pt x="0"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9" name="Freeform 80"/>
                    <p:cNvSpPr>
                      <a:spLocks/>
                    </p:cNvSpPr>
                    <p:nvPr/>
                  </p:nvSpPr>
                  <p:spPr bwMode="auto">
                    <a:xfrm>
                      <a:off x="4480" y="1460"/>
                      <a:ext cx="76" cy="113"/>
                    </a:xfrm>
                    <a:custGeom>
                      <a:avLst/>
                      <a:gdLst>
                        <a:gd name="T0" fmla="*/ 17 w 32"/>
                        <a:gd name="T1" fmla="*/ 0 h 48"/>
                        <a:gd name="T2" fmla="*/ 29 w 32"/>
                        <a:gd name="T3" fmla="*/ 30 h 48"/>
                        <a:gd name="T4" fmla="*/ 2 w 32"/>
                        <a:gd name="T5" fmla="*/ 42 h 48"/>
                        <a:gd name="T6" fmla="*/ 0 w 32"/>
                        <a:gd name="T7" fmla="*/ 41 h 48"/>
                        <a:gd name="T8" fmla="*/ 17 w 32"/>
                        <a:gd name="T9" fmla="*/ 0 h 48"/>
                      </a:gdLst>
                      <a:ahLst/>
                      <a:cxnLst>
                        <a:cxn ang="0">
                          <a:pos x="T0" y="T1"/>
                        </a:cxn>
                        <a:cxn ang="0">
                          <a:pos x="T2" y="T3"/>
                        </a:cxn>
                        <a:cxn ang="0">
                          <a:pos x="T4" y="T5"/>
                        </a:cxn>
                        <a:cxn ang="0">
                          <a:pos x="T6" y="T7"/>
                        </a:cxn>
                        <a:cxn ang="0">
                          <a:pos x="T8" y="T9"/>
                        </a:cxn>
                      </a:cxnLst>
                      <a:rect l="0" t="0" r="r" b="b"/>
                      <a:pathLst>
                        <a:path w="32" h="48">
                          <a:moveTo>
                            <a:pt x="17" y="0"/>
                          </a:moveTo>
                          <a:cubicBezTo>
                            <a:pt x="26" y="7"/>
                            <a:pt x="32" y="19"/>
                            <a:pt x="29" y="30"/>
                          </a:cubicBezTo>
                          <a:cubicBezTo>
                            <a:pt x="26" y="41"/>
                            <a:pt x="12" y="48"/>
                            <a:pt x="2" y="42"/>
                          </a:cubicBezTo>
                          <a:cubicBezTo>
                            <a:pt x="1" y="41"/>
                            <a:pt x="1" y="41"/>
                            <a:pt x="0" y="41"/>
                          </a:cubicBezTo>
                          <a:cubicBezTo>
                            <a:pt x="7" y="28"/>
                            <a:pt x="13" y="14"/>
                            <a:pt x="1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0" name="Freeform 81"/>
                    <p:cNvSpPr>
                      <a:spLocks/>
                    </p:cNvSpPr>
                    <p:nvPr/>
                  </p:nvSpPr>
                  <p:spPr bwMode="auto">
                    <a:xfrm>
                      <a:off x="4556" y="1117"/>
                      <a:ext cx="64" cy="106"/>
                    </a:xfrm>
                    <a:custGeom>
                      <a:avLst/>
                      <a:gdLst>
                        <a:gd name="T0" fmla="*/ 26 w 27"/>
                        <a:gd name="T1" fmla="*/ 20 h 45"/>
                        <a:gd name="T2" fmla="*/ 5 w 27"/>
                        <a:gd name="T3" fmla="*/ 42 h 45"/>
                        <a:gd name="T4" fmla="*/ 2 w 27"/>
                        <a:gd name="T5" fmla="*/ 45 h 45"/>
                        <a:gd name="T6" fmla="*/ 2 w 27"/>
                        <a:gd name="T7" fmla="*/ 45 h 45"/>
                        <a:gd name="T8" fmla="*/ 2 w 27"/>
                        <a:gd name="T9" fmla="*/ 42 h 45"/>
                        <a:gd name="T10" fmla="*/ 0 w 27"/>
                        <a:gd name="T11" fmla="*/ 0 h 45"/>
                        <a:gd name="T12" fmla="*/ 2 w 27"/>
                        <a:gd name="T13" fmla="*/ 1 h 45"/>
                        <a:gd name="T14" fmla="*/ 26 w 27"/>
                        <a:gd name="T15" fmla="*/ 2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5">
                          <a:moveTo>
                            <a:pt x="26" y="20"/>
                          </a:moveTo>
                          <a:cubicBezTo>
                            <a:pt x="27" y="32"/>
                            <a:pt x="16" y="42"/>
                            <a:pt x="5" y="42"/>
                          </a:cubicBezTo>
                          <a:cubicBezTo>
                            <a:pt x="3" y="42"/>
                            <a:pt x="2" y="44"/>
                            <a:pt x="2" y="45"/>
                          </a:cubicBezTo>
                          <a:cubicBezTo>
                            <a:pt x="2" y="45"/>
                            <a:pt x="2" y="45"/>
                            <a:pt x="2" y="45"/>
                          </a:cubicBezTo>
                          <a:cubicBezTo>
                            <a:pt x="2" y="44"/>
                            <a:pt x="2" y="43"/>
                            <a:pt x="2" y="42"/>
                          </a:cubicBezTo>
                          <a:cubicBezTo>
                            <a:pt x="3" y="28"/>
                            <a:pt x="2" y="14"/>
                            <a:pt x="0" y="0"/>
                          </a:cubicBezTo>
                          <a:cubicBezTo>
                            <a:pt x="1" y="1"/>
                            <a:pt x="2" y="1"/>
                            <a:pt x="2" y="1"/>
                          </a:cubicBezTo>
                          <a:cubicBezTo>
                            <a:pt x="14" y="0"/>
                            <a:pt x="25" y="8"/>
                            <a:pt x="26" y="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1" name="Freeform 82"/>
                    <p:cNvSpPr>
                      <a:spLocks/>
                    </p:cNvSpPr>
                    <p:nvPr/>
                  </p:nvSpPr>
                  <p:spPr bwMode="auto">
                    <a:xfrm>
                      <a:off x="4546" y="802"/>
                      <a:ext cx="154" cy="88"/>
                    </a:xfrm>
                    <a:custGeom>
                      <a:avLst/>
                      <a:gdLst>
                        <a:gd name="T0" fmla="*/ 56 w 65"/>
                        <a:gd name="T1" fmla="*/ 1 h 37"/>
                        <a:gd name="T2" fmla="*/ 62 w 65"/>
                        <a:gd name="T3" fmla="*/ 13 h 37"/>
                        <a:gd name="T4" fmla="*/ 32 w 65"/>
                        <a:gd name="T5" fmla="*/ 32 h 37"/>
                        <a:gd name="T6" fmla="*/ 0 w 65"/>
                        <a:gd name="T7" fmla="*/ 37 h 37"/>
                        <a:gd name="T8" fmla="*/ 28 w 65"/>
                        <a:gd name="T9" fmla="*/ 14 h 37"/>
                        <a:gd name="T10" fmla="*/ 44 w 65"/>
                        <a:gd name="T11" fmla="*/ 4 h 37"/>
                        <a:gd name="T12" fmla="*/ 56 w 65"/>
                        <a:gd name="T13" fmla="*/ 1 h 37"/>
                      </a:gdLst>
                      <a:ahLst/>
                      <a:cxnLst>
                        <a:cxn ang="0">
                          <a:pos x="T0" y="T1"/>
                        </a:cxn>
                        <a:cxn ang="0">
                          <a:pos x="T2" y="T3"/>
                        </a:cxn>
                        <a:cxn ang="0">
                          <a:pos x="T4" y="T5"/>
                        </a:cxn>
                        <a:cxn ang="0">
                          <a:pos x="T6" y="T7"/>
                        </a:cxn>
                        <a:cxn ang="0">
                          <a:pos x="T8" y="T9"/>
                        </a:cxn>
                        <a:cxn ang="0">
                          <a:pos x="T10" y="T11"/>
                        </a:cxn>
                        <a:cxn ang="0">
                          <a:pos x="T12" y="T13"/>
                        </a:cxn>
                      </a:cxnLst>
                      <a:rect l="0" t="0" r="r" b="b"/>
                      <a:pathLst>
                        <a:path w="65" h="37">
                          <a:moveTo>
                            <a:pt x="56" y="1"/>
                          </a:moveTo>
                          <a:cubicBezTo>
                            <a:pt x="62" y="2"/>
                            <a:pt x="65" y="7"/>
                            <a:pt x="62" y="13"/>
                          </a:cubicBezTo>
                          <a:cubicBezTo>
                            <a:pt x="58" y="23"/>
                            <a:pt x="43" y="29"/>
                            <a:pt x="32" y="32"/>
                          </a:cubicBezTo>
                          <a:cubicBezTo>
                            <a:pt x="22" y="35"/>
                            <a:pt x="11" y="36"/>
                            <a:pt x="0" y="37"/>
                          </a:cubicBezTo>
                          <a:cubicBezTo>
                            <a:pt x="8" y="29"/>
                            <a:pt x="18" y="21"/>
                            <a:pt x="28" y="14"/>
                          </a:cubicBezTo>
                          <a:cubicBezTo>
                            <a:pt x="33" y="10"/>
                            <a:pt x="38" y="7"/>
                            <a:pt x="44" y="4"/>
                          </a:cubicBezTo>
                          <a:cubicBezTo>
                            <a:pt x="47" y="2"/>
                            <a:pt x="52" y="0"/>
                            <a:pt x="56" y="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2" name="Freeform 83"/>
                    <p:cNvSpPr>
                      <a:spLocks/>
                    </p:cNvSpPr>
                    <p:nvPr/>
                  </p:nvSpPr>
                  <p:spPr bwMode="auto">
                    <a:xfrm>
                      <a:off x="4428" y="1661"/>
                      <a:ext cx="104" cy="104"/>
                    </a:xfrm>
                    <a:custGeom>
                      <a:avLst/>
                      <a:gdLst>
                        <a:gd name="T0" fmla="*/ 31 w 44"/>
                        <a:gd name="T1" fmla="*/ 0 h 44"/>
                        <a:gd name="T2" fmla="*/ 3 w 44"/>
                        <a:gd name="T3" fmla="*/ 35 h 44"/>
                        <a:gd name="T4" fmla="*/ 0 w 44"/>
                        <a:gd name="T5" fmla="*/ 36 h 44"/>
                        <a:gd name="T6" fmla="*/ 0 w 44"/>
                        <a:gd name="T7" fmla="*/ 36 h 44"/>
                        <a:gd name="T8" fmla="*/ 1 w 44"/>
                        <a:gd name="T9" fmla="*/ 9 h 44"/>
                        <a:gd name="T10" fmla="*/ 31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31" y="0"/>
                          </a:moveTo>
                          <a:cubicBezTo>
                            <a:pt x="44" y="20"/>
                            <a:pt x="24" y="44"/>
                            <a:pt x="3" y="35"/>
                          </a:cubicBezTo>
                          <a:cubicBezTo>
                            <a:pt x="1" y="35"/>
                            <a:pt x="1" y="36"/>
                            <a:pt x="0" y="36"/>
                          </a:cubicBezTo>
                          <a:cubicBezTo>
                            <a:pt x="0" y="36"/>
                            <a:pt x="0" y="36"/>
                            <a:pt x="0" y="36"/>
                          </a:cubicBezTo>
                          <a:cubicBezTo>
                            <a:pt x="4" y="28"/>
                            <a:pt x="5" y="18"/>
                            <a:pt x="1" y="9"/>
                          </a:cubicBezTo>
                          <a:cubicBezTo>
                            <a:pt x="12" y="11"/>
                            <a:pt x="23" y="8"/>
                            <a:pt x="31"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3" name="Freeform 84"/>
                    <p:cNvSpPr>
                      <a:spLocks/>
                    </p:cNvSpPr>
                    <p:nvPr/>
                  </p:nvSpPr>
                  <p:spPr bwMode="auto">
                    <a:xfrm>
                      <a:off x="4352" y="2165"/>
                      <a:ext cx="35" cy="23"/>
                    </a:xfrm>
                    <a:custGeom>
                      <a:avLst/>
                      <a:gdLst>
                        <a:gd name="T0" fmla="*/ 14 w 15"/>
                        <a:gd name="T1" fmla="*/ 0 h 10"/>
                        <a:gd name="T2" fmla="*/ 7 w 15"/>
                        <a:gd name="T3" fmla="*/ 9 h 10"/>
                        <a:gd name="T4" fmla="*/ 0 w 15"/>
                        <a:gd name="T5" fmla="*/ 0 h 10"/>
                        <a:gd name="T6" fmla="*/ 14 w 15"/>
                        <a:gd name="T7" fmla="*/ 0 h 10"/>
                      </a:gdLst>
                      <a:ahLst/>
                      <a:cxnLst>
                        <a:cxn ang="0">
                          <a:pos x="T0" y="T1"/>
                        </a:cxn>
                        <a:cxn ang="0">
                          <a:pos x="T2" y="T3"/>
                        </a:cxn>
                        <a:cxn ang="0">
                          <a:pos x="T4" y="T5"/>
                        </a:cxn>
                        <a:cxn ang="0">
                          <a:pos x="T6" y="T7"/>
                        </a:cxn>
                      </a:cxnLst>
                      <a:rect l="0" t="0" r="r" b="b"/>
                      <a:pathLst>
                        <a:path w="15" h="10">
                          <a:moveTo>
                            <a:pt x="14" y="0"/>
                          </a:moveTo>
                          <a:cubicBezTo>
                            <a:pt x="15" y="4"/>
                            <a:pt x="13" y="10"/>
                            <a:pt x="7" y="9"/>
                          </a:cubicBezTo>
                          <a:cubicBezTo>
                            <a:pt x="2" y="9"/>
                            <a:pt x="0" y="4"/>
                            <a:pt x="0" y="0"/>
                          </a:cubicBezTo>
                          <a:cubicBezTo>
                            <a:pt x="4" y="0"/>
                            <a:pt x="9" y="0"/>
                            <a:pt x="14"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4" name="Freeform 85"/>
                    <p:cNvSpPr>
                      <a:spLocks/>
                    </p:cNvSpPr>
                    <p:nvPr/>
                  </p:nvSpPr>
                  <p:spPr bwMode="auto">
                    <a:xfrm>
                      <a:off x="4414" y="1566"/>
                      <a:ext cx="99" cy="114"/>
                    </a:xfrm>
                    <a:custGeom>
                      <a:avLst/>
                      <a:gdLst>
                        <a:gd name="T0" fmla="*/ 28 w 42"/>
                        <a:gd name="T1" fmla="*/ 1 h 48"/>
                        <a:gd name="T2" fmla="*/ 35 w 42"/>
                        <a:gd name="T3" fmla="*/ 34 h 48"/>
                        <a:gd name="T4" fmla="*/ 3 w 42"/>
                        <a:gd name="T5" fmla="*/ 42 h 48"/>
                        <a:gd name="T6" fmla="*/ 0 w 42"/>
                        <a:gd name="T7" fmla="*/ 43 h 48"/>
                        <a:gd name="T8" fmla="*/ 19 w 42"/>
                        <a:gd name="T9" fmla="*/ 15 h 48"/>
                        <a:gd name="T10" fmla="*/ 26 w 42"/>
                        <a:gd name="T11" fmla="*/ 0 h 48"/>
                        <a:gd name="T12" fmla="*/ 28 w 42"/>
                        <a:gd name="T13" fmla="*/ 1 h 48"/>
                      </a:gdLst>
                      <a:ahLst/>
                      <a:cxnLst>
                        <a:cxn ang="0">
                          <a:pos x="T0" y="T1"/>
                        </a:cxn>
                        <a:cxn ang="0">
                          <a:pos x="T2" y="T3"/>
                        </a:cxn>
                        <a:cxn ang="0">
                          <a:pos x="T4" y="T5"/>
                        </a:cxn>
                        <a:cxn ang="0">
                          <a:pos x="T6" y="T7"/>
                        </a:cxn>
                        <a:cxn ang="0">
                          <a:pos x="T8" y="T9"/>
                        </a:cxn>
                        <a:cxn ang="0">
                          <a:pos x="T10" y="T11"/>
                        </a:cxn>
                        <a:cxn ang="0">
                          <a:pos x="T12" y="T13"/>
                        </a:cxn>
                      </a:cxnLst>
                      <a:rect l="0" t="0" r="r" b="b"/>
                      <a:pathLst>
                        <a:path w="42" h="48">
                          <a:moveTo>
                            <a:pt x="28" y="1"/>
                          </a:moveTo>
                          <a:cubicBezTo>
                            <a:pt x="38" y="8"/>
                            <a:pt x="42" y="23"/>
                            <a:pt x="35" y="34"/>
                          </a:cubicBezTo>
                          <a:cubicBezTo>
                            <a:pt x="29" y="44"/>
                            <a:pt x="14" y="48"/>
                            <a:pt x="3" y="42"/>
                          </a:cubicBezTo>
                          <a:cubicBezTo>
                            <a:pt x="2" y="42"/>
                            <a:pt x="1" y="42"/>
                            <a:pt x="0" y="43"/>
                          </a:cubicBezTo>
                          <a:cubicBezTo>
                            <a:pt x="7" y="34"/>
                            <a:pt x="13" y="24"/>
                            <a:pt x="19" y="15"/>
                          </a:cubicBezTo>
                          <a:cubicBezTo>
                            <a:pt x="21" y="10"/>
                            <a:pt x="24" y="5"/>
                            <a:pt x="26" y="0"/>
                          </a:cubicBezTo>
                          <a:cubicBezTo>
                            <a:pt x="27" y="1"/>
                            <a:pt x="27" y="1"/>
                            <a:pt x="28"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5" name="Freeform 86"/>
                    <p:cNvSpPr>
                      <a:spLocks/>
                    </p:cNvSpPr>
                    <p:nvPr/>
                  </p:nvSpPr>
                  <p:spPr bwMode="auto">
                    <a:xfrm>
                      <a:off x="4542" y="963"/>
                      <a:ext cx="118" cy="80"/>
                    </a:xfrm>
                    <a:custGeom>
                      <a:avLst/>
                      <a:gdLst>
                        <a:gd name="T0" fmla="*/ 46 w 50"/>
                        <a:gd name="T1" fmla="*/ 3 h 34"/>
                        <a:gd name="T2" fmla="*/ 33 w 50"/>
                        <a:gd name="T3" fmla="*/ 33 h 34"/>
                        <a:gd name="T4" fmla="*/ 32 w 50"/>
                        <a:gd name="T5" fmla="*/ 34 h 34"/>
                        <a:gd name="T6" fmla="*/ 31 w 50"/>
                        <a:gd name="T7" fmla="*/ 27 h 34"/>
                        <a:gd name="T8" fmla="*/ 0 w 50"/>
                        <a:gd name="T9" fmla="*/ 4 h 34"/>
                        <a:gd name="T10" fmla="*/ 42 w 50"/>
                        <a:gd name="T11" fmla="*/ 2 h 34"/>
                        <a:gd name="T12" fmla="*/ 46 w 50"/>
                        <a:gd name="T13" fmla="*/ 3 h 34"/>
                      </a:gdLst>
                      <a:ahLst/>
                      <a:cxnLst>
                        <a:cxn ang="0">
                          <a:pos x="T0" y="T1"/>
                        </a:cxn>
                        <a:cxn ang="0">
                          <a:pos x="T2" y="T3"/>
                        </a:cxn>
                        <a:cxn ang="0">
                          <a:pos x="T4" y="T5"/>
                        </a:cxn>
                        <a:cxn ang="0">
                          <a:pos x="T6" y="T7"/>
                        </a:cxn>
                        <a:cxn ang="0">
                          <a:pos x="T8" y="T9"/>
                        </a:cxn>
                        <a:cxn ang="0">
                          <a:pos x="T10" y="T11"/>
                        </a:cxn>
                        <a:cxn ang="0">
                          <a:pos x="T12" y="T13"/>
                        </a:cxn>
                      </a:cxnLst>
                      <a:rect l="0" t="0" r="r" b="b"/>
                      <a:pathLst>
                        <a:path w="50" h="34">
                          <a:moveTo>
                            <a:pt x="46" y="3"/>
                          </a:moveTo>
                          <a:cubicBezTo>
                            <a:pt x="50" y="15"/>
                            <a:pt x="46" y="29"/>
                            <a:pt x="33" y="33"/>
                          </a:cubicBezTo>
                          <a:cubicBezTo>
                            <a:pt x="33" y="33"/>
                            <a:pt x="32" y="33"/>
                            <a:pt x="32" y="34"/>
                          </a:cubicBezTo>
                          <a:cubicBezTo>
                            <a:pt x="32" y="32"/>
                            <a:pt x="32" y="29"/>
                            <a:pt x="31" y="27"/>
                          </a:cubicBezTo>
                          <a:cubicBezTo>
                            <a:pt x="28" y="13"/>
                            <a:pt x="14" y="4"/>
                            <a:pt x="0" y="4"/>
                          </a:cubicBezTo>
                          <a:cubicBezTo>
                            <a:pt x="14" y="2"/>
                            <a:pt x="28" y="0"/>
                            <a:pt x="42" y="2"/>
                          </a:cubicBezTo>
                          <a:cubicBezTo>
                            <a:pt x="43" y="3"/>
                            <a:pt x="44" y="3"/>
                            <a:pt x="46"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6" name="Freeform 87"/>
                    <p:cNvSpPr>
                      <a:spLocks/>
                    </p:cNvSpPr>
                    <p:nvPr/>
                  </p:nvSpPr>
                  <p:spPr bwMode="auto">
                    <a:xfrm>
                      <a:off x="4684" y="639"/>
                      <a:ext cx="35" cy="31"/>
                    </a:xfrm>
                    <a:custGeom>
                      <a:avLst/>
                      <a:gdLst>
                        <a:gd name="T0" fmla="*/ 12 w 15"/>
                        <a:gd name="T1" fmla="*/ 4 h 13"/>
                        <a:gd name="T2" fmla="*/ 13 w 15"/>
                        <a:gd name="T3" fmla="*/ 13 h 13"/>
                        <a:gd name="T4" fmla="*/ 0 w 15"/>
                        <a:gd name="T5" fmla="*/ 7 h 13"/>
                        <a:gd name="T6" fmla="*/ 12 w 15"/>
                        <a:gd name="T7" fmla="*/ 4 h 13"/>
                      </a:gdLst>
                      <a:ahLst/>
                      <a:cxnLst>
                        <a:cxn ang="0">
                          <a:pos x="T0" y="T1"/>
                        </a:cxn>
                        <a:cxn ang="0">
                          <a:pos x="T2" y="T3"/>
                        </a:cxn>
                        <a:cxn ang="0">
                          <a:pos x="T4" y="T5"/>
                        </a:cxn>
                        <a:cxn ang="0">
                          <a:pos x="T6" y="T7"/>
                        </a:cxn>
                      </a:cxnLst>
                      <a:rect l="0" t="0" r="r" b="b"/>
                      <a:pathLst>
                        <a:path w="15" h="13">
                          <a:moveTo>
                            <a:pt x="12" y="4"/>
                          </a:moveTo>
                          <a:cubicBezTo>
                            <a:pt x="15" y="6"/>
                            <a:pt x="14" y="10"/>
                            <a:pt x="13" y="13"/>
                          </a:cubicBezTo>
                          <a:cubicBezTo>
                            <a:pt x="9" y="11"/>
                            <a:pt x="5" y="9"/>
                            <a:pt x="0" y="7"/>
                          </a:cubicBezTo>
                          <a:cubicBezTo>
                            <a:pt x="2" y="3"/>
                            <a:pt x="7" y="0"/>
                            <a:pt x="12"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7" name="Freeform 88"/>
                    <p:cNvSpPr>
                      <a:spLocks/>
                    </p:cNvSpPr>
                    <p:nvPr/>
                  </p:nvSpPr>
                  <p:spPr bwMode="auto">
                    <a:xfrm>
                      <a:off x="4342" y="1746"/>
                      <a:ext cx="114" cy="85"/>
                    </a:xfrm>
                    <a:custGeom>
                      <a:avLst/>
                      <a:gdLst>
                        <a:gd name="T0" fmla="*/ 37 w 48"/>
                        <a:gd name="T1" fmla="*/ 4 h 36"/>
                        <a:gd name="T2" fmla="*/ 40 w 48"/>
                        <a:gd name="T3" fmla="*/ 35 h 36"/>
                        <a:gd name="T4" fmla="*/ 40 w 48"/>
                        <a:gd name="T5" fmla="*/ 36 h 36"/>
                        <a:gd name="T6" fmla="*/ 0 w 48"/>
                        <a:gd name="T7" fmla="*/ 16 h 36"/>
                        <a:gd name="T8" fmla="*/ 31 w 48"/>
                        <a:gd name="T9" fmla="*/ 7 h 36"/>
                        <a:gd name="T10" fmla="*/ 36 w 48"/>
                        <a:gd name="T11" fmla="*/ 0 h 36"/>
                        <a:gd name="T12" fmla="*/ 36 w 48"/>
                        <a:gd name="T13" fmla="*/ 0 h 36"/>
                        <a:gd name="T14" fmla="*/ 37 w 48"/>
                        <a:gd name="T15" fmla="*/ 4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36">
                          <a:moveTo>
                            <a:pt x="37" y="4"/>
                          </a:moveTo>
                          <a:cubicBezTo>
                            <a:pt x="47" y="11"/>
                            <a:pt x="48" y="26"/>
                            <a:pt x="40" y="35"/>
                          </a:cubicBezTo>
                          <a:cubicBezTo>
                            <a:pt x="40" y="35"/>
                            <a:pt x="40" y="35"/>
                            <a:pt x="40" y="36"/>
                          </a:cubicBezTo>
                          <a:cubicBezTo>
                            <a:pt x="25" y="33"/>
                            <a:pt x="11" y="28"/>
                            <a:pt x="0" y="16"/>
                          </a:cubicBezTo>
                          <a:cubicBezTo>
                            <a:pt x="11" y="19"/>
                            <a:pt x="24" y="15"/>
                            <a:pt x="31" y="7"/>
                          </a:cubicBezTo>
                          <a:cubicBezTo>
                            <a:pt x="33" y="5"/>
                            <a:pt x="35" y="3"/>
                            <a:pt x="36" y="0"/>
                          </a:cubicBezTo>
                          <a:cubicBezTo>
                            <a:pt x="36" y="0"/>
                            <a:pt x="36" y="0"/>
                            <a:pt x="36" y="0"/>
                          </a:cubicBezTo>
                          <a:cubicBezTo>
                            <a:pt x="35" y="1"/>
                            <a:pt x="36" y="3"/>
                            <a:pt x="3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8" name="Freeform 89"/>
                    <p:cNvSpPr>
                      <a:spLocks/>
                    </p:cNvSpPr>
                    <p:nvPr/>
                  </p:nvSpPr>
                  <p:spPr bwMode="auto">
                    <a:xfrm>
                      <a:off x="4539" y="1344"/>
                      <a:ext cx="10" cy="14"/>
                    </a:xfrm>
                    <a:custGeom>
                      <a:avLst/>
                      <a:gdLst>
                        <a:gd name="T0" fmla="*/ 3 w 4"/>
                        <a:gd name="T1" fmla="*/ 6 h 6"/>
                        <a:gd name="T2" fmla="*/ 2 w 4"/>
                        <a:gd name="T3" fmla="*/ 5 h 6"/>
                        <a:gd name="T4" fmla="*/ 0 w 4"/>
                        <a:gd name="T5" fmla="*/ 2 h 6"/>
                        <a:gd name="T6" fmla="*/ 3 w 4"/>
                        <a:gd name="T7" fmla="*/ 0 h 6"/>
                        <a:gd name="T8" fmla="*/ 4 w 4"/>
                        <a:gd name="T9" fmla="*/ 0 h 6"/>
                        <a:gd name="T10" fmla="*/ 3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3" y="6"/>
                          </a:moveTo>
                          <a:cubicBezTo>
                            <a:pt x="3" y="5"/>
                            <a:pt x="3" y="5"/>
                            <a:pt x="2" y="5"/>
                          </a:cubicBezTo>
                          <a:cubicBezTo>
                            <a:pt x="1" y="5"/>
                            <a:pt x="0" y="3"/>
                            <a:pt x="0" y="2"/>
                          </a:cubicBezTo>
                          <a:cubicBezTo>
                            <a:pt x="1" y="1"/>
                            <a:pt x="2" y="0"/>
                            <a:pt x="3" y="0"/>
                          </a:cubicBezTo>
                          <a:cubicBezTo>
                            <a:pt x="4" y="0"/>
                            <a:pt x="4" y="0"/>
                            <a:pt x="4" y="0"/>
                          </a:cubicBezTo>
                          <a:cubicBezTo>
                            <a:pt x="4" y="2"/>
                            <a:pt x="4" y="4"/>
                            <a:pt x="3" y="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9" name="Freeform 90"/>
                    <p:cNvSpPr>
                      <a:spLocks noEditPoints="1"/>
                    </p:cNvSpPr>
                    <p:nvPr/>
                  </p:nvSpPr>
                  <p:spPr bwMode="auto">
                    <a:xfrm>
                      <a:off x="4480" y="977"/>
                      <a:ext cx="83" cy="372"/>
                    </a:xfrm>
                    <a:custGeom>
                      <a:avLst/>
                      <a:gdLst>
                        <a:gd name="T0" fmla="*/ 29 w 35"/>
                        <a:gd name="T1" fmla="*/ 155 h 157"/>
                        <a:gd name="T2" fmla="*/ 28 w 35"/>
                        <a:gd name="T3" fmla="*/ 155 h 157"/>
                        <a:gd name="T4" fmla="*/ 25 w 35"/>
                        <a:gd name="T5" fmla="*/ 157 h 157"/>
                        <a:gd name="T6" fmla="*/ 24 w 35"/>
                        <a:gd name="T7" fmla="*/ 157 h 157"/>
                        <a:gd name="T8" fmla="*/ 28 w 35"/>
                        <a:gd name="T9" fmla="*/ 135 h 157"/>
                        <a:gd name="T10" fmla="*/ 30 w 35"/>
                        <a:gd name="T11" fmla="*/ 108 h 157"/>
                        <a:gd name="T12" fmla="*/ 18 w 35"/>
                        <a:gd name="T13" fmla="*/ 118 h 157"/>
                        <a:gd name="T14" fmla="*/ 27 w 35"/>
                        <a:gd name="T15" fmla="*/ 135 h 157"/>
                        <a:gd name="T16" fmla="*/ 7 w 35"/>
                        <a:gd name="T17" fmla="*/ 151 h 157"/>
                        <a:gd name="T18" fmla="*/ 6 w 35"/>
                        <a:gd name="T19" fmla="*/ 149 h 157"/>
                        <a:gd name="T20" fmla="*/ 23 w 35"/>
                        <a:gd name="T21" fmla="*/ 137 h 157"/>
                        <a:gd name="T22" fmla="*/ 11 w 35"/>
                        <a:gd name="T23" fmla="*/ 120 h 157"/>
                        <a:gd name="T24" fmla="*/ 9 w 35"/>
                        <a:gd name="T25" fmla="*/ 119 h 157"/>
                        <a:gd name="T26" fmla="*/ 10 w 35"/>
                        <a:gd name="T27" fmla="*/ 116 h 157"/>
                        <a:gd name="T28" fmla="*/ 10 w 35"/>
                        <a:gd name="T29" fmla="*/ 116 h 157"/>
                        <a:gd name="T30" fmla="*/ 28 w 35"/>
                        <a:gd name="T31" fmla="*/ 100 h 157"/>
                        <a:gd name="T32" fmla="*/ 9 w 35"/>
                        <a:gd name="T33" fmla="*/ 84 h 157"/>
                        <a:gd name="T34" fmla="*/ 9 w 35"/>
                        <a:gd name="T35" fmla="*/ 80 h 157"/>
                        <a:gd name="T36" fmla="*/ 9 w 35"/>
                        <a:gd name="T37" fmla="*/ 80 h 157"/>
                        <a:gd name="T38" fmla="*/ 11 w 35"/>
                        <a:gd name="T39" fmla="*/ 77 h 157"/>
                        <a:gd name="T40" fmla="*/ 21 w 35"/>
                        <a:gd name="T41" fmla="*/ 76 h 157"/>
                        <a:gd name="T42" fmla="*/ 27 w 35"/>
                        <a:gd name="T43" fmla="*/ 64 h 157"/>
                        <a:gd name="T44" fmla="*/ 5 w 35"/>
                        <a:gd name="T45" fmla="*/ 53 h 157"/>
                        <a:gd name="T46" fmla="*/ 5 w 35"/>
                        <a:gd name="T47" fmla="*/ 53 h 157"/>
                        <a:gd name="T48" fmla="*/ 4 w 35"/>
                        <a:gd name="T49" fmla="*/ 49 h 157"/>
                        <a:gd name="T50" fmla="*/ 5 w 35"/>
                        <a:gd name="T51" fmla="*/ 49 h 157"/>
                        <a:gd name="T52" fmla="*/ 18 w 35"/>
                        <a:gd name="T53" fmla="*/ 41 h 157"/>
                        <a:gd name="T54" fmla="*/ 17 w 35"/>
                        <a:gd name="T55" fmla="*/ 27 h 157"/>
                        <a:gd name="T56" fmla="*/ 6 w 35"/>
                        <a:gd name="T57" fmla="*/ 21 h 157"/>
                        <a:gd name="T58" fmla="*/ 0 w 35"/>
                        <a:gd name="T59" fmla="*/ 21 h 157"/>
                        <a:gd name="T60" fmla="*/ 0 w 35"/>
                        <a:gd name="T61" fmla="*/ 17 h 157"/>
                        <a:gd name="T62" fmla="*/ 23 w 35"/>
                        <a:gd name="T63" fmla="*/ 27 h 157"/>
                        <a:gd name="T64" fmla="*/ 16 w 35"/>
                        <a:gd name="T65" fmla="*/ 1 h 157"/>
                        <a:gd name="T66" fmla="*/ 19 w 35"/>
                        <a:gd name="T67" fmla="*/ 0 h 157"/>
                        <a:gd name="T68" fmla="*/ 21 w 35"/>
                        <a:gd name="T69" fmla="*/ 1 h 157"/>
                        <a:gd name="T70" fmla="*/ 21 w 35"/>
                        <a:gd name="T71" fmla="*/ 1 h 157"/>
                        <a:gd name="T72" fmla="*/ 25 w 35"/>
                        <a:gd name="T73" fmla="*/ 17 h 157"/>
                        <a:gd name="T74" fmla="*/ 32 w 35"/>
                        <a:gd name="T75" fmla="*/ 56 h 157"/>
                        <a:gd name="T76" fmla="*/ 32 w 35"/>
                        <a:gd name="T77" fmla="*/ 59 h 157"/>
                        <a:gd name="T78" fmla="*/ 34 w 35"/>
                        <a:gd name="T79" fmla="*/ 101 h 157"/>
                        <a:gd name="T80" fmla="*/ 34 w 35"/>
                        <a:gd name="T81" fmla="*/ 104 h 157"/>
                        <a:gd name="T82" fmla="*/ 29 w 35"/>
                        <a:gd name="T83" fmla="*/ 155 h 157"/>
                        <a:gd name="T84" fmla="*/ 30 w 35"/>
                        <a:gd name="T85" fmla="*/ 89 h 157"/>
                        <a:gd name="T86" fmla="*/ 29 w 35"/>
                        <a:gd name="T87" fmla="*/ 74 h 157"/>
                        <a:gd name="T88" fmla="*/ 26 w 35"/>
                        <a:gd name="T89" fmla="*/ 78 h 157"/>
                        <a:gd name="T90" fmla="*/ 19 w 35"/>
                        <a:gd name="T91" fmla="*/ 81 h 157"/>
                        <a:gd name="T92" fmla="*/ 30 w 35"/>
                        <a:gd name="T93" fmla="*/ 89 h 157"/>
                        <a:gd name="T94" fmla="*/ 27 w 35"/>
                        <a:gd name="T95" fmla="*/ 53 h 157"/>
                        <a:gd name="T96" fmla="*/ 25 w 35"/>
                        <a:gd name="T97" fmla="*/ 38 h 157"/>
                        <a:gd name="T98" fmla="*/ 14 w 35"/>
                        <a:gd name="T99" fmla="*/ 49 h 157"/>
                        <a:gd name="T100" fmla="*/ 27 w 35"/>
                        <a:gd name="T101" fmla="*/ 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157">
                          <a:moveTo>
                            <a:pt x="29" y="155"/>
                          </a:moveTo>
                          <a:cubicBezTo>
                            <a:pt x="29" y="155"/>
                            <a:pt x="29" y="155"/>
                            <a:pt x="28" y="155"/>
                          </a:cubicBezTo>
                          <a:cubicBezTo>
                            <a:pt x="27" y="155"/>
                            <a:pt x="26" y="156"/>
                            <a:pt x="25" y="157"/>
                          </a:cubicBezTo>
                          <a:cubicBezTo>
                            <a:pt x="24" y="157"/>
                            <a:pt x="24" y="157"/>
                            <a:pt x="24" y="157"/>
                          </a:cubicBezTo>
                          <a:cubicBezTo>
                            <a:pt x="26" y="150"/>
                            <a:pt x="27" y="142"/>
                            <a:pt x="28" y="135"/>
                          </a:cubicBezTo>
                          <a:cubicBezTo>
                            <a:pt x="29" y="126"/>
                            <a:pt x="29" y="117"/>
                            <a:pt x="30" y="108"/>
                          </a:cubicBezTo>
                          <a:cubicBezTo>
                            <a:pt x="27" y="112"/>
                            <a:pt x="22" y="115"/>
                            <a:pt x="18" y="118"/>
                          </a:cubicBezTo>
                          <a:cubicBezTo>
                            <a:pt x="24" y="121"/>
                            <a:pt x="28" y="128"/>
                            <a:pt x="27" y="135"/>
                          </a:cubicBezTo>
                          <a:cubicBezTo>
                            <a:pt x="26" y="144"/>
                            <a:pt x="17" y="151"/>
                            <a:pt x="7" y="151"/>
                          </a:cubicBezTo>
                          <a:cubicBezTo>
                            <a:pt x="6" y="149"/>
                            <a:pt x="6" y="149"/>
                            <a:pt x="6" y="149"/>
                          </a:cubicBezTo>
                          <a:cubicBezTo>
                            <a:pt x="13" y="148"/>
                            <a:pt x="21" y="144"/>
                            <a:pt x="23" y="137"/>
                          </a:cubicBezTo>
                          <a:cubicBezTo>
                            <a:pt x="25" y="129"/>
                            <a:pt x="19" y="120"/>
                            <a:pt x="11" y="120"/>
                          </a:cubicBezTo>
                          <a:cubicBezTo>
                            <a:pt x="10" y="120"/>
                            <a:pt x="10" y="120"/>
                            <a:pt x="9" y="119"/>
                          </a:cubicBezTo>
                          <a:cubicBezTo>
                            <a:pt x="10" y="116"/>
                            <a:pt x="10" y="116"/>
                            <a:pt x="10" y="116"/>
                          </a:cubicBezTo>
                          <a:cubicBezTo>
                            <a:pt x="10" y="116"/>
                            <a:pt x="10" y="116"/>
                            <a:pt x="10" y="116"/>
                          </a:cubicBezTo>
                          <a:cubicBezTo>
                            <a:pt x="18" y="114"/>
                            <a:pt x="27" y="109"/>
                            <a:pt x="28" y="100"/>
                          </a:cubicBezTo>
                          <a:cubicBezTo>
                            <a:pt x="30" y="88"/>
                            <a:pt x="18" y="84"/>
                            <a:pt x="9" y="84"/>
                          </a:cubicBezTo>
                          <a:cubicBezTo>
                            <a:pt x="9" y="80"/>
                            <a:pt x="9" y="80"/>
                            <a:pt x="9" y="80"/>
                          </a:cubicBezTo>
                          <a:cubicBezTo>
                            <a:pt x="9" y="80"/>
                            <a:pt x="9" y="80"/>
                            <a:pt x="9" y="80"/>
                          </a:cubicBezTo>
                          <a:cubicBezTo>
                            <a:pt x="8" y="79"/>
                            <a:pt x="9" y="77"/>
                            <a:pt x="11" y="77"/>
                          </a:cubicBezTo>
                          <a:cubicBezTo>
                            <a:pt x="14" y="77"/>
                            <a:pt x="18" y="77"/>
                            <a:pt x="21" y="76"/>
                          </a:cubicBezTo>
                          <a:cubicBezTo>
                            <a:pt x="26" y="73"/>
                            <a:pt x="27" y="68"/>
                            <a:pt x="27" y="64"/>
                          </a:cubicBezTo>
                          <a:cubicBezTo>
                            <a:pt x="27" y="52"/>
                            <a:pt x="14" y="53"/>
                            <a:pt x="5" y="53"/>
                          </a:cubicBezTo>
                          <a:cubicBezTo>
                            <a:pt x="5" y="53"/>
                            <a:pt x="5" y="53"/>
                            <a:pt x="5" y="53"/>
                          </a:cubicBezTo>
                          <a:cubicBezTo>
                            <a:pt x="4" y="49"/>
                            <a:pt x="4" y="49"/>
                            <a:pt x="4" y="49"/>
                          </a:cubicBezTo>
                          <a:cubicBezTo>
                            <a:pt x="4" y="49"/>
                            <a:pt x="4" y="49"/>
                            <a:pt x="5" y="49"/>
                          </a:cubicBezTo>
                          <a:cubicBezTo>
                            <a:pt x="9" y="47"/>
                            <a:pt x="14" y="44"/>
                            <a:pt x="18" y="41"/>
                          </a:cubicBezTo>
                          <a:cubicBezTo>
                            <a:pt x="23" y="36"/>
                            <a:pt x="22" y="31"/>
                            <a:pt x="17" y="27"/>
                          </a:cubicBezTo>
                          <a:cubicBezTo>
                            <a:pt x="14" y="24"/>
                            <a:pt x="10" y="22"/>
                            <a:pt x="6" y="21"/>
                          </a:cubicBezTo>
                          <a:cubicBezTo>
                            <a:pt x="4" y="21"/>
                            <a:pt x="2" y="21"/>
                            <a:pt x="0" y="21"/>
                          </a:cubicBezTo>
                          <a:cubicBezTo>
                            <a:pt x="0" y="17"/>
                            <a:pt x="0" y="17"/>
                            <a:pt x="0" y="17"/>
                          </a:cubicBezTo>
                          <a:cubicBezTo>
                            <a:pt x="8" y="16"/>
                            <a:pt x="18" y="21"/>
                            <a:pt x="23" y="27"/>
                          </a:cubicBezTo>
                          <a:cubicBezTo>
                            <a:pt x="21" y="18"/>
                            <a:pt x="19" y="9"/>
                            <a:pt x="16" y="1"/>
                          </a:cubicBezTo>
                          <a:cubicBezTo>
                            <a:pt x="19" y="0"/>
                            <a:pt x="19" y="0"/>
                            <a:pt x="19" y="0"/>
                          </a:cubicBezTo>
                          <a:cubicBezTo>
                            <a:pt x="19" y="1"/>
                            <a:pt x="20" y="1"/>
                            <a:pt x="21" y="1"/>
                          </a:cubicBezTo>
                          <a:cubicBezTo>
                            <a:pt x="21" y="1"/>
                            <a:pt x="21" y="1"/>
                            <a:pt x="21" y="1"/>
                          </a:cubicBezTo>
                          <a:cubicBezTo>
                            <a:pt x="22" y="6"/>
                            <a:pt x="24" y="12"/>
                            <a:pt x="25" y="17"/>
                          </a:cubicBezTo>
                          <a:cubicBezTo>
                            <a:pt x="28" y="30"/>
                            <a:pt x="31" y="43"/>
                            <a:pt x="32" y="56"/>
                          </a:cubicBezTo>
                          <a:cubicBezTo>
                            <a:pt x="32" y="57"/>
                            <a:pt x="32" y="58"/>
                            <a:pt x="32" y="59"/>
                          </a:cubicBezTo>
                          <a:cubicBezTo>
                            <a:pt x="34" y="73"/>
                            <a:pt x="35" y="87"/>
                            <a:pt x="34" y="101"/>
                          </a:cubicBezTo>
                          <a:cubicBezTo>
                            <a:pt x="34" y="102"/>
                            <a:pt x="34" y="103"/>
                            <a:pt x="34" y="104"/>
                          </a:cubicBezTo>
                          <a:cubicBezTo>
                            <a:pt x="34" y="121"/>
                            <a:pt x="32" y="138"/>
                            <a:pt x="29" y="155"/>
                          </a:cubicBezTo>
                          <a:close/>
                          <a:moveTo>
                            <a:pt x="30" y="89"/>
                          </a:moveTo>
                          <a:cubicBezTo>
                            <a:pt x="30" y="84"/>
                            <a:pt x="29" y="79"/>
                            <a:pt x="29" y="74"/>
                          </a:cubicBezTo>
                          <a:cubicBezTo>
                            <a:pt x="28" y="75"/>
                            <a:pt x="27" y="77"/>
                            <a:pt x="26" y="78"/>
                          </a:cubicBezTo>
                          <a:cubicBezTo>
                            <a:pt x="24" y="79"/>
                            <a:pt x="22" y="80"/>
                            <a:pt x="19" y="81"/>
                          </a:cubicBezTo>
                          <a:cubicBezTo>
                            <a:pt x="23" y="82"/>
                            <a:pt x="27" y="85"/>
                            <a:pt x="30" y="89"/>
                          </a:cubicBezTo>
                          <a:close/>
                          <a:moveTo>
                            <a:pt x="27" y="53"/>
                          </a:moveTo>
                          <a:cubicBezTo>
                            <a:pt x="26" y="48"/>
                            <a:pt x="26" y="43"/>
                            <a:pt x="25" y="38"/>
                          </a:cubicBezTo>
                          <a:cubicBezTo>
                            <a:pt x="23" y="43"/>
                            <a:pt x="18" y="46"/>
                            <a:pt x="14" y="49"/>
                          </a:cubicBezTo>
                          <a:cubicBezTo>
                            <a:pt x="19" y="49"/>
                            <a:pt x="24" y="50"/>
                            <a:pt x="27" y="5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0" name="Freeform 91"/>
                    <p:cNvSpPr>
                      <a:spLocks/>
                    </p:cNvSpPr>
                    <p:nvPr/>
                  </p:nvSpPr>
                  <p:spPr bwMode="auto">
                    <a:xfrm>
                      <a:off x="4515" y="1443"/>
                      <a:ext cx="10" cy="17"/>
                    </a:xfrm>
                    <a:custGeom>
                      <a:avLst/>
                      <a:gdLst>
                        <a:gd name="T0" fmla="*/ 1 w 4"/>
                        <a:gd name="T1" fmla="*/ 3 h 7"/>
                        <a:gd name="T2" fmla="*/ 4 w 4"/>
                        <a:gd name="T3" fmla="*/ 1 h 7"/>
                        <a:gd name="T4" fmla="*/ 2 w 4"/>
                        <a:gd name="T5" fmla="*/ 7 h 7"/>
                        <a:gd name="T6" fmla="*/ 2 w 4"/>
                        <a:gd name="T7" fmla="*/ 7 h 7"/>
                        <a:gd name="T8" fmla="*/ 1 w 4"/>
                        <a:gd name="T9" fmla="*/ 4 h 7"/>
                        <a:gd name="T10" fmla="*/ 1 w 4"/>
                        <a:gd name="T11" fmla="*/ 3 h 7"/>
                      </a:gdLst>
                      <a:ahLst/>
                      <a:cxnLst>
                        <a:cxn ang="0">
                          <a:pos x="T0" y="T1"/>
                        </a:cxn>
                        <a:cxn ang="0">
                          <a:pos x="T2" y="T3"/>
                        </a:cxn>
                        <a:cxn ang="0">
                          <a:pos x="T4" y="T5"/>
                        </a:cxn>
                        <a:cxn ang="0">
                          <a:pos x="T6" y="T7"/>
                        </a:cxn>
                        <a:cxn ang="0">
                          <a:pos x="T8" y="T9"/>
                        </a:cxn>
                        <a:cxn ang="0">
                          <a:pos x="T10" y="T11"/>
                        </a:cxn>
                      </a:cxnLst>
                      <a:rect l="0" t="0" r="r" b="b"/>
                      <a:pathLst>
                        <a:path w="4" h="7">
                          <a:moveTo>
                            <a:pt x="1" y="3"/>
                          </a:moveTo>
                          <a:cubicBezTo>
                            <a:pt x="1" y="1"/>
                            <a:pt x="3" y="0"/>
                            <a:pt x="4" y="1"/>
                          </a:cubicBezTo>
                          <a:cubicBezTo>
                            <a:pt x="3" y="3"/>
                            <a:pt x="3" y="5"/>
                            <a:pt x="2" y="7"/>
                          </a:cubicBezTo>
                          <a:cubicBezTo>
                            <a:pt x="2" y="7"/>
                            <a:pt x="2" y="7"/>
                            <a:pt x="2" y="7"/>
                          </a:cubicBezTo>
                          <a:cubicBezTo>
                            <a:pt x="1" y="6"/>
                            <a:pt x="0" y="5"/>
                            <a:pt x="1" y="4"/>
                          </a:cubicBezTo>
                          <a:cubicBezTo>
                            <a:pt x="1" y="4"/>
                            <a:pt x="1" y="3"/>
                            <a:pt x="1"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1" name="Freeform 92"/>
                    <p:cNvSpPr>
                      <a:spLocks noEditPoints="1"/>
                    </p:cNvSpPr>
                    <p:nvPr/>
                  </p:nvSpPr>
                  <p:spPr bwMode="auto">
                    <a:xfrm>
                      <a:off x="4444" y="1448"/>
                      <a:ext cx="76" cy="113"/>
                    </a:xfrm>
                    <a:custGeom>
                      <a:avLst/>
                      <a:gdLst>
                        <a:gd name="T0" fmla="*/ 32 w 32"/>
                        <a:gd name="T1" fmla="*/ 5 h 48"/>
                        <a:gd name="T2" fmla="*/ 32 w 32"/>
                        <a:gd name="T3" fmla="*/ 5 h 48"/>
                        <a:gd name="T4" fmla="*/ 15 w 32"/>
                        <a:gd name="T5" fmla="*/ 46 h 48"/>
                        <a:gd name="T6" fmla="*/ 14 w 32"/>
                        <a:gd name="T7" fmla="*/ 48 h 48"/>
                        <a:gd name="T8" fmla="*/ 10 w 32"/>
                        <a:gd name="T9" fmla="*/ 46 h 48"/>
                        <a:gd name="T10" fmla="*/ 16 w 32"/>
                        <a:gd name="T11" fmla="*/ 34 h 48"/>
                        <a:gd name="T12" fmla="*/ 0 w 32"/>
                        <a:gd name="T13" fmla="*/ 37 h 48"/>
                        <a:gd name="T14" fmla="*/ 0 w 32"/>
                        <a:gd name="T15" fmla="*/ 34 h 48"/>
                        <a:gd name="T16" fmla="*/ 15 w 32"/>
                        <a:gd name="T17" fmla="*/ 30 h 48"/>
                        <a:gd name="T18" fmla="*/ 4 w 32"/>
                        <a:gd name="T19" fmla="*/ 11 h 48"/>
                        <a:gd name="T20" fmla="*/ 4 w 32"/>
                        <a:gd name="T21" fmla="*/ 10 h 48"/>
                        <a:gd name="T22" fmla="*/ 5 w 32"/>
                        <a:gd name="T23" fmla="*/ 7 h 48"/>
                        <a:gd name="T24" fmla="*/ 6 w 32"/>
                        <a:gd name="T25" fmla="*/ 7 h 48"/>
                        <a:gd name="T26" fmla="*/ 27 w 32"/>
                        <a:gd name="T27" fmla="*/ 1 h 48"/>
                        <a:gd name="T28" fmla="*/ 28 w 32"/>
                        <a:gd name="T29" fmla="*/ 0 h 48"/>
                        <a:gd name="T30" fmla="*/ 31 w 32"/>
                        <a:gd name="T31" fmla="*/ 1 h 48"/>
                        <a:gd name="T32" fmla="*/ 31 w 32"/>
                        <a:gd name="T33" fmla="*/ 2 h 48"/>
                        <a:gd name="T34" fmla="*/ 32 w 32"/>
                        <a:gd name="T35" fmla="*/ 5 h 48"/>
                        <a:gd name="T36" fmla="*/ 21 w 32"/>
                        <a:gd name="T37" fmla="*/ 22 h 48"/>
                        <a:gd name="T38" fmla="*/ 26 w 32"/>
                        <a:gd name="T39" fmla="*/ 9 h 48"/>
                        <a:gd name="T40" fmla="*/ 14 w 32"/>
                        <a:gd name="T41" fmla="*/ 12 h 48"/>
                        <a:gd name="T42" fmla="*/ 21 w 32"/>
                        <a:gd name="T43"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48">
                          <a:moveTo>
                            <a:pt x="32" y="5"/>
                          </a:moveTo>
                          <a:cubicBezTo>
                            <a:pt x="32" y="5"/>
                            <a:pt x="32" y="5"/>
                            <a:pt x="32" y="5"/>
                          </a:cubicBezTo>
                          <a:cubicBezTo>
                            <a:pt x="28" y="19"/>
                            <a:pt x="22" y="33"/>
                            <a:pt x="15" y="46"/>
                          </a:cubicBezTo>
                          <a:cubicBezTo>
                            <a:pt x="15" y="47"/>
                            <a:pt x="14" y="47"/>
                            <a:pt x="14" y="48"/>
                          </a:cubicBezTo>
                          <a:cubicBezTo>
                            <a:pt x="10" y="46"/>
                            <a:pt x="10" y="46"/>
                            <a:pt x="10" y="46"/>
                          </a:cubicBezTo>
                          <a:cubicBezTo>
                            <a:pt x="12" y="42"/>
                            <a:pt x="14" y="38"/>
                            <a:pt x="16" y="34"/>
                          </a:cubicBezTo>
                          <a:cubicBezTo>
                            <a:pt x="11" y="37"/>
                            <a:pt x="5" y="38"/>
                            <a:pt x="0" y="37"/>
                          </a:cubicBezTo>
                          <a:cubicBezTo>
                            <a:pt x="0" y="34"/>
                            <a:pt x="0" y="34"/>
                            <a:pt x="0" y="34"/>
                          </a:cubicBezTo>
                          <a:cubicBezTo>
                            <a:pt x="5" y="35"/>
                            <a:pt x="11" y="34"/>
                            <a:pt x="15" y="30"/>
                          </a:cubicBezTo>
                          <a:cubicBezTo>
                            <a:pt x="22" y="22"/>
                            <a:pt x="10" y="14"/>
                            <a:pt x="4" y="11"/>
                          </a:cubicBezTo>
                          <a:cubicBezTo>
                            <a:pt x="4" y="10"/>
                            <a:pt x="4" y="10"/>
                            <a:pt x="4" y="10"/>
                          </a:cubicBezTo>
                          <a:cubicBezTo>
                            <a:pt x="5" y="7"/>
                            <a:pt x="5" y="7"/>
                            <a:pt x="5" y="7"/>
                          </a:cubicBezTo>
                          <a:cubicBezTo>
                            <a:pt x="5" y="7"/>
                            <a:pt x="5" y="7"/>
                            <a:pt x="6" y="7"/>
                          </a:cubicBezTo>
                          <a:cubicBezTo>
                            <a:pt x="13" y="9"/>
                            <a:pt x="23" y="9"/>
                            <a:pt x="27" y="1"/>
                          </a:cubicBezTo>
                          <a:cubicBezTo>
                            <a:pt x="28" y="1"/>
                            <a:pt x="28" y="0"/>
                            <a:pt x="28" y="0"/>
                          </a:cubicBezTo>
                          <a:cubicBezTo>
                            <a:pt x="31" y="1"/>
                            <a:pt x="31" y="1"/>
                            <a:pt x="31" y="1"/>
                          </a:cubicBezTo>
                          <a:cubicBezTo>
                            <a:pt x="31" y="1"/>
                            <a:pt x="31" y="2"/>
                            <a:pt x="31" y="2"/>
                          </a:cubicBezTo>
                          <a:cubicBezTo>
                            <a:pt x="30" y="3"/>
                            <a:pt x="31" y="4"/>
                            <a:pt x="32" y="5"/>
                          </a:cubicBezTo>
                          <a:close/>
                          <a:moveTo>
                            <a:pt x="21" y="22"/>
                          </a:moveTo>
                          <a:cubicBezTo>
                            <a:pt x="23" y="18"/>
                            <a:pt x="24" y="13"/>
                            <a:pt x="26" y="9"/>
                          </a:cubicBezTo>
                          <a:cubicBezTo>
                            <a:pt x="23" y="11"/>
                            <a:pt x="18" y="12"/>
                            <a:pt x="14" y="12"/>
                          </a:cubicBezTo>
                          <a:cubicBezTo>
                            <a:pt x="17" y="15"/>
                            <a:pt x="20" y="19"/>
                            <a:pt x="21" y="2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2" name="Freeform 93"/>
                    <p:cNvSpPr>
                      <a:spLocks/>
                    </p:cNvSpPr>
                    <p:nvPr/>
                  </p:nvSpPr>
                  <p:spPr bwMode="auto">
                    <a:xfrm>
                      <a:off x="4497" y="1296"/>
                      <a:ext cx="49" cy="79"/>
                    </a:xfrm>
                    <a:custGeom>
                      <a:avLst/>
                      <a:gdLst>
                        <a:gd name="T0" fmla="*/ 17 w 21"/>
                        <a:gd name="T1" fmla="*/ 22 h 33"/>
                        <a:gd name="T2" fmla="*/ 15 w 21"/>
                        <a:gd name="T3" fmla="*/ 33 h 33"/>
                        <a:gd name="T4" fmla="*/ 0 w 21"/>
                        <a:gd name="T5" fmla="*/ 16 h 33"/>
                        <a:gd name="T6" fmla="*/ 20 w 21"/>
                        <a:gd name="T7" fmla="*/ 0 h 33"/>
                        <a:gd name="T8" fmla="*/ 21 w 21"/>
                        <a:gd name="T9" fmla="*/ 0 h 33"/>
                        <a:gd name="T10" fmla="*/ 17 w 21"/>
                        <a:gd name="T11" fmla="*/ 22 h 33"/>
                      </a:gdLst>
                      <a:ahLst/>
                      <a:cxnLst>
                        <a:cxn ang="0">
                          <a:pos x="T0" y="T1"/>
                        </a:cxn>
                        <a:cxn ang="0">
                          <a:pos x="T2" y="T3"/>
                        </a:cxn>
                        <a:cxn ang="0">
                          <a:pos x="T4" y="T5"/>
                        </a:cxn>
                        <a:cxn ang="0">
                          <a:pos x="T6" y="T7"/>
                        </a:cxn>
                        <a:cxn ang="0">
                          <a:pos x="T8" y="T9"/>
                        </a:cxn>
                        <a:cxn ang="0">
                          <a:pos x="T10" y="T11"/>
                        </a:cxn>
                      </a:cxnLst>
                      <a:rect l="0" t="0" r="r" b="b"/>
                      <a:pathLst>
                        <a:path w="21" h="33">
                          <a:moveTo>
                            <a:pt x="17" y="22"/>
                          </a:moveTo>
                          <a:cubicBezTo>
                            <a:pt x="17" y="25"/>
                            <a:pt x="16" y="29"/>
                            <a:pt x="15" y="33"/>
                          </a:cubicBezTo>
                          <a:cubicBezTo>
                            <a:pt x="15" y="25"/>
                            <a:pt x="8" y="19"/>
                            <a:pt x="0" y="16"/>
                          </a:cubicBezTo>
                          <a:cubicBezTo>
                            <a:pt x="10" y="16"/>
                            <a:pt x="19" y="9"/>
                            <a:pt x="20" y="0"/>
                          </a:cubicBezTo>
                          <a:cubicBezTo>
                            <a:pt x="21" y="0"/>
                            <a:pt x="21" y="0"/>
                            <a:pt x="21" y="0"/>
                          </a:cubicBezTo>
                          <a:cubicBezTo>
                            <a:pt x="20" y="7"/>
                            <a:pt x="19" y="15"/>
                            <a:pt x="17" y="2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3" name="Freeform 94"/>
                    <p:cNvSpPr>
                      <a:spLocks/>
                    </p:cNvSpPr>
                    <p:nvPr/>
                  </p:nvSpPr>
                  <p:spPr bwMode="auto">
                    <a:xfrm>
                      <a:off x="4501" y="1386"/>
                      <a:ext cx="29" cy="41"/>
                    </a:xfrm>
                    <a:custGeom>
                      <a:avLst/>
                      <a:gdLst>
                        <a:gd name="T0" fmla="*/ 12 w 12"/>
                        <a:gd name="T1" fmla="*/ 0 h 17"/>
                        <a:gd name="T2" fmla="*/ 8 w 12"/>
                        <a:gd name="T3" fmla="*/ 17 h 17"/>
                        <a:gd name="T4" fmla="*/ 0 w 12"/>
                        <a:gd name="T5" fmla="*/ 8 h 17"/>
                        <a:gd name="T6" fmla="*/ 12 w 12"/>
                        <a:gd name="T7" fmla="*/ 0 h 17"/>
                      </a:gdLst>
                      <a:ahLst/>
                      <a:cxnLst>
                        <a:cxn ang="0">
                          <a:pos x="T0" y="T1"/>
                        </a:cxn>
                        <a:cxn ang="0">
                          <a:pos x="T2" y="T3"/>
                        </a:cxn>
                        <a:cxn ang="0">
                          <a:pos x="T4" y="T5"/>
                        </a:cxn>
                        <a:cxn ang="0">
                          <a:pos x="T6" y="T7"/>
                        </a:cxn>
                      </a:cxnLst>
                      <a:rect l="0" t="0" r="r" b="b"/>
                      <a:pathLst>
                        <a:path w="12" h="17">
                          <a:moveTo>
                            <a:pt x="12" y="0"/>
                          </a:moveTo>
                          <a:cubicBezTo>
                            <a:pt x="11" y="5"/>
                            <a:pt x="9" y="11"/>
                            <a:pt x="8" y="17"/>
                          </a:cubicBezTo>
                          <a:cubicBezTo>
                            <a:pt x="6" y="14"/>
                            <a:pt x="3" y="11"/>
                            <a:pt x="0" y="8"/>
                          </a:cubicBezTo>
                          <a:cubicBezTo>
                            <a:pt x="5" y="8"/>
                            <a:pt x="10" y="5"/>
                            <a:pt x="1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4" name="Freeform 95"/>
                    <p:cNvSpPr>
                      <a:spLocks/>
                    </p:cNvSpPr>
                    <p:nvPr/>
                  </p:nvSpPr>
                  <p:spPr bwMode="auto">
                    <a:xfrm>
                      <a:off x="4456" y="1405"/>
                      <a:ext cx="62" cy="64"/>
                    </a:xfrm>
                    <a:custGeom>
                      <a:avLst/>
                      <a:gdLst>
                        <a:gd name="T0" fmla="*/ 9 w 26"/>
                        <a:gd name="T1" fmla="*/ 0 h 27"/>
                        <a:gd name="T2" fmla="*/ 23 w 26"/>
                        <a:gd name="T3" fmla="*/ 18 h 27"/>
                        <a:gd name="T4" fmla="*/ 22 w 26"/>
                        <a:gd name="T5" fmla="*/ 19 h 27"/>
                        <a:gd name="T6" fmla="*/ 1 w 26"/>
                        <a:gd name="T7" fmla="*/ 25 h 27"/>
                        <a:gd name="T8" fmla="*/ 0 w 26"/>
                        <a:gd name="T9" fmla="*/ 25 h 27"/>
                        <a:gd name="T10" fmla="*/ 3 w 26"/>
                        <a:gd name="T11" fmla="*/ 18 h 27"/>
                        <a:gd name="T12" fmla="*/ 14 w 26"/>
                        <a:gd name="T13" fmla="*/ 19 h 27"/>
                        <a:gd name="T14" fmla="*/ 6 w 26"/>
                        <a:gd name="T15" fmla="*/ 7 h 27"/>
                        <a:gd name="T16" fmla="*/ 9 w 26"/>
                        <a:gd name="T17" fmla="*/ 0 h 27"/>
                        <a:gd name="T18" fmla="*/ 9 w 2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9" y="0"/>
                          </a:moveTo>
                          <a:cubicBezTo>
                            <a:pt x="17" y="2"/>
                            <a:pt x="26" y="9"/>
                            <a:pt x="23" y="18"/>
                          </a:cubicBezTo>
                          <a:cubicBezTo>
                            <a:pt x="23" y="18"/>
                            <a:pt x="23" y="19"/>
                            <a:pt x="22" y="19"/>
                          </a:cubicBezTo>
                          <a:cubicBezTo>
                            <a:pt x="18" y="27"/>
                            <a:pt x="8" y="27"/>
                            <a:pt x="1" y="25"/>
                          </a:cubicBezTo>
                          <a:cubicBezTo>
                            <a:pt x="0" y="25"/>
                            <a:pt x="0" y="25"/>
                            <a:pt x="0" y="25"/>
                          </a:cubicBezTo>
                          <a:cubicBezTo>
                            <a:pt x="1" y="22"/>
                            <a:pt x="2" y="20"/>
                            <a:pt x="3" y="18"/>
                          </a:cubicBezTo>
                          <a:cubicBezTo>
                            <a:pt x="5" y="22"/>
                            <a:pt x="12" y="23"/>
                            <a:pt x="14" y="19"/>
                          </a:cubicBezTo>
                          <a:cubicBezTo>
                            <a:pt x="18" y="15"/>
                            <a:pt x="11" y="8"/>
                            <a:pt x="6" y="7"/>
                          </a:cubicBezTo>
                          <a:cubicBezTo>
                            <a:pt x="7" y="4"/>
                            <a:pt x="8" y="2"/>
                            <a:pt x="9" y="0"/>
                          </a:cubicBezTo>
                          <a:cubicBezTo>
                            <a:pt x="9" y="0"/>
                            <a:pt x="9" y="0"/>
                            <a:pt x="9"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5" name="Freeform 96"/>
                    <p:cNvSpPr>
                      <a:spLocks/>
                    </p:cNvSpPr>
                    <p:nvPr/>
                  </p:nvSpPr>
                  <p:spPr bwMode="auto">
                    <a:xfrm>
                      <a:off x="4523" y="1233"/>
                      <a:ext cx="28" cy="63"/>
                    </a:xfrm>
                    <a:custGeom>
                      <a:avLst/>
                      <a:gdLst>
                        <a:gd name="T0" fmla="*/ 10 w 12"/>
                        <a:gd name="T1" fmla="*/ 27 h 27"/>
                        <a:gd name="T2" fmla="*/ 9 w 12"/>
                        <a:gd name="T3" fmla="*/ 27 h 27"/>
                        <a:gd name="T4" fmla="*/ 0 w 12"/>
                        <a:gd name="T5" fmla="*/ 10 h 27"/>
                        <a:gd name="T6" fmla="*/ 12 w 12"/>
                        <a:gd name="T7" fmla="*/ 0 h 27"/>
                        <a:gd name="T8" fmla="*/ 10 w 12"/>
                        <a:gd name="T9" fmla="*/ 27 h 27"/>
                      </a:gdLst>
                      <a:ahLst/>
                      <a:cxnLst>
                        <a:cxn ang="0">
                          <a:pos x="T0" y="T1"/>
                        </a:cxn>
                        <a:cxn ang="0">
                          <a:pos x="T2" y="T3"/>
                        </a:cxn>
                        <a:cxn ang="0">
                          <a:pos x="T4" y="T5"/>
                        </a:cxn>
                        <a:cxn ang="0">
                          <a:pos x="T6" y="T7"/>
                        </a:cxn>
                        <a:cxn ang="0">
                          <a:pos x="T8" y="T9"/>
                        </a:cxn>
                      </a:cxnLst>
                      <a:rect l="0" t="0" r="r" b="b"/>
                      <a:pathLst>
                        <a:path w="12" h="27">
                          <a:moveTo>
                            <a:pt x="10" y="27"/>
                          </a:moveTo>
                          <a:cubicBezTo>
                            <a:pt x="9" y="27"/>
                            <a:pt x="9" y="27"/>
                            <a:pt x="9" y="27"/>
                          </a:cubicBezTo>
                          <a:cubicBezTo>
                            <a:pt x="10" y="20"/>
                            <a:pt x="6" y="13"/>
                            <a:pt x="0" y="10"/>
                          </a:cubicBezTo>
                          <a:cubicBezTo>
                            <a:pt x="4" y="7"/>
                            <a:pt x="9" y="4"/>
                            <a:pt x="12" y="0"/>
                          </a:cubicBezTo>
                          <a:cubicBezTo>
                            <a:pt x="11" y="9"/>
                            <a:pt x="11" y="18"/>
                            <a:pt x="10" y="2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6" name="Freeform 97"/>
                    <p:cNvSpPr>
                      <a:spLocks/>
                    </p:cNvSpPr>
                    <p:nvPr/>
                  </p:nvSpPr>
                  <p:spPr bwMode="auto">
                    <a:xfrm>
                      <a:off x="4530" y="977"/>
                      <a:ext cx="83" cy="133"/>
                    </a:xfrm>
                    <a:custGeom>
                      <a:avLst/>
                      <a:gdLst>
                        <a:gd name="T0" fmla="*/ 31 w 35"/>
                        <a:gd name="T1" fmla="*/ 22 h 56"/>
                        <a:gd name="T2" fmla="*/ 13 w 35"/>
                        <a:gd name="T3" fmla="*/ 55 h 56"/>
                        <a:gd name="T4" fmla="*/ 11 w 35"/>
                        <a:gd name="T5" fmla="*/ 56 h 56"/>
                        <a:gd name="T6" fmla="*/ 4 w 35"/>
                        <a:gd name="T7" fmla="*/ 17 h 56"/>
                        <a:gd name="T8" fmla="*/ 0 w 35"/>
                        <a:gd name="T9" fmla="*/ 1 h 56"/>
                        <a:gd name="T10" fmla="*/ 31 w 35"/>
                        <a:gd name="T11" fmla="*/ 22 h 56"/>
                      </a:gdLst>
                      <a:ahLst/>
                      <a:cxnLst>
                        <a:cxn ang="0">
                          <a:pos x="T0" y="T1"/>
                        </a:cxn>
                        <a:cxn ang="0">
                          <a:pos x="T2" y="T3"/>
                        </a:cxn>
                        <a:cxn ang="0">
                          <a:pos x="T4" y="T5"/>
                        </a:cxn>
                        <a:cxn ang="0">
                          <a:pos x="T6" y="T7"/>
                        </a:cxn>
                        <a:cxn ang="0">
                          <a:pos x="T8" y="T9"/>
                        </a:cxn>
                        <a:cxn ang="0">
                          <a:pos x="T10" y="T11"/>
                        </a:cxn>
                      </a:cxnLst>
                      <a:rect l="0" t="0" r="r" b="b"/>
                      <a:pathLst>
                        <a:path w="35" h="56">
                          <a:moveTo>
                            <a:pt x="31" y="22"/>
                          </a:moveTo>
                          <a:cubicBezTo>
                            <a:pt x="35" y="36"/>
                            <a:pt x="26" y="51"/>
                            <a:pt x="13" y="55"/>
                          </a:cubicBezTo>
                          <a:cubicBezTo>
                            <a:pt x="12" y="55"/>
                            <a:pt x="11" y="56"/>
                            <a:pt x="11" y="56"/>
                          </a:cubicBezTo>
                          <a:cubicBezTo>
                            <a:pt x="10" y="43"/>
                            <a:pt x="7" y="30"/>
                            <a:pt x="4" y="17"/>
                          </a:cubicBezTo>
                          <a:cubicBezTo>
                            <a:pt x="3" y="12"/>
                            <a:pt x="1" y="6"/>
                            <a:pt x="0" y="1"/>
                          </a:cubicBezTo>
                          <a:cubicBezTo>
                            <a:pt x="13" y="0"/>
                            <a:pt x="28" y="8"/>
                            <a:pt x="31"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7" name="Freeform 98"/>
                    <p:cNvSpPr>
                      <a:spLocks/>
                    </p:cNvSpPr>
                    <p:nvPr/>
                  </p:nvSpPr>
                  <p:spPr bwMode="auto">
                    <a:xfrm>
                      <a:off x="4478" y="1469"/>
                      <a:ext cx="28" cy="31"/>
                    </a:xfrm>
                    <a:custGeom>
                      <a:avLst/>
                      <a:gdLst>
                        <a:gd name="T0" fmla="*/ 12 w 12"/>
                        <a:gd name="T1" fmla="*/ 0 h 13"/>
                        <a:gd name="T2" fmla="*/ 7 w 12"/>
                        <a:gd name="T3" fmla="*/ 13 h 13"/>
                        <a:gd name="T4" fmla="*/ 0 w 12"/>
                        <a:gd name="T5" fmla="*/ 3 h 13"/>
                        <a:gd name="T6" fmla="*/ 12 w 12"/>
                        <a:gd name="T7" fmla="*/ 0 h 13"/>
                      </a:gdLst>
                      <a:ahLst/>
                      <a:cxnLst>
                        <a:cxn ang="0">
                          <a:pos x="T0" y="T1"/>
                        </a:cxn>
                        <a:cxn ang="0">
                          <a:pos x="T2" y="T3"/>
                        </a:cxn>
                        <a:cxn ang="0">
                          <a:pos x="T4" y="T5"/>
                        </a:cxn>
                        <a:cxn ang="0">
                          <a:pos x="T6" y="T7"/>
                        </a:cxn>
                      </a:cxnLst>
                      <a:rect l="0" t="0" r="r" b="b"/>
                      <a:pathLst>
                        <a:path w="12" h="13">
                          <a:moveTo>
                            <a:pt x="12" y="0"/>
                          </a:moveTo>
                          <a:cubicBezTo>
                            <a:pt x="10" y="4"/>
                            <a:pt x="9" y="9"/>
                            <a:pt x="7" y="13"/>
                          </a:cubicBezTo>
                          <a:cubicBezTo>
                            <a:pt x="6" y="10"/>
                            <a:pt x="3" y="6"/>
                            <a:pt x="0" y="3"/>
                          </a:cubicBezTo>
                          <a:cubicBezTo>
                            <a:pt x="4" y="3"/>
                            <a:pt x="9" y="2"/>
                            <a:pt x="1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8" name="Freeform 99"/>
                    <p:cNvSpPr>
                      <a:spLocks/>
                    </p:cNvSpPr>
                    <p:nvPr/>
                  </p:nvSpPr>
                  <p:spPr bwMode="auto">
                    <a:xfrm>
                      <a:off x="4475" y="1557"/>
                      <a:ext cx="5" cy="9"/>
                    </a:xfrm>
                    <a:custGeom>
                      <a:avLst/>
                      <a:gdLst>
                        <a:gd name="T0" fmla="*/ 2 w 2"/>
                        <a:gd name="T1" fmla="*/ 0 h 4"/>
                        <a:gd name="T2" fmla="*/ 0 w 2"/>
                        <a:gd name="T3" fmla="*/ 4 h 4"/>
                        <a:gd name="T4" fmla="*/ 1 w 2"/>
                        <a:gd name="T5" fmla="*/ 2 h 4"/>
                        <a:gd name="T6" fmla="*/ 2 w 2"/>
                        <a:gd name="T7" fmla="*/ 0 h 4"/>
                      </a:gdLst>
                      <a:ahLst/>
                      <a:cxnLst>
                        <a:cxn ang="0">
                          <a:pos x="T0" y="T1"/>
                        </a:cxn>
                        <a:cxn ang="0">
                          <a:pos x="T2" y="T3"/>
                        </a:cxn>
                        <a:cxn ang="0">
                          <a:pos x="T4" y="T5"/>
                        </a:cxn>
                        <a:cxn ang="0">
                          <a:pos x="T6" y="T7"/>
                        </a:cxn>
                      </a:cxnLst>
                      <a:rect l="0" t="0" r="r" b="b"/>
                      <a:pathLst>
                        <a:path w="2" h="4">
                          <a:moveTo>
                            <a:pt x="2" y="0"/>
                          </a:moveTo>
                          <a:cubicBezTo>
                            <a:pt x="2" y="2"/>
                            <a:pt x="1" y="3"/>
                            <a:pt x="0" y="4"/>
                          </a:cubicBezTo>
                          <a:cubicBezTo>
                            <a:pt x="0" y="3"/>
                            <a:pt x="0" y="2"/>
                            <a:pt x="1" y="2"/>
                          </a:cubicBezTo>
                          <a:cubicBezTo>
                            <a:pt x="1" y="1"/>
                            <a:pt x="2" y="1"/>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9" name="Freeform 100"/>
                    <p:cNvSpPr>
                      <a:spLocks/>
                    </p:cNvSpPr>
                    <p:nvPr/>
                  </p:nvSpPr>
                  <p:spPr bwMode="auto">
                    <a:xfrm>
                      <a:off x="4480" y="1341"/>
                      <a:ext cx="43" cy="60"/>
                    </a:xfrm>
                    <a:custGeom>
                      <a:avLst/>
                      <a:gdLst>
                        <a:gd name="T0" fmla="*/ 18 w 18"/>
                        <a:gd name="T1" fmla="*/ 13 h 25"/>
                        <a:gd name="T2" fmla="*/ 0 w 18"/>
                        <a:gd name="T3" fmla="*/ 23 h 25"/>
                        <a:gd name="T4" fmla="*/ 0 w 18"/>
                        <a:gd name="T5" fmla="*/ 23 h 25"/>
                        <a:gd name="T6" fmla="*/ 1 w 18"/>
                        <a:gd name="T7" fmla="*/ 17 h 25"/>
                        <a:gd name="T8" fmla="*/ 5 w 18"/>
                        <a:gd name="T9" fmla="*/ 18 h 25"/>
                        <a:gd name="T10" fmla="*/ 12 w 18"/>
                        <a:gd name="T11" fmla="*/ 12 h 25"/>
                        <a:gd name="T12" fmla="*/ 8 w 18"/>
                        <a:gd name="T13" fmla="*/ 5 h 25"/>
                        <a:gd name="T14" fmla="*/ 4 w 18"/>
                        <a:gd name="T15" fmla="*/ 4 h 25"/>
                        <a:gd name="T16" fmla="*/ 5 w 18"/>
                        <a:gd name="T17" fmla="*/ 0 h 25"/>
                        <a:gd name="T18" fmla="*/ 18 w 18"/>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5">
                          <a:moveTo>
                            <a:pt x="18" y="13"/>
                          </a:moveTo>
                          <a:cubicBezTo>
                            <a:pt x="18" y="23"/>
                            <a:pt x="8" y="25"/>
                            <a:pt x="0" y="23"/>
                          </a:cubicBezTo>
                          <a:cubicBezTo>
                            <a:pt x="0" y="23"/>
                            <a:pt x="0" y="23"/>
                            <a:pt x="0" y="23"/>
                          </a:cubicBezTo>
                          <a:cubicBezTo>
                            <a:pt x="0" y="21"/>
                            <a:pt x="1" y="19"/>
                            <a:pt x="1" y="17"/>
                          </a:cubicBezTo>
                          <a:cubicBezTo>
                            <a:pt x="3" y="18"/>
                            <a:pt x="4" y="18"/>
                            <a:pt x="5" y="18"/>
                          </a:cubicBezTo>
                          <a:cubicBezTo>
                            <a:pt x="8" y="17"/>
                            <a:pt x="11" y="15"/>
                            <a:pt x="12" y="12"/>
                          </a:cubicBezTo>
                          <a:cubicBezTo>
                            <a:pt x="12" y="9"/>
                            <a:pt x="11" y="7"/>
                            <a:pt x="8" y="5"/>
                          </a:cubicBezTo>
                          <a:cubicBezTo>
                            <a:pt x="7" y="5"/>
                            <a:pt x="6" y="4"/>
                            <a:pt x="4" y="4"/>
                          </a:cubicBezTo>
                          <a:cubicBezTo>
                            <a:pt x="5" y="3"/>
                            <a:pt x="5" y="2"/>
                            <a:pt x="5" y="0"/>
                          </a:cubicBezTo>
                          <a:cubicBezTo>
                            <a:pt x="11" y="3"/>
                            <a:pt x="17" y="6"/>
                            <a:pt x="18" y="1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0" name="Freeform 101"/>
                    <p:cNvSpPr>
                      <a:spLocks/>
                    </p:cNvSpPr>
                    <p:nvPr/>
                  </p:nvSpPr>
                  <p:spPr bwMode="auto">
                    <a:xfrm>
                      <a:off x="4300" y="2155"/>
                      <a:ext cx="42" cy="33"/>
                    </a:xfrm>
                    <a:custGeom>
                      <a:avLst/>
                      <a:gdLst>
                        <a:gd name="T0" fmla="*/ 18 w 18"/>
                        <a:gd name="T1" fmla="*/ 4 h 14"/>
                        <a:gd name="T2" fmla="*/ 10 w 18"/>
                        <a:gd name="T3" fmla="*/ 13 h 14"/>
                        <a:gd name="T4" fmla="*/ 2 w 18"/>
                        <a:gd name="T5" fmla="*/ 0 h 14"/>
                        <a:gd name="T6" fmla="*/ 18 w 18"/>
                        <a:gd name="T7" fmla="*/ 4 h 14"/>
                      </a:gdLst>
                      <a:ahLst/>
                      <a:cxnLst>
                        <a:cxn ang="0">
                          <a:pos x="T0" y="T1"/>
                        </a:cxn>
                        <a:cxn ang="0">
                          <a:pos x="T2" y="T3"/>
                        </a:cxn>
                        <a:cxn ang="0">
                          <a:pos x="T4" y="T5"/>
                        </a:cxn>
                        <a:cxn ang="0">
                          <a:pos x="T6" y="T7"/>
                        </a:cxn>
                      </a:cxnLst>
                      <a:rect l="0" t="0" r="r" b="b"/>
                      <a:pathLst>
                        <a:path w="18" h="14">
                          <a:moveTo>
                            <a:pt x="18" y="4"/>
                          </a:moveTo>
                          <a:cubicBezTo>
                            <a:pt x="17" y="8"/>
                            <a:pt x="14" y="12"/>
                            <a:pt x="10" y="13"/>
                          </a:cubicBezTo>
                          <a:cubicBezTo>
                            <a:pt x="2" y="14"/>
                            <a:pt x="0" y="6"/>
                            <a:pt x="2" y="0"/>
                          </a:cubicBezTo>
                          <a:cubicBezTo>
                            <a:pt x="7" y="2"/>
                            <a:pt x="13" y="3"/>
                            <a:pt x="18"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1" name="Freeform 102"/>
                    <p:cNvSpPr>
                      <a:spLocks/>
                    </p:cNvSpPr>
                    <p:nvPr/>
                  </p:nvSpPr>
                  <p:spPr bwMode="auto">
                    <a:xfrm>
                      <a:off x="4316" y="1557"/>
                      <a:ext cx="162" cy="210"/>
                    </a:xfrm>
                    <a:custGeom>
                      <a:avLst/>
                      <a:gdLst>
                        <a:gd name="T0" fmla="*/ 64 w 68"/>
                        <a:gd name="T1" fmla="*/ 0 h 89"/>
                        <a:gd name="T2" fmla="*/ 68 w 68"/>
                        <a:gd name="T3" fmla="*/ 2 h 89"/>
                        <a:gd name="T4" fmla="*/ 67 w 68"/>
                        <a:gd name="T5" fmla="*/ 4 h 89"/>
                        <a:gd name="T6" fmla="*/ 60 w 68"/>
                        <a:gd name="T7" fmla="*/ 19 h 89"/>
                        <a:gd name="T8" fmla="*/ 41 w 68"/>
                        <a:gd name="T9" fmla="*/ 47 h 89"/>
                        <a:gd name="T10" fmla="*/ 41 w 68"/>
                        <a:gd name="T11" fmla="*/ 47 h 89"/>
                        <a:gd name="T12" fmla="*/ 41 w 68"/>
                        <a:gd name="T13" fmla="*/ 47 h 89"/>
                        <a:gd name="T14" fmla="*/ 4 w 68"/>
                        <a:gd name="T15" fmla="*/ 88 h 89"/>
                        <a:gd name="T16" fmla="*/ 3 w 68"/>
                        <a:gd name="T17" fmla="*/ 89 h 89"/>
                        <a:gd name="T18" fmla="*/ 0 w 68"/>
                        <a:gd name="T19" fmla="*/ 86 h 89"/>
                        <a:gd name="T20" fmla="*/ 8 w 68"/>
                        <a:gd name="T21" fmla="*/ 78 h 89"/>
                        <a:gd name="T22" fmla="*/ 26 w 68"/>
                        <a:gd name="T23" fmla="*/ 58 h 89"/>
                        <a:gd name="T24" fmla="*/ 7 w 68"/>
                        <a:gd name="T25" fmla="*/ 57 h 89"/>
                        <a:gd name="T26" fmla="*/ 8 w 68"/>
                        <a:gd name="T27" fmla="*/ 54 h 89"/>
                        <a:gd name="T28" fmla="*/ 23 w 68"/>
                        <a:gd name="T29" fmla="*/ 56 h 89"/>
                        <a:gd name="T30" fmla="*/ 27 w 68"/>
                        <a:gd name="T31" fmla="*/ 52 h 89"/>
                        <a:gd name="T32" fmla="*/ 30 w 68"/>
                        <a:gd name="T33" fmla="*/ 53 h 89"/>
                        <a:gd name="T34" fmla="*/ 40 w 68"/>
                        <a:gd name="T35" fmla="*/ 40 h 89"/>
                        <a:gd name="T36" fmla="*/ 32 w 68"/>
                        <a:gd name="T37" fmla="*/ 40 h 89"/>
                        <a:gd name="T38" fmla="*/ 33 w 68"/>
                        <a:gd name="T39" fmla="*/ 36 h 89"/>
                        <a:gd name="T40" fmla="*/ 45 w 68"/>
                        <a:gd name="T41" fmla="*/ 32 h 89"/>
                        <a:gd name="T42" fmla="*/ 33 w 68"/>
                        <a:gd name="T43" fmla="*/ 12 h 89"/>
                        <a:gd name="T44" fmla="*/ 33 w 68"/>
                        <a:gd name="T45" fmla="*/ 12 h 89"/>
                        <a:gd name="T46" fmla="*/ 35 w 68"/>
                        <a:gd name="T47" fmla="*/ 8 h 89"/>
                        <a:gd name="T48" fmla="*/ 35 w 68"/>
                        <a:gd name="T49" fmla="*/ 8 h 89"/>
                        <a:gd name="T50" fmla="*/ 45 w 68"/>
                        <a:gd name="T51" fmla="*/ 12 h 89"/>
                        <a:gd name="T52" fmla="*/ 45 w 68"/>
                        <a:gd name="T53" fmla="*/ 16 h 89"/>
                        <a:gd name="T54" fmla="*/ 44 w 68"/>
                        <a:gd name="T55" fmla="*/ 16 h 89"/>
                        <a:gd name="T56" fmla="*/ 50 w 68"/>
                        <a:gd name="T57" fmla="*/ 26 h 89"/>
                        <a:gd name="T58" fmla="*/ 59 w 68"/>
                        <a:gd name="T59" fmla="*/ 10 h 89"/>
                        <a:gd name="T60" fmla="*/ 64 w 68"/>
                        <a:gd name="T6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89">
                          <a:moveTo>
                            <a:pt x="64" y="0"/>
                          </a:moveTo>
                          <a:cubicBezTo>
                            <a:pt x="68" y="2"/>
                            <a:pt x="68" y="2"/>
                            <a:pt x="68" y="2"/>
                          </a:cubicBezTo>
                          <a:cubicBezTo>
                            <a:pt x="67" y="2"/>
                            <a:pt x="67" y="3"/>
                            <a:pt x="67" y="4"/>
                          </a:cubicBezTo>
                          <a:cubicBezTo>
                            <a:pt x="65" y="9"/>
                            <a:pt x="62" y="14"/>
                            <a:pt x="60" y="19"/>
                          </a:cubicBezTo>
                          <a:cubicBezTo>
                            <a:pt x="54" y="28"/>
                            <a:pt x="48" y="38"/>
                            <a:pt x="41" y="47"/>
                          </a:cubicBezTo>
                          <a:cubicBezTo>
                            <a:pt x="41" y="47"/>
                            <a:pt x="41" y="47"/>
                            <a:pt x="41" y="47"/>
                          </a:cubicBezTo>
                          <a:cubicBezTo>
                            <a:pt x="41" y="47"/>
                            <a:pt x="41" y="47"/>
                            <a:pt x="41" y="47"/>
                          </a:cubicBezTo>
                          <a:cubicBezTo>
                            <a:pt x="30" y="62"/>
                            <a:pt x="18" y="76"/>
                            <a:pt x="4" y="88"/>
                          </a:cubicBezTo>
                          <a:cubicBezTo>
                            <a:pt x="4" y="88"/>
                            <a:pt x="3" y="88"/>
                            <a:pt x="3" y="89"/>
                          </a:cubicBezTo>
                          <a:cubicBezTo>
                            <a:pt x="0" y="86"/>
                            <a:pt x="0" y="86"/>
                            <a:pt x="0" y="86"/>
                          </a:cubicBezTo>
                          <a:cubicBezTo>
                            <a:pt x="3" y="83"/>
                            <a:pt x="6" y="80"/>
                            <a:pt x="8" y="78"/>
                          </a:cubicBezTo>
                          <a:cubicBezTo>
                            <a:pt x="15" y="71"/>
                            <a:pt x="21" y="65"/>
                            <a:pt x="26" y="58"/>
                          </a:cubicBezTo>
                          <a:cubicBezTo>
                            <a:pt x="21" y="62"/>
                            <a:pt x="13" y="60"/>
                            <a:pt x="7" y="57"/>
                          </a:cubicBezTo>
                          <a:cubicBezTo>
                            <a:pt x="8" y="54"/>
                            <a:pt x="8" y="54"/>
                            <a:pt x="8" y="54"/>
                          </a:cubicBezTo>
                          <a:cubicBezTo>
                            <a:pt x="13" y="57"/>
                            <a:pt x="18" y="58"/>
                            <a:pt x="23" y="56"/>
                          </a:cubicBezTo>
                          <a:cubicBezTo>
                            <a:pt x="25" y="55"/>
                            <a:pt x="27" y="53"/>
                            <a:pt x="27" y="52"/>
                          </a:cubicBezTo>
                          <a:cubicBezTo>
                            <a:pt x="30" y="53"/>
                            <a:pt x="30" y="53"/>
                            <a:pt x="30" y="53"/>
                          </a:cubicBezTo>
                          <a:cubicBezTo>
                            <a:pt x="34" y="49"/>
                            <a:pt x="37" y="44"/>
                            <a:pt x="40" y="40"/>
                          </a:cubicBezTo>
                          <a:cubicBezTo>
                            <a:pt x="38" y="40"/>
                            <a:pt x="35" y="40"/>
                            <a:pt x="32" y="40"/>
                          </a:cubicBezTo>
                          <a:cubicBezTo>
                            <a:pt x="33" y="36"/>
                            <a:pt x="33" y="36"/>
                            <a:pt x="33" y="36"/>
                          </a:cubicBezTo>
                          <a:cubicBezTo>
                            <a:pt x="37" y="37"/>
                            <a:pt x="42" y="37"/>
                            <a:pt x="45" y="32"/>
                          </a:cubicBezTo>
                          <a:cubicBezTo>
                            <a:pt x="50" y="23"/>
                            <a:pt x="40" y="16"/>
                            <a:pt x="33" y="12"/>
                          </a:cubicBezTo>
                          <a:cubicBezTo>
                            <a:pt x="33" y="12"/>
                            <a:pt x="33" y="12"/>
                            <a:pt x="33" y="12"/>
                          </a:cubicBezTo>
                          <a:cubicBezTo>
                            <a:pt x="35" y="8"/>
                            <a:pt x="35" y="8"/>
                            <a:pt x="35" y="8"/>
                          </a:cubicBezTo>
                          <a:cubicBezTo>
                            <a:pt x="35" y="8"/>
                            <a:pt x="35" y="8"/>
                            <a:pt x="35" y="8"/>
                          </a:cubicBezTo>
                          <a:cubicBezTo>
                            <a:pt x="38" y="10"/>
                            <a:pt x="42" y="12"/>
                            <a:pt x="45" y="12"/>
                          </a:cubicBezTo>
                          <a:cubicBezTo>
                            <a:pt x="45" y="16"/>
                            <a:pt x="45" y="16"/>
                            <a:pt x="45" y="16"/>
                          </a:cubicBezTo>
                          <a:cubicBezTo>
                            <a:pt x="45" y="16"/>
                            <a:pt x="44" y="16"/>
                            <a:pt x="44" y="16"/>
                          </a:cubicBezTo>
                          <a:cubicBezTo>
                            <a:pt x="47" y="19"/>
                            <a:pt x="49" y="22"/>
                            <a:pt x="50" y="26"/>
                          </a:cubicBezTo>
                          <a:cubicBezTo>
                            <a:pt x="53" y="20"/>
                            <a:pt x="56" y="15"/>
                            <a:pt x="59" y="10"/>
                          </a:cubicBezTo>
                          <a:cubicBezTo>
                            <a:pt x="61" y="6"/>
                            <a:pt x="63" y="3"/>
                            <a:pt x="64"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2" name="Freeform 103"/>
                    <p:cNvSpPr>
                      <a:spLocks/>
                    </p:cNvSpPr>
                    <p:nvPr/>
                  </p:nvSpPr>
                  <p:spPr bwMode="auto">
                    <a:xfrm>
                      <a:off x="4494" y="1259"/>
                      <a:ext cx="45" cy="71"/>
                    </a:xfrm>
                    <a:custGeom>
                      <a:avLst/>
                      <a:gdLst>
                        <a:gd name="T0" fmla="*/ 5 w 19"/>
                        <a:gd name="T1" fmla="*/ 1 h 30"/>
                        <a:gd name="T2" fmla="*/ 17 w 19"/>
                        <a:gd name="T3" fmla="*/ 18 h 30"/>
                        <a:gd name="T4" fmla="*/ 0 w 19"/>
                        <a:gd name="T5" fmla="*/ 30 h 30"/>
                        <a:gd name="T6" fmla="*/ 1 w 19"/>
                        <a:gd name="T7" fmla="*/ 21 h 30"/>
                        <a:gd name="T8" fmla="*/ 9 w 19"/>
                        <a:gd name="T9" fmla="*/ 22 h 30"/>
                        <a:gd name="T10" fmla="*/ 12 w 19"/>
                        <a:gd name="T11" fmla="*/ 14 h 30"/>
                        <a:gd name="T12" fmla="*/ 3 w 19"/>
                        <a:gd name="T13" fmla="*/ 9 h 30"/>
                        <a:gd name="T14" fmla="*/ 3 w 19"/>
                        <a:gd name="T15" fmla="*/ 9 h 30"/>
                        <a:gd name="T16" fmla="*/ 3 w 19"/>
                        <a:gd name="T17" fmla="*/ 0 h 30"/>
                        <a:gd name="T18" fmla="*/ 5 w 19"/>
                        <a:gd name="T1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0">
                          <a:moveTo>
                            <a:pt x="5" y="1"/>
                          </a:moveTo>
                          <a:cubicBezTo>
                            <a:pt x="13" y="1"/>
                            <a:pt x="19" y="10"/>
                            <a:pt x="17" y="18"/>
                          </a:cubicBezTo>
                          <a:cubicBezTo>
                            <a:pt x="15" y="25"/>
                            <a:pt x="7" y="29"/>
                            <a:pt x="0" y="30"/>
                          </a:cubicBezTo>
                          <a:cubicBezTo>
                            <a:pt x="1" y="27"/>
                            <a:pt x="1" y="24"/>
                            <a:pt x="1" y="21"/>
                          </a:cubicBezTo>
                          <a:cubicBezTo>
                            <a:pt x="4" y="22"/>
                            <a:pt x="7" y="23"/>
                            <a:pt x="9" y="22"/>
                          </a:cubicBezTo>
                          <a:cubicBezTo>
                            <a:pt x="12" y="21"/>
                            <a:pt x="13" y="17"/>
                            <a:pt x="12" y="14"/>
                          </a:cubicBezTo>
                          <a:cubicBezTo>
                            <a:pt x="11" y="11"/>
                            <a:pt x="6" y="8"/>
                            <a:pt x="3" y="9"/>
                          </a:cubicBezTo>
                          <a:cubicBezTo>
                            <a:pt x="3" y="9"/>
                            <a:pt x="3" y="9"/>
                            <a:pt x="3" y="9"/>
                          </a:cubicBezTo>
                          <a:cubicBezTo>
                            <a:pt x="3" y="6"/>
                            <a:pt x="3" y="3"/>
                            <a:pt x="3" y="0"/>
                          </a:cubicBezTo>
                          <a:cubicBezTo>
                            <a:pt x="4" y="1"/>
                            <a:pt x="4" y="1"/>
                            <a:pt x="5"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3" name="Freeform 104"/>
                    <p:cNvSpPr>
                      <a:spLocks/>
                    </p:cNvSpPr>
                    <p:nvPr/>
                  </p:nvSpPr>
                  <p:spPr bwMode="auto">
                    <a:xfrm>
                      <a:off x="4428" y="1472"/>
                      <a:ext cx="69" cy="59"/>
                    </a:xfrm>
                    <a:custGeom>
                      <a:avLst/>
                      <a:gdLst>
                        <a:gd name="T0" fmla="*/ 11 w 29"/>
                        <a:gd name="T1" fmla="*/ 1 h 25"/>
                        <a:gd name="T2" fmla="*/ 22 w 29"/>
                        <a:gd name="T3" fmla="*/ 20 h 25"/>
                        <a:gd name="T4" fmla="*/ 7 w 29"/>
                        <a:gd name="T5" fmla="*/ 24 h 25"/>
                        <a:gd name="T6" fmla="*/ 1 w 29"/>
                        <a:gd name="T7" fmla="*/ 22 h 25"/>
                        <a:gd name="T8" fmla="*/ 0 w 29"/>
                        <a:gd name="T9" fmla="*/ 22 h 25"/>
                        <a:gd name="T10" fmla="*/ 4 w 29"/>
                        <a:gd name="T11" fmla="*/ 15 h 25"/>
                        <a:gd name="T12" fmla="*/ 15 w 29"/>
                        <a:gd name="T13" fmla="*/ 18 h 25"/>
                        <a:gd name="T14" fmla="*/ 15 w 29"/>
                        <a:gd name="T15" fmla="*/ 11 h 25"/>
                        <a:gd name="T16" fmla="*/ 9 w 29"/>
                        <a:gd name="T17" fmla="*/ 6 h 25"/>
                        <a:gd name="T18" fmla="*/ 8 w 29"/>
                        <a:gd name="T19" fmla="*/ 5 h 25"/>
                        <a:gd name="T20" fmla="*/ 11 w 29"/>
                        <a:gd name="T21" fmla="*/ 0 h 25"/>
                        <a:gd name="T22" fmla="*/ 11 w 29"/>
                        <a:gd name="T23"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5">
                          <a:moveTo>
                            <a:pt x="11" y="1"/>
                          </a:moveTo>
                          <a:cubicBezTo>
                            <a:pt x="17" y="4"/>
                            <a:pt x="29" y="12"/>
                            <a:pt x="22" y="20"/>
                          </a:cubicBezTo>
                          <a:cubicBezTo>
                            <a:pt x="18" y="24"/>
                            <a:pt x="12" y="25"/>
                            <a:pt x="7" y="24"/>
                          </a:cubicBezTo>
                          <a:cubicBezTo>
                            <a:pt x="5" y="24"/>
                            <a:pt x="3" y="23"/>
                            <a:pt x="1" y="22"/>
                          </a:cubicBezTo>
                          <a:cubicBezTo>
                            <a:pt x="1" y="22"/>
                            <a:pt x="1" y="22"/>
                            <a:pt x="0" y="22"/>
                          </a:cubicBezTo>
                          <a:cubicBezTo>
                            <a:pt x="2" y="20"/>
                            <a:pt x="3" y="17"/>
                            <a:pt x="4" y="15"/>
                          </a:cubicBezTo>
                          <a:cubicBezTo>
                            <a:pt x="6" y="19"/>
                            <a:pt x="11" y="23"/>
                            <a:pt x="15" y="18"/>
                          </a:cubicBezTo>
                          <a:cubicBezTo>
                            <a:pt x="16" y="16"/>
                            <a:pt x="16" y="13"/>
                            <a:pt x="15" y="11"/>
                          </a:cubicBezTo>
                          <a:cubicBezTo>
                            <a:pt x="14" y="9"/>
                            <a:pt x="11" y="7"/>
                            <a:pt x="9" y="6"/>
                          </a:cubicBezTo>
                          <a:cubicBezTo>
                            <a:pt x="8" y="6"/>
                            <a:pt x="8" y="5"/>
                            <a:pt x="8" y="5"/>
                          </a:cubicBezTo>
                          <a:cubicBezTo>
                            <a:pt x="9" y="4"/>
                            <a:pt x="10" y="2"/>
                            <a:pt x="11" y="0"/>
                          </a:cubicBezTo>
                          <a:cubicBezTo>
                            <a:pt x="11" y="0"/>
                            <a:pt x="11" y="0"/>
                            <a:pt x="11"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4" name="Freeform 105"/>
                    <p:cNvSpPr>
                      <a:spLocks/>
                    </p:cNvSpPr>
                    <p:nvPr/>
                  </p:nvSpPr>
                  <p:spPr bwMode="auto">
                    <a:xfrm>
                      <a:off x="4444" y="1528"/>
                      <a:ext cx="38" cy="52"/>
                    </a:xfrm>
                    <a:custGeom>
                      <a:avLst/>
                      <a:gdLst>
                        <a:gd name="T0" fmla="*/ 16 w 16"/>
                        <a:gd name="T1" fmla="*/ 0 h 22"/>
                        <a:gd name="T2" fmla="*/ 10 w 16"/>
                        <a:gd name="T3" fmla="*/ 12 h 22"/>
                        <a:gd name="T4" fmla="*/ 5 w 16"/>
                        <a:gd name="T5" fmla="*/ 22 h 22"/>
                        <a:gd name="T6" fmla="*/ 5 w 16"/>
                        <a:gd name="T7" fmla="*/ 21 h 22"/>
                        <a:gd name="T8" fmla="*/ 0 w 16"/>
                        <a:gd name="T9" fmla="*/ 3 h 22"/>
                        <a:gd name="T10" fmla="*/ 16 w 16"/>
                        <a:gd name="T11" fmla="*/ 0 h 22"/>
                      </a:gdLst>
                      <a:ahLst/>
                      <a:cxnLst>
                        <a:cxn ang="0">
                          <a:pos x="T0" y="T1"/>
                        </a:cxn>
                        <a:cxn ang="0">
                          <a:pos x="T2" y="T3"/>
                        </a:cxn>
                        <a:cxn ang="0">
                          <a:pos x="T4" y="T5"/>
                        </a:cxn>
                        <a:cxn ang="0">
                          <a:pos x="T6" y="T7"/>
                        </a:cxn>
                        <a:cxn ang="0">
                          <a:pos x="T8" y="T9"/>
                        </a:cxn>
                        <a:cxn ang="0">
                          <a:pos x="T10" y="T11"/>
                        </a:cxn>
                      </a:cxnLst>
                      <a:rect l="0" t="0" r="r" b="b"/>
                      <a:pathLst>
                        <a:path w="16" h="22">
                          <a:moveTo>
                            <a:pt x="16" y="0"/>
                          </a:moveTo>
                          <a:cubicBezTo>
                            <a:pt x="14" y="4"/>
                            <a:pt x="12" y="8"/>
                            <a:pt x="10" y="12"/>
                          </a:cubicBezTo>
                          <a:cubicBezTo>
                            <a:pt x="9" y="15"/>
                            <a:pt x="7" y="18"/>
                            <a:pt x="5" y="22"/>
                          </a:cubicBezTo>
                          <a:cubicBezTo>
                            <a:pt x="5" y="21"/>
                            <a:pt x="5" y="21"/>
                            <a:pt x="5" y="21"/>
                          </a:cubicBezTo>
                          <a:cubicBezTo>
                            <a:pt x="9" y="14"/>
                            <a:pt x="5" y="8"/>
                            <a:pt x="0" y="3"/>
                          </a:cubicBezTo>
                          <a:cubicBezTo>
                            <a:pt x="5" y="4"/>
                            <a:pt x="11" y="3"/>
                            <a:pt x="16"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5" name="Freeform 106"/>
                    <p:cNvSpPr>
                      <a:spLocks/>
                    </p:cNvSpPr>
                    <p:nvPr/>
                  </p:nvSpPr>
                  <p:spPr bwMode="auto">
                    <a:xfrm>
                      <a:off x="4501" y="1176"/>
                      <a:ext cx="50" cy="76"/>
                    </a:xfrm>
                    <a:custGeom>
                      <a:avLst/>
                      <a:gdLst>
                        <a:gd name="T0" fmla="*/ 19 w 21"/>
                        <a:gd name="T1" fmla="*/ 16 h 32"/>
                        <a:gd name="T2" fmla="*/ 1 w 21"/>
                        <a:gd name="T3" fmla="*/ 32 h 32"/>
                        <a:gd name="T4" fmla="*/ 1 w 21"/>
                        <a:gd name="T5" fmla="*/ 32 h 32"/>
                        <a:gd name="T6" fmla="*/ 1 w 21"/>
                        <a:gd name="T7" fmla="*/ 23 h 32"/>
                        <a:gd name="T8" fmla="*/ 8 w 21"/>
                        <a:gd name="T9" fmla="*/ 23 h 32"/>
                        <a:gd name="T10" fmla="*/ 12 w 21"/>
                        <a:gd name="T11" fmla="*/ 16 h 32"/>
                        <a:gd name="T12" fmla="*/ 8 w 21"/>
                        <a:gd name="T13" fmla="*/ 8 h 32"/>
                        <a:gd name="T14" fmla="*/ 0 w 21"/>
                        <a:gd name="T15" fmla="*/ 8 h 32"/>
                        <a:gd name="T16" fmla="*/ 0 w 21"/>
                        <a:gd name="T17" fmla="*/ 0 h 32"/>
                        <a:gd name="T18" fmla="*/ 19 w 2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2">
                          <a:moveTo>
                            <a:pt x="19" y="16"/>
                          </a:moveTo>
                          <a:cubicBezTo>
                            <a:pt x="18" y="25"/>
                            <a:pt x="9" y="30"/>
                            <a:pt x="1" y="32"/>
                          </a:cubicBezTo>
                          <a:cubicBezTo>
                            <a:pt x="1" y="32"/>
                            <a:pt x="1" y="32"/>
                            <a:pt x="1" y="32"/>
                          </a:cubicBezTo>
                          <a:cubicBezTo>
                            <a:pt x="1" y="29"/>
                            <a:pt x="1" y="26"/>
                            <a:pt x="1" y="23"/>
                          </a:cubicBezTo>
                          <a:cubicBezTo>
                            <a:pt x="3" y="24"/>
                            <a:pt x="6" y="24"/>
                            <a:pt x="8" y="23"/>
                          </a:cubicBezTo>
                          <a:cubicBezTo>
                            <a:pt x="11" y="22"/>
                            <a:pt x="12" y="19"/>
                            <a:pt x="12" y="16"/>
                          </a:cubicBezTo>
                          <a:cubicBezTo>
                            <a:pt x="12" y="13"/>
                            <a:pt x="10" y="10"/>
                            <a:pt x="8" y="8"/>
                          </a:cubicBezTo>
                          <a:cubicBezTo>
                            <a:pt x="6" y="7"/>
                            <a:pt x="3" y="6"/>
                            <a:pt x="0" y="8"/>
                          </a:cubicBezTo>
                          <a:cubicBezTo>
                            <a:pt x="0" y="5"/>
                            <a:pt x="0" y="2"/>
                            <a:pt x="0" y="0"/>
                          </a:cubicBezTo>
                          <a:cubicBezTo>
                            <a:pt x="9" y="0"/>
                            <a:pt x="21" y="4"/>
                            <a:pt x="19" y="1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6" name="Freeform 107"/>
                    <p:cNvSpPr>
                      <a:spLocks/>
                    </p:cNvSpPr>
                    <p:nvPr/>
                  </p:nvSpPr>
                  <p:spPr bwMode="auto">
                    <a:xfrm>
                      <a:off x="4641" y="622"/>
                      <a:ext cx="36" cy="31"/>
                    </a:xfrm>
                    <a:custGeom>
                      <a:avLst/>
                      <a:gdLst>
                        <a:gd name="T0" fmla="*/ 10 w 15"/>
                        <a:gd name="T1" fmla="*/ 1 h 13"/>
                        <a:gd name="T2" fmla="*/ 15 w 15"/>
                        <a:gd name="T3" fmla="*/ 13 h 13"/>
                        <a:gd name="T4" fmla="*/ 0 w 15"/>
                        <a:gd name="T5" fmla="*/ 10 h 13"/>
                        <a:gd name="T6" fmla="*/ 1 w 15"/>
                        <a:gd name="T7" fmla="*/ 7 h 13"/>
                        <a:gd name="T8" fmla="*/ 1 w 15"/>
                        <a:gd name="T9" fmla="*/ 6 h 13"/>
                        <a:gd name="T10" fmla="*/ 4 w 15"/>
                        <a:gd name="T11" fmla="*/ 3 h 13"/>
                        <a:gd name="T12" fmla="*/ 10 w 15"/>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10" y="1"/>
                          </a:moveTo>
                          <a:cubicBezTo>
                            <a:pt x="14" y="4"/>
                            <a:pt x="15" y="9"/>
                            <a:pt x="15" y="13"/>
                          </a:cubicBezTo>
                          <a:cubicBezTo>
                            <a:pt x="10" y="12"/>
                            <a:pt x="5" y="10"/>
                            <a:pt x="0" y="10"/>
                          </a:cubicBezTo>
                          <a:cubicBezTo>
                            <a:pt x="0" y="9"/>
                            <a:pt x="1" y="7"/>
                            <a:pt x="1" y="7"/>
                          </a:cubicBezTo>
                          <a:cubicBezTo>
                            <a:pt x="1" y="7"/>
                            <a:pt x="1" y="6"/>
                            <a:pt x="1" y="6"/>
                          </a:cubicBezTo>
                          <a:cubicBezTo>
                            <a:pt x="1" y="4"/>
                            <a:pt x="2" y="3"/>
                            <a:pt x="4" y="3"/>
                          </a:cubicBezTo>
                          <a:cubicBezTo>
                            <a:pt x="6" y="0"/>
                            <a:pt x="7" y="0"/>
                            <a:pt x="10"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7" name="Freeform 108"/>
                    <p:cNvSpPr>
                      <a:spLocks/>
                    </p:cNvSpPr>
                    <p:nvPr/>
                  </p:nvSpPr>
                  <p:spPr bwMode="auto">
                    <a:xfrm>
                      <a:off x="4421" y="1578"/>
                      <a:ext cx="35" cy="40"/>
                    </a:xfrm>
                    <a:custGeom>
                      <a:avLst/>
                      <a:gdLst>
                        <a:gd name="T0" fmla="*/ 15 w 15"/>
                        <a:gd name="T1" fmla="*/ 0 h 17"/>
                        <a:gd name="T2" fmla="*/ 15 w 15"/>
                        <a:gd name="T3" fmla="*/ 1 h 17"/>
                        <a:gd name="T4" fmla="*/ 6 w 15"/>
                        <a:gd name="T5" fmla="*/ 17 h 17"/>
                        <a:gd name="T6" fmla="*/ 0 w 15"/>
                        <a:gd name="T7" fmla="*/ 7 h 17"/>
                        <a:gd name="T8" fmla="*/ 1 w 15"/>
                        <a:gd name="T9" fmla="*/ 7 h 17"/>
                        <a:gd name="T10" fmla="*/ 15 w 15"/>
                        <a:gd name="T11" fmla="*/ 0 h 17"/>
                      </a:gdLst>
                      <a:ahLst/>
                      <a:cxnLst>
                        <a:cxn ang="0">
                          <a:pos x="T0" y="T1"/>
                        </a:cxn>
                        <a:cxn ang="0">
                          <a:pos x="T2" y="T3"/>
                        </a:cxn>
                        <a:cxn ang="0">
                          <a:pos x="T4" y="T5"/>
                        </a:cxn>
                        <a:cxn ang="0">
                          <a:pos x="T6" y="T7"/>
                        </a:cxn>
                        <a:cxn ang="0">
                          <a:pos x="T8" y="T9"/>
                        </a:cxn>
                        <a:cxn ang="0">
                          <a:pos x="T10" y="T11"/>
                        </a:cxn>
                      </a:cxnLst>
                      <a:rect l="0" t="0" r="r" b="b"/>
                      <a:pathLst>
                        <a:path w="15" h="17">
                          <a:moveTo>
                            <a:pt x="15" y="0"/>
                          </a:moveTo>
                          <a:cubicBezTo>
                            <a:pt x="15" y="1"/>
                            <a:pt x="15" y="1"/>
                            <a:pt x="15" y="1"/>
                          </a:cubicBezTo>
                          <a:cubicBezTo>
                            <a:pt x="12" y="6"/>
                            <a:pt x="9" y="11"/>
                            <a:pt x="6" y="17"/>
                          </a:cubicBezTo>
                          <a:cubicBezTo>
                            <a:pt x="5" y="13"/>
                            <a:pt x="3" y="10"/>
                            <a:pt x="0" y="7"/>
                          </a:cubicBezTo>
                          <a:cubicBezTo>
                            <a:pt x="0" y="7"/>
                            <a:pt x="1" y="7"/>
                            <a:pt x="1" y="7"/>
                          </a:cubicBezTo>
                          <a:cubicBezTo>
                            <a:pt x="6" y="7"/>
                            <a:pt x="12" y="6"/>
                            <a:pt x="15"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8" name="Freeform 109"/>
                    <p:cNvSpPr>
                      <a:spLocks/>
                    </p:cNvSpPr>
                    <p:nvPr/>
                  </p:nvSpPr>
                  <p:spPr bwMode="auto">
                    <a:xfrm>
                      <a:off x="4463" y="1429"/>
                      <a:ext cx="22" cy="19"/>
                    </a:xfrm>
                    <a:custGeom>
                      <a:avLst/>
                      <a:gdLst>
                        <a:gd name="T0" fmla="*/ 6 w 9"/>
                        <a:gd name="T1" fmla="*/ 3 h 8"/>
                        <a:gd name="T2" fmla="*/ 9 w 9"/>
                        <a:gd name="T3" fmla="*/ 7 h 8"/>
                        <a:gd name="T4" fmla="*/ 5 w 9"/>
                        <a:gd name="T5" fmla="*/ 8 h 8"/>
                        <a:gd name="T6" fmla="*/ 0 w 9"/>
                        <a:gd name="T7" fmla="*/ 6 h 8"/>
                        <a:gd name="T8" fmla="*/ 2 w 9"/>
                        <a:gd name="T9" fmla="*/ 0 h 8"/>
                        <a:gd name="T10" fmla="*/ 6 w 9"/>
                        <a:gd name="T11" fmla="*/ 3 h 8"/>
                      </a:gdLst>
                      <a:ahLst/>
                      <a:cxnLst>
                        <a:cxn ang="0">
                          <a:pos x="T0" y="T1"/>
                        </a:cxn>
                        <a:cxn ang="0">
                          <a:pos x="T2" y="T3"/>
                        </a:cxn>
                        <a:cxn ang="0">
                          <a:pos x="T4" y="T5"/>
                        </a:cxn>
                        <a:cxn ang="0">
                          <a:pos x="T6" y="T7"/>
                        </a:cxn>
                        <a:cxn ang="0">
                          <a:pos x="T8" y="T9"/>
                        </a:cxn>
                        <a:cxn ang="0">
                          <a:pos x="T10" y="T11"/>
                        </a:cxn>
                      </a:cxnLst>
                      <a:rect l="0" t="0" r="r" b="b"/>
                      <a:pathLst>
                        <a:path w="9" h="8">
                          <a:moveTo>
                            <a:pt x="6" y="3"/>
                          </a:moveTo>
                          <a:cubicBezTo>
                            <a:pt x="7" y="3"/>
                            <a:pt x="9" y="5"/>
                            <a:pt x="9" y="7"/>
                          </a:cubicBezTo>
                          <a:cubicBezTo>
                            <a:pt x="8" y="8"/>
                            <a:pt x="6" y="8"/>
                            <a:pt x="5" y="8"/>
                          </a:cubicBezTo>
                          <a:cubicBezTo>
                            <a:pt x="3" y="7"/>
                            <a:pt x="2" y="6"/>
                            <a:pt x="0" y="6"/>
                          </a:cubicBezTo>
                          <a:cubicBezTo>
                            <a:pt x="1" y="4"/>
                            <a:pt x="2" y="2"/>
                            <a:pt x="2" y="0"/>
                          </a:cubicBezTo>
                          <a:cubicBezTo>
                            <a:pt x="4" y="1"/>
                            <a:pt x="5" y="1"/>
                            <a:pt x="6"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9" name="Freeform 110"/>
                    <p:cNvSpPr>
                      <a:spLocks/>
                    </p:cNvSpPr>
                    <p:nvPr/>
                  </p:nvSpPr>
                  <p:spPr bwMode="auto">
                    <a:xfrm>
                      <a:off x="4525" y="1152"/>
                      <a:ext cx="26" cy="36"/>
                    </a:xfrm>
                    <a:custGeom>
                      <a:avLst/>
                      <a:gdLst>
                        <a:gd name="T0" fmla="*/ 10 w 11"/>
                        <a:gd name="T1" fmla="*/ 0 h 15"/>
                        <a:gd name="T2" fmla="*/ 11 w 11"/>
                        <a:gd name="T3" fmla="*/ 15 h 15"/>
                        <a:gd name="T4" fmla="*/ 0 w 11"/>
                        <a:gd name="T5" fmla="*/ 7 h 15"/>
                        <a:gd name="T6" fmla="*/ 7 w 11"/>
                        <a:gd name="T7" fmla="*/ 4 h 15"/>
                        <a:gd name="T8" fmla="*/ 10 w 11"/>
                        <a:gd name="T9" fmla="*/ 0 h 15"/>
                      </a:gdLst>
                      <a:ahLst/>
                      <a:cxnLst>
                        <a:cxn ang="0">
                          <a:pos x="T0" y="T1"/>
                        </a:cxn>
                        <a:cxn ang="0">
                          <a:pos x="T2" y="T3"/>
                        </a:cxn>
                        <a:cxn ang="0">
                          <a:pos x="T4" y="T5"/>
                        </a:cxn>
                        <a:cxn ang="0">
                          <a:pos x="T6" y="T7"/>
                        </a:cxn>
                        <a:cxn ang="0">
                          <a:pos x="T8" y="T9"/>
                        </a:cxn>
                      </a:cxnLst>
                      <a:rect l="0" t="0" r="r" b="b"/>
                      <a:pathLst>
                        <a:path w="11" h="15">
                          <a:moveTo>
                            <a:pt x="10" y="0"/>
                          </a:moveTo>
                          <a:cubicBezTo>
                            <a:pt x="10" y="5"/>
                            <a:pt x="11" y="10"/>
                            <a:pt x="11" y="15"/>
                          </a:cubicBezTo>
                          <a:cubicBezTo>
                            <a:pt x="8" y="11"/>
                            <a:pt x="4" y="8"/>
                            <a:pt x="0" y="7"/>
                          </a:cubicBezTo>
                          <a:cubicBezTo>
                            <a:pt x="3" y="6"/>
                            <a:pt x="5" y="5"/>
                            <a:pt x="7" y="4"/>
                          </a:cubicBezTo>
                          <a:cubicBezTo>
                            <a:pt x="8" y="3"/>
                            <a:pt x="9" y="1"/>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0" name="Freeform 111"/>
                    <p:cNvSpPr>
                      <a:spLocks/>
                    </p:cNvSpPr>
                    <p:nvPr/>
                  </p:nvSpPr>
                  <p:spPr bwMode="auto">
                    <a:xfrm>
                      <a:off x="4326" y="1668"/>
                      <a:ext cx="104" cy="113"/>
                    </a:xfrm>
                    <a:custGeom>
                      <a:avLst/>
                      <a:gdLst>
                        <a:gd name="T0" fmla="*/ 37 w 44"/>
                        <a:gd name="T1" fmla="*/ 3 h 48"/>
                        <a:gd name="T2" fmla="*/ 35 w 44"/>
                        <a:gd name="T3" fmla="*/ 37 h 48"/>
                        <a:gd name="T4" fmla="*/ 3 w 44"/>
                        <a:gd name="T5" fmla="*/ 44 h 48"/>
                        <a:gd name="T6" fmla="*/ 1 w 44"/>
                        <a:gd name="T7" fmla="*/ 42 h 48"/>
                        <a:gd name="T8" fmla="*/ 0 w 44"/>
                        <a:gd name="T9" fmla="*/ 41 h 48"/>
                        <a:gd name="T10" fmla="*/ 37 w 44"/>
                        <a:gd name="T11" fmla="*/ 0 h 48"/>
                        <a:gd name="T12" fmla="*/ 37 w 44"/>
                        <a:gd name="T13" fmla="*/ 3 h 48"/>
                      </a:gdLst>
                      <a:ahLst/>
                      <a:cxnLst>
                        <a:cxn ang="0">
                          <a:pos x="T0" y="T1"/>
                        </a:cxn>
                        <a:cxn ang="0">
                          <a:pos x="T2" y="T3"/>
                        </a:cxn>
                        <a:cxn ang="0">
                          <a:pos x="T4" y="T5"/>
                        </a:cxn>
                        <a:cxn ang="0">
                          <a:pos x="T6" y="T7"/>
                        </a:cxn>
                        <a:cxn ang="0">
                          <a:pos x="T8" y="T9"/>
                        </a:cxn>
                        <a:cxn ang="0">
                          <a:pos x="T10" y="T11"/>
                        </a:cxn>
                        <a:cxn ang="0">
                          <a:pos x="T12" y="T13"/>
                        </a:cxn>
                      </a:cxnLst>
                      <a:rect l="0" t="0" r="r" b="b"/>
                      <a:pathLst>
                        <a:path w="44" h="48">
                          <a:moveTo>
                            <a:pt x="37" y="3"/>
                          </a:moveTo>
                          <a:cubicBezTo>
                            <a:pt x="44" y="13"/>
                            <a:pt x="43" y="27"/>
                            <a:pt x="35" y="37"/>
                          </a:cubicBezTo>
                          <a:cubicBezTo>
                            <a:pt x="27" y="46"/>
                            <a:pt x="14" y="48"/>
                            <a:pt x="3" y="44"/>
                          </a:cubicBezTo>
                          <a:cubicBezTo>
                            <a:pt x="2" y="43"/>
                            <a:pt x="1" y="43"/>
                            <a:pt x="1" y="42"/>
                          </a:cubicBezTo>
                          <a:cubicBezTo>
                            <a:pt x="1" y="42"/>
                            <a:pt x="0" y="41"/>
                            <a:pt x="0" y="41"/>
                          </a:cubicBezTo>
                          <a:cubicBezTo>
                            <a:pt x="14" y="29"/>
                            <a:pt x="26" y="15"/>
                            <a:pt x="37" y="0"/>
                          </a:cubicBezTo>
                          <a:cubicBezTo>
                            <a:pt x="36" y="1"/>
                            <a:pt x="36" y="2"/>
                            <a:pt x="37"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1" name="Freeform 112"/>
                    <p:cNvSpPr>
                      <a:spLocks/>
                    </p:cNvSpPr>
                    <p:nvPr/>
                  </p:nvSpPr>
                  <p:spPr bwMode="auto">
                    <a:xfrm>
                      <a:off x="4499" y="1285"/>
                      <a:ext cx="19" cy="21"/>
                    </a:xfrm>
                    <a:custGeom>
                      <a:avLst/>
                      <a:gdLst>
                        <a:gd name="T0" fmla="*/ 5 w 8"/>
                        <a:gd name="T1" fmla="*/ 3 h 9"/>
                        <a:gd name="T2" fmla="*/ 7 w 8"/>
                        <a:gd name="T3" fmla="*/ 7 h 9"/>
                        <a:gd name="T4" fmla="*/ 3 w 8"/>
                        <a:gd name="T5" fmla="*/ 8 h 9"/>
                        <a:gd name="T6" fmla="*/ 1 w 8"/>
                        <a:gd name="T7" fmla="*/ 8 h 9"/>
                        <a:gd name="T8" fmla="*/ 0 w 8"/>
                        <a:gd name="T9" fmla="*/ 7 h 9"/>
                        <a:gd name="T10" fmla="*/ 0 w 8"/>
                        <a:gd name="T11" fmla="*/ 0 h 9"/>
                        <a:gd name="T12" fmla="*/ 5 w 8"/>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5" y="3"/>
                          </a:moveTo>
                          <a:cubicBezTo>
                            <a:pt x="6" y="3"/>
                            <a:pt x="8" y="6"/>
                            <a:pt x="7" y="7"/>
                          </a:cubicBezTo>
                          <a:cubicBezTo>
                            <a:pt x="6" y="9"/>
                            <a:pt x="4" y="8"/>
                            <a:pt x="3" y="8"/>
                          </a:cubicBezTo>
                          <a:cubicBezTo>
                            <a:pt x="2" y="8"/>
                            <a:pt x="1" y="8"/>
                            <a:pt x="1" y="8"/>
                          </a:cubicBezTo>
                          <a:cubicBezTo>
                            <a:pt x="0" y="8"/>
                            <a:pt x="0" y="7"/>
                            <a:pt x="0" y="7"/>
                          </a:cubicBezTo>
                          <a:cubicBezTo>
                            <a:pt x="0" y="5"/>
                            <a:pt x="0" y="3"/>
                            <a:pt x="0" y="0"/>
                          </a:cubicBezTo>
                          <a:cubicBezTo>
                            <a:pt x="2" y="1"/>
                            <a:pt x="3" y="2"/>
                            <a:pt x="5"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2" name="Freeform 113"/>
                    <p:cNvSpPr>
                      <a:spLocks/>
                    </p:cNvSpPr>
                    <p:nvPr/>
                  </p:nvSpPr>
                  <p:spPr bwMode="auto">
                    <a:xfrm>
                      <a:off x="4485" y="1360"/>
                      <a:ext cx="14" cy="17"/>
                    </a:xfrm>
                    <a:custGeom>
                      <a:avLst/>
                      <a:gdLst>
                        <a:gd name="T0" fmla="*/ 6 w 6"/>
                        <a:gd name="T1" fmla="*/ 3 h 7"/>
                        <a:gd name="T2" fmla="*/ 4 w 6"/>
                        <a:gd name="T3" fmla="*/ 6 h 7"/>
                        <a:gd name="T4" fmla="*/ 0 w 6"/>
                        <a:gd name="T5" fmla="*/ 7 h 7"/>
                        <a:gd name="T6" fmla="*/ 0 w 6"/>
                        <a:gd name="T7" fmla="*/ 6 h 7"/>
                        <a:gd name="T8" fmla="*/ 1 w 6"/>
                        <a:gd name="T9" fmla="*/ 0 h 7"/>
                        <a:gd name="T10" fmla="*/ 4 w 6"/>
                        <a:gd name="T11" fmla="*/ 0 h 7"/>
                        <a:gd name="T12" fmla="*/ 6 w 6"/>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6" y="3"/>
                          </a:moveTo>
                          <a:cubicBezTo>
                            <a:pt x="6" y="4"/>
                            <a:pt x="5" y="6"/>
                            <a:pt x="4" y="6"/>
                          </a:cubicBezTo>
                          <a:cubicBezTo>
                            <a:pt x="3" y="7"/>
                            <a:pt x="1" y="7"/>
                            <a:pt x="0" y="7"/>
                          </a:cubicBezTo>
                          <a:cubicBezTo>
                            <a:pt x="0" y="7"/>
                            <a:pt x="0" y="6"/>
                            <a:pt x="0" y="6"/>
                          </a:cubicBezTo>
                          <a:cubicBezTo>
                            <a:pt x="1" y="4"/>
                            <a:pt x="1" y="2"/>
                            <a:pt x="1" y="0"/>
                          </a:cubicBezTo>
                          <a:cubicBezTo>
                            <a:pt x="2" y="0"/>
                            <a:pt x="3" y="0"/>
                            <a:pt x="4" y="0"/>
                          </a:cubicBezTo>
                          <a:cubicBezTo>
                            <a:pt x="5" y="1"/>
                            <a:pt x="6" y="2"/>
                            <a:pt x="6"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3" name="Freeform 114"/>
                    <p:cNvSpPr>
                      <a:spLocks/>
                    </p:cNvSpPr>
                    <p:nvPr/>
                  </p:nvSpPr>
                  <p:spPr bwMode="auto">
                    <a:xfrm>
                      <a:off x="4556" y="1110"/>
                      <a:ext cx="0" cy="7"/>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4" name="Freeform 115"/>
                    <p:cNvSpPr>
                      <a:spLocks/>
                    </p:cNvSpPr>
                    <p:nvPr/>
                  </p:nvSpPr>
                  <p:spPr bwMode="auto">
                    <a:xfrm>
                      <a:off x="4399" y="1533"/>
                      <a:ext cx="60" cy="52"/>
                    </a:xfrm>
                    <a:custGeom>
                      <a:avLst/>
                      <a:gdLst>
                        <a:gd name="T0" fmla="*/ 11 w 25"/>
                        <a:gd name="T1" fmla="*/ 0 h 22"/>
                        <a:gd name="T2" fmla="*/ 20 w 25"/>
                        <a:gd name="T3" fmla="*/ 18 h 22"/>
                        <a:gd name="T4" fmla="*/ 10 w 25"/>
                        <a:gd name="T5" fmla="*/ 22 h 22"/>
                        <a:gd name="T6" fmla="*/ 0 w 25"/>
                        <a:gd name="T7" fmla="*/ 18 h 22"/>
                        <a:gd name="T8" fmla="*/ 0 w 25"/>
                        <a:gd name="T9" fmla="*/ 18 h 22"/>
                        <a:gd name="T10" fmla="*/ 3 w 25"/>
                        <a:gd name="T11" fmla="*/ 13 h 22"/>
                        <a:gd name="T12" fmla="*/ 9 w 25"/>
                        <a:gd name="T13" fmla="*/ 17 h 22"/>
                        <a:gd name="T14" fmla="*/ 15 w 25"/>
                        <a:gd name="T15" fmla="*/ 15 h 22"/>
                        <a:gd name="T16" fmla="*/ 8 w 25"/>
                        <a:gd name="T17" fmla="*/ 4 h 22"/>
                        <a:gd name="T18" fmla="*/ 11 w 25"/>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2">
                          <a:moveTo>
                            <a:pt x="11" y="0"/>
                          </a:moveTo>
                          <a:cubicBezTo>
                            <a:pt x="17" y="3"/>
                            <a:pt x="25" y="10"/>
                            <a:pt x="20" y="18"/>
                          </a:cubicBezTo>
                          <a:cubicBezTo>
                            <a:pt x="18" y="21"/>
                            <a:pt x="14" y="22"/>
                            <a:pt x="10" y="22"/>
                          </a:cubicBezTo>
                          <a:cubicBezTo>
                            <a:pt x="7" y="22"/>
                            <a:pt x="3" y="20"/>
                            <a:pt x="0" y="18"/>
                          </a:cubicBezTo>
                          <a:cubicBezTo>
                            <a:pt x="0" y="18"/>
                            <a:pt x="0" y="18"/>
                            <a:pt x="0" y="18"/>
                          </a:cubicBezTo>
                          <a:cubicBezTo>
                            <a:pt x="1" y="17"/>
                            <a:pt x="2" y="15"/>
                            <a:pt x="3" y="13"/>
                          </a:cubicBezTo>
                          <a:cubicBezTo>
                            <a:pt x="5" y="15"/>
                            <a:pt x="7" y="16"/>
                            <a:pt x="9" y="17"/>
                          </a:cubicBezTo>
                          <a:cubicBezTo>
                            <a:pt x="11" y="17"/>
                            <a:pt x="14" y="17"/>
                            <a:pt x="15" y="15"/>
                          </a:cubicBezTo>
                          <a:cubicBezTo>
                            <a:pt x="17" y="9"/>
                            <a:pt x="12" y="6"/>
                            <a:pt x="8" y="4"/>
                          </a:cubicBezTo>
                          <a:cubicBezTo>
                            <a:pt x="9" y="3"/>
                            <a:pt x="10" y="1"/>
                            <a:pt x="11"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5" name="Freeform 116"/>
                    <p:cNvSpPr>
                      <a:spLocks/>
                    </p:cNvSpPr>
                    <p:nvPr/>
                  </p:nvSpPr>
                  <p:spPr bwMode="auto">
                    <a:xfrm>
                      <a:off x="4492" y="1100"/>
                      <a:ext cx="52" cy="66"/>
                    </a:xfrm>
                    <a:custGeom>
                      <a:avLst/>
                      <a:gdLst>
                        <a:gd name="T0" fmla="*/ 22 w 22"/>
                        <a:gd name="T1" fmla="*/ 12 h 28"/>
                        <a:gd name="T2" fmla="*/ 16 w 22"/>
                        <a:gd name="T3" fmla="*/ 24 h 28"/>
                        <a:gd name="T4" fmla="*/ 6 w 22"/>
                        <a:gd name="T5" fmla="*/ 25 h 28"/>
                        <a:gd name="T6" fmla="*/ 4 w 22"/>
                        <a:gd name="T7" fmla="*/ 28 h 28"/>
                        <a:gd name="T8" fmla="*/ 4 w 22"/>
                        <a:gd name="T9" fmla="*/ 28 h 28"/>
                        <a:gd name="T10" fmla="*/ 3 w 22"/>
                        <a:gd name="T11" fmla="*/ 21 h 28"/>
                        <a:gd name="T12" fmla="*/ 11 w 22"/>
                        <a:gd name="T13" fmla="*/ 19 h 28"/>
                        <a:gd name="T14" fmla="*/ 14 w 22"/>
                        <a:gd name="T15" fmla="*/ 13 h 28"/>
                        <a:gd name="T16" fmla="*/ 1 w 22"/>
                        <a:gd name="T17" fmla="*/ 6 h 28"/>
                        <a:gd name="T18" fmla="*/ 0 w 22"/>
                        <a:gd name="T19" fmla="*/ 1 h 28"/>
                        <a:gd name="T20" fmla="*/ 0 w 22"/>
                        <a:gd name="T21" fmla="*/ 1 h 28"/>
                        <a:gd name="T22" fmla="*/ 22 w 22"/>
                        <a:gd name="T23"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8">
                          <a:moveTo>
                            <a:pt x="22" y="12"/>
                          </a:moveTo>
                          <a:cubicBezTo>
                            <a:pt x="22" y="16"/>
                            <a:pt x="21" y="21"/>
                            <a:pt x="16" y="24"/>
                          </a:cubicBezTo>
                          <a:cubicBezTo>
                            <a:pt x="13" y="25"/>
                            <a:pt x="9" y="25"/>
                            <a:pt x="6" y="25"/>
                          </a:cubicBezTo>
                          <a:cubicBezTo>
                            <a:pt x="4" y="25"/>
                            <a:pt x="3" y="27"/>
                            <a:pt x="4" y="28"/>
                          </a:cubicBezTo>
                          <a:cubicBezTo>
                            <a:pt x="4" y="28"/>
                            <a:pt x="4" y="28"/>
                            <a:pt x="4" y="28"/>
                          </a:cubicBezTo>
                          <a:cubicBezTo>
                            <a:pt x="3" y="25"/>
                            <a:pt x="3" y="23"/>
                            <a:pt x="3" y="21"/>
                          </a:cubicBezTo>
                          <a:cubicBezTo>
                            <a:pt x="5" y="21"/>
                            <a:pt x="9" y="20"/>
                            <a:pt x="11" y="19"/>
                          </a:cubicBezTo>
                          <a:cubicBezTo>
                            <a:pt x="13" y="18"/>
                            <a:pt x="15" y="16"/>
                            <a:pt x="14" y="13"/>
                          </a:cubicBezTo>
                          <a:cubicBezTo>
                            <a:pt x="13" y="7"/>
                            <a:pt x="6" y="5"/>
                            <a:pt x="1" y="6"/>
                          </a:cubicBezTo>
                          <a:cubicBezTo>
                            <a:pt x="0" y="4"/>
                            <a:pt x="0" y="2"/>
                            <a:pt x="0" y="1"/>
                          </a:cubicBezTo>
                          <a:cubicBezTo>
                            <a:pt x="0" y="1"/>
                            <a:pt x="0" y="1"/>
                            <a:pt x="0" y="1"/>
                          </a:cubicBezTo>
                          <a:cubicBezTo>
                            <a:pt x="9" y="1"/>
                            <a:pt x="22" y="0"/>
                            <a:pt x="22" y="1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6" name="Freeform 117"/>
                    <p:cNvSpPr>
                      <a:spLocks/>
                    </p:cNvSpPr>
                    <p:nvPr/>
                  </p:nvSpPr>
                  <p:spPr bwMode="auto">
                    <a:xfrm>
                      <a:off x="4440" y="1493"/>
                      <a:ext cx="19" cy="26"/>
                    </a:xfrm>
                    <a:custGeom>
                      <a:avLst/>
                      <a:gdLst>
                        <a:gd name="T0" fmla="*/ 2 w 8"/>
                        <a:gd name="T1" fmla="*/ 0 h 11"/>
                        <a:gd name="T2" fmla="*/ 7 w 8"/>
                        <a:gd name="T3" fmla="*/ 7 h 11"/>
                        <a:gd name="T4" fmla="*/ 0 w 8"/>
                        <a:gd name="T5" fmla="*/ 4 h 11"/>
                        <a:gd name="T6" fmla="*/ 0 w 8"/>
                        <a:gd name="T7" fmla="*/ 4 h 11"/>
                        <a:gd name="T8" fmla="*/ 2 w 8"/>
                        <a:gd name="T9" fmla="*/ 0 h 11"/>
                      </a:gdLst>
                      <a:ahLst/>
                      <a:cxnLst>
                        <a:cxn ang="0">
                          <a:pos x="T0" y="T1"/>
                        </a:cxn>
                        <a:cxn ang="0">
                          <a:pos x="T2" y="T3"/>
                        </a:cxn>
                        <a:cxn ang="0">
                          <a:pos x="T4" y="T5"/>
                        </a:cxn>
                        <a:cxn ang="0">
                          <a:pos x="T6" y="T7"/>
                        </a:cxn>
                        <a:cxn ang="0">
                          <a:pos x="T8" y="T9"/>
                        </a:cxn>
                      </a:cxnLst>
                      <a:rect l="0" t="0" r="r" b="b"/>
                      <a:pathLst>
                        <a:path w="8" h="11">
                          <a:moveTo>
                            <a:pt x="2" y="0"/>
                          </a:moveTo>
                          <a:cubicBezTo>
                            <a:pt x="4" y="1"/>
                            <a:pt x="8" y="3"/>
                            <a:pt x="7" y="7"/>
                          </a:cubicBezTo>
                          <a:cubicBezTo>
                            <a:pt x="6" y="11"/>
                            <a:pt x="1" y="6"/>
                            <a:pt x="0" y="4"/>
                          </a:cubicBezTo>
                          <a:cubicBezTo>
                            <a:pt x="0" y="4"/>
                            <a:pt x="0" y="4"/>
                            <a:pt x="0" y="4"/>
                          </a:cubicBezTo>
                          <a:cubicBezTo>
                            <a:pt x="1" y="2"/>
                            <a:pt x="1" y="1"/>
                            <a:pt x="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7" name="Freeform 118"/>
                    <p:cNvSpPr>
                      <a:spLocks/>
                    </p:cNvSpPr>
                    <p:nvPr/>
                  </p:nvSpPr>
                  <p:spPr bwMode="auto">
                    <a:xfrm>
                      <a:off x="3854" y="1805"/>
                      <a:ext cx="498" cy="499"/>
                    </a:xfrm>
                    <a:custGeom>
                      <a:avLst/>
                      <a:gdLst>
                        <a:gd name="T0" fmla="*/ 202 w 210"/>
                        <a:gd name="T1" fmla="*/ 98 h 211"/>
                        <a:gd name="T2" fmla="*/ 151 w 210"/>
                        <a:gd name="T3" fmla="*/ 211 h 211"/>
                        <a:gd name="T4" fmla="*/ 94 w 210"/>
                        <a:gd name="T5" fmla="*/ 185 h 211"/>
                        <a:gd name="T6" fmla="*/ 39 w 210"/>
                        <a:gd name="T7" fmla="*/ 157 h 211"/>
                        <a:gd name="T8" fmla="*/ 7 w 210"/>
                        <a:gd name="T9" fmla="*/ 117 h 211"/>
                        <a:gd name="T10" fmla="*/ 0 w 210"/>
                        <a:gd name="T11" fmla="*/ 77 h 211"/>
                        <a:gd name="T12" fmla="*/ 0 w 210"/>
                        <a:gd name="T13" fmla="*/ 72 h 211"/>
                        <a:gd name="T14" fmla="*/ 0 w 210"/>
                        <a:gd name="T15" fmla="*/ 68 h 211"/>
                        <a:gd name="T16" fmla="*/ 0 w 210"/>
                        <a:gd name="T17" fmla="*/ 67 h 211"/>
                        <a:gd name="T18" fmla="*/ 9 w 210"/>
                        <a:gd name="T19" fmla="*/ 67 h 211"/>
                        <a:gd name="T20" fmla="*/ 10 w 210"/>
                        <a:gd name="T21" fmla="*/ 67 h 211"/>
                        <a:gd name="T22" fmla="*/ 15 w 210"/>
                        <a:gd name="T23" fmla="*/ 67 h 211"/>
                        <a:gd name="T24" fmla="*/ 15 w 210"/>
                        <a:gd name="T25" fmla="*/ 68 h 211"/>
                        <a:gd name="T26" fmla="*/ 57 w 210"/>
                        <a:gd name="T27" fmla="*/ 145 h 211"/>
                        <a:gd name="T28" fmla="*/ 95 w 210"/>
                        <a:gd name="T29" fmla="*/ 168 h 211"/>
                        <a:gd name="T30" fmla="*/ 148 w 210"/>
                        <a:gd name="T31" fmla="*/ 186 h 211"/>
                        <a:gd name="T32" fmla="*/ 152 w 210"/>
                        <a:gd name="T33" fmla="*/ 184 h 211"/>
                        <a:gd name="T34" fmla="*/ 189 w 210"/>
                        <a:gd name="T35" fmla="*/ 94 h 211"/>
                        <a:gd name="T36" fmla="*/ 185 w 210"/>
                        <a:gd name="T37" fmla="*/ 48 h 211"/>
                        <a:gd name="T38" fmla="*/ 167 w 210"/>
                        <a:gd name="T39" fmla="*/ 10 h 211"/>
                        <a:gd name="T40" fmla="*/ 167 w 210"/>
                        <a:gd name="T41" fmla="*/ 10 h 211"/>
                        <a:gd name="T42" fmla="*/ 180 w 210"/>
                        <a:gd name="T43" fmla="*/ 0 h 211"/>
                        <a:gd name="T44" fmla="*/ 180 w 210"/>
                        <a:gd name="T45" fmla="*/ 3 h 211"/>
                        <a:gd name="T46" fmla="*/ 202 w 210"/>
                        <a:gd name="T47" fmla="*/ 9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0" h="211">
                          <a:moveTo>
                            <a:pt x="202" y="98"/>
                          </a:moveTo>
                          <a:cubicBezTo>
                            <a:pt x="194" y="138"/>
                            <a:pt x="171" y="175"/>
                            <a:pt x="151" y="211"/>
                          </a:cubicBezTo>
                          <a:cubicBezTo>
                            <a:pt x="132" y="203"/>
                            <a:pt x="113" y="194"/>
                            <a:pt x="94" y="185"/>
                          </a:cubicBezTo>
                          <a:cubicBezTo>
                            <a:pt x="75" y="177"/>
                            <a:pt x="55" y="169"/>
                            <a:pt x="39" y="157"/>
                          </a:cubicBezTo>
                          <a:cubicBezTo>
                            <a:pt x="24" y="147"/>
                            <a:pt x="13" y="133"/>
                            <a:pt x="7" y="117"/>
                          </a:cubicBezTo>
                          <a:cubicBezTo>
                            <a:pt x="2" y="104"/>
                            <a:pt x="0" y="91"/>
                            <a:pt x="0" y="77"/>
                          </a:cubicBezTo>
                          <a:cubicBezTo>
                            <a:pt x="0" y="75"/>
                            <a:pt x="0" y="74"/>
                            <a:pt x="0" y="72"/>
                          </a:cubicBezTo>
                          <a:cubicBezTo>
                            <a:pt x="0" y="71"/>
                            <a:pt x="0" y="69"/>
                            <a:pt x="0" y="68"/>
                          </a:cubicBezTo>
                          <a:cubicBezTo>
                            <a:pt x="0" y="67"/>
                            <a:pt x="0" y="67"/>
                            <a:pt x="0" y="67"/>
                          </a:cubicBezTo>
                          <a:cubicBezTo>
                            <a:pt x="3" y="67"/>
                            <a:pt x="6" y="67"/>
                            <a:pt x="9" y="67"/>
                          </a:cubicBezTo>
                          <a:cubicBezTo>
                            <a:pt x="9" y="67"/>
                            <a:pt x="10" y="67"/>
                            <a:pt x="10" y="67"/>
                          </a:cubicBezTo>
                          <a:cubicBezTo>
                            <a:pt x="12" y="67"/>
                            <a:pt x="13" y="67"/>
                            <a:pt x="15" y="67"/>
                          </a:cubicBezTo>
                          <a:cubicBezTo>
                            <a:pt x="15" y="67"/>
                            <a:pt x="15" y="67"/>
                            <a:pt x="15" y="68"/>
                          </a:cubicBezTo>
                          <a:cubicBezTo>
                            <a:pt x="18" y="98"/>
                            <a:pt x="34" y="125"/>
                            <a:pt x="57" y="145"/>
                          </a:cubicBezTo>
                          <a:cubicBezTo>
                            <a:pt x="68" y="155"/>
                            <a:pt x="81" y="163"/>
                            <a:pt x="95" y="168"/>
                          </a:cubicBezTo>
                          <a:cubicBezTo>
                            <a:pt x="112" y="175"/>
                            <a:pt x="132" y="176"/>
                            <a:pt x="148" y="186"/>
                          </a:cubicBezTo>
                          <a:cubicBezTo>
                            <a:pt x="150" y="187"/>
                            <a:pt x="151" y="186"/>
                            <a:pt x="152" y="184"/>
                          </a:cubicBezTo>
                          <a:cubicBezTo>
                            <a:pt x="161" y="153"/>
                            <a:pt x="186" y="127"/>
                            <a:pt x="189" y="94"/>
                          </a:cubicBezTo>
                          <a:cubicBezTo>
                            <a:pt x="190" y="79"/>
                            <a:pt x="188" y="63"/>
                            <a:pt x="185" y="48"/>
                          </a:cubicBezTo>
                          <a:cubicBezTo>
                            <a:pt x="182" y="34"/>
                            <a:pt x="177" y="21"/>
                            <a:pt x="167" y="10"/>
                          </a:cubicBezTo>
                          <a:cubicBezTo>
                            <a:pt x="167" y="10"/>
                            <a:pt x="167" y="10"/>
                            <a:pt x="167" y="10"/>
                          </a:cubicBezTo>
                          <a:cubicBezTo>
                            <a:pt x="171" y="7"/>
                            <a:pt x="176" y="4"/>
                            <a:pt x="180" y="0"/>
                          </a:cubicBezTo>
                          <a:cubicBezTo>
                            <a:pt x="179" y="1"/>
                            <a:pt x="180" y="2"/>
                            <a:pt x="180" y="3"/>
                          </a:cubicBezTo>
                          <a:cubicBezTo>
                            <a:pt x="205" y="27"/>
                            <a:pt x="210" y="65"/>
                            <a:pt x="202" y="9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8" name="Freeform 119"/>
                    <p:cNvSpPr>
                      <a:spLocks/>
                    </p:cNvSpPr>
                    <p:nvPr/>
                  </p:nvSpPr>
                  <p:spPr bwMode="auto">
                    <a:xfrm>
                      <a:off x="4501" y="1197"/>
                      <a:ext cx="22" cy="26"/>
                    </a:xfrm>
                    <a:custGeom>
                      <a:avLst/>
                      <a:gdLst>
                        <a:gd name="T0" fmla="*/ 8 w 9"/>
                        <a:gd name="T1" fmla="*/ 6 h 11"/>
                        <a:gd name="T2" fmla="*/ 7 w 9"/>
                        <a:gd name="T3" fmla="*/ 10 h 11"/>
                        <a:gd name="T4" fmla="*/ 2 w 9"/>
                        <a:gd name="T5" fmla="*/ 10 h 11"/>
                        <a:gd name="T6" fmla="*/ 1 w 9"/>
                        <a:gd name="T7" fmla="*/ 10 h 11"/>
                        <a:gd name="T8" fmla="*/ 0 w 9"/>
                        <a:gd name="T9" fmla="*/ 0 h 11"/>
                        <a:gd name="T10" fmla="*/ 5 w 9"/>
                        <a:gd name="T11" fmla="*/ 1 h 11"/>
                        <a:gd name="T12" fmla="*/ 8 w 9"/>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8" y="6"/>
                          </a:moveTo>
                          <a:cubicBezTo>
                            <a:pt x="9" y="8"/>
                            <a:pt x="8" y="9"/>
                            <a:pt x="7" y="10"/>
                          </a:cubicBezTo>
                          <a:cubicBezTo>
                            <a:pt x="5" y="11"/>
                            <a:pt x="3" y="11"/>
                            <a:pt x="2" y="10"/>
                          </a:cubicBezTo>
                          <a:cubicBezTo>
                            <a:pt x="1" y="10"/>
                            <a:pt x="1" y="10"/>
                            <a:pt x="1" y="10"/>
                          </a:cubicBezTo>
                          <a:cubicBezTo>
                            <a:pt x="1" y="7"/>
                            <a:pt x="1" y="3"/>
                            <a:pt x="0" y="0"/>
                          </a:cubicBezTo>
                          <a:cubicBezTo>
                            <a:pt x="2" y="1"/>
                            <a:pt x="4" y="1"/>
                            <a:pt x="5" y="1"/>
                          </a:cubicBezTo>
                          <a:cubicBezTo>
                            <a:pt x="7" y="2"/>
                            <a:pt x="8" y="4"/>
                            <a:pt x="8"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9" name="Freeform 120"/>
                    <p:cNvSpPr>
                      <a:spLocks/>
                    </p:cNvSpPr>
                    <p:nvPr/>
                  </p:nvSpPr>
                  <p:spPr bwMode="auto">
                    <a:xfrm>
                      <a:off x="4364" y="1585"/>
                      <a:ext cx="71" cy="59"/>
                    </a:xfrm>
                    <a:custGeom>
                      <a:avLst/>
                      <a:gdLst>
                        <a:gd name="T0" fmla="*/ 13 w 30"/>
                        <a:gd name="T1" fmla="*/ 0 h 25"/>
                        <a:gd name="T2" fmla="*/ 25 w 30"/>
                        <a:gd name="T3" fmla="*/ 20 h 25"/>
                        <a:gd name="T4" fmla="*/ 13 w 30"/>
                        <a:gd name="T5" fmla="*/ 24 h 25"/>
                        <a:gd name="T6" fmla="*/ 0 w 30"/>
                        <a:gd name="T7" fmla="*/ 19 h 25"/>
                        <a:gd name="T8" fmla="*/ 3 w 30"/>
                        <a:gd name="T9" fmla="*/ 14 h 25"/>
                        <a:gd name="T10" fmla="*/ 17 w 30"/>
                        <a:gd name="T11" fmla="*/ 17 h 25"/>
                        <a:gd name="T12" fmla="*/ 11 w 30"/>
                        <a:gd name="T13" fmla="*/ 5 h 25"/>
                        <a:gd name="T14" fmla="*/ 9 w 30"/>
                        <a:gd name="T15" fmla="*/ 5 h 25"/>
                        <a:gd name="T16" fmla="*/ 13 w 30"/>
                        <a:gd name="T17" fmla="*/ 0 h 25"/>
                        <a:gd name="T18" fmla="*/ 13 w 30"/>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5">
                          <a:moveTo>
                            <a:pt x="13" y="0"/>
                          </a:moveTo>
                          <a:cubicBezTo>
                            <a:pt x="20" y="4"/>
                            <a:pt x="30" y="11"/>
                            <a:pt x="25" y="20"/>
                          </a:cubicBezTo>
                          <a:cubicBezTo>
                            <a:pt x="22" y="25"/>
                            <a:pt x="17" y="25"/>
                            <a:pt x="13" y="24"/>
                          </a:cubicBezTo>
                          <a:cubicBezTo>
                            <a:pt x="8" y="24"/>
                            <a:pt x="3" y="21"/>
                            <a:pt x="0" y="19"/>
                          </a:cubicBezTo>
                          <a:cubicBezTo>
                            <a:pt x="1" y="17"/>
                            <a:pt x="2" y="16"/>
                            <a:pt x="3" y="14"/>
                          </a:cubicBezTo>
                          <a:cubicBezTo>
                            <a:pt x="7" y="17"/>
                            <a:pt x="13" y="21"/>
                            <a:pt x="17" y="17"/>
                          </a:cubicBezTo>
                          <a:cubicBezTo>
                            <a:pt x="20" y="12"/>
                            <a:pt x="15" y="7"/>
                            <a:pt x="11" y="5"/>
                          </a:cubicBezTo>
                          <a:cubicBezTo>
                            <a:pt x="10" y="5"/>
                            <a:pt x="10" y="5"/>
                            <a:pt x="9" y="5"/>
                          </a:cubicBezTo>
                          <a:cubicBezTo>
                            <a:pt x="11" y="3"/>
                            <a:pt x="12" y="1"/>
                            <a:pt x="13" y="0"/>
                          </a:cubicBezTo>
                          <a:cubicBezTo>
                            <a:pt x="13" y="0"/>
                            <a:pt x="13" y="0"/>
                            <a:pt x="13"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0" name="Freeform 121"/>
                    <p:cNvSpPr>
                      <a:spLocks/>
                    </p:cNvSpPr>
                    <p:nvPr/>
                  </p:nvSpPr>
                  <p:spPr bwMode="auto">
                    <a:xfrm>
                      <a:off x="4414" y="16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1" name="Freeform 122"/>
                    <p:cNvSpPr>
                      <a:spLocks/>
                    </p:cNvSpPr>
                    <p:nvPr/>
                  </p:nvSpPr>
                  <p:spPr bwMode="auto">
                    <a:xfrm>
                      <a:off x="3956" y="151"/>
                      <a:ext cx="687" cy="549"/>
                    </a:xfrm>
                    <a:custGeom>
                      <a:avLst/>
                      <a:gdLst>
                        <a:gd name="T0" fmla="*/ 286 w 290"/>
                        <a:gd name="T1" fmla="*/ 232 h 232"/>
                        <a:gd name="T2" fmla="*/ 282 w 290"/>
                        <a:gd name="T3" fmla="*/ 232 h 232"/>
                        <a:gd name="T4" fmla="*/ 280 w 290"/>
                        <a:gd name="T5" fmla="*/ 130 h 232"/>
                        <a:gd name="T6" fmla="*/ 199 w 290"/>
                        <a:gd name="T7" fmla="*/ 119 h 232"/>
                        <a:gd name="T8" fmla="*/ 199 w 290"/>
                        <a:gd name="T9" fmla="*/ 115 h 232"/>
                        <a:gd name="T10" fmla="*/ 217 w 290"/>
                        <a:gd name="T11" fmla="*/ 117 h 232"/>
                        <a:gd name="T12" fmla="*/ 217 w 290"/>
                        <a:gd name="T13" fmla="*/ 117 h 232"/>
                        <a:gd name="T14" fmla="*/ 193 w 290"/>
                        <a:gd name="T15" fmla="*/ 63 h 232"/>
                        <a:gd name="T16" fmla="*/ 104 w 290"/>
                        <a:gd name="T17" fmla="*/ 11 h 232"/>
                        <a:gd name="T18" fmla="*/ 3 w 290"/>
                        <a:gd name="T19" fmla="*/ 39 h 232"/>
                        <a:gd name="T20" fmla="*/ 0 w 290"/>
                        <a:gd name="T21" fmla="*/ 38 h 232"/>
                        <a:gd name="T22" fmla="*/ 56 w 290"/>
                        <a:gd name="T23" fmla="*/ 9 h 232"/>
                        <a:gd name="T24" fmla="*/ 163 w 290"/>
                        <a:gd name="T25" fmla="*/ 27 h 232"/>
                        <a:gd name="T26" fmla="*/ 222 w 290"/>
                        <a:gd name="T27" fmla="*/ 115 h 232"/>
                        <a:gd name="T28" fmla="*/ 222 w 290"/>
                        <a:gd name="T29" fmla="*/ 117 h 232"/>
                        <a:gd name="T30" fmla="*/ 282 w 290"/>
                        <a:gd name="T31" fmla="*/ 125 h 232"/>
                        <a:gd name="T32" fmla="*/ 284 w 290"/>
                        <a:gd name="T33" fmla="*/ 128 h 232"/>
                        <a:gd name="T34" fmla="*/ 286 w 290"/>
                        <a:gd name="T35" fmla="*/ 168 h 232"/>
                        <a:gd name="T36" fmla="*/ 287 w 290"/>
                        <a:gd name="T37" fmla="*/ 170 h 232"/>
                        <a:gd name="T38" fmla="*/ 288 w 290"/>
                        <a:gd name="T39" fmla="*/ 204 h 232"/>
                        <a:gd name="T40" fmla="*/ 290 w 290"/>
                        <a:gd name="T41" fmla="*/ 205 h 232"/>
                        <a:gd name="T42" fmla="*/ 290 w 290"/>
                        <a:gd name="T43" fmla="*/ 206 h 232"/>
                        <a:gd name="T44" fmla="*/ 289 w 290"/>
                        <a:gd name="T45" fmla="*/ 209 h 232"/>
                        <a:gd name="T46" fmla="*/ 288 w 290"/>
                        <a:gd name="T47" fmla="*/ 212 h 232"/>
                        <a:gd name="T48" fmla="*/ 288 w 290"/>
                        <a:gd name="T49" fmla="*/ 211 h 232"/>
                        <a:gd name="T50" fmla="*/ 286 w 290"/>
                        <a:gd name="T51"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0" h="232">
                          <a:moveTo>
                            <a:pt x="286" y="232"/>
                          </a:moveTo>
                          <a:cubicBezTo>
                            <a:pt x="282" y="232"/>
                            <a:pt x="282" y="232"/>
                            <a:pt x="282" y="232"/>
                          </a:cubicBezTo>
                          <a:cubicBezTo>
                            <a:pt x="286" y="198"/>
                            <a:pt x="281" y="163"/>
                            <a:pt x="280" y="130"/>
                          </a:cubicBezTo>
                          <a:cubicBezTo>
                            <a:pt x="253" y="128"/>
                            <a:pt x="226" y="121"/>
                            <a:pt x="199" y="119"/>
                          </a:cubicBezTo>
                          <a:cubicBezTo>
                            <a:pt x="199" y="115"/>
                            <a:pt x="199" y="115"/>
                            <a:pt x="199" y="115"/>
                          </a:cubicBezTo>
                          <a:cubicBezTo>
                            <a:pt x="205" y="115"/>
                            <a:pt x="211" y="116"/>
                            <a:pt x="217" y="117"/>
                          </a:cubicBezTo>
                          <a:cubicBezTo>
                            <a:pt x="217" y="117"/>
                            <a:pt x="217" y="117"/>
                            <a:pt x="217" y="117"/>
                          </a:cubicBezTo>
                          <a:cubicBezTo>
                            <a:pt x="213" y="97"/>
                            <a:pt x="205" y="79"/>
                            <a:pt x="193" y="63"/>
                          </a:cubicBezTo>
                          <a:cubicBezTo>
                            <a:pt x="172" y="35"/>
                            <a:pt x="140" y="16"/>
                            <a:pt x="104" y="11"/>
                          </a:cubicBezTo>
                          <a:cubicBezTo>
                            <a:pt x="68" y="7"/>
                            <a:pt x="32" y="18"/>
                            <a:pt x="3" y="39"/>
                          </a:cubicBezTo>
                          <a:cubicBezTo>
                            <a:pt x="0" y="38"/>
                            <a:pt x="0" y="38"/>
                            <a:pt x="0" y="38"/>
                          </a:cubicBezTo>
                          <a:cubicBezTo>
                            <a:pt x="16" y="23"/>
                            <a:pt x="35" y="14"/>
                            <a:pt x="56" y="9"/>
                          </a:cubicBezTo>
                          <a:cubicBezTo>
                            <a:pt x="92" y="0"/>
                            <a:pt x="131" y="6"/>
                            <a:pt x="163" y="27"/>
                          </a:cubicBezTo>
                          <a:cubicBezTo>
                            <a:pt x="193" y="47"/>
                            <a:pt x="215" y="79"/>
                            <a:pt x="222" y="115"/>
                          </a:cubicBezTo>
                          <a:cubicBezTo>
                            <a:pt x="223" y="116"/>
                            <a:pt x="222" y="117"/>
                            <a:pt x="222" y="117"/>
                          </a:cubicBezTo>
                          <a:cubicBezTo>
                            <a:pt x="242" y="120"/>
                            <a:pt x="262" y="124"/>
                            <a:pt x="282" y="125"/>
                          </a:cubicBezTo>
                          <a:cubicBezTo>
                            <a:pt x="283" y="125"/>
                            <a:pt x="284" y="126"/>
                            <a:pt x="284" y="128"/>
                          </a:cubicBezTo>
                          <a:cubicBezTo>
                            <a:pt x="285" y="141"/>
                            <a:pt x="286" y="154"/>
                            <a:pt x="286" y="168"/>
                          </a:cubicBezTo>
                          <a:cubicBezTo>
                            <a:pt x="287" y="170"/>
                            <a:pt x="287" y="170"/>
                            <a:pt x="287" y="170"/>
                          </a:cubicBezTo>
                          <a:cubicBezTo>
                            <a:pt x="287" y="182"/>
                            <a:pt x="288" y="193"/>
                            <a:pt x="288" y="204"/>
                          </a:cubicBezTo>
                          <a:cubicBezTo>
                            <a:pt x="290" y="205"/>
                            <a:pt x="290" y="205"/>
                            <a:pt x="290" y="205"/>
                          </a:cubicBezTo>
                          <a:cubicBezTo>
                            <a:pt x="290" y="205"/>
                            <a:pt x="290" y="206"/>
                            <a:pt x="290" y="206"/>
                          </a:cubicBezTo>
                          <a:cubicBezTo>
                            <a:pt x="290" y="206"/>
                            <a:pt x="289" y="208"/>
                            <a:pt x="289" y="209"/>
                          </a:cubicBezTo>
                          <a:cubicBezTo>
                            <a:pt x="288" y="212"/>
                            <a:pt x="288" y="212"/>
                            <a:pt x="288" y="212"/>
                          </a:cubicBezTo>
                          <a:cubicBezTo>
                            <a:pt x="288" y="211"/>
                            <a:pt x="288" y="211"/>
                            <a:pt x="288" y="211"/>
                          </a:cubicBezTo>
                          <a:cubicBezTo>
                            <a:pt x="287" y="218"/>
                            <a:pt x="287" y="225"/>
                            <a:pt x="286" y="23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2" name="Freeform 123"/>
                    <p:cNvSpPr>
                      <a:spLocks/>
                    </p:cNvSpPr>
                    <p:nvPr/>
                  </p:nvSpPr>
                  <p:spPr bwMode="auto">
                    <a:xfrm>
                      <a:off x="4513" y="1067"/>
                      <a:ext cx="31" cy="35"/>
                    </a:xfrm>
                    <a:custGeom>
                      <a:avLst/>
                      <a:gdLst>
                        <a:gd name="T0" fmla="*/ 11 w 13"/>
                        <a:gd name="T1" fmla="*/ 0 h 15"/>
                        <a:gd name="T2" fmla="*/ 13 w 13"/>
                        <a:gd name="T3" fmla="*/ 15 h 15"/>
                        <a:gd name="T4" fmla="*/ 0 w 13"/>
                        <a:gd name="T5" fmla="*/ 11 h 15"/>
                        <a:gd name="T6" fmla="*/ 11 w 13"/>
                        <a:gd name="T7" fmla="*/ 0 h 15"/>
                      </a:gdLst>
                      <a:ahLst/>
                      <a:cxnLst>
                        <a:cxn ang="0">
                          <a:pos x="T0" y="T1"/>
                        </a:cxn>
                        <a:cxn ang="0">
                          <a:pos x="T2" y="T3"/>
                        </a:cxn>
                        <a:cxn ang="0">
                          <a:pos x="T4" y="T5"/>
                        </a:cxn>
                        <a:cxn ang="0">
                          <a:pos x="T6" y="T7"/>
                        </a:cxn>
                      </a:cxnLst>
                      <a:rect l="0" t="0" r="r" b="b"/>
                      <a:pathLst>
                        <a:path w="13" h="15">
                          <a:moveTo>
                            <a:pt x="11" y="0"/>
                          </a:moveTo>
                          <a:cubicBezTo>
                            <a:pt x="12" y="5"/>
                            <a:pt x="12" y="10"/>
                            <a:pt x="13" y="15"/>
                          </a:cubicBezTo>
                          <a:cubicBezTo>
                            <a:pt x="10" y="12"/>
                            <a:pt x="5" y="11"/>
                            <a:pt x="0" y="11"/>
                          </a:cubicBezTo>
                          <a:cubicBezTo>
                            <a:pt x="4" y="8"/>
                            <a:pt x="9" y="5"/>
                            <a:pt x="11"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3" name="Freeform 124"/>
                    <p:cNvSpPr>
                      <a:spLocks/>
                    </p:cNvSpPr>
                    <p:nvPr/>
                  </p:nvSpPr>
                  <p:spPr bwMode="auto">
                    <a:xfrm>
                      <a:off x="4108" y="431"/>
                      <a:ext cx="526" cy="475"/>
                    </a:xfrm>
                    <a:custGeom>
                      <a:avLst/>
                      <a:gdLst>
                        <a:gd name="T0" fmla="*/ 216 w 222"/>
                        <a:gd name="T1" fmla="*/ 124 h 201"/>
                        <a:gd name="T2" fmla="*/ 169 w 222"/>
                        <a:gd name="T3" fmla="*/ 200 h 201"/>
                        <a:gd name="T4" fmla="*/ 168 w 222"/>
                        <a:gd name="T5" fmla="*/ 200 h 201"/>
                        <a:gd name="T6" fmla="*/ 167 w 222"/>
                        <a:gd name="T7" fmla="*/ 201 h 201"/>
                        <a:gd name="T8" fmla="*/ 166 w 222"/>
                        <a:gd name="T9" fmla="*/ 201 h 201"/>
                        <a:gd name="T10" fmla="*/ 166 w 222"/>
                        <a:gd name="T11" fmla="*/ 201 h 201"/>
                        <a:gd name="T12" fmla="*/ 160 w 222"/>
                        <a:gd name="T13" fmla="*/ 189 h 201"/>
                        <a:gd name="T14" fmla="*/ 160 w 222"/>
                        <a:gd name="T15" fmla="*/ 189 h 201"/>
                        <a:gd name="T16" fmla="*/ 192 w 222"/>
                        <a:gd name="T17" fmla="*/ 116 h 201"/>
                        <a:gd name="T18" fmla="*/ 196 w 222"/>
                        <a:gd name="T19" fmla="*/ 91 h 201"/>
                        <a:gd name="T20" fmla="*/ 197 w 222"/>
                        <a:gd name="T21" fmla="*/ 87 h 201"/>
                        <a:gd name="T22" fmla="*/ 197 w 222"/>
                        <a:gd name="T23" fmla="*/ 27 h 201"/>
                        <a:gd name="T24" fmla="*/ 194 w 222"/>
                        <a:gd name="T25" fmla="*/ 25 h 201"/>
                        <a:gd name="T26" fmla="*/ 134 w 222"/>
                        <a:gd name="T27" fmla="*/ 22 h 201"/>
                        <a:gd name="T28" fmla="*/ 84 w 222"/>
                        <a:gd name="T29" fmla="*/ 22 h 201"/>
                        <a:gd name="T30" fmla="*/ 19 w 222"/>
                        <a:gd name="T31" fmla="*/ 77 h 201"/>
                        <a:gd name="T32" fmla="*/ 19 w 222"/>
                        <a:gd name="T33" fmla="*/ 78 h 201"/>
                        <a:gd name="T34" fmla="*/ 4 w 222"/>
                        <a:gd name="T35" fmla="*/ 71 h 201"/>
                        <a:gd name="T36" fmla="*/ 0 w 222"/>
                        <a:gd name="T37" fmla="*/ 70 h 201"/>
                        <a:gd name="T38" fmla="*/ 1 w 222"/>
                        <a:gd name="T39" fmla="*/ 70 h 201"/>
                        <a:gd name="T40" fmla="*/ 6 w 222"/>
                        <a:gd name="T41" fmla="*/ 59 h 201"/>
                        <a:gd name="T42" fmla="*/ 36 w 222"/>
                        <a:gd name="T43" fmla="*/ 25 h 201"/>
                        <a:gd name="T44" fmla="*/ 66 w 222"/>
                        <a:gd name="T45" fmla="*/ 8 h 201"/>
                        <a:gd name="T46" fmla="*/ 91 w 222"/>
                        <a:gd name="T47" fmla="*/ 2 h 201"/>
                        <a:gd name="T48" fmla="*/ 97 w 222"/>
                        <a:gd name="T49" fmla="*/ 1 h 201"/>
                        <a:gd name="T50" fmla="*/ 98 w 222"/>
                        <a:gd name="T51" fmla="*/ 1 h 201"/>
                        <a:gd name="T52" fmla="*/ 135 w 222"/>
                        <a:gd name="T53" fmla="*/ 1 h 201"/>
                        <a:gd name="T54" fmla="*/ 216 w 222"/>
                        <a:gd name="T55" fmla="*/ 12 h 201"/>
                        <a:gd name="T56" fmla="*/ 218 w 222"/>
                        <a:gd name="T57" fmla="*/ 114 h 201"/>
                        <a:gd name="T58" fmla="*/ 216 w 222"/>
                        <a:gd name="T59" fmla="*/ 12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1">
                          <a:moveTo>
                            <a:pt x="216" y="124"/>
                          </a:moveTo>
                          <a:cubicBezTo>
                            <a:pt x="210" y="155"/>
                            <a:pt x="196" y="183"/>
                            <a:pt x="169" y="200"/>
                          </a:cubicBezTo>
                          <a:cubicBezTo>
                            <a:pt x="168" y="200"/>
                            <a:pt x="168" y="200"/>
                            <a:pt x="168" y="200"/>
                          </a:cubicBezTo>
                          <a:cubicBezTo>
                            <a:pt x="167" y="200"/>
                            <a:pt x="167" y="201"/>
                            <a:pt x="167" y="201"/>
                          </a:cubicBezTo>
                          <a:cubicBezTo>
                            <a:pt x="167" y="201"/>
                            <a:pt x="167" y="201"/>
                            <a:pt x="166" y="201"/>
                          </a:cubicBezTo>
                          <a:cubicBezTo>
                            <a:pt x="166" y="201"/>
                            <a:pt x="166" y="201"/>
                            <a:pt x="166" y="201"/>
                          </a:cubicBezTo>
                          <a:cubicBezTo>
                            <a:pt x="164" y="197"/>
                            <a:pt x="162" y="193"/>
                            <a:pt x="160" y="189"/>
                          </a:cubicBezTo>
                          <a:cubicBezTo>
                            <a:pt x="160" y="189"/>
                            <a:pt x="160" y="189"/>
                            <a:pt x="160" y="189"/>
                          </a:cubicBezTo>
                          <a:cubicBezTo>
                            <a:pt x="178" y="168"/>
                            <a:pt x="187" y="143"/>
                            <a:pt x="192" y="116"/>
                          </a:cubicBezTo>
                          <a:cubicBezTo>
                            <a:pt x="194" y="108"/>
                            <a:pt x="195" y="100"/>
                            <a:pt x="196" y="91"/>
                          </a:cubicBezTo>
                          <a:cubicBezTo>
                            <a:pt x="198" y="91"/>
                            <a:pt x="198" y="88"/>
                            <a:pt x="197" y="87"/>
                          </a:cubicBezTo>
                          <a:cubicBezTo>
                            <a:pt x="198" y="67"/>
                            <a:pt x="198" y="47"/>
                            <a:pt x="197" y="27"/>
                          </a:cubicBezTo>
                          <a:cubicBezTo>
                            <a:pt x="196" y="26"/>
                            <a:pt x="195" y="25"/>
                            <a:pt x="194" y="25"/>
                          </a:cubicBezTo>
                          <a:cubicBezTo>
                            <a:pt x="173" y="28"/>
                            <a:pt x="154" y="25"/>
                            <a:pt x="134" y="22"/>
                          </a:cubicBezTo>
                          <a:cubicBezTo>
                            <a:pt x="117" y="19"/>
                            <a:pt x="101" y="18"/>
                            <a:pt x="84" y="22"/>
                          </a:cubicBezTo>
                          <a:cubicBezTo>
                            <a:pt x="55" y="29"/>
                            <a:pt x="30" y="49"/>
                            <a:pt x="19" y="77"/>
                          </a:cubicBezTo>
                          <a:cubicBezTo>
                            <a:pt x="19" y="77"/>
                            <a:pt x="19" y="77"/>
                            <a:pt x="19" y="78"/>
                          </a:cubicBezTo>
                          <a:cubicBezTo>
                            <a:pt x="14" y="75"/>
                            <a:pt x="9" y="73"/>
                            <a:pt x="4" y="71"/>
                          </a:cubicBezTo>
                          <a:cubicBezTo>
                            <a:pt x="3" y="71"/>
                            <a:pt x="2" y="71"/>
                            <a:pt x="0" y="70"/>
                          </a:cubicBezTo>
                          <a:cubicBezTo>
                            <a:pt x="1" y="70"/>
                            <a:pt x="1" y="70"/>
                            <a:pt x="1" y="70"/>
                          </a:cubicBezTo>
                          <a:cubicBezTo>
                            <a:pt x="3" y="67"/>
                            <a:pt x="5" y="63"/>
                            <a:pt x="6" y="59"/>
                          </a:cubicBezTo>
                          <a:cubicBezTo>
                            <a:pt x="14" y="46"/>
                            <a:pt x="24" y="34"/>
                            <a:pt x="36" y="25"/>
                          </a:cubicBezTo>
                          <a:cubicBezTo>
                            <a:pt x="45" y="18"/>
                            <a:pt x="55" y="12"/>
                            <a:pt x="66" y="8"/>
                          </a:cubicBezTo>
                          <a:cubicBezTo>
                            <a:pt x="74" y="5"/>
                            <a:pt x="82" y="3"/>
                            <a:pt x="91" y="2"/>
                          </a:cubicBezTo>
                          <a:cubicBezTo>
                            <a:pt x="93" y="1"/>
                            <a:pt x="95" y="1"/>
                            <a:pt x="97" y="1"/>
                          </a:cubicBezTo>
                          <a:cubicBezTo>
                            <a:pt x="97" y="1"/>
                            <a:pt x="98" y="1"/>
                            <a:pt x="98" y="1"/>
                          </a:cubicBezTo>
                          <a:cubicBezTo>
                            <a:pt x="110" y="0"/>
                            <a:pt x="123" y="0"/>
                            <a:pt x="135" y="1"/>
                          </a:cubicBezTo>
                          <a:cubicBezTo>
                            <a:pt x="162" y="3"/>
                            <a:pt x="189" y="10"/>
                            <a:pt x="216" y="12"/>
                          </a:cubicBezTo>
                          <a:cubicBezTo>
                            <a:pt x="217" y="45"/>
                            <a:pt x="222" y="80"/>
                            <a:pt x="218" y="114"/>
                          </a:cubicBezTo>
                          <a:cubicBezTo>
                            <a:pt x="217" y="117"/>
                            <a:pt x="217" y="120"/>
                            <a:pt x="216" y="12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4" name="Freeform 125"/>
                    <p:cNvSpPr>
                      <a:spLocks/>
                    </p:cNvSpPr>
                    <p:nvPr/>
                  </p:nvSpPr>
                  <p:spPr bwMode="auto">
                    <a:xfrm>
                      <a:off x="4409" y="1550"/>
                      <a:ext cx="19" cy="19"/>
                    </a:xfrm>
                    <a:custGeom>
                      <a:avLst/>
                      <a:gdLst>
                        <a:gd name="T0" fmla="*/ 8 w 8"/>
                        <a:gd name="T1" fmla="*/ 6 h 8"/>
                        <a:gd name="T2" fmla="*/ 3 w 8"/>
                        <a:gd name="T3" fmla="*/ 5 h 8"/>
                        <a:gd name="T4" fmla="*/ 0 w 8"/>
                        <a:gd name="T5" fmla="*/ 4 h 8"/>
                        <a:gd name="T6" fmla="*/ 3 w 8"/>
                        <a:gd name="T7" fmla="*/ 0 h 8"/>
                        <a:gd name="T8" fmla="*/ 8 w 8"/>
                        <a:gd name="T9" fmla="*/ 6 h 8"/>
                      </a:gdLst>
                      <a:ahLst/>
                      <a:cxnLst>
                        <a:cxn ang="0">
                          <a:pos x="T0" y="T1"/>
                        </a:cxn>
                        <a:cxn ang="0">
                          <a:pos x="T2" y="T3"/>
                        </a:cxn>
                        <a:cxn ang="0">
                          <a:pos x="T4" y="T5"/>
                        </a:cxn>
                        <a:cxn ang="0">
                          <a:pos x="T6" y="T7"/>
                        </a:cxn>
                        <a:cxn ang="0">
                          <a:pos x="T8" y="T9"/>
                        </a:cxn>
                      </a:cxnLst>
                      <a:rect l="0" t="0" r="r" b="b"/>
                      <a:pathLst>
                        <a:path w="8" h="8">
                          <a:moveTo>
                            <a:pt x="8" y="6"/>
                          </a:moveTo>
                          <a:cubicBezTo>
                            <a:pt x="7" y="8"/>
                            <a:pt x="5" y="6"/>
                            <a:pt x="3" y="5"/>
                          </a:cubicBezTo>
                          <a:cubicBezTo>
                            <a:pt x="2" y="5"/>
                            <a:pt x="1" y="4"/>
                            <a:pt x="0" y="4"/>
                          </a:cubicBezTo>
                          <a:cubicBezTo>
                            <a:pt x="1" y="3"/>
                            <a:pt x="2" y="1"/>
                            <a:pt x="3" y="0"/>
                          </a:cubicBezTo>
                          <a:cubicBezTo>
                            <a:pt x="5" y="1"/>
                            <a:pt x="8" y="3"/>
                            <a:pt x="8"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5" name="Freeform 126"/>
                    <p:cNvSpPr>
                      <a:spLocks/>
                    </p:cNvSpPr>
                    <p:nvPr/>
                  </p:nvSpPr>
                  <p:spPr bwMode="auto">
                    <a:xfrm>
                      <a:off x="4098" y="677"/>
                      <a:ext cx="401" cy="998"/>
                    </a:xfrm>
                    <a:custGeom>
                      <a:avLst/>
                      <a:gdLst>
                        <a:gd name="T0" fmla="*/ 165 w 169"/>
                        <a:gd name="T1" fmla="*/ 254 h 422"/>
                        <a:gd name="T2" fmla="*/ 104 w 169"/>
                        <a:gd name="T3" fmla="*/ 405 h 422"/>
                        <a:gd name="T4" fmla="*/ 91 w 169"/>
                        <a:gd name="T5" fmla="*/ 422 h 422"/>
                        <a:gd name="T6" fmla="*/ 90 w 169"/>
                        <a:gd name="T7" fmla="*/ 422 h 422"/>
                        <a:gd name="T8" fmla="*/ 87 w 169"/>
                        <a:gd name="T9" fmla="*/ 421 h 422"/>
                        <a:gd name="T10" fmla="*/ 98 w 169"/>
                        <a:gd name="T11" fmla="*/ 335 h 422"/>
                        <a:gd name="T12" fmla="*/ 58 w 169"/>
                        <a:gd name="T13" fmla="*/ 293 h 422"/>
                        <a:gd name="T14" fmla="*/ 114 w 169"/>
                        <a:gd name="T15" fmla="*/ 279 h 422"/>
                        <a:gd name="T16" fmla="*/ 155 w 169"/>
                        <a:gd name="T17" fmla="*/ 223 h 422"/>
                        <a:gd name="T18" fmla="*/ 145 w 169"/>
                        <a:gd name="T19" fmla="*/ 162 h 422"/>
                        <a:gd name="T20" fmla="*/ 95 w 169"/>
                        <a:gd name="T21" fmla="*/ 130 h 422"/>
                        <a:gd name="T22" fmla="*/ 30 w 169"/>
                        <a:gd name="T23" fmla="*/ 141 h 422"/>
                        <a:gd name="T24" fmla="*/ 57 w 169"/>
                        <a:gd name="T25" fmla="*/ 85 h 422"/>
                        <a:gd name="T26" fmla="*/ 40 w 169"/>
                        <a:gd name="T27" fmla="*/ 30 h 422"/>
                        <a:gd name="T28" fmla="*/ 0 w 169"/>
                        <a:gd name="T29" fmla="*/ 2 h 422"/>
                        <a:gd name="T30" fmla="*/ 1 w 169"/>
                        <a:gd name="T31" fmla="*/ 0 h 422"/>
                        <a:gd name="T32" fmla="*/ 21 w 169"/>
                        <a:gd name="T33" fmla="*/ 8 h 422"/>
                        <a:gd name="T34" fmla="*/ 136 w 169"/>
                        <a:gd name="T35" fmla="*/ 112 h 422"/>
                        <a:gd name="T36" fmla="*/ 165 w 169"/>
                        <a:gd name="T37" fmla="*/ 254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422">
                          <a:moveTo>
                            <a:pt x="165" y="254"/>
                          </a:moveTo>
                          <a:cubicBezTo>
                            <a:pt x="160" y="309"/>
                            <a:pt x="138" y="361"/>
                            <a:pt x="104" y="405"/>
                          </a:cubicBezTo>
                          <a:cubicBezTo>
                            <a:pt x="100" y="410"/>
                            <a:pt x="95" y="416"/>
                            <a:pt x="91" y="422"/>
                          </a:cubicBezTo>
                          <a:cubicBezTo>
                            <a:pt x="90" y="422"/>
                            <a:pt x="90" y="422"/>
                            <a:pt x="90" y="422"/>
                          </a:cubicBezTo>
                          <a:cubicBezTo>
                            <a:pt x="87" y="421"/>
                            <a:pt x="87" y="421"/>
                            <a:pt x="87" y="421"/>
                          </a:cubicBezTo>
                          <a:cubicBezTo>
                            <a:pt x="107" y="398"/>
                            <a:pt x="111" y="363"/>
                            <a:pt x="98" y="335"/>
                          </a:cubicBezTo>
                          <a:cubicBezTo>
                            <a:pt x="89" y="317"/>
                            <a:pt x="75" y="303"/>
                            <a:pt x="58" y="293"/>
                          </a:cubicBezTo>
                          <a:cubicBezTo>
                            <a:pt x="78" y="298"/>
                            <a:pt x="98" y="290"/>
                            <a:pt x="114" y="279"/>
                          </a:cubicBezTo>
                          <a:cubicBezTo>
                            <a:pt x="134" y="265"/>
                            <a:pt x="149" y="247"/>
                            <a:pt x="155" y="223"/>
                          </a:cubicBezTo>
                          <a:cubicBezTo>
                            <a:pt x="160" y="201"/>
                            <a:pt x="158" y="180"/>
                            <a:pt x="145" y="162"/>
                          </a:cubicBezTo>
                          <a:cubicBezTo>
                            <a:pt x="133" y="145"/>
                            <a:pt x="115" y="133"/>
                            <a:pt x="95" y="130"/>
                          </a:cubicBezTo>
                          <a:cubicBezTo>
                            <a:pt x="73" y="126"/>
                            <a:pt x="49" y="130"/>
                            <a:pt x="30" y="141"/>
                          </a:cubicBezTo>
                          <a:cubicBezTo>
                            <a:pt x="43" y="125"/>
                            <a:pt x="54" y="106"/>
                            <a:pt x="57" y="85"/>
                          </a:cubicBezTo>
                          <a:cubicBezTo>
                            <a:pt x="59" y="65"/>
                            <a:pt x="52" y="46"/>
                            <a:pt x="40" y="30"/>
                          </a:cubicBezTo>
                          <a:cubicBezTo>
                            <a:pt x="30" y="18"/>
                            <a:pt x="16" y="8"/>
                            <a:pt x="0" y="2"/>
                          </a:cubicBezTo>
                          <a:cubicBezTo>
                            <a:pt x="1" y="0"/>
                            <a:pt x="1" y="0"/>
                            <a:pt x="1" y="0"/>
                          </a:cubicBezTo>
                          <a:cubicBezTo>
                            <a:pt x="8" y="2"/>
                            <a:pt x="14" y="5"/>
                            <a:pt x="21" y="8"/>
                          </a:cubicBezTo>
                          <a:cubicBezTo>
                            <a:pt x="70" y="30"/>
                            <a:pt x="110" y="64"/>
                            <a:pt x="136" y="112"/>
                          </a:cubicBezTo>
                          <a:cubicBezTo>
                            <a:pt x="159" y="155"/>
                            <a:pt x="169" y="205"/>
                            <a:pt x="165" y="254"/>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6" name="Freeform 127"/>
                    <p:cNvSpPr>
                      <a:spLocks/>
                    </p:cNvSpPr>
                    <p:nvPr/>
                  </p:nvSpPr>
                  <p:spPr bwMode="auto">
                    <a:xfrm>
                      <a:off x="4380" y="1647"/>
                      <a:ext cx="31" cy="35"/>
                    </a:xfrm>
                    <a:custGeom>
                      <a:avLst/>
                      <a:gdLst>
                        <a:gd name="T0" fmla="*/ 13 w 13"/>
                        <a:gd name="T1" fmla="*/ 2 h 15"/>
                        <a:gd name="T2" fmla="*/ 3 w 13"/>
                        <a:gd name="T3" fmla="*/ 15 h 15"/>
                        <a:gd name="T4" fmla="*/ 0 w 13"/>
                        <a:gd name="T5" fmla="*/ 0 h 15"/>
                        <a:gd name="T6" fmla="*/ 5 w 13"/>
                        <a:gd name="T7" fmla="*/ 2 h 15"/>
                        <a:gd name="T8" fmla="*/ 13 w 13"/>
                        <a:gd name="T9" fmla="*/ 2 h 15"/>
                      </a:gdLst>
                      <a:ahLst/>
                      <a:cxnLst>
                        <a:cxn ang="0">
                          <a:pos x="T0" y="T1"/>
                        </a:cxn>
                        <a:cxn ang="0">
                          <a:pos x="T2" y="T3"/>
                        </a:cxn>
                        <a:cxn ang="0">
                          <a:pos x="T4" y="T5"/>
                        </a:cxn>
                        <a:cxn ang="0">
                          <a:pos x="T6" y="T7"/>
                        </a:cxn>
                        <a:cxn ang="0">
                          <a:pos x="T8" y="T9"/>
                        </a:cxn>
                      </a:cxnLst>
                      <a:rect l="0" t="0" r="r" b="b"/>
                      <a:pathLst>
                        <a:path w="13" h="15">
                          <a:moveTo>
                            <a:pt x="13" y="2"/>
                          </a:moveTo>
                          <a:cubicBezTo>
                            <a:pt x="10" y="6"/>
                            <a:pt x="7" y="11"/>
                            <a:pt x="3" y="15"/>
                          </a:cubicBezTo>
                          <a:cubicBezTo>
                            <a:pt x="5" y="10"/>
                            <a:pt x="3" y="5"/>
                            <a:pt x="0" y="0"/>
                          </a:cubicBezTo>
                          <a:cubicBezTo>
                            <a:pt x="1" y="1"/>
                            <a:pt x="3" y="2"/>
                            <a:pt x="5" y="2"/>
                          </a:cubicBezTo>
                          <a:cubicBezTo>
                            <a:pt x="8" y="2"/>
                            <a:pt x="11" y="2"/>
                            <a:pt x="13" y="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7" name="Freeform 128"/>
                    <p:cNvSpPr>
                      <a:spLocks/>
                    </p:cNvSpPr>
                    <p:nvPr/>
                  </p:nvSpPr>
                  <p:spPr bwMode="auto">
                    <a:xfrm>
                      <a:off x="4494" y="1119"/>
                      <a:ext cx="29" cy="21"/>
                    </a:xfrm>
                    <a:custGeom>
                      <a:avLst/>
                      <a:gdLst>
                        <a:gd name="T0" fmla="*/ 9 w 12"/>
                        <a:gd name="T1" fmla="*/ 4 h 9"/>
                        <a:gd name="T2" fmla="*/ 1 w 12"/>
                        <a:gd name="T3" fmla="*/ 9 h 9"/>
                        <a:gd name="T4" fmla="*/ 0 w 12"/>
                        <a:gd name="T5" fmla="*/ 0 h 9"/>
                        <a:gd name="T6" fmla="*/ 9 w 12"/>
                        <a:gd name="T7" fmla="*/ 4 h 9"/>
                      </a:gdLst>
                      <a:ahLst/>
                      <a:cxnLst>
                        <a:cxn ang="0">
                          <a:pos x="T0" y="T1"/>
                        </a:cxn>
                        <a:cxn ang="0">
                          <a:pos x="T2" y="T3"/>
                        </a:cxn>
                        <a:cxn ang="0">
                          <a:pos x="T4" y="T5"/>
                        </a:cxn>
                        <a:cxn ang="0">
                          <a:pos x="T6" y="T7"/>
                        </a:cxn>
                      </a:cxnLst>
                      <a:rect l="0" t="0" r="r" b="b"/>
                      <a:pathLst>
                        <a:path w="12" h="9">
                          <a:moveTo>
                            <a:pt x="9" y="4"/>
                          </a:moveTo>
                          <a:cubicBezTo>
                            <a:pt x="12" y="8"/>
                            <a:pt x="5" y="8"/>
                            <a:pt x="1" y="9"/>
                          </a:cubicBezTo>
                          <a:cubicBezTo>
                            <a:pt x="1" y="6"/>
                            <a:pt x="0" y="3"/>
                            <a:pt x="0" y="0"/>
                          </a:cubicBezTo>
                          <a:cubicBezTo>
                            <a:pt x="4" y="0"/>
                            <a:pt x="7" y="1"/>
                            <a:pt x="9"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8" name="Freeform 129"/>
                    <p:cNvSpPr>
                      <a:spLocks/>
                    </p:cNvSpPr>
                    <p:nvPr/>
                  </p:nvSpPr>
                  <p:spPr bwMode="auto">
                    <a:xfrm>
                      <a:off x="4373" y="1602"/>
                      <a:ext cx="29" cy="26"/>
                    </a:xfrm>
                    <a:custGeom>
                      <a:avLst/>
                      <a:gdLst>
                        <a:gd name="T0" fmla="*/ 5 w 12"/>
                        <a:gd name="T1" fmla="*/ 1 h 11"/>
                        <a:gd name="T2" fmla="*/ 10 w 12"/>
                        <a:gd name="T3" fmla="*/ 8 h 11"/>
                        <a:gd name="T4" fmla="*/ 0 w 12"/>
                        <a:gd name="T5" fmla="*/ 5 h 11"/>
                        <a:gd name="T6" fmla="*/ 4 w 12"/>
                        <a:gd name="T7" fmla="*/ 0 h 11"/>
                        <a:gd name="T8" fmla="*/ 5 w 12"/>
                        <a:gd name="T9" fmla="*/ 1 h 11"/>
                      </a:gdLst>
                      <a:ahLst/>
                      <a:cxnLst>
                        <a:cxn ang="0">
                          <a:pos x="T0" y="T1"/>
                        </a:cxn>
                        <a:cxn ang="0">
                          <a:pos x="T2" y="T3"/>
                        </a:cxn>
                        <a:cxn ang="0">
                          <a:pos x="T4" y="T5"/>
                        </a:cxn>
                        <a:cxn ang="0">
                          <a:pos x="T6" y="T7"/>
                        </a:cxn>
                        <a:cxn ang="0">
                          <a:pos x="T8" y="T9"/>
                        </a:cxn>
                      </a:cxnLst>
                      <a:rect l="0" t="0" r="r" b="b"/>
                      <a:pathLst>
                        <a:path w="12" h="11">
                          <a:moveTo>
                            <a:pt x="5" y="1"/>
                          </a:moveTo>
                          <a:cubicBezTo>
                            <a:pt x="7" y="2"/>
                            <a:pt x="12" y="4"/>
                            <a:pt x="10" y="8"/>
                          </a:cubicBezTo>
                          <a:cubicBezTo>
                            <a:pt x="9" y="11"/>
                            <a:pt x="3" y="7"/>
                            <a:pt x="0" y="5"/>
                          </a:cubicBezTo>
                          <a:cubicBezTo>
                            <a:pt x="2" y="3"/>
                            <a:pt x="3" y="1"/>
                            <a:pt x="4" y="0"/>
                          </a:cubicBezTo>
                          <a:cubicBezTo>
                            <a:pt x="4" y="0"/>
                            <a:pt x="5" y="0"/>
                            <a:pt x="5"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9" name="Freeform 130"/>
                    <p:cNvSpPr>
                      <a:spLocks/>
                    </p:cNvSpPr>
                    <p:nvPr/>
                  </p:nvSpPr>
                  <p:spPr bwMode="auto">
                    <a:xfrm>
                      <a:off x="4470" y="1027"/>
                      <a:ext cx="64" cy="66"/>
                    </a:xfrm>
                    <a:custGeom>
                      <a:avLst/>
                      <a:gdLst>
                        <a:gd name="T0" fmla="*/ 21 w 27"/>
                        <a:gd name="T1" fmla="*/ 6 h 28"/>
                        <a:gd name="T2" fmla="*/ 22 w 27"/>
                        <a:gd name="T3" fmla="*/ 20 h 28"/>
                        <a:gd name="T4" fmla="*/ 9 w 27"/>
                        <a:gd name="T5" fmla="*/ 28 h 28"/>
                        <a:gd name="T6" fmla="*/ 8 w 27"/>
                        <a:gd name="T7" fmla="*/ 28 h 28"/>
                        <a:gd name="T8" fmla="*/ 6 w 27"/>
                        <a:gd name="T9" fmla="*/ 22 h 28"/>
                        <a:gd name="T10" fmla="*/ 14 w 27"/>
                        <a:gd name="T11" fmla="*/ 18 h 28"/>
                        <a:gd name="T12" fmla="*/ 18 w 27"/>
                        <a:gd name="T13" fmla="*/ 12 h 28"/>
                        <a:gd name="T14" fmla="*/ 9 w 27"/>
                        <a:gd name="T15" fmla="*/ 7 h 28"/>
                        <a:gd name="T16" fmla="*/ 2 w 27"/>
                        <a:gd name="T17" fmla="*/ 7 h 28"/>
                        <a:gd name="T18" fmla="*/ 0 w 27"/>
                        <a:gd name="T19" fmla="*/ 0 h 28"/>
                        <a:gd name="T20" fmla="*/ 4 w 27"/>
                        <a:gd name="T21" fmla="*/ 0 h 28"/>
                        <a:gd name="T22" fmla="*/ 10 w 27"/>
                        <a:gd name="T23" fmla="*/ 0 h 28"/>
                        <a:gd name="T24" fmla="*/ 21 w 27"/>
                        <a:gd name="T25"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8">
                          <a:moveTo>
                            <a:pt x="21" y="6"/>
                          </a:moveTo>
                          <a:cubicBezTo>
                            <a:pt x="26" y="10"/>
                            <a:pt x="27" y="15"/>
                            <a:pt x="22" y="20"/>
                          </a:cubicBezTo>
                          <a:cubicBezTo>
                            <a:pt x="18" y="23"/>
                            <a:pt x="13" y="26"/>
                            <a:pt x="9" y="28"/>
                          </a:cubicBezTo>
                          <a:cubicBezTo>
                            <a:pt x="8" y="28"/>
                            <a:pt x="8" y="28"/>
                            <a:pt x="8" y="28"/>
                          </a:cubicBezTo>
                          <a:cubicBezTo>
                            <a:pt x="7" y="26"/>
                            <a:pt x="7" y="24"/>
                            <a:pt x="6" y="22"/>
                          </a:cubicBezTo>
                          <a:cubicBezTo>
                            <a:pt x="9" y="22"/>
                            <a:pt x="12" y="20"/>
                            <a:pt x="14" y="18"/>
                          </a:cubicBezTo>
                          <a:cubicBezTo>
                            <a:pt x="16" y="17"/>
                            <a:pt x="19" y="15"/>
                            <a:pt x="18" y="12"/>
                          </a:cubicBezTo>
                          <a:cubicBezTo>
                            <a:pt x="17" y="8"/>
                            <a:pt x="13" y="6"/>
                            <a:pt x="9" y="7"/>
                          </a:cubicBezTo>
                          <a:cubicBezTo>
                            <a:pt x="7" y="6"/>
                            <a:pt x="4" y="6"/>
                            <a:pt x="2" y="7"/>
                          </a:cubicBezTo>
                          <a:cubicBezTo>
                            <a:pt x="2" y="5"/>
                            <a:pt x="1" y="2"/>
                            <a:pt x="0" y="0"/>
                          </a:cubicBezTo>
                          <a:cubicBezTo>
                            <a:pt x="1" y="0"/>
                            <a:pt x="3" y="0"/>
                            <a:pt x="4" y="0"/>
                          </a:cubicBezTo>
                          <a:cubicBezTo>
                            <a:pt x="6" y="0"/>
                            <a:pt x="8" y="0"/>
                            <a:pt x="10" y="0"/>
                          </a:cubicBezTo>
                          <a:cubicBezTo>
                            <a:pt x="14" y="1"/>
                            <a:pt x="18" y="3"/>
                            <a:pt x="21" y="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0" name="Freeform 131"/>
                    <p:cNvSpPr>
                      <a:spLocks noEditPoints="1"/>
                    </p:cNvSpPr>
                    <p:nvPr/>
                  </p:nvSpPr>
                  <p:spPr bwMode="auto">
                    <a:xfrm>
                      <a:off x="3890" y="1829"/>
                      <a:ext cx="415" cy="418"/>
                    </a:xfrm>
                    <a:custGeom>
                      <a:avLst/>
                      <a:gdLst>
                        <a:gd name="T0" fmla="*/ 137 w 175"/>
                        <a:gd name="T1" fmla="*/ 174 h 177"/>
                        <a:gd name="T2" fmla="*/ 80 w 175"/>
                        <a:gd name="T3" fmla="*/ 158 h 177"/>
                        <a:gd name="T4" fmla="*/ 0 w 175"/>
                        <a:gd name="T5" fmla="*/ 58 h 177"/>
                        <a:gd name="T6" fmla="*/ 3 w 175"/>
                        <a:gd name="T7" fmla="*/ 57 h 177"/>
                        <a:gd name="T8" fmla="*/ 3 w 175"/>
                        <a:gd name="T9" fmla="*/ 59 h 177"/>
                        <a:gd name="T10" fmla="*/ 7 w 175"/>
                        <a:gd name="T11" fmla="*/ 56 h 177"/>
                        <a:gd name="T12" fmla="*/ 53 w 175"/>
                        <a:gd name="T13" fmla="*/ 48 h 177"/>
                        <a:gd name="T14" fmla="*/ 57 w 175"/>
                        <a:gd name="T15" fmla="*/ 47 h 177"/>
                        <a:gd name="T16" fmla="*/ 89 w 175"/>
                        <a:gd name="T17" fmla="*/ 60 h 177"/>
                        <a:gd name="T18" fmla="*/ 104 w 175"/>
                        <a:gd name="T19" fmla="*/ 31 h 177"/>
                        <a:gd name="T20" fmla="*/ 139 w 175"/>
                        <a:gd name="T21" fmla="*/ 37 h 177"/>
                        <a:gd name="T22" fmla="*/ 145 w 175"/>
                        <a:gd name="T23" fmla="*/ 5 h 177"/>
                        <a:gd name="T24" fmla="*/ 152 w 175"/>
                        <a:gd name="T25" fmla="*/ 0 h 177"/>
                        <a:gd name="T26" fmla="*/ 174 w 175"/>
                        <a:gd name="T27" fmla="*/ 84 h 177"/>
                        <a:gd name="T28" fmla="*/ 168 w 175"/>
                        <a:gd name="T29" fmla="*/ 90 h 177"/>
                        <a:gd name="T30" fmla="*/ 165 w 175"/>
                        <a:gd name="T31" fmla="*/ 92 h 177"/>
                        <a:gd name="T32" fmla="*/ 111 w 175"/>
                        <a:gd name="T33" fmla="*/ 117 h 177"/>
                        <a:gd name="T34" fmla="*/ 74 w 175"/>
                        <a:gd name="T35" fmla="*/ 150 h 177"/>
                        <a:gd name="T36" fmla="*/ 133 w 175"/>
                        <a:gd name="T37" fmla="*/ 170 h 177"/>
                        <a:gd name="T38" fmla="*/ 169 w 175"/>
                        <a:gd name="T39" fmla="*/ 81 h 177"/>
                        <a:gd name="T40" fmla="*/ 142 w 175"/>
                        <a:gd name="T41" fmla="*/ 50 h 177"/>
                        <a:gd name="T42" fmla="*/ 145 w 175"/>
                        <a:gd name="T43" fmla="*/ 88 h 177"/>
                        <a:gd name="T44" fmla="*/ 141 w 175"/>
                        <a:gd name="T45" fmla="*/ 117 h 177"/>
                        <a:gd name="T46" fmla="*/ 149 w 175"/>
                        <a:gd name="T47" fmla="*/ 94 h 177"/>
                        <a:gd name="T48" fmla="*/ 112 w 175"/>
                        <a:gd name="T49" fmla="*/ 108 h 177"/>
                        <a:gd name="T50" fmla="*/ 141 w 175"/>
                        <a:gd name="T51" fmla="*/ 117 h 177"/>
                        <a:gd name="T52" fmla="*/ 165 w 175"/>
                        <a:gd name="T53" fmla="*/ 43 h 177"/>
                        <a:gd name="T54" fmla="*/ 141 w 175"/>
                        <a:gd name="T55" fmla="*/ 41 h 177"/>
                        <a:gd name="T56" fmla="*/ 167 w 175"/>
                        <a:gd name="T57" fmla="*/ 53 h 177"/>
                        <a:gd name="T58" fmla="*/ 135 w 175"/>
                        <a:gd name="T59" fmla="*/ 44 h 177"/>
                        <a:gd name="T60" fmla="*/ 96 w 175"/>
                        <a:gd name="T61" fmla="*/ 63 h 177"/>
                        <a:gd name="T62" fmla="*/ 96 w 175"/>
                        <a:gd name="T63" fmla="*/ 64 h 177"/>
                        <a:gd name="T64" fmla="*/ 108 w 175"/>
                        <a:gd name="T65" fmla="*/ 104 h 177"/>
                        <a:gd name="T66" fmla="*/ 96 w 175"/>
                        <a:gd name="T67" fmla="*/ 71 h 177"/>
                        <a:gd name="T68" fmla="*/ 108 w 175"/>
                        <a:gd name="T69" fmla="*/ 104 h 177"/>
                        <a:gd name="T70" fmla="*/ 105 w 175"/>
                        <a:gd name="T71" fmla="*/ 111 h 177"/>
                        <a:gd name="T72" fmla="*/ 82 w 175"/>
                        <a:gd name="T73" fmla="*/ 97 h 177"/>
                        <a:gd name="T74" fmla="*/ 55 w 175"/>
                        <a:gd name="T75" fmla="*/ 135 h 177"/>
                        <a:gd name="T76" fmla="*/ 64 w 175"/>
                        <a:gd name="T77" fmla="*/ 145 h 177"/>
                        <a:gd name="T78" fmla="*/ 46 w 175"/>
                        <a:gd name="T79" fmla="*/ 79 h 177"/>
                        <a:gd name="T80" fmla="*/ 92 w 175"/>
                        <a:gd name="T81" fmla="*/ 64 h 177"/>
                        <a:gd name="T82" fmla="*/ 46 w 175"/>
                        <a:gd name="T83" fmla="*/ 79 h 177"/>
                        <a:gd name="T84" fmla="*/ 76 w 175"/>
                        <a:gd name="T85" fmla="*/ 91 h 177"/>
                        <a:gd name="T86" fmla="*/ 33 w 175"/>
                        <a:gd name="T87" fmla="*/ 120 h 177"/>
                        <a:gd name="T88" fmla="*/ 54 w 175"/>
                        <a:gd name="T89" fmla="*/ 131 h 177"/>
                        <a:gd name="T90" fmla="*/ 31 w 175"/>
                        <a:gd name="T91" fmla="*/ 117 h 177"/>
                        <a:gd name="T92" fmla="*/ 29 w 175"/>
                        <a:gd name="T93" fmla="*/ 86 h 177"/>
                        <a:gd name="T94" fmla="*/ 31 w 175"/>
                        <a:gd name="T95" fmla="*/ 11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77">
                          <a:moveTo>
                            <a:pt x="174" y="84"/>
                          </a:moveTo>
                          <a:cubicBezTo>
                            <a:pt x="171" y="117"/>
                            <a:pt x="146" y="143"/>
                            <a:pt x="137" y="174"/>
                          </a:cubicBezTo>
                          <a:cubicBezTo>
                            <a:pt x="136" y="176"/>
                            <a:pt x="135" y="177"/>
                            <a:pt x="133" y="176"/>
                          </a:cubicBezTo>
                          <a:cubicBezTo>
                            <a:pt x="117" y="166"/>
                            <a:pt x="97" y="165"/>
                            <a:pt x="80" y="158"/>
                          </a:cubicBezTo>
                          <a:cubicBezTo>
                            <a:pt x="66" y="153"/>
                            <a:pt x="53" y="145"/>
                            <a:pt x="42" y="135"/>
                          </a:cubicBezTo>
                          <a:cubicBezTo>
                            <a:pt x="19" y="115"/>
                            <a:pt x="3" y="88"/>
                            <a:pt x="0" y="58"/>
                          </a:cubicBezTo>
                          <a:cubicBezTo>
                            <a:pt x="0" y="57"/>
                            <a:pt x="0" y="57"/>
                            <a:pt x="0" y="57"/>
                          </a:cubicBezTo>
                          <a:cubicBezTo>
                            <a:pt x="1" y="57"/>
                            <a:pt x="2" y="57"/>
                            <a:pt x="3" y="57"/>
                          </a:cubicBezTo>
                          <a:cubicBezTo>
                            <a:pt x="3" y="57"/>
                            <a:pt x="3" y="57"/>
                            <a:pt x="3" y="57"/>
                          </a:cubicBezTo>
                          <a:cubicBezTo>
                            <a:pt x="3" y="58"/>
                            <a:pt x="3" y="59"/>
                            <a:pt x="3" y="59"/>
                          </a:cubicBezTo>
                          <a:cubicBezTo>
                            <a:pt x="4" y="59"/>
                            <a:pt x="4" y="58"/>
                            <a:pt x="4" y="57"/>
                          </a:cubicBezTo>
                          <a:cubicBezTo>
                            <a:pt x="5" y="57"/>
                            <a:pt x="6" y="56"/>
                            <a:pt x="7" y="56"/>
                          </a:cubicBezTo>
                          <a:cubicBezTo>
                            <a:pt x="6" y="71"/>
                            <a:pt x="16" y="83"/>
                            <a:pt x="31" y="80"/>
                          </a:cubicBezTo>
                          <a:cubicBezTo>
                            <a:pt x="46" y="77"/>
                            <a:pt x="54" y="63"/>
                            <a:pt x="53" y="48"/>
                          </a:cubicBezTo>
                          <a:cubicBezTo>
                            <a:pt x="53" y="48"/>
                            <a:pt x="53" y="48"/>
                            <a:pt x="53" y="48"/>
                          </a:cubicBezTo>
                          <a:cubicBezTo>
                            <a:pt x="55" y="47"/>
                            <a:pt x="56" y="47"/>
                            <a:pt x="57" y="47"/>
                          </a:cubicBezTo>
                          <a:cubicBezTo>
                            <a:pt x="57" y="47"/>
                            <a:pt x="57" y="47"/>
                            <a:pt x="57" y="47"/>
                          </a:cubicBezTo>
                          <a:cubicBezTo>
                            <a:pt x="66" y="55"/>
                            <a:pt x="77" y="62"/>
                            <a:pt x="89" y="60"/>
                          </a:cubicBezTo>
                          <a:cubicBezTo>
                            <a:pt x="101" y="58"/>
                            <a:pt x="110" y="46"/>
                            <a:pt x="103" y="35"/>
                          </a:cubicBezTo>
                          <a:cubicBezTo>
                            <a:pt x="102" y="33"/>
                            <a:pt x="103" y="32"/>
                            <a:pt x="104" y="31"/>
                          </a:cubicBezTo>
                          <a:cubicBezTo>
                            <a:pt x="105" y="31"/>
                            <a:pt x="107" y="31"/>
                            <a:pt x="107" y="32"/>
                          </a:cubicBezTo>
                          <a:cubicBezTo>
                            <a:pt x="115" y="41"/>
                            <a:pt x="129" y="44"/>
                            <a:pt x="139" y="37"/>
                          </a:cubicBezTo>
                          <a:cubicBezTo>
                            <a:pt x="148" y="30"/>
                            <a:pt x="151" y="16"/>
                            <a:pt x="145" y="6"/>
                          </a:cubicBezTo>
                          <a:cubicBezTo>
                            <a:pt x="145" y="6"/>
                            <a:pt x="145" y="6"/>
                            <a:pt x="145" y="5"/>
                          </a:cubicBezTo>
                          <a:cubicBezTo>
                            <a:pt x="147" y="4"/>
                            <a:pt x="150" y="2"/>
                            <a:pt x="152" y="0"/>
                          </a:cubicBezTo>
                          <a:cubicBezTo>
                            <a:pt x="152" y="0"/>
                            <a:pt x="152" y="0"/>
                            <a:pt x="152" y="0"/>
                          </a:cubicBezTo>
                          <a:cubicBezTo>
                            <a:pt x="162" y="11"/>
                            <a:pt x="167" y="24"/>
                            <a:pt x="170" y="38"/>
                          </a:cubicBezTo>
                          <a:cubicBezTo>
                            <a:pt x="173" y="53"/>
                            <a:pt x="175" y="69"/>
                            <a:pt x="174" y="84"/>
                          </a:cubicBezTo>
                          <a:close/>
                          <a:moveTo>
                            <a:pt x="133" y="170"/>
                          </a:moveTo>
                          <a:cubicBezTo>
                            <a:pt x="141" y="142"/>
                            <a:pt x="162" y="119"/>
                            <a:pt x="168" y="90"/>
                          </a:cubicBezTo>
                          <a:cubicBezTo>
                            <a:pt x="168" y="90"/>
                            <a:pt x="168" y="90"/>
                            <a:pt x="168" y="90"/>
                          </a:cubicBezTo>
                          <a:cubicBezTo>
                            <a:pt x="167" y="91"/>
                            <a:pt x="166" y="91"/>
                            <a:pt x="165" y="92"/>
                          </a:cubicBezTo>
                          <a:cubicBezTo>
                            <a:pt x="165" y="105"/>
                            <a:pt x="155" y="117"/>
                            <a:pt x="143" y="122"/>
                          </a:cubicBezTo>
                          <a:cubicBezTo>
                            <a:pt x="132" y="126"/>
                            <a:pt x="120" y="124"/>
                            <a:pt x="111" y="117"/>
                          </a:cubicBezTo>
                          <a:cubicBezTo>
                            <a:pt x="112" y="128"/>
                            <a:pt x="107" y="138"/>
                            <a:pt x="99" y="144"/>
                          </a:cubicBezTo>
                          <a:cubicBezTo>
                            <a:pt x="91" y="150"/>
                            <a:pt x="83" y="151"/>
                            <a:pt x="74" y="150"/>
                          </a:cubicBezTo>
                          <a:cubicBezTo>
                            <a:pt x="78" y="152"/>
                            <a:pt x="82" y="154"/>
                            <a:pt x="87" y="155"/>
                          </a:cubicBezTo>
                          <a:cubicBezTo>
                            <a:pt x="102" y="160"/>
                            <a:pt x="118" y="162"/>
                            <a:pt x="133" y="170"/>
                          </a:cubicBezTo>
                          <a:close/>
                          <a:moveTo>
                            <a:pt x="167" y="83"/>
                          </a:moveTo>
                          <a:cubicBezTo>
                            <a:pt x="167" y="81"/>
                            <a:pt x="168" y="81"/>
                            <a:pt x="169" y="81"/>
                          </a:cubicBezTo>
                          <a:cubicBezTo>
                            <a:pt x="169" y="73"/>
                            <a:pt x="169" y="66"/>
                            <a:pt x="168" y="58"/>
                          </a:cubicBezTo>
                          <a:cubicBezTo>
                            <a:pt x="158" y="61"/>
                            <a:pt x="149" y="56"/>
                            <a:pt x="142" y="50"/>
                          </a:cubicBezTo>
                          <a:cubicBezTo>
                            <a:pt x="143" y="61"/>
                            <a:pt x="138" y="72"/>
                            <a:pt x="128" y="78"/>
                          </a:cubicBezTo>
                          <a:cubicBezTo>
                            <a:pt x="132" y="83"/>
                            <a:pt x="138" y="87"/>
                            <a:pt x="145" y="88"/>
                          </a:cubicBezTo>
                          <a:cubicBezTo>
                            <a:pt x="151" y="90"/>
                            <a:pt x="165" y="91"/>
                            <a:pt x="167" y="83"/>
                          </a:cubicBezTo>
                          <a:close/>
                          <a:moveTo>
                            <a:pt x="141" y="117"/>
                          </a:moveTo>
                          <a:cubicBezTo>
                            <a:pt x="152" y="113"/>
                            <a:pt x="157" y="104"/>
                            <a:pt x="160" y="94"/>
                          </a:cubicBezTo>
                          <a:cubicBezTo>
                            <a:pt x="156" y="94"/>
                            <a:pt x="152" y="94"/>
                            <a:pt x="149" y="94"/>
                          </a:cubicBezTo>
                          <a:cubicBezTo>
                            <a:pt x="141" y="93"/>
                            <a:pt x="134" y="90"/>
                            <a:pt x="128" y="84"/>
                          </a:cubicBezTo>
                          <a:cubicBezTo>
                            <a:pt x="126" y="95"/>
                            <a:pt x="123" y="105"/>
                            <a:pt x="112" y="108"/>
                          </a:cubicBezTo>
                          <a:cubicBezTo>
                            <a:pt x="111" y="108"/>
                            <a:pt x="110" y="109"/>
                            <a:pt x="109" y="109"/>
                          </a:cubicBezTo>
                          <a:cubicBezTo>
                            <a:pt x="117" y="117"/>
                            <a:pt x="129" y="121"/>
                            <a:pt x="141" y="117"/>
                          </a:cubicBezTo>
                          <a:close/>
                          <a:moveTo>
                            <a:pt x="167" y="53"/>
                          </a:moveTo>
                          <a:cubicBezTo>
                            <a:pt x="166" y="50"/>
                            <a:pt x="166" y="47"/>
                            <a:pt x="165" y="43"/>
                          </a:cubicBezTo>
                          <a:cubicBezTo>
                            <a:pt x="163" y="30"/>
                            <a:pt x="159" y="17"/>
                            <a:pt x="151" y="7"/>
                          </a:cubicBezTo>
                          <a:cubicBezTo>
                            <a:pt x="156" y="19"/>
                            <a:pt x="152" y="34"/>
                            <a:pt x="141" y="41"/>
                          </a:cubicBezTo>
                          <a:cubicBezTo>
                            <a:pt x="141" y="42"/>
                            <a:pt x="140" y="42"/>
                            <a:pt x="140" y="42"/>
                          </a:cubicBezTo>
                          <a:cubicBezTo>
                            <a:pt x="148" y="49"/>
                            <a:pt x="156" y="55"/>
                            <a:pt x="167" y="53"/>
                          </a:cubicBezTo>
                          <a:close/>
                          <a:moveTo>
                            <a:pt x="125" y="73"/>
                          </a:moveTo>
                          <a:cubicBezTo>
                            <a:pt x="136" y="68"/>
                            <a:pt x="140" y="55"/>
                            <a:pt x="135" y="44"/>
                          </a:cubicBezTo>
                          <a:cubicBezTo>
                            <a:pt x="127" y="47"/>
                            <a:pt x="118" y="46"/>
                            <a:pt x="110" y="41"/>
                          </a:cubicBezTo>
                          <a:cubicBezTo>
                            <a:pt x="111" y="50"/>
                            <a:pt x="105" y="60"/>
                            <a:pt x="96" y="63"/>
                          </a:cubicBezTo>
                          <a:cubicBezTo>
                            <a:pt x="96" y="63"/>
                            <a:pt x="96" y="63"/>
                            <a:pt x="96" y="63"/>
                          </a:cubicBezTo>
                          <a:cubicBezTo>
                            <a:pt x="96" y="63"/>
                            <a:pt x="96" y="64"/>
                            <a:pt x="96" y="64"/>
                          </a:cubicBezTo>
                          <a:cubicBezTo>
                            <a:pt x="102" y="74"/>
                            <a:pt x="115" y="79"/>
                            <a:pt x="125" y="73"/>
                          </a:cubicBezTo>
                          <a:close/>
                          <a:moveTo>
                            <a:pt x="108" y="104"/>
                          </a:moveTo>
                          <a:cubicBezTo>
                            <a:pt x="120" y="102"/>
                            <a:pt x="123" y="90"/>
                            <a:pt x="123" y="79"/>
                          </a:cubicBezTo>
                          <a:cubicBezTo>
                            <a:pt x="113" y="82"/>
                            <a:pt x="102" y="79"/>
                            <a:pt x="96" y="71"/>
                          </a:cubicBezTo>
                          <a:cubicBezTo>
                            <a:pt x="93" y="79"/>
                            <a:pt x="88" y="86"/>
                            <a:pt x="81" y="89"/>
                          </a:cubicBezTo>
                          <a:cubicBezTo>
                            <a:pt x="88" y="97"/>
                            <a:pt x="96" y="105"/>
                            <a:pt x="108" y="104"/>
                          </a:cubicBezTo>
                          <a:close/>
                          <a:moveTo>
                            <a:pt x="94" y="142"/>
                          </a:moveTo>
                          <a:cubicBezTo>
                            <a:pt x="104" y="136"/>
                            <a:pt x="110" y="122"/>
                            <a:pt x="105" y="111"/>
                          </a:cubicBezTo>
                          <a:cubicBezTo>
                            <a:pt x="104" y="110"/>
                            <a:pt x="104" y="110"/>
                            <a:pt x="105" y="109"/>
                          </a:cubicBezTo>
                          <a:cubicBezTo>
                            <a:pt x="96" y="109"/>
                            <a:pt x="88" y="104"/>
                            <a:pt x="82" y="97"/>
                          </a:cubicBezTo>
                          <a:cubicBezTo>
                            <a:pt x="82" y="109"/>
                            <a:pt x="78" y="121"/>
                            <a:pt x="70" y="129"/>
                          </a:cubicBezTo>
                          <a:cubicBezTo>
                            <a:pt x="66" y="132"/>
                            <a:pt x="61" y="135"/>
                            <a:pt x="55" y="135"/>
                          </a:cubicBezTo>
                          <a:cubicBezTo>
                            <a:pt x="53" y="135"/>
                            <a:pt x="51" y="135"/>
                            <a:pt x="48" y="134"/>
                          </a:cubicBezTo>
                          <a:cubicBezTo>
                            <a:pt x="53" y="138"/>
                            <a:pt x="58" y="142"/>
                            <a:pt x="64" y="145"/>
                          </a:cubicBezTo>
                          <a:cubicBezTo>
                            <a:pt x="74" y="148"/>
                            <a:pt x="85" y="148"/>
                            <a:pt x="94" y="142"/>
                          </a:cubicBezTo>
                          <a:close/>
                          <a:moveTo>
                            <a:pt x="46" y="79"/>
                          </a:moveTo>
                          <a:cubicBezTo>
                            <a:pt x="61" y="96"/>
                            <a:pt x="89" y="88"/>
                            <a:pt x="92" y="65"/>
                          </a:cubicBezTo>
                          <a:cubicBezTo>
                            <a:pt x="92" y="64"/>
                            <a:pt x="92" y="64"/>
                            <a:pt x="92" y="64"/>
                          </a:cubicBezTo>
                          <a:cubicBezTo>
                            <a:pt x="80" y="67"/>
                            <a:pt x="67" y="62"/>
                            <a:pt x="58" y="54"/>
                          </a:cubicBezTo>
                          <a:cubicBezTo>
                            <a:pt x="57" y="63"/>
                            <a:pt x="53" y="73"/>
                            <a:pt x="46" y="79"/>
                          </a:cubicBezTo>
                          <a:close/>
                          <a:moveTo>
                            <a:pt x="69" y="124"/>
                          </a:moveTo>
                          <a:cubicBezTo>
                            <a:pt x="76" y="115"/>
                            <a:pt x="78" y="102"/>
                            <a:pt x="76" y="91"/>
                          </a:cubicBezTo>
                          <a:cubicBezTo>
                            <a:pt x="67" y="94"/>
                            <a:pt x="56" y="93"/>
                            <a:pt x="47" y="87"/>
                          </a:cubicBezTo>
                          <a:cubicBezTo>
                            <a:pt x="49" y="100"/>
                            <a:pt x="47" y="115"/>
                            <a:pt x="33" y="120"/>
                          </a:cubicBezTo>
                          <a:cubicBezTo>
                            <a:pt x="37" y="123"/>
                            <a:pt x="40" y="127"/>
                            <a:pt x="43" y="130"/>
                          </a:cubicBezTo>
                          <a:cubicBezTo>
                            <a:pt x="47" y="129"/>
                            <a:pt x="51" y="131"/>
                            <a:pt x="54" y="131"/>
                          </a:cubicBezTo>
                          <a:cubicBezTo>
                            <a:pt x="60" y="130"/>
                            <a:pt x="65" y="128"/>
                            <a:pt x="69" y="124"/>
                          </a:cubicBezTo>
                          <a:close/>
                          <a:moveTo>
                            <a:pt x="31" y="117"/>
                          </a:moveTo>
                          <a:cubicBezTo>
                            <a:pt x="45" y="112"/>
                            <a:pt x="44" y="94"/>
                            <a:pt x="42" y="82"/>
                          </a:cubicBezTo>
                          <a:cubicBezTo>
                            <a:pt x="38" y="84"/>
                            <a:pt x="34" y="85"/>
                            <a:pt x="29" y="86"/>
                          </a:cubicBezTo>
                          <a:cubicBezTo>
                            <a:pt x="21" y="86"/>
                            <a:pt x="14" y="83"/>
                            <a:pt x="8" y="77"/>
                          </a:cubicBezTo>
                          <a:cubicBezTo>
                            <a:pt x="14" y="92"/>
                            <a:pt x="21" y="105"/>
                            <a:pt x="31" y="11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1" name="Freeform 132"/>
                    <p:cNvSpPr>
                      <a:spLocks/>
                    </p:cNvSpPr>
                    <p:nvPr/>
                  </p:nvSpPr>
                  <p:spPr bwMode="auto">
                    <a:xfrm>
                      <a:off x="4326" y="1637"/>
                      <a:ext cx="59" cy="57"/>
                    </a:xfrm>
                    <a:custGeom>
                      <a:avLst/>
                      <a:gdLst>
                        <a:gd name="T0" fmla="*/ 13 w 25"/>
                        <a:gd name="T1" fmla="*/ 0 h 24"/>
                        <a:gd name="T2" fmla="*/ 23 w 25"/>
                        <a:gd name="T3" fmla="*/ 18 h 24"/>
                        <a:gd name="T4" fmla="*/ 19 w 25"/>
                        <a:gd name="T5" fmla="*/ 22 h 24"/>
                        <a:gd name="T6" fmla="*/ 4 w 25"/>
                        <a:gd name="T7" fmla="*/ 20 h 24"/>
                        <a:gd name="T8" fmla="*/ 0 w 25"/>
                        <a:gd name="T9" fmla="*/ 17 h 24"/>
                        <a:gd name="T10" fmla="*/ 3 w 25"/>
                        <a:gd name="T11" fmla="*/ 13 h 24"/>
                        <a:gd name="T12" fmla="*/ 18 w 25"/>
                        <a:gd name="T13" fmla="*/ 15 h 24"/>
                        <a:gd name="T14" fmla="*/ 10 w 25"/>
                        <a:gd name="T15" fmla="*/ 4 h 24"/>
                        <a:gd name="T16" fmla="*/ 13 w 25"/>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4">
                          <a:moveTo>
                            <a:pt x="13" y="0"/>
                          </a:moveTo>
                          <a:cubicBezTo>
                            <a:pt x="18" y="3"/>
                            <a:pt x="25" y="12"/>
                            <a:pt x="23" y="18"/>
                          </a:cubicBezTo>
                          <a:cubicBezTo>
                            <a:pt x="23" y="19"/>
                            <a:pt x="21" y="21"/>
                            <a:pt x="19" y="22"/>
                          </a:cubicBezTo>
                          <a:cubicBezTo>
                            <a:pt x="14" y="24"/>
                            <a:pt x="9" y="23"/>
                            <a:pt x="4" y="20"/>
                          </a:cubicBezTo>
                          <a:cubicBezTo>
                            <a:pt x="2" y="19"/>
                            <a:pt x="1" y="18"/>
                            <a:pt x="0" y="17"/>
                          </a:cubicBezTo>
                          <a:cubicBezTo>
                            <a:pt x="1" y="16"/>
                            <a:pt x="2" y="14"/>
                            <a:pt x="3" y="13"/>
                          </a:cubicBezTo>
                          <a:cubicBezTo>
                            <a:pt x="6" y="17"/>
                            <a:pt x="16" y="20"/>
                            <a:pt x="18" y="15"/>
                          </a:cubicBezTo>
                          <a:cubicBezTo>
                            <a:pt x="20" y="11"/>
                            <a:pt x="15" y="5"/>
                            <a:pt x="10" y="4"/>
                          </a:cubicBezTo>
                          <a:cubicBezTo>
                            <a:pt x="11" y="3"/>
                            <a:pt x="12" y="1"/>
                            <a:pt x="13"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2" name="Freeform 133"/>
                    <p:cNvSpPr>
                      <a:spLocks/>
                    </p:cNvSpPr>
                    <p:nvPr/>
                  </p:nvSpPr>
                  <p:spPr bwMode="auto">
                    <a:xfrm>
                      <a:off x="4065" y="2042"/>
                      <a:ext cx="223" cy="189"/>
                    </a:xfrm>
                    <a:custGeom>
                      <a:avLst/>
                      <a:gdLst>
                        <a:gd name="T0" fmla="*/ 94 w 94"/>
                        <a:gd name="T1" fmla="*/ 0 h 80"/>
                        <a:gd name="T2" fmla="*/ 59 w 94"/>
                        <a:gd name="T3" fmla="*/ 80 h 80"/>
                        <a:gd name="T4" fmla="*/ 13 w 94"/>
                        <a:gd name="T5" fmla="*/ 65 h 80"/>
                        <a:gd name="T6" fmla="*/ 0 w 94"/>
                        <a:gd name="T7" fmla="*/ 60 h 80"/>
                        <a:gd name="T8" fmla="*/ 25 w 94"/>
                        <a:gd name="T9" fmla="*/ 54 h 80"/>
                        <a:gd name="T10" fmla="*/ 37 w 94"/>
                        <a:gd name="T11" fmla="*/ 27 h 80"/>
                        <a:gd name="T12" fmla="*/ 69 w 94"/>
                        <a:gd name="T13" fmla="*/ 32 h 80"/>
                        <a:gd name="T14" fmla="*/ 91 w 94"/>
                        <a:gd name="T15" fmla="*/ 2 h 80"/>
                        <a:gd name="T16" fmla="*/ 94 w 94"/>
                        <a:gd name="T17" fmla="*/ 0 h 80"/>
                        <a:gd name="T18" fmla="*/ 94 w 94"/>
                        <a:gd name="T1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80">
                          <a:moveTo>
                            <a:pt x="94" y="0"/>
                          </a:moveTo>
                          <a:cubicBezTo>
                            <a:pt x="88" y="29"/>
                            <a:pt x="67" y="52"/>
                            <a:pt x="59" y="80"/>
                          </a:cubicBezTo>
                          <a:cubicBezTo>
                            <a:pt x="44" y="72"/>
                            <a:pt x="28" y="70"/>
                            <a:pt x="13" y="65"/>
                          </a:cubicBezTo>
                          <a:cubicBezTo>
                            <a:pt x="8" y="64"/>
                            <a:pt x="4" y="62"/>
                            <a:pt x="0" y="60"/>
                          </a:cubicBezTo>
                          <a:cubicBezTo>
                            <a:pt x="9" y="61"/>
                            <a:pt x="17" y="60"/>
                            <a:pt x="25" y="54"/>
                          </a:cubicBezTo>
                          <a:cubicBezTo>
                            <a:pt x="33" y="48"/>
                            <a:pt x="38" y="38"/>
                            <a:pt x="37" y="27"/>
                          </a:cubicBezTo>
                          <a:cubicBezTo>
                            <a:pt x="46" y="34"/>
                            <a:pt x="58" y="36"/>
                            <a:pt x="69" y="32"/>
                          </a:cubicBezTo>
                          <a:cubicBezTo>
                            <a:pt x="81" y="27"/>
                            <a:pt x="91" y="15"/>
                            <a:pt x="91" y="2"/>
                          </a:cubicBezTo>
                          <a:cubicBezTo>
                            <a:pt x="92" y="1"/>
                            <a:pt x="93" y="1"/>
                            <a:pt x="94" y="0"/>
                          </a:cubicBezTo>
                          <a:cubicBezTo>
                            <a:pt x="94" y="0"/>
                            <a:pt x="94" y="0"/>
                            <a:pt x="9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3" name="Freeform 134"/>
                    <p:cNvSpPr>
                      <a:spLocks/>
                    </p:cNvSpPr>
                    <p:nvPr/>
                  </p:nvSpPr>
                  <p:spPr bwMode="auto">
                    <a:xfrm>
                      <a:off x="4523" y="968"/>
                      <a:ext cx="7" cy="11"/>
                    </a:xfrm>
                    <a:custGeom>
                      <a:avLst/>
                      <a:gdLst>
                        <a:gd name="T0" fmla="*/ 3 w 3"/>
                        <a:gd name="T1" fmla="*/ 5 h 5"/>
                        <a:gd name="T2" fmla="*/ 3 w 3"/>
                        <a:gd name="T3" fmla="*/ 5 h 5"/>
                        <a:gd name="T4" fmla="*/ 1 w 3"/>
                        <a:gd name="T5" fmla="*/ 4 h 5"/>
                        <a:gd name="T6" fmla="*/ 1 w 3"/>
                        <a:gd name="T7" fmla="*/ 3 h 5"/>
                        <a:gd name="T8" fmla="*/ 1 w 3"/>
                        <a:gd name="T9" fmla="*/ 0 h 5"/>
                        <a:gd name="T10" fmla="*/ 3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3" y="5"/>
                          </a:moveTo>
                          <a:cubicBezTo>
                            <a:pt x="3" y="5"/>
                            <a:pt x="3" y="5"/>
                            <a:pt x="3" y="5"/>
                          </a:cubicBezTo>
                          <a:cubicBezTo>
                            <a:pt x="2" y="5"/>
                            <a:pt x="1" y="5"/>
                            <a:pt x="1" y="4"/>
                          </a:cubicBezTo>
                          <a:cubicBezTo>
                            <a:pt x="1" y="4"/>
                            <a:pt x="1" y="3"/>
                            <a:pt x="1" y="3"/>
                          </a:cubicBezTo>
                          <a:cubicBezTo>
                            <a:pt x="0" y="2"/>
                            <a:pt x="0" y="1"/>
                            <a:pt x="1" y="0"/>
                          </a:cubicBezTo>
                          <a:cubicBezTo>
                            <a:pt x="2" y="2"/>
                            <a:pt x="2" y="3"/>
                            <a:pt x="3"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4" name="Freeform 135"/>
                    <p:cNvSpPr>
                      <a:spLocks/>
                    </p:cNvSpPr>
                    <p:nvPr/>
                  </p:nvSpPr>
                  <p:spPr bwMode="auto">
                    <a:xfrm>
                      <a:off x="4193" y="1947"/>
                      <a:ext cx="97" cy="97"/>
                    </a:xfrm>
                    <a:custGeom>
                      <a:avLst/>
                      <a:gdLst>
                        <a:gd name="T0" fmla="*/ 41 w 41"/>
                        <a:gd name="T1" fmla="*/ 31 h 41"/>
                        <a:gd name="T2" fmla="*/ 39 w 41"/>
                        <a:gd name="T3" fmla="*/ 33 h 41"/>
                        <a:gd name="T4" fmla="*/ 17 w 41"/>
                        <a:gd name="T5" fmla="*/ 38 h 41"/>
                        <a:gd name="T6" fmla="*/ 0 w 41"/>
                        <a:gd name="T7" fmla="*/ 28 h 41"/>
                        <a:gd name="T8" fmla="*/ 14 w 41"/>
                        <a:gd name="T9" fmla="*/ 0 h 41"/>
                        <a:gd name="T10" fmla="*/ 40 w 41"/>
                        <a:gd name="T11" fmla="*/ 8 h 41"/>
                        <a:gd name="T12" fmla="*/ 41 w 41"/>
                        <a:gd name="T13" fmla="*/ 31 h 41"/>
                      </a:gdLst>
                      <a:ahLst/>
                      <a:cxnLst>
                        <a:cxn ang="0">
                          <a:pos x="T0" y="T1"/>
                        </a:cxn>
                        <a:cxn ang="0">
                          <a:pos x="T2" y="T3"/>
                        </a:cxn>
                        <a:cxn ang="0">
                          <a:pos x="T4" y="T5"/>
                        </a:cxn>
                        <a:cxn ang="0">
                          <a:pos x="T6" y="T7"/>
                        </a:cxn>
                        <a:cxn ang="0">
                          <a:pos x="T8" y="T9"/>
                        </a:cxn>
                        <a:cxn ang="0">
                          <a:pos x="T10" y="T11"/>
                        </a:cxn>
                        <a:cxn ang="0">
                          <a:pos x="T12" y="T13"/>
                        </a:cxn>
                      </a:cxnLst>
                      <a:rect l="0" t="0" r="r" b="b"/>
                      <a:pathLst>
                        <a:path w="41" h="41">
                          <a:moveTo>
                            <a:pt x="41" y="31"/>
                          </a:moveTo>
                          <a:cubicBezTo>
                            <a:pt x="40" y="31"/>
                            <a:pt x="39" y="31"/>
                            <a:pt x="39" y="33"/>
                          </a:cubicBezTo>
                          <a:cubicBezTo>
                            <a:pt x="37" y="41"/>
                            <a:pt x="23" y="40"/>
                            <a:pt x="17" y="38"/>
                          </a:cubicBezTo>
                          <a:cubicBezTo>
                            <a:pt x="10" y="37"/>
                            <a:pt x="4" y="33"/>
                            <a:pt x="0" y="28"/>
                          </a:cubicBezTo>
                          <a:cubicBezTo>
                            <a:pt x="10" y="22"/>
                            <a:pt x="15" y="11"/>
                            <a:pt x="14" y="0"/>
                          </a:cubicBezTo>
                          <a:cubicBezTo>
                            <a:pt x="21" y="6"/>
                            <a:pt x="30" y="11"/>
                            <a:pt x="40" y="8"/>
                          </a:cubicBezTo>
                          <a:cubicBezTo>
                            <a:pt x="41" y="16"/>
                            <a:pt x="41" y="23"/>
                            <a:pt x="41" y="3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5" name="Freeform 136"/>
                    <p:cNvSpPr>
                      <a:spLocks/>
                    </p:cNvSpPr>
                    <p:nvPr/>
                  </p:nvSpPr>
                  <p:spPr bwMode="auto">
                    <a:xfrm>
                      <a:off x="4478" y="1048"/>
                      <a:ext cx="30" cy="21"/>
                    </a:xfrm>
                    <a:custGeom>
                      <a:avLst/>
                      <a:gdLst>
                        <a:gd name="T0" fmla="*/ 8 w 13"/>
                        <a:gd name="T1" fmla="*/ 1 h 9"/>
                        <a:gd name="T2" fmla="*/ 11 w 13"/>
                        <a:gd name="T3" fmla="*/ 5 h 9"/>
                        <a:gd name="T4" fmla="*/ 2 w 13"/>
                        <a:gd name="T5" fmla="*/ 9 h 9"/>
                        <a:gd name="T6" fmla="*/ 0 w 13"/>
                        <a:gd name="T7" fmla="*/ 1 h 9"/>
                        <a:gd name="T8" fmla="*/ 2 w 13"/>
                        <a:gd name="T9" fmla="*/ 0 h 9"/>
                        <a:gd name="T10" fmla="*/ 3 w 13"/>
                        <a:gd name="T11" fmla="*/ 0 h 9"/>
                        <a:gd name="T12" fmla="*/ 8 w 1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8" y="1"/>
                          </a:moveTo>
                          <a:cubicBezTo>
                            <a:pt x="9" y="1"/>
                            <a:pt x="13" y="3"/>
                            <a:pt x="11" y="5"/>
                          </a:cubicBezTo>
                          <a:cubicBezTo>
                            <a:pt x="9" y="8"/>
                            <a:pt x="5" y="8"/>
                            <a:pt x="2" y="9"/>
                          </a:cubicBezTo>
                          <a:cubicBezTo>
                            <a:pt x="2" y="7"/>
                            <a:pt x="1" y="4"/>
                            <a:pt x="0" y="1"/>
                          </a:cubicBezTo>
                          <a:cubicBezTo>
                            <a:pt x="1" y="1"/>
                            <a:pt x="1" y="0"/>
                            <a:pt x="2" y="0"/>
                          </a:cubicBezTo>
                          <a:cubicBezTo>
                            <a:pt x="2" y="0"/>
                            <a:pt x="2" y="0"/>
                            <a:pt x="3" y="0"/>
                          </a:cubicBezTo>
                          <a:cubicBezTo>
                            <a:pt x="4" y="0"/>
                            <a:pt x="6" y="0"/>
                            <a:pt x="8"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6" name="Freeform 137"/>
                    <p:cNvSpPr>
                      <a:spLocks/>
                    </p:cNvSpPr>
                    <p:nvPr/>
                  </p:nvSpPr>
                  <p:spPr bwMode="auto">
                    <a:xfrm>
                      <a:off x="4338" y="1654"/>
                      <a:ext cx="26" cy="19"/>
                    </a:xfrm>
                    <a:custGeom>
                      <a:avLst/>
                      <a:gdLst>
                        <a:gd name="T0" fmla="*/ 6 w 11"/>
                        <a:gd name="T1" fmla="*/ 1 h 8"/>
                        <a:gd name="T2" fmla="*/ 9 w 11"/>
                        <a:gd name="T3" fmla="*/ 7 h 8"/>
                        <a:gd name="T4" fmla="*/ 3 w 11"/>
                        <a:gd name="T5" fmla="*/ 6 h 8"/>
                        <a:gd name="T6" fmla="*/ 0 w 11"/>
                        <a:gd name="T7" fmla="*/ 4 h 8"/>
                        <a:gd name="T8" fmla="*/ 3 w 11"/>
                        <a:gd name="T9" fmla="*/ 0 h 8"/>
                        <a:gd name="T10" fmla="*/ 6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6" y="1"/>
                          </a:moveTo>
                          <a:cubicBezTo>
                            <a:pt x="7" y="2"/>
                            <a:pt x="11" y="6"/>
                            <a:pt x="9" y="7"/>
                          </a:cubicBezTo>
                          <a:cubicBezTo>
                            <a:pt x="8" y="8"/>
                            <a:pt x="4" y="7"/>
                            <a:pt x="3" y="6"/>
                          </a:cubicBezTo>
                          <a:cubicBezTo>
                            <a:pt x="2" y="5"/>
                            <a:pt x="1" y="4"/>
                            <a:pt x="0" y="4"/>
                          </a:cubicBezTo>
                          <a:cubicBezTo>
                            <a:pt x="1" y="3"/>
                            <a:pt x="2" y="1"/>
                            <a:pt x="3" y="0"/>
                          </a:cubicBezTo>
                          <a:cubicBezTo>
                            <a:pt x="4" y="0"/>
                            <a:pt x="5" y="0"/>
                            <a:pt x="6"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7" name="Freeform 138"/>
                    <p:cNvSpPr>
                      <a:spLocks/>
                    </p:cNvSpPr>
                    <p:nvPr/>
                  </p:nvSpPr>
                  <p:spPr bwMode="auto">
                    <a:xfrm>
                      <a:off x="4480" y="972"/>
                      <a:ext cx="54" cy="69"/>
                    </a:xfrm>
                    <a:custGeom>
                      <a:avLst/>
                      <a:gdLst>
                        <a:gd name="T0" fmla="*/ 16 w 23"/>
                        <a:gd name="T1" fmla="*/ 3 h 29"/>
                        <a:gd name="T2" fmla="*/ 23 w 23"/>
                        <a:gd name="T3" fmla="*/ 29 h 29"/>
                        <a:gd name="T4" fmla="*/ 0 w 23"/>
                        <a:gd name="T5" fmla="*/ 19 h 29"/>
                        <a:gd name="T6" fmla="*/ 15 w 23"/>
                        <a:gd name="T7" fmla="*/ 0 h 29"/>
                        <a:gd name="T8" fmla="*/ 16 w 23"/>
                        <a:gd name="T9" fmla="*/ 3 h 29"/>
                      </a:gdLst>
                      <a:ahLst/>
                      <a:cxnLst>
                        <a:cxn ang="0">
                          <a:pos x="T0" y="T1"/>
                        </a:cxn>
                        <a:cxn ang="0">
                          <a:pos x="T2" y="T3"/>
                        </a:cxn>
                        <a:cxn ang="0">
                          <a:pos x="T4" y="T5"/>
                        </a:cxn>
                        <a:cxn ang="0">
                          <a:pos x="T6" y="T7"/>
                        </a:cxn>
                        <a:cxn ang="0">
                          <a:pos x="T8" y="T9"/>
                        </a:cxn>
                      </a:cxnLst>
                      <a:rect l="0" t="0" r="r" b="b"/>
                      <a:pathLst>
                        <a:path w="23" h="29">
                          <a:moveTo>
                            <a:pt x="16" y="3"/>
                          </a:moveTo>
                          <a:cubicBezTo>
                            <a:pt x="19" y="11"/>
                            <a:pt x="21" y="20"/>
                            <a:pt x="23" y="29"/>
                          </a:cubicBezTo>
                          <a:cubicBezTo>
                            <a:pt x="18" y="23"/>
                            <a:pt x="8" y="18"/>
                            <a:pt x="0" y="19"/>
                          </a:cubicBezTo>
                          <a:cubicBezTo>
                            <a:pt x="8" y="16"/>
                            <a:pt x="15" y="9"/>
                            <a:pt x="15" y="0"/>
                          </a:cubicBezTo>
                          <a:cubicBezTo>
                            <a:pt x="15" y="1"/>
                            <a:pt x="16" y="2"/>
                            <a:pt x="16"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8" name="Freeform 139"/>
                    <p:cNvSpPr>
                      <a:spLocks/>
                    </p:cNvSpPr>
                    <p:nvPr/>
                  </p:nvSpPr>
                  <p:spPr bwMode="auto">
                    <a:xfrm>
                      <a:off x="4333" y="1692"/>
                      <a:ext cx="45" cy="49"/>
                    </a:xfrm>
                    <a:custGeom>
                      <a:avLst/>
                      <a:gdLst>
                        <a:gd name="T0" fmla="*/ 0 w 19"/>
                        <a:gd name="T1" fmla="*/ 0 h 21"/>
                        <a:gd name="T2" fmla="*/ 19 w 19"/>
                        <a:gd name="T3" fmla="*/ 1 h 21"/>
                        <a:gd name="T4" fmla="*/ 1 w 19"/>
                        <a:gd name="T5" fmla="*/ 21 h 21"/>
                        <a:gd name="T6" fmla="*/ 1 w 19"/>
                        <a:gd name="T7" fmla="*/ 21 h 21"/>
                        <a:gd name="T8" fmla="*/ 0 w 19"/>
                        <a:gd name="T9" fmla="*/ 0 h 21"/>
                      </a:gdLst>
                      <a:ahLst/>
                      <a:cxnLst>
                        <a:cxn ang="0">
                          <a:pos x="T0" y="T1"/>
                        </a:cxn>
                        <a:cxn ang="0">
                          <a:pos x="T2" y="T3"/>
                        </a:cxn>
                        <a:cxn ang="0">
                          <a:pos x="T4" y="T5"/>
                        </a:cxn>
                        <a:cxn ang="0">
                          <a:pos x="T6" y="T7"/>
                        </a:cxn>
                        <a:cxn ang="0">
                          <a:pos x="T8" y="T9"/>
                        </a:cxn>
                      </a:cxnLst>
                      <a:rect l="0" t="0" r="r" b="b"/>
                      <a:pathLst>
                        <a:path w="19" h="21">
                          <a:moveTo>
                            <a:pt x="0" y="0"/>
                          </a:moveTo>
                          <a:cubicBezTo>
                            <a:pt x="6" y="3"/>
                            <a:pt x="14" y="5"/>
                            <a:pt x="19" y="1"/>
                          </a:cubicBezTo>
                          <a:cubicBezTo>
                            <a:pt x="14" y="8"/>
                            <a:pt x="8" y="14"/>
                            <a:pt x="1" y="21"/>
                          </a:cubicBezTo>
                          <a:cubicBezTo>
                            <a:pt x="1" y="21"/>
                            <a:pt x="1" y="21"/>
                            <a:pt x="1" y="21"/>
                          </a:cubicBezTo>
                          <a:cubicBezTo>
                            <a:pt x="7" y="14"/>
                            <a:pt x="4" y="6"/>
                            <a:pt x="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9" name="Freeform 140"/>
                    <p:cNvSpPr>
                      <a:spLocks/>
                    </p:cNvSpPr>
                    <p:nvPr/>
                  </p:nvSpPr>
                  <p:spPr bwMode="auto">
                    <a:xfrm>
                      <a:off x="4011" y="975"/>
                      <a:ext cx="467" cy="773"/>
                    </a:xfrm>
                    <a:custGeom>
                      <a:avLst/>
                      <a:gdLst>
                        <a:gd name="T0" fmla="*/ 192 w 197"/>
                        <a:gd name="T1" fmla="*/ 97 h 327"/>
                        <a:gd name="T2" fmla="*/ 151 w 197"/>
                        <a:gd name="T3" fmla="*/ 153 h 327"/>
                        <a:gd name="T4" fmla="*/ 95 w 197"/>
                        <a:gd name="T5" fmla="*/ 167 h 327"/>
                        <a:gd name="T6" fmla="*/ 135 w 197"/>
                        <a:gd name="T7" fmla="*/ 209 h 327"/>
                        <a:gd name="T8" fmla="*/ 124 w 197"/>
                        <a:gd name="T9" fmla="*/ 295 h 327"/>
                        <a:gd name="T10" fmla="*/ 106 w 197"/>
                        <a:gd name="T11" fmla="*/ 308 h 327"/>
                        <a:gd name="T12" fmla="*/ 0 w 197"/>
                        <a:gd name="T13" fmla="*/ 283 h 327"/>
                        <a:gd name="T14" fmla="*/ 2 w 197"/>
                        <a:gd name="T15" fmla="*/ 281 h 327"/>
                        <a:gd name="T16" fmla="*/ 55 w 197"/>
                        <a:gd name="T17" fmla="*/ 311 h 327"/>
                        <a:gd name="T18" fmla="*/ 111 w 197"/>
                        <a:gd name="T19" fmla="*/ 301 h 327"/>
                        <a:gd name="T20" fmla="*/ 138 w 197"/>
                        <a:gd name="T21" fmla="*/ 255 h 327"/>
                        <a:gd name="T22" fmla="*/ 86 w 197"/>
                        <a:gd name="T23" fmla="*/ 166 h 327"/>
                        <a:gd name="T24" fmla="*/ 87 w 197"/>
                        <a:gd name="T25" fmla="*/ 162 h 327"/>
                        <a:gd name="T26" fmla="*/ 90 w 197"/>
                        <a:gd name="T27" fmla="*/ 160 h 327"/>
                        <a:gd name="T28" fmla="*/ 158 w 197"/>
                        <a:gd name="T29" fmla="*/ 142 h 327"/>
                        <a:gd name="T30" fmla="*/ 180 w 197"/>
                        <a:gd name="T31" fmla="*/ 117 h 327"/>
                        <a:gd name="T32" fmla="*/ 190 w 197"/>
                        <a:gd name="T33" fmla="*/ 84 h 327"/>
                        <a:gd name="T34" fmla="*/ 172 w 197"/>
                        <a:gd name="T35" fmla="*/ 30 h 327"/>
                        <a:gd name="T36" fmla="*/ 120 w 197"/>
                        <a:gd name="T37" fmla="*/ 7 h 327"/>
                        <a:gd name="T38" fmla="*/ 68 w 197"/>
                        <a:gd name="T39" fmla="*/ 18 h 327"/>
                        <a:gd name="T40" fmla="*/ 67 w 197"/>
                        <a:gd name="T41" fmla="*/ 15 h 327"/>
                        <a:gd name="T42" fmla="*/ 132 w 197"/>
                        <a:gd name="T43" fmla="*/ 4 h 327"/>
                        <a:gd name="T44" fmla="*/ 182 w 197"/>
                        <a:gd name="T45" fmla="*/ 36 h 327"/>
                        <a:gd name="T46" fmla="*/ 192 w 197"/>
                        <a:gd name="T47" fmla="*/ 9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 h="327">
                          <a:moveTo>
                            <a:pt x="192" y="97"/>
                          </a:moveTo>
                          <a:cubicBezTo>
                            <a:pt x="186" y="121"/>
                            <a:pt x="171" y="139"/>
                            <a:pt x="151" y="153"/>
                          </a:cubicBezTo>
                          <a:cubicBezTo>
                            <a:pt x="135" y="164"/>
                            <a:pt x="115" y="172"/>
                            <a:pt x="95" y="167"/>
                          </a:cubicBezTo>
                          <a:cubicBezTo>
                            <a:pt x="112" y="177"/>
                            <a:pt x="126" y="191"/>
                            <a:pt x="135" y="209"/>
                          </a:cubicBezTo>
                          <a:cubicBezTo>
                            <a:pt x="148" y="237"/>
                            <a:pt x="144" y="272"/>
                            <a:pt x="124" y="295"/>
                          </a:cubicBezTo>
                          <a:cubicBezTo>
                            <a:pt x="119" y="300"/>
                            <a:pt x="113" y="305"/>
                            <a:pt x="106" y="308"/>
                          </a:cubicBezTo>
                          <a:cubicBezTo>
                            <a:pt x="70" y="327"/>
                            <a:pt x="27" y="311"/>
                            <a:pt x="0" y="283"/>
                          </a:cubicBezTo>
                          <a:cubicBezTo>
                            <a:pt x="2" y="281"/>
                            <a:pt x="2" y="281"/>
                            <a:pt x="2" y="281"/>
                          </a:cubicBezTo>
                          <a:cubicBezTo>
                            <a:pt x="18" y="294"/>
                            <a:pt x="35" y="306"/>
                            <a:pt x="55" y="311"/>
                          </a:cubicBezTo>
                          <a:cubicBezTo>
                            <a:pt x="74" y="315"/>
                            <a:pt x="95" y="312"/>
                            <a:pt x="111" y="301"/>
                          </a:cubicBezTo>
                          <a:cubicBezTo>
                            <a:pt x="126" y="290"/>
                            <a:pt x="135" y="273"/>
                            <a:pt x="138" y="255"/>
                          </a:cubicBezTo>
                          <a:cubicBezTo>
                            <a:pt x="144" y="217"/>
                            <a:pt x="118" y="183"/>
                            <a:pt x="86" y="166"/>
                          </a:cubicBezTo>
                          <a:cubicBezTo>
                            <a:pt x="84" y="165"/>
                            <a:pt x="85" y="162"/>
                            <a:pt x="87" y="162"/>
                          </a:cubicBezTo>
                          <a:cubicBezTo>
                            <a:pt x="87" y="161"/>
                            <a:pt x="88" y="160"/>
                            <a:pt x="90" y="160"/>
                          </a:cubicBezTo>
                          <a:cubicBezTo>
                            <a:pt x="114" y="171"/>
                            <a:pt x="139" y="157"/>
                            <a:pt x="158" y="142"/>
                          </a:cubicBezTo>
                          <a:cubicBezTo>
                            <a:pt x="167" y="135"/>
                            <a:pt x="175" y="127"/>
                            <a:pt x="180" y="117"/>
                          </a:cubicBezTo>
                          <a:cubicBezTo>
                            <a:pt x="185" y="107"/>
                            <a:pt x="188" y="95"/>
                            <a:pt x="190" y="84"/>
                          </a:cubicBezTo>
                          <a:cubicBezTo>
                            <a:pt x="192" y="64"/>
                            <a:pt x="186" y="45"/>
                            <a:pt x="172" y="30"/>
                          </a:cubicBezTo>
                          <a:cubicBezTo>
                            <a:pt x="158" y="16"/>
                            <a:pt x="140" y="8"/>
                            <a:pt x="120" y="7"/>
                          </a:cubicBezTo>
                          <a:cubicBezTo>
                            <a:pt x="102" y="6"/>
                            <a:pt x="85" y="11"/>
                            <a:pt x="68" y="18"/>
                          </a:cubicBezTo>
                          <a:cubicBezTo>
                            <a:pt x="67" y="15"/>
                            <a:pt x="67" y="15"/>
                            <a:pt x="67" y="15"/>
                          </a:cubicBezTo>
                          <a:cubicBezTo>
                            <a:pt x="86" y="4"/>
                            <a:pt x="110" y="0"/>
                            <a:pt x="132" y="4"/>
                          </a:cubicBezTo>
                          <a:cubicBezTo>
                            <a:pt x="152" y="7"/>
                            <a:pt x="170" y="19"/>
                            <a:pt x="182" y="36"/>
                          </a:cubicBezTo>
                          <a:cubicBezTo>
                            <a:pt x="195" y="54"/>
                            <a:pt x="197" y="75"/>
                            <a:pt x="192" y="9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0" name="Freeform 141"/>
                    <p:cNvSpPr>
                      <a:spLocks/>
                    </p:cNvSpPr>
                    <p:nvPr/>
                  </p:nvSpPr>
                  <p:spPr bwMode="auto">
                    <a:xfrm>
                      <a:off x="4290" y="1741"/>
                      <a:ext cx="45" cy="36"/>
                    </a:xfrm>
                    <a:custGeom>
                      <a:avLst/>
                      <a:gdLst>
                        <a:gd name="T0" fmla="*/ 19 w 19"/>
                        <a:gd name="T1" fmla="*/ 0 h 15"/>
                        <a:gd name="T2" fmla="*/ 19 w 19"/>
                        <a:gd name="T3" fmla="*/ 0 h 15"/>
                        <a:gd name="T4" fmla="*/ 11 w 19"/>
                        <a:gd name="T5" fmla="*/ 8 h 15"/>
                        <a:gd name="T6" fmla="*/ 3 w 19"/>
                        <a:gd name="T7" fmla="*/ 15 h 15"/>
                        <a:gd name="T8" fmla="*/ 0 w 19"/>
                        <a:gd name="T9" fmla="*/ 1 h 15"/>
                        <a:gd name="T10" fmla="*/ 19 w 19"/>
                        <a:gd name="T11" fmla="*/ 0 h 15"/>
                      </a:gdLst>
                      <a:ahLst/>
                      <a:cxnLst>
                        <a:cxn ang="0">
                          <a:pos x="T0" y="T1"/>
                        </a:cxn>
                        <a:cxn ang="0">
                          <a:pos x="T2" y="T3"/>
                        </a:cxn>
                        <a:cxn ang="0">
                          <a:pos x="T4" y="T5"/>
                        </a:cxn>
                        <a:cxn ang="0">
                          <a:pos x="T6" y="T7"/>
                        </a:cxn>
                        <a:cxn ang="0">
                          <a:pos x="T8" y="T9"/>
                        </a:cxn>
                        <a:cxn ang="0">
                          <a:pos x="T10" y="T11"/>
                        </a:cxn>
                      </a:cxnLst>
                      <a:rect l="0" t="0" r="r" b="b"/>
                      <a:pathLst>
                        <a:path w="19" h="15">
                          <a:moveTo>
                            <a:pt x="19" y="0"/>
                          </a:moveTo>
                          <a:cubicBezTo>
                            <a:pt x="19" y="0"/>
                            <a:pt x="19" y="0"/>
                            <a:pt x="19" y="0"/>
                          </a:cubicBezTo>
                          <a:cubicBezTo>
                            <a:pt x="17" y="2"/>
                            <a:pt x="14" y="5"/>
                            <a:pt x="11" y="8"/>
                          </a:cubicBezTo>
                          <a:cubicBezTo>
                            <a:pt x="8" y="10"/>
                            <a:pt x="6" y="13"/>
                            <a:pt x="3" y="15"/>
                          </a:cubicBezTo>
                          <a:cubicBezTo>
                            <a:pt x="4" y="10"/>
                            <a:pt x="3" y="5"/>
                            <a:pt x="0" y="1"/>
                          </a:cubicBezTo>
                          <a:cubicBezTo>
                            <a:pt x="6" y="4"/>
                            <a:pt x="14" y="5"/>
                            <a:pt x="19"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1" name="Freeform 142"/>
                    <p:cNvSpPr>
                      <a:spLocks/>
                    </p:cNvSpPr>
                    <p:nvPr/>
                  </p:nvSpPr>
                  <p:spPr bwMode="auto">
                    <a:xfrm>
                      <a:off x="4148" y="2027"/>
                      <a:ext cx="121" cy="88"/>
                    </a:xfrm>
                    <a:custGeom>
                      <a:avLst/>
                      <a:gdLst>
                        <a:gd name="T0" fmla="*/ 51 w 51"/>
                        <a:gd name="T1" fmla="*/ 10 h 37"/>
                        <a:gd name="T2" fmla="*/ 32 w 51"/>
                        <a:gd name="T3" fmla="*/ 33 h 37"/>
                        <a:gd name="T4" fmla="*/ 0 w 51"/>
                        <a:gd name="T5" fmla="*/ 25 h 37"/>
                        <a:gd name="T6" fmla="*/ 3 w 51"/>
                        <a:gd name="T7" fmla="*/ 24 h 37"/>
                        <a:gd name="T8" fmla="*/ 19 w 51"/>
                        <a:gd name="T9" fmla="*/ 0 h 37"/>
                        <a:gd name="T10" fmla="*/ 40 w 51"/>
                        <a:gd name="T11" fmla="*/ 10 h 37"/>
                        <a:gd name="T12" fmla="*/ 51 w 51"/>
                        <a:gd name="T13" fmla="*/ 10 h 37"/>
                      </a:gdLst>
                      <a:ahLst/>
                      <a:cxnLst>
                        <a:cxn ang="0">
                          <a:pos x="T0" y="T1"/>
                        </a:cxn>
                        <a:cxn ang="0">
                          <a:pos x="T2" y="T3"/>
                        </a:cxn>
                        <a:cxn ang="0">
                          <a:pos x="T4" y="T5"/>
                        </a:cxn>
                        <a:cxn ang="0">
                          <a:pos x="T6" y="T7"/>
                        </a:cxn>
                        <a:cxn ang="0">
                          <a:pos x="T8" y="T9"/>
                        </a:cxn>
                        <a:cxn ang="0">
                          <a:pos x="T10" y="T11"/>
                        </a:cxn>
                        <a:cxn ang="0">
                          <a:pos x="T12" y="T13"/>
                        </a:cxn>
                      </a:cxnLst>
                      <a:rect l="0" t="0" r="r" b="b"/>
                      <a:pathLst>
                        <a:path w="51" h="37">
                          <a:moveTo>
                            <a:pt x="51" y="10"/>
                          </a:moveTo>
                          <a:cubicBezTo>
                            <a:pt x="48" y="20"/>
                            <a:pt x="43" y="29"/>
                            <a:pt x="32" y="33"/>
                          </a:cubicBezTo>
                          <a:cubicBezTo>
                            <a:pt x="20" y="37"/>
                            <a:pt x="8" y="33"/>
                            <a:pt x="0" y="25"/>
                          </a:cubicBezTo>
                          <a:cubicBezTo>
                            <a:pt x="1" y="25"/>
                            <a:pt x="2" y="24"/>
                            <a:pt x="3" y="24"/>
                          </a:cubicBezTo>
                          <a:cubicBezTo>
                            <a:pt x="14" y="21"/>
                            <a:pt x="17" y="11"/>
                            <a:pt x="19" y="0"/>
                          </a:cubicBezTo>
                          <a:cubicBezTo>
                            <a:pt x="25" y="6"/>
                            <a:pt x="32" y="9"/>
                            <a:pt x="40" y="10"/>
                          </a:cubicBezTo>
                          <a:cubicBezTo>
                            <a:pt x="43" y="10"/>
                            <a:pt x="47" y="10"/>
                            <a:pt x="51"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2" name="Freeform 143"/>
                    <p:cNvSpPr>
                      <a:spLocks/>
                    </p:cNvSpPr>
                    <p:nvPr/>
                  </p:nvSpPr>
                  <p:spPr bwMode="auto">
                    <a:xfrm>
                      <a:off x="4321" y="1765"/>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2"/>
                            <a:pt x="0" y="2"/>
                          </a:cubicBezTo>
                          <a:cubicBezTo>
                            <a:pt x="0" y="2"/>
                            <a:pt x="0" y="1"/>
                            <a:pt x="1" y="1"/>
                          </a:cubicBezTo>
                          <a:cubicBezTo>
                            <a:pt x="1" y="0"/>
                            <a:pt x="2" y="0"/>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3" name="Freeform 144"/>
                    <p:cNvSpPr>
                      <a:spLocks noEditPoints="1"/>
                    </p:cNvSpPr>
                    <p:nvPr/>
                  </p:nvSpPr>
                  <p:spPr bwMode="auto">
                    <a:xfrm>
                      <a:off x="3200" y="639"/>
                      <a:ext cx="1266" cy="1228"/>
                    </a:xfrm>
                    <a:custGeom>
                      <a:avLst/>
                      <a:gdLst>
                        <a:gd name="T0" fmla="*/ 522 w 534"/>
                        <a:gd name="T1" fmla="*/ 259 h 519"/>
                        <a:gd name="T2" fmla="*/ 432 w 534"/>
                        <a:gd name="T3" fmla="*/ 302 h 519"/>
                        <a:gd name="T4" fmla="*/ 428 w 534"/>
                        <a:gd name="T5" fmla="*/ 308 h 519"/>
                        <a:gd name="T6" fmla="*/ 453 w 534"/>
                        <a:gd name="T7" fmla="*/ 443 h 519"/>
                        <a:gd name="T8" fmla="*/ 344 w 534"/>
                        <a:gd name="T9" fmla="*/ 423 h 519"/>
                        <a:gd name="T10" fmla="*/ 339 w 534"/>
                        <a:gd name="T11" fmla="*/ 416 h 519"/>
                        <a:gd name="T12" fmla="*/ 333 w 534"/>
                        <a:gd name="T13" fmla="*/ 474 h 519"/>
                        <a:gd name="T14" fmla="*/ 238 w 534"/>
                        <a:gd name="T15" fmla="*/ 513 h 519"/>
                        <a:gd name="T16" fmla="*/ 190 w 534"/>
                        <a:gd name="T17" fmla="*/ 424 h 519"/>
                        <a:gd name="T18" fmla="*/ 193 w 534"/>
                        <a:gd name="T19" fmla="*/ 405 h 519"/>
                        <a:gd name="T20" fmla="*/ 150 w 534"/>
                        <a:gd name="T21" fmla="*/ 448 h 519"/>
                        <a:gd name="T22" fmla="*/ 48 w 534"/>
                        <a:gd name="T23" fmla="*/ 396 h 519"/>
                        <a:gd name="T24" fmla="*/ 112 w 534"/>
                        <a:gd name="T25" fmla="*/ 296 h 519"/>
                        <a:gd name="T26" fmla="*/ 113 w 534"/>
                        <a:gd name="T27" fmla="*/ 295 h 519"/>
                        <a:gd name="T28" fmla="*/ 49 w 534"/>
                        <a:gd name="T29" fmla="*/ 284 h 519"/>
                        <a:gd name="T30" fmla="*/ 63 w 534"/>
                        <a:gd name="T31" fmla="*/ 144 h 519"/>
                        <a:gd name="T32" fmla="*/ 140 w 534"/>
                        <a:gd name="T33" fmla="*/ 152 h 519"/>
                        <a:gd name="T34" fmla="*/ 138 w 534"/>
                        <a:gd name="T35" fmla="*/ 146 h 519"/>
                        <a:gd name="T36" fmla="*/ 129 w 534"/>
                        <a:gd name="T37" fmla="*/ 34 h 519"/>
                        <a:gd name="T38" fmla="*/ 268 w 534"/>
                        <a:gd name="T39" fmla="*/ 90 h 519"/>
                        <a:gd name="T40" fmla="*/ 272 w 534"/>
                        <a:gd name="T41" fmla="*/ 89 h 519"/>
                        <a:gd name="T42" fmla="*/ 299 w 534"/>
                        <a:gd name="T43" fmla="*/ 34 h 519"/>
                        <a:gd name="T44" fmla="*/ 432 w 534"/>
                        <a:gd name="T45" fmla="*/ 93 h 519"/>
                        <a:gd name="T46" fmla="*/ 404 w 534"/>
                        <a:gd name="T47" fmla="*/ 164 h 519"/>
                        <a:gd name="T48" fmla="*/ 404 w 534"/>
                        <a:gd name="T49" fmla="*/ 164 h 519"/>
                        <a:gd name="T50" fmla="*/ 462 w 534"/>
                        <a:gd name="T51" fmla="*/ 149 h 519"/>
                        <a:gd name="T52" fmla="*/ 532 w 534"/>
                        <a:gd name="T53" fmla="*/ 226 h 519"/>
                        <a:gd name="T54" fmla="*/ 513 w 534"/>
                        <a:gd name="T55" fmla="*/ 192 h 519"/>
                        <a:gd name="T56" fmla="*/ 501 w 534"/>
                        <a:gd name="T57" fmla="*/ 176 h 519"/>
                        <a:gd name="T58" fmla="*/ 377 w 534"/>
                        <a:gd name="T59" fmla="*/ 185 h 519"/>
                        <a:gd name="T60" fmla="*/ 330 w 534"/>
                        <a:gd name="T61" fmla="*/ 214 h 519"/>
                        <a:gd name="T62" fmla="*/ 415 w 534"/>
                        <a:gd name="T63" fmla="*/ 69 h 519"/>
                        <a:gd name="T64" fmla="*/ 332 w 534"/>
                        <a:gd name="T65" fmla="*/ 25 h 519"/>
                        <a:gd name="T66" fmla="*/ 287 w 534"/>
                        <a:gd name="T67" fmla="*/ 69 h 519"/>
                        <a:gd name="T68" fmla="*/ 270 w 534"/>
                        <a:gd name="T69" fmla="*/ 176 h 519"/>
                        <a:gd name="T70" fmla="*/ 264 w 534"/>
                        <a:gd name="T71" fmla="*/ 176 h 519"/>
                        <a:gd name="T72" fmla="*/ 194 w 534"/>
                        <a:gd name="T73" fmla="*/ 18 h 519"/>
                        <a:gd name="T74" fmla="*/ 141 w 534"/>
                        <a:gd name="T75" fmla="*/ 134 h 519"/>
                        <a:gd name="T76" fmla="*/ 201 w 534"/>
                        <a:gd name="T77" fmla="*/ 202 h 519"/>
                        <a:gd name="T78" fmla="*/ 209 w 534"/>
                        <a:gd name="T79" fmla="*/ 206 h 519"/>
                        <a:gd name="T80" fmla="*/ 179 w 534"/>
                        <a:gd name="T81" fmla="*/ 191 h 519"/>
                        <a:gd name="T82" fmla="*/ 118 w 534"/>
                        <a:gd name="T83" fmla="*/ 155 h 519"/>
                        <a:gd name="T84" fmla="*/ 18 w 534"/>
                        <a:gd name="T85" fmla="*/ 240 h 519"/>
                        <a:gd name="T86" fmla="*/ 133 w 534"/>
                        <a:gd name="T87" fmla="*/ 286 h 519"/>
                        <a:gd name="T88" fmla="*/ 146 w 534"/>
                        <a:gd name="T89" fmla="*/ 287 h 519"/>
                        <a:gd name="T90" fmla="*/ 60 w 534"/>
                        <a:gd name="T91" fmla="*/ 381 h 519"/>
                        <a:gd name="T92" fmla="*/ 105 w 534"/>
                        <a:gd name="T93" fmla="*/ 435 h 519"/>
                        <a:gd name="T94" fmla="*/ 178 w 534"/>
                        <a:gd name="T95" fmla="*/ 415 h 519"/>
                        <a:gd name="T96" fmla="*/ 218 w 534"/>
                        <a:gd name="T97" fmla="*/ 343 h 519"/>
                        <a:gd name="T98" fmla="*/ 222 w 534"/>
                        <a:gd name="T99" fmla="*/ 333 h 519"/>
                        <a:gd name="T100" fmla="*/ 228 w 534"/>
                        <a:gd name="T101" fmla="*/ 320 h 519"/>
                        <a:gd name="T102" fmla="*/ 210 w 534"/>
                        <a:gd name="T103" fmla="*/ 368 h 519"/>
                        <a:gd name="T104" fmla="*/ 209 w 534"/>
                        <a:gd name="T105" fmla="*/ 370 h 519"/>
                        <a:gd name="T106" fmla="*/ 200 w 534"/>
                        <a:gd name="T107" fmla="*/ 417 h 519"/>
                        <a:gd name="T108" fmla="*/ 295 w 534"/>
                        <a:gd name="T109" fmla="*/ 503 h 519"/>
                        <a:gd name="T110" fmla="*/ 328 w 534"/>
                        <a:gd name="T111" fmla="*/ 432 h 519"/>
                        <a:gd name="T112" fmla="*/ 306 w 534"/>
                        <a:gd name="T113" fmla="*/ 360 h 519"/>
                        <a:gd name="T114" fmla="*/ 414 w 534"/>
                        <a:gd name="T115" fmla="*/ 445 h 519"/>
                        <a:gd name="T116" fmla="*/ 439 w 534"/>
                        <a:gd name="T117" fmla="*/ 328 h 519"/>
                        <a:gd name="T118" fmla="*/ 346 w 534"/>
                        <a:gd name="T119" fmla="*/ 281 h 519"/>
                        <a:gd name="T120" fmla="*/ 445 w 534"/>
                        <a:gd name="T121" fmla="*/ 299 h 519"/>
                        <a:gd name="T122" fmla="*/ 273 w 534"/>
                        <a:gd name="T123" fmla="*/ 91 h 519"/>
                        <a:gd name="T124" fmla="*/ 273 w 534"/>
                        <a:gd name="T125" fmla="*/ 91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4" h="519">
                          <a:moveTo>
                            <a:pt x="532" y="226"/>
                          </a:moveTo>
                          <a:cubicBezTo>
                            <a:pt x="530" y="237"/>
                            <a:pt x="527" y="249"/>
                            <a:pt x="522" y="259"/>
                          </a:cubicBezTo>
                          <a:cubicBezTo>
                            <a:pt x="517" y="269"/>
                            <a:pt x="509" y="277"/>
                            <a:pt x="500" y="284"/>
                          </a:cubicBezTo>
                          <a:cubicBezTo>
                            <a:pt x="481" y="299"/>
                            <a:pt x="456" y="313"/>
                            <a:pt x="432" y="302"/>
                          </a:cubicBezTo>
                          <a:cubicBezTo>
                            <a:pt x="430" y="302"/>
                            <a:pt x="429" y="303"/>
                            <a:pt x="429" y="304"/>
                          </a:cubicBezTo>
                          <a:cubicBezTo>
                            <a:pt x="427" y="304"/>
                            <a:pt x="426" y="307"/>
                            <a:pt x="428" y="308"/>
                          </a:cubicBezTo>
                          <a:cubicBezTo>
                            <a:pt x="460" y="325"/>
                            <a:pt x="486" y="359"/>
                            <a:pt x="480" y="397"/>
                          </a:cubicBezTo>
                          <a:cubicBezTo>
                            <a:pt x="477" y="415"/>
                            <a:pt x="468" y="432"/>
                            <a:pt x="453" y="443"/>
                          </a:cubicBezTo>
                          <a:cubicBezTo>
                            <a:pt x="437" y="454"/>
                            <a:pt x="416" y="457"/>
                            <a:pt x="397" y="453"/>
                          </a:cubicBezTo>
                          <a:cubicBezTo>
                            <a:pt x="377" y="448"/>
                            <a:pt x="360" y="436"/>
                            <a:pt x="344" y="423"/>
                          </a:cubicBezTo>
                          <a:cubicBezTo>
                            <a:pt x="343" y="421"/>
                            <a:pt x="341" y="420"/>
                            <a:pt x="340" y="418"/>
                          </a:cubicBezTo>
                          <a:cubicBezTo>
                            <a:pt x="339" y="418"/>
                            <a:pt x="339" y="417"/>
                            <a:pt x="339" y="416"/>
                          </a:cubicBezTo>
                          <a:cubicBezTo>
                            <a:pt x="338" y="415"/>
                            <a:pt x="334" y="416"/>
                            <a:pt x="335" y="418"/>
                          </a:cubicBezTo>
                          <a:cubicBezTo>
                            <a:pt x="343" y="436"/>
                            <a:pt x="340" y="456"/>
                            <a:pt x="333" y="474"/>
                          </a:cubicBezTo>
                          <a:cubicBezTo>
                            <a:pt x="326" y="493"/>
                            <a:pt x="313" y="509"/>
                            <a:pt x="293" y="514"/>
                          </a:cubicBezTo>
                          <a:cubicBezTo>
                            <a:pt x="276" y="519"/>
                            <a:pt x="256" y="517"/>
                            <a:pt x="238" y="513"/>
                          </a:cubicBezTo>
                          <a:cubicBezTo>
                            <a:pt x="220" y="507"/>
                            <a:pt x="203" y="496"/>
                            <a:pt x="195" y="478"/>
                          </a:cubicBezTo>
                          <a:cubicBezTo>
                            <a:pt x="187" y="461"/>
                            <a:pt x="187" y="442"/>
                            <a:pt x="190" y="424"/>
                          </a:cubicBezTo>
                          <a:cubicBezTo>
                            <a:pt x="191" y="419"/>
                            <a:pt x="191" y="414"/>
                            <a:pt x="192" y="408"/>
                          </a:cubicBezTo>
                          <a:cubicBezTo>
                            <a:pt x="192" y="407"/>
                            <a:pt x="193" y="406"/>
                            <a:pt x="193" y="405"/>
                          </a:cubicBezTo>
                          <a:cubicBezTo>
                            <a:pt x="193" y="404"/>
                            <a:pt x="191" y="404"/>
                            <a:pt x="190" y="405"/>
                          </a:cubicBezTo>
                          <a:cubicBezTo>
                            <a:pt x="183" y="425"/>
                            <a:pt x="171" y="442"/>
                            <a:pt x="150" y="448"/>
                          </a:cubicBezTo>
                          <a:cubicBezTo>
                            <a:pt x="129" y="454"/>
                            <a:pt x="107" y="449"/>
                            <a:pt x="88" y="440"/>
                          </a:cubicBezTo>
                          <a:cubicBezTo>
                            <a:pt x="70" y="431"/>
                            <a:pt x="53" y="417"/>
                            <a:pt x="48" y="396"/>
                          </a:cubicBezTo>
                          <a:cubicBezTo>
                            <a:pt x="43" y="377"/>
                            <a:pt x="48" y="356"/>
                            <a:pt x="58" y="340"/>
                          </a:cubicBezTo>
                          <a:cubicBezTo>
                            <a:pt x="71" y="320"/>
                            <a:pt x="91" y="307"/>
                            <a:pt x="112" y="296"/>
                          </a:cubicBezTo>
                          <a:cubicBezTo>
                            <a:pt x="112" y="296"/>
                            <a:pt x="112" y="296"/>
                            <a:pt x="113" y="295"/>
                          </a:cubicBezTo>
                          <a:cubicBezTo>
                            <a:pt x="113" y="295"/>
                            <a:pt x="113" y="295"/>
                            <a:pt x="113" y="295"/>
                          </a:cubicBezTo>
                          <a:cubicBezTo>
                            <a:pt x="114" y="295"/>
                            <a:pt x="114" y="293"/>
                            <a:pt x="112" y="293"/>
                          </a:cubicBezTo>
                          <a:cubicBezTo>
                            <a:pt x="90" y="294"/>
                            <a:pt x="69" y="296"/>
                            <a:pt x="49" y="284"/>
                          </a:cubicBezTo>
                          <a:cubicBezTo>
                            <a:pt x="31" y="275"/>
                            <a:pt x="17" y="258"/>
                            <a:pt x="12" y="238"/>
                          </a:cubicBezTo>
                          <a:cubicBezTo>
                            <a:pt x="0" y="198"/>
                            <a:pt x="23" y="156"/>
                            <a:pt x="63" y="144"/>
                          </a:cubicBezTo>
                          <a:cubicBezTo>
                            <a:pt x="88" y="135"/>
                            <a:pt x="113" y="144"/>
                            <a:pt x="138" y="153"/>
                          </a:cubicBezTo>
                          <a:cubicBezTo>
                            <a:pt x="139" y="153"/>
                            <a:pt x="140" y="153"/>
                            <a:pt x="140" y="152"/>
                          </a:cubicBezTo>
                          <a:cubicBezTo>
                            <a:pt x="141" y="152"/>
                            <a:pt x="142" y="151"/>
                            <a:pt x="141" y="150"/>
                          </a:cubicBezTo>
                          <a:cubicBezTo>
                            <a:pt x="140" y="149"/>
                            <a:pt x="139" y="147"/>
                            <a:pt x="138" y="146"/>
                          </a:cubicBezTo>
                          <a:cubicBezTo>
                            <a:pt x="127" y="131"/>
                            <a:pt x="120" y="114"/>
                            <a:pt x="117" y="95"/>
                          </a:cubicBezTo>
                          <a:cubicBezTo>
                            <a:pt x="113" y="74"/>
                            <a:pt x="114" y="52"/>
                            <a:pt x="129" y="34"/>
                          </a:cubicBezTo>
                          <a:cubicBezTo>
                            <a:pt x="157" y="0"/>
                            <a:pt x="207" y="3"/>
                            <a:pt x="238" y="32"/>
                          </a:cubicBezTo>
                          <a:cubicBezTo>
                            <a:pt x="255" y="48"/>
                            <a:pt x="263" y="68"/>
                            <a:pt x="268" y="90"/>
                          </a:cubicBezTo>
                          <a:cubicBezTo>
                            <a:pt x="269" y="92"/>
                            <a:pt x="272" y="91"/>
                            <a:pt x="272" y="89"/>
                          </a:cubicBezTo>
                          <a:cubicBezTo>
                            <a:pt x="272" y="89"/>
                            <a:pt x="272" y="89"/>
                            <a:pt x="272" y="89"/>
                          </a:cubicBezTo>
                          <a:cubicBezTo>
                            <a:pt x="272" y="87"/>
                            <a:pt x="273" y="84"/>
                            <a:pt x="274" y="82"/>
                          </a:cubicBezTo>
                          <a:cubicBezTo>
                            <a:pt x="279" y="65"/>
                            <a:pt x="286" y="48"/>
                            <a:pt x="299" y="34"/>
                          </a:cubicBezTo>
                          <a:cubicBezTo>
                            <a:pt x="314" y="19"/>
                            <a:pt x="334" y="13"/>
                            <a:pt x="355" y="17"/>
                          </a:cubicBezTo>
                          <a:cubicBezTo>
                            <a:pt x="394" y="22"/>
                            <a:pt x="431" y="51"/>
                            <a:pt x="432" y="93"/>
                          </a:cubicBezTo>
                          <a:cubicBezTo>
                            <a:pt x="432" y="119"/>
                            <a:pt x="416" y="142"/>
                            <a:pt x="401" y="162"/>
                          </a:cubicBezTo>
                          <a:cubicBezTo>
                            <a:pt x="399" y="164"/>
                            <a:pt x="402" y="166"/>
                            <a:pt x="404" y="164"/>
                          </a:cubicBezTo>
                          <a:cubicBezTo>
                            <a:pt x="404" y="164"/>
                            <a:pt x="404" y="164"/>
                            <a:pt x="404" y="164"/>
                          </a:cubicBezTo>
                          <a:cubicBezTo>
                            <a:pt x="404" y="164"/>
                            <a:pt x="404" y="164"/>
                            <a:pt x="404" y="164"/>
                          </a:cubicBezTo>
                          <a:cubicBezTo>
                            <a:pt x="406" y="163"/>
                            <a:pt x="408" y="162"/>
                            <a:pt x="410" y="160"/>
                          </a:cubicBezTo>
                          <a:cubicBezTo>
                            <a:pt x="427" y="153"/>
                            <a:pt x="444" y="148"/>
                            <a:pt x="462" y="149"/>
                          </a:cubicBezTo>
                          <a:cubicBezTo>
                            <a:pt x="482" y="150"/>
                            <a:pt x="500" y="158"/>
                            <a:pt x="514" y="172"/>
                          </a:cubicBezTo>
                          <a:cubicBezTo>
                            <a:pt x="528" y="187"/>
                            <a:pt x="534" y="206"/>
                            <a:pt x="532" y="226"/>
                          </a:cubicBezTo>
                          <a:close/>
                          <a:moveTo>
                            <a:pt x="511" y="252"/>
                          </a:moveTo>
                          <a:cubicBezTo>
                            <a:pt x="520" y="233"/>
                            <a:pt x="522" y="210"/>
                            <a:pt x="513" y="192"/>
                          </a:cubicBezTo>
                          <a:cubicBezTo>
                            <a:pt x="513" y="191"/>
                            <a:pt x="512" y="191"/>
                            <a:pt x="512" y="191"/>
                          </a:cubicBezTo>
                          <a:cubicBezTo>
                            <a:pt x="509" y="185"/>
                            <a:pt x="506" y="180"/>
                            <a:pt x="501" y="176"/>
                          </a:cubicBezTo>
                          <a:cubicBezTo>
                            <a:pt x="481" y="157"/>
                            <a:pt x="450" y="155"/>
                            <a:pt x="425" y="162"/>
                          </a:cubicBezTo>
                          <a:cubicBezTo>
                            <a:pt x="408" y="167"/>
                            <a:pt x="392" y="176"/>
                            <a:pt x="377" y="185"/>
                          </a:cubicBezTo>
                          <a:cubicBezTo>
                            <a:pt x="361" y="196"/>
                            <a:pt x="345" y="206"/>
                            <a:pt x="329" y="218"/>
                          </a:cubicBezTo>
                          <a:cubicBezTo>
                            <a:pt x="330" y="217"/>
                            <a:pt x="330" y="215"/>
                            <a:pt x="330" y="214"/>
                          </a:cubicBezTo>
                          <a:cubicBezTo>
                            <a:pt x="356" y="197"/>
                            <a:pt x="379" y="177"/>
                            <a:pt x="397" y="152"/>
                          </a:cubicBezTo>
                          <a:cubicBezTo>
                            <a:pt x="415" y="128"/>
                            <a:pt x="428" y="99"/>
                            <a:pt x="415" y="69"/>
                          </a:cubicBezTo>
                          <a:cubicBezTo>
                            <a:pt x="404" y="44"/>
                            <a:pt x="377" y="25"/>
                            <a:pt x="348" y="23"/>
                          </a:cubicBezTo>
                          <a:cubicBezTo>
                            <a:pt x="343" y="23"/>
                            <a:pt x="337" y="24"/>
                            <a:pt x="332" y="25"/>
                          </a:cubicBezTo>
                          <a:cubicBezTo>
                            <a:pt x="332" y="24"/>
                            <a:pt x="331" y="25"/>
                            <a:pt x="331" y="25"/>
                          </a:cubicBezTo>
                          <a:cubicBezTo>
                            <a:pt x="311" y="32"/>
                            <a:pt x="295" y="49"/>
                            <a:pt x="287" y="69"/>
                          </a:cubicBezTo>
                          <a:cubicBezTo>
                            <a:pt x="279" y="86"/>
                            <a:pt x="276" y="105"/>
                            <a:pt x="273" y="123"/>
                          </a:cubicBezTo>
                          <a:cubicBezTo>
                            <a:pt x="270" y="140"/>
                            <a:pt x="268" y="158"/>
                            <a:pt x="270" y="176"/>
                          </a:cubicBezTo>
                          <a:cubicBezTo>
                            <a:pt x="269" y="175"/>
                            <a:pt x="267" y="175"/>
                            <a:pt x="265" y="175"/>
                          </a:cubicBezTo>
                          <a:cubicBezTo>
                            <a:pt x="265" y="175"/>
                            <a:pt x="265" y="175"/>
                            <a:pt x="264" y="176"/>
                          </a:cubicBezTo>
                          <a:cubicBezTo>
                            <a:pt x="269" y="143"/>
                            <a:pt x="265" y="108"/>
                            <a:pt x="254" y="78"/>
                          </a:cubicBezTo>
                          <a:cubicBezTo>
                            <a:pt x="244" y="51"/>
                            <a:pt x="224" y="25"/>
                            <a:pt x="194" y="18"/>
                          </a:cubicBezTo>
                          <a:cubicBezTo>
                            <a:pt x="168" y="12"/>
                            <a:pt x="140" y="24"/>
                            <a:pt x="129" y="49"/>
                          </a:cubicBezTo>
                          <a:cubicBezTo>
                            <a:pt x="117" y="78"/>
                            <a:pt x="127" y="109"/>
                            <a:pt x="141" y="134"/>
                          </a:cubicBezTo>
                          <a:cubicBezTo>
                            <a:pt x="156" y="161"/>
                            <a:pt x="176" y="183"/>
                            <a:pt x="200" y="200"/>
                          </a:cubicBezTo>
                          <a:cubicBezTo>
                            <a:pt x="200" y="201"/>
                            <a:pt x="200" y="202"/>
                            <a:pt x="201" y="202"/>
                          </a:cubicBezTo>
                          <a:cubicBezTo>
                            <a:pt x="202" y="203"/>
                            <a:pt x="203" y="203"/>
                            <a:pt x="204" y="203"/>
                          </a:cubicBezTo>
                          <a:cubicBezTo>
                            <a:pt x="206" y="204"/>
                            <a:pt x="208" y="205"/>
                            <a:pt x="209" y="206"/>
                          </a:cubicBezTo>
                          <a:cubicBezTo>
                            <a:pt x="208" y="206"/>
                            <a:pt x="206" y="206"/>
                            <a:pt x="204" y="207"/>
                          </a:cubicBezTo>
                          <a:cubicBezTo>
                            <a:pt x="195" y="202"/>
                            <a:pt x="187" y="196"/>
                            <a:pt x="179" y="191"/>
                          </a:cubicBezTo>
                          <a:cubicBezTo>
                            <a:pt x="179" y="190"/>
                            <a:pt x="178" y="190"/>
                            <a:pt x="178" y="190"/>
                          </a:cubicBezTo>
                          <a:cubicBezTo>
                            <a:pt x="159" y="177"/>
                            <a:pt x="140" y="163"/>
                            <a:pt x="118" y="155"/>
                          </a:cubicBezTo>
                          <a:cubicBezTo>
                            <a:pt x="94" y="146"/>
                            <a:pt x="64" y="146"/>
                            <a:pt x="43" y="164"/>
                          </a:cubicBezTo>
                          <a:cubicBezTo>
                            <a:pt x="23" y="181"/>
                            <a:pt x="10" y="214"/>
                            <a:pt x="18" y="240"/>
                          </a:cubicBezTo>
                          <a:cubicBezTo>
                            <a:pt x="27" y="266"/>
                            <a:pt x="53" y="281"/>
                            <a:pt x="78" y="285"/>
                          </a:cubicBezTo>
                          <a:cubicBezTo>
                            <a:pt x="96" y="288"/>
                            <a:pt x="115" y="288"/>
                            <a:pt x="133" y="286"/>
                          </a:cubicBezTo>
                          <a:cubicBezTo>
                            <a:pt x="140" y="285"/>
                            <a:pt x="147" y="285"/>
                            <a:pt x="154" y="283"/>
                          </a:cubicBezTo>
                          <a:cubicBezTo>
                            <a:pt x="151" y="285"/>
                            <a:pt x="148" y="286"/>
                            <a:pt x="146" y="287"/>
                          </a:cubicBezTo>
                          <a:cubicBezTo>
                            <a:pt x="132" y="295"/>
                            <a:pt x="117" y="302"/>
                            <a:pt x="104" y="311"/>
                          </a:cubicBezTo>
                          <a:cubicBezTo>
                            <a:pt x="81" y="327"/>
                            <a:pt x="60" y="351"/>
                            <a:pt x="60" y="381"/>
                          </a:cubicBezTo>
                          <a:cubicBezTo>
                            <a:pt x="60" y="393"/>
                            <a:pt x="63" y="405"/>
                            <a:pt x="70" y="415"/>
                          </a:cubicBezTo>
                          <a:cubicBezTo>
                            <a:pt x="79" y="426"/>
                            <a:pt x="92" y="432"/>
                            <a:pt x="105" y="435"/>
                          </a:cubicBezTo>
                          <a:cubicBezTo>
                            <a:pt x="118" y="439"/>
                            <a:pt x="133" y="441"/>
                            <a:pt x="146" y="438"/>
                          </a:cubicBezTo>
                          <a:cubicBezTo>
                            <a:pt x="159" y="435"/>
                            <a:pt x="170" y="426"/>
                            <a:pt x="178" y="415"/>
                          </a:cubicBezTo>
                          <a:cubicBezTo>
                            <a:pt x="188" y="402"/>
                            <a:pt x="196" y="386"/>
                            <a:pt x="204" y="371"/>
                          </a:cubicBezTo>
                          <a:cubicBezTo>
                            <a:pt x="209" y="362"/>
                            <a:pt x="214" y="352"/>
                            <a:pt x="218" y="343"/>
                          </a:cubicBezTo>
                          <a:cubicBezTo>
                            <a:pt x="218" y="343"/>
                            <a:pt x="218" y="343"/>
                            <a:pt x="218" y="343"/>
                          </a:cubicBezTo>
                          <a:cubicBezTo>
                            <a:pt x="220" y="340"/>
                            <a:pt x="221" y="336"/>
                            <a:pt x="222" y="333"/>
                          </a:cubicBezTo>
                          <a:cubicBezTo>
                            <a:pt x="223" y="333"/>
                            <a:pt x="223" y="333"/>
                            <a:pt x="223" y="332"/>
                          </a:cubicBezTo>
                          <a:cubicBezTo>
                            <a:pt x="224" y="328"/>
                            <a:pt x="226" y="324"/>
                            <a:pt x="228" y="320"/>
                          </a:cubicBezTo>
                          <a:cubicBezTo>
                            <a:pt x="228" y="322"/>
                            <a:pt x="228" y="323"/>
                            <a:pt x="228" y="324"/>
                          </a:cubicBezTo>
                          <a:cubicBezTo>
                            <a:pt x="220" y="338"/>
                            <a:pt x="214" y="353"/>
                            <a:pt x="210" y="368"/>
                          </a:cubicBezTo>
                          <a:cubicBezTo>
                            <a:pt x="209" y="368"/>
                            <a:pt x="209" y="368"/>
                            <a:pt x="208" y="368"/>
                          </a:cubicBezTo>
                          <a:cubicBezTo>
                            <a:pt x="207" y="368"/>
                            <a:pt x="207" y="370"/>
                            <a:pt x="209" y="370"/>
                          </a:cubicBezTo>
                          <a:cubicBezTo>
                            <a:pt x="209" y="370"/>
                            <a:pt x="209" y="370"/>
                            <a:pt x="209" y="370"/>
                          </a:cubicBezTo>
                          <a:cubicBezTo>
                            <a:pt x="205" y="385"/>
                            <a:pt x="202" y="401"/>
                            <a:pt x="200" y="417"/>
                          </a:cubicBezTo>
                          <a:cubicBezTo>
                            <a:pt x="198" y="443"/>
                            <a:pt x="198" y="474"/>
                            <a:pt x="218" y="493"/>
                          </a:cubicBezTo>
                          <a:cubicBezTo>
                            <a:pt x="238" y="514"/>
                            <a:pt x="270" y="513"/>
                            <a:pt x="295" y="503"/>
                          </a:cubicBezTo>
                          <a:cubicBezTo>
                            <a:pt x="308" y="497"/>
                            <a:pt x="319" y="490"/>
                            <a:pt x="324" y="476"/>
                          </a:cubicBezTo>
                          <a:cubicBezTo>
                            <a:pt x="330" y="462"/>
                            <a:pt x="330" y="447"/>
                            <a:pt x="328" y="432"/>
                          </a:cubicBezTo>
                          <a:cubicBezTo>
                            <a:pt x="325" y="415"/>
                            <a:pt x="320" y="399"/>
                            <a:pt x="314" y="382"/>
                          </a:cubicBezTo>
                          <a:cubicBezTo>
                            <a:pt x="311" y="375"/>
                            <a:pt x="308" y="368"/>
                            <a:pt x="306" y="360"/>
                          </a:cubicBezTo>
                          <a:cubicBezTo>
                            <a:pt x="314" y="376"/>
                            <a:pt x="324" y="390"/>
                            <a:pt x="335" y="402"/>
                          </a:cubicBezTo>
                          <a:cubicBezTo>
                            <a:pt x="356" y="424"/>
                            <a:pt x="382" y="445"/>
                            <a:pt x="414" y="445"/>
                          </a:cubicBezTo>
                          <a:cubicBezTo>
                            <a:pt x="441" y="445"/>
                            <a:pt x="463" y="427"/>
                            <a:pt x="468" y="400"/>
                          </a:cubicBezTo>
                          <a:cubicBezTo>
                            <a:pt x="473" y="372"/>
                            <a:pt x="459" y="346"/>
                            <a:pt x="439" y="328"/>
                          </a:cubicBezTo>
                          <a:cubicBezTo>
                            <a:pt x="426" y="317"/>
                            <a:pt x="410" y="308"/>
                            <a:pt x="394" y="301"/>
                          </a:cubicBezTo>
                          <a:cubicBezTo>
                            <a:pt x="379" y="294"/>
                            <a:pt x="362" y="287"/>
                            <a:pt x="346" y="281"/>
                          </a:cubicBezTo>
                          <a:cubicBezTo>
                            <a:pt x="363" y="287"/>
                            <a:pt x="380" y="291"/>
                            <a:pt x="397" y="295"/>
                          </a:cubicBezTo>
                          <a:cubicBezTo>
                            <a:pt x="413" y="298"/>
                            <a:pt x="429" y="301"/>
                            <a:pt x="445" y="299"/>
                          </a:cubicBezTo>
                          <a:cubicBezTo>
                            <a:pt x="474" y="296"/>
                            <a:pt x="499" y="278"/>
                            <a:pt x="511" y="252"/>
                          </a:cubicBezTo>
                          <a:close/>
                          <a:moveTo>
                            <a:pt x="273" y="91"/>
                          </a:moveTo>
                          <a:cubicBezTo>
                            <a:pt x="274" y="91"/>
                            <a:pt x="274" y="91"/>
                            <a:pt x="273" y="91"/>
                          </a:cubicBezTo>
                          <a:cubicBezTo>
                            <a:pt x="273" y="91"/>
                            <a:pt x="273" y="91"/>
                            <a:pt x="273" y="9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4" name="Freeform 145"/>
                    <p:cNvSpPr>
                      <a:spLocks/>
                    </p:cNvSpPr>
                    <p:nvPr/>
                  </p:nvSpPr>
                  <p:spPr bwMode="auto">
                    <a:xfrm>
                      <a:off x="4222" y="1845"/>
                      <a:ext cx="64" cy="114"/>
                    </a:xfrm>
                    <a:custGeom>
                      <a:avLst/>
                      <a:gdLst>
                        <a:gd name="T0" fmla="*/ 25 w 27"/>
                        <a:gd name="T1" fmla="*/ 36 h 48"/>
                        <a:gd name="T2" fmla="*/ 27 w 27"/>
                        <a:gd name="T3" fmla="*/ 46 h 48"/>
                        <a:gd name="T4" fmla="*/ 0 w 27"/>
                        <a:gd name="T5" fmla="*/ 35 h 48"/>
                        <a:gd name="T6" fmla="*/ 1 w 27"/>
                        <a:gd name="T7" fmla="*/ 34 h 48"/>
                        <a:gd name="T8" fmla="*/ 11 w 27"/>
                        <a:gd name="T9" fmla="*/ 0 h 48"/>
                        <a:gd name="T10" fmla="*/ 25 w 27"/>
                        <a:gd name="T11" fmla="*/ 36 h 48"/>
                      </a:gdLst>
                      <a:ahLst/>
                      <a:cxnLst>
                        <a:cxn ang="0">
                          <a:pos x="T0" y="T1"/>
                        </a:cxn>
                        <a:cxn ang="0">
                          <a:pos x="T2" y="T3"/>
                        </a:cxn>
                        <a:cxn ang="0">
                          <a:pos x="T4" y="T5"/>
                        </a:cxn>
                        <a:cxn ang="0">
                          <a:pos x="T6" y="T7"/>
                        </a:cxn>
                        <a:cxn ang="0">
                          <a:pos x="T8" y="T9"/>
                        </a:cxn>
                        <a:cxn ang="0">
                          <a:pos x="T10" y="T11"/>
                        </a:cxn>
                      </a:cxnLst>
                      <a:rect l="0" t="0" r="r" b="b"/>
                      <a:pathLst>
                        <a:path w="27" h="48">
                          <a:moveTo>
                            <a:pt x="25" y="36"/>
                          </a:moveTo>
                          <a:cubicBezTo>
                            <a:pt x="26" y="40"/>
                            <a:pt x="26" y="43"/>
                            <a:pt x="27" y="46"/>
                          </a:cubicBezTo>
                          <a:cubicBezTo>
                            <a:pt x="16" y="48"/>
                            <a:pt x="8" y="42"/>
                            <a:pt x="0" y="35"/>
                          </a:cubicBezTo>
                          <a:cubicBezTo>
                            <a:pt x="0" y="35"/>
                            <a:pt x="1" y="35"/>
                            <a:pt x="1" y="34"/>
                          </a:cubicBezTo>
                          <a:cubicBezTo>
                            <a:pt x="12" y="27"/>
                            <a:pt x="16" y="12"/>
                            <a:pt x="11" y="0"/>
                          </a:cubicBezTo>
                          <a:cubicBezTo>
                            <a:pt x="19" y="10"/>
                            <a:pt x="23" y="23"/>
                            <a:pt x="25" y="3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5" name="Freeform 146"/>
                    <p:cNvSpPr>
                      <a:spLocks/>
                    </p:cNvSpPr>
                    <p:nvPr/>
                  </p:nvSpPr>
                  <p:spPr bwMode="auto">
                    <a:xfrm>
                      <a:off x="4278" y="1687"/>
                      <a:ext cx="64" cy="61"/>
                    </a:xfrm>
                    <a:custGeom>
                      <a:avLst/>
                      <a:gdLst>
                        <a:gd name="T0" fmla="*/ 16 w 27"/>
                        <a:gd name="T1" fmla="*/ 0 h 26"/>
                        <a:gd name="T2" fmla="*/ 21 w 27"/>
                        <a:gd name="T3" fmla="*/ 20 h 26"/>
                        <a:gd name="T4" fmla="*/ 0 w 27"/>
                        <a:gd name="T5" fmla="*/ 16 h 26"/>
                        <a:gd name="T6" fmla="*/ 5 w 27"/>
                        <a:gd name="T7" fmla="*/ 12 h 26"/>
                        <a:gd name="T8" fmla="*/ 10 w 27"/>
                        <a:gd name="T9" fmla="*/ 16 h 26"/>
                        <a:gd name="T10" fmla="*/ 17 w 27"/>
                        <a:gd name="T11" fmla="*/ 16 h 26"/>
                        <a:gd name="T12" fmla="*/ 13 w 27"/>
                        <a:gd name="T13" fmla="*/ 4 h 26"/>
                        <a:gd name="T14" fmla="*/ 16 w 2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6">
                          <a:moveTo>
                            <a:pt x="16" y="0"/>
                          </a:moveTo>
                          <a:cubicBezTo>
                            <a:pt x="21" y="5"/>
                            <a:pt x="27" y="13"/>
                            <a:pt x="21" y="20"/>
                          </a:cubicBezTo>
                          <a:cubicBezTo>
                            <a:pt x="15" y="26"/>
                            <a:pt x="6" y="21"/>
                            <a:pt x="0" y="16"/>
                          </a:cubicBezTo>
                          <a:cubicBezTo>
                            <a:pt x="2" y="15"/>
                            <a:pt x="3" y="13"/>
                            <a:pt x="5" y="12"/>
                          </a:cubicBezTo>
                          <a:cubicBezTo>
                            <a:pt x="6" y="13"/>
                            <a:pt x="8" y="15"/>
                            <a:pt x="10" y="16"/>
                          </a:cubicBezTo>
                          <a:cubicBezTo>
                            <a:pt x="12" y="18"/>
                            <a:pt x="15" y="19"/>
                            <a:pt x="17" y="16"/>
                          </a:cubicBezTo>
                          <a:cubicBezTo>
                            <a:pt x="21" y="12"/>
                            <a:pt x="16" y="7"/>
                            <a:pt x="13" y="4"/>
                          </a:cubicBezTo>
                          <a:cubicBezTo>
                            <a:pt x="14" y="2"/>
                            <a:pt x="15" y="1"/>
                            <a:pt x="16"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6" name="Freeform 147"/>
                    <p:cNvSpPr>
                      <a:spLocks/>
                    </p:cNvSpPr>
                    <p:nvPr/>
                  </p:nvSpPr>
                  <p:spPr bwMode="auto">
                    <a:xfrm>
                      <a:off x="4437" y="937"/>
                      <a:ext cx="74" cy="78"/>
                    </a:xfrm>
                    <a:custGeom>
                      <a:avLst/>
                      <a:gdLst>
                        <a:gd name="T0" fmla="*/ 28 w 31"/>
                        <a:gd name="T1" fmla="*/ 9 h 33"/>
                        <a:gd name="T2" fmla="*/ 24 w 31"/>
                        <a:gd name="T3" fmla="*/ 25 h 33"/>
                        <a:gd name="T4" fmla="*/ 13 w 31"/>
                        <a:gd name="T5" fmla="*/ 33 h 33"/>
                        <a:gd name="T6" fmla="*/ 12 w 31"/>
                        <a:gd name="T7" fmla="*/ 33 h 33"/>
                        <a:gd name="T8" fmla="*/ 12 w 31"/>
                        <a:gd name="T9" fmla="*/ 32 h 33"/>
                        <a:gd name="T10" fmla="*/ 9 w 31"/>
                        <a:gd name="T11" fmla="*/ 25 h 33"/>
                        <a:gd name="T12" fmla="*/ 20 w 31"/>
                        <a:gd name="T13" fmla="*/ 14 h 33"/>
                        <a:gd name="T14" fmla="*/ 14 w 31"/>
                        <a:gd name="T15" fmla="*/ 9 h 33"/>
                        <a:gd name="T16" fmla="*/ 4 w 31"/>
                        <a:gd name="T17" fmla="*/ 12 h 33"/>
                        <a:gd name="T18" fmla="*/ 0 w 31"/>
                        <a:gd name="T19" fmla="*/ 4 h 33"/>
                        <a:gd name="T20" fmla="*/ 1 w 31"/>
                        <a:gd name="T21" fmla="*/ 4 h 33"/>
                        <a:gd name="T22" fmla="*/ 28 w 31"/>
                        <a:gd name="T23"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3">
                          <a:moveTo>
                            <a:pt x="28" y="9"/>
                          </a:moveTo>
                          <a:cubicBezTo>
                            <a:pt x="31" y="14"/>
                            <a:pt x="29" y="21"/>
                            <a:pt x="24" y="25"/>
                          </a:cubicBezTo>
                          <a:cubicBezTo>
                            <a:pt x="21" y="29"/>
                            <a:pt x="17" y="30"/>
                            <a:pt x="13" y="33"/>
                          </a:cubicBezTo>
                          <a:cubicBezTo>
                            <a:pt x="12" y="33"/>
                            <a:pt x="12" y="33"/>
                            <a:pt x="12" y="33"/>
                          </a:cubicBezTo>
                          <a:cubicBezTo>
                            <a:pt x="12" y="33"/>
                            <a:pt x="12" y="33"/>
                            <a:pt x="12" y="32"/>
                          </a:cubicBezTo>
                          <a:cubicBezTo>
                            <a:pt x="11" y="30"/>
                            <a:pt x="10" y="27"/>
                            <a:pt x="9" y="25"/>
                          </a:cubicBezTo>
                          <a:cubicBezTo>
                            <a:pt x="15" y="25"/>
                            <a:pt x="22" y="20"/>
                            <a:pt x="20" y="14"/>
                          </a:cubicBezTo>
                          <a:cubicBezTo>
                            <a:pt x="19" y="11"/>
                            <a:pt x="17" y="9"/>
                            <a:pt x="14" y="9"/>
                          </a:cubicBezTo>
                          <a:cubicBezTo>
                            <a:pt x="10" y="9"/>
                            <a:pt x="7" y="11"/>
                            <a:pt x="4" y="12"/>
                          </a:cubicBezTo>
                          <a:cubicBezTo>
                            <a:pt x="2" y="10"/>
                            <a:pt x="1" y="7"/>
                            <a:pt x="0" y="4"/>
                          </a:cubicBezTo>
                          <a:cubicBezTo>
                            <a:pt x="0" y="4"/>
                            <a:pt x="0" y="4"/>
                            <a:pt x="1" y="4"/>
                          </a:cubicBezTo>
                          <a:cubicBezTo>
                            <a:pt x="9" y="1"/>
                            <a:pt x="22" y="0"/>
                            <a:pt x="28" y="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7" name="Freeform 148"/>
                    <p:cNvSpPr>
                      <a:spLocks noEditPoints="1"/>
                    </p:cNvSpPr>
                    <p:nvPr/>
                  </p:nvSpPr>
                  <p:spPr bwMode="auto">
                    <a:xfrm>
                      <a:off x="4153" y="473"/>
                      <a:ext cx="424" cy="405"/>
                    </a:xfrm>
                    <a:custGeom>
                      <a:avLst/>
                      <a:gdLst>
                        <a:gd name="T0" fmla="*/ 141 w 179"/>
                        <a:gd name="T1" fmla="*/ 171 h 171"/>
                        <a:gd name="T2" fmla="*/ 138 w 179"/>
                        <a:gd name="T3" fmla="*/ 166 h 171"/>
                        <a:gd name="T4" fmla="*/ 138 w 179"/>
                        <a:gd name="T5" fmla="*/ 165 h 171"/>
                        <a:gd name="T6" fmla="*/ 135 w 179"/>
                        <a:gd name="T7" fmla="*/ 161 h 171"/>
                        <a:gd name="T8" fmla="*/ 94 w 179"/>
                        <a:gd name="T9" fmla="*/ 117 h 171"/>
                        <a:gd name="T10" fmla="*/ 86 w 179"/>
                        <a:gd name="T11" fmla="*/ 86 h 171"/>
                        <a:gd name="T12" fmla="*/ 45 w 179"/>
                        <a:gd name="T13" fmla="*/ 83 h 171"/>
                        <a:gd name="T14" fmla="*/ 4 w 179"/>
                        <a:gd name="T15" fmla="*/ 62 h 171"/>
                        <a:gd name="T16" fmla="*/ 0 w 179"/>
                        <a:gd name="T17" fmla="*/ 59 h 171"/>
                        <a:gd name="T18" fmla="*/ 115 w 179"/>
                        <a:gd name="T19" fmla="*/ 4 h 171"/>
                        <a:gd name="T20" fmla="*/ 178 w 179"/>
                        <a:gd name="T21" fmla="*/ 9 h 171"/>
                        <a:gd name="T22" fmla="*/ 177 w 179"/>
                        <a:gd name="T23" fmla="*/ 73 h 171"/>
                        <a:gd name="T24" fmla="*/ 167 w 179"/>
                        <a:gd name="T25" fmla="*/ 102 h 171"/>
                        <a:gd name="T26" fmla="*/ 172 w 179"/>
                        <a:gd name="T27" fmla="*/ 75 h 171"/>
                        <a:gd name="T28" fmla="*/ 157 w 179"/>
                        <a:gd name="T29" fmla="*/ 82 h 171"/>
                        <a:gd name="T30" fmla="*/ 163 w 179"/>
                        <a:gd name="T31" fmla="*/ 116 h 171"/>
                        <a:gd name="T32" fmla="*/ 159 w 179"/>
                        <a:gd name="T33" fmla="*/ 113 h 171"/>
                        <a:gd name="T34" fmla="*/ 159 w 179"/>
                        <a:gd name="T35" fmla="*/ 113 h 171"/>
                        <a:gd name="T36" fmla="*/ 155 w 179"/>
                        <a:gd name="T37" fmla="*/ 111 h 171"/>
                        <a:gd name="T38" fmla="*/ 134 w 179"/>
                        <a:gd name="T39" fmla="*/ 114 h 171"/>
                        <a:gd name="T40" fmla="*/ 130 w 179"/>
                        <a:gd name="T41" fmla="*/ 111 h 171"/>
                        <a:gd name="T42" fmla="*/ 91 w 179"/>
                        <a:gd name="T43" fmla="*/ 83 h 171"/>
                        <a:gd name="T44" fmla="*/ 131 w 179"/>
                        <a:gd name="T45" fmla="*/ 114 h 171"/>
                        <a:gd name="T46" fmla="*/ 144 w 179"/>
                        <a:gd name="T47" fmla="*/ 158 h 171"/>
                        <a:gd name="T48" fmla="*/ 170 w 179"/>
                        <a:gd name="T49" fmla="*/ 70 h 171"/>
                        <a:gd name="T50" fmla="*/ 150 w 179"/>
                        <a:gd name="T51" fmla="*/ 49 h 171"/>
                        <a:gd name="T52" fmla="*/ 158 w 179"/>
                        <a:gd name="T53" fmla="*/ 74 h 171"/>
                        <a:gd name="T54" fmla="*/ 161 w 179"/>
                        <a:gd name="T55" fmla="*/ 107 h 171"/>
                        <a:gd name="T56" fmla="*/ 127 w 179"/>
                        <a:gd name="T57" fmla="*/ 83 h 171"/>
                        <a:gd name="T58" fmla="*/ 161 w 179"/>
                        <a:gd name="T59" fmla="*/ 107 h 171"/>
                        <a:gd name="T60" fmla="*/ 172 w 179"/>
                        <a:gd name="T61" fmla="*/ 12 h 171"/>
                        <a:gd name="T62" fmla="*/ 113 w 179"/>
                        <a:gd name="T63" fmla="*/ 9 h 171"/>
                        <a:gd name="T64" fmla="*/ 139 w 179"/>
                        <a:gd name="T65" fmla="*/ 19 h 171"/>
                        <a:gd name="T66" fmla="*/ 173 w 179"/>
                        <a:gd name="T67" fmla="*/ 55 h 171"/>
                        <a:gd name="T68" fmla="*/ 146 w 179"/>
                        <a:gd name="T69" fmla="*/ 52 h 171"/>
                        <a:gd name="T70" fmla="*/ 143 w 179"/>
                        <a:gd name="T71" fmla="*/ 50 h 171"/>
                        <a:gd name="T72" fmla="*/ 128 w 179"/>
                        <a:gd name="T73" fmla="*/ 77 h 171"/>
                        <a:gd name="T74" fmla="*/ 152 w 179"/>
                        <a:gd name="T75" fmla="*/ 77 h 171"/>
                        <a:gd name="T76" fmla="*/ 136 w 179"/>
                        <a:gd name="T77" fmla="*/ 24 h 171"/>
                        <a:gd name="T78" fmla="*/ 120 w 179"/>
                        <a:gd name="T79" fmla="*/ 42 h 171"/>
                        <a:gd name="T80" fmla="*/ 120 w 179"/>
                        <a:gd name="T81" fmla="*/ 77 h 171"/>
                        <a:gd name="T82" fmla="*/ 79 w 179"/>
                        <a:gd name="T83" fmla="*/ 48 h 171"/>
                        <a:gd name="T84" fmla="*/ 75 w 179"/>
                        <a:gd name="T85" fmla="*/ 45 h 171"/>
                        <a:gd name="T86" fmla="*/ 42 w 179"/>
                        <a:gd name="T87" fmla="*/ 19 h 171"/>
                        <a:gd name="T88" fmla="*/ 40 w 179"/>
                        <a:gd name="T89" fmla="*/ 20 h 171"/>
                        <a:gd name="T90" fmla="*/ 76 w 179"/>
                        <a:gd name="T91" fmla="*/ 48 h 171"/>
                        <a:gd name="T92" fmla="*/ 87 w 179"/>
                        <a:gd name="T93" fmla="*/ 74 h 171"/>
                        <a:gd name="T94" fmla="*/ 113 w 179"/>
                        <a:gd name="T95" fmla="*/ 44 h 171"/>
                        <a:gd name="T96" fmla="*/ 77 w 179"/>
                        <a:gd name="T97" fmla="*/ 23 h 171"/>
                        <a:gd name="T98" fmla="*/ 112 w 179"/>
                        <a:gd name="T99" fmla="*/ 45 h 171"/>
                        <a:gd name="T100" fmla="*/ 109 w 179"/>
                        <a:gd name="T101" fmla="*/ 17 h 171"/>
                        <a:gd name="T102" fmla="*/ 82 w 179"/>
                        <a:gd name="T103" fmla="*/ 6 h 171"/>
                        <a:gd name="T104" fmla="*/ 109 w 179"/>
                        <a:gd name="T105" fmla="*/ 17 h 171"/>
                        <a:gd name="T106" fmla="*/ 73 w 179"/>
                        <a:gd name="T107" fmla="*/ 52 h 171"/>
                        <a:gd name="T108" fmla="*/ 44 w 179"/>
                        <a:gd name="T109" fmla="*/ 54 h 171"/>
                        <a:gd name="T110" fmla="*/ 81 w 179"/>
                        <a:gd name="T111" fmla="*/ 77 h 171"/>
                        <a:gd name="T112" fmla="*/ 78 w 179"/>
                        <a:gd name="T113" fmla="*/ 7 h 171"/>
                        <a:gd name="T114" fmla="*/ 53 w 179"/>
                        <a:gd name="T115" fmla="*/ 13 h 171"/>
                        <a:gd name="T116" fmla="*/ 74 w 179"/>
                        <a:gd name="T117" fmla="*/ 19 h 171"/>
                        <a:gd name="T118" fmla="*/ 37 w 179"/>
                        <a:gd name="T119" fmla="*/ 22 h 171"/>
                        <a:gd name="T120" fmla="*/ 34 w 179"/>
                        <a:gd name="T121" fmla="*/ 47 h 171"/>
                        <a:gd name="T122" fmla="*/ 41 w 179"/>
                        <a:gd name="T123" fmla="*/ 5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9" h="171">
                          <a:moveTo>
                            <a:pt x="173" y="98"/>
                          </a:moveTo>
                          <a:cubicBezTo>
                            <a:pt x="168" y="125"/>
                            <a:pt x="159" y="150"/>
                            <a:pt x="141" y="171"/>
                          </a:cubicBezTo>
                          <a:cubicBezTo>
                            <a:pt x="141" y="171"/>
                            <a:pt x="141" y="171"/>
                            <a:pt x="141" y="171"/>
                          </a:cubicBezTo>
                          <a:cubicBezTo>
                            <a:pt x="140" y="169"/>
                            <a:pt x="139" y="168"/>
                            <a:pt x="138" y="166"/>
                          </a:cubicBezTo>
                          <a:cubicBezTo>
                            <a:pt x="139" y="165"/>
                            <a:pt x="139" y="165"/>
                            <a:pt x="140" y="164"/>
                          </a:cubicBezTo>
                          <a:cubicBezTo>
                            <a:pt x="139" y="164"/>
                            <a:pt x="139" y="165"/>
                            <a:pt x="138" y="165"/>
                          </a:cubicBezTo>
                          <a:cubicBezTo>
                            <a:pt x="138" y="165"/>
                            <a:pt x="138" y="166"/>
                            <a:pt x="138" y="166"/>
                          </a:cubicBezTo>
                          <a:cubicBezTo>
                            <a:pt x="137" y="164"/>
                            <a:pt x="136" y="163"/>
                            <a:pt x="135" y="161"/>
                          </a:cubicBezTo>
                          <a:cubicBezTo>
                            <a:pt x="145" y="152"/>
                            <a:pt x="145" y="134"/>
                            <a:pt x="136" y="124"/>
                          </a:cubicBezTo>
                          <a:cubicBezTo>
                            <a:pt x="125" y="113"/>
                            <a:pt x="108" y="112"/>
                            <a:pt x="94" y="117"/>
                          </a:cubicBezTo>
                          <a:cubicBezTo>
                            <a:pt x="93" y="116"/>
                            <a:pt x="91" y="115"/>
                            <a:pt x="90" y="114"/>
                          </a:cubicBezTo>
                          <a:cubicBezTo>
                            <a:pt x="97" y="106"/>
                            <a:pt x="94" y="92"/>
                            <a:pt x="86" y="86"/>
                          </a:cubicBezTo>
                          <a:cubicBezTo>
                            <a:pt x="76" y="77"/>
                            <a:pt x="60" y="80"/>
                            <a:pt x="50" y="86"/>
                          </a:cubicBezTo>
                          <a:cubicBezTo>
                            <a:pt x="48" y="85"/>
                            <a:pt x="47" y="84"/>
                            <a:pt x="45" y="83"/>
                          </a:cubicBezTo>
                          <a:cubicBezTo>
                            <a:pt x="47" y="72"/>
                            <a:pt x="45" y="57"/>
                            <a:pt x="33" y="51"/>
                          </a:cubicBezTo>
                          <a:cubicBezTo>
                            <a:pt x="23" y="46"/>
                            <a:pt x="10" y="52"/>
                            <a:pt x="4" y="62"/>
                          </a:cubicBezTo>
                          <a:cubicBezTo>
                            <a:pt x="3" y="61"/>
                            <a:pt x="1" y="60"/>
                            <a:pt x="0" y="60"/>
                          </a:cubicBezTo>
                          <a:cubicBezTo>
                            <a:pt x="0" y="59"/>
                            <a:pt x="0" y="59"/>
                            <a:pt x="0" y="59"/>
                          </a:cubicBezTo>
                          <a:cubicBezTo>
                            <a:pt x="11" y="31"/>
                            <a:pt x="36" y="11"/>
                            <a:pt x="65" y="4"/>
                          </a:cubicBezTo>
                          <a:cubicBezTo>
                            <a:pt x="82" y="0"/>
                            <a:pt x="98" y="1"/>
                            <a:pt x="115" y="4"/>
                          </a:cubicBezTo>
                          <a:cubicBezTo>
                            <a:pt x="135" y="7"/>
                            <a:pt x="154" y="10"/>
                            <a:pt x="175" y="7"/>
                          </a:cubicBezTo>
                          <a:cubicBezTo>
                            <a:pt x="176" y="7"/>
                            <a:pt x="177" y="8"/>
                            <a:pt x="178" y="9"/>
                          </a:cubicBezTo>
                          <a:cubicBezTo>
                            <a:pt x="179" y="29"/>
                            <a:pt x="179" y="49"/>
                            <a:pt x="178" y="69"/>
                          </a:cubicBezTo>
                          <a:cubicBezTo>
                            <a:pt x="179" y="70"/>
                            <a:pt x="179" y="73"/>
                            <a:pt x="177" y="73"/>
                          </a:cubicBezTo>
                          <a:cubicBezTo>
                            <a:pt x="176" y="82"/>
                            <a:pt x="175" y="90"/>
                            <a:pt x="173" y="98"/>
                          </a:cubicBezTo>
                          <a:close/>
                          <a:moveTo>
                            <a:pt x="167" y="102"/>
                          </a:moveTo>
                          <a:cubicBezTo>
                            <a:pt x="167" y="100"/>
                            <a:pt x="168" y="97"/>
                            <a:pt x="168" y="95"/>
                          </a:cubicBezTo>
                          <a:cubicBezTo>
                            <a:pt x="170" y="88"/>
                            <a:pt x="171" y="82"/>
                            <a:pt x="172" y="75"/>
                          </a:cubicBezTo>
                          <a:cubicBezTo>
                            <a:pt x="166" y="76"/>
                            <a:pt x="161" y="78"/>
                            <a:pt x="155" y="81"/>
                          </a:cubicBezTo>
                          <a:cubicBezTo>
                            <a:pt x="156" y="81"/>
                            <a:pt x="156" y="81"/>
                            <a:pt x="157" y="82"/>
                          </a:cubicBezTo>
                          <a:cubicBezTo>
                            <a:pt x="162" y="86"/>
                            <a:pt x="166" y="94"/>
                            <a:pt x="167" y="102"/>
                          </a:cubicBezTo>
                          <a:close/>
                          <a:moveTo>
                            <a:pt x="163" y="116"/>
                          </a:moveTo>
                          <a:cubicBezTo>
                            <a:pt x="162" y="116"/>
                            <a:pt x="161" y="116"/>
                            <a:pt x="161" y="115"/>
                          </a:cubicBezTo>
                          <a:cubicBezTo>
                            <a:pt x="160" y="115"/>
                            <a:pt x="159" y="114"/>
                            <a:pt x="159" y="113"/>
                          </a:cubicBezTo>
                          <a:cubicBezTo>
                            <a:pt x="159" y="113"/>
                            <a:pt x="159" y="113"/>
                            <a:pt x="159" y="113"/>
                          </a:cubicBezTo>
                          <a:cubicBezTo>
                            <a:pt x="159" y="113"/>
                            <a:pt x="159" y="113"/>
                            <a:pt x="159" y="113"/>
                          </a:cubicBezTo>
                          <a:cubicBezTo>
                            <a:pt x="159" y="113"/>
                            <a:pt x="158" y="112"/>
                            <a:pt x="157" y="112"/>
                          </a:cubicBezTo>
                          <a:cubicBezTo>
                            <a:pt x="156" y="111"/>
                            <a:pt x="155" y="111"/>
                            <a:pt x="155" y="111"/>
                          </a:cubicBezTo>
                          <a:cubicBezTo>
                            <a:pt x="152" y="111"/>
                            <a:pt x="150" y="110"/>
                            <a:pt x="148" y="110"/>
                          </a:cubicBezTo>
                          <a:cubicBezTo>
                            <a:pt x="143" y="110"/>
                            <a:pt x="138" y="112"/>
                            <a:pt x="134" y="114"/>
                          </a:cubicBezTo>
                          <a:cubicBezTo>
                            <a:pt x="133" y="114"/>
                            <a:pt x="132" y="114"/>
                            <a:pt x="131" y="114"/>
                          </a:cubicBezTo>
                          <a:cubicBezTo>
                            <a:pt x="130" y="113"/>
                            <a:pt x="130" y="112"/>
                            <a:pt x="130" y="111"/>
                          </a:cubicBezTo>
                          <a:cubicBezTo>
                            <a:pt x="134" y="86"/>
                            <a:pt x="108" y="69"/>
                            <a:pt x="87" y="80"/>
                          </a:cubicBezTo>
                          <a:cubicBezTo>
                            <a:pt x="88" y="81"/>
                            <a:pt x="89" y="82"/>
                            <a:pt x="91" y="83"/>
                          </a:cubicBezTo>
                          <a:cubicBezTo>
                            <a:pt x="98" y="90"/>
                            <a:pt x="101" y="101"/>
                            <a:pt x="98" y="111"/>
                          </a:cubicBezTo>
                          <a:cubicBezTo>
                            <a:pt x="109" y="108"/>
                            <a:pt x="121" y="108"/>
                            <a:pt x="131" y="114"/>
                          </a:cubicBezTo>
                          <a:cubicBezTo>
                            <a:pt x="134" y="116"/>
                            <a:pt x="138" y="118"/>
                            <a:pt x="141" y="122"/>
                          </a:cubicBezTo>
                          <a:cubicBezTo>
                            <a:pt x="149" y="132"/>
                            <a:pt x="150" y="147"/>
                            <a:pt x="144" y="158"/>
                          </a:cubicBezTo>
                          <a:cubicBezTo>
                            <a:pt x="153" y="145"/>
                            <a:pt x="159" y="131"/>
                            <a:pt x="163" y="116"/>
                          </a:cubicBezTo>
                          <a:close/>
                          <a:moveTo>
                            <a:pt x="170" y="70"/>
                          </a:moveTo>
                          <a:cubicBezTo>
                            <a:pt x="171" y="63"/>
                            <a:pt x="170" y="57"/>
                            <a:pt x="165" y="53"/>
                          </a:cubicBezTo>
                          <a:cubicBezTo>
                            <a:pt x="161" y="49"/>
                            <a:pt x="155" y="48"/>
                            <a:pt x="150" y="49"/>
                          </a:cubicBezTo>
                          <a:cubicBezTo>
                            <a:pt x="150" y="49"/>
                            <a:pt x="150" y="50"/>
                            <a:pt x="150" y="50"/>
                          </a:cubicBezTo>
                          <a:cubicBezTo>
                            <a:pt x="157" y="56"/>
                            <a:pt x="160" y="65"/>
                            <a:pt x="158" y="74"/>
                          </a:cubicBezTo>
                          <a:cubicBezTo>
                            <a:pt x="162" y="72"/>
                            <a:pt x="166" y="70"/>
                            <a:pt x="170" y="70"/>
                          </a:cubicBezTo>
                          <a:close/>
                          <a:moveTo>
                            <a:pt x="161" y="107"/>
                          </a:moveTo>
                          <a:cubicBezTo>
                            <a:pt x="161" y="99"/>
                            <a:pt x="160" y="92"/>
                            <a:pt x="154" y="86"/>
                          </a:cubicBezTo>
                          <a:cubicBezTo>
                            <a:pt x="146" y="79"/>
                            <a:pt x="135" y="78"/>
                            <a:pt x="127" y="83"/>
                          </a:cubicBezTo>
                          <a:cubicBezTo>
                            <a:pt x="133" y="90"/>
                            <a:pt x="136" y="99"/>
                            <a:pt x="135" y="108"/>
                          </a:cubicBezTo>
                          <a:cubicBezTo>
                            <a:pt x="143" y="105"/>
                            <a:pt x="152" y="104"/>
                            <a:pt x="161" y="107"/>
                          </a:cubicBezTo>
                          <a:close/>
                          <a:moveTo>
                            <a:pt x="173" y="55"/>
                          </a:moveTo>
                          <a:cubicBezTo>
                            <a:pt x="174" y="41"/>
                            <a:pt x="174" y="27"/>
                            <a:pt x="172" y="12"/>
                          </a:cubicBezTo>
                          <a:cubicBezTo>
                            <a:pt x="155" y="14"/>
                            <a:pt x="139" y="13"/>
                            <a:pt x="122" y="10"/>
                          </a:cubicBezTo>
                          <a:cubicBezTo>
                            <a:pt x="119" y="10"/>
                            <a:pt x="116" y="9"/>
                            <a:pt x="113" y="9"/>
                          </a:cubicBezTo>
                          <a:cubicBezTo>
                            <a:pt x="114" y="11"/>
                            <a:pt x="114" y="13"/>
                            <a:pt x="114" y="15"/>
                          </a:cubicBezTo>
                          <a:cubicBezTo>
                            <a:pt x="122" y="12"/>
                            <a:pt x="132" y="14"/>
                            <a:pt x="139" y="19"/>
                          </a:cubicBezTo>
                          <a:cubicBezTo>
                            <a:pt x="146" y="25"/>
                            <a:pt x="150" y="35"/>
                            <a:pt x="148" y="45"/>
                          </a:cubicBezTo>
                          <a:cubicBezTo>
                            <a:pt x="158" y="42"/>
                            <a:pt x="169" y="47"/>
                            <a:pt x="173" y="55"/>
                          </a:cubicBezTo>
                          <a:close/>
                          <a:moveTo>
                            <a:pt x="152" y="77"/>
                          </a:moveTo>
                          <a:cubicBezTo>
                            <a:pt x="155" y="69"/>
                            <a:pt x="153" y="58"/>
                            <a:pt x="146" y="52"/>
                          </a:cubicBezTo>
                          <a:cubicBezTo>
                            <a:pt x="145" y="52"/>
                            <a:pt x="144" y="51"/>
                            <a:pt x="144" y="51"/>
                          </a:cubicBezTo>
                          <a:cubicBezTo>
                            <a:pt x="143" y="50"/>
                            <a:pt x="143" y="50"/>
                            <a:pt x="143" y="50"/>
                          </a:cubicBezTo>
                          <a:cubicBezTo>
                            <a:pt x="135" y="45"/>
                            <a:pt x="125" y="45"/>
                            <a:pt x="116" y="48"/>
                          </a:cubicBezTo>
                          <a:cubicBezTo>
                            <a:pt x="124" y="55"/>
                            <a:pt x="129" y="65"/>
                            <a:pt x="128" y="77"/>
                          </a:cubicBezTo>
                          <a:cubicBezTo>
                            <a:pt x="136" y="74"/>
                            <a:pt x="144" y="74"/>
                            <a:pt x="151" y="78"/>
                          </a:cubicBezTo>
                          <a:cubicBezTo>
                            <a:pt x="151" y="78"/>
                            <a:pt x="152" y="78"/>
                            <a:pt x="152" y="77"/>
                          </a:cubicBezTo>
                          <a:close/>
                          <a:moveTo>
                            <a:pt x="143" y="44"/>
                          </a:moveTo>
                          <a:cubicBezTo>
                            <a:pt x="145" y="37"/>
                            <a:pt x="142" y="29"/>
                            <a:pt x="136" y="24"/>
                          </a:cubicBezTo>
                          <a:cubicBezTo>
                            <a:pt x="130" y="18"/>
                            <a:pt x="121" y="18"/>
                            <a:pt x="114" y="20"/>
                          </a:cubicBezTo>
                          <a:cubicBezTo>
                            <a:pt x="119" y="26"/>
                            <a:pt x="122" y="34"/>
                            <a:pt x="120" y="42"/>
                          </a:cubicBezTo>
                          <a:cubicBezTo>
                            <a:pt x="128" y="40"/>
                            <a:pt x="136" y="41"/>
                            <a:pt x="143" y="44"/>
                          </a:cubicBezTo>
                          <a:close/>
                          <a:moveTo>
                            <a:pt x="120" y="77"/>
                          </a:moveTo>
                          <a:cubicBezTo>
                            <a:pt x="121" y="78"/>
                            <a:pt x="122" y="78"/>
                            <a:pt x="123" y="79"/>
                          </a:cubicBezTo>
                          <a:cubicBezTo>
                            <a:pt x="127" y="54"/>
                            <a:pt x="101" y="36"/>
                            <a:pt x="79" y="48"/>
                          </a:cubicBezTo>
                          <a:cubicBezTo>
                            <a:pt x="78" y="49"/>
                            <a:pt x="77" y="49"/>
                            <a:pt x="76" y="48"/>
                          </a:cubicBezTo>
                          <a:cubicBezTo>
                            <a:pt x="75" y="47"/>
                            <a:pt x="75" y="46"/>
                            <a:pt x="75" y="45"/>
                          </a:cubicBezTo>
                          <a:cubicBezTo>
                            <a:pt x="79" y="37"/>
                            <a:pt x="76" y="27"/>
                            <a:pt x="69" y="21"/>
                          </a:cubicBezTo>
                          <a:cubicBezTo>
                            <a:pt x="61" y="16"/>
                            <a:pt x="51" y="16"/>
                            <a:pt x="42" y="19"/>
                          </a:cubicBezTo>
                          <a:cubicBezTo>
                            <a:pt x="42" y="19"/>
                            <a:pt x="42" y="19"/>
                            <a:pt x="42" y="19"/>
                          </a:cubicBezTo>
                          <a:cubicBezTo>
                            <a:pt x="41" y="19"/>
                            <a:pt x="40" y="19"/>
                            <a:pt x="40" y="20"/>
                          </a:cubicBezTo>
                          <a:cubicBezTo>
                            <a:pt x="49" y="25"/>
                            <a:pt x="49" y="37"/>
                            <a:pt x="47" y="47"/>
                          </a:cubicBezTo>
                          <a:cubicBezTo>
                            <a:pt x="56" y="43"/>
                            <a:pt x="67" y="43"/>
                            <a:pt x="76" y="48"/>
                          </a:cubicBezTo>
                          <a:cubicBezTo>
                            <a:pt x="76" y="49"/>
                            <a:pt x="77" y="49"/>
                            <a:pt x="78" y="50"/>
                          </a:cubicBezTo>
                          <a:cubicBezTo>
                            <a:pt x="85" y="55"/>
                            <a:pt x="89" y="65"/>
                            <a:pt x="87" y="74"/>
                          </a:cubicBezTo>
                          <a:cubicBezTo>
                            <a:pt x="98" y="70"/>
                            <a:pt x="110" y="70"/>
                            <a:pt x="120" y="77"/>
                          </a:cubicBezTo>
                          <a:close/>
                          <a:moveTo>
                            <a:pt x="113" y="44"/>
                          </a:moveTo>
                          <a:cubicBezTo>
                            <a:pt x="118" y="36"/>
                            <a:pt x="114" y="26"/>
                            <a:pt x="107" y="21"/>
                          </a:cubicBezTo>
                          <a:cubicBezTo>
                            <a:pt x="98" y="15"/>
                            <a:pt x="86" y="18"/>
                            <a:pt x="77" y="23"/>
                          </a:cubicBezTo>
                          <a:cubicBezTo>
                            <a:pt x="81" y="28"/>
                            <a:pt x="83" y="35"/>
                            <a:pt x="81" y="42"/>
                          </a:cubicBezTo>
                          <a:cubicBezTo>
                            <a:pt x="92" y="38"/>
                            <a:pt x="104" y="40"/>
                            <a:pt x="112" y="45"/>
                          </a:cubicBezTo>
                          <a:cubicBezTo>
                            <a:pt x="113" y="45"/>
                            <a:pt x="113" y="45"/>
                            <a:pt x="113" y="44"/>
                          </a:cubicBezTo>
                          <a:close/>
                          <a:moveTo>
                            <a:pt x="109" y="17"/>
                          </a:moveTo>
                          <a:cubicBezTo>
                            <a:pt x="111" y="14"/>
                            <a:pt x="111" y="11"/>
                            <a:pt x="111" y="8"/>
                          </a:cubicBezTo>
                          <a:cubicBezTo>
                            <a:pt x="101" y="7"/>
                            <a:pt x="91" y="6"/>
                            <a:pt x="82" y="6"/>
                          </a:cubicBezTo>
                          <a:cubicBezTo>
                            <a:pt x="82" y="10"/>
                            <a:pt x="82" y="13"/>
                            <a:pt x="81" y="16"/>
                          </a:cubicBezTo>
                          <a:cubicBezTo>
                            <a:pt x="90" y="12"/>
                            <a:pt x="101" y="12"/>
                            <a:pt x="109" y="17"/>
                          </a:cubicBezTo>
                          <a:close/>
                          <a:moveTo>
                            <a:pt x="81" y="77"/>
                          </a:moveTo>
                          <a:cubicBezTo>
                            <a:pt x="85" y="68"/>
                            <a:pt x="81" y="57"/>
                            <a:pt x="73" y="52"/>
                          </a:cubicBezTo>
                          <a:cubicBezTo>
                            <a:pt x="64" y="47"/>
                            <a:pt x="53" y="49"/>
                            <a:pt x="45" y="54"/>
                          </a:cubicBezTo>
                          <a:cubicBezTo>
                            <a:pt x="45" y="54"/>
                            <a:pt x="44" y="54"/>
                            <a:pt x="44" y="54"/>
                          </a:cubicBezTo>
                          <a:cubicBezTo>
                            <a:pt x="49" y="61"/>
                            <a:pt x="51" y="71"/>
                            <a:pt x="51" y="80"/>
                          </a:cubicBezTo>
                          <a:cubicBezTo>
                            <a:pt x="60" y="76"/>
                            <a:pt x="71" y="74"/>
                            <a:pt x="81" y="77"/>
                          </a:cubicBezTo>
                          <a:close/>
                          <a:moveTo>
                            <a:pt x="74" y="19"/>
                          </a:moveTo>
                          <a:cubicBezTo>
                            <a:pt x="77" y="15"/>
                            <a:pt x="78" y="11"/>
                            <a:pt x="78" y="7"/>
                          </a:cubicBezTo>
                          <a:cubicBezTo>
                            <a:pt x="75" y="7"/>
                            <a:pt x="73" y="7"/>
                            <a:pt x="70" y="8"/>
                          </a:cubicBezTo>
                          <a:cubicBezTo>
                            <a:pt x="64" y="9"/>
                            <a:pt x="58" y="11"/>
                            <a:pt x="53" y="13"/>
                          </a:cubicBezTo>
                          <a:cubicBezTo>
                            <a:pt x="60" y="12"/>
                            <a:pt x="68" y="14"/>
                            <a:pt x="73" y="19"/>
                          </a:cubicBezTo>
                          <a:cubicBezTo>
                            <a:pt x="73" y="19"/>
                            <a:pt x="73" y="19"/>
                            <a:pt x="74" y="19"/>
                          </a:cubicBezTo>
                          <a:close/>
                          <a:moveTo>
                            <a:pt x="41" y="51"/>
                          </a:moveTo>
                          <a:cubicBezTo>
                            <a:pt x="44" y="42"/>
                            <a:pt x="47" y="27"/>
                            <a:pt x="37" y="22"/>
                          </a:cubicBezTo>
                          <a:cubicBezTo>
                            <a:pt x="25" y="29"/>
                            <a:pt x="16" y="39"/>
                            <a:pt x="8" y="51"/>
                          </a:cubicBezTo>
                          <a:cubicBezTo>
                            <a:pt x="15" y="45"/>
                            <a:pt x="25" y="43"/>
                            <a:pt x="34" y="47"/>
                          </a:cubicBezTo>
                          <a:cubicBezTo>
                            <a:pt x="37" y="48"/>
                            <a:pt x="39" y="49"/>
                            <a:pt x="41" y="51"/>
                          </a:cubicBezTo>
                          <a:cubicBezTo>
                            <a:pt x="41" y="51"/>
                            <a:pt x="41" y="51"/>
                            <a:pt x="41" y="5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8" name="Freeform 149"/>
                    <p:cNvSpPr>
                      <a:spLocks/>
                    </p:cNvSpPr>
                    <p:nvPr/>
                  </p:nvSpPr>
                  <p:spPr bwMode="auto">
                    <a:xfrm>
                      <a:off x="4459" y="887"/>
                      <a:ext cx="47" cy="62"/>
                    </a:xfrm>
                    <a:custGeom>
                      <a:avLst/>
                      <a:gdLst>
                        <a:gd name="T0" fmla="*/ 18 w 20"/>
                        <a:gd name="T1" fmla="*/ 19 h 26"/>
                        <a:gd name="T2" fmla="*/ 20 w 20"/>
                        <a:gd name="T3" fmla="*/ 26 h 26"/>
                        <a:gd name="T4" fmla="*/ 0 w 20"/>
                        <a:gd name="T5" fmla="*/ 19 h 26"/>
                        <a:gd name="T6" fmla="*/ 8 w 20"/>
                        <a:gd name="T7" fmla="*/ 0 h 26"/>
                        <a:gd name="T8" fmla="*/ 18 w 20"/>
                        <a:gd name="T9" fmla="*/ 19 h 26"/>
                      </a:gdLst>
                      <a:ahLst/>
                      <a:cxnLst>
                        <a:cxn ang="0">
                          <a:pos x="T0" y="T1"/>
                        </a:cxn>
                        <a:cxn ang="0">
                          <a:pos x="T2" y="T3"/>
                        </a:cxn>
                        <a:cxn ang="0">
                          <a:pos x="T4" y="T5"/>
                        </a:cxn>
                        <a:cxn ang="0">
                          <a:pos x="T6" y="T7"/>
                        </a:cxn>
                        <a:cxn ang="0">
                          <a:pos x="T8" y="T9"/>
                        </a:cxn>
                      </a:cxnLst>
                      <a:rect l="0" t="0" r="r" b="b"/>
                      <a:pathLst>
                        <a:path w="20" h="26">
                          <a:moveTo>
                            <a:pt x="18" y="19"/>
                          </a:moveTo>
                          <a:cubicBezTo>
                            <a:pt x="19" y="21"/>
                            <a:pt x="20" y="23"/>
                            <a:pt x="20" y="26"/>
                          </a:cubicBezTo>
                          <a:cubicBezTo>
                            <a:pt x="16" y="20"/>
                            <a:pt x="8" y="18"/>
                            <a:pt x="0" y="19"/>
                          </a:cubicBezTo>
                          <a:cubicBezTo>
                            <a:pt x="6" y="14"/>
                            <a:pt x="11" y="7"/>
                            <a:pt x="8" y="0"/>
                          </a:cubicBezTo>
                          <a:cubicBezTo>
                            <a:pt x="12" y="6"/>
                            <a:pt x="15" y="12"/>
                            <a:pt x="18" y="1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9" name="Freeform 150"/>
                    <p:cNvSpPr>
                      <a:spLocks/>
                    </p:cNvSpPr>
                    <p:nvPr/>
                  </p:nvSpPr>
                  <p:spPr bwMode="auto">
                    <a:xfrm>
                      <a:off x="4520" y="651"/>
                      <a:ext cx="40" cy="63"/>
                    </a:xfrm>
                    <a:custGeom>
                      <a:avLst/>
                      <a:gdLst>
                        <a:gd name="T0" fmla="*/ 13 w 17"/>
                        <a:gd name="T1" fmla="*/ 20 h 27"/>
                        <a:gd name="T2" fmla="*/ 12 w 17"/>
                        <a:gd name="T3" fmla="*/ 27 h 27"/>
                        <a:gd name="T4" fmla="*/ 2 w 17"/>
                        <a:gd name="T5" fmla="*/ 7 h 27"/>
                        <a:gd name="T6" fmla="*/ 0 w 17"/>
                        <a:gd name="T7" fmla="*/ 6 h 27"/>
                        <a:gd name="T8" fmla="*/ 17 w 17"/>
                        <a:gd name="T9" fmla="*/ 0 h 27"/>
                        <a:gd name="T10" fmla="*/ 13 w 17"/>
                        <a:gd name="T11" fmla="*/ 20 h 27"/>
                      </a:gdLst>
                      <a:ahLst/>
                      <a:cxnLst>
                        <a:cxn ang="0">
                          <a:pos x="T0" y="T1"/>
                        </a:cxn>
                        <a:cxn ang="0">
                          <a:pos x="T2" y="T3"/>
                        </a:cxn>
                        <a:cxn ang="0">
                          <a:pos x="T4" y="T5"/>
                        </a:cxn>
                        <a:cxn ang="0">
                          <a:pos x="T6" y="T7"/>
                        </a:cxn>
                        <a:cxn ang="0">
                          <a:pos x="T8" y="T9"/>
                        </a:cxn>
                        <a:cxn ang="0">
                          <a:pos x="T10" y="T11"/>
                        </a:cxn>
                      </a:cxnLst>
                      <a:rect l="0" t="0" r="r" b="b"/>
                      <a:pathLst>
                        <a:path w="17" h="27">
                          <a:moveTo>
                            <a:pt x="13" y="20"/>
                          </a:moveTo>
                          <a:cubicBezTo>
                            <a:pt x="13" y="22"/>
                            <a:pt x="12" y="25"/>
                            <a:pt x="12" y="27"/>
                          </a:cubicBezTo>
                          <a:cubicBezTo>
                            <a:pt x="11" y="19"/>
                            <a:pt x="7" y="11"/>
                            <a:pt x="2" y="7"/>
                          </a:cubicBezTo>
                          <a:cubicBezTo>
                            <a:pt x="1" y="6"/>
                            <a:pt x="1" y="6"/>
                            <a:pt x="0" y="6"/>
                          </a:cubicBezTo>
                          <a:cubicBezTo>
                            <a:pt x="6" y="3"/>
                            <a:pt x="11" y="1"/>
                            <a:pt x="17" y="0"/>
                          </a:cubicBezTo>
                          <a:cubicBezTo>
                            <a:pt x="16" y="7"/>
                            <a:pt x="15" y="13"/>
                            <a:pt x="13" y="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0" name="Freeform 151"/>
                    <p:cNvSpPr>
                      <a:spLocks/>
                    </p:cNvSpPr>
                    <p:nvPr/>
                  </p:nvSpPr>
                  <p:spPr bwMode="auto">
                    <a:xfrm>
                      <a:off x="4293" y="1701"/>
                      <a:ext cx="21" cy="24"/>
                    </a:xfrm>
                    <a:custGeom>
                      <a:avLst/>
                      <a:gdLst>
                        <a:gd name="T0" fmla="*/ 9 w 9"/>
                        <a:gd name="T1" fmla="*/ 7 h 10"/>
                        <a:gd name="T2" fmla="*/ 4 w 9"/>
                        <a:gd name="T3" fmla="*/ 7 h 10"/>
                        <a:gd name="T4" fmla="*/ 0 w 9"/>
                        <a:gd name="T5" fmla="*/ 4 h 10"/>
                        <a:gd name="T6" fmla="*/ 4 w 9"/>
                        <a:gd name="T7" fmla="*/ 0 h 10"/>
                        <a:gd name="T8" fmla="*/ 9 w 9"/>
                        <a:gd name="T9" fmla="*/ 7 h 10"/>
                      </a:gdLst>
                      <a:ahLst/>
                      <a:cxnLst>
                        <a:cxn ang="0">
                          <a:pos x="T0" y="T1"/>
                        </a:cxn>
                        <a:cxn ang="0">
                          <a:pos x="T2" y="T3"/>
                        </a:cxn>
                        <a:cxn ang="0">
                          <a:pos x="T4" y="T5"/>
                        </a:cxn>
                        <a:cxn ang="0">
                          <a:pos x="T6" y="T7"/>
                        </a:cxn>
                        <a:cxn ang="0">
                          <a:pos x="T8" y="T9"/>
                        </a:cxn>
                      </a:cxnLst>
                      <a:rect l="0" t="0" r="r" b="b"/>
                      <a:pathLst>
                        <a:path w="9" h="10">
                          <a:moveTo>
                            <a:pt x="9" y="7"/>
                          </a:moveTo>
                          <a:cubicBezTo>
                            <a:pt x="9" y="10"/>
                            <a:pt x="5" y="8"/>
                            <a:pt x="4" y="7"/>
                          </a:cubicBezTo>
                          <a:cubicBezTo>
                            <a:pt x="3" y="6"/>
                            <a:pt x="1" y="5"/>
                            <a:pt x="0" y="4"/>
                          </a:cubicBezTo>
                          <a:cubicBezTo>
                            <a:pt x="2" y="3"/>
                            <a:pt x="3" y="2"/>
                            <a:pt x="4" y="0"/>
                          </a:cubicBezTo>
                          <a:cubicBezTo>
                            <a:pt x="6" y="2"/>
                            <a:pt x="9" y="4"/>
                            <a:pt x="9"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1" name="Freeform 152"/>
                    <p:cNvSpPr>
                      <a:spLocks/>
                    </p:cNvSpPr>
                    <p:nvPr/>
                  </p:nvSpPr>
                  <p:spPr bwMode="auto">
                    <a:xfrm>
                      <a:off x="4463" y="733"/>
                      <a:ext cx="76" cy="114"/>
                    </a:xfrm>
                    <a:custGeom>
                      <a:avLst/>
                      <a:gdLst>
                        <a:gd name="T0" fmla="*/ 30 w 32"/>
                        <a:gd name="T1" fmla="*/ 5 h 48"/>
                        <a:gd name="T2" fmla="*/ 32 w 32"/>
                        <a:gd name="T3" fmla="*/ 6 h 48"/>
                        <a:gd name="T4" fmla="*/ 13 w 32"/>
                        <a:gd name="T5" fmla="*/ 48 h 48"/>
                        <a:gd name="T6" fmla="*/ 10 w 32"/>
                        <a:gd name="T7" fmla="*/ 12 h 48"/>
                        <a:gd name="T8" fmla="*/ 0 w 32"/>
                        <a:gd name="T9" fmla="*/ 4 h 48"/>
                        <a:gd name="T10" fmla="*/ 0 w 32"/>
                        <a:gd name="T11" fmla="*/ 4 h 48"/>
                        <a:gd name="T12" fmla="*/ 3 w 32"/>
                        <a:gd name="T13" fmla="*/ 4 h 48"/>
                        <a:gd name="T14" fmla="*/ 17 w 32"/>
                        <a:gd name="T15" fmla="*/ 0 h 48"/>
                        <a:gd name="T16" fmla="*/ 24 w 32"/>
                        <a:gd name="T17" fmla="*/ 1 h 48"/>
                        <a:gd name="T18" fmla="*/ 26 w 32"/>
                        <a:gd name="T19" fmla="*/ 2 h 48"/>
                        <a:gd name="T20" fmla="*/ 28 w 32"/>
                        <a:gd name="T21" fmla="*/ 3 h 48"/>
                        <a:gd name="T22" fmla="*/ 28 w 32"/>
                        <a:gd name="T23" fmla="*/ 3 h 48"/>
                        <a:gd name="T24" fmla="*/ 28 w 32"/>
                        <a:gd name="T25" fmla="*/ 3 h 48"/>
                        <a:gd name="T26" fmla="*/ 30 w 32"/>
                        <a:gd name="T27"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48">
                          <a:moveTo>
                            <a:pt x="30" y="5"/>
                          </a:moveTo>
                          <a:cubicBezTo>
                            <a:pt x="30" y="6"/>
                            <a:pt x="31" y="6"/>
                            <a:pt x="32" y="6"/>
                          </a:cubicBezTo>
                          <a:cubicBezTo>
                            <a:pt x="28" y="21"/>
                            <a:pt x="22" y="35"/>
                            <a:pt x="13" y="48"/>
                          </a:cubicBezTo>
                          <a:cubicBezTo>
                            <a:pt x="19" y="37"/>
                            <a:pt x="18" y="22"/>
                            <a:pt x="10" y="12"/>
                          </a:cubicBezTo>
                          <a:cubicBezTo>
                            <a:pt x="7" y="8"/>
                            <a:pt x="3" y="6"/>
                            <a:pt x="0" y="4"/>
                          </a:cubicBezTo>
                          <a:cubicBezTo>
                            <a:pt x="0" y="4"/>
                            <a:pt x="0" y="4"/>
                            <a:pt x="0" y="4"/>
                          </a:cubicBezTo>
                          <a:cubicBezTo>
                            <a:pt x="1" y="4"/>
                            <a:pt x="2" y="4"/>
                            <a:pt x="3" y="4"/>
                          </a:cubicBezTo>
                          <a:cubicBezTo>
                            <a:pt x="7" y="2"/>
                            <a:pt x="12" y="0"/>
                            <a:pt x="17" y="0"/>
                          </a:cubicBezTo>
                          <a:cubicBezTo>
                            <a:pt x="19" y="0"/>
                            <a:pt x="21" y="1"/>
                            <a:pt x="24" y="1"/>
                          </a:cubicBezTo>
                          <a:cubicBezTo>
                            <a:pt x="24" y="1"/>
                            <a:pt x="25" y="1"/>
                            <a:pt x="26" y="2"/>
                          </a:cubicBezTo>
                          <a:cubicBezTo>
                            <a:pt x="27" y="2"/>
                            <a:pt x="28" y="3"/>
                            <a:pt x="28" y="3"/>
                          </a:cubicBezTo>
                          <a:cubicBezTo>
                            <a:pt x="28" y="3"/>
                            <a:pt x="28" y="3"/>
                            <a:pt x="28" y="3"/>
                          </a:cubicBezTo>
                          <a:cubicBezTo>
                            <a:pt x="28" y="3"/>
                            <a:pt x="28" y="3"/>
                            <a:pt x="28" y="3"/>
                          </a:cubicBezTo>
                          <a:cubicBezTo>
                            <a:pt x="28" y="4"/>
                            <a:pt x="29" y="5"/>
                            <a:pt x="30"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2" name="Freeform 153"/>
                    <p:cNvSpPr>
                      <a:spLocks/>
                    </p:cNvSpPr>
                    <p:nvPr/>
                  </p:nvSpPr>
                  <p:spPr bwMode="auto">
                    <a:xfrm>
                      <a:off x="4447" y="961"/>
                      <a:ext cx="33" cy="30"/>
                    </a:xfrm>
                    <a:custGeom>
                      <a:avLst/>
                      <a:gdLst>
                        <a:gd name="T0" fmla="*/ 13 w 14"/>
                        <a:gd name="T1" fmla="*/ 4 h 13"/>
                        <a:gd name="T2" fmla="*/ 10 w 14"/>
                        <a:gd name="T3" fmla="*/ 10 h 13"/>
                        <a:gd name="T4" fmla="*/ 4 w 14"/>
                        <a:gd name="T5" fmla="*/ 13 h 13"/>
                        <a:gd name="T6" fmla="*/ 0 w 14"/>
                        <a:gd name="T7" fmla="*/ 4 h 13"/>
                        <a:gd name="T8" fmla="*/ 13 w 14"/>
                        <a:gd name="T9" fmla="*/ 4 h 13"/>
                      </a:gdLst>
                      <a:ahLst/>
                      <a:cxnLst>
                        <a:cxn ang="0">
                          <a:pos x="T0" y="T1"/>
                        </a:cxn>
                        <a:cxn ang="0">
                          <a:pos x="T2" y="T3"/>
                        </a:cxn>
                        <a:cxn ang="0">
                          <a:pos x="T4" y="T5"/>
                        </a:cxn>
                        <a:cxn ang="0">
                          <a:pos x="T6" y="T7"/>
                        </a:cxn>
                        <a:cxn ang="0">
                          <a:pos x="T8" y="T9"/>
                        </a:cxn>
                      </a:cxnLst>
                      <a:rect l="0" t="0" r="r" b="b"/>
                      <a:pathLst>
                        <a:path w="14" h="13">
                          <a:moveTo>
                            <a:pt x="13" y="4"/>
                          </a:moveTo>
                          <a:cubicBezTo>
                            <a:pt x="14" y="7"/>
                            <a:pt x="12" y="9"/>
                            <a:pt x="10" y="10"/>
                          </a:cubicBezTo>
                          <a:cubicBezTo>
                            <a:pt x="8" y="11"/>
                            <a:pt x="6" y="11"/>
                            <a:pt x="4" y="13"/>
                          </a:cubicBezTo>
                          <a:cubicBezTo>
                            <a:pt x="3" y="10"/>
                            <a:pt x="2" y="6"/>
                            <a:pt x="0" y="4"/>
                          </a:cubicBezTo>
                          <a:cubicBezTo>
                            <a:pt x="4" y="3"/>
                            <a:pt x="11" y="0"/>
                            <a:pt x="13"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3" name="Freeform 154"/>
                    <p:cNvSpPr>
                      <a:spLocks/>
                    </p:cNvSpPr>
                    <p:nvPr/>
                  </p:nvSpPr>
                  <p:spPr bwMode="auto">
                    <a:xfrm>
                      <a:off x="4508" y="587"/>
                      <a:ext cx="50" cy="61"/>
                    </a:xfrm>
                    <a:custGeom>
                      <a:avLst/>
                      <a:gdLst>
                        <a:gd name="T0" fmla="*/ 15 w 21"/>
                        <a:gd name="T1" fmla="*/ 5 h 26"/>
                        <a:gd name="T2" fmla="*/ 20 w 21"/>
                        <a:gd name="T3" fmla="*/ 22 h 26"/>
                        <a:gd name="T4" fmla="*/ 8 w 21"/>
                        <a:gd name="T5" fmla="*/ 26 h 26"/>
                        <a:gd name="T6" fmla="*/ 0 w 21"/>
                        <a:gd name="T7" fmla="*/ 2 h 26"/>
                        <a:gd name="T8" fmla="*/ 0 w 21"/>
                        <a:gd name="T9" fmla="*/ 1 h 26"/>
                        <a:gd name="T10" fmla="*/ 15 w 21"/>
                        <a:gd name="T11" fmla="*/ 5 h 26"/>
                      </a:gdLst>
                      <a:ahLst/>
                      <a:cxnLst>
                        <a:cxn ang="0">
                          <a:pos x="T0" y="T1"/>
                        </a:cxn>
                        <a:cxn ang="0">
                          <a:pos x="T2" y="T3"/>
                        </a:cxn>
                        <a:cxn ang="0">
                          <a:pos x="T4" y="T5"/>
                        </a:cxn>
                        <a:cxn ang="0">
                          <a:pos x="T6" y="T7"/>
                        </a:cxn>
                        <a:cxn ang="0">
                          <a:pos x="T8" y="T9"/>
                        </a:cxn>
                        <a:cxn ang="0">
                          <a:pos x="T10" y="T11"/>
                        </a:cxn>
                      </a:cxnLst>
                      <a:rect l="0" t="0" r="r" b="b"/>
                      <a:pathLst>
                        <a:path w="21" h="26">
                          <a:moveTo>
                            <a:pt x="15" y="5"/>
                          </a:moveTo>
                          <a:cubicBezTo>
                            <a:pt x="20" y="9"/>
                            <a:pt x="21" y="15"/>
                            <a:pt x="20" y="22"/>
                          </a:cubicBezTo>
                          <a:cubicBezTo>
                            <a:pt x="16" y="22"/>
                            <a:pt x="12" y="24"/>
                            <a:pt x="8" y="26"/>
                          </a:cubicBezTo>
                          <a:cubicBezTo>
                            <a:pt x="10" y="17"/>
                            <a:pt x="7" y="8"/>
                            <a:pt x="0" y="2"/>
                          </a:cubicBezTo>
                          <a:cubicBezTo>
                            <a:pt x="0" y="2"/>
                            <a:pt x="0" y="1"/>
                            <a:pt x="0" y="1"/>
                          </a:cubicBezTo>
                          <a:cubicBezTo>
                            <a:pt x="5" y="0"/>
                            <a:pt x="11" y="1"/>
                            <a:pt x="15"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4" name="Freeform 155"/>
                    <p:cNvSpPr>
                      <a:spLocks noEditPoints="1"/>
                    </p:cNvSpPr>
                    <p:nvPr/>
                  </p:nvSpPr>
                  <p:spPr bwMode="auto">
                    <a:xfrm>
                      <a:off x="3224" y="693"/>
                      <a:ext cx="1213" cy="1162"/>
                    </a:xfrm>
                    <a:custGeom>
                      <a:avLst/>
                      <a:gdLst>
                        <a:gd name="T0" fmla="*/ 198 w 512"/>
                        <a:gd name="T1" fmla="*/ 345 h 491"/>
                        <a:gd name="T2" fmla="*/ 190 w 512"/>
                        <a:gd name="T3" fmla="*/ 177 h 491"/>
                        <a:gd name="T4" fmla="*/ 255 w 512"/>
                        <a:gd name="T5" fmla="*/ 152 h 491"/>
                        <a:gd name="T6" fmla="*/ 503 w 512"/>
                        <a:gd name="T7" fmla="*/ 209 h 491"/>
                        <a:gd name="T8" fmla="*/ 478 w 512"/>
                        <a:gd name="T9" fmla="*/ 251 h 491"/>
                        <a:gd name="T10" fmla="*/ 448 w 512"/>
                        <a:gd name="T11" fmla="*/ 338 h 491"/>
                        <a:gd name="T12" fmla="*/ 402 w 512"/>
                        <a:gd name="T13" fmla="*/ 292 h 491"/>
                        <a:gd name="T14" fmla="*/ 318 w 512"/>
                        <a:gd name="T15" fmla="*/ 260 h 491"/>
                        <a:gd name="T16" fmla="*/ 323 w 512"/>
                        <a:gd name="T17" fmla="*/ 356 h 491"/>
                        <a:gd name="T18" fmla="*/ 385 w 512"/>
                        <a:gd name="T19" fmla="*/ 415 h 491"/>
                        <a:gd name="T20" fmla="*/ 449 w 512"/>
                        <a:gd name="T21" fmla="*/ 389 h 491"/>
                        <a:gd name="T22" fmla="*/ 438 w 512"/>
                        <a:gd name="T23" fmla="*/ 156 h 491"/>
                        <a:gd name="T24" fmla="*/ 477 w 512"/>
                        <a:gd name="T25" fmla="*/ 253 h 491"/>
                        <a:gd name="T26" fmla="*/ 332 w 512"/>
                        <a:gd name="T27" fmla="*/ 211 h 491"/>
                        <a:gd name="T28" fmla="*/ 419 w 512"/>
                        <a:gd name="T29" fmla="*/ 271 h 491"/>
                        <a:gd name="T30" fmla="*/ 394 w 512"/>
                        <a:gd name="T31" fmla="*/ 265 h 491"/>
                        <a:gd name="T32" fmla="*/ 359 w 512"/>
                        <a:gd name="T33" fmla="*/ 256 h 491"/>
                        <a:gd name="T34" fmla="*/ 388 w 512"/>
                        <a:gd name="T35" fmla="*/ 94 h 491"/>
                        <a:gd name="T36" fmla="*/ 298 w 512"/>
                        <a:gd name="T37" fmla="*/ 449 h 491"/>
                        <a:gd name="T38" fmla="*/ 361 w 512"/>
                        <a:gd name="T39" fmla="*/ 173 h 491"/>
                        <a:gd name="T40" fmla="*/ 295 w 512"/>
                        <a:gd name="T41" fmla="*/ 469 h 491"/>
                        <a:gd name="T42" fmla="*/ 321 w 512"/>
                        <a:gd name="T43" fmla="*/ 25 h 491"/>
                        <a:gd name="T44" fmla="*/ 307 w 512"/>
                        <a:gd name="T45" fmla="*/ 382 h 491"/>
                        <a:gd name="T46" fmla="*/ 257 w 512"/>
                        <a:gd name="T47" fmla="*/ 302 h 491"/>
                        <a:gd name="T48" fmla="*/ 350 w 512"/>
                        <a:gd name="T49" fmla="*/ 183 h 491"/>
                        <a:gd name="T50" fmla="*/ 243 w 512"/>
                        <a:gd name="T51" fmla="*/ 475 h 491"/>
                        <a:gd name="T52" fmla="*/ 287 w 512"/>
                        <a:gd name="T53" fmla="*/ 326 h 491"/>
                        <a:gd name="T54" fmla="*/ 366 w 512"/>
                        <a:gd name="T55" fmla="*/ 28 h 491"/>
                        <a:gd name="T56" fmla="*/ 303 w 512"/>
                        <a:gd name="T57" fmla="*/ 256 h 491"/>
                        <a:gd name="T58" fmla="*/ 320 w 512"/>
                        <a:gd name="T59" fmla="*/ 186 h 491"/>
                        <a:gd name="T60" fmla="*/ 284 w 512"/>
                        <a:gd name="T61" fmla="*/ 288 h 491"/>
                        <a:gd name="T62" fmla="*/ 280 w 512"/>
                        <a:gd name="T63" fmla="*/ 326 h 491"/>
                        <a:gd name="T64" fmla="*/ 288 w 512"/>
                        <a:gd name="T65" fmla="*/ 182 h 491"/>
                        <a:gd name="T66" fmla="*/ 309 w 512"/>
                        <a:gd name="T67" fmla="*/ 19 h 491"/>
                        <a:gd name="T68" fmla="*/ 208 w 512"/>
                        <a:gd name="T69" fmla="*/ 465 h 491"/>
                        <a:gd name="T70" fmla="*/ 294 w 512"/>
                        <a:gd name="T71" fmla="*/ 26 h 491"/>
                        <a:gd name="T72" fmla="*/ 289 w 512"/>
                        <a:gd name="T73" fmla="*/ 55 h 491"/>
                        <a:gd name="T74" fmla="*/ 202 w 512"/>
                        <a:gd name="T75" fmla="*/ 416 h 491"/>
                        <a:gd name="T76" fmla="*/ 227 w 512"/>
                        <a:gd name="T77" fmla="*/ 308 h 491"/>
                        <a:gd name="T78" fmla="*/ 252 w 512"/>
                        <a:gd name="T79" fmla="*/ 184 h 491"/>
                        <a:gd name="T80" fmla="*/ 229 w 512"/>
                        <a:gd name="T81" fmla="*/ 278 h 491"/>
                        <a:gd name="T82" fmla="*/ 206 w 512"/>
                        <a:gd name="T83" fmla="*/ 281 h 491"/>
                        <a:gd name="T84" fmla="*/ 186 w 512"/>
                        <a:gd name="T85" fmla="*/ 341 h 491"/>
                        <a:gd name="T86" fmla="*/ 225 w 512"/>
                        <a:gd name="T87" fmla="*/ 183 h 491"/>
                        <a:gd name="T88" fmla="*/ 182 w 512"/>
                        <a:gd name="T89" fmla="*/ 361 h 491"/>
                        <a:gd name="T90" fmla="*/ 221 w 512"/>
                        <a:gd name="T91" fmla="*/ 175 h 491"/>
                        <a:gd name="T92" fmla="*/ 200 w 512"/>
                        <a:gd name="T93" fmla="*/ 250 h 491"/>
                        <a:gd name="T94" fmla="*/ 189 w 512"/>
                        <a:gd name="T95" fmla="*/ 236 h 491"/>
                        <a:gd name="T96" fmla="*/ 152 w 512"/>
                        <a:gd name="T97" fmla="*/ 391 h 491"/>
                        <a:gd name="T98" fmla="*/ 127 w 512"/>
                        <a:gd name="T99" fmla="*/ 411 h 491"/>
                        <a:gd name="T100" fmla="*/ 184 w 512"/>
                        <a:gd name="T101" fmla="*/ 193 h 491"/>
                        <a:gd name="T102" fmla="*/ 148 w 512"/>
                        <a:gd name="T103" fmla="*/ 263 h 491"/>
                        <a:gd name="T104" fmla="*/ 151 w 512"/>
                        <a:gd name="T105" fmla="*/ 269 h 491"/>
                        <a:gd name="T106" fmla="*/ 78 w 512"/>
                        <a:gd name="T107" fmla="*/ 393 h 491"/>
                        <a:gd name="T108" fmla="*/ 112 w 512"/>
                        <a:gd name="T109" fmla="*/ 286 h 491"/>
                        <a:gd name="T110" fmla="*/ 98 w 512"/>
                        <a:gd name="T111" fmla="*/ 305 h 491"/>
                        <a:gd name="T112" fmla="*/ 101 w 512"/>
                        <a:gd name="T113" fmla="*/ 253 h 491"/>
                        <a:gd name="T114" fmla="*/ 70 w 512"/>
                        <a:gd name="T115" fmla="*/ 364 h 491"/>
                        <a:gd name="T116" fmla="*/ 103 w 512"/>
                        <a:gd name="T117" fmla="*/ 150 h 491"/>
                        <a:gd name="T118" fmla="*/ 75 w 512"/>
                        <a:gd name="T119" fmla="*/ 139 h 491"/>
                        <a:gd name="T120" fmla="*/ 28 w 512"/>
                        <a:gd name="T121" fmla="*/ 218 h 491"/>
                        <a:gd name="T122" fmla="*/ 21 w 512"/>
                        <a:gd name="T123" fmla="*/ 163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491">
                          <a:moveTo>
                            <a:pt x="316" y="218"/>
                          </a:moveTo>
                          <a:cubicBezTo>
                            <a:pt x="315" y="213"/>
                            <a:pt x="313" y="209"/>
                            <a:pt x="311" y="205"/>
                          </a:cubicBezTo>
                          <a:cubicBezTo>
                            <a:pt x="309" y="206"/>
                            <a:pt x="307" y="207"/>
                            <a:pt x="306" y="208"/>
                          </a:cubicBezTo>
                          <a:cubicBezTo>
                            <a:pt x="304" y="209"/>
                            <a:pt x="302" y="210"/>
                            <a:pt x="301" y="211"/>
                          </a:cubicBezTo>
                          <a:cubicBezTo>
                            <a:pt x="302" y="214"/>
                            <a:pt x="304" y="217"/>
                            <a:pt x="305" y="220"/>
                          </a:cubicBezTo>
                          <a:cubicBezTo>
                            <a:pt x="305" y="221"/>
                            <a:pt x="305" y="221"/>
                            <a:pt x="306" y="222"/>
                          </a:cubicBezTo>
                          <a:cubicBezTo>
                            <a:pt x="307" y="221"/>
                            <a:pt x="308" y="221"/>
                            <a:pt x="310" y="220"/>
                          </a:cubicBezTo>
                          <a:cubicBezTo>
                            <a:pt x="312" y="219"/>
                            <a:pt x="314" y="218"/>
                            <a:pt x="316" y="218"/>
                          </a:cubicBezTo>
                          <a:close/>
                          <a:moveTo>
                            <a:pt x="503" y="169"/>
                          </a:moveTo>
                          <a:cubicBezTo>
                            <a:pt x="512" y="187"/>
                            <a:pt x="510" y="210"/>
                            <a:pt x="501" y="229"/>
                          </a:cubicBezTo>
                          <a:cubicBezTo>
                            <a:pt x="489" y="255"/>
                            <a:pt x="464" y="273"/>
                            <a:pt x="435" y="276"/>
                          </a:cubicBezTo>
                          <a:cubicBezTo>
                            <a:pt x="419" y="278"/>
                            <a:pt x="403" y="275"/>
                            <a:pt x="387" y="272"/>
                          </a:cubicBezTo>
                          <a:cubicBezTo>
                            <a:pt x="370" y="268"/>
                            <a:pt x="353" y="264"/>
                            <a:pt x="336" y="258"/>
                          </a:cubicBezTo>
                          <a:cubicBezTo>
                            <a:pt x="352" y="264"/>
                            <a:pt x="369" y="271"/>
                            <a:pt x="384" y="278"/>
                          </a:cubicBezTo>
                          <a:cubicBezTo>
                            <a:pt x="400" y="285"/>
                            <a:pt x="416" y="294"/>
                            <a:pt x="429" y="305"/>
                          </a:cubicBezTo>
                          <a:cubicBezTo>
                            <a:pt x="449" y="323"/>
                            <a:pt x="463" y="349"/>
                            <a:pt x="458" y="377"/>
                          </a:cubicBezTo>
                          <a:cubicBezTo>
                            <a:pt x="453" y="404"/>
                            <a:pt x="431" y="422"/>
                            <a:pt x="404" y="422"/>
                          </a:cubicBezTo>
                          <a:cubicBezTo>
                            <a:pt x="372" y="422"/>
                            <a:pt x="346" y="401"/>
                            <a:pt x="325" y="379"/>
                          </a:cubicBezTo>
                          <a:cubicBezTo>
                            <a:pt x="314" y="367"/>
                            <a:pt x="304" y="353"/>
                            <a:pt x="296" y="337"/>
                          </a:cubicBezTo>
                          <a:cubicBezTo>
                            <a:pt x="298" y="345"/>
                            <a:pt x="301" y="352"/>
                            <a:pt x="304" y="359"/>
                          </a:cubicBezTo>
                          <a:cubicBezTo>
                            <a:pt x="310" y="376"/>
                            <a:pt x="315" y="392"/>
                            <a:pt x="318" y="409"/>
                          </a:cubicBezTo>
                          <a:cubicBezTo>
                            <a:pt x="320" y="424"/>
                            <a:pt x="320" y="439"/>
                            <a:pt x="314" y="453"/>
                          </a:cubicBezTo>
                          <a:cubicBezTo>
                            <a:pt x="309" y="467"/>
                            <a:pt x="298" y="474"/>
                            <a:pt x="285" y="480"/>
                          </a:cubicBezTo>
                          <a:cubicBezTo>
                            <a:pt x="260" y="490"/>
                            <a:pt x="228" y="491"/>
                            <a:pt x="208" y="470"/>
                          </a:cubicBezTo>
                          <a:cubicBezTo>
                            <a:pt x="188" y="451"/>
                            <a:pt x="188" y="420"/>
                            <a:pt x="190" y="394"/>
                          </a:cubicBezTo>
                          <a:cubicBezTo>
                            <a:pt x="192" y="378"/>
                            <a:pt x="195" y="362"/>
                            <a:pt x="199" y="347"/>
                          </a:cubicBezTo>
                          <a:cubicBezTo>
                            <a:pt x="199" y="347"/>
                            <a:pt x="199" y="347"/>
                            <a:pt x="199" y="347"/>
                          </a:cubicBezTo>
                          <a:cubicBezTo>
                            <a:pt x="197" y="347"/>
                            <a:pt x="197" y="345"/>
                            <a:pt x="198" y="345"/>
                          </a:cubicBezTo>
                          <a:cubicBezTo>
                            <a:pt x="199" y="345"/>
                            <a:pt x="199" y="345"/>
                            <a:pt x="200" y="345"/>
                          </a:cubicBezTo>
                          <a:cubicBezTo>
                            <a:pt x="204" y="330"/>
                            <a:pt x="210" y="315"/>
                            <a:pt x="218" y="301"/>
                          </a:cubicBezTo>
                          <a:cubicBezTo>
                            <a:pt x="218" y="300"/>
                            <a:pt x="218" y="299"/>
                            <a:pt x="218" y="297"/>
                          </a:cubicBezTo>
                          <a:cubicBezTo>
                            <a:pt x="216" y="301"/>
                            <a:pt x="214" y="305"/>
                            <a:pt x="213" y="309"/>
                          </a:cubicBezTo>
                          <a:cubicBezTo>
                            <a:pt x="213" y="310"/>
                            <a:pt x="213" y="310"/>
                            <a:pt x="212" y="310"/>
                          </a:cubicBezTo>
                          <a:cubicBezTo>
                            <a:pt x="211" y="313"/>
                            <a:pt x="210" y="317"/>
                            <a:pt x="208" y="320"/>
                          </a:cubicBezTo>
                          <a:cubicBezTo>
                            <a:pt x="208" y="320"/>
                            <a:pt x="208" y="320"/>
                            <a:pt x="208" y="320"/>
                          </a:cubicBezTo>
                          <a:cubicBezTo>
                            <a:pt x="204" y="329"/>
                            <a:pt x="199" y="339"/>
                            <a:pt x="194" y="348"/>
                          </a:cubicBezTo>
                          <a:cubicBezTo>
                            <a:pt x="186" y="363"/>
                            <a:pt x="178" y="379"/>
                            <a:pt x="168" y="392"/>
                          </a:cubicBezTo>
                          <a:cubicBezTo>
                            <a:pt x="160" y="403"/>
                            <a:pt x="149" y="412"/>
                            <a:pt x="136" y="415"/>
                          </a:cubicBezTo>
                          <a:cubicBezTo>
                            <a:pt x="123" y="418"/>
                            <a:pt x="108" y="416"/>
                            <a:pt x="95" y="412"/>
                          </a:cubicBezTo>
                          <a:cubicBezTo>
                            <a:pt x="82" y="409"/>
                            <a:pt x="69" y="403"/>
                            <a:pt x="60" y="392"/>
                          </a:cubicBezTo>
                          <a:cubicBezTo>
                            <a:pt x="53" y="382"/>
                            <a:pt x="50" y="370"/>
                            <a:pt x="50" y="358"/>
                          </a:cubicBezTo>
                          <a:cubicBezTo>
                            <a:pt x="50" y="328"/>
                            <a:pt x="71" y="304"/>
                            <a:pt x="94" y="288"/>
                          </a:cubicBezTo>
                          <a:cubicBezTo>
                            <a:pt x="107" y="279"/>
                            <a:pt x="122" y="272"/>
                            <a:pt x="136" y="264"/>
                          </a:cubicBezTo>
                          <a:cubicBezTo>
                            <a:pt x="138" y="263"/>
                            <a:pt x="141" y="262"/>
                            <a:pt x="144" y="260"/>
                          </a:cubicBezTo>
                          <a:cubicBezTo>
                            <a:pt x="137" y="262"/>
                            <a:pt x="130" y="262"/>
                            <a:pt x="123" y="263"/>
                          </a:cubicBezTo>
                          <a:cubicBezTo>
                            <a:pt x="105" y="265"/>
                            <a:pt x="86" y="265"/>
                            <a:pt x="68" y="262"/>
                          </a:cubicBezTo>
                          <a:cubicBezTo>
                            <a:pt x="43" y="258"/>
                            <a:pt x="17" y="243"/>
                            <a:pt x="8" y="217"/>
                          </a:cubicBezTo>
                          <a:cubicBezTo>
                            <a:pt x="0" y="191"/>
                            <a:pt x="13" y="158"/>
                            <a:pt x="33" y="141"/>
                          </a:cubicBezTo>
                          <a:cubicBezTo>
                            <a:pt x="54" y="123"/>
                            <a:pt x="84" y="123"/>
                            <a:pt x="108" y="132"/>
                          </a:cubicBezTo>
                          <a:cubicBezTo>
                            <a:pt x="130" y="140"/>
                            <a:pt x="149" y="154"/>
                            <a:pt x="168" y="167"/>
                          </a:cubicBezTo>
                          <a:cubicBezTo>
                            <a:pt x="168" y="167"/>
                            <a:pt x="169" y="167"/>
                            <a:pt x="169" y="168"/>
                          </a:cubicBezTo>
                          <a:cubicBezTo>
                            <a:pt x="177" y="173"/>
                            <a:pt x="185" y="179"/>
                            <a:pt x="194" y="184"/>
                          </a:cubicBezTo>
                          <a:cubicBezTo>
                            <a:pt x="196" y="183"/>
                            <a:pt x="198" y="183"/>
                            <a:pt x="199" y="183"/>
                          </a:cubicBezTo>
                          <a:cubicBezTo>
                            <a:pt x="198" y="182"/>
                            <a:pt x="196" y="181"/>
                            <a:pt x="194" y="180"/>
                          </a:cubicBezTo>
                          <a:cubicBezTo>
                            <a:pt x="193" y="180"/>
                            <a:pt x="192" y="180"/>
                            <a:pt x="191" y="179"/>
                          </a:cubicBezTo>
                          <a:cubicBezTo>
                            <a:pt x="190" y="179"/>
                            <a:pt x="190" y="178"/>
                            <a:pt x="190" y="177"/>
                          </a:cubicBezTo>
                          <a:cubicBezTo>
                            <a:pt x="192" y="175"/>
                            <a:pt x="192" y="175"/>
                            <a:pt x="192" y="175"/>
                          </a:cubicBezTo>
                          <a:cubicBezTo>
                            <a:pt x="193" y="175"/>
                            <a:pt x="193" y="175"/>
                            <a:pt x="193" y="175"/>
                          </a:cubicBezTo>
                          <a:cubicBezTo>
                            <a:pt x="195" y="175"/>
                            <a:pt x="197" y="176"/>
                            <a:pt x="198" y="177"/>
                          </a:cubicBezTo>
                          <a:cubicBezTo>
                            <a:pt x="199" y="177"/>
                            <a:pt x="200" y="178"/>
                            <a:pt x="201" y="178"/>
                          </a:cubicBezTo>
                          <a:cubicBezTo>
                            <a:pt x="200" y="177"/>
                            <a:pt x="200" y="175"/>
                            <a:pt x="200" y="174"/>
                          </a:cubicBezTo>
                          <a:cubicBezTo>
                            <a:pt x="200" y="174"/>
                            <a:pt x="199" y="174"/>
                            <a:pt x="199" y="174"/>
                          </a:cubicBezTo>
                          <a:cubicBezTo>
                            <a:pt x="199" y="173"/>
                            <a:pt x="199" y="173"/>
                            <a:pt x="199" y="173"/>
                          </a:cubicBezTo>
                          <a:cubicBezTo>
                            <a:pt x="200" y="171"/>
                            <a:pt x="200" y="171"/>
                            <a:pt x="200" y="171"/>
                          </a:cubicBezTo>
                          <a:cubicBezTo>
                            <a:pt x="201" y="170"/>
                            <a:pt x="202" y="168"/>
                            <a:pt x="203" y="167"/>
                          </a:cubicBezTo>
                          <a:cubicBezTo>
                            <a:pt x="205" y="166"/>
                            <a:pt x="206" y="166"/>
                            <a:pt x="207" y="165"/>
                          </a:cubicBezTo>
                          <a:cubicBezTo>
                            <a:pt x="192" y="147"/>
                            <a:pt x="181" y="125"/>
                            <a:pt x="171" y="103"/>
                          </a:cubicBezTo>
                          <a:cubicBezTo>
                            <a:pt x="167" y="94"/>
                            <a:pt x="163" y="84"/>
                            <a:pt x="159" y="74"/>
                          </a:cubicBezTo>
                          <a:cubicBezTo>
                            <a:pt x="156" y="65"/>
                            <a:pt x="153" y="56"/>
                            <a:pt x="154" y="47"/>
                          </a:cubicBezTo>
                          <a:cubicBezTo>
                            <a:pt x="157" y="29"/>
                            <a:pt x="177" y="28"/>
                            <a:pt x="188" y="40"/>
                          </a:cubicBezTo>
                          <a:cubicBezTo>
                            <a:pt x="194" y="47"/>
                            <a:pt x="198" y="57"/>
                            <a:pt x="202" y="66"/>
                          </a:cubicBezTo>
                          <a:cubicBezTo>
                            <a:pt x="206" y="75"/>
                            <a:pt x="210" y="85"/>
                            <a:pt x="214" y="94"/>
                          </a:cubicBezTo>
                          <a:cubicBezTo>
                            <a:pt x="218" y="105"/>
                            <a:pt x="222" y="116"/>
                            <a:pt x="225" y="126"/>
                          </a:cubicBezTo>
                          <a:cubicBezTo>
                            <a:pt x="228" y="136"/>
                            <a:pt x="232" y="147"/>
                            <a:pt x="233" y="157"/>
                          </a:cubicBezTo>
                          <a:cubicBezTo>
                            <a:pt x="237" y="158"/>
                            <a:pt x="241" y="161"/>
                            <a:pt x="244" y="165"/>
                          </a:cubicBezTo>
                          <a:cubicBezTo>
                            <a:pt x="244" y="165"/>
                            <a:pt x="244" y="165"/>
                            <a:pt x="244" y="165"/>
                          </a:cubicBezTo>
                          <a:cubicBezTo>
                            <a:pt x="247" y="165"/>
                            <a:pt x="247" y="165"/>
                            <a:pt x="247" y="165"/>
                          </a:cubicBezTo>
                          <a:cubicBezTo>
                            <a:pt x="246" y="166"/>
                            <a:pt x="247" y="167"/>
                            <a:pt x="247" y="168"/>
                          </a:cubicBezTo>
                          <a:cubicBezTo>
                            <a:pt x="247" y="168"/>
                            <a:pt x="247" y="168"/>
                            <a:pt x="247" y="168"/>
                          </a:cubicBezTo>
                          <a:cubicBezTo>
                            <a:pt x="253" y="168"/>
                            <a:pt x="259" y="168"/>
                            <a:pt x="264" y="169"/>
                          </a:cubicBezTo>
                          <a:cubicBezTo>
                            <a:pt x="264" y="164"/>
                            <a:pt x="265" y="158"/>
                            <a:pt x="259" y="156"/>
                          </a:cubicBezTo>
                          <a:cubicBezTo>
                            <a:pt x="258" y="155"/>
                            <a:pt x="256" y="155"/>
                            <a:pt x="255" y="156"/>
                          </a:cubicBezTo>
                          <a:cubicBezTo>
                            <a:pt x="254" y="153"/>
                            <a:pt x="254" y="153"/>
                            <a:pt x="254" y="153"/>
                          </a:cubicBezTo>
                          <a:cubicBezTo>
                            <a:pt x="255" y="152"/>
                            <a:pt x="255" y="152"/>
                            <a:pt x="255" y="152"/>
                          </a:cubicBezTo>
                          <a:cubicBezTo>
                            <a:pt x="257" y="152"/>
                            <a:pt x="259" y="152"/>
                            <a:pt x="260" y="153"/>
                          </a:cubicBezTo>
                          <a:cubicBezTo>
                            <a:pt x="258" y="135"/>
                            <a:pt x="260" y="117"/>
                            <a:pt x="263" y="100"/>
                          </a:cubicBezTo>
                          <a:cubicBezTo>
                            <a:pt x="266" y="82"/>
                            <a:pt x="269" y="63"/>
                            <a:pt x="277" y="46"/>
                          </a:cubicBezTo>
                          <a:cubicBezTo>
                            <a:pt x="285" y="26"/>
                            <a:pt x="301" y="9"/>
                            <a:pt x="321" y="2"/>
                          </a:cubicBezTo>
                          <a:cubicBezTo>
                            <a:pt x="321" y="2"/>
                            <a:pt x="322" y="1"/>
                            <a:pt x="322" y="2"/>
                          </a:cubicBezTo>
                          <a:cubicBezTo>
                            <a:pt x="327" y="1"/>
                            <a:pt x="333" y="0"/>
                            <a:pt x="338" y="0"/>
                          </a:cubicBezTo>
                          <a:cubicBezTo>
                            <a:pt x="367" y="2"/>
                            <a:pt x="394" y="21"/>
                            <a:pt x="405" y="46"/>
                          </a:cubicBezTo>
                          <a:cubicBezTo>
                            <a:pt x="418" y="76"/>
                            <a:pt x="405" y="105"/>
                            <a:pt x="387" y="129"/>
                          </a:cubicBezTo>
                          <a:cubicBezTo>
                            <a:pt x="369" y="154"/>
                            <a:pt x="346" y="174"/>
                            <a:pt x="320" y="191"/>
                          </a:cubicBezTo>
                          <a:cubicBezTo>
                            <a:pt x="320" y="192"/>
                            <a:pt x="320" y="194"/>
                            <a:pt x="319" y="195"/>
                          </a:cubicBezTo>
                          <a:cubicBezTo>
                            <a:pt x="335" y="183"/>
                            <a:pt x="351" y="173"/>
                            <a:pt x="367" y="162"/>
                          </a:cubicBezTo>
                          <a:cubicBezTo>
                            <a:pt x="382" y="153"/>
                            <a:pt x="398" y="144"/>
                            <a:pt x="415" y="139"/>
                          </a:cubicBezTo>
                          <a:cubicBezTo>
                            <a:pt x="440" y="132"/>
                            <a:pt x="471" y="134"/>
                            <a:pt x="491" y="153"/>
                          </a:cubicBezTo>
                          <a:cubicBezTo>
                            <a:pt x="496" y="157"/>
                            <a:pt x="499" y="162"/>
                            <a:pt x="502" y="168"/>
                          </a:cubicBezTo>
                          <a:cubicBezTo>
                            <a:pt x="502" y="168"/>
                            <a:pt x="503" y="168"/>
                            <a:pt x="503" y="169"/>
                          </a:cubicBezTo>
                          <a:close/>
                          <a:moveTo>
                            <a:pt x="499" y="222"/>
                          </a:moveTo>
                          <a:cubicBezTo>
                            <a:pt x="500" y="218"/>
                            <a:pt x="501" y="215"/>
                            <a:pt x="502" y="212"/>
                          </a:cubicBezTo>
                          <a:cubicBezTo>
                            <a:pt x="500" y="212"/>
                            <a:pt x="499" y="212"/>
                            <a:pt x="497" y="212"/>
                          </a:cubicBezTo>
                          <a:cubicBezTo>
                            <a:pt x="495" y="211"/>
                            <a:pt x="492" y="211"/>
                            <a:pt x="489" y="211"/>
                          </a:cubicBezTo>
                          <a:cubicBezTo>
                            <a:pt x="489" y="211"/>
                            <a:pt x="489" y="211"/>
                            <a:pt x="489" y="211"/>
                          </a:cubicBezTo>
                          <a:cubicBezTo>
                            <a:pt x="488" y="214"/>
                            <a:pt x="487" y="218"/>
                            <a:pt x="486" y="221"/>
                          </a:cubicBezTo>
                          <a:cubicBezTo>
                            <a:pt x="486" y="221"/>
                            <a:pt x="486" y="221"/>
                            <a:pt x="486" y="222"/>
                          </a:cubicBezTo>
                          <a:cubicBezTo>
                            <a:pt x="486" y="222"/>
                            <a:pt x="486" y="222"/>
                            <a:pt x="486" y="222"/>
                          </a:cubicBezTo>
                          <a:cubicBezTo>
                            <a:pt x="487" y="222"/>
                            <a:pt x="489" y="222"/>
                            <a:pt x="489" y="222"/>
                          </a:cubicBezTo>
                          <a:cubicBezTo>
                            <a:pt x="490" y="223"/>
                            <a:pt x="491" y="223"/>
                            <a:pt x="492" y="223"/>
                          </a:cubicBezTo>
                          <a:cubicBezTo>
                            <a:pt x="494" y="223"/>
                            <a:pt x="496" y="224"/>
                            <a:pt x="498" y="224"/>
                          </a:cubicBezTo>
                          <a:cubicBezTo>
                            <a:pt x="498" y="223"/>
                            <a:pt x="499" y="222"/>
                            <a:pt x="499" y="222"/>
                          </a:cubicBezTo>
                          <a:close/>
                          <a:moveTo>
                            <a:pt x="503" y="209"/>
                          </a:moveTo>
                          <a:cubicBezTo>
                            <a:pt x="503" y="205"/>
                            <a:pt x="504" y="201"/>
                            <a:pt x="504" y="197"/>
                          </a:cubicBezTo>
                          <a:cubicBezTo>
                            <a:pt x="502" y="197"/>
                            <a:pt x="500" y="197"/>
                            <a:pt x="498" y="197"/>
                          </a:cubicBezTo>
                          <a:cubicBezTo>
                            <a:pt x="496" y="198"/>
                            <a:pt x="493" y="198"/>
                            <a:pt x="491" y="198"/>
                          </a:cubicBezTo>
                          <a:cubicBezTo>
                            <a:pt x="491" y="202"/>
                            <a:pt x="490" y="205"/>
                            <a:pt x="490" y="209"/>
                          </a:cubicBezTo>
                          <a:cubicBezTo>
                            <a:pt x="492" y="208"/>
                            <a:pt x="495" y="209"/>
                            <a:pt x="498" y="209"/>
                          </a:cubicBezTo>
                          <a:cubicBezTo>
                            <a:pt x="499" y="209"/>
                            <a:pt x="501" y="209"/>
                            <a:pt x="503" y="209"/>
                          </a:cubicBezTo>
                          <a:close/>
                          <a:moveTo>
                            <a:pt x="497" y="227"/>
                          </a:moveTo>
                          <a:cubicBezTo>
                            <a:pt x="495" y="227"/>
                            <a:pt x="493" y="226"/>
                            <a:pt x="491" y="225"/>
                          </a:cubicBezTo>
                          <a:cubicBezTo>
                            <a:pt x="489" y="225"/>
                            <a:pt x="486" y="225"/>
                            <a:pt x="485" y="224"/>
                          </a:cubicBezTo>
                          <a:cubicBezTo>
                            <a:pt x="483" y="227"/>
                            <a:pt x="482" y="230"/>
                            <a:pt x="480" y="232"/>
                          </a:cubicBezTo>
                          <a:cubicBezTo>
                            <a:pt x="480" y="233"/>
                            <a:pt x="479" y="234"/>
                            <a:pt x="478" y="234"/>
                          </a:cubicBezTo>
                          <a:cubicBezTo>
                            <a:pt x="479" y="234"/>
                            <a:pt x="479" y="234"/>
                            <a:pt x="479" y="234"/>
                          </a:cubicBezTo>
                          <a:cubicBezTo>
                            <a:pt x="479" y="234"/>
                            <a:pt x="480" y="235"/>
                            <a:pt x="479" y="236"/>
                          </a:cubicBezTo>
                          <a:cubicBezTo>
                            <a:pt x="481" y="236"/>
                            <a:pt x="482" y="237"/>
                            <a:pt x="484" y="237"/>
                          </a:cubicBezTo>
                          <a:cubicBezTo>
                            <a:pt x="486" y="238"/>
                            <a:pt x="488" y="238"/>
                            <a:pt x="489" y="239"/>
                          </a:cubicBezTo>
                          <a:cubicBezTo>
                            <a:pt x="492" y="235"/>
                            <a:pt x="495" y="231"/>
                            <a:pt x="497" y="227"/>
                          </a:cubicBezTo>
                          <a:close/>
                          <a:moveTo>
                            <a:pt x="504" y="194"/>
                          </a:moveTo>
                          <a:cubicBezTo>
                            <a:pt x="503" y="191"/>
                            <a:pt x="503" y="188"/>
                            <a:pt x="502" y="184"/>
                          </a:cubicBezTo>
                          <a:cubicBezTo>
                            <a:pt x="500" y="185"/>
                            <a:pt x="498" y="185"/>
                            <a:pt x="496" y="185"/>
                          </a:cubicBezTo>
                          <a:cubicBezTo>
                            <a:pt x="494" y="186"/>
                            <a:pt x="492" y="186"/>
                            <a:pt x="490" y="186"/>
                          </a:cubicBezTo>
                          <a:cubicBezTo>
                            <a:pt x="491" y="189"/>
                            <a:pt x="491" y="193"/>
                            <a:pt x="491" y="196"/>
                          </a:cubicBezTo>
                          <a:cubicBezTo>
                            <a:pt x="493" y="195"/>
                            <a:pt x="496" y="195"/>
                            <a:pt x="498" y="195"/>
                          </a:cubicBezTo>
                          <a:cubicBezTo>
                            <a:pt x="500" y="194"/>
                            <a:pt x="502" y="194"/>
                            <a:pt x="504" y="194"/>
                          </a:cubicBezTo>
                          <a:close/>
                          <a:moveTo>
                            <a:pt x="488" y="241"/>
                          </a:moveTo>
                          <a:cubicBezTo>
                            <a:pt x="484" y="241"/>
                            <a:pt x="480" y="239"/>
                            <a:pt x="477" y="237"/>
                          </a:cubicBezTo>
                          <a:cubicBezTo>
                            <a:pt x="475" y="240"/>
                            <a:pt x="472" y="242"/>
                            <a:pt x="469" y="245"/>
                          </a:cubicBezTo>
                          <a:cubicBezTo>
                            <a:pt x="470" y="245"/>
                            <a:pt x="471" y="246"/>
                            <a:pt x="472" y="246"/>
                          </a:cubicBezTo>
                          <a:cubicBezTo>
                            <a:pt x="474" y="248"/>
                            <a:pt x="476" y="249"/>
                            <a:pt x="478" y="251"/>
                          </a:cubicBezTo>
                          <a:cubicBezTo>
                            <a:pt x="478" y="251"/>
                            <a:pt x="478" y="251"/>
                            <a:pt x="478" y="252"/>
                          </a:cubicBezTo>
                          <a:cubicBezTo>
                            <a:pt x="482" y="248"/>
                            <a:pt x="485" y="245"/>
                            <a:pt x="488" y="241"/>
                          </a:cubicBezTo>
                          <a:close/>
                          <a:moveTo>
                            <a:pt x="502" y="182"/>
                          </a:moveTo>
                          <a:cubicBezTo>
                            <a:pt x="501" y="179"/>
                            <a:pt x="500" y="176"/>
                            <a:pt x="499" y="173"/>
                          </a:cubicBezTo>
                          <a:cubicBezTo>
                            <a:pt x="497" y="173"/>
                            <a:pt x="496" y="174"/>
                            <a:pt x="494" y="175"/>
                          </a:cubicBezTo>
                          <a:cubicBezTo>
                            <a:pt x="493" y="175"/>
                            <a:pt x="491" y="176"/>
                            <a:pt x="489" y="177"/>
                          </a:cubicBezTo>
                          <a:cubicBezTo>
                            <a:pt x="488" y="177"/>
                            <a:pt x="488" y="177"/>
                            <a:pt x="487" y="178"/>
                          </a:cubicBezTo>
                          <a:cubicBezTo>
                            <a:pt x="488" y="180"/>
                            <a:pt x="489" y="182"/>
                            <a:pt x="490" y="184"/>
                          </a:cubicBezTo>
                          <a:cubicBezTo>
                            <a:pt x="492" y="184"/>
                            <a:pt x="494" y="183"/>
                            <a:pt x="497" y="183"/>
                          </a:cubicBezTo>
                          <a:cubicBezTo>
                            <a:pt x="498" y="182"/>
                            <a:pt x="500" y="182"/>
                            <a:pt x="502" y="182"/>
                          </a:cubicBezTo>
                          <a:close/>
                          <a:moveTo>
                            <a:pt x="450" y="387"/>
                          </a:moveTo>
                          <a:cubicBezTo>
                            <a:pt x="452" y="382"/>
                            <a:pt x="453" y="377"/>
                            <a:pt x="454" y="372"/>
                          </a:cubicBezTo>
                          <a:cubicBezTo>
                            <a:pt x="453" y="372"/>
                            <a:pt x="452" y="372"/>
                            <a:pt x="451" y="372"/>
                          </a:cubicBezTo>
                          <a:cubicBezTo>
                            <a:pt x="450" y="373"/>
                            <a:pt x="449" y="373"/>
                            <a:pt x="447" y="373"/>
                          </a:cubicBezTo>
                          <a:cubicBezTo>
                            <a:pt x="447" y="370"/>
                            <a:pt x="447" y="370"/>
                            <a:pt x="447" y="370"/>
                          </a:cubicBezTo>
                          <a:cubicBezTo>
                            <a:pt x="448" y="370"/>
                            <a:pt x="449" y="370"/>
                            <a:pt x="450" y="370"/>
                          </a:cubicBezTo>
                          <a:cubicBezTo>
                            <a:pt x="452" y="369"/>
                            <a:pt x="453" y="369"/>
                            <a:pt x="454" y="369"/>
                          </a:cubicBezTo>
                          <a:cubicBezTo>
                            <a:pt x="454" y="367"/>
                            <a:pt x="454" y="365"/>
                            <a:pt x="454" y="363"/>
                          </a:cubicBezTo>
                          <a:cubicBezTo>
                            <a:pt x="454" y="360"/>
                            <a:pt x="454" y="356"/>
                            <a:pt x="453" y="353"/>
                          </a:cubicBezTo>
                          <a:cubicBezTo>
                            <a:pt x="452" y="354"/>
                            <a:pt x="450" y="354"/>
                            <a:pt x="449" y="354"/>
                          </a:cubicBezTo>
                          <a:cubicBezTo>
                            <a:pt x="447" y="355"/>
                            <a:pt x="446" y="355"/>
                            <a:pt x="444" y="356"/>
                          </a:cubicBezTo>
                          <a:cubicBezTo>
                            <a:pt x="442" y="354"/>
                            <a:pt x="442" y="354"/>
                            <a:pt x="442" y="354"/>
                          </a:cubicBezTo>
                          <a:cubicBezTo>
                            <a:pt x="445" y="353"/>
                            <a:pt x="449" y="351"/>
                            <a:pt x="452" y="351"/>
                          </a:cubicBezTo>
                          <a:cubicBezTo>
                            <a:pt x="452" y="347"/>
                            <a:pt x="450" y="344"/>
                            <a:pt x="449" y="340"/>
                          </a:cubicBezTo>
                          <a:cubicBezTo>
                            <a:pt x="446" y="342"/>
                            <a:pt x="442" y="343"/>
                            <a:pt x="438" y="343"/>
                          </a:cubicBezTo>
                          <a:cubicBezTo>
                            <a:pt x="438" y="341"/>
                            <a:pt x="438" y="341"/>
                            <a:pt x="438" y="341"/>
                          </a:cubicBezTo>
                          <a:cubicBezTo>
                            <a:pt x="440" y="341"/>
                            <a:pt x="442" y="340"/>
                            <a:pt x="444" y="340"/>
                          </a:cubicBezTo>
                          <a:cubicBezTo>
                            <a:pt x="445" y="339"/>
                            <a:pt x="447" y="338"/>
                            <a:pt x="448" y="338"/>
                          </a:cubicBezTo>
                          <a:cubicBezTo>
                            <a:pt x="446" y="334"/>
                            <a:pt x="443" y="329"/>
                            <a:pt x="441" y="325"/>
                          </a:cubicBezTo>
                          <a:cubicBezTo>
                            <a:pt x="439" y="327"/>
                            <a:pt x="437" y="327"/>
                            <a:pt x="436" y="328"/>
                          </a:cubicBezTo>
                          <a:cubicBezTo>
                            <a:pt x="434" y="329"/>
                            <a:pt x="433" y="330"/>
                            <a:pt x="431" y="331"/>
                          </a:cubicBezTo>
                          <a:cubicBezTo>
                            <a:pt x="430" y="329"/>
                            <a:pt x="430" y="329"/>
                            <a:pt x="430" y="329"/>
                          </a:cubicBezTo>
                          <a:cubicBezTo>
                            <a:pt x="431" y="328"/>
                            <a:pt x="433" y="327"/>
                            <a:pt x="434" y="326"/>
                          </a:cubicBezTo>
                          <a:cubicBezTo>
                            <a:pt x="436" y="325"/>
                            <a:pt x="437" y="324"/>
                            <a:pt x="439" y="323"/>
                          </a:cubicBezTo>
                          <a:cubicBezTo>
                            <a:pt x="437" y="320"/>
                            <a:pt x="435" y="318"/>
                            <a:pt x="432" y="315"/>
                          </a:cubicBezTo>
                          <a:cubicBezTo>
                            <a:pt x="432" y="315"/>
                            <a:pt x="432" y="315"/>
                            <a:pt x="432" y="315"/>
                          </a:cubicBezTo>
                          <a:cubicBezTo>
                            <a:pt x="431" y="316"/>
                            <a:pt x="431" y="316"/>
                            <a:pt x="430" y="316"/>
                          </a:cubicBezTo>
                          <a:cubicBezTo>
                            <a:pt x="430" y="317"/>
                            <a:pt x="430" y="317"/>
                            <a:pt x="430" y="317"/>
                          </a:cubicBezTo>
                          <a:cubicBezTo>
                            <a:pt x="429" y="317"/>
                            <a:pt x="428" y="317"/>
                            <a:pt x="428" y="318"/>
                          </a:cubicBezTo>
                          <a:cubicBezTo>
                            <a:pt x="426" y="319"/>
                            <a:pt x="424" y="320"/>
                            <a:pt x="423" y="321"/>
                          </a:cubicBezTo>
                          <a:cubicBezTo>
                            <a:pt x="421" y="319"/>
                            <a:pt x="421" y="319"/>
                            <a:pt x="421" y="319"/>
                          </a:cubicBezTo>
                          <a:cubicBezTo>
                            <a:pt x="421" y="318"/>
                            <a:pt x="422" y="318"/>
                            <a:pt x="423" y="317"/>
                          </a:cubicBezTo>
                          <a:cubicBezTo>
                            <a:pt x="425" y="316"/>
                            <a:pt x="427" y="314"/>
                            <a:pt x="430" y="313"/>
                          </a:cubicBezTo>
                          <a:cubicBezTo>
                            <a:pt x="426" y="309"/>
                            <a:pt x="422" y="305"/>
                            <a:pt x="418" y="302"/>
                          </a:cubicBezTo>
                          <a:cubicBezTo>
                            <a:pt x="418" y="302"/>
                            <a:pt x="418" y="302"/>
                            <a:pt x="417" y="302"/>
                          </a:cubicBezTo>
                          <a:cubicBezTo>
                            <a:pt x="416" y="304"/>
                            <a:pt x="413" y="305"/>
                            <a:pt x="411" y="305"/>
                          </a:cubicBezTo>
                          <a:cubicBezTo>
                            <a:pt x="410" y="306"/>
                            <a:pt x="408" y="307"/>
                            <a:pt x="407" y="307"/>
                          </a:cubicBezTo>
                          <a:cubicBezTo>
                            <a:pt x="406" y="305"/>
                            <a:pt x="406" y="305"/>
                            <a:pt x="406" y="305"/>
                          </a:cubicBezTo>
                          <a:cubicBezTo>
                            <a:pt x="407" y="305"/>
                            <a:pt x="409" y="304"/>
                            <a:pt x="410" y="303"/>
                          </a:cubicBezTo>
                          <a:cubicBezTo>
                            <a:pt x="412" y="302"/>
                            <a:pt x="414" y="301"/>
                            <a:pt x="416" y="301"/>
                          </a:cubicBezTo>
                          <a:cubicBezTo>
                            <a:pt x="414" y="299"/>
                            <a:pt x="413" y="298"/>
                            <a:pt x="411" y="297"/>
                          </a:cubicBezTo>
                          <a:cubicBezTo>
                            <a:pt x="409" y="296"/>
                            <a:pt x="407" y="294"/>
                            <a:pt x="404" y="293"/>
                          </a:cubicBezTo>
                          <a:cubicBezTo>
                            <a:pt x="402" y="294"/>
                            <a:pt x="400" y="295"/>
                            <a:pt x="398" y="296"/>
                          </a:cubicBezTo>
                          <a:cubicBezTo>
                            <a:pt x="397" y="297"/>
                            <a:pt x="396" y="298"/>
                            <a:pt x="394" y="299"/>
                          </a:cubicBezTo>
                          <a:cubicBezTo>
                            <a:pt x="393" y="298"/>
                            <a:pt x="393" y="298"/>
                            <a:pt x="393" y="298"/>
                          </a:cubicBezTo>
                          <a:cubicBezTo>
                            <a:pt x="395" y="295"/>
                            <a:pt x="399" y="293"/>
                            <a:pt x="402" y="292"/>
                          </a:cubicBezTo>
                          <a:cubicBezTo>
                            <a:pt x="398" y="290"/>
                            <a:pt x="395" y="288"/>
                            <a:pt x="391" y="286"/>
                          </a:cubicBezTo>
                          <a:cubicBezTo>
                            <a:pt x="390" y="287"/>
                            <a:pt x="388" y="288"/>
                            <a:pt x="386" y="289"/>
                          </a:cubicBezTo>
                          <a:cubicBezTo>
                            <a:pt x="385" y="290"/>
                            <a:pt x="384" y="291"/>
                            <a:pt x="383" y="292"/>
                          </a:cubicBezTo>
                          <a:cubicBezTo>
                            <a:pt x="382" y="290"/>
                            <a:pt x="382" y="290"/>
                            <a:pt x="382" y="290"/>
                          </a:cubicBezTo>
                          <a:cubicBezTo>
                            <a:pt x="385" y="288"/>
                            <a:pt x="385" y="288"/>
                            <a:pt x="385" y="288"/>
                          </a:cubicBezTo>
                          <a:cubicBezTo>
                            <a:pt x="386" y="287"/>
                            <a:pt x="388" y="286"/>
                            <a:pt x="389" y="285"/>
                          </a:cubicBezTo>
                          <a:cubicBezTo>
                            <a:pt x="387" y="284"/>
                            <a:pt x="384" y="282"/>
                            <a:pt x="381" y="281"/>
                          </a:cubicBezTo>
                          <a:cubicBezTo>
                            <a:pt x="379" y="280"/>
                            <a:pt x="379" y="280"/>
                            <a:pt x="379" y="280"/>
                          </a:cubicBezTo>
                          <a:cubicBezTo>
                            <a:pt x="376" y="279"/>
                            <a:pt x="373" y="277"/>
                            <a:pt x="369" y="276"/>
                          </a:cubicBezTo>
                          <a:cubicBezTo>
                            <a:pt x="369" y="276"/>
                            <a:pt x="368" y="277"/>
                            <a:pt x="368" y="277"/>
                          </a:cubicBezTo>
                          <a:cubicBezTo>
                            <a:pt x="366" y="278"/>
                            <a:pt x="365" y="279"/>
                            <a:pt x="364" y="280"/>
                          </a:cubicBezTo>
                          <a:cubicBezTo>
                            <a:pt x="362" y="279"/>
                            <a:pt x="362" y="279"/>
                            <a:pt x="362" y="279"/>
                          </a:cubicBezTo>
                          <a:cubicBezTo>
                            <a:pt x="362" y="279"/>
                            <a:pt x="362" y="279"/>
                            <a:pt x="362" y="279"/>
                          </a:cubicBezTo>
                          <a:cubicBezTo>
                            <a:pt x="363" y="278"/>
                            <a:pt x="365" y="276"/>
                            <a:pt x="366" y="275"/>
                          </a:cubicBezTo>
                          <a:cubicBezTo>
                            <a:pt x="366" y="275"/>
                            <a:pt x="366" y="275"/>
                            <a:pt x="367" y="275"/>
                          </a:cubicBezTo>
                          <a:cubicBezTo>
                            <a:pt x="364" y="274"/>
                            <a:pt x="361" y="273"/>
                            <a:pt x="359" y="272"/>
                          </a:cubicBezTo>
                          <a:cubicBezTo>
                            <a:pt x="357" y="273"/>
                            <a:pt x="354" y="274"/>
                            <a:pt x="352" y="274"/>
                          </a:cubicBezTo>
                          <a:cubicBezTo>
                            <a:pt x="352" y="272"/>
                            <a:pt x="352" y="272"/>
                            <a:pt x="352" y="272"/>
                          </a:cubicBezTo>
                          <a:cubicBezTo>
                            <a:pt x="353" y="272"/>
                            <a:pt x="354" y="272"/>
                            <a:pt x="355" y="271"/>
                          </a:cubicBezTo>
                          <a:cubicBezTo>
                            <a:pt x="355" y="271"/>
                            <a:pt x="356" y="271"/>
                            <a:pt x="356" y="271"/>
                          </a:cubicBezTo>
                          <a:cubicBezTo>
                            <a:pt x="352" y="269"/>
                            <a:pt x="347" y="267"/>
                            <a:pt x="343" y="265"/>
                          </a:cubicBezTo>
                          <a:cubicBezTo>
                            <a:pt x="342" y="266"/>
                            <a:pt x="341" y="267"/>
                            <a:pt x="340" y="268"/>
                          </a:cubicBezTo>
                          <a:cubicBezTo>
                            <a:pt x="338" y="267"/>
                            <a:pt x="338" y="267"/>
                            <a:pt x="338" y="267"/>
                          </a:cubicBezTo>
                          <a:cubicBezTo>
                            <a:pt x="338" y="266"/>
                            <a:pt x="339" y="265"/>
                            <a:pt x="341" y="264"/>
                          </a:cubicBezTo>
                          <a:cubicBezTo>
                            <a:pt x="337" y="262"/>
                            <a:pt x="333" y="261"/>
                            <a:pt x="330" y="259"/>
                          </a:cubicBezTo>
                          <a:cubicBezTo>
                            <a:pt x="327" y="261"/>
                            <a:pt x="324" y="261"/>
                            <a:pt x="321" y="261"/>
                          </a:cubicBezTo>
                          <a:cubicBezTo>
                            <a:pt x="318" y="260"/>
                            <a:pt x="318" y="260"/>
                            <a:pt x="318" y="260"/>
                          </a:cubicBezTo>
                          <a:cubicBezTo>
                            <a:pt x="318" y="260"/>
                            <a:pt x="318" y="260"/>
                            <a:pt x="318" y="260"/>
                          </a:cubicBezTo>
                          <a:cubicBezTo>
                            <a:pt x="316" y="264"/>
                            <a:pt x="314" y="268"/>
                            <a:pt x="311" y="272"/>
                          </a:cubicBezTo>
                          <a:cubicBezTo>
                            <a:pt x="312" y="273"/>
                            <a:pt x="314" y="273"/>
                            <a:pt x="315" y="274"/>
                          </a:cubicBezTo>
                          <a:cubicBezTo>
                            <a:pt x="315" y="277"/>
                            <a:pt x="315" y="277"/>
                            <a:pt x="315" y="277"/>
                          </a:cubicBezTo>
                          <a:cubicBezTo>
                            <a:pt x="314" y="277"/>
                            <a:pt x="314" y="277"/>
                            <a:pt x="314" y="277"/>
                          </a:cubicBezTo>
                          <a:cubicBezTo>
                            <a:pt x="316" y="282"/>
                            <a:pt x="315" y="287"/>
                            <a:pt x="311" y="290"/>
                          </a:cubicBezTo>
                          <a:cubicBezTo>
                            <a:pt x="309" y="292"/>
                            <a:pt x="307" y="292"/>
                            <a:pt x="304" y="292"/>
                          </a:cubicBezTo>
                          <a:cubicBezTo>
                            <a:pt x="304" y="292"/>
                            <a:pt x="304" y="292"/>
                            <a:pt x="304" y="293"/>
                          </a:cubicBezTo>
                          <a:cubicBezTo>
                            <a:pt x="302" y="295"/>
                            <a:pt x="302" y="295"/>
                            <a:pt x="302" y="295"/>
                          </a:cubicBezTo>
                          <a:cubicBezTo>
                            <a:pt x="301" y="294"/>
                            <a:pt x="300" y="293"/>
                            <a:pt x="299" y="291"/>
                          </a:cubicBezTo>
                          <a:cubicBezTo>
                            <a:pt x="299" y="291"/>
                            <a:pt x="298" y="291"/>
                            <a:pt x="297" y="290"/>
                          </a:cubicBezTo>
                          <a:cubicBezTo>
                            <a:pt x="299" y="295"/>
                            <a:pt x="300" y="301"/>
                            <a:pt x="295" y="304"/>
                          </a:cubicBezTo>
                          <a:cubicBezTo>
                            <a:pt x="293" y="305"/>
                            <a:pt x="293" y="305"/>
                            <a:pt x="293" y="305"/>
                          </a:cubicBezTo>
                          <a:cubicBezTo>
                            <a:pt x="291" y="306"/>
                            <a:pt x="289" y="306"/>
                            <a:pt x="286" y="305"/>
                          </a:cubicBezTo>
                          <a:cubicBezTo>
                            <a:pt x="288" y="310"/>
                            <a:pt x="291" y="316"/>
                            <a:pt x="293" y="321"/>
                          </a:cubicBezTo>
                          <a:cubicBezTo>
                            <a:pt x="294" y="321"/>
                            <a:pt x="294" y="320"/>
                            <a:pt x="295" y="320"/>
                          </a:cubicBezTo>
                          <a:cubicBezTo>
                            <a:pt x="296" y="319"/>
                            <a:pt x="297" y="318"/>
                            <a:pt x="298" y="317"/>
                          </a:cubicBezTo>
                          <a:cubicBezTo>
                            <a:pt x="300" y="318"/>
                            <a:pt x="300" y="318"/>
                            <a:pt x="300" y="318"/>
                          </a:cubicBezTo>
                          <a:cubicBezTo>
                            <a:pt x="298" y="319"/>
                            <a:pt x="297" y="320"/>
                            <a:pt x="296" y="321"/>
                          </a:cubicBezTo>
                          <a:cubicBezTo>
                            <a:pt x="296" y="322"/>
                            <a:pt x="295" y="323"/>
                            <a:pt x="294" y="324"/>
                          </a:cubicBezTo>
                          <a:cubicBezTo>
                            <a:pt x="296" y="327"/>
                            <a:pt x="297" y="331"/>
                            <a:pt x="299" y="334"/>
                          </a:cubicBezTo>
                          <a:cubicBezTo>
                            <a:pt x="301" y="336"/>
                            <a:pt x="301" y="336"/>
                            <a:pt x="301" y="336"/>
                          </a:cubicBezTo>
                          <a:cubicBezTo>
                            <a:pt x="301" y="336"/>
                            <a:pt x="300" y="336"/>
                            <a:pt x="300" y="336"/>
                          </a:cubicBezTo>
                          <a:cubicBezTo>
                            <a:pt x="303" y="342"/>
                            <a:pt x="306" y="346"/>
                            <a:pt x="309" y="351"/>
                          </a:cubicBezTo>
                          <a:cubicBezTo>
                            <a:pt x="311" y="353"/>
                            <a:pt x="311" y="353"/>
                            <a:pt x="311" y="353"/>
                          </a:cubicBezTo>
                          <a:cubicBezTo>
                            <a:pt x="311" y="353"/>
                            <a:pt x="311" y="353"/>
                            <a:pt x="311" y="353"/>
                          </a:cubicBezTo>
                          <a:cubicBezTo>
                            <a:pt x="313" y="357"/>
                            <a:pt x="315" y="360"/>
                            <a:pt x="318" y="363"/>
                          </a:cubicBezTo>
                          <a:cubicBezTo>
                            <a:pt x="319" y="361"/>
                            <a:pt x="320" y="360"/>
                            <a:pt x="321" y="358"/>
                          </a:cubicBezTo>
                          <a:cubicBezTo>
                            <a:pt x="322" y="357"/>
                            <a:pt x="322" y="356"/>
                            <a:pt x="323" y="356"/>
                          </a:cubicBezTo>
                          <a:cubicBezTo>
                            <a:pt x="326" y="356"/>
                            <a:pt x="326" y="356"/>
                            <a:pt x="326" y="356"/>
                          </a:cubicBezTo>
                          <a:cubicBezTo>
                            <a:pt x="325" y="358"/>
                            <a:pt x="324" y="359"/>
                            <a:pt x="323" y="360"/>
                          </a:cubicBezTo>
                          <a:cubicBezTo>
                            <a:pt x="322" y="362"/>
                            <a:pt x="321" y="364"/>
                            <a:pt x="320" y="366"/>
                          </a:cubicBezTo>
                          <a:cubicBezTo>
                            <a:pt x="322" y="369"/>
                            <a:pt x="325" y="372"/>
                            <a:pt x="327" y="375"/>
                          </a:cubicBezTo>
                          <a:cubicBezTo>
                            <a:pt x="328" y="373"/>
                            <a:pt x="329" y="372"/>
                            <a:pt x="330" y="371"/>
                          </a:cubicBezTo>
                          <a:cubicBezTo>
                            <a:pt x="331" y="369"/>
                            <a:pt x="333" y="368"/>
                            <a:pt x="334" y="367"/>
                          </a:cubicBezTo>
                          <a:cubicBezTo>
                            <a:pt x="336" y="368"/>
                            <a:pt x="336" y="368"/>
                            <a:pt x="336" y="368"/>
                          </a:cubicBezTo>
                          <a:cubicBezTo>
                            <a:pt x="334" y="369"/>
                            <a:pt x="332" y="370"/>
                            <a:pt x="331" y="372"/>
                          </a:cubicBezTo>
                          <a:cubicBezTo>
                            <a:pt x="330" y="374"/>
                            <a:pt x="330" y="375"/>
                            <a:pt x="329" y="377"/>
                          </a:cubicBezTo>
                          <a:cubicBezTo>
                            <a:pt x="330" y="378"/>
                            <a:pt x="331" y="379"/>
                            <a:pt x="332" y="380"/>
                          </a:cubicBezTo>
                          <a:cubicBezTo>
                            <a:pt x="334" y="382"/>
                            <a:pt x="336" y="383"/>
                            <a:pt x="337" y="385"/>
                          </a:cubicBezTo>
                          <a:cubicBezTo>
                            <a:pt x="338" y="383"/>
                            <a:pt x="339" y="382"/>
                            <a:pt x="339" y="380"/>
                          </a:cubicBezTo>
                          <a:cubicBezTo>
                            <a:pt x="340" y="379"/>
                            <a:pt x="341" y="377"/>
                            <a:pt x="342" y="375"/>
                          </a:cubicBezTo>
                          <a:cubicBezTo>
                            <a:pt x="344" y="376"/>
                            <a:pt x="344" y="376"/>
                            <a:pt x="344" y="376"/>
                          </a:cubicBezTo>
                          <a:cubicBezTo>
                            <a:pt x="343" y="377"/>
                            <a:pt x="342" y="379"/>
                            <a:pt x="342" y="381"/>
                          </a:cubicBezTo>
                          <a:cubicBezTo>
                            <a:pt x="341" y="383"/>
                            <a:pt x="340" y="385"/>
                            <a:pt x="339" y="387"/>
                          </a:cubicBezTo>
                          <a:cubicBezTo>
                            <a:pt x="343" y="390"/>
                            <a:pt x="346" y="393"/>
                            <a:pt x="350" y="396"/>
                          </a:cubicBezTo>
                          <a:cubicBezTo>
                            <a:pt x="350" y="394"/>
                            <a:pt x="351" y="393"/>
                            <a:pt x="352" y="391"/>
                          </a:cubicBezTo>
                          <a:cubicBezTo>
                            <a:pt x="353" y="389"/>
                            <a:pt x="353" y="387"/>
                            <a:pt x="354" y="386"/>
                          </a:cubicBezTo>
                          <a:cubicBezTo>
                            <a:pt x="356" y="387"/>
                            <a:pt x="356" y="387"/>
                            <a:pt x="356" y="387"/>
                          </a:cubicBezTo>
                          <a:cubicBezTo>
                            <a:pt x="356" y="388"/>
                            <a:pt x="355" y="390"/>
                            <a:pt x="354" y="392"/>
                          </a:cubicBezTo>
                          <a:cubicBezTo>
                            <a:pt x="354" y="394"/>
                            <a:pt x="353" y="396"/>
                            <a:pt x="352" y="398"/>
                          </a:cubicBezTo>
                          <a:cubicBezTo>
                            <a:pt x="357" y="401"/>
                            <a:pt x="362" y="404"/>
                            <a:pt x="367" y="407"/>
                          </a:cubicBezTo>
                          <a:cubicBezTo>
                            <a:pt x="367" y="404"/>
                            <a:pt x="368" y="399"/>
                            <a:pt x="370" y="396"/>
                          </a:cubicBezTo>
                          <a:cubicBezTo>
                            <a:pt x="371" y="397"/>
                            <a:pt x="371" y="397"/>
                            <a:pt x="371" y="397"/>
                          </a:cubicBezTo>
                          <a:cubicBezTo>
                            <a:pt x="371" y="399"/>
                            <a:pt x="370" y="401"/>
                            <a:pt x="370" y="403"/>
                          </a:cubicBezTo>
                          <a:cubicBezTo>
                            <a:pt x="369" y="405"/>
                            <a:pt x="369" y="407"/>
                            <a:pt x="369" y="408"/>
                          </a:cubicBezTo>
                          <a:cubicBezTo>
                            <a:pt x="374" y="411"/>
                            <a:pt x="380" y="413"/>
                            <a:pt x="385" y="415"/>
                          </a:cubicBezTo>
                          <a:cubicBezTo>
                            <a:pt x="387" y="415"/>
                            <a:pt x="387" y="415"/>
                            <a:pt x="387" y="415"/>
                          </a:cubicBezTo>
                          <a:cubicBezTo>
                            <a:pt x="392" y="417"/>
                            <a:pt x="397" y="417"/>
                            <a:pt x="402" y="418"/>
                          </a:cubicBezTo>
                          <a:cubicBezTo>
                            <a:pt x="402" y="416"/>
                            <a:pt x="401" y="415"/>
                            <a:pt x="401" y="414"/>
                          </a:cubicBezTo>
                          <a:cubicBezTo>
                            <a:pt x="401" y="413"/>
                            <a:pt x="400" y="412"/>
                            <a:pt x="400" y="411"/>
                          </a:cubicBezTo>
                          <a:cubicBezTo>
                            <a:pt x="400" y="410"/>
                            <a:pt x="400" y="409"/>
                            <a:pt x="400" y="409"/>
                          </a:cubicBezTo>
                          <a:cubicBezTo>
                            <a:pt x="400" y="408"/>
                            <a:pt x="401" y="408"/>
                            <a:pt x="401" y="407"/>
                          </a:cubicBezTo>
                          <a:cubicBezTo>
                            <a:pt x="401" y="407"/>
                            <a:pt x="401" y="407"/>
                            <a:pt x="401" y="407"/>
                          </a:cubicBezTo>
                          <a:cubicBezTo>
                            <a:pt x="401" y="407"/>
                            <a:pt x="402" y="407"/>
                            <a:pt x="402" y="407"/>
                          </a:cubicBezTo>
                          <a:cubicBezTo>
                            <a:pt x="402" y="408"/>
                            <a:pt x="402" y="408"/>
                            <a:pt x="402" y="409"/>
                          </a:cubicBezTo>
                          <a:cubicBezTo>
                            <a:pt x="403" y="409"/>
                            <a:pt x="403" y="410"/>
                            <a:pt x="403" y="411"/>
                          </a:cubicBezTo>
                          <a:cubicBezTo>
                            <a:pt x="403" y="412"/>
                            <a:pt x="403" y="413"/>
                            <a:pt x="404" y="413"/>
                          </a:cubicBezTo>
                          <a:cubicBezTo>
                            <a:pt x="404" y="415"/>
                            <a:pt x="405" y="416"/>
                            <a:pt x="406" y="417"/>
                          </a:cubicBezTo>
                          <a:cubicBezTo>
                            <a:pt x="407" y="417"/>
                            <a:pt x="407" y="417"/>
                            <a:pt x="408" y="417"/>
                          </a:cubicBezTo>
                          <a:cubicBezTo>
                            <a:pt x="414" y="417"/>
                            <a:pt x="419" y="416"/>
                            <a:pt x="423" y="414"/>
                          </a:cubicBezTo>
                          <a:cubicBezTo>
                            <a:pt x="423" y="413"/>
                            <a:pt x="422" y="412"/>
                            <a:pt x="422" y="411"/>
                          </a:cubicBezTo>
                          <a:cubicBezTo>
                            <a:pt x="421" y="409"/>
                            <a:pt x="420" y="407"/>
                            <a:pt x="419" y="405"/>
                          </a:cubicBezTo>
                          <a:cubicBezTo>
                            <a:pt x="418" y="405"/>
                            <a:pt x="418" y="404"/>
                            <a:pt x="418" y="404"/>
                          </a:cubicBezTo>
                          <a:cubicBezTo>
                            <a:pt x="420" y="403"/>
                            <a:pt x="420" y="403"/>
                            <a:pt x="420" y="403"/>
                          </a:cubicBezTo>
                          <a:cubicBezTo>
                            <a:pt x="420" y="404"/>
                            <a:pt x="421" y="405"/>
                            <a:pt x="422" y="406"/>
                          </a:cubicBezTo>
                          <a:cubicBezTo>
                            <a:pt x="422" y="407"/>
                            <a:pt x="423" y="408"/>
                            <a:pt x="424" y="409"/>
                          </a:cubicBezTo>
                          <a:cubicBezTo>
                            <a:pt x="424" y="410"/>
                            <a:pt x="425" y="411"/>
                            <a:pt x="426" y="413"/>
                          </a:cubicBezTo>
                          <a:cubicBezTo>
                            <a:pt x="430" y="411"/>
                            <a:pt x="434" y="408"/>
                            <a:pt x="438" y="405"/>
                          </a:cubicBezTo>
                          <a:cubicBezTo>
                            <a:pt x="437" y="403"/>
                            <a:pt x="435" y="402"/>
                            <a:pt x="434" y="401"/>
                          </a:cubicBezTo>
                          <a:cubicBezTo>
                            <a:pt x="433" y="399"/>
                            <a:pt x="432" y="398"/>
                            <a:pt x="430" y="397"/>
                          </a:cubicBezTo>
                          <a:cubicBezTo>
                            <a:pt x="432" y="395"/>
                            <a:pt x="432" y="395"/>
                            <a:pt x="432" y="395"/>
                          </a:cubicBezTo>
                          <a:cubicBezTo>
                            <a:pt x="433" y="397"/>
                            <a:pt x="434" y="398"/>
                            <a:pt x="436" y="399"/>
                          </a:cubicBezTo>
                          <a:cubicBezTo>
                            <a:pt x="437" y="400"/>
                            <a:pt x="438" y="402"/>
                            <a:pt x="439" y="403"/>
                          </a:cubicBezTo>
                          <a:cubicBezTo>
                            <a:pt x="443" y="399"/>
                            <a:pt x="447" y="394"/>
                            <a:pt x="449" y="389"/>
                          </a:cubicBezTo>
                          <a:cubicBezTo>
                            <a:pt x="448" y="389"/>
                            <a:pt x="446" y="388"/>
                            <a:pt x="445" y="388"/>
                          </a:cubicBezTo>
                          <a:cubicBezTo>
                            <a:pt x="443" y="387"/>
                            <a:pt x="441" y="386"/>
                            <a:pt x="439" y="386"/>
                          </a:cubicBezTo>
                          <a:cubicBezTo>
                            <a:pt x="440" y="384"/>
                            <a:pt x="440" y="384"/>
                            <a:pt x="440" y="384"/>
                          </a:cubicBezTo>
                          <a:cubicBezTo>
                            <a:pt x="442" y="384"/>
                            <a:pt x="444" y="385"/>
                            <a:pt x="447" y="386"/>
                          </a:cubicBezTo>
                          <a:cubicBezTo>
                            <a:pt x="448" y="386"/>
                            <a:pt x="449" y="386"/>
                            <a:pt x="450" y="387"/>
                          </a:cubicBezTo>
                          <a:close/>
                          <a:moveTo>
                            <a:pt x="494" y="172"/>
                          </a:moveTo>
                          <a:cubicBezTo>
                            <a:pt x="495" y="171"/>
                            <a:pt x="496" y="171"/>
                            <a:pt x="497" y="170"/>
                          </a:cubicBezTo>
                          <a:cubicBezTo>
                            <a:pt x="496" y="167"/>
                            <a:pt x="494" y="164"/>
                            <a:pt x="492" y="161"/>
                          </a:cubicBezTo>
                          <a:cubicBezTo>
                            <a:pt x="490" y="162"/>
                            <a:pt x="489" y="162"/>
                            <a:pt x="488" y="163"/>
                          </a:cubicBezTo>
                          <a:cubicBezTo>
                            <a:pt x="485" y="164"/>
                            <a:pt x="483" y="165"/>
                            <a:pt x="480" y="166"/>
                          </a:cubicBezTo>
                          <a:cubicBezTo>
                            <a:pt x="480" y="166"/>
                            <a:pt x="479" y="166"/>
                            <a:pt x="479" y="166"/>
                          </a:cubicBezTo>
                          <a:cubicBezTo>
                            <a:pt x="479" y="165"/>
                            <a:pt x="479" y="165"/>
                            <a:pt x="479" y="164"/>
                          </a:cubicBezTo>
                          <a:cubicBezTo>
                            <a:pt x="482" y="163"/>
                            <a:pt x="484" y="162"/>
                            <a:pt x="487" y="160"/>
                          </a:cubicBezTo>
                          <a:cubicBezTo>
                            <a:pt x="488" y="160"/>
                            <a:pt x="489" y="159"/>
                            <a:pt x="490" y="159"/>
                          </a:cubicBezTo>
                          <a:cubicBezTo>
                            <a:pt x="488" y="156"/>
                            <a:pt x="485" y="154"/>
                            <a:pt x="483" y="152"/>
                          </a:cubicBezTo>
                          <a:cubicBezTo>
                            <a:pt x="483" y="152"/>
                            <a:pt x="483" y="153"/>
                            <a:pt x="482" y="153"/>
                          </a:cubicBezTo>
                          <a:cubicBezTo>
                            <a:pt x="480" y="156"/>
                            <a:pt x="477" y="159"/>
                            <a:pt x="474" y="162"/>
                          </a:cubicBezTo>
                          <a:cubicBezTo>
                            <a:pt x="475" y="163"/>
                            <a:pt x="477" y="164"/>
                            <a:pt x="479" y="166"/>
                          </a:cubicBezTo>
                          <a:cubicBezTo>
                            <a:pt x="480" y="167"/>
                            <a:pt x="481" y="168"/>
                            <a:pt x="481" y="169"/>
                          </a:cubicBezTo>
                          <a:cubicBezTo>
                            <a:pt x="483" y="171"/>
                            <a:pt x="485" y="173"/>
                            <a:pt x="486" y="176"/>
                          </a:cubicBezTo>
                          <a:cubicBezTo>
                            <a:pt x="487" y="176"/>
                            <a:pt x="488" y="175"/>
                            <a:pt x="488" y="175"/>
                          </a:cubicBezTo>
                          <a:cubicBezTo>
                            <a:pt x="489" y="174"/>
                            <a:pt x="489" y="174"/>
                            <a:pt x="490" y="174"/>
                          </a:cubicBezTo>
                          <a:cubicBezTo>
                            <a:pt x="491" y="173"/>
                            <a:pt x="493" y="173"/>
                            <a:pt x="494" y="172"/>
                          </a:cubicBezTo>
                          <a:close/>
                          <a:moveTo>
                            <a:pt x="480" y="224"/>
                          </a:moveTo>
                          <a:cubicBezTo>
                            <a:pt x="491" y="203"/>
                            <a:pt x="490" y="175"/>
                            <a:pt x="467" y="162"/>
                          </a:cubicBezTo>
                          <a:cubicBezTo>
                            <a:pt x="458" y="157"/>
                            <a:pt x="449" y="156"/>
                            <a:pt x="440" y="156"/>
                          </a:cubicBezTo>
                          <a:cubicBezTo>
                            <a:pt x="440" y="156"/>
                            <a:pt x="440" y="156"/>
                            <a:pt x="440" y="156"/>
                          </a:cubicBezTo>
                          <a:cubicBezTo>
                            <a:pt x="440" y="157"/>
                            <a:pt x="438" y="158"/>
                            <a:pt x="438" y="156"/>
                          </a:cubicBezTo>
                          <a:cubicBezTo>
                            <a:pt x="438" y="156"/>
                            <a:pt x="438" y="156"/>
                            <a:pt x="438" y="156"/>
                          </a:cubicBezTo>
                          <a:cubicBezTo>
                            <a:pt x="435" y="156"/>
                            <a:pt x="431" y="156"/>
                            <a:pt x="428" y="157"/>
                          </a:cubicBezTo>
                          <a:cubicBezTo>
                            <a:pt x="428" y="157"/>
                            <a:pt x="427" y="158"/>
                            <a:pt x="427" y="157"/>
                          </a:cubicBezTo>
                          <a:cubicBezTo>
                            <a:pt x="416" y="159"/>
                            <a:pt x="406" y="163"/>
                            <a:pt x="397" y="167"/>
                          </a:cubicBezTo>
                          <a:cubicBezTo>
                            <a:pt x="373" y="176"/>
                            <a:pt x="352" y="188"/>
                            <a:pt x="330" y="202"/>
                          </a:cubicBezTo>
                          <a:cubicBezTo>
                            <a:pt x="331" y="203"/>
                            <a:pt x="331" y="203"/>
                            <a:pt x="332" y="204"/>
                          </a:cubicBezTo>
                          <a:cubicBezTo>
                            <a:pt x="332" y="205"/>
                            <a:pt x="332" y="206"/>
                            <a:pt x="332" y="207"/>
                          </a:cubicBezTo>
                          <a:cubicBezTo>
                            <a:pt x="348" y="194"/>
                            <a:pt x="369" y="186"/>
                            <a:pt x="388" y="180"/>
                          </a:cubicBezTo>
                          <a:cubicBezTo>
                            <a:pt x="398" y="177"/>
                            <a:pt x="408" y="174"/>
                            <a:pt x="418" y="173"/>
                          </a:cubicBezTo>
                          <a:cubicBezTo>
                            <a:pt x="428" y="171"/>
                            <a:pt x="438" y="169"/>
                            <a:pt x="448" y="172"/>
                          </a:cubicBezTo>
                          <a:cubicBezTo>
                            <a:pt x="463" y="176"/>
                            <a:pt x="471" y="192"/>
                            <a:pt x="462" y="206"/>
                          </a:cubicBezTo>
                          <a:cubicBezTo>
                            <a:pt x="450" y="221"/>
                            <a:pt x="425" y="220"/>
                            <a:pt x="408" y="223"/>
                          </a:cubicBezTo>
                          <a:cubicBezTo>
                            <a:pt x="384" y="226"/>
                            <a:pt x="360" y="229"/>
                            <a:pt x="336" y="232"/>
                          </a:cubicBezTo>
                          <a:cubicBezTo>
                            <a:pt x="336" y="236"/>
                            <a:pt x="333" y="239"/>
                            <a:pt x="330" y="241"/>
                          </a:cubicBezTo>
                          <a:cubicBezTo>
                            <a:pt x="330" y="241"/>
                            <a:pt x="331" y="241"/>
                            <a:pt x="331" y="242"/>
                          </a:cubicBezTo>
                          <a:cubicBezTo>
                            <a:pt x="332" y="241"/>
                            <a:pt x="333" y="241"/>
                            <a:pt x="333" y="241"/>
                          </a:cubicBezTo>
                          <a:cubicBezTo>
                            <a:pt x="361" y="256"/>
                            <a:pt x="392" y="260"/>
                            <a:pt x="423" y="258"/>
                          </a:cubicBezTo>
                          <a:cubicBezTo>
                            <a:pt x="435" y="258"/>
                            <a:pt x="447" y="256"/>
                            <a:pt x="457" y="249"/>
                          </a:cubicBezTo>
                          <a:cubicBezTo>
                            <a:pt x="467" y="243"/>
                            <a:pt x="475" y="234"/>
                            <a:pt x="480" y="224"/>
                          </a:cubicBezTo>
                          <a:close/>
                          <a:moveTo>
                            <a:pt x="477" y="253"/>
                          </a:moveTo>
                          <a:cubicBezTo>
                            <a:pt x="475" y="252"/>
                            <a:pt x="474" y="251"/>
                            <a:pt x="473" y="250"/>
                          </a:cubicBezTo>
                          <a:cubicBezTo>
                            <a:pt x="472" y="250"/>
                            <a:pt x="470" y="248"/>
                            <a:pt x="469" y="247"/>
                          </a:cubicBezTo>
                          <a:cubicBezTo>
                            <a:pt x="469" y="248"/>
                            <a:pt x="467" y="248"/>
                            <a:pt x="467" y="247"/>
                          </a:cubicBezTo>
                          <a:cubicBezTo>
                            <a:pt x="464" y="250"/>
                            <a:pt x="460" y="252"/>
                            <a:pt x="457" y="254"/>
                          </a:cubicBezTo>
                          <a:cubicBezTo>
                            <a:pt x="458" y="255"/>
                            <a:pt x="459" y="257"/>
                            <a:pt x="461" y="258"/>
                          </a:cubicBezTo>
                          <a:cubicBezTo>
                            <a:pt x="462" y="259"/>
                            <a:pt x="464" y="259"/>
                            <a:pt x="465" y="260"/>
                          </a:cubicBezTo>
                          <a:cubicBezTo>
                            <a:pt x="466" y="260"/>
                            <a:pt x="466" y="260"/>
                            <a:pt x="466" y="261"/>
                          </a:cubicBezTo>
                          <a:cubicBezTo>
                            <a:pt x="469" y="258"/>
                            <a:pt x="473" y="256"/>
                            <a:pt x="477" y="253"/>
                          </a:cubicBezTo>
                          <a:close/>
                          <a:moveTo>
                            <a:pt x="463" y="262"/>
                          </a:moveTo>
                          <a:cubicBezTo>
                            <a:pt x="460" y="261"/>
                            <a:pt x="457" y="258"/>
                            <a:pt x="455" y="255"/>
                          </a:cubicBezTo>
                          <a:cubicBezTo>
                            <a:pt x="455" y="255"/>
                            <a:pt x="455" y="255"/>
                            <a:pt x="455" y="255"/>
                          </a:cubicBezTo>
                          <a:cubicBezTo>
                            <a:pt x="451" y="257"/>
                            <a:pt x="448" y="258"/>
                            <a:pt x="444" y="259"/>
                          </a:cubicBezTo>
                          <a:cubicBezTo>
                            <a:pt x="445" y="260"/>
                            <a:pt x="446" y="262"/>
                            <a:pt x="447" y="263"/>
                          </a:cubicBezTo>
                          <a:cubicBezTo>
                            <a:pt x="448" y="264"/>
                            <a:pt x="449" y="266"/>
                            <a:pt x="450" y="267"/>
                          </a:cubicBezTo>
                          <a:cubicBezTo>
                            <a:pt x="455" y="266"/>
                            <a:pt x="459" y="264"/>
                            <a:pt x="463" y="262"/>
                          </a:cubicBezTo>
                          <a:close/>
                          <a:moveTo>
                            <a:pt x="481" y="151"/>
                          </a:moveTo>
                          <a:cubicBezTo>
                            <a:pt x="480" y="150"/>
                            <a:pt x="478" y="149"/>
                            <a:pt x="477" y="149"/>
                          </a:cubicBezTo>
                          <a:cubicBezTo>
                            <a:pt x="474" y="147"/>
                            <a:pt x="471" y="145"/>
                            <a:pt x="467" y="144"/>
                          </a:cubicBezTo>
                          <a:cubicBezTo>
                            <a:pt x="466" y="148"/>
                            <a:pt x="465" y="152"/>
                            <a:pt x="463" y="156"/>
                          </a:cubicBezTo>
                          <a:cubicBezTo>
                            <a:pt x="466" y="157"/>
                            <a:pt x="469" y="159"/>
                            <a:pt x="472" y="160"/>
                          </a:cubicBezTo>
                          <a:cubicBezTo>
                            <a:pt x="475" y="157"/>
                            <a:pt x="477" y="154"/>
                            <a:pt x="481" y="151"/>
                          </a:cubicBezTo>
                          <a:close/>
                          <a:moveTo>
                            <a:pt x="447" y="268"/>
                          </a:moveTo>
                          <a:cubicBezTo>
                            <a:pt x="446" y="267"/>
                            <a:pt x="446" y="266"/>
                            <a:pt x="445" y="265"/>
                          </a:cubicBezTo>
                          <a:cubicBezTo>
                            <a:pt x="444" y="263"/>
                            <a:pt x="443" y="262"/>
                            <a:pt x="442" y="260"/>
                          </a:cubicBezTo>
                          <a:cubicBezTo>
                            <a:pt x="438" y="261"/>
                            <a:pt x="434" y="261"/>
                            <a:pt x="429" y="262"/>
                          </a:cubicBezTo>
                          <a:cubicBezTo>
                            <a:pt x="430" y="263"/>
                            <a:pt x="430" y="263"/>
                            <a:pt x="431" y="264"/>
                          </a:cubicBezTo>
                          <a:cubicBezTo>
                            <a:pt x="431" y="265"/>
                            <a:pt x="431" y="266"/>
                            <a:pt x="432" y="267"/>
                          </a:cubicBezTo>
                          <a:cubicBezTo>
                            <a:pt x="432" y="268"/>
                            <a:pt x="433" y="269"/>
                            <a:pt x="433" y="271"/>
                          </a:cubicBezTo>
                          <a:cubicBezTo>
                            <a:pt x="435" y="271"/>
                            <a:pt x="437" y="271"/>
                            <a:pt x="438" y="270"/>
                          </a:cubicBezTo>
                          <a:cubicBezTo>
                            <a:pt x="441" y="270"/>
                            <a:pt x="444" y="269"/>
                            <a:pt x="447" y="268"/>
                          </a:cubicBezTo>
                          <a:close/>
                          <a:moveTo>
                            <a:pt x="447" y="210"/>
                          </a:moveTo>
                          <a:cubicBezTo>
                            <a:pt x="458" y="206"/>
                            <a:pt x="466" y="193"/>
                            <a:pt x="457" y="183"/>
                          </a:cubicBezTo>
                          <a:cubicBezTo>
                            <a:pt x="449" y="173"/>
                            <a:pt x="435" y="175"/>
                            <a:pt x="423" y="176"/>
                          </a:cubicBezTo>
                          <a:cubicBezTo>
                            <a:pt x="412" y="178"/>
                            <a:pt x="401" y="181"/>
                            <a:pt x="390" y="184"/>
                          </a:cubicBezTo>
                          <a:cubicBezTo>
                            <a:pt x="380" y="188"/>
                            <a:pt x="369" y="192"/>
                            <a:pt x="359" y="197"/>
                          </a:cubicBezTo>
                          <a:cubicBezTo>
                            <a:pt x="349" y="201"/>
                            <a:pt x="341" y="206"/>
                            <a:pt x="332" y="211"/>
                          </a:cubicBezTo>
                          <a:cubicBezTo>
                            <a:pt x="331" y="214"/>
                            <a:pt x="329" y="217"/>
                            <a:pt x="326" y="219"/>
                          </a:cubicBezTo>
                          <a:cubicBezTo>
                            <a:pt x="330" y="219"/>
                            <a:pt x="334" y="222"/>
                            <a:pt x="336" y="227"/>
                          </a:cubicBezTo>
                          <a:cubicBezTo>
                            <a:pt x="361" y="223"/>
                            <a:pt x="386" y="220"/>
                            <a:pt x="411" y="217"/>
                          </a:cubicBezTo>
                          <a:cubicBezTo>
                            <a:pt x="423" y="215"/>
                            <a:pt x="436" y="215"/>
                            <a:pt x="447" y="210"/>
                          </a:cubicBezTo>
                          <a:close/>
                          <a:moveTo>
                            <a:pt x="461" y="155"/>
                          </a:moveTo>
                          <a:cubicBezTo>
                            <a:pt x="462" y="151"/>
                            <a:pt x="463" y="147"/>
                            <a:pt x="465" y="143"/>
                          </a:cubicBezTo>
                          <a:cubicBezTo>
                            <a:pt x="461" y="142"/>
                            <a:pt x="457" y="141"/>
                            <a:pt x="454" y="141"/>
                          </a:cubicBezTo>
                          <a:cubicBezTo>
                            <a:pt x="450" y="140"/>
                            <a:pt x="446" y="140"/>
                            <a:pt x="443" y="140"/>
                          </a:cubicBezTo>
                          <a:cubicBezTo>
                            <a:pt x="442" y="144"/>
                            <a:pt x="441" y="148"/>
                            <a:pt x="441" y="152"/>
                          </a:cubicBezTo>
                          <a:cubicBezTo>
                            <a:pt x="444" y="152"/>
                            <a:pt x="447" y="152"/>
                            <a:pt x="450" y="153"/>
                          </a:cubicBezTo>
                          <a:cubicBezTo>
                            <a:pt x="449" y="152"/>
                            <a:pt x="449" y="152"/>
                            <a:pt x="450" y="152"/>
                          </a:cubicBezTo>
                          <a:cubicBezTo>
                            <a:pt x="451" y="149"/>
                            <a:pt x="451" y="146"/>
                            <a:pt x="452" y="143"/>
                          </a:cubicBezTo>
                          <a:cubicBezTo>
                            <a:pt x="452" y="142"/>
                            <a:pt x="453" y="142"/>
                            <a:pt x="453" y="142"/>
                          </a:cubicBezTo>
                          <a:cubicBezTo>
                            <a:pt x="454" y="142"/>
                            <a:pt x="454" y="142"/>
                            <a:pt x="454" y="143"/>
                          </a:cubicBezTo>
                          <a:cubicBezTo>
                            <a:pt x="454" y="146"/>
                            <a:pt x="453" y="150"/>
                            <a:pt x="451" y="153"/>
                          </a:cubicBezTo>
                          <a:cubicBezTo>
                            <a:pt x="451" y="153"/>
                            <a:pt x="451" y="153"/>
                            <a:pt x="451" y="153"/>
                          </a:cubicBezTo>
                          <a:cubicBezTo>
                            <a:pt x="455" y="153"/>
                            <a:pt x="458" y="154"/>
                            <a:pt x="461" y="155"/>
                          </a:cubicBezTo>
                          <a:close/>
                          <a:moveTo>
                            <a:pt x="431" y="271"/>
                          </a:moveTo>
                          <a:cubicBezTo>
                            <a:pt x="430" y="270"/>
                            <a:pt x="430" y="269"/>
                            <a:pt x="430" y="267"/>
                          </a:cubicBezTo>
                          <a:cubicBezTo>
                            <a:pt x="429" y="266"/>
                            <a:pt x="429" y="265"/>
                            <a:pt x="429" y="264"/>
                          </a:cubicBezTo>
                          <a:cubicBezTo>
                            <a:pt x="429" y="263"/>
                            <a:pt x="429" y="263"/>
                            <a:pt x="429" y="262"/>
                          </a:cubicBezTo>
                          <a:cubicBezTo>
                            <a:pt x="426" y="262"/>
                            <a:pt x="424" y="262"/>
                            <a:pt x="421" y="262"/>
                          </a:cubicBezTo>
                          <a:cubicBezTo>
                            <a:pt x="421" y="263"/>
                            <a:pt x="421" y="263"/>
                            <a:pt x="420" y="264"/>
                          </a:cubicBezTo>
                          <a:cubicBezTo>
                            <a:pt x="420" y="264"/>
                            <a:pt x="420" y="264"/>
                            <a:pt x="420" y="264"/>
                          </a:cubicBezTo>
                          <a:cubicBezTo>
                            <a:pt x="420" y="265"/>
                            <a:pt x="420" y="266"/>
                            <a:pt x="421" y="267"/>
                          </a:cubicBezTo>
                          <a:cubicBezTo>
                            <a:pt x="421" y="268"/>
                            <a:pt x="421" y="270"/>
                            <a:pt x="421" y="271"/>
                          </a:cubicBezTo>
                          <a:cubicBezTo>
                            <a:pt x="424" y="271"/>
                            <a:pt x="428" y="271"/>
                            <a:pt x="431" y="271"/>
                          </a:cubicBezTo>
                          <a:close/>
                          <a:moveTo>
                            <a:pt x="419" y="271"/>
                          </a:moveTo>
                          <a:cubicBezTo>
                            <a:pt x="418" y="270"/>
                            <a:pt x="418" y="269"/>
                            <a:pt x="418" y="268"/>
                          </a:cubicBezTo>
                          <a:cubicBezTo>
                            <a:pt x="418" y="266"/>
                            <a:pt x="417" y="265"/>
                            <a:pt x="418" y="263"/>
                          </a:cubicBezTo>
                          <a:cubicBezTo>
                            <a:pt x="418" y="263"/>
                            <a:pt x="418" y="263"/>
                            <a:pt x="418" y="262"/>
                          </a:cubicBezTo>
                          <a:cubicBezTo>
                            <a:pt x="418" y="262"/>
                            <a:pt x="418" y="262"/>
                            <a:pt x="418" y="262"/>
                          </a:cubicBezTo>
                          <a:cubicBezTo>
                            <a:pt x="414" y="263"/>
                            <a:pt x="410" y="263"/>
                            <a:pt x="406" y="262"/>
                          </a:cubicBezTo>
                          <a:cubicBezTo>
                            <a:pt x="407" y="264"/>
                            <a:pt x="407" y="265"/>
                            <a:pt x="407" y="267"/>
                          </a:cubicBezTo>
                          <a:cubicBezTo>
                            <a:pt x="407" y="268"/>
                            <a:pt x="408" y="269"/>
                            <a:pt x="408" y="270"/>
                          </a:cubicBezTo>
                          <a:cubicBezTo>
                            <a:pt x="412" y="271"/>
                            <a:pt x="415" y="271"/>
                            <a:pt x="419" y="271"/>
                          </a:cubicBezTo>
                          <a:close/>
                          <a:moveTo>
                            <a:pt x="438" y="152"/>
                          </a:moveTo>
                          <a:cubicBezTo>
                            <a:pt x="438" y="148"/>
                            <a:pt x="439" y="144"/>
                            <a:pt x="440" y="140"/>
                          </a:cubicBezTo>
                          <a:cubicBezTo>
                            <a:pt x="437" y="140"/>
                            <a:pt x="433" y="140"/>
                            <a:pt x="429" y="141"/>
                          </a:cubicBezTo>
                          <a:cubicBezTo>
                            <a:pt x="430" y="145"/>
                            <a:pt x="429" y="149"/>
                            <a:pt x="428" y="153"/>
                          </a:cubicBezTo>
                          <a:cubicBezTo>
                            <a:pt x="432" y="153"/>
                            <a:pt x="435" y="152"/>
                            <a:pt x="438" y="152"/>
                          </a:cubicBezTo>
                          <a:close/>
                          <a:moveTo>
                            <a:pt x="405" y="270"/>
                          </a:moveTo>
                          <a:cubicBezTo>
                            <a:pt x="405" y="269"/>
                            <a:pt x="405" y="268"/>
                            <a:pt x="405" y="267"/>
                          </a:cubicBezTo>
                          <a:cubicBezTo>
                            <a:pt x="405" y="266"/>
                            <a:pt x="405" y="264"/>
                            <a:pt x="405" y="262"/>
                          </a:cubicBezTo>
                          <a:cubicBezTo>
                            <a:pt x="402" y="262"/>
                            <a:pt x="399" y="262"/>
                            <a:pt x="397" y="262"/>
                          </a:cubicBezTo>
                          <a:cubicBezTo>
                            <a:pt x="397" y="263"/>
                            <a:pt x="397" y="264"/>
                            <a:pt x="397" y="265"/>
                          </a:cubicBezTo>
                          <a:cubicBezTo>
                            <a:pt x="397" y="266"/>
                            <a:pt x="397" y="267"/>
                            <a:pt x="396" y="269"/>
                          </a:cubicBezTo>
                          <a:cubicBezTo>
                            <a:pt x="399" y="269"/>
                            <a:pt x="402" y="270"/>
                            <a:pt x="405" y="270"/>
                          </a:cubicBezTo>
                          <a:close/>
                          <a:moveTo>
                            <a:pt x="427" y="153"/>
                          </a:moveTo>
                          <a:cubicBezTo>
                            <a:pt x="427" y="149"/>
                            <a:pt x="426" y="145"/>
                            <a:pt x="427" y="141"/>
                          </a:cubicBezTo>
                          <a:cubicBezTo>
                            <a:pt x="424" y="142"/>
                            <a:pt x="420" y="143"/>
                            <a:pt x="416" y="144"/>
                          </a:cubicBezTo>
                          <a:cubicBezTo>
                            <a:pt x="417" y="145"/>
                            <a:pt x="416" y="147"/>
                            <a:pt x="416" y="149"/>
                          </a:cubicBezTo>
                          <a:cubicBezTo>
                            <a:pt x="417" y="151"/>
                            <a:pt x="417" y="153"/>
                            <a:pt x="417" y="156"/>
                          </a:cubicBezTo>
                          <a:cubicBezTo>
                            <a:pt x="420" y="155"/>
                            <a:pt x="423" y="154"/>
                            <a:pt x="427" y="153"/>
                          </a:cubicBezTo>
                          <a:close/>
                          <a:moveTo>
                            <a:pt x="394" y="268"/>
                          </a:moveTo>
                          <a:cubicBezTo>
                            <a:pt x="394" y="267"/>
                            <a:pt x="394" y="266"/>
                            <a:pt x="394" y="265"/>
                          </a:cubicBezTo>
                          <a:cubicBezTo>
                            <a:pt x="395" y="264"/>
                            <a:pt x="395" y="263"/>
                            <a:pt x="395" y="262"/>
                          </a:cubicBezTo>
                          <a:cubicBezTo>
                            <a:pt x="392" y="262"/>
                            <a:pt x="389" y="261"/>
                            <a:pt x="386" y="261"/>
                          </a:cubicBezTo>
                          <a:cubicBezTo>
                            <a:pt x="386" y="263"/>
                            <a:pt x="386" y="265"/>
                            <a:pt x="386" y="267"/>
                          </a:cubicBezTo>
                          <a:cubicBezTo>
                            <a:pt x="386" y="267"/>
                            <a:pt x="387" y="267"/>
                            <a:pt x="387" y="267"/>
                          </a:cubicBezTo>
                          <a:cubicBezTo>
                            <a:pt x="389" y="267"/>
                            <a:pt x="392" y="268"/>
                            <a:pt x="394" y="268"/>
                          </a:cubicBezTo>
                          <a:close/>
                          <a:moveTo>
                            <a:pt x="415" y="156"/>
                          </a:moveTo>
                          <a:cubicBezTo>
                            <a:pt x="415" y="156"/>
                            <a:pt x="415" y="156"/>
                            <a:pt x="415" y="156"/>
                          </a:cubicBezTo>
                          <a:cubicBezTo>
                            <a:pt x="414" y="154"/>
                            <a:pt x="414" y="151"/>
                            <a:pt x="414" y="149"/>
                          </a:cubicBezTo>
                          <a:cubicBezTo>
                            <a:pt x="414" y="148"/>
                            <a:pt x="413" y="146"/>
                            <a:pt x="414" y="144"/>
                          </a:cubicBezTo>
                          <a:cubicBezTo>
                            <a:pt x="410" y="145"/>
                            <a:pt x="407" y="147"/>
                            <a:pt x="404" y="148"/>
                          </a:cubicBezTo>
                          <a:cubicBezTo>
                            <a:pt x="406" y="151"/>
                            <a:pt x="404" y="157"/>
                            <a:pt x="402" y="160"/>
                          </a:cubicBezTo>
                          <a:cubicBezTo>
                            <a:pt x="406" y="159"/>
                            <a:pt x="411" y="157"/>
                            <a:pt x="415" y="156"/>
                          </a:cubicBezTo>
                          <a:close/>
                          <a:moveTo>
                            <a:pt x="383" y="266"/>
                          </a:moveTo>
                          <a:cubicBezTo>
                            <a:pt x="383" y="264"/>
                            <a:pt x="383" y="263"/>
                            <a:pt x="383" y="261"/>
                          </a:cubicBezTo>
                          <a:cubicBezTo>
                            <a:pt x="380" y="260"/>
                            <a:pt x="376" y="260"/>
                            <a:pt x="372" y="259"/>
                          </a:cubicBezTo>
                          <a:cubicBezTo>
                            <a:pt x="372" y="260"/>
                            <a:pt x="372" y="261"/>
                            <a:pt x="372" y="262"/>
                          </a:cubicBezTo>
                          <a:cubicBezTo>
                            <a:pt x="372" y="262"/>
                            <a:pt x="372" y="263"/>
                            <a:pt x="372" y="263"/>
                          </a:cubicBezTo>
                          <a:cubicBezTo>
                            <a:pt x="376" y="264"/>
                            <a:pt x="380" y="265"/>
                            <a:pt x="383" y="266"/>
                          </a:cubicBezTo>
                          <a:close/>
                          <a:moveTo>
                            <a:pt x="400" y="160"/>
                          </a:moveTo>
                          <a:cubicBezTo>
                            <a:pt x="401" y="157"/>
                            <a:pt x="401" y="155"/>
                            <a:pt x="401" y="153"/>
                          </a:cubicBezTo>
                          <a:cubicBezTo>
                            <a:pt x="401" y="152"/>
                            <a:pt x="401" y="150"/>
                            <a:pt x="401" y="149"/>
                          </a:cubicBezTo>
                          <a:cubicBezTo>
                            <a:pt x="400" y="150"/>
                            <a:pt x="398" y="150"/>
                            <a:pt x="397" y="151"/>
                          </a:cubicBezTo>
                          <a:cubicBezTo>
                            <a:pt x="395" y="152"/>
                            <a:pt x="392" y="153"/>
                            <a:pt x="389" y="155"/>
                          </a:cubicBezTo>
                          <a:cubicBezTo>
                            <a:pt x="390" y="158"/>
                            <a:pt x="390" y="162"/>
                            <a:pt x="389" y="165"/>
                          </a:cubicBezTo>
                          <a:cubicBezTo>
                            <a:pt x="393" y="164"/>
                            <a:pt x="397" y="162"/>
                            <a:pt x="401" y="161"/>
                          </a:cubicBezTo>
                          <a:cubicBezTo>
                            <a:pt x="400" y="161"/>
                            <a:pt x="400" y="160"/>
                            <a:pt x="400" y="160"/>
                          </a:cubicBezTo>
                          <a:close/>
                          <a:moveTo>
                            <a:pt x="370" y="259"/>
                          </a:moveTo>
                          <a:cubicBezTo>
                            <a:pt x="366" y="258"/>
                            <a:pt x="363" y="257"/>
                            <a:pt x="359" y="256"/>
                          </a:cubicBezTo>
                          <a:cubicBezTo>
                            <a:pt x="359" y="257"/>
                            <a:pt x="359" y="259"/>
                            <a:pt x="358" y="260"/>
                          </a:cubicBezTo>
                          <a:cubicBezTo>
                            <a:pt x="362" y="261"/>
                            <a:pt x="366" y="262"/>
                            <a:pt x="369" y="263"/>
                          </a:cubicBezTo>
                          <a:cubicBezTo>
                            <a:pt x="369" y="261"/>
                            <a:pt x="370" y="260"/>
                            <a:pt x="370" y="259"/>
                          </a:cubicBezTo>
                          <a:close/>
                          <a:moveTo>
                            <a:pt x="387" y="166"/>
                          </a:moveTo>
                          <a:cubicBezTo>
                            <a:pt x="387" y="164"/>
                            <a:pt x="387" y="162"/>
                            <a:pt x="387" y="160"/>
                          </a:cubicBezTo>
                          <a:cubicBezTo>
                            <a:pt x="387" y="159"/>
                            <a:pt x="387" y="157"/>
                            <a:pt x="386" y="156"/>
                          </a:cubicBezTo>
                          <a:cubicBezTo>
                            <a:pt x="383" y="158"/>
                            <a:pt x="379" y="160"/>
                            <a:pt x="376" y="162"/>
                          </a:cubicBezTo>
                          <a:cubicBezTo>
                            <a:pt x="376" y="163"/>
                            <a:pt x="376" y="164"/>
                            <a:pt x="376" y="165"/>
                          </a:cubicBezTo>
                          <a:cubicBezTo>
                            <a:pt x="377" y="167"/>
                            <a:pt x="377" y="169"/>
                            <a:pt x="377" y="171"/>
                          </a:cubicBezTo>
                          <a:cubicBezTo>
                            <a:pt x="380" y="169"/>
                            <a:pt x="384" y="168"/>
                            <a:pt x="387" y="166"/>
                          </a:cubicBezTo>
                          <a:close/>
                          <a:moveTo>
                            <a:pt x="400" y="97"/>
                          </a:moveTo>
                          <a:cubicBezTo>
                            <a:pt x="402" y="92"/>
                            <a:pt x="403" y="88"/>
                            <a:pt x="404" y="84"/>
                          </a:cubicBezTo>
                          <a:cubicBezTo>
                            <a:pt x="403" y="84"/>
                            <a:pt x="401" y="83"/>
                            <a:pt x="399" y="83"/>
                          </a:cubicBezTo>
                          <a:cubicBezTo>
                            <a:pt x="397" y="83"/>
                            <a:pt x="395" y="83"/>
                            <a:pt x="393" y="81"/>
                          </a:cubicBezTo>
                          <a:cubicBezTo>
                            <a:pt x="393" y="81"/>
                            <a:pt x="393" y="81"/>
                            <a:pt x="393" y="81"/>
                          </a:cubicBezTo>
                          <a:cubicBezTo>
                            <a:pt x="393" y="81"/>
                            <a:pt x="393" y="80"/>
                            <a:pt x="393" y="80"/>
                          </a:cubicBezTo>
                          <a:cubicBezTo>
                            <a:pt x="395" y="79"/>
                            <a:pt x="397" y="80"/>
                            <a:pt x="399" y="80"/>
                          </a:cubicBezTo>
                          <a:cubicBezTo>
                            <a:pt x="401" y="80"/>
                            <a:pt x="403" y="81"/>
                            <a:pt x="405" y="81"/>
                          </a:cubicBezTo>
                          <a:cubicBezTo>
                            <a:pt x="406" y="77"/>
                            <a:pt x="406" y="73"/>
                            <a:pt x="406" y="70"/>
                          </a:cubicBezTo>
                          <a:cubicBezTo>
                            <a:pt x="404" y="70"/>
                            <a:pt x="402" y="69"/>
                            <a:pt x="401" y="69"/>
                          </a:cubicBezTo>
                          <a:cubicBezTo>
                            <a:pt x="398" y="69"/>
                            <a:pt x="395" y="68"/>
                            <a:pt x="392" y="68"/>
                          </a:cubicBezTo>
                          <a:cubicBezTo>
                            <a:pt x="392" y="68"/>
                            <a:pt x="392" y="68"/>
                            <a:pt x="392" y="68"/>
                          </a:cubicBezTo>
                          <a:cubicBezTo>
                            <a:pt x="393" y="72"/>
                            <a:pt x="393" y="76"/>
                            <a:pt x="392" y="81"/>
                          </a:cubicBezTo>
                          <a:cubicBezTo>
                            <a:pt x="391" y="84"/>
                            <a:pt x="390" y="88"/>
                            <a:pt x="389" y="92"/>
                          </a:cubicBezTo>
                          <a:cubicBezTo>
                            <a:pt x="393" y="93"/>
                            <a:pt x="397" y="95"/>
                            <a:pt x="400" y="97"/>
                          </a:cubicBezTo>
                          <a:close/>
                          <a:moveTo>
                            <a:pt x="394" y="110"/>
                          </a:moveTo>
                          <a:cubicBezTo>
                            <a:pt x="396" y="107"/>
                            <a:pt x="398" y="103"/>
                            <a:pt x="400" y="99"/>
                          </a:cubicBezTo>
                          <a:cubicBezTo>
                            <a:pt x="396" y="98"/>
                            <a:pt x="392" y="96"/>
                            <a:pt x="388" y="94"/>
                          </a:cubicBezTo>
                          <a:cubicBezTo>
                            <a:pt x="387" y="98"/>
                            <a:pt x="385" y="102"/>
                            <a:pt x="382" y="106"/>
                          </a:cubicBezTo>
                          <a:cubicBezTo>
                            <a:pt x="386" y="108"/>
                            <a:pt x="390" y="109"/>
                            <a:pt x="394" y="110"/>
                          </a:cubicBezTo>
                          <a:cubicBezTo>
                            <a:pt x="394" y="110"/>
                            <a:pt x="394" y="110"/>
                            <a:pt x="394" y="110"/>
                          </a:cubicBezTo>
                          <a:close/>
                          <a:moveTo>
                            <a:pt x="401" y="66"/>
                          </a:moveTo>
                          <a:cubicBezTo>
                            <a:pt x="403" y="66"/>
                            <a:pt x="404" y="66"/>
                            <a:pt x="406" y="67"/>
                          </a:cubicBezTo>
                          <a:cubicBezTo>
                            <a:pt x="405" y="61"/>
                            <a:pt x="404" y="55"/>
                            <a:pt x="401" y="50"/>
                          </a:cubicBezTo>
                          <a:cubicBezTo>
                            <a:pt x="399" y="51"/>
                            <a:pt x="397" y="52"/>
                            <a:pt x="395" y="53"/>
                          </a:cubicBezTo>
                          <a:cubicBezTo>
                            <a:pt x="393" y="54"/>
                            <a:pt x="391" y="55"/>
                            <a:pt x="389" y="56"/>
                          </a:cubicBezTo>
                          <a:cubicBezTo>
                            <a:pt x="391" y="59"/>
                            <a:pt x="391" y="63"/>
                            <a:pt x="392" y="66"/>
                          </a:cubicBezTo>
                          <a:cubicBezTo>
                            <a:pt x="392" y="66"/>
                            <a:pt x="392" y="66"/>
                            <a:pt x="393" y="66"/>
                          </a:cubicBezTo>
                          <a:cubicBezTo>
                            <a:pt x="396" y="66"/>
                            <a:pt x="398" y="66"/>
                            <a:pt x="401" y="66"/>
                          </a:cubicBezTo>
                          <a:close/>
                          <a:moveTo>
                            <a:pt x="393" y="112"/>
                          </a:moveTo>
                          <a:cubicBezTo>
                            <a:pt x="389" y="111"/>
                            <a:pt x="385" y="110"/>
                            <a:pt x="381" y="108"/>
                          </a:cubicBezTo>
                          <a:cubicBezTo>
                            <a:pt x="379" y="111"/>
                            <a:pt x="377" y="115"/>
                            <a:pt x="375" y="118"/>
                          </a:cubicBezTo>
                          <a:cubicBezTo>
                            <a:pt x="378" y="120"/>
                            <a:pt x="382" y="121"/>
                            <a:pt x="386" y="122"/>
                          </a:cubicBezTo>
                          <a:cubicBezTo>
                            <a:pt x="388" y="119"/>
                            <a:pt x="390" y="115"/>
                            <a:pt x="393" y="112"/>
                          </a:cubicBezTo>
                          <a:close/>
                          <a:moveTo>
                            <a:pt x="357" y="257"/>
                          </a:moveTo>
                          <a:cubicBezTo>
                            <a:pt x="357" y="257"/>
                            <a:pt x="357" y="256"/>
                            <a:pt x="357" y="256"/>
                          </a:cubicBezTo>
                          <a:cubicBezTo>
                            <a:pt x="352" y="254"/>
                            <a:pt x="347" y="252"/>
                            <a:pt x="342" y="250"/>
                          </a:cubicBezTo>
                          <a:cubicBezTo>
                            <a:pt x="342" y="251"/>
                            <a:pt x="342" y="252"/>
                            <a:pt x="342" y="253"/>
                          </a:cubicBezTo>
                          <a:cubicBezTo>
                            <a:pt x="342" y="254"/>
                            <a:pt x="342" y="255"/>
                            <a:pt x="342" y="255"/>
                          </a:cubicBezTo>
                          <a:cubicBezTo>
                            <a:pt x="347" y="257"/>
                            <a:pt x="351" y="258"/>
                            <a:pt x="356" y="259"/>
                          </a:cubicBezTo>
                          <a:cubicBezTo>
                            <a:pt x="356" y="259"/>
                            <a:pt x="357" y="258"/>
                            <a:pt x="357" y="257"/>
                          </a:cubicBezTo>
                          <a:close/>
                          <a:moveTo>
                            <a:pt x="310" y="451"/>
                          </a:moveTo>
                          <a:cubicBezTo>
                            <a:pt x="312" y="447"/>
                            <a:pt x="313" y="443"/>
                            <a:pt x="314" y="438"/>
                          </a:cubicBezTo>
                          <a:cubicBezTo>
                            <a:pt x="310" y="440"/>
                            <a:pt x="305" y="438"/>
                            <a:pt x="302" y="436"/>
                          </a:cubicBezTo>
                          <a:cubicBezTo>
                            <a:pt x="301" y="436"/>
                            <a:pt x="301" y="436"/>
                            <a:pt x="301" y="436"/>
                          </a:cubicBezTo>
                          <a:cubicBezTo>
                            <a:pt x="301" y="440"/>
                            <a:pt x="300" y="445"/>
                            <a:pt x="298" y="449"/>
                          </a:cubicBezTo>
                          <a:cubicBezTo>
                            <a:pt x="301" y="449"/>
                            <a:pt x="303" y="450"/>
                            <a:pt x="305" y="450"/>
                          </a:cubicBezTo>
                          <a:cubicBezTo>
                            <a:pt x="307" y="451"/>
                            <a:pt x="309" y="451"/>
                            <a:pt x="310" y="451"/>
                          </a:cubicBezTo>
                          <a:close/>
                          <a:moveTo>
                            <a:pt x="314" y="436"/>
                          </a:moveTo>
                          <a:cubicBezTo>
                            <a:pt x="315" y="431"/>
                            <a:pt x="315" y="426"/>
                            <a:pt x="315" y="421"/>
                          </a:cubicBezTo>
                          <a:cubicBezTo>
                            <a:pt x="315" y="418"/>
                            <a:pt x="314" y="415"/>
                            <a:pt x="314" y="412"/>
                          </a:cubicBezTo>
                          <a:cubicBezTo>
                            <a:pt x="310" y="412"/>
                            <a:pt x="305" y="412"/>
                            <a:pt x="301" y="411"/>
                          </a:cubicBezTo>
                          <a:cubicBezTo>
                            <a:pt x="301" y="414"/>
                            <a:pt x="301" y="418"/>
                            <a:pt x="301" y="421"/>
                          </a:cubicBezTo>
                          <a:cubicBezTo>
                            <a:pt x="303" y="421"/>
                            <a:pt x="305" y="421"/>
                            <a:pt x="307" y="421"/>
                          </a:cubicBezTo>
                          <a:cubicBezTo>
                            <a:pt x="309" y="421"/>
                            <a:pt x="310" y="420"/>
                            <a:pt x="312" y="420"/>
                          </a:cubicBezTo>
                          <a:cubicBezTo>
                            <a:pt x="313" y="420"/>
                            <a:pt x="313" y="420"/>
                            <a:pt x="313" y="421"/>
                          </a:cubicBezTo>
                          <a:cubicBezTo>
                            <a:pt x="313" y="421"/>
                            <a:pt x="313" y="422"/>
                            <a:pt x="313" y="422"/>
                          </a:cubicBezTo>
                          <a:cubicBezTo>
                            <a:pt x="310" y="424"/>
                            <a:pt x="305" y="424"/>
                            <a:pt x="302" y="423"/>
                          </a:cubicBezTo>
                          <a:cubicBezTo>
                            <a:pt x="302" y="427"/>
                            <a:pt x="302" y="431"/>
                            <a:pt x="301" y="435"/>
                          </a:cubicBezTo>
                          <a:cubicBezTo>
                            <a:pt x="301" y="434"/>
                            <a:pt x="302" y="434"/>
                            <a:pt x="302" y="434"/>
                          </a:cubicBezTo>
                          <a:cubicBezTo>
                            <a:pt x="304" y="435"/>
                            <a:pt x="306" y="436"/>
                            <a:pt x="309" y="436"/>
                          </a:cubicBezTo>
                          <a:cubicBezTo>
                            <a:pt x="310" y="436"/>
                            <a:pt x="312" y="435"/>
                            <a:pt x="314" y="436"/>
                          </a:cubicBezTo>
                          <a:close/>
                          <a:moveTo>
                            <a:pt x="375" y="171"/>
                          </a:moveTo>
                          <a:cubicBezTo>
                            <a:pt x="375" y="170"/>
                            <a:pt x="374" y="168"/>
                            <a:pt x="374" y="166"/>
                          </a:cubicBezTo>
                          <a:cubicBezTo>
                            <a:pt x="374" y="165"/>
                            <a:pt x="374" y="164"/>
                            <a:pt x="374" y="163"/>
                          </a:cubicBezTo>
                          <a:cubicBezTo>
                            <a:pt x="369" y="166"/>
                            <a:pt x="365" y="169"/>
                            <a:pt x="361" y="171"/>
                          </a:cubicBezTo>
                          <a:cubicBezTo>
                            <a:pt x="357" y="174"/>
                            <a:pt x="353" y="176"/>
                            <a:pt x="350" y="178"/>
                          </a:cubicBezTo>
                          <a:cubicBezTo>
                            <a:pt x="350" y="179"/>
                            <a:pt x="350" y="179"/>
                            <a:pt x="350" y="179"/>
                          </a:cubicBezTo>
                          <a:cubicBezTo>
                            <a:pt x="351" y="180"/>
                            <a:pt x="351" y="181"/>
                            <a:pt x="352" y="182"/>
                          </a:cubicBezTo>
                          <a:cubicBezTo>
                            <a:pt x="352" y="182"/>
                            <a:pt x="352" y="183"/>
                            <a:pt x="353" y="184"/>
                          </a:cubicBezTo>
                          <a:cubicBezTo>
                            <a:pt x="356" y="182"/>
                            <a:pt x="359" y="180"/>
                            <a:pt x="363" y="178"/>
                          </a:cubicBezTo>
                          <a:cubicBezTo>
                            <a:pt x="363" y="177"/>
                            <a:pt x="363" y="176"/>
                            <a:pt x="362" y="176"/>
                          </a:cubicBezTo>
                          <a:cubicBezTo>
                            <a:pt x="362" y="175"/>
                            <a:pt x="362" y="174"/>
                            <a:pt x="362" y="174"/>
                          </a:cubicBezTo>
                          <a:cubicBezTo>
                            <a:pt x="361" y="174"/>
                            <a:pt x="361" y="173"/>
                            <a:pt x="361" y="173"/>
                          </a:cubicBezTo>
                          <a:cubicBezTo>
                            <a:pt x="361" y="172"/>
                            <a:pt x="361" y="172"/>
                            <a:pt x="361" y="172"/>
                          </a:cubicBezTo>
                          <a:cubicBezTo>
                            <a:pt x="361" y="172"/>
                            <a:pt x="361" y="172"/>
                            <a:pt x="361" y="172"/>
                          </a:cubicBezTo>
                          <a:cubicBezTo>
                            <a:pt x="362" y="172"/>
                            <a:pt x="362" y="172"/>
                            <a:pt x="362" y="172"/>
                          </a:cubicBezTo>
                          <a:cubicBezTo>
                            <a:pt x="363" y="173"/>
                            <a:pt x="363" y="173"/>
                            <a:pt x="363" y="173"/>
                          </a:cubicBezTo>
                          <a:cubicBezTo>
                            <a:pt x="364" y="174"/>
                            <a:pt x="364" y="174"/>
                            <a:pt x="364" y="175"/>
                          </a:cubicBezTo>
                          <a:cubicBezTo>
                            <a:pt x="365" y="176"/>
                            <a:pt x="365" y="176"/>
                            <a:pt x="365" y="177"/>
                          </a:cubicBezTo>
                          <a:cubicBezTo>
                            <a:pt x="368" y="175"/>
                            <a:pt x="372" y="173"/>
                            <a:pt x="375" y="171"/>
                          </a:cubicBezTo>
                          <a:close/>
                          <a:moveTo>
                            <a:pt x="379" y="131"/>
                          </a:moveTo>
                          <a:cubicBezTo>
                            <a:pt x="381" y="129"/>
                            <a:pt x="383" y="126"/>
                            <a:pt x="385" y="124"/>
                          </a:cubicBezTo>
                          <a:cubicBezTo>
                            <a:pt x="381" y="123"/>
                            <a:pt x="377" y="121"/>
                            <a:pt x="374" y="119"/>
                          </a:cubicBezTo>
                          <a:cubicBezTo>
                            <a:pt x="372" y="122"/>
                            <a:pt x="369" y="125"/>
                            <a:pt x="367" y="128"/>
                          </a:cubicBezTo>
                          <a:cubicBezTo>
                            <a:pt x="371" y="129"/>
                            <a:pt x="375" y="130"/>
                            <a:pt x="379" y="131"/>
                          </a:cubicBezTo>
                          <a:close/>
                          <a:moveTo>
                            <a:pt x="295" y="469"/>
                          </a:moveTo>
                          <a:cubicBezTo>
                            <a:pt x="302" y="465"/>
                            <a:pt x="306" y="460"/>
                            <a:pt x="309" y="454"/>
                          </a:cubicBezTo>
                          <a:cubicBezTo>
                            <a:pt x="308" y="454"/>
                            <a:pt x="306" y="454"/>
                            <a:pt x="305" y="453"/>
                          </a:cubicBezTo>
                          <a:cubicBezTo>
                            <a:pt x="302" y="453"/>
                            <a:pt x="300" y="452"/>
                            <a:pt x="298" y="451"/>
                          </a:cubicBezTo>
                          <a:cubicBezTo>
                            <a:pt x="296" y="456"/>
                            <a:pt x="293" y="460"/>
                            <a:pt x="290" y="463"/>
                          </a:cubicBezTo>
                          <a:cubicBezTo>
                            <a:pt x="292" y="465"/>
                            <a:pt x="294" y="466"/>
                            <a:pt x="295" y="468"/>
                          </a:cubicBezTo>
                          <a:cubicBezTo>
                            <a:pt x="296" y="468"/>
                            <a:pt x="296" y="469"/>
                            <a:pt x="295" y="469"/>
                          </a:cubicBezTo>
                          <a:cubicBezTo>
                            <a:pt x="295" y="469"/>
                            <a:pt x="294" y="469"/>
                            <a:pt x="294" y="469"/>
                          </a:cubicBezTo>
                          <a:cubicBezTo>
                            <a:pt x="293" y="469"/>
                            <a:pt x="292" y="468"/>
                            <a:pt x="291" y="467"/>
                          </a:cubicBezTo>
                          <a:cubicBezTo>
                            <a:pt x="288" y="465"/>
                            <a:pt x="288" y="465"/>
                            <a:pt x="288" y="465"/>
                          </a:cubicBezTo>
                          <a:cubicBezTo>
                            <a:pt x="286" y="467"/>
                            <a:pt x="284" y="468"/>
                            <a:pt x="282" y="470"/>
                          </a:cubicBezTo>
                          <a:cubicBezTo>
                            <a:pt x="280" y="471"/>
                            <a:pt x="279" y="471"/>
                            <a:pt x="277" y="472"/>
                          </a:cubicBezTo>
                          <a:cubicBezTo>
                            <a:pt x="278" y="473"/>
                            <a:pt x="278" y="473"/>
                            <a:pt x="278" y="474"/>
                          </a:cubicBezTo>
                          <a:cubicBezTo>
                            <a:pt x="279" y="475"/>
                            <a:pt x="280" y="476"/>
                            <a:pt x="280" y="477"/>
                          </a:cubicBezTo>
                          <a:cubicBezTo>
                            <a:pt x="285" y="475"/>
                            <a:pt x="290" y="472"/>
                            <a:pt x="295" y="469"/>
                          </a:cubicBezTo>
                          <a:cubicBezTo>
                            <a:pt x="295" y="469"/>
                            <a:pt x="295" y="469"/>
                            <a:pt x="295" y="469"/>
                          </a:cubicBezTo>
                          <a:close/>
                          <a:moveTo>
                            <a:pt x="378" y="133"/>
                          </a:moveTo>
                          <a:cubicBezTo>
                            <a:pt x="374" y="132"/>
                            <a:pt x="370" y="131"/>
                            <a:pt x="366" y="129"/>
                          </a:cubicBezTo>
                          <a:cubicBezTo>
                            <a:pt x="364" y="132"/>
                            <a:pt x="362" y="135"/>
                            <a:pt x="360" y="137"/>
                          </a:cubicBezTo>
                          <a:cubicBezTo>
                            <a:pt x="357" y="140"/>
                            <a:pt x="355" y="144"/>
                            <a:pt x="352" y="147"/>
                          </a:cubicBezTo>
                          <a:cubicBezTo>
                            <a:pt x="355" y="148"/>
                            <a:pt x="359" y="149"/>
                            <a:pt x="362" y="151"/>
                          </a:cubicBezTo>
                          <a:cubicBezTo>
                            <a:pt x="362" y="151"/>
                            <a:pt x="362" y="151"/>
                            <a:pt x="362" y="151"/>
                          </a:cubicBezTo>
                          <a:cubicBezTo>
                            <a:pt x="365" y="148"/>
                            <a:pt x="367" y="146"/>
                            <a:pt x="369" y="143"/>
                          </a:cubicBezTo>
                          <a:cubicBezTo>
                            <a:pt x="366" y="143"/>
                            <a:pt x="363" y="141"/>
                            <a:pt x="361" y="139"/>
                          </a:cubicBezTo>
                          <a:cubicBezTo>
                            <a:pt x="360" y="139"/>
                            <a:pt x="360" y="138"/>
                            <a:pt x="361" y="138"/>
                          </a:cubicBezTo>
                          <a:cubicBezTo>
                            <a:pt x="361" y="137"/>
                            <a:pt x="361" y="137"/>
                            <a:pt x="362" y="138"/>
                          </a:cubicBezTo>
                          <a:cubicBezTo>
                            <a:pt x="363" y="139"/>
                            <a:pt x="365" y="139"/>
                            <a:pt x="366" y="140"/>
                          </a:cubicBezTo>
                          <a:cubicBezTo>
                            <a:pt x="368" y="140"/>
                            <a:pt x="369" y="140"/>
                            <a:pt x="371" y="141"/>
                          </a:cubicBezTo>
                          <a:cubicBezTo>
                            <a:pt x="371" y="141"/>
                            <a:pt x="371" y="141"/>
                            <a:pt x="371" y="141"/>
                          </a:cubicBezTo>
                          <a:cubicBezTo>
                            <a:pt x="373" y="138"/>
                            <a:pt x="376" y="136"/>
                            <a:pt x="378" y="133"/>
                          </a:cubicBezTo>
                          <a:close/>
                          <a:moveTo>
                            <a:pt x="400" y="48"/>
                          </a:moveTo>
                          <a:cubicBezTo>
                            <a:pt x="399" y="46"/>
                            <a:pt x="398" y="44"/>
                            <a:pt x="397" y="42"/>
                          </a:cubicBezTo>
                          <a:cubicBezTo>
                            <a:pt x="397" y="40"/>
                            <a:pt x="396" y="39"/>
                            <a:pt x="395" y="38"/>
                          </a:cubicBezTo>
                          <a:cubicBezTo>
                            <a:pt x="393" y="39"/>
                            <a:pt x="391" y="40"/>
                            <a:pt x="389" y="41"/>
                          </a:cubicBezTo>
                          <a:cubicBezTo>
                            <a:pt x="387" y="43"/>
                            <a:pt x="385" y="44"/>
                            <a:pt x="384" y="46"/>
                          </a:cubicBezTo>
                          <a:cubicBezTo>
                            <a:pt x="384" y="47"/>
                            <a:pt x="385" y="48"/>
                            <a:pt x="386" y="49"/>
                          </a:cubicBezTo>
                          <a:cubicBezTo>
                            <a:pt x="387" y="51"/>
                            <a:pt x="388" y="53"/>
                            <a:pt x="388" y="54"/>
                          </a:cubicBezTo>
                          <a:cubicBezTo>
                            <a:pt x="390" y="53"/>
                            <a:pt x="392" y="52"/>
                            <a:pt x="394" y="51"/>
                          </a:cubicBezTo>
                          <a:cubicBezTo>
                            <a:pt x="396" y="50"/>
                            <a:pt x="398" y="48"/>
                            <a:pt x="400" y="48"/>
                          </a:cubicBezTo>
                          <a:close/>
                          <a:moveTo>
                            <a:pt x="388" y="84"/>
                          </a:moveTo>
                          <a:cubicBezTo>
                            <a:pt x="391" y="70"/>
                            <a:pt x="387" y="58"/>
                            <a:pt x="379" y="47"/>
                          </a:cubicBezTo>
                          <a:cubicBezTo>
                            <a:pt x="373" y="38"/>
                            <a:pt x="363" y="30"/>
                            <a:pt x="353" y="25"/>
                          </a:cubicBezTo>
                          <a:cubicBezTo>
                            <a:pt x="352" y="26"/>
                            <a:pt x="352" y="25"/>
                            <a:pt x="352" y="25"/>
                          </a:cubicBezTo>
                          <a:cubicBezTo>
                            <a:pt x="342" y="21"/>
                            <a:pt x="331" y="21"/>
                            <a:pt x="321" y="25"/>
                          </a:cubicBezTo>
                          <a:cubicBezTo>
                            <a:pt x="297" y="35"/>
                            <a:pt x="288" y="63"/>
                            <a:pt x="282" y="87"/>
                          </a:cubicBezTo>
                          <a:cubicBezTo>
                            <a:pt x="280" y="94"/>
                            <a:pt x="279" y="102"/>
                            <a:pt x="277" y="109"/>
                          </a:cubicBezTo>
                          <a:cubicBezTo>
                            <a:pt x="278" y="110"/>
                            <a:pt x="277" y="111"/>
                            <a:pt x="277" y="111"/>
                          </a:cubicBezTo>
                          <a:cubicBezTo>
                            <a:pt x="273" y="129"/>
                            <a:pt x="270" y="147"/>
                            <a:pt x="268" y="165"/>
                          </a:cubicBezTo>
                          <a:cubicBezTo>
                            <a:pt x="270" y="161"/>
                            <a:pt x="275" y="159"/>
                            <a:pt x="280" y="160"/>
                          </a:cubicBezTo>
                          <a:cubicBezTo>
                            <a:pt x="280" y="160"/>
                            <a:pt x="280" y="159"/>
                            <a:pt x="280" y="158"/>
                          </a:cubicBezTo>
                          <a:cubicBezTo>
                            <a:pt x="283" y="159"/>
                            <a:pt x="283" y="159"/>
                            <a:pt x="283" y="159"/>
                          </a:cubicBezTo>
                          <a:cubicBezTo>
                            <a:pt x="283" y="160"/>
                            <a:pt x="283" y="160"/>
                            <a:pt x="282" y="161"/>
                          </a:cubicBezTo>
                          <a:cubicBezTo>
                            <a:pt x="287" y="163"/>
                            <a:pt x="289" y="167"/>
                            <a:pt x="289" y="172"/>
                          </a:cubicBezTo>
                          <a:cubicBezTo>
                            <a:pt x="291" y="174"/>
                            <a:pt x="291" y="174"/>
                            <a:pt x="291" y="174"/>
                          </a:cubicBezTo>
                          <a:cubicBezTo>
                            <a:pt x="290" y="175"/>
                            <a:pt x="289" y="176"/>
                            <a:pt x="288" y="177"/>
                          </a:cubicBezTo>
                          <a:cubicBezTo>
                            <a:pt x="293" y="180"/>
                            <a:pt x="298" y="183"/>
                            <a:pt x="302" y="187"/>
                          </a:cubicBezTo>
                          <a:cubicBezTo>
                            <a:pt x="302" y="184"/>
                            <a:pt x="303" y="182"/>
                            <a:pt x="303" y="179"/>
                          </a:cubicBezTo>
                          <a:cubicBezTo>
                            <a:pt x="306" y="180"/>
                            <a:pt x="306" y="180"/>
                            <a:pt x="306" y="180"/>
                          </a:cubicBezTo>
                          <a:cubicBezTo>
                            <a:pt x="306" y="181"/>
                            <a:pt x="306" y="182"/>
                            <a:pt x="306" y="183"/>
                          </a:cubicBezTo>
                          <a:cubicBezTo>
                            <a:pt x="308" y="181"/>
                            <a:pt x="311" y="180"/>
                            <a:pt x="314" y="181"/>
                          </a:cubicBezTo>
                          <a:cubicBezTo>
                            <a:pt x="334" y="161"/>
                            <a:pt x="353" y="140"/>
                            <a:pt x="370" y="117"/>
                          </a:cubicBezTo>
                          <a:cubicBezTo>
                            <a:pt x="378" y="107"/>
                            <a:pt x="385" y="96"/>
                            <a:pt x="388" y="84"/>
                          </a:cubicBezTo>
                          <a:close/>
                          <a:moveTo>
                            <a:pt x="313" y="409"/>
                          </a:moveTo>
                          <a:cubicBezTo>
                            <a:pt x="313" y="405"/>
                            <a:pt x="312" y="400"/>
                            <a:pt x="311" y="396"/>
                          </a:cubicBezTo>
                          <a:cubicBezTo>
                            <a:pt x="309" y="397"/>
                            <a:pt x="306" y="397"/>
                            <a:pt x="304" y="397"/>
                          </a:cubicBezTo>
                          <a:cubicBezTo>
                            <a:pt x="302" y="398"/>
                            <a:pt x="300" y="398"/>
                            <a:pt x="299" y="397"/>
                          </a:cubicBezTo>
                          <a:cubicBezTo>
                            <a:pt x="299" y="399"/>
                            <a:pt x="299" y="400"/>
                            <a:pt x="299" y="402"/>
                          </a:cubicBezTo>
                          <a:cubicBezTo>
                            <a:pt x="300" y="404"/>
                            <a:pt x="300" y="407"/>
                            <a:pt x="300" y="409"/>
                          </a:cubicBezTo>
                          <a:cubicBezTo>
                            <a:pt x="305" y="409"/>
                            <a:pt x="309" y="409"/>
                            <a:pt x="313" y="409"/>
                          </a:cubicBezTo>
                          <a:close/>
                          <a:moveTo>
                            <a:pt x="311" y="394"/>
                          </a:moveTo>
                          <a:cubicBezTo>
                            <a:pt x="310" y="393"/>
                            <a:pt x="310" y="391"/>
                            <a:pt x="309" y="389"/>
                          </a:cubicBezTo>
                          <a:cubicBezTo>
                            <a:pt x="308" y="387"/>
                            <a:pt x="308" y="385"/>
                            <a:pt x="307" y="382"/>
                          </a:cubicBezTo>
                          <a:cubicBezTo>
                            <a:pt x="307" y="383"/>
                            <a:pt x="307" y="383"/>
                            <a:pt x="306" y="383"/>
                          </a:cubicBezTo>
                          <a:cubicBezTo>
                            <a:pt x="303" y="384"/>
                            <a:pt x="299" y="383"/>
                            <a:pt x="295" y="383"/>
                          </a:cubicBezTo>
                          <a:cubicBezTo>
                            <a:pt x="296" y="387"/>
                            <a:pt x="297" y="391"/>
                            <a:pt x="298" y="395"/>
                          </a:cubicBezTo>
                          <a:cubicBezTo>
                            <a:pt x="300" y="395"/>
                            <a:pt x="302" y="395"/>
                            <a:pt x="304" y="395"/>
                          </a:cubicBezTo>
                          <a:cubicBezTo>
                            <a:pt x="306" y="395"/>
                            <a:pt x="308" y="394"/>
                            <a:pt x="311" y="394"/>
                          </a:cubicBezTo>
                          <a:close/>
                          <a:moveTo>
                            <a:pt x="340" y="255"/>
                          </a:moveTo>
                          <a:cubicBezTo>
                            <a:pt x="340" y="254"/>
                            <a:pt x="340" y="253"/>
                            <a:pt x="340" y="253"/>
                          </a:cubicBezTo>
                          <a:cubicBezTo>
                            <a:pt x="341" y="252"/>
                            <a:pt x="341" y="251"/>
                            <a:pt x="341" y="250"/>
                          </a:cubicBezTo>
                          <a:cubicBezTo>
                            <a:pt x="339" y="249"/>
                            <a:pt x="336" y="247"/>
                            <a:pt x="334" y="246"/>
                          </a:cubicBezTo>
                          <a:cubicBezTo>
                            <a:pt x="334" y="246"/>
                            <a:pt x="334" y="246"/>
                            <a:pt x="334" y="246"/>
                          </a:cubicBezTo>
                          <a:cubicBezTo>
                            <a:pt x="335" y="248"/>
                            <a:pt x="335" y="250"/>
                            <a:pt x="334" y="253"/>
                          </a:cubicBezTo>
                          <a:cubicBezTo>
                            <a:pt x="336" y="254"/>
                            <a:pt x="338" y="254"/>
                            <a:pt x="340" y="255"/>
                          </a:cubicBezTo>
                          <a:close/>
                          <a:moveTo>
                            <a:pt x="387" y="40"/>
                          </a:moveTo>
                          <a:cubicBezTo>
                            <a:pt x="389" y="38"/>
                            <a:pt x="391" y="37"/>
                            <a:pt x="393" y="36"/>
                          </a:cubicBezTo>
                          <a:cubicBezTo>
                            <a:pt x="391" y="32"/>
                            <a:pt x="388" y="29"/>
                            <a:pt x="384" y="25"/>
                          </a:cubicBezTo>
                          <a:cubicBezTo>
                            <a:pt x="382" y="29"/>
                            <a:pt x="378" y="32"/>
                            <a:pt x="374" y="35"/>
                          </a:cubicBezTo>
                          <a:cubicBezTo>
                            <a:pt x="377" y="38"/>
                            <a:pt x="380" y="41"/>
                            <a:pt x="382" y="44"/>
                          </a:cubicBezTo>
                          <a:cubicBezTo>
                            <a:pt x="384" y="42"/>
                            <a:pt x="385" y="41"/>
                            <a:pt x="387" y="40"/>
                          </a:cubicBezTo>
                          <a:close/>
                          <a:moveTo>
                            <a:pt x="288" y="459"/>
                          </a:moveTo>
                          <a:cubicBezTo>
                            <a:pt x="297" y="449"/>
                            <a:pt x="298" y="435"/>
                            <a:pt x="297" y="422"/>
                          </a:cubicBezTo>
                          <a:cubicBezTo>
                            <a:pt x="297" y="409"/>
                            <a:pt x="295" y="396"/>
                            <a:pt x="291" y="383"/>
                          </a:cubicBezTo>
                          <a:cubicBezTo>
                            <a:pt x="286" y="365"/>
                            <a:pt x="279" y="347"/>
                            <a:pt x="271" y="329"/>
                          </a:cubicBezTo>
                          <a:cubicBezTo>
                            <a:pt x="270" y="329"/>
                            <a:pt x="270" y="328"/>
                            <a:pt x="270" y="328"/>
                          </a:cubicBezTo>
                          <a:cubicBezTo>
                            <a:pt x="268" y="323"/>
                            <a:pt x="266" y="318"/>
                            <a:pt x="264" y="313"/>
                          </a:cubicBezTo>
                          <a:cubicBezTo>
                            <a:pt x="263" y="312"/>
                            <a:pt x="264" y="311"/>
                            <a:pt x="265" y="311"/>
                          </a:cubicBezTo>
                          <a:cubicBezTo>
                            <a:pt x="261" y="309"/>
                            <a:pt x="258" y="306"/>
                            <a:pt x="257" y="302"/>
                          </a:cubicBezTo>
                          <a:cubicBezTo>
                            <a:pt x="257" y="302"/>
                            <a:pt x="257" y="302"/>
                            <a:pt x="257" y="302"/>
                          </a:cubicBezTo>
                          <a:cubicBezTo>
                            <a:pt x="257" y="302"/>
                            <a:pt x="257" y="302"/>
                            <a:pt x="257" y="302"/>
                          </a:cubicBezTo>
                          <a:cubicBezTo>
                            <a:pt x="257" y="303"/>
                            <a:pt x="257" y="304"/>
                            <a:pt x="256" y="305"/>
                          </a:cubicBezTo>
                          <a:cubicBezTo>
                            <a:pt x="257" y="306"/>
                            <a:pt x="257" y="306"/>
                            <a:pt x="257" y="307"/>
                          </a:cubicBezTo>
                          <a:cubicBezTo>
                            <a:pt x="263" y="331"/>
                            <a:pt x="267" y="356"/>
                            <a:pt x="270" y="381"/>
                          </a:cubicBezTo>
                          <a:cubicBezTo>
                            <a:pt x="272" y="399"/>
                            <a:pt x="278" y="425"/>
                            <a:pt x="265" y="441"/>
                          </a:cubicBezTo>
                          <a:cubicBezTo>
                            <a:pt x="253" y="455"/>
                            <a:pt x="237" y="443"/>
                            <a:pt x="232" y="429"/>
                          </a:cubicBezTo>
                          <a:cubicBezTo>
                            <a:pt x="229" y="421"/>
                            <a:pt x="229" y="411"/>
                            <a:pt x="229" y="402"/>
                          </a:cubicBezTo>
                          <a:cubicBezTo>
                            <a:pt x="228" y="390"/>
                            <a:pt x="228" y="379"/>
                            <a:pt x="229" y="367"/>
                          </a:cubicBezTo>
                          <a:cubicBezTo>
                            <a:pt x="229" y="346"/>
                            <a:pt x="231" y="324"/>
                            <a:pt x="235" y="304"/>
                          </a:cubicBezTo>
                          <a:cubicBezTo>
                            <a:pt x="233" y="305"/>
                            <a:pt x="232" y="307"/>
                            <a:pt x="229" y="307"/>
                          </a:cubicBezTo>
                          <a:cubicBezTo>
                            <a:pt x="223" y="329"/>
                            <a:pt x="216" y="351"/>
                            <a:pt x="212" y="373"/>
                          </a:cubicBezTo>
                          <a:cubicBezTo>
                            <a:pt x="212" y="373"/>
                            <a:pt x="212" y="374"/>
                            <a:pt x="211" y="374"/>
                          </a:cubicBezTo>
                          <a:cubicBezTo>
                            <a:pt x="210" y="379"/>
                            <a:pt x="209" y="384"/>
                            <a:pt x="209" y="389"/>
                          </a:cubicBezTo>
                          <a:cubicBezTo>
                            <a:pt x="206" y="412"/>
                            <a:pt x="205" y="441"/>
                            <a:pt x="220" y="460"/>
                          </a:cubicBezTo>
                          <a:cubicBezTo>
                            <a:pt x="225" y="466"/>
                            <a:pt x="233" y="469"/>
                            <a:pt x="241" y="471"/>
                          </a:cubicBezTo>
                          <a:cubicBezTo>
                            <a:pt x="241" y="471"/>
                            <a:pt x="241" y="470"/>
                            <a:pt x="241" y="470"/>
                          </a:cubicBezTo>
                          <a:cubicBezTo>
                            <a:pt x="242" y="469"/>
                            <a:pt x="243" y="469"/>
                            <a:pt x="243" y="470"/>
                          </a:cubicBezTo>
                          <a:cubicBezTo>
                            <a:pt x="243" y="471"/>
                            <a:pt x="243" y="471"/>
                            <a:pt x="243" y="471"/>
                          </a:cubicBezTo>
                          <a:cubicBezTo>
                            <a:pt x="248" y="472"/>
                            <a:pt x="253" y="472"/>
                            <a:pt x="257" y="472"/>
                          </a:cubicBezTo>
                          <a:cubicBezTo>
                            <a:pt x="269" y="472"/>
                            <a:pt x="281" y="468"/>
                            <a:pt x="288" y="459"/>
                          </a:cubicBezTo>
                          <a:close/>
                          <a:moveTo>
                            <a:pt x="306" y="381"/>
                          </a:moveTo>
                          <a:cubicBezTo>
                            <a:pt x="307" y="381"/>
                            <a:pt x="307" y="381"/>
                            <a:pt x="307" y="382"/>
                          </a:cubicBezTo>
                          <a:cubicBezTo>
                            <a:pt x="306" y="378"/>
                            <a:pt x="304" y="374"/>
                            <a:pt x="303" y="370"/>
                          </a:cubicBezTo>
                          <a:cubicBezTo>
                            <a:pt x="300" y="372"/>
                            <a:pt x="296" y="372"/>
                            <a:pt x="292" y="371"/>
                          </a:cubicBezTo>
                          <a:cubicBezTo>
                            <a:pt x="292" y="371"/>
                            <a:pt x="292" y="371"/>
                            <a:pt x="292" y="371"/>
                          </a:cubicBezTo>
                          <a:cubicBezTo>
                            <a:pt x="293" y="374"/>
                            <a:pt x="294" y="378"/>
                            <a:pt x="295" y="381"/>
                          </a:cubicBezTo>
                          <a:cubicBezTo>
                            <a:pt x="298" y="381"/>
                            <a:pt x="303" y="381"/>
                            <a:pt x="306" y="381"/>
                          </a:cubicBezTo>
                          <a:close/>
                          <a:moveTo>
                            <a:pt x="351" y="185"/>
                          </a:moveTo>
                          <a:cubicBezTo>
                            <a:pt x="350" y="184"/>
                            <a:pt x="350" y="183"/>
                            <a:pt x="350" y="183"/>
                          </a:cubicBezTo>
                          <a:cubicBezTo>
                            <a:pt x="350" y="182"/>
                            <a:pt x="349" y="180"/>
                            <a:pt x="349" y="179"/>
                          </a:cubicBezTo>
                          <a:cubicBezTo>
                            <a:pt x="349" y="179"/>
                            <a:pt x="349" y="179"/>
                            <a:pt x="349" y="179"/>
                          </a:cubicBezTo>
                          <a:cubicBezTo>
                            <a:pt x="345" y="182"/>
                            <a:pt x="341" y="184"/>
                            <a:pt x="337" y="187"/>
                          </a:cubicBezTo>
                          <a:cubicBezTo>
                            <a:pt x="337" y="188"/>
                            <a:pt x="337" y="188"/>
                            <a:pt x="337" y="189"/>
                          </a:cubicBezTo>
                          <a:cubicBezTo>
                            <a:pt x="338" y="190"/>
                            <a:pt x="339" y="191"/>
                            <a:pt x="339" y="192"/>
                          </a:cubicBezTo>
                          <a:cubicBezTo>
                            <a:pt x="339" y="192"/>
                            <a:pt x="339" y="192"/>
                            <a:pt x="339" y="192"/>
                          </a:cubicBezTo>
                          <a:cubicBezTo>
                            <a:pt x="343" y="190"/>
                            <a:pt x="347" y="187"/>
                            <a:pt x="351" y="185"/>
                          </a:cubicBezTo>
                          <a:close/>
                          <a:moveTo>
                            <a:pt x="352" y="160"/>
                          </a:moveTo>
                          <a:cubicBezTo>
                            <a:pt x="355" y="158"/>
                            <a:pt x="358" y="155"/>
                            <a:pt x="361" y="152"/>
                          </a:cubicBezTo>
                          <a:cubicBezTo>
                            <a:pt x="357" y="151"/>
                            <a:pt x="354" y="150"/>
                            <a:pt x="351" y="148"/>
                          </a:cubicBezTo>
                          <a:cubicBezTo>
                            <a:pt x="348" y="151"/>
                            <a:pt x="345" y="155"/>
                            <a:pt x="342" y="158"/>
                          </a:cubicBezTo>
                          <a:cubicBezTo>
                            <a:pt x="345" y="158"/>
                            <a:pt x="349" y="159"/>
                            <a:pt x="352" y="160"/>
                          </a:cubicBezTo>
                          <a:close/>
                          <a:moveTo>
                            <a:pt x="319" y="256"/>
                          </a:moveTo>
                          <a:cubicBezTo>
                            <a:pt x="324" y="258"/>
                            <a:pt x="330" y="257"/>
                            <a:pt x="331" y="251"/>
                          </a:cubicBezTo>
                          <a:cubicBezTo>
                            <a:pt x="332" y="246"/>
                            <a:pt x="327" y="243"/>
                            <a:pt x="323" y="242"/>
                          </a:cubicBezTo>
                          <a:cubicBezTo>
                            <a:pt x="322" y="247"/>
                            <a:pt x="321" y="251"/>
                            <a:pt x="319" y="256"/>
                          </a:cubicBezTo>
                          <a:close/>
                          <a:moveTo>
                            <a:pt x="277" y="478"/>
                          </a:moveTo>
                          <a:cubicBezTo>
                            <a:pt x="277" y="477"/>
                            <a:pt x="277" y="476"/>
                            <a:pt x="276" y="475"/>
                          </a:cubicBezTo>
                          <a:cubicBezTo>
                            <a:pt x="276" y="474"/>
                            <a:pt x="275" y="473"/>
                            <a:pt x="275" y="473"/>
                          </a:cubicBezTo>
                          <a:cubicBezTo>
                            <a:pt x="270" y="474"/>
                            <a:pt x="265" y="475"/>
                            <a:pt x="260" y="476"/>
                          </a:cubicBezTo>
                          <a:cubicBezTo>
                            <a:pt x="260" y="476"/>
                            <a:pt x="260" y="477"/>
                            <a:pt x="260" y="478"/>
                          </a:cubicBezTo>
                          <a:cubicBezTo>
                            <a:pt x="260" y="478"/>
                            <a:pt x="261" y="479"/>
                            <a:pt x="261" y="480"/>
                          </a:cubicBezTo>
                          <a:cubicBezTo>
                            <a:pt x="261" y="481"/>
                            <a:pt x="261" y="481"/>
                            <a:pt x="260" y="481"/>
                          </a:cubicBezTo>
                          <a:cubicBezTo>
                            <a:pt x="260" y="481"/>
                            <a:pt x="260" y="481"/>
                            <a:pt x="260" y="481"/>
                          </a:cubicBezTo>
                          <a:cubicBezTo>
                            <a:pt x="259" y="481"/>
                            <a:pt x="258" y="479"/>
                            <a:pt x="258" y="478"/>
                          </a:cubicBezTo>
                          <a:cubicBezTo>
                            <a:pt x="258" y="477"/>
                            <a:pt x="258" y="476"/>
                            <a:pt x="258" y="476"/>
                          </a:cubicBezTo>
                          <a:cubicBezTo>
                            <a:pt x="255" y="476"/>
                            <a:pt x="252" y="476"/>
                            <a:pt x="249" y="475"/>
                          </a:cubicBezTo>
                          <a:cubicBezTo>
                            <a:pt x="247" y="475"/>
                            <a:pt x="245" y="475"/>
                            <a:pt x="243" y="475"/>
                          </a:cubicBezTo>
                          <a:cubicBezTo>
                            <a:pt x="243" y="475"/>
                            <a:pt x="243" y="476"/>
                            <a:pt x="243" y="476"/>
                          </a:cubicBezTo>
                          <a:cubicBezTo>
                            <a:pt x="243" y="478"/>
                            <a:pt x="243" y="480"/>
                            <a:pt x="243" y="481"/>
                          </a:cubicBezTo>
                          <a:cubicBezTo>
                            <a:pt x="243" y="482"/>
                            <a:pt x="242" y="482"/>
                            <a:pt x="242" y="482"/>
                          </a:cubicBezTo>
                          <a:cubicBezTo>
                            <a:pt x="242" y="482"/>
                            <a:pt x="241" y="482"/>
                            <a:pt x="241" y="481"/>
                          </a:cubicBezTo>
                          <a:cubicBezTo>
                            <a:pt x="240" y="480"/>
                            <a:pt x="240" y="477"/>
                            <a:pt x="240" y="474"/>
                          </a:cubicBezTo>
                          <a:cubicBezTo>
                            <a:pt x="236" y="474"/>
                            <a:pt x="231" y="472"/>
                            <a:pt x="227" y="470"/>
                          </a:cubicBezTo>
                          <a:cubicBezTo>
                            <a:pt x="226" y="471"/>
                            <a:pt x="226" y="473"/>
                            <a:pt x="226" y="474"/>
                          </a:cubicBezTo>
                          <a:cubicBezTo>
                            <a:pt x="225" y="475"/>
                            <a:pt x="225" y="476"/>
                            <a:pt x="225" y="477"/>
                          </a:cubicBezTo>
                          <a:cubicBezTo>
                            <a:pt x="230" y="480"/>
                            <a:pt x="236" y="481"/>
                            <a:pt x="242" y="482"/>
                          </a:cubicBezTo>
                          <a:cubicBezTo>
                            <a:pt x="248" y="483"/>
                            <a:pt x="254" y="483"/>
                            <a:pt x="260" y="482"/>
                          </a:cubicBezTo>
                          <a:cubicBezTo>
                            <a:pt x="266" y="481"/>
                            <a:pt x="272" y="480"/>
                            <a:pt x="277" y="478"/>
                          </a:cubicBezTo>
                          <a:close/>
                          <a:moveTo>
                            <a:pt x="350" y="162"/>
                          </a:moveTo>
                          <a:cubicBezTo>
                            <a:pt x="349" y="162"/>
                            <a:pt x="349" y="161"/>
                            <a:pt x="348" y="161"/>
                          </a:cubicBezTo>
                          <a:cubicBezTo>
                            <a:pt x="346" y="160"/>
                            <a:pt x="344" y="160"/>
                            <a:pt x="342" y="159"/>
                          </a:cubicBezTo>
                          <a:cubicBezTo>
                            <a:pt x="342" y="159"/>
                            <a:pt x="341" y="159"/>
                            <a:pt x="341" y="159"/>
                          </a:cubicBezTo>
                          <a:cubicBezTo>
                            <a:pt x="339" y="162"/>
                            <a:pt x="336" y="165"/>
                            <a:pt x="333" y="168"/>
                          </a:cubicBezTo>
                          <a:cubicBezTo>
                            <a:pt x="333" y="168"/>
                            <a:pt x="333" y="168"/>
                            <a:pt x="333" y="168"/>
                          </a:cubicBezTo>
                          <a:cubicBezTo>
                            <a:pt x="336" y="168"/>
                            <a:pt x="339" y="169"/>
                            <a:pt x="341" y="170"/>
                          </a:cubicBezTo>
                          <a:cubicBezTo>
                            <a:pt x="344" y="167"/>
                            <a:pt x="347" y="165"/>
                            <a:pt x="350" y="162"/>
                          </a:cubicBezTo>
                          <a:close/>
                          <a:moveTo>
                            <a:pt x="323" y="238"/>
                          </a:moveTo>
                          <a:cubicBezTo>
                            <a:pt x="328" y="239"/>
                            <a:pt x="332" y="236"/>
                            <a:pt x="332" y="230"/>
                          </a:cubicBezTo>
                          <a:cubicBezTo>
                            <a:pt x="332" y="224"/>
                            <a:pt x="327" y="221"/>
                            <a:pt x="322" y="221"/>
                          </a:cubicBezTo>
                          <a:cubicBezTo>
                            <a:pt x="322" y="224"/>
                            <a:pt x="323" y="227"/>
                            <a:pt x="323" y="230"/>
                          </a:cubicBezTo>
                          <a:cubicBezTo>
                            <a:pt x="323" y="232"/>
                            <a:pt x="323" y="235"/>
                            <a:pt x="323" y="238"/>
                          </a:cubicBezTo>
                          <a:close/>
                          <a:moveTo>
                            <a:pt x="298" y="369"/>
                          </a:moveTo>
                          <a:cubicBezTo>
                            <a:pt x="300" y="369"/>
                            <a:pt x="301" y="368"/>
                            <a:pt x="302" y="368"/>
                          </a:cubicBezTo>
                          <a:cubicBezTo>
                            <a:pt x="301" y="363"/>
                            <a:pt x="299" y="358"/>
                            <a:pt x="297" y="354"/>
                          </a:cubicBezTo>
                          <a:cubicBezTo>
                            <a:pt x="294" y="345"/>
                            <a:pt x="291" y="335"/>
                            <a:pt x="287" y="326"/>
                          </a:cubicBezTo>
                          <a:cubicBezTo>
                            <a:pt x="285" y="327"/>
                            <a:pt x="282" y="328"/>
                            <a:pt x="280" y="328"/>
                          </a:cubicBezTo>
                          <a:cubicBezTo>
                            <a:pt x="278" y="328"/>
                            <a:pt x="277" y="329"/>
                            <a:pt x="275" y="329"/>
                          </a:cubicBezTo>
                          <a:cubicBezTo>
                            <a:pt x="277" y="333"/>
                            <a:pt x="279" y="337"/>
                            <a:pt x="281" y="342"/>
                          </a:cubicBezTo>
                          <a:cubicBezTo>
                            <a:pt x="283" y="341"/>
                            <a:pt x="286" y="339"/>
                            <a:pt x="289" y="339"/>
                          </a:cubicBezTo>
                          <a:cubicBezTo>
                            <a:pt x="290" y="339"/>
                            <a:pt x="290" y="341"/>
                            <a:pt x="289" y="341"/>
                          </a:cubicBezTo>
                          <a:cubicBezTo>
                            <a:pt x="287" y="342"/>
                            <a:pt x="284" y="343"/>
                            <a:pt x="282" y="344"/>
                          </a:cubicBezTo>
                          <a:cubicBezTo>
                            <a:pt x="283" y="348"/>
                            <a:pt x="285" y="351"/>
                            <a:pt x="286" y="355"/>
                          </a:cubicBezTo>
                          <a:cubicBezTo>
                            <a:pt x="287" y="355"/>
                            <a:pt x="289" y="355"/>
                            <a:pt x="290" y="354"/>
                          </a:cubicBezTo>
                          <a:cubicBezTo>
                            <a:pt x="292" y="354"/>
                            <a:pt x="294" y="354"/>
                            <a:pt x="295" y="353"/>
                          </a:cubicBezTo>
                          <a:cubicBezTo>
                            <a:pt x="296" y="353"/>
                            <a:pt x="296" y="354"/>
                            <a:pt x="296" y="354"/>
                          </a:cubicBezTo>
                          <a:cubicBezTo>
                            <a:pt x="296" y="354"/>
                            <a:pt x="296" y="355"/>
                            <a:pt x="296" y="355"/>
                          </a:cubicBezTo>
                          <a:cubicBezTo>
                            <a:pt x="293" y="357"/>
                            <a:pt x="290" y="357"/>
                            <a:pt x="287" y="357"/>
                          </a:cubicBezTo>
                          <a:cubicBezTo>
                            <a:pt x="288" y="361"/>
                            <a:pt x="290" y="366"/>
                            <a:pt x="291" y="370"/>
                          </a:cubicBezTo>
                          <a:cubicBezTo>
                            <a:pt x="291" y="369"/>
                            <a:pt x="292" y="369"/>
                            <a:pt x="293" y="369"/>
                          </a:cubicBezTo>
                          <a:cubicBezTo>
                            <a:pt x="295" y="369"/>
                            <a:pt x="297" y="369"/>
                            <a:pt x="298" y="369"/>
                          </a:cubicBezTo>
                          <a:close/>
                          <a:moveTo>
                            <a:pt x="338" y="193"/>
                          </a:moveTo>
                          <a:cubicBezTo>
                            <a:pt x="338" y="193"/>
                            <a:pt x="338" y="193"/>
                            <a:pt x="338" y="193"/>
                          </a:cubicBezTo>
                          <a:cubicBezTo>
                            <a:pt x="337" y="192"/>
                            <a:pt x="336" y="190"/>
                            <a:pt x="336" y="189"/>
                          </a:cubicBezTo>
                          <a:cubicBezTo>
                            <a:pt x="335" y="189"/>
                            <a:pt x="335" y="188"/>
                            <a:pt x="335" y="188"/>
                          </a:cubicBezTo>
                          <a:cubicBezTo>
                            <a:pt x="331" y="191"/>
                            <a:pt x="326" y="194"/>
                            <a:pt x="322" y="196"/>
                          </a:cubicBezTo>
                          <a:cubicBezTo>
                            <a:pt x="324" y="197"/>
                            <a:pt x="327" y="198"/>
                            <a:pt x="329" y="199"/>
                          </a:cubicBezTo>
                          <a:cubicBezTo>
                            <a:pt x="332" y="197"/>
                            <a:pt x="335" y="195"/>
                            <a:pt x="338" y="193"/>
                          </a:cubicBezTo>
                          <a:close/>
                          <a:moveTo>
                            <a:pt x="373" y="34"/>
                          </a:moveTo>
                          <a:cubicBezTo>
                            <a:pt x="376" y="30"/>
                            <a:pt x="379" y="26"/>
                            <a:pt x="383" y="24"/>
                          </a:cubicBezTo>
                          <a:cubicBezTo>
                            <a:pt x="380" y="22"/>
                            <a:pt x="377" y="19"/>
                            <a:pt x="374" y="17"/>
                          </a:cubicBezTo>
                          <a:cubicBezTo>
                            <a:pt x="373" y="19"/>
                            <a:pt x="372" y="20"/>
                            <a:pt x="370" y="22"/>
                          </a:cubicBezTo>
                          <a:cubicBezTo>
                            <a:pt x="369" y="24"/>
                            <a:pt x="367" y="26"/>
                            <a:pt x="366" y="28"/>
                          </a:cubicBezTo>
                          <a:cubicBezTo>
                            <a:pt x="366" y="28"/>
                            <a:pt x="366" y="28"/>
                            <a:pt x="366" y="28"/>
                          </a:cubicBezTo>
                          <a:cubicBezTo>
                            <a:pt x="368" y="30"/>
                            <a:pt x="371" y="31"/>
                            <a:pt x="373" y="34"/>
                          </a:cubicBezTo>
                          <a:close/>
                          <a:moveTo>
                            <a:pt x="339" y="172"/>
                          </a:moveTo>
                          <a:cubicBezTo>
                            <a:pt x="339" y="172"/>
                            <a:pt x="338" y="172"/>
                            <a:pt x="338" y="172"/>
                          </a:cubicBezTo>
                          <a:cubicBezTo>
                            <a:pt x="336" y="171"/>
                            <a:pt x="335" y="170"/>
                            <a:pt x="333" y="170"/>
                          </a:cubicBezTo>
                          <a:cubicBezTo>
                            <a:pt x="332" y="170"/>
                            <a:pt x="332" y="169"/>
                            <a:pt x="332" y="169"/>
                          </a:cubicBezTo>
                          <a:cubicBezTo>
                            <a:pt x="330" y="171"/>
                            <a:pt x="328" y="173"/>
                            <a:pt x="326" y="175"/>
                          </a:cubicBezTo>
                          <a:cubicBezTo>
                            <a:pt x="326" y="175"/>
                            <a:pt x="326" y="175"/>
                            <a:pt x="326" y="175"/>
                          </a:cubicBezTo>
                          <a:cubicBezTo>
                            <a:pt x="328" y="176"/>
                            <a:pt x="330" y="177"/>
                            <a:pt x="331" y="178"/>
                          </a:cubicBezTo>
                          <a:cubicBezTo>
                            <a:pt x="334" y="176"/>
                            <a:pt x="336" y="174"/>
                            <a:pt x="339" y="172"/>
                          </a:cubicBezTo>
                          <a:close/>
                          <a:moveTo>
                            <a:pt x="328" y="210"/>
                          </a:moveTo>
                          <a:cubicBezTo>
                            <a:pt x="328" y="209"/>
                            <a:pt x="329" y="207"/>
                            <a:pt x="328" y="206"/>
                          </a:cubicBezTo>
                          <a:cubicBezTo>
                            <a:pt x="326" y="200"/>
                            <a:pt x="319" y="198"/>
                            <a:pt x="314" y="202"/>
                          </a:cubicBezTo>
                          <a:cubicBezTo>
                            <a:pt x="314" y="202"/>
                            <a:pt x="314" y="202"/>
                            <a:pt x="314" y="202"/>
                          </a:cubicBezTo>
                          <a:cubicBezTo>
                            <a:pt x="317" y="207"/>
                            <a:pt x="319" y="211"/>
                            <a:pt x="321" y="217"/>
                          </a:cubicBezTo>
                          <a:cubicBezTo>
                            <a:pt x="324" y="215"/>
                            <a:pt x="327" y="213"/>
                            <a:pt x="328" y="211"/>
                          </a:cubicBezTo>
                          <a:cubicBezTo>
                            <a:pt x="328" y="210"/>
                            <a:pt x="328" y="210"/>
                            <a:pt x="328" y="210"/>
                          </a:cubicBezTo>
                          <a:close/>
                          <a:moveTo>
                            <a:pt x="308" y="288"/>
                          </a:moveTo>
                          <a:cubicBezTo>
                            <a:pt x="313" y="285"/>
                            <a:pt x="312" y="279"/>
                            <a:pt x="308" y="275"/>
                          </a:cubicBezTo>
                          <a:cubicBezTo>
                            <a:pt x="305" y="279"/>
                            <a:pt x="302" y="283"/>
                            <a:pt x="298" y="286"/>
                          </a:cubicBezTo>
                          <a:cubicBezTo>
                            <a:pt x="298" y="286"/>
                            <a:pt x="298" y="286"/>
                            <a:pt x="298" y="286"/>
                          </a:cubicBezTo>
                          <a:cubicBezTo>
                            <a:pt x="299" y="286"/>
                            <a:pt x="300" y="286"/>
                            <a:pt x="300" y="287"/>
                          </a:cubicBezTo>
                          <a:cubicBezTo>
                            <a:pt x="300" y="287"/>
                            <a:pt x="301" y="288"/>
                            <a:pt x="301" y="288"/>
                          </a:cubicBezTo>
                          <a:cubicBezTo>
                            <a:pt x="303" y="289"/>
                            <a:pt x="306" y="289"/>
                            <a:pt x="308" y="288"/>
                          </a:cubicBezTo>
                          <a:close/>
                          <a:moveTo>
                            <a:pt x="312" y="262"/>
                          </a:moveTo>
                          <a:cubicBezTo>
                            <a:pt x="315" y="256"/>
                            <a:pt x="317" y="250"/>
                            <a:pt x="318" y="243"/>
                          </a:cubicBezTo>
                          <a:cubicBezTo>
                            <a:pt x="316" y="243"/>
                            <a:pt x="314" y="242"/>
                            <a:pt x="313" y="242"/>
                          </a:cubicBezTo>
                          <a:cubicBezTo>
                            <a:pt x="311" y="241"/>
                            <a:pt x="309" y="241"/>
                            <a:pt x="307" y="240"/>
                          </a:cubicBezTo>
                          <a:cubicBezTo>
                            <a:pt x="306" y="246"/>
                            <a:pt x="305" y="251"/>
                            <a:pt x="303" y="256"/>
                          </a:cubicBezTo>
                          <a:cubicBezTo>
                            <a:pt x="303" y="256"/>
                            <a:pt x="303" y="256"/>
                            <a:pt x="303" y="256"/>
                          </a:cubicBezTo>
                          <a:cubicBezTo>
                            <a:pt x="304" y="258"/>
                            <a:pt x="306" y="259"/>
                            <a:pt x="308" y="260"/>
                          </a:cubicBezTo>
                          <a:cubicBezTo>
                            <a:pt x="309" y="261"/>
                            <a:pt x="310" y="261"/>
                            <a:pt x="312" y="262"/>
                          </a:cubicBezTo>
                          <a:close/>
                          <a:moveTo>
                            <a:pt x="364" y="27"/>
                          </a:moveTo>
                          <a:cubicBezTo>
                            <a:pt x="366" y="23"/>
                            <a:pt x="369" y="18"/>
                            <a:pt x="372" y="16"/>
                          </a:cubicBezTo>
                          <a:cubicBezTo>
                            <a:pt x="368" y="13"/>
                            <a:pt x="363" y="11"/>
                            <a:pt x="358" y="9"/>
                          </a:cubicBezTo>
                          <a:cubicBezTo>
                            <a:pt x="358" y="13"/>
                            <a:pt x="356" y="18"/>
                            <a:pt x="355" y="22"/>
                          </a:cubicBezTo>
                          <a:cubicBezTo>
                            <a:pt x="358" y="23"/>
                            <a:pt x="361" y="25"/>
                            <a:pt x="364" y="27"/>
                          </a:cubicBezTo>
                          <a:close/>
                          <a:moveTo>
                            <a:pt x="313" y="239"/>
                          </a:moveTo>
                          <a:cubicBezTo>
                            <a:pt x="315" y="240"/>
                            <a:pt x="316" y="240"/>
                            <a:pt x="318" y="240"/>
                          </a:cubicBezTo>
                          <a:cubicBezTo>
                            <a:pt x="319" y="234"/>
                            <a:pt x="318" y="227"/>
                            <a:pt x="317" y="221"/>
                          </a:cubicBezTo>
                          <a:cubicBezTo>
                            <a:pt x="317" y="221"/>
                            <a:pt x="317" y="221"/>
                            <a:pt x="317" y="221"/>
                          </a:cubicBezTo>
                          <a:cubicBezTo>
                            <a:pt x="315" y="222"/>
                            <a:pt x="313" y="222"/>
                            <a:pt x="311" y="223"/>
                          </a:cubicBezTo>
                          <a:cubicBezTo>
                            <a:pt x="309" y="224"/>
                            <a:pt x="308" y="224"/>
                            <a:pt x="306" y="225"/>
                          </a:cubicBezTo>
                          <a:cubicBezTo>
                            <a:pt x="307" y="229"/>
                            <a:pt x="308" y="234"/>
                            <a:pt x="307" y="238"/>
                          </a:cubicBezTo>
                          <a:cubicBezTo>
                            <a:pt x="309" y="239"/>
                            <a:pt x="311" y="239"/>
                            <a:pt x="313" y="239"/>
                          </a:cubicBezTo>
                          <a:close/>
                          <a:moveTo>
                            <a:pt x="310" y="264"/>
                          </a:moveTo>
                          <a:cubicBezTo>
                            <a:pt x="307" y="264"/>
                            <a:pt x="304" y="261"/>
                            <a:pt x="302" y="258"/>
                          </a:cubicBezTo>
                          <a:cubicBezTo>
                            <a:pt x="299" y="262"/>
                            <a:pt x="297" y="266"/>
                            <a:pt x="293" y="270"/>
                          </a:cubicBezTo>
                          <a:cubicBezTo>
                            <a:pt x="294" y="270"/>
                            <a:pt x="295" y="271"/>
                            <a:pt x="295" y="271"/>
                          </a:cubicBezTo>
                          <a:cubicBezTo>
                            <a:pt x="296" y="272"/>
                            <a:pt x="296" y="273"/>
                            <a:pt x="297" y="273"/>
                          </a:cubicBezTo>
                          <a:cubicBezTo>
                            <a:pt x="298" y="275"/>
                            <a:pt x="300" y="275"/>
                            <a:pt x="301" y="277"/>
                          </a:cubicBezTo>
                          <a:cubicBezTo>
                            <a:pt x="305" y="273"/>
                            <a:pt x="308" y="269"/>
                            <a:pt x="310" y="264"/>
                          </a:cubicBezTo>
                          <a:close/>
                          <a:moveTo>
                            <a:pt x="330" y="179"/>
                          </a:moveTo>
                          <a:cubicBezTo>
                            <a:pt x="328" y="178"/>
                            <a:pt x="327" y="178"/>
                            <a:pt x="325" y="177"/>
                          </a:cubicBezTo>
                          <a:cubicBezTo>
                            <a:pt x="325" y="177"/>
                            <a:pt x="325" y="176"/>
                            <a:pt x="325" y="176"/>
                          </a:cubicBezTo>
                          <a:cubicBezTo>
                            <a:pt x="322" y="179"/>
                            <a:pt x="320" y="181"/>
                            <a:pt x="318" y="183"/>
                          </a:cubicBezTo>
                          <a:cubicBezTo>
                            <a:pt x="319" y="184"/>
                            <a:pt x="319" y="185"/>
                            <a:pt x="320" y="186"/>
                          </a:cubicBezTo>
                          <a:cubicBezTo>
                            <a:pt x="323" y="183"/>
                            <a:pt x="326" y="181"/>
                            <a:pt x="330" y="179"/>
                          </a:cubicBezTo>
                          <a:close/>
                          <a:moveTo>
                            <a:pt x="244" y="440"/>
                          </a:moveTo>
                          <a:cubicBezTo>
                            <a:pt x="260" y="452"/>
                            <a:pt x="268" y="427"/>
                            <a:pt x="268" y="416"/>
                          </a:cubicBezTo>
                          <a:cubicBezTo>
                            <a:pt x="268" y="404"/>
                            <a:pt x="267" y="392"/>
                            <a:pt x="265" y="380"/>
                          </a:cubicBezTo>
                          <a:cubicBezTo>
                            <a:pt x="262" y="357"/>
                            <a:pt x="258" y="333"/>
                            <a:pt x="253" y="310"/>
                          </a:cubicBezTo>
                          <a:cubicBezTo>
                            <a:pt x="251" y="312"/>
                            <a:pt x="249" y="312"/>
                            <a:pt x="246" y="312"/>
                          </a:cubicBezTo>
                          <a:cubicBezTo>
                            <a:pt x="243" y="312"/>
                            <a:pt x="240" y="310"/>
                            <a:pt x="238" y="307"/>
                          </a:cubicBezTo>
                          <a:cubicBezTo>
                            <a:pt x="236" y="329"/>
                            <a:pt x="233" y="352"/>
                            <a:pt x="233" y="375"/>
                          </a:cubicBezTo>
                          <a:cubicBezTo>
                            <a:pt x="233" y="387"/>
                            <a:pt x="233" y="399"/>
                            <a:pt x="234" y="411"/>
                          </a:cubicBezTo>
                          <a:cubicBezTo>
                            <a:pt x="235" y="421"/>
                            <a:pt x="236" y="433"/>
                            <a:pt x="244" y="440"/>
                          </a:cubicBezTo>
                          <a:close/>
                          <a:moveTo>
                            <a:pt x="289" y="302"/>
                          </a:moveTo>
                          <a:cubicBezTo>
                            <a:pt x="299" y="303"/>
                            <a:pt x="296" y="292"/>
                            <a:pt x="295" y="288"/>
                          </a:cubicBezTo>
                          <a:cubicBezTo>
                            <a:pt x="291" y="291"/>
                            <a:pt x="286" y="293"/>
                            <a:pt x="281" y="295"/>
                          </a:cubicBezTo>
                          <a:cubicBezTo>
                            <a:pt x="283" y="298"/>
                            <a:pt x="286" y="301"/>
                            <a:pt x="289" y="302"/>
                          </a:cubicBezTo>
                          <a:close/>
                          <a:moveTo>
                            <a:pt x="312" y="199"/>
                          </a:moveTo>
                          <a:cubicBezTo>
                            <a:pt x="314" y="197"/>
                            <a:pt x="315" y="195"/>
                            <a:pt x="316" y="192"/>
                          </a:cubicBezTo>
                          <a:cubicBezTo>
                            <a:pt x="316" y="190"/>
                            <a:pt x="316" y="188"/>
                            <a:pt x="315" y="186"/>
                          </a:cubicBezTo>
                          <a:cubicBezTo>
                            <a:pt x="313" y="187"/>
                            <a:pt x="312" y="185"/>
                            <a:pt x="312" y="184"/>
                          </a:cubicBezTo>
                          <a:cubicBezTo>
                            <a:pt x="310" y="184"/>
                            <a:pt x="307" y="186"/>
                            <a:pt x="305" y="188"/>
                          </a:cubicBezTo>
                          <a:cubicBezTo>
                            <a:pt x="305" y="188"/>
                            <a:pt x="304" y="189"/>
                            <a:pt x="304" y="189"/>
                          </a:cubicBezTo>
                          <a:cubicBezTo>
                            <a:pt x="307" y="192"/>
                            <a:pt x="310" y="195"/>
                            <a:pt x="312" y="199"/>
                          </a:cubicBezTo>
                          <a:close/>
                          <a:moveTo>
                            <a:pt x="299" y="278"/>
                          </a:moveTo>
                          <a:cubicBezTo>
                            <a:pt x="298" y="278"/>
                            <a:pt x="296" y="276"/>
                            <a:pt x="295" y="275"/>
                          </a:cubicBezTo>
                          <a:cubicBezTo>
                            <a:pt x="294" y="274"/>
                            <a:pt x="294" y="273"/>
                            <a:pt x="293" y="272"/>
                          </a:cubicBezTo>
                          <a:cubicBezTo>
                            <a:pt x="293" y="272"/>
                            <a:pt x="293" y="271"/>
                            <a:pt x="292" y="271"/>
                          </a:cubicBezTo>
                          <a:cubicBezTo>
                            <a:pt x="290" y="273"/>
                            <a:pt x="288" y="275"/>
                            <a:pt x="285" y="277"/>
                          </a:cubicBezTo>
                          <a:cubicBezTo>
                            <a:pt x="283" y="278"/>
                            <a:pt x="280" y="280"/>
                            <a:pt x="278" y="281"/>
                          </a:cubicBezTo>
                          <a:cubicBezTo>
                            <a:pt x="280" y="283"/>
                            <a:pt x="282" y="285"/>
                            <a:pt x="284" y="288"/>
                          </a:cubicBezTo>
                          <a:cubicBezTo>
                            <a:pt x="285" y="288"/>
                            <a:pt x="284" y="288"/>
                            <a:pt x="284" y="289"/>
                          </a:cubicBezTo>
                          <a:cubicBezTo>
                            <a:pt x="285" y="288"/>
                            <a:pt x="286" y="288"/>
                            <a:pt x="288" y="287"/>
                          </a:cubicBezTo>
                          <a:cubicBezTo>
                            <a:pt x="292" y="285"/>
                            <a:pt x="296" y="282"/>
                            <a:pt x="299" y="278"/>
                          </a:cubicBezTo>
                          <a:close/>
                          <a:moveTo>
                            <a:pt x="352" y="21"/>
                          </a:moveTo>
                          <a:cubicBezTo>
                            <a:pt x="353" y="17"/>
                            <a:pt x="354" y="12"/>
                            <a:pt x="355" y="8"/>
                          </a:cubicBezTo>
                          <a:cubicBezTo>
                            <a:pt x="351" y="6"/>
                            <a:pt x="346" y="5"/>
                            <a:pt x="342" y="5"/>
                          </a:cubicBezTo>
                          <a:cubicBezTo>
                            <a:pt x="336" y="4"/>
                            <a:pt x="330" y="5"/>
                            <a:pt x="325" y="6"/>
                          </a:cubicBezTo>
                          <a:cubicBezTo>
                            <a:pt x="325" y="6"/>
                            <a:pt x="325" y="6"/>
                            <a:pt x="324" y="6"/>
                          </a:cubicBezTo>
                          <a:cubicBezTo>
                            <a:pt x="326" y="10"/>
                            <a:pt x="328" y="14"/>
                            <a:pt x="329" y="19"/>
                          </a:cubicBezTo>
                          <a:cubicBezTo>
                            <a:pt x="330" y="19"/>
                            <a:pt x="331" y="18"/>
                            <a:pt x="332" y="18"/>
                          </a:cubicBezTo>
                          <a:cubicBezTo>
                            <a:pt x="334" y="18"/>
                            <a:pt x="336" y="18"/>
                            <a:pt x="339" y="18"/>
                          </a:cubicBezTo>
                          <a:cubicBezTo>
                            <a:pt x="340" y="14"/>
                            <a:pt x="340" y="10"/>
                            <a:pt x="341" y="6"/>
                          </a:cubicBezTo>
                          <a:cubicBezTo>
                            <a:pt x="341" y="6"/>
                            <a:pt x="341" y="5"/>
                            <a:pt x="341" y="5"/>
                          </a:cubicBezTo>
                          <a:cubicBezTo>
                            <a:pt x="342" y="6"/>
                            <a:pt x="342" y="6"/>
                            <a:pt x="342" y="6"/>
                          </a:cubicBezTo>
                          <a:cubicBezTo>
                            <a:pt x="343" y="10"/>
                            <a:pt x="342" y="14"/>
                            <a:pt x="341" y="18"/>
                          </a:cubicBezTo>
                          <a:cubicBezTo>
                            <a:pt x="345" y="19"/>
                            <a:pt x="349" y="20"/>
                            <a:pt x="352" y="21"/>
                          </a:cubicBezTo>
                          <a:close/>
                          <a:moveTo>
                            <a:pt x="280" y="326"/>
                          </a:moveTo>
                          <a:cubicBezTo>
                            <a:pt x="282" y="325"/>
                            <a:pt x="284" y="324"/>
                            <a:pt x="286" y="324"/>
                          </a:cubicBezTo>
                          <a:cubicBezTo>
                            <a:pt x="284" y="318"/>
                            <a:pt x="282" y="312"/>
                            <a:pt x="279" y="306"/>
                          </a:cubicBezTo>
                          <a:cubicBezTo>
                            <a:pt x="278" y="309"/>
                            <a:pt x="275" y="311"/>
                            <a:pt x="271" y="312"/>
                          </a:cubicBezTo>
                          <a:cubicBezTo>
                            <a:pt x="270" y="312"/>
                            <a:pt x="268" y="312"/>
                            <a:pt x="267" y="312"/>
                          </a:cubicBezTo>
                          <a:cubicBezTo>
                            <a:pt x="268" y="313"/>
                            <a:pt x="268" y="315"/>
                            <a:pt x="269" y="316"/>
                          </a:cubicBezTo>
                          <a:cubicBezTo>
                            <a:pt x="271" y="316"/>
                            <a:pt x="272" y="315"/>
                            <a:pt x="274" y="315"/>
                          </a:cubicBezTo>
                          <a:cubicBezTo>
                            <a:pt x="276" y="315"/>
                            <a:pt x="278" y="314"/>
                            <a:pt x="280" y="314"/>
                          </a:cubicBezTo>
                          <a:cubicBezTo>
                            <a:pt x="282" y="314"/>
                            <a:pt x="282" y="316"/>
                            <a:pt x="281" y="316"/>
                          </a:cubicBezTo>
                          <a:cubicBezTo>
                            <a:pt x="277" y="318"/>
                            <a:pt x="274" y="318"/>
                            <a:pt x="270" y="318"/>
                          </a:cubicBezTo>
                          <a:cubicBezTo>
                            <a:pt x="271" y="321"/>
                            <a:pt x="273" y="324"/>
                            <a:pt x="274" y="327"/>
                          </a:cubicBezTo>
                          <a:cubicBezTo>
                            <a:pt x="276" y="326"/>
                            <a:pt x="278" y="326"/>
                            <a:pt x="280" y="326"/>
                          </a:cubicBezTo>
                          <a:close/>
                          <a:moveTo>
                            <a:pt x="304" y="205"/>
                          </a:moveTo>
                          <a:cubicBezTo>
                            <a:pt x="306" y="204"/>
                            <a:pt x="307" y="203"/>
                            <a:pt x="309" y="202"/>
                          </a:cubicBezTo>
                          <a:cubicBezTo>
                            <a:pt x="307" y="199"/>
                            <a:pt x="304" y="196"/>
                            <a:pt x="302" y="193"/>
                          </a:cubicBezTo>
                          <a:cubicBezTo>
                            <a:pt x="301" y="194"/>
                            <a:pt x="299" y="195"/>
                            <a:pt x="298" y="197"/>
                          </a:cubicBezTo>
                          <a:cubicBezTo>
                            <a:pt x="296" y="198"/>
                            <a:pt x="295" y="200"/>
                            <a:pt x="293" y="201"/>
                          </a:cubicBezTo>
                          <a:cubicBezTo>
                            <a:pt x="296" y="204"/>
                            <a:pt x="298" y="206"/>
                            <a:pt x="299" y="209"/>
                          </a:cubicBezTo>
                          <a:cubicBezTo>
                            <a:pt x="301" y="207"/>
                            <a:pt x="303" y="206"/>
                            <a:pt x="304" y="205"/>
                          </a:cubicBezTo>
                          <a:close/>
                          <a:moveTo>
                            <a:pt x="290" y="267"/>
                          </a:moveTo>
                          <a:cubicBezTo>
                            <a:pt x="303" y="253"/>
                            <a:pt x="307" y="230"/>
                            <a:pt x="297" y="213"/>
                          </a:cubicBezTo>
                          <a:cubicBezTo>
                            <a:pt x="288" y="199"/>
                            <a:pt x="273" y="190"/>
                            <a:pt x="256" y="186"/>
                          </a:cubicBezTo>
                          <a:cubicBezTo>
                            <a:pt x="256" y="188"/>
                            <a:pt x="256" y="189"/>
                            <a:pt x="254" y="189"/>
                          </a:cubicBezTo>
                          <a:cubicBezTo>
                            <a:pt x="233" y="187"/>
                            <a:pt x="212" y="203"/>
                            <a:pt x="208" y="224"/>
                          </a:cubicBezTo>
                          <a:cubicBezTo>
                            <a:pt x="205" y="244"/>
                            <a:pt x="215" y="265"/>
                            <a:pt x="232" y="274"/>
                          </a:cubicBezTo>
                          <a:cubicBezTo>
                            <a:pt x="250" y="285"/>
                            <a:pt x="275" y="282"/>
                            <a:pt x="290" y="267"/>
                          </a:cubicBezTo>
                          <a:close/>
                          <a:moveTo>
                            <a:pt x="283" y="289"/>
                          </a:moveTo>
                          <a:cubicBezTo>
                            <a:pt x="283" y="289"/>
                            <a:pt x="283" y="289"/>
                            <a:pt x="282" y="289"/>
                          </a:cubicBezTo>
                          <a:cubicBezTo>
                            <a:pt x="280" y="287"/>
                            <a:pt x="277" y="284"/>
                            <a:pt x="275" y="282"/>
                          </a:cubicBezTo>
                          <a:cubicBezTo>
                            <a:pt x="271" y="283"/>
                            <a:pt x="267" y="284"/>
                            <a:pt x="263" y="285"/>
                          </a:cubicBezTo>
                          <a:cubicBezTo>
                            <a:pt x="263" y="286"/>
                            <a:pt x="263" y="288"/>
                            <a:pt x="264" y="290"/>
                          </a:cubicBezTo>
                          <a:cubicBezTo>
                            <a:pt x="264" y="291"/>
                            <a:pt x="265" y="293"/>
                            <a:pt x="266" y="294"/>
                          </a:cubicBezTo>
                          <a:cubicBezTo>
                            <a:pt x="272" y="293"/>
                            <a:pt x="278" y="292"/>
                            <a:pt x="283" y="289"/>
                          </a:cubicBezTo>
                          <a:close/>
                          <a:moveTo>
                            <a:pt x="271" y="308"/>
                          </a:moveTo>
                          <a:cubicBezTo>
                            <a:pt x="276" y="307"/>
                            <a:pt x="279" y="301"/>
                            <a:pt x="277" y="297"/>
                          </a:cubicBezTo>
                          <a:cubicBezTo>
                            <a:pt x="272" y="298"/>
                            <a:pt x="266" y="299"/>
                            <a:pt x="261" y="300"/>
                          </a:cubicBezTo>
                          <a:cubicBezTo>
                            <a:pt x="261" y="305"/>
                            <a:pt x="266" y="309"/>
                            <a:pt x="271" y="308"/>
                          </a:cubicBezTo>
                          <a:close/>
                          <a:moveTo>
                            <a:pt x="295" y="195"/>
                          </a:moveTo>
                          <a:cubicBezTo>
                            <a:pt x="296" y="193"/>
                            <a:pt x="297" y="191"/>
                            <a:pt x="299" y="190"/>
                          </a:cubicBezTo>
                          <a:cubicBezTo>
                            <a:pt x="296" y="187"/>
                            <a:pt x="292" y="185"/>
                            <a:pt x="288" y="182"/>
                          </a:cubicBezTo>
                          <a:cubicBezTo>
                            <a:pt x="288" y="185"/>
                            <a:pt x="286" y="187"/>
                            <a:pt x="285" y="189"/>
                          </a:cubicBezTo>
                          <a:cubicBezTo>
                            <a:pt x="285" y="190"/>
                            <a:pt x="284" y="191"/>
                            <a:pt x="283" y="193"/>
                          </a:cubicBezTo>
                          <a:cubicBezTo>
                            <a:pt x="286" y="195"/>
                            <a:pt x="289" y="197"/>
                            <a:pt x="291" y="199"/>
                          </a:cubicBezTo>
                          <a:cubicBezTo>
                            <a:pt x="292" y="198"/>
                            <a:pt x="294" y="196"/>
                            <a:pt x="295" y="195"/>
                          </a:cubicBezTo>
                          <a:close/>
                          <a:moveTo>
                            <a:pt x="224" y="473"/>
                          </a:moveTo>
                          <a:cubicBezTo>
                            <a:pt x="224" y="472"/>
                            <a:pt x="225" y="470"/>
                            <a:pt x="225" y="469"/>
                          </a:cubicBezTo>
                          <a:cubicBezTo>
                            <a:pt x="222" y="467"/>
                            <a:pt x="220" y="465"/>
                            <a:pt x="217" y="462"/>
                          </a:cubicBezTo>
                          <a:cubicBezTo>
                            <a:pt x="217" y="462"/>
                            <a:pt x="217" y="461"/>
                            <a:pt x="216" y="461"/>
                          </a:cubicBezTo>
                          <a:cubicBezTo>
                            <a:pt x="215" y="463"/>
                            <a:pt x="212" y="465"/>
                            <a:pt x="209" y="466"/>
                          </a:cubicBezTo>
                          <a:cubicBezTo>
                            <a:pt x="211" y="468"/>
                            <a:pt x="213" y="469"/>
                            <a:pt x="215" y="471"/>
                          </a:cubicBezTo>
                          <a:cubicBezTo>
                            <a:pt x="217" y="473"/>
                            <a:pt x="220" y="475"/>
                            <a:pt x="223" y="476"/>
                          </a:cubicBezTo>
                          <a:cubicBezTo>
                            <a:pt x="223" y="475"/>
                            <a:pt x="223" y="474"/>
                            <a:pt x="224" y="473"/>
                          </a:cubicBezTo>
                          <a:close/>
                          <a:moveTo>
                            <a:pt x="263" y="294"/>
                          </a:moveTo>
                          <a:cubicBezTo>
                            <a:pt x="262" y="293"/>
                            <a:pt x="262" y="292"/>
                            <a:pt x="261" y="290"/>
                          </a:cubicBezTo>
                          <a:cubicBezTo>
                            <a:pt x="261" y="289"/>
                            <a:pt x="260" y="287"/>
                            <a:pt x="260" y="285"/>
                          </a:cubicBezTo>
                          <a:cubicBezTo>
                            <a:pt x="255" y="285"/>
                            <a:pt x="250" y="285"/>
                            <a:pt x="246" y="284"/>
                          </a:cubicBezTo>
                          <a:cubicBezTo>
                            <a:pt x="246" y="285"/>
                            <a:pt x="246" y="286"/>
                            <a:pt x="246" y="287"/>
                          </a:cubicBezTo>
                          <a:cubicBezTo>
                            <a:pt x="246" y="289"/>
                            <a:pt x="247" y="292"/>
                            <a:pt x="246" y="294"/>
                          </a:cubicBezTo>
                          <a:cubicBezTo>
                            <a:pt x="252" y="295"/>
                            <a:pt x="257" y="295"/>
                            <a:pt x="263" y="294"/>
                          </a:cubicBezTo>
                          <a:close/>
                          <a:moveTo>
                            <a:pt x="326" y="19"/>
                          </a:moveTo>
                          <a:cubicBezTo>
                            <a:pt x="325" y="17"/>
                            <a:pt x="325" y="14"/>
                            <a:pt x="324" y="12"/>
                          </a:cubicBezTo>
                          <a:cubicBezTo>
                            <a:pt x="323" y="10"/>
                            <a:pt x="323" y="8"/>
                            <a:pt x="322" y="7"/>
                          </a:cubicBezTo>
                          <a:cubicBezTo>
                            <a:pt x="317" y="8"/>
                            <a:pt x="312" y="10"/>
                            <a:pt x="308" y="13"/>
                          </a:cubicBezTo>
                          <a:cubicBezTo>
                            <a:pt x="309" y="14"/>
                            <a:pt x="310" y="16"/>
                            <a:pt x="311" y="17"/>
                          </a:cubicBezTo>
                          <a:cubicBezTo>
                            <a:pt x="312" y="19"/>
                            <a:pt x="314" y="20"/>
                            <a:pt x="315" y="22"/>
                          </a:cubicBezTo>
                          <a:cubicBezTo>
                            <a:pt x="315" y="23"/>
                            <a:pt x="315" y="24"/>
                            <a:pt x="314" y="24"/>
                          </a:cubicBezTo>
                          <a:cubicBezTo>
                            <a:pt x="314" y="24"/>
                            <a:pt x="314" y="24"/>
                            <a:pt x="313" y="24"/>
                          </a:cubicBezTo>
                          <a:cubicBezTo>
                            <a:pt x="312" y="22"/>
                            <a:pt x="311" y="20"/>
                            <a:pt x="309" y="19"/>
                          </a:cubicBezTo>
                          <a:cubicBezTo>
                            <a:pt x="308" y="17"/>
                            <a:pt x="307" y="16"/>
                            <a:pt x="307" y="14"/>
                          </a:cubicBezTo>
                          <a:cubicBezTo>
                            <a:pt x="302" y="17"/>
                            <a:pt x="299" y="20"/>
                            <a:pt x="295" y="24"/>
                          </a:cubicBezTo>
                          <a:cubicBezTo>
                            <a:pt x="297" y="26"/>
                            <a:pt x="298" y="27"/>
                            <a:pt x="299" y="29"/>
                          </a:cubicBezTo>
                          <a:cubicBezTo>
                            <a:pt x="300" y="30"/>
                            <a:pt x="302" y="31"/>
                            <a:pt x="304" y="32"/>
                          </a:cubicBezTo>
                          <a:cubicBezTo>
                            <a:pt x="307" y="29"/>
                            <a:pt x="310" y="26"/>
                            <a:pt x="314" y="24"/>
                          </a:cubicBezTo>
                          <a:cubicBezTo>
                            <a:pt x="318" y="22"/>
                            <a:pt x="322" y="20"/>
                            <a:pt x="326" y="19"/>
                          </a:cubicBezTo>
                          <a:close/>
                          <a:moveTo>
                            <a:pt x="282" y="187"/>
                          </a:moveTo>
                          <a:cubicBezTo>
                            <a:pt x="283" y="185"/>
                            <a:pt x="284" y="183"/>
                            <a:pt x="285" y="181"/>
                          </a:cubicBezTo>
                          <a:cubicBezTo>
                            <a:pt x="281" y="179"/>
                            <a:pt x="277" y="177"/>
                            <a:pt x="273" y="176"/>
                          </a:cubicBezTo>
                          <a:cubicBezTo>
                            <a:pt x="272" y="177"/>
                            <a:pt x="272" y="179"/>
                            <a:pt x="271" y="180"/>
                          </a:cubicBezTo>
                          <a:cubicBezTo>
                            <a:pt x="270" y="182"/>
                            <a:pt x="270" y="184"/>
                            <a:pt x="270" y="186"/>
                          </a:cubicBezTo>
                          <a:cubicBezTo>
                            <a:pt x="273" y="187"/>
                            <a:pt x="277" y="189"/>
                            <a:pt x="280" y="191"/>
                          </a:cubicBezTo>
                          <a:cubicBezTo>
                            <a:pt x="281" y="190"/>
                            <a:pt x="281" y="189"/>
                            <a:pt x="282" y="187"/>
                          </a:cubicBezTo>
                          <a:close/>
                          <a:moveTo>
                            <a:pt x="285" y="175"/>
                          </a:moveTo>
                          <a:cubicBezTo>
                            <a:pt x="286" y="171"/>
                            <a:pt x="285" y="166"/>
                            <a:pt x="280" y="164"/>
                          </a:cubicBezTo>
                          <a:cubicBezTo>
                            <a:pt x="274" y="161"/>
                            <a:pt x="270" y="166"/>
                            <a:pt x="268" y="171"/>
                          </a:cubicBezTo>
                          <a:cubicBezTo>
                            <a:pt x="274" y="171"/>
                            <a:pt x="280" y="173"/>
                            <a:pt x="285" y="175"/>
                          </a:cubicBezTo>
                          <a:close/>
                          <a:moveTo>
                            <a:pt x="255" y="300"/>
                          </a:moveTo>
                          <a:cubicBezTo>
                            <a:pt x="255" y="300"/>
                            <a:pt x="255" y="300"/>
                            <a:pt x="255" y="300"/>
                          </a:cubicBezTo>
                          <a:cubicBezTo>
                            <a:pt x="250" y="299"/>
                            <a:pt x="245" y="299"/>
                            <a:pt x="240" y="297"/>
                          </a:cubicBezTo>
                          <a:cubicBezTo>
                            <a:pt x="240" y="302"/>
                            <a:pt x="241" y="307"/>
                            <a:pt x="246" y="308"/>
                          </a:cubicBezTo>
                          <a:cubicBezTo>
                            <a:pt x="252" y="310"/>
                            <a:pt x="253" y="304"/>
                            <a:pt x="255" y="300"/>
                          </a:cubicBezTo>
                          <a:close/>
                          <a:moveTo>
                            <a:pt x="213" y="462"/>
                          </a:moveTo>
                          <a:cubicBezTo>
                            <a:pt x="214" y="461"/>
                            <a:pt x="214" y="460"/>
                            <a:pt x="215" y="459"/>
                          </a:cubicBezTo>
                          <a:cubicBezTo>
                            <a:pt x="213" y="456"/>
                            <a:pt x="212" y="453"/>
                            <a:pt x="210" y="450"/>
                          </a:cubicBezTo>
                          <a:cubicBezTo>
                            <a:pt x="210" y="450"/>
                            <a:pt x="210" y="450"/>
                            <a:pt x="210" y="450"/>
                          </a:cubicBezTo>
                          <a:cubicBezTo>
                            <a:pt x="207" y="451"/>
                            <a:pt x="204" y="452"/>
                            <a:pt x="201" y="454"/>
                          </a:cubicBezTo>
                          <a:cubicBezTo>
                            <a:pt x="203" y="458"/>
                            <a:pt x="205" y="461"/>
                            <a:pt x="208" y="465"/>
                          </a:cubicBezTo>
                          <a:cubicBezTo>
                            <a:pt x="210" y="464"/>
                            <a:pt x="211" y="463"/>
                            <a:pt x="213" y="462"/>
                          </a:cubicBezTo>
                          <a:close/>
                          <a:moveTo>
                            <a:pt x="209" y="448"/>
                          </a:moveTo>
                          <a:cubicBezTo>
                            <a:pt x="209" y="448"/>
                            <a:pt x="209" y="448"/>
                            <a:pt x="209" y="448"/>
                          </a:cubicBezTo>
                          <a:cubicBezTo>
                            <a:pt x="208" y="444"/>
                            <a:pt x="207" y="440"/>
                            <a:pt x="206" y="436"/>
                          </a:cubicBezTo>
                          <a:cubicBezTo>
                            <a:pt x="204" y="437"/>
                            <a:pt x="203" y="437"/>
                            <a:pt x="202" y="437"/>
                          </a:cubicBezTo>
                          <a:cubicBezTo>
                            <a:pt x="200" y="438"/>
                            <a:pt x="198" y="439"/>
                            <a:pt x="196" y="439"/>
                          </a:cubicBezTo>
                          <a:cubicBezTo>
                            <a:pt x="197" y="444"/>
                            <a:pt x="199" y="448"/>
                            <a:pt x="200" y="452"/>
                          </a:cubicBezTo>
                          <a:cubicBezTo>
                            <a:pt x="203" y="451"/>
                            <a:pt x="206" y="449"/>
                            <a:pt x="209" y="448"/>
                          </a:cubicBezTo>
                          <a:close/>
                          <a:moveTo>
                            <a:pt x="228" y="288"/>
                          </a:moveTo>
                          <a:cubicBezTo>
                            <a:pt x="233" y="291"/>
                            <a:pt x="238" y="292"/>
                            <a:pt x="244" y="293"/>
                          </a:cubicBezTo>
                          <a:cubicBezTo>
                            <a:pt x="243" y="292"/>
                            <a:pt x="244" y="290"/>
                            <a:pt x="244" y="288"/>
                          </a:cubicBezTo>
                          <a:cubicBezTo>
                            <a:pt x="244" y="287"/>
                            <a:pt x="244" y="285"/>
                            <a:pt x="244" y="284"/>
                          </a:cubicBezTo>
                          <a:cubicBezTo>
                            <a:pt x="244" y="284"/>
                            <a:pt x="244" y="284"/>
                            <a:pt x="244" y="284"/>
                          </a:cubicBezTo>
                          <a:cubicBezTo>
                            <a:pt x="239" y="283"/>
                            <a:pt x="235" y="281"/>
                            <a:pt x="231" y="279"/>
                          </a:cubicBezTo>
                          <a:cubicBezTo>
                            <a:pt x="231" y="280"/>
                            <a:pt x="230" y="281"/>
                            <a:pt x="230" y="282"/>
                          </a:cubicBezTo>
                          <a:cubicBezTo>
                            <a:pt x="229" y="284"/>
                            <a:pt x="228" y="286"/>
                            <a:pt x="228" y="288"/>
                          </a:cubicBezTo>
                          <a:close/>
                          <a:moveTo>
                            <a:pt x="269" y="175"/>
                          </a:moveTo>
                          <a:cubicBezTo>
                            <a:pt x="268" y="174"/>
                            <a:pt x="266" y="174"/>
                            <a:pt x="264" y="174"/>
                          </a:cubicBezTo>
                          <a:cubicBezTo>
                            <a:pt x="264" y="174"/>
                            <a:pt x="264" y="174"/>
                            <a:pt x="263" y="174"/>
                          </a:cubicBezTo>
                          <a:cubicBezTo>
                            <a:pt x="261" y="173"/>
                            <a:pt x="259" y="173"/>
                            <a:pt x="257" y="173"/>
                          </a:cubicBezTo>
                          <a:cubicBezTo>
                            <a:pt x="257" y="175"/>
                            <a:pt x="256" y="177"/>
                            <a:pt x="256" y="180"/>
                          </a:cubicBezTo>
                          <a:cubicBezTo>
                            <a:pt x="255" y="181"/>
                            <a:pt x="255" y="182"/>
                            <a:pt x="255" y="183"/>
                          </a:cubicBezTo>
                          <a:cubicBezTo>
                            <a:pt x="259" y="184"/>
                            <a:pt x="263" y="184"/>
                            <a:pt x="267" y="185"/>
                          </a:cubicBezTo>
                          <a:cubicBezTo>
                            <a:pt x="267" y="184"/>
                            <a:pt x="267" y="182"/>
                            <a:pt x="268" y="180"/>
                          </a:cubicBezTo>
                          <a:cubicBezTo>
                            <a:pt x="268" y="178"/>
                            <a:pt x="268" y="176"/>
                            <a:pt x="269" y="175"/>
                          </a:cubicBezTo>
                          <a:close/>
                          <a:moveTo>
                            <a:pt x="295" y="43"/>
                          </a:moveTo>
                          <a:cubicBezTo>
                            <a:pt x="297" y="40"/>
                            <a:pt x="300" y="37"/>
                            <a:pt x="302" y="34"/>
                          </a:cubicBezTo>
                          <a:cubicBezTo>
                            <a:pt x="299" y="32"/>
                            <a:pt x="296" y="29"/>
                            <a:pt x="294" y="26"/>
                          </a:cubicBezTo>
                          <a:cubicBezTo>
                            <a:pt x="291" y="29"/>
                            <a:pt x="289" y="33"/>
                            <a:pt x="287" y="36"/>
                          </a:cubicBezTo>
                          <a:cubicBezTo>
                            <a:pt x="290" y="38"/>
                            <a:pt x="293" y="41"/>
                            <a:pt x="295" y="43"/>
                          </a:cubicBezTo>
                          <a:close/>
                          <a:moveTo>
                            <a:pt x="234" y="300"/>
                          </a:moveTo>
                          <a:cubicBezTo>
                            <a:pt x="234" y="299"/>
                            <a:pt x="235" y="298"/>
                            <a:pt x="236" y="296"/>
                          </a:cubicBezTo>
                          <a:cubicBezTo>
                            <a:pt x="231" y="295"/>
                            <a:pt x="226" y="293"/>
                            <a:pt x="222" y="291"/>
                          </a:cubicBezTo>
                          <a:cubicBezTo>
                            <a:pt x="222" y="292"/>
                            <a:pt x="221" y="293"/>
                            <a:pt x="221" y="294"/>
                          </a:cubicBezTo>
                          <a:cubicBezTo>
                            <a:pt x="221" y="299"/>
                            <a:pt x="221" y="299"/>
                            <a:pt x="225" y="302"/>
                          </a:cubicBezTo>
                          <a:cubicBezTo>
                            <a:pt x="226" y="303"/>
                            <a:pt x="227" y="304"/>
                            <a:pt x="228" y="304"/>
                          </a:cubicBezTo>
                          <a:cubicBezTo>
                            <a:pt x="228" y="304"/>
                            <a:pt x="228" y="303"/>
                            <a:pt x="228" y="303"/>
                          </a:cubicBezTo>
                          <a:cubicBezTo>
                            <a:pt x="229" y="302"/>
                            <a:pt x="230" y="302"/>
                            <a:pt x="230" y="303"/>
                          </a:cubicBezTo>
                          <a:cubicBezTo>
                            <a:pt x="231" y="303"/>
                            <a:pt x="232" y="302"/>
                            <a:pt x="232" y="301"/>
                          </a:cubicBezTo>
                          <a:cubicBezTo>
                            <a:pt x="233" y="301"/>
                            <a:pt x="233" y="300"/>
                            <a:pt x="234" y="300"/>
                          </a:cubicBezTo>
                          <a:close/>
                          <a:moveTo>
                            <a:pt x="289" y="55"/>
                          </a:moveTo>
                          <a:cubicBezTo>
                            <a:pt x="290" y="52"/>
                            <a:pt x="292" y="48"/>
                            <a:pt x="294" y="45"/>
                          </a:cubicBezTo>
                          <a:cubicBezTo>
                            <a:pt x="291" y="43"/>
                            <a:pt x="288" y="40"/>
                            <a:pt x="286" y="38"/>
                          </a:cubicBezTo>
                          <a:cubicBezTo>
                            <a:pt x="284" y="42"/>
                            <a:pt x="282" y="45"/>
                            <a:pt x="280" y="49"/>
                          </a:cubicBezTo>
                          <a:cubicBezTo>
                            <a:pt x="281" y="50"/>
                            <a:pt x="282" y="50"/>
                            <a:pt x="284" y="51"/>
                          </a:cubicBezTo>
                          <a:cubicBezTo>
                            <a:pt x="285" y="52"/>
                            <a:pt x="287" y="53"/>
                            <a:pt x="288" y="54"/>
                          </a:cubicBezTo>
                          <a:cubicBezTo>
                            <a:pt x="289" y="54"/>
                            <a:pt x="289" y="55"/>
                            <a:pt x="288" y="55"/>
                          </a:cubicBezTo>
                          <a:cubicBezTo>
                            <a:pt x="288" y="55"/>
                            <a:pt x="288" y="56"/>
                            <a:pt x="287" y="56"/>
                          </a:cubicBezTo>
                          <a:cubicBezTo>
                            <a:pt x="286" y="55"/>
                            <a:pt x="284" y="54"/>
                            <a:pt x="282" y="53"/>
                          </a:cubicBezTo>
                          <a:cubicBezTo>
                            <a:pt x="281" y="52"/>
                            <a:pt x="280" y="51"/>
                            <a:pt x="279" y="51"/>
                          </a:cubicBezTo>
                          <a:cubicBezTo>
                            <a:pt x="278" y="55"/>
                            <a:pt x="276" y="59"/>
                            <a:pt x="275" y="64"/>
                          </a:cubicBezTo>
                          <a:cubicBezTo>
                            <a:pt x="276" y="64"/>
                            <a:pt x="277" y="65"/>
                            <a:pt x="279" y="65"/>
                          </a:cubicBezTo>
                          <a:cubicBezTo>
                            <a:pt x="280" y="66"/>
                            <a:pt x="282" y="66"/>
                            <a:pt x="283" y="66"/>
                          </a:cubicBezTo>
                          <a:cubicBezTo>
                            <a:pt x="284" y="67"/>
                            <a:pt x="284" y="67"/>
                            <a:pt x="284" y="67"/>
                          </a:cubicBezTo>
                          <a:cubicBezTo>
                            <a:pt x="284" y="66"/>
                            <a:pt x="284" y="66"/>
                            <a:pt x="284" y="65"/>
                          </a:cubicBezTo>
                          <a:cubicBezTo>
                            <a:pt x="286" y="62"/>
                            <a:pt x="287" y="58"/>
                            <a:pt x="289" y="55"/>
                          </a:cubicBezTo>
                          <a:close/>
                          <a:moveTo>
                            <a:pt x="201" y="435"/>
                          </a:moveTo>
                          <a:cubicBezTo>
                            <a:pt x="202" y="435"/>
                            <a:pt x="204" y="434"/>
                            <a:pt x="205" y="434"/>
                          </a:cubicBezTo>
                          <a:cubicBezTo>
                            <a:pt x="204" y="429"/>
                            <a:pt x="204" y="424"/>
                            <a:pt x="204" y="418"/>
                          </a:cubicBezTo>
                          <a:cubicBezTo>
                            <a:pt x="203" y="419"/>
                            <a:pt x="203" y="419"/>
                            <a:pt x="203" y="419"/>
                          </a:cubicBezTo>
                          <a:cubicBezTo>
                            <a:pt x="200" y="420"/>
                            <a:pt x="197" y="420"/>
                            <a:pt x="194" y="421"/>
                          </a:cubicBezTo>
                          <a:cubicBezTo>
                            <a:pt x="194" y="427"/>
                            <a:pt x="195" y="432"/>
                            <a:pt x="196" y="438"/>
                          </a:cubicBezTo>
                          <a:cubicBezTo>
                            <a:pt x="197" y="437"/>
                            <a:pt x="199" y="436"/>
                            <a:pt x="201" y="435"/>
                          </a:cubicBezTo>
                          <a:close/>
                          <a:moveTo>
                            <a:pt x="266" y="159"/>
                          </a:moveTo>
                          <a:cubicBezTo>
                            <a:pt x="267" y="152"/>
                            <a:pt x="267" y="146"/>
                            <a:pt x="268" y="139"/>
                          </a:cubicBezTo>
                          <a:cubicBezTo>
                            <a:pt x="267" y="139"/>
                            <a:pt x="267" y="138"/>
                            <a:pt x="266" y="138"/>
                          </a:cubicBezTo>
                          <a:cubicBezTo>
                            <a:pt x="265" y="137"/>
                            <a:pt x="264" y="137"/>
                            <a:pt x="263" y="136"/>
                          </a:cubicBezTo>
                          <a:cubicBezTo>
                            <a:pt x="263" y="142"/>
                            <a:pt x="263" y="148"/>
                            <a:pt x="263" y="154"/>
                          </a:cubicBezTo>
                          <a:cubicBezTo>
                            <a:pt x="264" y="155"/>
                            <a:pt x="265" y="157"/>
                            <a:pt x="266" y="159"/>
                          </a:cubicBezTo>
                          <a:close/>
                          <a:moveTo>
                            <a:pt x="268" y="137"/>
                          </a:moveTo>
                          <a:cubicBezTo>
                            <a:pt x="269" y="133"/>
                            <a:pt x="270" y="129"/>
                            <a:pt x="270" y="125"/>
                          </a:cubicBezTo>
                          <a:cubicBezTo>
                            <a:pt x="268" y="124"/>
                            <a:pt x="266" y="123"/>
                            <a:pt x="264" y="123"/>
                          </a:cubicBezTo>
                          <a:cubicBezTo>
                            <a:pt x="264" y="127"/>
                            <a:pt x="263" y="131"/>
                            <a:pt x="263" y="135"/>
                          </a:cubicBezTo>
                          <a:cubicBezTo>
                            <a:pt x="263" y="134"/>
                            <a:pt x="264" y="135"/>
                            <a:pt x="264" y="135"/>
                          </a:cubicBezTo>
                          <a:cubicBezTo>
                            <a:pt x="265" y="135"/>
                            <a:pt x="266" y="136"/>
                            <a:pt x="267" y="136"/>
                          </a:cubicBezTo>
                          <a:cubicBezTo>
                            <a:pt x="267" y="136"/>
                            <a:pt x="268" y="137"/>
                            <a:pt x="268" y="137"/>
                          </a:cubicBezTo>
                          <a:close/>
                          <a:moveTo>
                            <a:pt x="284" y="68"/>
                          </a:moveTo>
                          <a:cubicBezTo>
                            <a:pt x="283" y="68"/>
                            <a:pt x="283" y="68"/>
                            <a:pt x="283" y="68"/>
                          </a:cubicBezTo>
                          <a:cubicBezTo>
                            <a:pt x="280" y="68"/>
                            <a:pt x="277" y="67"/>
                            <a:pt x="275" y="65"/>
                          </a:cubicBezTo>
                          <a:cubicBezTo>
                            <a:pt x="274" y="65"/>
                            <a:pt x="274" y="66"/>
                            <a:pt x="274" y="66"/>
                          </a:cubicBezTo>
                          <a:cubicBezTo>
                            <a:pt x="273" y="70"/>
                            <a:pt x="272" y="73"/>
                            <a:pt x="271" y="77"/>
                          </a:cubicBezTo>
                          <a:cubicBezTo>
                            <a:pt x="274" y="78"/>
                            <a:pt x="278" y="78"/>
                            <a:pt x="280" y="80"/>
                          </a:cubicBezTo>
                          <a:cubicBezTo>
                            <a:pt x="281" y="76"/>
                            <a:pt x="282" y="72"/>
                            <a:pt x="284" y="68"/>
                          </a:cubicBezTo>
                          <a:close/>
                          <a:moveTo>
                            <a:pt x="202" y="416"/>
                          </a:moveTo>
                          <a:cubicBezTo>
                            <a:pt x="203" y="416"/>
                            <a:pt x="203" y="416"/>
                            <a:pt x="203" y="417"/>
                          </a:cubicBezTo>
                          <a:cubicBezTo>
                            <a:pt x="203" y="413"/>
                            <a:pt x="203" y="409"/>
                            <a:pt x="204" y="405"/>
                          </a:cubicBezTo>
                          <a:cubicBezTo>
                            <a:pt x="201" y="406"/>
                            <a:pt x="197" y="406"/>
                            <a:pt x="194" y="407"/>
                          </a:cubicBezTo>
                          <a:cubicBezTo>
                            <a:pt x="194" y="410"/>
                            <a:pt x="194" y="414"/>
                            <a:pt x="194" y="418"/>
                          </a:cubicBezTo>
                          <a:cubicBezTo>
                            <a:pt x="196" y="417"/>
                            <a:pt x="197" y="416"/>
                            <a:pt x="199" y="416"/>
                          </a:cubicBezTo>
                          <a:cubicBezTo>
                            <a:pt x="200" y="416"/>
                            <a:pt x="200" y="417"/>
                            <a:pt x="200" y="417"/>
                          </a:cubicBezTo>
                          <a:cubicBezTo>
                            <a:pt x="201" y="417"/>
                            <a:pt x="202" y="417"/>
                            <a:pt x="202" y="416"/>
                          </a:cubicBezTo>
                          <a:close/>
                          <a:moveTo>
                            <a:pt x="279" y="82"/>
                          </a:moveTo>
                          <a:cubicBezTo>
                            <a:pt x="278" y="81"/>
                            <a:pt x="277" y="81"/>
                            <a:pt x="275" y="80"/>
                          </a:cubicBezTo>
                          <a:cubicBezTo>
                            <a:pt x="274" y="80"/>
                            <a:pt x="272" y="79"/>
                            <a:pt x="271" y="79"/>
                          </a:cubicBezTo>
                          <a:cubicBezTo>
                            <a:pt x="270" y="83"/>
                            <a:pt x="269" y="87"/>
                            <a:pt x="269" y="91"/>
                          </a:cubicBezTo>
                          <a:cubicBezTo>
                            <a:pt x="271" y="92"/>
                            <a:pt x="274" y="93"/>
                            <a:pt x="276" y="94"/>
                          </a:cubicBezTo>
                          <a:cubicBezTo>
                            <a:pt x="277" y="90"/>
                            <a:pt x="278" y="86"/>
                            <a:pt x="279" y="82"/>
                          </a:cubicBezTo>
                          <a:close/>
                          <a:moveTo>
                            <a:pt x="270" y="123"/>
                          </a:moveTo>
                          <a:cubicBezTo>
                            <a:pt x="271" y="118"/>
                            <a:pt x="272" y="114"/>
                            <a:pt x="273" y="110"/>
                          </a:cubicBezTo>
                          <a:cubicBezTo>
                            <a:pt x="272" y="110"/>
                            <a:pt x="272" y="110"/>
                            <a:pt x="271" y="109"/>
                          </a:cubicBezTo>
                          <a:cubicBezTo>
                            <a:pt x="270" y="109"/>
                            <a:pt x="268" y="109"/>
                            <a:pt x="267" y="108"/>
                          </a:cubicBezTo>
                          <a:cubicBezTo>
                            <a:pt x="267" y="108"/>
                            <a:pt x="266" y="107"/>
                            <a:pt x="267" y="107"/>
                          </a:cubicBezTo>
                          <a:cubicBezTo>
                            <a:pt x="267" y="106"/>
                            <a:pt x="267" y="106"/>
                            <a:pt x="268" y="106"/>
                          </a:cubicBezTo>
                          <a:cubicBezTo>
                            <a:pt x="269" y="106"/>
                            <a:pt x="271" y="107"/>
                            <a:pt x="273" y="108"/>
                          </a:cubicBezTo>
                          <a:cubicBezTo>
                            <a:pt x="273" y="108"/>
                            <a:pt x="273" y="108"/>
                            <a:pt x="273" y="108"/>
                          </a:cubicBezTo>
                          <a:cubicBezTo>
                            <a:pt x="274" y="104"/>
                            <a:pt x="275" y="100"/>
                            <a:pt x="276" y="96"/>
                          </a:cubicBezTo>
                          <a:cubicBezTo>
                            <a:pt x="273" y="95"/>
                            <a:pt x="271" y="93"/>
                            <a:pt x="268" y="92"/>
                          </a:cubicBezTo>
                          <a:cubicBezTo>
                            <a:pt x="267" y="97"/>
                            <a:pt x="267" y="102"/>
                            <a:pt x="266" y="107"/>
                          </a:cubicBezTo>
                          <a:cubicBezTo>
                            <a:pt x="265" y="111"/>
                            <a:pt x="265" y="116"/>
                            <a:pt x="264" y="121"/>
                          </a:cubicBezTo>
                          <a:cubicBezTo>
                            <a:pt x="266" y="121"/>
                            <a:pt x="269" y="122"/>
                            <a:pt x="270" y="123"/>
                          </a:cubicBezTo>
                          <a:close/>
                          <a:moveTo>
                            <a:pt x="224" y="316"/>
                          </a:moveTo>
                          <a:cubicBezTo>
                            <a:pt x="225" y="313"/>
                            <a:pt x="226" y="311"/>
                            <a:pt x="227" y="308"/>
                          </a:cubicBezTo>
                          <a:cubicBezTo>
                            <a:pt x="226" y="308"/>
                            <a:pt x="224" y="307"/>
                            <a:pt x="223" y="307"/>
                          </a:cubicBezTo>
                          <a:cubicBezTo>
                            <a:pt x="222" y="306"/>
                            <a:pt x="221" y="305"/>
                            <a:pt x="220" y="304"/>
                          </a:cubicBezTo>
                          <a:cubicBezTo>
                            <a:pt x="218" y="308"/>
                            <a:pt x="216" y="313"/>
                            <a:pt x="214" y="317"/>
                          </a:cubicBezTo>
                          <a:cubicBezTo>
                            <a:pt x="216" y="317"/>
                            <a:pt x="217" y="316"/>
                            <a:pt x="218" y="316"/>
                          </a:cubicBezTo>
                          <a:cubicBezTo>
                            <a:pt x="220" y="316"/>
                            <a:pt x="222" y="316"/>
                            <a:pt x="223" y="316"/>
                          </a:cubicBezTo>
                          <a:cubicBezTo>
                            <a:pt x="224" y="316"/>
                            <a:pt x="224" y="316"/>
                            <a:pt x="224" y="316"/>
                          </a:cubicBezTo>
                          <a:close/>
                          <a:moveTo>
                            <a:pt x="219" y="330"/>
                          </a:moveTo>
                          <a:cubicBezTo>
                            <a:pt x="221" y="326"/>
                            <a:pt x="222" y="322"/>
                            <a:pt x="223" y="318"/>
                          </a:cubicBezTo>
                          <a:cubicBezTo>
                            <a:pt x="222" y="319"/>
                            <a:pt x="220" y="318"/>
                            <a:pt x="218" y="319"/>
                          </a:cubicBezTo>
                          <a:cubicBezTo>
                            <a:pt x="217" y="319"/>
                            <a:pt x="215" y="319"/>
                            <a:pt x="214" y="319"/>
                          </a:cubicBezTo>
                          <a:cubicBezTo>
                            <a:pt x="212" y="322"/>
                            <a:pt x="211" y="326"/>
                            <a:pt x="209" y="330"/>
                          </a:cubicBezTo>
                          <a:cubicBezTo>
                            <a:pt x="213" y="329"/>
                            <a:pt x="216" y="329"/>
                            <a:pt x="219" y="330"/>
                          </a:cubicBezTo>
                          <a:close/>
                          <a:moveTo>
                            <a:pt x="204" y="403"/>
                          </a:moveTo>
                          <a:cubicBezTo>
                            <a:pt x="204" y="398"/>
                            <a:pt x="204" y="394"/>
                            <a:pt x="205" y="390"/>
                          </a:cubicBezTo>
                          <a:cubicBezTo>
                            <a:pt x="205" y="389"/>
                            <a:pt x="205" y="389"/>
                            <a:pt x="205" y="388"/>
                          </a:cubicBezTo>
                          <a:cubicBezTo>
                            <a:pt x="205" y="388"/>
                            <a:pt x="205" y="388"/>
                            <a:pt x="205" y="388"/>
                          </a:cubicBezTo>
                          <a:cubicBezTo>
                            <a:pt x="202" y="389"/>
                            <a:pt x="198" y="389"/>
                            <a:pt x="195" y="389"/>
                          </a:cubicBezTo>
                          <a:cubicBezTo>
                            <a:pt x="195" y="393"/>
                            <a:pt x="194" y="397"/>
                            <a:pt x="194" y="401"/>
                          </a:cubicBezTo>
                          <a:cubicBezTo>
                            <a:pt x="194" y="402"/>
                            <a:pt x="194" y="403"/>
                            <a:pt x="194" y="405"/>
                          </a:cubicBezTo>
                          <a:cubicBezTo>
                            <a:pt x="197" y="404"/>
                            <a:pt x="200" y="403"/>
                            <a:pt x="204" y="403"/>
                          </a:cubicBezTo>
                          <a:close/>
                          <a:moveTo>
                            <a:pt x="252" y="184"/>
                          </a:moveTo>
                          <a:cubicBezTo>
                            <a:pt x="252" y="184"/>
                            <a:pt x="252" y="184"/>
                            <a:pt x="252" y="184"/>
                          </a:cubicBezTo>
                          <a:cubicBezTo>
                            <a:pt x="251" y="180"/>
                            <a:pt x="251" y="176"/>
                            <a:pt x="253" y="173"/>
                          </a:cubicBezTo>
                          <a:cubicBezTo>
                            <a:pt x="248" y="172"/>
                            <a:pt x="243" y="173"/>
                            <a:pt x="239" y="174"/>
                          </a:cubicBezTo>
                          <a:cubicBezTo>
                            <a:pt x="239" y="175"/>
                            <a:pt x="240" y="177"/>
                            <a:pt x="240" y="178"/>
                          </a:cubicBezTo>
                          <a:cubicBezTo>
                            <a:pt x="241" y="180"/>
                            <a:pt x="241" y="183"/>
                            <a:pt x="241" y="185"/>
                          </a:cubicBezTo>
                          <a:cubicBezTo>
                            <a:pt x="241" y="185"/>
                            <a:pt x="241" y="185"/>
                            <a:pt x="241" y="185"/>
                          </a:cubicBezTo>
                          <a:cubicBezTo>
                            <a:pt x="244" y="184"/>
                            <a:pt x="248" y="184"/>
                            <a:pt x="252" y="184"/>
                          </a:cubicBezTo>
                          <a:close/>
                          <a:moveTo>
                            <a:pt x="215" y="345"/>
                          </a:moveTo>
                          <a:cubicBezTo>
                            <a:pt x="216" y="341"/>
                            <a:pt x="217" y="336"/>
                            <a:pt x="219" y="332"/>
                          </a:cubicBezTo>
                          <a:cubicBezTo>
                            <a:pt x="217" y="332"/>
                            <a:pt x="215" y="332"/>
                            <a:pt x="213" y="332"/>
                          </a:cubicBezTo>
                          <a:cubicBezTo>
                            <a:pt x="211" y="332"/>
                            <a:pt x="210" y="332"/>
                            <a:pt x="209" y="332"/>
                          </a:cubicBezTo>
                          <a:cubicBezTo>
                            <a:pt x="207" y="336"/>
                            <a:pt x="206" y="340"/>
                            <a:pt x="205" y="344"/>
                          </a:cubicBezTo>
                          <a:cubicBezTo>
                            <a:pt x="205" y="344"/>
                            <a:pt x="206" y="344"/>
                            <a:pt x="206" y="344"/>
                          </a:cubicBezTo>
                          <a:cubicBezTo>
                            <a:pt x="209" y="344"/>
                            <a:pt x="211" y="344"/>
                            <a:pt x="214" y="344"/>
                          </a:cubicBezTo>
                          <a:cubicBezTo>
                            <a:pt x="214" y="344"/>
                            <a:pt x="214" y="345"/>
                            <a:pt x="214" y="345"/>
                          </a:cubicBezTo>
                          <a:cubicBezTo>
                            <a:pt x="214" y="345"/>
                            <a:pt x="214" y="346"/>
                            <a:pt x="214" y="346"/>
                          </a:cubicBezTo>
                          <a:cubicBezTo>
                            <a:pt x="211" y="347"/>
                            <a:pt x="209" y="346"/>
                            <a:pt x="207" y="346"/>
                          </a:cubicBezTo>
                          <a:cubicBezTo>
                            <a:pt x="206" y="347"/>
                            <a:pt x="205" y="347"/>
                            <a:pt x="204" y="347"/>
                          </a:cubicBezTo>
                          <a:cubicBezTo>
                            <a:pt x="203" y="351"/>
                            <a:pt x="202" y="355"/>
                            <a:pt x="201" y="359"/>
                          </a:cubicBezTo>
                          <a:cubicBezTo>
                            <a:pt x="202" y="358"/>
                            <a:pt x="204" y="358"/>
                            <a:pt x="206" y="358"/>
                          </a:cubicBezTo>
                          <a:cubicBezTo>
                            <a:pt x="208" y="358"/>
                            <a:pt x="210" y="357"/>
                            <a:pt x="211" y="357"/>
                          </a:cubicBezTo>
                          <a:cubicBezTo>
                            <a:pt x="212" y="353"/>
                            <a:pt x="213" y="349"/>
                            <a:pt x="215" y="345"/>
                          </a:cubicBezTo>
                          <a:close/>
                          <a:moveTo>
                            <a:pt x="205" y="387"/>
                          </a:moveTo>
                          <a:cubicBezTo>
                            <a:pt x="205" y="387"/>
                            <a:pt x="205" y="387"/>
                            <a:pt x="205" y="388"/>
                          </a:cubicBezTo>
                          <a:cubicBezTo>
                            <a:pt x="206" y="383"/>
                            <a:pt x="207" y="379"/>
                            <a:pt x="207" y="375"/>
                          </a:cubicBezTo>
                          <a:cubicBezTo>
                            <a:pt x="204" y="375"/>
                            <a:pt x="201" y="375"/>
                            <a:pt x="197" y="375"/>
                          </a:cubicBezTo>
                          <a:cubicBezTo>
                            <a:pt x="197" y="379"/>
                            <a:pt x="196" y="383"/>
                            <a:pt x="195" y="388"/>
                          </a:cubicBezTo>
                          <a:cubicBezTo>
                            <a:pt x="198" y="387"/>
                            <a:pt x="201" y="386"/>
                            <a:pt x="205" y="387"/>
                          </a:cubicBezTo>
                          <a:close/>
                          <a:moveTo>
                            <a:pt x="208" y="373"/>
                          </a:moveTo>
                          <a:cubicBezTo>
                            <a:pt x="209" y="368"/>
                            <a:pt x="210" y="364"/>
                            <a:pt x="211" y="359"/>
                          </a:cubicBezTo>
                          <a:cubicBezTo>
                            <a:pt x="208" y="360"/>
                            <a:pt x="204" y="360"/>
                            <a:pt x="200" y="360"/>
                          </a:cubicBezTo>
                          <a:cubicBezTo>
                            <a:pt x="199" y="365"/>
                            <a:pt x="198" y="369"/>
                            <a:pt x="198" y="374"/>
                          </a:cubicBezTo>
                          <a:cubicBezTo>
                            <a:pt x="201" y="373"/>
                            <a:pt x="204" y="373"/>
                            <a:pt x="208" y="373"/>
                          </a:cubicBezTo>
                          <a:close/>
                          <a:moveTo>
                            <a:pt x="226" y="287"/>
                          </a:moveTo>
                          <a:cubicBezTo>
                            <a:pt x="226" y="284"/>
                            <a:pt x="227" y="281"/>
                            <a:pt x="229" y="278"/>
                          </a:cubicBezTo>
                          <a:cubicBezTo>
                            <a:pt x="227" y="277"/>
                            <a:pt x="225" y="275"/>
                            <a:pt x="223" y="274"/>
                          </a:cubicBezTo>
                          <a:cubicBezTo>
                            <a:pt x="222" y="273"/>
                            <a:pt x="220" y="272"/>
                            <a:pt x="219" y="270"/>
                          </a:cubicBezTo>
                          <a:cubicBezTo>
                            <a:pt x="218" y="272"/>
                            <a:pt x="217" y="273"/>
                            <a:pt x="215" y="275"/>
                          </a:cubicBezTo>
                          <a:cubicBezTo>
                            <a:pt x="214" y="276"/>
                            <a:pt x="213" y="277"/>
                            <a:pt x="212" y="279"/>
                          </a:cubicBezTo>
                          <a:cubicBezTo>
                            <a:pt x="216" y="282"/>
                            <a:pt x="221" y="285"/>
                            <a:pt x="226" y="287"/>
                          </a:cubicBezTo>
                          <a:close/>
                          <a:moveTo>
                            <a:pt x="239" y="186"/>
                          </a:moveTo>
                          <a:cubicBezTo>
                            <a:pt x="239" y="186"/>
                            <a:pt x="238" y="185"/>
                            <a:pt x="238" y="185"/>
                          </a:cubicBezTo>
                          <a:cubicBezTo>
                            <a:pt x="237" y="183"/>
                            <a:pt x="237" y="181"/>
                            <a:pt x="237" y="179"/>
                          </a:cubicBezTo>
                          <a:cubicBezTo>
                            <a:pt x="237" y="178"/>
                            <a:pt x="236" y="176"/>
                            <a:pt x="236" y="174"/>
                          </a:cubicBezTo>
                          <a:cubicBezTo>
                            <a:pt x="232" y="175"/>
                            <a:pt x="229" y="176"/>
                            <a:pt x="226" y="178"/>
                          </a:cubicBezTo>
                          <a:cubicBezTo>
                            <a:pt x="226" y="179"/>
                            <a:pt x="227" y="181"/>
                            <a:pt x="228" y="182"/>
                          </a:cubicBezTo>
                          <a:cubicBezTo>
                            <a:pt x="229" y="184"/>
                            <a:pt x="230" y="186"/>
                            <a:pt x="231" y="189"/>
                          </a:cubicBezTo>
                          <a:cubicBezTo>
                            <a:pt x="233" y="187"/>
                            <a:pt x="236" y="186"/>
                            <a:pt x="239" y="186"/>
                          </a:cubicBezTo>
                          <a:close/>
                          <a:moveTo>
                            <a:pt x="209" y="306"/>
                          </a:moveTo>
                          <a:cubicBezTo>
                            <a:pt x="211" y="303"/>
                            <a:pt x="212" y="300"/>
                            <a:pt x="214" y="297"/>
                          </a:cubicBezTo>
                          <a:cubicBezTo>
                            <a:pt x="211" y="297"/>
                            <a:pt x="209" y="298"/>
                            <a:pt x="206" y="297"/>
                          </a:cubicBezTo>
                          <a:cubicBezTo>
                            <a:pt x="206" y="297"/>
                            <a:pt x="206" y="297"/>
                            <a:pt x="206" y="297"/>
                          </a:cubicBezTo>
                          <a:cubicBezTo>
                            <a:pt x="205" y="299"/>
                            <a:pt x="204" y="300"/>
                            <a:pt x="204" y="302"/>
                          </a:cubicBezTo>
                          <a:cubicBezTo>
                            <a:pt x="205" y="303"/>
                            <a:pt x="207" y="305"/>
                            <a:pt x="209" y="306"/>
                          </a:cubicBezTo>
                          <a:close/>
                          <a:moveTo>
                            <a:pt x="205" y="315"/>
                          </a:moveTo>
                          <a:cubicBezTo>
                            <a:pt x="206" y="313"/>
                            <a:pt x="207" y="311"/>
                            <a:pt x="208" y="309"/>
                          </a:cubicBezTo>
                          <a:cubicBezTo>
                            <a:pt x="206" y="308"/>
                            <a:pt x="204" y="306"/>
                            <a:pt x="202" y="304"/>
                          </a:cubicBezTo>
                          <a:cubicBezTo>
                            <a:pt x="201" y="307"/>
                            <a:pt x="200" y="309"/>
                            <a:pt x="199" y="312"/>
                          </a:cubicBezTo>
                          <a:cubicBezTo>
                            <a:pt x="201" y="313"/>
                            <a:pt x="203" y="314"/>
                            <a:pt x="205" y="315"/>
                          </a:cubicBezTo>
                          <a:close/>
                          <a:moveTo>
                            <a:pt x="206" y="292"/>
                          </a:moveTo>
                          <a:cubicBezTo>
                            <a:pt x="210" y="296"/>
                            <a:pt x="216" y="293"/>
                            <a:pt x="218" y="289"/>
                          </a:cubicBezTo>
                          <a:cubicBezTo>
                            <a:pt x="214" y="287"/>
                            <a:pt x="210" y="284"/>
                            <a:pt x="206" y="280"/>
                          </a:cubicBezTo>
                          <a:cubicBezTo>
                            <a:pt x="206" y="281"/>
                            <a:pt x="206" y="281"/>
                            <a:pt x="206" y="281"/>
                          </a:cubicBezTo>
                          <a:cubicBezTo>
                            <a:pt x="203" y="284"/>
                            <a:pt x="202" y="289"/>
                            <a:pt x="206" y="292"/>
                          </a:cubicBezTo>
                          <a:close/>
                          <a:moveTo>
                            <a:pt x="213" y="273"/>
                          </a:moveTo>
                          <a:cubicBezTo>
                            <a:pt x="214" y="271"/>
                            <a:pt x="215" y="270"/>
                            <a:pt x="217" y="268"/>
                          </a:cubicBezTo>
                          <a:cubicBezTo>
                            <a:pt x="215" y="266"/>
                            <a:pt x="213" y="263"/>
                            <a:pt x="211" y="261"/>
                          </a:cubicBezTo>
                          <a:cubicBezTo>
                            <a:pt x="209" y="262"/>
                            <a:pt x="207" y="263"/>
                            <a:pt x="205" y="265"/>
                          </a:cubicBezTo>
                          <a:cubicBezTo>
                            <a:pt x="204" y="266"/>
                            <a:pt x="202" y="267"/>
                            <a:pt x="201" y="269"/>
                          </a:cubicBezTo>
                          <a:cubicBezTo>
                            <a:pt x="204" y="271"/>
                            <a:pt x="206" y="274"/>
                            <a:pt x="209" y="276"/>
                          </a:cubicBezTo>
                          <a:cubicBezTo>
                            <a:pt x="209" y="277"/>
                            <a:pt x="210" y="277"/>
                            <a:pt x="210" y="277"/>
                          </a:cubicBezTo>
                          <a:cubicBezTo>
                            <a:pt x="211" y="276"/>
                            <a:pt x="212" y="274"/>
                            <a:pt x="213" y="273"/>
                          </a:cubicBezTo>
                          <a:close/>
                          <a:moveTo>
                            <a:pt x="204" y="318"/>
                          </a:moveTo>
                          <a:cubicBezTo>
                            <a:pt x="203" y="318"/>
                            <a:pt x="203" y="317"/>
                            <a:pt x="202" y="317"/>
                          </a:cubicBezTo>
                          <a:cubicBezTo>
                            <a:pt x="201" y="316"/>
                            <a:pt x="199" y="315"/>
                            <a:pt x="198" y="314"/>
                          </a:cubicBezTo>
                          <a:cubicBezTo>
                            <a:pt x="196" y="319"/>
                            <a:pt x="194" y="323"/>
                            <a:pt x="192" y="327"/>
                          </a:cubicBezTo>
                          <a:cubicBezTo>
                            <a:pt x="192" y="327"/>
                            <a:pt x="192" y="327"/>
                            <a:pt x="192" y="328"/>
                          </a:cubicBezTo>
                          <a:cubicBezTo>
                            <a:pt x="194" y="328"/>
                            <a:pt x="195" y="329"/>
                            <a:pt x="196" y="330"/>
                          </a:cubicBezTo>
                          <a:cubicBezTo>
                            <a:pt x="197" y="330"/>
                            <a:pt x="197" y="330"/>
                            <a:pt x="198" y="331"/>
                          </a:cubicBezTo>
                          <a:cubicBezTo>
                            <a:pt x="200" y="327"/>
                            <a:pt x="202" y="323"/>
                            <a:pt x="204" y="318"/>
                          </a:cubicBezTo>
                          <a:close/>
                          <a:moveTo>
                            <a:pt x="241" y="169"/>
                          </a:moveTo>
                          <a:cubicBezTo>
                            <a:pt x="239" y="165"/>
                            <a:pt x="236" y="162"/>
                            <a:pt x="232" y="161"/>
                          </a:cubicBezTo>
                          <a:cubicBezTo>
                            <a:pt x="229" y="159"/>
                            <a:pt x="225" y="160"/>
                            <a:pt x="223" y="164"/>
                          </a:cubicBezTo>
                          <a:cubicBezTo>
                            <a:pt x="222" y="166"/>
                            <a:pt x="224" y="170"/>
                            <a:pt x="224" y="172"/>
                          </a:cubicBezTo>
                          <a:cubicBezTo>
                            <a:pt x="224" y="172"/>
                            <a:pt x="224" y="173"/>
                            <a:pt x="224" y="174"/>
                          </a:cubicBezTo>
                          <a:cubicBezTo>
                            <a:pt x="229" y="171"/>
                            <a:pt x="235" y="169"/>
                            <a:pt x="241" y="169"/>
                          </a:cubicBezTo>
                          <a:close/>
                          <a:moveTo>
                            <a:pt x="191" y="344"/>
                          </a:moveTo>
                          <a:cubicBezTo>
                            <a:pt x="193" y="341"/>
                            <a:pt x="195" y="337"/>
                            <a:pt x="197" y="333"/>
                          </a:cubicBezTo>
                          <a:cubicBezTo>
                            <a:pt x="195" y="332"/>
                            <a:pt x="193" y="331"/>
                            <a:pt x="191" y="329"/>
                          </a:cubicBezTo>
                          <a:cubicBezTo>
                            <a:pt x="191" y="329"/>
                            <a:pt x="191" y="329"/>
                            <a:pt x="191" y="329"/>
                          </a:cubicBezTo>
                          <a:cubicBezTo>
                            <a:pt x="189" y="333"/>
                            <a:pt x="187" y="337"/>
                            <a:pt x="186" y="341"/>
                          </a:cubicBezTo>
                          <a:cubicBezTo>
                            <a:pt x="186" y="341"/>
                            <a:pt x="186" y="341"/>
                            <a:pt x="186" y="341"/>
                          </a:cubicBezTo>
                          <a:cubicBezTo>
                            <a:pt x="187" y="342"/>
                            <a:pt x="188" y="343"/>
                            <a:pt x="190" y="344"/>
                          </a:cubicBezTo>
                          <a:cubicBezTo>
                            <a:pt x="190" y="344"/>
                            <a:pt x="191" y="344"/>
                            <a:pt x="191" y="344"/>
                          </a:cubicBezTo>
                          <a:close/>
                          <a:moveTo>
                            <a:pt x="202" y="295"/>
                          </a:moveTo>
                          <a:cubicBezTo>
                            <a:pt x="202" y="295"/>
                            <a:pt x="203" y="295"/>
                            <a:pt x="203" y="295"/>
                          </a:cubicBezTo>
                          <a:cubicBezTo>
                            <a:pt x="201" y="293"/>
                            <a:pt x="200" y="290"/>
                            <a:pt x="200" y="288"/>
                          </a:cubicBezTo>
                          <a:cubicBezTo>
                            <a:pt x="188" y="306"/>
                            <a:pt x="173" y="323"/>
                            <a:pt x="157" y="339"/>
                          </a:cubicBezTo>
                          <a:cubicBezTo>
                            <a:pt x="150" y="347"/>
                            <a:pt x="142" y="354"/>
                            <a:pt x="133" y="361"/>
                          </a:cubicBezTo>
                          <a:cubicBezTo>
                            <a:pt x="127" y="366"/>
                            <a:pt x="120" y="372"/>
                            <a:pt x="111" y="371"/>
                          </a:cubicBezTo>
                          <a:cubicBezTo>
                            <a:pt x="105" y="371"/>
                            <a:pt x="99" y="367"/>
                            <a:pt x="98" y="360"/>
                          </a:cubicBezTo>
                          <a:cubicBezTo>
                            <a:pt x="97" y="352"/>
                            <a:pt x="101" y="344"/>
                            <a:pt x="105" y="338"/>
                          </a:cubicBezTo>
                          <a:cubicBezTo>
                            <a:pt x="114" y="321"/>
                            <a:pt x="128" y="307"/>
                            <a:pt x="143" y="295"/>
                          </a:cubicBezTo>
                          <a:cubicBezTo>
                            <a:pt x="150" y="289"/>
                            <a:pt x="157" y="283"/>
                            <a:pt x="165" y="278"/>
                          </a:cubicBezTo>
                          <a:cubicBezTo>
                            <a:pt x="170" y="274"/>
                            <a:pt x="176" y="269"/>
                            <a:pt x="181" y="267"/>
                          </a:cubicBezTo>
                          <a:cubicBezTo>
                            <a:pt x="179" y="266"/>
                            <a:pt x="177" y="265"/>
                            <a:pt x="175" y="262"/>
                          </a:cubicBezTo>
                          <a:cubicBezTo>
                            <a:pt x="151" y="273"/>
                            <a:pt x="129" y="285"/>
                            <a:pt x="109" y="303"/>
                          </a:cubicBezTo>
                          <a:cubicBezTo>
                            <a:pt x="92" y="318"/>
                            <a:pt x="72" y="337"/>
                            <a:pt x="74" y="362"/>
                          </a:cubicBezTo>
                          <a:cubicBezTo>
                            <a:pt x="75" y="383"/>
                            <a:pt x="96" y="396"/>
                            <a:pt x="116" y="396"/>
                          </a:cubicBezTo>
                          <a:cubicBezTo>
                            <a:pt x="118" y="396"/>
                            <a:pt x="119" y="396"/>
                            <a:pt x="121" y="395"/>
                          </a:cubicBezTo>
                          <a:cubicBezTo>
                            <a:pt x="121" y="394"/>
                            <a:pt x="122" y="394"/>
                            <a:pt x="123" y="395"/>
                          </a:cubicBezTo>
                          <a:cubicBezTo>
                            <a:pt x="135" y="393"/>
                            <a:pt x="146" y="386"/>
                            <a:pt x="155" y="377"/>
                          </a:cubicBezTo>
                          <a:cubicBezTo>
                            <a:pt x="155" y="377"/>
                            <a:pt x="156" y="376"/>
                            <a:pt x="157" y="376"/>
                          </a:cubicBezTo>
                          <a:cubicBezTo>
                            <a:pt x="161" y="372"/>
                            <a:pt x="165" y="367"/>
                            <a:pt x="169" y="362"/>
                          </a:cubicBezTo>
                          <a:cubicBezTo>
                            <a:pt x="170" y="360"/>
                            <a:pt x="172" y="357"/>
                            <a:pt x="173" y="355"/>
                          </a:cubicBezTo>
                          <a:cubicBezTo>
                            <a:pt x="173" y="355"/>
                            <a:pt x="174" y="354"/>
                            <a:pt x="174" y="354"/>
                          </a:cubicBezTo>
                          <a:cubicBezTo>
                            <a:pt x="185" y="336"/>
                            <a:pt x="192" y="315"/>
                            <a:pt x="202" y="295"/>
                          </a:cubicBezTo>
                          <a:close/>
                          <a:moveTo>
                            <a:pt x="228" y="190"/>
                          </a:moveTo>
                          <a:cubicBezTo>
                            <a:pt x="227" y="188"/>
                            <a:pt x="226" y="185"/>
                            <a:pt x="225" y="183"/>
                          </a:cubicBezTo>
                          <a:cubicBezTo>
                            <a:pt x="225" y="182"/>
                            <a:pt x="224" y="180"/>
                            <a:pt x="223" y="179"/>
                          </a:cubicBezTo>
                          <a:cubicBezTo>
                            <a:pt x="220" y="180"/>
                            <a:pt x="217" y="182"/>
                            <a:pt x="214" y="184"/>
                          </a:cubicBezTo>
                          <a:cubicBezTo>
                            <a:pt x="215" y="186"/>
                            <a:pt x="217" y="187"/>
                            <a:pt x="218" y="189"/>
                          </a:cubicBezTo>
                          <a:cubicBezTo>
                            <a:pt x="219" y="191"/>
                            <a:pt x="221" y="192"/>
                            <a:pt x="222" y="194"/>
                          </a:cubicBezTo>
                          <a:cubicBezTo>
                            <a:pt x="224" y="192"/>
                            <a:pt x="226" y="191"/>
                            <a:pt x="228" y="190"/>
                          </a:cubicBezTo>
                          <a:close/>
                          <a:moveTo>
                            <a:pt x="183" y="360"/>
                          </a:moveTo>
                          <a:cubicBezTo>
                            <a:pt x="185" y="355"/>
                            <a:pt x="187" y="351"/>
                            <a:pt x="190" y="347"/>
                          </a:cubicBezTo>
                          <a:cubicBezTo>
                            <a:pt x="188" y="346"/>
                            <a:pt x="186" y="344"/>
                            <a:pt x="185" y="343"/>
                          </a:cubicBezTo>
                          <a:cubicBezTo>
                            <a:pt x="182" y="347"/>
                            <a:pt x="180" y="352"/>
                            <a:pt x="177" y="356"/>
                          </a:cubicBezTo>
                          <a:cubicBezTo>
                            <a:pt x="178" y="356"/>
                            <a:pt x="179" y="357"/>
                            <a:pt x="179" y="357"/>
                          </a:cubicBezTo>
                          <a:cubicBezTo>
                            <a:pt x="180" y="358"/>
                            <a:pt x="182" y="358"/>
                            <a:pt x="183" y="360"/>
                          </a:cubicBezTo>
                          <a:close/>
                          <a:moveTo>
                            <a:pt x="200" y="279"/>
                          </a:moveTo>
                          <a:cubicBezTo>
                            <a:pt x="201" y="278"/>
                            <a:pt x="202" y="278"/>
                            <a:pt x="203" y="278"/>
                          </a:cubicBezTo>
                          <a:cubicBezTo>
                            <a:pt x="202" y="276"/>
                            <a:pt x="200" y="274"/>
                            <a:pt x="198" y="272"/>
                          </a:cubicBezTo>
                          <a:cubicBezTo>
                            <a:pt x="197" y="271"/>
                            <a:pt x="195" y="269"/>
                            <a:pt x="194" y="267"/>
                          </a:cubicBezTo>
                          <a:cubicBezTo>
                            <a:pt x="193" y="268"/>
                            <a:pt x="192" y="269"/>
                            <a:pt x="192" y="270"/>
                          </a:cubicBezTo>
                          <a:cubicBezTo>
                            <a:pt x="191" y="271"/>
                            <a:pt x="191" y="273"/>
                            <a:pt x="190" y="274"/>
                          </a:cubicBezTo>
                          <a:cubicBezTo>
                            <a:pt x="190" y="277"/>
                            <a:pt x="190" y="277"/>
                            <a:pt x="193" y="279"/>
                          </a:cubicBezTo>
                          <a:cubicBezTo>
                            <a:pt x="196" y="281"/>
                            <a:pt x="196" y="281"/>
                            <a:pt x="199" y="279"/>
                          </a:cubicBezTo>
                          <a:cubicBezTo>
                            <a:pt x="199" y="279"/>
                            <a:pt x="200" y="279"/>
                            <a:pt x="200" y="279"/>
                          </a:cubicBezTo>
                          <a:close/>
                          <a:moveTo>
                            <a:pt x="182" y="361"/>
                          </a:moveTo>
                          <a:cubicBezTo>
                            <a:pt x="182" y="361"/>
                            <a:pt x="182" y="361"/>
                            <a:pt x="182" y="361"/>
                          </a:cubicBezTo>
                          <a:cubicBezTo>
                            <a:pt x="180" y="361"/>
                            <a:pt x="179" y="360"/>
                            <a:pt x="178" y="359"/>
                          </a:cubicBezTo>
                          <a:cubicBezTo>
                            <a:pt x="177" y="358"/>
                            <a:pt x="177" y="358"/>
                            <a:pt x="176" y="358"/>
                          </a:cubicBezTo>
                          <a:cubicBezTo>
                            <a:pt x="174" y="361"/>
                            <a:pt x="172" y="364"/>
                            <a:pt x="170" y="367"/>
                          </a:cubicBezTo>
                          <a:cubicBezTo>
                            <a:pt x="171" y="368"/>
                            <a:pt x="172" y="369"/>
                            <a:pt x="173" y="370"/>
                          </a:cubicBezTo>
                          <a:cubicBezTo>
                            <a:pt x="174" y="370"/>
                            <a:pt x="175" y="371"/>
                            <a:pt x="176" y="372"/>
                          </a:cubicBezTo>
                          <a:cubicBezTo>
                            <a:pt x="178" y="368"/>
                            <a:pt x="180" y="365"/>
                            <a:pt x="182" y="361"/>
                          </a:cubicBezTo>
                          <a:close/>
                          <a:moveTo>
                            <a:pt x="210" y="258"/>
                          </a:moveTo>
                          <a:cubicBezTo>
                            <a:pt x="208" y="256"/>
                            <a:pt x="207" y="253"/>
                            <a:pt x="206" y="250"/>
                          </a:cubicBezTo>
                          <a:cubicBezTo>
                            <a:pt x="204" y="251"/>
                            <a:pt x="202" y="252"/>
                            <a:pt x="200" y="252"/>
                          </a:cubicBezTo>
                          <a:cubicBezTo>
                            <a:pt x="198" y="253"/>
                            <a:pt x="196" y="255"/>
                            <a:pt x="194" y="256"/>
                          </a:cubicBezTo>
                          <a:cubicBezTo>
                            <a:pt x="195" y="258"/>
                            <a:pt x="196" y="260"/>
                            <a:pt x="197" y="262"/>
                          </a:cubicBezTo>
                          <a:cubicBezTo>
                            <a:pt x="197" y="262"/>
                            <a:pt x="197" y="262"/>
                            <a:pt x="197" y="262"/>
                          </a:cubicBezTo>
                          <a:cubicBezTo>
                            <a:pt x="198" y="262"/>
                            <a:pt x="199" y="263"/>
                            <a:pt x="198" y="264"/>
                          </a:cubicBezTo>
                          <a:cubicBezTo>
                            <a:pt x="199" y="265"/>
                            <a:pt x="200" y="266"/>
                            <a:pt x="200" y="268"/>
                          </a:cubicBezTo>
                          <a:cubicBezTo>
                            <a:pt x="201" y="266"/>
                            <a:pt x="202" y="265"/>
                            <a:pt x="203" y="264"/>
                          </a:cubicBezTo>
                          <a:cubicBezTo>
                            <a:pt x="205" y="262"/>
                            <a:pt x="207" y="260"/>
                            <a:pt x="210" y="258"/>
                          </a:cubicBezTo>
                          <a:close/>
                          <a:moveTo>
                            <a:pt x="227" y="156"/>
                          </a:moveTo>
                          <a:cubicBezTo>
                            <a:pt x="228" y="156"/>
                            <a:pt x="228" y="156"/>
                            <a:pt x="229" y="156"/>
                          </a:cubicBezTo>
                          <a:cubicBezTo>
                            <a:pt x="225" y="147"/>
                            <a:pt x="223" y="136"/>
                            <a:pt x="220" y="127"/>
                          </a:cubicBezTo>
                          <a:cubicBezTo>
                            <a:pt x="217" y="117"/>
                            <a:pt x="214" y="107"/>
                            <a:pt x="210" y="98"/>
                          </a:cubicBezTo>
                          <a:cubicBezTo>
                            <a:pt x="204" y="81"/>
                            <a:pt x="197" y="63"/>
                            <a:pt x="188" y="48"/>
                          </a:cubicBezTo>
                          <a:cubicBezTo>
                            <a:pt x="183" y="40"/>
                            <a:pt x="171" y="31"/>
                            <a:pt x="162" y="40"/>
                          </a:cubicBezTo>
                          <a:cubicBezTo>
                            <a:pt x="155" y="47"/>
                            <a:pt x="159" y="58"/>
                            <a:pt x="161" y="66"/>
                          </a:cubicBezTo>
                          <a:cubicBezTo>
                            <a:pt x="173" y="102"/>
                            <a:pt x="191" y="133"/>
                            <a:pt x="210" y="165"/>
                          </a:cubicBezTo>
                          <a:cubicBezTo>
                            <a:pt x="210" y="165"/>
                            <a:pt x="210" y="165"/>
                            <a:pt x="210" y="165"/>
                          </a:cubicBezTo>
                          <a:cubicBezTo>
                            <a:pt x="213" y="165"/>
                            <a:pt x="217" y="166"/>
                            <a:pt x="220" y="168"/>
                          </a:cubicBezTo>
                          <a:cubicBezTo>
                            <a:pt x="219" y="162"/>
                            <a:pt x="221" y="157"/>
                            <a:pt x="227" y="156"/>
                          </a:cubicBezTo>
                          <a:close/>
                          <a:moveTo>
                            <a:pt x="221" y="175"/>
                          </a:moveTo>
                          <a:cubicBezTo>
                            <a:pt x="221" y="174"/>
                            <a:pt x="221" y="174"/>
                            <a:pt x="221" y="174"/>
                          </a:cubicBezTo>
                          <a:cubicBezTo>
                            <a:pt x="221" y="174"/>
                            <a:pt x="221" y="174"/>
                            <a:pt x="221" y="174"/>
                          </a:cubicBezTo>
                          <a:cubicBezTo>
                            <a:pt x="221" y="174"/>
                            <a:pt x="221" y="174"/>
                            <a:pt x="221" y="174"/>
                          </a:cubicBezTo>
                          <a:cubicBezTo>
                            <a:pt x="218" y="170"/>
                            <a:pt x="212" y="167"/>
                            <a:pt x="207" y="169"/>
                          </a:cubicBezTo>
                          <a:cubicBezTo>
                            <a:pt x="201" y="172"/>
                            <a:pt x="203" y="180"/>
                            <a:pt x="206" y="184"/>
                          </a:cubicBezTo>
                          <a:cubicBezTo>
                            <a:pt x="211" y="180"/>
                            <a:pt x="216" y="177"/>
                            <a:pt x="221" y="175"/>
                          </a:cubicBezTo>
                          <a:close/>
                          <a:moveTo>
                            <a:pt x="213" y="203"/>
                          </a:moveTo>
                          <a:cubicBezTo>
                            <a:pt x="215" y="200"/>
                            <a:pt x="217" y="198"/>
                            <a:pt x="220" y="196"/>
                          </a:cubicBezTo>
                          <a:cubicBezTo>
                            <a:pt x="218" y="194"/>
                            <a:pt x="217" y="192"/>
                            <a:pt x="216" y="190"/>
                          </a:cubicBezTo>
                          <a:cubicBezTo>
                            <a:pt x="214" y="189"/>
                            <a:pt x="213" y="187"/>
                            <a:pt x="212" y="185"/>
                          </a:cubicBezTo>
                          <a:cubicBezTo>
                            <a:pt x="208" y="188"/>
                            <a:pt x="204" y="192"/>
                            <a:pt x="201" y="196"/>
                          </a:cubicBezTo>
                          <a:cubicBezTo>
                            <a:pt x="203" y="197"/>
                            <a:pt x="205" y="198"/>
                            <a:pt x="207" y="199"/>
                          </a:cubicBezTo>
                          <a:cubicBezTo>
                            <a:pt x="209" y="200"/>
                            <a:pt x="211" y="201"/>
                            <a:pt x="213" y="203"/>
                          </a:cubicBezTo>
                          <a:close/>
                          <a:moveTo>
                            <a:pt x="197" y="284"/>
                          </a:moveTo>
                          <a:cubicBezTo>
                            <a:pt x="196" y="285"/>
                            <a:pt x="194" y="285"/>
                            <a:pt x="192" y="284"/>
                          </a:cubicBezTo>
                          <a:cubicBezTo>
                            <a:pt x="189" y="283"/>
                            <a:pt x="188" y="280"/>
                            <a:pt x="187" y="277"/>
                          </a:cubicBezTo>
                          <a:cubicBezTo>
                            <a:pt x="186" y="273"/>
                            <a:pt x="188" y="269"/>
                            <a:pt x="190" y="266"/>
                          </a:cubicBezTo>
                          <a:cubicBezTo>
                            <a:pt x="189" y="267"/>
                            <a:pt x="188" y="267"/>
                            <a:pt x="188" y="267"/>
                          </a:cubicBezTo>
                          <a:cubicBezTo>
                            <a:pt x="185" y="270"/>
                            <a:pt x="182" y="272"/>
                            <a:pt x="179" y="274"/>
                          </a:cubicBezTo>
                          <a:cubicBezTo>
                            <a:pt x="175" y="277"/>
                            <a:pt x="170" y="280"/>
                            <a:pt x="166" y="283"/>
                          </a:cubicBezTo>
                          <a:cubicBezTo>
                            <a:pt x="157" y="289"/>
                            <a:pt x="148" y="296"/>
                            <a:pt x="140" y="303"/>
                          </a:cubicBezTo>
                          <a:cubicBezTo>
                            <a:pt x="132" y="310"/>
                            <a:pt x="125" y="317"/>
                            <a:pt x="119" y="325"/>
                          </a:cubicBezTo>
                          <a:cubicBezTo>
                            <a:pt x="113" y="333"/>
                            <a:pt x="106" y="343"/>
                            <a:pt x="103" y="353"/>
                          </a:cubicBezTo>
                          <a:cubicBezTo>
                            <a:pt x="102" y="359"/>
                            <a:pt x="104" y="366"/>
                            <a:pt x="112" y="367"/>
                          </a:cubicBezTo>
                          <a:cubicBezTo>
                            <a:pt x="119" y="367"/>
                            <a:pt x="124" y="363"/>
                            <a:pt x="129" y="359"/>
                          </a:cubicBezTo>
                          <a:cubicBezTo>
                            <a:pt x="138" y="352"/>
                            <a:pt x="146" y="344"/>
                            <a:pt x="154" y="336"/>
                          </a:cubicBezTo>
                          <a:cubicBezTo>
                            <a:pt x="170" y="320"/>
                            <a:pt x="184" y="302"/>
                            <a:pt x="197" y="284"/>
                          </a:cubicBezTo>
                          <a:close/>
                          <a:moveTo>
                            <a:pt x="205" y="247"/>
                          </a:moveTo>
                          <a:cubicBezTo>
                            <a:pt x="204" y="244"/>
                            <a:pt x="203" y="241"/>
                            <a:pt x="203" y="237"/>
                          </a:cubicBezTo>
                          <a:cubicBezTo>
                            <a:pt x="201" y="238"/>
                            <a:pt x="198" y="237"/>
                            <a:pt x="196" y="238"/>
                          </a:cubicBezTo>
                          <a:cubicBezTo>
                            <a:pt x="195" y="238"/>
                            <a:pt x="193" y="238"/>
                            <a:pt x="192" y="238"/>
                          </a:cubicBezTo>
                          <a:cubicBezTo>
                            <a:pt x="192" y="238"/>
                            <a:pt x="190" y="238"/>
                            <a:pt x="189" y="238"/>
                          </a:cubicBezTo>
                          <a:cubicBezTo>
                            <a:pt x="190" y="244"/>
                            <a:pt x="191" y="249"/>
                            <a:pt x="193" y="254"/>
                          </a:cubicBezTo>
                          <a:cubicBezTo>
                            <a:pt x="195" y="253"/>
                            <a:pt x="198" y="251"/>
                            <a:pt x="200" y="250"/>
                          </a:cubicBezTo>
                          <a:cubicBezTo>
                            <a:pt x="202" y="249"/>
                            <a:pt x="203" y="248"/>
                            <a:pt x="205" y="247"/>
                          </a:cubicBezTo>
                          <a:close/>
                          <a:moveTo>
                            <a:pt x="208" y="211"/>
                          </a:moveTo>
                          <a:cubicBezTo>
                            <a:pt x="209" y="209"/>
                            <a:pt x="210" y="207"/>
                            <a:pt x="211" y="205"/>
                          </a:cubicBezTo>
                          <a:cubicBezTo>
                            <a:pt x="209" y="204"/>
                            <a:pt x="207" y="203"/>
                            <a:pt x="205" y="201"/>
                          </a:cubicBezTo>
                          <a:cubicBezTo>
                            <a:pt x="204" y="200"/>
                            <a:pt x="202" y="199"/>
                            <a:pt x="200" y="198"/>
                          </a:cubicBezTo>
                          <a:cubicBezTo>
                            <a:pt x="198" y="201"/>
                            <a:pt x="196" y="204"/>
                            <a:pt x="194" y="207"/>
                          </a:cubicBezTo>
                          <a:cubicBezTo>
                            <a:pt x="195" y="207"/>
                            <a:pt x="196" y="208"/>
                            <a:pt x="197" y="208"/>
                          </a:cubicBezTo>
                          <a:cubicBezTo>
                            <a:pt x="201" y="209"/>
                            <a:pt x="201" y="209"/>
                            <a:pt x="201" y="209"/>
                          </a:cubicBezTo>
                          <a:cubicBezTo>
                            <a:pt x="203" y="209"/>
                            <a:pt x="206" y="210"/>
                            <a:pt x="208" y="211"/>
                          </a:cubicBezTo>
                          <a:close/>
                          <a:moveTo>
                            <a:pt x="174" y="374"/>
                          </a:moveTo>
                          <a:cubicBezTo>
                            <a:pt x="173" y="373"/>
                            <a:pt x="172" y="372"/>
                            <a:pt x="171" y="371"/>
                          </a:cubicBezTo>
                          <a:cubicBezTo>
                            <a:pt x="170" y="370"/>
                            <a:pt x="170" y="369"/>
                            <a:pt x="169" y="369"/>
                          </a:cubicBezTo>
                          <a:cubicBezTo>
                            <a:pt x="166" y="372"/>
                            <a:pt x="163" y="375"/>
                            <a:pt x="160" y="378"/>
                          </a:cubicBezTo>
                          <a:cubicBezTo>
                            <a:pt x="160" y="379"/>
                            <a:pt x="160" y="379"/>
                            <a:pt x="160" y="379"/>
                          </a:cubicBezTo>
                          <a:cubicBezTo>
                            <a:pt x="161" y="380"/>
                            <a:pt x="162" y="381"/>
                            <a:pt x="163" y="382"/>
                          </a:cubicBezTo>
                          <a:cubicBezTo>
                            <a:pt x="164" y="383"/>
                            <a:pt x="165" y="385"/>
                            <a:pt x="166" y="386"/>
                          </a:cubicBezTo>
                          <a:cubicBezTo>
                            <a:pt x="169" y="382"/>
                            <a:pt x="172" y="378"/>
                            <a:pt x="174" y="374"/>
                          </a:cubicBezTo>
                          <a:close/>
                          <a:moveTo>
                            <a:pt x="206" y="215"/>
                          </a:moveTo>
                          <a:cubicBezTo>
                            <a:pt x="206" y="215"/>
                            <a:pt x="206" y="214"/>
                            <a:pt x="207" y="213"/>
                          </a:cubicBezTo>
                          <a:cubicBezTo>
                            <a:pt x="203" y="212"/>
                            <a:pt x="200" y="211"/>
                            <a:pt x="197" y="210"/>
                          </a:cubicBezTo>
                          <a:cubicBezTo>
                            <a:pt x="196" y="210"/>
                            <a:pt x="195" y="210"/>
                            <a:pt x="193" y="209"/>
                          </a:cubicBezTo>
                          <a:cubicBezTo>
                            <a:pt x="192" y="213"/>
                            <a:pt x="190" y="218"/>
                            <a:pt x="190" y="222"/>
                          </a:cubicBezTo>
                          <a:cubicBezTo>
                            <a:pt x="194" y="222"/>
                            <a:pt x="199" y="223"/>
                            <a:pt x="203" y="224"/>
                          </a:cubicBezTo>
                          <a:cubicBezTo>
                            <a:pt x="204" y="221"/>
                            <a:pt x="205" y="218"/>
                            <a:pt x="206" y="215"/>
                          </a:cubicBezTo>
                          <a:close/>
                          <a:moveTo>
                            <a:pt x="203" y="235"/>
                          </a:moveTo>
                          <a:cubicBezTo>
                            <a:pt x="203" y="232"/>
                            <a:pt x="203" y="229"/>
                            <a:pt x="203" y="227"/>
                          </a:cubicBezTo>
                          <a:cubicBezTo>
                            <a:pt x="198" y="226"/>
                            <a:pt x="194" y="225"/>
                            <a:pt x="189" y="224"/>
                          </a:cubicBezTo>
                          <a:cubicBezTo>
                            <a:pt x="189" y="228"/>
                            <a:pt x="189" y="232"/>
                            <a:pt x="189" y="236"/>
                          </a:cubicBezTo>
                          <a:cubicBezTo>
                            <a:pt x="191" y="235"/>
                            <a:pt x="193" y="235"/>
                            <a:pt x="195" y="235"/>
                          </a:cubicBezTo>
                          <a:cubicBezTo>
                            <a:pt x="198" y="235"/>
                            <a:pt x="200" y="234"/>
                            <a:pt x="203" y="235"/>
                          </a:cubicBezTo>
                          <a:close/>
                          <a:moveTo>
                            <a:pt x="188" y="264"/>
                          </a:moveTo>
                          <a:cubicBezTo>
                            <a:pt x="189" y="264"/>
                            <a:pt x="191" y="264"/>
                            <a:pt x="192" y="263"/>
                          </a:cubicBezTo>
                          <a:cubicBezTo>
                            <a:pt x="189" y="258"/>
                            <a:pt x="187" y="253"/>
                            <a:pt x="186" y="248"/>
                          </a:cubicBezTo>
                          <a:cubicBezTo>
                            <a:pt x="186" y="248"/>
                            <a:pt x="186" y="248"/>
                            <a:pt x="186" y="248"/>
                          </a:cubicBezTo>
                          <a:cubicBezTo>
                            <a:pt x="184" y="249"/>
                            <a:pt x="182" y="251"/>
                            <a:pt x="181" y="252"/>
                          </a:cubicBezTo>
                          <a:cubicBezTo>
                            <a:pt x="178" y="256"/>
                            <a:pt x="178" y="258"/>
                            <a:pt x="180" y="261"/>
                          </a:cubicBezTo>
                          <a:cubicBezTo>
                            <a:pt x="183" y="264"/>
                            <a:pt x="184" y="264"/>
                            <a:pt x="188" y="264"/>
                          </a:cubicBezTo>
                          <a:close/>
                          <a:moveTo>
                            <a:pt x="165" y="388"/>
                          </a:moveTo>
                          <a:cubicBezTo>
                            <a:pt x="163" y="387"/>
                            <a:pt x="162" y="385"/>
                            <a:pt x="160" y="384"/>
                          </a:cubicBezTo>
                          <a:cubicBezTo>
                            <a:pt x="159" y="383"/>
                            <a:pt x="159" y="382"/>
                            <a:pt x="158" y="381"/>
                          </a:cubicBezTo>
                          <a:cubicBezTo>
                            <a:pt x="155" y="383"/>
                            <a:pt x="152" y="386"/>
                            <a:pt x="149" y="388"/>
                          </a:cubicBezTo>
                          <a:cubicBezTo>
                            <a:pt x="146" y="390"/>
                            <a:pt x="142" y="393"/>
                            <a:pt x="138" y="394"/>
                          </a:cubicBezTo>
                          <a:cubicBezTo>
                            <a:pt x="138" y="395"/>
                            <a:pt x="138" y="395"/>
                            <a:pt x="138" y="395"/>
                          </a:cubicBezTo>
                          <a:cubicBezTo>
                            <a:pt x="139" y="397"/>
                            <a:pt x="139" y="399"/>
                            <a:pt x="140" y="401"/>
                          </a:cubicBezTo>
                          <a:cubicBezTo>
                            <a:pt x="141" y="403"/>
                            <a:pt x="143" y="405"/>
                            <a:pt x="143" y="406"/>
                          </a:cubicBezTo>
                          <a:cubicBezTo>
                            <a:pt x="143" y="407"/>
                            <a:pt x="143" y="407"/>
                            <a:pt x="143" y="407"/>
                          </a:cubicBezTo>
                          <a:cubicBezTo>
                            <a:pt x="146" y="406"/>
                            <a:pt x="148" y="405"/>
                            <a:pt x="151" y="403"/>
                          </a:cubicBezTo>
                          <a:cubicBezTo>
                            <a:pt x="153" y="401"/>
                            <a:pt x="154" y="400"/>
                            <a:pt x="156" y="399"/>
                          </a:cubicBezTo>
                          <a:cubicBezTo>
                            <a:pt x="155" y="399"/>
                            <a:pt x="155" y="399"/>
                            <a:pt x="155" y="399"/>
                          </a:cubicBezTo>
                          <a:cubicBezTo>
                            <a:pt x="153" y="398"/>
                            <a:pt x="152" y="395"/>
                            <a:pt x="151" y="394"/>
                          </a:cubicBezTo>
                          <a:cubicBezTo>
                            <a:pt x="150" y="392"/>
                            <a:pt x="148" y="390"/>
                            <a:pt x="149" y="389"/>
                          </a:cubicBezTo>
                          <a:cubicBezTo>
                            <a:pt x="149" y="388"/>
                            <a:pt x="149" y="388"/>
                            <a:pt x="149" y="388"/>
                          </a:cubicBezTo>
                          <a:cubicBezTo>
                            <a:pt x="150" y="388"/>
                            <a:pt x="150" y="388"/>
                            <a:pt x="151" y="388"/>
                          </a:cubicBezTo>
                          <a:cubicBezTo>
                            <a:pt x="151" y="389"/>
                            <a:pt x="151" y="389"/>
                            <a:pt x="151" y="390"/>
                          </a:cubicBezTo>
                          <a:cubicBezTo>
                            <a:pt x="151" y="390"/>
                            <a:pt x="152" y="390"/>
                            <a:pt x="152" y="390"/>
                          </a:cubicBezTo>
                          <a:cubicBezTo>
                            <a:pt x="152" y="391"/>
                            <a:pt x="152" y="391"/>
                            <a:pt x="152" y="391"/>
                          </a:cubicBezTo>
                          <a:cubicBezTo>
                            <a:pt x="153" y="392"/>
                            <a:pt x="153" y="393"/>
                            <a:pt x="154" y="394"/>
                          </a:cubicBezTo>
                          <a:cubicBezTo>
                            <a:pt x="155" y="395"/>
                            <a:pt x="156" y="396"/>
                            <a:pt x="157" y="398"/>
                          </a:cubicBezTo>
                          <a:cubicBezTo>
                            <a:pt x="157" y="398"/>
                            <a:pt x="157" y="398"/>
                            <a:pt x="157" y="398"/>
                          </a:cubicBezTo>
                          <a:cubicBezTo>
                            <a:pt x="159" y="395"/>
                            <a:pt x="162" y="392"/>
                            <a:pt x="165" y="388"/>
                          </a:cubicBezTo>
                          <a:close/>
                          <a:moveTo>
                            <a:pt x="202" y="188"/>
                          </a:moveTo>
                          <a:cubicBezTo>
                            <a:pt x="199" y="187"/>
                            <a:pt x="194" y="186"/>
                            <a:pt x="191" y="189"/>
                          </a:cubicBezTo>
                          <a:cubicBezTo>
                            <a:pt x="186" y="192"/>
                            <a:pt x="186" y="199"/>
                            <a:pt x="191" y="202"/>
                          </a:cubicBezTo>
                          <a:cubicBezTo>
                            <a:pt x="192" y="201"/>
                            <a:pt x="193" y="199"/>
                            <a:pt x="194" y="198"/>
                          </a:cubicBezTo>
                          <a:cubicBezTo>
                            <a:pt x="196" y="194"/>
                            <a:pt x="199" y="191"/>
                            <a:pt x="202" y="188"/>
                          </a:cubicBezTo>
                          <a:close/>
                          <a:moveTo>
                            <a:pt x="184" y="245"/>
                          </a:moveTo>
                          <a:cubicBezTo>
                            <a:pt x="185" y="245"/>
                            <a:pt x="185" y="245"/>
                            <a:pt x="185" y="245"/>
                          </a:cubicBezTo>
                          <a:cubicBezTo>
                            <a:pt x="184" y="239"/>
                            <a:pt x="184" y="234"/>
                            <a:pt x="184" y="228"/>
                          </a:cubicBezTo>
                          <a:cubicBezTo>
                            <a:pt x="180" y="229"/>
                            <a:pt x="176" y="231"/>
                            <a:pt x="175" y="236"/>
                          </a:cubicBezTo>
                          <a:cubicBezTo>
                            <a:pt x="174" y="241"/>
                            <a:pt x="179" y="246"/>
                            <a:pt x="184" y="245"/>
                          </a:cubicBezTo>
                          <a:close/>
                          <a:moveTo>
                            <a:pt x="184" y="225"/>
                          </a:moveTo>
                          <a:cubicBezTo>
                            <a:pt x="184" y="225"/>
                            <a:pt x="184" y="225"/>
                            <a:pt x="184" y="225"/>
                          </a:cubicBezTo>
                          <a:cubicBezTo>
                            <a:pt x="185" y="218"/>
                            <a:pt x="187" y="212"/>
                            <a:pt x="190" y="206"/>
                          </a:cubicBezTo>
                          <a:cubicBezTo>
                            <a:pt x="182" y="205"/>
                            <a:pt x="173" y="209"/>
                            <a:pt x="177" y="218"/>
                          </a:cubicBezTo>
                          <a:cubicBezTo>
                            <a:pt x="178" y="220"/>
                            <a:pt x="180" y="221"/>
                            <a:pt x="182" y="223"/>
                          </a:cubicBezTo>
                          <a:cubicBezTo>
                            <a:pt x="182" y="223"/>
                            <a:pt x="182" y="223"/>
                            <a:pt x="183" y="223"/>
                          </a:cubicBezTo>
                          <a:cubicBezTo>
                            <a:pt x="184" y="223"/>
                            <a:pt x="184" y="224"/>
                            <a:pt x="184" y="225"/>
                          </a:cubicBezTo>
                          <a:cubicBezTo>
                            <a:pt x="184" y="225"/>
                            <a:pt x="184" y="225"/>
                            <a:pt x="184" y="225"/>
                          </a:cubicBezTo>
                          <a:close/>
                          <a:moveTo>
                            <a:pt x="142" y="408"/>
                          </a:moveTo>
                          <a:cubicBezTo>
                            <a:pt x="142" y="408"/>
                            <a:pt x="142" y="408"/>
                            <a:pt x="142" y="408"/>
                          </a:cubicBezTo>
                          <a:cubicBezTo>
                            <a:pt x="138" y="405"/>
                            <a:pt x="136" y="399"/>
                            <a:pt x="136" y="395"/>
                          </a:cubicBezTo>
                          <a:cubicBezTo>
                            <a:pt x="132" y="397"/>
                            <a:pt x="128" y="398"/>
                            <a:pt x="123" y="399"/>
                          </a:cubicBezTo>
                          <a:cubicBezTo>
                            <a:pt x="124" y="401"/>
                            <a:pt x="124" y="402"/>
                            <a:pt x="125" y="404"/>
                          </a:cubicBezTo>
                          <a:cubicBezTo>
                            <a:pt x="126" y="406"/>
                            <a:pt x="127" y="409"/>
                            <a:pt x="127" y="411"/>
                          </a:cubicBezTo>
                          <a:cubicBezTo>
                            <a:pt x="132" y="411"/>
                            <a:pt x="137" y="410"/>
                            <a:pt x="142" y="408"/>
                          </a:cubicBezTo>
                          <a:close/>
                          <a:moveTo>
                            <a:pt x="178" y="250"/>
                          </a:moveTo>
                          <a:cubicBezTo>
                            <a:pt x="178" y="250"/>
                            <a:pt x="178" y="250"/>
                            <a:pt x="178" y="250"/>
                          </a:cubicBezTo>
                          <a:cubicBezTo>
                            <a:pt x="178" y="251"/>
                            <a:pt x="177" y="251"/>
                            <a:pt x="176" y="252"/>
                          </a:cubicBezTo>
                          <a:cubicBezTo>
                            <a:pt x="172" y="253"/>
                            <a:pt x="168" y="255"/>
                            <a:pt x="164" y="256"/>
                          </a:cubicBezTo>
                          <a:cubicBezTo>
                            <a:pt x="163" y="256"/>
                            <a:pt x="163" y="256"/>
                            <a:pt x="162" y="257"/>
                          </a:cubicBezTo>
                          <a:cubicBezTo>
                            <a:pt x="163" y="257"/>
                            <a:pt x="163" y="258"/>
                            <a:pt x="164" y="259"/>
                          </a:cubicBezTo>
                          <a:cubicBezTo>
                            <a:pt x="165" y="260"/>
                            <a:pt x="166" y="261"/>
                            <a:pt x="166" y="262"/>
                          </a:cubicBezTo>
                          <a:cubicBezTo>
                            <a:pt x="166" y="262"/>
                            <a:pt x="166" y="262"/>
                            <a:pt x="166" y="262"/>
                          </a:cubicBezTo>
                          <a:cubicBezTo>
                            <a:pt x="169" y="261"/>
                            <a:pt x="172" y="260"/>
                            <a:pt x="175" y="259"/>
                          </a:cubicBezTo>
                          <a:cubicBezTo>
                            <a:pt x="174" y="256"/>
                            <a:pt x="176" y="253"/>
                            <a:pt x="178" y="250"/>
                          </a:cubicBezTo>
                          <a:close/>
                          <a:moveTo>
                            <a:pt x="177" y="248"/>
                          </a:moveTo>
                          <a:cubicBezTo>
                            <a:pt x="178" y="248"/>
                            <a:pt x="178" y="248"/>
                            <a:pt x="178" y="248"/>
                          </a:cubicBezTo>
                          <a:cubicBezTo>
                            <a:pt x="175" y="246"/>
                            <a:pt x="173" y="244"/>
                            <a:pt x="172" y="240"/>
                          </a:cubicBezTo>
                          <a:cubicBezTo>
                            <a:pt x="170" y="241"/>
                            <a:pt x="168" y="242"/>
                            <a:pt x="166" y="242"/>
                          </a:cubicBezTo>
                          <a:cubicBezTo>
                            <a:pt x="168" y="244"/>
                            <a:pt x="169" y="247"/>
                            <a:pt x="168" y="249"/>
                          </a:cubicBezTo>
                          <a:cubicBezTo>
                            <a:pt x="168" y="249"/>
                            <a:pt x="168" y="250"/>
                            <a:pt x="168" y="250"/>
                          </a:cubicBezTo>
                          <a:cubicBezTo>
                            <a:pt x="170" y="249"/>
                            <a:pt x="173" y="248"/>
                            <a:pt x="175" y="247"/>
                          </a:cubicBezTo>
                          <a:cubicBezTo>
                            <a:pt x="176" y="247"/>
                            <a:pt x="177" y="247"/>
                            <a:pt x="177" y="248"/>
                          </a:cubicBezTo>
                          <a:close/>
                          <a:moveTo>
                            <a:pt x="180" y="226"/>
                          </a:moveTo>
                          <a:cubicBezTo>
                            <a:pt x="179" y="226"/>
                            <a:pt x="179" y="226"/>
                            <a:pt x="178" y="226"/>
                          </a:cubicBezTo>
                          <a:cubicBezTo>
                            <a:pt x="178" y="223"/>
                            <a:pt x="178" y="223"/>
                            <a:pt x="178" y="223"/>
                          </a:cubicBezTo>
                          <a:cubicBezTo>
                            <a:pt x="175" y="220"/>
                            <a:pt x="172" y="216"/>
                            <a:pt x="173" y="212"/>
                          </a:cubicBezTo>
                          <a:cubicBezTo>
                            <a:pt x="174" y="208"/>
                            <a:pt x="175" y="206"/>
                            <a:pt x="178" y="205"/>
                          </a:cubicBezTo>
                          <a:cubicBezTo>
                            <a:pt x="177" y="205"/>
                            <a:pt x="177" y="205"/>
                            <a:pt x="177" y="204"/>
                          </a:cubicBezTo>
                          <a:cubicBezTo>
                            <a:pt x="180" y="203"/>
                            <a:pt x="180" y="203"/>
                            <a:pt x="180" y="203"/>
                          </a:cubicBezTo>
                          <a:cubicBezTo>
                            <a:pt x="182" y="202"/>
                            <a:pt x="184" y="202"/>
                            <a:pt x="186" y="202"/>
                          </a:cubicBezTo>
                          <a:cubicBezTo>
                            <a:pt x="184" y="199"/>
                            <a:pt x="183" y="196"/>
                            <a:pt x="184" y="193"/>
                          </a:cubicBezTo>
                          <a:cubicBezTo>
                            <a:pt x="157" y="182"/>
                            <a:pt x="131" y="167"/>
                            <a:pt x="104" y="155"/>
                          </a:cubicBezTo>
                          <a:cubicBezTo>
                            <a:pt x="92" y="149"/>
                            <a:pt x="79" y="145"/>
                            <a:pt x="66" y="147"/>
                          </a:cubicBezTo>
                          <a:cubicBezTo>
                            <a:pt x="56" y="149"/>
                            <a:pt x="46" y="154"/>
                            <a:pt x="39" y="162"/>
                          </a:cubicBezTo>
                          <a:cubicBezTo>
                            <a:pt x="28" y="173"/>
                            <a:pt x="24" y="188"/>
                            <a:pt x="27" y="203"/>
                          </a:cubicBezTo>
                          <a:cubicBezTo>
                            <a:pt x="28" y="203"/>
                            <a:pt x="28" y="204"/>
                            <a:pt x="28" y="205"/>
                          </a:cubicBezTo>
                          <a:cubicBezTo>
                            <a:pt x="29" y="210"/>
                            <a:pt x="31" y="216"/>
                            <a:pt x="34" y="221"/>
                          </a:cubicBezTo>
                          <a:cubicBezTo>
                            <a:pt x="38" y="225"/>
                            <a:pt x="41" y="229"/>
                            <a:pt x="45" y="232"/>
                          </a:cubicBezTo>
                          <a:cubicBezTo>
                            <a:pt x="46" y="232"/>
                            <a:pt x="47" y="233"/>
                            <a:pt x="47" y="233"/>
                          </a:cubicBezTo>
                          <a:cubicBezTo>
                            <a:pt x="62" y="244"/>
                            <a:pt x="83" y="248"/>
                            <a:pt x="100" y="249"/>
                          </a:cubicBezTo>
                          <a:cubicBezTo>
                            <a:pt x="125" y="249"/>
                            <a:pt x="149" y="244"/>
                            <a:pt x="172" y="236"/>
                          </a:cubicBezTo>
                          <a:cubicBezTo>
                            <a:pt x="172" y="231"/>
                            <a:pt x="176" y="228"/>
                            <a:pt x="180" y="226"/>
                          </a:cubicBezTo>
                          <a:close/>
                          <a:moveTo>
                            <a:pt x="186" y="189"/>
                          </a:moveTo>
                          <a:cubicBezTo>
                            <a:pt x="187" y="187"/>
                            <a:pt x="189" y="186"/>
                            <a:pt x="190" y="185"/>
                          </a:cubicBezTo>
                          <a:cubicBezTo>
                            <a:pt x="187" y="183"/>
                            <a:pt x="184" y="181"/>
                            <a:pt x="180" y="179"/>
                          </a:cubicBezTo>
                          <a:cubicBezTo>
                            <a:pt x="180" y="182"/>
                            <a:pt x="179" y="184"/>
                            <a:pt x="178" y="187"/>
                          </a:cubicBezTo>
                          <a:cubicBezTo>
                            <a:pt x="180" y="188"/>
                            <a:pt x="183" y="189"/>
                            <a:pt x="185" y="190"/>
                          </a:cubicBezTo>
                          <a:cubicBezTo>
                            <a:pt x="185" y="190"/>
                            <a:pt x="186" y="189"/>
                            <a:pt x="186" y="189"/>
                          </a:cubicBezTo>
                          <a:close/>
                          <a:moveTo>
                            <a:pt x="166" y="250"/>
                          </a:moveTo>
                          <a:cubicBezTo>
                            <a:pt x="166" y="250"/>
                            <a:pt x="166" y="250"/>
                            <a:pt x="166" y="250"/>
                          </a:cubicBezTo>
                          <a:cubicBezTo>
                            <a:pt x="165" y="249"/>
                            <a:pt x="165" y="247"/>
                            <a:pt x="164" y="246"/>
                          </a:cubicBezTo>
                          <a:cubicBezTo>
                            <a:pt x="164" y="245"/>
                            <a:pt x="163" y="244"/>
                            <a:pt x="163" y="243"/>
                          </a:cubicBezTo>
                          <a:cubicBezTo>
                            <a:pt x="159" y="245"/>
                            <a:pt x="155" y="246"/>
                            <a:pt x="151" y="247"/>
                          </a:cubicBezTo>
                          <a:cubicBezTo>
                            <a:pt x="152" y="249"/>
                            <a:pt x="153" y="251"/>
                            <a:pt x="154" y="254"/>
                          </a:cubicBezTo>
                          <a:cubicBezTo>
                            <a:pt x="158" y="253"/>
                            <a:pt x="162" y="252"/>
                            <a:pt x="166" y="250"/>
                          </a:cubicBezTo>
                          <a:close/>
                          <a:moveTo>
                            <a:pt x="164" y="263"/>
                          </a:moveTo>
                          <a:cubicBezTo>
                            <a:pt x="163" y="262"/>
                            <a:pt x="163" y="261"/>
                            <a:pt x="162" y="260"/>
                          </a:cubicBezTo>
                          <a:cubicBezTo>
                            <a:pt x="162" y="259"/>
                            <a:pt x="161" y="258"/>
                            <a:pt x="160" y="257"/>
                          </a:cubicBezTo>
                          <a:cubicBezTo>
                            <a:pt x="156" y="259"/>
                            <a:pt x="152" y="261"/>
                            <a:pt x="148" y="263"/>
                          </a:cubicBezTo>
                          <a:cubicBezTo>
                            <a:pt x="150" y="264"/>
                            <a:pt x="151" y="266"/>
                            <a:pt x="153" y="268"/>
                          </a:cubicBezTo>
                          <a:cubicBezTo>
                            <a:pt x="157" y="266"/>
                            <a:pt x="160" y="264"/>
                            <a:pt x="164" y="263"/>
                          </a:cubicBezTo>
                          <a:close/>
                          <a:moveTo>
                            <a:pt x="176" y="185"/>
                          </a:moveTo>
                          <a:cubicBezTo>
                            <a:pt x="177" y="183"/>
                            <a:pt x="177" y="180"/>
                            <a:pt x="178" y="178"/>
                          </a:cubicBezTo>
                          <a:cubicBezTo>
                            <a:pt x="175" y="176"/>
                            <a:pt x="171" y="174"/>
                            <a:pt x="168" y="171"/>
                          </a:cubicBezTo>
                          <a:cubicBezTo>
                            <a:pt x="167" y="174"/>
                            <a:pt x="165" y="177"/>
                            <a:pt x="164" y="179"/>
                          </a:cubicBezTo>
                          <a:cubicBezTo>
                            <a:pt x="168" y="181"/>
                            <a:pt x="172" y="183"/>
                            <a:pt x="176" y="185"/>
                          </a:cubicBezTo>
                          <a:close/>
                          <a:moveTo>
                            <a:pt x="125" y="411"/>
                          </a:moveTo>
                          <a:cubicBezTo>
                            <a:pt x="123" y="408"/>
                            <a:pt x="122" y="403"/>
                            <a:pt x="121" y="399"/>
                          </a:cubicBezTo>
                          <a:cubicBezTo>
                            <a:pt x="116" y="400"/>
                            <a:pt x="112" y="400"/>
                            <a:pt x="107" y="399"/>
                          </a:cubicBezTo>
                          <a:cubicBezTo>
                            <a:pt x="108" y="400"/>
                            <a:pt x="108" y="402"/>
                            <a:pt x="108" y="403"/>
                          </a:cubicBezTo>
                          <a:cubicBezTo>
                            <a:pt x="108" y="403"/>
                            <a:pt x="107" y="408"/>
                            <a:pt x="107" y="409"/>
                          </a:cubicBezTo>
                          <a:cubicBezTo>
                            <a:pt x="108" y="409"/>
                            <a:pt x="108" y="410"/>
                            <a:pt x="107" y="410"/>
                          </a:cubicBezTo>
                          <a:cubicBezTo>
                            <a:pt x="108" y="410"/>
                            <a:pt x="109" y="410"/>
                            <a:pt x="110" y="411"/>
                          </a:cubicBezTo>
                          <a:cubicBezTo>
                            <a:pt x="115" y="411"/>
                            <a:pt x="120" y="412"/>
                            <a:pt x="125" y="411"/>
                          </a:cubicBezTo>
                          <a:close/>
                          <a:moveTo>
                            <a:pt x="151" y="254"/>
                          </a:moveTo>
                          <a:cubicBezTo>
                            <a:pt x="151" y="254"/>
                            <a:pt x="151" y="253"/>
                            <a:pt x="150" y="252"/>
                          </a:cubicBezTo>
                          <a:cubicBezTo>
                            <a:pt x="150" y="250"/>
                            <a:pt x="149" y="249"/>
                            <a:pt x="148" y="247"/>
                          </a:cubicBezTo>
                          <a:cubicBezTo>
                            <a:pt x="144" y="248"/>
                            <a:pt x="140" y="249"/>
                            <a:pt x="137" y="250"/>
                          </a:cubicBezTo>
                          <a:cubicBezTo>
                            <a:pt x="137" y="251"/>
                            <a:pt x="137" y="253"/>
                            <a:pt x="138" y="254"/>
                          </a:cubicBezTo>
                          <a:cubicBezTo>
                            <a:pt x="138" y="255"/>
                            <a:pt x="139" y="256"/>
                            <a:pt x="139" y="257"/>
                          </a:cubicBezTo>
                          <a:cubicBezTo>
                            <a:pt x="143" y="256"/>
                            <a:pt x="147" y="255"/>
                            <a:pt x="151" y="254"/>
                          </a:cubicBezTo>
                          <a:close/>
                          <a:moveTo>
                            <a:pt x="151" y="269"/>
                          </a:moveTo>
                          <a:cubicBezTo>
                            <a:pt x="149" y="267"/>
                            <a:pt x="148" y="266"/>
                            <a:pt x="146" y="264"/>
                          </a:cubicBezTo>
                          <a:cubicBezTo>
                            <a:pt x="146" y="264"/>
                            <a:pt x="146" y="264"/>
                            <a:pt x="146" y="264"/>
                          </a:cubicBezTo>
                          <a:cubicBezTo>
                            <a:pt x="142" y="266"/>
                            <a:pt x="137" y="268"/>
                            <a:pt x="133" y="270"/>
                          </a:cubicBezTo>
                          <a:cubicBezTo>
                            <a:pt x="135" y="271"/>
                            <a:pt x="138" y="273"/>
                            <a:pt x="140" y="275"/>
                          </a:cubicBezTo>
                          <a:cubicBezTo>
                            <a:pt x="143" y="273"/>
                            <a:pt x="147" y="271"/>
                            <a:pt x="151" y="269"/>
                          </a:cubicBezTo>
                          <a:close/>
                          <a:moveTo>
                            <a:pt x="162" y="178"/>
                          </a:moveTo>
                          <a:cubicBezTo>
                            <a:pt x="163" y="176"/>
                            <a:pt x="164" y="173"/>
                            <a:pt x="166" y="170"/>
                          </a:cubicBezTo>
                          <a:cubicBezTo>
                            <a:pt x="163" y="168"/>
                            <a:pt x="159" y="166"/>
                            <a:pt x="156" y="164"/>
                          </a:cubicBezTo>
                          <a:cubicBezTo>
                            <a:pt x="155" y="167"/>
                            <a:pt x="154" y="170"/>
                            <a:pt x="153" y="173"/>
                          </a:cubicBezTo>
                          <a:cubicBezTo>
                            <a:pt x="152" y="173"/>
                            <a:pt x="152" y="173"/>
                            <a:pt x="152" y="173"/>
                          </a:cubicBezTo>
                          <a:cubicBezTo>
                            <a:pt x="151" y="173"/>
                            <a:pt x="151" y="173"/>
                            <a:pt x="151" y="172"/>
                          </a:cubicBezTo>
                          <a:cubicBezTo>
                            <a:pt x="152" y="169"/>
                            <a:pt x="153" y="165"/>
                            <a:pt x="154" y="162"/>
                          </a:cubicBezTo>
                          <a:cubicBezTo>
                            <a:pt x="152" y="160"/>
                            <a:pt x="149" y="159"/>
                            <a:pt x="146" y="157"/>
                          </a:cubicBezTo>
                          <a:cubicBezTo>
                            <a:pt x="145" y="161"/>
                            <a:pt x="144" y="165"/>
                            <a:pt x="142" y="169"/>
                          </a:cubicBezTo>
                          <a:cubicBezTo>
                            <a:pt x="143" y="169"/>
                            <a:pt x="144" y="170"/>
                            <a:pt x="144" y="170"/>
                          </a:cubicBezTo>
                          <a:cubicBezTo>
                            <a:pt x="147" y="171"/>
                            <a:pt x="149" y="172"/>
                            <a:pt x="151" y="173"/>
                          </a:cubicBezTo>
                          <a:cubicBezTo>
                            <a:pt x="155" y="175"/>
                            <a:pt x="159" y="177"/>
                            <a:pt x="162" y="178"/>
                          </a:cubicBezTo>
                          <a:close/>
                          <a:moveTo>
                            <a:pt x="138" y="276"/>
                          </a:moveTo>
                          <a:cubicBezTo>
                            <a:pt x="137" y="276"/>
                            <a:pt x="137" y="275"/>
                            <a:pt x="137" y="275"/>
                          </a:cubicBezTo>
                          <a:cubicBezTo>
                            <a:pt x="135" y="274"/>
                            <a:pt x="134" y="273"/>
                            <a:pt x="132" y="272"/>
                          </a:cubicBezTo>
                          <a:cubicBezTo>
                            <a:pt x="132" y="271"/>
                            <a:pt x="132" y="271"/>
                            <a:pt x="132" y="271"/>
                          </a:cubicBezTo>
                          <a:cubicBezTo>
                            <a:pt x="129" y="273"/>
                            <a:pt x="125" y="274"/>
                            <a:pt x="122" y="276"/>
                          </a:cubicBezTo>
                          <a:cubicBezTo>
                            <a:pt x="123" y="277"/>
                            <a:pt x="124" y="278"/>
                            <a:pt x="125" y="278"/>
                          </a:cubicBezTo>
                          <a:cubicBezTo>
                            <a:pt x="126" y="279"/>
                            <a:pt x="128" y="281"/>
                            <a:pt x="129" y="282"/>
                          </a:cubicBezTo>
                          <a:cubicBezTo>
                            <a:pt x="132" y="280"/>
                            <a:pt x="135" y="278"/>
                            <a:pt x="138" y="276"/>
                          </a:cubicBezTo>
                          <a:close/>
                          <a:moveTo>
                            <a:pt x="104" y="410"/>
                          </a:moveTo>
                          <a:cubicBezTo>
                            <a:pt x="104" y="409"/>
                            <a:pt x="104" y="408"/>
                            <a:pt x="104" y="408"/>
                          </a:cubicBezTo>
                          <a:cubicBezTo>
                            <a:pt x="104" y="406"/>
                            <a:pt x="105" y="405"/>
                            <a:pt x="105" y="404"/>
                          </a:cubicBezTo>
                          <a:cubicBezTo>
                            <a:pt x="105" y="402"/>
                            <a:pt x="105" y="400"/>
                            <a:pt x="105" y="399"/>
                          </a:cubicBezTo>
                          <a:cubicBezTo>
                            <a:pt x="104" y="399"/>
                            <a:pt x="104" y="399"/>
                            <a:pt x="103" y="398"/>
                          </a:cubicBezTo>
                          <a:cubicBezTo>
                            <a:pt x="99" y="397"/>
                            <a:pt x="95" y="396"/>
                            <a:pt x="92" y="394"/>
                          </a:cubicBezTo>
                          <a:cubicBezTo>
                            <a:pt x="88" y="392"/>
                            <a:pt x="85" y="390"/>
                            <a:pt x="83" y="388"/>
                          </a:cubicBezTo>
                          <a:cubicBezTo>
                            <a:pt x="81" y="390"/>
                            <a:pt x="80" y="391"/>
                            <a:pt x="78" y="393"/>
                          </a:cubicBezTo>
                          <a:cubicBezTo>
                            <a:pt x="77" y="395"/>
                            <a:pt x="75" y="396"/>
                            <a:pt x="73" y="398"/>
                          </a:cubicBezTo>
                          <a:cubicBezTo>
                            <a:pt x="77" y="401"/>
                            <a:pt x="80" y="403"/>
                            <a:pt x="84" y="404"/>
                          </a:cubicBezTo>
                          <a:cubicBezTo>
                            <a:pt x="84" y="404"/>
                            <a:pt x="84" y="404"/>
                            <a:pt x="84" y="404"/>
                          </a:cubicBezTo>
                          <a:cubicBezTo>
                            <a:pt x="84" y="402"/>
                            <a:pt x="86" y="400"/>
                            <a:pt x="86" y="399"/>
                          </a:cubicBezTo>
                          <a:cubicBezTo>
                            <a:pt x="87" y="397"/>
                            <a:pt x="88" y="396"/>
                            <a:pt x="90" y="395"/>
                          </a:cubicBezTo>
                          <a:cubicBezTo>
                            <a:pt x="90" y="395"/>
                            <a:pt x="91" y="395"/>
                            <a:pt x="91" y="395"/>
                          </a:cubicBezTo>
                          <a:cubicBezTo>
                            <a:pt x="92" y="395"/>
                            <a:pt x="92" y="396"/>
                            <a:pt x="92" y="397"/>
                          </a:cubicBezTo>
                          <a:cubicBezTo>
                            <a:pt x="91" y="398"/>
                            <a:pt x="89" y="400"/>
                            <a:pt x="88" y="401"/>
                          </a:cubicBezTo>
                          <a:cubicBezTo>
                            <a:pt x="88" y="402"/>
                            <a:pt x="87" y="403"/>
                            <a:pt x="87" y="404"/>
                          </a:cubicBezTo>
                          <a:cubicBezTo>
                            <a:pt x="87" y="404"/>
                            <a:pt x="87" y="404"/>
                            <a:pt x="87" y="405"/>
                          </a:cubicBezTo>
                          <a:cubicBezTo>
                            <a:pt x="87" y="405"/>
                            <a:pt x="87" y="405"/>
                            <a:pt x="87" y="405"/>
                          </a:cubicBezTo>
                          <a:cubicBezTo>
                            <a:pt x="93" y="407"/>
                            <a:pt x="99" y="409"/>
                            <a:pt x="104" y="410"/>
                          </a:cubicBezTo>
                          <a:close/>
                          <a:moveTo>
                            <a:pt x="136" y="257"/>
                          </a:moveTo>
                          <a:cubicBezTo>
                            <a:pt x="135" y="256"/>
                            <a:pt x="135" y="256"/>
                            <a:pt x="135" y="255"/>
                          </a:cubicBezTo>
                          <a:cubicBezTo>
                            <a:pt x="135" y="253"/>
                            <a:pt x="134" y="252"/>
                            <a:pt x="134" y="250"/>
                          </a:cubicBezTo>
                          <a:cubicBezTo>
                            <a:pt x="130" y="251"/>
                            <a:pt x="126" y="251"/>
                            <a:pt x="122" y="252"/>
                          </a:cubicBezTo>
                          <a:cubicBezTo>
                            <a:pt x="122" y="253"/>
                            <a:pt x="123" y="254"/>
                            <a:pt x="123" y="255"/>
                          </a:cubicBezTo>
                          <a:cubicBezTo>
                            <a:pt x="123" y="256"/>
                            <a:pt x="124" y="257"/>
                            <a:pt x="124" y="259"/>
                          </a:cubicBezTo>
                          <a:cubicBezTo>
                            <a:pt x="128" y="258"/>
                            <a:pt x="132" y="258"/>
                            <a:pt x="136" y="257"/>
                          </a:cubicBezTo>
                          <a:close/>
                          <a:moveTo>
                            <a:pt x="127" y="283"/>
                          </a:moveTo>
                          <a:cubicBezTo>
                            <a:pt x="126" y="282"/>
                            <a:pt x="125" y="281"/>
                            <a:pt x="124" y="280"/>
                          </a:cubicBezTo>
                          <a:cubicBezTo>
                            <a:pt x="123" y="279"/>
                            <a:pt x="122" y="278"/>
                            <a:pt x="120" y="277"/>
                          </a:cubicBezTo>
                          <a:cubicBezTo>
                            <a:pt x="117" y="279"/>
                            <a:pt x="113" y="281"/>
                            <a:pt x="110" y="283"/>
                          </a:cubicBezTo>
                          <a:cubicBezTo>
                            <a:pt x="111" y="284"/>
                            <a:pt x="112" y="284"/>
                            <a:pt x="113" y="285"/>
                          </a:cubicBezTo>
                          <a:cubicBezTo>
                            <a:pt x="115" y="286"/>
                            <a:pt x="117" y="287"/>
                            <a:pt x="118" y="288"/>
                          </a:cubicBezTo>
                          <a:cubicBezTo>
                            <a:pt x="118" y="289"/>
                            <a:pt x="118" y="289"/>
                            <a:pt x="118" y="290"/>
                          </a:cubicBezTo>
                          <a:cubicBezTo>
                            <a:pt x="117" y="290"/>
                            <a:pt x="117" y="290"/>
                            <a:pt x="116" y="290"/>
                          </a:cubicBezTo>
                          <a:cubicBezTo>
                            <a:pt x="115" y="289"/>
                            <a:pt x="113" y="287"/>
                            <a:pt x="112" y="286"/>
                          </a:cubicBezTo>
                          <a:cubicBezTo>
                            <a:pt x="111" y="286"/>
                            <a:pt x="109" y="285"/>
                            <a:pt x="108" y="284"/>
                          </a:cubicBezTo>
                          <a:cubicBezTo>
                            <a:pt x="105" y="286"/>
                            <a:pt x="101" y="289"/>
                            <a:pt x="98" y="291"/>
                          </a:cubicBezTo>
                          <a:cubicBezTo>
                            <a:pt x="100" y="292"/>
                            <a:pt x="101" y="293"/>
                            <a:pt x="103" y="294"/>
                          </a:cubicBezTo>
                          <a:cubicBezTo>
                            <a:pt x="105" y="295"/>
                            <a:pt x="107" y="296"/>
                            <a:pt x="108" y="298"/>
                          </a:cubicBezTo>
                          <a:cubicBezTo>
                            <a:pt x="108" y="298"/>
                            <a:pt x="108" y="298"/>
                            <a:pt x="108" y="298"/>
                          </a:cubicBezTo>
                          <a:cubicBezTo>
                            <a:pt x="109" y="298"/>
                            <a:pt x="109" y="297"/>
                            <a:pt x="110" y="297"/>
                          </a:cubicBezTo>
                          <a:cubicBezTo>
                            <a:pt x="112" y="294"/>
                            <a:pt x="115" y="292"/>
                            <a:pt x="118" y="290"/>
                          </a:cubicBezTo>
                          <a:cubicBezTo>
                            <a:pt x="121" y="288"/>
                            <a:pt x="124" y="285"/>
                            <a:pt x="127" y="283"/>
                          </a:cubicBezTo>
                          <a:close/>
                          <a:moveTo>
                            <a:pt x="140" y="168"/>
                          </a:moveTo>
                          <a:cubicBezTo>
                            <a:pt x="141" y="164"/>
                            <a:pt x="143" y="160"/>
                            <a:pt x="145" y="156"/>
                          </a:cubicBezTo>
                          <a:cubicBezTo>
                            <a:pt x="142" y="154"/>
                            <a:pt x="138" y="152"/>
                            <a:pt x="134" y="150"/>
                          </a:cubicBezTo>
                          <a:cubicBezTo>
                            <a:pt x="134" y="151"/>
                            <a:pt x="133" y="153"/>
                            <a:pt x="132" y="155"/>
                          </a:cubicBezTo>
                          <a:cubicBezTo>
                            <a:pt x="131" y="157"/>
                            <a:pt x="130" y="160"/>
                            <a:pt x="129" y="162"/>
                          </a:cubicBezTo>
                          <a:cubicBezTo>
                            <a:pt x="133" y="164"/>
                            <a:pt x="137" y="166"/>
                            <a:pt x="140" y="168"/>
                          </a:cubicBezTo>
                          <a:close/>
                          <a:moveTo>
                            <a:pt x="121" y="259"/>
                          </a:moveTo>
                          <a:cubicBezTo>
                            <a:pt x="120" y="258"/>
                            <a:pt x="120" y="256"/>
                            <a:pt x="120" y="255"/>
                          </a:cubicBezTo>
                          <a:cubicBezTo>
                            <a:pt x="120" y="254"/>
                            <a:pt x="120" y="253"/>
                            <a:pt x="119" y="252"/>
                          </a:cubicBezTo>
                          <a:cubicBezTo>
                            <a:pt x="114" y="252"/>
                            <a:pt x="109" y="253"/>
                            <a:pt x="104" y="253"/>
                          </a:cubicBezTo>
                          <a:cubicBezTo>
                            <a:pt x="104" y="253"/>
                            <a:pt x="105" y="254"/>
                            <a:pt x="105" y="254"/>
                          </a:cubicBezTo>
                          <a:cubicBezTo>
                            <a:pt x="105" y="256"/>
                            <a:pt x="106" y="257"/>
                            <a:pt x="106" y="259"/>
                          </a:cubicBezTo>
                          <a:cubicBezTo>
                            <a:pt x="106" y="259"/>
                            <a:pt x="106" y="260"/>
                            <a:pt x="105" y="260"/>
                          </a:cubicBezTo>
                          <a:cubicBezTo>
                            <a:pt x="111" y="260"/>
                            <a:pt x="116" y="259"/>
                            <a:pt x="121" y="259"/>
                          </a:cubicBezTo>
                          <a:close/>
                          <a:moveTo>
                            <a:pt x="107" y="299"/>
                          </a:moveTo>
                          <a:cubicBezTo>
                            <a:pt x="105" y="299"/>
                            <a:pt x="103" y="297"/>
                            <a:pt x="102" y="296"/>
                          </a:cubicBezTo>
                          <a:cubicBezTo>
                            <a:pt x="100" y="295"/>
                            <a:pt x="98" y="294"/>
                            <a:pt x="96" y="292"/>
                          </a:cubicBezTo>
                          <a:cubicBezTo>
                            <a:pt x="96" y="292"/>
                            <a:pt x="95" y="293"/>
                            <a:pt x="95" y="293"/>
                          </a:cubicBezTo>
                          <a:cubicBezTo>
                            <a:pt x="93" y="295"/>
                            <a:pt x="91" y="296"/>
                            <a:pt x="89" y="298"/>
                          </a:cubicBezTo>
                          <a:cubicBezTo>
                            <a:pt x="92" y="300"/>
                            <a:pt x="96" y="303"/>
                            <a:pt x="98" y="305"/>
                          </a:cubicBezTo>
                          <a:cubicBezTo>
                            <a:pt x="99" y="306"/>
                            <a:pt x="98" y="307"/>
                            <a:pt x="98" y="307"/>
                          </a:cubicBezTo>
                          <a:cubicBezTo>
                            <a:pt x="98" y="307"/>
                            <a:pt x="97" y="307"/>
                            <a:pt x="97" y="307"/>
                          </a:cubicBezTo>
                          <a:cubicBezTo>
                            <a:pt x="93" y="305"/>
                            <a:pt x="90" y="302"/>
                            <a:pt x="87" y="299"/>
                          </a:cubicBezTo>
                          <a:cubicBezTo>
                            <a:pt x="84" y="302"/>
                            <a:pt x="80" y="305"/>
                            <a:pt x="77" y="308"/>
                          </a:cubicBezTo>
                          <a:cubicBezTo>
                            <a:pt x="77" y="308"/>
                            <a:pt x="77" y="308"/>
                            <a:pt x="77" y="308"/>
                          </a:cubicBezTo>
                          <a:cubicBezTo>
                            <a:pt x="80" y="309"/>
                            <a:pt x="81" y="311"/>
                            <a:pt x="84" y="312"/>
                          </a:cubicBezTo>
                          <a:cubicBezTo>
                            <a:pt x="85" y="313"/>
                            <a:pt x="88" y="314"/>
                            <a:pt x="89" y="315"/>
                          </a:cubicBezTo>
                          <a:cubicBezTo>
                            <a:pt x="89" y="315"/>
                            <a:pt x="90" y="315"/>
                            <a:pt x="90" y="316"/>
                          </a:cubicBezTo>
                          <a:cubicBezTo>
                            <a:pt x="92" y="313"/>
                            <a:pt x="95" y="310"/>
                            <a:pt x="98" y="307"/>
                          </a:cubicBezTo>
                          <a:cubicBezTo>
                            <a:pt x="101" y="304"/>
                            <a:pt x="104" y="302"/>
                            <a:pt x="107" y="299"/>
                          </a:cubicBezTo>
                          <a:close/>
                          <a:moveTo>
                            <a:pt x="77" y="391"/>
                          </a:moveTo>
                          <a:cubicBezTo>
                            <a:pt x="78" y="389"/>
                            <a:pt x="79" y="388"/>
                            <a:pt x="81" y="386"/>
                          </a:cubicBezTo>
                          <a:cubicBezTo>
                            <a:pt x="78" y="384"/>
                            <a:pt x="76" y="381"/>
                            <a:pt x="75" y="378"/>
                          </a:cubicBezTo>
                          <a:cubicBezTo>
                            <a:pt x="73" y="380"/>
                            <a:pt x="71" y="381"/>
                            <a:pt x="69" y="383"/>
                          </a:cubicBezTo>
                          <a:cubicBezTo>
                            <a:pt x="67" y="384"/>
                            <a:pt x="65" y="386"/>
                            <a:pt x="63" y="387"/>
                          </a:cubicBezTo>
                          <a:cubicBezTo>
                            <a:pt x="65" y="391"/>
                            <a:pt x="67" y="394"/>
                            <a:pt x="70" y="396"/>
                          </a:cubicBezTo>
                          <a:cubicBezTo>
                            <a:pt x="71" y="396"/>
                            <a:pt x="71" y="397"/>
                            <a:pt x="72" y="397"/>
                          </a:cubicBezTo>
                          <a:cubicBezTo>
                            <a:pt x="73" y="395"/>
                            <a:pt x="75" y="393"/>
                            <a:pt x="77" y="391"/>
                          </a:cubicBezTo>
                          <a:close/>
                          <a:moveTo>
                            <a:pt x="130" y="155"/>
                          </a:moveTo>
                          <a:cubicBezTo>
                            <a:pt x="131" y="153"/>
                            <a:pt x="131" y="150"/>
                            <a:pt x="132" y="148"/>
                          </a:cubicBezTo>
                          <a:cubicBezTo>
                            <a:pt x="129" y="146"/>
                            <a:pt x="126" y="145"/>
                            <a:pt x="122" y="143"/>
                          </a:cubicBezTo>
                          <a:cubicBezTo>
                            <a:pt x="121" y="147"/>
                            <a:pt x="119" y="152"/>
                            <a:pt x="117" y="156"/>
                          </a:cubicBezTo>
                          <a:cubicBezTo>
                            <a:pt x="120" y="158"/>
                            <a:pt x="124" y="160"/>
                            <a:pt x="127" y="161"/>
                          </a:cubicBezTo>
                          <a:cubicBezTo>
                            <a:pt x="128" y="159"/>
                            <a:pt x="129" y="157"/>
                            <a:pt x="130" y="155"/>
                          </a:cubicBezTo>
                          <a:close/>
                          <a:moveTo>
                            <a:pt x="105" y="260"/>
                          </a:moveTo>
                          <a:cubicBezTo>
                            <a:pt x="104" y="260"/>
                            <a:pt x="104" y="260"/>
                            <a:pt x="104" y="259"/>
                          </a:cubicBezTo>
                          <a:cubicBezTo>
                            <a:pt x="103" y="258"/>
                            <a:pt x="103" y="257"/>
                            <a:pt x="102" y="255"/>
                          </a:cubicBezTo>
                          <a:cubicBezTo>
                            <a:pt x="102" y="254"/>
                            <a:pt x="102" y="253"/>
                            <a:pt x="101" y="253"/>
                          </a:cubicBezTo>
                          <a:cubicBezTo>
                            <a:pt x="96" y="252"/>
                            <a:pt x="91" y="252"/>
                            <a:pt x="86" y="251"/>
                          </a:cubicBezTo>
                          <a:cubicBezTo>
                            <a:pt x="86" y="251"/>
                            <a:pt x="86" y="251"/>
                            <a:pt x="86" y="251"/>
                          </a:cubicBezTo>
                          <a:cubicBezTo>
                            <a:pt x="86" y="253"/>
                            <a:pt x="86" y="255"/>
                            <a:pt x="86" y="256"/>
                          </a:cubicBezTo>
                          <a:cubicBezTo>
                            <a:pt x="86" y="257"/>
                            <a:pt x="86" y="258"/>
                            <a:pt x="86" y="260"/>
                          </a:cubicBezTo>
                          <a:cubicBezTo>
                            <a:pt x="86" y="260"/>
                            <a:pt x="87" y="260"/>
                            <a:pt x="87" y="260"/>
                          </a:cubicBezTo>
                          <a:cubicBezTo>
                            <a:pt x="93" y="260"/>
                            <a:pt x="99" y="260"/>
                            <a:pt x="105" y="260"/>
                          </a:cubicBezTo>
                          <a:close/>
                          <a:moveTo>
                            <a:pt x="89" y="317"/>
                          </a:moveTo>
                          <a:cubicBezTo>
                            <a:pt x="86" y="317"/>
                            <a:pt x="84" y="315"/>
                            <a:pt x="82" y="314"/>
                          </a:cubicBezTo>
                          <a:cubicBezTo>
                            <a:pt x="80" y="313"/>
                            <a:pt x="78" y="311"/>
                            <a:pt x="76" y="309"/>
                          </a:cubicBezTo>
                          <a:cubicBezTo>
                            <a:pt x="76" y="309"/>
                            <a:pt x="76" y="309"/>
                            <a:pt x="76" y="309"/>
                          </a:cubicBezTo>
                          <a:cubicBezTo>
                            <a:pt x="73" y="313"/>
                            <a:pt x="70" y="316"/>
                            <a:pt x="68" y="320"/>
                          </a:cubicBezTo>
                          <a:cubicBezTo>
                            <a:pt x="65" y="324"/>
                            <a:pt x="62" y="328"/>
                            <a:pt x="60" y="333"/>
                          </a:cubicBezTo>
                          <a:cubicBezTo>
                            <a:pt x="65" y="333"/>
                            <a:pt x="71" y="334"/>
                            <a:pt x="75" y="336"/>
                          </a:cubicBezTo>
                          <a:cubicBezTo>
                            <a:pt x="77" y="333"/>
                            <a:pt x="79" y="330"/>
                            <a:pt x="81" y="327"/>
                          </a:cubicBezTo>
                          <a:cubicBezTo>
                            <a:pt x="79" y="326"/>
                            <a:pt x="77" y="325"/>
                            <a:pt x="75" y="324"/>
                          </a:cubicBezTo>
                          <a:cubicBezTo>
                            <a:pt x="73" y="323"/>
                            <a:pt x="70" y="322"/>
                            <a:pt x="68" y="321"/>
                          </a:cubicBezTo>
                          <a:cubicBezTo>
                            <a:pt x="68" y="320"/>
                            <a:pt x="68" y="320"/>
                            <a:pt x="68" y="320"/>
                          </a:cubicBezTo>
                          <a:cubicBezTo>
                            <a:pt x="68" y="320"/>
                            <a:pt x="68" y="320"/>
                            <a:pt x="69" y="320"/>
                          </a:cubicBezTo>
                          <a:cubicBezTo>
                            <a:pt x="71" y="319"/>
                            <a:pt x="74" y="320"/>
                            <a:pt x="76" y="321"/>
                          </a:cubicBezTo>
                          <a:cubicBezTo>
                            <a:pt x="78" y="322"/>
                            <a:pt x="80" y="323"/>
                            <a:pt x="82" y="325"/>
                          </a:cubicBezTo>
                          <a:cubicBezTo>
                            <a:pt x="84" y="322"/>
                            <a:pt x="86" y="319"/>
                            <a:pt x="89" y="317"/>
                          </a:cubicBezTo>
                          <a:close/>
                          <a:moveTo>
                            <a:pt x="73" y="376"/>
                          </a:moveTo>
                          <a:cubicBezTo>
                            <a:pt x="72" y="373"/>
                            <a:pt x="71" y="370"/>
                            <a:pt x="70" y="367"/>
                          </a:cubicBezTo>
                          <a:cubicBezTo>
                            <a:pt x="66" y="369"/>
                            <a:pt x="61" y="370"/>
                            <a:pt x="56" y="371"/>
                          </a:cubicBezTo>
                          <a:cubicBezTo>
                            <a:pt x="57" y="376"/>
                            <a:pt x="59" y="381"/>
                            <a:pt x="62" y="386"/>
                          </a:cubicBezTo>
                          <a:cubicBezTo>
                            <a:pt x="63" y="384"/>
                            <a:pt x="65" y="383"/>
                            <a:pt x="67" y="382"/>
                          </a:cubicBezTo>
                          <a:cubicBezTo>
                            <a:pt x="69" y="380"/>
                            <a:pt x="71" y="378"/>
                            <a:pt x="73" y="376"/>
                          </a:cubicBezTo>
                          <a:close/>
                          <a:moveTo>
                            <a:pt x="70" y="364"/>
                          </a:moveTo>
                          <a:cubicBezTo>
                            <a:pt x="70" y="362"/>
                            <a:pt x="69" y="360"/>
                            <a:pt x="69" y="358"/>
                          </a:cubicBezTo>
                          <a:cubicBezTo>
                            <a:pt x="70" y="357"/>
                            <a:pt x="70" y="355"/>
                            <a:pt x="70" y="354"/>
                          </a:cubicBezTo>
                          <a:cubicBezTo>
                            <a:pt x="67" y="354"/>
                            <a:pt x="65" y="353"/>
                            <a:pt x="63" y="353"/>
                          </a:cubicBezTo>
                          <a:cubicBezTo>
                            <a:pt x="60" y="353"/>
                            <a:pt x="57" y="353"/>
                            <a:pt x="55" y="352"/>
                          </a:cubicBezTo>
                          <a:cubicBezTo>
                            <a:pt x="54" y="356"/>
                            <a:pt x="54" y="359"/>
                            <a:pt x="54" y="363"/>
                          </a:cubicBezTo>
                          <a:cubicBezTo>
                            <a:pt x="55" y="365"/>
                            <a:pt x="55" y="367"/>
                            <a:pt x="55" y="370"/>
                          </a:cubicBezTo>
                          <a:cubicBezTo>
                            <a:pt x="60" y="367"/>
                            <a:pt x="65" y="366"/>
                            <a:pt x="70" y="364"/>
                          </a:cubicBezTo>
                          <a:close/>
                          <a:moveTo>
                            <a:pt x="116" y="156"/>
                          </a:moveTo>
                          <a:cubicBezTo>
                            <a:pt x="117" y="151"/>
                            <a:pt x="118" y="146"/>
                            <a:pt x="120" y="142"/>
                          </a:cubicBezTo>
                          <a:cubicBezTo>
                            <a:pt x="116" y="140"/>
                            <a:pt x="112" y="138"/>
                            <a:pt x="108" y="137"/>
                          </a:cubicBezTo>
                          <a:cubicBezTo>
                            <a:pt x="107" y="141"/>
                            <a:pt x="106" y="146"/>
                            <a:pt x="105" y="151"/>
                          </a:cubicBezTo>
                          <a:cubicBezTo>
                            <a:pt x="109" y="153"/>
                            <a:pt x="112" y="154"/>
                            <a:pt x="116" y="156"/>
                          </a:cubicBezTo>
                          <a:close/>
                          <a:moveTo>
                            <a:pt x="70" y="351"/>
                          </a:moveTo>
                          <a:cubicBezTo>
                            <a:pt x="71" y="347"/>
                            <a:pt x="72" y="343"/>
                            <a:pt x="74" y="339"/>
                          </a:cubicBezTo>
                          <a:cubicBezTo>
                            <a:pt x="69" y="338"/>
                            <a:pt x="64" y="336"/>
                            <a:pt x="59" y="335"/>
                          </a:cubicBezTo>
                          <a:cubicBezTo>
                            <a:pt x="57" y="340"/>
                            <a:pt x="56" y="345"/>
                            <a:pt x="55" y="350"/>
                          </a:cubicBezTo>
                          <a:cubicBezTo>
                            <a:pt x="58" y="351"/>
                            <a:pt x="60" y="351"/>
                            <a:pt x="63" y="351"/>
                          </a:cubicBezTo>
                          <a:cubicBezTo>
                            <a:pt x="65" y="351"/>
                            <a:pt x="68" y="351"/>
                            <a:pt x="70" y="351"/>
                          </a:cubicBezTo>
                          <a:close/>
                          <a:moveTo>
                            <a:pt x="83" y="259"/>
                          </a:moveTo>
                          <a:cubicBezTo>
                            <a:pt x="83" y="258"/>
                            <a:pt x="83" y="257"/>
                            <a:pt x="83" y="256"/>
                          </a:cubicBezTo>
                          <a:cubicBezTo>
                            <a:pt x="83" y="255"/>
                            <a:pt x="83" y="253"/>
                            <a:pt x="83" y="251"/>
                          </a:cubicBezTo>
                          <a:cubicBezTo>
                            <a:pt x="83" y="251"/>
                            <a:pt x="84" y="251"/>
                            <a:pt x="84" y="251"/>
                          </a:cubicBezTo>
                          <a:cubicBezTo>
                            <a:pt x="84" y="251"/>
                            <a:pt x="83" y="251"/>
                            <a:pt x="83" y="251"/>
                          </a:cubicBezTo>
                          <a:cubicBezTo>
                            <a:pt x="79" y="250"/>
                            <a:pt x="75" y="249"/>
                            <a:pt x="71" y="248"/>
                          </a:cubicBezTo>
                          <a:cubicBezTo>
                            <a:pt x="70" y="249"/>
                            <a:pt x="69" y="251"/>
                            <a:pt x="69" y="252"/>
                          </a:cubicBezTo>
                          <a:cubicBezTo>
                            <a:pt x="68" y="254"/>
                            <a:pt x="67" y="255"/>
                            <a:pt x="66" y="257"/>
                          </a:cubicBezTo>
                          <a:cubicBezTo>
                            <a:pt x="72" y="258"/>
                            <a:pt x="78" y="259"/>
                            <a:pt x="83" y="259"/>
                          </a:cubicBezTo>
                          <a:close/>
                          <a:moveTo>
                            <a:pt x="103" y="150"/>
                          </a:moveTo>
                          <a:cubicBezTo>
                            <a:pt x="103" y="150"/>
                            <a:pt x="103" y="150"/>
                            <a:pt x="103" y="150"/>
                          </a:cubicBezTo>
                          <a:cubicBezTo>
                            <a:pt x="103" y="145"/>
                            <a:pt x="104" y="140"/>
                            <a:pt x="105" y="136"/>
                          </a:cubicBezTo>
                          <a:cubicBezTo>
                            <a:pt x="101" y="134"/>
                            <a:pt x="96" y="133"/>
                            <a:pt x="91" y="132"/>
                          </a:cubicBezTo>
                          <a:cubicBezTo>
                            <a:pt x="91" y="136"/>
                            <a:pt x="91" y="141"/>
                            <a:pt x="90" y="145"/>
                          </a:cubicBezTo>
                          <a:cubicBezTo>
                            <a:pt x="90" y="145"/>
                            <a:pt x="90" y="145"/>
                            <a:pt x="90" y="145"/>
                          </a:cubicBezTo>
                          <a:cubicBezTo>
                            <a:pt x="95" y="146"/>
                            <a:pt x="99" y="148"/>
                            <a:pt x="103" y="150"/>
                          </a:cubicBezTo>
                          <a:close/>
                          <a:moveTo>
                            <a:pt x="66" y="251"/>
                          </a:moveTo>
                          <a:cubicBezTo>
                            <a:pt x="67" y="250"/>
                            <a:pt x="67" y="248"/>
                            <a:pt x="68" y="247"/>
                          </a:cubicBezTo>
                          <a:cubicBezTo>
                            <a:pt x="64" y="246"/>
                            <a:pt x="60" y="245"/>
                            <a:pt x="56" y="243"/>
                          </a:cubicBezTo>
                          <a:cubicBezTo>
                            <a:pt x="55" y="244"/>
                            <a:pt x="55" y="245"/>
                            <a:pt x="54" y="246"/>
                          </a:cubicBezTo>
                          <a:cubicBezTo>
                            <a:pt x="52" y="248"/>
                            <a:pt x="51" y="250"/>
                            <a:pt x="49" y="252"/>
                          </a:cubicBezTo>
                          <a:cubicBezTo>
                            <a:pt x="54" y="254"/>
                            <a:pt x="59" y="255"/>
                            <a:pt x="64" y="257"/>
                          </a:cubicBezTo>
                          <a:cubicBezTo>
                            <a:pt x="65" y="255"/>
                            <a:pt x="66" y="253"/>
                            <a:pt x="66" y="251"/>
                          </a:cubicBezTo>
                          <a:close/>
                          <a:moveTo>
                            <a:pt x="75" y="143"/>
                          </a:moveTo>
                          <a:cubicBezTo>
                            <a:pt x="80" y="143"/>
                            <a:pt x="84" y="143"/>
                            <a:pt x="88" y="145"/>
                          </a:cubicBezTo>
                          <a:cubicBezTo>
                            <a:pt x="88" y="140"/>
                            <a:pt x="89" y="136"/>
                            <a:pt x="89" y="132"/>
                          </a:cubicBezTo>
                          <a:cubicBezTo>
                            <a:pt x="84" y="131"/>
                            <a:pt x="78" y="130"/>
                            <a:pt x="72" y="131"/>
                          </a:cubicBezTo>
                          <a:cubicBezTo>
                            <a:pt x="66" y="131"/>
                            <a:pt x="61" y="132"/>
                            <a:pt x="55" y="134"/>
                          </a:cubicBezTo>
                          <a:cubicBezTo>
                            <a:pt x="55" y="134"/>
                            <a:pt x="55" y="134"/>
                            <a:pt x="55" y="134"/>
                          </a:cubicBezTo>
                          <a:cubicBezTo>
                            <a:pt x="57" y="135"/>
                            <a:pt x="58" y="138"/>
                            <a:pt x="59" y="140"/>
                          </a:cubicBezTo>
                          <a:cubicBezTo>
                            <a:pt x="59" y="141"/>
                            <a:pt x="60" y="143"/>
                            <a:pt x="61" y="144"/>
                          </a:cubicBezTo>
                          <a:cubicBezTo>
                            <a:pt x="62" y="144"/>
                            <a:pt x="64" y="143"/>
                            <a:pt x="66" y="143"/>
                          </a:cubicBezTo>
                          <a:cubicBezTo>
                            <a:pt x="68" y="143"/>
                            <a:pt x="70" y="143"/>
                            <a:pt x="73" y="143"/>
                          </a:cubicBezTo>
                          <a:cubicBezTo>
                            <a:pt x="72" y="141"/>
                            <a:pt x="72" y="140"/>
                            <a:pt x="72" y="139"/>
                          </a:cubicBezTo>
                          <a:cubicBezTo>
                            <a:pt x="72" y="137"/>
                            <a:pt x="71" y="134"/>
                            <a:pt x="71" y="132"/>
                          </a:cubicBezTo>
                          <a:cubicBezTo>
                            <a:pt x="71" y="131"/>
                            <a:pt x="72" y="131"/>
                            <a:pt x="72" y="131"/>
                          </a:cubicBezTo>
                          <a:cubicBezTo>
                            <a:pt x="73" y="131"/>
                            <a:pt x="73" y="131"/>
                            <a:pt x="73" y="132"/>
                          </a:cubicBezTo>
                          <a:cubicBezTo>
                            <a:pt x="74" y="134"/>
                            <a:pt x="74" y="137"/>
                            <a:pt x="75" y="139"/>
                          </a:cubicBezTo>
                          <a:cubicBezTo>
                            <a:pt x="75" y="140"/>
                            <a:pt x="75" y="141"/>
                            <a:pt x="75" y="143"/>
                          </a:cubicBezTo>
                          <a:close/>
                          <a:moveTo>
                            <a:pt x="52" y="245"/>
                          </a:moveTo>
                          <a:cubicBezTo>
                            <a:pt x="52" y="244"/>
                            <a:pt x="53" y="243"/>
                            <a:pt x="54" y="242"/>
                          </a:cubicBezTo>
                          <a:cubicBezTo>
                            <a:pt x="51" y="240"/>
                            <a:pt x="48" y="238"/>
                            <a:pt x="45" y="236"/>
                          </a:cubicBezTo>
                          <a:cubicBezTo>
                            <a:pt x="42" y="239"/>
                            <a:pt x="38" y="242"/>
                            <a:pt x="35" y="245"/>
                          </a:cubicBezTo>
                          <a:cubicBezTo>
                            <a:pt x="39" y="247"/>
                            <a:pt x="43" y="249"/>
                            <a:pt x="48" y="251"/>
                          </a:cubicBezTo>
                          <a:cubicBezTo>
                            <a:pt x="48" y="251"/>
                            <a:pt x="48" y="251"/>
                            <a:pt x="48" y="251"/>
                          </a:cubicBezTo>
                          <a:cubicBezTo>
                            <a:pt x="49" y="249"/>
                            <a:pt x="50" y="247"/>
                            <a:pt x="52" y="245"/>
                          </a:cubicBezTo>
                          <a:close/>
                          <a:moveTo>
                            <a:pt x="34" y="243"/>
                          </a:moveTo>
                          <a:cubicBezTo>
                            <a:pt x="37" y="241"/>
                            <a:pt x="39" y="237"/>
                            <a:pt x="42" y="235"/>
                          </a:cubicBezTo>
                          <a:cubicBezTo>
                            <a:pt x="40" y="233"/>
                            <a:pt x="38" y="230"/>
                            <a:pt x="35" y="228"/>
                          </a:cubicBezTo>
                          <a:cubicBezTo>
                            <a:pt x="34" y="229"/>
                            <a:pt x="32" y="230"/>
                            <a:pt x="31" y="231"/>
                          </a:cubicBezTo>
                          <a:cubicBezTo>
                            <a:pt x="29" y="232"/>
                            <a:pt x="27" y="234"/>
                            <a:pt x="24" y="235"/>
                          </a:cubicBezTo>
                          <a:cubicBezTo>
                            <a:pt x="27" y="238"/>
                            <a:pt x="30" y="241"/>
                            <a:pt x="34" y="243"/>
                          </a:cubicBezTo>
                          <a:cubicBezTo>
                            <a:pt x="34" y="243"/>
                            <a:pt x="34" y="243"/>
                            <a:pt x="34" y="243"/>
                          </a:cubicBezTo>
                          <a:close/>
                          <a:moveTo>
                            <a:pt x="58" y="145"/>
                          </a:moveTo>
                          <a:cubicBezTo>
                            <a:pt x="58" y="144"/>
                            <a:pt x="57" y="142"/>
                            <a:pt x="56" y="141"/>
                          </a:cubicBezTo>
                          <a:cubicBezTo>
                            <a:pt x="56" y="139"/>
                            <a:pt x="55" y="137"/>
                            <a:pt x="54" y="135"/>
                          </a:cubicBezTo>
                          <a:cubicBezTo>
                            <a:pt x="54" y="135"/>
                            <a:pt x="54" y="135"/>
                            <a:pt x="53" y="135"/>
                          </a:cubicBezTo>
                          <a:cubicBezTo>
                            <a:pt x="53" y="135"/>
                            <a:pt x="53" y="134"/>
                            <a:pt x="53" y="134"/>
                          </a:cubicBezTo>
                          <a:cubicBezTo>
                            <a:pt x="49" y="136"/>
                            <a:pt x="45" y="138"/>
                            <a:pt x="41" y="140"/>
                          </a:cubicBezTo>
                          <a:cubicBezTo>
                            <a:pt x="42" y="142"/>
                            <a:pt x="44" y="143"/>
                            <a:pt x="45" y="145"/>
                          </a:cubicBezTo>
                          <a:cubicBezTo>
                            <a:pt x="46" y="146"/>
                            <a:pt x="48" y="147"/>
                            <a:pt x="49" y="149"/>
                          </a:cubicBezTo>
                          <a:cubicBezTo>
                            <a:pt x="49" y="149"/>
                            <a:pt x="49" y="149"/>
                            <a:pt x="49" y="149"/>
                          </a:cubicBezTo>
                          <a:cubicBezTo>
                            <a:pt x="52" y="147"/>
                            <a:pt x="55" y="146"/>
                            <a:pt x="58" y="145"/>
                          </a:cubicBezTo>
                          <a:close/>
                          <a:moveTo>
                            <a:pt x="29" y="229"/>
                          </a:moveTo>
                          <a:cubicBezTo>
                            <a:pt x="31" y="228"/>
                            <a:pt x="32" y="227"/>
                            <a:pt x="34" y="226"/>
                          </a:cubicBezTo>
                          <a:cubicBezTo>
                            <a:pt x="32" y="224"/>
                            <a:pt x="30" y="221"/>
                            <a:pt x="28" y="218"/>
                          </a:cubicBezTo>
                          <a:cubicBezTo>
                            <a:pt x="27" y="220"/>
                            <a:pt x="24" y="220"/>
                            <a:pt x="22" y="221"/>
                          </a:cubicBezTo>
                          <a:cubicBezTo>
                            <a:pt x="20" y="222"/>
                            <a:pt x="18" y="223"/>
                            <a:pt x="16" y="224"/>
                          </a:cubicBezTo>
                          <a:cubicBezTo>
                            <a:pt x="16" y="224"/>
                            <a:pt x="16" y="224"/>
                            <a:pt x="17" y="225"/>
                          </a:cubicBezTo>
                          <a:cubicBezTo>
                            <a:pt x="18" y="228"/>
                            <a:pt x="21" y="231"/>
                            <a:pt x="23" y="234"/>
                          </a:cubicBezTo>
                          <a:cubicBezTo>
                            <a:pt x="23" y="234"/>
                            <a:pt x="23" y="234"/>
                            <a:pt x="23" y="234"/>
                          </a:cubicBezTo>
                          <a:cubicBezTo>
                            <a:pt x="25" y="232"/>
                            <a:pt x="27" y="231"/>
                            <a:pt x="29" y="229"/>
                          </a:cubicBezTo>
                          <a:close/>
                          <a:moveTo>
                            <a:pt x="47" y="150"/>
                          </a:moveTo>
                          <a:cubicBezTo>
                            <a:pt x="46" y="149"/>
                            <a:pt x="44" y="147"/>
                            <a:pt x="43" y="146"/>
                          </a:cubicBezTo>
                          <a:cubicBezTo>
                            <a:pt x="42" y="144"/>
                            <a:pt x="41" y="143"/>
                            <a:pt x="39" y="141"/>
                          </a:cubicBezTo>
                          <a:cubicBezTo>
                            <a:pt x="39" y="141"/>
                            <a:pt x="39" y="141"/>
                            <a:pt x="39" y="141"/>
                          </a:cubicBezTo>
                          <a:cubicBezTo>
                            <a:pt x="37" y="143"/>
                            <a:pt x="34" y="145"/>
                            <a:pt x="31" y="148"/>
                          </a:cubicBezTo>
                          <a:cubicBezTo>
                            <a:pt x="31" y="149"/>
                            <a:pt x="30" y="150"/>
                            <a:pt x="29" y="151"/>
                          </a:cubicBezTo>
                          <a:cubicBezTo>
                            <a:pt x="32" y="153"/>
                            <a:pt x="35" y="155"/>
                            <a:pt x="38" y="157"/>
                          </a:cubicBezTo>
                          <a:cubicBezTo>
                            <a:pt x="38" y="157"/>
                            <a:pt x="38" y="157"/>
                            <a:pt x="39" y="156"/>
                          </a:cubicBezTo>
                          <a:cubicBezTo>
                            <a:pt x="41" y="154"/>
                            <a:pt x="44" y="152"/>
                            <a:pt x="47" y="150"/>
                          </a:cubicBezTo>
                          <a:close/>
                          <a:moveTo>
                            <a:pt x="28" y="217"/>
                          </a:moveTo>
                          <a:cubicBezTo>
                            <a:pt x="27" y="216"/>
                            <a:pt x="27" y="215"/>
                            <a:pt x="26" y="213"/>
                          </a:cubicBezTo>
                          <a:cubicBezTo>
                            <a:pt x="25" y="211"/>
                            <a:pt x="24" y="208"/>
                            <a:pt x="24" y="205"/>
                          </a:cubicBezTo>
                          <a:cubicBezTo>
                            <a:pt x="22" y="205"/>
                            <a:pt x="21" y="206"/>
                            <a:pt x="20" y="206"/>
                          </a:cubicBezTo>
                          <a:cubicBezTo>
                            <a:pt x="17" y="206"/>
                            <a:pt x="14" y="207"/>
                            <a:pt x="11" y="208"/>
                          </a:cubicBezTo>
                          <a:cubicBezTo>
                            <a:pt x="11" y="208"/>
                            <a:pt x="11" y="208"/>
                            <a:pt x="11" y="208"/>
                          </a:cubicBezTo>
                          <a:cubicBezTo>
                            <a:pt x="12" y="213"/>
                            <a:pt x="13" y="218"/>
                            <a:pt x="15" y="222"/>
                          </a:cubicBezTo>
                          <a:cubicBezTo>
                            <a:pt x="17" y="221"/>
                            <a:pt x="19" y="220"/>
                            <a:pt x="21" y="219"/>
                          </a:cubicBezTo>
                          <a:cubicBezTo>
                            <a:pt x="23" y="218"/>
                            <a:pt x="25" y="217"/>
                            <a:pt x="28" y="217"/>
                          </a:cubicBezTo>
                          <a:close/>
                          <a:moveTo>
                            <a:pt x="30" y="167"/>
                          </a:moveTo>
                          <a:cubicBezTo>
                            <a:pt x="32" y="164"/>
                            <a:pt x="34" y="161"/>
                            <a:pt x="36" y="159"/>
                          </a:cubicBezTo>
                          <a:cubicBezTo>
                            <a:pt x="33" y="157"/>
                            <a:pt x="31" y="154"/>
                            <a:pt x="28" y="152"/>
                          </a:cubicBezTo>
                          <a:cubicBezTo>
                            <a:pt x="25" y="155"/>
                            <a:pt x="23" y="159"/>
                            <a:pt x="21" y="163"/>
                          </a:cubicBezTo>
                          <a:cubicBezTo>
                            <a:pt x="24" y="164"/>
                            <a:pt x="27" y="165"/>
                            <a:pt x="30" y="167"/>
                          </a:cubicBezTo>
                          <a:cubicBezTo>
                            <a:pt x="30" y="167"/>
                            <a:pt x="30" y="167"/>
                            <a:pt x="30" y="167"/>
                          </a:cubicBezTo>
                          <a:close/>
                          <a:moveTo>
                            <a:pt x="29" y="169"/>
                          </a:moveTo>
                          <a:cubicBezTo>
                            <a:pt x="29" y="169"/>
                            <a:pt x="29" y="169"/>
                            <a:pt x="29" y="169"/>
                          </a:cubicBezTo>
                          <a:cubicBezTo>
                            <a:pt x="26" y="168"/>
                            <a:pt x="23" y="166"/>
                            <a:pt x="20" y="164"/>
                          </a:cubicBezTo>
                          <a:cubicBezTo>
                            <a:pt x="18" y="168"/>
                            <a:pt x="16" y="172"/>
                            <a:pt x="15" y="176"/>
                          </a:cubicBezTo>
                          <a:cubicBezTo>
                            <a:pt x="18" y="177"/>
                            <a:pt x="22" y="177"/>
                            <a:pt x="25" y="178"/>
                          </a:cubicBezTo>
                          <a:cubicBezTo>
                            <a:pt x="26" y="175"/>
                            <a:pt x="27" y="172"/>
                            <a:pt x="29" y="169"/>
                          </a:cubicBezTo>
                          <a:close/>
                          <a:moveTo>
                            <a:pt x="23" y="203"/>
                          </a:moveTo>
                          <a:cubicBezTo>
                            <a:pt x="23" y="199"/>
                            <a:pt x="22" y="195"/>
                            <a:pt x="22" y="192"/>
                          </a:cubicBezTo>
                          <a:cubicBezTo>
                            <a:pt x="19" y="193"/>
                            <a:pt x="15" y="192"/>
                            <a:pt x="11" y="192"/>
                          </a:cubicBezTo>
                          <a:cubicBezTo>
                            <a:pt x="10" y="197"/>
                            <a:pt x="10" y="201"/>
                            <a:pt x="11" y="206"/>
                          </a:cubicBezTo>
                          <a:cubicBezTo>
                            <a:pt x="11" y="206"/>
                            <a:pt x="11" y="206"/>
                            <a:pt x="11" y="206"/>
                          </a:cubicBezTo>
                          <a:cubicBezTo>
                            <a:pt x="14" y="205"/>
                            <a:pt x="19" y="203"/>
                            <a:pt x="23" y="203"/>
                          </a:cubicBezTo>
                          <a:close/>
                          <a:moveTo>
                            <a:pt x="23" y="189"/>
                          </a:moveTo>
                          <a:cubicBezTo>
                            <a:pt x="23" y="186"/>
                            <a:pt x="23" y="183"/>
                            <a:pt x="24" y="180"/>
                          </a:cubicBezTo>
                          <a:cubicBezTo>
                            <a:pt x="21" y="180"/>
                            <a:pt x="17" y="179"/>
                            <a:pt x="14" y="178"/>
                          </a:cubicBezTo>
                          <a:cubicBezTo>
                            <a:pt x="13" y="182"/>
                            <a:pt x="12" y="186"/>
                            <a:pt x="11" y="190"/>
                          </a:cubicBezTo>
                          <a:cubicBezTo>
                            <a:pt x="13" y="190"/>
                            <a:pt x="15" y="190"/>
                            <a:pt x="16" y="190"/>
                          </a:cubicBezTo>
                          <a:cubicBezTo>
                            <a:pt x="18" y="190"/>
                            <a:pt x="21" y="189"/>
                            <a:pt x="23" y="189"/>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5" name="Freeform 156"/>
                    <p:cNvSpPr>
                      <a:spLocks/>
                    </p:cNvSpPr>
                    <p:nvPr/>
                  </p:nvSpPr>
                  <p:spPr bwMode="auto">
                    <a:xfrm>
                      <a:off x="3826" y="1644"/>
                      <a:ext cx="486" cy="239"/>
                    </a:xfrm>
                    <a:custGeom>
                      <a:avLst/>
                      <a:gdLst>
                        <a:gd name="T0" fmla="*/ 205 w 205"/>
                        <a:gd name="T1" fmla="*/ 13 h 101"/>
                        <a:gd name="T2" fmla="*/ 205 w 205"/>
                        <a:gd name="T3" fmla="*/ 14 h 101"/>
                        <a:gd name="T4" fmla="*/ 85 w 205"/>
                        <a:gd name="T5" fmla="*/ 93 h 101"/>
                        <a:gd name="T6" fmla="*/ 0 w 205"/>
                        <a:gd name="T7" fmla="*/ 100 h 101"/>
                        <a:gd name="T8" fmla="*/ 0 w 205"/>
                        <a:gd name="T9" fmla="*/ 96 h 101"/>
                        <a:gd name="T10" fmla="*/ 25 w 205"/>
                        <a:gd name="T11" fmla="*/ 94 h 101"/>
                        <a:gd name="T12" fmla="*/ 70 w 205"/>
                        <a:gd name="T13" fmla="*/ 57 h 101"/>
                        <a:gd name="T14" fmla="*/ 78 w 205"/>
                        <a:gd name="T15" fmla="*/ 0 h 101"/>
                        <a:gd name="T16" fmla="*/ 184 w 205"/>
                        <a:gd name="T17" fmla="*/ 25 h 101"/>
                        <a:gd name="T18" fmla="*/ 202 w 205"/>
                        <a:gd name="T19" fmla="*/ 12 h 101"/>
                        <a:gd name="T20" fmla="*/ 205 w 205"/>
                        <a:gd name="T21" fmla="*/ 1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5" h="101">
                          <a:moveTo>
                            <a:pt x="205" y="13"/>
                          </a:moveTo>
                          <a:cubicBezTo>
                            <a:pt x="205" y="14"/>
                            <a:pt x="205" y="14"/>
                            <a:pt x="205" y="14"/>
                          </a:cubicBezTo>
                          <a:cubicBezTo>
                            <a:pt x="173" y="50"/>
                            <a:pt x="132" y="82"/>
                            <a:pt x="85" y="93"/>
                          </a:cubicBezTo>
                          <a:cubicBezTo>
                            <a:pt x="57" y="99"/>
                            <a:pt x="28" y="101"/>
                            <a:pt x="0" y="100"/>
                          </a:cubicBezTo>
                          <a:cubicBezTo>
                            <a:pt x="0" y="96"/>
                            <a:pt x="0" y="96"/>
                            <a:pt x="0" y="96"/>
                          </a:cubicBezTo>
                          <a:cubicBezTo>
                            <a:pt x="8" y="96"/>
                            <a:pt x="17" y="96"/>
                            <a:pt x="25" y="94"/>
                          </a:cubicBezTo>
                          <a:cubicBezTo>
                            <a:pt x="46" y="90"/>
                            <a:pt x="61" y="76"/>
                            <a:pt x="70" y="57"/>
                          </a:cubicBezTo>
                          <a:cubicBezTo>
                            <a:pt x="78" y="40"/>
                            <a:pt x="84" y="18"/>
                            <a:pt x="78" y="0"/>
                          </a:cubicBezTo>
                          <a:cubicBezTo>
                            <a:pt x="105" y="28"/>
                            <a:pt x="148" y="44"/>
                            <a:pt x="184" y="25"/>
                          </a:cubicBezTo>
                          <a:cubicBezTo>
                            <a:pt x="191" y="22"/>
                            <a:pt x="197" y="17"/>
                            <a:pt x="202" y="12"/>
                          </a:cubicBezTo>
                          <a:lnTo>
                            <a:pt x="205" y="13"/>
                          </a:ln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6" name="Freeform 157"/>
                    <p:cNvSpPr>
                      <a:spLocks/>
                    </p:cNvSpPr>
                    <p:nvPr/>
                  </p:nvSpPr>
                  <p:spPr bwMode="auto">
                    <a:xfrm>
                      <a:off x="4233" y="1732"/>
                      <a:ext cx="64" cy="71"/>
                    </a:xfrm>
                    <a:custGeom>
                      <a:avLst/>
                      <a:gdLst>
                        <a:gd name="T0" fmla="*/ 16 w 27"/>
                        <a:gd name="T1" fmla="*/ 0 h 30"/>
                        <a:gd name="T2" fmla="*/ 22 w 27"/>
                        <a:gd name="T3" fmla="*/ 21 h 30"/>
                        <a:gd name="T4" fmla="*/ 0 w 27"/>
                        <a:gd name="T5" fmla="*/ 16 h 30"/>
                        <a:gd name="T6" fmla="*/ 0 w 27"/>
                        <a:gd name="T7" fmla="*/ 15 h 30"/>
                        <a:gd name="T8" fmla="*/ 3 w 27"/>
                        <a:gd name="T9" fmla="*/ 12 h 30"/>
                        <a:gd name="T10" fmla="*/ 8 w 27"/>
                        <a:gd name="T11" fmla="*/ 18 h 30"/>
                        <a:gd name="T12" fmla="*/ 16 w 27"/>
                        <a:gd name="T13" fmla="*/ 19 h 30"/>
                        <a:gd name="T14" fmla="*/ 12 w 27"/>
                        <a:gd name="T15" fmla="*/ 5 h 30"/>
                        <a:gd name="T16" fmla="*/ 16 w 27"/>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0">
                          <a:moveTo>
                            <a:pt x="16" y="0"/>
                          </a:moveTo>
                          <a:cubicBezTo>
                            <a:pt x="21" y="6"/>
                            <a:pt x="27" y="15"/>
                            <a:pt x="22" y="21"/>
                          </a:cubicBezTo>
                          <a:cubicBezTo>
                            <a:pt x="15" y="30"/>
                            <a:pt x="6" y="22"/>
                            <a:pt x="0" y="16"/>
                          </a:cubicBezTo>
                          <a:cubicBezTo>
                            <a:pt x="0" y="15"/>
                            <a:pt x="0" y="15"/>
                            <a:pt x="0" y="15"/>
                          </a:cubicBezTo>
                          <a:cubicBezTo>
                            <a:pt x="1" y="14"/>
                            <a:pt x="2" y="13"/>
                            <a:pt x="3" y="12"/>
                          </a:cubicBezTo>
                          <a:cubicBezTo>
                            <a:pt x="4" y="15"/>
                            <a:pt x="6" y="17"/>
                            <a:pt x="8" y="18"/>
                          </a:cubicBezTo>
                          <a:cubicBezTo>
                            <a:pt x="10" y="20"/>
                            <a:pt x="14" y="21"/>
                            <a:pt x="16" y="19"/>
                          </a:cubicBezTo>
                          <a:cubicBezTo>
                            <a:pt x="21" y="16"/>
                            <a:pt x="15" y="8"/>
                            <a:pt x="12" y="5"/>
                          </a:cubicBezTo>
                          <a:cubicBezTo>
                            <a:pt x="13" y="3"/>
                            <a:pt x="15" y="2"/>
                            <a:pt x="16"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7" name="Freeform 158"/>
                    <p:cNvSpPr>
                      <a:spLocks/>
                    </p:cNvSpPr>
                    <p:nvPr/>
                  </p:nvSpPr>
                  <p:spPr bwMode="auto">
                    <a:xfrm>
                      <a:off x="4454" y="658"/>
                      <a:ext cx="80" cy="71"/>
                    </a:xfrm>
                    <a:custGeom>
                      <a:avLst/>
                      <a:gdLst>
                        <a:gd name="T0" fmla="*/ 27 w 34"/>
                        <a:gd name="T1" fmla="*/ 8 h 30"/>
                        <a:gd name="T2" fmla="*/ 34 w 34"/>
                        <a:gd name="T3" fmla="*/ 29 h 30"/>
                        <a:gd name="T4" fmla="*/ 8 w 34"/>
                        <a:gd name="T5" fmla="*/ 30 h 30"/>
                        <a:gd name="T6" fmla="*/ 0 w 34"/>
                        <a:gd name="T7" fmla="*/ 5 h 30"/>
                        <a:gd name="T8" fmla="*/ 27 w 34"/>
                        <a:gd name="T9" fmla="*/ 8 h 30"/>
                      </a:gdLst>
                      <a:ahLst/>
                      <a:cxnLst>
                        <a:cxn ang="0">
                          <a:pos x="T0" y="T1"/>
                        </a:cxn>
                        <a:cxn ang="0">
                          <a:pos x="T2" y="T3"/>
                        </a:cxn>
                        <a:cxn ang="0">
                          <a:pos x="T4" y="T5"/>
                        </a:cxn>
                        <a:cxn ang="0">
                          <a:pos x="T6" y="T7"/>
                        </a:cxn>
                        <a:cxn ang="0">
                          <a:pos x="T8" y="T9"/>
                        </a:cxn>
                      </a:cxnLst>
                      <a:rect l="0" t="0" r="r" b="b"/>
                      <a:pathLst>
                        <a:path w="34" h="30">
                          <a:moveTo>
                            <a:pt x="27" y="8"/>
                          </a:moveTo>
                          <a:cubicBezTo>
                            <a:pt x="33" y="14"/>
                            <a:pt x="34" y="21"/>
                            <a:pt x="34" y="29"/>
                          </a:cubicBezTo>
                          <a:cubicBezTo>
                            <a:pt x="25" y="26"/>
                            <a:pt x="16" y="27"/>
                            <a:pt x="8" y="30"/>
                          </a:cubicBezTo>
                          <a:cubicBezTo>
                            <a:pt x="9" y="21"/>
                            <a:pt x="6" y="12"/>
                            <a:pt x="0" y="5"/>
                          </a:cubicBezTo>
                          <a:cubicBezTo>
                            <a:pt x="8" y="0"/>
                            <a:pt x="19" y="1"/>
                            <a:pt x="27"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8" name="Freeform 159"/>
                    <p:cNvSpPr>
                      <a:spLocks/>
                    </p:cNvSpPr>
                    <p:nvPr/>
                  </p:nvSpPr>
                  <p:spPr bwMode="auto">
                    <a:xfrm>
                      <a:off x="4376" y="1192"/>
                      <a:ext cx="38" cy="31"/>
                    </a:xfrm>
                    <a:custGeom>
                      <a:avLst/>
                      <a:gdLst>
                        <a:gd name="T0" fmla="*/ 16 w 16"/>
                        <a:gd name="T1" fmla="*/ 1 h 13"/>
                        <a:gd name="T2" fmla="*/ 13 w 16"/>
                        <a:gd name="T3" fmla="*/ 11 h 13"/>
                        <a:gd name="T4" fmla="*/ 12 w 16"/>
                        <a:gd name="T5" fmla="*/ 13 h 13"/>
                        <a:gd name="T6" fmla="*/ 6 w 16"/>
                        <a:gd name="T7" fmla="*/ 12 h 13"/>
                        <a:gd name="T8" fmla="*/ 3 w 16"/>
                        <a:gd name="T9" fmla="*/ 11 h 13"/>
                        <a:gd name="T10" fmla="*/ 0 w 16"/>
                        <a:gd name="T11" fmla="*/ 11 h 13"/>
                        <a:gd name="T12" fmla="*/ 0 w 16"/>
                        <a:gd name="T13" fmla="*/ 11 h 13"/>
                        <a:gd name="T14" fmla="*/ 0 w 16"/>
                        <a:gd name="T15" fmla="*/ 10 h 13"/>
                        <a:gd name="T16" fmla="*/ 3 w 16"/>
                        <a:gd name="T17" fmla="*/ 0 h 13"/>
                        <a:gd name="T18" fmla="*/ 3 w 16"/>
                        <a:gd name="T19" fmla="*/ 0 h 13"/>
                        <a:gd name="T20" fmla="*/ 11 w 16"/>
                        <a:gd name="T21" fmla="*/ 1 h 13"/>
                        <a:gd name="T22" fmla="*/ 16 w 16"/>
                        <a:gd name="T23"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3">
                          <a:moveTo>
                            <a:pt x="16" y="1"/>
                          </a:moveTo>
                          <a:cubicBezTo>
                            <a:pt x="15" y="4"/>
                            <a:pt x="14" y="7"/>
                            <a:pt x="13" y="11"/>
                          </a:cubicBezTo>
                          <a:cubicBezTo>
                            <a:pt x="13" y="11"/>
                            <a:pt x="12" y="12"/>
                            <a:pt x="12" y="13"/>
                          </a:cubicBezTo>
                          <a:cubicBezTo>
                            <a:pt x="10" y="13"/>
                            <a:pt x="8" y="12"/>
                            <a:pt x="6" y="12"/>
                          </a:cubicBezTo>
                          <a:cubicBezTo>
                            <a:pt x="5" y="12"/>
                            <a:pt x="4" y="12"/>
                            <a:pt x="3" y="11"/>
                          </a:cubicBezTo>
                          <a:cubicBezTo>
                            <a:pt x="3" y="11"/>
                            <a:pt x="1" y="11"/>
                            <a:pt x="0" y="11"/>
                          </a:cubicBezTo>
                          <a:cubicBezTo>
                            <a:pt x="0" y="11"/>
                            <a:pt x="0" y="11"/>
                            <a:pt x="0" y="11"/>
                          </a:cubicBezTo>
                          <a:cubicBezTo>
                            <a:pt x="0" y="10"/>
                            <a:pt x="0" y="10"/>
                            <a:pt x="0" y="10"/>
                          </a:cubicBezTo>
                          <a:cubicBezTo>
                            <a:pt x="1" y="7"/>
                            <a:pt x="2" y="3"/>
                            <a:pt x="3" y="0"/>
                          </a:cubicBezTo>
                          <a:cubicBezTo>
                            <a:pt x="3" y="0"/>
                            <a:pt x="3" y="0"/>
                            <a:pt x="3" y="0"/>
                          </a:cubicBezTo>
                          <a:cubicBezTo>
                            <a:pt x="6" y="0"/>
                            <a:pt x="9" y="0"/>
                            <a:pt x="11" y="1"/>
                          </a:cubicBezTo>
                          <a:cubicBezTo>
                            <a:pt x="13" y="1"/>
                            <a:pt x="14" y="1"/>
                            <a:pt x="16"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9" name="Freeform 160"/>
                    <p:cNvSpPr>
                      <a:spLocks/>
                    </p:cNvSpPr>
                    <p:nvPr/>
                  </p:nvSpPr>
                  <p:spPr bwMode="auto">
                    <a:xfrm>
                      <a:off x="4385" y="1159"/>
                      <a:ext cx="33" cy="29"/>
                    </a:xfrm>
                    <a:custGeom>
                      <a:avLst/>
                      <a:gdLst>
                        <a:gd name="T0" fmla="*/ 14 w 14"/>
                        <a:gd name="T1" fmla="*/ 0 h 12"/>
                        <a:gd name="T2" fmla="*/ 13 w 14"/>
                        <a:gd name="T3" fmla="*/ 12 h 12"/>
                        <a:gd name="T4" fmla="*/ 8 w 14"/>
                        <a:gd name="T5" fmla="*/ 12 h 12"/>
                        <a:gd name="T6" fmla="*/ 0 w 14"/>
                        <a:gd name="T7" fmla="*/ 12 h 12"/>
                        <a:gd name="T8" fmla="*/ 1 w 14"/>
                        <a:gd name="T9" fmla="*/ 1 h 12"/>
                        <a:gd name="T10" fmla="*/ 8 w 14"/>
                        <a:gd name="T11" fmla="*/ 0 h 12"/>
                        <a:gd name="T12" fmla="*/ 14 w 1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14" y="0"/>
                          </a:moveTo>
                          <a:cubicBezTo>
                            <a:pt x="14" y="4"/>
                            <a:pt x="13" y="8"/>
                            <a:pt x="13" y="12"/>
                          </a:cubicBezTo>
                          <a:cubicBezTo>
                            <a:pt x="11" y="12"/>
                            <a:pt x="9" y="12"/>
                            <a:pt x="8" y="12"/>
                          </a:cubicBezTo>
                          <a:cubicBezTo>
                            <a:pt x="5" y="12"/>
                            <a:pt x="2" y="11"/>
                            <a:pt x="0" y="12"/>
                          </a:cubicBezTo>
                          <a:cubicBezTo>
                            <a:pt x="0" y="8"/>
                            <a:pt x="1" y="5"/>
                            <a:pt x="1" y="1"/>
                          </a:cubicBezTo>
                          <a:cubicBezTo>
                            <a:pt x="3" y="1"/>
                            <a:pt x="6" y="1"/>
                            <a:pt x="8" y="0"/>
                          </a:cubicBezTo>
                          <a:cubicBezTo>
                            <a:pt x="10" y="0"/>
                            <a:pt x="12" y="0"/>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0" name="Freeform 161"/>
                    <p:cNvSpPr>
                      <a:spLocks/>
                    </p:cNvSpPr>
                    <p:nvPr/>
                  </p:nvSpPr>
                  <p:spPr bwMode="auto">
                    <a:xfrm>
                      <a:off x="4473" y="866"/>
                      <a:ext cx="14" cy="16"/>
                    </a:xfrm>
                    <a:custGeom>
                      <a:avLst/>
                      <a:gdLst>
                        <a:gd name="T0" fmla="*/ 6 w 6"/>
                        <a:gd name="T1" fmla="*/ 5 h 7"/>
                        <a:gd name="T2" fmla="*/ 2 w 6"/>
                        <a:gd name="T3" fmla="*/ 1 h 7"/>
                        <a:gd name="T4" fmla="*/ 3 w 6"/>
                        <a:gd name="T5" fmla="*/ 0 h 7"/>
                        <a:gd name="T6" fmla="*/ 6 w 6"/>
                        <a:gd name="T7" fmla="*/ 5 h 7"/>
                      </a:gdLst>
                      <a:ahLst/>
                      <a:cxnLst>
                        <a:cxn ang="0">
                          <a:pos x="T0" y="T1"/>
                        </a:cxn>
                        <a:cxn ang="0">
                          <a:pos x="T2" y="T3"/>
                        </a:cxn>
                        <a:cxn ang="0">
                          <a:pos x="T4" y="T5"/>
                        </a:cxn>
                        <a:cxn ang="0">
                          <a:pos x="T6" y="T7"/>
                        </a:cxn>
                      </a:cxnLst>
                      <a:rect l="0" t="0" r="r" b="b"/>
                      <a:pathLst>
                        <a:path w="6" h="7">
                          <a:moveTo>
                            <a:pt x="6" y="5"/>
                          </a:moveTo>
                          <a:cubicBezTo>
                            <a:pt x="4" y="7"/>
                            <a:pt x="0" y="3"/>
                            <a:pt x="2" y="1"/>
                          </a:cubicBezTo>
                          <a:cubicBezTo>
                            <a:pt x="2" y="1"/>
                            <a:pt x="3" y="0"/>
                            <a:pt x="3" y="0"/>
                          </a:cubicBezTo>
                          <a:cubicBezTo>
                            <a:pt x="4" y="2"/>
                            <a:pt x="5" y="3"/>
                            <a:pt x="6"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1" name="Freeform 162"/>
                    <p:cNvSpPr>
                      <a:spLocks/>
                    </p:cNvSpPr>
                    <p:nvPr/>
                  </p:nvSpPr>
                  <p:spPr bwMode="auto">
                    <a:xfrm>
                      <a:off x="4357" y="1223"/>
                      <a:ext cx="45" cy="36"/>
                    </a:xfrm>
                    <a:custGeom>
                      <a:avLst/>
                      <a:gdLst>
                        <a:gd name="T0" fmla="*/ 13 w 19"/>
                        <a:gd name="T1" fmla="*/ 1 h 15"/>
                        <a:gd name="T2" fmla="*/ 19 w 19"/>
                        <a:gd name="T3" fmla="*/ 3 h 15"/>
                        <a:gd name="T4" fmla="*/ 11 w 19"/>
                        <a:gd name="T5" fmla="*/ 15 h 15"/>
                        <a:gd name="T6" fmla="*/ 6 w 19"/>
                        <a:gd name="T7" fmla="*/ 13 h 15"/>
                        <a:gd name="T8" fmla="*/ 1 w 19"/>
                        <a:gd name="T9" fmla="*/ 12 h 15"/>
                        <a:gd name="T10" fmla="*/ 1 w 19"/>
                        <a:gd name="T11" fmla="*/ 10 h 15"/>
                        <a:gd name="T12" fmla="*/ 0 w 19"/>
                        <a:gd name="T13" fmla="*/ 10 h 15"/>
                        <a:gd name="T14" fmla="*/ 2 w 19"/>
                        <a:gd name="T15" fmla="*/ 8 h 15"/>
                        <a:gd name="T16" fmla="*/ 7 w 19"/>
                        <a:gd name="T17" fmla="*/ 0 h 15"/>
                        <a:gd name="T18" fmla="*/ 13 w 19"/>
                        <a:gd name="T1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5">
                          <a:moveTo>
                            <a:pt x="13" y="1"/>
                          </a:moveTo>
                          <a:cubicBezTo>
                            <a:pt x="15" y="2"/>
                            <a:pt x="17" y="3"/>
                            <a:pt x="19" y="3"/>
                          </a:cubicBezTo>
                          <a:cubicBezTo>
                            <a:pt x="17" y="7"/>
                            <a:pt x="14" y="11"/>
                            <a:pt x="11" y="15"/>
                          </a:cubicBezTo>
                          <a:cubicBezTo>
                            <a:pt x="10" y="14"/>
                            <a:pt x="8" y="14"/>
                            <a:pt x="6" y="13"/>
                          </a:cubicBezTo>
                          <a:cubicBezTo>
                            <a:pt x="4" y="13"/>
                            <a:pt x="3" y="12"/>
                            <a:pt x="1" y="12"/>
                          </a:cubicBezTo>
                          <a:cubicBezTo>
                            <a:pt x="2" y="11"/>
                            <a:pt x="1" y="10"/>
                            <a:pt x="1" y="10"/>
                          </a:cubicBezTo>
                          <a:cubicBezTo>
                            <a:pt x="1" y="10"/>
                            <a:pt x="1" y="10"/>
                            <a:pt x="0" y="10"/>
                          </a:cubicBezTo>
                          <a:cubicBezTo>
                            <a:pt x="1" y="10"/>
                            <a:pt x="2" y="9"/>
                            <a:pt x="2" y="8"/>
                          </a:cubicBezTo>
                          <a:cubicBezTo>
                            <a:pt x="4" y="6"/>
                            <a:pt x="5" y="3"/>
                            <a:pt x="7" y="0"/>
                          </a:cubicBezTo>
                          <a:cubicBezTo>
                            <a:pt x="8" y="1"/>
                            <a:pt x="11" y="1"/>
                            <a:pt x="13"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2" name="Freeform 163"/>
                    <p:cNvSpPr>
                      <a:spLocks/>
                    </p:cNvSpPr>
                    <p:nvPr/>
                  </p:nvSpPr>
                  <p:spPr bwMode="auto">
                    <a:xfrm>
                      <a:off x="4421" y="495"/>
                      <a:ext cx="144" cy="108"/>
                    </a:xfrm>
                    <a:custGeom>
                      <a:avLst/>
                      <a:gdLst>
                        <a:gd name="T0" fmla="*/ 59 w 61"/>
                        <a:gd name="T1" fmla="*/ 3 h 46"/>
                        <a:gd name="T2" fmla="*/ 60 w 61"/>
                        <a:gd name="T3" fmla="*/ 46 h 46"/>
                        <a:gd name="T4" fmla="*/ 35 w 61"/>
                        <a:gd name="T5" fmla="*/ 36 h 46"/>
                        <a:gd name="T6" fmla="*/ 26 w 61"/>
                        <a:gd name="T7" fmla="*/ 10 h 46"/>
                        <a:gd name="T8" fmla="*/ 1 w 61"/>
                        <a:gd name="T9" fmla="*/ 6 h 46"/>
                        <a:gd name="T10" fmla="*/ 0 w 61"/>
                        <a:gd name="T11" fmla="*/ 0 h 46"/>
                        <a:gd name="T12" fmla="*/ 9 w 61"/>
                        <a:gd name="T13" fmla="*/ 1 h 46"/>
                        <a:gd name="T14" fmla="*/ 59 w 61"/>
                        <a:gd name="T15" fmla="*/ 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46">
                          <a:moveTo>
                            <a:pt x="59" y="3"/>
                          </a:moveTo>
                          <a:cubicBezTo>
                            <a:pt x="61" y="18"/>
                            <a:pt x="61" y="32"/>
                            <a:pt x="60" y="46"/>
                          </a:cubicBezTo>
                          <a:cubicBezTo>
                            <a:pt x="56" y="38"/>
                            <a:pt x="45" y="33"/>
                            <a:pt x="35" y="36"/>
                          </a:cubicBezTo>
                          <a:cubicBezTo>
                            <a:pt x="37" y="26"/>
                            <a:pt x="33" y="16"/>
                            <a:pt x="26" y="10"/>
                          </a:cubicBezTo>
                          <a:cubicBezTo>
                            <a:pt x="19" y="5"/>
                            <a:pt x="9" y="3"/>
                            <a:pt x="1" y="6"/>
                          </a:cubicBezTo>
                          <a:cubicBezTo>
                            <a:pt x="1" y="4"/>
                            <a:pt x="1" y="2"/>
                            <a:pt x="0" y="0"/>
                          </a:cubicBezTo>
                          <a:cubicBezTo>
                            <a:pt x="3" y="0"/>
                            <a:pt x="6" y="1"/>
                            <a:pt x="9" y="1"/>
                          </a:cubicBezTo>
                          <a:cubicBezTo>
                            <a:pt x="26" y="4"/>
                            <a:pt x="42" y="5"/>
                            <a:pt x="59"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3" name="Freeform 164"/>
                    <p:cNvSpPr>
                      <a:spLocks/>
                    </p:cNvSpPr>
                    <p:nvPr/>
                  </p:nvSpPr>
                  <p:spPr bwMode="auto">
                    <a:xfrm>
                      <a:off x="4243" y="1791"/>
                      <a:ext cx="26" cy="28"/>
                    </a:xfrm>
                    <a:custGeom>
                      <a:avLst/>
                      <a:gdLst>
                        <a:gd name="T0" fmla="*/ 1 w 11"/>
                        <a:gd name="T1" fmla="*/ 0 h 12"/>
                        <a:gd name="T2" fmla="*/ 11 w 11"/>
                        <a:gd name="T3" fmla="*/ 4 h 12"/>
                        <a:gd name="T4" fmla="*/ 0 w 11"/>
                        <a:gd name="T5" fmla="*/ 12 h 12"/>
                        <a:gd name="T6" fmla="*/ 1 w 11"/>
                        <a:gd name="T7" fmla="*/ 11 h 12"/>
                        <a:gd name="T8" fmla="*/ 1 w 11"/>
                        <a:gd name="T9" fmla="*/ 0 h 12"/>
                      </a:gdLst>
                      <a:ahLst/>
                      <a:cxnLst>
                        <a:cxn ang="0">
                          <a:pos x="T0" y="T1"/>
                        </a:cxn>
                        <a:cxn ang="0">
                          <a:pos x="T2" y="T3"/>
                        </a:cxn>
                        <a:cxn ang="0">
                          <a:pos x="T4" y="T5"/>
                        </a:cxn>
                        <a:cxn ang="0">
                          <a:pos x="T6" y="T7"/>
                        </a:cxn>
                        <a:cxn ang="0">
                          <a:pos x="T8" y="T9"/>
                        </a:cxn>
                      </a:cxnLst>
                      <a:rect l="0" t="0" r="r" b="b"/>
                      <a:pathLst>
                        <a:path w="11" h="12">
                          <a:moveTo>
                            <a:pt x="1" y="0"/>
                          </a:moveTo>
                          <a:cubicBezTo>
                            <a:pt x="4" y="2"/>
                            <a:pt x="8" y="4"/>
                            <a:pt x="11" y="4"/>
                          </a:cubicBezTo>
                          <a:cubicBezTo>
                            <a:pt x="8" y="7"/>
                            <a:pt x="4" y="10"/>
                            <a:pt x="0" y="12"/>
                          </a:cubicBezTo>
                          <a:cubicBezTo>
                            <a:pt x="1" y="12"/>
                            <a:pt x="1" y="11"/>
                            <a:pt x="1" y="11"/>
                          </a:cubicBezTo>
                          <a:cubicBezTo>
                            <a:pt x="2" y="7"/>
                            <a:pt x="2" y="4"/>
                            <a:pt x="1"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4" name="Freeform 165"/>
                    <p:cNvSpPr>
                      <a:spLocks/>
                    </p:cNvSpPr>
                    <p:nvPr/>
                  </p:nvSpPr>
                  <p:spPr bwMode="auto">
                    <a:xfrm>
                      <a:off x="4385" y="1128"/>
                      <a:ext cx="33" cy="29"/>
                    </a:xfrm>
                    <a:custGeom>
                      <a:avLst/>
                      <a:gdLst>
                        <a:gd name="T0" fmla="*/ 12 w 14"/>
                        <a:gd name="T1" fmla="*/ 0 h 12"/>
                        <a:gd name="T2" fmla="*/ 14 w 14"/>
                        <a:gd name="T3" fmla="*/ 10 h 12"/>
                        <a:gd name="T4" fmla="*/ 8 w 14"/>
                        <a:gd name="T5" fmla="*/ 11 h 12"/>
                        <a:gd name="T6" fmla="*/ 1 w 14"/>
                        <a:gd name="T7" fmla="*/ 12 h 12"/>
                        <a:gd name="T8" fmla="*/ 0 w 14"/>
                        <a:gd name="T9" fmla="*/ 2 h 12"/>
                        <a:gd name="T10" fmla="*/ 6 w 14"/>
                        <a:gd name="T11" fmla="*/ 1 h 12"/>
                        <a:gd name="T12" fmla="*/ 12 w 1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12" y="0"/>
                          </a:moveTo>
                          <a:cubicBezTo>
                            <a:pt x="13" y="4"/>
                            <a:pt x="13" y="7"/>
                            <a:pt x="14" y="10"/>
                          </a:cubicBezTo>
                          <a:cubicBezTo>
                            <a:pt x="12" y="10"/>
                            <a:pt x="10" y="10"/>
                            <a:pt x="8" y="11"/>
                          </a:cubicBezTo>
                          <a:cubicBezTo>
                            <a:pt x="6" y="11"/>
                            <a:pt x="3" y="11"/>
                            <a:pt x="1" y="12"/>
                          </a:cubicBezTo>
                          <a:cubicBezTo>
                            <a:pt x="1" y="9"/>
                            <a:pt x="1" y="5"/>
                            <a:pt x="0" y="2"/>
                          </a:cubicBezTo>
                          <a:cubicBezTo>
                            <a:pt x="2" y="2"/>
                            <a:pt x="4" y="2"/>
                            <a:pt x="6" y="1"/>
                          </a:cubicBezTo>
                          <a:cubicBezTo>
                            <a:pt x="8" y="1"/>
                            <a:pt x="10" y="1"/>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5" name="Freeform 166"/>
                    <p:cNvSpPr>
                      <a:spLocks/>
                    </p:cNvSpPr>
                    <p:nvPr/>
                  </p:nvSpPr>
                  <p:spPr bwMode="auto">
                    <a:xfrm>
                      <a:off x="4468" y="854"/>
                      <a:ext cx="12" cy="14"/>
                    </a:xfrm>
                    <a:custGeom>
                      <a:avLst/>
                      <a:gdLst>
                        <a:gd name="T0" fmla="*/ 2 w 5"/>
                        <a:gd name="T1" fmla="*/ 0 h 6"/>
                        <a:gd name="T2" fmla="*/ 5 w 5"/>
                        <a:gd name="T3" fmla="*/ 5 h 6"/>
                        <a:gd name="T4" fmla="*/ 1 w 5"/>
                        <a:gd name="T5" fmla="*/ 4 h 6"/>
                        <a:gd name="T6" fmla="*/ 1 w 5"/>
                        <a:gd name="T7" fmla="*/ 1 h 6"/>
                        <a:gd name="T8" fmla="*/ 2 w 5"/>
                        <a:gd name="T9" fmla="*/ 0 h 6"/>
                      </a:gdLst>
                      <a:ahLst/>
                      <a:cxnLst>
                        <a:cxn ang="0">
                          <a:pos x="T0" y="T1"/>
                        </a:cxn>
                        <a:cxn ang="0">
                          <a:pos x="T2" y="T3"/>
                        </a:cxn>
                        <a:cxn ang="0">
                          <a:pos x="T4" y="T5"/>
                        </a:cxn>
                        <a:cxn ang="0">
                          <a:pos x="T6" y="T7"/>
                        </a:cxn>
                        <a:cxn ang="0">
                          <a:pos x="T8" y="T9"/>
                        </a:cxn>
                      </a:cxnLst>
                      <a:rect l="0" t="0" r="r" b="b"/>
                      <a:pathLst>
                        <a:path w="5" h="6">
                          <a:moveTo>
                            <a:pt x="2" y="0"/>
                          </a:moveTo>
                          <a:cubicBezTo>
                            <a:pt x="3" y="2"/>
                            <a:pt x="4" y="3"/>
                            <a:pt x="5" y="5"/>
                          </a:cubicBezTo>
                          <a:cubicBezTo>
                            <a:pt x="3" y="6"/>
                            <a:pt x="1" y="5"/>
                            <a:pt x="1" y="4"/>
                          </a:cubicBezTo>
                          <a:cubicBezTo>
                            <a:pt x="0" y="3"/>
                            <a:pt x="0" y="2"/>
                            <a:pt x="1" y="1"/>
                          </a:cubicBezTo>
                          <a:cubicBezTo>
                            <a:pt x="1" y="1"/>
                            <a:pt x="2" y="0"/>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6" name="Freeform 167"/>
                    <p:cNvSpPr>
                      <a:spLocks/>
                    </p:cNvSpPr>
                    <p:nvPr/>
                  </p:nvSpPr>
                  <p:spPr bwMode="auto">
                    <a:xfrm>
                      <a:off x="4245" y="1748"/>
                      <a:ext cx="24" cy="29"/>
                    </a:xfrm>
                    <a:custGeom>
                      <a:avLst/>
                      <a:gdLst>
                        <a:gd name="T0" fmla="*/ 7 w 10"/>
                        <a:gd name="T1" fmla="*/ 4 h 12"/>
                        <a:gd name="T2" fmla="*/ 9 w 10"/>
                        <a:gd name="T3" fmla="*/ 9 h 12"/>
                        <a:gd name="T4" fmla="*/ 3 w 10"/>
                        <a:gd name="T5" fmla="*/ 8 h 12"/>
                        <a:gd name="T6" fmla="*/ 0 w 10"/>
                        <a:gd name="T7" fmla="*/ 4 h 12"/>
                        <a:gd name="T8" fmla="*/ 4 w 10"/>
                        <a:gd name="T9" fmla="*/ 0 h 12"/>
                        <a:gd name="T10" fmla="*/ 7 w 10"/>
                        <a:gd name="T11" fmla="*/ 4 h 12"/>
                      </a:gdLst>
                      <a:ahLst/>
                      <a:cxnLst>
                        <a:cxn ang="0">
                          <a:pos x="T0" y="T1"/>
                        </a:cxn>
                        <a:cxn ang="0">
                          <a:pos x="T2" y="T3"/>
                        </a:cxn>
                        <a:cxn ang="0">
                          <a:pos x="T4" y="T5"/>
                        </a:cxn>
                        <a:cxn ang="0">
                          <a:pos x="T6" y="T7"/>
                        </a:cxn>
                        <a:cxn ang="0">
                          <a:pos x="T8" y="T9"/>
                        </a:cxn>
                        <a:cxn ang="0">
                          <a:pos x="T10" y="T11"/>
                        </a:cxn>
                      </a:cxnLst>
                      <a:rect l="0" t="0" r="r" b="b"/>
                      <a:pathLst>
                        <a:path w="10" h="12">
                          <a:moveTo>
                            <a:pt x="7" y="4"/>
                          </a:moveTo>
                          <a:cubicBezTo>
                            <a:pt x="8" y="5"/>
                            <a:pt x="10" y="7"/>
                            <a:pt x="9" y="9"/>
                          </a:cubicBezTo>
                          <a:cubicBezTo>
                            <a:pt x="9" y="12"/>
                            <a:pt x="4" y="9"/>
                            <a:pt x="3" y="8"/>
                          </a:cubicBezTo>
                          <a:cubicBezTo>
                            <a:pt x="2" y="7"/>
                            <a:pt x="0" y="5"/>
                            <a:pt x="0" y="4"/>
                          </a:cubicBezTo>
                          <a:cubicBezTo>
                            <a:pt x="1" y="3"/>
                            <a:pt x="3" y="1"/>
                            <a:pt x="4" y="0"/>
                          </a:cubicBezTo>
                          <a:cubicBezTo>
                            <a:pt x="5" y="1"/>
                            <a:pt x="6" y="3"/>
                            <a:pt x="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7" name="Freeform 168"/>
                    <p:cNvSpPr>
                      <a:spLocks/>
                    </p:cNvSpPr>
                    <p:nvPr/>
                  </p:nvSpPr>
                  <p:spPr bwMode="auto">
                    <a:xfrm>
                      <a:off x="4397" y="871"/>
                      <a:ext cx="85" cy="68"/>
                    </a:xfrm>
                    <a:custGeom>
                      <a:avLst/>
                      <a:gdLst>
                        <a:gd name="T0" fmla="*/ 30 w 36"/>
                        <a:gd name="T1" fmla="*/ 5 h 29"/>
                        <a:gd name="T2" fmla="*/ 16 w 36"/>
                        <a:gd name="T3" fmla="*/ 29 h 29"/>
                        <a:gd name="T4" fmla="*/ 15 w 36"/>
                        <a:gd name="T5" fmla="*/ 29 h 29"/>
                        <a:gd name="T6" fmla="*/ 11 w 36"/>
                        <a:gd name="T7" fmla="*/ 21 h 29"/>
                        <a:gd name="T8" fmla="*/ 12 w 36"/>
                        <a:gd name="T9" fmla="*/ 21 h 29"/>
                        <a:gd name="T10" fmla="*/ 18 w 36"/>
                        <a:gd name="T11" fmla="*/ 7 h 29"/>
                        <a:gd name="T12" fmla="*/ 5 w 36"/>
                        <a:gd name="T13" fmla="*/ 11 h 29"/>
                        <a:gd name="T14" fmla="*/ 0 w 36"/>
                        <a:gd name="T15" fmla="*/ 5 h 29"/>
                        <a:gd name="T16" fmla="*/ 1 w 36"/>
                        <a:gd name="T17" fmla="*/ 5 h 29"/>
                        <a:gd name="T18" fmla="*/ 2 w 36"/>
                        <a:gd name="T19" fmla="*/ 4 h 29"/>
                        <a:gd name="T20" fmla="*/ 4 w 36"/>
                        <a:gd name="T21" fmla="*/ 4 h 29"/>
                        <a:gd name="T22" fmla="*/ 7 w 36"/>
                        <a:gd name="T23" fmla="*/ 3 h 29"/>
                        <a:gd name="T24" fmla="*/ 14 w 36"/>
                        <a:gd name="T25" fmla="*/ 1 h 29"/>
                        <a:gd name="T26" fmla="*/ 30 w 36"/>
                        <a:gd name="T27"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29">
                          <a:moveTo>
                            <a:pt x="30" y="5"/>
                          </a:moveTo>
                          <a:cubicBezTo>
                            <a:pt x="36" y="16"/>
                            <a:pt x="23" y="24"/>
                            <a:pt x="16" y="29"/>
                          </a:cubicBezTo>
                          <a:cubicBezTo>
                            <a:pt x="16" y="29"/>
                            <a:pt x="15" y="29"/>
                            <a:pt x="15" y="29"/>
                          </a:cubicBezTo>
                          <a:cubicBezTo>
                            <a:pt x="14" y="27"/>
                            <a:pt x="12" y="24"/>
                            <a:pt x="11" y="21"/>
                          </a:cubicBezTo>
                          <a:cubicBezTo>
                            <a:pt x="11" y="21"/>
                            <a:pt x="12" y="21"/>
                            <a:pt x="12" y="21"/>
                          </a:cubicBezTo>
                          <a:cubicBezTo>
                            <a:pt x="16" y="19"/>
                            <a:pt x="22" y="12"/>
                            <a:pt x="18" y="7"/>
                          </a:cubicBezTo>
                          <a:cubicBezTo>
                            <a:pt x="14" y="3"/>
                            <a:pt x="8" y="7"/>
                            <a:pt x="5" y="11"/>
                          </a:cubicBezTo>
                          <a:cubicBezTo>
                            <a:pt x="3" y="9"/>
                            <a:pt x="2" y="7"/>
                            <a:pt x="0" y="5"/>
                          </a:cubicBezTo>
                          <a:cubicBezTo>
                            <a:pt x="1" y="5"/>
                            <a:pt x="1" y="5"/>
                            <a:pt x="1" y="5"/>
                          </a:cubicBezTo>
                          <a:cubicBezTo>
                            <a:pt x="1" y="5"/>
                            <a:pt x="2" y="4"/>
                            <a:pt x="2" y="4"/>
                          </a:cubicBezTo>
                          <a:cubicBezTo>
                            <a:pt x="3" y="5"/>
                            <a:pt x="4" y="5"/>
                            <a:pt x="4" y="4"/>
                          </a:cubicBezTo>
                          <a:cubicBezTo>
                            <a:pt x="5" y="4"/>
                            <a:pt x="6" y="3"/>
                            <a:pt x="7" y="3"/>
                          </a:cubicBezTo>
                          <a:cubicBezTo>
                            <a:pt x="9" y="2"/>
                            <a:pt x="12" y="2"/>
                            <a:pt x="14" y="1"/>
                          </a:cubicBezTo>
                          <a:cubicBezTo>
                            <a:pt x="20" y="0"/>
                            <a:pt x="27" y="0"/>
                            <a:pt x="30" y="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8" name="Freeform 169"/>
                    <p:cNvSpPr>
                      <a:spLocks/>
                    </p:cNvSpPr>
                    <p:nvPr/>
                  </p:nvSpPr>
                  <p:spPr bwMode="auto">
                    <a:xfrm>
                      <a:off x="4376" y="738"/>
                      <a:ext cx="121" cy="116"/>
                    </a:xfrm>
                    <a:custGeom>
                      <a:avLst/>
                      <a:gdLst>
                        <a:gd name="T0" fmla="*/ 42 w 51"/>
                        <a:gd name="T1" fmla="*/ 12 h 49"/>
                        <a:gd name="T2" fmla="*/ 41 w 51"/>
                        <a:gd name="T3" fmla="*/ 49 h 49"/>
                        <a:gd name="T4" fmla="*/ 35 w 51"/>
                        <a:gd name="T5" fmla="*/ 41 h 49"/>
                        <a:gd name="T6" fmla="*/ 0 w 51"/>
                        <a:gd name="T7" fmla="*/ 5 h 49"/>
                        <a:gd name="T8" fmla="*/ 42 w 51"/>
                        <a:gd name="T9" fmla="*/ 12 h 49"/>
                      </a:gdLst>
                      <a:ahLst/>
                      <a:cxnLst>
                        <a:cxn ang="0">
                          <a:pos x="T0" y="T1"/>
                        </a:cxn>
                        <a:cxn ang="0">
                          <a:pos x="T2" y="T3"/>
                        </a:cxn>
                        <a:cxn ang="0">
                          <a:pos x="T4" y="T5"/>
                        </a:cxn>
                        <a:cxn ang="0">
                          <a:pos x="T6" y="T7"/>
                        </a:cxn>
                        <a:cxn ang="0">
                          <a:pos x="T8" y="T9"/>
                        </a:cxn>
                      </a:cxnLst>
                      <a:rect l="0" t="0" r="r" b="b"/>
                      <a:pathLst>
                        <a:path w="51" h="49">
                          <a:moveTo>
                            <a:pt x="42" y="12"/>
                          </a:moveTo>
                          <a:cubicBezTo>
                            <a:pt x="51" y="22"/>
                            <a:pt x="51" y="40"/>
                            <a:pt x="41" y="49"/>
                          </a:cubicBezTo>
                          <a:cubicBezTo>
                            <a:pt x="39" y="46"/>
                            <a:pt x="37" y="43"/>
                            <a:pt x="35" y="41"/>
                          </a:cubicBezTo>
                          <a:cubicBezTo>
                            <a:pt x="25" y="27"/>
                            <a:pt x="13" y="16"/>
                            <a:pt x="0" y="5"/>
                          </a:cubicBezTo>
                          <a:cubicBezTo>
                            <a:pt x="14" y="0"/>
                            <a:pt x="31" y="1"/>
                            <a:pt x="42"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9" name="Freeform 170"/>
                    <p:cNvSpPr>
                      <a:spLocks/>
                    </p:cNvSpPr>
                    <p:nvPr/>
                  </p:nvSpPr>
                  <p:spPr bwMode="auto">
                    <a:xfrm>
                      <a:off x="3534" y="2259"/>
                      <a:ext cx="609" cy="190"/>
                    </a:xfrm>
                    <a:custGeom>
                      <a:avLst/>
                      <a:gdLst>
                        <a:gd name="T0" fmla="*/ 257 w 257"/>
                        <a:gd name="T1" fmla="*/ 11 h 80"/>
                        <a:gd name="T2" fmla="*/ 256 w 257"/>
                        <a:gd name="T3" fmla="*/ 13 h 80"/>
                        <a:gd name="T4" fmla="*/ 211 w 257"/>
                        <a:gd name="T5" fmla="*/ 58 h 80"/>
                        <a:gd name="T6" fmla="*/ 158 w 257"/>
                        <a:gd name="T7" fmla="*/ 77 h 80"/>
                        <a:gd name="T8" fmla="*/ 95 w 257"/>
                        <a:gd name="T9" fmla="*/ 71 h 80"/>
                        <a:gd name="T10" fmla="*/ 0 w 257"/>
                        <a:gd name="T11" fmla="*/ 1 h 80"/>
                        <a:gd name="T12" fmla="*/ 3 w 257"/>
                        <a:gd name="T13" fmla="*/ 0 h 80"/>
                        <a:gd name="T14" fmla="*/ 49 w 257"/>
                        <a:gd name="T15" fmla="*/ 46 h 80"/>
                        <a:gd name="T16" fmla="*/ 164 w 257"/>
                        <a:gd name="T17" fmla="*/ 70 h 80"/>
                        <a:gd name="T18" fmla="*/ 252 w 257"/>
                        <a:gd name="T19" fmla="*/ 11 h 80"/>
                        <a:gd name="T20" fmla="*/ 252 w 257"/>
                        <a:gd name="T21" fmla="*/ 10 h 80"/>
                        <a:gd name="T22" fmla="*/ 257 w 257"/>
                        <a:gd name="T23" fmla="*/ 1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7" h="80">
                          <a:moveTo>
                            <a:pt x="257" y="11"/>
                          </a:moveTo>
                          <a:cubicBezTo>
                            <a:pt x="257" y="12"/>
                            <a:pt x="257" y="12"/>
                            <a:pt x="256" y="13"/>
                          </a:cubicBezTo>
                          <a:cubicBezTo>
                            <a:pt x="245" y="31"/>
                            <a:pt x="230" y="47"/>
                            <a:pt x="211" y="58"/>
                          </a:cubicBezTo>
                          <a:cubicBezTo>
                            <a:pt x="195" y="68"/>
                            <a:pt x="177" y="74"/>
                            <a:pt x="158" y="77"/>
                          </a:cubicBezTo>
                          <a:cubicBezTo>
                            <a:pt x="136" y="80"/>
                            <a:pt x="115" y="77"/>
                            <a:pt x="95" y="71"/>
                          </a:cubicBezTo>
                          <a:cubicBezTo>
                            <a:pt x="57" y="59"/>
                            <a:pt x="18" y="38"/>
                            <a:pt x="0" y="1"/>
                          </a:cubicBezTo>
                          <a:cubicBezTo>
                            <a:pt x="3" y="0"/>
                            <a:pt x="3" y="0"/>
                            <a:pt x="3" y="0"/>
                          </a:cubicBezTo>
                          <a:cubicBezTo>
                            <a:pt x="14" y="19"/>
                            <a:pt x="30" y="34"/>
                            <a:pt x="49" y="46"/>
                          </a:cubicBezTo>
                          <a:cubicBezTo>
                            <a:pt x="83" y="66"/>
                            <a:pt x="125" y="78"/>
                            <a:pt x="164" y="70"/>
                          </a:cubicBezTo>
                          <a:cubicBezTo>
                            <a:pt x="200" y="63"/>
                            <a:pt x="232" y="42"/>
                            <a:pt x="252" y="11"/>
                          </a:cubicBezTo>
                          <a:cubicBezTo>
                            <a:pt x="252" y="10"/>
                            <a:pt x="252" y="10"/>
                            <a:pt x="252" y="10"/>
                          </a:cubicBezTo>
                          <a:lnTo>
                            <a:pt x="257" y="11"/>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0" name="Freeform 171"/>
                    <p:cNvSpPr>
                      <a:spLocks/>
                    </p:cNvSpPr>
                    <p:nvPr/>
                  </p:nvSpPr>
                  <p:spPr bwMode="auto">
                    <a:xfrm>
                      <a:off x="4231" y="1826"/>
                      <a:ext cx="19" cy="15"/>
                    </a:xfrm>
                    <a:custGeom>
                      <a:avLst/>
                      <a:gdLst>
                        <a:gd name="T0" fmla="*/ 6 w 8"/>
                        <a:gd name="T1" fmla="*/ 0 h 6"/>
                        <a:gd name="T2" fmla="*/ 8 w 8"/>
                        <a:gd name="T3" fmla="*/ 1 h 6"/>
                        <a:gd name="T4" fmla="*/ 1 w 8"/>
                        <a:gd name="T5" fmla="*/ 6 h 6"/>
                        <a:gd name="T6" fmla="*/ 4 w 8"/>
                        <a:gd name="T7" fmla="*/ 4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cubicBezTo>
                            <a:pt x="7" y="0"/>
                            <a:pt x="7" y="1"/>
                            <a:pt x="8" y="1"/>
                          </a:cubicBezTo>
                          <a:cubicBezTo>
                            <a:pt x="6" y="3"/>
                            <a:pt x="3" y="5"/>
                            <a:pt x="1" y="6"/>
                          </a:cubicBezTo>
                          <a:cubicBezTo>
                            <a:pt x="0" y="4"/>
                            <a:pt x="2" y="3"/>
                            <a:pt x="4" y="4"/>
                          </a:cubicBezTo>
                          <a:cubicBezTo>
                            <a:pt x="4" y="2"/>
                            <a:pt x="5" y="1"/>
                            <a:pt x="6"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1" name="Freeform 172"/>
                    <p:cNvSpPr>
                      <a:spLocks/>
                    </p:cNvSpPr>
                    <p:nvPr/>
                  </p:nvSpPr>
                  <p:spPr bwMode="auto">
                    <a:xfrm>
                      <a:off x="4295" y="741"/>
                      <a:ext cx="178" cy="141"/>
                    </a:xfrm>
                    <a:custGeom>
                      <a:avLst/>
                      <a:gdLst>
                        <a:gd name="T0" fmla="*/ 75 w 75"/>
                        <a:gd name="T1" fmla="*/ 48 h 60"/>
                        <a:gd name="T2" fmla="*/ 74 w 75"/>
                        <a:gd name="T3" fmla="*/ 49 h 60"/>
                        <a:gd name="T4" fmla="*/ 74 w 75"/>
                        <a:gd name="T5" fmla="*/ 52 h 60"/>
                        <a:gd name="T6" fmla="*/ 72 w 75"/>
                        <a:gd name="T7" fmla="*/ 53 h 60"/>
                        <a:gd name="T8" fmla="*/ 60 w 75"/>
                        <a:gd name="T9" fmla="*/ 36 h 60"/>
                        <a:gd name="T10" fmla="*/ 56 w 75"/>
                        <a:gd name="T11" fmla="*/ 53 h 60"/>
                        <a:gd name="T12" fmla="*/ 57 w 75"/>
                        <a:gd name="T13" fmla="*/ 56 h 60"/>
                        <a:gd name="T14" fmla="*/ 50 w 75"/>
                        <a:gd name="T15" fmla="*/ 58 h 60"/>
                        <a:gd name="T16" fmla="*/ 47 w 75"/>
                        <a:gd name="T17" fmla="*/ 59 h 60"/>
                        <a:gd name="T18" fmla="*/ 45 w 75"/>
                        <a:gd name="T19" fmla="*/ 59 h 60"/>
                        <a:gd name="T20" fmla="*/ 44 w 75"/>
                        <a:gd name="T21" fmla="*/ 60 h 60"/>
                        <a:gd name="T22" fmla="*/ 43 w 75"/>
                        <a:gd name="T23" fmla="*/ 60 h 60"/>
                        <a:gd name="T24" fmla="*/ 43 w 75"/>
                        <a:gd name="T25" fmla="*/ 59 h 60"/>
                        <a:gd name="T26" fmla="*/ 43 w 75"/>
                        <a:gd name="T27" fmla="*/ 58 h 60"/>
                        <a:gd name="T28" fmla="*/ 44 w 75"/>
                        <a:gd name="T29" fmla="*/ 57 h 60"/>
                        <a:gd name="T30" fmla="*/ 45 w 75"/>
                        <a:gd name="T31" fmla="*/ 56 h 60"/>
                        <a:gd name="T32" fmla="*/ 52 w 75"/>
                        <a:gd name="T33" fmla="*/ 32 h 60"/>
                        <a:gd name="T34" fmla="*/ 28 w 75"/>
                        <a:gd name="T35" fmla="*/ 37 h 60"/>
                        <a:gd name="T36" fmla="*/ 25 w 75"/>
                        <a:gd name="T37" fmla="*/ 36 h 60"/>
                        <a:gd name="T38" fmla="*/ 25 w 75"/>
                        <a:gd name="T39" fmla="*/ 34 h 60"/>
                        <a:gd name="T40" fmla="*/ 29 w 75"/>
                        <a:gd name="T41" fmla="*/ 23 h 60"/>
                        <a:gd name="T42" fmla="*/ 26 w 75"/>
                        <a:gd name="T43" fmla="*/ 10 h 60"/>
                        <a:gd name="T44" fmla="*/ 2 w 75"/>
                        <a:gd name="T45" fmla="*/ 9 h 60"/>
                        <a:gd name="T46" fmla="*/ 0 w 75"/>
                        <a:gd name="T47" fmla="*/ 6 h 60"/>
                        <a:gd name="T48" fmla="*/ 25 w 75"/>
                        <a:gd name="T49" fmla="*/ 4 h 60"/>
                        <a:gd name="T50" fmla="*/ 27 w 75"/>
                        <a:gd name="T51" fmla="*/ 5 h 60"/>
                        <a:gd name="T52" fmla="*/ 34 w 75"/>
                        <a:gd name="T53" fmla="*/ 17 h 60"/>
                        <a:gd name="T54" fmla="*/ 30 w 75"/>
                        <a:gd name="T55" fmla="*/ 30 h 60"/>
                        <a:gd name="T56" fmla="*/ 50 w 75"/>
                        <a:gd name="T57" fmla="*/ 26 h 60"/>
                        <a:gd name="T58" fmla="*/ 37 w 75"/>
                        <a:gd name="T59" fmla="*/ 13 h 60"/>
                        <a:gd name="T60" fmla="*/ 29 w 75"/>
                        <a:gd name="T61" fmla="*/ 6 h 60"/>
                        <a:gd name="T62" fmla="*/ 30 w 75"/>
                        <a:gd name="T63" fmla="*/ 5 h 60"/>
                        <a:gd name="T64" fmla="*/ 32 w 75"/>
                        <a:gd name="T65" fmla="*/ 5 h 60"/>
                        <a:gd name="T66" fmla="*/ 34 w 75"/>
                        <a:gd name="T67" fmla="*/ 4 h 60"/>
                        <a:gd name="T68" fmla="*/ 69 w 75"/>
                        <a:gd name="T69" fmla="*/ 40 h 60"/>
                        <a:gd name="T70" fmla="*/ 75 w 75"/>
                        <a:gd name="T71"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5" h="60">
                          <a:moveTo>
                            <a:pt x="75" y="48"/>
                          </a:moveTo>
                          <a:cubicBezTo>
                            <a:pt x="75" y="48"/>
                            <a:pt x="74" y="49"/>
                            <a:pt x="74" y="49"/>
                          </a:cubicBezTo>
                          <a:cubicBezTo>
                            <a:pt x="73" y="50"/>
                            <a:pt x="73" y="51"/>
                            <a:pt x="74" y="52"/>
                          </a:cubicBezTo>
                          <a:cubicBezTo>
                            <a:pt x="72" y="53"/>
                            <a:pt x="72" y="53"/>
                            <a:pt x="72" y="53"/>
                          </a:cubicBezTo>
                          <a:cubicBezTo>
                            <a:pt x="68" y="47"/>
                            <a:pt x="64" y="41"/>
                            <a:pt x="60" y="36"/>
                          </a:cubicBezTo>
                          <a:cubicBezTo>
                            <a:pt x="62" y="42"/>
                            <a:pt x="60" y="48"/>
                            <a:pt x="56" y="53"/>
                          </a:cubicBezTo>
                          <a:cubicBezTo>
                            <a:pt x="57" y="56"/>
                            <a:pt x="57" y="56"/>
                            <a:pt x="57" y="56"/>
                          </a:cubicBezTo>
                          <a:cubicBezTo>
                            <a:pt x="55" y="57"/>
                            <a:pt x="52" y="57"/>
                            <a:pt x="50" y="58"/>
                          </a:cubicBezTo>
                          <a:cubicBezTo>
                            <a:pt x="49" y="58"/>
                            <a:pt x="48" y="59"/>
                            <a:pt x="47" y="59"/>
                          </a:cubicBezTo>
                          <a:cubicBezTo>
                            <a:pt x="47" y="60"/>
                            <a:pt x="46" y="60"/>
                            <a:pt x="45" y="59"/>
                          </a:cubicBezTo>
                          <a:cubicBezTo>
                            <a:pt x="45" y="59"/>
                            <a:pt x="44" y="60"/>
                            <a:pt x="44" y="60"/>
                          </a:cubicBezTo>
                          <a:cubicBezTo>
                            <a:pt x="44" y="60"/>
                            <a:pt x="44" y="60"/>
                            <a:pt x="43" y="60"/>
                          </a:cubicBezTo>
                          <a:cubicBezTo>
                            <a:pt x="43" y="59"/>
                            <a:pt x="43" y="59"/>
                            <a:pt x="43" y="59"/>
                          </a:cubicBezTo>
                          <a:cubicBezTo>
                            <a:pt x="43" y="59"/>
                            <a:pt x="43" y="58"/>
                            <a:pt x="43" y="58"/>
                          </a:cubicBezTo>
                          <a:cubicBezTo>
                            <a:pt x="43" y="58"/>
                            <a:pt x="44" y="58"/>
                            <a:pt x="44" y="57"/>
                          </a:cubicBezTo>
                          <a:cubicBezTo>
                            <a:pt x="44" y="57"/>
                            <a:pt x="45" y="56"/>
                            <a:pt x="45" y="56"/>
                          </a:cubicBezTo>
                          <a:cubicBezTo>
                            <a:pt x="54" y="51"/>
                            <a:pt x="61" y="40"/>
                            <a:pt x="52" y="32"/>
                          </a:cubicBezTo>
                          <a:cubicBezTo>
                            <a:pt x="44" y="24"/>
                            <a:pt x="34" y="32"/>
                            <a:pt x="28" y="37"/>
                          </a:cubicBezTo>
                          <a:cubicBezTo>
                            <a:pt x="27" y="37"/>
                            <a:pt x="26" y="37"/>
                            <a:pt x="25" y="36"/>
                          </a:cubicBezTo>
                          <a:cubicBezTo>
                            <a:pt x="25" y="36"/>
                            <a:pt x="24" y="35"/>
                            <a:pt x="25" y="34"/>
                          </a:cubicBezTo>
                          <a:cubicBezTo>
                            <a:pt x="25" y="30"/>
                            <a:pt x="28" y="27"/>
                            <a:pt x="29" y="23"/>
                          </a:cubicBezTo>
                          <a:cubicBezTo>
                            <a:pt x="31" y="18"/>
                            <a:pt x="29" y="13"/>
                            <a:pt x="26" y="10"/>
                          </a:cubicBezTo>
                          <a:cubicBezTo>
                            <a:pt x="20" y="4"/>
                            <a:pt x="8" y="4"/>
                            <a:pt x="2" y="9"/>
                          </a:cubicBezTo>
                          <a:cubicBezTo>
                            <a:pt x="0" y="6"/>
                            <a:pt x="0" y="6"/>
                            <a:pt x="0" y="6"/>
                          </a:cubicBezTo>
                          <a:cubicBezTo>
                            <a:pt x="6" y="0"/>
                            <a:pt x="18" y="0"/>
                            <a:pt x="25" y="4"/>
                          </a:cubicBezTo>
                          <a:cubicBezTo>
                            <a:pt x="26" y="4"/>
                            <a:pt x="26" y="5"/>
                            <a:pt x="27" y="5"/>
                          </a:cubicBezTo>
                          <a:cubicBezTo>
                            <a:pt x="30" y="8"/>
                            <a:pt x="33" y="12"/>
                            <a:pt x="34" y="17"/>
                          </a:cubicBezTo>
                          <a:cubicBezTo>
                            <a:pt x="35" y="22"/>
                            <a:pt x="32" y="26"/>
                            <a:pt x="30" y="30"/>
                          </a:cubicBezTo>
                          <a:cubicBezTo>
                            <a:pt x="37" y="26"/>
                            <a:pt x="44" y="23"/>
                            <a:pt x="50" y="26"/>
                          </a:cubicBezTo>
                          <a:cubicBezTo>
                            <a:pt x="46" y="21"/>
                            <a:pt x="42" y="17"/>
                            <a:pt x="37" y="13"/>
                          </a:cubicBezTo>
                          <a:cubicBezTo>
                            <a:pt x="34" y="11"/>
                            <a:pt x="32" y="8"/>
                            <a:pt x="29" y="6"/>
                          </a:cubicBezTo>
                          <a:cubicBezTo>
                            <a:pt x="30" y="5"/>
                            <a:pt x="30" y="5"/>
                            <a:pt x="30" y="5"/>
                          </a:cubicBezTo>
                          <a:cubicBezTo>
                            <a:pt x="31" y="5"/>
                            <a:pt x="31" y="5"/>
                            <a:pt x="32" y="5"/>
                          </a:cubicBezTo>
                          <a:cubicBezTo>
                            <a:pt x="33" y="5"/>
                            <a:pt x="33" y="4"/>
                            <a:pt x="34" y="4"/>
                          </a:cubicBezTo>
                          <a:cubicBezTo>
                            <a:pt x="47" y="15"/>
                            <a:pt x="59" y="26"/>
                            <a:pt x="69" y="40"/>
                          </a:cubicBezTo>
                          <a:cubicBezTo>
                            <a:pt x="71" y="42"/>
                            <a:pt x="73" y="45"/>
                            <a:pt x="75" y="4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2" name="Freeform 173"/>
                    <p:cNvSpPr>
                      <a:spLocks/>
                    </p:cNvSpPr>
                    <p:nvPr/>
                  </p:nvSpPr>
                  <p:spPr bwMode="auto">
                    <a:xfrm>
                      <a:off x="4335" y="1254"/>
                      <a:ext cx="45" cy="35"/>
                    </a:xfrm>
                    <a:custGeom>
                      <a:avLst/>
                      <a:gdLst>
                        <a:gd name="T0" fmla="*/ 8 w 19"/>
                        <a:gd name="T1" fmla="*/ 0 h 15"/>
                        <a:gd name="T2" fmla="*/ 19 w 19"/>
                        <a:gd name="T3" fmla="*/ 4 h 15"/>
                        <a:gd name="T4" fmla="*/ 9 w 19"/>
                        <a:gd name="T5" fmla="*/ 15 h 15"/>
                        <a:gd name="T6" fmla="*/ 9 w 19"/>
                        <a:gd name="T7" fmla="*/ 14 h 15"/>
                        <a:gd name="T8" fmla="*/ 3 w 19"/>
                        <a:gd name="T9" fmla="*/ 9 h 15"/>
                        <a:gd name="T10" fmla="*/ 0 w 19"/>
                        <a:gd name="T11" fmla="*/ 8 h 15"/>
                        <a:gd name="T12" fmla="*/ 8 w 1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9" h="15">
                          <a:moveTo>
                            <a:pt x="8" y="0"/>
                          </a:moveTo>
                          <a:cubicBezTo>
                            <a:pt x="11" y="2"/>
                            <a:pt x="15" y="4"/>
                            <a:pt x="19" y="4"/>
                          </a:cubicBezTo>
                          <a:cubicBezTo>
                            <a:pt x="16" y="8"/>
                            <a:pt x="13" y="11"/>
                            <a:pt x="9" y="15"/>
                          </a:cubicBezTo>
                          <a:cubicBezTo>
                            <a:pt x="9" y="14"/>
                            <a:pt x="9" y="14"/>
                            <a:pt x="9" y="14"/>
                          </a:cubicBezTo>
                          <a:cubicBezTo>
                            <a:pt x="7" y="12"/>
                            <a:pt x="5" y="11"/>
                            <a:pt x="3" y="9"/>
                          </a:cubicBezTo>
                          <a:cubicBezTo>
                            <a:pt x="2" y="9"/>
                            <a:pt x="1" y="8"/>
                            <a:pt x="0" y="8"/>
                          </a:cubicBezTo>
                          <a:cubicBezTo>
                            <a:pt x="3" y="5"/>
                            <a:pt x="6" y="3"/>
                            <a:pt x="8"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3" name="Freeform 174"/>
                    <p:cNvSpPr>
                      <a:spLocks noEditPoints="1"/>
                    </p:cNvSpPr>
                    <p:nvPr/>
                  </p:nvSpPr>
                  <p:spPr bwMode="auto">
                    <a:xfrm>
                      <a:off x="4001" y="1812"/>
                      <a:ext cx="244" cy="128"/>
                    </a:xfrm>
                    <a:custGeom>
                      <a:avLst/>
                      <a:gdLst>
                        <a:gd name="T0" fmla="*/ 102 w 103"/>
                        <a:gd name="T1" fmla="*/ 3 h 54"/>
                        <a:gd name="T2" fmla="*/ 103 w 103"/>
                        <a:gd name="T3" fmla="*/ 6 h 54"/>
                        <a:gd name="T4" fmla="*/ 101 w 103"/>
                        <a:gd name="T5" fmla="*/ 10 h 54"/>
                        <a:gd name="T6" fmla="*/ 98 w 103"/>
                        <a:gd name="T7" fmla="*/ 12 h 54"/>
                        <a:gd name="T8" fmla="*/ 56 w 103"/>
                        <a:gd name="T9" fmla="*/ 36 h 54"/>
                        <a:gd name="T10" fmla="*/ 10 w 103"/>
                        <a:gd name="T11" fmla="*/ 54 h 54"/>
                        <a:gd name="T12" fmla="*/ 8 w 103"/>
                        <a:gd name="T13" fmla="*/ 53 h 54"/>
                        <a:gd name="T14" fmla="*/ 7 w 103"/>
                        <a:gd name="T15" fmla="*/ 50 h 54"/>
                        <a:gd name="T16" fmla="*/ 16 w 103"/>
                        <a:gd name="T17" fmla="*/ 47 h 54"/>
                        <a:gd name="T18" fmla="*/ 0 w 103"/>
                        <a:gd name="T19" fmla="*/ 35 h 54"/>
                        <a:gd name="T20" fmla="*/ 3 w 103"/>
                        <a:gd name="T21" fmla="*/ 33 h 54"/>
                        <a:gd name="T22" fmla="*/ 14 w 103"/>
                        <a:gd name="T23" fmla="*/ 43 h 54"/>
                        <a:gd name="T24" fmla="*/ 23 w 103"/>
                        <a:gd name="T25" fmla="*/ 24 h 54"/>
                        <a:gd name="T26" fmla="*/ 23 w 103"/>
                        <a:gd name="T27" fmla="*/ 23 h 54"/>
                        <a:gd name="T28" fmla="*/ 26 w 103"/>
                        <a:gd name="T29" fmla="*/ 22 h 54"/>
                        <a:gd name="T30" fmla="*/ 26 w 103"/>
                        <a:gd name="T31" fmla="*/ 23 h 54"/>
                        <a:gd name="T32" fmla="*/ 43 w 103"/>
                        <a:gd name="T33" fmla="*/ 35 h 54"/>
                        <a:gd name="T34" fmla="*/ 49 w 103"/>
                        <a:gd name="T35" fmla="*/ 30 h 54"/>
                        <a:gd name="T36" fmla="*/ 53 w 103"/>
                        <a:gd name="T37" fmla="*/ 31 h 54"/>
                        <a:gd name="T38" fmla="*/ 52 w 103"/>
                        <a:gd name="T39" fmla="*/ 33 h 54"/>
                        <a:gd name="T40" fmla="*/ 63 w 103"/>
                        <a:gd name="T41" fmla="*/ 27 h 54"/>
                        <a:gd name="T42" fmla="*/ 54 w 103"/>
                        <a:gd name="T43" fmla="*/ 22 h 54"/>
                        <a:gd name="T44" fmla="*/ 57 w 103"/>
                        <a:gd name="T45" fmla="*/ 19 h 54"/>
                        <a:gd name="T46" fmla="*/ 71 w 103"/>
                        <a:gd name="T47" fmla="*/ 20 h 54"/>
                        <a:gd name="T48" fmla="*/ 74 w 103"/>
                        <a:gd name="T49" fmla="*/ 13 h 54"/>
                        <a:gd name="T50" fmla="*/ 78 w 103"/>
                        <a:gd name="T51" fmla="*/ 13 h 54"/>
                        <a:gd name="T52" fmla="*/ 76 w 103"/>
                        <a:gd name="T53" fmla="*/ 21 h 54"/>
                        <a:gd name="T54" fmla="*/ 91 w 103"/>
                        <a:gd name="T55" fmla="*/ 11 h 54"/>
                        <a:gd name="T56" fmla="*/ 74 w 103"/>
                        <a:gd name="T57" fmla="*/ 2 h 54"/>
                        <a:gd name="T58" fmla="*/ 76 w 103"/>
                        <a:gd name="T59" fmla="*/ 0 h 54"/>
                        <a:gd name="T60" fmla="*/ 97 w 103"/>
                        <a:gd name="T61" fmla="*/ 5 h 54"/>
                        <a:gd name="T62" fmla="*/ 100 w 103"/>
                        <a:gd name="T63" fmla="*/ 1 h 54"/>
                        <a:gd name="T64" fmla="*/ 103 w 103"/>
                        <a:gd name="T65" fmla="*/ 2 h 54"/>
                        <a:gd name="T66" fmla="*/ 102 w 103"/>
                        <a:gd name="T67" fmla="*/ 3 h 54"/>
                        <a:gd name="T68" fmla="*/ 37 w 103"/>
                        <a:gd name="T69" fmla="*/ 39 h 54"/>
                        <a:gd name="T70" fmla="*/ 28 w 103"/>
                        <a:gd name="T71" fmla="*/ 32 h 54"/>
                        <a:gd name="T72" fmla="*/ 24 w 103"/>
                        <a:gd name="T73" fmla="*/ 44 h 54"/>
                        <a:gd name="T74" fmla="*/ 37 w 103"/>
                        <a:gd name="T75" fmla="*/ 3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54">
                          <a:moveTo>
                            <a:pt x="102" y="3"/>
                          </a:moveTo>
                          <a:cubicBezTo>
                            <a:pt x="103" y="6"/>
                            <a:pt x="103" y="6"/>
                            <a:pt x="103" y="6"/>
                          </a:cubicBezTo>
                          <a:cubicBezTo>
                            <a:pt x="102" y="7"/>
                            <a:pt x="101" y="8"/>
                            <a:pt x="101" y="10"/>
                          </a:cubicBezTo>
                          <a:cubicBezTo>
                            <a:pt x="99" y="9"/>
                            <a:pt x="97" y="10"/>
                            <a:pt x="98" y="12"/>
                          </a:cubicBezTo>
                          <a:cubicBezTo>
                            <a:pt x="84" y="21"/>
                            <a:pt x="70" y="29"/>
                            <a:pt x="56" y="36"/>
                          </a:cubicBezTo>
                          <a:cubicBezTo>
                            <a:pt x="41" y="43"/>
                            <a:pt x="26" y="49"/>
                            <a:pt x="10" y="54"/>
                          </a:cubicBezTo>
                          <a:cubicBezTo>
                            <a:pt x="10" y="53"/>
                            <a:pt x="9" y="53"/>
                            <a:pt x="8" y="53"/>
                          </a:cubicBezTo>
                          <a:cubicBezTo>
                            <a:pt x="7" y="50"/>
                            <a:pt x="7" y="50"/>
                            <a:pt x="7" y="50"/>
                          </a:cubicBezTo>
                          <a:cubicBezTo>
                            <a:pt x="10" y="49"/>
                            <a:pt x="13" y="48"/>
                            <a:pt x="16" y="47"/>
                          </a:cubicBezTo>
                          <a:cubicBezTo>
                            <a:pt x="8" y="47"/>
                            <a:pt x="4" y="41"/>
                            <a:pt x="0" y="35"/>
                          </a:cubicBezTo>
                          <a:cubicBezTo>
                            <a:pt x="3" y="33"/>
                            <a:pt x="3" y="33"/>
                            <a:pt x="3" y="33"/>
                          </a:cubicBezTo>
                          <a:cubicBezTo>
                            <a:pt x="5" y="37"/>
                            <a:pt x="8" y="42"/>
                            <a:pt x="14" y="43"/>
                          </a:cubicBezTo>
                          <a:cubicBezTo>
                            <a:pt x="26" y="46"/>
                            <a:pt x="25" y="32"/>
                            <a:pt x="23" y="24"/>
                          </a:cubicBezTo>
                          <a:cubicBezTo>
                            <a:pt x="22" y="24"/>
                            <a:pt x="22" y="24"/>
                            <a:pt x="23" y="23"/>
                          </a:cubicBezTo>
                          <a:cubicBezTo>
                            <a:pt x="26" y="22"/>
                            <a:pt x="26" y="22"/>
                            <a:pt x="26" y="22"/>
                          </a:cubicBezTo>
                          <a:cubicBezTo>
                            <a:pt x="26" y="22"/>
                            <a:pt x="26" y="23"/>
                            <a:pt x="26" y="23"/>
                          </a:cubicBezTo>
                          <a:cubicBezTo>
                            <a:pt x="30" y="29"/>
                            <a:pt x="34" y="37"/>
                            <a:pt x="43" y="35"/>
                          </a:cubicBezTo>
                          <a:cubicBezTo>
                            <a:pt x="46" y="35"/>
                            <a:pt x="48" y="33"/>
                            <a:pt x="49" y="30"/>
                          </a:cubicBezTo>
                          <a:cubicBezTo>
                            <a:pt x="53" y="31"/>
                            <a:pt x="53" y="31"/>
                            <a:pt x="53" y="31"/>
                          </a:cubicBezTo>
                          <a:cubicBezTo>
                            <a:pt x="52" y="32"/>
                            <a:pt x="52" y="32"/>
                            <a:pt x="52" y="33"/>
                          </a:cubicBezTo>
                          <a:cubicBezTo>
                            <a:pt x="56" y="31"/>
                            <a:pt x="60" y="29"/>
                            <a:pt x="63" y="27"/>
                          </a:cubicBezTo>
                          <a:cubicBezTo>
                            <a:pt x="60" y="27"/>
                            <a:pt x="56" y="25"/>
                            <a:pt x="54" y="22"/>
                          </a:cubicBezTo>
                          <a:cubicBezTo>
                            <a:pt x="57" y="19"/>
                            <a:pt x="57" y="19"/>
                            <a:pt x="57" y="19"/>
                          </a:cubicBezTo>
                          <a:cubicBezTo>
                            <a:pt x="61" y="23"/>
                            <a:pt x="66" y="26"/>
                            <a:pt x="71" y="20"/>
                          </a:cubicBezTo>
                          <a:cubicBezTo>
                            <a:pt x="73" y="18"/>
                            <a:pt x="74" y="15"/>
                            <a:pt x="74" y="13"/>
                          </a:cubicBezTo>
                          <a:cubicBezTo>
                            <a:pt x="78" y="13"/>
                            <a:pt x="78" y="13"/>
                            <a:pt x="78" y="13"/>
                          </a:cubicBezTo>
                          <a:cubicBezTo>
                            <a:pt x="78" y="16"/>
                            <a:pt x="77" y="18"/>
                            <a:pt x="76" y="21"/>
                          </a:cubicBezTo>
                          <a:cubicBezTo>
                            <a:pt x="81" y="17"/>
                            <a:pt x="86" y="14"/>
                            <a:pt x="91" y="11"/>
                          </a:cubicBezTo>
                          <a:cubicBezTo>
                            <a:pt x="85" y="10"/>
                            <a:pt x="79" y="6"/>
                            <a:pt x="74" y="2"/>
                          </a:cubicBezTo>
                          <a:cubicBezTo>
                            <a:pt x="76" y="0"/>
                            <a:pt x="76" y="0"/>
                            <a:pt x="76" y="0"/>
                          </a:cubicBezTo>
                          <a:cubicBezTo>
                            <a:pt x="82" y="5"/>
                            <a:pt x="92" y="10"/>
                            <a:pt x="97" y="5"/>
                          </a:cubicBezTo>
                          <a:cubicBezTo>
                            <a:pt x="98" y="4"/>
                            <a:pt x="99" y="2"/>
                            <a:pt x="100" y="1"/>
                          </a:cubicBezTo>
                          <a:cubicBezTo>
                            <a:pt x="103" y="2"/>
                            <a:pt x="103" y="2"/>
                            <a:pt x="103" y="2"/>
                          </a:cubicBezTo>
                          <a:cubicBezTo>
                            <a:pt x="103" y="2"/>
                            <a:pt x="103" y="3"/>
                            <a:pt x="102" y="3"/>
                          </a:cubicBezTo>
                          <a:close/>
                          <a:moveTo>
                            <a:pt x="37" y="39"/>
                          </a:moveTo>
                          <a:cubicBezTo>
                            <a:pt x="34" y="38"/>
                            <a:pt x="31" y="35"/>
                            <a:pt x="28" y="32"/>
                          </a:cubicBezTo>
                          <a:cubicBezTo>
                            <a:pt x="28" y="37"/>
                            <a:pt x="27" y="41"/>
                            <a:pt x="24" y="44"/>
                          </a:cubicBezTo>
                          <a:cubicBezTo>
                            <a:pt x="29" y="43"/>
                            <a:pt x="33" y="41"/>
                            <a:pt x="37" y="39"/>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4" name="Freeform 175"/>
                    <p:cNvSpPr>
                      <a:spLocks/>
                    </p:cNvSpPr>
                    <p:nvPr/>
                  </p:nvSpPr>
                  <p:spPr bwMode="auto">
                    <a:xfrm>
                      <a:off x="4428" y="826"/>
                      <a:ext cx="42" cy="45"/>
                    </a:xfrm>
                    <a:custGeom>
                      <a:avLst/>
                      <a:gdLst>
                        <a:gd name="T0" fmla="*/ 16 w 18"/>
                        <a:gd name="T1" fmla="*/ 17 h 19"/>
                        <a:gd name="T2" fmla="*/ 18 w 18"/>
                        <a:gd name="T3" fmla="*/ 19 h 19"/>
                        <a:gd name="T4" fmla="*/ 0 w 18"/>
                        <a:gd name="T5" fmla="*/ 17 h 19"/>
                        <a:gd name="T6" fmla="*/ 4 w 18"/>
                        <a:gd name="T7" fmla="*/ 0 h 19"/>
                        <a:gd name="T8" fmla="*/ 16 w 18"/>
                        <a:gd name="T9" fmla="*/ 17 h 19"/>
                      </a:gdLst>
                      <a:ahLst/>
                      <a:cxnLst>
                        <a:cxn ang="0">
                          <a:pos x="T0" y="T1"/>
                        </a:cxn>
                        <a:cxn ang="0">
                          <a:pos x="T2" y="T3"/>
                        </a:cxn>
                        <a:cxn ang="0">
                          <a:pos x="T4" y="T5"/>
                        </a:cxn>
                        <a:cxn ang="0">
                          <a:pos x="T6" y="T7"/>
                        </a:cxn>
                        <a:cxn ang="0">
                          <a:pos x="T8" y="T9"/>
                        </a:cxn>
                      </a:cxnLst>
                      <a:rect l="0" t="0" r="r" b="b"/>
                      <a:pathLst>
                        <a:path w="18" h="19">
                          <a:moveTo>
                            <a:pt x="16" y="17"/>
                          </a:moveTo>
                          <a:cubicBezTo>
                            <a:pt x="17" y="18"/>
                            <a:pt x="17" y="18"/>
                            <a:pt x="18" y="19"/>
                          </a:cubicBezTo>
                          <a:cubicBezTo>
                            <a:pt x="13" y="15"/>
                            <a:pt x="6" y="15"/>
                            <a:pt x="0" y="17"/>
                          </a:cubicBezTo>
                          <a:cubicBezTo>
                            <a:pt x="4" y="12"/>
                            <a:pt x="6" y="6"/>
                            <a:pt x="4" y="0"/>
                          </a:cubicBezTo>
                          <a:cubicBezTo>
                            <a:pt x="8" y="5"/>
                            <a:pt x="12" y="11"/>
                            <a:pt x="16"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5" name="Freeform 176"/>
                    <p:cNvSpPr>
                      <a:spLocks/>
                    </p:cNvSpPr>
                    <p:nvPr/>
                  </p:nvSpPr>
                  <p:spPr bwMode="auto">
                    <a:xfrm>
                      <a:off x="4428" y="580"/>
                      <a:ext cx="92" cy="78"/>
                    </a:xfrm>
                    <a:custGeom>
                      <a:avLst/>
                      <a:gdLst>
                        <a:gd name="T0" fmla="*/ 30 w 39"/>
                        <a:gd name="T1" fmla="*/ 7 h 33"/>
                        <a:gd name="T2" fmla="*/ 36 w 39"/>
                        <a:gd name="T3" fmla="*/ 32 h 33"/>
                        <a:gd name="T4" fmla="*/ 35 w 39"/>
                        <a:gd name="T5" fmla="*/ 33 h 33"/>
                        <a:gd name="T6" fmla="*/ 12 w 39"/>
                        <a:gd name="T7" fmla="*/ 32 h 33"/>
                        <a:gd name="T8" fmla="*/ 0 w 39"/>
                        <a:gd name="T9" fmla="*/ 3 h 33"/>
                        <a:gd name="T10" fmla="*/ 27 w 39"/>
                        <a:gd name="T11" fmla="*/ 5 h 33"/>
                        <a:gd name="T12" fmla="*/ 28 w 39"/>
                        <a:gd name="T13" fmla="*/ 6 h 33"/>
                        <a:gd name="T14" fmla="*/ 30 w 39"/>
                        <a:gd name="T15" fmla="*/ 7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3">
                          <a:moveTo>
                            <a:pt x="30" y="7"/>
                          </a:moveTo>
                          <a:cubicBezTo>
                            <a:pt x="37" y="13"/>
                            <a:pt x="39" y="24"/>
                            <a:pt x="36" y="32"/>
                          </a:cubicBezTo>
                          <a:cubicBezTo>
                            <a:pt x="36" y="33"/>
                            <a:pt x="35" y="33"/>
                            <a:pt x="35" y="33"/>
                          </a:cubicBezTo>
                          <a:cubicBezTo>
                            <a:pt x="28" y="29"/>
                            <a:pt x="20" y="29"/>
                            <a:pt x="12" y="32"/>
                          </a:cubicBezTo>
                          <a:cubicBezTo>
                            <a:pt x="13" y="20"/>
                            <a:pt x="8" y="10"/>
                            <a:pt x="0" y="3"/>
                          </a:cubicBezTo>
                          <a:cubicBezTo>
                            <a:pt x="9" y="0"/>
                            <a:pt x="19" y="0"/>
                            <a:pt x="27" y="5"/>
                          </a:cubicBezTo>
                          <a:cubicBezTo>
                            <a:pt x="27" y="5"/>
                            <a:pt x="27" y="5"/>
                            <a:pt x="28" y="6"/>
                          </a:cubicBezTo>
                          <a:cubicBezTo>
                            <a:pt x="28" y="6"/>
                            <a:pt x="29" y="7"/>
                            <a:pt x="30"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6" name="Freeform 177"/>
                    <p:cNvSpPr>
                      <a:spLocks/>
                    </p:cNvSpPr>
                    <p:nvPr/>
                  </p:nvSpPr>
                  <p:spPr bwMode="auto">
                    <a:xfrm>
                      <a:off x="4378" y="1102"/>
                      <a:ext cx="36" cy="26"/>
                    </a:xfrm>
                    <a:custGeom>
                      <a:avLst/>
                      <a:gdLst>
                        <a:gd name="T0" fmla="*/ 12 w 15"/>
                        <a:gd name="T1" fmla="*/ 0 h 11"/>
                        <a:gd name="T2" fmla="*/ 15 w 15"/>
                        <a:gd name="T3" fmla="*/ 9 h 11"/>
                        <a:gd name="T4" fmla="*/ 10 w 15"/>
                        <a:gd name="T5" fmla="*/ 10 h 11"/>
                        <a:gd name="T6" fmla="*/ 3 w 15"/>
                        <a:gd name="T7" fmla="*/ 11 h 11"/>
                        <a:gd name="T8" fmla="*/ 0 w 15"/>
                        <a:gd name="T9" fmla="*/ 5 h 11"/>
                        <a:gd name="T10" fmla="*/ 2 w 15"/>
                        <a:gd name="T11" fmla="*/ 4 h 11"/>
                        <a:gd name="T12" fmla="*/ 7 w 15"/>
                        <a:gd name="T13" fmla="*/ 2 h 11"/>
                        <a:gd name="T14" fmla="*/ 12 w 1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1">
                          <a:moveTo>
                            <a:pt x="12" y="0"/>
                          </a:moveTo>
                          <a:cubicBezTo>
                            <a:pt x="13" y="3"/>
                            <a:pt x="14" y="6"/>
                            <a:pt x="15" y="9"/>
                          </a:cubicBezTo>
                          <a:cubicBezTo>
                            <a:pt x="13" y="9"/>
                            <a:pt x="11" y="9"/>
                            <a:pt x="10" y="10"/>
                          </a:cubicBezTo>
                          <a:cubicBezTo>
                            <a:pt x="7" y="10"/>
                            <a:pt x="5" y="11"/>
                            <a:pt x="3" y="11"/>
                          </a:cubicBezTo>
                          <a:cubicBezTo>
                            <a:pt x="2" y="9"/>
                            <a:pt x="1" y="7"/>
                            <a:pt x="0" y="5"/>
                          </a:cubicBezTo>
                          <a:cubicBezTo>
                            <a:pt x="1" y="4"/>
                            <a:pt x="1" y="4"/>
                            <a:pt x="2" y="4"/>
                          </a:cubicBezTo>
                          <a:cubicBezTo>
                            <a:pt x="4" y="3"/>
                            <a:pt x="6" y="2"/>
                            <a:pt x="7" y="2"/>
                          </a:cubicBezTo>
                          <a:cubicBezTo>
                            <a:pt x="9" y="1"/>
                            <a:pt x="10" y="0"/>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7" name="Freeform 178"/>
                    <p:cNvSpPr>
                      <a:spLocks/>
                    </p:cNvSpPr>
                    <p:nvPr/>
                  </p:nvSpPr>
                  <p:spPr bwMode="auto">
                    <a:xfrm>
                      <a:off x="4267" y="1573"/>
                      <a:ext cx="33" cy="36"/>
                    </a:xfrm>
                    <a:custGeom>
                      <a:avLst/>
                      <a:gdLst>
                        <a:gd name="T0" fmla="*/ 14 w 14"/>
                        <a:gd name="T1" fmla="*/ 0 h 15"/>
                        <a:gd name="T2" fmla="*/ 10 w 14"/>
                        <a:gd name="T3" fmla="*/ 15 h 15"/>
                        <a:gd name="T4" fmla="*/ 7 w 14"/>
                        <a:gd name="T5" fmla="*/ 14 h 15"/>
                        <a:gd name="T6" fmla="*/ 0 w 14"/>
                        <a:gd name="T7" fmla="*/ 12 h 15"/>
                        <a:gd name="T8" fmla="*/ 3 w 14"/>
                        <a:gd name="T9" fmla="*/ 1 h 15"/>
                        <a:gd name="T10" fmla="*/ 4 w 14"/>
                        <a:gd name="T11" fmla="*/ 1 h 15"/>
                        <a:gd name="T12" fmla="*/ 7 w 14"/>
                        <a:gd name="T13" fmla="*/ 1 h 15"/>
                        <a:gd name="T14" fmla="*/ 11 w 14"/>
                        <a:gd name="T15" fmla="*/ 0 h 15"/>
                        <a:gd name="T16" fmla="*/ 14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4" y="0"/>
                          </a:moveTo>
                          <a:cubicBezTo>
                            <a:pt x="13" y="5"/>
                            <a:pt x="12" y="10"/>
                            <a:pt x="10" y="15"/>
                          </a:cubicBezTo>
                          <a:cubicBezTo>
                            <a:pt x="9" y="14"/>
                            <a:pt x="8" y="14"/>
                            <a:pt x="7" y="14"/>
                          </a:cubicBezTo>
                          <a:cubicBezTo>
                            <a:pt x="4" y="13"/>
                            <a:pt x="2" y="12"/>
                            <a:pt x="0" y="12"/>
                          </a:cubicBezTo>
                          <a:cubicBezTo>
                            <a:pt x="2" y="8"/>
                            <a:pt x="3" y="5"/>
                            <a:pt x="3" y="1"/>
                          </a:cubicBezTo>
                          <a:cubicBezTo>
                            <a:pt x="3" y="1"/>
                            <a:pt x="4" y="1"/>
                            <a:pt x="4" y="1"/>
                          </a:cubicBezTo>
                          <a:cubicBezTo>
                            <a:pt x="5" y="1"/>
                            <a:pt x="6" y="1"/>
                            <a:pt x="7" y="1"/>
                          </a:cubicBezTo>
                          <a:cubicBezTo>
                            <a:pt x="9" y="1"/>
                            <a:pt x="10" y="1"/>
                            <a:pt x="11" y="0"/>
                          </a:cubicBezTo>
                          <a:cubicBezTo>
                            <a:pt x="12" y="0"/>
                            <a:pt x="13" y="0"/>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8" name="Freeform 179"/>
                    <p:cNvSpPr>
                      <a:spLocks/>
                    </p:cNvSpPr>
                    <p:nvPr/>
                  </p:nvSpPr>
                  <p:spPr bwMode="auto">
                    <a:xfrm>
                      <a:off x="4134" y="1841"/>
                      <a:ext cx="114" cy="92"/>
                    </a:xfrm>
                    <a:custGeom>
                      <a:avLst/>
                      <a:gdLst>
                        <a:gd name="T0" fmla="*/ 42 w 48"/>
                        <a:gd name="T1" fmla="*/ 1 h 39"/>
                        <a:gd name="T2" fmla="*/ 36 w 48"/>
                        <a:gd name="T3" fmla="*/ 32 h 39"/>
                        <a:gd name="T4" fmla="*/ 4 w 48"/>
                        <a:gd name="T5" fmla="*/ 27 h 39"/>
                        <a:gd name="T6" fmla="*/ 1 w 48"/>
                        <a:gd name="T7" fmla="*/ 26 h 39"/>
                        <a:gd name="T8" fmla="*/ 0 w 48"/>
                        <a:gd name="T9" fmla="*/ 24 h 39"/>
                        <a:gd name="T10" fmla="*/ 42 w 48"/>
                        <a:gd name="T11" fmla="*/ 0 h 39"/>
                        <a:gd name="T12" fmla="*/ 42 w 48"/>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48" h="39">
                          <a:moveTo>
                            <a:pt x="42" y="1"/>
                          </a:moveTo>
                          <a:cubicBezTo>
                            <a:pt x="48" y="11"/>
                            <a:pt x="45" y="25"/>
                            <a:pt x="36" y="32"/>
                          </a:cubicBezTo>
                          <a:cubicBezTo>
                            <a:pt x="26" y="39"/>
                            <a:pt x="12" y="36"/>
                            <a:pt x="4" y="27"/>
                          </a:cubicBezTo>
                          <a:cubicBezTo>
                            <a:pt x="4" y="26"/>
                            <a:pt x="2" y="26"/>
                            <a:pt x="1" y="26"/>
                          </a:cubicBezTo>
                          <a:cubicBezTo>
                            <a:pt x="0" y="24"/>
                            <a:pt x="0" y="24"/>
                            <a:pt x="0" y="24"/>
                          </a:cubicBezTo>
                          <a:cubicBezTo>
                            <a:pt x="14" y="17"/>
                            <a:pt x="28" y="9"/>
                            <a:pt x="42" y="0"/>
                          </a:cubicBezTo>
                          <a:cubicBezTo>
                            <a:pt x="42" y="1"/>
                            <a:pt x="42" y="1"/>
                            <a:pt x="42"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9" name="Freeform 180"/>
                    <p:cNvSpPr>
                      <a:spLocks/>
                    </p:cNvSpPr>
                    <p:nvPr/>
                  </p:nvSpPr>
                  <p:spPr bwMode="auto">
                    <a:xfrm>
                      <a:off x="3541" y="2243"/>
                      <a:ext cx="593" cy="201"/>
                    </a:xfrm>
                    <a:custGeom>
                      <a:avLst/>
                      <a:gdLst>
                        <a:gd name="T0" fmla="*/ 250 w 250"/>
                        <a:gd name="T1" fmla="*/ 16 h 85"/>
                        <a:gd name="T2" fmla="*/ 249 w 250"/>
                        <a:gd name="T3" fmla="*/ 17 h 85"/>
                        <a:gd name="T4" fmla="*/ 249 w 250"/>
                        <a:gd name="T5" fmla="*/ 18 h 85"/>
                        <a:gd name="T6" fmla="*/ 161 w 250"/>
                        <a:gd name="T7" fmla="*/ 77 h 85"/>
                        <a:gd name="T8" fmla="*/ 46 w 250"/>
                        <a:gd name="T9" fmla="*/ 53 h 85"/>
                        <a:gd name="T10" fmla="*/ 0 w 250"/>
                        <a:gd name="T11" fmla="*/ 7 h 85"/>
                        <a:gd name="T12" fmla="*/ 28 w 250"/>
                        <a:gd name="T13" fmla="*/ 0 h 85"/>
                        <a:gd name="T14" fmla="*/ 26 w 250"/>
                        <a:gd name="T15" fmla="*/ 9 h 85"/>
                        <a:gd name="T16" fmla="*/ 37 w 250"/>
                        <a:gd name="T17" fmla="*/ 12 h 85"/>
                        <a:gd name="T18" fmla="*/ 39 w 250"/>
                        <a:gd name="T19" fmla="*/ 25 h 85"/>
                        <a:gd name="T20" fmla="*/ 52 w 250"/>
                        <a:gd name="T21" fmla="*/ 25 h 85"/>
                        <a:gd name="T22" fmla="*/ 53 w 250"/>
                        <a:gd name="T23" fmla="*/ 34 h 85"/>
                        <a:gd name="T24" fmla="*/ 65 w 250"/>
                        <a:gd name="T25" fmla="*/ 34 h 85"/>
                        <a:gd name="T26" fmla="*/ 71 w 250"/>
                        <a:gd name="T27" fmla="*/ 45 h 85"/>
                        <a:gd name="T28" fmla="*/ 82 w 250"/>
                        <a:gd name="T29" fmla="*/ 44 h 85"/>
                        <a:gd name="T30" fmla="*/ 88 w 250"/>
                        <a:gd name="T31" fmla="*/ 52 h 85"/>
                        <a:gd name="T32" fmla="*/ 101 w 250"/>
                        <a:gd name="T33" fmla="*/ 49 h 85"/>
                        <a:gd name="T34" fmla="*/ 111 w 250"/>
                        <a:gd name="T35" fmla="*/ 59 h 85"/>
                        <a:gd name="T36" fmla="*/ 121 w 250"/>
                        <a:gd name="T37" fmla="*/ 51 h 85"/>
                        <a:gd name="T38" fmla="*/ 129 w 250"/>
                        <a:gd name="T39" fmla="*/ 60 h 85"/>
                        <a:gd name="T40" fmla="*/ 141 w 250"/>
                        <a:gd name="T41" fmla="*/ 48 h 85"/>
                        <a:gd name="T42" fmla="*/ 152 w 250"/>
                        <a:gd name="T43" fmla="*/ 57 h 85"/>
                        <a:gd name="T44" fmla="*/ 161 w 250"/>
                        <a:gd name="T45" fmla="*/ 47 h 85"/>
                        <a:gd name="T46" fmla="*/ 174 w 250"/>
                        <a:gd name="T47" fmla="*/ 50 h 85"/>
                        <a:gd name="T48" fmla="*/ 181 w 250"/>
                        <a:gd name="T49" fmla="*/ 40 h 85"/>
                        <a:gd name="T50" fmla="*/ 195 w 250"/>
                        <a:gd name="T51" fmla="*/ 43 h 85"/>
                        <a:gd name="T52" fmla="*/ 200 w 250"/>
                        <a:gd name="T53" fmla="*/ 34 h 85"/>
                        <a:gd name="T54" fmla="*/ 200 w 250"/>
                        <a:gd name="T55" fmla="*/ 30 h 85"/>
                        <a:gd name="T56" fmla="*/ 209 w 250"/>
                        <a:gd name="T57" fmla="*/ 30 h 85"/>
                        <a:gd name="T58" fmla="*/ 213 w 250"/>
                        <a:gd name="T59" fmla="*/ 17 h 85"/>
                        <a:gd name="T60" fmla="*/ 226 w 250"/>
                        <a:gd name="T61" fmla="*/ 16 h 85"/>
                        <a:gd name="T62" fmla="*/ 225 w 250"/>
                        <a:gd name="T63" fmla="*/ 5 h 85"/>
                        <a:gd name="T64" fmla="*/ 250 w 250"/>
                        <a:gd name="T65" fmla="*/ 1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0" h="85">
                          <a:moveTo>
                            <a:pt x="250" y="16"/>
                          </a:moveTo>
                          <a:cubicBezTo>
                            <a:pt x="250" y="17"/>
                            <a:pt x="250" y="17"/>
                            <a:pt x="249" y="17"/>
                          </a:cubicBezTo>
                          <a:cubicBezTo>
                            <a:pt x="249" y="17"/>
                            <a:pt x="249" y="17"/>
                            <a:pt x="249" y="18"/>
                          </a:cubicBezTo>
                          <a:cubicBezTo>
                            <a:pt x="229" y="49"/>
                            <a:pt x="197" y="70"/>
                            <a:pt x="161" y="77"/>
                          </a:cubicBezTo>
                          <a:cubicBezTo>
                            <a:pt x="122" y="85"/>
                            <a:pt x="80" y="73"/>
                            <a:pt x="46" y="53"/>
                          </a:cubicBezTo>
                          <a:cubicBezTo>
                            <a:pt x="27" y="41"/>
                            <a:pt x="11" y="26"/>
                            <a:pt x="0" y="7"/>
                          </a:cubicBezTo>
                          <a:cubicBezTo>
                            <a:pt x="9" y="5"/>
                            <a:pt x="18" y="3"/>
                            <a:pt x="28" y="0"/>
                          </a:cubicBezTo>
                          <a:cubicBezTo>
                            <a:pt x="26" y="3"/>
                            <a:pt x="25" y="6"/>
                            <a:pt x="26" y="9"/>
                          </a:cubicBezTo>
                          <a:cubicBezTo>
                            <a:pt x="28" y="14"/>
                            <a:pt x="32" y="14"/>
                            <a:pt x="37" y="12"/>
                          </a:cubicBezTo>
                          <a:cubicBezTo>
                            <a:pt x="34" y="17"/>
                            <a:pt x="34" y="22"/>
                            <a:pt x="39" y="25"/>
                          </a:cubicBezTo>
                          <a:cubicBezTo>
                            <a:pt x="43" y="28"/>
                            <a:pt x="48" y="27"/>
                            <a:pt x="52" y="25"/>
                          </a:cubicBezTo>
                          <a:cubicBezTo>
                            <a:pt x="51" y="28"/>
                            <a:pt x="51" y="31"/>
                            <a:pt x="53" y="34"/>
                          </a:cubicBezTo>
                          <a:cubicBezTo>
                            <a:pt x="57" y="38"/>
                            <a:pt x="61" y="37"/>
                            <a:pt x="65" y="34"/>
                          </a:cubicBezTo>
                          <a:cubicBezTo>
                            <a:pt x="65" y="39"/>
                            <a:pt x="67" y="43"/>
                            <a:pt x="71" y="45"/>
                          </a:cubicBezTo>
                          <a:cubicBezTo>
                            <a:pt x="75" y="47"/>
                            <a:pt x="79" y="46"/>
                            <a:pt x="82" y="44"/>
                          </a:cubicBezTo>
                          <a:cubicBezTo>
                            <a:pt x="83" y="47"/>
                            <a:pt x="85" y="51"/>
                            <a:pt x="88" y="52"/>
                          </a:cubicBezTo>
                          <a:cubicBezTo>
                            <a:pt x="93" y="54"/>
                            <a:pt x="98" y="53"/>
                            <a:pt x="101" y="49"/>
                          </a:cubicBezTo>
                          <a:cubicBezTo>
                            <a:pt x="102" y="54"/>
                            <a:pt x="105" y="58"/>
                            <a:pt x="111" y="59"/>
                          </a:cubicBezTo>
                          <a:cubicBezTo>
                            <a:pt x="117" y="59"/>
                            <a:pt x="120" y="56"/>
                            <a:pt x="121" y="51"/>
                          </a:cubicBezTo>
                          <a:cubicBezTo>
                            <a:pt x="122" y="56"/>
                            <a:pt x="124" y="59"/>
                            <a:pt x="129" y="60"/>
                          </a:cubicBezTo>
                          <a:cubicBezTo>
                            <a:pt x="136" y="61"/>
                            <a:pt x="139" y="54"/>
                            <a:pt x="141" y="48"/>
                          </a:cubicBezTo>
                          <a:cubicBezTo>
                            <a:pt x="143" y="53"/>
                            <a:pt x="147" y="58"/>
                            <a:pt x="152" y="57"/>
                          </a:cubicBezTo>
                          <a:cubicBezTo>
                            <a:pt x="158" y="57"/>
                            <a:pt x="161" y="52"/>
                            <a:pt x="161" y="47"/>
                          </a:cubicBezTo>
                          <a:cubicBezTo>
                            <a:pt x="164" y="51"/>
                            <a:pt x="169" y="54"/>
                            <a:pt x="174" y="50"/>
                          </a:cubicBezTo>
                          <a:cubicBezTo>
                            <a:pt x="177" y="48"/>
                            <a:pt x="180" y="44"/>
                            <a:pt x="181" y="40"/>
                          </a:cubicBezTo>
                          <a:cubicBezTo>
                            <a:pt x="184" y="44"/>
                            <a:pt x="190" y="46"/>
                            <a:pt x="195" y="43"/>
                          </a:cubicBezTo>
                          <a:cubicBezTo>
                            <a:pt x="198" y="41"/>
                            <a:pt x="200" y="37"/>
                            <a:pt x="200" y="34"/>
                          </a:cubicBezTo>
                          <a:cubicBezTo>
                            <a:pt x="201" y="33"/>
                            <a:pt x="201" y="31"/>
                            <a:pt x="200" y="30"/>
                          </a:cubicBezTo>
                          <a:cubicBezTo>
                            <a:pt x="203" y="31"/>
                            <a:pt x="206" y="31"/>
                            <a:pt x="209" y="30"/>
                          </a:cubicBezTo>
                          <a:cubicBezTo>
                            <a:pt x="214" y="28"/>
                            <a:pt x="215" y="22"/>
                            <a:pt x="213" y="17"/>
                          </a:cubicBezTo>
                          <a:cubicBezTo>
                            <a:pt x="218" y="19"/>
                            <a:pt x="223" y="22"/>
                            <a:pt x="226" y="16"/>
                          </a:cubicBezTo>
                          <a:cubicBezTo>
                            <a:pt x="228" y="12"/>
                            <a:pt x="227" y="8"/>
                            <a:pt x="225" y="5"/>
                          </a:cubicBezTo>
                          <a:cubicBezTo>
                            <a:pt x="233" y="9"/>
                            <a:pt x="242" y="13"/>
                            <a:pt x="250" y="16"/>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0" name="Freeform 181"/>
                    <p:cNvSpPr>
                      <a:spLocks/>
                    </p:cNvSpPr>
                    <p:nvPr/>
                  </p:nvSpPr>
                  <p:spPr bwMode="auto">
                    <a:xfrm>
                      <a:off x="4274" y="1528"/>
                      <a:ext cx="26" cy="43"/>
                    </a:xfrm>
                    <a:custGeom>
                      <a:avLst/>
                      <a:gdLst>
                        <a:gd name="T0" fmla="*/ 11 w 11"/>
                        <a:gd name="T1" fmla="*/ 10 h 18"/>
                        <a:gd name="T2" fmla="*/ 11 w 11"/>
                        <a:gd name="T3" fmla="*/ 16 h 18"/>
                        <a:gd name="T4" fmla="*/ 7 w 11"/>
                        <a:gd name="T5" fmla="*/ 17 h 18"/>
                        <a:gd name="T6" fmla="*/ 4 w 11"/>
                        <a:gd name="T7" fmla="*/ 17 h 18"/>
                        <a:gd name="T8" fmla="*/ 1 w 11"/>
                        <a:gd name="T9" fmla="*/ 18 h 18"/>
                        <a:gd name="T10" fmla="*/ 1 w 11"/>
                        <a:gd name="T11" fmla="*/ 18 h 18"/>
                        <a:gd name="T12" fmla="*/ 1 w 11"/>
                        <a:gd name="T13" fmla="*/ 16 h 18"/>
                        <a:gd name="T14" fmla="*/ 0 w 11"/>
                        <a:gd name="T15" fmla="*/ 3 h 18"/>
                        <a:gd name="T16" fmla="*/ 1 w 11"/>
                        <a:gd name="T17" fmla="*/ 3 h 18"/>
                        <a:gd name="T18" fmla="*/ 6 w 11"/>
                        <a:gd name="T19" fmla="*/ 1 h 18"/>
                        <a:gd name="T20" fmla="*/ 10 w 11"/>
                        <a:gd name="T21" fmla="*/ 0 h 18"/>
                        <a:gd name="T22" fmla="*/ 11 w 11"/>
                        <a:gd name="T23"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8">
                          <a:moveTo>
                            <a:pt x="11" y="10"/>
                          </a:moveTo>
                          <a:cubicBezTo>
                            <a:pt x="11" y="12"/>
                            <a:pt x="11" y="14"/>
                            <a:pt x="11" y="16"/>
                          </a:cubicBezTo>
                          <a:cubicBezTo>
                            <a:pt x="10" y="16"/>
                            <a:pt x="9" y="16"/>
                            <a:pt x="7" y="17"/>
                          </a:cubicBezTo>
                          <a:cubicBezTo>
                            <a:pt x="6" y="17"/>
                            <a:pt x="5" y="17"/>
                            <a:pt x="4" y="17"/>
                          </a:cubicBezTo>
                          <a:cubicBezTo>
                            <a:pt x="3" y="17"/>
                            <a:pt x="2" y="18"/>
                            <a:pt x="1" y="18"/>
                          </a:cubicBezTo>
                          <a:cubicBezTo>
                            <a:pt x="1" y="18"/>
                            <a:pt x="1" y="18"/>
                            <a:pt x="1" y="18"/>
                          </a:cubicBezTo>
                          <a:cubicBezTo>
                            <a:pt x="1" y="17"/>
                            <a:pt x="1" y="16"/>
                            <a:pt x="1" y="16"/>
                          </a:cubicBezTo>
                          <a:cubicBezTo>
                            <a:pt x="1" y="11"/>
                            <a:pt x="1" y="7"/>
                            <a:pt x="0" y="3"/>
                          </a:cubicBezTo>
                          <a:cubicBezTo>
                            <a:pt x="0" y="3"/>
                            <a:pt x="1" y="3"/>
                            <a:pt x="1" y="3"/>
                          </a:cubicBezTo>
                          <a:cubicBezTo>
                            <a:pt x="3" y="2"/>
                            <a:pt x="4" y="2"/>
                            <a:pt x="6" y="1"/>
                          </a:cubicBezTo>
                          <a:cubicBezTo>
                            <a:pt x="7" y="1"/>
                            <a:pt x="9" y="1"/>
                            <a:pt x="10" y="0"/>
                          </a:cubicBezTo>
                          <a:cubicBezTo>
                            <a:pt x="11" y="3"/>
                            <a:pt x="11" y="7"/>
                            <a:pt x="11"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1" name="Freeform 182"/>
                    <p:cNvSpPr>
                      <a:spLocks/>
                    </p:cNvSpPr>
                    <p:nvPr/>
                  </p:nvSpPr>
                  <p:spPr bwMode="auto">
                    <a:xfrm>
                      <a:off x="4117" y="1926"/>
                      <a:ext cx="105" cy="90"/>
                    </a:xfrm>
                    <a:custGeom>
                      <a:avLst/>
                      <a:gdLst>
                        <a:gd name="T0" fmla="*/ 39 w 44"/>
                        <a:gd name="T1" fmla="*/ 3 h 38"/>
                        <a:gd name="T2" fmla="*/ 29 w 44"/>
                        <a:gd name="T3" fmla="*/ 32 h 38"/>
                        <a:gd name="T4" fmla="*/ 0 w 44"/>
                        <a:gd name="T5" fmla="*/ 23 h 38"/>
                        <a:gd name="T6" fmla="*/ 0 w 44"/>
                        <a:gd name="T7" fmla="*/ 22 h 38"/>
                        <a:gd name="T8" fmla="*/ 0 w 44"/>
                        <a:gd name="T9" fmla="*/ 22 h 38"/>
                        <a:gd name="T10" fmla="*/ 14 w 44"/>
                        <a:gd name="T11" fmla="*/ 0 h 38"/>
                        <a:gd name="T12" fmla="*/ 39 w 44"/>
                        <a:gd name="T13" fmla="*/ 3 h 38"/>
                      </a:gdLst>
                      <a:ahLst/>
                      <a:cxnLst>
                        <a:cxn ang="0">
                          <a:pos x="T0" y="T1"/>
                        </a:cxn>
                        <a:cxn ang="0">
                          <a:pos x="T2" y="T3"/>
                        </a:cxn>
                        <a:cxn ang="0">
                          <a:pos x="T4" y="T5"/>
                        </a:cxn>
                        <a:cxn ang="0">
                          <a:pos x="T6" y="T7"/>
                        </a:cxn>
                        <a:cxn ang="0">
                          <a:pos x="T8" y="T9"/>
                        </a:cxn>
                        <a:cxn ang="0">
                          <a:pos x="T10" y="T11"/>
                        </a:cxn>
                        <a:cxn ang="0">
                          <a:pos x="T12" y="T13"/>
                        </a:cxn>
                      </a:cxnLst>
                      <a:rect l="0" t="0" r="r" b="b"/>
                      <a:pathLst>
                        <a:path w="44" h="38">
                          <a:moveTo>
                            <a:pt x="39" y="3"/>
                          </a:moveTo>
                          <a:cubicBezTo>
                            <a:pt x="44" y="14"/>
                            <a:pt x="40" y="27"/>
                            <a:pt x="29" y="32"/>
                          </a:cubicBezTo>
                          <a:cubicBezTo>
                            <a:pt x="19" y="38"/>
                            <a:pt x="6" y="33"/>
                            <a:pt x="0" y="23"/>
                          </a:cubicBezTo>
                          <a:cubicBezTo>
                            <a:pt x="0" y="23"/>
                            <a:pt x="0" y="22"/>
                            <a:pt x="0" y="22"/>
                          </a:cubicBezTo>
                          <a:cubicBezTo>
                            <a:pt x="0" y="22"/>
                            <a:pt x="0" y="22"/>
                            <a:pt x="0" y="22"/>
                          </a:cubicBezTo>
                          <a:cubicBezTo>
                            <a:pt x="9" y="19"/>
                            <a:pt x="15" y="9"/>
                            <a:pt x="14" y="0"/>
                          </a:cubicBezTo>
                          <a:cubicBezTo>
                            <a:pt x="22" y="5"/>
                            <a:pt x="31" y="6"/>
                            <a:pt x="39"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2" name="Freeform 183"/>
                    <p:cNvSpPr>
                      <a:spLocks/>
                    </p:cNvSpPr>
                    <p:nvPr/>
                  </p:nvSpPr>
                  <p:spPr bwMode="auto">
                    <a:xfrm>
                      <a:off x="4177" y="1772"/>
                      <a:ext cx="64" cy="64"/>
                    </a:xfrm>
                    <a:custGeom>
                      <a:avLst/>
                      <a:gdLst>
                        <a:gd name="T0" fmla="*/ 21 w 27"/>
                        <a:gd name="T1" fmla="*/ 1 h 27"/>
                        <a:gd name="T2" fmla="*/ 26 w 27"/>
                        <a:gd name="T3" fmla="*/ 18 h 27"/>
                        <a:gd name="T4" fmla="*/ 23 w 27"/>
                        <a:gd name="T5" fmla="*/ 22 h 27"/>
                        <a:gd name="T6" fmla="*/ 2 w 27"/>
                        <a:gd name="T7" fmla="*/ 17 h 27"/>
                        <a:gd name="T8" fmla="*/ 0 w 27"/>
                        <a:gd name="T9" fmla="*/ 16 h 27"/>
                        <a:gd name="T10" fmla="*/ 7 w 27"/>
                        <a:gd name="T11" fmla="*/ 11 h 27"/>
                        <a:gd name="T12" fmla="*/ 11 w 27"/>
                        <a:gd name="T13" fmla="*/ 16 h 27"/>
                        <a:gd name="T14" fmla="*/ 18 w 27"/>
                        <a:gd name="T15" fmla="*/ 17 h 27"/>
                        <a:gd name="T16" fmla="*/ 18 w 27"/>
                        <a:gd name="T17" fmla="*/ 9 h 27"/>
                        <a:gd name="T18" fmla="*/ 16 w 27"/>
                        <a:gd name="T19" fmla="*/ 4 h 27"/>
                        <a:gd name="T20" fmla="*/ 21 w 27"/>
                        <a:gd name="T21" fmla="*/ 0 h 27"/>
                        <a:gd name="T22" fmla="*/ 21 w 27"/>
                        <a:gd name="T2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7">
                          <a:moveTo>
                            <a:pt x="21" y="1"/>
                          </a:moveTo>
                          <a:cubicBezTo>
                            <a:pt x="25" y="5"/>
                            <a:pt x="27" y="12"/>
                            <a:pt x="26" y="18"/>
                          </a:cubicBezTo>
                          <a:cubicBezTo>
                            <a:pt x="25" y="19"/>
                            <a:pt x="24" y="21"/>
                            <a:pt x="23" y="22"/>
                          </a:cubicBezTo>
                          <a:cubicBezTo>
                            <a:pt x="18" y="27"/>
                            <a:pt x="8" y="22"/>
                            <a:pt x="2" y="17"/>
                          </a:cubicBezTo>
                          <a:cubicBezTo>
                            <a:pt x="1" y="17"/>
                            <a:pt x="1" y="16"/>
                            <a:pt x="0" y="16"/>
                          </a:cubicBezTo>
                          <a:cubicBezTo>
                            <a:pt x="2" y="14"/>
                            <a:pt x="4" y="13"/>
                            <a:pt x="7" y="11"/>
                          </a:cubicBezTo>
                          <a:cubicBezTo>
                            <a:pt x="8" y="13"/>
                            <a:pt x="10" y="15"/>
                            <a:pt x="11" y="16"/>
                          </a:cubicBezTo>
                          <a:cubicBezTo>
                            <a:pt x="13" y="17"/>
                            <a:pt x="16" y="19"/>
                            <a:pt x="18" y="17"/>
                          </a:cubicBezTo>
                          <a:cubicBezTo>
                            <a:pt x="20" y="15"/>
                            <a:pt x="19" y="11"/>
                            <a:pt x="18" y="9"/>
                          </a:cubicBezTo>
                          <a:cubicBezTo>
                            <a:pt x="18" y="8"/>
                            <a:pt x="17" y="6"/>
                            <a:pt x="16" y="4"/>
                          </a:cubicBezTo>
                          <a:cubicBezTo>
                            <a:pt x="18" y="3"/>
                            <a:pt x="19" y="2"/>
                            <a:pt x="21" y="0"/>
                          </a:cubicBezTo>
                          <a:cubicBezTo>
                            <a:pt x="21" y="1"/>
                            <a:pt x="21" y="1"/>
                            <a:pt x="21"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3" name="Freeform 184"/>
                    <p:cNvSpPr>
                      <a:spLocks/>
                    </p:cNvSpPr>
                    <p:nvPr/>
                  </p:nvSpPr>
                  <p:spPr bwMode="auto">
                    <a:xfrm>
                      <a:off x="4248" y="1606"/>
                      <a:ext cx="40" cy="41"/>
                    </a:xfrm>
                    <a:custGeom>
                      <a:avLst/>
                      <a:gdLst>
                        <a:gd name="T0" fmla="*/ 13 w 17"/>
                        <a:gd name="T1" fmla="*/ 2 h 17"/>
                        <a:gd name="T2" fmla="*/ 17 w 17"/>
                        <a:gd name="T3" fmla="*/ 3 h 17"/>
                        <a:gd name="T4" fmla="*/ 7 w 17"/>
                        <a:gd name="T5" fmla="*/ 17 h 17"/>
                        <a:gd name="T6" fmla="*/ 4 w 17"/>
                        <a:gd name="T7" fmla="*/ 13 h 17"/>
                        <a:gd name="T8" fmla="*/ 0 w 17"/>
                        <a:gd name="T9" fmla="*/ 9 h 17"/>
                        <a:gd name="T10" fmla="*/ 7 w 17"/>
                        <a:gd name="T11" fmla="*/ 0 h 17"/>
                        <a:gd name="T12" fmla="*/ 7 w 17"/>
                        <a:gd name="T13" fmla="*/ 0 h 17"/>
                        <a:gd name="T14" fmla="*/ 13 w 17"/>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7">
                          <a:moveTo>
                            <a:pt x="13" y="2"/>
                          </a:moveTo>
                          <a:cubicBezTo>
                            <a:pt x="14" y="2"/>
                            <a:pt x="16" y="3"/>
                            <a:pt x="17" y="3"/>
                          </a:cubicBezTo>
                          <a:cubicBezTo>
                            <a:pt x="15" y="8"/>
                            <a:pt x="11" y="13"/>
                            <a:pt x="7" y="17"/>
                          </a:cubicBezTo>
                          <a:cubicBezTo>
                            <a:pt x="6" y="16"/>
                            <a:pt x="5" y="14"/>
                            <a:pt x="4" y="13"/>
                          </a:cubicBezTo>
                          <a:cubicBezTo>
                            <a:pt x="2" y="12"/>
                            <a:pt x="1" y="11"/>
                            <a:pt x="0" y="9"/>
                          </a:cubicBezTo>
                          <a:cubicBezTo>
                            <a:pt x="3" y="7"/>
                            <a:pt x="5" y="3"/>
                            <a:pt x="7" y="0"/>
                          </a:cubicBezTo>
                          <a:cubicBezTo>
                            <a:pt x="7" y="0"/>
                            <a:pt x="7" y="0"/>
                            <a:pt x="7" y="0"/>
                          </a:cubicBezTo>
                          <a:cubicBezTo>
                            <a:pt x="9" y="0"/>
                            <a:pt x="11" y="1"/>
                            <a:pt x="13"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9" name="Freeform 185"/>
                    <p:cNvSpPr>
                      <a:spLocks/>
                    </p:cNvSpPr>
                    <p:nvPr/>
                  </p:nvSpPr>
                  <p:spPr bwMode="auto">
                    <a:xfrm>
                      <a:off x="4359" y="1074"/>
                      <a:ext cx="43" cy="36"/>
                    </a:xfrm>
                    <a:custGeom>
                      <a:avLst/>
                      <a:gdLst>
                        <a:gd name="T0" fmla="*/ 18 w 18"/>
                        <a:gd name="T1" fmla="*/ 9 h 15"/>
                        <a:gd name="T2" fmla="*/ 15 w 18"/>
                        <a:gd name="T3" fmla="*/ 11 h 15"/>
                        <a:gd name="T4" fmla="*/ 11 w 18"/>
                        <a:gd name="T5" fmla="*/ 13 h 15"/>
                        <a:gd name="T6" fmla="*/ 9 w 18"/>
                        <a:gd name="T7" fmla="*/ 14 h 15"/>
                        <a:gd name="T8" fmla="*/ 7 w 18"/>
                        <a:gd name="T9" fmla="*/ 15 h 15"/>
                        <a:gd name="T10" fmla="*/ 2 w 18"/>
                        <a:gd name="T11" fmla="*/ 8 h 15"/>
                        <a:gd name="T12" fmla="*/ 0 w 18"/>
                        <a:gd name="T13" fmla="*/ 5 h 15"/>
                        <a:gd name="T14" fmla="*/ 0 w 18"/>
                        <a:gd name="T15" fmla="*/ 5 h 15"/>
                        <a:gd name="T16" fmla="*/ 1 w 18"/>
                        <a:gd name="T17" fmla="*/ 5 h 15"/>
                        <a:gd name="T18" fmla="*/ 9 w 18"/>
                        <a:gd name="T19" fmla="*/ 2 h 15"/>
                        <a:gd name="T20" fmla="*/ 13 w 18"/>
                        <a:gd name="T21" fmla="*/ 0 h 15"/>
                        <a:gd name="T22" fmla="*/ 18 w 18"/>
                        <a:gd name="T23"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5">
                          <a:moveTo>
                            <a:pt x="18" y="9"/>
                          </a:moveTo>
                          <a:cubicBezTo>
                            <a:pt x="17" y="10"/>
                            <a:pt x="16" y="10"/>
                            <a:pt x="15" y="11"/>
                          </a:cubicBezTo>
                          <a:cubicBezTo>
                            <a:pt x="14" y="12"/>
                            <a:pt x="12" y="12"/>
                            <a:pt x="11" y="13"/>
                          </a:cubicBezTo>
                          <a:cubicBezTo>
                            <a:pt x="10" y="13"/>
                            <a:pt x="10" y="13"/>
                            <a:pt x="9" y="14"/>
                          </a:cubicBezTo>
                          <a:cubicBezTo>
                            <a:pt x="9" y="14"/>
                            <a:pt x="8" y="15"/>
                            <a:pt x="7" y="15"/>
                          </a:cubicBezTo>
                          <a:cubicBezTo>
                            <a:pt x="6" y="12"/>
                            <a:pt x="4" y="10"/>
                            <a:pt x="2" y="8"/>
                          </a:cubicBezTo>
                          <a:cubicBezTo>
                            <a:pt x="2" y="7"/>
                            <a:pt x="1" y="6"/>
                            <a:pt x="0" y="5"/>
                          </a:cubicBezTo>
                          <a:cubicBezTo>
                            <a:pt x="0" y="5"/>
                            <a:pt x="0" y="5"/>
                            <a:pt x="0" y="5"/>
                          </a:cubicBezTo>
                          <a:cubicBezTo>
                            <a:pt x="0" y="5"/>
                            <a:pt x="1" y="5"/>
                            <a:pt x="1" y="5"/>
                          </a:cubicBezTo>
                          <a:cubicBezTo>
                            <a:pt x="4" y="4"/>
                            <a:pt x="6" y="3"/>
                            <a:pt x="9" y="2"/>
                          </a:cubicBezTo>
                          <a:cubicBezTo>
                            <a:pt x="10" y="1"/>
                            <a:pt x="11" y="1"/>
                            <a:pt x="13" y="0"/>
                          </a:cubicBezTo>
                          <a:cubicBezTo>
                            <a:pt x="15" y="3"/>
                            <a:pt x="17" y="6"/>
                            <a:pt x="18"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0" name="Freeform 186"/>
                    <p:cNvSpPr>
                      <a:spLocks/>
                    </p:cNvSpPr>
                    <p:nvPr/>
                  </p:nvSpPr>
                  <p:spPr bwMode="auto">
                    <a:xfrm>
                      <a:off x="3918" y="1308"/>
                      <a:ext cx="365" cy="367"/>
                    </a:xfrm>
                    <a:custGeom>
                      <a:avLst/>
                      <a:gdLst>
                        <a:gd name="T0" fmla="*/ 151 w 154"/>
                        <a:gd name="T1" fmla="*/ 113 h 155"/>
                        <a:gd name="T2" fmla="*/ 146 w 154"/>
                        <a:gd name="T3" fmla="*/ 126 h 155"/>
                        <a:gd name="T4" fmla="*/ 137 w 154"/>
                        <a:gd name="T5" fmla="*/ 137 h 155"/>
                        <a:gd name="T6" fmla="*/ 110 w 154"/>
                        <a:gd name="T7" fmla="*/ 146 h 155"/>
                        <a:gd name="T8" fmla="*/ 93 w 154"/>
                        <a:gd name="T9" fmla="*/ 149 h 155"/>
                        <a:gd name="T10" fmla="*/ 92 w 154"/>
                        <a:gd name="T11" fmla="*/ 155 h 155"/>
                        <a:gd name="T12" fmla="*/ 78 w 154"/>
                        <a:gd name="T13" fmla="*/ 137 h 155"/>
                        <a:gd name="T14" fmla="*/ 61 w 154"/>
                        <a:gd name="T15" fmla="*/ 126 h 155"/>
                        <a:gd name="T16" fmla="*/ 49 w 154"/>
                        <a:gd name="T17" fmla="*/ 115 h 155"/>
                        <a:gd name="T18" fmla="*/ 43 w 154"/>
                        <a:gd name="T19" fmla="*/ 108 h 155"/>
                        <a:gd name="T20" fmla="*/ 42 w 154"/>
                        <a:gd name="T21" fmla="*/ 107 h 155"/>
                        <a:gd name="T22" fmla="*/ 31 w 154"/>
                        <a:gd name="T23" fmla="*/ 95 h 155"/>
                        <a:gd name="T24" fmla="*/ 18 w 154"/>
                        <a:gd name="T25" fmla="*/ 93 h 155"/>
                        <a:gd name="T26" fmla="*/ 22 w 154"/>
                        <a:gd name="T27" fmla="*/ 83 h 155"/>
                        <a:gd name="T28" fmla="*/ 8 w 154"/>
                        <a:gd name="T29" fmla="*/ 76 h 155"/>
                        <a:gd name="T30" fmla="*/ 7 w 154"/>
                        <a:gd name="T31" fmla="*/ 58 h 155"/>
                        <a:gd name="T32" fmla="*/ 0 w 154"/>
                        <a:gd name="T33" fmla="*/ 45 h 155"/>
                        <a:gd name="T34" fmla="*/ 34 w 154"/>
                        <a:gd name="T35" fmla="*/ 92 h 155"/>
                        <a:gd name="T36" fmla="*/ 113 w 154"/>
                        <a:gd name="T37" fmla="*/ 143 h 155"/>
                        <a:gd name="T38" fmla="*/ 98 w 154"/>
                        <a:gd name="T39" fmla="*/ 41 h 155"/>
                        <a:gd name="T40" fmla="*/ 76 w 154"/>
                        <a:gd name="T41" fmla="*/ 28 h 155"/>
                        <a:gd name="T42" fmla="*/ 29 w 154"/>
                        <a:gd name="T43" fmla="*/ 15 h 155"/>
                        <a:gd name="T44" fmla="*/ 120 w 154"/>
                        <a:gd name="T45" fmla="*/ 119 h 155"/>
                        <a:gd name="T46" fmla="*/ 9 w 154"/>
                        <a:gd name="T47" fmla="*/ 35 h 155"/>
                        <a:gd name="T48" fmla="*/ 95 w 154"/>
                        <a:gd name="T49" fmla="*/ 111 h 155"/>
                        <a:gd name="T50" fmla="*/ 74 w 154"/>
                        <a:gd name="T51" fmla="*/ 51 h 155"/>
                        <a:gd name="T52" fmla="*/ 22 w 154"/>
                        <a:gd name="T53" fmla="*/ 17 h 155"/>
                        <a:gd name="T54" fmla="*/ 25 w 154"/>
                        <a:gd name="T55" fmla="*/ 13 h 155"/>
                        <a:gd name="T56" fmla="*/ 27 w 154"/>
                        <a:gd name="T57" fmla="*/ 4 h 155"/>
                        <a:gd name="T58" fmla="*/ 25 w 154"/>
                        <a:gd name="T59" fmla="*/ 0 h 155"/>
                        <a:gd name="T60" fmla="*/ 29 w 154"/>
                        <a:gd name="T61" fmla="*/ 1 h 155"/>
                        <a:gd name="T62" fmla="*/ 57 w 154"/>
                        <a:gd name="T63" fmla="*/ 13 h 155"/>
                        <a:gd name="T64" fmla="*/ 59 w 154"/>
                        <a:gd name="T65" fmla="*/ 14 h 155"/>
                        <a:gd name="T66" fmla="*/ 79 w 154"/>
                        <a:gd name="T67" fmla="*/ 25 h 155"/>
                        <a:gd name="T68" fmla="*/ 82 w 154"/>
                        <a:gd name="T69" fmla="*/ 26 h 155"/>
                        <a:gd name="T70" fmla="*/ 90 w 154"/>
                        <a:gd name="T71" fmla="*/ 32 h 155"/>
                        <a:gd name="T72" fmla="*/ 112 w 154"/>
                        <a:gd name="T73" fmla="*/ 46 h 155"/>
                        <a:gd name="T74" fmla="*/ 117 w 154"/>
                        <a:gd name="T75" fmla="*/ 50 h 155"/>
                        <a:gd name="T76" fmla="*/ 137 w 154"/>
                        <a:gd name="T77" fmla="*/ 69 h 155"/>
                        <a:gd name="T78" fmla="*/ 145 w 154"/>
                        <a:gd name="T79" fmla="*/ 81 h 155"/>
                        <a:gd name="T80" fmla="*/ 145 w 154"/>
                        <a:gd name="T81" fmla="*/ 83 h 155"/>
                        <a:gd name="T82" fmla="*/ 150 w 154"/>
                        <a:gd name="T83" fmla="*/ 96 h 155"/>
                        <a:gd name="T84" fmla="*/ 151 w 154"/>
                        <a:gd name="T85" fmla="*/ 11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4" h="155">
                          <a:moveTo>
                            <a:pt x="154" y="110"/>
                          </a:moveTo>
                          <a:cubicBezTo>
                            <a:pt x="154" y="113"/>
                            <a:pt x="154" y="113"/>
                            <a:pt x="154" y="113"/>
                          </a:cubicBezTo>
                          <a:cubicBezTo>
                            <a:pt x="153" y="113"/>
                            <a:pt x="152" y="113"/>
                            <a:pt x="151" y="113"/>
                          </a:cubicBezTo>
                          <a:cubicBezTo>
                            <a:pt x="151" y="113"/>
                            <a:pt x="150" y="113"/>
                            <a:pt x="150" y="113"/>
                          </a:cubicBezTo>
                          <a:cubicBezTo>
                            <a:pt x="150" y="117"/>
                            <a:pt x="149" y="120"/>
                            <a:pt x="147" y="124"/>
                          </a:cubicBezTo>
                          <a:cubicBezTo>
                            <a:pt x="146" y="126"/>
                            <a:pt x="146" y="126"/>
                            <a:pt x="146" y="126"/>
                          </a:cubicBezTo>
                          <a:cubicBezTo>
                            <a:pt x="146" y="126"/>
                            <a:pt x="146" y="126"/>
                            <a:pt x="146" y="126"/>
                          </a:cubicBezTo>
                          <a:cubicBezTo>
                            <a:pt x="144" y="129"/>
                            <a:pt x="142" y="133"/>
                            <a:pt x="139" y="135"/>
                          </a:cubicBezTo>
                          <a:cubicBezTo>
                            <a:pt x="137" y="137"/>
                            <a:pt x="137" y="137"/>
                            <a:pt x="137" y="137"/>
                          </a:cubicBezTo>
                          <a:cubicBezTo>
                            <a:pt x="134" y="139"/>
                            <a:pt x="131" y="141"/>
                            <a:pt x="127" y="143"/>
                          </a:cubicBezTo>
                          <a:cubicBezTo>
                            <a:pt x="125" y="144"/>
                            <a:pt x="125" y="144"/>
                            <a:pt x="125" y="144"/>
                          </a:cubicBezTo>
                          <a:cubicBezTo>
                            <a:pt x="120" y="146"/>
                            <a:pt x="115" y="146"/>
                            <a:pt x="110" y="146"/>
                          </a:cubicBezTo>
                          <a:cubicBezTo>
                            <a:pt x="109" y="146"/>
                            <a:pt x="109" y="146"/>
                            <a:pt x="108" y="146"/>
                          </a:cubicBezTo>
                          <a:cubicBezTo>
                            <a:pt x="103" y="146"/>
                            <a:pt x="98" y="145"/>
                            <a:pt x="94" y="144"/>
                          </a:cubicBezTo>
                          <a:cubicBezTo>
                            <a:pt x="93" y="146"/>
                            <a:pt x="93" y="147"/>
                            <a:pt x="93" y="149"/>
                          </a:cubicBezTo>
                          <a:cubicBezTo>
                            <a:pt x="93" y="151"/>
                            <a:pt x="94" y="153"/>
                            <a:pt x="94" y="155"/>
                          </a:cubicBezTo>
                          <a:cubicBezTo>
                            <a:pt x="94" y="155"/>
                            <a:pt x="94" y="155"/>
                            <a:pt x="94" y="155"/>
                          </a:cubicBezTo>
                          <a:cubicBezTo>
                            <a:pt x="92" y="155"/>
                            <a:pt x="92" y="155"/>
                            <a:pt x="92" y="155"/>
                          </a:cubicBezTo>
                          <a:cubicBezTo>
                            <a:pt x="91" y="154"/>
                            <a:pt x="91" y="151"/>
                            <a:pt x="90" y="150"/>
                          </a:cubicBezTo>
                          <a:cubicBezTo>
                            <a:pt x="90" y="148"/>
                            <a:pt x="90" y="145"/>
                            <a:pt x="92" y="143"/>
                          </a:cubicBezTo>
                          <a:cubicBezTo>
                            <a:pt x="87" y="142"/>
                            <a:pt x="83" y="140"/>
                            <a:pt x="78" y="137"/>
                          </a:cubicBezTo>
                          <a:cubicBezTo>
                            <a:pt x="77" y="136"/>
                            <a:pt x="77" y="136"/>
                            <a:pt x="77" y="136"/>
                          </a:cubicBezTo>
                          <a:cubicBezTo>
                            <a:pt x="72" y="133"/>
                            <a:pt x="68" y="130"/>
                            <a:pt x="63" y="127"/>
                          </a:cubicBezTo>
                          <a:cubicBezTo>
                            <a:pt x="61" y="126"/>
                            <a:pt x="61" y="126"/>
                            <a:pt x="61" y="126"/>
                          </a:cubicBezTo>
                          <a:cubicBezTo>
                            <a:pt x="61" y="125"/>
                            <a:pt x="61" y="125"/>
                            <a:pt x="62" y="125"/>
                          </a:cubicBezTo>
                          <a:cubicBezTo>
                            <a:pt x="58" y="122"/>
                            <a:pt x="54" y="119"/>
                            <a:pt x="51" y="116"/>
                          </a:cubicBezTo>
                          <a:cubicBezTo>
                            <a:pt x="49" y="115"/>
                            <a:pt x="49" y="115"/>
                            <a:pt x="49" y="115"/>
                          </a:cubicBezTo>
                          <a:cubicBezTo>
                            <a:pt x="49" y="115"/>
                            <a:pt x="49" y="114"/>
                            <a:pt x="50" y="114"/>
                          </a:cubicBezTo>
                          <a:cubicBezTo>
                            <a:pt x="48" y="112"/>
                            <a:pt x="46" y="111"/>
                            <a:pt x="44" y="109"/>
                          </a:cubicBezTo>
                          <a:cubicBezTo>
                            <a:pt x="44" y="108"/>
                            <a:pt x="43" y="108"/>
                            <a:pt x="43" y="108"/>
                          </a:cubicBezTo>
                          <a:cubicBezTo>
                            <a:pt x="43" y="108"/>
                            <a:pt x="43" y="108"/>
                            <a:pt x="43" y="108"/>
                          </a:cubicBezTo>
                          <a:cubicBezTo>
                            <a:pt x="41" y="107"/>
                            <a:pt x="41" y="107"/>
                            <a:pt x="41" y="107"/>
                          </a:cubicBezTo>
                          <a:cubicBezTo>
                            <a:pt x="42" y="107"/>
                            <a:pt x="42" y="107"/>
                            <a:pt x="42" y="107"/>
                          </a:cubicBezTo>
                          <a:cubicBezTo>
                            <a:pt x="39" y="103"/>
                            <a:pt x="36" y="100"/>
                            <a:pt x="33" y="96"/>
                          </a:cubicBezTo>
                          <a:cubicBezTo>
                            <a:pt x="30" y="96"/>
                            <a:pt x="30" y="96"/>
                            <a:pt x="30" y="96"/>
                          </a:cubicBezTo>
                          <a:cubicBezTo>
                            <a:pt x="31" y="95"/>
                            <a:pt x="31" y="95"/>
                            <a:pt x="31" y="95"/>
                          </a:cubicBezTo>
                          <a:cubicBezTo>
                            <a:pt x="29" y="92"/>
                            <a:pt x="26" y="88"/>
                            <a:pt x="24" y="85"/>
                          </a:cubicBezTo>
                          <a:cubicBezTo>
                            <a:pt x="23" y="86"/>
                            <a:pt x="22" y="87"/>
                            <a:pt x="21" y="89"/>
                          </a:cubicBezTo>
                          <a:cubicBezTo>
                            <a:pt x="20" y="90"/>
                            <a:pt x="19" y="92"/>
                            <a:pt x="18" y="93"/>
                          </a:cubicBezTo>
                          <a:cubicBezTo>
                            <a:pt x="16" y="91"/>
                            <a:pt x="16" y="91"/>
                            <a:pt x="16" y="91"/>
                          </a:cubicBezTo>
                          <a:cubicBezTo>
                            <a:pt x="17" y="90"/>
                            <a:pt x="18" y="88"/>
                            <a:pt x="19" y="87"/>
                          </a:cubicBezTo>
                          <a:cubicBezTo>
                            <a:pt x="20" y="86"/>
                            <a:pt x="21" y="84"/>
                            <a:pt x="22" y="83"/>
                          </a:cubicBezTo>
                          <a:cubicBezTo>
                            <a:pt x="19" y="79"/>
                            <a:pt x="16" y="75"/>
                            <a:pt x="14" y="70"/>
                          </a:cubicBezTo>
                          <a:cubicBezTo>
                            <a:pt x="12" y="71"/>
                            <a:pt x="11" y="72"/>
                            <a:pt x="10" y="73"/>
                          </a:cubicBezTo>
                          <a:cubicBezTo>
                            <a:pt x="9" y="74"/>
                            <a:pt x="8" y="75"/>
                            <a:pt x="8" y="76"/>
                          </a:cubicBezTo>
                          <a:cubicBezTo>
                            <a:pt x="6" y="74"/>
                            <a:pt x="6" y="74"/>
                            <a:pt x="6" y="74"/>
                          </a:cubicBezTo>
                          <a:cubicBezTo>
                            <a:pt x="7" y="71"/>
                            <a:pt x="10" y="70"/>
                            <a:pt x="12" y="68"/>
                          </a:cubicBezTo>
                          <a:cubicBezTo>
                            <a:pt x="10" y="65"/>
                            <a:pt x="8" y="62"/>
                            <a:pt x="7" y="58"/>
                          </a:cubicBezTo>
                          <a:cubicBezTo>
                            <a:pt x="5" y="57"/>
                            <a:pt x="5" y="57"/>
                            <a:pt x="5" y="57"/>
                          </a:cubicBezTo>
                          <a:cubicBezTo>
                            <a:pt x="5" y="57"/>
                            <a:pt x="5" y="57"/>
                            <a:pt x="6" y="57"/>
                          </a:cubicBezTo>
                          <a:cubicBezTo>
                            <a:pt x="4" y="53"/>
                            <a:pt x="2" y="49"/>
                            <a:pt x="0" y="45"/>
                          </a:cubicBezTo>
                          <a:cubicBezTo>
                            <a:pt x="2" y="44"/>
                            <a:pt x="2" y="44"/>
                            <a:pt x="2" y="44"/>
                          </a:cubicBezTo>
                          <a:cubicBezTo>
                            <a:pt x="7" y="53"/>
                            <a:pt x="11" y="61"/>
                            <a:pt x="17" y="69"/>
                          </a:cubicBezTo>
                          <a:cubicBezTo>
                            <a:pt x="22" y="77"/>
                            <a:pt x="28" y="85"/>
                            <a:pt x="34" y="92"/>
                          </a:cubicBezTo>
                          <a:cubicBezTo>
                            <a:pt x="35" y="92"/>
                            <a:pt x="36" y="93"/>
                            <a:pt x="35" y="94"/>
                          </a:cubicBezTo>
                          <a:cubicBezTo>
                            <a:pt x="39" y="99"/>
                            <a:pt x="44" y="104"/>
                            <a:pt x="48" y="108"/>
                          </a:cubicBezTo>
                          <a:cubicBezTo>
                            <a:pt x="65" y="125"/>
                            <a:pt x="87" y="144"/>
                            <a:pt x="113" y="143"/>
                          </a:cubicBezTo>
                          <a:cubicBezTo>
                            <a:pt x="125" y="142"/>
                            <a:pt x="136" y="136"/>
                            <a:pt x="142" y="126"/>
                          </a:cubicBezTo>
                          <a:cubicBezTo>
                            <a:pt x="148" y="116"/>
                            <a:pt x="148" y="104"/>
                            <a:pt x="145" y="93"/>
                          </a:cubicBezTo>
                          <a:cubicBezTo>
                            <a:pt x="139" y="69"/>
                            <a:pt x="117" y="54"/>
                            <a:pt x="98" y="41"/>
                          </a:cubicBezTo>
                          <a:cubicBezTo>
                            <a:pt x="97" y="42"/>
                            <a:pt x="97" y="41"/>
                            <a:pt x="97" y="41"/>
                          </a:cubicBezTo>
                          <a:cubicBezTo>
                            <a:pt x="91" y="37"/>
                            <a:pt x="84" y="33"/>
                            <a:pt x="78" y="29"/>
                          </a:cubicBezTo>
                          <a:cubicBezTo>
                            <a:pt x="77" y="29"/>
                            <a:pt x="76" y="29"/>
                            <a:pt x="76" y="28"/>
                          </a:cubicBezTo>
                          <a:cubicBezTo>
                            <a:pt x="62" y="20"/>
                            <a:pt x="47" y="13"/>
                            <a:pt x="32" y="6"/>
                          </a:cubicBezTo>
                          <a:cubicBezTo>
                            <a:pt x="32" y="8"/>
                            <a:pt x="32" y="11"/>
                            <a:pt x="31" y="13"/>
                          </a:cubicBezTo>
                          <a:cubicBezTo>
                            <a:pt x="30" y="14"/>
                            <a:pt x="30" y="15"/>
                            <a:pt x="29" y="15"/>
                          </a:cubicBezTo>
                          <a:cubicBezTo>
                            <a:pt x="51" y="28"/>
                            <a:pt x="71" y="42"/>
                            <a:pt x="91" y="57"/>
                          </a:cubicBezTo>
                          <a:cubicBezTo>
                            <a:pt x="105" y="68"/>
                            <a:pt x="124" y="81"/>
                            <a:pt x="127" y="100"/>
                          </a:cubicBezTo>
                          <a:cubicBezTo>
                            <a:pt x="129" y="108"/>
                            <a:pt x="126" y="116"/>
                            <a:pt x="120" y="119"/>
                          </a:cubicBezTo>
                          <a:cubicBezTo>
                            <a:pt x="113" y="122"/>
                            <a:pt x="105" y="121"/>
                            <a:pt x="99" y="118"/>
                          </a:cubicBezTo>
                          <a:cubicBezTo>
                            <a:pt x="79" y="111"/>
                            <a:pt x="61" y="95"/>
                            <a:pt x="46" y="80"/>
                          </a:cubicBezTo>
                          <a:cubicBezTo>
                            <a:pt x="32" y="66"/>
                            <a:pt x="19" y="51"/>
                            <a:pt x="9" y="35"/>
                          </a:cubicBezTo>
                          <a:cubicBezTo>
                            <a:pt x="11" y="33"/>
                            <a:pt x="11" y="33"/>
                            <a:pt x="11" y="33"/>
                          </a:cubicBezTo>
                          <a:cubicBezTo>
                            <a:pt x="23" y="48"/>
                            <a:pt x="36" y="63"/>
                            <a:pt x="50" y="76"/>
                          </a:cubicBezTo>
                          <a:cubicBezTo>
                            <a:pt x="63" y="89"/>
                            <a:pt x="78" y="103"/>
                            <a:pt x="95" y="111"/>
                          </a:cubicBezTo>
                          <a:cubicBezTo>
                            <a:pt x="102" y="115"/>
                            <a:pt x="114" y="120"/>
                            <a:pt x="120" y="112"/>
                          </a:cubicBezTo>
                          <a:cubicBezTo>
                            <a:pt x="126" y="104"/>
                            <a:pt x="120" y="92"/>
                            <a:pt x="115" y="86"/>
                          </a:cubicBezTo>
                          <a:cubicBezTo>
                            <a:pt x="104" y="72"/>
                            <a:pt x="88" y="61"/>
                            <a:pt x="74" y="51"/>
                          </a:cubicBezTo>
                          <a:cubicBezTo>
                            <a:pt x="58" y="39"/>
                            <a:pt x="41" y="28"/>
                            <a:pt x="23" y="18"/>
                          </a:cubicBezTo>
                          <a:cubicBezTo>
                            <a:pt x="23" y="18"/>
                            <a:pt x="23" y="18"/>
                            <a:pt x="23" y="17"/>
                          </a:cubicBezTo>
                          <a:cubicBezTo>
                            <a:pt x="22" y="17"/>
                            <a:pt x="22" y="17"/>
                            <a:pt x="22" y="17"/>
                          </a:cubicBezTo>
                          <a:cubicBezTo>
                            <a:pt x="22" y="14"/>
                            <a:pt x="22" y="14"/>
                            <a:pt x="22" y="14"/>
                          </a:cubicBezTo>
                          <a:cubicBezTo>
                            <a:pt x="22" y="14"/>
                            <a:pt x="22" y="14"/>
                            <a:pt x="23" y="14"/>
                          </a:cubicBezTo>
                          <a:cubicBezTo>
                            <a:pt x="23" y="13"/>
                            <a:pt x="24" y="13"/>
                            <a:pt x="25" y="13"/>
                          </a:cubicBezTo>
                          <a:cubicBezTo>
                            <a:pt x="26" y="13"/>
                            <a:pt x="26" y="13"/>
                            <a:pt x="26" y="13"/>
                          </a:cubicBezTo>
                          <a:cubicBezTo>
                            <a:pt x="28" y="11"/>
                            <a:pt x="29" y="8"/>
                            <a:pt x="28" y="6"/>
                          </a:cubicBezTo>
                          <a:cubicBezTo>
                            <a:pt x="28" y="5"/>
                            <a:pt x="28" y="5"/>
                            <a:pt x="27" y="4"/>
                          </a:cubicBezTo>
                          <a:cubicBezTo>
                            <a:pt x="27" y="4"/>
                            <a:pt x="27" y="4"/>
                            <a:pt x="27" y="4"/>
                          </a:cubicBezTo>
                          <a:cubicBezTo>
                            <a:pt x="26" y="4"/>
                            <a:pt x="26" y="3"/>
                            <a:pt x="26" y="2"/>
                          </a:cubicBezTo>
                          <a:cubicBezTo>
                            <a:pt x="26" y="2"/>
                            <a:pt x="26" y="1"/>
                            <a:pt x="25" y="0"/>
                          </a:cubicBezTo>
                          <a:cubicBezTo>
                            <a:pt x="28" y="1"/>
                            <a:pt x="28" y="1"/>
                            <a:pt x="28" y="1"/>
                          </a:cubicBezTo>
                          <a:cubicBezTo>
                            <a:pt x="28" y="1"/>
                            <a:pt x="29" y="1"/>
                            <a:pt x="29" y="1"/>
                          </a:cubicBezTo>
                          <a:cubicBezTo>
                            <a:pt x="29" y="1"/>
                            <a:pt x="29" y="1"/>
                            <a:pt x="29" y="1"/>
                          </a:cubicBezTo>
                          <a:cubicBezTo>
                            <a:pt x="34" y="3"/>
                            <a:pt x="39" y="5"/>
                            <a:pt x="45" y="7"/>
                          </a:cubicBezTo>
                          <a:cubicBezTo>
                            <a:pt x="47" y="8"/>
                            <a:pt x="47" y="8"/>
                            <a:pt x="47" y="8"/>
                          </a:cubicBezTo>
                          <a:cubicBezTo>
                            <a:pt x="50" y="10"/>
                            <a:pt x="53" y="12"/>
                            <a:pt x="57" y="13"/>
                          </a:cubicBezTo>
                          <a:cubicBezTo>
                            <a:pt x="57" y="13"/>
                            <a:pt x="57" y="13"/>
                            <a:pt x="57" y="13"/>
                          </a:cubicBezTo>
                          <a:cubicBezTo>
                            <a:pt x="58" y="13"/>
                            <a:pt x="58" y="13"/>
                            <a:pt x="59" y="12"/>
                          </a:cubicBezTo>
                          <a:cubicBezTo>
                            <a:pt x="59" y="14"/>
                            <a:pt x="59" y="14"/>
                            <a:pt x="59" y="14"/>
                          </a:cubicBezTo>
                          <a:cubicBezTo>
                            <a:pt x="62" y="16"/>
                            <a:pt x="66" y="18"/>
                            <a:pt x="69" y="19"/>
                          </a:cubicBezTo>
                          <a:cubicBezTo>
                            <a:pt x="71" y="20"/>
                            <a:pt x="71" y="20"/>
                            <a:pt x="71" y="20"/>
                          </a:cubicBezTo>
                          <a:cubicBezTo>
                            <a:pt x="74" y="22"/>
                            <a:pt x="77" y="24"/>
                            <a:pt x="79" y="25"/>
                          </a:cubicBezTo>
                          <a:cubicBezTo>
                            <a:pt x="82" y="23"/>
                            <a:pt x="84" y="22"/>
                            <a:pt x="86" y="20"/>
                          </a:cubicBezTo>
                          <a:cubicBezTo>
                            <a:pt x="88" y="21"/>
                            <a:pt x="88" y="21"/>
                            <a:pt x="88" y="21"/>
                          </a:cubicBezTo>
                          <a:cubicBezTo>
                            <a:pt x="86" y="23"/>
                            <a:pt x="84" y="25"/>
                            <a:pt x="82" y="26"/>
                          </a:cubicBezTo>
                          <a:cubicBezTo>
                            <a:pt x="84" y="28"/>
                            <a:pt x="86" y="29"/>
                            <a:pt x="89" y="31"/>
                          </a:cubicBezTo>
                          <a:cubicBezTo>
                            <a:pt x="89" y="30"/>
                            <a:pt x="89" y="30"/>
                            <a:pt x="89" y="30"/>
                          </a:cubicBezTo>
                          <a:cubicBezTo>
                            <a:pt x="90" y="32"/>
                            <a:pt x="90" y="32"/>
                            <a:pt x="90" y="32"/>
                          </a:cubicBezTo>
                          <a:cubicBezTo>
                            <a:pt x="93" y="33"/>
                            <a:pt x="96" y="35"/>
                            <a:pt x="100" y="38"/>
                          </a:cubicBezTo>
                          <a:cubicBezTo>
                            <a:pt x="101" y="39"/>
                            <a:pt x="101" y="39"/>
                            <a:pt x="101" y="39"/>
                          </a:cubicBezTo>
                          <a:cubicBezTo>
                            <a:pt x="105" y="41"/>
                            <a:pt x="108" y="44"/>
                            <a:pt x="112" y="46"/>
                          </a:cubicBezTo>
                          <a:cubicBezTo>
                            <a:pt x="112" y="46"/>
                            <a:pt x="112" y="46"/>
                            <a:pt x="113" y="45"/>
                          </a:cubicBezTo>
                          <a:cubicBezTo>
                            <a:pt x="114" y="47"/>
                            <a:pt x="114" y="47"/>
                            <a:pt x="114" y="47"/>
                          </a:cubicBezTo>
                          <a:cubicBezTo>
                            <a:pt x="115" y="48"/>
                            <a:pt x="116" y="49"/>
                            <a:pt x="117" y="50"/>
                          </a:cubicBezTo>
                          <a:cubicBezTo>
                            <a:pt x="120" y="53"/>
                            <a:pt x="124" y="56"/>
                            <a:pt x="128" y="59"/>
                          </a:cubicBezTo>
                          <a:cubicBezTo>
                            <a:pt x="130" y="61"/>
                            <a:pt x="130" y="61"/>
                            <a:pt x="130" y="61"/>
                          </a:cubicBezTo>
                          <a:cubicBezTo>
                            <a:pt x="132" y="63"/>
                            <a:pt x="134" y="66"/>
                            <a:pt x="137" y="69"/>
                          </a:cubicBezTo>
                          <a:cubicBezTo>
                            <a:pt x="137" y="69"/>
                            <a:pt x="137" y="69"/>
                            <a:pt x="137" y="69"/>
                          </a:cubicBezTo>
                          <a:cubicBezTo>
                            <a:pt x="138" y="71"/>
                            <a:pt x="138" y="71"/>
                            <a:pt x="138" y="71"/>
                          </a:cubicBezTo>
                          <a:cubicBezTo>
                            <a:pt x="141" y="74"/>
                            <a:pt x="143" y="77"/>
                            <a:pt x="145" y="81"/>
                          </a:cubicBezTo>
                          <a:cubicBezTo>
                            <a:pt x="145" y="81"/>
                            <a:pt x="145" y="81"/>
                            <a:pt x="145" y="81"/>
                          </a:cubicBezTo>
                          <a:cubicBezTo>
                            <a:pt x="145" y="81"/>
                            <a:pt x="145" y="81"/>
                            <a:pt x="145" y="81"/>
                          </a:cubicBezTo>
                          <a:cubicBezTo>
                            <a:pt x="145" y="83"/>
                            <a:pt x="145" y="83"/>
                            <a:pt x="145" y="83"/>
                          </a:cubicBezTo>
                          <a:cubicBezTo>
                            <a:pt x="147" y="87"/>
                            <a:pt x="149" y="90"/>
                            <a:pt x="149" y="94"/>
                          </a:cubicBezTo>
                          <a:cubicBezTo>
                            <a:pt x="151" y="96"/>
                            <a:pt x="151" y="96"/>
                            <a:pt x="151" y="96"/>
                          </a:cubicBezTo>
                          <a:cubicBezTo>
                            <a:pt x="151" y="96"/>
                            <a:pt x="150" y="96"/>
                            <a:pt x="150" y="96"/>
                          </a:cubicBezTo>
                          <a:cubicBezTo>
                            <a:pt x="151" y="100"/>
                            <a:pt x="151" y="104"/>
                            <a:pt x="151" y="109"/>
                          </a:cubicBezTo>
                          <a:cubicBezTo>
                            <a:pt x="151" y="109"/>
                            <a:pt x="151" y="110"/>
                            <a:pt x="151" y="111"/>
                          </a:cubicBezTo>
                          <a:cubicBezTo>
                            <a:pt x="151" y="111"/>
                            <a:pt x="151" y="111"/>
                            <a:pt x="151" y="111"/>
                          </a:cubicBezTo>
                          <a:cubicBezTo>
                            <a:pt x="152" y="111"/>
                            <a:pt x="153" y="110"/>
                            <a:pt x="154" y="11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1" name="Freeform 187"/>
                    <p:cNvSpPr>
                      <a:spLocks/>
                    </p:cNvSpPr>
                    <p:nvPr/>
                  </p:nvSpPr>
                  <p:spPr bwMode="auto">
                    <a:xfrm>
                      <a:off x="4082" y="1997"/>
                      <a:ext cx="99" cy="80"/>
                    </a:xfrm>
                    <a:custGeom>
                      <a:avLst/>
                      <a:gdLst>
                        <a:gd name="T0" fmla="*/ 42 w 42"/>
                        <a:gd name="T1" fmla="*/ 8 h 34"/>
                        <a:gd name="T2" fmla="*/ 27 w 42"/>
                        <a:gd name="T3" fmla="*/ 33 h 34"/>
                        <a:gd name="T4" fmla="*/ 0 w 42"/>
                        <a:gd name="T5" fmla="*/ 18 h 34"/>
                        <a:gd name="T6" fmla="*/ 15 w 42"/>
                        <a:gd name="T7" fmla="*/ 0 h 34"/>
                        <a:gd name="T8" fmla="*/ 42 w 42"/>
                        <a:gd name="T9" fmla="*/ 8 h 34"/>
                      </a:gdLst>
                      <a:ahLst/>
                      <a:cxnLst>
                        <a:cxn ang="0">
                          <a:pos x="T0" y="T1"/>
                        </a:cxn>
                        <a:cxn ang="0">
                          <a:pos x="T2" y="T3"/>
                        </a:cxn>
                        <a:cxn ang="0">
                          <a:pos x="T4" y="T5"/>
                        </a:cxn>
                        <a:cxn ang="0">
                          <a:pos x="T6" y="T7"/>
                        </a:cxn>
                        <a:cxn ang="0">
                          <a:pos x="T8" y="T9"/>
                        </a:cxn>
                      </a:cxnLst>
                      <a:rect l="0" t="0" r="r" b="b"/>
                      <a:pathLst>
                        <a:path w="42" h="34">
                          <a:moveTo>
                            <a:pt x="42" y="8"/>
                          </a:moveTo>
                          <a:cubicBezTo>
                            <a:pt x="42" y="19"/>
                            <a:pt x="39" y="31"/>
                            <a:pt x="27" y="33"/>
                          </a:cubicBezTo>
                          <a:cubicBezTo>
                            <a:pt x="15" y="34"/>
                            <a:pt x="7" y="26"/>
                            <a:pt x="0" y="18"/>
                          </a:cubicBezTo>
                          <a:cubicBezTo>
                            <a:pt x="7" y="15"/>
                            <a:pt x="12" y="8"/>
                            <a:pt x="15" y="0"/>
                          </a:cubicBezTo>
                          <a:cubicBezTo>
                            <a:pt x="21" y="8"/>
                            <a:pt x="32" y="11"/>
                            <a:pt x="42"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2" name="Freeform 188"/>
                    <p:cNvSpPr>
                      <a:spLocks/>
                    </p:cNvSpPr>
                    <p:nvPr/>
                  </p:nvSpPr>
                  <p:spPr bwMode="auto">
                    <a:xfrm>
                      <a:off x="4006" y="1062"/>
                      <a:ext cx="381" cy="246"/>
                    </a:xfrm>
                    <a:custGeom>
                      <a:avLst/>
                      <a:gdLst>
                        <a:gd name="T0" fmla="*/ 137 w 161"/>
                        <a:gd name="T1" fmla="*/ 6 h 104"/>
                        <a:gd name="T2" fmla="*/ 150 w 161"/>
                        <a:gd name="T3" fmla="*/ 68 h 104"/>
                        <a:gd name="T4" fmla="*/ 127 w 161"/>
                        <a:gd name="T5" fmla="*/ 93 h 104"/>
                        <a:gd name="T6" fmla="*/ 93 w 161"/>
                        <a:gd name="T7" fmla="*/ 102 h 104"/>
                        <a:gd name="T8" fmla="*/ 3 w 161"/>
                        <a:gd name="T9" fmla="*/ 85 h 104"/>
                        <a:gd name="T10" fmla="*/ 1 w 161"/>
                        <a:gd name="T11" fmla="*/ 86 h 104"/>
                        <a:gd name="T12" fmla="*/ 0 w 161"/>
                        <a:gd name="T13" fmla="*/ 85 h 104"/>
                        <a:gd name="T14" fmla="*/ 6 w 161"/>
                        <a:gd name="T15" fmla="*/ 76 h 104"/>
                        <a:gd name="T16" fmla="*/ 78 w 161"/>
                        <a:gd name="T17" fmla="*/ 67 h 104"/>
                        <a:gd name="T18" fmla="*/ 132 w 161"/>
                        <a:gd name="T19" fmla="*/ 50 h 104"/>
                        <a:gd name="T20" fmla="*/ 118 w 161"/>
                        <a:gd name="T21" fmla="*/ 16 h 104"/>
                        <a:gd name="T22" fmla="*/ 88 w 161"/>
                        <a:gd name="T23" fmla="*/ 17 h 104"/>
                        <a:gd name="T24" fmla="*/ 58 w 161"/>
                        <a:gd name="T25" fmla="*/ 24 h 104"/>
                        <a:gd name="T26" fmla="*/ 2 w 161"/>
                        <a:gd name="T27" fmla="*/ 51 h 104"/>
                        <a:gd name="T28" fmla="*/ 2 w 161"/>
                        <a:gd name="T29" fmla="*/ 48 h 104"/>
                        <a:gd name="T30" fmla="*/ 0 w 161"/>
                        <a:gd name="T31" fmla="*/ 46 h 104"/>
                        <a:gd name="T32" fmla="*/ 67 w 161"/>
                        <a:gd name="T33" fmla="*/ 11 h 104"/>
                        <a:gd name="T34" fmla="*/ 97 w 161"/>
                        <a:gd name="T35" fmla="*/ 1 h 104"/>
                        <a:gd name="T36" fmla="*/ 98 w 161"/>
                        <a:gd name="T37" fmla="*/ 1 h 104"/>
                        <a:gd name="T38" fmla="*/ 108 w 161"/>
                        <a:gd name="T39" fmla="*/ 0 h 104"/>
                        <a:gd name="T40" fmla="*/ 108 w 161"/>
                        <a:gd name="T41" fmla="*/ 0 h 104"/>
                        <a:gd name="T42" fmla="*/ 110 w 161"/>
                        <a:gd name="T43" fmla="*/ 0 h 104"/>
                        <a:gd name="T44" fmla="*/ 110 w 161"/>
                        <a:gd name="T45" fmla="*/ 0 h 104"/>
                        <a:gd name="T46" fmla="*/ 137 w 161"/>
                        <a:gd name="T47" fmla="*/ 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104">
                          <a:moveTo>
                            <a:pt x="137" y="6"/>
                          </a:moveTo>
                          <a:cubicBezTo>
                            <a:pt x="160" y="19"/>
                            <a:pt x="161" y="47"/>
                            <a:pt x="150" y="68"/>
                          </a:cubicBezTo>
                          <a:cubicBezTo>
                            <a:pt x="145" y="78"/>
                            <a:pt x="137" y="87"/>
                            <a:pt x="127" y="93"/>
                          </a:cubicBezTo>
                          <a:cubicBezTo>
                            <a:pt x="117" y="100"/>
                            <a:pt x="105" y="102"/>
                            <a:pt x="93" y="102"/>
                          </a:cubicBezTo>
                          <a:cubicBezTo>
                            <a:pt x="62" y="104"/>
                            <a:pt x="31" y="100"/>
                            <a:pt x="3" y="85"/>
                          </a:cubicBezTo>
                          <a:cubicBezTo>
                            <a:pt x="3" y="85"/>
                            <a:pt x="2" y="85"/>
                            <a:pt x="1" y="86"/>
                          </a:cubicBezTo>
                          <a:cubicBezTo>
                            <a:pt x="1" y="85"/>
                            <a:pt x="0" y="85"/>
                            <a:pt x="0" y="85"/>
                          </a:cubicBezTo>
                          <a:cubicBezTo>
                            <a:pt x="3" y="83"/>
                            <a:pt x="6" y="80"/>
                            <a:pt x="6" y="76"/>
                          </a:cubicBezTo>
                          <a:cubicBezTo>
                            <a:pt x="30" y="73"/>
                            <a:pt x="54" y="70"/>
                            <a:pt x="78" y="67"/>
                          </a:cubicBezTo>
                          <a:cubicBezTo>
                            <a:pt x="95" y="64"/>
                            <a:pt x="120" y="65"/>
                            <a:pt x="132" y="50"/>
                          </a:cubicBezTo>
                          <a:cubicBezTo>
                            <a:pt x="141" y="36"/>
                            <a:pt x="133" y="20"/>
                            <a:pt x="118" y="16"/>
                          </a:cubicBezTo>
                          <a:cubicBezTo>
                            <a:pt x="108" y="13"/>
                            <a:pt x="98" y="15"/>
                            <a:pt x="88" y="17"/>
                          </a:cubicBezTo>
                          <a:cubicBezTo>
                            <a:pt x="78" y="18"/>
                            <a:pt x="68" y="21"/>
                            <a:pt x="58" y="24"/>
                          </a:cubicBezTo>
                          <a:cubicBezTo>
                            <a:pt x="39" y="30"/>
                            <a:pt x="18" y="38"/>
                            <a:pt x="2" y="51"/>
                          </a:cubicBezTo>
                          <a:cubicBezTo>
                            <a:pt x="2" y="50"/>
                            <a:pt x="2" y="49"/>
                            <a:pt x="2" y="48"/>
                          </a:cubicBezTo>
                          <a:cubicBezTo>
                            <a:pt x="1" y="47"/>
                            <a:pt x="1" y="47"/>
                            <a:pt x="0" y="46"/>
                          </a:cubicBezTo>
                          <a:cubicBezTo>
                            <a:pt x="22" y="32"/>
                            <a:pt x="43" y="20"/>
                            <a:pt x="67" y="11"/>
                          </a:cubicBezTo>
                          <a:cubicBezTo>
                            <a:pt x="76" y="7"/>
                            <a:pt x="86" y="3"/>
                            <a:pt x="97" y="1"/>
                          </a:cubicBezTo>
                          <a:cubicBezTo>
                            <a:pt x="97" y="2"/>
                            <a:pt x="98" y="1"/>
                            <a:pt x="98" y="1"/>
                          </a:cubicBezTo>
                          <a:cubicBezTo>
                            <a:pt x="101" y="0"/>
                            <a:pt x="105" y="0"/>
                            <a:pt x="108" y="0"/>
                          </a:cubicBezTo>
                          <a:cubicBezTo>
                            <a:pt x="108" y="0"/>
                            <a:pt x="108" y="0"/>
                            <a:pt x="108" y="0"/>
                          </a:cubicBezTo>
                          <a:cubicBezTo>
                            <a:pt x="108" y="2"/>
                            <a:pt x="110" y="1"/>
                            <a:pt x="110" y="0"/>
                          </a:cubicBezTo>
                          <a:cubicBezTo>
                            <a:pt x="110" y="0"/>
                            <a:pt x="110" y="0"/>
                            <a:pt x="110" y="0"/>
                          </a:cubicBezTo>
                          <a:cubicBezTo>
                            <a:pt x="119" y="0"/>
                            <a:pt x="128" y="1"/>
                            <a:pt x="137"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4" name="Freeform 189"/>
                    <p:cNvSpPr>
                      <a:spLocks/>
                    </p:cNvSpPr>
                    <p:nvPr/>
                  </p:nvSpPr>
                  <p:spPr bwMode="auto">
                    <a:xfrm>
                      <a:off x="4411" y="887"/>
                      <a:ext cx="24" cy="31"/>
                    </a:xfrm>
                    <a:custGeom>
                      <a:avLst/>
                      <a:gdLst>
                        <a:gd name="T0" fmla="*/ 10 w 10"/>
                        <a:gd name="T1" fmla="*/ 4 h 13"/>
                        <a:gd name="T2" fmla="*/ 4 w 10"/>
                        <a:gd name="T3" fmla="*/ 13 h 13"/>
                        <a:gd name="T4" fmla="*/ 0 w 10"/>
                        <a:gd name="T5" fmla="*/ 6 h 13"/>
                        <a:gd name="T6" fmla="*/ 4 w 10"/>
                        <a:gd name="T7" fmla="*/ 3 h 13"/>
                        <a:gd name="T8" fmla="*/ 10 w 10"/>
                        <a:gd name="T9" fmla="*/ 4 h 13"/>
                      </a:gdLst>
                      <a:ahLst/>
                      <a:cxnLst>
                        <a:cxn ang="0">
                          <a:pos x="T0" y="T1"/>
                        </a:cxn>
                        <a:cxn ang="0">
                          <a:pos x="T2" y="T3"/>
                        </a:cxn>
                        <a:cxn ang="0">
                          <a:pos x="T4" y="T5"/>
                        </a:cxn>
                        <a:cxn ang="0">
                          <a:pos x="T6" y="T7"/>
                        </a:cxn>
                        <a:cxn ang="0">
                          <a:pos x="T8" y="T9"/>
                        </a:cxn>
                      </a:cxnLst>
                      <a:rect l="0" t="0" r="r" b="b"/>
                      <a:pathLst>
                        <a:path w="10" h="13">
                          <a:moveTo>
                            <a:pt x="10" y="4"/>
                          </a:moveTo>
                          <a:cubicBezTo>
                            <a:pt x="10" y="8"/>
                            <a:pt x="5" y="9"/>
                            <a:pt x="4" y="13"/>
                          </a:cubicBezTo>
                          <a:cubicBezTo>
                            <a:pt x="3" y="11"/>
                            <a:pt x="1" y="8"/>
                            <a:pt x="0" y="6"/>
                          </a:cubicBezTo>
                          <a:cubicBezTo>
                            <a:pt x="1" y="5"/>
                            <a:pt x="2" y="4"/>
                            <a:pt x="4" y="3"/>
                          </a:cubicBezTo>
                          <a:cubicBezTo>
                            <a:pt x="6" y="2"/>
                            <a:pt x="10" y="0"/>
                            <a:pt x="10"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5" name="Freeform 190"/>
                    <p:cNvSpPr>
                      <a:spLocks/>
                    </p:cNvSpPr>
                    <p:nvPr/>
                  </p:nvSpPr>
                  <p:spPr bwMode="auto">
                    <a:xfrm>
                      <a:off x="4307" y="1278"/>
                      <a:ext cx="47" cy="33"/>
                    </a:xfrm>
                    <a:custGeom>
                      <a:avLst/>
                      <a:gdLst>
                        <a:gd name="T0" fmla="*/ 16 w 20"/>
                        <a:gd name="T1" fmla="*/ 3 h 14"/>
                        <a:gd name="T2" fmla="*/ 20 w 20"/>
                        <a:gd name="T3" fmla="*/ 6 h 14"/>
                        <a:gd name="T4" fmla="*/ 9 w 20"/>
                        <a:gd name="T5" fmla="*/ 14 h 14"/>
                        <a:gd name="T6" fmla="*/ 8 w 20"/>
                        <a:gd name="T7" fmla="*/ 13 h 14"/>
                        <a:gd name="T8" fmla="*/ 4 w 20"/>
                        <a:gd name="T9" fmla="*/ 11 h 14"/>
                        <a:gd name="T10" fmla="*/ 0 w 20"/>
                        <a:gd name="T11" fmla="*/ 7 h 14"/>
                        <a:gd name="T12" fmla="*/ 10 w 20"/>
                        <a:gd name="T13" fmla="*/ 0 h 14"/>
                        <a:gd name="T14" fmla="*/ 12 w 20"/>
                        <a:gd name="T15" fmla="*/ 0 h 14"/>
                        <a:gd name="T16" fmla="*/ 16 w 20"/>
                        <a:gd name="T1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4">
                          <a:moveTo>
                            <a:pt x="16" y="3"/>
                          </a:moveTo>
                          <a:cubicBezTo>
                            <a:pt x="17" y="4"/>
                            <a:pt x="18" y="5"/>
                            <a:pt x="20" y="6"/>
                          </a:cubicBezTo>
                          <a:cubicBezTo>
                            <a:pt x="16" y="9"/>
                            <a:pt x="12" y="11"/>
                            <a:pt x="9" y="14"/>
                          </a:cubicBezTo>
                          <a:cubicBezTo>
                            <a:pt x="9" y="13"/>
                            <a:pt x="9" y="13"/>
                            <a:pt x="8" y="13"/>
                          </a:cubicBezTo>
                          <a:cubicBezTo>
                            <a:pt x="7" y="12"/>
                            <a:pt x="5" y="12"/>
                            <a:pt x="4" y="11"/>
                          </a:cubicBezTo>
                          <a:cubicBezTo>
                            <a:pt x="2" y="10"/>
                            <a:pt x="1" y="8"/>
                            <a:pt x="0" y="7"/>
                          </a:cubicBezTo>
                          <a:cubicBezTo>
                            <a:pt x="3" y="5"/>
                            <a:pt x="7" y="3"/>
                            <a:pt x="10" y="0"/>
                          </a:cubicBezTo>
                          <a:cubicBezTo>
                            <a:pt x="10" y="1"/>
                            <a:pt x="12" y="1"/>
                            <a:pt x="12" y="0"/>
                          </a:cubicBezTo>
                          <a:cubicBezTo>
                            <a:pt x="13" y="1"/>
                            <a:pt x="15" y="3"/>
                            <a:pt x="16"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6" name="Freeform 191"/>
                    <p:cNvSpPr>
                      <a:spLocks/>
                    </p:cNvSpPr>
                    <p:nvPr/>
                  </p:nvSpPr>
                  <p:spPr bwMode="auto">
                    <a:xfrm>
                      <a:off x="4177" y="1817"/>
                      <a:ext cx="40" cy="45"/>
                    </a:xfrm>
                    <a:custGeom>
                      <a:avLst/>
                      <a:gdLst>
                        <a:gd name="T0" fmla="*/ 0 w 17"/>
                        <a:gd name="T1" fmla="*/ 0 h 19"/>
                        <a:gd name="T2" fmla="*/ 17 w 17"/>
                        <a:gd name="T3" fmla="*/ 9 h 19"/>
                        <a:gd name="T4" fmla="*/ 2 w 17"/>
                        <a:gd name="T5" fmla="*/ 19 h 19"/>
                        <a:gd name="T6" fmla="*/ 4 w 17"/>
                        <a:gd name="T7" fmla="*/ 11 h 19"/>
                        <a:gd name="T8" fmla="*/ 0 w 17"/>
                        <a:gd name="T9" fmla="*/ 0 h 19"/>
                      </a:gdLst>
                      <a:ahLst/>
                      <a:cxnLst>
                        <a:cxn ang="0">
                          <a:pos x="T0" y="T1"/>
                        </a:cxn>
                        <a:cxn ang="0">
                          <a:pos x="T2" y="T3"/>
                        </a:cxn>
                        <a:cxn ang="0">
                          <a:pos x="T4" y="T5"/>
                        </a:cxn>
                        <a:cxn ang="0">
                          <a:pos x="T6" y="T7"/>
                        </a:cxn>
                        <a:cxn ang="0">
                          <a:pos x="T8" y="T9"/>
                        </a:cxn>
                      </a:cxnLst>
                      <a:rect l="0" t="0" r="r" b="b"/>
                      <a:pathLst>
                        <a:path w="17" h="19">
                          <a:moveTo>
                            <a:pt x="0" y="0"/>
                          </a:moveTo>
                          <a:cubicBezTo>
                            <a:pt x="5" y="4"/>
                            <a:pt x="11" y="8"/>
                            <a:pt x="17" y="9"/>
                          </a:cubicBezTo>
                          <a:cubicBezTo>
                            <a:pt x="12" y="12"/>
                            <a:pt x="7" y="15"/>
                            <a:pt x="2" y="19"/>
                          </a:cubicBezTo>
                          <a:cubicBezTo>
                            <a:pt x="3" y="16"/>
                            <a:pt x="4" y="14"/>
                            <a:pt x="4" y="11"/>
                          </a:cubicBezTo>
                          <a:cubicBezTo>
                            <a:pt x="4" y="7"/>
                            <a:pt x="2" y="3"/>
                            <a:pt x="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7" name="Freeform 192"/>
                    <p:cNvSpPr>
                      <a:spLocks/>
                    </p:cNvSpPr>
                    <p:nvPr/>
                  </p:nvSpPr>
                  <p:spPr bwMode="auto">
                    <a:xfrm>
                      <a:off x="4262" y="1498"/>
                      <a:ext cx="33" cy="33"/>
                    </a:xfrm>
                    <a:custGeom>
                      <a:avLst/>
                      <a:gdLst>
                        <a:gd name="T0" fmla="*/ 11 w 14"/>
                        <a:gd name="T1" fmla="*/ 0 h 14"/>
                        <a:gd name="T2" fmla="*/ 14 w 14"/>
                        <a:gd name="T3" fmla="*/ 11 h 14"/>
                        <a:gd name="T4" fmla="*/ 4 w 14"/>
                        <a:gd name="T5" fmla="*/ 14 h 14"/>
                        <a:gd name="T6" fmla="*/ 0 w 14"/>
                        <a:gd name="T7" fmla="*/ 3 h 14"/>
                        <a:gd name="T8" fmla="*/ 11 w 14"/>
                        <a:gd name="T9" fmla="*/ 0 h 14"/>
                      </a:gdLst>
                      <a:ahLst/>
                      <a:cxnLst>
                        <a:cxn ang="0">
                          <a:pos x="T0" y="T1"/>
                        </a:cxn>
                        <a:cxn ang="0">
                          <a:pos x="T2" y="T3"/>
                        </a:cxn>
                        <a:cxn ang="0">
                          <a:pos x="T4" y="T5"/>
                        </a:cxn>
                        <a:cxn ang="0">
                          <a:pos x="T6" y="T7"/>
                        </a:cxn>
                        <a:cxn ang="0">
                          <a:pos x="T8" y="T9"/>
                        </a:cxn>
                      </a:cxnLst>
                      <a:rect l="0" t="0" r="r" b="b"/>
                      <a:pathLst>
                        <a:path w="14" h="14">
                          <a:moveTo>
                            <a:pt x="11" y="0"/>
                          </a:moveTo>
                          <a:cubicBezTo>
                            <a:pt x="12" y="4"/>
                            <a:pt x="14" y="7"/>
                            <a:pt x="14" y="11"/>
                          </a:cubicBezTo>
                          <a:cubicBezTo>
                            <a:pt x="11" y="11"/>
                            <a:pt x="7" y="13"/>
                            <a:pt x="4" y="14"/>
                          </a:cubicBezTo>
                          <a:cubicBezTo>
                            <a:pt x="4" y="10"/>
                            <a:pt x="2" y="7"/>
                            <a:pt x="0" y="3"/>
                          </a:cubicBezTo>
                          <a:cubicBezTo>
                            <a:pt x="4" y="3"/>
                            <a:pt x="8" y="2"/>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8" name="Freeform 193"/>
                    <p:cNvSpPr>
                      <a:spLocks/>
                    </p:cNvSpPr>
                    <p:nvPr/>
                  </p:nvSpPr>
                  <p:spPr bwMode="auto">
                    <a:xfrm>
                      <a:off x="4359" y="636"/>
                      <a:ext cx="111" cy="107"/>
                    </a:xfrm>
                    <a:custGeom>
                      <a:avLst/>
                      <a:gdLst>
                        <a:gd name="T0" fmla="*/ 44 w 47"/>
                        <a:gd name="T1" fmla="*/ 45 h 45"/>
                        <a:gd name="T2" fmla="*/ 44 w 47"/>
                        <a:gd name="T3" fmla="*/ 45 h 45"/>
                        <a:gd name="T4" fmla="*/ 11 w 47"/>
                        <a:gd name="T5" fmla="*/ 42 h 45"/>
                        <a:gd name="T6" fmla="*/ 4 w 47"/>
                        <a:gd name="T7" fmla="*/ 14 h 45"/>
                        <a:gd name="T8" fmla="*/ 0 w 47"/>
                        <a:gd name="T9" fmla="*/ 11 h 45"/>
                        <a:gd name="T10" fmla="*/ 43 w 47"/>
                        <a:gd name="T11" fmla="*/ 42 h 45"/>
                        <a:gd name="T12" fmla="*/ 44 w 47"/>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47" h="45">
                          <a:moveTo>
                            <a:pt x="44" y="45"/>
                          </a:moveTo>
                          <a:cubicBezTo>
                            <a:pt x="44" y="45"/>
                            <a:pt x="44" y="45"/>
                            <a:pt x="44" y="45"/>
                          </a:cubicBezTo>
                          <a:cubicBezTo>
                            <a:pt x="34" y="39"/>
                            <a:pt x="22" y="39"/>
                            <a:pt x="11" y="42"/>
                          </a:cubicBezTo>
                          <a:cubicBezTo>
                            <a:pt x="14" y="32"/>
                            <a:pt x="11" y="21"/>
                            <a:pt x="4" y="14"/>
                          </a:cubicBezTo>
                          <a:cubicBezTo>
                            <a:pt x="2" y="13"/>
                            <a:pt x="1" y="12"/>
                            <a:pt x="0" y="11"/>
                          </a:cubicBezTo>
                          <a:cubicBezTo>
                            <a:pt x="21" y="0"/>
                            <a:pt x="47" y="17"/>
                            <a:pt x="43" y="42"/>
                          </a:cubicBezTo>
                          <a:cubicBezTo>
                            <a:pt x="43" y="43"/>
                            <a:pt x="43" y="44"/>
                            <a:pt x="44" y="4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9" name="Freeform 194"/>
                    <p:cNvSpPr>
                      <a:spLocks/>
                    </p:cNvSpPr>
                    <p:nvPr/>
                  </p:nvSpPr>
                  <p:spPr bwMode="auto">
                    <a:xfrm>
                      <a:off x="4219" y="1632"/>
                      <a:ext cx="43" cy="38"/>
                    </a:xfrm>
                    <a:custGeom>
                      <a:avLst/>
                      <a:gdLst>
                        <a:gd name="T0" fmla="*/ 14 w 18"/>
                        <a:gd name="T1" fmla="*/ 4 h 16"/>
                        <a:gd name="T2" fmla="*/ 18 w 18"/>
                        <a:gd name="T3" fmla="*/ 8 h 16"/>
                        <a:gd name="T4" fmla="*/ 6 w 18"/>
                        <a:gd name="T5" fmla="*/ 16 h 16"/>
                        <a:gd name="T6" fmla="*/ 4 w 18"/>
                        <a:gd name="T7" fmla="*/ 12 h 16"/>
                        <a:gd name="T8" fmla="*/ 2 w 18"/>
                        <a:gd name="T9" fmla="*/ 9 h 16"/>
                        <a:gd name="T10" fmla="*/ 0 w 18"/>
                        <a:gd name="T11" fmla="*/ 6 h 16"/>
                        <a:gd name="T12" fmla="*/ 10 w 18"/>
                        <a:gd name="T13" fmla="*/ 0 h 16"/>
                        <a:gd name="T14" fmla="*/ 14 w 18"/>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14" y="4"/>
                          </a:moveTo>
                          <a:cubicBezTo>
                            <a:pt x="15" y="5"/>
                            <a:pt x="17" y="6"/>
                            <a:pt x="18" y="8"/>
                          </a:cubicBezTo>
                          <a:cubicBezTo>
                            <a:pt x="14" y="11"/>
                            <a:pt x="10" y="14"/>
                            <a:pt x="6" y="16"/>
                          </a:cubicBezTo>
                          <a:cubicBezTo>
                            <a:pt x="5" y="14"/>
                            <a:pt x="4" y="13"/>
                            <a:pt x="4" y="12"/>
                          </a:cubicBezTo>
                          <a:cubicBezTo>
                            <a:pt x="3" y="11"/>
                            <a:pt x="2" y="10"/>
                            <a:pt x="2" y="9"/>
                          </a:cubicBezTo>
                          <a:cubicBezTo>
                            <a:pt x="1" y="8"/>
                            <a:pt x="0" y="7"/>
                            <a:pt x="0" y="6"/>
                          </a:cubicBezTo>
                          <a:cubicBezTo>
                            <a:pt x="4" y="4"/>
                            <a:pt x="7" y="2"/>
                            <a:pt x="10" y="0"/>
                          </a:cubicBezTo>
                          <a:cubicBezTo>
                            <a:pt x="12" y="1"/>
                            <a:pt x="13" y="2"/>
                            <a:pt x="14"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0" name="Freeform 195"/>
                    <p:cNvSpPr>
                      <a:spLocks/>
                    </p:cNvSpPr>
                    <p:nvPr/>
                  </p:nvSpPr>
                  <p:spPr bwMode="auto">
                    <a:xfrm>
                      <a:off x="4198" y="1789"/>
                      <a:ext cx="19" cy="21"/>
                    </a:xfrm>
                    <a:custGeom>
                      <a:avLst/>
                      <a:gdLst>
                        <a:gd name="T0" fmla="*/ 6 w 8"/>
                        <a:gd name="T1" fmla="*/ 2 h 9"/>
                        <a:gd name="T2" fmla="*/ 7 w 8"/>
                        <a:gd name="T3" fmla="*/ 7 h 9"/>
                        <a:gd name="T4" fmla="*/ 0 w 8"/>
                        <a:gd name="T5" fmla="*/ 3 h 9"/>
                        <a:gd name="T6" fmla="*/ 4 w 8"/>
                        <a:gd name="T7" fmla="*/ 0 h 9"/>
                        <a:gd name="T8" fmla="*/ 6 w 8"/>
                        <a:gd name="T9" fmla="*/ 2 h 9"/>
                      </a:gdLst>
                      <a:ahLst/>
                      <a:cxnLst>
                        <a:cxn ang="0">
                          <a:pos x="T0" y="T1"/>
                        </a:cxn>
                        <a:cxn ang="0">
                          <a:pos x="T2" y="T3"/>
                        </a:cxn>
                        <a:cxn ang="0">
                          <a:pos x="T4" y="T5"/>
                        </a:cxn>
                        <a:cxn ang="0">
                          <a:pos x="T6" y="T7"/>
                        </a:cxn>
                        <a:cxn ang="0">
                          <a:pos x="T8" y="T9"/>
                        </a:cxn>
                      </a:cxnLst>
                      <a:rect l="0" t="0" r="r" b="b"/>
                      <a:pathLst>
                        <a:path w="8" h="9">
                          <a:moveTo>
                            <a:pt x="6" y="2"/>
                          </a:moveTo>
                          <a:cubicBezTo>
                            <a:pt x="6" y="2"/>
                            <a:pt x="8" y="6"/>
                            <a:pt x="7" y="7"/>
                          </a:cubicBezTo>
                          <a:cubicBezTo>
                            <a:pt x="6" y="9"/>
                            <a:pt x="2" y="5"/>
                            <a:pt x="0" y="3"/>
                          </a:cubicBezTo>
                          <a:cubicBezTo>
                            <a:pt x="1" y="2"/>
                            <a:pt x="3" y="1"/>
                            <a:pt x="4" y="0"/>
                          </a:cubicBezTo>
                          <a:cubicBezTo>
                            <a:pt x="5" y="0"/>
                            <a:pt x="5" y="1"/>
                            <a:pt x="6"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1" name="Freeform 196"/>
                    <p:cNvSpPr>
                      <a:spLocks/>
                    </p:cNvSpPr>
                    <p:nvPr/>
                  </p:nvSpPr>
                  <p:spPr bwMode="auto">
                    <a:xfrm>
                      <a:off x="4347" y="1053"/>
                      <a:ext cx="38" cy="33"/>
                    </a:xfrm>
                    <a:custGeom>
                      <a:avLst/>
                      <a:gdLst>
                        <a:gd name="T0" fmla="*/ 16 w 16"/>
                        <a:gd name="T1" fmla="*/ 7 h 14"/>
                        <a:gd name="T2" fmla="*/ 13 w 16"/>
                        <a:gd name="T3" fmla="*/ 8 h 14"/>
                        <a:gd name="T4" fmla="*/ 5 w 16"/>
                        <a:gd name="T5" fmla="*/ 12 h 14"/>
                        <a:gd name="T6" fmla="*/ 5 w 16"/>
                        <a:gd name="T7" fmla="*/ 14 h 14"/>
                        <a:gd name="T8" fmla="*/ 5 w 16"/>
                        <a:gd name="T9" fmla="*/ 14 h 14"/>
                        <a:gd name="T10" fmla="*/ 0 w 16"/>
                        <a:gd name="T11" fmla="*/ 10 h 14"/>
                        <a:gd name="T12" fmla="*/ 8 w 16"/>
                        <a:gd name="T13" fmla="*/ 1 h 14"/>
                        <a:gd name="T14" fmla="*/ 9 w 16"/>
                        <a:gd name="T15" fmla="*/ 0 h 14"/>
                        <a:gd name="T16" fmla="*/ 16 w 16"/>
                        <a:gd name="T17"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4">
                          <a:moveTo>
                            <a:pt x="16" y="7"/>
                          </a:moveTo>
                          <a:cubicBezTo>
                            <a:pt x="15" y="7"/>
                            <a:pt x="14" y="8"/>
                            <a:pt x="13" y="8"/>
                          </a:cubicBezTo>
                          <a:cubicBezTo>
                            <a:pt x="10" y="10"/>
                            <a:pt x="8" y="11"/>
                            <a:pt x="5" y="12"/>
                          </a:cubicBezTo>
                          <a:cubicBezTo>
                            <a:pt x="5" y="13"/>
                            <a:pt x="5" y="13"/>
                            <a:pt x="5" y="14"/>
                          </a:cubicBezTo>
                          <a:cubicBezTo>
                            <a:pt x="5" y="14"/>
                            <a:pt x="5" y="14"/>
                            <a:pt x="5" y="14"/>
                          </a:cubicBezTo>
                          <a:cubicBezTo>
                            <a:pt x="3" y="12"/>
                            <a:pt x="1" y="11"/>
                            <a:pt x="0" y="10"/>
                          </a:cubicBezTo>
                          <a:cubicBezTo>
                            <a:pt x="3" y="7"/>
                            <a:pt x="6" y="4"/>
                            <a:pt x="8" y="1"/>
                          </a:cubicBezTo>
                          <a:cubicBezTo>
                            <a:pt x="9" y="1"/>
                            <a:pt x="9" y="0"/>
                            <a:pt x="9" y="0"/>
                          </a:cubicBezTo>
                          <a:cubicBezTo>
                            <a:pt x="11" y="2"/>
                            <a:pt x="14" y="4"/>
                            <a:pt x="16"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2" name="Freeform 197"/>
                    <p:cNvSpPr>
                      <a:spLocks/>
                    </p:cNvSpPr>
                    <p:nvPr/>
                  </p:nvSpPr>
                  <p:spPr bwMode="auto">
                    <a:xfrm>
                      <a:off x="3923" y="1322"/>
                      <a:ext cx="346" cy="327"/>
                    </a:xfrm>
                    <a:custGeom>
                      <a:avLst/>
                      <a:gdLst>
                        <a:gd name="T0" fmla="*/ 143 w 146"/>
                        <a:gd name="T1" fmla="*/ 87 h 138"/>
                        <a:gd name="T2" fmla="*/ 140 w 146"/>
                        <a:gd name="T3" fmla="*/ 120 h 138"/>
                        <a:gd name="T4" fmla="*/ 111 w 146"/>
                        <a:gd name="T5" fmla="*/ 137 h 138"/>
                        <a:gd name="T6" fmla="*/ 46 w 146"/>
                        <a:gd name="T7" fmla="*/ 102 h 138"/>
                        <a:gd name="T8" fmla="*/ 33 w 146"/>
                        <a:gd name="T9" fmla="*/ 88 h 138"/>
                        <a:gd name="T10" fmla="*/ 32 w 146"/>
                        <a:gd name="T11" fmla="*/ 86 h 138"/>
                        <a:gd name="T12" fmla="*/ 15 w 146"/>
                        <a:gd name="T13" fmla="*/ 63 h 138"/>
                        <a:gd name="T14" fmla="*/ 0 w 146"/>
                        <a:gd name="T15" fmla="*/ 38 h 138"/>
                        <a:gd name="T16" fmla="*/ 2 w 146"/>
                        <a:gd name="T17" fmla="*/ 24 h 138"/>
                        <a:gd name="T18" fmla="*/ 4 w 146"/>
                        <a:gd name="T19" fmla="*/ 25 h 138"/>
                        <a:gd name="T20" fmla="*/ 7 w 146"/>
                        <a:gd name="T21" fmla="*/ 29 h 138"/>
                        <a:gd name="T22" fmla="*/ 44 w 146"/>
                        <a:gd name="T23" fmla="*/ 74 h 138"/>
                        <a:gd name="T24" fmla="*/ 97 w 146"/>
                        <a:gd name="T25" fmla="*/ 112 h 138"/>
                        <a:gd name="T26" fmla="*/ 118 w 146"/>
                        <a:gd name="T27" fmla="*/ 113 h 138"/>
                        <a:gd name="T28" fmla="*/ 125 w 146"/>
                        <a:gd name="T29" fmla="*/ 94 h 138"/>
                        <a:gd name="T30" fmla="*/ 89 w 146"/>
                        <a:gd name="T31" fmla="*/ 51 h 138"/>
                        <a:gd name="T32" fmla="*/ 27 w 146"/>
                        <a:gd name="T33" fmla="*/ 9 h 138"/>
                        <a:gd name="T34" fmla="*/ 29 w 146"/>
                        <a:gd name="T35" fmla="*/ 7 h 138"/>
                        <a:gd name="T36" fmla="*/ 30 w 146"/>
                        <a:gd name="T37" fmla="*/ 0 h 138"/>
                        <a:gd name="T38" fmla="*/ 74 w 146"/>
                        <a:gd name="T39" fmla="*/ 22 h 138"/>
                        <a:gd name="T40" fmla="*/ 76 w 146"/>
                        <a:gd name="T41" fmla="*/ 23 h 138"/>
                        <a:gd name="T42" fmla="*/ 95 w 146"/>
                        <a:gd name="T43" fmla="*/ 35 h 138"/>
                        <a:gd name="T44" fmla="*/ 96 w 146"/>
                        <a:gd name="T45" fmla="*/ 35 h 138"/>
                        <a:gd name="T46" fmla="*/ 143 w 146"/>
                        <a:gd name="T47" fmla="*/ 8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6" h="138">
                          <a:moveTo>
                            <a:pt x="143" y="87"/>
                          </a:moveTo>
                          <a:cubicBezTo>
                            <a:pt x="146" y="98"/>
                            <a:pt x="146" y="110"/>
                            <a:pt x="140" y="120"/>
                          </a:cubicBezTo>
                          <a:cubicBezTo>
                            <a:pt x="134" y="130"/>
                            <a:pt x="123" y="136"/>
                            <a:pt x="111" y="137"/>
                          </a:cubicBezTo>
                          <a:cubicBezTo>
                            <a:pt x="85" y="138"/>
                            <a:pt x="63" y="119"/>
                            <a:pt x="46" y="102"/>
                          </a:cubicBezTo>
                          <a:cubicBezTo>
                            <a:pt x="42" y="98"/>
                            <a:pt x="37" y="93"/>
                            <a:pt x="33" y="88"/>
                          </a:cubicBezTo>
                          <a:cubicBezTo>
                            <a:pt x="34" y="87"/>
                            <a:pt x="33" y="86"/>
                            <a:pt x="32" y="86"/>
                          </a:cubicBezTo>
                          <a:cubicBezTo>
                            <a:pt x="26" y="79"/>
                            <a:pt x="20" y="71"/>
                            <a:pt x="15" y="63"/>
                          </a:cubicBezTo>
                          <a:cubicBezTo>
                            <a:pt x="9" y="55"/>
                            <a:pt x="5" y="47"/>
                            <a:pt x="0" y="38"/>
                          </a:cubicBezTo>
                          <a:cubicBezTo>
                            <a:pt x="5" y="35"/>
                            <a:pt x="4" y="29"/>
                            <a:pt x="2" y="24"/>
                          </a:cubicBezTo>
                          <a:cubicBezTo>
                            <a:pt x="3" y="25"/>
                            <a:pt x="4" y="25"/>
                            <a:pt x="4" y="25"/>
                          </a:cubicBezTo>
                          <a:cubicBezTo>
                            <a:pt x="5" y="27"/>
                            <a:pt x="6" y="28"/>
                            <a:pt x="7" y="29"/>
                          </a:cubicBezTo>
                          <a:cubicBezTo>
                            <a:pt x="17" y="45"/>
                            <a:pt x="30" y="60"/>
                            <a:pt x="44" y="74"/>
                          </a:cubicBezTo>
                          <a:cubicBezTo>
                            <a:pt x="59" y="89"/>
                            <a:pt x="77" y="105"/>
                            <a:pt x="97" y="112"/>
                          </a:cubicBezTo>
                          <a:cubicBezTo>
                            <a:pt x="103" y="115"/>
                            <a:pt x="111" y="116"/>
                            <a:pt x="118" y="113"/>
                          </a:cubicBezTo>
                          <a:cubicBezTo>
                            <a:pt x="124" y="110"/>
                            <a:pt x="127" y="102"/>
                            <a:pt x="125" y="94"/>
                          </a:cubicBezTo>
                          <a:cubicBezTo>
                            <a:pt x="122" y="75"/>
                            <a:pt x="103" y="62"/>
                            <a:pt x="89" y="51"/>
                          </a:cubicBezTo>
                          <a:cubicBezTo>
                            <a:pt x="69" y="36"/>
                            <a:pt x="49" y="22"/>
                            <a:pt x="27" y="9"/>
                          </a:cubicBezTo>
                          <a:cubicBezTo>
                            <a:pt x="28" y="9"/>
                            <a:pt x="28" y="8"/>
                            <a:pt x="29" y="7"/>
                          </a:cubicBezTo>
                          <a:cubicBezTo>
                            <a:pt x="30" y="5"/>
                            <a:pt x="30" y="2"/>
                            <a:pt x="30" y="0"/>
                          </a:cubicBezTo>
                          <a:cubicBezTo>
                            <a:pt x="45" y="7"/>
                            <a:pt x="60" y="14"/>
                            <a:pt x="74" y="22"/>
                          </a:cubicBezTo>
                          <a:cubicBezTo>
                            <a:pt x="74" y="23"/>
                            <a:pt x="75" y="23"/>
                            <a:pt x="76" y="23"/>
                          </a:cubicBezTo>
                          <a:cubicBezTo>
                            <a:pt x="82" y="27"/>
                            <a:pt x="89" y="31"/>
                            <a:pt x="95" y="35"/>
                          </a:cubicBezTo>
                          <a:cubicBezTo>
                            <a:pt x="95" y="35"/>
                            <a:pt x="95" y="36"/>
                            <a:pt x="96" y="35"/>
                          </a:cubicBezTo>
                          <a:cubicBezTo>
                            <a:pt x="115" y="48"/>
                            <a:pt x="137" y="63"/>
                            <a:pt x="143" y="8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3" name="Freeform 198"/>
                    <p:cNvSpPr>
                      <a:spLocks/>
                    </p:cNvSpPr>
                    <p:nvPr/>
                  </p:nvSpPr>
                  <p:spPr bwMode="auto">
                    <a:xfrm>
                      <a:off x="4245" y="1462"/>
                      <a:ext cx="41" cy="38"/>
                    </a:xfrm>
                    <a:custGeom>
                      <a:avLst/>
                      <a:gdLst>
                        <a:gd name="T0" fmla="*/ 17 w 17"/>
                        <a:gd name="T1" fmla="*/ 13 h 16"/>
                        <a:gd name="T2" fmla="*/ 13 w 17"/>
                        <a:gd name="T3" fmla="*/ 15 h 16"/>
                        <a:gd name="T4" fmla="*/ 7 w 17"/>
                        <a:gd name="T5" fmla="*/ 16 h 16"/>
                        <a:gd name="T6" fmla="*/ 7 w 17"/>
                        <a:gd name="T7" fmla="*/ 16 h 16"/>
                        <a:gd name="T8" fmla="*/ 7 w 17"/>
                        <a:gd name="T9" fmla="*/ 16 h 16"/>
                        <a:gd name="T10" fmla="*/ 0 w 17"/>
                        <a:gd name="T11" fmla="*/ 6 h 16"/>
                        <a:gd name="T12" fmla="*/ 5 w 17"/>
                        <a:gd name="T13" fmla="*/ 3 h 16"/>
                        <a:gd name="T14" fmla="*/ 10 w 17"/>
                        <a:gd name="T15" fmla="*/ 0 h 16"/>
                        <a:gd name="T16" fmla="*/ 17 w 17"/>
                        <a:gd name="T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17" y="13"/>
                          </a:moveTo>
                          <a:cubicBezTo>
                            <a:pt x="16" y="13"/>
                            <a:pt x="14" y="14"/>
                            <a:pt x="13" y="15"/>
                          </a:cubicBezTo>
                          <a:cubicBezTo>
                            <a:pt x="11" y="15"/>
                            <a:pt x="9" y="16"/>
                            <a:pt x="7" y="16"/>
                          </a:cubicBezTo>
                          <a:cubicBezTo>
                            <a:pt x="7" y="16"/>
                            <a:pt x="7" y="16"/>
                            <a:pt x="7" y="16"/>
                          </a:cubicBezTo>
                          <a:cubicBezTo>
                            <a:pt x="7" y="16"/>
                            <a:pt x="7" y="16"/>
                            <a:pt x="7" y="16"/>
                          </a:cubicBezTo>
                          <a:cubicBezTo>
                            <a:pt x="5" y="12"/>
                            <a:pt x="3" y="9"/>
                            <a:pt x="0" y="6"/>
                          </a:cubicBezTo>
                          <a:cubicBezTo>
                            <a:pt x="2" y="5"/>
                            <a:pt x="3" y="4"/>
                            <a:pt x="5" y="3"/>
                          </a:cubicBezTo>
                          <a:cubicBezTo>
                            <a:pt x="6" y="2"/>
                            <a:pt x="8" y="2"/>
                            <a:pt x="10" y="0"/>
                          </a:cubicBezTo>
                          <a:cubicBezTo>
                            <a:pt x="12" y="4"/>
                            <a:pt x="15" y="9"/>
                            <a:pt x="17"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4" name="Freeform 199"/>
                    <p:cNvSpPr>
                      <a:spLocks/>
                    </p:cNvSpPr>
                    <p:nvPr/>
                  </p:nvSpPr>
                  <p:spPr bwMode="auto">
                    <a:xfrm>
                      <a:off x="4004" y="2058"/>
                      <a:ext cx="147" cy="121"/>
                    </a:xfrm>
                    <a:custGeom>
                      <a:avLst/>
                      <a:gdLst>
                        <a:gd name="T0" fmla="*/ 57 w 62"/>
                        <a:gd name="T1" fmla="*/ 14 h 51"/>
                        <a:gd name="T2" fmla="*/ 46 w 62"/>
                        <a:gd name="T3" fmla="*/ 45 h 51"/>
                        <a:gd name="T4" fmla="*/ 16 w 62"/>
                        <a:gd name="T5" fmla="*/ 48 h 51"/>
                        <a:gd name="T6" fmla="*/ 0 w 62"/>
                        <a:gd name="T7" fmla="*/ 37 h 51"/>
                        <a:gd name="T8" fmla="*/ 7 w 62"/>
                        <a:gd name="T9" fmla="*/ 38 h 51"/>
                        <a:gd name="T10" fmla="*/ 22 w 62"/>
                        <a:gd name="T11" fmla="*/ 32 h 51"/>
                        <a:gd name="T12" fmla="*/ 34 w 62"/>
                        <a:gd name="T13" fmla="*/ 0 h 51"/>
                        <a:gd name="T14" fmla="*/ 57 w 62"/>
                        <a:gd name="T15" fmla="*/ 12 h 51"/>
                        <a:gd name="T16" fmla="*/ 57 w 62"/>
                        <a:gd name="T17"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1">
                          <a:moveTo>
                            <a:pt x="57" y="14"/>
                          </a:moveTo>
                          <a:cubicBezTo>
                            <a:pt x="62" y="25"/>
                            <a:pt x="56" y="39"/>
                            <a:pt x="46" y="45"/>
                          </a:cubicBezTo>
                          <a:cubicBezTo>
                            <a:pt x="37" y="51"/>
                            <a:pt x="26" y="51"/>
                            <a:pt x="16" y="48"/>
                          </a:cubicBezTo>
                          <a:cubicBezTo>
                            <a:pt x="10" y="45"/>
                            <a:pt x="5" y="41"/>
                            <a:pt x="0" y="37"/>
                          </a:cubicBezTo>
                          <a:cubicBezTo>
                            <a:pt x="3" y="38"/>
                            <a:pt x="5" y="38"/>
                            <a:pt x="7" y="38"/>
                          </a:cubicBezTo>
                          <a:cubicBezTo>
                            <a:pt x="13" y="38"/>
                            <a:pt x="18" y="35"/>
                            <a:pt x="22" y="32"/>
                          </a:cubicBezTo>
                          <a:cubicBezTo>
                            <a:pt x="30" y="24"/>
                            <a:pt x="34" y="12"/>
                            <a:pt x="34" y="0"/>
                          </a:cubicBezTo>
                          <a:cubicBezTo>
                            <a:pt x="40" y="7"/>
                            <a:pt x="48" y="12"/>
                            <a:pt x="57" y="12"/>
                          </a:cubicBezTo>
                          <a:cubicBezTo>
                            <a:pt x="56" y="13"/>
                            <a:pt x="56" y="13"/>
                            <a:pt x="57" y="1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5" name="Freeform 200"/>
                    <p:cNvSpPr>
                      <a:spLocks/>
                    </p:cNvSpPr>
                    <p:nvPr/>
                  </p:nvSpPr>
                  <p:spPr bwMode="auto">
                    <a:xfrm>
                      <a:off x="4423" y="516"/>
                      <a:ext cx="74" cy="61"/>
                    </a:xfrm>
                    <a:custGeom>
                      <a:avLst/>
                      <a:gdLst>
                        <a:gd name="T0" fmla="*/ 22 w 31"/>
                        <a:gd name="T1" fmla="*/ 6 h 26"/>
                        <a:gd name="T2" fmla="*/ 29 w 31"/>
                        <a:gd name="T3" fmla="*/ 26 h 26"/>
                        <a:gd name="T4" fmla="*/ 6 w 31"/>
                        <a:gd name="T5" fmla="*/ 24 h 26"/>
                        <a:gd name="T6" fmla="*/ 0 w 31"/>
                        <a:gd name="T7" fmla="*/ 2 h 26"/>
                        <a:gd name="T8" fmla="*/ 22 w 31"/>
                        <a:gd name="T9" fmla="*/ 6 h 26"/>
                      </a:gdLst>
                      <a:ahLst/>
                      <a:cxnLst>
                        <a:cxn ang="0">
                          <a:pos x="T0" y="T1"/>
                        </a:cxn>
                        <a:cxn ang="0">
                          <a:pos x="T2" y="T3"/>
                        </a:cxn>
                        <a:cxn ang="0">
                          <a:pos x="T4" y="T5"/>
                        </a:cxn>
                        <a:cxn ang="0">
                          <a:pos x="T6" y="T7"/>
                        </a:cxn>
                        <a:cxn ang="0">
                          <a:pos x="T8" y="T9"/>
                        </a:cxn>
                      </a:cxnLst>
                      <a:rect l="0" t="0" r="r" b="b"/>
                      <a:pathLst>
                        <a:path w="31" h="26">
                          <a:moveTo>
                            <a:pt x="22" y="6"/>
                          </a:moveTo>
                          <a:cubicBezTo>
                            <a:pt x="28" y="11"/>
                            <a:pt x="31" y="19"/>
                            <a:pt x="29" y="26"/>
                          </a:cubicBezTo>
                          <a:cubicBezTo>
                            <a:pt x="22" y="23"/>
                            <a:pt x="14" y="22"/>
                            <a:pt x="6" y="24"/>
                          </a:cubicBezTo>
                          <a:cubicBezTo>
                            <a:pt x="8" y="16"/>
                            <a:pt x="5" y="8"/>
                            <a:pt x="0" y="2"/>
                          </a:cubicBezTo>
                          <a:cubicBezTo>
                            <a:pt x="7" y="0"/>
                            <a:pt x="16" y="0"/>
                            <a:pt x="22"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6" name="Freeform 201"/>
                    <p:cNvSpPr>
                      <a:spLocks/>
                    </p:cNvSpPr>
                    <p:nvPr/>
                  </p:nvSpPr>
                  <p:spPr bwMode="auto">
                    <a:xfrm>
                      <a:off x="4276" y="1296"/>
                      <a:ext cx="45" cy="29"/>
                    </a:xfrm>
                    <a:custGeom>
                      <a:avLst/>
                      <a:gdLst>
                        <a:gd name="T0" fmla="*/ 11 w 19"/>
                        <a:gd name="T1" fmla="*/ 0 h 12"/>
                        <a:gd name="T2" fmla="*/ 19 w 19"/>
                        <a:gd name="T3" fmla="*/ 7 h 12"/>
                        <a:gd name="T4" fmla="*/ 6 w 19"/>
                        <a:gd name="T5" fmla="*/ 12 h 12"/>
                        <a:gd name="T6" fmla="*/ 3 w 19"/>
                        <a:gd name="T7" fmla="*/ 8 h 12"/>
                        <a:gd name="T8" fmla="*/ 0 w 19"/>
                        <a:gd name="T9" fmla="*/ 4 h 12"/>
                        <a:gd name="T10" fmla="*/ 11 w 19"/>
                        <a:gd name="T11" fmla="*/ 0 h 12"/>
                        <a:gd name="T12" fmla="*/ 11 w 1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9" h="12">
                          <a:moveTo>
                            <a:pt x="11" y="0"/>
                          </a:moveTo>
                          <a:cubicBezTo>
                            <a:pt x="13" y="3"/>
                            <a:pt x="16" y="6"/>
                            <a:pt x="19" y="7"/>
                          </a:cubicBezTo>
                          <a:cubicBezTo>
                            <a:pt x="15" y="9"/>
                            <a:pt x="11" y="11"/>
                            <a:pt x="6" y="12"/>
                          </a:cubicBezTo>
                          <a:cubicBezTo>
                            <a:pt x="5" y="11"/>
                            <a:pt x="4" y="9"/>
                            <a:pt x="3" y="8"/>
                          </a:cubicBezTo>
                          <a:cubicBezTo>
                            <a:pt x="2" y="7"/>
                            <a:pt x="1" y="5"/>
                            <a:pt x="0" y="4"/>
                          </a:cubicBezTo>
                          <a:cubicBezTo>
                            <a:pt x="4" y="3"/>
                            <a:pt x="7" y="2"/>
                            <a:pt x="11" y="0"/>
                          </a:cubicBezTo>
                          <a:cubicBezTo>
                            <a:pt x="11" y="0"/>
                            <a:pt x="11" y="0"/>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7" name="Freeform 202"/>
                    <p:cNvSpPr>
                      <a:spLocks/>
                    </p:cNvSpPr>
                    <p:nvPr/>
                  </p:nvSpPr>
                  <p:spPr bwMode="auto">
                    <a:xfrm>
                      <a:off x="4354" y="797"/>
                      <a:ext cx="86" cy="83"/>
                    </a:xfrm>
                    <a:custGeom>
                      <a:avLst/>
                      <a:gdLst>
                        <a:gd name="T0" fmla="*/ 27 w 36"/>
                        <a:gd name="T1" fmla="*/ 8 h 35"/>
                        <a:gd name="T2" fmla="*/ 20 w 36"/>
                        <a:gd name="T3" fmla="*/ 32 h 35"/>
                        <a:gd name="T4" fmla="*/ 19 w 36"/>
                        <a:gd name="T5" fmla="*/ 33 h 35"/>
                        <a:gd name="T6" fmla="*/ 18 w 36"/>
                        <a:gd name="T7" fmla="*/ 34 h 35"/>
                        <a:gd name="T8" fmla="*/ 18 w 36"/>
                        <a:gd name="T9" fmla="*/ 35 h 35"/>
                        <a:gd name="T10" fmla="*/ 13 w 36"/>
                        <a:gd name="T11" fmla="*/ 28 h 35"/>
                        <a:gd name="T12" fmla="*/ 20 w 36"/>
                        <a:gd name="T13" fmla="*/ 23 h 35"/>
                        <a:gd name="T14" fmla="*/ 21 w 36"/>
                        <a:gd name="T15" fmla="*/ 15 h 35"/>
                        <a:gd name="T16" fmla="*/ 5 w 36"/>
                        <a:gd name="T17" fmla="*/ 18 h 35"/>
                        <a:gd name="T18" fmla="*/ 0 w 36"/>
                        <a:gd name="T19" fmla="*/ 13 h 35"/>
                        <a:gd name="T20" fmla="*/ 0 w 36"/>
                        <a:gd name="T21" fmla="*/ 12 h 35"/>
                        <a:gd name="T22" fmla="*/ 3 w 36"/>
                        <a:gd name="T23" fmla="*/ 13 h 35"/>
                        <a:gd name="T24" fmla="*/ 27 w 36"/>
                        <a:gd name="T25"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5">
                          <a:moveTo>
                            <a:pt x="27" y="8"/>
                          </a:moveTo>
                          <a:cubicBezTo>
                            <a:pt x="36" y="16"/>
                            <a:pt x="29" y="27"/>
                            <a:pt x="20" y="32"/>
                          </a:cubicBezTo>
                          <a:cubicBezTo>
                            <a:pt x="20" y="32"/>
                            <a:pt x="19" y="33"/>
                            <a:pt x="19" y="33"/>
                          </a:cubicBezTo>
                          <a:cubicBezTo>
                            <a:pt x="19" y="34"/>
                            <a:pt x="18" y="34"/>
                            <a:pt x="18" y="34"/>
                          </a:cubicBezTo>
                          <a:cubicBezTo>
                            <a:pt x="18" y="34"/>
                            <a:pt x="18" y="35"/>
                            <a:pt x="18" y="35"/>
                          </a:cubicBezTo>
                          <a:cubicBezTo>
                            <a:pt x="16" y="33"/>
                            <a:pt x="15" y="31"/>
                            <a:pt x="13" y="28"/>
                          </a:cubicBezTo>
                          <a:cubicBezTo>
                            <a:pt x="16" y="28"/>
                            <a:pt x="19" y="25"/>
                            <a:pt x="20" y="23"/>
                          </a:cubicBezTo>
                          <a:cubicBezTo>
                            <a:pt x="22" y="21"/>
                            <a:pt x="22" y="18"/>
                            <a:pt x="21" y="15"/>
                          </a:cubicBezTo>
                          <a:cubicBezTo>
                            <a:pt x="18" y="9"/>
                            <a:pt x="9" y="14"/>
                            <a:pt x="5" y="18"/>
                          </a:cubicBezTo>
                          <a:cubicBezTo>
                            <a:pt x="3" y="16"/>
                            <a:pt x="2" y="14"/>
                            <a:pt x="0" y="13"/>
                          </a:cubicBezTo>
                          <a:cubicBezTo>
                            <a:pt x="0" y="12"/>
                            <a:pt x="0" y="12"/>
                            <a:pt x="0" y="12"/>
                          </a:cubicBezTo>
                          <a:cubicBezTo>
                            <a:pt x="1" y="13"/>
                            <a:pt x="2" y="13"/>
                            <a:pt x="3" y="13"/>
                          </a:cubicBezTo>
                          <a:cubicBezTo>
                            <a:pt x="9" y="8"/>
                            <a:pt x="19" y="0"/>
                            <a:pt x="27" y="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8" name="Freeform 203"/>
                    <p:cNvSpPr>
                      <a:spLocks/>
                    </p:cNvSpPr>
                    <p:nvPr/>
                  </p:nvSpPr>
                  <p:spPr bwMode="auto">
                    <a:xfrm>
                      <a:off x="4174" y="1649"/>
                      <a:ext cx="52" cy="31"/>
                    </a:xfrm>
                    <a:custGeom>
                      <a:avLst/>
                      <a:gdLst>
                        <a:gd name="T0" fmla="*/ 21 w 22"/>
                        <a:gd name="T1" fmla="*/ 7 h 13"/>
                        <a:gd name="T2" fmla="*/ 22 w 22"/>
                        <a:gd name="T3" fmla="*/ 10 h 13"/>
                        <a:gd name="T4" fmla="*/ 7 w 22"/>
                        <a:gd name="T5" fmla="*/ 13 h 13"/>
                        <a:gd name="T6" fmla="*/ 5 w 22"/>
                        <a:gd name="T7" fmla="*/ 13 h 13"/>
                        <a:gd name="T8" fmla="*/ 3 w 22"/>
                        <a:gd name="T9" fmla="*/ 9 h 13"/>
                        <a:gd name="T10" fmla="*/ 2 w 22"/>
                        <a:gd name="T11" fmla="*/ 7 h 13"/>
                        <a:gd name="T12" fmla="*/ 1 w 22"/>
                        <a:gd name="T13" fmla="*/ 5 h 13"/>
                        <a:gd name="T14" fmla="*/ 1 w 22"/>
                        <a:gd name="T15" fmla="*/ 3 h 13"/>
                        <a:gd name="T16" fmla="*/ 0 w 22"/>
                        <a:gd name="T17" fmla="*/ 3 h 13"/>
                        <a:gd name="T18" fmla="*/ 0 w 22"/>
                        <a:gd name="T19" fmla="*/ 2 h 13"/>
                        <a:gd name="T20" fmla="*/ 2 w 22"/>
                        <a:gd name="T21" fmla="*/ 2 h 13"/>
                        <a:gd name="T22" fmla="*/ 17 w 22"/>
                        <a:gd name="T23" fmla="*/ 0 h 13"/>
                        <a:gd name="T24" fmla="*/ 18 w 22"/>
                        <a:gd name="T25" fmla="*/ 1 h 13"/>
                        <a:gd name="T26" fmla="*/ 21 w 22"/>
                        <a:gd name="T2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3">
                          <a:moveTo>
                            <a:pt x="21" y="7"/>
                          </a:moveTo>
                          <a:cubicBezTo>
                            <a:pt x="21" y="8"/>
                            <a:pt x="22" y="9"/>
                            <a:pt x="22" y="10"/>
                          </a:cubicBezTo>
                          <a:cubicBezTo>
                            <a:pt x="18" y="12"/>
                            <a:pt x="13" y="13"/>
                            <a:pt x="7" y="13"/>
                          </a:cubicBezTo>
                          <a:cubicBezTo>
                            <a:pt x="6" y="13"/>
                            <a:pt x="6" y="13"/>
                            <a:pt x="5" y="13"/>
                          </a:cubicBezTo>
                          <a:cubicBezTo>
                            <a:pt x="4" y="12"/>
                            <a:pt x="3" y="11"/>
                            <a:pt x="3" y="9"/>
                          </a:cubicBezTo>
                          <a:cubicBezTo>
                            <a:pt x="2" y="9"/>
                            <a:pt x="2" y="8"/>
                            <a:pt x="2" y="7"/>
                          </a:cubicBezTo>
                          <a:cubicBezTo>
                            <a:pt x="2" y="6"/>
                            <a:pt x="2" y="5"/>
                            <a:pt x="1" y="5"/>
                          </a:cubicBezTo>
                          <a:cubicBezTo>
                            <a:pt x="1" y="4"/>
                            <a:pt x="1" y="4"/>
                            <a:pt x="1" y="3"/>
                          </a:cubicBezTo>
                          <a:cubicBezTo>
                            <a:pt x="1" y="3"/>
                            <a:pt x="0" y="3"/>
                            <a:pt x="0" y="3"/>
                          </a:cubicBezTo>
                          <a:cubicBezTo>
                            <a:pt x="0" y="2"/>
                            <a:pt x="0" y="2"/>
                            <a:pt x="0" y="2"/>
                          </a:cubicBezTo>
                          <a:cubicBezTo>
                            <a:pt x="1" y="2"/>
                            <a:pt x="1" y="2"/>
                            <a:pt x="2" y="2"/>
                          </a:cubicBezTo>
                          <a:cubicBezTo>
                            <a:pt x="7" y="2"/>
                            <a:pt x="12" y="2"/>
                            <a:pt x="17" y="0"/>
                          </a:cubicBezTo>
                          <a:cubicBezTo>
                            <a:pt x="17" y="0"/>
                            <a:pt x="17" y="1"/>
                            <a:pt x="18" y="1"/>
                          </a:cubicBezTo>
                          <a:cubicBezTo>
                            <a:pt x="19" y="3"/>
                            <a:pt x="20" y="5"/>
                            <a:pt x="21"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9" name="Freeform 204"/>
                    <p:cNvSpPr>
                      <a:spLocks/>
                    </p:cNvSpPr>
                    <p:nvPr/>
                  </p:nvSpPr>
                  <p:spPr bwMode="auto">
                    <a:xfrm>
                      <a:off x="4122" y="1817"/>
                      <a:ext cx="55" cy="57"/>
                    </a:xfrm>
                    <a:custGeom>
                      <a:avLst/>
                      <a:gdLst>
                        <a:gd name="T0" fmla="*/ 23 w 23"/>
                        <a:gd name="T1" fmla="*/ 11 h 24"/>
                        <a:gd name="T2" fmla="*/ 20 w 23"/>
                        <a:gd name="T3" fmla="*/ 18 h 24"/>
                        <a:gd name="T4" fmla="*/ 6 w 23"/>
                        <a:gd name="T5" fmla="*/ 17 h 24"/>
                        <a:gd name="T6" fmla="*/ 0 w 23"/>
                        <a:gd name="T7" fmla="*/ 10 h 24"/>
                        <a:gd name="T8" fmla="*/ 4 w 23"/>
                        <a:gd name="T9" fmla="*/ 8 h 24"/>
                        <a:gd name="T10" fmla="*/ 5 w 23"/>
                        <a:gd name="T11" fmla="*/ 8 h 24"/>
                        <a:gd name="T12" fmla="*/ 17 w 23"/>
                        <a:gd name="T13" fmla="*/ 16 h 24"/>
                        <a:gd name="T14" fmla="*/ 19 w 23"/>
                        <a:gd name="T15" fmla="*/ 9 h 24"/>
                        <a:gd name="T16" fmla="*/ 17 w 23"/>
                        <a:gd name="T17" fmla="*/ 4 h 24"/>
                        <a:gd name="T18" fmla="*/ 15 w 23"/>
                        <a:gd name="T19" fmla="*/ 2 h 24"/>
                        <a:gd name="T20" fmla="*/ 19 w 23"/>
                        <a:gd name="T21" fmla="*/ 0 h 24"/>
                        <a:gd name="T22" fmla="*/ 23 w 23"/>
                        <a:gd name="T23"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4">
                          <a:moveTo>
                            <a:pt x="23" y="11"/>
                          </a:moveTo>
                          <a:cubicBezTo>
                            <a:pt x="23" y="13"/>
                            <a:pt x="22" y="16"/>
                            <a:pt x="20" y="18"/>
                          </a:cubicBezTo>
                          <a:cubicBezTo>
                            <a:pt x="15" y="24"/>
                            <a:pt x="10" y="21"/>
                            <a:pt x="6" y="17"/>
                          </a:cubicBezTo>
                          <a:cubicBezTo>
                            <a:pt x="3" y="15"/>
                            <a:pt x="2" y="12"/>
                            <a:pt x="0" y="10"/>
                          </a:cubicBezTo>
                          <a:cubicBezTo>
                            <a:pt x="2" y="10"/>
                            <a:pt x="3" y="9"/>
                            <a:pt x="4" y="8"/>
                          </a:cubicBezTo>
                          <a:cubicBezTo>
                            <a:pt x="4" y="8"/>
                            <a:pt x="4" y="8"/>
                            <a:pt x="5" y="8"/>
                          </a:cubicBezTo>
                          <a:cubicBezTo>
                            <a:pt x="6" y="13"/>
                            <a:pt x="12" y="20"/>
                            <a:pt x="17" y="16"/>
                          </a:cubicBezTo>
                          <a:cubicBezTo>
                            <a:pt x="19" y="15"/>
                            <a:pt x="20" y="12"/>
                            <a:pt x="19" y="9"/>
                          </a:cubicBezTo>
                          <a:cubicBezTo>
                            <a:pt x="19" y="7"/>
                            <a:pt x="18" y="6"/>
                            <a:pt x="17" y="4"/>
                          </a:cubicBezTo>
                          <a:cubicBezTo>
                            <a:pt x="16" y="4"/>
                            <a:pt x="16" y="3"/>
                            <a:pt x="15" y="2"/>
                          </a:cubicBezTo>
                          <a:cubicBezTo>
                            <a:pt x="16" y="1"/>
                            <a:pt x="17" y="1"/>
                            <a:pt x="19" y="0"/>
                          </a:cubicBezTo>
                          <a:cubicBezTo>
                            <a:pt x="21" y="3"/>
                            <a:pt x="23" y="7"/>
                            <a:pt x="23" y="1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56" name="Group 406"/>
                  <p:cNvGrpSpPr>
                    <a:grpSpLocks/>
                  </p:cNvGrpSpPr>
                  <p:nvPr/>
                </p:nvGrpSpPr>
                <p:grpSpPr bwMode="auto">
                  <a:xfrm>
                    <a:off x="3169" y="161"/>
                    <a:ext cx="1301" cy="2226"/>
                    <a:chOff x="3169" y="161"/>
                    <a:chExt cx="1301" cy="2226"/>
                  </a:xfrm>
                </p:grpSpPr>
                <p:sp>
                  <p:nvSpPr>
                    <p:cNvPr id="1284" name="Freeform 206"/>
                    <p:cNvSpPr>
                      <a:spLocks/>
                    </p:cNvSpPr>
                    <p:nvPr/>
                  </p:nvSpPr>
                  <p:spPr bwMode="auto">
                    <a:xfrm>
                      <a:off x="4321" y="1034"/>
                      <a:ext cx="43" cy="38"/>
                    </a:xfrm>
                    <a:custGeom>
                      <a:avLst/>
                      <a:gdLst>
                        <a:gd name="T0" fmla="*/ 14 w 18"/>
                        <a:gd name="T1" fmla="*/ 5 h 16"/>
                        <a:gd name="T2" fmla="*/ 18 w 18"/>
                        <a:gd name="T3" fmla="*/ 7 h 16"/>
                        <a:gd name="T4" fmla="*/ 9 w 18"/>
                        <a:gd name="T5" fmla="*/ 16 h 16"/>
                        <a:gd name="T6" fmla="*/ 0 w 18"/>
                        <a:gd name="T7" fmla="*/ 12 h 16"/>
                        <a:gd name="T8" fmla="*/ 4 w 18"/>
                        <a:gd name="T9" fmla="*/ 0 h 16"/>
                        <a:gd name="T10" fmla="*/ 14 w 18"/>
                        <a:gd name="T11" fmla="*/ 5 h 16"/>
                      </a:gdLst>
                      <a:ahLst/>
                      <a:cxnLst>
                        <a:cxn ang="0">
                          <a:pos x="T0" y="T1"/>
                        </a:cxn>
                        <a:cxn ang="0">
                          <a:pos x="T2" y="T3"/>
                        </a:cxn>
                        <a:cxn ang="0">
                          <a:pos x="T4" y="T5"/>
                        </a:cxn>
                        <a:cxn ang="0">
                          <a:pos x="T6" y="T7"/>
                        </a:cxn>
                        <a:cxn ang="0">
                          <a:pos x="T8" y="T9"/>
                        </a:cxn>
                        <a:cxn ang="0">
                          <a:pos x="T10" y="T11"/>
                        </a:cxn>
                      </a:cxnLst>
                      <a:rect l="0" t="0" r="r" b="b"/>
                      <a:pathLst>
                        <a:path w="18" h="16">
                          <a:moveTo>
                            <a:pt x="14" y="5"/>
                          </a:moveTo>
                          <a:cubicBezTo>
                            <a:pt x="15" y="5"/>
                            <a:pt x="17" y="6"/>
                            <a:pt x="18" y="7"/>
                          </a:cubicBezTo>
                          <a:cubicBezTo>
                            <a:pt x="14" y="10"/>
                            <a:pt x="12" y="13"/>
                            <a:pt x="9" y="16"/>
                          </a:cubicBezTo>
                          <a:cubicBezTo>
                            <a:pt x="6" y="15"/>
                            <a:pt x="3" y="13"/>
                            <a:pt x="0" y="12"/>
                          </a:cubicBezTo>
                          <a:cubicBezTo>
                            <a:pt x="2" y="8"/>
                            <a:pt x="3" y="4"/>
                            <a:pt x="4" y="0"/>
                          </a:cubicBezTo>
                          <a:cubicBezTo>
                            <a:pt x="8" y="1"/>
                            <a:pt x="11" y="3"/>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5" name="Freeform 207"/>
                    <p:cNvSpPr>
                      <a:spLocks/>
                    </p:cNvSpPr>
                    <p:nvPr/>
                  </p:nvSpPr>
                  <p:spPr bwMode="auto">
                    <a:xfrm>
                      <a:off x="4359" y="750"/>
                      <a:ext cx="55" cy="61"/>
                    </a:xfrm>
                    <a:custGeom>
                      <a:avLst/>
                      <a:gdLst>
                        <a:gd name="T0" fmla="*/ 23 w 23"/>
                        <a:gd name="T1" fmla="*/ 22 h 26"/>
                        <a:gd name="T2" fmla="*/ 3 w 23"/>
                        <a:gd name="T3" fmla="*/ 26 h 26"/>
                        <a:gd name="T4" fmla="*/ 7 w 23"/>
                        <a:gd name="T5" fmla="*/ 13 h 26"/>
                        <a:gd name="T6" fmla="*/ 0 w 23"/>
                        <a:gd name="T7" fmla="*/ 1 h 26"/>
                        <a:gd name="T8" fmla="*/ 0 w 23"/>
                        <a:gd name="T9" fmla="*/ 0 h 26"/>
                        <a:gd name="T10" fmla="*/ 2 w 23"/>
                        <a:gd name="T11" fmla="*/ 2 h 26"/>
                        <a:gd name="T12" fmla="*/ 10 w 23"/>
                        <a:gd name="T13" fmla="*/ 9 h 26"/>
                        <a:gd name="T14" fmla="*/ 23 w 23"/>
                        <a:gd name="T15" fmla="*/ 2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6">
                          <a:moveTo>
                            <a:pt x="23" y="22"/>
                          </a:moveTo>
                          <a:cubicBezTo>
                            <a:pt x="17" y="19"/>
                            <a:pt x="10" y="22"/>
                            <a:pt x="3" y="26"/>
                          </a:cubicBezTo>
                          <a:cubicBezTo>
                            <a:pt x="5" y="22"/>
                            <a:pt x="8" y="18"/>
                            <a:pt x="7" y="13"/>
                          </a:cubicBezTo>
                          <a:cubicBezTo>
                            <a:pt x="6" y="8"/>
                            <a:pt x="3" y="4"/>
                            <a:pt x="0" y="1"/>
                          </a:cubicBezTo>
                          <a:cubicBezTo>
                            <a:pt x="0" y="0"/>
                            <a:pt x="0" y="0"/>
                            <a:pt x="0" y="0"/>
                          </a:cubicBezTo>
                          <a:cubicBezTo>
                            <a:pt x="1" y="1"/>
                            <a:pt x="1" y="1"/>
                            <a:pt x="2" y="2"/>
                          </a:cubicBezTo>
                          <a:cubicBezTo>
                            <a:pt x="5" y="4"/>
                            <a:pt x="7" y="7"/>
                            <a:pt x="10" y="9"/>
                          </a:cubicBezTo>
                          <a:cubicBezTo>
                            <a:pt x="15" y="13"/>
                            <a:pt x="19" y="17"/>
                            <a:pt x="23" y="2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6" name="Freeform 208"/>
                    <p:cNvSpPr>
                      <a:spLocks/>
                    </p:cNvSpPr>
                    <p:nvPr/>
                  </p:nvSpPr>
                  <p:spPr bwMode="auto">
                    <a:xfrm>
                      <a:off x="4032" y="2243"/>
                      <a:ext cx="40" cy="38"/>
                    </a:xfrm>
                    <a:custGeom>
                      <a:avLst/>
                      <a:gdLst>
                        <a:gd name="T0" fmla="*/ 16 w 17"/>
                        <a:gd name="T1" fmla="*/ 9 h 16"/>
                        <a:gd name="T2" fmla="*/ 13 w 17"/>
                        <a:gd name="T3" fmla="*/ 14 h 16"/>
                        <a:gd name="T4" fmla="*/ 6 w 17"/>
                        <a:gd name="T5" fmla="*/ 14 h 16"/>
                        <a:gd name="T6" fmla="*/ 2 w 17"/>
                        <a:gd name="T7" fmla="*/ 12 h 16"/>
                        <a:gd name="T8" fmla="*/ 1 w 17"/>
                        <a:gd name="T9" fmla="*/ 13 h 16"/>
                        <a:gd name="T10" fmla="*/ 0 w 17"/>
                        <a:gd name="T11" fmla="*/ 12 h 16"/>
                        <a:gd name="T12" fmla="*/ 7 w 17"/>
                        <a:gd name="T13" fmla="*/ 4 h 16"/>
                        <a:gd name="T14" fmla="*/ 6 w 17"/>
                        <a:gd name="T15" fmla="*/ 0 h 16"/>
                        <a:gd name="T16" fmla="*/ 6 w 17"/>
                        <a:gd name="T17" fmla="*/ 0 h 16"/>
                        <a:gd name="T18" fmla="*/ 10 w 17"/>
                        <a:gd name="T19" fmla="*/ 1 h 16"/>
                        <a:gd name="T20" fmla="*/ 10 w 17"/>
                        <a:gd name="T21" fmla="*/ 2 h 16"/>
                        <a:gd name="T22" fmla="*/ 14 w 17"/>
                        <a:gd name="T23" fmla="*/ 5 h 16"/>
                        <a:gd name="T24" fmla="*/ 16 w 17"/>
                        <a:gd name="T2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16" y="9"/>
                          </a:moveTo>
                          <a:cubicBezTo>
                            <a:pt x="17" y="12"/>
                            <a:pt x="16" y="14"/>
                            <a:pt x="13" y="14"/>
                          </a:cubicBezTo>
                          <a:cubicBezTo>
                            <a:pt x="9" y="16"/>
                            <a:pt x="10" y="15"/>
                            <a:pt x="6" y="14"/>
                          </a:cubicBezTo>
                          <a:cubicBezTo>
                            <a:pt x="5" y="13"/>
                            <a:pt x="4" y="13"/>
                            <a:pt x="2" y="12"/>
                          </a:cubicBezTo>
                          <a:cubicBezTo>
                            <a:pt x="2" y="12"/>
                            <a:pt x="1" y="12"/>
                            <a:pt x="1" y="13"/>
                          </a:cubicBezTo>
                          <a:cubicBezTo>
                            <a:pt x="0" y="12"/>
                            <a:pt x="0" y="12"/>
                            <a:pt x="0" y="12"/>
                          </a:cubicBezTo>
                          <a:cubicBezTo>
                            <a:pt x="2" y="10"/>
                            <a:pt x="5" y="7"/>
                            <a:pt x="7" y="4"/>
                          </a:cubicBezTo>
                          <a:cubicBezTo>
                            <a:pt x="8" y="3"/>
                            <a:pt x="7" y="1"/>
                            <a:pt x="6" y="0"/>
                          </a:cubicBezTo>
                          <a:cubicBezTo>
                            <a:pt x="6" y="0"/>
                            <a:pt x="6" y="0"/>
                            <a:pt x="6" y="0"/>
                          </a:cubicBezTo>
                          <a:cubicBezTo>
                            <a:pt x="7" y="0"/>
                            <a:pt x="8" y="1"/>
                            <a:pt x="10" y="1"/>
                          </a:cubicBezTo>
                          <a:cubicBezTo>
                            <a:pt x="10" y="1"/>
                            <a:pt x="10" y="2"/>
                            <a:pt x="10" y="2"/>
                          </a:cubicBezTo>
                          <a:cubicBezTo>
                            <a:pt x="11" y="3"/>
                            <a:pt x="12" y="4"/>
                            <a:pt x="14" y="5"/>
                          </a:cubicBezTo>
                          <a:cubicBezTo>
                            <a:pt x="15" y="6"/>
                            <a:pt x="16" y="8"/>
                            <a:pt x="16"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7" name="Freeform 209"/>
                    <p:cNvSpPr>
                      <a:spLocks/>
                    </p:cNvSpPr>
                    <p:nvPr/>
                  </p:nvSpPr>
                  <p:spPr bwMode="auto">
                    <a:xfrm>
                      <a:off x="4333" y="558"/>
                      <a:ext cx="121" cy="102"/>
                    </a:xfrm>
                    <a:custGeom>
                      <a:avLst/>
                      <a:gdLst>
                        <a:gd name="T0" fmla="*/ 47 w 51"/>
                        <a:gd name="T1" fmla="*/ 43 h 43"/>
                        <a:gd name="T2" fmla="*/ 44 w 51"/>
                        <a:gd name="T3" fmla="*/ 41 h 43"/>
                        <a:gd name="T4" fmla="*/ 11 w 51"/>
                        <a:gd name="T5" fmla="*/ 38 h 43"/>
                        <a:gd name="T6" fmla="*/ 2 w 51"/>
                        <a:gd name="T7" fmla="*/ 14 h 43"/>
                        <a:gd name="T8" fmla="*/ 0 w 51"/>
                        <a:gd name="T9" fmla="*/ 12 h 43"/>
                        <a:gd name="T10" fmla="*/ 0 w 51"/>
                        <a:gd name="T11" fmla="*/ 12 h 43"/>
                        <a:gd name="T12" fmla="*/ 3 w 51"/>
                        <a:gd name="T13" fmla="*/ 12 h 43"/>
                        <a:gd name="T14" fmla="*/ 47 w 51"/>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43">
                          <a:moveTo>
                            <a:pt x="47" y="43"/>
                          </a:moveTo>
                          <a:cubicBezTo>
                            <a:pt x="46" y="42"/>
                            <a:pt x="45" y="42"/>
                            <a:pt x="44" y="41"/>
                          </a:cubicBezTo>
                          <a:cubicBezTo>
                            <a:pt x="34" y="34"/>
                            <a:pt x="22" y="34"/>
                            <a:pt x="11" y="38"/>
                          </a:cubicBezTo>
                          <a:cubicBezTo>
                            <a:pt x="13" y="29"/>
                            <a:pt x="9" y="19"/>
                            <a:pt x="2" y="14"/>
                          </a:cubicBezTo>
                          <a:cubicBezTo>
                            <a:pt x="1" y="13"/>
                            <a:pt x="0" y="13"/>
                            <a:pt x="0" y="12"/>
                          </a:cubicBezTo>
                          <a:cubicBezTo>
                            <a:pt x="0" y="12"/>
                            <a:pt x="0" y="12"/>
                            <a:pt x="0" y="12"/>
                          </a:cubicBezTo>
                          <a:cubicBezTo>
                            <a:pt x="1" y="13"/>
                            <a:pt x="2" y="13"/>
                            <a:pt x="3" y="12"/>
                          </a:cubicBezTo>
                          <a:cubicBezTo>
                            <a:pt x="25" y="0"/>
                            <a:pt x="51" y="18"/>
                            <a:pt x="47" y="4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8" name="Freeform 210"/>
                    <p:cNvSpPr>
                      <a:spLocks/>
                    </p:cNvSpPr>
                    <p:nvPr/>
                  </p:nvSpPr>
                  <p:spPr bwMode="auto">
                    <a:xfrm>
                      <a:off x="4226" y="1438"/>
                      <a:ext cx="38" cy="34"/>
                    </a:xfrm>
                    <a:custGeom>
                      <a:avLst/>
                      <a:gdLst>
                        <a:gd name="T0" fmla="*/ 16 w 16"/>
                        <a:gd name="T1" fmla="*/ 8 h 14"/>
                        <a:gd name="T2" fmla="*/ 11 w 16"/>
                        <a:gd name="T3" fmla="*/ 11 h 14"/>
                        <a:gd name="T4" fmla="*/ 7 w 16"/>
                        <a:gd name="T5" fmla="*/ 14 h 14"/>
                        <a:gd name="T6" fmla="*/ 7 w 16"/>
                        <a:gd name="T7" fmla="*/ 14 h 14"/>
                        <a:gd name="T8" fmla="*/ 0 w 16"/>
                        <a:gd name="T9" fmla="*/ 6 h 14"/>
                        <a:gd name="T10" fmla="*/ 5 w 16"/>
                        <a:gd name="T11" fmla="*/ 3 h 14"/>
                        <a:gd name="T12" fmla="*/ 7 w 16"/>
                        <a:gd name="T13" fmla="*/ 2 h 14"/>
                        <a:gd name="T14" fmla="*/ 7 w 16"/>
                        <a:gd name="T15" fmla="*/ 1 h 14"/>
                        <a:gd name="T16" fmla="*/ 9 w 16"/>
                        <a:gd name="T17" fmla="*/ 0 h 14"/>
                        <a:gd name="T18" fmla="*/ 9 w 16"/>
                        <a:gd name="T19" fmla="*/ 0 h 14"/>
                        <a:gd name="T20" fmla="*/ 16 w 16"/>
                        <a:gd name="T2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4">
                          <a:moveTo>
                            <a:pt x="16" y="8"/>
                          </a:moveTo>
                          <a:cubicBezTo>
                            <a:pt x="14" y="9"/>
                            <a:pt x="13" y="10"/>
                            <a:pt x="11" y="11"/>
                          </a:cubicBezTo>
                          <a:cubicBezTo>
                            <a:pt x="10" y="12"/>
                            <a:pt x="8" y="13"/>
                            <a:pt x="7" y="14"/>
                          </a:cubicBezTo>
                          <a:cubicBezTo>
                            <a:pt x="7" y="14"/>
                            <a:pt x="7" y="14"/>
                            <a:pt x="7" y="14"/>
                          </a:cubicBezTo>
                          <a:cubicBezTo>
                            <a:pt x="4" y="11"/>
                            <a:pt x="2" y="8"/>
                            <a:pt x="0" y="6"/>
                          </a:cubicBezTo>
                          <a:cubicBezTo>
                            <a:pt x="1" y="5"/>
                            <a:pt x="3" y="4"/>
                            <a:pt x="5" y="3"/>
                          </a:cubicBezTo>
                          <a:cubicBezTo>
                            <a:pt x="5" y="2"/>
                            <a:pt x="6" y="2"/>
                            <a:pt x="7" y="2"/>
                          </a:cubicBezTo>
                          <a:cubicBezTo>
                            <a:pt x="7" y="2"/>
                            <a:pt x="7" y="2"/>
                            <a:pt x="7" y="1"/>
                          </a:cubicBezTo>
                          <a:cubicBezTo>
                            <a:pt x="8" y="1"/>
                            <a:pt x="8" y="1"/>
                            <a:pt x="9" y="0"/>
                          </a:cubicBezTo>
                          <a:cubicBezTo>
                            <a:pt x="9" y="0"/>
                            <a:pt x="9" y="0"/>
                            <a:pt x="9" y="0"/>
                          </a:cubicBezTo>
                          <a:cubicBezTo>
                            <a:pt x="12" y="3"/>
                            <a:pt x="14" y="5"/>
                            <a:pt x="16"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9" name="Freeform 211"/>
                    <p:cNvSpPr>
                      <a:spLocks/>
                    </p:cNvSpPr>
                    <p:nvPr/>
                  </p:nvSpPr>
                  <p:spPr bwMode="auto">
                    <a:xfrm>
                      <a:off x="4371" y="826"/>
                      <a:ext cx="26" cy="33"/>
                    </a:xfrm>
                    <a:custGeom>
                      <a:avLst/>
                      <a:gdLst>
                        <a:gd name="T0" fmla="*/ 11 w 11"/>
                        <a:gd name="T1" fmla="*/ 6 h 14"/>
                        <a:gd name="T2" fmla="*/ 4 w 11"/>
                        <a:gd name="T3" fmla="*/ 14 h 14"/>
                        <a:gd name="T4" fmla="*/ 0 w 11"/>
                        <a:gd name="T5" fmla="*/ 8 h 14"/>
                        <a:gd name="T6" fmla="*/ 11 w 11"/>
                        <a:gd name="T7" fmla="*/ 6 h 14"/>
                      </a:gdLst>
                      <a:ahLst/>
                      <a:cxnLst>
                        <a:cxn ang="0">
                          <a:pos x="T0" y="T1"/>
                        </a:cxn>
                        <a:cxn ang="0">
                          <a:pos x="T2" y="T3"/>
                        </a:cxn>
                        <a:cxn ang="0">
                          <a:pos x="T4" y="T5"/>
                        </a:cxn>
                        <a:cxn ang="0">
                          <a:pos x="T6" y="T7"/>
                        </a:cxn>
                      </a:cxnLst>
                      <a:rect l="0" t="0" r="r" b="b"/>
                      <a:pathLst>
                        <a:path w="11" h="14">
                          <a:moveTo>
                            <a:pt x="11" y="6"/>
                          </a:moveTo>
                          <a:cubicBezTo>
                            <a:pt x="11" y="11"/>
                            <a:pt x="6" y="11"/>
                            <a:pt x="4" y="14"/>
                          </a:cubicBezTo>
                          <a:cubicBezTo>
                            <a:pt x="3" y="12"/>
                            <a:pt x="1" y="10"/>
                            <a:pt x="0" y="8"/>
                          </a:cubicBezTo>
                          <a:cubicBezTo>
                            <a:pt x="2" y="6"/>
                            <a:pt x="11" y="0"/>
                            <a:pt x="11"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0" name="Freeform 212"/>
                    <p:cNvSpPr>
                      <a:spLocks/>
                    </p:cNvSpPr>
                    <p:nvPr/>
                  </p:nvSpPr>
                  <p:spPr bwMode="auto">
                    <a:xfrm>
                      <a:off x="4136" y="1826"/>
                      <a:ext cx="29" cy="34"/>
                    </a:xfrm>
                    <a:custGeom>
                      <a:avLst/>
                      <a:gdLst>
                        <a:gd name="T0" fmla="*/ 6 w 12"/>
                        <a:gd name="T1" fmla="*/ 0 h 14"/>
                        <a:gd name="T2" fmla="*/ 10 w 12"/>
                        <a:gd name="T3" fmla="*/ 9 h 14"/>
                        <a:gd name="T4" fmla="*/ 0 w 12"/>
                        <a:gd name="T5" fmla="*/ 3 h 14"/>
                        <a:gd name="T6" fmla="*/ 6 w 12"/>
                        <a:gd name="T7" fmla="*/ 0 h 14"/>
                      </a:gdLst>
                      <a:ahLst/>
                      <a:cxnLst>
                        <a:cxn ang="0">
                          <a:pos x="T0" y="T1"/>
                        </a:cxn>
                        <a:cxn ang="0">
                          <a:pos x="T2" y="T3"/>
                        </a:cxn>
                        <a:cxn ang="0">
                          <a:pos x="T4" y="T5"/>
                        </a:cxn>
                        <a:cxn ang="0">
                          <a:pos x="T6" y="T7"/>
                        </a:cxn>
                      </a:cxnLst>
                      <a:rect l="0" t="0" r="r" b="b"/>
                      <a:pathLst>
                        <a:path w="12" h="14">
                          <a:moveTo>
                            <a:pt x="6" y="0"/>
                          </a:moveTo>
                          <a:cubicBezTo>
                            <a:pt x="8" y="3"/>
                            <a:pt x="12" y="6"/>
                            <a:pt x="10" y="9"/>
                          </a:cubicBezTo>
                          <a:cubicBezTo>
                            <a:pt x="7" y="14"/>
                            <a:pt x="3" y="6"/>
                            <a:pt x="0" y="3"/>
                          </a:cubicBezTo>
                          <a:cubicBezTo>
                            <a:pt x="2" y="2"/>
                            <a:pt x="4" y="1"/>
                            <a:pt x="6"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1" name="Freeform 213"/>
                    <p:cNvSpPr>
                      <a:spLocks/>
                    </p:cNvSpPr>
                    <p:nvPr/>
                  </p:nvSpPr>
                  <p:spPr bwMode="auto">
                    <a:xfrm>
                      <a:off x="4241" y="1308"/>
                      <a:ext cx="42" cy="26"/>
                    </a:xfrm>
                    <a:custGeom>
                      <a:avLst/>
                      <a:gdLst>
                        <a:gd name="T0" fmla="*/ 16 w 18"/>
                        <a:gd name="T1" fmla="*/ 5 h 11"/>
                        <a:gd name="T2" fmla="*/ 18 w 18"/>
                        <a:gd name="T3" fmla="*/ 8 h 11"/>
                        <a:gd name="T4" fmla="*/ 9 w 18"/>
                        <a:gd name="T5" fmla="*/ 10 h 11"/>
                        <a:gd name="T6" fmla="*/ 4 w 18"/>
                        <a:gd name="T7" fmla="*/ 11 h 11"/>
                        <a:gd name="T8" fmla="*/ 3 w 18"/>
                        <a:gd name="T9" fmla="*/ 7 h 11"/>
                        <a:gd name="T10" fmla="*/ 2 w 18"/>
                        <a:gd name="T11" fmla="*/ 4 h 11"/>
                        <a:gd name="T12" fmla="*/ 0 w 18"/>
                        <a:gd name="T13" fmla="*/ 2 h 11"/>
                        <a:gd name="T14" fmla="*/ 13 w 18"/>
                        <a:gd name="T15" fmla="*/ 0 h 11"/>
                        <a:gd name="T16" fmla="*/ 16 w 1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6" y="5"/>
                          </a:moveTo>
                          <a:cubicBezTo>
                            <a:pt x="17" y="6"/>
                            <a:pt x="17" y="7"/>
                            <a:pt x="18" y="8"/>
                          </a:cubicBezTo>
                          <a:cubicBezTo>
                            <a:pt x="15" y="9"/>
                            <a:pt x="12" y="10"/>
                            <a:pt x="9" y="10"/>
                          </a:cubicBezTo>
                          <a:cubicBezTo>
                            <a:pt x="8" y="11"/>
                            <a:pt x="6" y="11"/>
                            <a:pt x="4" y="11"/>
                          </a:cubicBezTo>
                          <a:cubicBezTo>
                            <a:pt x="4" y="9"/>
                            <a:pt x="3" y="8"/>
                            <a:pt x="3" y="7"/>
                          </a:cubicBezTo>
                          <a:cubicBezTo>
                            <a:pt x="2" y="6"/>
                            <a:pt x="2" y="5"/>
                            <a:pt x="2" y="4"/>
                          </a:cubicBezTo>
                          <a:cubicBezTo>
                            <a:pt x="1" y="3"/>
                            <a:pt x="1" y="3"/>
                            <a:pt x="0" y="2"/>
                          </a:cubicBezTo>
                          <a:cubicBezTo>
                            <a:pt x="5" y="1"/>
                            <a:pt x="9" y="1"/>
                            <a:pt x="13" y="0"/>
                          </a:cubicBezTo>
                          <a:cubicBezTo>
                            <a:pt x="14" y="2"/>
                            <a:pt x="15" y="3"/>
                            <a:pt x="16"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2" name="Freeform 214"/>
                    <p:cNvSpPr>
                      <a:spLocks/>
                    </p:cNvSpPr>
                    <p:nvPr/>
                  </p:nvSpPr>
                  <p:spPr bwMode="auto">
                    <a:xfrm>
                      <a:off x="4124" y="1864"/>
                      <a:ext cx="27" cy="26"/>
                    </a:xfrm>
                    <a:custGeom>
                      <a:avLst/>
                      <a:gdLst>
                        <a:gd name="T0" fmla="*/ 2 w 11"/>
                        <a:gd name="T1" fmla="*/ 0 h 11"/>
                        <a:gd name="T2" fmla="*/ 11 w 11"/>
                        <a:gd name="T3" fmla="*/ 5 h 11"/>
                        <a:gd name="T4" fmla="*/ 0 w 11"/>
                        <a:gd name="T5" fmla="*/ 11 h 11"/>
                        <a:gd name="T6" fmla="*/ 1 w 11"/>
                        <a:gd name="T7" fmla="*/ 9 h 11"/>
                        <a:gd name="T8" fmla="*/ 2 w 11"/>
                        <a:gd name="T9" fmla="*/ 0 h 11"/>
                      </a:gdLst>
                      <a:ahLst/>
                      <a:cxnLst>
                        <a:cxn ang="0">
                          <a:pos x="T0" y="T1"/>
                        </a:cxn>
                        <a:cxn ang="0">
                          <a:pos x="T2" y="T3"/>
                        </a:cxn>
                        <a:cxn ang="0">
                          <a:pos x="T4" y="T5"/>
                        </a:cxn>
                        <a:cxn ang="0">
                          <a:pos x="T6" y="T7"/>
                        </a:cxn>
                        <a:cxn ang="0">
                          <a:pos x="T8" y="T9"/>
                        </a:cxn>
                      </a:cxnLst>
                      <a:rect l="0" t="0" r="r" b="b"/>
                      <a:pathLst>
                        <a:path w="11" h="11">
                          <a:moveTo>
                            <a:pt x="2" y="0"/>
                          </a:moveTo>
                          <a:cubicBezTo>
                            <a:pt x="4" y="3"/>
                            <a:pt x="8" y="5"/>
                            <a:pt x="11" y="5"/>
                          </a:cubicBezTo>
                          <a:cubicBezTo>
                            <a:pt x="8" y="7"/>
                            <a:pt x="4" y="9"/>
                            <a:pt x="0" y="11"/>
                          </a:cubicBezTo>
                          <a:cubicBezTo>
                            <a:pt x="0" y="10"/>
                            <a:pt x="0" y="10"/>
                            <a:pt x="1" y="9"/>
                          </a:cubicBezTo>
                          <a:cubicBezTo>
                            <a:pt x="2" y="6"/>
                            <a:pt x="2" y="3"/>
                            <a:pt x="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3" name="Freeform 215"/>
                    <p:cNvSpPr>
                      <a:spLocks/>
                    </p:cNvSpPr>
                    <p:nvPr/>
                  </p:nvSpPr>
                  <p:spPr bwMode="auto">
                    <a:xfrm>
                      <a:off x="4025" y="1897"/>
                      <a:ext cx="126" cy="78"/>
                    </a:xfrm>
                    <a:custGeom>
                      <a:avLst/>
                      <a:gdLst>
                        <a:gd name="T0" fmla="*/ 46 w 53"/>
                        <a:gd name="T1" fmla="*/ 6 h 33"/>
                        <a:gd name="T2" fmla="*/ 32 w 53"/>
                        <a:gd name="T3" fmla="*/ 31 h 33"/>
                        <a:gd name="T4" fmla="*/ 0 w 53"/>
                        <a:gd name="T5" fmla="*/ 18 h 33"/>
                        <a:gd name="T6" fmla="*/ 0 w 53"/>
                        <a:gd name="T7" fmla="*/ 18 h 33"/>
                        <a:gd name="T8" fmla="*/ 46 w 53"/>
                        <a:gd name="T9" fmla="*/ 0 h 33"/>
                        <a:gd name="T10" fmla="*/ 47 w 53"/>
                        <a:gd name="T11" fmla="*/ 2 h 33"/>
                        <a:gd name="T12" fmla="*/ 46 w 53"/>
                        <a:gd name="T13" fmla="*/ 6 h 33"/>
                      </a:gdLst>
                      <a:ahLst/>
                      <a:cxnLst>
                        <a:cxn ang="0">
                          <a:pos x="T0" y="T1"/>
                        </a:cxn>
                        <a:cxn ang="0">
                          <a:pos x="T2" y="T3"/>
                        </a:cxn>
                        <a:cxn ang="0">
                          <a:pos x="T4" y="T5"/>
                        </a:cxn>
                        <a:cxn ang="0">
                          <a:pos x="T6" y="T7"/>
                        </a:cxn>
                        <a:cxn ang="0">
                          <a:pos x="T8" y="T9"/>
                        </a:cxn>
                        <a:cxn ang="0">
                          <a:pos x="T10" y="T11"/>
                        </a:cxn>
                        <a:cxn ang="0">
                          <a:pos x="T12" y="T13"/>
                        </a:cxn>
                      </a:cxnLst>
                      <a:rect l="0" t="0" r="r" b="b"/>
                      <a:pathLst>
                        <a:path w="53" h="33">
                          <a:moveTo>
                            <a:pt x="46" y="6"/>
                          </a:moveTo>
                          <a:cubicBezTo>
                            <a:pt x="53" y="17"/>
                            <a:pt x="44" y="29"/>
                            <a:pt x="32" y="31"/>
                          </a:cubicBezTo>
                          <a:cubicBezTo>
                            <a:pt x="20" y="33"/>
                            <a:pt x="9" y="26"/>
                            <a:pt x="0" y="18"/>
                          </a:cubicBezTo>
                          <a:cubicBezTo>
                            <a:pt x="0" y="18"/>
                            <a:pt x="0" y="18"/>
                            <a:pt x="0" y="18"/>
                          </a:cubicBezTo>
                          <a:cubicBezTo>
                            <a:pt x="16" y="13"/>
                            <a:pt x="31" y="7"/>
                            <a:pt x="46" y="0"/>
                          </a:cubicBezTo>
                          <a:cubicBezTo>
                            <a:pt x="47" y="2"/>
                            <a:pt x="47" y="2"/>
                            <a:pt x="47" y="2"/>
                          </a:cubicBezTo>
                          <a:cubicBezTo>
                            <a:pt x="46" y="3"/>
                            <a:pt x="45" y="4"/>
                            <a:pt x="46"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4" name="Freeform 216"/>
                    <p:cNvSpPr>
                      <a:spLocks/>
                    </p:cNvSpPr>
                    <p:nvPr/>
                  </p:nvSpPr>
                  <p:spPr bwMode="auto">
                    <a:xfrm>
                      <a:off x="3963" y="168"/>
                      <a:ext cx="507" cy="260"/>
                    </a:xfrm>
                    <a:custGeom>
                      <a:avLst/>
                      <a:gdLst>
                        <a:gd name="T0" fmla="*/ 214 w 214"/>
                        <a:gd name="T1" fmla="*/ 110 h 110"/>
                        <a:gd name="T2" fmla="*/ 214 w 214"/>
                        <a:gd name="T3" fmla="*/ 110 h 110"/>
                        <a:gd name="T4" fmla="*/ 196 w 214"/>
                        <a:gd name="T5" fmla="*/ 108 h 110"/>
                        <a:gd name="T6" fmla="*/ 195 w 214"/>
                        <a:gd name="T7" fmla="*/ 108 h 110"/>
                        <a:gd name="T8" fmla="*/ 199 w 214"/>
                        <a:gd name="T9" fmla="*/ 99 h 110"/>
                        <a:gd name="T10" fmla="*/ 188 w 214"/>
                        <a:gd name="T11" fmla="*/ 90 h 110"/>
                        <a:gd name="T12" fmla="*/ 190 w 214"/>
                        <a:gd name="T13" fmla="*/ 80 h 110"/>
                        <a:gd name="T14" fmla="*/ 181 w 214"/>
                        <a:gd name="T15" fmla="*/ 72 h 110"/>
                        <a:gd name="T16" fmla="*/ 180 w 214"/>
                        <a:gd name="T17" fmla="*/ 63 h 110"/>
                        <a:gd name="T18" fmla="*/ 170 w 214"/>
                        <a:gd name="T19" fmla="*/ 61 h 110"/>
                        <a:gd name="T20" fmla="*/ 168 w 214"/>
                        <a:gd name="T21" fmla="*/ 52 h 110"/>
                        <a:gd name="T22" fmla="*/ 153 w 214"/>
                        <a:gd name="T23" fmla="*/ 49 h 110"/>
                        <a:gd name="T24" fmla="*/ 134 w 214"/>
                        <a:gd name="T25" fmla="*/ 39 h 110"/>
                        <a:gd name="T26" fmla="*/ 134 w 214"/>
                        <a:gd name="T27" fmla="*/ 34 h 110"/>
                        <a:gd name="T28" fmla="*/ 129 w 214"/>
                        <a:gd name="T29" fmla="*/ 27 h 110"/>
                        <a:gd name="T30" fmla="*/ 116 w 214"/>
                        <a:gd name="T31" fmla="*/ 29 h 110"/>
                        <a:gd name="T32" fmla="*/ 104 w 214"/>
                        <a:gd name="T33" fmla="*/ 21 h 110"/>
                        <a:gd name="T34" fmla="*/ 96 w 214"/>
                        <a:gd name="T35" fmla="*/ 28 h 110"/>
                        <a:gd name="T36" fmla="*/ 84 w 214"/>
                        <a:gd name="T37" fmla="*/ 19 h 110"/>
                        <a:gd name="T38" fmla="*/ 75 w 214"/>
                        <a:gd name="T39" fmla="*/ 25 h 110"/>
                        <a:gd name="T40" fmla="*/ 63 w 214"/>
                        <a:gd name="T41" fmla="*/ 22 h 110"/>
                        <a:gd name="T42" fmla="*/ 56 w 214"/>
                        <a:gd name="T43" fmla="*/ 33 h 110"/>
                        <a:gd name="T44" fmla="*/ 41 w 214"/>
                        <a:gd name="T45" fmla="*/ 31 h 110"/>
                        <a:gd name="T46" fmla="*/ 36 w 214"/>
                        <a:gd name="T47" fmla="*/ 41 h 110"/>
                        <a:gd name="T48" fmla="*/ 34 w 214"/>
                        <a:gd name="T49" fmla="*/ 40 h 110"/>
                        <a:gd name="T50" fmla="*/ 24 w 214"/>
                        <a:gd name="T51" fmla="*/ 41 h 110"/>
                        <a:gd name="T52" fmla="*/ 25 w 214"/>
                        <a:gd name="T53" fmla="*/ 51 h 110"/>
                        <a:gd name="T54" fmla="*/ 13 w 214"/>
                        <a:gd name="T55" fmla="*/ 41 h 110"/>
                        <a:gd name="T56" fmla="*/ 0 w 214"/>
                        <a:gd name="T57" fmla="*/ 32 h 110"/>
                        <a:gd name="T58" fmla="*/ 101 w 214"/>
                        <a:gd name="T59" fmla="*/ 4 h 110"/>
                        <a:gd name="T60" fmla="*/ 190 w 214"/>
                        <a:gd name="T61" fmla="*/ 56 h 110"/>
                        <a:gd name="T62" fmla="*/ 214 w 214"/>
                        <a:gd name="T6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4" h="110">
                          <a:moveTo>
                            <a:pt x="214" y="110"/>
                          </a:moveTo>
                          <a:cubicBezTo>
                            <a:pt x="214" y="110"/>
                            <a:pt x="214" y="110"/>
                            <a:pt x="214" y="110"/>
                          </a:cubicBezTo>
                          <a:cubicBezTo>
                            <a:pt x="208" y="109"/>
                            <a:pt x="202" y="108"/>
                            <a:pt x="196" y="108"/>
                          </a:cubicBezTo>
                          <a:cubicBezTo>
                            <a:pt x="196" y="108"/>
                            <a:pt x="196" y="108"/>
                            <a:pt x="195" y="108"/>
                          </a:cubicBezTo>
                          <a:cubicBezTo>
                            <a:pt x="198" y="106"/>
                            <a:pt x="200" y="103"/>
                            <a:pt x="199" y="99"/>
                          </a:cubicBezTo>
                          <a:cubicBezTo>
                            <a:pt x="198" y="94"/>
                            <a:pt x="193" y="91"/>
                            <a:pt x="188" y="90"/>
                          </a:cubicBezTo>
                          <a:cubicBezTo>
                            <a:pt x="190" y="87"/>
                            <a:pt x="191" y="84"/>
                            <a:pt x="190" y="80"/>
                          </a:cubicBezTo>
                          <a:cubicBezTo>
                            <a:pt x="189" y="76"/>
                            <a:pt x="185" y="73"/>
                            <a:pt x="181" y="72"/>
                          </a:cubicBezTo>
                          <a:cubicBezTo>
                            <a:pt x="182" y="69"/>
                            <a:pt x="182" y="66"/>
                            <a:pt x="180" y="63"/>
                          </a:cubicBezTo>
                          <a:cubicBezTo>
                            <a:pt x="177" y="60"/>
                            <a:pt x="173" y="60"/>
                            <a:pt x="170" y="61"/>
                          </a:cubicBezTo>
                          <a:cubicBezTo>
                            <a:pt x="170" y="58"/>
                            <a:pt x="170" y="55"/>
                            <a:pt x="168" y="52"/>
                          </a:cubicBezTo>
                          <a:cubicBezTo>
                            <a:pt x="164" y="48"/>
                            <a:pt x="158" y="47"/>
                            <a:pt x="153" y="49"/>
                          </a:cubicBezTo>
                          <a:cubicBezTo>
                            <a:pt x="155" y="39"/>
                            <a:pt x="142" y="30"/>
                            <a:pt x="134" y="39"/>
                          </a:cubicBezTo>
                          <a:cubicBezTo>
                            <a:pt x="134" y="38"/>
                            <a:pt x="134" y="36"/>
                            <a:pt x="134" y="34"/>
                          </a:cubicBezTo>
                          <a:cubicBezTo>
                            <a:pt x="133" y="31"/>
                            <a:pt x="132" y="28"/>
                            <a:pt x="129" y="27"/>
                          </a:cubicBezTo>
                          <a:cubicBezTo>
                            <a:pt x="125" y="24"/>
                            <a:pt x="119" y="26"/>
                            <a:pt x="116" y="29"/>
                          </a:cubicBezTo>
                          <a:cubicBezTo>
                            <a:pt x="114" y="24"/>
                            <a:pt x="110" y="20"/>
                            <a:pt x="104" y="21"/>
                          </a:cubicBezTo>
                          <a:cubicBezTo>
                            <a:pt x="100" y="21"/>
                            <a:pt x="97" y="24"/>
                            <a:pt x="96" y="28"/>
                          </a:cubicBezTo>
                          <a:cubicBezTo>
                            <a:pt x="94" y="23"/>
                            <a:pt x="89" y="19"/>
                            <a:pt x="84" y="19"/>
                          </a:cubicBezTo>
                          <a:cubicBezTo>
                            <a:pt x="80" y="19"/>
                            <a:pt x="77" y="22"/>
                            <a:pt x="75" y="25"/>
                          </a:cubicBezTo>
                          <a:cubicBezTo>
                            <a:pt x="72" y="22"/>
                            <a:pt x="68" y="20"/>
                            <a:pt x="63" y="22"/>
                          </a:cubicBezTo>
                          <a:cubicBezTo>
                            <a:pt x="58" y="23"/>
                            <a:pt x="56" y="28"/>
                            <a:pt x="56" y="33"/>
                          </a:cubicBezTo>
                          <a:cubicBezTo>
                            <a:pt x="52" y="29"/>
                            <a:pt x="46" y="28"/>
                            <a:pt x="41" y="31"/>
                          </a:cubicBezTo>
                          <a:cubicBezTo>
                            <a:pt x="37" y="33"/>
                            <a:pt x="36" y="37"/>
                            <a:pt x="36" y="41"/>
                          </a:cubicBezTo>
                          <a:cubicBezTo>
                            <a:pt x="36" y="41"/>
                            <a:pt x="35" y="40"/>
                            <a:pt x="34" y="40"/>
                          </a:cubicBezTo>
                          <a:cubicBezTo>
                            <a:pt x="30" y="39"/>
                            <a:pt x="26" y="39"/>
                            <a:pt x="24" y="41"/>
                          </a:cubicBezTo>
                          <a:cubicBezTo>
                            <a:pt x="21" y="44"/>
                            <a:pt x="23" y="48"/>
                            <a:pt x="25" y="51"/>
                          </a:cubicBezTo>
                          <a:cubicBezTo>
                            <a:pt x="21" y="47"/>
                            <a:pt x="17" y="44"/>
                            <a:pt x="13" y="41"/>
                          </a:cubicBezTo>
                          <a:cubicBezTo>
                            <a:pt x="9" y="38"/>
                            <a:pt x="5" y="35"/>
                            <a:pt x="0" y="32"/>
                          </a:cubicBezTo>
                          <a:cubicBezTo>
                            <a:pt x="29" y="11"/>
                            <a:pt x="65" y="0"/>
                            <a:pt x="101" y="4"/>
                          </a:cubicBezTo>
                          <a:cubicBezTo>
                            <a:pt x="137" y="9"/>
                            <a:pt x="169" y="28"/>
                            <a:pt x="190" y="56"/>
                          </a:cubicBezTo>
                          <a:cubicBezTo>
                            <a:pt x="202" y="72"/>
                            <a:pt x="210" y="90"/>
                            <a:pt x="214" y="110"/>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5" name="Freeform 217"/>
                    <p:cNvSpPr>
                      <a:spLocks noEditPoints="1"/>
                    </p:cNvSpPr>
                    <p:nvPr/>
                  </p:nvSpPr>
                  <p:spPr bwMode="auto">
                    <a:xfrm>
                      <a:off x="3996" y="1102"/>
                      <a:ext cx="332" cy="128"/>
                    </a:xfrm>
                    <a:custGeom>
                      <a:avLst/>
                      <a:gdLst>
                        <a:gd name="T0" fmla="*/ 131 w 140"/>
                        <a:gd name="T1" fmla="*/ 10 h 54"/>
                        <a:gd name="T2" fmla="*/ 121 w 140"/>
                        <a:gd name="T3" fmla="*/ 37 h 54"/>
                        <a:gd name="T4" fmla="*/ 85 w 140"/>
                        <a:gd name="T5" fmla="*/ 44 h 54"/>
                        <a:gd name="T6" fmla="*/ 10 w 140"/>
                        <a:gd name="T7" fmla="*/ 54 h 54"/>
                        <a:gd name="T8" fmla="*/ 0 w 140"/>
                        <a:gd name="T9" fmla="*/ 46 h 54"/>
                        <a:gd name="T10" fmla="*/ 6 w 140"/>
                        <a:gd name="T11" fmla="*/ 38 h 54"/>
                        <a:gd name="T12" fmla="*/ 33 w 140"/>
                        <a:gd name="T13" fmla="*/ 24 h 54"/>
                        <a:gd name="T14" fmla="*/ 64 w 140"/>
                        <a:gd name="T15" fmla="*/ 11 h 54"/>
                        <a:gd name="T16" fmla="*/ 97 w 140"/>
                        <a:gd name="T17" fmla="*/ 3 h 54"/>
                        <a:gd name="T18" fmla="*/ 131 w 140"/>
                        <a:gd name="T19" fmla="*/ 10 h 54"/>
                        <a:gd name="T20" fmla="*/ 114 w 140"/>
                        <a:gd name="T21" fmla="*/ 25 h 54"/>
                        <a:gd name="T22" fmla="*/ 120 w 140"/>
                        <a:gd name="T23" fmla="*/ 20 h 54"/>
                        <a:gd name="T24" fmla="*/ 114 w 140"/>
                        <a:gd name="T25" fmla="*/ 15 h 54"/>
                        <a:gd name="T26" fmla="*/ 110 w 140"/>
                        <a:gd name="T27" fmla="*/ 20 h 54"/>
                        <a:gd name="T28" fmla="*/ 114 w 140"/>
                        <a:gd name="T29" fmla="*/ 25 h 54"/>
                        <a:gd name="T30" fmla="*/ 68 w 140"/>
                        <a:gd name="T31" fmla="*/ 34 h 54"/>
                        <a:gd name="T32" fmla="*/ 71 w 140"/>
                        <a:gd name="T33" fmla="*/ 28 h 54"/>
                        <a:gd name="T34" fmla="*/ 70 w 140"/>
                        <a:gd name="T35" fmla="*/ 25 h 54"/>
                        <a:gd name="T36" fmla="*/ 65 w 140"/>
                        <a:gd name="T37" fmla="*/ 26 h 54"/>
                        <a:gd name="T38" fmla="*/ 64 w 140"/>
                        <a:gd name="T39" fmla="*/ 26 h 54"/>
                        <a:gd name="T40" fmla="*/ 64 w 140"/>
                        <a:gd name="T41" fmla="*/ 27 h 54"/>
                        <a:gd name="T42" fmla="*/ 62 w 140"/>
                        <a:gd name="T43" fmla="*/ 32 h 54"/>
                        <a:gd name="T44" fmla="*/ 68 w 140"/>
                        <a:gd name="T45" fmla="*/ 34 h 54"/>
                        <a:gd name="T46" fmla="*/ 24 w 140"/>
                        <a:gd name="T47" fmla="*/ 43 h 54"/>
                        <a:gd name="T48" fmla="*/ 27 w 140"/>
                        <a:gd name="T49" fmla="*/ 37 h 54"/>
                        <a:gd name="T50" fmla="*/ 20 w 140"/>
                        <a:gd name="T51" fmla="*/ 36 h 54"/>
                        <a:gd name="T52" fmla="*/ 20 w 140"/>
                        <a:gd name="T53" fmla="*/ 36 h 54"/>
                        <a:gd name="T54" fmla="*/ 19 w 140"/>
                        <a:gd name="T55" fmla="*/ 37 h 54"/>
                        <a:gd name="T56" fmla="*/ 17 w 140"/>
                        <a:gd name="T57" fmla="*/ 41 h 54"/>
                        <a:gd name="T58" fmla="*/ 20 w 140"/>
                        <a:gd name="T59" fmla="*/ 43 h 54"/>
                        <a:gd name="T60" fmla="*/ 24 w 140"/>
                        <a:gd name="T61" fmla="*/ 4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54">
                          <a:moveTo>
                            <a:pt x="131" y="10"/>
                          </a:moveTo>
                          <a:cubicBezTo>
                            <a:pt x="140" y="20"/>
                            <a:pt x="132" y="33"/>
                            <a:pt x="121" y="37"/>
                          </a:cubicBezTo>
                          <a:cubicBezTo>
                            <a:pt x="110" y="42"/>
                            <a:pt x="97" y="42"/>
                            <a:pt x="85" y="44"/>
                          </a:cubicBezTo>
                          <a:cubicBezTo>
                            <a:pt x="60" y="47"/>
                            <a:pt x="35" y="50"/>
                            <a:pt x="10" y="54"/>
                          </a:cubicBezTo>
                          <a:cubicBezTo>
                            <a:pt x="8" y="49"/>
                            <a:pt x="4" y="46"/>
                            <a:pt x="0" y="46"/>
                          </a:cubicBezTo>
                          <a:cubicBezTo>
                            <a:pt x="3" y="44"/>
                            <a:pt x="5" y="41"/>
                            <a:pt x="6" y="38"/>
                          </a:cubicBezTo>
                          <a:cubicBezTo>
                            <a:pt x="15" y="33"/>
                            <a:pt x="23" y="28"/>
                            <a:pt x="33" y="24"/>
                          </a:cubicBezTo>
                          <a:cubicBezTo>
                            <a:pt x="43" y="19"/>
                            <a:pt x="54" y="15"/>
                            <a:pt x="64" y="11"/>
                          </a:cubicBezTo>
                          <a:cubicBezTo>
                            <a:pt x="75" y="8"/>
                            <a:pt x="86" y="5"/>
                            <a:pt x="97" y="3"/>
                          </a:cubicBezTo>
                          <a:cubicBezTo>
                            <a:pt x="109" y="2"/>
                            <a:pt x="123" y="0"/>
                            <a:pt x="131" y="10"/>
                          </a:cubicBezTo>
                          <a:close/>
                          <a:moveTo>
                            <a:pt x="114" y="25"/>
                          </a:moveTo>
                          <a:cubicBezTo>
                            <a:pt x="117" y="26"/>
                            <a:pt x="120" y="23"/>
                            <a:pt x="120" y="20"/>
                          </a:cubicBezTo>
                          <a:cubicBezTo>
                            <a:pt x="120" y="17"/>
                            <a:pt x="117" y="14"/>
                            <a:pt x="114" y="15"/>
                          </a:cubicBezTo>
                          <a:cubicBezTo>
                            <a:pt x="112" y="16"/>
                            <a:pt x="110" y="18"/>
                            <a:pt x="110" y="20"/>
                          </a:cubicBezTo>
                          <a:cubicBezTo>
                            <a:pt x="110" y="22"/>
                            <a:pt x="112" y="25"/>
                            <a:pt x="114" y="25"/>
                          </a:cubicBezTo>
                          <a:close/>
                          <a:moveTo>
                            <a:pt x="68" y="34"/>
                          </a:moveTo>
                          <a:cubicBezTo>
                            <a:pt x="70" y="33"/>
                            <a:pt x="71" y="30"/>
                            <a:pt x="71" y="28"/>
                          </a:cubicBezTo>
                          <a:cubicBezTo>
                            <a:pt x="71" y="27"/>
                            <a:pt x="71" y="26"/>
                            <a:pt x="70" y="25"/>
                          </a:cubicBezTo>
                          <a:cubicBezTo>
                            <a:pt x="68" y="25"/>
                            <a:pt x="66" y="25"/>
                            <a:pt x="65" y="26"/>
                          </a:cubicBezTo>
                          <a:cubicBezTo>
                            <a:pt x="64" y="26"/>
                            <a:pt x="64" y="26"/>
                            <a:pt x="64" y="26"/>
                          </a:cubicBezTo>
                          <a:cubicBezTo>
                            <a:pt x="64" y="26"/>
                            <a:pt x="64" y="27"/>
                            <a:pt x="64" y="27"/>
                          </a:cubicBezTo>
                          <a:cubicBezTo>
                            <a:pt x="62" y="28"/>
                            <a:pt x="61" y="30"/>
                            <a:pt x="62" y="32"/>
                          </a:cubicBezTo>
                          <a:cubicBezTo>
                            <a:pt x="63" y="34"/>
                            <a:pt x="66" y="35"/>
                            <a:pt x="68" y="34"/>
                          </a:cubicBezTo>
                          <a:close/>
                          <a:moveTo>
                            <a:pt x="24" y="43"/>
                          </a:moveTo>
                          <a:cubicBezTo>
                            <a:pt x="27" y="42"/>
                            <a:pt x="28" y="39"/>
                            <a:pt x="27" y="37"/>
                          </a:cubicBezTo>
                          <a:cubicBezTo>
                            <a:pt x="25" y="35"/>
                            <a:pt x="22" y="34"/>
                            <a:pt x="20" y="36"/>
                          </a:cubicBezTo>
                          <a:cubicBezTo>
                            <a:pt x="20" y="36"/>
                            <a:pt x="20" y="36"/>
                            <a:pt x="20" y="36"/>
                          </a:cubicBezTo>
                          <a:cubicBezTo>
                            <a:pt x="20" y="37"/>
                            <a:pt x="19" y="37"/>
                            <a:pt x="19" y="37"/>
                          </a:cubicBezTo>
                          <a:cubicBezTo>
                            <a:pt x="18" y="38"/>
                            <a:pt x="17" y="39"/>
                            <a:pt x="17" y="41"/>
                          </a:cubicBezTo>
                          <a:cubicBezTo>
                            <a:pt x="18" y="42"/>
                            <a:pt x="19" y="43"/>
                            <a:pt x="20" y="43"/>
                          </a:cubicBezTo>
                          <a:cubicBezTo>
                            <a:pt x="22" y="44"/>
                            <a:pt x="23" y="44"/>
                            <a:pt x="24" y="43"/>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6" name="Freeform 218"/>
                    <p:cNvSpPr>
                      <a:spLocks noEditPoints="1"/>
                    </p:cNvSpPr>
                    <p:nvPr/>
                  </p:nvSpPr>
                  <p:spPr bwMode="auto">
                    <a:xfrm>
                      <a:off x="3601" y="2236"/>
                      <a:ext cx="450" cy="151"/>
                    </a:xfrm>
                    <a:custGeom>
                      <a:avLst/>
                      <a:gdLst>
                        <a:gd name="T0" fmla="*/ 189 w 190"/>
                        <a:gd name="T1" fmla="*/ 7 h 64"/>
                        <a:gd name="T2" fmla="*/ 170 w 190"/>
                        <a:gd name="T3" fmla="*/ 25 h 64"/>
                        <a:gd name="T4" fmla="*/ 156 w 190"/>
                        <a:gd name="T5" fmla="*/ 39 h 64"/>
                        <a:gd name="T6" fmla="*/ 156 w 190"/>
                        <a:gd name="T7" fmla="*/ 43 h 64"/>
                        <a:gd name="T8" fmla="*/ 136 w 190"/>
                        <a:gd name="T9" fmla="*/ 50 h 64"/>
                        <a:gd name="T10" fmla="*/ 116 w 190"/>
                        <a:gd name="T11" fmla="*/ 51 h 64"/>
                        <a:gd name="T12" fmla="*/ 96 w 190"/>
                        <a:gd name="T13" fmla="*/ 54 h 64"/>
                        <a:gd name="T14" fmla="*/ 76 w 190"/>
                        <a:gd name="T15" fmla="*/ 52 h 64"/>
                        <a:gd name="T16" fmla="*/ 57 w 190"/>
                        <a:gd name="T17" fmla="*/ 47 h 64"/>
                        <a:gd name="T18" fmla="*/ 40 w 190"/>
                        <a:gd name="T19" fmla="*/ 37 h 64"/>
                        <a:gd name="T20" fmla="*/ 27 w 190"/>
                        <a:gd name="T21" fmla="*/ 28 h 64"/>
                        <a:gd name="T22" fmla="*/ 12 w 190"/>
                        <a:gd name="T23" fmla="*/ 15 h 64"/>
                        <a:gd name="T24" fmla="*/ 3 w 190"/>
                        <a:gd name="T25" fmla="*/ 3 h 64"/>
                        <a:gd name="T26" fmla="*/ 5 w 190"/>
                        <a:gd name="T27" fmla="*/ 5 h 64"/>
                        <a:gd name="T28" fmla="*/ 16 w 190"/>
                        <a:gd name="T29" fmla="*/ 9 h 64"/>
                        <a:gd name="T30" fmla="*/ 14 w 190"/>
                        <a:gd name="T31" fmla="*/ 0 h 64"/>
                        <a:gd name="T32" fmla="*/ 50 w 190"/>
                        <a:gd name="T33" fmla="*/ 29 h 64"/>
                        <a:gd name="T34" fmla="*/ 146 w 190"/>
                        <a:gd name="T35" fmla="*/ 33 h 64"/>
                        <a:gd name="T36" fmla="*/ 188 w 190"/>
                        <a:gd name="T37" fmla="*/ 3 h 64"/>
                        <a:gd name="T38" fmla="*/ 152 w 190"/>
                        <a:gd name="T39" fmla="*/ 39 h 64"/>
                        <a:gd name="T40" fmla="*/ 150 w 190"/>
                        <a:gd name="T41" fmla="*/ 36 h 64"/>
                        <a:gd name="T42" fmla="*/ 136 w 190"/>
                        <a:gd name="T43" fmla="*/ 42 h 64"/>
                        <a:gd name="T44" fmla="*/ 136 w 190"/>
                        <a:gd name="T45" fmla="*/ 43 h 64"/>
                        <a:gd name="T46" fmla="*/ 146 w 190"/>
                        <a:gd name="T47" fmla="*/ 51 h 64"/>
                        <a:gd name="T48" fmla="*/ 127 w 190"/>
                        <a:gd name="T49" fmla="*/ 56 h 64"/>
                        <a:gd name="T50" fmla="*/ 133 w 190"/>
                        <a:gd name="T51" fmla="*/ 47 h 64"/>
                        <a:gd name="T52" fmla="*/ 134 w 190"/>
                        <a:gd name="T53" fmla="*/ 43 h 64"/>
                        <a:gd name="T54" fmla="*/ 120 w 190"/>
                        <a:gd name="T55" fmla="*/ 52 h 64"/>
                        <a:gd name="T56" fmla="*/ 112 w 190"/>
                        <a:gd name="T57" fmla="*/ 52 h 64"/>
                        <a:gd name="T58" fmla="*/ 97 w 190"/>
                        <a:gd name="T59" fmla="*/ 47 h 64"/>
                        <a:gd name="T60" fmla="*/ 99 w 190"/>
                        <a:gd name="T61" fmla="*/ 57 h 64"/>
                        <a:gd name="T62" fmla="*/ 112 w 190"/>
                        <a:gd name="T63" fmla="*/ 52 h 64"/>
                        <a:gd name="T64" fmla="*/ 93 w 190"/>
                        <a:gd name="T65" fmla="*/ 47 h 64"/>
                        <a:gd name="T66" fmla="*/ 85 w 190"/>
                        <a:gd name="T67" fmla="*/ 58 h 64"/>
                        <a:gd name="T68" fmla="*/ 76 w 190"/>
                        <a:gd name="T69" fmla="*/ 44 h 64"/>
                        <a:gd name="T70" fmla="*/ 61 w 190"/>
                        <a:gd name="T71" fmla="*/ 40 h 64"/>
                        <a:gd name="T72" fmla="*/ 64 w 190"/>
                        <a:gd name="T73" fmla="*/ 52 h 64"/>
                        <a:gd name="T74" fmla="*/ 58 w 190"/>
                        <a:gd name="T75" fmla="*/ 38 h 64"/>
                        <a:gd name="T76" fmla="*/ 46 w 190"/>
                        <a:gd name="T77" fmla="*/ 32 h 64"/>
                        <a:gd name="T78" fmla="*/ 57 w 190"/>
                        <a:gd name="T79" fmla="*/ 41 h 64"/>
                        <a:gd name="T80" fmla="*/ 29 w 190"/>
                        <a:gd name="T81" fmla="*/ 32 h 64"/>
                        <a:gd name="T82" fmla="*/ 32 w 190"/>
                        <a:gd name="T83" fmla="*/ 23 h 64"/>
                        <a:gd name="T84" fmla="*/ 29 w 190"/>
                        <a:gd name="T85" fmla="*/ 32 h 64"/>
                        <a:gd name="T86" fmla="*/ 29 w 190"/>
                        <a:gd name="T87" fmla="*/ 21 h 64"/>
                        <a:gd name="T88" fmla="*/ 19 w 190"/>
                        <a:gd name="T89" fmla="*/ 12 h 64"/>
                        <a:gd name="T90" fmla="*/ 14 w 190"/>
                        <a:gd name="T91" fmla="*/ 2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0" h="64">
                          <a:moveTo>
                            <a:pt x="188" y="3"/>
                          </a:moveTo>
                          <a:cubicBezTo>
                            <a:pt x="189" y="4"/>
                            <a:pt x="190" y="6"/>
                            <a:pt x="189" y="7"/>
                          </a:cubicBezTo>
                          <a:cubicBezTo>
                            <a:pt x="187" y="10"/>
                            <a:pt x="184" y="13"/>
                            <a:pt x="182" y="15"/>
                          </a:cubicBezTo>
                          <a:cubicBezTo>
                            <a:pt x="178" y="19"/>
                            <a:pt x="174" y="22"/>
                            <a:pt x="170" y="25"/>
                          </a:cubicBezTo>
                          <a:cubicBezTo>
                            <a:pt x="165" y="29"/>
                            <a:pt x="159" y="32"/>
                            <a:pt x="153" y="35"/>
                          </a:cubicBezTo>
                          <a:cubicBezTo>
                            <a:pt x="154" y="36"/>
                            <a:pt x="155" y="38"/>
                            <a:pt x="156" y="39"/>
                          </a:cubicBezTo>
                          <a:cubicBezTo>
                            <a:pt x="156" y="40"/>
                            <a:pt x="157" y="41"/>
                            <a:pt x="158" y="41"/>
                          </a:cubicBezTo>
                          <a:cubicBezTo>
                            <a:pt x="156" y="43"/>
                            <a:pt x="156" y="43"/>
                            <a:pt x="156" y="43"/>
                          </a:cubicBezTo>
                          <a:cubicBezTo>
                            <a:pt x="155" y="47"/>
                            <a:pt x="152" y="51"/>
                            <a:pt x="149" y="53"/>
                          </a:cubicBezTo>
                          <a:cubicBezTo>
                            <a:pt x="144" y="57"/>
                            <a:pt x="139" y="54"/>
                            <a:pt x="136" y="50"/>
                          </a:cubicBezTo>
                          <a:cubicBezTo>
                            <a:pt x="136" y="55"/>
                            <a:pt x="133" y="60"/>
                            <a:pt x="127" y="60"/>
                          </a:cubicBezTo>
                          <a:cubicBezTo>
                            <a:pt x="122" y="61"/>
                            <a:pt x="118" y="56"/>
                            <a:pt x="116" y="51"/>
                          </a:cubicBezTo>
                          <a:cubicBezTo>
                            <a:pt x="114" y="57"/>
                            <a:pt x="111" y="64"/>
                            <a:pt x="104" y="63"/>
                          </a:cubicBezTo>
                          <a:cubicBezTo>
                            <a:pt x="99" y="62"/>
                            <a:pt x="97" y="59"/>
                            <a:pt x="96" y="54"/>
                          </a:cubicBezTo>
                          <a:cubicBezTo>
                            <a:pt x="95" y="59"/>
                            <a:pt x="92" y="62"/>
                            <a:pt x="86" y="62"/>
                          </a:cubicBezTo>
                          <a:cubicBezTo>
                            <a:pt x="80" y="61"/>
                            <a:pt x="77" y="57"/>
                            <a:pt x="76" y="52"/>
                          </a:cubicBezTo>
                          <a:cubicBezTo>
                            <a:pt x="73" y="56"/>
                            <a:pt x="68" y="57"/>
                            <a:pt x="63" y="55"/>
                          </a:cubicBezTo>
                          <a:cubicBezTo>
                            <a:pt x="60" y="54"/>
                            <a:pt x="58" y="50"/>
                            <a:pt x="57" y="47"/>
                          </a:cubicBezTo>
                          <a:cubicBezTo>
                            <a:pt x="54" y="49"/>
                            <a:pt x="50" y="50"/>
                            <a:pt x="46" y="48"/>
                          </a:cubicBezTo>
                          <a:cubicBezTo>
                            <a:pt x="42" y="46"/>
                            <a:pt x="40" y="42"/>
                            <a:pt x="40" y="37"/>
                          </a:cubicBezTo>
                          <a:cubicBezTo>
                            <a:pt x="36" y="40"/>
                            <a:pt x="32" y="41"/>
                            <a:pt x="28" y="37"/>
                          </a:cubicBezTo>
                          <a:cubicBezTo>
                            <a:pt x="26" y="34"/>
                            <a:pt x="26" y="31"/>
                            <a:pt x="27" y="28"/>
                          </a:cubicBezTo>
                          <a:cubicBezTo>
                            <a:pt x="23" y="30"/>
                            <a:pt x="18" y="31"/>
                            <a:pt x="14" y="28"/>
                          </a:cubicBezTo>
                          <a:cubicBezTo>
                            <a:pt x="9" y="25"/>
                            <a:pt x="9" y="20"/>
                            <a:pt x="12" y="15"/>
                          </a:cubicBezTo>
                          <a:cubicBezTo>
                            <a:pt x="7" y="17"/>
                            <a:pt x="3" y="17"/>
                            <a:pt x="1" y="12"/>
                          </a:cubicBezTo>
                          <a:cubicBezTo>
                            <a:pt x="0" y="9"/>
                            <a:pt x="1" y="6"/>
                            <a:pt x="3" y="3"/>
                          </a:cubicBezTo>
                          <a:cubicBezTo>
                            <a:pt x="5" y="5"/>
                            <a:pt x="5" y="5"/>
                            <a:pt x="5" y="5"/>
                          </a:cubicBezTo>
                          <a:cubicBezTo>
                            <a:pt x="5" y="5"/>
                            <a:pt x="5" y="5"/>
                            <a:pt x="5" y="5"/>
                          </a:cubicBezTo>
                          <a:cubicBezTo>
                            <a:pt x="5" y="12"/>
                            <a:pt x="7" y="14"/>
                            <a:pt x="11" y="12"/>
                          </a:cubicBezTo>
                          <a:cubicBezTo>
                            <a:pt x="13" y="12"/>
                            <a:pt x="15" y="11"/>
                            <a:pt x="16" y="9"/>
                          </a:cubicBezTo>
                          <a:cubicBezTo>
                            <a:pt x="14" y="6"/>
                            <a:pt x="11" y="3"/>
                            <a:pt x="11" y="1"/>
                          </a:cubicBezTo>
                          <a:cubicBezTo>
                            <a:pt x="14" y="0"/>
                            <a:pt x="14" y="0"/>
                            <a:pt x="14" y="0"/>
                          </a:cubicBezTo>
                          <a:cubicBezTo>
                            <a:pt x="16" y="4"/>
                            <a:pt x="27" y="12"/>
                            <a:pt x="29" y="14"/>
                          </a:cubicBezTo>
                          <a:cubicBezTo>
                            <a:pt x="35" y="20"/>
                            <a:pt x="43" y="25"/>
                            <a:pt x="50" y="29"/>
                          </a:cubicBezTo>
                          <a:cubicBezTo>
                            <a:pt x="66" y="37"/>
                            <a:pt x="83" y="42"/>
                            <a:pt x="100" y="42"/>
                          </a:cubicBezTo>
                          <a:cubicBezTo>
                            <a:pt x="116" y="42"/>
                            <a:pt x="131" y="39"/>
                            <a:pt x="146" y="33"/>
                          </a:cubicBezTo>
                          <a:cubicBezTo>
                            <a:pt x="161" y="26"/>
                            <a:pt x="174" y="16"/>
                            <a:pt x="185" y="4"/>
                          </a:cubicBezTo>
                          <a:cubicBezTo>
                            <a:pt x="186" y="3"/>
                            <a:pt x="187" y="3"/>
                            <a:pt x="188" y="3"/>
                          </a:cubicBezTo>
                          <a:close/>
                          <a:moveTo>
                            <a:pt x="151" y="45"/>
                          </a:moveTo>
                          <a:cubicBezTo>
                            <a:pt x="152" y="43"/>
                            <a:pt x="153" y="41"/>
                            <a:pt x="152" y="39"/>
                          </a:cubicBezTo>
                          <a:cubicBezTo>
                            <a:pt x="152" y="38"/>
                            <a:pt x="151" y="38"/>
                            <a:pt x="150" y="37"/>
                          </a:cubicBezTo>
                          <a:cubicBezTo>
                            <a:pt x="150" y="37"/>
                            <a:pt x="150" y="37"/>
                            <a:pt x="150" y="36"/>
                          </a:cubicBezTo>
                          <a:cubicBezTo>
                            <a:pt x="150" y="37"/>
                            <a:pt x="150" y="37"/>
                            <a:pt x="149" y="37"/>
                          </a:cubicBezTo>
                          <a:cubicBezTo>
                            <a:pt x="145" y="39"/>
                            <a:pt x="140" y="41"/>
                            <a:pt x="136" y="42"/>
                          </a:cubicBezTo>
                          <a:cubicBezTo>
                            <a:pt x="136" y="42"/>
                            <a:pt x="136" y="42"/>
                            <a:pt x="136" y="43"/>
                          </a:cubicBezTo>
                          <a:cubicBezTo>
                            <a:pt x="136" y="43"/>
                            <a:pt x="136" y="43"/>
                            <a:pt x="136" y="43"/>
                          </a:cubicBezTo>
                          <a:cubicBezTo>
                            <a:pt x="136" y="43"/>
                            <a:pt x="136" y="43"/>
                            <a:pt x="136" y="43"/>
                          </a:cubicBezTo>
                          <a:cubicBezTo>
                            <a:pt x="138" y="47"/>
                            <a:pt x="140" y="55"/>
                            <a:pt x="146" y="51"/>
                          </a:cubicBezTo>
                          <a:cubicBezTo>
                            <a:pt x="148" y="49"/>
                            <a:pt x="150" y="47"/>
                            <a:pt x="151" y="45"/>
                          </a:cubicBezTo>
                          <a:close/>
                          <a:moveTo>
                            <a:pt x="127" y="56"/>
                          </a:moveTo>
                          <a:cubicBezTo>
                            <a:pt x="130" y="56"/>
                            <a:pt x="132" y="54"/>
                            <a:pt x="133" y="51"/>
                          </a:cubicBezTo>
                          <a:cubicBezTo>
                            <a:pt x="133" y="50"/>
                            <a:pt x="133" y="49"/>
                            <a:pt x="133" y="47"/>
                          </a:cubicBezTo>
                          <a:cubicBezTo>
                            <a:pt x="133" y="45"/>
                            <a:pt x="133" y="45"/>
                            <a:pt x="134" y="43"/>
                          </a:cubicBezTo>
                          <a:cubicBezTo>
                            <a:pt x="134" y="43"/>
                            <a:pt x="134" y="43"/>
                            <a:pt x="134" y="43"/>
                          </a:cubicBezTo>
                          <a:cubicBezTo>
                            <a:pt x="129" y="44"/>
                            <a:pt x="124" y="45"/>
                            <a:pt x="118" y="46"/>
                          </a:cubicBezTo>
                          <a:cubicBezTo>
                            <a:pt x="119" y="48"/>
                            <a:pt x="119" y="50"/>
                            <a:pt x="120" y="52"/>
                          </a:cubicBezTo>
                          <a:cubicBezTo>
                            <a:pt x="122" y="56"/>
                            <a:pt x="124" y="57"/>
                            <a:pt x="127" y="56"/>
                          </a:cubicBezTo>
                          <a:close/>
                          <a:moveTo>
                            <a:pt x="112" y="52"/>
                          </a:moveTo>
                          <a:cubicBezTo>
                            <a:pt x="113" y="50"/>
                            <a:pt x="114" y="48"/>
                            <a:pt x="114" y="46"/>
                          </a:cubicBezTo>
                          <a:cubicBezTo>
                            <a:pt x="109" y="47"/>
                            <a:pt x="103" y="47"/>
                            <a:pt x="97" y="47"/>
                          </a:cubicBezTo>
                          <a:cubicBezTo>
                            <a:pt x="97" y="49"/>
                            <a:pt x="97" y="51"/>
                            <a:pt x="98" y="53"/>
                          </a:cubicBezTo>
                          <a:cubicBezTo>
                            <a:pt x="98" y="54"/>
                            <a:pt x="98" y="56"/>
                            <a:pt x="99" y="57"/>
                          </a:cubicBezTo>
                          <a:cubicBezTo>
                            <a:pt x="101" y="60"/>
                            <a:pt x="103" y="60"/>
                            <a:pt x="106" y="58"/>
                          </a:cubicBezTo>
                          <a:cubicBezTo>
                            <a:pt x="110" y="57"/>
                            <a:pt x="110" y="56"/>
                            <a:pt x="112" y="52"/>
                          </a:cubicBezTo>
                          <a:close/>
                          <a:moveTo>
                            <a:pt x="85" y="58"/>
                          </a:moveTo>
                          <a:cubicBezTo>
                            <a:pt x="93" y="59"/>
                            <a:pt x="93" y="51"/>
                            <a:pt x="93" y="47"/>
                          </a:cubicBezTo>
                          <a:cubicBezTo>
                            <a:pt x="88" y="46"/>
                            <a:pt x="84" y="46"/>
                            <a:pt x="80" y="45"/>
                          </a:cubicBezTo>
                          <a:cubicBezTo>
                            <a:pt x="79" y="50"/>
                            <a:pt x="80" y="57"/>
                            <a:pt x="85" y="58"/>
                          </a:cubicBezTo>
                          <a:close/>
                          <a:moveTo>
                            <a:pt x="64" y="52"/>
                          </a:moveTo>
                          <a:cubicBezTo>
                            <a:pt x="70" y="55"/>
                            <a:pt x="75" y="50"/>
                            <a:pt x="76" y="44"/>
                          </a:cubicBezTo>
                          <a:cubicBezTo>
                            <a:pt x="71" y="43"/>
                            <a:pt x="67" y="42"/>
                            <a:pt x="62" y="40"/>
                          </a:cubicBezTo>
                          <a:cubicBezTo>
                            <a:pt x="62" y="40"/>
                            <a:pt x="62" y="40"/>
                            <a:pt x="61" y="40"/>
                          </a:cubicBezTo>
                          <a:cubicBezTo>
                            <a:pt x="61" y="42"/>
                            <a:pt x="60" y="43"/>
                            <a:pt x="59" y="45"/>
                          </a:cubicBezTo>
                          <a:cubicBezTo>
                            <a:pt x="59" y="48"/>
                            <a:pt x="61" y="51"/>
                            <a:pt x="64" y="52"/>
                          </a:cubicBezTo>
                          <a:close/>
                          <a:moveTo>
                            <a:pt x="58" y="39"/>
                          </a:moveTo>
                          <a:cubicBezTo>
                            <a:pt x="58" y="39"/>
                            <a:pt x="58" y="39"/>
                            <a:pt x="58" y="38"/>
                          </a:cubicBezTo>
                          <a:cubicBezTo>
                            <a:pt x="54" y="37"/>
                            <a:pt x="50" y="35"/>
                            <a:pt x="46" y="32"/>
                          </a:cubicBezTo>
                          <a:cubicBezTo>
                            <a:pt x="46" y="32"/>
                            <a:pt x="46" y="32"/>
                            <a:pt x="46" y="32"/>
                          </a:cubicBezTo>
                          <a:cubicBezTo>
                            <a:pt x="42" y="36"/>
                            <a:pt x="43" y="42"/>
                            <a:pt x="47" y="45"/>
                          </a:cubicBezTo>
                          <a:cubicBezTo>
                            <a:pt x="52" y="47"/>
                            <a:pt x="55" y="44"/>
                            <a:pt x="57" y="41"/>
                          </a:cubicBezTo>
                          <a:cubicBezTo>
                            <a:pt x="57" y="40"/>
                            <a:pt x="58" y="40"/>
                            <a:pt x="58" y="39"/>
                          </a:cubicBezTo>
                          <a:close/>
                          <a:moveTo>
                            <a:pt x="29" y="32"/>
                          </a:moveTo>
                          <a:cubicBezTo>
                            <a:pt x="32" y="40"/>
                            <a:pt x="39" y="34"/>
                            <a:pt x="42" y="30"/>
                          </a:cubicBezTo>
                          <a:cubicBezTo>
                            <a:pt x="39" y="28"/>
                            <a:pt x="35" y="26"/>
                            <a:pt x="32" y="23"/>
                          </a:cubicBezTo>
                          <a:cubicBezTo>
                            <a:pt x="31" y="24"/>
                            <a:pt x="31" y="24"/>
                            <a:pt x="30" y="25"/>
                          </a:cubicBezTo>
                          <a:cubicBezTo>
                            <a:pt x="29" y="27"/>
                            <a:pt x="28" y="30"/>
                            <a:pt x="29" y="32"/>
                          </a:cubicBezTo>
                          <a:close/>
                          <a:moveTo>
                            <a:pt x="20" y="26"/>
                          </a:moveTo>
                          <a:cubicBezTo>
                            <a:pt x="23" y="27"/>
                            <a:pt x="27" y="24"/>
                            <a:pt x="29" y="21"/>
                          </a:cubicBezTo>
                          <a:cubicBezTo>
                            <a:pt x="27" y="19"/>
                            <a:pt x="25" y="17"/>
                            <a:pt x="22" y="15"/>
                          </a:cubicBezTo>
                          <a:cubicBezTo>
                            <a:pt x="21" y="14"/>
                            <a:pt x="20" y="13"/>
                            <a:pt x="19" y="12"/>
                          </a:cubicBezTo>
                          <a:cubicBezTo>
                            <a:pt x="17" y="13"/>
                            <a:pt x="15" y="15"/>
                            <a:pt x="14" y="17"/>
                          </a:cubicBezTo>
                          <a:cubicBezTo>
                            <a:pt x="14" y="18"/>
                            <a:pt x="14" y="20"/>
                            <a:pt x="14" y="21"/>
                          </a:cubicBezTo>
                          <a:lnTo>
                            <a:pt x="20" y="26"/>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7" name="Freeform 219"/>
                    <p:cNvSpPr>
                      <a:spLocks noEditPoints="1"/>
                    </p:cNvSpPr>
                    <p:nvPr/>
                  </p:nvSpPr>
                  <p:spPr bwMode="auto">
                    <a:xfrm>
                      <a:off x="3944" y="1349"/>
                      <a:ext cx="273" cy="243"/>
                    </a:xfrm>
                    <a:custGeom>
                      <a:avLst/>
                      <a:gdLst>
                        <a:gd name="T0" fmla="*/ 104 w 115"/>
                        <a:gd name="T1" fmla="*/ 69 h 103"/>
                        <a:gd name="T2" fmla="*/ 109 w 115"/>
                        <a:gd name="T3" fmla="*/ 95 h 103"/>
                        <a:gd name="T4" fmla="*/ 84 w 115"/>
                        <a:gd name="T5" fmla="*/ 94 h 103"/>
                        <a:gd name="T6" fmla="*/ 39 w 115"/>
                        <a:gd name="T7" fmla="*/ 59 h 103"/>
                        <a:gd name="T8" fmla="*/ 0 w 115"/>
                        <a:gd name="T9" fmla="*/ 16 h 103"/>
                        <a:gd name="T10" fmla="*/ 0 w 115"/>
                        <a:gd name="T11" fmla="*/ 15 h 103"/>
                        <a:gd name="T12" fmla="*/ 7 w 115"/>
                        <a:gd name="T13" fmla="*/ 13 h 103"/>
                        <a:gd name="T14" fmla="*/ 10 w 115"/>
                        <a:gd name="T15" fmla="*/ 0 h 103"/>
                        <a:gd name="T16" fmla="*/ 11 w 115"/>
                        <a:gd name="T17" fmla="*/ 0 h 103"/>
                        <a:gd name="T18" fmla="*/ 12 w 115"/>
                        <a:gd name="T19" fmla="*/ 0 h 103"/>
                        <a:gd name="T20" fmla="*/ 12 w 115"/>
                        <a:gd name="T21" fmla="*/ 1 h 103"/>
                        <a:gd name="T22" fmla="*/ 63 w 115"/>
                        <a:gd name="T23" fmla="*/ 34 h 103"/>
                        <a:gd name="T24" fmla="*/ 104 w 115"/>
                        <a:gd name="T25" fmla="*/ 69 h 103"/>
                        <a:gd name="T26" fmla="*/ 92 w 115"/>
                        <a:gd name="T27" fmla="*/ 81 h 103"/>
                        <a:gd name="T28" fmla="*/ 93 w 115"/>
                        <a:gd name="T29" fmla="*/ 75 h 103"/>
                        <a:gd name="T30" fmla="*/ 87 w 115"/>
                        <a:gd name="T31" fmla="*/ 72 h 103"/>
                        <a:gd name="T32" fmla="*/ 86 w 115"/>
                        <a:gd name="T33" fmla="*/ 74 h 103"/>
                        <a:gd name="T34" fmla="*/ 86 w 115"/>
                        <a:gd name="T35" fmla="*/ 74 h 103"/>
                        <a:gd name="T36" fmla="*/ 85 w 115"/>
                        <a:gd name="T37" fmla="*/ 75 h 103"/>
                        <a:gd name="T38" fmla="*/ 84 w 115"/>
                        <a:gd name="T39" fmla="*/ 77 h 103"/>
                        <a:gd name="T40" fmla="*/ 86 w 115"/>
                        <a:gd name="T41" fmla="*/ 80 h 103"/>
                        <a:gd name="T42" fmla="*/ 92 w 115"/>
                        <a:gd name="T43" fmla="*/ 81 h 103"/>
                        <a:gd name="T44" fmla="*/ 55 w 115"/>
                        <a:gd name="T45" fmla="*/ 55 h 103"/>
                        <a:gd name="T46" fmla="*/ 57 w 115"/>
                        <a:gd name="T47" fmla="*/ 47 h 103"/>
                        <a:gd name="T48" fmla="*/ 50 w 115"/>
                        <a:gd name="T49" fmla="*/ 46 h 103"/>
                        <a:gd name="T50" fmla="*/ 48 w 115"/>
                        <a:gd name="T51" fmla="*/ 51 h 103"/>
                        <a:gd name="T52" fmla="*/ 50 w 115"/>
                        <a:gd name="T53" fmla="*/ 53 h 103"/>
                        <a:gd name="T54" fmla="*/ 55 w 115"/>
                        <a:gd name="T55" fmla="*/ 55 h 103"/>
                        <a:gd name="T56" fmla="*/ 21 w 115"/>
                        <a:gd name="T57" fmla="*/ 22 h 103"/>
                        <a:gd name="T58" fmla="*/ 26 w 115"/>
                        <a:gd name="T59" fmla="*/ 18 h 103"/>
                        <a:gd name="T60" fmla="*/ 22 w 115"/>
                        <a:gd name="T61" fmla="*/ 14 h 103"/>
                        <a:gd name="T62" fmla="*/ 19 w 115"/>
                        <a:gd name="T63" fmla="*/ 15 h 103"/>
                        <a:gd name="T64" fmla="*/ 17 w 115"/>
                        <a:gd name="T65" fmla="*/ 17 h 103"/>
                        <a:gd name="T66" fmla="*/ 17 w 115"/>
                        <a:gd name="T67" fmla="*/ 19 h 103"/>
                        <a:gd name="T68" fmla="*/ 21 w 115"/>
                        <a:gd name="T69"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03">
                          <a:moveTo>
                            <a:pt x="104" y="69"/>
                          </a:moveTo>
                          <a:cubicBezTo>
                            <a:pt x="109" y="75"/>
                            <a:pt x="115" y="87"/>
                            <a:pt x="109" y="95"/>
                          </a:cubicBezTo>
                          <a:cubicBezTo>
                            <a:pt x="103" y="103"/>
                            <a:pt x="91" y="98"/>
                            <a:pt x="84" y="94"/>
                          </a:cubicBezTo>
                          <a:cubicBezTo>
                            <a:pt x="67" y="86"/>
                            <a:pt x="52" y="72"/>
                            <a:pt x="39" y="59"/>
                          </a:cubicBezTo>
                          <a:cubicBezTo>
                            <a:pt x="25" y="46"/>
                            <a:pt x="12" y="31"/>
                            <a:pt x="0" y="16"/>
                          </a:cubicBezTo>
                          <a:cubicBezTo>
                            <a:pt x="0" y="15"/>
                            <a:pt x="0" y="15"/>
                            <a:pt x="0" y="15"/>
                          </a:cubicBezTo>
                          <a:cubicBezTo>
                            <a:pt x="3" y="15"/>
                            <a:pt x="5" y="15"/>
                            <a:pt x="7" y="13"/>
                          </a:cubicBezTo>
                          <a:cubicBezTo>
                            <a:pt x="11" y="10"/>
                            <a:pt x="12" y="5"/>
                            <a:pt x="10" y="0"/>
                          </a:cubicBezTo>
                          <a:cubicBezTo>
                            <a:pt x="10" y="0"/>
                            <a:pt x="10" y="0"/>
                            <a:pt x="11" y="0"/>
                          </a:cubicBezTo>
                          <a:cubicBezTo>
                            <a:pt x="11" y="0"/>
                            <a:pt x="11" y="0"/>
                            <a:pt x="12" y="0"/>
                          </a:cubicBezTo>
                          <a:cubicBezTo>
                            <a:pt x="12" y="1"/>
                            <a:pt x="12" y="1"/>
                            <a:pt x="12" y="1"/>
                          </a:cubicBezTo>
                          <a:cubicBezTo>
                            <a:pt x="30" y="11"/>
                            <a:pt x="47" y="22"/>
                            <a:pt x="63" y="34"/>
                          </a:cubicBezTo>
                          <a:cubicBezTo>
                            <a:pt x="77" y="44"/>
                            <a:pt x="93" y="55"/>
                            <a:pt x="104" y="69"/>
                          </a:cubicBezTo>
                          <a:close/>
                          <a:moveTo>
                            <a:pt x="92" y="81"/>
                          </a:moveTo>
                          <a:cubicBezTo>
                            <a:pt x="94" y="80"/>
                            <a:pt x="94" y="77"/>
                            <a:pt x="93" y="75"/>
                          </a:cubicBezTo>
                          <a:cubicBezTo>
                            <a:pt x="92" y="73"/>
                            <a:pt x="90" y="71"/>
                            <a:pt x="87" y="72"/>
                          </a:cubicBezTo>
                          <a:cubicBezTo>
                            <a:pt x="87" y="72"/>
                            <a:pt x="86" y="73"/>
                            <a:pt x="86" y="74"/>
                          </a:cubicBezTo>
                          <a:cubicBezTo>
                            <a:pt x="86" y="74"/>
                            <a:pt x="86" y="74"/>
                            <a:pt x="86" y="74"/>
                          </a:cubicBezTo>
                          <a:cubicBezTo>
                            <a:pt x="85" y="74"/>
                            <a:pt x="85" y="75"/>
                            <a:pt x="85" y="75"/>
                          </a:cubicBezTo>
                          <a:cubicBezTo>
                            <a:pt x="85" y="76"/>
                            <a:pt x="84" y="76"/>
                            <a:pt x="84" y="77"/>
                          </a:cubicBezTo>
                          <a:cubicBezTo>
                            <a:pt x="85" y="78"/>
                            <a:pt x="85" y="79"/>
                            <a:pt x="86" y="80"/>
                          </a:cubicBezTo>
                          <a:cubicBezTo>
                            <a:pt x="87" y="81"/>
                            <a:pt x="90" y="82"/>
                            <a:pt x="92" y="81"/>
                          </a:cubicBezTo>
                          <a:close/>
                          <a:moveTo>
                            <a:pt x="55" y="55"/>
                          </a:moveTo>
                          <a:cubicBezTo>
                            <a:pt x="58" y="53"/>
                            <a:pt x="59" y="50"/>
                            <a:pt x="57" y="47"/>
                          </a:cubicBezTo>
                          <a:cubicBezTo>
                            <a:pt x="55" y="45"/>
                            <a:pt x="52" y="44"/>
                            <a:pt x="50" y="46"/>
                          </a:cubicBezTo>
                          <a:cubicBezTo>
                            <a:pt x="48" y="48"/>
                            <a:pt x="48" y="49"/>
                            <a:pt x="48" y="51"/>
                          </a:cubicBezTo>
                          <a:cubicBezTo>
                            <a:pt x="48" y="52"/>
                            <a:pt x="49" y="53"/>
                            <a:pt x="50" y="53"/>
                          </a:cubicBezTo>
                          <a:cubicBezTo>
                            <a:pt x="51" y="54"/>
                            <a:pt x="53" y="55"/>
                            <a:pt x="55" y="55"/>
                          </a:cubicBezTo>
                          <a:close/>
                          <a:moveTo>
                            <a:pt x="21" y="22"/>
                          </a:moveTo>
                          <a:cubicBezTo>
                            <a:pt x="24" y="22"/>
                            <a:pt x="25" y="20"/>
                            <a:pt x="26" y="18"/>
                          </a:cubicBezTo>
                          <a:cubicBezTo>
                            <a:pt x="26" y="16"/>
                            <a:pt x="24" y="14"/>
                            <a:pt x="22" y="14"/>
                          </a:cubicBezTo>
                          <a:cubicBezTo>
                            <a:pt x="21" y="14"/>
                            <a:pt x="20" y="14"/>
                            <a:pt x="19" y="15"/>
                          </a:cubicBezTo>
                          <a:cubicBezTo>
                            <a:pt x="18" y="15"/>
                            <a:pt x="17" y="16"/>
                            <a:pt x="17" y="17"/>
                          </a:cubicBezTo>
                          <a:cubicBezTo>
                            <a:pt x="16" y="17"/>
                            <a:pt x="16" y="18"/>
                            <a:pt x="17" y="19"/>
                          </a:cubicBezTo>
                          <a:cubicBezTo>
                            <a:pt x="18" y="20"/>
                            <a:pt x="19" y="22"/>
                            <a:pt x="21" y="22"/>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8" name="Freeform 220"/>
                    <p:cNvSpPr>
                      <a:spLocks/>
                    </p:cNvSpPr>
                    <p:nvPr/>
                  </p:nvSpPr>
                  <p:spPr bwMode="auto">
                    <a:xfrm>
                      <a:off x="4004" y="2271"/>
                      <a:ext cx="40" cy="40"/>
                    </a:xfrm>
                    <a:custGeom>
                      <a:avLst/>
                      <a:gdLst>
                        <a:gd name="T0" fmla="*/ 13 w 17"/>
                        <a:gd name="T1" fmla="*/ 3 h 17"/>
                        <a:gd name="T2" fmla="*/ 12 w 17"/>
                        <a:gd name="T3" fmla="*/ 15 h 17"/>
                        <a:gd name="T4" fmla="*/ 4 w 17"/>
                        <a:gd name="T5" fmla="*/ 14 h 17"/>
                        <a:gd name="T6" fmla="*/ 3 w 17"/>
                        <a:gd name="T7" fmla="*/ 12 h 17"/>
                        <a:gd name="T8" fmla="*/ 2 w 17"/>
                        <a:gd name="T9" fmla="*/ 10 h 17"/>
                        <a:gd name="T10" fmla="*/ 1 w 17"/>
                        <a:gd name="T11" fmla="*/ 10 h 17"/>
                        <a:gd name="T12" fmla="*/ 0 w 17"/>
                        <a:gd name="T13" fmla="*/ 10 h 17"/>
                        <a:gd name="T14" fmla="*/ 12 w 17"/>
                        <a:gd name="T15" fmla="*/ 0 h 17"/>
                        <a:gd name="T16" fmla="*/ 13 w 17"/>
                        <a:gd name="T17" fmla="*/ 1 h 17"/>
                        <a:gd name="T18" fmla="*/ 13 w 17"/>
                        <a:gd name="T19"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3" y="3"/>
                          </a:moveTo>
                          <a:cubicBezTo>
                            <a:pt x="16" y="6"/>
                            <a:pt x="17" y="13"/>
                            <a:pt x="12" y="15"/>
                          </a:cubicBezTo>
                          <a:cubicBezTo>
                            <a:pt x="9" y="17"/>
                            <a:pt x="6" y="16"/>
                            <a:pt x="4" y="14"/>
                          </a:cubicBezTo>
                          <a:cubicBezTo>
                            <a:pt x="4" y="13"/>
                            <a:pt x="3" y="12"/>
                            <a:pt x="3" y="12"/>
                          </a:cubicBezTo>
                          <a:cubicBezTo>
                            <a:pt x="2" y="12"/>
                            <a:pt x="2" y="11"/>
                            <a:pt x="2" y="10"/>
                          </a:cubicBezTo>
                          <a:cubicBezTo>
                            <a:pt x="2" y="10"/>
                            <a:pt x="1" y="10"/>
                            <a:pt x="1" y="10"/>
                          </a:cubicBezTo>
                          <a:cubicBezTo>
                            <a:pt x="0" y="10"/>
                            <a:pt x="0" y="10"/>
                            <a:pt x="0" y="10"/>
                          </a:cubicBezTo>
                          <a:cubicBezTo>
                            <a:pt x="4" y="7"/>
                            <a:pt x="8" y="4"/>
                            <a:pt x="12" y="0"/>
                          </a:cubicBezTo>
                          <a:cubicBezTo>
                            <a:pt x="13" y="1"/>
                            <a:pt x="13" y="1"/>
                            <a:pt x="13" y="1"/>
                          </a:cubicBezTo>
                          <a:cubicBezTo>
                            <a:pt x="12" y="2"/>
                            <a:pt x="12" y="3"/>
                            <a:pt x="13"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9" name="Freeform 221"/>
                    <p:cNvSpPr>
                      <a:spLocks/>
                    </p:cNvSpPr>
                    <p:nvPr/>
                  </p:nvSpPr>
                  <p:spPr bwMode="auto">
                    <a:xfrm>
                      <a:off x="3999" y="1956"/>
                      <a:ext cx="109" cy="100"/>
                    </a:xfrm>
                    <a:custGeom>
                      <a:avLst/>
                      <a:gdLst>
                        <a:gd name="T0" fmla="*/ 46 w 46"/>
                        <a:gd name="T1" fmla="*/ 11 h 42"/>
                        <a:gd name="T2" fmla="*/ 0 w 46"/>
                        <a:gd name="T3" fmla="*/ 25 h 42"/>
                        <a:gd name="T4" fmla="*/ 12 w 46"/>
                        <a:gd name="T5" fmla="*/ 0 h 42"/>
                        <a:gd name="T6" fmla="*/ 46 w 46"/>
                        <a:gd name="T7" fmla="*/ 10 h 42"/>
                        <a:gd name="T8" fmla="*/ 46 w 46"/>
                        <a:gd name="T9" fmla="*/ 11 h 42"/>
                      </a:gdLst>
                      <a:ahLst/>
                      <a:cxnLst>
                        <a:cxn ang="0">
                          <a:pos x="T0" y="T1"/>
                        </a:cxn>
                        <a:cxn ang="0">
                          <a:pos x="T2" y="T3"/>
                        </a:cxn>
                        <a:cxn ang="0">
                          <a:pos x="T4" y="T5"/>
                        </a:cxn>
                        <a:cxn ang="0">
                          <a:pos x="T6" y="T7"/>
                        </a:cxn>
                        <a:cxn ang="0">
                          <a:pos x="T8" y="T9"/>
                        </a:cxn>
                      </a:cxnLst>
                      <a:rect l="0" t="0" r="r" b="b"/>
                      <a:pathLst>
                        <a:path w="46" h="42">
                          <a:moveTo>
                            <a:pt x="46" y="11"/>
                          </a:moveTo>
                          <a:cubicBezTo>
                            <a:pt x="43" y="34"/>
                            <a:pt x="15" y="42"/>
                            <a:pt x="0" y="25"/>
                          </a:cubicBezTo>
                          <a:cubicBezTo>
                            <a:pt x="7" y="19"/>
                            <a:pt x="11" y="9"/>
                            <a:pt x="12" y="0"/>
                          </a:cubicBezTo>
                          <a:cubicBezTo>
                            <a:pt x="21" y="8"/>
                            <a:pt x="34" y="13"/>
                            <a:pt x="46" y="10"/>
                          </a:cubicBezTo>
                          <a:cubicBezTo>
                            <a:pt x="46" y="10"/>
                            <a:pt x="46" y="10"/>
                            <a:pt x="46"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0" name="Freeform 222"/>
                    <p:cNvSpPr>
                      <a:spLocks/>
                    </p:cNvSpPr>
                    <p:nvPr/>
                  </p:nvSpPr>
                  <p:spPr bwMode="auto">
                    <a:xfrm>
                      <a:off x="3634" y="2214"/>
                      <a:ext cx="412" cy="121"/>
                    </a:xfrm>
                    <a:custGeom>
                      <a:avLst/>
                      <a:gdLst>
                        <a:gd name="T0" fmla="*/ 174 w 174"/>
                        <a:gd name="T1" fmla="*/ 12 h 51"/>
                        <a:gd name="T2" fmla="*/ 174 w 174"/>
                        <a:gd name="T3" fmla="*/ 12 h 51"/>
                        <a:gd name="T4" fmla="*/ 171 w 174"/>
                        <a:gd name="T5" fmla="*/ 13 h 51"/>
                        <a:gd name="T6" fmla="*/ 132 w 174"/>
                        <a:gd name="T7" fmla="*/ 42 h 51"/>
                        <a:gd name="T8" fmla="*/ 86 w 174"/>
                        <a:gd name="T9" fmla="*/ 51 h 51"/>
                        <a:gd name="T10" fmla="*/ 36 w 174"/>
                        <a:gd name="T11" fmla="*/ 38 h 51"/>
                        <a:gd name="T12" fmla="*/ 15 w 174"/>
                        <a:gd name="T13" fmla="*/ 23 h 51"/>
                        <a:gd name="T14" fmla="*/ 0 w 174"/>
                        <a:gd name="T15" fmla="*/ 9 h 51"/>
                        <a:gd name="T16" fmla="*/ 18 w 174"/>
                        <a:gd name="T17" fmla="*/ 0 h 51"/>
                        <a:gd name="T18" fmla="*/ 89 w 174"/>
                        <a:gd name="T19" fmla="*/ 37 h 51"/>
                        <a:gd name="T20" fmla="*/ 128 w 174"/>
                        <a:gd name="T21" fmla="*/ 28 h 51"/>
                        <a:gd name="T22" fmla="*/ 157 w 174"/>
                        <a:gd name="T23" fmla="*/ 5 h 51"/>
                        <a:gd name="T24" fmla="*/ 157 w 174"/>
                        <a:gd name="T25" fmla="*/ 4 h 51"/>
                        <a:gd name="T26" fmla="*/ 174 w 174"/>
                        <a:gd name="T27"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51">
                          <a:moveTo>
                            <a:pt x="174" y="12"/>
                          </a:moveTo>
                          <a:cubicBezTo>
                            <a:pt x="174" y="12"/>
                            <a:pt x="174" y="12"/>
                            <a:pt x="174" y="12"/>
                          </a:cubicBezTo>
                          <a:cubicBezTo>
                            <a:pt x="173" y="12"/>
                            <a:pt x="172" y="12"/>
                            <a:pt x="171" y="13"/>
                          </a:cubicBezTo>
                          <a:cubicBezTo>
                            <a:pt x="160" y="25"/>
                            <a:pt x="147" y="35"/>
                            <a:pt x="132" y="42"/>
                          </a:cubicBezTo>
                          <a:cubicBezTo>
                            <a:pt x="117" y="48"/>
                            <a:pt x="102" y="51"/>
                            <a:pt x="86" y="51"/>
                          </a:cubicBezTo>
                          <a:cubicBezTo>
                            <a:pt x="69" y="51"/>
                            <a:pt x="52" y="46"/>
                            <a:pt x="36" y="38"/>
                          </a:cubicBezTo>
                          <a:cubicBezTo>
                            <a:pt x="29" y="34"/>
                            <a:pt x="21" y="29"/>
                            <a:pt x="15" y="23"/>
                          </a:cubicBezTo>
                          <a:cubicBezTo>
                            <a:pt x="13" y="21"/>
                            <a:pt x="2" y="13"/>
                            <a:pt x="0" y="9"/>
                          </a:cubicBezTo>
                          <a:cubicBezTo>
                            <a:pt x="6" y="6"/>
                            <a:pt x="13" y="4"/>
                            <a:pt x="18" y="0"/>
                          </a:cubicBezTo>
                          <a:cubicBezTo>
                            <a:pt x="35" y="22"/>
                            <a:pt x="62" y="36"/>
                            <a:pt x="89" y="37"/>
                          </a:cubicBezTo>
                          <a:cubicBezTo>
                            <a:pt x="103" y="37"/>
                            <a:pt x="116" y="34"/>
                            <a:pt x="128" y="28"/>
                          </a:cubicBezTo>
                          <a:cubicBezTo>
                            <a:pt x="138" y="24"/>
                            <a:pt x="152" y="16"/>
                            <a:pt x="157" y="5"/>
                          </a:cubicBezTo>
                          <a:cubicBezTo>
                            <a:pt x="157" y="5"/>
                            <a:pt x="157" y="4"/>
                            <a:pt x="157" y="4"/>
                          </a:cubicBezTo>
                          <a:cubicBezTo>
                            <a:pt x="163" y="7"/>
                            <a:pt x="168" y="9"/>
                            <a:pt x="174"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1" name="Freeform 223"/>
                    <p:cNvSpPr>
                      <a:spLocks/>
                    </p:cNvSpPr>
                    <p:nvPr/>
                  </p:nvSpPr>
                  <p:spPr bwMode="auto">
                    <a:xfrm>
                      <a:off x="4293" y="1027"/>
                      <a:ext cx="33" cy="33"/>
                    </a:xfrm>
                    <a:custGeom>
                      <a:avLst/>
                      <a:gdLst>
                        <a:gd name="T0" fmla="*/ 14 w 14"/>
                        <a:gd name="T1" fmla="*/ 2 h 14"/>
                        <a:gd name="T2" fmla="*/ 10 w 14"/>
                        <a:gd name="T3" fmla="*/ 14 h 14"/>
                        <a:gd name="T4" fmla="*/ 0 w 14"/>
                        <a:gd name="T5" fmla="*/ 12 h 14"/>
                        <a:gd name="T6" fmla="*/ 0 w 14"/>
                        <a:gd name="T7" fmla="*/ 12 h 14"/>
                        <a:gd name="T8" fmla="*/ 3 w 14"/>
                        <a:gd name="T9" fmla="*/ 2 h 14"/>
                        <a:gd name="T10" fmla="*/ 2 w 14"/>
                        <a:gd name="T11" fmla="*/ 1 h 14"/>
                        <a:gd name="T12" fmla="*/ 3 w 14"/>
                        <a:gd name="T13" fmla="*/ 0 h 14"/>
                        <a:gd name="T14" fmla="*/ 14 w 14"/>
                        <a:gd name="T15" fmla="*/ 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4">
                          <a:moveTo>
                            <a:pt x="14" y="2"/>
                          </a:moveTo>
                          <a:cubicBezTo>
                            <a:pt x="12" y="6"/>
                            <a:pt x="11" y="10"/>
                            <a:pt x="10" y="14"/>
                          </a:cubicBezTo>
                          <a:cubicBezTo>
                            <a:pt x="7" y="13"/>
                            <a:pt x="4" y="12"/>
                            <a:pt x="0" y="12"/>
                          </a:cubicBezTo>
                          <a:cubicBezTo>
                            <a:pt x="0" y="12"/>
                            <a:pt x="0" y="12"/>
                            <a:pt x="0" y="12"/>
                          </a:cubicBezTo>
                          <a:cubicBezTo>
                            <a:pt x="2" y="9"/>
                            <a:pt x="3" y="5"/>
                            <a:pt x="3" y="2"/>
                          </a:cubicBezTo>
                          <a:cubicBezTo>
                            <a:pt x="3" y="1"/>
                            <a:pt x="3" y="1"/>
                            <a:pt x="2" y="1"/>
                          </a:cubicBezTo>
                          <a:cubicBezTo>
                            <a:pt x="3" y="0"/>
                            <a:pt x="3" y="0"/>
                            <a:pt x="3" y="0"/>
                          </a:cubicBezTo>
                          <a:cubicBezTo>
                            <a:pt x="6" y="0"/>
                            <a:pt x="10" y="1"/>
                            <a:pt x="14"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2" name="Freeform 224"/>
                    <p:cNvSpPr>
                      <a:spLocks/>
                    </p:cNvSpPr>
                    <p:nvPr/>
                  </p:nvSpPr>
                  <p:spPr bwMode="auto">
                    <a:xfrm>
                      <a:off x="4139" y="1649"/>
                      <a:ext cx="38" cy="33"/>
                    </a:xfrm>
                    <a:custGeom>
                      <a:avLst/>
                      <a:gdLst>
                        <a:gd name="T0" fmla="*/ 15 w 16"/>
                        <a:gd name="T1" fmla="*/ 10 h 14"/>
                        <a:gd name="T2" fmla="*/ 16 w 16"/>
                        <a:gd name="T3" fmla="*/ 14 h 14"/>
                        <a:gd name="T4" fmla="*/ 1 w 16"/>
                        <a:gd name="T5" fmla="*/ 11 h 14"/>
                        <a:gd name="T6" fmla="*/ 1 w 16"/>
                        <a:gd name="T7" fmla="*/ 11 h 14"/>
                        <a:gd name="T8" fmla="*/ 0 w 16"/>
                        <a:gd name="T9" fmla="*/ 5 h 14"/>
                        <a:gd name="T10" fmla="*/ 1 w 16"/>
                        <a:gd name="T11" fmla="*/ 0 h 14"/>
                        <a:gd name="T12" fmla="*/ 15 w 16"/>
                        <a:gd name="T13" fmla="*/ 2 h 14"/>
                        <a:gd name="T14" fmla="*/ 15 w 16"/>
                        <a:gd name="T15" fmla="*/ 3 h 14"/>
                        <a:gd name="T16" fmla="*/ 15 w 16"/>
                        <a:gd name="T17" fmla="*/ 3 h 14"/>
                        <a:gd name="T18" fmla="*/ 14 w 16"/>
                        <a:gd name="T19" fmla="*/ 5 h 14"/>
                        <a:gd name="T20" fmla="*/ 14 w 16"/>
                        <a:gd name="T21" fmla="*/ 7 h 14"/>
                        <a:gd name="T22" fmla="*/ 15 w 16"/>
                        <a:gd name="T2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4">
                          <a:moveTo>
                            <a:pt x="15" y="10"/>
                          </a:moveTo>
                          <a:cubicBezTo>
                            <a:pt x="15" y="11"/>
                            <a:pt x="16" y="12"/>
                            <a:pt x="16" y="14"/>
                          </a:cubicBezTo>
                          <a:cubicBezTo>
                            <a:pt x="11" y="13"/>
                            <a:pt x="6" y="13"/>
                            <a:pt x="1" y="11"/>
                          </a:cubicBezTo>
                          <a:cubicBezTo>
                            <a:pt x="1" y="11"/>
                            <a:pt x="1" y="11"/>
                            <a:pt x="1" y="11"/>
                          </a:cubicBezTo>
                          <a:cubicBezTo>
                            <a:pt x="1" y="9"/>
                            <a:pt x="0" y="7"/>
                            <a:pt x="0" y="5"/>
                          </a:cubicBezTo>
                          <a:cubicBezTo>
                            <a:pt x="0" y="3"/>
                            <a:pt x="0" y="2"/>
                            <a:pt x="1" y="0"/>
                          </a:cubicBezTo>
                          <a:cubicBezTo>
                            <a:pt x="5" y="1"/>
                            <a:pt x="10" y="2"/>
                            <a:pt x="15" y="2"/>
                          </a:cubicBezTo>
                          <a:cubicBezTo>
                            <a:pt x="15" y="3"/>
                            <a:pt x="15" y="3"/>
                            <a:pt x="15" y="3"/>
                          </a:cubicBezTo>
                          <a:cubicBezTo>
                            <a:pt x="15" y="3"/>
                            <a:pt x="15" y="3"/>
                            <a:pt x="15" y="3"/>
                          </a:cubicBezTo>
                          <a:cubicBezTo>
                            <a:pt x="15" y="4"/>
                            <a:pt x="14" y="4"/>
                            <a:pt x="14" y="5"/>
                          </a:cubicBezTo>
                          <a:cubicBezTo>
                            <a:pt x="14" y="5"/>
                            <a:pt x="14" y="6"/>
                            <a:pt x="14" y="7"/>
                          </a:cubicBezTo>
                          <a:cubicBezTo>
                            <a:pt x="14" y="8"/>
                            <a:pt x="15" y="9"/>
                            <a:pt x="15"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3" name="Freeform 225"/>
                    <p:cNvSpPr>
                      <a:spLocks/>
                    </p:cNvSpPr>
                    <p:nvPr/>
                  </p:nvSpPr>
                  <p:spPr bwMode="auto">
                    <a:xfrm>
                      <a:off x="4188" y="1408"/>
                      <a:ext cx="55" cy="40"/>
                    </a:xfrm>
                    <a:custGeom>
                      <a:avLst/>
                      <a:gdLst>
                        <a:gd name="T0" fmla="*/ 23 w 23"/>
                        <a:gd name="T1" fmla="*/ 11 h 17"/>
                        <a:gd name="T2" fmla="*/ 16 w 23"/>
                        <a:gd name="T3" fmla="*/ 15 h 17"/>
                        <a:gd name="T4" fmla="*/ 14 w 23"/>
                        <a:gd name="T5" fmla="*/ 17 h 17"/>
                        <a:gd name="T6" fmla="*/ 3 w 23"/>
                        <a:gd name="T7" fmla="*/ 8 h 17"/>
                        <a:gd name="T8" fmla="*/ 0 w 23"/>
                        <a:gd name="T9" fmla="*/ 5 h 17"/>
                        <a:gd name="T10" fmla="*/ 4 w 23"/>
                        <a:gd name="T11" fmla="*/ 3 h 17"/>
                        <a:gd name="T12" fmla="*/ 10 w 23"/>
                        <a:gd name="T13" fmla="*/ 0 h 17"/>
                        <a:gd name="T14" fmla="*/ 11 w 23"/>
                        <a:gd name="T15" fmla="*/ 0 h 17"/>
                        <a:gd name="T16" fmla="*/ 23 w 23"/>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7">
                          <a:moveTo>
                            <a:pt x="23" y="11"/>
                          </a:moveTo>
                          <a:cubicBezTo>
                            <a:pt x="20" y="12"/>
                            <a:pt x="18" y="14"/>
                            <a:pt x="16" y="15"/>
                          </a:cubicBezTo>
                          <a:cubicBezTo>
                            <a:pt x="15" y="16"/>
                            <a:pt x="14" y="16"/>
                            <a:pt x="14" y="17"/>
                          </a:cubicBezTo>
                          <a:cubicBezTo>
                            <a:pt x="10" y="14"/>
                            <a:pt x="6" y="11"/>
                            <a:pt x="3" y="8"/>
                          </a:cubicBezTo>
                          <a:cubicBezTo>
                            <a:pt x="2" y="7"/>
                            <a:pt x="1" y="6"/>
                            <a:pt x="0" y="5"/>
                          </a:cubicBezTo>
                          <a:cubicBezTo>
                            <a:pt x="1" y="5"/>
                            <a:pt x="3" y="4"/>
                            <a:pt x="4" y="3"/>
                          </a:cubicBezTo>
                          <a:cubicBezTo>
                            <a:pt x="6" y="3"/>
                            <a:pt x="9" y="2"/>
                            <a:pt x="10" y="0"/>
                          </a:cubicBezTo>
                          <a:cubicBezTo>
                            <a:pt x="11" y="0"/>
                            <a:pt x="11" y="0"/>
                            <a:pt x="11" y="0"/>
                          </a:cubicBezTo>
                          <a:cubicBezTo>
                            <a:pt x="15" y="3"/>
                            <a:pt x="19" y="7"/>
                            <a:pt x="23"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4" name="Freeform 226"/>
                    <p:cNvSpPr>
                      <a:spLocks/>
                    </p:cNvSpPr>
                    <p:nvPr/>
                  </p:nvSpPr>
                  <p:spPr bwMode="auto">
                    <a:xfrm>
                      <a:off x="4335" y="509"/>
                      <a:ext cx="98" cy="71"/>
                    </a:xfrm>
                    <a:custGeom>
                      <a:avLst/>
                      <a:gdLst>
                        <a:gd name="T0" fmla="*/ 30 w 41"/>
                        <a:gd name="T1" fmla="*/ 6 h 30"/>
                        <a:gd name="T2" fmla="*/ 36 w 41"/>
                        <a:gd name="T3" fmla="*/ 29 h 30"/>
                        <a:gd name="T4" fmla="*/ 35 w 41"/>
                        <a:gd name="T5" fmla="*/ 30 h 30"/>
                        <a:gd name="T6" fmla="*/ 4 w 41"/>
                        <a:gd name="T7" fmla="*/ 27 h 30"/>
                        <a:gd name="T8" fmla="*/ 0 w 41"/>
                        <a:gd name="T9" fmla="*/ 8 h 30"/>
                        <a:gd name="T10" fmla="*/ 30 w 41"/>
                        <a:gd name="T11" fmla="*/ 6 h 30"/>
                      </a:gdLst>
                      <a:ahLst/>
                      <a:cxnLst>
                        <a:cxn ang="0">
                          <a:pos x="T0" y="T1"/>
                        </a:cxn>
                        <a:cxn ang="0">
                          <a:pos x="T2" y="T3"/>
                        </a:cxn>
                        <a:cxn ang="0">
                          <a:pos x="T4" y="T5"/>
                        </a:cxn>
                        <a:cxn ang="0">
                          <a:pos x="T6" y="T7"/>
                        </a:cxn>
                        <a:cxn ang="0">
                          <a:pos x="T8" y="T9"/>
                        </a:cxn>
                        <a:cxn ang="0">
                          <a:pos x="T10" y="T11"/>
                        </a:cxn>
                      </a:cxnLst>
                      <a:rect l="0" t="0" r="r" b="b"/>
                      <a:pathLst>
                        <a:path w="41" h="30">
                          <a:moveTo>
                            <a:pt x="30" y="6"/>
                          </a:moveTo>
                          <a:cubicBezTo>
                            <a:pt x="37" y="11"/>
                            <a:pt x="41" y="21"/>
                            <a:pt x="36" y="29"/>
                          </a:cubicBezTo>
                          <a:cubicBezTo>
                            <a:pt x="36" y="30"/>
                            <a:pt x="36" y="30"/>
                            <a:pt x="35" y="30"/>
                          </a:cubicBezTo>
                          <a:cubicBezTo>
                            <a:pt x="27" y="25"/>
                            <a:pt x="15" y="23"/>
                            <a:pt x="4" y="27"/>
                          </a:cubicBezTo>
                          <a:cubicBezTo>
                            <a:pt x="6" y="20"/>
                            <a:pt x="4" y="13"/>
                            <a:pt x="0" y="8"/>
                          </a:cubicBezTo>
                          <a:cubicBezTo>
                            <a:pt x="9" y="3"/>
                            <a:pt x="21" y="0"/>
                            <a:pt x="30"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5" name="Freeform 227"/>
                    <p:cNvSpPr>
                      <a:spLocks/>
                    </p:cNvSpPr>
                    <p:nvPr/>
                  </p:nvSpPr>
                  <p:spPr bwMode="auto">
                    <a:xfrm>
                      <a:off x="4063" y="1845"/>
                      <a:ext cx="59" cy="55"/>
                    </a:xfrm>
                    <a:custGeom>
                      <a:avLst/>
                      <a:gdLst>
                        <a:gd name="T0" fmla="*/ 22 w 25"/>
                        <a:gd name="T1" fmla="*/ 0 h 23"/>
                        <a:gd name="T2" fmla="*/ 23 w 25"/>
                        <a:gd name="T3" fmla="*/ 16 h 23"/>
                        <a:gd name="T4" fmla="*/ 17 w 25"/>
                        <a:gd name="T5" fmla="*/ 21 h 23"/>
                        <a:gd name="T6" fmla="*/ 0 w 25"/>
                        <a:gd name="T7" fmla="*/ 9 h 23"/>
                        <a:gd name="T8" fmla="*/ 0 w 25"/>
                        <a:gd name="T9" fmla="*/ 8 h 23"/>
                        <a:gd name="T10" fmla="*/ 4 w 25"/>
                        <a:gd name="T11" fmla="*/ 7 h 23"/>
                        <a:gd name="T12" fmla="*/ 16 w 25"/>
                        <a:gd name="T13" fmla="*/ 14 h 23"/>
                        <a:gd name="T14" fmla="*/ 16 w 25"/>
                        <a:gd name="T15" fmla="*/ 3 h 23"/>
                        <a:gd name="T16" fmla="*/ 22 w 25"/>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3">
                          <a:moveTo>
                            <a:pt x="22" y="0"/>
                          </a:moveTo>
                          <a:cubicBezTo>
                            <a:pt x="23" y="4"/>
                            <a:pt x="25" y="11"/>
                            <a:pt x="23" y="16"/>
                          </a:cubicBezTo>
                          <a:cubicBezTo>
                            <a:pt x="22" y="19"/>
                            <a:pt x="20" y="21"/>
                            <a:pt x="17" y="21"/>
                          </a:cubicBezTo>
                          <a:cubicBezTo>
                            <a:pt x="8" y="23"/>
                            <a:pt x="4" y="15"/>
                            <a:pt x="0" y="9"/>
                          </a:cubicBezTo>
                          <a:cubicBezTo>
                            <a:pt x="0" y="9"/>
                            <a:pt x="0" y="8"/>
                            <a:pt x="0" y="8"/>
                          </a:cubicBezTo>
                          <a:cubicBezTo>
                            <a:pt x="1" y="8"/>
                            <a:pt x="3" y="7"/>
                            <a:pt x="4" y="7"/>
                          </a:cubicBezTo>
                          <a:cubicBezTo>
                            <a:pt x="7" y="11"/>
                            <a:pt x="11" y="16"/>
                            <a:pt x="16" y="14"/>
                          </a:cubicBezTo>
                          <a:cubicBezTo>
                            <a:pt x="20" y="11"/>
                            <a:pt x="19" y="6"/>
                            <a:pt x="16" y="3"/>
                          </a:cubicBezTo>
                          <a:cubicBezTo>
                            <a:pt x="18" y="2"/>
                            <a:pt x="20" y="1"/>
                            <a:pt x="22"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6" name="Freeform 228"/>
                    <p:cNvSpPr>
                      <a:spLocks/>
                    </p:cNvSpPr>
                    <p:nvPr/>
                  </p:nvSpPr>
                  <p:spPr bwMode="auto">
                    <a:xfrm>
                      <a:off x="4219" y="1313"/>
                      <a:ext cx="26" cy="21"/>
                    </a:xfrm>
                    <a:custGeom>
                      <a:avLst/>
                      <a:gdLst>
                        <a:gd name="T0" fmla="*/ 10 w 11"/>
                        <a:gd name="T1" fmla="*/ 5 h 9"/>
                        <a:gd name="T2" fmla="*/ 11 w 11"/>
                        <a:gd name="T3" fmla="*/ 9 h 9"/>
                        <a:gd name="T4" fmla="*/ 1 w 11"/>
                        <a:gd name="T5" fmla="*/ 9 h 9"/>
                        <a:gd name="T6" fmla="*/ 1 w 11"/>
                        <a:gd name="T7" fmla="*/ 5 h 9"/>
                        <a:gd name="T8" fmla="*/ 0 w 11"/>
                        <a:gd name="T9" fmla="*/ 2 h 9"/>
                        <a:gd name="T10" fmla="*/ 0 w 11"/>
                        <a:gd name="T11" fmla="*/ 2 h 9"/>
                        <a:gd name="T12" fmla="*/ 1 w 11"/>
                        <a:gd name="T13" fmla="*/ 0 h 9"/>
                        <a:gd name="T14" fmla="*/ 9 w 11"/>
                        <a:gd name="T15" fmla="*/ 0 h 9"/>
                        <a:gd name="T16" fmla="*/ 9 w 11"/>
                        <a:gd name="T17" fmla="*/ 2 h 9"/>
                        <a:gd name="T18" fmla="*/ 10 w 11"/>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9">
                          <a:moveTo>
                            <a:pt x="10" y="5"/>
                          </a:moveTo>
                          <a:cubicBezTo>
                            <a:pt x="10" y="7"/>
                            <a:pt x="10" y="8"/>
                            <a:pt x="11" y="9"/>
                          </a:cubicBezTo>
                          <a:cubicBezTo>
                            <a:pt x="8" y="9"/>
                            <a:pt x="4" y="9"/>
                            <a:pt x="1" y="9"/>
                          </a:cubicBezTo>
                          <a:cubicBezTo>
                            <a:pt x="1" y="8"/>
                            <a:pt x="1" y="6"/>
                            <a:pt x="1" y="5"/>
                          </a:cubicBezTo>
                          <a:cubicBezTo>
                            <a:pt x="0" y="4"/>
                            <a:pt x="0" y="3"/>
                            <a:pt x="0" y="2"/>
                          </a:cubicBezTo>
                          <a:cubicBezTo>
                            <a:pt x="0" y="2"/>
                            <a:pt x="0" y="2"/>
                            <a:pt x="0" y="2"/>
                          </a:cubicBezTo>
                          <a:cubicBezTo>
                            <a:pt x="1" y="1"/>
                            <a:pt x="1" y="1"/>
                            <a:pt x="1" y="0"/>
                          </a:cubicBezTo>
                          <a:cubicBezTo>
                            <a:pt x="4" y="0"/>
                            <a:pt x="6" y="0"/>
                            <a:pt x="9" y="0"/>
                          </a:cubicBezTo>
                          <a:cubicBezTo>
                            <a:pt x="9" y="1"/>
                            <a:pt x="9" y="1"/>
                            <a:pt x="9" y="2"/>
                          </a:cubicBezTo>
                          <a:cubicBezTo>
                            <a:pt x="9" y="3"/>
                            <a:pt x="9" y="4"/>
                            <a:pt x="10"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7" name="Freeform 229"/>
                    <p:cNvSpPr>
                      <a:spLocks/>
                    </p:cNvSpPr>
                    <p:nvPr/>
                  </p:nvSpPr>
                  <p:spPr bwMode="auto">
                    <a:xfrm>
                      <a:off x="4364" y="743"/>
                      <a:ext cx="12" cy="9"/>
                    </a:xfrm>
                    <a:custGeom>
                      <a:avLst/>
                      <a:gdLst>
                        <a:gd name="T0" fmla="*/ 5 w 5"/>
                        <a:gd name="T1" fmla="*/ 3 h 4"/>
                        <a:gd name="T2" fmla="*/ 3 w 5"/>
                        <a:gd name="T3" fmla="*/ 4 h 4"/>
                        <a:gd name="T4" fmla="*/ 1 w 5"/>
                        <a:gd name="T5" fmla="*/ 4 h 4"/>
                        <a:gd name="T6" fmla="*/ 1 w 5"/>
                        <a:gd name="T7" fmla="*/ 0 h 4"/>
                        <a:gd name="T8" fmla="*/ 1 w 5"/>
                        <a:gd name="T9" fmla="*/ 0 h 4"/>
                        <a:gd name="T10" fmla="*/ 5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5" y="3"/>
                          </a:moveTo>
                          <a:cubicBezTo>
                            <a:pt x="4" y="3"/>
                            <a:pt x="4" y="4"/>
                            <a:pt x="3" y="4"/>
                          </a:cubicBezTo>
                          <a:cubicBezTo>
                            <a:pt x="2" y="4"/>
                            <a:pt x="2" y="4"/>
                            <a:pt x="1" y="4"/>
                          </a:cubicBezTo>
                          <a:cubicBezTo>
                            <a:pt x="0" y="3"/>
                            <a:pt x="0" y="1"/>
                            <a:pt x="1" y="0"/>
                          </a:cubicBezTo>
                          <a:cubicBezTo>
                            <a:pt x="1" y="0"/>
                            <a:pt x="1" y="0"/>
                            <a:pt x="1" y="0"/>
                          </a:cubicBezTo>
                          <a:cubicBezTo>
                            <a:pt x="2" y="1"/>
                            <a:pt x="4" y="2"/>
                            <a:pt x="5"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8" name="Freeform 230"/>
                    <p:cNvSpPr>
                      <a:spLocks/>
                    </p:cNvSpPr>
                    <p:nvPr/>
                  </p:nvSpPr>
                  <p:spPr bwMode="auto">
                    <a:xfrm>
                      <a:off x="4293" y="750"/>
                      <a:ext cx="76" cy="78"/>
                    </a:xfrm>
                    <a:custGeom>
                      <a:avLst/>
                      <a:gdLst>
                        <a:gd name="T0" fmla="*/ 27 w 32"/>
                        <a:gd name="T1" fmla="*/ 6 h 33"/>
                        <a:gd name="T2" fmla="*/ 30 w 32"/>
                        <a:gd name="T3" fmla="*/ 19 h 33"/>
                        <a:gd name="T4" fmla="*/ 26 w 32"/>
                        <a:gd name="T5" fmla="*/ 30 h 33"/>
                        <a:gd name="T6" fmla="*/ 26 w 32"/>
                        <a:gd name="T7" fmla="*/ 32 h 33"/>
                        <a:gd name="T8" fmla="*/ 26 w 32"/>
                        <a:gd name="T9" fmla="*/ 33 h 33"/>
                        <a:gd name="T10" fmla="*/ 18 w 32"/>
                        <a:gd name="T11" fmla="*/ 24 h 33"/>
                        <a:gd name="T12" fmla="*/ 19 w 32"/>
                        <a:gd name="T13" fmla="*/ 11 h 33"/>
                        <a:gd name="T14" fmla="*/ 7 w 32"/>
                        <a:gd name="T15" fmla="*/ 14 h 33"/>
                        <a:gd name="T16" fmla="*/ 0 w 32"/>
                        <a:gd name="T17" fmla="*/ 8 h 33"/>
                        <a:gd name="T18" fmla="*/ 3 w 32"/>
                        <a:gd name="T19" fmla="*/ 5 h 33"/>
                        <a:gd name="T20" fmla="*/ 27 w 32"/>
                        <a:gd name="T21"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3">
                          <a:moveTo>
                            <a:pt x="27" y="6"/>
                          </a:moveTo>
                          <a:cubicBezTo>
                            <a:pt x="30" y="9"/>
                            <a:pt x="32" y="14"/>
                            <a:pt x="30" y="19"/>
                          </a:cubicBezTo>
                          <a:cubicBezTo>
                            <a:pt x="29" y="23"/>
                            <a:pt x="26" y="26"/>
                            <a:pt x="26" y="30"/>
                          </a:cubicBezTo>
                          <a:cubicBezTo>
                            <a:pt x="25" y="31"/>
                            <a:pt x="26" y="32"/>
                            <a:pt x="26" y="32"/>
                          </a:cubicBezTo>
                          <a:cubicBezTo>
                            <a:pt x="26" y="33"/>
                            <a:pt x="26" y="33"/>
                            <a:pt x="26" y="33"/>
                          </a:cubicBezTo>
                          <a:cubicBezTo>
                            <a:pt x="23" y="30"/>
                            <a:pt x="21" y="27"/>
                            <a:pt x="18" y="24"/>
                          </a:cubicBezTo>
                          <a:cubicBezTo>
                            <a:pt x="21" y="21"/>
                            <a:pt x="22" y="15"/>
                            <a:pt x="19" y="11"/>
                          </a:cubicBezTo>
                          <a:cubicBezTo>
                            <a:pt x="15" y="7"/>
                            <a:pt x="8" y="8"/>
                            <a:pt x="7" y="14"/>
                          </a:cubicBezTo>
                          <a:cubicBezTo>
                            <a:pt x="5" y="12"/>
                            <a:pt x="3" y="10"/>
                            <a:pt x="0" y="8"/>
                          </a:cubicBezTo>
                          <a:cubicBezTo>
                            <a:pt x="1" y="7"/>
                            <a:pt x="2" y="6"/>
                            <a:pt x="3" y="5"/>
                          </a:cubicBezTo>
                          <a:cubicBezTo>
                            <a:pt x="9" y="0"/>
                            <a:pt x="21" y="0"/>
                            <a:pt x="27" y="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9" name="Freeform 231"/>
                    <p:cNvSpPr>
                      <a:spLocks noEditPoints="1"/>
                    </p:cNvSpPr>
                    <p:nvPr/>
                  </p:nvSpPr>
                  <p:spPr bwMode="auto">
                    <a:xfrm>
                      <a:off x="4257" y="1136"/>
                      <a:ext cx="24" cy="28"/>
                    </a:xfrm>
                    <a:custGeom>
                      <a:avLst/>
                      <a:gdLst>
                        <a:gd name="T0" fmla="*/ 5 w 10"/>
                        <a:gd name="T1" fmla="*/ 6 h 12"/>
                        <a:gd name="T2" fmla="*/ 5 w 10"/>
                        <a:gd name="T3" fmla="*/ 6 h 12"/>
                        <a:gd name="T4" fmla="*/ 5 w 10"/>
                        <a:gd name="T5" fmla="*/ 6 h 12"/>
                        <a:gd name="T6" fmla="*/ 5 w 10"/>
                        <a:gd name="T7" fmla="*/ 6 h 12"/>
                        <a:gd name="T8" fmla="*/ 5 w 10"/>
                        <a:gd name="T9" fmla="*/ 6 h 12"/>
                        <a:gd name="T10" fmla="*/ 5 w 10"/>
                        <a:gd name="T11" fmla="*/ 6 h 12"/>
                        <a:gd name="T12" fmla="*/ 5 w 10"/>
                        <a:gd name="T13" fmla="*/ 6 h 12"/>
                        <a:gd name="T14" fmla="*/ 5 w 10"/>
                        <a:gd name="T15" fmla="*/ 6 h 12"/>
                        <a:gd name="T16" fmla="*/ 5 w 10"/>
                        <a:gd name="T17" fmla="*/ 6 h 12"/>
                        <a:gd name="T18" fmla="*/ 5 w 10"/>
                        <a:gd name="T19" fmla="*/ 6 h 12"/>
                        <a:gd name="T20" fmla="*/ 5 w 10"/>
                        <a:gd name="T21" fmla="*/ 7 h 12"/>
                        <a:gd name="T22" fmla="*/ 5 w 10"/>
                        <a:gd name="T23" fmla="*/ 7 h 12"/>
                        <a:gd name="T24" fmla="*/ 5 w 10"/>
                        <a:gd name="T25" fmla="*/ 7 h 12"/>
                        <a:gd name="T26" fmla="*/ 5 w 10"/>
                        <a:gd name="T27" fmla="*/ 6 h 12"/>
                        <a:gd name="T28" fmla="*/ 5 w 10"/>
                        <a:gd name="T29" fmla="*/ 6 h 12"/>
                        <a:gd name="T30" fmla="*/ 10 w 10"/>
                        <a:gd name="T31" fmla="*/ 6 h 12"/>
                        <a:gd name="T32" fmla="*/ 4 w 10"/>
                        <a:gd name="T33" fmla="*/ 11 h 12"/>
                        <a:gd name="T34" fmla="*/ 0 w 10"/>
                        <a:gd name="T35" fmla="*/ 6 h 12"/>
                        <a:gd name="T36" fmla="*/ 4 w 10"/>
                        <a:gd name="T37" fmla="*/ 1 h 12"/>
                        <a:gd name="T38" fmla="*/ 10 w 10"/>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2">
                          <a:moveTo>
                            <a:pt x="5" y="6"/>
                          </a:move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6"/>
                            <a:pt x="5" y="6"/>
                          </a:cubicBezTo>
                          <a:cubicBezTo>
                            <a:pt x="5" y="6"/>
                            <a:pt x="5" y="6"/>
                            <a:pt x="5" y="6"/>
                          </a:cubicBezTo>
                          <a:close/>
                          <a:moveTo>
                            <a:pt x="10" y="6"/>
                          </a:moveTo>
                          <a:cubicBezTo>
                            <a:pt x="10" y="9"/>
                            <a:pt x="7" y="12"/>
                            <a:pt x="4" y="11"/>
                          </a:cubicBezTo>
                          <a:cubicBezTo>
                            <a:pt x="2" y="11"/>
                            <a:pt x="0" y="8"/>
                            <a:pt x="0" y="6"/>
                          </a:cubicBezTo>
                          <a:cubicBezTo>
                            <a:pt x="0" y="4"/>
                            <a:pt x="2" y="2"/>
                            <a:pt x="4" y="1"/>
                          </a:cubicBezTo>
                          <a:cubicBezTo>
                            <a:pt x="7" y="0"/>
                            <a:pt x="10" y="3"/>
                            <a:pt x="10" y="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0" name="Freeform 232"/>
                    <p:cNvSpPr>
                      <a:spLocks/>
                    </p:cNvSpPr>
                    <p:nvPr/>
                  </p:nvSpPr>
                  <p:spPr bwMode="auto">
                    <a:xfrm>
                      <a:off x="3968" y="2035"/>
                      <a:ext cx="107" cy="104"/>
                    </a:xfrm>
                    <a:custGeom>
                      <a:avLst/>
                      <a:gdLst>
                        <a:gd name="T0" fmla="*/ 43 w 45"/>
                        <a:gd name="T1" fmla="*/ 4 h 44"/>
                        <a:gd name="T2" fmla="*/ 36 w 45"/>
                        <a:gd name="T3" fmla="*/ 37 h 44"/>
                        <a:gd name="T4" fmla="*/ 21 w 45"/>
                        <a:gd name="T5" fmla="*/ 44 h 44"/>
                        <a:gd name="T6" fmla="*/ 10 w 45"/>
                        <a:gd name="T7" fmla="*/ 43 h 44"/>
                        <a:gd name="T8" fmla="*/ 0 w 45"/>
                        <a:gd name="T9" fmla="*/ 33 h 44"/>
                        <a:gd name="T10" fmla="*/ 14 w 45"/>
                        <a:gd name="T11" fmla="*/ 0 h 44"/>
                        <a:gd name="T12" fmla="*/ 43 w 45"/>
                        <a:gd name="T13" fmla="*/ 4 h 44"/>
                      </a:gdLst>
                      <a:ahLst/>
                      <a:cxnLst>
                        <a:cxn ang="0">
                          <a:pos x="T0" y="T1"/>
                        </a:cxn>
                        <a:cxn ang="0">
                          <a:pos x="T2" y="T3"/>
                        </a:cxn>
                        <a:cxn ang="0">
                          <a:pos x="T4" y="T5"/>
                        </a:cxn>
                        <a:cxn ang="0">
                          <a:pos x="T6" y="T7"/>
                        </a:cxn>
                        <a:cxn ang="0">
                          <a:pos x="T8" y="T9"/>
                        </a:cxn>
                        <a:cxn ang="0">
                          <a:pos x="T10" y="T11"/>
                        </a:cxn>
                        <a:cxn ang="0">
                          <a:pos x="T12" y="T13"/>
                        </a:cxn>
                      </a:cxnLst>
                      <a:rect l="0" t="0" r="r" b="b"/>
                      <a:pathLst>
                        <a:path w="45" h="44">
                          <a:moveTo>
                            <a:pt x="43" y="4"/>
                          </a:moveTo>
                          <a:cubicBezTo>
                            <a:pt x="45" y="15"/>
                            <a:pt x="43" y="28"/>
                            <a:pt x="36" y="37"/>
                          </a:cubicBezTo>
                          <a:cubicBezTo>
                            <a:pt x="32" y="41"/>
                            <a:pt x="27" y="43"/>
                            <a:pt x="21" y="44"/>
                          </a:cubicBezTo>
                          <a:cubicBezTo>
                            <a:pt x="18" y="44"/>
                            <a:pt x="14" y="42"/>
                            <a:pt x="10" y="43"/>
                          </a:cubicBezTo>
                          <a:cubicBezTo>
                            <a:pt x="7" y="40"/>
                            <a:pt x="4" y="36"/>
                            <a:pt x="0" y="33"/>
                          </a:cubicBezTo>
                          <a:cubicBezTo>
                            <a:pt x="14" y="28"/>
                            <a:pt x="16" y="13"/>
                            <a:pt x="14" y="0"/>
                          </a:cubicBezTo>
                          <a:cubicBezTo>
                            <a:pt x="23" y="6"/>
                            <a:pt x="34" y="7"/>
                            <a:pt x="43"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1" name="Freeform 233"/>
                    <p:cNvSpPr>
                      <a:spLocks/>
                    </p:cNvSpPr>
                    <p:nvPr/>
                  </p:nvSpPr>
                  <p:spPr bwMode="auto">
                    <a:xfrm>
                      <a:off x="3963" y="2295"/>
                      <a:ext cx="45" cy="49"/>
                    </a:xfrm>
                    <a:custGeom>
                      <a:avLst/>
                      <a:gdLst>
                        <a:gd name="T0" fmla="*/ 19 w 19"/>
                        <a:gd name="T1" fmla="*/ 9 h 21"/>
                        <a:gd name="T2" fmla="*/ 16 w 19"/>
                        <a:gd name="T3" fmla="*/ 17 h 21"/>
                        <a:gd name="T4" fmla="*/ 5 w 19"/>
                        <a:gd name="T5" fmla="*/ 16 h 21"/>
                        <a:gd name="T6" fmla="*/ 3 w 19"/>
                        <a:gd name="T7" fmla="*/ 14 h 21"/>
                        <a:gd name="T8" fmla="*/ 0 w 19"/>
                        <a:gd name="T9" fmla="*/ 10 h 21"/>
                        <a:gd name="T10" fmla="*/ 17 w 19"/>
                        <a:gd name="T11" fmla="*/ 0 h 21"/>
                        <a:gd name="T12" fmla="*/ 18 w 19"/>
                        <a:gd name="T13" fmla="*/ 0 h 21"/>
                        <a:gd name="T14" fmla="*/ 17 w 19"/>
                        <a:gd name="T15" fmla="*/ 1 h 21"/>
                        <a:gd name="T16" fmla="*/ 17 w 19"/>
                        <a:gd name="T17" fmla="*/ 1 h 21"/>
                        <a:gd name="T18" fmla="*/ 17 w 19"/>
                        <a:gd name="T19" fmla="*/ 2 h 21"/>
                        <a:gd name="T20" fmla="*/ 19 w 19"/>
                        <a:gd name="T21"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1">
                          <a:moveTo>
                            <a:pt x="19" y="9"/>
                          </a:moveTo>
                          <a:cubicBezTo>
                            <a:pt x="19" y="12"/>
                            <a:pt x="18" y="15"/>
                            <a:pt x="16" y="17"/>
                          </a:cubicBezTo>
                          <a:cubicBezTo>
                            <a:pt x="12" y="21"/>
                            <a:pt x="8" y="19"/>
                            <a:pt x="5" y="16"/>
                          </a:cubicBezTo>
                          <a:cubicBezTo>
                            <a:pt x="4" y="16"/>
                            <a:pt x="3" y="15"/>
                            <a:pt x="3" y="14"/>
                          </a:cubicBezTo>
                          <a:cubicBezTo>
                            <a:pt x="2" y="13"/>
                            <a:pt x="1" y="11"/>
                            <a:pt x="0" y="10"/>
                          </a:cubicBezTo>
                          <a:cubicBezTo>
                            <a:pt x="6" y="7"/>
                            <a:pt x="12" y="4"/>
                            <a:pt x="17" y="0"/>
                          </a:cubicBezTo>
                          <a:cubicBezTo>
                            <a:pt x="18" y="0"/>
                            <a:pt x="18" y="0"/>
                            <a:pt x="18" y="0"/>
                          </a:cubicBezTo>
                          <a:cubicBezTo>
                            <a:pt x="18" y="0"/>
                            <a:pt x="17" y="0"/>
                            <a:pt x="17" y="1"/>
                          </a:cubicBezTo>
                          <a:cubicBezTo>
                            <a:pt x="17" y="1"/>
                            <a:pt x="17" y="1"/>
                            <a:pt x="17" y="1"/>
                          </a:cubicBezTo>
                          <a:cubicBezTo>
                            <a:pt x="17" y="2"/>
                            <a:pt x="17" y="2"/>
                            <a:pt x="17" y="2"/>
                          </a:cubicBezTo>
                          <a:cubicBezTo>
                            <a:pt x="17" y="5"/>
                            <a:pt x="19" y="7"/>
                            <a:pt x="19"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2" name="Freeform 234"/>
                    <p:cNvSpPr>
                      <a:spLocks/>
                    </p:cNvSpPr>
                    <p:nvPr/>
                  </p:nvSpPr>
                  <p:spPr bwMode="auto">
                    <a:xfrm>
                      <a:off x="4271" y="655"/>
                      <a:ext cx="112" cy="88"/>
                    </a:xfrm>
                    <a:custGeom>
                      <a:avLst/>
                      <a:gdLst>
                        <a:gd name="T0" fmla="*/ 36 w 47"/>
                        <a:gd name="T1" fmla="*/ 9 h 37"/>
                        <a:gd name="T2" fmla="*/ 40 w 47"/>
                        <a:gd name="T3" fmla="*/ 37 h 37"/>
                        <a:gd name="T4" fmla="*/ 16 w 47"/>
                        <a:gd name="T5" fmla="*/ 19 h 37"/>
                        <a:gd name="T6" fmla="*/ 0 w 47"/>
                        <a:gd name="T7" fmla="*/ 9 h 37"/>
                        <a:gd name="T8" fmla="*/ 36 w 47"/>
                        <a:gd name="T9" fmla="*/ 9 h 37"/>
                      </a:gdLst>
                      <a:ahLst/>
                      <a:cxnLst>
                        <a:cxn ang="0">
                          <a:pos x="T0" y="T1"/>
                        </a:cxn>
                        <a:cxn ang="0">
                          <a:pos x="T2" y="T3"/>
                        </a:cxn>
                        <a:cxn ang="0">
                          <a:pos x="T4" y="T5"/>
                        </a:cxn>
                        <a:cxn ang="0">
                          <a:pos x="T6" y="T7"/>
                        </a:cxn>
                        <a:cxn ang="0">
                          <a:pos x="T8" y="T9"/>
                        </a:cxn>
                      </a:cxnLst>
                      <a:rect l="0" t="0" r="r" b="b"/>
                      <a:pathLst>
                        <a:path w="47" h="37">
                          <a:moveTo>
                            <a:pt x="36" y="9"/>
                          </a:moveTo>
                          <a:cubicBezTo>
                            <a:pt x="44" y="15"/>
                            <a:pt x="47" y="29"/>
                            <a:pt x="40" y="37"/>
                          </a:cubicBezTo>
                          <a:cubicBezTo>
                            <a:pt x="32" y="31"/>
                            <a:pt x="24" y="25"/>
                            <a:pt x="16" y="19"/>
                          </a:cubicBezTo>
                          <a:cubicBezTo>
                            <a:pt x="10" y="16"/>
                            <a:pt x="5" y="12"/>
                            <a:pt x="0" y="9"/>
                          </a:cubicBezTo>
                          <a:cubicBezTo>
                            <a:pt x="10" y="3"/>
                            <a:pt x="26" y="0"/>
                            <a:pt x="36"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3" name="Freeform 235"/>
                    <p:cNvSpPr>
                      <a:spLocks/>
                    </p:cNvSpPr>
                    <p:nvPr/>
                  </p:nvSpPr>
                  <p:spPr bwMode="auto">
                    <a:xfrm>
                      <a:off x="4269" y="1024"/>
                      <a:ext cx="31" cy="31"/>
                    </a:xfrm>
                    <a:custGeom>
                      <a:avLst/>
                      <a:gdLst>
                        <a:gd name="T0" fmla="*/ 13 w 13"/>
                        <a:gd name="T1" fmla="*/ 1 h 13"/>
                        <a:gd name="T2" fmla="*/ 12 w 13"/>
                        <a:gd name="T3" fmla="*/ 2 h 13"/>
                        <a:gd name="T4" fmla="*/ 11 w 13"/>
                        <a:gd name="T5" fmla="*/ 3 h 13"/>
                        <a:gd name="T6" fmla="*/ 9 w 13"/>
                        <a:gd name="T7" fmla="*/ 12 h 13"/>
                        <a:gd name="T8" fmla="*/ 9 w 13"/>
                        <a:gd name="T9" fmla="*/ 13 h 13"/>
                        <a:gd name="T10" fmla="*/ 0 w 13"/>
                        <a:gd name="T11" fmla="*/ 12 h 13"/>
                        <a:gd name="T12" fmla="*/ 2 w 13"/>
                        <a:gd name="T13" fmla="*/ 0 h 13"/>
                        <a:gd name="T14" fmla="*/ 13 w 13"/>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13" y="1"/>
                          </a:moveTo>
                          <a:cubicBezTo>
                            <a:pt x="12" y="2"/>
                            <a:pt x="12" y="2"/>
                            <a:pt x="12" y="2"/>
                          </a:cubicBezTo>
                          <a:cubicBezTo>
                            <a:pt x="12" y="2"/>
                            <a:pt x="11" y="2"/>
                            <a:pt x="11" y="3"/>
                          </a:cubicBezTo>
                          <a:cubicBezTo>
                            <a:pt x="10" y="6"/>
                            <a:pt x="10" y="9"/>
                            <a:pt x="9" y="12"/>
                          </a:cubicBezTo>
                          <a:cubicBezTo>
                            <a:pt x="8" y="12"/>
                            <a:pt x="8" y="12"/>
                            <a:pt x="9" y="13"/>
                          </a:cubicBezTo>
                          <a:cubicBezTo>
                            <a:pt x="6" y="12"/>
                            <a:pt x="3" y="12"/>
                            <a:pt x="0" y="12"/>
                          </a:cubicBezTo>
                          <a:cubicBezTo>
                            <a:pt x="0" y="8"/>
                            <a:pt x="1" y="4"/>
                            <a:pt x="2" y="0"/>
                          </a:cubicBezTo>
                          <a:cubicBezTo>
                            <a:pt x="5" y="0"/>
                            <a:pt x="9" y="0"/>
                            <a:pt x="13"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4" name="Freeform 236"/>
                    <p:cNvSpPr>
                      <a:spLocks/>
                    </p:cNvSpPr>
                    <p:nvPr/>
                  </p:nvSpPr>
                  <p:spPr bwMode="auto">
                    <a:xfrm>
                      <a:off x="4295" y="705"/>
                      <a:ext cx="64" cy="50"/>
                    </a:xfrm>
                    <a:custGeom>
                      <a:avLst/>
                      <a:gdLst>
                        <a:gd name="T0" fmla="*/ 27 w 27"/>
                        <a:gd name="T1" fmla="*/ 19 h 21"/>
                        <a:gd name="T2" fmla="*/ 27 w 27"/>
                        <a:gd name="T3" fmla="*/ 20 h 21"/>
                        <a:gd name="T4" fmla="*/ 25 w 27"/>
                        <a:gd name="T5" fmla="*/ 19 h 21"/>
                        <a:gd name="T6" fmla="*/ 0 w 27"/>
                        <a:gd name="T7" fmla="*/ 21 h 21"/>
                        <a:gd name="T8" fmla="*/ 2 w 27"/>
                        <a:gd name="T9" fmla="*/ 13 h 21"/>
                        <a:gd name="T10" fmla="*/ 0 w 27"/>
                        <a:gd name="T11" fmla="*/ 0 h 21"/>
                        <a:gd name="T12" fmla="*/ 27 w 27"/>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27" h="21">
                          <a:moveTo>
                            <a:pt x="27" y="19"/>
                          </a:moveTo>
                          <a:cubicBezTo>
                            <a:pt x="27" y="20"/>
                            <a:pt x="27" y="20"/>
                            <a:pt x="27" y="20"/>
                          </a:cubicBezTo>
                          <a:cubicBezTo>
                            <a:pt x="26" y="20"/>
                            <a:pt x="26" y="19"/>
                            <a:pt x="25" y="19"/>
                          </a:cubicBezTo>
                          <a:cubicBezTo>
                            <a:pt x="18" y="15"/>
                            <a:pt x="6" y="15"/>
                            <a:pt x="0" y="21"/>
                          </a:cubicBezTo>
                          <a:cubicBezTo>
                            <a:pt x="1" y="18"/>
                            <a:pt x="2" y="14"/>
                            <a:pt x="2" y="13"/>
                          </a:cubicBezTo>
                          <a:cubicBezTo>
                            <a:pt x="3" y="8"/>
                            <a:pt x="2" y="4"/>
                            <a:pt x="0" y="0"/>
                          </a:cubicBezTo>
                          <a:cubicBezTo>
                            <a:pt x="9" y="6"/>
                            <a:pt x="18" y="12"/>
                            <a:pt x="27" y="1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5" name="Freeform 237"/>
                    <p:cNvSpPr>
                      <a:spLocks/>
                    </p:cNvSpPr>
                    <p:nvPr/>
                  </p:nvSpPr>
                  <p:spPr bwMode="auto">
                    <a:xfrm>
                      <a:off x="4345" y="487"/>
                      <a:ext cx="71" cy="26"/>
                    </a:xfrm>
                    <a:custGeom>
                      <a:avLst/>
                      <a:gdLst>
                        <a:gd name="T0" fmla="*/ 30 w 30"/>
                        <a:gd name="T1" fmla="*/ 2 h 11"/>
                        <a:gd name="T2" fmla="*/ 28 w 30"/>
                        <a:gd name="T3" fmla="*/ 11 h 11"/>
                        <a:gd name="T4" fmla="*/ 0 w 30"/>
                        <a:gd name="T5" fmla="*/ 10 h 11"/>
                        <a:gd name="T6" fmla="*/ 1 w 30"/>
                        <a:gd name="T7" fmla="*/ 0 h 11"/>
                        <a:gd name="T8" fmla="*/ 30 w 30"/>
                        <a:gd name="T9" fmla="*/ 2 h 11"/>
                      </a:gdLst>
                      <a:ahLst/>
                      <a:cxnLst>
                        <a:cxn ang="0">
                          <a:pos x="T0" y="T1"/>
                        </a:cxn>
                        <a:cxn ang="0">
                          <a:pos x="T2" y="T3"/>
                        </a:cxn>
                        <a:cxn ang="0">
                          <a:pos x="T4" y="T5"/>
                        </a:cxn>
                        <a:cxn ang="0">
                          <a:pos x="T6" y="T7"/>
                        </a:cxn>
                        <a:cxn ang="0">
                          <a:pos x="T8" y="T9"/>
                        </a:cxn>
                      </a:cxnLst>
                      <a:rect l="0" t="0" r="r" b="b"/>
                      <a:pathLst>
                        <a:path w="30" h="11">
                          <a:moveTo>
                            <a:pt x="30" y="2"/>
                          </a:moveTo>
                          <a:cubicBezTo>
                            <a:pt x="30" y="5"/>
                            <a:pt x="30" y="8"/>
                            <a:pt x="28" y="11"/>
                          </a:cubicBezTo>
                          <a:cubicBezTo>
                            <a:pt x="20" y="6"/>
                            <a:pt x="9" y="6"/>
                            <a:pt x="0" y="10"/>
                          </a:cubicBezTo>
                          <a:cubicBezTo>
                            <a:pt x="1" y="7"/>
                            <a:pt x="1" y="4"/>
                            <a:pt x="1" y="0"/>
                          </a:cubicBezTo>
                          <a:cubicBezTo>
                            <a:pt x="10" y="0"/>
                            <a:pt x="20" y="1"/>
                            <a:pt x="30"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6" name="Freeform 238"/>
                    <p:cNvSpPr>
                      <a:spLocks/>
                    </p:cNvSpPr>
                    <p:nvPr/>
                  </p:nvSpPr>
                  <p:spPr bwMode="auto">
                    <a:xfrm>
                      <a:off x="4070" y="291"/>
                      <a:ext cx="367" cy="159"/>
                    </a:xfrm>
                    <a:custGeom>
                      <a:avLst/>
                      <a:gdLst>
                        <a:gd name="T0" fmla="*/ 154 w 155"/>
                        <a:gd name="T1" fmla="*/ 47 h 67"/>
                        <a:gd name="T2" fmla="*/ 150 w 155"/>
                        <a:gd name="T3" fmla="*/ 56 h 67"/>
                        <a:gd name="T4" fmla="*/ 151 w 155"/>
                        <a:gd name="T5" fmla="*/ 56 h 67"/>
                        <a:gd name="T6" fmla="*/ 151 w 155"/>
                        <a:gd name="T7" fmla="*/ 60 h 67"/>
                        <a:gd name="T8" fmla="*/ 114 w 155"/>
                        <a:gd name="T9" fmla="*/ 60 h 67"/>
                        <a:gd name="T10" fmla="*/ 113 w 155"/>
                        <a:gd name="T11" fmla="*/ 60 h 67"/>
                        <a:gd name="T12" fmla="*/ 107 w 155"/>
                        <a:gd name="T13" fmla="*/ 61 h 67"/>
                        <a:gd name="T14" fmla="*/ 82 w 155"/>
                        <a:gd name="T15" fmla="*/ 67 h 67"/>
                        <a:gd name="T16" fmla="*/ 80 w 155"/>
                        <a:gd name="T17" fmla="*/ 63 h 67"/>
                        <a:gd name="T18" fmla="*/ 110 w 155"/>
                        <a:gd name="T19" fmla="*/ 56 h 67"/>
                        <a:gd name="T20" fmla="*/ 66 w 155"/>
                        <a:gd name="T21" fmla="*/ 13 h 67"/>
                        <a:gd name="T22" fmla="*/ 2 w 155"/>
                        <a:gd name="T23" fmla="*/ 23 h 67"/>
                        <a:gd name="T24" fmla="*/ 1 w 155"/>
                        <a:gd name="T25" fmla="*/ 23 h 67"/>
                        <a:gd name="T26" fmla="*/ 0 w 155"/>
                        <a:gd name="T27" fmla="*/ 21 h 67"/>
                        <a:gd name="T28" fmla="*/ 0 w 155"/>
                        <a:gd name="T29" fmla="*/ 20 h 67"/>
                        <a:gd name="T30" fmla="*/ 68 w 155"/>
                        <a:gd name="T31" fmla="*/ 8 h 67"/>
                        <a:gd name="T32" fmla="*/ 115 w 155"/>
                        <a:gd name="T33" fmla="*/ 55 h 67"/>
                        <a:gd name="T34" fmla="*/ 127 w 155"/>
                        <a:gd name="T35" fmla="*/ 55 h 67"/>
                        <a:gd name="T36" fmla="*/ 138 w 155"/>
                        <a:gd name="T37" fmla="*/ 55 h 67"/>
                        <a:gd name="T38" fmla="*/ 142 w 155"/>
                        <a:gd name="T39" fmla="*/ 55 h 67"/>
                        <a:gd name="T40" fmla="*/ 151 w 155"/>
                        <a:gd name="T41" fmla="*/ 48 h 67"/>
                        <a:gd name="T42" fmla="*/ 142 w 155"/>
                        <a:gd name="T43" fmla="*/ 41 h 67"/>
                        <a:gd name="T44" fmla="*/ 143 w 155"/>
                        <a:gd name="T45" fmla="*/ 38 h 67"/>
                        <a:gd name="T46" fmla="*/ 154 w 155"/>
                        <a:gd name="T47"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5" h="67">
                          <a:moveTo>
                            <a:pt x="154" y="47"/>
                          </a:moveTo>
                          <a:cubicBezTo>
                            <a:pt x="155" y="51"/>
                            <a:pt x="153" y="54"/>
                            <a:pt x="150" y="56"/>
                          </a:cubicBezTo>
                          <a:cubicBezTo>
                            <a:pt x="151" y="56"/>
                            <a:pt x="151" y="56"/>
                            <a:pt x="151" y="56"/>
                          </a:cubicBezTo>
                          <a:cubicBezTo>
                            <a:pt x="151" y="60"/>
                            <a:pt x="151" y="60"/>
                            <a:pt x="151" y="60"/>
                          </a:cubicBezTo>
                          <a:cubicBezTo>
                            <a:pt x="139" y="59"/>
                            <a:pt x="126" y="59"/>
                            <a:pt x="114" y="60"/>
                          </a:cubicBezTo>
                          <a:cubicBezTo>
                            <a:pt x="114" y="60"/>
                            <a:pt x="113" y="60"/>
                            <a:pt x="113" y="60"/>
                          </a:cubicBezTo>
                          <a:cubicBezTo>
                            <a:pt x="111" y="60"/>
                            <a:pt x="109" y="60"/>
                            <a:pt x="107" y="61"/>
                          </a:cubicBezTo>
                          <a:cubicBezTo>
                            <a:pt x="98" y="62"/>
                            <a:pt x="90" y="64"/>
                            <a:pt x="82" y="67"/>
                          </a:cubicBezTo>
                          <a:cubicBezTo>
                            <a:pt x="80" y="63"/>
                            <a:pt x="80" y="63"/>
                            <a:pt x="80" y="63"/>
                          </a:cubicBezTo>
                          <a:cubicBezTo>
                            <a:pt x="90" y="60"/>
                            <a:pt x="100" y="57"/>
                            <a:pt x="110" y="56"/>
                          </a:cubicBezTo>
                          <a:cubicBezTo>
                            <a:pt x="102" y="36"/>
                            <a:pt x="86" y="19"/>
                            <a:pt x="66" y="13"/>
                          </a:cubicBezTo>
                          <a:cubicBezTo>
                            <a:pt x="44" y="6"/>
                            <a:pt x="21" y="11"/>
                            <a:pt x="2" y="23"/>
                          </a:cubicBezTo>
                          <a:cubicBezTo>
                            <a:pt x="2" y="23"/>
                            <a:pt x="1" y="23"/>
                            <a:pt x="1" y="23"/>
                          </a:cubicBezTo>
                          <a:cubicBezTo>
                            <a:pt x="0" y="21"/>
                            <a:pt x="0" y="21"/>
                            <a:pt x="0" y="21"/>
                          </a:cubicBezTo>
                          <a:cubicBezTo>
                            <a:pt x="0" y="20"/>
                            <a:pt x="0" y="20"/>
                            <a:pt x="0" y="20"/>
                          </a:cubicBezTo>
                          <a:cubicBezTo>
                            <a:pt x="18" y="4"/>
                            <a:pt x="45" y="0"/>
                            <a:pt x="68" y="8"/>
                          </a:cubicBezTo>
                          <a:cubicBezTo>
                            <a:pt x="90" y="15"/>
                            <a:pt x="108" y="33"/>
                            <a:pt x="115" y="55"/>
                          </a:cubicBezTo>
                          <a:cubicBezTo>
                            <a:pt x="119" y="55"/>
                            <a:pt x="123" y="55"/>
                            <a:pt x="127" y="55"/>
                          </a:cubicBezTo>
                          <a:cubicBezTo>
                            <a:pt x="131" y="55"/>
                            <a:pt x="135" y="55"/>
                            <a:pt x="138" y="55"/>
                          </a:cubicBezTo>
                          <a:cubicBezTo>
                            <a:pt x="142" y="55"/>
                            <a:pt x="142" y="55"/>
                            <a:pt x="142" y="55"/>
                          </a:cubicBezTo>
                          <a:cubicBezTo>
                            <a:pt x="146" y="53"/>
                            <a:pt x="152" y="53"/>
                            <a:pt x="151" y="48"/>
                          </a:cubicBezTo>
                          <a:cubicBezTo>
                            <a:pt x="150" y="44"/>
                            <a:pt x="146" y="42"/>
                            <a:pt x="142" y="41"/>
                          </a:cubicBezTo>
                          <a:cubicBezTo>
                            <a:pt x="143" y="38"/>
                            <a:pt x="143" y="38"/>
                            <a:pt x="143" y="38"/>
                          </a:cubicBezTo>
                          <a:cubicBezTo>
                            <a:pt x="148" y="39"/>
                            <a:pt x="153" y="42"/>
                            <a:pt x="154" y="4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7" name="Freeform 239"/>
                    <p:cNvSpPr>
                      <a:spLocks/>
                    </p:cNvSpPr>
                    <p:nvPr/>
                  </p:nvSpPr>
                  <p:spPr bwMode="auto">
                    <a:xfrm>
                      <a:off x="4077" y="1855"/>
                      <a:ext cx="24" cy="19"/>
                    </a:xfrm>
                    <a:custGeom>
                      <a:avLst/>
                      <a:gdLst>
                        <a:gd name="T0" fmla="*/ 9 w 10"/>
                        <a:gd name="T1" fmla="*/ 3 h 8"/>
                        <a:gd name="T2" fmla="*/ 6 w 10"/>
                        <a:gd name="T3" fmla="*/ 7 h 8"/>
                        <a:gd name="T4" fmla="*/ 0 w 10"/>
                        <a:gd name="T5" fmla="*/ 2 h 8"/>
                        <a:gd name="T6" fmla="*/ 7 w 10"/>
                        <a:gd name="T7" fmla="*/ 0 h 8"/>
                        <a:gd name="T8" fmla="*/ 9 w 10"/>
                        <a:gd name="T9" fmla="*/ 3 h 8"/>
                      </a:gdLst>
                      <a:ahLst/>
                      <a:cxnLst>
                        <a:cxn ang="0">
                          <a:pos x="T0" y="T1"/>
                        </a:cxn>
                        <a:cxn ang="0">
                          <a:pos x="T2" y="T3"/>
                        </a:cxn>
                        <a:cxn ang="0">
                          <a:pos x="T4" y="T5"/>
                        </a:cxn>
                        <a:cxn ang="0">
                          <a:pos x="T6" y="T7"/>
                        </a:cxn>
                        <a:cxn ang="0">
                          <a:pos x="T8" y="T9"/>
                        </a:cxn>
                      </a:cxnLst>
                      <a:rect l="0" t="0" r="r" b="b"/>
                      <a:pathLst>
                        <a:path w="10" h="8">
                          <a:moveTo>
                            <a:pt x="9" y="3"/>
                          </a:moveTo>
                          <a:cubicBezTo>
                            <a:pt x="10" y="5"/>
                            <a:pt x="9" y="8"/>
                            <a:pt x="6" y="7"/>
                          </a:cubicBezTo>
                          <a:cubicBezTo>
                            <a:pt x="4" y="6"/>
                            <a:pt x="2" y="4"/>
                            <a:pt x="0" y="2"/>
                          </a:cubicBezTo>
                          <a:cubicBezTo>
                            <a:pt x="3" y="1"/>
                            <a:pt x="5" y="1"/>
                            <a:pt x="7" y="0"/>
                          </a:cubicBezTo>
                          <a:cubicBezTo>
                            <a:pt x="7" y="1"/>
                            <a:pt x="8" y="2"/>
                            <a:pt x="9"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8" name="Freeform 240"/>
                    <p:cNvSpPr>
                      <a:spLocks/>
                    </p:cNvSpPr>
                    <p:nvPr/>
                  </p:nvSpPr>
                  <p:spPr bwMode="auto">
                    <a:xfrm>
                      <a:off x="4158" y="1386"/>
                      <a:ext cx="52" cy="31"/>
                    </a:xfrm>
                    <a:custGeom>
                      <a:avLst/>
                      <a:gdLst>
                        <a:gd name="T0" fmla="*/ 17 w 22"/>
                        <a:gd name="T1" fmla="*/ 4 h 13"/>
                        <a:gd name="T2" fmla="*/ 22 w 22"/>
                        <a:gd name="T3" fmla="*/ 8 h 13"/>
                        <a:gd name="T4" fmla="*/ 16 w 22"/>
                        <a:gd name="T5" fmla="*/ 10 h 13"/>
                        <a:gd name="T6" fmla="*/ 12 w 22"/>
                        <a:gd name="T7" fmla="*/ 12 h 13"/>
                        <a:gd name="T8" fmla="*/ 11 w 22"/>
                        <a:gd name="T9" fmla="*/ 13 h 13"/>
                        <a:gd name="T10" fmla="*/ 0 w 22"/>
                        <a:gd name="T11" fmla="*/ 6 h 13"/>
                        <a:gd name="T12" fmla="*/ 4 w 22"/>
                        <a:gd name="T13" fmla="*/ 3 h 13"/>
                        <a:gd name="T14" fmla="*/ 10 w 22"/>
                        <a:gd name="T15" fmla="*/ 0 h 13"/>
                        <a:gd name="T16" fmla="*/ 17 w 22"/>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3">
                          <a:moveTo>
                            <a:pt x="17" y="4"/>
                          </a:moveTo>
                          <a:cubicBezTo>
                            <a:pt x="19" y="5"/>
                            <a:pt x="20" y="6"/>
                            <a:pt x="22" y="8"/>
                          </a:cubicBezTo>
                          <a:cubicBezTo>
                            <a:pt x="20" y="8"/>
                            <a:pt x="18" y="9"/>
                            <a:pt x="16" y="10"/>
                          </a:cubicBezTo>
                          <a:cubicBezTo>
                            <a:pt x="15" y="11"/>
                            <a:pt x="13" y="12"/>
                            <a:pt x="12" y="12"/>
                          </a:cubicBezTo>
                          <a:cubicBezTo>
                            <a:pt x="11" y="13"/>
                            <a:pt x="11" y="13"/>
                            <a:pt x="11" y="13"/>
                          </a:cubicBezTo>
                          <a:cubicBezTo>
                            <a:pt x="7" y="11"/>
                            <a:pt x="4" y="8"/>
                            <a:pt x="0" y="6"/>
                          </a:cubicBezTo>
                          <a:cubicBezTo>
                            <a:pt x="2" y="5"/>
                            <a:pt x="3" y="4"/>
                            <a:pt x="4" y="3"/>
                          </a:cubicBezTo>
                          <a:cubicBezTo>
                            <a:pt x="6" y="2"/>
                            <a:pt x="8" y="1"/>
                            <a:pt x="10" y="0"/>
                          </a:cubicBezTo>
                          <a:cubicBezTo>
                            <a:pt x="13" y="1"/>
                            <a:pt x="15" y="3"/>
                            <a:pt x="17"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9" name="Freeform 241"/>
                    <p:cNvSpPr>
                      <a:spLocks/>
                    </p:cNvSpPr>
                    <p:nvPr/>
                  </p:nvSpPr>
                  <p:spPr bwMode="auto">
                    <a:xfrm>
                      <a:off x="4186" y="1313"/>
                      <a:ext cx="31" cy="21"/>
                    </a:xfrm>
                    <a:custGeom>
                      <a:avLst/>
                      <a:gdLst>
                        <a:gd name="T0" fmla="*/ 12 w 13"/>
                        <a:gd name="T1" fmla="*/ 6 h 9"/>
                        <a:gd name="T2" fmla="*/ 13 w 13"/>
                        <a:gd name="T3" fmla="*/ 9 h 9"/>
                        <a:gd name="T4" fmla="*/ 2 w 13"/>
                        <a:gd name="T5" fmla="*/ 8 h 9"/>
                        <a:gd name="T6" fmla="*/ 1 w 13"/>
                        <a:gd name="T7" fmla="*/ 5 h 9"/>
                        <a:gd name="T8" fmla="*/ 0 w 13"/>
                        <a:gd name="T9" fmla="*/ 0 h 9"/>
                        <a:gd name="T10" fmla="*/ 12 w 13"/>
                        <a:gd name="T11" fmla="*/ 0 h 9"/>
                        <a:gd name="T12" fmla="*/ 12 w 13"/>
                        <a:gd name="T13" fmla="*/ 0 h 9"/>
                        <a:gd name="T14" fmla="*/ 12 w 13"/>
                        <a:gd name="T15" fmla="*/ 1 h 9"/>
                        <a:gd name="T16" fmla="*/ 12 w 13"/>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
                          <a:moveTo>
                            <a:pt x="12" y="6"/>
                          </a:moveTo>
                          <a:cubicBezTo>
                            <a:pt x="12" y="7"/>
                            <a:pt x="12" y="8"/>
                            <a:pt x="13" y="9"/>
                          </a:cubicBezTo>
                          <a:cubicBezTo>
                            <a:pt x="9" y="9"/>
                            <a:pt x="6" y="9"/>
                            <a:pt x="2" y="8"/>
                          </a:cubicBezTo>
                          <a:cubicBezTo>
                            <a:pt x="2" y="7"/>
                            <a:pt x="1" y="6"/>
                            <a:pt x="1" y="5"/>
                          </a:cubicBezTo>
                          <a:cubicBezTo>
                            <a:pt x="1" y="3"/>
                            <a:pt x="1" y="2"/>
                            <a:pt x="0" y="0"/>
                          </a:cubicBezTo>
                          <a:cubicBezTo>
                            <a:pt x="4" y="1"/>
                            <a:pt x="8" y="1"/>
                            <a:pt x="12" y="0"/>
                          </a:cubicBezTo>
                          <a:cubicBezTo>
                            <a:pt x="12" y="0"/>
                            <a:pt x="12" y="0"/>
                            <a:pt x="12" y="0"/>
                          </a:cubicBezTo>
                          <a:cubicBezTo>
                            <a:pt x="12" y="1"/>
                            <a:pt x="12" y="1"/>
                            <a:pt x="12" y="1"/>
                          </a:cubicBezTo>
                          <a:cubicBezTo>
                            <a:pt x="11" y="3"/>
                            <a:pt x="12" y="4"/>
                            <a:pt x="12"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0" name="Freeform 242"/>
                    <p:cNvSpPr>
                      <a:spLocks/>
                    </p:cNvSpPr>
                    <p:nvPr/>
                  </p:nvSpPr>
                  <p:spPr bwMode="auto">
                    <a:xfrm>
                      <a:off x="4399" y="388"/>
                      <a:ext cx="31" cy="33"/>
                    </a:xfrm>
                    <a:custGeom>
                      <a:avLst/>
                      <a:gdLst>
                        <a:gd name="T0" fmla="*/ 12 w 13"/>
                        <a:gd name="T1" fmla="*/ 7 h 14"/>
                        <a:gd name="T2" fmla="*/ 3 w 13"/>
                        <a:gd name="T3" fmla="*/ 14 h 14"/>
                        <a:gd name="T4" fmla="*/ 4 w 13"/>
                        <a:gd name="T5" fmla="*/ 13 h 14"/>
                        <a:gd name="T6" fmla="*/ 0 w 13"/>
                        <a:gd name="T7" fmla="*/ 0 h 14"/>
                        <a:gd name="T8" fmla="*/ 1 w 13"/>
                        <a:gd name="T9" fmla="*/ 0 h 14"/>
                        <a:gd name="T10" fmla="*/ 3 w 13"/>
                        <a:gd name="T11" fmla="*/ 0 h 14"/>
                        <a:gd name="T12" fmla="*/ 12 w 13"/>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3" h="14">
                          <a:moveTo>
                            <a:pt x="12" y="7"/>
                          </a:moveTo>
                          <a:cubicBezTo>
                            <a:pt x="13" y="12"/>
                            <a:pt x="7" y="12"/>
                            <a:pt x="3" y="14"/>
                          </a:cubicBezTo>
                          <a:cubicBezTo>
                            <a:pt x="3" y="13"/>
                            <a:pt x="4" y="13"/>
                            <a:pt x="4" y="13"/>
                          </a:cubicBezTo>
                          <a:cubicBezTo>
                            <a:pt x="3" y="9"/>
                            <a:pt x="2" y="4"/>
                            <a:pt x="0" y="0"/>
                          </a:cubicBezTo>
                          <a:cubicBezTo>
                            <a:pt x="0" y="0"/>
                            <a:pt x="1" y="0"/>
                            <a:pt x="1" y="0"/>
                          </a:cubicBezTo>
                          <a:cubicBezTo>
                            <a:pt x="2" y="0"/>
                            <a:pt x="3" y="0"/>
                            <a:pt x="3" y="0"/>
                          </a:cubicBezTo>
                          <a:cubicBezTo>
                            <a:pt x="7" y="1"/>
                            <a:pt x="11" y="3"/>
                            <a:pt x="12"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1" name="Freeform 243"/>
                    <p:cNvSpPr>
                      <a:spLocks/>
                    </p:cNvSpPr>
                    <p:nvPr/>
                  </p:nvSpPr>
                  <p:spPr bwMode="auto">
                    <a:xfrm>
                      <a:off x="3677" y="2212"/>
                      <a:ext cx="329" cy="90"/>
                    </a:xfrm>
                    <a:custGeom>
                      <a:avLst/>
                      <a:gdLst>
                        <a:gd name="T0" fmla="*/ 139 w 139"/>
                        <a:gd name="T1" fmla="*/ 5 h 38"/>
                        <a:gd name="T2" fmla="*/ 139 w 139"/>
                        <a:gd name="T3" fmla="*/ 6 h 38"/>
                        <a:gd name="T4" fmla="*/ 110 w 139"/>
                        <a:gd name="T5" fmla="*/ 29 h 38"/>
                        <a:gd name="T6" fmla="*/ 71 w 139"/>
                        <a:gd name="T7" fmla="*/ 38 h 38"/>
                        <a:gd name="T8" fmla="*/ 0 w 139"/>
                        <a:gd name="T9" fmla="*/ 1 h 38"/>
                        <a:gd name="T10" fmla="*/ 3 w 139"/>
                        <a:gd name="T11" fmla="*/ 0 h 38"/>
                        <a:gd name="T12" fmla="*/ 72 w 139"/>
                        <a:gd name="T13" fmla="*/ 32 h 38"/>
                        <a:gd name="T14" fmla="*/ 107 w 139"/>
                        <a:gd name="T15" fmla="*/ 25 h 38"/>
                        <a:gd name="T16" fmla="*/ 123 w 139"/>
                        <a:gd name="T17" fmla="*/ 15 h 38"/>
                        <a:gd name="T18" fmla="*/ 136 w 139"/>
                        <a:gd name="T19" fmla="*/ 3 h 38"/>
                        <a:gd name="T20" fmla="*/ 139 w 139"/>
                        <a:gd name="T2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38">
                          <a:moveTo>
                            <a:pt x="139" y="5"/>
                          </a:moveTo>
                          <a:cubicBezTo>
                            <a:pt x="139" y="5"/>
                            <a:pt x="139" y="6"/>
                            <a:pt x="139" y="6"/>
                          </a:cubicBezTo>
                          <a:cubicBezTo>
                            <a:pt x="134" y="17"/>
                            <a:pt x="120" y="25"/>
                            <a:pt x="110" y="29"/>
                          </a:cubicBezTo>
                          <a:cubicBezTo>
                            <a:pt x="98" y="35"/>
                            <a:pt x="85" y="38"/>
                            <a:pt x="71" y="38"/>
                          </a:cubicBezTo>
                          <a:cubicBezTo>
                            <a:pt x="44" y="37"/>
                            <a:pt x="17" y="23"/>
                            <a:pt x="0" y="1"/>
                          </a:cubicBezTo>
                          <a:cubicBezTo>
                            <a:pt x="3" y="0"/>
                            <a:pt x="3" y="0"/>
                            <a:pt x="3" y="0"/>
                          </a:cubicBezTo>
                          <a:cubicBezTo>
                            <a:pt x="22" y="18"/>
                            <a:pt x="45" y="32"/>
                            <a:pt x="72" y="32"/>
                          </a:cubicBezTo>
                          <a:cubicBezTo>
                            <a:pt x="84" y="32"/>
                            <a:pt x="96" y="30"/>
                            <a:pt x="107" y="25"/>
                          </a:cubicBezTo>
                          <a:cubicBezTo>
                            <a:pt x="112" y="23"/>
                            <a:pt x="118" y="19"/>
                            <a:pt x="123" y="15"/>
                          </a:cubicBezTo>
                          <a:cubicBezTo>
                            <a:pt x="127" y="12"/>
                            <a:pt x="131" y="7"/>
                            <a:pt x="136" y="3"/>
                          </a:cubicBezTo>
                          <a:lnTo>
                            <a:pt x="139" y="5"/>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2" name="Freeform 244"/>
                    <p:cNvSpPr>
                      <a:spLocks/>
                    </p:cNvSpPr>
                    <p:nvPr/>
                  </p:nvSpPr>
                  <p:spPr bwMode="auto">
                    <a:xfrm>
                      <a:off x="4143" y="1516"/>
                      <a:ext cx="24" cy="26"/>
                    </a:xfrm>
                    <a:custGeom>
                      <a:avLst/>
                      <a:gdLst>
                        <a:gd name="T0" fmla="*/ 9 w 10"/>
                        <a:gd name="T1" fmla="*/ 4 h 11"/>
                        <a:gd name="T2" fmla="*/ 8 w 10"/>
                        <a:gd name="T3" fmla="*/ 10 h 11"/>
                        <a:gd name="T4" fmla="*/ 2 w 10"/>
                        <a:gd name="T5" fmla="*/ 9 h 11"/>
                        <a:gd name="T6" fmla="*/ 0 w 10"/>
                        <a:gd name="T7" fmla="*/ 6 h 11"/>
                        <a:gd name="T8" fmla="*/ 1 w 10"/>
                        <a:gd name="T9" fmla="*/ 4 h 11"/>
                        <a:gd name="T10" fmla="*/ 2 w 10"/>
                        <a:gd name="T11" fmla="*/ 3 h 11"/>
                        <a:gd name="T12" fmla="*/ 2 w 10"/>
                        <a:gd name="T13" fmla="*/ 3 h 11"/>
                        <a:gd name="T14" fmla="*/ 3 w 10"/>
                        <a:gd name="T15" fmla="*/ 1 h 11"/>
                        <a:gd name="T16" fmla="*/ 9 w 10"/>
                        <a:gd name="T1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9" y="4"/>
                          </a:moveTo>
                          <a:cubicBezTo>
                            <a:pt x="10" y="6"/>
                            <a:pt x="10" y="9"/>
                            <a:pt x="8" y="10"/>
                          </a:cubicBezTo>
                          <a:cubicBezTo>
                            <a:pt x="6" y="11"/>
                            <a:pt x="3" y="10"/>
                            <a:pt x="2" y="9"/>
                          </a:cubicBezTo>
                          <a:cubicBezTo>
                            <a:pt x="1" y="8"/>
                            <a:pt x="1" y="7"/>
                            <a:pt x="0" y="6"/>
                          </a:cubicBezTo>
                          <a:cubicBezTo>
                            <a:pt x="0" y="5"/>
                            <a:pt x="1" y="5"/>
                            <a:pt x="1" y="4"/>
                          </a:cubicBezTo>
                          <a:cubicBezTo>
                            <a:pt x="1" y="4"/>
                            <a:pt x="1" y="3"/>
                            <a:pt x="2" y="3"/>
                          </a:cubicBezTo>
                          <a:cubicBezTo>
                            <a:pt x="2" y="3"/>
                            <a:pt x="2" y="3"/>
                            <a:pt x="2" y="3"/>
                          </a:cubicBezTo>
                          <a:cubicBezTo>
                            <a:pt x="2" y="2"/>
                            <a:pt x="3" y="1"/>
                            <a:pt x="3" y="1"/>
                          </a:cubicBezTo>
                          <a:cubicBezTo>
                            <a:pt x="6" y="0"/>
                            <a:pt x="8" y="2"/>
                            <a:pt x="9"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3" name="Freeform 245"/>
                    <p:cNvSpPr>
                      <a:spLocks/>
                    </p:cNvSpPr>
                    <p:nvPr/>
                  </p:nvSpPr>
                  <p:spPr bwMode="auto">
                    <a:xfrm>
                      <a:off x="4058" y="1888"/>
                      <a:ext cx="31" cy="28"/>
                    </a:xfrm>
                    <a:custGeom>
                      <a:avLst/>
                      <a:gdLst>
                        <a:gd name="T0" fmla="*/ 4 w 13"/>
                        <a:gd name="T1" fmla="*/ 0 h 12"/>
                        <a:gd name="T2" fmla="*/ 13 w 13"/>
                        <a:gd name="T3" fmla="*/ 7 h 12"/>
                        <a:gd name="T4" fmla="*/ 0 w 13"/>
                        <a:gd name="T5" fmla="*/ 12 h 12"/>
                        <a:gd name="T6" fmla="*/ 4 w 13"/>
                        <a:gd name="T7" fmla="*/ 0 h 12"/>
                      </a:gdLst>
                      <a:ahLst/>
                      <a:cxnLst>
                        <a:cxn ang="0">
                          <a:pos x="T0" y="T1"/>
                        </a:cxn>
                        <a:cxn ang="0">
                          <a:pos x="T2" y="T3"/>
                        </a:cxn>
                        <a:cxn ang="0">
                          <a:pos x="T4" y="T5"/>
                        </a:cxn>
                        <a:cxn ang="0">
                          <a:pos x="T6" y="T7"/>
                        </a:cxn>
                      </a:cxnLst>
                      <a:rect l="0" t="0" r="r" b="b"/>
                      <a:pathLst>
                        <a:path w="13" h="12">
                          <a:moveTo>
                            <a:pt x="4" y="0"/>
                          </a:moveTo>
                          <a:cubicBezTo>
                            <a:pt x="7" y="3"/>
                            <a:pt x="10" y="6"/>
                            <a:pt x="13" y="7"/>
                          </a:cubicBezTo>
                          <a:cubicBezTo>
                            <a:pt x="9" y="9"/>
                            <a:pt x="5" y="11"/>
                            <a:pt x="0" y="12"/>
                          </a:cubicBezTo>
                          <a:cubicBezTo>
                            <a:pt x="3" y="9"/>
                            <a:pt x="4" y="5"/>
                            <a:pt x="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4" name="Freeform 246"/>
                    <p:cNvSpPr>
                      <a:spLocks/>
                    </p:cNvSpPr>
                    <p:nvPr/>
                  </p:nvSpPr>
                  <p:spPr bwMode="auto">
                    <a:xfrm>
                      <a:off x="4098" y="1632"/>
                      <a:ext cx="38" cy="43"/>
                    </a:xfrm>
                    <a:custGeom>
                      <a:avLst/>
                      <a:gdLst>
                        <a:gd name="T0" fmla="*/ 14 w 16"/>
                        <a:gd name="T1" fmla="*/ 13 h 18"/>
                        <a:gd name="T2" fmla="*/ 16 w 16"/>
                        <a:gd name="T3" fmla="*/ 18 h 18"/>
                        <a:gd name="T4" fmla="*/ 0 w 16"/>
                        <a:gd name="T5" fmla="*/ 11 h 18"/>
                        <a:gd name="T6" fmla="*/ 1 w 16"/>
                        <a:gd name="T7" fmla="*/ 6 h 18"/>
                        <a:gd name="T8" fmla="*/ 2 w 16"/>
                        <a:gd name="T9" fmla="*/ 0 h 18"/>
                        <a:gd name="T10" fmla="*/ 16 w 16"/>
                        <a:gd name="T11" fmla="*/ 6 h 18"/>
                        <a:gd name="T12" fmla="*/ 14 w 16"/>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16" h="18">
                          <a:moveTo>
                            <a:pt x="14" y="13"/>
                          </a:moveTo>
                          <a:cubicBezTo>
                            <a:pt x="15" y="14"/>
                            <a:pt x="15" y="17"/>
                            <a:pt x="16" y="18"/>
                          </a:cubicBezTo>
                          <a:cubicBezTo>
                            <a:pt x="11" y="16"/>
                            <a:pt x="5" y="14"/>
                            <a:pt x="0" y="11"/>
                          </a:cubicBezTo>
                          <a:cubicBezTo>
                            <a:pt x="0" y="10"/>
                            <a:pt x="0" y="8"/>
                            <a:pt x="1" y="6"/>
                          </a:cubicBezTo>
                          <a:cubicBezTo>
                            <a:pt x="1" y="4"/>
                            <a:pt x="2" y="2"/>
                            <a:pt x="2" y="0"/>
                          </a:cubicBezTo>
                          <a:cubicBezTo>
                            <a:pt x="7" y="3"/>
                            <a:pt x="11" y="5"/>
                            <a:pt x="16" y="6"/>
                          </a:cubicBezTo>
                          <a:cubicBezTo>
                            <a:pt x="14" y="8"/>
                            <a:pt x="14" y="11"/>
                            <a:pt x="14"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5" name="Freeform 247"/>
                    <p:cNvSpPr>
                      <a:spLocks/>
                    </p:cNvSpPr>
                    <p:nvPr/>
                  </p:nvSpPr>
                  <p:spPr bwMode="auto">
                    <a:xfrm>
                      <a:off x="4314" y="776"/>
                      <a:ext cx="19" cy="24"/>
                    </a:xfrm>
                    <a:custGeom>
                      <a:avLst/>
                      <a:gdLst>
                        <a:gd name="T0" fmla="*/ 8 w 8"/>
                        <a:gd name="T1" fmla="*/ 5 h 10"/>
                        <a:gd name="T2" fmla="*/ 6 w 8"/>
                        <a:gd name="T3" fmla="*/ 10 h 10"/>
                        <a:gd name="T4" fmla="*/ 0 w 8"/>
                        <a:gd name="T5" fmla="*/ 4 h 10"/>
                        <a:gd name="T6" fmla="*/ 1 w 8"/>
                        <a:gd name="T7" fmla="*/ 4 h 10"/>
                        <a:gd name="T8" fmla="*/ 6 w 8"/>
                        <a:gd name="T9" fmla="*/ 1 h 10"/>
                        <a:gd name="T10" fmla="*/ 8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8" y="5"/>
                          </a:moveTo>
                          <a:cubicBezTo>
                            <a:pt x="8" y="7"/>
                            <a:pt x="7" y="9"/>
                            <a:pt x="6" y="10"/>
                          </a:cubicBezTo>
                          <a:cubicBezTo>
                            <a:pt x="4" y="8"/>
                            <a:pt x="2" y="6"/>
                            <a:pt x="0" y="4"/>
                          </a:cubicBezTo>
                          <a:cubicBezTo>
                            <a:pt x="0" y="4"/>
                            <a:pt x="1" y="4"/>
                            <a:pt x="1" y="4"/>
                          </a:cubicBezTo>
                          <a:cubicBezTo>
                            <a:pt x="1" y="1"/>
                            <a:pt x="4" y="0"/>
                            <a:pt x="6" y="1"/>
                          </a:cubicBezTo>
                          <a:cubicBezTo>
                            <a:pt x="7" y="2"/>
                            <a:pt x="8" y="3"/>
                            <a:pt x="8"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6" name="Freeform 248"/>
                    <p:cNvSpPr>
                      <a:spLocks/>
                    </p:cNvSpPr>
                    <p:nvPr/>
                  </p:nvSpPr>
                  <p:spPr bwMode="auto">
                    <a:xfrm>
                      <a:off x="3684" y="2120"/>
                      <a:ext cx="315" cy="168"/>
                    </a:xfrm>
                    <a:custGeom>
                      <a:avLst/>
                      <a:gdLst>
                        <a:gd name="T0" fmla="*/ 133 w 133"/>
                        <a:gd name="T1" fmla="*/ 42 h 71"/>
                        <a:gd name="T2" fmla="*/ 133 w 133"/>
                        <a:gd name="T3" fmla="*/ 42 h 71"/>
                        <a:gd name="T4" fmla="*/ 120 w 133"/>
                        <a:gd name="T5" fmla="*/ 54 h 71"/>
                        <a:gd name="T6" fmla="*/ 104 w 133"/>
                        <a:gd name="T7" fmla="*/ 64 h 71"/>
                        <a:gd name="T8" fmla="*/ 69 w 133"/>
                        <a:gd name="T9" fmla="*/ 71 h 71"/>
                        <a:gd name="T10" fmla="*/ 0 w 133"/>
                        <a:gd name="T11" fmla="*/ 39 h 71"/>
                        <a:gd name="T12" fmla="*/ 21 w 133"/>
                        <a:gd name="T13" fmla="*/ 24 h 71"/>
                        <a:gd name="T14" fmla="*/ 45 w 133"/>
                        <a:gd name="T15" fmla="*/ 0 h 71"/>
                        <a:gd name="T16" fmla="*/ 42 w 133"/>
                        <a:gd name="T17" fmla="*/ 8 h 71"/>
                        <a:gd name="T18" fmla="*/ 36 w 133"/>
                        <a:gd name="T19" fmla="*/ 33 h 71"/>
                        <a:gd name="T20" fmla="*/ 59 w 133"/>
                        <a:gd name="T21" fmla="*/ 63 h 71"/>
                        <a:gd name="T22" fmla="*/ 89 w 133"/>
                        <a:gd name="T23" fmla="*/ 44 h 71"/>
                        <a:gd name="T24" fmla="*/ 90 w 133"/>
                        <a:gd name="T25" fmla="*/ 21 h 71"/>
                        <a:gd name="T26" fmla="*/ 87 w 133"/>
                        <a:gd name="T27" fmla="*/ 8 h 71"/>
                        <a:gd name="T28" fmla="*/ 102 w 133"/>
                        <a:gd name="T29" fmla="*/ 24 h 71"/>
                        <a:gd name="T30" fmla="*/ 133 w 133"/>
                        <a:gd name="T31" fmla="*/ 4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71">
                          <a:moveTo>
                            <a:pt x="133" y="42"/>
                          </a:moveTo>
                          <a:cubicBezTo>
                            <a:pt x="133" y="42"/>
                            <a:pt x="133" y="42"/>
                            <a:pt x="133" y="42"/>
                          </a:cubicBezTo>
                          <a:cubicBezTo>
                            <a:pt x="128" y="46"/>
                            <a:pt x="124" y="51"/>
                            <a:pt x="120" y="54"/>
                          </a:cubicBezTo>
                          <a:cubicBezTo>
                            <a:pt x="115" y="58"/>
                            <a:pt x="109" y="62"/>
                            <a:pt x="104" y="64"/>
                          </a:cubicBezTo>
                          <a:cubicBezTo>
                            <a:pt x="93" y="69"/>
                            <a:pt x="81" y="71"/>
                            <a:pt x="69" y="71"/>
                          </a:cubicBezTo>
                          <a:cubicBezTo>
                            <a:pt x="42" y="71"/>
                            <a:pt x="19" y="57"/>
                            <a:pt x="0" y="39"/>
                          </a:cubicBezTo>
                          <a:cubicBezTo>
                            <a:pt x="7" y="35"/>
                            <a:pt x="15" y="30"/>
                            <a:pt x="21" y="24"/>
                          </a:cubicBezTo>
                          <a:cubicBezTo>
                            <a:pt x="30" y="17"/>
                            <a:pt x="38" y="9"/>
                            <a:pt x="45" y="0"/>
                          </a:cubicBezTo>
                          <a:cubicBezTo>
                            <a:pt x="44" y="3"/>
                            <a:pt x="43" y="6"/>
                            <a:pt x="42" y="8"/>
                          </a:cubicBezTo>
                          <a:cubicBezTo>
                            <a:pt x="39" y="16"/>
                            <a:pt x="36" y="25"/>
                            <a:pt x="36" y="33"/>
                          </a:cubicBezTo>
                          <a:cubicBezTo>
                            <a:pt x="36" y="47"/>
                            <a:pt x="44" y="61"/>
                            <a:pt x="59" y="63"/>
                          </a:cubicBezTo>
                          <a:cubicBezTo>
                            <a:pt x="73" y="66"/>
                            <a:pt x="85" y="57"/>
                            <a:pt x="89" y="44"/>
                          </a:cubicBezTo>
                          <a:cubicBezTo>
                            <a:pt x="92" y="36"/>
                            <a:pt x="92" y="28"/>
                            <a:pt x="90" y="21"/>
                          </a:cubicBezTo>
                          <a:cubicBezTo>
                            <a:pt x="90" y="17"/>
                            <a:pt x="89" y="12"/>
                            <a:pt x="87" y="8"/>
                          </a:cubicBezTo>
                          <a:cubicBezTo>
                            <a:pt x="92" y="14"/>
                            <a:pt x="97" y="19"/>
                            <a:pt x="102" y="24"/>
                          </a:cubicBezTo>
                          <a:cubicBezTo>
                            <a:pt x="111" y="31"/>
                            <a:pt x="122" y="37"/>
                            <a:pt x="133" y="4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7" name="Freeform 249"/>
                    <p:cNvSpPr>
                      <a:spLocks noEditPoints="1"/>
                    </p:cNvSpPr>
                    <p:nvPr/>
                  </p:nvSpPr>
                  <p:spPr bwMode="auto">
                    <a:xfrm>
                      <a:off x="4032" y="213"/>
                      <a:ext cx="384" cy="208"/>
                    </a:xfrm>
                    <a:custGeom>
                      <a:avLst/>
                      <a:gdLst>
                        <a:gd name="T0" fmla="*/ 158 w 162"/>
                        <a:gd name="T1" fmla="*/ 88 h 88"/>
                        <a:gd name="T2" fmla="*/ 145 w 162"/>
                        <a:gd name="T3" fmla="*/ 67 h 88"/>
                        <a:gd name="T4" fmla="*/ 101 w 162"/>
                        <a:gd name="T5" fmla="*/ 27 h 88"/>
                        <a:gd name="T6" fmla="*/ 91 w 162"/>
                        <a:gd name="T7" fmla="*/ 23 h 88"/>
                        <a:gd name="T8" fmla="*/ 21 w 162"/>
                        <a:gd name="T9" fmla="*/ 26 h 88"/>
                        <a:gd name="T10" fmla="*/ 2 w 162"/>
                        <a:gd name="T11" fmla="*/ 36 h 88"/>
                        <a:gd name="T12" fmla="*/ 9 w 162"/>
                        <a:gd name="T13" fmla="*/ 26 h 88"/>
                        <a:gd name="T14" fmla="*/ 5 w 162"/>
                        <a:gd name="T15" fmla="*/ 21 h 88"/>
                        <a:gd name="T16" fmla="*/ 12 w 162"/>
                        <a:gd name="T17" fmla="*/ 12 h 88"/>
                        <a:gd name="T18" fmla="*/ 34 w 162"/>
                        <a:gd name="T19" fmla="*/ 3 h 88"/>
                        <a:gd name="T20" fmla="*/ 55 w 162"/>
                        <a:gd name="T21" fmla="*/ 0 h 88"/>
                        <a:gd name="T22" fmla="*/ 75 w 162"/>
                        <a:gd name="T23" fmla="*/ 2 h 88"/>
                        <a:gd name="T24" fmla="*/ 100 w 162"/>
                        <a:gd name="T25" fmla="*/ 8 h 88"/>
                        <a:gd name="T26" fmla="*/ 105 w 162"/>
                        <a:gd name="T27" fmla="*/ 20 h 88"/>
                        <a:gd name="T28" fmla="*/ 139 w 162"/>
                        <a:gd name="T29" fmla="*/ 33 h 88"/>
                        <a:gd name="T30" fmla="*/ 151 w 162"/>
                        <a:gd name="T31" fmla="*/ 44 h 88"/>
                        <a:gd name="T32" fmla="*/ 161 w 162"/>
                        <a:gd name="T33" fmla="*/ 61 h 88"/>
                        <a:gd name="T34" fmla="*/ 158 w 162"/>
                        <a:gd name="T35" fmla="*/ 74 h 88"/>
                        <a:gd name="T36" fmla="*/ 155 w 162"/>
                        <a:gd name="T37" fmla="*/ 74 h 88"/>
                        <a:gd name="T38" fmla="*/ 153 w 162"/>
                        <a:gd name="T39" fmla="*/ 71 h 88"/>
                        <a:gd name="T40" fmla="*/ 148 w 162"/>
                        <a:gd name="T41" fmla="*/ 57 h 88"/>
                        <a:gd name="T42" fmla="*/ 147 w 162"/>
                        <a:gd name="T43" fmla="*/ 45 h 88"/>
                        <a:gd name="T44" fmla="*/ 139 w 162"/>
                        <a:gd name="T45" fmla="*/ 46 h 88"/>
                        <a:gd name="T46" fmla="*/ 149 w 162"/>
                        <a:gd name="T47" fmla="*/ 64 h 88"/>
                        <a:gd name="T48" fmla="*/ 135 w 162"/>
                        <a:gd name="T49" fmla="*/ 45 h 88"/>
                        <a:gd name="T50" fmla="*/ 124 w 162"/>
                        <a:gd name="T51" fmla="*/ 34 h 88"/>
                        <a:gd name="T52" fmla="*/ 135 w 162"/>
                        <a:gd name="T53" fmla="*/ 45 h 88"/>
                        <a:gd name="T54" fmla="*/ 105 w 162"/>
                        <a:gd name="T55" fmla="*/ 22 h 88"/>
                        <a:gd name="T56" fmla="*/ 120 w 162"/>
                        <a:gd name="T57" fmla="*/ 32 h 88"/>
                        <a:gd name="T58" fmla="*/ 101 w 162"/>
                        <a:gd name="T59" fmla="*/ 19 h 88"/>
                        <a:gd name="T60" fmla="*/ 88 w 162"/>
                        <a:gd name="T61" fmla="*/ 16 h 88"/>
                        <a:gd name="T62" fmla="*/ 101 w 162"/>
                        <a:gd name="T63" fmla="*/ 20 h 88"/>
                        <a:gd name="T64" fmla="*/ 86 w 162"/>
                        <a:gd name="T65" fmla="*/ 15 h 88"/>
                        <a:gd name="T66" fmla="*/ 79 w 162"/>
                        <a:gd name="T67" fmla="*/ 5 h 88"/>
                        <a:gd name="T68" fmla="*/ 64 w 162"/>
                        <a:gd name="T69" fmla="*/ 12 h 88"/>
                        <a:gd name="T70" fmla="*/ 52 w 162"/>
                        <a:gd name="T71" fmla="*/ 5 h 88"/>
                        <a:gd name="T72" fmla="*/ 48 w 162"/>
                        <a:gd name="T73" fmla="*/ 13 h 88"/>
                        <a:gd name="T74" fmla="*/ 47 w 162"/>
                        <a:gd name="T75" fmla="*/ 13 h 88"/>
                        <a:gd name="T76" fmla="*/ 29 w 162"/>
                        <a:gd name="T77" fmla="*/ 16 h 88"/>
                        <a:gd name="T78" fmla="*/ 43 w 162"/>
                        <a:gd name="T79" fmla="*/ 14 h 88"/>
                        <a:gd name="T80" fmla="*/ 18 w 162"/>
                        <a:gd name="T81" fmla="*/ 22 h 88"/>
                        <a:gd name="T82" fmla="*/ 18 w 162"/>
                        <a:gd name="T83" fmla="*/ 14 h 88"/>
                        <a:gd name="T84" fmla="*/ 12 w 162"/>
                        <a:gd name="T85"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2" h="88">
                          <a:moveTo>
                            <a:pt x="159" y="87"/>
                          </a:moveTo>
                          <a:cubicBezTo>
                            <a:pt x="159" y="87"/>
                            <a:pt x="158" y="87"/>
                            <a:pt x="158" y="88"/>
                          </a:cubicBezTo>
                          <a:cubicBezTo>
                            <a:pt x="154" y="88"/>
                            <a:pt x="154" y="88"/>
                            <a:pt x="154" y="88"/>
                          </a:cubicBezTo>
                          <a:cubicBezTo>
                            <a:pt x="151" y="81"/>
                            <a:pt x="149" y="73"/>
                            <a:pt x="145" y="67"/>
                          </a:cubicBezTo>
                          <a:cubicBezTo>
                            <a:pt x="141" y="60"/>
                            <a:pt x="136" y="54"/>
                            <a:pt x="131" y="48"/>
                          </a:cubicBezTo>
                          <a:cubicBezTo>
                            <a:pt x="122" y="39"/>
                            <a:pt x="112" y="32"/>
                            <a:pt x="101" y="27"/>
                          </a:cubicBezTo>
                          <a:cubicBezTo>
                            <a:pt x="101" y="27"/>
                            <a:pt x="100" y="26"/>
                            <a:pt x="100" y="26"/>
                          </a:cubicBezTo>
                          <a:cubicBezTo>
                            <a:pt x="97" y="25"/>
                            <a:pt x="94" y="24"/>
                            <a:pt x="91" y="23"/>
                          </a:cubicBezTo>
                          <a:cubicBezTo>
                            <a:pt x="76" y="17"/>
                            <a:pt x="59" y="16"/>
                            <a:pt x="42" y="19"/>
                          </a:cubicBezTo>
                          <a:cubicBezTo>
                            <a:pt x="35" y="21"/>
                            <a:pt x="28" y="23"/>
                            <a:pt x="21" y="26"/>
                          </a:cubicBezTo>
                          <a:cubicBezTo>
                            <a:pt x="17" y="27"/>
                            <a:pt x="13" y="29"/>
                            <a:pt x="9" y="32"/>
                          </a:cubicBezTo>
                          <a:cubicBezTo>
                            <a:pt x="7" y="33"/>
                            <a:pt x="4" y="34"/>
                            <a:pt x="2" y="36"/>
                          </a:cubicBezTo>
                          <a:cubicBezTo>
                            <a:pt x="0" y="33"/>
                            <a:pt x="0" y="33"/>
                            <a:pt x="0" y="33"/>
                          </a:cubicBezTo>
                          <a:cubicBezTo>
                            <a:pt x="2" y="30"/>
                            <a:pt x="5" y="28"/>
                            <a:pt x="9" y="26"/>
                          </a:cubicBezTo>
                          <a:cubicBezTo>
                            <a:pt x="7" y="25"/>
                            <a:pt x="6" y="24"/>
                            <a:pt x="4" y="24"/>
                          </a:cubicBezTo>
                          <a:cubicBezTo>
                            <a:pt x="5" y="21"/>
                            <a:pt x="5" y="21"/>
                            <a:pt x="5" y="21"/>
                          </a:cubicBezTo>
                          <a:cubicBezTo>
                            <a:pt x="6" y="21"/>
                            <a:pt x="7" y="22"/>
                            <a:pt x="7" y="22"/>
                          </a:cubicBezTo>
                          <a:cubicBezTo>
                            <a:pt x="7" y="18"/>
                            <a:pt x="8" y="14"/>
                            <a:pt x="12" y="12"/>
                          </a:cubicBezTo>
                          <a:cubicBezTo>
                            <a:pt x="17" y="9"/>
                            <a:pt x="23" y="10"/>
                            <a:pt x="27" y="14"/>
                          </a:cubicBezTo>
                          <a:cubicBezTo>
                            <a:pt x="27" y="9"/>
                            <a:pt x="29" y="4"/>
                            <a:pt x="34" y="3"/>
                          </a:cubicBezTo>
                          <a:cubicBezTo>
                            <a:pt x="39" y="1"/>
                            <a:pt x="43" y="3"/>
                            <a:pt x="46" y="6"/>
                          </a:cubicBezTo>
                          <a:cubicBezTo>
                            <a:pt x="48" y="3"/>
                            <a:pt x="51" y="0"/>
                            <a:pt x="55" y="0"/>
                          </a:cubicBezTo>
                          <a:cubicBezTo>
                            <a:pt x="60" y="0"/>
                            <a:pt x="65" y="4"/>
                            <a:pt x="67" y="9"/>
                          </a:cubicBezTo>
                          <a:cubicBezTo>
                            <a:pt x="68" y="5"/>
                            <a:pt x="71" y="2"/>
                            <a:pt x="75" y="2"/>
                          </a:cubicBezTo>
                          <a:cubicBezTo>
                            <a:pt x="81" y="1"/>
                            <a:pt x="85" y="5"/>
                            <a:pt x="87" y="10"/>
                          </a:cubicBezTo>
                          <a:cubicBezTo>
                            <a:pt x="90" y="7"/>
                            <a:pt x="96" y="5"/>
                            <a:pt x="100" y="8"/>
                          </a:cubicBezTo>
                          <a:cubicBezTo>
                            <a:pt x="103" y="9"/>
                            <a:pt x="104" y="12"/>
                            <a:pt x="105" y="15"/>
                          </a:cubicBezTo>
                          <a:cubicBezTo>
                            <a:pt x="105" y="17"/>
                            <a:pt x="105" y="19"/>
                            <a:pt x="105" y="20"/>
                          </a:cubicBezTo>
                          <a:cubicBezTo>
                            <a:pt x="113" y="11"/>
                            <a:pt x="126" y="20"/>
                            <a:pt x="124" y="30"/>
                          </a:cubicBezTo>
                          <a:cubicBezTo>
                            <a:pt x="129" y="28"/>
                            <a:pt x="135" y="29"/>
                            <a:pt x="139" y="33"/>
                          </a:cubicBezTo>
                          <a:cubicBezTo>
                            <a:pt x="141" y="36"/>
                            <a:pt x="141" y="39"/>
                            <a:pt x="141" y="42"/>
                          </a:cubicBezTo>
                          <a:cubicBezTo>
                            <a:pt x="144" y="41"/>
                            <a:pt x="148" y="41"/>
                            <a:pt x="151" y="44"/>
                          </a:cubicBezTo>
                          <a:cubicBezTo>
                            <a:pt x="153" y="47"/>
                            <a:pt x="153" y="50"/>
                            <a:pt x="152" y="53"/>
                          </a:cubicBezTo>
                          <a:cubicBezTo>
                            <a:pt x="156" y="54"/>
                            <a:pt x="160" y="57"/>
                            <a:pt x="161" y="61"/>
                          </a:cubicBezTo>
                          <a:cubicBezTo>
                            <a:pt x="162" y="65"/>
                            <a:pt x="161" y="68"/>
                            <a:pt x="159" y="71"/>
                          </a:cubicBezTo>
                          <a:cubicBezTo>
                            <a:pt x="158" y="74"/>
                            <a:pt x="158" y="74"/>
                            <a:pt x="158" y="74"/>
                          </a:cubicBezTo>
                          <a:cubicBezTo>
                            <a:pt x="158" y="74"/>
                            <a:pt x="157" y="74"/>
                            <a:pt x="156" y="74"/>
                          </a:cubicBezTo>
                          <a:cubicBezTo>
                            <a:pt x="156" y="74"/>
                            <a:pt x="155" y="74"/>
                            <a:pt x="155" y="74"/>
                          </a:cubicBezTo>
                          <a:cubicBezTo>
                            <a:pt x="157" y="78"/>
                            <a:pt x="158" y="83"/>
                            <a:pt x="159" y="87"/>
                          </a:cubicBezTo>
                          <a:close/>
                          <a:moveTo>
                            <a:pt x="153" y="71"/>
                          </a:moveTo>
                          <a:cubicBezTo>
                            <a:pt x="155" y="69"/>
                            <a:pt x="157" y="68"/>
                            <a:pt x="158" y="64"/>
                          </a:cubicBezTo>
                          <a:cubicBezTo>
                            <a:pt x="158" y="59"/>
                            <a:pt x="153" y="56"/>
                            <a:pt x="148" y="57"/>
                          </a:cubicBezTo>
                          <a:cubicBezTo>
                            <a:pt x="145" y="57"/>
                            <a:pt x="144" y="54"/>
                            <a:pt x="147" y="53"/>
                          </a:cubicBezTo>
                          <a:cubicBezTo>
                            <a:pt x="150" y="51"/>
                            <a:pt x="150" y="48"/>
                            <a:pt x="147" y="45"/>
                          </a:cubicBezTo>
                          <a:cubicBezTo>
                            <a:pt x="145" y="45"/>
                            <a:pt x="143" y="45"/>
                            <a:pt x="142" y="45"/>
                          </a:cubicBezTo>
                          <a:cubicBezTo>
                            <a:pt x="141" y="45"/>
                            <a:pt x="140" y="45"/>
                            <a:pt x="139" y="46"/>
                          </a:cubicBezTo>
                          <a:cubicBezTo>
                            <a:pt x="139" y="47"/>
                            <a:pt x="138" y="47"/>
                            <a:pt x="138" y="48"/>
                          </a:cubicBezTo>
                          <a:cubicBezTo>
                            <a:pt x="142" y="53"/>
                            <a:pt x="146" y="58"/>
                            <a:pt x="149" y="64"/>
                          </a:cubicBezTo>
                          <a:cubicBezTo>
                            <a:pt x="151" y="66"/>
                            <a:pt x="152" y="68"/>
                            <a:pt x="153" y="71"/>
                          </a:cubicBezTo>
                          <a:close/>
                          <a:moveTo>
                            <a:pt x="135" y="45"/>
                          </a:moveTo>
                          <a:cubicBezTo>
                            <a:pt x="138" y="42"/>
                            <a:pt x="138" y="37"/>
                            <a:pt x="135" y="35"/>
                          </a:cubicBezTo>
                          <a:cubicBezTo>
                            <a:pt x="132" y="32"/>
                            <a:pt x="127" y="32"/>
                            <a:pt x="124" y="34"/>
                          </a:cubicBezTo>
                          <a:cubicBezTo>
                            <a:pt x="128" y="37"/>
                            <a:pt x="132" y="41"/>
                            <a:pt x="135" y="45"/>
                          </a:cubicBezTo>
                          <a:cubicBezTo>
                            <a:pt x="135" y="45"/>
                            <a:pt x="135" y="45"/>
                            <a:pt x="135" y="45"/>
                          </a:cubicBezTo>
                          <a:close/>
                          <a:moveTo>
                            <a:pt x="120" y="32"/>
                          </a:moveTo>
                          <a:cubicBezTo>
                            <a:pt x="124" y="22"/>
                            <a:pt x="113" y="16"/>
                            <a:pt x="105" y="22"/>
                          </a:cubicBezTo>
                          <a:cubicBezTo>
                            <a:pt x="105" y="22"/>
                            <a:pt x="105" y="22"/>
                            <a:pt x="105" y="23"/>
                          </a:cubicBezTo>
                          <a:cubicBezTo>
                            <a:pt x="110" y="25"/>
                            <a:pt x="116" y="28"/>
                            <a:pt x="120" y="32"/>
                          </a:cubicBezTo>
                          <a:close/>
                          <a:moveTo>
                            <a:pt x="101" y="20"/>
                          </a:moveTo>
                          <a:cubicBezTo>
                            <a:pt x="101" y="20"/>
                            <a:pt x="101" y="20"/>
                            <a:pt x="101" y="19"/>
                          </a:cubicBezTo>
                          <a:cubicBezTo>
                            <a:pt x="103" y="11"/>
                            <a:pt x="91" y="6"/>
                            <a:pt x="89" y="15"/>
                          </a:cubicBezTo>
                          <a:cubicBezTo>
                            <a:pt x="89" y="15"/>
                            <a:pt x="88" y="16"/>
                            <a:pt x="88" y="16"/>
                          </a:cubicBezTo>
                          <a:cubicBezTo>
                            <a:pt x="90" y="16"/>
                            <a:pt x="92" y="17"/>
                            <a:pt x="94" y="18"/>
                          </a:cubicBezTo>
                          <a:cubicBezTo>
                            <a:pt x="96" y="18"/>
                            <a:pt x="98" y="19"/>
                            <a:pt x="101" y="20"/>
                          </a:cubicBezTo>
                          <a:close/>
                          <a:moveTo>
                            <a:pt x="69" y="13"/>
                          </a:moveTo>
                          <a:cubicBezTo>
                            <a:pt x="74" y="13"/>
                            <a:pt x="80" y="14"/>
                            <a:pt x="86" y="15"/>
                          </a:cubicBezTo>
                          <a:cubicBezTo>
                            <a:pt x="86" y="15"/>
                            <a:pt x="85" y="15"/>
                            <a:pt x="85" y="15"/>
                          </a:cubicBezTo>
                          <a:cubicBezTo>
                            <a:pt x="85" y="11"/>
                            <a:pt x="83" y="7"/>
                            <a:pt x="79" y="5"/>
                          </a:cubicBezTo>
                          <a:cubicBezTo>
                            <a:pt x="74" y="3"/>
                            <a:pt x="68" y="7"/>
                            <a:pt x="69" y="13"/>
                          </a:cubicBezTo>
                          <a:close/>
                          <a:moveTo>
                            <a:pt x="64" y="12"/>
                          </a:moveTo>
                          <a:cubicBezTo>
                            <a:pt x="63" y="10"/>
                            <a:pt x="62" y="7"/>
                            <a:pt x="60" y="5"/>
                          </a:cubicBezTo>
                          <a:cubicBezTo>
                            <a:pt x="58" y="3"/>
                            <a:pt x="55" y="3"/>
                            <a:pt x="52" y="5"/>
                          </a:cubicBezTo>
                          <a:cubicBezTo>
                            <a:pt x="50" y="6"/>
                            <a:pt x="48" y="9"/>
                            <a:pt x="49" y="11"/>
                          </a:cubicBezTo>
                          <a:cubicBezTo>
                            <a:pt x="49" y="12"/>
                            <a:pt x="49" y="13"/>
                            <a:pt x="48" y="13"/>
                          </a:cubicBezTo>
                          <a:cubicBezTo>
                            <a:pt x="53" y="12"/>
                            <a:pt x="59" y="12"/>
                            <a:pt x="64" y="12"/>
                          </a:cubicBezTo>
                          <a:close/>
                          <a:moveTo>
                            <a:pt x="47" y="13"/>
                          </a:moveTo>
                          <a:cubicBezTo>
                            <a:pt x="46" y="13"/>
                            <a:pt x="46" y="13"/>
                            <a:pt x="46" y="12"/>
                          </a:cubicBezTo>
                          <a:cubicBezTo>
                            <a:pt x="43" y="1"/>
                            <a:pt x="28" y="6"/>
                            <a:pt x="29" y="16"/>
                          </a:cubicBezTo>
                          <a:cubicBezTo>
                            <a:pt x="29" y="16"/>
                            <a:pt x="30" y="17"/>
                            <a:pt x="30" y="17"/>
                          </a:cubicBezTo>
                          <a:cubicBezTo>
                            <a:pt x="34" y="16"/>
                            <a:pt x="38" y="15"/>
                            <a:pt x="43" y="14"/>
                          </a:cubicBezTo>
                          <a:cubicBezTo>
                            <a:pt x="44" y="14"/>
                            <a:pt x="45" y="13"/>
                            <a:pt x="47" y="13"/>
                          </a:cubicBezTo>
                          <a:close/>
                          <a:moveTo>
                            <a:pt x="18" y="22"/>
                          </a:moveTo>
                          <a:cubicBezTo>
                            <a:pt x="21" y="20"/>
                            <a:pt x="24" y="19"/>
                            <a:pt x="27" y="18"/>
                          </a:cubicBezTo>
                          <a:cubicBezTo>
                            <a:pt x="24" y="15"/>
                            <a:pt x="22" y="14"/>
                            <a:pt x="18" y="14"/>
                          </a:cubicBezTo>
                          <a:cubicBezTo>
                            <a:pt x="13" y="14"/>
                            <a:pt x="8" y="19"/>
                            <a:pt x="12" y="24"/>
                          </a:cubicBezTo>
                          <a:cubicBezTo>
                            <a:pt x="12" y="24"/>
                            <a:pt x="12" y="24"/>
                            <a:pt x="12" y="24"/>
                          </a:cubicBezTo>
                          <a:cubicBezTo>
                            <a:pt x="14" y="23"/>
                            <a:pt x="16" y="22"/>
                            <a:pt x="18" y="2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8" name="Freeform 250"/>
                    <p:cNvSpPr>
                      <a:spLocks/>
                    </p:cNvSpPr>
                    <p:nvPr/>
                  </p:nvSpPr>
                  <p:spPr bwMode="auto">
                    <a:xfrm>
                      <a:off x="4238" y="1024"/>
                      <a:ext cx="29" cy="31"/>
                    </a:xfrm>
                    <a:custGeom>
                      <a:avLst/>
                      <a:gdLst>
                        <a:gd name="T0" fmla="*/ 12 w 12"/>
                        <a:gd name="T1" fmla="*/ 0 h 13"/>
                        <a:gd name="T2" fmla="*/ 10 w 12"/>
                        <a:gd name="T3" fmla="*/ 12 h 13"/>
                        <a:gd name="T4" fmla="*/ 0 w 12"/>
                        <a:gd name="T5" fmla="*/ 13 h 13"/>
                        <a:gd name="T6" fmla="*/ 1 w 12"/>
                        <a:gd name="T7" fmla="*/ 1 h 13"/>
                        <a:gd name="T8" fmla="*/ 12 w 12"/>
                        <a:gd name="T9" fmla="*/ 0 h 13"/>
                      </a:gdLst>
                      <a:ahLst/>
                      <a:cxnLst>
                        <a:cxn ang="0">
                          <a:pos x="T0" y="T1"/>
                        </a:cxn>
                        <a:cxn ang="0">
                          <a:pos x="T2" y="T3"/>
                        </a:cxn>
                        <a:cxn ang="0">
                          <a:pos x="T4" y="T5"/>
                        </a:cxn>
                        <a:cxn ang="0">
                          <a:pos x="T6" y="T7"/>
                        </a:cxn>
                        <a:cxn ang="0">
                          <a:pos x="T8" y="T9"/>
                        </a:cxn>
                      </a:cxnLst>
                      <a:rect l="0" t="0" r="r" b="b"/>
                      <a:pathLst>
                        <a:path w="12" h="13">
                          <a:moveTo>
                            <a:pt x="12" y="0"/>
                          </a:moveTo>
                          <a:cubicBezTo>
                            <a:pt x="11" y="4"/>
                            <a:pt x="10" y="8"/>
                            <a:pt x="10" y="12"/>
                          </a:cubicBezTo>
                          <a:cubicBezTo>
                            <a:pt x="7" y="12"/>
                            <a:pt x="4" y="13"/>
                            <a:pt x="0" y="13"/>
                          </a:cubicBezTo>
                          <a:cubicBezTo>
                            <a:pt x="1" y="9"/>
                            <a:pt x="2" y="5"/>
                            <a:pt x="1" y="1"/>
                          </a:cubicBezTo>
                          <a:cubicBezTo>
                            <a:pt x="5" y="0"/>
                            <a:pt x="9" y="0"/>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9" name="Freeform 251"/>
                    <p:cNvSpPr>
                      <a:spLocks/>
                    </p:cNvSpPr>
                    <p:nvPr/>
                  </p:nvSpPr>
                  <p:spPr bwMode="auto">
                    <a:xfrm>
                      <a:off x="3923" y="2321"/>
                      <a:ext cx="40" cy="45"/>
                    </a:xfrm>
                    <a:custGeom>
                      <a:avLst/>
                      <a:gdLst>
                        <a:gd name="T0" fmla="*/ 16 w 17"/>
                        <a:gd name="T1" fmla="*/ 3 h 19"/>
                        <a:gd name="T2" fmla="*/ 15 w 17"/>
                        <a:gd name="T3" fmla="*/ 9 h 19"/>
                        <a:gd name="T4" fmla="*/ 10 w 17"/>
                        <a:gd name="T5" fmla="*/ 15 h 19"/>
                        <a:gd name="T6" fmla="*/ 0 w 17"/>
                        <a:gd name="T7" fmla="*/ 7 h 19"/>
                        <a:gd name="T8" fmla="*/ 0 w 17"/>
                        <a:gd name="T9" fmla="*/ 7 h 19"/>
                        <a:gd name="T10" fmla="*/ 0 w 17"/>
                        <a:gd name="T11" fmla="*/ 7 h 19"/>
                        <a:gd name="T12" fmla="*/ 0 w 17"/>
                        <a:gd name="T13" fmla="*/ 6 h 19"/>
                        <a:gd name="T14" fmla="*/ 13 w 17"/>
                        <a:gd name="T15" fmla="*/ 1 h 19"/>
                        <a:gd name="T16" fmla="*/ 14 w 17"/>
                        <a:gd name="T17" fmla="*/ 0 h 19"/>
                        <a:gd name="T18" fmla="*/ 14 w 17"/>
                        <a:gd name="T19" fmla="*/ 1 h 19"/>
                        <a:gd name="T20" fmla="*/ 16 w 17"/>
                        <a:gd name="T2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9">
                          <a:moveTo>
                            <a:pt x="16" y="3"/>
                          </a:moveTo>
                          <a:cubicBezTo>
                            <a:pt x="17" y="5"/>
                            <a:pt x="16" y="7"/>
                            <a:pt x="15" y="9"/>
                          </a:cubicBezTo>
                          <a:cubicBezTo>
                            <a:pt x="14" y="11"/>
                            <a:pt x="12" y="13"/>
                            <a:pt x="10" y="15"/>
                          </a:cubicBezTo>
                          <a:cubicBezTo>
                            <a:pt x="4" y="19"/>
                            <a:pt x="2" y="11"/>
                            <a:pt x="0" y="7"/>
                          </a:cubicBezTo>
                          <a:cubicBezTo>
                            <a:pt x="0" y="7"/>
                            <a:pt x="0" y="7"/>
                            <a:pt x="0" y="7"/>
                          </a:cubicBezTo>
                          <a:cubicBezTo>
                            <a:pt x="0" y="7"/>
                            <a:pt x="0" y="7"/>
                            <a:pt x="0" y="7"/>
                          </a:cubicBezTo>
                          <a:cubicBezTo>
                            <a:pt x="0" y="6"/>
                            <a:pt x="0" y="6"/>
                            <a:pt x="0" y="6"/>
                          </a:cubicBezTo>
                          <a:cubicBezTo>
                            <a:pt x="4" y="5"/>
                            <a:pt x="9" y="3"/>
                            <a:pt x="13" y="1"/>
                          </a:cubicBezTo>
                          <a:cubicBezTo>
                            <a:pt x="14" y="1"/>
                            <a:pt x="14" y="1"/>
                            <a:pt x="14" y="0"/>
                          </a:cubicBezTo>
                          <a:cubicBezTo>
                            <a:pt x="14" y="1"/>
                            <a:pt x="14" y="1"/>
                            <a:pt x="14" y="1"/>
                          </a:cubicBezTo>
                          <a:cubicBezTo>
                            <a:pt x="15" y="2"/>
                            <a:pt x="16" y="2"/>
                            <a:pt x="16"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0" name="Freeform 252"/>
                    <p:cNvSpPr>
                      <a:spLocks/>
                    </p:cNvSpPr>
                    <p:nvPr/>
                  </p:nvSpPr>
                  <p:spPr bwMode="auto">
                    <a:xfrm>
                      <a:off x="4257" y="584"/>
                      <a:ext cx="97" cy="78"/>
                    </a:xfrm>
                    <a:custGeom>
                      <a:avLst/>
                      <a:gdLst>
                        <a:gd name="T0" fmla="*/ 29 w 41"/>
                        <a:gd name="T1" fmla="*/ 5 h 33"/>
                        <a:gd name="T2" fmla="*/ 37 w 41"/>
                        <a:gd name="T3" fmla="*/ 30 h 33"/>
                        <a:gd name="T4" fmla="*/ 7 w 41"/>
                        <a:gd name="T5" fmla="*/ 33 h 33"/>
                        <a:gd name="T6" fmla="*/ 0 w 41"/>
                        <a:gd name="T7" fmla="*/ 7 h 33"/>
                        <a:gd name="T8" fmla="*/ 1 w 41"/>
                        <a:gd name="T9" fmla="*/ 7 h 33"/>
                        <a:gd name="T10" fmla="*/ 29 w 41"/>
                        <a:gd name="T11" fmla="*/ 5 h 33"/>
                      </a:gdLst>
                      <a:ahLst/>
                      <a:cxnLst>
                        <a:cxn ang="0">
                          <a:pos x="T0" y="T1"/>
                        </a:cxn>
                        <a:cxn ang="0">
                          <a:pos x="T2" y="T3"/>
                        </a:cxn>
                        <a:cxn ang="0">
                          <a:pos x="T4" y="T5"/>
                        </a:cxn>
                        <a:cxn ang="0">
                          <a:pos x="T6" y="T7"/>
                        </a:cxn>
                        <a:cxn ang="0">
                          <a:pos x="T8" y="T9"/>
                        </a:cxn>
                        <a:cxn ang="0">
                          <a:pos x="T10" y="T11"/>
                        </a:cxn>
                      </a:cxnLst>
                      <a:rect l="0" t="0" r="r" b="b"/>
                      <a:pathLst>
                        <a:path w="41" h="33">
                          <a:moveTo>
                            <a:pt x="29" y="5"/>
                          </a:moveTo>
                          <a:cubicBezTo>
                            <a:pt x="37" y="10"/>
                            <a:pt x="41" y="21"/>
                            <a:pt x="37" y="30"/>
                          </a:cubicBezTo>
                          <a:cubicBezTo>
                            <a:pt x="27" y="27"/>
                            <a:pt x="16" y="29"/>
                            <a:pt x="7" y="33"/>
                          </a:cubicBezTo>
                          <a:cubicBezTo>
                            <a:pt x="7" y="24"/>
                            <a:pt x="5" y="14"/>
                            <a:pt x="0" y="7"/>
                          </a:cubicBezTo>
                          <a:cubicBezTo>
                            <a:pt x="0" y="7"/>
                            <a:pt x="1" y="7"/>
                            <a:pt x="1" y="7"/>
                          </a:cubicBezTo>
                          <a:cubicBezTo>
                            <a:pt x="9" y="2"/>
                            <a:pt x="20" y="0"/>
                            <a:pt x="29"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1" name="Freeform 253"/>
                    <p:cNvSpPr>
                      <a:spLocks/>
                    </p:cNvSpPr>
                    <p:nvPr/>
                  </p:nvSpPr>
                  <p:spPr bwMode="auto">
                    <a:xfrm>
                      <a:off x="4162" y="1313"/>
                      <a:ext cx="22" cy="19"/>
                    </a:xfrm>
                    <a:custGeom>
                      <a:avLst/>
                      <a:gdLst>
                        <a:gd name="T0" fmla="*/ 9 w 9"/>
                        <a:gd name="T1" fmla="*/ 5 h 8"/>
                        <a:gd name="T2" fmla="*/ 9 w 9"/>
                        <a:gd name="T3" fmla="*/ 8 h 8"/>
                        <a:gd name="T4" fmla="*/ 0 w 9"/>
                        <a:gd name="T5" fmla="*/ 7 h 8"/>
                        <a:gd name="T6" fmla="*/ 1 w 9"/>
                        <a:gd name="T7" fmla="*/ 3 h 8"/>
                        <a:gd name="T8" fmla="*/ 1 w 9"/>
                        <a:gd name="T9" fmla="*/ 0 h 8"/>
                        <a:gd name="T10" fmla="*/ 9 w 9"/>
                        <a:gd name="T11" fmla="*/ 0 h 8"/>
                        <a:gd name="T12" fmla="*/ 9 w 9"/>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9" y="5"/>
                          </a:moveTo>
                          <a:cubicBezTo>
                            <a:pt x="9" y="6"/>
                            <a:pt x="9" y="7"/>
                            <a:pt x="9" y="8"/>
                          </a:cubicBezTo>
                          <a:cubicBezTo>
                            <a:pt x="6" y="8"/>
                            <a:pt x="3" y="7"/>
                            <a:pt x="0" y="7"/>
                          </a:cubicBezTo>
                          <a:cubicBezTo>
                            <a:pt x="1" y="5"/>
                            <a:pt x="1" y="4"/>
                            <a:pt x="1" y="3"/>
                          </a:cubicBezTo>
                          <a:cubicBezTo>
                            <a:pt x="1" y="2"/>
                            <a:pt x="1" y="1"/>
                            <a:pt x="1" y="0"/>
                          </a:cubicBezTo>
                          <a:cubicBezTo>
                            <a:pt x="3" y="0"/>
                            <a:pt x="6" y="0"/>
                            <a:pt x="9" y="0"/>
                          </a:cubicBezTo>
                          <a:cubicBezTo>
                            <a:pt x="9" y="2"/>
                            <a:pt x="9" y="4"/>
                            <a:pt x="9"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2" name="Freeform 254"/>
                    <p:cNvSpPr>
                      <a:spLocks/>
                    </p:cNvSpPr>
                    <p:nvPr/>
                  </p:nvSpPr>
                  <p:spPr bwMode="auto">
                    <a:xfrm>
                      <a:off x="4359" y="319"/>
                      <a:ext cx="47" cy="62"/>
                    </a:xfrm>
                    <a:custGeom>
                      <a:avLst/>
                      <a:gdLst>
                        <a:gd name="T0" fmla="*/ 20 w 20"/>
                        <a:gd name="T1" fmla="*/ 19 h 26"/>
                        <a:gd name="T2" fmla="*/ 15 w 20"/>
                        <a:gd name="T3" fmla="*/ 26 h 26"/>
                        <a:gd name="T4" fmla="*/ 11 w 20"/>
                        <a:gd name="T5" fmla="*/ 19 h 26"/>
                        <a:gd name="T6" fmla="*/ 0 w 20"/>
                        <a:gd name="T7" fmla="*/ 3 h 26"/>
                        <a:gd name="T8" fmla="*/ 1 w 20"/>
                        <a:gd name="T9" fmla="*/ 1 h 26"/>
                        <a:gd name="T10" fmla="*/ 4 w 20"/>
                        <a:gd name="T11" fmla="*/ 0 h 26"/>
                        <a:gd name="T12" fmla="*/ 9 w 20"/>
                        <a:gd name="T13" fmla="*/ 0 h 26"/>
                        <a:gd name="T14" fmla="*/ 9 w 20"/>
                        <a:gd name="T15" fmla="*/ 8 h 26"/>
                        <a:gd name="T16" fmla="*/ 10 w 20"/>
                        <a:gd name="T17" fmla="*/ 12 h 26"/>
                        <a:gd name="T18" fmla="*/ 20 w 20"/>
                        <a:gd name="T19"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6">
                          <a:moveTo>
                            <a:pt x="20" y="19"/>
                          </a:moveTo>
                          <a:cubicBezTo>
                            <a:pt x="19" y="23"/>
                            <a:pt x="17" y="24"/>
                            <a:pt x="15" y="26"/>
                          </a:cubicBezTo>
                          <a:cubicBezTo>
                            <a:pt x="14" y="23"/>
                            <a:pt x="13" y="21"/>
                            <a:pt x="11" y="19"/>
                          </a:cubicBezTo>
                          <a:cubicBezTo>
                            <a:pt x="8" y="13"/>
                            <a:pt x="4" y="8"/>
                            <a:pt x="0" y="3"/>
                          </a:cubicBezTo>
                          <a:cubicBezTo>
                            <a:pt x="0" y="2"/>
                            <a:pt x="1" y="2"/>
                            <a:pt x="1" y="1"/>
                          </a:cubicBezTo>
                          <a:cubicBezTo>
                            <a:pt x="2" y="0"/>
                            <a:pt x="3" y="0"/>
                            <a:pt x="4" y="0"/>
                          </a:cubicBezTo>
                          <a:cubicBezTo>
                            <a:pt x="5" y="0"/>
                            <a:pt x="7" y="0"/>
                            <a:pt x="9" y="0"/>
                          </a:cubicBezTo>
                          <a:cubicBezTo>
                            <a:pt x="12" y="3"/>
                            <a:pt x="12" y="6"/>
                            <a:pt x="9" y="8"/>
                          </a:cubicBezTo>
                          <a:cubicBezTo>
                            <a:pt x="6" y="9"/>
                            <a:pt x="7" y="12"/>
                            <a:pt x="10" y="12"/>
                          </a:cubicBezTo>
                          <a:cubicBezTo>
                            <a:pt x="15" y="11"/>
                            <a:pt x="20" y="14"/>
                            <a:pt x="20" y="1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3" name="Freeform 255"/>
                    <p:cNvSpPr>
                      <a:spLocks/>
                    </p:cNvSpPr>
                    <p:nvPr/>
                  </p:nvSpPr>
                  <p:spPr bwMode="auto">
                    <a:xfrm>
                      <a:off x="4001" y="1867"/>
                      <a:ext cx="62" cy="54"/>
                    </a:xfrm>
                    <a:custGeom>
                      <a:avLst/>
                      <a:gdLst>
                        <a:gd name="T0" fmla="*/ 23 w 26"/>
                        <a:gd name="T1" fmla="*/ 1 h 23"/>
                        <a:gd name="T2" fmla="*/ 14 w 26"/>
                        <a:gd name="T3" fmla="*/ 20 h 23"/>
                        <a:gd name="T4" fmla="*/ 3 w 26"/>
                        <a:gd name="T5" fmla="*/ 10 h 23"/>
                        <a:gd name="T6" fmla="*/ 0 w 26"/>
                        <a:gd name="T7" fmla="*/ 5 h 23"/>
                        <a:gd name="T8" fmla="*/ 6 w 26"/>
                        <a:gd name="T9" fmla="*/ 4 h 23"/>
                        <a:gd name="T10" fmla="*/ 17 w 26"/>
                        <a:gd name="T11" fmla="*/ 13 h 23"/>
                        <a:gd name="T12" fmla="*/ 18 w 26"/>
                        <a:gd name="T13" fmla="*/ 2 h 23"/>
                        <a:gd name="T14" fmla="*/ 23 w 26"/>
                        <a:gd name="T15" fmla="*/ 0 h 23"/>
                        <a:gd name="T16" fmla="*/ 23 w 26"/>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3">
                          <a:moveTo>
                            <a:pt x="23" y="1"/>
                          </a:moveTo>
                          <a:cubicBezTo>
                            <a:pt x="25" y="9"/>
                            <a:pt x="26" y="23"/>
                            <a:pt x="14" y="20"/>
                          </a:cubicBezTo>
                          <a:cubicBezTo>
                            <a:pt x="8" y="19"/>
                            <a:pt x="5" y="14"/>
                            <a:pt x="3" y="10"/>
                          </a:cubicBezTo>
                          <a:cubicBezTo>
                            <a:pt x="2" y="8"/>
                            <a:pt x="1" y="7"/>
                            <a:pt x="0" y="5"/>
                          </a:cubicBezTo>
                          <a:cubicBezTo>
                            <a:pt x="2" y="5"/>
                            <a:pt x="4" y="5"/>
                            <a:pt x="6" y="4"/>
                          </a:cubicBezTo>
                          <a:cubicBezTo>
                            <a:pt x="7" y="9"/>
                            <a:pt x="11" y="16"/>
                            <a:pt x="17" y="13"/>
                          </a:cubicBezTo>
                          <a:cubicBezTo>
                            <a:pt x="21" y="11"/>
                            <a:pt x="20" y="5"/>
                            <a:pt x="18" y="2"/>
                          </a:cubicBezTo>
                          <a:cubicBezTo>
                            <a:pt x="19" y="1"/>
                            <a:pt x="21" y="1"/>
                            <a:pt x="23" y="0"/>
                          </a:cubicBezTo>
                          <a:cubicBezTo>
                            <a:pt x="22" y="1"/>
                            <a:pt x="22" y="1"/>
                            <a:pt x="23"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4" name="Freeform 256"/>
                    <p:cNvSpPr>
                      <a:spLocks/>
                    </p:cNvSpPr>
                    <p:nvPr/>
                  </p:nvSpPr>
                  <p:spPr bwMode="auto">
                    <a:xfrm>
                      <a:off x="4034" y="251"/>
                      <a:ext cx="363" cy="170"/>
                    </a:xfrm>
                    <a:custGeom>
                      <a:avLst/>
                      <a:gdLst>
                        <a:gd name="T0" fmla="*/ 144 w 153"/>
                        <a:gd name="T1" fmla="*/ 51 h 72"/>
                        <a:gd name="T2" fmla="*/ 153 w 153"/>
                        <a:gd name="T3" fmla="*/ 72 h 72"/>
                        <a:gd name="T4" fmla="*/ 142 w 153"/>
                        <a:gd name="T5" fmla="*/ 72 h 72"/>
                        <a:gd name="T6" fmla="*/ 130 w 153"/>
                        <a:gd name="T7" fmla="*/ 72 h 72"/>
                        <a:gd name="T8" fmla="*/ 83 w 153"/>
                        <a:gd name="T9" fmla="*/ 25 h 72"/>
                        <a:gd name="T10" fmla="*/ 15 w 153"/>
                        <a:gd name="T11" fmla="*/ 37 h 72"/>
                        <a:gd name="T12" fmla="*/ 15 w 153"/>
                        <a:gd name="T13" fmla="*/ 38 h 72"/>
                        <a:gd name="T14" fmla="*/ 0 w 153"/>
                        <a:gd name="T15" fmla="*/ 20 h 72"/>
                        <a:gd name="T16" fmla="*/ 1 w 153"/>
                        <a:gd name="T17" fmla="*/ 20 h 72"/>
                        <a:gd name="T18" fmla="*/ 8 w 153"/>
                        <a:gd name="T19" fmla="*/ 16 h 72"/>
                        <a:gd name="T20" fmla="*/ 20 w 153"/>
                        <a:gd name="T21" fmla="*/ 10 h 72"/>
                        <a:gd name="T22" fmla="*/ 41 w 153"/>
                        <a:gd name="T23" fmla="*/ 3 h 72"/>
                        <a:gd name="T24" fmla="*/ 90 w 153"/>
                        <a:gd name="T25" fmla="*/ 7 h 72"/>
                        <a:gd name="T26" fmla="*/ 99 w 153"/>
                        <a:gd name="T27" fmla="*/ 10 h 72"/>
                        <a:gd name="T28" fmla="*/ 100 w 153"/>
                        <a:gd name="T29" fmla="*/ 11 h 72"/>
                        <a:gd name="T30" fmla="*/ 130 w 153"/>
                        <a:gd name="T31" fmla="*/ 32 h 72"/>
                        <a:gd name="T32" fmla="*/ 144 w 153"/>
                        <a:gd name="T33" fmla="*/ 5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72">
                          <a:moveTo>
                            <a:pt x="144" y="51"/>
                          </a:moveTo>
                          <a:cubicBezTo>
                            <a:pt x="148" y="57"/>
                            <a:pt x="150" y="65"/>
                            <a:pt x="153" y="72"/>
                          </a:cubicBezTo>
                          <a:cubicBezTo>
                            <a:pt x="150" y="72"/>
                            <a:pt x="146" y="72"/>
                            <a:pt x="142" y="72"/>
                          </a:cubicBezTo>
                          <a:cubicBezTo>
                            <a:pt x="138" y="72"/>
                            <a:pt x="134" y="72"/>
                            <a:pt x="130" y="72"/>
                          </a:cubicBezTo>
                          <a:cubicBezTo>
                            <a:pt x="123" y="50"/>
                            <a:pt x="105" y="32"/>
                            <a:pt x="83" y="25"/>
                          </a:cubicBezTo>
                          <a:cubicBezTo>
                            <a:pt x="60" y="17"/>
                            <a:pt x="33" y="21"/>
                            <a:pt x="15" y="37"/>
                          </a:cubicBezTo>
                          <a:cubicBezTo>
                            <a:pt x="15" y="37"/>
                            <a:pt x="15" y="37"/>
                            <a:pt x="15" y="38"/>
                          </a:cubicBezTo>
                          <a:cubicBezTo>
                            <a:pt x="10" y="31"/>
                            <a:pt x="5" y="26"/>
                            <a:pt x="0" y="20"/>
                          </a:cubicBezTo>
                          <a:cubicBezTo>
                            <a:pt x="0" y="20"/>
                            <a:pt x="1" y="20"/>
                            <a:pt x="1" y="20"/>
                          </a:cubicBezTo>
                          <a:cubicBezTo>
                            <a:pt x="3" y="18"/>
                            <a:pt x="6" y="17"/>
                            <a:pt x="8" y="16"/>
                          </a:cubicBezTo>
                          <a:cubicBezTo>
                            <a:pt x="12" y="13"/>
                            <a:pt x="16" y="11"/>
                            <a:pt x="20" y="10"/>
                          </a:cubicBezTo>
                          <a:cubicBezTo>
                            <a:pt x="27" y="7"/>
                            <a:pt x="34" y="5"/>
                            <a:pt x="41" y="3"/>
                          </a:cubicBezTo>
                          <a:cubicBezTo>
                            <a:pt x="58" y="0"/>
                            <a:pt x="75" y="1"/>
                            <a:pt x="90" y="7"/>
                          </a:cubicBezTo>
                          <a:cubicBezTo>
                            <a:pt x="93" y="8"/>
                            <a:pt x="96" y="9"/>
                            <a:pt x="99" y="10"/>
                          </a:cubicBezTo>
                          <a:cubicBezTo>
                            <a:pt x="99" y="10"/>
                            <a:pt x="100" y="11"/>
                            <a:pt x="100" y="11"/>
                          </a:cubicBezTo>
                          <a:cubicBezTo>
                            <a:pt x="111" y="16"/>
                            <a:pt x="121" y="23"/>
                            <a:pt x="130" y="32"/>
                          </a:cubicBezTo>
                          <a:cubicBezTo>
                            <a:pt x="135" y="38"/>
                            <a:pt x="140" y="44"/>
                            <a:pt x="144" y="5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5" name="Freeform 257"/>
                    <p:cNvSpPr>
                      <a:spLocks/>
                    </p:cNvSpPr>
                    <p:nvPr/>
                  </p:nvSpPr>
                  <p:spPr bwMode="auto">
                    <a:xfrm>
                      <a:off x="4132" y="1370"/>
                      <a:ext cx="45" cy="28"/>
                    </a:xfrm>
                    <a:custGeom>
                      <a:avLst/>
                      <a:gdLst>
                        <a:gd name="T0" fmla="*/ 19 w 19"/>
                        <a:gd name="T1" fmla="*/ 6 h 12"/>
                        <a:gd name="T2" fmla="*/ 10 w 19"/>
                        <a:gd name="T3" fmla="*/ 12 h 12"/>
                        <a:gd name="T4" fmla="*/ 0 w 19"/>
                        <a:gd name="T5" fmla="*/ 6 h 12"/>
                        <a:gd name="T6" fmla="*/ 3 w 19"/>
                        <a:gd name="T7" fmla="*/ 3 h 12"/>
                        <a:gd name="T8" fmla="*/ 8 w 19"/>
                        <a:gd name="T9" fmla="*/ 0 h 12"/>
                        <a:gd name="T10" fmla="*/ 19 w 19"/>
                        <a:gd name="T11" fmla="*/ 6 h 12"/>
                      </a:gdLst>
                      <a:ahLst/>
                      <a:cxnLst>
                        <a:cxn ang="0">
                          <a:pos x="T0" y="T1"/>
                        </a:cxn>
                        <a:cxn ang="0">
                          <a:pos x="T2" y="T3"/>
                        </a:cxn>
                        <a:cxn ang="0">
                          <a:pos x="T4" y="T5"/>
                        </a:cxn>
                        <a:cxn ang="0">
                          <a:pos x="T6" y="T7"/>
                        </a:cxn>
                        <a:cxn ang="0">
                          <a:pos x="T8" y="T9"/>
                        </a:cxn>
                        <a:cxn ang="0">
                          <a:pos x="T10" y="T11"/>
                        </a:cxn>
                      </a:cxnLst>
                      <a:rect l="0" t="0" r="r" b="b"/>
                      <a:pathLst>
                        <a:path w="19" h="12">
                          <a:moveTo>
                            <a:pt x="19" y="6"/>
                          </a:moveTo>
                          <a:cubicBezTo>
                            <a:pt x="16" y="7"/>
                            <a:pt x="12" y="9"/>
                            <a:pt x="10" y="12"/>
                          </a:cubicBezTo>
                          <a:cubicBezTo>
                            <a:pt x="6" y="9"/>
                            <a:pt x="3" y="7"/>
                            <a:pt x="0" y="6"/>
                          </a:cubicBezTo>
                          <a:cubicBezTo>
                            <a:pt x="1" y="5"/>
                            <a:pt x="2" y="4"/>
                            <a:pt x="3" y="3"/>
                          </a:cubicBezTo>
                          <a:cubicBezTo>
                            <a:pt x="5" y="2"/>
                            <a:pt x="7" y="1"/>
                            <a:pt x="8" y="0"/>
                          </a:cubicBezTo>
                          <a:cubicBezTo>
                            <a:pt x="12" y="2"/>
                            <a:pt x="15" y="4"/>
                            <a:pt x="19"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6" name="Freeform 258"/>
                    <p:cNvSpPr>
                      <a:spLocks/>
                    </p:cNvSpPr>
                    <p:nvPr/>
                  </p:nvSpPr>
                  <p:spPr bwMode="auto">
                    <a:xfrm>
                      <a:off x="3994" y="1895"/>
                      <a:ext cx="45" cy="40"/>
                    </a:xfrm>
                    <a:custGeom>
                      <a:avLst/>
                      <a:gdLst>
                        <a:gd name="T0" fmla="*/ 3 w 19"/>
                        <a:gd name="T1" fmla="*/ 0 h 17"/>
                        <a:gd name="T2" fmla="*/ 19 w 19"/>
                        <a:gd name="T3" fmla="*/ 12 h 17"/>
                        <a:gd name="T4" fmla="*/ 10 w 19"/>
                        <a:gd name="T5" fmla="*/ 15 h 17"/>
                        <a:gd name="T6" fmla="*/ 0 w 19"/>
                        <a:gd name="T7" fmla="*/ 17 h 17"/>
                        <a:gd name="T8" fmla="*/ 3 w 19"/>
                        <a:gd name="T9" fmla="*/ 12 h 17"/>
                        <a:gd name="T10" fmla="*/ 3 w 19"/>
                        <a:gd name="T11" fmla="*/ 0 h 17"/>
                      </a:gdLst>
                      <a:ahLst/>
                      <a:cxnLst>
                        <a:cxn ang="0">
                          <a:pos x="T0" y="T1"/>
                        </a:cxn>
                        <a:cxn ang="0">
                          <a:pos x="T2" y="T3"/>
                        </a:cxn>
                        <a:cxn ang="0">
                          <a:pos x="T4" y="T5"/>
                        </a:cxn>
                        <a:cxn ang="0">
                          <a:pos x="T6" y="T7"/>
                        </a:cxn>
                        <a:cxn ang="0">
                          <a:pos x="T8" y="T9"/>
                        </a:cxn>
                        <a:cxn ang="0">
                          <a:pos x="T10" y="T11"/>
                        </a:cxn>
                      </a:cxnLst>
                      <a:rect l="0" t="0" r="r" b="b"/>
                      <a:pathLst>
                        <a:path w="19" h="17">
                          <a:moveTo>
                            <a:pt x="3" y="0"/>
                          </a:moveTo>
                          <a:cubicBezTo>
                            <a:pt x="7" y="6"/>
                            <a:pt x="11" y="12"/>
                            <a:pt x="19" y="12"/>
                          </a:cubicBezTo>
                          <a:cubicBezTo>
                            <a:pt x="16" y="13"/>
                            <a:pt x="13" y="14"/>
                            <a:pt x="10" y="15"/>
                          </a:cubicBezTo>
                          <a:cubicBezTo>
                            <a:pt x="7" y="16"/>
                            <a:pt x="3" y="17"/>
                            <a:pt x="0" y="17"/>
                          </a:cubicBezTo>
                          <a:cubicBezTo>
                            <a:pt x="2" y="16"/>
                            <a:pt x="3" y="14"/>
                            <a:pt x="3" y="12"/>
                          </a:cubicBezTo>
                          <a:cubicBezTo>
                            <a:pt x="4" y="8"/>
                            <a:pt x="4" y="4"/>
                            <a:pt x="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7" name="Freeform 259"/>
                    <p:cNvSpPr>
                      <a:spLocks/>
                    </p:cNvSpPr>
                    <p:nvPr/>
                  </p:nvSpPr>
                  <p:spPr bwMode="auto">
                    <a:xfrm>
                      <a:off x="4020" y="1871"/>
                      <a:ext cx="24" cy="26"/>
                    </a:xfrm>
                    <a:custGeom>
                      <a:avLst/>
                      <a:gdLst>
                        <a:gd name="T0" fmla="*/ 6 w 10"/>
                        <a:gd name="T1" fmla="*/ 0 h 11"/>
                        <a:gd name="T2" fmla="*/ 7 w 10"/>
                        <a:gd name="T3" fmla="*/ 8 h 11"/>
                        <a:gd name="T4" fmla="*/ 0 w 10"/>
                        <a:gd name="T5" fmla="*/ 2 h 11"/>
                        <a:gd name="T6" fmla="*/ 6 w 10"/>
                        <a:gd name="T7" fmla="*/ 0 h 11"/>
                      </a:gdLst>
                      <a:ahLst/>
                      <a:cxnLst>
                        <a:cxn ang="0">
                          <a:pos x="T0" y="T1"/>
                        </a:cxn>
                        <a:cxn ang="0">
                          <a:pos x="T2" y="T3"/>
                        </a:cxn>
                        <a:cxn ang="0">
                          <a:pos x="T4" y="T5"/>
                        </a:cxn>
                        <a:cxn ang="0">
                          <a:pos x="T6" y="T7"/>
                        </a:cxn>
                      </a:cxnLst>
                      <a:rect l="0" t="0" r="r" b="b"/>
                      <a:pathLst>
                        <a:path w="10" h="11">
                          <a:moveTo>
                            <a:pt x="6" y="0"/>
                          </a:moveTo>
                          <a:cubicBezTo>
                            <a:pt x="8" y="3"/>
                            <a:pt x="10" y="6"/>
                            <a:pt x="7" y="8"/>
                          </a:cubicBezTo>
                          <a:cubicBezTo>
                            <a:pt x="4" y="11"/>
                            <a:pt x="1" y="5"/>
                            <a:pt x="0" y="2"/>
                          </a:cubicBezTo>
                          <a:cubicBezTo>
                            <a:pt x="2" y="1"/>
                            <a:pt x="4" y="1"/>
                            <a:pt x="6"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8" name="Freeform 260"/>
                    <p:cNvSpPr>
                      <a:spLocks/>
                    </p:cNvSpPr>
                    <p:nvPr/>
                  </p:nvSpPr>
                  <p:spPr bwMode="auto">
                    <a:xfrm>
                      <a:off x="4058" y="1609"/>
                      <a:ext cx="43" cy="47"/>
                    </a:xfrm>
                    <a:custGeom>
                      <a:avLst/>
                      <a:gdLst>
                        <a:gd name="T0" fmla="*/ 18 w 18"/>
                        <a:gd name="T1" fmla="*/ 9 h 20"/>
                        <a:gd name="T2" fmla="*/ 15 w 18"/>
                        <a:gd name="T3" fmla="*/ 20 h 20"/>
                        <a:gd name="T4" fmla="*/ 0 w 18"/>
                        <a:gd name="T5" fmla="*/ 11 h 20"/>
                        <a:gd name="T6" fmla="*/ 2 w 18"/>
                        <a:gd name="T7" fmla="*/ 5 h 20"/>
                        <a:gd name="T8" fmla="*/ 4 w 18"/>
                        <a:gd name="T9" fmla="*/ 0 h 20"/>
                        <a:gd name="T10" fmla="*/ 18 w 18"/>
                        <a:gd name="T11" fmla="*/ 9 h 20"/>
                      </a:gdLst>
                      <a:ahLst/>
                      <a:cxnLst>
                        <a:cxn ang="0">
                          <a:pos x="T0" y="T1"/>
                        </a:cxn>
                        <a:cxn ang="0">
                          <a:pos x="T2" y="T3"/>
                        </a:cxn>
                        <a:cxn ang="0">
                          <a:pos x="T4" y="T5"/>
                        </a:cxn>
                        <a:cxn ang="0">
                          <a:pos x="T6" y="T7"/>
                        </a:cxn>
                        <a:cxn ang="0">
                          <a:pos x="T8" y="T9"/>
                        </a:cxn>
                        <a:cxn ang="0">
                          <a:pos x="T10" y="T11"/>
                        </a:cxn>
                      </a:cxnLst>
                      <a:rect l="0" t="0" r="r" b="b"/>
                      <a:pathLst>
                        <a:path w="18" h="20">
                          <a:moveTo>
                            <a:pt x="18" y="9"/>
                          </a:moveTo>
                          <a:cubicBezTo>
                            <a:pt x="16" y="12"/>
                            <a:pt x="15" y="17"/>
                            <a:pt x="15" y="20"/>
                          </a:cubicBezTo>
                          <a:cubicBezTo>
                            <a:pt x="10" y="17"/>
                            <a:pt x="5" y="14"/>
                            <a:pt x="0" y="11"/>
                          </a:cubicBezTo>
                          <a:cubicBezTo>
                            <a:pt x="1" y="9"/>
                            <a:pt x="2" y="7"/>
                            <a:pt x="2" y="5"/>
                          </a:cubicBezTo>
                          <a:cubicBezTo>
                            <a:pt x="3" y="3"/>
                            <a:pt x="4" y="1"/>
                            <a:pt x="4" y="0"/>
                          </a:cubicBezTo>
                          <a:cubicBezTo>
                            <a:pt x="9" y="3"/>
                            <a:pt x="13" y="6"/>
                            <a:pt x="18"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9" name="Freeform 261"/>
                    <p:cNvSpPr>
                      <a:spLocks/>
                    </p:cNvSpPr>
                    <p:nvPr/>
                  </p:nvSpPr>
                  <p:spPr bwMode="auto">
                    <a:xfrm>
                      <a:off x="4210" y="1027"/>
                      <a:ext cx="26" cy="35"/>
                    </a:xfrm>
                    <a:custGeom>
                      <a:avLst/>
                      <a:gdLst>
                        <a:gd name="T0" fmla="*/ 11 w 11"/>
                        <a:gd name="T1" fmla="*/ 0 h 15"/>
                        <a:gd name="T2" fmla="*/ 11 w 11"/>
                        <a:gd name="T3" fmla="*/ 12 h 15"/>
                        <a:gd name="T4" fmla="*/ 1 w 11"/>
                        <a:gd name="T5" fmla="*/ 15 h 15"/>
                        <a:gd name="T6" fmla="*/ 0 w 11"/>
                        <a:gd name="T7" fmla="*/ 8 h 15"/>
                        <a:gd name="T8" fmla="*/ 0 w 11"/>
                        <a:gd name="T9" fmla="*/ 3 h 15"/>
                        <a:gd name="T10" fmla="*/ 11 w 11"/>
                        <a:gd name="T11" fmla="*/ 0 h 15"/>
                      </a:gdLst>
                      <a:ahLst/>
                      <a:cxnLst>
                        <a:cxn ang="0">
                          <a:pos x="T0" y="T1"/>
                        </a:cxn>
                        <a:cxn ang="0">
                          <a:pos x="T2" y="T3"/>
                        </a:cxn>
                        <a:cxn ang="0">
                          <a:pos x="T4" y="T5"/>
                        </a:cxn>
                        <a:cxn ang="0">
                          <a:pos x="T6" y="T7"/>
                        </a:cxn>
                        <a:cxn ang="0">
                          <a:pos x="T8" y="T9"/>
                        </a:cxn>
                        <a:cxn ang="0">
                          <a:pos x="T10" y="T11"/>
                        </a:cxn>
                      </a:cxnLst>
                      <a:rect l="0" t="0" r="r" b="b"/>
                      <a:pathLst>
                        <a:path w="11" h="15">
                          <a:moveTo>
                            <a:pt x="11" y="0"/>
                          </a:moveTo>
                          <a:cubicBezTo>
                            <a:pt x="10" y="4"/>
                            <a:pt x="11" y="8"/>
                            <a:pt x="11" y="12"/>
                          </a:cubicBezTo>
                          <a:cubicBezTo>
                            <a:pt x="7" y="13"/>
                            <a:pt x="4" y="14"/>
                            <a:pt x="1" y="15"/>
                          </a:cubicBezTo>
                          <a:cubicBezTo>
                            <a:pt x="1" y="12"/>
                            <a:pt x="1" y="10"/>
                            <a:pt x="0" y="8"/>
                          </a:cubicBezTo>
                          <a:cubicBezTo>
                            <a:pt x="0" y="6"/>
                            <a:pt x="1" y="4"/>
                            <a:pt x="0" y="3"/>
                          </a:cubicBezTo>
                          <a:cubicBezTo>
                            <a:pt x="4" y="2"/>
                            <a:pt x="8" y="1"/>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0" name="Freeform 262"/>
                    <p:cNvSpPr>
                      <a:spLocks/>
                    </p:cNvSpPr>
                    <p:nvPr/>
                  </p:nvSpPr>
                  <p:spPr bwMode="auto">
                    <a:xfrm>
                      <a:off x="4015" y="1938"/>
                      <a:ext cx="10" cy="4"/>
                    </a:xfrm>
                    <a:custGeom>
                      <a:avLst/>
                      <a:gdLst>
                        <a:gd name="T0" fmla="*/ 4 w 4"/>
                        <a:gd name="T1" fmla="*/ 1 h 2"/>
                        <a:gd name="T2" fmla="*/ 0 w 4"/>
                        <a:gd name="T3" fmla="*/ 2 h 2"/>
                        <a:gd name="T4" fmla="*/ 2 w 4"/>
                        <a:gd name="T5" fmla="*/ 0 h 2"/>
                        <a:gd name="T6" fmla="*/ 4 w 4"/>
                        <a:gd name="T7" fmla="*/ 1 h 2"/>
                      </a:gdLst>
                      <a:ahLst/>
                      <a:cxnLst>
                        <a:cxn ang="0">
                          <a:pos x="T0" y="T1"/>
                        </a:cxn>
                        <a:cxn ang="0">
                          <a:pos x="T2" y="T3"/>
                        </a:cxn>
                        <a:cxn ang="0">
                          <a:pos x="T4" y="T5"/>
                        </a:cxn>
                        <a:cxn ang="0">
                          <a:pos x="T6" y="T7"/>
                        </a:cxn>
                      </a:cxnLst>
                      <a:rect l="0" t="0" r="r" b="b"/>
                      <a:pathLst>
                        <a:path w="4" h="2">
                          <a:moveTo>
                            <a:pt x="4" y="1"/>
                          </a:moveTo>
                          <a:cubicBezTo>
                            <a:pt x="3" y="1"/>
                            <a:pt x="2" y="1"/>
                            <a:pt x="0" y="2"/>
                          </a:cubicBezTo>
                          <a:cubicBezTo>
                            <a:pt x="1" y="1"/>
                            <a:pt x="1" y="0"/>
                            <a:pt x="2" y="0"/>
                          </a:cubicBezTo>
                          <a:cubicBezTo>
                            <a:pt x="3" y="0"/>
                            <a:pt x="4" y="0"/>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1" name="Freeform 263"/>
                    <p:cNvSpPr>
                      <a:spLocks/>
                    </p:cNvSpPr>
                    <p:nvPr/>
                  </p:nvSpPr>
                  <p:spPr bwMode="auto">
                    <a:xfrm>
                      <a:off x="4248" y="511"/>
                      <a:ext cx="92" cy="76"/>
                    </a:xfrm>
                    <a:custGeom>
                      <a:avLst/>
                      <a:gdLst>
                        <a:gd name="T0" fmla="*/ 36 w 39"/>
                        <a:gd name="T1" fmla="*/ 32 h 32"/>
                        <a:gd name="T2" fmla="*/ 36 w 39"/>
                        <a:gd name="T3" fmla="*/ 32 h 32"/>
                        <a:gd name="T4" fmla="*/ 7 w 39"/>
                        <a:gd name="T5" fmla="*/ 31 h 32"/>
                        <a:gd name="T6" fmla="*/ 0 w 39"/>
                        <a:gd name="T7" fmla="*/ 4 h 32"/>
                        <a:gd name="T8" fmla="*/ 2 w 39"/>
                        <a:gd name="T9" fmla="*/ 3 h 32"/>
                        <a:gd name="T10" fmla="*/ 2 w 39"/>
                        <a:gd name="T11" fmla="*/ 3 h 32"/>
                        <a:gd name="T12" fmla="*/ 29 w 39"/>
                        <a:gd name="T13" fmla="*/ 5 h 32"/>
                        <a:gd name="T14" fmla="*/ 35 w 39"/>
                        <a:gd name="T15" fmla="*/ 29 h 32"/>
                        <a:gd name="T16" fmla="*/ 36 w 39"/>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2">
                          <a:moveTo>
                            <a:pt x="36" y="32"/>
                          </a:moveTo>
                          <a:cubicBezTo>
                            <a:pt x="36" y="32"/>
                            <a:pt x="36" y="32"/>
                            <a:pt x="36" y="32"/>
                          </a:cubicBezTo>
                          <a:cubicBezTo>
                            <a:pt x="27" y="27"/>
                            <a:pt x="16" y="27"/>
                            <a:pt x="7" y="31"/>
                          </a:cubicBezTo>
                          <a:cubicBezTo>
                            <a:pt x="9" y="21"/>
                            <a:pt x="9" y="9"/>
                            <a:pt x="0" y="4"/>
                          </a:cubicBezTo>
                          <a:cubicBezTo>
                            <a:pt x="0" y="3"/>
                            <a:pt x="1" y="3"/>
                            <a:pt x="2" y="3"/>
                          </a:cubicBezTo>
                          <a:cubicBezTo>
                            <a:pt x="2" y="3"/>
                            <a:pt x="2" y="3"/>
                            <a:pt x="2" y="3"/>
                          </a:cubicBezTo>
                          <a:cubicBezTo>
                            <a:pt x="11" y="0"/>
                            <a:pt x="21" y="0"/>
                            <a:pt x="29" y="5"/>
                          </a:cubicBezTo>
                          <a:cubicBezTo>
                            <a:pt x="36" y="11"/>
                            <a:pt x="39" y="21"/>
                            <a:pt x="35" y="29"/>
                          </a:cubicBezTo>
                          <a:cubicBezTo>
                            <a:pt x="35" y="30"/>
                            <a:pt x="35" y="31"/>
                            <a:pt x="36" y="3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2" name="Freeform 264"/>
                    <p:cNvSpPr>
                      <a:spLocks noEditPoints="1"/>
                    </p:cNvSpPr>
                    <p:nvPr/>
                  </p:nvSpPr>
                  <p:spPr bwMode="auto">
                    <a:xfrm>
                      <a:off x="3878" y="1888"/>
                      <a:ext cx="142" cy="73"/>
                    </a:xfrm>
                    <a:custGeom>
                      <a:avLst/>
                      <a:gdLst>
                        <a:gd name="T0" fmla="*/ 59 w 60"/>
                        <a:gd name="T1" fmla="*/ 18 h 31"/>
                        <a:gd name="T2" fmla="*/ 60 w 60"/>
                        <a:gd name="T3" fmla="*/ 21 h 31"/>
                        <a:gd name="T4" fmla="*/ 58 w 60"/>
                        <a:gd name="T5" fmla="*/ 23 h 31"/>
                        <a:gd name="T6" fmla="*/ 12 w 60"/>
                        <a:gd name="T7" fmla="*/ 31 h 31"/>
                        <a:gd name="T8" fmla="*/ 12 w 60"/>
                        <a:gd name="T9" fmla="*/ 31 h 31"/>
                        <a:gd name="T10" fmla="*/ 11 w 60"/>
                        <a:gd name="T11" fmla="*/ 30 h 31"/>
                        <a:gd name="T12" fmla="*/ 9 w 60"/>
                        <a:gd name="T13" fmla="*/ 27 h 31"/>
                        <a:gd name="T14" fmla="*/ 0 w 60"/>
                        <a:gd name="T15" fmla="*/ 16 h 31"/>
                        <a:gd name="T16" fmla="*/ 4 w 60"/>
                        <a:gd name="T17" fmla="*/ 15 h 31"/>
                        <a:gd name="T18" fmla="*/ 12 w 60"/>
                        <a:gd name="T19" fmla="*/ 24 h 31"/>
                        <a:gd name="T20" fmla="*/ 23 w 60"/>
                        <a:gd name="T21" fmla="*/ 2 h 31"/>
                        <a:gd name="T22" fmla="*/ 25 w 60"/>
                        <a:gd name="T23" fmla="*/ 0 h 31"/>
                        <a:gd name="T24" fmla="*/ 26 w 60"/>
                        <a:gd name="T25" fmla="*/ 0 h 31"/>
                        <a:gd name="T26" fmla="*/ 27 w 60"/>
                        <a:gd name="T27" fmla="*/ 1 h 31"/>
                        <a:gd name="T28" fmla="*/ 41 w 60"/>
                        <a:gd name="T29" fmla="*/ 19 h 31"/>
                        <a:gd name="T30" fmla="*/ 49 w 60"/>
                        <a:gd name="T31" fmla="*/ 14 h 31"/>
                        <a:gd name="T32" fmla="*/ 52 w 60"/>
                        <a:gd name="T33" fmla="*/ 15 h 31"/>
                        <a:gd name="T34" fmla="*/ 49 w 60"/>
                        <a:gd name="T35" fmla="*/ 20 h 31"/>
                        <a:gd name="T36" fmla="*/ 59 w 60"/>
                        <a:gd name="T37" fmla="*/ 18 h 31"/>
                        <a:gd name="T38" fmla="*/ 37 w 60"/>
                        <a:gd name="T39" fmla="*/ 23 h 31"/>
                        <a:gd name="T40" fmla="*/ 37 w 60"/>
                        <a:gd name="T41" fmla="*/ 23 h 31"/>
                        <a:gd name="T42" fmla="*/ 27 w 60"/>
                        <a:gd name="T43" fmla="*/ 14 h 31"/>
                        <a:gd name="T44" fmla="*/ 22 w 60"/>
                        <a:gd name="T45" fmla="*/ 26 h 31"/>
                        <a:gd name="T46" fmla="*/ 37 w 60"/>
                        <a:gd name="T47"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31">
                          <a:moveTo>
                            <a:pt x="59" y="18"/>
                          </a:moveTo>
                          <a:cubicBezTo>
                            <a:pt x="60" y="21"/>
                            <a:pt x="60" y="21"/>
                            <a:pt x="60" y="21"/>
                          </a:cubicBezTo>
                          <a:cubicBezTo>
                            <a:pt x="59" y="21"/>
                            <a:pt x="59" y="22"/>
                            <a:pt x="58" y="23"/>
                          </a:cubicBezTo>
                          <a:cubicBezTo>
                            <a:pt x="43" y="27"/>
                            <a:pt x="28" y="30"/>
                            <a:pt x="12" y="31"/>
                          </a:cubicBezTo>
                          <a:cubicBezTo>
                            <a:pt x="12" y="31"/>
                            <a:pt x="12" y="31"/>
                            <a:pt x="12" y="31"/>
                          </a:cubicBezTo>
                          <a:cubicBezTo>
                            <a:pt x="13" y="30"/>
                            <a:pt x="11" y="29"/>
                            <a:pt x="11" y="30"/>
                          </a:cubicBezTo>
                          <a:cubicBezTo>
                            <a:pt x="9" y="27"/>
                            <a:pt x="9" y="27"/>
                            <a:pt x="9" y="27"/>
                          </a:cubicBezTo>
                          <a:cubicBezTo>
                            <a:pt x="4" y="25"/>
                            <a:pt x="2" y="21"/>
                            <a:pt x="0" y="16"/>
                          </a:cubicBezTo>
                          <a:cubicBezTo>
                            <a:pt x="4" y="15"/>
                            <a:pt x="4" y="15"/>
                            <a:pt x="4" y="15"/>
                          </a:cubicBezTo>
                          <a:cubicBezTo>
                            <a:pt x="5" y="19"/>
                            <a:pt x="8" y="23"/>
                            <a:pt x="12" y="24"/>
                          </a:cubicBezTo>
                          <a:cubicBezTo>
                            <a:pt x="25" y="27"/>
                            <a:pt x="24" y="9"/>
                            <a:pt x="23" y="2"/>
                          </a:cubicBezTo>
                          <a:cubicBezTo>
                            <a:pt x="23" y="1"/>
                            <a:pt x="24" y="0"/>
                            <a:pt x="25" y="0"/>
                          </a:cubicBezTo>
                          <a:cubicBezTo>
                            <a:pt x="26" y="0"/>
                            <a:pt x="26" y="0"/>
                            <a:pt x="26" y="0"/>
                          </a:cubicBezTo>
                          <a:cubicBezTo>
                            <a:pt x="27" y="0"/>
                            <a:pt x="27" y="0"/>
                            <a:pt x="27" y="1"/>
                          </a:cubicBezTo>
                          <a:cubicBezTo>
                            <a:pt x="29" y="8"/>
                            <a:pt x="32" y="20"/>
                            <a:pt x="41" y="19"/>
                          </a:cubicBezTo>
                          <a:cubicBezTo>
                            <a:pt x="46" y="19"/>
                            <a:pt x="48" y="17"/>
                            <a:pt x="49" y="14"/>
                          </a:cubicBezTo>
                          <a:cubicBezTo>
                            <a:pt x="52" y="15"/>
                            <a:pt x="52" y="15"/>
                            <a:pt x="52" y="15"/>
                          </a:cubicBezTo>
                          <a:cubicBezTo>
                            <a:pt x="52" y="17"/>
                            <a:pt x="51" y="19"/>
                            <a:pt x="49" y="20"/>
                          </a:cubicBezTo>
                          <a:cubicBezTo>
                            <a:pt x="52" y="20"/>
                            <a:pt x="56" y="19"/>
                            <a:pt x="59" y="18"/>
                          </a:cubicBezTo>
                          <a:close/>
                          <a:moveTo>
                            <a:pt x="37" y="23"/>
                          </a:moveTo>
                          <a:cubicBezTo>
                            <a:pt x="37" y="23"/>
                            <a:pt x="37" y="23"/>
                            <a:pt x="37" y="23"/>
                          </a:cubicBezTo>
                          <a:cubicBezTo>
                            <a:pt x="33" y="22"/>
                            <a:pt x="30" y="18"/>
                            <a:pt x="27" y="14"/>
                          </a:cubicBezTo>
                          <a:cubicBezTo>
                            <a:pt x="27" y="18"/>
                            <a:pt x="25" y="23"/>
                            <a:pt x="22" y="26"/>
                          </a:cubicBezTo>
                          <a:cubicBezTo>
                            <a:pt x="27" y="25"/>
                            <a:pt x="32" y="24"/>
                            <a:pt x="37" y="2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3" name="Freeform 265"/>
                    <p:cNvSpPr>
                      <a:spLocks/>
                    </p:cNvSpPr>
                    <p:nvPr/>
                  </p:nvSpPr>
                  <p:spPr bwMode="auto">
                    <a:xfrm>
                      <a:off x="3904" y="1942"/>
                      <a:ext cx="114" cy="83"/>
                    </a:xfrm>
                    <a:custGeom>
                      <a:avLst/>
                      <a:gdLst>
                        <a:gd name="T0" fmla="*/ 47 w 48"/>
                        <a:gd name="T1" fmla="*/ 0 h 35"/>
                        <a:gd name="T2" fmla="*/ 25 w 48"/>
                        <a:gd name="T3" fmla="*/ 32 h 35"/>
                        <a:gd name="T4" fmla="*/ 1 w 48"/>
                        <a:gd name="T5" fmla="*/ 8 h 35"/>
                        <a:gd name="T6" fmla="*/ 47 w 48"/>
                        <a:gd name="T7" fmla="*/ 0 h 35"/>
                        <a:gd name="T8" fmla="*/ 47 w 48"/>
                        <a:gd name="T9" fmla="*/ 0 h 35"/>
                      </a:gdLst>
                      <a:ahLst/>
                      <a:cxnLst>
                        <a:cxn ang="0">
                          <a:pos x="T0" y="T1"/>
                        </a:cxn>
                        <a:cxn ang="0">
                          <a:pos x="T2" y="T3"/>
                        </a:cxn>
                        <a:cxn ang="0">
                          <a:pos x="T4" y="T5"/>
                        </a:cxn>
                        <a:cxn ang="0">
                          <a:pos x="T6" y="T7"/>
                        </a:cxn>
                        <a:cxn ang="0">
                          <a:pos x="T8" y="T9"/>
                        </a:cxn>
                      </a:cxnLst>
                      <a:rect l="0" t="0" r="r" b="b"/>
                      <a:pathLst>
                        <a:path w="48" h="35">
                          <a:moveTo>
                            <a:pt x="47" y="0"/>
                          </a:moveTo>
                          <a:cubicBezTo>
                            <a:pt x="48" y="15"/>
                            <a:pt x="40" y="29"/>
                            <a:pt x="25" y="32"/>
                          </a:cubicBezTo>
                          <a:cubicBezTo>
                            <a:pt x="10" y="35"/>
                            <a:pt x="0" y="23"/>
                            <a:pt x="1" y="8"/>
                          </a:cubicBezTo>
                          <a:cubicBezTo>
                            <a:pt x="17" y="7"/>
                            <a:pt x="32" y="4"/>
                            <a:pt x="47" y="0"/>
                          </a:cubicBezTo>
                          <a:cubicBezTo>
                            <a:pt x="47" y="0"/>
                            <a:pt x="47" y="0"/>
                            <a:pt x="4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4" name="Freeform 266"/>
                    <p:cNvSpPr>
                      <a:spLocks/>
                    </p:cNvSpPr>
                    <p:nvPr/>
                  </p:nvSpPr>
                  <p:spPr bwMode="auto">
                    <a:xfrm>
                      <a:off x="4139" y="1311"/>
                      <a:ext cx="21" cy="16"/>
                    </a:xfrm>
                    <a:custGeom>
                      <a:avLst/>
                      <a:gdLst>
                        <a:gd name="T0" fmla="*/ 8 w 9"/>
                        <a:gd name="T1" fmla="*/ 4 h 7"/>
                        <a:gd name="T2" fmla="*/ 8 w 9"/>
                        <a:gd name="T3" fmla="*/ 7 h 7"/>
                        <a:gd name="T4" fmla="*/ 1 w 9"/>
                        <a:gd name="T5" fmla="*/ 6 h 7"/>
                        <a:gd name="T6" fmla="*/ 0 w 9"/>
                        <a:gd name="T7" fmla="*/ 6 h 7"/>
                        <a:gd name="T8" fmla="*/ 0 w 9"/>
                        <a:gd name="T9" fmla="*/ 0 h 7"/>
                        <a:gd name="T10" fmla="*/ 9 w 9"/>
                        <a:gd name="T11" fmla="*/ 1 h 7"/>
                        <a:gd name="T12" fmla="*/ 8 w 9"/>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8" y="4"/>
                          </a:moveTo>
                          <a:cubicBezTo>
                            <a:pt x="8" y="5"/>
                            <a:pt x="8" y="6"/>
                            <a:pt x="8" y="7"/>
                          </a:cubicBezTo>
                          <a:cubicBezTo>
                            <a:pt x="6" y="7"/>
                            <a:pt x="3" y="6"/>
                            <a:pt x="1" y="6"/>
                          </a:cubicBezTo>
                          <a:cubicBezTo>
                            <a:pt x="1" y="6"/>
                            <a:pt x="0" y="6"/>
                            <a:pt x="0" y="6"/>
                          </a:cubicBezTo>
                          <a:cubicBezTo>
                            <a:pt x="0" y="4"/>
                            <a:pt x="0" y="2"/>
                            <a:pt x="0" y="0"/>
                          </a:cubicBezTo>
                          <a:cubicBezTo>
                            <a:pt x="3" y="0"/>
                            <a:pt x="6" y="1"/>
                            <a:pt x="9" y="1"/>
                          </a:cubicBezTo>
                          <a:cubicBezTo>
                            <a:pt x="9" y="2"/>
                            <a:pt x="9" y="3"/>
                            <a:pt x="8"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5" name="Freeform 267"/>
                    <p:cNvSpPr>
                      <a:spLocks/>
                    </p:cNvSpPr>
                    <p:nvPr/>
                  </p:nvSpPr>
                  <p:spPr bwMode="auto">
                    <a:xfrm>
                      <a:off x="4219" y="681"/>
                      <a:ext cx="74" cy="81"/>
                    </a:xfrm>
                    <a:custGeom>
                      <a:avLst/>
                      <a:gdLst>
                        <a:gd name="T0" fmla="*/ 31 w 31"/>
                        <a:gd name="T1" fmla="*/ 19 h 34"/>
                        <a:gd name="T2" fmla="*/ 29 w 31"/>
                        <a:gd name="T3" fmla="*/ 26 h 34"/>
                        <a:gd name="T4" fmla="*/ 27 w 31"/>
                        <a:gd name="T5" fmla="*/ 34 h 34"/>
                        <a:gd name="T6" fmla="*/ 27 w 31"/>
                        <a:gd name="T7" fmla="*/ 34 h 34"/>
                        <a:gd name="T8" fmla="*/ 18 w 31"/>
                        <a:gd name="T9" fmla="*/ 27 h 34"/>
                        <a:gd name="T10" fmla="*/ 21 w 31"/>
                        <a:gd name="T11" fmla="*/ 20 h 34"/>
                        <a:gd name="T12" fmla="*/ 18 w 31"/>
                        <a:gd name="T13" fmla="*/ 13 h 34"/>
                        <a:gd name="T14" fmla="*/ 6 w 31"/>
                        <a:gd name="T15" fmla="*/ 19 h 34"/>
                        <a:gd name="T16" fmla="*/ 0 w 31"/>
                        <a:gd name="T17" fmla="*/ 16 h 34"/>
                        <a:gd name="T18" fmla="*/ 24 w 31"/>
                        <a:gd name="T19" fmla="*/ 7 h 34"/>
                        <a:gd name="T20" fmla="*/ 31 w 31"/>
                        <a:gd name="T21"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4">
                          <a:moveTo>
                            <a:pt x="31" y="19"/>
                          </a:moveTo>
                          <a:cubicBezTo>
                            <a:pt x="31" y="22"/>
                            <a:pt x="30" y="24"/>
                            <a:pt x="29" y="26"/>
                          </a:cubicBezTo>
                          <a:cubicBezTo>
                            <a:pt x="29" y="28"/>
                            <a:pt x="28" y="32"/>
                            <a:pt x="27" y="34"/>
                          </a:cubicBezTo>
                          <a:cubicBezTo>
                            <a:pt x="27" y="34"/>
                            <a:pt x="27" y="34"/>
                            <a:pt x="27" y="34"/>
                          </a:cubicBezTo>
                          <a:cubicBezTo>
                            <a:pt x="24" y="31"/>
                            <a:pt x="21" y="29"/>
                            <a:pt x="18" y="27"/>
                          </a:cubicBezTo>
                          <a:cubicBezTo>
                            <a:pt x="20" y="25"/>
                            <a:pt x="21" y="22"/>
                            <a:pt x="21" y="20"/>
                          </a:cubicBezTo>
                          <a:cubicBezTo>
                            <a:pt x="21" y="18"/>
                            <a:pt x="20" y="15"/>
                            <a:pt x="18" y="13"/>
                          </a:cubicBezTo>
                          <a:cubicBezTo>
                            <a:pt x="13" y="10"/>
                            <a:pt x="8" y="15"/>
                            <a:pt x="6" y="19"/>
                          </a:cubicBezTo>
                          <a:cubicBezTo>
                            <a:pt x="4" y="18"/>
                            <a:pt x="2" y="17"/>
                            <a:pt x="0" y="16"/>
                          </a:cubicBezTo>
                          <a:cubicBezTo>
                            <a:pt x="6" y="9"/>
                            <a:pt x="15" y="0"/>
                            <a:pt x="24" y="7"/>
                          </a:cubicBezTo>
                          <a:cubicBezTo>
                            <a:pt x="28" y="9"/>
                            <a:pt x="30" y="14"/>
                            <a:pt x="31" y="1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6" name="Freeform 268"/>
                    <p:cNvSpPr>
                      <a:spLocks/>
                    </p:cNvSpPr>
                    <p:nvPr/>
                  </p:nvSpPr>
                  <p:spPr bwMode="auto">
                    <a:xfrm>
                      <a:off x="3880" y="2337"/>
                      <a:ext cx="38" cy="34"/>
                    </a:xfrm>
                    <a:custGeom>
                      <a:avLst/>
                      <a:gdLst>
                        <a:gd name="T0" fmla="*/ 15 w 16"/>
                        <a:gd name="T1" fmla="*/ 8 h 14"/>
                        <a:gd name="T2" fmla="*/ 9 w 16"/>
                        <a:gd name="T3" fmla="*/ 13 h 14"/>
                        <a:gd name="T4" fmla="*/ 2 w 16"/>
                        <a:gd name="T5" fmla="*/ 9 h 14"/>
                        <a:gd name="T6" fmla="*/ 0 w 16"/>
                        <a:gd name="T7" fmla="*/ 3 h 14"/>
                        <a:gd name="T8" fmla="*/ 16 w 16"/>
                        <a:gd name="T9" fmla="*/ 0 h 14"/>
                        <a:gd name="T10" fmla="*/ 16 w 16"/>
                        <a:gd name="T11" fmla="*/ 0 h 14"/>
                        <a:gd name="T12" fmla="*/ 15 w 16"/>
                        <a:gd name="T13" fmla="*/ 4 h 14"/>
                        <a:gd name="T14" fmla="*/ 15 w 16"/>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8"/>
                          </a:moveTo>
                          <a:cubicBezTo>
                            <a:pt x="14" y="11"/>
                            <a:pt x="12" y="13"/>
                            <a:pt x="9" y="13"/>
                          </a:cubicBezTo>
                          <a:cubicBezTo>
                            <a:pt x="6" y="14"/>
                            <a:pt x="4" y="13"/>
                            <a:pt x="2" y="9"/>
                          </a:cubicBezTo>
                          <a:cubicBezTo>
                            <a:pt x="1" y="7"/>
                            <a:pt x="1" y="5"/>
                            <a:pt x="0" y="3"/>
                          </a:cubicBezTo>
                          <a:cubicBezTo>
                            <a:pt x="6" y="2"/>
                            <a:pt x="11" y="1"/>
                            <a:pt x="16" y="0"/>
                          </a:cubicBezTo>
                          <a:cubicBezTo>
                            <a:pt x="16" y="0"/>
                            <a:pt x="16" y="0"/>
                            <a:pt x="16" y="0"/>
                          </a:cubicBezTo>
                          <a:cubicBezTo>
                            <a:pt x="15" y="2"/>
                            <a:pt x="15" y="2"/>
                            <a:pt x="15" y="4"/>
                          </a:cubicBezTo>
                          <a:cubicBezTo>
                            <a:pt x="15" y="6"/>
                            <a:pt x="15" y="7"/>
                            <a:pt x="15"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7" name="Freeform 269"/>
                    <p:cNvSpPr>
                      <a:spLocks/>
                    </p:cNvSpPr>
                    <p:nvPr/>
                  </p:nvSpPr>
                  <p:spPr bwMode="auto">
                    <a:xfrm>
                      <a:off x="3909" y="2011"/>
                      <a:ext cx="87" cy="95"/>
                    </a:xfrm>
                    <a:custGeom>
                      <a:avLst/>
                      <a:gdLst>
                        <a:gd name="T0" fmla="*/ 34 w 37"/>
                        <a:gd name="T1" fmla="*/ 5 h 40"/>
                        <a:gd name="T2" fmla="*/ 23 w 37"/>
                        <a:gd name="T3" fmla="*/ 40 h 40"/>
                        <a:gd name="T4" fmla="*/ 0 w 37"/>
                        <a:gd name="T5" fmla="*/ 0 h 40"/>
                        <a:gd name="T6" fmla="*/ 21 w 37"/>
                        <a:gd name="T7" fmla="*/ 9 h 40"/>
                        <a:gd name="T8" fmla="*/ 34 w 37"/>
                        <a:gd name="T9" fmla="*/ 5 h 40"/>
                      </a:gdLst>
                      <a:ahLst/>
                      <a:cxnLst>
                        <a:cxn ang="0">
                          <a:pos x="T0" y="T1"/>
                        </a:cxn>
                        <a:cxn ang="0">
                          <a:pos x="T2" y="T3"/>
                        </a:cxn>
                        <a:cxn ang="0">
                          <a:pos x="T4" y="T5"/>
                        </a:cxn>
                        <a:cxn ang="0">
                          <a:pos x="T6" y="T7"/>
                        </a:cxn>
                        <a:cxn ang="0">
                          <a:pos x="T8" y="T9"/>
                        </a:cxn>
                      </a:cxnLst>
                      <a:rect l="0" t="0" r="r" b="b"/>
                      <a:pathLst>
                        <a:path w="37" h="40">
                          <a:moveTo>
                            <a:pt x="34" y="5"/>
                          </a:moveTo>
                          <a:cubicBezTo>
                            <a:pt x="36" y="17"/>
                            <a:pt x="37" y="35"/>
                            <a:pt x="23" y="40"/>
                          </a:cubicBezTo>
                          <a:cubicBezTo>
                            <a:pt x="13" y="28"/>
                            <a:pt x="6" y="15"/>
                            <a:pt x="0" y="0"/>
                          </a:cubicBezTo>
                          <a:cubicBezTo>
                            <a:pt x="6" y="6"/>
                            <a:pt x="13" y="9"/>
                            <a:pt x="21" y="9"/>
                          </a:cubicBezTo>
                          <a:cubicBezTo>
                            <a:pt x="26" y="8"/>
                            <a:pt x="30" y="7"/>
                            <a:pt x="34"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8" name="Freeform 270"/>
                    <p:cNvSpPr>
                      <a:spLocks/>
                    </p:cNvSpPr>
                    <p:nvPr/>
                  </p:nvSpPr>
                  <p:spPr bwMode="auto">
                    <a:xfrm>
                      <a:off x="4113" y="1358"/>
                      <a:ext cx="33" cy="24"/>
                    </a:xfrm>
                    <a:custGeom>
                      <a:avLst/>
                      <a:gdLst>
                        <a:gd name="T0" fmla="*/ 14 w 14"/>
                        <a:gd name="T1" fmla="*/ 4 h 10"/>
                        <a:gd name="T2" fmla="*/ 10 w 14"/>
                        <a:gd name="T3" fmla="*/ 7 h 10"/>
                        <a:gd name="T4" fmla="*/ 7 w 14"/>
                        <a:gd name="T5" fmla="*/ 9 h 10"/>
                        <a:gd name="T6" fmla="*/ 7 w 14"/>
                        <a:gd name="T7" fmla="*/ 10 h 10"/>
                        <a:gd name="T8" fmla="*/ 0 w 14"/>
                        <a:gd name="T9" fmla="*/ 5 h 10"/>
                        <a:gd name="T10" fmla="*/ 6 w 14"/>
                        <a:gd name="T11" fmla="*/ 0 h 10"/>
                        <a:gd name="T12" fmla="*/ 14 w 14"/>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14" y="4"/>
                          </a:moveTo>
                          <a:cubicBezTo>
                            <a:pt x="13" y="5"/>
                            <a:pt x="11" y="6"/>
                            <a:pt x="10" y="7"/>
                          </a:cubicBezTo>
                          <a:cubicBezTo>
                            <a:pt x="7" y="9"/>
                            <a:pt x="7" y="9"/>
                            <a:pt x="7" y="9"/>
                          </a:cubicBezTo>
                          <a:cubicBezTo>
                            <a:pt x="7" y="10"/>
                            <a:pt x="7" y="10"/>
                            <a:pt x="7" y="10"/>
                          </a:cubicBezTo>
                          <a:cubicBezTo>
                            <a:pt x="4" y="8"/>
                            <a:pt x="2" y="7"/>
                            <a:pt x="0" y="5"/>
                          </a:cubicBezTo>
                          <a:cubicBezTo>
                            <a:pt x="2" y="4"/>
                            <a:pt x="4" y="2"/>
                            <a:pt x="6" y="0"/>
                          </a:cubicBezTo>
                          <a:cubicBezTo>
                            <a:pt x="9" y="1"/>
                            <a:pt x="12" y="3"/>
                            <a:pt x="14"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9" name="Freeform 271"/>
                    <p:cNvSpPr>
                      <a:spLocks/>
                    </p:cNvSpPr>
                    <p:nvPr/>
                  </p:nvSpPr>
                  <p:spPr bwMode="auto">
                    <a:xfrm>
                      <a:off x="4177" y="1034"/>
                      <a:ext cx="30" cy="38"/>
                    </a:xfrm>
                    <a:custGeom>
                      <a:avLst/>
                      <a:gdLst>
                        <a:gd name="T0" fmla="*/ 13 w 13"/>
                        <a:gd name="T1" fmla="*/ 12 h 16"/>
                        <a:gd name="T2" fmla="*/ 13 w 13"/>
                        <a:gd name="T3" fmla="*/ 12 h 16"/>
                        <a:gd name="T4" fmla="*/ 0 w 13"/>
                        <a:gd name="T5" fmla="*/ 16 h 16"/>
                        <a:gd name="T6" fmla="*/ 2 w 13"/>
                        <a:gd name="T7" fmla="*/ 4 h 16"/>
                        <a:gd name="T8" fmla="*/ 12 w 13"/>
                        <a:gd name="T9" fmla="*/ 0 h 16"/>
                        <a:gd name="T10" fmla="*/ 12 w 13"/>
                        <a:gd name="T11" fmla="*/ 5 h 16"/>
                        <a:gd name="T12" fmla="*/ 13 w 13"/>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3" y="12"/>
                          </a:moveTo>
                          <a:cubicBezTo>
                            <a:pt x="13" y="12"/>
                            <a:pt x="13" y="12"/>
                            <a:pt x="13" y="12"/>
                          </a:cubicBezTo>
                          <a:cubicBezTo>
                            <a:pt x="9" y="13"/>
                            <a:pt x="4" y="15"/>
                            <a:pt x="0" y="16"/>
                          </a:cubicBezTo>
                          <a:cubicBezTo>
                            <a:pt x="2" y="13"/>
                            <a:pt x="4" y="7"/>
                            <a:pt x="2" y="4"/>
                          </a:cubicBezTo>
                          <a:cubicBezTo>
                            <a:pt x="5" y="3"/>
                            <a:pt x="8" y="1"/>
                            <a:pt x="12" y="0"/>
                          </a:cubicBezTo>
                          <a:cubicBezTo>
                            <a:pt x="11" y="2"/>
                            <a:pt x="12" y="4"/>
                            <a:pt x="12" y="5"/>
                          </a:cubicBezTo>
                          <a:cubicBezTo>
                            <a:pt x="12" y="7"/>
                            <a:pt x="12" y="10"/>
                            <a:pt x="13"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0" name="Freeform 272"/>
                    <p:cNvSpPr>
                      <a:spLocks/>
                    </p:cNvSpPr>
                    <p:nvPr/>
                  </p:nvSpPr>
                  <p:spPr bwMode="auto">
                    <a:xfrm>
                      <a:off x="4278" y="490"/>
                      <a:ext cx="60" cy="28"/>
                    </a:xfrm>
                    <a:custGeom>
                      <a:avLst/>
                      <a:gdLst>
                        <a:gd name="T0" fmla="*/ 25 w 25"/>
                        <a:gd name="T1" fmla="*/ 0 h 12"/>
                        <a:gd name="T2" fmla="*/ 21 w 25"/>
                        <a:gd name="T3" fmla="*/ 12 h 12"/>
                        <a:gd name="T4" fmla="*/ 20 w 25"/>
                        <a:gd name="T5" fmla="*/ 12 h 12"/>
                        <a:gd name="T6" fmla="*/ 0 w 25"/>
                        <a:gd name="T7" fmla="*/ 6 h 12"/>
                        <a:gd name="T8" fmla="*/ 17 w 25"/>
                        <a:gd name="T9" fmla="*/ 1 h 12"/>
                        <a:gd name="T10" fmla="*/ 25 w 25"/>
                        <a:gd name="T11" fmla="*/ 0 h 12"/>
                      </a:gdLst>
                      <a:ahLst/>
                      <a:cxnLst>
                        <a:cxn ang="0">
                          <a:pos x="T0" y="T1"/>
                        </a:cxn>
                        <a:cxn ang="0">
                          <a:pos x="T2" y="T3"/>
                        </a:cxn>
                        <a:cxn ang="0">
                          <a:pos x="T4" y="T5"/>
                        </a:cxn>
                        <a:cxn ang="0">
                          <a:pos x="T6" y="T7"/>
                        </a:cxn>
                        <a:cxn ang="0">
                          <a:pos x="T8" y="T9"/>
                        </a:cxn>
                        <a:cxn ang="0">
                          <a:pos x="T10" y="T11"/>
                        </a:cxn>
                      </a:cxnLst>
                      <a:rect l="0" t="0" r="r" b="b"/>
                      <a:pathLst>
                        <a:path w="25" h="12">
                          <a:moveTo>
                            <a:pt x="25" y="0"/>
                          </a:moveTo>
                          <a:cubicBezTo>
                            <a:pt x="25" y="4"/>
                            <a:pt x="24" y="8"/>
                            <a:pt x="21" y="12"/>
                          </a:cubicBezTo>
                          <a:cubicBezTo>
                            <a:pt x="20" y="12"/>
                            <a:pt x="20" y="12"/>
                            <a:pt x="20" y="12"/>
                          </a:cubicBezTo>
                          <a:cubicBezTo>
                            <a:pt x="15" y="7"/>
                            <a:pt x="7" y="5"/>
                            <a:pt x="0" y="6"/>
                          </a:cubicBezTo>
                          <a:cubicBezTo>
                            <a:pt x="5" y="4"/>
                            <a:pt x="11" y="2"/>
                            <a:pt x="17" y="1"/>
                          </a:cubicBezTo>
                          <a:cubicBezTo>
                            <a:pt x="20" y="0"/>
                            <a:pt x="22" y="0"/>
                            <a:pt x="25"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1" name="Freeform 273"/>
                    <p:cNvSpPr>
                      <a:spLocks/>
                    </p:cNvSpPr>
                    <p:nvPr/>
                  </p:nvSpPr>
                  <p:spPr bwMode="auto">
                    <a:xfrm>
                      <a:off x="3940" y="1881"/>
                      <a:ext cx="56" cy="54"/>
                    </a:xfrm>
                    <a:custGeom>
                      <a:avLst/>
                      <a:gdLst>
                        <a:gd name="T0" fmla="*/ 21 w 24"/>
                        <a:gd name="T1" fmla="*/ 0 h 23"/>
                        <a:gd name="T2" fmla="*/ 23 w 24"/>
                        <a:gd name="T3" fmla="*/ 17 h 23"/>
                        <a:gd name="T4" fmla="*/ 15 w 24"/>
                        <a:gd name="T5" fmla="*/ 22 h 23"/>
                        <a:gd name="T6" fmla="*/ 1 w 24"/>
                        <a:gd name="T7" fmla="*/ 4 h 23"/>
                        <a:gd name="T8" fmla="*/ 0 w 24"/>
                        <a:gd name="T9" fmla="*/ 3 h 23"/>
                        <a:gd name="T10" fmla="*/ 6 w 24"/>
                        <a:gd name="T11" fmla="*/ 2 h 23"/>
                        <a:gd name="T12" fmla="*/ 6 w 24"/>
                        <a:gd name="T13" fmla="*/ 9 h 23"/>
                        <a:gd name="T14" fmla="*/ 13 w 24"/>
                        <a:gd name="T15" fmla="*/ 14 h 23"/>
                        <a:gd name="T16" fmla="*/ 17 w 24"/>
                        <a:gd name="T17" fmla="*/ 9 h 23"/>
                        <a:gd name="T18" fmla="*/ 15 w 24"/>
                        <a:gd name="T19" fmla="*/ 1 h 23"/>
                        <a:gd name="T20" fmla="*/ 21 w 24"/>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
                          <a:moveTo>
                            <a:pt x="21" y="0"/>
                          </a:moveTo>
                          <a:cubicBezTo>
                            <a:pt x="22" y="4"/>
                            <a:pt x="24" y="12"/>
                            <a:pt x="23" y="17"/>
                          </a:cubicBezTo>
                          <a:cubicBezTo>
                            <a:pt x="22" y="20"/>
                            <a:pt x="20" y="22"/>
                            <a:pt x="15" y="22"/>
                          </a:cubicBezTo>
                          <a:cubicBezTo>
                            <a:pt x="6" y="23"/>
                            <a:pt x="3" y="11"/>
                            <a:pt x="1" y="4"/>
                          </a:cubicBezTo>
                          <a:cubicBezTo>
                            <a:pt x="1" y="3"/>
                            <a:pt x="1" y="3"/>
                            <a:pt x="0" y="3"/>
                          </a:cubicBezTo>
                          <a:cubicBezTo>
                            <a:pt x="2" y="2"/>
                            <a:pt x="4" y="2"/>
                            <a:pt x="6" y="2"/>
                          </a:cubicBezTo>
                          <a:cubicBezTo>
                            <a:pt x="5" y="4"/>
                            <a:pt x="5" y="7"/>
                            <a:pt x="6" y="9"/>
                          </a:cubicBezTo>
                          <a:cubicBezTo>
                            <a:pt x="7" y="11"/>
                            <a:pt x="10" y="14"/>
                            <a:pt x="13" y="14"/>
                          </a:cubicBezTo>
                          <a:cubicBezTo>
                            <a:pt x="16" y="15"/>
                            <a:pt x="17" y="11"/>
                            <a:pt x="17" y="9"/>
                          </a:cubicBezTo>
                          <a:cubicBezTo>
                            <a:pt x="17" y="6"/>
                            <a:pt x="16" y="3"/>
                            <a:pt x="15" y="1"/>
                          </a:cubicBezTo>
                          <a:cubicBezTo>
                            <a:pt x="17" y="1"/>
                            <a:pt x="19" y="0"/>
                            <a:pt x="21"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2" name="Freeform 274"/>
                    <p:cNvSpPr>
                      <a:spLocks/>
                    </p:cNvSpPr>
                    <p:nvPr/>
                  </p:nvSpPr>
                  <p:spPr bwMode="auto">
                    <a:xfrm>
                      <a:off x="3842" y="658"/>
                      <a:ext cx="396" cy="373"/>
                    </a:xfrm>
                    <a:custGeom>
                      <a:avLst/>
                      <a:gdLst>
                        <a:gd name="T0" fmla="*/ 165 w 167"/>
                        <a:gd name="T1" fmla="*/ 93 h 158"/>
                        <a:gd name="T2" fmla="*/ 138 w 167"/>
                        <a:gd name="T3" fmla="*/ 149 h 158"/>
                        <a:gd name="T4" fmla="*/ 139 w 167"/>
                        <a:gd name="T5" fmla="*/ 152 h 158"/>
                        <a:gd name="T6" fmla="*/ 133 w 167"/>
                        <a:gd name="T7" fmla="*/ 156 h 158"/>
                        <a:gd name="T8" fmla="*/ 133 w 167"/>
                        <a:gd name="T9" fmla="*/ 156 h 158"/>
                        <a:gd name="T10" fmla="*/ 133 w 167"/>
                        <a:gd name="T11" fmla="*/ 156 h 158"/>
                        <a:gd name="T12" fmla="*/ 130 w 167"/>
                        <a:gd name="T13" fmla="*/ 154 h 158"/>
                        <a:gd name="T14" fmla="*/ 161 w 167"/>
                        <a:gd name="T15" fmla="*/ 85 h 158"/>
                        <a:gd name="T16" fmla="*/ 84 w 167"/>
                        <a:gd name="T17" fmla="*/ 9 h 158"/>
                        <a:gd name="T18" fmla="*/ 28 w 167"/>
                        <a:gd name="T19" fmla="*/ 26 h 158"/>
                        <a:gd name="T20" fmla="*/ 3 w 167"/>
                        <a:gd name="T21" fmla="*/ 74 h 158"/>
                        <a:gd name="T22" fmla="*/ 0 w 167"/>
                        <a:gd name="T23" fmla="*/ 73 h 158"/>
                        <a:gd name="T24" fmla="*/ 32 w 167"/>
                        <a:gd name="T25" fmla="*/ 17 h 158"/>
                        <a:gd name="T26" fmla="*/ 108 w 167"/>
                        <a:gd name="T27" fmla="*/ 10 h 158"/>
                        <a:gd name="T28" fmla="*/ 148 w 167"/>
                        <a:gd name="T29" fmla="*/ 38 h 158"/>
                        <a:gd name="T30" fmla="*/ 165 w 167"/>
                        <a:gd name="T31" fmla="*/ 9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158">
                          <a:moveTo>
                            <a:pt x="165" y="93"/>
                          </a:moveTo>
                          <a:cubicBezTo>
                            <a:pt x="162" y="114"/>
                            <a:pt x="151" y="133"/>
                            <a:pt x="138" y="149"/>
                          </a:cubicBezTo>
                          <a:cubicBezTo>
                            <a:pt x="139" y="152"/>
                            <a:pt x="139" y="152"/>
                            <a:pt x="139" y="152"/>
                          </a:cubicBezTo>
                          <a:cubicBezTo>
                            <a:pt x="137" y="154"/>
                            <a:pt x="135" y="155"/>
                            <a:pt x="133" y="156"/>
                          </a:cubicBezTo>
                          <a:cubicBezTo>
                            <a:pt x="133" y="156"/>
                            <a:pt x="133" y="156"/>
                            <a:pt x="133" y="156"/>
                          </a:cubicBezTo>
                          <a:cubicBezTo>
                            <a:pt x="133" y="156"/>
                            <a:pt x="133" y="156"/>
                            <a:pt x="133" y="156"/>
                          </a:cubicBezTo>
                          <a:cubicBezTo>
                            <a:pt x="131" y="158"/>
                            <a:pt x="128" y="156"/>
                            <a:pt x="130" y="154"/>
                          </a:cubicBezTo>
                          <a:cubicBezTo>
                            <a:pt x="145" y="134"/>
                            <a:pt x="161" y="111"/>
                            <a:pt x="161" y="85"/>
                          </a:cubicBezTo>
                          <a:cubicBezTo>
                            <a:pt x="160" y="43"/>
                            <a:pt x="123" y="14"/>
                            <a:pt x="84" y="9"/>
                          </a:cubicBezTo>
                          <a:cubicBezTo>
                            <a:pt x="63" y="5"/>
                            <a:pt x="43" y="11"/>
                            <a:pt x="28" y="26"/>
                          </a:cubicBezTo>
                          <a:cubicBezTo>
                            <a:pt x="15" y="40"/>
                            <a:pt x="8" y="57"/>
                            <a:pt x="3" y="74"/>
                          </a:cubicBezTo>
                          <a:cubicBezTo>
                            <a:pt x="0" y="73"/>
                            <a:pt x="0" y="73"/>
                            <a:pt x="0" y="73"/>
                          </a:cubicBezTo>
                          <a:cubicBezTo>
                            <a:pt x="4" y="52"/>
                            <a:pt x="15" y="31"/>
                            <a:pt x="32" y="17"/>
                          </a:cubicBezTo>
                          <a:cubicBezTo>
                            <a:pt x="54" y="1"/>
                            <a:pt x="83" y="0"/>
                            <a:pt x="108" y="10"/>
                          </a:cubicBezTo>
                          <a:cubicBezTo>
                            <a:pt x="124" y="16"/>
                            <a:pt x="138" y="26"/>
                            <a:pt x="148" y="38"/>
                          </a:cubicBezTo>
                          <a:cubicBezTo>
                            <a:pt x="160" y="54"/>
                            <a:pt x="167" y="73"/>
                            <a:pt x="165" y="9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3" name="Freeform 275"/>
                    <p:cNvSpPr>
                      <a:spLocks/>
                    </p:cNvSpPr>
                    <p:nvPr/>
                  </p:nvSpPr>
                  <p:spPr bwMode="auto">
                    <a:xfrm>
                      <a:off x="4105" y="1306"/>
                      <a:ext cx="27" cy="16"/>
                    </a:xfrm>
                    <a:custGeom>
                      <a:avLst/>
                      <a:gdLst>
                        <a:gd name="T0" fmla="*/ 11 w 11"/>
                        <a:gd name="T1" fmla="*/ 2 h 7"/>
                        <a:gd name="T2" fmla="*/ 11 w 11"/>
                        <a:gd name="T3" fmla="*/ 7 h 7"/>
                        <a:gd name="T4" fmla="*/ 0 w 11"/>
                        <a:gd name="T5" fmla="*/ 4 h 7"/>
                        <a:gd name="T6" fmla="*/ 0 w 11"/>
                        <a:gd name="T7" fmla="*/ 3 h 7"/>
                        <a:gd name="T8" fmla="*/ 0 w 11"/>
                        <a:gd name="T9" fmla="*/ 0 h 7"/>
                        <a:gd name="T10" fmla="*/ 11 w 11"/>
                        <a:gd name="T11" fmla="*/ 2 h 7"/>
                      </a:gdLst>
                      <a:ahLst/>
                      <a:cxnLst>
                        <a:cxn ang="0">
                          <a:pos x="T0" y="T1"/>
                        </a:cxn>
                        <a:cxn ang="0">
                          <a:pos x="T2" y="T3"/>
                        </a:cxn>
                        <a:cxn ang="0">
                          <a:pos x="T4" y="T5"/>
                        </a:cxn>
                        <a:cxn ang="0">
                          <a:pos x="T6" y="T7"/>
                        </a:cxn>
                        <a:cxn ang="0">
                          <a:pos x="T8" y="T9"/>
                        </a:cxn>
                        <a:cxn ang="0">
                          <a:pos x="T10" y="T11"/>
                        </a:cxn>
                      </a:cxnLst>
                      <a:rect l="0" t="0" r="r" b="b"/>
                      <a:pathLst>
                        <a:path w="11" h="7">
                          <a:moveTo>
                            <a:pt x="11" y="2"/>
                          </a:moveTo>
                          <a:cubicBezTo>
                            <a:pt x="11" y="4"/>
                            <a:pt x="11" y="5"/>
                            <a:pt x="11" y="7"/>
                          </a:cubicBezTo>
                          <a:cubicBezTo>
                            <a:pt x="8" y="6"/>
                            <a:pt x="4" y="5"/>
                            <a:pt x="0" y="4"/>
                          </a:cubicBezTo>
                          <a:cubicBezTo>
                            <a:pt x="0" y="4"/>
                            <a:pt x="0" y="3"/>
                            <a:pt x="0" y="3"/>
                          </a:cubicBezTo>
                          <a:cubicBezTo>
                            <a:pt x="0" y="2"/>
                            <a:pt x="0" y="1"/>
                            <a:pt x="0" y="0"/>
                          </a:cubicBezTo>
                          <a:cubicBezTo>
                            <a:pt x="4" y="1"/>
                            <a:pt x="8" y="1"/>
                            <a:pt x="11"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4" name="Freeform 276"/>
                    <p:cNvSpPr>
                      <a:spLocks/>
                    </p:cNvSpPr>
                    <p:nvPr/>
                  </p:nvSpPr>
                  <p:spPr bwMode="auto">
                    <a:xfrm>
                      <a:off x="4141" y="1162"/>
                      <a:ext cx="24" cy="23"/>
                    </a:xfrm>
                    <a:custGeom>
                      <a:avLst/>
                      <a:gdLst>
                        <a:gd name="T0" fmla="*/ 10 w 10"/>
                        <a:gd name="T1" fmla="*/ 3 h 10"/>
                        <a:gd name="T2" fmla="*/ 7 w 10"/>
                        <a:gd name="T3" fmla="*/ 9 h 10"/>
                        <a:gd name="T4" fmla="*/ 1 w 10"/>
                        <a:gd name="T5" fmla="*/ 7 h 10"/>
                        <a:gd name="T6" fmla="*/ 3 w 10"/>
                        <a:gd name="T7" fmla="*/ 2 h 10"/>
                        <a:gd name="T8" fmla="*/ 3 w 10"/>
                        <a:gd name="T9" fmla="*/ 1 h 10"/>
                        <a:gd name="T10" fmla="*/ 4 w 10"/>
                        <a:gd name="T11" fmla="*/ 1 h 10"/>
                        <a:gd name="T12" fmla="*/ 9 w 10"/>
                        <a:gd name="T13" fmla="*/ 0 h 10"/>
                        <a:gd name="T14" fmla="*/ 10 w 10"/>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10" y="3"/>
                          </a:moveTo>
                          <a:cubicBezTo>
                            <a:pt x="10" y="5"/>
                            <a:pt x="9" y="8"/>
                            <a:pt x="7" y="9"/>
                          </a:cubicBezTo>
                          <a:cubicBezTo>
                            <a:pt x="5" y="10"/>
                            <a:pt x="2" y="9"/>
                            <a:pt x="1" y="7"/>
                          </a:cubicBezTo>
                          <a:cubicBezTo>
                            <a:pt x="0" y="5"/>
                            <a:pt x="1" y="3"/>
                            <a:pt x="3" y="2"/>
                          </a:cubicBezTo>
                          <a:cubicBezTo>
                            <a:pt x="3" y="2"/>
                            <a:pt x="3" y="1"/>
                            <a:pt x="3" y="1"/>
                          </a:cubicBezTo>
                          <a:cubicBezTo>
                            <a:pt x="3" y="1"/>
                            <a:pt x="3" y="1"/>
                            <a:pt x="4" y="1"/>
                          </a:cubicBezTo>
                          <a:cubicBezTo>
                            <a:pt x="5" y="0"/>
                            <a:pt x="7" y="0"/>
                            <a:pt x="9" y="0"/>
                          </a:cubicBezTo>
                          <a:cubicBezTo>
                            <a:pt x="10" y="1"/>
                            <a:pt x="10" y="2"/>
                            <a:pt x="10"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5" name="Freeform 277"/>
                    <p:cNvSpPr>
                      <a:spLocks/>
                    </p:cNvSpPr>
                    <p:nvPr/>
                  </p:nvSpPr>
                  <p:spPr bwMode="auto">
                    <a:xfrm>
                      <a:off x="4027" y="1583"/>
                      <a:ext cx="38" cy="47"/>
                    </a:xfrm>
                    <a:custGeom>
                      <a:avLst/>
                      <a:gdLst>
                        <a:gd name="T0" fmla="*/ 16 w 16"/>
                        <a:gd name="T1" fmla="*/ 9 h 20"/>
                        <a:gd name="T2" fmla="*/ 15 w 16"/>
                        <a:gd name="T3" fmla="*/ 10 h 20"/>
                        <a:gd name="T4" fmla="*/ 13 w 16"/>
                        <a:gd name="T5" fmla="*/ 15 h 20"/>
                        <a:gd name="T6" fmla="*/ 11 w 16"/>
                        <a:gd name="T7" fmla="*/ 20 h 20"/>
                        <a:gd name="T8" fmla="*/ 0 w 16"/>
                        <a:gd name="T9" fmla="*/ 11 h 20"/>
                        <a:gd name="T10" fmla="*/ 3 w 16"/>
                        <a:gd name="T11" fmla="*/ 5 h 20"/>
                        <a:gd name="T12" fmla="*/ 5 w 16"/>
                        <a:gd name="T13" fmla="*/ 0 h 20"/>
                        <a:gd name="T14" fmla="*/ 16 w 16"/>
                        <a:gd name="T15" fmla="*/ 9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0">
                          <a:moveTo>
                            <a:pt x="16" y="9"/>
                          </a:moveTo>
                          <a:cubicBezTo>
                            <a:pt x="15" y="9"/>
                            <a:pt x="15" y="9"/>
                            <a:pt x="15" y="10"/>
                          </a:cubicBezTo>
                          <a:cubicBezTo>
                            <a:pt x="14" y="11"/>
                            <a:pt x="14" y="13"/>
                            <a:pt x="13" y="15"/>
                          </a:cubicBezTo>
                          <a:cubicBezTo>
                            <a:pt x="12" y="17"/>
                            <a:pt x="11" y="18"/>
                            <a:pt x="11" y="20"/>
                          </a:cubicBezTo>
                          <a:cubicBezTo>
                            <a:pt x="7" y="17"/>
                            <a:pt x="4" y="14"/>
                            <a:pt x="0" y="11"/>
                          </a:cubicBezTo>
                          <a:cubicBezTo>
                            <a:pt x="1" y="9"/>
                            <a:pt x="2" y="7"/>
                            <a:pt x="3" y="5"/>
                          </a:cubicBezTo>
                          <a:cubicBezTo>
                            <a:pt x="3" y="3"/>
                            <a:pt x="4" y="1"/>
                            <a:pt x="5" y="0"/>
                          </a:cubicBezTo>
                          <a:cubicBezTo>
                            <a:pt x="8" y="3"/>
                            <a:pt x="12" y="6"/>
                            <a:pt x="16"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6" name="Freeform 278"/>
                    <p:cNvSpPr>
                      <a:spLocks/>
                    </p:cNvSpPr>
                    <p:nvPr/>
                  </p:nvSpPr>
                  <p:spPr bwMode="auto">
                    <a:xfrm>
                      <a:off x="4326" y="289"/>
                      <a:ext cx="33" cy="30"/>
                    </a:xfrm>
                    <a:custGeom>
                      <a:avLst/>
                      <a:gdLst>
                        <a:gd name="T0" fmla="*/ 11 w 14"/>
                        <a:gd name="T1" fmla="*/ 3 h 13"/>
                        <a:gd name="T2" fmla="*/ 11 w 14"/>
                        <a:gd name="T3" fmla="*/ 13 h 13"/>
                        <a:gd name="T4" fmla="*/ 11 w 14"/>
                        <a:gd name="T5" fmla="*/ 13 h 13"/>
                        <a:gd name="T6" fmla="*/ 0 w 14"/>
                        <a:gd name="T7" fmla="*/ 2 h 13"/>
                        <a:gd name="T8" fmla="*/ 11 w 14"/>
                        <a:gd name="T9" fmla="*/ 3 h 13"/>
                      </a:gdLst>
                      <a:ahLst/>
                      <a:cxnLst>
                        <a:cxn ang="0">
                          <a:pos x="T0" y="T1"/>
                        </a:cxn>
                        <a:cxn ang="0">
                          <a:pos x="T2" y="T3"/>
                        </a:cxn>
                        <a:cxn ang="0">
                          <a:pos x="T4" y="T5"/>
                        </a:cxn>
                        <a:cxn ang="0">
                          <a:pos x="T6" y="T7"/>
                        </a:cxn>
                        <a:cxn ang="0">
                          <a:pos x="T8" y="T9"/>
                        </a:cxn>
                      </a:cxnLst>
                      <a:rect l="0" t="0" r="r" b="b"/>
                      <a:pathLst>
                        <a:path w="14" h="13">
                          <a:moveTo>
                            <a:pt x="11" y="3"/>
                          </a:moveTo>
                          <a:cubicBezTo>
                            <a:pt x="14" y="5"/>
                            <a:pt x="14" y="10"/>
                            <a:pt x="11" y="13"/>
                          </a:cubicBezTo>
                          <a:cubicBezTo>
                            <a:pt x="11" y="13"/>
                            <a:pt x="11" y="13"/>
                            <a:pt x="11" y="13"/>
                          </a:cubicBezTo>
                          <a:cubicBezTo>
                            <a:pt x="8" y="9"/>
                            <a:pt x="4" y="5"/>
                            <a:pt x="0" y="2"/>
                          </a:cubicBezTo>
                          <a:cubicBezTo>
                            <a:pt x="3" y="0"/>
                            <a:pt x="8" y="0"/>
                            <a:pt x="11"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7" name="Freeform 279"/>
                    <p:cNvSpPr>
                      <a:spLocks/>
                    </p:cNvSpPr>
                    <p:nvPr/>
                  </p:nvSpPr>
                  <p:spPr bwMode="auto">
                    <a:xfrm>
                      <a:off x="4260" y="670"/>
                      <a:ext cx="11" cy="9"/>
                    </a:xfrm>
                    <a:custGeom>
                      <a:avLst/>
                      <a:gdLst>
                        <a:gd name="T0" fmla="*/ 5 w 5"/>
                        <a:gd name="T1" fmla="*/ 3 h 4"/>
                        <a:gd name="T2" fmla="*/ 4 w 5"/>
                        <a:gd name="T3" fmla="*/ 3 h 4"/>
                        <a:gd name="T4" fmla="*/ 0 w 5"/>
                        <a:gd name="T5" fmla="*/ 1 h 4"/>
                        <a:gd name="T6" fmla="*/ 0 w 5"/>
                        <a:gd name="T7" fmla="*/ 0 h 4"/>
                        <a:gd name="T8" fmla="*/ 5 w 5"/>
                        <a:gd name="T9" fmla="*/ 3 h 4"/>
                      </a:gdLst>
                      <a:ahLst/>
                      <a:cxnLst>
                        <a:cxn ang="0">
                          <a:pos x="T0" y="T1"/>
                        </a:cxn>
                        <a:cxn ang="0">
                          <a:pos x="T2" y="T3"/>
                        </a:cxn>
                        <a:cxn ang="0">
                          <a:pos x="T4" y="T5"/>
                        </a:cxn>
                        <a:cxn ang="0">
                          <a:pos x="T6" y="T7"/>
                        </a:cxn>
                        <a:cxn ang="0">
                          <a:pos x="T8" y="T9"/>
                        </a:cxn>
                      </a:cxnLst>
                      <a:rect l="0" t="0" r="r" b="b"/>
                      <a:pathLst>
                        <a:path w="5" h="4">
                          <a:moveTo>
                            <a:pt x="5" y="3"/>
                          </a:moveTo>
                          <a:cubicBezTo>
                            <a:pt x="4" y="3"/>
                            <a:pt x="4" y="3"/>
                            <a:pt x="4" y="3"/>
                          </a:cubicBezTo>
                          <a:cubicBezTo>
                            <a:pt x="2" y="4"/>
                            <a:pt x="0" y="3"/>
                            <a:pt x="0" y="1"/>
                          </a:cubicBezTo>
                          <a:cubicBezTo>
                            <a:pt x="0" y="1"/>
                            <a:pt x="0" y="1"/>
                            <a:pt x="0" y="0"/>
                          </a:cubicBezTo>
                          <a:cubicBezTo>
                            <a:pt x="2" y="1"/>
                            <a:pt x="3" y="2"/>
                            <a:pt x="5"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8" name="Freeform 280"/>
                    <p:cNvSpPr>
                      <a:spLocks/>
                    </p:cNvSpPr>
                    <p:nvPr/>
                  </p:nvSpPr>
                  <p:spPr bwMode="auto">
                    <a:xfrm>
                      <a:off x="4238" y="712"/>
                      <a:ext cx="26" cy="29"/>
                    </a:xfrm>
                    <a:custGeom>
                      <a:avLst/>
                      <a:gdLst>
                        <a:gd name="T0" fmla="*/ 8 w 11"/>
                        <a:gd name="T1" fmla="*/ 3 h 12"/>
                        <a:gd name="T2" fmla="*/ 7 w 11"/>
                        <a:gd name="T3" fmla="*/ 12 h 12"/>
                        <a:gd name="T4" fmla="*/ 3 w 11"/>
                        <a:gd name="T5" fmla="*/ 9 h 12"/>
                        <a:gd name="T6" fmla="*/ 0 w 11"/>
                        <a:gd name="T7" fmla="*/ 7 h 12"/>
                        <a:gd name="T8" fmla="*/ 8 w 11"/>
                        <a:gd name="T9" fmla="*/ 3 h 12"/>
                      </a:gdLst>
                      <a:ahLst/>
                      <a:cxnLst>
                        <a:cxn ang="0">
                          <a:pos x="T0" y="T1"/>
                        </a:cxn>
                        <a:cxn ang="0">
                          <a:pos x="T2" y="T3"/>
                        </a:cxn>
                        <a:cxn ang="0">
                          <a:pos x="T4" y="T5"/>
                        </a:cxn>
                        <a:cxn ang="0">
                          <a:pos x="T6" y="T7"/>
                        </a:cxn>
                        <a:cxn ang="0">
                          <a:pos x="T8" y="T9"/>
                        </a:cxn>
                      </a:cxnLst>
                      <a:rect l="0" t="0" r="r" b="b"/>
                      <a:pathLst>
                        <a:path w="11" h="12">
                          <a:moveTo>
                            <a:pt x="8" y="3"/>
                          </a:moveTo>
                          <a:cubicBezTo>
                            <a:pt x="11" y="6"/>
                            <a:pt x="8" y="9"/>
                            <a:pt x="7" y="12"/>
                          </a:cubicBezTo>
                          <a:cubicBezTo>
                            <a:pt x="5" y="11"/>
                            <a:pt x="4" y="10"/>
                            <a:pt x="3" y="9"/>
                          </a:cubicBezTo>
                          <a:cubicBezTo>
                            <a:pt x="2" y="9"/>
                            <a:pt x="1" y="8"/>
                            <a:pt x="0" y="7"/>
                          </a:cubicBezTo>
                          <a:cubicBezTo>
                            <a:pt x="2" y="5"/>
                            <a:pt x="5" y="0"/>
                            <a:pt x="8"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9" name="Freeform 281"/>
                    <p:cNvSpPr>
                      <a:spLocks/>
                    </p:cNvSpPr>
                    <p:nvPr/>
                  </p:nvSpPr>
                  <p:spPr bwMode="auto">
                    <a:xfrm>
                      <a:off x="4087" y="1346"/>
                      <a:ext cx="35" cy="21"/>
                    </a:xfrm>
                    <a:custGeom>
                      <a:avLst/>
                      <a:gdLst>
                        <a:gd name="T0" fmla="*/ 15 w 15"/>
                        <a:gd name="T1" fmla="*/ 4 h 9"/>
                        <a:gd name="T2" fmla="*/ 8 w 15"/>
                        <a:gd name="T3" fmla="*/ 9 h 9"/>
                        <a:gd name="T4" fmla="*/ 0 w 15"/>
                        <a:gd name="T5" fmla="*/ 4 h 9"/>
                        <a:gd name="T6" fmla="*/ 4 w 15"/>
                        <a:gd name="T7" fmla="*/ 1 h 9"/>
                        <a:gd name="T8" fmla="*/ 5 w 15"/>
                        <a:gd name="T9" fmla="*/ 0 h 9"/>
                        <a:gd name="T10" fmla="*/ 15 w 15"/>
                        <a:gd name="T11" fmla="*/ 4 h 9"/>
                      </a:gdLst>
                      <a:ahLst/>
                      <a:cxnLst>
                        <a:cxn ang="0">
                          <a:pos x="T0" y="T1"/>
                        </a:cxn>
                        <a:cxn ang="0">
                          <a:pos x="T2" y="T3"/>
                        </a:cxn>
                        <a:cxn ang="0">
                          <a:pos x="T4" y="T5"/>
                        </a:cxn>
                        <a:cxn ang="0">
                          <a:pos x="T6" y="T7"/>
                        </a:cxn>
                        <a:cxn ang="0">
                          <a:pos x="T8" y="T9"/>
                        </a:cxn>
                        <a:cxn ang="0">
                          <a:pos x="T10" y="T11"/>
                        </a:cxn>
                      </a:cxnLst>
                      <a:rect l="0" t="0" r="r" b="b"/>
                      <a:pathLst>
                        <a:path w="15" h="9">
                          <a:moveTo>
                            <a:pt x="15" y="4"/>
                          </a:moveTo>
                          <a:cubicBezTo>
                            <a:pt x="13" y="6"/>
                            <a:pt x="11" y="7"/>
                            <a:pt x="8" y="9"/>
                          </a:cubicBezTo>
                          <a:cubicBezTo>
                            <a:pt x="6" y="8"/>
                            <a:pt x="3" y="6"/>
                            <a:pt x="0" y="4"/>
                          </a:cubicBezTo>
                          <a:cubicBezTo>
                            <a:pt x="1" y="3"/>
                            <a:pt x="2" y="2"/>
                            <a:pt x="4" y="1"/>
                          </a:cubicBezTo>
                          <a:cubicBezTo>
                            <a:pt x="4" y="1"/>
                            <a:pt x="5" y="0"/>
                            <a:pt x="5" y="0"/>
                          </a:cubicBezTo>
                          <a:cubicBezTo>
                            <a:pt x="9" y="1"/>
                            <a:pt x="12" y="3"/>
                            <a:pt x="15"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0" name="Freeform 282"/>
                    <p:cNvSpPr>
                      <a:spLocks/>
                    </p:cNvSpPr>
                    <p:nvPr/>
                  </p:nvSpPr>
                  <p:spPr bwMode="auto">
                    <a:xfrm>
                      <a:off x="4146" y="1046"/>
                      <a:ext cx="28" cy="38"/>
                    </a:xfrm>
                    <a:custGeom>
                      <a:avLst/>
                      <a:gdLst>
                        <a:gd name="T0" fmla="*/ 12 w 12"/>
                        <a:gd name="T1" fmla="*/ 4 h 16"/>
                        <a:gd name="T2" fmla="*/ 11 w 12"/>
                        <a:gd name="T3" fmla="*/ 11 h 16"/>
                        <a:gd name="T4" fmla="*/ 12 w 12"/>
                        <a:gd name="T5" fmla="*/ 12 h 16"/>
                        <a:gd name="T6" fmla="*/ 0 w 12"/>
                        <a:gd name="T7" fmla="*/ 16 h 16"/>
                        <a:gd name="T8" fmla="*/ 0 w 12"/>
                        <a:gd name="T9" fmla="*/ 6 h 16"/>
                        <a:gd name="T10" fmla="*/ 8 w 12"/>
                        <a:gd name="T11" fmla="*/ 2 h 16"/>
                        <a:gd name="T12" fmla="*/ 12 w 12"/>
                        <a:gd name="T13" fmla="*/ 0 h 16"/>
                        <a:gd name="T14" fmla="*/ 12 w 12"/>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12" y="4"/>
                          </a:moveTo>
                          <a:cubicBezTo>
                            <a:pt x="12" y="6"/>
                            <a:pt x="12" y="8"/>
                            <a:pt x="11" y="11"/>
                          </a:cubicBezTo>
                          <a:cubicBezTo>
                            <a:pt x="11" y="11"/>
                            <a:pt x="11" y="12"/>
                            <a:pt x="12" y="12"/>
                          </a:cubicBezTo>
                          <a:cubicBezTo>
                            <a:pt x="8" y="13"/>
                            <a:pt x="4" y="15"/>
                            <a:pt x="0" y="16"/>
                          </a:cubicBezTo>
                          <a:cubicBezTo>
                            <a:pt x="1" y="13"/>
                            <a:pt x="1" y="9"/>
                            <a:pt x="0" y="6"/>
                          </a:cubicBezTo>
                          <a:cubicBezTo>
                            <a:pt x="3" y="4"/>
                            <a:pt x="6" y="3"/>
                            <a:pt x="8" y="2"/>
                          </a:cubicBezTo>
                          <a:cubicBezTo>
                            <a:pt x="9" y="1"/>
                            <a:pt x="11" y="1"/>
                            <a:pt x="12" y="0"/>
                          </a:cubicBezTo>
                          <a:cubicBezTo>
                            <a:pt x="12" y="1"/>
                            <a:pt x="12" y="3"/>
                            <a:pt x="12"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1" name="Freeform 283"/>
                    <p:cNvSpPr>
                      <a:spLocks/>
                    </p:cNvSpPr>
                    <p:nvPr/>
                  </p:nvSpPr>
                  <p:spPr bwMode="auto">
                    <a:xfrm>
                      <a:off x="4058" y="1453"/>
                      <a:ext cx="26" cy="26"/>
                    </a:xfrm>
                    <a:custGeom>
                      <a:avLst/>
                      <a:gdLst>
                        <a:gd name="T0" fmla="*/ 9 w 11"/>
                        <a:gd name="T1" fmla="*/ 3 h 11"/>
                        <a:gd name="T2" fmla="*/ 7 w 11"/>
                        <a:gd name="T3" fmla="*/ 11 h 11"/>
                        <a:gd name="T4" fmla="*/ 2 w 11"/>
                        <a:gd name="T5" fmla="*/ 9 h 11"/>
                        <a:gd name="T6" fmla="*/ 0 w 11"/>
                        <a:gd name="T7" fmla="*/ 7 h 11"/>
                        <a:gd name="T8" fmla="*/ 2 w 11"/>
                        <a:gd name="T9" fmla="*/ 2 h 11"/>
                        <a:gd name="T10" fmla="*/ 9 w 11"/>
                        <a:gd name="T11" fmla="*/ 3 h 11"/>
                      </a:gdLst>
                      <a:ahLst/>
                      <a:cxnLst>
                        <a:cxn ang="0">
                          <a:pos x="T0" y="T1"/>
                        </a:cxn>
                        <a:cxn ang="0">
                          <a:pos x="T2" y="T3"/>
                        </a:cxn>
                        <a:cxn ang="0">
                          <a:pos x="T4" y="T5"/>
                        </a:cxn>
                        <a:cxn ang="0">
                          <a:pos x="T6" y="T7"/>
                        </a:cxn>
                        <a:cxn ang="0">
                          <a:pos x="T8" y="T9"/>
                        </a:cxn>
                        <a:cxn ang="0">
                          <a:pos x="T10" y="T11"/>
                        </a:cxn>
                      </a:cxnLst>
                      <a:rect l="0" t="0" r="r" b="b"/>
                      <a:pathLst>
                        <a:path w="11" h="11">
                          <a:moveTo>
                            <a:pt x="9" y="3"/>
                          </a:moveTo>
                          <a:cubicBezTo>
                            <a:pt x="11" y="6"/>
                            <a:pt x="10" y="9"/>
                            <a:pt x="7" y="11"/>
                          </a:cubicBezTo>
                          <a:cubicBezTo>
                            <a:pt x="5" y="11"/>
                            <a:pt x="3" y="10"/>
                            <a:pt x="2" y="9"/>
                          </a:cubicBezTo>
                          <a:cubicBezTo>
                            <a:pt x="1" y="9"/>
                            <a:pt x="0" y="8"/>
                            <a:pt x="0" y="7"/>
                          </a:cubicBezTo>
                          <a:cubicBezTo>
                            <a:pt x="0" y="5"/>
                            <a:pt x="0" y="4"/>
                            <a:pt x="2" y="2"/>
                          </a:cubicBezTo>
                          <a:cubicBezTo>
                            <a:pt x="4" y="0"/>
                            <a:pt x="7" y="1"/>
                            <a:pt x="9"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2" name="Freeform 284"/>
                    <p:cNvSpPr>
                      <a:spLocks/>
                    </p:cNvSpPr>
                    <p:nvPr/>
                  </p:nvSpPr>
                  <p:spPr bwMode="auto">
                    <a:xfrm>
                      <a:off x="3930" y="1921"/>
                      <a:ext cx="36" cy="28"/>
                    </a:xfrm>
                    <a:custGeom>
                      <a:avLst/>
                      <a:gdLst>
                        <a:gd name="T0" fmla="*/ 15 w 15"/>
                        <a:gd name="T1" fmla="*/ 9 h 12"/>
                        <a:gd name="T2" fmla="*/ 15 w 15"/>
                        <a:gd name="T3" fmla="*/ 9 h 12"/>
                        <a:gd name="T4" fmla="*/ 0 w 15"/>
                        <a:gd name="T5" fmla="*/ 12 h 12"/>
                        <a:gd name="T6" fmla="*/ 5 w 15"/>
                        <a:gd name="T7" fmla="*/ 0 h 12"/>
                        <a:gd name="T8" fmla="*/ 15 w 15"/>
                        <a:gd name="T9" fmla="*/ 9 h 12"/>
                      </a:gdLst>
                      <a:ahLst/>
                      <a:cxnLst>
                        <a:cxn ang="0">
                          <a:pos x="T0" y="T1"/>
                        </a:cxn>
                        <a:cxn ang="0">
                          <a:pos x="T2" y="T3"/>
                        </a:cxn>
                        <a:cxn ang="0">
                          <a:pos x="T4" y="T5"/>
                        </a:cxn>
                        <a:cxn ang="0">
                          <a:pos x="T6" y="T7"/>
                        </a:cxn>
                        <a:cxn ang="0">
                          <a:pos x="T8" y="T9"/>
                        </a:cxn>
                      </a:cxnLst>
                      <a:rect l="0" t="0" r="r" b="b"/>
                      <a:pathLst>
                        <a:path w="15" h="12">
                          <a:moveTo>
                            <a:pt x="15" y="9"/>
                          </a:moveTo>
                          <a:cubicBezTo>
                            <a:pt x="15" y="9"/>
                            <a:pt x="15" y="9"/>
                            <a:pt x="15" y="9"/>
                          </a:cubicBezTo>
                          <a:cubicBezTo>
                            <a:pt x="10" y="10"/>
                            <a:pt x="5" y="11"/>
                            <a:pt x="0" y="12"/>
                          </a:cubicBezTo>
                          <a:cubicBezTo>
                            <a:pt x="3" y="9"/>
                            <a:pt x="5" y="4"/>
                            <a:pt x="5" y="0"/>
                          </a:cubicBezTo>
                          <a:cubicBezTo>
                            <a:pt x="8" y="4"/>
                            <a:pt x="11" y="8"/>
                            <a:pt x="15"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3" name="Freeform 285"/>
                    <p:cNvSpPr>
                      <a:spLocks/>
                    </p:cNvSpPr>
                    <p:nvPr/>
                  </p:nvSpPr>
                  <p:spPr bwMode="auto">
                    <a:xfrm>
                      <a:off x="3831" y="2344"/>
                      <a:ext cx="40" cy="34"/>
                    </a:xfrm>
                    <a:custGeom>
                      <a:avLst/>
                      <a:gdLst>
                        <a:gd name="T0" fmla="*/ 17 w 17"/>
                        <a:gd name="T1" fmla="*/ 0 h 14"/>
                        <a:gd name="T2" fmla="*/ 15 w 17"/>
                        <a:gd name="T3" fmla="*/ 6 h 14"/>
                        <a:gd name="T4" fmla="*/ 9 w 17"/>
                        <a:gd name="T5" fmla="*/ 12 h 14"/>
                        <a:gd name="T6" fmla="*/ 2 w 17"/>
                        <a:gd name="T7" fmla="*/ 11 h 14"/>
                        <a:gd name="T8" fmla="*/ 1 w 17"/>
                        <a:gd name="T9" fmla="*/ 7 h 14"/>
                        <a:gd name="T10" fmla="*/ 0 w 17"/>
                        <a:gd name="T11" fmla="*/ 1 h 14"/>
                        <a:gd name="T12" fmla="*/ 17 w 1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7" h="14">
                          <a:moveTo>
                            <a:pt x="17" y="0"/>
                          </a:moveTo>
                          <a:cubicBezTo>
                            <a:pt x="17" y="2"/>
                            <a:pt x="16" y="4"/>
                            <a:pt x="15" y="6"/>
                          </a:cubicBezTo>
                          <a:cubicBezTo>
                            <a:pt x="13" y="10"/>
                            <a:pt x="13" y="11"/>
                            <a:pt x="9" y="12"/>
                          </a:cubicBezTo>
                          <a:cubicBezTo>
                            <a:pt x="6" y="14"/>
                            <a:pt x="4" y="14"/>
                            <a:pt x="2" y="11"/>
                          </a:cubicBezTo>
                          <a:cubicBezTo>
                            <a:pt x="1" y="10"/>
                            <a:pt x="1" y="8"/>
                            <a:pt x="1" y="7"/>
                          </a:cubicBezTo>
                          <a:cubicBezTo>
                            <a:pt x="0" y="5"/>
                            <a:pt x="0" y="3"/>
                            <a:pt x="0" y="1"/>
                          </a:cubicBezTo>
                          <a:cubicBezTo>
                            <a:pt x="6" y="1"/>
                            <a:pt x="12" y="1"/>
                            <a:pt x="1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4" name="Freeform 286"/>
                    <p:cNvSpPr>
                      <a:spLocks/>
                    </p:cNvSpPr>
                    <p:nvPr/>
                  </p:nvSpPr>
                  <p:spPr bwMode="auto">
                    <a:xfrm>
                      <a:off x="3959" y="1883"/>
                      <a:ext cx="16" cy="26"/>
                    </a:xfrm>
                    <a:custGeom>
                      <a:avLst/>
                      <a:gdLst>
                        <a:gd name="T0" fmla="*/ 6 w 7"/>
                        <a:gd name="T1" fmla="*/ 5 h 11"/>
                        <a:gd name="T2" fmla="*/ 4 w 7"/>
                        <a:gd name="T3" fmla="*/ 10 h 11"/>
                        <a:gd name="T4" fmla="*/ 0 w 7"/>
                        <a:gd name="T5" fmla="*/ 1 h 11"/>
                        <a:gd name="T6" fmla="*/ 3 w 7"/>
                        <a:gd name="T7" fmla="*/ 0 h 11"/>
                        <a:gd name="T8" fmla="*/ 6 w 7"/>
                        <a:gd name="T9" fmla="*/ 5 h 11"/>
                      </a:gdLst>
                      <a:ahLst/>
                      <a:cxnLst>
                        <a:cxn ang="0">
                          <a:pos x="T0" y="T1"/>
                        </a:cxn>
                        <a:cxn ang="0">
                          <a:pos x="T2" y="T3"/>
                        </a:cxn>
                        <a:cxn ang="0">
                          <a:pos x="T4" y="T5"/>
                        </a:cxn>
                        <a:cxn ang="0">
                          <a:pos x="T6" y="T7"/>
                        </a:cxn>
                        <a:cxn ang="0">
                          <a:pos x="T8" y="T9"/>
                        </a:cxn>
                      </a:cxnLst>
                      <a:rect l="0" t="0" r="r" b="b"/>
                      <a:pathLst>
                        <a:path w="7" h="11">
                          <a:moveTo>
                            <a:pt x="6" y="5"/>
                          </a:moveTo>
                          <a:cubicBezTo>
                            <a:pt x="6" y="7"/>
                            <a:pt x="7" y="11"/>
                            <a:pt x="4" y="10"/>
                          </a:cubicBezTo>
                          <a:cubicBezTo>
                            <a:pt x="1" y="9"/>
                            <a:pt x="0" y="4"/>
                            <a:pt x="0" y="1"/>
                          </a:cubicBezTo>
                          <a:cubicBezTo>
                            <a:pt x="1" y="1"/>
                            <a:pt x="2" y="1"/>
                            <a:pt x="3" y="0"/>
                          </a:cubicBezTo>
                          <a:cubicBezTo>
                            <a:pt x="4" y="2"/>
                            <a:pt x="5" y="4"/>
                            <a:pt x="6"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5" name="Freeform 287"/>
                    <p:cNvSpPr>
                      <a:spLocks/>
                    </p:cNvSpPr>
                    <p:nvPr/>
                  </p:nvSpPr>
                  <p:spPr bwMode="auto">
                    <a:xfrm>
                      <a:off x="4162" y="582"/>
                      <a:ext cx="102" cy="88"/>
                    </a:xfrm>
                    <a:custGeom>
                      <a:avLst/>
                      <a:gdLst>
                        <a:gd name="T0" fmla="*/ 29 w 43"/>
                        <a:gd name="T1" fmla="*/ 5 h 37"/>
                        <a:gd name="T2" fmla="*/ 41 w 43"/>
                        <a:gd name="T3" fmla="*/ 37 h 37"/>
                        <a:gd name="T4" fmla="*/ 0 w 43"/>
                        <a:gd name="T5" fmla="*/ 16 h 37"/>
                        <a:gd name="T6" fmla="*/ 29 w 43"/>
                        <a:gd name="T7" fmla="*/ 5 h 37"/>
                      </a:gdLst>
                      <a:ahLst/>
                      <a:cxnLst>
                        <a:cxn ang="0">
                          <a:pos x="T0" y="T1"/>
                        </a:cxn>
                        <a:cxn ang="0">
                          <a:pos x="T2" y="T3"/>
                        </a:cxn>
                        <a:cxn ang="0">
                          <a:pos x="T4" y="T5"/>
                        </a:cxn>
                        <a:cxn ang="0">
                          <a:pos x="T6" y="T7"/>
                        </a:cxn>
                      </a:cxnLst>
                      <a:rect l="0" t="0" r="r" b="b"/>
                      <a:pathLst>
                        <a:path w="43" h="37">
                          <a:moveTo>
                            <a:pt x="29" y="5"/>
                          </a:moveTo>
                          <a:cubicBezTo>
                            <a:pt x="41" y="11"/>
                            <a:pt x="43" y="26"/>
                            <a:pt x="41" y="37"/>
                          </a:cubicBezTo>
                          <a:cubicBezTo>
                            <a:pt x="28" y="30"/>
                            <a:pt x="15" y="22"/>
                            <a:pt x="0" y="16"/>
                          </a:cubicBezTo>
                          <a:cubicBezTo>
                            <a:pt x="6" y="6"/>
                            <a:pt x="19" y="0"/>
                            <a:pt x="29"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6" name="Freeform 288"/>
                    <p:cNvSpPr>
                      <a:spLocks/>
                    </p:cNvSpPr>
                    <p:nvPr/>
                  </p:nvSpPr>
                  <p:spPr bwMode="auto">
                    <a:xfrm>
                      <a:off x="4224" y="660"/>
                      <a:ext cx="36" cy="40"/>
                    </a:xfrm>
                    <a:custGeom>
                      <a:avLst/>
                      <a:gdLst>
                        <a:gd name="T0" fmla="*/ 15 w 15"/>
                        <a:gd name="T1" fmla="*/ 9 h 17"/>
                        <a:gd name="T2" fmla="*/ 1 w 15"/>
                        <a:gd name="T3" fmla="*/ 17 h 17"/>
                        <a:gd name="T4" fmla="*/ 0 w 15"/>
                        <a:gd name="T5" fmla="*/ 1 h 17"/>
                        <a:gd name="T6" fmla="*/ 0 w 15"/>
                        <a:gd name="T7" fmla="*/ 0 h 17"/>
                        <a:gd name="T8" fmla="*/ 15 w 15"/>
                        <a:gd name="T9" fmla="*/ 9 h 17"/>
                      </a:gdLst>
                      <a:ahLst/>
                      <a:cxnLst>
                        <a:cxn ang="0">
                          <a:pos x="T0" y="T1"/>
                        </a:cxn>
                        <a:cxn ang="0">
                          <a:pos x="T2" y="T3"/>
                        </a:cxn>
                        <a:cxn ang="0">
                          <a:pos x="T4" y="T5"/>
                        </a:cxn>
                        <a:cxn ang="0">
                          <a:pos x="T6" y="T7"/>
                        </a:cxn>
                        <a:cxn ang="0">
                          <a:pos x="T8" y="T9"/>
                        </a:cxn>
                      </a:cxnLst>
                      <a:rect l="0" t="0" r="r" b="b"/>
                      <a:pathLst>
                        <a:path w="15" h="17">
                          <a:moveTo>
                            <a:pt x="15" y="9"/>
                          </a:moveTo>
                          <a:cubicBezTo>
                            <a:pt x="10" y="10"/>
                            <a:pt x="5" y="13"/>
                            <a:pt x="1" y="17"/>
                          </a:cubicBezTo>
                          <a:cubicBezTo>
                            <a:pt x="2" y="12"/>
                            <a:pt x="3" y="6"/>
                            <a:pt x="0" y="1"/>
                          </a:cubicBezTo>
                          <a:cubicBezTo>
                            <a:pt x="0" y="1"/>
                            <a:pt x="0" y="1"/>
                            <a:pt x="0" y="0"/>
                          </a:cubicBezTo>
                          <a:cubicBezTo>
                            <a:pt x="5" y="3"/>
                            <a:pt x="10" y="6"/>
                            <a:pt x="15"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7" name="Freeform 289"/>
                    <p:cNvSpPr>
                      <a:spLocks/>
                    </p:cNvSpPr>
                    <p:nvPr/>
                  </p:nvSpPr>
                  <p:spPr bwMode="auto">
                    <a:xfrm>
                      <a:off x="3634" y="1621"/>
                      <a:ext cx="391" cy="250"/>
                    </a:xfrm>
                    <a:custGeom>
                      <a:avLst/>
                      <a:gdLst>
                        <a:gd name="T0" fmla="*/ 159 w 165"/>
                        <a:gd name="T1" fmla="*/ 10 h 106"/>
                        <a:gd name="T2" fmla="*/ 151 w 165"/>
                        <a:gd name="T3" fmla="*/ 67 h 106"/>
                        <a:gd name="T4" fmla="*/ 106 w 165"/>
                        <a:gd name="T5" fmla="*/ 104 h 106"/>
                        <a:gd name="T6" fmla="*/ 81 w 165"/>
                        <a:gd name="T7" fmla="*/ 106 h 106"/>
                        <a:gd name="T8" fmla="*/ 46 w 165"/>
                        <a:gd name="T9" fmla="*/ 98 h 106"/>
                        <a:gd name="T10" fmla="*/ 6 w 165"/>
                        <a:gd name="T11" fmla="*/ 59 h 106"/>
                        <a:gd name="T12" fmla="*/ 4 w 165"/>
                        <a:gd name="T13" fmla="*/ 9 h 106"/>
                        <a:gd name="T14" fmla="*/ 7 w 165"/>
                        <a:gd name="T15" fmla="*/ 9 h 106"/>
                        <a:gd name="T16" fmla="*/ 12 w 165"/>
                        <a:gd name="T17" fmla="*/ 63 h 106"/>
                        <a:gd name="T18" fmla="*/ 55 w 165"/>
                        <a:gd name="T19" fmla="*/ 98 h 106"/>
                        <a:gd name="T20" fmla="*/ 110 w 165"/>
                        <a:gd name="T21" fmla="*/ 99 h 106"/>
                        <a:gd name="T22" fmla="*/ 150 w 165"/>
                        <a:gd name="T23" fmla="*/ 59 h 106"/>
                        <a:gd name="T24" fmla="*/ 152 w 165"/>
                        <a:gd name="T25" fmla="*/ 3 h 106"/>
                        <a:gd name="T26" fmla="*/ 156 w 165"/>
                        <a:gd name="T27" fmla="*/ 1 h 106"/>
                        <a:gd name="T28" fmla="*/ 157 w 165"/>
                        <a:gd name="T29" fmla="*/ 3 h 106"/>
                        <a:gd name="T30" fmla="*/ 161 w 165"/>
                        <a:gd name="T31" fmla="*/ 8 h 106"/>
                        <a:gd name="T32" fmla="*/ 159 w 165"/>
                        <a:gd name="T33" fmla="*/ 1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5" h="106">
                          <a:moveTo>
                            <a:pt x="159" y="10"/>
                          </a:moveTo>
                          <a:cubicBezTo>
                            <a:pt x="165" y="28"/>
                            <a:pt x="159" y="50"/>
                            <a:pt x="151" y="67"/>
                          </a:cubicBezTo>
                          <a:cubicBezTo>
                            <a:pt x="142" y="86"/>
                            <a:pt x="127" y="100"/>
                            <a:pt x="106" y="104"/>
                          </a:cubicBezTo>
                          <a:cubicBezTo>
                            <a:pt x="98" y="106"/>
                            <a:pt x="89" y="106"/>
                            <a:pt x="81" y="106"/>
                          </a:cubicBezTo>
                          <a:cubicBezTo>
                            <a:pt x="69" y="105"/>
                            <a:pt x="57" y="103"/>
                            <a:pt x="46" y="98"/>
                          </a:cubicBezTo>
                          <a:cubicBezTo>
                            <a:pt x="27" y="91"/>
                            <a:pt x="13" y="78"/>
                            <a:pt x="6" y="59"/>
                          </a:cubicBezTo>
                          <a:cubicBezTo>
                            <a:pt x="0" y="43"/>
                            <a:pt x="1" y="26"/>
                            <a:pt x="4" y="9"/>
                          </a:cubicBezTo>
                          <a:cubicBezTo>
                            <a:pt x="7" y="9"/>
                            <a:pt x="7" y="9"/>
                            <a:pt x="7" y="9"/>
                          </a:cubicBezTo>
                          <a:cubicBezTo>
                            <a:pt x="4" y="27"/>
                            <a:pt x="4" y="46"/>
                            <a:pt x="12" y="63"/>
                          </a:cubicBezTo>
                          <a:cubicBezTo>
                            <a:pt x="20" y="81"/>
                            <a:pt x="37" y="92"/>
                            <a:pt x="55" y="98"/>
                          </a:cubicBezTo>
                          <a:cubicBezTo>
                            <a:pt x="73" y="102"/>
                            <a:pt x="93" y="104"/>
                            <a:pt x="110" y="99"/>
                          </a:cubicBezTo>
                          <a:cubicBezTo>
                            <a:pt x="130" y="94"/>
                            <a:pt x="143" y="78"/>
                            <a:pt x="150" y="59"/>
                          </a:cubicBezTo>
                          <a:cubicBezTo>
                            <a:pt x="157" y="41"/>
                            <a:pt x="160" y="21"/>
                            <a:pt x="152" y="3"/>
                          </a:cubicBezTo>
                          <a:cubicBezTo>
                            <a:pt x="151" y="1"/>
                            <a:pt x="155" y="0"/>
                            <a:pt x="156" y="1"/>
                          </a:cubicBezTo>
                          <a:cubicBezTo>
                            <a:pt x="156" y="2"/>
                            <a:pt x="156" y="3"/>
                            <a:pt x="157" y="3"/>
                          </a:cubicBezTo>
                          <a:cubicBezTo>
                            <a:pt x="158" y="5"/>
                            <a:pt x="160" y="6"/>
                            <a:pt x="161" y="8"/>
                          </a:cubicBezTo>
                          <a:lnTo>
                            <a:pt x="159" y="10"/>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8" name="Freeform 290"/>
                    <p:cNvSpPr>
                      <a:spLocks/>
                    </p:cNvSpPr>
                    <p:nvPr/>
                  </p:nvSpPr>
                  <p:spPr bwMode="auto">
                    <a:xfrm>
                      <a:off x="4058" y="1337"/>
                      <a:ext cx="36" cy="16"/>
                    </a:xfrm>
                    <a:custGeom>
                      <a:avLst/>
                      <a:gdLst>
                        <a:gd name="T0" fmla="*/ 15 w 15"/>
                        <a:gd name="T1" fmla="*/ 3 h 7"/>
                        <a:gd name="T2" fmla="*/ 14 w 15"/>
                        <a:gd name="T3" fmla="*/ 3 h 7"/>
                        <a:gd name="T4" fmla="*/ 10 w 15"/>
                        <a:gd name="T5" fmla="*/ 7 h 7"/>
                        <a:gd name="T6" fmla="*/ 10 w 15"/>
                        <a:gd name="T7" fmla="*/ 7 h 7"/>
                        <a:gd name="T8" fmla="*/ 0 w 15"/>
                        <a:gd name="T9" fmla="*/ 2 h 7"/>
                        <a:gd name="T10" fmla="*/ 7 w 15"/>
                        <a:gd name="T11" fmla="*/ 0 h 7"/>
                        <a:gd name="T12" fmla="*/ 15 w 15"/>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15" h="7">
                          <a:moveTo>
                            <a:pt x="15" y="3"/>
                          </a:moveTo>
                          <a:cubicBezTo>
                            <a:pt x="14" y="3"/>
                            <a:pt x="14" y="3"/>
                            <a:pt x="14" y="3"/>
                          </a:cubicBezTo>
                          <a:cubicBezTo>
                            <a:pt x="13" y="4"/>
                            <a:pt x="11" y="6"/>
                            <a:pt x="10" y="7"/>
                          </a:cubicBezTo>
                          <a:cubicBezTo>
                            <a:pt x="10" y="7"/>
                            <a:pt x="10" y="7"/>
                            <a:pt x="10" y="7"/>
                          </a:cubicBezTo>
                          <a:cubicBezTo>
                            <a:pt x="7" y="6"/>
                            <a:pt x="3" y="4"/>
                            <a:pt x="0" y="2"/>
                          </a:cubicBezTo>
                          <a:cubicBezTo>
                            <a:pt x="2" y="2"/>
                            <a:pt x="5" y="1"/>
                            <a:pt x="7" y="0"/>
                          </a:cubicBezTo>
                          <a:cubicBezTo>
                            <a:pt x="9" y="1"/>
                            <a:pt x="12" y="2"/>
                            <a:pt x="15"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9" name="Freeform 291"/>
                    <p:cNvSpPr>
                      <a:spLocks/>
                    </p:cNvSpPr>
                    <p:nvPr/>
                  </p:nvSpPr>
                  <p:spPr bwMode="auto">
                    <a:xfrm>
                      <a:off x="4072" y="1299"/>
                      <a:ext cx="29" cy="16"/>
                    </a:xfrm>
                    <a:custGeom>
                      <a:avLst/>
                      <a:gdLst>
                        <a:gd name="T0" fmla="*/ 1 w 12"/>
                        <a:gd name="T1" fmla="*/ 0 h 7"/>
                        <a:gd name="T2" fmla="*/ 12 w 12"/>
                        <a:gd name="T3" fmla="*/ 3 h 7"/>
                        <a:gd name="T4" fmla="*/ 11 w 12"/>
                        <a:gd name="T5" fmla="*/ 7 h 7"/>
                        <a:gd name="T6" fmla="*/ 0 w 12"/>
                        <a:gd name="T7" fmla="*/ 4 h 7"/>
                        <a:gd name="T8" fmla="*/ 1 w 12"/>
                        <a:gd name="T9" fmla="*/ 0 h 7"/>
                      </a:gdLst>
                      <a:ahLst/>
                      <a:cxnLst>
                        <a:cxn ang="0">
                          <a:pos x="T0" y="T1"/>
                        </a:cxn>
                        <a:cxn ang="0">
                          <a:pos x="T2" y="T3"/>
                        </a:cxn>
                        <a:cxn ang="0">
                          <a:pos x="T4" y="T5"/>
                        </a:cxn>
                        <a:cxn ang="0">
                          <a:pos x="T6" y="T7"/>
                        </a:cxn>
                        <a:cxn ang="0">
                          <a:pos x="T8" y="T9"/>
                        </a:cxn>
                      </a:cxnLst>
                      <a:rect l="0" t="0" r="r" b="b"/>
                      <a:pathLst>
                        <a:path w="12" h="7">
                          <a:moveTo>
                            <a:pt x="1" y="0"/>
                          </a:moveTo>
                          <a:cubicBezTo>
                            <a:pt x="5" y="1"/>
                            <a:pt x="8" y="2"/>
                            <a:pt x="12" y="3"/>
                          </a:cubicBezTo>
                          <a:cubicBezTo>
                            <a:pt x="12" y="4"/>
                            <a:pt x="11" y="5"/>
                            <a:pt x="11" y="7"/>
                          </a:cubicBezTo>
                          <a:cubicBezTo>
                            <a:pt x="8" y="6"/>
                            <a:pt x="4" y="5"/>
                            <a:pt x="0" y="4"/>
                          </a:cubicBezTo>
                          <a:cubicBezTo>
                            <a:pt x="1" y="3"/>
                            <a:pt x="1" y="1"/>
                            <a:pt x="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0" name="Freeform 292"/>
                    <p:cNvSpPr>
                      <a:spLocks/>
                    </p:cNvSpPr>
                    <p:nvPr/>
                  </p:nvSpPr>
                  <p:spPr bwMode="auto">
                    <a:xfrm>
                      <a:off x="4004" y="1564"/>
                      <a:ext cx="33" cy="40"/>
                    </a:xfrm>
                    <a:custGeom>
                      <a:avLst/>
                      <a:gdLst>
                        <a:gd name="T0" fmla="*/ 14 w 14"/>
                        <a:gd name="T1" fmla="*/ 6 h 17"/>
                        <a:gd name="T2" fmla="*/ 13 w 14"/>
                        <a:gd name="T3" fmla="*/ 7 h 17"/>
                        <a:gd name="T4" fmla="*/ 10 w 14"/>
                        <a:gd name="T5" fmla="*/ 12 h 17"/>
                        <a:gd name="T6" fmla="*/ 8 w 14"/>
                        <a:gd name="T7" fmla="*/ 17 h 17"/>
                        <a:gd name="T8" fmla="*/ 3 w 14"/>
                        <a:gd name="T9" fmla="*/ 12 h 17"/>
                        <a:gd name="T10" fmla="*/ 0 w 14"/>
                        <a:gd name="T11" fmla="*/ 9 h 17"/>
                        <a:gd name="T12" fmla="*/ 2 w 14"/>
                        <a:gd name="T13" fmla="*/ 4 h 17"/>
                        <a:gd name="T14" fmla="*/ 7 w 14"/>
                        <a:gd name="T15" fmla="*/ 0 h 17"/>
                        <a:gd name="T16" fmla="*/ 7 w 14"/>
                        <a:gd name="T17" fmla="*/ 0 h 17"/>
                        <a:gd name="T18" fmla="*/ 8 w 14"/>
                        <a:gd name="T19" fmla="*/ 1 h 17"/>
                        <a:gd name="T20" fmla="*/ 14 w 14"/>
                        <a:gd name="T2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7">
                          <a:moveTo>
                            <a:pt x="14" y="6"/>
                          </a:moveTo>
                          <a:cubicBezTo>
                            <a:pt x="13" y="6"/>
                            <a:pt x="13" y="7"/>
                            <a:pt x="13" y="7"/>
                          </a:cubicBezTo>
                          <a:cubicBezTo>
                            <a:pt x="12" y="9"/>
                            <a:pt x="11" y="11"/>
                            <a:pt x="10" y="12"/>
                          </a:cubicBezTo>
                          <a:cubicBezTo>
                            <a:pt x="10" y="14"/>
                            <a:pt x="9" y="15"/>
                            <a:pt x="8" y="17"/>
                          </a:cubicBezTo>
                          <a:cubicBezTo>
                            <a:pt x="7" y="15"/>
                            <a:pt x="5" y="14"/>
                            <a:pt x="3" y="12"/>
                          </a:cubicBezTo>
                          <a:cubicBezTo>
                            <a:pt x="2" y="11"/>
                            <a:pt x="1" y="10"/>
                            <a:pt x="0" y="9"/>
                          </a:cubicBezTo>
                          <a:cubicBezTo>
                            <a:pt x="1" y="7"/>
                            <a:pt x="1" y="6"/>
                            <a:pt x="2" y="4"/>
                          </a:cubicBezTo>
                          <a:cubicBezTo>
                            <a:pt x="3" y="2"/>
                            <a:pt x="5" y="1"/>
                            <a:pt x="7" y="0"/>
                          </a:cubicBezTo>
                          <a:cubicBezTo>
                            <a:pt x="7" y="0"/>
                            <a:pt x="7" y="0"/>
                            <a:pt x="7" y="0"/>
                          </a:cubicBezTo>
                          <a:cubicBezTo>
                            <a:pt x="7" y="0"/>
                            <a:pt x="8" y="0"/>
                            <a:pt x="8" y="1"/>
                          </a:cubicBezTo>
                          <a:cubicBezTo>
                            <a:pt x="10" y="3"/>
                            <a:pt x="12" y="4"/>
                            <a:pt x="14"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1" name="Freeform 293"/>
                    <p:cNvSpPr>
                      <a:spLocks/>
                    </p:cNvSpPr>
                    <p:nvPr/>
                  </p:nvSpPr>
                  <p:spPr bwMode="auto">
                    <a:xfrm>
                      <a:off x="3776" y="2080"/>
                      <a:ext cx="116" cy="186"/>
                    </a:xfrm>
                    <a:custGeom>
                      <a:avLst/>
                      <a:gdLst>
                        <a:gd name="T0" fmla="*/ 47 w 49"/>
                        <a:gd name="T1" fmla="*/ 55 h 79"/>
                        <a:gd name="T2" fmla="*/ 18 w 49"/>
                        <a:gd name="T3" fmla="*/ 76 h 79"/>
                        <a:gd name="T4" fmla="*/ 2 w 49"/>
                        <a:gd name="T5" fmla="*/ 41 h 79"/>
                        <a:gd name="T6" fmla="*/ 17 w 49"/>
                        <a:gd name="T7" fmla="*/ 1 h 79"/>
                        <a:gd name="T8" fmla="*/ 17 w 49"/>
                        <a:gd name="T9" fmla="*/ 1 h 79"/>
                        <a:gd name="T10" fmla="*/ 18 w 49"/>
                        <a:gd name="T11" fmla="*/ 0 h 79"/>
                        <a:gd name="T12" fmla="*/ 9 w 49"/>
                        <a:gd name="T13" fmla="*/ 40 h 79"/>
                        <a:gd name="T14" fmla="*/ 25 w 49"/>
                        <a:gd name="T15" fmla="*/ 68 h 79"/>
                        <a:gd name="T16" fmla="*/ 44 w 49"/>
                        <a:gd name="T17" fmla="*/ 32 h 79"/>
                        <a:gd name="T18" fmla="*/ 43 w 49"/>
                        <a:gd name="T19" fmla="*/ 26 h 79"/>
                        <a:gd name="T20" fmla="*/ 46 w 49"/>
                        <a:gd name="T21" fmla="*/ 33 h 79"/>
                        <a:gd name="T22" fmla="*/ 47 w 49"/>
                        <a:gd name="T23"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79">
                          <a:moveTo>
                            <a:pt x="47" y="55"/>
                          </a:moveTo>
                          <a:cubicBezTo>
                            <a:pt x="45" y="68"/>
                            <a:pt x="33" y="79"/>
                            <a:pt x="18" y="76"/>
                          </a:cubicBezTo>
                          <a:cubicBezTo>
                            <a:pt x="3" y="72"/>
                            <a:pt x="0" y="55"/>
                            <a:pt x="2" y="41"/>
                          </a:cubicBezTo>
                          <a:cubicBezTo>
                            <a:pt x="5" y="27"/>
                            <a:pt x="13" y="14"/>
                            <a:pt x="17" y="1"/>
                          </a:cubicBezTo>
                          <a:cubicBezTo>
                            <a:pt x="17" y="1"/>
                            <a:pt x="17" y="1"/>
                            <a:pt x="17" y="1"/>
                          </a:cubicBezTo>
                          <a:cubicBezTo>
                            <a:pt x="18" y="0"/>
                            <a:pt x="18" y="0"/>
                            <a:pt x="18" y="0"/>
                          </a:cubicBezTo>
                          <a:cubicBezTo>
                            <a:pt x="13" y="13"/>
                            <a:pt x="10" y="26"/>
                            <a:pt x="9" y="40"/>
                          </a:cubicBezTo>
                          <a:cubicBezTo>
                            <a:pt x="7" y="51"/>
                            <a:pt x="10" y="70"/>
                            <a:pt x="25" y="68"/>
                          </a:cubicBezTo>
                          <a:cubicBezTo>
                            <a:pt x="40" y="66"/>
                            <a:pt x="44" y="44"/>
                            <a:pt x="44" y="32"/>
                          </a:cubicBezTo>
                          <a:cubicBezTo>
                            <a:pt x="44" y="30"/>
                            <a:pt x="44" y="28"/>
                            <a:pt x="43" y="26"/>
                          </a:cubicBezTo>
                          <a:cubicBezTo>
                            <a:pt x="44" y="28"/>
                            <a:pt x="45" y="31"/>
                            <a:pt x="46" y="33"/>
                          </a:cubicBezTo>
                          <a:cubicBezTo>
                            <a:pt x="48" y="40"/>
                            <a:pt x="49" y="48"/>
                            <a:pt x="47" y="55"/>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2" name="Freeform 294"/>
                    <p:cNvSpPr>
                      <a:spLocks/>
                    </p:cNvSpPr>
                    <p:nvPr/>
                  </p:nvSpPr>
                  <p:spPr bwMode="auto">
                    <a:xfrm>
                      <a:off x="4115" y="1062"/>
                      <a:ext cx="26" cy="36"/>
                    </a:xfrm>
                    <a:custGeom>
                      <a:avLst/>
                      <a:gdLst>
                        <a:gd name="T0" fmla="*/ 11 w 11"/>
                        <a:gd name="T1" fmla="*/ 4 h 15"/>
                        <a:gd name="T2" fmla="*/ 11 w 11"/>
                        <a:gd name="T3" fmla="*/ 10 h 15"/>
                        <a:gd name="T4" fmla="*/ 1 w 11"/>
                        <a:gd name="T5" fmla="*/ 15 h 15"/>
                        <a:gd name="T6" fmla="*/ 0 w 11"/>
                        <a:gd name="T7" fmla="*/ 9 h 15"/>
                        <a:gd name="T8" fmla="*/ 0 w 11"/>
                        <a:gd name="T9" fmla="*/ 6 h 15"/>
                        <a:gd name="T10" fmla="*/ 10 w 11"/>
                        <a:gd name="T11" fmla="*/ 0 h 15"/>
                        <a:gd name="T12" fmla="*/ 11 w 11"/>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1" h="15">
                          <a:moveTo>
                            <a:pt x="11" y="4"/>
                          </a:moveTo>
                          <a:cubicBezTo>
                            <a:pt x="11" y="6"/>
                            <a:pt x="11" y="8"/>
                            <a:pt x="11" y="10"/>
                          </a:cubicBezTo>
                          <a:cubicBezTo>
                            <a:pt x="8" y="12"/>
                            <a:pt x="4" y="13"/>
                            <a:pt x="1" y="15"/>
                          </a:cubicBezTo>
                          <a:cubicBezTo>
                            <a:pt x="1" y="13"/>
                            <a:pt x="1" y="11"/>
                            <a:pt x="0" y="9"/>
                          </a:cubicBezTo>
                          <a:cubicBezTo>
                            <a:pt x="0" y="8"/>
                            <a:pt x="0" y="7"/>
                            <a:pt x="0" y="6"/>
                          </a:cubicBezTo>
                          <a:cubicBezTo>
                            <a:pt x="3" y="4"/>
                            <a:pt x="7" y="2"/>
                            <a:pt x="10" y="0"/>
                          </a:cubicBezTo>
                          <a:cubicBezTo>
                            <a:pt x="11" y="1"/>
                            <a:pt x="11" y="3"/>
                            <a:pt x="11"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3" name="Freeform 295"/>
                    <p:cNvSpPr>
                      <a:spLocks/>
                    </p:cNvSpPr>
                    <p:nvPr/>
                  </p:nvSpPr>
                  <p:spPr bwMode="auto">
                    <a:xfrm>
                      <a:off x="4172" y="525"/>
                      <a:ext cx="92" cy="69"/>
                    </a:xfrm>
                    <a:custGeom>
                      <a:avLst/>
                      <a:gdLst>
                        <a:gd name="T0" fmla="*/ 29 w 39"/>
                        <a:gd name="T1" fmla="*/ 0 h 29"/>
                        <a:gd name="T2" fmla="*/ 33 w 39"/>
                        <a:gd name="T3" fmla="*/ 29 h 29"/>
                        <a:gd name="T4" fmla="*/ 33 w 39"/>
                        <a:gd name="T5" fmla="*/ 29 h 29"/>
                        <a:gd name="T6" fmla="*/ 26 w 39"/>
                        <a:gd name="T7" fmla="*/ 25 h 29"/>
                        <a:gd name="T8" fmla="*/ 0 w 39"/>
                        <a:gd name="T9" fmla="*/ 29 h 29"/>
                        <a:gd name="T10" fmla="*/ 29 w 39"/>
                        <a:gd name="T11" fmla="*/ 0 h 29"/>
                      </a:gdLst>
                      <a:ahLst/>
                      <a:cxnLst>
                        <a:cxn ang="0">
                          <a:pos x="T0" y="T1"/>
                        </a:cxn>
                        <a:cxn ang="0">
                          <a:pos x="T2" y="T3"/>
                        </a:cxn>
                        <a:cxn ang="0">
                          <a:pos x="T4" y="T5"/>
                        </a:cxn>
                        <a:cxn ang="0">
                          <a:pos x="T6" y="T7"/>
                        </a:cxn>
                        <a:cxn ang="0">
                          <a:pos x="T8" y="T9"/>
                        </a:cxn>
                        <a:cxn ang="0">
                          <a:pos x="T10" y="T11"/>
                        </a:cxn>
                      </a:cxnLst>
                      <a:rect l="0" t="0" r="r" b="b"/>
                      <a:pathLst>
                        <a:path w="39" h="29">
                          <a:moveTo>
                            <a:pt x="29" y="0"/>
                          </a:moveTo>
                          <a:cubicBezTo>
                            <a:pt x="39" y="5"/>
                            <a:pt x="36" y="20"/>
                            <a:pt x="33" y="29"/>
                          </a:cubicBezTo>
                          <a:cubicBezTo>
                            <a:pt x="33" y="29"/>
                            <a:pt x="33" y="29"/>
                            <a:pt x="33" y="29"/>
                          </a:cubicBezTo>
                          <a:cubicBezTo>
                            <a:pt x="31" y="27"/>
                            <a:pt x="29" y="26"/>
                            <a:pt x="26" y="25"/>
                          </a:cubicBezTo>
                          <a:cubicBezTo>
                            <a:pt x="17" y="21"/>
                            <a:pt x="7" y="23"/>
                            <a:pt x="0" y="29"/>
                          </a:cubicBezTo>
                          <a:cubicBezTo>
                            <a:pt x="8" y="17"/>
                            <a:pt x="17" y="7"/>
                            <a:pt x="2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4" name="Freeform 296"/>
                    <p:cNvSpPr>
                      <a:spLocks/>
                    </p:cNvSpPr>
                    <p:nvPr/>
                  </p:nvSpPr>
                  <p:spPr bwMode="auto">
                    <a:xfrm>
                      <a:off x="4146" y="885"/>
                      <a:ext cx="35" cy="38"/>
                    </a:xfrm>
                    <a:custGeom>
                      <a:avLst/>
                      <a:gdLst>
                        <a:gd name="T0" fmla="*/ 15 w 15"/>
                        <a:gd name="T1" fmla="*/ 3 h 16"/>
                        <a:gd name="T2" fmla="*/ 11 w 15"/>
                        <a:gd name="T3" fmla="*/ 16 h 16"/>
                        <a:gd name="T4" fmla="*/ 0 w 15"/>
                        <a:gd name="T5" fmla="*/ 11 h 16"/>
                        <a:gd name="T6" fmla="*/ 3 w 15"/>
                        <a:gd name="T7" fmla="*/ 0 h 16"/>
                        <a:gd name="T8" fmla="*/ 4 w 15"/>
                        <a:gd name="T9" fmla="*/ 0 h 16"/>
                        <a:gd name="T10" fmla="*/ 4 w 15"/>
                        <a:gd name="T11" fmla="*/ 0 h 16"/>
                        <a:gd name="T12" fmla="*/ 10 w 15"/>
                        <a:gd name="T13" fmla="*/ 2 h 16"/>
                        <a:gd name="T14" fmla="*/ 15 w 15"/>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5" y="3"/>
                          </a:moveTo>
                          <a:cubicBezTo>
                            <a:pt x="14" y="7"/>
                            <a:pt x="13" y="11"/>
                            <a:pt x="11" y="16"/>
                          </a:cubicBezTo>
                          <a:cubicBezTo>
                            <a:pt x="8" y="14"/>
                            <a:pt x="4" y="12"/>
                            <a:pt x="0" y="11"/>
                          </a:cubicBezTo>
                          <a:cubicBezTo>
                            <a:pt x="1" y="7"/>
                            <a:pt x="2" y="3"/>
                            <a:pt x="3" y="0"/>
                          </a:cubicBezTo>
                          <a:cubicBezTo>
                            <a:pt x="4" y="0"/>
                            <a:pt x="4" y="0"/>
                            <a:pt x="4" y="0"/>
                          </a:cubicBezTo>
                          <a:cubicBezTo>
                            <a:pt x="4" y="0"/>
                            <a:pt x="4" y="0"/>
                            <a:pt x="4" y="0"/>
                          </a:cubicBezTo>
                          <a:cubicBezTo>
                            <a:pt x="6" y="2"/>
                            <a:pt x="8" y="2"/>
                            <a:pt x="10" y="2"/>
                          </a:cubicBezTo>
                          <a:cubicBezTo>
                            <a:pt x="12" y="2"/>
                            <a:pt x="14" y="3"/>
                            <a:pt x="15"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5" name="Freeform 297"/>
                    <p:cNvSpPr>
                      <a:spLocks/>
                    </p:cNvSpPr>
                    <p:nvPr/>
                  </p:nvSpPr>
                  <p:spPr bwMode="auto">
                    <a:xfrm>
                      <a:off x="4281" y="251"/>
                      <a:ext cx="45" cy="38"/>
                    </a:xfrm>
                    <a:custGeom>
                      <a:avLst/>
                      <a:gdLst>
                        <a:gd name="T0" fmla="*/ 0 w 19"/>
                        <a:gd name="T1" fmla="*/ 6 h 16"/>
                        <a:gd name="T2" fmla="*/ 15 w 19"/>
                        <a:gd name="T3" fmla="*/ 16 h 16"/>
                        <a:gd name="T4" fmla="*/ 0 w 19"/>
                        <a:gd name="T5" fmla="*/ 7 h 16"/>
                        <a:gd name="T6" fmla="*/ 0 w 19"/>
                        <a:gd name="T7" fmla="*/ 6 h 16"/>
                      </a:gdLst>
                      <a:ahLst/>
                      <a:cxnLst>
                        <a:cxn ang="0">
                          <a:pos x="T0" y="T1"/>
                        </a:cxn>
                        <a:cxn ang="0">
                          <a:pos x="T2" y="T3"/>
                        </a:cxn>
                        <a:cxn ang="0">
                          <a:pos x="T4" y="T5"/>
                        </a:cxn>
                        <a:cxn ang="0">
                          <a:pos x="T6" y="T7"/>
                        </a:cxn>
                      </a:cxnLst>
                      <a:rect l="0" t="0" r="r" b="b"/>
                      <a:pathLst>
                        <a:path w="19" h="16">
                          <a:moveTo>
                            <a:pt x="0" y="6"/>
                          </a:moveTo>
                          <a:cubicBezTo>
                            <a:pt x="8" y="0"/>
                            <a:pt x="19" y="6"/>
                            <a:pt x="15" y="16"/>
                          </a:cubicBezTo>
                          <a:cubicBezTo>
                            <a:pt x="11" y="12"/>
                            <a:pt x="5" y="9"/>
                            <a:pt x="0" y="7"/>
                          </a:cubicBezTo>
                          <a:cubicBezTo>
                            <a:pt x="0" y="6"/>
                            <a:pt x="0" y="6"/>
                            <a:pt x="0"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6" name="Freeform 298"/>
                    <p:cNvSpPr>
                      <a:spLocks/>
                    </p:cNvSpPr>
                    <p:nvPr/>
                  </p:nvSpPr>
                  <p:spPr bwMode="auto">
                    <a:xfrm>
                      <a:off x="4153" y="854"/>
                      <a:ext cx="33" cy="31"/>
                    </a:xfrm>
                    <a:custGeom>
                      <a:avLst/>
                      <a:gdLst>
                        <a:gd name="T0" fmla="*/ 14 w 14"/>
                        <a:gd name="T1" fmla="*/ 2 h 13"/>
                        <a:gd name="T2" fmla="*/ 13 w 14"/>
                        <a:gd name="T3" fmla="*/ 13 h 13"/>
                        <a:gd name="T4" fmla="*/ 7 w 14"/>
                        <a:gd name="T5" fmla="*/ 12 h 13"/>
                        <a:gd name="T6" fmla="*/ 1 w 14"/>
                        <a:gd name="T7" fmla="*/ 12 h 13"/>
                        <a:gd name="T8" fmla="*/ 1 w 14"/>
                        <a:gd name="T9" fmla="*/ 13 h 13"/>
                        <a:gd name="T10" fmla="*/ 0 w 14"/>
                        <a:gd name="T11" fmla="*/ 13 h 13"/>
                        <a:gd name="T12" fmla="*/ 0 w 14"/>
                        <a:gd name="T13" fmla="*/ 0 h 13"/>
                        <a:gd name="T14" fmla="*/ 0 w 14"/>
                        <a:gd name="T15" fmla="*/ 0 h 13"/>
                        <a:gd name="T16" fmla="*/ 9 w 14"/>
                        <a:gd name="T17" fmla="*/ 1 h 13"/>
                        <a:gd name="T18" fmla="*/ 14 w 14"/>
                        <a:gd name="T1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3">
                          <a:moveTo>
                            <a:pt x="14" y="2"/>
                          </a:moveTo>
                          <a:cubicBezTo>
                            <a:pt x="14" y="5"/>
                            <a:pt x="14" y="9"/>
                            <a:pt x="13" y="13"/>
                          </a:cubicBezTo>
                          <a:cubicBezTo>
                            <a:pt x="11" y="13"/>
                            <a:pt x="9" y="12"/>
                            <a:pt x="7" y="12"/>
                          </a:cubicBezTo>
                          <a:cubicBezTo>
                            <a:pt x="5" y="12"/>
                            <a:pt x="3" y="11"/>
                            <a:pt x="1" y="12"/>
                          </a:cubicBezTo>
                          <a:cubicBezTo>
                            <a:pt x="1" y="12"/>
                            <a:pt x="1" y="13"/>
                            <a:pt x="1" y="13"/>
                          </a:cubicBezTo>
                          <a:cubicBezTo>
                            <a:pt x="0" y="13"/>
                            <a:pt x="0" y="13"/>
                            <a:pt x="0" y="13"/>
                          </a:cubicBezTo>
                          <a:cubicBezTo>
                            <a:pt x="1" y="8"/>
                            <a:pt x="1" y="4"/>
                            <a:pt x="0" y="0"/>
                          </a:cubicBezTo>
                          <a:cubicBezTo>
                            <a:pt x="0" y="0"/>
                            <a:pt x="0" y="0"/>
                            <a:pt x="0" y="0"/>
                          </a:cubicBezTo>
                          <a:cubicBezTo>
                            <a:pt x="3" y="0"/>
                            <a:pt x="6" y="1"/>
                            <a:pt x="9" y="1"/>
                          </a:cubicBezTo>
                          <a:cubicBezTo>
                            <a:pt x="10" y="1"/>
                            <a:pt x="12" y="2"/>
                            <a:pt x="14"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7" name="Freeform 299"/>
                    <p:cNvSpPr>
                      <a:spLocks/>
                    </p:cNvSpPr>
                    <p:nvPr/>
                  </p:nvSpPr>
                  <p:spPr bwMode="auto">
                    <a:xfrm>
                      <a:off x="4129" y="916"/>
                      <a:ext cx="43" cy="37"/>
                    </a:xfrm>
                    <a:custGeom>
                      <a:avLst/>
                      <a:gdLst>
                        <a:gd name="T0" fmla="*/ 18 w 18"/>
                        <a:gd name="T1" fmla="*/ 5 h 16"/>
                        <a:gd name="T2" fmla="*/ 12 w 18"/>
                        <a:gd name="T3" fmla="*/ 16 h 16"/>
                        <a:gd name="T4" fmla="*/ 12 w 18"/>
                        <a:gd name="T5" fmla="*/ 16 h 16"/>
                        <a:gd name="T6" fmla="*/ 0 w 18"/>
                        <a:gd name="T7" fmla="*/ 12 h 16"/>
                        <a:gd name="T8" fmla="*/ 6 w 18"/>
                        <a:gd name="T9" fmla="*/ 0 h 16"/>
                        <a:gd name="T10" fmla="*/ 18 w 18"/>
                        <a:gd name="T11" fmla="*/ 5 h 16"/>
                      </a:gdLst>
                      <a:ahLst/>
                      <a:cxnLst>
                        <a:cxn ang="0">
                          <a:pos x="T0" y="T1"/>
                        </a:cxn>
                        <a:cxn ang="0">
                          <a:pos x="T2" y="T3"/>
                        </a:cxn>
                        <a:cxn ang="0">
                          <a:pos x="T4" y="T5"/>
                        </a:cxn>
                        <a:cxn ang="0">
                          <a:pos x="T6" y="T7"/>
                        </a:cxn>
                        <a:cxn ang="0">
                          <a:pos x="T8" y="T9"/>
                        </a:cxn>
                        <a:cxn ang="0">
                          <a:pos x="T10" y="T11"/>
                        </a:cxn>
                      </a:cxnLst>
                      <a:rect l="0" t="0" r="r" b="b"/>
                      <a:pathLst>
                        <a:path w="18" h="16">
                          <a:moveTo>
                            <a:pt x="18" y="5"/>
                          </a:moveTo>
                          <a:cubicBezTo>
                            <a:pt x="16" y="9"/>
                            <a:pt x="14" y="13"/>
                            <a:pt x="12" y="16"/>
                          </a:cubicBezTo>
                          <a:cubicBezTo>
                            <a:pt x="12" y="16"/>
                            <a:pt x="12" y="16"/>
                            <a:pt x="12" y="16"/>
                          </a:cubicBezTo>
                          <a:cubicBezTo>
                            <a:pt x="8" y="15"/>
                            <a:pt x="4" y="14"/>
                            <a:pt x="0" y="12"/>
                          </a:cubicBezTo>
                          <a:cubicBezTo>
                            <a:pt x="3" y="8"/>
                            <a:pt x="5" y="4"/>
                            <a:pt x="6" y="0"/>
                          </a:cubicBezTo>
                          <a:cubicBezTo>
                            <a:pt x="10" y="2"/>
                            <a:pt x="14" y="4"/>
                            <a:pt x="18"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8" name="Freeform 300"/>
                    <p:cNvSpPr>
                      <a:spLocks/>
                    </p:cNvSpPr>
                    <p:nvPr/>
                  </p:nvSpPr>
                  <p:spPr bwMode="auto">
                    <a:xfrm>
                      <a:off x="3982" y="1535"/>
                      <a:ext cx="36" cy="45"/>
                    </a:xfrm>
                    <a:custGeom>
                      <a:avLst/>
                      <a:gdLst>
                        <a:gd name="T0" fmla="*/ 15 w 15"/>
                        <a:gd name="T1" fmla="*/ 11 h 19"/>
                        <a:gd name="T2" fmla="*/ 14 w 15"/>
                        <a:gd name="T3" fmla="*/ 11 h 19"/>
                        <a:gd name="T4" fmla="*/ 10 w 15"/>
                        <a:gd name="T5" fmla="*/ 15 h 19"/>
                        <a:gd name="T6" fmla="*/ 7 w 15"/>
                        <a:gd name="T7" fmla="*/ 19 h 19"/>
                        <a:gd name="T8" fmla="*/ 0 w 15"/>
                        <a:gd name="T9" fmla="*/ 10 h 19"/>
                        <a:gd name="T10" fmla="*/ 3 w 15"/>
                        <a:gd name="T11" fmla="*/ 4 h 19"/>
                        <a:gd name="T12" fmla="*/ 6 w 15"/>
                        <a:gd name="T13" fmla="*/ 0 h 19"/>
                        <a:gd name="T14" fmla="*/ 15 w 15"/>
                        <a:gd name="T15" fmla="*/ 11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9">
                          <a:moveTo>
                            <a:pt x="15" y="11"/>
                          </a:moveTo>
                          <a:cubicBezTo>
                            <a:pt x="15" y="11"/>
                            <a:pt x="15" y="11"/>
                            <a:pt x="14" y="11"/>
                          </a:cubicBezTo>
                          <a:cubicBezTo>
                            <a:pt x="13" y="12"/>
                            <a:pt x="11" y="13"/>
                            <a:pt x="10" y="15"/>
                          </a:cubicBezTo>
                          <a:cubicBezTo>
                            <a:pt x="9" y="16"/>
                            <a:pt x="8" y="17"/>
                            <a:pt x="7" y="19"/>
                          </a:cubicBezTo>
                          <a:cubicBezTo>
                            <a:pt x="5" y="16"/>
                            <a:pt x="2" y="13"/>
                            <a:pt x="0" y="10"/>
                          </a:cubicBezTo>
                          <a:cubicBezTo>
                            <a:pt x="1" y="8"/>
                            <a:pt x="2" y="6"/>
                            <a:pt x="3" y="4"/>
                          </a:cubicBezTo>
                          <a:cubicBezTo>
                            <a:pt x="4" y="3"/>
                            <a:pt x="5" y="2"/>
                            <a:pt x="6" y="0"/>
                          </a:cubicBezTo>
                          <a:cubicBezTo>
                            <a:pt x="9" y="4"/>
                            <a:pt x="12" y="7"/>
                            <a:pt x="15"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9" name="Freeform 301"/>
                    <p:cNvSpPr>
                      <a:spLocks/>
                    </p:cNvSpPr>
                    <p:nvPr/>
                  </p:nvSpPr>
                  <p:spPr bwMode="auto">
                    <a:xfrm>
                      <a:off x="4072" y="305"/>
                      <a:ext cx="259" cy="161"/>
                    </a:xfrm>
                    <a:custGeom>
                      <a:avLst/>
                      <a:gdLst>
                        <a:gd name="T0" fmla="*/ 65 w 109"/>
                        <a:gd name="T1" fmla="*/ 7 h 68"/>
                        <a:gd name="T2" fmla="*/ 109 w 109"/>
                        <a:gd name="T3" fmla="*/ 50 h 68"/>
                        <a:gd name="T4" fmla="*/ 79 w 109"/>
                        <a:gd name="T5" fmla="*/ 57 h 68"/>
                        <a:gd name="T6" fmla="*/ 57 w 109"/>
                        <a:gd name="T7" fmla="*/ 68 h 68"/>
                        <a:gd name="T8" fmla="*/ 71 w 109"/>
                        <a:gd name="T9" fmla="*/ 46 h 68"/>
                        <a:gd name="T10" fmla="*/ 60 w 109"/>
                        <a:gd name="T11" fmla="*/ 17 h 68"/>
                        <a:gd name="T12" fmla="*/ 27 w 109"/>
                        <a:gd name="T13" fmla="*/ 30 h 68"/>
                        <a:gd name="T14" fmla="*/ 20 w 109"/>
                        <a:gd name="T15" fmla="*/ 57 h 68"/>
                        <a:gd name="T16" fmla="*/ 2 w 109"/>
                        <a:gd name="T17" fmla="*/ 19 h 68"/>
                        <a:gd name="T18" fmla="*/ 0 w 109"/>
                        <a:gd name="T19" fmla="*/ 17 h 68"/>
                        <a:gd name="T20" fmla="*/ 1 w 109"/>
                        <a:gd name="T21" fmla="*/ 17 h 68"/>
                        <a:gd name="T22" fmla="*/ 65 w 109"/>
                        <a:gd name="T23"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 h="68">
                          <a:moveTo>
                            <a:pt x="65" y="7"/>
                          </a:moveTo>
                          <a:cubicBezTo>
                            <a:pt x="85" y="13"/>
                            <a:pt x="101" y="30"/>
                            <a:pt x="109" y="50"/>
                          </a:cubicBezTo>
                          <a:cubicBezTo>
                            <a:pt x="99" y="51"/>
                            <a:pt x="89" y="54"/>
                            <a:pt x="79" y="57"/>
                          </a:cubicBezTo>
                          <a:cubicBezTo>
                            <a:pt x="72" y="60"/>
                            <a:pt x="64" y="64"/>
                            <a:pt x="57" y="68"/>
                          </a:cubicBezTo>
                          <a:cubicBezTo>
                            <a:pt x="64" y="62"/>
                            <a:pt x="69" y="55"/>
                            <a:pt x="71" y="46"/>
                          </a:cubicBezTo>
                          <a:cubicBezTo>
                            <a:pt x="74" y="35"/>
                            <a:pt x="73" y="20"/>
                            <a:pt x="60" y="17"/>
                          </a:cubicBezTo>
                          <a:cubicBezTo>
                            <a:pt x="47" y="13"/>
                            <a:pt x="34" y="19"/>
                            <a:pt x="27" y="30"/>
                          </a:cubicBezTo>
                          <a:cubicBezTo>
                            <a:pt x="22" y="38"/>
                            <a:pt x="20" y="47"/>
                            <a:pt x="20" y="57"/>
                          </a:cubicBezTo>
                          <a:cubicBezTo>
                            <a:pt x="16" y="43"/>
                            <a:pt x="9" y="30"/>
                            <a:pt x="2" y="19"/>
                          </a:cubicBezTo>
                          <a:cubicBezTo>
                            <a:pt x="1" y="19"/>
                            <a:pt x="1" y="18"/>
                            <a:pt x="0" y="17"/>
                          </a:cubicBezTo>
                          <a:cubicBezTo>
                            <a:pt x="0" y="17"/>
                            <a:pt x="1" y="17"/>
                            <a:pt x="1" y="17"/>
                          </a:cubicBezTo>
                          <a:cubicBezTo>
                            <a:pt x="20" y="5"/>
                            <a:pt x="43" y="0"/>
                            <a:pt x="65" y="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0" name="Freeform 302"/>
                    <p:cNvSpPr>
                      <a:spLocks/>
                    </p:cNvSpPr>
                    <p:nvPr/>
                  </p:nvSpPr>
                  <p:spPr bwMode="auto">
                    <a:xfrm>
                      <a:off x="4146" y="651"/>
                      <a:ext cx="83" cy="63"/>
                    </a:xfrm>
                    <a:custGeom>
                      <a:avLst/>
                      <a:gdLst>
                        <a:gd name="T0" fmla="*/ 22 w 35"/>
                        <a:gd name="T1" fmla="*/ 1 h 27"/>
                        <a:gd name="T2" fmla="*/ 28 w 35"/>
                        <a:gd name="T3" fmla="*/ 27 h 27"/>
                        <a:gd name="T4" fmla="*/ 21 w 35"/>
                        <a:gd name="T5" fmla="*/ 23 h 27"/>
                        <a:gd name="T6" fmla="*/ 21 w 35"/>
                        <a:gd name="T7" fmla="*/ 15 h 27"/>
                        <a:gd name="T8" fmla="*/ 18 w 35"/>
                        <a:gd name="T9" fmla="*/ 9 h 27"/>
                        <a:gd name="T10" fmla="*/ 11 w 35"/>
                        <a:gd name="T11" fmla="*/ 11 h 27"/>
                        <a:gd name="T12" fmla="*/ 7 w 35"/>
                        <a:gd name="T13" fmla="*/ 16 h 27"/>
                        <a:gd name="T14" fmla="*/ 2 w 35"/>
                        <a:gd name="T15" fmla="*/ 14 h 27"/>
                        <a:gd name="T16" fmla="*/ 2 w 35"/>
                        <a:gd name="T17" fmla="*/ 14 h 27"/>
                        <a:gd name="T18" fmla="*/ 9 w 35"/>
                        <a:gd name="T19" fmla="*/ 4 h 27"/>
                        <a:gd name="T20" fmla="*/ 22 w 35"/>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27">
                          <a:moveTo>
                            <a:pt x="22" y="1"/>
                          </a:moveTo>
                          <a:cubicBezTo>
                            <a:pt x="35" y="3"/>
                            <a:pt x="31" y="18"/>
                            <a:pt x="28" y="27"/>
                          </a:cubicBezTo>
                          <a:cubicBezTo>
                            <a:pt x="25" y="25"/>
                            <a:pt x="23" y="24"/>
                            <a:pt x="21" y="23"/>
                          </a:cubicBezTo>
                          <a:cubicBezTo>
                            <a:pt x="21" y="21"/>
                            <a:pt x="22" y="18"/>
                            <a:pt x="21" y="15"/>
                          </a:cubicBezTo>
                          <a:cubicBezTo>
                            <a:pt x="21" y="13"/>
                            <a:pt x="21" y="9"/>
                            <a:pt x="18" y="9"/>
                          </a:cubicBezTo>
                          <a:cubicBezTo>
                            <a:pt x="15" y="8"/>
                            <a:pt x="13" y="10"/>
                            <a:pt x="11" y="11"/>
                          </a:cubicBezTo>
                          <a:cubicBezTo>
                            <a:pt x="9" y="13"/>
                            <a:pt x="8" y="14"/>
                            <a:pt x="7" y="16"/>
                          </a:cubicBezTo>
                          <a:cubicBezTo>
                            <a:pt x="5" y="15"/>
                            <a:pt x="3" y="15"/>
                            <a:pt x="2" y="14"/>
                          </a:cubicBezTo>
                          <a:cubicBezTo>
                            <a:pt x="2" y="14"/>
                            <a:pt x="2" y="14"/>
                            <a:pt x="2" y="14"/>
                          </a:cubicBezTo>
                          <a:cubicBezTo>
                            <a:pt x="0" y="11"/>
                            <a:pt x="8" y="5"/>
                            <a:pt x="9" y="4"/>
                          </a:cubicBezTo>
                          <a:cubicBezTo>
                            <a:pt x="13" y="1"/>
                            <a:pt x="17" y="0"/>
                            <a:pt x="22"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1" name="Freeform 303"/>
                    <p:cNvSpPr>
                      <a:spLocks/>
                    </p:cNvSpPr>
                    <p:nvPr/>
                  </p:nvSpPr>
                  <p:spPr bwMode="auto">
                    <a:xfrm>
                      <a:off x="4030" y="1320"/>
                      <a:ext cx="38" cy="19"/>
                    </a:xfrm>
                    <a:custGeom>
                      <a:avLst/>
                      <a:gdLst>
                        <a:gd name="T0" fmla="*/ 16 w 16"/>
                        <a:gd name="T1" fmla="*/ 6 h 8"/>
                        <a:gd name="T2" fmla="*/ 15 w 16"/>
                        <a:gd name="T3" fmla="*/ 6 h 8"/>
                        <a:gd name="T4" fmla="*/ 12 w 16"/>
                        <a:gd name="T5" fmla="*/ 7 h 8"/>
                        <a:gd name="T6" fmla="*/ 10 w 16"/>
                        <a:gd name="T7" fmla="*/ 8 h 8"/>
                        <a:gd name="T8" fmla="*/ 10 w 16"/>
                        <a:gd name="T9" fmla="*/ 8 h 8"/>
                        <a:gd name="T10" fmla="*/ 0 w 16"/>
                        <a:gd name="T11" fmla="*/ 3 h 8"/>
                        <a:gd name="T12" fmla="*/ 3 w 16"/>
                        <a:gd name="T13" fmla="*/ 0 h 8"/>
                        <a:gd name="T14" fmla="*/ 16 w 16"/>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
                          <a:moveTo>
                            <a:pt x="16" y="6"/>
                          </a:moveTo>
                          <a:cubicBezTo>
                            <a:pt x="16" y="6"/>
                            <a:pt x="15" y="6"/>
                            <a:pt x="15" y="6"/>
                          </a:cubicBezTo>
                          <a:cubicBezTo>
                            <a:pt x="14" y="7"/>
                            <a:pt x="13" y="7"/>
                            <a:pt x="12" y="7"/>
                          </a:cubicBezTo>
                          <a:cubicBezTo>
                            <a:pt x="11" y="8"/>
                            <a:pt x="11" y="8"/>
                            <a:pt x="10" y="8"/>
                          </a:cubicBezTo>
                          <a:cubicBezTo>
                            <a:pt x="10" y="8"/>
                            <a:pt x="10" y="8"/>
                            <a:pt x="10" y="8"/>
                          </a:cubicBezTo>
                          <a:cubicBezTo>
                            <a:pt x="6" y="7"/>
                            <a:pt x="3" y="5"/>
                            <a:pt x="0" y="3"/>
                          </a:cubicBezTo>
                          <a:cubicBezTo>
                            <a:pt x="1" y="2"/>
                            <a:pt x="2" y="1"/>
                            <a:pt x="3" y="0"/>
                          </a:cubicBezTo>
                          <a:cubicBezTo>
                            <a:pt x="7" y="2"/>
                            <a:pt x="12" y="4"/>
                            <a:pt x="16"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2" name="Freeform 304"/>
                    <p:cNvSpPr>
                      <a:spLocks/>
                    </p:cNvSpPr>
                    <p:nvPr/>
                  </p:nvSpPr>
                  <p:spPr bwMode="auto">
                    <a:xfrm>
                      <a:off x="4146" y="811"/>
                      <a:ext cx="40" cy="41"/>
                    </a:xfrm>
                    <a:custGeom>
                      <a:avLst/>
                      <a:gdLst>
                        <a:gd name="T0" fmla="*/ 17 w 17"/>
                        <a:gd name="T1" fmla="*/ 17 h 17"/>
                        <a:gd name="T2" fmla="*/ 12 w 17"/>
                        <a:gd name="T3" fmla="*/ 16 h 17"/>
                        <a:gd name="T4" fmla="*/ 4 w 17"/>
                        <a:gd name="T5" fmla="*/ 16 h 17"/>
                        <a:gd name="T6" fmla="*/ 3 w 17"/>
                        <a:gd name="T7" fmla="*/ 16 h 17"/>
                        <a:gd name="T8" fmla="*/ 0 w 17"/>
                        <a:gd name="T9" fmla="*/ 6 h 17"/>
                        <a:gd name="T10" fmla="*/ 6 w 17"/>
                        <a:gd name="T11" fmla="*/ 3 h 17"/>
                        <a:gd name="T12" fmla="*/ 12 w 17"/>
                        <a:gd name="T13" fmla="*/ 0 h 17"/>
                        <a:gd name="T14" fmla="*/ 17 w 17"/>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7">
                          <a:moveTo>
                            <a:pt x="17" y="17"/>
                          </a:moveTo>
                          <a:cubicBezTo>
                            <a:pt x="15" y="16"/>
                            <a:pt x="14" y="16"/>
                            <a:pt x="12" y="16"/>
                          </a:cubicBezTo>
                          <a:cubicBezTo>
                            <a:pt x="9" y="16"/>
                            <a:pt x="7" y="16"/>
                            <a:pt x="4" y="16"/>
                          </a:cubicBezTo>
                          <a:cubicBezTo>
                            <a:pt x="3" y="16"/>
                            <a:pt x="3" y="16"/>
                            <a:pt x="3" y="16"/>
                          </a:cubicBezTo>
                          <a:cubicBezTo>
                            <a:pt x="2" y="13"/>
                            <a:pt x="2" y="9"/>
                            <a:pt x="0" y="6"/>
                          </a:cubicBezTo>
                          <a:cubicBezTo>
                            <a:pt x="2" y="5"/>
                            <a:pt x="4" y="4"/>
                            <a:pt x="6" y="3"/>
                          </a:cubicBezTo>
                          <a:cubicBezTo>
                            <a:pt x="8" y="2"/>
                            <a:pt x="10" y="1"/>
                            <a:pt x="12" y="0"/>
                          </a:cubicBezTo>
                          <a:cubicBezTo>
                            <a:pt x="15" y="5"/>
                            <a:pt x="16" y="11"/>
                            <a:pt x="17" y="1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3" name="Freeform 305"/>
                    <p:cNvSpPr>
                      <a:spLocks/>
                    </p:cNvSpPr>
                    <p:nvPr/>
                  </p:nvSpPr>
                  <p:spPr bwMode="auto">
                    <a:xfrm>
                      <a:off x="4113" y="949"/>
                      <a:ext cx="42" cy="33"/>
                    </a:xfrm>
                    <a:custGeom>
                      <a:avLst/>
                      <a:gdLst>
                        <a:gd name="T0" fmla="*/ 6 w 18"/>
                        <a:gd name="T1" fmla="*/ 0 h 14"/>
                        <a:gd name="T2" fmla="*/ 18 w 18"/>
                        <a:gd name="T3" fmla="*/ 4 h 14"/>
                        <a:gd name="T4" fmla="*/ 11 w 18"/>
                        <a:gd name="T5" fmla="*/ 14 h 14"/>
                        <a:gd name="T6" fmla="*/ 0 w 18"/>
                        <a:gd name="T7" fmla="*/ 10 h 14"/>
                        <a:gd name="T8" fmla="*/ 6 w 18"/>
                        <a:gd name="T9" fmla="*/ 0 h 14"/>
                      </a:gdLst>
                      <a:ahLst/>
                      <a:cxnLst>
                        <a:cxn ang="0">
                          <a:pos x="T0" y="T1"/>
                        </a:cxn>
                        <a:cxn ang="0">
                          <a:pos x="T2" y="T3"/>
                        </a:cxn>
                        <a:cxn ang="0">
                          <a:pos x="T4" y="T5"/>
                        </a:cxn>
                        <a:cxn ang="0">
                          <a:pos x="T6" y="T7"/>
                        </a:cxn>
                        <a:cxn ang="0">
                          <a:pos x="T8" y="T9"/>
                        </a:cxn>
                      </a:cxnLst>
                      <a:rect l="0" t="0" r="r" b="b"/>
                      <a:pathLst>
                        <a:path w="18" h="14">
                          <a:moveTo>
                            <a:pt x="6" y="0"/>
                          </a:moveTo>
                          <a:cubicBezTo>
                            <a:pt x="10" y="2"/>
                            <a:pt x="14" y="3"/>
                            <a:pt x="18" y="4"/>
                          </a:cubicBezTo>
                          <a:cubicBezTo>
                            <a:pt x="15" y="7"/>
                            <a:pt x="13" y="11"/>
                            <a:pt x="11" y="14"/>
                          </a:cubicBezTo>
                          <a:cubicBezTo>
                            <a:pt x="7" y="13"/>
                            <a:pt x="3" y="12"/>
                            <a:pt x="0" y="10"/>
                          </a:cubicBezTo>
                          <a:cubicBezTo>
                            <a:pt x="2" y="7"/>
                            <a:pt x="4" y="3"/>
                            <a:pt x="6"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4" name="Freeform 306"/>
                    <p:cNvSpPr>
                      <a:spLocks/>
                    </p:cNvSpPr>
                    <p:nvPr/>
                  </p:nvSpPr>
                  <p:spPr bwMode="auto">
                    <a:xfrm>
                      <a:off x="3880" y="1888"/>
                      <a:ext cx="57" cy="64"/>
                    </a:xfrm>
                    <a:custGeom>
                      <a:avLst/>
                      <a:gdLst>
                        <a:gd name="T0" fmla="*/ 20 w 24"/>
                        <a:gd name="T1" fmla="*/ 0 h 27"/>
                        <a:gd name="T2" fmla="*/ 24 w 24"/>
                        <a:gd name="T3" fmla="*/ 0 h 27"/>
                        <a:gd name="T4" fmla="*/ 22 w 24"/>
                        <a:gd name="T5" fmla="*/ 2 h 27"/>
                        <a:gd name="T6" fmla="*/ 11 w 24"/>
                        <a:gd name="T7" fmla="*/ 24 h 27"/>
                        <a:gd name="T8" fmla="*/ 3 w 24"/>
                        <a:gd name="T9" fmla="*/ 15 h 27"/>
                        <a:gd name="T10" fmla="*/ 0 w 24"/>
                        <a:gd name="T11" fmla="*/ 1 h 27"/>
                        <a:gd name="T12" fmla="*/ 5 w 24"/>
                        <a:gd name="T13" fmla="*/ 1 h 27"/>
                        <a:gd name="T14" fmla="*/ 4 w 24"/>
                        <a:gd name="T15" fmla="*/ 2 h 27"/>
                        <a:gd name="T16" fmla="*/ 6 w 24"/>
                        <a:gd name="T17" fmla="*/ 12 h 27"/>
                        <a:gd name="T18" fmla="*/ 13 w 24"/>
                        <a:gd name="T19" fmla="*/ 14 h 27"/>
                        <a:gd name="T20" fmla="*/ 16 w 24"/>
                        <a:gd name="T21" fmla="*/ 8 h 27"/>
                        <a:gd name="T22" fmla="*/ 14 w 24"/>
                        <a:gd name="T23" fmla="*/ 0 h 27"/>
                        <a:gd name="T24" fmla="*/ 20 w 24"/>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7">
                          <a:moveTo>
                            <a:pt x="20" y="0"/>
                          </a:moveTo>
                          <a:cubicBezTo>
                            <a:pt x="21" y="0"/>
                            <a:pt x="22" y="0"/>
                            <a:pt x="24" y="0"/>
                          </a:cubicBezTo>
                          <a:cubicBezTo>
                            <a:pt x="23" y="0"/>
                            <a:pt x="22" y="1"/>
                            <a:pt x="22" y="2"/>
                          </a:cubicBezTo>
                          <a:cubicBezTo>
                            <a:pt x="23" y="9"/>
                            <a:pt x="24" y="27"/>
                            <a:pt x="11" y="24"/>
                          </a:cubicBezTo>
                          <a:cubicBezTo>
                            <a:pt x="7" y="23"/>
                            <a:pt x="4" y="19"/>
                            <a:pt x="3" y="15"/>
                          </a:cubicBezTo>
                          <a:cubicBezTo>
                            <a:pt x="1" y="11"/>
                            <a:pt x="0" y="5"/>
                            <a:pt x="0" y="1"/>
                          </a:cubicBezTo>
                          <a:cubicBezTo>
                            <a:pt x="1" y="1"/>
                            <a:pt x="3" y="1"/>
                            <a:pt x="5" y="1"/>
                          </a:cubicBezTo>
                          <a:cubicBezTo>
                            <a:pt x="4" y="1"/>
                            <a:pt x="4" y="1"/>
                            <a:pt x="4" y="2"/>
                          </a:cubicBezTo>
                          <a:cubicBezTo>
                            <a:pt x="4" y="5"/>
                            <a:pt x="4" y="9"/>
                            <a:pt x="6" y="12"/>
                          </a:cubicBezTo>
                          <a:cubicBezTo>
                            <a:pt x="8" y="13"/>
                            <a:pt x="10" y="14"/>
                            <a:pt x="13" y="14"/>
                          </a:cubicBezTo>
                          <a:cubicBezTo>
                            <a:pt x="15" y="13"/>
                            <a:pt x="17" y="11"/>
                            <a:pt x="16" y="8"/>
                          </a:cubicBezTo>
                          <a:cubicBezTo>
                            <a:pt x="16" y="5"/>
                            <a:pt x="14" y="3"/>
                            <a:pt x="14" y="0"/>
                          </a:cubicBezTo>
                          <a:cubicBezTo>
                            <a:pt x="16" y="0"/>
                            <a:pt x="18" y="0"/>
                            <a:pt x="20"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5" name="Freeform 307"/>
                    <p:cNvSpPr>
                      <a:spLocks/>
                    </p:cNvSpPr>
                    <p:nvPr/>
                  </p:nvSpPr>
                  <p:spPr bwMode="auto">
                    <a:xfrm>
                      <a:off x="4034" y="1285"/>
                      <a:ext cx="36" cy="21"/>
                    </a:xfrm>
                    <a:custGeom>
                      <a:avLst/>
                      <a:gdLst>
                        <a:gd name="T0" fmla="*/ 15 w 15"/>
                        <a:gd name="T1" fmla="*/ 6 h 9"/>
                        <a:gd name="T2" fmla="*/ 15 w 15"/>
                        <a:gd name="T3" fmla="*/ 7 h 9"/>
                        <a:gd name="T4" fmla="*/ 14 w 15"/>
                        <a:gd name="T5" fmla="*/ 9 h 9"/>
                        <a:gd name="T6" fmla="*/ 0 w 15"/>
                        <a:gd name="T7" fmla="*/ 5 h 9"/>
                        <a:gd name="T8" fmla="*/ 0 w 15"/>
                        <a:gd name="T9" fmla="*/ 3 h 9"/>
                        <a:gd name="T10" fmla="*/ 0 w 15"/>
                        <a:gd name="T11" fmla="*/ 0 h 9"/>
                        <a:gd name="T12" fmla="*/ 15 w 1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6"/>
                          </a:moveTo>
                          <a:cubicBezTo>
                            <a:pt x="15" y="6"/>
                            <a:pt x="15" y="7"/>
                            <a:pt x="15" y="7"/>
                          </a:cubicBezTo>
                          <a:cubicBezTo>
                            <a:pt x="15" y="8"/>
                            <a:pt x="14" y="9"/>
                            <a:pt x="14" y="9"/>
                          </a:cubicBezTo>
                          <a:cubicBezTo>
                            <a:pt x="9" y="8"/>
                            <a:pt x="5" y="7"/>
                            <a:pt x="0" y="5"/>
                          </a:cubicBezTo>
                          <a:cubicBezTo>
                            <a:pt x="0" y="5"/>
                            <a:pt x="0" y="4"/>
                            <a:pt x="0" y="3"/>
                          </a:cubicBezTo>
                          <a:cubicBezTo>
                            <a:pt x="0" y="2"/>
                            <a:pt x="0" y="1"/>
                            <a:pt x="0" y="0"/>
                          </a:cubicBezTo>
                          <a:cubicBezTo>
                            <a:pt x="5" y="2"/>
                            <a:pt x="10" y="4"/>
                            <a:pt x="15"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6" name="Freeform 308"/>
                    <p:cNvSpPr>
                      <a:spLocks/>
                    </p:cNvSpPr>
                    <p:nvPr/>
                  </p:nvSpPr>
                  <p:spPr bwMode="auto">
                    <a:xfrm>
                      <a:off x="3804" y="2044"/>
                      <a:ext cx="67" cy="196"/>
                    </a:xfrm>
                    <a:custGeom>
                      <a:avLst/>
                      <a:gdLst>
                        <a:gd name="T0" fmla="*/ 26 w 28"/>
                        <a:gd name="T1" fmla="*/ 57 h 83"/>
                        <a:gd name="T2" fmla="*/ 17 w 28"/>
                        <a:gd name="T3" fmla="*/ 77 h 83"/>
                        <a:gd name="T4" fmla="*/ 0 w 28"/>
                        <a:gd name="T5" fmla="*/ 63 h 83"/>
                        <a:gd name="T6" fmla="*/ 3 w 28"/>
                        <a:gd name="T7" fmla="*/ 41 h 83"/>
                        <a:gd name="T8" fmla="*/ 14 w 28"/>
                        <a:gd name="T9" fmla="*/ 0 h 83"/>
                        <a:gd name="T10" fmla="*/ 25 w 28"/>
                        <a:gd name="T11" fmla="*/ 33 h 83"/>
                        <a:gd name="T12" fmla="*/ 26 w 28"/>
                        <a:gd name="T13" fmla="*/ 57 h 83"/>
                      </a:gdLst>
                      <a:ahLst/>
                      <a:cxnLst>
                        <a:cxn ang="0">
                          <a:pos x="T0" y="T1"/>
                        </a:cxn>
                        <a:cxn ang="0">
                          <a:pos x="T2" y="T3"/>
                        </a:cxn>
                        <a:cxn ang="0">
                          <a:pos x="T4" y="T5"/>
                        </a:cxn>
                        <a:cxn ang="0">
                          <a:pos x="T6" y="T7"/>
                        </a:cxn>
                        <a:cxn ang="0">
                          <a:pos x="T8" y="T9"/>
                        </a:cxn>
                        <a:cxn ang="0">
                          <a:pos x="T10" y="T11"/>
                        </a:cxn>
                        <a:cxn ang="0">
                          <a:pos x="T12" y="T13"/>
                        </a:cxn>
                      </a:cxnLst>
                      <a:rect l="0" t="0" r="r" b="b"/>
                      <a:pathLst>
                        <a:path w="28" h="83">
                          <a:moveTo>
                            <a:pt x="26" y="57"/>
                          </a:moveTo>
                          <a:cubicBezTo>
                            <a:pt x="25" y="64"/>
                            <a:pt x="23" y="73"/>
                            <a:pt x="17" y="77"/>
                          </a:cubicBezTo>
                          <a:cubicBezTo>
                            <a:pt x="7" y="83"/>
                            <a:pt x="1" y="72"/>
                            <a:pt x="0" y="63"/>
                          </a:cubicBezTo>
                          <a:cubicBezTo>
                            <a:pt x="0" y="56"/>
                            <a:pt x="2" y="48"/>
                            <a:pt x="3" y="41"/>
                          </a:cubicBezTo>
                          <a:cubicBezTo>
                            <a:pt x="6" y="27"/>
                            <a:pt x="10" y="13"/>
                            <a:pt x="14" y="0"/>
                          </a:cubicBezTo>
                          <a:cubicBezTo>
                            <a:pt x="18" y="11"/>
                            <a:pt x="22" y="22"/>
                            <a:pt x="25" y="33"/>
                          </a:cubicBezTo>
                          <a:cubicBezTo>
                            <a:pt x="28" y="41"/>
                            <a:pt x="28" y="49"/>
                            <a:pt x="26" y="57"/>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7" name="Freeform 309"/>
                    <p:cNvSpPr>
                      <a:spLocks noEditPoints="1"/>
                    </p:cNvSpPr>
                    <p:nvPr/>
                  </p:nvSpPr>
                  <p:spPr bwMode="auto">
                    <a:xfrm>
                      <a:off x="3807" y="161"/>
                      <a:ext cx="457" cy="435"/>
                    </a:xfrm>
                    <a:custGeom>
                      <a:avLst/>
                      <a:gdLst>
                        <a:gd name="T0" fmla="*/ 191 w 193"/>
                        <a:gd name="T1" fmla="*/ 118 h 184"/>
                        <a:gd name="T2" fmla="*/ 193 w 193"/>
                        <a:gd name="T3" fmla="*/ 122 h 184"/>
                        <a:gd name="T4" fmla="*/ 163 w 193"/>
                        <a:gd name="T5" fmla="*/ 139 h 184"/>
                        <a:gd name="T6" fmla="*/ 133 w 193"/>
                        <a:gd name="T7" fmla="*/ 173 h 184"/>
                        <a:gd name="T8" fmla="*/ 128 w 193"/>
                        <a:gd name="T9" fmla="*/ 184 h 184"/>
                        <a:gd name="T10" fmla="*/ 127 w 193"/>
                        <a:gd name="T11" fmla="*/ 184 h 184"/>
                        <a:gd name="T12" fmla="*/ 124 w 193"/>
                        <a:gd name="T13" fmla="*/ 183 h 184"/>
                        <a:gd name="T14" fmla="*/ 124 w 193"/>
                        <a:gd name="T15" fmla="*/ 182 h 184"/>
                        <a:gd name="T16" fmla="*/ 128 w 193"/>
                        <a:gd name="T17" fmla="*/ 122 h 184"/>
                        <a:gd name="T18" fmla="*/ 105 w 193"/>
                        <a:gd name="T19" fmla="*/ 75 h 184"/>
                        <a:gd name="T20" fmla="*/ 63 w 193"/>
                        <a:gd name="T21" fmla="*/ 39 h 184"/>
                        <a:gd name="T22" fmla="*/ 33 w 193"/>
                        <a:gd name="T23" fmla="*/ 6 h 184"/>
                        <a:gd name="T24" fmla="*/ 3 w 193"/>
                        <a:gd name="T25" fmla="*/ 31 h 184"/>
                        <a:gd name="T26" fmla="*/ 0 w 193"/>
                        <a:gd name="T27" fmla="*/ 27 h 184"/>
                        <a:gd name="T28" fmla="*/ 13 w 193"/>
                        <a:gd name="T29" fmla="*/ 18 h 184"/>
                        <a:gd name="T30" fmla="*/ 12 w 193"/>
                        <a:gd name="T31" fmla="*/ 18 h 184"/>
                        <a:gd name="T32" fmla="*/ 16 w 193"/>
                        <a:gd name="T33" fmla="*/ 16 h 184"/>
                        <a:gd name="T34" fmla="*/ 33 w 193"/>
                        <a:gd name="T35" fmla="*/ 1 h 184"/>
                        <a:gd name="T36" fmla="*/ 36 w 193"/>
                        <a:gd name="T37" fmla="*/ 2 h 184"/>
                        <a:gd name="T38" fmla="*/ 63 w 193"/>
                        <a:gd name="T39" fmla="*/ 34 h 184"/>
                        <a:gd name="T40" fmla="*/ 66 w 193"/>
                        <a:gd name="T41" fmla="*/ 35 h 184"/>
                        <a:gd name="T42" fmla="*/ 79 w 193"/>
                        <a:gd name="T43" fmla="*/ 44 h 184"/>
                        <a:gd name="T44" fmla="*/ 91 w 193"/>
                        <a:gd name="T45" fmla="*/ 54 h 184"/>
                        <a:gd name="T46" fmla="*/ 90 w 193"/>
                        <a:gd name="T47" fmla="*/ 44 h 184"/>
                        <a:gd name="T48" fmla="*/ 100 w 193"/>
                        <a:gd name="T49" fmla="*/ 43 h 184"/>
                        <a:gd name="T50" fmla="*/ 99 w 193"/>
                        <a:gd name="T51" fmla="*/ 46 h 184"/>
                        <a:gd name="T52" fmla="*/ 95 w 193"/>
                        <a:gd name="T53" fmla="*/ 46 h 184"/>
                        <a:gd name="T54" fmla="*/ 95 w 193"/>
                        <a:gd name="T55" fmla="*/ 55 h 184"/>
                        <a:gd name="T56" fmla="*/ 97 w 193"/>
                        <a:gd name="T57" fmla="*/ 58 h 184"/>
                        <a:gd name="T58" fmla="*/ 96 w 193"/>
                        <a:gd name="T59" fmla="*/ 58 h 184"/>
                        <a:gd name="T60" fmla="*/ 111 w 193"/>
                        <a:gd name="T61" fmla="*/ 76 h 184"/>
                        <a:gd name="T62" fmla="*/ 112 w 193"/>
                        <a:gd name="T63" fmla="*/ 78 h 184"/>
                        <a:gd name="T64" fmla="*/ 114 w 193"/>
                        <a:gd name="T65" fmla="*/ 80 h 184"/>
                        <a:gd name="T66" fmla="*/ 132 w 193"/>
                        <a:gd name="T67" fmla="*/ 118 h 184"/>
                        <a:gd name="T68" fmla="*/ 139 w 193"/>
                        <a:gd name="T69" fmla="*/ 91 h 184"/>
                        <a:gd name="T70" fmla="*/ 172 w 193"/>
                        <a:gd name="T71" fmla="*/ 78 h 184"/>
                        <a:gd name="T72" fmla="*/ 183 w 193"/>
                        <a:gd name="T73" fmla="*/ 107 h 184"/>
                        <a:gd name="T74" fmla="*/ 169 w 193"/>
                        <a:gd name="T75" fmla="*/ 129 h 184"/>
                        <a:gd name="T76" fmla="*/ 191 w 193"/>
                        <a:gd name="T77" fmla="*/ 118 h 184"/>
                        <a:gd name="T78" fmla="*/ 177 w 193"/>
                        <a:gd name="T79" fmla="*/ 111 h 184"/>
                        <a:gd name="T80" fmla="*/ 168 w 193"/>
                        <a:gd name="T81" fmla="*/ 81 h 184"/>
                        <a:gd name="T82" fmla="*/ 140 w 193"/>
                        <a:gd name="T83" fmla="*/ 98 h 184"/>
                        <a:gd name="T84" fmla="*/ 136 w 193"/>
                        <a:gd name="T85" fmla="*/ 130 h 184"/>
                        <a:gd name="T86" fmla="*/ 142 w 193"/>
                        <a:gd name="T87" fmla="*/ 112 h 184"/>
                        <a:gd name="T88" fmla="*/ 168 w 193"/>
                        <a:gd name="T89" fmla="*/ 93 h 184"/>
                        <a:gd name="T90" fmla="*/ 166 w 193"/>
                        <a:gd name="T91" fmla="*/ 124 h 184"/>
                        <a:gd name="T92" fmla="*/ 163 w 193"/>
                        <a:gd name="T93" fmla="*/ 129 h 184"/>
                        <a:gd name="T94" fmla="*/ 177 w 193"/>
                        <a:gd name="T95" fmla="*/ 111 h 184"/>
                        <a:gd name="T96" fmla="*/ 159 w 193"/>
                        <a:gd name="T97" fmla="*/ 137 h 184"/>
                        <a:gd name="T98" fmla="*/ 158 w 193"/>
                        <a:gd name="T99" fmla="*/ 137 h 184"/>
                        <a:gd name="T100" fmla="*/ 157 w 193"/>
                        <a:gd name="T101" fmla="*/ 137 h 184"/>
                        <a:gd name="T102" fmla="*/ 154 w 193"/>
                        <a:gd name="T103" fmla="*/ 141 h 184"/>
                        <a:gd name="T104" fmla="*/ 159 w 193"/>
                        <a:gd name="T105" fmla="*/ 137 h 184"/>
                        <a:gd name="T106" fmla="*/ 155 w 193"/>
                        <a:gd name="T107" fmla="*/ 133 h 184"/>
                        <a:gd name="T108" fmla="*/ 163 w 193"/>
                        <a:gd name="T109" fmla="*/ 97 h 184"/>
                        <a:gd name="T110" fmla="*/ 150 w 193"/>
                        <a:gd name="T111" fmla="*/ 106 h 184"/>
                        <a:gd name="T112" fmla="*/ 143 w 193"/>
                        <a:gd name="T113" fmla="*/ 122 h 184"/>
                        <a:gd name="T114" fmla="*/ 137 w 193"/>
                        <a:gd name="T115" fmla="*/ 146 h 184"/>
                        <a:gd name="T116" fmla="*/ 137 w 193"/>
                        <a:gd name="T117" fmla="*/ 157 h 184"/>
                        <a:gd name="T118" fmla="*/ 155 w 193"/>
                        <a:gd name="T119" fmla="*/ 13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84">
                          <a:moveTo>
                            <a:pt x="191" y="118"/>
                          </a:moveTo>
                          <a:cubicBezTo>
                            <a:pt x="193" y="122"/>
                            <a:pt x="193" y="122"/>
                            <a:pt x="193" y="122"/>
                          </a:cubicBezTo>
                          <a:cubicBezTo>
                            <a:pt x="182" y="126"/>
                            <a:pt x="172" y="132"/>
                            <a:pt x="163" y="139"/>
                          </a:cubicBezTo>
                          <a:cubicBezTo>
                            <a:pt x="151" y="148"/>
                            <a:pt x="141" y="160"/>
                            <a:pt x="133" y="173"/>
                          </a:cubicBezTo>
                          <a:cubicBezTo>
                            <a:pt x="132" y="177"/>
                            <a:pt x="130" y="181"/>
                            <a:pt x="128" y="184"/>
                          </a:cubicBezTo>
                          <a:cubicBezTo>
                            <a:pt x="128" y="184"/>
                            <a:pt x="128" y="184"/>
                            <a:pt x="127" y="184"/>
                          </a:cubicBezTo>
                          <a:cubicBezTo>
                            <a:pt x="124" y="183"/>
                            <a:pt x="124" y="183"/>
                            <a:pt x="124" y="183"/>
                          </a:cubicBezTo>
                          <a:cubicBezTo>
                            <a:pt x="124" y="182"/>
                            <a:pt x="124" y="182"/>
                            <a:pt x="124" y="182"/>
                          </a:cubicBezTo>
                          <a:cubicBezTo>
                            <a:pt x="136" y="164"/>
                            <a:pt x="133" y="141"/>
                            <a:pt x="128" y="122"/>
                          </a:cubicBezTo>
                          <a:cubicBezTo>
                            <a:pt x="123" y="105"/>
                            <a:pt x="115" y="89"/>
                            <a:pt x="105" y="75"/>
                          </a:cubicBezTo>
                          <a:cubicBezTo>
                            <a:pt x="93" y="60"/>
                            <a:pt x="79" y="49"/>
                            <a:pt x="63" y="39"/>
                          </a:cubicBezTo>
                          <a:cubicBezTo>
                            <a:pt x="51" y="31"/>
                            <a:pt x="38" y="21"/>
                            <a:pt x="33" y="6"/>
                          </a:cubicBezTo>
                          <a:cubicBezTo>
                            <a:pt x="24" y="15"/>
                            <a:pt x="13" y="23"/>
                            <a:pt x="3" y="31"/>
                          </a:cubicBezTo>
                          <a:cubicBezTo>
                            <a:pt x="0" y="27"/>
                            <a:pt x="0" y="27"/>
                            <a:pt x="0" y="27"/>
                          </a:cubicBezTo>
                          <a:cubicBezTo>
                            <a:pt x="5" y="24"/>
                            <a:pt x="9" y="21"/>
                            <a:pt x="13" y="18"/>
                          </a:cubicBezTo>
                          <a:cubicBezTo>
                            <a:pt x="13" y="18"/>
                            <a:pt x="12" y="18"/>
                            <a:pt x="12" y="18"/>
                          </a:cubicBezTo>
                          <a:cubicBezTo>
                            <a:pt x="16" y="16"/>
                            <a:pt x="16" y="16"/>
                            <a:pt x="16" y="16"/>
                          </a:cubicBezTo>
                          <a:cubicBezTo>
                            <a:pt x="22" y="11"/>
                            <a:pt x="27" y="6"/>
                            <a:pt x="33" y="1"/>
                          </a:cubicBezTo>
                          <a:cubicBezTo>
                            <a:pt x="34" y="0"/>
                            <a:pt x="36" y="0"/>
                            <a:pt x="36" y="2"/>
                          </a:cubicBezTo>
                          <a:cubicBezTo>
                            <a:pt x="39" y="17"/>
                            <a:pt x="51" y="26"/>
                            <a:pt x="63" y="34"/>
                          </a:cubicBezTo>
                          <a:cubicBezTo>
                            <a:pt x="66" y="35"/>
                            <a:pt x="66" y="35"/>
                            <a:pt x="66" y="35"/>
                          </a:cubicBezTo>
                          <a:cubicBezTo>
                            <a:pt x="71" y="38"/>
                            <a:pt x="75" y="41"/>
                            <a:pt x="79" y="44"/>
                          </a:cubicBezTo>
                          <a:cubicBezTo>
                            <a:pt x="83" y="47"/>
                            <a:pt x="87" y="50"/>
                            <a:pt x="91" y="54"/>
                          </a:cubicBezTo>
                          <a:cubicBezTo>
                            <a:pt x="89" y="51"/>
                            <a:pt x="87" y="47"/>
                            <a:pt x="90" y="44"/>
                          </a:cubicBezTo>
                          <a:cubicBezTo>
                            <a:pt x="92" y="42"/>
                            <a:pt x="96" y="42"/>
                            <a:pt x="100" y="43"/>
                          </a:cubicBezTo>
                          <a:cubicBezTo>
                            <a:pt x="99" y="46"/>
                            <a:pt x="99" y="46"/>
                            <a:pt x="99" y="46"/>
                          </a:cubicBezTo>
                          <a:cubicBezTo>
                            <a:pt x="98" y="46"/>
                            <a:pt x="96" y="45"/>
                            <a:pt x="95" y="46"/>
                          </a:cubicBezTo>
                          <a:cubicBezTo>
                            <a:pt x="90" y="48"/>
                            <a:pt x="93" y="52"/>
                            <a:pt x="95" y="55"/>
                          </a:cubicBezTo>
                          <a:cubicBezTo>
                            <a:pt x="97" y="58"/>
                            <a:pt x="97" y="58"/>
                            <a:pt x="97" y="58"/>
                          </a:cubicBezTo>
                          <a:cubicBezTo>
                            <a:pt x="97" y="58"/>
                            <a:pt x="96" y="58"/>
                            <a:pt x="96" y="58"/>
                          </a:cubicBezTo>
                          <a:cubicBezTo>
                            <a:pt x="101" y="64"/>
                            <a:pt x="106" y="69"/>
                            <a:pt x="111" y="76"/>
                          </a:cubicBezTo>
                          <a:cubicBezTo>
                            <a:pt x="112" y="78"/>
                            <a:pt x="112" y="78"/>
                            <a:pt x="112" y="78"/>
                          </a:cubicBezTo>
                          <a:cubicBezTo>
                            <a:pt x="113" y="79"/>
                            <a:pt x="113" y="80"/>
                            <a:pt x="114" y="80"/>
                          </a:cubicBezTo>
                          <a:cubicBezTo>
                            <a:pt x="121" y="91"/>
                            <a:pt x="128" y="104"/>
                            <a:pt x="132" y="118"/>
                          </a:cubicBezTo>
                          <a:cubicBezTo>
                            <a:pt x="132" y="108"/>
                            <a:pt x="134" y="99"/>
                            <a:pt x="139" y="91"/>
                          </a:cubicBezTo>
                          <a:cubicBezTo>
                            <a:pt x="146" y="80"/>
                            <a:pt x="159" y="74"/>
                            <a:pt x="172" y="78"/>
                          </a:cubicBezTo>
                          <a:cubicBezTo>
                            <a:pt x="185" y="81"/>
                            <a:pt x="186" y="96"/>
                            <a:pt x="183" y="107"/>
                          </a:cubicBezTo>
                          <a:cubicBezTo>
                            <a:pt x="181" y="116"/>
                            <a:pt x="176" y="123"/>
                            <a:pt x="169" y="129"/>
                          </a:cubicBezTo>
                          <a:cubicBezTo>
                            <a:pt x="176" y="125"/>
                            <a:pt x="184" y="121"/>
                            <a:pt x="191" y="118"/>
                          </a:cubicBezTo>
                          <a:close/>
                          <a:moveTo>
                            <a:pt x="177" y="111"/>
                          </a:moveTo>
                          <a:cubicBezTo>
                            <a:pt x="182" y="100"/>
                            <a:pt x="183" y="83"/>
                            <a:pt x="168" y="81"/>
                          </a:cubicBezTo>
                          <a:cubicBezTo>
                            <a:pt x="155" y="80"/>
                            <a:pt x="145" y="87"/>
                            <a:pt x="140" y="98"/>
                          </a:cubicBezTo>
                          <a:cubicBezTo>
                            <a:pt x="135" y="108"/>
                            <a:pt x="135" y="119"/>
                            <a:pt x="136" y="130"/>
                          </a:cubicBezTo>
                          <a:cubicBezTo>
                            <a:pt x="138" y="124"/>
                            <a:pt x="140" y="118"/>
                            <a:pt x="142" y="112"/>
                          </a:cubicBezTo>
                          <a:cubicBezTo>
                            <a:pt x="146" y="103"/>
                            <a:pt x="156" y="91"/>
                            <a:pt x="168" y="93"/>
                          </a:cubicBezTo>
                          <a:cubicBezTo>
                            <a:pt x="181" y="95"/>
                            <a:pt x="170" y="118"/>
                            <a:pt x="166" y="124"/>
                          </a:cubicBezTo>
                          <a:cubicBezTo>
                            <a:pt x="165" y="126"/>
                            <a:pt x="164" y="128"/>
                            <a:pt x="163" y="129"/>
                          </a:cubicBezTo>
                          <a:cubicBezTo>
                            <a:pt x="169" y="124"/>
                            <a:pt x="174" y="118"/>
                            <a:pt x="177" y="111"/>
                          </a:cubicBezTo>
                          <a:close/>
                          <a:moveTo>
                            <a:pt x="159" y="137"/>
                          </a:moveTo>
                          <a:cubicBezTo>
                            <a:pt x="159" y="137"/>
                            <a:pt x="159" y="137"/>
                            <a:pt x="158" y="137"/>
                          </a:cubicBezTo>
                          <a:cubicBezTo>
                            <a:pt x="158" y="137"/>
                            <a:pt x="157" y="137"/>
                            <a:pt x="157" y="137"/>
                          </a:cubicBezTo>
                          <a:cubicBezTo>
                            <a:pt x="156" y="138"/>
                            <a:pt x="155" y="140"/>
                            <a:pt x="154" y="141"/>
                          </a:cubicBezTo>
                          <a:cubicBezTo>
                            <a:pt x="156" y="139"/>
                            <a:pt x="158" y="138"/>
                            <a:pt x="159" y="137"/>
                          </a:cubicBezTo>
                          <a:close/>
                          <a:moveTo>
                            <a:pt x="155" y="133"/>
                          </a:moveTo>
                          <a:cubicBezTo>
                            <a:pt x="158" y="128"/>
                            <a:pt x="180" y="98"/>
                            <a:pt x="163" y="97"/>
                          </a:cubicBezTo>
                          <a:cubicBezTo>
                            <a:pt x="159" y="97"/>
                            <a:pt x="153" y="103"/>
                            <a:pt x="150" y="106"/>
                          </a:cubicBezTo>
                          <a:cubicBezTo>
                            <a:pt x="147" y="111"/>
                            <a:pt x="144" y="117"/>
                            <a:pt x="143" y="122"/>
                          </a:cubicBezTo>
                          <a:cubicBezTo>
                            <a:pt x="140" y="130"/>
                            <a:pt x="139" y="138"/>
                            <a:pt x="137" y="146"/>
                          </a:cubicBezTo>
                          <a:cubicBezTo>
                            <a:pt x="137" y="150"/>
                            <a:pt x="137" y="153"/>
                            <a:pt x="137" y="157"/>
                          </a:cubicBezTo>
                          <a:cubicBezTo>
                            <a:pt x="143" y="148"/>
                            <a:pt x="149" y="141"/>
                            <a:pt x="155" y="13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8" name="Freeform 310"/>
                    <p:cNvSpPr>
                      <a:spLocks/>
                    </p:cNvSpPr>
                    <p:nvPr/>
                  </p:nvSpPr>
                  <p:spPr bwMode="auto">
                    <a:xfrm>
                      <a:off x="3930" y="1725"/>
                      <a:ext cx="38" cy="35"/>
                    </a:xfrm>
                    <a:custGeom>
                      <a:avLst/>
                      <a:gdLst>
                        <a:gd name="T0" fmla="*/ 16 w 16"/>
                        <a:gd name="T1" fmla="*/ 2 h 15"/>
                        <a:gd name="T2" fmla="*/ 12 w 16"/>
                        <a:gd name="T3" fmla="*/ 15 h 15"/>
                        <a:gd name="T4" fmla="*/ 7 w 16"/>
                        <a:gd name="T5" fmla="*/ 14 h 15"/>
                        <a:gd name="T6" fmla="*/ 0 w 16"/>
                        <a:gd name="T7" fmla="*/ 13 h 15"/>
                        <a:gd name="T8" fmla="*/ 3 w 16"/>
                        <a:gd name="T9" fmla="*/ 0 h 15"/>
                        <a:gd name="T10" fmla="*/ 4 w 16"/>
                        <a:gd name="T11" fmla="*/ 0 h 15"/>
                        <a:gd name="T12" fmla="*/ 16 w 16"/>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2"/>
                          </a:moveTo>
                          <a:cubicBezTo>
                            <a:pt x="15" y="7"/>
                            <a:pt x="14" y="11"/>
                            <a:pt x="12" y="15"/>
                          </a:cubicBezTo>
                          <a:cubicBezTo>
                            <a:pt x="11" y="15"/>
                            <a:pt x="9" y="15"/>
                            <a:pt x="7" y="14"/>
                          </a:cubicBezTo>
                          <a:cubicBezTo>
                            <a:pt x="5" y="14"/>
                            <a:pt x="3" y="13"/>
                            <a:pt x="0" y="13"/>
                          </a:cubicBezTo>
                          <a:cubicBezTo>
                            <a:pt x="2" y="9"/>
                            <a:pt x="3" y="4"/>
                            <a:pt x="3" y="0"/>
                          </a:cubicBezTo>
                          <a:cubicBezTo>
                            <a:pt x="3" y="0"/>
                            <a:pt x="3" y="0"/>
                            <a:pt x="4" y="0"/>
                          </a:cubicBezTo>
                          <a:cubicBezTo>
                            <a:pt x="7" y="2"/>
                            <a:pt x="12" y="4"/>
                            <a:pt x="16"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9" name="Freeform 311"/>
                    <p:cNvSpPr>
                      <a:spLocks/>
                    </p:cNvSpPr>
                    <p:nvPr/>
                  </p:nvSpPr>
                  <p:spPr bwMode="auto">
                    <a:xfrm>
                      <a:off x="3937" y="1689"/>
                      <a:ext cx="33" cy="36"/>
                    </a:xfrm>
                    <a:custGeom>
                      <a:avLst/>
                      <a:gdLst>
                        <a:gd name="T0" fmla="*/ 14 w 14"/>
                        <a:gd name="T1" fmla="*/ 0 h 15"/>
                        <a:gd name="T2" fmla="*/ 13 w 14"/>
                        <a:gd name="T3" fmla="*/ 15 h 15"/>
                        <a:gd name="T4" fmla="*/ 8 w 14"/>
                        <a:gd name="T5" fmla="*/ 15 h 15"/>
                        <a:gd name="T6" fmla="*/ 1 w 14"/>
                        <a:gd name="T7" fmla="*/ 13 h 15"/>
                        <a:gd name="T8" fmla="*/ 0 w 14"/>
                        <a:gd name="T9" fmla="*/ 14 h 15"/>
                        <a:gd name="T10" fmla="*/ 1 w 14"/>
                        <a:gd name="T11" fmla="*/ 2 h 15"/>
                        <a:gd name="T12" fmla="*/ 12 w 14"/>
                        <a:gd name="T13" fmla="*/ 1 h 15"/>
                        <a:gd name="T14" fmla="*/ 12 w 14"/>
                        <a:gd name="T15" fmla="*/ 0 h 15"/>
                        <a:gd name="T16" fmla="*/ 14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4" y="0"/>
                          </a:moveTo>
                          <a:cubicBezTo>
                            <a:pt x="14" y="5"/>
                            <a:pt x="14" y="10"/>
                            <a:pt x="13" y="15"/>
                          </a:cubicBezTo>
                          <a:cubicBezTo>
                            <a:pt x="11" y="14"/>
                            <a:pt x="9" y="15"/>
                            <a:pt x="8" y="15"/>
                          </a:cubicBezTo>
                          <a:cubicBezTo>
                            <a:pt x="5" y="15"/>
                            <a:pt x="3" y="14"/>
                            <a:pt x="1" y="13"/>
                          </a:cubicBezTo>
                          <a:cubicBezTo>
                            <a:pt x="1" y="13"/>
                            <a:pt x="0" y="13"/>
                            <a:pt x="0" y="14"/>
                          </a:cubicBezTo>
                          <a:cubicBezTo>
                            <a:pt x="1" y="10"/>
                            <a:pt x="1" y="6"/>
                            <a:pt x="1" y="2"/>
                          </a:cubicBezTo>
                          <a:cubicBezTo>
                            <a:pt x="4" y="3"/>
                            <a:pt x="9" y="3"/>
                            <a:pt x="12" y="1"/>
                          </a:cubicBezTo>
                          <a:cubicBezTo>
                            <a:pt x="12" y="1"/>
                            <a:pt x="12" y="0"/>
                            <a:pt x="12" y="0"/>
                          </a:cubicBezTo>
                          <a:lnTo>
                            <a:pt x="14" y="0"/>
                          </a:ln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0" name="Freeform 312"/>
                    <p:cNvSpPr>
                      <a:spLocks/>
                    </p:cNvSpPr>
                    <p:nvPr/>
                  </p:nvSpPr>
                  <p:spPr bwMode="auto">
                    <a:xfrm>
                      <a:off x="4079" y="1079"/>
                      <a:ext cx="34" cy="33"/>
                    </a:xfrm>
                    <a:custGeom>
                      <a:avLst/>
                      <a:gdLst>
                        <a:gd name="T0" fmla="*/ 13 w 14"/>
                        <a:gd name="T1" fmla="*/ 3 h 14"/>
                        <a:gd name="T2" fmla="*/ 14 w 14"/>
                        <a:gd name="T3" fmla="*/ 8 h 14"/>
                        <a:gd name="T4" fmla="*/ 4 w 14"/>
                        <a:gd name="T5" fmla="*/ 14 h 14"/>
                        <a:gd name="T6" fmla="*/ 3 w 14"/>
                        <a:gd name="T7" fmla="*/ 12 h 14"/>
                        <a:gd name="T8" fmla="*/ 2 w 14"/>
                        <a:gd name="T9" fmla="*/ 10 h 14"/>
                        <a:gd name="T10" fmla="*/ 1 w 14"/>
                        <a:gd name="T11" fmla="*/ 9 h 14"/>
                        <a:gd name="T12" fmla="*/ 0 w 14"/>
                        <a:gd name="T13" fmla="*/ 9 h 14"/>
                        <a:gd name="T14" fmla="*/ 0 w 14"/>
                        <a:gd name="T15" fmla="*/ 9 h 14"/>
                        <a:gd name="T16" fmla="*/ 0 w 14"/>
                        <a:gd name="T17" fmla="*/ 8 h 14"/>
                        <a:gd name="T18" fmla="*/ 13 w 14"/>
                        <a:gd name="T19" fmla="*/ 0 h 14"/>
                        <a:gd name="T20" fmla="*/ 13 w 14"/>
                        <a:gd name="T2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13" y="3"/>
                          </a:moveTo>
                          <a:cubicBezTo>
                            <a:pt x="13" y="5"/>
                            <a:pt x="14" y="7"/>
                            <a:pt x="14" y="8"/>
                          </a:cubicBezTo>
                          <a:cubicBezTo>
                            <a:pt x="11" y="10"/>
                            <a:pt x="7" y="12"/>
                            <a:pt x="4" y="14"/>
                          </a:cubicBezTo>
                          <a:cubicBezTo>
                            <a:pt x="4" y="13"/>
                            <a:pt x="4" y="13"/>
                            <a:pt x="3" y="12"/>
                          </a:cubicBezTo>
                          <a:cubicBezTo>
                            <a:pt x="3" y="11"/>
                            <a:pt x="3" y="11"/>
                            <a:pt x="2" y="10"/>
                          </a:cubicBezTo>
                          <a:cubicBezTo>
                            <a:pt x="2" y="10"/>
                            <a:pt x="2" y="10"/>
                            <a:pt x="1" y="9"/>
                          </a:cubicBezTo>
                          <a:cubicBezTo>
                            <a:pt x="1" y="9"/>
                            <a:pt x="1" y="9"/>
                            <a:pt x="0" y="9"/>
                          </a:cubicBezTo>
                          <a:cubicBezTo>
                            <a:pt x="0" y="9"/>
                            <a:pt x="0" y="9"/>
                            <a:pt x="0" y="9"/>
                          </a:cubicBezTo>
                          <a:cubicBezTo>
                            <a:pt x="0" y="8"/>
                            <a:pt x="0" y="8"/>
                            <a:pt x="0" y="8"/>
                          </a:cubicBezTo>
                          <a:cubicBezTo>
                            <a:pt x="4" y="6"/>
                            <a:pt x="8" y="3"/>
                            <a:pt x="13" y="0"/>
                          </a:cubicBezTo>
                          <a:cubicBezTo>
                            <a:pt x="13" y="1"/>
                            <a:pt x="13" y="2"/>
                            <a:pt x="13"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1" name="Freeform 313"/>
                    <p:cNvSpPr>
                      <a:spLocks/>
                    </p:cNvSpPr>
                    <p:nvPr/>
                  </p:nvSpPr>
                  <p:spPr bwMode="auto">
                    <a:xfrm>
                      <a:off x="3788" y="2342"/>
                      <a:ext cx="33" cy="33"/>
                    </a:xfrm>
                    <a:custGeom>
                      <a:avLst/>
                      <a:gdLst>
                        <a:gd name="T0" fmla="*/ 14 w 14"/>
                        <a:gd name="T1" fmla="*/ 2 h 14"/>
                        <a:gd name="T2" fmla="*/ 6 w 14"/>
                        <a:gd name="T3" fmla="*/ 13 h 14"/>
                        <a:gd name="T4" fmla="*/ 1 w 14"/>
                        <a:gd name="T5" fmla="*/ 0 h 14"/>
                        <a:gd name="T6" fmla="*/ 14 w 14"/>
                        <a:gd name="T7" fmla="*/ 2 h 14"/>
                      </a:gdLst>
                      <a:ahLst/>
                      <a:cxnLst>
                        <a:cxn ang="0">
                          <a:pos x="T0" y="T1"/>
                        </a:cxn>
                        <a:cxn ang="0">
                          <a:pos x="T2" y="T3"/>
                        </a:cxn>
                        <a:cxn ang="0">
                          <a:pos x="T4" y="T5"/>
                        </a:cxn>
                        <a:cxn ang="0">
                          <a:pos x="T6" y="T7"/>
                        </a:cxn>
                      </a:cxnLst>
                      <a:rect l="0" t="0" r="r" b="b"/>
                      <a:pathLst>
                        <a:path w="14" h="14">
                          <a:moveTo>
                            <a:pt x="14" y="2"/>
                          </a:moveTo>
                          <a:cubicBezTo>
                            <a:pt x="14" y="6"/>
                            <a:pt x="14" y="14"/>
                            <a:pt x="6" y="13"/>
                          </a:cubicBezTo>
                          <a:cubicBezTo>
                            <a:pt x="1" y="12"/>
                            <a:pt x="0" y="5"/>
                            <a:pt x="1" y="0"/>
                          </a:cubicBezTo>
                          <a:cubicBezTo>
                            <a:pt x="5" y="1"/>
                            <a:pt x="9" y="1"/>
                            <a:pt x="14"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2" name="Freeform 314"/>
                    <p:cNvSpPr>
                      <a:spLocks/>
                    </p:cNvSpPr>
                    <p:nvPr/>
                  </p:nvSpPr>
                  <p:spPr bwMode="auto">
                    <a:xfrm>
                      <a:off x="3899" y="1956"/>
                      <a:ext cx="10" cy="8"/>
                    </a:xfrm>
                    <a:custGeom>
                      <a:avLst/>
                      <a:gdLst>
                        <a:gd name="T0" fmla="*/ 3 w 4"/>
                        <a:gd name="T1" fmla="*/ 2 h 3"/>
                        <a:gd name="T2" fmla="*/ 3 w 4"/>
                        <a:gd name="T3" fmla="*/ 2 h 3"/>
                        <a:gd name="T4" fmla="*/ 0 w 4"/>
                        <a:gd name="T5" fmla="*/ 3 h 3"/>
                        <a:gd name="T6" fmla="*/ 1 w 4"/>
                        <a:gd name="T7" fmla="*/ 1 h 3"/>
                        <a:gd name="T8" fmla="*/ 2 w 4"/>
                        <a:gd name="T9" fmla="*/ 1 h 3"/>
                        <a:gd name="T10" fmla="*/ 3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3" y="2"/>
                          </a:moveTo>
                          <a:cubicBezTo>
                            <a:pt x="3" y="2"/>
                            <a:pt x="3" y="2"/>
                            <a:pt x="3" y="2"/>
                          </a:cubicBezTo>
                          <a:cubicBezTo>
                            <a:pt x="2" y="2"/>
                            <a:pt x="1" y="3"/>
                            <a:pt x="0" y="3"/>
                          </a:cubicBezTo>
                          <a:cubicBezTo>
                            <a:pt x="1" y="2"/>
                            <a:pt x="1" y="2"/>
                            <a:pt x="1" y="1"/>
                          </a:cubicBezTo>
                          <a:cubicBezTo>
                            <a:pt x="1" y="1"/>
                            <a:pt x="1" y="1"/>
                            <a:pt x="2" y="1"/>
                          </a:cubicBezTo>
                          <a:cubicBezTo>
                            <a:pt x="2" y="0"/>
                            <a:pt x="4" y="1"/>
                            <a:pt x="3"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3" name="Freeform 315"/>
                    <p:cNvSpPr>
                      <a:spLocks/>
                    </p:cNvSpPr>
                    <p:nvPr/>
                  </p:nvSpPr>
                  <p:spPr bwMode="auto">
                    <a:xfrm>
                      <a:off x="3937" y="1666"/>
                      <a:ext cx="33" cy="23"/>
                    </a:xfrm>
                    <a:custGeom>
                      <a:avLst/>
                      <a:gdLst>
                        <a:gd name="T0" fmla="*/ 14 w 14"/>
                        <a:gd name="T1" fmla="*/ 10 h 10"/>
                        <a:gd name="T2" fmla="*/ 12 w 14"/>
                        <a:gd name="T3" fmla="*/ 10 h 10"/>
                        <a:gd name="T4" fmla="*/ 11 w 14"/>
                        <a:gd name="T5" fmla="*/ 9 h 10"/>
                        <a:gd name="T6" fmla="*/ 6 w 14"/>
                        <a:gd name="T7" fmla="*/ 10 h 10"/>
                        <a:gd name="T8" fmla="*/ 0 w 14"/>
                        <a:gd name="T9" fmla="*/ 10 h 10"/>
                        <a:gd name="T10" fmla="*/ 0 w 14"/>
                        <a:gd name="T11" fmla="*/ 0 h 10"/>
                        <a:gd name="T12" fmla="*/ 13 w 14"/>
                        <a:gd name="T13" fmla="*/ 1 h 10"/>
                        <a:gd name="T14" fmla="*/ 14 w 14"/>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4" y="10"/>
                          </a:moveTo>
                          <a:cubicBezTo>
                            <a:pt x="12" y="10"/>
                            <a:pt x="12" y="10"/>
                            <a:pt x="12" y="10"/>
                          </a:cubicBezTo>
                          <a:cubicBezTo>
                            <a:pt x="12" y="9"/>
                            <a:pt x="12" y="9"/>
                            <a:pt x="11" y="9"/>
                          </a:cubicBezTo>
                          <a:cubicBezTo>
                            <a:pt x="9" y="9"/>
                            <a:pt x="8" y="10"/>
                            <a:pt x="6" y="10"/>
                          </a:cubicBezTo>
                          <a:cubicBezTo>
                            <a:pt x="4" y="10"/>
                            <a:pt x="2" y="10"/>
                            <a:pt x="0" y="10"/>
                          </a:cubicBezTo>
                          <a:cubicBezTo>
                            <a:pt x="0" y="7"/>
                            <a:pt x="0" y="3"/>
                            <a:pt x="0" y="0"/>
                          </a:cubicBezTo>
                          <a:cubicBezTo>
                            <a:pt x="4" y="1"/>
                            <a:pt x="9" y="1"/>
                            <a:pt x="13" y="1"/>
                          </a:cubicBezTo>
                          <a:cubicBezTo>
                            <a:pt x="13" y="4"/>
                            <a:pt x="14" y="7"/>
                            <a:pt x="14"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4" name="Freeform 316"/>
                    <p:cNvSpPr>
                      <a:spLocks/>
                    </p:cNvSpPr>
                    <p:nvPr/>
                  </p:nvSpPr>
                  <p:spPr bwMode="auto">
                    <a:xfrm>
                      <a:off x="4094" y="975"/>
                      <a:ext cx="42" cy="28"/>
                    </a:xfrm>
                    <a:custGeom>
                      <a:avLst/>
                      <a:gdLst>
                        <a:gd name="T0" fmla="*/ 18 w 18"/>
                        <a:gd name="T1" fmla="*/ 5 h 12"/>
                        <a:gd name="T2" fmla="*/ 12 w 18"/>
                        <a:gd name="T3" fmla="*/ 12 h 12"/>
                        <a:gd name="T4" fmla="*/ 0 w 18"/>
                        <a:gd name="T5" fmla="*/ 9 h 12"/>
                        <a:gd name="T6" fmla="*/ 7 w 18"/>
                        <a:gd name="T7" fmla="*/ 0 h 12"/>
                        <a:gd name="T8" fmla="*/ 18 w 18"/>
                        <a:gd name="T9" fmla="*/ 5 h 12"/>
                      </a:gdLst>
                      <a:ahLst/>
                      <a:cxnLst>
                        <a:cxn ang="0">
                          <a:pos x="T0" y="T1"/>
                        </a:cxn>
                        <a:cxn ang="0">
                          <a:pos x="T2" y="T3"/>
                        </a:cxn>
                        <a:cxn ang="0">
                          <a:pos x="T4" y="T5"/>
                        </a:cxn>
                        <a:cxn ang="0">
                          <a:pos x="T6" y="T7"/>
                        </a:cxn>
                        <a:cxn ang="0">
                          <a:pos x="T8" y="T9"/>
                        </a:cxn>
                      </a:cxnLst>
                      <a:rect l="0" t="0" r="r" b="b"/>
                      <a:pathLst>
                        <a:path w="18" h="12">
                          <a:moveTo>
                            <a:pt x="18" y="5"/>
                          </a:moveTo>
                          <a:cubicBezTo>
                            <a:pt x="16" y="7"/>
                            <a:pt x="14" y="10"/>
                            <a:pt x="12" y="12"/>
                          </a:cubicBezTo>
                          <a:cubicBezTo>
                            <a:pt x="8" y="11"/>
                            <a:pt x="4" y="10"/>
                            <a:pt x="0" y="9"/>
                          </a:cubicBezTo>
                          <a:cubicBezTo>
                            <a:pt x="2" y="6"/>
                            <a:pt x="5" y="3"/>
                            <a:pt x="7" y="0"/>
                          </a:cubicBezTo>
                          <a:cubicBezTo>
                            <a:pt x="10" y="2"/>
                            <a:pt x="14" y="4"/>
                            <a:pt x="18"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5" name="Freeform 317"/>
                    <p:cNvSpPr>
                      <a:spLocks/>
                    </p:cNvSpPr>
                    <p:nvPr/>
                  </p:nvSpPr>
                  <p:spPr bwMode="auto">
                    <a:xfrm>
                      <a:off x="3911" y="1760"/>
                      <a:ext cx="45" cy="43"/>
                    </a:xfrm>
                    <a:custGeom>
                      <a:avLst/>
                      <a:gdLst>
                        <a:gd name="T0" fmla="*/ 19 w 19"/>
                        <a:gd name="T1" fmla="*/ 3 h 18"/>
                        <a:gd name="T2" fmla="*/ 5 w 19"/>
                        <a:gd name="T3" fmla="*/ 18 h 18"/>
                        <a:gd name="T4" fmla="*/ 5 w 19"/>
                        <a:gd name="T5" fmla="*/ 18 h 18"/>
                        <a:gd name="T6" fmla="*/ 5 w 19"/>
                        <a:gd name="T7" fmla="*/ 18 h 18"/>
                        <a:gd name="T8" fmla="*/ 5 w 19"/>
                        <a:gd name="T9" fmla="*/ 17 h 18"/>
                        <a:gd name="T10" fmla="*/ 0 w 19"/>
                        <a:gd name="T11" fmla="*/ 12 h 18"/>
                        <a:gd name="T12" fmla="*/ 8 w 19"/>
                        <a:gd name="T13" fmla="*/ 0 h 18"/>
                        <a:gd name="T14" fmla="*/ 15 w 19"/>
                        <a:gd name="T15" fmla="*/ 2 h 18"/>
                        <a:gd name="T16" fmla="*/ 19 w 19"/>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9" y="3"/>
                          </a:moveTo>
                          <a:cubicBezTo>
                            <a:pt x="16" y="9"/>
                            <a:pt x="12" y="14"/>
                            <a:pt x="5" y="18"/>
                          </a:cubicBezTo>
                          <a:cubicBezTo>
                            <a:pt x="5" y="18"/>
                            <a:pt x="5" y="18"/>
                            <a:pt x="5" y="18"/>
                          </a:cubicBezTo>
                          <a:cubicBezTo>
                            <a:pt x="5" y="18"/>
                            <a:pt x="5" y="18"/>
                            <a:pt x="5" y="18"/>
                          </a:cubicBezTo>
                          <a:cubicBezTo>
                            <a:pt x="6" y="18"/>
                            <a:pt x="6" y="17"/>
                            <a:pt x="5" y="17"/>
                          </a:cubicBezTo>
                          <a:cubicBezTo>
                            <a:pt x="4" y="15"/>
                            <a:pt x="2" y="14"/>
                            <a:pt x="0" y="12"/>
                          </a:cubicBezTo>
                          <a:cubicBezTo>
                            <a:pt x="3" y="9"/>
                            <a:pt x="6" y="5"/>
                            <a:pt x="8" y="0"/>
                          </a:cubicBezTo>
                          <a:cubicBezTo>
                            <a:pt x="10" y="1"/>
                            <a:pt x="12" y="2"/>
                            <a:pt x="15" y="2"/>
                          </a:cubicBezTo>
                          <a:cubicBezTo>
                            <a:pt x="16" y="3"/>
                            <a:pt x="18" y="3"/>
                            <a:pt x="19"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6" name="Freeform 318"/>
                    <p:cNvSpPr>
                      <a:spLocks/>
                    </p:cNvSpPr>
                    <p:nvPr/>
                  </p:nvSpPr>
                  <p:spPr bwMode="auto">
                    <a:xfrm>
                      <a:off x="4077" y="998"/>
                      <a:ext cx="43" cy="29"/>
                    </a:xfrm>
                    <a:custGeom>
                      <a:avLst/>
                      <a:gdLst>
                        <a:gd name="T0" fmla="*/ 6 w 18"/>
                        <a:gd name="T1" fmla="*/ 0 h 12"/>
                        <a:gd name="T2" fmla="*/ 18 w 18"/>
                        <a:gd name="T3" fmla="*/ 4 h 12"/>
                        <a:gd name="T4" fmla="*/ 11 w 18"/>
                        <a:gd name="T5" fmla="*/ 12 h 12"/>
                        <a:gd name="T6" fmla="*/ 11 w 18"/>
                        <a:gd name="T7" fmla="*/ 12 h 12"/>
                        <a:gd name="T8" fmla="*/ 6 w 18"/>
                        <a:gd name="T9" fmla="*/ 11 h 12"/>
                        <a:gd name="T10" fmla="*/ 2 w 18"/>
                        <a:gd name="T11" fmla="*/ 9 h 12"/>
                        <a:gd name="T12" fmla="*/ 1 w 18"/>
                        <a:gd name="T13" fmla="*/ 9 h 12"/>
                        <a:gd name="T14" fmla="*/ 0 w 18"/>
                        <a:gd name="T15" fmla="*/ 8 h 12"/>
                        <a:gd name="T16" fmla="*/ 6 w 18"/>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2">
                          <a:moveTo>
                            <a:pt x="6" y="0"/>
                          </a:moveTo>
                          <a:cubicBezTo>
                            <a:pt x="10" y="2"/>
                            <a:pt x="14" y="3"/>
                            <a:pt x="18" y="4"/>
                          </a:cubicBezTo>
                          <a:cubicBezTo>
                            <a:pt x="16" y="7"/>
                            <a:pt x="13" y="9"/>
                            <a:pt x="11" y="12"/>
                          </a:cubicBezTo>
                          <a:cubicBezTo>
                            <a:pt x="11" y="12"/>
                            <a:pt x="11" y="12"/>
                            <a:pt x="11" y="12"/>
                          </a:cubicBezTo>
                          <a:cubicBezTo>
                            <a:pt x="9" y="11"/>
                            <a:pt x="8" y="11"/>
                            <a:pt x="6" y="11"/>
                          </a:cubicBezTo>
                          <a:cubicBezTo>
                            <a:pt x="5" y="10"/>
                            <a:pt x="3" y="10"/>
                            <a:pt x="2" y="9"/>
                          </a:cubicBezTo>
                          <a:cubicBezTo>
                            <a:pt x="1" y="8"/>
                            <a:pt x="1" y="8"/>
                            <a:pt x="1" y="9"/>
                          </a:cubicBezTo>
                          <a:cubicBezTo>
                            <a:pt x="0" y="8"/>
                            <a:pt x="0" y="8"/>
                            <a:pt x="0" y="8"/>
                          </a:cubicBezTo>
                          <a:cubicBezTo>
                            <a:pt x="2" y="6"/>
                            <a:pt x="4" y="3"/>
                            <a:pt x="6"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7" name="Freeform 319"/>
                    <p:cNvSpPr>
                      <a:spLocks/>
                    </p:cNvSpPr>
                    <p:nvPr/>
                  </p:nvSpPr>
                  <p:spPr bwMode="auto">
                    <a:xfrm>
                      <a:off x="3895" y="1890"/>
                      <a:ext cx="19" cy="26"/>
                    </a:xfrm>
                    <a:custGeom>
                      <a:avLst/>
                      <a:gdLst>
                        <a:gd name="T0" fmla="*/ 6 w 8"/>
                        <a:gd name="T1" fmla="*/ 4 h 11"/>
                        <a:gd name="T2" fmla="*/ 7 w 8"/>
                        <a:gd name="T3" fmla="*/ 9 h 11"/>
                        <a:gd name="T4" fmla="*/ 2 w 8"/>
                        <a:gd name="T5" fmla="*/ 8 h 11"/>
                        <a:gd name="T6" fmla="*/ 0 w 8"/>
                        <a:gd name="T7" fmla="*/ 1 h 11"/>
                        <a:gd name="T8" fmla="*/ 0 w 8"/>
                        <a:gd name="T9" fmla="*/ 0 h 11"/>
                        <a:gd name="T10" fmla="*/ 5 w 8"/>
                        <a:gd name="T11" fmla="*/ 0 h 11"/>
                        <a:gd name="T12" fmla="*/ 6 w 8"/>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6" y="4"/>
                          </a:moveTo>
                          <a:cubicBezTo>
                            <a:pt x="6" y="5"/>
                            <a:pt x="8" y="7"/>
                            <a:pt x="7" y="9"/>
                          </a:cubicBezTo>
                          <a:cubicBezTo>
                            <a:pt x="6" y="11"/>
                            <a:pt x="3" y="10"/>
                            <a:pt x="2" y="8"/>
                          </a:cubicBezTo>
                          <a:cubicBezTo>
                            <a:pt x="0" y="6"/>
                            <a:pt x="1" y="3"/>
                            <a:pt x="0" y="1"/>
                          </a:cubicBezTo>
                          <a:cubicBezTo>
                            <a:pt x="0" y="0"/>
                            <a:pt x="0" y="0"/>
                            <a:pt x="0" y="0"/>
                          </a:cubicBezTo>
                          <a:cubicBezTo>
                            <a:pt x="1" y="0"/>
                            <a:pt x="3" y="0"/>
                            <a:pt x="5" y="0"/>
                          </a:cubicBezTo>
                          <a:cubicBezTo>
                            <a:pt x="5" y="1"/>
                            <a:pt x="5" y="2"/>
                            <a:pt x="6"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8" name="Freeform 320"/>
                    <p:cNvSpPr>
                      <a:spLocks/>
                    </p:cNvSpPr>
                    <p:nvPr/>
                  </p:nvSpPr>
                  <p:spPr bwMode="auto">
                    <a:xfrm>
                      <a:off x="4134" y="783"/>
                      <a:ext cx="38" cy="38"/>
                    </a:xfrm>
                    <a:custGeom>
                      <a:avLst/>
                      <a:gdLst>
                        <a:gd name="T0" fmla="*/ 13 w 16"/>
                        <a:gd name="T1" fmla="*/ 4 h 16"/>
                        <a:gd name="T2" fmla="*/ 16 w 16"/>
                        <a:gd name="T3" fmla="*/ 10 h 16"/>
                        <a:gd name="T4" fmla="*/ 10 w 16"/>
                        <a:gd name="T5" fmla="*/ 13 h 16"/>
                        <a:gd name="T6" fmla="*/ 4 w 16"/>
                        <a:gd name="T7" fmla="*/ 16 h 16"/>
                        <a:gd name="T8" fmla="*/ 2 w 16"/>
                        <a:gd name="T9" fmla="*/ 11 h 16"/>
                        <a:gd name="T10" fmla="*/ 0 w 16"/>
                        <a:gd name="T11" fmla="*/ 8 h 16"/>
                        <a:gd name="T12" fmla="*/ 5 w 16"/>
                        <a:gd name="T13" fmla="*/ 3 h 16"/>
                        <a:gd name="T14" fmla="*/ 11 w 16"/>
                        <a:gd name="T15" fmla="*/ 0 h 16"/>
                        <a:gd name="T16" fmla="*/ 13 w 16"/>
                        <a:gd name="T1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6">
                          <a:moveTo>
                            <a:pt x="13" y="4"/>
                          </a:moveTo>
                          <a:cubicBezTo>
                            <a:pt x="14" y="6"/>
                            <a:pt x="15" y="8"/>
                            <a:pt x="16" y="10"/>
                          </a:cubicBezTo>
                          <a:cubicBezTo>
                            <a:pt x="14" y="10"/>
                            <a:pt x="12" y="12"/>
                            <a:pt x="10" y="13"/>
                          </a:cubicBezTo>
                          <a:cubicBezTo>
                            <a:pt x="8" y="14"/>
                            <a:pt x="6" y="15"/>
                            <a:pt x="4" y="16"/>
                          </a:cubicBezTo>
                          <a:cubicBezTo>
                            <a:pt x="4" y="15"/>
                            <a:pt x="3" y="13"/>
                            <a:pt x="2" y="11"/>
                          </a:cubicBezTo>
                          <a:cubicBezTo>
                            <a:pt x="1" y="10"/>
                            <a:pt x="0" y="9"/>
                            <a:pt x="0" y="8"/>
                          </a:cubicBezTo>
                          <a:cubicBezTo>
                            <a:pt x="1" y="6"/>
                            <a:pt x="3" y="5"/>
                            <a:pt x="5" y="3"/>
                          </a:cubicBezTo>
                          <a:cubicBezTo>
                            <a:pt x="7" y="2"/>
                            <a:pt x="9" y="1"/>
                            <a:pt x="11" y="0"/>
                          </a:cubicBezTo>
                          <a:cubicBezTo>
                            <a:pt x="12" y="1"/>
                            <a:pt x="13" y="2"/>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9" name="Freeform 321"/>
                    <p:cNvSpPr>
                      <a:spLocks/>
                    </p:cNvSpPr>
                    <p:nvPr/>
                  </p:nvSpPr>
                  <p:spPr bwMode="auto">
                    <a:xfrm>
                      <a:off x="4167" y="677"/>
                      <a:ext cx="24" cy="23"/>
                    </a:xfrm>
                    <a:custGeom>
                      <a:avLst/>
                      <a:gdLst>
                        <a:gd name="T0" fmla="*/ 7 w 10"/>
                        <a:gd name="T1" fmla="*/ 1 h 10"/>
                        <a:gd name="T2" fmla="*/ 8 w 10"/>
                        <a:gd name="T3" fmla="*/ 10 h 10"/>
                        <a:gd name="T4" fmla="*/ 0 w 10"/>
                        <a:gd name="T5" fmla="*/ 6 h 10"/>
                        <a:gd name="T6" fmla="*/ 7 w 10"/>
                        <a:gd name="T7" fmla="*/ 1 h 10"/>
                      </a:gdLst>
                      <a:ahLst/>
                      <a:cxnLst>
                        <a:cxn ang="0">
                          <a:pos x="T0" y="T1"/>
                        </a:cxn>
                        <a:cxn ang="0">
                          <a:pos x="T2" y="T3"/>
                        </a:cxn>
                        <a:cxn ang="0">
                          <a:pos x="T4" y="T5"/>
                        </a:cxn>
                        <a:cxn ang="0">
                          <a:pos x="T6" y="T7"/>
                        </a:cxn>
                      </a:cxnLst>
                      <a:rect l="0" t="0" r="r" b="b"/>
                      <a:pathLst>
                        <a:path w="10" h="10">
                          <a:moveTo>
                            <a:pt x="7" y="1"/>
                          </a:moveTo>
                          <a:cubicBezTo>
                            <a:pt x="10" y="3"/>
                            <a:pt x="9" y="7"/>
                            <a:pt x="8" y="10"/>
                          </a:cubicBezTo>
                          <a:cubicBezTo>
                            <a:pt x="6" y="9"/>
                            <a:pt x="3" y="8"/>
                            <a:pt x="0" y="6"/>
                          </a:cubicBezTo>
                          <a:cubicBezTo>
                            <a:pt x="2" y="4"/>
                            <a:pt x="5" y="0"/>
                            <a:pt x="7"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0" name="Freeform 322"/>
                    <p:cNvSpPr>
                      <a:spLocks/>
                    </p:cNvSpPr>
                    <p:nvPr/>
                  </p:nvSpPr>
                  <p:spPr bwMode="auto">
                    <a:xfrm>
                      <a:off x="3859" y="743"/>
                      <a:ext cx="292" cy="383"/>
                    </a:xfrm>
                    <a:custGeom>
                      <a:avLst/>
                      <a:gdLst>
                        <a:gd name="T0" fmla="*/ 111 w 123"/>
                        <a:gd name="T1" fmla="*/ 26 h 162"/>
                        <a:gd name="T2" fmla="*/ 120 w 123"/>
                        <a:gd name="T3" fmla="*/ 63 h 162"/>
                        <a:gd name="T4" fmla="*/ 102 w 123"/>
                        <a:gd name="T5" fmla="*/ 96 h 162"/>
                        <a:gd name="T6" fmla="*/ 46 w 123"/>
                        <a:gd name="T7" fmla="*/ 160 h 162"/>
                        <a:gd name="T8" fmla="*/ 38 w 123"/>
                        <a:gd name="T9" fmla="*/ 162 h 162"/>
                        <a:gd name="T10" fmla="*/ 38 w 123"/>
                        <a:gd name="T11" fmla="*/ 159 h 162"/>
                        <a:gd name="T12" fmla="*/ 37 w 123"/>
                        <a:gd name="T13" fmla="*/ 152 h 162"/>
                        <a:gd name="T14" fmla="*/ 69 w 123"/>
                        <a:gd name="T15" fmla="*/ 97 h 162"/>
                        <a:gd name="T16" fmla="*/ 85 w 123"/>
                        <a:gd name="T17" fmla="*/ 68 h 162"/>
                        <a:gd name="T18" fmla="*/ 92 w 123"/>
                        <a:gd name="T19" fmla="*/ 44 h 162"/>
                        <a:gd name="T20" fmla="*/ 85 w 123"/>
                        <a:gd name="T21" fmla="*/ 29 h 162"/>
                        <a:gd name="T22" fmla="*/ 66 w 123"/>
                        <a:gd name="T23" fmla="*/ 29 h 162"/>
                        <a:gd name="T24" fmla="*/ 51 w 123"/>
                        <a:gd name="T25" fmla="*/ 45 h 162"/>
                        <a:gd name="T26" fmla="*/ 37 w 123"/>
                        <a:gd name="T27" fmla="*/ 72 h 162"/>
                        <a:gd name="T28" fmla="*/ 23 w 123"/>
                        <a:gd name="T29" fmla="*/ 106 h 162"/>
                        <a:gd name="T30" fmla="*/ 12 w 123"/>
                        <a:gd name="T31" fmla="*/ 137 h 162"/>
                        <a:gd name="T32" fmla="*/ 12 w 123"/>
                        <a:gd name="T33" fmla="*/ 139 h 162"/>
                        <a:gd name="T34" fmla="*/ 0 w 123"/>
                        <a:gd name="T35" fmla="*/ 144 h 162"/>
                        <a:gd name="T36" fmla="*/ 9 w 123"/>
                        <a:gd name="T37" fmla="*/ 90 h 162"/>
                        <a:gd name="T38" fmla="*/ 9 w 123"/>
                        <a:gd name="T39" fmla="*/ 88 h 162"/>
                        <a:gd name="T40" fmla="*/ 14 w 123"/>
                        <a:gd name="T41" fmla="*/ 66 h 162"/>
                        <a:gd name="T42" fmla="*/ 53 w 123"/>
                        <a:gd name="T43" fmla="*/ 4 h 162"/>
                        <a:gd name="T44" fmla="*/ 84 w 123"/>
                        <a:gd name="T45" fmla="*/ 4 h 162"/>
                        <a:gd name="T46" fmla="*/ 85 w 123"/>
                        <a:gd name="T47" fmla="*/ 4 h 162"/>
                        <a:gd name="T48" fmla="*/ 111 w 123"/>
                        <a:gd name="T49" fmla="*/ 2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62">
                          <a:moveTo>
                            <a:pt x="111" y="26"/>
                          </a:moveTo>
                          <a:cubicBezTo>
                            <a:pt x="119" y="37"/>
                            <a:pt x="123" y="49"/>
                            <a:pt x="120" y="63"/>
                          </a:cubicBezTo>
                          <a:cubicBezTo>
                            <a:pt x="117" y="75"/>
                            <a:pt x="110" y="86"/>
                            <a:pt x="102" y="96"/>
                          </a:cubicBezTo>
                          <a:cubicBezTo>
                            <a:pt x="85" y="119"/>
                            <a:pt x="66" y="140"/>
                            <a:pt x="46" y="160"/>
                          </a:cubicBezTo>
                          <a:cubicBezTo>
                            <a:pt x="43" y="159"/>
                            <a:pt x="40" y="160"/>
                            <a:pt x="38" y="162"/>
                          </a:cubicBezTo>
                          <a:cubicBezTo>
                            <a:pt x="38" y="161"/>
                            <a:pt x="38" y="160"/>
                            <a:pt x="38" y="159"/>
                          </a:cubicBezTo>
                          <a:cubicBezTo>
                            <a:pt x="38" y="156"/>
                            <a:pt x="38" y="154"/>
                            <a:pt x="37" y="152"/>
                          </a:cubicBezTo>
                          <a:cubicBezTo>
                            <a:pt x="48" y="134"/>
                            <a:pt x="59" y="115"/>
                            <a:pt x="69" y="97"/>
                          </a:cubicBezTo>
                          <a:cubicBezTo>
                            <a:pt x="75" y="87"/>
                            <a:pt x="81" y="78"/>
                            <a:pt x="85" y="68"/>
                          </a:cubicBezTo>
                          <a:cubicBezTo>
                            <a:pt x="89" y="60"/>
                            <a:pt x="92" y="52"/>
                            <a:pt x="92" y="44"/>
                          </a:cubicBezTo>
                          <a:cubicBezTo>
                            <a:pt x="92" y="37"/>
                            <a:pt x="89" y="32"/>
                            <a:pt x="85" y="29"/>
                          </a:cubicBezTo>
                          <a:cubicBezTo>
                            <a:pt x="80" y="25"/>
                            <a:pt x="72" y="25"/>
                            <a:pt x="66" y="29"/>
                          </a:cubicBezTo>
                          <a:cubicBezTo>
                            <a:pt x="59" y="33"/>
                            <a:pt x="55" y="39"/>
                            <a:pt x="51" y="45"/>
                          </a:cubicBezTo>
                          <a:cubicBezTo>
                            <a:pt x="46" y="54"/>
                            <a:pt x="41" y="63"/>
                            <a:pt x="37" y="72"/>
                          </a:cubicBezTo>
                          <a:cubicBezTo>
                            <a:pt x="32" y="83"/>
                            <a:pt x="27" y="94"/>
                            <a:pt x="23" y="106"/>
                          </a:cubicBezTo>
                          <a:cubicBezTo>
                            <a:pt x="19" y="116"/>
                            <a:pt x="14" y="127"/>
                            <a:pt x="12" y="137"/>
                          </a:cubicBezTo>
                          <a:cubicBezTo>
                            <a:pt x="12" y="138"/>
                            <a:pt x="12" y="139"/>
                            <a:pt x="12" y="139"/>
                          </a:cubicBezTo>
                          <a:cubicBezTo>
                            <a:pt x="7" y="138"/>
                            <a:pt x="2" y="140"/>
                            <a:pt x="0" y="144"/>
                          </a:cubicBezTo>
                          <a:cubicBezTo>
                            <a:pt x="2" y="126"/>
                            <a:pt x="5" y="108"/>
                            <a:pt x="9" y="90"/>
                          </a:cubicBezTo>
                          <a:cubicBezTo>
                            <a:pt x="9" y="90"/>
                            <a:pt x="10" y="89"/>
                            <a:pt x="9" y="88"/>
                          </a:cubicBezTo>
                          <a:cubicBezTo>
                            <a:pt x="11" y="81"/>
                            <a:pt x="12" y="73"/>
                            <a:pt x="14" y="66"/>
                          </a:cubicBezTo>
                          <a:cubicBezTo>
                            <a:pt x="20" y="42"/>
                            <a:pt x="29" y="14"/>
                            <a:pt x="53" y="4"/>
                          </a:cubicBezTo>
                          <a:cubicBezTo>
                            <a:pt x="63" y="0"/>
                            <a:pt x="74" y="0"/>
                            <a:pt x="84" y="4"/>
                          </a:cubicBezTo>
                          <a:cubicBezTo>
                            <a:pt x="84" y="4"/>
                            <a:pt x="84" y="5"/>
                            <a:pt x="85" y="4"/>
                          </a:cubicBezTo>
                          <a:cubicBezTo>
                            <a:pt x="95" y="9"/>
                            <a:pt x="105" y="17"/>
                            <a:pt x="111" y="2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1" name="Freeform 323"/>
                    <p:cNvSpPr>
                      <a:spLocks/>
                    </p:cNvSpPr>
                    <p:nvPr/>
                  </p:nvSpPr>
                  <p:spPr bwMode="auto">
                    <a:xfrm>
                      <a:off x="3890" y="1959"/>
                      <a:ext cx="7" cy="5"/>
                    </a:xfrm>
                    <a:custGeom>
                      <a:avLst/>
                      <a:gdLst>
                        <a:gd name="T0" fmla="*/ 0 w 3"/>
                        <a:gd name="T1" fmla="*/ 2 h 2"/>
                        <a:gd name="T2" fmla="*/ 3 w 3"/>
                        <a:gd name="T3" fmla="*/ 2 h 2"/>
                        <a:gd name="T4" fmla="*/ 0 w 3"/>
                        <a:gd name="T5" fmla="*/ 2 h 2"/>
                      </a:gdLst>
                      <a:ahLst/>
                      <a:cxnLst>
                        <a:cxn ang="0">
                          <a:pos x="T0" y="T1"/>
                        </a:cxn>
                        <a:cxn ang="0">
                          <a:pos x="T2" y="T3"/>
                        </a:cxn>
                        <a:cxn ang="0">
                          <a:pos x="T4" y="T5"/>
                        </a:cxn>
                      </a:cxnLst>
                      <a:rect l="0" t="0" r="r" b="b"/>
                      <a:pathLst>
                        <a:path w="3" h="2">
                          <a:moveTo>
                            <a:pt x="0" y="2"/>
                          </a:moveTo>
                          <a:cubicBezTo>
                            <a:pt x="0" y="1"/>
                            <a:pt x="2" y="0"/>
                            <a:pt x="3" y="2"/>
                          </a:cubicBezTo>
                          <a:cubicBezTo>
                            <a:pt x="2" y="2"/>
                            <a:pt x="1" y="2"/>
                            <a:pt x="0"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2" name="Freeform 324"/>
                    <p:cNvSpPr>
                      <a:spLocks/>
                    </p:cNvSpPr>
                    <p:nvPr/>
                  </p:nvSpPr>
                  <p:spPr bwMode="auto">
                    <a:xfrm>
                      <a:off x="3961" y="1509"/>
                      <a:ext cx="31" cy="43"/>
                    </a:xfrm>
                    <a:custGeom>
                      <a:avLst/>
                      <a:gdLst>
                        <a:gd name="T0" fmla="*/ 13 w 13"/>
                        <a:gd name="T1" fmla="*/ 10 h 18"/>
                        <a:gd name="T2" fmla="*/ 12 w 13"/>
                        <a:gd name="T3" fmla="*/ 11 h 18"/>
                        <a:gd name="T4" fmla="*/ 10 w 13"/>
                        <a:gd name="T5" fmla="*/ 13 h 18"/>
                        <a:gd name="T6" fmla="*/ 7 w 13"/>
                        <a:gd name="T7" fmla="*/ 18 h 18"/>
                        <a:gd name="T8" fmla="*/ 0 w 13"/>
                        <a:gd name="T9" fmla="*/ 8 h 18"/>
                        <a:gd name="T10" fmla="*/ 0 w 13"/>
                        <a:gd name="T11" fmla="*/ 8 h 18"/>
                        <a:gd name="T12" fmla="*/ 3 w 13"/>
                        <a:gd name="T13" fmla="*/ 4 h 18"/>
                        <a:gd name="T14" fmla="*/ 6 w 13"/>
                        <a:gd name="T15" fmla="*/ 0 h 18"/>
                        <a:gd name="T16" fmla="*/ 13 w 13"/>
                        <a:gd name="T17"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8">
                          <a:moveTo>
                            <a:pt x="13" y="10"/>
                          </a:moveTo>
                          <a:cubicBezTo>
                            <a:pt x="13" y="10"/>
                            <a:pt x="13" y="10"/>
                            <a:pt x="12" y="11"/>
                          </a:cubicBezTo>
                          <a:cubicBezTo>
                            <a:pt x="11" y="11"/>
                            <a:pt x="11" y="12"/>
                            <a:pt x="10" y="13"/>
                          </a:cubicBezTo>
                          <a:cubicBezTo>
                            <a:pt x="9" y="15"/>
                            <a:pt x="8" y="16"/>
                            <a:pt x="7" y="18"/>
                          </a:cubicBezTo>
                          <a:cubicBezTo>
                            <a:pt x="4" y="15"/>
                            <a:pt x="2" y="12"/>
                            <a:pt x="0" y="8"/>
                          </a:cubicBezTo>
                          <a:cubicBezTo>
                            <a:pt x="0" y="8"/>
                            <a:pt x="0" y="8"/>
                            <a:pt x="0" y="8"/>
                          </a:cubicBezTo>
                          <a:cubicBezTo>
                            <a:pt x="1" y="7"/>
                            <a:pt x="2" y="5"/>
                            <a:pt x="3" y="4"/>
                          </a:cubicBezTo>
                          <a:cubicBezTo>
                            <a:pt x="4" y="2"/>
                            <a:pt x="5" y="1"/>
                            <a:pt x="6" y="0"/>
                          </a:cubicBezTo>
                          <a:cubicBezTo>
                            <a:pt x="8" y="3"/>
                            <a:pt x="11" y="7"/>
                            <a:pt x="13"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3" name="Freeform 325"/>
                    <p:cNvSpPr>
                      <a:spLocks/>
                    </p:cNvSpPr>
                    <p:nvPr/>
                  </p:nvSpPr>
                  <p:spPr bwMode="auto">
                    <a:xfrm>
                      <a:off x="3932" y="1630"/>
                      <a:ext cx="34" cy="31"/>
                    </a:xfrm>
                    <a:custGeom>
                      <a:avLst/>
                      <a:gdLst>
                        <a:gd name="T0" fmla="*/ 12 w 14"/>
                        <a:gd name="T1" fmla="*/ 0 h 13"/>
                        <a:gd name="T2" fmla="*/ 14 w 14"/>
                        <a:gd name="T3" fmla="*/ 13 h 13"/>
                        <a:gd name="T4" fmla="*/ 1 w 14"/>
                        <a:gd name="T5" fmla="*/ 13 h 13"/>
                        <a:gd name="T6" fmla="*/ 0 w 14"/>
                        <a:gd name="T7" fmla="*/ 6 h 13"/>
                        <a:gd name="T8" fmla="*/ 0 w 14"/>
                        <a:gd name="T9" fmla="*/ 1 h 13"/>
                        <a:gd name="T10" fmla="*/ 5 w 14"/>
                        <a:gd name="T11" fmla="*/ 1 h 13"/>
                        <a:gd name="T12" fmla="*/ 12 w 1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2" y="0"/>
                          </a:moveTo>
                          <a:cubicBezTo>
                            <a:pt x="13" y="4"/>
                            <a:pt x="14" y="9"/>
                            <a:pt x="14" y="13"/>
                          </a:cubicBezTo>
                          <a:cubicBezTo>
                            <a:pt x="10" y="13"/>
                            <a:pt x="6" y="13"/>
                            <a:pt x="1" y="13"/>
                          </a:cubicBezTo>
                          <a:cubicBezTo>
                            <a:pt x="1" y="11"/>
                            <a:pt x="1" y="8"/>
                            <a:pt x="0" y="6"/>
                          </a:cubicBezTo>
                          <a:cubicBezTo>
                            <a:pt x="0" y="4"/>
                            <a:pt x="0" y="3"/>
                            <a:pt x="0" y="1"/>
                          </a:cubicBezTo>
                          <a:cubicBezTo>
                            <a:pt x="1" y="2"/>
                            <a:pt x="3" y="2"/>
                            <a:pt x="5" y="1"/>
                          </a:cubicBezTo>
                          <a:cubicBezTo>
                            <a:pt x="7" y="1"/>
                            <a:pt x="10" y="1"/>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4" name="Freeform 326"/>
                    <p:cNvSpPr>
                      <a:spLocks/>
                    </p:cNvSpPr>
                    <p:nvPr/>
                  </p:nvSpPr>
                  <p:spPr bwMode="auto">
                    <a:xfrm>
                      <a:off x="4053" y="1098"/>
                      <a:ext cx="31" cy="30"/>
                    </a:xfrm>
                    <a:custGeom>
                      <a:avLst/>
                      <a:gdLst>
                        <a:gd name="T0" fmla="*/ 12 w 13"/>
                        <a:gd name="T1" fmla="*/ 5 h 13"/>
                        <a:gd name="T2" fmla="*/ 13 w 13"/>
                        <a:gd name="T3" fmla="*/ 7 h 13"/>
                        <a:gd name="T4" fmla="*/ 3 w 13"/>
                        <a:gd name="T5" fmla="*/ 13 h 13"/>
                        <a:gd name="T6" fmla="*/ 2 w 13"/>
                        <a:gd name="T7" fmla="*/ 11 h 13"/>
                        <a:gd name="T8" fmla="*/ 0 w 13"/>
                        <a:gd name="T9" fmla="*/ 8 h 13"/>
                        <a:gd name="T10" fmla="*/ 0 w 13"/>
                        <a:gd name="T11" fmla="*/ 7 h 13"/>
                        <a:gd name="T12" fmla="*/ 11 w 13"/>
                        <a:gd name="T13" fmla="*/ 0 h 13"/>
                        <a:gd name="T14" fmla="*/ 11 w 13"/>
                        <a:gd name="T15" fmla="*/ 1 h 13"/>
                        <a:gd name="T16" fmla="*/ 11 w 13"/>
                        <a:gd name="T17" fmla="*/ 2 h 13"/>
                        <a:gd name="T18" fmla="*/ 12 w 13"/>
                        <a:gd name="T19" fmla="*/ 3 h 13"/>
                        <a:gd name="T20" fmla="*/ 12 w 13"/>
                        <a:gd name="T2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12" y="5"/>
                          </a:moveTo>
                          <a:cubicBezTo>
                            <a:pt x="13" y="5"/>
                            <a:pt x="13" y="6"/>
                            <a:pt x="13" y="7"/>
                          </a:cubicBezTo>
                          <a:cubicBezTo>
                            <a:pt x="9" y="9"/>
                            <a:pt x="6" y="11"/>
                            <a:pt x="3" y="13"/>
                          </a:cubicBezTo>
                          <a:cubicBezTo>
                            <a:pt x="2" y="12"/>
                            <a:pt x="2" y="11"/>
                            <a:pt x="2" y="11"/>
                          </a:cubicBezTo>
                          <a:cubicBezTo>
                            <a:pt x="1" y="10"/>
                            <a:pt x="1" y="9"/>
                            <a:pt x="0" y="8"/>
                          </a:cubicBezTo>
                          <a:cubicBezTo>
                            <a:pt x="0" y="8"/>
                            <a:pt x="0" y="8"/>
                            <a:pt x="0" y="7"/>
                          </a:cubicBezTo>
                          <a:cubicBezTo>
                            <a:pt x="3" y="5"/>
                            <a:pt x="7" y="3"/>
                            <a:pt x="11" y="0"/>
                          </a:cubicBezTo>
                          <a:cubicBezTo>
                            <a:pt x="11" y="1"/>
                            <a:pt x="11" y="1"/>
                            <a:pt x="11" y="1"/>
                          </a:cubicBezTo>
                          <a:cubicBezTo>
                            <a:pt x="11" y="1"/>
                            <a:pt x="11" y="1"/>
                            <a:pt x="11" y="2"/>
                          </a:cubicBezTo>
                          <a:cubicBezTo>
                            <a:pt x="11" y="2"/>
                            <a:pt x="11" y="3"/>
                            <a:pt x="12" y="3"/>
                          </a:cubicBezTo>
                          <a:cubicBezTo>
                            <a:pt x="12" y="3"/>
                            <a:pt x="12" y="4"/>
                            <a:pt x="12"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5" name="Freeform 327"/>
                    <p:cNvSpPr>
                      <a:spLocks/>
                    </p:cNvSpPr>
                    <p:nvPr/>
                  </p:nvSpPr>
                  <p:spPr bwMode="auto">
                    <a:xfrm>
                      <a:off x="3880" y="1793"/>
                      <a:ext cx="43" cy="29"/>
                    </a:xfrm>
                    <a:custGeom>
                      <a:avLst/>
                      <a:gdLst>
                        <a:gd name="T0" fmla="*/ 18 w 18"/>
                        <a:gd name="T1" fmla="*/ 4 h 12"/>
                        <a:gd name="T2" fmla="*/ 18 w 18"/>
                        <a:gd name="T3" fmla="*/ 4 h 12"/>
                        <a:gd name="T4" fmla="*/ 3 w 18"/>
                        <a:gd name="T5" fmla="*/ 12 h 12"/>
                        <a:gd name="T6" fmla="*/ 1 w 18"/>
                        <a:gd name="T7" fmla="*/ 9 h 12"/>
                        <a:gd name="T8" fmla="*/ 0 w 18"/>
                        <a:gd name="T9" fmla="*/ 7 h 12"/>
                        <a:gd name="T10" fmla="*/ 5 w 18"/>
                        <a:gd name="T11" fmla="*/ 5 h 12"/>
                        <a:gd name="T12" fmla="*/ 11 w 18"/>
                        <a:gd name="T13" fmla="*/ 0 h 12"/>
                        <a:gd name="T14" fmla="*/ 14 w 18"/>
                        <a:gd name="T15" fmla="*/ 2 h 12"/>
                        <a:gd name="T16" fmla="*/ 17 w 18"/>
                        <a:gd name="T17" fmla="*/ 4 h 12"/>
                        <a:gd name="T18" fmla="*/ 18 w 18"/>
                        <a:gd name="T1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2">
                          <a:moveTo>
                            <a:pt x="18" y="4"/>
                          </a:moveTo>
                          <a:cubicBezTo>
                            <a:pt x="18" y="4"/>
                            <a:pt x="18" y="4"/>
                            <a:pt x="18" y="4"/>
                          </a:cubicBezTo>
                          <a:cubicBezTo>
                            <a:pt x="13" y="7"/>
                            <a:pt x="8" y="10"/>
                            <a:pt x="3" y="12"/>
                          </a:cubicBezTo>
                          <a:cubicBezTo>
                            <a:pt x="3" y="11"/>
                            <a:pt x="2" y="10"/>
                            <a:pt x="1" y="9"/>
                          </a:cubicBezTo>
                          <a:cubicBezTo>
                            <a:pt x="1" y="8"/>
                            <a:pt x="1" y="8"/>
                            <a:pt x="0" y="7"/>
                          </a:cubicBezTo>
                          <a:cubicBezTo>
                            <a:pt x="2" y="6"/>
                            <a:pt x="3" y="6"/>
                            <a:pt x="5" y="5"/>
                          </a:cubicBezTo>
                          <a:cubicBezTo>
                            <a:pt x="7" y="3"/>
                            <a:pt x="9" y="2"/>
                            <a:pt x="11" y="0"/>
                          </a:cubicBezTo>
                          <a:cubicBezTo>
                            <a:pt x="14" y="2"/>
                            <a:pt x="14" y="2"/>
                            <a:pt x="14" y="2"/>
                          </a:cubicBezTo>
                          <a:cubicBezTo>
                            <a:pt x="15" y="3"/>
                            <a:pt x="16" y="4"/>
                            <a:pt x="17" y="4"/>
                          </a:cubicBezTo>
                          <a:cubicBezTo>
                            <a:pt x="17" y="4"/>
                            <a:pt x="18" y="4"/>
                            <a:pt x="18"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6" name="Freeform 328"/>
                    <p:cNvSpPr>
                      <a:spLocks/>
                    </p:cNvSpPr>
                    <p:nvPr/>
                  </p:nvSpPr>
                  <p:spPr bwMode="auto">
                    <a:xfrm>
                      <a:off x="3852" y="1909"/>
                      <a:ext cx="47" cy="45"/>
                    </a:xfrm>
                    <a:custGeom>
                      <a:avLst/>
                      <a:gdLst>
                        <a:gd name="T0" fmla="*/ 20 w 20"/>
                        <a:gd name="T1" fmla="*/ 18 h 19"/>
                        <a:gd name="T2" fmla="*/ 11 w 20"/>
                        <a:gd name="T3" fmla="*/ 19 h 19"/>
                        <a:gd name="T4" fmla="*/ 0 w 20"/>
                        <a:gd name="T5" fmla="*/ 19 h 19"/>
                        <a:gd name="T6" fmla="*/ 9 w 20"/>
                        <a:gd name="T7" fmla="*/ 0 h 19"/>
                        <a:gd name="T8" fmla="*/ 11 w 20"/>
                        <a:gd name="T9" fmla="*/ 7 h 19"/>
                        <a:gd name="T10" fmla="*/ 20 w 20"/>
                        <a:gd name="T11" fmla="*/ 18 h 19"/>
                      </a:gdLst>
                      <a:ahLst/>
                      <a:cxnLst>
                        <a:cxn ang="0">
                          <a:pos x="T0" y="T1"/>
                        </a:cxn>
                        <a:cxn ang="0">
                          <a:pos x="T2" y="T3"/>
                        </a:cxn>
                        <a:cxn ang="0">
                          <a:pos x="T4" y="T5"/>
                        </a:cxn>
                        <a:cxn ang="0">
                          <a:pos x="T6" y="T7"/>
                        </a:cxn>
                        <a:cxn ang="0">
                          <a:pos x="T8" y="T9"/>
                        </a:cxn>
                        <a:cxn ang="0">
                          <a:pos x="T10" y="T11"/>
                        </a:cxn>
                      </a:cxnLst>
                      <a:rect l="0" t="0" r="r" b="b"/>
                      <a:pathLst>
                        <a:path w="20" h="19">
                          <a:moveTo>
                            <a:pt x="20" y="18"/>
                          </a:moveTo>
                          <a:cubicBezTo>
                            <a:pt x="17" y="18"/>
                            <a:pt x="14" y="19"/>
                            <a:pt x="11" y="19"/>
                          </a:cubicBezTo>
                          <a:cubicBezTo>
                            <a:pt x="7" y="19"/>
                            <a:pt x="4" y="19"/>
                            <a:pt x="0" y="19"/>
                          </a:cubicBezTo>
                          <a:cubicBezTo>
                            <a:pt x="6" y="16"/>
                            <a:pt x="7" y="7"/>
                            <a:pt x="9" y="0"/>
                          </a:cubicBezTo>
                          <a:cubicBezTo>
                            <a:pt x="10" y="2"/>
                            <a:pt x="10" y="5"/>
                            <a:pt x="11" y="7"/>
                          </a:cubicBezTo>
                          <a:cubicBezTo>
                            <a:pt x="13" y="12"/>
                            <a:pt x="15" y="16"/>
                            <a:pt x="20" y="18"/>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7" name="Freeform 329"/>
                    <p:cNvSpPr>
                      <a:spLocks/>
                    </p:cNvSpPr>
                    <p:nvPr/>
                  </p:nvSpPr>
                  <p:spPr bwMode="auto">
                    <a:xfrm>
                      <a:off x="4058" y="1017"/>
                      <a:ext cx="40" cy="33"/>
                    </a:xfrm>
                    <a:custGeom>
                      <a:avLst/>
                      <a:gdLst>
                        <a:gd name="T0" fmla="*/ 9 w 17"/>
                        <a:gd name="T1" fmla="*/ 2 h 14"/>
                        <a:gd name="T2" fmla="*/ 17 w 17"/>
                        <a:gd name="T3" fmla="*/ 6 h 14"/>
                        <a:gd name="T4" fmla="*/ 10 w 17"/>
                        <a:gd name="T5" fmla="*/ 14 h 14"/>
                        <a:gd name="T6" fmla="*/ 10 w 17"/>
                        <a:gd name="T7" fmla="*/ 14 h 14"/>
                        <a:gd name="T8" fmla="*/ 0 w 17"/>
                        <a:gd name="T9" fmla="*/ 10 h 14"/>
                        <a:gd name="T10" fmla="*/ 8 w 17"/>
                        <a:gd name="T11" fmla="*/ 0 h 14"/>
                        <a:gd name="T12" fmla="*/ 9 w 17"/>
                        <a:gd name="T13" fmla="*/ 1 h 14"/>
                        <a:gd name="T14" fmla="*/ 9 w 17"/>
                        <a:gd name="T15" fmla="*/ 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4">
                          <a:moveTo>
                            <a:pt x="9" y="2"/>
                          </a:moveTo>
                          <a:cubicBezTo>
                            <a:pt x="11" y="4"/>
                            <a:pt x="14" y="6"/>
                            <a:pt x="17" y="6"/>
                          </a:cubicBezTo>
                          <a:cubicBezTo>
                            <a:pt x="15" y="9"/>
                            <a:pt x="13" y="11"/>
                            <a:pt x="10" y="14"/>
                          </a:cubicBezTo>
                          <a:cubicBezTo>
                            <a:pt x="10" y="14"/>
                            <a:pt x="10" y="14"/>
                            <a:pt x="10" y="14"/>
                          </a:cubicBezTo>
                          <a:cubicBezTo>
                            <a:pt x="7" y="12"/>
                            <a:pt x="3" y="11"/>
                            <a:pt x="0" y="10"/>
                          </a:cubicBezTo>
                          <a:cubicBezTo>
                            <a:pt x="3" y="7"/>
                            <a:pt x="5" y="3"/>
                            <a:pt x="8" y="0"/>
                          </a:cubicBezTo>
                          <a:cubicBezTo>
                            <a:pt x="9" y="1"/>
                            <a:pt x="9" y="1"/>
                            <a:pt x="9" y="1"/>
                          </a:cubicBezTo>
                          <a:cubicBezTo>
                            <a:pt x="8" y="1"/>
                            <a:pt x="8" y="2"/>
                            <a:pt x="9"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8" name="Freeform 330"/>
                    <p:cNvSpPr>
                      <a:spLocks/>
                    </p:cNvSpPr>
                    <p:nvPr/>
                  </p:nvSpPr>
                  <p:spPr bwMode="auto">
                    <a:xfrm>
                      <a:off x="4037" y="1183"/>
                      <a:ext cx="26" cy="24"/>
                    </a:xfrm>
                    <a:custGeom>
                      <a:avLst/>
                      <a:gdLst>
                        <a:gd name="T0" fmla="*/ 10 w 11"/>
                        <a:gd name="T1" fmla="*/ 3 h 10"/>
                        <a:gd name="T2" fmla="*/ 7 w 11"/>
                        <a:gd name="T3" fmla="*/ 9 h 10"/>
                        <a:gd name="T4" fmla="*/ 3 w 11"/>
                        <a:gd name="T5" fmla="*/ 9 h 10"/>
                        <a:gd name="T6" fmla="*/ 0 w 11"/>
                        <a:gd name="T7" fmla="*/ 7 h 10"/>
                        <a:gd name="T8" fmla="*/ 2 w 11"/>
                        <a:gd name="T9" fmla="*/ 3 h 10"/>
                        <a:gd name="T10" fmla="*/ 3 w 11"/>
                        <a:gd name="T11" fmla="*/ 2 h 10"/>
                        <a:gd name="T12" fmla="*/ 3 w 11"/>
                        <a:gd name="T13" fmla="*/ 2 h 10"/>
                        <a:gd name="T14" fmla="*/ 10 w 11"/>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10" y="3"/>
                          </a:moveTo>
                          <a:cubicBezTo>
                            <a:pt x="11" y="5"/>
                            <a:pt x="10" y="8"/>
                            <a:pt x="7" y="9"/>
                          </a:cubicBezTo>
                          <a:cubicBezTo>
                            <a:pt x="6" y="10"/>
                            <a:pt x="5" y="10"/>
                            <a:pt x="3" y="9"/>
                          </a:cubicBezTo>
                          <a:cubicBezTo>
                            <a:pt x="2" y="9"/>
                            <a:pt x="1" y="8"/>
                            <a:pt x="0" y="7"/>
                          </a:cubicBezTo>
                          <a:cubicBezTo>
                            <a:pt x="0" y="5"/>
                            <a:pt x="1" y="4"/>
                            <a:pt x="2" y="3"/>
                          </a:cubicBezTo>
                          <a:cubicBezTo>
                            <a:pt x="2" y="3"/>
                            <a:pt x="3" y="3"/>
                            <a:pt x="3" y="2"/>
                          </a:cubicBezTo>
                          <a:cubicBezTo>
                            <a:pt x="3" y="2"/>
                            <a:pt x="3" y="2"/>
                            <a:pt x="3" y="2"/>
                          </a:cubicBezTo>
                          <a:cubicBezTo>
                            <a:pt x="5" y="0"/>
                            <a:pt x="8" y="1"/>
                            <a:pt x="10"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9" name="Freeform 331"/>
                    <p:cNvSpPr>
                      <a:spLocks/>
                    </p:cNvSpPr>
                    <p:nvPr/>
                  </p:nvSpPr>
                  <p:spPr bwMode="auto">
                    <a:xfrm>
                      <a:off x="4241" y="227"/>
                      <a:ext cx="35" cy="33"/>
                    </a:xfrm>
                    <a:custGeom>
                      <a:avLst/>
                      <a:gdLst>
                        <a:gd name="T0" fmla="*/ 13 w 15"/>
                        <a:gd name="T1" fmla="*/ 13 h 14"/>
                        <a:gd name="T2" fmla="*/ 13 w 15"/>
                        <a:gd name="T3" fmla="*/ 14 h 14"/>
                        <a:gd name="T4" fmla="*/ 6 w 15"/>
                        <a:gd name="T5" fmla="*/ 12 h 14"/>
                        <a:gd name="T6" fmla="*/ 0 w 15"/>
                        <a:gd name="T7" fmla="*/ 10 h 14"/>
                        <a:gd name="T8" fmla="*/ 1 w 15"/>
                        <a:gd name="T9" fmla="*/ 9 h 14"/>
                        <a:gd name="T10" fmla="*/ 13 w 15"/>
                        <a:gd name="T11" fmla="*/ 13 h 14"/>
                      </a:gdLst>
                      <a:ahLst/>
                      <a:cxnLst>
                        <a:cxn ang="0">
                          <a:pos x="T0" y="T1"/>
                        </a:cxn>
                        <a:cxn ang="0">
                          <a:pos x="T2" y="T3"/>
                        </a:cxn>
                        <a:cxn ang="0">
                          <a:pos x="T4" y="T5"/>
                        </a:cxn>
                        <a:cxn ang="0">
                          <a:pos x="T6" y="T7"/>
                        </a:cxn>
                        <a:cxn ang="0">
                          <a:pos x="T8" y="T9"/>
                        </a:cxn>
                        <a:cxn ang="0">
                          <a:pos x="T10" y="T11"/>
                        </a:cxn>
                      </a:cxnLst>
                      <a:rect l="0" t="0" r="r" b="b"/>
                      <a:pathLst>
                        <a:path w="15" h="14">
                          <a:moveTo>
                            <a:pt x="13" y="13"/>
                          </a:moveTo>
                          <a:cubicBezTo>
                            <a:pt x="13" y="14"/>
                            <a:pt x="13" y="14"/>
                            <a:pt x="13" y="14"/>
                          </a:cubicBezTo>
                          <a:cubicBezTo>
                            <a:pt x="10" y="13"/>
                            <a:pt x="8" y="12"/>
                            <a:pt x="6" y="12"/>
                          </a:cubicBezTo>
                          <a:cubicBezTo>
                            <a:pt x="4" y="11"/>
                            <a:pt x="2" y="10"/>
                            <a:pt x="0" y="10"/>
                          </a:cubicBezTo>
                          <a:cubicBezTo>
                            <a:pt x="0" y="10"/>
                            <a:pt x="1" y="9"/>
                            <a:pt x="1" y="9"/>
                          </a:cubicBezTo>
                          <a:cubicBezTo>
                            <a:pt x="3" y="0"/>
                            <a:pt x="15" y="5"/>
                            <a:pt x="13" y="1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0" name="Freeform 332"/>
                    <p:cNvSpPr>
                      <a:spLocks/>
                    </p:cNvSpPr>
                    <p:nvPr/>
                  </p:nvSpPr>
                  <p:spPr bwMode="auto">
                    <a:xfrm>
                      <a:off x="3923" y="1597"/>
                      <a:ext cx="38" cy="31"/>
                    </a:xfrm>
                    <a:custGeom>
                      <a:avLst/>
                      <a:gdLst>
                        <a:gd name="T0" fmla="*/ 14 w 16"/>
                        <a:gd name="T1" fmla="*/ 7 h 13"/>
                        <a:gd name="T2" fmla="*/ 16 w 16"/>
                        <a:gd name="T3" fmla="*/ 12 h 13"/>
                        <a:gd name="T4" fmla="*/ 9 w 16"/>
                        <a:gd name="T5" fmla="*/ 13 h 13"/>
                        <a:gd name="T6" fmla="*/ 3 w 16"/>
                        <a:gd name="T7" fmla="*/ 13 h 13"/>
                        <a:gd name="T8" fmla="*/ 0 w 16"/>
                        <a:gd name="T9" fmla="*/ 1 h 13"/>
                        <a:gd name="T10" fmla="*/ 11 w 16"/>
                        <a:gd name="T11" fmla="*/ 1 h 13"/>
                        <a:gd name="T12" fmla="*/ 12 w 16"/>
                        <a:gd name="T13" fmla="*/ 0 h 13"/>
                        <a:gd name="T14" fmla="*/ 14 w 16"/>
                        <a:gd name="T15" fmla="*/ 7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4" y="7"/>
                          </a:moveTo>
                          <a:cubicBezTo>
                            <a:pt x="15" y="9"/>
                            <a:pt x="15" y="11"/>
                            <a:pt x="16" y="12"/>
                          </a:cubicBezTo>
                          <a:cubicBezTo>
                            <a:pt x="13" y="12"/>
                            <a:pt x="11" y="13"/>
                            <a:pt x="9" y="13"/>
                          </a:cubicBezTo>
                          <a:cubicBezTo>
                            <a:pt x="7" y="13"/>
                            <a:pt x="5" y="13"/>
                            <a:pt x="3" y="13"/>
                          </a:cubicBezTo>
                          <a:cubicBezTo>
                            <a:pt x="2" y="9"/>
                            <a:pt x="1" y="5"/>
                            <a:pt x="0" y="1"/>
                          </a:cubicBezTo>
                          <a:cubicBezTo>
                            <a:pt x="4" y="1"/>
                            <a:pt x="8" y="2"/>
                            <a:pt x="11" y="1"/>
                          </a:cubicBezTo>
                          <a:cubicBezTo>
                            <a:pt x="12" y="1"/>
                            <a:pt x="12" y="1"/>
                            <a:pt x="12" y="0"/>
                          </a:cubicBezTo>
                          <a:cubicBezTo>
                            <a:pt x="13" y="3"/>
                            <a:pt x="13" y="5"/>
                            <a:pt x="14"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1" name="Freeform 333"/>
                    <p:cNvSpPr>
                      <a:spLocks/>
                    </p:cNvSpPr>
                    <p:nvPr/>
                  </p:nvSpPr>
                  <p:spPr bwMode="auto">
                    <a:xfrm>
                      <a:off x="3985" y="1306"/>
                      <a:ext cx="47" cy="19"/>
                    </a:xfrm>
                    <a:custGeom>
                      <a:avLst/>
                      <a:gdLst>
                        <a:gd name="T0" fmla="*/ 20 w 20"/>
                        <a:gd name="T1" fmla="*/ 5 h 8"/>
                        <a:gd name="T2" fmla="*/ 17 w 20"/>
                        <a:gd name="T3" fmla="*/ 8 h 8"/>
                        <a:gd name="T4" fmla="*/ 1 w 20"/>
                        <a:gd name="T5" fmla="*/ 2 h 8"/>
                        <a:gd name="T6" fmla="*/ 1 w 20"/>
                        <a:gd name="T7" fmla="*/ 2 h 8"/>
                        <a:gd name="T8" fmla="*/ 0 w 20"/>
                        <a:gd name="T9" fmla="*/ 2 h 8"/>
                        <a:gd name="T10" fmla="*/ 9 w 20"/>
                        <a:gd name="T11" fmla="*/ 0 h 8"/>
                        <a:gd name="T12" fmla="*/ 20 w 20"/>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20" h="8">
                          <a:moveTo>
                            <a:pt x="20" y="5"/>
                          </a:moveTo>
                          <a:cubicBezTo>
                            <a:pt x="18" y="6"/>
                            <a:pt x="17" y="7"/>
                            <a:pt x="17" y="8"/>
                          </a:cubicBezTo>
                          <a:cubicBezTo>
                            <a:pt x="11" y="6"/>
                            <a:pt x="6" y="4"/>
                            <a:pt x="1" y="2"/>
                          </a:cubicBezTo>
                          <a:cubicBezTo>
                            <a:pt x="1" y="2"/>
                            <a:pt x="1" y="2"/>
                            <a:pt x="1" y="2"/>
                          </a:cubicBezTo>
                          <a:cubicBezTo>
                            <a:pt x="1" y="2"/>
                            <a:pt x="0" y="2"/>
                            <a:pt x="0" y="2"/>
                          </a:cubicBezTo>
                          <a:cubicBezTo>
                            <a:pt x="3" y="2"/>
                            <a:pt x="6" y="2"/>
                            <a:pt x="9" y="0"/>
                          </a:cubicBezTo>
                          <a:cubicBezTo>
                            <a:pt x="12" y="2"/>
                            <a:pt x="16" y="3"/>
                            <a:pt x="20"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2" name="Freeform 334"/>
                    <p:cNvSpPr>
                      <a:spLocks/>
                    </p:cNvSpPr>
                    <p:nvPr/>
                  </p:nvSpPr>
                  <p:spPr bwMode="auto">
                    <a:xfrm>
                      <a:off x="4015" y="1275"/>
                      <a:ext cx="17" cy="21"/>
                    </a:xfrm>
                    <a:custGeom>
                      <a:avLst/>
                      <a:gdLst>
                        <a:gd name="T0" fmla="*/ 6 w 7"/>
                        <a:gd name="T1" fmla="*/ 7 h 9"/>
                        <a:gd name="T2" fmla="*/ 6 w 7"/>
                        <a:gd name="T3" fmla="*/ 9 h 9"/>
                        <a:gd name="T4" fmla="*/ 0 w 7"/>
                        <a:gd name="T5" fmla="*/ 7 h 9"/>
                        <a:gd name="T6" fmla="*/ 0 w 7"/>
                        <a:gd name="T7" fmla="*/ 0 h 9"/>
                        <a:gd name="T8" fmla="*/ 0 w 7"/>
                        <a:gd name="T9" fmla="*/ 0 h 9"/>
                        <a:gd name="T10" fmla="*/ 7 w 7"/>
                        <a:gd name="T11" fmla="*/ 4 h 9"/>
                        <a:gd name="T12" fmla="*/ 6 w 7"/>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6" y="7"/>
                          </a:moveTo>
                          <a:cubicBezTo>
                            <a:pt x="6" y="7"/>
                            <a:pt x="6" y="8"/>
                            <a:pt x="6" y="9"/>
                          </a:cubicBezTo>
                          <a:cubicBezTo>
                            <a:pt x="4" y="8"/>
                            <a:pt x="2" y="8"/>
                            <a:pt x="0" y="7"/>
                          </a:cubicBezTo>
                          <a:cubicBezTo>
                            <a:pt x="1" y="4"/>
                            <a:pt x="1" y="2"/>
                            <a:pt x="0" y="0"/>
                          </a:cubicBezTo>
                          <a:cubicBezTo>
                            <a:pt x="0" y="0"/>
                            <a:pt x="0" y="0"/>
                            <a:pt x="0" y="0"/>
                          </a:cubicBezTo>
                          <a:cubicBezTo>
                            <a:pt x="2" y="1"/>
                            <a:pt x="5" y="3"/>
                            <a:pt x="7" y="4"/>
                          </a:cubicBezTo>
                          <a:cubicBezTo>
                            <a:pt x="7" y="5"/>
                            <a:pt x="7" y="6"/>
                            <a:pt x="6"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3" name="Freeform 335"/>
                    <p:cNvSpPr>
                      <a:spLocks/>
                    </p:cNvSpPr>
                    <p:nvPr/>
                  </p:nvSpPr>
                  <p:spPr bwMode="auto">
                    <a:xfrm>
                      <a:off x="4127" y="350"/>
                      <a:ext cx="114" cy="119"/>
                    </a:xfrm>
                    <a:custGeom>
                      <a:avLst/>
                      <a:gdLst>
                        <a:gd name="T0" fmla="*/ 33 w 48"/>
                        <a:gd name="T1" fmla="*/ 1 h 50"/>
                        <a:gd name="T2" fmla="*/ 42 w 48"/>
                        <a:gd name="T3" fmla="*/ 31 h 50"/>
                        <a:gd name="T4" fmla="*/ 28 w 48"/>
                        <a:gd name="T5" fmla="*/ 49 h 50"/>
                        <a:gd name="T6" fmla="*/ 31 w 48"/>
                        <a:gd name="T7" fmla="*/ 44 h 50"/>
                        <a:gd name="T8" fmla="*/ 33 w 48"/>
                        <a:gd name="T9" fmla="*/ 13 h 50"/>
                        <a:gd name="T10" fmla="*/ 7 w 48"/>
                        <a:gd name="T11" fmla="*/ 32 h 50"/>
                        <a:gd name="T12" fmla="*/ 1 w 48"/>
                        <a:gd name="T13" fmla="*/ 50 h 50"/>
                        <a:gd name="T14" fmla="*/ 5 w 48"/>
                        <a:gd name="T15" fmla="*/ 18 h 50"/>
                        <a:gd name="T16" fmla="*/ 33 w 48"/>
                        <a:gd name="T17"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0">
                          <a:moveTo>
                            <a:pt x="33" y="1"/>
                          </a:moveTo>
                          <a:cubicBezTo>
                            <a:pt x="48" y="3"/>
                            <a:pt x="47" y="20"/>
                            <a:pt x="42" y="31"/>
                          </a:cubicBezTo>
                          <a:cubicBezTo>
                            <a:pt x="39" y="38"/>
                            <a:pt x="34" y="44"/>
                            <a:pt x="28" y="49"/>
                          </a:cubicBezTo>
                          <a:cubicBezTo>
                            <a:pt x="29" y="48"/>
                            <a:pt x="30" y="46"/>
                            <a:pt x="31" y="44"/>
                          </a:cubicBezTo>
                          <a:cubicBezTo>
                            <a:pt x="35" y="38"/>
                            <a:pt x="46" y="15"/>
                            <a:pt x="33" y="13"/>
                          </a:cubicBezTo>
                          <a:cubicBezTo>
                            <a:pt x="21" y="11"/>
                            <a:pt x="11" y="23"/>
                            <a:pt x="7" y="32"/>
                          </a:cubicBezTo>
                          <a:cubicBezTo>
                            <a:pt x="5" y="38"/>
                            <a:pt x="3" y="44"/>
                            <a:pt x="1" y="50"/>
                          </a:cubicBezTo>
                          <a:cubicBezTo>
                            <a:pt x="0" y="39"/>
                            <a:pt x="0" y="28"/>
                            <a:pt x="5" y="18"/>
                          </a:cubicBezTo>
                          <a:cubicBezTo>
                            <a:pt x="10" y="7"/>
                            <a:pt x="20" y="0"/>
                            <a:pt x="33" y="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4" name="Freeform 336"/>
                    <p:cNvSpPr>
                      <a:spLocks/>
                    </p:cNvSpPr>
                    <p:nvPr/>
                  </p:nvSpPr>
                  <p:spPr bwMode="auto">
                    <a:xfrm>
                      <a:off x="3982" y="1382"/>
                      <a:ext cx="24" cy="19"/>
                    </a:xfrm>
                    <a:custGeom>
                      <a:avLst/>
                      <a:gdLst>
                        <a:gd name="T0" fmla="*/ 10 w 10"/>
                        <a:gd name="T1" fmla="*/ 4 h 8"/>
                        <a:gd name="T2" fmla="*/ 5 w 10"/>
                        <a:gd name="T3" fmla="*/ 8 h 8"/>
                        <a:gd name="T4" fmla="*/ 1 w 10"/>
                        <a:gd name="T5" fmla="*/ 5 h 8"/>
                        <a:gd name="T6" fmla="*/ 1 w 10"/>
                        <a:gd name="T7" fmla="*/ 3 h 8"/>
                        <a:gd name="T8" fmla="*/ 3 w 10"/>
                        <a:gd name="T9" fmla="*/ 1 h 8"/>
                        <a:gd name="T10" fmla="*/ 6 w 10"/>
                        <a:gd name="T11" fmla="*/ 0 h 8"/>
                        <a:gd name="T12" fmla="*/ 10 w 10"/>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10" y="4"/>
                          </a:moveTo>
                          <a:cubicBezTo>
                            <a:pt x="9" y="6"/>
                            <a:pt x="8" y="8"/>
                            <a:pt x="5" y="8"/>
                          </a:cubicBezTo>
                          <a:cubicBezTo>
                            <a:pt x="3" y="8"/>
                            <a:pt x="2" y="6"/>
                            <a:pt x="1" y="5"/>
                          </a:cubicBezTo>
                          <a:cubicBezTo>
                            <a:pt x="0" y="4"/>
                            <a:pt x="0" y="3"/>
                            <a:pt x="1" y="3"/>
                          </a:cubicBezTo>
                          <a:cubicBezTo>
                            <a:pt x="1" y="2"/>
                            <a:pt x="2" y="1"/>
                            <a:pt x="3" y="1"/>
                          </a:cubicBezTo>
                          <a:cubicBezTo>
                            <a:pt x="4" y="0"/>
                            <a:pt x="5" y="0"/>
                            <a:pt x="6" y="0"/>
                          </a:cubicBezTo>
                          <a:cubicBezTo>
                            <a:pt x="8" y="0"/>
                            <a:pt x="10" y="2"/>
                            <a:pt x="10"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5" name="Freeform 337"/>
                    <p:cNvSpPr>
                      <a:spLocks/>
                    </p:cNvSpPr>
                    <p:nvPr/>
                  </p:nvSpPr>
                  <p:spPr bwMode="auto">
                    <a:xfrm>
                      <a:off x="4110" y="752"/>
                      <a:ext cx="45" cy="45"/>
                    </a:xfrm>
                    <a:custGeom>
                      <a:avLst/>
                      <a:gdLst>
                        <a:gd name="T0" fmla="*/ 19 w 19"/>
                        <a:gd name="T1" fmla="*/ 11 h 19"/>
                        <a:gd name="T2" fmla="*/ 13 w 19"/>
                        <a:gd name="T3" fmla="*/ 15 h 19"/>
                        <a:gd name="T4" fmla="*/ 8 w 19"/>
                        <a:gd name="T5" fmla="*/ 19 h 19"/>
                        <a:gd name="T6" fmla="*/ 0 w 19"/>
                        <a:gd name="T7" fmla="*/ 10 h 19"/>
                        <a:gd name="T8" fmla="*/ 10 w 19"/>
                        <a:gd name="T9" fmla="*/ 0 h 19"/>
                        <a:gd name="T10" fmla="*/ 19 w 19"/>
                        <a:gd name="T11" fmla="*/ 11 h 19"/>
                      </a:gdLst>
                      <a:ahLst/>
                      <a:cxnLst>
                        <a:cxn ang="0">
                          <a:pos x="T0" y="T1"/>
                        </a:cxn>
                        <a:cxn ang="0">
                          <a:pos x="T2" y="T3"/>
                        </a:cxn>
                        <a:cxn ang="0">
                          <a:pos x="T4" y="T5"/>
                        </a:cxn>
                        <a:cxn ang="0">
                          <a:pos x="T6" y="T7"/>
                        </a:cxn>
                        <a:cxn ang="0">
                          <a:pos x="T8" y="T9"/>
                        </a:cxn>
                        <a:cxn ang="0">
                          <a:pos x="T10" y="T11"/>
                        </a:cxn>
                      </a:cxnLst>
                      <a:rect l="0" t="0" r="r" b="b"/>
                      <a:pathLst>
                        <a:path w="19" h="19">
                          <a:moveTo>
                            <a:pt x="19" y="11"/>
                          </a:moveTo>
                          <a:cubicBezTo>
                            <a:pt x="17" y="12"/>
                            <a:pt x="15" y="13"/>
                            <a:pt x="13" y="15"/>
                          </a:cubicBezTo>
                          <a:cubicBezTo>
                            <a:pt x="11" y="16"/>
                            <a:pt x="10" y="17"/>
                            <a:pt x="8" y="19"/>
                          </a:cubicBezTo>
                          <a:cubicBezTo>
                            <a:pt x="6" y="16"/>
                            <a:pt x="3" y="13"/>
                            <a:pt x="0" y="10"/>
                          </a:cubicBezTo>
                          <a:cubicBezTo>
                            <a:pt x="4" y="7"/>
                            <a:pt x="8" y="4"/>
                            <a:pt x="10" y="0"/>
                          </a:cubicBezTo>
                          <a:cubicBezTo>
                            <a:pt x="14" y="4"/>
                            <a:pt x="17" y="7"/>
                            <a:pt x="19"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6" name="Freeform 338"/>
                    <p:cNvSpPr>
                      <a:spLocks/>
                    </p:cNvSpPr>
                    <p:nvPr/>
                  </p:nvSpPr>
                  <p:spPr bwMode="auto">
                    <a:xfrm>
                      <a:off x="4136" y="620"/>
                      <a:ext cx="52" cy="61"/>
                    </a:xfrm>
                    <a:custGeom>
                      <a:avLst/>
                      <a:gdLst>
                        <a:gd name="T0" fmla="*/ 22 w 22"/>
                        <a:gd name="T1" fmla="*/ 10 h 26"/>
                        <a:gd name="T2" fmla="*/ 6 w 22"/>
                        <a:gd name="T3" fmla="*/ 18 h 26"/>
                        <a:gd name="T4" fmla="*/ 3 w 22"/>
                        <a:gd name="T5" fmla="*/ 26 h 26"/>
                        <a:gd name="T6" fmla="*/ 2 w 22"/>
                        <a:gd name="T7" fmla="*/ 25 h 26"/>
                        <a:gd name="T8" fmla="*/ 2 w 22"/>
                        <a:gd name="T9" fmla="*/ 24 h 26"/>
                        <a:gd name="T10" fmla="*/ 0 w 22"/>
                        <a:gd name="T11" fmla="*/ 0 h 26"/>
                        <a:gd name="T12" fmla="*/ 9 w 22"/>
                        <a:gd name="T13" fmla="*/ 3 h 26"/>
                        <a:gd name="T14" fmla="*/ 22 w 22"/>
                        <a:gd name="T15" fmla="*/ 1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6">
                          <a:moveTo>
                            <a:pt x="22" y="10"/>
                          </a:moveTo>
                          <a:cubicBezTo>
                            <a:pt x="16" y="10"/>
                            <a:pt x="11" y="14"/>
                            <a:pt x="6" y="18"/>
                          </a:cubicBezTo>
                          <a:cubicBezTo>
                            <a:pt x="5" y="20"/>
                            <a:pt x="2" y="23"/>
                            <a:pt x="3" y="26"/>
                          </a:cubicBezTo>
                          <a:cubicBezTo>
                            <a:pt x="3" y="26"/>
                            <a:pt x="2" y="25"/>
                            <a:pt x="2" y="25"/>
                          </a:cubicBezTo>
                          <a:cubicBezTo>
                            <a:pt x="2" y="25"/>
                            <a:pt x="2" y="25"/>
                            <a:pt x="2" y="24"/>
                          </a:cubicBezTo>
                          <a:cubicBezTo>
                            <a:pt x="6" y="17"/>
                            <a:pt x="5" y="6"/>
                            <a:pt x="0" y="0"/>
                          </a:cubicBezTo>
                          <a:cubicBezTo>
                            <a:pt x="3" y="1"/>
                            <a:pt x="6" y="2"/>
                            <a:pt x="9" y="3"/>
                          </a:cubicBezTo>
                          <a:cubicBezTo>
                            <a:pt x="13" y="5"/>
                            <a:pt x="18" y="8"/>
                            <a:pt x="22" y="1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7" name="Freeform 339"/>
                    <p:cNvSpPr>
                      <a:spLocks/>
                    </p:cNvSpPr>
                    <p:nvPr/>
                  </p:nvSpPr>
                  <p:spPr bwMode="auto">
                    <a:xfrm>
                      <a:off x="3741" y="2330"/>
                      <a:ext cx="40" cy="36"/>
                    </a:xfrm>
                    <a:custGeom>
                      <a:avLst/>
                      <a:gdLst>
                        <a:gd name="T0" fmla="*/ 17 w 17"/>
                        <a:gd name="T1" fmla="*/ 4 h 15"/>
                        <a:gd name="T2" fmla="*/ 5 w 17"/>
                        <a:gd name="T3" fmla="*/ 12 h 15"/>
                        <a:gd name="T4" fmla="*/ 0 w 17"/>
                        <a:gd name="T5" fmla="*/ 5 h 15"/>
                        <a:gd name="T6" fmla="*/ 2 w 17"/>
                        <a:gd name="T7" fmla="*/ 0 h 15"/>
                        <a:gd name="T8" fmla="*/ 3 w 17"/>
                        <a:gd name="T9" fmla="*/ 0 h 15"/>
                        <a:gd name="T10" fmla="*/ 17 w 17"/>
                        <a:gd name="T11" fmla="*/ 4 h 15"/>
                      </a:gdLst>
                      <a:ahLst/>
                      <a:cxnLst>
                        <a:cxn ang="0">
                          <a:pos x="T0" y="T1"/>
                        </a:cxn>
                        <a:cxn ang="0">
                          <a:pos x="T2" y="T3"/>
                        </a:cxn>
                        <a:cxn ang="0">
                          <a:pos x="T4" y="T5"/>
                        </a:cxn>
                        <a:cxn ang="0">
                          <a:pos x="T6" y="T7"/>
                        </a:cxn>
                        <a:cxn ang="0">
                          <a:pos x="T8" y="T9"/>
                        </a:cxn>
                        <a:cxn ang="0">
                          <a:pos x="T10" y="T11"/>
                        </a:cxn>
                      </a:cxnLst>
                      <a:rect l="0" t="0" r="r" b="b"/>
                      <a:pathLst>
                        <a:path w="17" h="15">
                          <a:moveTo>
                            <a:pt x="17" y="4"/>
                          </a:moveTo>
                          <a:cubicBezTo>
                            <a:pt x="16" y="10"/>
                            <a:pt x="11" y="15"/>
                            <a:pt x="5" y="12"/>
                          </a:cubicBezTo>
                          <a:cubicBezTo>
                            <a:pt x="2" y="11"/>
                            <a:pt x="0" y="8"/>
                            <a:pt x="0" y="5"/>
                          </a:cubicBezTo>
                          <a:cubicBezTo>
                            <a:pt x="1" y="3"/>
                            <a:pt x="2" y="2"/>
                            <a:pt x="2" y="0"/>
                          </a:cubicBezTo>
                          <a:cubicBezTo>
                            <a:pt x="3" y="0"/>
                            <a:pt x="3" y="0"/>
                            <a:pt x="3" y="0"/>
                          </a:cubicBezTo>
                          <a:cubicBezTo>
                            <a:pt x="8" y="2"/>
                            <a:pt x="12" y="3"/>
                            <a:pt x="17"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8" name="Freeform 340"/>
                    <p:cNvSpPr>
                      <a:spLocks/>
                    </p:cNvSpPr>
                    <p:nvPr/>
                  </p:nvSpPr>
                  <p:spPr bwMode="auto">
                    <a:xfrm>
                      <a:off x="3710" y="1408"/>
                      <a:ext cx="220" cy="402"/>
                    </a:xfrm>
                    <a:custGeom>
                      <a:avLst/>
                      <a:gdLst>
                        <a:gd name="T0" fmla="*/ 92 w 93"/>
                        <a:gd name="T1" fmla="*/ 120 h 170"/>
                        <a:gd name="T2" fmla="*/ 83 w 93"/>
                        <a:gd name="T3" fmla="*/ 157 h 170"/>
                        <a:gd name="T4" fmla="*/ 52 w 93"/>
                        <a:gd name="T5" fmla="*/ 170 h 170"/>
                        <a:gd name="T6" fmla="*/ 38 w 93"/>
                        <a:gd name="T7" fmla="*/ 169 h 170"/>
                        <a:gd name="T8" fmla="*/ 38 w 93"/>
                        <a:gd name="T9" fmla="*/ 168 h 170"/>
                        <a:gd name="T10" fmla="*/ 36 w 93"/>
                        <a:gd name="T11" fmla="*/ 168 h 170"/>
                        <a:gd name="T12" fmla="*/ 36 w 93"/>
                        <a:gd name="T13" fmla="*/ 169 h 170"/>
                        <a:gd name="T14" fmla="*/ 15 w 93"/>
                        <a:gd name="T15" fmla="*/ 158 h 170"/>
                        <a:gd name="T16" fmla="*/ 4 w 93"/>
                        <a:gd name="T17" fmla="*/ 87 h 170"/>
                        <a:gd name="T18" fmla="*/ 6 w 93"/>
                        <a:gd name="T19" fmla="*/ 72 h 170"/>
                        <a:gd name="T20" fmla="*/ 7 w 93"/>
                        <a:gd name="T21" fmla="*/ 71 h 170"/>
                        <a:gd name="T22" fmla="*/ 24 w 93"/>
                        <a:gd name="T23" fmla="*/ 5 h 170"/>
                        <a:gd name="T24" fmla="*/ 30 w 93"/>
                        <a:gd name="T25" fmla="*/ 2 h 170"/>
                        <a:gd name="T26" fmla="*/ 24 w 93"/>
                        <a:gd name="T27" fmla="*/ 65 h 170"/>
                        <a:gd name="T28" fmla="*/ 24 w 93"/>
                        <a:gd name="T29" fmla="*/ 100 h 170"/>
                        <a:gd name="T30" fmla="*/ 27 w 93"/>
                        <a:gd name="T31" fmla="*/ 127 h 170"/>
                        <a:gd name="T32" fmla="*/ 60 w 93"/>
                        <a:gd name="T33" fmla="*/ 139 h 170"/>
                        <a:gd name="T34" fmla="*/ 65 w 93"/>
                        <a:gd name="T35" fmla="*/ 79 h 170"/>
                        <a:gd name="T36" fmla="*/ 52 w 93"/>
                        <a:gd name="T37" fmla="*/ 5 h 170"/>
                        <a:gd name="T38" fmla="*/ 51 w 93"/>
                        <a:gd name="T39" fmla="*/ 3 h 170"/>
                        <a:gd name="T40" fmla="*/ 52 w 93"/>
                        <a:gd name="T41" fmla="*/ 0 h 170"/>
                        <a:gd name="T42" fmla="*/ 52 w 93"/>
                        <a:gd name="T43" fmla="*/ 0 h 170"/>
                        <a:gd name="T44" fmla="*/ 52 w 93"/>
                        <a:gd name="T45" fmla="*/ 0 h 170"/>
                        <a:gd name="T46" fmla="*/ 60 w 93"/>
                        <a:gd name="T47" fmla="*/ 9 h 170"/>
                        <a:gd name="T48" fmla="*/ 59 w 93"/>
                        <a:gd name="T49" fmla="*/ 11 h 170"/>
                        <a:gd name="T50" fmla="*/ 65 w 93"/>
                        <a:gd name="T51" fmla="*/ 26 h 170"/>
                        <a:gd name="T52" fmla="*/ 66 w 93"/>
                        <a:gd name="T53" fmla="*/ 27 h 170"/>
                        <a:gd name="T54" fmla="*/ 86 w 93"/>
                        <a:gd name="T55" fmla="*/ 81 h 170"/>
                        <a:gd name="T56" fmla="*/ 92 w 93"/>
                        <a:gd name="T57" fmla="*/ 12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3" h="170">
                          <a:moveTo>
                            <a:pt x="92" y="120"/>
                          </a:moveTo>
                          <a:cubicBezTo>
                            <a:pt x="93" y="133"/>
                            <a:pt x="92" y="147"/>
                            <a:pt x="83" y="157"/>
                          </a:cubicBezTo>
                          <a:cubicBezTo>
                            <a:pt x="76" y="166"/>
                            <a:pt x="64" y="170"/>
                            <a:pt x="52" y="170"/>
                          </a:cubicBezTo>
                          <a:cubicBezTo>
                            <a:pt x="48" y="170"/>
                            <a:pt x="43" y="170"/>
                            <a:pt x="38" y="169"/>
                          </a:cubicBezTo>
                          <a:cubicBezTo>
                            <a:pt x="38" y="169"/>
                            <a:pt x="38" y="169"/>
                            <a:pt x="38" y="168"/>
                          </a:cubicBezTo>
                          <a:cubicBezTo>
                            <a:pt x="38" y="167"/>
                            <a:pt x="37" y="167"/>
                            <a:pt x="36" y="168"/>
                          </a:cubicBezTo>
                          <a:cubicBezTo>
                            <a:pt x="36" y="168"/>
                            <a:pt x="36" y="169"/>
                            <a:pt x="36" y="169"/>
                          </a:cubicBezTo>
                          <a:cubicBezTo>
                            <a:pt x="28" y="167"/>
                            <a:pt x="20" y="164"/>
                            <a:pt x="15" y="158"/>
                          </a:cubicBezTo>
                          <a:cubicBezTo>
                            <a:pt x="0" y="139"/>
                            <a:pt x="1" y="110"/>
                            <a:pt x="4" y="87"/>
                          </a:cubicBezTo>
                          <a:cubicBezTo>
                            <a:pt x="4" y="82"/>
                            <a:pt x="5" y="77"/>
                            <a:pt x="6" y="72"/>
                          </a:cubicBezTo>
                          <a:cubicBezTo>
                            <a:pt x="7" y="72"/>
                            <a:pt x="7" y="71"/>
                            <a:pt x="7" y="71"/>
                          </a:cubicBezTo>
                          <a:cubicBezTo>
                            <a:pt x="11" y="49"/>
                            <a:pt x="18" y="27"/>
                            <a:pt x="24" y="5"/>
                          </a:cubicBezTo>
                          <a:cubicBezTo>
                            <a:pt x="27" y="5"/>
                            <a:pt x="28" y="3"/>
                            <a:pt x="30" y="2"/>
                          </a:cubicBezTo>
                          <a:cubicBezTo>
                            <a:pt x="26" y="22"/>
                            <a:pt x="24" y="44"/>
                            <a:pt x="24" y="65"/>
                          </a:cubicBezTo>
                          <a:cubicBezTo>
                            <a:pt x="23" y="77"/>
                            <a:pt x="23" y="88"/>
                            <a:pt x="24" y="100"/>
                          </a:cubicBezTo>
                          <a:cubicBezTo>
                            <a:pt x="24" y="109"/>
                            <a:pt x="24" y="119"/>
                            <a:pt x="27" y="127"/>
                          </a:cubicBezTo>
                          <a:cubicBezTo>
                            <a:pt x="32" y="141"/>
                            <a:pt x="48" y="153"/>
                            <a:pt x="60" y="139"/>
                          </a:cubicBezTo>
                          <a:cubicBezTo>
                            <a:pt x="73" y="123"/>
                            <a:pt x="67" y="97"/>
                            <a:pt x="65" y="79"/>
                          </a:cubicBezTo>
                          <a:cubicBezTo>
                            <a:pt x="62" y="54"/>
                            <a:pt x="58" y="29"/>
                            <a:pt x="52" y="5"/>
                          </a:cubicBezTo>
                          <a:cubicBezTo>
                            <a:pt x="52" y="4"/>
                            <a:pt x="52" y="4"/>
                            <a:pt x="51" y="3"/>
                          </a:cubicBezTo>
                          <a:cubicBezTo>
                            <a:pt x="52" y="2"/>
                            <a:pt x="52" y="1"/>
                            <a:pt x="52" y="0"/>
                          </a:cubicBezTo>
                          <a:cubicBezTo>
                            <a:pt x="52" y="0"/>
                            <a:pt x="52" y="0"/>
                            <a:pt x="52" y="0"/>
                          </a:cubicBezTo>
                          <a:cubicBezTo>
                            <a:pt x="52" y="0"/>
                            <a:pt x="52" y="0"/>
                            <a:pt x="52" y="0"/>
                          </a:cubicBezTo>
                          <a:cubicBezTo>
                            <a:pt x="53" y="4"/>
                            <a:pt x="56" y="7"/>
                            <a:pt x="60" y="9"/>
                          </a:cubicBezTo>
                          <a:cubicBezTo>
                            <a:pt x="59" y="9"/>
                            <a:pt x="58" y="10"/>
                            <a:pt x="59" y="11"/>
                          </a:cubicBezTo>
                          <a:cubicBezTo>
                            <a:pt x="61" y="16"/>
                            <a:pt x="63" y="21"/>
                            <a:pt x="65" y="26"/>
                          </a:cubicBezTo>
                          <a:cubicBezTo>
                            <a:pt x="65" y="26"/>
                            <a:pt x="65" y="27"/>
                            <a:pt x="66" y="27"/>
                          </a:cubicBezTo>
                          <a:cubicBezTo>
                            <a:pt x="74" y="45"/>
                            <a:pt x="81" y="63"/>
                            <a:pt x="86" y="81"/>
                          </a:cubicBezTo>
                          <a:cubicBezTo>
                            <a:pt x="90" y="94"/>
                            <a:pt x="92" y="107"/>
                            <a:pt x="92" y="1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9" name="Freeform 341"/>
                    <p:cNvSpPr>
                      <a:spLocks/>
                    </p:cNvSpPr>
                    <p:nvPr/>
                  </p:nvSpPr>
                  <p:spPr bwMode="auto">
                    <a:xfrm>
                      <a:off x="3916" y="1569"/>
                      <a:ext cx="35" cy="28"/>
                    </a:xfrm>
                    <a:custGeom>
                      <a:avLst/>
                      <a:gdLst>
                        <a:gd name="T0" fmla="*/ 15 w 15"/>
                        <a:gd name="T1" fmla="*/ 12 h 12"/>
                        <a:gd name="T2" fmla="*/ 14 w 15"/>
                        <a:gd name="T3" fmla="*/ 11 h 12"/>
                        <a:gd name="T4" fmla="*/ 3 w 15"/>
                        <a:gd name="T5" fmla="*/ 11 h 12"/>
                        <a:gd name="T6" fmla="*/ 0 w 15"/>
                        <a:gd name="T7" fmla="*/ 1 h 12"/>
                        <a:gd name="T8" fmla="*/ 0 w 15"/>
                        <a:gd name="T9" fmla="*/ 1 h 12"/>
                        <a:gd name="T10" fmla="*/ 11 w 15"/>
                        <a:gd name="T11" fmla="*/ 0 h 12"/>
                        <a:gd name="T12" fmla="*/ 15 w 15"/>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5" h="12">
                          <a:moveTo>
                            <a:pt x="15" y="12"/>
                          </a:moveTo>
                          <a:cubicBezTo>
                            <a:pt x="15" y="11"/>
                            <a:pt x="15" y="11"/>
                            <a:pt x="14" y="11"/>
                          </a:cubicBezTo>
                          <a:cubicBezTo>
                            <a:pt x="11" y="11"/>
                            <a:pt x="6" y="11"/>
                            <a:pt x="3" y="11"/>
                          </a:cubicBezTo>
                          <a:cubicBezTo>
                            <a:pt x="2" y="8"/>
                            <a:pt x="1" y="4"/>
                            <a:pt x="0" y="1"/>
                          </a:cubicBezTo>
                          <a:cubicBezTo>
                            <a:pt x="0" y="1"/>
                            <a:pt x="0" y="1"/>
                            <a:pt x="0" y="1"/>
                          </a:cubicBezTo>
                          <a:cubicBezTo>
                            <a:pt x="4" y="2"/>
                            <a:pt x="8" y="2"/>
                            <a:pt x="11" y="0"/>
                          </a:cubicBezTo>
                          <a:cubicBezTo>
                            <a:pt x="12" y="4"/>
                            <a:pt x="14" y="8"/>
                            <a:pt x="15"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0" name="Freeform 342"/>
                    <p:cNvSpPr>
                      <a:spLocks/>
                    </p:cNvSpPr>
                    <p:nvPr/>
                  </p:nvSpPr>
                  <p:spPr bwMode="auto">
                    <a:xfrm>
                      <a:off x="4023" y="1117"/>
                      <a:ext cx="33" cy="30"/>
                    </a:xfrm>
                    <a:custGeom>
                      <a:avLst/>
                      <a:gdLst>
                        <a:gd name="T0" fmla="*/ 13 w 14"/>
                        <a:gd name="T1" fmla="*/ 4 h 13"/>
                        <a:gd name="T2" fmla="*/ 14 w 14"/>
                        <a:gd name="T3" fmla="*/ 6 h 13"/>
                        <a:gd name="T4" fmla="*/ 2 w 14"/>
                        <a:gd name="T5" fmla="*/ 13 h 13"/>
                        <a:gd name="T6" fmla="*/ 2 w 14"/>
                        <a:gd name="T7" fmla="*/ 13 h 13"/>
                        <a:gd name="T8" fmla="*/ 0 w 14"/>
                        <a:gd name="T9" fmla="*/ 10 h 13"/>
                        <a:gd name="T10" fmla="*/ 0 w 14"/>
                        <a:gd name="T11" fmla="*/ 8 h 13"/>
                        <a:gd name="T12" fmla="*/ 12 w 14"/>
                        <a:gd name="T13" fmla="*/ 0 h 13"/>
                        <a:gd name="T14" fmla="*/ 12 w 14"/>
                        <a:gd name="T15" fmla="*/ 0 h 13"/>
                        <a:gd name="T16" fmla="*/ 13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13" y="4"/>
                          </a:moveTo>
                          <a:cubicBezTo>
                            <a:pt x="13" y="4"/>
                            <a:pt x="13" y="5"/>
                            <a:pt x="14" y="6"/>
                          </a:cubicBezTo>
                          <a:cubicBezTo>
                            <a:pt x="10" y="8"/>
                            <a:pt x="6" y="11"/>
                            <a:pt x="2" y="13"/>
                          </a:cubicBezTo>
                          <a:cubicBezTo>
                            <a:pt x="2" y="13"/>
                            <a:pt x="2" y="13"/>
                            <a:pt x="2" y="13"/>
                          </a:cubicBezTo>
                          <a:cubicBezTo>
                            <a:pt x="2" y="12"/>
                            <a:pt x="1" y="11"/>
                            <a:pt x="0" y="10"/>
                          </a:cubicBezTo>
                          <a:cubicBezTo>
                            <a:pt x="0" y="9"/>
                            <a:pt x="0" y="9"/>
                            <a:pt x="0" y="8"/>
                          </a:cubicBezTo>
                          <a:cubicBezTo>
                            <a:pt x="4" y="5"/>
                            <a:pt x="8" y="3"/>
                            <a:pt x="12" y="0"/>
                          </a:cubicBezTo>
                          <a:cubicBezTo>
                            <a:pt x="12" y="0"/>
                            <a:pt x="12" y="0"/>
                            <a:pt x="12" y="0"/>
                          </a:cubicBezTo>
                          <a:cubicBezTo>
                            <a:pt x="12" y="1"/>
                            <a:pt x="13" y="3"/>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1" name="Freeform 343"/>
                    <p:cNvSpPr>
                      <a:spLocks/>
                    </p:cNvSpPr>
                    <p:nvPr/>
                  </p:nvSpPr>
                  <p:spPr bwMode="auto">
                    <a:xfrm>
                      <a:off x="3935" y="1474"/>
                      <a:ext cx="35" cy="50"/>
                    </a:xfrm>
                    <a:custGeom>
                      <a:avLst/>
                      <a:gdLst>
                        <a:gd name="T0" fmla="*/ 15 w 15"/>
                        <a:gd name="T1" fmla="*/ 13 h 21"/>
                        <a:gd name="T2" fmla="*/ 12 w 15"/>
                        <a:gd name="T3" fmla="*/ 17 h 21"/>
                        <a:gd name="T4" fmla="*/ 9 w 15"/>
                        <a:gd name="T5" fmla="*/ 21 h 21"/>
                        <a:gd name="T6" fmla="*/ 0 w 15"/>
                        <a:gd name="T7" fmla="*/ 6 h 21"/>
                        <a:gd name="T8" fmla="*/ 1 w 15"/>
                        <a:gd name="T9" fmla="*/ 6 h 21"/>
                        <a:gd name="T10" fmla="*/ 3 w 15"/>
                        <a:gd name="T11" fmla="*/ 3 h 21"/>
                        <a:gd name="T12" fmla="*/ 7 w 15"/>
                        <a:gd name="T13" fmla="*/ 0 h 21"/>
                        <a:gd name="T14" fmla="*/ 15 w 15"/>
                        <a:gd name="T15" fmla="*/ 13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1">
                          <a:moveTo>
                            <a:pt x="15" y="13"/>
                          </a:moveTo>
                          <a:cubicBezTo>
                            <a:pt x="14" y="14"/>
                            <a:pt x="13" y="16"/>
                            <a:pt x="12" y="17"/>
                          </a:cubicBezTo>
                          <a:cubicBezTo>
                            <a:pt x="11" y="18"/>
                            <a:pt x="10" y="20"/>
                            <a:pt x="9" y="21"/>
                          </a:cubicBezTo>
                          <a:cubicBezTo>
                            <a:pt x="6" y="16"/>
                            <a:pt x="3" y="12"/>
                            <a:pt x="0" y="6"/>
                          </a:cubicBezTo>
                          <a:cubicBezTo>
                            <a:pt x="0" y="6"/>
                            <a:pt x="1" y="6"/>
                            <a:pt x="1" y="6"/>
                          </a:cubicBezTo>
                          <a:cubicBezTo>
                            <a:pt x="1" y="5"/>
                            <a:pt x="2" y="4"/>
                            <a:pt x="3" y="3"/>
                          </a:cubicBezTo>
                          <a:cubicBezTo>
                            <a:pt x="4" y="2"/>
                            <a:pt x="5" y="1"/>
                            <a:pt x="7" y="0"/>
                          </a:cubicBezTo>
                          <a:cubicBezTo>
                            <a:pt x="9" y="5"/>
                            <a:pt x="12" y="9"/>
                            <a:pt x="15"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2" name="Freeform 344"/>
                    <p:cNvSpPr>
                      <a:spLocks/>
                    </p:cNvSpPr>
                    <p:nvPr/>
                  </p:nvSpPr>
                  <p:spPr bwMode="auto">
                    <a:xfrm>
                      <a:off x="4034" y="1043"/>
                      <a:ext cx="45" cy="29"/>
                    </a:xfrm>
                    <a:custGeom>
                      <a:avLst/>
                      <a:gdLst>
                        <a:gd name="T0" fmla="*/ 19 w 19"/>
                        <a:gd name="T1" fmla="*/ 4 h 12"/>
                        <a:gd name="T2" fmla="*/ 10 w 19"/>
                        <a:gd name="T3" fmla="*/ 12 h 12"/>
                        <a:gd name="T4" fmla="*/ 0 w 19"/>
                        <a:gd name="T5" fmla="*/ 10 h 12"/>
                        <a:gd name="T6" fmla="*/ 9 w 19"/>
                        <a:gd name="T7" fmla="*/ 0 h 12"/>
                        <a:gd name="T8" fmla="*/ 19 w 19"/>
                        <a:gd name="T9" fmla="*/ 4 h 12"/>
                      </a:gdLst>
                      <a:ahLst/>
                      <a:cxnLst>
                        <a:cxn ang="0">
                          <a:pos x="T0" y="T1"/>
                        </a:cxn>
                        <a:cxn ang="0">
                          <a:pos x="T2" y="T3"/>
                        </a:cxn>
                        <a:cxn ang="0">
                          <a:pos x="T4" y="T5"/>
                        </a:cxn>
                        <a:cxn ang="0">
                          <a:pos x="T6" y="T7"/>
                        </a:cxn>
                        <a:cxn ang="0">
                          <a:pos x="T8" y="T9"/>
                        </a:cxn>
                      </a:cxnLst>
                      <a:rect l="0" t="0" r="r" b="b"/>
                      <a:pathLst>
                        <a:path w="19" h="12">
                          <a:moveTo>
                            <a:pt x="19" y="4"/>
                          </a:moveTo>
                          <a:cubicBezTo>
                            <a:pt x="16" y="7"/>
                            <a:pt x="13" y="10"/>
                            <a:pt x="10" y="12"/>
                          </a:cubicBezTo>
                          <a:cubicBezTo>
                            <a:pt x="7" y="11"/>
                            <a:pt x="3" y="10"/>
                            <a:pt x="0" y="10"/>
                          </a:cubicBezTo>
                          <a:cubicBezTo>
                            <a:pt x="3" y="7"/>
                            <a:pt x="6" y="3"/>
                            <a:pt x="9" y="0"/>
                          </a:cubicBezTo>
                          <a:cubicBezTo>
                            <a:pt x="12" y="2"/>
                            <a:pt x="15" y="3"/>
                            <a:pt x="19"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3" name="Freeform 345"/>
                    <p:cNvSpPr>
                      <a:spLocks/>
                    </p:cNvSpPr>
                    <p:nvPr/>
                  </p:nvSpPr>
                  <p:spPr bwMode="auto">
                    <a:xfrm>
                      <a:off x="4151" y="615"/>
                      <a:ext cx="11" cy="7"/>
                    </a:xfrm>
                    <a:custGeom>
                      <a:avLst/>
                      <a:gdLst>
                        <a:gd name="T0" fmla="*/ 5 w 5"/>
                        <a:gd name="T1" fmla="*/ 2 h 3"/>
                        <a:gd name="T2" fmla="*/ 5 w 5"/>
                        <a:gd name="T3" fmla="*/ 3 h 3"/>
                        <a:gd name="T4" fmla="*/ 4 w 5"/>
                        <a:gd name="T5" fmla="*/ 3 h 3"/>
                        <a:gd name="T6" fmla="*/ 3 w 5"/>
                        <a:gd name="T7" fmla="*/ 2 h 3"/>
                        <a:gd name="T8" fmla="*/ 3 w 5"/>
                        <a:gd name="T9" fmla="*/ 2 h 3"/>
                        <a:gd name="T10" fmla="*/ 1 w 5"/>
                        <a:gd name="T11" fmla="*/ 0 h 3"/>
                        <a:gd name="T12" fmla="*/ 5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5" y="2"/>
                          </a:moveTo>
                          <a:cubicBezTo>
                            <a:pt x="5" y="2"/>
                            <a:pt x="5" y="2"/>
                            <a:pt x="5" y="3"/>
                          </a:cubicBezTo>
                          <a:cubicBezTo>
                            <a:pt x="5" y="3"/>
                            <a:pt x="4" y="3"/>
                            <a:pt x="4" y="3"/>
                          </a:cubicBezTo>
                          <a:cubicBezTo>
                            <a:pt x="3" y="3"/>
                            <a:pt x="3" y="2"/>
                            <a:pt x="3" y="2"/>
                          </a:cubicBezTo>
                          <a:cubicBezTo>
                            <a:pt x="3" y="2"/>
                            <a:pt x="3" y="2"/>
                            <a:pt x="3" y="2"/>
                          </a:cubicBezTo>
                          <a:cubicBezTo>
                            <a:pt x="2" y="2"/>
                            <a:pt x="0" y="1"/>
                            <a:pt x="1" y="0"/>
                          </a:cubicBezTo>
                          <a:cubicBezTo>
                            <a:pt x="2" y="0"/>
                            <a:pt x="4" y="1"/>
                            <a:pt x="5"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4" name="Freeform 346"/>
                    <p:cNvSpPr>
                      <a:spLocks/>
                    </p:cNvSpPr>
                    <p:nvPr/>
                  </p:nvSpPr>
                  <p:spPr bwMode="auto">
                    <a:xfrm>
                      <a:off x="3802" y="1888"/>
                      <a:ext cx="69" cy="59"/>
                    </a:xfrm>
                    <a:custGeom>
                      <a:avLst/>
                      <a:gdLst>
                        <a:gd name="T0" fmla="*/ 29 w 29"/>
                        <a:gd name="T1" fmla="*/ 1 h 25"/>
                        <a:gd name="T2" fmla="*/ 15 w 29"/>
                        <a:gd name="T3" fmla="*/ 25 h 25"/>
                        <a:gd name="T4" fmla="*/ 0 w 29"/>
                        <a:gd name="T5" fmla="*/ 0 h 25"/>
                        <a:gd name="T6" fmla="*/ 7 w 29"/>
                        <a:gd name="T7" fmla="*/ 0 h 25"/>
                        <a:gd name="T8" fmla="*/ 13 w 29"/>
                        <a:gd name="T9" fmla="*/ 15 h 25"/>
                        <a:gd name="T10" fmla="*/ 19 w 29"/>
                        <a:gd name="T11" fmla="*/ 1 h 25"/>
                        <a:gd name="T12" fmla="*/ 29 w 29"/>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29" h="25">
                          <a:moveTo>
                            <a:pt x="29" y="1"/>
                          </a:moveTo>
                          <a:cubicBezTo>
                            <a:pt x="26" y="9"/>
                            <a:pt x="27" y="25"/>
                            <a:pt x="15" y="25"/>
                          </a:cubicBezTo>
                          <a:cubicBezTo>
                            <a:pt x="2" y="24"/>
                            <a:pt x="1" y="10"/>
                            <a:pt x="0" y="0"/>
                          </a:cubicBezTo>
                          <a:cubicBezTo>
                            <a:pt x="3" y="0"/>
                            <a:pt x="5" y="0"/>
                            <a:pt x="7" y="0"/>
                          </a:cubicBezTo>
                          <a:cubicBezTo>
                            <a:pt x="5" y="5"/>
                            <a:pt x="6" y="16"/>
                            <a:pt x="13" y="15"/>
                          </a:cubicBezTo>
                          <a:cubicBezTo>
                            <a:pt x="20" y="14"/>
                            <a:pt x="21" y="6"/>
                            <a:pt x="19" y="1"/>
                          </a:cubicBezTo>
                          <a:cubicBezTo>
                            <a:pt x="22" y="1"/>
                            <a:pt x="26" y="1"/>
                            <a:pt x="29"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5" name="Freeform 347"/>
                    <p:cNvSpPr>
                      <a:spLocks/>
                    </p:cNvSpPr>
                    <p:nvPr/>
                  </p:nvSpPr>
                  <p:spPr bwMode="auto">
                    <a:xfrm>
                      <a:off x="3980" y="1266"/>
                      <a:ext cx="31" cy="38"/>
                    </a:xfrm>
                    <a:custGeom>
                      <a:avLst/>
                      <a:gdLst>
                        <a:gd name="T0" fmla="*/ 12 w 13"/>
                        <a:gd name="T1" fmla="*/ 9 h 16"/>
                        <a:gd name="T2" fmla="*/ 0 w 13"/>
                        <a:gd name="T3" fmla="*/ 14 h 16"/>
                        <a:gd name="T4" fmla="*/ 4 w 13"/>
                        <a:gd name="T5" fmla="*/ 0 h 16"/>
                        <a:gd name="T6" fmla="*/ 12 w 13"/>
                        <a:gd name="T7" fmla="*/ 9 h 16"/>
                      </a:gdLst>
                      <a:ahLst/>
                      <a:cxnLst>
                        <a:cxn ang="0">
                          <a:pos x="T0" y="T1"/>
                        </a:cxn>
                        <a:cxn ang="0">
                          <a:pos x="T2" y="T3"/>
                        </a:cxn>
                        <a:cxn ang="0">
                          <a:pos x="T4" y="T5"/>
                        </a:cxn>
                        <a:cxn ang="0">
                          <a:pos x="T6" y="T7"/>
                        </a:cxn>
                      </a:cxnLst>
                      <a:rect l="0" t="0" r="r" b="b"/>
                      <a:pathLst>
                        <a:path w="13" h="16">
                          <a:moveTo>
                            <a:pt x="12" y="9"/>
                          </a:moveTo>
                          <a:cubicBezTo>
                            <a:pt x="11" y="15"/>
                            <a:pt x="5" y="16"/>
                            <a:pt x="0" y="14"/>
                          </a:cubicBezTo>
                          <a:cubicBezTo>
                            <a:pt x="2" y="9"/>
                            <a:pt x="3" y="5"/>
                            <a:pt x="4" y="0"/>
                          </a:cubicBezTo>
                          <a:cubicBezTo>
                            <a:pt x="8" y="1"/>
                            <a:pt x="13" y="4"/>
                            <a:pt x="12"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6" name="Freeform 348"/>
                    <p:cNvSpPr>
                      <a:spLocks noEditPoints="1"/>
                    </p:cNvSpPr>
                    <p:nvPr/>
                  </p:nvSpPr>
                  <p:spPr bwMode="auto">
                    <a:xfrm>
                      <a:off x="3821" y="537"/>
                      <a:ext cx="339" cy="142"/>
                    </a:xfrm>
                    <a:custGeom>
                      <a:avLst/>
                      <a:gdLst>
                        <a:gd name="T0" fmla="*/ 143 w 143"/>
                        <a:gd name="T1" fmla="*/ 36 h 60"/>
                        <a:gd name="T2" fmla="*/ 142 w 143"/>
                        <a:gd name="T3" fmla="*/ 38 h 60"/>
                        <a:gd name="T4" fmla="*/ 133 w 143"/>
                        <a:gd name="T5" fmla="*/ 35 h 60"/>
                        <a:gd name="T6" fmla="*/ 135 w 143"/>
                        <a:gd name="T7" fmla="*/ 59 h 60"/>
                        <a:gd name="T8" fmla="*/ 135 w 143"/>
                        <a:gd name="T9" fmla="*/ 60 h 60"/>
                        <a:gd name="T10" fmla="*/ 132 w 143"/>
                        <a:gd name="T11" fmla="*/ 59 h 60"/>
                        <a:gd name="T12" fmla="*/ 132 w 143"/>
                        <a:gd name="T13" fmla="*/ 58 h 60"/>
                        <a:gd name="T14" fmla="*/ 122 w 143"/>
                        <a:gd name="T15" fmla="*/ 32 h 60"/>
                        <a:gd name="T16" fmla="*/ 104 w 143"/>
                        <a:gd name="T17" fmla="*/ 47 h 60"/>
                        <a:gd name="T18" fmla="*/ 102 w 143"/>
                        <a:gd name="T19" fmla="*/ 46 h 60"/>
                        <a:gd name="T20" fmla="*/ 102 w 143"/>
                        <a:gd name="T21" fmla="*/ 46 h 60"/>
                        <a:gd name="T22" fmla="*/ 116 w 143"/>
                        <a:gd name="T23" fmla="*/ 28 h 60"/>
                        <a:gd name="T24" fmla="*/ 95 w 143"/>
                        <a:gd name="T25" fmla="*/ 21 h 60"/>
                        <a:gd name="T26" fmla="*/ 101 w 143"/>
                        <a:gd name="T27" fmla="*/ 46 h 60"/>
                        <a:gd name="T28" fmla="*/ 101 w 143"/>
                        <a:gd name="T29" fmla="*/ 47 h 60"/>
                        <a:gd name="T30" fmla="*/ 100 w 143"/>
                        <a:gd name="T31" fmla="*/ 48 h 60"/>
                        <a:gd name="T32" fmla="*/ 98 w 143"/>
                        <a:gd name="T33" fmla="*/ 47 h 60"/>
                        <a:gd name="T34" fmla="*/ 98 w 143"/>
                        <a:gd name="T35" fmla="*/ 47 h 60"/>
                        <a:gd name="T36" fmla="*/ 91 w 143"/>
                        <a:gd name="T37" fmla="*/ 23 h 60"/>
                        <a:gd name="T38" fmla="*/ 71 w 143"/>
                        <a:gd name="T39" fmla="*/ 33 h 60"/>
                        <a:gd name="T40" fmla="*/ 68 w 143"/>
                        <a:gd name="T41" fmla="*/ 32 h 60"/>
                        <a:gd name="T42" fmla="*/ 81 w 143"/>
                        <a:gd name="T43" fmla="*/ 17 h 60"/>
                        <a:gd name="T44" fmla="*/ 62 w 143"/>
                        <a:gd name="T45" fmla="*/ 12 h 60"/>
                        <a:gd name="T46" fmla="*/ 68 w 143"/>
                        <a:gd name="T47" fmla="*/ 31 h 60"/>
                        <a:gd name="T48" fmla="*/ 64 w 143"/>
                        <a:gd name="T49" fmla="*/ 31 h 60"/>
                        <a:gd name="T50" fmla="*/ 54 w 143"/>
                        <a:gd name="T51" fmla="*/ 11 h 60"/>
                        <a:gd name="T52" fmla="*/ 51 w 143"/>
                        <a:gd name="T53" fmla="*/ 10 h 60"/>
                        <a:gd name="T54" fmla="*/ 48 w 143"/>
                        <a:gd name="T55" fmla="*/ 10 h 60"/>
                        <a:gd name="T56" fmla="*/ 33 w 143"/>
                        <a:gd name="T57" fmla="*/ 26 h 60"/>
                        <a:gd name="T58" fmla="*/ 33 w 143"/>
                        <a:gd name="T59" fmla="*/ 31 h 60"/>
                        <a:gd name="T60" fmla="*/ 32 w 143"/>
                        <a:gd name="T61" fmla="*/ 31 h 60"/>
                        <a:gd name="T62" fmla="*/ 32 w 143"/>
                        <a:gd name="T63" fmla="*/ 32 h 60"/>
                        <a:gd name="T64" fmla="*/ 31 w 143"/>
                        <a:gd name="T65" fmla="*/ 32 h 60"/>
                        <a:gd name="T66" fmla="*/ 31 w 143"/>
                        <a:gd name="T67" fmla="*/ 32 h 60"/>
                        <a:gd name="T68" fmla="*/ 30 w 143"/>
                        <a:gd name="T69" fmla="*/ 31 h 60"/>
                        <a:gd name="T70" fmla="*/ 30 w 143"/>
                        <a:gd name="T71" fmla="*/ 29 h 60"/>
                        <a:gd name="T72" fmla="*/ 29 w 143"/>
                        <a:gd name="T73" fmla="*/ 25 h 60"/>
                        <a:gd name="T74" fmla="*/ 29 w 143"/>
                        <a:gd name="T75" fmla="*/ 17 h 60"/>
                        <a:gd name="T76" fmla="*/ 18 w 143"/>
                        <a:gd name="T77" fmla="*/ 6 h 60"/>
                        <a:gd name="T78" fmla="*/ 7 w 143"/>
                        <a:gd name="T79" fmla="*/ 17 h 60"/>
                        <a:gd name="T80" fmla="*/ 3 w 143"/>
                        <a:gd name="T81" fmla="*/ 15 h 60"/>
                        <a:gd name="T82" fmla="*/ 11 w 143"/>
                        <a:gd name="T83" fmla="*/ 5 h 60"/>
                        <a:gd name="T84" fmla="*/ 0 w 143"/>
                        <a:gd name="T85" fmla="*/ 5 h 60"/>
                        <a:gd name="T86" fmla="*/ 0 w 143"/>
                        <a:gd name="T87" fmla="*/ 2 h 60"/>
                        <a:gd name="T88" fmla="*/ 3 w 143"/>
                        <a:gd name="T89" fmla="*/ 0 h 60"/>
                        <a:gd name="T90" fmla="*/ 53 w 143"/>
                        <a:gd name="T91" fmla="*/ 6 h 60"/>
                        <a:gd name="T92" fmla="*/ 89 w 143"/>
                        <a:gd name="T93" fmla="*/ 14 h 60"/>
                        <a:gd name="T94" fmla="*/ 92 w 143"/>
                        <a:gd name="T95" fmla="*/ 16 h 60"/>
                        <a:gd name="T96" fmla="*/ 95 w 143"/>
                        <a:gd name="T97" fmla="*/ 16 h 60"/>
                        <a:gd name="T98" fmla="*/ 118 w 143"/>
                        <a:gd name="T99" fmla="*/ 24 h 60"/>
                        <a:gd name="T100" fmla="*/ 121 w 143"/>
                        <a:gd name="T101" fmla="*/ 25 h 60"/>
                        <a:gd name="T102" fmla="*/ 125 w 143"/>
                        <a:gd name="T103" fmla="*/ 26 h 60"/>
                        <a:gd name="T104" fmla="*/ 140 w 143"/>
                        <a:gd name="T105" fmla="*/ 33 h 60"/>
                        <a:gd name="T106" fmla="*/ 142 w 143"/>
                        <a:gd name="T107" fmla="*/ 35 h 60"/>
                        <a:gd name="T108" fmla="*/ 142 w 143"/>
                        <a:gd name="T109" fmla="*/ 35 h 60"/>
                        <a:gd name="T110" fmla="*/ 143 w 143"/>
                        <a:gd name="T111" fmla="*/ 36 h 60"/>
                        <a:gd name="T112" fmla="*/ 32 w 143"/>
                        <a:gd name="T113" fmla="*/ 16 h 60"/>
                        <a:gd name="T114" fmla="*/ 41 w 143"/>
                        <a:gd name="T115" fmla="*/ 8 h 60"/>
                        <a:gd name="T116" fmla="*/ 29 w 143"/>
                        <a:gd name="T117" fmla="*/ 7 h 60"/>
                        <a:gd name="T118" fmla="*/ 32 w 143"/>
                        <a:gd name="T119"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60">
                          <a:moveTo>
                            <a:pt x="143" y="36"/>
                          </a:moveTo>
                          <a:cubicBezTo>
                            <a:pt x="142" y="38"/>
                            <a:pt x="142" y="38"/>
                            <a:pt x="142" y="38"/>
                          </a:cubicBezTo>
                          <a:cubicBezTo>
                            <a:pt x="139" y="37"/>
                            <a:pt x="136" y="36"/>
                            <a:pt x="133" y="35"/>
                          </a:cubicBezTo>
                          <a:cubicBezTo>
                            <a:pt x="138" y="41"/>
                            <a:pt x="139" y="52"/>
                            <a:pt x="135" y="59"/>
                          </a:cubicBezTo>
                          <a:cubicBezTo>
                            <a:pt x="135" y="60"/>
                            <a:pt x="135" y="60"/>
                            <a:pt x="135" y="60"/>
                          </a:cubicBezTo>
                          <a:cubicBezTo>
                            <a:pt x="132" y="59"/>
                            <a:pt x="132" y="59"/>
                            <a:pt x="132" y="59"/>
                          </a:cubicBezTo>
                          <a:cubicBezTo>
                            <a:pt x="132" y="59"/>
                            <a:pt x="132" y="59"/>
                            <a:pt x="132" y="58"/>
                          </a:cubicBezTo>
                          <a:cubicBezTo>
                            <a:pt x="133" y="49"/>
                            <a:pt x="135" y="35"/>
                            <a:pt x="122" y="32"/>
                          </a:cubicBezTo>
                          <a:cubicBezTo>
                            <a:pt x="113" y="30"/>
                            <a:pt x="107" y="40"/>
                            <a:pt x="104" y="47"/>
                          </a:cubicBezTo>
                          <a:cubicBezTo>
                            <a:pt x="104" y="49"/>
                            <a:pt x="101" y="48"/>
                            <a:pt x="102" y="46"/>
                          </a:cubicBezTo>
                          <a:cubicBezTo>
                            <a:pt x="102" y="46"/>
                            <a:pt x="102" y="46"/>
                            <a:pt x="102" y="46"/>
                          </a:cubicBezTo>
                          <a:cubicBezTo>
                            <a:pt x="104" y="39"/>
                            <a:pt x="109" y="30"/>
                            <a:pt x="116" y="28"/>
                          </a:cubicBezTo>
                          <a:cubicBezTo>
                            <a:pt x="109" y="25"/>
                            <a:pt x="102" y="23"/>
                            <a:pt x="95" y="21"/>
                          </a:cubicBezTo>
                          <a:cubicBezTo>
                            <a:pt x="101" y="27"/>
                            <a:pt x="103" y="38"/>
                            <a:pt x="101" y="46"/>
                          </a:cubicBezTo>
                          <a:cubicBezTo>
                            <a:pt x="101" y="46"/>
                            <a:pt x="101" y="47"/>
                            <a:pt x="101" y="47"/>
                          </a:cubicBezTo>
                          <a:cubicBezTo>
                            <a:pt x="101" y="47"/>
                            <a:pt x="101" y="47"/>
                            <a:pt x="100" y="48"/>
                          </a:cubicBezTo>
                          <a:cubicBezTo>
                            <a:pt x="98" y="47"/>
                            <a:pt x="98" y="47"/>
                            <a:pt x="98" y="47"/>
                          </a:cubicBezTo>
                          <a:cubicBezTo>
                            <a:pt x="98" y="47"/>
                            <a:pt x="98" y="47"/>
                            <a:pt x="98" y="47"/>
                          </a:cubicBezTo>
                          <a:cubicBezTo>
                            <a:pt x="96" y="38"/>
                            <a:pt x="99" y="29"/>
                            <a:pt x="91" y="23"/>
                          </a:cubicBezTo>
                          <a:cubicBezTo>
                            <a:pt x="82" y="15"/>
                            <a:pt x="74" y="24"/>
                            <a:pt x="71" y="33"/>
                          </a:cubicBezTo>
                          <a:cubicBezTo>
                            <a:pt x="68" y="32"/>
                            <a:pt x="68" y="32"/>
                            <a:pt x="68" y="32"/>
                          </a:cubicBezTo>
                          <a:cubicBezTo>
                            <a:pt x="70" y="25"/>
                            <a:pt x="74" y="18"/>
                            <a:pt x="81" y="17"/>
                          </a:cubicBezTo>
                          <a:cubicBezTo>
                            <a:pt x="75" y="15"/>
                            <a:pt x="69" y="13"/>
                            <a:pt x="62" y="12"/>
                          </a:cubicBezTo>
                          <a:cubicBezTo>
                            <a:pt x="66" y="17"/>
                            <a:pt x="67" y="25"/>
                            <a:pt x="68" y="31"/>
                          </a:cubicBezTo>
                          <a:cubicBezTo>
                            <a:pt x="64" y="31"/>
                            <a:pt x="64" y="31"/>
                            <a:pt x="64" y="31"/>
                          </a:cubicBezTo>
                          <a:cubicBezTo>
                            <a:pt x="63" y="23"/>
                            <a:pt x="61" y="13"/>
                            <a:pt x="54" y="11"/>
                          </a:cubicBezTo>
                          <a:cubicBezTo>
                            <a:pt x="53" y="10"/>
                            <a:pt x="52" y="10"/>
                            <a:pt x="51" y="10"/>
                          </a:cubicBezTo>
                          <a:cubicBezTo>
                            <a:pt x="50" y="10"/>
                            <a:pt x="49" y="10"/>
                            <a:pt x="48" y="10"/>
                          </a:cubicBezTo>
                          <a:cubicBezTo>
                            <a:pt x="39" y="12"/>
                            <a:pt x="34" y="18"/>
                            <a:pt x="33" y="26"/>
                          </a:cubicBezTo>
                          <a:cubicBezTo>
                            <a:pt x="33" y="27"/>
                            <a:pt x="33" y="29"/>
                            <a:pt x="33" y="31"/>
                          </a:cubicBezTo>
                          <a:cubicBezTo>
                            <a:pt x="33" y="31"/>
                            <a:pt x="32" y="31"/>
                            <a:pt x="32" y="31"/>
                          </a:cubicBezTo>
                          <a:cubicBezTo>
                            <a:pt x="32" y="32"/>
                            <a:pt x="32" y="32"/>
                            <a:pt x="32" y="32"/>
                          </a:cubicBezTo>
                          <a:cubicBezTo>
                            <a:pt x="31" y="32"/>
                            <a:pt x="31" y="32"/>
                            <a:pt x="31" y="32"/>
                          </a:cubicBezTo>
                          <a:cubicBezTo>
                            <a:pt x="31" y="32"/>
                            <a:pt x="31" y="32"/>
                            <a:pt x="31" y="32"/>
                          </a:cubicBezTo>
                          <a:cubicBezTo>
                            <a:pt x="30" y="32"/>
                            <a:pt x="30" y="31"/>
                            <a:pt x="30" y="31"/>
                          </a:cubicBezTo>
                          <a:cubicBezTo>
                            <a:pt x="30" y="30"/>
                            <a:pt x="30" y="30"/>
                            <a:pt x="30" y="29"/>
                          </a:cubicBezTo>
                          <a:cubicBezTo>
                            <a:pt x="29" y="28"/>
                            <a:pt x="29" y="27"/>
                            <a:pt x="29" y="25"/>
                          </a:cubicBezTo>
                          <a:cubicBezTo>
                            <a:pt x="29" y="23"/>
                            <a:pt x="29" y="20"/>
                            <a:pt x="29" y="17"/>
                          </a:cubicBezTo>
                          <a:cubicBezTo>
                            <a:pt x="28" y="11"/>
                            <a:pt x="26" y="5"/>
                            <a:pt x="18" y="6"/>
                          </a:cubicBezTo>
                          <a:cubicBezTo>
                            <a:pt x="12" y="8"/>
                            <a:pt x="9" y="12"/>
                            <a:pt x="7" y="17"/>
                          </a:cubicBezTo>
                          <a:cubicBezTo>
                            <a:pt x="3" y="15"/>
                            <a:pt x="3" y="15"/>
                            <a:pt x="3" y="15"/>
                          </a:cubicBezTo>
                          <a:cubicBezTo>
                            <a:pt x="5" y="11"/>
                            <a:pt x="7" y="8"/>
                            <a:pt x="11" y="5"/>
                          </a:cubicBezTo>
                          <a:cubicBezTo>
                            <a:pt x="7" y="5"/>
                            <a:pt x="4" y="5"/>
                            <a:pt x="0" y="5"/>
                          </a:cubicBezTo>
                          <a:cubicBezTo>
                            <a:pt x="0" y="2"/>
                            <a:pt x="0" y="2"/>
                            <a:pt x="0" y="2"/>
                          </a:cubicBezTo>
                          <a:cubicBezTo>
                            <a:pt x="1" y="2"/>
                            <a:pt x="2" y="1"/>
                            <a:pt x="3" y="0"/>
                          </a:cubicBezTo>
                          <a:cubicBezTo>
                            <a:pt x="20" y="1"/>
                            <a:pt x="37" y="3"/>
                            <a:pt x="53" y="6"/>
                          </a:cubicBezTo>
                          <a:cubicBezTo>
                            <a:pt x="65" y="8"/>
                            <a:pt x="77" y="11"/>
                            <a:pt x="89" y="14"/>
                          </a:cubicBezTo>
                          <a:cubicBezTo>
                            <a:pt x="88" y="16"/>
                            <a:pt x="91" y="17"/>
                            <a:pt x="92" y="16"/>
                          </a:cubicBezTo>
                          <a:cubicBezTo>
                            <a:pt x="93" y="17"/>
                            <a:pt x="94" y="17"/>
                            <a:pt x="95" y="16"/>
                          </a:cubicBezTo>
                          <a:cubicBezTo>
                            <a:pt x="103" y="18"/>
                            <a:pt x="110" y="21"/>
                            <a:pt x="118" y="24"/>
                          </a:cubicBezTo>
                          <a:cubicBezTo>
                            <a:pt x="121" y="25"/>
                            <a:pt x="121" y="25"/>
                            <a:pt x="121" y="25"/>
                          </a:cubicBezTo>
                          <a:cubicBezTo>
                            <a:pt x="123" y="26"/>
                            <a:pt x="124" y="26"/>
                            <a:pt x="125" y="26"/>
                          </a:cubicBezTo>
                          <a:cubicBezTo>
                            <a:pt x="130" y="28"/>
                            <a:pt x="135" y="30"/>
                            <a:pt x="140" y="33"/>
                          </a:cubicBezTo>
                          <a:cubicBezTo>
                            <a:pt x="139" y="34"/>
                            <a:pt x="141" y="35"/>
                            <a:pt x="142" y="35"/>
                          </a:cubicBezTo>
                          <a:cubicBezTo>
                            <a:pt x="142" y="35"/>
                            <a:pt x="142" y="35"/>
                            <a:pt x="142" y="35"/>
                          </a:cubicBezTo>
                          <a:cubicBezTo>
                            <a:pt x="142" y="35"/>
                            <a:pt x="142" y="36"/>
                            <a:pt x="143" y="36"/>
                          </a:cubicBezTo>
                          <a:close/>
                          <a:moveTo>
                            <a:pt x="32" y="16"/>
                          </a:moveTo>
                          <a:cubicBezTo>
                            <a:pt x="34" y="13"/>
                            <a:pt x="38" y="10"/>
                            <a:pt x="41" y="8"/>
                          </a:cubicBezTo>
                          <a:cubicBezTo>
                            <a:pt x="37" y="8"/>
                            <a:pt x="33" y="7"/>
                            <a:pt x="29" y="7"/>
                          </a:cubicBezTo>
                          <a:cubicBezTo>
                            <a:pt x="31" y="9"/>
                            <a:pt x="32" y="13"/>
                            <a:pt x="32" y="1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7" name="Freeform 349"/>
                    <p:cNvSpPr>
                      <a:spLocks/>
                    </p:cNvSpPr>
                    <p:nvPr/>
                  </p:nvSpPr>
                  <p:spPr bwMode="auto">
                    <a:xfrm>
                      <a:off x="3347" y="1836"/>
                      <a:ext cx="500" cy="438"/>
                    </a:xfrm>
                    <a:custGeom>
                      <a:avLst/>
                      <a:gdLst>
                        <a:gd name="T0" fmla="*/ 208 w 211"/>
                        <a:gd name="T1" fmla="*/ 55 h 185"/>
                        <a:gd name="T2" fmla="*/ 206 w 211"/>
                        <a:gd name="T3" fmla="*/ 78 h 185"/>
                        <a:gd name="T4" fmla="*/ 205 w 211"/>
                        <a:gd name="T5" fmla="*/ 80 h 185"/>
                        <a:gd name="T6" fmla="*/ 204 w 211"/>
                        <a:gd name="T7" fmla="*/ 83 h 185"/>
                        <a:gd name="T8" fmla="*/ 191 w 211"/>
                        <a:gd name="T9" fmla="*/ 106 h 185"/>
                        <a:gd name="T10" fmla="*/ 155 w 211"/>
                        <a:gd name="T11" fmla="*/ 145 h 185"/>
                        <a:gd name="T12" fmla="*/ 107 w 211"/>
                        <a:gd name="T13" fmla="*/ 168 h 185"/>
                        <a:gd name="T14" fmla="*/ 51 w 211"/>
                        <a:gd name="T15" fmla="*/ 185 h 185"/>
                        <a:gd name="T16" fmla="*/ 50 w 211"/>
                        <a:gd name="T17" fmla="*/ 182 h 185"/>
                        <a:gd name="T18" fmla="*/ 28 w 211"/>
                        <a:gd name="T19" fmla="*/ 140 h 185"/>
                        <a:gd name="T20" fmla="*/ 24 w 211"/>
                        <a:gd name="T21" fmla="*/ 135 h 185"/>
                        <a:gd name="T22" fmla="*/ 5 w 211"/>
                        <a:gd name="T23" fmla="*/ 94 h 185"/>
                        <a:gd name="T24" fmla="*/ 2 w 211"/>
                        <a:gd name="T25" fmla="*/ 76 h 185"/>
                        <a:gd name="T26" fmla="*/ 14 w 211"/>
                        <a:gd name="T27" fmla="*/ 11 h 185"/>
                        <a:gd name="T28" fmla="*/ 17 w 211"/>
                        <a:gd name="T29" fmla="*/ 3 h 185"/>
                        <a:gd name="T30" fmla="*/ 18 w 211"/>
                        <a:gd name="T31" fmla="*/ 2 h 185"/>
                        <a:gd name="T32" fmla="*/ 18 w 211"/>
                        <a:gd name="T33" fmla="*/ 0 h 185"/>
                        <a:gd name="T34" fmla="*/ 19 w 211"/>
                        <a:gd name="T35" fmla="*/ 0 h 185"/>
                        <a:gd name="T36" fmla="*/ 38 w 211"/>
                        <a:gd name="T37" fmla="*/ 10 h 185"/>
                        <a:gd name="T38" fmla="*/ 38 w 211"/>
                        <a:gd name="T39" fmla="*/ 10 h 185"/>
                        <a:gd name="T40" fmla="*/ 28 w 211"/>
                        <a:gd name="T41" fmla="*/ 83 h 185"/>
                        <a:gd name="T42" fmla="*/ 57 w 211"/>
                        <a:gd name="T43" fmla="*/ 161 h 185"/>
                        <a:gd name="T44" fmla="*/ 61 w 211"/>
                        <a:gd name="T45" fmla="*/ 162 h 185"/>
                        <a:gd name="T46" fmla="*/ 111 w 211"/>
                        <a:gd name="T47" fmla="*/ 142 h 185"/>
                        <a:gd name="T48" fmla="*/ 154 w 211"/>
                        <a:gd name="T49" fmla="*/ 124 h 185"/>
                        <a:gd name="T50" fmla="*/ 190 w 211"/>
                        <a:gd name="T51" fmla="*/ 53 h 185"/>
                        <a:gd name="T52" fmla="*/ 189 w 211"/>
                        <a:gd name="T53" fmla="*/ 52 h 185"/>
                        <a:gd name="T54" fmla="*/ 208 w 211"/>
                        <a:gd name="T55" fmla="*/ 53 h 185"/>
                        <a:gd name="T56" fmla="*/ 208 w 211"/>
                        <a:gd name="T57" fmla="*/ 5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1" h="185">
                          <a:moveTo>
                            <a:pt x="208" y="55"/>
                          </a:moveTo>
                          <a:cubicBezTo>
                            <a:pt x="211" y="62"/>
                            <a:pt x="208" y="70"/>
                            <a:pt x="206" y="78"/>
                          </a:cubicBezTo>
                          <a:cubicBezTo>
                            <a:pt x="205" y="78"/>
                            <a:pt x="205" y="79"/>
                            <a:pt x="205" y="80"/>
                          </a:cubicBezTo>
                          <a:cubicBezTo>
                            <a:pt x="204" y="81"/>
                            <a:pt x="204" y="82"/>
                            <a:pt x="204" y="83"/>
                          </a:cubicBezTo>
                          <a:cubicBezTo>
                            <a:pt x="200" y="91"/>
                            <a:pt x="196" y="99"/>
                            <a:pt x="191" y="106"/>
                          </a:cubicBezTo>
                          <a:cubicBezTo>
                            <a:pt x="182" y="121"/>
                            <a:pt x="170" y="135"/>
                            <a:pt x="155" y="145"/>
                          </a:cubicBezTo>
                          <a:cubicBezTo>
                            <a:pt x="141" y="156"/>
                            <a:pt x="124" y="163"/>
                            <a:pt x="107" y="168"/>
                          </a:cubicBezTo>
                          <a:cubicBezTo>
                            <a:pt x="88" y="174"/>
                            <a:pt x="69" y="177"/>
                            <a:pt x="51" y="185"/>
                          </a:cubicBezTo>
                          <a:cubicBezTo>
                            <a:pt x="51" y="184"/>
                            <a:pt x="50" y="183"/>
                            <a:pt x="50" y="182"/>
                          </a:cubicBezTo>
                          <a:cubicBezTo>
                            <a:pt x="44" y="167"/>
                            <a:pt x="37" y="153"/>
                            <a:pt x="28" y="140"/>
                          </a:cubicBezTo>
                          <a:cubicBezTo>
                            <a:pt x="27" y="138"/>
                            <a:pt x="26" y="137"/>
                            <a:pt x="24" y="135"/>
                          </a:cubicBezTo>
                          <a:cubicBezTo>
                            <a:pt x="16" y="122"/>
                            <a:pt x="9" y="109"/>
                            <a:pt x="5" y="94"/>
                          </a:cubicBezTo>
                          <a:cubicBezTo>
                            <a:pt x="4" y="88"/>
                            <a:pt x="3" y="82"/>
                            <a:pt x="2" y="76"/>
                          </a:cubicBezTo>
                          <a:cubicBezTo>
                            <a:pt x="0" y="54"/>
                            <a:pt x="5" y="32"/>
                            <a:pt x="14" y="11"/>
                          </a:cubicBezTo>
                          <a:cubicBezTo>
                            <a:pt x="15" y="8"/>
                            <a:pt x="16" y="6"/>
                            <a:pt x="17" y="3"/>
                          </a:cubicBezTo>
                          <a:cubicBezTo>
                            <a:pt x="17" y="3"/>
                            <a:pt x="18" y="3"/>
                            <a:pt x="18" y="2"/>
                          </a:cubicBezTo>
                          <a:cubicBezTo>
                            <a:pt x="19" y="1"/>
                            <a:pt x="19" y="1"/>
                            <a:pt x="18" y="0"/>
                          </a:cubicBezTo>
                          <a:cubicBezTo>
                            <a:pt x="19" y="0"/>
                            <a:pt x="19" y="0"/>
                            <a:pt x="19" y="0"/>
                          </a:cubicBezTo>
                          <a:cubicBezTo>
                            <a:pt x="25" y="4"/>
                            <a:pt x="32" y="7"/>
                            <a:pt x="38" y="10"/>
                          </a:cubicBezTo>
                          <a:cubicBezTo>
                            <a:pt x="38" y="10"/>
                            <a:pt x="38" y="10"/>
                            <a:pt x="38" y="10"/>
                          </a:cubicBezTo>
                          <a:cubicBezTo>
                            <a:pt x="23" y="31"/>
                            <a:pt x="23" y="59"/>
                            <a:pt x="28" y="83"/>
                          </a:cubicBezTo>
                          <a:cubicBezTo>
                            <a:pt x="34" y="110"/>
                            <a:pt x="48" y="135"/>
                            <a:pt x="57" y="161"/>
                          </a:cubicBezTo>
                          <a:cubicBezTo>
                            <a:pt x="58" y="162"/>
                            <a:pt x="60" y="163"/>
                            <a:pt x="61" y="162"/>
                          </a:cubicBezTo>
                          <a:cubicBezTo>
                            <a:pt x="77" y="153"/>
                            <a:pt x="93" y="146"/>
                            <a:pt x="111" y="142"/>
                          </a:cubicBezTo>
                          <a:cubicBezTo>
                            <a:pt x="126" y="138"/>
                            <a:pt x="141" y="134"/>
                            <a:pt x="154" y="124"/>
                          </a:cubicBezTo>
                          <a:cubicBezTo>
                            <a:pt x="177" y="108"/>
                            <a:pt x="190" y="81"/>
                            <a:pt x="190" y="53"/>
                          </a:cubicBezTo>
                          <a:cubicBezTo>
                            <a:pt x="190" y="53"/>
                            <a:pt x="189" y="52"/>
                            <a:pt x="189" y="52"/>
                          </a:cubicBezTo>
                          <a:cubicBezTo>
                            <a:pt x="196" y="53"/>
                            <a:pt x="202" y="53"/>
                            <a:pt x="208" y="53"/>
                          </a:cubicBezTo>
                          <a:cubicBezTo>
                            <a:pt x="208" y="54"/>
                            <a:pt x="208" y="54"/>
                            <a:pt x="208" y="5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8" name="Freeform 350"/>
                    <p:cNvSpPr>
                      <a:spLocks/>
                    </p:cNvSpPr>
                    <p:nvPr/>
                  </p:nvSpPr>
                  <p:spPr bwMode="auto">
                    <a:xfrm>
                      <a:off x="3840" y="1812"/>
                      <a:ext cx="40" cy="21"/>
                    </a:xfrm>
                    <a:custGeom>
                      <a:avLst/>
                      <a:gdLst>
                        <a:gd name="T0" fmla="*/ 16 w 17"/>
                        <a:gd name="T1" fmla="*/ 2 h 9"/>
                        <a:gd name="T2" fmla="*/ 17 w 17"/>
                        <a:gd name="T3" fmla="*/ 5 h 9"/>
                        <a:gd name="T4" fmla="*/ 0 w 17"/>
                        <a:gd name="T5" fmla="*/ 9 h 9"/>
                        <a:gd name="T6" fmla="*/ 0 w 17"/>
                        <a:gd name="T7" fmla="*/ 8 h 9"/>
                        <a:gd name="T8" fmla="*/ 1 w 17"/>
                        <a:gd name="T9" fmla="*/ 7 h 9"/>
                        <a:gd name="T10" fmla="*/ 0 w 17"/>
                        <a:gd name="T11" fmla="*/ 5 h 9"/>
                        <a:gd name="T12" fmla="*/ 0 w 17"/>
                        <a:gd name="T13" fmla="*/ 3 h 9"/>
                        <a:gd name="T14" fmla="*/ 15 w 17"/>
                        <a:gd name="T15" fmla="*/ 0 h 9"/>
                        <a:gd name="T16" fmla="*/ 16 w 17"/>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6" y="2"/>
                          </a:moveTo>
                          <a:cubicBezTo>
                            <a:pt x="17" y="3"/>
                            <a:pt x="17" y="4"/>
                            <a:pt x="17" y="5"/>
                          </a:cubicBezTo>
                          <a:cubicBezTo>
                            <a:pt x="12" y="7"/>
                            <a:pt x="6" y="8"/>
                            <a:pt x="0" y="9"/>
                          </a:cubicBezTo>
                          <a:cubicBezTo>
                            <a:pt x="0" y="8"/>
                            <a:pt x="0" y="8"/>
                            <a:pt x="0" y="8"/>
                          </a:cubicBezTo>
                          <a:cubicBezTo>
                            <a:pt x="1" y="8"/>
                            <a:pt x="1" y="8"/>
                            <a:pt x="1" y="7"/>
                          </a:cubicBezTo>
                          <a:cubicBezTo>
                            <a:pt x="1" y="6"/>
                            <a:pt x="0" y="5"/>
                            <a:pt x="0" y="5"/>
                          </a:cubicBezTo>
                          <a:cubicBezTo>
                            <a:pt x="0" y="4"/>
                            <a:pt x="0" y="3"/>
                            <a:pt x="0" y="3"/>
                          </a:cubicBezTo>
                          <a:cubicBezTo>
                            <a:pt x="5" y="2"/>
                            <a:pt x="10" y="1"/>
                            <a:pt x="15" y="0"/>
                          </a:cubicBezTo>
                          <a:cubicBezTo>
                            <a:pt x="15" y="0"/>
                            <a:pt x="16" y="1"/>
                            <a:pt x="16"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9" name="Freeform 351"/>
                    <p:cNvSpPr>
                      <a:spLocks/>
                    </p:cNvSpPr>
                    <p:nvPr/>
                  </p:nvSpPr>
                  <p:spPr bwMode="auto">
                    <a:xfrm>
                      <a:off x="4013" y="1069"/>
                      <a:ext cx="40" cy="26"/>
                    </a:xfrm>
                    <a:custGeom>
                      <a:avLst/>
                      <a:gdLst>
                        <a:gd name="T0" fmla="*/ 15 w 17"/>
                        <a:gd name="T1" fmla="*/ 2 h 11"/>
                        <a:gd name="T2" fmla="*/ 17 w 17"/>
                        <a:gd name="T3" fmla="*/ 3 h 11"/>
                        <a:gd name="T4" fmla="*/ 8 w 17"/>
                        <a:gd name="T5" fmla="*/ 11 h 11"/>
                        <a:gd name="T6" fmla="*/ 0 w 17"/>
                        <a:gd name="T7" fmla="*/ 9 h 11"/>
                        <a:gd name="T8" fmla="*/ 0 w 17"/>
                        <a:gd name="T9" fmla="*/ 9 h 11"/>
                        <a:gd name="T10" fmla="*/ 8 w 17"/>
                        <a:gd name="T11" fmla="*/ 0 h 11"/>
                        <a:gd name="T12" fmla="*/ 9 w 17"/>
                        <a:gd name="T13" fmla="*/ 0 h 11"/>
                        <a:gd name="T14" fmla="*/ 15 w 17"/>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15" y="2"/>
                          </a:moveTo>
                          <a:cubicBezTo>
                            <a:pt x="16" y="2"/>
                            <a:pt x="16" y="3"/>
                            <a:pt x="17" y="3"/>
                          </a:cubicBezTo>
                          <a:cubicBezTo>
                            <a:pt x="14" y="6"/>
                            <a:pt x="11" y="8"/>
                            <a:pt x="8" y="11"/>
                          </a:cubicBezTo>
                          <a:cubicBezTo>
                            <a:pt x="6" y="10"/>
                            <a:pt x="3" y="9"/>
                            <a:pt x="0" y="9"/>
                          </a:cubicBezTo>
                          <a:cubicBezTo>
                            <a:pt x="0" y="9"/>
                            <a:pt x="0" y="9"/>
                            <a:pt x="0" y="9"/>
                          </a:cubicBezTo>
                          <a:cubicBezTo>
                            <a:pt x="3" y="6"/>
                            <a:pt x="6" y="3"/>
                            <a:pt x="8" y="0"/>
                          </a:cubicBezTo>
                          <a:cubicBezTo>
                            <a:pt x="8" y="0"/>
                            <a:pt x="9" y="0"/>
                            <a:pt x="9" y="0"/>
                          </a:cubicBezTo>
                          <a:cubicBezTo>
                            <a:pt x="11" y="1"/>
                            <a:pt x="13" y="1"/>
                            <a:pt x="15"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0" name="Freeform 352"/>
                    <p:cNvSpPr>
                      <a:spLocks/>
                    </p:cNvSpPr>
                    <p:nvPr/>
                  </p:nvSpPr>
                  <p:spPr bwMode="auto">
                    <a:xfrm>
                      <a:off x="3987" y="1216"/>
                      <a:ext cx="24" cy="43"/>
                    </a:xfrm>
                    <a:custGeom>
                      <a:avLst/>
                      <a:gdLst>
                        <a:gd name="T0" fmla="*/ 10 w 10"/>
                        <a:gd name="T1" fmla="*/ 9 h 18"/>
                        <a:gd name="T2" fmla="*/ 1 w 10"/>
                        <a:gd name="T3" fmla="*/ 17 h 18"/>
                        <a:gd name="T4" fmla="*/ 1 w 10"/>
                        <a:gd name="T5" fmla="*/ 9 h 18"/>
                        <a:gd name="T6" fmla="*/ 0 w 10"/>
                        <a:gd name="T7" fmla="*/ 0 h 18"/>
                        <a:gd name="T8" fmla="*/ 10 w 10"/>
                        <a:gd name="T9" fmla="*/ 9 h 18"/>
                      </a:gdLst>
                      <a:ahLst/>
                      <a:cxnLst>
                        <a:cxn ang="0">
                          <a:pos x="T0" y="T1"/>
                        </a:cxn>
                        <a:cxn ang="0">
                          <a:pos x="T2" y="T3"/>
                        </a:cxn>
                        <a:cxn ang="0">
                          <a:pos x="T4" y="T5"/>
                        </a:cxn>
                        <a:cxn ang="0">
                          <a:pos x="T6" y="T7"/>
                        </a:cxn>
                        <a:cxn ang="0">
                          <a:pos x="T8" y="T9"/>
                        </a:cxn>
                      </a:cxnLst>
                      <a:rect l="0" t="0" r="r" b="b"/>
                      <a:pathLst>
                        <a:path w="10" h="18">
                          <a:moveTo>
                            <a:pt x="10" y="9"/>
                          </a:moveTo>
                          <a:cubicBezTo>
                            <a:pt x="10" y="15"/>
                            <a:pt x="6" y="18"/>
                            <a:pt x="1" y="17"/>
                          </a:cubicBezTo>
                          <a:cubicBezTo>
                            <a:pt x="1" y="14"/>
                            <a:pt x="1" y="11"/>
                            <a:pt x="1" y="9"/>
                          </a:cubicBezTo>
                          <a:cubicBezTo>
                            <a:pt x="1" y="6"/>
                            <a:pt x="0" y="3"/>
                            <a:pt x="0" y="0"/>
                          </a:cubicBezTo>
                          <a:cubicBezTo>
                            <a:pt x="5" y="0"/>
                            <a:pt x="10" y="3"/>
                            <a:pt x="10"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1" name="Freeform 353"/>
                    <p:cNvSpPr>
                      <a:spLocks/>
                    </p:cNvSpPr>
                    <p:nvPr/>
                  </p:nvSpPr>
                  <p:spPr bwMode="auto">
                    <a:xfrm>
                      <a:off x="3904" y="1531"/>
                      <a:ext cx="36" cy="38"/>
                    </a:xfrm>
                    <a:custGeom>
                      <a:avLst/>
                      <a:gdLst>
                        <a:gd name="T0" fmla="*/ 15 w 15"/>
                        <a:gd name="T1" fmla="*/ 14 h 16"/>
                        <a:gd name="T2" fmla="*/ 11 w 15"/>
                        <a:gd name="T3" fmla="*/ 15 h 16"/>
                        <a:gd name="T4" fmla="*/ 6 w 15"/>
                        <a:gd name="T5" fmla="*/ 15 h 16"/>
                        <a:gd name="T6" fmla="*/ 4 w 15"/>
                        <a:gd name="T7" fmla="*/ 16 h 16"/>
                        <a:gd name="T8" fmla="*/ 0 w 15"/>
                        <a:gd name="T9" fmla="*/ 3 h 16"/>
                        <a:gd name="T10" fmla="*/ 9 w 15"/>
                        <a:gd name="T11" fmla="*/ 1 h 16"/>
                        <a:gd name="T12" fmla="*/ 9 w 15"/>
                        <a:gd name="T13" fmla="*/ 0 h 16"/>
                        <a:gd name="T14" fmla="*/ 10 w 15"/>
                        <a:gd name="T15" fmla="*/ 0 h 16"/>
                        <a:gd name="T16" fmla="*/ 15 w 15"/>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5" y="14"/>
                          </a:moveTo>
                          <a:cubicBezTo>
                            <a:pt x="14" y="14"/>
                            <a:pt x="13" y="15"/>
                            <a:pt x="11" y="15"/>
                          </a:cubicBezTo>
                          <a:cubicBezTo>
                            <a:pt x="10" y="15"/>
                            <a:pt x="8" y="15"/>
                            <a:pt x="6" y="15"/>
                          </a:cubicBezTo>
                          <a:cubicBezTo>
                            <a:pt x="5" y="15"/>
                            <a:pt x="4" y="15"/>
                            <a:pt x="4" y="16"/>
                          </a:cubicBezTo>
                          <a:cubicBezTo>
                            <a:pt x="3" y="12"/>
                            <a:pt x="1" y="7"/>
                            <a:pt x="0" y="3"/>
                          </a:cubicBezTo>
                          <a:cubicBezTo>
                            <a:pt x="3" y="3"/>
                            <a:pt x="6" y="3"/>
                            <a:pt x="9" y="1"/>
                          </a:cubicBezTo>
                          <a:cubicBezTo>
                            <a:pt x="9" y="1"/>
                            <a:pt x="9" y="0"/>
                            <a:pt x="9" y="0"/>
                          </a:cubicBezTo>
                          <a:cubicBezTo>
                            <a:pt x="10" y="0"/>
                            <a:pt x="10" y="0"/>
                            <a:pt x="10" y="0"/>
                          </a:cubicBezTo>
                          <a:cubicBezTo>
                            <a:pt x="12" y="4"/>
                            <a:pt x="14" y="9"/>
                            <a:pt x="15"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2" name="Freeform 354"/>
                    <p:cNvSpPr>
                      <a:spLocks/>
                    </p:cNvSpPr>
                    <p:nvPr/>
                  </p:nvSpPr>
                  <p:spPr bwMode="auto">
                    <a:xfrm>
                      <a:off x="4193" y="220"/>
                      <a:ext cx="43" cy="28"/>
                    </a:xfrm>
                    <a:custGeom>
                      <a:avLst/>
                      <a:gdLst>
                        <a:gd name="T0" fmla="*/ 18 w 18"/>
                        <a:gd name="T1" fmla="*/ 12 h 12"/>
                        <a:gd name="T2" fmla="*/ 1 w 18"/>
                        <a:gd name="T3" fmla="*/ 10 h 12"/>
                        <a:gd name="T4" fmla="*/ 11 w 18"/>
                        <a:gd name="T5" fmla="*/ 2 h 12"/>
                        <a:gd name="T6" fmla="*/ 17 w 18"/>
                        <a:gd name="T7" fmla="*/ 12 h 12"/>
                        <a:gd name="T8" fmla="*/ 18 w 18"/>
                        <a:gd name="T9" fmla="*/ 12 h 12"/>
                      </a:gdLst>
                      <a:ahLst/>
                      <a:cxnLst>
                        <a:cxn ang="0">
                          <a:pos x="T0" y="T1"/>
                        </a:cxn>
                        <a:cxn ang="0">
                          <a:pos x="T2" y="T3"/>
                        </a:cxn>
                        <a:cxn ang="0">
                          <a:pos x="T4" y="T5"/>
                        </a:cxn>
                        <a:cxn ang="0">
                          <a:pos x="T6" y="T7"/>
                        </a:cxn>
                        <a:cxn ang="0">
                          <a:pos x="T8" y="T9"/>
                        </a:cxn>
                      </a:cxnLst>
                      <a:rect l="0" t="0" r="r" b="b"/>
                      <a:pathLst>
                        <a:path w="18" h="12">
                          <a:moveTo>
                            <a:pt x="18" y="12"/>
                          </a:moveTo>
                          <a:cubicBezTo>
                            <a:pt x="12" y="11"/>
                            <a:pt x="6" y="10"/>
                            <a:pt x="1" y="10"/>
                          </a:cubicBezTo>
                          <a:cubicBezTo>
                            <a:pt x="0" y="4"/>
                            <a:pt x="6" y="0"/>
                            <a:pt x="11" y="2"/>
                          </a:cubicBezTo>
                          <a:cubicBezTo>
                            <a:pt x="15" y="4"/>
                            <a:pt x="17" y="8"/>
                            <a:pt x="17" y="12"/>
                          </a:cubicBezTo>
                          <a:cubicBezTo>
                            <a:pt x="17" y="12"/>
                            <a:pt x="18" y="12"/>
                            <a:pt x="18" y="1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3" name="Freeform 355"/>
                    <p:cNvSpPr>
                      <a:spLocks/>
                    </p:cNvSpPr>
                    <p:nvPr/>
                  </p:nvSpPr>
                  <p:spPr bwMode="auto">
                    <a:xfrm>
                      <a:off x="4132" y="390"/>
                      <a:ext cx="101" cy="142"/>
                    </a:xfrm>
                    <a:custGeom>
                      <a:avLst/>
                      <a:gdLst>
                        <a:gd name="T0" fmla="*/ 26 w 43"/>
                        <a:gd name="T1" fmla="*/ 0 h 60"/>
                        <a:gd name="T2" fmla="*/ 18 w 43"/>
                        <a:gd name="T3" fmla="*/ 36 h 60"/>
                        <a:gd name="T4" fmla="*/ 0 w 43"/>
                        <a:gd name="T5" fmla="*/ 60 h 60"/>
                        <a:gd name="T6" fmla="*/ 0 w 43"/>
                        <a:gd name="T7" fmla="*/ 49 h 60"/>
                        <a:gd name="T8" fmla="*/ 6 w 43"/>
                        <a:gd name="T9" fmla="*/ 25 h 60"/>
                        <a:gd name="T10" fmla="*/ 13 w 43"/>
                        <a:gd name="T11" fmla="*/ 9 h 60"/>
                        <a:gd name="T12" fmla="*/ 26 w 43"/>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43" h="60">
                          <a:moveTo>
                            <a:pt x="26" y="0"/>
                          </a:moveTo>
                          <a:cubicBezTo>
                            <a:pt x="43" y="1"/>
                            <a:pt x="21" y="31"/>
                            <a:pt x="18" y="36"/>
                          </a:cubicBezTo>
                          <a:cubicBezTo>
                            <a:pt x="12" y="44"/>
                            <a:pt x="6" y="51"/>
                            <a:pt x="0" y="60"/>
                          </a:cubicBezTo>
                          <a:cubicBezTo>
                            <a:pt x="0" y="56"/>
                            <a:pt x="0" y="53"/>
                            <a:pt x="0" y="49"/>
                          </a:cubicBezTo>
                          <a:cubicBezTo>
                            <a:pt x="2" y="41"/>
                            <a:pt x="3" y="33"/>
                            <a:pt x="6" y="25"/>
                          </a:cubicBezTo>
                          <a:cubicBezTo>
                            <a:pt x="7" y="20"/>
                            <a:pt x="10" y="14"/>
                            <a:pt x="13" y="9"/>
                          </a:cubicBezTo>
                          <a:cubicBezTo>
                            <a:pt x="16" y="6"/>
                            <a:pt x="22" y="0"/>
                            <a:pt x="26" y="0"/>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4" name="Freeform 356"/>
                    <p:cNvSpPr>
                      <a:spLocks/>
                    </p:cNvSpPr>
                    <p:nvPr/>
                  </p:nvSpPr>
                  <p:spPr bwMode="auto">
                    <a:xfrm>
                      <a:off x="3961" y="1308"/>
                      <a:ext cx="26" cy="33"/>
                    </a:xfrm>
                    <a:custGeom>
                      <a:avLst/>
                      <a:gdLst>
                        <a:gd name="T0" fmla="*/ 10 w 11"/>
                        <a:gd name="T1" fmla="*/ 6 h 14"/>
                        <a:gd name="T2" fmla="*/ 8 w 11"/>
                        <a:gd name="T3" fmla="*/ 13 h 14"/>
                        <a:gd name="T4" fmla="*/ 7 w 11"/>
                        <a:gd name="T5" fmla="*/ 13 h 14"/>
                        <a:gd name="T6" fmla="*/ 5 w 11"/>
                        <a:gd name="T7" fmla="*/ 14 h 14"/>
                        <a:gd name="T8" fmla="*/ 4 w 11"/>
                        <a:gd name="T9" fmla="*/ 14 h 14"/>
                        <a:gd name="T10" fmla="*/ 0 w 11"/>
                        <a:gd name="T11" fmla="*/ 12 h 14"/>
                        <a:gd name="T12" fmla="*/ 7 w 11"/>
                        <a:gd name="T13" fmla="*/ 0 h 14"/>
                        <a:gd name="T14" fmla="*/ 7 w 11"/>
                        <a:gd name="T15" fmla="*/ 0 h 14"/>
                        <a:gd name="T16" fmla="*/ 8 w 11"/>
                        <a:gd name="T17" fmla="*/ 2 h 14"/>
                        <a:gd name="T18" fmla="*/ 9 w 11"/>
                        <a:gd name="T19" fmla="*/ 4 h 14"/>
                        <a:gd name="T20" fmla="*/ 9 w 11"/>
                        <a:gd name="T21" fmla="*/ 4 h 14"/>
                        <a:gd name="T22" fmla="*/ 10 w 11"/>
                        <a:gd name="T2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4">
                          <a:moveTo>
                            <a:pt x="10" y="6"/>
                          </a:moveTo>
                          <a:cubicBezTo>
                            <a:pt x="11" y="8"/>
                            <a:pt x="10" y="11"/>
                            <a:pt x="8" y="13"/>
                          </a:cubicBezTo>
                          <a:cubicBezTo>
                            <a:pt x="8" y="13"/>
                            <a:pt x="8" y="13"/>
                            <a:pt x="7" y="13"/>
                          </a:cubicBezTo>
                          <a:cubicBezTo>
                            <a:pt x="6" y="13"/>
                            <a:pt x="5" y="13"/>
                            <a:pt x="5" y="14"/>
                          </a:cubicBezTo>
                          <a:cubicBezTo>
                            <a:pt x="4" y="14"/>
                            <a:pt x="4" y="14"/>
                            <a:pt x="4" y="14"/>
                          </a:cubicBezTo>
                          <a:cubicBezTo>
                            <a:pt x="3" y="13"/>
                            <a:pt x="1" y="13"/>
                            <a:pt x="0" y="12"/>
                          </a:cubicBezTo>
                          <a:cubicBezTo>
                            <a:pt x="3" y="8"/>
                            <a:pt x="5" y="4"/>
                            <a:pt x="7" y="0"/>
                          </a:cubicBezTo>
                          <a:cubicBezTo>
                            <a:pt x="7" y="0"/>
                            <a:pt x="7" y="0"/>
                            <a:pt x="7" y="0"/>
                          </a:cubicBezTo>
                          <a:cubicBezTo>
                            <a:pt x="8" y="1"/>
                            <a:pt x="8" y="2"/>
                            <a:pt x="8" y="2"/>
                          </a:cubicBezTo>
                          <a:cubicBezTo>
                            <a:pt x="8" y="3"/>
                            <a:pt x="8" y="4"/>
                            <a:pt x="9" y="4"/>
                          </a:cubicBezTo>
                          <a:cubicBezTo>
                            <a:pt x="9" y="4"/>
                            <a:pt x="9" y="4"/>
                            <a:pt x="9" y="4"/>
                          </a:cubicBezTo>
                          <a:cubicBezTo>
                            <a:pt x="10" y="5"/>
                            <a:pt x="10" y="5"/>
                            <a:pt x="10" y="6"/>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5" name="Freeform 357"/>
                    <p:cNvSpPr>
                      <a:spLocks/>
                    </p:cNvSpPr>
                    <p:nvPr/>
                  </p:nvSpPr>
                  <p:spPr bwMode="auto">
                    <a:xfrm>
                      <a:off x="3987" y="1138"/>
                      <a:ext cx="38" cy="26"/>
                    </a:xfrm>
                    <a:custGeom>
                      <a:avLst/>
                      <a:gdLst>
                        <a:gd name="T0" fmla="*/ 16 w 16"/>
                        <a:gd name="T1" fmla="*/ 5 h 11"/>
                        <a:gd name="T2" fmla="*/ 16 w 16"/>
                        <a:gd name="T3" fmla="*/ 5 h 11"/>
                        <a:gd name="T4" fmla="*/ 7 w 16"/>
                        <a:gd name="T5" fmla="*/ 11 h 11"/>
                        <a:gd name="T6" fmla="*/ 0 w 16"/>
                        <a:gd name="T7" fmla="*/ 8 h 11"/>
                        <a:gd name="T8" fmla="*/ 13 w 16"/>
                        <a:gd name="T9" fmla="*/ 0 h 11"/>
                        <a:gd name="T10" fmla="*/ 14 w 16"/>
                        <a:gd name="T11" fmla="*/ 1 h 11"/>
                        <a:gd name="T12" fmla="*/ 16 w 16"/>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16" y="5"/>
                          </a:moveTo>
                          <a:cubicBezTo>
                            <a:pt x="16" y="5"/>
                            <a:pt x="16" y="5"/>
                            <a:pt x="16" y="5"/>
                          </a:cubicBezTo>
                          <a:cubicBezTo>
                            <a:pt x="13" y="7"/>
                            <a:pt x="10" y="9"/>
                            <a:pt x="7" y="11"/>
                          </a:cubicBezTo>
                          <a:cubicBezTo>
                            <a:pt x="5" y="10"/>
                            <a:pt x="2" y="9"/>
                            <a:pt x="0" y="8"/>
                          </a:cubicBezTo>
                          <a:cubicBezTo>
                            <a:pt x="4" y="6"/>
                            <a:pt x="9" y="3"/>
                            <a:pt x="13" y="0"/>
                          </a:cubicBezTo>
                          <a:cubicBezTo>
                            <a:pt x="13" y="0"/>
                            <a:pt x="13" y="1"/>
                            <a:pt x="14" y="1"/>
                          </a:cubicBezTo>
                          <a:cubicBezTo>
                            <a:pt x="14" y="2"/>
                            <a:pt x="15" y="4"/>
                            <a:pt x="16"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6" name="Freeform 358"/>
                    <p:cNvSpPr>
                      <a:spLocks/>
                    </p:cNvSpPr>
                    <p:nvPr/>
                  </p:nvSpPr>
                  <p:spPr bwMode="auto">
                    <a:xfrm>
                      <a:off x="4058" y="608"/>
                      <a:ext cx="83" cy="69"/>
                    </a:xfrm>
                    <a:custGeom>
                      <a:avLst/>
                      <a:gdLst>
                        <a:gd name="T0" fmla="*/ 32 w 35"/>
                        <a:gd name="T1" fmla="*/ 28 h 29"/>
                        <a:gd name="T2" fmla="*/ 32 w 35"/>
                        <a:gd name="T3" fmla="*/ 29 h 29"/>
                        <a:gd name="T4" fmla="*/ 25 w 35"/>
                        <a:gd name="T5" fmla="*/ 26 h 29"/>
                        <a:gd name="T6" fmla="*/ 25 w 35"/>
                        <a:gd name="T7" fmla="*/ 15 h 29"/>
                        <a:gd name="T8" fmla="*/ 20 w 35"/>
                        <a:gd name="T9" fmla="*/ 9 h 29"/>
                        <a:gd name="T10" fmla="*/ 10 w 35"/>
                        <a:gd name="T11" fmla="*/ 21 h 29"/>
                        <a:gd name="T12" fmla="*/ 0 w 35"/>
                        <a:gd name="T13" fmla="*/ 18 h 29"/>
                        <a:gd name="T14" fmla="*/ 1 w 35"/>
                        <a:gd name="T15" fmla="*/ 17 h 29"/>
                        <a:gd name="T16" fmla="*/ 1 w 35"/>
                        <a:gd name="T17" fmla="*/ 16 h 29"/>
                        <a:gd name="T18" fmla="*/ 2 w 35"/>
                        <a:gd name="T19" fmla="*/ 16 h 29"/>
                        <a:gd name="T20" fmla="*/ 4 w 35"/>
                        <a:gd name="T21" fmla="*/ 17 h 29"/>
                        <a:gd name="T22" fmla="*/ 22 w 35"/>
                        <a:gd name="T23" fmla="*/ 2 h 29"/>
                        <a:gd name="T24" fmla="*/ 32 w 35"/>
                        <a:gd name="T25"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29">
                          <a:moveTo>
                            <a:pt x="32" y="28"/>
                          </a:moveTo>
                          <a:cubicBezTo>
                            <a:pt x="32" y="29"/>
                            <a:pt x="32" y="29"/>
                            <a:pt x="32" y="29"/>
                          </a:cubicBezTo>
                          <a:cubicBezTo>
                            <a:pt x="30" y="28"/>
                            <a:pt x="27" y="27"/>
                            <a:pt x="25" y="26"/>
                          </a:cubicBezTo>
                          <a:cubicBezTo>
                            <a:pt x="26" y="23"/>
                            <a:pt x="26" y="18"/>
                            <a:pt x="25" y="15"/>
                          </a:cubicBezTo>
                          <a:cubicBezTo>
                            <a:pt x="25" y="12"/>
                            <a:pt x="23" y="10"/>
                            <a:pt x="20" y="9"/>
                          </a:cubicBezTo>
                          <a:cubicBezTo>
                            <a:pt x="15" y="9"/>
                            <a:pt x="10" y="16"/>
                            <a:pt x="10" y="21"/>
                          </a:cubicBezTo>
                          <a:cubicBezTo>
                            <a:pt x="7" y="20"/>
                            <a:pt x="4" y="19"/>
                            <a:pt x="0" y="18"/>
                          </a:cubicBezTo>
                          <a:cubicBezTo>
                            <a:pt x="1" y="17"/>
                            <a:pt x="1" y="17"/>
                            <a:pt x="1" y="17"/>
                          </a:cubicBezTo>
                          <a:cubicBezTo>
                            <a:pt x="1" y="17"/>
                            <a:pt x="1" y="16"/>
                            <a:pt x="1" y="16"/>
                          </a:cubicBezTo>
                          <a:cubicBezTo>
                            <a:pt x="2" y="16"/>
                            <a:pt x="2" y="16"/>
                            <a:pt x="2" y="16"/>
                          </a:cubicBezTo>
                          <a:cubicBezTo>
                            <a:pt x="1" y="18"/>
                            <a:pt x="4" y="19"/>
                            <a:pt x="4" y="17"/>
                          </a:cubicBezTo>
                          <a:cubicBezTo>
                            <a:pt x="7" y="10"/>
                            <a:pt x="13" y="0"/>
                            <a:pt x="22" y="2"/>
                          </a:cubicBezTo>
                          <a:cubicBezTo>
                            <a:pt x="35" y="5"/>
                            <a:pt x="33" y="19"/>
                            <a:pt x="32" y="2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7" name="Freeform 359"/>
                    <p:cNvSpPr>
                      <a:spLocks/>
                    </p:cNvSpPr>
                    <p:nvPr/>
                  </p:nvSpPr>
                  <p:spPr bwMode="auto">
                    <a:xfrm>
                      <a:off x="4091" y="733"/>
                      <a:ext cx="41" cy="41"/>
                    </a:xfrm>
                    <a:custGeom>
                      <a:avLst/>
                      <a:gdLst>
                        <a:gd name="T0" fmla="*/ 17 w 17"/>
                        <a:gd name="T1" fmla="*/ 7 h 17"/>
                        <a:gd name="T2" fmla="*/ 7 w 17"/>
                        <a:gd name="T3" fmla="*/ 17 h 17"/>
                        <a:gd name="T4" fmla="*/ 0 w 17"/>
                        <a:gd name="T5" fmla="*/ 11 h 17"/>
                        <a:gd name="T6" fmla="*/ 0 w 17"/>
                        <a:gd name="T7" fmla="*/ 11 h 17"/>
                        <a:gd name="T8" fmla="*/ 4 w 17"/>
                        <a:gd name="T9" fmla="*/ 5 h 17"/>
                        <a:gd name="T10" fmla="*/ 8 w 17"/>
                        <a:gd name="T11" fmla="*/ 0 h 17"/>
                        <a:gd name="T12" fmla="*/ 17 w 17"/>
                        <a:gd name="T13" fmla="*/ 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17" y="7"/>
                          </a:moveTo>
                          <a:cubicBezTo>
                            <a:pt x="13" y="9"/>
                            <a:pt x="10" y="13"/>
                            <a:pt x="7" y="17"/>
                          </a:cubicBezTo>
                          <a:cubicBezTo>
                            <a:pt x="5" y="14"/>
                            <a:pt x="2" y="13"/>
                            <a:pt x="0" y="11"/>
                          </a:cubicBezTo>
                          <a:cubicBezTo>
                            <a:pt x="0" y="11"/>
                            <a:pt x="0" y="11"/>
                            <a:pt x="0" y="11"/>
                          </a:cubicBezTo>
                          <a:cubicBezTo>
                            <a:pt x="1" y="9"/>
                            <a:pt x="3" y="7"/>
                            <a:pt x="4" y="5"/>
                          </a:cubicBezTo>
                          <a:cubicBezTo>
                            <a:pt x="6" y="3"/>
                            <a:pt x="7" y="2"/>
                            <a:pt x="8" y="0"/>
                          </a:cubicBezTo>
                          <a:cubicBezTo>
                            <a:pt x="11" y="2"/>
                            <a:pt x="14" y="5"/>
                            <a:pt x="17"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8" name="Freeform 360"/>
                    <p:cNvSpPr>
                      <a:spLocks/>
                    </p:cNvSpPr>
                    <p:nvPr/>
                  </p:nvSpPr>
                  <p:spPr bwMode="auto">
                    <a:xfrm>
                      <a:off x="3876" y="1464"/>
                      <a:ext cx="52" cy="69"/>
                    </a:xfrm>
                    <a:custGeom>
                      <a:avLst/>
                      <a:gdLst>
                        <a:gd name="T0" fmla="*/ 22 w 22"/>
                        <a:gd name="T1" fmla="*/ 28 h 29"/>
                        <a:gd name="T2" fmla="*/ 21 w 22"/>
                        <a:gd name="T3" fmla="*/ 28 h 29"/>
                        <a:gd name="T4" fmla="*/ 20 w 22"/>
                        <a:gd name="T5" fmla="*/ 27 h 29"/>
                        <a:gd name="T6" fmla="*/ 15 w 22"/>
                        <a:gd name="T7" fmla="*/ 28 h 29"/>
                        <a:gd name="T8" fmla="*/ 11 w 22"/>
                        <a:gd name="T9" fmla="*/ 29 h 29"/>
                        <a:gd name="T10" fmla="*/ 7 w 22"/>
                        <a:gd name="T11" fmla="*/ 18 h 29"/>
                        <a:gd name="T12" fmla="*/ 14 w 22"/>
                        <a:gd name="T13" fmla="*/ 15 h 29"/>
                        <a:gd name="T14" fmla="*/ 14 w 22"/>
                        <a:gd name="T15" fmla="*/ 13 h 29"/>
                        <a:gd name="T16" fmla="*/ 6 w 22"/>
                        <a:gd name="T17" fmla="*/ 16 h 29"/>
                        <a:gd name="T18" fmla="*/ 0 w 22"/>
                        <a:gd name="T19" fmla="*/ 3 h 29"/>
                        <a:gd name="T20" fmla="*/ 5 w 22"/>
                        <a:gd name="T21" fmla="*/ 2 h 29"/>
                        <a:gd name="T22" fmla="*/ 12 w 22"/>
                        <a:gd name="T23" fmla="*/ 0 h 29"/>
                        <a:gd name="T24" fmla="*/ 22 w 22"/>
                        <a:gd name="T25"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9">
                          <a:moveTo>
                            <a:pt x="22" y="28"/>
                          </a:moveTo>
                          <a:cubicBezTo>
                            <a:pt x="21" y="28"/>
                            <a:pt x="21" y="28"/>
                            <a:pt x="21" y="28"/>
                          </a:cubicBezTo>
                          <a:cubicBezTo>
                            <a:pt x="21" y="28"/>
                            <a:pt x="21" y="27"/>
                            <a:pt x="20" y="27"/>
                          </a:cubicBezTo>
                          <a:cubicBezTo>
                            <a:pt x="19" y="28"/>
                            <a:pt x="17" y="28"/>
                            <a:pt x="15" y="28"/>
                          </a:cubicBezTo>
                          <a:cubicBezTo>
                            <a:pt x="14" y="29"/>
                            <a:pt x="12" y="29"/>
                            <a:pt x="11" y="29"/>
                          </a:cubicBezTo>
                          <a:cubicBezTo>
                            <a:pt x="10" y="25"/>
                            <a:pt x="8" y="22"/>
                            <a:pt x="7" y="18"/>
                          </a:cubicBezTo>
                          <a:cubicBezTo>
                            <a:pt x="9" y="17"/>
                            <a:pt x="12" y="16"/>
                            <a:pt x="14" y="15"/>
                          </a:cubicBezTo>
                          <a:cubicBezTo>
                            <a:pt x="15" y="15"/>
                            <a:pt x="15" y="13"/>
                            <a:pt x="14" y="13"/>
                          </a:cubicBezTo>
                          <a:cubicBezTo>
                            <a:pt x="11" y="13"/>
                            <a:pt x="8" y="15"/>
                            <a:pt x="6" y="16"/>
                          </a:cubicBezTo>
                          <a:cubicBezTo>
                            <a:pt x="4" y="11"/>
                            <a:pt x="2" y="7"/>
                            <a:pt x="0" y="3"/>
                          </a:cubicBezTo>
                          <a:cubicBezTo>
                            <a:pt x="2" y="3"/>
                            <a:pt x="3" y="2"/>
                            <a:pt x="5" y="2"/>
                          </a:cubicBezTo>
                          <a:cubicBezTo>
                            <a:pt x="7" y="2"/>
                            <a:pt x="10" y="1"/>
                            <a:pt x="12" y="0"/>
                          </a:cubicBezTo>
                          <a:cubicBezTo>
                            <a:pt x="16" y="9"/>
                            <a:pt x="19" y="19"/>
                            <a:pt x="22" y="2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9" name="Freeform 361"/>
                    <p:cNvSpPr>
                      <a:spLocks/>
                    </p:cNvSpPr>
                    <p:nvPr/>
                  </p:nvSpPr>
                  <p:spPr bwMode="auto">
                    <a:xfrm>
                      <a:off x="3996" y="1093"/>
                      <a:ext cx="31" cy="21"/>
                    </a:xfrm>
                    <a:custGeom>
                      <a:avLst/>
                      <a:gdLst>
                        <a:gd name="T0" fmla="*/ 12 w 13"/>
                        <a:gd name="T1" fmla="*/ 3 h 9"/>
                        <a:gd name="T2" fmla="*/ 13 w 13"/>
                        <a:gd name="T3" fmla="*/ 3 h 9"/>
                        <a:gd name="T4" fmla="*/ 5 w 13"/>
                        <a:gd name="T5" fmla="*/ 9 h 9"/>
                        <a:gd name="T6" fmla="*/ 0 w 13"/>
                        <a:gd name="T7" fmla="*/ 6 h 9"/>
                        <a:gd name="T8" fmla="*/ 0 w 13"/>
                        <a:gd name="T9" fmla="*/ 6 h 9"/>
                        <a:gd name="T10" fmla="*/ 6 w 13"/>
                        <a:gd name="T11" fmla="*/ 0 h 9"/>
                        <a:gd name="T12" fmla="*/ 7 w 13"/>
                        <a:gd name="T13" fmla="*/ 1 h 9"/>
                        <a:gd name="T14" fmla="*/ 12 w 13"/>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9">
                          <a:moveTo>
                            <a:pt x="12" y="3"/>
                          </a:moveTo>
                          <a:cubicBezTo>
                            <a:pt x="12" y="3"/>
                            <a:pt x="13" y="3"/>
                            <a:pt x="13" y="3"/>
                          </a:cubicBezTo>
                          <a:cubicBezTo>
                            <a:pt x="10" y="5"/>
                            <a:pt x="8" y="7"/>
                            <a:pt x="5" y="9"/>
                          </a:cubicBezTo>
                          <a:cubicBezTo>
                            <a:pt x="4" y="8"/>
                            <a:pt x="2" y="7"/>
                            <a:pt x="0" y="6"/>
                          </a:cubicBezTo>
                          <a:cubicBezTo>
                            <a:pt x="0" y="6"/>
                            <a:pt x="0" y="6"/>
                            <a:pt x="0" y="6"/>
                          </a:cubicBezTo>
                          <a:cubicBezTo>
                            <a:pt x="2" y="4"/>
                            <a:pt x="4" y="2"/>
                            <a:pt x="6" y="0"/>
                          </a:cubicBezTo>
                          <a:cubicBezTo>
                            <a:pt x="6" y="0"/>
                            <a:pt x="6" y="1"/>
                            <a:pt x="7" y="1"/>
                          </a:cubicBezTo>
                          <a:cubicBezTo>
                            <a:pt x="9" y="1"/>
                            <a:pt x="10" y="2"/>
                            <a:pt x="12"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0" name="Freeform 362"/>
                    <p:cNvSpPr>
                      <a:spLocks/>
                    </p:cNvSpPr>
                    <p:nvPr/>
                  </p:nvSpPr>
                  <p:spPr bwMode="auto">
                    <a:xfrm>
                      <a:off x="3821" y="1890"/>
                      <a:ext cx="24" cy="31"/>
                    </a:xfrm>
                    <a:custGeom>
                      <a:avLst/>
                      <a:gdLst>
                        <a:gd name="T0" fmla="*/ 7 w 10"/>
                        <a:gd name="T1" fmla="*/ 0 h 13"/>
                        <a:gd name="T2" fmla="*/ 6 w 10"/>
                        <a:gd name="T3" fmla="*/ 10 h 13"/>
                        <a:gd name="T4" fmla="*/ 1 w 10"/>
                        <a:gd name="T5" fmla="*/ 0 h 13"/>
                        <a:gd name="T6" fmla="*/ 7 w 10"/>
                        <a:gd name="T7" fmla="*/ 0 h 13"/>
                      </a:gdLst>
                      <a:ahLst/>
                      <a:cxnLst>
                        <a:cxn ang="0">
                          <a:pos x="T0" y="T1"/>
                        </a:cxn>
                        <a:cxn ang="0">
                          <a:pos x="T2" y="T3"/>
                        </a:cxn>
                        <a:cxn ang="0">
                          <a:pos x="T4" y="T5"/>
                        </a:cxn>
                        <a:cxn ang="0">
                          <a:pos x="T6" y="T7"/>
                        </a:cxn>
                      </a:cxnLst>
                      <a:rect l="0" t="0" r="r" b="b"/>
                      <a:pathLst>
                        <a:path w="10" h="13">
                          <a:moveTo>
                            <a:pt x="7" y="0"/>
                          </a:moveTo>
                          <a:cubicBezTo>
                            <a:pt x="8" y="3"/>
                            <a:pt x="10" y="8"/>
                            <a:pt x="6" y="10"/>
                          </a:cubicBezTo>
                          <a:cubicBezTo>
                            <a:pt x="0" y="13"/>
                            <a:pt x="1" y="3"/>
                            <a:pt x="1" y="0"/>
                          </a:cubicBezTo>
                          <a:cubicBezTo>
                            <a:pt x="3" y="0"/>
                            <a:pt x="5" y="0"/>
                            <a:pt x="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1" name="Freeform 363"/>
                    <p:cNvSpPr>
                      <a:spLocks/>
                    </p:cNvSpPr>
                    <p:nvPr/>
                  </p:nvSpPr>
                  <p:spPr bwMode="auto">
                    <a:xfrm>
                      <a:off x="3968" y="1162"/>
                      <a:ext cx="36" cy="45"/>
                    </a:xfrm>
                    <a:custGeom>
                      <a:avLst/>
                      <a:gdLst>
                        <a:gd name="T0" fmla="*/ 14 w 15"/>
                        <a:gd name="T1" fmla="*/ 8 h 19"/>
                        <a:gd name="T2" fmla="*/ 14 w 15"/>
                        <a:gd name="T3" fmla="*/ 12 h 19"/>
                        <a:gd name="T4" fmla="*/ 14 w 15"/>
                        <a:gd name="T5" fmla="*/ 13 h 19"/>
                        <a:gd name="T6" fmla="*/ 7 w 15"/>
                        <a:gd name="T7" fmla="*/ 19 h 19"/>
                        <a:gd name="T8" fmla="*/ 0 w 15"/>
                        <a:gd name="T9" fmla="*/ 4 h 19"/>
                        <a:gd name="T10" fmla="*/ 0 w 15"/>
                        <a:gd name="T11" fmla="*/ 4 h 19"/>
                        <a:gd name="T12" fmla="*/ 14 w 15"/>
                        <a:gd name="T13" fmla="*/ 8 h 19"/>
                      </a:gdLst>
                      <a:ahLst/>
                      <a:cxnLst>
                        <a:cxn ang="0">
                          <a:pos x="T0" y="T1"/>
                        </a:cxn>
                        <a:cxn ang="0">
                          <a:pos x="T2" y="T3"/>
                        </a:cxn>
                        <a:cxn ang="0">
                          <a:pos x="T4" y="T5"/>
                        </a:cxn>
                        <a:cxn ang="0">
                          <a:pos x="T6" y="T7"/>
                        </a:cxn>
                        <a:cxn ang="0">
                          <a:pos x="T8" y="T9"/>
                        </a:cxn>
                        <a:cxn ang="0">
                          <a:pos x="T10" y="T11"/>
                        </a:cxn>
                        <a:cxn ang="0">
                          <a:pos x="T12" y="T13"/>
                        </a:cxn>
                      </a:cxnLst>
                      <a:rect l="0" t="0" r="r" b="b"/>
                      <a:pathLst>
                        <a:path w="15" h="19">
                          <a:moveTo>
                            <a:pt x="14" y="8"/>
                          </a:moveTo>
                          <a:cubicBezTo>
                            <a:pt x="15" y="9"/>
                            <a:pt x="14" y="11"/>
                            <a:pt x="14" y="12"/>
                          </a:cubicBezTo>
                          <a:cubicBezTo>
                            <a:pt x="14" y="12"/>
                            <a:pt x="14" y="12"/>
                            <a:pt x="14" y="13"/>
                          </a:cubicBezTo>
                          <a:cubicBezTo>
                            <a:pt x="13" y="15"/>
                            <a:pt x="10" y="17"/>
                            <a:pt x="7" y="19"/>
                          </a:cubicBezTo>
                          <a:cubicBezTo>
                            <a:pt x="5" y="13"/>
                            <a:pt x="3" y="9"/>
                            <a:pt x="0" y="4"/>
                          </a:cubicBezTo>
                          <a:cubicBezTo>
                            <a:pt x="0" y="4"/>
                            <a:pt x="0" y="4"/>
                            <a:pt x="0" y="4"/>
                          </a:cubicBezTo>
                          <a:cubicBezTo>
                            <a:pt x="5" y="0"/>
                            <a:pt x="12" y="2"/>
                            <a:pt x="14" y="8"/>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2" name="Freeform 364"/>
                    <p:cNvSpPr>
                      <a:spLocks/>
                    </p:cNvSpPr>
                    <p:nvPr/>
                  </p:nvSpPr>
                  <p:spPr bwMode="auto">
                    <a:xfrm>
                      <a:off x="3921" y="1445"/>
                      <a:ext cx="26" cy="38"/>
                    </a:xfrm>
                    <a:custGeom>
                      <a:avLst/>
                      <a:gdLst>
                        <a:gd name="T0" fmla="*/ 11 w 11"/>
                        <a:gd name="T1" fmla="*/ 10 h 16"/>
                        <a:gd name="T2" fmla="*/ 5 w 11"/>
                        <a:gd name="T3" fmla="*/ 16 h 16"/>
                        <a:gd name="T4" fmla="*/ 0 w 11"/>
                        <a:gd name="T5" fmla="*/ 6 h 16"/>
                        <a:gd name="T6" fmla="*/ 2 w 11"/>
                        <a:gd name="T7" fmla="*/ 3 h 16"/>
                        <a:gd name="T8" fmla="*/ 6 w 11"/>
                        <a:gd name="T9" fmla="*/ 0 h 16"/>
                        <a:gd name="T10" fmla="*/ 11 w 11"/>
                        <a:gd name="T11" fmla="*/ 10 h 16"/>
                      </a:gdLst>
                      <a:ahLst/>
                      <a:cxnLst>
                        <a:cxn ang="0">
                          <a:pos x="T0" y="T1"/>
                        </a:cxn>
                        <a:cxn ang="0">
                          <a:pos x="T2" y="T3"/>
                        </a:cxn>
                        <a:cxn ang="0">
                          <a:pos x="T4" y="T5"/>
                        </a:cxn>
                        <a:cxn ang="0">
                          <a:pos x="T6" y="T7"/>
                        </a:cxn>
                        <a:cxn ang="0">
                          <a:pos x="T8" y="T9"/>
                        </a:cxn>
                        <a:cxn ang="0">
                          <a:pos x="T10" y="T11"/>
                        </a:cxn>
                      </a:cxnLst>
                      <a:rect l="0" t="0" r="r" b="b"/>
                      <a:pathLst>
                        <a:path w="11" h="16">
                          <a:moveTo>
                            <a:pt x="11" y="10"/>
                          </a:moveTo>
                          <a:cubicBezTo>
                            <a:pt x="9" y="12"/>
                            <a:pt x="6" y="13"/>
                            <a:pt x="5" y="16"/>
                          </a:cubicBezTo>
                          <a:cubicBezTo>
                            <a:pt x="3" y="13"/>
                            <a:pt x="2" y="9"/>
                            <a:pt x="0" y="6"/>
                          </a:cubicBezTo>
                          <a:cubicBezTo>
                            <a:pt x="1" y="5"/>
                            <a:pt x="2" y="4"/>
                            <a:pt x="2" y="3"/>
                          </a:cubicBezTo>
                          <a:cubicBezTo>
                            <a:pt x="3" y="2"/>
                            <a:pt x="4" y="1"/>
                            <a:pt x="6" y="0"/>
                          </a:cubicBezTo>
                          <a:cubicBezTo>
                            <a:pt x="7" y="4"/>
                            <a:pt x="9" y="7"/>
                            <a:pt x="11"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3" name="Freeform 365"/>
                    <p:cNvSpPr>
                      <a:spLocks/>
                    </p:cNvSpPr>
                    <p:nvPr/>
                  </p:nvSpPr>
                  <p:spPr bwMode="auto">
                    <a:xfrm>
                      <a:off x="3700" y="2311"/>
                      <a:ext cx="38" cy="36"/>
                    </a:xfrm>
                    <a:custGeom>
                      <a:avLst/>
                      <a:gdLst>
                        <a:gd name="T0" fmla="*/ 16 w 16"/>
                        <a:gd name="T1" fmla="*/ 6 h 15"/>
                        <a:gd name="T2" fmla="*/ 16 w 16"/>
                        <a:gd name="T3" fmla="*/ 7 h 15"/>
                        <a:gd name="T4" fmla="*/ 15 w 16"/>
                        <a:gd name="T5" fmla="*/ 9 h 15"/>
                        <a:gd name="T6" fmla="*/ 5 w 16"/>
                        <a:gd name="T7" fmla="*/ 13 h 15"/>
                        <a:gd name="T8" fmla="*/ 4 w 16"/>
                        <a:gd name="T9" fmla="*/ 0 h 15"/>
                        <a:gd name="T10" fmla="*/ 4 w 16"/>
                        <a:gd name="T11" fmla="*/ 0 h 15"/>
                        <a:gd name="T12" fmla="*/ 16 w 16"/>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6"/>
                          </a:moveTo>
                          <a:cubicBezTo>
                            <a:pt x="16" y="7"/>
                            <a:pt x="16" y="7"/>
                            <a:pt x="16" y="7"/>
                          </a:cubicBezTo>
                          <a:cubicBezTo>
                            <a:pt x="16" y="8"/>
                            <a:pt x="15" y="8"/>
                            <a:pt x="15" y="9"/>
                          </a:cubicBezTo>
                          <a:cubicBezTo>
                            <a:pt x="13" y="12"/>
                            <a:pt x="10" y="15"/>
                            <a:pt x="5" y="13"/>
                          </a:cubicBezTo>
                          <a:cubicBezTo>
                            <a:pt x="1" y="10"/>
                            <a:pt x="0" y="4"/>
                            <a:pt x="4" y="0"/>
                          </a:cubicBezTo>
                          <a:cubicBezTo>
                            <a:pt x="4" y="0"/>
                            <a:pt x="4" y="0"/>
                            <a:pt x="4" y="0"/>
                          </a:cubicBezTo>
                          <a:cubicBezTo>
                            <a:pt x="8" y="3"/>
                            <a:pt x="12" y="5"/>
                            <a:pt x="16"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4" name="Freeform 366"/>
                    <p:cNvSpPr>
                      <a:spLocks/>
                    </p:cNvSpPr>
                    <p:nvPr/>
                  </p:nvSpPr>
                  <p:spPr bwMode="auto">
                    <a:xfrm>
                      <a:off x="3909" y="811"/>
                      <a:ext cx="182" cy="308"/>
                    </a:xfrm>
                    <a:custGeom>
                      <a:avLst/>
                      <a:gdLst>
                        <a:gd name="T0" fmla="*/ 71 w 77"/>
                        <a:gd name="T1" fmla="*/ 15 h 130"/>
                        <a:gd name="T2" fmla="*/ 64 w 77"/>
                        <a:gd name="T3" fmla="*/ 39 h 130"/>
                        <a:gd name="T4" fmla="*/ 48 w 77"/>
                        <a:gd name="T5" fmla="*/ 68 h 130"/>
                        <a:gd name="T6" fmla="*/ 16 w 77"/>
                        <a:gd name="T7" fmla="*/ 123 h 130"/>
                        <a:gd name="T8" fmla="*/ 17 w 77"/>
                        <a:gd name="T9" fmla="*/ 130 h 130"/>
                        <a:gd name="T10" fmla="*/ 14 w 77"/>
                        <a:gd name="T11" fmla="*/ 129 h 130"/>
                        <a:gd name="T12" fmla="*/ 13 w 77"/>
                        <a:gd name="T13" fmla="*/ 125 h 130"/>
                        <a:gd name="T14" fmla="*/ 11 w 77"/>
                        <a:gd name="T15" fmla="*/ 123 h 130"/>
                        <a:gd name="T16" fmla="*/ 2 w 77"/>
                        <a:gd name="T17" fmla="*/ 124 h 130"/>
                        <a:gd name="T18" fmla="*/ 0 w 77"/>
                        <a:gd name="T19" fmla="*/ 122 h 130"/>
                        <a:gd name="T20" fmla="*/ 12 w 77"/>
                        <a:gd name="T21" fmla="*/ 120 h 130"/>
                        <a:gd name="T22" fmla="*/ 46 w 77"/>
                        <a:gd name="T23" fmla="*/ 61 h 130"/>
                        <a:gd name="T24" fmla="*/ 62 w 77"/>
                        <a:gd name="T25" fmla="*/ 3 h 130"/>
                        <a:gd name="T26" fmla="*/ 64 w 77"/>
                        <a:gd name="T27" fmla="*/ 0 h 130"/>
                        <a:gd name="T28" fmla="*/ 71 w 77"/>
                        <a:gd name="T29"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30">
                          <a:moveTo>
                            <a:pt x="71" y="15"/>
                          </a:moveTo>
                          <a:cubicBezTo>
                            <a:pt x="71" y="23"/>
                            <a:pt x="68" y="31"/>
                            <a:pt x="64" y="39"/>
                          </a:cubicBezTo>
                          <a:cubicBezTo>
                            <a:pt x="60" y="49"/>
                            <a:pt x="54" y="58"/>
                            <a:pt x="48" y="68"/>
                          </a:cubicBezTo>
                          <a:cubicBezTo>
                            <a:pt x="38" y="86"/>
                            <a:pt x="27" y="105"/>
                            <a:pt x="16" y="123"/>
                          </a:cubicBezTo>
                          <a:cubicBezTo>
                            <a:pt x="17" y="125"/>
                            <a:pt x="17" y="127"/>
                            <a:pt x="17" y="130"/>
                          </a:cubicBezTo>
                          <a:cubicBezTo>
                            <a:pt x="14" y="129"/>
                            <a:pt x="14" y="129"/>
                            <a:pt x="14" y="129"/>
                          </a:cubicBezTo>
                          <a:cubicBezTo>
                            <a:pt x="14" y="128"/>
                            <a:pt x="14" y="127"/>
                            <a:pt x="13" y="125"/>
                          </a:cubicBezTo>
                          <a:cubicBezTo>
                            <a:pt x="12" y="125"/>
                            <a:pt x="10" y="124"/>
                            <a:pt x="11" y="123"/>
                          </a:cubicBezTo>
                          <a:cubicBezTo>
                            <a:pt x="7" y="120"/>
                            <a:pt x="4" y="122"/>
                            <a:pt x="2" y="124"/>
                          </a:cubicBezTo>
                          <a:cubicBezTo>
                            <a:pt x="0" y="122"/>
                            <a:pt x="0" y="122"/>
                            <a:pt x="0" y="122"/>
                          </a:cubicBezTo>
                          <a:cubicBezTo>
                            <a:pt x="3" y="119"/>
                            <a:pt x="8" y="117"/>
                            <a:pt x="12" y="120"/>
                          </a:cubicBezTo>
                          <a:cubicBezTo>
                            <a:pt x="24" y="100"/>
                            <a:pt x="35" y="81"/>
                            <a:pt x="46" y="61"/>
                          </a:cubicBezTo>
                          <a:cubicBezTo>
                            <a:pt x="51" y="53"/>
                            <a:pt x="77" y="11"/>
                            <a:pt x="62" y="3"/>
                          </a:cubicBezTo>
                          <a:cubicBezTo>
                            <a:pt x="64" y="0"/>
                            <a:pt x="64" y="0"/>
                            <a:pt x="64" y="0"/>
                          </a:cubicBezTo>
                          <a:cubicBezTo>
                            <a:pt x="68" y="3"/>
                            <a:pt x="71" y="8"/>
                            <a:pt x="71" y="1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5" name="Freeform 367"/>
                    <p:cNvSpPr>
                      <a:spLocks/>
                    </p:cNvSpPr>
                    <p:nvPr/>
                  </p:nvSpPr>
                  <p:spPr bwMode="auto">
                    <a:xfrm>
                      <a:off x="3930" y="1344"/>
                      <a:ext cx="36" cy="33"/>
                    </a:xfrm>
                    <a:custGeom>
                      <a:avLst/>
                      <a:gdLst>
                        <a:gd name="T0" fmla="*/ 10 w 15"/>
                        <a:gd name="T1" fmla="*/ 0 h 14"/>
                        <a:gd name="T2" fmla="*/ 10 w 15"/>
                        <a:gd name="T3" fmla="*/ 13 h 14"/>
                        <a:gd name="T4" fmla="*/ 3 w 15"/>
                        <a:gd name="T5" fmla="*/ 13 h 14"/>
                        <a:gd name="T6" fmla="*/ 2 w 15"/>
                        <a:gd name="T7" fmla="*/ 12 h 14"/>
                        <a:gd name="T8" fmla="*/ 0 w 15"/>
                        <a:gd name="T9" fmla="*/ 11 h 14"/>
                        <a:gd name="T10" fmla="*/ 0 w 15"/>
                        <a:gd name="T11" fmla="*/ 11 h 14"/>
                        <a:gd name="T12" fmla="*/ 10 w 15"/>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10" y="0"/>
                          </a:moveTo>
                          <a:cubicBezTo>
                            <a:pt x="14" y="4"/>
                            <a:pt x="15" y="10"/>
                            <a:pt x="10" y="13"/>
                          </a:cubicBezTo>
                          <a:cubicBezTo>
                            <a:pt x="8" y="14"/>
                            <a:pt x="5" y="14"/>
                            <a:pt x="3" y="13"/>
                          </a:cubicBezTo>
                          <a:cubicBezTo>
                            <a:pt x="3" y="13"/>
                            <a:pt x="2" y="12"/>
                            <a:pt x="2" y="12"/>
                          </a:cubicBezTo>
                          <a:cubicBezTo>
                            <a:pt x="2" y="11"/>
                            <a:pt x="1" y="11"/>
                            <a:pt x="0" y="11"/>
                          </a:cubicBezTo>
                          <a:cubicBezTo>
                            <a:pt x="0" y="11"/>
                            <a:pt x="0" y="11"/>
                            <a:pt x="0" y="11"/>
                          </a:cubicBezTo>
                          <a:cubicBezTo>
                            <a:pt x="4" y="8"/>
                            <a:pt x="7" y="4"/>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6" name="Freeform 368"/>
                    <p:cNvSpPr>
                      <a:spLocks/>
                    </p:cNvSpPr>
                    <p:nvPr/>
                  </p:nvSpPr>
                  <p:spPr bwMode="auto">
                    <a:xfrm>
                      <a:off x="3942" y="1261"/>
                      <a:ext cx="35" cy="52"/>
                    </a:xfrm>
                    <a:custGeom>
                      <a:avLst/>
                      <a:gdLst>
                        <a:gd name="T0" fmla="*/ 15 w 15"/>
                        <a:gd name="T1" fmla="*/ 3 h 22"/>
                        <a:gd name="T2" fmla="*/ 9 w 15"/>
                        <a:gd name="T3" fmla="*/ 22 h 22"/>
                        <a:gd name="T4" fmla="*/ 5 w 15"/>
                        <a:gd name="T5" fmla="*/ 20 h 22"/>
                        <a:gd name="T6" fmla="*/ 0 w 15"/>
                        <a:gd name="T7" fmla="*/ 16 h 22"/>
                        <a:gd name="T8" fmla="*/ 0 w 15"/>
                        <a:gd name="T9" fmla="*/ 16 h 22"/>
                        <a:gd name="T10" fmla="*/ 4 w 15"/>
                        <a:gd name="T11" fmla="*/ 0 h 22"/>
                        <a:gd name="T12" fmla="*/ 10 w 15"/>
                        <a:gd name="T13" fmla="*/ 2 h 22"/>
                        <a:gd name="T14" fmla="*/ 15 w 15"/>
                        <a:gd name="T15" fmla="*/ 3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2">
                          <a:moveTo>
                            <a:pt x="15" y="3"/>
                          </a:moveTo>
                          <a:cubicBezTo>
                            <a:pt x="14" y="10"/>
                            <a:pt x="12" y="16"/>
                            <a:pt x="9" y="22"/>
                          </a:cubicBezTo>
                          <a:cubicBezTo>
                            <a:pt x="7" y="21"/>
                            <a:pt x="6" y="21"/>
                            <a:pt x="5" y="20"/>
                          </a:cubicBezTo>
                          <a:cubicBezTo>
                            <a:pt x="3" y="19"/>
                            <a:pt x="1" y="18"/>
                            <a:pt x="0" y="16"/>
                          </a:cubicBezTo>
                          <a:cubicBezTo>
                            <a:pt x="0" y="16"/>
                            <a:pt x="0" y="16"/>
                            <a:pt x="0" y="16"/>
                          </a:cubicBezTo>
                          <a:cubicBezTo>
                            <a:pt x="2" y="11"/>
                            <a:pt x="3" y="6"/>
                            <a:pt x="4" y="0"/>
                          </a:cubicBezTo>
                          <a:cubicBezTo>
                            <a:pt x="6" y="1"/>
                            <a:pt x="8" y="1"/>
                            <a:pt x="10" y="2"/>
                          </a:cubicBezTo>
                          <a:cubicBezTo>
                            <a:pt x="11" y="2"/>
                            <a:pt x="13" y="3"/>
                            <a:pt x="15"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7" name="Freeform 369"/>
                    <p:cNvSpPr>
                      <a:spLocks/>
                    </p:cNvSpPr>
                    <p:nvPr/>
                  </p:nvSpPr>
                  <p:spPr bwMode="auto">
                    <a:xfrm>
                      <a:off x="4065" y="714"/>
                      <a:ext cx="40" cy="43"/>
                    </a:xfrm>
                    <a:custGeom>
                      <a:avLst/>
                      <a:gdLst>
                        <a:gd name="T0" fmla="*/ 17 w 17"/>
                        <a:gd name="T1" fmla="*/ 7 h 18"/>
                        <a:gd name="T2" fmla="*/ 9 w 17"/>
                        <a:gd name="T3" fmla="*/ 18 h 18"/>
                        <a:gd name="T4" fmla="*/ 0 w 17"/>
                        <a:gd name="T5" fmla="*/ 13 h 18"/>
                        <a:gd name="T6" fmla="*/ 3 w 17"/>
                        <a:gd name="T7" fmla="*/ 0 h 18"/>
                        <a:gd name="T8" fmla="*/ 17 w 17"/>
                        <a:gd name="T9" fmla="*/ 7 h 18"/>
                      </a:gdLst>
                      <a:ahLst/>
                      <a:cxnLst>
                        <a:cxn ang="0">
                          <a:pos x="T0" y="T1"/>
                        </a:cxn>
                        <a:cxn ang="0">
                          <a:pos x="T2" y="T3"/>
                        </a:cxn>
                        <a:cxn ang="0">
                          <a:pos x="T4" y="T5"/>
                        </a:cxn>
                        <a:cxn ang="0">
                          <a:pos x="T6" y="T7"/>
                        </a:cxn>
                        <a:cxn ang="0">
                          <a:pos x="T8" y="T9"/>
                        </a:cxn>
                      </a:cxnLst>
                      <a:rect l="0" t="0" r="r" b="b"/>
                      <a:pathLst>
                        <a:path w="17" h="18">
                          <a:moveTo>
                            <a:pt x="17" y="7"/>
                          </a:moveTo>
                          <a:cubicBezTo>
                            <a:pt x="14" y="9"/>
                            <a:pt x="11" y="14"/>
                            <a:pt x="9" y="18"/>
                          </a:cubicBezTo>
                          <a:cubicBezTo>
                            <a:pt x="6" y="16"/>
                            <a:pt x="3" y="14"/>
                            <a:pt x="0" y="13"/>
                          </a:cubicBezTo>
                          <a:cubicBezTo>
                            <a:pt x="1" y="9"/>
                            <a:pt x="3" y="4"/>
                            <a:pt x="3" y="0"/>
                          </a:cubicBezTo>
                          <a:cubicBezTo>
                            <a:pt x="8" y="2"/>
                            <a:pt x="13" y="4"/>
                            <a:pt x="17"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8" name="Freeform 370"/>
                    <p:cNvSpPr>
                      <a:spLocks/>
                    </p:cNvSpPr>
                    <p:nvPr/>
                  </p:nvSpPr>
                  <p:spPr bwMode="auto">
                    <a:xfrm>
                      <a:off x="3949" y="1216"/>
                      <a:ext cx="31" cy="45"/>
                    </a:xfrm>
                    <a:custGeom>
                      <a:avLst/>
                      <a:gdLst>
                        <a:gd name="T0" fmla="*/ 12 w 13"/>
                        <a:gd name="T1" fmla="*/ 19 h 19"/>
                        <a:gd name="T2" fmla="*/ 7 w 13"/>
                        <a:gd name="T3" fmla="*/ 18 h 19"/>
                        <a:gd name="T4" fmla="*/ 1 w 13"/>
                        <a:gd name="T5" fmla="*/ 17 h 19"/>
                        <a:gd name="T6" fmla="*/ 0 w 13"/>
                        <a:gd name="T7" fmla="*/ 4 h 19"/>
                        <a:gd name="T8" fmla="*/ 5 w 13"/>
                        <a:gd name="T9" fmla="*/ 2 h 19"/>
                        <a:gd name="T10" fmla="*/ 11 w 13"/>
                        <a:gd name="T11" fmla="*/ 0 h 19"/>
                        <a:gd name="T12" fmla="*/ 11 w 13"/>
                        <a:gd name="T13" fmla="*/ 0 h 19"/>
                        <a:gd name="T14" fmla="*/ 12 w 13"/>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9">
                          <a:moveTo>
                            <a:pt x="12" y="19"/>
                          </a:moveTo>
                          <a:cubicBezTo>
                            <a:pt x="10" y="19"/>
                            <a:pt x="9" y="19"/>
                            <a:pt x="7" y="18"/>
                          </a:cubicBezTo>
                          <a:cubicBezTo>
                            <a:pt x="5" y="18"/>
                            <a:pt x="3" y="18"/>
                            <a:pt x="1" y="17"/>
                          </a:cubicBezTo>
                          <a:cubicBezTo>
                            <a:pt x="2" y="13"/>
                            <a:pt x="1" y="8"/>
                            <a:pt x="0" y="4"/>
                          </a:cubicBezTo>
                          <a:cubicBezTo>
                            <a:pt x="2" y="3"/>
                            <a:pt x="3" y="3"/>
                            <a:pt x="5" y="2"/>
                          </a:cubicBezTo>
                          <a:cubicBezTo>
                            <a:pt x="7" y="1"/>
                            <a:pt x="9" y="1"/>
                            <a:pt x="11" y="0"/>
                          </a:cubicBezTo>
                          <a:cubicBezTo>
                            <a:pt x="11" y="0"/>
                            <a:pt x="11" y="0"/>
                            <a:pt x="11" y="0"/>
                          </a:cubicBezTo>
                          <a:cubicBezTo>
                            <a:pt x="12" y="6"/>
                            <a:pt x="13" y="13"/>
                            <a:pt x="12" y="1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9" name="Freeform 371"/>
                    <p:cNvSpPr>
                      <a:spLocks/>
                    </p:cNvSpPr>
                    <p:nvPr/>
                  </p:nvSpPr>
                  <p:spPr bwMode="auto">
                    <a:xfrm>
                      <a:off x="3902" y="1415"/>
                      <a:ext cx="30" cy="38"/>
                    </a:xfrm>
                    <a:custGeom>
                      <a:avLst/>
                      <a:gdLst>
                        <a:gd name="T0" fmla="*/ 13 w 13"/>
                        <a:gd name="T1" fmla="*/ 12 h 16"/>
                        <a:gd name="T2" fmla="*/ 12 w 13"/>
                        <a:gd name="T3" fmla="*/ 12 h 16"/>
                        <a:gd name="T4" fmla="*/ 9 w 13"/>
                        <a:gd name="T5" fmla="*/ 15 h 16"/>
                        <a:gd name="T6" fmla="*/ 7 w 13"/>
                        <a:gd name="T7" fmla="*/ 16 h 16"/>
                        <a:gd name="T8" fmla="*/ 0 w 13"/>
                        <a:gd name="T9" fmla="*/ 0 h 16"/>
                        <a:gd name="T10" fmla="*/ 7 w 13"/>
                        <a:gd name="T11" fmla="*/ 0 h 16"/>
                        <a:gd name="T12" fmla="*/ 13 w 13"/>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3" y="12"/>
                          </a:moveTo>
                          <a:cubicBezTo>
                            <a:pt x="12" y="12"/>
                            <a:pt x="12" y="12"/>
                            <a:pt x="12" y="12"/>
                          </a:cubicBezTo>
                          <a:cubicBezTo>
                            <a:pt x="11" y="13"/>
                            <a:pt x="10" y="14"/>
                            <a:pt x="9" y="15"/>
                          </a:cubicBezTo>
                          <a:cubicBezTo>
                            <a:pt x="8" y="15"/>
                            <a:pt x="8" y="16"/>
                            <a:pt x="7" y="16"/>
                          </a:cubicBezTo>
                          <a:cubicBezTo>
                            <a:pt x="5" y="11"/>
                            <a:pt x="2" y="5"/>
                            <a:pt x="0" y="0"/>
                          </a:cubicBezTo>
                          <a:cubicBezTo>
                            <a:pt x="3" y="1"/>
                            <a:pt x="5" y="1"/>
                            <a:pt x="7" y="0"/>
                          </a:cubicBezTo>
                          <a:cubicBezTo>
                            <a:pt x="9" y="4"/>
                            <a:pt x="11" y="8"/>
                            <a:pt x="13"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0" name="Freeform 372"/>
                    <p:cNvSpPr>
                      <a:spLocks/>
                    </p:cNvSpPr>
                    <p:nvPr/>
                  </p:nvSpPr>
                  <p:spPr bwMode="auto">
                    <a:xfrm>
                      <a:off x="3797" y="1817"/>
                      <a:ext cx="43" cy="19"/>
                    </a:xfrm>
                    <a:custGeom>
                      <a:avLst/>
                      <a:gdLst>
                        <a:gd name="T0" fmla="*/ 18 w 18"/>
                        <a:gd name="T1" fmla="*/ 6 h 8"/>
                        <a:gd name="T2" fmla="*/ 18 w 18"/>
                        <a:gd name="T3" fmla="*/ 7 h 8"/>
                        <a:gd name="T4" fmla="*/ 0 w 18"/>
                        <a:gd name="T5" fmla="*/ 7 h 8"/>
                        <a:gd name="T6" fmla="*/ 0 w 18"/>
                        <a:gd name="T7" fmla="*/ 7 h 8"/>
                        <a:gd name="T8" fmla="*/ 1 w 18"/>
                        <a:gd name="T9" fmla="*/ 6 h 8"/>
                        <a:gd name="T10" fmla="*/ 1 w 18"/>
                        <a:gd name="T11" fmla="*/ 1 h 8"/>
                        <a:gd name="T12" fmla="*/ 1 w 18"/>
                        <a:gd name="T13" fmla="*/ 0 h 8"/>
                        <a:gd name="T14" fmla="*/ 7 w 18"/>
                        <a:gd name="T15" fmla="*/ 0 h 8"/>
                        <a:gd name="T16" fmla="*/ 16 w 18"/>
                        <a:gd name="T17" fmla="*/ 1 h 8"/>
                        <a:gd name="T18" fmla="*/ 16 w 18"/>
                        <a:gd name="T19" fmla="*/ 3 h 8"/>
                        <a:gd name="T20" fmla="*/ 18 w 18"/>
                        <a:gd name="T21" fmla="*/ 6 h 8"/>
                        <a:gd name="T22" fmla="*/ 18 w 18"/>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8">
                          <a:moveTo>
                            <a:pt x="18" y="6"/>
                          </a:moveTo>
                          <a:cubicBezTo>
                            <a:pt x="18" y="7"/>
                            <a:pt x="18" y="7"/>
                            <a:pt x="18" y="7"/>
                          </a:cubicBezTo>
                          <a:cubicBezTo>
                            <a:pt x="12" y="8"/>
                            <a:pt x="6" y="8"/>
                            <a:pt x="0" y="7"/>
                          </a:cubicBezTo>
                          <a:cubicBezTo>
                            <a:pt x="0" y="7"/>
                            <a:pt x="0" y="7"/>
                            <a:pt x="0" y="7"/>
                          </a:cubicBezTo>
                          <a:cubicBezTo>
                            <a:pt x="0" y="7"/>
                            <a:pt x="1" y="7"/>
                            <a:pt x="1" y="6"/>
                          </a:cubicBezTo>
                          <a:cubicBezTo>
                            <a:pt x="1" y="5"/>
                            <a:pt x="1" y="3"/>
                            <a:pt x="1" y="1"/>
                          </a:cubicBezTo>
                          <a:cubicBezTo>
                            <a:pt x="1" y="1"/>
                            <a:pt x="1" y="0"/>
                            <a:pt x="1" y="0"/>
                          </a:cubicBezTo>
                          <a:cubicBezTo>
                            <a:pt x="3" y="0"/>
                            <a:pt x="5" y="0"/>
                            <a:pt x="7" y="0"/>
                          </a:cubicBezTo>
                          <a:cubicBezTo>
                            <a:pt x="10" y="1"/>
                            <a:pt x="13" y="1"/>
                            <a:pt x="16" y="1"/>
                          </a:cubicBezTo>
                          <a:cubicBezTo>
                            <a:pt x="16" y="1"/>
                            <a:pt x="16" y="2"/>
                            <a:pt x="16" y="3"/>
                          </a:cubicBezTo>
                          <a:cubicBezTo>
                            <a:pt x="16" y="4"/>
                            <a:pt x="17" y="6"/>
                            <a:pt x="18" y="6"/>
                          </a:cubicBezTo>
                          <a:cubicBezTo>
                            <a:pt x="18" y="6"/>
                            <a:pt x="18" y="6"/>
                            <a:pt x="18"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1" name="Freeform 373"/>
                    <p:cNvSpPr>
                      <a:spLocks/>
                    </p:cNvSpPr>
                    <p:nvPr/>
                  </p:nvSpPr>
                  <p:spPr bwMode="auto">
                    <a:xfrm>
                      <a:off x="3918" y="1304"/>
                      <a:ext cx="41" cy="45"/>
                    </a:xfrm>
                    <a:custGeom>
                      <a:avLst/>
                      <a:gdLst>
                        <a:gd name="T0" fmla="*/ 9 w 17"/>
                        <a:gd name="T1" fmla="*/ 0 h 19"/>
                        <a:gd name="T2" fmla="*/ 17 w 17"/>
                        <a:gd name="T3" fmla="*/ 6 h 19"/>
                        <a:gd name="T4" fmla="*/ 8 w 17"/>
                        <a:gd name="T5" fmla="*/ 19 h 19"/>
                        <a:gd name="T6" fmla="*/ 4 w 17"/>
                        <a:gd name="T7" fmla="*/ 15 h 19"/>
                        <a:gd name="T8" fmla="*/ 2 w 17"/>
                        <a:gd name="T9" fmla="*/ 13 h 19"/>
                        <a:gd name="T10" fmla="*/ 0 w 17"/>
                        <a:gd name="T11" fmla="*/ 12 h 19"/>
                        <a:gd name="T12" fmla="*/ 9 w 1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7" h="19">
                          <a:moveTo>
                            <a:pt x="9" y="0"/>
                          </a:moveTo>
                          <a:cubicBezTo>
                            <a:pt x="11" y="3"/>
                            <a:pt x="14" y="6"/>
                            <a:pt x="17" y="6"/>
                          </a:cubicBezTo>
                          <a:cubicBezTo>
                            <a:pt x="15" y="11"/>
                            <a:pt x="12" y="15"/>
                            <a:pt x="8" y="19"/>
                          </a:cubicBezTo>
                          <a:cubicBezTo>
                            <a:pt x="7" y="17"/>
                            <a:pt x="5" y="17"/>
                            <a:pt x="4" y="15"/>
                          </a:cubicBezTo>
                          <a:cubicBezTo>
                            <a:pt x="3" y="15"/>
                            <a:pt x="3" y="14"/>
                            <a:pt x="2" y="13"/>
                          </a:cubicBezTo>
                          <a:cubicBezTo>
                            <a:pt x="2" y="13"/>
                            <a:pt x="1" y="12"/>
                            <a:pt x="0" y="12"/>
                          </a:cubicBezTo>
                          <a:cubicBezTo>
                            <a:pt x="4" y="8"/>
                            <a:pt x="6" y="4"/>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2" name="Freeform 374"/>
                    <p:cNvSpPr>
                      <a:spLocks/>
                    </p:cNvSpPr>
                    <p:nvPr/>
                  </p:nvSpPr>
                  <p:spPr bwMode="auto">
                    <a:xfrm>
                      <a:off x="3977" y="1110"/>
                      <a:ext cx="29" cy="23"/>
                    </a:xfrm>
                    <a:custGeom>
                      <a:avLst/>
                      <a:gdLst>
                        <a:gd name="T0" fmla="*/ 7 w 12"/>
                        <a:gd name="T1" fmla="*/ 1 h 10"/>
                        <a:gd name="T2" fmla="*/ 12 w 12"/>
                        <a:gd name="T3" fmla="*/ 3 h 10"/>
                        <a:gd name="T4" fmla="*/ 2 w 12"/>
                        <a:gd name="T5" fmla="*/ 10 h 10"/>
                        <a:gd name="T6" fmla="*/ 0 w 12"/>
                        <a:gd name="T7" fmla="*/ 7 h 10"/>
                        <a:gd name="T8" fmla="*/ 7 w 12"/>
                        <a:gd name="T9" fmla="*/ 0 h 10"/>
                        <a:gd name="T10" fmla="*/ 7 w 12"/>
                        <a:gd name="T11" fmla="*/ 1 h 10"/>
                      </a:gdLst>
                      <a:ahLst/>
                      <a:cxnLst>
                        <a:cxn ang="0">
                          <a:pos x="T0" y="T1"/>
                        </a:cxn>
                        <a:cxn ang="0">
                          <a:pos x="T2" y="T3"/>
                        </a:cxn>
                        <a:cxn ang="0">
                          <a:pos x="T4" y="T5"/>
                        </a:cxn>
                        <a:cxn ang="0">
                          <a:pos x="T6" y="T7"/>
                        </a:cxn>
                        <a:cxn ang="0">
                          <a:pos x="T8" y="T9"/>
                        </a:cxn>
                        <a:cxn ang="0">
                          <a:pos x="T10" y="T11"/>
                        </a:cxn>
                      </a:cxnLst>
                      <a:rect l="0" t="0" r="r" b="b"/>
                      <a:pathLst>
                        <a:path w="12" h="10">
                          <a:moveTo>
                            <a:pt x="7" y="1"/>
                          </a:moveTo>
                          <a:cubicBezTo>
                            <a:pt x="9" y="2"/>
                            <a:pt x="10" y="2"/>
                            <a:pt x="12" y="3"/>
                          </a:cubicBezTo>
                          <a:cubicBezTo>
                            <a:pt x="8" y="5"/>
                            <a:pt x="5" y="7"/>
                            <a:pt x="2" y="10"/>
                          </a:cubicBezTo>
                          <a:cubicBezTo>
                            <a:pt x="1" y="9"/>
                            <a:pt x="1" y="8"/>
                            <a:pt x="0" y="7"/>
                          </a:cubicBezTo>
                          <a:cubicBezTo>
                            <a:pt x="2" y="5"/>
                            <a:pt x="4" y="3"/>
                            <a:pt x="7" y="0"/>
                          </a:cubicBezTo>
                          <a:cubicBezTo>
                            <a:pt x="7" y="0"/>
                            <a:pt x="7" y="1"/>
                            <a:pt x="7"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3" name="Freeform 375"/>
                    <p:cNvSpPr>
                      <a:spLocks/>
                    </p:cNvSpPr>
                    <p:nvPr/>
                  </p:nvSpPr>
                  <p:spPr bwMode="auto">
                    <a:xfrm>
                      <a:off x="4087" y="636"/>
                      <a:ext cx="28" cy="31"/>
                    </a:xfrm>
                    <a:custGeom>
                      <a:avLst/>
                      <a:gdLst>
                        <a:gd name="T0" fmla="*/ 8 w 12"/>
                        <a:gd name="T1" fmla="*/ 1 h 13"/>
                        <a:gd name="T2" fmla="*/ 9 w 12"/>
                        <a:gd name="T3" fmla="*/ 13 h 13"/>
                        <a:gd name="T4" fmla="*/ 0 w 12"/>
                        <a:gd name="T5" fmla="*/ 10 h 13"/>
                        <a:gd name="T6" fmla="*/ 8 w 12"/>
                        <a:gd name="T7" fmla="*/ 1 h 13"/>
                      </a:gdLst>
                      <a:ahLst/>
                      <a:cxnLst>
                        <a:cxn ang="0">
                          <a:pos x="T0" y="T1"/>
                        </a:cxn>
                        <a:cxn ang="0">
                          <a:pos x="T2" y="T3"/>
                        </a:cxn>
                        <a:cxn ang="0">
                          <a:pos x="T4" y="T5"/>
                        </a:cxn>
                        <a:cxn ang="0">
                          <a:pos x="T6" y="T7"/>
                        </a:cxn>
                      </a:cxnLst>
                      <a:rect l="0" t="0" r="r" b="b"/>
                      <a:pathLst>
                        <a:path w="12" h="13">
                          <a:moveTo>
                            <a:pt x="8" y="1"/>
                          </a:moveTo>
                          <a:cubicBezTo>
                            <a:pt x="12" y="2"/>
                            <a:pt x="10" y="9"/>
                            <a:pt x="9" y="13"/>
                          </a:cubicBezTo>
                          <a:cubicBezTo>
                            <a:pt x="6" y="12"/>
                            <a:pt x="3" y="11"/>
                            <a:pt x="0" y="10"/>
                          </a:cubicBezTo>
                          <a:cubicBezTo>
                            <a:pt x="1" y="6"/>
                            <a:pt x="4" y="0"/>
                            <a:pt x="8"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4" name="Freeform 376"/>
                    <p:cNvSpPr>
                      <a:spLocks/>
                    </p:cNvSpPr>
                    <p:nvPr/>
                  </p:nvSpPr>
                  <p:spPr bwMode="auto">
                    <a:xfrm>
                      <a:off x="3169" y="662"/>
                      <a:ext cx="657" cy="1219"/>
                    </a:xfrm>
                    <a:custGeom>
                      <a:avLst/>
                      <a:gdLst>
                        <a:gd name="T0" fmla="*/ 277 w 277"/>
                        <a:gd name="T1" fmla="*/ 511 h 515"/>
                        <a:gd name="T2" fmla="*/ 277 w 277"/>
                        <a:gd name="T3" fmla="*/ 515 h 515"/>
                        <a:gd name="T4" fmla="*/ 209 w 277"/>
                        <a:gd name="T5" fmla="*/ 505 h 515"/>
                        <a:gd name="T6" fmla="*/ 208 w 277"/>
                        <a:gd name="T7" fmla="*/ 504 h 515"/>
                        <a:gd name="T8" fmla="*/ 189 w 277"/>
                        <a:gd name="T9" fmla="*/ 499 h 515"/>
                        <a:gd name="T10" fmla="*/ 187 w 277"/>
                        <a:gd name="T11" fmla="*/ 499 h 515"/>
                        <a:gd name="T12" fmla="*/ 184 w 277"/>
                        <a:gd name="T13" fmla="*/ 498 h 515"/>
                        <a:gd name="T14" fmla="*/ 181 w 277"/>
                        <a:gd name="T15" fmla="*/ 497 h 515"/>
                        <a:gd name="T16" fmla="*/ 180 w 277"/>
                        <a:gd name="T17" fmla="*/ 496 h 515"/>
                        <a:gd name="T18" fmla="*/ 144 w 277"/>
                        <a:gd name="T19" fmla="*/ 482 h 515"/>
                        <a:gd name="T20" fmla="*/ 143 w 277"/>
                        <a:gd name="T21" fmla="*/ 481 h 515"/>
                        <a:gd name="T22" fmla="*/ 142 w 277"/>
                        <a:gd name="T23" fmla="*/ 481 h 515"/>
                        <a:gd name="T24" fmla="*/ 141 w 277"/>
                        <a:gd name="T25" fmla="*/ 481 h 515"/>
                        <a:gd name="T26" fmla="*/ 114 w 277"/>
                        <a:gd name="T27" fmla="*/ 466 h 515"/>
                        <a:gd name="T28" fmla="*/ 99 w 277"/>
                        <a:gd name="T29" fmla="*/ 455 h 515"/>
                        <a:gd name="T30" fmla="*/ 94 w 277"/>
                        <a:gd name="T31" fmla="*/ 451 h 515"/>
                        <a:gd name="T32" fmla="*/ 93 w 277"/>
                        <a:gd name="T33" fmla="*/ 449 h 515"/>
                        <a:gd name="T34" fmla="*/ 40 w 277"/>
                        <a:gd name="T35" fmla="*/ 386 h 515"/>
                        <a:gd name="T36" fmla="*/ 13 w 277"/>
                        <a:gd name="T37" fmla="*/ 314 h 515"/>
                        <a:gd name="T38" fmla="*/ 18 w 277"/>
                        <a:gd name="T39" fmla="*/ 160 h 515"/>
                        <a:gd name="T40" fmla="*/ 101 w 277"/>
                        <a:gd name="T41" fmla="*/ 40 h 515"/>
                        <a:gd name="T42" fmla="*/ 166 w 277"/>
                        <a:gd name="T43" fmla="*/ 0 h 515"/>
                        <a:gd name="T44" fmla="*/ 166 w 277"/>
                        <a:gd name="T45" fmla="*/ 1 h 515"/>
                        <a:gd name="T46" fmla="*/ 144 w 277"/>
                        <a:gd name="T47" fmla="*/ 16 h 515"/>
                        <a:gd name="T48" fmla="*/ 125 w 277"/>
                        <a:gd name="T49" fmla="*/ 76 h 515"/>
                        <a:gd name="T50" fmla="*/ 149 w 277"/>
                        <a:gd name="T51" fmla="*/ 138 h 515"/>
                        <a:gd name="T52" fmla="*/ 82 w 277"/>
                        <a:gd name="T53" fmla="*/ 128 h 515"/>
                        <a:gd name="T54" fmla="*/ 32 w 277"/>
                        <a:gd name="T55" fmla="*/ 160 h 515"/>
                        <a:gd name="T56" fmla="*/ 51 w 277"/>
                        <a:gd name="T57" fmla="*/ 272 h 515"/>
                        <a:gd name="T58" fmla="*/ 84 w 277"/>
                        <a:gd name="T59" fmla="*/ 287 h 515"/>
                        <a:gd name="T60" fmla="*/ 116 w 277"/>
                        <a:gd name="T61" fmla="*/ 287 h 515"/>
                        <a:gd name="T62" fmla="*/ 56 w 277"/>
                        <a:gd name="T63" fmla="*/ 383 h 515"/>
                        <a:gd name="T64" fmla="*/ 94 w 277"/>
                        <a:gd name="T65" fmla="*/ 431 h 515"/>
                        <a:gd name="T66" fmla="*/ 158 w 277"/>
                        <a:gd name="T67" fmla="*/ 443 h 515"/>
                        <a:gd name="T68" fmla="*/ 200 w 277"/>
                        <a:gd name="T69" fmla="*/ 414 h 515"/>
                        <a:gd name="T70" fmla="*/ 202 w 277"/>
                        <a:gd name="T71" fmla="*/ 464 h 515"/>
                        <a:gd name="T72" fmla="*/ 242 w 277"/>
                        <a:gd name="T73" fmla="*/ 503 h 515"/>
                        <a:gd name="T74" fmla="*/ 277 w 277"/>
                        <a:gd name="T75" fmla="*/ 511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7" h="515">
                          <a:moveTo>
                            <a:pt x="277" y="511"/>
                          </a:moveTo>
                          <a:cubicBezTo>
                            <a:pt x="277" y="515"/>
                            <a:pt x="277" y="515"/>
                            <a:pt x="277" y="515"/>
                          </a:cubicBezTo>
                          <a:cubicBezTo>
                            <a:pt x="254" y="514"/>
                            <a:pt x="231" y="510"/>
                            <a:pt x="209" y="505"/>
                          </a:cubicBezTo>
                          <a:cubicBezTo>
                            <a:pt x="208" y="504"/>
                            <a:pt x="208" y="504"/>
                            <a:pt x="208" y="504"/>
                          </a:cubicBezTo>
                          <a:cubicBezTo>
                            <a:pt x="201" y="503"/>
                            <a:pt x="195" y="501"/>
                            <a:pt x="189" y="499"/>
                          </a:cubicBezTo>
                          <a:cubicBezTo>
                            <a:pt x="188" y="499"/>
                            <a:pt x="188" y="498"/>
                            <a:pt x="187" y="499"/>
                          </a:cubicBezTo>
                          <a:cubicBezTo>
                            <a:pt x="186" y="498"/>
                            <a:pt x="185" y="498"/>
                            <a:pt x="184" y="498"/>
                          </a:cubicBezTo>
                          <a:cubicBezTo>
                            <a:pt x="183" y="497"/>
                            <a:pt x="182" y="497"/>
                            <a:pt x="181" y="497"/>
                          </a:cubicBezTo>
                          <a:cubicBezTo>
                            <a:pt x="181" y="496"/>
                            <a:pt x="180" y="496"/>
                            <a:pt x="180" y="496"/>
                          </a:cubicBezTo>
                          <a:cubicBezTo>
                            <a:pt x="168" y="492"/>
                            <a:pt x="156" y="487"/>
                            <a:pt x="144" y="482"/>
                          </a:cubicBezTo>
                          <a:cubicBezTo>
                            <a:pt x="144" y="481"/>
                            <a:pt x="143" y="481"/>
                            <a:pt x="143" y="481"/>
                          </a:cubicBezTo>
                          <a:cubicBezTo>
                            <a:pt x="143" y="481"/>
                            <a:pt x="143" y="481"/>
                            <a:pt x="142" y="481"/>
                          </a:cubicBezTo>
                          <a:cubicBezTo>
                            <a:pt x="142" y="481"/>
                            <a:pt x="142" y="481"/>
                            <a:pt x="141" y="481"/>
                          </a:cubicBezTo>
                          <a:cubicBezTo>
                            <a:pt x="133" y="475"/>
                            <a:pt x="123" y="471"/>
                            <a:pt x="114" y="466"/>
                          </a:cubicBezTo>
                          <a:cubicBezTo>
                            <a:pt x="109" y="462"/>
                            <a:pt x="104" y="459"/>
                            <a:pt x="99" y="455"/>
                          </a:cubicBezTo>
                          <a:cubicBezTo>
                            <a:pt x="97" y="454"/>
                            <a:pt x="96" y="453"/>
                            <a:pt x="94" y="451"/>
                          </a:cubicBezTo>
                          <a:cubicBezTo>
                            <a:pt x="95" y="450"/>
                            <a:pt x="94" y="450"/>
                            <a:pt x="93" y="449"/>
                          </a:cubicBezTo>
                          <a:cubicBezTo>
                            <a:pt x="69" y="436"/>
                            <a:pt x="53" y="410"/>
                            <a:pt x="40" y="386"/>
                          </a:cubicBezTo>
                          <a:cubicBezTo>
                            <a:pt x="28" y="363"/>
                            <a:pt x="19" y="339"/>
                            <a:pt x="13" y="314"/>
                          </a:cubicBezTo>
                          <a:cubicBezTo>
                            <a:pt x="0" y="264"/>
                            <a:pt x="1" y="210"/>
                            <a:pt x="18" y="160"/>
                          </a:cubicBezTo>
                          <a:cubicBezTo>
                            <a:pt x="34" y="113"/>
                            <a:pt x="63" y="71"/>
                            <a:pt x="101" y="40"/>
                          </a:cubicBezTo>
                          <a:cubicBezTo>
                            <a:pt x="121" y="23"/>
                            <a:pt x="143" y="10"/>
                            <a:pt x="166" y="0"/>
                          </a:cubicBezTo>
                          <a:cubicBezTo>
                            <a:pt x="166" y="1"/>
                            <a:pt x="166" y="1"/>
                            <a:pt x="166" y="1"/>
                          </a:cubicBezTo>
                          <a:cubicBezTo>
                            <a:pt x="158" y="5"/>
                            <a:pt x="150" y="10"/>
                            <a:pt x="144" y="16"/>
                          </a:cubicBezTo>
                          <a:cubicBezTo>
                            <a:pt x="127" y="32"/>
                            <a:pt x="122" y="53"/>
                            <a:pt x="125" y="76"/>
                          </a:cubicBezTo>
                          <a:cubicBezTo>
                            <a:pt x="127" y="98"/>
                            <a:pt x="134" y="121"/>
                            <a:pt x="149" y="138"/>
                          </a:cubicBezTo>
                          <a:cubicBezTo>
                            <a:pt x="127" y="130"/>
                            <a:pt x="105" y="123"/>
                            <a:pt x="82" y="128"/>
                          </a:cubicBezTo>
                          <a:cubicBezTo>
                            <a:pt x="62" y="132"/>
                            <a:pt x="44" y="144"/>
                            <a:pt x="32" y="160"/>
                          </a:cubicBezTo>
                          <a:cubicBezTo>
                            <a:pt x="7" y="196"/>
                            <a:pt x="16" y="247"/>
                            <a:pt x="51" y="272"/>
                          </a:cubicBezTo>
                          <a:cubicBezTo>
                            <a:pt x="61" y="280"/>
                            <a:pt x="72" y="285"/>
                            <a:pt x="84" y="287"/>
                          </a:cubicBezTo>
                          <a:cubicBezTo>
                            <a:pt x="95" y="289"/>
                            <a:pt x="105" y="288"/>
                            <a:pt x="116" y="287"/>
                          </a:cubicBezTo>
                          <a:cubicBezTo>
                            <a:pt x="80" y="305"/>
                            <a:pt x="48" y="340"/>
                            <a:pt x="56" y="383"/>
                          </a:cubicBezTo>
                          <a:cubicBezTo>
                            <a:pt x="60" y="404"/>
                            <a:pt x="76" y="421"/>
                            <a:pt x="94" y="431"/>
                          </a:cubicBezTo>
                          <a:cubicBezTo>
                            <a:pt x="113" y="441"/>
                            <a:pt x="137" y="447"/>
                            <a:pt x="158" y="443"/>
                          </a:cubicBezTo>
                          <a:cubicBezTo>
                            <a:pt x="175" y="440"/>
                            <a:pt x="191" y="429"/>
                            <a:pt x="200" y="414"/>
                          </a:cubicBezTo>
                          <a:cubicBezTo>
                            <a:pt x="197" y="431"/>
                            <a:pt x="196" y="448"/>
                            <a:pt x="202" y="464"/>
                          </a:cubicBezTo>
                          <a:cubicBezTo>
                            <a:pt x="209" y="483"/>
                            <a:pt x="223" y="496"/>
                            <a:pt x="242" y="503"/>
                          </a:cubicBezTo>
                          <a:cubicBezTo>
                            <a:pt x="253" y="508"/>
                            <a:pt x="265" y="510"/>
                            <a:pt x="277" y="51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5" name="Freeform 377"/>
                    <p:cNvSpPr>
                      <a:spLocks/>
                    </p:cNvSpPr>
                    <p:nvPr/>
                  </p:nvSpPr>
                  <p:spPr bwMode="auto">
                    <a:xfrm>
                      <a:off x="3563" y="613"/>
                      <a:ext cx="538" cy="217"/>
                    </a:xfrm>
                    <a:custGeom>
                      <a:avLst/>
                      <a:gdLst>
                        <a:gd name="T0" fmla="*/ 227 w 227"/>
                        <a:gd name="T1" fmla="*/ 27 h 92"/>
                        <a:gd name="T2" fmla="*/ 226 w 227"/>
                        <a:gd name="T3" fmla="*/ 29 h 92"/>
                        <a:gd name="T4" fmla="*/ 150 w 227"/>
                        <a:gd name="T5" fmla="*/ 36 h 92"/>
                        <a:gd name="T6" fmla="*/ 118 w 227"/>
                        <a:gd name="T7" fmla="*/ 92 h 92"/>
                        <a:gd name="T8" fmla="*/ 34 w 227"/>
                        <a:gd name="T9" fmla="*/ 16 h 92"/>
                        <a:gd name="T10" fmla="*/ 0 w 227"/>
                        <a:gd name="T11" fmla="*/ 22 h 92"/>
                        <a:gd name="T12" fmla="*/ 0 w 227"/>
                        <a:gd name="T13" fmla="*/ 21 h 92"/>
                        <a:gd name="T14" fmla="*/ 78 w 227"/>
                        <a:gd name="T15" fmla="*/ 3 h 92"/>
                        <a:gd name="T16" fmla="*/ 227 w 227"/>
                        <a:gd name="T17" fmla="*/ 2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92">
                          <a:moveTo>
                            <a:pt x="227" y="27"/>
                          </a:moveTo>
                          <a:cubicBezTo>
                            <a:pt x="226" y="29"/>
                            <a:pt x="226" y="29"/>
                            <a:pt x="226" y="29"/>
                          </a:cubicBezTo>
                          <a:cubicBezTo>
                            <a:pt x="201" y="19"/>
                            <a:pt x="172" y="20"/>
                            <a:pt x="150" y="36"/>
                          </a:cubicBezTo>
                          <a:cubicBezTo>
                            <a:pt x="133" y="50"/>
                            <a:pt x="122" y="71"/>
                            <a:pt x="118" y="92"/>
                          </a:cubicBezTo>
                          <a:cubicBezTo>
                            <a:pt x="110" y="53"/>
                            <a:pt x="75" y="19"/>
                            <a:pt x="34" y="16"/>
                          </a:cubicBezTo>
                          <a:cubicBezTo>
                            <a:pt x="23" y="16"/>
                            <a:pt x="11" y="18"/>
                            <a:pt x="0" y="22"/>
                          </a:cubicBezTo>
                          <a:cubicBezTo>
                            <a:pt x="0" y="21"/>
                            <a:pt x="0" y="21"/>
                            <a:pt x="0" y="21"/>
                          </a:cubicBezTo>
                          <a:cubicBezTo>
                            <a:pt x="25" y="11"/>
                            <a:pt x="51" y="5"/>
                            <a:pt x="78" y="3"/>
                          </a:cubicBezTo>
                          <a:cubicBezTo>
                            <a:pt x="128" y="0"/>
                            <a:pt x="179" y="9"/>
                            <a:pt x="227" y="27"/>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6" name="Freeform 378"/>
                    <p:cNvSpPr>
                      <a:spLocks/>
                    </p:cNvSpPr>
                    <p:nvPr/>
                  </p:nvSpPr>
                  <p:spPr bwMode="auto">
                    <a:xfrm>
                      <a:off x="3776" y="1919"/>
                      <a:ext cx="47" cy="33"/>
                    </a:xfrm>
                    <a:custGeom>
                      <a:avLst/>
                      <a:gdLst>
                        <a:gd name="T0" fmla="*/ 10 w 20"/>
                        <a:gd name="T1" fmla="*/ 0 h 14"/>
                        <a:gd name="T2" fmla="*/ 20 w 20"/>
                        <a:gd name="T3" fmla="*/ 14 h 14"/>
                        <a:gd name="T4" fmla="*/ 0 w 20"/>
                        <a:gd name="T5" fmla="*/ 12 h 14"/>
                        <a:gd name="T6" fmla="*/ 10 w 20"/>
                        <a:gd name="T7" fmla="*/ 0 h 14"/>
                      </a:gdLst>
                      <a:ahLst/>
                      <a:cxnLst>
                        <a:cxn ang="0">
                          <a:pos x="T0" y="T1"/>
                        </a:cxn>
                        <a:cxn ang="0">
                          <a:pos x="T2" y="T3"/>
                        </a:cxn>
                        <a:cxn ang="0">
                          <a:pos x="T4" y="T5"/>
                        </a:cxn>
                        <a:cxn ang="0">
                          <a:pos x="T6" y="T7"/>
                        </a:cxn>
                      </a:cxnLst>
                      <a:rect l="0" t="0" r="r" b="b"/>
                      <a:pathLst>
                        <a:path w="20" h="14">
                          <a:moveTo>
                            <a:pt x="10" y="0"/>
                          </a:moveTo>
                          <a:cubicBezTo>
                            <a:pt x="11" y="6"/>
                            <a:pt x="14" y="11"/>
                            <a:pt x="20" y="14"/>
                          </a:cubicBezTo>
                          <a:cubicBezTo>
                            <a:pt x="13" y="13"/>
                            <a:pt x="7" y="13"/>
                            <a:pt x="0" y="12"/>
                          </a:cubicBezTo>
                          <a:cubicBezTo>
                            <a:pt x="5" y="10"/>
                            <a:pt x="8" y="5"/>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7" name="Freeform 379"/>
                    <p:cNvSpPr>
                      <a:spLocks noEditPoints="1"/>
                    </p:cNvSpPr>
                    <p:nvPr/>
                  </p:nvSpPr>
                  <p:spPr bwMode="auto">
                    <a:xfrm>
                      <a:off x="3402" y="1860"/>
                      <a:ext cx="395" cy="361"/>
                    </a:xfrm>
                    <a:custGeom>
                      <a:avLst/>
                      <a:gdLst>
                        <a:gd name="T0" fmla="*/ 131 w 167"/>
                        <a:gd name="T1" fmla="*/ 114 h 153"/>
                        <a:gd name="T2" fmla="*/ 38 w 167"/>
                        <a:gd name="T3" fmla="*/ 152 h 153"/>
                        <a:gd name="T4" fmla="*/ 5 w 167"/>
                        <a:gd name="T5" fmla="*/ 73 h 153"/>
                        <a:gd name="T6" fmla="*/ 15 w 167"/>
                        <a:gd name="T7" fmla="*/ 0 h 153"/>
                        <a:gd name="T8" fmla="*/ 19 w 167"/>
                        <a:gd name="T9" fmla="*/ 2 h 153"/>
                        <a:gd name="T10" fmla="*/ 62 w 167"/>
                        <a:gd name="T11" fmla="*/ 20 h 153"/>
                        <a:gd name="T12" fmla="*/ 66 w 167"/>
                        <a:gd name="T13" fmla="*/ 21 h 153"/>
                        <a:gd name="T14" fmla="*/ 82 w 167"/>
                        <a:gd name="T15" fmla="*/ 53 h 153"/>
                        <a:gd name="T16" fmla="*/ 116 w 167"/>
                        <a:gd name="T17" fmla="*/ 34 h 153"/>
                        <a:gd name="T18" fmla="*/ 159 w 167"/>
                        <a:gd name="T19" fmla="*/ 43 h 153"/>
                        <a:gd name="T20" fmla="*/ 166 w 167"/>
                        <a:gd name="T21" fmla="*/ 42 h 153"/>
                        <a:gd name="T22" fmla="*/ 148 w 167"/>
                        <a:gd name="T23" fmla="*/ 89 h 153"/>
                        <a:gd name="T24" fmla="*/ 131 w 167"/>
                        <a:gd name="T25" fmla="*/ 69 h 153"/>
                        <a:gd name="T26" fmla="*/ 146 w 167"/>
                        <a:gd name="T27" fmla="*/ 89 h 153"/>
                        <a:gd name="T28" fmla="*/ 145 w 167"/>
                        <a:gd name="T29" fmla="*/ 94 h 153"/>
                        <a:gd name="T30" fmla="*/ 96 w 167"/>
                        <a:gd name="T31" fmla="*/ 84 h 153"/>
                        <a:gd name="T32" fmla="*/ 125 w 167"/>
                        <a:gd name="T33" fmla="*/ 108 h 153"/>
                        <a:gd name="T34" fmla="*/ 145 w 167"/>
                        <a:gd name="T35" fmla="*/ 94 h 153"/>
                        <a:gd name="T36" fmla="*/ 123 w 167"/>
                        <a:gd name="T37" fmla="*/ 114 h 153"/>
                        <a:gd name="T38" fmla="*/ 59 w 167"/>
                        <a:gd name="T39" fmla="*/ 101 h 153"/>
                        <a:gd name="T40" fmla="*/ 67 w 167"/>
                        <a:gd name="T41" fmla="*/ 117 h 153"/>
                        <a:gd name="T42" fmla="*/ 85 w 167"/>
                        <a:gd name="T43" fmla="*/ 127 h 153"/>
                        <a:gd name="T44" fmla="*/ 99 w 167"/>
                        <a:gd name="T45" fmla="*/ 79 h 153"/>
                        <a:gd name="T46" fmla="*/ 110 w 167"/>
                        <a:gd name="T47" fmla="*/ 44 h 153"/>
                        <a:gd name="T48" fmla="*/ 99 w 167"/>
                        <a:gd name="T49" fmla="*/ 79 h 153"/>
                        <a:gd name="T50" fmla="*/ 92 w 167"/>
                        <a:gd name="T51" fmla="*/ 83 h 153"/>
                        <a:gd name="T52" fmla="*/ 48 w 167"/>
                        <a:gd name="T53" fmla="*/ 69 h 153"/>
                        <a:gd name="T54" fmla="*/ 61 w 167"/>
                        <a:gd name="T55" fmla="*/ 97 h 153"/>
                        <a:gd name="T56" fmla="*/ 77 w 167"/>
                        <a:gd name="T57" fmla="*/ 129 h 153"/>
                        <a:gd name="T58" fmla="*/ 37 w 167"/>
                        <a:gd name="T59" fmla="*/ 115 h 153"/>
                        <a:gd name="T60" fmla="*/ 38 w 167"/>
                        <a:gd name="T61" fmla="*/ 147 h 153"/>
                        <a:gd name="T62" fmla="*/ 76 w 167"/>
                        <a:gd name="T63" fmla="*/ 57 h 153"/>
                        <a:gd name="T64" fmla="*/ 34 w 167"/>
                        <a:gd name="T65" fmla="*/ 40 h 153"/>
                        <a:gd name="T66" fmla="*/ 76 w 167"/>
                        <a:gd name="T67" fmla="*/ 57 h 153"/>
                        <a:gd name="T68" fmla="*/ 54 w 167"/>
                        <a:gd name="T69" fmla="*/ 99 h 153"/>
                        <a:gd name="T70" fmla="*/ 28 w 167"/>
                        <a:gd name="T71" fmla="*/ 87 h 153"/>
                        <a:gd name="T72" fmla="*/ 23 w 167"/>
                        <a:gd name="T73" fmla="*/ 111 h 153"/>
                        <a:gd name="T74" fmla="*/ 31 w 167"/>
                        <a:gd name="T75" fmla="*/ 111 h 153"/>
                        <a:gd name="T76" fmla="*/ 43 w 167"/>
                        <a:gd name="T77" fmla="*/ 67 h 153"/>
                        <a:gd name="T78" fmla="*/ 30 w 167"/>
                        <a:gd name="T79" fmla="*/ 48 h 153"/>
                        <a:gd name="T80" fmla="*/ 7 w 167"/>
                        <a:gd name="T81" fmla="*/ 57 h 153"/>
                        <a:gd name="T82" fmla="*/ 43 w 167"/>
                        <a:gd name="T83" fmla="*/ 67 h 153"/>
                        <a:gd name="T84" fmla="*/ 29 w 167"/>
                        <a:gd name="T85" fmla="*/ 38 h 153"/>
                        <a:gd name="T86" fmla="*/ 7 w 167"/>
                        <a:gd name="T87" fmla="*/ 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7" h="153">
                          <a:moveTo>
                            <a:pt x="167" y="43"/>
                          </a:moveTo>
                          <a:cubicBezTo>
                            <a:pt x="167" y="71"/>
                            <a:pt x="154" y="98"/>
                            <a:pt x="131" y="114"/>
                          </a:cubicBezTo>
                          <a:cubicBezTo>
                            <a:pt x="118" y="124"/>
                            <a:pt x="103" y="128"/>
                            <a:pt x="88" y="132"/>
                          </a:cubicBezTo>
                          <a:cubicBezTo>
                            <a:pt x="70" y="136"/>
                            <a:pt x="54" y="143"/>
                            <a:pt x="38" y="152"/>
                          </a:cubicBezTo>
                          <a:cubicBezTo>
                            <a:pt x="37" y="153"/>
                            <a:pt x="35" y="152"/>
                            <a:pt x="34" y="151"/>
                          </a:cubicBezTo>
                          <a:cubicBezTo>
                            <a:pt x="25" y="125"/>
                            <a:pt x="11" y="100"/>
                            <a:pt x="5" y="73"/>
                          </a:cubicBezTo>
                          <a:cubicBezTo>
                            <a:pt x="0" y="49"/>
                            <a:pt x="0" y="21"/>
                            <a:pt x="15" y="0"/>
                          </a:cubicBezTo>
                          <a:cubicBezTo>
                            <a:pt x="15" y="0"/>
                            <a:pt x="15" y="0"/>
                            <a:pt x="15" y="0"/>
                          </a:cubicBezTo>
                          <a:cubicBezTo>
                            <a:pt x="16" y="1"/>
                            <a:pt x="18" y="1"/>
                            <a:pt x="19" y="2"/>
                          </a:cubicBezTo>
                          <a:cubicBezTo>
                            <a:pt x="19" y="2"/>
                            <a:pt x="19" y="2"/>
                            <a:pt x="19" y="2"/>
                          </a:cubicBezTo>
                          <a:cubicBezTo>
                            <a:pt x="15" y="14"/>
                            <a:pt x="20" y="29"/>
                            <a:pt x="31" y="34"/>
                          </a:cubicBezTo>
                          <a:cubicBezTo>
                            <a:pt x="43" y="39"/>
                            <a:pt x="57" y="32"/>
                            <a:pt x="62" y="20"/>
                          </a:cubicBezTo>
                          <a:cubicBezTo>
                            <a:pt x="62" y="20"/>
                            <a:pt x="62" y="20"/>
                            <a:pt x="62" y="19"/>
                          </a:cubicBezTo>
                          <a:cubicBezTo>
                            <a:pt x="64" y="20"/>
                            <a:pt x="65" y="20"/>
                            <a:pt x="66" y="21"/>
                          </a:cubicBezTo>
                          <a:cubicBezTo>
                            <a:pt x="66" y="21"/>
                            <a:pt x="66" y="21"/>
                            <a:pt x="66" y="22"/>
                          </a:cubicBezTo>
                          <a:cubicBezTo>
                            <a:pt x="63" y="35"/>
                            <a:pt x="66" y="51"/>
                            <a:pt x="82" y="53"/>
                          </a:cubicBezTo>
                          <a:cubicBezTo>
                            <a:pt x="95" y="55"/>
                            <a:pt x="106" y="44"/>
                            <a:pt x="111" y="33"/>
                          </a:cubicBezTo>
                          <a:cubicBezTo>
                            <a:pt x="113" y="34"/>
                            <a:pt x="114" y="34"/>
                            <a:pt x="116" y="34"/>
                          </a:cubicBezTo>
                          <a:cubicBezTo>
                            <a:pt x="112" y="46"/>
                            <a:pt x="119" y="61"/>
                            <a:pt x="132" y="64"/>
                          </a:cubicBezTo>
                          <a:cubicBezTo>
                            <a:pt x="145" y="67"/>
                            <a:pt x="157" y="56"/>
                            <a:pt x="159" y="43"/>
                          </a:cubicBezTo>
                          <a:cubicBezTo>
                            <a:pt x="159" y="42"/>
                            <a:pt x="159" y="42"/>
                            <a:pt x="160" y="41"/>
                          </a:cubicBezTo>
                          <a:cubicBezTo>
                            <a:pt x="162" y="42"/>
                            <a:pt x="164" y="42"/>
                            <a:pt x="166" y="42"/>
                          </a:cubicBezTo>
                          <a:cubicBezTo>
                            <a:pt x="166" y="42"/>
                            <a:pt x="167" y="43"/>
                            <a:pt x="167" y="43"/>
                          </a:cubicBezTo>
                          <a:close/>
                          <a:moveTo>
                            <a:pt x="148" y="89"/>
                          </a:moveTo>
                          <a:cubicBezTo>
                            <a:pt x="155" y="79"/>
                            <a:pt x="159" y="66"/>
                            <a:pt x="161" y="53"/>
                          </a:cubicBezTo>
                          <a:cubicBezTo>
                            <a:pt x="156" y="64"/>
                            <a:pt x="143" y="72"/>
                            <a:pt x="131" y="69"/>
                          </a:cubicBezTo>
                          <a:cubicBezTo>
                            <a:pt x="130" y="69"/>
                            <a:pt x="130" y="69"/>
                            <a:pt x="130" y="69"/>
                          </a:cubicBezTo>
                          <a:cubicBezTo>
                            <a:pt x="128" y="79"/>
                            <a:pt x="136" y="89"/>
                            <a:pt x="146" y="89"/>
                          </a:cubicBezTo>
                          <a:cubicBezTo>
                            <a:pt x="147" y="89"/>
                            <a:pt x="147" y="89"/>
                            <a:pt x="148" y="89"/>
                          </a:cubicBezTo>
                          <a:close/>
                          <a:moveTo>
                            <a:pt x="145" y="94"/>
                          </a:moveTo>
                          <a:cubicBezTo>
                            <a:pt x="134" y="93"/>
                            <a:pt x="125" y="84"/>
                            <a:pt x="125" y="73"/>
                          </a:cubicBezTo>
                          <a:cubicBezTo>
                            <a:pt x="117" y="81"/>
                            <a:pt x="106" y="86"/>
                            <a:pt x="96" y="84"/>
                          </a:cubicBezTo>
                          <a:cubicBezTo>
                            <a:pt x="96" y="84"/>
                            <a:pt x="96" y="84"/>
                            <a:pt x="96" y="84"/>
                          </a:cubicBezTo>
                          <a:cubicBezTo>
                            <a:pt x="97" y="99"/>
                            <a:pt x="111" y="110"/>
                            <a:pt x="125" y="108"/>
                          </a:cubicBezTo>
                          <a:cubicBezTo>
                            <a:pt x="127" y="108"/>
                            <a:pt x="127" y="109"/>
                            <a:pt x="128" y="111"/>
                          </a:cubicBezTo>
                          <a:cubicBezTo>
                            <a:pt x="134" y="106"/>
                            <a:pt x="140" y="100"/>
                            <a:pt x="145" y="94"/>
                          </a:cubicBezTo>
                          <a:close/>
                          <a:moveTo>
                            <a:pt x="123" y="114"/>
                          </a:moveTo>
                          <a:cubicBezTo>
                            <a:pt x="123" y="114"/>
                            <a:pt x="123" y="114"/>
                            <a:pt x="123" y="114"/>
                          </a:cubicBezTo>
                          <a:cubicBezTo>
                            <a:pt x="109" y="115"/>
                            <a:pt x="96" y="104"/>
                            <a:pt x="92" y="91"/>
                          </a:cubicBezTo>
                          <a:cubicBezTo>
                            <a:pt x="84" y="101"/>
                            <a:pt x="71" y="106"/>
                            <a:pt x="59" y="101"/>
                          </a:cubicBezTo>
                          <a:cubicBezTo>
                            <a:pt x="59" y="101"/>
                            <a:pt x="59" y="101"/>
                            <a:pt x="59" y="101"/>
                          </a:cubicBezTo>
                          <a:cubicBezTo>
                            <a:pt x="59" y="107"/>
                            <a:pt x="62" y="113"/>
                            <a:pt x="67" y="117"/>
                          </a:cubicBezTo>
                          <a:cubicBezTo>
                            <a:pt x="72" y="122"/>
                            <a:pt x="79" y="123"/>
                            <a:pt x="85" y="127"/>
                          </a:cubicBezTo>
                          <a:cubicBezTo>
                            <a:pt x="85" y="127"/>
                            <a:pt x="85" y="127"/>
                            <a:pt x="85" y="127"/>
                          </a:cubicBezTo>
                          <a:cubicBezTo>
                            <a:pt x="98" y="124"/>
                            <a:pt x="111" y="121"/>
                            <a:pt x="123" y="114"/>
                          </a:cubicBezTo>
                          <a:close/>
                          <a:moveTo>
                            <a:pt x="99" y="79"/>
                          </a:moveTo>
                          <a:cubicBezTo>
                            <a:pt x="109" y="80"/>
                            <a:pt x="118" y="74"/>
                            <a:pt x="124" y="67"/>
                          </a:cubicBezTo>
                          <a:cubicBezTo>
                            <a:pt x="116" y="62"/>
                            <a:pt x="111" y="53"/>
                            <a:pt x="110" y="44"/>
                          </a:cubicBezTo>
                          <a:cubicBezTo>
                            <a:pt x="103" y="53"/>
                            <a:pt x="93" y="59"/>
                            <a:pt x="81" y="58"/>
                          </a:cubicBezTo>
                          <a:cubicBezTo>
                            <a:pt x="79" y="69"/>
                            <a:pt x="88" y="79"/>
                            <a:pt x="99" y="79"/>
                          </a:cubicBezTo>
                          <a:close/>
                          <a:moveTo>
                            <a:pt x="91" y="83"/>
                          </a:moveTo>
                          <a:cubicBezTo>
                            <a:pt x="91" y="83"/>
                            <a:pt x="92" y="83"/>
                            <a:pt x="92" y="83"/>
                          </a:cubicBezTo>
                          <a:cubicBezTo>
                            <a:pt x="83" y="80"/>
                            <a:pt x="77" y="72"/>
                            <a:pt x="76" y="63"/>
                          </a:cubicBezTo>
                          <a:cubicBezTo>
                            <a:pt x="68" y="70"/>
                            <a:pt x="57" y="72"/>
                            <a:pt x="48" y="69"/>
                          </a:cubicBezTo>
                          <a:cubicBezTo>
                            <a:pt x="48" y="69"/>
                            <a:pt x="48" y="69"/>
                            <a:pt x="47" y="69"/>
                          </a:cubicBezTo>
                          <a:cubicBezTo>
                            <a:pt x="44" y="80"/>
                            <a:pt x="50" y="93"/>
                            <a:pt x="61" y="97"/>
                          </a:cubicBezTo>
                          <a:cubicBezTo>
                            <a:pt x="73" y="101"/>
                            <a:pt x="86" y="94"/>
                            <a:pt x="91" y="83"/>
                          </a:cubicBezTo>
                          <a:close/>
                          <a:moveTo>
                            <a:pt x="77" y="129"/>
                          </a:moveTo>
                          <a:cubicBezTo>
                            <a:pt x="66" y="126"/>
                            <a:pt x="57" y="117"/>
                            <a:pt x="54" y="106"/>
                          </a:cubicBezTo>
                          <a:cubicBezTo>
                            <a:pt x="50" y="110"/>
                            <a:pt x="44" y="114"/>
                            <a:pt x="37" y="115"/>
                          </a:cubicBezTo>
                          <a:cubicBezTo>
                            <a:pt x="35" y="115"/>
                            <a:pt x="29" y="116"/>
                            <a:pt x="25" y="115"/>
                          </a:cubicBezTo>
                          <a:cubicBezTo>
                            <a:pt x="29" y="126"/>
                            <a:pt x="34" y="136"/>
                            <a:pt x="38" y="147"/>
                          </a:cubicBezTo>
                          <a:cubicBezTo>
                            <a:pt x="50" y="139"/>
                            <a:pt x="63" y="134"/>
                            <a:pt x="77" y="129"/>
                          </a:cubicBezTo>
                          <a:close/>
                          <a:moveTo>
                            <a:pt x="76" y="57"/>
                          </a:moveTo>
                          <a:cubicBezTo>
                            <a:pt x="64" y="53"/>
                            <a:pt x="60" y="43"/>
                            <a:pt x="60" y="31"/>
                          </a:cubicBezTo>
                          <a:cubicBezTo>
                            <a:pt x="54" y="38"/>
                            <a:pt x="44" y="42"/>
                            <a:pt x="34" y="40"/>
                          </a:cubicBezTo>
                          <a:cubicBezTo>
                            <a:pt x="33" y="50"/>
                            <a:pt x="39" y="61"/>
                            <a:pt x="49" y="64"/>
                          </a:cubicBezTo>
                          <a:cubicBezTo>
                            <a:pt x="59" y="68"/>
                            <a:pt x="70" y="65"/>
                            <a:pt x="76" y="57"/>
                          </a:cubicBezTo>
                          <a:close/>
                          <a:moveTo>
                            <a:pt x="40" y="109"/>
                          </a:moveTo>
                          <a:cubicBezTo>
                            <a:pt x="46" y="107"/>
                            <a:pt x="51" y="104"/>
                            <a:pt x="54" y="99"/>
                          </a:cubicBezTo>
                          <a:cubicBezTo>
                            <a:pt x="47" y="94"/>
                            <a:pt x="42" y="86"/>
                            <a:pt x="42" y="77"/>
                          </a:cubicBezTo>
                          <a:cubicBezTo>
                            <a:pt x="38" y="81"/>
                            <a:pt x="33" y="85"/>
                            <a:pt x="28" y="87"/>
                          </a:cubicBezTo>
                          <a:cubicBezTo>
                            <a:pt x="23" y="88"/>
                            <a:pt x="18" y="88"/>
                            <a:pt x="14" y="85"/>
                          </a:cubicBezTo>
                          <a:cubicBezTo>
                            <a:pt x="17" y="94"/>
                            <a:pt x="20" y="102"/>
                            <a:pt x="23" y="111"/>
                          </a:cubicBezTo>
                          <a:cubicBezTo>
                            <a:pt x="25" y="111"/>
                            <a:pt x="28" y="111"/>
                            <a:pt x="28" y="111"/>
                          </a:cubicBezTo>
                          <a:cubicBezTo>
                            <a:pt x="29" y="111"/>
                            <a:pt x="30" y="111"/>
                            <a:pt x="31" y="111"/>
                          </a:cubicBezTo>
                          <a:cubicBezTo>
                            <a:pt x="34" y="111"/>
                            <a:pt x="37" y="110"/>
                            <a:pt x="40" y="109"/>
                          </a:cubicBezTo>
                          <a:close/>
                          <a:moveTo>
                            <a:pt x="43" y="67"/>
                          </a:moveTo>
                          <a:cubicBezTo>
                            <a:pt x="43" y="67"/>
                            <a:pt x="43" y="67"/>
                            <a:pt x="43" y="67"/>
                          </a:cubicBezTo>
                          <a:cubicBezTo>
                            <a:pt x="37" y="62"/>
                            <a:pt x="32" y="56"/>
                            <a:pt x="30" y="48"/>
                          </a:cubicBezTo>
                          <a:cubicBezTo>
                            <a:pt x="28" y="52"/>
                            <a:pt x="25" y="56"/>
                            <a:pt x="20" y="58"/>
                          </a:cubicBezTo>
                          <a:cubicBezTo>
                            <a:pt x="16" y="60"/>
                            <a:pt x="11" y="60"/>
                            <a:pt x="7" y="57"/>
                          </a:cubicBezTo>
                          <a:cubicBezTo>
                            <a:pt x="8" y="65"/>
                            <a:pt x="10" y="73"/>
                            <a:pt x="12" y="81"/>
                          </a:cubicBezTo>
                          <a:cubicBezTo>
                            <a:pt x="24" y="91"/>
                            <a:pt x="37" y="76"/>
                            <a:pt x="43" y="67"/>
                          </a:cubicBezTo>
                          <a:close/>
                          <a:moveTo>
                            <a:pt x="30" y="38"/>
                          </a:moveTo>
                          <a:cubicBezTo>
                            <a:pt x="29" y="38"/>
                            <a:pt x="29" y="38"/>
                            <a:pt x="29" y="38"/>
                          </a:cubicBezTo>
                          <a:cubicBezTo>
                            <a:pt x="17" y="32"/>
                            <a:pt x="11" y="18"/>
                            <a:pt x="15" y="6"/>
                          </a:cubicBezTo>
                          <a:cubicBezTo>
                            <a:pt x="7" y="21"/>
                            <a:pt x="5" y="37"/>
                            <a:pt x="7" y="53"/>
                          </a:cubicBezTo>
                          <a:cubicBezTo>
                            <a:pt x="17" y="63"/>
                            <a:pt x="26" y="47"/>
                            <a:pt x="30" y="3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8" name="Freeform 380"/>
                    <p:cNvSpPr>
                      <a:spLocks/>
                    </p:cNvSpPr>
                    <p:nvPr/>
                  </p:nvSpPr>
                  <p:spPr bwMode="auto">
                    <a:xfrm>
                      <a:off x="3887" y="802"/>
                      <a:ext cx="173" cy="267"/>
                    </a:xfrm>
                    <a:custGeom>
                      <a:avLst/>
                      <a:gdLst>
                        <a:gd name="T0" fmla="*/ 73 w 73"/>
                        <a:gd name="T1" fmla="*/ 4 h 113"/>
                        <a:gd name="T2" fmla="*/ 71 w 73"/>
                        <a:gd name="T3" fmla="*/ 7 h 113"/>
                        <a:gd name="T4" fmla="*/ 65 w 73"/>
                        <a:gd name="T5" fmla="*/ 6 h 113"/>
                        <a:gd name="T6" fmla="*/ 43 w 73"/>
                        <a:gd name="T7" fmla="*/ 23 h 113"/>
                        <a:gd name="T8" fmla="*/ 28 w 73"/>
                        <a:gd name="T9" fmla="*/ 52 h 113"/>
                        <a:gd name="T10" fmla="*/ 14 w 73"/>
                        <a:gd name="T11" fmla="*/ 84 h 113"/>
                        <a:gd name="T12" fmla="*/ 3 w 73"/>
                        <a:gd name="T13" fmla="*/ 113 h 113"/>
                        <a:gd name="T14" fmla="*/ 0 w 73"/>
                        <a:gd name="T15" fmla="*/ 112 h 113"/>
                        <a:gd name="T16" fmla="*/ 11 w 73"/>
                        <a:gd name="T17" fmla="*/ 81 h 113"/>
                        <a:gd name="T18" fmla="*/ 25 w 73"/>
                        <a:gd name="T19" fmla="*/ 47 h 113"/>
                        <a:gd name="T20" fmla="*/ 39 w 73"/>
                        <a:gd name="T21" fmla="*/ 20 h 113"/>
                        <a:gd name="T22" fmla="*/ 54 w 73"/>
                        <a:gd name="T23" fmla="*/ 4 h 113"/>
                        <a:gd name="T24" fmla="*/ 73 w 73"/>
                        <a:gd name="T25" fmla="*/ 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13">
                          <a:moveTo>
                            <a:pt x="73" y="4"/>
                          </a:moveTo>
                          <a:cubicBezTo>
                            <a:pt x="71" y="7"/>
                            <a:pt x="71" y="7"/>
                            <a:pt x="71" y="7"/>
                          </a:cubicBezTo>
                          <a:cubicBezTo>
                            <a:pt x="69" y="6"/>
                            <a:pt x="67" y="6"/>
                            <a:pt x="65" y="6"/>
                          </a:cubicBezTo>
                          <a:cubicBezTo>
                            <a:pt x="55" y="6"/>
                            <a:pt x="48" y="15"/>
                            <a:pt x="43" y="23"/>
                          </a:cubicBezTo>
                          <a:cubicBezTo>
                            <a:pt x="37" y="32"/>
                            <a:pt x="33" y="42"/>
                            <a:pt x="28" y="52"/>
                          </a:cubicBezTo>
                          <a:cubicBezTo>
                            <a:pt x="23" y="62"/>
                            <a:pt x="18" y="73"/>
                            <a:pt x="14" y="84"/>
                          </a:cubicBezTo>
                          <a:cubicBezTo>
                            <a:pt x="10" y="94"/>
                            <a:pt x="7" y="104"/>
                            <a:pt x="3" y="113"/>
                          </a:cubicBezTo>
                          <a:cubicBezTo>
                            <a:pt x="0" y="112"/>
                            <a:pt x="0" y="112"/>
                            <a:pt x="0" y="112"/>
                          </a:cubicBezTo>
                          <a:cubicBezTo>
                            <a:pt x="2" y="102"/>
                            <a:pt x="7" y="91"/>
                            <a:pt x="11" y="81"/>
                          </a:cubicBezTo>
                          <a:cubicBezTo>
                            <a:pt x="15" y="69"/>
                            <a:pt x="20" y="58"/>
                            <a:pt x="25" y="47"/>
                          </a:cubicBezTo>
                          <a:cubicBezTo>
                            <a:pt x="29" y="38"/>
                            <a:pt x="34" y="29"/>
                            <a:pt x="39" y="20"/>
                          </a:cubicBezTo>
                          <a:cubicBezTo>
                            <a:pt x="43" y="14"/>
                            <a:pt x="47" y="8"/>
                            <a:pt x="54" y="4"/>
                          </a:cubicBezTo>
                          <a:cubicBezTo>
                            <a:pt x="60" y="0"/>
                            <a:pt x="68" y="0"/>
                            <a:pt x="73"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9" name="Freeform 381"/>
                    <p:cNvSpPr>
                      <a:spLocks noEditPoints="1"/>
                    </p:cNvSpPr>
                    <p:nvPr/>
                  </p:nvSpPr>
                  <p:spPr bwMode="auto">
                    <a:xfrm>
                      <a:off x="3892" y="816"/>
                      <a:ext cx="199" cy="284"/>
                    </a:xfrm>
                    <a:custGeom>
                      <a:avLst/>
                      <a:gdLst>
                        <a:gd name="T0" fmla="*/ 69 w 84"/>
                        <a:gd name="T1" fmla="*/ 1 h 120"/>
                        <a:gd name="T2" fmla="*/ 53 w 84"/>
                        <a:gd name="T3" fmla="*/ 59 h 120"/>
                        <a:gd name="T4" fmla="*/ 19 w 84"/>
                        <a:gd name="T5" fmla="*/ 118 h 120"/>
                        <a:gd name="T6" fmla="*/ 7 w 84"/>
                        <a:gd name="T7" fmla="*/ 120 h 120"/>
                        <a:gd name="T8" fmla="*/ 0 w 84"/>
                        <a:gd name="T9" fmla="*/ 109 h 120"/>
                        <a:gd name="T10" fmla="*/ 1 w 84"/>
                        <a:gd name="T11" fmla="*/ 107 h 120"/>
                        <a:gd name="T12" fmla="*/ 12 w 84"/>
                        <a:gd name="T13" fmla="*/ 78 h 120"/>
                        <a:gd name="T14" fmla="*/ 26 w 84"/>
                        <a:gd name="T15" fmla="*/ 46 h 120"/>
                        <a:gd name="T16" fmla="*/ 41 w 84"/>
                        <a:gd name="T17" fmla="*/ 17 h 120"/>
                        <a:gd name="T18" fmla="*/ 63 w 84"/>
                        <a:gd name="T19" fmla="*/ 0 h 120"/>
                        <a:gd name="T20" fmla="*/ 69 w 84"/>
                        <a:gd name="T21" fmla="*/ 1 h 120"/>
                        <a:gd name="T22" fmla="*/ 55 w 84"/>
                        <a:gd name="T23" fmla="*/ 24 h 120"/>
                        <a:gd name="T24" fmla="*/ 61 w 84"/>
                        <a:gd name="T25" fmla="*/ 16 h 120"/>
                        <a:gd name="T26" fmla="*/ 60 w 84"/>
                        <a:gd name="T27" fmla="*/ 14 h 120"/>
                        <a:gd name="T28" fmla="*/ 57 w 84"/>
                        <a:gd name="T29" fmla="*/ 13 h 120"/>
                        <a:gd name="T30" fmla="*/ 52 w 84"/>
                        <a:gd name="T31" fmla="*/ 18 h 120"/>
                        <a:gd name="T32" fmla="*/ 55 w 84"/>
                        <a:gd name="T33" fmla="*/ 24 h 120"/>
                        <a:gd name="T34" fmla="*/ 33 w 84"/>
                        <a:gd name="T35" fmla="*/ 68 h 120"/>
                        <a:gd name="T36" fmla="*/ 33 w 84"/>
                        <a:gd name="T37" fmla="*/ 62 h 120"/>
                        <a:gd name="T38" fmla="*/ 30 w 84"/>
                        <a:gd name="T39" fmla="*/ 61 h 120"/>
                        <a:gd name="T40" fmla="*/ 27 w 84"/>
                        <a:gd name="T41" fmla="*/ 62 h 120"/>
                        <a:gd name="T42" fmla="*/ 24 w 84"/>
                        <a:gd name="T43" fmla="*/ 66 h 120"/>
                        <a:gd name="T44" fmla="*/ 28 w 84"/>
                        <a:gd name="T45" fmla="*/ 70 h 120"/>
                        <a:gd name="T46" fmla="*/ 33 w 84"/>
                        <a:gd name="T47" fmla="*/ 68 h 120"/>
                        <a:gd name="T48" fmla="*/ 11 w 84"/>
                        <a:gd name="T49" fmla="*/ 103 h 120"/>
                        <a:gd name="T50" fmla="*/ 19 w 84"/>
                        <a:gd name="T51" fmla="*/ 102 h 120"/>
                        <a:gd name="T52" fmla="*/ 16 w 84"/>
                        <a:gd name="T53" fmla="*/ 97 h 120"/>
                        <a:gd name="T54" fmla="*/ 13 w 84"/>
                        <a:gd name="T55" fmla="*/ 98 h 120"/>
                        <a:gd name="T56" fmla="*/ 12 w 84"/>
                        <a:gd name="T57" fmla="*/ 98 h 120"/>
                        <a:gd name="T58" fmla="*/ 11 w 84"/>
                        <a:gd name="T59" fmla="*/ 10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4" h="120">
                          <a:moveTo>
                            <a:pt x="69" y="1"/>
                          </a:moveTo>
                          <a:cubicBezTo>
                            <a:pt x="84" y="9"/>
                            <a:pt x="58" y="51"/>
                            <a:pt x="53" y="59"/>
                          </a:cubicBezTo>
                          <a:cubicBezTo>
                            <a:pt x="42" y="79"/>
                            <a:pt x="31" y="98"/>
                            <a:pt x="19" y="118"/>
                          </a:cubicBezTo>
                          <a:cubicBezTo>
                            <a:pt x="15" y="115"/>
                            <a:pt x="10" y="117"/>
                            <a:pt x="7" y="120"/>
                          </a:cubicBezTo>
                          <a:cubicBezTo>
                            <a:pt x="7" y="115"/>
                            <a:pt x="5" y="111"/>
                            <a:pt x="0" y="109"/>
                          </a:cubicBezTo>
                          <a:cubicBezTo>
                            <a:pt x="1" y="108"/>
                            <a:pt x="1" y="108"/>
                            <a:pt x="1" y="107"/>
                          </a:cubicBezTo>
                          <a:cubicBezTo>
                            <a:pt x="5" y="98"/>
                            <a:pt x="8" y="88"/>
                            <a:pt x="12" y="78"/>
                          </a:cubicBezTo>
                          <a:cubicBezTo>
                            <a:pt x="16" y="67"/>
                            <a:pt x="21" y="56"/>
                            <a:pt x="26" y="46"/>
                          </a:cubicBezTo>
                          <a:cubicBezTo>
                            <a:pt x="31" y="36"/>
                            <a:pt x="35" y="26"/>
                            <a:pt x="41" y="17"/>
                          </a:cubicBezTo>
                          <a:cubicBezTo>
                            <a:pt x="46" y="9"/>
                            <a:pt x="53" y="0"/>
                            <a:pt x="63" y="0"/>
                          </a:cubicBezTo>
                          <a:cubicBezTo>
                            <a:pt x="65" y="0"/>
                            <a:pt x="67" y="0"/>
                            <a:pt x="69" y="1"/>
                          </a:cubicBezTo>
                          <a:close/>
                          <a:moveTo>
                            <a:pt x="55" y="24"/>
                          </a:moveTo>
                          <a:cubicBezTo>
                            <a:pt x="60" y="26"/>
                            <a:pt x="62" y="19"/>
                            <a:pt x="61" y="16"/>
                          </a:cubicBezTo>
                          <a:cubicBezTo>
                            <a:pt x="61" y="15"/>
                            <a:pt x="60" y="15"/>
                            <a:pt x="60" y="14"/>
                          </a:cubicBezTo>
                          <a:cubicBezTo>
                            <a:pt x="60" y="13"/>
                            <a:pt x="59" y="12"/>
                            <a:pt x="57" y="13"/>
                          </a:cubicBezTo>
                          <a:cubicBezTo>
                            <a:pt x="55" y="14"/>
                            <a:pt x="53" y="16"/>
                            <a:pt x="52" y="18"/>
                          </a:cubicBezTo>
                          <a:cubicBezTo>
                            <a:pt x="52" y="21"/>
                            <a:pt x="53" y="23"/>
                            <a:pt x="55" y="24"/>
                          </a:cubicBezTo>
                          <a:close/>
                          <a:moveTo>
                            <a:pt x="33" y="68"/>
                          </a:moveTo>
                          <a:cubicBezTo>
                            <a:pt x="34" y="66"/>
                            <a:pt x="34" y="63"/>
                            <a:pt x="33" y="62"/>
                          </a:cubicBezTo>
                          <a:cubicBezTo>
                            <a:pt x="32" y="61"/>
                            <a:pt x="31" y="60"/>
                            <a:pt x="30" y="61"/>
                          </a:cubicBezTo>
                          <a:cubicBezTo>
                            <a:pt x="29" y="61"/>
                            <a:pt x="27" y="62"/>
                            <a:pt x="27" y="62"/>
                          </a:cubicBezTo>
                          <a:cubicBezTo>
                            <a:pt x="25" y="63"/>
                            <a:pt x="24" y="64"/>
                            <a:pt x="24" y="66"/>
                          </a:cubicBezTo>
                          <a:cubicBezTo>
                            <a:pt x="24" y="68"/>
                            <a:pt x="26" y="70"/>
                            <a:pt x="28" y="70"/>
                          </a:cubicBezTo>
                          <a:cubicBezTo>
                            <a:pt x="30" y="71"/>
                            <a:pt x="32" y="70"/>
                            <a:pt x="33" y="68"/>
                          </a:cubicBezTo>
                          <a:close/>
                          <a:moveTo>
                            <a:pt x="11" y="103"/>
                          </a:moveTo>
                          <a:cubicBezTo>
                            <a:pt x="13" y="107"/>
                            <a:pt x="18" y="105"/>
                            <a:pt x="19" y="102"/>
                          </a:cubicBezTo>
                          <a:cubicBezTo>
                            <a:pt x="19" y="100"/>
                            <a:pt x="18" y="98"/>
                            <a:pt x="16" y="97"/>
                          </a:cubicBezTo>
                          <a:cubicBezTo>
                            <a:pt x="15" y="97"/>
                            <a:pt x="14" y="97"/>
                            <a:pt x="13" y="98"/>
                          </a:cubicBezTo>
                          <a:cubicBezTo>
                            <a:pt x="12" y="98"/>
                            <a:pt x="12" y="98"/>
                            <a:pt x="12" y="98"/>
                          </a:cubicBezTo>
                          <a:cubicBezTo>
                            <a:pt x="10" y="99"/>
                            <a:pt x="10" y="102"/>
                            <a:pt x="11" y="103"/>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0" name="Freeform 382"/>
                    <p:cNvSpPr>
                      <a:spLocks noEditPoints="1"/>
                    </p:cNvSpPr>
                    <p:nvPr/>
                  </p:nvSpPr>
                  <p:spPr bwMode="auto">
                    <a:xfrm>
                      <a:off x="3776" y="1419"/>
                      <a:ext cx="83" cy="344"/>
                    </a:xfrm>
                    <a:custGeom>
                      <a:avLst/>
                      <a:gdLst>
                        <a:gd name="T0" fmla="*/ 35 w 35"/>
                        <a:gd name="T1" fmla="*/ 109 h 145"/>
                        <a:gd name="T2" fmla="*/ 11 w 35"/>
                        <a:gd name="T3" fmla="*/ 133 h 145"/>
                        <a:gd name="T4" fmla="*/ 1 w 35"/>
                        <a:gd name="T5" fmla="*/ 104 h 145"/>
                        <a:gd name="T6" fmla="*/ 0 w 35"/>
                        <a:gd name="T7" fmla="*/ 68 h 145"/>
                        <a:gd name="T8" fmla="*/ 5 w 35"/>
                        <a:gd name="T9" fmla="*/ 0 h 145"/>
                        <a:gd name="T10" fmla="*/ 13 w 35"/>
                        <a:gd name="T11" fmla="*/ 5 h 145"/>
                        <a:gd name="T12" fmla="*/ 20 w 35"/>
                        <a:gd name="T13" fmla="*/ 3 h 145"/>
                        <a:gd name="T14" fmla="*/ 32 w 35"/>
                        <a:gd name="T15" fmla="*/ 73 h 145"/>
                        <a:gd name="T16" fmla="*/ 35 w 35"/>
                        <a:gd name="T17" fmla="*/ 109 h 145"/>
                        <a:gd name="T18" fmla="*/ 22 w 35"/>
                        <a:gd name="T19" fmla="*/ 118 h 145"/>
                        <a:gd name="T20" fmla="*/ 24 w 35"/>
                        <a:gd name="T21" fmla="*/ 110 h 145"/>
                        <a:gd name="T22" fmla="*/ 16 w 35"/>
                        <a:gd name="T23" fmla="*/ 110 h 145"/>
                        <a:gd name="T24" fmla="*/ 16 w 35"/>
                        <a:gd name="T25" fmla="*/ 116 h 145"/>
                        <a:gd name="T26" fmla="*/ 22 w 35"/>
                        <a:gd name="T27" fmla="*/ 118 h 145"/>
                        <a:gd name="T28" fmla="*/ 16 w 35"/>
                        <a:gd name="T29" fmla="*/ 69 h 145"/>
                        <a:gd name="T30" fmla="*/ 18 w 35"/>
                        <a:gd name="T31" fmla="*/ 66 h 145"/>
                        <a:gd name="T32" fmla="*/ 15 w 35"/>
                        <a:gd name="T33" fmla="*/ 61 h 145"/>
                        <a:gd name="T34" fmla="*/ 15 w 35"/>
                        <a:gd name="T35" fmla="*/ 61 h 145"/>
                        <a:gd name="T36" fmla="*/ 14 w 35"/>
                        <a:gd name="T37" fmla="*/ 60 h 145"/>
                        <a:gd name="T38" fmla="*/ 12 w 35"/>
                        <a:gd name="T39" fmla="*/ 61 h 145"/>
                        <a:gd name="T40" fmla="*/ 11 w 35"/>
                        <a:gd name="T41" fmla="*/ 63 h 145"/>
                        <a:gd name="T42" fmla="*/ 11 w 35"/>
                        <a:gd name="T43" fmla="*/ 67 h 145"/>
                        <a:gd name="T44" fmla="*/ 12 w 35"/>
                        <a:gd name="T45" fmla="*/ 70 h 145"/>
                        <a:gd name="T46" fmla="*/ 16 w 35"/>
                        <a:gd name="T47" fmla="*/ 69 h 145"/>
                        <a:gd name="T48" fmla="*/ 16 w 35"/>
                        <a:gd name="T49" fmla="*/ 24 h 145"/>
                        <a:gd name="T50" fmla="*/ 18 w 35"/>
                        <a:gd name="T51" fmla="*/ 22 h 145"/>
                        <a:gd name="T52" fmla="*/ 17 w 35"/>
                        <a:gd name="T53" fmla="*/ 18 h 145"/>
                        <a:gd name="T54" fmla="*/ 15 w 35"/>
                        <a:gd name="T55" fmla="*/ 17 h 145"/>
                        <a:gd name="T56" fmla="*/ 14 w 35"/>
                        <a:gd name="T57" fmla="*/ 15 h 145"/>
                        <a:gd name="T58" fmla="*/ 10 w 35"/>
                        <a:gd name="T59" fmla="*/ 20 h 145"/>
                        <a:gd name="T60" fmla="*/ 16 w 35"/>
                        <a:gd name="T61" fmla="*/ 2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145">
                          <a:moveTo>
                            <a:pt x="35" y="109"/>
                          </a:moveTo>
                          <a:cubicBezTo>
                            <a:pt x="35" y="120"/>
                            <a:pt x="27" y="145"/>
                            <a:pt x="11" y="133"/>
                          </a:cubicBezTo>
                          <a:cubicBezTo>
                            <a:pt x="3" y="126"/>
                            <a:pt x="2" y="114"/>
                            <a:pt x="1" y="104"/>
                          </a:cubicBezTo>
                          <a:cubicBezTo>
                            <a:pt x="0" y="92"/>
                            <a:pt x="0" y="80"/>
                            <a:pt x="0" y="68"/>
                          </a:cubicBezTo>
                          <a:cubicBezTo>
                            <a:pt x="0" y="45"/>
                            <a:pt x="3" y="22"/>
                            <a:pt x="5" y="0"/>
                          </a:cubicBezTo>
                          <a:cubicBezTo>
                            <a:pt x="7" y="3"/>
                            <a:pt x="10" y="5"/>
                            <a:pt x="13" y="5"/>
                          </a:cubicBezTo>
                          <a:cubicBezTo>
                            <a:pt x="16" y="5"/>
                            <a:pt x="18" y="5"/>
                            <a:pt x="20" y="3"/>
                          </a:cubicBezTo>
                          <a:cubicBezTo>
                            <a:pt x="25" y="26"/>
                            <a:pt x="29" y="50"/>
                            <a:pt x="32" y="73"/>
                          </a:cubicBezTo>
                          <a:cubicBezTo>
                            <a:pt x="34" y="85"/>
                            <a:pt x="35" y="97"/>
                            <a:pt x="35" y="109"/>
                          </a:cubicBezTo>
                          <a:close/>
                          <a:moveTo>
                            <a:pt x="22" y="118"/>
                          </a:moveTo>
                          <a:cubicBezTo>
                            <a:pt x="25" y="117"/>
                            <a:pt x="26" y="113"/>
                            <a:pt x="24" y="110"/>
                          </a:cubicBezTo>
                          <a:cubicBezTo>
                            <a:pt x="22" y="108"/>
                            <a:pt x="18" y="107"/>
                            <a:pt x="16" y="110"/>
                          </a:cubicBezTo>
                          <a:cubicBezTo>
                            <a:pt x="15" y="112"/>
                            <a:pt x="15" y="114"/>
                            <a:pt x="16" y="116"/>
                          </a:cubicBezTo>
                          <a:cubicBezTo>
                            <a:pt x="17" y="117"/>
                            <a:pt x="20" y="118"/>
                            <a:pt x="22" y="118"/>
                          </a:cubicBezTo>
                          <a:close/>
                          <a:moveTo>
                            <a:pt x="16" y="69"/>
                          </a:moveTo>
                          <a:cubicBezTo>
                            <a:pt x="17" y="68"/>
                            <a:pt x="18" y="67"/>
                            <a:pt x="18" y="66"/>
                          </a:cubicBezTo>
                          <a:cubicBezTo>
                            <a:pt x="19" y="63"/>
                            <a:pt x="17" y="61"/>
                            <a:pt x="15" y="61"/>
                          </a:cubicBezTo>
                          <a:cubicBezTo>
                            <a:pt x="15" y="61"/>
                            <a:pt x="15" y="61"/>
                            <a:pt x="15" y="61"/>
                          </a:cubicBezTo>
                          <a:cubicBezTo>
                            <a:pt x="16" y="60"/>
                            <a:pt x="15" y="59"/>
                            <a:pt x="14" y="60"/>
                          </a:cubicBezTo>
                          <a:cubicBezTo>
                            <a:pt x="13" y="60"/>
                            <a:pt x="12" y="60"/>
                            <a:pt x="12" y="61"/>
                          </a:cubicBezTo>
                          <a:cubicBezTo>
                            <a:pt x="11" y="62"/>
                            <a:pt x="11" y="62"/>
                            <a:pt x="11" y="63"/>
                          </a:cubicBezTo>
                          <a:cubicBezTo>
                            <a:pt x="10" y="64"/>
                            <a:pt x="10" y="66"/>
                            <a:pt x="11" y="67"/>
                          </a:cubicBezTo>
                          <a:cubicBezTo>
                            <a:pt x="11" y="68"/>
                            <a:pt x="12" y="69"/>
                            <a:pt x="12" y="70"/>
                          </a:cubicBezTo>
                          <a:cubicBezTo>
                            <a:pt x="14" y="71"/>
                            <a:pt x="15" y="70"/>
                            <a:pt x="16" y="69"/>
                          </a:cubicBezTo>
                          <a:close/>
                          <a:moveTo>
                            <a:pt x="16" y="24"/>
                          </a:moveTo>
                          <a:cubicBezTo>
                            <a:pt x="17" y="24"/>
                            <a:pt x="18" y="23"/>
                            <a:pt x="18" y="22"/>
                          </a:cubicBezTo>
                          <a:cubicBezTo>
                            <a:pt x="18" y="21"/>
                            <a:pt x="18" y="20"/>
                            <a:pt x="17" y="18"/>
                          </a:cubicBezTo>
                          <a:cubicBezTo>
                            <a:pt x="16" y="18"/>
                            <a:pt x="16" y="17"/>
                            <a:pt x="15" y="17"/>
                          </a:cubicBezTo>
                          <a:cubicBezTo>
                            <a:pt x="16" y="16"/>
                            <a:pt x="16" y="15"/>
                            <a:pt x="14" y="15"/>
                          </a:cubicBezTo>
                          <a:cubicBezTo>
                            <a:pt x="12" y="15"/>
                            <a:pt x="10" y="17"/>
                            <a:pt x="10" y="20"/>
                          </a:cubicBezTo>
                          <a:cubicBezTo>
                            <a:pt x="11" y="23"/>
                            <a:pt x="14" y="25"/>
                            <a:pt x="16" y="24"/>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1" name="Freeform 383"/>
                    <p:cNvSpPr>
                      <a:spLocks/>
                    </p:cNvSpPr>
                    <p:nvPr/>
                  </p:nvSpPr>
                  <p:spPr bwMode="auto">
                    <a:xfrm>
                      <a:off x="3937" y="1178"/>
                      <a:ext cx="36" cy="40"/>
                    </a:xfrm>
                    <a:custGeom>
                      <a:avLst/>
                      <a:gdLst>
                        <a:gd name="T0" fmla="*/ 15 w 15"/>
                        <a:gd name="T1" fmla="*/ 13 h 17"/>
                        <a:gd name="T2" fmla="*/ 9 w 15"/>
                        <a:gd name="T3" fmla="*/ 15 h 17"/>
                        <a:gd name="T4" fmla="*/ 5 w 15"/>
                        <a:gd name="T5" fmla="*/ 17 h 17"/>
                        <a:gd name="T6" fmla="*/ 4 w 15"/>
                        <a:gd name="T7" fmla="*/ 15 h 17"/>
                        <a:gd name="T8" fmla="*/ 0 w 15"/>
                        <a:gd name="T9" fmla="*/ 6 h 17"/>
                        <a:gd name="T10" fmla="*/ 5 w 15"/>
                        <a:gd name="T11" fmla="*/ 3 h 17"/>
                        <a:gd name="T12" fmla="*/ 10 w 15"/>
                        <a:gd name="T13" fmla="*/ 0 h 17"/>
                        <a:gd name="T14" fmla="*/ 15 w 15"/>
                        <a:gd name="T15" fmla="*/ 1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5" y="13"/>
                          </a:moveTo>
                          <a:cubicBezTo>
                            <a:pt x="13" y="13"/>
                            <a:pt x="11" y="14"/>
                            <a:pt x="9" y="15"/>
                          </a:cubicBezTo>
                          <a:cubicBezTo>
                            <a:pt x="7" y="16"/>
                            <a:pt x="6" y="16"/>
                            <a:pt x="5" y="17"/>
                          </a:cubicBezTo>
                          <a:cubicBezTo>
                            <a:pt x="4" y="16"/>
                            <a:pt x="4" y="16"/>
                            <a:pt x="4" y="15"/>
                          </a:cubicBezTo>
                          <a:cubicBezTo>
                            <a:pt x="3" y="12"/>
                            <a:pt x="1" y="9"/>
                            <a:pt x="0" y="6"/>
                          </a:cubicBezTo>
                          <a:cubicBezTo>
                            <a:pt x="1" y="5"/>
                            <a:pt x="3" y="4"/>
                            <a:pt x="5" y="3"/>
                          </a:cubicBezTo>
                          <a:cubicBezTo>
                            <a:pt x="6" y="2"/>
                            <a:pt x="8" y="1"/>
                            <a:pt x="10" y="0"/>
                          </a:cubicBezTo>
                          <a:cubicBezTo>
                            <a:pt x="12" y="4"/>
                            <a:pt x="14" y="8"/>
                            <a:pt x="15" y="1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2" name="Freeform 384"/>
                    <p:cNvSpPr>
                      <a:spLocks/>
                    </p:cNvSpPr>
                    <p:nvPr/>
                  </p:nvSpPr>
                  <p:spPr bwMode="auto">
                    <a:xfrm>
                      <a:off x="3781" y="1956"/>
                      <a:ext cx="14" cy="3"/>
                    </a:xfrm>
                    <a:custGeom>
                      <a:avLst/>
                      <a:gdLst>
                        <a:gd name="T0" fmla="*/ 3 w 6"/>
                        <a:gd name="T1" fmla="*/ 0 h 1"/>
                        <a:gd name="T2" fmla="*/ 6 w 6"/>
                        <a:gd name="T3" fmla="*/ 1 h 1"/>
                        <a:gd name="T4" fmla="*/ 0 w 6"/>
                        <a:gd name="T5" fmla="*/ 0 h 1"/>
                        <a:gd name="T6" fmla="*/ 3 w 6"/>
                        <a:gd name="T7" fmla="*/ 0 h 1"/>
                      </a:gdLst>
                      <a:ahLst/>
                      <a:cxnLst>
                        <a:cxn ang="0">
                          <a:pos x="T0" y="T1"/>
                        </a:cxn>
                        <a:cxn ang="0">
                          <a:pos x="T2" y="T3"/>
                        </a:cxn>
                        <a:cxn ang="0">
                          <a:pos x="T4" y="T5"/>
                        </a:cxn>
                        <a:cxn ang="0">
                          <a:pos x="T6" y="T7"/>
                        </a:cxn>
                      </a:cxnLst>
                      <a:rect l="0" t="0" r="r" b="b"/>
                      <a:pathLst>
                        <a:path w="6" h="1">
                          <a:moveTo>
                            <a:pt x="3" y="0"/>
                          </a:moveTo>
                          <a:cubicBezTo>
                            <a:pt x="4" y="0"/>
                            <a:pt x="6" y="0"/>
                            <a:pt x="6" y="1"/>
                          </a:cubicBezTo>
                          <a:cubicBezTo>
                            <a:pt x="4" y="1"/>
                            <a:pt x="2" y="1"/>
                            <a:pt x="0" y="0"/>
                          </a:cubicBezTo>
                          <a:cubicBezTo>
                            <a:pt x="1" y="0"/>
                            <a:pt x="2" y="0"/>
                            <a:pt x="3"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3" name="Freeform 385"/>
                    <p:cNvSpPr>
                      <a:spLocks/>
                    </p:cNvSpPr>
                    <p:nvPr/>
                  </p:nvSpPr>
                  <p:spPr bwMode="auto">
                    <a:xfrm>
                      <a:off x="3705" y="1985"/>
                      <a:ext cx="78" cy="85"/>
                    </a:xfrm>
                    <a:custGeom>
                      <a:avLst/>
                      <a:gdLst>
                        <a:gd name="T0" fmla="*/ 33 w 33"/>
                        <a:gd name="T1" fmla="*/ 0 h 36"/>
                        <a:gd name="T2" fmla="*/ 20 w 33"/>
                        <a:gd name="T3" fmla="*/ 36 h 36"/>
                        <a:gd name="T4" fmla="*/ 18 w 33"/>
                        <a:gd name="T5" fmla="*/ 36 h 36"/>
                        <a:gd name="T6" fmla="*/ 2 w 33"/>
                        <a:gd name="T7" fmla="*/ 16 h 36"/>
                        <a:gd name="T8" fmla="*/ 3 w 33"/>
                        <a:gd name="T9" fmla="*/ 16 h 36"/>
                        <a:gd name="T10" fmla="*/ 33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33" y="0"/>
                          </a:moveTo>
                          <a:cubicBezTo>
                            <a:pt x="31" y="13"/>
                            <a:pt x="27" y="26"/>
                            <a:pt x="20" y="36"/>
                          </a:cubicBezTo>
                          <a:cubicBezTo>
                            <a:pt x="19" y="36"/>
                            <a:pt x="19" y="36"/>
                            <a:pt x="18" y="36"/>
                          </a:cubicBezTo>
                          <a:cubicBezTo>
                            <a:pt x="8" y="36"/>
                            <a:pt x="0" y="26"/>
                            <a:pt x="2" y="16"/>
                          </a:cubicBezTo>
                          <a:cubicBezTo>
                            <a:pt x="2" y="16"/>
                            <a:pt x="2" y="16"/>
                            <a:pt x="3" y="16"/>
                          </a:cubicBezTo>
                          <a:cubicBezTo>
                            <a:pt x="15" y="19"/>
                            <a:pt x="28" y="11"/>
                            <a:pt x="33"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4" name="Freeform 386"/>
                    <p:cNvSpPr>
                      <a:spLocks/>
                    </p:cNvSpPr>
                    <p:nvPr/>
                  </p:nvSpPr>
                  <p:spPr bwMode="auto">
                    <a:xfrm>
                      <a:off x="3890" y="1375"/>
                      <a:ext cx="42" cy="35"/>
                    </a:xfrm>
                    <a:custGeom>
                      <a:avLst/>
                      <a:gdLst>
                        <a:gd name="T0" fmla="*/ 14 w 18"/>
                        <a:gd name="T1" fmla="*/ 0 h 15"/>
                        <a:gd name="T2" fmla="*/ 8 w 18"/>
                        <a:gd name="T3" fmla="*/ 14 h 15"/>
                        <a:gd name="T4" fmla="*/ 0 w 18"/>
                        <a:gd name="T5" fmla="*/ 7 h 15"/>
                        <a:gd name="T6" fmla="*/ 14 w 18"/>
                        <a:gd name="T7" fmla="*/ 0 h 15"/>
                      </a:gdLst>
                      <a:ahLst/>
                      <a:cxnLst>
                        <a:cxn ang="0">
                          <a:pos x="T0" y="T1"/>
                        </a:cxn>
                        <a:cxn ang="0">
                          <a:pos x="T2" y="T3"/>
                        </a:cxn>
                        <a:cxn ang="0">
                          <a:pos x="T4" y="T5"/>
                        </a:cxn>
                        <a:cxn ang="0">
                          <a:pos x="T6" y="T7"/>
                        </a:cxn>
                      </a:cxnLst>
                      <a:rect l="0" t="0" r="r" b="b"/>
                      <a:pathLst>
                        <a:path w="18" h="15">
                          <a:moveTo>
                            <a:pt x="14" y="0"/>
                          </a:moveTo>
                          <a:cubicBezTo>
                            <a:pt x="15" y="4"/>
                            <a:pt x="18" y="15"/>
                            <a:pt x="8" y="14"/>
                          </a:cubicBezTo>
                          <a:cubicBezTo>
                            <a:pt x="5" y="13"/>
                            <a:pt x="2" y="10"/>
                            <a:pt x="0" y="7"/>
                          </a:cubicBezTo>
                          <a:cubicBezTo>
                            <a:pt x="5" y="5"/>
                            <a:pt x="10" y="3"/>
                            <a:pt x="1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5" name="Freeform 387"/>
                    <p:cNvSpPr>
                      <a:spLocks/>
                    </p:cNvSpPr>
                    <p:nvPr/>
                  </p:nvSpPr>
                  <p:spPr bwMode="auto">
                    <a:xfrm>
                      <a:off x="3631" y="175"/>
                      <a:ext cx="498" cy="419"/>
                    </a:xfrm>
                    <a:custGeom>
                      <a:avLst/>
                      <a:gdLst>
                        <a:gd name="T0" fmla="*/ 202 w 210"/>
                        <a:gd name="T1" fmla="*/ 116 h 177"/>
                        <a:gd name="T2" fmla="*/ 198 w 210"/>
                        <a:gd name="T3" fmla="*/ 176 h 177"/>
                        <a:gd name="T4" fmla="*/ 198 w 210"/>
                        <a:gd name="T5" fmla="*/ 177 h 177"/>
                        <a:gd name="T6" fmla="*/ 175 w 210"/>
                        <a:gd name="T7" fmla="*/ 169 h 177"/>
                        <a:gd name="T8" fmla="*/ 176 w 210"/>
                        <a:gd name="T9" fmla="*/ 168 h 177"/>
                        <a:gd name="T10" fmla="*/ 172 w 210"/>
                        <a:gd name="T11" fmla="*/ 91 h 177"/>
                        <a:gd name="T12" fmla="*/ 140 w 210"/>
                        <a:gd name="T13" fmla="*/ 61 h 177"/>
                        <a:gd name="T14" fmla="*/ 104 w 210"/>
                        <a:gd name="T15" fmla="*/ 25 h 177"/>
                        <a:gd name="T16" fmla="*/ 99 w 210"/>
                        <a:gd name="T17" fmla="*/ 25 h 177"/>
                        <a:gd name="T18" fmla="*/ 41 w 210"/>
                        <a:gd name="T19" fmla="*/ 81 h 177"/>
                        <a:gd name="T20" fmla="*/ 27 w 210"/>
                        <a:gd name="T21" fmla="*/ 156 h 177"/>
                        <a:gd name="T22" fmla="*/ 4 w 210"/>
                        <a:gd name="T23" fmla="*/ 161 h 177"/>
                        <a:gd name="T24" fmla="*/ 4 w 210"/>
                        <a:gd name="T25" fmla="*/ 159 h 177"/>
                        <a:gd name="T26" fmla="*/ 2 w 210"/>
                        <a:gd name="T27" fmla="*/ 153 h 177"/>
                        <a:gd name="T28" fmla="*/ 1 w 210"/>
                        <a:gd name="T29" fmla="*/ 143 h 177"/>
                        <a:gd name="T30" fmla="*/ 31 w 210"/>
                        <a:gd name="T31" fmla="*/ 62 h 177"/>
                        <a:gd name="T32" fmla="*/ 33 w 210"/>
                        <a:gd name="T33" fmla="*/ 60 h 177"/>
                        <a:gd name="T34" fmla="*/ 77 w 210"/>
                        <a:gd name="T35" fmla="*/ 25 h 177"/>
                        <a:gd name="T36" fmla="*/ 107 w 210"/>
                        <a:gd name="T37" fmla="*/ 0 h 177"/>
                        <a:gd name="T38" fmla="*/ 137 w 210"/>
                        <a:gd name="T39" fmla="*/ 33 h 177"/>
                        <a:gd name="T40" fmla="*/ 179 w 210"/>
                        <a:gd name="T41" fmla="*/ 69 h 177"/>
                        <a:gd name="T42" fmla="*/ 202 w 210"/>
                        <a:gd name="T43" fmla="*/ 11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0" h="177">
                          <a:moveTo>
                            <a:pt x="202" y="116"/>
                          </a:moveTo>
                          <a:cubicBezTo>
                            <a:pt x="207" y="135"/>
                            <a:pt x="210" y="158"/>
                            <a:pt x="198" y="176"/>
                          </a:cubicBezTo>
                          <a:cubicBezTo>
                            <a:pt x="198" y="176"/>
                            <a:pt x="198" y="176"/>
                            <a:pt x="198" y="177"/>
                          </a:cubicBezTo>
                          <a:cubicBezTo>
                            <a:pt x="190" y="174"/>
                            <a:pt x="183" y="171"/>
                            <a:pt x="175" y="169"/>
                          </a:cubicBezTo>
                          <a:cubicBezTo>
                            <a:pt x="175" y="169"/>
                            <a:pt x="176" y="168"/>
                            <a:pt x="176" y="168"/>
                          </a:cubicBezTo>
                          <a:cubicBezTo>
                            <a:pt x="188" y="144"/>
                            <a:pt x="186" y="114"/>
                            <a:pt x="172" y="91"/>
                          </a:cubicBezTo>
                          <a:cubicBezTo>
                            <a:pt x="164" y="78"/>
                            <a:pt x="153" y="70"/>
                            <a:pt x="140" y="61"/>
                          </a:cubicBezTo>
                          <a:cubicBezTo>
                            <a:pt x="126" y="52"/>
                            <a:pt x="111" y="42"/>
                            <a:pt x="104" y="25"/>
                          </a:cubicBezTo>
                          <a:cubicBezTo>
                            <a:pt x="103" y="24"/>
                            <a:pt x="100" y="23"/>
                            <a:pt x="99" y="25"/>
                          </a:cubicBezTo>
                          <a:cubicBezTo>
                            <a:pt x="89" y="51"/>
                            <a:pt x="60" y="62"/>
                            <a:pt x="41" y="81"/>
                          </a:cubicBezTo>
                          <a:cubicBezTo>
                            <a:pt x="21" y="100"/>
                            <a:pt x="14" y="131"/>
                            <a:pt x="27" y="156"/>
                          </a:cubicBezTo>
                          <a:cubicBezTo>
                            <a:pt x="19" y="157"/>
                            <a:pt x="11" y="159"/>
                            <a:pt x="4" y="161"/>
                          </a:cubicBezTo>
                          <a:cubicBezTo>
                            <a:pt x="4" y="160"/>
                            <a:pt x="4" y="160"/>
                            <a:pt x="4" y="159"/>
                          </a:cubicBezTo>
                          <a:cubicBezTo>
                            <a:pt x="3" y="157"/>
                            <a:pt x="2" y="155"/>
                            <a:pt x="2" y="153"/>
                          </a:cubicBezTo>
                          <a:cubicBezTo>
                            <a:pt x="1" y="150"/>
                            <a:pt x="1" y="146"/>
                            <a:pt x="1" y="143"/>
                          </a:cubicBezTo>
                          <a:cubicBezTo>
                            <a:pt x="0" y="113"/>
                            <a:pt x="10" y="84"/>
                            <a:pt x="31" y="62"/>
                          </a:cubicBezTo>
                          <a:cubicBezTo>
                            <a:pt x="32" y="61"/>
                            <a:pt x="32" y="61"/>
                            <a:pt x="33" y="60"/>
                          </a:cubicBezTo>
                          <a:cubicBezTo>
                            <a:pt x="46" y="47"/>
                            <a:pt x="61" y="36"/>
                            <a:pt x="77" y="25"/>
                          </a:cubicBezTo>
                          <a:cubicBezTo>
                            <a:pt x="87" y="17"/>
                            <a:pt x="98" y="9"/>
                            <a:pt x="107" y="0"/>
                          </a:cubicBezTo>
                          <a:cubicBezTo>
                            <a:pt x="112" y="15"/>
                            <a:pt x="125" y="25"/>
                            <a:pt x="137" y="33"/>
                          </a:cubicBezTo>
                          <a:cubicBezTo>
                            <a:pt x="153" y="43"/>
                            <a:pt x="167" y="54"/>
                            <a:pt x="179" y="69"/>
                          </a:cubicBezTo>
                          <a:cubicBezTo>
                            <a:pt x="189" y="83"/>
                            <a:pt x="197" y="99"/>
                            <a:pt x="202" y="1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6" name="Freeform 388"/>
                    <p:cNvSpPr>
                      <a:spLocks/>
                    </p:cNvSpPr>
                    <p:nvPr/>
                  </p:nvSpPr>
                  <p:spPr bwMode="auto">
                    <a:xfrm>
                      <a:off x="3944" y="1128"/>
                      <a:ext cx="29" cy="36"/>
                    </a:xfrm>
                    <a:custGeom>
                      <a:avLst/>
                      <a:gdLst>
                        <a:gd name="T0" fmla="*/ 12 w 12"/>
                        <a:gd name="T1" fmla="*/ 8 h 15"/>
                        <a:gd name="T2" fmla="*/ 8 w 12"/>
                        <a:gd name="T3" fmla="*/ 15 h 15"/>
                        <a:gd name="T4" fmla="*/ 0 w 12"/>
                        <a:gd name="T5" fmla="*/ 5 h 15"/>
                        <a:gd name="T6" fmla="*/ 1 w 12"/>
                        <a:gd name="T7" fmla="*/ 4 h 15"/>
                        <a:gd name="T8" fmla="*/ 8 w 12"/>
                        <a:gd name="T9" fmla="*/ 0 h 15"/>
                        <a:gd name="T10" fmla="*/ 11 w 12"/>
                        <a:gd name="T11" fmla="*/ 2 h 15"/>
                        <a:gd name="T12" fmla="*/ 12 w 12"/>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12" h="15">
                          <a:moveTo>
                            <a:pt x="12" y="8"/>
                          </a:moveTo>
                          <a:cubicBezTo>
                            <a:pt x="11" y="11"/>
                            <a:pt x="10" y="13"/>
                            <a:pt x="8" y="15"/>
                          </a:cubicBezTo>
                          <a:cubicBezTo>
                            <a:pt x="6" y="11"/>
                            <a:pt x="3" y="8"/>
                            <a:pt x="0" y="5"/>
                          </a:cubicBezTo>
                          <a:cubicBezTo>
                            <a:pt x="0" y="5"/>
                            <a:pt x="1" y="4"/>
                            <a:pt x="1" y="4"/>
                          </a:cubicBezTo>
                          <a:cubicBezTo>
                            <a:pt x="3" y="2"/>
                            <a:pt x="6" y="0"/>
                            <a:pt x="8" y="0"/>
                          </a:cubicBezTo>
                          <a:cubicBezTo>
                            <a:pt x="8" y="1"/>
                            <a:pt x="9" y="3"/>
                            <a:pt x="11" y="2"/>
                          </a:cubicBezTo>
                          <a:cubicBezTo>
                            <a:pt x="12" y="4"/>
                            <a:pt x="12" y="6"/>
                            <a:pt x="12" y="8"/>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7" name="Freeform 389"/>
                    <p:cNvSpPr>
                      <a:spLocks/>
                    </p:cNvSpPr>
                    <p:nvPr/>
                  </p:nvSpPr>
                  <p:spPr bwMode="auto">
                    <a:xfrm>
                      <a:off x="3883" y="1334"/>
                      <a:ext cx="49" cy="43"/>
                    </a:xfrm>
                    <a:custGeom>
                      <a:avLst/>
                      <a:gdLst>
                        <a:gd name="T0" fmla="*/ 17 w 21"/>
                        <a:gd name="T1" fmla="*/ 4 h 18"/>
                        <a:gd name="T2" fmla="*/ 21 w 21"/>
                        <a:gd name="T3" fmla="*/ 7 h 18"/>
                        <a:gd name="T4" fmla="*/ 10 w 21"/>
                        <a:gd name="T5" fmla="*/ 16 h 18"/>
                        <a:gd name="T6" fmla="*/ 6 w 21"/>
                        <a:gd name="T7" fmla="*/ 18 h 18"/>
                        <a:gd name="T8" fmla="*/ 6 w 21"/>
                        <a:gd name="T9" fmla="*/ 17 h 18"/>
                        <a:gd name="T10" fmla="*/ 0 w 21"/>
                        <a:gd name="T11" fmla="*/ 10 h 18"/>
                        <a:gd name="T12" fmla="*/ 7 w 21"/>
                        <a:gd name="T13" fmla="*/ 6 h 18"/>
                        <a:gd name="T14" fmla="*/ 14 w 21"/>
                        <a:gd name="T15" fmla="*/ 0 h 18"/>
                        <a:gd name="T16" fmla="*/ 15 w 21"/>
                        <a:gd name="T17" fmla="*/ 1 h 18"/>
                        <a:gd name="T18" fmla="*/ 17 w 21"/>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8">
                          <a:moveTo>
                            <a:pt x="17" y="4"/>
                          </a:moveTo>
                          <a:cubicBezTo>
                            <a:pt x="18" y="5"/>
                            <a:pt x="20" y="7"/>
                            <a:pt x="21" y="7"/>
                          </a:cubicBezTo>
                          <a:cubicBezTo>
                            <a:pt x="18" y="11"/>
                            <a:pt x="14" y="14"/>
                            <a:pt x="10" y="16"/>
                          </a:cubicBezTo>
                          <a:cubicBezTo>
                            <a:pt x="8" y="17"/>
                            <a:pt x="7" y="17"/>
                            <a:pt x="6" y="18"/>
                          </a:cubicBezTo>
                          <a:cubicBezTo>
                            <a:pt x="6" y="17"/>
                            <a:pt x="7" y="17"/>
                            <a:pt x="6" y="17"/>
                          </a:cubicBezTo>
                          <a:cubicBezTo>
                            <a:pt x="4" y="14"/>
                            <a:pt x="2" y="12"/>
                            <a:pt x="0" y="10"/>
                          </a:cubicBezTo>
                          <a:cubicBezTo>
                            <a:pt x="2" y="9"/>
                            <a:pt x="5" y="7"/>
                            <a:pt x="7" y="6"/>
                          </a:cubicBezTo>
                          <a:cubicBezTo>
                            <a:pt x="10" y="4"/>
                            <a:pt x="12" y="2"/>
                            <a:pt x="14" y="0"/>
                          </a:cubicBezTo>
                          <a:cubicBezTo>
                            <a:pt x="15" y="0"/>
                            <a:pt x="15" y="1"/>
                            <a:pt x="15" y="1"/>
                          </a:cubicBezTo>
                          <a:cubicBezTo>
                            <a:pt x="16" y="2"/>
                            <a:pt x="16" y="3"/>
                            <a:pt x="1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8" name="Freeform 390"/>
                    <p:cNvSpPr>
                      <a:spLocks/>
                    </p:cNvSpPr>
                    <p:nvPr/>
                  </p:nvSpPr>
                  <p:spPr bwMode="auto">
                    <a:xfrm>
                      <a:off x="4015" y="845"/>
                      <a:ext cx="24" cy="33"/>
                    </a:xfrm>
                    <a:custGeom>
                      <a:avLst/>
                      <a:gdLst>
                        <a:gd name="T0" fmla="*/ 9 w 10"/>
                        <a:gd name="T1" fmla="*/ 4 h 14"/>
                        <a:gd name="T2" fmla="*/ 3 w 10"/>
                        <a:gd name="T3" fmla="*/ 12 h 14"/>
                        <a:gd name="T4" fmla="*/ 0 w 10"/>
                        <a:gd name="T5" fmla="*/ 6 h 14"/>
                        <a:gd name="T6" fmla="*/ 5 w 10"/>
                        <a:gd name="T7" fmla="*/ 1 h 14"/>
                        <a:gd name="T8" fmla="*/ 8 w 10"/>
                        <a:gd name="T9" fmla="*/ 2 h 14"/>
                        <a:gd name="T10" fmla="*/ 9 w 10"/>
                        <a:gd name="T11" fmla="*/ 4 h 14"/>
                      </a:gdLst>
                      <a:ahLst/>
                      <a:cxnLst>
                        <a:cxn ang="0">
                          <a:pos x="T0" y="T1"/>
                        </a:cxn>
                        <a:cxn ang="0">
                          <a:pos x="T2" y="T3"/>
                        </a:cxn>
                        <a:cxn ang="0">
                          <a:pos x="T4" y="T5"/>
                        </a:cxn>
                        <a:cxn ang="0">
                          <a:pos x="T6" y="T7"/>
                        </a:cxn>
                        <a:cxn ang="0">
                          <a:pos x="T8" y="T9"/>
                        </a:cxn>
                        <a:cxn ang="0">
                          <a:pos x="T10" y="T11"/>
                        </a:cxn>
                      </a:cxnLst>
                      <a:rect l="0" t="0" r="r" b="b"/>
                      <a:pathLst>
                        <a:path w="10" h="14">
                          <a:moveTo>
                            <a:pt x="9" y="4"/>
                          </a:moveTo>
                          <a:cubicBezTo>
                            <a:pt x="10" y="7"/>
                            <a:pt x="8" y="14"/>
                            <a:pt x="3" y="12"/>
                          </a:cubicBezTo>
                          <a:cubicBezTo>
                            <a:pt x="1" y="11"/>
                            <a:pt x="0" y="9"/>
                            <a:pt x="0" y="6"/>
                          </a:cubicBezTo>
                          <a:cubicBezTo>
                            <a:pt x="1" y="4"/>
                            <a:pt x="3" y="2"/>
                            <a:pt x="5" y="1"/>
                          </a:cubicBezTo>
                          <a:cubicBezTo>
                            <a:pt x="7" y="0"/>
                            <a:pt x="8" y="1"/>
                            <a:pt x="8" y="2"/>
                          </a:cubicBezTo>
                          <a:cubicBezTo>
                            <a:pt x="8" y="3"/>
                            <a:pt x="9" y="3"/>
                            <a:pt x="9"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9" name="Freeform 391"/>
                    <p:cNvSpPr>
                      <a:spLocks/>
                    </p:cNvSpPr>
                    <p:nvPr/>
                  </p:nvSpPr>
                  <p:spPr bwMode="auto">
                    <a:xfrm>
                      <a:off x="4032" y="705"/>
                      <a:ext cx="33" cy="38"/>
                    </a:xfrm>
                    <a:custGeom>
                      <a:avLst/>
                      <a:gdLst>
                        <a:gd name="T0" fmla="*/ 14 w 14"/>
                        <a:gd name="T1" fmla="*/ 3 h 16"/>
                        <a:gd name="T2" fmla="*/ 11 w 14"/>
                        <a:gd name="T3" fmla="*/ 16 h 16"/>
                        <a:gd name="T4" fmla="*/ 0 w 14"/>
                        <a:gd name="T5" fmla="*/ 13 h 16"/>
                        <a:gd name="T6" fmla="*/ 1 w 14"/>
                        <a:gd name="T7" fmla="*/ 1 h 16"/>
                        <a:gd name="T8" fmla="*/ 0 w 14"/>
                        <a:gd name="T9" fmla="*/ 0 h 16"/>
                        <a:gd name="T10" fmla="*/ 1 w 14"/>
                        <a:gd name="T11" fmla="*/ 0 h 16"/>
                        <a:gd name="T12" fmla="*/ 14 w 14"/>
                        <a:gd name="T13" fmla="*/ 3 h 16"/>
                      </a:gdLst>
                      <a:ahLst/>
                      <a:cxnLst>
                        <a:cxn ang="0">
                          <a:pos x="T0" y="T1"/>
                        </a:cxn>
                        <a:cxn ang="0">
                          <a:pos x="T2" y="T3"/>
                        </a:cxn>
                        <a:cxn ang="0">
                          <a:pos x="T4" y="T5"/>
                        </a:cxn>
                        <a:cxn ang="0">
                          <a:pos x="T6" y="T7"/>
                        </a:cxn>
                        <a:cxn ang="0">
                          <a:pos x="T8" y="T9"/>
                        </a:cxn>
                        <a:cxn ang="0">
                          <a:pos x="T10" y="T11"/>
                        </a:cxn>
                        <a:cxn ang="0">
                          <a:pos x="T12" y="T13"/>
                        </a:cxn>
                      </a:cxnLst>
                      <a:rect l="0" t="0" r="r" b="b"/>
                      <a:pathLst>
                        <a:path w="14" h="16">
                          <a:moveTo>
                            <a:pt x="14" y="3"/>
                          </a:moveTo>
                          <a:cubicBezTo>
                            <a:pt x="13" y="7"/>
                            <a:pt x="12" y="12"/>
                            <a:pt x="11" y="16"/>
                          </a:cubicBezTo>
                          <a:cubicBezTo>
                            <a:pt x="8" y="15"/>
                            <a:pt x="4" y="14"/>
                            <a:pt x="0" y="13"/>
                          </a:cubicBezTo>
                          <a:cubicBezTo>
                            <a:pt x="1" y="9"/>
                            <a:pt x="2" y="5"/>
                            <a:pt x="1" y="1"/>
                          </a:cubicBezTo>
                          <a:cubicBezTo>
                            <a:pt x="1" y="1"/>
                            <a:pt x="1" y="1"/>
                            <a:pt x="0" y="0"/>
                          </a:cubicBezTo>
                          <a:cubicBezTo>
                            <a:pt x="1" y="0"/>
                            <a:pt x="1" y="0"/>
                            <a:pt x="1" y="0"/>
                          </a:cubicBezTo>
                          <a:cubicBezTo>
                            <a:pt x="5" y="0"/>
                            <a:pt x="10" y="1"/>
                            <a:pt x="14"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0" name="Freeform 392"/>
                    <p:cNvSpPr>
                      <a:spLocks/>
                    </p:cNvSpPr>
                    <p:nvPr/>
                  </p:nvSpPr>
                  <p:spPr bwMode="auto">
                    <a:xfrm>
                      <a:off x="3667" y="1940"/>
                      <a:ext cx="114" cy="78"/>
                    </a:xfrm>
                    <a:custGeom>
                      <a:avLst/>
                      <a:gdLst>
                        <a:gd name="T0" fmla="*/ 47 w 48"/>
                        <a:gd name="T1" fmla="*/ 9 h 33"/>
                        <a:gd name="T2" fmla="*/ 20 w 48"/>
                        <a:gd name="T3" fmla="*/ 30 h 33"/>
                        <a:gd name="T4" fmla="*/ 4 w 48"/>
                        <a:gd name="T5" fmla="*/ 0 h 33"/>
                        <a:gd name="T6" fmla="*/ 48 w 48"/>
                        <a:gd name="T7" fmla="*/ 7 h 33"/>
                        <a:gd name="T8" fmla="*/ 47 w 48"/>
                        <a:gd name="T9" fmla="*/ 9 h 33"/>
                      </a:gdLst>
                      <a:ahLst/>
                      <a:cxnLst>
                        <a:cxn ang="0">
                          <a:pos x="T0" y="T1"/>
                        </a:cxn>
                        <a:cxn ang="0">
                          <a:pos x="T2" y="T3"/>
                        </a:cxn>
                        <a:cxn ang="0">
                          <a:pos x="T4" y="T5"/>
                        </a:cxn>
                        <a:cxn ang="0">
                          <a:pos x="T6" y="T7"/>
                        </a:cxn>
                        <a:cxn ang="0">
                          <a:pos x="T8" y="T9"/>
                        </a:cxn>
                      </a:cxnLst>
                      <a:rect l="0" t="0" r="r" b="b"/>
                      <a:pathLst>
                        <a:path w="48" h="33">
                          <a:moveTo>
                            <a:pt x="47" y="9"/>
                          </a:moveTo>
                          <a:cubicBezTo>
                            <a:pt x="45" y="22"/>
                            <a:pt x="33" y="33"/>
                            <a:pt x="20" y="30"/>
                          </a:cubicBezTo>
                          <a:cubicBezTo>
                            <a:pt x="7" y="27"/>
                            <a:pt x="0" y="12"/>
                            <a:pt x="4" y="0"/>
                          </a:cubicBezTo>
                          <a:cubicBezTo>
                            <a:pt x="19" y="3"/>
                            <a:pt x="33" y="6"/>
                            <a:pt x="48" y="7"/>
                          </a:cubicBezTo>
                          <a:cubicBezTo>
                            <a:pt x="47" y="8"/>
                            <a:pt x="47" y="8"/>
                            <a:pt x="47"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1" name="Freeform 393"/>
                    <p:cNvSpPr>
                      <a:spLocks/>
                    </p:cNvSpPr>
                    <p:nvPr/>
                  </p:nvSpPr>
                  <p:spPr bwMode="auto">
                    <a:xfrm>
                      <a:off x="4146" y="220"/>
                      <a:ext cx="38" cy="24"/>
                    </a:xfrm>
                    <a:custGeom>
                      <a:avLst/>
                      <a:gdLst>
                        <a:gd name="T0" fmla="*/ 12 w 16"/>
                        <a:gd name="T1" fmla="*/ 2 h 10"/>
                        <a:gd name="T2" fmla="*/ 16 w 16"/>
                        <a:gd name="T3" fmla="*/ 9 h 10"/>
                        <a:gd name="T4" fmla="*/ 0 w 16"/>
                        <a:gd name="T5" fmla="*/ 10 h 10"/>
                        <a:gd name="T6" fmla="*/ 1 w 16"/>
                        <a:gd name="T7" fmla="*/ 8 h 10"/>
                        <a:gd name="T8" fmla="*/ 4 w 16"/>
                        <a:gd name="T9" fmla="*/ 2 h 10"/>
                        <a:gd name="T10" fmla="*/ 12 w 16"/>
                        <a:gd name="T11" fmla="*/ 2 h 10"/>
                      </a:gdLst>
                      <a:ahLst/>
                      <a:cxnLst>
                        <a:cxn ang="0">
                          <a:pos x="T0" y="T1"/>
                        </a:cxn>
                        <a:cxn ang="0">
                          <a:pos x="T2" y="T3"/>
                        </a:cxn>
                        <a:cxn ang="0">
                          <a:pos x="T4" y="T5"/>
                        </a:cxn>
                        <a:cxn ang="0">
                          <a:pos x="T6" y="T7"/>
                        </a:cxn>
                        <a:cxn ang="0">
                          <a:pos x="T8" y="T9"/>
                        </a:cxn>
                        <a:cxn ang="0">
                          <a:pos x="T10" y="T11"/>
                        </a:cxn>
                      </a:cxnLst>
                      <a:rect l="0" t="0" r="r" b="b"/>
                      <a:pathLst>
                        <a:path w="16" h="10">
                          <a:moveTo>
                            <a:pt x="12" y="2"/>
                          </a:moveTo>
                          <a:cubicBezTo>
                            <a:pt x="14" y="4"/>
                            <a:pt x="15" y="7"/>
                            <a:pt x="16" y="9"/>
                          </a:cubicBezTo>
                          <a:cubicBezTo>
                            <a:pt x="11" y="9"/>
                            <a:pt x="5" y="9"/>
                            <a:pt x="0" y="10"/>
                          </a:cubicBezTo>
                          <a:cubicBezTo>
                            <a:pt x="1" y="10"/>
                            <a:pt x="1" y="9"/>
                            <a:pt x="1" y="8"/>
                          </a:cubicBezTo>
                          <a:cubicBezTo>
                            <a:pt x="0" y="6"/>
                            <a:pt x="2" y="3"/>
                            <a:pt x="4" y="2"/>
                          </a:cubicBezTo>
                          <a:cubicBezTo>
                            <a:pt x="7" y="0"/>
                            <a:pt x="10" y="0"/>
                            <a:pt x="12"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2" name="Freeform 394"/>
                    <p:cNvSpPr>
                      <a:spLocks/>
                    </p:cNvSpPr>
                    <p:nvPr/>
                  </p:nvSpPr>
                  <p:spPr bwMode="auto">
                    <a:xfrm>
                      <a:off x="3731" y="1881"/>
                      <a:ext cx="64" cy="64"/>
                    </a:xfrm>
                    <a:custGeom>
                      <a:avLst/>
                      <a:gdLst>
                        <a:gd name="T0" fmla="*/ 26 w 27"/>
                        <a:gd name="T1" fmla="*/ 3 h 27"/>
                        <a:gd name="T2" fmla="*/ 12 w 27"/>
                        <a:gd name="T3" fmla="*/ 25 h 27"/>
                        <a:gd name="T4" fmla="*/ 2 w 27"/>
                        <a:gd name="T5" fmla="*/ 1 h 27"/>
                        <a:gd name="T6" fmla="*/ 2 w 27"/>
                        <a:gd name="T7" fmla="*/ 0 h 27"/>
                        <a:gd name="T8" fmla="*/ 7 w 27"/>
                        <a:gd name="T9" fmla="*/ 0 h 27"/>
                        <a:gd name="T10" fmla="*/ 10 w 27"/>
                        <a:gd name="T11" fmla="*/ 13 h 27"/>
                        <a:gd name="T12" fmla="*/ 20 w 27"/>
                        <a:gd name="T13" fmla="*/ 2 h 27"/>
                        <a:gd name="T14" fmla="*/ 26 w 27"/>
                        <a:gd name="T15" fmla="*/ 3 h 27"/>
                        <a:gd name="T16" fmla="*/ 26 w 27"/>
                        <a:gd name="T17"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7">
                          <a:moveTo>
                            <a:pt x="26" y="3"/>
                          </a:moveTo>
                          <a:cubicBezTo>
                            <a:pt x="27" y="12"/>
                            <a:pt x="24" y="27"/>
                            <a:pt x="12" y="25"/>
                          </a:cubicBezTo>
                          <a:cubicBezTo>
                            <a:pt x="0" y="24"/>
                            <a:pt x="1" y="9"/>
                            <a:pt x="2" y="1"/>
                          </a:cubicBezTo>
                          <a:cubicBezTo>
                            <a:pt x="3" y="0"/>
                            <a:pt x="3" y="0"/>
                            <a:pt x="2" y="0"/>
                          </a:cubicBezTo>
                          <a:cubicBezTo>
                            <a:pt x="4" y="0"/>
                            <a:pt x="5" y="0"/>
                            <a:pt x="7" y="0"/>
                          </a:cubicBezTo>
                          <a:cubicBezTo>
                            <a:pt x="4" y="4"/>
                            <a:pt x="7" y="11"/>
                            <a:pt x="10" y="13"/>
                          </a:cubicBezTo>
                          <a:cubicBezTo>
                            <a:pt x="16" y="17"/>
                            <a:pt x="21" y="8"/>
                            <a:pt x="20" y="2"/>
                          </a:cubicBezTo>
                          <a:cubicBezTo>
                            <a:pt x="22" y="2"/>
                            <a:pt x="24" y="2"/>
                            <a:pt x="26" y="3"/>
                          </a:cubicBezTo>
                          <a:cubicBezTo>
                            <a:pt x="26" y="3"/>
                            <a:pt x="26" y="3"/>
                            <a:pt x="26" y="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3" name="Freeform 395"/>
                    <p:cNvSpPr>
                      <a:spLocks/>
                    </p:cNvSpPr>
                    <p:nvPr/>
                  </p:nvSpPr>
                  <p:spPr bwMode="auto">
                    <a:xfrm>
                      <a:off x="3857" y="1417"/>
                      <a:ext cx="45" cy="50"/>
                    </a:xfrm>
                    <a:custGeom>
                      <a:avLst/>
                      <a:gdLst>
                        <a:gd name="T0" fmla="*/ 19 w 19"/>
                        <a:gd name="T1" fmla="*/ 18 h 21"/>
                        <a:gd name="T2" fmla="*/ 13 w 19"/>
                        <a:gd name="T3" fmla="*/ 20 h 21"/>
                        <a:gd name="T4" fmla="*/ 7 w 19"/>
                        <a:gd name="T5" fmla="*/ 21 h 21"/>
                        <a:gd name="T6" fmla="*/ 3 w 19"/>
                        <a:gd name="T7" fmla="*/ 12 h 21"/>
                        <a:gd name="T8" fmla="*/ 14 w 19"/>
                        <a:gd name="T9" fmla="*/ 10 h 21"/>
                        <a:gd name="T10" fmla="*/ 13 w 19"/>
                        <a:gd name="T11" fmla="*/ 8 h 21"/>
                        <a:gd name="T12" fmla="*/ 7 w 19"/>
                        <a:gd name="T13" fmla="*/ 9 h 21"/>
                        <a:gd name="T14" fmla="*/ 2 w 19"/>
                        <a:gd name="T15" fmla="*/ 10 h 21"/>
                        <a:gd name="T16" fmla="*/ 0 w 19"/>
                        <a:gd name="T17" fmla="*/ 6 h 21"/>
                        <a:gd name="T18" fmla="*/ 4 w 19"/>
                        <a:gd name="T19" fmla="*/ 6 h 21"/>
                        <a:gd name="T20" fmla="*/ 12 w 19"/>
                        <a:gd name="T21" fmla="*/ 0 h 21"/>
                        <a:gd name="T22" fmla="*/ 19 w 19"/>
                        <a:gd name="T2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1">
                          <a:moveTo>
                            <a:pt x="19" y="18"/>
                          </a:moveTo>
                          <a:cubicBezTo>
                            <a:pt x="17" y="18"/>
                            <a:pt x="15" y="19"/>
                            <a:pt x="13" y="20"/>
                          </a:cubicBezTo>
                          <a:cubicBezTo>
                            <a:pt x="11" y="20"/>
                            <a:pt x="9" y="20"/>
                            <a:pt x="7" y="21"/>
                          </a:cubicBezTo>
                          <a:cubicBezTo>
                            <a:pt x="6" y="18"/>
                            <a:pt x="4" y="15"/>
                            <a:pt x="3" y="12"/>
                          </a:cubicBezTo>
                          <a:cubicBezTo>
                            <a:pt x="7" y="12"/>
                            <a:pt x="10" y="12"/>
                            <a:pt x="14" y="10"/>
                          </a:cubicBezTo>
                          <a:cubicBezTo>
                            <a:pt x="15" y="10"/>
                            <a:pt x="15" y="8"/>
                            <a:pt x="13" y="8"/>
                          </a:cubicBezTo>
                          <a:cubicBezTo>
                            <a:pt x="11" y="8"/>
                            <a:pt x="9" y="9"/>
                            <a:pt x="7" y="9"/>
                          </a:cubicBezTo>
                          <a:cubicBezTo>
                            <a:pt x="5" y="9"/>
                            <a:pt x="4" y="10"/>
                            <a:pt x="2" y="10"/>
                          </a:cubicBezTo>
                          <a:cubicBezTo>
                            <a:pt x="1" y="9"/>
                            <a:pt x="1" y="7"/>
                            <a:pt x="0" y="6"/>
                          </a:cubicBezTo>
                          <a:cubicBezTo>
                            <a:pt x="1" y="6"/>
                            <a:pt x="3" y="6"/>
                            <a:pt x="4" y="6"/>
                          </a:cubicBezTo>
                          <a:cubicBezTo>
                            <a:pt x="8" y="5"/>
                            <a:pt x="11" y="3"/>
                            <a:pt x="12" y="0"/>
                          </a:cubicBezTo>
                          <a:cubicBezTo>
                            <a:pt x="15" y="6"/>
                            <a:pt x="17" y="12"/>
                            <a:pt x="19" y="1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4" name="Freeform 396"/>
                    <p:cNvSpPr>
                      <a:spLocks/>
                    </p:cNvSpPr>
                    <p:nvPr/>
                  </p:nvSpPr>
                  <p:spPr bwMode="auto">
                    <a:xfrm>
                      <a:off x="3812" y="1673"/>
                      <a:ext cx="26" cy="26"/>
                    </a:xfrm>
                    <a:custGeom>
                      <a:avLst/>
                      <a:gdLst>
                        <a:gd name="T0" fmla="*/ 9 w 11"/>
                        <a:gd name="T1" fmla="*/ 3 h 11"/>
                        <a:gd name="T2" fmla="*/ 7 w 11"/>
                        <a:gd name="T3" fmla="*/ 11 h 11"/>
                        <a:gd name="T4" fmla="*/ 1 w 11"/>
                        <a:gd name="T5" fmla="*/ 9 h 11"/>
                        <a:gd name="T6" fmla="*/ 1 w 11"/>
                        <a:gd name="T7" fmla="*/ 3 h 11"/>
                        <a:gd name="T8" fmla="*/ 9 w 11"/>
                        <a:gd name="T9" fmla="*/ 3 h 11"/>
                      </a:gdLst>
                      <a:ahLst/>
                      <a:cxnLst>
                        <a:cxn ang="0">
                          <a:pos x="T0" y="T1"/>
                        </a:cxn>
                        <a:cxn ang="0">
                          <a:pos x="T2" y="T3"/>
                        </a:cxn>
                        <a:cxn ang="0">
                          <a:pos x="T4" y="T5"/>
                        </a:cxn>
                        <a:cxn ang="0">
                          <a:pos x="T6" y="T7"/>
                        </a:cxn>
                        <a:cxn ang="0">
                          <a:pos x="T8" y="T9"/>
                        </a:cxn>
                      </a:cxnLst>
                      <a:rect l="0" t="0" r="r" b="b"/>
                      <a:pathLst>
                        <a:path w="11" h="11">
                          <a:moveTo>
                            <a:pt x="9" y="3"/>
                          </a:moveTo>
                          <a:cubicBezTo>
                            <a:pt x="11" y="6"/>
                            <a:pt x="10" y="10"/>
                            <a:pt x="7" y="11"/>
                          </a:cubicBezTo>
                          <a:cubicBezTo>
                            <a:pt x="5" y="11"/>
                            <a:pt x="2" y="10"/>
                            <a:pt x="1" y="9"/>
                          </a:cubicBezTo>
                          <a:cubicBezTo>
                            <a:pt x="0" y="7"/>
                            <a:pt x="0" y="5"/>
                            <a:pt x="1" y="3"/>
                          </a:cubicBezTo>
                          <a:cubicBezTo>
                            <a:pt x="3" y="0"/>
                            <a:pt x="7" y="1"/>
                            <a:pt x="9"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5" name="Freeform 397"/>
                    <p:cNvSpPr>
                      <a:spLocks/>
                    </p:cNvSpPr>
                    <p:nvPr/>
                  </p:nvSpPr>
                  <p:spPr bwMode="auto">
                    <a:xfrm>
                      <a:off x="3757" y="1805"/>
                      <a:ext cx="40" cy="28"/>
                    </a:xfrm>
                    <a:custGeom>
                      <a:avLst/>
                      <a:gdLst>
                        <a:gd name="T0" fmla="*/ 17 w 17"/>
                        <a:gd name="T1" fmla="*/ 12 h 12"/>
                        <a:gd name="T2" fmla="*/ 17 w 17"/>
                        <a:gd name="T3" fmla="*/ 12 h 12"/>
                        <a:gd name="T4" fmla="*/ 0 w 17"/>
                        <a:gd name="T5" fmla="*/ 7 h 12"/>
                        <a:gd name="T6" fmla="*/ 1 w 17"/>
                        <a:gd name="T7" fmla="*/ 4 h 12"/>
                        <a:gd name="T8" fmla="*/ 2 w 17"/>
                        <a:gd name="T9" fmla="*/ 0 h 12"/>
                        <a:gd name="T10" fmla="*/ 15 w 17"/>
                        <a:gd name="T11" fmla="*/ 4 h 12"/>
                        <a:gd name="T12" fmla="*/ 16 w 17"/>
                        <a:gd name="T13" fmla="*/ 11 h 12"/>
                        <a:gd name="T14" fmla="*/ 17 w 1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2">
                          <a:moveTo>
                            <a:pt x="17" y="12"/>
                          </a:moveTo>
                          <a:cubicBezTo>
                            <a:pt x="17" y="12"/>
                            <a:pt x="17" y="12"/>
                            <a:pt x="17" y="12"/>
                          </a:cubicBezTo>
                          <a:cubicBezTo>
                            <a:pt x="11" y="11"/>
                            <a:pt x="5" y="10"/>
                            <a:pt x="0" y="7"/>
                          </a:cubicBezTo>
                          <a:cubicBezTo>
                            <a:pt x="0" y="6"/>
                            <a:pt x="0" y="5"/>
                            <a:pt x="1" y="4"/>
                          </a:cubicBezTo>
                          <a:cubicBezTo>
                            <a:pt x="1" y="3"/>
                            <a:pt x="1" y="1"/>
                            <a:pt x="2" y="0"/>
                          </a:cubicBezTo>
                          <a:cubicBezTo>
                            <a:pt x="6" y="2"/>
                            <a:pt x="11" y="4"/>
                            <a:pt x="15" y="4"/>
                          </a:cubicBezTo>
                          <a:cubicBezTo>
                            <a:pt x="15" y="7"/>
                            <a:pt x="15" y="10"/>
                            <a:pt x="16" y="11"/>
                          </a:cubicBezTo>
                          <a:cubicBezTo>
                            <a:pt x="16" y="12"/>
                            <a:pt x="17" y="12"/>
                            <a:pt x="17"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6" name="Freeform 398"/>
                    <p:cNvSpPr>
                      <a:spLocks/>
                    </p:cNvSpPr>
                    <p:nvPr/>
                  </p:nvSpPr>
                  <p:spPr bwMode="auto">
                    <a:xfrm>
                      <a:off x="4046" y="587"/>
                      <a:ext cx="50" cy="59"/>
                    </a:xfrm>
                    <a:custGeom>
                      <a:avLst/>
                      <a:gdLst>
                        <a:gd name="T0" fmla="*/ 21 w 21"/>
                        <a:gd name="T1" fmla="*/ 7 h 25"/>
                        <a:gd name="T2" fmla="*/ 7 w 21"/>
                        <a:gd name="T3" fmla="*/ 25 h 25"/>
                        <a:gd name="T4" fmla="*/ 7 w 21"/>
                        <a:gd name="T5" fmla="*/ 25 h 25"/>
                        <a:gd name="T6" fmla="*/ 6 w 21"/>
                        <a:gd name="T7" fmla="*/ 25 h 25"/>
                        <a:gd name="T8" fmla="*/ 0 w 21"/>
                        <a:gd name="T9" fmla="*/ 0 h 25"/>
                        <a:gd name="T10" fmla="*/ 21 w 21"/>
                        <a:gd name="T11" fmla="*/ 7 h 25"/>
                      </a:gdLst>
                      <a:ahLst/>
                      <a:cxnLst>
                        <a:cxn ang="0">
                          <a:pos x="T0" y="T1"/>
                        </a:cxn>
                        <a:cxn ang="0">
                          <a:pos x="T2" y="T3"/>
                        </a:cxn>
                        <a:cxn ang="0">
                          <a:pos x="T4" y="T5"/>
                        </a:cxn>
                        <a:cxn ang="0">
                          <a:pos x="T6" y="T7"/>
                        </a:cxn>
                        <a:cxn ang="0">
                          <a:pos x="T8" y="T9"/>
                        </a:cxn>
                        <a:cxn ang="0">
                          <a:pos x="T10" y="T11"/>
                        </a:cxn>
                      </a:cxnLst>
                      <a:rect l="0" t="0" r="r" b="b"/>
                      <a:pathLst>
                        <a:path w="21" h="25">
                          <a:moveTo>
                            <a:pt x="21" y="7"/>
                          </a:moveTo>
                          <a:cubicBezTo>
                            <a:pt x="14" y="9"/>
                            <a:pt x="9" y="18"/>
                            <a:pt x="7" y="25"/>
                          </a:cubicBezTo>
                          <a:cubicBezTo>
                            <a:pt x="7" y="25"/>
                            <a:pt x="7" y="25"/>
                            <a:pt x="7" y="25"/>
                          </a:cubicBezTo>
                          <a:cubicBezTo>
                            <a:pt x="6" y="25"/>
                            <a:pt x="6" y="25"/>
                            <a:pt x="6" y="25"/>
                          </a:cubicBezTo>
                          <a:cubicBezTo>
                            <a:pt x="8" y="17"/>
                            <a:pt x="6" y="6"/>
                            <a:pt x="0" y="0"/>
                          </a:cubicBezTo>
                          <a:cubicBezTo>
                            <a:pt x="7" y="2"/>
                            <a:pt x="14" y="4"/>
                            <a:pt x="21" y="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7" name="Freeform 399"/>
                    <p:cNvSpPr>
                      <a:spLocks/>
                    </p:cNvSpPr>
                    <p:nvPr/>
                  </p:nvSpPr>
                  <p:spPr bwMode="auto">
                    <a:xfrm>
                      <a:off x="3629" y="2032"/>
                      <a:ext cx="116" cy="90"/>
                    </a:xfrm>
                    <a:custGeom>
                      <a:avLst/>
                      <a:gdLst>
                        <a:gd name="T0" fmla="*/ 29 w 49"/>
                        <a:gd name="T1" fmla="*/ 0 h 38"/>
                        <a:gd name="T2" fmla="*/ 49 w 49"/>
                        <a:gd name="T3" fmla="*/ 21 h 38"/>
                        <a:gd name="T4" fmla="*/ 32 w 49"/>
                        <a:gd name="T5" fmla="*/ 38 h 38"/>
                        <a:gd name="T6" fmla="*/ 29 w 49"/>
                        <a:gd name="T7" fmla="*/ 35 h 38"/>
                        <a:gd name="T8" fmla="*/ 0 w 49"/>
                        <a:gd name="T9" fmla="*/ 11 h 38"/>
                        <a:gd name="T10" fmla="*/ 0 w 49"/>
                        <a:gd name="T11" fmla="*/ 11 h 38"/>
                        <a:gd name="T12" fmla="*/ 29 w 49"/>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49" h="38">
                          <a:moveTo>
                            <a:pt x="29" y="0"/>
                          </a:moveTo>
                          <a:cubicBezTo>
                            <a:pt x="29" y="11"/>
                            <a:pt x="38" y="20"/>
                            <a:pt x="49" y="21"/>
                          </a:cubicBezTo>
                          <a:cubicBezTo>
                            <a:pt x="44" y="27"/>
                            <a:pt x="38" y="33"/>
                            <a:pt x="32" y="38"/>
                          </a:cubicBezTo>
                          <a:cubicBezTo>
                            <a:pt x="31" y="36"/>
                            <a:pt x="31" y="35"/>
                            <a:pt x="29" y="35"/>
                          </a:cubicBezTo>
                          <a:cubicBezTo>
                            <a:pt x="15" y="37"/>
                            <a:pt x="1" y="26"/>
                            <a:pt x="0" y="11"/>
                          </a:cubicBezTo>
                          <a:cubicBezTo>
                            <a:pt x="0" y="11"/>
                            <a:pt x="0" y="11"/>
                            <a:pt x="0" y="11"/>
                          </a:cubicBezTo>
                          <a:cubicBezTo>
                            <a:pt x="10" y="13"/>
                            <a:pt x="21" y="8"/>
                            <a:pt x="2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8" name="Freeform 400"/>
                    <p:cNvSpPr>
                      <a:spLocks/>
                    </p:cNvSpPr>
                    <p:nvPr/>
                  </p:nvSpPr>
                  <p:spPr bwMode="auto">
                    <a:xfrm>
                      <a:off x="3918" y="1150"/>
                      <a:ext cx="38" cy="38"/>
                    </a:xfrm>
                    <a:custGeom>
                      <a:avLst/>
                      <a:gdLst>
                        <a:gd name="T0" fmla="*/ 16 w 16"/>
                        <a:gd name="T1" fmla="*/ 9 h 16"/>
                        <a:gd name="T2" fmla="*/ 11 w 16"/>
                        <a:gd name="T3" fmla="*/ 12 h 16"/>
                        <a:gd name="T4" fmla="*/ 6 w 16"/>
                        <a:gd name="T5" fmla="*/ 16 h 16"/>
                        <a:gd name="T6" fmla="*/ 0 w 16"/>
                        <a:gd name="T7" fmla="*/ 8 h 16"/>
                        <a:gd name="T8" fmla="*/ 5 w 16"/>
                        <a:gd name="T9" fmla="*/ 4 h 16"/>
                        <a:gd name="T10" fmla="*/ 9 w 16"/>
                        <a:gd name="T11" fmla="*/ 0 h 16"/>
                        <a:gd name="T12" fmla="*/ 16 w 16"/>
                        <a:gd name="T13" fmla="*/ 9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16" y="9"/>
                          </a:moveTo>
                          <a:cubicBezTo>
                            <a:pt x="14" y="10"/>
                            <a:pt x="13" y="11"/>
                            <a:pt x="11" y="12"/>
                          </a:cubicBezTo>
                          <a:cubicBezTo>
                            <a:pt x="10" y="13"/>
                            <a:pt x="8" y="14"/>
                            <a:pt x="6" y="16"/>
                          </a:cubicBezTo>
                          <a:cubicBezTo>
                            <a:pt x="5" y="13"/>
                            <a:pt x="3" y="11"/>
                            <a:pt x="0" y="8"/>
                          </a:cubicBezTo>
                          <a:cubicBezTo>
                            <a:pt x="2" y="7"/>
                            <a:pt x="3" y="5"/>
                            <a:pt x="5" y="4"/>
                          </a:cubicBezTo>
                          <a:cubicBezTo>
                            <a:pt x="6" y="2"/>
                            <a:pt x="8" y="1"/>
                            <a:pt x="9" y="0"/>
                          </a:cubicBezTo>
                          <a:cubicBezTo>
                            <a:pt x="11" y="3"/>
                            <a:pt x="14" y="6"/>
                            <a:pt x="16"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9" name="Freeform 401"/>
                    <p:cNvSpPr>
                      <a:spLocks/>
                    </p:cNvSpPr>
                    <p:nvPr/>
                  </p:nvSpPr>
                  <p:spPr bwMode="auto">
                    <a:xfrm>
                      <a:off x="3710" y="1133"/>
                      <a:ext cx="241" cy="234"/>
                    </a:xfrm>
                    <a:custGeom>
                      <a:avLst/>
                      <a:gdLst>
                        <a:gd name="T0" fmla="*/ 92 w 102"/>
                        <a:gd name="T1" fmla="*/ 27 h 99"/>
                        <a:gd name="T2" fmla="*/ 85 w 102"/>
                        <a:gd name="T3" fmla="*/ 81 h 99"/>
                        <a:gd name="T4" fmla="*/ 27 w 102"/>
                        <a:gd name="T5" fmla="*/ 88 h 99"/>
                        <a:gd name="T6" fmla="*/ 3 w 102"/>
                        <a:gd name="T7" fmla="*/ 38 h 99"/>
                        <a:gd name="T8" fmla="*/ 49 w 102"/>
                        <a:gd name="T9" fmla="*/ 3 h 99"/>
                        <a:gd name="T10" fmla="*/ 51 w 102"/>
                        <a:gd name="T11" fmla="*/ 0 h 99"/>
                        <a:gd name="T12" fmla="*/ 92 w 102"/>
                        <a:gd name="T13" fmla="*/ 27 h 99"/>
                      </a:gdLst>
                      <a:ahLst/>
                      <a:cxnLst>
                        <a:cxn ang="0">
                          <a:pos x="T0" y="T1"/>
                        </a:cxn>
                        <a:cxn ang="0">
                          <a:pos x="T2" y="T3"/>
                        </a:cxn>
                        <a:cxn ang="0">
                          <a:pos x="T4" y="T5"/>
                        </a:cxn>
                        <a:cxn ang="0">
                          <a:pos x="T6" y="T7"/>
                        </a:cxn>
                        <a:cxn ang="0">
                          <a:pos x="T8" y="T9"/>
                        </a:cxn>
                        <a:cxn ang="0">
                          <a:pos x="T10" y="T11"/>
                        </a:cxn>
                        <a:cxn ang="0">
                          <a:pos x="T12" y="T13"/>
                        </a:cxn>
                      </a:cxnLst>
                      <a:rect l="0" t="0" r="r" b="b"/>
                      <a:pathLst>
                        <a:path w="102" h="99">
                          <a:moveTo>
                            <a:pt x="92" y="27"/>
                          </a:moveTo>
                          <a:cubicBezTo>
                            <a:pt x="102" y="44"/>
                            <a:pt x="98" y="67"/>
                            <a:pt x="85" y="81"/>
                          </a:cubicBezTo>
                          <a:cubicBezTo>
                            <a:pt x="70" y="96"/>
                            <a:pt x="45" y="99"/>
                            <a:pt x="27" y="88"/>
                          </a:cubicBezTo>
                          <a:cubicBezTo>
                            <a:pt x="10" y="79"/>
                            <a:pt x="0" y="58"/>
                            <a:pt x="3" y="38"/>
                          </a:cubicBezTo>
                          <a:cubicBezTo>
                            <a:pt x="7" y="17"/>
                            <a:pt x="28" y="1"/>
                            <a:pt x="49" y="3"/>
                          </a:cubicBezTo>
                          <a:cubicBezTo>
                            <a:pt x="51" y="3"/>
                            <a:pt x="51" y="2"/>
                            <a:pt x="51" y="0"/>
                          </a:cubicBezTo>
                          <a:cubicBezTo>
                            <a:pt x="68" y="4"/>
                            <a:pt x="83" y="13"/>
                            <a:pt x="92" y="2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0" name="Freeform 402"/>
                    <p:cNvSpPr>
                      <a:spLocks/>
                    </p:cNvSpPr>
                    <p:nvPr/>
                  </p:nvSpPr>
                  <p:spPr bwMode="auto">
                    <a:xfrm>
                      <a:off x="3667" y="2290"/>
                      <a:ext cx="33" cy="40"/>
                    </a:xfrm>
                    <a:custGeom>
                      <a:avLst/>
                      <a:gdLst>
                        <a:gd name="T0" fmla="*/ 14 w 14"/>
                        <a:gd name="T1" fmla="*/ 7 h 17"/>
                        <a:gd name="T2" fmla="*/ 1 w 14"/>
                        <a:gd name="T3" fmla="*/ 9 h 17"/>
                        <a:gd name="T4" fmla="*/ 2 w 14"/>
                        <a:gd name="T5" fmla="*/ 2 h 17"/>
                        <a:gd name="T6" fmla="*/ 4 w 14"/>
                        <a:gd name="T7" fmla="*/ 0 h 17"/>
                        <a:gd name="T8" fmla="*/ 14 w 14"/>
                        <a:gd name="T9" fmla="*/ 7 h 17"/>
                      </a:gdLst>
                      <a:ahLst/>
                      <a:cxnLst>
                        <a:cxn ang="0">
                          <a:pos x="T0" y="T1"/>
                        </a:cxn>
                        <a:cxn ang="0">
                          <a:pos x="T2" y="T3"/>
                        </a:cxn>
                        <a:cxn ang="0">
                          <a:pos x="T4" y="T5"/>
                        </a:cxn>
                        <a:cxn ang="0">
                          <a:pos x="T6" y="T7"/>
                        </a:cxn>
                        <a:cxn ang="0">
                          <a:pos x="T8" y="T9"/>
                        </a:cxn>
                      </a:cxnLst>
                      <a:rect l="0" t="0" r="r" b="b"/>
                      <a:pathLst>
                        <a:path w="14" h="17">
                          <a:moveTo>
                            <a:pt x="14" y="7"/>
                          </a:moveTo>
                          <a:cubicBezTo>
                            <a:pt x="11" y="11"/>
                            <a:pt x="4" y="17"/>
                            <a:pt x="1" y="9"/>
                          </a:cubicBezTo>
                          <a:cubicBezTo>
                            <a:pt x="0" y="7"/>
                            <a:pt x="1" y="4"/>
                            <a:pt x="2" y="2"/>
                          </a:cubicBezTo>
                          <a:cubicBezTo>
                            <a:pt x="3" y="1"/>
                            <a:pt x="3" y="1"/>
                            <a:pt x="4" y="0"/>
                          </a:cubicBezTo>
                          <a:cubicBezTo>
                            <a:pt x="7" y="3"/>
                            <a:pt x="11" y="5"/>
                            <a:pt x="14"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1" name="Freeform 403"/>
                    <p:cNvSpPr>
                      <a:spLocks/>
                    </p:cNvSpPr>
                    <p:nvPr/>
                  </p:nvSpPr>
                  <p:spPr bwMode="auto">
                    <a:xfrm>
                      <a:off x="3847" y="1360"/>
                      <a:ext cx="48" cy="29"/>
                    </a:xfrm>
                    <a:custGeom>
                      <a:avLst/>
                      <a:gdLst>
                        <a:gd name="T0" fmla="*/ 19 w 20"/>
                        <a:gd name="T1" fmla="*/ 7 h 12"/>
                        <a:gd name="T2" fmla="*/ 20 w 20"/>
                        <a:gd name="T3" fmla="*/ 7 h 12"/>
                        <a:gd name="T4" fmla="*/ 3 w 20"/>
                        <a:gd name="T5" fmla="*/ 12 h 12"/>
                        <a:gd name="T6" fmla="*/ 1 w 20"/>
                        <a:gd name="T7" fmla="*/ 8 h 12"/>
                        <a:gd name="T8" fmla="*/ 0 w 20"/>
                        <a:gd name="T9" fmla="*/ 3 h 12"/>
                        <a:gd name="T10" fmla="*/ 12 w 20"/>
                        <a:gd name="T11" fmla="*/ 0 h 12"/>
                        <a:gd name="T12" fmla="*/ 19 w 20"/>
                        <a:gd name="T13" fmla="*/ 7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19" y="7"/>
                          </a:moveTo>
                          <a:cubicBezTo>
                            <a:pt x="20" y="7"/>
                            <a:pt x="20" y="7"/>
                            <a:pt x="20" y="7"/>
                          </a:cubicBezTo>
                          <a:cubicBezTo>
                            <a:pt x="15" y="10"/>
                            <a:pt x="9" y="11"/>
                            <a:pt x="3" y="12"/>
                          </a:cubicBezTo>
                          <a:cubicBezTo>
                            <a:pt x="2" y="11"/>
                            <a:pt x="1" y="9"/>
                            <a:pt x="1" y="8"/>
                          </a:cubicBezTo>
                          <a:cubicBezTo>
                            <a:pt x="0" y="6"/>
                            <a:pt x="0" y="4"/>
                            <a:pt x="0" y="3"/>
                          </a:cubicBezTo>
                          <a:cubicBezTo>
                            <a:pt x="4" y="2"/>
                            <a:pt x="8" y="1"/>
                            <a:pt x="12" y="0"/>
                          </a:cubicBezTo>
                          <a:cubicBezTo>
                            <a:pt x="14" y="2"/>
                            <a:pt x="17" y="5"/>
                            <a:pt x="19"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2" name="Freeform 404"/>
                    <p:cNvSpPr>
                      <a:spLocks/>
                    </p:cNvSpPr>
                    <p:nvPr/>
                  </p:nvSpPr>
                  <p:spPr bwMode="auto">
                    <a:xfrm>
                      <a:off x="3748" y="1883"/>
                      <a:ext cx="23" cy="26"/>
                    </a:xfrm>
                    <a:custGeom>
                      <a:avLst/>
                      <a:gdLst>
                        <a:gd name="T0" fmla="*/ 10 w 10"/>
                        <a:gd name="T1" fmla="*/ 1 h 11"/>
                        <a:gd name="T2" fmla="*/ 5 w 10"/>
                        <a:gd name="T3" fmla="*/ 10 h 11"/>
                        <a:gd name="T4" fmla="*/ 2 w 10"/>
                        <a:gd name="T5" fmla="*/ 0 h 11"/>
                        <a:gd name="T6" fmla="*/ 10 w 10"/>
                        <a:gd name="T7" fmla="*/ 1 h 11"/>
                      </a:gdLst>
                      <a:ahLst/>
                      <a:cxnLst>
                        <a:cxn ang="0">
                          <a:pos x="T0" y="T1"/>
                        </a:cxn>
                        <a:cxn ang="0">
                          <a:pos x="T2" y="T3"/>
                        </a:cxn>
                        <a:cxn ang="0">
                          <a:pos x="T4" y="T5"/>
                        </a:cxn>
                        <a:cxn ang="0">
                          <a:pos x="T6" y="T7"/>
                        </a:cxn>
                      </a:cxnLst>
                      <a:rect l="0" t="0" r="r" b="b"/>
                      <a:pathLst>
                        <a:path w="10" h="11">
                          <a:moveTo>
                            <a:pt x="10" y="1"/>
                          </a:moveTo>
                          <a:cubicBezTo>
                            <a:pt x="9" y="5"/>
                            <a:pt x="9" y="11"/>
                            <a:pt x="5" y="10"/>
                          </a:cubicBezTo>
                          <a:cubicBezTo>
                            <a:pt x="3" y="9"/>
                            <a:pt x="0" y="2"/>
                            <a:pt x="2" y="0"/>
                          </a:cubicBezTo>
                          <a:cubicBezTo>
                            <a:pt x="5" y="0"/>
                            <a:pt x="7" y="0"/>
                            <a:pt x="10"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3" name="Freeform 405"/>
                    <p:cNvSpPr>
                      <a:spLocks/>
                    </p:cNvSpPr>
                    <p:nvPr/>
                  </p:nvSpPr>
                  <p:spPr bwMode="auto">
                    <a:xfrm>
                      <a:off x="3842" y="1396"/>
                      <a:ext cx="43" cy="28"/>
                    </a:xfrm>
                    <a:custGeom>
                      <a:avLst/>
                      <a:gdLst>
                        <a:gd name="T0" fmla="*/ 16 w 18"/>
                        <a:gd name="T1" fmla="*/ 0 h 12"/>
                        <a:gd name="T2" fmla="*/ 10 w 18"/>
                        <a:gd name="T3" fmla="*/ 11 h 12"/>
                        <a:gd name="T4" fmla="*/ 0 w 18"/>
                        <a:gd name="T5" fmla="*/ 3 h 12"/>
                        <a:gd name="T6" fmla="*/ 16 w 18"/>
                        <a:gd name="T7" fmla="*/ 0 h 12"/>
                      </a:gdLst>
                      <a:ahLst/>
                      <a:cxnLst>
                        <a:cxn ang="0">
                          <a:pos x="T0" y="T1"/>
                        </a:cxn>
                        <a:cxn ang="0">
                          <a:pos x="T2" y="T3"/>
                        </a:cxn>
                        <a:cxn ang="0">
                          <a:pos x="T4" y="T5"/>
                        </a:cxn>
                        <a:cxn ang="0">
                          <a:pos x="T6" y="T7"/>
                        </a:cxn>
                      </a:cxnLst>
                      <a:rect l="0" t="0" r="r" b="b"/>
                      <a:pathLst>
                        <a:path w="18" h="12">
                          <a:moveTo>
                            <a:pt x="16" y="0"/>
                          </a:moveTo>
                          <a:cubicBezTo>
                            <a:pt x="18" y="4"/>
                            <a:pt x="15" y="10"/>
                            <a:pt x="10" y="11"/>
                          </a:cubicBezTo>
                          <a:cubicBezTo>
                            <a:pt x="5" y="12"/>
                            <a:pt x="0" y="8"/>
                            <a:pt x="0" y="3"/>
                          </a:cubicBezTo>
                          <a:cubicBezTo>
                            <a:pt x="5" y="2"/>
                            <a:pt x="11" y="1"/>
                            <a:pt x="16"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57" name="Group 607"/>
                  <p:cNvGrpSpPr>
                    <a:grpSpLocks/>
                  </p:cNvGrpSpPr>
                  <p:nvPr/>
                </p:nvGrpSpPr>
                <p:grpSpPr bwMode="auto">
                  <a:xfrm>
                    <a:off x="2883" y="109"/>
                    <a:ext cx="1260" cy="2191"/>
                    <a:chOff x="2883" y="109"/>
                    <a:chExt cx="1260" cy="2191"/>
                  </a:xfrm>
                </p:grpSpPr>
                <p:sp>
                  <p:nvSpPr>
                    <p:cNvPr id="1084" name="Freeform 407"/>
                    <p:cNvSpPr>
                      <a:spLocks/>
                    </p:cNvSpPr>
                    <p:nvPr/>
                  </p:nvSpPr>
                  <p:spPr bwMode="auto">
                    <a:xfrm>
                      <a:off x="3985" y="573"/>
                      <a:ext cx="71" cy="75"/>
                    </a:xfrm>
                    <a:custGeom>
                      <a:avLst/>
                      <a:gdLst>
                        <a:gd name="T0" fmla="*/ 29 w 30"/>
                        <a:gd name="T1" fmla="*/ 32 h 32"/>
                        <a:gd name="T2" fmla="*/ 27 w 30"/>
                        <a:gd name="T3" fmla="*/ 31 h 32"/>
                        <a:gd name="T4" fmla="*/ 20 w 30"/>
                        <a:gd name="T5" fmla="*/ 29 h 32"/>
                        <a:gd name="T6" fmla="*/ 16 w 30"/>
                        <a:gd name="T7" fmla="*/ 14 h 32"/>
                        <a:gd name="T8" fmla="*/ 8 w 30"/>
                        <a:gd name="T9" fmla="*/ 26 h 32"/>
                        <a:gd name="T10" fmla="*/ 0 w 30"/>
                        <a:gd name="T11" fmla="*/ 24 h 32"/>
                        <a:gd name="T12" fmla="*/ 0 w 30"/>
                        <a:gd name="T13" fmla="*/ 24 h 32"/>
                        <a:gd name="T14" fmla="*/ 2 w 30"/>
                        <a:gd name="T15" fmla="*/ 18 h 32"/>
                        <a:gd name="T16" fmla="*/ 22 w 30"/>
                        <a:gd name="T17" fmla="*/ 8 h 32"/>
                        <a:gd name="T18" fmla="*/ 29 w 30"/>
                        <a:gd name="T19" fmla="*/ 32 h 32"/>
                        <a:gd name="T20" fmla="*/ 29 w 30"/>
                        <a:gd name="T2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2">
                          <a:moveTo>
                            <a:pt x="29" y="32"/>
                          </a:moveTo>
                          <a:cubicBezTo>
                            <a:pt x="28" y="32"/>
                            <a:pt x="28" y="32"/>
                            <a:pt x="27" y="31"/>
                          </a:cubicBezTo>
                          <a:cubicBezTo>
                            <a:pt x="25" y="31"/>
                            <a:pt x="22" y="30"/>
                            <a:pt x="20" y="29"/>
                          </a:cubicBezTo>
                          <a:cubicBezTo>
                            <a:pt x="22" y="24"/>
                            <a:pt x="23" y="16"/>
                            <a:pt x="16" y="14"/>
                          </a:cubicBezTo>
                          <a:cubicBezTo>
                            <a:pt x="10" y="13"/>
                            <a:pt x="8" y="21"/>
                            <a:pt x="8" y="26"/>
                          </a:cubicBezTo>
                          <a:cubicBezTo>
                            <a:pt x="5" y="25"/>
                            <a:pt x="3" y="25"/>
                            <a:pt x="0" y="24"/>
                          </a:cubicBezTo>
                          <a:cubicBezTo>
                            <a:pt x="0" y="24"/>
                            <a:pt x="0" y="24"/>
                            <a:pt x="0" y="24"/>
                          </a:cubicBezTo>
                          <a:cubicBezTo>
                            <a:pt x="0" y="22"/>
                            <a:pt x="1" y="20"/>
                            <a:pt x="2" y="18"/>
                          </a:cubicBezTo>
                          <a:cubicBezTo>
                            <a:pt x="5" y="9"/>
                            <a:pt x="13" y="0"/>
                            <a:pt x="22" y="8"/>
                          </a:cubicBezTo>
                          <a:cubicBezTo>
                            <a:pt x="30" y="14"/>
                            <a:pt x="27" y="23"/>
                            <a:pt x="29" y="32"/>
                          </a:cubicBezTo>
                          <a:cubicBezTo>
                            <a:pt x="29" y="32"/>
                            <a:pt x="29" y="32"/>
                            <a:pt x="29" y="3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408"/>
                    <p:cNvSpPr>
                      <a:spLocks/>
                    </p:cNvSpPr>
                    <p:nvPr/>
                  </p:nvSpPr>
                  <p:spPr bwMode="auto">
                    <a:xfrm>
                      <a:off x="3906" y="1095"/>
                      <a:ext cx="36" cy="41"/>
                    </a:xfrm>
                    <a:custGeom>
                      <a:avLst/>
                      <a:gdLst>
                        <a:gd name="T0" fmla="*/ 15 w 15"/>
                        <a:gd name="T1" fmla="*/ 9 h 17"/>
                        <a:gd name="T2" fmla="*/ 14 w 15"/>
                        <a:gd name="T3" fmla="*/ 17 h 17"/>
                        <a:gd name="T4" fmla="*/ 0 w 15"/>
                        <a:gd name="T5" fmla="*/ 7 h 17"/>
                        <a:gd name="T6" fmla="*/ 3 w 15"/>
                        <a:gd name="T7" fmla="*/ 4 h 17"/>
                        <a:gd name="T8" fmla="*/ 12 w 15"/>
                        <a:gd name="T9" fmla="*/ 3 h 17"/>
                        <a:gd name="T10" fmla="*/ 14 w 15"/>
                        <a:gd name="T11" fmla="*/ 5 h 17"/>
                        <a:gd name="T12" fmla="*/ 15 w 15"/>
                        <a:gd name="T13" fmla="*/ 9 h 17"/>
                      </a:gdLst>
                      <a:ahLst/>
                      <a:cxnLst>
                        <a:cxn ang="0">
                          <a:pos x="T0" y="T1"/>
                        </a:cxn>
                        <a:cxn ang="0">
                          <a:pos x="T2" y="T3"/>
                        </a:cxn>
                        <a:cxn ang="0">
                          <a:pos x="T4" y="T5"/>
                        </a:cxn>
                        <a:cxn ang="0">
                          <a:pos x="T6" y="T7"/>
                        </a:cxn>
                        <a:cxn ang="0">
                          <a:pos x="T8" y="T9"/>
                        </a:cxn>
                        <a:cxn ang="0">
                          <a:pos x="T10" y="T11"/>
                        </a:cxn>
                        <a:cxn ang="0">
                          <a:pos x="T12" y="T13"/>
                        </a:cxn>
                      </a:cxnLst>
                      <a:rect l="0" t="0" r="r" b="b"/>
                      <a:pathLst>
                        <a:path w="15" h="17">
                          <a:moveTo>
                            <a:pt x="15" y="9"/>
                          </a:moveTo>
                          <a:cubicBezTo>
                            <a:pt x="15" y="12"/>
                            <a:pt x="14" y="14"/>
                            <a:pt x="14" y="17"/>
                          </a:cubicBezTo>
                          <a:cubicBezTo>
                            <a:pt x="10" y="13"/>
                            <a:pt x="5" y="10"/>
                            <a:pt x="0" y="7"/>
                          </a:cubicBezTo>
                          <a:cubicBezTo>
                            <a:pt x="1" y="6"/>
                            <a:pt x="2" y="5"/>
                            <a:pt x="3" y="4"/>
                          </a:cubicBezTo>
                          <a:cubicBezTo>
                            <a:pt x="5" y="2"/>
                            <a:pt x="8" y="0"/>
                            <a:pt x="12" y="3"/>
                          </a:cubicBezTo>
                          <a:cubicBezTo>
                            <a:pt x="11" y="4"/>
                            <a:pt x="13" y="5"/>
                            <a:pt x="14" y="5"/>
                          </a:cubicBezTo>
                          <a:cubicBezTo>
                            <a:pt x="15" y="7"/>
                            <a:pt x="15" y="8"/>
                            <a:pt x="15"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409"/>
                    <p:cNvSpPr>
                      <a:spLocks/>
                    </p:cNvSpPr>
                    <p:nvPr/>
                  </p:nvSpPr>
                  <p:spPr bwMode="auto">
                    <a:xfrm>
                      <a:off x="4098" y="215"/>
                      <a:ext cx="45" cy="38"/>
                    </a:xfrm>
                    <a:custGeom>
                      <a:avLst/>
                      <a:gdLst>
                        <a:gd name="T0" fmla="*/ 18 w 19"/>
                        <a:gd name="T1" fmla="*/ 11 h 16"/>
                        <a:gd name="T2" fmla="*/ 19 w 19"/>
                        <a:gd name="T3" fmla="*/ 12 h 16"/>
                        <a:gd name="T4" fmla="*/ 15 w 19"/>
                        <a:gd name="T5" fmla="*/ 13 h 16"/>
                        <a:gd name="T6" fmla="*/ 2 w 19"/>
                        <a:gd name="T7" fmla="*/ 16 h 16"/>
                        <a:gd name="T8" fmla="*/ 1 w 19"/>
                        <a:gd name="T9" fmla="*/ 15 h 16"/>
                        <a:gd name="T10" fmla="*/ 18 w 19"/>
                        <a:gd name="T11" fmla="*/ 11 h 16"/>
                      </a:gdLst>
                      <a:ahLst/>
                      <a:cxnLst>
                        <a:cxn ang="0">
                          <a:pos x="T0" y="T1"/>
                        </a:cxn>
                        <a:cxn ang="0">
                          <a:pos x="T2" y="T3"/>
                        </a:cxn>
                        <a:cxn ang="0">
                          <a:pos x="T4" y="T5"/>
                        </a:cxn>
                        <a:cxn ang="0">
                          <a:pos x="T6" y="T7"/>
                        </a:cxn>
                        <a:cxn ang="0">
                          <a:pos x="T8" y="T9"/>
                        </a:cxn>
                        <a:cxn ang="0">
                          <a:pos x="T10" y="T11"/>
                        </a:cxn>
                      </a:cxnLst>
                      <a:rect l="0" t="0" r="r" b="b"/>
                      <a:pathLst>
                        <a:path w="19" h="16">
                          <a:moveTo>
                            <a:pt x="18" y="11"/>
                          </a:moveTo>
                          <a:cubicBezTo>
                            <a:pt x="18" y="12"/>
                            <a:pt x="18" y="12"/>
                            <a:pt x="19" y="12"/>
                          </a:cubicBezTo>
                          <a:cubicBezTo>
                            <a:pt x="17" y="12"/>
                            <a:pt x="16" y="13"/>
                            <a:pt x="15" y="13"/>
                          </a:cubicBezTo>
                          <a:cubicBezTo>
                            <a:pt x="10" y="14"/>
                            <a:pt x="6" y="15"/>
                            <a:pt x="2" y="16"/>
                          </a:cubicBezTo>
                          <a:cubicBezTo>
                            <a:pt x="2" y="16"/>
                            <a:pt x="1" y="15"/>
                            <a:pt x="1" y="15"/>
                          </a:cubicBezTo>
                          <a:cubicBezTo>
                            <a:pt x="0" y="5"/>
                            <a:pt x="15" y="0"/>
                            <a:pt x="18" y="1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410"/>
                    <p:cNvSpPr>
                      <a:spLocks/>
                    </p:cNvSpPr>
                    <p:nvPr/>
                  </p:nvSpPr>
                  <p:spPr bwMode="auto">
                    <a:xfrm>
                      <a:off x="3992" y="703"/>
                      <a:ext cx="42" cy="35"/>
                    </a:xfrm>
                    <a:custGeom>
                      <a:avLst/>
                      <a:gdLst>
                        <a:gd name="T0" fmla="*/ 18 w 18"/>
                        <a:gd name="T1" fmla="*/ 1 h 15"/>
                        <a:gd name="T2" fmla="*/ 17 w 18"/>
                        <a:gd name="T3" fmla="*/ 1 h 15"/>
                        <a:gd name="T4" fmla="*/ 17 w 18"/>
                        <a:gd name="T5" fmla="*/ 2 h 15"/>
                        <a:gd name="T6" fmla="*/ 15 w 18"/>
                        <a:gd name="T7" fmla="*/ 14 h 15"/>
                        <a:gd name="T8" fmla="*/ 8 w 18"/>
                        <a:gd name="T9" fmla="*/ 14 h 15"/>
                        <a:gd name="T10" fmla="*/ 5 w 18"/>
                        <a:gd name="T11" fmla="*/ 15 h 15"/>
                        <a:gd name="T12" fmla="*/ 0 w 18"/>
                        <a:gd name="T13" fmla="*/ 2 h 15"/>
                        <a:gd name="T14" fmla="*/ 1 w 18"/>
                        <a:gd name="T15" fmla="*/ 2 h 15"/>
                        <a:gd name="T16" fmla="*/ 18 w 18"/>
                        <a:gd name="T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
                          <a:moveTo>
                            <a:pt x="18" y="1"/>
                          </a:moveTo>
                          <a:cubicBezTo>
                            <a:pt x="17" y="1"/>
                            <a:pt x="17" y="1"/>
                            <a:pt x="17" y="1"/>
                          </a:cubicBezTo>
                          <a:cubicBezTo>
                            <a:pt x="17" y="1"/>
                            <a:pt x="17" y="2"/>
                            <a:pt x="17" y="2"/>
                          </a:cubicBezTo>
                          <a:cubicBezTo>
                            <a:pt x="16" y="6"/>
                            <a:pt x="16" y="10"/>
                            <a:pt x="15" y="14"/>
                          </a:cubicBezTo>
                          <a:cubicBezTo>
                            <a:pt x="12" y="14"/>
                            <a:pt x="10" y="14"/>
                            <a:pt x="8" y="14"/>
                          </a:cubicBezTo>
                          <a:cubicBezTo>
                            <a:pt x="7" y="14"/>
                            <a:pt x="6" y="15"/>
                            <a:pt x="5" y="15"/>
                          </a:cubicBezTo>
                          <a:cubicBezTo>
                            <a:pt x="4" y="10"/>
                            <a:pt x="2" y="6"/>
                            <a:pt x="0" y="2"/>
                          </a:cubicBezTo>
                          <a:cubicBezTo>
                            <a:pt x="1" y="2"/>
                            <a:pt x="1" y="2"/>
                            <a:pt x="1" y="2"/>
                          </a:cubicBezTo>
                          <a:cubicBezTo>
                            <a:pt x="6" y="1"/>
                            <a:pt x="12" y="0"/>
                            <a:pt x="18"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411"/>
                    <p:cNvSpPr>
                      <a:spLocks/>
                    </p:cNvSpPr>
                    <p:nvPr/>
                  </p:nvSpPr>
                  <p:spPr bwMode="auto">
                    <a:xfrm>
                      <a:off x="3949" y="958"/>
                      <a:ext cx="24" cy="26"/>
                    </a:xfrm>
                    <a:custGeom>
                      <a:avLst/>
                      <a:gdLst>
                        <a:gd name="T0" fmla="*/ 9 w 10"/>
                        <a:gd name="T1" fmla="*/ 2 h 11"/>
                        <a:gd name="T2" fmla="*/ 9 w 10"/>
                        <a:gd name="T3" fmla="*/ 8 h 11"/>
                        <a:gd name="T4" fmla="*/ 4 w 10"/>
                        <a:gd name="T5" fmla="*/ 10 h 11"/>
                        <a:gd name="T6" fmla="*/ 0 w 10"/>
                        <a:gd name="T7" fmla="*/ 6 h 11"/>
                        <a:gd name="T8" fmla="*/ 3 w 10"/>
                        <a:gd name="T9" fmla="*/ 2 h 11"/>
                        <a:gd name="T10" fmla="*/ 6 w 10"/>
                        <a:gd name="T11" fmla="*/ 1 h 11"/>
                        <a:gd name="T12" fmla="*/ 9 w 1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9" y="2"/>
                          </a:moveTo>
                          <a:cubicBezTo>
                            <a:pt x="10" y="3"/>
                            <a:pt x="10" y="6"/>
                            <a:pt x="9" y="8"/>
                          </a:cubicBezTo>
                          <a:cubicBezTo>
                            <a:pt x="8" y="10"/>
                            <a:pt x="6" y="11"/>
                            <a:pt x="4" y="10"/>
                          </a:cubicBezTo>
                          <a:cubicBezTo>
                            <a:pt x="2" y="10"/>
                            <a:pt x="0" y="8"/>
                            <a:pt x="0" y="6"/>
                          </a:cubicBezTo>
                          <a:cubicBezTo>
                            <a:pt x="0" y="4"/>
                            <a:pt x="1" y="3"/>
                            <a:pt x="3" y="2"/>
                          </a:cubicBezTo>
                          <a:cubicBezTo>
                            <a:pt x="3" y="2"/>
                            <a:pt x="5" y="1"/>
                            <a:pt x="6" y="1"/>
                          </a:cubicBezTo>
                          <a:cubicBezTo>
                            <a:pt x="7" y="0"/>
                            <a:pt x="8" y="1"/>
                            <a:pt x="9"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412"/>
                    <p:cNvSpPr>
                      <a:spLocks/>
                    </p:cNvSpPr>
                    <p:nvPr/>
                  </p:nvSpPr>
                  <p:spPr bwMode="auto">
                    <a:xfrm>
                      <a:off x="3895" y="1124"/>
                      <a:ext cx="37" cy="40"/>
                    </a:xfrm>
                    <a:custGeom>
                      <a:avLst/>
                      <a:gdLst>
                        <a:gd name="T0" fmla="*/ 16 w 16"/>
                        <a:gd name="T1" fmla="*/ 8 h 17"/>
                        <a:gd name="T2" fmla="*/ 12 w 16"/>
                        <a:gd name="T3" fmla="*/ 13 h 17"/>
                        <a:gd name="T4" fmla="*/ 8 w 16"/>
                        <a:gd name="T5" fmla="*/ 17 h 17"/>
                        <a:gd name="T6" fmla="*/ 0 w 16"/>
                        <a:gd name="T7" fmla="*/ 11 h 17"/>
                        <a:gd name="T8" fmla="*/ 2 w 16"/>
                        <a:gd name="T9" fmla="*/ 7 h 17"/>
                        <a:gd name="T10" fmla="*/ 5 w 16"/>
                        <a:gd name="T11" fmla="*/ 0 h 17"/>
                        <a:gd name="T12" fmla="*/ 16 w 16"/>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16" h="17">
                          <a:moveTo>
                            <a:pt x="16" y="8"/>
                          </a:moveTo>
                          <a:cubicBezTo>
                            <a:pt x="14" y="9"/>
                            <a:pt x="13" y="11"/>
                            <a:pt x="12" y="13"/>
                          </a:cubicBezTo>
                          <a:cubicBezTo>
                            <a:pt x="11" y="14"/>
                            <a:pt x="9" y="16"/>
                            <a:pt x="8" y="17"/>
                          </a:cubicBezTo>
                          <a:cubicBezTo>
                            <a:pt x="6" y="15"/>
                            <a:pt x="3" y="13"/>
                            <a:pt x="0" y="11"/>
                          </a:cubicBezTo>
                          <a:cubicBezTo>
                            <a:pt x="1" y="9"/>
                            <a:pt x="2" y="8"/>
                            <a:pt x="2" y="7"/>
                          </a:cubicBezTo>
                          <a:cubicBezTo>
                            <a:pt x="3" y="5"/>
                            <a:pt x="5" y="3"/>
                            <a:pt x="5" y="0"/>
                          </a:cubicBezTo>
                          <a:cubicBezTo>
                            <a:pt x="9" y="3"/>
                            <a:pt x="13" y="5"/>
                            <a:pt x="16"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413"/>
                    <p:cNvSpPr>
                      <a:spLocks/>
                    </p:cNvSpPr>
                    <p:nvPr/>
                  </p:nvSpPr>
                  <p:spPr bwMode="auto">
                    <a:xfrm>
                      <a:off x="3634" y="2264"/>
                      <a:ext cx="35" cy="36"/>
                    </a:xfrm>
                    <a:custGeom>
                      <a:avLst/>
                      <a:gdLst>
                        <a:gd name="T0" fmla="*/ 15 w 15"/>
                        <a:gd name="T1" fmla="*/ 9 h 15"/>
                        <a:gd name="T2" fmla="*/ 6 w 15"/>
                        <a:gd name="T3" fmla="*/ 14 h 15"/>
                        <a:gd name="T4" fmla="*/ 0 w 15"/>
                        <a:gd name="T5" fmla="*/ 9 h 15"/>
                        <a:gd name="T6" fmla="*/ 0 w 15"/>
                        <a:gd name="T7" fmla="*/ 5 h 15"/>
                        <a:gd name="T8" fmla="*/ 5 w 15"/>
                        <a:gd name="T9" fmla="*/ 0 h 15"/>
                        <a:gd name="T10" fmla="*/ 8 w 15"/>
                        <a:gd name="T11" fmla="*/ 3 h 15"/>
                        <a:gd name="T12" fmla="*/ 15 w 15"/>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9"/>
                          </a:moveTo>
                          <a:cubicBezTo>
                            <a:pt x="13" y="12"/>
                            <a:pt x="9" y="15"/>
                            <a:pt x="6" y="14"/>
                          </a:cubicBezTo>
                          <a:cubicBezTo>
                            <a:pt x="0" y="9"/>
                            <a:pt x="0" y="9"/>
                            <a:pt x="0" y="9"/>
                          </a:cubicBezTo>
                          <a:cubicBezTo>
                            <a:pt x="0" y="8"/>
                            <a:pt x="0" y="6"/>
                            <a:pt x="0" y="5"/>
                          </a:cubicBezTo>
                          <a:cubicBezTo>
                            <a:pt x="1" y="3"/>
                            <a:pt x="3" y="1"/>
                            <a:pt x="5" y="0"/>
                          </a:cubicBezTo>
                          <a:cubicBezTo>
                            <a:pt x="6" y="1"/>
                            <a:pt x="7" y="2"/>
                            <a:pt x="8" y="3"/>
                          </a:cubicBezTo>
                          <a:cubicBezTo>
                            <a:pt x="11" y="5"/>
                            <a:pt x="13" y="7"/>
                            <a:pt x="15"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414"/>
                    <p:cNvSpPr>
                      <a:spLocks/>
                    </p:cNvSpPr>
                    <p:nvPr/>
                  </p:nvSpPr>
                  <p:spPr bwMode="auto">
                    <a:xfrm>
                      <a:off x="3541" y="2075"/>
                      <a:ext cx="152" cy="85"/>
                    </a:xfrm>
                    <a:custGeom>
                      <a:avLst/>
                      <a:gdLst>
                        <a:gd name="T0" fmla="*/ 64 w 64"/>
                        <a:gd name="T1" fmla="*/ 23 h 36"/>
                        <a:gd name="T2" fmla="*/ 64 w 64"/>
                        <a:gd name="T3" fmla="*/ 23 h 36"/>
                        <a:gd name="T4" fmla="*/ 26 w 64"/>
                        <a:gd name="T5" fmla="*/ 36 h 36"/>
                        <a:gd name="T6" fmla="*/ 26 w 64"/>
                        <a:gd name="T7" fmla="*/ 36 h 36"/>
                        <a:gd name="T8" fmla="*/ 8 w 64"/>
                        <a:gd name="T9" fmla="*/ 26 h 36"/>
                        <a:gd name="T10" fmla="*/ 0 w 64"/>
                        <a:gd name="T11" fmla="*/ 10 h 36"/>
                        <a:gd name="T12" fmla="*/ 0 w 64"/>
                        <a:gd name="T13" fmla="*/ 10 h 36"/>
                        <a:gd name="T14" fmla="*/ 33 w 64"/>
                        <a:gd name="T15" fmla="*/ 0 h 36"/>
                        <a:gd name="T16" fmla="*/ 64 w 64"/>
                        <a:gd name="T1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23"/>
                          </a:moveTo>
                          <a:cubicBezTo>
                            <a:pt x="64" y="23"/>
                            <a:pt x="64" y="23"/>
                            <a:pt x="64" y="23"/>
                          </a:cubicBezTo>
                          <a:cubicBezTo>
                            <a:pt x="52" y="30"/>
                            <a:pt x="39" y="33"/>
                            <a:pt x="26" y="36"/>
                          </a:cubicBezTo>
                          <a:cubicBezTo>
                            <a:pt x="26" y="36"/>
                            <a:pt x="26" y="36"/>
                            <a:pt x="26" y="36"/>
                          </a:cubicBezTo>
                          <a:cubicBezTo>
                            <a:pt x="20" y="32"/>
                            <a:pt x="13" y="31"/>
                            <a:pt x="8" y="26"/>
                          </a:cubicBezTo>
                          <a:cubicBezTo>
                            <a:pt x="3" y="22"/>
                            <a:pt x="0" y="16"/>
                            <a:pt x="0" y="10"/>
                          </a:cubicBezTo>
                          <a:cubicBezTo>
                            <a:pt x="0" y="10"/>
                            <a:pt x="0" y="10"/>
                            <a:pt x="0" y="10"/>
                          </a:cubicBezTo>
                          <a:cubicBezTo>
                            <a:pt x="12" y="15"/>
                            <a:pt x="25" y="10"/>
                            <a:pt x="33" y="0"/>
                          </a:cubicBezTo>
                          <a:cubicBezTo>
                            <a:pt x="37" y="13"/>
                            <a:pt x="50" y="24"/>
                            <a:pt x="64"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415"/>
                    <p:cNvSpPr>
                      <a:spLocks/>
                    </p:cNvSpPr>
                    <p:nvPr/>
                  </p:nvSpPr>
                  <p:spPr bwMode="auto">
                    <a:xfrm>
                      <a:off x="3800" y="1559"/>
                      <a:ext cx="21" cy="28"/>
                    </a:xfrm>
                    <a:custGeom>
                      <a:avLst/>
                      <a:gdLst>
                        <a:gd name="T0" fmla="*/ 8 w 9"/>
                        <a:gd name="T1" fmla="*/ 7 h 12"/>
                        <a:gd name="T2" fmla="*/ 6 w 9"/>
                        <a:gd name="T3" fmla="*/ 10 h 12"/>
                        <a:gd name="T4" fmla="*/ 2 w 9"/>
                        <a:gd name="T5" fmla="*/ 11 h 12"/>
                        <a:gd name="T6" fmla="*/ 1 w 9"/>
                        <a:gd name="T7" fmla="*/ 8 h 12"/>
                        <a:gd name="T8" fmla="*/ 1 w 9"/>
                        <a:gd name="T9" fmla="*/ 4 h 12"/>
                        <a:gd name="T10" fmla="*/ 2 w 9"/>
                        <a:gd name="T11" fmla="*/ 2 h 12"/>
                        <a:gd name="T12" fmla="*/ 4 w 9"/>
                        <a:gd name="T13" fmla="*/ 1 h 12"/>
                        <a:gd name="T14" fmla="*/ 5 w 9"/>
                        <a:gd name="T15" fmla="*/ 2 h 12"/>
                        <a:gd name="T16" fmla="*/ 5 w 9"/>
                        <a:gd name="T17" fmla="*/ 2 h 12"/>
                        <a:gd name="T18" fmla="*/ 8 w 9"/>
                        <a:gd name="T1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2">
                          <a:moveTo>
                            <a:pt x="8" y="7"/>
                          </a:moveTo>
                          <a:cubicBezTo>
                            <a:pt x="8" y="8"/>
                            <a:pt x="7" y="9"/>
                            <a:pt x="6" y="10"/>
                          </a:cubicBezTo>
                          <a:cubicBezTo>
                            <a:pt x="5" y="11"/>
                            <a:pt x="4" y="12"/>
                            <a:pt x="2" y="11"/>
                          </a:cubicBezTo>
                          <a:cubicBezTo>
                            <a:pt x="2" y="10"/>
                            <a:pt x="1" y="9"/>
                            <a:pt x="1" y="8"/>
                          </a:cubicBezTo>
                          <a:cubicBezTo>
                            <a:pt x="0" y="7"/>
                            <a:pt x="0" y="5"/>
                            <a:pt x="1" y="4"/>
                          </a:cubicBezTo>
                          <a:cubicBezTo>
                            <a:pt x="1" y="3"/>
                            <a:pt x="1" y="3"/>
                            <a:pt x="2" y="2"/>
                          </a:cubicBezTo>
                          <a:cubicBezTo>
                            <a:pt x="2" y="1"/>
                            <a:pt x="3" y="1"/>
                            <a:pt x="4" y="1"/>
                          </a:cubicBezTo>
                          <a:cubicBezTo>
                            <a:pt x="5" y="0"/>
                            <a:pt x="6" y="1"/>
                            <a:pt x="5" y="2"/>
                          </a:cubicBezTo>
                          <a:cubicBezTo>
                            <a:pt x="5" y="2"/>
                            <a:pt x="5" y="2"/>
                            <a:pt x="5" y="2"/>
                          </a:cubicBezTo>
                          <a:cubicBezTo>
                            <a:pt x="7" y="2"/>
                            <a:pt x="9" y="4"/>
                            <a:pt x="8" y="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416"/>
                    <p:cNvSpPr>
                      <a:spLocks noEditPoints="1"/>
                    </p:cNvSpPr>
                    <p:nvPr/>
                  </p:nvSpPr>
                  <p:spPr bwMode="auto">
                    <a:xfrm>
                      <a:off x="3665" y="230"/>
                      <a:ext cx="412" cy="345"/>
                    </a:xfrm>
                    <a:custGeom>
                      <a:avLst/>
                      <a:gdLst>
                        <a:gd name="T0" fmla="*/ 162 w 174"/>
                        <a:gd name="T1" fmla="*/ 145 h 146"/>
                        <a:gd name="T2" fmla="*/ 155 w 174"/>
                        <a:gd name="T3" fmla="*/ 144 h 146"/>
                        <a:gd name="T4" fmla="*/ 145 w 174"/>
                        <a:gd name="T5" fmla="*/ 117 h 146"/>
                        <a:gd name="T6" fmla="*/ 120 w 174"/>
                        <a:gd name="T7" fmla="*/ 134 h 146"/>
                        <a:gd name="T8" fmla="*/ 95 w 174"/>
                        <a:gd name="T9" fmla="*/ 106 h 146"/>
                        <a:gd name="T10" fmla="*/ 69 w 174"/>
                        <a:gd name="T11" fmla="*/ 130 h 146"/>
                        <a:gd name="T12" fmla="*/ 64 w 174"/>
                        <a:gd name="T13" fmla="*/ 130 h 146"/>
                        <a:gd name="T14" fmla="*/ 64 w 174"/>
                        <a:gd name="T15" fmla="*/ 129 h 146"/>
                        <a:gd name="T16" fmla="*/ 64 w 174"/>
                        <a:gd name="T17" fmla="*/ 128 h 146"/>
                        <a:gd name="T18" fmla="*/ 37 w 174"/>
                        <a:gd name="T19" fmla="*/ 106 h 146"/>
                        <a:gd name="T20" fmla="*/ 13 w 174"/>
                        <a:gd name="T21" fmla="*/ 133 h 146"/>
                        <a:gd name="T22" fmla="*/ 85 w 174"/>
                        <a:gd name="T23" fmla="*/ 2 h 146"/>
                        <a:gd name="T24" fmla="*/ 126 w 174"/>
                        <a:gd name="T25" fmla="*/ 38 h 146"/>
                        <a:gd name="T26" fmla="*/ 162 w 174"/>
                        <a:gd name="T27" fmla="*/ 128 h 146"/>
                        <a:gd name="T28" fmla="*/ 153 w 174"/>
                        <a:gd name="T29" fmla="*/ 99 h 146"/>
                        <a:gd name="T30" fmla="*/ 148 w 174"/>
                        <a:gd name="T31" fmla="*/ 112 h 146"/>
                        <a:gd name="T32" fmla="*/ 162 w 174"/>
                        <a:gd name="T33" fmla="*/ 128 h 146"/>
                        <a:gd name="T34" fmla="*/ 161 w 174"/>
                        <a:gd name="T35" fmla="*/ 89 h 146"/>
                        <a:gd name="T36" fmla="*/ 150 w 174"/>
                        <a:gd name="T37" fmla="*/ 66 h 146"/>
                        <a:gd name="T38" fmla="*/ 121 w 174"/>
                        <a:gd name="T39" fmla="*/ 83 h 146"/>
                        <a:gd name="T40" fmla="*/ 143 w 174"/>
                        <a:gd name="T41" fmla="*/ 112 h 146"/>
                        <a:gd name="T42" fmla="*/ 124 w 174"/>
                        <a:gd name="T43" fmla="*/ 88 h 146"/>
                        <a:gd name="T44" fmla="*/ 96 w 174"/>
                        <a:gd name="T45" fmla="*/ 101 h 146"/>
                        <a:gd name="T46" fmla="*/ 122 w 174"/>
                        <a:gd name="T47" fmla="*/ 125 h 146"/>
                        <a:gd name="T48" fmla="*/ 146 w 174"/>
                        <a:gd name="T49" fmla="*/ 61 h 146"/>
                        <a:gd name="T50" fmla="*/ 118 w 174"/>
                        <a:gd name="T51" fmla="*/ 41 h 146"/>
                        <a:gd name="T52" fmla="*/ 94 w 174"/>
                        <a:gd name="T53" fmla="*/ 60 h 146"/>
                        <a:gd name="T54" fmla="*/ 146 w 174"/>
                        <a:gd name="T55" fmla="*/ 61 h 146"/>
                        <a:gd name="T56" fmla="*/ 115 w 174"/>
                        <a:gd name="T57" fmla="*/ 83 h 146"/>
                        <a:gd name="T58" fmla="*/ 70 w 174"/>
                        <a:gd name="T59" fmla="*/ 81 h 146"/>
                        <a:gd name="T60" fmla="*/ 94 w 174"/>
                        <a:gd name="T61" fmla="*/ 95 h 146"/>
                        <a:gd name="T62" fmla="*/ 91 w 174"/>
                        <a:gd name="T63" fmla="*/ 54 h 146"/>
                        <a:gd name="T64" fmla="*/ 88 w 174"/>
                        <a:gd name="T65" fmla="*/ 9 h 146"/>
                        <a:gd name="T66" fmla="*/ 72 w 174"/>
                        <a:gd name="T67" fmla="*/ 39 h 146"/>
                        <a:gd name="T68" fmla="*/ 68 w 174"/>
                        <a:gd name="T69" fmla="*/ 117 h 146"/>
                        <a:gd name="T70" fmla="*/ 69 w 174"/>
                        <a:gd name="T71" fmla="*/ 86 h 146"/>
                        <a:gd name="T72" fmla="*/ 68 w 174"/>
                        <a:gd name="T73" fmla="*/ 117 h 146"/>
                        <a:gd name="T74" fmla="*/ 75 w 174"/>
                        <a:gd name="T75" fmla="*/ 46 h 146"/>
                        <a:gd name="T76" fmla="*/ 53 w 174"/>
                        <a:gd name="T77" fmla="*/ 43 h 146"/>
                        <a:gd name="T78" fmla="*/ 34 w 174"/>
                        <a:gd name="T79" fmla="*/ 58 h 146"/>
                        <a:gd name="T80" fmla="*/ 88 w 174"/>
                        <a:gd name="T81" fmla="*/ 60 h 146"/>
                        <a:gd name="T82" fmla="*/ 64 w 174"/>
                        <a:gd name="T83" fmla="*/ 81 h 146"/>
                        <a:gd name="T84" fmla="*/ 29 w 174"/>
                        <a:gd name="T85" fmla="*/ 63 h 146"/>
                        <a:gd name="T86" fmla="*/ 42 w 174"/>
                        <a:gd name="T87" fmla="*/ 96 h 146"/>
                        <a:gd name="T88" fmla="*/ 39 w 174"/>
                        <a:gd name="T89" fmla="*/ 101 h 146"/>
                        <a:gd name="T90" fmla="*/ 14 w 174"/>
                        <a:gd name="T91" fmla="*/ 87 h 146"/>
                        <a:gd name="T92" fmla="*/ 14 w 174"/>
                        <a:gd name="T93" fmla="*/ 12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4" h="146">
                          <a:moveTo>
                            <a:pt x="158" y="68"/>
                          </a:moveTo>
                          <a:cubicBezTo>
                            <a:pt x="172" y="91"/>
                            <a:pt x="174" y="121"/>
                            <a:pt x="162" y="145"/>
                          </a:cubicBezTo>
                          <a:cubicBezTo>
                            <a:pt x="162" y="145"/>
                            <a:pt x="161" y="146"/>
                            <a:pt x="161" y="146"/>
                          </a:cubicBezTo>
                          <a:cubicBezTo>
                            <a:pt x="159" y="145"/>
                            <a:pt x="157" y="145"/>
                            <a:pt x="155" y="144"/>
                          </a:cubicBezTo>
                          <a:cubicBezTo>
                            <a:pt x="155" y="144"/>
                            <a:pt x="155" y="144"/>
                            <a:pt x="155" y="144"/>
                          </a:cubicBezTo>
                          <a:cubicBezTo>
                            <a:pt x="158" y="134"/>
                            <a:pt x="161" y="116"/>
                            <a:pt x="145" y="117"/>
                          </a:cubicBezTo>
                          <a:cubicBezTo>
                            <a:pt x="135" y="118"/>
                            <a:pt x="127" y="125"/>
                            <a:pt x="122" y="133"/>
                          </a:cubicBezTo>
                          <a:cubicBezTo>
                            <a:pt x="122" y="134"/>
                            <a:pt x="121" y="135"/>
                            <a:pt x="120" y="134"/>
                          </a:cubicBezTo>
                          <a:cubicBezTo>
                            <a:pt x="119" y="134"/>
                            <a:pt x="118" y="133"/>
                            <a:pt x="118" y="132"/>
                          </a:cubicBezTo>
                          <a:cubicBezTo>
                            <a:pt x="118" y="119"/>
                            <a:pt x="108" y="107"/>
                            <a:pt x="95" y="106"/>
                          </a:cubicBezTo>
                          <a:cubicBezTo>
                            <a:pt x="83" y="106"/>
                            <a:pt x="72" y="115"/>
                            <a:pt x="69" y="127"/>
                          </a:cubicBezTo>
                          <a:cubicBezTo>
                            <a:pt x="69" y="128"/>
                            <a:pt x="69" y="129"/>
                            <a:pt x="69" y="130"/>
                          </a:cubicBezTo>
                          <a:cubicBezTo>
                            <a:pt x="69" y="130"/>
                            <a:pt x="69" y="130"/>
                            <a:pt x="69" y="130"/>
                          </a:cubicBezTo>
                          <a:cubicBezTo>
                            <a:pt x="67" y="130"/>
                            <a:pt x="66" y="130"/>
                            <a:pt x="64" y="130"/>
                          </a:cubicBezTo>
                          <a:cubicBezTo>
                            <a:pt x="64" y="130"/>
                            <a:pt x="64" y="130"/>
                            <a:pt x="64" y="129"/>
                          </a:cubicBezTo>
                          <a:cubicBezTo>
                            <a:pt x="64" y="129"/>
                            <a:pt x="64" y="129"/>
                            <a:pt x="64" y="129"/>
                          </a:cubicBezTo>
                          <a:cubicBezTo>
                            <a:pt x="64" y="129"/>
                            <a:pt x="64" y="129"/>
                            <a:pt x="64" y="129"/>
                          </a:cubicBezTo>
                          <a:cubicBezTo>
                            <a:pt x="64" y="129"/>
                            <a:pt x="64" y="129"/>
                            <a:pt x="64" y="128"/>
                          </a:cubicBezTo>
                          <a:cubicBezTo>
                            <a:pt x="64" y="128"/>
                            <a:pt x="64" y="127"/>
                            <a:pt x="64" y="127"/>
                          </a:cubicBezTo>
                          <a:cubicBezTo>
                            <a:pt x="66" y="112"/>
                            <a:pt x="50" y="103"/>
                            <a:pt x="37" y="106"/>
                          </a:cubicBezTo>
                          <a:cubicBezTo>
                            <a:pt x="25" y="109"/>
                            <a:pt x="18" y="121"/>
                            <a:pt x="18" y="133"/>
                          </a:cubicBezTo>
                          <a:cubicBezTo>
                            <a:pt x="16" y="133"/>
                            <a:pt x="15" y="133"/>
                            <a:pt x="13" y="133"/>
                          </a:cubicBezTo>
                          <a:cubicBezTo>
                            <a:pt x="0" y="108"/>
                            <a:pt x="7" y="77"/>
                            <a:pt x="27" y="58"/>
                          </a:cubicBezTo>
                          <a:cubicBezTo>
                            <a:pt x="46" y="39"/>
                            <a:pt x="75" y="28"/>
                            <a:pt x="85" y="2"/>
                          </a:cubicBezTo>
                          <a:cubicBezTo>
                            <a:pt x="86" y="0"/>
                            <a:pt x="89" y="1"/>
                            <a:pt x="90" y="2"/>
                          </a:cubicBezTo>
                          <a:cubicBezTo>
                            <a:pt x="97" y="19"/>
                            <a:pt x="112" y="29"/>
                            <a:pt x="126" y="38"/>
                          </a:cubicBezTo>
                          <a:cubicBezTo>
                            <a:pt x="139" y="47"/>
                            <a:pt x="150" y="55"/>
                            <a:pt x="158" y="68"/>
                          </a:cubicBezTo>
                          <a:close/>
                          <a:moveTo>
                            <a:pt x="162" y="128"/>
                          </a:moveTo>
                          <a:cubicBezTo>
                            <a:pt x="165" y="117"/>
                            <a:pt x="165" y="104"/>
                            <a:pt x="162" y="93"/>
                          </a:cubicBezTo>
                          <a:cubicBezTo>
                            <a:pt x="159" y="95"/>
                            <a:pt x="156" y="96"/>
                            <a:pt x="153" y="99"/>
                          </a:cubicBezTo>
                          <a:cubicBezTo>
                            <a:pt x="150" y="103"/>
                            <a:pt x="148" y="107"/>
                            <a:pt x="148" y="112"/>
                          </a:cubicBezTo>
                          <a:cubicBezTo>
                            <a:pt x="148" y="112"/>
                            <a:pt x="148" y="112"/>
                            <a:pt x="148" y="112"/>
                          </a:cubicBezTo>
                          <a:cubicBezTo>
                            <a:pt x="148" y="112"/>
                            <a:pt x="149" y="112"/>
                            <a:pt x="150" y="112"/>
                          </a:cubicBezTo>
                          <a:cubicBezTo>
                            <a:pt x="159" y="114"/>
                            <a:pt x="162" y="120"/>
                            <a:pt x="162" y="128"/>
                          </a:cubicBezTo>
                          <a:close/>
                          <a:moveTo>
                            <a:pt x="145" y="103"/>
                          </a:moveTo>
                          <a:cubicBezTo>
                            <a:pt x="148" y="96"/>
                            <a:pt x="154" y="89"/>
                            <a:pt x="161" y="89"/>
                          </a:cubicBezTo>
                          <a:cubicBezTo>
                            <a:pt x="159" y="81"/>
                            <a:pt x="155" y="73"/>
                            <a:pt x="150" y="66"/>
                          </a:cubicBezTo>
                          <a:cubicBezTo>
                            <a:pt x="150" y="66"/>
                            <a:pt x="150" y="66"/>
                            <a:pt x="150" y="66"/>
                          </a:cubicBezTo>
                          <a:cubicBezTo>
                            <a:pt x="137" y="65"/>
                            <a:pt x="125" y="71"/>
                            <a:pt x="119" y="83"/>
                          </a:cubicBezTo>
                          <a:cubicBezTo>
                            <a:pt x="120" y="83"/>
                            <a:pt x="120" y="83"/>
                            <a:pt x="121" y="83"/>
                          </a:cubicBezTo>
                          <a:cubicBezTo>
                            <a:pt x="133" y="83"/>
                            <a:pt x="141" y="92"/>
                            <a:pt x="145" y="103"/>
                          </a:cubicBezTo>
                          <a:close/>
                          <a:moveTo>
                            <a:pt x="143" y="112"/>
                          </a:moveTo>
                          <a:cubicBezTo>
                            <a:pt x="143" y="112"/>
                            <a:pt x="143" y="112"/>
                            <a:pt x="143" y="112"/>
                          </a:cubicBezTo>
                          <a:cubicBezTo>
                            <a:pt x="140" y="102"/>
                            <a:pt x="135" y="90"/>
                            <a:pt x="124" y="88"/>
                          </a:cubicBezTo>
                          <a:cubicBezTo>
                            <a:pt x="112" y="85"/>
                            <a:pt x="99" y="88"/>
                            <a:pt x="96" y="100"/>
                          </a:cubicBezTo>
                          <a:cubicBezTo>
                            <a:pt x="96" y="100"/>
                            <a:pt x="96" y="101"/>
                            <a:pt x="96" y="101"/>
                          </a:cubicBezTo>
                          <a:cubicBezTo>
                            <a:pt x="96" y="101"/>
                            <a:pt x="96" y="101"/>
                            <a:pt x="96" y="102"/>
                          </a:cubicBezTo>
                          <a:cubicBezTo>
                            <a:pt x="109" y="103"/>
                            <a:pt x="119" y="113"/>
                            <a:pt x="122" y="125"/>
                          </a:cubicBezTo>
                          <a:cubicBezTo>
                            <a:pt x="127" y="118"/>
                            <a:pt x="135" y="113"/>
                            <a:pt x="143" y="112"/>
                          </a:cubicBezTo>
                          <a:close/>
                          <a:moveTo>
                            <a:pt x="146" y="61"/>
                          </a:moveTo>
                          <a:cubicBezTo>
                            <a:pt x="139" y="53"/>
                            <a:pt x="129" y="46"/>
                            <a:pt x="120" y="40"/>
                          </a:cubicBezTo>
                          <a:cubicBezTo>
                            <a:pt x="119" y="40"/>
                            <a:pt x="119" y="41"/>
                            <a:pt x="118" y="41"/>
                          </a:cubicBezTo>
                          <a:cubicBezTo>
                            <a:pt x="107" y="44"/>
                            <a:pt x="98" y="49"/>
                            <a:pt x="93" y="60"/>
                          </a:cubicBezTo>
                          <a:cubicBezTo>
                            <a:pt x="94" y="60"/>
                            <a:pt x="94" y="60"/>
                            <a:pt x="94" y="60"/>
                          </a:cubicBezTo>
                          <a:cubicBezTo>
                            <a:pt x="105" y="60"/>
                            <a:pt x="114" y="67"/>
                            <a:pt x="118" y="76"/>
                          </a:cubicBezTo>
                          <a:cubicBezTo>
                            <a:pt x="124" y="67"/>
                            <a:pt x="135" y="61"/>
                            <a:pt x="146" y="61"/>
                          </a:cubicBezTo>
                          <a:close/>
                          <a:moveTo>
                            <a:pt x="115" y="83"/>
                          </a:moveTo>
                          <a:cubicBezTo>
                            <a:pt x="115" y="83"/>
                            <a:pt x="115" y="83"/>
                            <a:pt x="115" y="83"/>
                          </a:cubicBezTo>
                          <a:cubicBezTo>
                            <a:pt x="113" y="72"/>
                            <a:pt x="104" y="64"/>
                            <a:pt x="93" y="65"/>
                          </a:cubicBezTo>
                          <a:cubicBezTo>
                            <a:pt x="83" y="65"/>
                            <a:pt x="75" y="73"/>
                            <a:pt x="70" y="81"/>
                          </a:cubicBezTo>
                          <a:cubicBezTo>
                            <a:pt x="70" y="81"/>
                            <a:pt x="70" y="81"/>
                            <a:pt x="70" y="81"/>
                          </a:cubicBezTo>
                          <a:cubicBezTo>
                            <a:pt x="80" y="81"/>
                            <a:pt x="89" y="87"/>
                            <a:pt x="94" y="95"/>
                          </a:cubicBezTo>
                          <a:cubicBezTo>
                            <a:pt x="96" y="87"/>
                            <a:pt x="105" y="83"/>
                            <a:pt x="115" y="83"/>
                          </a:cubicBezTo>
                          <a:close/>
                          <a:moveTo>
                            <a:pt x="91" y="54"/>
                          </a:moveTo>
                          <a:cubicBezTo>
                            <a:pt x="96" y="45"/>
                            <a:pt x="105" y="38"/>
                            <a:pt x="115" y="37"/>
                          </a:cubicBezTo>
                          <a:cubicBezTo>
                            <a:pt x="104" y="29"/>
                            <a:pt x="94" y="21"/>
                            <a:pt x="88" y="9"/>
                          </a:cubicBezTo>
                          <a:cubicBezTo>
                            <a:pt x="82" y="21"/>
                            <a:pt x="72" y="29"/>
                            <a:pt x="62" y="37"/>
                          </a:cubicBezTo>
                          <a:cubicBezTo>
                            <a:pt x="66" y="37"/>
                            <a:pt x="70" y="38"/>
                            <a:pt x="72" y="39"/>
                          </a:cubicBezTo>
                          <a:cubicBezTo>
                            <a:pt x="80" y="42"/>
                            <a:pt x="86" y="47"/>
                            <a:pt x="91" y="54"/>
                          </a:cubicBezTo>
                          <a:close/>
                          <a:moveTo>
                            <a:pt x="68" y="117"/>
                          </a:moveTo>
                          <a:cubicBezTo>
                            <a:pt x="73" y="109"/>
                            <a:pt x="81" y="102"/>
                            <a:pt x="91" y="101"/>
                          </a:cubicBezTo>
                          <a:cubicBezTo>
                            <a:pt x="88" y="92"/>
                            <a:pt x="79" y="86"/>
                            <a:pt x="69" y="86"/>
                          </a:cubicBezTo>
                          <a:cubicBezTo>
                            <a:pt x="58" y="86"/>
                            <a:pt x="49" y="92"/>
                            <a:pt x="44" y="101"/>
                          </a:cubicBezTo>
                          <a:cubicBezTo>
                            <a:pt x="55" y="101"/>
                            <a:pt x="64" y="107"/>
                            <a:pt x="68" y="117"/>
                          </a:cubicBezTo>
                          <a:close/>
                          <a:moveTo>
                            <a:pt x="88" y="60"/>
                          </a:moveTo>
                          <a:cubicBezTo>
                            <a:pt x="86" y="54"/>
                            <a:pt x="81" y="49"/>
                            <a:pt x="75" y="46"/>
                          </a:cubicBezTo>
                          <a:cubicBezTo>
                            <a:pt x="71" y="43"/>
                            <a:pt x="58" y="37"/>
                            <a:pt x="54" y="43"/>
                          </a:cubicBezTo>
                          <a:cubicBezTo>
                            <a:pt x="54" y="43"/>
                            <a:pt x="54" y="43"/>
                            <a:pt x="53" y="43"/>
                          </a:cubicBezTo>
                          <a:cubicBezTo>
                            <a:pt x="48" y="47"/>
                            <a:pt x="42" y="51"/>
                            <a:pt x="37" y="55"/>
                          </a:cubicBezTo>
                          <a:cubicBezTo>
                            <a:pt x="36" y="56"/>
                            <a:pt x="35" y="57"/>
                            <a:pt x="34" y="58"/>
                          </a:cubicBezTo>
                          <a:cubicBezTo>
                            <a:pt x="47" y="55"/>
                            <a:pt x="62" y="63"/>
                            <a:pt x="67" y="75"/>
                          </a:cubicBezTo>
                          <a:cubicBezTo>
                            <a:pt x="72" y="68"/>
                            <a:pt x="80" y="62"/>
                            <a:pt x="88" y="60"/>
                          </a:cubicBezTo>
                          <a:close/>
                          <a:moveTo>
                            <a:pt x="42" y="96"/>
                          </a:moveTo>
                          <a:cubicBezTo>
                            <a:pt x="47" y="88"/>
                            <a:pt x="55" y="83"/>
                            <a:pt x="64" y="81"/>
                          </a:cubicBezTo>
                          <a:cubicBezTo>
                            <a:pt x="60" y="65"/>
                            <a:pt x="44" y="59"/>
                            <a:pt x="29" y="63"/>
                          </a:cubicBezTo>
                          <a:cubicBezTo>
                            <a:pt x="29" y="63"/>
                            <a:pt x="29" y="63"/>
                            <a:pt x="29" y="63"/>
                          </a:cubicBezTo>
                          <a:cubicBezTo>
                            <a:pt x="23" y="69"/>
                            <a:pt x="19" y="75"/>
                            <a:pt x="16" y="82"/>
                          </a:cubicBezTo>
                          <a:cubicBezTo>
                            <a:pt x="26" y="77"/>
                            <a:pt x="36" y="86"/>
                            <a:pt x="42" y="96"/>
                          </a:cubicBezTo>
                          <a:close/>
                          <a:moveTo>
                            <a:pt x="39" y="101"/>
                          </a:moveTo>
                          <a:cubicBezTo>
                            <a:pt x="39" y="101"/>
                            <a:pt x="39" y="101"/>
                            <a:pt x="39" y="101"/>
                          </a:cubicBezTo>
                          <a:cubicBezTo>
                            <a:pt x="35" y="92"/>
                            <a:pt x="26" y="80"/>
                            <a:pt x="15" y="87"/>
                          </a:cubicBezTo>
                          <a:cubicBezTo>
                            <a:pt x="15" y="87"/>
                            <a:pt x="15" y="87"/>
                            <a:pt x="14" y="87"/>
                          </a:cubicBezTo>
                          <a:cubicBezTo>
                            <a:pt x="14" y="88"/>
                            <a:pt x="14" y="89"/>
                            <a:pt x="13" y="90"/>
                          </a:cubicBezTo>
                          <a:cubicBezTo>
                            <a:pt x="10" y="102"/>
                            <a:pt x="11" y="114"/>
                            <a:pt x="14" y="125"/>
                          </a:cubicBezTo>
                          <a:cubicBezTo>
                            <a:pt x="16" y="113"/>
                            <a:pt x="27" y="103"/>
                            <a:pt x="39" y="10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417"/>
                    <p:cNvSpPr>
                      <a:spLocks/>
                    </p:cNvSpPr>
                    <p:nvPr/>
                  </p:nvSpPr>
                  <p:spPr bwMode="auto">
                    <a:xfrm>
                      <a:off x="3916" y="1046"/>
                      <a:ext cx="21" cy="23"/>
                    </a:xfrm>
                    <a:custGeom>
                      <a:avLst/>
                      <a:gdLst>
                        <a:gd name="T0" fmla="*/ 9 w 9"/>
                        <a:gd name="T1" fmla="*/ 5 h 10"/>
                        <a:gd name="T2" fmla="*/ 1 w 9"/>
                        <a:gd name="T3" fmla="*/ 6 h 10"/>
                        <a:gd name="T4" fmla="*/ 2 w 9"/>
                        <a:gd name="T5" fmla="*/ 1 h 10"/>
                        <a:gd name="T6" fmla="*/ 3 w 9"/>
                        <a:gd name="T7" fmla="*/ 1 h 10"/>
                        <a:gd name="T8" fmla="*/ 6 w 9"/>
                        <a:gd name="T9" fmla="*/ 0 h 10"/>
                        <a:gd name="T10" fmla="*/ 9 w 9"/>
                        <a:gd name="T11" fmla="*/ 5 h 10"/>
                      </a:gdLst>
                      <a:ahLst/>
                      <a:cxnLst>
                        <a:cxn ang="0">
                          <a:pos x="T0" y="T1"/>
                        </a:cxn>
                        <a:cxn ang="0">
                          <a:pos x="T2" y="T3"/>
                        </a:cxn>
                        <a:cxn ang="0">
                          <a:pos x="T4" y="T5"/>
                        </a:cxn>
                        <a:cxn ang="0">
                          <a:pos x="T6" y="T7"/>
                        </a:cxn>
                        <a:cxn ang="0">
                          <a:pos x="T8" y="T9"/>
                        </a:cxn>
                        <a:cxn ang="0">
                          <a:pos x="T10" y="T11"/>
                        </a:cxn>
                      </a:cxnLst>
                      <a:rect l="0" t="0" r="r" b="b"/>
                      <a:pathLst>
                        <a:path w="9" h="10">
                          <a:moveTo>
                            <a:pt x="9" y="5"/>
                          </a:moveTo>
                          <a:cubicBezTo>
                            <a:pt x="8" y="8"/>
                            <a:pt x="3" y="10"/>
                            <a:pt x="1" y="6"/>
                          </a:cubicBezTo>
                          <a:cubicBezTo>
                            <a:pt x="0" y="5"/>
                            <a:pt x="0" y="2"/>
                            <a:pt x="2" y="1"/>
                          </a:cubicBezTo>
                          <a:cubicBezTo>
                            <a:pt x="2" y="1"/>
                            <a:pt x="2" y="1"/>
                            <a:pt x="3" y="1"/>
                          </a:cubicBezTo>
                          <a:cubicBezTo>
                            <a:pt x="4" y="0"/>
                            <a:pt x="5" y="0"/>
                            <a:pt x="6" y="0"/>
                          </a:cubicBezTo>
                          <a:cubicBezTo>
                            <a:pt x="8" y="1"/>
                            <a:pt x="9" y="3"/>
                            <a:pt x="9"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418"/>
                    <p:cNvSpPr>
                      <a:spLocks/>
                    </p:cNvSpPr>
                    <p:nvPr/>
                  </p:nvSpPr>
                  <p:spPr bwMode="auto">
                    <a:xfrm>
                      <a:off x="3695" y="1909"/>
                      <a:ext cx="46" cy="33"/>
                    </a:xfrm>
                    <a:custGeom>
                      <a:avLst/>
                      <a:gdLst>
                        <a:gd name="T0" fmla="*/ 13 w 19"/>
                        <a:gd name="T1" fmla="*/ 0 h 14"/>
                        <a:gd name="T2" fmla="*/ 19 w 19"/>
                        <a:gd name="T3" fmla="*/ 14 h 14"/>
                        <a:gd name="T4" fmla="*/ 0 w 19"/>
                        <a:gd name="T5" fmla="*/ 11 h 14"/>
                        <a:gd name="T6" fmla="*/ 13 w 19"/>
                        <a:gd name="T7" fmla="*/ 0 h 14"/>
                      </a:gdLst>
                      <a:ahLst/>
                      <a:cxnLst>
                        <a:cxn ang="0">
                          <a:pos x="T0" y="T1"/>
                        </a:cxn>
                        <a:cxn ang="0">
                          <a:pos x="T2" y="T3"/>
                        </a:cxn>
                        <a:cxn ang="0">
                          <a:pos x="T4" y="T5"/>
                        </a:cxn>
                        <a:cxn ang="0">
                          <a:pos x="T6" y="T7"/>
                        </a:cxn>
                      </a:cxnLst>
                      <a:rect l="0" t="0" r="r" b="b"/>
                      <a:pathLst>
                        <a:path w="19" h="14">
                          <a:moveTo>
                            <a:pt x="13" y="0"/>
                          </a:moveTo>
                          <a:cubicBezTo>
                            <a:pt x="14" y="6"/>
                            <a:pt x="15" y="11"/>
                            <a:pt x="19" y="14"/>
                          </a:cubicBezTo>
                          <a:cubicBezTo>
                            <a:pt x="12" y="13"/>
                            <a:pt x="6" y="12"/>
                            <a:pt x="0" y="11"/>
                          </a:cubicBezTo>
                          <a:cubicBezTo>
                            <a:pt x="6" y="11"/>
                            <a:pt x="10" y="6"/>
                            <a:pt x="1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419"/>
                    <p:cNvSpPr>
                      <a:spLocks/>
                    </p:cNvSpPr>
                    <p:nvPr/>
                  </p:nvSpPr>
                  <p:spPr bwMode="auto">
                    <a:xfrm>
                      <a:off x="4030" y="570"/>
                      <a:ext cx="16" cy="7"/>
                    </a:xfrm>
                    <a:custGeom>
                      <a:avLst/>
                      <a:gdLst>
                        <a:gd name="T0" fmla="*/ 7 w 7"/>
                        <a:gd name="T1" fmla="*/ 2 h 3"/>
                        <a:gd name="T2" fmla="*/ 4 w 7"/>
                        <a:gd name="T3" fmla="*/ 2 h 3"/>
                        <a:gd name="T4" fmla="*/ 1 w 7"/>
                        <a:gd name="T5" fmla="*/ 0 h 3"/>
                        <a:gd name="T6" fmla="*/ 7 w 7"/>
                        <a:gd name="T7" fmla="*/ 2 h 3"/>
                      </a:gdLst>
                      <a:ahLst/>
                      <a:cxnLst>
                        <a:cxn ang="0">
                          <a:pos x="T0" y="T1"/>
                        </a:cxn>
                        <a:cxn ang="0">
                          <a:pos x="T2" y="T3"/>
                        </a:cxn>
                        <a:cxn ang="0">
                          <a:pos x="T4" y="T5"/>
                        </a:cxn>
                        <a:cxn ang="0">
                          <a:pos x="T6" y="T7"/>
                        </a:cxn>
                      </a:cxnLst>
                      <a:rect l="0" t="0" r="r" b="b"/>
                      <a:pathLst>
                        <a:path w="7" h="3">
                          <a:moveTo>
                            <a:pt x="7" y="2"/>
                          </a:moveTo>
                          <a:cubicBezTo>
                            <a:pt x="6" y="3"/>
                            <a:pt x="5" y="3"/>
                            <a:pt x="4" y="2"/>
                          </a:cubicBezTo>
                          <a:cubicBezTo>
                            <a:pt x="3" y="3"/>
                            <a:pt x="0" y="2"/>
                            <a:pt x="1" y="0"/>
                          </a:cubicBezTo>
                          <a:cubicBezTo>
                            <a:pt x="3" y="1"/>
                            <a:pt x="5" y="1"/>
                            <a:pt x="7"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420"/>
                    <p:cNvSpPr>
                      <a:spLocks/>
                    </p:cNvSpPr>
                    <p:nvPr/>
                  </p:nvSpPr>
                  <p:spPr bwMode="auto">
                    <a:xfrm>
                      <a:off x="3719" y="1784"/>
                      <a:ext cx="38" cy="35"/>
                    </a:xfrm>
                    <a:custGeom>
                      <a:avLst/>
                      <a:gdLst>
                        <a:gd name="T0" fmla="*/ 16 w 16"/>
                        <a:gd name="T1" fmla="*/ 8 h 15"/>
                        <a:gd name="T2" fmla="*/ 15 w 16"/>
                        <a:gd name="T3" fmla="*/ 12 h 15"/>
                        <a:gd name="T4" fmla="*/ 14 w 16"/>
                        <a:gd name="T5" fmla="*/ 15 h 15"/>
                        <a:gd name="T6" fmla="*/ 6 w 16"/>
                        <a:gd name="T7" fmla="*/ 10 h 15"/>
                        <a:gd name="T8" fmla="*/ 0 w 16"/>
                        <a:gd name="T9" fmla="*/ 5 h 15"/>
                        <a:gd name="T10" fmla="*/ 7 w 16"/>
                        <a:gd name="T11" fmla="*/ 0 h 15"/>
                        <a:gd name="T12" fmla="*/ 8 w 16"/>
                        <a:gd name="T13" fmla="*/ 1 h 15"/>
                        <a:gd name="T14" fmla="*/ 16 w 16"/>
                        <a:gd name="T15" fmla="*/ 8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6" y="8"/>
                          </a:moveTo>
                          <a:cubicBezTo>
                            <a:pt x="16" y="9"/>
                            <a:pt x="15" y="11"/>
                            <a:pt x="15" y="12"/>
                          </a:cubicBezTo>
                          <a:cubicBezTo>
                            <a:pt x="14" y="13"/>
                            <a:pt x="14" y="14"/>
                            <a:pt x="14" y="15"/>
                          </a:cubicBezTo>
                          <a:cubicBezTo>
                            <a:pt x="11" y="14"/>
                            <a:pt x="8" y="12"/>
                            <a:pt x="6" y="10"/>
                          </a:cubicBezTo>
                          <a:cubicBezTo>
                            <a:pt x="4" y="8"/>
                            <a:pt x="2" y="7"/>
                            <a:pt x="0" y="5"/>
                          </a:cubicBezTo>
                          <a:cubicBezTo>
                            <a:pt x="3" y="4"/>
                            <a:pt x="6" y="2"/>
                            <a:pt x="7" y="0"/>
                          </a:cubicBezTo>
                          <a:cubicBezTo>
                            <a:pt x="8" y="0"/>
                            <a:pt x="8" y="1"/>
                            <a:pt x="8" y="1"/>
                          </a:cubicBezTo>
                          <a:cubicBezTo>
                            <a:pt x="11" y="4"/>
                            <a:pt x="13" y="6"/>
                            <a:pt x="16"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421"/>
                    <p:cNvSpPr>
                      <a:spLocks/>
                    </p:cNvSpPr>
                    <p:nvPr/>
                  </p:nvSpPr>
                  <p:spPr bwMode="auto">
                    <a:xfrm>
                      <a:off x="4015" y="450"/>
                      <a:ext cx="41" cy="82"/>
                    </a:xfrm>
                    <a:custGeom>
                      <a:avLst/>
                      <a:gdLst>
                        <a:gd name="T0" fmla="*/ 14 w 17"/>
                        <a:gd name="T1" fmla="*/ 0 h 35"/>
                        <a:gd name="T2" fmla="*/ 14 w 17"/>
                        <a:gd name="T3" fmla="*/ 35 h 35"/>
                        <a:gd name="T4" fmla="*/ 2 w 17"/>
                        <a:gd name="T5" fmla="*/ 19 h 35"/>
                        <a:gd name="T6" fmla="*/ 0 w 17"/>
                        <a:gd name="T7" fmla="*/ 19 h 35"/>
                        <a:gd name="T8" fmla="*/ 0 w 17"/>
                        <a:gd name="T9" fmla="*/ 19 h 35"/>
                        <a:gd name="T10" fmla="*/ 5 w 17"/>
                        <a:gd name="T11" fmla="*/ 6 h 35"/>
                        <a:gd name="T12" fmla="*/ 14 w 17"/>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7" h="35">
                          <a:moveTo>
                            <a:pt x="14" y="0"/>
                          </a:moveTo>
                          <a:cubicBezTo>
                            <a:pt x="17" y="11"/>
                            <a:pt x="17" y="24"/>
                            <a:pt x="14" y="35"/>
                          </a:cubicBezTo>
                          <a:cubicBezTo>
                            <a:pt x="14" y="27"/>
                            <a:pt x="11" y="21"/>
                            <a:pt x="2" y="19"/>
                          </a:cubicBezTo>
                          <a:cubicBezTo>
                            <a:pt x="1" y="19"/>
                            <a:pt x="0" y="19"/>
                            <a:pt x="0" y="19"/>
                          </a:cubicBezTo>
                          <a:cubicBezTo>
                            <a:pt x="0" y="19"/>
                            <a:pt x="0" y="19"/>
                            <a:pt x="0" y="19"/>
                          </a:cubicBezTo>
                          <a:cubicBezTo>
                            <a:pt x="0" y="14"/>
                            <a:pt x="2" y="10"/>
                            <a:pt x="5" y="6"/>
                          </a:cubicBezTo>
                          <a:cubicBezTo>
                            <a:pt x="8" y="3"/>
                            <a:pt x="11" y="2"/>
                            <a:pt x="1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422"/>
                    <p:cNvSpPr>
                      <a:spLocks/>
                    </p:cNvSpPr>
                    <p:nvPr/>
                  </p:nvSpPr>
                  <p:spPr bwMode="auto">
                    <a:xfrm>
                      <a:off x="4008" y="608"/>
                      <a:ext cx="22" cy="31"/>
                    </a:xfrm>
                    <a:custGeom>
                      <a:avLst/>
                      <a:gdLst>
                        <a:gd name="T0" fmla="*/ 7 w 9"/>
                        <a:gd name="T1" fmla="*/ 4 h 13"/>
                        <a:gd name="T2" fmla="*/ 6 w 9"/>
                        <a:gd name="T3" fmla="*/ 13 h 13"/>
                        <a:gd name="T4" fmla="*/ 0 w 9"/>
                        <a:gd name="T5" fmla="*/ 12 h 13"/>
                        <a:gd name="T6" fmla="*/ 7 w 9"/>
                        <a:gd name="T7" fmla="*/ 4 h 13"/>
                      </a:gdLst>
                      <a:ahLst/>
                      <a:cxnLst>
                        <a:cxn ang="0">
                          <a:pos x="T0" y="T1"/>
                        </a:cxn>
                        <a:cxn ang="0">
                          <a:pos x="T2" y="T3"/>
                        </a:cxn>
                        <a:cxn ang="0">
                          <a:pos x="T4" y="T5"/>
                        </a:cxn>
                        <a:cxn ang="0">
                          <a:pos x="T6" y="T7"/>
                        </a:cxn>
                      </a:cxnLst>
                      <a:rect l="0" t="0" r="r" b="b"/>
                      <a:pathLst>
                        <a:path w="9" h="13">
                          <a:moveTo>
                            <a:pt x="7" y="4"/>
                          </a:moveTo>
                          <a:cubicBezTo>
                            <a:pt x="9" y="6"/>
                            <a:pt x="7" y="10"/>
                            <a:pt x="6" y="13"/>
                          </a:cubicBezTo>
                          <a:cubicBezTo>
                            <a:pt x="4" y="13"/>
                            <a:pt x="2" y="12"/>
                            <a:pt x="0" y="12"/>
                          </a:cubicBezTo>
                          <a:cubicBezTo>
                            <a:pt x="1" y="8"/>
                            <a:pt x="3" y="0"/>
                            <a:pt x="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423"/>
                    <p:cNvSpPr>
                      <a:spLocks/>
                    </p:cNvSpPr>
                    <p:nvPr/>
                  </p:nvSpPr>
                  <p:spPr bwMode="auto">
                    <a:xfrm>
                      <a:off x="3947" y="504"/>
                      <a:ext cx="99" cy="66"/>
                    </a:xfrm>
                    <a:custGeom>
                      <a:avLst/>
                      <a:gdLst>
                        <a:gd name="T0" fmla="*/ 26 w 42"/>
                        <a:gd name="T1" fmla="*/ 1 h 28"/>
                        <a:gd name="T2" fmla="*/ 36 w 42"/>
                        <a:gd name="T3" fmla="*/ 28 h 28"/>
                        <a:gd name="T4" fmla="*/ 36 w 42"/>
                        <a:gd name="T5" fmla="*/ 28 h 28"/>
                        <a:gd name="T6" fmla="*/ 0 w 42"/>
                        <a:gd name="T7" fmla="*/ 20 h 28"/>
                        <a:gd name="T8" fmla="*/ 1 w 42"/>
                        <a:gd name="T9" fmla="*/ 18 h 28"/>
                        <a:gd name="T10" fmla="*/ 3 w 42"/>
                        <a:gd name="T11" fmla="*/ 17 h 28"/>
                        <a:gd name="T12" fmla="*/ 26 w 42"/>
                        <a:gd name="T13" fmla="*/ 1 h 28"/>
                      </a:gdLst>
                      <a:ahLst/>
                      <a:cxnLst>
                        <a:cxn ang="0">
                          <a:pos x="T0" y="T1"/>
                        </a:cxn>
                        <a:cxn ang="0">
                          <a:pos x="T2" y="T3"/>
                        </a:cxn>
                        <a:cxn ang="0">
                          <a:pos x="T4" y="T5"/>
                        </a:cxn>
                        <a:cxn ang="0">
                          <a:pos x="T6" y="T7"/>
                        </a:cxn>
                        <a:cxn ang="0">
                          <a:pos x="T8" y="T9"/>
                        </a:cxn>
                        <a:cxn ang="0">
                          <a:pos x="T10" y="T11"/>
                        </a:cxn>
                        <a:cxn ang="0">
                          <a:pos x="T12" y="T13"/>
                        </a:cxn>
                      </a:cxnLst>
                      <a:rect l="0" t="0" r="r" b="b"/>
                      <a:pathLst>
                        <a:path w="42" h="28">
                          <a:moveTo>
                            <a:pt x="26" y="1"/>
                          </a:moveTo>
                          <a:cubicBezTo>
                            <a:pt x="42" y="0"/>
                            <a:pt x="39" y="18"/>
                            <a:pt x="36" y="28"/>
                          </a:cubicBezTo>
                          <a:cubicBezTo>
                            <a:pt x="36" y="28"/>
                            <a:pt x="36" y="28"/>
                            <a:pt x="36" y="28"/>
                          </a:cubicBezTo>
                          <a:cubicBezTo>
                            <a:pt x="24" y="25"/>
                            <a:pt x="12" y="22"/>
                            <a:pt x="0" y="20"/>
                          </a:cubicBezTo>
                          <a:cubicBezTo>
                            <a:pt x="1" y="18"/>
                            <a:pt x="1" y="18"/>
                            <a:pt x="1" y="18"/>
                          </a:cubicBezTo>
                          <a:cubicBezTo>
                            <a:pt x="2" y="19"/>
                            <a:pt x="3" y="18"/>
                            <a:pt x="3" y="17"/>
                          </a:cubicBezTo>
                          <a:cubicBezTo>
                            <a:pt x="8" y="9"/>
                            <a:pt x="16" y="2"/>
                            <a:pt x="26"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424"/>
                    <p:cNvSpPr>
                      <a:spLocks/>
                    </p:cNvSpPr>
                    <p:nvPr/>
                  </p:nvSpPr>
                  <p:spPr bwMode="auto">
                    <a:xfrm>
                      <a:off x="3807" y="1365"/>
                      <a:ext cx="40" cy="26"/>
                    </a:xfrm>
                    <a:custGeom>
                      <a:avLst/>
                      <a:gdLst>
                        <a:gd name="T0" fmla="*/ 15 w 17"/>
                        <a:gd name="T1" fmla="*/ 6 h 11"/>
                        <a:gd name="T2" fmla="*/ 17 w 17"/>
                        <a:gd name="T3" fmla="*/ 10 h 11"/>
                        <a:gd name="T4" fmla="*/ 0 w 17"/>
                        <a:gd name="T5" fmla="*/ 10 h 11"/>
                        <a:gd name="T6" fmla="*/ 0 w 17"/>
                        <a:gd name="T7" fmla="*/ 3 h 11"/>
                        <a:gd name="T8" fmla="*/ 0 w 17"/>
                        <a:gd name="T9" fmla="*/ 0 h 11"/>
                        <a:gd name="T10" fmla="*/ 14 w 17"/>
                        <a:gd name="T11" fmla="*/ 1 h 11"/>
                        <a:gd name="T12" fmla="*/ 15 w 17"/>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15" y="6"/>
                          </a:moveTo>
                          <a:cubicBezTo>
                            <a:pt x="16" y="8"/>
                            <a:pt x="16" y="9"/>
                            <a:pt x="17" y="10"/>
                          </a:cubicBezTo>
                          <a:cubicBezTo>
                            <a:pt x="11" y="11"/>
                            <a:pt x="6" y="11"/>
                            <a:pt x="0" y="10"/>
                          </a:cubicBezTo>
                          <a:cubicBezTo>
                            <a:pt x="1" y="8"/>
                            <a:pt x="0" y="5"/>
                            <a:pt x="0" y="3"/>
                          </a:cubicBezTo>
                          <a:cubicBezTo>
                            <a:pt x="0" y="2"/>
                            <a:pt x="0" y="1"/>
                            <a:pt x="0" y="0"/>
                          </a:cubicBezTo>
                          <a:cubicBezTo>
                            <a:pt x="4" y="1"/>
                            <a:pt x="9" y="1"/>
                            <a:pt x="14" y="1"/>
                          </a:cubicBezTo>
                          <a:cubicBezTo>
                            <a:pt x="14" y="3"/>
                            <a:pt x="15" y="5"/>
                            <a:pt x="15"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425"/>
                    <p:cNvSpPr>
                      <a:spLocks/>
                    </p:cNvSpPr>
                    <p:nvPr/>
                  </p:nvSpPr>
                  <p:spPr bwMode="auto">
                    <a:xfrm>
                      <a:off x="3660" y="1867"/>
                      <a:ext cx="69" cy="68"/>
                    </a:xfrm>
                    <a:custGeom>
                      <a:avLst/>
                      <a:gdLst>
                        <a:gd name="T0" fmla="*/ 29 w 29"/>
                        <a:gd name="T1" fmla="*/ 5 h 29"/>
                        <a:gd name="T2" fmla="*/ 29 w 29"/>
                        <a:gd name="T3" fmla="*/ 6 h 29"/>
                        <a:gd name="T4" fmla="*/ 10 w 29"/>
                        <a:gd name="T5" fmla="*/ 24 h 29"/>
                        <a:gd name="T6" fmla="*/ 2 w 29"/>
                        <a:gd name="T7" fmla="*/ 0 h 29"/>
                        <a:gd name="T8" fmla="*/ 9 w 29"/>
                        <a:gd name="T9" fmla="*/ 1 h 29"/>
                        <a:gd name="T10" fmla="*/ 9 w 29"/>
                        <a:gd name="T11" fmla="*/ 2 h 29"/>
                        <a:gd name="T12" fmla="*/ 8 w 29"/>
                        <a:gd name="T13" fmla="*/ 2 h 29"/>
                        <a:gd name="T14" fmla="*/ 11 w 29"/>
                        <a:gd name="T15" fmla="*/ 16 h 29"/>
                        <a:gd name="T16" fmla="*/ 17 w 29"/>
                        <a:gd name="T17" fmla="*/ 14 h 29"/>
                        <a:gd name="T18" fmla="*/ 19 w 29"/>
                        <a:gd name="T19" fmla="*/ 4 h 29"/>
                        <a:gd name="T20" fmla="*/ 20 w 29"/>
                        <a:gd name="T21" fmla="*/ 3 h 29"/>
                        <a:gd name="T22" fmla="*/ 29 w 29"/>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9">
                          <a:moveTo>
                            <a:pt x="29" y="5"/>
                          </a:moveTo>
                          <a:cubicBezTo>
                            <a:pt x="29" y="5"/>
                            <a:pt x="29" y="5"/>
                            <a:pt x="29" y="6"/>
                          </a:cubicBezTo>
                          <a:cubicBezTo>
                            <a:pt x="27" y="14"/>
                            <a:pt x="21" y="29"/>
                            <a:pt x="10" y="24"/>
                          </a:cubicBezTo>
                          <a:cubicBezTo>
                            <a:pt x="0" y="20"/>
                            <a:pt x="1" y="8"/>
                            <a:pt x="2" y="0"/>
                          </a:cubicBezTo>
                          <a:cubicBezTo>
                            <a:pt x="5" y="0"/>
                            <a:pt x="7" y="1"/>
                            <a:pt x="9" y="1"/>
                          </a:cubicBezTo>
                          <a:cubicBezTo>
                            <a:pt x="9" y="2"/>
                            <a:pt x="9" y="2"/>
                            <a:pt x="9" y="2"/>
                          </a:cubicBezTo>
                          <a:cubicBezTo>
                            <a:pt x="9" y="2"/>
                            <a:pt x="9" y="2"/>
                            <a:pt x="8" y="2"/>
                          </a:cubicBezTo>
                          <a:cubicBezTo>
                            <a:pt x="6" y="6"/>
                            <a:pt x="5" y="14"/>
                            <a:pt x="11" y="16"/>
                          </a:cubicBezTo>
                          <a:cubicBezTo>
                            <a:pt x="13" y="17"/>
                            <a:pt x="15" y="15"/>
                            <a:pt x="17" y="14"/>
                          </a:cubicBezTo>
                          <a:cubicBezTo>
                            <a:pt x="19" y="11"/>
                            <a:pt x="18" y="7"/>
                            <a:pt x="19" y="4"/>
                          </a:cubicBezTo>
                          <a:cubicBezTo>
                            <a:pt x="20" y="4"/>
                            <a:pt x="20" y="4"/>
                            <a:pt x="20" y="3"/>
                          </a:cubicBezTo>
                          <a:cubicBezTo>
                            <a:pt x="23" y="4"/>
                            <a:pt x="26" y="5"/>
                            <a:pt x="29" y="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426"/>
                    <p:cNvSpPr>
                      <a:spLocks/>
                    </p:cNvSpPr>
                    <p:nvPr/>
                  </p:nvSpPr>
                  <p:spPr bwMode="auto">
                    <a:xfrm>
                      <a:off x="3954" y="710"/>
                      <a:ext cx="42" cy="40"/>
                    </a:xfrm>
                    <a:custGeom>
                      <a:avLst/>
                      <a:gdLst>
                        <a:gd name="T0" fmla="*/ 16 w 18"/>
                        <a:gd name="T1" fmla="*/ 5 h 17"/>
                        <a:gd name="T2" fmla="*/ 18 w 18"/>
                        <a:gd name="T3" fmla="*/ 12 h 17"/>
                        <a:gd name="T4" fmla="*/ 6 w 18"/>
                        <a:gd name="T5" fmla="*/ 17 h 17"/>
                        <a:gd name="T6" fmla="*/ 6 w 18"/>
                        <a:gd name="T7" fmla="*/ 17 h 17"/>
                        <a:gd name="T8" fmla="*/ 7 w 18"/>
                        <a:gd name="T9" fmla="*/ 15 h 17"/>
                        <a:gd name="T10" fmla="*/ 3 w 18"/>
                        <a:gd name="T11" fmla="*/ 10 h 17"/>
                        <a:gd name="T12" fmla="*/ 0 w 18"/>
                        <a:gd name="T13" fmla="*/ 6 h 17"/>
                        <a:gd name="T14" fmla="*/ 14 w 18"/>
                        <a:gd name="T15" fmla="*/ 0 h 17"/>
                        <a:gd name="T16" fmla="*/ 16 w 18"/>
                        <a:gd name="T1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6" y="5"/>
                          </a:moveTo>
                          <a:cubicBezTo>
                            <a:pt x="17" y="7"/>
                            <a:pt x="17" y="10"/>
                            <a:pt x="18" y="12"/>
                          </a:cubicBezTo>
                          <a:cubicBezTo>
                            <a:pt x="14" y="13"/>
                            <a:pt x="10" y="15"/>
                            <a:pt x="6" y="17"/>
                          </a:cubicBezTo>
                          <a:cubicBezTo>
                            <a:pt x="6" y="17"/>
                            <a:pt x="6" y="17"/>
                            <a:pt x="6" y="17"/>
                          </a:cubicBezTo>
                          <a:cubicBezTo>
                            <a:pt x="7" y="17"/>
                            <a:pt x="7" y="16"/>
                            <a:pt x="7" y="15"/>
                          </a:cubicBezTo>
                          <a:cubicBezTo>
                            <a:pt x="6" y="13"/>
                            <a:pt x="4" y="12"/>
                            <a:pt x="3" y="10"/>
                          </a:cubicBezTo>
                          <a:cubicBezTo>
                            <a:pt x="2" y="9"/>
                            <a:pt x="1" y="7"/>
                            <a:pt x="0" y="6"/>
                          </a:cubicBezTo>
                          <a:cubicBezTo>
                            <a:pt x="4" y="3"/>
                            <a:pt x="9" y="1"/>
                            <a:pt x="14" y="0"/>
                          </a:cubicBezTo>
                          <a:cubicBezTo>
                            <a:pt x="15" y="1"/>
                            <a:pt x="15" y="3"/>
                            <a:pt x="16"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427"/>
                    <p:cNvSpPr>
                      <a:spLocks/>
                    </p:cNvSpPr>
                    <p:nvPr/>
                  </p:nvSpPr>
                  <p:spPr bwMode="auto">
                    <a:xfrm>
                      <a:off x="3800" y="1455"/>
                      <a:ext cx="19" cy="24"/>
                    </a:xfrm>
                    <a:custGeom>
                      <a:avLst/>
                      <a:gdLst>
                        <a:gd name="T0" fmla="*/ 8 w 8"/>
                        <a:gd name="T1" fmla="*/ 7 h 10"/>
                        <a:gd name="T2" fmla="*/ 6 w 8"/>
                        <a:gd name="T3" fmla="*/ 9 h 10"/>
                        <a:gd name="T4" fmla="*/ 0 w 8"/>
                        <a:gd name="T5" fmla="*/ 5 h 10"/>
                        <a:gd name="T6" fmla="*/ 4 w 8"/>
                        <a:gd name="T7" fmla="*/ 0 h 10"/>
                        <a:gd name="T8" fmla="*/ 5 w 8"/>
                        <a:gd name="T9" fmla="*/ 2 h 10"/>
                        <a:gd name="T10" fmla="*/ 7 w 8"/>
                        <a:gd name="T11" fmla="*/ 3 h 10"/>
                        <a:gd name="T12" fmla="*/ 8 w 8"/>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8" y="7"/>
                          </a:moveTo>
                          <a:cubicBezTo>
                            <a:pt x="8" y="8"/>
                            <a:pt x="7" y="9"/>
                            <a:pt x="6" y="9"/>
                          </a:cubicBezTo>
                          <a:cubicBezTo>
                            <a:pt x="4" y="10"/>
                            <a:pt x="1" y="8"/>
                            <a:pt x="0" y="5"/>
                          </a:cubicBezTo>
                          <a:cubicBezTo>
                            <a:pt x="0" y="2"/>
                            <a:pt x="2" y="0"/>
                            <a:pt x="4" y="0"/>
                          </a:cubicBezTo>
                          <a:cubicBezTo>
                            <a:pt x="6" y="0"/>
                            <a:pt x="6" y="1"/>
                            <a:pt x="5" y="2"/>
                          </a:cubicBezTo>
                          <a:cubicBezTo>
                            <a:pt x="6" y="2"/>
                            <a:pt x="6" y="3"/>
                            <a:pt x="7" y="3"/>
                          </a:cubicBezTo>
                          <a:cubicBezTo>
                            <a:pt x="8" y="5"/>
                            <a:pt x="8" y="6"/>
                            <a:pt x="8" y="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428"/>
                    <p:cNvSpPr>
                      <a:spLocks/>
                    </p:cNvSpPr>
                    <p:nvPr/>
                  </p:nvSpPr>
                  <p:spPr bwMode="auto">
                    <a:xfrm>
                      <a:off x="3864" y="1110"/>
                      <a:ext cx="35" cy="35"/>
                    </a:xfrm>
                    <a:custGeom>
                      <a:avLst/>
                      <a:gdLst>
                        <a:gd name="T0" fmla="*/ 15 w 15"/>
                        <a:gd name="T1" fmla="*/ 5 h 15"/>
                        <a:gd name="T2" fmla="*/ 12 w 15"/>
                        <a:gd name="T3" fmla="*/ 11 h 15"/>
                        <a:gd name="T4" fmla="*/ 10 w 15"/>
                        <a:gd name="T5" fmla="*/ 15 h 15"/>
                        <a:gd name="T6" fmla="*/ 0 w 15"/>
                        <a:gd name="T7" fmla="*/ 10 h 15"/>
                        <a:gd name="T8" fmla="*/ 1 w 15"/>
                        <a:gd name="T9" fmla="*/ 4 h 15"/>
                        <a:gd name="T10" fmla="*/ 3 w 15"/>
                        <a:gd name="T11" fmla="*/ 0 h 15"/>
                        <a:gd name="T12" fmla="*/ 15 w 15"/>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5"/>
                          </a:moveTo>
                          <a:cubicBezTo>
                            <a:pt x="14" y="7"/>
                            <a:pt x="13" y="9"/>
                            <a:pt x="12" y="11"/>
                          </a:cubicBezTo>
                          <a:cubicBezTo>
                            <a:pt x="11" y="13"/>
                            <a:pt x="11" y="14"/>
                            <a:pt x="10" y="15"/>
                          </a:cubicBezTo>
                          <a:cubicBezTo>
                            <a:pt x="7" y="13"/>
                            <a:pt x="3" y="11"/>
                            <a:pt x="0" y="10"/>
                          </a:cubicBezTo>
                          <a:cubicBezTo>
                            <a:pt x="0" y="8"/>
                            <a:pt x="0" y="6"/>
                            <a:pt x="1" y="4"/>
                          </a:cubicBezTo>
                          <a:cubicBezTo>
                            <a:pt x="2" y="3"/>
                            <a:pt x="2" y="1"/>
                            <a:pt x="3" y="0"/>
                          </a:cubicBezTo>
                          <a:cubicBezTo>
                            <a:pt x="7" y="1"/>
                            <a:pt x="11" y="3"/>
                            <a:pt x="15"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429"/>
                    <p:cNvSpPr>
                      <a:spLocks/>
                    </p:cNvSpPr>
                    <p:nvPr/>
                  </p:nvSpPr>
                  <p:spPr bwMode="auto">
                    <a:xfrm>
                      <a:off x="3859" y="1074"/>
                      <a:ext cx="43" cy="33"/>
                    </a:xfrm>
                    <a:custGeom>
                      <a:avLst/>
                      <a:gdLst>
                        <a:gd name="T0" fmla="*/ 12 w 18"/>
                        <a:gd name="T1" fmla="*/ 3 h 14"/>
                        <a:gd name="T2" fmla="*/ 17 w 18"/>
                        <a:gd name="T3" fmla="*/ 14 h 14"/>
                        <a:gd name="T4" fmla="*/ 0 w 18"/>
                        <a:gd name="T5" fmla="*/ 10 h 14"/>
                        <a:gd name="T6" fmla="*/ 12 w 18"/>
                        <a:gd name="T7" fmla="*/ 3 h 14"/>
                      </a:gdLst>
                      <a:ahLst/>
                      <a:cxnLst>
                        <a:cxn ang="0">
                          <a:pos x="T0" y="T1"/>
                        </a:cxn>
                        <a:cxn ang="0">
                          <a:pos x="T2" y="T3"/>
                        </a:cxn>
                        <a:cxn ang="0">
                          <a:pos x="T4" y="T5"/>
                        </a:cxn>
                        <a:cxn ang="0">
                          <a:pos x="T6" y="T7"/>
                        </a:cxn>
                      </a:cxnLst>
                      <a:rect l="0" t="0" r="r" b="b"/>
                      <a:pathLst>
                        <a:path w="18" h="14">
                          <a:moveTo>
                            <a:pt x="12" y="3"/>
                          </a:moveTo>
                          <a:cubicBezTo>
                            <a:pt x="17" y="5"/>
                            <a:pt x="18" y="10"/>
                            <a:pt x="17" y="14"/>
                          </a:cubicBezTo>
                          <a:cubicBezTo>
                            <a:pt x="12" y="12"/>
                            <a:pt x="6" y="10"/>
                            <a:pt x="0" y="10"/>
                          </a:cubicBezTo>
                          <a:cubicBezTo>
                            <a:pt x="2" y="5"/>
                            <a:pt x="6" y="0"/>
                            <a:pt x="12"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430"/>
                    <p:cNvSpPr>
                      <a:spLocks/>
                    </p:cNvSpPr>
                    <p:nvPr/>
                  </p:nvSpPr>
                  <p:spPr bwMode="auto">
                    <a:xfrm>
                      <a:off x="3793" y="1396"/>
                      <a:ext cx="35" cy="31"/>
                    </a:xfrm>
                    <a:custGeom>
                      <a:avLst/>
                      <a:gdLst>
                        <a:gd name="T0" fmla="*/ 15 w 15"/>
                        <a:gd name="T1" fmla="*/ 3 h 13"/>
                        <a:gd name="T2" fmla="*/ 15 w 15"/>
                        <a:gd name="T3" fmla="*/ 3 h 13"/>
                        <a:gd name="T4" fmla="*/ 6 w 15"/>
                        <a:gd name="T5" fmla="*/ 11 h 13"/>
                        <a:gd name="T6" fmla="*/ 0 w 15"/>
                        <a:gd name="T7" fmla="*/ 0 h 13"/>
                        <a:gd name="T8" fmla="*/ 15 w 15"/>
                        <a:gd name="T9" fmla="*/ 3 h 13"/>
                      </a:gdLst>
                      <a:ahLst/>
                      <a:cxnLst>
                        <a:cxn ang="0">
                          <a:pos x="T0" y="T1"/>
                        </a:cxn>
                        <a:cxn ang="0">
                          <a:pos x="T2" y="T3"/>
                        </a:cxn>
                        <a:cxn ang="0">
                          <a:pos x="T4" y="T5"/>
                        </a:cxn>
                        <a:cxn ang="0">
                          <a:pos x="T6" y="T7"/>
                        </a:cxn>
                        <a:cxn ang="0">
                          <a:pos x="T8" y="T9"/>
                        </a:cxn>
                      </a:cxnLst>
                      <a:rect l="0" t="0" r="r" b="b"/>
                      <a:pathLst>
                        <a:path w="15" h="13">
                          <a:moveTo>
                            <a:pt x="15" y="3"/>
                          </a:moveTo>
                          <a:cubicBezTo>
                            <a:pt x="15" y="3"/>
                            <a:pt x="15" y="3"/>
                            <a:pt x="15" y="3"/>
                          </a:cubicBezTo>
                          <a:cubicBezTo>
                            <a:pt x="13" y="7"/>
                            <a:pt x="12" y="13"/>
                            <a:pt x="6" y="11"/>
                          </a:cubicBezTo>
                          <a:cubicBezTo>
                            <a:pt x="1" y="10"/>
                            <a:pt x="0" y="5"/>
                            <a:pt x="0" y="0"/>
                          </a:cubicBezTo>
                          <a:cubicBezTo>
                            <a:pt x="5" y="2"/>
                            <a:pt x="10" y="2"/>
                            <a:pt x="15"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431"/>
                    <p:cNvSpPr>
                      <a:spLocks/>
                    </p:cNvSpPr>
                    <p:nvPr/>
                  </p:nvSpPr>
                  <p:spPr bwMode="auto">
                    <a:xfrm>
                      <a:off x="3613" y="2238"/>
                      <a:ext cx="26" cy="31"/>
                    </a:xfrm>
                    <a:custGeom>
                      <a:avLst/>
                      <a:gdLst>
                        <a:gd name="T0" fmla="*/ 6 w 11"/>
                        <a:gd name="T1" fmla="*/ 0 h 13"/>
                        <a:gd name="T2" fmla="*/ 11 w 11"/>
                        <a:gd name="T3" fmla="*/ 8 h 13"/>
                        <a:gd name="T4" fmla="*/ 6 w 11"/>
                        <a:gd name="T5" fmla="*/ 11 h 13"/>
                        <a:gd name="T6" fmla="*/ 0 w 11"/>
                        <a:gd name="T7" fmla="*/ 4 h 13"/>
                        <a:gd name="T8" fmla="*/ 0 w 11"/>
                        <a:gd name="T9" fmla="*/ 4 h 13"/>
                        <a:gd name="T10" fmla="*/ 3 w 11"/>
                        <a:gd name="T11" fmla="*/ 1 h 13"/>
                        <a:gd name="T12" fmla="*/ 6 w 11"/>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6" y="0"/>
                          </a:moveTo>
                          <a:cubicBezTo>
                            <a:pt x="6" y="2"/>
                            <a:pt x="9" y="5"/>
                            <a:pt x="11" y="8"/>
                          </a:cubicBezTo>
                          <a:cubicBezTo>
                            <a:pt x="10" y="10"/>
                            <a:pt x="8" y="11"/>
                            <a:pt x="6" y="11"/>
                          </a:cubicBezTo>
                          <a:cubicBezTo>
                            <a:pt x="2" y="13"/>
                            <a:pt x="0" y="11"/>
                            <a:pt x="0" y="4"/>
                          </a:cubicBezTo>
                          <a:cubicBezTo>
                            <a:pt x="0" y="4"/>
                            <a:pt x="0" y="4"/>
                            <a:pt x="0" y="4"/>
                          </a:cubicBezTo>
                          <a:cubicBezTo>
                            <a:pt x="1" y="2"/>
                            <a:pt x="2" y="2"/>
                            <a:pt x="3" y="1"/>
                          </a:cubicBezTo>
                          <a:cubicBezTo>
                            <a:pt x="4" y="0"/>
                            <a:pt x="5" y="0"/>
                            <a:pt x="6"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432"/>
                    <p:cNvSpPr>
                      <a:spLocks/>
                    </p:cNvSpPr>
                    <p:nvPr/>
                  </p:nvSpPr>
                  <p:spPr bwMode="auto">
                    <a:xfrm>
                      <a:off x="3589" y="1964"/>
                      <a:ext cx="106" cy="85"/>
                    </a:xfrm>
                    <a:custGeom>
                      <a:avLst/>
                      <a:gdLst>
                        <a:gd name="T0" fmla="*/ 45 w 45"/>
                        <a:gd name="T1" fmla="*/ 23 h 36"/>
                        <a:gd name="T2" fmla="*/ 20 w 45"/>
                        <a:gd name="T3" fmla="*/ 35 h 36"/>
                        <a:gd name="T4" fmla="*/ 2 w 45"/>
                        <a:gd name="T5" fmla="*/ 14 h 36"/>
                        <a:gd name="T6" fmla="*/ 31 w 45"/>
                        <a:gd name="T7" fmla="*/ 0 h 36"/>
                        <a:gd name="T8" fmla="*/ 45 w 45"/>
                        <a:gd name="T9" fmla="*/ 23 h 36"/>
                      </a:gdLst>
                      <a:ahLst/>
                      <a:cxnLst>
                        <a:cxn ang="0">
                          <a:pos x="T0" y="T1"/>
                        </a:cxn>
                        <a:cxn ang="0">
                          <a:pos x="T2" y="T3"/>
                        </a:cxn>
                        <a:cxn ang="0">
                          <a:pos x="T4" y="T5"/>
                        </a:cxn>
                        <a:cxn ang="0">
                          <a:pos x="T6" y="T7"/>
                        </a:cxn>
                        <a:cxn ang="0">
                          <a:pos x="T8" y="T9"/>
                        </a:cxn>
                      </a:cxnLst>
                      <a:rect l="0" t="0" r="r" b="b"/>
                      <a:pathLst>
                        <a:path w="45" h="36">
                          <a:moveTo>
                            <a:pt x="45" y="23"/>
                          </a:moveTo>
                          <a:cubicBezTo>
                            <a:pt x="39" y="30"/>
                            <a:pt x="30" y="36"/>
                            <a:pt x="20" y="35"/>
                          </a:cubicBezTo>
                          <a:cubicBezTo>
                            <a:pt x="9" y="35"/>
                            <a:pt x="0" y="25"/>
                            <a:pt x="2" y="14"/>
                          </a:cubicBezTo>
                          <a:cubicBezTo>
                            <a:pt x="14" y="15"/>
                            <a:pt x="24" y="9"/>
                            <a:pt x="31" y="0"/>
                          </a:cubicBezTo>
                          <a:cubicBezTo>
                            <a:pt x="32" y="9"/>
                            <a:pt x="37" y="18"/>
                            <a:pt x="45"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433"/>
                    <p:cNvSpPr>
                      <a:spLocks/>
                    </p:cNvSpPr>
                    <p:nvPr/>
                  </p:nvSpPr>
                  <p:spPr bwMode="auto">
                    <a:xfrm>
                      <a:off x="3923" y="726"/>
                      <a:ext cx="45" cy="43"/>
                    </a:xfrm>
                    <a:custGeom>
                      <a:avLst/>
                      <a:gdLst>
                        <a:gd name="T0" fmla="*/ 19 w 19"/>
                        <a:gd name="T1" fmla="*/ 10 h 18"/>
                        <a:gd name="T2" fmla="*/ 9 w 19"/>
                        <a:gd name="T3" fmla="*/ 18 h 18"/>
                        <a:gd name="T4" fmla="*/ 4 w 19"/>
                        <a:gd name="T5" fmla="*/ 15 h 18"/>
                        <a:gd name="T6" fmla="*/ 0 w 19"/>
                        <a:gd name="T7" fmla="*/ 10 h 18"/>
                        <a:gd name="T8" fmla="*/ 12 w 19"/>
                        <a:gd name="T9" fmla="*/ 0 h 18"/>
                        <a:gd name="T10" fmla="*/ 14 w 19"/>
                        <a:gd name="T11" fmla="*/ 5 h 18"/>
                        <a:gd name="T12" fmla="*/ 18 w 19"/>
                        <a:gd name="T13" fmla="*/ 10 h 18"/>
                        <a:gd name="T14" fmla="*/ 19 w 19"/>
                        <a:gd name="T15" fmla="*/ 1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8">
                          <a:moveTo>
                            <a:pt x="19" y="10"/>
                          </a:moveTo>
                          <a:cubicBezTo>
                            <a:pt x="15" y="12"/>
                            <a:pt x="12" y="15"/>
                            <a:pt x="9" y="18"/>
                          </a:cubicBezTo>
                          <a:cubicBezTo>
                            <a:pt x="7" y="17"/>
                            <a:pt x="5" y="16"/>
                            <a:pt x="4" y="15"/>
                          </a:cubicBezTo>
                          <a:cubicBezTo>
                            <a:pt x="3" y="13"/>
                            <a:pt x="2" y="12"/>
                            <a:pt x="0" y="10"/>
                          </a:cubicBezTo>
                          <a:cubicBezTo>
                            <a:pt x="4" y="6"/>
                            <a:pt x="7" y="3"/>
                            <a:pt x="12" y="0"/>
                          </a:cubicBezTo>
                          <a:cubicBezTo>
                            <a:pt x="12" y="2"/>
                            <a:pt x="13" y="3"/>
                            <a:pt x="14" y="5"/>
                          </a:cubicBezTo>
                          <a:cubicBezTo>
                            <a:pt x="16" y="6"/>
                            <a:pt x="17" y="8"/>
                            <a:pt x="18" y="10"/>
                          </a:cubicBezTo>
                          <a:cubicBezTo>
                            <a:pt x="19" y="10"/>
                            <a:pt x="19" y="10"/>
                            <a:pt x="19"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434"/>
                    <p:cNvSpPr>
                      <a:spLocks/>
                    </p:cNvSpPr>
                    <p:nvPr/>
                  </p:nvSpPr>
                  <p:spPr bwMode="auto">
                    <a:xfrm>
                      <a:off x="3700" y="1758"/>
                      <a:ext cx="33" cy="35"/>
                    </a:xfrm>
                    <a:custGeom>
                      <a:avLst/>
                      <a:gdLst>
                        <a:gd name="T0" fmla="*/ 14 w 14"/>
                        <a:gd name="T1" fmla="*/ 9 h 15"/>
                        <a:gd name="T2" fmla="*/ 12 w 14"/>
                        <a:gd name="T3" fmla="*/ 12 h 15"/>
                        <a:gd name="T4" fmla="*/ 7 w 14"/>
                        <a:gd name="T5" fmla="*/ 15 h 15"/>
                        <a:gd name="T6" fmla="*/ 0 w 14"/>
                        <a:gd name="T7" fmla="*/ 4 h 15"/>
                        <a:gd name="T8" fmla="*/ 9 w 14"/>
                        <a:gd name="T9" fmla="*/ 0 h 15"/>
                        <a:gd name="T10" fmla="*/ 9 w 14"/>
                        <a:gd name="T11" fmla="*/ 0 h 15"/>
                        <a:gd name="T12" fmla="*/ 14 w 14"/>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14" y="9"/>
                          </a:moveTo>
                          <a:cubicBezTo>
                            <a:pt x="13" y="10"/>
                            <a:pt x="13" y="11"/>
                            <a:pt x="12" y="12"/>
                          </a:cubicBezTo>
                          <a:cubicBezTo>
                            <a:pt x="10" y="13"/>
                            <a:pt x="9" y="14"/>
                            <a:pt x="7" y="15"/>
                          </a:cubicBezTo>
                          <a:cubicBezTo>
                            <a:pt x="4" y="11"/>
                            <a:pt x="2" y="8"/>
                            <a:pt x="0" y="4"/>
                          </a:cubicBezTo>
                          <a:cubicBezTo>
                            <a:pt x="3" y="2"/>
                            <a:pt x="6" y="1"/>
                            <a:pt x="9" y="0"/>
                          </a:cubicBezTo>
                          <a:cubicBezTo>
                            <a:pt x="9" y="0"/>
                            <a:pt x="9" y="0"/>
                            <a:pt x="9" y="0"/>
                          </a:cubicBezTo>
                          <a:cubicBezTo>
                            <a:pt x="11" y="3"/>
                            <a:pt x="12" y="6"/>
                            <a:pt x="14"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435"/>
                    <p:cNvSpPr>
                      <a:spLocks/>
                    </p:cNvSpPr>
                    <p:nvPr/>
                  </p:nvSpPr>
                  <p:spPr bwMode="auto">
                    <a:xfrm>
                      <a:off x="4051" y="246"/>
                      <a:ext cx="45" cy="24"/>
                    </a:xfrm>
                    <a:custGeom>
                      <a:avLst/>
                      <a:gdLst>
                        <a:gd name="T0" fmla="*/ 19 w 19"/>
                        <a:gd name="T1" fmla="*/ 4 h 10"/>
                        <a:gd name="T2" fmla="*/ 10 w 19"/>
                        <a:gd name="T3" fmla="*/ 8 h 10"/>
                        <a:gd name="T4" fmla="*/ 4 w 19"/>
                        <a:gd name="T5" fmla="*/ 10 h 10"/>
                        <a:gd name="T6" fmla="*/ 4 w 19"/>
                        <a:gd name="T7" fmla="*/ 10 h 10"/>
                        <a:gd name="T8" fmla="*/ 10 w 19"/>
                        <a:gd name="T9" fmla="*/ 0 h 10"/>
                        <a:gd name="T10" fmla="*/ 19 w 19"/>
                        <a:gd name="T11" fmla="*/ 4 h 10"/>
                      </a:gdLst>
                      <a:ahLst/>
                      <a:cxnLst>
                        <a:cxn ang="0">
                          <a:pos x="T0" y="T1"/>
                        </a:cxn>
                        <a:cxn ang="0">
                          <a:pos x="T2" y="T3"/>
                        </a:cxn>
                        <a:cxn ang="0">
                          <a:pos x="T4" y="T5"/>
                        </a:cxn>
                        <a:cxn ang="0">
                          <a:pos x="T6" y="T7"/>
                        </a:cxn>
                        <a:cxn ang="0">
                          <a:pos x="T8" y="T9"/>
                        </a:cxn>
                        <a:cxn ang="0">
                          <a:pos x="T10" y="T11"/>
                        </a:cxn>
                      </a:cxnLst>
                      <a:rect l="0" t="0" r="r" b="b"/>
                      <a:pathLst>
                        <a:path w="19" h="10">
                          <a:moveTo>
                            <a:pt x="19" y="4"/>
                          </a:moveTo>
                          <a:cubicBezTo>
                            <a:pt x="16" y="5"/>
                            <a:pt x="13" y="6"/>
                            <a:pt x="10" y="8"/>
                          </a:cubicBezTo>
                          <a:cubicBezTo>
                            <a:pt x="8" y="8"/>
                            <a:pt x="6" y="9"/>
                            <a:pt x="4" y="10"/>
                          </a:cubicBezTo>
                          <a:cubicBezTo>
                            <a:pt x="4" y="10"/>
                            <a:pt x="4" y="10"/>
                            <a:pt x="4" y="10"/>
                          </a:cubicBezTo>
                          <a:cubicBezTo>
                            <a:pt x="0" y="5"/>
                            <a:pt x="5" y="0"/>
                            <a:pt x="10" y="0"/>
                          </a:cubicBezTo>
                          <a:cubicBezTo>
                            <a:pt x="14" y="0"/>
                            <a:pt x="16" y="1"/>
                            <a:pt x="19"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436"/>
                    <p:cNvSpPr>
                      <a:spLocks/>
                    </p:cNvSpPr>
                    <p:nvPr/>
                  </p:nvSpPr>
                  <p:spPr bwMode="auto">
                    <a:xfrm>
                      <a:off x="3968" y="566"/>
                      <a:ext cx="45" cy="47"/>
                    </a:xfrm>
                    <a:custGeom>
                      <a:avLst/>
                      <a:gdLst>
                        <a:gd name="T0" fmla="*/ 19 w 19"/>
                        <a:gd name="T1" fmla="*/ 5 h 20"/>
                        <a:gd name="T2" fmla="*/ 6 w 19"/>
                        <a:gd name="T3" fmla="*/ 20 h 20"/>
                        <a:gd name="T4" fmla="*/ 6 w 19"/>
                        <a:gd name="T5" fmla="*/ 19 h 20"/>
                        <a:gd name="T6" fmla="*/ 0 w 19"/>
                        <a:gd name="T7" fmla="*/ 0 h 20"/>
                        <a:gd name="T8" fmla="*/ 19 w 19"/>
                        <a:gd name="T9" fmla="*/ 5 h 20"/>
                      </a:gdLst>
                      <a:ahLst/>
                      <a:cxnLst>
                        <a:cxn ang="0">
                          <a:pos x="T0" y="T1"/>
                        </a:cxn>
                        <a:cxn ang="0">
                          <a:pos x="T2" y="T3"/>
                        </a:cxn>
                        <a:cxn ang="0">
                          <a:pos x="T4" y="T5"/>
                        </a:cxn>
                        <a:cxn ang="0">
                          <a:pos x="T6" y="T7"/>
                        </a:cxn>
                        <a:cxn ang="0">
                          <a:pos x="T8" y="T9"/>
                        </a:cxn>
                      </a:cxnLst>
                      <a:rect l="0" t="0" r="r" b="b"/>
                      <a:pathLst>
                        <a:path w="19" h="20">
                          <a:moveTo>
                            <a:pt x="19" y="5"/>
                          </a:moveTo>
                          <a:cubicBezTo>
                            <a:pt x="12" y="6"/>
                            <a:pt x="8" y="13"/>
                            <a:pt x="6" y="20"/>
                          </a:cubicBezTo>
                          <a:cubicBezTo>
                            <a:pt x="6" y="20"/>
                            <a:pt x="6" y="19"/>
                            <a:pt x="6" y="19"/>
                          </a:cubicBezTo>
                          <a:cubicBezTo>
                            <a:pt x="5" y="13"/>
                            <a:pt x="4" y="5"/>
                            <a:pt x="0" y="0"/>
                          </a:cubicBezTo>
                          <a:cubicBezTo>
                            <a:pt x="7" y="1"/>
                            <a:pt x="13" y="3"/>
                            <a:pt x="19" y="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4" name="Freeform 437"/>
                    <p:cNvSpPr>
                      <a:spLocks/>
                    </p:cNvSpPr>
                    <p:nvPr/>
                  </p:nvSpPr>
                  <p:spPr bwMode="auto">
                    <a:xfrm>
                      <a:off x="3681" y="1869"/>
                      <a:ext cx="17" cy="31"/>
                    </a:xfrm>
                    <a:custGeom>
                      <a:avLst/>
                      <a:gdLst>
                        <a:gd name="T0" fmla="*/ 6 w 7"/>
                        <a:gd name="T1" fmla="*/ 7 h 13"/>
                        <a:gd name="T2" fmla="*/ 4 w 7"/>
                        <a:gd name="T3" fmla="*/ 12 h 13"/>
                        <a:gd name="T4" fmla="*/ 1 w 7"/>
                        <a:gd name="T5" fmla="*/ 2 h 13"/>
                        <a:gd name="T6" fmla="*/ 0 w 7"/>
                        <a:gd name="T7" fmla="*/ 1 h 13"/>
                        <a:gd name="T8" fmla="*/ 0 w 7"/>
                        <a:gd name="T9" fmla="*/ 0 h 13"/>
                        <a:gd name="T10" fmla="*/ 7 w 7"/>
                        <a:gd name="T11" fmla="*/ 2 h 13"/>
                        <a:gd name="T12" fmla="*/ 6 w 7"/>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6" y="7"/>
                          </a:moveTo>
                          <a:cubicBezTo>
                            <a:pt x="6" y="8"/>
                            <a:pt x="5" y="11"/>
                            <a:pt x="4" y="12"/>
                          </a:cubicBezTo>
                          <a:cubicBezTo>
                            <a:pt x="0" y="13"/>
                            <a:pt x="1" y="3"/>
                            <a:pt x="1" y="2"/>
                          </a:cubicBezTo>
                          <a:cubicBezTo>
                            <a:pt x="1" y="1"/>
                            <a:pt x="1" y="1"/>
                            <a:pt x="0" y="1"/>
                          </a:cubicBezTo>
                          <a:cubicBezTo>
                            <a:pt x="0" y="0"/>
                            <a:pt x="0" y="0"/>
                            <a:pt x="0" y="0"/>
                          </a:cubicBezTo>
                          <a:cubicBezTo>
                            <a:pt x="3" y="1"/>
                            <a:pt x="5" y="1"/>
                            <a:pt x="7" y="2"/>
                          </a:cubicBezTo>
                          <a:cubicBezTo>
                            <a:pt x="6" y="3"/>
                            <a:pt x="6" y="5"/>
                            <a:pt x="6"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5" name="Freeform 438"/>
                    <p:cNvSpPr>
                      <a:spLocks/>
                    </p:cNvSpPr>
                    <p:nvPr/>
                  </p:nvSpPr>
                  <p:spPr bwMode="auto">
                    <a:xfrm>
                      <a:off x="3947" y="383"/>
                      <a:ext cx="99" cy="90"/>
                    </a:xfrm>
                    <a:custGeom>
                      <a:avLst/>
                      <a:gdLst>
                        <a:gd name="T0" fmla="*/ 42 w 42"/>
                        <a:gd name="T1" fmla="*/ 24 h 38"/>
                        <a:gd name="T2" fmla="*/ 26 w 42"/>
                        <a:gd name="T3" fmla="*/ 38 h 38"/>
                        <a:gd name="T4" fmla="*/ 2 w 42"/>
                        <a:gd name="T5" fmla="*/ 18 h 38"/>
                        <a:gd name="T6" fmla="*/ 0 w 42"/>
                        <a:gd name="T7" fmla="*/ 18 h 38"/>
                        <a:gd name="T8" fmla="*/ 31 w 42"/>
                        <a:gd name="T9" fmla="*/ 1 h 38"/>
                        <a:gd name="T10" fmla="*/ 31 w 42"/>
                        <a:gd name="T11" fmla="*/ 1 h 38"/>
                        <a:gd name="T12" fmla="*/ 42 w 42"/>
                        <a:gd name="T13" fmla="*/ 24 h 38"/>
                      </a:gdLst>
                      <a:ahLst/>
                      <a:cxnLst>
                        <a:cxn ang="0">
                          <a:pos x="T0" y="T1"/>
                        </a:cxn>
                        <a:cxn ang="0">
                          <a:pos x="T2" y="T3"/>
                        </a:cxn>
                        <a:cxn ang="0">
                          <a:pos x="T4" y="T5"/>
                        </a:cxn>
                        <a:cxn ang="0">
                          <a:pos x="T6" y="T7"/>
                        </a:cxn>
                        <a:cxn ang="0">
                          <a:pos x="T8" y="T9"/>
                        </a:cxn>
                        <a:cxn ang="0">
                          <a:pos x="T10" y="T11"/>
                        </a:cxn>
                        <a:cxn ang="0">
                          <a:pos x="T12" y="T13"/>
                        </a:cxn>
                      </a:cxnLst>
                      <a:rect l="0" t="0" r="r" b="b"/>
                      <a:pathLst>
                        <a:path w="42" h="38">
                          <a:moveTo>
                            <a:pt x="42" y="24"/>
                          </a:moveTo>
                          <a:cubicBezTo>
                            <a:pt x="35" y="24"/>
                            <a:pt x="29" y="31"/>
                            <a:pt x="26" y="38"/>
                          </a:cubicBezTo>
                          <a:cubicBezTo>
                            <a:pt x="22" y="27"/>
                            <a:pt x="14" y="18"/>
                            <a:pt x="2" y="18"/>
                          </a:cubicBezTo>
                          <a:cubicBezTo>
                            <a:pt x="1" y="18"/>
                            <a:pt x="1" y="18"/>
                            <a:pt x="0" y="18"/>
                          </a:cubicBezTo>
                          <a:cubicBezTo>
                            <a:pt x="6" y="6"/>
                            <a:pt x="18" y="0"/>
                            <a:pt x="31" y="1"/>
                          </a:cubicBezTo>
                          <a:cubicBezTo>
                            <a:pt x="31" y="1"/>
                            <a:pt x="31" y="1"/>
                            <a:pt x="31" y="1"/>
                          </a:cubicBezTo>
                          <a:cubicBezTo>
                            <a:pt x="36" y="8"/>
                            <a:pt x="40" y="16"/>
                            <a:pt x="42" y="2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6" name="Freeform 439"/>
                    <p:cNvSpPr>
                      <a:spLocks/>
                    </p:cNvSpPr>
                    <p:nvPr/>
                  </p:nvSpPr>
                  <p:spPr bwMode="auto">
                    <a:xfrm>
                      <a:off x="3665" y="1928"/>
                      <a:ext cx="14" cy="12"/>
                    </a:xfrm>
                    <a:custGeom>
                      <a:avLst/>
                      <a:gdLst>
                        <a:gd name="T0" fmla="*/ 1 w 6"/>
                        <a:gd name="T1" fmla="*/ 3 h 5"/>
                        <a:gd name="T2" fmla="*/ 5 w 6"/>
                        <a:gd name="T3" fmla="*/ 5 h 5"/>
                        <a:gd name="T4" fmla="*/ 5 w 6"/>
                        <a:gd name="T5" fmla="*/ 5 h 5"/>
                        <a:gd name="T6" fmla="*/ 0 w 6"/>
                        <a:gd name="T7" fmla="*/ 4 h 5"/>
                        <a:gd name="T8" fmla="*/ 1 w 6"/>
                        <a:gd name="T9" fmla="*/ 3 h 5"/>
                      </a:gdLst>
                      <a:ahLst/>
                      <a:cxnLst>
                        <a:cxn ang="0">
                          <a:pos x="T0" y="T1"/>
                        </a:cxn>
                        <a:cxn ang="0">
                          <a:pos x="T2" y="T3"/>
                        </a:cxn>
                        <a:cxn ang="0">
                          <a:pos x="T4" y="T5"/>
                        </a:cxn>
                        <a:cxn ang="0">
                          <a:pos x="T6" y="T7"/>
                        </a:cxn>
                        <a:cxn ang="0">
                          <a:pos x="T8" y="T9"/>
                        </a:cxn>
                      </a:cxnLst>
                      <a:rect l="0" t="0" r="r" b="b"/>
                      <a:pathLst>
                        <a:path w="6" h="5">
                          <a:moveTo>
                            <a:pt x="1" y="3"/>
                          </a:moveTo>
                          <a:cubicBezTo>
                            <a:pt x="2" y="0"/>
                            <a:pt x="6" y="2"/>
                            <a:pt x="5" y="5"/>
                          </a:cubicBezTo>
                          <a:cubicBezTo>
                            <a:pt x="5" y="5"/>
                            <a:pt x="5" y="5"/>
                            <a:pt x="5" y="5"/>
                          </a:cubicBezTo>
                          <a:cubicBezTo>
                            <a:pt x="3" y="5"/>
                            <a:pt x="2" y="5"/>
                            <a:pt x="0" y="4"/>
                          </a:cubicBezTo>
                          <a:cubicBezTo>
                            <a:pt x="0" y="4"/>
                            <a:pt x="1" y="3"/>
                            <a:pt x="1"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7" name="Freeform 440"/>
                    <p:cNvSpPr>
                      <a:spLocks/>
                    </p:cNvSpPr>
                    <p:nvPr/>
                  </p:nvSpPr>
                  <p:spPr bwMode="auto">
                    <a:xfrm>
                      <a:off x="3688" y="1725"/>
                      <a:ext cx="31" cy="38"/>
                    </a:xfrm>
                    <a:custGeom>
                      <a:avLst/>
                      <a:gdLst>
                        <a:gd name="T0" fmla="*/ 13 w 13"/>
                        <a:gd name="T1" fmla="*/ 12 h 16"/>
                        <a:gd name="T2" fmla="*/ 13 w 13"/>
                        <a:gd name="T3" fmla="*/ 12 h 16"/>
                        <a:gd name="T4" fmla="*/ 4 w 13"/>
                        <a:gd name="T5" fmla="*/ 16 h 16"/>
                        <a:gd name="T6" fmla="*/ 0 w 13"/>
                        <a:gd name="T7" fmla="*/ 3 h 16"/>
                        <a:gd name="T8" fmla="*/ 6 w 13"/>
                        <a:gd name="T9" fmla="*/ 1 h 16"/>
                        <a:gd name="T10" fmla="*/ 10 w 13"/>
                        <a:gd name="T11" fmla="*/ 0 h 16"/>
                        <a:gd name="T12" fmla="*/ 13 w 13"/>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3" y="12"/>
                          </a:moveTo>
                          <a:cubicBezTo>
                            <a:pt x="13" y="12"/>
                            <a:pt x="13" y="12"/>
                            <a:pt x="13" y="12"/>
                          </a:cubicBezTo>
                          <a:cubicBezTo>
                            <a:pt x="10" y="13"/>
                            <a:pt x="7" y="15"/>
                            <a:pt x="4" y="16"/>
                          </a:cubicBezTo>
                          <a:cubicBezTo>
                            <a:pt x="3" y="12"/>
                            <a:pt x="1" y="8"/>
                            <a:pt x="0" y="3"/>
                          </a:cubicBezTo>
                          <a:cubicBezTo>
                            <a:pt x="2" y="3"/>
                            <a:pt x="4" y="2"/>
                            <a:pt x="6" y="1"/>
                          </a:cubicBezTo>
                          <a:cubicBezTo>
                            <a:pt x="7" y="1"/>
                            <a:pt x="8" y="1"/>
                            <a:pt x="10" y="0"/>
                          </a:cubicBezTo>
                          <a:cubicBezTo>
                            <a:pt x="11" y="4"/>
                            <a:pt x="12" y="8"/>
                            <a:pt x="13"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8" name="Freeform 441"/>
                    <p:cNvSpPr>
                      <a:spLocks/>
                    </p:cNvSpPr>
                    <p:nvPr/>
                  </p:nvSpPr>
                  <p:spPr bwMode="auto">
                    <a:xfrm>
                      <a:off x="3764" y="1353"/>
                      <a:ext cx="38" cy="33"/>
                    </a:xfrm>
                    <a:custGeom>
                      <a:avLst/>
                      <a:gdLst>
                        <a:gd name="T0" fmla="*/ 16 w 16"/>
                        <a:gd name="T1" fmla="*/ 14 h 14"/>
                        <a:gd name="T2" fmla="*/ 0 w 16"/>
                        <a:gd name="T3" fmla="*/ 9 h 14"/>
                        <a:gd name="T4" fmla="*/ 2 w 16"/>
                        <a:gd name="T5" fmla="*/ 3 h 14"/>
                        <a:gd name="T6" fmla="*/ 3 w 16"/>
                        <a:gd name="T7" fmla="*/ 0 h 14"/>
                        <a:gd name="T8" fmla="*/ 16 w 16"/>
                        <a:gd name="T9" fmla="*/ 5 h 14"/>
                        <a:gd name="T10" fmla="*/ 16 w 16"/>
                        <a:gd name="T11" fmla="*/ 5 h 14"/>
                        <a:gd name="T12" fmla="*/ 16 w 16"/>
                        <a:gd name="T13" fmla="*/ 9 h 14"/>
                        <a:gd name="T14" fmla="*/ 16 w 1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6" y="14"/>
                          </a:moveTo>
                          <a:cubicBezTo>
                            <a:pt x="10" y="13"/>
                            <a:pt x="5" y="12"/>
                            <a:pt x="0" y="9"/>
                          </a:cubicBezTo>
                          <a:cubicBezTo>
                            <a:pt x="0" y="7"/>
                            <a:pt x="1" y="5"/>
                            <a:pt x="2" y="3"/>
                          </a:cubicBezTo>
                          <a:cubicBezTo>
                            <a:pt x="2" y="2"/>
                            <a:pt x="3" y="1"/>
                            <a:pt x="3" y="0"/>
                          </a:cubicBezTo>
                          <a:cubicBezTo>
                            <a:pt x="7" y="2"/>
                            <a:pt x="11" y="4"/>
                            <a:pt x="16" y="5"/>
                          </a:cubicBezTo>
                          <a:cubicBezTo>
                            <a:pt x="16" y="5"/>
                            <a:pt x="16" y="5"/>
                            <a:pt x="16" y="5"/>
                          </a:cubicBezTo>
                          <a:cubicBezTo>
                            <a:pt x="16" y="6"/>
                            <a:pt x="16" y="8"/>
                            <a:pt x="16" y="9"/>
                          </a:cubicBezTo>
                          <a:cubicBezTo>
                            <a:pt x="16" y="11"/>
                            <a:pt x="15" y="13"/>
                            <a:pt x="16" y="1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9" name="Freeform 442"/>
                    <p:cNvSpPr>
                      <a:spLocks/>
                    </p:cNvSpPr>
                    <p:nvPr/>
                  </p:nvSpPr>
                  <p:spPr bwMode="auto">
                    <a:xfrm>
                      <a:off x="3892" y="431"/>
                      <a:ext cx="112" cy="94"/>
                    </a:xfrm>
                    <a:custGeom>
                      <a:avLst/>
                      <a:gdLst>
                        <a:gd name="T0" fmla="*/ 47 w 47"/>
                        <a:gd name="T1" fmla="*/ 27 h 40"/>
                        <a:gd name="T2" fmla="*/ 47 w 47"/>
                        <a:gd name="T3" fmla="*/ 27 h 40"/>
                        <a:gd name="T4" fmla="*/ 26 w 47"/>
                        <a:gd name="T5" fmla="*/ 40 h 40"/>
                        <a:gd name="T6" fmla="*/ 0 w 47"/>
                        <a:gd name="T7" fmla="*/ 17 h 40"/>
                        <a:gd name="T8" fmla="*/ 0 w 47"/>
                        <a:gd name="T9" fmla="*/ 16 h 40"/>
                        <a:gd name="T10" fmla="*/ 0 w 47"/>
                        <a:gd name="T11" fmla="*/ 15 h 40"/>
                        <a:gd name="T12" fmla="*/ 28 w 47"/>
                        <a:gd name="T13" fmla="*/ 3 h 40"/>
                        <a:gd name="T14" fmla="*/ 47 w 47"/>
                        <a:gd name="T15" fmla="*/ 27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0">
                          <a:moveTo>
                            <a:pt x="47" y="27"/>
                          </a:moveTo>
                          <a:cubicBezTo>
                            <a:pt x="47" y="27"/>
                            <a:pt x="47" y="27"/>
                            <a:pt x="47" y="27"/>
                          </a:cubicBezTo>
                          <a:cubicBezTo>
                            <a:pt x="39" y="28"/>
                            <a:pt x="31" y="33"/>
                            <a:pt x="26" y="40"/>
                          </a:cubicBezTo>
                          <a:cubicBezTo>
                            <a:pt x="23" y="28"/>
                            <a:pt x="13" y="18"/>
                            <a:pt x="0" y="17"/>
                          </a:cubicBezTo>
                          <a:cubicBezTo>
                            <a:pt x="0" y="16"/>
                            <a:pt x="0" y="16"/>
                            <a:pt x="0" y="16"/>
                          </a:cubicBezTo>
                          <a:cubicBezTo>
                            <a:pt x="0" y="16"/>
                            <a:pt x="0" y="15"/>
                            <a:pt x="0" y="15"/>
                          </a:cubicBezTo>
                          <a:cubicBezTo>
                            <a:pt x="3" y="3"/>
                            <a:pt x="16" y="0"/>
                            <a:pt x="28" y="3"/>
                          </a:cubicBezTo>
                          <a:cubicBezTo>
                            <a:pt x="39" y="5"/>
                            <a:pt x="44" y="17"/>
                            <a:pt x="47" y="2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0" name="Freeform 443"/>
                    <p:cNvSpPr>
                      <a:spLocks/>
                    </p:cNvSpPr>
                    <p:nvPr/>
                  </p:nvSpPr>
                  <p:spPr bwMode="auto">
                    <a:xfrm>
                      <a:off x="3828" y="1102"/>
                      <a:ext cx="33" cy="29"/>
                    </a:xfrm>
                    <a:custGeom>
                      <a:avLst/>
                      <a:gdLst>
                        <a:gd name="T0" fmla="*/ 9 w 14"/>
                        <a:gd name="T1" fmla="*/ 1 h 12"/>
                        <a:gd name="T2" fmla="*/ 14 w 14"/>
                        <a:gd name="T3" fmla="*/ 2 h 12"/>
                        <a:gd name="T4" fmla="*/ 13 w 14"/>
                        <a:gd name="T5" fmla="*/ 7 h 12"/>
                        <a:gd name="T6" fmla="*/ 12 w 14"/>
                        <a:gd name="T7" fmla="*/ 12 h 12"/>
                        <a:gd name="T8" fmla="*/ 0 w 14"/>
                        <a:gd name="T9" fmla="*/ 10 h 12"/>
                        <a:gd name="T10" fmla="*/ 1 w 14"/>
                        <a:gd name="T11" fmla="*/ 7 h 12"/>
                        <a:gd name="T12" fmla="*/ 2 w 14"/>
                        <a:gd name="T13" fmla="*/ 0 h 12"/>
                        <a:gd name="T14" fmla="*/ 8 w 14"/>
                        <a:gd name="T15" fmla="*/ 1 h 12"/>
                        <a:gd name="T16" fmla="*/ 9 w 14"/>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9" y="1"/>
                          </a:moveTo>
                          <a:cubicBezTo>
                            <a:pt x="11" y="1"/>
                            <a:pt x="13" y="1"/>
                            <a:pt x="14" y="2"/>
                          </a:cubicBezTo>
                          <a:cubicBezTo>
                            <a:pt x="13" y="3"/>
                            <a:pt x="13" y="5"/>
                            <a:pt x="13" y="7"/>
                          </a:cubicBezTo>
                          <a:cubicBezTo>
                            <a:pt x="12" y="9"/>
                            <a:pt x="12" y="11"/>
                            <a:pt x="12" y="12"/>
                          </a:cubicBezTo>
                          <a:cubicBezTo>
                            <a:pt x="8" y="11"/>
                            <a:pt x="4" y="11"/>
                            <a:pt x="0" y="10"/>
                          </a:cubicBezTo>
                          <a:cubicBezTo>
                            <a:pt x="0" y="9"/>
                            <a:pt x="0" y="8"/>
                            <a:pt x="1" y="7"/>
                          </a:cubicBezTo>
                          <a:cubicBezTo>
                            <a:pt x="1" y="4"/>
                            <a:pt x="2" y="2"/>
                            <a:pt x="2" y="0"/>
                          </a:cubicBezTo>
                          <a:cubicBezTo>
                            <a:pt x="4" y="0"/>
                            <a:pt x="6" y="0"/>
                            <a:pt x="8" y="1"/>
                          </a:cubicBezTo>
                          <a:cubicBezTo>
                            <a:pt x="9" y="1"/>
                            <a:pt x="9" y="1"/>
                            <a:pt x="9"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1" name="Freeform 444"/>
                    <p:cNvSpPr>
                      <a:spLocks/>
                    </p:cNvSpPr>
                    <p:nvPr/>
                  </p:nvSpPr>
                  <p:spPr bwMode="auto">
                    <a:xfrm>
                      <a:off x="3897" y="561"/>
                      <a:ext cx="76" cy="66"/>
                    </a:xfrm>
                    <a:custGeom>
                      <a:avLst/>
                      <a:gdLst>
                        <a:gd name="T0" fmla="*/ 32 w 32"/>
                        <a:gd name="T1" fmla="*/ 27 h 28"/>
                        <a:gd name="T2" fmla="*/ 32 w 32"/>
                        <a:gd name="T3" fmla="*/ 28 h 28"/>
                        <a:gd name="T4" fmla="*/ 22 w 32"/>
                        <a:gd name="T5" fmla="*/ 26 h 28"/>
                        <a:gd name="T6" fmla="*/ 15 w 32"/>
                        <a:gd name="T7" fmla="*/ 11 h 28"/>
                        <a:gd name="T8" fmla="*/ 6 w 32"/>
                        <a:gd name="T9" fmla="*/ 23 h 28"/>
                        <a:gd name="T10" fmla="*/ 0 w 32"/>
                        <a:gd name="T11" fmla="*/ 22 h 28"/>
                        <a:gd name="T12" fmla="*/ 0 w 32"/>
                        <a:gd name="T13" fmla="*/ 21 h 28"/>
                        <a:gd name="T14" fmla="*/ 1 w 32"/>
                        <a:gd name="T15" fmla="*/ 21 h 28"/>
                        <a:gd name="T16" fmla="*/ 1 w 32"/>
                        <a:gd name="T17" fmla="*/ 16 h 28"/>
                        <a:gd name="T18" fmla="*/ 16 w 32"/>
                        <a:gd name="T19" fmla="*/ 0 h 28"/>
                        <a:gd name="T20" fmla="*/ 19 w 32"/>
                        <a:gd name="T21" fmla="*/ 0 h 28"/>
                        <a:gd name="T22" fmla="*/ 22 w 32"/>
                        <a:gd name="T23" fmla="*/ 1 h 28"/>
                        <a:gd name="T24" fmla="*/ 32 w 32"/>
                        <a:gd name="T25" fmla="*/ 21 h 28"/>
                        <a:gd name="T26" fmla="*/ 32 w 32"/>
                        <a:gd name="T2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8">
                          <a:moveTo>
                            <a:pt x="32" y="27"/>
                          </a:moveTo>
                          <a:cubicBezTo>
                            <a:pt x="32" y="27"/>
                            <a:pt x="32" y="28"/>
                            <a:pt x="32" y="28"/>
                          </a:cubicBezTo>
                          <a:cubicBezTo>
                            <a:pt x="29" y="27"/>
                            <a:pt x="25" y="27"/>
                            <a:pt x="22" y="26"/>
                          </a:cubicBezTo>
                          <a:cubicBezTo>
                            <a:pt x="23" y="21"/>
                            <a:pt x="21" y="12"/>
                            <a:pt x="15" y="11"/>
                          </a:cubicBezTo>
                          <a:cubicBezTo>
                            <a:pt x="8" y="10"/>
                            <a:pt x="7" y="18"/>
                            <a:pt x="6" y="23"/>
                          </a:cubicBezTo>
                          <a:cubicBezTo>
                            <a:pt x="4" y="23"/>
                            <a:pt x="2" y="23"/>
                            <a:pt x="0" y="22"/>
                          </a:cubicBezTo>
                          <a:cubicBezTo>
                            <a:pt x="0" y="22"/>
                            <a:pt x="0" y="22"/>
                            <a:pt x="0" y="21"/>
                          </a:cubicBezTo>
                          <a:cubicBezTo>
                            <a:pt x="0" y="21"/>
                            <a:pt x="1" y="21"/>
                            <a:pt x="1" y="21"/>
                          </a:cubicBezTo>
                          <a:cubicBezTo>
                            <a:pt x="1" y="19"/>
                            <a:pt x="1" y="17"/>
                            <a:pt x="1" y="16"/>
                          </a:cubicBezTo>
                          <a:cubicBezTo>
                            <a:pt x="2" y="8"/>
                            <a:pt x="7" y="2"/>
                            <a:pt x="16" y="0"/>
                          </a:cubicBezTo>
                          <a:cubicBezTo>
                            <a:pt x="17" y="0"/>
                            <a:pt x="18" y="0"/>
                            <a:pt x="19" y="0"/>
                          </a:cubicBezTo>
                          <a:cubicBezTo>
                            <a:pt x="20" y="0"/>
                            <a:pt x="21" y="0"/>
                            <a:pt x="22" y="1"/>
                          </a:cubicBezTo>
                          <a:cubicBezTo>
                            <a:pt x="29" y="3"/>
                            <a:pt x="31" y="13"/>
                            <a:pt x="32" y="21"/>
                          </a:cubicBezTo>
                          <a:cubicBezTo>
                            <a:pt x="32" y="23"/>
                            <a:pt x="32" y="26"/>
                            <a:pt x="32" y="2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2" name="Freeform 445"/>
                    <p:cNvSpPr>
                      <a:spLocks/>
                    </p:cNvSpPr>
                    <p:nvPr/>
                  </p:nvSpPr>
                  <p:spPr bwMode="auto">
                    <a:xfrm>
                      <a:off x="3613" y="1890"/>
                      <a:ext cx="66" cy="40"/>
                    </a:xfrm>
                    <a:custGeom>
                      <a:avLst/>
                      <a:gdLst>
                        <a:gd name="T0" fmla="*/ 28 w 28"/>
                        <a:gd name="T1" fmla="*/ 17 h 17"/>
                        <a:gd name="T2" fmla="*/ 0 w 28"/>
                        <a:gd name="T3" fmla="*/ 11 h 17"/>
                        <a:gd name="T4" fmla="*/ 0 w 28"/>
                        <a:gd name="T5" fmla="*/ 9 h 17"/>
                        <a:gd name="T6" fmla="*/ 18 w 28"/>
                        <a:gd name="T7" fmla="*/ 0 h 17"/>
                        <a:gd name="T8" fmla="*/ 28 w 28"/>
                        <a:gd name="T9" fmla="*/ 17 h 17"/>
                      </a:gdLst>
                      <a:ahLst/>
                      <a:cxnLst>
                        <a:cxn ang="0">
                          <a:pos x="T0" y="T1"/>
                        </a:cxn>
                        <a:cxn ang="0">
                          <a:pos x="T2" y="T3"/>
                        </a:cxn>
                        <a:cxn ang="0">
                          <a:pos x="T4" y="T5"/>
                        </a:cxn>
                        <a:cxn ang="0">
                          <a:pos x="T6" y="T7"/>
                        </a:cxn>
                        <a:cxn ang="0">
                          <a:pos x="T8" y="T9"/>
                        </a:cxn>
                      </a:cxnLst>
                      <a:rect l="0" t="0" r="r" b="b"/>
                      <a:pathLst>
                        <a:path w="28" h="17">
                          <a:moveTo>
                            <a:pt x="28" y="17"/>
                          </a:moveTo>
                          <a:cubicBezTo>
                            <a:pt x="18" y="15"/>
                            <a:pt x="9" y="13"/>
                            <a:pt x="0" y="11"/>
                          </a:cubicBezTo>
                          <a:cubicBezTo>
                            <a:pt x="0" y="9"/>
                            <a:pt x="0" y="9"/>
                            <a:pt x="0" y="9"/>
                          </a:cubicBezTo>
                          <a:cubicBezTo>
                            <a:pt x="8" y="12"/>
                            <a:pt x="14" y="7"/>
                            <a:pt x="18" y="0"/>
                          </a:cubicBezTo>
                          <a:cubicBezTo>
                            <a:pt x="18" y="7"/>
                            <a:pt x="21" y="14"/>
                            <a:pt x="28"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3" name="Freeform 446"/>
                    <p:cNvSpPr>
                      <a:spLocks/>
                    </p:cNvSpPr>
                    <p:nvPr/>
                  </p:nvSpPr>
                  <p:spPr bwMode="auto">
                    <a:xfrm>
                      <a:off x="3551" y="1909"/>
                      <a:ext cx="114" cy="81"/>
                    </a:xfrm>
                    <a:custGeom>
                      <a:avLst/>
                      <a:gdLst>
                        <a:gd name="T0" fmla="*/ 17 w 48"/>
                        <a:gd name="T1" fmla="*/ 4 h 34"/>
                        <a:gd name="T2" fmla="*/ 48 w 48"/>
                        <a:gd name="T3" fmla="*/ 12 h 34"/>
                        <a:gd name="T4" fmla="*/ 19 w 48"/>
                        <a:gd name="T5" fmla="*/ 32 h 34"/>
                        <a:gd name="T6" fmla="*/ 3 w 48"/>
                        <a:gd name="T7" fmla="*/ 1 h 34"/>
                        <a:gd name="T8" fmla="*/ 3 w 48"/>
                        <a:gd name="T9" fmla="*/ 0 h 34"/>
                        <a:gd name="T10" fmla="*/ 17 w 48"/>
                        <a:gd name="T11" fmla="*/ 4 h 34"/>
                      </a:gdLst>
                      <a:ahLst/>
                      <a:cxnLst>
                        <a:cxn ang="0">
                          <a:pos x="T0" y="T1"/>
                        </a:cxn>
                        <a:cxn ang="0">
                          <a:pos x="T2" y="T3"/>
                        </a:cxn>
                        <a:cxn ang="0">
                          <a:pos x="T4" y="T5"/>
                        </a:cxn>
                        <a:cxn ang="0">
                          <a:pos x="T6" y="T7"/>
                        </a:cxn>
                        <a:cxn ang="0">
                          <a:pos x="T8" y="T9"/>
                        </a:cxn>
                        <a:cxn ang="0">
                          <a:pos x="T10" y="T11"/>
                        </a:cxn>
                      </a:cxnLst>
                      <a:rect l="0" t="0" r="r" b="b"/>
                      <a:pathLst>
                        <a:path w="48" h="34">
                          <a:moveTo>
                            <a:pt x="17" y="4"/>
                          </a:moveTo>
                          <a:cubicBezTo>
                            <a:pt x="27" y="7"/>
                            <a:pt x="38" y="10"/>
                            <a:pt x="48" y="12"/>
                          </a:cubicBezTo>
                          <a:cubicBezTo>
                            <a:pt x="43" y="23"/>
                            <a:pt x="32" y="34"/>
                            <a:pt x="19" y="32"/>
                          </a:cubicBezTo>
                          <a:cubicBezTo>
                            <a:pt x="3" y="30"/>
                            <a:pt x="0" y="14"/>
                            <a:pt x="3" y="1"/>
                          </a:cubicBezTo>
                          <a:cubicBezTo>
                            <a:pt x="3" y="0"/>
                            <a:pt x="3" y="0"/>
                            <a:pt x="3" y="0"/>
                          </a:cubicBezTo>
                          <a:cubicBezTo>
                            <a:pt x="8" y="1"/>
                            <a:pt x="13" y="3"/>
                            <a:pt x="1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4" name="Freeform 447"/>
                    <p:cNvSpPr>
                      <a:spLocks/>
                    </p:cNvSpPr>
                    <p:nvPr/>
                  </p:nvSpPr>
                  <p:spPr bwMode="auto">
                    <a:xfrm>
                      <a:off x="3904" y="755"/>
                      <a:ext cx="36" cy="40"/>
                    </a:xfrm>
                    <a:custGeom>
                      <a:avLst/>
                      <a:gdLst>
                        <a:gd name="T0" fmla="*/ 15 w 15"/>
                        <a:gd name="T1" fmla="*/ 8 h 17"/>
                        <a:gd name="T2" fmla="*/ 8 w 15"/>
                        <a:gd name="T3" fmla="*/ 17 h 17"/>
                        <a:gd name="T4" fmla="*/ 0 w 15"/>
                        <a:gd name="T5" fmla="*/ 10 h 17"/>
                        <a:gd name="T6" fmla="*/ 7 w 15"/>
                        <a:gd name="T7" fmla="*/ 0 h 17"/>
                        <a:gd name="T8" fmla="*/ 15 w 15"/>
                        <a:gd name="T9" fmla="*/ 8 h 17"/>
                      </a:gdLst>
                      <a:ahLst/>
                      <a:cxnLst>
                        <a:cxn ang="0">
                          <a:pos x="T0" y="T1"/>
                        </a:cxn>
                        <a:cxn ang="0">
                          <a:pos x="T2" y="T3"/>
                        </a:cxn>
                        <a:cxn ang="0">
                          <a:pos x="T4" y="T5"/>
                        </a:cxn>
                        <a:cxn ang="0">
                          <a:pos x="T6" y="T7"/>
                        </a:cxn>
                        <a:cxn ang="0">
                          <a:pos x="T8" y="T9"/>
                        </a:cxn>
                      </a:cxnLst>
                      <a:rect l="0" t="0" r="r" b="b"/>
                      <a:pathLst>
                        <a:path w="15" h="17">
                          <a:moveTo>
                            <a:pt x="15" y="8"/>
                          </a:moveTo>
                          <a:cubicBezTo>
                            <a:pt x="13" y="11"/>
                            <a:pt x="10" y="14"/>
                            <a:pt x="8" y="17"/>
                          </a:cubicBezTo>
                          <a:cubicBezTo>
                            <a:pt x="6" y="15"/>
                            <a:pt x="3" y="12"/>
                            <a:pt x="0" y="10"/>
                          </a:cubicBezTo>
                          <a:cubicBezTo>
                            <a:pt x="2" y="7"/>
                            <a:pt x="4" y="3"/>
                            <a:pt x="7" y="0"/>
                          </a:cubicBezTo>
                          <a:cubicBezTo>
                            <a:pt x="9" y="3"/>
                            <a:pt x="12" y="6"/>
                            <a:pt x="15"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5" name="Freeform 448"/>
                    <p:cNvSpPr>
                      <a:spLocks/>
                    </p:cNvSpPr>
                    <p:nvPr/>
                  </p:nvSpPr>
                  <p:spPr bwMode="auto">
                    <a:xfrm>
                      <a:off x="4020" y="267"/>
                      <a:ext cx="33" cy="24"/>
                    </a:xfrm>
                    <a:custGeom>
                      <a:avLst/>
                      <a:gdLst>
                        <a:gd name="T0" fmla="*/ 9 w 14"/>
                        <a:gd name="T1" fmla="*/ 1 h 10"/>
                        <a:gd name="T2" fmla="*/ 14 w 14"/>
                        <a:gd name="T3" fmla="*/ 3 h 10"/>
                        <a:gd name="T4" fmla="*/ 5 w 14"/>
                        <a:gd name="T5" fmla="*/ 10 h 10"/>
                        <a:gd name="T6" fmla="*/ 5 w 14"/>
                        <a:gd name="T7" fmla="*/ 1 h 10"/>
                        <a:gd name="T8" fmla="*/ 9 w 14"/>
                        <a:gd name="T9" fmla="*/ 1 h 10"/>
                      </a:gdLst>
                      <a:ahLst/>
                      <a:cxnLst>
                        <a:cxn ang="0">
                          <a:pos x="T0" y="T1"/>
                        </a:cxn>
                        <a:cxn ang="0">
                          <a:pos x="T2" y="T3"/>
                        </a:cxn>
                        <a:cxn ang="0">
                          <a:pos x="T4" y="T5"/>
                        </a:cxn>
                        <a:cxn ang="0">
                          <a:pos x="T6" y="T7"/>
                        </a:cxn>
                        <a:cxn ang="0">
                          <a:pos x="T8" y="T9"/>
                        </a:cxn>
                      </a:cxnLst>
                      <a:rect l="0" t="0" r="r" b="b"/>
                      <a:pathLst>
                        <a:path w="14" h="10">
                          <a:moveTo>
                            <a:pt x="9" y="1"/>
                          </a:moveTo>
                          <a:cubicBezTo>
                            <a:pt x="11" y="1"/>
                            <a:pt x="12" y="2"/>
                            <a:pt x="14" y="3"/>
                          </a:cubicBezTo>
                          <a:cubicBezTo>
                            <a:pt x="10" y="5"/>
                            <a:pt x="7" y="7"/>
                            <a:pt x="5" y="10"/>
                          </a:cubicBezTo>
                          <a:cubicBezTo>
                            <a:pt x="3" y="7"/>
                            <a:pt x="0" y="3"/>
                            <a:pt x="5" y="1"/>
                          </a:cubicBezTo>
                          <a:cubicBezTo>
                            <a:pt x="6" y="0"/>
                            <a:pt x="8" y="1"/>
                            <a:pt x="9"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6" name="Freeform 449"/>
                    <p:cNvSpPr>
                      <a:spLocks/>
                    </p:cNvSpPr>
                    <p:nvPr/>
                  </p:nvSpPr>
                  <p:spPr bwMode="auto">
                    <a:xfrm>
                      <a:off x="3748" y="1382"/>
                      <a:ext cx="35" cy="30"/>
                    </a:xfrm>
                    <a:custGeom>
                      <a:avLst/>
                      <a:gdLst>
                        <a:gd name="T0" fmla="*/ 15 w 15"/>
                        <a:gd name="T1" fmla="*/ 5 h 13"/>
                        <a:gd name="T2" fmla="*/ 13 w 15"/>
                        <a:gd name="T3" fmla="*/ 9 h 13"/>
                        <a:gd name="T4" fmla="*/ 11 w 15"/>
                        <a:gd name="T5" fmla="*/ 10 h 13"/>
                        <a:gd name="T6" fmla="*/ 9 w 15"/>
                        <a:gd name="T7" fmla="*/ 12 h 13"/>
                        <a:gd name="T8" fmla="*/ 7 w 15"/>
                        <a:gd name="T9" fmla="*/ 12 h 13"/>
                        <a:gd name="T10" fmla="*/ 7 w 15"/>
                        <a:gd name="T11" fmla="*/ 13 h 13"/>
                        <a:gd name="T12" fmla="*/ 4 w 15"/>
                        <a:gd name="T13" fmla="*/ 11 h 13"/>
                        <a:gd name="T14" fmla="*/ 0 w 15"/>
                        <a:gd name="T15" fmla="*/ 3 h 13"/>
                        <a:gd name="T16" fmla="*/ 1 w 15"/>
                        <a:gd name="T17" fmla="*/ 0 h 13"/>
                        <a:gd name="T18" fmla="*/ 15 w 15"/>
                        <a:gd name="T1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5"/>
                          </a:moveTo>
                          <a:cubicBezTo>
                            <a:pt x="14" y="7"/>
                            <a:pt x="13" y="8"/>
                            <a:pt x="13" y="9"/>
                          </a:cubicBezTo>
                          <a:cubicBezTo>
                            <a:pt x="12" y="9"/>
                            <a:pt x="12" y="10"/>
                            <a:pt x="11" y="10"/>
                          </a:cubicBezTo>
                          <a:cubicBezTo>
                            <a:pt x="11" y="11"/>
                            <a:pt x="10" y="12"/>
                            <a:pt x="9" y="12"/>
                          </a:cubicBezTo>
                          <a:cubicBezTo>
                            <a:pt x="9" y="11"/>
                            <a:pt x="8" y="11"/>
                            <a:pt x="7" y="12"/>
                          </a:cubicBezTo>
                          <a:cubicBezTo>
                            <a:pt x="7" y="12"/>
                            <a:pt x="7" y="13"/>
                            <a:pt x="7" y="13"/>
                          </a:cubicBezTo>
                          <a:cubicBezTo>
                            <a:pt x="6" y="13"/>
                            <a:pt x="5" y="12"/>
                            <a:pt x="4" y="11"/>
                          </a:cubicBezTo>
                          <a:cubicBezTo>
                            <a:pt x="0" y="8"/>
                            <a:pt x="0" y="8"/>
                            <a:pt x="0" y="3"/>
                          </a:cubicBezTo>
                          <a:cubicBezTo>
                            <a:pt x="0" y="2"/>
                            <a:pt x="1" y="1"/>
                            <a:pt x="1" y="0"/>
                          </a:cubicBezTo>
                          <a:cubicBezTo>
                            <a:pt x="5" y="2"/>
                            <a:pt x="10" y="4"/>
                            <a:pt x="15" y="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7" name="Freeform 450"/>
                    <p:cNvSpPr>
                      <a:spLocks/>
                    </p:cNvSpPr>
                    <p:nvPr/>
                  </p:nvSpPr>
                  <p:spPr bwMode="auto">
                    <a:xfrm>
                      <a:off x="3887" y="783"/>
                      <a:ext cx="34" cy="40"/>
                    </a:xfrm>
                    <a:custGeom>
                      <a:avLst/>
                      <a:gdLst>
                        <a:gd name="T0" fmla="*/ 14 w 14"/>
                        <a:gd name="T1" fmla="*/ 7 h 17"/>
                        <a:gd name="T2" fmla="*/ 9 w 14"/>
                        <a:gd name="T3" fmla="*/ 17 h 17"/>
                        <a:gd name="T4" fmla="*/ 8 w 14"/>
                        <a:gd name="T5" fmla="*/ 17 h 17"/>
                        <a:gd name="T6" fmla="*/ 8 w 14"/>
                        <a:gd name="T7" fmla="*/ 16 h 17"/>
                        <a:gd name="T8" fmla="*/ 4 w 14"/>
                        <a:gd name="T9" fmla="*/ 13 h 17"/>
                        <a:gd name="T10" fmla="*/ 0 w 14"/>
                        <a:gd name="T11" fmla="*/ 11 h 17"/>
                        <a:gd name="T12" fmla="*/ 6 w 14"/>
                        <a:gd name="T13" fmla="*/ 0 h 17"/>
                        <a:gd name="T14" fmla="*/ 14 w 14"/>
                        <a:gd name="T15" fmla="*/ 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14" y="7"/>
                          </a:moveTo>
                          <a:cubicBezTo>
                            <a:pt x="12" y="10"/>
                            <a:pt x="10" y="14"/>
                            <a:pt x="9" y="17"/>
                          </a:cubicBezTo>
                          <a:cubicBezTo>
                            <a:pt x="8" y="17"/>
                            <a:pt x="8" y="17"/>
                            <a:pt x="8" y="17"/>
                          </a:cubicBezTo>
                          <a:cubicBezTo>
                            <a:pt x="9" y="17"/>
                            <a:pt x="9" y="16"/>
                            <a:pt x="8" y="16"/>
                          </a:cubicBezTo>
                          <a:cubicBezTo>
                            <a:pt x="7" y="15"/>
                            <a:pt x="5" y="14"/>
                            <a:pt x="4" y="13"/>
                          </a:cubicBezTo>
                          <a:cubicBezTo>
                            <a:pt x="2" y="12"/>
                            <a:pt x="1" y="12"/>
                            <a:pt x="0" y="11"/>
                          </a:cubicBezTo>
                          <a:cubicBezTo>
                            <a:pt x="2" y="7"/>
                            <a:pt x="4" y="4"/>
                            <a:pt x="6" y="0"/>
                          </a:cubicBezTo>
                          <a:cubicBezTo>
                            <a:pt x="8" y="2"/>
                            <a:pt x="11" y="5"/>
                            <a:pt x="14"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8" name="Freeform 451"/>
                    <p:cNvSpPr>
                      <a:spLocks/>
                    </p:cNvSpPr>
                    <p:nvPr/>
                  </p:nvSpPr>
                  <p:spPr bwMode="auto">
                    <a:xfrm>
                      <a:off x="3684" y="1682"/>
                      <a:ext cx="26" cy="47"/>
                    </a:xfrm>
                    <a:custGeom>
                      <a:avLst/>
                      <a:gdLst>
                        <a:gd name="T0" fmla="*/ 11 w 11"/>
                        <a:gd name="T1" fmla="*/ 16 h 20"/>
                        <a:gd name="T2" fmla="*/ 7 w 11"/>
                        <a:gd name="T3" fmla="*/ 17 h 20"/>
                        <a:gd name="T4" fmla="*/ 2 w 11"/>
                        <a:gd name="T5" fmla="*/ 20 h 20"/>
                        <a:gd name="T6" fmla="*/ 0 w 11"/>
                        <a:gd name="T7" fmla="*/ 3 h 20"/>
                        <a:gd name="T8" fmla="*/ 9 w 11"/>
                        <a:gd name="T9" fmla="*/ 1 h 20"/>
                        <a:gd name="T10" fmla="*/ 10 w 11"/>
                        <a:gd name="T11" fmla="*/ 0 h 20"/>
                        <a:gd name="T12" fmla="*/ 11 w 11"/>
                        <a:gd name="T13" fmla="*/ 16 h 20"/>
                      </a:gdLst>
                      <a:ahLst/>
                      <a:cxnLst>
                        <a:cxn ang="0">
                          <a:pos x="T0" y="T1"/>
                        </a:cxn>
                        <a:cxn ang="0">
                          <a:pos x="T2" y="T3"/>
                        </a:cxn>
                        <a:cxn ang="0">
                          <a:pos x="T4" y="T5"/>
                        </a:cxn>
                        <a:cxn ang="0">
                          <a:pos x="T6" y="T7"/>
                        </a:cxn>
                        <a:cxn ang="0">
                          <a:pos x="T8" y="T9"/>
                        </a:cxn>
                        <a:cxn ang="0">
                          <a:pos x="T10" y="T11"/>
                        </a:cxn>
                        <a:cxn ang="0">
                          <a:pos x="T12" y="T13"/>
                        </a:cxn>
                      </a:cxnLst>
                      <a:rect l="0" t="0" r="r" b="b"/>
                      <a:pathLst>
                        <a:path w="11" h="20">
                          <a:moveTo>
                            <a:pt x="11" y="16"/>
                          </a:moveTo>
                          <a:cubicBezTo>
                            <a:pt x="10" y="16"/>
                            <a:pt x="8" y="17"/>
                            <a:pt x="7" y="17"/>
                          </a:cubicBezTo>
                          <a:cubicBezTo>
                            <a:pt x="5" y="18"/>
                            <a:pt x="3" y="19"/>
                            <a:pt x="2" y="20"/>
                          </a:cubicBezTo>
                          <a:cubicBezTo>
                            <a:pt x="1" y="14"/>
                            <a:pt x="0" y="9"/>
                            <a:pt x="0" y="3"/>
                          </a:cubicBezTo>
                          <a:cubicBezTo>
                            <a:pt x="3" y="2"/>
                            <a:pt x="6" y="2"/>
                            <a:pt x="9" y="1"/>
                          </a:cubicBezTo>
                          <a:cubicBezTo>
                            <a:pt x="9" y="1"/>
                            <a:pt x="9" y="1"/>
                            <a:pt x="10" y="0"/>
                          </a:cubicBezTo>
                          <a:cubicBezTo>
                            <a:pt x="10" y="6"/>
                            <a:pt x="10" y="11"/>
                            <a:pt x="11"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9" name="Freeform 452"/>
                    <p:cNvSpPr>
                      <a:spLocks/>
                    </p:cNvSpPr>
                    <p:nvPr/>
                  </p:nvSpPr>
                  <p:spPr bwMode="auto">
                    <a:xfrm>
                      <a:off x="3876" y="814"/>
                      <a:ext cx="33" cy="38"/>
                    </a:xfrm>
                    <a:custGeom>
                      <a:avLst/>
                      <a:gdLst>
                        <a:gd name="T0" fmla="*/ 13 w 14"/>
                        <a:gd name="T1" fmla="*/ 4 h 16"/>
                        <a:gd name="T2" fmla="*/ 14 w 14"/>
                        <a:gd name="T3" fmla="*/ 4 h 16"/>
                        <a:gd name="T4" fmla="*/ 9 w 14"/>
                        <a:gd name="T5" fmla="*/ 14 h 16"/>
                        <a:gd name="T6" fmla="*/ 9 w 14"/>
                        <a:gd name="T7" fmla="*/ 16 h 16"/>
                        <a:gd name="T8" fmla="*/ 8 w 14"/>
                        <a:gd name="T9" fmla="*/ 15 h 16"/>
                        <a:gd name="T10" fmla="*/ 4 w 14"/>
                        <a:gd name="T11" fmla="*/ 14 h 16"/>
                        <a:gd name="T12" fmla="*/ 0 w 14"/>
                        <a:gd name="T13" fmla="*/ 13 h 16"/>
                        <a:gd name="T14" fmla="*/ 4 w 14"/>
                        <a:gd name="T15" fmla="*/ 0 h 16"/>
                        <a:gd name="T16" fmla="*/ 7 w 14"/>
                        <a:gd name="T17" fmla="*/ 2 h 16"/>
                        <a:gd name="T18" fmla="*/ 12 w 14"/>
                        <a:gd name="T19" fmla="*/ 5 h 16"/>
                        <a:gd name="T20" fmla="*/ 13 w 14"/>
                        <a:gd name="T2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6">
                          <a:moveTo>
                            <a:pt x="13" y="4"/>
                          </a:moveTo>
                          <a:cubicBezTo>
                            <a:pt x="14" y="4"/>
                            <a:pt x="14" y="4"/>
                            <a:pt x="14" y="4"/>
                          </a:cubicBezTo>
                          <a:cubicBezTo>
                            <a:pt x="12" y="7"/>
                            <a:pt x="11" y="11"/>
                            <a:pt x="9" y="14"/>
                          </a:cubicBezTo>
                          <a:cubicBezTo>
                            <a:pt x="9" y="15"/>
                            <a:pt x="9" y="15"/>
                            <a:pt x="9" y="16"/>
                          </a:cubicBezTo>
                          <a:cubicBezTo>
                            <a:pt x="9" y="16"/>
                            <a:pt x="9" y="16"/>
                            <a:pt x="8" y="15"/>
                          </a:cubicBezTo>
                          <a:cubicBezTo>
                            <a:pt x="7" y="15"/>
                            <a:pt x="5" y="15"/>
                            <a:pt x="4" y="14"/>
                          </a:cubicBezTo>
                          <a:cubicBezTo>
                            <a:pt x="2" y="14"/>
                            <a:pt x="1" y="13"/>
                            <a:pt x="0" y="13"/>
                          </a:cubicBezTo>
                          <a:cubicBezTo>
                            <a:pt x="1" y="8"/>
                            <a:pt x="3" y="4"/>
                            <a:pt x="4" y="0"/>
                          </a:cubicBezTo>
                          <a:cubicBezTo>
                            <a:pt x="5" y="0"/>
                            <a:pt x="6" y="1"/>
                            <a:pt x="7" y="2"/>
                          </a:cubicBezTo>
                          <a:cubicBezTo>
                            <a:pt x="9" y="3"/>
                            <a:pt x="11" y="4"/>
                            <a:pt x="12" y="5"/>
                          </a:cubicBezTo>
                          <a:cubicBezTo>
                            <a:pt x="13" y="5"/>
                            <a:pt x="13" y="4"/>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0" name="Freeform 453"/>
                    <p:cNvSpPr>
                      <a:spLocks/>
                    </p:cNvSpPr>
                    <p:nvPr/>
                  </p:nvSpPr>
                  <p:spPr bwMode="auto">
                    <a:xfrm>
                      <a:off x="3807" y="1060"/>
                      <a:ext cx="45" cy="33"/>
                    </a:xfrm>
                    <a:custGeom>
                      <a:avLst/>
                      <a:gdLst>
                        <a:gd name="T0" fmla="*/ 13 w 19"/>
                        <a:gd name="T1" fmla="*/ 1 h 14"/>
                        <a:gd name="T2" fmla="*/ 18 w 19"/>
                        <a:gd name="T3" fmla="*/ 14 h 14"/>
                        <a:gd name="T4" fmla="*/ 1 w 19"/>
                        <a:gd name="T5" fmla="*/ 13 h 14"/>
                        <a:gd name="T6" fmla="*/ 1 w 19"/>
                        <a:gd name="T7" fmla="*/ 13 h 14"/>
                        <a:gd name="T8" fmla="*/ 1 w 19"/>
                        <a:gd name="T9" fmla="*/ 10 h 14"/>
                        <a:gd name="T10" fmla="*/ 4 w 19"/>
                        <a:gd name="T11" fmla="*/ 5 h 14"/>
                        <a:gd name="T12" fmla="*/ 9 w 19"/>
                        <a:gd name="T13" fmla="*/ 1 h 14"/>
                        <a:gd name="T14" fmla="*/ 13 w 19"/>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13" y="1"/>
                          </a:moveTo>
                          <a:cubicBezTo>
                            <a:pt x="19" y="3"/>
                            <a:pt x="18" y="9"/>
                            <a:pt x="18" y="14"/>
                          </a:cubicBezTo>
                          <a:cubicBezTo>
                            <a:pt x="13" y="13"/>
                            <a:pt x="7" y="13"/>
                            <a:pt x="1" y="13"/>
                          </a:cubicBezTo>
                          <a:cubicBezTo>
                            <a:pt x="1" y="13"/>
                            <a:pt x="1" y="13"/>
                            <a:pt x="1" y="13"/>
                          </a:cubicBezTo>
                          <a:cubicBezTo>
                            <a:pt x="1" y="12"/>
                            <a:pt x="0" y="11"/>
                            <a:pt x="1" y="10"/>
                          </a:cubicBezTo>
                          <a:cubicBezTo>
                            <a:pt x="1" y="8"/>
                            <a:pt x="3" y="6"/>
                            <a:pt x="4" y="5"/>
                          </a:cubicBezTo>
                          <a:cubicBezTo>
                            <a:pt x="5" y="3"/>
                            <a:pt x="7" y="1"/>
                            <a:pt x="9" y="1"/>
                          </a:cubicBezTo>
                          <a:cubicBezTo>
                            <a:pt x="10" y="0"/>
                            <a:pt x="12" y="0"/>
                            <a:pt x="13"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1" name="Freeform 454"/>
                    <p:cNvSpPr>
                      <a:spLocks/>
                    </p:cNvSpPr>
                    <p:nvPr/>
                  </p:nvSpPr>
                  <p:spPr bwMode="auto">
                    <a:xfrm>
                      <a:off x="3847" y="1015"/>
                      <a:ext cx="12" cy="54"/>
                    </a:xfrm>
                    <a:custGeom>
                      <a:avLst/>
                      <a:gdLst>
                        <a:gd name="T0" fmla="*/ 5 w 5"/>
                        <a:gd name="T1" fmla="*/ 3 h 23"/>
                        <a:gd name="T2" fmla="*/ 3 w 5"/>
                        <a:gd name="T3" fmla="*/ 23 h 23"/>
                        <a:gd name="T4" fmla="*/ 0 w 5"/>
                        <a:gd name="T5" fmla="*/ 18 h 23"/>
                        <a:gd name="T6" fmla="*/ 0 w 5"/>
                        <a:gd name="T7" fmla="*/ 0 h 23"/>
                        <a:gd name="T8" fmla="*/ 3 w 5"/>
                        <a:gd name="T9" fmla="*/ 2 h 23"/>
                        <a:gd name="T10" fmla="*/ 5 w 5"/>
                        <a:gd name="T11" fmla="*/ 3 h 23"/>
                      </a:gdLst>
                      <a:ahLst/>
                      <a:cxnLst>
                        <a:cxn ang="0">
                          <a:pos x="T0" y="T1"/>
                        </a:cxn>
                        <a:cxn ang="0">
                          <a:pos x="T2" y="T3"/>
                        </a:cxn>
                        <a:cxn ang="0">
                          <a:pos x="T4" y="T5"/>
                        </a:cxn>
                        <a:cxn ang="0">
                          <a:pos x="T6" y="T7"/>
                        </a:cxn>
                        <a:cxn ang="0">
                          <a:pos x="T8" y="T9"/>
                        </a:cxn>
                        <a:cxn ang="0">
                          <a:pos x="T10" y="T11"/>
                        </a:cxn>
                      </a:cxnLst>
                      <a:rect l="0" t="0" r="r" b="b"/>
                      <a:pathLst>
                        <a:path w="5" h="23">
                          <a:moveTo>
                            <a:pt x="5" y="3"/>
                          </a:moveTo>
                          <a:cubicBezTo>
                            <a:pt x="4" y="10"/>
                            <a:pt x="4" y="16"/>
                            <a:pt x="3" y="23"/>
                          </a:cubicBezTo>
                          <a:cubicBezTo>
                            <a:pt x="2" y="21"/>
                            <a:pt x="1" y="19"/>
                            <a:pt x="0" y="18"/>
                          </a:cubicBezTo>
                          <a:cubicBezTo>
                            <a:pt x="0" y="12"/>
                            <a:pt x="0" y="6"/>
                            <a:pt x="0" y="0"/>
                          </a:cubicBezTo>
                          <a:cubicBezTo>
                            <a:pt x="1" y="1"/>
                            <a:pt x="2" y="1"/>
                            <a:pt x="3" y="2"/>
                          </a:cubicBezTo>
                          <a:cubicBezTo>
                            <a:pt x="4" y="2"/>
                            <a:pt x="4" y="3"/>
                            <a:pt x="5"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2" name="Freeform 455"/>
                    <p:cNvSpPr>
                      <a:spLocks/>
                    </p:cNvSpPr>
                    <p:nvPr/>
                  </p:nvSpPr>
                  <p:spPr bwMode="auto">
                    <a:xfrm>
                      <a:off x="3847" y="984"/>
                      <a:ext cx="17" cy="33"/>
                    </a:xfrm>
                    <a:custGeom>
                      <a:avLst/>
                      <a:gdLst>
                        <a:gd name="T0" fmla="*/ 7 w 7"/>
                        <a:gd name="T1" fmla="*/ 2 h 14"/>
                        <a:gd name="T2" fmla="*/ 5 w 7"/>
                        <a:gd name="T3" fmla="*/ 14 h 14"/>
                        <a:gd name="T4" fmla="*/ 4 w 7"/>
                        <a:gd name="T5" fmla="*/ 13 h 14"/>
                        <a:gd name="T6" fmla="*/ 1 w 7"/>
                        <a:gd name="T7" fmla="*/ 12 h 14"/>
                        <a:gd name="T8" fmla="*/ 0 w 7"/>
                        <a:gd name="T9" fmla="*/ 12 h 14"/>
                        <a:gd name="T10" fmla="*/ 1 w 7"/>
                        <a:gd name="T11" fmla="*/ 0 h 14"/>
                        <a:gd name="T12" fmla="*/ 7 w 7"/>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7" y="2"/>
                          </a:moveTo>
                          <a:cubicBezTo>
                            <a:pt x="7" y="6"/>
                            <a:pt x="6" y="10"/>
                            <a:pt x="5" y="14"/>
                          </a:cubicBezTo>
                          <a:cubicBezTo>
                            <a:pt x="5" y="14"/>
                            <a:pt x="4" y="13"/>
                            <a:pt x="4" y="13"/>
                          </a:cubicBezTo>
                          <a:cubicBezTo>
                            <a:pt x="3" y="13"/>
                            <a:pt x="2" y="12"/>
                            <a:pt x="1" y="12"/>
                          </a:cubicBezTo>
                          <a:cubicBezTo>
                            <a:pt x="1" y="12"/>
                            <a:pt x="0" y="11"/>
                            <a:pt x="0" y="12"/>
                          </a:cubicBezTo>
                          <a:cubicBezTo>
                            <a:pt x="0" y="8"/>
                            <a:pt x="1" y="4"/>
                            <a:pt x="1" y="0"/>
                          </a:cubicBezTo>
                          <a:cubicBezTo>
                            <a:pt x="3" y="0"/>
                            <a:pt x="5" y="1"/>
                            <a:pt x="7"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3" name="Freeform 456"/>
                    <p:cNvSpPr>
                      <a:spLocks/>
                    </p:cNvSpPr>
                    <p:nvPr/>
                  </p:nvSpPr>
                  <p:spPr bwMode="auto">
                    <a:xfrm>
                      <a:off x="3866" y="847"/>
                      <a:ext cx="31" cy="35"/>
                    </a:xfrm>
                    <a:custGeom>
                      <a:avLst/>
                      <a:gdLst>
                        <a:gd name="T0" fmla="*/ 12 w 13"/>
                        <a:gd name="T1" fmla="*/ 3 h 15"/>
                        <a:gd name="T2" fmla="*/ 13 w 13"/>
                        <a:gd name="T3" fmla="*/ 3 h 15"/>
                        <a:gd name="T4" fmla="*/ 9 w 13"/>
                        <a:gd name="T5" fmla="*/ 15 h 15"/>
                        <a:gd name="T6" fmla="*/ 0 w 13"/>
                        <a:gd name="T7" fmla="*/ 12 h 15"/>
                        <a:gd name="T8" fmla="*/ 3 w 13"/>
                        <a:gd name="T9" fmla="*/ 1 h 15"/>
                        <a:gd name="T10" fmla="*/ 4 w 13"/>
                        <a:gd name="T11" fmla="*/ 0 h 15"/>
                        <a:gd name="T12" fmla="*/ 12 w 13"/>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12" y="3"/>
                          </a:moveTo>
                          <a:cubicBezTo>
                            <a:pt x="12" y="3"/>
                            <a:pt x="12" y="3"/>
                            <a:pt x="13" y="3"/>
                          </a:cubicBezTo>
                          <a:cubicBezTo>
                            <a:pt x="11" y="7"/>
                            <a:pt x="10" y="11"/>
                            <a:pt x="9" y="15"/>
                          </a:cubicBezTo>
                          <a:cubicBezTo>
                            <a:pt x="7" y="13"/>
                            <a:pt x="3" y="13"/>
                            <a:pt x="0" y="12"/>
                          </a:cubicBezTo>
                          <a:cubicBezTo>
                            <a:pt x="1" y="8"/>
                            <a:pt x="2" y="5"/>
                            <a:pt x="3" y="1"/>
                          </a:cubicBezTo>
                          <a:cubicBezTo>
                            <a:pt x="3" y="1"/>
                            <a:pt x="3" y="0"/>
                            <a:pt x="4" y="0"/>
                          </a:cubicBezTo>
                          <a:cubicBezTo>
                            <a:pt x="6" y="2"/>
                            <a:pt x="9" y="3"/>
                            <a:pt x="12"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4" name="Freeform 457"/>
                    <p:cNvSpPr>
                      <a:spLocks/>
                    </p:cNvSpPr>
                    <p:nvPr/>
                  </p:nvSpPr>
                  <p:spPr bwMode="auto">
                    <a:xfrm>
                      <a:off x="3684" y="1651"/>
                      <a:ext cx="23" cy="31"/>
                    </a:xfrm>
                    <a:custGeom>
                      <a:avLst/>
                      <a:gdLst>
                        <a:gd name="T0" fmla="*/ 9 w 10"/>
                        <a:gd name="T1" fmla="*/ 12 h 13"/>
                        <a:gd name="T2" fmla="*/ 8 w 10"/>
                        <a:gd name="T3" fmla="*/ 11 h 13"/>
                        <a:gd name="T4" fmla="*/ 6 w 10"/>
                        <a:gd name="T5" fmla="*/ 12 h 13"/>
                        <a:gd name="T6" fmla="*/ 5 w 10"/>
                        <a:gd name="T7" fmla="*/ 11 h 13"/>
                        <a:gd name="T8" fmla="*/ 0 w 10"/>
                        <a:gd name="T9" fmla="*/ 13 h 13"/>
                        <a:gd name="T10" fmla="*/ 0 w 10"/>
                        <a:gd name="T11" fmla="*/ 2 h 13"/>
                        <a:gd name="T12" fmla="*/ 10 w 10"/>
                        <a:gd name="T13" fmla="*/ 0 h 13"/>
                        <a:gd name="T14" fmla="*/ 9 w 10"/>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3">
                          <a:moveTo>
                            <a:pt x="9" y="12"/>
                          </a:moveTo>
                          <a:cubicBezTo>
                            <a:pt x="9" y="11"/>
                            <a:pt x="9" y="11"/>
                            <a:pt x="8" y="11"/>
                          </a:cubicBezTo>
                          <a:cubicBezTo>
                            <a:pt x="8" y="12"/>
                            <a:pt x="7" y="12"/>
                            <a:pt x="6" y="12"/>
                          </a:cubicBezTo>
                          <a:cubicBezTo>
                            <a:pt x="6" y="12"/>
                            <a:pt x="6" y="11"/>
                            <a:pt x="5" y="11"/>
                          </a:cubicBezTo>
                          <a:cubicBezTo>
                            <a:pt x="3" y="11"/>
                            <a:pt x="2" y="12"/>
                            <a:pt x="0" y="13"/>
                          </a:cubicBezTo>
                          <a:cubicBezTo>
                            <a:pt x="0" y="9"/>
                            <a:pt x="0" y="5"/>
                            <a:pt x="0" y="2"/>
                          </a:cubicBezTo>
                          <a:cubicBezTo>
                            <a:pt x="3" y="1"/>
                            <a:pt x="7" y="1"/>
                            <a:pt x="10" y="0"/>
                          </a:cubicBezTo>
                          <a:cubicBezTo>
                            <a:pt x="9" y="4"/>
                            <a:pt x="9" y="8"/>
                            <a:pt x="9"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5" name="Freeform 458"/>
                    <p:cNvSpPr>
                      <a:spLocks/>
                    </p:cNvSpPr>
                    <p:nvPr/>
                  </p:nvSpPr>
                  <p:spPr bwMode="auto">
                    <a:xfrm>
                      <a:off x="3506" y="2009"/>
                      <a:ext cx="114" cy="89"/>
                    </a:xfrm>
                    <a:custGeom>
                      <a:avLst/>
                      <a:gdLst>
                        <a:gd name="T0" fmla="*/ 48 w 48"/>
                        <a:gd name="T1" fmla="*/ 20 h 38"/>
                        <a:gd name="T2" fmla="*/ 47 w 48"/>
                        <a:gd name="T3" fmla="*/ 20 h 38"/>
                        <a:gd name="T4" fmla="*/ 17 w 48"/>
                        <a:gd name="T5" fmla="*/ 34 h 38"/>
                        <a:gd name="T6" fmla="*/ 3 w 48"/>
                        <a:gd name="T7" fmla="*/ 6 h 38"/>
                        <a:gd name="T8" fmla="*/ 4 w 48"/>
                        <a:gd name="T9" fmla="*/ 6 h 38"/>
                        <a:gd name="T10" fmla="*/ 32 w 48"/>
                        <a:gd name="T11" fmla="*/ 0 h 38"/>
                        <a:gd name="T12" fmla="*/ 48 w 48"/>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48" h="38">
                          <a:moveTo>
                            <a:pt x="48" y="20"/>
                          </a:moveTo>
                          <a:cubicBezTo>
                            <a:pt x="48" y="20"/>
                            <a:pt x="47" y="20"/>
                            <a:pt x="47" y="20"/>
                          </a:cubicBezTo>
                          <a:cubicBezTo>
                            <a:pt x="42" y="31"/>
                            <a:pt x="29" y="38"/>
                            <a:pt x="17" y="34"/>
                          </a:cubicBezTo>
                          <a:cubicBezTo>
                            <a:pt x="6" y="30"/>
                            <a:pt x="0" y="17"/>
                            <a:pt x="3" y="6"/>
                          </a:cubicBezTo>
                          <a:cubicBezTo>
                            <a:pt x="4" y="6"/>
                            <a:pt x="4" y="6"/>
                            <a:pt x="4" y="6"/>
                          </a:cubicBezTo>
                          <a:cubicBezTo>
                            <a:pt x="13" y="9"/>
                            <a:pt x="24" y="7"/>
                            <a:pt x="32" y="0"/>
                          </a:cubicBezTo>
                          <a:cubicBezTo>
                            <a:pt x="33" y="9"/>
                            <a:pt x="39" y="17"/>
                            <a:pt x="48" y="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6" name="Freeform 459"/>
                    <p:cNvSpPr>
                      <a:spLocks/>
                    </p:cNvSpPr>
                    <p:nvPr/>
                  </p:nvSpPr>
                  <p:spPr bwMode="auto">
                    <a:xfrm>
                      <a:off x="3861" y="880"/>
                      <a:ext cx="24" cy="36"/>
                    </a:xfrm>
                    <a:custGeom>
                      <a:avLst/>
                      <a:gdLst>
                        <a:gd name="T0" fmla="*/ 6 w 10"/>
                        <a:gd name="T1" fmla="*/ 1 h 15"/>
                        <a:gd name="T2" fmla="*/ 10 w 10"/>
                        <a:gd name="T3" fmla="*/ 3 h 15"/>
                        <a:gd name="T4" fmla="*/ 7 w 10"/>
                        <a:gd name="T5" fmla="*/ 15 h 15"/>
                        <a:gd name="T6" fmla="*/ 0 w 10"/>
                        <a:gd name="T7" fmla="*/ 12 h 15"/>
                        <a:gd name="T8" fmla="*/ 2 w 10"/>
                        <a:gd name="T9" fmla="*/ 0 h 15"/>
                        <a:gd name="T10" fmla="*/ 6 w 10"/>
                        <a:gd name="T11" fmla="*/ 1 h 15"/>
                      </a:gdLst>
                      <a:ahLst/>
                      <a:cxnLst>
                        <a:cxn ang="0">
                          <a:pos x="T0" y="T1"/>
                        </a:cxn>
                        <a:cxn ang="0">
                          <a:pos x="T2" y="T3"/>
                        </a:cxn>
                        <a:cxn ang="0">
                          <a:pos x="T4" y="T5"/>
                        </a:cxn>
                        <a:cxn ang="0">
                          <a:pos x="T6" y="T7"/>
                        </a:cxn>
                        <a:cxn ang="0">
                          <a:pos x="T8" y="T9"/>
                        </a:cxn>
                        <a:cxn ang="0">
                          <a:pos x="T10" y="T11"/>
                        </a:cxn>
                      </a:cxnLst>
                      <a:rect l="0" t="0" r="r" b="b"/>
                      <a:pathLst>
                        <a:path w="10" h="15">
                          <a:moveTo>
                            <a:pt x="6" y="1"/>
                          </a:moveTo>
                          <a:cubicBezTo>
                            <a:pt x="8" y="2"/>
                            <a:pt x="9" y="2"/>
                            <a:pt x="10" y="3"/>
                          </a:cubicBezTo>
                          <a:cubicBezTo>
                            <a:pt x="9" y="7"/>
                            <a:pt x="8" y="11"/>
                            <a:pt x="7" y="15"/>
                          </a:cubicBezTo>
                          <a:cubicBezTo>
                            <a:pt x="5" y="14"/>
                            <a:pt x="2" y="13"/>
                            <a:pt x="0" y="12"/>
                          </a:cubicBezTo>
                          <a:cubicBezTo>
                            <a:pt x="0" y="8"/>
                            <a:pt x="1" y="4"/>
                            <a:pt x="2" y="0"/>
                          </a:cubicBezTo>
                          <a:cubicBezTo>
                            <a:pt x="3" y="0"/>
                            <a:pt x="5" y="1"/>
                            <a:pt x="6"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7" name="Freeform 460"/>
                    <p:cNvSpPr>
                      <a:spLocks/>
                    </p:cNvSpPr>
                    <p:nvPr/>
                  </p:nvSpPr>
                  <p:spPr bwMode="auto">
                    <a:xfrm>
                      <a:off x="3850" y="946"/>
                      <a:ext cx="21" cy="38"/>
                    </a:xfrm>
                    <a:custGeom>
                      <a:avLst/>
                      <a:gdLst>
                        <a:gd name="T0" fmla="*/ 9 w 9"/>
                        <a:gd name="T1" fmla="*/ 3 h 16"/>
                        <a:gd name="T2" fmla="*/ 6 w 9"/>
                        <a:gd name="T3" fmla="*/ 16 h 16"/>
                        <a:gd name="T4" fmla="*/ 0 w 9"/>
                        <a:gd name="T5" fmla="*/ 14 h 16"/>
                        <a:gd name="T6" fmla="*/ 2 w 9"/>
                        <a:gd name="T7" fmla="*/ 0 h 16"/>
                        <a:gd name="T8" fmla="*/ 3 w 9"/>
                        <a:gd name="T9" fmla="*/ 0 h 16"/>
                        <a:gd name="T10" fmla="*/ 3 w 9"/>
                        <a:gd name="T11" fmla="*/ 1 h 16"/>
                        <a:gd name="T12" fmla="*/ 7 w 9"/>
                        <a:gd name="T13" fmla="*/ 2 h 16"/>
                        <a:gd name="T14" fmla="*/ 9 w 9"/>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9" y="3"/>
                          </a:moveTo>
                          <a:cubicBezTo>
                            <a:pt x="8" y="7"/>
                            <a:pt x="7" y="11"/>
                            <a:pt x="6" y="16"/>
                          </a:cubicBezTo>
                          <a:cubicBezTo>
                            <a:pt x="5" y="15"/>
                            <a:pt x="2" y="14"/>
                            <a:pt x="0" y="14"/>
                          </a:cubicBezTo>
                          <a:cubicBezTo>
                            <a:pt x="1" y="9"/>
                            <a:pt x="1" y="4"/>
                            <a:pt x="2" y="0"/>
                          </a:cubicBezTo>
                          <a:cubicBezTo>
                            <a:pt x="3" y="0"/>
                            <a:pt x="3" y="0"/>
                            <a:pt x="3" y="0"/>
                          </a:cubicBezTo>
                          <a:cubicBezTo>
                            <a:pt x="2" y="0"/>
                            <a:pt x="3" y="1"/>
                            <a:pt x="3" y="1"/>
                          </a:cubicBezTo>
                          <a:cubicBezTo>
                            <a:pt x="4" y="2"/>
                            <a:pt x="6" y="2"/>
                            <a:pt x="7" y="2"/>
                          </a:cubicBezTo>
                          <a:cubicBezTo>
                            <a:pt x="8" y="3"/>
                            <a:pt x="8" y="3"/>
                            <a:pt x="9"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8" name="Freeform 461"/>
                    <p:cNvSpPr>
                      <a:spLocks/>
                    </p:cNvSpPr>
                    <p:nvPr/>
                  </p:nvSpPr>
                  <p:spPr bwMode="auto">
                    <a:xfrm>
                      <a:off x="3854" y="911"/>
                      <a:ext cx="24" cy="38"/>
                    </a:xfrm>
                    <a:custGeom>
                      <a:avLst/>
                      <a:gdLst>
                        <a:gd name="T0" fmla="*/ 7 w 10"/>
                        <a:gd name="T1" fmla="*/ 16 h 16"/>
                        <a:gd name="T2" fmla="*/ 7 w 10"/>
                        <a:gd name="T3" fmla="*/ 16 h 16"/>
                        <a:gd name="T4" fmla="*/ 2 w 10"/>
                        <a:gd name="T5" fmla="*/ 14 h 16"/>
                        <a:gd name="T6" fmla="*/ 1 w 10"/>
                        <a:gd name="T7" fmla="*/ 15 h 16"/>
                        <a:gd name="T8" fmla="*/ 0 w 10"/>
                        <a:gd name="T9" fmla="*/ 15 h 16"/>
                        <a:gd name="T10" fmla="*/ 2 w 10"/>
                        <a:gd name="T11" fmla="*/ 0 h 16"/>
                        <a:gd name="T12" fmla="*/ 10 w 10"/>
                        <a:gd name="T13" fmla="*/ 4 h 16"/>
                        <a:gd name="T14" fmla="*/ 7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7" y="16"/>
                          </a:moveTo>
                          <a:cubicBezTo>
                            <a:pt x="7" y="16"/>
                            <a:pt x="7" y="16"/>
                            <a:pt x="7" y="16"/>
                          </a:cubicBezTo>
                          <a:cubicBezTo>
                            <a:pt x="5" y="15"/>
                            <a:pt x="3" y="14"/>
                            <a:pt x="2" y="14"/>
                          </a:cubicBezTo>
                          <a:cubicBezTo>
                            <a:pt x="1" y="14"/>
                            <a:pt x="1" y="14"/>
                            <a:pt x="1" y="15"/>
                          </a:cubicBezTo>
                          <a:cubicBezTo>
                            <a:pt x="0" y="15"/>
                            <a:pt x="0" y="15"/>
                            <a:pt x="0" y="15"/>
                          </a:cubicBezTo>
                          <a:cubicBezTo>
                            <a:pt x="1" y="10"/>
                            <a:pt x="1" y="5"/>
                            <a:pt x="2" y="0"/>
                          </a:cubicBezTo>
                          <a:cubicBezTo>
                            <a:pt x="5" y="1"/>
                            <a:pt x="7" y="3"/>
                            <a:pt x="10" y="4"/>
                          </a:cubicBezTo>
                          <a:cubicBezTo>
                            <a:pt x="9" y="8"/>
                            <a:pt x="8" y="12"/>
                            <a:pt x="7"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9" name="Freeform 462"/>
                    <p:cNvSpPr>
                      <a:spLocks/>
                    </p:cNvSpPr>
                    <p:nvPr/>
                  </p:nvSpPr>
                  <p:spPr bwMode="auto">
                    <a:xfrm>
                      <a:off x="3731" y="1412"/>
                      <a:ext cx="31" cy="31"/>
                    </a:xfrm>
                    <a:custGeom>
                      <a:avLst/>
                      <a:gdLst>
                        <a:gd name="T0" fmla="*/ 13 w 13"/>
                        <a:gd name="T1" fmla="*/ 4 h 13"/>
                        <a:gd name="T2" fmla="*/ 10 w 13"/>
                        <a:gd name="T3" fmla="*/ 12 h 13"/>
                        <a:gd name="T4" fmla="*/ 9 w 13"/>
                        <a:gd name="T5" fmla="*/ 12 h 13"/>
                        <a:gd name="T6" fmla="*/ 4 w 13"/>
                        <a:gd name="T7" fmla="*/ 12 h 13"/>
                        <a:gd name="T8" fmla="*/ 0 w 13"/>
                        <a:gd name="T9" fmla="*/ 13 h 13"/>
                        <a:gd name="T10" fmla="*/ 6 w 13"/>
                        <a:gd name="T11" fmla="*/ 0 h 13"/>
                        <a:gd name="T12" fmla="*/ 9 w 13"/>
                        <a:gd name="T13" fmla="*/ 3 h 13"/>
                        <a:gd name="T14" fmla="*/ 13 w 13"/>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13" y="4"/>
                          </a:moveTo>
                          <a:cubicBezTo>
                            <a:pt x="12" y="7"/>
                            <a:pt x="11" y="9"/>
                            <a:pt x="10" y="12"/>
                          </a:cubicBezTo>
                          <a:cubicBezTo>
                            <a:pt x="10" y="12"/>
                            <a:pt x="10" y="12"/>
                            <a:pt x="9" y="12"/>
                          </a:cubicBezTo>
                          <a:cubicBezTo>
                            <a:pt x="8" y="12"/>
                            <a:pt x="6" y="12"/>
                            <a:pt x="4" y="12"/>
                          </a:cubicBezTo>
                          <a:cubicBezTo>
                            <a:pt x="3" y="12"/>
                            <a:pt x="2" y="13"/>
                            <a:pt x="0" y="13"/>
                          </a:cubicBezTo>
                          <a:cubicBezTo>
                            <a:pt x="2" y="9"/>
                            <a:pt x="4" y="4"/>
                            <a:pt x="6" y="0"/>
                          </a:cubicBezTo>
                          <a:cubicBezTo>
                            <a:pt x="7" y="1"/>
                            <a:pt x="8" y="2"/>
                            <a:pt x="9" y="3"/>
                          </a:cubicBezTo>
                          <a:cubicBezTo>
                            <a:pt x="10" y="3"/>
                            <a:pt x="12" y="4"/>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0" name="Freeform 463"/>
                    <p:cNvSpPr>
                      <a:spLocks/>
                    </p:cNvSpPr>
                    <p:nvPr/>
                  </p:nvSpPr>
                  <p:spPr bwMode="auto">
                    <a:xfrm>
                      <a:off x="3719" y="1445"/>
                      <a:ext cx="33" cy="29"/>
                    </a:xfrm>
                    <a:custGeom>
                      <a:avLst/>
                      <a:gdLst>
                        <a:gd name="T0" fmla="*/ 14 w 14"/>
                        <a:gd name="T1" fmla="*/ 0 h 12"/>
                        <a:gd name="T2" fmla="*/ 10 w 14"/>
                        <a:gd name="T3" fmla="*/ 12 h 12"/>
                        <a:gd name="T4" fmla="*/ 0 w 14"/>
                        <a:gd name="T5" fmla="*/ 12 h 12"/>
                        <a:gd name="T6" fmla="*/ 5 w 14"/>
                        <a:gd name="T7" fmla="*/ 1 h 12"/>
                        <a:gd name="T8" fmla="*/ 9 w 14"/>
                        <a:gd name="T9" fmla="*/ 1 h 12"/>
                        <a:gd name="T10" fmla="*/ 14 w 14"/>
                        <a:gd name="T11" fmla="*/ 0 h 12"/>
                      </a:gdLst>
                      <a:ahLst/>
                      <a:cxnLst>
                        <a:cxn ang="0">
                          <a:pos x="T0" y="T1"/>
                        </a:cxn>
                        <a:cxn ang="0">
                          <a:pos x="T2" y="T3"/>
                        </a:cxn>
                        <a:cxn ang="0">
                          <a:pos x="T4" y="T5"/>
                        </a:cxn>
                        <a:cxn ang="0">
                          <a:pos x="T6" y="T7"/>
                        </a:cxn>
                        <a:cxn ang="0">
                          <a:pos x="T8" y="T9"/>
                        </a:cxn>
                        <a:cxn ang="0">
                          <a:pos x="T10" y="T11"/>
                        </a:cxn>
                      </a:cxnLst>
                      <a:rect l="0" t="0" r="r" b="b"/>
                      <a:pathLst>
                        <a:path w="14" h="12">
                          <a:moveTo>
                            <a:pt x="14" y="0"/>
                          </a:moveTo>
                          <a:cubicBezTo>
                            <a:pt x="13" y="4"/>
                            <a:pt x="12" y="8"/>
                            <a:pt x="10" y="12"/>
                          </a:cubicBezTo>
                          <a:cubicBezTo>
                            <a:pt x="7" y="11"/>
                            <a:pt x="4" y="11"/>
                            <a:pt x="0" y="12"/>
                          </a:cubicBezTo>
                          <a:cubicBezTo>
                            <a:pt x="2" y="8"/>
                            <a:pt x="3" y="4"/>
                            <a:pt x="5" y="1"/>
                          </a:cubicBezTo>
                          <a:cubicBezTo>
                            <a:pt x="6" y="1"/>
                            <a:pt x="8" y="1"/>
                            <a:pt x="9" y="1"/>
                          </a:cubicBezTo>
                          <a:cubicBezTo>
                            <a:pt x="11" y="0"/>
                            <a:pt x="13" y="1"/>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1" name="Freeform 464"/>
                    <p:cNvSpPr>
                      <a:spLocks/>
                    </p:cNvSpPr>
                    <p:nvPr/>
                  </p:nvSpPr>
                  <p:spPr bwMode="auto">
                    <a:xfrm>
                      <a:off x="3684" y="1611"/>
                      <a:ext cx="26" cy="40"/>
                    </a:xfrm>
                    <a:custGeom>
                      <a:avLst/>
                      <a:gdLst>
                        <a:gd name="T0" fmla="*/ 11 w 11"/>
                        <a:gd name="T1" fmla="*/ 2 h 17"/>
                        <a:gd name="T2" fmla="*/ 10 w 11"/>
                        <a:gd name="T3" fmla="*/ 15 h 17"/>
                        <a:gd name="T4" fmla="*/ 0 w 11"/>
                        <a:gd name="T5" fmla="*/ 17 h 17"/>
                        <a:gd name="T6" fmla="*/ 0 w 11"/>
                        <a:gd name="T7" fmla="*/ 13 h 17"/>
                        <a:gd name="T8" fmla="*/ 1 w 11"/>
                        <a:gd name="T9" fmla="*/ 1 h 17"/>
                        <a:gd name="T10" fmla="*/ 11 w 11"/>
                        <a:gd name="T11" fmla="*/ 0 h 17"/>
                        <a:gd name="T12" fmla="*/ 11 w 11"/>
                        <a:gd name="T13" fmla="*/ 0 h 17"/>
                        <a:gd name="T14" fmla="*/ 11 w 11"/>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7">
                          <a:moveTo>
                            <a:pt x="11" y="2"/>
                          </a:moveTo>
                          <a:cubicBezTo>
                            <a:pt x="10" y="6"/>
                            <a:pt x="10" y="10"/>
                            <a:pt x="10" y="15"/>
                          </a:cubicBezTo>
                          <a:cubicBezTo>
                            <a:pt x="6" y="15"/>
                            <a:pt x="3" y="16"/>
                            <a:pt x="0" y="17"/>
                          </a:cubicBezTo>
                          <a:cubicBezTo>
                            <a:pt x="0" y="15"/>
                            <a:pt x="0" y="14"/>
                            <a:pt x="0" y="13"/>
                          </a:cubicBezTo>
                          <a:cubicBezTo>
                            <a:pt x="0" y="9"/>
                            <a:pt x="1" y="5"/>
                            <a:pt x="1" y="1"/>
                          </a:cubicBezTo>
                          <a:cubicBezTo>
                            <a:pt x="4" y="1"/>
                            <a:pt x="8" y="1"/>
                            <a:pt x="11" y="0"/>
                          </a:cubicBezTo>
                          <a:cubicBezTo>
                            <a:pt x="11" y="0"/>
                            <a:pt x="11" y="0"/>
                            <a:pt x="11" y="0"/>
                          </a:cubicBezTo>
                          <a:cubicBezTo>
                            <a:pt x="11" y="1"/>
                            <a:pt x="11" y="1"/>
                            <a:pt x="11"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2" name="Freeform 465"/>
                    <p:cNvSpPr>
                      <a:spLocks/>
                    </p:cNvSpPr>
                    <p:nvPr/>
                  </p:nvSpPr>
                  <p:spPr bwMode="auto">
                    <a:xfrm>
                      <a:off x="3916" y="592"/>
                      <a:ext cx="26" cy="28"/>
                    </a:xfrm>
                    <a:custGeom>
                      <a:avLst/>
                      <a:gdLst>
                        <a:gd name="T0" fmla="*/ 10 w 11"/>
                        <a:gd name="T1" fmla="*/ 8 h 12"/>
                        <a:gd name="T2" fmla="*/ 11 w 11"/>
                        <a:gd name="T3" fmla="*/ 12 h 12"/>
                        <a:gd name="T4" fmla="*/ 0 w 11"/>
                        <a:gd name="T5" fmla="*/ 11 h 12"/>
                        <a:gd name="T6" fmla="*/ 7 w 11"/>
                        <a:gd name="T7" fmla="*/ 2 h 12"/>
                        <a:gd name="T8" fmla="*/ 10 w 11"/>
                        <a:gd name="T9" fmla="*/ 8 h 12"/>
                      </a:gdLst>
                      <a:ahLst/>
                      <a:cxnLst>
                        <a:cxn ang="0">
                          <a:pos x="T0" y="T1"/>
                        </a:cxn>
                        <a:cxn ang="0">
                          <a:pos x="T2" y="T3"/>
                        </a:cxn>
                        <a:cxn ang="0">
                          <a:pos x="T4" y="T5"/>
                        </a:cxn>
                        <a:cxn ang="0">
                          <a:pos x="T6" y="T7"/>
                        </a:cxn>
                        <a:cxn ang="0">
                          <a:pos x="T8" y="T9"/>
                        </a:cxn>
                      </a:cxnLst>
                      <a:rect l="0" t="0" r="r" b="b"/>
                      <a:pathLst>
                        <a:path w="11" h="12">
                          <a:moveTo>
                            <a:pt x="10" y="8"/>
                          </a:moveTo>
                          <a:cubicBezTo>
                            <a:pt x="11" y="9"/>
                            <a:pt x="11" y="11"/>
                            <a:pt x="11" y="12"/>
                          </a:cubicBezTo>
                          <a:cubicBezTo>
                            <a:pt x="7" y="12"/>
                            <a:pt x="4" y="11"/>
                            <a:pt x="0" y="11"/>
                          </a:cubicBezTo>
                          <a:cubicBezTo>
                            <a:pt x="2" y="7"/>
                            <a:pt x="3" y="0"/>
                            <a:pt x="7" y="2"/>
                          </a:cubicBezTo>
                          <a:cubicBezTo>
                            <a:pt x="9" y="3"/>
                            <a:pt x="10" y="6"/>
                            <a:pt x="10"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3" name="Freeform 466"/>
                    <p:cNvSpPr>
                      <a:spLocks/>
                    </p:cNvSpPr>
                    <p:nvPr/>
                  </p:nvSpPr>
                  <p:spPr bwMode="auto">
                    <a:xfrm>
                      <a:off x="3589" y="1848"/>
                      <a:ext cx="66" cy="61"/>
                    </a:xfrm>
                    <a:custGeom>
                      <a:avLst/>
                      <a:gdLst>
                        <a:gd name="T0" fmla="*/ 28 w 28"/>
                        <a:gd name="T1" fmla="*/ 7 h 26"/>
                        <a:gd name="T2" fmla="*/ 12 w 28"/>
                        <a:gd name="T3" fmla="*/ 24 h 26"/>
                        <a:gd name="T4" fmla="*/ 1 w 28"/>
                        <a:gd name="T5" fmla="*/ 5 h 26"/>
                        <a:gd name="T6" fmla="*/ 4 w 28"/>
                        <a:gd name="T7" fmla="*/ 0 h 26"/>
                        <a:gd name="T8" fmla="*/ 7 w 28"/>
                        <a:gd name="T9" fmla="*/ 1 h 26"/>
                        <a:gd name="T10" fmla="*/ 8 w 28"/>
                        <a:gd name="T11" fmla="*/ 14 h 26"/>
                        <a:gd name="T12" fmla="*/ 16 w 28"/>
                        <a:gd name="T13" fmla="*/ 13 h 26"/>
                        <a:gd name="T14" fmla="*/ 21 w 28"/>
                        <a:gd name="T15" fmla="*/ 5 h 26"/>
                        <a:gd name="T16" fmla="*/ 28 w 28"/>
                        <a:gd name="T17"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6">
                          <a:moveTo>
                            <a:pt x="28" y="7"/>
                          </a:moveTo>
                          <a:cubicBezTo>
                            <a:pt x="26" y="15"/>
                            <a:pt x="22" y="26"/>
                            <a:pt x="12" y="24"/>
                          </a:cubicBezTo>
                          <a:cubicBezTo>
                            <a:pt x="2" y="22"/>
                            <a:pt x="0" y="14"/>
                            <a:pt x="1" y="5"/>
                          </a:cubicBezTo>
                          <a:cubicBezTo>
                            <a:pt x="2" y="3"/>
                            <a:pt x="3" y="1"/>
                            <a:pt x="4" y="0"/>
                          </a:cubicBezTo>
                          <a:cubicBezTo>
                            <a:pt x="5" y="0"/>
                            <a:pt x="6" y="0"/>
                            <a:pt x="7" y="1"/>
                          </a:cubicBezTo>
                          <a:cubicBezTo>
                            <a:pt x="4" y="4"/>
                            <a:pt x="4" y="10"/>
                            <a:pt x="8" y="14"/>
                          </a:cubicBezTo>
                          <a:cubicBezTo>
                            <a:pt x="10" y="16"/>
                            <a:pt x="14" y="15"/>
                            <a:pt x="16" y="13"/>
                          </a:cubicBezTo>
                          <a:cubicBezTo>
                            <a:pt x="19" y="11"/>
                            <a:pt x="20" y="8"/>
                            <a:pt x="21" y="5"/>
                          </a:cubicBezTo>
                          <a:cubicBezTo>
                            <a:pt x="23" y="5"/>
                            <a:pt x="26" y="6"/>
                            <a:pt x="28" y="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4" name="Freeform 467"/>
                    <p:cNvSpPr>
                      <a:spLocks/>
                    </p:cNvSpPr>
                    <p:nvPr/>
                  </p:nvSpPr>
                  <p:spPr bwMode="auto">
                    <a:xfrm>
                      <a:off x="3790" y="1100"/>
                      <a:ext cx="33" cy="31"/>
                    </a:xfrm>
                    <a:custGeom>
                      <a:avLst/>
                      <a:gdLst>
                        <a:gd name="T0" fmla="*/ 13 w 14"/>
                        <a:gd name="T1" fmla="*/ 12 h 13"/>
                        <a:gd name="T2" fmla="*/ 13 w 14"/>
                        <a:gd name="T3" fmla="*/ 12 h 13"/>
                        <a:gd name="T4" fmla="*/ 2 w 14"/>
                        <a:gd name="T5" fmla="*/ 13 h 13"/>
                        <a:gd name="T6" fmla="*/ 2 w 14"/>
                        <a:gd name="T7" fmla="*/ 13 h 13"/>
                        <a:gd name="T8" fmla="*/ 1 w 14"/>
                        <a:gd name="T9" fmla="*/ 6 h 13"/>
                        <a:gd name="T10" fmla="*/ 0 w 14"/>
                        <a:gd name="T11" fmla="*/ 2 h 13"/>
                        <a:gd name="T12" fmla="*/ 14 w 14"/>
                        <a:gd name="T13" fmla="*/ 1 h 13"/>
                        <a:gd name="T14" fmla="*/ 13 w 14"/>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13" y="12"/>
                          </a:moveTo>
                          <a:cubicBezTo>
                            <a:pt x="13" y="12"/>
                            <a:pt x="13" y="12"/>
                            <a:pt x="13" y="12"/>
                          </a:cubicBezTo>
                          <a:cubicBezTo>
                            <a:pt x="9" y="12"/>
                            <a:pt x="5" y="12"/>
                            <a:pt x="2" y="13"/>
                          </a:cubicBezTo>
                          <a:cubicBezTo>
                            <a:pt x="2" y="13"/>
                            <a:pt x="2" y="13"/>
                            <a:pt x="2" y="13"/>
                          </a:cubicBezTo>
                          <a:cubicBezTo>
                            <a:pt x="2" y="11"/>
                            <a:pt x="2" y="8"/>
                            <a:pt x="1" y="6"/>
                          </a:cubicBezTo>
                          <a:cubicBezTo>
                            <a:pt x="1" y="5"/>
                            <a:pt x="0" y="3"/>
                            <a:pt x="0" y="2"/>
                          </a:cubicBezTo>
                          <a:cubicBezTo>
                            <a:pt x="4" y="1"/>
                            <a:pt x="9" y="0"/>
                            <a:pt x="14" y="1"/>
                          </a:cubicBezTo>
                          <a:cubicBezTo>
                            <a:pt x="12" y="4"/>
                            <a:pt x="12" y="8"/>
                            <a:pt x="13"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5" name="Freeform 468"/>
                    <p:cNvSpPr>
                      <a:spLocks/>
                    </p:cNvSpPr>
                    <p:nvPr/>
                  </p:nvSpPr>
                  <p:spPr bwMode="auto">
                    <a:xfrm>
                      <a:off x="3710" y="1479"/>
                      <a:ext cx="33" cy="30"/>
                    </a:xfrm>
                    <a:custGeom>
                      <a:avLst/>
                      <a:gdLst>
                        <a:gd name="T0" fmla="*/ 14 w 14"/>
                        <a:gd name="T1" fmla="*/ 0 h 13"/>
                        <a:gd name="T2" fmla="*/ 10 w 14"/>
                        <a:gd name="T3" fmla="*/ 13 h 13"/>
                        <a:gd name="T4" fmla="*/ 9 w 14"/>
                        <a:gd name="T5" fmla="*/ 13 h 13"/>
                        <a:gd name="T6" fmla="*/ 9 w 14"/>
                        <a:gd name="T7" fmla="*/ 12 h 13"/>
                        <a:gd name="T8" fmla="*/ 1 w 14"/>
                        <a:gd name="T9" fmla="*/ 12 h 13"/>
                        <a:gd name="T10" fmla="*/ 0 w 14"/>
                        <a:gd name="T11" fmla="*/ 12 h 13"/>
                        <a:gd name="T12" fmla="*/ 4 w 14"/>
                        <a:gd name="T13" fmla="*/ 0 h 13"/>
                        <a:gd name="T14" fmla="*/ 8 w 14"/>
                        <a:gd name="T15" fmla="*/ 0 h 13"/>
                        <a:gd name="T16" fmla="*/ 14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14" y="0"/>
                          </a:moveTo>
                          <a:cubicBezTo>
                            <a:pt x="12" y="4"/>
                            <a:pt x="11" y="9"/>
                            <a:pt x="10" y="13"/>
                          </a:cubicBezTo>
                          <a:cubicBezTo>
                            <a:pt x="9" y="13"/>
                            <a:pt x="9" y="13"/>
                            <a:pt x="9" y="13"/>
                          </a:cubicBezTo>
                          <a:cubicBezTo>
                            <a:pt x="9" y="13"/>
                            <a:pt x="9" y="12"/>
                            <a:pt x="9" y="12"/>
                          </a:cubicBezTo>
                          <a:cubicBezTo>
                            <a:pt x="6" y="12"/>
                            <a:pt x="4" y="12"/>
                            <a:pt x="1" y="12"/>
                          </a:cubicBezTo>
                          <a:cubicBezTo>
                            <a:pt x="1" y="12"/>
                            <a:pt x="0" y="12"/>
                            <a:pt x="0" y="12"/>
                          </a:cubicBezTo>
                          <a:cubicBezTo>
                            <a:pt x="1" y="8"/>
                            <a:pt x="2" y="4"/>
                            <a:pt x="4" y="0"/>
                          </a:cubicBezTo>
                          <a:cubicBezTo>
                            <a:pt x="5" y="0"/>
                            <a:pt x="6" y="0"/>
                            <a:pt x="8" y="0"/>
                          </a:cubicBezTo>
                          <a:cubicBezTo>
                            <a:pt x="10" y="0"/>
                            <a:pt x="12" y="0"/>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6" name="Freeform 469"/>
                    <p:cNvSpPr>
                      <a:spLocks/>
                    </p:cNvSpPr>
                    <p:nvPr/>
                  </p:nvSpPr>
                  <p:spPr bwMode="auto">
                    <a:xfrm>
                      <a:off x="3700" y="1509"/>
                      <a:ext cx="33" cy="33"/>
                    </a:xfrm>
                    <a:custGeom>
                      <a:avLst/>
                      <a:gdLst>
                        <a:gd name="T0" fmla="*/ 13 w 14"/>
                        <a:gd name="T1" fmla="*/ 0 h 14"/>
                        <a:gd name="T2" fmla="*/ 14 w 14"/>
                        <a:gd name="T3" fmla="*/ 0 h 14"/>
                        <a:gd name="T4" fmla="*/ 10 w 14"/>
                        <a:gd name="T5" fmla="*/ 12 h 14"/>
                        <a:gd name="T6" fmla="*/ 5 w 14"/>
                        <a:gd name="T7" fmla="*/ 13 h 14"/>
                        <a:gd name="T8" fmla="*/ 0 w 14"/>
                        <a:gd name="T9" fmla="*/ 14 h 14"/>
                        <a:gd name="T10" fmla="*/ 3 w 14"/>
                        <a:gd name="T11" fmla="*/ 2 h 14"/>
                        <a:gd name="T12" fmla="*/ 6 w 14"/>
                        <a:gd name="T13" fmla="*/ 1 h 14"/>
                        <a:gd name="T14" fmla="*/ 13 w 14"/>
                        <a:gd name="T15" fmla="*/ 1 h 14"/>
                        <a:gd name="T16" fmla="*/ 13 w 1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3" y="0"/>
                          </a:moveTo>
                          <a:cubicBezTo>
                            <a:pt x="14" y="0"/>
                            <a:pt x="14" y="0"/>
                            <a:pt x="14" y="0"/>
                          </a:cubicBezTo>
                          <a:cubicBezTo>
                            <a:pt x="12" y="4"/>
                            <a:pt x="11" y="8"/>
                            <a:pt x="10" y="12"/>
                          </a:cubicBezTo>
                          <a:cubicBezTo>
                            <a:pt x="9" y="12"/>
                            <a:pt x="7" y="13"/>
                            <a:pt x="5" y="13"/>
                          </a:cubicBezTo>
                          <a:cubicBezTo>
                            <a:pt x="3" y="13"/>
                            <a:pt x="1" y="13"/>
                            <a:pt x="0" y="14"/>
                          </a:cubicBezTo>
                          <a:cubicBezTo>
                            <a:pt x="1" y="10"/>
                            <a:pt x="2" y="6"/>
                            <a:pt x="3" y="2"/>
                          </a:cubicBezTo>
                          <a:cubicBezTo>
                            <a:pt x="4" y="2"/>
                            <a:pt x="5" y="2"/>
                            <a:pt x="6" y="1"/>
                          </a:cubicBezTo>
                          <a:cubicBezTo>
                            <a:pt x="8" y="1"/>
                            <a:pt x="10" y="2"/>
                            <a:pt x="13" y="1"/>
                          </a:cubicBezTo>
                          <a:cubicBezTo>
                            <a:pt x="13" y="1"/>
                            <a:pt x="13" y="0"/>
                            <a:pt x="13"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7" name="Freeform 470"/>
                    <p:cNvSpPr>
                      <a:spLocks/>
                    </p:cNvSpPr>
                    <p:nvPr/>
                  </p:nvSpPr>
                  <p:spPr bwMode="auto">
                    <a:xfrm>
                      <a:off x="3686" y="1580"/>
                      <a:ext cx="28" cy="31"/>
                    </a:xfrm>
                    <a:custGeom>
                      <a:avLst/>
                      <a:gdLst>
                        <a:gd name="T0" fmla="*/ 10 w 12"/>
                        <a:gd name="T1" fmla="*/ 13 h 13"/>
                        <a:gd name="T2" fmla="*/ 10 w 12"/>
                        <a:gd name="T3" fmla="*/ 12 h 13"/>
                        <a:gd name="T4" fmla="*/ 0 w 12"/>
                        <a:gd name="T5" fmla="*/ 13 h 13"/>
                        <a:gd name="T6" fmla="*/ 2 w 12"/>
                        <a:gd name="T7" fmla="*/ 0 h 13"/>
                        <a:gd name="T8" fmla="*/ 12 w 12"/>
                        <a:gd name="T9" fmla="*/ 0 h 13"/>
                        <a:gd name="T10" fmla="*/ 10 w 12"/>
                        <a:gd name="T11" fmla="*/ 13 h 13"/>
                      </a:gdLst>
                      <a:ahLst/>
                      <a:cxnLst>
                        <a:cxn ang="0">
                          <a:pos x="T0" y="T1"/>
                        </a:cxn>
                        <a:cxn ang="0">
                          <a:pos x="T2" y="T3"/>
                        </a:cxn>
                        <a:cxn ang="0">
                          <a:pos x="T4" y="T5"/>
                        </a:cxn>
                        <a:cxn ang="0">
                          <a:pos x="T6" y="T7"/>
                        </a:cxn>
                        <a:cxn ang="0">
                          <a:pos x="T8" y="T9"/>
                        </a:cxn>
                        <a:cxn ang="0">
                          <a:pos x="T10" y="T11"/>
                        </a:cxn>
                      </a:cxnLst>
                      <a:rect l="0" t="0" r="r" b="b"/>
                      <a:pathLst>
                        <a:path w="12" h="13">
                          <a:moveTo>
                            <a:pt x="10" y="13"/>
                          </a:moveTo>
                          <a:cubicBezTo>
                            <a:pt x="10" y="12"/>
                            <a:pt x="10" y="12"/>
                            <a:pt x="10" y="12"/>
                          </a:cubicBezTo>
                          <a:cubicBezTo>
                            <a:pt x="6" y="11"/>
                            <a:pt x="3" y="12"/>
                            <a:pt x="0" y="13"/>
                          </a:cubicBezTo>
                          <a:cubicBezTo>
                            <a:pt x="1" y="8"/>
                            <a:pt x="2" y="4"/>
                            <a:pt x="2" y="0"/>
                          </a:cubicBezTo>
                          <a:cubicBezTo>
                            <a:pt x="6" y="0"/>
                            <a:pt x="9" y="0"/>
                            <a:pt x="12" y="0"/>
                          </a:cubicBezTo>
                          <a:cubicBezTo>
                            <a:pt x="12" y="4"/>
                            <a:pt x="11" y="8"/>
                            <a:pt x="10"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8" name="Freeform 471"/>
                    <p:cNvSpPr>
                      <a:spLocks/>
                    </p:cNvSpPr>
                    <p:nvPr/>
                  </p:nvSpPr>
                  <p:spPr bwMode="auto">
                    <a:xfrm>
                      <a:off x="3693" y="1542"/>
                      <a:ext cx="31" cy="36"/>
                    </a:xfrm>
                    <a:custGeom>
                      <a:avLst/>
                      <a:gdLst>
                        <a:gd name="T0" fmla="*/ 13 w 13"/>
                        <a:gd name="T1" fmla="*/ 0 h 15"/>
                        <a:gd name="T2" fmla="*/ 10 w 13"/>
                        <a:gd name="T3" fmla="*/ 14 h 15"/>
                        <a:gd name="T4" fmla="*/ 0 w 13"/>
                        <a:gd name="T5" fmla="*/ 15 h 15"/>
                        <a:gd name="T6" fmla="*/ 2 w 13"/>
                        <a:gd name="T7" fmla="*/ 1 h 15"/>
                        <a:gd name="T8" fmla="*/ 13 w 13"/>
                        <a:gd name="T9" fmla="*/ 0 h 15"/>
                      </a:gdLst>
                      <a:ahLst/>
                      <a:cxnLst>
                        <a:cxn ang="0">
                          <a:pos x="T0" y="T1"/>
                        </a:cxn>
                        <a:cxn ang="0">
                          <a:pos x="T2" y="T3"/>
                        </a:cxn>
                        <a:cxn ang="0">
                          <a:pos x="T4" y="T5"/>
                        </a:cxn>
                        <a:cxn ang="0">
                          <a:pos x="T6" y="T7"/>
                        </a:cxn>
                        <a:cxn ang="0">
                          <a:pos x="T8" y="T9"/>
                        </a:cxn>
                      </a:cxnLst>
                      <a:rect l="0" t="0" r="r" b="b"/>
                      <a:pathLst>
                        <a:path w="13" h="15">
                          <a:moveTo>
                            <a:pt x="13" y="0"/>
                          </a:moveTo>
                          <a:cubicBezTo>
                            <a:pt x="12" y="5"/>
                            <a:pt x="11" y="9"/>
                            <a:pt x="10" y="14"/>
                          </a:cubicBezTo>
                          <a:cubicBezTo>
                            <a:pt x="6" y="14"/>
                            <a:pt x="3" y="14"/>
                            <a:pt x="0" y="15"/>
                          </a:cubicBezTo>
                          <a:cubicBezTo>
                            <a:pt x="0" y="10"/>
                            <a:pt x="1" y="6"/>
                            <a:pt x="2" y="1"/>
                          </a:cubicBezTo>
                          <a:cubicBezTo>
                            <a:pt x="6" y="1"/>
                            <a:pt x="10" y="1"/>
                            <a:pt x="13"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9" name="Freeform 472"/>
                    <p:cNvSpPr>
                      <a:spLocks/>
                    </p:cNvSpPr>
                    <p:nvPr/>
                  </p:nvSpPr>
                  <p:spPr bwMode="auto">
                    <a:xfrm>
                      <a:off x="3726" y="1332"/>
                      <a:ext cx="41" cy="40"/>
                    </a:xfrm>
                    <a:custGeom>
                      <a:avLst/>
                      <a:gdLst>
                        <a:gd name="T0" fmla="*/ 17 w 17"/>
                        <a:gd name="T1" fmla="*/ 8 h 17"/>
                        <a:gd name="T2" fmla="*/ 14 w 17"/>
                        <a:gd name="T3" fmla="*/ 17 h 17"/>
                        <a:gd name="T4" fmla="*/ 0 w 17"/>
                        <a:gd name="T5" fmla="*/ 9 h 17"/>
                        <a:gd name="T6" fmla="*/ 3 w 17"/>
                        <a:gd name="T7" fmla="*/ 5 h 17"/>
                        <a:gd name="T8" fmla="*/ 7 w 17"/>
                        <a:gd name="T9" fmla="*/ 0 h 17"/>
                        <a:gd name="T10" fmla="*/ 11 w 17"/>
                        <a:gd name="T11" fmla="*/ 4 h 17"/>
                        <a:gd name="T12" fmla="*/ 17 w 17"/>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17" y="8"/>
                          </a:moveTo>
                          <a:cubicBezTo>
                            <a:pt x="15" y="11"/>
                            <a:pt x="14" y="14"/>
                            <a:pt x="14" y="17"/>
                          </a:cubicBezTo>
                          <a:cubicBezTo>
                            <a:pt x="9" y="15"/>
                            <a:pt x="4" y="12"/>
                            <a:pt x="0" y="9"/>
                          </a:cubicBezTo>
                          <a:cubicBezTo>
                            <a:pt x="1" y="7"/>
                            <a:pt x="2" y="6"/>
                            <a:pt x="3" y="5"/>
                          </a:cubicBezTo>
                          <a:cubicBezTo>
                            <a:pt x="5" y="3"/>
                            <a:pt x="6" y="2"/>
                            <a:pt x="7" y="0"/>
                          </a:cubicBezTo>
                          <a:cubicBezTo>
                            <a:pt x="8" y="2"/>
                            <a:pt x="10" y="3"/>
                            <a:pt x="11" y="4"/>
                          </a:cubicBezTo>
                          <a:cubicBezTo>
                            <a:pt x="13" y="5"/>
                            <a:pt x="15" y="7"/>
                            <a:pt x="17"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0" name="Freeform 473"/>
                    <p:cNvSpPr>
                      <a:spLocks/>
                    </p:cNvSpPr>
                    <p:nvPr/>
                  </p:nvSpPr>
                  <p:spPr bwMode="auto">
                    <a:xfrm>
                      <a:off x="3828" y="480"/>
                      <a:ext cx="121" cy="71"/>
                    </a:xfrm>
                    <a:custGeom>
                      <a:avLst/>
                      <a:gdLst>
                        <a:gd name="T0" fmla="*/ 51 w 51"/>
                        <a:gd name="T1" fmla="*/ 28 h 30"/>
                        <a:gd name="T2" fmla="*/ 50 w 51"/>
                        <a:gd name="T3" fmla="*/ 30 h 30"/>
                        <a:gd name="T4" fmla="*/ 0 w 51"/>
                        <a:gd name="T5" fmla="*/ 24 h 30"/>
                        <a:gd name="T6" fmla="*/ 0 w 51"/>
                        <a:gd name="T7" fmla="*/ 24 h 30"/>
                        <a:gd name="T8" fmla="*/ 0 w 51"/>
                        <a:gd name="T9" fmla="*/ 21 h 30"/>
                        <a:gd name="T10" fmla="*/ 26 w 51"/>
                        <a:gd name="T11" fmla="*/ 0 h 30"/>
                        <a:gd name="T12" fmla="*/ 49 w 51"/>
                        <a:gd name="T13" fmla="*/ 26 h 30"/>
                        <a:gd name="T14" fmla="*/ 51 w 51"/>
                        <a:gd name="T15" fmla="*/ 28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30">
                          <a:moveTo>
                            <a:pt x="51" y="28"/>
                          </a:moveTo>
                          <a:cubicBezTo>
                            <a:pt x="50" y="30"/>
                            <a:pt x="50" y="30"/>
                            <a:pt x="50" y="30"/>
                          </a:cubicBezTo>
                          <a:cubicBezTo>
                            <a:pt x="34" y="27"/>
                            <a:pt x="17" y="25"/>
                            <a:pt x="0" y="24"/>
                          </a:cubicBezTo>
                          <a:cubicBezTo>
                            <a:pt x="0" y="24"/>
                            <a:pt x="0" y="24"/>
                            <a:pt x="0" y="24"/>
                          </a:cubicBezTo>
                          <a:cubicBezTo>
                            <a:pt x="0" y="23"/>
                            <a:pt x="0" y="22"/>
                            <a:pt x="0" y="21"/>
                          </a:cubicBezTo>
                          <a:cubicBezTo>
                            <a:pt x="3" y="9"/>
                            <a:pt x="14" y="0"/>
                            <a:pt x="26" y="0"/>
                          </a:cubicBezTo>
                          <a:cubicBezTo>
                            <a:pt x="39" y="1"/>
                            <a:pt x="49" y="13"/>
                            <a:pt x="49" y="26"/>
                          </a:cubicBezTo>
                          <a:cubicBezTo>
                            <a:pt x="49" y="27"/>
                            <a:pt x="50" y="28"/>
                            <a:pt x="51" y="2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1" name="Freeform 474"/>
                    <p:cNvSpPr>
                      <a:spLocks noEditPoints="1"/>
                    </p:cNvSpPr>
                    <p:nvPr/>
                  </p:nvSpPr>
                  <p:spPr bwMode="auto">
                    <a:xfrm>
                      <a:off x="3477" y="667"/>
                      <a:ext cx="361" cy="445"/>
                    </a:xfrm>
                    <a:custGeom>
                      <a:avLst/>
                      <a:gdLst>
                        <a:gd name="T0" fmla="*/ 140 w 152"/>
                        <a:gd name="T1" fmla="*/ 176 h 188"/>
                        <a:gd name="T2" fmla="*/ 120 w 152"/>
                        <a:gd name="T3" fmla="*/ 91 h 188"/>
                        <a:gd name="T4" fmla="*/ 35 w 152"/>
                        <a:gd name="T5" fmla="*/ 41 h 188"/>
                        <a:gd name="T6" fmla="*/ 73 w 152"/>
                        <a:gd name="T7" fmla="*/ 158 h 188"/>
                        <a:gd name="T8" fmla="*/ 92 w 152"/>
                        <a:gd name="T9" fmla="*/ 184 h 188"/>
                        <a:gd name="T10" fmla="*/ 85 w 152"/>
                        <a:gd name="T11" fmla="*/ 186 h 188"/>
                        <a:gd name="T12" fmla="*/ 77 w 152"/>
                        <a:gd name="T13" fmla="*/ 6 h 188"/>
                        <a:gd name="T14" fmla="*/ 143 w 152"/>
                        <a:gd name="T15" fmla="*/ 164 h 188"/>
                        <a:gd name="T16" fmla="*/ 140 w 152"/>
                        <a:gd name="T17" fmla="*/ 169 h 188"/>
                        <a:gd name="T18" fmla="*/ 144 w 152"/>
                        <a:gd name="T19" fmla="*/ 137 h 188"/>
                        <a:gd name="T20" fmla="*/ 144 w 152"/>
                        <a:gd name="T21" fmla="*/ 147 h 188"/>
                        <a:gd name="T22" fmla="*/ 140 w 152"/>
                        <a:gd name="T23" fmla="*/ 123 h 188"/>
                        <a:gd name="T24" fmla="*/ 139 w 152"/>
                        <a:gd name="T25" fmla="*/ 121 h 188"/>
                        <a:gd name="T26" fmla="*/ 137 w 152"/>
                        <a:gd name="T27" fmla="*/ 106 h 188"/>
                        <a:gd name="T28" fmla="*/ 136 w 152"/>
                        <a:gd name="T29" fmla="*/ 137 h 188"/>
                        <a:gd name="T30" fmla="*/ 139 w 152"/>
                        <a:gd name="T31" fmla="*/ 88 h 188"/>
                        <a:gd name="T32" fmla="*/ 121 w 152"/>
                        <a:gd name="T33" fmla="*/ 77 h 188"/>
                        <a:gd name="T34" fmla="*/ 125 w 152"/>
                        <a:gd name="T35" fmla="*/ 64 h 188"/>
                        <a:gd name="T36" fmla="*/ 123 w 152"/>
                        <a:gd name="T37" fmla="*/ 62 h 188"/>
                        <a:gd name="T38" fmla="*/ 104 w 152"/>
                        <a:gd name="T39" fmla="*/ 25 h 188"/>
                        <a:gd name="T40" fmla="*/ 98 w 152"/>
                        <a:gd name="T41" fmla="*/ 28 h 188"/>
                        <a:gd name="T42" fmla="*/ 100 w 152"/>
                        <a:gd name="T43" fmla="*/ 29 h 188"/>
                        <a:gd name="T44" fmla="*/ 107 w 152"/>
                        <a:gd name="T45" fmla="*/ 38 h 188"/>
                        <a:gd name="T46" fmla="*/ 108 w 152"/>
                        <a:gd name="T47" fmla="*/ 40 h 188"/>
                        <a:gd name="T48" fmla="*/ 116 w 152"/>
                        <a:gd name="T49" fmla="*/ 50 h 188"/>
                        <a:gd name="T50" fmla="*/ 117 w 152"/>
                        <a:gd name="T51" fmla="*/ 52 h 188"/>
                        <a:gd name="T52" fmla="*/ 125 w 152"/>
                        <a:gd name="T53" fmla="*/ 90 h 188"/>
                        <a:gd name="T54" fmla="*/ 138 w 152"/>
                        <a:gd name="T55" fmla="*/ 89 h 188"/>
                        <a:gd name="T56" fmla="*/ 130 w 152"/>
                        <a:gd name="T57" fmla="*/ 107 h 188"/>
                        <a:gd name="T58" fmla="*/ 72 w 152"/>
                        <a:gd name="T59" fmla="*/ 163 h 188"/>
                        <a:gd name="T60" fmla="*/ 69 w 152"/>
                        <a:gd name="T61" fmla="*/ 162 h 188"/>
                        <a:gd name="T62" fmla="*/ 52 w 152"/>
                        <a:gd name="T63" fmla="*/ 152 h 188"/>
                        <a:gd name="T64" fmla="*/ 69 w 152"/>
                        <a:gd name="T65" fmla="*/ 162 h 188"/>
                        <a:gd name="T66" fmla="*/ 75 w 152"/>
                        <a:gd name="T67" fmla="*/ 14 h 188"/>
                        <a:gd name="T68" fmla="*/ 57 w 152"/>
                        <a:gd name="T69" fmla="*/ 145 h 188"/>
                        <a:gd name="T70" fmla="*/ 49 w 152"/>
                        <a:gd name="T71" fmla="*/ 150 h 188"/>
                        <a:gd name="T72" fmla="*/ 60 w 152"/>
                        <a:gd name="T73" fmla="*/ 9 h 188"/>
                        <a:gd name="T74" fmla="*/ 73 w 152"/>
                        <a:gd name="T75" fmla="*/ 10 h 188"/>
                        <a:gd name="T76" fmla="*/ 32 w 152"/>
                        <a:gd name="T77" fmla="*/ 101 h 188"/>
                        <a:gd name="T78" fmla="*/ 30 w 152"/>
                        <a:gd name="T79" fmla="*/ 116 h 188"/>
                        <a:gd name="T80" fmla="*/ 31 w 152"/>
                        <a:gd name="T81" fmla="*/ 118 h 188"/>
                        <a:gd name="T82" fmla="*/ 57 w 152"/>
                        <a:gd name="T83" fmla="*/ 20 h 188"/>
                        <a:gd name="T84" fmla="*/ 40 w 152"/>
                        <a:gd name="T85" fmla="*/ 19 h 188"/>
                        <a:gd name="T86" fmla="*/ 26 w 152"/>
                        <a:gd name="T87" fmla="*/ 101 h 188"/>
                        <a:gd name="T88" fmla="*/ 20 w 152"/>
                        <a:gd name="T89" fmla="*/ 103 h 188"/>
                        <a:gd name="T90" fmla="*/ 38 w 152"/>
                        <a:gd name="T91" fmla="*/ 21 h 188"/>
                        <a:gd name="T92" fmla="*/ 21 w 152"/>
                        <a:gd name="T93" fmla="*/ 31 h 188"/>
                        <a:gd name="T94" fmla="*/ 27 w 152"/>
                        <a:gd name="T95" fmla="*/ 84 h 188"/>
                        <a:gd name="T96" fmla="*/ 13 w 152"/>
                        <a:gd name="T97" fmla="*/ 83 h 188"/>
                        <a:gd name="T98" fmla="*/ 24 w 152"/>
                        <a:gd name="T99" fmla="*/ 69 h 188"/>
                        <a:gd name="T100" fmla="*/ 12 w 152"/>
                        <a:gd name="T101" fmla="*/ 54 h 188"/>
                        <a:gd name="T102" fmla="*/ 30 w 152"/>
                        <a:gd name="T103" fmla="*/ 40 h 188"/>
                        <a:gd name="T104" fmla="*/ 13 w 152"/>
                        <a:gd name="T105" fmla="*/ 4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2" h="188">
                          <a:moveTo>
                            <a:pt x="147" y="164"/>
                          </a:moveTo>
                          <a:cubicBezTo>
                            <a:pt x="148" y="167"/>
                            <a:pt x="148" y="167"/>
                            <a:pt x="148" y="167"/>
                          </a:cubicBezTo>
                          <a:cubicBezTo>
                            <a:pt x="146" y="167"/>
                            <a:pt x="144" y="169"/>
                            <a:pt x="143" y="171"/>
                          </a:cubicBezTo>
                          <a:cubicBezTo>
                            <a:pt x="142" y="172"/>
                            <a:pt x="140" y="174"/>
                            <a:pt x="140" y="176"/>
                          </a:cubicBezTo>
                          <a:cubicBezTo>
                            <a:pt x="137" y="176"/>
                            <a:pt x="137" y="176"/>
                            <a:pt x="137" y="176"/>
                          </a:cubicBezTo>
                          <a:cubicBezTo>
                            <a:pt x="137" y="175"/>
                            <a:pt x="137" y="174"/>
                            <a:pt x="137" y="174"/>
                          </a:cubicBezTo>
                          <a:cubicBezTo>
                            <a:pt x="136" y="173"/>
                            <a:pt x="136" y="173"/>
                            <a:pt x="136" y="172"/>
                          </a:cubicBezTo>
                          <a:cubicBezTo>
                            <a:pt x="134" y="144"/>
                            <a:pt x="129" y="117"/>
                            <a:pt x="120" y="91"/>
                          </a:cubicBezTo>
                          <a:cubicBezTo>
                            <a:pt x="113" y="69"/>
                            <a:pt x="103" y="42"/>
                            <a:pt x="82" y="29"/>
                          </a:cubicBezTo>
                          <a:cubicBezTo>
                            <a:pt x="71" y="23"/>
                            <a:pt x="57" y="21"/>
                            <a:pt x="46" y="29"/>
                          </a:cubicBezTo>
                          <a:cubicBezTo>
                            <a:pt x="41" y="32"/>
                            <a:pt x="37" y="36"/>
                            <a:pt x="35" y="41"/>
                          </a:cubicBezTo>
                          <a:cubicBezTo>
                            <a:pt x="35" y="41"/>
                            <a:pt x="35" y="41"/>
                            <a:pt x="35" y="41"/>
                          </a:cubicBezTo>
                          <a:cubicBezTo>
                            <a:pt x="36" y="42"/>
                            <a:pt x="35" y="43"/>
                            <a:pt x="34" y="43"/>
                          </a:cubicBezTo>
                          <a:cubicBezTo>
                            <a:pt x="31" y="47"/>
                            <a:pt x="30" y="52"/>
                            <a:pt x="29" y="57"/>
                          </a:cubicBezTo>
                          <a:cubicBezTo>
                            <a:pt x="26" y="82"/>
                            <a:pt x="38" y="108"/>
                            <a:pt x="50" y="128"/>
                          </a:cubicBezTo>
                          <a:cubicBezTo>
                            <a:pt x="57" y="138"/>
                            <a:pt x="64" y="149"/>
                            <a:pt x="73" y="158"/>
                          </a:cubicBezTo>
                          <a:cubicBezTo>
                            <a:pt x="73" y="158"/>
                            <a:pt x="74" y="159"/>
                            <a:pt x="74" y="160"/>
                          </a:cubicBezTo>
                          <a:cubicBezTo>
                            <a:pt x="74" y="160"/>
                            <a:pt x="74" y="160"/>
                            <a:pt x="74" y="160"/>
                          </a:cubicBezTo>
                          <a:cubicBezTo>
                            <a:pt x="80" y="168"/>
                            <a:pt x="87" y="175"/>
                            <a:pt x="93" y="182"/>
                          </a:cubicBezTo>
                          <a:cubicBezTo>
                            <a:pt x="92" y="184"/>
                            <a:pt x="92" y="184"/>
                            <a:pt x="92" y="184"/>
                          </a:cubicBezTo>
                          <a:cubicBezTo>
                            <a:pt x="89" y="181"/>
                            <a:pt x="86" y="178"/>
                            <a:pt x="83" y="175"/>
                          </a:cubicBezTo>
                          <a:cubicBezTo>
                            <a:pt x="82" y="176"/>
                            <a:pt x="80" y="177"/>
                            <a:pt x="79" y="178"/>
                          </a:cubicBezTo>
                          <a:cubicBezTo>
                            <a:pt x="78" y="178"/>
                            <a:pt x="78" y="179"/>
                            <a:pt x="77" y="179"/>
                          </a:cubicBezTo>
                          <a:cubicBezTo>
                            <a:pt x="80" y="181"/>
                            <a:pt x="82" y="184"/>
                            <a:pt x="85" y="186"/>
                          </a:cubicBezTo>
                          <a:cubicBezTo>
                            <a:pt x="83" y="188"/>
                            <a:pt x="83" y="188"/>
                            <a:pt x="83" y="188"/>
                          </a:cubicBezTo>
                          <a:cubicBezTo>
                            <a:pt x="59" y="171"/>
                            <a:pt x="39" y="149"/>
                            <a:pt x="24" y="122"/>
                          </a:cubicBezTo>
                          <a:cubicBezTo>
                            <a:pt x="10" y="97"/>
                            <a:pt x="0" y="66"/>
                            <a:pt x="12" y="37"/>
                          </a:cubicBezTo>
                          <a:cubicBezTo>
                            <a:pt x="23" y="12"/>
                            <a:pt x="51" y="0"/>
                            <a:pt x="77" y="6"/>
                          </a:cubicBezTo>
                          <a:cubicBezTo>
                            <a:pt x="107" y="13"/>
                            <a:pt x="127" y="39"/>
                            <a:pt x="137" y="66"/>
                          </a:cubicBezTo>
                          <a:cubicBezTo>
                            <a:pt x="148" y="96"/>
                            <a:pt x="152" y="131"/>
                            <a:pt x="147" y="164"/>
                          </a:cubicBezTo>
                          <a:close/>
                          <a:moveTo>
                            <a:pt x="144" y="166"/>
                          </a:moveTo>
                          <a:cubicBezTo>
                            <a:pt x="143" y="165"/>
                            <a:pt x="143" y="165"/>
                            <a:pt x="143" y="164"/>
                          </a:cubicBezTo>
                          <a:cubicBezTo>
                            <a:pt x="144" y="159"/>
                            <a:pt x="144" y="154"/>
                            <a:pt x="144" y="149"/>
                          </a:cubicBezTo>
                          <a:cubicBezTo>
                            <a:pt x="143" y="150"/>
                            <a:pt x="141" y="151"/>
                            <a:pt x="139" y="151"/>
                          </a:cubicBezTo>
                          <a:cubicBezTo>
                            <a:pt x="139" y="151"/>
                            <a:pt x="138" y="151"/>
                            <a:pt x="138" y="150"/>
                          </a:cubicBezTo>
                          <a:cubicBezTo>
                            <a:pt x="139" y="157"/>
                            <a:pt x="139" y="163"/>
                            <a:pt x="140" y="169"/>
                          </a:cubicBezTo>
                          <a:cubicBezTo>
                            <a:pt x="141" y="168"/>
                            <a:pt x="142" y="167"/>
                            <a:pt x="144" y="166"/>
                          </a:cubicBezTo>
                          <a:close/>
                          <a:moveTo>
                            <a:pt x="144" y="147"/>
                          </a:moveTo>
                          <a:cubicBezTo>
                            <a:pt x="145" y="143"/>
                            <a:pt x="145" y="140"/>
                            <a:pt x="145" y="137"/>
                          </a:cubicBezTo>
                          <a:cubicBezTo>
                            <a:pt x="145" y="137"/>
                            <a:pt x="144" y="137"/>
                            <a:pt x="144" y="137"/>
                          </a:cubicBezTo>
                          <a:cubicBezTo>
                            <a:pt x="142" y="138"/>
                            <a:pt x="139" y="138"/>
                            <a:pt x="137" y="138"/>
                          </a:cubicBezTo>
                          <a:cubicBezTo>
                            <a:pt x="137" y="142"/>
                            <a:pt x="138" y="146"/>
                            <a:pt x="138" y="150"/>
                          </a:cubicBezTo>
                          <a:cubicBezTo>
                            <a:pt x="138" y="150"/>
                            <a:pt x="138" y="149"/>
                            <a:pt x="139" y="149"/>
                          </a:cubicBezTo>
                          <a:cubicBezTo>
                            <a:pt x="141" y="149"/>
                            <a:pt x="143" y="148"/>
                            <a:pt x="144" y="147"/>
                          </a:cubicBezTo>
                          <a:close/>
                          <a:moveTo>
                            <a:pt x="144" y="135"/>
                          </a:moveTo>
                          <a:cubicBezTo>
                            <a:pt x="144" y="135"/>
                            <a:pt x="144" y="135"/>
                            <a:pt x="145" y="135"/>
                          </a:cubicBezTo>
                          <a:cubicBezTo>
                            <a:pt x="145" y="131"/>
                            <a:pt x="144" y="126"/>
                            <a:pt x="144" y="121"/>
                          </a:cubicBezTo>
                          <a:cubicBezTo>
                            <a:pt x="143" y="122"/>
                            <a:pt x="141" y="122"/>
                            <a:pt x="140" y="123"/>
                          </a:cubicBezTo>
                          <a:cubicBezTo>
                            <a:pt x="139" y="123"/>
                            <a:pt x="137" y="124"/>
                            <a:pt x="135" y="124"/>
                          </a:cubicBezTo>
                          <a:cubicBezTo>
                            <a:pt x="135" y="124"/>
                            <a:pt x="135" y="124"/>
                            <a:pt x="135" y="124"/>
                          </a:cubicBezTo>
                          <a:cubicBezTo>
                            <a:pt x="134" y="123"/>
                            <a:pt x="135" y="123"/>
                            <a:pt x="135" y="123"/>
                          </a:cubicBezTo>
                          <a:cubicBezTo>
                            <a:pt x="136" y="122"/>
                            <a:pt x="138" y="121"/>
                            <a:pt x="139" y="121"/>
                          </a:cubicBezTo>
                          <a:cubicBezTo>
                            <a:pt x="141" y="120"/>
                            <a:pt x="142" y="119"/>
                            <a:pt x="144" y="119"/>
                          </a:cubicBezTo>
                          <a:cubicBezTo>
                            <a:pt x="143" y="114"/>
                            <a:pt x="143" y="109"/>
                            <a:pt x="142" y="104"/>
                          </a:cubicBezTo>
                          <a:cubicBezTo>
                            <a:pt x="142" y="104"/>
                            <a:pt x="142" y="104"/>
                            <a:pt x="142" y="104"/>
                          </a:cubicBezTo>
                          <a:cubicBezTo>
                            <a:pt x="140" y="105"/>
                            <a:pt x="138" y="106"/>
                            <a:pt x="137" y="106"/>
                          </a:cubicBezTo>
                          <a:cubicBezTo>
                            <a:pt x="135" y="107"/>
                            <a:pt x="133" y="108"/>
                            <a:pt x="131" y="109"/>
                          </a:cubicBezTo>
                          <a:cubicBezTo>
                            <a:pt x="131" y="109"/>
                            <a:pt x="131" y="109"/>
                            <a:pt x="131" y="109"/>
                          </a:cubicBezTo>
                          <a:cubicBezTo>
                            <a:pt x="132" y="114"/>
                            <a:pt x="133" y="119"/>
                            <a:pt x="134" y="124"/>
                          </a:cubicBezTo>
                          <a:cubicBezTo>
                            <a:pt x="135" y="128"/>
                            <a:pt x="136" y="132"/>
                            <a:pt x="136" y="137"/>
                          </a:cubicBezTo>
                          <a:cubicBezTo>
                            <a:pt x="139" y="136"/>
                            <a:pt x="141" y="135"/>
                            <a:pt x="144" y="135"/>
                          </a:cubicBezTo>
                          <a:close/>
                          <a:moveTo>
                            <a:pt x="142" y="103"/>
                          </a:moveTo>
                          <a:cubicBezTo>
                            <a:pt x="142" y="103"/>
                            <a:pt x="142" y="103"/>
                            <a:pt x="142" y="103"/>
                          </a:cubicBezTo>
                          <a:cubicBezTo>
                            <a:pt x="141" y="98"/>
                            <a:pt x="140" y="93"/>
                            <a:pt x="139" y="88"/>
                          </a:cubicBezTo>
                          <a:cubicBezTo>
                            <a:pt x="138" y="84"/>
                            <a:pt x="137" y="80"/>
                            <a:pt x="135" y="76"/>
                          </a:cubicBezTo>
                          <a:cubicBezTo>
                            <a:pt x="131" y="77"/>
                            <a:pt x="126" y="78"/>
                            <a:pt x="122" y="79"/>
                          </a:cubicBezTo>
                          <a:cubicBezTo>
                            <a:pt x="121" y="79"/>
                            <a:pt x="121" y="79"/>
                            <a:pt x="121" y="78"/>
                          </a:cubicBezTo>
                          <a:cubicBezTo>
                            <a:pt x="120" y="78"/>
                            <a:pt x="121" y="77"/>
                            <a:pt x="121" y="77"/>
                          </a:cubicBezTo>
                          <a:cubicBezTo>
                            <a:pt x="125" y="75"/>
                            <a:pt x="130" y="74"/>
                            <a:pt x="135" y="74"/>
                          </a:cubicBezTo>
                          <a:cubicBezTo>
                            <a:pt x="133" y="70"/>
                            <a:pt x="132" y="66"/>
                            <a:pt x="131" y="63"/>
                          </a:cubicBezTo>
                          <a:cubicBezTo>
                            <a:pt x="130" y="62"/>
                            <a:pt x="130" y="62"/>
                            <a:pt x="130" y="62"/>
                          </a:cubicBezTo>
                          <a:cubicBezTo>
                            <a:pt x="128" y="63"/>
                            <a:pt x="126" y="63"/>
                            <a:pt x="125" y="64"/>
                          </a:cubicBezTo>
                          <a:cubicBezTo>
                            <a:pt x="122" y="65"/>
                            <a:pt x="119" y="66"/>
                            <a:pt x="117" y="67"/>
                          </a:cubicBezTo>
                          <a:cubicBezTo>
                            <a:pt x="116" y="67"/>
                            <a:pt x="116" y="66"/>
                            <a:pt x="116" y="66"/>
                          </a:cubicBezTo>
                          <a:cubicBezTo>
                            <a:pt x="116" y="66"/>
                            <a:pt x="116" y="65"/>
                            <a:pt x="116" y="65"/>
                          </a:cubicBezTo>
                          <a:cubicBezTo>
                            <a:pt x="118" y="64"/>
                            <a:pt x="121" y="63"/>
                            <a:pt x="123" y="62"/>
                          </a:cubicBezTo>
                          <a:cubicBezTo>
                            <a:pt x="125" y="61"/>
                            <a:pt x="127" y="60"/>
                            <a:pt x="129" y="59"/>
                          </a:cubicBezTo>
                          <a:cubicBezTo>
                            <a:pt x="127" y="56"/>
                            <a:pt x="125" y="52"/>
                            <a:pt x="123" y="48"/>
                          </a:cubicBezTo>
                          <a:cubicBezTo>
                            <a:pt x="121" y="43"/>
                            <a:pt x="117" y="39"/>
                            <a:pt x="114" y="35"/>
                          </a:cubicBezTo>
                          <a:cubicBezTo>
                            <a:pt x="111" y="31"/>
                            <a:pt x="108" y="28"/>
                            <a:pt x="104" y="25"/>
                          </a:cubicBezTo>
                          <a:cubicBezTo>
                            <a:pt x="100" y="21"/>
                            <a:pt x="95" y="18"/>
                            <a:pt x="90" y="16"/>
                          </a:cubicBezTo>
                          <a:cubicBezTo>
                            <a:pt x="90" y="19"/>
                            <a:pt x="87" y="23"/>
                            <a:pt x="86" y="27"/>
                          </a:cubicBezTo>
                          <a:cubicBezTo>
                            <a:pt x="89" y="29"/>
                            <a:pt x="92" y="31"/>
                            <a:pt x="95" y="34"/>
                          </a:cubicBezTo>
                          <a:cubicBezTo>
                            <a:pt x="95" y="32"/>
                            <a:pt x="97" y="30"/>
                            <a:pt x="98" y="28"/>
                          </a:cubicBezTo>
                          <a:cubicBezTo>
                            <a:pt x="99" y="27"/>
                            <a:pt x="102" y="25"/>
                            <a:pt x="104" y="25"/>
                          </a:cubicBezTo>
                          <a:cubicBezTo>
                            <a:pt x="104" y="25"/>
                            <a:pt x="104" y="25"/>
                            <a:pt x="104" y="25"/>
                          </a:cubicBezTo>
                          <a:cubicBezTo>
                            <a:pt x="104" y="25"/>
                            <a:pt x="104" y="26"/>
                            <a:pt x="104" y="26"/>
                          </a:cubicBezTo>
                          <a:cubicBezTo>
                            <a:pt x="103" y="27"/>
                            <a:pt x="101" y="28"/>
                            <a:pt x="100" y="29"/>
                          </a:cubicBezTo>
                          <a:cubicBezTo>
                            <a:pt x="98" y="31"/>
                            <a:pt x="97" y="33"/>
                            <a:pt x="97" y="35"/>
                          </a:cubicBezTo>
                          <a:cubicBezTo>
                            <a:pt x="97" y="35"/>
                            <a:pt x="97" y="35"/>
                            <a:pt x="96" y="35"/>
                          </a:cubicBezTo>
                          <a:cubicBezTo>
                            <a:pt x="98" y="38"/>
                            <a:pt x="100" y="40"/>
                            <a:pt x="102" y="42"/>
                          </a:cubicBezTo>
                          <a:cubicBezTo>
                            <a:pt x="103" y="40"/>
                            <a:pt x="105" y="39"/>
                            <a:pt x="107" y="38"/>
                          </a:cubicBezTo>
                          <a:cubicBezTo>
                            <a:pt x="108" y="36"/>
                            <a:pt x="111" y="35"/>
                            <a:pt x="113" y="35"/>
                          </a:cubicBezTo>
                          <a:cubicBezTo>
                            <a:pt x="113" y="35"/>
                            <a:pt x="113" y="35"/>
                            <a:pt x="113" y="35"/>
                          </a:cubicBezTo>
                          <a:cubicBezTo>
                            <a:pt x="114" y="36"/>
                            <a:pt x="114" y="36"/>
                            <a:pt x="113" y="37"/>
                          </a:cubicBezTo>
                          <a:cubicBezTo>
                            <a:pt x="112" y="38"/>
                            <a:pt x="110" y="39"/>
                            <a:pt x="108" y="40"/>
                          </a:cubicBezTo>
                          <a:cubicBezTo>
                            <a:pt x="107" y="41"/>
                            <a:pt x="105" y="42"/>
                            <a:pt x="104" y="44"/>
                          </a:cubicBezTo>
                          <a:cubicBezTo>
                            <a:pt x="104" y="44"/>
                            <a:pt x="103" y="44"/>
                            <a:pt x="103" y="44"/>
                          </a:cubicBezTo>
                          <a:cubicBezTo>
                            <a:pt x="106" y="47"/>
                            <a:pt x="108" y="50"/>
                            <a:pt x="109" y="53"/>
                          </a:cubicBezTo>
                          <a:cubicBezTo>
                            <a:pt x="111" y="52"/>
                            <a:pt x="114" y="51"/>
                            <a:pt x="116" y="50"/>
                          </a:cubicBezTo>
                          <a:cubicBezTo>
                            <a:pt x="118" y="49"/>
                            <a:pt x="120" y="48"/>
                            <a:pt x="122" y="48"/>
                          </a:cubicBezTo>
                          <a:cubicBezTo>
                            <a:pt x="122" y="48"/>
                            <a:pt x="123" y="48"/>
                            <a:pt x="123" y="48"/>
                          </a:cubicBezTo>
                          <a:cubicBezTo>
                            <a:pt x="123" y="49"/>
                            <a:pt x="123" y="49"/>
                            <a:pt x="123" y="49"/>
                          </a:cubicBezTo>
                          <a:cubicBezTo>
                            <a:pt x="121" y="51"/>
                            <a:pt x="119" y="51"/>
                            <a:pt x="117" y="52"/>
                          </a:cubicBezTo>
                          <a:cubicBezTo>
                            <a:pt x="115" y="53"/>
                            <a:pt x="113" y="54"/>
                            <a:pt x="110" y="55"/>
                          </a:cubicBezTo>
                          <a:cubicBezTo>
                            <a:pt x="112" y="59"/>
                            <a:pt x="114" y="62"/>
                            <a:pt x="116" y="66"/>
                          </a:cubicBezTo>
                          <a:cubicBezTo>
                            <a:pt x="117" y="70"/>
                            <a:pt x="119" y="74"/>
                            <a:pt x="121" y="78"/>
                          </a:cubicBezTo>
                          <a:cubicBezTo>
                            <a:pt x="122" y="82"/>
                            <a:pt x="123" y="87"/>
                            <a:pt x="125" y="90"/>
                          </a:cubicBezTo>
                          <a:cubicBezTo>
                            <a:pt x="125" y="91"/>
                            <a:pt x="125" y="92"/>
                            <a:pt x="125" y="92"/>
                          </a:cubicBezTo>
                          <a:cubicBezTo>
                            <a:pt x="128" y="92"/>
                            <a:pt x="130" y="91"/>
                            <a:pt x="132" y="90"/>
                          </a:cubicBezTo>
                          <a:cubicBezTo>
                            <a:pt x="134" y="89"/>
                            <a:pt x="136" y="88"/>
                            <a:pt x="138" y="88"/>
                          </a:cubicBezTo>
                          <a:cubicBezTo>
                            <a:pt x="138" y="88"/>
                            <a:pt x="138" y="88"/>
                            <a:pt x="138" y="89"/>
                          </a:cubicBezTo>
                          <a:cubicBezTo>
                            <a:pt x="138" y="89"/>
                            <a:pt x="138" y="89"/>
                            <a:pt x="138" y="90"/>
                          </a:cubicBezTo>
                          <a:cubicBezTo>
                            <a:pt x="136" y="91"/>
                            <a:pt x="134" y="91"/>
                            <a:pt x="132" y="92"/>
                          </a:cubicBezTo>
                          <a:cubicBezTo>
                            <a:pt x="130" y="93"/>
                            <a:pt x="128" y="93"/>
                            <a:pt x="126" y="94"/>
                          </a:cubicBezTo>
                          <a:cubicBezTo>
                            <a:pt x="127" y="98"/>
                            <a:pt x="129" y="103"/>
                            <a:pt x="130" y="107"/>
                          </a:cubicBezTo>
                          <a:cubicBezTo>
                            <a:pt x="133" y="105"/>
                            <a:pt x="138" y="102"/>
                            <a:pt x="142" y="103"/>
                          </a:cubicBezTo>
                          <a:close/>
                          <a:moveTo>
                            <a:pt x="77" y="175"/>
                          </a:moveTo>
                          <a:cubicBezTo>
                            <a:pt x="78" y="175"/>
                            <a:pt x="80" y="174"/>
                            <a:pt x="81" y="173"/>
                          </a:cubicBezTo>
                          <a:cubicBezTo>
                            <a:pt x="78" y="170"/>
                            <a:pt x="75" y="167"/>
                            <a:pt x="72" y="163"/>
                          </a:cubicBezTo>
                          <a:cubicBezTo>
                            <a:pt x="70" y="165"/>
                            <a:pt x="66" y="167"/>
                            <a:pt x="64" y="167"/>
                          </a:cubicBezTo>
                          <a:cubicBezTo>
                            <a:pt x="67" y="171"/>
                            <a:pt x="71" y="174"/>
                            <a:pt x="75" y="177"/>
                          </a:cubicBezTo>
                          <a:cubicBezTo>
                            <a:pt x="75" y="177"/>
                            <a:pt x="76" y="176"/>
                            <a:pt x="77" y="175"/>
                          </a:cubicBezTo>
                          <a:close/>
                          <a:moveTo>
                            <a:pt x="69" y="162"/>
                          </a:moveTo>
                          <a:cubicBezTo>
                            <a:pt x="69" y="162"/>
                            <a:pt x="70" y="161"/>
                            <a:pt x="70" y="161"/>
                          </a:cubicBezTo>
                          <a:cubicBezTo>
                            <a:pt x="66" y="156"/>
                            <a:pt x="63" y="152"/>
                            <a:pt x="59" y="147"/>
                          </a:cubicBezTo>
                          <a:cubicBezTo>
                            <a:pt x="58" y="148"/>
                            <a:pt x="56" y="149"/>
                            <a:pt x="54" y="150"/>
                          </a:cubicBezTo>
                          <a:cubicBezTo>
                            <a:pt x="54" y="151"/>
                            <a:pt x="53" y="151"/>
                            <a:pt x="52" y="152"/>
                          </a:cubicBezTo>
                          <a:cubicBezTo>
                            <a:pt x="51" y="152"/>
                            <a:pt x="51" y="152"/>
                            <a:pt x="50" y="152"/>
                          </a:cubicBezTo>
                          <a:cubicBezTo>
                            <a:pt x="54" y="157"/>
                            <a:pt x="58" y="162"/>
                            <a:pt x="63" y="166"/>
                          </a:cubicBezTo>
                          <a:cubicBezTo>
                            <a:pt x="63" y="166"/>
                            <a:pt x="63" y="165"/>
                            <a:pt x="63" y="165"/>
                          </a:cubicBezTo>
                          <a:cubicBezTo>
                            <a:pt x="65" y="165"/>
                            <a:pt x="67" y="164"/>
                            <a:pt x="69" y="162"/>
                          </a:cubicBezTo>
                          <a:close/>
                          <a:moveTo>
                            <a:pt x="84" y="26"/>
                          </a:moveTo>
                          <a:cubicBezTo>
                            <a:pt x="85" y="22"/>
                            <a:pt x="86" y="18"/>
                            <a:pt x="88" y="14"/>
                          </a:cubicBezTo>
                          <a:cubicBezTo>
                            <a:pt x="84" y="13"/>
                            <a:pt x="80" y="11"/>
                            <a:pt x="76" y="10"/>
                          </a:cubicBezTo>
                          <a:cubicBezTo>
                            <a:pt x="75" y="12"/>
                            <a:pt x="75" y="13"/>
                            <a:pt x="75" y="14"/>
                          </a:cubicBezTo>
                          <a:cubicBezTo>
                            <a:pt x="74" y="17"/>
                            <a:pt x="74" y="19"/>
                            <a:pt x="74" y="21"/>
                          </a:cubicBezTo>
                          <a:cubicBezTo>
                            <a:pt x="77" y="22"/>
                            <a:pt x="81" y="24"/>
                            <a:pt x="84" y="26"/>
                          </a:cubicBezTo>
                          <a:close/>
                          <a:moveTo>
                            <a:pt x="53" y="148"/>
                          </a:moveTo>
                          <a:cubicBezTo>
                            <a:pt x="55" y="147"/>
                            <a:pt x="56" y="146"/>
                            <a:pt x="57" y="145"/>
                          </a:cubicBezTo>
                          <a:cubicBezTo>
                            <a:pt x="54" y="141"/>
                            <a:pt x="51" y="136"/>
                            <a:pt x="48" y="131"/>
                          </a:cubicBezTo>
                          <a:cubicBezTo>
                            <a:pt x="46" y="133"/>
                            <a:pt x="44" y="133"/>
                            <a:pt x="43" y="134"/>
                          </a:cubicBezTo>
                          <a:cubicBezTo>
                            <a:pt x="41" y="135"/>
                            <a:pt x="39" y="135"/>
                            <a:pt x="38" y="136"/>
                          </a:cubicBezTo>
                          <a:cubicBezTo>
                            <a:pt x="41" y="141"/>
                            <a:pt x="45" y="146"/>
                            <a:pt x="49" y="150"/>
                          </a:cubicBezTo>
                          <a:cubicBezTo>
                            <a:pt x="50" y="149"/>
                            <a:pt x="52" y="148"/>
                            <a:pt x="53" y="148"/>
                          </a:cubicBezTo>
                          <a:close/>
                          <a:moveTo>
                            <a:pt x="73" y="10"/>
                          </a:moveTo>
                          <a:cubicBezTo>
                            <a:pt x="72" y="10"/>
                            <a:pt x="71" y="9"/>
                            <a:pt x="70" y="9"/>
                          </a:cubicBezTo>
                          <a:cubicBezTo>
                            <a:pt x="67" y="9"/>
                            <a:pt x="63" y="9"/>
                            <a:pt x="60" y="9"/>
                          </a:cubicBezTo>
                          <a:cubicBezTo>
                            <a:pt x="60" y="11"/>
                            <a:pt x="60" y="12"/>
                            <a:pt x="60" y="14"/>
                          </a:cubicBezTo>
                          <a:cubicBezTo>
                            <a:pt x="59" y="16"/>
                            <a:pt x="59" y="18"/>
                            <a:pt x="59" y="20"/>
                          </a:cubicBezTo>
                          <a:cubicBezTo>
                            <a:pt x="63" y="19"/>
                            <a:pt x="67" y="20"/>
                            <a:pt x="71" y="21"/>
                          </a:cubicBezTo>
                          <a:cubicBezTo>
                            <a:pt x="71" y="17"/>
                            <a:pt x="72" y="13"/>
                            <a:pt x="73" y="10"/>
                          </a:cubicBezTo>
                          <a:close/>
                          <a:moveTo>
                            <a:pt x="42" y="132"/>
                          </a:moveTo>
                          <a:cubicBezTo>
                            <a:pt x="43" y="131"/>
                            <a:pt x="45" y="130"/>
                            <a:pt x="46" y="129"/>
                          </a:cubicBezTo>
                          <a:cubicBezTo>
                            <a:pt x="43" y="124"/>
                            <a:pt x="40" y="119"/>
                            <a:pt x="38" y="113"/>
                          </a:cubicBezTo>
                          <a:cubicBezTo>
                            <a:pt x="36" y="109"/>
                            <a:pt x="34" y="105"/>
                            <a:pt x="32" y="101"/>
                          </a:cubicBezTo>
                          <a:cubicBezTo>
                            <a:pt x="31" y="102"/>
                            <a:pt x="29" y="103"/>
                            <a:pt x="27" y="103"/>
                          </a:cubicBezTo>
                          <a:cubicBezTo>
                            <a:pt x="25" y="104"/>
                            <a:pt x="23" y="105"/>
                            <a:pt x="20" y="105"/>
                          </a:cubicBezTo>
                          <a:cubicBezTo>
                            <a:pt x="22" y="110"/>
                            <a:pt x="24" y="114"/>
                            <a:pt x="27" y="118"/>
                          </a:cubicBezTo>
                          <a:cubicBezTo>
                            <a:pt x="28" y="117"/>
                            <a:pt x="29" y="116"/>
                            <a:pt x="30" y="116"/>
                          </a:cubicBezTo>
                          <a:cubicBezTo>
                            <a:pt x="32" y="114"/>
                            <a:pt x="34" y="113"/>
                            <a:pt x="36" y="113"/>
                          </a:cubicBezTo>
                          <a:cubicBezTo>
                            <a:pt x="37" y="113"/>
                            <a:pt x="37" y="113"/>
                            <a:pt x="37" y="113"/>
                          </a:cubicBezTo>
                          <a:cubicBezTo>
                            <a:pt x="38" y="114"/>
                            <a:pt x="38" y="115"/>
                            <a:pt x="37" y="115"/>
                          </a:cubicBezTo>
                          <a:cubicBezTo>
                            <a:pt x="35" y="116"/>
                            <a:pt x="33" y="117"/>
                            <a:pt x="31" y="118"/>
                          </a:cubicBezTo>
                          <a:cubicBezTo>
                            <a:pt x="30" y="119"/>
                            <a:pt x="29" y="119"/>
                            <a:pt x="28" y="120"/>
                          </a:cubicBezTo>
                          <a:cubicBezTo>
                            <a:pt x="30" y="125"/>
                            <a:pt x="33" y="129"/>
                            <a:pt x="36" y="134"/>
                          </a:cubicBezTo>
                          <a:cubicBezTo>
                            <a:pt x="38" y="133"/>
                            <a:pt x="40" y="133"/>
                            <a:pt x="42" y="132"/>
                          </a:cubicBezTo>
                          <a:close/>
                          <a:moveTo>
                            <a:pt x="57" y="20"/>
                          </a:moveTo>
                          <a:cubicBezTo>
                            <a:pt x="57" y="18"/>
                            <a:pt x="57" y="16"/>
                            <a:pt x="57" y="13"/>
                          </a:cubicBezTo>
                          <a:cubicBezTo>
                            <a:pt x="57" y="12"/>
                            <a:pt x="57" y="11"/>
                            <a:pt x="57" y="9"/>
                          </a:cubicBezTo>
                          <a:cubicBezTo>
                            <a:pt x="50" y="10"/>
                            <a:pt x="43" y="12"/>
                            <a:pt x="37" y="16"/>
                          </a:cubicBezTo>
                          <a:cubicBezTo>
                            <a:pt x="38" y="17"/>
                            <a:pt x="39" y="18"/>
                            <a:pt x="40" y="19"/>
                          </a:cubicBezTo>
                          <a:cubicBezTo>
                            <a:pt x="41" y="21"/>
                            <a:pt x="43" y="23"/>
                            <a:pt x="44" y="25"/>
                          </a:cubicBezTo>
                          <a:cubicBezTo>
                            <a:pt x="44" y="25"/>
                            <a:pt x="44" y="25"/>
                            <a:pt x="44" y="25"/>
                          </a:cubicBezTo>
                          <a:cubicBezTo>
                            <a:pt x="48" y="23"/>
                            <a:pt x="52" y="21"/>
                            <a:pt x="57" y="20"/>
                          </a:cubicBezTo>
                          <a:close/>
                          <a:moveTo>
                            <a:pt x="26" y="101"/>
                          </a:moveTo>
                          <a:cubicBezTo>
                            <a:pt x="28" y="100"/>
                            <a:pt x="30" y="99"/>
                            <a:pt x="31" y="99"/>
                          </a:cubicBezTo>
                          <a:cubicBezTo>
                            <a:pt x="30" y="95"/>
                            <a:pt x="28" y="91"/>
                            <a:pt x="27" y="86"/>
                          </a:cubicBezTo>
                          <a:cubicBezTo>
                            <a:pt x="23" y="87"/>
                            <a:pt x="18" y="87"/>
                            <a:pt x="13" y="85"/>
                          </a:cubicBezTo>
                          <a:cubicBezTo>
                            <a:pt x="15" y="91"/>
                            <a:pt x="17" y="98"/>
                            <a:pt x="20" y="103"/>
                          </a:cubicBezTo>
                          <a:cubicBezTo>
                            <a:pt x="22" y="103"/>
                            <a:pt x="24" y="102"/>
                            <a:pt x="26" y="101"/>
                          </a:cubicBezTo>
                          <a:close/>
                          <a:moveTo>
                            <a:pt x="42" y="26"/>
                          </a:moveTo>
                          <a:cubicBezTo>
                            <a:pt x="42" y="26"/>
                            <a:pt x="42" y="26"/>
                            <a:pt x="42" y="26"/>
                          </a:cubicBezTo>
                          <a:cubicBezTo>
                            <a:pt x="40" y="25"/>
                            <a:pt x="39" y="22"/>
                            <a:pt x="38" y="21"/>
                          </a:cubicBezTo>
                          <a:cubicBezTo>
                            <a:pt x="37" y="19"/>
                            <a:pt x="36" y="18"/>
                            <a:pt x="35" y="17"/>
                          </a:cubicBezTo>
                          <a:cubicBezTo>
                            <a:pt x="34" y="17"/>
                            <a:pt x="33" y="18"/>
                            <a:pt x="32" y="19"/>
                          </a:cubicBezTo>
                          <a:cubicBezTo>
                            <a:pt x="27" y="22"/>
                            <a:pt x="24" y="26"/>
                            <a:pt x="21" y="31"/>
                          </a:cubicBezTo>
                          <a:cubicBezTo>
                            <a:pt x="21" y="31"/>
                            <a:pt x="21" y="31"/>
                            <a:pt x="21" y="31"/>
                          </a:cubicBezTo>
                          <a:cubicBezTo>
                            <a:pt x="24" y="32"/>
                            <a:pt x="26" y="34"/>
                            <a:pt x="28" y="35"/>
                          </a:cubicBezTo>
                          <a:cubicBezTo>
                            <a:pt x="29" y="36"/>
                            <a:pt x="30" y="37"/>
                            <a:pt x="32" y="38"/>
                          </a:cubicBezTo>
                          <a:cubicBezTo>
                            <a:pt x="34" y="33"/>
                            <a:pt x="38" y="29"/>
                            <a:pt x="42" y="26"/>
                          </a:cubicBezTo>
                          <a:close/>
                          <a:moveTo>
                            <a:pt x="27" y="84"/>
                          </a:moveTo>
                          <a:cubicBezTo>
                            <a:pt x="26" y="80"/>
                            <a:pt x="25" y="76"/>
                            <a:pt x="25" y="71"/>
                          </a:cubicBezTo>
                          <a:cubicBezTo>
                            <a:pt x="23" y="72"/>
                            <a:pt x="21" y="71"/>
                            <a:pt x="19" y="71"/>
                          </a:cubicBezTo>
                          <a:cubicBezTo>
                            <a:pt x="16" y="71"/>
                            <a:pt x="14" y="71"/>
                            <a:pt x="11" y="70"/>
                          </a:cubicBezTo>
                          <a:cubicBezTo>
                            <a:pt x="11" y="74"/>
                            <a:pt x="12" y="79"/>
                            <a:pt x="13" y="83"/>
                          </a:cubicBezTo>
                          <a:cubicBezTo>
                            <a:pt x="15" y="83"/>
                            <a:pt x="18" y="84"/>
                            <a:pt x="20" y="84"/>
                          </a:cubicBezTo>
                          <a:cubicBezTo>
                            <a:pt x="22" y="84"/>
                            <a:pt x="24" y="84"/>
                            <a:pt x="27" y="84"/>
                          </a:cubicBezTo>
                          <a:close/>
                          <a:moveTo>
                            <a:pt x="19" y="68"/>
                          </a:moveTo>
                          <a:cubicBezTo>
                            <a:pt x="21" y="68"/>
                            <a:pt x="23" y="68"/>
                            <a:pt x="24" y="69"/>
                          </a:cubicBezTo>
                          <a:cubicBezTo>
                            <a:pt x="24" y="64"/>
                            <a:pt x="24" y="60"/>
                            <a:pt x="25" y="55"/>
                          </a:cubicBezTo>
                          <a:cubicBezTo>
                            <a:pt x="23" y="55"/>
                            <a:pt x="20" y="54"/>
                            <a:pt x="18" y="53"/>
                          </a:cubicBezTo>
                          <a:cubicBezTo>
                            <a:pt x="16" y="53"/>
                            <a:pt x="15" y="52"/>
                            <a:pt x="13" y="51"/>
                          </a:cubicBezTo>
                          <a:cubicBezTo>
                            <a:pt x="12" y="52"/>
                            <a:pt x="12" y="53"/>
                            <a:pt x="12" y="54"/>
                          </a:cubicBezTo>
                          <a:cubicBezTo>
                            <a:pt x="11" y="59"/>
                            <a:pt x="11" y="63"/>
                            <a:pt x="11" y="68"/>
                          </a:cubicBezTo>
                          <a:cubicBezTo>
                            <a:pt x="14" y="68"/>
                            <a:pt x="16" y="68"/>
                            <a:pt x="19" y="68"/>
                          </a:cubicBezTo>
                          <a:close/>
                          <a:moveTo>
                            <a:pt x="29" y="42"/>
                          </a:moveTo>
                          <a:cubicBezTo>
                            <a:pt x="30" y="41"/>
                            <a:pt x="30" y="41"/>
                            <a:pt x="30" y="40"/>
                          </a:cubicBezTo>
                          <a:cubicBezTo>
                            <a:pt x="29" y="40"/>
                            <a:pt x="28" y="39"/>
                            <a:pt x="27" y="38"/>
                          </a:cubicBezTo>
                          <a:cubicBezTo>
                            <a:pt x="24" y="36"/>
                            <a:pt x="22" y="34"/>
                            <a:pt x="20" y="32"/>
                          </a:cubicBezTo>
                          <a:cubicBezTo>
                            <a:pt x="20" y="32"/>
                            <a:pt x="20" y="32"/>
                            <a:pt x="20" y="32"/>
                          </a:cubicBezTo>
                          <a:cubicBezTo>
                            <a:pt x="17" y="37"/>
                            <a:pt x="15" y="43"/>
                            <a:pt x="13" y="49"/>
                          </a:cubicBezTo>
                          <a:cubicBezTo>
                            <a:pt x="15" y="50"/>
                            <a:pt x="17" y="51"/>
                            <a:pt x="19" y="51"/>
                          </a:cubicBezTo>
                          <a:cubicBezTo>
                            <a:pt x="21" y="52"/>
                            <a:pt x="24" y="52"/>
                            <a:pt x="25" y="54"/>
                          </a:cubicBezTo>
                          <a:cubicBezTo>
                            <a:pt x="26" y="49"/>
                            <a:pt x="28" y="45"/>
                            <a:pt x="29" y="4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2" name="Freeform 475"/>
                    <p:cNvSpPr>
                      <a:spLocks/>
                    </p:cNvSpPr>
                    <p:nvPr/>
                  </p:nvSpPr>
                  <p:spPr bwMode="auto">
                    <a:xfrm>
                      <a:off x="3885" y="324"/>
                      <a:ext cx="126" cy="85"/>
                    </a:xfrm>
                    <a:custGeom>
                      <a:avLst/>
                      <a:gdLst>
                        <a:gd name="T0" fmla="*/ 27 w 53"/>
                        <a:gd name="T1" fmla="*/ 0 h 36"/>
                        <a:gd name="T2" fmla="*/ 53 w 53"/>
                        <a:gd name="T3" fmla="*/ 21 h 36"/>
                        <a:gd name="T4" fmla="*/ 25 w 53"/>
                        <a:gd name="T5" fmla="*/ 36 h 36"/>
                        <a:gd name="T6" fmla="*/ 1 w 53"/>
                        <a:gd name="T7" fmla="*/ 20 h 36"/>
                        <a:gd name="T8" fmla="*/ 0 w 53"/>
                        <a:gd name="T9" fmla="*/ 20 h 36"/>
                        <a:gd name="T10" fmla="*/ 25 w 53"/>
                        <a:gd name="T11" fmla="*/ 1 h 36"/>
                        <a:gd name="T12" fmla="*/ 27 w 53"/>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53" h="36">
                          <a:moveTo>
                            <a:pt x="27" y="0"/>
                          </a:moveTo>
                          <a:cubicBezTo>
                            <a:pt x="36" y="6"/>
                            <a:pt x="46" y="13"/>
                            <a:pt x="53" y="21"/>
                          </a:cubicBezTo>
                          <a:cubicBezTo>
                            <a:pt x="42" y="21"/>
                            <a:pt x="31" y="27"/>
                            <a:pt x="25" y="36"/>
                          </a:cubicBezTo>
                          <a:cubicBezTo>
                            <a:pt x="21" y="27"/>
                            <a:pt x="12" y="20"/>
                            <a:pt x="1" y="20"/>
                          </a:cubicBezTo>
                          <a:cubicBezTo>
                            <a:pt x="1" y="20"/>
                            <a:pt x="1" y="20"/>
                            <a:pt x="0" y="20"/>
                          </a:cubicBezTo>
                          <a:cubicBezTo>
                            <a:pt x="5" y="9"/>
                            <a:pt x="14" y="4"/>
                            <a:pt x="25" y="1"/>
                          </a:cubicBezTo>
                          <a:cubicBezTo>
                            <a:pt x="26" y="1"/>
                            <a:pt x="26" y="0"/>
                            <a:pt x="2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3" name="Freeform 476"/>
                    <p:cNvSpPr>
                      <a:spLocks/>
                    </p:cNvSpPr>
                    <p:nvPr/>
                  </p:nvSpPr>
                  <p:spPr bwMode="auto">
                    <a:xfrm>
                      <a:off x="3804" y="1020"/>
                      <a:ext cx="15" cy="47"/>
                    </a:xfrm>
                    <a:custGeom>
                      <a:avLst/>
                      <a:gdLst>
                        <a:gd name="T0" fmla="*/ 5 w 6"/>
                        <a:gd name="T1" fmla="*/ 15 h 20"/>
                        <a:gd name="T2" fmla="*/ 6 w 6"/>
                        <a:gd name="T3" fmla="*/ 17 h 20"/>
                        <a:gd name="T4" fmla="*/ 2 w 6"/>
                        <a:gd name="T5" fmla="*/ 20 h 20"/>
                        <a:gd name="T6" fmla="*/ 0 w 6"/>
                        <a:gd name="T7" fmla="*/ 1 h 20"/>
                        <a:gd name="T8" fmla="*/ 1 w 6"/>
                        <a:gd name="T9" fmla="*/ 2 h 20"/>
                        <a:gd name="T10" fmla="*/ 6 w 6"/>
                        <a:gd name="T11" fmla="*/ 0 h 20"/>
                        <a:gd name="T12" fmla="*/ 5 w 6"/>
                        <a:gd name="T13" fmla="*/ 15 h 20"/>
                      </a:gdLst>
                      <a:ahLst/>
                      <a:cxnLst>
                        <a:cxn ang="0">
                          <a:pos x="T0" y="T1"/>
                        </a:cxn>
                        <a:cxn ang="0">
                          <a:pos x="T2" y="T3"/>
                        </a:cxn>
                        <a:cxn ang="0">
                          <a:pos x="T4" y="T5"/>
                        </a:cxn>
                        <a:cxn ang="0">
                          <a:pos x="T6" y="T7"/>
                        </a:cxn>
                        <a:cxn ang="0">
                          <a:pos x="T8" y="T9"/>
                        </a:cxn>
                        <a:cxn ang="0">
                          <a:pos x="T10" y="T11"/>
                        </a:cxn>
                        <a:cxn ang="0">
                          <a:pos x="T12" y="T13"/>
                        </a:cxn>
                      </a:cxnLst>
                      <a:rect l="0" t="0" r="r" b="b"/>
                      <a:pathLst>
                        <a:path w="6" h="20">
                          <a:moveTo>
                            <a:pt x="5" y="15"/>
                          </a:moveTo>
                          <a:cubicBezTo>
                            <a:pt x="5" y="16"/>
                            <a:pt x="5" y="16"/>
                            <a:pt x="6" y="17"/>
                          </a:cubicBezTo>
                          <a:cubicBezTo>
                            <a:pt x="4" y="18"/>
                            <a:pt x="3" y="19"/>
                            <a:pt x="2" y="20"/>
                          </a:cubicBezTo>
                          <a:cubicBezTo>
                            <a:pt x="1" y="14"/>
                            <a:pt x="1" y="8"/>
                            <a:pt x="0" y="1"/>
                          </a:cubicBezTo>
                          <a:cubicBezTo>
                            <a:pt x="0" y="2"/>
                            <a:pt x="1" y="2"/>
                            <a:pt x="1" y="2"/>
                          </a:cubicBezTo>
                          <a:cubicBezTo>
                            <a:pt x="3" y="2"/>
                            <a:pt x="5" y="1"/>
                            <a:pt x="6" y="0"/>
                          </a:cubicBezTo>
                          <a:cubicBezTo>
                            <a:pt x="6" y="5"/>
                            <a:pt x="6" y="10"/>
                            <a:pt x="5"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4" name="Freeform 477"/>
                    <p:cNvSpPr>
                      <a:spLocks/>
                    </p:cNvSpPr>
                    <p:nvPr/>
                  </p:nvSpPr>
                  <p:spPr bwMode="auto">
                    <a:xfrm>
                      <a:off x="3605" y="1850"/>
                      <a:ext cx="24" cy="26"/>
                    </a:xfrm>
                    <a:custGeom>
                      <a:avLst/>
                      <a:gdLst>
                        <a:gd name="T0" fmla="*/ 10 w 10"/>
                        <a:gd name="T1" fmla="*/ 3 h 11"/>
                        <a:gd name="T2" fmla="*/ 8 w 10"/>
                        <a:gd name="T3" fmla="*/ 8 h 11"/>
                        <a:gd name="T4" fmla="*/ 2 w 10"/>
                        <a:gd name="T5" fmla="*/ 9 h 11"/>
                        <a:gd name="T6" fmla="*/ 2 w 10"/>
                        <a:gd name="T7" fmla="*/ 0 h 11"/>
                        <a:gd name="T8" fmla="*/ 10 w 10"/>
                        <a:gd name="T9" fmla="*/ 3 h 11"/>
                      </a:gdLst>
                      <a:ahLst/>
                      <a:cxnLst>
                        <a:cxn ang="0">
                          <a:pos x="T0" y="T1"/>
                        </a:cxn>
                        <a:cxn ang="0">
                          <a:pos x="T2" y="T3"/>
                        </a:cxn>
                        <a:cxn ang="0">
                          <a:pos x="T4" y="T5"/>
                        </a:cxn>
                        <a:cxn ang="0">
                          <a:pos x="T6" y="T7"/>
                        </a:cxn>
                        <a:cxn ang="0">
                          <a:pos x="T8" y="T9"/>
                        </a:cxn>
                      </a:cxnLst>
                      <a:rect l="0" t="0" r="r" b="b"/>
                      <a:pathLst>
                        <a:path w="10" h="11">
                          <a:moveTo>
                            <a:pt x="10" y="3"/>
                          </a:moveTo>
                          <a:cubicBezTo>
                            <a:pt x="10" y="5"/>
                            <a:pt x="9" y="6"/>
                            <a:pt x="8" y="8"/>
                          </a:cubicBezTo>
                          <a:cubicBezTo>
                            <a:pt x="7" y="10"/>
                            <a:pt x="4" y="11"/>
                            <a:pt x="2" y="9"/>
                          </a:cubicBezTo>
                          <a:cubicBezTo>
                            <a:pt x="0" y="6"/>
                            <a:pt x="1" y="3"/>
                            <a:pt x="2" y="0"/>
                          </a:cubicBezTo>
                          <a:cubicBezTo>
                            <a:pt x="5" y="1"/>
                            <a:pt x="8" y="2"/>
                            <a:pt x="10"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5" name="Freeform 478"/>
                    <p:cNvSpPr>
                      <a:spLocks/>
                    </p:cNvSpPr>
                    <p:nvPr/>
                  </p:nvSpPr>
                  <p:spPr bwMode="auto">
                    <a:xfrm>
                      <a:off x="3532" y="1871"/>
                      <a:ext cx="81" cy="45"/>
                    </a:xfrm>
                    <a:custGeom>
                      <a:avLst/>
                      <a:gdLst>
                        <a:gd name="T0" fmla="*/ 34 w 34"/>
                        <a:gd name="T1" fmla="*/ 17 h 19"/>
                        <a:gd name="T2" fmla="*/ 34 w 34"/>
                        <a:gd name="T3" fmla="*/ 19 h 19"/>
                        <a:gd name="T4" fmla="*/ 27 w 34"/>
                        <a:gd name="T5" fmla="*/ 17 h 19"/>
                        <a:gd name="T6" fmla="*/ 0 w 34"/>
                        <a:gd name="T7" fmla="*/ 8 h 19"/>
                        <a:gd name="T8" fmla="*/ 1 w 34"/>
                        <a:gd name="T9" fmla="*/ 7 h 19"/>
                        <a:gd name="T10" fmla="*/ 2 w 34"/>
                        <a:gd name="T11" fmla="*/ 7 h 19"/>
                        <a:gd name="T12" fmla="*/ 21 w 34"/>
                        <a:gd name="T13" fmla="*/ 0 h 19"/>
                        <a:gd name="T14" fmla="*/ 33 w 34"/>
                        <a:gd name="T15" fmla="*/ 17 h 19"/>
                        <a:gd name="T16" fmla="*/ 34 w 34"/>
                        <a:gd name="T1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9">
                          <a:moveTo>
                            <a:pt x="34" y="17"/>
                          </a:moveTo>
                          <a:cubicBezTo>
                            <a:pt x="34" y="19"/>
                            <a:pt x="34" y="19"/>
                            <a:pt x="34" y="19"/>
                          </a:cubicBezTo>
                          <a:cubicBezTo>
                            <a:pt x="31" y="18"/>
                            <a:pt x="29" y="17"/>
                            <a:pt x="27" y="17"/>
                          </a:cubicBezTo>
                          <a:cubicBezTo>
                            <a:pt x="18" y="14"/>
                            <a:pt x="9" y="11"/>
                            <a:pt x="0" y="8"/>
                          </a:cubicBezTo>
                          <a:cubicBezTo>
                            <a:pt x="1" y="7"/>
                            <a:pt x="1" y="7"/>
                            <a:pt x="1" y="7"/>
                          </a:cubicBezTo>
                          <a:cubicBezTo>
                            <a:pt x="1" y="7"/>
                            <a:pt x="1" y="7"/>
                            <a:pt x="2" y="7"/>
                          </a:cubicBezTo>
                          <a:cubicBezTo>
                            <a:pt x="10" y="10"/>
                            <a:pt x="16" y="6"/>
                            <a:pt x="21" y="0"/>
                          </a:cubicBezTo>
                          <a:cubicBezTo>
                            <a:pt x="21" y="8"/>
                            <a:pt x="25" y="15"/>
                            <a:pt x="33" y="17"/>
                          </a:cubicBezTo>
                          <a:cubicBezTo>
                            <a:pt x="33" y="17"/>
                            <a:pt x="34" y="17"/>
                            <a:pt x="34"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6" name="Freeform 479"/>
                    <p:cNvSpPr>
                      <a:spLocks/>
                    </p:cNvSpPr>
                    <p:nvPr/>
                  </p:nvSpPr>
                  <p:spPr bwMode="auto">
                    <a:xfrm>
                      <a:off x="3539" y="717"/>
                      <a:ext cx="263" cy="381"/>
                    </a:xfrm>
                    <a:custGeom>
                      <a:avLst/>
                      <a:gdLst>
                        <a:gd name="T0" fmla="*/ 111 w 111"/>
                        <a:gd name="T1" fmla="*/ 155 h 161"/>
                        <a:gd name="T2" fmla="*/ 111 w 111"/>
                        <a:gd name="T3" fmla="*/ 155 h 161"/>
                        <a:gd name="T4" fmla="*/ 100 w 111"/>
                        <a:gd name="T5" fmla="*/ 147 h 161"/>
                        <a:gd name="T6" fmla="*/ 92 w 111"/>
                        <a:gd name="T7" fmla="*/ 116 h 161"/>
                        <a:gd name="T8" fmla="*/ 81 w 111"/>
                        <a:gd name="T9" fmla="*/ 84 h 161"/>
                        <a:gd name="T10" fmla="*/ 69 w 111"/>
                        <a:gd name="T11" fmla="*/ 56 h 161"/>
                        <a:gd name="T12" fmla="*/ 55 w 111"/>
                        <a:gd name="T13" fmla="*/ 30 h 161"/>
                        <a:gd name="T14" fmla="*/ 21 w 111"/>
                        <a:gd name="T15" fmla="*/ 37 h 161"/>
                        <a:gd name="T16" fmla="*/ 26 w 111"/>
                        <a:gd name="T17" fmla="*/ 64 h 161"/>
                        <a:gd name="T18" fmla="*/ 38 w 111"/>
                        <a:gd name="T19" fmla="*/ 93 h 161"/>
                        <a:gd name="T20" fmla="*/ 74 w 111"/>
                        <a:gd name="T21" fmla="*/ 155 h 161"/>
                        <a:gd name="T22" fmla="*/ 70 w 111"/>
                        <a:gd name="T23" fmla="*/ 157 h 161"/>
                        <a:gd name="T24" fmla="*/ 67 w 111"/>
                        <a:gd name="T25" fmla="*/ 161 h 161"/>
                        <a:gd name="T26" fmla="*/ 48 w 111"/>
                        <a:gd name="T27" fmla="*/ 139 h 161"/>
                        <a:gd name="T28" fmla="*/ 48 w 111"/>
                        <a:gd name="T29" fmla="*/ 139 h 161"/>
                        <a:gd name="T30" fmla="*/ 47 w 111"/>
                        <a:gd name="T31" fmla="*/ 137 h 161"/>
                        <a:gd name="T32" fmla="*/ 24 w 111"/>
                        <a:gd name="T33" fmla="*/ 107 h 161"/>
                        <a:gd name="T34" fmla="*/ 3 w 111"/>
                        <a:gd name="T35" fmla="*/ 36 h 161"/>
                        <a:gd name="T36" fmla="*/ 8 w 111"/>
                        <a:gd name="T37" fmla="*/ 22 h 161"/>
                        <a:gd name="T38" fmla="*/ 9 w 111"/>
                        <a:gd name="T39" fmla="*/ 20 h 161"/>
                        <a:gd name="T40" fmla="*/ 9 w 111"/>
                        <a:gd name="T41" fmla="*/ 20 h 161"/>
                        <a:gd name="T42" fmla="*/ 20 w 111"/>
                        <a:gd name="T43" fmla="*/ 8 h 161"/>
                        <a:gd name="T44" fmla="*/ 56 w 111"/>
                        <a:gd name="T45" fmla="*/ 8 h 161"/>
                        <a:gd name="T46" fmla="*/ 94 w 111"/>
                        <a:gd name="T47" fmla="*/ 70 h 161"/>
                        <a:gd name="T48" fmla="*/ 110 w 111"/>
                        <a:gd name="T49" fmla="*/ 151 h 161"/>
                        <a:gd name="T50" fmla="*/ 111 w 111"/>
                        <a:gd name="T51" fmla="*/ 153 h 161"/>
                        <a:gd name="T52" fmla="*/ 111 w 111"/>
                        <a:gd name="T53" fmla="*/ 15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61">
                          <a:moveTo>
                            <a:pt x="111" y="155"/>
                          </a:moveTo>
                          <a:cubicBezTo>
                            <a:pt x="111" y="155"/>
                            <a:pt x="111" y="155"/>
                            <a:pt x="111" y="155"/>
                          </a:cubicBezTo>
                          <a:cubicBezTo>
                            <a:pt x="108" y="151"/>
                            <a:pt x="104" y="148"/>
                            <a:pt x="100" y="147"/>
                          </a:cubicBezTo>
                          <a:cubicBezTo>
                            <a:pt x="99" y="137"/>
                            <a:pt x="95" y="126"/>
                            <a:pt x="92" y="116"/>
                          </a:cubicBezTo>
                          <a:cubicBezTo>
                            <a:pt x="89" y="106"/>
                            <a:pt x="85" y="95"/>
                            <a:pt x="81" y="84"/>
                          </a:cubicBezTo>
                          <a:cubicBezTo>
                            <a:pt x="77" y="75"/>
                            <a:pt x="73" y="65"/>
                            <a:pt x="69" y="56"/>
                          </a:cubicBezTo>
                          <a:cubicBezTo>
                            <a:pt x="65" y="47"/>
                            <a:pt x="61" y="37"/>
                            <a:pt x="55" y="30"/>
                          </a:cubicBezTo>
                          <a:cubicBezTo>
                            <a:pt x="44" y="18"/>
                            <a:pt x="24" y="19"/>
                            <a:pt x="21" y="37"/>
                          </a:cubicBezTo>
                          <a:cubicBezTo>
                            <a:pt x="20" y="46"/>
                            <a:pt x="23" y="55"/>
                            <a:pt x="26" y="64"/>
                          </a:cubicBezTo>
                          <a:cubicBezTo>
                            <a:pt x="30" y="74"/>
                            <a:pt x="34" y="84"/>
                            <a:pt x="38" y="93"/>
                          </a:cubicBezTo>
                          <a:cubicBezTo>
                            <a:pt x="48" y="115"/>
                            <a:pt x="59" y="137"/>
                            <a:pt x="74" y="155"/>
                          </a:cubicBezTo>
                          <a:cubicBezTo>
                            <a:pt x="73" y="156"/>
                            <a:pt x="72" y="156"/>
                            <a:pt x="70" y="157"/>
                          </a:cubicBezTo>
                          <a:cubicBezTo>
                            <a:pt x="69" y="158"/>
                            <a:pt x="68" y="160"/>
                            <a:pt x="67" y="161"/>
                          </a:cubicBezTo>
                          <a:cubicBezTo>
                            <a:pt x="61" y="154"/>
                            <a:pt x="54" y="147"/>
                            <a:pt x="48" y="139"/>
                          </a:cubicBezTo>
                          <a:cubicBezTo>
                            <a:pt x="48" y="139"/>
                            <a:pt x="48" y="139"/>
                            <a:pt x="48" y="139"/>
                          </a:cubicBezTo>
                          <a:cubicBezTo>
                            <a:pt x="48" y="138"/>
                            <a:pt x="47" y="137"/>
                            <a:pt x="47" y="137"/>
                          </a:cubicBezTo>
                          <a:cubicBezTo>
                            <a:pt x="38" y="128"/>
                            <a:pt x="31" y="117"/>
                            <a:pt x="24" y="107"/>
                          </a:cubicBezTo>
                          <a:cubicBezTo>
                            <a:pt x="12" y="87"/>
                            <a:pt x="0" y="61"/>
                            <a:pt x="3" y="36"/>
                          </a:cubicBezTo>
                          <a:cubicBezTo>
                            <a:pt x="4" y="31"/>
                            <a:pt x="5" y="26"/>
                            <a:pt x="8" y="22"/>
                          </a:cubicBezTo>
                          <a:cubicBezTo>
                            <a:pt x="9" y="22"/>
                            <a:pt x="10" y="21"/>
                            <a:pt x="9" y="20"/>
                          </a:cubicBezTo>
                          <a:cubicBezTo>
                            <a:pt x="9" y="20"/>
                            <a:pt x="9" y="20"/>
                            <a:pt x="9" y="20"/>
                          </a:cubicBezTo>
                          <a:cubicBezTo>
                            <a:pt x="11" y="15"/>
                            <a:pt x="15" y="11"/>
                            <a:pt x="20" y="8"/>
                          </a:cubicBezTo>
                          <a:cubicBezTo>
                            <a:pt x="31" y="0"/>
                            <a:pt x="45" y="2"/>
                            <a:pt x="56" y="8"/>
                          </a:cubicBezTo>
                          <a:cubicBezTo>
                            <a:pt x="77" y="21"/>
                            <a:pt x="87" y="48"/>
                            <a:pt x="94" y="70"/>
                          </a:cubicBezTo>
                          <a:cubicBezTo>
                            <a:pt x="103" y="96"/>
                            <a:pt x="108" y="123"/>
                            <a:pt x="110" y="151"/>
                          </a:cubicBezTo>
                          <a:cubicBezTo>
                            <a:pt x="110" y="152"/>
                            <a:pt x="110" y="152"/>
                            <a:pt x="111" y="153"/>
                          </a:cubicBezTo>
                          <a:cubicBezTo>
                            <a:pt x="111" y="153"/>
                            <a:pt x="111" y="154"/>
                            <a:pt x="111" y="15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7" name="Freeform 480"/>
                    <p:cNvSpPr>
                      <a:spLocks/>
                    </p:cNvSpPr>
                    <p:nvPr/>
                  </p:nvSpPr>
                  <p:spPr bwMode="auto">
                    <a:xfrm>
                      <a:off x="3802" y="991"/>
                      <a:ext cx="19" cy="31"/>
                    </a:xfrm>
                    <a:custGeom>
                      <a:avLst/>
                      <a:gdLst>
                        <a:gd name="T0" fmla="*/ 8 w 8"/>
                        <a:gd name="T1" fmla="*/ 0 h 13"/>
                        <a:gd name="T2" fmla="*/ 7 w 8"/>
                        <a:gd name="T3" fmla="*/ 10 h 13"/>
                        <a:gd name="T4" fmla="*/ 2 w 8"/>
                        <a:gd name="T5" fmla="*/ 12 h 13"/>
                        <a:gd name="T6" fmla="*/ 1 w 8"/>
                        <a:gd name="T7" fmla="*/ 13 h 13"/>
                        <a:gd name="T8" fmla="*/ 0 w 8"/>
                        <a:gd name="T9" fmla="*/ 1 h 13"/>
                        <a:gd name="T10" fmla="*/ 7 w 8"/>
                        <a:gd name="T11" fmla="*/ 0 h 13"/>
                        <a:gd name="T12" fmla="*/ 8 w 8"/>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8" h="13">
                          <a:moveTo>
                            <a:pt x="8" y="0"/>
                          </a:moveTo>
                          <a:cubicBezTo>
                            <a:pt x="8" y="3"/>
                            <a:pt x="8" y="6"/>
                            <a:pt x="7" y="10"/>
                          </a:cubicBezTo>
                          <a:cubicBezTo>
                            <a:pt x="6" y="11"/>
                            <a:pt x="4" y="12"/>
                            <a:pt x="2" y="12"/>
                          </a:cubicBezTo>
                          <a:cubicBezTo>
                            <a:pt x="1" y="12"/>
                            <a:pt x="1" y="13"/>
                            <a:pt x="1" y="13"/>
                          </a:cubicBezTo>
                          <a:cubicBezTo>
                            <a:pt x="1" y="9"/>
                            <a:pt x="0" y="5"/>
                            <a:pt x="0" y="1"/>
                          </a:cubicBezTo>
                          <a:cubicBezTo>
                            <a:pt x="2" y="1"/>
                            <a:pt x="5" y="1"/>
                            <a:pt x="7" y="0"/>
                          </a:cubicBezTo>
                          <a:cubicBezTo>
                            <a:pt x="7" y="0"/>
                            <a:pt x="8" y="0"/>
                            <a:pt x="8"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8" name="Freeform 481"/>
                    <p:cNvSpPr>
                      <a:spLocks/>
                    </p:cNvSpPr>
                    <p:nvPr/>
                  </p:nvSpPr>
                  <p:spPr bwMode="auto">
                    <a:xfrm>
                      <a:off x="3759" y="1105"/>
                      <a:ext cx="31" cy="35"/>
                    </a:xfrm>
                    <a:custGeom>
                      <a:avLst/>
                      <a:gdLst>
                        <a:gd name="T0" fmla="*/ 12 w 13"/>
                        <a:gd name="T1" fmla="*/ 11 h 15"/>
                        <a:gd name="T2" fmla="*/ 13 w 13"/>
                        <a:gd name="T3" fmla="*/ 12 h 15"/>
                        <a:gd name="T4" fmla="*/ 5 w 13"/>
                        <a:gd name="T5" fmla="*/ 15 h 15"/>
                        <a:gd name="T6" fmla="*/ 2 w 13"/>
                        <a:gd name="T7" fmla="*/ 8 h 15"/>
                        <a:gd name="T8" fmla="*/ 0 w 13"/>
                        <a:gd name="T9" fmla="*/ 4 h 15"/>
                        <a:gd name="T10" fmla="*/ 10 w 13"/>
                        <a:gd name="T11" fmla="*/ 0 h 15"/>
                        <a:gd name="T12" fmla="*/ 11 w 13"/>
                        <a:gd name="T13" fmla="*/ 5 h 15"/>
                        <a:gd name="T14" fmla="*/ 12 w 13"/>
                        <a:gd name="T15" fmla="*/ 1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5">
                          <a:moveTo>
                            <a:pt x="12" y="11"/>
                          </a:moveTo>
                          <a:cubicBezTo>
                            <a:pt x="12" y="11"/>
                            <a:pt x="13" y="12"/>
                            <a:pt x="13" y="12"/>
                          </a:cubicBezTo>
                          <a:cubicBezTo>
                            <a:pt x="10" y="12"/>
                            <a:pt x="7" y="13"/>
                            <a:pt x="5" y="15"/>
                          </a:cubicBezTo>
                          <a:cubicBezTo>
                            <a:pt x="4" y="12"/>
                            <a:pt x="3" y="10"/>
                            <a:pt x="2" y="8"/>
                          </a:cubicBezTo>
                          <a:cubicBezTo>
                            <a:pt x="1" y="7"/>
                            <a:pt x="0" y="5"/>
                            <a:pt x="0" y="4"/>
                          </a:cubicBezTo>
                          <a:cubicBezTo>
                            <a:pt x="3" y="2"/>
                            <a:pt x="6" y="1"/>
                            <a:pt x="10" y="0"/>
                          </a:cubicBezTo>
                          <a:cubicBezTo>
                            <a:pt x="10" y="2"/>
                            <a:pt x="11" y="4"/>
                            <a:pt x="11" y="5"/>
                          </a:cubicBezTo>
                          <a:cubicBezTo>
                            <a:pt x="11" y="7"/>
                            <a:pt x="11" y="9"/>
                            <a:pt x="12"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9" name="Freeform 482"/>
                    <p:cNvSpPr>
                      <a:spLocks/>
                    </p:cNvSpPr>
                    <p:nvPr/>
                  </p:nvSpPr>
                  <p:spPr bwMode="auto">
                    <a:xfrm>
                      <a:off x="3707" y="1396"/>
                      <a:ext cx="24" cy="21"/>
                    </a:xfrm>
                    <a:custGeom>
                      <a:avLst/>
                      <a:gdLst>
                        <a:gd name="T0" fmla="*/ 10 w 10"/>
                        <a:gd name="T1" fmla="*/ 0 h 9"/>
                        <a:gd name="T2" fmla="*/ 5 w 10"/>
                        <a:gd name="T3" fmla="*/ 9 h 9"/>
                        <a:gd name="T4" fmla="*/ 0 w 10"/>
                        <a:gd name="T5" fmla="*/ 5 h 9"/>
                        <a:gd name="T6" fmla="*/ 2 w 10"/>
                        <a:gd name="T7" fmla="*/ 0 h 9"/>
                        <a:gd name="T8" fmla="*/ 2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cubicBezTo>
                            <a:pt x="8" y="3"/>
                            <a:pt x="7" y="6"/>
                            <a:pt x="5" y="9"/>
                          </a:cubicBezTo>
                          <a:cubicBezTo>
                            <a:pt x="3" y="8"/>
                            <a:pt x="1" y="6"/>
                            <a:pt x="0" y="5"/>
                          </a:cubicBezTo>
                          <a:cubicBezTo>
                            <a:pt x="0" y="3"/>
                            <a:pt x="1" y="2"/>
                            <a:pt x="2" y="0"/>
                          </a:cubicBezTo>
                          <a:cubicBezTo>
                            <a:pt x="2" y="0"/>
                            <a:pt x="2" y="0"/>
                            <a:pt x="2" y="0"/>
                          </a:cubicBezTo>
                          <a:cubicBezTo>
                            <a:pt x="5" y="1"/>
                            <a:pt x="7" y="0"/>
                            <a:pt x="10"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0" name="Freeform 483"/>
                    <p:cNvSpPr>
                      <a:spLocks/>
                    </p:cNvSpPr>
                    <p:nvPr/>
                  </p:nvSpPr>
                  <p:spPr bwMode="auto">
                    <a:xfrm>
                      <a:off x="3795" y="953"/>
                      <a:ext cx="26" cy="38"/>
                    </a:xfrm>
                    <a:custGeom>
                      <a:avLst/>
                      <a:gdLst>
                        <a:gd name="T0" fmla="*/ 11 w 11"/>
                        <a:gd name="T1" fmla="*/ 14 h 16"/>
                        <a:gd name="T2" fmla="*/ 10 w 11"/>
                        <a:gd name="T3" fmla="*/ 14 h 16"/>
                        <a:gd name="T4" fmla="*/ 2 w 11"/>
                        <a:gd name="T5" fmla="*/ 16 h 16"/>
                        <a:gd name="T6" fmla="*/ 0 w 11"/>
                        <a:gd name="T7" fmla="*/ 3 h 16"/>
                        <a:gd name="T8" fmla="*/ 1 w 11"/>
                        <a:gd name="T9" fmla="*/ 3 h 16"/>
                        <a:gd name="T10" fmla="*/ 1 w 11"/>
                        <a:gd name="T11" fmla="*/ 3 h 16"/>
                        <a:gd name="T12" fmla="*/ 6 w 11"/>
                        <a:gd name="T13" fmla="*/ 2 h 16"/>
                        <a:gd name="T14" fmla="*/ 10 w 11"/>
                        <a:gd name="T15" fmla="*/ 0 h 16"/>
                        <a:gd name="T16" fmla="*/ 11 w 11"/>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6">
                          <a:moveTo>
                            <a:pt x="11" y="14"/>
                          </a:moveTo>
                          <a:cubicBezTo>
                            <a:pt x="10" y="14"/>
                            <a:pt x="10" y="14"/>
                            <a:pt x="10" y="14"/>
                          </a:cubicBezTo>
                          <a:cubicBezTo>
                            <a:pt x="7" y="14"/>
                            <a:pt x="5" y="15"/>
                            <a:pt x="2" y="16"/>
                          </a:cubicBezTo>
                          <a:cubicBezTo>
                            <a:pt x="2" y="11"/>
                            <a:pt x="1" y="7"/>
                            <a:pt x="0" y="3"/>
                          </a:cubicBezTo>
                          <a:cubicBezTo>
                            <a:pt x="1" y="3"/>
                            <a:pt x="1" y="3"/>
                            <a:pt x="1" y="3"/>
                          </a:cubicBezTo>
                          <a:cubicBezTo>
                            <a:pt x="1" y="3"/>
                            <a:pt x="1" y="3"/>
                            <a:pt x="1" y="3"/>
                          </a:cubicBezTo>
                          <a:cubicBezTo>
                            <a:pt x="3" y="3"/>
                            <a:pt x="5" y="2"/>
                            <a:pt x="6" y="2"/>
                          </a:cubicBezTo>
                          <a:cubicBezTo>
                            <a:pt x="7" y="1"/>
                            <a:pt x="9" y="1"/>
                            <a:pt x="10" y="0"/>
                          </a:cubicBezTo>
                          <a:cubicBezTo>
                            <a:pt x="10" y="5"/>
                            <a:pt x="11" y="10"/>
                            <a:pt x="11"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1" name="Freeform 484"/>
                    <p:cNvSpPr>
                      <a:spLocks/>
                    </p:cNvSpPr>
                    <p:nvPr/>
                  </p:nvSpPr>
                  <p:spPr bwMode="auto">
                    <a:xfrm>
                      <a:off x="3461" y="2110"/>
                      <a:ext cx="123" cy="97"/>
                    </a:xfrm>
                    <a:custGeom>
                      <a:avLst/>
                      <a:gdLst>
                        <a:gd name="T0" fmla="*/ 29 w 52"/>
                        <a:gd name="T1" fmla="*/ 0 h 41"/>
                        <a:gd name="T2" fmla="*/ 52 w 52"/>
                        <a:gd name="T3" fmla="*/ 23 h 41"/>
                        <a:gd name="T4" fmla="*/ 13 w 52"/>
                        <a:gd name="T5" fmla="*/ 41 h 41"/>
                        <a:gd name="T6" fmla="*/ 0 w 52"/>
                        <a:gd name="T7" fmla="*/ 9 h 41"/>
                        <a:gd name="T8" fmla="*/ 12 w 52"/>
                        <a:gd name="T9" fmla="*/ 9 h 41"/>
                        <a:gd name="T10" fmla="*/ 29 w 52"/>
                        <a:gd name="T11" fmla="*/ 0 h 41"/>
                      </a:gdLst>
                      <a:ahLst/>
                      <a:cxnLst>
                        <a:cxn ang="0">
                          <a:pos x="T0" y="T1"/>
                        </a:cxn>
                        <a:cxn ang="0">
                          <a:pos x="T2" y="T3"/>
                        </a:cxn>
                        <a:cxn ang="0">
                          <a:pos x="T4" y="T5"/>
                        </a:cxn>
                        <a:cxn ang="0">
                          <a:pos x="T6" y="T7"/>
                        </a:cxn>
                        <a:cxn ang="0">
                          <a:pos x="T8" y="T9"/>
                        </a:cxn>
                        <a:cxn ang="0">
                          <a:pos x="T10" y="T11"/>
                        </a:cxn>
                      </a:cxnLst>
                      <a:rect l="0" t="0" r="r" b="b"/>
                      <a:pathLst>
                        <a:path w="52" h="41">
                          <a:moveTo>
                            <a:pt x="29" y="0"/>
                          </a:moveTo>
                          <a:cubicBezTo>
                            <a:pt x="32" y="11"/>
                            <a:pt x="41" y="20"/>
                            <a:pt x="52" y="23"/>
                          </a:cubicBezTo>
                          <a:cubicBezTo>
                            <a:pt x="38" y="28"/>
                            <a:pt x="25" y="33"/>
                            <a:pt x="13" y="41"/>
                          </a:cubicBezTo>
                          <a:cubicBezTo>
                            <a:pt x="9" y="30"/>
                            <a:pt x="4" y="20"/>
                            <a:pt x="0" y="9"/>
                          </a:cubicBezTo>
                          <a:cubicBezTo>
                            <a:pt x="4" y="10"/>
                            <a:pt x="10" y="9"/>
                            <a:pt x="12" y="9"/>
                          </a:cubicBezTo>
                          <a:cubicBezTo>
                            <a:pt x="19" y="8"/>
                            <a:pt x="25" y="4"/>
                            <a:pt x="2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2" name="Freeform 485"/>
                    <p:cNvSpPr>
                      <a:spLocks/>
                    </p:cNvSpPr>
                    <p:nvPr/>
                  </p:nvSpPr>
                  <p:spPr bwMode="auto">
                    <a:xfrm>
                      <a:off x="3847" y="85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0" y="0"/>
                            <a:pt x="0" y="0"/>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3" name="Freeform 486"/>
                    <p:cNvSpPr>
                      <a:spLocks/>
                    </p:cNvSpPr>
                    <p:nvPr/>
                  </p:nvSpPr>
                  <p:spPr bwMode="auto">
                    <a:xfrm>
                      <a:off x="3695" y="1412"/>
                      <a:ext cx="22" cy="26"/>
                    </a:xfrm>
                    <a:custGeom>
                      <a:avLst/>
                      <a:gdLst>
                        <a:gd name="T0" fmla="*/ 9 w 9"/>
                        <a:gd name="T1" fmla="*/ 5 h 11"/>
                        <a:gd name="T2" fmla="*/ 6 w 9"/>
                        <a:gd name="T3" fmla="*/ 11 h 11"/>
                        <a:gd name="T4" fmla="*/ 0 w 9"/>
                        <a:gd name="T5" fmla="*/ 8 h 11"/>
                        <a:gd name="T6" fmla="*/ 3 w 9"/>
                        <a:gd name="T7" fmla="*/ 0 h 11"/>
                        <a:gd name="T8" fmla="*/ 9 w 9"/>
                        <a:gd name="T9" fmla="*/ 5 h 11"/>
                      </a:gdLst>
                      <a:ahLst/>
                      <a:cxnLst>
                        <a:cxn ang="0">
                          <a:pos x="T0" y="T1"/>
                        </a:cxn>
                        <a:cxn ang="0">
                          <a:pos x="T2" y="T3"/>
                        </a:cxn>
                        <a:cxn ang="0">
                          <a:pos x="T4" y="T5"/>
                        </a:cxn>
                        <a:cxn ang="0">
                          <a:pos x="T6" y="T7"/>
                        </a:cxn>
                        <a:cxn ang="0">
                          <a:pos x="T8" y="T9"/>
                        </a:cxn>
                      </a:cxnLst>
                      <a:rect l="0" t="0" r="r" b="b"/>
                      <a:pathLst>
                        <a:path w="9" h="11">
                          <a:moveTo>
                            <a:pt x="9" y="5"/>
                          </a:moveTo>
                          <a:cubicBezTo>
                            <a:pt x="8" y="7"/>
                            <a:pt x="7" y="9"/>
                            <a:pt x="6" y="11"/>
                          </a:cubicBezTo>
                          <a:cubicBezTo>
                            <a:pt x="4" y="10"/>
                            <a:pt x="2" y="9"/>
                            <a:pt x="0" y="8"/>
                          </a:cubicBezTo>
                          <a:cubicBezTo>
                            <a:pt x="1" y="5"/>
                            <a:pt x="2" y="3"/>
                            <a:pt x="3" y="0"/>
                          </a:cubicBezTo>
                          <a:cubicBezTo>
                            <a:pt x="5" y="2"/>
                            <a:pt x="7" y="4"/>
                            <a:pt x="9"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4" name="Freeform 487"/>
                    <p:cNvSpPr>
                      <a:spLocks/>
                    </p:cNvSpPr>
                    <p:nvPr/>
                  </p:nvSpPr>
                  <p:spPr bwMode="auto">
                    <a:xfrm>
                      <a:off x="3458" y="639"/>
                      <a:ext cx="392" cy="350"/>
                    </a:xfrm>
                    <a:custGeom>
                      <a:avLst/>
                      <a:gdLst>
                        <a:gd name="T0" fmla="*/ 162 w 165"/>
                        <a:gd name="T1" fmla="*/ 81 h 148"/>
                        <a:gd name="T2" fmla="*/ 165 w 165"/>
                        <a:gd name="T3" fmla="*/ 82 h 148"/>
                        <a:gd name="T4" fmla="*/ 163 w 165"/>
                        <a:gd name="T5" fmla="*/ 89 h 148"/>
                        <a:gd name="T6" fmla="*/ 163 w 165"/>
                        <a:gd name="T7" fmla="*/ 89 h 148"/>
                        <a:gd name="T8" fmla="*/ 159 w 165"/>
                        <a:gd name="T9" fmla="*/ 90 h 148"/>
                        <a:gd name="T10" fmla="*/ 129 w 165"/>
                        <a:gd name="T11" fmla="*/ 32 h 148"/>
                        <a:gd name="T12" fmla="*/ 20 w 165"/>
                        <a:gd name="T13" fmla="*/ 34 h 148"/>
                        <a:gd name="T14" fmla="*/ 8 w 165"/>
                        <a:gd name="T15" fmla="*/ 95 h 148"/>
                        <a:gd name="T16" fmla="*/ 29 w 165"/>
                        <a:gd name="T17" fmla="*/ 146 h 148"/>
                        <a:gd name="T18" fmla="*/ 27 w 165"/>
                        <a:gd name="T19" fmla="*/ 148 h 148"/>
                        <a:gd name="T20" fmla="*/ 3 w 165"/>
                        <a:gd name="T21" fmla="*/ 86 h 148"/>
                        <a:gd name="T22" fmla="*/ 22 w 165"/>
                        <a:gd name="T23" fmla="*/ 26 h 148"/>
                        <a:gd name="T24" fmla="*/ 44 w 165"/>
                        <a:gd name="T25" fmla="*/ 11 h 148"/>
                        <a:gd name="T26" fmla="*/ 78 w 165"/>
                        <a:gd name="T27" fmla="*/ 5 h 148"/>
                        <a:gd name="T28" fmla="*/ 162 w 165"/>
                        <a:gd name="T29" fmla="*/ 8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148">
                          <a:moveTo>
                            <a:pt x="162" y="81"/>
                          </a:moveTo>
                          <a:cubicBezTo>
                            <a:pt x="165" y="82"/>
                            <a:pt x="165" y="82"/>
                            <a:pt x="165" y="82"/>
                          </a:cubicBezTo>
                          <a:cubicBezTo>
                            <a:pt x="164" y="84"/>
                            <a:pt x="163" y="87"/>
                            <a:pt x="163" y="89"/>
                          </a:cubicBezTo>
                          <a:cubicBezTo>
                            <a:pt x="163" y="89"/>
                            <a:pt x="163" y="89"/>
                            <a:pt x="163" y="89"/>
                          </a:cubicBezTo>
                          <a:cubicBezTo>
                            <a:pt x="163" y="91"/>
                            <a:pt x="160" y="92"/>
                            <a:pt x="159" y="90"/>
                          </a:cubicBezTo>
                          <a:cubicBezTo>
                            <a:pt x="154" y="68"/>
                            <a:pt x="146" y="48"/>
                            <a:pt x="129" y="32"/>
                          </a:cubicBezTo>
                          <a:cubicBezTo>
                            <a:pt x="98" y="3"/>
                            <a:pt x="48" y="0"/>
                            <a:pt x="20" y="34"/>
                          </a:cubicBezTo>
                          <a:cubicBezTo>
                            <a:pt x="5" y="52"/>
                            <a:pt x="4" y="74"/>
                            <a:pt x="8" y="95"/>
                          </a:cubicBezTo>
                          <a:cubicBezTo>
                            <a:pt x="11" y="114"/>
                            <a:pt x="18" y="131"/>
                            <a:pt x="29" y="146"/>
                          </a:cubicBezTo>
                          <a:cubicBezTo>
                            <a:pt x="27" y="148"/>
                            <a:pt x="27" y="148"/>
                            <a:pt x="27" y="148"/>
                          </a:cubicBezTo>
                          <a:cubicBezTo>
                            <a:pt x="12" y="131"/>
                            <a:pt x="5" y="108"/>
                            <a:pt x="3" y="86"/>
                          </a:cubicBezTo>
                          <a:cubicBezTo>
                            <a:pt x="0" y="63"/>
                            <a:pt x="5" y="42"/>
                            <a:pt x="22" y="26"/>
                          </a:cubicBezTo>
                          <a:cubicBezTo>
                            <a:pt x="28" y="20"/>
                            <a:pt x="36" y="15"/>
                            <a:pt x="44" y="11"/>
                          </a:cubicBezTo>
                          <a:cubicBezTo>
                            <a:pt x="55" y="7"/>
                            <a:pt x="67" y="5"/>
                            <a:pt x="78" y="5"/>
                          </a:cubicBezTo>
                          <a:cubicBezTo>
                            <a:pt x="119" y="8"/>
                            <a:pt x="154" y="42"/>
                            <a:pt x="162" y="8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5" name="Freeform 488"/>
                    <p:cNvSpPr>
                      <a:spLocks/>
                    </p:cNvSpPr>
                    <p:nvPr/>
                  </p:nvSpPr>
                  <p:spPr bwMode="auto">
                    <a:xfrm>
                      <a:off x="3703" y="1356"/>
                      <a:ext cx="38" cy="37"/>
                    </a:xfrm>
                    <a:custGeom>
                      <a:avLst/>
                      <a:gdLst>
                        <a:gd name="T0" fmla="*/ 16 w 16"/>
                        <a:gd name="T1" fmla="*/ 9 h 16"/>
                        <a:gd name="T2" fmla="*/ 4 w 16"/>
                        <a:gd name="T3" fmla="*/ 12 h 16"/>
                        <a:gd name="T4" fmla="*/ 4 w 16"/>
                        <a:gd name="T5" fmla="*/ 1 h 16"/>
                        <a:gd name="T6" fmla="*/ 4 w 16"/>
                        <a:gd name="T7" fmla="*/ 0 h 16"/>
                        <a:gd name="T8" fmla="*/ 16 w 16"/>
                        <a:gd name="T9" fmla="*/ 9 h 16"/>
                      </a:gdLst>
                      <a:ahLst/>
                      <a:cxnLst>
                        <a:cxn ang="0">
                          <a:pos x="T0" y="T1"/>
                        </a:cxn>
                        <a:cxn ang="0">
                          <a:pos x="T2" y="T3"/>
                        </a:cxn>
                        <a:cxn ang="0">
                          <a:pos x="T4" y="T5"/>
                        </a:cxn>
                        <a:cxn ang="0">
                          <a:pos x="T6" y="T7"/>
                        </a:cxn>
                        <a:cxn ang="0">
                          <a:pos x="T8" y="T9"/>
                        </a:cxn>
                      </a:cxnLst>
                      <a:rect l="0" t="0" r="r" b="b"/>
                      <a:pathLst>
                        <a:path w="16" h="16">
                          <a:moveTo>
                            <a:pt x="16" y="9"/>
                          </a:moveTo>
                          <a:cubicBezTo>
                            <a:pt x="14" y="13"/>
                            <a:pt x="8" y="16"/>
                            <a:pt x="4" y="12"/>
                          </a:cubicBezTo>
                          <a:cubicBezTo>
                            <a:pt x="0" y="9"/>
                            <a:pt x="1" y="4"/>
                            <a:pt x="4" y="1"/>
                          </a:cubicBezTo>
                          <a:cubicBezTo>
                            <a:pt x="4" y="1"/>
                            <a:pt x="4" y="1"/>
                            <a:pt x="4" y="0"/>
                          </a:cubicBezTo>
                          <a:cubicBezTo>
                            <a:pt x="8" y="4"/>
                            <a:pt x="12" y="7"/>
                            <a:pt x="16"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6" name="Freeform 489"/>
                    <p:cNvSpPr>
                      <a:spLocks/>
                    </p:cNvSpPr>
                    <p:nvPr/>
                  </p:nvSpPr>
                  <p:spPr bwMode="auto">
                    <a:xfrm>
                      <a:off x="3700" y="1311"/>
                      <a:ext cx="38" cy="38"/>
                    </a:xfrm>
                    <a:custGeom>
                      <a:avLst/>
                      <a:gdLst>
                        <a:gd name="T0" fmla="*/ 16 w 16"/>
                        <a:gd name="T1" fmla="*/ 7 h 16"/>
                        <a:gd name="T2" fmla="*/ 12 w 16"/>
                        <a:gd name="T3" fmla="*/ 12 h 16"/>
                        <a:gd name="T4" fmla="*/ 9 w 16"/>
                        <a:gd name="T5" fmla="*/ 16 h 16"/>
                        <a:gd name="T6" fmla="*/ 8 w 16"/>
                        <a:gd name="T7" fmla="*/ 15 h 16"/>
                        <a:gd name="T8" fmla="*/ 0 w 16"/>
                        <a:gd name="T9" fmla="*/ 8 h 16"/>
                        <a:gd name="T10" fmla="*/ 4 w 16"/>
                        <a:gd name="T11" fmla="*/ 4 h 16"/>
                        <a:gd name="T12" fmla="*/ 10 w 16"/>
                        <a:gd name="T13" fmla="*/ 0 h 16"/>
                        <a:gd name="T14" fmla="*/ 16 w 16"/>
                        <a:gd name="T15" fmla="*/ 7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16" y="7"/>
                          </a:moveTo>
                          <a:cubicBezTo>
                            <a:pt x="14" y="9"/>
                            <a:pt x="13" y="10"/>
                            <a:pt x="12" y="12"/>
                          </a:cubicBezTo>
                          <a:cubicBezTo>
                            <a:pt x="11" y="13"/>
                            <a:pt x="10" y="15"/>
                            <a:pt x="9" y="16"/>
                          </a:cubicBezTo>
                          <a:cubicBezTo>
                            <a:pt x="9" y="16"/>
                            <a:pt x="8" y="16"/>
                            <a:pt x="8" y="15"/>
                          </a:cubicBezTo>
                          <a:cubicBezTo>
                            <a:pt x="5" y="13"/>
                            <a:pt x="3" y="10"/>
                            <a:pt x="0" y="8"/>
                          </a:cubicBezTo>
                          <a:cubicBezTo>
                            <a:pt x="1" y="6"/>
                            <a:pt x="3" y="5"/>
                            <a:pt x="4" y="4"/>
                          </a:cubicBezTo>
                          <a:cubicBezTo>
                            <a:pt x="6" y="2"/>
                            <a:pt x="8" y="1"/>
                            <a:pt x="10" y="0"/>
                          </a:cubicBezTo>
                          <a:cubicBezTo>
                            <a:pt x="12" y="2"/>
                            <a:pt x="14" y="5"/>
                            <a:pt x="16"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7" name="Freeform 490"/>
                    <p:cNvSpPr>
                      <a:spLocks/>
                    </p:cNvSpPr>
                    <p:nvPr/>
                  </p:nvSpPr>
                  <p:spPr bwMode="auto">
                    <a:xfrm>
                      <a:off x="3679" y="1436"/>
                      <a:ext cx="28" cy="40"/>
                    </a:xfrm>
                    <a:custGeom>
                      <a:avLst/>
                      <a:gdLst>
                        <a:gd name="T0" fmla="*/ 10 w 12"/>
                        <a:gd name="T1" fmla="*/ 3 h 17"/>
                        <a:gd name="T2" fmla="*/ 12 w 12"/>
                        <a:gd name="T3" fmla="*/ 4 h 17"/>
                        <a:gd name="T4" fmla="*/ 6 w 12"/>
                        <a:gd name="T5" fmla="*/ 17 h 17"/>
                        <a:gd name="T6" fmla="*/ 4 w 12"/>
                        <a:gd name="T7" fmla="*/ 16 h 17"/>
                        <a:gd name="T8" fmla="*/ 0 w 12"/>
                        <a:gd name="T9" fmla="*/ 14 h 17"/>
                        <a:gd name="T10" fmla="*/ 0 w 12"/>
                        <a:gd name="T11" fmla="*/ 13 h 17"/>
                        <a:gd name="T12" fmla="*/ 6 w 12"/>
                        <a:gd name="T13" fmla="*/ 0 h 17"/>
                        <a:gd name="T14" fmla="*/ 10 w 12"/>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10" y="3"/>
                          </a:moveTo>
                          <a:cubicBezTo>
                            <a:pt x="11" y="3"/>
                            <a:pt x="11" y="4"/>
                            <a:pt x="12" y="4"/>
                          </a:cubicBezTo>
                          <a:cubicBezTo>
                            <a:pt x="10" y="9"/>
                            <a:pt x="8" y="13"/>
                            <a:pt x="6" y="17"/>
                          </a:cubicBezTo>
                          <a:cubicBezTo>
                            <a:pt x="5" y="16"/>
                            <a:pt x="5" y="16"/>
                            <a:pt x="4" y="16"/>
                          </a:cubicBezTo>
                          <a:cubicBezTo>
                            <a:pt x="3" y="15"/>
                            <a:pt x="2" y="14"/>
                            <a:pt x="0" y="14"/>
                          </a:cubicBezTo>
                          <a:cubicBezTo>
                            <a:pt x="0" y="13"/>
                            <a:pt x="0" y="13"/>
                            <a:pt x="0" y="13"/>
                          </a:cubicBezTo>
                          <a:cubicBezTo>
                            <a:pt x="2" y="9"/>
                            <a:pt x="4" y="5"/>
                            <a:pt x="6" y="0"/>
                          </a:cubicBezTo>
                          <a:cubicBezTo>
                            <a:pt x="7" y="1"/>
                            <a:pt x="9" y="2"/>
                            <a:pt x="10"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8" name="Freeform 491"/>
                    <p:cNvSpPr>
                      <a:spLocks/>
                    </p:cNvSpPr>
                    <p:nvPr/>
                  </p:nvSpPr>
                  <p:spPr bwMode="auto">
                    <a:xfrm>
                      <a:off x="3750" y="1069"/>
                      <a:ext cx="45" cy="36"/>
                    </a:xfrm>
                    <a:custGeom>
                      <a:avLst/>
                      <a:gdLst>
                        <a:gd name="T0" fmla="*/ 10 w 19"/>
                        <a:gd name="T1" fmla="*/ 2 h 15"/>
                        <a:gd name="T2" fmla="*/ 19 w 19"/>
                        <a:gd name="T3" fmla="*/ 10 h 15"/>
                        <a:gd name="T4" fmla="*/ 2 w 19"/>
                        <a:gd name="T5" fmla="*/ 15 h 15"/>
                        <a:gd name="T6" fmla="*/ 2 w 19"/>
                        <a:gd name="T7" fmla="*/ 13 h 15"/>
                        <a:gd name="T8" fmla="*/ 1 w 19"/>
                        <a:gd name="T9" fmla="*/ 5 h 15"/>
                        <a:gd name="T10" fmla="*/ 10 w 19"/>
                        <a:gd name="T11" fmla="*/ 2 h 15"/>
                      </a:gdLst>
                      <a:ahLst/>
                      <a:cxnLst>
                        <a:cxn ang="0">
                          <a:pos x="T0" y="T1"/>
                        </a:cxn>
                        <a:cxn ang="0">
                          <a:pos x="T2" y="T3"/>
                        </a:cxn>
                        <a:cxn ang="0">
                          <a:pos x="T4" y="T5"/>
                        </a:cxn>
                        <a:cxn ang="0">
                          <a:pos x="T6" y="T7"/>
                        </a:cxn>
                        <a:cxn ang="0">
                          <a:pos x="T8" y="T9"/>
                        </a:cxn>
                        <a:cxn ang="0">
                          <a:pos x="T10" y="T11"/>
                        </a:cxn>
                      </a:cxnLst>
                      <a:rect l="0" t="0" r="r" b="b"/>
                      <a:pathLst>
                        <a:path w="19" h="15">
                          <a:moveTo>
                            <a:pt x="10" y="2"/>
                          </a:moveTo>
                          <a:cubicBezTo>
                            <a:pt x="14" y="3"/>
                            <a:pt x="17" y="6"/>
                            <a:pt x="19" y="10"/>
                          </a:cubicBezTo>
                          <a:cubicBezTo>
                            <a:pt x="13" y="10"/>
                            <a:pt x="7" y="12"/>
                            <a:pt x="2" y="15"/>
                          </a:cubicBezTo>
                          <a:cubicBezTo>
                            <a:pt x="2" y="14"/>
                            <a:pt x="2" y="13"/>
                            <a:pt x="2" y="13"/>
                          </a:cubicBezTo>
                          <a:cubicBezTo>
                            <a:pt x="2" y="11"/>
                            <a:pt x="0" y="7"/>
                            <a:pt x="1" y="5"/>
                          </a:cubicBezTo>
                          <a:cubicBezTo>
                            <a:pt x="3" y="1"/>
                            <a:pt x="7" y="0"/>
                            <a:pt x="10" y="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9" name="Freeform 492"/>
                    <p:cNvSpPr>
                      <a:spLocks/>
                    </p:cNvSpPr>
                    <p:nvPr/>
                  </p:nvSpPr>
                  <p:spPr bwMode="auto">
                    <a:xfrm>
                      <a:off x="3831" y="549"/>
                      <a:ext cx="64" cy="64"/>
                    </a:xfrm>
                    <a:custGeom>
                      <a:avLst/>
                      <a:gdLst>
                        <a:gd name="T0" fmla="*/ 27 w 27"/>
                        <a:gd name="T1" fmla="*/ 27 h 27"/>
                        <a:gd name="T2" fmla="*/ 27 w 27"/>
                        <a:gd name="T3" fmla="*/ 27 h 27"/>
                        <a:gd name="T4" fmla="*/ 18 w 27"/>
                        <a:gd name="T5" fmla="*/ 26 h 27"/>
                        <a:gd name="T6" fmla="*/ 19 w 27"/>
                        <a:gd name="T7" fmla="*/ 25 h 27"/>
                        <a:gd name="T8" fmla="*/ 12 w 27"/>
                        <a:gd name="T9" fmla="*/ 11 h 27"/>
                        <a:gd name="T10" fmla="*/ 6 w 27"/>
                        <a:gd name="T11" fmla="*/ 25 h 27"/>
                        <a:gd name="T12" fmla="*/ 6 w 27"/>
                        <a:gd name="T13" fmla="*/ 25 h 27"/>
                        <a:gd name="T14" fmla="*/ 6 w 27"/>
                        <a:gd name="T15" fmla="*/ 25 h 27"/>
                        <a:gd name="T16" fmla="*/ 0 w 27"/>
                        <a:gd name="T17" fmla="*/ 25 h 27"/>
                        <a:gd name="T18" fmla="*/ 3 w 27"/>
                        <a:gd name="T19" fmla="*/ 12 h 27"/>
                        <a:gd name="T20" fmla="*/ 14 w 27"/>
                        <a:gd name="T21" fmla="*/ 1 h 27"/>
                        <a:gd name="T22" fmla="*/ 25 w 27"/>
                        <a:gd name="T23" fmla="*/ 12 h 27"/>
                        <a:gd name="T24" fmla="*/ 25 w 27"/>
                        <a:gd name="T25" fmla="*/ 20 h 27"/>
                        <a:gd name="T26" fmla="*/ 26 w 27"/>
                        <a:gd name="T27" fmla="*/ 24 h 27"/>
                        <a:gd name="T28" fmla="*/ 26 w 27"/>
                        <a:gd name="T29" fmla="*/ 26 h 27"/>
                        <a:gd name="T30" fmla="*/ 27 w 27"/>
                        <a:gd name="T3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27">
                          <a:moveTo>
                            <a:pt x="27" y="27"/>
                          </a:moveTo>
                          <a:cubicBezTo>
                            <a:pt x="27" y="27"/>
                            <a:pt x="27" y="27"/>
                            <a:pt x="27" y="27"/>
                          </a:cubicBezTo>
                          <a:cubicBezTo>
                            <a:pt x="24" y="27"/>
                            <a:pt x="21" y="27"/>
                            <a:pt x="18" y="26"/>
                          </a:cubicBezTo>
                          <a:cubicBezTo>
                            <a:pt x="19" y="26"/>
                            <a:pt x="19" y="26"/>
                            <a:pt x="19" y="25"/>
                          </a:cubicBezTo>
                          <a:cubicBezTo>
                            <a:pt x="18" y="21"/>
                            <a:pt x="18" y="11"/>
                            <a:pt x="12" y="11"/>
                          </a:cubicBezTo>
                          <a:cubicBezTo>
                            <a:pt x="5" y="10"/>
                            <a:pt x="5" y="21"/>
                            <a:pt x="6" y="25"/>
                          </a:cubicBezTo>
                          <a:cubicBezTo>
                            <a:pt x="6" y="25"/>
                            <a:pt x="6" y="25"/>
                            <a:pt x="6" y="25"/>
                          </a:cubicBezTo>
                          <a:cubicBezTo>
                            <a:pt x="6" y="25"/>
                            <a:pt x="6" y="25"/>
                            <a:pt x="6" y="25"/>
                          </a:cubicBezTo>
                          <a:cubicBezTo>
                            <a:pt x="4" y="25"/>
                            <a:pt x="2" y="25"/>
                            <a:pt x="0" y="25"/>
                          </a:cubicBezTo>
                          <a:cubicBezTo>
                            <a:pt x="0" y="21"/>
                            <a:pt x="1" y="16"/>
                            <a:pt x="3" y="12"/>
                          </a:cubicBezTo>
                          <a:cubicBezTo>
                            <a:pt x="5" y="7"/>
                            <a:pt x="8" y="3"/>
                            <a:pt x="14" y="1"/>
                          </a:cubicBezTo>
                          <a:cubicBezTo>
                            <a:pt x="22" y="0"/>
                            <a:pt x="24" y="6"/>
                            <a:pt x="25" y="12"/>
                          </a:cubicBezTo>
                          <a:cubicBezTo>
                            <a:pt x="25" y="15"/>
                            <a:pt x="25" y="18"/>
                            <a:pt x="25" y="20"/>
                          </a:cubicBezTo>
                          <a:cubicBezTo>
                            <a:pt x="25" y="22"/>
                            <a:pt x="25" y="23"/>
                            <a:pt x="26" y="24"/>
                          </a:cubicBezTo>
                          <a:cubicBezTo>
                            <a:pt x="26" y="25"/>
                            <a:pt x="26" y="25"/>
                            <a:pt x="26" y="26"/>
                          </a:cubicBezTo>
                          <a:cubicBezTo>
                            <a:pt x="26" y="26"/>
                            <a:pt x="26" y="27"/>
                            <a:pt x="27" y="2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0" name="Freeform 493"/>
                    <p:cNvSpPr>
                      <a:spLocks/>
                    </p:cNvSpPr>
                    <p:nvPr/>
                  </p:nvSpPr>
                  <p:spPr bwMode="auto">
                    <a:xfrm>
                      <a:off x="3831" y="381"/>
                      <a:ext cx="106" cy="73"/>
                    </a:xfrm>
                    <a:custGeom>
                      <a:avLst/>
                      <a:gdLst>
                        <a:gd name="T0" fmla="*/ 45 w 45"/>
                        <a:gd name="T1" fmla="*/ 19 h 31"/>
                        <a:gd name="T2" fmla="*/ 45 w 45"/>
                        <a:gd name="T3" fmla="*/ 19 h 31"/>
                        <a:gd name="T4" fmla="*/ 24 w 45"/>
                        <a:gd name="T5" fmla="*/ 31 h 31"/>
                        <a:gd name="T6" fmla="*/ 0 w 45"/>
                        <a:gd name="T7" fmla="*/ 17 h 31"/>
                        <a:gd name="T8" fmla="*/ 0 w 45"/>
                        <a:gd name="T9" fmla="*/ 17 h 31"/>
                        <a:gd name="T10" fmla="*/ 23 w 45"/>
                        <a:gd name="T11" fmla="*/ 1 h 31"/>
                        <a:gd name="T12" fmla="*/ 45 w 45"/>
                        <a:gd name="T13" fmla="*/ 19 h 31"/>
                      </a:gdLst>
                      <a:ahLst/>
                      <a:cxnLst>
                        <a:cxn ang="0">
                          <a:pos x="T0" y="T1"/>
                        </a:cxn>
                        <a:cxn ang="0">
                          <a:pos x="T2" y="T3"/>
                        </a:cxn>
                        <a:cxn ang="0">
                          <a:pos x="T4" y="T5"/>
                        </a:cxn>
                        <a:cxn ang="0">
                          <a:pos x="T6" y="T7"/>
                        </a:cxn>
                        <a:cxn ang="0">
                          <a:pos x="T8" y="T9"/>
                        </a:cxn>
                        <a:cxn ang="0">
                          <a:pos x="T10" y="T11"/>
                        </a:cxn>
                        <a:cxn ang="0">
                          <a:pos x="T12" y="T13"/>
                        </a:cxn>
                      </a:cxnLst>
                      <a:rect l="0" t="0" r="r" b="b"/>
                      <a:pathLst>
                        <a:path w="45" h="31">
                          <a:moveTo>
                            <a:pt x="45" y="19"/>
                          </a:moveTo>
                          <a:cubicBezTo>
                            <a:pt x="45" y="19"/>
                            <a:pt x="45" y="19"/>
                            <a:pt x="45" y="19"/>
                          </a:cubicBezTo>
                          <a:cubicBezTo>
                            <a:pt x="35" y="19"/>
                            <a:pt x="26" y="23"/>
                            <a:pt x="24" y="31"/>
                          </a:cubicBezTo>
                          <a:cubicBezTo>
                            <a:pt x="19" y="23"/>
                            <a:pt x="10" y="17"/>
                            <a:pt x="0" y="17"/>
                          </a:cubicBezTo>
                          <a:cubicBezTo>
                            <a:pt x="0" y="17"/>
                            <a:pt x="0" y="17"/>
                            <a:pt x="0" y="17"/>
                          </a:cubicBezTo>
                          <a:cubicBezTo>
                            <a:pt x="5" y="9"/>
                            <a:pt x="13" y="1"/>
                            <a:pt x="23" y="1"/>
                          </a:cubicBezTo>
                          <a:cubicBezTo>
                            <a:pt x="34" y="0"/>
                            <a:pt x="43" y="8"/>
                            <a:pt x="45" y="1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1" name="Freeform 494"/>
                    <p:cNvSpPr>
                      <a:spLocks/>
                    </p:cNvSpPr>
                    <p:nvPr/>
                  </p:nvSpPr>
                  <p:spPr bwMode="auto">
                    <a:xfrm>
                      <a:off x="3890" y="554"/>
                      <a:ext cx="28" cy="21"/>
                    </a:xfrm>
                    <a:custGeom>
                      <a:avLst/>
                      <a:gdLst>
                        <a:gd name="T0" fmla="*/ 12 w 12"/>
                        <a:gd name="T1" fmla="*/ 1 h 9"/>
                        <a:gd name="T2" fmla="*/ 3 w 12"/>
                        <a:gd name="T3" fmla="*/ 9 h 9"/>
                        <a:gd name="T4" fmla="*/ 0 w 12"/>
                        <a:gd name="T5" fmla="*/ 0 h 9"/>
                        <a:gd name="T6" fmla="*/ 12 w 12"/>
                        <a:gd name="T7" fmla="*/ 1 h 9"/>
                      </a:gdLst>
                      <a:ahLst/>
                      <a:cxnLst>
                        <a:cxn ang="0">
                          <a:pos x="T0" y="T1"/>
                        </a:cxn>
                        <a:cxn ang="0">
                          <a:pos x="T2" y="T3"/>
                        </a:cxn>
                        <a:cxn ang="0">
                          <a:pos x="T4" y="T5"/>
                        </a:cxn>
                        <a:cxn ang="0">
                          <a:pos x="T6" y="T7"/>
                        </a:cxn>
                      </a:cxnLst>
                      <a:rect l="0" t="0" r="r" b="b"/>
                      <a:pathLst>
                        <a:path w="12" h="9">
                          <a:moveTo>
                            <a:pt x="12" y="1"/>
                          </a:moveTo>
                          <a:cubicBezTo>
                            <a:pt x="9" y="3"/>
                            <a:pt x="5" y="6"/>
                            <a:pt x="3" y="9"/>
                          </a:cubicBezTo>
                          <a:cubicBezTo>
                            <a:pt x="3" y="6"/>
                            <a:pt x="2" y="2"/>
                            <a:pt x="0" y="0"/>
                          </a:cubicBezTo>
                          <a:cubicBezTo>
                            <a:pt x="4" y="0"/>
                            <a:pt x="8" y="1"/>
                            <a:pt x="12"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2" name="Freeform 495"/>
                    <p:cNvSpPr>
                      <a:spLocks/>
                    </p:cNvSpPr>
                    <p:nvPr/>
                  </p:nvSpPr>
                  <p:spPr bwMode="auto">
                    <a:xfrm>
                      <a:off x="3186" y="953"/>
                      <a:ext cx="472" cy="767"/>
                    </a:xfrm>
                    <a:custGeom>
                      <a:avLst/>
                      <a:gdLst>
                        <a:gd name="T0" fmla="*/ 196 w 199"/>
                        <a:gd name="T1" fmla="*/ 291 h 324"/>
                        <a:gd name="T2" fmla="*/ 193 w 199"/>
                        <a:gd name="T3" fmla="*/ 291 h 324"/>
                        <a:gd name="T4" fmla="*/ 151 w 199"/>
                        <a:gd name="T5" fmla="*/ 320 h 324"/>
                        <a:gd name="T6" fmla="*/ 87 w 199"/>
                        <a:gd name="T7" fmla="*/ 308 h 324"/>
                        <a:gd name="T8" fmla="*/ 49 w 199"/>
                        <a:gd name="T9" fmla="*/ 260 h 324"/>
                        <a:gd name="T10" fmla="*/ 109 w 199"/>
                        <a:gd name="T11" fmla="*/ 164 h 324"/>
                        <a:gd name="T12" fmla="*/ 77 w 199"/>
                        <a:gd name="T13" fmla="*/ 164 h 324"/>
                        <a:gd name="T14" fmla="*/ 44 w 199"/>
                        <a:gd name="T15" fmla="*/ 149 h 324"/>
                        <a:gd name="T16" fmla="*/ 25 w 199"/>
                        <a:gd name="T17" fmla="*/ 37 h 324"/>
                        <a:gd name="T18" fmla="*/ 75 w 199"/>
                        <a:gd name="T19" fmla="*/ 5 h 324"/>
                        <a:gd name="T20" fmla="*/ 142 w 199"/>
                        <a:gd name="T21" fmla="*/ 15 h 324"/>
                        <a:gd name="T22" fmla="*/ 144 w 199"/>
                        <a:gd name="T23" fmla="*/ 13 h 324"/>
                        <a:gd name="T24" fmla="*/ 147 w 199"/>
                        <a:gd name="T25" fmla="*/ 17 h 324"/>
                        <a:gd name="T26" fmla="*/ 146 w 199"/>
                        <a:gd name="T27" fmla="*/ 19 h 324"/>
                        <a:gd name="T28" fmla="*/ 144 w 199"/>
                        <a:gd name="T29" fmla="*/ 20 h 324"/>
                        <a:gd name="T30" fmla="*/ 69 w 199"/>
                        <a:gd name="T31" fmla="*/ 11 h 324"/>
                        <a:gd name="T32" fmla="*/ 18 w 199"/>
                        <a:gd name="T33" fmla="*/ 105 h 324"/>
                        <a:gd name="T34" fmla="*/ 55 w 199"/>
                        <a:gd name="T35" fmla="*/ 151 h 324"/>
                        <a:gd name="T36" fmla="*/ 118 w 199"/>
                        <a:gd name="T37" fmla="*/ 160 h 324"/>
                        <a:gd name="T38" fmla="*/ 119 w 199"/>
                        <a:gd name="T39" fmla="*/ 162 h 324"/>
                        <a:gd name="T40" fmla="*/ 119 w 199"/>
                        <a:gd name="T41" fmla="*/ 162 h 324"/>
                        <a:gd name="T42" fmla="*/ 118 w 199"/>
                        <a:gd name="T43" fmla="*/ 163 h 324"/>
                        <a:gd name="T44" fmla="*/ 64 w 199"/>
                        <a:gd name="T45" fmla="*/ 207 h 324"/>
                        <a:gd name="T46" fmla="*/ 54 w 199"/>
                        <a:gd name="T47" fmla="*/ 263 h 324"/>
                        <a:gd name="T48" fmla="*/ 94 w 199"/>
                        <a:gd name="T49" fmla="*/ 307 h 324"/>
                        <a:gd name="T50" fmla="*/ 156 w 199"/>
                        <a:gd name="T51" fmla="*/ 315 h 324"/>
                        <a:gd name="T52" fmla="*/ 196 w 199"/>
                        <a:gd name="T53" fmla="*/ 272 h 324"/>
                        <a:gd name="T54" fmla="*/ 199 w 199"/>
                        <a:gd name="T55" fmla="*/ 272 h 324"/>
                        <a:gd name="T56" fmla="*/ 198 w 199"/>
                        <a:gd name="T57" fmla="*/ 275 h 324"/>
                        <a:gd name="T58" fmla="*/ 196 w 199"/>
                        <a:gd name="T59" fmla="*/ 29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9" h="324">
                          <a:moveTo>
                            <a:pt x="196" y="291"/>
                          </a:moveTo>
                          <a:cubicBezTo>
                            <a:pt x="193" y="291"/>
                            <a:pt x="193" y="291"/>
                            <a:pt x="193" y="291"/>
                          </a:cubicBezTo>
                          <a:cubicBezTo>
                            <a:pt x="184" y="306"/>
                            <a:pt x="168" y="317"/>
                            <a:pt x="151" y="320"/>
                          </a:cubicBezTo>
                          <a:cubicBezTo>
                            <a:pt x="130" y="324"/>
                            <a:pt x="106" y="318"/>
                            <a:pt x="87" y="308"/>
                          </a:cubicBezTo>
                          <a:cubicBezTo>
                            <a:pt x="69" y="298"/>
                            <a:pt x="53" y="281"/>
                            <a:pt x="49" y="260"/>
                          </a:cubicBezTo>
                          <a:cubicBezTo>
                            <a:pt x="41" y="217"/>
                            <a:pt x="73" y="182"/>
                            <a:pt x="109" y="164"/>
                          </a:cubicBezTo>
                          <a:cubicBezTo>
                            <a:pt x="98" y="165"/>
                            <a:pt x="88" y="166"/>
                            <a:pt x="77" y="164"/>
                          </a:cubicBezTo>
                          <a:cubicBezTo>
                            <a:pt x="65" y="162"/>
                            <a:pt x="54" y="157"/>
                            <a:pt x="44" y="149"/>
                          </a:cubicBezTo>
                          <a:cubicBezTo>
                            <a:pt x="9" y="124"/>
                            <a:pt x="0" y="73"/>
                            <a:pt x="25" y="37"/>
                          </a:cubicBezTo>
                          <a:cubicBezTo>
                            <a:pt x="37" y="21"/>
                            <a:pt x="55" y="9"/>
                            <a:pt x="75" y="5"/>
                          </a:cubicBezTo>
                          <a:cubicBezTo>
                            <a:pt x="98" y="0"/>
                            <a:pt x="120" y="7"/>
                            <a:pt x="142" y="15"/>
                          </a:cubicBezTo>
                          <a:cubicBezTo>
                            <a:pt x="144" y="13"/>
                            <a:pt x="144" y="13"/>
                            <a:pt x="144" y="13"/>
                          </a:cubicBezTo>
                          <a:cubicBezTo>
                            <a:pt x="145" y="14"/>
                            <a:pt x="146" y="16"/>
                            <a:pt x="147" y="17"/>
                          </a:cubicBezTo>
                          <a:cubicBezTo>
                            <a:pt x="148" y="18"/>
                            <a:pt x="147" y="19"/>
                            <a:pt x="146" y="19"/>
                          </a:cubicBezTo>
                          <a:cubicBezTo>
                            <a:pt x="146" y="20"/>
                            <a:pt x="145" y="20"/>
                            <a:pt x="144" y="20"/>
                          </a:cubicBezTo>
                          <a:cubicBezTo>
                            <a:pt x="119" y="11"/>
                            <a:pt x="94" y="2"/>
                            <a:pt x="69" y="11"/>
                          </a:cubicBezTo>
                          <a:cubicBezTo>
                            <a:pt x="29" y="23"/>
                            <a:pt x="6" y="65"/>
                            <a:pt x="18" y="105"/>
                          </a:cubicBezTo>
                          <a:cubicBezTo>
                            <a:pt x="23" y="125"/>
                            <a:pt x="37" y="142"/>
                            <a:pt x="55" y="151"/>
                          </a:cubicBezTo>
                          <a:cubicBezTo>
                            <a:pt x="75" y="163"/>
                            <a:pt x="96" y="161"/>
                            <a:pt x="118" y="160"/>
                          </a:cubicBezTo>
                          <a:cubicBezTo>
                            <a:pt x="120" y="160"/>
                            <a:pt x="120" y="162"/>
                            <a:pt x="119" y="162"/>
                          </a:cubicBezTo>
                          <a:cubicBezTo>
                            <a:pt x="119" y="162"/>
                            <a:pt x="119" y="162"/>
                            <a:pt x="119" y="162"/>
                          </a:cubicBezTo>
                          <a:cubicBezTo>
                            <a:pt x="118" y="163"/>
                            <a:pt x="118" y="163"/>
                            <a:pt x="118" y="163"/>
                          </a:cubicBezTo>
                          <a:cubicBezTo>
                            <a:pt x="97" y="174"/>
                            <a:pt x="77" y="187"/>
                            <a:pt x="64" y="207"/>
                          </a:cubicBezTo>
                          <a:cubicBezTo>
                            <a:pt x="54" y="223"/>
                            <a:pt x="49" y="244"/>
                            <a:pt x="54" y="263"/>
                          </a:cubicBezTo>
                          <a:cubicBezTo>
                            <a:pt x="59" y="284"/>
                            <a:pt x="76" y="298"/>
                            <a:pt x="94" y="307"/>
                          </a:cubicBezTo>
                          <a:cubicBezTo>
                            <a:pt x="113" y="316"/>
                            <a:pt x="135" y="321"/>
                            <a:pt x="156" y="315"/>
                          </a:cubicBezTo>
                          <a:cubicBezTo>
                            <a:pt x="177" y="309"/>
                            <a:pt x="189" y="292"/>
                            <a:pt x="196" y="272"/>
                          </a:cubicBezTo>
                          <a:cubicBezTo>
                            <a:pt x="197" y="271"/>
                            <a:pt x="199" y="271"/>
                            <a:pt x="199" y="272"/>
                          </a:cubicBezTo>
                          <a:cubicBezTo>
                            <a:pt x="199" y="273"/>
                            <a:pt x="198" y="274"/>
                            <a:pt x="198" y="275"/>
                          </a:cubicBezTo>
                          <a:cubicBezTo>
                            <a:pt x="197" y="281"/>
                            <a:pt x="197" y="286"/>
                            <a:pt x="196" y="29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3" name="Freeform 496"/>
                    <p:cNvSpPr>
                      <a:spLocks/>
                    </p:cNvSpPr>
                    <p:nvPr/>
                  </p:nvSpPr>
                  <p:spPr bwMode="auto">
                    <a:xfrm>
                      <a:off x="3665" y="1472"/>
                      <a:ext cx="26" cy="35"/>
                    </a:xfrm>
                    <a:custGeom>
                      <a:avLst/>
                      <a:gdLst>
                        <a:gd name="T0" fmla="*/ 11 w 11"/>
                        <a:gd name="T1" fmla="*/ 4 h 15"/>
                        <a:gd name="T2" fmla="*/ 5 w 11"/>
                        <a:gd name="T3" fmla="*/ 15 h 15"/>
                        <a:gd name="T4" fmla="*/ 4 w 11"/>
                        <a:gd name="T5" fmla="*/ 15 h 15"/>
                        <a:gd name="T6" fmla="*/ 0 w 11"/>
                        <a:gd name="T7" fmla="*/ 12 h 15"/>
                        <a:gd name="T8" fmla="*/ 0 w 11"/>
                        <a:gd name="T9" fmla="*/ 12 h 15"/>
                        <a:gd name="T10" fmla="*/ 5 w 11"/>
                        <a:gd name="T11" fmla="*/ 0 h 15"/>
                        <a:gd name="T12" fmla="*/ 5 w 11"/>
                        <a:gd name="T13" fmla="*/ 0 h 15"/>
                        <a:gd name="T14" fmla="*/ 11 w 11"/>
                        <a:gd name="T15" fmla="*/ 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5">
                          <a:moveTo>
                            <a:pt x="11" y="4"/>
                          </a:moveTo>
                          <a:cubicBezTo>
                            <a:pt x="9" y="8"/>
                            <a:pt x="7" y="12"/>
                            <a:pt x="5" y="15"/>
                          </a:cubicBezTo>
                          <a:cubicBezTo>
                            <a:pt x="5" y="15"/>
                            <a:pt x="4" y="15"/>
                            <a:pt x="4" y="15"/>
                          </a:cubicBezTo>
                          <a:cubicBezTo>
                            <a:pt x="2" y="14"/>
                            <a:pt x="1" y="13"/>
                            <a:pt x="0" y="12"/>
                          </a:cubicBezTo>
                          <a:cubicBezTo>
                            <a:pt x="0" y="12"/>
                            <a:pt x="0" y="12"/>
                            <a:pt x="0" y="12"/>
                          </a:cubicBezTo>
                          <a:cubicBezTo>
                            <a:pt x="1" y="8"/>
                            <a:pt x="3" y="4"/>
                            <a:pt x="5" y="0"/>
                          </a:cubicBezTo>
                          <a:cubicBezTo>
                            <a:pt x="5" y="0"/>
                            <a:pt x="5" y="0"/>
                            <a:pt x="5" y="0"/>
                          </a:cubicBezTo>
                          <a:cubicBezTo>
                            <a:pt x="7" y="2"/>
                            <a:pt x="9" y="3"/>
                            <a:pt x="11"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4" name="Freeform 497"/>
                    <p:cNvSpPr>
                      <a:spLocks/>
                    </p:cNvSpPr>
                    <p:nvPr/>
                  </p:nvSpPr>
                  <p:spPr bwMode="auto">
                    <a:xfrm>
                      <a:off x="3788" y="913"/>
                      <a:ext cx="31" cy="48"/>
                    </a:xfrm>
                    <a:custGeom>
                      <a:avLst/>
                      <a:gdLst>
                        <a:gd name="T0" fmla="*/ 13 w 13"/>
                        <a:gd name="T1" fmla="*/ 15 h 20"/>
                        <a:gd name="T2" fmla="*/ 8 w 13"/>
                        <a:gd name="T3" fmla="*/ 17 h 20"/>
                        <a:gd name="T4" fmla="*/ 4 w 13"/>
                        <a:gd name="T5" fmla="*/ 19 h 20"/>
                        <a:gd name="T6" fmla="*/ 4 w 13"/>
                        <a:gd name="T7" fmla="*/ 20 h 20"/>
                        <a:gd name="T8" fmla="*/ 3 w 13"/>
                        <a:gd name="T9" fmla="*/ 20 h 20"/>
                        <a:gd name="T10" fmla="*/ 0 w 13"/>
                        <a:gd name="T11" fmla="*/ 5 h 20"/>
                        <a:gd name="T12" fmla="*/ 0 w 13"/>
                        <a:gd name="T13" fmla="*/ 5 h 20"/>
                        <a:gd name="T14" fmla="*/ 6 w 13"/>
                        <a:gd name="T15" fmla="*/ 2 h 20"/>
                        <a:gd name="T16" fmla="*/ 11 w 13"/>
                        <a:gd name="T17" fmla="*/ 0 h 20"/>
                        <a:gd name="T18" fmla="*/ 11 w 13"/>
                        <a:gd name="T19" fmla="*/ 0 h 20"/>
                        <a:gd name="T20" fmla="*/ 13 w 13"/>
                        <a:gd name="T2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0">
                          <a:moveTo>
                            <a:pt x="13" y="15"/>
                          </a:moveTo>
                          <a:cubicBezTo>
                            <a:pt x="11" y="15"/>
                            <a:pt x="10" y="16"/>
                            <a:pt x="8" y="17"/>
                          </a:cubicBezTo>
                          <a:cubicBezTo>
                            <a:pt x="7" y="17"/>
                            <a:pt x="5" y="18"/>
                            <a:pt x="4" y="19"/>
                          </a:cubicBezTo>
                          <a:cubicBezTo>
                            <a:pt x="4" y="19"/>
                            <a:pt x="3" y="19"/>
                            <a:pt x="4" y="20"/>
                          </a:cubicBezTo>
                          <a:cubicBezTo>
                            <a:pt x="3" y="20"/>
                            <a:pt x="3" y="20"/>
                            <a:pt x="3" y="20"/>
                          </a:cubicBezTo>
                          <a:cubicBezTo>
                            <a:pt x="2" y="15"/>
                            <a:pt x="1" y="10"/>
                            <a:pt x="0" y="5"/>
                          </a:cubicBezTo>
                          <a:cubicBezTo>
                            <a:pt x="0" y="5"/>
                            <a:pt x="0" y="5"/>
                            <a:pt x="0" y="5"/>
                          </a:cubicBezTo>
                          <a:cubicBezTo>
                            <a:pt x="2" y="4"/>
                            <a:pt x="4" y="3"/>
                            <a:pt x="6" y="2"/>
                          </a:cubicBezTo>
                          <a:cubicBezTo>
                            <a:pt x="7" y="2"/>
                            <a:pt x="9" y="1"/>
                            <a:pt x="11" y="0"/>
                          </a:cubicBezTo>
                          <a:cubicBezTo>
                            <a:pt x="11" y="0"/>
                            <a:pt x="11" y="0"/>
                            <a:pt x="11" y="0"/>
                          </a:cubicBezTo>
                          <a:cubicBezTo>
                            <a:pt x="12" y="5"/>
                            <a:pt x="12" y="10"/>
                            <a:pt x="13"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5" name="Freeform 498"/>
                    <p:cNvSpPr>
                      <a:spLocks/>
                    </p:cNvSpPr>
                    <p:nvPr/>
                  </p:nvSpPr>
                  <p:spPr bwMode="auto">
                    <a:xfrm>
                      <a:off x="3394" y="1313"/>
                      <a:ext cx="311" cy="317"/>
                    </a:xfrm>
                    <a:custGeom>
                      <a:avLst/>
                      <a:gdLst>
                        <a:gd name="T0" fmla="*/ 131 w 131"/>
                        <a:gd name="T1" fmla="*/ 33 h 134"/>
                        <a:gd name="T2" fmla="*/ 130 w 131"/>
                        <a:gd name="T3" fmla="*/ 33 h 134"/>
                        <a:gd name="T4" fmla="*/ 102 w 131"/>
                        <a:gd name="T5" fmla="*/ 92 h 134"/>
                        <a:gd name="T6" fmla="*/ 101 w 131"/>
                        <a:gd name="T7" fmla="*/ 93 h 134"/>
                        <a:gd name="T8" fmla="*/ 97 w 131"/>
                        <a:gd name="T9" fmla="*/ 100 h 134"/>
                        <a:gd name="T10" fmla="*/ 85 w 131"/>
                        <a:gd name="T11" fmla="*/ 114 h 134"/>
                        <a:gd name="T12" fmla="*/ 83 w 131"/>
                        <a:gd name="T13" fmla="*/ 115 h 134"/>
                        <a:gd name="T14" fmla="*/ 51 w 131"/>
                        <a:gd name="T15" fmla="*/ 133 h 134"/>
                        <a:gd name="T16" fmla="*/ 49 w 131"/>
                        <a:gd name="T17" fmla="*/ 133 h 134"/>
                        <a:gd name="T18" fmla="*/ 44 w 131"/>
                        <a:gd name="T19" fmla="*/ 134 h 134"/>
                        <a:gd name="T20" fmla="*/ 2 w 131"/>
                        <a:gd name="T21" fmla="*/ 100 h 134"/>
                        <a:gd name="T22" fmla="*/ 37 w 131"/>
                        <a:gd name="T23" fmla="*/ 41 h 134"/>
                        <a:gd name="T24" fmla="*/ 103 w 131"/>
                        <a:gd name="T25" fmla="*/ 0 h 134"/>
                        <a:gd name="T26" fmla="*/ 109 w 131"/>
                        <a:gd name="T27" fmla="*/ 5 h 134"/>
                        <a:gd name="T28" fmla="*/ 93 w 131"/>
                        <a:gd name="T29" fmla="*/ 16 h 134"/>
                        <a:gd name="T30" fmla="*/ 71 w 131"/>
                        <a:gd name="T31" fmla="*/ 33 h 134"/>
                        <a:gd name="T32" fmla="*/ 33 w 131"/>
                        <a:gd name="T33" fmla="*/ 76 h 134"/>
                        <a:gd name="T34" fmla="*/ 26 w 131"/>
                        <a:gd name="T35" fmla="*/ 98 h 134"/>
                        <a:gd name="T36" fmla="*/ 39 w 131"/>
                        <a:gd name="T37" fmla="*/ 109 h 134"/>
                        <a:gd name="T38" fmla="*/ 61 w 131"/>
                        <a:gd name="T39" fmla="*/ 99 h 134"/>
                        <a:gd name="T40" fmla="*/ 85 w 131"/>
                        <a:gd name="T41" fmla="*/ 77 h 134"/>
                        <a:gd name="T42" fmla="*/ 128 w 131"/>
                        <a:gd name="T43" fmla="*/ 26 h 134"/>
                        <a:gd name="T44" fmla="*/ 131 w 131"/>
                        <a:gd name="T45" fmla="*/ 3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134">
                          <a:moveTo>
                            <a:pt x="131" y="33"/>
                          </a:moveTo>
                          <a:cubicBezTo>
                            <a:pt x="131" y="33"/>
                            <a:pt x="130" y="33"/>
                            <a:pt x="130" y="33"/>
                          </a:cubicBezTo>
                          <a:cubicBezTo>
                            <a:pt x="120" y="53"/>
                            <a:pt x="113" y="74"/>
                            <a:pt x="102" y="92"/>
                          </a:cubicBezTo>
                          <a:cubicBezTo>
                            <a:pt x="102" y="92"/>
                            <a:pt x="101" y="93"/>
                            <a:pt x="101" y="93"/>
                          </a:cubicBezTo>
                          <a:cubicBezTo>
                            <a:pt x="100" y="95"/>
                            <a:pt x="98" y="98"/>
                            <a:pt x="97" y="100"/>
                          </a:cubicBezTo>
                          <a:cubicBezTo>
                            <a:pt x="93" y="105"/>
                            <a:pt x="89" y="110"/>
                            <a:pt x="85" y="114"/>
                          </a:cubicBezTo>
                          <a:cubicBezTo>
                            <a:pt x="84" y="114"/>
                            <a:pt x="83" y="115"/>
                            <a:pt x="83" y="115"/>
                          </a:cubicBezTo>
                          <a:cubicBezTo>
                            <a:pt x="74" y="124"/>
                            <a:pt x="63" y="131"/>
                            <a:pt x="51" y="133"/>
                          </a:cubicBezTo>
                          <a:cubicBezTo>
                            <a:pt x="50" y="132"/>
                            <a:pt x="49" y="132"/>
                            <a:pt x="49" y="133"/>
                          </a:cubicBezTo>
                          <a:cubicBezTo>
                            <a:pt x="47" y="134"/>
                            <a:pt x="46" y="134"/>
                            <a:pt x="44" y="134"/>
                          </a:cubicBezTo>
                          <a:cubicBezTo>
                            <a:pt x="24" y="134"/>
                            <a:pt x="3" y="121"/>
                            <a:pt x="2" y="100"/>
                          </a:cubicBezTo>
                          <a:cubicBezTo>
                            <a:pt x="0" y="75"/>
                            <a:pt x="20" y="56"/>
                            <a:pt x="37" y="41"/>
                          </a:cubicBezTo>
                          <a:cubicBezTo>
                            <a:pt x="57" y="23"/>
                            <a:pt x="79" y="11"/>
                            <a:pt x="103" y="0"/>
                          </a:cubicBezTo>
                          <a:cubicBezTo>
                            <a:pt x="105" y="3"/>
                            <a:pt x="107" y="4"/>
                            <a:pt x="109" y="5"/>
                          </a:cubicBezTo>
                          <a:cubicBezTo>
                            <a:pt x="104" y="7"/>
                            <a:pt x="98" y="12"/>
                            <a:pt x="93" y="16"/>
                          </a:cubicBezTo>
                          <a:cubicBezTo>
                            <a:pt x="85" y="21"/>
                            <a:pt x="78" y="27"/>
                            <a:pt x="71" y="33"/>
                          </a:cubicBezTo>
                          <a:cubicBezTo>
                            <a:pt x="56" y="45"/>
                            <a:pt x="42" y="59"/>
                            <a:pt x="33" y="76"/>
                          </a:cubicBezTo>
                          <a:cubicBezTo>
                            <a:pt x="29" y="82"/>
                            <a:pt x="25" y="90"/>
                            <a:pt x="26" y="98"/>
                          </a:cubicBezTo>
                          <a:cubicBezTo>
                            <a:pt x="27" y="105"/>
                            <a:pt x="33" y="109"/>
                            <a:pt x="39" y="109"/>
                          </a:cubicBezTo>
                          <a:cubicBezTo>
                            <a:pt x="48" y="110"/>
                            <a:pt x="55" y="104"/>
                            <a:pt x="61" y="99"/>
                          </a:cubicBezTo>
                          <a:cubicBezTo>
                            <a:pt x="70" y="92"/>
                            <a:pt x="78" y="85"/>
                            <a:pt x="85" y="77"/>
                          </a:cubicBezTo>
                          <a:cubicBezTo>
                            <a:pt x="101" y="61"/>
                            <a:pt x="116" y="44"/>
                            <a:pt x="128" y="26"/>
                          </a:cubicBezTo>
                          <a:cubicBezTo>
                            <a:pt x="128" y="28"/>
                            <a:pt x="129" y="31"/>
                            <a:pt x="131" y="3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6" name="Freeform 499"/>
                    <p:cNvSpPr>
                      <a:spLocks/>
                    </p:cNvSpPr>
                    <p:nvPr/>
                  </p:nvSpPr>
                  <p:spPr bwMode="auto">
                    <a:xfrm>
                      <a:off x="3776" y="875"/>
                      <a:ext cx="38" cy="45"/>
                    </a:xfrm>
                    <a:custGeom>
                      <a:avLst/>
                      <a:gdLst>
                        <a:gd name="T0" fmla="*/ 16 w 16"/>
                        <a:gd name="T1" fmla="*/ 15 h 19"/>
                        <a:gd name="T2" fmla="*/ 16 w 16"/>
                        <a:gd name="T3" fmla="*/ 15 h 19"/>
                        <a:gd name="T4" fmla="*/ 4 w 16"/>
                        <a:gd name="T5" fmla="*/ 19 h 19"/>
                        <a:gd name="T6" fmla="*/ 0 w 16"/>
                        <a:gd name="T7" fmla="*/ 6 h 19"/>
                        <a:gd name="T8" fmla="*/ 6 w 16"/>
                        <a:gd name="T9" fmla="*/ 4 h 19"/>
                        <a:gd name="T10" fmla="*/ 12 w 16"/>
                        <a:gd name="T11" fmla="*/ 2 h 19"/>
                        <a:gd name="T12" fmla="*/ 12 w 16"/>
                        <a:gd name="T13" fmla="*/ 1 h 19"/>
                        <a:gd name="T14" fmla="*/ 13 w 16"/>
                        <a:gd name="T15" fmla="*/ 0 h 19"/>
                        <a:gd name="T16" fmla="*/ 16 w 16"/>
                        <a:gd name="T17"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9">
                          <a:moveTo>
                            <a:pt x="16" y="15"/>
                          </a:moveTo>
                          <a:cubicBezTo>
                            <a:pt x="16" y="15"/>
                            <a:pt x="16" y="15"/>
                            <a:pt x="16" y="15"/>
                          </a:cubicBezTo>
                          <a:cubicBezTo>
                            <a:pt x="12" y="14"/>
                            <a:pt x="7" y="17"/>
                            <a:pt x="4" y="19"/>
                          </a:cubicBezTo>
                          <a:cubicBezTo>
                            <a:pt x="3" y="15"/>
                            <a:pt x="1" y="10"/>
                            <a:pt x="0" y="6"/>
                          </a:cubicBezTo>
                          <a:cubicBezTo>
                            <a:pt x="2" y="5"/>
                            <a:pt x="4" y="5"/>
                            <a:pt x="6" y="4"/>
                          </a:cubicBezTo>
                          <a:cubicBezTo>
                            <a:pt x="8" y="3"/>
                            <a:pt x="10" y="3"/>
                            <a:pt x="12" y="2"/>
                          </a:cubicBezTo>
                          <a:cubicBezTo>
                            <a:pt x="12" y="1"/>
                            <a:pt x="12" y="1"/>
                            <a:pt x="12" y="1"/>
                          </a:cubicBezTo>
                          <a:cubicBezTo>
                            <a:pt x="13" y="0"/>
                            <a:pt x="13" y="0"/>
                            <a:pt x="13" y="0"/>
                          </a:cubicBezTo>
                          <a:cubicBezTo>
                            <a:pt x="14" y="5"/>
                            <a:pt x="15" y="10"/>
                            <a:pt x="16"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7" name="Freeform 500"/>
                    <p:cNvSpPr>
                      <a:spLocks/>
                    </p:cNvSpPr>
                    <p:nvPr/>
                  </p:nvSpPr>
                  <p:spPr bwMode="auto">
                    <a:xfrm>
                      <a:off x="3731" y="1117"/>
                      <a:ext cx="33" cy="35"/>
                    </a:xfrm>
                    <a:custGeom>
                      <a:avLst/>
                      <a:gdLst>
                        <a:gd name="T0" fmla="*/ 11 w 14"/>
                        <a:gd name="T1" fmla="*/ 4 h 15"/>
                        <a:gd name="T2" fmla="*/ 14 w 14"/>
                        <a:gd name="T3" fmla="*/ 11 h 15"/>
                        <a:gd name="T4" fmla="*/ 8 w 14"/>
                        <a:gd name="T5" fmla="*/ 15 h 15"/>
                        <a:gd name="T6" fmla="*/ 4 w 14"/>
                        <a:gd name="T7" fmla="*/ 10 h 15"/>
                        <a:gd name="T8" fmla="*/ 0 w 14"/>
                        <a:gd name="T9" fmla="*/ 5 h 15"/>
                        <a:gd name="T10" fmla="*/ 9 w 14"/>
                        <a:gd name="T11" fmla="*/ 0 h 15"/>
                        <a:gd name="T12" fmla="*/ 11 w 14"/>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11" y="4"/>
                          </a:moveTo>
                          <a:cubicBezTo>
                            <a:pt x="12" y="6"/>
                            <a:pt x="13" y="9"/>
                            <a:pt x="14" y="11"/>
                          </a:cubicBezTo>
                          <a:cubicBezTo>
                            <a:pt x="12" y="12"/>
                            <a:pt x="10" y="13"/>
                            <a:pt x="8" y="15"/>
                          </a:cubicBezTo>
                          <a:cubicBezTo>
                            <a:pt x="7" y="13"/>
                            <a:pt x="5" y="12"/>
                            <a:pt x="4" y="10"/>
                          </a:cubicBezTo>
                          <a:cubicBezTo>
                            <a:pt x="3" y="8"/>
                            <a:pt x="1" y="7"/>
                            <a:pt x="0" y="5"/>
                          </a:cubicBezTo>
                          <a:cubicBezTo>
                            <a:pt x="3" y="3"/>
                            <a:pt x="6" y="1"/>
                            <a:pt x="9" y="0"/>
                          </a:cubicBezTo>
                          <a:cubicBezTo>
                            <a:pt x="10" y="1"/>
                            <a:pt x="11" y="3"/>
                            <a:pt x="1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8" name="Freeform 501"/>
                    <p:cNvSpPr>
                      <a:spLocks/>
                    </p:cNvSpPr>
                    <p:nvPr/>
                  </p:nvSpPr>
                  <p:spPr bwMode="auto">
                    <a:xfrm>
                      <a:off x="3643" y="1505"/>
                      <a:ext cx="31" cy="40"/>
                    </a:xfrm>
                    <a:custGeom>
                      <a:avLst/>
                      <a:gdLst>
                        <a:gd name="T0" fmla="*/ 13 w 13"/>
                        <a:gd name="T1" fmla="*/ 4 h 17"/>
                        <a:gd name="T2" fmla="*/ 6 w 13"/>
                        <a:gd name="T3" fmla="*/ 17 h 17"/>
                        <a:gd name="T4" fmla="*/ 2 w 13"/>
                        <a:gd name="T5" fmla="*/ 14 h 17"/>
                        <a:gd name="T6" fmla="*/ 0 w 13"/>
                        <a:gd name="T7" fmla="*/ 13 h 17"/>
                        <a:gd name="T8" fmla="*/ 8 w 13"/>
                        <a:gd name="T9" fmla="*/ 0 h 17"/>
                        <a:gd name="T10" fmla="*/ 13 w 13"/>
                        <a:gd name="T11" fmla="*/ 4 h 17"/>
                      </a:gdLst>
                      <a:ahLst/>
                      <a:cxnLst>
                        <a:cxn ang="0">
                          <a:pos x="T0" y="T1"/>
                        </a:cxn>
                        <a:cxn ang="0">
                          <a:pos x="T2" y="T3"/>
                        </a:cxn>
                        <a:cxn ang="0">
                          <a:pos x="T4" y="T5"/>
                        </a:cxn>
                        <a:cxn ang="0">
                          <a:pos x="T6" y="T7"/>
                        </a:cxn>
                        <a:cxn ang="0">
                          <a:pos x="T8" y="T9"/>
                        </a:cxn>
                        <a:cxn ang="0">
                          <a:pos x="T10" y="T11"/>
                        </a:cxn>
                      </a:cxnLst>
                      <a:rect l="0" t="0" r="r" b="b"/>
                      <a:pathLst>
                        <a:path w="13" h="17">
                          <a:moveTo>
                            <a:pt x="13" y="4"/>
                          </a:moveTo>
                          <a:cubicBezTo>
                            <a:pt x="10" y="8"/>
                            <a:pt x="8" y="12"/>
                            <a:pt x="6" y="17"/>
                          </a:cubicBezTo>
                          <a:cubicBezTo>
                            <a:pt x="5" y="15"/>
                            <a:pt x="3" y="15"/>
                            <a:pt x="2" y="14"/>
                          </a:cubicBezTo>
                          <a:cubicBezTo>
                            <a:pt x="2" y="14"/>
                            <a:pt x="1" y="13"/>
                            <a:pt x="0" y="13"/>
                          </a:cubicBezTo>
                          <a:cubicBezTo>
                            <a:pt x="3" y="9"/>
                            <a:pt x="5" y="4"/>
                            <a:pt x="8" y="0"/>
                          </a:cubicBezTo>
                          <a:cubicBezTo>
                            <a:pt x="9" y="1"/>
                            <a:pt x="11" y="3"/>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9" name="Freeform 502"/>
                    <p:cNvSpPr>
                      <a:spLocks/>
                    </p:cNvSpPr>
                    <p:nvPr/>
                  </p:nvSpPr>
                  <p:spPr bwMode="auto">
                    <a:xfrm>
                      <a:off x="3674" y="1325"/>
                      <a:ext cx="31" cy="33"/>
                    </a:xfrm>
                    <a:custGeom>
                      <a:avLst/>
                      <a:gdLst>
                        <a:gd name="T0" fmla="*/ 13 w 13"/>
                        <a:gd name="T1" fmla="*/ 11 h 14"/>
                        <a:gd name="T2" fmla="*/ 10 w 13"/>
                        <a:gd name="T3" fmla="*/ 12 h 14"/>
                        <a:gd name="T4" fmla="*/ 9 w 13"/>
                        <a:gd name="T5" fmla="*/ 12 h 14"/>
                        <a:gd name="T6" fmla="*/ 3 w 13"/>
                        <a:gd name="T7" fmla="*/ 12 h 14"/>
                        <a:gd name="T8" fmla="*/ 0 w 13"/>
                        <a:gd name="T9" fmla="*/ 7 h 14"/>
                        <a:gd name="T10" fmla="*/ 2 w 13"/>
                        <a:gd name="T11" fmla="*/ 3 h 14"/>
                        <a:gd name="T12" fmla="*/ 4 w 13"/>
                        <a:gd name="T13" fmla="*/ 0 h 14"/>
                        <a:gd name="T14" fmla="*/ 8 w 13"/>
                        <a:gd name="T15" fmla="*/ 5 h 14"/>
                        <a:gd name="T16" fmla="*/ 13 w 13"/>
                        <a:gd name="T1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13" y="11"/>
                          </a:moveTo>
                          <a:cubicBezTo>
                            <a:pt x="12" y="11"/>
                            <a:pt x="11" y="11"/>
                            <a:pt x="10" y="12"/>
                          </a:cubicBezTo>
                          <a:cubicBezTo>
                            <a:pt x="10" y="12"/>
                            <a:pt x="9" y="12"/>
                            <a:pt x="9" y="12"/>
                          </a:cubicBezTo>
                          <a:cubicBezTo>
                            <a:pt x="6" y="14"/>
                            <a:pt x="6" y="14"/>
                            <a:pt x="3" y="12"/>
                          </a:cubicBezTo>
                          <a:cubicBezTo>
                            <a:pt x="0" y="10"/>
                            <a:pt x="0" y="10"/>
                            <a:pt x="0" y="7"/>
                          </a:cubicBezTo>
                          <a:cubicBezTo>
                            <a:pt x="1" y="6"/>
                            <a:pt x="1" y="4"/>
                            <a:pt x="2" y="3"/>
                          </a:cubicBezTo>
                          <a:cubicBezTo>
                            <a:pt x="2" y="2"/>
                            <a:pt x="3" y="1"/>
                            <a:pt x="4" y="0"/>
                          </a:cubicBezTo>
                          <a:cubicBezTo>
                            <a:pt x="5" y="2"/>
                            <a:pt x="7" y="4"/>
                            <a:pt x="8" y="5"/>
                          </a:cubicBezTo>
                          <a:cubicBezTo>
                            <a:pt x="10" y="7"/>
                            <a:pt x="12" y="9"/>
                            <a:pt x="13" y="1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0" name="Freeform 503"/>
                    <p:cNvSpPr>
                      <a:spLocks/>
                    </p:cNvSpPr>
                    <p:nvPr/>
                  </p:nvSpPr>
                  <p:spPr bwMode="auto">
                    <a:xfrm>
                      <a:off x="3522" y="1822"/>
                      <a:ext cx="67" cy="61"/>
                    </a:xfrm>
                    <a:custGeom>
                      <a:avLst/>
                      <a:gdLst>
                        <a:gd name="T0" fmla="*/ 28 w 28"/>
                        <a:gd name="T1" fmla="*/ 9 h 26"/>
                        <a:gd name="T2" fmla="*/ 26 w 28"/>
                        <a:gd name="T3" fmla="*/ 13 h 26"/>
                        <a:gd name="T4" fmla="*/ 12 w 28"/>
                        <a:gd name="T5" fmla="*/ 25 h 26"/>
                        <a:gd name="T6" fmla="*/ 1 w 28"/>
                        <a:gd name="T7" fmla="*/ 15 h 26"/>
                        <a:gd name="T8" fmla="*/ 5 w 28"/>
                        <a:gd name="T9" fmla="*/ 0 h 26"/>
                        <a:gd name="T10" fmla="*/ 11 w 28"/>
                        <a:gd name="T11" fmla="*/ 3 h 26"/>
                        <a:gd name="T12" fmla="*/ 11 w 28"/>
                        <a:gd name="T13" fmla="*/ 18 h 26"/>
                        <a:gd name="T14" fmla="*/ 18 w 28"/>
                        <a:gd name="T15" fmla="*/ 15 h 26"/>
                        <a:gd name="T16" fmla="*/ 20 w 28"/>
                        <a:gd name="T17" fmla="*/ 6 h 26"/>
                        <a:gd name="T18" fmla="*/ 28 w 28"/>
                        <a:gd name="T19"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6">
                          <a:moveTo>
                            <a:pt x="28" y="9"/>
                          </a:moveTo>
                          <a:cubicBezTo>
                            <a:pt x="27" y="10"/>
                            <a:pt x="27" y="12"/>
                            <a:pt x="26" y="13"/>
                          </a:cubicBezTo>
                          <a:cubicBezTo>
                            <a:pt x="23" y="19"/>
                            <a:pt x="19" y="24"/>
                            <a:pt x="12" y="25"/>
                          </a:cubicBezTo>
                          <a:cubicBezTo>
                            <a:pt x="6" y="26"/>
                            <a:pt x="1" y="21"/>
                            <a:pt x="1" y="15"/>
                          </a:cubicBezTo>
                          <a:cubicBezTo>
                            <a:pt x="0" y="10"/>
                            <a:pt x="3" y="5"/>
                            <a:pt x="5" y="0"/>
                          </a:cubicBezTo>
                          <a:cubicBezTo>
                            <a:pt x="7" y="1"/>
                            <a:pt x="9" y="2"/>
                            <a:pt x="11" y="3"/>
                          </a:cubicBezTo>
                          <a:cubicBezTo>
                            <a:pt x="9" y="7"/>
                            <a:pt x="5" y="16"/>
                            <a:pt x="11" y="18"/>
                          </a:cubicBezTo>
                          <a:cubicBezTo>
                            <a:pt x="14" y="19"/>
                            <a:pt x="16" y="17"/>
                            <a:pt x="18" y="15"/>
                          </a:cubicBezTo>
                          <a:cubicBezTo>
                            <a:pt x="19" y="13"/>
                            <a:pt x="21" y="9"/>
                            <a:pt x="20" y="6"/>
                          </a:cubicBezTo>
                          <a:cubicBezTo>
                            <a:pt x="23" y="7"/>
                            <a:pt x="25" y="8"/>
                            <a:pt x="28" y="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1" name="Freeform 504"/>
                    <p:cNvSpPr>
                      <a:spLocks/>
                    </p:cNvSpPr>
                    <p:nvPr/>
                  </p:nvSpPr>
                  <p:spPr bwMode="auto">
                    <a:xfrm>
                      <a:off x="3627" y="1540"/>
                      <a:ext cx="28" cy="33"/>
                    </a:xfrm>
                    <a:custGeom>
                      <a:avLst/>
                      <a:gdLst>
                        <a:gd name="T0" fmla="*/ 12 w 12"/>
                        <a:gd name="T1" fmla="*/ 3 h 14"/>
                        <a:gd name="T2" fmla="*/ 12 w 12"/>
                        <a:gd name="T3" fmla="*/ 3 h 14"/>
                        <a:gd name="T4" fmla="*/ 6 w 12"/>
                        <a:gd name="T5" fmla="*/ 14 h 14"/>
                        <a:gd name="T6" fmla="*/ 3 w 12"/>
                        <a:gd name="T7" fmla="*/ 12 h 14"/>
                        <a:gd name="T8" fmla="*/ 0 w 12"/>
                        <a:gd name="T9" fmla="*/ 9 h 14"/>
                        <a:gd name="T10" fmla="*/ 6 w 12"/>
                        <a:gd name="T11" fmla="*/ 0 h 14"/>
                        <a:gd name="T12" fmla="*/ 8 w 12"/>
                        <a:gd name="T13" fmla="*/ 1 h 14"/>
                        <a:gd name="T14" fmla="*/ 12 w 12"/>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4">
                          <a:moveTo>
                            <a:pt x="12" y="3"/>
                          </a:moveTo>
                          <a:cubicBezTo>
                            <a:pt x="12" y="3"/>
                            <a:pt x="12" y="3"/>
                            <a:pt x="12" y="3"/>
                          </a:cubicBezTo>
                          <a:cubicBezTo>
                            <a:pt x="10" y="7"/>
                            <a:pt x="8" y="10"/>
                            <a:pt x="6" y="14"/>
                          </a:cubicBezTo>
                          <a:cubicBezTo>
                            <a:pt x="5" y="13"/>
                            <a:pt x="4" y="12"/>
                            <a:pt x="3" y="12"/>
                          </a:cubicBezTo>
                          <a:cubicBezTo>
                            <a:pt x="2" y="11"/>
                            <a:pt x="1" y="10"/>
                            <a:pt x="0" y="9"/>
                          </a:cubicBezTo>
                          <a:cubicBezTo>
                            <a:pt x="2" y="6"/>
                            <a:pt x="4" y="3"/>
                            <a:pt x="6" y="0"/>
                          </a:cubicBezTo>
                          <a:cubicBezTo>
                            <a:pt x="7" y="0"/>
                            <a:pt x="7" y="0"/>
                            <a:pt x="8" y="1"/>
                          </a:cubicBezTo>
                          <a:cubicBezTo>
                            <a:pt x="9" y="2"/>
                            <a:pt x="10" y="3"/>
                            <a:pt x="12"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2" name="Freeform 505"/>
                    <p:cNvSpPr>
                      <a:spLocks/>
                    </p:cNvSpPr>
                    <p:nvPr/>
                  </p:nvSpPr>
                  <p:spPr bwMode="auto">
                    <a:xfrm>
                      <a:off x="3684" y="1285"/>
                      <a:ext cx="38" cy="42"/>
                    </a:xfrm>
                    <a:custGeom>
                      <a:avLst/>
                      <a:gdLst>
                        <a:gd name="T0" fmla="*/ 12 w 16"/>
                        <a:gd name="T1" fmla="*/ 0 h 18"/>
                        <a:gd name="T2" fmla="*/ 16 w 16"/>
                        <a:gd name="T3" fmla="*/ 8 h 18"/>
                        <a:gd name="T4" fmla="*/ 9 w 16"/>
                        <a:gd name="T5" fmla="*/ 14 h 18"/>
                        <a:gd name="T6" fmla="*/ 6 w 16"/>
                        <a:gd name="T7" fmla="*/ 18 h 18"/>
                        <a:gd name="T8" fmla="*/ 4 w 16"/>
                        <a:gd name="T9" fmla="*/ 14 h 18"/>
                        <a:gd name="T10" fmla="*/ 3 w 16"/>
                        <a:gd name="T11" fmla="*/ 12 h 18"/>
                        <a:gd name="T12" fmla="*/ 3 w 16"/>
                        <a:gd name="T13" fmla="*/ 12 h 18"/>
                        <a:gd name="T14" fmla="*/ 0 w 16"/>
                        <a:gd name="T15" fmla="*/ 6 h 18"/>
                        <a:gd name="T16" fmla="*/ 6 w 16"/>
                        <a:gd name="T17" fmla="*/ 2 h 18"/>
                        <a:gd name="T18" fmla="*/ 12 w 16"/>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0"/>
                          </a:moveTo>
                          <a:cubicBezTo>
                            <a:pt x="13" y="3"/>
                            <a:pt x="14" y="6"/>
                            <a:pt x="16" y="8"/>
                          </a:cubicBezTo>
                          <a:cubicBezTo>
                            <a:pt x="13" y="10"/>
                            <a:pt x="11" y="12"/>
                            <a:pt x="9" y="14"/>
                          </a:cubicBezTo>
                          <a:cubicBezTo>
                            <a:pt x="8" y="15"/>
                            <a:pt x="7" y="16"/>
                            <a:pt x="6" y="18"/>
                          </a:cubicBezTo>
                          <a:cubicBezTo>
                            <a:pt x="6" y="16"/>
                            <a:pt x="5" y="15"/>
                            <a:pt x="4" y="14"/>
                          </a:cubicBezTo>
                          <a:cubicBezTo>
                            <a:pt x="5" y="13"/>
                            <a:pt x="4" y="12"/>
                            <a:pt x="3" y="12"/>
                          </a:cubicBezTo>
                          <a:cubicBezTo>
                            <a:pt x="3" y="12"/>
                            <a:pt x="3" y="12"/>
                            <a:pt x="3" y="12"/>
                          </a:cubicBezTo>
                          <a:cubicBezTo>
                            <a:pt x="2" y="10"/>
                            <a:pt x="1" y="8"/>
                            <a:pt x="0" y="6"/>
                          </a:cubicBezTo>
                          <a:cubicBezTo>
                            <a:pt x="2" y="5"/>
                            <a:pt x="4" y="3"/>
                            <a:pt x="6" y="2"/>
                          </a:cubicBezTo>
                          <a:cubicBezTo>
                            <a:pt x="8" y="2"/>
                            <a:pt x="10" y="1"/>
                            <a:pt x="1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3" name="Freeform 506"/>
                    <p:cNvSpPr>
                      <a:spLocks noEditPoints="1"/>
                    </p:cNvSpPr>
                    <p:nvPr/>
                  </p:nvSpPr>
                  <p:spPr bwMode="auto">
                    <a:xfrm>
                      <a:off x="3591" y="767"/>
                      <a:ext cx="176" cy="324"/>
                    </a:xfrm>
                    <a:custGeom>
                      <a:avLst/>
                      <a:gdLst>
                        <a:gd name="T0" fmla="*/ 74 w 74"/>
                        <a:gd name="T1" fmla="*/ 125 h 137"/>
                        <a:gd name="T2" fmla="*/ 72 w 74"/>
                        <a:gd name="T3" fmla="*/ 125 h 137"/>
                        <a:gd name="T4" fmla="*/ 65 w 74"/>
                        <a:gd name="T5" fmla="*/ 137 h 137"/>
                        <a:gd name="T6" fmla="*/ 55 w 74"/>
                        <a:gd name="T7" fmla="*/ 134 h 137"/>
                        <a:gd name="T8" fmla="*/ 55 w 74"/>
                        <a:gd name="T9" fmla="*/ 134 h 137"/>
                        <a:gd name="T10" fmla="*/ 6 w 74"/>
                        <a:gd name="T11" fmla="*/ 35 h 137"/>
                        <a:gd name="T12" fmla="*/ 7 w 74"/>
                        <a:gd name="T13" fmla="*/ 9 h 137"/>
                        <a:gd name="T14" fmla="*/ 33 w 74"/>
                        <a:gd name="T15" fmla="*/ 17 h 137"/>
                        <a:gd name="T16" fmla="*/ 55 w 74"/>
                        <a:gd name="T17" fmla="*/ 67 h 137"/>
                        <a:gd name="T18" fmla="*/ 65 w 74"/>
                        <a:gd name="T19" fmla="*/ 96 h 137"/>
                        <a:gd name="T20" fmla="*/ 74 w 74"/>
                        <a:gd name="T21" fmla="*/ 125 h 137"/>
                        <a:gd name="T22" fmla="*/ 55 w 74"/>
                        <a:gd name="T23" fmla="*/ 116 h 137"/>
                        <a:gd name="T24" fmla="*/ 62 w 74"/>
                        <a:gd name="T25" fmla="*/ 111 h 137"/>
                        <a:gd name="T26" fmla="*/ 55 w 74"/>
                        <a:gd name="T27" fmla="*/ 106 h 137"/>
                        <a:gd name="T28" fmla="*/ 53 w 74"/>
                        <a:gd name="T29" fmla="*/ 108 h 137"/>
                        <a:gd name="T30" fmla="*/ 52 w 74"/>
                        <a:gd name="T31" fmla="*/ 108 h 137"/>
                        <a:gd name="T32" fmla="*/ 55 w 74"/>
                        <a:gd name="T33" fmla="*/ 116 h 137"/>
                        <a:gd name="T34" fmla="*/ 34 w 74"/>
                        <a:gd name="T35" fmla="*/ 72 h 137"/>
                        <a:gd name="T36" fmla="*/ 41 w 74"/>
                        <a:gd name="T37" fmla="*/ 67 h 137"/>
                        <a:gd name="T38" fmla="*/ 35 w 74"/>
                        <a:gd name="T39" fmla="*/ 63 h 137"/>
                        <a:gd name="T40" fmla="*/ 33 w 74"/>
                        <a:gd name="T41" fmla="*/ 63 h 137"/>
                        <a:gd name="T42" fmla="*/ 34 w 74"/>
                        <a:gd name="T43" fmla="*/ 72 h 137"/>
                        <a:gd name="T44" fmla="*/ 21 w 74"/>
                        <a:gd name="T45" fmla="*/ 31 h 137"/>
                        <a:gd name="T46" fmla="*/ 25 w 74"/>
                        <a:gd name="T47" fmla="*/ 25 h 137"/>
                        <a:gd name="T48" fmla="*/ 18 w 74"/>
                        <a:gd name="T49" fmla="*/ 23 h 137"/>
                        <a:gd name="T50" fmla="*/ 17 w 74"/>
                        <a:gd name="T51" fmla="*/ 23 h 137"/>
                        <a:gd name="T52" fmla="*/ 16 w 74"/>
                        <a:gd name="T53" fmla="*/ 28 h 137"/>
                        <a:gd name="T54" fmla="*/ 21 w 74"/>
                        <a:gd name="T55" fmla="*/ 3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137">
                          <a:moveTo>
                            <a:pt x="74" y="125"/>
                          </a:moveTo>
                          <a:cubicBezTo>
                            <a:pt x="73" y="125"/>
                            <a:pt x="73" y="125"/>
                            <a:pt x="72" y="125"/>
                          </a:cubicBezTo>
                          <a:cubicBezTo>
                            <a:pt x="66" y="126"/>
                            <a:pt x="64" y="131"/>
                            <a:pt x="65" y="137"/>
                          </a:cubicBezTo>
                          <a:cubicBezTo>
                            <a:pt x="62" y="135"/>
                            <a:pt x="58" y="134"/>
                            <a:pt x="55" y="134"/>
                          </a:cubicBezTo>
                          <a:cubicBezTo>
                            <a:pt x="55" y="134"/>
                            <a:pt x="55" y="134"/>
                            <a:pt x="55" y="134"/>
                          </a:cubicBezTo>
                          <a:cubicBezTo>
                            <a:pt x="36" y="102"/>
                            <a:pt x="18" y="71"/>
                            <a:pt x="6" y="35"/>
                          </a:cubicBezTo>
                          <a:cubicBezTo>
                            <a:pt x="4" y="27"/>
                            <a:pt x="0" y="16"/>
                            <a:pt x="7" y="9"/>
                          </a:cubicBezTo>
                          <a:cubicBezTo>
                            <a:pt x="16" y="0"/>
                            <a:pt x="28" y="9"/>
                            <a:pt x="33" y="17"/>
                          </a:cubicBezTo>
                          <a:cubicBezTo>
                            <a:pt x="42" y="32"/>
                            <a:pt x="49" y="50"/>
                            <a:pt x="55" y="67"/>
                          </a:cubicBezTo>
                          <a:cubicBezTo>
                            <a:pt x="59" y="76"/>
                            <a:pt x="62" y="86"/>
                            <a:pt x="65" y="96"/>
                          </a:cubicBezTo>
                          <a:cubicBezTo>
                            <a:pt x="68" y="105"/>
                            <a:pt x="70" y="116"/>
                            <a:pt x="74" y="125"/>
                          </a:cubicBezTo>
                          <a:close/>
                          <a:moveTo>
                            <a:pt x="55" y="116"/>
                          </a:moveTo>
                          <a:cubicBezTo>
                            <a:pt x="58" y="117"/>
                            <a:pt x="61" y="114"/>
                            <a:pt x="62" y="111"/>
                          </a:cubicBezTo>
                          <a:cubicBezTo>
                            <a:pt x="62" y="108"/>
                            <a:pt x="58" y="104"/>
                            <a:pt x="55" y="106"/>
                          </a:cubicBezTo>
                          <a:cubicBezTo>
                            <a:pt x="54" y="107"/>
                            <a:pt x="53" y="107"/>
                            <a:pt x="53" y="108"/>
                          </a:cubicBezTo>
                          <a:cubicBezTo>
                            <a:pt x="53" y="108"/>
                            <a:pt x="52" y="108"/>
                            <a:pt x="52" y="108"/>
                          </a:cubicBezTo>
                          <a:cubicBezTo>
                            <a:pt x="50" y="111"/>
                            <a:pt x="52" y="115"/>
                            <a:pt x="55" y="116"/>
                          </a:cubicBezTo>
                          <a:close/>
                          <a:moveTo>
                            <a:pt x="34" y="72"/>
                          </a:moveTo>
                          <a:cubicBezTo>
                            <a:pt x="38" y="73"/>
                            <a:pt x="42" y="71"/>
                            <a:pt x="41" y="67"/>
                          </a:cubicBezTo>
                          <a:cubicBezTo>
                            <a:pt x="41" y="64"/>
                            <a:pt x="38" y="62"/>
                            <a:pt x="35" y="63"/>
                          </a:cubicBezTo>
                          <a:cubicBezTo>
                            <a:pt x="34" y="62"/>
                            <a:pt x="33" y="62"/>
                            <a:pt x="33" y="63"/>
                          </a:cubicBezTo>
                          <a:cubicBezTo>
                            <a:pt x="30" y="65"/>
                            <a:pt x="31" y="70"/>
                            <a:pt x="34" y="72"/>
                          </a:cubicBezTo>
                          <a:close/>
                          <a:moveTo>
                            <a:pt x="21" y="31"/>
                          </a:moveTo>
                          <a:cubicBezTo>
                            <a:pt x="24" y="30"/>
                            <a:pt x="26" y="28"/>
                            <a:pt x="25" y="25"/>
                          </a:cubicBezTo>
                          <a:cubicBezTo>
                            <a:pt x="24" y="22"/>
                            <a:pt x="20" y="21"/>
                            <a:pt x="18" y="23"/>
                          </a:cubicBezTo>
                          <a:cubicBezTo>
                            <a:pt x="17" y="23"/>
                            <a:pt x="17" y="23"/>
                            <a:pt x="17" y="23"/>
                          </a:cubicBezTo>
                          <a:cubicBezTo>
                            <a:pt x="16" y="24"/>
                            <a:pt x="15" y="26"/>
                            <a:pt x="16" y="28"/>
                          </a:cubicBezTo>
                          <a:cubicBezTo>
                            <a:pt x="16" y="31"/>
                            <a:pt x="19" y="32"/>
                            <a:pt x="21" y="3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4" name="Freeform 507"/>
                    <p:cNvSpPr>
                      <a:spLocks/>
                    </p:cNvSpPr>
                    <p:nvPr/>
                  </p:nvSpPr>
                  <p:spPr bwMode="auto">
                    <a:xfrm>
                      <a:off x="3764" y="847"/>
                      <a:ext cx="43" cy="38"/>
                    </a:xfrm>
                    <a:custGeom>
                      <a:avLst/>
                      <a:gdLst>
                        <a:gd name="T0" fmla="*/ 18 w 18"/>
                        <a:gd name="T1" fmla="*/ 12 h 16"/>
                        <a:gd name="T2" fmla="*/ 17 w 18"/>
                        <a:gd name="T3" fmla="*/ 13 h 16"/>
                        <a:gd name="T4" fmla="*/ 17 w 18"/>
                        <a:gd name="T5" fmla="*/ 12 h 16"/>
                        <a:gd name="T6" fmla="*/ 11 w 18"/>
                        <a:gd name="T7" fmla="*/ 14 h 16"/>
                        <a:gd name="T8" fmla="*/ 4 w 18"/>
                        <a:gd name="T9" fmla="*/ 16 h 16"/>
                        <a:gd name="T10" fmla="*/ 4 w 18"/>
                        <a:gd name="T11" fmla="*/ 14 h 16"/>
                        <a:gd name="T12" fmla="*/ 0 w 18"/>
                        <a:gd name="T13" fmla="*/ 2 h 16"/>
                        <a:gd name="T14" fmla="*/ 1 w 18"/>
                        <a:gd name="T15" fmla="*/ 3 h 16"/>
                        <a:gd name="T16" fmla="*/ 14 w 18"/>
                        <a:gd name="T17" fmla="*/ 0 h 16"/>
                        <a:gd name="T18" fmla="*/ 18 w 18"/>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6">
                          <a:moveTo>
                            <a:pt x="18" y="12"/>
                          </a:moveTo>
                          <a:cubicBezTo>
                            <a:pt x="17" y="13"/>
                            <a:pt x="17" y="13"/>
                            <a:pt x="17" y="13"/>
                          </a:cubicBezTo>
                          <a:cubicBezTo>
                            <a:pt x="17" y="12"/>
                            <a:pt x="17" y="12"/>
                            <a:pt x="17" y="12"/>
                          </a:cubicBezTo>
                          <a:cubicBezTo>
                            <a:pt x="15" y="12"/>
                            <a:pt x="13" y="13"/>
                            <a:pt x="11" y="14"/>
                          </a:cubicBezTo>
                          <a:cubicBezTo>
                            <a:pt x="9" y="15"/>
                            <a:pt x="7" y="16"/>
                            <a:pt x="4" y="16"/>
                          </a:cubicBezTo>
                          <a:cubicBezTo>
                            <a:pt x="4" y="16"/>
                            <a:pt x="4" y="15"/>
                            <a:pt x="4" y="14"/>
                          </a:cubicBezTo>
                          <a:cubicBezTo>
                            <a:pt x="2" y="11"/>
                            <a:pt x="1" y="6"/>
                            <a:pt x="0" y="2"/>
                          </a:cubicBezTo>
                          <a:cubicBezTo>
                            <a:pt x="0" y="3"/>
                            <a:pt x="0" y="3"/>
                            <a:pt x="1" y="3"/>
                          </a:cubicBezTo>
                          <a:cubicBezTo>
                            <a:pt x="5" y="2"/>
                            <a:pt x="10" y="1"/>
                            <a:pt x="14" y="0"/>
                          </a:cubicBezTo>
                          <a:cubicBezTo>
                            <a:pt x="16" y="4"/>
                            <a:pt x="17" y="8"/>
                            <a:pt x="18"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5" name="Freeform 508"/>
                    <p:cNvSpPr>
                      <a:spLocks/>
                    </p:cNvSpPr>
                    <p:nvPr/>
                  </p:nvSpPr>
                  <p:spPr bwMode="auto">
                    <a:xfrm>
                      <a:off x="3480" y="1933"/>
                      <a:ext cx="102" cy="87"/>
                    </a:xfrm>
                    <a:custGeom>
                      <a:avLst/>
                      <a:gdLst>
                        <a:gd name="T0" fmla="*/ 27 w 43"/>
                        <a:gd name="T1" fmla="*/ 0 h 37"/>
                        <a:gd name="T2" fmla="*/ 43 w 43"/>
                        <a:gd name="T3" fmla="*/ 26 h 37"/>
                        <a:gd name="T4" fmla="*/ 16 w 43"/>
                        <a:gd name="T5" fmla="*/ 33 h 37"/>
                        <a:gd name="T6" fmla="*/ 1 w 43"/>
                        <a:gd name="T7" fmla="*/ 9 h 37"/>
                        <a:gd name="T8" fmla="*/ 27 w 43"/>
                        <a:gd name="T9" fmla="*/ 0 h 37"/>
                      </a:gdLst>
                      <a:ahLst/>
                      <a:cxnLst>
                        <a:cxn ang="0">
                          <a:pos x="T0" y="T1"/>
                        </a:cxn>
                        <a:cxn ang="0">
                          <a:pos x="T2" y="T3"/>
                        </a:cxn>
                        <a:cxn ang="0">
                          <a:pos x="T4" y="T5"/>
                        </a:cxn>
                        <a:cxn ang="0">
                          <a:pos x="T6" y="T7"/>
                        </a:cxn>
                        <a:cxn ang="0">
                          <a:pos x="T8" y="T9"/>
                        </a:cxn>
                      </a:cxnLst>
                      <a:rect l="0" t="0" r="r" b="b"/>
                      <a:pathLst>
                        <a:path w="43" h="37">
                          <a:moveTo>
                            <a:pt x="27" y="0"/>
                          </a:moveTo>
                          <a:cubicBezTo>
                            <a:pt x="27" y="12"/>
                            <a:pt x="31" y="22"/>
                            <a:pt x="43" y="26"/>
                          </a:cubicBezTo>
                          <a:cubicBezTo>
                            <a:pt x="37" y="34"/>
                            <a:pt x="26" y="37"/>
                            <a:pt x="16" y="33"/>
                          </a:cubicBezTo>
                          <a:cubicBezTo>
                            <a:pt x="6" y="30"/>
                            <a:pt x="0" y="19"/>
                            <a:pt x="1" y="9"/>
                          </a:cubicBezTo>
                          <a:cubicBezTo>
                            <a:pt x="11" y="11"/>
                            <a:pt x="21" y="7"/>
                            <a:pt x="2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6" name="Freeform 509"/>
                    <p:cNvSpPr>
                      <a:spLocks/>
                    </p:cNvSpPr>
                    <p:nvPr/>
                  </p:nvSpPr>
                  <p:spPr bwMode="auto">
                    <a:xfrm>
                      <a:off x="3850" y="577"/>
                      <a:ext cx="18" cy="33"/>
                    </a:xfrm>
                    <a:custGeom>
                      <a:avLst/>
                      <a:gdLst>
                        <a:gd name="T0" fmla="*/ 5 w 8"/>
                        <a:gd name="T1" fmla="*/ 3 h 14"/>
                        <a:gd name="T2" fmla="*/ 8 w 8"/>
                        <a:gd name="T3" fmla="*/ 14 h 14"/>
                        <a:gd name="T4" fmla="*/ 0 w 8"/>
                        <a:gd name="T5" fmla="*/ 13 h 14"/>
                        <a:gd name="T6" fmla="*/ 0 w 8"/>
                        <a:gd name="T7" fmla="*/ 13 h 14"/>
                        <a:gd name="T8" fmla="*/ 1 w 8"/>
                        <a:gd name="T9" fmla="*/ 6 h 14"/>
                        <a:gd name="T10" fmla="*/ 5 w 8"/>
                        <a:gd name="T11" fmla="*/ 3 h 14"/>
                      </a:gdLst>
                      <a:ahLst/>
                      <a:cxnLst>
                        <a:cxn ang="0">
                          <a:pos x="T0" y="T1"/>
                        </a:cxn>
                        <a:cxn ang="0">
                          <a:pos x="T2" y="T3"/>
                        </a:cxn>
                        <a:cxn ang="0">
                          <a:pos x="T4" y="T5"/>
                        </a:cxn>
                        <a:cxn ang="0">
                          <a:pos x="T6" y="T7"/>
                        </a:cxn>
                        <a:cxn ang="0">
                          <a:pos x="T8" y="T9"/>
                        </a:cxn>
                        <a:cxn ang="0">
                          <a:pos x="T10" y="T11"/>
                        </a:cxn>
                      </a:cxnLst>
                      <a:rect l="0" t="0" r="r" b="b"/>
                      <a:pathLst>
                        <a:path w="8" h="14">
                          <a:moveTo>
                            <a:pt x="5" y="3"/>
                          </a:moveTo>
                          <a:cubicBezTo>
                            <a:pt x="8" y="6"/>
                            <a:pt x="6" y="11"/>
                            <a:pt x="8" y="14"/>
                          </a:cubicBezTo>
                          <a:cubicBezTo>
                            <a:pt x="5" y="14"/>
                            <a:pt x="3" y="14"/>
                            <a:pt x="0" y="13"/>
                          </a:cubicBezTo>
                          <a:cubicBezTo>
                            <a:pt x="0" y="13"/>
                            <a:pt x="0" y="13"/>
                            <a:pt x="0" y="13"/>
                          </a:cubicBezTo>
                          <a:cubicBezTo>
                            <a:pt x="0" y="10"/>
                            <a:pt x="0" y="8"/>
                            <a:pt x="1" y="6"/>
                          </a:cubicBezTo>
                          <a:cubicBezTo>
                            <a:pt x="1" y="4"/>
                            <a:pt x="3" y="0"/>
                            <a:pt x="5"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7" name="Freeform 510"/>
                    <p:cNvSpPr>
                      <a:spLocks/>
                    </p:cNvSpPr>
                    <p:nvPr/>
                  </p:nvSpPr>
                  <p:spPr bwMode="auto">
                    <a:xfrm>
                      <a:off x="3700" y="1088"/>
                      <a:ext cx="48" cy="40"/>
                    </a:xfrm>
                    <a:custGeom>
                      <a:avLst/>
                      <a:gdLst>
                        <a:gd name="T0" fmla="*/ 20 w 20"/>
                        <a:gd name="T1" fmla="*/ 7 h 17"/>
                        <a:gd name="T2" fmla="*/ 20 w 20"/>
                        <a:gd name="T3" fmla="*/ 8 h 17"/>
                        <a:gd name="T4" fmla="*/ 5 w 20"/>
                        <a:gd name="T5" fmla="*/ 17 h 17"/>
                        <a:gd name="T6" fmla="*/ 6 w 20"/>
                        <a:gd name="T7" fmla="*/ 2 h 17"/>
                        <a:gd name="T8" fmla="*/ 20 w 20"/>
                        <a:gd name="T9" fmla="*/ 7 h 17"/>
                        <a:gd name="T10" fmla="*/ 20 w 20"/>
                        <a:gd name="T11" fmla="*/ 7 h 17"/>
                        <a:gd name="T12" fmla="*/ 20 w 20"/>
                        <a:gd name="T13" fmla="*/ 7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20" y="7"/>
                          </a:moveTo>
                          <a:cubicBezTo>
                            <a:pt x="20" y="7"/>
                            <a:pt x="20" y="7"/>
                            <a:pt x="20" y="8"/>
                          </a:cubicBezTo>
                          <a:cubicBezTo>
                            <a:pt x="15" y="10"/>
                            <a:pt x="10" y="13"/>
                            <a:pt x="5" y="17"/>
                          </a:cubicBezTo>
                          <a:cubicBezTo>
                            <a:pt x="2" y="13"/>
                            <a:pt x="0" y="5"/>
                            <a:pt x="6" y="2"/>
                          </a:cubicBezTo>
                          <a:cubicBezTo>
                            <a:pt x="11" y="0"/>
                            <a:pt x="17" y="3"/>
                            <a:pt x="20" y="7"/>
                          </a:cubicBezTo>
                          <a:cubicBezTo>
                            <a:pt x="20" y="7"/>
                            <a:pt x="20" y="7"/>
                            <a:pt x="20" y="7"/>
                          </a:cubicBezTo>
                          <a:cubicBezTo>
                            <a:pt x="20" y="7"/>
                            <a:pt x="20" y="7"/>
                            <a:pt x="20" y="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8" name="Freeform 511"/>
                    <p:cNvSpPr>
                      <a:spLocks/>
                    </p:cNvSpPr>
                    <p:nvPr/>
                  </p:nvSpPr>
                  <p:spPr bwMode="auto">
                    <a:xfrm>
                      <a:off x="3435" y="2042"/>
                      <a:ext cx="95" cy="80"/>
                    </a:xfrm>
                    <a:custGeom>
                      <a:avLst/>
                      <a:gdLst>
                        <a:gd name="T0" fmla="*/ 40 w 40"/>
                        <a:gd name="T1" fmla="*/ 22 h 34"/>
                        <a:gd name="T2" fmla="*/ 26 w 40"/>
                        <a:gd name="T3" fmla="*/ 32 h 34"/>
                        <a:gd name="T4" fmla="*/ 17 w 40"/>
                        <a:gd name="T5" fmla="*/ 34 h 34"/>
                        <a:gd name="T6" fmla="*/ 14 w 40"/>
                        <a:gd name="T7" fmla="*/ 34 h 34"/>
                        <a:gd name="T8" fmla="*/ 9 w 40"/>
                        <a:gd name="T9" fmla="*/ 34 h 34"/>
                        <a:gd name="T10" fmla="*/ 0 w 40"/>
                        <a:gd name="T11" fmla="*/ 8 h 34"/>
                        <a:gd name="T12" fmla="*/ 14 w 40"/>
                        <a:gd name="T13" fmla="*/ 10 h 34"/>
                        <a:gd name="T14" fmla="*/ 28 w 40"/>
                        <a:gd name="T15" fmla="*/ 0 h 34"/>
                        <a:gd name="T16" fmla="*/ 40 w 40"/>
                        <a:gd name="T1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4">
                          <a:moveTo>
                            <a:pt x="40" y="22"/>
                          </a:moveTo>
                          <a:cubicBezTo>
                            <a:pt x="37" y="27"/>
                            <a:pt x="32" y="30"/>
                            <a:pt x="26" y="32"/>
                          </a:cubicBezTo>
                          <a:cubicBezTo>
                            <a:pt x="23" y="33"/>
                            <a:pt x="20" y="34"/>
                            <a:pt x="17" y="34"/>
                          </a:cubicBezTo>
                          <a:cubicBezTo>
                            <a:pt x="16" y="34"/>
                            <a:pt x="15" y="34"/>
                            <a:pt x="14" y="34"/>
                          </a:cubicBezTo>
                          <a:cubicBezTo>
                            <a:pt x="14" y="34"/>
                            <a:pt x="11" y="34"/>
                            <a:pt x="9" y="34"/>
                          </a:cubicBezTo>
                          <a:cubicBezTo>
                            <a:pt x="6" y="25"/>
                            <a:pt x="3" y="17"/>
                            <a:pt x="0" y="8"/>
                          </a:cubicBezTo>
                          <a:cubicBezTo>
                            <a:pt x="4" y="11"/>
                            <a:pt x="9" y="11"/>
                            <a:pt x="14" y="10"/>
                          </a:cubicBezTo>
                          <a:cubicBezTo>
                            <a:pt x="19" y="8"/>
                            <a:pt x="24" y="4"/>
                            <a:pt x="28" y="0"/>
                          </a:cubicBezTo>
                          <a:cubicBezTo>
                            <a:pt x="28" y="9"/>
                            <a:pt x="33" y="17"/>
                            <a:pt x="40"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9" name="Freeform 512"/>
                    <p:cNvSpPr>
                      <a:spLocks/>
                    </p:cNvSpPr>
                    <p:nvPr/>
                  </p:nvSpPr>
                  <p:spPr bwMode="auto">
                    <a:xfrm>
                      <a:off x="3700" y="1131"/>
                      <a:ext cx="45" cy="42"/>
                    </a:xfrm>
                    <a:custGeom>
                      <a:avLst/>
                      <a:gdLst>
                        <a:gd name="T0" fmla="*/ 19 w 19"/>
                        <a:gd name="T1" fmla="*/ 11 h 18"/>
                        <a:gd name="T2" fmla="*/ 12 w 19"/>
                        <a:gd name="T3" fmla="*/ 18 h 18"/>
                        <a:gd name="T4" fmla="*/ 6 w 19"/>
                        <a:gd name="T5" fmla="*/ 14 h 18"/>
                        <a:gd name="T6" fmla="*/ 0 w 19"/>
                        <a:gd name="T7" fmla="*/ 11 h 18"/>
                        <a:gd name="T8" fmla="*/ 11 w 19"/>
                        <a:gd name="T9" fmla="*/ 0 h 18"/>
                        <a:gd name="T10" fmla="*/ 15 w 19"/>
                        <a:gd name="T11" fmla="*/ 5 h 18"/>
                        <a:gd name="T12" fmla="*/ 19 w 19"/>
                        <a:gd name="T13" fmla="*/ 11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19" y="11"/>
                          </a:moveTo>
                          <a:cubicBezTo>
                            <a:pt x="16" y="13"/>
                            <a:pt x="14" y="15"/>
                            <a:pt x="12" y="18"/>
                          </a:cubicBezTo>
                          <a:cubicBezTo>
                            <a:pt x="10" y="16"/>
                            <a:pt x="8" y="15"/>
                            <a:pt x="6" y="14"/>
                          </a:cubicBezTo>
                          <a:cubicBezTo>
                            <a:pt x="4" y="13"/>
                            <a:pt x="2" y="12"/>
                            <a:pt x="0" y="11"/>
                          </a:cubicBezTo>
                          <a:cubicBezTo>
                            <a:pt x="3" y="7"/>
                            <a:pt x="7" y="3"/>
                            <a:pt x="11" y="0"/>
                          </a:cubicBezTo>
                          <a:cubicBezTo>
                            <a:pt x="12" y="2"/>
                            <a:pt x="13" y="4"/>
                            <a:pt x="15" y="5"/>
                          </a:cubicBezTo>
                          <a:cubicBezTo>
                            <a:pt x="16" y="7"/>
                            <a:pt x="17" y="9"/>
                            <a:pt x="19"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0" name="Freeform 513"/>
                    <p:cNvSpPr>
                      <a:spLocks/>
                    </p:cNvSpPr>
                    <p:nvPr/>
                  </p:nvSpPr>
                  <p:spPr bwMode="auto">
                    <a:xfrm>
                      <a:off x="3549" y="1902"/>
                      <a:ext cx="9" cy="7"/>
                    </a:xfrm>
                    <a:custGeom>
                      <a:avLst/>
                      <a:gdLst>
                        <a:gd name="T0" fmla="*/ 4 w 4"/>
                        <a:gd name="T1" fmla="*/ 3 h 3"/>
                        <a:gd name="T2" fmla="*/ 0 w 4"/>
                        <a:gd name="T3" fmla="*/ 1 h 3"/>
                        <a:gd name="T4" fmla="*/ 4 w 4"/>
                        <a:gd name="T5" fmla="*/ 3 h 3"/>
                      </a:gdLst>
                      <a:ahLst/>
                      <a:cxnLst>
                        <a:cxn ang="0">
                          <a:pos x="T0" y="T1"/>
                        </a:cxn>
                        <a:cxn ang="0">
                          <a:pos x="T2" y="T3"/>
                        </a:cxn>
                        <a:cxn ang="0">
                          <a:pos x="T4" y="T5"/>
                        </a:cxn>
                      </a:cxnLst>
                      <a:rect l="0" t="0" r="r" b="b"/>
                      <a:pathLst>
                        <a:path w="4" h="3">
                          <a:moveTo>
                            <a:pt x="4" y="3"/>
                          </a:moveTo>
                          <a:cubicBezTo>
                            <a:pt x="3" y="2"/>
                            <a:pt x="2" y="2"/>
                            <a:pt x="0" y="1"/>
                          </a:cubicBezTo>
                          <a:cubicBezTo>
                            <a:pt x="1" y="0"/>
                            <a:pt x="4" y="1"/>
                            <a:pt x="4"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1" name="Freeform 514"/>
                    <p:cNvSpPr>
                      <a:spLocks noEditPoints="1"/>
                    </p:cNvSpPr>
                    <p:nvPr/>
                  </p:nvSpPr>
                  <p:spPr bwMode="auto">
                    <a:xfrm>
                      <a:off x="3466" y="1322"/>
                      <a:ext cx="225" cy="239"/>
                    </a:xfrm>
                    <a:custGeom>
                      <a:avLst/>
                      <a:gdLst>
                        <a:gd name="T0" fmla="*/ 90 w 95"/>
                        <a:gd name="T1" fmla="*/ 18 h 101"/>
                        <a:gd name="T2" fmla="*/ 95 w 95"/>
                        <a:gd name="T3" fmla="*/ 18 h 101"/>
                        <a:gd name="T4" fmla="*/ 52 w 95"/>
                        <a:gd name="T5" fmla="*/ 70 h 101"/>
                        <a:gd name="T6" fmla="*/ 27 w 95"/>
                        <a:gd name="T7" fmla="*/ 93 h 101"/>
                        <a:gd name="T8" fmla="*/ 10 w 95"/>
                        <a:gd name="T9" fmla="*/ 101 h 101"/>
                        <a:gd name="T10" fmla="*/ 1 w 95"/>
                        <a:gd name="T11" fmla="*/ 87 h 101"/>
                        <a:gd name="T12" fmla="*/ 17 w 95"/>
                        <a:gd name="T13" fmla="*/ 59 h 101"/>
                        <a:gd name="T14" fmla="*/ 38 w 95"/>
                        <a:gd name="T15" fmla="*/ 37 h 101"/>
                        <a:gd name="T16" fmla="*/ 64 w 95"/>
                        <a:gd name="T17" fmla="*/ 17 h 101"/>
                        <a:gd name="T18" fmla="*/ 77 w 95"/>
                        <a:gd name="T19" fmla="*/ 8 h 101"/>
                        <a:gd name="T20" fmla="*/ 86 w 95"/>
                        <a:gd name="T21" fmla="*/ 1 h 101"/>
                        <a:gd name="T22" fmla="*/ 88 w 95"/>
                        <a:gd name="T23" fmla="*/ 0 h 101"/>
                        <a:gd name="T24" fmla="*/ 85 w 95"/>
                        <a:gd name="T25" fmla="*/ 11 h 101"/>
                        <a:gd name="T26" fmla="*/ 90 w 95"/>
                        <a:gd name="T27" fmla="*/ 18 h 101"/>
                        <a:gd name="T28" fmla="*/ 74 w 95"/>
                        <a:gd name="T29" fmla="*/ 31 h 101"/>
                        <a:gd name="T30" fmla="*/ 74 w 95"/>
                        <a:gd name="T31" fmla="*/ 23 h 101"/>
                        <a:gd name="T32" fmla="*/ 69 w 95"/>
                        <a:gd name="T33" fmla="*/ 22 h 101"/>
                        <a:gd name="T34" fmla="*/ 67 w 95"/>
                        <a:gd name="T35" fmla="*/ 24 h 101"/>
                        <a:gd name="T36" fmla="*/ 66 w 95"/>
                        <a:gd name="T37" fmla="*/ 28 h 101"/>
                        <a:gd name="T38" fmla="*/ 66 w 95"/>
                        <a:gd name="T39" fmla="*/ 30 h 101"/>
                        <a:gd name="T40" fmla="*/ 74 w 95"/>
                        <a:gd name="T41" fmla="*/ 31 h 101"/>
                        <a:gd name="T42" fmla="*/ 44 w 95"/>
                        <a:gd name="T43" fmla="*/ 60 h 101"/>
                        <a:gd name="T44" fmla="*/ 44 w 95"/>
                        <a:gd name="T45" fmla="*/ 58 h 101"/>
                        <a:gd name="T46" fmla="*/ 42 w 95"/>
                        <a:gd name="T47" fmla="*/ 56 h 101"/>
                        <a:gd name="T48" fmla="*/ 35 w 95"/>
                        <a:gd name="T49" fmla="*/ 57 h 101"/>
                        <a:gd name="T50" fmla="*/ 35 w 95"/>
                        <a:gd name="T51" fmla="*/ 62 h 101"/>
                        <a:gd name="T52" fmla="*/ 42 w 95"/>
                        <a:gd name="T53" fmla="*/ 63 h 101"/>
                        <a:gd name="T54" fmla="*/ 44 w 95"/>
                        <a:gd name="T55" fmla="*/ 60 h 101"/>
                        <a:gd name="T56" fmla="*/ 17 w 95"/>
                        <a:gd name="T57" fmla="*/ 85 h 101"/>
                        <a:gd name="T58" fmla="*/ 17 w 95"/>
                        <a:gd name="T59" fmla="*/ 79 h 101"/>
                        <a:gd name="T60" fmla="*/ 11 w 95"/>
                        <a:gd name="T61" fmla="*/ 81 h 101"/>
                        <a:gd name="T62" fmla="*/ 15 w 95"/>
                        <a:gd name="T63" fmla="*/ 85 h 101"/>
                        <a:gd name="T64" fmla="*/ 17 w 95"/>
                        <a:gd name="T65" fmla="*/ 8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101">
                          <a:moveTo>
                            <a:pt x="90" y="18"/>
                          </a:moveTo>
                          <a:cubicBezTo>
                            <a:pt x="92" y="19"/>
                            <a:pt x="94" y="19"/>
                            <a:pt x="95" y="18"/>
                          </a:cubicBezTo>
                          <a:cubicBezTo>
                            <a:pt x="82" y="36"/>
                            <a:pt x="68" y="54"/>
                            <a:pt x="52" y="70"/>
                          </a:cubicBezTo>
                          <a:cubicBezTo>
                            <a:pt x="44" y="78"/>
                            <a:pt x="36" y="86"/>
                            <a:pt x="27" y="93"/>
                          </a:cubicBezTo>
                          <a:cubicBezTo>
                            <a:pt x="22" y="97"/>
                            <a:pt x="17" y="101"/>
                            <a:pt x="10" y="101"/>
                          </a:cubicBezTo>
                          <a:cubicBezTo>
                            <a:pt x="2" y="100"/>
                            <a:pt x="0" y="93"/>
                            <a:pt x="1" y="87"/>
                          </a:cubicBezTo>
                          <a:cubicBezTo>
                            <a:pt x="4" y="77"/>
                            <a:pt x="11" y="67"/>
                            <a:pt x="17" y="59"/>
                          </a:cubicBezTo>
                          <a:cubicBezTo>
                            <a:pt x="23" y="51"/>
                            <a:pt x="30" y="44"/>
                            <a:pt x="38" y="37"/>
                          </a:cubicBezTo>
                          <a:cubicBezTo>
                            <a:pt x="46" y="30"/>
                            <a:pt x="55" y="23"/>
                            <a:pt x="64" y="17"/>
                          </a:cubicBezTo>
                          <a:cubicBezTo>
                            <a:pt x="68" y="14"/>
                            <a:pt x="73" y="11"/>
                            <a:pt x="77" y="8"/>
                          </a:cubicBezTo>
                          <a:cubicBezTo>
                            <a:pt x="80" y="6"/>
                            <a:pt x="83" y="4"/>
                            <a:pt x="86" y="1"/>
                          </a:cubicBezTo>
                          <a:cubicBezTo>
                            <a:pt x="86" y="1"/>
                            <a:pt x="87" y="1"/>
                            <a:pt x="88" y="0"/>
                          </a:cubicBezTo>
                          <a:cubicBezTo>
                            <a:pt x="86" y="3"/>
                            <a:pt x="84" y="7"/>
                            <a:pt x="85" y="11"/>
                          </a:cubicBezTo>
                          <a:cubicBezTo>
                            <a:pt x="86" y="14"/>
                            <a:pt x="87" y="17"/>
                            <a:pt x="90" y="18"/>
                          </a:cubicBezTo>
                          <a:close/>
                          <a:moveTo>
                            <a:pt x="74" y="31"/>
                          </a:moveTo>
                          <a:cubicBezTo>
                            <a:pt x="76" y="29"/>
                            <a:pt x="76" y="25"/>
                            <a:pt x="74" y="23"/>
                          </a:cubicBezTo>
                          <a:cubicBezTo>
                            <a:pt x="72" y="22"/>
                            <a:pt x="71" y="22"/>
                            <a:pt x="69" y="22"/>
                          </a:cubicBezTo>
                          <a:cubicBezTo>
                            <a:pt x="68" y="22"/>
                            <a:pt x="68" y="23"/>
                            <a:pt x="67" y="24"/>
                          </a:cubicBezTo>
                          <a:cubicBezTo>
                            <a:pt x="67" y="25"/>
                            <a:pt x="66" y="27"/>
                            <a:pt x="66" y="28"/>
                          </a:cubicBezTo>
                          <a:cubicBezTo>
                            <a:pt x="66" y="29"/>
                            <a:pt x="66" y="30"/>
                            <a:pt x="66" y="30"/>
                          </a:cubicBezTo>
                          <a:cubicBezTo>
                            <a:pt x="68" y="32"/>
                            <a:pt x="72" y="33"/>
                            <a:pt x="74" y="31"/>
                          </a:cubicBezTo>
                          <a:close/>
                          <a:moveTo>
                            <a:pt x="44" y="60"/>
                          </a:moveTo>
                          <a:cubicBezTo>
                            <a:pt x="44" y="59"/>
                            <a:pt x="44" y="59"/>
                            <a:pt x="44" y="58"/>
                          </a:cubicBezTo>
                          <a:cubicBezTo>
                            <a:pt x="44" y="57"/>
                            <a:pt x="43" y="56"/>
                            <a:pt x="42" y="56"/>
                          </a:cubicBezTo>
                          <a:cubicBezTo>
                            <a:pt x="40" y="55"/>
                            <a:pt x="37" y="55"/>
                            <a:pt x="35" y="57"/>
                          </a:cubicBezTo>
                          <a:cubicBezTo>
                            <a:pt x="34" y="58"/>
                            <a:pt x="34" y="61"/>
                            <a:pt x="35" y="62"/>
                          </a:cubicBezTo>
                          <a:cubicBezTo>
                            <a:pt x="36" y="64"/>
                            <a:pt x="40" y="65"/>
                            <a:pt x="42" y="63"/>
                          </a:cubicBezTo>
                          <a:cubicBezTo>
                            <a:pt x="43" y="62"/>
                            <a:pt x="43" y="61"/>
                            <a:pt x="44" y="60"/>
                          </a:cubicBezTo>
                          <a:close/>
                          <a:moveTo>
                            <a:pt x="17" y="85"/>
                          </a:moveTo>
                          <a:cubicBezTo>
                            <a:pt x="19" y="83"/>
                            <a:pt x="19" y="80"/>
                            <a:pt x="17" y="79"/>
                          </a:cubicBezTo>
                          <a:cubicBezTo>
                            <a:pt x="15" y="77"/>
                            <a:pt x="12" y="78"/>
                            <a:pt x="11" y="81"/>
                          </a:cubicBezTo>
                          <a:cubicBezTo>
                            <a:pt x="10" y="83"/>
                            <a:pt x="13" y="86"/>
                            <a:pt x="15" y="85"/>
                          </a:cubicBezTo>
                          <a:cubicBezTo>
                            <a:pt x="16" y="85"/>
                            <a:pt x="16" y="85"/>
                            <a:pt x="17" y="85"/>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2" name="Freeform 515"/>
                    <p:cNvSpPr>
                      <a:spLocks/>
                    </p:cNvSpPr>
                    <p:nvPr/>
                  </p:nvSpPr>
                  <p:spPr bwMode="auto">
                    <a:xfrm>
                      <a:off x="3672" y="1254"/>
                      <a:ext cx="38" cy="40"/>
                    </a:xfrm>
                    <a:custGeom>
                      <a:avLst/>
                      <a:gdLst>
                        <a:gd name="T0" fmla="*/ 14 w 16"/>
                        <a:gd name="T1" fmla="*/ 0 h 17"/>
                        <a:gd name="T2" fmla="*/ 16 w 16"/>
                        <a:gd name="T3" fmla="*/ 10 h 17"/>
                        <a:gd name="T4" fmla="*/ 11 w 16"/>
                        <a:gd name="T5" fmla="*/ 13 h 17"/>
                        <a:gd name="T6" fmla="*/ 4 w 16"/>
                        <a:gd name="T7" fmla="*/ 17 h 17"/>
                        <a:gd name="T8" fmla="*/ 0 w 16"/>
                        <a:gd name="T9" fmla="*/ 1 h 17"/>
                        <a:gd name="T10" fmla="*/ 3 w 16"/>
                        <a:gd name="T11" fmla="*/ 1 h 17"/>
                        <a:gd name="T12" fmla="*/ 7 w 16"/>
                        <a:gd name="T13" fmla="*/ 1 h 17"/>
                        <a:gd name="T14" fmla="*/ 14 w 16"/>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0"/>
                          </a:moveTo>
                          <a:cubicBezTo>
                            <a:pt x="14" y="4"/>
                            <a:pt x="15" y="7"/>
                            <a:pt x="16" y="10"/>
                          </a:cubicBezTo>
                          <a:cubicBezTo>
                            <a:pt x="14" y="11"/>
                            <a:pt x="13" y="12"/>
                            <a:pt x="11" y="13"/>
                          </a:cubicBezTo>
                          <a:cubicBezTo>
                            <a:pt x="9" y="14"/>
                            <a:pt x="6" y="16"/>
                            <a:pt x="4" y="17"/>
                          </a:cubicBezTo>
                          <a:cubicBezTo>
                            <a:pt x="2" y="12"/>
                            <a:pt x="1" y="7"/>
                            <a:pt x="0" y="1"/>
                          </a:cubicBezTo>
                          <a:cubicBezTo>
                            <a:pt x="1" y="1"/>
                            <a:pt x="3" y="1"/>
                            <a:pt x="3" y="1"/>
                          </a:cubicBezTo>
                          <a:cubicBezTo>
                            <a:pt x="4" y="1"/>
                            <a:pt x="6" y="1"/>
                            <a:pt x="7" y="1"/>
                          </a:cubicBezTo>
                          <a:cubicBezTo>
                            <a:pt x="9" y="0"/>
                            <a:pt x="12" y="1"/>
                            <a:pt x="1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3" name="Freeform 516"/>
                    <p:cNvSpPr>
                      <a:spLocks/>
                    </p:cNvSpPr>
                    <p:nvPr/>
                  </p:nvSpPr>
                  <p:spPr bwMode="auto">
                    <a:xfrm>
                      <a:off x="3684" y="1162"/>
                      <a:ext cx="40" cy="30"/>
                    </a:xfrm>
                    <a:custGeom>
                      <a:avLst/>
                      <a:gdLst>
                        <a:gd name="T0" fmla="*/ 17 w 17"/>
                        <a:gd name="T1" fmla="*/ 7 h 13"/>
                        <a:gd name="T2" fmla="*/ 14 w 17"/>
                        <a:gd name="T3" fmla="*/ 13 h 13"/>
                        <a:gd name="T4" fmla="*/ 7 w 17"/>
                        <a:gd name="T5" fmla="*/ 11 h 13"/>
                        <a:gd name="T6" fmla="*/ 3 w 17"/>
                        <a:gd name="T7" fmla="*/ 10 h 13"/>
                        <a:gd name="T8" fmla="*/ 0 w 17"/>
                        <a:gd name="T9" fmla="*/ 9 h 13"/>
                        <a:gd name="T10" fmla="*/ 6 w 17"/>
                        <a:gd name="T11" fmla="*/ 0 h 13"/>
                        <a:gd name="T12" fmla="*/ 11 w 17"/>
                        <a:gd name="T13" fmla="*/ 3 h 13"/>
                        <a:gd name="T14" fmla="*/ 17 w 17"/>
                        <a:gd name="T15" fmla="*/ 7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3">
                          <a:moveTo>
                            <a:pt x="17" y="7"/>
                          </a:moveTo>
                          <a:cubicBezTo>
                            <a:pt x="16" y="9"/>
                            <a:pt x="15" y="11"/>
                            <a:pt x="14" y="13"/>
                          </a:cubicBezTo>
                          <a:cubicBezTo>
                            <a:pt x="12" y="12"/>
                            <a:pt x="9" y="11"/>
                            <a:pt x="7" y="11"/>
                          </a:cubicBezTo>
                          <a:cubicBezTo>
                            <a:pt x="3" y="10"/>
                            <a:pt x="3" y="10"/>
                            <a:pt x="3" y="10"/>
                          </a:cubicBezTo>
                          <a:cubicBezTo>
                            <a:pt x="2" y="10"/>
                            <a:pt x="1" y="9"/>
                            <a:pt x="0" y="9"/>
                          </a:cubicBezTo>
                          <a:cubicBezTo>
                            <a:pt x="2" y="6"/>
                            <a:pt x="4" y="3"/>
                            <a:pt x="6" y="0"/>
                          </a:cubicBezTo>
                          <a:cubicBezTo>
                            <a:pt x="8" y="1"/>
                            <a:pt x="10" y="2"/>
                            <a:pt x="11" y="3"/>
                          </a:cubicBezTo>
                          <a:cubicBezTo>
                            <a:pt x="13" y="5"/>
                            <a:pt x="15" y="6"/>
                            <a:pt x="17"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4" name="Freeform 517"/>
                    <p:cNvSpPr>
                      <a:spLocks/>
                    </p:cNvSpPr>
                    <p:nvPr/>
                  </p:nvSpPr>
                  <p:spPr bwMode="auto">
                    <a:xfrm>
                      <a:off x="3603" y="1566"/>
                      <a:ext cx="33" cy="40"/>
                    </a:xfrm>
                    <a:custGeom>
                      <a:avLst/>
                      <a:gdLst>
                        <a:gd name="T0" fmla="*/ 11 w 14"/>
                        <a:gd name="T1" fmla="*/ 2 h 17"/>
                        <a:gd name="T2" fmla="*/ 14 w 14"/>
                        <a:gd name="T3" fmla="*/ 5 h 17"/>
                        <a:gd name="T4" fmla="*/ 6 w 14"/>
                        <a:gd name="T5" fmla="*/ 17 h 17"/>
                        <a:gd name="T6" fmla="*/ 3 w 14"/>
                        <a:gd name="T7" fmla="*/ 13 h 17"/>
                        <a:gd name="T8" fmla="*/ 0 w 14"/>
                        <a:gd name="T9" fmla="*/ 10 h 17"/>
                        <a:gd name="T10" fmla="*/ 0 w 14"/>
                        <a:gd name="T11" fmla="*/ 9 h 17"/>
                        <a:gd name="T12" fmla="*/ 9 w 14"/>
                        <a:gd name="T13" fmla="*/ 0 h 17"/>
                        <a:gd name="T14" fmla="*/ 11 w 14"/>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11" y="2"/>
                          </a:moveTo>
                          <a:cubicBezTo>
                            <a:pt x="12" y="3"/>
                            <a:pt x="13" y="4"/>
                            <a:pt x="14" y="5"/>
                          </a:cubicBezTo>
                          <a:cubicBezTo>
                            <a:pt x="12" y="9"/>
                            <a:pt x="9" y="13"/>
                            <a:pt x="6" y="17"/>
                          </a:cubicBezTo>
                          <a:cubicBezTo>
                            <a:pt x="5" y="16"/>
                            <a:pt x="4" y="14"/>
                            <a:pt x="3" y="13"/>
                          </a:cubicBezTo>
                          <a:cubicBezTo>
                            <a:pt x="2" y="12"/>
                            <a:pt x="1" y="11"/>
                            <a:pt x="0" y="10"/>
                          </a:cubicBezTo>
                          <a:cubicBezTo>
                            <a:pt x="0" y="10"/>
                            <a:pt x="0" y="10"/>
                            <a:pt x="0" y="9"/>
                          </a:cubicBezTo>
                          <a:cubicBezTo>
                            <a:pt x="3" y="6"/>
                            <a:pt x="6" y="3"/>
                            <a:pt x="9" y="0"/>
                          </a:cubicBezTo>
                          <a:cubicBezTo>
                            <a:pt x="10" y="0"/>
                            <a:pt x="10" y="1"/>
                            <a:pt x="11"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5" name="Freeform 518"/>
                    <p:cNvSpPr>
                      <a:spLocks/>
                    </p:cNvSpPr>
                    <p:nvPr/>
                  </p:nvSpPr>
                  <p:spPr bwMode="auto">
                    <a:xfrm>
                      <a:off x="3674" y="1188"/>
                      <a:ext cx="40" cy="35"/>
                    </a:xfrm>
                    <a:custGeom>
                      <a:avLst/>
                      <a:gdLst>
                        <a:gd name="T0" fmla="*/ 17 w 17"/>
                        <a:gd name="T1" fmla="*/ 4 h 15"/>
                        <a:gd name="T2" fmla="*/ 16 w 17"/>
                        <a:gd name="T3" fmla="*/ 6 h 15"/>
                        <a:gd name="T4" fmla="*/ 13 w 17"/>
                        <a:gd name="T5" fmla="*/ 15 h 15"/>
                        <a:gd name="T6" fmla="*/ 0 w 17"/>
                        <a:gd name="T7" fmla="*/ 13 h 15"/>
                        <a:gd name="T8" fmla="*/ 3 w 17"/>
                        <a:gd name="T9" fmla="*/ 0 h 15"/>
                        <a:gd name="T10" fmla="*/ 7 w 17"/>
                        <a:gd name="T11" fmla="*/ 1 h 15"/>
                        <a:gd name="T12" fmla="*/ 17 w 17"/>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7" h="15">
                          <a:moveTo>
                            <a:pt x="17" y="4"/>
                          </a:moveTo>
                          <a:cubicBezTo>
                            <a:pt x="16" y="5"/>
                            <a:pt x="16" y="6"/>
                            <a:pt x="16" y="6"/>
                          </a:cubicBezTo>
                          <a:cubicBezTo>
                            <a:pt x="15" y="9"/>
                            <a:pt x="14" y="12"/>
                            <a:pt x="13" y="15"/>
                          </a:cubicBezTo>
                          <a:cubicBezTo>
                            <a:pt x="9" y="14"/>
                            <a:pt x="4" y="13"/>
                            <a:pt x="0" y="13"/>
                          </a:cubicBezTo>
                          <a:cubicBezTo>
                            <a:pt x="0" y="9"/>
                            <a:pt x="2" y="4"/>
                            <a:pt x="3" y="0"/>
                          </a:cubicBezTo>
                          <a:cubicBezTo>
                            <a:pt x="5" y="1"/>
                            <a:pt x="6" y="1"/>
                            <a:pt x="7" y="1"/>
                          </a:cubicBezTo>
                          <a:cubicBezTo>
                            <a:pt x="10" y="2"/>
                            <a:pt x="13" y="3"/>
                            <a:pt x="1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6" name="Freeform 519"/>
                    <p:cNvSpPr>
                      <a:spLocks/>
                    </p:cNvSpPr>
                    <p:nvPr/>
                  </p:nvSpPr>
                  <p:spPr bwMode="auto">
                    <a:xfrm>
                      <a:off x="3672" y="1223"/>
                      <a:ext cx="33" cy="29"/>
                    </a:xfrm>
                    <a:custGeom>
                      <a:avLst/>
                      <a:gdLst>
                        <a:gd name="T0" fmla="*/ 14 w 14"/>
                        <a:gd name="T1" fmla="*/ 3 h 12"/>
                        <a:gd name="T2" fmla="*/ 14 w 14"/>
                        <a:gd name="T3" fmla="*/ 11 h 12"/>
                        <a:gd name="T4" fmla="*/ 6 w 14"/>
                        <a:gd name="T5" fmla="*/ 11 h 12"/>
                        <a:gd name="T6" fmla="*/ 0 w 14"/>
                        <a:gd name="T7" fmla="*/ 12 h 12"/>
                        <a:gd name="T8" fmla="*/ 0 w 14"/>
                        <a:gd name="T9" fmla="*/ 0 h 12"/>
                        <a:gd name="T10" fmla="*/ 14 w 14"/>
                        <a:gd name="T11" fmla="*/ 3 h 12"/>
                      </a:gdLst>
                      <a:ahLst/>
                      <a:cxnLst>
                        <a:cxn ang="0">
                          <a:pos x="T0" y="T1"/>
                        </a:cxn>
                        <a:cxn ang="0">
                          <a:pos x="T2" y="T3"/>
                        </a:cxn>
                        <a:cxn ang="0">
                          <a:pos x="T4" y="T5"/>
                        </a:cxn>
                        <a:cxn ang="0">
                          <a:pos x="T6" y="T7"/>
                        </a:cxn>
                        <a:cxn ang="0">
                          <a:pos x="T8" y="T9"/>
                        </a:cxn>
                        <a:cxn ang="0">
                          <a:pos x="T10" y="T11"/>
                        </a:cxn>
                      </a:cxnLst>
                      <a:rect l="0" t="0" r="r" b="b"/>
                      <a:pathLst>
                        <a:path w="14" h="12">
                          <a:moveTo>
                            <a:pt x="14" y="3"/>
                          </a:moveTo>
                          <a:cubicBezTo>
                            <a:pt x="14" y="5"/>
                            <a:pt x="14" y="8"/>
                            <a:pt x="14" y="11"/>
                          </a:cubicBezTo>
                          <a:cubicBezTo>
                            <a:pt x="11" y="10"/>
                            <a:pt x="9" y="11"/>
                            <a:pt x="6" y="11"/>
                          </a:cubicBezTo>
                          <a:cubicBezTo>
                            <a:pt x="4" y="11"/>
                            <a:pt x="2" y="11"/>
                            <a:pt x="0" y="12"/>
                          </a:cubicBezTo>
                          <a:cubicBezTo>
                            <a:pt x="0" y="8"/>
                            <a:pt x="0" y="4"/>
                            <a:pt x="0" y="0"/>
                          </a:cubicBezTo>
                          <a:cubicBezTo>
                            <a:pt x="5" y="1"/>
                            <a:pt x="9" y="2"/>
                            <a:pt x="14"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7" name="Freeform 520"/>
                    <p:cNvSpPr>
                      <a:spLocks/>
                    </p:cNvSpPr>
                    <p:nvPr/>
                  </p:nvSpPr>
                  <p:spPr bwMode="auto">
                    <a:xfrm>
                      <a:off x="3437" y="1864"/>
                      <a:ext cx="112" cy="88"/>
                    </a:xfrm>
                    <a:custGeom>
                      <a:avLst/>
                      <a:gdLst>
                        <a:gd name="T0" fmla="*/ 47 w 47"/>
                        <a:gd name="T1" fmla="*/ 17 h 37"/>
                        <a:gd name="T2" fmla="*/ 47 w 47"/>
                        <a:gd name="T3" fmla="*/ 18 h 37"/>
                        <a:gd name="T4" fmla="*/ 16 w 47"/>
                        <a:gd name="T5" fmla="*/ 32 h 37"/>
                        <a:gd name="T6" fmla="*/ 4 w 47"/>
                        <a:gd name="T7" fmla="*/ 0 h 37"/>
                        <a:gd name="T8" fmla="*/ 4 w 47"/>
                        <a:gd name="T9" fmla="*/ 0 h 37"/>
                        <a:gd name="T10" fmla="*/ 8 w 47"/>
                        <a:gd name="T11" fmla="*/ 2 h 37"/>
                        <a:gd name="T12" fmla="*/ 47 w 47"/>
                        <a:gd name="T13" fmla="*/ 17 h 37"/>
                      </a:gdLst>
                      <a:ahLst/>
                      <a:cxnLst>
                        <a:cxn ang="0">
                          <a:pos x="T0" y="T1"/>
                        </a:cxn>
                        <a:cxn ang="0">
                          <a:pos x="T2" y="T3"/>
                        </a:cxn>
                        <a:cxn ang="0">
                          <a:pos x="T4" y="T5"/>
                        </a:cxn>
                        <a:cxn ang="0">
                          <a:pos x="T6" y="T7"/>
                        </a:cxn>
                        <a:cxn ang="0">
                          <a:pos x="T8" y="T9"/>
                        </a:cxn>
                        <a:cxn ang="0">
                          <a:pos x="T10" y="T11"/>
                        </a:cxn>
                        <a:cxn ang="0">
                          <a:pos x="T12" y="T13"/>
                        </a:cxn>
                      </a:cxnLst>
                      <a:rect l="0" t="0" r="r" b="b"/>
                      <a:pathLst>
                        <a:path w="47" h="37">
                          <a:moveTo>
                            <a:pt x="47" y="17"/>
                          </a:moveTo>
                          <a:cubicBezTo>
                            <a:pt x="47" y="18"/>
                            <a:pt x="47" y="18"/>
                            <a:pt x="47" y="18"/>
                          </a:cubicBezTo>
                          <a:cubicBezTo>
                            <a:pt x="42" y="30"/>
                            <a:pt x="28" y="37"/>
                            <a:pt x="16" y="32"/>
                          </a:cubicBezTo>
                          <a:cubicBezTo>
                            <a:pt x="5" y="27"/>
                            <a:pt x="0" y="12"/>
                            <a:pt x="4" y="0"/>
                          </a:cubicBezTo>
                          <a:cubicBezTo>
                            <a:pt x="4" y="0"/>
                            <a:pt x="4" y="0"/>
                            <a:pt x="4" y="0"/>
                          </a:cubicBezTo>
                          <a:cubicBezTo>
                            <a:pt x="6" y="1"/>
                            <a:pt x="7" y="1"/>
                            <a:pt x="8" y="2"/>
                          </a:cubicBezTo>
                          <a:cubicBezTo>
                            <a:pt x="21" y="8"/>
                            <a:pt x="34" y="13"/>
                            <a:pt x="47" y="1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8" name="Freeform 521"/>
                    <p:cNvSpPr>
                      <a:spLocks/>
                    </p:cNvSpPr>
                    <p:nvPr/>
                  </p:nvSpPr>
                  <p:spPr bwMode="auto">
                    <a:xfrm>
                      <a:off x="2947" y="1869"/>
                      <a:ext cx="519" cy="400"/>
                    </a:xfrm>
                    <a:custGeom>
                      <a:avLst/>
                      <a:gdLst>
                        <a:gd name="T0" fmla="*/ 219 w 219"/>
                        <a:gd name="T1" fmla="*/ 168 h 169"/>
                        <a:gd name="T2" fmla="*/ 215 w 219"/>
                        <a:gd name="T3" fmla="*/ 169 h 169"/>
                        <a:gd name="T4" fmla="*/ 209 w 219"/>
                        <a:gd name="T5" fmla="*/ 156 h 169"/>
                        <a:gd name="T6" fmla="*/ 181 w 219"/>
                        <a:gd name="T7" fmla="*/ 166 h 169"/>
                        <a:gd name="T8" fmla="*/ 142 w 219"/>
                        <a:gd name="T9" fmla="*/ 168 h 169"/>
                        <a:gd name="T10" fmla="*/ 33 w 219"/>
                        <a:gd name="T11" fmla="*/ 113 h 169"/>
                        <a:gd name="T12" fmla="*/ 17 w 219"/>
                        <a:gd name="T13" fmla="*/ 0 h 169"/>
                        <a:gd name="T14" fmla="*/ 21 w 219"/>
                        <a:gd name="T15" fmla="*/ 2 h 169"/>
                        <a:gd name="T16" fmla="*/ 16 w 219"/>
                        <a:gd name="T17" fmla="*/ 66 h 169"/>
                        <a:gd name="T18" fmla="*/ 87 w 219"/>
                        <a:gd name="T19" fmla="*/ 149 h 169"/>
                        <a:gd name="T20" fmla="*/ 149 w 219"/>
                        <a:gd name="T21" fmla="*/ 163 h 169"/>
                        <a:gd name="T22" fmla="*/ 207 w 219"/>
                        <a:gd name="T23" fmla="*/ 152 h 169"/>
                        <a:gd name="T24" fmla="*/ 194 w 219"/>
                        <a:gd name="T25" fmla="*/ 130 h 169"/>
                        <a:gd name="T26" fmla="*/ 194 w 219"/>
                        <a:gd name="T27" fmla="*/ 130 h 169"/>
                        <a:gd name="T28" fmla="*/ 191 w 219"/>
                        <a:gd name="T29" fmla="*/ 130 h 169"/>
                        <a:gd name="T30" fmla="*/ 191 w 219"/>
                        <a:gd name="T31" fmla="*/ 124 h 169"/>
                        <a:gd name="T32" fmla="*/ 190 w 219"/>
                        <a:gd name="T33" fmla="*/ 123 h 169"/>
                        <a:gd name="T34" fmla="*/ 193 w 219"/>
                        <a:gd name="T35" fmla="*/ 121 h 169"/>
                        <a:gd name="T36" fmla="*/ 197 w 219"/>
                        <a:gd name="T37" fmla="*/ 126 h 169"/>
                        <a:gd name="T38" fmla="*/ 219 w 219"/>
                        <a:gd name="T39"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9" h="169">
                          <a:moveTo>
                            <a:pt x="219" y="168"/>
                          </a:moveTo>
                          <a:cubicBezTo>
                            <a:pt x="215" y="169"/>
                            <a:pt x="215" y="169"/>
                            <a:pt x="215" y="169"/>
                          </a:cubicBezTo>
                          <a:cubicBezTo>
                            <a:pt x="213" y="165"/>
                            <a:pt x="211" y="161"/>
                            <a:pt x="209" y="156"/>
                          </a:cubicBezTo>
                          <a:cubicBezTo>
                            <a:pt x="201" y="163"/>
                            <a:pt x="191" y="165"/>
                            <a:pt x="181" y="166"/>
                          </a:cubicBezTo>
                          <a:cubicBezTo>
                            <a:pt x="168" y="168"/>
                            <a:pt x="155" y="169"/>
                            <a:pt x="142" y="168"/>
                          </a:cubicBezTo>
                          <a:cubicBezTo>
                            <a:pt x="100" y="165"/>
                            <a:pt x="59" y="146"/>
                            <a:pt x="33" y="113"/>
                          </a:cubicBezTo>
                          <a:cubicBezTo>
                            <a:pt x="9" y="81"/>
                            <a:pt x="0" y="37"/>
                            <a:pt x="17" y="0"/>
                          </a:cubicBezTo>
                          <a:cubicBezTo>
                            <a:pt x="21" y="2"/>
                            <a:pt x="21" y="2"/>
                            <a:pt x="21" y="2"/>
                          </a:cubicBezTo>
                          <a:cubicBezTo>
                            <a:pt x="13" y="22"/>
                            <a:pt x="11" y="44"/>
                            <a:pt x="16" y="66"/>
                          </a:cubicBezTo>
                          <a:cubicBezTo>
                            <a:pt x="25" y="103"/>
                            <a:pt x="53" y="133"/>
                            <a:pt x="87" y="149"/>
                          </a:cubicBezTo>
                          <a:cubicBezTo>
                            <a:pt x="107" y="158"/>
                            <a:pt x="128" y="162"/>
                            <a:pt x="149" y="163"/>
                          </a:cubicBezTo>
                          <a:cubicBezTo>
                            <a:pt x="168" y="163"/>
                            <a:pt x="191" y="163"/>
                            <a:pt x="207" y="152"/>
                          </a:cubicBezTo>
                          <a:cubicBezTo>
                            <a:pt x="203" y="145"/>
                            <a:pt x="199" y="137"/>
                            <a:pt x="194" y="130"/>
                          </a:cubicBezTo>
                          <a:cubicBezTo>
                            <a:pt x="194" y="130"/>
                            <a:pt x="194" y="130"/>
                            <a:pt x="194" y="130"/>
                          </a:cubicBezTo>
                          <a:cubicBezTo>
                            <a:pt x="191" y="130"/>
                            <a:pt x="191" y="130"/>
                            <a:pt x="191" y="130"/>
                          </a:cubicBezTo>
                          <a:cubicBezTo>
                            <a:pt x="191" y="128"/>
                            <a:pt x="191" y="126"/>
                            <a:pt x="191" y="124"/>
                          </a:cubicBezTo>
                          <a:cubicBezTo>
                            <a:pt x="190" y="124"/>
                            <a:pt x="190" y="123"/>
                            <a:pt x="190" y="123"/>
                          </a:cubicBezTo>
                          <a:cubicBezTo>
                            <a:pt x="193" y="121"/>
                            <a:pt x="193" y="121"/>
                            <a:pt x="193" y="121"/>
                          </a:cubicBezTo>
                          <a:cubicBezTo>
                            <a:pt x="195" y="123"/>
                            <a:pt x="196" y="124"/>
                            <a:pt x="197" y="126"/>
                          </a:cubicBezTo>
                          <a:cubicBezTo>
                            <a:pt x="206" y="139"/>
                            <a:pt x="213" y="153"/>
                            <a:pt x="219" y="16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9" name="Freeform 522"/>
                    <p:cNvSpPr>
                      <a:spLocks/>
                    </p:cNvSpPr>
                    <p:nvPr/>
                  </p:nvSpPr>
                  <p:spPr bwMode="auto">
                    <a:xfrm>
                      <a:off x="3544" y="1829"/>
                      <a:ext cx="19" cy="31"/>
                    </a:xfrm>
                    <a:custGeom>
                      <a:avLst/>
                      <a:gdLst>
                        <a:gd name="T0" fmla="*/ 4 w 8"/>
                        <a:gd name="T1" fmla="*/ 0 h 13"/>
                        <a:gd name="T2" fmla="*/ 8 w 8"/>
                        <a:gd name="T3" fmla="*/ 2 h 13"/>
                        <a:gd name="T4" fmla="*/ 3 w 8"/>
                        <a:gd name="T5" fmla="*/ 12 h 13"/>
                        <a:gd name="T6" fmla="*/ 4 w 8"/>
                        <a:gd name="T7" fmla="*/ 0 h 13"/>
                      </a:gdLst>
                      <a:ahLst/>
                      <a:cxnLst>
                        <a:cxn ang="0">
                          <a:pos x="T0" y="T1"/>
                        </a:cxn>
                        <a:cxn ang="0">
                          <a:pos x="T2" y="T3"/>
                        </a:cxn>
                        <a:cxn ang="0">
                          <a:pos x="T4" y="T5"/>
                        </a:cxn>
                        <a:cxn ang="0">
                          <a:pos x="T6" y="T7"/>
                        </a:cxn>
                      </a:cxnLst>
                      <a:rect l="0" t="0" r="r" b="b"/>
                      <a:pathLst>
                        <a:path w="8" h="13">
                          <a:moveTo>
                            <a:pt x="4" y="0"/>
                          </a:moveTo>
                          <a:cubicBezTo>
                            <a:pt x="5" y="1"/>
                            <a:pt x="7" y="2"/>
                            <a:pt x="8" y="2"/>
                          </a:cubicBezTo>
                          <a:cubicBezTo>
                            <a:pt x="7" y="5"/>
                            <a:pt x="6" y="13"/>
                            <a:pt x="3" y="12"/>
                          </a:cubicBezTo>
                          <a:cubicBezTo>
                            <a:pt x="0" y="11"/>
                            <a:pt x="3" y="3"/>
                            <a:pt x="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0" name="Freeform 523"/>
                    <p:cNvSpPr>
                      <a:spLocks/>
                    </p:cNvSpPr>
                    <p:nvPr/>
                  </p:nvSpPr>
                  <p:spPr bwMode="auto">
                    <a:xfrm>
                      <a:off x="3812" y="251"/>
                      <a:ext cx="125" cy="106"/>
                    </a:xfrm>
                    <a:custGeom>
                      <a:avLst/>
                      <a:gdLst>
                        <a:gd name="T0" fmla="*/ 53 w 53"/>
                        <a:gd name="T1" fmla="*/ 28 h 45"/>
                        <a:gd name="T2" fmla="*/ 29 w 53"/>
                        <a:gd name="T3" fmla="*/ 45 h 45"/>
                        <a:gd name="T4" fmla="*/ 10 w 53"/>
                        <a:gd name="T5" fmla="*/ 30 h 45"/>
                        <a:gd name="T6" fmla="*/ 0 w 53"/>
                        <a:gd name="T7" fmla="*/ 28 h 45"/>
                        <a:gd name="T8" fmla="*/ 26 w 53"/>
                        <a:gd name="T9" fmla="*/ 0 h 45"/>
                        <a:gd name="T10" fmla="*/ 53 w 53"/>
                        <a:gd name="T11" fmla="*/ 28 h 45"/>
                      </a:gdLst>
                      <a:ahLst/>
                      <a:cxnLst>
                        <a:cxn ang="0">
                          <a:pos x="T0" y="T1"/>
                        </a:cxn>
                        <a:cxn ang="0">
                          <a:pos x="T2" y="T3"/>
                        </a:cxn>
                        <a:cxn ang="0">
                          <a:pos x="T4" y="T5"/>
                        </a:cxn>
                        <a:cxn ang="0">
                          <a:pos x="T6" y="T7"/>
                        </a:cxn>
                        <a:cxn ang="0">
                          <a:pos x="T8" y="T9"/>
                        </a:cxn>
                        <a:cxn ang="0">
                          <a:pos x="T10" y="T11"/>
                        </a:cxn>
                      </a:cxnLst>
                      <a:rect l="0" t="0" r="r" b="b"/>
                      <a:pathLst>
                        <a:path w="53" h="45">
                          <a:moveTo>
                            <a:pt x="53" y="28"/>
                          </a:moveTo>
                          <a:cubicBezTo>
                            <a:pt x="43" y="29"/>
                            <a:pt x="34" y="36"/>
                            <a:pt x="29" y="45"/>
                          </a:cubicBezTo>
                          <a:cubicBezTo>
                            <a:pt x="24" y="38"/>
                            <a:pt x="18" y="33"/>
                            <a:pt x="10" y="30"/>
                          </a:cubicBezTo>
                          <a:cubicBezTo>
                            <a:pt x="8" y="29"/>
                            <a:pt x="4" y="28"/>
                            <a:pt x="0" y="28"/>
                          </a:cubicBezTo>
                          <a:cubicBezTo>
                            <a:pt x="10" y="20"/>
                            <a:pt x="20" y="12"/>
                            <a:pt x="26" y="0"/>
                          </a:cubicBezTo>
                          <a:cubicBezTo>
                            <a:pt x="32" y="12"/>
                            <a:pt x="42" y="20"/>
                            <a:pt x="53" y="2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1" name="Freeform 524"/>
                    <p:cNvSpPr>
                      <a:spLocks/>
                    </p:cNvSpPr>
                    <p:nvPr/>
                  </p:nvSpPr>
                  <p:spPr bwMode="auto">
                    <a:xfrm>
                      <a:off x="3752" y="814"/>
                      <a:ext cx="45" cy="38"/>
                    </a:xfrm>
                    <a:custGeom>
                      <a:avLst/>
                      <a:gdLst>
                        <a:gd name="T0" fmla="*/ 15 w 19"/>
                        <a:gd name="T1" fmla="*/ 1 h 16"/>
                        <a:gd name="T2" fmla="*/ 19 w 19"/>
                        <a:gd name="T3" fmla="*/ 12 h 16"/>
                        <a:gd name="T4" fmla="*/ 5 w 19"/>
                        <a:gd name="T5" fmla="*/ 15 h 16"/>
                        <a:gd name="T6" fmla="*/ 5 w 19"/>
                        <a:gd name="T7" fmla="*/ 16 h 16"/>
                        <a:gd name="T8" fmla="*/ 0 w 19"/>
                        <a:gd name="T9" fmla="*/ 4 h 16"/>
                        <a:gd name="T10" fmla="*/ 0 w 19"/>
                        <a:gd name="T11" fmla="*/ 4 h 16"/>
                        <a:gd name="T12" fmla="*/ 1 w 19"/>
                        <a:gd name="T13" fmla="*/ 5 h 16"/>
                        <a:gd name="T14" fmla="*/ 9 w 19"/>
                        <a:gd name="T15" fmla="*/ 2 h 16"/>
                        <a:gd name="T16" fmla="*/ 14 w 19"/>
                        <a:gd name="T17" fmla="*/ 0 h 16"/>
                        <a:gd name="T18" fmla="*/ 15 w 19"/>
                        <a:gd name="T1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6">
                          <a:moveTo>
                            <a:pt x="15" y="1"/>
                          </a:moveTo>
                          <a:cubicBezTo>
                            <a:pt x="16" y="4"/>
                            <a:pt x="17" y="8"/>
                            <a:pt x="19" y="12"/>
                          </a:cubicBezTo>
                          <a:cubicBezTo>
                            <a:pt x="14" y="12"/>
                            <a:pt x="9" y="13"/>
                            <a:pt x="5" y="15"/>
                          </a:cubicBezTo>
                          <a:cubicBezTo>
                            <a:pt x="5" y="15"/>
                            <a:pt x="4" y="16"/>
                            <a:pt x="5" y="16"/>
                          </a:cubicBezTo>
                          <a:cubicBezTo>
                            <a:pt x="3" y="12"/>
                            <a:pt x="1" y="8"/>
                            <a:pt x="0" y="4"/>
                          </a:cubicBezTo>
                          <a:cubicBezTo>
                            <a:pt x="0" y="4"/>
                            <a:pt x="0" y="4"/>
                            <a:pt x="0" y="4"/>
                          </a:cubicBezTo>
                          <a:cubicBezTo>
                            <a:pt x="0" y="4"/>
                            <a:pt x="0" y="5"/>
                            <a:pt x="1" y="5"/>
                          </a:cubicBezTo>
                          <a:cubicBezTo>
                            <a:pt x="3" y="4"/>
                            <a:pt x="6" y="3"/>
                            <a:pt x="9" y="2"/>
                          </a:cubicBezTo>
                          <a:cubicBezTo>
                            <a:pt x="10" y="1"/>
                            <a:pt x="12" y="1"/>
                            <a:pt x="14" y="0"/>
                          </a:cubicBezTo>
                          <a:cubicBezTo>
                            <a:pt x="14" y="0"/>
                            <a:pt x="14" y="0"/>
                            <a:pt x="15"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2" name="Freeform 525"/>
                    <p:cNvSpPr>
                      <a:spLocks/>
                    </p:cNvSpPr>
                    <p:nvPr/>
                  </p:nvSpPr>
                  <p:spPr bwMode="auto">
                    <a:xfrm>
                      <a:off x="3646" y="1280"/>
                      <a:ext cx="33" cy="38"/>
                    </a:xfrm>
                    <a:custGeom>
                      <a:avLst/>
                      <a:gdLst>
                        <a:gd name="T0" fmla="*/ 14 w 14"/>
                        <a:gd name="T1" fmla="*/ 15 h 16"/>
                        <a:gd name="T2" fmla="*/ 10 w 14"/>
                        <a:gd name="T3" fmla="*/ 16 h 16"/>
                        <a:gd name="T4" fmla="*/ 2 w 14"/>
                        <a:gd name="T5" fmla="*/ 13 h 16"/>
                        <a:gd name="T6" fmla="*/ 3 w 14"/>
                        <a:gd name="T7" fmla="*/ 4 h 16"/>
                        <a:gd name="T8" fmla="*/ 8 w 14"/>
                        <a:gd name="T9" fmla="*/ 0 h 16"/>
                        <a:gd name="T10" fmla="*/ 8 w 14"/>
                        <a:gd name="T11" fmla="*/ 0 h 16"/>
                        <a:gd name="T12" fmla="*/ 14 w 14"/>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14" h="16">
                          <a:moveTo>
                            <a:pt x="14" y="15"/>
                          </a:moveTo>
                          <a:cubicBezTo>
                            <a:pt x="13" y="16"/>
                            <a:pt x="11" y="16"/>
                            <a:pt x="10" y="16"/>
                          </a:cubicBezTo>
                          <a:cubicBezTo>
                            <a:pt x="6" y="16"/>
                            <a:pt x="5" y="16"/>
                            <a:pt x="2" y="13"/>
                          </a:cubicBezTo>
                          <a:cubicBezTo>
                            <a:pt x="0" y="10"/>
                            <a:pt x="0" y="8"/>
                            <a:pt x="3" y="4"/>
                          </a:cubicBezTo>
                          <a:cubicBezTo>
                            <a:pt x="4" y="3"/>
                            <a:pt x="6" y="1"/>
                            <a:pt x="8" y="0"/>
                          </a:cubicBezTo>
                          <a:cubicBezTo>
                            <a:pt x="8" y="0"/>
                            <a:pt x="8" y="0"/>
                            <a:pt x="8" y="0"/>
                          </a:cubicBezTo>
                          <a:cubicBezTo>
                            <a:pt x="9" y="5"/>
                            <a:pt x="11" y="10"/>
                            <a:pt x="14" y="1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3" name="Freeform 526"/>
                    <p:cNvSpPr>
                      <a:spLocks/>
                    </p:cNvSpPr>
                    <p:nvPr/>
                  </p:nvSpPr>
                  <p:spPr bwMode="auto">
                    <a:xfrm>
                      <a:off x="3710" y="1013"/>
                      <a:ext cx="28" cy="30"/>
                    </a:xfrm>
                    <a:custGeom>
                      <a:avLst/>
                      <a:gdLst>
                        <a:gd name="T0" fmla="*/ 12 w 12"/>
                        <a:gd name="T1" fmla="*/ 7 h 13"/>
                        <a:gd name="T2" fmla="*/ 5 w 12"/>
                        <a:gd name="T3" fmla="*/ 12 h 13"/>
                        <a:gd name="T4" fmla="*/ 2 w 12"/>
                        <a:gd name="T5" fmla="*/ 4 h 13"/>
                        <a:gd name="T6" fmla="*/ 3 w 12"/>
                        <a:gd name="T7" fmla="*/ 4 h 13"/>
                        <a:gd name="T8" fmla="*/ 5 w 12"/>
                        <a:gd name="T9" fmla="*/ 2 h 13"/>
                        <a:gd name="T10" fmla="*/ 12 w 12"/>
                        <a:gd name="T11" fmla="*/ 7 h 13"/>
                      </a:gdLst>
                      <a:ahLst/>
                      <a:cxnLst>
                        <a:cxn ang="0">
                          <a:pos x="T0" y="T1"/>
                        </a:cxn>
                        <a:cxn ang="0">
                          <a:pos x="T2" y="T3"/>
                        </a:cxn>
                        <a:cxn ang="0">
                          <a:pos x="T4" y="T5"/>
                        </a:cxn>
                        <a:cxn ang="0">
                          <a:pos x="T6" y="T7"/>
                        </a:cxn>
                        <a:cxn ang="0">
                          <a:pos x="T8" y="T9"/>
                        </a:cxn>
                        <a:cxn ang="0">
                          <a:pos x="T10" y="T11"/>
                        </a:cxn>
                      </a:cxnLst>
                      <a:rect l="0" t="0" r="r" b="b"/>
                      <a:pathLst>
                        <a:path w="12" h="13">
                          <a:moveTo>
                            <a:pt x="12" y="7"/>
                          </a:moveTo>
                          <a:cubicBezTo>
                            <a:pt x="11" y="10"/>
                            <a:pt x="8" y="13"/>
                            <a:pt x="5" y="12"/>
                          </a:cubicBezTo>
                          <a:cubicBezTo>
                            <a:pt x="2" y="11"/>
                            <a:pt x="0" y="7"/>
                            <a:pt x="2" y="4"/>
                          </a:cubicBezTo>
                          <a:cubicBezTo>
                            <a:pt x="2" y="4"/>
                            <a:pt x="3" y="4"/>
                            <a:pt x="3" y="4"/>
                          </a:cubicBezTo>
                          <a:cubicBezTo>
                            <a:pt x="3" y="3"/>
                            <a:pt x="4" y="3"/>
                            <a:pt x="5" y="2"/>
                          </a:cubicBezTo>
                          <a:cubicBezTo>
                            <a:pt x="8" y="0"/>
                            <a:pt x="12" y="4"/>
                            <a:pt x="12" y="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4" name="Freeform 527"/>
                    <p:cNvSpPr>
                      <a:spLocks/>
                    </p:cNvSpPr>
                    <p:nvPr/>
                  </p:nvSpPr>
                  <p:spPr bwMode="auto">
                    <a:xfrm>
                      <a:off x="3577" y="1595"/>
                      <a:ext cx="38" cy="40"/>
                    </a:xfrm>
                    <a:custGeom>
                      <a:avLst/>
                      <a:gdLst>
                        <a:gd name="T0" fmla="*/ 11 w 16"/>
                        <a:gd name="T1" fmla="*/ 3 h 17"/>
                        <a:gd name="T2" fmla="*/ 16 w 16"/>
                        <a:gd name="T3" fmla="*/ 7 h 17"/>
                        <a:gd name="T4" fmla="*/ 8 w 16"/>
                        <a:gd name="T5" fmla="*/ 17 h 17"/>
                        <a:gd name="T6" fmla="*/ 8 w 16"/>
                        <a:gd name="T7" fmla="*/ 17 h 17"/>
                        <a:gd name="T8" fmla="*/ 5 w 16"/>
                        <a:gd name="T9" fmla="*/ 13 h 17"/>
                        <a:gd name="T10" fmla="*/ 3 w 16"/>
                        <a:gd name="T11" fmla="*/ 10 h 17"/>
                        <a:gd name="T12" fmla="*/ 3 w 16"/>
                        <a:gd name="T13" fmla="*/ 9 h 17"/>
                        <a:gd name="T14" fmla="*/ 2 w 16"/>
                        <a:gd name="T15" fmla="*/ 9 h 17"/>
                        <a:gd name="T16" fmla="*/ 2 w 16"/>
                        <a:gd name="T17" fmla="*/ 7 h 17"/>
                        <a:gd name="T18" fmla="*/ 0 w 16"/>
                        <a:gd name="T19" fmla="*/ 7 h 17"/>
                        <a:gd name="T20" fmla="*/ 0 w 16"/>
                        <a:gd name="T21" fmla="*/ 7 h 17"/>
                        <a:gd name="T22" fmla="*/ 9 w 16"/>
                        <a:gd name="T23" fmla="*/ 0 h 17"/>
                        <a:gd name="T24" fmla="*/ 11 w 16"/>
                        <a:gd name="T25"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7">
                          <a:moveTo>
                            <a:pt x="11" y="3"/>
                          </a:moveTo>
                          <a:cubicBezTo>
                            <a:pt x="13" y="4"/>
                            <a:pt x="14" y="6"/>
                            <a:pt x="16" y="7"/>
                          </a:cubicBezTo>
                          <a:cubicBezTo>
                            <a:pt x="13" y="11"/>
                            <a:pt x="10" y="14"/>
                            <a:pt x="8" y="17"/>
                          </a:cubicBezTo>
                          <a:cubicBezTo>
                            <a:pt x="8" y="17"/>
                            <a:pt x="8" y="17"/>
                            <a:pt x="8" y="17"/>
                          </a:cubicBezTo>
                          <a:cubicBezTo>
                            <a:pt x="7" y="15"/>
                            <a:pt x="6" y="14"/>
                            <a:pt x="5" y="13"/>
                          </a:cubicBezTo>
                          <a:cubicBezTo>
                            <a:pt x="4" y="12"/>
                            <a:pt x="4" y="11"/>
                            <a:pt x="3" y="10"/>
                          </a:cubicBezTo>
                          <a:cubicBezTo>
                            <a:pt x="3" y="10"/>
                            <a:pt x="3" y="10"/>
                            <a:pt x="3" y="9"/>
                          </a:cubicBezTo>
                          <a:cubicBezTo>
                            <a:pt x="3" y="9"/>
                            <a:pt x="2" y="9"/>
                            <a:pt x="2" y="9"/>
                          </a:cubicBezTo>
                          <a:cubicBezTo>
                            <a:pt x="2" y="8"/>
                            <a:pt x="2" y="8"/>
                            <a:pt x="2" y="7"/>
                          </a:cubicBezTo>
                          <a:cubicBezTo>
                            <a:pt x="1" y="7"/>
                            <a:pt x="1" y="7"/>
                            <a:pt x="0" y="7"/>
                          </a:cubicBezTo>
                          <a:cubicBezTo>
                            <a:pt x="0" y="7"/>
                            <a:pt x="0" y="7"/>
                            <a:pt x="0" y="7"/>
                          </a:cubicBezTo>
                          <a:cubicBezTo>
                            <a:pt x="3" y="5"/>
                            <a:pt x="6" y="2"/>
                            <a:pt x="9" y="0"/>
                          </a:cubicBezTo>
                          <a:cubicBezTo>
                            <a:pt x="10" y="1"/>
                            <a:pt x="10" y="2"/>
                            <a:pt x="11"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5" name="Freeform 528"/>
                    <p:cNvSpPr>
                      <a:spLocks/>
                    </p:cNvSpPr>
                    <p:nvPr/>
                  </p:nvSpPr>
                  <p:spPr bwMode="auto">
                    <a:xfrm>
                      <a:off x="3551" y="1611"/>
                      <a:ext cx="43" cy="45"/>
                    </a:xfrm>
                    <a:custGeom>
                      <a:avLst/>
                      <a:gdLst>
                        <a:gd name="T0" fmla="*/ 17 w 18"/>
                        <a:gd name="T1" fmla="*/ 11 h 19"/>
                        <a:gd name="T2" fmla="*/ 18 w 18"/>
                        <a:gd name="T3" fmla="*/ 11 h 19"/>
                        <a:gd name="T4" fmla="*/ 13 w 18"/>
                        <a:gd name="T5" fmla="*/ 15 h 19"/>
                        <a:gd name="T6" fmla="*/ 5 w 18"/>
                        <a:gd name="T7" fmla="*/ 19 h 19"/>
                        <a:gd name="T8" fmla="*/ 5 w 18"/>
                        <a:gd name="T9" fmla="*/ 18 h 19"/>
                        <a:gd name="T10" fmla="*/ 2 w 18"/>
                        <a:gd name="T11" fmla="*/ 13 h 19"/>
                        <a:gd name="T12" fmla="*/ 0 w 18"/>
                        <a:gd name="T13" fmla="*/ 7 h 19"/>
                        <a:gd name="T14" fmla="*/ 0 w 18"/>
                        <a:gd name="T15" fmla="*/ 6 h 19"/>
                        <a:gd name="T16" fmla="*/ 11 w 18"/>
                        <a:gd name="T17" fmla="*/ 0 h 19"/>
                        <a:gd name="T18" fmla="*/ 11 w 18"/>
                        <a:gd name="T19" fmla="*/ 0 h 19"/>
                        <a:gd name="T20" fmla="*/ 11 w 18"/>
                        <a:gd name="T21" fmla="*/ 1 h 19"/>
                        <a:gd name="T22" fmla="*/ 13 w 18"/>
                        <a:gd name="T23" fmla="*/ 6 h 19"/>
                        <a:gd name="T24" fmla="*/ 17 w 18"/>
                        <a:gd name="T25"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9">
                          <a:moveTo>
                            <a:pt x="17" y="11"/>
                          </a:moveTo>
                          <a:cubicBezTo>
                            <a:pt x="17" y="11"/>
                            <a:pt x="17" y="11"/>
                            <a:pt x="18" y="11"/>
                          </a:cubicBezTo>
                          <a:cubicBezTo>
                            <a:pt x="16" y="12"/>
                            <a:pt x="15" y="13"/>
                            <a:pt x="13" y="15"/>
                          </a:cubicBezTo>
                          <a:cubicBezTo>
                            <a:pt x="10" y="17"/>
                            <a:pt x="8" y="18"/>
                            <a:pt x="5" y="19"/>
                          </a:cubicBezTo>
                          <a:cubicBezTo>
                            <a:pt x="5" y="19"/>
                            <a:pt x="5" y="19"/>
                            <a:pt x="5" y="18"/>
                          </a:cubicBezTo>
                          <a:cubicBezTo>
                            <a:pt x="5" y="17"/>
                            <a:pt x="3" y="15"/>
                            <a:pt x="2" y="13"/>
                          </a:cubicBezTo>
                          <a:cubicBezTo>
                            <a:pt x="1" y="11"/>
                            <a:pt x="1" y="9"/>
                            <a:pt x="0" y="7"/>
                          </a:cubicBezTo>
                          <a:cubicBezTo>
                            <a:pt x="0" y="7"/>
                            <a:pt x="0" y="7"/>
                            <a:pt x="0" y="6"/>
                          </a:cubicBezTo>
                          <a:cubicBezTo>
                            <a:pt x="4" y="5"/>
                            <a:pt x="8" y="2"/>
                            <a:pt x="11" y="0"/>
                          </a:cubicBezTo>
                          <a:cubicBezTo>
                            <a:pt x="11" y="0"/>
                            <a:pt x="11" y="0"/>
                            <a:pt x="11" y="0"/>
                          </a:cubicBezTo>
                          <a:cubicBezTo>
                            <a:pt x="11" y="0"/>
                            <a:pt x="11" y="0"/>
                            <a:pt x="11" y="1"/>
                          </a:cubicBezTo>
                          <a:cubicBezTo>
                            <a:pt x="10" y="2"/>
                            <a:pt x="12" y="4"/>
                            <a:pt x="13" y="6"/>
                          </a:cubicBezTo>
                          <a:cubicBezTo>
                            <a:pt x="14" y="7"/>
                            <a:pt x="15" y="10"/>
                            <a:pt x="17"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6" name="Freeform 529"/>
                    <p:cNvSpPr>
                      <a:spLocks/>
                    </p:cNvSpPr>
                    <p:nvPr/>
                  </p:nvSpPr>
                  <p:spPr bwMode="auto">
                    <a:xfrm>
                      <a:off x="3418" y="1973"/>
                      <a:ext cx="86" cy="102"/>
                    </a:xfrm>
                    <a:custGeom>
                      <a:avLst/>
                      <a:gdLst>
                        <a:gd name="T0" fmla="*/ 36 w 36"/>
                        <a:gd name="T1" fmla="*/ 19 h 43"/>
                        <a:gd name="T2" fmla="*/ 36 w 36"/>
                        <a:gd name="T3" fmla="*/ 19 h 43"/>
                        <a:gd name="T4" fmla="*/ 5 w 36"/>
                        <a:gd name="T5" fmla="*/ 33 h 43"/>
                        <a:gd name="T6" fmla="*/ 0 w 36"/>
                        <a:gd name="T7" fmla="*/ 9 h 43"/>
                        <a:gd name="T8" fmla="*/ 13 w 36"/>
                        <a:gd name="T9" fmla="*/ 10 h 43"/>
                        <a:gd name="T10" fmla="*/ 23 w 36"/>
                        <a:gd name="T11" fmla="*/ 0 h 43"/>
                        <a:gd name="T12" fmla="*/ 36 w 36"/>
                        <a:gd name="T13" fmla="*/ 19 h 43"/>
                      </a:gdLst>
                      <a:ahLst/>
                      <a:cxnLst>
                        <a:cxn ang="0">
                          <a:pos x="T0" y="T1"/>
                        </a:cxn>
                        <a:cxn ang="0">
                          <a:pos x="T2" y="T3"/>
                        </a:cxn>
                        <a:cxn ang="0">
                          <a:pos x="T4" y="T5"/>
                        </a:cxn>
                        <a:cxn ang="0">
                          <a:pos x="T6" y="T7"/>
                        </a:cxn>
                        <a:cxn ang="0">
                          <a:pos x="T8" y="T9"/>
                        </a:cxn>
                        <a:cxn ang="0">
                          <a:pos x="T10" y="T11"/>
                        </a:cxn>
                        <a:cxn ang="0">
                          <a:pos x="T12" y="T13"/>
                        </a:cxn>
                      </a:cxnLst>
                      <a:rect l="0" t="0" r="r" b="b"/>
                      <a:pathLst>
                        <a:path w="36" h="43">
                          <a:moveTo>
                            <a:pt x="36" y="19"/>
                          </a:moveTo>
                          <a:cubicBezTo>
                            <a:pt x="36" y="19"/>
                            <a:pt x="36" y="19"/>
                            <a:pt x="36" y="19"/>
                          </a:cubicBezTo>
                          <a:cubicBezTo>
                            <a:pt x="30" y="28"/>
                            <a:pt x="17" y="43"/>
                            <a:pt x="5" y="33"/>
                          </a:cubicBezTo>
                          <a:cubicBezTo>
                            <a:pt x="3" y="25"/>
                            <a:pt x="1" y="17"/>
                            <a:pt x="0" y="9"/>
                          </a:cubicBezTo>
                          <a:cubicBezTo>
                            <a:pt x="4" y="12"/>
                            <a:pt x="9" y="12"/>
                            <a:pt x="13" y="10"/>
                          </a:cubicBezTo>
                          <a:cubicBezTo>
                            <a:pt x="18" y="8"/>
                            <a:pt x="21" y="4"/>
                            <a:pt x="23" y="0"/>
                          </a:cubicBezTo>
                          <a:cubicBezTo>
                            <a:pt x="25" y="8"/>
                            <a:pt x="30" y="14"/>
                            <a:pt x="36" y="1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7" name="Freeform 530"/>
                    <p:cNvSpPr>
                      <a:spLocks/>
                    </p:cNvSpPr>
                    <p:nvPr/>
                  </p:nvSpPr>
                  <p:spPr bwMode="auto">
                    <a:xfrm>
                      <a:off x="3468" y="1848"/>
                      <a:ext cx="66" cy="42"/>
                    </a:xfrm>
                    <a:custGeom>
                      <a:avLst/>
                      <a:gdLst>
                        <a:gd name="T0" fmla="*/ 28 w 28"/>
                        <a:gd name="T1" fmla="*/ 17 h 18"/>
                        <a:gd name="T2" fmla="*/ 27 w 28"/>
                        <a:gd name="T3" fmla="*/ 18 h 18"/>
                        <a:gd name="T4" fmla="*/ 0 w 28"/>
                        <a:gd name="T5" fmla="*/ 7 h 18"/>
                        <a:gd name="T6" fmla="*/ 0 w 28"/>
                        <a:gd name="T7" fmla="*/ 6 h 18"/>
                        <a:gd name="T8" fmla="*/ 20 w 28"/>
                        <a:gd name="T9" fmla="*/ 0 h 18"/>
                        <a:gd name="T10" fmla="*/ 28 w 28"/>
                        <a:gd name="T11" fmla="*/ 17 h 18"/>
                      </a:gdLst>
                      <a:ahLst/>
                      <a:cxnLst>
                        <a:cxn ang="0">
                          <a:pos x="T0" y="T1"/>
                        </a:cxn>
                        <a:cxn ang="0">
                          <a:pos x="T2" y="T3"/>
                        </a:cxn>
                        <a:cxn ang="0">
                          <a:pos x="T4" y="T5"/>
                        </a:cxn>
                        <a:cxn ang="0">
                          <a:pos x="T6" y="T7"/>
                        </a:cxn>
                        <a:cxn ang="0">
                          <a:pos x="T8" y="T9"/>
                        </a:cxn>
                        <a:cxn ang="0">
                          <a:pos x="T10" y="T11"/>
                        </a:cxn>
                      </a:cxnLst>
                      <a:rect l="0" t="0" r="r" b="b"/>
                      <a:pathLst>
                        <a:path w="28" h="18">
                          <a:moveTo>
                            <a:pt x="28" y="17"/>
                          </a:moveTo>
                          <a:cubicBezTo>
                            <a:pt x="27" y="18"/>
                            <a:pt x="27" y="18"/>
                            <a:pt x="27" y="18"/>
                          </a:cubicBezTo>
                          <a:cubicBezTo>
                            <a:pt x="18" y="14"/>
                            <a:pt x="9" y="11"/>
                            <a:pt x="0" y="7"/>
                          </a:cubicBezTo>
                          <a:cubicBezTo>
                            <a:pt x="0" y="6"/>
                            <a:pt x="0" y="6"/>
                            <a:pt x="0" y="6"/>
                          </a:cubicBezTo>
                          <a:cubicBezTo>
                            <a:pt x="8" y="10"/>
                            <a:pt x="15" y="6"/>
                            <a:pt x="20" y="0"/>
                          </a:cubicBezTo>
                          <a:cubicBezTo>
                            <a:pt x="19" y="7"/>
                            <a:pt x="20" y="14"/>
                            <a:pt x="28"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8" name="Freeform 531"/>
                    <p:cNvSpPr>
                      <a:spLocks/>
                    </p:cNvSpPr>
                    <p:nvPr/>
                  </p:nvSpPr>
                  <p:spPr bwMode="auto">
                    <a:xfrm>
                      <a:off x="3802" y="549"/>
                      <a:ext cx="45" cy="31"/>
                    </a:xfrm>
                    <a:custGeom>
                      <a:avLst/>
                      <a:gdLst>
                        <a:gd name="T0" fmla="*/ 19 w 19"/>
                        <a:gd name="T1" fmla="*/ 0 h 13"/>
                        <a:gd name="T2" fmla="*/ 11 w 19"/>
                        <a:gd name="T3" fmla="*/ 10 h 13"/>
                        <a:gd name="T4" fmla="*/ 10 w 19"/>
                        <a:gd name="T5" fmla="*/ 13 h 13"/>
                        <a:gd name="T6" fmla="*/ 0 w 19"/>
                        <a:gd name="T7" fmla="*/ 0 h 13"/>
                        <a:gd name="T8" fmla="*/ 8 w 19"/>
                        <a:gd name="T9" fmla="*/ 0 h 13"/>
                        <a:gd name="T10" fmla="*/ 19 w 19"/>
                        <a:gd name="T11" fmla="*/ 0 h 13"/>
                      </a:gdLst>
                      <a:ahLst/>
                      <a:cxnLst>
                        <a:cxn ang="0">
                          <a:pos x="T0" y="T1"/>
                        </a:cxn>
                        <a:cxn ang="0">
                          <a:pos x="T2" y="T3"/>
                        </a:cxn>
                        <a:cxn ang="0">
                          <a:pos x="T4" y="T5"/>
                        </a:cxn>
                        <a:cxn ang="0">
                          <a:pos x="T6" y="T7"/>
                        </a:cxn>
                        <a:cxn ang="0">
                          <a:pos x="T8" y="T9"/>
                        </a:cxn>
                        <a:cxn ang="0">
                          <a:pos x="T10" y="T11"/>
                        </a:cxn>
                      </a:cxnLst>
                      <a:rect l="0" t="0" r="r" b="b"/>
                      <a:pathLst>
                        <a:path w="19" h="13">
                          <a:moveTo>
                            <a:pt x="19" y="0"/>
                          </a:moveTo>
                          <a:cubicBezTo>
                            <a:pt x="15" y="3"/>
                            <a:pt x="13" y="6"/>
                            <a:pt x="11" y="10"/>
                          </a:cubicBezTo>
                          <a:cubicBezTo>
                            <a:pt x="11" y="11"/>
                            <a:pt x="10" y="12"/>
                            <a:pt x="10" y="13"/>
                          </a:cubicBezTo>
                          <a:cubicBezTo>
                            <a:pt x="8" y="8"/>
                            <a:pt x="5" y="2"/>
                            <a:pt x="0" y="0"/>
                          </a:cubicBezTo>
                          <a:cubicBezTo>
                            <a:pt x="3" y="0"/>
                            <a:pt x="6" y="0"/>
                            <a:pt x="8" y="0"/>
                          </a:cubicBezTo>
                          <a:cubicBezTo>
                            <a:pt x="12" y="0"/>
                            <a:pt x="15" y="0"/>
                            <a:pt x="19"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9" name="Freeform 532"/>
                    <p:cNvSpPr>
                      <a:spLocks/>
                    </p:cNvSpPr>
                    <p:nvPr/>
                  </p:nvSpPr>
                  <p:spPr bwMode="auto">
                    <a:xfrm>
                      <a:off x="3665" y="1133"/>
                      <a:ext cx="38" cy="38"/>
                    </a:xfrm>
                    <a:custGeom>
                      <a:avLst/>
                      <a:gdLst>
                        <a:gd name="T0" fmla="*/ 5 w 16"/>
                        <a:gd name="T1" fmla="*/ 3 h 16"/>
                        <a:gd name="T2" fmla="*/ 16 w 16"/>
                        <a:gd name="T3" fmla="*/ 2 h 16"/>
                        <a:gd name="T4" fmla="*/ 8 w 16"/>
                        <a:gd name="T5" fmla="*/ 12 h 16"/>
                        <a:gd name="T6" fmla="*/ 5 w 16"/>
                        <a:gd name="T7" fmla="*/ 16 h 16"/>
                        <a:gd name="T8" fmla="*/ 5 w 16"/>
                        <a:gd name="T9" fmla="*/ 3 h 16"/>
                      </a:gdLst>
                      <a:ahLst/>
                      <a:cxnLst>
                        <a:cxn ang="0">
                          <a:pos x="T0" y="T1"/>
                        </a:cxn>
                        <a:cxn ang="0">
                          <a:pos x="T2" y="T3"/>
                        </a:cxn>
                        <a:cxn ang="0">
                          <a:pos x="T4" y="T5"/>
                        </a:cxn>
                        <a:cxn ang="0">
                          <a:pos x="T6" y="T7"/>
                        </a:cxn>
                        <a:cxn ang="0">
                          <a:pos x="T8" y="T9"/>
                        </a:cxn>
                      </a:cxnLst>
                      <a:rect l="0" t="0" r="r" b="b"/>
                      <a:pathLst>
                        <a:path w="16" h="16">
                          <a:moveTo>
                            <a:pt x="5" y="3"/>
                          </a:moveTo>
                          <a:cubicBezTo>
                            <a:pt x="8" y="0"/>
                            <a:pt x="13" y="1"/>
                            <a:pt x="16" y="2"/>
                          </a:cubicBezTo>
                          <a:cubicBezTo>
                            <a:pt x="13" y="5"/>
                            <a:pt x="10" y="8"/>
                            <a:pt x="8" y="12"/>
                          </a:cubicBezTo>
                          <a:cubicBezTo>
                            <a:pt x="7" y="13"/>
                            <a:pt x="6" y="15"/>
                            <a:pt x="5" y="16"/>
                          </a:cubicBezTo>
                          <a:cubicBezTo>
                            <a:pt x="0" y="13"/>
                            <a:pt x="0" y="6"/>
                            <a:pt x="5"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0" name="Freeform 533"/>
                    <p:cNvSpPr>
                      <a:spLocks/>
                    </p:cNvSpPr>
                    <p:nvPr/>
                  </p:nvSpPr>
                  <p:spPr bwMode="auto">
                    <a:xfrm>
                      <a:off x="3622" y="1375"/>
                      <a:ext cx="24" cy="26"/>
                    </a:xfrm>
                    <a:custGeom>
                      <a:avLst/>
                      <a:gdLst>
                        <a:gd name="T0" fmla="*/ 8 w 10"/>
                        <a:gd name="T1" fmla="*/ 1 h 11"/>
                        <a:gd name="T2" fmla="*/ 8 w 10"/>
                        <a:gd name="T3" fmla="*/ 9 h 11"/>
                        <a:gd name="T4" fmla="*/ 0 w 10"/>
                        <a:gd name="T5" fmla="*/ 8 h 11"/>
                        <a:gd name="T6" fmla="*/ 0 w 10"/>
                        <a:gd name="T7" fmla="*/ 6 h 11"/>
                        <a:gd name="T8" fmla="*/ 1 w 10"/>
                        <a:gd name="T9" fmla="*/ 2 h 11"/>
                        <a:gd name="T10" fmla="*/ 3 w 10"/>
                        <a:gd name="T11" fmla="*/ 0 h 11"/>
                        <a:gd name="T12" fmla="*/ 8 w 10"/>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8" y="1"/>
                          </a:moveTo>
                          <a:cubicBezTo>
                            <a:pt x="10" y="3"/>
                            <a:pt x="10" y="7"/>
                            <a:pt x="8" y="9"/>
                          </a:cubicBezTo>
                          <a:cubicBezTo>
                            <a:pt x="6" y="11"/>
                            <a:pt x="2" y="10"/>
                            <a:pt x="0" y="8"/>
                          </a:cubicBezTo>
                          <a:cubicBezTo>
                            <a:pt x="0" y="8"/>
                            <a:pt x="0" y="7"/>
                            <a:pt x="0" y="6"/>
                          </a:cubicBezTo>
                          <a:cubicBezTo>
                            <a:pt x="0" y="5"/>
                            <a:pt x="1" y="3"/>
                            <a:pt x="1" y="2"/>
                          </a:cubicBezTo>
                          <a:cubicBezTo>
                            <a:pt x="2" y="1"/>
                            <a:pt x="2" y="0"/>
                            <a:pt x="3" y="0"/>
                          </a:cubicBezTo>
                          <a:cubicBezTo>
                            <a:pt x="5" y="0"/>
                            <a:pt x="6" y="0"/>
                            <a:pt x="8"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1" name="Freeform 534"/>
                    <p:cNvSpPr>
                      <a:spLocks/>
                    </p:cNvSpPr>
                    <p:nvPr/>
                  </p:nvSpPr>
                  <p:spPr bwMode="auto">
                    <a:xfrm>
                      <a:off x="3769" y="433"/>
                      <a:ext cx="111" cy="73"/>
                    </a:xfrm>
                    <a:custGeom>
                      <a:avLst/>
                      <a:gdLst>
                        <a:gd name="T0" fmla="*/ 47 w 47"/>
                        <a:gd name="T1" fmla="*/ 15 h 31"/>
                        <a:gd name="T2" fmla="*/ 24 w 47"/>
                        <a:gd name="T3" fmla="*/ 31 h 31"/>
                        <a:gd name="T4" fmla="*/ 0 w 47"/>
                        <a:gd name="T5" fmla="*/ 15 h 31"/>
                        <a:gd name="T6" fmla="*/ 25 w 47"/>
                        <a:gd name="T7" fmla="*/ 0 h 31"/>
                        <a:gd name="T8" fmla="*/ 47 w 47"/>
                        <a:gd name="T9" fmla="*/ 15 h 31"/>
                      </a:gdLst>
                      <a:ahLst/>
                      <a:cxnLst>
                        <a:cxn ang="0">
                          <a:pos x="T0" y="T1"/>
                        </a:cxn>
                        <a:cxn ang="0">
                          <a:pos x="T2" y="T3"/>
                        </a:cxn>
                        <a:cxn ang="0">
                          <a:pos x="T4" y="T5"/>
                        </a:cxn>
                        <a:cxn ang="0">
                          <a:pos x="T6" y="T7"/>
                        </a:cxn>
                        <a:cxn ang="0">
                          <a:pos x="T8" y="T9"/>
                        </a:cxn>
                      </a:cxnLst>
                      <a:rect l="0" t="0" r="r" b="b"/>
                      <a:pathLst>
                        <a:path w="47" h="31">
                          <a:moveTo>
                            <a:pt x="47" y="15"/>
                          </a:moveTo>
                          <a:cubicBezTo>
                            <a:pt x="37" y="16"/>
                            <a:pt x="29" y="23"/>
                            <a:pt x="24" y="31"/>
                          </a:cubicBezTo>
                          <a:cubicBezTo>
                            <a:pt x="20" y="21"/>
                            <a:pt x="11" y="15"/>
                            <a:pt x="0" y="15"/>
                          </a:cubicBezTo>
                          <a:cubicBezTo>
                            <a:pt x="5" y="6"/>
                            <a:pt x="14" y="0"/>
                            <a:pt x="25" y="0"/>
                          </a:cubicBezTo>
                          <a:cubicBezTo>
                            <a:pt x="35" y="0"/>
                            <a:pt x="44" y="6"/>
                            <a:pt x="47"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2" name="Freeform 535"/>
                    <p:cNvSpPr>
                      <a:spLocks/>
                    </p:cNvSpPr>
                    <p:nvPr/>
                  </p:nvSpPr>
                  <p:spPr bwMode="auto">
                    <a:xfrm>
                      <a:off x="3759" y="549"/>
                      <a:ext cx="62" cy="59"/>
                    </a:xfrm>
                    <a:custGeom>
                      <a:avLst/>
                      <a:gdLst>
                        <a:gd name="T0" fmla="*/ 26 w 26"/>
                        <a:gd name="T1" fmla="*/ 25 h 25"/>
                        <a:gd name="T2" fmla="*/ 21 w 26"/>
                        <a:gd name="T3" fmla="*/ 25 h 25"/>
                        <a:gd name="T4" fmla="*/ 21 w 26"/>
                        <a:gd name="T5" fmla="*/ 24 h 25"/>
                        <a:gd name="T6" fmla="*/ 13 w 26"/>
                        <a:gd name="T7" fmla="*/ 11 h 25"/>
                        <a:gd name="T8" fmla="*/ 6 w 26"/>
                        <a:gd name="T9" fmla="*/ 25 h 25"/>
                        <a:gd name="T10" fmla="*/ 1 w 26"/>
                        <a:gd name="T11" fmla="*/ 25 h 25"/>
                        <a:gd name="T12" fmla="*/ 15 w 26"/>
                        <a:gd name="T13" fmla="*/ 3 h 25"/>
                        <a:gd name="T14" fmla="*/ 26 w 26"/>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5">
                          <a:moveTo>
                            <a:pt x="26" y="25"/>
                          </a:moveTo>
                          <a:cubicBezTo>
                            <a:pt x="24" y="25"/>
                            <a:pt x="23" y="25"/>
                            <a:pt x="21" y="25"/>
                          </a:cubicBezTo>
                          <a:cubicBezTo>
                            <a:pt x="21" y="25"/>
                            <a:pt x="21" y="24"/>
                            <a:pt x="21" y="24"/>
                          </a:cubicBezTo>
                          <a:cubicBezTo>
                            <a:pt x="22" y="19"/>
                            <a:pt x="19" y="11"/>
                            <a:pt x="13" y="11"/>
                          </a:cubicBezTo>
                          <a:cubicBezTo>
                            <a:pt x="6" y="11"/>
                            <a:pt x="4" y="20"/>
                            <a:pt x="6" y="25"/>
                          </a:cubicBezTo>
                          <a:cubicBezTo>
                            <a:pt x="4" y="25"/>
                            <a:pt x="2" y="25"/>
                            <a:pt x="1" y="25"/>
                          </a:cubicBezTo>
                          <a:cubicBezTo>
                            <a:pt x="0" y="17"/>
                            <a:pt x="3" y="0"/>
                            <a:pt x="15" y="3"/>
                          </a:cubicBezTo>
                          <a:cubicBezTo>
                            <a:pt x="23" y="5"/>
                            <a:pt x="26" y="17"/>
                            <a:pt x="26" y="2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3" name="Freeform 536"/>
                    <p:cNvSpPr>
                      <a:spLocks/>
                    </p:cNvSpPr>
                    <p:nvPr/>
                  </p:nvSpPr>
                  <p:spPr bwMode="auto">
                    <a:xfrm>
                      <a:off x="3738" y="781"/>
                      <a:ext cx="45" cy="42"/>
                    </a:xfrm>
                    <a:custGeom>
                      <a:avLst/>
                      <a:gdLst>
                        <a:gd name="T0" fmla="*/ 19 w 19"/>
                        <a:gd name="T1" fmla="*/ 11 h 18"/>
                        <a:gd name="T2" fmla="*/ 13 w 19"/>
                        <a:gd name="T3" fmla="*/ 14 h 18"/>
                        <a:gd name="T4" fmla="*/ 6 w 19"/>
                        <a:gd name="T5" fmla="*/ 17 h 18"/>
                        <a:gd name="T6" fmla="*/ 6 w 19"/>
                        <a:gd name="T7" fmla="*/ 18 h 18"/>
                        <a:gd name="T8" fmla="*/ 6 w 19"/>
                        <a:gd name="T9" fmla="*/ 18 h 18"/>
                        <a:gd name="T10" fmla="*/ 0 w 19"/>
                        <a:gd name="T11" fmla="*/ 7 h 18"/>
                        <a:gd name="T12" fmla="*/ 7 w 19"/>
                        <a:gd name="T13" fmla="*/ 4 h 18"/>
                        <a:gd name="T14" fmla="*/ 13 w 19"/>
                        <a:gd name="T15" fmla="*/ 1 h 18"/>
                        <a:gd name="T16" fmla="*/ 13 w 19"/>
                        <a:gd name="T17" fmla="*/ 0 h 18"/>
                        <a:gd name="T18" fmla="*/ 13 w 19"/>
                        <a:gd name="T19" fmla="*/ 0 h 18"/>
                        <a:gd name="T20" fmla="*/ 19 w 19"/>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19" y="11"/>
                          </a:moveTo>
                          <a:cubicBezTo>
                            <a:pt x="17" y="12"/>
                            <a:pt x="15" y="13"/>
                            <a:pt x="13" y="14"/>
                          </a:cubicBezTo>
                          <a:cubicBezTo>
                            <a:pt x="11" y="15"/>
                            <a:pt x="8" y="16"/>
                            <a:pt x="6" y="17"/>
                          </a:cubicBezTo>
                          <a:cubicBezTo>
                            <a:pt x="6" y="17"/>
                            <a:pt x="6" y="18"/>
                            <a:pt x="6" y="18"/>
                          </a:cubicBezTo>
                          <a:cubicBezTo>
                            <a:pt x="6" y="18"/>
                            <a:pt x="6" y="18"/>
                            <a:pt x="6" y="18"/>
                          </a:cubicBezTo>
                          <a:cubicBezTo>
                            <a:pt x="4" y="14"/>
                            <a:pt x="2" y="11"/>
                            <a:pt x="0" y="7"/>
                          </a:cubicBezTo>
                          <a:cubicBezTo>
                            <a:pt x="3" y="6"/>
                            <a:pt x="5" y="5"/>
                            <a:pt x="7" y="4"/>
                          </a:cubicBezTo>
                          <a:cubicBezTo>
                            <a:pt x="9" y="3"/>
                            <a:pt x="11" y="3"/>
                            <a:pt x="13" y="1"/>
                          </a:cubicBezTo>
                          <a:cubicBezTo>
                            <a:pt x="13" y="1"/>
                            <a:pt x="13" y="1"/>
                            <a:pt x="13" y="0"/>
                          </a:cubicBezTo>
                          <a:cubicBezTo>
                            <a:pt x="13" y="0"/>
                            <a:pt x="13" y="0"/>
                            <a:pt x="13" y="0"/>
                          </a:cubicBezTo>
                          <a:cubicBezTo>
                            <a:pt x="15" y="4"/>
                            <a:pt x="17" y="8"/>
                            <a:pt x="19"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4" name="Freeform 537"/>
                    <p:cNvSpPr>
                      <a:spLocks/>
                    </p:cNvSpPr>
                    <p:nvPr/>
                  </p:nvSpPr>
                  <p:spPr bwMode="auto">
                    <a:xfrm>
                      <a:off x="3636" y="1233"/>
                      <a:ext cx="26" cy="42"/>
                    </a:xfrm>
                    <a:custGeom>
                      <a:avLst/>
                      <a:gdLst>
                        <a:gd name="T0" fmla="*/ 11 w 11"/>
                        <a:gd name="T1" fmla="*/ 17 h 18"/>
                        <a:gd name="T2" fmla="*/ 10 w 11"/>
                        <a:gd name="T3" fmla="*/ 17 h 18"/>
                        <a:gd name="T4" fmla="*/ 1 w 11"/>
                        <a:gd name="T5" fmla="*/ 8 h 18"/>
                        <a:gd name="T6" fmla="*/ 10 w 11"/>
                        <a:gd name="T7" fmla="*/ 0 h 18"/>
                        <a:gd name="T8" fmla="*/ 11 w 11"/>
                        <a:gd name="T9" fmla="*/ 17 h 18"/>
                      </a:gdLst>
                      <a:ahLst/>
                      <a:cxnLst>
                        <a:cxn ang="0">
                          <a:pos x="T0" y="T1"/>
                        </a:cxn>
                        <a:cxn ang="0">
                          <a:pos x="T2" y="T3"/>
                        </a:cxn>
                        <a:cxn ang="0">
                          <a:pos x="T4" y="T5"/>
                        </a:cxn>
                        <a:cxn ang="0">
                          <a:pos x="T6" y="T7"/>
                        </a:cxn>
                        <a:cxn ang="0">
                          <a:pos x="T8" y="T9"/>
                        </a:cxn>
                      </a:cxnLst>
                      <a:rect l="0" t="0" r="r" b="b"/>
                      <a:pathLst>
                        <a:path w="11" h="18">
                          <a:moveTo>
                            <a:pt x="11" y="17"/>
                          </a:moveTo>
                          <a:cubicBezTo>
                            <a:pt x="11" y="17"/>
                            <a:pt x="11" y="17"/>
                            <a:pt x="10" y="17"/>
                          </a:cubicBezTo>
                          <a:cubicBezTo>
                            <a:pt x="5" y="18"/>
                            <a:pt x="0" y="13"/>
                            <a:pt x="1" y="8"/>
                          </a:cubicBezTo>
                          <a:cubicBezTo>
                            <a:pt x="2" y="3"/>
                            <a:pt x="6" y="1"/>
                            <a:pt x="10" y="0"/>
                          </a:cubicBezTo>
                          <a:cubicBezTo>
                            <a:pt x="10" y="6"/>
                            <a:pt x="10" y="11"/>
                            <a:pt x="11"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5" name="Freeform 538"/>
                    <p:cNvSpPr>
                      <a:spLocks/>
                    </p:cNvSpPr>
                    <p:nvPr/>
                  </p:nvSpPr>
                  <p:spPr bwMode="auto">
                    <a:xfrm>
                      <a:off x="3660" y="1081"/>
                      <a:ext cx="40" cy="33"/>
                    </a:xfrm>
                    <a:custGeom>
                      <a:avLst/>
                      <a:gdLst>
                        <a:gd name="T0" fmla="*/ 16 w 17"/>
                        <a:gd name="T1" fmla="*/ 10 h 14"/>
                        <a:gd name="T2" fmla="*/ 17 w 17"/>
                        <a:gd name="T3" fmla="*/ 14 h 14"/>
                        <a:gd name="T4" fmla="*/ 14 w 17"/>
                        <a:gd name="T5" fmla="*/ 13 h 14"/>
                        <a:gd name="T6" fmla="*/ 9 w 17"/>
                        <a:gd name="T7" fmla="*/ 11 h 14"/>
                        <a:gd name="T8" fmla="*/ 8 w 17"/>
                        <a:gd name="T9" fmla="*/ 11 h 14"/>
                        <a:gd name="T10" fmla="*/ 0 w 17"/>
                        <a:gd name="T11" fmla="*/ 4 h 14"/>
                        <a:gd name="T12" fmla="*/ 2 w 17"/>
                        <a:gd name="T13" fmla="*/ 3 h 14"/>
                        <a:gd name="T14" fmla="*/ 6 w 17"/>
                        <a:gd name="T15" fmla="*/ 0 h 14"/>
                        <a:gd name="T16" fmla="*/ 15 w 17"/>
                        <a:gd name="T17" fmla="*/ 9 h 14"/>
                        <a:gd name="T18" fmla="*/ 15 w 17"/>
                        <a:gd name="T19" fmla="*/ 10 h 14"/>
                        <a:gd name="T20" fmla="*/ 16 w 17"/>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4">
                          <a:moveTo>
                            <a:pt x="16" y="10"/>
                          </a:moveTo>
                          <a:cubicBezTo>
                            <a:pt x="16" y="11"/>
                            <a:pt x="16" y="13"/>
                            <a:pt x="17" y="14"/>
                          </a:cubicBezTo>
                          <a:cubicBezTo>
                            <a:pt x="16" y="14"/>
                            <a:pt x="15" y="13"/>
                            <a:pt x="14" y="13"/>
                          </a:cubicBezTo>
                          <a:cubicBezTo>
                            <a:pt x="13" y="12"/>
                            <a:pt x="11" y="11"/>
                            <a:pt x="9" y="11"/>
                          </a:cubicBezTo>
                          <a:cubicBezTo>
                            <a:pt x="9" y="11"/>
                            <a:pt x="9" y="11"/>
                            <a:pt x="8" y="11"/>
                          </a:cubicBezTo>
                          <a:cubicBezTo>
                            <a:pt x="5" y="9"/>
                            <a:pt x="3" y="6"/>
                            <a:pt x="0" y="4"/>
                          </a:cubicBezTo>
                          <a:cubicBezTo>
                            <a:pt x="1" y="4"/>
                            <a:pt x="1" y="3"/>
                            <a:pt x="2" y="3"/>
                          </a:cubicBezTo>
                          <a:cubicBezTo>
                            <a:pt x="3" y="2"/>
                            <a:pt x="5" y="1"/>
                            <a:pt x="6" y="0"/>
                          </a:cubicBezTo>
                          <a:cubicBezTo>
                            <a:pt x="9" y="3"/>
                            <a:pt x="12" y="6"/>
                            <a:pt x="15" y="9"/>
                          </a:cubicBezTo>
                          <a:cubicBezTo>
                            <a:pt x="15" y="9"/>
                            <a:pt x="15" y="9"/>
                            <a:pt x="15" y="10"/>
                          </a:cubicBezTo>
                          <a:cubicBezTo>
                            <a:pt x="15" y="10"/>
                            <a:pt x="16" y="10"/>
                            <a:pt x="16"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6" name="Freeform 539"/>
                    <p:cNvSpPr>
                      <a:spLocks/>
                    </p:cNvSpPr>
                    <p:nvPr/>
                  </p:nvSpPr>
                  <p:spPr bwMode="auto">
                    <a:xfrm>
                      <a:off x="3722" y="750"/>
                      <a:ext cx="47" cy="43"/>
                    </a:xfrm>
                    <a:custGeom>
                      <a:avLst/>
                      <a:gdLst>
                        <a:gd name="T0" fmla="*/ 20 w 20"/>
                        <a:gd name="T1" fmla="*/ 13 h 18"/>
                        <a:gd name="T2" fmla="*/ 20 w 20"/>
                        <a:gd name="T3" fmla="*/ 13 h 18"/>
                        <a:gd name="T4" fmla="*/ 19 w 20"/>
                        <a:gd name="T5" fmla="*/ 13 h 18"/>
                        <a:gd name="T6" fmla="*/ 13 w 20"/>
                        <a:gd name="T7" fmla="*/ 15 h 18"/>
                        <a:gd name="T8" fmla="*/ 6 w 20"/>
                        <a:gd name="T9" fmla="*/ 18 h 18"/>
                        <a:gd name="T10" fmla="*/ 0 w 20"/>
                        <a:gd name="T11" fmla="*/ 9 h 18"/>
                        <a:gd name="T12" fmla="*/ 1 w 20"/>
                        <a:gd name="T13" fmla="*/ 9 h 18"/>
                        <a:gd name="T14" fmla="*/ 5 w 20"/>
                        <a:gd name="T15" fmla="*/ 5 h 18"/>
                        <a:gd name="T16" fmla="*/ 10 w 20"/>
                        <a:gd name="T17" fmla="*/ 2 h 18"/>
                        <a:gd name="T18" fmla="*/ 10 w 20"/>
                        <a:gd name="T19" fmla="*/ 0 h 18"/>
                        <a:gd name="T20" fmla="*/ 11 w 20"/>
                        <a:gd name="T21" fmla="*/ 0 h 18"/>
                        <a:gd name="T22" fmla="*/ 20 w 20"/>
                        <a:gd name="T23"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8">
                          <a:moveTo>
                            <a:pt x="20" y="13"/>
                          </a:moveTo>
                          <a:cubicBezTo>
                            <a:pt x="20" y="13"/>
                            <a:pt x="20" y="13"/>
                            <a:pt x="20" y="13"/>
                          </a:cubicBezTo>
                          <a:cubicBezTo>
                            <a:pt x="20" y="13"/>
                            <a:pt x="19" y="13"/>
                            <a:pt x="19" y="13"/>
                          </a:cubicBezTo>
                          <a:cubicBezTo>
                            <a:pt x="17" y="13"/>
                            <a:pt x="15" y="14"/>
                            <a:pt x="13" y="15"/>
                          </a:cubicBezTo>
                          <a:cubicBezTo>
                            <a:pt x="11" y="16"/>
                            <a:pt x="8" y="17"/>
                            <a:pt x="6" y="18"/>
                          </a:cubicBezTo>
                          <a:cubicBezTo>
                            <a:pt x="5" y="15"/>
                            <a:pt x="3" y="12"/>
                            <a:pt x="0" y="9"/>
                          </a:cubicBezTo>
                          <a:cubicBezTo>
                            <a:pt x="0" y="9"/>
                            <a:pt x="1" y="9"/>
                            <a:pt x="1" y="9"/>
                          </a:cubicBezTo>
                          <a:cubicBezTo>
                            <a:pt x="2" y="7"/>
                            <a:pt x="4" y="6"/>
                            <a:pt x="5" y="5"/>
                          </a:cubicBezTo>
                          <a:cubicBezTo>
                            <a:pt x="7" y="4"/>
                            <a:pt x="9" y="3"/>
                            <a:pt x="10" y="2"/>
                          </a:cubicBezTo>
                          <a:cubicBezTo>
                            <a:pt x="11" y="1"/>
                            <a:pt x="11" y="1"/>
                            <a:pt x="10" y="0"/>
                          </a:cubicBezTo>
                          <a:cubicBezTo>
                            <a:pt x="11" y="0"/>
                            <a:pt x="11" y="0"/>
                            <a:pt x="11" y="0"/>
                          </a:cubicBezTo>
                          <a:cubicBezTo>
                            <a:pt x="14" y="4"/>
                            <a:pt x="18" y="8"/>
                            <a:pt x="20"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7" name="Freeform 540"/>
                    <p:cNvSpPr>
                      <a:spLocks/>
                    </p:cNvSpPr>
                    <p:nvPr/>
                  </p:nvSpPr>
                  <p:spPr bwMode="auto">
                    <a:xfrm>
                      <a:off x="3816" y="537"/>
                      <a:ext cx="12" cy="5"/>
                    </a:xfrm>
                    <a:custGeom>
                      <a:avLst/>
                      <a:gdLst>
                        <a:gd name="T0" fmla="*/ 5 w 5"/>
                        <a:gd name="T1" fmla="*/ 0 h 2"/>
                        <a:gd name="T2" fmla="*/ 2 w 5"/>
                        <a:gd name="T3" fmla="*/ 2 h 2"/>
                        <a:gd name="T4" fmla="*/ 0 w 5"/>
                        <a:gd name="T5" fmla="*/ 0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2" y="2"/>
                          </a:cubicBezTo>
                          <a:cubicBezTo>
                            <a:pt x="1" y="2"/>
                            <a:pt x="0" y="1"/>
                            <a:pt x="0" y="0"/>
                          </a:cubicBezTo>
                          <a:cubicBezTo>
                            <a:pt x="2" y="0"/>
                            <a:pt x="3" y="0"/>
                            <a:pt x="5"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8" name="Freeform 541"/>
                    <p:cNvSpPr>
                      <a:spLocks/>
                    </p:cNvSpPr>
                    <p:nvPr/>
                  </p:nvSpPr>
                  <p:spPr bwMode="auto">
                    <a:xfrm>
                      <a:off x="3745" y="317"/>
                      <a:ext cx="128" cy="90"/>
                    </a:xfrm>
                    <a:custGeom>
                      <a:avLst/>
                      <a:gdLst>
                        <a:gd name="T0" fmla="*/ 41 w 54"/>
                        <a:gd name="T1" fmla="*/ 9 h 38"/>
                        <a:gd name="T2" fmla="*/ 54 w 54"/>
                        <a:gd name="T3" fmla="*/ 23 h 38"/>
                        <a:gd name="T4" fmla="*/ 33 w 54"/>
                        <a:gd name="T5" fmla="*/ 38 h 38"/>
                        <a:gd name="T6" fmla="*/ 0 w 54"/>
                        <a:gd name="T7" fmla="*/ 21 h 38"/>
                        <a:gd name="T8" fmla="*/ 3 w 54"/>
                        <a:gd name="T9" fmla="*/ 18 h 38"/>
                        <a:gd name="T10" fmla="*/ 19 w 54"/>
                        <a:gd name="T11" fmla="*/ 6 h 38"/>
                        <a:gd name="T12" fmla="*/ 20 w 54"/>
                        <a:gd name="T13" fmla="*/ 6 h 38"/>
                        <a:gd name="T14" fmla="*/ 41 w 54"/>
                        <a:gd name="T15" fmla="*/ 9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38">
                          <a:moveTo>
                            <a:pt x="41" y="9"/>
                          </a:moveTo>
                          <a:cubicBezTo>
                            <a:pt x="47" y="12"/>
                            <a:pt x="52" y="17"/>
                            <a:pt x="54" y="23"/>
                          </a:cubicBezTo>
                          <a:cubicBezTo>
                            <a:pt x="46" y="25"/>
                            <a:pt x="38" y="31"/>
                            <a:pt x="33" y="38"/>
                          </a:cubicBezTo>
                          <a:cubicBezTo>
                            <a:pt x="28" y="26"/>
                            <a:pt x="13" y="18"/>
                            <a:pt x="0" y="21"/>
                          </a:cubicBezTo>
                          <a:cubicBezTo>
                            <a:pt x="1" y="20"/>
                            <a:pt x="2" y="19"/>
                            <a:pt x="3" y="18"/>
                          </a:cubicBezTo>
                          <a:cubicBezTo>
                            <a:pt x="8" y="14"/>
                            <a:pt x="14" y="10"/>
                            <a:pt x="19" y="6"/>
                          </a:cubicBezTo>
                          <a:cubicBezTo>
                            <a:pt x="20" y="6"/>
                            <a:pt x="20" y="6"/>
                            <a:pt x="20" y="6"/>
                          </a:cubicBezTo>
                          <a:cubicBezTo>
                            <a:pt x="24" y="0"/>
                            <a:pt x="37" y="6"/>
                            <a:pt x="41"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9" name="Freeform 542"/>
                    <p:cNvSpPr>
                      <a:spLocks/>
                    </p:cNvSpPr>
                    <p:nvPr/>
                  </p:nvSpPr>
                  <p:spPr bwMode="auto">
                    <a:xfrm>
                      <a:off x="3449" y="1786"/>
                      <a:ext cx="76" cy="76"/>
                    </a:xfrm>
                    <a:custGeom>
                      <a:avLst/>
                      <a:gdLst>
                        <a:gd name="T0" fmla="*/ 26 w 32"/>
                        <a:gd name="T1" fmla="*/ 11 h 32"/>
                        <a:gd name="T2" fmla="*/ 32 w 32"/>
                        <a:gd name="T3" fmla="*/ 13 h 32"/>
                        <a:gd name="T4" fmla="*/ 11 w 32"/>
                        <a:gd name="T5" fmla="*/ 29 h 32"/>
                        <a:gd name="T6" fmla="*/ 6 w 32"/>
                        <a:gd name="T7" fmla="*/ 3 h 32"/>
                        <a:gd name="T8" fmla="*/ 5 w 32"/>
                        <a:gd name="T9" fmla="*/ 0 h 32"/>
                        <a:gd name="T10" fmla="*/ 5 w 32"/>
                        <a:gd name="T11" fmla="*/ 0 h 32"/>
                        <a:gd name="T12" fmla="*/ 14 w 32"/>
                        <a:gd name="T13" fmla="*/ 4 h 32"/>
                        <a:gd name="T14" fmla="*/ 14 w 32"/>
                        <a:gd name="T15" fmla="*/ 19 h 32"/>
                        <a:gd name="T16" fmla="*/ 22 w 32"/>
                        <a:gd name="T17" fmla="*/ 17 h 32"/>
                        <a:gd name="T18" fmla="*/ 26 w 32"/>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26" y="11"/>
                          </a:moveTo>
                          <a:cubicBezTo>
                            <a:pt x="28" y="12"/>
                            <a:pt x="30" y="13"/>
                            <a:pt x="32" y="13"/>
                          </a:cubicBezTo>
                          <a:cubicBezTo>
                            <a:pt x="28" y="21"/>
                            <a:pt x="21" y="32"/>
                            <a:pt x="11" y="29"/>
                          </a:cubicBezTo>
                          <a:cubicBezTo>
                            <a:pt x="0" y="25"/>
                            <a:pt x="3" y="11"/>
                            <a:pt x="6" y="3"/>
                          </a:cubicBezTo>
                          <a:cubicBezTo>
                            <a:pt x="7" y="2"/>
                            <a:pt x="6" y="1"/>
                            <a:pt x="5" y="0"/>
                          </a:cubicBezTo>
                          <a:cubicBezTo>
                            <a:pt x="5" y="0"/>
                            <a:pt x="5" y="0"/>
                            <a:pt x="5" y="0"/>
                          </a:cubicBezTo>
                          <a:cubicBezTo>
                            <a:pt x="8" y="2"/>
                            <a:pt x="11" y="3"/>
                            <a:pt x="14" y="4"/>
                          </a:cubicBezTo>
                          <a:cubicBezTo>
                            <a:pt x="9" y="8"/>
                            <a:pt x="8" y="17"/>
                            <a:pt x="14" y="19"/>
                          </a:cubicBezTo>
                          <a:cubicBezTo>
                            <a:pt x="17" y="20"/>
                            <a:pt x="20" y="19"/>
                            <a:pt x="22" y="17"/>
                          </a:cubicBezTo>
                          <a:cubicBezTo>
                            <a:pt x="24" y="15"/>
                            <a:pt x="25" y="13"/>
                            <a:pt x="26" y="1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0" name="Freeform 543"/>
                    <p:cNvSpPr>
                      <a:spLocks/>
                    </p:cNvSpPr>
                    <p:nvPr/>
                  </p:nvSpPr>
                  <p:spPr bwMode="auto">
                    <a:xfrm>
                      <a:off x="3634" y="1178"/>
                      <a:ext cx="40" cy="47"/>
                    </a:xfrm>
                    <a:custGeom>
                      <a:avLst/>
                      <a:gdLst>
                        <a:gd name="T0" fmla="*/ 11 w 17"/>
                        <a:gd name="T1" fmla="*/ 20 h 20"/>
                        <a:gd name="T2" fmla="*/ 11 w 17"/>
                        <a:gd name="T3" fmla="*/ 20 h 20"/>
                        <a:gd name="T4" fmla="*/ 11 w 17"/>
                        <a:gd name="T5" fmla="*/ 20 h 20"/>
                        <a:gd name="T6" fmla="*/ 10 w 17"/>
                        <a:gd name="T7" fmla="*/ 18 h 20"/>
                        <a:gd name="T8" fmla="*/ 9 w 17"/>
                        <a:gd name="T9" fmla="*/ 18 h 20"/>
                        <a:gd name="T10" fmla="*/ 4 w 17"/>
                        <a:gd name="T11" fmla="*/ 13 h 20"/>
                        <a:gd name="T12" fmla="*/ 17 w 17"/>
                        <a:gd name="T13" fmla="*/ 1 h 20"/>
                        <a:gd name="T14" fmla="*/ 11 w 17"/>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0">
                          <a:moveTo>
                            <a:pt x="11" y="20"/>
                          </a:moveTo>
                          <a:cubicBezTo>
                            <a:pt x="11" y="20"/>
                            <a:pt x="11" y="20"/>
                            <a:pt x="11" y="20"/>
                          </a:cubicBezTo>
                          <a:cubicBezTo>
                            <a:pt x="11" y="20"/>
                            <a:pt x="11" y="20"/>
                            <a:pt x="11" y="20"/>
                          </a:cubicBezTo>
                          <a:cubicBezTo>
                            <a:pt x="11" y="19"/>
                            <a:pt x="11" y="18"/>
                            <a:pt x="10" y="18"/>
                          </a:cubicBezTo>
                          <a:cubicBezTo>
                            <a:pt x="9" y="18"/>
                            <a:pt x="9" y="18"/>
                            <a:pt x="9" y="18"/>
                          </a:cubicBezTo>
                          <a:cubicBezTo>
                            <a:pt x="7" y="16"/>
                            <a:pt x="5" y="15"/>
                            <a:pt x="4" y="13"/>
                          </a:cubicBezTo>
                          <a:cubicBezTo>
                            <a:pt x="0" y="4"/>
                            <a:pt x="9" y="0"/>
                            <a:pt x="17" y="1"/>
                          </a:cubicBezTo>
                          <a:cubicBezTo>
                            <a:pt x="14" y="7"/>
                            <a:pt x="12" y="13"/>
                            <a:pt x="11" y="2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1" name="Freeform 544"/>
                    <p:cNvSpPr>
                      <a:spLocks/>
                    </p:cNvSpPr>
                    <p:nvPr/>
                  </p:nvSpPr>
                  <p:spPr bwMode="auto">
                    <a:xfrm>
                      <a:off x="3515" y="1628"/>
                      <a:ext cx="45" cy="38"/>
                    </a:xfrm>
                    <a:custGeom>
                      <a:avLst/>
                      <a:gdLst>
                        <a:gd name="T0" fmla="*/ 19 w 19"/>
                        <a:gd name="T1" fmla="*/ 13 h 16"/>
                        <a:gd name="T2" fmla="*/ 19 w 19"/>
                        <a:gd name="T3" fmla="*/ 13 h 16"/>
                        <a:gd name="T4" fmla="*/ 4 w 19"/>
                        <a:gd name="T5" fmla="*/ 16 h 16"/>
                        <a:gd name="T6" fmla="*/ 2 w 19"/>
                        <a:gd name="T7" fmla="*/ 9 h 16"/>
                        <a:gd name="T8" fmla="*/ 0 w 19"/>
                        <a:gd name="T9" fmla="*/ 4 h 16"/>
                        <a:gd name="T10" fmla="*/ 13 w 19"/>
                        <a:gd name="T11" fmla="*/ 0 h 16"/>
                        <a:gd name="T12" fmla="*/ 19 w 19"/>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19" h="16">
                          <a:moveTo>
                            <a:pt x="19" y="13"/>
                          </a:moveTo>
                          <a:cubicBezTo>
                            <a:pt x="19" y="13"/>
                            <a:pt x="19" y="13"/>
                            <a:pt x="19" y="13"/>
                          </a:cubicBezTo>
                          <a:cubicBezTo>
                            <a:pt x="14" y="15"/>
                            <a:pt x="9" y="16"/>
                            <a:pt x="4" y="16"/>
                          </a:cubicBezTo>
                          <a:cubicBezTo>
                            <a:pt x="4" y="14"/>
                            <a:pt x="3" y="11"/>
                            <a:pt x="2" y="9"/>
                          </a:cubicBezTo>
                          <a:cubicBezTo>
                            <a:pt x="1" y="7"/>
                            <a:pt x="1" y="6"/>
                            <a:pt x="0" y="4"/>
                          </a:cubicBezTo>
                          <a:cubicBezTo>
                            <a:pt x="5" y="3"/>
                            <a:pt x="9" y="2"/>
                            <a:pt x="13" y="0"/>
                          </a:cubicBezTo>
                          <a:cubicBezTo>
                            <a:pt x="13" y="4"/>
                            <a:pt x="15" y="10"/>
                            <a:pt x="19"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2" name="Freeform 545"/>
                    <p:cNvSpPr>
                      <a:spLocks/>
                    </p:cNvSpPr>
                    <p:nvPr/>
                  </p:nvSpPr>
                  <p:spPr bwMode="auto">
                    <a:xfrm>
                      <a:off x="3608" y="1285"/>
                      <a:ext cx="38" cy="28"/>
                    </a:xfrm>
                    <a:custGeom>
                      <a:avLst/>
                      <a:gdLst>
                        <a:gd name="T0" fmla="*/ 16 w 16"/>
                        <a:gd name="T1" fmla="*/ 0 h 12"/>
                        <a:gd name="T2" fmla="*/ 16 w 16"/>
                        <a:gd name="T3" fmla="*/ 0 h 12"/>
                        <a:gd name="T4" fmla="*/ 13 w 16"/>
                        <a:gd name="T5" fmla="*/ 9 h 12"/>
                        <a:gd name="T6" fmla="*/ 4 w 16"/>
                        <a:gd name="T7" fmla="*/ 12 h 12"/>
                        <a:gd name="T8" fmla="*/ 4 w 16"/>
                        <a:gd name="T9" fmla="*/ 12 h 12"/>
                        <a:gd name="T10" fmla="*/ 2 w 16"/>
                        <a:gd name="T11" fmla="*/ 9 h 12"/>
                        <a:gd name="T12" fmla="*/ 0 w 16"/>
                        <a:gd name="T13" fmla="*/ 7 h 12"/>
                        <a:gd name="T14" fmla="*/ 2 w 16"/>
                        <a:gd name="T15" fmla="*/ 6 h 12"/>
                        <a:gd name="T16" fmla="*/ 14 w 16"/>
                        <a:gd name="T17" fmla="*/ 2 h 12"/>
                        <a:gd name="T18" fmla="*/ 16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16" y="0"/>
                          </a:moveTo>
                          <a:cubicBezTo>
                            <a:pt x="16" y="0"/>
                            <a:pt x="16" y="0"/>
                            <a:pt x="16" y="0"/>
                          </a:cubicBezTo>
                          <a:cubicBezTo>
                            <a:pt x="14" y="3"/>
                            <a:pt x="12" y="6"/>
                            <a:pt x="13" y="9"/>
                          </a:cubicBezTo>
                          <a:cubicBezTo>
                            <a:pt x="10" y="10"/>
                            <a:pt x="7" y="11"/>
                            <a:pt x="4" y="12"/>
                          </a:cubicBezTo>
                          <a:cubicBezTo>
                            <a:pt x="4" y="12"/>
                            <a:pt x="4" y="12"/>
                            <a:pt x="4" y="12"/>
                          </a:cubicBezTo>
                          <a:cubicBezTo>
                            <a:pt x="4" y="11"/>
                            <a:pt x="3" y="10"/>
                            <a:pt x="2" y="9"/>
                          </a:cubicBezTo>
                          <a:cubicBezTo>
                            <a:pt x="1" y="8"/>
                            <a:pt x="1" y="7"/>
                            <a:pt x="0" y="7"/>
                          </a:cubicBezTo>
                          <a:cubicBezTo>
                            <a:pt x="1" y="6"/>
                            <a:pt x="1" y="6"/>
                            <a:pt x="2" y="6"/>
                          </a:cubicBezTo>
                          <a:cubicBezTo>
                            <a:pt x="6" y="5"/>
                            <a:pt x="10" y="3"/>
                            <a:pt x="14" y="2"/>
                          </a:cubicBezTo>
                          <a:cubicBezTo>
                            <a:pt x="15" y="1"/>
                            <a:pt x="16" y="1"/>
                            <a:pt x="16"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3" name="Freeform 546"/>
                    <p:cNvSpPr>
                      <a:spLocks/>
                    </p:cNvSpPr>
                    <p:nvPr/>
                  </p:nvSpPr>
                  <p:spPr bwMode="auto">
                    <a:xfrm>
                      <a:off x="3778" y="580"/>
                      <a:ext cx="24" cy="28"/>
                    </a:xfrm>
                    <a:custGeom>
                      <a:avLst/>
                      <a:gdLst>
                        <a:gd name="T0" fmla="*/ 10 w 10"/>
                        <a:gd name="T1" fmla="*/ 11 h 12"/>
                        <a:gd name="T2" fmla="*/ 10 w 10"/>
                        <a:gd name="T3" fmla="*/ 12 h 12"/>
                        <a:gd name="T4" fmla="*/ 0 w 10"/>
                        <a:gd name="T5" fmla="*/ 12 h 12"/>
                        <a:gd name="T6" fmla="*/ 6 w 10"/>
                        <a:gd name="T7" fmla="*/ 2 h 12"/>
                        <a:gd name="T8" fmla="*/ 10 w 10"/>
                        <a:gd name="T9" fmla="*/ 11 h 12"/>
                      </a:gdLst>
                      <a:ahLst/>
                      <a:cxnLst>
                        <a:cxn ang="0">
                          <a:pos x="T0" y="T1"/>
                        </a:cxn>
                        <a:cxn ang="0">
                          <a:pos x="T2" y="T3"/>
                        </a:cxn>
                        <a:cxn ang="0">
                          <a:pos x="T4" y="T5"/>
                        </a:cxn>
                        <a:cxn ang="0">
                          <a:pos x="T6" y="T7"/>
                        </a:cxn>
                        <a:cxn ang="0">
                          <a:pos x="T8" y="T9"/>
                        </a:cxn>
                      </a:cxnLst>
                      <a:rect l="0" t="0" r="r" b="b"/>
                      <a:pathLst>
                        <a:path w="10" h="12">
                          <a:moveTo>
                            <a:pt x="10" y="11"/>
                          </a:moveTo>
                          <a:cubicBezTo>
                            <a:pt x="10" y="11"/>
                            <a:pt x="10" y="12"/>
                            <a:pt x="10" y="12"/>
                          </a:cubicBezTo>
                          <a:cubicBezTo>
                            <a:pt x="7" y="12"/>
                            <a:pt x="3" y="12"/>
                            <a:pt x="0" y="12"/>
                          </a:cubicBezTo>
                          <a:cubicBezTo>
                            <a:pt x="0" y="9"/>
                            <a:pt x="0" y="0"/>
                            <a:pt x="6" y="2"/>
                          </a:cubicBezTo>
                          <a:cubicBezTo>
                            <a:pt x="10" y="3"/>
                            <a:pt x="9" y="8"/>
                            <a:pt x="10"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4" name="Freeform 547"/>
                    <p:cNvSpPr>
                      <a:spLocks/>
                    </p:cNvSpPr>
                    <p:nvPr/>
                  </p:nvSpPr>
                  <p:spPr bwMode="auto">
                    <a:xfrm>
                      <a:off x="3617" y="1261"/>
                      <a:ext cx="29" cy="24"/>
                    </a:xfrm>
                    <a:custGeom>
                      <a:avLst/>
                      <a:gdLst>
                        <a:gd name="T0" fmla="*/ 12 w 12"/>
                        <a:gd name="T1" fmla="*/ 8 h 10"/>
                        <a:gd name="T2" fmla="*/ 11 w 12"/>
                        <a:gd name="T3" fmla="*/ 8 h 10"/>
                        <a:gd name="T4" fmla="*/ 9 w 12"/>
                        <a:gd name="T5" fmla="*/ 7 h 10"/>
                        <a:gd name="T6" fmla="*/ 2 w 12"/>
                        <a:gd name="T7" fmla="*/ 10 h 10"/>
                        <a:gd name="T8" fmla="*/ 2 w 12"/>
                        <a:gd name="T9" fmla="*/ 9 h 10"/>
                        <a:gd name="T10" fmla="*/ 0 w 12"/>
                        <a:gd name="T11" fmla="*/ 2 h 10"/>
                        <a:gd name="T12" fmla="*/ 6 w 12"/>
                        <a:gd name="T13" fmla="*/ 0 h 10"/>
                        <a:gd name="T14" fmla="*/ 12 w 12"/>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0">
                          <a:moveTo>
                            <a:pt x="12" y="8"/>
                          </a:moveTo>
                          <a:cubicBezTo>
                            <a:pt x="12" y="8"/>
                            <a:pt x="12" y="8"/>
                            <a:pt x="11" y="8"/>
                          </a:cubicBezTo>
                          <a:cubicBezTo>
                            <a:pt x="11" y="7"/>
                            <a:pt x="10" y="7"/>
                            <a:pt x="9" y="7"/>
                          </a:cubicBezTo>
                          <a:cubicBezTo>
                            <a:pt x="7" y="8"/>
                            <a:pt x="4" y="9"/>
                            <a:pt x="2" y="10"/>
                          </a:cubicBezTo>
                          <a:cubicBezTo>
                            <a:pt x="2" y="10"/>
                            <a:pt x="2" y="9"/>
                            <a:pt x="2" y="9"/>
                          </a:cubicBezTo>
                          <a:cubicBezTo>
                            <a:pt x="3" y="7"/>
                            <a:pt x="2" y="4"/>
                            <a:pt x="0" y="2"/>
                          </a:cubicBezTo>
                          <a:cubicBezTo>
                            <a:pt x="2" y="2"/>
                            <a:pt x="4" y="1"/>
                            <a:pt x="6" y="0"/>
                          </a:cubicBezTo>
                          <a:cubicBezTo>
                            <a:pt x="7" y="4"/>
                            <a:pt x="9" y="6"/>
                            <a:pt x="12"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5" name="Freeform 548"/>
                    <p:cNvSpPr>
                      <a:spLocks/>
                    </p:cNvSpPr>
                    <p:nvPr/>
                  </p:nvSpPr>
                  <p:spPr bwMode="auto">
                    <a:xfrm>
                      <a:off x="3707" y="473"/>
                      <a:ext cx="114" cy="71"/>
                    </a:xfrm>
                    <a:custGeom>
                      <a:avLst/>
                      <a:gdLst>
                        <a:gd name="T0" fmla="*/ 46 w 48"/>
                        <a:gd name="T1" fmla="*/ 26 h 30"/>
                        <a:gd name="T2" fmla="*/ 46 w 48"/>
                        <a:gd name="T3" fmla="*/ 27 h 30"/>
                        <a:gd name="T4" fmla="*/ 5 w 48"/>
                        <a:gd name="T5" fmla="*/ 29 h 30"/>
                        <a:gd name="T6" fmla="*/ 0 w 48"/>
                        <a:gd name="T7" fmla="*/ 30 h 30"/>
                        <a:gd name="T8" fmla="*/ 19 w 48"/>
                        <a:gd name="T9" fmla="*/ 3 h 30"/>
                        <a:gd name="T10" fmla="*/ 46 w 48"/>
                        <a:gd name="T11" fmla="*/ 24 h 30"/>
                        <a:gd name="T12" fmla="*/ 46 w 48"/>
                        <a:gd name="T13" fmla="*/ 25 h 30"/>
                        <a:gd name="T14" fmla="*/ 46 w 48"/>
                        <a:gd name="T15" fmla="*/ 26 h 30"/>
                        <a:gd name="T16" fmla="*/ 46 w 48"/>
                        <a:gd name="T17" fmla="*/ 26 h 30"/>
                        <a:gd name="T18" fmla="*/ 46 w 48"/>
                        <a:gd name="T19"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30">
                          <a:moveTo>
                            <a:pt x="46" y="26"/>
                          </a:moveTo>
                          <a:cubicBezTo>
                            <a:pt x="46" y="27"/>
                            <a:pt x="46" y="27"/>
                            <a:pt x="46" y="27"/>
                          </a:cubicBezTo>
                          <a:cubicBezTo>
                            <a:pt x="32" y="27"/>
                            <a:pt x="18" y="27"/>
                            <a:pt x="5" y="29"/>
                          </a:cubicBezTo>
                          <a:cubicBezTo>
                            <a:pt x="3" y="29"/>
                            <a:pt x="1" y="29"/>
                            <a:pt x="0" y="30"/>
                          </a:cubicBezTo>
                          <a:cubicBezTo>
                            <a:pt x="0" y="18"/>
                            <a:pt x="7" y="6"/>
                            <a:pt x="19" y="3"/>
                          </a:cubicBezTo>
                          <a:cubicBezTo>
                            <a:pt x="32" y="0"/>
                            <a:pt x="48" y="9"/>
                            <a:pt x="46" y="24"/>
                          </a:cubicBezTo>
                          <a:cubicBezTo>
                            <a:pt x="46" y="24"/>
                            <a:pt x="46" y="25"/>
                            <a:pt x="46" y="25"/>
                          </a:cubicBezTo>
                          <a:cubicBezTo>
                            <a:pt x="46" y="26"/>
                            <a:pt x="46" y="26"/>
                            <a:pt x="46" y="26"/>
                          </a:cubicBezTo>
                          <a:cubicBezTo>
                            <a:pt x="46" y="26"/>
                            <a:pt x="46" y="26"/>
                            <a:pt x="46" y="26"/>
                          </a:cubicBezTo>
                          <a:cubicBezTo>
                            <a:pt x="46" y="26"/>
                            <a:pt x="46" y="26"/>
                            <a:pt x="46" y="2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6" name="Freeform 549"/>
                    <p:cNvSpPr>
                      <a:spLocks/>
                    </p:cNvSpPr>
                    <p:nvPr/>
                  </p:nvSpPr>
                  <p:spPr bwMode="auto">
                    <a:xfrm>
                      <a:off x="3281" y="1036"/>
                      <a:ext cx="384" cy="246"/>
                    </a:xfrm>
                    <a:custGeom>
                      <a:avLst/>
                      <a:gdLst>
                        <a:gd name="T0" fmla="*/ 154 w 162"/>
                        <a:gd name="T1" fmla="*/ 81 h 104"/>
                        <a:gd name="T2" fmla="*/ 156 w 162"/>
                        <a:gd name="T3" fmla="*/ 81 h 104"/>
                        <a:gd name="T4" fmla="*/ 148 w 162"/>
                        <a:gd name="T5" fmla="*/ 91 h 104"/>
                        <a:gd name="T6" fmla="*/ 76 w 162"/>
                        <a:gd name="T7" fmla="*/ 104 h 104"/>
                        <a:gd name="T8" fmla="*/ 23 w 162"/>
                        <a:gd name="T9" fmla="*/ 88 h 104"/>
                        <a:gd name="T10" fmla="*/ 21 w 162"/>
                        <a:gd name="T11" fmla="*/ 87 h 104"/>
                        <a:gd name="T12" fmla="*/ 10 w 162"/>
                        <a:gd name="T13" fmla="*/ 76 h 104"/>
                        <a:gd name="T14" fmla="*/ 4 w 162"/>
                        <a:gd name="T15" fmla="*/ 60 h 104"/>
                        <a:gd name="T16" fmla="*/ 3 w 162"/>
                        <a:gd name="T17" fmla="*/ 58 h 104"/>
                        <a:gd name="T18" fmla="*/ 15 w 162"/>
                        <a:gd name="T19" fmla="*/ 17 h 104"/>
                        <a:gd name="T20" fmla="*/ 42 w 162"/>
                        <a:gd name="T21" fmla="*/ 2 h 104"/>
                        <a:gd name="T22" fmla="*/ 80 w 162"/>
                        <a:gd name="T23" fmla="*/ 10 h 104"/>
                        <a:gd name="T24" fmla="*/ 160 w 162"/>
                        <a:gd name="T25" fmla="*/ 48 h 104"/>
                        <a:gd name="T26" fmla="*/ 162 w 162"/>
                        <a:gd name="T27" fmla="*/ 57 h 104"/>
                        <a:gd name="T28" fmla="*/ 156 w 162"/>
                        <a:gd name="T29" fmla="*/ 58 h 104"/>
                        <a:gd name="T30" fmla="*/ 155 w 162"/>
                        <a:gd name="T31" fmla="*/ 55 h 104"/>
                        <a:gd name="T32" fmla="*/ 89 w 162"/>
                        <a:gd name="T33" fmla="*/ 29 h 104"/>
                        <a:gd name="T34" fmla="*/ 30 w 162"/>
                        <a:gd name="T35" fmla="*/ 22 h 104"/>
                        <a:gd name="T36" fmla="*/ 27 w 162"/>
                        <a:gd name="T37" fmla="*/ 58 h 104"/>
                        <a:gd name="T38" fmla="*/ 49 w 162"/>
                        <a:gd name="T39" fmla="*/ 69 h 104"/>
                        <a:gd name="T40" fmla="*/ 82 w 162"/>
                        <a:gd name="T41" fmla="*/ 77 h 104"/>
                        <a:gd name="T42" fmla="*/ 154 w 162"/>
                        <a:gd name="T43" fmla="*/ 8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2" h="104">
                          <a:moveTo>
                            <a:pt x="154" y="81"/>
                          </a:moveTo>
                          <a:cubicBezTo>
                            <a:pt x="155" y="81"/>
                            <a:pt x="155" y="81"/>
                            <a:pt x="156" y="81"/>
                          </a:cubicBezTo>
                          <a:cubicBezTo>
                            <a:pt x="152" y="83"/>
                            <a:pt x="148" y="86"/>
                            <a:pt x="148" y="91"/>
                          </a:cubicBezTo>
                          <a:cubicBezTo>
                            <a:pt x="125" y="99"/>
                            <a:pt x="101" y="104"/>
                            <a:pt x="76" y="104"/>
                          </a:cubicBezTo>
                          <a:cubicBezTo>
                            <a:pt x="59" y="103"/>
                            <a:pt x="38" y="99"/>
                            <a:pt x="23" y="88"/>
                          </a:cubicBezTo>
                          <a:cubicBezTo>
                            <a:pt x="23" y="88"/>
                            <a:pt x="22" y="87"/>
                            <a:pt x="21" y="87"/>
                          </a:cubicBezTo>
                          <a:cubicBezTo>
                            <a:pt x="17" y="84"/>
                            <a:pt x="14" y="80"/>
                            <a:pt x="10" y="76"/>
                          </a:cubicBezTo>
                          <a:cubicBezTo>
                            <a:pt x="7" y="71"/>
                            <a:pt x="5" y="65"/>
                            <a:pt x="4" y="60"/>
                          </a:cubicBezTo>
                          <a:cubicBezTo>
                            <a:pt x="4" y="59"/>
                            <a:pt x="4" y="58"/>
                            <a:pt x="3" y="58"/>
                          </a:cubicBezTo>
                          <a:cubicBezTo>
                            <a:pt x="0" y="43"/>
                            <a:pt x="4" y="28"/>
                            <a:pt x="15" y="17"/>
                          </a:cubicBezTo>
                          <a:cubicBezTo>
                            <a:pt x="22" y="9"/>
                            <a:pt x="32" y="4"/>
                            <a:pt x="42" y="2"/>
                          </a:cubicBezTo>
                          <a:cubicBezTo>
                            <a:pt x="55" y="0"/>
                            <a:pt x="68" y="4"/>
                            <a:pt x="80" y="10"/>
                          </a:cubicBezTo>
                          <a:cubicBezTo>
                            <a:pt x="107" y="22"/>
                            <a:pt x="133" y="37"/>
                            <a:pt x="160" y="48"/>
                          </a:cubicBezTo>
                          <a:cubicBezTo>
                            <a:pt x="159" y="51"/>
                            <a:pt x="160" y="54"/>
                            <a:pt x="162" y="57"/>
                          </a:cubicBezTo>
                          <a:cubicBezTo>
                            <a:pt x="160" y="57"/>
                            <a:pt x="158" y="57"/>
                            <a:pt x="156" y="58"/>
                          </a:cubicBezTo>
                          <a:cubicBezTo>
                            <a:pt x="157" y="57"/>
                            <a:pt x="157" y="56"/>
                            <a:pt x="155" y="55"/>
                          </a:cubicBezTo>
                          <a:cubicBezTo>
                            <a:pt x="133" y="46"/>
                            <a:pt x="112" y="37"/>
                            <a:pt x="89" y="29"/>
                          </a:cubicBezTo>
                          <a:cubicBezTo>
                            <a:pt x="72" y="22"/>
                            <a:pt x="48" y="15"/>
                            <a:pt x="30" y="22"/>
                          </a:cubicBezTo>
                          <a:cubicBezTo>
                            <a:pt x="13" y="29"/>
                            <a:pt x="15" y="47"/>
                            <a:pt x="27" y="58"/>
                          </a:cubicBezTo>
                          <a:cubicBezTo>
                            <a:pt x="34" y="63"/>
                            <a:pt x="42" y="66"/>
                            <a:pt x="49" y="69"/>
                          </a:cubicBezTo>
                          <a:cubicBezTo>
                            <a:pt x="60" y="72"/>
                            <a:pt x="71" y="75"/>
                            <a:pt x="82" y="77"/>
                          </a:cubicBezTo>
                          <a:cubicBezTo>
                            <a:pt x="106" y="81"/>
                            <a:pt x="130" y="83"/>
                            <a:pt x="154" y="8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7" name="Freeform 550"/>
                    <p:cNvSpPr>
                      <a:spLocks/>
                    </p:cNvSpPr>
                    <p:nvPr/>
                  </p:nvSpPr>
                  <p:spPr bwMode="auto">
                    <a:xfrm>
                      <a:off x="3312" y="1072"/>
                      <a:ext cx="341" cy="161"/>
                    </a:xfrm>
                    <a:custGeom>
                      <a:avLst/>
                      <a:gdLst>
                        <a:gd name="T0" fmla="*/ 141 w 144"/>
                        <a:gd name="T1" fmla="*/ 63 h 68"/>
                        <a:gd name="T2" fmla="*/ 141 w 144"/>
                        <a:gd name="T3" fmla="*/ 66 h 68"/>
                        <a:gd name="T4" fmla="*/ 69 w 144"/>
                        <a:gd name="T5" fmla="*/ 62 h 68"/>
                        <a:gd name="T6" fmla="*/ 36 w 144"/>
                        <a:gd name="T7" fmla="*/ 54 h 68"/>
                        <a:gd name="T8" fmla="*/ 14 w 144"/>
                        <a:gd name="T9" fmla="*/ 43 h 68"/>
                        <a:gd name="T10" fmla="*/ 17 w 144"/>
                        <a:gd name="T11" fmla="*/ 7 h 68"/>
                        <a:gd name="T12" fmla="*/ 76 w 144"/>
                        <a:gd name="T13" fmla="*/ 14 h 68"/>
                        <a:gd name="T14" fmla="*/ 142 w 144"/>
                        <a:gd name="T15" fmla="*/ 40 h 68"/>
                        <a:gd name="T16" fmla="*/ 143 w 144"/>
                        <a:gd name="T17" fmla="*/ 43 h 68"/>
                        <a:gd name="T18" fmla="*/ 140 w 144"/>
                        <a:gd name="T19" fmla="*/ 44 h 68"/>
                        <a:gd name="T20" fmla="*/ 75 w 144"/>
                        <a:gd name="T21" fmla="*/ 19 h 68"/>
                        <a:gd name="T22" fmla="*/ 21 w 144"/>
                        <a:gd name="T23" fmla="*/ 11 h 68"/>
                        <a:gd name="T24" fmla="*/ 13 w 144"/>
                        <a:gd name="T25" fmla="*/ 34 h 68"/>
                        <a:gd name="T26" fmla="*/ 33 w 144"/>
                        <a:gd name="T27" fmla="*/ 47 h 68"/>
                        <a:gd name="T28" fmla="*/ 141 w 144"/>
                        <a:gd name="T29"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68">
                          <a:moveTo>
                            <a:pt x="141" y="63"/>
                          </a:moveTo>
                          <a:cubicBezTo>
                            <a:pt x="141" y="66"/>
                            <a:pt x="141" y="66"/>
                            <a:pt x="141" y="66"/>
                          </a:cubicBezTo>
                          <a:cubicBezTo>
                            <a:pt x="117" y="68"/>
                            <a:pt x="93" y="66"/>
                            <a:pt x="69" y="62"/>
                          </a:cubicBezTo>
                          <a:cubicBezTo>
                            <a:pt x="58" y="60"/>
                            <a:pt x="47" y="57"/>
                            <a:pt x="36" y="54"/>
                          </a:cubicBezTo>
                          <a:cubicBezTo>
                            <a:pt x="29" y="51"/>
                            <a:pt x="21" y="48"/>
                            <a:pt x="14" y="43"/>
                          </a:cubicBezTo>
                          <a:cubicBezTo>
                            <a:pt x="2" y="32"/>
                            <a:pt x="0" y="14"/>
                            <a:pt x="17" y="7"/>
                          </a:cubicBezTo>
                          <a:cubicBezTo>
                            <a:pt x="35" y="0"/>
                            <a:pt x="59" y="7"/>
                            <a:pt x="76" y="14"/>
                          </a:cubicBezTo>
                          <a:cubicBezTo>
                            <a:pt x="99" y="22"/>
                            <a:pt x="120" y="31"/>
                            <a:pt x="142" y="40"/>
                          </a:cubicBezTo>
                          <a:cubicBezTo>
                            <a:pt x="144" y="41"/>
                            <a:pt x="144" y="42"/>
                            <a:pt x="143" y="43"/>
                          </a:cubicBezTo>
                          <a:cubicBezTo>
                            <a:pt x="140" y="44"/>
                            <a:pt x="140" y="44"/>
                            <a:pt x="140" y="44"/>
                          </a:cubicBezTo>
                          <a:cubicBezTo>
                            <a:pt x="118" y="36"/>
                            <a:pt x="97" y="26"/>
                            <a:pt x="75" y="19"/>
                          </a:cubicBezTo>
                          <a:cubicBezTo>
                            <a:pt x="59" y="13"/>
                            <a:pt x="38" y="6"/>
                            <a:pt x="21" y="11"/>
                          </a:cubicBezTo>
                          <a:cubicBezTo>
                            <a:pt x="10" y="14"/>
                            <a:pt x="7" y="25"/>
                            <a:pt x="13" y="34"/>
                          </a:cubicBezTo>
                          <a:cubicBezTo>
                            <a:pt x="18" y="41"/>
                            <a:pt x="26" y="45"/>
                            <a:pt x="33" y="47"/>
                          </a:cubicBezTo>
                          <a:cubicBezTo>
                            <a:pt x="68" y="59"/>
                            <a:pt x="105" y="62"/>
                            <a:pt x="141" y="6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8" name="Freeform 551"/>
                    <p:cNvSpPr>
                      <a:spLocks/>
                    </p:cNvSpPr>
                    <p:nvPr/>
                  </p:nvSpPr>
                  <p:spPr bwMode="auto">
                    <a:xfrm>
                      <a:off x="3646" y="1117"/>
                      <a:ext cx="28" cy="26"/>
                    </a:xfrm>
                    <a:custGeom>
                      <a:avLst/>
                      <a:gdLst>
                        <a:gd name="T0" fmla="*/ 12 w 12"/>
                        <a:gd name="T1" fmla="*/ 6 h 11"/>
                        <a:gd name="T2" fmla="*/ 8 w 12"/>
                        <a:gd name="T3" fmla="*/ 10 h 11"/>
                        <a:gd name="T4" fmla="*/ 7 w 12"/>
                        <a:gd name="T5" fmla="*/ 11 h 11"/>
                        <a:gd name="T6" fmla="*/ 0 w 12"/>
                        <a:gd name="T7" fmla="*/ 8 h 11"/>
                        <a:gd name="T8" fmla="*/ 2 w 12"/>
                        <a:gd name="T9" fmla="*/ 0 h 11"/>
                        <a:gd name="T10" fmla="*/ 12 w 12"/>
                        <a:gd name="T11" fmla="*/ 6 h 11"/>
                      </a:gdLst>
                      <a:ahLst/>
                      <a:cxnLst>
                        <a:cxn ang="0">
                          <a:pos x="T0" y="T1"/>
                        </a:cxn>
                        <a:cxn ang="0">
                          <a:pos x="T2" y="T3"/>
                        </a:cxn>
                        <a:cxn ang="0">
                          <a:pos x="T4" y="T5"/>
                        </a:cxn>
                        <a:cxn ang="0">
                          <a:pos x="T6" y="T7"/>
                        </a:cxn>
                        <a:cxn ang="0">
                          <a:pos x="T8" y="T9"/>
                        </a:cxn>
                        <a:cxn ang="0">
                          <a:pos x="T10" y="T11"/>
                        </a:cxn>
                      </a:cxnLst>
                      <a:rect l="0" t="0" r="r" b="b"/>
                      <a:pathLst>
                        <a:path w="12" h="11">
                          <a:moveTo>
                            <a:pt x="12" y="6"/>
                          </a:moveTo>
                          <a:cubicBezTo>
                            <a:pt x="11" y="7"/>
                            <a:pt x="9" y="8"/>
                            <a:pt x="8" y="10"/>
                          </a:cubicBezTo>
                          <a:cubicBezTo>
                            <a:pt x="8" y="10"/>
                            <a:pt x="7" y="11"/>
                            <a:pt x="7" y="11"/>
                          </a:cubicBezTo>
                          <a:cubicBezTo>
                            <a:pt x="5" y="10"/>
                            <a:pt x="2" y="9"/>
                            <a:pt x="0" y="8"/>
                          </a:cubicBezTo>
                          <a:cubicBezTo>
                            <a:pt x="1" y="5"/>
                            <a:pt x="2" y="3"/>
                            <a:pt x="2" y="0"/>
                          </a:cubicBezTo>
                          <a:cubicBezTo>
                            <a:pt x="6" y="2"/>
                            <a:pt x="9" y="4"/>
                            <a:pt x="12"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9" name="Freeform 552"/>
                    <p:cNvSpPr>
                      <a:spLocks/>
                    </p:cNvSpPr>
                    <p:nvPr/>
                  </p:nvSpPr>
                  <p:spPr bwMode="auto">
                    <a:xfrm>
                      <a:off x="3413" y="1874"/>
                      <a:ext cx="60" cy="135"/>
                    </a:xfrm>
                    <a:custGeom>
                      <a:avLst/>
                      <a:gdLst>
                        <a:gd name="T0" fmla="*/ 24 w 25"/>
                        <a:gd name="T1" fmla="*/ 32 h 57"/>
                        <a:gd name="T2" fmla="*/ 25 w 25"/>
                        <a:gd name="T3" fmla="*/ 32 h 57"/>
                        <a:gd name="T4" fmla="*/ 2 w 25"/>
                        <a:gd name="T5" fmla="*/ 47 h 57"/>
                        <a:gd name="T6" fmla="*/ 10 w 25"/>
                        <a:gd name="T7" fmla="*/ 0 h 57"/>
                        <a:gd name="T8" fmla="*/ 24 w 25"/>
                        <a:gd name="T9" fmla="*/ 32 h 57"/>
                      </a:gdLst>
                      <a:ahLst/>
                      <a:cxnLst>
                        <a:cxn ang="0">
                          <a:pos x="T0" y="T1"/>
                        </a:cxn>
                        <a:cxn ang="0">
                          <a:pos x="T2" y="T3"/>
                        </a:cxn>
                        <a:cxn ang="0">
                          <a:pos x="T4" y="T5"/>
                        </a:cxn>
                        <a:cxn ang="0">
                          <a:pos x="T6" y="T7"/>
                        </a:cxn>
                        <a:cxn ang="0">
                          <a:pos x="T8" y="T9"/>
                        </a:cxn>
                      </a:cxnLst>
                      <a:rect l="0" t="0" r="r" b="b"/>
                      <a:pathLst>
                        <a:path w="25" h="57">
                          <a:moveTo>
                            <a:pt x="24" y="32"/>
                          </a:moveTo>
                          <a:cubicBezTo>
                            <a:pt x="24" y="32"/>
                            <a:pt x="24" y="32"/>
                            <a:pt x="25" y="32"/>
                          </a:cubicBezTo>
                          <a:cubicBezTo>
                            <a:pt x="21" y="41"/>
                            <a:pt x="12" y="57"/>
                            <a:pt x="2" y="47"/>
                          </a:cubicBezTo>
                          <a:cubicBezTo>
                            <a:pt x="0" y="31"/>
                            <a:pt x="2" y="15"/>
                            <a:pt x="10" y="0"/>
                          </a:cubicBezTo>
                          <a:cubicBezTo>
                            <a:pt x="6" y="12"/>
                            <a:pt x="12" y="26"/>
                            <a:pt x="24" y="3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0" name="Freeform 553"/>
                    <p:cNvSpPr>
                      <a:spLocks/>
                    </p:cNvSpPr>
                    <p:nvPr/>
                  </p:nvSpPr>
                  <p:spPr bwMode="auto">
                    <a:xfrm>
                      <a:off x="3705" y="726"/>
                      <a:ext cx="43" cy="41"/>
                    </a:xfrm>
                    <a:custGeom>
                      <a:avLst/>
                      <a:gdLst>
                        <a:gd name="T0" fmla="*/ 8 w 18"/>
                        <a:gd name="T1" fmla="*/ 0 h 17"/>
                        <a:gd name="T2" fmla="*/ 18 w 18"/>
                        <a:gd name="T3" fmla="*/ 10 h 17"/>
                        <a:gd name="T4" fmla="*/ 17 w 18"/>
                        <a:gd name="T5" fmla="*/ 10 h 17"/>
                        <a:gd name="T6" fmla="*/ 17 w 18"/>
                        <a:gd name="T7" fmla="*/ 10 h 17"/>
                        <a:gd name="T8" fmla="*/ 11 w 18"/>
                        <a:gd name="T9" fmla="*/ 13 h 17"/>
                        <a:gd name="T10" fmla="*/ 6 w 18"/>
                        <a:gd name="T11" fmla="*/ 17 h 17"/>
                        <a:gd name="T12" fmla="*/ 0 w 18"/>
                        <a:gd name="T13" fmla="*/ 10 h 17"/>
                        <a:gd name="T14" fmla="*/ 1 w 18"/>
                        <a:gd name="T15" fmla="*/ 10 h 17"/>
                        <a:gd name="T16" fmla="*/ 4 w 18"/>
                        <a:gd name="T17" fmla="*/ 4 h 17"/>
                        <a:gd name="T18" fmla="*/ 8 w 18"/>
                        <a:gd name="T19" fmla="*/ 1 h 17"/>
                        <a:gd name="T20" fmla="*/ 8 w 1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8" y="0"/>
                          </a:moveTo>
                          <a:cubicBezTo>
                            <a:pt x="12" y="3"/>
                            <a:pt x="15" y="6"/>
                            <a:pt x="18" y="10"/>
                          </a:cubicBezTo>
                          <a:cubicBezTo>
                            <a:pt x="17" y="10"/>
                            <a:pt x="17" y="10"/>
                            <a:pt x="17" y="10"/>
                          </a:cubicBezTo>
                          <a:cubicBezTo>
                            <a:pt x="17" y="10"/>
                            <a:pt x="17" y="10"/>
                            <a:pt x="17" y="10"/>
                          </a:cubicBezTo>
                          <a:cubicBezTo>
                            <a:pt x="15" y="10"/>
                            <a:pt x="12" y="11"/>
                            <a:pt x="11" y="13"/>
                          </a:cubicBezTo>
                          <a:cubicBezTo>
                            <a:pt x="9" y="14"/>
                            <a:pt x="7" y="15"/>
                            <a:pt x="6" y="17"/>
                          </a:cubicBezTo>
                          <a:cubicBezTo>
                            <a:pt x="4" y="15"/>
                            <a:pt x="2" y="13"/>
                            <a:pt x="0" y="10"/>
                          </a:cubicBezTo>
                          <a:cubicBezTo>
                            <a:pt x="1" y="10"/>
                            <a:pt x="1" y="10"/>
                            <a:pt x="1" y="10"/>
                          </a:cubicBezTo>
                          <a:cubicBezTo>
                            <a:pt x="1" y="8"/>
                            <a:pt x="2" y="6"/>
                            <a:pt x="4" y="4"/>
                          </a:cubicBezTo>
                          <a:cubicBezTo>
                            <a:pt x="5" y="3"/>
                            <a:pt x="7" y="2"/>
                            <a:pt x="8" y="1"/>
                          </a:cubicBezTo>
                          <a:cubicBezTo>
                            <a:pt x="8" y="1"/>
                            <a:pt x="8" y="0"/>
                            <a:pt x="8"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1" name="Freeform 554"/>
                    <p:cNvSpPr>
                      <a:spLocks/>
                    </p:cNvSpPr>
                    <p:nvPr/>
                  </p:nvSpPr>
                  <p:spPr bwMode="auto">
                    <a:xfrm>
                      <a:off x="2973" y="1874"/>
                      <a:ext cx="464" cy="381"/>
                    </a:xfrm>
                    <a:custGeom>
                      <a:avLst/>
                      <a:gdLst>
                        <a:gd name="T0" fmla="*/ 183 w 196"/>
                        <a:gd name="T1" fmla="*/ 128 h 161"/>
                        <a:gd name="T2" fmla="*/ 196 w 196"/>
                        <a:gd name="T3" fmla="*/ 150 h 161"/>
                        <a:gd name="T4" fmla="*/ 138 w 196"/>
                        <a:gd name="T5" fmla="*/ 161 h 161"/>
                        <a:gd name="T6" fmla="*/ 76 w 196"/>
                        <a:gd name="T7" fmla="*/ 147 h 161"/>
                        <a:gd name="T8" fmla="*/ 5 w 196"/>
                        <a:gd name="T9" fmla="*/ 64 h 161"/>
                        <a:gd name="T10" fmla="*/ 10 w 196"/>
                        <a:gd name="T11" fmla="*/ 0 h 161"/>
                        <a:gd name="T12" fmla="*/ 27 w 196"/>
                        <a:gd name="T13" fmla="*/ 9 h 161"/>
                        <a:gd name="T14" fmla="*/ 39 w 196"/>
                        <a:gd name="T15" fmla="*/ 14 h 161"/>
                        <a:gd name="T16" fmla="*/ 23 w 196"/>
                        <a:gd name="T17" fmla="*/ 22 h 161"/>
                        <a:gd name="T18" fmla="*/ 30 w 196"/>
                        <a:gd name="T19" fmla="*/ 35 h 161"/>
                        <a:gd name="T20" fmla="*/ 23 w 196"/>
                        <a:gd name="T21" fmla="*/ 47 h 161"/>
                        <a:gd name="T22" fmla="*/ 32 w 196"/>
                        <a:gd name="T23" fmla="*/ 54 h 161"/>
                        <a:gd name="T24" fmla="*/ 25 w 196"/>
                        <a:gd name="T25" fmla="*/ 67 h 161"/>
                        <a:gd name="T26" fmla="*/ 29 w 196"/>
                        <a:gd name="T27" fmla="*/ 73 h 161"/>
                        <a:gd name="T28" fmla="*/ 38 w 196"/>
                        <a:gd name="T29" fmla="*/ 75 h 161"/>
                        <a:gd name="T30" fmla="*/ 35 w 196"/>
                        <a:gd name="T31" fmla="*/ 89 h 161"/>
                        <a:gd name="T32" fmla="*/ 49 w 196"/>
                        <a:gd name="T33" fmla="*/ 93 h 161"/>
                        <a:gd name="T34" fmla="*/ 44 w 196"/>
                        <a:gd name="T35" fmla="*/ 108 h 161"/>
                        <a:gd name="T36" fmla="*/ 60 w 196"/>
                        <a:gd name="T37" fmla="*/ 111 h 161"/>
                        <a:gd name="T38" fmla="*/ 63 w 196"/>
                        <a:gd name="T39" fmla="*/ 123 h 161"/>
                        <a:gd name="T40" fmla="*/ 78 w 196"/>
                        <a:gd name="T41" fmla="*/ 125 h 161"/>
                        <a:gd name="T42" fmla="*/ 81 w 196"/>
                        <a:gd name="T43" fmla="*/ 138 h 161"/>
                        <a:gd name="T44" fmla="*/ 99 w 196"/>
                        <a:gd name="T45" fmla="*/ 134 h 161"/>
                        <a:gd name="T46" fmla="*/ 110 w 196"/>
                        <a:gd name="T47" fmla="*/ 144 h 161"/>
                        <a:gd name="T48" fmla="*/ 121 w 196"/>
                        <a:gd name="T49" fmla="*/ 140 h 161"/>
                        <a:gd name="T50" fmla="*/ 129 w 196"/>
                        <a:gd name="T51" fmla="*/ 148 h 161"/>
                        <a:gd name="T52" fmla="*/ 143 w 196"/>
                        <a:gd name="T53" fmla="*/ 137 h 161"/>
                        <a:gd name="T54" fmla="*/ 155 w 196"/>
                        <a:gd name="T55" fmla="*/ 144 h 161"/>
                        <a:gd name="T56" fmla="*/ 163 w 196"/>
                        <a:gd name="T57" fmla="*/ 133 h 161"/>
                        <a:gd name="T58" fmla="*/ 178 w 196"/>
                        <a:gd name="T59" fmla="*/ 136 h 161"/>
                        <a:gd name="T60" fmla="*/ 183 w 196"/>
                        <a:gd name="T61" fmla="*/ 128 h 161"/>
                        <a:gd name="T62" fmla="*/ 183 w 196"/>
                        <a:gd name="T63" fmla="*/ 12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6" h="161">
                          <a:moveTo>
                            <a:pt x="183" y="128"/>
                          </a:moveTo>
                          <a:cubicBezTo>
                            <a:pt x="188" y="135"/>
                            <a:pt x="192" y="143"/>
                            <a:pt x="196" y="150"/>
                          </a:cubicBezTo>
                          <a:cubicBezTo>
                            <a:pt x="180" y="161"/>
                            <a:pt x="157" y="161"/>
                            <a:pt x="138" y="161"/>
                          </a:cubicBezTo>
                          <a:cubicBezTo>
                            <a:pt x="117" y="160"/>
                            <a:pt x="96" y="156"/>
                            <a:pt x="76" y="147"/>
                          </a:cubicBezTo>
                          <a:cubicBezTo>
                            <a:pt x="42" y="131"/>
                            <a:pt x="14" y="101"/>
                            <a:pt x="5" y="64"/>
                          </a:cubicBezTo>
                          <a:cubicBezTo>
                            <a:pt x="0" y="42"/>
                            <a:pt x="2" y="20"/>
                            <a:pt x="10" y="0"/>
                          </a:cubicBezTo>
                          <a:cubicBezTo>
                            <a:pt x="16" y="3"/>
                            <a:pt x="21" y="6"/>
                            <a:pt x="27" y="9"/>
                          </a:cubicBezTo>
                          <a:cubicBezTo>
                            <a:pt x="31" y="11"/>
                            <a:pt x="35" y="13"/>
                            <a:pt x="39" y="14"/>
                          </a:cubicBezTo>
                          <a:cubicBezTo>
                            <a:pt x="33" y="12"/>
                            <a:pt x="25" y="15"/>
                            <a:pt x="23" y="22"/>
                          </a:cubicBezTo>
                          <a:cubicBezTo>
                            <a:pt x="21" y="27"/>
                            <a:pt x="25" y="33"/>
                            <a:pt x="30" y="35"/>
                          </a:cubicBezTo>
                          <a:cubicBezTo>
                            <a:pt x="26" y="38"/>
                            <a:pt x="23" y="42"/>
                            <a:pt x="23" y="47"/>
                          </a:cubicBezTo>
                          <a:cubicBezTo>
                            <a:pt x="24" y="52"/>
                            <a:pt x="28" y="54"/>
                            <a:pt x="32" y="54"/>
                          </a:cubicBezTo>
                          <a:cubicBezTo>
                            <a:pt x="28" y="57"/>
                            <a:pt x="24" y="62"/>
                            <a:pt x="25" y="67"/>
                          </a:cubicBezTo>
                          <a:cubicBezTo>
                            <a:pt x="26" y="70"/>
                            <a:pt x="27" y="72"/>
                            <a:pt x="29" y="73"/>
                          </a:cubicBezTo>
                          <a:cubicBezTo>
                            <a:pt x="31" y="75"/>
                            <a:pt x="35" y="74"/>
                            <a:pt x="38" y="75"/>
                          </a:cubicBezTo>
                          <a:cubicBezTo>
                            <a:pt x="34" y="79"/>
                            <a:pt x="30" y="84"/>
                            <a:pt x="35" y="89"/>
                          </a:cubicBezTo>
                          <a:cubicBezTo>
                            <a:pt x="38" y="94"/>
                            <a:pt x="44" y="94"/>
                            <a:pt x="49" y="93"/>
                          </a:cubicBezTo>
                          <a:cubicBezTo>
                            <a:pt x="45" y="97"/>
                            <a:pt x="42" y="103"/>
                            <a:pt x="44" y="108"/>
                          </a:cubicBezTo>
                          <a:cubicBezTo>
                            <a:pt x="46" y="115"/>
                            <a:pt x="54" y="113"/>
                            <a:pt x="60" y="111"/>
                          </a:cubicBezTo>
                          <a:cubicBezTo>
                            <a:pt x="59" y="115"/>
                            <a:pt x="60" y="120"/>
                            <a:pt x="63" y="123"/>
                          </a:cubicBezTo>
                          <a:cubicBezTo>
                            <a:pt x="67" y="127"/>
                            <a:pt x="73" y="127"/>
                            <a:pt x="78" y="125"/>
                          </a:cubicBezTo>
                          <a:cubicBezTo>
                            <a:pt x="77" y="130"/>
                            <a:pt x="77" y="135"/>
                            <a:pt x="81" y="138"/>
                          </a:cubicBezTo>
                          <a:cubicBezTo>
                            <a:pt x="87" y="142"/>
                            <a:pt x="94" y="137"/>
                            <a:pt x="99" y="134"/>
                          </a:cubicBezTo>
                          <a:cubicBezTo>
                            <a:pt x="99" y="140"/>
                            <a:pt x="102" y="145"/>
                            <a:pt x="110" y="144"/>
                          </a:cubicBezTo>
                          <a:cubicBezTo>
                            <a:pt x="114" y="144"/>
                            <a:pt x="118" y="143"/>
                            <a:pt x="121" y="140"/>
                          </a:cubicBezTo>
                          <a:cubicBezTo>
                            <a:pt x="122" y="144"/>
                            <a:pt x="125" y="147"/>
                            <a:pt x="129" y="148"/>
                          </a:cubicBezTo>
                          <a:cubicBezTo>
                            <a:pt x="136" y="149"/>
                            <a:pt x="140" y="143"/>
                            <a:pt x="143" y="137"/>
                          </a:cubicBezTo>
                          <a:cubicBezTo>
                            <a:pt x="145" y="142"/>
                            <a:pt x="149" y="145"/>
                            <a:pt x="155" y="144"/>
                          </a:cubicBezTo>
                          <a:cubicBezTo>
                            <a:pt x="160" y="143"/>
                            <a:pt x="162" y="138"/>
                            <a:pt x="163" y="133"/>
                          </a:cubicBezTo>
                          <a:cubicBezTo>
                            <a:pt x="167" y="137"/>
                            <a:pt x="173" y="138"/>
                            <a:pt x="178" y="136"/>
                          </a:cubicBezTo>
                          <a:cubicBezTo>
                            <a:pt x="181" y="134"/>
                            <a:pt x="183" y="131"/>
                            <a:pt x="183" y="128"/>
                          </a:cubicBezTo>
                          <a:cubicBezTo>
                            <a:pt x="183" y="128"/>
                            <a:pt x="183" y="128"/>
                            <a:pt x="183" y="128"/>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2" name="Freeform 555"/>
                    <p:cNvSpPr>
                      <a:spLocks/>
                    </p:cNvSpPr>
                    <p:nvPr/>
                  </p:nvSpPr>
                  <p:spPr bwMode="auto">
                    <a:xfrm>
                      <a:off x="3480" y="1798"/>
                      <a:ext cx="24" cy="26"/>
                    </a:xfrm>
                    <a:custGeom>
                      <a:avLst/>
                      <a:gdLst>
                        <a:gd name="T0" fmla="*/ 10 w 10"/>
                        <a:gd name="T1" fmla="*/ 4 h 11"/>
                        <a:gd name="T2" fmla="*/ 10 w 10"/>
                        <a:gd name="T3" fmla="*/ 4 h 11"/>
                        <a:gd name="T4" fmla="*/ 9 w 10"/>
                        <a:gd name="T5" fmla="*/ 6 h 11"/>
                        <a:gd name="T6" fmla="*/ 4 w 10"/>
                        <a:gd name="T7" fmla="*/ 11 h 11"/>
                        <a:gd name="T8" fmla="*/ 0 w 10"/>
                        <a:gd name="T9" fmla="*/ 6 h 11"/>
                        <a:gd name="T10" fmla="*/ 3 w 10"/>
                        <a:gd name="T11" fmla="*/ 0 h 11"/>
                        <a:gd name="T12" fmla="*/ 9 w 10"/>
                        <a:gd name="T13" fmla="*/ 3 h 11"/>
                        <a:gd name="T14" fmla="*/ 10 w 10"/>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10" y="4"/>
                          </a:moveTo>
                          <a:cubicBezTo>
                            <a:pt x="10" y="4"/>
                            <a:pt x="10" y="4"/>
                            <a:pt x="10" y="4"/>
                          </a:cubicBezTo>
                          <a:cubicBezTo>
                            <a:pt x="9" y="5"/>
                            <a:pt x="9" y="6"/>
                            <a:pt x="9" y="6"/>
                          </a:cubicBezTo>
                          <a:cubicBezTo>
                            <a:pt x="8" y="8"/>
                            <a:pt x="6" y="10"/>
                            <a:pt x="4" y="11"/>
                          </a:cubicBezTo>
                          <a:cubicBezTo>
                            <a:pt x="1" y="11"/>
                            <a:pt x="0" y="9"/>
                            <a:pt x="0" y="6"/>
                          </a:cubicBezTo>
                          <a:cubicBezTo>
                            <a:pt x="0" y="4"/>
                            <a:pt x="2" y="2"/>
                            <a:pt x="3" y="0"/>
                          </a:cubicBezTo>
                          <a:cubicBezTo>
                            <a:pt x="5" y="1"/>
                            <a:pt x="7" y="2"/>
                            <a:pt x="9" y="3"/>
                          </a:cubicBezTo>
                          <a:cubicBezTo>
                            <a:pt x="9" y="3"/>
                            <a:pt x="9" y="4"/>
                            <a:pt x="10"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3" name="Freeform 556"/>
                    <p:cNvSpPr>
                      <a:spLocks noEditPoints="1"/>
                    </p:cNvSpPr>
                    <p:nvPr/>
                  </p:nvSpPr>
                  <p:spPr bwMode="auto">
                    <a:xfrm>
                      <a:off x="3328" y="1086"/>
                      <a:ext cx="318" cy="135"/>
                    </a:xfrm>
                    <a:custGeom>
                      <a:avLst/>
                      <a:gdLst>
                        <a:gd name="T0" fmla="*/ 133 w 134"/>
                        <a:gd name="T1" fmla="*/ 38 h 57"/>
                        <a:gd name="T2" fmla="*/ 134 w 134"/>
                        <a:gd name="T3" fmla="*/ 39 h 57"/>
                        <a:gd name="T4" fmla="*/ 129 w 134"/>
                        <a:gd name="T5" fmla="*/ 46 h 57"/>
                        <a:gd name="T6" fmla="*/ 134 w 134"/>
                        <a:gd name="T7" fmla="*/ 57 h 57"/>
                        <a:gd name="T8" fmla="*/ 26 w 134"/>
                        <a:gd name="T9" fmla="*/ 41 h 57"/>
                        <a:gd name="T10" fmla="*/ 6 w 134"/>
                        <a:gd name="T11" fmla="*/ 28 h 57"/>
                        <a:gd name="T12" fmla="*/ 14 w 134"/>
                        <a:gd name="T13" fmla="*/ 5 h 57"/>
                        <a:gd name="T14" fmla="*/ 68 w 134"/>
                        <a:gd name="T15" fmla="*/ 13 h 57"/>
                        <a:gd name="T16" fmla="*/ 133 w 134"/>
                        <a:gd name="T17" fmla="*/ 38 h 57"/>
                        <a:gd name="T18" fmla="*/ 112 w 134"/>
                        <a:gd name="T19" fmla="*/ 47 h 57"/>
                        <a:gd name="T20" fmla="*/ 117 w 134"/>
                        <a:gd name="T21" fmla="*/ 41 h 57"/>
                        <a:gd name="T22" fmla="*/ 111 w 134"/>
                        <a:gd name="T23" fmla="*/ 36 h 57"/>
                        <a:gd name="T24" fmla="*/ 109 w 134"/>
                        <a:gd name="T25" fmla="*/ 37 h 57"/>
                        <a:gd name="T26" fmla="*/ 107 w 134"/>
                        <a:gd name="T27" fmla="*/ 40 h 57"/>
                        <a:gd name="T28" fmla="*/ 112 w 134"/>
                        <a:gd name="T29" fmla="*/ 47 h 57"/>
                        <a:gd name="T30" fmla="*/ 67 w 134"/>
                        <a:gd name="T31" fmla="*/ 33 h 57"/>
                        <a:gd name="T32" fmla="*/ 63 w 134"/>
                        <a:gd name="T33" fmla="*/ 24 h 57"/>
                        <a:gd name="T34" fmla="*/ 62 w 134"/>
                        <a:gd name="T35" fmla="*/ 24 h 57"/>
                        <a:gd name="T36" fmla="*/ 59 w 134"/>
                        <a:gd name="T37" fmla="*/ 25 h 57"/>
                        <a:gd name="T38" fmla="*/ 56 w 134"/>
                        <a:gd name="T39" fmla="*/ 30 h 57"/>
                        <a:gd name="T40" fmla="*/ 67 w 134"/>
                        <a:gd name="T41" fmla="*/ 33 h 57"/>
                        <a:gd name="T42" fmla="*/ 30 w 134"/>
                        <a:gd name="T43" fmla="*/ 21 h 57"/>
                        <a:gd name="T44" fmla="*/ 30 w 134"/>
                        <a:gd name="T45" fmla="*/ 14 h 57"/>
                        <a:gd name="T46" fmla="*/ 23 w 134"/>
                        <a:gd name="T47" fmla="*/ 12 h 57"/>
                        <a:gd name="T48" fmla="*/ 20 w 134"/>
                        <a:gd name="T49" fmla="*/ 18 h 57"/>
                        <a:gd name="T50" fmla="*/ 24 w 134"/>
                        <a:gd name="T51" fmla="*/ 22 h 57"/>
                        <a:gd name="T52" fmla="*/ 30 w 134"/>
                        <a:gd name="T53"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 h="57">
                          <a:moveTo>
                            <a:pt x="133" y="38"/>
                          </a:moveTo>
                          <a:cubicBezTo>
                            <a:pt x="133" y="39"/>
                            <a:pt x="133" y="39"/>
                            <a:pt x="134" y="39"/>
                          </a:cubicBezTo>
                          <a:cubicBezTo>
                            <a:pt x="131" y="40"/>
                            <a:pt x="130" y="42"/>
                            <a:pt x="129" y="46"/>
                          </a:cubicBezTo>
                          <a:cubicBezTo>
                            <a:pt x="128" y="50"/>
                            <a:pt x="131" y="54"/>
                            <a:pt x="134" y="57"/>
                          </a:cubicBezTo>
                          <a:cubicBezTo>
                            <a:pt x="98" y="56"/>
                            <a:pt x="61" y="53"/>
                            <a:pt x="26" y="41"/>
                          </a:cubicBezTo>
                          <a:cubicBezTo>
                            <a:pt x="19" y="39"/>
                            <a:pt x="11" y="35"/>
                            <a:pt x="6" y="28"/>
                          </a:cubicBezTo>
                          <a:cubicBezTo>
                            <a:pt x="0" y="19"/>
                            <a:pt x="3" y="8"/>
                            <a:pt x="14" y="5"/>
                          </a:cubicBezTo>
                          <a:cubicBezTo>
                            <a:pt x="31" y="0"/>
                            <a:pt x="52" y="7"/>
                            <a:pt x="68" y="13"/>
                          </a:cubicBezTo>
                          <a:cubicBezTo>
                            <a:pt x="90" y="20"/>
                            <a:pt x="111" y="30"/>
                            <a:pt x="133" y="38"/>
                          </a:cubicBezTo>
                          <a:close/>
                          <a:moveTo>
                            <a:pt x="112" y="47"/>
                          </a:moveTo>
                          <a:cubicBezTo>
                            <a:pt x="115" y="47"/>
                            <a:pt x="118" y="45"/>
                            <a:pt x="117" y="41"/>
                          </a:cubicBezTo>
                          <a:cubicBezTo>
                            <a:pt x="117" y="38"/>
                            <a:pt x="114" y="35"/>
                            <a:pt x="111" y="36"/>
                          </a:cubicBezTo>
                          <a:cubicBezTo>
                            <a:pt x="110" y="37"/>
                            <a:pt x="110" y="37"/>
                            <a:pt x="109" y="37"/>
                          </a:cubicBezTo>
                          <a:cubicBezTo>
                            <a:pt x="108" y="38"/>
                            <a:pt x="107" y="39"/>
                            <a:pt x="107" y="40"/>
                          </a:cubicBezTo>
                          <a:cubicBezTo>
                            <a:pt x="106" y="43"/>
                            <a:pt x="109" y="46"/>
                            <a:pt x="112" y="47"/>
                          </a:cubicBezTo>
                          <a:close/>
                          <a:moveTo>
                            <a:pt x="67" y="33"/>
                          </a:moveTo>
                          <a:cubicBezTo>
                            <a:pt x="71" y="30"/>
                            <a:pt x="68" y="24"/>
                            <a:pt x="63" y="24"/>
                          </a:cubicBezTo>
                          <a:cubicBezTo>
                            <a:pt x="63" y="24"/>
                            <a:pt x="62" y="24"/>
                            <a:pt x="62" y="24"/>
                          </a:cubicBezTo>
                          <a:cubicBezTo>
                            <a:pt x="61" y="24"/>
                            <a:pt x="60" y="24"/>
                            <a:pt x="59" y="25"/>
                          </a:cubicBezTo>
                          <a:cubicBezTo>
                            <a:pt x="57" y="25"/>
                            <a:pt x="56" y="28"/>
                            <a:pt x="56" y="30"/>
                          </a:cubicBezTo>
                          <a:cubicBezTo>
                            <a:pt x="57" y="35"/>
                            <a:pt x="64" y="37"/>
                            <a:pt x="67" y="33"/>
                          </a:cubicBezTo>
                          <a:close/>
                          <a:moveTo>
                            <a:pt x="30" y="21"/>
                          </a:moveTo>
                          <a:cubicBezTo>
                            <a:pt x="32" y="19"/>
                            <a:pt x="32" y="16"/>
                            <a:pt x="30" y="14"/>
                          </a:cubicBezTo>
                          <a:cubicBezTo>
                            <a:pt x="28" y="12"/>
                            <a:pt x="25" y="11"/>
                            <a:pt x="23" y="12"/>
                          </a:cubicBezTo>
                          <a:cubicBezTo>
                            <a:pt x="20" y="13"/>
                            <a:pt x="19" y="15"/>
                            <a:pt x="20" y="18"/>
                          </a:cubicBezTo>
                          <a:cubicBezTo>
                            <a:pt x="20" y="20"/>
                            <a:pt x="22" y="22"/>
                            <a:pt x="24" y="22"/>
                          </a:cubicBezTo>
                          <a:cubicBezTo>
                            <a:pt x="26" y="23"/>
                            <a:pt x="29" y="22"/>
                            <a:pt x="30" y="2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4" name="Freeform 557"/>
                    <p:cNvSpPr>
                      <a:spLocks/>
                    </p:cNvSpPr>
                    <p:nvPr/>
                  </p:nvSpPr>
                  <p:spPr bwMode="auto">
                    <a:xfrm>
                      <a:off x="3582" y="1268"/>
                      <a:ext cx="35" cy="26"/>
                    </a:xfrm>
                    <a:custGeom>
                      <a:avLst/>
                      <a:gdLst>
                        <a:gd name="T0" fmla="*/ 15 w 15"/>
                        <a:gd name="T1" fmla="*/ 7 h 11"/>
                        <a:gd name="T2" fmla="*/ 15 w 15"/>
                        <a:gd name="T3" fmla="*/ 7 h 11"/>
                        <a:gd name="T4" fmla="*/ 3 w 15"/>
                        <a:gd name="T5" fmla="*/ 11 h 11"/>
                        <a:gd name="T6" fmla="*/ 0 w 15"/>
                        <a:gd name="T7" fmla="*/ 4 h 11"/>
                        <a:gd name="T8" fmla="*/ 12 w 15"/>
                        <a:gd name="T9" fmla="*/ 0 h 11"/>
                        <a:gd name="T10" fmla="*/ 13 w 15"/>
                        <a:gd name="T11" fmla="*/ 3 h 11"/>
                        <a:gd name="T12" fmla="*/ 15 w 1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5" h="11">
                          <a:moveTo>
                            <a:pt x="15" y="7"/>
                          </a:moveTo>
                          <a:cubicBezTo>
                            <a:pt x="15" y="7"/>
                            <a:pt x="15" y="7"/>
                            <a:pt x="15" y="7"/>
                          </a:cubicBezTo>
                          <a:cubicBezTo>
                            <a:pt x="11" y="9"/>
                            <a:pt x="7" y="10"/>
                            <a:pt x="3" y="11"/>
                          </a:cubicBezTo>
                          <a:cubicBezTo>
                            <a:pt x="2" y="8"/>
                            <a:pt x="1" y="6"/>
                            <a:pt x="0" y="4"/>
                          </a:cubicBezTo>
                          <a:cubicBezTo>
                            <a:pt x="4" y="3"/>
                            <a:pt x="8" y="2"/>
                            <a:pt x="12" y="0"/>
                          </a:cubicBezTo>
                          <a:cubicBezTo>
                            <a:pt x="12" y="1"/>
                            <a:pt x="13" y="2"/>
                            <a:pt x="13" y="3"/>
                          </a:cubicBezTo>
                          <a:cubicBezTo>
                            <a:pt x="14" y="4"/>
                            <a:pt x="14" y="6"/>
                            <a:pt x="15"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5" name="Freeform 558"/>
                    <p:cNvSpPr>
                      <a:spLocks/>
                    </p:cNvSpPr>
                    <p:nvPr/>
                  </p:nvSpPr>
                  <p:spPr bwMode="auto">
                    <a:xfrm>
                      <a:off x="3575" y="1301"/>
                      <a:ext cx="38" cy="26"/>
                    </a:xfrm>
                    <a:custGeom>
                      <a:avLst/>
                      <a:gdLst>
                        <a:gd name="T0" fmla="*/ 14 w 16"/>
                        <a:gd name="T1" fmla="*/ 3 h 11"/>
                        <a:gd name="T2" fmla="*/ 16 w 16"/>
                        <a:gd name="T3" fmla="*/ 6 h 11"/>
                        <a:gd name="T4" fmla="*/ 5 w 16"/>
                        <a:gd name="T5" fmla="*/ 11 h 11"/>
                        <a:gd name="T6" fmla="*/ 0 w 16"/>
                        <a:gd name="T7" fmla="*/ 6 h 11"/>
                        <a:gd name="T8" fmla="*/ 12 w 16"/>
                        <a:gd name="T9" fmla="*/ 0 h 11"/>
                        <a:gd name="T10" fmla="*/ 14 w 16"/>
                        <a:gd name="T11" fmla="*/ 3 h 11"/>
                      </a:gdLst>
                      <a:ahLst/>
                      <a:cxnLst>
                        <a:cxn ang="0">
                          <a:pos x="T0" y="T1"/>
                        </a:cxn>
                        <a:cxn ang="0">
                          <a:pos x="T2" y="T3"/>
                        </a:cxn>
                        <a:cxn ang="0">
                          <a:pos x="T4" y="T5"/>
                        </a:cxn>
                        <a:cxn ang="0">
                          <a:pos x="T6" y="T7"/>
                        </a:cxn>
                        <a:cxn ang="0">
                          <a:pos x="T8" y="T9"/>
                        </a:cxn>
                        <a:cxn ang="0">
                          <a:pos x="T10" y="T11"/>
                        </a:cxn>
                      </a:cxnLst>
                      <a:rect l="0" t="0" r="r" b="b"/>
                      <a:pathLst>
                        <a:path w="16" h="11">
                          <a:moveTo>
                            <a:pt x="14" y="3"/>
                          </a:moveTo>
                          <a:cubicBezTo>
                            <a:pt x="15" y="4"/>
                            <a:pt x="15" y="5"/>
                            <a:pt x="16" y="6"/>
                          </a:cubicBezTo>
                          <a:cubicBezTo>
                            <a:pt x="12" y="7"/>
                            <a:pt x="9" y="9"/>
                            <a:pt x="5" y="11"/>
                          </a:cubicBezTo>
                          <a:cubicBezTo>
                            <a:pt x="3" y="9"/>
                            <a:pt x="2" y="7"/>
                            <a:pt x="0" y="6"/>
                          </a:cubicBezTo>
                          <a:cubicBezTo>
                            <a:pt x="4" y="4"/>
                            <a:pt x="8" y="2"/>
                            <a:pt x="12" y="0"/>
                          </a:cubicBezTo>
                          <a:cubicBezTo>
                            <a:pt x="13" y="1"/>
                            <a:pt x="14" y="2"/>
                            <a:pt x="14"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6" name="Freeform 559"/>
                    <p:cNvSpPr>
                      <a:spLocks/>
                    </p:cNvSpPr>
                    <p:nvPr/>
                  </p:nvSpPr>
                  <p:spPr bwMode="auto">
                    <a:xfrm>
                      <a:off x="3629" y="1053"/>
                      <a:ext cx="40" cy="33"/>
                    </a:xfrm>
                    <a:custGeom>
                      <a:avLst/>
                      <a:gdLst>
                        <a:gd name="T0" fmla="*/ 17 w 17"/>
                        <a:gd name="T1" fmla="*/ 10 h 14"/>
                        <a:gd name="T2" fmla="*/ 13 w 17"/>
                        <a:gd name="T3" fmla="*/ 12 h 14"/>
                        <a:gd name="T4" fmla="*/ 11 w 17"/>
                        <a:gd name="T5" fmla="*/ 14 h 14"/>
                        <a:gd name="T6" fmla="*/ 0 w 17"/>
                        <a:gd name="T7" fmla="*/ 4 h 14"/>
                        <a:gd name="T8" fmla="*/ 8 w 17"/>
                        <a:gd name="T9" fmla="*/ 0 h 14"/>
                        <a:gd name="T10" fmla="*/ 17 w 17"/>
                        <a:gd name="T11" fmla="*/ 10 h 14"/>
                      </a:gdLst>
                      <a:ahLst/>
                      <a:cxnLst>
                        <a:cxn ang="0">
                          <a:pos x="T0" y="T1"/>
                        </a:cxn>
                        <a:cxn ang="0">
                          <a:pos x="T2" y="T3"/>
                        </a:cxn>
                        <a:cxn ang="0">
                          <a:pos x="T4" y="T5"/>
                        </a:cxn>
                        <a:cxn ang="0">
                          <a:pos x="T6" y="T7"/>
                        </a:cxn>
                        <a:cxn ang="0">
                          <a:pos x="T8" y="T9"/>
                        </a:cxn>
                        <a:cxn ang="0">
                          <a:pos x="T10" y="T11"/>
                        </a:cxn>
                      </a:cxnLst>
                      <a:rect l="0" t="0" r="r" b="b"/>
                      <a:pathLst>
                        <a:path w="17" h="14">
                          <a:moveTo>
                            <a:pt x="17" y="10"/>
                          </a:moveTo>
                          <a:cubicBezTo>
                            <a:pt x="16" y="11"/>
                            <a:pt x="14" y="12"/>
                            <a:pt x="13" y="12"/>
                          </a:cubicBezTo>
                          <a:cubicBezTo>
                            <a:pt x="12" y="13"/>
                            <a:pt x="11" y="14"/>
                            <a:pt x="11" y="14"/>
                          </a:cubicBezTo>
                          <a:cubicBezTo>
                            <a:pt x="7" y="11"/>
                            <a:pt x="3" y="8"/>
                            <a:pt x="0" y="4"/>
                          </a:cubicBezTo>
                          <a:cubicBezTo>
                            <a:pt x="2" y="4"/>
                            <a:pt x="6" y="2"/>
                            <a:pt x="8" y="0"/>
                          </a:cubicBezTo>
                          <a:cubicBezTo>
                            <a:pt x="11" y="4"/>
                            <a:pt x="14" y="7"/>
                            <a:pt x="17"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7" name="Freeform 560"/>
                    <p:cNvSpPr>
                      <a:spLocks noEditPoints="1"/>
                    </p:cNvSpPr>
                    <p:nvPr/>
                  </p:nvSpPr>
                  <p:spPr bwMode="auto">
                    <a:xfrm>
                      <a:off x="3030" y="1916"/>
                      <a:ext cx="376" cy="310"/>
                    </a:xfrm>
                    <a:custGeom>
                      <a:avLst/>
                      <a:gdLst>
                        <a:gd name="T0" fmla="*/ 154 w 159"/>
                        <a:gd name="T1" fmla="*/ 118 h 131"/>
                        <a:gd name="T2" fmla="*/ 131 w 159"/>
                        <a:gd name="T3" fmla="*/ 126 h 131"/>
                        <a:gd name="T4" fmla="*/ 105 w 159"/>
                        <a:gd name="T5" fmla="*/ 130 h 131"/>
                        <a:gd name="T6" fmla="*/ 86 w 159"/>
                        <a:gd name="T7" fmla="*/ 126 h 131"/>
                        <a:gd name="T8" fmla="*/ 57 w 159"/>
                        <a:gd name="T9" fmla="*/ 120 h 131"/>
                        <a:gd name="T10" fmla="*/ 39 w 159"/>
                        <a:gd name="T11" fmla="*/ 105 h 131"/>
                        <a:gd name="T12" fmla="*/ 20 w 159"/>
                        <a:gd name="T13" fmla="*/ 90 h 131"/>
                        <a:gd name="T14" fmla="*/ 11 w 159"/>
                        <a:gd name="T15" fmla="*/ 71 h 131"/>
                        <a:gd name="T16" fmla="*/ 5 w 159"/>
                        <a:gd name="T17" fmla="*/ 55 h 131"/>
                        <a:gd name="T18" fmla="*/ 8 w 159"/>
                        <a:gd name="T19" fmla="*/ 36 h 131"/>
                        <a:gd name="T20" fmla="*/ 11 w 159"/>
                        <a:gd name="T21" fmla="*/ 35 h 131"/>
                        <a:gd name="T22" fmla="*/ 13 w 159"/>
                        <a:gd name="T23" fmla="*/ 35 h 131"/>
                        <a:gd name="T24" fmla="*/ 12 w 159"/>
                        <a:gd name="T25" fmla="*/ 15 h 131"/>
                        <a:gd name="T26" fmla="*/ 18 w 159"/>
                        <a:gd name="T27" fmla="*/ 1 h 131"/>
                        <a:gd name="T28" fmla="*/ 21 w 159"/>
                        <a:gd name="T29" fmla="*/ 49 h 131"/>
                        <a:gd name="T30" fmla="*/ 59 w 159"/>
                        <a:gd name="T31" fmla="*/ 99 h 131"/>
                        <a:gd name="T32" fmla="*/ 100 w 159"/>
                        <a:gd name="T33" fmla="*/ 111 h 131"/>
                        <a:gd name="T34" fmla="*/ 152 w 159"/>
                        <a:gd name="T35" fmla="*/ 99 h 131"/>
                        <a:gd name="T36" fmla="*/ 58 w 159"/>
                        <a:gd name="T37" fmla="*/ 75 h 131"/>
                        <a:gd name="T38" fmla="*/ 34 w 159"/>
                        <a:gd name="T39" fmla="*/ 20 h 131"/>
                        <a:gd name="T40" fmla="*/ 40 w 159"/>
                        <a:gd name="T41" fmla="*/ 6 h 131"/>
                        <a:gd name="T42" fmla="*/ 38 w 159"/>
                        <a:gd name="T43" fmla="*/ 21 h 131"/>
                        <a:gd name="T44" fmla="*/ 62 w 159"/>
                        <a:gd name="T45" fmla="*/ 72 h 131"/>
                        <a:gd name="T46" fmla="*/ 134 w 159"/>
                        <a:gd name="T47" fmla="*/ 56 h 131"/>
                        <a:gd name="T48" fmla="*/ 136 w 159"/>
                        <a:gd name="T49" fmla="*/ 42 h 131"/>
                        <a:gd name="T50" fmla="*/ 158 w 159"/>
                        <a:gd name="T51" fmla="*/ 101 h 131"/>
                        <a:gd name="T52" fmla="*/ 154 w 159"/>
                        <a:gd name="T53" fmla="*/ 103 h 131"/>
                        <a:gd name="T54" fmla="*/ 143 w 159"/>
                        <a:gd name="T55" fmla="*/ 113 h 131"/>
                        <a:gd name="T56" fmla="*/ 156 w 159"/>
                        <a:gd name="T57" fmla="*/ 110 h 131"/>
                        <a:gd name="T58" fmla="*/ 131 w 159"/>
                        <a:gd name="T59" fmla="*/ 122 h 131"/>
                        <a:gd name="T60" fmla="*/ 136 w 159"/>
                        <a:gd name="T61" fmla="*/ 112 h 131"/>
                        <a:gd name="T62" fmla="*/ 131 w 159"/>
                        <a:gd name="T63" fmla="*/ 122 h 131"/>
                        <a:gd name="T64" fmla="*/ 116 w 159"/>
                        <a:gd name="T65" fmla="*/ 116 h 131"/>
                        <a:gd name="T66" fmla="*/ 100 w 159"/>
                        <a:gd name="T67" fmla="*/ 116 h 131"/>
                        <a:gd name="T68" fmla="*/ 96 w 159"/>
                        <a:gd name="T69" fmla="*/ 118 h 131"/>
                        <a:gd name="T70" fmla="*/ 79 w 159"/>
                        <a:gd name="T71" fmla="*/ 113 h 131"/>
                        <a:gd name="T72" fmla="*/ 86 w 159"/>
                        <a:gd name="T73" fmla="*/ 122 h 131"/>
                        <a:gd name="T74" fmla="*/ 64 w 159"/>
                        <a:gd name="T75" fmla="*/ 117 h 131"/>
                        <a:gd name="T76" fmla="*/ 58 w 159"/>
                        <a:gd name="T77" fmla="*/ 104 h 131"/>
                        <a:gd name="T78" fmla="*/ 64 w 159"/>
                        <a:gd name="T79" fmla="*/ 117 h 131"/>
                        <a:gd name="T80" fmla="*/ 55 w 159"/>
                        <a:gd name="T81" fmla="*/ 102 h 131"/>
                        <a:gd name="T82" fmla="*/ 42 w 159"/>
                        <a:gd name="T83" fmla="*/ 104 h 131"/>
                        <a:gd name="T84" fmla="*/ 38 w 159"/>
                        <a:gd name="T85" fmla="*/ 89 h 131"/>
                        <a:gd name="T86" fmla="*/ 28 w 159"/>
                        <a:gd name="T87" fmla="*/ 76 h 131"/>
                        <a:gd name="T88" fmla="*/ 38 w 159"/>
                        <a:gd name="T89" fmla="*/ 89 h 131"/>
                        <a:gd name="T90" fmla="*/ 26 w 159"/>
                        <a:gd name="T91" fmla="*/ 72 h 131"/>
                        <a:gd name="T92" fmla="*/ 18 w 159"/>
                        <a:gd name="T93" fmla="*/ 58 h 131"/>
                        <a:gd name="T94" fmla="*/ 18 w 159"/>
                        <a:gd name="T95" fmla="*/ 56 h 131"/>
                        <a:gd name="T96" fmla="*/ 13 w 159"/>
                        <a:gd name="T97" fmla="*/ 39 h 131"/>
                        <a:gd name="T98" fmla="*/ 5 w 159"/>
                        <a:gd name="T99" fmla="*/ 44 h 131"/>
                        <a:gd name="T100" fmla="*/ 18 w 159"/>
                        <a:gd name="T101" fmla="*/ 5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9" h="131">
                          <a:moveTo>
                            <a:pt x="159" y="110"/>
                          </a:moveTo>
                          <a:cubicBezTo>
                            <a:pt x="159" y="113"/>
                            <a:pt x="157" y="116"/>
                            <a:pt x="154" y="118"/>
                          </a:cubicBezTo>
                          <a:cubicBezTo>
                            <a:pt x="149" y="120"/>
                            <a:pt x="143" y="119"/>
                            <a:pt x="139" y="115"/>
                          </a:cubicBezTo>
                          <a:cubicBezTo>
                            <a:pt x="138" y="120"/>
                            <a:pt x="136" y="125"/>
                            <a:pt x="131" y="126"/>
                          </a:cubicBezTo>
                          <a:cubicBezTo>
                            <a:pt x="125" y="127"/>
                            <a:pt x="121" y="124"/>
                            <a:pt x="119" y="119"/>
                          </a:cubicBezTo>
                          <a:cubicBezTo>
                            <a:pt x="116" y="125"/>
                            <a:pt x="112" y="131"/>
                            <a:pt x="105" y="130"/>
                          </a:cubicBezTo>
                          <a:cubicBezTo>
                            <a:pt x="101" y="129"/>
                            <a:pt x="98" y="126"/>
                            <a:pt x="97" y="122"/>
                          </a:cubicBezTo>
                          <a:cubicBezTo>
                            <a:pt x="94" y="125"/>
                            <a:pt x="90" y="126"/>
                            <a:pt x="86" y="126"/>
                          </a:cubicBezTo>
                          <a:cubicBezTo>
                            <a:pt x="78" y="127"/>
                            <a:pt x="75" y="122"/>
                            <a:pt x="75" y="116"/>
                          </a:cubicBezTo>
                          <a:cubicBezTo>
                            <a:pt x="70" y="119"/>
                            <a:pt x="63" y="124"/>
                            <a:pt x="57" y="120"/>
                          </a:cubicBezTo>
                          <a:cubicBezTo>
                            <a:pt x="53" y="117"/>
                            <a:pt x="53" y="112"/>
                            <a:pt x="54" y="107"/>
                          </a:cubicBezTo>
                          <a:cubicBezTo>
                            <a:pt x="49" y="109"/>
                            <a:pt x="43" y="109"/>
                            <a:pt x="39" y="105"/>
                          </a:cubicBezTo>
                          <a:cubicBezTo>
                            <a:pt x="36" y="102"/>
                            <a:pt x="35" y="97"/>
                            <a:pt x="36" y="93"/>
                          </a:cubicBezTo>
                          <a:cubicBezTo>
                            <a:pt x="30" y="95"/>
                            <a:pt x="22" y="97"/>
                            <a:pt x="20" y="90"/>
                          </a:cubicBezTo>
                          <a:cubicBezTo>
                            <a:pt x="18" y="85"/>
                            <a:pt x="21" y="79"/>
                            <a:pt x="25" y="75"/>
                          </a:cubicBezTo>
                          <a:cubicBezTo>
                            <a:pt x="20" y="76"/>
                            <a:pt x="14" y="76"/>
                            <a:pt x="11" y="71"/>
                          </a:cubicBezTo>
                          <a:cubicBezTo>
                            <a:pt x="6" y="66"/>
                            <a:pt x="10" y="61"/>
                            <a:pt x="14" y="57"/>
                          </a:cubicBezTo>
                          <a:cubicBezTo>
                            <a:pt x="11" y="56"/>
                            <a:pt x="7" y="57"/>
                            <a:pt x="5" y="55"/>
                          </a:cubicBezTo>
                          <a:cubicBezTo>
                            <a:pt x="3" y="54"/>
                            <a:pt x="2" y="52"/>
                            <a:pt x="1" y="49"/>
                          </a:cubicBezTo>
                          <a:cubicBezTo>
                            <a:pt x="0" y="44"/>
                            <a:pt x="4" y="39"/>
                            <a:pt x="8" y="36"/>
                          </a:cubicBezTo>
                          <a:cubicBezTo>
                            <a:pt x="10" y="35"/>
                            <a:pt x="10" y="35"/>
                            <a:pt x="10" y="35"/>
                          </a:cubicBezTo>
                          <a:cubicBezTo>
                            <a:pt x="10" y="35"/>
                            <a:pt x="11" y="35"/>
                            <a:pt x="11" y="35"/>
                          </a:cubicBezTo>
                          <a:cubicBezTo>
                            <a:pt x="12" y="35"/>
                            <a:pt x="12" y="35"/>
                            <a:pt x="12" y="35"/>
                          </a:cubicBezTo>
                          <a:cubicBezTo>
                            <a:pt x="12" y="35"/>
                            <a:pt x="12" y="35"/>
                            <a:pt x="13" y="35"/>
                          </a:cubicBezTo>
                          <a:cubicBezTo>
                            <a:pt x="12" y="29"/>
                            <a:pt x="11" y="23"/>
                            <a:pt x="12" y="17"/>
                          </a:cubicBezTo>
                          <a:cubicBezTo>
                            <a:pt x="12" y="15"/>
                            <a:pt x="12" y="15"/>
                            <a:pt x="12" y="15"/>
                          </a:cubicBezTo>
                          <a:cubicBezTo>
                            <a:pt x="13" y="10"/>
                            <a:pt x="14" y="5"/>
                            <a:pt x="16" y="0"/>
                          </a:cubicBezTo>
                          <a:cubicBezTo>
                            <a:pt x="18" y="1"/>
                            <a:pt x="18" y="1"/>
                            <a:pt x="18" y="1"/>
                          </a:cubicBezTo>
                          <a:cubicBezTo>
                            <a:pt x="17" y="8"/>
                            <a:pt x="16" y="16"/>
                            <a:pt x="17" y="24"/>
                          </a:cubicBezTo>
                          <a:cubicBezTo>
                            <a:pt x="17" y="32"/>
                            <a:pt x="18" y="41"/>
                            <a:pt x="21" y="49"/>
                          </a:cubicBezTo>
                          <a:cubicBezTo>
                            <a:pt x="26" y="66"/>
                            <a:pt x="36" y="82"/>
                            <a:pt x="50" y="93"/>
                          </a:cubicBezTo>
                          <a:cubicBezTo>
                            <a:pt x="53" y="95"/>
                            <a:pt x="56" y="97"/>
                            <a:pt x="59" y="99"/>
                          </a:cubicBezTo>
                          <a:cubicBezTo>
                            <a:pt x="59" y="99"/>
                            <a:pt x="59" y="99"/>
                            <a:pt x="59" y="99"/>
                          </a:cubicBezTo>
                          <a:cubicBezTo>
                            <a:pt x="72" y="106"/>
                            <a:pt x="86" y="111"/>
                            <a:pt x="100" y="111"/>
                          </a:cubicBezTo>
                          <a:cubicBezTo>
                            <a:pt x="119" y="112"/>
                            <a:pt x="135" y="108"/>
                            <a:pt x="152" y="99"/>
                          </a:cubicBezTo>
                          <a:cubicBezTo>
                            <a:pt x="152" y="99"/>
                            <a:pt x="152" y="99"/>
                            <a:pt x="152" y="99"/>
                          </a:cubicBezTo>
                          <a:cubicBezTo>
                            <a:pt x="150" y="95"/>
                            <a:pt x="147" y="91"/>
                            <a:pt x="145" y="87"/>
                          </a:cubicBezTo>
                          <a:cubicBezTo>
                            <a:pt x="116" y="98"/>
                            <a:pt x="82" y="96"/>
                            <a:pt x="58" y="75"/>
                          </a:cubicBezTo>
                          <a:cubicBezTo>
                            <a:pt x="47" y="66"/>
                            <a:pt x="39" y="53"/>
                            <a:pt x="36" y="40"/>
                          </a:cubicBezTo>
                          <a:cubicBezTo>
                            <a:pt x="34" y="33"/>
                            <a:pt x="33" y="26"/>
                            <a:pt x="34" y="20"/>
                          </a:cubicBezTo>
                          <a:cubicBezTo>
                            <a:pt x="34" y="15"/>
                            <a:pt x="35" y="8"/>
                            <a:pt x="38" y="5"/>
                          </a:cubicBezTo>
                          <a:cubicBezTo>
                            <a:pt x="40" y="6"/>
                            <a:pt x="40" y="6"/>
                            <a:pt x="40" y="6"/>
                          </a:cubicBezTo>
                          <a:cubicBezTo>
                            <a:pt x="40" y="8"/>
                            <a:pt x="40" y="9"/>
                            <a:pt x="39" y="12"/>
                          </a:cubicBezTo>
                          <a:cubicBezTo>
                            <a:pt x="39" y="15"/>
                            <a:pt x="38" y="18"/>
                            <a:pt x="38" y="21"/>
                          </a:cubicBezTo>
                          <a:cubicBezTo>
                            <a:pt x="38" y="27"/>
                            <a:pt x="39" y="34"/>
                            <a:pt x="41" y="40"/>
                          </a:cubicBezTo>
                          <a:cubicBezTo>
                            <a:pt x="45" y="52"/>
                            <a:pt x="52" y="64"/>
                            <a:pt x="62" y="72"/>
                          </a:cubicBezTo>
                          <a:cubicBezTo>
                            <a:pt x="84" y="91"/>
                            <a:pt x="116" y="92"/>
                            <a:pt x="143" y="82"/>
                          </a:cubicBezTo>
                          <a:cubicBezTo>
                            <a:pt x="139" y="74"/>
                            <a:pt x="136" y="66"/>
                            <a:pt x="134" y="56"/>
                          </a:cubicBezTo>
                          <a:cubicBezTo>
                            <a:pt x="133" y="52"/>
                            <a:pt x="132" y="47"/>
                            <a:pt x="132" y="43"/>
                          </a:cubicBezTo>
                          <a:cubicBezTo>
                            <a:pt x="136" y="42"/>
                            <a:pt x="136" y="42"/>
                            <a:pt x="136" y="42"/>
                          </a:cubicBezTo>
                          <a:cubicBezTo>
                            <a:pt x="137" y="48"/>
                            <a:pt x="138" y="54"/>
                            <a:pt x="139" y="60"/>
                          </a:cubicBezTo>
                          <a:cubicBezTo>
                            <a:pt x="143" y="75"/>
                            <a:pt x="150" y="88"/>
                            <a:pt x="158" y="101"/>
                          </a:cubicBezTo>
                          <a:cubicBezTo>
                            <a:pt x="155" y="103"/>
                            <a:pt x="155" y="103"/>
                            <a:pt x="155" y="103"/>
                          </a:cubicBezTo>
                          <a:cubicBezTo>
                            <a:pt x="154" y="103"/>
                            <a:pt x="154" y="103"/>
                            <a:pt x="154" y="103"/>
                          </a:cubicBezTo>
                          <a:cubicBezTo>
                            <a:pt x="150" y="106"/>
                            <a:pt x="145" y="109"/>
                            <a:pt x="140" y="110"/>
                          </a:cubicBezTo>
                          <a:cubicBezTo>
                            <a:pt x="141" y="112"/>
                            <a:pt x="142" y="113"/>
                            <a:pt x="143" y="113"/>
                          </a:cubicBezTo>
                          <a:cubicBezTo>
                            <a:pt x="145" y="115"/>
                            <a:pt x="148" y="116"/>
                            <a:pt x="151" y="115"/>
                          </a:cubicBezTo>
                          <a:cubicBezTo>
                            <a:pt x="154" y="114"/>
                            <a:pt x="156" y="112"/>
                            <a:pt x="156" y="110"/>
                          </a:cubicBezTo>
                          <a:lnTo>
                            <a:pt x="159" y="110"/>
                          </a:lnTo>
                          <a:close/>
                          <a:moveTo>
                            <a:pt x="131" y="122"/>
                          </a:moveTo>
                          <a:cubicBezTo>
                            <a:pt x="135" y="121"/>
                            <a:pt x="136" y="116"/>
                            <a:pt x="137" y="112"/>
                          </a:cubicBezTo>
                          <a:cubicBezTo>
                            <a:pt x="137" y="112"/>
                            <a:pt x="137" y="112"/>
                            <a:pt x="136" y="112"/>
                          </a:cubicBezTo>
                          <a:cubicBezTo>
                            <a:pt x="131" y="114"/>
                            <a:pt x="126" y="115"/>
                            <a:pt x="121" y="115"/>
                          </a:cubicBezTo>
                          <a:cubicBezTo>
                            <a:pt x="123" y="120"/>
                            <a:pt x="126" y="125"/>
                            <a:pt x="131" y="122"/>
                          </a:cubicBezTo>
                          <a:close/>
                          <a:moveTo>
                            <a:pt x="107" y="126"/>
                          </a:moveTo>
                          <a:cubicBezTo>
                            <a:pt x="112" y="126"/>
                            <a:pt x="115" y="121"/>
                            <a:pt x="116" y="116"/>
                          </a:cubicBezTo>
                          <a:cubicBezTo>
                            <a:pt x="113" y="116"/>
                            <a:pt x="110" y="117"/>
                            <a:pt x="107" y="117"/>
                          </a:cubicBezTo>
                          <a:cubicBezTo>
                            <a:pt x="105" y="117"/>
                            <a:pt x="102" y="117"/>
                            <a:pt x="100" y="116"/>
                          </a:cubicBezTo>
                          <a:cubicBezTo>
                            <a:pt x="100" y="121"/>
                            <a:pt x="101" y="126"/>
                            <a:pt x="107" y="126"/>
                          </a:cubicBezTo>
                          <a:close/>
                          <a:moveTo>
                            <a:pt x="96" y="118"/>
                          </a:moveTo>
                          <a:cubicBezTo>
                            <a:pt x="96" y="117"/>
                            <a:pt x="96" y="117"/>
                            <a:pt x="96" y="116"/>
                          </a:cubicBezTo>
                          <a:cubicBezTo>
                            <a:pt x="91" y="116"/>
                            <a:pt x="85" y="114"/>
                            <a:pt x="79" y="113"/>
                          </a:cubicBezTo>
                          <a:cubicBezTo>
                            <a:pt x="78" y="116"/>
                            <a:pt x="78" y="116"/>
                            <a:pt x="81" y="120"/>
                          </a:cubicBezTo>
                          <a:cubicBezTo>
                            <a:pt x="84" y="122"/>
                            <a:pt x="83" y="122"/>
                            <a:pt x="86" y="122"/>
                          </a:cubicBezTo>
                          <a:cubicBezTo>
                            <a:pt x="90" y="122"/>
                            <a:pt x="95" y="121"/>
                            <a:pt x="96" y="118"/>
                          </a:cubicBezTo>
                          <a:close/>
                          <a:moveTo>
                            <a:pt x="64" y="117"/>
                          </a:moveTo>
                          <a:cubicBezTo>
                            <a:pt x="68" y="116"/>
                            <a:pt x="71" y="114"/>
                            <a:pt x="74" y="111"/>
                          </a:cubicBezTo>
                          <a:cubicBezTo>
                            <a:pt x="69" y="109"/>
                            <a:pt x="63" y="107"/>
                            <a:pt x="58" y="104"/>
                          </a:cubicBezTo>
                          <a:cubicBezTo>
                            <a:pt x="58" y="106"/>
                            <a:pt x="57" y="107"/>
                            <a:pt x="57" y="109"/>
                          </a:cubicBezTo>
                          <a:cubicBezTo>
                            <a:pt x="56" y="113"/>
                            <a:pt x="58" y="118"/>
                            <a:pt x="64" y="117"/>
                          </a:cubicBezTo>
                          <a:close/>
                          <a:moveTo>
                            <a:pt x="55" y="104"/>
                          </a:moveTo>
                          <a:cubicBezTo>
                            <a:pt x="55" y="103"/>
                            <a:pt x="55" y="103"/>
                            <a:pt x="55" y="102"/>
                          </a:cubicBezTo>
                          <a:cubicBezTo>
                            <a:pt x="50" y="99"/>
                            <a:pt x="46" y="96"/>
                            <a:pt x="41" y="92"/>
                          </a:cubicBezTo>
                          <a:cubicBezTo>
                            <a:pt x="38" y="95"/>
                            <a:pt x="38" y="101"/>
                            <a:pt x="42" y="104"/>
                          </a:cubicBezTo>
                          <a:cubicBezTo>
                            <a:pt x="46" y="107"/>
                            <a:pt x="51" y="106"/>
                            <a:pt x="55" y="104"/>
                          </a:cubicBezTo>
                          <a:close/>
                          <a:moveTo>
                            <a:pt x="38" y="89"/>
                          </a:moveTo>
                          <a:cubicBezTo>
                            <a:pt x="36" y="86"/>
                            <a:pt x="33" y="83"/>
                            <a:pt x="31" y="79"/>
                          </a:cubicBezTo>
                          <a:cubicBezTo>
                            <a:pt x="30" y="78"/>
                            <a:pt x="29" y="77"/>
                            <a:pt x="28" y="76"/>
                          </a:cubicBezTo>
                          <a:cubicBezTo>
                            <a:pt x="26" y="79"/>
                            <a:pt x="23" y="81"/>
                            <a:pt x="23" y="85"/>
                          </a:cubicBezTo>
                          <a:cubicBezTo>
                            <a:pt x="21" y="94"/>
                            <a:pt x="33" y="91"/>
                            <a:pt x="38" y="89"/>
                          </a:cubicBezTo>
                          <a:close/>
                          <a:moveTo>
                            <a:pt x="15" y="71"/>
                          </a:moveTo>
                          <a:cubicBezTo>
                            <a:pt x="18" y="73"/>
                            <a:pt x="22" y="73"/>
                            <a:pt x="26" y="72"/>
                          </a:cubicBezTo>
                          <a:cubicBezTo>
                            <a:pt x="23" y="67"/>
                            <a:pt x="20" y="62"/>
                            <a:pt x="18" y="57"/>
                          </a:cubicBezTo>
                          <a:cubicBezTo>
                            <a:pt x="18" y="57"/>
                            <a:pt x="18" y="58"/>
                            <a:pt x="18" y="58"/>
                          </a:cubicBezTo>
                          <a:cubicBezTo>
                            <a:pt x="14" y="61"/>
                            <a:pt x="10" y="67"/>
                            <a:pt x="15" y="71"/>
                          </a:cubicBezTo>
                          <a:close/>
                          <a:moveTo>
                            <a:pt x="18" y="56"/>
                          </a:moveTo>
                          <a:cubicBezTo>
                            <a:pt x="18" y="56"/>
                            <a:pt x="18" y="56"/>
                            <a:pt x="18" y="56"/>
                          </a:cubicBezTo>
                          <a:cubicBezTo>
                            <a:pt x="16" y="50"/>
                            <a:pt x="14" y="44"/>
                            <a:pt x="13" y="39"/>
                          </a:cubicBezTo>
                          <a:cubicBezTo>
                            <a:pt x="13" y="38"/>
                            <a:pt x="13" y="38"/>
                            <a:pt x="13" y="37"/>
                          </a:cubicBezTo>
                          <a:cubicBezTo>
                            <a:pt x="10" y="39"/>
                            <a:pt x="7" y="41"/>
                            <a:pt x="5" y="44"/>
                          </a:cubicBezTo>
                          <a:cubicBezTo>
                            <a:pt x="3" y="48"/>
                            <a:pt x="5" y="53"/>
                            <a:pt x="10" y="54"/>
                          </a:cubicBezTo>
                          <a:cubicBezTo>
                            <a:pt x="13" y="54"/>
                            <a:pt x="15" y="53"/>
                            <a:pt x="18" y="5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8" name="Freeform 561"/>
                    <p:cNvSpPr>
                      <a:spLocks/>
                    </p:cNvSpPr>
                    <p:nvPr/>
                  </p:nvSpPr>
                  <p:spPr bwMode="auto">
                    <a:xfrm>
                      <a:off x="3546" y="1453"/>
                      <a:ext cx="24" cy="23"/>
                    </a:xfrm>
                    <a:custGeom>
                      <a:avLst/>
                      <a:gdLst>
                        <a:gd name="T0" fmla="*/ 10 w 10"/>
                        <a:gd name="T1" fmla="*/ 3 h 10"/>
                        <a:gd name="T2" fmla="*/ 10 w 10"/>
                        <a:gd name="T3" fmla="*/ 5 h 10"/>
                        <a:gd name="T4" fmla="*/ 8 w 10"/>
                        <a:gd name="T5" fmla="*/ 8 h 10"/>
                        <a:gd name="T6" fmla="*/ 1 w 10"/>
                        <a:gd name="T7" fmla="*/ 7 h 10"/>
                        <a:gd name="T8" fmla="*/ 1 w 10"/>
                        <a:gd name="T9" fmla="*/ 2 h 10"/>
                        <a:gd name="T10" fmla="*/ 8 w 10"/>
                        <a:gd name="T11" fmla="*/ 1 h 10"/>
                        <a:gd name="T12" fmla="*/ 10 w 10"/>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0" y="3"/>
                          </a:moveTo>
                          <a:cubicBezTo>
                            <a:pt x="10" y="4"/>
                            <a:pt x="10" y="4"/>
                            <a:pt x="10" y="5"/>
                          </a:cubicBezTo>
                          <a:cubicBezTo>
                            <a:pt x="9" y="6"/>
                            <a:pt x="9" y="7"/>
                            <a:pt x="8" y="8"/>
                          </a:cubicBezTo>
                          <a:cubicBezTo>
                            <a:pt x="6" y="10"/>
                            <a:pt x="2" y="9"/>
                            <a:pt x="1" y="7"/>
                          </a:cubicBezTo>
                          <a:cubicBezTo>
                            <a:pt x="0" y="6"/>
                            <a:pt x="0" y="3"/>
                            <a:pt x="1" y="2"/>
                          </a:cubicBezTo>
                          <a:cubicBezTo>
                            <a:pt x="3" y="0"/>
                            <a:pt x="6" y="0"/>
                            <a:pt x="8" y="1"/>
                          </a:cubicBezTo>
                          <a:cubicBezTo>
                            <a:pt x="9" y="1"/>
                            <a:pt x="10" y="2"/>
                            <a:pt x="10"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9" name="Freeform 562"/>
                    <p:cNvSpPr>
                      <a:spLocks/>
                    </p:cNvSpPr>
                    <p:nvPr/>
                  </p:nvSpPr>
                  <p:spPr bwMode="auto">
                    <a:xfrm>
                      <a:off x="3662" y="913"/>
                      <a:ext cx="29" cy="26"/>
                    </a:xfrm>
                    <a:custGeom>
                      <a:avLst/>
                      <a:gdLst>
                        <a:gd name="T0" fmla="*/ 11 w 12"/>
                        <a:gd name="T1" fmla="*/ 5 h 11"/>
                        <a:gd name="T2" fmla="*/ 4 w 12"/>
                        <a:gd name="T3" fmla="*/ 10 h 11"/>
                        <a:gd name="T4" fmla="*/ 3 w 12"/>
                        <a:gd name="T5" fmla="*/ 1 h 11"/>
                        <a:gd name="T6" fmla="*/ 5 w 12"/>
                        <a:gd name="T7" fmla="*/ 1 h 11"/>
                        <a:gd name="T8" fmla="*/ 11 w 12"/>
                        <a:gd name="T9" fmla="*/ 5 h 11"/>
                      </a:gdLst>
                      <a:ahLst/>
                      <a:cxnLst>
                        <a:cxn ang="0">
                          <a:pos x="T0" y="T1"/>
                        </a:cxn>
                        <a:cxn ang="0">
                          <a:pos x="T2" y="T3"/>
                        </a:cxn>
                        <a:cxn ang="0">
                          <a:pos x="T4" y="T5"/>
                        </a:cxn>
                        <a:cxn ang="0">
                          <a:pos x="T6" y="T7"/>
                        </a:cxn>
                        <a:cxn ang="0">
                          <a:pos x="T8" y="T9"/>
                        </a:cxn>
                      </a:cxnLst>
                      <a:rect l="0" t="0" r="r" b="b"/>
                      <a:pathLst>
                        <a:path w="12" h="11">
                          <a:moveTo>
                            <a:pt x="11" y="5"/>
                          </a:moveTo>
                          <a:cubicBezTo>
                            <a:pt x="12" y="9"/>
                            <a:pt x="8" y="11"/>
                            <a:pt x="4" y="10"/>
                          </a:cubicBezTo>
                          <a:cubicBezTo>
                            <a:pt x="1" y="8"/>
                            <a:pt x="0" y="3"/>
                            <a:pt x="3" y="1"/>
                          </a:cubicBezTo>
                          <a:cubicBezTo>
                            <a:pt x="3" y="0"/>
                            <a:pt x="4" y="0"/>
                            <a:pt x="5" y="1"/>
                          </a:cubicBezTo>
                          <a:cubicBezTo>
                            <a:pt x="8" y="0"/>
                            <a:pt x="11" y="2"/>
                            <a:pt x="11"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0" name="Freeform 563"/>
                    <p:cNvSpPr>
                      <a:spLocks/>
                    </p:cNvSpPr>
                    <p:nvPr/>
                  </p:nvSpPr>
                  <p:spPr bwMode="auto">
                    <a:xfrm>
                      <a:off x="3613" y="1098"/>
                      <a:ext cx="33" cy="33"/>
                    </a:xfrm>
                    <a:custGeom>
                      <a:avLst/>
                      <a:gdLst>
                        <a:gd name="T0" fmla="*/ 14 w 14"/>
                        <a:gd name="T1" fmla="*/ 7 h 14"/>
                        <a:gd name="T2" fmla="*/ 12 w 14"/>
                        <a:gd name="T3" fmla="*/ 14 h 14"/>
                        <a:gd name="T4" fmla="*/ 0 w 14"/>
                        <a:gd name="T5" fmla="*/ 8 h 14"/>
                        <a:gd name="T6" fmla="*/ 4 w 14"/>
                        <a:gd name="T7" fmla="*/ 0 h 14"/>
                        <a:gd name="T8" fmla="*/ 14 w 14"/>
                        <a:gd name="T9" fmla="*/ 7 h 14"/>
                      </a:gdLst>
                      <a:ahLst/>
                      <a:cxnLst>
                        <a:cxn ang="0">
                          <a:pos x="T0" y="T1"/>
                        </a:cxn>
                        <a:cxn ang="0">
                          <a:pos x="T2" y="T3"/>
                        </a:cxn>
                        <a:cxn ang="0">
                          <a:pos x="T4" y="T5"/>
                        </a:cxn>
                        <a:cxn ang="0">
                          <a:pos x="T6" y="T7"/>
                        </a:cxn>
                        <a:cxn ang="0">
                          <a:pos x="T8" y="T9"/>
                        </a:cxn>
                      </a:cxnLst>
                      <a:rect l="0" t="0" r="r" b="b"/>
                      <a:pathLst>
                        <a:path w="14" h="14">
                          <a:moveTo>
                            <a:pt x="14" y="7"/>
                          </a:moveTo>
                          <a:cubicBezTo>
                            <a:pt x="13" y="9"/>
                            <a:pt x="13" y="12"/>
                            <a:pt x="12" y="14"/>
                          </a:cubicBezTo>
                          <a:cubicBezTo>
                            <a:pt x="8" y="12"/>
                            <a:pt x="4" y="10"/>
                            <a:pt x="0" y="8"/>
                          </a:cubicBezTo>
                          <a:cubicBezTo>
                            <a:pt x="1" y="6"/>
                            <a:pt x="3" y="3"/>
                            <a:pt x="4" y="0"/>
                          </a:cubicBezTo>
                          <a:cubicBezTo>
                            <a:pt x="7" y="3"/>
                            <a:pt x="11" y="5"/>
                            <a:pt x="14"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1" name="Freeform 564"/>
                    <p:cNvSpPr>
                      <a:spLocks/>
                    </p:cNvSpPr>
                    <p:nvPr/>
                  </p:nvSpPr>
                  <p:spPr bwMode="auto">
                    <a:xfrm>
                      <a:off x="3413" y="1817"/>
                      <a:ext cx="55" cy="47"/>
                    </a:xfrm>
                    <a:custGeom>
                      <a:avLst/>
                      <a:gdLst>
                        <a:gd name="T0" fmla="*/ 23 w 23"/>
                        <a:gd name="T1" fmla="*/ 19 h 20"/>
                        <a:gd name="T2" fmla="*/ 23 w 23"/>
                        <a:gd name="T3" fmla="*/ 20 h 20"/>
                        <a:gd name="T4" fmla="*/ 20 w 23"/>
                        <a:gd name="T5" fmla="*/ 18 h 20"/>
                        <a:gd name="T6" fmla="*/ 0 w 23"/>
                        <a:gd name="T7" fmla="*/ 9 h 20"/>
                        <a:gd name="T8" fmla="*/ 15 w 23"/>
                        <a:gd name="T9" fmla="*/ 0 h 20"/>
                        <a:gd name="T10" fmla="*/ 23 w 23"/>
                        <a:gd name="T11" fmla="*/ 19 h 20"/>
                      </a:gdLst>
                      <a:ahLst/>
                      <a:cxnLst>
                        <a:cxn ang="0">
                          <a:pos x="T0" y="T1"/>
                        </a:cxn>
                        <a:cxn ang="0">
                          <a:pos x="T2" y="T3"/>
                        </a:cxn>
                        <a:cxn ang="0">
                          <a:pos x="T4" y="T5"/>
                        </a:cxn>
                        <a:cxn ang="0">
                          <a:pos x="T6" y="T7"/>
                        </a:cxn>
                        <a:cxn ang="0">
                          <a:pos x="T8" y="T9"/>
                        </a:cxn>
                        <a:cxn ang="0">
                          <a:pos x="T10" y="T11"/>
                        </a:cxn>
                      </a:cxnLst>
                      <a:rect l="0" t="0" r="r" b="b"/>
                      <a:pathLst>
                        <a:path w="23" h="20">
                          <a:moveTo>
                            <a:pt x="23" y="19"/>
                          </a:moveTo>
                          <a:cubicBezTo>
                            <a:pt x="23" y="20"/>
                            <a:pt x="23" y="20"/>
                            <a:pt x="23" y="20"/>
                          </a:cubicBezTo>
                          <a:cubicBezTo>
                            <a:pt x="22" y="19"/>
                            <a:pt x="21" y="19"/>
                            <a:pt x="20" y="18"/>
                          </a:cubicBezTo>
                          <a:cubicBezTo>
                            <a:pt x="13" y="15"/>
                            <a:pt x="7" y="12"/>
                            <a:pt x="0" y="9"/>
                          </a:cubicBezTo>
                          <a:cubicBezTo>
                            <a:pt x="5" y="8"/>
                            <a:pt x="10" y="5"/>
                            <a:pt x="15" y="0"/>
                          </a:cubicBezTo>
                          <a:cubicBezTo>
                            <a:pt x="13" y="8"/>
                            <a:pt x="15" y="15"/>
                            <a:pt x="23" y="1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2" name="Freeform 565"/>
                    <p:cNvSpPr>
                      <a:spLocks/>
                    </p:cNvSpPr>
                    <p:nvPr/>
                  </p:nvSpPr>
                  <p:spPr bwMode="auto">
                    <a:xfrm>
                      <a:off x="3361" y="2160"/>
                      <a:ext cx="38" cy="31"/>
                    </a:xfrm>
                    <a:custGeom>
                      <a:avLst/>
                      <a:gdLst>
                        <a:gd name="T0" fmla="*/ 16 w 16"/>
                        <a:gd name="T1" fmla="*/ 1 h 13"/>
                        <a:gd name="T2" fmla="*/ 16 w 16"/>
                        <a:gd name="T3" fmla="*/ 7 h 13"/>
                        <a:gd name="T4" fmla="*/ 11 w 16"/>
                        <a:gd name="T5" fmla="*/ 12 h 13"/>
                        <a:gd name="T6" fmla="*/ 3 w 16"/>
                        <a:gd name="T7" fmla="*/ 10 h 13"/>
                        <a:gd name="T8" fmla="*/ 0 w 16"/>
                        <a:gd name="T9" fmla="*/ 7 h 13"/>
                        <a:gd name="T10" fmla="*/ 14 w 16"/>
                        <a:gd name="T11" fmla="*/ 0 h 13"/>
                        <a:gd name="T12" fmla="*/ 15 w 16"/>
                        <a:gd name="T13" fmla="*/ 0 h 13"/>
                        <a:gd name="T14" fmla="*/ 16 w 16"/>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1"/>
                          </a:moveTo>
                          <a:cubicBezTo>
                            <a:pt x="16" y="3"/>
                            <a:pt x="16" y="5"/>
                            <a:pt x="16" y="7"/>
                          </a:cubicBezTo>
                          <a:cubicBezTo>
                            <a:pt x="16" y="9"/>
                            <a:pt x="14" y="11"/>
                            <a:pt x="11" y="12"/>
                          </a:cubicBezTo>
                          <a:cubicBezTo>
                            <a:pt x="8" y="13"/>
                            <a:pt x="5" y="12"/>
                            <a:pt x="3" y="10"/>
                          </a:cubicBezTo>
                          <a:cubicBezTo>
                            <a:pt x="2" y="10"/>
                            <a:pt x="1" y="9"/>
                            <a:pt x="0" y="7"/>
                          </a:cubicBezTo>
                          <a:cubicBezTo>
                            <a:pt x="5" y="6"/>
                            <a:pt x="10" y="3"/>
                            <a:pt x="14" y="0"/>
                          </a:cubicBezTo>
                          <a:cubicBezTo>
                            <a:pt x="14" y="0"/>
                            <a:pt x="14" y="0"/>
                            <a:pt x="15" y="0"/>
                          </a:cubicBezTo>
                          <a:cubicBezTo>
                            <a:pt x="15" y="0"/>
                            <a:pt x="15" y="1"/>
                            <a:pt x="16"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3" name="Freeform 566"/>
                    <p:cNvSpPr>
                      <a:spLocks/>
                    </p:cNvSpPr>
                    <p:nvPr/>
                  </p:nvSpPr>
                  <p:spPr bwMode="auto">
                    <a:xfrm>
                      <a:off x="3679" y="558"/>
                      <a:ext cx="73" cy="60"/>
                    </a:xfrm>
                    <a:custGeom>
                      <a:avLst/>
                      <a:gdLst>
                        <a:gd name="T0" fmla="*/ 31 w 31"/>
                        <a:gd name="T1" fmla="*/ 21 h 25"/>
                        <a:gd name="T2" fmla="*/ 31 w 31"/>
                        <a:gd name="T3" fmla="*/ 21 h 25"/>
                        <a:gd name="T4" fmla="*/ 23 w 31"/>
                        <a:gd name="T5" fmla="*/ 22 h 25"/>
                        <a:gd name="T6" fmla="*/ 23 w 31"/>
                        <a:gd name="T7" fmla="*/ 21 h 25"/>
                        <a:gd name="T8" fmla="*/ 22 w 31"/>
                        <a:gd name="T9" fmla="*/ 17 h 25"/>
                        <a:gd name="T10" fmla="*/ 19 w 31"/>
                        <a:gd name="T11" fmla="*/ 13 h 25"/>
                        <a:gd name="T12" fmla="*/ 12 w 31"/>
                        <a:gd name="T13" fmla="*/ 10 h 25"/>
                        <a:gd name="T14" fmla="*/ 7 w 31"/>
                        <a:gd name="T15" fmla="*/ 17 h 25"/>
                        <a:gd name="T16" fmla="*/ 7 w 31"/>
                        <a:gd name="T17" fmla="*/ 24 h 25"/>
                        <a:gd name="T18" fmla="*/ 0 w 31"/>
                        <a:gd name="T19" fmla="*/ 25 h 25"/>
                        <a:gd name="T20" fmla="*/ 0 w 31"/>
                        <a:gd name="T21" fmla="*/ 24 h 25"/>
                        <a:gd name="T22" fmla="*/ 12 w 31"/>
                        <a:gd name="T23" fmla="*/ 0 h 25"/>
                        <a:gd name="T24" fmla="*/ 31 w 31"/>
                        <a:gd name="T25"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5">
                          <a:moveTo>
                            <a:pt x="31" y="21"/>
                          </a:moveTo>
                          <a:cubicBezTo>
                            <a:pt x="31" y="21"/>
                            <a:pt x="31" y="21"/>
                            <a:pt x="31" y="21"/>
                          </a:cubicBezTo>
                          <a:cubicBezTo>
                            <a:pt x="28" y="22"/>
                            <a:pt x="25" y="22"/>
                            <a:pt x="23" y="22"/>
                          </a:cubicBezTo>
                          <a:cubicBezTo>
                            <a:pt x="23" y="22"/>
                            <a:pt x="23" y="21"/>
                            <a:pt x="23" y="21"/>
                          </a:cubicBezTo>
                          <a:cubicBezTo>
                            <a:pt x="23" y="19"/>
                            <a:pt x="22" y="18"/>
                            <a:pt x="22" y="17"/>
                          </a:cubicBezTo>
                          <a:cubicBezTo>
                            <a:pt x="21" y="16"/>
                            <a:pt x="20" y="14"/>
                            <a:pt x="19" y="13"/>
                          </a:cubicBezTo>
                          <a:cubicBezTo>
                            <a:pt x="18" y="11"/>
                            <a:pt x="15" y="9"/>
                            <a:pt x="12" y="10"/>
                          </a:cubicBezTo>
                          <a:cubicBezTo>
                            <a:pt x="9" y="11"/>
                            <a:pt x="7" y="14"/>
                            <a:pt x="7" y="17"/>
                          </a:cubicBezTo>
                          <a:cubicBezTo>
                            <a:pt x="6" y="19"/>
                            <a:pt x="6" y="22"/>
                            <a:pt x="7" y="24"/>
                          </a:cubicBezTo>
                          <a:cubicBezTo>
                            <a:pt x="5" y="24"/>
                            <a:pt x="3" y="25"/>
                            <a:pt x="0" y="25"/>
                          </a:cubicBezTo>
                          <a:cubicBezTo>
                            <a:pt x="0" y="25"/>
                            <a:pt x="0" y="24"/>
                            <a:pt x="0" y="24"/>
                          </a:cubicBezTo>
                          <a:cubicBezTo>
                            <a:pt x="0" y="15"/>
                            <a:pt x="2" y="1"/>
                            <a:pt x="12" y="0"/>
                          </a:cubicBezTo>
                          <a:cubicBezTo>
                            <a:pt x="23" y="0"/>
                            <a:pt x="28" y="13"/>
                            <a:pt x="31" y="2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4" name="Freeform 567"/>
                    <p:cNvSpPr>
                      <a:spLocks/>
                    </p:cNvSpPr>
                    <p:nvPr/>
                  </p:nvSpPr>
                  <p:spPr bwMode="auto">
                    <a:xfrm>
                      <a:off x="3681" y="705"/>
                      <a:ext cx="43" cy="43"/>
                    </a:xfrm>
                    <a:custGeom>
                      <a:avLst/>
                      <a:gdLst>
                        <a:gd name="T0" fmla="*/ 18 w 18"/>
                        <a:gd name="T1" fmla="*/ 9 h 18"/>
                        <a:gd name="T2" fmla="*/ 18 w 18"/>
                        <a:gd name="T3" fmla="*/ 9 h 18"/>
                        <a:gd name="T4" fmla="*/ 18 w 18"/>
                        <a:gd name="T5" fmla="*/ 9 h 18"/>
                        <a:gd name="T6" fmla="*/ 12 w 18"/>
                        <a:gd name="T7" fmla="*/ 12 h 18"/>
                        <a:gd name="T8" fmla="*/ 9 w 18"/>
                        <a:gd name="T9" fmla="*/ 18 h 18"/>
                        <a:gd name="T10" fmla="*/ 0 w 18"/>
                        <a:gd name="T11" fmla="*/ 11 h 18"/>
                        <a:gd name="T12" fmla="*/ 4 w 18"/>
                        <a:gd name="T13" fmla="*/ 0 h 18"/>
                        <a:gd name="T14" fmla="*/ 18 w 18"/>
                        <a:gd name="T15" fmla="*/ 9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8">
                          <a:moveTo>
                            <a:pt x="18" y="9"/>
                          </a:moveTo>
                          <a:cubicBezTo>
                            <a:pt x="18" y="9"/>
                            <a:pt x="18" y="9"/>
                            <a:pt x="18" y="9"/>
                          </a:cubicBezTo>
                          <a:cubicBezTo>
                            <a:pt x="18" y="9"/>
                            <a:pt x="18" y="9"/>
                            <a:pt x="18" y="9"/>
                          </a:cubicBezTo>
                          <a:cubicBezTo>
                            <a:pt x="16" y="9"/>
                            <a:pt x="13" y="11"/>
                            <a:pt x="12" y="12"/>
                          </a:cubicBezTo>
                          <a:cubicBezTo>
                            <a:pt x="11" y="14"/>
                            <a:pt x="9" y="16"/>
                            <a:pt x="9" y="18"/>
                          </a:cubicBezTo>
                          <a:cubicBezTo>
                            <a:pt x="6" y="15"/>
                            <a:pt x="3" y="13"/>
                            <a:pt x="0" y="11"/>
                          </a:cubicBezTo>
                          <a:cubicBezTo>
                            <a:pt x="1" y="7"/>
                            <a:pt x="4" y="3"/>
                            <a:pt x="4" y="0"/>
                          </a:cubicBezTo>
                          <a:cubicBezTo>
                            <a:pt x="9" y="2"/>
                            <a:pt x="14" y="5"/>
                            <a:pt x="18"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5" name="Freeform 568"/>
                    <p:cNvSpPr>
                      <a:spLocks/>
                    </p:cNvSpPr>
                    <p:nvPr/>
                  </p:nvSpPr>
                  <p:spPr bwMode="auto">
                    <a:xfrm>
                      <a:off x="3288" y="109"/>
                      <a:ext cx="557" cy="279"/>
                    </a:xfrm>
                    <a:custGeom>
                      <a:avLst/>
                      <a:gdLst>
                        <a:gd name="T0" fmla="*/ 235 w 235"/>
                        <a:gd name="T1" fmla="*/ 38 h 118"/>
                        <a:gd name="T2" fmla="*/ 231 w 235"/>
                        <a:gd name="T3" fmla="*/ 40 h 118"/>
                        <a:gd name="T4" fmla="*/ 201 w 235"/>
                        <a:gd name="T5" fmla="*/ 21 h 118"/>
                        <a:gd name="T6" fmla="*/ 170 w 235"/>
                        <a:gd name="T7" fmla="*/ 11 h 118"/>
                        <a:gd name="T8" fmla="*/ 61 w 235"/>
                        <a:gd name="T9" fmla="*/ 30 h 118"/>
                        <a:gd name="T10" fmla="*/ 3 w 235"/>
                        <a:gd name="T11" fmla="*/ 118 h 118"/>
                        <a:gd name="T12" fmla="*/ 0 w 235"/>
                        <a:gd name="T13" fmla="*/ 118 h 118"/>
                        <a:gd name="T14" fmla="*/ 23 w 235"/>
                        <a:gd name="T15" fmla="*/ 60 h 118"/>
                        <a:gd name="T16" fmla="*/ 120 w 235"/>
                        <a:gd name="T17" fmla="*/ 3 h 118"/>
                        <a:gd name="T18" fmla="*/ 179 w 235"/>
                        <a:gd name="T19" fmla="*/ 7 h 118"/>
                        <a:gd name="T20" fmla="*/ 234 w 235"/>
                        <a:gd name="T21" fmla="*/ 36 h 118"/>
                        <a:gd name="T22" fmla="*/ 235 w 235"/>
                        <a:gd name="T23" fmla="*/ 3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118">
                          <a:moveTo>
                            <a:pt x="235" y="38"/>
                          </a:moveTo>
                          <a:cubicBezTo>
                            <a:pt x="231" y="40"/>
                            <a:pt x="231" y="40"/>
                            <a:pt x="231" y="40"/>
                          </a:cubicBezTo>
                          <a:cubicBezTo>
                            <a:pt x="221" y="33"/>
                            <a:pt x="212" y="26"/>
                            <a:pt x="201" y="21"/>
                          </a:cubicBezTo>
                          <a:cubicBezTo>
                            <a:pt x="191" y="16"/>
                            <a:pt x="181" y="13"/>
                            <a:pt x="170" y="11"/>
                          </a:cubicBezTo>
                          <a:cubicBezTo>
                            <a:pt x="133" y="3"/>
                            <a:pt x="93" y="9"/>
                            <a:pt x="61" y="30"/>
                          </a:cubicBezTo>
                          <a:cubicBezTo>
                            <a:pt x="31" y="50"/>
                            <a:pt x="11" y="82"/>
                            <a:pt x="3" y="118"/>
                          </a:cubicBezTo>
                          <a:cubicBezTo>
                            <a:pt x="0" y="118"/>
                            <a:pt x="0" y="118"/>
                            <a:pt x="0" y="118"/>
                          </a:cubicBezTo>
                          <a:cubicBezTo>
                            <a:pt x="2" y="97"/>
                            <a:pt x="11" y="77"/>
                            <a:pt x="23" y="60"/>
                          </a:cubicBezTo>
                          <a:cubicBezTo>
                            <a:pt x="46" y="28"/>
                            <a:pt x="81" y="8"/>
                            <a:pt x="120" y="3"/>
                          </a:cubicBezTo>
                          <a:cubicBezTo>
                            <a:pt x="139" y="0"/>
                            <a:pt x="159" y="2"/>
                            <a:pt x="179" y="7"/>
                          </a:cubicBezTo>
                          <a:cubicBezTo>
                            <a:pt x="198" y="12"/>
                            <a:pt x="219" y="22"/>
                            <a:pt x="234" y="36"/>
                          </a:cubicBezTo>
                          <a:cubicBezTo>
                            <a:pt x="235" y="36"/>
                            <a:pt x="235" y="37"/>
                            <a:pt x="235" y="3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6" name="Freeform 569"/>
                    <p:cNvSpPr>
                      <a:spLocks/>
                    </p:cNvSpPr>
                    <p:nvPr/>
                  </p:nvSpPr>
                  <p:spPr bwMode="auto">
                    <a:xfrm>
                      <a:off x="3703" y="369"/>
                      <a:ext cx="113" cy="88"/>
                    </a:xfrm>
                    <a:custGeom>
                      <a:avLst/>
                      <a:gdLst>
                        <a:gd name="T0" fmla="*/ 48 w 48"/>
                        <a:gd name="T1" fmla="*/ 22 h 37"/>
                        <a:gd name="T2" fmla="*/ 26 w 48"/>
                        <a:gd name="T3" fmla="*/ 37 h 37"/>
                        <a:gd name="T4" fmla="*/ 0 w 48"/>
                        <a:gd name="T5" fmla="*/ 23 h 37"/>
                        <a:gd name="T6" fmla="*/ 13 w 48"/>
                        <a:gd name="T7" fmla="*/ 4 h 37"/>
                        <a:gd name="T8" fmla="*/ 13 w 48"/>
                        <a:gd name="T9" fmla="*/ 4 h 37"/>
                        <a:gd name="T10" fmla="*/ 48 w 48"/>
                        <a:gd name="T11" fmla="*/ 22 h 37"/>
                      </a:gdLst>
                      <a:ahLst/>
                      <a:cxnLst>
                        <a:cxn ang="0">
                          <a:pos x="T0" y="T1"/>
                        </a:cxn>
                        <a:cxn ang="0">
                          <a:pos x="T2" y="T3"/>
                        </a:cxn>
                        <a:cxn ang="0">
                          <a:pos x="T4" y="T5"/>
                        </a:cxn>
                        <a:cxn ang="0">
                          <a:pos x="T6" y="T7"/>
                        </a:cxn>
                        <a:cxn ang="0">
                          <a:pos x="T8" y="T9"/>
                        </a:cxn>
                        <a:cxn ang="0">
                          <a:pos x="T10" y="T11"/>
                        </a:cxn>
                      </a:cxnLst>
                      <a:rect l="0" t="0" r="r" b="b"/>
                      <a:pathLst>
                        <a:path w="48" h="37">
                          <a:moveTo>
                            <a:pt x="48" y="22"/>
                          </a:moveTo>
                          <a:cubicBezTo>
                            <a:pt x="39" y="24"/>
                            <a:pt x="31" y="29"/>
                            <a:pt x="26" y="37"/>
                          </a:cubicBezTo>
                          <a:cubicBezTo>
                            <a:pt x="20" y="27"/>
                            <a:pt x="10" y="18"/>
                            <a:pt x="0" y="23"/>
                          </a:cubicBezTo>
                          <a:cubicBezTo>
                            <a:pt x="3" y="16"/>
                            <a:pt x="7" y="10"/>
                            <a:pt x="13" y="4"/>
                          </a:cubicBezTo>
                          <a:cubicBezTo>
                            <a:pt x="13" y="4"/>
                            <a:pt x="13" y="4"/>
                            <a:pt x="13" y="4"/>
                          </a:cubicBezTo>
                          <a:cubicBezTo>
                            <a:pt x="28" y="0"/>
                            <a:pt x="44" y="6"/>
                            <a:pt x="48"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7" name="Freeform 570"/>
                    <p:cNvSpPr>
                      <a:spLocks/>
                    </p:cNvSpPr>
                    <p:nvPr/>
                  </p:nvSpPr>
                  <p:spPr bwMode="auto">
                    <a:xfrm>
                      <a:off x="3477" y="1637"/>
                      <a:ext cx="43" cy="31"/>
                    </a:xfrm>
                    <a:custGeom>
                      <a:avLst/>
                      <a:gdLst>
                        <a:gd name="T0" fmla="*/ 14 w 18"/>
                        <a:gd name="T1" fmla="*/ 0 h 13"/>
                        <a:gd name="T2" fmla="*/ 18 w 18"/>
                        <a:gd name="T3" fmla="*/ 12 h 13"/>
                        <a:gd name="T4" fmla="*/ 3 w 18"/>
                        <a:gd name="T5" fmla="*/ 12 h 13"/>
                        <a:gd name="T6" fmla="*/ 0 w 18"/>
                        <a:gd name="T7" fmla="*/ 11 h 13"/>
                        <a:gd name="T8" fmla="*/ 0 w 18"/>
                        <a:gd name="T9" fmla="*/ 10 h 13"/>
                        <a:gd name="T10" fmla="*/ 1 w 18"/>
                        <a:gd name="T11" fmla="*/ 4 h 13"/>
                        <a:gd name="T12" fmla="*/ 0 w 18"/>
                        <a:gd name="T13" fmla="*/ 0 h 13"/>
                        <a:gd name="T14" fmla="*/ 14 w 18"/>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3">
                          <a:moveTo>
                            <a:pt x="14" y="0"/>
                          </a:moveTo>
                          <a:cubicBezTo>
                            <a:pt x="15" y="4"/>
                            <a:pt x="16" y="9"/>
                            <a:pt x="18" y="12"/>
                          </a:cubicBezTo>
                          <a:cubicBezTo>
                            <a:pt x="13" y="13"/>
                            <a:pt x="8" y="12"/>
                            <a:pt x="3" y="12"/>
                          </a:cubicBezTo>
                          <a:cubicBezTo>
                            <a:pt x="2" y="11"/>
                            <a:pt x="1" y="11"/>
                            <a:pt x="0" y="11"/>
                          </a:cubicBezTo>
                          <a:cubicBezTo>
                            <a:pt x="1" y="11"/>
                            <a:pt x="1" y="10"/>
                            <a:pt x="0" y="10"/>
                          </a:cubicBezTo>
                          <a:cubicBezTo>
                            <a:pt x="0" y="9"/>
                            <a:pt x="1" y="4"/>
                            <a:pt x="1" y="4"/>
                          </a:cubicBezTo>
                          <a:cubicBezTo>
                            <a:pt x="1" y="3"/>
                            <a:pt x="1" y="1"/>
                            <a:pt x="0" y="0"/>
                          </a:cubicBezTo>
                          <a:cubicBezTo>
                            <a:pt x="5" y="1"/>
                            <a:pt x="9" y="1"/>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8" name="Freeform 571"/>
                    <p:cNvSpPr>
                      <a:spLocks/>
                    </p:cNvSpPr>
                    <p:nvPr/>
                  </p:nvSpPr>
                  <p:spPr bwMode="auto">
                    <a:xfrm>
                      <a:off x="3724" y="549"/>
                      <a:ext cx="52" cy="38"/>
                    </a:xfrm>
                    <a:custGeom>
                      <a:avLst/>
                      <a:gdLst>
                        <a:gd name="T0" fmla="*/ 22 w 22"/>
                        <a:gd name="T1" fmla="*/ 0 h 16"/>
                        <a:gd name="T2" fmla="*/ 12 w 22"/>
                        <a:gd name="T3" fmla="*/ 16 h 16"/>
                        <a:gd name="T4" fmla="*/ 0 w 22"/>
                        <a:gd name="T5" fmla="*/ 1 h 16"/>
                        <a:gd name="T6" fmla="*/ 22 w 22"/>
                        <a:gd name="T7" fmla="*/ 0 h 16"/>
                      </a:gdLst>
                      <a:ahLst/>
                      <a:cxnLst>
                        <a:cxn ang="0">
                          <a:pos x="T0" y="T1"/>
                        </a:cxn>
                        <a:cxn ang="0">
                          <a:pos x="T2" y="T3"/>
                        </a:cxn>
                        <a:cxn ang="0">
                          <a:pos x="T4" y="T5"/>
                        </a:cxn>
                        <a:cxn ang="0">
                          <a:pos x="T6" y="T7"/>
                        </a:cxn>
                      </a:cxnLst>
                      <a:rect l="0" t="0" r="r" b="b"/>
                      <a:pathLst>
                        <a:path w="22" h="16">
                          <a:moveTo>
                            <a:pt x="22" y="0"/>
                          </a:moveTo>
                          <a:cubicBezTo>
                            <a:pt x="16" y="3"/>
                            <a:pt x="13" y="10"/>
                            <a:pt x="12" y="16"/>
                          </a:cubicBezTo>
                          <a:cubicBezTo>
                            <a:pt x="9" y="10"/>
                            <a:pt x="6" y="4"/>
                            <a:pt x="0" y="1"/>
                          </a:cubicBezTo>
                          <a:cubicBezTo>
                            <a:pt x="7" y="1"/>
                            <a:pt x="15" y="0"/>
                            <a:pt x="2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9" name="Freeform 572"/>
                    <p:cNvSpPr>
                      <a:spLocks/>
                    </p:cNvSpPr>
                    <p:nvPr/>
                  </p:nvSpPr>
                  <p:spPr bwMode="auto">
                    <a:xfrm>
                      <a:off x="3067" y="1912"/>
                      <a:ext cx="323" cy="269"/>
                    </a:xfrm>
                    <a:custGeom>
                      <a:avLst/>
                      <a:gdLst>
                        <a:gd name="T0" fmla="*/ 136 w 136"/>
                        <a:gd name="T1" fmla="*/ 101 h 114"/>
                        <a:gd name="T2" fmla="*/ 136 w 136"/>
                        <a:gd name="T3" fmla="*/ 101 h 114"/>
                        <a:gd name="T4" fmla="*/ 84 w 136"/>
                        <a:gd name="T5" fmla="*/ 113 h 114"/>
                        <a:gd name="T6" fmla="*/ 43 w 136"/>
                        <a:gd name="T7" fmla="*/ 101 h 114"/>
                        <a:gd name="T8" fmla="*/ 43 w 136"/>
                        <a:gd name="T9" fmla="*/ 101 h 114"/>
                        <a:gd name="T10" fmla="*/ 34 w 136"/>
                        <a:gd name="T11" fmla="*/ 95 h 114"/>
                        <a:gd name="T12" fmla="*/ 5 w 136"/>
                        <a:gd name="T13" fmla="*/ 51 h 114"/>
                        <a:gd name="T14" fmla="*/ 1 w 136"/>
                        <a:gd name="T15" fmla="*/ 26 h 114"/>
                        <a:gd name="T16" fmla="*/ 2 w 136"/>
                        <a:gd name="T17" fmla="*/ 3 h 114"/>
                        <a:gd name="T18" fmla="*/ 2 w 136"/>
                        <a:gd name="T19" fmla="*/ 0 h 114"/>
                        <a:gd name="T20" fmla="*/ 3 w 136"/>
                        <a:gd name="T21" fmla="*/ 0 h 114"/>
                        <a:gd name="T22" fmla="*/ 3 w 136"/>
                        <a:gd name="T23" fmla="*/ 0 h 114"/>
                        <a:gd name="T24" fmla="*/ 3 w 136"/>
                        <a:gd name="T25" fmla="*/ 0 h 114"/>
                        <a:gd name="T26" fmla="*/ 3 w 136"/>
                        <a:gd name="T27" fmla="*/ 0 h 114"/>
                        <a:gd name="T28" fmla="*/ 22 w 136"/>
                        <a:gd name="T29" fmla="*/ 7 h 114"/>
                        <a:gd name="T30" fmla="*/ 18 w 136"/>
                        <a:gd name="T31" fmla="*/ 22 h 114"/>
                        <a:gd name="T32" fmla="*/ 20 w 136"/>
                        <a:gd name="T33" fmla="*/ 42 h 114"/>
                        <a:gd name="T34" fmla="*/ 42 w 136"/>
                        <a:gd name="T35" fmla="*/ 77 h 114"/>
                        <a:gd name="T36" fmla="*/ 129 w 136"/>
                        <a:gd name="T37" fmla="*/ 89 h 114"/>
                        <a:gd name="T38" fmla="*/ 136 w 136"/>
                        <a:gd name="T39" fmla="*/ 10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14">
                          <a:moveTo>
                            <a:pt x="136" y="101"/>
                          </a:moveTo>
                          <a:cubicBezTo>
                            <a:pt x="136" y="101"/>
                            <a:pt x="136" y="101"/>
                            <a:pt x="136" y="101"/>
                          </a:cubicBezTo>
                          <a:cubicBezTo>
                            <a:pt x="119" y="110"/>
                            <a:pt x="103" y="114"/>
                            <a:pt x="84" y="113"/>
                          </a:cubicBezTo>
                          <a:cubicBezTo>
                            <a:pt x="70" y="113"/>
                            <a:pt x="56" y="108"/>
                            <a:pt x="43" y="101"/>
                          </a:cubicBezTo>
                          <a:cubicBezTo>
                            <a:pt x="43" y="101"/>
                            <a:pt x="43" y="101"/>
                            <a:pt x="43" y="101"/>
                          </a:cubicBezTo>
                          <a:cubicBezTo>
                            <a:pt x="40" y="99"/>
                            <a:pt x="37" y="97"/>
                            <a:pt x="34" y="95"/>
                          </a:cubicBezTo>
                          <a:cubicBezTo>
                            <a:pt x="20" y="84"/>
                            <a:pt x="10" y="68"/>
                            <a:pt x="5" y="51"/>
                          </a:cubicBezTo>
                          <a:cubicBezTo>
                            <a:pt x="2" y="43"/>
                            <a:pt x="1" y="34"/>
                            <a:pt x="1" y="26"/>
                          </a:cubicBezTo>
                          <a:cubicBezTo>
                            <a:pt x="0" y="18"/>
                            <a:pt x="1" y="10"/>
                            <a:pt x="2" y="3"/>
                          </a:cubicBezTo>
                          <a:cubicBezTo>
                            <a:pt x="2" y="2"/>
                            <a:pt x="2" y="1"/>
                            <a:pt x="2" y="0"/>
                          </a:cubicBezTo>
                          <a:cubicBezTo>
                            <a:pt x="2" y="0"/>
                            <a:pt x="3" y="0"/>
                            <a:pt x="3" y="0"/>
                          </a:cubicBezTo>
                          <a:cubicBezTo>
                            <a:pt x="3" y="0"/>
                            <a:pt x="3" y="0"/>
                            <a:pt x="3" y="0"/>
                          </a:cubicBezTo>
                          <a:cubicBezTo>
                            <a:pt x="3" y="0"/>
                            <a:pt x="3" y="0"/>
                            <a:pt x="3" y="0"/>
                          </a:cubicBezTo>
                          <a:cubicBezTo>
                            <a:pt x="3" y="0"/>
                            <a:pt x="3" y="0"/>
                            <a:pt x="3" y="0"/>
                          </a:cubicBezTo>
                          <a:cubicBezTo>
                            <a:pt x="9" y="3"/>
                            <a:pt x="15" y="5"/>
                            <a:pt x="22" y="7"/>
                          </a:cubicBezTo>
                          <a:cubicBezTo>
                            <a:pt x="19" y="10"/>
                            <a:pt x="18" y="17"/>
                            <a:pt x="18" y="22"/>
                          </a:cubicBezTo>
                          <a:cubicBezTo>
                            <a:pt x="17" y="28"/>
                            <a:pt x="18" y="35"/>
                            <a:pt x="20" y="42"/>
                          </a:cubicBezTo>
                          <a:cubicBezTo>
                            <a:pt x="23" y="55"/>
                            <a:pt x="31" y="68"/>
                            <a:pt x="42" y="77"/>
                          </a:cubicBezTo>
                          <a:cubicBezTo>
                            <a:pt x="66" y="98"/>
                            <a:pt x="100" y="100"/>
                            <a:pt x="129" y="89"/>
                          </a:cubicBezTo>
                          <a:cubicBezTo>
                            <a:pt x="131" y="93"/>
                            <a:pt x="134" y="97"/>
                            <a:pt x="136" y="10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0" name="Freeform 573"/>
                    <p:cNvSpPr>
                      <a:spLocks/>
                    </p:cNvSpPr>
                    <p:nvPr/>
                  </p:nvSpPr>
                  <p:spPr bwMode="auto">
                    <a:xfrm>
                      <a:off x="3295" y="116"/>
                      <a:ext cx="543" cy="277"/>
                    </a:xfrm>
                    <a:custGeom>
                      <a:avLst/>
                      <a:gdLst>
                        <a:gd name="T0" fmla="*/ 228 w 229"/>
                        <a:gd name="T1" fmla="*/ 37 h 117"/>
                        <a:gd name="T2" fmla="*/ 229 w 229"/>
                        <a:gd name="T3" fmla="*/ 37 h 117"/>
                        <a:gd name="T4" fmla="*/ 216 w 229"/>
                        <a:gd name="T5" fmla="*/ 46 h 117"/>
                        <a:gd name="T6" fmla="*/ 212 w 229"/>
                        <a:gd name="T7" fmla="*/ 50 h 117"/>
                        <a:gd name="T8" fmla="*/ 207 w 229"/>
                        <a:gd name="T9" fmla="*/ 38 h 117"/>
                        <a:gd name="T10" fmla="*/ 191 w 229"/>
                        <a:gd name="T11" fmla="*/ 38 h 117"/>
                        <a:gd name="T12" fmla="*/ 185 w 229"/>
                        <a:gd name="T13" fmla="*/ 31 h 117"/>
                        <a:gd name="T14" fmla="*/ 174 w 229"/>
                        <a:gd name="T15" fmla="*/ 34 h 117"/>
                        <a:gd name="T16" fmla="*/ 162 w 229"/>
                        <a:gd name="T17" fmla="*/ 24 h 117"/>
                        <a:gd name="T18" fmla="*/ 153 w 229"/>
                        <a:gd name="T19" fmla="*/ 30 h 117"/>
                        <a:gd name="T20" fmla="*/ 142 w 229"/>
                        <a:gd name="T21" fmla="*/ 21 h 117"/>
                        <a:gd name="T22" fmla="*/ 133 w 229"/>
                        <a:gd name="T23" fmla="*/ 27 h 117"/>
                        <a:gd name="T24" fmla="*/ 120 w 229"/>
                        <a:gd name="T25" fmla="*/ 21 h 117"/>
                        <a:gd name="T26" fmla="*/ 111 w 229"/>
                        <a:gd name="T27" fmla="*/ 35 h 117"/>
                        <a:gd name="T28" fmla="*/ 96 w 229"/>
                        <a:gd name="T29" fmla="*/ 29 h 117"/>
                        <a:gd name="T30" fmla="*/ 90 w 229"/>
                        <a:gd name="T31" fmla="*/ 38 h 117"/>
                        <a:gd name="T32" fmla="*/ 76 w 229"/>
                        <a:gd name="T33" fmla="*/ 37 h 117"/>
                        <a:gd name="T34" fmla="*/ 73 w 229"/>
                        <a:gd name="T35" fmla="*/ 51 h 117"/>
                        <a:gd name="T36" fmla="*/ 56 w 229"/>
                        <a:gd name="T37" fmla="*/ 51 h 117"/>
                        <a:gd name="T38" fmla="*/ 53 w 229"/>
                        <a:gd name="T39" fmla="*/ 62 h 117"/>
                        <a:gd name="T40" fmla="*/ 39 w 229"/>
                        <a:gd name="T41" fmla="*/ 69 h 117"/>
                        <a:gd name="T42" fmla="*/ 43 w 229"/>
                        <a:gd name="T43" fmla="*/ 79 h 117"/>
                        <a:gd name="T44" fmla="*/ 27 w 229"/>
                        <a:gd name="T45" fmla="*/ 85 h 117"/>
                        <a:gd name="T46" fmla="*/ 30 w 229"/>
                        <a:gd name="T47" fmla="*/ 99 h 117"/>
                        <a:gd name="T48" fmla="*/ 19 w 229"/>
                        <a:gd name="T49" fmla="*/ 108 h 117"/>
                        <a:gd name="T50" fmla="*/ 32 w 229"/>
                        <a:gd name="T51" fmla="*/ 117 h 117"/>
                        <a:gd name="T52" fmla="*/ 32 w 229"/>
                        <a:gd name="T53" fmla="*/ 117 h 117"/>
                        <a:gd name="T54" fmla="*/ 25 w 229"/>
                        <a:gd name="T55" fmla="*/ 117 h 117"/>
                        <a:gd name="T56" fmla="*/ 0 w 229"/>
                        <a:gd name="T57" fmla="*/ 115 h 117"/>
                        <a:gd name="T58" fmla="*/ 58 w 229"/>
                        <a:gd name="T59" fmla="*/ 27 h 117"/>
                        <a:gd name="T60" fmla="*/ 167 w 229"/>
                        <a:gd name="T61" fmla="*/ 8 h 117"/>
                        <a:gd name="T62" fmla="*/ 198 w 229"/>
                        <a:gd name="T63" fmla="*/ 18 h 117"/>
                        <a:gd name="T64" fmla="*/ 228 w 229"/>
                        <a:gd name="T65" fmla="*/ 3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9" h="117">
                          <a:moveTo>
                            <a:pt x="228" y="37"/>
                          </a:moveTo>
                          <a:cubicBezTo>
                            <a:pt x="228" y="37"/>
                            <a:pt x="229" y="37"/>
                            <a:pt x="229" y="37"/>
                          </a:cubicBezTo>
                          <a:cubicBezTo>
                            <a:pt x="225" y="40"/>
                            <a:pt x="221" y="43"/>
                            <a:pt x="216" y="46"/>
                          </a:cubicBezTo>
                          <a:cubicBezTo>
                            <a:pt x="215" y="47"/>
                            <a:pt x="213" y="49"/>
                            <a:pt x="212" y="50"/>
                          </a:cubicBezTo>
                          <a:cubicBezTo>
                            <a:pt x="212" y="45"/>
                            <a:pt x="211" y="40"/>
                            <a:pt x="207" y="38"/>
                          </a:cubicBezTo>
                          <a:cubicBezTo>
                            <a:pt x="202" y="34"/>
                            <a:pt x="196" y="35"/>
                            <a:pt x="191" y="38"/>
                          </a:cubicBezTo>
                          <a:cubicBezTo>
                            <a:pt x="190" y="35"/>
                            <a:pt x="188" y="32"/>
                            <a:pt x="185" y="31"/>
                          </a:cubicBezTo>
                          <a:cubicBezTo>
                            <a:pt x="181" y="29"/>
                            <a:pt x="177" y="31"/>
                            <a:pt x="174" y="34"/>
                          </a:cubicBezTo>
                          <a:cubicBezTo>
                            <a:pt x="172" y="28"/>
                            <a:pt x="168" y="24"/>
                            <a:pt x="162" y="24"/>
                          </a:cubicBezTo>
                          <a:cubicBezTo>
                            <a:pt x="158" y="24"/>
                            <a:pt x="155" y="27"/>
                            <a:pt x="153" y="30"/>
                          </a:cubicBezTo>
                          <a:cubicBezTo>
                            <a:pt x="151" y="25"/>
                            <a:pt x="147" y="21"/>
                            <a:pt x="142" y="21"/>
                          </a:cubicBezTo>
                          <a:cubicBezTo>
                            <a:pt x="138" y="21"/>
                            <a:pt x="134" y="24"/>
                            <a:pt x="133" y="27"/>
                          </a:cubicBezTo>
                          <a:cubicBezTo>
                            <a:pt x="130" y="23"/>
                            <a:pt x="126" y="19"/>
                            <a:pt x="120" y="21"/>
                          </a:cubicBezTo>
                          <a:cubicBezTo>
                            <a:pt x="113" y="22"/>
                            <a:pt x="110" y="29"/>
                            <a:pt x="111" y="35"/>
                          </a:cubicBezTo>
                          <a:cubicBezTo>
                            <a:pt x="108" y="30"/>
                            <a:pt x="102" y="27"/>
                            <a:pt x="96" y="29"/>
                          </a:cubicBezTo>
                          <a:cubicBezTo>
                            <a:pt x="92" y="31"/>
                            <a:pt x="90" y="34"/>
                            <a:pt x="90" y="38"/>
                          </a:cubicBezTo>
                          <a:cubicBezTo>
                            <a:pt x="86" y="35"/>
                            <a:pt x="81" y="34"/>
                            <a:pt x="76" y="37"/>
                          </a:cubicBezTo>
                          <a:cubicBezTo>
                            <a:pt x="71" y="40"/>
                            <a:pt x="70" y="45"/>
                            <a:pt x="73" y="51"/>
                          </a:cubicBezTo>
                          <a:cubicBezTo>
                            <a:pt x="68" y="47"/>
                            <a:pt x="61" y="47"/>
                            <a:pt x="56" y="51"/>
                          </a:cubicBezTo>
                          <a:cubicBezTo>
                            <a:pt x="53" y="54"/>
                            <a:pt x="52" y="58"/>
                            <a:pt x="53" y="62"/>
                          </a:cubicBezTo>
                          <a:cubicBezTo>
                            <a:pt x="48" y="61"/>
                            <a:pt x="41" y="62"/>
                            <a:pt x="39" y="69"/>
                          </a:cubicBezTo>
                          <a:cubicBezTo>
                            <a:pt x="37" y="73"/>
                            <a:pt x="39" y="78"/>
                            <a:pt x="43" y="79"/>
                          </a:cubicBezTo>
                          <a:cubicBezTo>
                            <a:pt x="37" y="79"/>
                            <a:pt x="30" y="81"/>
                            <a:pt x="27" y="85"/>
                          </a:cubicBezTo>
                          <a:cubicBezTo>
                            <a:pt x="23" y="90"/>
                            <a:pt x="27" y="96"/>
                            <a:pt x="30" y="99"/>
                          </a:cubicBezTo>
                          <a:cubicBezTo>
                            <a:pt x="25" y="100"/>
                            <a:pt x="20" y="102"/>
                            <a:pt x="19" y="108"/>
                          </a:cubicBezTo>
                          <a:cubicBezTo>
                            <a:pt x="19" y="115"/>
                            <a:pt x="26" y="117"/>
                            <a:pt x="32" y="117"/>
                          </a:cubicBezTo>
                          <a:cubicBezTo>
                            <a:pt x="32" y="117"/>
                            <a:pt x="32" y="117"/>
                            <a:pt x="32" y="117"/>
                          </a:cubicBezTo>
                          <a:cubicBezTo>
                            <a:pt x="30" y="117"/>
                            <a:pt x="27" y="117"/>
                            <a:pt x="25" y="117"/>
                          </a:cubicBezTo>
                          <a:cubicBezTo>
                            <a:pt x="17" y="116"/>
                            <a:pt x="9" y="116"/>
                            <a:pt x="0" y="115"/>
                          </a:cubicBezTo>
                          <a:cubicBezTo>
                            <a:pt x="8" y="79"/>
                            <a:pt x="28" y="47"/>
                            <a:pt x="58" y="27"/>
                          </a:cubicBezTo>
                          <a:cubicBezTo>
                            <a:pt x="90" y="6"/>
                            <a:pt x="130" y="0"/>
                            <a:pt x="167" y="8"/>
                          </a:cubicBezTo>
                          <a:cubicBezTo>
                            <a:pt x="178" y="10"/>
                            <a:pt x="188" y="13"/>
                            <a:pt x="198" y="18"/>
                          </a:cubicBezTo>
                          <a:cubicBezTo>
                            <a:pt x="209" y="23"/>
                            <a:pt x="218" y="30"/>
                            <a:pt x="228" y="37"/>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1" name="Freeform 574"/>
                    <p:cNvSpPr>
                      <a:spLocks/>
                    </p:cNvSpPr>
                    <p:nvPr/>
                  </p:nvSpPr>
                  <p:spPr bwMode="auto">
                    <a:xfrm>
                      <a:off x="3596" y="1015"/>
                      <a:ext cx="47" cy="45"/>
                    </a:xfrm>
                    <a:custGeom>
                      <a:avLst/>
                      <a:gdLst>
                        <a:gd name="T0" fmla="*/ 20 w 20"/>
                        <a:gd name="T1" fmla="*/ 14 h 19"/>
                        <a:gd name="T2" fmla="*/ 19 w 20"/>
                        <a:gd name="T3" fmla="*/ 15 h 19"/>
                        <a:gd name="T4" fmla="*/ 13 w 20"/>
                        <a:gd name="T5" fmla="*/ 18 h 19"/>
                        <a:gd name="T6" fmla="*/ 13 w 20"/>
                        <a:gd name="T7" fmla="*/ 19 h 19"/>
                        <a:gd name="T8" fmla="*/ 0 w 20"/>
                        <a:gd name="T9" fmla="*/ 5 h 19"/>
                        <a:gd name="T10" fmla="*/ 2 w 20"/>
                        <a:gd name="T11" fmla="*/ 5 h 19"/>
                        <a:gd name="T12" fmla="*/ 4 w 20"/>
                        <a:gd name="T13" fmla="*/ 3 h 19"/>
                        <a:gd name="T14" fmla="*/ 9 w 20"/>
                        <a:gd name="T15" fmla="*/ 0 h 19"/>
                        <a:gd name="T16" fmla="*/ 20 w 20"/>
                        <a:gd name="T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9">
                          <a:moveTo>
                            <a:pt x="20" y="14"/>
                          </a:moveTo>
                          <a:cubicBezTo>
                            <a:pt x="20" y="14"/>
                            <a:pt x="19" y="15"/>
                            <a:pt x="19" y="15"/>
                          </a:cubicBezTo>
                          <a:cubicBezTo>
                            <a:pt x="17" y="17"/>
                            <a:pt x="15" y="18"/>
                            <a:pt x="13" y="18"/>
                          </a:cubicBezTo>
                          <a:cubicBezTo>
                            <a:pt x="13" y="18"/>
                            <a:pt x="13" y="19"/>
                            <a:pt x="13" y="19"/>
                          </a:cubicBezTo>
                          <a:cubicBezTo>
                            <a:pt x="8" y="15"/>
                            <a:pt x="4" y="10"/>
                            <a:pt x="0" y="5"/>
                          </a:cubicBezTo>
                          <a:cubicBezTo>
                            <a:pt x="1" y="5"/>
                            <a:pt x="1" y="5"/>
                            <a:pt x="2" y="5"/>
                          </a:cubicBezTo>
                          <a:cubicBezTo>
                            <a:pt x="3" y="4"/>
                            <a:pt x="4" y="4"/>
                            <a:pt x="4" y="3"/>
                          </a:cubicBezTo>
                          <a:cubicBezTo>
                            <a:pt x="6" y="2"/>
                            <a:pt x="8" y="1"/>
                            <a:pt x="9" y="0"/>
                          </a:cubicBezTo>
                          <a:cubicBezTo>
                            <a:pt x="13" y="5"/>
                            <a:pt x="16" y="9"/>
                            <a:pt x="20"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2" name="Freeform 575"/>
                    <p:cNvSpPr>
                      <a:spLocks/>
                    </p:cNvSpPr>
                    <p:nvPr/>
                  </p:nvSpPr>
                  <p:spPr bwMode="auto">
                    <a:xfrm>
                      <a:off x="3579" y="1169"/>
                      <a:ext cx="29" cy="28"/>
                    </a:xfrm>
                    <a:custGeom>
                      <a:avLst/>
                      <a:gdLst>
                        <a:gd name="T0" fmla="*/ 11 w 12"/>
                        <a:gd name="T1" fmla="*/ 6 h 12"/>
                        <a:gd name="T2" fmla="*/ 6 w 12"/>
                        <a:gd name="T3" fmla="*/ 12 h 12"/>
                        <a:gd name="T4" fmla="*/ 1 w 12"/>
                        <a:gd name="T5" fmla="*/ 5 h 12"/>
                        <a:gd name="T6" fmla="*/ 3 w 12"/>
                        <a:gd name="T7" fmla="*/ 2 h 12"/>
                        <a:gd name="T8" fmla="*/ 5 w 12"/>
                        <a:gd name="T9" fmla="*/ 1 h 12"/>
                        <a:gd name="T10" fmla="*/ 11 w 12"/>
                        <a:gd name="T11" fmla="*/ 6 h 12"/>
                      </a:gdLst>
                      <a:ahLst/>
                      <a:cxnLst>
                        <a:cxn ang="0">
                          <a:pos x="T0" y="T1"/>
                        </a:cxn>
                        <a:cxn ang="0">
                          <a:pos x="T2" y="T3"/>
                        </a:cxn>
                        <a:cxn ang="0">
                          <a:pos x="T4" y="T5"/>
                        </a:cxn>
                        <a:cxn ang="0">
                          <a:pos x="T6" y="T7"/>
                        </a:cxn>
                        <a:cxn ang="0">
                          <a:pos x="T8" y="T9"/>
                        </a:cxn>
                        <a:cxn ang="0">
                          <a:pos x="T10" y="T11"/>
                        </a:cxn>
                      </a:cxnLst>
                      <a:rect l="0" t="0" r="r" b="b"/>
                      <a:pathLst>
                        <a:path w="12" h="12">
                          <a:moveTo>
                            <a:pt x="11" y="6"/>
                          </a:moveTo>
                          <a:cubicBezTo>
                            <a:pt x="12" y="10"/>
                            <a:pt x="9" y="12"/>
                            <a:pt x="6" y="12"/>
                          </a:cubicBezTo>
                          <a:cubicBezTo>
                            <a:pt x="3" y="11"/>
                            <a:pt x="0" y="8"/>
                            <a:pt x="1" y="5"/>
                          </a:cubicBezTo>
                          <a:cubicBezTo>
                            <a:pt x="1" y="4"/>
                            <a:pt x="2" y="3"/>
                            <a:pt x="3" y="2"/>
                          </a:cubicBezTo>
                          <a:cubicBezTo>
                            <a:pt x="4" y="2"/>
                            <a:pt x="4" y="2"/>
                            <a:pt x="5" y="1"/>
                          </a:cubicBezTo>
                          <a:cubicBezTo>
                            <a:pt x="8" y="0"/>
                            <a:pt x="11" y="3"/>
                            <a:pt x="11" y="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3" name="Freeform 576"/>
                    <p:cNvSpPr>
                      <a:spLocks/>
                    </p:cNvSpPr>
                    <p:nvPr/>
                  </p:nvSpPr>
                  <p:spPr bwMode="auto">
                    <a:xfrm>
                      <a:off x="3549" y="1278"/>
                      <a:ext cx="33" cy="23"/>
                    </a:xfrm>
                    <a:custGeom>
                      <a:avLst/>
                      <a:gdLst>
                        <a:gd name="T0" fmla="*/ 13 w 14"/>
                        <a:gd name="T1" fmla="*/ 5 h 10"/>
                        <a:gd name="T2" fmla="*/ 14 w 14"/>
                        <a:gd name="T3" fmla="*/ 7 h 10"/>
                        <a:gd name="T4" fmla="*/ 2 w 14"/>
                        <a:gd name="T5" fmla="*/ 10 h 10"/>
                        <a:gd name="T6" fmla="*/ 1 w 14"/>
                        <a:gd name="T7" fmla="*/ 7 h 10"/>
                        <a:gd name="T8" fmla="*/ 0 w 14"/>
                        <a:gd name="T9" fmla="*/ 3 h 10"/>
                        <a:gd name="T10" fmla="*/ 11 w 14"/>
                        <a:gd name="T11" fmla="*/ 0 h 10"/>
                        <a:gd name="T12" fmla="*/ 13 w 14"/>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13" y="5"/>
                          </a:moveTo>
                          <a:cubicBezTo>
                            <a:pt x="14" y="6"/>
                            <a:pt x="14" y="7"/>
                            <a:pt x="14" y="7"/>
                          </a:cubicBezTo>
                          <a:cubicBezTo>
                            <a:pt x="10" y="8"/>
                            <a:pt x="6" y="9"/>
                            <a:pt x="2" y="10"/>
                          </a:cubicBezTo>
                          <a:cubicBezTo>
                            <a:pt x="2" y="9"/>
                            <a:pt x="1" y="8"/>
                            <a:pt x="1" y="7"/>
                          </a:cubicBezTo>
                          <a:cubicBezTo>
                            <a:pt x="0" y="6"/>
                            <a:pt x="0" y="4"/>
                            <a:pt x="0" y="3"/>
                          </a:cubicBezTo>
                          <a:cubicBezTo>
                            <a:pt x="3" y="2"/>
                            <a:pt x="7" y="1"/>
                            <a:pt x="11" y="0"/>
                          </a:cubicBezTo>
                          <a:cubicBezTo>
                            <a:pt x="12" y="2"/>
                            <a:pt x="13" y="3"/>
                            <a:pt x="13"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4" name="Freeform 577"/>
                    <p:cNvSpPr>
                      <a:spLocks/>
                    </p:cNvSpPr>
                    <p:nvPr/>
                  </p:nvSpPr>
                  <p:spPr bwMode="auto">
                    <a:xfrm>
                      <a:off x="3539" y="1318"/>
                      <a:ext cx="43" cy="26"/>
                    </a:xfrm>
                    <a:custGeom>
                      <a:avLst/>
                      <a:gdLst>
                        <a:gd name="T0" fmla="*/ 13 w 18"/>
                        <a:gd name="T1" fmla="*/ 0 h 11"/>
                        <a:gd name="T2" fmla="*/ 18 w 18"/>
                        <a:gd name="T3" fmla="*/ 5 h 11"/>
                        <a:gd name="T4" fmla="*/ 7 w 18"/>
                        <a:gd name="T5" fmla="*/ 11 h 11"/>
                        <a:gd name="T6" fmla="*/ 0 w 18"/>
                        <a:gd name="T7" fmla="*/ 6 h 11"/>
                        <a:gd name="T8" fmla="*/ 13 w 18"/>
                        <a:gd name="T9" fmla="*/ 0 h 11"/>
                        <a:gd name="T10" fmla="*/ 13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13" y="0"/>
                          </a:moveTo>
                          <a:cubicBezTo>
                            <a:pt x="15" y="2"/>
                            <a:pt x="16" y="3"/>
                            <a:pt x="18" y="5"/>
                          </a:cubicBezTo>
                          <a:cubicBezTo>
                            <a:pt x="14" y="7"/>
                            <a:pt x="10" y="9"/>
                            <a:pt x="7" y="11"/>
                          </a:cubicBezTo>
                          <a:cubicBezTo>
                            <a:pt x="5" y="9"/>
                            <a:pt x="2" y="7"/>
                            <a:pt x="0" y="6"/>
                          </a:cubicBezTo>
                          <a:cubicBezTo>
                            <a:pt x="4" y="4"/>
                            <a:pt x="9" y="2"/>
                            <a:pt x="13" y="0"/>
                          </a:cubicBezTo>
                          <a:cubicBezTo>
                            <a:pt x="13" y="0"/>
                            <a:pt x="13" y="0"/>
                            <a:pt x="13"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5" name="Freeform 578"/>
                    <p:cNvSpPr>
                      <a:spLocks/>
                    </p:cNvSpPr>
                    <p:nvPr/>
                  </p:nvSpPr>
                  <p:spPr bwMode="auto">
                    <a:xfrm>
                      <a:off x="3437" y="1857"/>
                      <a:ext cx="10" cy="7"/>
                    </a:xfrm>
                    <a:custGeom>
                      <a:avLst/>
                      <a:gdLst>
                        <a:gd name="T0" fmla="*/ 2 w 4"/>
                        <a:gd name="T1" fmla="*/ 2 h 3"/>
                        <a:gd name="T2" fmla="*/ 4 w 4"/>
                        <a:gd name="T3" fmla="*/ 3 h 3"/>
                        <a:gd name="T4" fmla="*/ 0 w 4"/>
                        <a:gd name="T5" fmla="*/ 1 h 3"/>
                        <a:gd name="T6" fmla="*/ 2 w 4"/>
                        <a:gd name="T7" fmla="*/ 2 h 3"/>
                      </a:gdLst>
                      <a:ahLst/>
                      <a:cxnLst>
                        <a:cxn ang="0">
                          <a:pos x="T0" y="T1"/>
                        </a:cxn>
                        <a:cxn ang="0">
                          <a:pos x="T2" y="T3"/>
                        </a:cxn>
                        <a:cxn ang="0">
                          <a:pos x="T4" y="T5"/>
                        </a:cxn>
                        <a:cxn ang="0">
                          <a:pos x="T6" y="T7"/>
                        </a:cxn>
                      </a:cxnLst>
                      <a:rect l="0" t="0" r="r" b="b"/>
                      <a:pathLst>
                        <a:path w="4" h="3">
                          <a:moveTo>
                            <a:pt x="2" y="2"/>
                          </a:moveTo>
                          <a:cubicBezTo>
                            <a:pt x="3" y="1"/>
                            <a:pt x="4" y="2"/>
                            <a:pt x="4" y="3"/>
                          </a:cubicBezTo>
                          <a:cubicBezTo>
                            <a:pt x="3" y="2"/>
                            <a:pt x="1" y="2"/>
                            <a:pt x="0" y="1"/>
                          </a:cubicBezTo>
                          <a:cubicBezTo>
                            <a:pt x="1" y="0"/>
                            <a:pt x="2" y="1"/>
                            <a:pt x="2"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6" name="Freeform 579"/>
                    <p:cNvSpPr>
                      <a:spLocks/>
                    </p:cNvSpPr>
                    <p:nvPr/>
                  </p:nvSpPr>
                  <p:spPr bwMode="auto">
                    <a:xfrm>
                      <a:off x="3373" y="1758"/>
                      <a:ext cx="88" cy="80"/>
                    </a:xfrm>
                    <a:custGeom>
                      <a:avLst/>
                      <a:gdLst>
                        <a:gd name="T0" fmla="*/ 37 w 37"/>
                        <a:gd name="T1" fmla="*/ 12 h 34"/>
                        <a:gd name="T2" fmla="*/ 37 w 37"/>
                        <a:gd name="T3" fmla="*/ 12 h 34"/>
                        <a:gd name="T4" fmla="*/ 35 w 37"/>
                        <a:gd name="T5" fmla="*/ 13 h 34"/>
                        <a:gd name="T6" fmla="*/ 11 w 37"/>
                        <a:gd name="T7" fmla="*/ 29 h 34"/>
                        <a:gd name="T8" fmla="*/ 17 w 37"/>
                        <a:gd name="T9" fmla="*/ 0 h 34"/>
                        <a:gd name="T10" fmla="*/ 21 w 37"/>
                        <a:gd name="T11" fmla="*/ 3 h 34"/>
                        <a:gd name="T12" fmla="*/ 17 w 37"/>
                        <a:gd name="T13" fmla="*/ 9 h 34"/>
                        <a:gd name="T14" fmla="*/ 17 w 37"/>
                        <a:gd name="T15" fmla="*/ 17 h 34"/>
                        <a:gd name="T16" fmla="*/ 24 w 37"/>
                        <a:gd name="T17" fmla="*/ 17 h 34"/>
                        <a:gd name="T18" fmla="*/ 30 w 37"/>
                        <a:gd name="T19" fmla="*/ 8 h 34"/>
                        <a:gd name="T20" fmla="*/ 37 w 37"/>
                        <a:gd name="T21"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4">
                          <a:moveTo>
                            <a:pt x="37" y="12"/>
                          </a:moveTo>
                          <a:cubicBezTo>
                            <a:pt x="37" y="12"/>
                            <a:pt x="37" y="12"/>
                            <a:pt x="37" y="12"/>
                          </a:cubicBezTo>
                          <a:cubicBezTo>
                            <a:pt x="37" y="12"/>
                            <a:pt x="36" y="12"/>
                            <a:pt x="35" y="13"/>
                          </a:cubicBezTo>
                          <a:cubicBezTo>
                            <a:pt x="31" y="21"/>
                            <a:pt x="22" y="34"/>
                            <a:pt x="11" y="29"/>
                          </a:cubicBezTo>
                          <a:cubicBezTo>
                            <a:pt x="0" y="23"/>
                            <a:pt x="11" y="6"/>
                            <a:pt x="17" y="0"/>
                          </a:cubicBezTo>
                          <a:cubicBezTo>
                            <a:pt x="18" y="1"/>
                            <a:pt x="20" y="2"/>
                            <a:pt x="21" y="3"/>
                          </a:cubicBezTo>
                          <a:cubicBezTo>
                            <a:pt x="19" y="4"/>
                            <a:pt x="18" y="6"/>
                            <a:pt x="17" y="9"/>
                          </a:cubicBezTo>
                          <a:cubicBezTo>
                            <a:pt x="15" y="11"/>
                            <a:pt x="14" y="15"/>
                            <a:pt x="17" y="17"/>
                          </a:cubicBezTo>
                          <a:cubicBezTo>
                            <a:pt x="19" y="18"/>
                            <a:pt x="22" y="18"/>
                            <a:pt x="24" y="17"/>
                          </a:cubicBezTo>
                          <a:cubicBezTo>
                            <a:pt x="27" y="15"/>
                            <a:pt x="29" y="11"/>
                            <a:pt x="30" y="8"/>
                          </a:cubicBezTo>
                          <a:cubicBezTo>
                            <a:pt x="32" y="10"/>
                            <a:pt x="35" y="11"/>
                            <a:pt x="37" y="1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7" name="Freeform 580"/>
                    <p:cNvSpPr>
                      <a:spLocks/>
                    </p:cNvSpPr>
                    <p:nvPr/>
                  </p:nvSpPr>
                  <p:spPr bwMode="auto">
                    <a:xfrm>
                      <a:off x="3698" y="582"/>
                      <a:ext cx="33" cy="33"/>
                    </a:xfrm>
                    <a:custGeom>
                      <a:avLst/>
                      <a:gdLst>
                        <a:gd name="T0" fmla="*/ 8 w 14"/>
                        <a:gd name="T1" fmla="*/ 5 h 14"/>
                        <a:gd name="T2" fmla="*/ 14 w 14"/>
                        <a:gd name="T3" fmla="*/ 12 h 14"/>
                        <a:gd name="T4" fmla="*/ 2 w 14"/>
                        <a:gd name="T5" fmla="*/ 14 h 14"/>
                        <a:gd name="T6" fmla="*/ 2 w 14"/>
                        <a:gd name="T7" fmla="*/ 13 h 14"/>
                        <a:gd name="T8" fmla="*/ 8 w 14"/>
                        <a:gd name="T9" fmla="*/ 5 h 14"/>
                      </a:gdLst>
                      <a:ahLst/>
                      <a:cxnLst>
                        <a:cxn ang="0">
                          <a:pos x="T0" y="T1"/>
                        </a:cxn>
                        <a:cxn ang="0">
                          <a:pos x="T2" y="T3"/>
                        </a:cxn>
                        <a:cxn ang="0">
                          <a:pos x="T4" y="T5"/>
                        </a:cxn>
                        <a:cxn ang="0">
                          <a:pos x="T6" y="T7"/>
                        </a:cxn>
                        <a:cxn ang="0">
                          <a:pos x="T8" y="T9"/>
                        </a:cxn>
                      </a:cxnLst>
                      <a:rect l="0" t="0" r="r" b="b"/>
                      <a:pathLst>
                        <a:path w="14" h="14">
                          <a:moveTo>
                            <a:pt x="8" y="5"/>
                          </a:moveTo>
                          <a:cubicBezTo>
                            <a:pt x="10" y="7"/>
                            <a:pt x="10" y="12"/>
                            <a:pt x="14" y="12"/>
                          </a:cubicBezTo>
                          <a:cubicBezTo>
                            <a:pt x="10" y="13"/>
                            <a:pt x="6" y="13"/>
                            <a:pt x="2" y="14"/>
                          </a:cubicBezTo>
                          <a:cubicBezTo>
                            <a:pt x="2" y="13"/>
                            <a:pt x="2" y="13"/>
                            <a:pt x="2" y="13"/>
                          </a:cubicBezTo>
                          <a:cubicBezTo>
                            <a:pt x="0" y="10"/>
                            <a:pt x="4" y="0"/>
                            <a:pt x="8"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8" name="Freeform 581"/>
                    <p:cNvSpPr>
                      <a:spLocks/>
                    </p:cNvSpPr>
                    <p:nvPr/>
                  </p:nvSpPr>
                  <p:spPr bwMode="auto">
                    <a:xfrm>
                      <a:off x="3442" y="196"/>
                      <a:ext cx="372" cy="206"/>
                    </a:xfrm>
                    <a:custGeom>
                      <a:avLst/>
                      <a:gdLst>
                        <a:gd name="T0" fmla="*/ 154 w 157"/>
                        <a:gd name="T1" fmla="*/ 12 h 87"/>
                        <a:gd name="T2" fmla="*/ 157 w 157"/>
                        <a:gd name="T3" fmla="*/ 16 h 87"/>
                        <a:gd name="T4" fmla="*/ 113 w 157"/>
                        <a:gd name="T5" fmla="*/ 51 h 87"/>
                        <a:gd name="T6" fmla="*/ 111 w 157"/>
                        <a:gd name="T7" fmla="*/ 53 h 87"/>
                        <a:gd name="T8" fmla="*/ 108 w 157"/>
                        <a:gd name="T9" fmla="*/ 50 h 87"/>
                        <a:gd name="T10" fmla="*/ 112 w 157"/>
                        <a:gd name="T11" fmla="*/ 46 h 87"/>
                        <a:gd name="T12" fmla="*/ 79 w 157"/>
                        <a:gd name="T13" fmla="*/ 37 h 87"/>
                        <a:gd name="T14" fmla="*/ 54 w 157"/>
                        <a:gd name="T15" fmla="*/ 40 h 87"/>
                        <a:gd name="T16" fmla="*/ 49 w 157"/>
                        <a:gd name="T17" fmla="*/ 41 h 87"/>
                        <a:gd name="T18" fmla="*/ 4 w 157"/>
                        <a:gd name="T19" fmla="*/ 85 h 87"/>
                        <a:gd name="T20" fmla="*/ 2 w 157"/>
                        <a:gd name="T21" fmla="*/ 86 h 87"/>
                        <a:gd name="T22" fmla="*/ 0 w 157"/>
                        <a:gd name="T23" fmla="*/ 84 h 87"/>
                        <a:gd name="T24" fmla="*/ 45 w 157"/>
                        <a:gd name="T25" fmla="*/ 37 h 87"/>
                        <a:gd name="T26" fmla="*/ 116 w 157"/>
                        <a:gd name="T27" fmla="*/ 42 h 87"/>
                        <a:gd name="T28" fmla="*/ 116 w 157"/>
                        <a:gd name="T29" fmla="*/ 42 h 87"/>
                        <a:gd name="T30" fmla="*/ 142 w 157"/>
                        <a:gd name="T31" fmla="*/ 22 h 87"/>
                        <a:gd name="T32" fmla="*/ 142 w 157"/>
                        <a:gd name="T33" fmla="*/ 21 h 87"/>
                        <a:gd name="T34" fmla="*/ 142 w 157"/>
                        <a:gd name="T35" fmla="*/ 20 h 87"/>
                        <a:gd name="T36" fmla="*/ 142 w 157"/>
                        <a:gd name="T37" fmla="*/ 20 h 87"/>
                        <a:gd name="T38" fmla="*/ 146 w 157"/>
                        <a:gd name="T39" fmla="*/ 13 h 87"/>
                        <a:gd name="T40" fmla="*/ 142 w 157"/>
                        <a:gd name="T41" fmla="*/ 6 h 87"/>
                        <a:gd name="T42" fmla="*/ 130 w 157"/>
                        <a:gd name="T43" fmla="*/ 7 h 87"/>
                        <a:gd name="T44" fmla="*/ 129 w 157"/>
                        <a:gd name="T45" fmla="*/ 4 h 87"/>
                        <a:gd name="T46" fmla="*/ 145 w 157"/>
                        <a:gd name="T47" fmla="*/ 4 h 87"/>
                        <a:gd name="T48" fmla="*/ 150 w 157"/>
                        <a:gd name="T49" fmla="*/ 16 h 87"/>
                        <a:gd name="T50" fmla="*/ 154 w 157"/>
                        <a:gd name="T51" fmla="*/ 1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7" h="87">
                          <a:moveTo>
                            <a:pt x="154" y="12"/>
                          </a:moveTo>
                          <a:cubicBezTo>
                            <a:pt x="157" y="16"/>
                            <a:pt x="157" y="16"/>
                            <a:pt x="157" y="16"/>
                          </a:cubicBezTo>
                          <a:cubicBezTo>
                            <a:pt x="141" y="27"/>
                            <a:pt x="126" y="38"/>
                            <a:pt x="113" y="51"/>
                          </a:cubicBezTo>
                          <a:cubicBezTo>
                            <a:pt x="112" y="52"/>
                            <a:pt x="112" y="52"/>
                            <a:pt x="111" y="53"/>
                          </a:cubicBezTo>
                          <a:cubicBezTo>
                            <a:pt x="108" y="50"/>
                            <a:pt x="108" y="50"/>
                            <a:pt x="108" y="50"/>
                          </a:cubicBezTo>
                          <a:cubicBezTo>
                            <a:pt x="109" y="48"/>
                            <a:pt x="111" y="47"/>
                            <a:pt x="112" y="46"/>
                          </a:cubicBezTo>
                          <a:cubicBezTo>
                            <a:pt x="102" y="41"/>
                            <a:pt x="91" y="37"/>
                            <a:pt x="79" y="37"/>
                          </a:cubicBezTo>
                          <a:cubicBezTo>
                            <a:pt x="71" y="36"/>
                            <a:pt x="62" y="37"/>
                            <a:pt x="54" y="40"/>
                          </a:cubicBezTo>
                          <a:cubicBezTo>
                            <a:pt x="52" y="40"/>
                            <a:pt x="51" y="41"/>
                            <a:pt x="49" y="41"/>
                          </a:cubicBezTo>
                          <a:cubicBezTo>
                            <a:pt x="29" y="48"/>
                            <a:pt x="10" y="64"/>
                            <a:pt x="4" y="85"/>
                          </a:cubicBezTo>
                          <a:cubicBezTo>
                            <a:pt x="3" y="86"/>
                            <a:pt x="2" y="87"/>
                            <a:pt x="2" y="86"/>
                          </a:cubicBezTo>
                          <a:cubicBezTo>
                            <a:pt x="1" y="86"/>
                            <a:pt x="0" y="85"/>
                            <a:pt x="0" y="84"/>
                          </a:cubicBezTo>
                          <a:cubicBezTo>
                            <a:pt x="4" y="62"/>
                            <a:pt x="26" y="45"/>
                            <a:pt x="45" y="37"/>
                          </a:cubicBezTo>
                          <a:cubicBezTo>
                            <a:pt x="67" y="29"/>
                            <a:pt x="96" y="29"/>
                            <a:pt x="116" y="42"/>
                          </a:cubicBezTo>
                          <a:cubicBezTo>
                            <a:pt x="116" y="42"/>
                            <a:pt x="116" y="42"/>
                            <a:pt x="116" y="42"/>
                          </a:cubicBezTo>
                          <a:cubicBezTo>
                            <a:pt x="124" y="35"/>
                            <a:pt x="133" y="28"/>
                            <a:pt x="142" y="22"/>
                          </a:cubicBezTo>
                          <a:cubicBezTo>
                            <a:pt x="142" y="21"/>
                            <a:pt x="142" y="21"/>
                            <a:pt x="142" y="21"/>
                          </a:cubicBezTo>
                          <a:cubicBezTo>
                            <a:pt x="142" y="20"/>
                            <a:pt x="142" y="20"/>
                            <a:pt x="142" y="20"/>
                          </a:cubicBezTo>
                          <a:cubicBezTo>
                            <a:pt x="142" y="20"/>
                            <a:pt x="142" y="20"/>
                            <a:pt x="142" y="20"/>
                          </a:cubicBezTo>
                          <a:cubicBezTo>
                            <a:pt x="144" y="18"/>
                            <a:pt x="146" y="16"/>
                            <a:pt x="146" y="13"/>
                          </a:cubicBezTo>
                          <a:cubicBezTo>
                            <a:pt x="146" y="10"/>
                            <a:pt x="144" y="7"/>
                            <a:pt x="142" y="6"/>
                          </a:cubicBezTo>
                          <a:cubicBezTo>
                            <a:pt x="138" y="3"/>
                            <a:pt x="134" y="4"/>
                            <a:pt x="130" y="7"/>
                          </a:cubicBezTo>
                          <a:cubicBezTo>
                            <a:pt x="129" y="4"/>
                            <a:pt x="129" y="4"/>
                            <a:pt x="129" y="4"/>
                          </a:cubicBezTo>
                          <a:cubicBezTo>
                            <a:pt x="134" y="1"/>
                            <a:pt x="140" y="0"/>
                            <a:pt x="145" y="4"/>
                          </a:cubicBezTo>
                          <a:cubicBezTo>
                            <a:pt x="149" y="6"/>
                            <a:pt x="150" y="11"/>
                            <a:pt x="150" y="16"/>
                          </a:cubicBezTo>
                          <a:cubicBezTo>
                            <a:pt x="151" y="15"/>
                            <a:pt x="153" y="13"/>
                            <a:pt x="154" y="1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9" name="Freeform 582"/>
                    <p:cNvSpPr>
                      <a:spLocks/>
                    </p:cNvSpPr>
                    <p:nvPr/>
                  </p:nvSpPr>
                  <p:spPr bwMode="auto">
                    <a:xfrm>
                      <a:off x="3582" y="1081"/>
                      <a:ext cx="35" cy="33"/>
                    </a:xfrm>
                    <a:custGeom>
                      <a:avLst/>
                      <a:gdLst>
                        <a:gd name="T0" fmla="*/ 15 w 15"/>
                        <a:gd name="T1" fmla="*/ 6 h 14"/>
                        <a:gd name="T2" fmla="*/ 11 w 15"/>
                        <a:gd name="T3" fmla="*/ 14 h 14"/>
                        <a:gd name="T4" fmla="*/ 0 w 15"/>
                        <a:gd name="T5" fmla="*/ 9 h 14"/>
                        <a:gd name="T6" fmla="*/ 1 w 15"/>
                        <a:gd name="T7" fmla="*/ 9 h 14"/>
                        <a:gd name="T8" fmla="*/ 2 w 15"/>
                        <a:gd name="T9" fmla="*/ 9 h 14"/>
                        <a:gd name="T10" fmla="*/ 5 w 15"/>
                        <a:gd name="T11" fmla="*/ 0 h 14"/>
                        <a:gd name="T12" fmla="*/ 15 w 15"/>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15" y="6"/>
                          </a:moveTo>
                          <a:cubicBezTo>
                            <a:pt x="13" y="9"/>
                            <a:pt x="12" y="12"/>
                            <a:pt x="11" y="14"/>
                          </a:cubicBezTo>
                          <a:cubicBezTo>
                            <a:pt x="8" y="13"/>
                            <a:pt x="4" y="11"/>
                            <a:pt x="0" y="9"/>
                          </a:cubicBezTo>
                          <a:cubicBezTo>
                            <a:pt x="1" y="9"/>
                            <a:pt x="1" y="9"/>
                            <a:pt x="1" y="9"/>
                          </a:cubicBezTo>
                          <a:cubicBezTo>
                            <a:pt x="1" y="9"/>
                            <a:pt x="1" y="9"/>
                            <a:pt x="2" y="9"/>
                          </a:cubicBezTo>
                          <a:cubicBezTo>
                            <a:pt x="3" y="6"/>
                            <a:pt x="4" y="3"/>
                            <a:pt x="5" y="0"/>
                          </a:cubicBezTo>
                          <a:cubicBezTo>
                            <a:pt x="8" y="2"/>
                            <a:pt x="12" y="4"/>
                            <a:pt x="15"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0" name="Freeform 583"/>
                    <p:cNvSpPr>
                      <a:spLocks/>
                    </p:cNvSpPr>
                    <p:nvPr/>
                  </p:nvSpPr>
                  <p:spPr bwMode="auto">
                    <a:xfrm>
                      <a:off x="3688" y="419"/>
                      <a:ext cx="69" cy="106"/>
                    </a:xfrm>
                    <a:custGeom>
                      <a:avLst/>
                      <a:gdLst>
                        <a:gd name="T0" fmla="*/ 29 w 29"/>
                        <a:gd name="T1" fmla="*/ 21 h 45"/>
                        <a:gd name="T2" fmla="*/ 29 w 29"/>
                        <a:gd name="T3" fmla="*/ 21 h 45"/>
                        <a:gd name="T4" fmla="*/ 4 w 29"/>
                        <a:gd name="T5" fmla="*/ 45 h 45"/>
                        <a:gd name="T6" fmla="*/ 3 w 29"/>
                        <a:gd name="T7" fmla="*/ 10 h 45"/>
                        <a:gd name="T8" fmla="*/ 4 w 29"/>
                        <a:gd name="T9" fmla="*/ 7 h 45"/>
                        <a:gd name="T10" fmla="*/ 5 w 29"/>
                        <a:gd name="T11" fmla="*/ 7 h 45"/>
                        <a:gd name="T12" fmla="*/ 29 w 29"/>
                        <a:gd name="T13" fmla="*/ 21 h 45"/>
                      </a:gdLst>
                      <a:ahLst/>
                      <a:cxnLst>
                        <a:cxn ang="0">
                          <a:pos x="T0" y="T1"/>
                        </a:cxn>
                        <a:cxn ang="0">
                          <a:pos x="T2" y="T3"/>
                        </a:cxn>
                        <a:cxn ang="0">
                          <a:pos x="T4" y="T5"/>
                        </a:cxn>
                        <a:cxn ang="0">
                          <a:pos x="T6" y="T7"/>
                        </a:cxn>
                        <a:cxn ang="0">
                          <a:pos x="T8" y="T9"/>
                        </a:cxn>
                        <a:cxn ang="0">
                          <a:pos x="T10" y="T11"/>
                        </a:cxn>
                        <a:cxn ang="0">
                          <a:pos x="T12" y="T13"/>
                        </a:cxn>
                      </a:cxnLst>
                      <a:rect l="0" t="0" r="r" b="b"/>
                      <a:pathLst>
                        <a:path w="29" h="45">
                          <a:moveTo>
                            <a:pt x="29" y="21"/>
                          </a:moveTo>
                          <a:cubicBezTo>
                            <a:pt x="29" y="21"/>
                            <a:pt x="29" y="21"/>
                            <a:pt x="29" y="21"/>
                          </a:cubicBezTo>
                          <a:cubicBezTo>
                            <a:pt x="17" y="23"/>
                            <a:pt x="6" y="33"/>
                            <a:pt x="4" y="45"/>
                          </a:cubicBezTo>
                          <a:cubicBezTo>
                            <a:pt x="1" y="34"/>
                            <a:pt x="0" y="22"/>
                            <a:pt x="3" y="10"/>
                          </a:cubicBezTo>
                          <a:cubicBezTo>
                            <a:pt x="4" y="9"/>
                            <a:pt x="4" y="8"/>
                            <a:pt x="4" y="7"/>
                          </a:cubicBezTo>
                          <a:cubicBezTo>
                            <a:pt x="5" y="7"/>
                            <a:pt x="5" y="7"/>
                            <a:pt x="5" y="7"/>
                          </a:cubicBezTo>
                          <a:cubicBezTo>
                            <a:pt x="16" y="0"/>
                            <a:pt x="25" y="12"/>
                            <a:pt x="29" y="2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1" name="Freeform 584"/>
                    <p:cNvSpPr>
                      <a:spLocks/>
                    </p:cNvSpPr>
                    <p:nvPr/>
                  </p:nvSpPr>
                  <p:spPr bwMode="auto">
                    <a:xfrm>
                      <a:off x="3513" y="1334"/>
                      <a:ext cx="38" cy="26"/>
                    </a:xfrm>
                    <a:custGeom>
                      <a:avLst/>
                      <a:gdLst>
                        <a:gd name="T0" fmla="*/ 15 w 16"/>
                        <a:gd name="T1" fmla="*/ 4 h 11"/>
                        <a:gd name="T2" fmla="*/ 16 w 16"/>
                        <a:gd name="T3" fmla="*/ 5 h 11"/>
                        <a:gd name="T4" fmla="*/ 7 w 16"/>
                        <a:gd name="T5" fmla="*/ 11 h 11"/>
                        <a:gd name="T6" fmla="*/ 3 w 16"/>
                        <a:gd name="T7" fmla="*/ 7 h 11"/>
                        <a:gd name="T8" fmla="*/ 0 w 16"/>
                        <a:gd name="T9" fmla="*/ 5 h 11"/>
                        <a:gd name="T10" fmla="*/ 10 w 16"/>
                        <a:gd name="T11" fmla="*/ 0 h 11"/>
                        <a:gd name="T12" fmla="*/ 10 w 16"/>
                        <a:gd name="T13" fmla="*/ 1 h 11"/>
                        <a:gd name="T14" fmla="*/ 15 w 16"/>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5" y="4"/>
                          </a:moveTo>
                          <a:cubicBezTo>
                            <a:pt x="15" y="4"/>
                            <a:pt x="15" y="5"/>
                            <a:pt x="16" y="5"/>
                          </a:cubicBezTo>
                          <a:cubicBezTo>
                            <a:pt x="13" y="7"/>
                            <a:pt x="10" y="9"/>
                            <a:pt x="7" y="11"/>
                          </a:cubicBezTo>
                          <a:cubicBezTo>
                            <a:pt x="6" y="10"/>
                            <a:pt x="4" y="8"/>
                            <a:pt x="3" y="7"/>
                          </a:cubicBezTo>
                          <a:cubicBezTo>
                            <a:pt x="2" y="7"/>
                            <a:pt x="1" y="6"/>
                            <a:pt x="0" y="5"/>
                          </a:cubicBezTo>
                          <a:cubicBezTo>
                            <a:pt x="3" y="3"/>
                            <a:pt x="7" y="2"/>
                            <a:pt x="10" y="0"/>
                          </a:cubicBezTo>
                          <a:cubicBezTo>
                            <a:pt x="10" y="0"/>
                            <a:pt x="10" y="0"/>
                            <a:pt x="10" y="1"/>
                          </a:cubicBezTo>
                          <a:cubicBezTo>
                            <a:pt x="12" y="2"/>
                            <a:pt x="13" y="3"/>
                            <a:pt x="15"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2" name="Freeform 585"/>
                    <p:cNvSpPr>
                      <a:spLocks/>
                    </p:cNvSpPr>
                    <p:nvPr/>
                  </p:nvSpPr>
                  <p:spPr bwMode="auto">
                    <a:xfrm>
                      <a:off x="3489" y="1505"/>
                      <a:ext cx="22" cy="21"/>
                    </a:xfrm>
                    <a:custGeom>
                      <a:avLst/>
                      <a:gdLst>
                        <a:gd name="T0" fmla="*/ 7 w 9"/>
                        <a:gd name="T1" fmla="*/ 2 h 9"/>
                        <a:gd name="T2" fmla="*/ 7 w 9"/>
                        <a:gd name="T3" fmla="*/ 8 h 9"/>
                        <a:gd name="T4" fmla="*/ 5 w 9"/>
                        <a:gd name="T5" fmla="*/ 8 h 9"/>
                        <a:gd name="T6" fmla="*/ 1 w 9"/>
                        <a:gd name="T7" fmla="*/ 4 h 9"/>
                        <a:gd name="T8" fmla="*/ 7 w 9"/>
                        <a:gd name="T9" fmla="*/ 2 h 9"/>
                      </a:gdLst>
                      <a:ahLst/>
                      <a:cxnLst>
                        <a:cxn ang="0">
                          <a:pos x="T0" y="T1"/>
                        </a:cxn>
                        <a:cxn ang="0">
                          <a:pos x="T2" y="T3"/>
                        </a:cxn>
                        <a:cxn ang="0">
                          <a:pos x="T4" y="T5"/>
                        </a:cxn>
                        <a:cxn ang="0">
                          <a:pos x="T6" y="T7"/>
                        </a:cxn>
                        <a:cxn ang="0">
                          <a:pos x="T8" y="T9"/>
                        </a:cxn>
                      </a:cxnLst>
                      <a:rect l="0" t="0" r="r" b="b"/>
                      <a:pathLst>
                        <a:path w="9" h="9">
                          <a:moveTo>
                            <a:pt x="7" y="2"/>
                          </a:moveTo>
                          <a:cubicBezTo>
                            <a:pt x="9" y="3"/>
                            <a:pt x="9" y="6"/>
                            <a:pt x="7" y="8"/>
                          </a:cubicBezTo>
                          <a:cubicBezTo>
                            <a:pt x="6" y="8"/>
                            <a:pt x="6" y="8"/>
                            <a:pt x="5" y="8"/>
                          </a:cubicBezTo>
                          <a:cubicBezTo>
                            <a:pt x="3" y="9"/>
                            <a:pt x="0" y="6"/>
                            <a:pt x="1" y="4"/>
                          </a:cubicBezTo>
                          <a:cubicBezTo>
                            <a:pt x="2" y="1"/>
                            <a:pt x="5" y="0"/>
                            <a:pt x="7"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3" name="Freeform 586"/>
                    <p:cNvSpPr>
                      <a:spLocks/>
                    </p:cNvSpPr>
                    <p:nvPr/>
                  </p:nvSpPr>
                  <p:spPr bwMode="auto">
                    <a:xfrm>
                      <a:off x="3316" y="2181"/>
                      <a:ext cx="38" cy="31"/>
                    </a:xfrm>
                    <a:custGeom>
                      <a:avLst/>
                      <a:gdLst>
                        <a:gd name="T0" fmla="*/ 16 w 16"/>
                        <a:gd name="T1" fmla="*/ 0 h 13"/>
                        <a:gd name="T2" fmla="*/ 10 w 16"/>
                        <a:gd name="T3" fmla="*/ 10 h 13"/>
                        <a:gd name="T4" fmla="*/ 0 w 16"/>
                        <a:gd name="T5" fmla="*/ 3 h 13"/>
                        <a:gd name="T6" fmla="*/ 15 w 16"/>
                        <a:gd name="T7" fmla="*/ 0 h 13"/>
                        <a:gd name="T8" fmla="*/ 16 w 16"/>
                        <a:gd name="T9" fmla="*/ 0 h 13"/>
                      </a:gdLst>
                      <a:ahLst/>
                      <a:cxnLst>
                        <a:cxn ang="0">
                          <a:pos x="T0" y="T1"/>
                        </a:cxn>
                        <a:cxn ang="0">
                          <a:pos x="T2" y="T3"/>
                        </a:cxn>
                        <a:cxn ang="0">
                          <a:pos x="T4" y="T5"/>
                        </a:cxn>
                        <a:cxn ang="0">
                          <a:pos x="T6" y="T7"/>
                        </a:cxn>
                        <a:cxn ang="0">
                          <a:pos x="T8" y="T9"/>
                        </a:cxn>
                      </a:cxnLst>
                      <a:rect l="0" t="0" r="r" b="b"/>
                      <a:pathLst>
                        <a:path w="16" h="13">
                          <a:moveTo>
                            <a:pt x="16" y="0"/>
                          </a:moveTo>
                          <a:cubicBezTo>
                            <a:pt x="15" y="4"/>
                            <a:pt x="14" y="9"/>
                            <a:pt x="10" y="10"/>
                          </a:cubicBezTo>
                          <a:cubicBezTo>
                            <a:pt x="5" y="13"/>
                            <a:pt x="2" y="8"/>
                            <a:pt x="0" y="3"/>
                          </a:cubicBezTo>
                          <a:cubicBezTo>
                            <a:pt x="5" y="3"/>
                            <a:pt x="10" y="2"/>
                            <a:pt x="15" y="0"/>
                          </a:cubicBezTo>
                          <a:cubicBezTo>
                            <a:pt x="16" y="0"/>
                            <a:pt x="16" y="0"/>
                            <a:pt x="16"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4" name="Freeform 587"/>
                    <p:cNvSpPr>
                      <a:spLocks/>
                    </p:cNvSpPr>
                    <p:nvPr/>
                  </p:nvSpPr>
                  <p:spPr bwMode="auto">
                    <a:xfrm>
                      <a:off x="3430" y="1625"/>
                      <a:ext cx="43" cy="38"/>
                    </a:xfrm>
                    <a:custGeom>
                      <a:avLst/>
                      <a:gdLst>
                        <a:gd name="T0" fmla="*/ 17 w 18"/>
                        <a:gd name="T1" fmla="*/ 14 h 16"/>
                        <a:gd name="T2" fmla="*/ 17 w 18"/>
                        <a:gd name="T3" fmla="*/ 16 h 16"/>
                        <a:gd name="T4" fmla="*/ 0 w 18"/>
                        <a:gd name="T5" fmla="*/ 11 h 16"/>
                        <a:gd name="T6" fmla="*/ 0 w 18"/>
                        <a:gd name="T7" fmla="*/ 11 h 16"/>
                        <a:gd name="T8" fmla="*/ 0 w 18"/>
                        <a:gd name="T9" fmla="*/ 10 h 16"/>
                        <a:gd name="T10" fmla="*/ 1 w 18"/>
                        <a:gd name="T11" fmla="*/ 7 h 16"/>
                        <a:gd name="T12" fmla="*/ 5 w 18"/>
                        <a:gd name="T13" fmla="*/ 3 h 16"/>
                        <a:gd name="T14" fmla="*/ 4 w 18"/>
                        <a:gd name="T15" fmla="*/ 1 h 16"/>
                        <a:gd name="T16" fmla="*/ 5 w 18"/>
                        <a:gd name="T17" fmla="*/ 0 h 16"/>
                        <a:gd name="T18" fmla="*/ 16 w 18"/>
                        <a:gd name="T19" fmla="*/ 4 h 16"/>
                        <a:gd name="T20" fmla="*/ 18 w 18"/>
                        <a:gd name="T21" fmla="*/ 5 h 16"/>
                        <a:gd name="T22" fmla="*/ 18 w 18"/>
                        <a:gd name="T23" fmla="*/ 10 h 16"/>
                        <a:gd name="T24" fmla="*/ 17 w 18"/>
                        <a:gd name="T2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6">
                          <a:moveTo>
                            <a:pt x="17" y="14"/>
                          </a:moveTo>
                          <a:cubicBezTo>
                            <a:pt x="17" y="14"/>
                            <a:pt x="17" y="15"/>
                            <a:pt x="17" y="16"/>
                          </a:cubicBezTo>
                          <a:cubicBezTo>
                            <a:pt x="12" y="15"/>
                            <a:pt x="6" y="13"/>
                            <a:pt x="0" y="11"/>
                          </a:cubicBezTo>
                          <a:cubicBezTo>
                            <a:pt x="0" y="11"/>
                            <a:pt x="0" y="11"/>
                            <a:pt x="0" y="11"/>
                          </a:cubicBezTo>
                          <a:cubicBezTo>
                            <a:pt x="0" y="10"/>
                            <a:pt x="0" y="10"/>
                            <a:pt x="0" y="10"/>
                          </a:cubicBezTo>
                          <a:cubicBezTo>
                            <a:pt x="0" y="9"/>
                            <a:pt x="1" y="8"/>
                            <a:pt x="1" y="7"/>
                          </a:cubicBezTo>
                          <a:cubicBezTo>
                            <a:pt x="2" y="6"/>
                            <a:pt x="4" y="4"/>
                            <a:pt x="5" y="3"/>
                          </a:cubicBezTo>
                          <a:cubicBezTo>
                            <a:pt x="5" y="2"/>
                            <a:pt x="5" y="1"/>
                            <a:pt x="4" y="1"/>
                          </a:cubicBezTo>
                          <a:cubicBezTo>
                            <a:pt x="5" y="0"/>
                            <a:pt x="5" y="0"/>
                            <a:pt x="5" y="0"/>
                          </a:cubicBezTo>
                          <a:cubicBezTo>
                            <a:pt x="8" y="2"/>
                            <a:pt x="12" y="3"/>
                            <a:pt x="16" y="4"/>
                          </a:cubicBezTo>
                          <a:cubicBezTo>
                            <a:pt x="17" y="5"/>
                            <a:pt x="17" y="5"/>
                            <a:pt x="18" y="5"/>
                          </a:cubicBezTo>
                          <a:cubicBezTo>
                            <a:pt x="18" y="6"/>
                            <a:pt x="18" y="8"/>
                            <a:pt x="18" y="10"/>
                          </a:cubicBezTo>
                          <a:cubicBezTo>
                            <a:pt x="18" y="11"/>
                            <a:pt x="17" y="12"/>
                            <a:pt x="17"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5" name="Freeform 588"/>
                    <p:cNvSpPr>
                      <a:spLocks/>
                    </p:cNvSpPr>
                    <p:nvPr/>
                  </p:nvSpPr>
                  <p:spPr bwMode="auto">
                    <a:xfrm>
                      <a:off x="3653" y="691"/>
                      <a:ext cx="33" cy="38"/>
                    </a:xfrm>
                    <a:custGeom>
                      <a:avLst/>
                      <a:gdLst>
                        <a:gd name="T0" fmla="*/ 14 w 14"/>
                        <a:gd name="T1" fmla="*/ 4 h 16"/>
                        <a:gd name="T2" fmla="*/ 10 w 14"/>
                        <a:gd name="T3" fmla="*/ 16 h 16"/>
                        <a:gd name="T4" fmla="*/ 0 w 14"/>
                        <a:gd name="T5" fmla="*/ 11 h 16"/>
                        <a:gd name="T6" fmla="*/ 1 w 14"/>
                        <a:gd name="T7" fmla="*/ 4 h 16"/>
                        <a:gd name="T8" fmla="*/ 2 w 14"/>
                        <a:gd name="T9" fmla="*/ 0 h 16"/>
                        <a:gd name="T10" fmla="*/ 14 w 14"/>
                        <a:gd name="T11" fmla="*/ 4 h 16"/>
                      </a:gdLst>
                      <a:ahLst/>
                      <a:cxnLst>
                        <a:cxn ang="0">
                          <a:pos x="T0" y="T1"/>
                        </a:cxn>
                        <a:cxn ang="0">
                          <a:pos x="T2" y="T3"/>
                        </a:cxn>
                        <a:cxn ang="0">
                          <a:pos x="T4" y="T5"/>
                        </a:cxn>
                        <a:cxn ang="0">
                          <a:pos x="T6" y="T7"/>
                        </a:cxn>
                        <a:cxn ang="0">
                          <a:pos x="T8" y="T9"/>
                        </a:cxn>
                        <a:cxn ang="0">
                          <a:pos x="T10" y="T11"/>
                        </a:cxn>
                      </a:cxnLst>
                      <a:rect l="0" t="0" r="r" b="b"/>
                      <a:pathLst>
                        <a:path w="14" h="16">
                          <a:moveTo>
                            <a:pt x="14" y="4"/>
                          </a:moveTo>
                          <a:cubicBezTo>
                            <a:pt x="12" y="8"/>
                            <a:pt x="11" y="12"/>
                            <a:pt x="10" y="16"/>
                          </a:cubicBezTo>
                          <a:cubicBezTo>
                            <a:pt x="7" y="14"/>
                            <a:pt x="3" y="12"/>
                            <a:pt x="0" y="11"/>
                          </a:cubicBezTo>
                          <a:cubicBezTo>
                            <a:pt x="0" y="9"/>
                            <a:pt x="0" y="7"/>
                            <a:pt x="1" y="4"/>
                          </a:cubicBezTo>
                          <a:cubicBezTo>
                            <a:pt x="1" y="3"/>
                            <a:pt x="1" y="2"/>
                            <a:pt x="2" y="0"/>
                          </a:cubicBezTo>
                          <a:cubicBezTo>
                            <a:pt x="6" y="1"/>
                            <a:pt x="10" y="3"/>
                            <a:pt x="14"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6" name="Freeform 589"/>
                    <p:cNvSpPr>
                      <a:spLocks/>
                    </p:cNvSpPr>
                    <p:nvPr/>
                  </p:nvSpPr>
                  <p:spPr bwMode="auto">
                    <a:xfrm>
                      <a:off x="3413" y="1767"/>
                      <a:ext cx="24" cy="26"/>
                    </a:xfrm>
                    <a:custGeom>
                      <a:avLst/>
                      <a:gdLst>
                        <a:gd name="T0" fmla="*/ 8 w 10"/>
                        <a:gd name="T1" fmla="*/ 2 h 11"/>
                        <a:gd name="T2" fmla="*/ 10 w 10"/>
                        <a:gd name="T3" fmla="*/ 3 h 11"/>
                        <a:gd name="T4" fmla="*/ 3 w 10"/>
                        <a:gd name="T5" fmla="*/ 10 h 11"/>
                        <a:gd name="T6" fmla="*/ 3 w 10"/>
                        <a:gd name="T7" fmla="*/ 4 h 11"/>
                        <a:gd name="T8" fmla="*/ 6 w 10"/>
                        <a:gd name="T9" fmla="*/ 0 h 11"/>
                        <a:gd name="T10" fmla="*/ 8 w 10"/>
                        <a:gd name="T11" fmla="*/ 2 h 11"/>
                      </a:gdLst>
                      <a:ahLst/>
                      <a:cxnLst>
                        <a:cxn ang="0">
                          <a:pos x="T0" y="T1"/>
                        </a:cxn>
                        <a:cxn ang="0">
                          <a:pos x="T2" y="T3"/>
                        </a:cxn>
                        <a:cxn ang="0">
                          <a:pos x="T4" y="T5"/>
                        </a:cxn>
                        <a:cxn ang="0">
                          <a:pos x="T6" y="T7"/>
                        </a:cxn>
                        <a:cxn ang="0">
                          <a:pos x="T8" y="T9"/>
                        </a:cxn>
                        <a:cxn ang="0">
                          <a:pos x="T10" y="T11"/>
                        </a:cxn>
                      </a:cxnLst>
                      <a:rect l="0" t="0" r="r" b="b"/>
                      <a:pathLst>
                        <a:path w="10" h="11">
                          <a:moveTo>
                            <a:pt x="8" y="2"/>
                          </a:moveTo>
                          <a:cubicBezTo>
                            <a:pt x="9" y="2"/>
                            <a:pt x="9" y="2"/>
                            <a:pt x="10" y="3"/>
                          </a:cubicBezTo>
                          <a:cubicBezTo>
                            <a:pt x="8" y="5"/>
                            <a:pt x="7" y="11"/>
                            <a:pt x="3" y="10"/>
                          </a:cubicBezTo>
                          <a:cubicBezTo>
                            <a:pt x="0" y="10"/>
                            <a:pt x="2" y="6"/>
                            <a:pt x="3" y="4"/>
                          </a:cubicBezTo>
                          <a:cubicBezTo>
                            <a:pt x="4" y="3"/>
                            <a:pt x="5" y="2"/>
                            <a:pt x="6" y="0"/>
                          </a:cubicBezTo>
                          <a:cubicBezTo>
                            <a:pt x="7" y="1"/>
                            <a:pt x="8" y="1"/>
                            <a:pt x="8"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7" name="Freeform 590"/>
                    <p:cNvSpPr>
                      <a:spLocks/>
                    </p:cNvSpPr>
                    <p:nvPr/>
                  </p:nvSpPr>
                  <p:spPr bwMode="auto">
                    <a:xfrm>
                      <a:off x="3513" y="1285"/>
                      <a:ext cx="33" cy="21"/>
                    </a:xfrm>
                    <a:custGeom>
                      <a:avLst/>
                      <a:gdLst>
                        <a:gd name="T0" fmla="*/ 13 w 14"/>
                        <a:gd name="T1" fmla="*/ 5 h 9"/>
                        <a:gd name="T2" fmla="*/ 14 w 14"/>
                        <a:gd name="T3" fmla="*/ 7 h 9"/>
                        <a:gd name="T4" fmla="*/ 2 w 14"/>
                        <a:gd name="T5" fmla="*/ 9 h 9"/>
                        <a:gd name="T6" fmla="*/ 1 w 14"/>
                        <a:gd name="T7" fmla="*/ 5 h 9"/>
                        <a:gd name="T8" fmla="*/ 0 w 14"/>
                        <a:gd name="T9" fmla="*/ 2 h 9"/>
                        <a:gd name="T10" fmla="*/ 12 w 14"/>
                        <a:gd name="T11" fmla="*/ 0 h 9"/>
                        <a:gd name="T12" fmla="*/ 13 w 14"/>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3" y="5"/>
                          </a:moveTo>
                          <a:cubicBezTo>
                            <a:pt x="13" y="6"/>
                            <a:pt x="13" y="6"/>
                            <a:pt x="14" y="7"/>
                          </a:cubicBezTo>
                          <a:cubicBezTo>
                            <a:pt x="10" y="8"/>
                            <a:pt x="6" y="8"/>
                            <a:pt x="2" y="9"/>
                          </a:cubicBezTo>
                          <a:cubicBezTo>
                            <a:pt x="2" y="7"/>
                            <a:pt x="1" y="6"/>
                            <a:pt x="1" y="5"/>
                          </a:cubicBezTo>
                          <a:cubicBezTo>
                            <a:pt x="1" y="4"/>
                            <a:pt x="0" y="3"/>
                            <a:pt x="0" y="2"/>
                          </a:cubicBezTo>
                          <a:cubicBezTo>
                            <a:pt x="4" y="1"/>
                            <a:pt x="8" y="1"/>
                            <a:pt x="12" y="0"/>
                          </a:cubicBezTo>
                          <a:cubicBezTo>
                            <a:pt x="12" y="2"/>
                            <a:pt x="13" y="3"/>
                            <a:pt x="13"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8" name="Freeform 591"/>
                    <p:cNvSpPr>
                      <a:spLocks/>
                    </p:cNvSpPr>
                    <p:nvPr/>
                  </p:nvSpPr>
                  <p:spPr bwMode="auto">
                    <a:xfrm>
                      <a:off x="3627" y="816"/>
                      <a:ext cx="26" cy="26"/>
                    </a:xfrm>
                    <a:custGeom>
                      <a:avLst/>
                      <a:gdLst>
                        <a:gd name="T0" fmla="*/ 10 w 11"/>
                        <a:gd name="T1" fmla="*/ 4 h 11"/>
                        <a:gd name="T2" fmla="*/ 6 w 11"/>
                        <a:gd name="T3" fmla="*/ 10 h 11"/>
                        <a:gd name="T4" fmla="*/ 1 w 11"/>
                        <a:gd name="T5" fmla="*/ 7 h 11"/>
                        <a:gd name="T6" fmla="*/ 2 w 11"/>
                        <a:gd name="T7" fmla="*/ 2 h 11"/>
                        <a:gd name="T8" fmla="*/ 3 w 11"/>
                        <a:gd name="T9" fmla="*/ 2 h 11"/>
                        <a:gd name="T10" fmla="*/ 10 w 11"/>
                        <a:gd name="T11" fmla="*/ 4 h 11"/>
                      </a:gdLst>
                      <a:ahLst/>
                      <a:cxnLst>
                        <a:cxn ang="0">
                          <a:pos x="T0" y="T1"/>
                        </a:cxn>
                        <a:cxn ang="0">
                          <a:pos x="T2" y="T3"/>
                        </a:cxn>
                        <a:cxn ang="0">
                          <a:pos x="T4" y="T5"/>
                        </a:cxn>
                        <a:cxn ang="0">
                          <a:pos x="T6" y="T7"/>
                        </a:cxn>
                        <a:cxn ang="0">
                          <a:pos x="T8" y="T9"/>
                        </a:cxn>
                        <a:cxn ang="0">
                          <a:pos x="T10" y="T11"/>
                        </a:cxn>
                      </a:cxnLst>
                      <a:rect l="0" t="0" r="r" b="b"/>
                      <a:pathLst>
                        <a:path w="11" h="11">
                          <a:moveTo>
                            <a:pt x="10" y="4"/>
                          </a:moveTo>
                          <a:cubicBezTo>
                            <a:pt x="11" y="7"/>
                            <a:pt x="9" y="9"/>
                            <a:pt x="6" y="10"/>
                          </a:cubicBezTo>
                          <a:cubicBezTo>
                            <a:pt x="4" y="11"/>
                            <a:pt x="1" y="10"/>
                            <a:pt x="1" y="7"/>
                          </a:cubicBezTo>
                          <a:cubicBezTo>
                            <a:pt x="0" y="5"/>
                            <a:pt x="1" y="3"/>
                            <a:pt x="2" y="2"/>
                          </a:cubicBezTo>
                          <a:cubicBezTo>
                            <a:pt x="2" y="2"/>
                            <a:pt x="2" y="2"/>
                            <a:pt x="3" y="2"/>
                          </a:cubicBezTo>
                          <a:cubicBezTo>
                            <a:pt x="5" y="0"/>
                            <a:pt x="9" y="1"/>
                            <a:pt x="10"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9" name="Freeform 592"/>
                    <p:cNvSpPr>
                      <a:spLocks/>
                    </p:cNvSpPr>
                    <p:nvPr/>
                  </p:nvSpPr>
                  <p:spPr bwMode="auto">
                    <a:xfrm>
                      <a:off x="3745" y="204"/>
                      <a:ext cx="43" cy="40"/>
                    </a:xfrm>
                    <a:custGeom>
                      <a:avLst/>
                      <a:gdLst>
                        <a:gd name="T0" fmla="*/ 18 w 18"/>
                        <a:gd name="T1" fmla="*/ 10 h 17"/>
                        <a:gd name="T2" fmla="*/ 14 w 18"/>
                        <a:gd name="T3" fmla="*/ 17 h 17"/>
                        <a:gd name="T4" fmla="*/ 14 w 18"/>
                        <a:gd name="T5" fmla="*/ 17 h 17"/>
                        <a:gd name="T6" fmla="*/ 13 w 18"/>
                        <a:gd name="T7" fmla="*/ 16 h 17"/>
                        <a:gd name="T8" fmla="*/ 0 w 18"/>
                        <a:gd name="T9" fmla="*/ 8 h 17"/>
                        <a:gd name="T10" fmla="*/ 1 w 18"/>
                        <a:gd name="T11" fmla="*/ 4 h 17"/>
                        <a:gd name="T12" fmla="*/ 2 w 18"/>
                        <a:gd name="T13" fmla="*/ 4 h 17"/>
                        <a:gd name="T14" fmla="*/ 14 w 18"/>
                        <a:gd name="T15" fmla="*/ 3 h 17"/>
                        <a:gd name="T16" fmla="*/ 18 w 18"/>
                        <a:gd name="T17"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0"/>
                          </a:moveTo>
                          <a:cubicBezTo>
                            <a:pt x="18" y="13"/>
                            <a:pt x="16" y="15"/>
                            <a:pt x="14" y="17"/>
                          </a:cubicBezTo>
                          <a:cubicBezTo>
                            <a:pt x="14" y="17"/>
                            <a:pt x="14" y="17"/>
                            <a:pt x="14" y="17"/>
                          </a:cubicBezTo>
                          <a:cubicBezTo>
                            <a:pt x="14" y="16"/>
                            <a:pt x="13" y="16"/>
                            <a:pt x="13" y="16"/>
                          </a:cubicBezTo>
                          <a:cubicBezTo>
                            <a:pt x="9" y="12"/>
                            <a:pt x="5" y="10"/>
                            <a:pt x="0" y="8"/>
                          </a:cubicBezTo>
                          <a:cubicBezTo>
                            <a:pt x="1" y="7"/>
                            <a:pt x="1" y="6"/>
                            <a:pt x="1" y="4"/>
                          </a:cubicBezTo>
                          <a:cubicBezTo>
                            <a:pt x="2" y="4"/>
                            <a:pt x="2" y="4"/>
                            <a:pt x="2" y="4"/>
                          </a:cubicBezTo>
                          <a:cubicBezTo>
                            <a:pt x="6" y="1"/>
                            <a:pt x="10" y="0"/>
                            <a:pt x="14" y="3"/>
                          </a:cubicBezTo>
                          <a:cubicBezTo>
                            <a:pt x="16" y="4"/>
                            <a:pt x="18" y="7"/>
                            <a:pt x="18"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0" name="Freeform 593"/>
                    <p:cNvSpPr>
                      <a:spLocks/>
                    </p:cNvSpPr>
                    <p:nvPr/>
                  </p:nvSpPr>
                  <p:spPr bwMode="auto">
                    <a:xfrm>
                      <a:off x="3568" y="977"/>
                      <a:ext cx="45" cy="45"/>
                    </a:xfrm>
                    <a:custGeom>
                      <a:avLst/>
                      <a:gdLst>
                        <a:gd name="T0" fmla="*/ 19 w 19"/>
                        <a:gd name="T1" fmla="*/ 14 h 19"/>
                        <a:gd name="T2" fmla="*/ 15 w 19"/>
                        <a:gd name="T3" fmla="*/ 17 h 19"/>
                        <a:gd name="T4" fmla="*/ 11 w 19"/>
                        <a:gd name="T5" fmla="*/ 19 h 19"/>
                        <a:gd name="T6" fmla="*/ 0 w 19"/>
                        <a:gd name="T7" fmla="*/ 5 h 19"/>
                        <a:gd name="T8" fmla="*/ 5 w 19"/>
                        <a:gd name="T9" fmla="*/ 3 h 19"/>
                        <a:gd name="T10" fmla="*/ 10 w 19"/>
                        <a:gd name="T11" fmla="*/ 0 h 19"/>
                        <a:gd name="T12" fmla="*/ 19 w 19"/>
                        <a:gd name="T13" fmla="*/ 14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19" y="14"/>
                          </a:moveTo>
                          <a:cubicBezTo>
                            <a:pt x="18" y="15"/>
                            <a:pt x="17" y="16"/>
                            <a:pt x="15" y="17"/>
                          </a:cubicBezTo>
                          <a:cubicBezTo>
                            <a:pt x="14" y="17"/>
                            <a:pt x="12" y="18"/>
                            <a:pt x="11" y="19"/>
                          </a:cubicBezTo>
                          <a:cubicBezTo>
                            <a:pt x="7" y="15"/>
                            <a:pt x="3" y="10"/>
                            <a:pt x="0" y="5"/>
                          </a:cubicBezTo>
                          <a:cubicBezTo>
                            <a:pt x="1" y="4"/>
                            <a:pt x="3" y="4"/>
                            <a:pt x="5" y="3"/>
                          </a:cubicBezTo>
                          <a:cubicBezTo>
                            <a:pt x="6" y="2"/>
                            <a:pt x="8" y="2"/>
                            <a:pt x="10" y="0"/>
                          </a:cubicBezTo>
                          <a:cubicBezTo>
                            <a:pt x="13" y="5"/>
                            <a:pt x="16" y="10"/>
                            <a:pt x="19"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1" name="Freeform 594"/>
                    <p:cNvSpPr>
                      <a:spLocks/>
                    </p:cNvSpPr>
                    <p:nvPr/>
                  </p:nvSpPr>
                  <p:spPr bwMode="auto">
                    <a:xfrm>
                      <a:off x="3560" y="1065"/>
                      <a:ext cx="29" cy="37"/>
                    </a:xfrm>
                    <a:custGeom>
                      <a:avLst/>
                      <a:gdLst>
                        <a:gd name="T0" fmla="*/ 10 w 12"/>
                        <a:gd name="T1" fmla="*/ 16 h 16"/>
                        <a:gd name="T2" fmla="*/ 9 w 12"/>
                        <a:gd name="T3" fmla="*/ 16 h 16"/>
                        <a:gd name="T4" fmla="*/ 2 w 12"/>
                        <a:gd name="T5" fmla="*/ 13 h 16"/>
                        <a:gd name="T6" fmla="*/ 0 w 12"/>
                        <a:gd name="T7" fmla="*/ 12 h 16"/>
                        <a:gd name="T8" fmla="*/ 4 w 12"/>
                        <a:gd name="T9" fmla="*/ 0 h 16"/>
                        <a:gd name="T10" fmla="*/ 12 w 12"/>
                        <a:gd name="T11" fmla="*/ 5 h 16"/>
                        <a:gd name="T12" fmla="*/ 9 w 12"/>
                        <a:gd name="T13" fmla="*/ 15 h 16"/>
                        <a:gd name="T14" fmla="*/ 10 w 12"/>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10" y="16"/>
                          </a:moveTo>
                          <a:cubicBezTo>
                            <a:pt x="9" y="16"/>
                            <a:pt x="9" y="16"/>
                            <a:pt x="9" y="16"/>
                          </a:cubicBezTo>
                          <a:cubicBezTo>
                            <a:pt x="7" y="15"/>
                            <a:pt x="5" y="14"/>
                            <a:pt x="2" y="13"/>
                          </a:cubicBezTo>
                          <a:cubicBezTo>
                            <a:pt x="2" y="13"/>
                            <a:pt x="1" y="12"/>
                            <a:pt x="0" y="12"/>
                          </a:cubicBezTo>
                          <a:cubicBezTo>
                            <a:pt x="2" y="8"/>
                            <a:pt x="3" y="4"/>
                            <a:pt x="4" y="0"/>
                          </a:cubicBezTo>
                          <a:cubicBezTo>
                            <a:pt x="7" y="2"/>
                            <a:pt x="10" y="3"/>
                            <a:pt x="12" y="5"/>
                          </a:cubicBezTo>
                          <a:cubicBezTo>
                            <a:pt x="11" y="8"/>
                            <a:pt x="10" y="12"/>
                            <a:pt x="9" y="15"/>
                          </a:cubicBezTo>
                          <a:cubicBezTo>
                            <a:pt x="9" y="16"/>
                            <a:pt x="9" y="16"/>
                            <a:pt x="10"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2" name="Freeform 595"/>
                    <p:cNvSpPr>
                      <a:spLocks/>
                    </p:cNvSpPr>
                    <p:nvPr/>
                  </p:nvSpPr>
                  <p:spPr bwMode="auto">
                    <a:xfrm>
                      <a:off x="3378" y="206"/>
                      <a:ext cx="400" cy="196"/>
                    </a:xfrm>
                    <a:custGeom>
                      <a:avLst/>
                      <a:gdLst>
                        <a:gd name="T0" fmla="*/ 169 w 169"/>
                        <a:gd name="T1" fmla="*/ 17 h 83"/>
                        <a:gd name="T2" fmla="*/ 169 w 169"/>
                        <a:gd name="T3" fmla="*/ 18 h 83"/>
                        <a:gd name="T4" fmla="*/ 143 w 169"/>
                        <a:gd name="T5" fmla="*/ 38 h 83"/>
                        <a:gd name="T6" fmla="*/ 143 w 169"/>
                        <a:gd name="T7" fmla="*/ 38 h 83"/>
                        <a:gd name="T8" fmla="*/ 72 w 169"/>
                        <a:gd name="T9" fmla="*/ 33 h 83"/>
                        <a:gd name="T10" fmla="*/ 27 w 169"/>
                        <a:gd name="T11" fmla="*/ 80 h 83"/>
                        <a:gd name="T12" fmla="*/ 29 w 169"/>
                        <a:gd name="T13" fmla="*/ 82 h 83"/>
                        <a:gd name="T14" fmla="*/ 28 w 169"/>
                        <a:gd name="T15" fmla="*/ 83 h 83"/>
                        <a:gd name="T16" fmla="*/ 0 w 169"/>
                        <a:gd name="T17" fmla="*/ 80 h 83"/>
                        <a:gd name="T18" fmla="*/ 25 w 169"/>
                        <a:gd name="T19" fmla="*/ 34 h 83"/>
                        <a:gd name="T20" fmla="*/ 65 w 169"/>
                        <a:gd name="T21" fmla="*/ 8 h 83"/>
                        <a:gd name="T22" fmla="*/ 115 w 169"/>
                        <a:gd name="T23" fmla="*/ 1 h 83"/>
                        <a:gd name="T24" fmla="*/ 139 w 169"/>
                        <a:gd name="T25" fmla="*/ 7 h 83"/>
                        <a:gd name="T26" fmla="*/ 165 w 169"/>
                        <a:gd name="T27" fmla="*/ 18 h 83"/>
                        <a:gd name="T28" fmla="*/ 169 w 169"/>
                        <a:gd name="T29" fmla="*/ 1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9" h="83">
                          <a:moveTo>
                            <a:pt x="169" y="17"/>
                          </a:moveTo>
                          <a:cubicBezTo>
                            <a:pt x="169" y="17"/>
                            <a:pt x="169" y="17"/>
                            <a:pt x="169" y="18"/>
                          </a:cubicBezTo>
                          <a:cubicBezTo>
                            <a:pt x="160" y="24"/>
                            <a:pt x="151" y="31"/>
                            <a:pt x="143" y="38"/>
                          </a:cubicBezTo>
                          <a:cubicBezTo>
                            <a:pt x="143" y="38"/>
                            <a:pt x="143" y="38"/>
                            <a:pt x="143" y="38"/>
                          </a:cubicBezTo>
                          <a:cubicBezTo>
                            <a:pt x="123" y="25"/>
                            <a:pt x="94" y="25"/>
                            <a:pt x="72" y="33"/>
                          </a:cubicBezTo>
                          <a:cubicBezTo>
                            <a:pt x="53" y="41"/>
                            <a:pt x="31" y="58"/>
                            <a:pt x="27" y="80"/>
                          </a:cubicBezTo>
                          <a:cubicBezTo>
                            <a:pt x="27" y="81"/>
                            <a:pt x="28" y="82"/>
                            <a:pt x="29" y="82"/>
                          </a:cubicBezTo>
                          <a:cubicBezTo>
                            <a:pt x="28" y="83"/>
                            <a:pt x="28" y="83"/>
                            <a:pt x="28" y="83"/>
                          </a:cubicBezTo>
                          <a:cubicBezTo>
                            <a:pt x="19" y="82"/>
                            <a:pt x="10" y="80"/>
                            <a:pt x="0" y="80"/>
                          </a:cubicBezTo>
                          <a:cubicBezTo>
                            <a:pt x="3" y="61"/>
                            <a:pt x="12" y="46"/>
                            <a:pt x="25" y="34"/>
                          </a:cubicBezTo>
                          <a:cubicBezTo>
                            <a:pt x="36" y="22"/>
                            <a:pt x="50" y="14"/>
                            <a:pt x="65" y="8"/>
                          </a:cubicBezTo>
                          <a:cubicBezTo>
                            <a:pt x="81" y="2"/>
                            <a:pt x="98" y="0"/>
                            <a:pt x="115" y="1"/>
                          </a:cubicBezTo>
                          <a:cubicBezTo>
                            <a:pt x="123" y="2"/>
                            <a:pt x="132" y="4"/>
                            <a:pt x="139" y="7"/>
                          </a:cubicBezTo>
                          <a:cubicBezTo>
                            <a:pt x="149" y="10"/>
                            <a:pt x="156" y="15"/>
                            <a:pt x="165" y="18"/>
                          </a:cubicBezTo>
                          <a:cubicBezTo>
                            <a:pt x="167" y="19"/>
                            <a:pt x="168" y="18"/>
                            <a:pt x="169" y="1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3" name="Freeform 596"/>
                    <p:cNvSpPr>
                      <a:spLocks noEditPoints="1"/>
                    </p:cNvSpPr>
                    <p:nvPr/>
                  </p:nvSpPr>
                  <p:spPr bwMode="auto">
                    <a:xfrm>
                      <a:off x="3340" y="161"/>
                      <a:ext cx="438" cy="234"/>
                    </a:xfrm>
                    <a:custGeom>
                      <a:avLst/>
                      <a:gdLst>
                        <a:gd name="T0" fmla="*/ 185 w 185"/>
                        <a:gd name="T1" fmla="*/ 36 h 99"/>
                        <a:gd name="T2" fmla="*/ 155 w 185"/>
                        <a:gd name="T3" fmla="*/ 26 h 99"/>
                        <a:gd name="T4" fmla="*/ 81 w 185"/>
                        <a:gd name="T5" fmla="*/ 27 h 99"/>
                        <a:gd name="T6" fmla="*/ 16 w 185"/>
                        <a:gd name="T7" fmla="*/ 99 h 99"/>
                        <a:gd name="T8" fmla="*/ 0 w 185"/>
                        <a:gd name="T9" fmla="*/ 89 h 99"/>
                        <a:gd name="T10" fmla="*/ 8 w 185"/>
                        <a:gd name="T11" fmla="*/ 66 h 99"/>
                        <a:gd name="T12" fmla="*/ 20 w 185"/>
                        <a:gd name="T13" fmla="*/ 50 h 99"/>
                        <a:gd name="T14" fmla="*/ 37 w 185"/>
                        <a:gd name="T15" fmla="*/ 32 h 99"/>
                        <a:gd name="T16" fmla="*/ 57 w 185"/>
                        <a:gd name="T17" fmla="*/ 18 h 99"/>
                        <a:gd name="T18" fmla="*/ 77 w 185"/>
                        <a:gd name="T19" fmla="*/ 10 h 99"/>
                        <a:gd name="T20" fmla="*/ 101 w 185"/>
                        <a:gd name="T21" fmla="*/ 2 h 99"/>
                        <a:gd name="T22" fmla="*/ 123 w 185"/>
                        <a:gd name="T23" fmla="*/ 2 h 99"/>
                        <a:gd name="T24" fmla="*/ 143 w 185"/>
                        <a:gd name="T25" fmla="*/ 5 h 99"/>
                        <a:gd name="T26" fmla="*/ 166 w 185"/>
                        <a:gd name="T27" fmla="*/ 12 h 99"/>
                        <a:gd name="T28" fmla="*/ 173 w 185"/>
                        <a:gd name="T29" fmla="*/ 22 h 99"/>
                        <a:gd name="T30" fmla="*/ 171 w 185"/>
                        <a:gd name="T31" fmla="*/ 26 h 99"/>
                        <a:gd name="T32" fmla="*/ 185 w 185"/>
                        <a:gd name="T33" fmla="*/ 35 h 99"/>
                        <a:gd name="T34" fmla="*/ 168 w 185"/>
                        <a:gd name="T35" fmla="*/ 23 h 99"/>
                        <a:gd name="T36" fmla="*/ 159 w 185"/>
                        <a:gd name="T37" fmla="*/ 21 h 99"/>
                        <a:gd name="T38" fmla="*/ 168 w 185"/>
                        <a:gd name="T39" fmla="*/ 24 h 99"/>
                        <a:gd name="T40" fmla="*/ 145 w 185"/>
                        <a:gd name="T41" fmla="*/ 9 h 99"/>
                        <a:gd name="T42" fmla="*/ 135 w 185"/>
                        <a:gd name="T43" fmla="*/ 16 h 99"/>
                        <a:gd name="T44" fmla="*/ 130 w 185"/>
                        <a:gd name="T45" fmla="*/ 15 h 99"/>
                        <a:gd name="T46" fmla="*/ 128 w 185"/>
                        <a:gd name="T47" fmla="*/ 8 h 99"/>
                        <a:gd name="T48" fmla="*/ 117 w 185"/>
                        <a:gd name="T49" fmla="*/ 13 h 99"/>
                        <a:gd name="T50" fmla="*/ 130 w 185"/>
                        <a:gd name="T51" fmla="*/ 15 h 99"/>
                        <a:gd name="T52" fmla="*/ 113 w 185"/>
                        <a:gd name="T53" fmla="*/ 14 h 99"/>
                        <a:gd name="T54" fmla="*/ 94 w 185"/>
                        <a:gd name="T55" fmla="*/ 17 h 99"/>
                        <a:gd name="T56" fmla="*/ 89 w 185"/>
                        <a:gd name="T57" fmla="*/ 19 h 99"/>
                        <a:gd name="T58" fmla="*/ 76 w 185"/>
                        <a:gd name="T59" fmla="*/ 23 h 99"/>
                        <a:gd name="T60" fmla="*/ 78 w 185"/>
                        <a:gd name="T61" fmla="*/ 23 h 99"/>
                        <a:gd name="T62" fmla="*/ 73 w 185"/>
                        <a:gd name="T63" fmla="*/ 25 h 99"/>
                        <a:gd name="T64" fmla="*/ 56 w 185"/>
                        <a:gd name="T65" fmla="*/ 33 h 99"/>
                        <a:gd name="T66" fmla="*/ 56 w 185"/>
                        <a:gd name="T67" fmla="*/ 34 h 99"/>
                        <a:gd name="T68" fmla="*/ 73 w 185"/>
                        <a:gd name="T69" fmla="*/ 25 h 99"/>
                        <a:gd name="T70" fmla="*/ 42 w 185"/>
                        <a:gd name="T71" fmla="*/ 33 h 99"/>
                        <a:gd name="T72" fmla="*/ 39 w 185"/>
                        <a:gd name="T73" fmla="*/ 47 h 99"/>
                        <a:gd name="T74" fmla="*/ 25 w 185"/>
                        <a:gd name="T75" fmla="*/ 48 h 99"/>
                        <a:gd name="T76" fmla="*/ 36 w 185"/>
                        <a:gd name="T77" fmla="*/ 50 h 99"/>
                        <a:gd name="T78" fmla="*/ 54 w 185"/>
                        <a:gd name="T79" fmla="*/ 35 h 99"/>
                        <a:gd name="T80" fmla="*/ 25 w 185"/>
                        <a:gd name="T81" fmla="*/ 64 h 99"/>
                        <a:gd name="T82" fmla="*/ 16 w 185"/>
                        <a:gd name="T83" fmla="*/ 80 h 99"/>
                        <a:gd name="T84" fmla="*/ 15 w 185"/>
                        <a:gd name="T85" fmla="*/ 83 h 99"/>
                        <a:gd name="T86" fmla="*/ 13 w 185"/>
                        <a:gd name="T87"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5" h="99">
                          <a:moveTo>
                            <a:pt x="185" y="35"/>
                          </a:moveTo>
                          <a:cubicBezTo>
                            <a:pt x="185" y="36"/>
                            <a:pt x="185" y="36"/>
                            <a:pt x="185" y="36"/>
                          </a:cubicBezTo>
                          <a:cubicBezTo>
                            <a:pt x="184" y="37"/>
                            <a:pt x="183" y="38"/>
                            <a:pt x="181" y="37"/>
                          </a:cubicBezTo>
                          <a:cubicBezTo>
                            <a:pt x="172" y="34"/>
                            <a:pt x="165" y="29"/>
                            <a:pt x="155" y="26"/>
                          </a:cubicBezTo>
                          <a:cubicBezTo>
                            <a:pt x="148" y="23"/>
                            <a:pt x="139" y="21"/>
                            <a:pt x="131" y="20"/>
                          </a:cubicBezTo>
                          <a:cubicBezTo>
                            <a:pt x="114" y="19"/>
                            <a:pt x="97" y="21"/>
                            <a:pt x="81" y="27"/>
                          </a:cubicBezTo>
                          <a:cubicBezTo>
                            <a:pt x="66" y="33"/>
                            <a:pt x="52" y="41"/>
                            <a:pt x="41" y="53"/>
                          </a:cubicBezTo>
                          <a:cubicBezTo>
                            <a:pt x="28" y="65"/>
                            <a:pt x="19" y="80"/>
                            <a:pt x="16" y="99"/>
                          </a:cubicBezTo>
                          <a:cubicBezTo>
                            <a:pt x="13" y="98"/>
                            <a:pt x="13" y="98"/>
                            <a:pt x="13" y="98"/>
                          </a:cubicBezTo>
                          <a:cubicBezTo>
                            <a:pt x="7" y="98"/>
                            <a:pt x="0" y="96"/>
                            <a:pt x="0" y="89"/>
                          </a:cubicBezTo>
                          <a:cubicBezTo>
                            <a:pt x="1" y="83"/>
                            <a:pt x="6" y="81"/>
                            <a:pt x="11" y="80"/>
                          </a:cubicBezTo>
                          <a:cubicBezTo>
                            <a:pt x="8" y="77"/>
                            <a:pt x="4" y="71"/>
                            <a:pt x="8" y="66"/>
                          </a:cubicBezTo>
                          <a:cubicBezTo>
                            <a:pt x="11" y="62"/>
                            <a:pt x="18" y="60"/>
                            <a:pt x="24" y="60"/>
                          </a:cubicBezTo>
                          <a:cubicBezTo>
                            <a:pt x="20" y="59"/>
                            <a:pt x="18" y="54"/>
                            <a:pt x="20" y="50"/>
                          </a:cubicBezTo>
                          <a:cubicBezTo>
                            <a:pt x="22" y="43"/>
                            <a:pt x="29" y="42"/>
                            <a:pt x="34" y="43"/>
                          </a:cubicBezTo>
                          <a:cubicBezTo>
                            <a:pt x="33" y="39"/>
                            <a:pt x="34" y="35"/>
                            <a:pt x="37" y="32"/>
                          </a:cubicBezTo>
                          <a:cubicBezTo>
                            <a:pt x="42" y="28"/>
                            <a:pt x="49" y="28"/>
                            <a:pt x="54" y="32"/>
                          </a:cubicBezTo>
                          <a:cubicBezTo>
                            <a:pt x="51" y="26"/>
                            <a:pt x="52" y="21"/>
                            <a:pt x="57" y="18"/>
                          </a:cubicBezTo>
                          <a:cubicBezTo>
                            <a:pt x="62" y="15"/>
                            <a:pt x="67" y="16"/>
                            <a:pt x="71" y="19"/>
                          </a:cubicBezTo>
                          <a:cubicBezTo>
                            <a:pt x="71" y="15"/>
                            <a:pt x="73" y="12"/>
                            <a:pt x="77" y="10"/>
                          </a:cubicBezTo>
                          <a:cubicBezTo>
                            <a:pt x="83" y="8"/>
                            <a:pt x="89" y="11"/>
                            <a:pt x="92" y="16"/>
                          </a:cubicBezTo>
                          <a:cubicBezTo>
                            <a:pt x="91" y="10"/>
                            <a:pt x="94" y="3"/>
                            <a:pt x="101" y="2"/>
                          </a:cubicBezTo>
                          <a:cubicBezTo>
                            <a:pt x="107" y="0"/>
                            <a:pt x="111" y="4"/>
                            <a:pt x="114" y="8"/>
                          </a:cubicBezTo>
                          <a:cubicBezTo>
                            <a:pt x="115" y="5"/>
                            <a:pt x="119" y="2"/>
                            <a:pt x="123" y="2"/>
                          </a:cubicBezTo>
                          <a:cubicBezTo>
                            <a:pt x="128" y="2"/>
                            <a:pt x="132" y="6"/>
                            <a:pt x="134" y="11"/>
                          </a:cubicBezTo>
                          <a:cubicBezTo>
                            <a:pt x="136" y="8"/>
                            <a:pt x="139" y="5"/>
                            <a:pt x="143" y="5"/>
                          </a:cubicBezTo>
                          <a:cubicBezTo>
                            <a:pt x="149" y="5"/>
                            <a:pt x="153" y="9"/>
                            <a:pt x="155" y="15"/>
                          </a:cubicBezTo>
                          <a:cubicBezTo>
                            <a:pt x="158" y="12"/>
                            <a:pt x="162" y="10"/>
                            <a:pt x="166" y="12"/>
                          </a:cubicBezTo>
                          <a:cubicBezTo>
                            <a:pt x="169" y="13"/>
                            <a:pt x="171" y="16"/>
                            <a:pt x="172" y="19"/>
                          </a:cubicBezTo>
                          <a:cubicBezTo>
                            <a:pt x="173" y="22"/>
                            <a:pt x="173" y="22"/>
                            <a:pt x="173" y="22"/>
                          </a:cubicBezTo>
                          <a:cubicBezTo>
                            <a:pt x="173" y="22"/>
                            <a:pt x="173" y="22"/>
                            <a:pt x="172" y="22"/>
                          </a:cubicBezTo>
                          <a:cubicBezTo>
                            <a:pt x="172" y="24"/>
                            <a:pt x="172" y="25"/>
                            <a:pt x="171" y="26"/>
                          </a:cubicBezTo>
                          <a:cubicBezTo>
                            <a:pt x="176" y="28"/>
                            <a:pt x="180" y="30"/>
                            <a:pt x="184" y="34"/>
                          </a:cubicBezTo>
                          <a:cubicBezTo>
                            <a:pt x="184" y="34"/>
                            <a:pt x="185" y="34"/>
                            <a:pt x="185" y="35"/>
                          </a:cubicBezTo>
                          <a:close/>
                          <a:moveTo>
                            <a:pt x="168" y="24"/>
                          </a:moveTo>
                          <a:cubicBezTo>
                            <a:pt x="168" y="24"/>
                            <a:pt x="168" y="23"/>
                            <a:pt x="168" y="23"/>
                          </a:cubicBezTo>
                          <a:cubicBezTo>
                            <a:pt x="169" y="15"/>
                            <a:pt x="159" y="11"/>
                            <a:pt x="156" y="20"/>
                          </a:cubicBezTo>
                          <a:cubicBezTo>
                            <a:pt x="157" y="20"/>
                            <a:pt x="158" y="21"/>
                            <a:pt x="159" y="21"/>
                          </a:cubicBezTo>
                          <a:cubicBezTo>
                            <a:pt x="162" y="22"/>
                            <a:pt x="165" y="23"/>
                            <a:pt x="168" y="24"/>
                          </a:cubicBezTo>
                          <a:cubicBezTo>
                            <a:pt x="168" y="24"/>
                            <a:pt x="168" y="24"/>
                            <a:pt x="168" y="24"/>
                          </a:cubicBezTo>
                          <a:close/>
                          <a:moveTo>
                            <a:pt x="152" y="19"/>
                          </a:moveTo>
                          <a:cubicBezTo>
                            <a:pt x="152" y="15"/>
                            <a:pt x="150" y="10"/>
                            <a:pt x="145" y="9"/>
                          </a:cubicBezTo>
                          <a:cubicBezTo>
                            <a:pt x="141" y="7"/>
                            <a:pt x="136" y="10"/>
                            <a:pt x="135" y="15"/>
                          </a:cubicBezTo>
                          <a:cubicBezTo>
                            <a:pt x="135" y="15"/>
                            <a:pt x="135" y="15"/>
                            <a:pt x="135" y="16"/>
                          </a:cubicBezTo>
                          <a:cubicBezTo>
                            <a:pt x="141" y="16"/>
                            <a:pt x="146" y="17"/>
                            <a:pt x="152" y="19"/>
                          </a:cubicBezTo>
                          <a:close/>
                          <a:moveTo>
                            <a:pt x="130" y="15"/>
                          </a:moveTo>
                          <a:cubicBezTo>
                            <a:pt x="131" y="15"/>
                            <a:pt x="131" y="15"/>
                            <a:pt x="131" y="15"/>
                          </a:cubicBezTo>
                          <a:cubicBezTo>
                            <a:pt x="131" y="13"/>
                            <a:pt x="130" y="10"/>
                            <a:pt x="128" y="8"/>
                          </a:cubicBezTo>
                          <a:cubicBezTo>
                            <a:pt x="125" y="6"/>
                            <a:pt x="123" y="5"/>
                            <a:pt x="120" y="7"/>
                          </a:cubicBezTo>
                          <a:cubicBezTo>
                            <a:pt x="118" y="8"/>
                            <a:pt x="116" y="11"/>
                            <a:pt x="117" y="13"/>
                          </a:cubicBezTo>
                          <a:cubicBezTo>
                            <a:pt x="117" y="14"/>
                            <a:pt x="117" y="14"/>
                            <a:pt x="116" y="15"/>
                          </a:cubicBezTo>
                          <a:cubicBezTo>
                            <a:pt x="121" y="15"/>
                            <a:pt x="126" y="15"/>
                            <a:pt x="130" y="15"/>
                          </a:cubicBezTo>
                          <a:close/>
                          <a:moveTo>
                            <a:pt x="114" y="15"/>
                          </a:moveTo>
                          <a:cubicBezTo>
                            <a:pt x="113" y="15"/>
                            <a:pt x="113" y="14"/>
                            <a:pt x="113" y="14"/>
                          </a:cubicBezTo>
                          <a:cubicBezTo>
                            <a:pt x="111" y="9"/>
                            <a:pt x="108" y="4"/>
                            <a:pt x="101" y="5"/>
                          </a:cubicBezTo>
                          <a:cubicBezTo>
                            <a:pt x="96" y="6"/>
                            <a:pt x="94" y="13"/>
                            <a:pt x="94" y="17"/>
                          </a:cubicBezTo>
                          <a:cubicBezTo>
                            <a:pt x="101" y="16"/>
                            <a:pt x="107" y="15"/>
                            <a:pt x="114" y="15"/>
                          </a:cubicBezTo>
                          <a:close/>
                          <a:moveTo>
                            <a:pt x="89" y="19"/>
                          </a:moveTo>
                          <a:cubicBezTo>
                            <a:pt x="88" y="15"/>
                            <a:pt x="85" y="13"/>
                            <a:pt x="81" y="13"/>
                          </a:cubicBezTo>
                          <a:cubicBezTo>
                            <a:pt x="75" y="13"/>
                            <a:pt x="73" y="19"/>
                            <a:pt x="76" y="23"/>
                          </a:cubicBezTo>
                          <a:cubicBezTo>
                            <a:pt x="76" y="23"/>
                            <a:pt x="76" y="23"/>
                            <a:pt x="76" y="23"/>
                          </a:cubicBezTo>
                          <a:cubicBezTo>
                            <a:pt x="77" y="23"/>
                            <a:pt x="77" y="23"/>
                            <a:pt x="78" y="23"/>
                          </a:cubicBezTo>
                          <a:cubicBezTo>
                            <a:pt x="81" y="21"/>
                            <a:pt x="85" y="20"/>
                            <a:pt x="89" y="19"/>
                          </a:cubicBezTo>
                          <a:close/>
                          <a:moveTo>
                            <a:pt x="73" y="25"/>
                          </a:moveTo>
                          <a:cubicBezTo>
                            <a:pt x="70" y="22"/>
                            <a:pt x="66" y="19"/>
                            <a:pt x="62" y="19"/>
                          </a:cubicBezTo>
                          <a:cubicBezTo>
                            <a:pt x="54" y="20"/>
                            <a:pt x="55" y="28"/>
                            <a:pt x="56" y="33"/>
                          </a:cubicBezTo>
                          <a:cubicBezTo>
                            <a:pt x="56" y="33"/>
                            <a:pt x="56" y="34"/>
                            <a:pt x="56" y="34"/>
                          </a:cubicBezTo>
                          <a:cubicBezTo>
                            <a:pt x="56" y="34"/>
                            <a:pt x="56" y="34"/>
                            <a:pt x="56" y="34"/>
                          </a:cubicBezTo>
                          <a:cubicBezTo>
                            <a:pt x="56" y="34"/>
                            <a:pt x="56" y="34"/>
                            <a:pt x="56" y="34"/>
                          </a:cubicBezTo>
                          <a:cubicBezTo>
                            <a:pt x="61" y="30"/>
                            <a:pt x="67" y="27"/>
                            <a:pt x="73" y="25"/>
                          </a:cubicBezTo>
                          <a:close/>
                          <a:moveTo>
                            <a:pt x="54" y="35"/>
                          </a:moveTo>
                          <a:cubicBezTo>
                            <a:pt x="50" y="33"/>
                            <a:pt x="46" y="31"/>
                            <a:pt x="42" y="33"/>
                          </a:cubicBezTo>
                          <a:cubicBezTo>
                            <a:pt x="37" y="35"/>
                            <a:pt x="36" y="41"/>
                            <a:pt x="39" y="45"/>
                          </a:cubicBezTo>
                          <a:cubicBezTo>
                            <a:pt x="40" y="46"/>
                            <a:pt x="39" y="46"/>
                            <a:pt x="39" y="47"/>
                          </a:cubicBezTo>
                          <a:cubicBezTo>
                            <a:pt x="38" y="47"/>
                            <a:pt x="37" y="47"/>
                            <a:pt x="37" y="47"/>
                          </a:cubicBezTo>
                          <a:cubicBezTo>
                            <a:pt x="33" y="45"/>
                            <a:pt x="28" y="45"/>
                            <a:pt x="25" y="48"/>
                          </a:cubicBezTo>
                          <a:cubicBezTo>
                            <a:pt x="21" y="51"/>
                            <a:pt x="21" y="59"/>
                            <a:pt x="28" y="60"/>
                          </a:cubicBezTo>
                          <a:cubicBezTo>
                            <a:pt x="30" y="56"/>
                            <a:pt x="33" y="53"/>
                            <a:pt x="36" y="50"/>
                          </a:cubicBezTo>
                          <a:cubicBezTo>
                            <a:pt x="37" y="49"/>
                            <a:pt x="38" y="48"/>
                            <a:pt x="39" y="47"/>
                          </a:cubicBezTo>
                          <a:cubicBezTo>
                            <a:pt x="44" y="43"/>
                            <a:pt x="48" y="39"/>
                            <a:pt x="54" y="35"/>
                          </a:cubicBezTo>
                          <a:close/>
                          <a:moveTo>
                            <a:pt x="16" y="80"/>
                          </a:moveTo>
                          <a:cubicBezTo>
                            <a:pt x="18" y="74"/>
                            <a:pt x="21" y="69"/>
                            <a:pt x="25" y="64"/>
                          </a:cubicBezTo>
                          <a:cubicBezTo>
                            <a:pt x="21" y="64"/>
                            <a:pt x="18" y="64"/>
                            <a:pt x="15" y="65"/>
                          </a:cubicBezTo>
                          <a:cubicBezTo>
                            <a:pt x="6" y="68"/>
                            <a:pt x="11" y="76"/>
                            <a:pt x="16" y="80"/>
                          </a:cubicBezTo>
                          <a:close/>
                          <a:moveTo>
                            <a:pt x="13" y="96"/>
                          </a:moveTo>
                          <a:cubicBezTo>
                            <a:pt x="13" y="92"/>
                            <a:pt x="14" y="87"/>
                            <a:pt x="15" y="83"/>
                          </a:cubicBezTo>
                          <a:cubicBezTo>
                            <a:pt x="11" y="83"/>
                            <a:pt x="6" y="84"/>
                            <a:pt x="4" y="88"/>
                          </a:cubicBezTo>
                          <a:cubicBezTo>
                            <a:pt x="2" y="94"/>
                            <a:pt x="8" y="95"/>
                            <a:pt x="13" y="9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4" name="Freeform 597"/>
                    <p:cNvSpPr>
                      <a:spLocks/>
                    </p:cNvSpPr>
                    <p:nvPr/>
                  </p:nvSpPr>
                  <p:spPr bwMode="auto">
                    <a:xfrm>
                      <a:off x="3485" y="1349"/>
                      <a:ext cx="40" cy="30"/>
                    </a:xfrm>
                    <a:custGeom>
                      <a:avLst/>
                      <a:gdLst>
                        <a:gd name="T0" fmla="*/ 14 w 17"/>
                        <a:gd name="T1" fmla="*/ 3 h 13"/>
                        <a:gd name="T2" fmla="*/ 17 w 17"/>
                        <a:gd name="T3" fmla="*/ 6 h 13"/>
                        <a:gd name="T4" fmla="*/ 8 w 17"/>
                        <a:gd name="T5" fmla="*/ 13 h 13"/>
                        <a:gd name="T6" fmla="*/ 8 w 17"/>
                        <a:gd name="T7" fmla="*/ 13 h 13"/>
                        <a:gd name="T8" fmla="*/ 8 w 17"/>
                        <a:gd name="T9" fmla="*/ 11 h 13"/>
                        <a:gd name="T10" fmla="*/ 3 w 17"/>
                        <a:gd name="T11" fmla="*/ 8 h 13"/>
                        <a:gd name="T12" fmla="*/ 0 w 17"/>
                        <a:gd name="T13" fmla="*/ 6 h 13"/>
                        <a:gd name="T14" fmla="*/ 10 w 17"/>
                        <a:gd name="T15" fmla="*/ 0 h 13"/>
                        <a:gd name="T16" fmla="*/ 14 w 17"/>
                        <a:gd name="T1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3">
                          <a:moveTo>
                            <a:pt x="14" y="3"/>
                          </a:moveTo>
                          <a:cubicBezTo>
                            <a:pt x="15" y="4"/>
                            <a:pt x="16" y="5"/>
                            <a:pt x="17" y="6"/>
                          </a:cubicBezTo>
                          <a:cubicBezTo>
                            <a:pt x="14" y="8"/>
                            <a:pt x="11" y="11"/>
                            <a:pt x="8" y="13"/>
                          </a:cubicBezTo>
                          <a:cubicBezTo>
                            <a:pt x="8" y="13"/>
                            <a:pt x="8" y="13"/>
                            <a:pt x="8" y="13"/>
                          </a:cubicBezTo>
                          <a:cubicBezTo>
                            <a:pt x="8" y="12"/>
                            <a:pt x="8" y="12"/>
                            <a:pt x="8" y="11"/>
                          </a:cubicBezTo>
                          <a:cubicBezTo>
                            <a:pt x="7" y="10"/>
                            <a:pt x="5" y="9"/>
                            <a:pt x="3" y="8"/>
                          </a:cubicBezTo>
                          <a:cubicBezTo>
                            <a:pt x="2" y="7"/>
                            <a:pt x="1" y="7"/>
                            <a:pt x="0" y="6"/>
                          </a:cubicBezTo>
                          <a:cubicBezTo>
                            <a:pt x="3" y="4"/>
                            <a:pt x="7" y="2"/>
                            <a:pt x="10" y="0"/>
                          </a:cubicBezTo>
                          <a:cubicBezTo>
                            <a:pt x="12" y="1"/>
                            <a:pt x="13" y="2"/>
                            <a:pt x="14"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5" name="Freeform 598"/>
                    <p:cNvSpPr>
                      <a:spLocks/>
                    </p:cNvSpPr>
                    <p:nvPr/>
                  </p:nvSpPr>
                  <p:spPr bwMode="auto">
                    <a:xfrm>
                      <a:off x="3695" y="544"/>
                      <a:ext cx="12" cy="10"/>
                    </a:xfrm>
                    <a:custGeom>
                      <a:avLst/>
                      <a:gdLst>
                        <a:gd name="T0" fmla="*/ 4 w 5"/>
                        <a:gd name="T1" fmla="*/ 1 h 4"/>
                        <a:gd name="T2" fmla="*/ 1 w 5"/>
                        <a:gd name="T3" fmla="*/ 2 h 4"/>
                        <a:gd name="T4" fmla="*/ 0 w 5"/>
                        <a:gd name="T5" fmla="*/ 0 h 4"/>
                        <a:gd name="T6" fmla="*/ 5 w 5"/>
                        <a:gd name="T7" fmla="*/ 0 h 4"/>
                        <a:gd name="T8" fmla="*/ 4 w 5"/>
                        <a:gd name="T9" fmla="*/ 1 h 4"/>
                        <a:gd name="T10" fmla="*/ 4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4" y="1"/>
                          </a:moveTo>
                          <a:cubicBezTo>
                            <a:pt x="5" y="2"/>
                            <a:pt x="2" y="4"/>
                            <a:pt x="1" y="2"/>
                          </a:cubicBezTo>
                          <a:cubicBezTo>
                            <a:pt x="1" y="1"/>
                            <a:pt x="1" y="1"/>
                            <a:pt x="0" y="0"/>
                          </a:cubicBezTo>
                          <a:cubicBezTo>
                            <a:pt x="2" y="0"/>
                            <a:pt x="3" y="0"/>
                            <a:pt x="5" y="0"/>
                          </a:cubicBezTo>
                          <a:cubicBezTo>
                            <a:pt x="5" y="0"/>
                            <a:pt x="5" y="0"/>
                            <a:pt x="4" y="1"/>
                          </a:cubicBezTo>
                          <a:cubicBezTo>
                            <a:pt x="4" y="1"/>
                            <a:pt x="4" y="1"/>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6" name="Freeform 599"/>
                    <p:cNvSpPr>
                      <a:spLocks/>
                    </p:cNvSpPr>
                    <p:nvPr/>
                  </p:nvSpPr>
                  <p:spPr bwMode="auto">
                    <a:xfrm>
                      <a:off x="3120" y="1919"/>
                      <a:ext cx="248" cy="215"/>
                    </a:xfrm>
                    <a:custGeom>
                      <a:avLst/>
                      <a:gdLst>
                        <a:gd name="T0" fmla="*/ 96 w 105"/>
                        <a:gd name="T1" fmla="*/ 55 h 91"/>
                        <a:gd name="T2" fmla="*/ 105 w 105"/>
                        <a:gd name="T3" fmla="*/ 81 h 91"/>
                        <a:gd name="T4" fmla="*/ 24 w 105"/>
                        <a:gd name="T5" fmla="*/ 71 h 91"/>
                        <a:gd name="T6" fmla="*/ 3 w 105"/>
                        <a:gd name="T7" fmla="*/ 39 h 91"/>
                        <a:gd name="T8" fmla="*/ 0 w 105"/>
                        <a:gd name="T9" fmla="*/ 20 h 91"/>
                        <a:gd name="T10" fmla="*/ 1 w 105"/>
                        <a:gd name="T11" fmla="*/ 11 h 91"/>
                        <a:gd name="T12" fmla="*/ 2 w 105"/>
                        <a:gd name="T13" fmla="*/ 5 h 91"/>
                        <a:gd name="T14" fmla="*/ 20 w 105"/>
                        <a:gd name="T15" fmla="*/ 8 h 91"/>
                        <a:gd name="T16" fmla="*/ 70 w 105"/>
                        <a:gd name="T17" fmla="*/ 0 h 91"/>
                        <a:gd name="T18" fmla="*/ 71 w 105"/>
                        <a:gd name="T19" fmla="*/ 0 h 91"/>
                        <a:gd name="T20" fmla="*/ 70 w 105"/>
                        <a:gd name="T21" fmla="*/ 1 h 91"/>
                        <a:gd name="T22" fmla="*/ 58 w 105"/>
                        <a:gd name="T23" fmla="*/ 6 h 91"/>
                        <a:gd name="T24" fmla="*/ 28 w 105"/>
                        <a:gd name="T25" fmla="*/ 29 h 91"/>
                        <a:gd name="T26" fmla="*/ 35 w 105"/>
                        <a:gd name="T27" fmla="*/ 70 h 91"/>
                        <a:gd name="T28" fmla="*/ 75 w 105"/>
                        <a:gd name="T29" fmla="*/ 66 h 91"/>
                        <a:gd name="T30" fmla="*/ 87 w 105"/>
                        <a:gd name="T31" fmla="*/ 43 h 91"/>
                        <a:gd name="T32" fmla="*/ 94 w 105"/>
                        <a:gd name="T33" fmla="*/ 21 h 91"/>
                        <a:gd name="T34" fmla="*/ 94 w 105"/>
                        <a:gd name="T35" fmla="*/ 42 h 91"/>
                        <a:gd name="T36" fmla="*/ 96 w 105"/>
                        <a:gd name="T37" fmla="*/ 5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91">
                          <a:moveTo>
                            <a:pt x="96" y="55"/>
                          </a:moveTo>
                          <a:cubicBezTo>
                            <a:pt x="98" y="65"/>
                            <a:pt x="101" y="73"/>
                            <a:pt x="105" y="81"/>
                          </a:cubicBezTo>
                          <a:cubicBezTo>
                            <a:pt x="78" y="91"/>
                            <a:pt x="46" y="90"/>
                            <a:pt x="24" y="71"/>
                          </a:cubicBezTo>
                          <a:cubicBezTo>
                            <a:pt x="14" y="63"/>
                            <a:pt x="7" y="51"/>
                            <a:pt x="3" y="39"/>
                          </a:cubicBezTo>
                          <a:cubicBezTo>
                            <a:pt x="1" y="33"/>
                            <a:pt x="0" y="26"/>
                            <a:pt x="0" y="20"/>
                          </a:cubicBezTo>
                          <a:cubicBezTo>
                            <a:pt x="0" y="17"/>
                            <a:pt x="1" y="14"/>
                            <a:pt x="1" y="11"/>
                          </a:cubicBezTo>
                          <a:cubicBezTo>
                            <a:pt x="2" y="8"/>
                            <a:pt x="2" y="7"/>
                            <a:pt x="2" y="5"/>
                          </a:cubicBezTo>
                          <a:cubicBezTo>
                            <a:pt x="8" y="6"/>
                            <a:pt x="14" y="7"/>
                            <a:pt x="20" y="8"/>
                          </a:cubicBezTo>
                          <a:cubicBezTo>
                            <a:pt x="37" y="10"/>
                            <a:pt x="55" y="8"/>
                            <a:pt x="70" y="0"/>
                          </a:cubicBezTo>
                          <a:cubicBezTo>
                            <a:pt x="70" y="0"/>
                            <a:pt x="70" y="0"/>
                            <a:pt x="71" y="0"/>
                          </a:cubicBezTo>
                          <a:cubicBezTo>
                            <a:pt x="70" y="1"/>
                            <a:pt x="70" y="1"/>
                            <a:pt x="70" y="1"/>
                          </a:cubicBezTo>
                          <a:cubicBezTo>
                            <a:pt x="66" y="3"/>
                            <a:pt x="62" y="4"/>
                            <a:pt x="58" y="6"/>
                          </a:cubicBezTo>
                          <a:cubicBezTo>
                            <a:pt x="47" y="11"/>
                            <a:pt x="35" y="18"/>
                            <a:pt x="28" y="29"/>
                          </a:cubicBezTo>
                          <a:cubicBezTo>
                            <a:pt x="20" y="43"/>
                            <a:pt x="21" y="60"/>
                            <a:pt x="35" y="70"/>
                          </a:cubicBezTo>
                          <a:cubicBezTo>
                            <a:pt x="47" y="79"/>
                            <a:pt x="65" y="76"/>
                            <a:pt x="75" y="66"/>
                          </a:cubicBezTo>
                          <a:cubicBezTo>
                            <a:pt x="81" y="59"/>
                            <a:pt x="84" y="51"/>
                            <a:pt x="87" y="43"/>
                          </a:cubicBezTo>
                          <a:cubicBezTo>
                            <a:pt x="89" y="36"/>
                            <a:pt x="91" y="28"/>
                            <a:pt x="94" y="21"/>
                          </a:cubicBezTo>
                          <a:cubicBezTo>
                            <a:pt x="93" y="28"/>
                            <a:pt x="93" y="35"/>
                            <a:pt x="94" y="42"/>
                          </a:cubicBezTo>
                          <a:cubicBezTo>
                            <a:pt x="94" y="46"/>
                            <a:pt x="95" y="51"/>
                            <a:pt x="96" y="5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7" name="Freeform 600"/>
                    <p:cNvSpPr>
                      <a:spLocks/>
                    </p:cNvSpPr>
                    <p:nvPr/>
                  </p:nvSpPr>
                  <p:spPr bwMode="auto">
                    <a:xfrm>
                      <a:off x="3456" y="1365"/>
                      <a:ext cx="48" cy="33"/>
                    </a:xfrm>
                    <a:custGeom>
                      <a:avLst/>
                      <a:gdLst>
                        <a:gd name="T0" fmla="*/ 20 w 20"/>
                        <a:gd name="T1" fmla="*/ 6 h 14"/>
                        <a:gd name="T2" fmla="*/ 20 w 20"/>
                        <a:gd name="T3" fmla="*/ 6 h 14"/>
                        <a:gd name="T4" fmla="*/ 12 w 20"/>
                        <a:gd name="T5" fmla="*/ 13 h 14"/>
                        <a:gd name="T6" fmla="*/ 10 w 20"/>
                        <a:gd name="T7" fmla="*/ 14 h 14"/>
                        <a:gd name="T8" fmla="*/ 10 w 20"/>
                        <a:gd name="T9" fmla="*/ 14 h 14"/>
                        <a:gd name="T10" fmla="*/ 5 w 20"/>
                        <a:gd name="T11" fmla="*/ 10 h 14"/>
                        <a:gd name="T12" fmla="*/ 0 w 20"/>
                        <a:gd name="T13" fmla="*/ 7 h 14"/>
                        <a:gd name="T14" fmla="*/ 10 w 20"/>
                        <a:gd name="T15" fmla="*/ 0 h 14"/>
                        <a:gd name="T16" fmla="*/ 14 w 20"/>
                        <a:gd name="T17" fmla="*/ 2 h 14"/>
                        <a:gd name="T18" fmla="*/ 18 w 20"/>
                        <a:gd name="T19" fmla="*/ 6 h 14"/>
                        <a:gd name="T20" fmla="*/ 20 w 20"/>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4">
                          <a:moveTo>
                            <a:pt x="20" y="6"/>
                          </a:moveTo>
                          <a:cubicBezTo>
                            <a:pt x="20" y="6"/>
                            <a:pt x="20" y="6"/>
                            <a:pt x="20" y="6"/>
                          </a:cubicBezTo>
                          <a:cubicBezTo>
                            <a:pt x="17" y="8"/>
                            <a:pt x="14" y="10"/>
                            <a:pt x="12" y="13"/>
                          </a:cubicBezTo>
                          <a:cubicBezTo>
                            <a:pt x="11" y="13"/>
                            <a:pt x="11" y="14"/>
                            <a:pt x="10" y="14"/>
                          </a:cubicBezTo>
                          <a:cubicBezTo>
                            <a:pt x="10" y="14"/>
                            <a:pt x="10" y="14"/>
                            <a:pt x="10" y="14"/>
                          </a:cubicBezTo>
                          <a:cubicBezTo>
                            <a:pt x="9" y="12"/>
                            <a:pt x="7" y="11"/>
                            <a:pt x="5" y="10"/>
                          </a:cubicBezTo>
                          <a:cubicBezTo>
                            <a:pt x="3" y="9"/>
                            <a:pt x="2" y="8"/>
                            <a:pt x="0" y="7"/>
                          </a:cubicBezTo>
                          <a:cubicBezTo>
                            <a:pt x="3" y="5"/>
                            <a:pt x="7" y="2"/>
                            <a:pt x="10" y="0"/>
                          </a:cubicBezTo>
                          <a:cubicBezTo>
                            <a:pt x="11" y="1"/>
                            <a:pt x="13" y="2"/>
                            <a:pt x="14" y="2"/>
                          </a:cubicBezTo>
                          <a:cubicBezTo>
                            <a:pt x="15" y="3"/>
                            <a:pt x="17" y="5"/>
                            <a:pt x="18" y="6"/>
                          </a:cubicBezTo>
                          <a:cubicBezTo>
                            <a:pt x="19" y="6"/>
                            <a:pt x="19" y="6"/>
                            <a:pt x="20"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8" name="Freeform 601"/>
                    <p:cNvSpPr>
                      <a:spLocks/>
                    </p:cNvSpPr>
                    <p:nvPr/>
                  </p:nvSpPr>
                  <p:spPr bwMode="auto">
                    <a:xfrm>
                      <a:off x="3167" y="1857"/>
                      <a:ext cx="213" cy="249"/>
                    </a:xfrm>
                    <a:custGeom>
                      <a:avLst/>
                      <a:gdLst>
                        <a:gd name="T0" fmla="*/ 78 w 90"/>
                        <a:gd name="T1" fmla="*/ 67 h 105"/>
                        <a:gd name="T2" fmla="*/ 74 w 90"/>
                        <a:gd name="T3" fmla="*/ 68 h 105"/>
                        <a:gd name="T4" fmla="*/ 74 w 90"/>
                        <a:gd name="T5" fmla="*/ 47 h 105"/>
                        <a:gd name="T6" fmla="*/ 67 w 90"/>
                        <a:gd name="T7" fmla="*/ 69 h 105"/>
                        <a:gd name="T8" fmla="*/ 55 w 90"/>
                        <a:gd name="T9" fmla="*/ 92 h 105"/>
                        <a:gd name="T10" fmla="*/ 15 w 90"/>
                        <a:gd name="T11" fmla="*/ 96 h 105"/>
                        <a:gd name="T12" fmla="*/ 8 w 90"/>
                        <a:gd name="T13" fmla="*/ 55 h 105"/>
                        <a:gd name="T14" fmla="*/ 38 w 90"/>
                        <a:gd name="T15" fmla="*/ 32 h 105"/>
                        <a:gd name="T16" fmla="*/ 40 w 90"/>
                        <a:gd name="T17" fmla="*/ 35 h 105"/>
                        <a:gd name="T18" fmla="*/ 16 w 90"/>
                        <a:gd name="T19" fmla="*/ 52 h 105"/>
                        <a:gd name="T20" fmla="*/ 18 w 90"/>
                        <a:gd name="T21" fmla="*/ 93 h 105"/>
                        <a:gd name="T22" fmla="*/ 57 w 90"/>
                        <a:gd name="T23" fmla="*/ 81 h 105"/>
                        <a:gd name="T24" fmla="*/ 65 w 90"/>
                        <a:gd name="T25" fmla="*/ 60 h 105"/>
                        <a:gd name="T26" fmla="*/ 68 w 90"/>
                        <a:gd name="T27" fmla="*/ 51 h 105"/>
                        <a:gd name="T28" fmla="*/ 62 w 90"/>
                        <a:gd name="T29" fmla="*/ 61 h 105"/>
                        <a:gd name="T30" fmla="*/ 26 w 90"/>
                        <a:gd name="T31" fmla="*/ 88 h 105"/>
                        <a:gd name="T32" fmla="*/ 26 w 90"/>
                        <a:gd name="T33" fmla="*/ 54 h 105"/>
                        <a:gd name="T34" fmla="*/ 30 w 90"/>
                        <a:gd name="T35" fmla="*/ 56 h 105"/>
                        <a:gd name="T36" fmla="*/ 25 w 90"/>
                        <a:gd name="T37" fmla="*/ 64 h 105"/>
                        <a:gd name="T38" fmla="*/ 22 w 90"/>
                        <a:gd name="T39" fmla="*/ 76 h 105"/>
                        <a:gd name="T40" fmla="*/ 31 w 90"/>
                        <a:gd name="T41" fmla="*/ 84 h 105"/>
                        <a:gd name="T42" fmla="*/ 50 w 90"/>
                        <a:gd name="T43" fmla="*/ 70 h 105"/>
                        <a:gd name="T44" fmla="*/ 64 w 90"/>
                        <a:gd name="T45" fmla="*/ 49 h 105"/>
                        <a:gd name="T46" fmla="*/ 81 w 90"/>
                        <a:gd name="T47" fmla="*/ 5 h 105"/>
                        <a:gd name="T48" fmla="*/ 84 w 90"/>
                        <a:gd name="T49" fmla="*/ 3 h 105"/>
                        <a:gd name="T50" fmla="*/ 85 w 90"/>
                        <a:gd name="T51" fmla="*/ 4 h 105"/>
                        <a:gd name="T52" fmla="*/ 86 w 90"/>
                        <a:gd name="T53" fmla="*/ 0 h 105"/>
                        <a:gd name="T54" fmla="*/ 90 w 90"/>
                        <a:gd name="T55" fmla="*/ 2 h 105"/>
                        <a:gd name="T56" fmla="*/ 78 w 90"/>
                        <a:gd name="T57" fmla="*/ 6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0" h="105">
                          <a:moveTo>
                            <a:pt x="78" y="67"/>
                          </a:moveTo>
                          <a:cubicBezTo>
                            <a:pt x="74" y="68"/>
                            <a:pt x="74" y="68"/>
                            <a:pt x="74" y="68"/>
                          </a:cubicBezTo>
                          <a:cubicBezTo>
                            <a:pt x="73" y="61"/>
                            <a:pt x="73" y="54"/>
                            <a:pt x="74" y="47"/>
                          </a:cubicBezTo>
                          <a:cubicBezTo>
                            <a:pt x="71" y="54"/>
                            <a:pt x="69" y="62"/>
                            <a:pt x="67" y="69"/>
                          </a:cubicBezTo>
                          <a:cubicBezTo>
                            <a:pt x="64" y="77"/>
                            <a:pt x="61" y="85"/>
                            <a:pt x="55" y="92"/>
                          </a:cubicBezTo>
                          <a:cubicBezTo>
                            <a:pt x="45" y="102"/>
                            <a:pt x="27" y="105"/>
                            <a:pt x="15" y="96"/>
                          </a:cubicBezTo>
                          <a:cubicBezTo>
                            <a:pt x="1" y="86"/>
                            <a:pt x="0" y="69"/>
                            <a:pt x="8" y="55"/>
                          </a:cubicBezTo>
                          <a:cubicBezTo>
                            <a:pt x="15" y="44"/>
                            <a:pt x="27" y="37"/>
                            <a:pt x="38" y="32"/>
                          </a:cubicBezTo>
                          <a:cubicBezTo>
                            <a:pt x="40" y="35"/>
                            <a:pt x="40" y="35"/>
                            <a:pt x="40" y="35"/>
                          </a:cubicBezTo>
                          <a:cubicBezTo>
                            <a:pt x="31" y="40"/>
                            <a:pt x="23" y="44"/>
                            <a:pt x="16" y="52"/>
                          </a:cubicBezTo>
                          <a:cubicBezTo>
                            <a:pt x="5" y="64"/>
                            <a:pt x="3" y="83"/>
                            <a:pt x="18" y="93"/>
                          </a:cubicBezTo>
                          <a:cubicBezTo>
                            <a:pt x="32" y="102"/>
                            <a:pt x="50" y="95"/>
                            <a:pt x="57" y="81"/>
                          </a:cubicBezTo>
                          <a:cubicBezTo>
                            <a:pt x="61" y="75"/>
                            <a:pt x="63" y="67"/>
                            <a:pt x="65" y="60"/>
                          </a:cubicBezTo>
                          <a:cubicBezTo>
                            <a:pt x="66" y="57"/>
                            <a:pt x="67" y="54"/>
                            <a:pt x="68" y="51"/>
                          </a:cubicBezTo>
                          <a:cubicBezTo>
                            <a:pt x="66" y="55"/>
                            <a:pt x="64" y="58"/>
                            <a:pt x="62" y="61"/>
                          </a:cubicBezTo>
                          <a:cubicBezTo>
                            <a:pt x="55" y="72"/>
                            <a:pt x="41" y="93"/>
                            <a:pt x="26" y="88"/>
                          </a:cubicBezTo>
                          <a:cubicBezTo>
                            <a:pt x="10" y="82"/>
                            <a:pt x="19" y="64"/>
                            <a:pt x="26" y="54"/>
                          </a:cubicBezTo>
                          <a:cubicBezTo>
                            <a:pt x="30" y="56"/>
                            <a:pt x="30" y="56"/>
                            <a:pt x="30" y="56"/>
                          </a:cubicBezTo>
                          <a:cubicBezTo>
                            <a:pt x="28" y="58"/>
                            <a:pt x="27" y="61"/>
                            <a:pt x="25" y="64"/>
                          </a:cubicBezTo>
                          <a:cubicBezTo>
                            <a:pt x="23" y="67"/>
                            <a:pt x="21" y="72"/>
                            <a:pt x="22" y="76"/>
                          </a:cubicBezTo>
                          <a:cubicBezTo>
                            <a:pt x="22" y="81"/>
                            <a:pt x="26" y="84"/>
                            <a:pt x="31" y="84"/>
                          </a:cubicBezTo>
                          <a:cubicBezTo>
                            <a:pt x="39" y="83"/>
                            <a:pt x="46" y="76"/>
                            <a:pt x="50" y="70"/>
                          </a:cubicBezTo>
                          <a:cubicBezTo>
                            <a:pt x="56" y="63"/>
                            <a:pt x="60" y="56"/>
                            <a:pt x="64" y="49"/>
                          </a:cubicBezTo>
                          <a:cubicBezTo>
                            <a:pt x="72" y="35"/>
                            <a:pt x="77" y="20"/>
                            <a:pt x="81" y="5"/>
                          </a:cubicBezTo>
                          <a:cubicBezTo>
                            <a:pt x="84" y="3"/>
                            <a:pt x="84" y="3"/>
                            <a:pt x="84" y="3"/>
                          </a:cubicBezTo>
                          <a:cubicBezTo>
                            <a:pt x="84" y="3"/>
                            <a:pt x="85" y="3"/>
                            <a:pt x="85" y="4"/>
                          </a:cubicBezTo>
                          <a:cubicBezTo>
                            <a:pt x="85" y="3"/>
                            <a:pt x="86" y="2"/>
                            <a:pt x="86" y="0"/>
                          </a:cubicBezTo>
                          <a:cubicBezTo>
                            <a:pt x="90" y="2"/>
                            <a:pt x="90" y="2"/>
                            <a:pt x="90" y="2"/>
                          </a:cubicBezTo>
                          <a:cubicBezTo>
                            <a:pt x="81" y="23"/>
                            <a:pt x="76" y="45"/>
                            <a:pt x="78" y="6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9" name="Freeform 602"/>
                    <p:cNvSpPr>
                      <a:spLocks/>
                    </p:cNvSpPr>
                    <p:nvPr/>
                  </p:nvSpPr>
                  <p:spPr bwMode="auto">
                    <a:xfrm>
                      <a:off x="3397" y="1611"/>
                      <a:ext cx="45" cy="38"/>
                    </a:xfrm>
                    <a:custGeom>
                      <a:avLst/>
                      <a:gdLst>
                        <a:gd name="T0" fmla="*/ 19 w 19"/>
                        <a:gd name="T1" fmla="*/ 6 h 16"/>
                        <a:gd name="T2" fmla="*/ 18 w 19"/>
                        <a:gd name="T3" fmla="*/ 7 h 16"/>
                        <a:gd name="T4" fmla="*/ 17 w 19"/>
                        <a:gd name="T5" fmla="*/ 7 h 16"/>
                        <a:gd name="T6" fmla="*/ 13 w 19"/>
                        <a:gd name="T7" fmla="*/ 11 h 16"/>
                        <a:gd name="T8" fmla="*/ 11 w 19"/>
                        <a:gd name="T9" fmla="*/ 16 h 16"/>
                        <a:gd name="T10" fmla="*/ 11 w 19"/>
                        <a:gd name="T11" fmla="*/ 16 h 16"/>
                        <a:gd name="T12" fmla="*/ 0 w 19"/>
                        <a:gd name="T13" fmla="*/ 10 h 16"/>
                        <a:gd name="T14" fmla="*/ 5 w 19"/>
                        <a:gd name="T15" fmla="*/ 5 h 16"/>
                        <a:gd name="T16" fmla="*/ 10 w 19"/>
                        <a:gd name="T17" fmla="*/ 0 h 16"/>
                        <a:gd name="T18" fmla="*/ 19 w 19"/>
                        <a:gd name="T1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6">
                          <a:moveTo>
                            <a:pt x="19" y="6"/>
                          </a:moveTo>
                          <a:cubicBezTo>
                            <a:pt x="18" y="7"/>
                            <a:pt x="18" y="7"/>
                            <a:pt x="18" y="7"/>
                          </a:cubicBezTo>
                          <a:cubicBezTo>
                            <a:pt x="18" y="7"/>
                            <a:pt x="17" y="7"/>
                            <a:pt x="17" y="7"/>
                          </a:cubicBezTo>
                          <a:cubicBezTo>
                            <a:pt x="15" y="8"/>
                            <a:pt x="14" y="9"/>
                            <a:pt x="13" y="11"/>
                          </a:cubicBezTo>
                          <a:cubicBezTo>
                            <a:pt x="13" y="12"/>
                            <a:pt x="11" y="14"/>
                            <a:pt x="11" y="16"/>
                          </a:cubicBezTo>
                          <a:cubicBezTo>
                            <a:pt x="11" y="16"/>
                            <a:pt x="11" y="16"/>
                            <a:pt x="11" y="16"/>
                          </a:cubicBezTo>
                          <a:cubicBezTo>
                            <a:pt x="7" y="15"/>
                            <a:pt x="4" y="13"/>
                            <a:pt x="0" y="10"/>
                          </a:cubicBezTo>
                          <a:cubicBezTo>
                            <a:pt x="2" y="8"/>
                            <a:pt x="4" y="7"/>
                            <a:pt x="5" y="5"/>
                          </a:cubicBezTo>
                          <a:cubicBezTo>
                            <a:pt x="7" y="3"/>
                            <a:pt x="8" y="2"/>
                            <a:pt x="10" y="0"/>
                          </a:cubicBezTo>
                          <a:cubicBezTo>
                            <a:pt x="12" y="2"/>
                            <a:pt x="15" y="4"/>
                            <a:pt x="19"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0" name="Freeform 603"/>
                    <p:cNvSpPr>
                      <a:spLocks/>
                    </p:cNvSpPr>
                    <p:nvPr/>
                  </p:nvSpPr>
                  <p:spPr bwMode="auto">
                    <a:xfrm>
                      <a:off x="2883" y="1739"/>
                      <a:ext cx="509" cy="262"/>
                    </a:xfrm>
                    <a:custGeom>
                      <a:avLst/>
                      <a:gdLst>
                        <a:gd name="T0" fmla="*/ 214 w 215"/>
                        <a:gd name="T1" fmla="*/ 41 h 111"/>
                        <a:gd name="T2" fmla="*/ 214 w 215"/>
                        <a:gd name="T3" fmla="*/ 43 h 111"/>
                        <a:gd name="T4" fmla="*/ 213 w 215"/>
                        <a:gd name="T5" fmla="*/ 44 h 111"/>
                        <a:gd name="T6" fmla="*/ 210 w 215"/>
                        <a:gd name="T7" fmla="*/ 52 h 111"/>
                        <a:gd name="T8" fmla="*/ 206 w 215"/>
                        <a:gd name="T9" fmla="*/ 50 h 111"/>
                        <a:gd name="T10" fmla="*/ 204 w 215"/>
                        <a:gd name="T11" fmla="*/ 53 h 111"/>
                        <a:gd name="T12" fmla="*/ 201 w 215"/>
                        <a:gd name="T13" fmla="*/ 55 h 111"/>
                        <a:gd name="T14" fmla="*/ 191 w 215"/>
                        <a:gd name="T15" fmla="*/ 63 h 111"/>
                        <a:gd name="T16" fmla="*/ 160 w 215"/>
                        <a:gd name="T17" fmla="*/ 94 h 111"/>
                        <a:gd name="T18" fmla="*/ 150 w 215"/>
                        <a:gd name="T19" fmla="*/ 106 h 111"/>
                        <a:gd name="T20" fmla="*/ 146 w 215"/>
                        <a:gd name="T21" fmla="*/ 104 h 111"/>
                        <a:gd name="T22" fmla="*/ 148 w 215"/>
                        <a:gd name="T23" fmla="*/ 101 h 111"/>
                        <a:gd name="T24" fmla="*/ 164 w 215"/>
                        <a:gd name="T25" fmla="*/ 83 h 111"/>
                        <a:gd name="T26" fmla="*/ 160 w 215"/>
                        <a:gd name="T27" fmla="*/ 85 h 111"/>
                        <a:gd name="T28" fmla="*/ 158 w 215"/>
                        <a:gd name="T29" fmla="*/ 82 h 111"/>
                        <a:gd name="T30" fmla="*/ 170 w 215"/>
                        <a:gd name="T31" fmla="*/ 77 h 111"/>
                        <a:gd name="T32" fmla="*/ 171 w 215"/>
                        <a:gd name="T33" fmla="*/ 76 h 111"/>
                        <a:gd name="T34" fmla="*/ 170 w 215"/>
                        <a:gd name="T35" fmla="*/ 76 h 111"/>
                        <a:gd name="T36" fmla="*/ 120 w 215"/>
                        <a:gd name="T37" fmla="*/ 84 h 111"/>
                        <a:gd name="T38" fmla="*/ 102 w 215"/>
                        <a:gd name="T39" fmla="*/ 81 h 111"/>
                        <a:gd name="T40" fmla="*/ 100 w 215"/>
                        <a:gd name="T41" fmla="*/ 80 h 111"/>
                        <a:gd name="T42" fmla="*/ 81 w 215"/>
                        <a:gd name="T43" fmla="*/ 73 h 111"/>
                        <a:gd name="T44" fmla="*/ 81 w 215"/>
                        <a:gd name="T45" fmla="*/ 73 h 111"/>
                        <a:gd name="T46" fmla="*/ 81 w 215"/>
                        <a:gd name="T47" fmla="*/ 73 h 111"/>
                        <a:gd name="T48" fmla="*/ 81 w 215"/>
                        <a:gd name="T49" fmla="*/ 73 h 111"/>
                        <a:gd name="T50" fmla="*/ 80 w 215"/>
                        <a:gd name="T51" fmla="*/ 73 h 111"/>
                        <a:gd name="T52" fmla="*/ 80 w 215"/>
                        <a:gd name="T53" fmla="*/ 76 h 111"/>
                        <a:gd name="T54" fmla="*/ 78 w 215"/>
                        <a:gd name="T55" fmla="*/ 75 h 111"/>
                        <a:gd name="T56" fmla="*/ 77 w 215"/>
                        <a:gd name="T57" fmla="*/ 75 h 111"/>
                        <a:gd name="T58" fmla="*/ 65 w 215"/>
                        <a:gd name="T59" fmla="*/ 78 h 111"/>
                        <a:gd name="T60" fmla="*/ 72 w 215"/>
                        <a:gd name="T61" fmla="*/ 89 h 111"/>
                        <a:gd name="T62" fmla="*/ 74 w 215"/>
                        <a:gd name="T63" fmla="*/ 90 h 111"/>
                        <a:gd name="T64" fmla="*/ 74 w 215"/>
                        <a:gd name="T65" fmla="*/ 92 h 111"/>
                        <a:gd name="T66" fmla="*/ 73 w 215"/>
                        <a:gd name="T67" fmla="*/ 93 h 111"/>
                        <a:gd name="T68" fmla="*/ 65 w 215"/>
                        <a:gd name="T69" fmla="*/ 102 h 111"/>
                        <a:gd name="T70" fmla="*/ 72 w 215"/>
                        <a:gd name="T71" fmla="*/ 110 h 111"/>
                        <a:gd name="T72" fmla="*/ 70 w 215"/>
                        <a:gd name="T73" fmla="*/ 111 h 111"/>
                        <a:gd name="T74" fmla="*/ 61 w 215"/>
                        <a:gd name="T75" fmla="*/ 104 h 111"/>
                        <a:gd name="T76" fmla="*/ 68 w 215"/>
                        <a:gd name="T77" fmla="*/ 92 h 111"/>
                        <a:gd name="T78" fmla="*/ 61 w 215"/>
                        <a:gd name="T79" fmla="*/ 79 h 111"/>
                        <a:gd name="T80" fmla="*/ 77 w 215"/>
                        <a:gd name="T81" fmla="*/ 71 h 111"/>
                        <a:gd name="T82" fmla="*/ 65 w 215"/>
                        <a:gd name="T83" fmla="*/ 66 h 111"/>
                        <a:gd name="T84" fmla="*/ 48 w 215"/>
                        <a:gd name="T85" fmla="*/ 57 h 111"/>
                        <a:gd name="T86" fmla="*/ 44 w 215"/>
                        <a:gd name="T87" fmla="*/ 55 h 111"/>
                        <a:gd name="T88" fmla="*/ 44 w 215"/>
                        <a:gd name="T89" fmla="*/ 55 h 111"/>
                        <a:gd name="T90" fmla="*/ 36 w 215"/>
                        <a:gd name="T91" fmla="*/ 51 h 111"/>
                        <a:gd name="T92" fmla="*/ 3 w 215"/>
                        <a:gd name="T93" fmla="*/ 38 h 111"/>
                        <a:gd name="T94" fmla="*/ 1 w 215"/>
                        <a:gd name="T95" fmla="*/ 35 h 111"/>
                        <a:gd name="T96" fmla="*/ 10 w 215"/>
                        <a:gd name="T97" fmla="*/ 0 h 111"/>
                        <a:gd name="T98" fmla="*/ 14 w 215"/>
                        <a:gd name="T99" fmla="*/ 0 h 111"/>
                        <a:gd name="T100" fmla="*/ 7 w 215"/>
                        <a:gd name="T101" fmla="*/ 34 h 111"/>
                        <a:gd name="T102" fmla="*/ 30 w 215"/>
                        <a:gd name="T103" fmla="*/ 42 h 111"/>
                        <a:gd name="T104" fmla="*/ 55 w 215"/>
                        <a:gd name="T105" fmla="*/ 56 h 111"/>
                        <a:gd name="T106" fmla="*/ 111 w 215"/>
                        <a:gd name="T107" fmla="*/ 78 h 111"/>
                        <a:gd name="T108" fmla="*/ 168 w 215"/>
                        <a:gd name="T109" fmla="*/ 72 h 111"/>
                        <a:gd name="T110" fmla="*/ 210 w 215"/>
                        <a:gd name="T111" fmla="*/ 40 h 111"/>
                        <a:gd name="T112" fmla="*/ 211 w 215"/>
                        <a:gd name="T113" fmla="*/ 40 h 111"/>
                        <a:gd name="T114" fmla="*/ 214 w 215"/>
                        <a:gd name="T115" fmla="*/ 4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11">
                          <a:moveTo>
                            <a:pt x="214" y="41"/>
                          </a:moveTo>
                          <a:cubicBezTo>
                            <a:pt x="215" y="42"/>
                            <a:pt x="215" y="42"/>
                            <a:pt x="214" y="43"/>
                          </a:cubicBezTo>
                          <a:cubicBezTo>
                            <a:pt x="214" y="44"/>
                            <a:pt x="213" y="44"/>
                            <a:pt x="213" y="44"/>
                          </a:cubicBezTo>
                          <a:cubicBezTo>
                            <a:pt x="212" y="47"/>
                            <a:pt x="211" y="49"/>
                            <a:pt x="210" y="52"/>
                          </a:cubicBezTo>
                          <a:cubicBezTo>
                            <a:pt x="206" y="50"/>
                            <a:pt x="206" y="50"/>
                            <a:pt x="206" y="50"/>
                          </a:cubicBezTo>
                          <a:cubicBezTo>
                            <a:pt x="206" y="51"/>
                            <a:pt x="205" y="52"/>
                            <a:pt x="204" y="53"/>
                          </a:cubicBezTo>
                          <a:cubicBezTo>
                            <a:pt x="201" y="55"/>
                            <a:pt x="201" y="55"/>
                            <a:pt x="201" y="55"/>
                          </a:cubicBezTo>
                          <a:cubicBezTo>
                            <a:pt x="198" y="58"/>
                            <a:pt x="195" y="61"/>
                            <a:pt x="191" y="63"/>
                          </a:cubicBezTo>
                          <a:cubicBezTo>
                            <a:pt x="181" y="74"/>
                            <a:pt x="170" y="83"/>
                            <a:pt x="160" y="94"/>
                          </a:cubicBezTo>
                          <a:cubicBezTo>
                            <a:pt x="156" y="98"/>
                            <a:pt x="153" y="102"/>
                            <a:pt x="150" y="106"/>
                          </a:cubicBezTo>
                          <a:cubicBezTo>
                            <a:pt x="146" y="104"/>
                            <a:pt x="146" y="104"/>
                            <a:pt x="146" y="104"/>
                          </a:cubicBezTo>
                          <a:cubicBezTo>
                            <a:pt x="147" y="102"/>
                            <a:pt x="148" y="101"/>
                            <a:pt x="148" y="101"/>
                          </a:cubicBezTo>
                          <a:cubicBezTo>
                            <a:pt x="153" y="95"/>
                            <a:pt x="158" y="89"/>
                            <a:pt x="164" y="83"/>
                          </a:cubicBezTo>
                          <a:cubicBezTo>
                            <a:pt x="162" y="84"/>
                            <a:pt x="161" y="84"/>
                            <a:pt x="160" y="85"/>
                          </a:cubicBezTo>
                          <a:cubicBezTo>
                            <a:pt x="158" y="82"/>
                            <a:pt x="158" y="82"/>
                            <a:pt x="158" y="82"/>
                          </a:cubicBezTo>
                          <a:cubicBezTo>
                            <a:pt x="162" y="80"/>
                            <a:pt x="166" y="79"/>
                            <a:pt x="170" y="77"/>
                          </a:cubicBezTo>
                          <a:cubicBezTo>
                            <a:pt x="170" y="77"/>
                            <a:pt x="170" y="77"/>
                            <a:pt x="171" y="76"/>
                          </a:cubicBezTo>
                          <a:cubicBezTo>
                            <a:pt x="170" y="76"/>
                            <a:pt x="170" y="76"/>
                            <a:pt x="170" y="76"/>
                          </a:cubicBezTo>
                          <a:cubicBezTo>
                            <a:pt x="155" y="84"/>
                            <a:pt x="137" y="86"/>
                            <a:pt x="120" y="84"/>
                          </a:cubicBezTo>
                          <a:cubicBezTo>
                            <a:pt x="114" y="83"/>
                            <a:pt x="108" y="82"/>
                            <a:pt x="102" y="81"/>
                          </a:cubicBezTo>
                          <a:cubicBezTo>
                            <a:pt x="100" y="80"/>
                            <a:pt x="100" y="80"/>
                            <a:pt x="100" y="80"/>
                          </a:cubicBezTo>
                          <a:cubicBezTo>
                            <a:pt x="93" y="78"/>
                            <a:pt x="87" y="76"/>
                            <a:pt x="81" y="73"/>
                          </a:cubicBezTo>
                          <a:cubicBezTo>
                            <a:pt x="81" y="73"/>
                            <a:pt x="81" y="73"/>
                            <a:pt x="81" y="73"/>
                          </a:cubicBezTo>
                          <a:cubicBezTo>
                            <a:pt x="81" y="73"/>
                            <a:pt x="81" y="73"/>
                            <a:pt x="81" y="73"/>
                          </a:cubicBezTo>
                          <a:cubicBezTo>
                            <a:pt x="81" y="73"/>
                            <a:pt x="81" y="73"/>
                            <a:pt x="81" y="73"/>
                          </a:cubicBezTo>
                          <a:cubicBezTo>
                            <a:pt x="81" y="73"/>
                            <a:pt x="80" y="73"/>
                            <a:pt x="80" y="73"/>
                          </a:cubicBezTo>
                          <a:cubicBezTo>
                            <a:pt x="80" y="74"/>
                            <a:pt x="80" y="75"/>
                            <a:pt x="80" y="76"/>
                          </a:cubicBezTo>
                          <a:cubicBezTo>
                            <a:pt x="78" y="75"/>
                            <a:pt x="78" y="75"/>
                            <a:pt x="78" y="75"/>
                          </a:cubicBezTo>
                          <a:cubicBezTo>
                            <a:pt x="77" y="75"/>
                            <a:pt x="77" y="75"/>
                            <a:pt x="77" y="75"/>
                          </a:cubicBezTo>
                          <a:cubicBezTo>
                            <a:pt x="73" y="73"/>
                            <a:pt x="67" y="74"/>
                            <a:pt x="65" y="78"/>
                          </a:cubicBezTo>
                          <a:cubicBezTo>
                            <a:pt x="63" y="84"/>
                            <a:pt x="67" y="89"/>
                            <a:pt x="72" y="89"/>
                          </a:cubicBezTo>
                          <a:cubicBezTo>
                            <a:pt x="73" y="89"/>
                            <a:pt x="74" y="90"/>
                            <a:pt x="74" y="90"/>
                          </a:cubicBezTo>
                          <a:cubicBezTo>
                            <a:pt x="74" y="92"/>
                            <a:pt x="74" y="92"/>
                            <a:pt x="74" y="92"/>
                          </a:cubicBezTo>
                          <a:cubicBezTo>
                            <a:pt x="74" y="93"/>
                            <a:pt x="74" y="93"/>
                            <a:pt x="73" y="93"/>
                          </a:cubicBezTo>
                          <a:cubicBezTo>
                            <a:pt x="70" y="95"/>
                            <a:pt x="66" y="97"/>
                            <a:pt x="65" y="102"/>
                          </a:cubicBezTo>
                          <a:cubicBezTo>
                            <a:pt x="64" y="107"/>
                            <a:pt x="68" y="108"/>
                            <a:pt x="72" y="110"/>
                          </a:cubicBezTo>
                          <a:cubicBezTo>
                            <a:pt x="70" y="111"/>
                            <a:pt x="70" y="111"/>
                            <a:pt x="70" y="111"/>
                          </a:cubicBezTo>
                          <a:cubicBezTo>
                            <a:pt x="66" y="111"/>
                            <a:pt x="62" y="109"/>
                            <a:pt x="61" y="104"/>
                          </a:cubicBezTo>
                          <a:cubicBezTo>
                            <a:pt x="61" y="99"/>
                            <a:pt x="64" y="95"/>
                            <a:pt x="68" y="92"/>
                          </a:cubicBezTo>
                          <a:cubicBezTo>
                            <a:pt x="63" y="90"/>
                            <a:pt x="59" y="84"/>
                            <a:pt x="61" y="79"/>
                          </a:cubicBezTo>
                          <a:cubicBezTo>
                            <a:pt x="63" y="72"/>
                            <a:pt x="71" y="69"/>
                            <a:pt x="77" y="71"/>
                          </a:cubicBezTo>
                          <a:cubicBezTo>
                            <a:pt x="73" y="70"/>
                            <a:pt x="69" y="68"/>
                            <a:pt x="65" y="66"/>
                          </a:cubicBezTo>
                          <a:cubicBezTo>
                            <a:pt x="59" y="63"/>
                            <a:pt x="54" y="60"/>
                            <a:pt x="48" y="57"/>
                          </a:cubicBezTo>
                          <a:cubicBezTo>
                            <a:pt x="44" y="55"/>
                            <a:pt x="44" y="55"/>
                            <a:pt x="44" y="55"/>
                          </a:cubicBezTo>
                          <a:cubicBezTo>
                            <a:pt x="44" y="55"/>
                            <a:pt x="44" y="55"/>
                            <a:pt x="44" y="55"/>
                          </a:cubicBezTo>
                          <a:cubicBezTo>
                            <a:pt x="42" y="53"/>
                            <a:pt x="39" y="52"/>
                            <a:pt x="36" y="51"/>
                          </a:cubicBezTo>
                          <a:cubicBezTo>
                            <a:pt x="26" y="45"/>
                            <a:pt x="15" y="38"/>
                            <a:pt x="3" y="38"/>
                          </a:cubicBezTo>
                          <a:cubicBezTo>
                            <a:pt x="2" y="38"/>
                            <a:pt x="0" y="36"/>
                            <a:pt x="1" y="35"/>
                          </a:cubicBezTo>
                          <a:cubicBezTo>
                            <a:pt x="8" y="25"/>
                            <a:pt x="10" y="12"/>
                            <a:pt x="10" y="0"/>
                          </a:cubicBezTo>
                          <a:cubicBezTo>
                            <a:pt x="14" y="0"/>
                            <a:pt x="14" y="0"/>
                            <a:pt x="14" y="0"/>
                          </a:cubicBezTo>
                          <a:cubicBezTo>
                            <a:pt x="14" y="12"/>
                            <a:pt x="13" y="24"/>
                            <a:pt x="7" y="34"/>
                          </a:cubicBezTo>
                          <a:cubicBezTo>
                            <a:pt x="15" y="35"/>
                            <a:pt x="22" y="38"/>
                            <a:pt x="30" y="42"/>
                          </a:cubicBezTo>
                          <a:cubicBezTo>
                            <a:pt x="38" y="46"/>
                            <a:pt x="47" y="51"/>
                            <a:pt x="55" y="56"/>
                          </a:cubicBezTo>
                          <a:cubicBezTo>
                            <a:pt x="73" y="65"/>
                            <a:pt x="91" y="74"/>
                            <a:pt x="111" y="78"/>
                          </a:cubicBezTo>
                          <a:cubicBezTo>
                            <a:pt x="130" y="82"/>
                            <a:pt x="150" y="81"/>
                            <a:pt x="168" y="72"/>
                          </a:cubicBezTo>
                          <a:cubicBezTo>
                            <a:pt x="184" y="65"/>
                            <a:pt x="198" y="53"/>
                            <a:pt x="210" y="40"/>
                          </a:cubicBezTo>
                          <a:cubicBezTo>
                            <a:pt x="211" y="40"/>
                            <a:pt x="211" y="40"/>
                            <a:pt x="211" y="40"/>
                          </a:cubicBezTo>
                          <a:lnTo>
                            <a:pt x="214" y="41"/>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1" name="Freeform 604"/>
                    <p:cNvSpPr>
                      <a:spLocks/>
                    </p:cNvSpPr>
                    <p:nvPr/>
                  </p:nvSpPr>
                  <p:spPr bwMode="auto">
                    <a:xfrm>
                      <a:off x="3596" y="573"/>
                      <a:ext cx="73" cy="63"/>
                    </a:xfrm>
                    <a:custGeom>
                      <a:avLst/>
                      <a:gdLst>
                        <a:gd name="T0" fmla="*/ 31 w 31"/>
                        <a:gd name="T1" fmla="*/ 18 h 27"/>
                        <a:gd name="T2" fmla="*/ 31 w 31"/>
                        <a:gd name="T3" fmla="*/ 20 h 27"/>
                        <a:gd name="T4" fmla="*/ 24 w 31"/>
                        <a:gd name="T5" fmla="*/ 21 h 27"/>
                        <a:gd name="T6" fmla="*/ 14 w 31"/>
                        <a:gd name="T7" fmla="*/ 11 h 27"/>
                        <a:gd name="T8" fmla="*/ 9 w 31"/>
                        <a:gd name="T9" fmla="*/ 25 h 27"/>
                        <a:gd name="T10" fmla="*/ 4 w 31"/>
                        <a:gd name="T11" fmla="*/ 27 h 27"/>
                        <a:gd name="T12" fmla="*/ 12 w 31"/>
                        <a:gd name="T13" fmla="*/ 3 h 27"/>
                        <a:gd name="T14" fmla="*/ 31 w 31"/>
                        <a:gd name="T15" fmla="*/ 18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31" y="18"/>
                          </a:moveTo>
                          <a:cubicBezTo>
                            <a:pt x="31" y="19"/>
                            <a:pt x="31" y="19"/>
                            <a:pt x="31" y="20"/>
                          </a:cubicBezTo>
                          <a:cubicBezTo>
                            <a:pt x="29" y="20"/>
                            <a:pt x="27" y="21"/>
                            <a:pt x="24" y="21"/>
                          </a:cubicBezTo>
                          <a:cubicBezTo>
                            <a:pt x="25" y="16"/>
                            <a:pt x="19" y="9"/>
                            <a:pt x="14" y="11"/>
                          </a:cubicBezTo>
                          <a:cubicBezTo>
                            <a:pt x="7" y="12"/>
                            <a:pt x="8" y="20"/>
                            <a:pt x="9" y="25"/>
                          </a:cubicBezTo>
                          <a:cubicBezTo>
                            <a:pt x="7" y="26"/>
                            <a:pt x="6" y="26"/>
                            <a:pt x="4" y="27"/>
                          </a:cubicBezTo>
                          <a:cubicBezTo>
                            <a:pt x="1" y="17"/>
                            <a:pt x="0" y="5"/>
                            <a:pt x="12" y="3"/>
                          </a:cubicBezTo>
                          <a:cubicBezTo>
                            <a:pt x="22" y="0"/>
                            <a:pt x="29" y="9"/>
                            <a:pt x="31" y="1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2" name="Freeform 605"/>
                    <p:cNvSpPr>
                      <a:spLocks/>
                    </p:cNvSpPr>
                    <p:nvPr/>
                  </p:nvSpPr>
                  <p:spPr bwMode="auto">
                    <a:xfrm>
                      <a:off x="3617" y="688"/>
                      <a:ext cx="33" cy="29"/>
                    </a:xfrm>
                    <a:custGeom>
                      <a:avLst/>
                      <a:gdLst>
                        <a:gd name="T0" fmla="*/ 11 w 14"/>
                        <a:gd name="T1" fmla="*/ 0 h 12"/>
                        <a:gd name="T2" fmla="*/ 14 w 14"/>
                        <a:gd name="T3" fmla="*/ 1 h 12"/>
                        <a:gd name="T4" fmla="*/ 12 w 14"/>
                        <a:gd name="T5" fmla="*/ 12 h 12"/>
                        <a:gd name="T6" fmla="*/ 0 w 14"/>
                        <a:gd name="T7" fmla="*/ 11 h 12"/>
                        <a:gd name="T8" fmla="*/ 1 w 14"/>
                        <a:gd name="T9" fmla="*/ 5 h 12"/>
                        <a:gd name="T10" fmla="*/ 1 w 14"/>
                        <a:gd name="T11" fmla="*/ 0 h 12"/>
                        <a:gd name="T12" fmla="*/ 11 w 1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11" y="0"/>
                          </a:moveTo>
                          <a:cubicBezTo>
                            <a:pt x="12" y="0"/>
                            <a:pt x="13" y="1"/>
                            <a:pt x="14" y="1"/>
                          </a:cubicBezTo>
                          <a:cubicBezTo>
                            <a:pt x="13" y="4"/>
                            <a:pt x="12" y="8"/>
                            <a:pt x="12" y="12"/>
                          </a:cubicBezTo>
                          <a:cubicBezTo>
                            <a:pt x="8" y="11"/>
                            <a:pt x="4" y="10"/>
                            <a:pt x="0" y="11"/>
                          </a:cubicBezTo>
                          <a:cubicBezTo>
                            <a:pt x="0" y="9"/>
                            <a:pt x="0" y="7"/>
                            <a:pt x="1" y="5"/>
                          </a:cubicBezTo>
                          <a:cubicBezTo>
                            <a:pt x="1" y="3"/>
                            <a:pt x="1" y="2"/>
                            <a:pt x="1" y="0"/>
                          </a:cubicBezTo>
                          <a:cubicBezTo>
                            <a:pt x="4" y="0"/>
                            <a:pt x="8" y="0"/>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3" name="Freeform 606"/>
                    <p:cNvSpPr>
                      <a:spLocks/>
                    </p:cNvSpPr>
                    <p:nvPr/>
                  </p:nvSpPr>
                  <p:spPr bwMode="auto">
                    <a:xfrm>
                      <a:off x="3530" y="1048"/>
                      <a:ext cx="38" cy="43"/>
                    </a:xfrm>
                    <a:custGeom>
                      <a:avLst/>
                      <a:gdLst>
                        <a:gd name="T0" fmla="*/ 16 w 16"/>
                        <a:gd name="T1" fmla="*/ 6 h 18"/>
                        <a:gd name="T2" fmla="*/ 11 w 16"/>
                        <a:gd name="T3" fmla="*/ 18 h 18"/>
                        <a:gd name="T4" fmla="*/ 0 w 16"/>
                        <a:gd name="T5" fmla="*/ 12 h 18"/>
                        <a:gd name="T6" fmla="*/ 3 w 16"/>
                        <a:gd name="T7" fmla="*/ 5 h 18"/>
                        <a:gd name="T8" fmla="*/ 5 w 16"/>
                        <a:gd name="T9" fmla="*/ 0 h 18"/>
                        <a:gd name="T10" fmla="*/ 16 w 16"/>
                        <a:gd name="T11" fmla="*/ 6 h 18"/>
                      </a:gdLst>
                      <a:ahLst/>
                      <a:cxnLst>
                        <a:cxn ang="0">
                          <a:pos x="T0" y="T1"/>
                        </a:cxn>
                        <a:cxn ang="0">
                          <a:pos x="T2" y="T3"/>
                        </a:cxn>
                        <a:cxn ang="0">
                          <a:pos x="T4" y="T5"/>
                        </a:cxn>
                        <a:cxn ang="0">
                          <a:pos x="T6" y="T7"/>
                        </a:cxn>
                        <a:cxn ang="0">
                          <a:pos x="T8" y="T9"/>
                        </a:cxn>
                        <a:cxn ang="0">
                          <a:pos x="T10" y="T11"/>
                        </a:cxn>
                      </a:cxnLst>
                      <a:rect l="0" t="0" r="r" b="b"/>
                      <a:pathLst>
                        <a:path w="16" h="18">
                          <a:moveTo>
                            <a:pt x="16" y="6"/>
                          </a:moveTo>
                          <a:cubicBezTo>
                            <a:pt x="14" y="10"/>
                            <a:pt x="12" y="14"/>
                            <a:pt x="11" y="18"/>
                          </a:cubicBezTo>
                          <a:cubicBezTo>
                            <a:pt x="8" y="16"/>
                            <a:pt x="4" y="14"/>
                            <a:pt x="0" y="12"/>
                          </a:cubicBezTo>
                          <a:cubicBezTo>
                            <a:pt x="1" y="10"/>
                            <a:pt x="2" y="7"/>
                            <a:pt x="3" y="5"/>
                          </a:cubicBezTo>
                          <a:cubicBezTo>
                            <a:pt x="4" y="3"/>
                            <a:pt x="5" y="1"/>
                            <a:pt x="5" y="0"/>
                          </a:cubicBezTo>
                          <a:cubicBezTo>
                            <a:pt x="9" y="2"/>
                            <a:pt x="13" y="4"/>
                            <a:pt x="16"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58" name="Group 808"/>
                  <p:cNvGrpSpPr>
                    <a:grpSpLocks/>
                  </p:cNvGrpSpPr>
                  <p:nvPr/>
                </p:nvGrpSpPr>
                <p:grpSpPr bwMode="auto">
                  <a:xfrm>
                    <a:off x="2669" y="170"/>
                    <a:ext cx="1072" cy="2044"/>
                    <a:chOff x="2669" y="170"/>
                    <a:chExt cx="1072" cy="2044"/>
                  </a:xfrm>
                </p:grpSpPr>
                <p:sp>
                  <p:nvSpPr>
                    <p:cNvPr id="884" name="Freeform 608"/>
                    <p:cNvSpPr>
                      <a:spLocks/>
                    </p:cNvSpPr>
                    <p:nvPr/>
                  </p:nvSpPr>
                  <p:spPr bwMode="auto">
                    <a:xfrm>
                      <a:off x="3470" y="1289"/>
                      <a:ext cx="41" cy="19"/>
                    </a:xfrm>
                    <a:custGeom>
                      <a:avLst/>
                      <a:gdLst>
                        <a:gd name="T0" fmla="*/ 16 w 17"/>
                        <a:gd name="T1" fmla="*/ 3 h 8"/>
                        <a:gd name="T2" fmla="*/ 17 w 17"/>
                        <a:gd name="T3" fmla="*/ 7 h 8"/>
                        <a:gd name="T4" fmla="*/ 1 w 17"/>
                        <a:gd name="T5" fmla="*/ 8 h 8"/>
                        <a:gd name="T6" fmla="*/ 2 w 17"/>
                        <a:gd name="T7" fmla="*/ 7 h 8"/>
                        <a:gd name="T8" fmla="*/ 1 w 17"/>
                        <a:gd name="T9" fmla="*/ 2 h 8"/>
                        <a:gd name="T10" fmla="*/ 0 w 17"/>
                        <a:gd name="T11" fmla="*/ 1 h 8"/>
                        <a:gd name="T12" fmla="*/ 15 w 17"/>
                        <a:gd name="T13" fmla="*/ 0 h 8"/>
                        <a:gd name="T14" fmla="*/ 16 w 17"/>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8">
                          <a:moveTo>
                            <a:pt x="16" y="3"/>
                          </a:moveTo>
                          <a:cubicBezTo>
                            <a:pt x="16" y="4"/>
                            <a:pt x="16" y="6"/>
                            <a:pt x="17" y="7"/>
                          </a:cubicBezTo>
                          <a:cubicBezTo>
                            <a:pt x="12" y="7"/>
                            <a:pt x="7" y="8"/>
                            <a:pt x="1" y="8"/>
                          </a:cubicBezTo>
                          <a:cubicBezTo>
                            <a:pt x="2" y="8"/>
                            <a:pt x="2" y="7"/>
                            <a:pt x="2" y="7"/>
                          </a:cubicBezTo>
                          <a:cubicBezTo>
                            <a:pt x="2" y="5"/>
                            <a:pt x="1" y="4"/>
                            <a:pt x="1" y="2"/>
                          </a:cubicBezTo>
                          <a:cubicBezTo>
                            <a:pt x="1" y="2"/>
                            <a:pt x="0" y="1"/>
                            <a:pt x="0" y="1"/>
                          </a:cubicBezTo>
                          <a:cubicBezTo>
                            <a:pt x="5" y="1"/>
                            <a:pt x="10" y="0"/>
                            <a:pt x="15" y="0"/>
                          </a:cubicBezTo>
                          <a:cubicBezTo>
                            <a:pt x="16" y="1"/>
                            <a:pt x="16" y="2"/>
                            <a:pt x="16"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609"/>
                    <p:cNvSpPr>
                      <a:spLocks/>
                    </p:cNvSpPr>
                    <p:nvPr/>
                  </p:nvSpPr>
                  <p:spPr bwMode="auto">
                    <a:xfrm>
                      <a:off x="3634" y="558"/>
                      <a:ext cx="54" cy="34"/>
                    </a:xfrm>
                    <a:custGeom>
                      <a:avLst/>
                      <a:gdLst>
                        <a:gd name="T0" fmla="*/ 23 w 23"/>
                        <a:gd name="T1" fmla="*/ 0 h 14"/>
                        <a:gd name="T2" fmla="*/ 16 w 23"/>
                        <a:gd name="T3" fmla="*/ 14 h 14"/>
                        <a:gd name="T4" fmla="*/ 0 w 23"/>
                        <a:gd name="T5" fmla="*/ 4 h 14"/>
                        <a:gd name="T6" fmla="*/ 23 w 23"/>
                        <a:gd name="T7" fmla="*/ 0 h 14"/>
                      </a:gdLst>
                      <a:ahLst/>
                      <a:cxnLst>
                        <a:cxn ang="0">
                          <a:pos x="T0" y="T1"/>
                        </a:cxn>
                        <a:cxn ang="0">
                          <a:pos x="T2" y="T3"/>
                        </a:cxn>
                        <a:cxn ang="0">
                          <a:pos x="T4" y="T5"/>
                        </a:cxn>
                        <a:cxn ang="0">
                          <a:pos x="T6" y="T7"/>
                        </a:cxn>
                      </a:cxnLst>
                      <a:rect l="0" t="0" r="r" b="b"/>
                      <a:pathLst>
                        <a:path w="23" h="14">
                          <a:moveTo>
                            <a:pt x="23" y="0"/>
                          </a:moveTo>
                          <a:cubicBezTo>
                            <a:pt x="19" y="3"/>
                            <a:pt x="17" y="8"/>
                            <a:pt x="16" y="14"/>
                          </a:cubicBezTo>
                          <a:cubicBezTo>
                            <a:pt x="12" y="8"/>
                            <a:pt x="7" y="4"/>
                            <a:pt x="0" y="4"/>
                          </a:cubicBezTo>
                          <a:cubicBezTo>
                            <a:pt x="8" y="2"/>
                            <a:pt x="15" y="1"/>
                            <a:pt x="2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610"/>
                    <p:cNvSpPr>
                      <a:spLocks/>
                    </p:cNvSpPr>
                    <p:nvPr/>
                  </p:nvSpPr>
                  <p:spPr bwMode="auto">
                    <a:xfrm>
                      <a:off x="3267" y="2191"/>
                      <a:ext cx="37" cy="23"/>
                    </a:xfrm>
                    <a:custGeom>
                      <a:avLst/>
                      <a:gdLst>
                        <a:gd name="T0" fmla="*/ 16 w 16"/>
                        <a:gd name="T1" fmla="*/ 0 h 10"/>
                        <a:gd name="T2" fmla="*/ 7 w 16"/>
                        <a:gd name="T3" fmla="*/ 10 h 10"/>
                        <a:gd name="T4" fmla="*/ 0 w 16"/>
                        <a:gd name="T5" fmla="*/ 0 h 10"/>
                        <a:gd name="T6" fmla="*/ 7 w 16"/>
                        <a:gd name="T7" fmla="*/ 1 h 10"/>
                        <a:gd name="T8" fmla="*/ 16 w 16"/>
                        <a:gd name="T9" fmla="*/ 0 h 10"/>
                      </a:gdLst>
                      <a:ahLst/>
                      <a:cxnLst>
                        <a:cxn ang="0">
                          <a:pos x="T0" y="T1"/>
                        </a:cxn>
                        <a:cxn ang="0">
                          <a:pos x="T2" y="T3"/>
                        </a:cxn>
                        <a:cxn ang="0">
                          <a:pos x="T4" y="T5"/>
                        </a:cxn>
                        <a:cxn ang="0">
                          <a:pos x="T6" y="T7"/>
                        </a:cxn>
                        <a:cxn ang="0">
                          <a:pos x="T8" y="T9"/>
                        </a:cxn>
                      </a:cxnLst>
                      <a:rect l="0" t="0" r="r" b="b"/>
                      <a:pathLst>
                        <a:path w="16" h="10">
                          <a:moveTo>
                            <a:pt x="16" y="0"/>
                          </a:moveTo>
                          <a:cubicBezTo>
                            <a:pt x="15" y="5"/>
                            <a:pt x="12" y="10"/>
                            <a:pt x="7" y="10"/>
                          </a:cubicBezTo>
                          <a:cubicBezTo>
                            <a:pt x="1" y="10"/>
                            <a:pt x="0" y="5"/>
                            <a:pt x="0" y="0"/>
                          </a:cubicBezTo>
                          <a:cubicBezTo>
                            <a:pt x="2" y="1"/>
                            <a:pt x="5" y="1"/>
                            <a:pt x="7" y="1"/>
                          </a:cubicBezTo>
                          <a:cubicBezTo>
                            <a:pt x="10" y="1"/>
                            <a:pt x="13" y="0"/>
                            <a:pt x="16"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611"/>
                    <p:cNvSpPr>
                      <a:spLocks/>
                    </p:cNvSpPr>
                    <p:nvPr/>
                  </p:nvSpPr>
                  <p:spPr bwMode="auto">
                    <a:xfrm>
                      <a:off x="2899" y="1398"/>
                      <a:ext cx="486" cy="535"/>
                    </a:xfrm>
                    <a:custGeom>
                      <a:avLst/>
                      <a:gdLst>
                        <a:gd name="T0" fmla="*/ 205 w 205"/>
                        <a:gd name="T1" fmla="*/ 183 h 226"/>
                        <a:gd name="T2" fmla="*/ 204 w 205"/>
                        <a:gd name="T3" fmla="*/ 184 h 226"/>
                        <a:gd name="T4" fmla="*/ 203 w 205"/>
                        <a:gd name="T5" fmla="*/ 184 h 226"/>
                        <a:gd name="T6" fmla="*/ 161 w 205"/>
                        <a:gd name="T7" fmla="*/ 216 h 226"/>
                        <a:gd name="T8" fmla="*/ 104 w 205"/>
                        <a:gd name="T9" fmla="*/ 222 h 226"/>
                        <a:gd name="T10" fmla="*/ 48 w 205"/>
                        <a:gd name="T11" fmla="*/ 200 h 226"/>
                        <a:gd name="T12" fmla="*/ 23 w 205"/>
                        <a:gd name="T13" fmla="*/ 186 h 226"/>
                        <a:gd name="T14" fmla="*/ 0 w 205"/>
                        <a:gd name="T15" fmla="*/ 178 h 226"/>
                        <a:gd name="T16" fmla="*/ 7 w 205"/>
                        <a:gd name="T17" fmla="*/ 144 h 226"/>
                        <a:gd name="T18" fmla="*/ 8 w 205"/>
                        <a:gd name="T19" fmla="*/ 130 h 226"/>
                        <a:gd name="T20" fmla="*/ 23 w 205"/>
                        <a:gd name="T21" fmla="*/ 74 h 226"/>
                        <a:gd name="T22" fmla="*/ 36 w 205"/>
                        <a:gd name="T23" fmla="*/ 49 h 226"/>
                        <a:gd name="T24" fmla="*/ 91 w 205"/>
                        <a:gd name="T25" fmla="*/ 0 h 226"/>
                        <a:gd name="T26" fmla="*/ 96 w 205"/>
                        <a:gd name="T27" fmla="*/ 25 h 226"/>
                        <a:gd name="T28" fmla="*/ 45 w 205"/>
                        <a:gd name="T29" fmla="*/ 69 h 226"/>
                        <a:gd name="T30" fmla="*/ 20 w 205"/>
                        <a:gd name="T31" fmla="*/ 161 h 226"/>
                        <a:gd name="T32" fmla="*/ 22 w 205"/>
                        <a:gd name="T33" fmla="*/ 164 h 226"/>
                        <a:gd name="T34" fmla="*/ 58 w 205"/>
                        <a:gd name="T35" fmla="*/ 172 h 226"/>
                        <a:gd name="T36" fmla="*/ 62 w 205"/>
                        <a:gd name="T37" fmla="*/ 174 h 226"/>
                        <a:gd name="T38" fmla="*/ 62 w 205"/>
                        <a:gd name="T39" fmla="*/ 174 h 226"/>
                        <a:gd name="T40" fmla="*/ 72 w 205"/>
                        <a:gd name="T41" fmla="*/ 178 h 226"/>
                        <a:gd name="T42" fmla="*/ 115 w 205"/>
                        <a:gd name="T43" fmla="*/ 198 h 226"/>
                        <a:gd name="T44" fmla="*/ 185 w 205"/>
                        <a:gd name="T45" fmla="*/ 172 h 226"/>
                        <a:gd name="T46" fmla="*/ 185 w 205"/>
                        <a:gd name="T47" fmla="*/ 171 h 226"/>
                        <a:gd name="T48" fmla="*/ 205 w 205"/>
                        <a:gd name="T49" fmla="*/ 18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5" h="226">
                          <a:moveTo>
                            <a:pt x="205" y="183"/>
                          </a:moveTo>
                          <a:cubicBezTo>
                            <a:pt x="204" y="183"/>
                            <a:pt x="204" y="184"/>
                            <a:pt x="204" y="184"/>
                          </a:cubicBezTo>
                          <a:cubicBezTo>
                            <a:pt x="204" y="184"/>
                            <a:pt x="204" y="184"/>
                            <a:pt x="203" y="184"/>
                          </a:cubicBezTo>
                          <a:cubicBezTo>
                            <a:pt x="191" y="197"/>
                            <a:pt x="177" y="209"/>
                            <a:pt x="161" y="216"/>
                          </a:cubicBezTo>
                          <a:cubicBezTo>
                            <a:pt x="143" y="225"/>
                            <a:pt x="123" y="226"/>
                            <a:pt x="104" y="222"/>
                          </a:cubicBezTo>
                          <a:cubicBezTo>
                            <a:pt x="84" y="218"/>
                            <a:pt x="66" y="209"/>
                            <a:pt x="48" y="200"/>
                          </a:cubicBezTo>
                          <a:cubicBezTo>
                            <a:pt x="40" y="195"/>
                            <a:pt x="31" y="190"/>
                            <a:pt x="23" y="186"/>
                          </a:cubicBezTo>
                          <a:cubicBezTo>
                            <a:pt x="15" y="182"/>
                            <a:pt x="8" y="179"/>
                            <a:pt x="0" y="178"/>
                          </a:cubicBezTo>
                          <a:cubicBezTo>
                            <a:pt x="6" y="168"/>
                            <a:pt x="7" y="156"/>
                            <a:pt x="7" y="144"/>
                          </a:cubicBezTo>
                          <a:cubicBezTo>
                            <a:pt x="8" y="139"/>
                            <a:pt x="8" y="134"/>
                            <a:pt x="8" y="130"/>
                          </a:cubicBezTo>
                          <a:cubicBezTo>
                            <a:pt x="10" y="111"/>
                            <a:pt x="15" y="92"/>
                            <a:pt x="23" y="74"/>
                          </a:cubicBezTo>
                          <a:cubicBezTo>
                            <a:pt x="26" y="66"/>
                            <a:pt x="31" y="57"/>
                            <a:pt x="36" y="49"/>
                          </a:cubicBezTo>
                          <a:cubicBezTo>
                            <a:pt x="49" y="27"/>
                            <a:pt x="67" y="7"/>
                            <a:pt x="91" y="0"/>
                          </a:cubicBezTo>
                          <a:cubicBezTo>
                            <a:pt x="92" y="8"/>
                            <a:pt x="94" y="17"/>
                            <a:pt x="96" y="25"/>
                          </a:cubicBezTo>
                          <a:cubicBezTo>
                            <a:pt x="73" y="30"/>
                            <a:pt x="55" y="49"/>
                            <a:pt x="45" y="69"/>
                          </a:cubicBezTo>
                          <a:cubicBezTo>
                            <a:pt x="31" y="98"/>
                            <a:pt x="26" y="130"/>
                            <a:pt x="20" y="161"/>
                          </a:cubicBezTo>
                          <a:cubicBezTo>
                            <a:pt x="19" y="163"/>
                            <a:pt x="21" y="164"/>
                            <a:pt x="22" y="164"/>
                          </a:cubicBezTo>
                          <a:cubicBezTo>
                            <a:pt x="34" y="165"/>
                            <a:pt x="46" y="168"/>
                            <a:pt x="58" y="172"/>
                          </a:cubicBezTo>
                          <a:cubicBezTo>
                            <a:pt x="59" y="173"/>
                            <a:pt x="61" y="174"/>
                            <a:pt x="62" y="174"/>
                          </a:cubicBezTo>
                          <a:cubicBezTo>
                            <a:pt x="62" y="174"/>
                            <a:pt x="62" y="174"/>
                            <a:pt x="62" y="174"/>
                          </a:cubicBezTo>
                          <a:cubicBezTo>
                            <a:pt x="66" y="175"/>
                            <a:pt x="69" y="177"/>
                            <a:pt x="72" y="178"/>
                          </a:cubicBezTo>
                          <a:cubicBezTo>
                            <a:pt x="86" y="185"/>
                            <a:pt x="100" y="194"/>
                            <a:pt x="115" y="198"/>
                          </a:cubicBezTo>
                          <a:cubicBezTo>
                            <a:pt x="143" y="205"/>
                            <a:pt x="165" y="189"/>
                            <a:pt x="185" y="172"/>
                          </a:cubicBezTo>
                          <a:cubicBezTo>
                            <a:pt x="185" y="172"/>
                            <a:pt x="185" y="171"/>
                            <a:pt x="185" y="171"/>
                          </a:cubicBezTo>
                          <a:cubicBezTo>
                            <a:pt x="191" y="176"/>
                            <a:pt x="198" y="180"/>
                            <a:pt x="205" y="18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612"/>
                    <p:cNvSpPr>
                      <a:spLocks/>
                    </p:cNvSpPr>
                    <p:nvPr/>
                  </p:nvSpPr>
                  <p:spPr bwMode="auto">
                    <a:xfrm>
                      <a:off x="3544" y="934"/>
                      <a:ext cx="42" cy="50"/>
                    </a:xfrm>
                    <a:custGeom>
                      <a:avLst/>
                      <a:gdLst>
                        <a:gd name="T0" fmla="*/ 18 w 18"/>
                        <a:gd name="T1" fmla="*/ 16 h 21"/>
                        <a:gd name="T2" fmla="*/ 14 w 18"/>
                        <a:gd name="T3" fmla="*/ 19 h 21"/>
                        <a:gd name="T4" fmla="*/ 8 w 18"/>
                        <a:gd name="T5" fmla="*/ 21 h 21"/>
                        <a:gd name="T6" fmla="*/ 0 w 18"/>
                        <a:gd name="T7" fmla="*/ 7 h 21"/>
                        <a:gd name="T8" fmla="*/ 3 w 18"/>
                        <a:gd name="T9" fmla="*/ 5 h 21"/>
                        <a:gd name="T10" fmla="*/ 9 w 18"/>
                        <a:gd name="T11" fmla="*/ 2 h 21"/>
                        <a:gd name="T12" fmla="*/ 9 w 18"/>
                        <a:gd name="T13" fmla="*/ 0 h 21"/>
                        <a:gd name="T14" fmla="*/ 10 w 18"/>
                        <a:gd name="T15" fmla="*/ 0 h 21"/>
                        <a:gd name="T16" fmla="*/ 18 w 18"/>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1">
                          <a:moveTo>
                            <a:pt x="18" y="16"/>
                          </a:moveTo>
                          <a:cubicBezTo>
                            <a:pt x="17" y="17"/>
                            <a:pt x="15" y="18"/>
                            <a:pt x="14" y="19"/>
                          </a:cubicBezTo>
                          <a:cubicBezTo>
                            <a:pt x="12" y="20"/>
                            <a:pt x="10" y="20"/>
                            <a:pt x="8" y="21"/>
                          </a:cubicBezTo>
                          <a:cubicBezTo>
                            <a:pt x="5" y="16"/>
                            <a:pt x="2" y="12"/>
                            <a:pt x="0" y="7"/>
                          </a:cubicBezTo>
                          <a:cubicBezTo>
                            <a:pt x="1" y="6"/>
                            <a:pt x="2" y="6"/>
                            <a:pt x="3" y="5"/>
                          </a:cubicBezTo>
                          <a:cubicBezTo>
                            <a:pt x="5" y="4"/>
                            <a:pt x="7" y="3"/>
                            <a:pt x="9" y="2"/>
                          </a:cubicBezTo>
                          <a:cubicBezTo>
                            <a:pt x="10" y="2"/>
                            <a:pt x="10" y="1"/>
                            <a:pt x="9" y="0"/>
                          </a:cubicBezTo>
                          <a:cubicBezTo>
                            <a:pt x="10" y="0"/>
                            <a:pt x="10" y="0"/>
                            <a:pt x="10" y="0"/>
                          </a:cubicBezTo>
                          <a:cubicBezTo>
                            <a:pt x="12" y="6"/>
                            <a:pt x="15" y="11"/>
                            <a:pt x="18"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613"/>
                    <p:cNvSpPr>
                      <a:spLocks/>
                    </p:cNvSpPr>
                    <p:nvPr/>
                  </p:nvSpPr>
                  <p:spPr bwMode="auto">
                    <a:xfrm>
                      <a:off x="3319" y="1715"/>
                      <a:ext cx="83" cy="83"/>
                    </a:xfrm>
                    <a:custGeom>
                      <a:avLst/>
                      <a:gdLst>
                        <a:gd name="T0" fmla="*/ 35 w 35"/>
                        <a:gd name="T1" fmla="*/ 15 h 35"/>
                        <a:gd name="T2" fmla="*/ 34 w 35"/>
                        <a:gd name="T3" fmla="*/ 16 h 35"/>
                        <a:gd name="T4" fmla="*/ 8 w 35"/>
                        <a:gd name="T5" fmla="*/ 27 h 35"/>
                        <a:gd name="T6" fmla="*/ 16 w 35"/>
                        <a:gd name="T7" fmla="*/ 0 h 35"/>
                        <a:gd name="T8" fmla="*/ 20 w 35"/>
                        <a:gd name="T9" fmla="*/ 3 h 35"/>
                        <a:gd name="T10" fmla="*/ 19 w 35"/>
                        <a:gd name="T11" fmla="*/ 4 h 35"/>
                        <a:gd name="T12" fmla="*/ 15 w 35"/>
                        <a:gd name="T13" fmla="*/ 19 h 35"/>
                        <a:gd name="T14" fmla="*/ 29 w 35"/>
                        <a:gd name="T15" fmla="*/ 11 h 35"/>
                        <a:gd name="T16" fmla="*/ 35 w 35"/>
                        <a:gd name="T17"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5">
                          <a:moveTo>
                            <a:pt x="35" y="15"/>
                          </a:moveTo>
                          <a:cubicBezTo>
                            <a:pt x="34" y="15"/>
                            <a:pt x="34" y="16"/>
                            <a:pt x="34" y="16"/>
                          </a:cubicBezTo>
                          <a:cubicBezTo>
                            <a:pt x="28" y="23"/>
                            <a:pt x="18" y="35"/>
                            <a:pt x="8" y="27"/>
                          </a:cubicBezTo>
                          <a:cubicBezTo>
                            <a:pt x="0" y="20"/>
                            <a:pt x="11" y="6"/>
                            <a:pt x="16" y="0"/>
                          </a:cubicBezTo>
                          <a:cubicBezTo>
                            <a:pt x="17" y="1"/>
                            <a:pt x="19" y="2"/>
                            <a:pt x="20" y="3"/>
                          </a:cubicBezTo>
                          <a:cubicBezTo>
                            <a:pt x="20" y="3"/>
                            <a:pt x="19" y="3"/>
                            <a:pt x="19" y="4"/>
                          </a:cubicBezTo>
                          <a:cubicBezTo>
                            <a:pt x="14" y="5"/>
                            <a:pt x="8" y="15"/>
                            <a:pt x="15" y="19"/>
                          </a:cubicBezTo>
                          <a:cubicBezTo>
                            <a:pt x="20" y="22"/>
                            <a:pt x="27" y="16"/>
                            <a:pt x="29" y="11"/>
                          </a:cubicBezTo>
                          <a:cubicBezTo>
                            <a:pt x="31" y="12"/>
                            <a:pt x="33" y="14"/>
                            <a:pt x="35" y="1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614"/>
                    <p:cNvSpPr>
                      <a:spLocks/>
                    </p:cNvSpPr>
                    <p:nvPr/>
                  </p:nvSpPr>
                  <p:spPr bwMode="auto">
                    <a:xfrm>
                      <a:off x="3331" y="1779"/>
                      <a:ext cx="59" cy="43"/>
                    </a:xfrm>
                    <a:custGeom>
                      <a:avLst/>
                      <a:gdLst>
                        <a:gd name="T0" fmla="*/ 25 w 25"/>
                        <a:gd name="T1" fmla="*/ 0 h 18"/>
                        <a:gd name="T2" fmla="*/ 22 w 25"/>
                        <a:gd name="T3" fmla="*/ 18 h 18"/>
                        <a:gd name="T4" fmla="*/ 10 w 25"/>
                        <a:gd name="T5" fmla="*/ 10 h 18"/>
                        <a:gd name="T6" fmla="*/ 9 w 25"/>
                        <a:gd name="T7" fmla="*/ 10 h 18"/>
                        <a:gd name="T8" fmla="*/ 8 w 25"/>
                        <a:gd name="T9" fmla="*/ 10 h 18"/>
                        <a:gd name="T10" fmla="*/ 7 w 25"/>
                        <a:gd name="T11" fmla="*/ 9 h 18"/>
                        <a:gd name="T12" fmla="*/ 6 w 25"/>
                        <a:gd name="T13" fmla="*/ 9 h 18"/>
                        <a:gd name="T14" fmla="*/ 0 w 25"/>
                        <a:gd name="T15" fmla="*/ 3 h 18"/>
                        <a:gd name="T16" fmla="*/ 0 w 25"/>
                        <a:gd name="T17" fmla="*/ 2 h 18"/>
                        <a:gd name="T18" fmla="*/ 2 w 25"/>
                        <a:gd name="T19" fmla="*/ 4 h 18"/>
                        <a:gd name="T20" fmla="*/ 25 w 25"/>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25" y="0"/>
                          </a:moveTo>
                          <a:cubicBezTo>
                            <a:pt x="21" y="5"/>
                            <a:pt x="19" y="12"/>
                            <a:pt x="22" y="18"/>
                          </a:cubicBezTo>
                          <a:cubicBezTo>
                            <a:pt x="18" y="15"/>
                            <a:pt x="14" y="13"/>
                            <a:pt x="10" y="10"/>
                          </a:cubicBezTo>
                          <a:cubicBezTo>
                            <a:pt x="10" y="10"/>
                            <a:pt x="9" y="10"/>
                            <a:pt x="9" y="10"/>
                          </a:cubicBezTo>
                          <a:cubicBezTo>
                            <a:pt x="9" y="10"/>
                            <a:pt x="9" y="10"/>
                            <a:pt x="8" y="10"/>
                          </a:cubicBezTo>
                          <a:cubicBezTo>
                            <a:pt x="8" y="9"/>
                            <a:pt x="7" y="9"/>
                            <a:pt x="7" y="9"/>
                          </a:cubicBezTo>
                          <a:cubicBezTo>
                            <a:pt x="7" y="9"/>
                            <a:pt x="6" y="9"/>
                            <a:pt x="6" y="9"/>
                          </a:cubicBezTo>
                          <a:cubicBezTo>
                            <a:pt x="4" y="7"/>
                            <a:pt x="2" y="5"/>
                            <a:pt x="0" y="3"/>
                          </a:cubicBezTo>
                          <a:cubicBezTo>
                            <a:pt x="0" y="2"/>
                            <a:pt x="0" y="2"/>
                            <a:pt x="0" y="2"/>
                          </a:cubicBezTo>
                          <a:cubicBezTo>
                            <a:pt x="0" y="3"/>
                            <a:pt x="1" y="3"/>
                            <a:pt x="2" y="4"/>
                          </a:cubicBezTo>
                          <a:cubicBezTo>
                            <a:pt x="10" y="9"/>
                            <a:pt x="18" y="5"/>
                            <a:pt x="25"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615"/>
                    <p:cNvSpPr>
                      <a:spLocks/>
                    </p:cNvSpPr>
                    <p:nvPr/>
                  </p:nvSpPr>
                  <p:spPr bwMode="auto">
                    <a:xfrm>
                      <a:off x="3710" y="187"/>
                      <a:ext cx="31" cy="31"/>
                    </a:xfrm>
                    <a:custGeom>
                      <a:avLst/>
                      <a:gdLst>
                        <a:gd name="T0" fmla="*/ 12 w 13"/>
                        <a:gd name="T1" fmla="*/ 12 h 13"/>
                        <a:gd name="T2" fmla="*/ 12 w 13"/>
                        <a:gd name="T3" fmla="*/ 13 h 13"/>
                        <a:gd name="T4" fmla="*/ 12 w 13"/>
                        <a:gd name="T5" fmla="*/ 13 h 13"/>
                        <a:gd name="T6" fmla="*/ 3 w 13"/>
                        <a:gd name="T7" fmla="*/ 10 h 13"/>
                        <a:gd name="T8" fmla="*/ 0 w 13"/>
                        <a:gd name="T9" fmla="*/ 9 h 13"/>
                        <a:gd name="T10" fmla="*/ 12 w 13"/>
                        <a:gd name="T11" fmla="*/ 12 h 13"/>
                      </a:gdLst>
                      <a:ahLst/>
                      <a:cxnLst>
                        <a:cxn ang="0">
                          <a:pos x="T0" y="T1"/>
                        </a:cxn>
                        <a:cxn ang="0">
                          <a:pos x="T2" y="T3"/>
                        </a:cxn>
                        <a:cxn ang="0">
                          <a:pos x="T4" y="T5"/>
                        </a:cxn>
                        <a:cxn ang="0">
                          <a:pos x="T6" y="T7"/>
                        </a:cxn>
                        <a:cxn ang="0">
                          <a:pos x="T8" y="T9"/>
                        </a:cxn>
                        <a:cxn ang="0">
                          <a:pos x="T10" y="T11"/>
                        </a:cxn>
                      </a:cxnLst>
                      <a:rect l="0" t="0" r="r" b="b"/>
                      <a:pathLst>
                        <a:path w="13" h="13">
                          <a:moveTo>
                            <a:pt x="12" y="12"/>
                          </a:moveTo>
                          <a:cubicBezTo>
                            <a:pt x="12" y="12"/>
                            <a:pt x="12" y="13"/>
                            <a:pt x="12" y="13"/>
                          </a:cubicBezTo>
                          <a:cubicBezTo>
                            <a:pt x="12" y="13"/>
                            <a:pt x="12" y="13"/>
                            <a:pt x="12" y="13"/>
                          </a:cubicBezTo>
                          <a:cubicBezTo>
                            <a:pt x="9" y="12"/>
                            <a:pt x="6" y="11"/>
                            <a:pt x="3" y="10"/>
                          </a:cubicBezTo>
                          <a:cubicBezTo>
                            <a:pt x="2" y="10"/>
                            <a:pt x="1" y="9"/>
                            <a:pt x="0" y="9"/>
                          </a:cubicBezTo>
                          <a:cubicBezTo>
                            <a:pt x="3" y="0"/>
                            <a:pt x="13" y="4"/>
                            <a:pt x="12" y="1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616"/>
                    <p:cNvSpPr>
                      <a:spLocks/>
                    </p:cNvSpPr>
                    <p:nvPr/>
                  </p:nvSpPr>
                  <p:spPr bwMode="auto">
                    <a:xfrm>
                      <a:off x="3435" y="1384"/>
                      <a:ext cx="42" cy="35"/>
                    </a:xfrm>
                    <a:custGeom>
                      <a:avLst/>
                      <a:gdLst>
                        <a:gd name="T0" fmla="*/ 13 w 18"/>
                        <a:gd name="T1" fmla="*/ 4 h 15"/>
                        <a:gd name="T2" fmla="*/ 18 w 18"/>
                        <a:gd name="T3" fmla="*/ 7 h 15"/>
                        <a:gd name="T4" fmla="*/ 9 w 18"/>
                        <a:gd name="T5" fmla="*/ 15 h 15"/>
                        <a:gd name="T6" fmla="*/ 9 w 18"/>
                        <a:gd name="T7" fmla="*/ 15 h 15"/>
                        <a:gd name="T8" fmla="*/ 9 w 18"/>
                        <a:gd name="T9" fmla="*/ 13 h 15"/>
                        <a:gd name="T10" fmla="*/ 0 w 18"/>
                        <a:gd name="T11" fmla="*/ 6 h 15"/>
                        <a:gd name="T12" fmla="*/ 6 w 18"/>
                        <a:gd name="T13" fmla="*/ 1 h 15"/>
                        <a:gd name="T14" fmla="*/ 7 w 18"/>
                        <a:gd name="T15" fmla="*/ 0 h 15"/>
                        <a:gd name="T16" fmla="*/ 13 w 18"/>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
                          <a:moveTo>
                            <a:pt x="13" y="4"/>
                          </a:moveTo>
                          <a:cubicBezTo>
                            <a:pt x="14" y="5"/>
                            <a:pt x="16" y="7"/>
                            <a:pt x="18" y="7"/>
                          </a:cubicBezTo>
                          <a:cubicBezTo>
                            <a:pt x="15" y="10"/>
                            <a:pt x="12" y="12"/>
                            <a:pt x="9" y="15"/>
                          </a:cubicBezTo>
                          <a:cubicBezTo>
                            <a:pt x="9" y="15"/>
                            <a:pt x="9" y="15"/>
                            <a:pt x="9" y="15"/>
                          </a:cubicBezTo>
                          <a:cubicBezTo>
                            <a:pt x="9" y="15"/>
                            <a:pt x="10" y="14"/>
                            <a:pt x="9" y="13"/>
                          </a:cubicBezTo>
                          <a:cubicBezTo>
                            <a:pt x="7" y="11"/>
                            <a:pt x="3" y="8"/>
                            <a:pt x="0" y="6"/>
                          </a:cubicBezTo>
                          <a:cubicBezTo>
                            <a:pt x="2" y="4"/>
                            <a:pt x="4" y="3"/>
                            <a:pt x="6" y="1"/>
                          </a:cubicBezTo>
                          <a:cubicBezTo>
                            <a:pt x="6" y="1"/>
                            <a:pt x="7" y="0"/>
                            <a:pt x="7" y="0"/>
                          </a:cubicBezTo>
                          <a:cubicBezTo>
                            <a:pt x="9" y="2"/>
                            <a:pt x="11" y="3"/>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617"/>
                    <p:cNvSpPr>
                      <a:spLocks/>
                    </p:cNvSpPr>
                    <p:nvPr/>
                  </p:nvSpPr>
                  <p:spPr bwMode="auto">
                    <a:xfrm>
                      <a:off x="3217" y="1869"/>
                      <a:ext cx="142" cy="187"/>
                    </a:xfrm>
                    <a:custGeom>
                      <a:avLst/>
                      <a:gdLst>
                        <a:gd name="T0" fmla="*/ 60 w 60"/>
                        <a:gd name="T1" fmla="*/ 0 h 79"/>
                        <a:gd name="T2" fmla="*/ 43 w 60"/>
                        <a:gd name="T3" fmla="*/ 44 h 79"/>
                        <a:gd name="T4" fmla="*/ 29 w 60"/>
                        <a:gd name="T5" fmla="*/ 65 h 79"/>
                        <a:gd name="T6" fmla="*/ 10 w 60"/>
                        <a:gd name="T7" fmla="*/ 79 h 79"/>
                        <a:gd name="T8" fmla="*/ 1 w 60"/>
                        <a:gd name="T9" fmla="*/ 71 h 79"/>
                        <a:gd name="T10" fmla="*/ 4 w 60"/>
                        <a:gd name="T11" fmla="*/ 59 h 79"/>
                        <a:gd name="T12" fmla="*/ 9 w 60"/>
                        <a:gd name="T13" fmla="*/ 51 h 79"/>
                        <a:gd name="T14" fmla="*/ 19 w 60"/>
                        <a:gd name="T15" fmla="*/ 39 h 79"/>
                        <a:gd name="T16" fmla="*/ 50 w 60"/>
                        <a:gd name="T17" fmla="*/ 8 h 79"/>
                        <a:gd name="T18" fmla="*/ 60 w 60"/>
                        <a:gd name="T1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79">
                          <a:moveTo>
                            <a:pt x="60" y="0"/>
                          </a:moveTo>
                          <a:cubicBezTo>
                            <a:pt x="56" y="15"/>
                            <a:pt x="51" y="30"/>
                            <a:pt x="43" y="44"/>
                          </a:cubicBezTo>
                          <a:cubicBezTo>
                            <a:pt x="39" y="51"/>
                            <a:pt x="35" y="58"/>
                            <a:pt x="29" y="65"/>
                          </a:cubicBezTo>
                          <a:cubicBezTo>
                            <a:pt x="25" y="71"/>
                            <a:pt x="18" y="78"/>
                            <a:pt x="10" y="79"/>
                          </a:cubicBezTo>
                          <a:cubicBezTo>
                            <a:pt x="5" y="79"/>
                            <a:pt x="1" y="76"/>
                            <a:pt x="1" y="71"/>
                          </a:cubicBezTo>
                          <a:cubicBezTo>
                            <a:pt x="0" y="67"/>
                            <a:pt x="2" y="62"/>
                            <a:pt x="4" y="59"/>
                          </a:cubicBezTo>
                          <a:cubicBezTo>
                            <a:pt x="6" y="56"/>
                            <a:pt x="7" y="53"/>
                            <a:pt x="9" y="51"/>
                          </a:cubicBezTo>
                          <a:cubicBezTo>
                            <a:pt x="12" y="47"/>
                            <a:pt x="15" y="43"/>
                            <a:pt x="19" y="39"/>
                          </a:cubicBezTo>
                          <a:cubicBezTo>
                            <a:pt x="29" y="28"/>
                            <a:pt x="40" y="19"/>
                            <a:pt x="50" y="8"/>
                          </a:cubicBezTo>
                          <a:cubicBezTo>
                            <a:pt x="54" y="6"/>
                            <a:pt x="57" y="3"/>
                            <a:pt x="60" y="0"/>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618"/>
                    <p:cNvSpPr>
                      <a:spLocks/>
                    </p:cNvSpPr>
                    <p:nvPr/>
                  </p:nvSpPr>
                  <p:spPr bwMode="auto">
                    <a:xfrm>
                      <a:off x="3174" y="1935"/>
                      <a:ext cx="154" cy="163"/>
                    </a:xfrm>
                    <a:custGeom>
                      <a:avLst/>
                      <a:gdLst>
                        <a:gd name="T0" fmla="*/ 65 w 65"/>
                        <a:gd name="T1" fmla="*/ 18 h 69"/>
                        <a:gd name="T2" fmla="*/ 62 w 65"/>
                        <a:gd name="T3" fmla="*/ 27 h 69"/>
                        <a:gd name="T4" fmla="*/ 54 w 65"/>
                        <a:gd name="T5" fmla="*/ 48 h 69"/>
                        <a:gd name="T6" fmla="*/ 15 w 65"/>
                        <a:gd name="T7" fmla="*/ 60 h 69"/>
                        <a:gd name="T8" fmla="*/ 13 w 65"/>
                        <a:gd name="T9" fmla="*/ 19 h 69"/>
                        <a:gd name="T10" fmla="*/ 37 w 65"/>
                        <a:gd name="T11" fmla="*/ 2 h 69"/>
                        <a:gd name="T12" fmla="*/ 41 w 65"/>
                        <a:gd name="T13" fmla="*/ 0 h 69"/>
                        <a:gd name="T14" fmla="*/ 25 w 65"/>
                        <a:gd name="T15" fmla="*/ 18 h 69"/>
                        <a:gd name="T16" fmla="*/ 23 w 65"/>
                        <a:gd name="T17" fmla="*/ 21 h 69"/>
                        <a:gd name="T18" fmla="*/ 23 w 65"/>
                        <a:gd name="T19" fmla="*/ 55 h 69"/>
                        <a:gd name="T20" fmla="*/ 59 w 65"/>
                        <a:gd name="T21" fmla="*/ 28 h 69"/>
                        <a:gd name="T22" fmla="*/ 65 w 65"/>
                        <a:gd name="T23" fmla="*/ 1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69">
                          <a:moveTo>
                            <a:pt x="65" y="18"/>
                          </a:moveTo>
                          <a:cubicBezTo>
                            <a:pt x="64" y="21"/>
                            <a:pt x="63" y="24"/>
                            <a:pt x="62" y="27"/>
                          </a:cubicBezTo>
                          <a:cubicBezTo>
                            <a:pt x="60" y="34"/>
                            <a:pt x="58" y="42"/>
                            <a:pt x="54" y="48"/>
                          </a:cubicBezTo>
                          <a:cubicBezTo>
                            <a:pt x="47" y="62"/>
                            <a:pt x="29" y="69"/>
                            <a:pt x="15" y="60"/>
                          </a:cubicBezTo>
                          <a:cubicBezTo>
                            <a:pt x="0" y="50"/>
                            <a:pt x="2" y="31"/>
                            <a:pt x="13" y="19"/>
                          </a:cubicBezTo>
                          <a:cubicBezTo>
                            <a:pt x="20" y="11"/>
                            <a:pt x="28" y="7"/>
                            <a:pt x="37" y="2"/>
                          </a:cubicBezTo>
                          <a:cubicBezTo>
                            <a:pt x="38" y="1"/>
                            <a:pt x="39" y="1"/>
                            <a:pt x="41" y="0"/>
                          </a:cubicBezTo>
                          <a:cubicBezTo>
                            <a:pt x="35" y="6"/>
                            <a:pt x="30" y="12"/>
                            <a:pt x="25" y="18"/>
                          </a:cubicBezTo>
                          <a:cubicBezTo>
                            <a:pt x="25" y="18"/>
                            <a:pt x="24" y="19"/>
                            <a:pt x="23" y="21"/>
                          </a:cubicBezTo>
                          <a:cubicBezTo>
                            <a:pt x="16" y="31"/>
                            <a:pt x="7" y="49"/>
                            <a:pt x="23" y="55"/>
                          </a:cubicBezTo>
                          <a:cubicBezTo>
                            <a:pt x="38" y="60"/>
                            <a:pt x="52" y="39"/>
                            <a:pt x="59" y="28"/>
                          </a:cubicBezTo>
                          <a:cubicBezTo>
                            <a:pt x="61" y="25"/>
                            <a:pt x="63" y="22"/>
                            <a:pt x="65" y="18"/>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619"/>
                    <p:cNvSpPr>
                      <a:spLocks/>
                    </p:cNvSpPr>
                    <p:nvPr/>
                  </p:nvSpPr>
                  <p:spPr bwMode="auto">
                    <a:xfrm>
                      <a:off x="3406" y="1401"/>
                      <a:ext cx="50" cy="40"/>
                    </a:xfrm>
                    <a:custGeom>
                      <a:avLst/>
                      <a:gdLst>
                        <a:gd name="T0" fmla="*/ 21 w 21"/>
                        <a:gd name="T1" fmla="*/ 8 h 17"/>
                        <a:gd name="T2" fmla="*/ 21 w 21"/>
                        <a:gd name="T3" fmla="*/ 8 h 17"/>
                        <a:gd name="T4" fmla="*/ 13 w 21"/>
                        <a:gd name="T5" fmla="*/ 17 h 17"/>
                        <a:gd name="T6" fmla="*/ 12 w 21"/>
                        <a:gd name="T7" fmla="*/ 16 h 17"/>
                        <a:gd name="T8" fmla="*/ 7 w 21"/>
                        <a:gd name="T9" fmla="*/ 13 h 17"/>
                        <a:gd name="T10" fmla="*/ 0 w 21"/>
                        <a:gd name="T11" fmla="*/ 9 h 17"/>
                        <a:gd name="T12" fmla="*/ 0 w 21"/>
                        <a:gd name="T13" fmla="*/ 9 h 17"/>
                        <a:gd name="T14" fmla="*/ 10 w 21"/>
                        <a:gd name="T15" fmla="*/ 0 h 17"/>
                        <a:gd name="T16" fmla="*/ 20 w 21"/>
                        <a:gd name="T17" fmla="*/ 8 h 17"/>
                        <a:gd name="T18" fmla="*/ 21 w 21"/>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7">
                          <a:moveTo>
                            <a:pt x="21" y="8"/>
                          </a:moveTo>
                          <a:cubicBezTo>
                            <a:pt x="21" y="8"/>
                            <a:pt x="21" y="8"/>
                            <a:pt x="21" y="8"/>
                          </a:cubicBezTo>
                          <a:cubicBezTo>
                            <a:pt x="18" y="11"/>
                            <a:pt x="15" y="14"/>
                            <a:pt x="13" y="17"/>
                          </a:cubicBezTo>
                          <a:cubicBezTo>
                            <a:pt x="13" y="16"/>
                            <a:pt x="12" y="16"/>
                            <a:pt x="12" y="16"/>
                          </a:cubicBezTo>
                          <a:cubicBezTo>
                            <a:pt x="11" y="15"/>
                            <a:pt x="8" y="14"/>
                            <a:pt x="7" y="13"/>
                          </a:cubicBezTo>
                          <a:cubicBezTo>
                            <a:pt x="4" y="12"/>
                            <a:pt x="3" y="10"/>
                            <a:pt x="0" y="9"/>
                          </a:cubicBezTo>
                          <a:cubicBezTo>
                            <a:pt x="0" y="9"/>
                            <a:pt x="0" y="9"/>
                            <a:pt x="0" y="9"/>
                          </a:cubicBezTo>
                          <a:cubicBezTo>
                            <a:pt x="3" y="6"/>
                            <a:pt x="7" y="3"/>
                            <a:pt x="10" y="0"/>
                          </a:cubicBezTo>
                          <a:cubicBezTo>
                            <a:pt x="13" y="3"/>
                            <a:pt x="16" y="6"/>
                            <a:pt x="20" y="8"/>
                          </a:cubicBezTo>
                          <a:cubicBezTo>
                            <a:pt x="20" y="8"/>
                            <a:pt x="21" y="8"/>
                            <a:pt x="21"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620"/>
                    <p:cNvSpPr>
                      <a:spLocks/>
                    </p:cNvSpPr>
                    <p:nvPr/>
                  </p:nvSpPr>
                  <p:spPr bwMode="auto">
                    <a:xfrm>
                      <a:off x="3525" y="906"/>
                      <a:ext cx="43" cy="40"/>
                    </a:xfrm>
                    <a:custGeom>
                      <a:avLst/>
                      <a:gdLst>
                        <a:gd name="T0" fmla="*/ 18 w 18"/>
                        <a:gd name="T1" fmla="*/ 12 h 17"/>
                        <a:gd name="T2" fmla="*/ 17 w 18"/>
                        <a:gd name="T3" fmla="*/ 12 h 17"/>
                        <a:gd name="T4" fmla="*/ 16 w 18"/>
                        <a:gd name="T5" fmla="*/ 12 h 17"/>
                        <a:gd name="T6" fmla="*/ 10 w 18"/>
                        <a:gd name="T7" fmla="*/ 15 h 17"/>
                        <a:gd name="T8" fmla="*/ 7 w 18"/>
                        <a:gd name="T9" fmla="*/ 17 h 17"/>
                        <a:gd name="T10" fmla="*/ 0 w 18"/>
                        <a:gd name="T11" fmla="*/ 4 h 17"/>
                        <a:gd name="T12" fmla="*/ 7 w 18"/>
                        <a:gd name="T13" fmla="*/ 2 h 17"/>
                        <a:gd name="T14" fmla="*/ 12 w 18"/>
                        <a:gd name="T15" fmla="*/ 0 h 17"/>
                        <a:gd name="T16" fmla="*/ 18 w 18"/>
                        <a:gd name="T1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2"/>
                          </a:moveTo>
                          <a:cubicBezTo>
                            <a:pt x="17" y="12"/>
                            <a:pt x="17" y="12"/>
                            <a:pt x="17" y="12"/>
                          </a:cubicBezTo>
                          <a:cubicBezTo>
                            <a:pt x="17" y="12"/>
                            <a:pt x="17" y="12"/>
                            <a:pt x="16" y="12"/>
                          </a:cubicBezTo>
                          <a:cubicBezTo>
                            <a:pt x="14" y="12"/>
                            <a:pt x="12" y="13"/>
                            <a:pt x="10" y="15"/>
                          </a:cubicBezTo>
                          <a:cubicBezTo>
                            <a:pt x="9" y="15"/>
                            <a:pt x="8" y="16"/>
                            <a:pt x="7" y="17"/>
                          </a:cubicBezTo>
                          <a:cubicBezTo>
                            <a:pt x="4" y="13"/>
                            <a:pt x="2" y="9"/>
                            <a:pt x="0" y="4"/>
                          </a:cubicBezTo>
                          <a:cubicBezTo>
                            <a:pt x="3" y="4"/>
                            <a:pt x="5" y="3"/>
                            <a:pt x="7" y="2"/>
                          </a:cubicBezTo>
                          <a:cubicBezTo>
                            <a:pt x="9" y="2"/>
                            <a:pt x="11" y="1"/>
                            <a:pt x="12" y="0"/>
                          </a:cubicBezTo>
                          <a:cubicBezTo>
                            <a:pt x="14" y="4"/>
                            <a:pt x="16" y="8"/>
                            <a:pt x="18"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621"/>
                    <p:cNvSpPr>
                      <a:spLocks/>
                    </p:cNvSpPr>
                    <p:nvPr/>
                  </p:nvSpPr>
                  <p:spPr bwMode="auto">
                    <a:xfrm>
                      <a:off x="3373" y="1587"/>
                      <a:ext cx="43" cy="45"/>
                    </a:xfrm>
                    <a:custGeom>
                      <a:avLst/>
                      <a:gdLst>
                        <a:gd name="T0" fmla="*/ 18 w 18"/>
                        <a:gd name="T1" fmla="*/ 8 h 19"/>
                        <a:gd name="T2" fmla="*/ 14 w 18"/>
                        <a:gd name="T3" fmla="*/ 13 h 19"/>
                        <a:gd name="T4" fmla="*/ 9 w 18"/>
                        <a:gd name="T5" fmla="*/ 19 h 19"/>
                        <a:gd name="T6" fmla="*/ 7 w 18"/>
                        <a:gd name="T7" fmla="*/ 18 h 19"/>
                        <a:gd name="T8" fmla="*/ 0 w 18"/>
                        <a:gd name="T9" fmla="*/ 9 h 19"/>
                        <a:gd name="T10" fmla="*/ 6 w 18"/>
                        <a:gd name="T11" fmla="*/ 5 h 19"/>
                        <a:gd name="T12" fmla="*/ 12 w 18"/>
                        <a:gd name="T13" fmla="*/ 0 h 19"/>
                        <a:gd name="T14" fmla="*/ 18 w 18"/>
                        <a:gd name="T15" fmla="*/ 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9">
                          <a:moveTo>
                            <a:pt x="18" y="8"/>
                          </a:moveTo>
                          <a:cubicBezTo>
                            <a:pt x="16" y="10"/>
                            <a:pt x="15" y="11"/>
                            <a:pt x="14" y="13"/>
                          </a:cubicBezTo>
                          <a:cubicBezTo>
                            <a:pt x="12" y="15"/>
                            <a:pt x="10" y="17"/>
                            <a:pt x="9" y="19"/>
                          </a:cubicBezTo>
                          <a:cubicBezTo>
                            <a:pt x="8" y="19"/>
                            <a:pt x="8" y="18"/>
                            <a:pt x="7" y="18"/>
                          </a:cubicBezTo>
                          <a:cubicBezTo>
                            <a:pt x="4" y="16"/>
                            <a:pt x="2" y="13"/>
                            <a:pt x="0" y="9"/>
                          </a:cubicBezTo>
                          <a:cubicBezTo>
                            <a:pt x="2" y="8"/>
                            <a:pt x="4" y="6"/>
                            <a:pt x="6" y="5"/>
                          </a:cubicBezTo>
                          <a:cubicBezTo>
                            <a:pt x="8" y="3"/>
                            <a:pt x="10" y="2"/>
                            <a:pt x="12" y="0"/>
                          </a:cubicBezTo>
                          <a:cubicBezTo>
                            <a:pt x="13" y="3"/>
                            <a:pt x="15" y="6"/>
                            <a:pt x="18"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622"/>
                    <p:cNvSpPr>
                      <a:spLocks/>
                    </p:cNvSpPr>
                    <p:nvPr/>
                  </p:nvSpPr>
                  <p:spPr bwMode="auto">
                    <a:xfrm>
                      <a:off x="3537" y="291"/>
                      <a:ext cx="168" cy="222"/>
                    </a:xfrm>
                    <a:custGeom>
                      <a:avLst/>
                      <a:gdLst>
                        <a:gd name="T0" fmla="*/ 68 w 71"/>
                        <a:gd name="T1" fmla="*/ 10 h 94"/>
                        <a:gd name="T2" fmla="*/ 71 w 71"/>
                        <a:gd name="T3" fmla="*/ 13 h 94"/>
                        <a:gd name="T4" fmla="*/ 41 w 71"/>
                        <a:gd name="T5" fmla="*/ 94 h 94"/>
                        <a:gd name="T6" fmla="*/ 37 w 71"/>
                        <a:gd name="T7" fmla="*/ 94 h 94"/>
                        <a:gd name="T8" fmla="*/ 37 w 71"/>
                        <a:gd name="T9" fmla="*/ 91 h 94"/>
                        <a:gd name="T10" fmla="*/ 36 w 71"/>
                        <a:gd name="T11" fmla="*/ 89 h 94"/>
                        <a:gd name="T12" fmla="*/ 37 w 71"/>
                        <a:gd name="T13" fmla="*/ 47 h 94"/>
                        <a:gd name="T14" fmla="*/ 31 w 71"/>
                        <a:gd name="T15" fmla="*/ 27 h 94"/>
                        <a:gd name="T16" fmla="*/ 12 w 71"/>
                        <a:gd name="T17" fmla="*/ 28 h 94"/>
                        <a:gd name="T18" fmla="*/ 9 w 71"/>
                        <a:gd name="T19" fmla="*/ 46 h 94"/>
                        <a:gd name="T20" fmla="*/ 5 w 71"/>
                        <a:gd name="T21" fmla="*/ 46 h 94"/>
                        <a:gd name="T22" fmla="*/ 13 w 71"/>
                        <a:gd name="T23" fmla="*/ 21 h 94"/>
                        <a:gd name="T24" fmla="*/ 41 w 71"/>
                        <a:gd name="T25" fmla="*/ 37 h 94"/>
                        <a:gd name="T26" fmla="*/ 41 w 71"/>
                        <a:gd name="T27" fmla="*/ 44 h 94"/>
                        <a:gd name="T28" fmla="*/ 38 w 71"/>
                        <a:gd name="T29" fmla="*/ 17 h 94"/>
                        <a:gd name="T30" fmla="*/ 9 w 71"/>
                        <a:gd name="T31" fmla="*/ 10 h 94"/>
                        <a:gd name="T32" fmla="*/ 3 w 71"/>
                        <a:gd name="T33" fmla="*/ 15 h 94"/>
                        <a:gd name="T34" fmla="*/ 0 w 71"/>
                        <a:gd name="T35" fmla="*/ 13 h 94"/>
                        <a:gd name="T36" fmla="*/ 9 w 71"/>
                        <a:gd name="T37" fmla="*/ 5 h 94"/>
                        <a:gd name="T38" fmla="*/ 15 w 71"/>
                        <a:gd name="T39" fmla="*/ 3 h 94"/>
                        <a:gd name="T40" fmla="*/ 40 w 71"/>
                        <a:gd name="T41" fmla="*/ 12 h 94"/>
                        <a:gd name="T42" fmla="*/ 46 w 71"/>
                        <a:gd name="T43" fmla="*/ 43 h 94"/>
                        <a:gd name="T44" fmla="*/ 64 w 71"/>
                        <a:gd name="T45" fmla="*/ 14 h 94"/>
                        <a:gd name="T46" fmla="*/ 68 w 71"/>
                        <a:gd name="T47"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94">
                          <a:moveTo>
                            <a:pt x="68" y="10"/>
                          </a:moveTo>
                          <a:cubicBezTo>
                            <a:pt x="71" y="13"/>
                            <a:pt x="71" y="13"/>
                            <a:pt x="71" y="13"/>
                          </a:cubicBezTo>
                          <a:cubicBezTo>
                            <a:pt x="50" y="35"/>
                            <a:pt x="40" y="64"/>
                            <a:pt x="41" y="94"/>
                          </a:cubicBezTo>
                          <a:cubicBezTo>
                            <a:pt x="37" y="94"/>
                            <a:pt x="37" y="94"/>
                            <a:pt x="37" y="94"/>
                          </a:cubicBezTo>
                          <a:cubicBezTo>
                            <a:pt x="37" y="93"/>
                            <a:pt x="37" y="92"/>
                            <a:pt x="37" y="91"/>
                          </a:cubicBezTo>
                          <a:cubicBezTo>
                            <a:pt x="36" y="91"/>
                            <a:pt x="36" y="90"/>
                            <a:pt x="36" y="89"/>
                          </a:cubicBezTo>
                          <a:cubicBezTo>
                            <a:pt x="35" y="75"/>
                            <a:pt x="37" y="61"/>
                            <a:pt x="37" y="47"/>
                          </a:cubicBezTo>
                          <a:cubicBezTo>
                            <a:pt x="37" y="40"/>
                            <a:pt x="36" y="32"/>
                            <a:pt x="31" y="27"/>
                          </a:cubicBezTo>
                          <a:cubicBezTo>
                            <a:pt x="26" y="20"/>
                            <a:pt x="17" y="21"/>
                            <a:pt x="12" y="28"/>
                          </a:cubicBezTo>
                          <a:cubicBezTo>
                            <a:pt x="9" y="34"/>
                            <a:pt x="8" y="40"/>
                            <a:pt x="9" y="46"/>
                          </a:cubicBezTo>
                          <a:cubicBezTo>
                            <a:pt x="5" y="46"/>
                            <a:pt x="5" y="46"/>
                            <a:pt x="5" y="46"/>
                          </a:cubicBezTo>
                          <a:cubicBezTo>
                            <a:pt x="4" y="37"/>
                            <a:pt x="5" y="27"/>
                            <a:pt x="13" y="21"/>
                          </a:cubicBezTo>
                          <a:cubicBezTo>
                            <a:pt x="26" y="11"/>
                            <a:pt x="38" y="24"/>
                            <a:pt x="41" y="37"/>
                          </a:cubicBezTo>
                          <a:cubicBezTo>
                            <a:pt x="41" y="39"/>
                            <a:pt x="41" y="41"/>
                            <a:pt x="41" y="44"/>
                          </a:cubicBezTo>
                          <a:cubicBezTo>
                            <a:pt x="43" y="35"/>
                            <a:pt x="43" y="25"/>
                            <a:pt x="38" y="17"/>
                          </a:cubicBezTo>
                          <a:cubicBezTo>
                            <a:pt x="32" y="6"/>
                            <a:pt x="20" y="3"/>
                            <a:pt x="9" y="10"/>
                          </a:cubicBezTo>
                          <a:cubicBezTo>
                            <a:pt x="7" y="11"/>
                            <a:pt x="5" y="13"/>
                            <a:pt x="3" y="15"/>
                          </a:cubicBezTo>
                          <a:cubicBezTo>
                            <a:pt x="0" y="13"/>
                            <a:pt x="0" y="13"/>
                            <a:pt x="0" y="13"/>
                          </a:cubicBezTo>
                          <a:cubicBezTo>
                            <a:pt x="3" y="10"/>
                            <a:pt x="5" y="7"/>
                            <a:pt x="9" y="5"/>
                          </a:cubicBezTo>
                          <a:cubicBezTo>
                            <a:pt x="11" y="4"/>
                            <a:pt x="13" y="3"/>
                            <a:pt x="15" y="3"/>
                          </a:cubicBezTo>
                          <a:cubicBezTo>
                            <a:pt x="24" y="0"/>
                            <a:pt x="34" y="4"/>
                            <a:pt x="40" y="12"/>
                          </a:cubicBezTo>
                          <a:cubicBezTo>
                            <a:pt x="47" y="21"/>
                            <a:pt x="47" y="32"/>
                            <a:pt x="46" y="43"/>
                          </a:cubicBezTo>
                          <a:cubicBezTo>
                            <a:pt x="51" y="33"/>
                            <a:pt x="57" y="23"/>
                            <a:pt x="64" y="14"/>
                          </a:cubicBezTo>
                          <a:cubicBezTo>
                            <a:pt x="66" y="13"/>
                            <a:pt x="67" y="11"/>
                            <a:pt x="68" y="1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623"/>
                    <p:cNvSpPr>
                      <a:spLocks/>
                    </p:cNvSpPr>
                    <p:nvPr/>
                  </p:nvSpPr>
                  <p:spPr bwMode="auto">
                    <a:xfrm>
                      <a:off x="3620" y="603"/>
                      <a:ext cx="26" cy="29"/>
                    </a:xfrm>
                    <a:custGeom>
                      <a:avLst/>
                      <a:gdLst>
                        <a:gd name="T0" fmla="*/ 11 w 11"/>
                        <a:gd name="T1" fmla="*/ 9 h 12"/>
                        <a:gd name="T2" fmla="*/ 1 w 11"/>
                        <a:gd name="T3" fmla="*/ 12 h 12"/>
                        <a:gd name="T4" fmla="*/ 5 w 11"/>
                        <a:gd name="T5" fmla="*/ 1 h 12"/>
                        <a:gd name="T6" fmla="*/ 11 w 11"/>
                        <a:gd name="T7" fmla="*/ 9 h 12"/>
                      </a:gdLst>
                      <a:ahLst/>
                      <a:cxnLst>
                        <a:cxn ang="0">
                          <a:pos x="T0" y="T1"/>
                        </a:cxn>
                        <a:cxn ang="0">
                          <a:pos x="T2" y="T3"/>
                        </a:cxn>
                        <a:cxn ang="0">
                          <a:pos x="T4" y="T5"/>
                        </a:cxn>
                        <a:cxn ang="0">
                          <a:pos x="T6" y="T7"/>
                        </a:cxn>
                      </a:cxnLst>
                      <a:rect l="0" t="0" r="r" b="b"/>
                      <a:pathLst>
                        <a:path w="11" h="12">
                          <a:moveTo>
                            <a:pt x="11" y="9"/>
                          </a:moveTo>
                          <a:cubicBezTo>
                            <a:pt x="8" y="10"/>
                            <a:pt x="5" y="11"/>
                            <a:pt x="1" y="12"/>
                          </a:cubicBezTo>
                          <a:cubicBezTo>
                            <a:pt x="1" y="8"/>
                            <a:pt x="0" y="1"/>
                            <a:pt x="5" y="1"/>
                          </a:cubicBezTo>
                          <a:cubicBezTo>
                            <a:pt x="10" y="0"/>
                            <a:pt x="10" y="6"/>
                            <a:pt x="11"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624"/>
                    <p:cNvSpPr>
                      <a:spLocks/>
                    </p:cNvSpPr>
                    <p:nvPr/>
                  </p:nvSpPr>
                  <p:spPr bwMode="auto">
                    <a:xfrm>
                      <a:off x="3354" y="1725"/>
                      <a:ext cx="26" cy="28"/>
                    </a:xfrm>
                    <a:custGeom>
                      <a:avLst/>
                      <a:gdLst>
                        <a:gd name="T0" fmla="*/ 11 w 11"/>
                        <a:gd name="T1" fmla="*/ 4 h 12"/>
                        <a:gd name="T2" fmla="*/ 9 w 11"/>
                        <a:gd name="T3" fmla="*/ 8 h 12"/>
                        <a:gd name="T4" fmla="*/ 3 w 11"/>
                        <a:gd name="T5" fmla="*/ 12 h 12"/>
                        <a:gd name="T6" fmla="*/ 1 w 11"/>
                        <a:gd name="T7" fmla="*/ 6 h 12"/>
                        <a:gd name="T8" fmla="*/ 4 w 11"/>
                        <a:gd name="T9" fmla="*/ 3 h 12"/>
                        <a:gd name="T10" fmla="*/ 4 w 11"/>
                        <a:gd name="T11" fmla="*/ 3 h 12"/>
                        <a:gd name="T12" fmla="*/ 5 w 11"/>
                        <a:gd name="T13" fmla="*/ 3 h 12"/>
                        <a:gd name="T14" fmla="*/ 5 w 11"/>
                        <a:gd name="T15" fmla="*/ 3 h 12"/>
                        <a:gd name="T16" fmla="*/ 6 w 11"/>
                        <a:gd name="T17" fmla="*/ 2 h 12"/>
                        <a:gd name="T18" fmla="*/ 6 w 11"/>
                        <a:gd name="T19" fmla="*/ 1 h 12"/>
                        <a:gd name="T20" fmla="*/ 6 w 11"/>
                        <a:gd name="T21" fmla="*/ 1 h 12"/>
                        <a:gd name="T22" fmla="*/ 7 w 11"/>
                        <a:gd name="T23" fmla="*/ 0 h 12"/>
                        <a:gd name="T24" fmla="*/ 8 w 11"/>
                        <a:gd name="T25" fmla="*/ 1 h 12"/>
                        <a:gd name="T26" fmla="*/ 11 w 11"/>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2">
                          <a:moveTo>
                            <a:pt x="11" y="4"/>
                          </a:moveTo>
                          <a:cubicBezTo>
                            <a:pt x="10" y="5"/>
                            <a:pt x="10" y="7"/>
                            <a:pt x="9" y="8"/>
                          </a:cubicBezTo>
                          <a:cubicBezTo>
                            <a:pt x="7" y="10"/>
                            <a:pt x="5" y="12"/>
                            <a:pt x="3" y="12"/>
                          </a:cubicBezTo>
                          <a:cubicBezTo>
                            <a:pt x="0" y="11"/>
                            <a:pt x="0" y="8"/>
                            <a:pt x="1" y="6"/>
                          </a:cubicBezTo>
                          <a:cubicBezTo>
                            <a:pt x="2" y="5"/>
                            <a:pt x="3" y="4"/>
                            <a:pt x="4" y="3"/>
                          </a:cubicBezTo>
                          <a:cubicBezTo>
                            <a:pt x="4" y="3"/>
                            <a:pt x="4" y="3"/>
                            <a:pt x="4" y="3"/>
                          </a:cubicBezTo>
                          <a:cubicBezTo>
                            <a:pt x="5" y="3"/>
                            <a:pt x="5" y="3"/>
                            <a:pt x="5" y="3"/>
                          </a:cubicBezTo>
                          <a:cubicBezTo>
                            <a:pt x="5" y="3"/>
                            <a:pt x="5" y="3"/>
                            <a:pt x="5" y="3"/>
                          </a:cubicBezTo>
                          <a:cubicBezTo>
                            <a:pt x="6" y="3"/>
                            <a:pt x="7" y="3"/>
                            <a:pt x="6" y="2"/>
                          </a:cubicBezTo>
                          <a:cubicBezTo>
                            <a:pt x="6" y="1"/>
                            <a:pt x="6" y="1"/>
                            <a:pt x="6" y="1"/>
                          </a:cubicBezTo>
                          <a:cubicBezTo>
                            <a:pt x="6" y="1"/>
                            <a:pt x="6" y="1"/>
                            <a:pt x="6" y="1"/>
                          </a:cubicBezTo>
                          <a:cubicBezTo>
                            <a:pt x="6" y="0"/>
                            <a:pt x="7" y="0"/>
                            <a:pt x="7" y="0"/>
                          </a:cubicBezTo>
                          <a:cubicBezTo>
                            <a:pt x="7" y="0"/>
                            <a:pt x="8" y="0"/>
                            <a:pt x="8" y="1"/>
                          </a:cubicBezTo>
                          <a:cubicBezTo>
                            <a:pt x="9" y="2"/>
                            <a:pt x="10" y="3"/>
                            <a:pt x="1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625"/>
                    <p:cNvSpPr>
                      <a:spLocks/>
                    </p:cNvSpPr>
                    <p:nvPr/>
                  </p:nvSpPr>
                  <p:spPr bwMode="auto">
                    <a:xfrm>
                      <a:off x="3501" y="1031"/>
                      <a:ext cx="36" cy="43"/>
                    </a:xfrm>
                    <a:custGeom>
                      <a:avLst/>
                      <a:gdLst>
                        <a:gd name="T0" fmla="*/ 15 w 15"/>
                        <a:gd name="T1" fmla="*/ 5 h 18"/>
                        <a:gd name="T2" fmla="*/ 13 w 15"/>
                        <a:gd name="T3" fmla="*/ 12 h 18"/>
                        <a:gd name="T4" fmla="*/ 10 w 15"/>
                        <a:gd name="T5" fmla="*/ 18 h 18"/>
                        <a:gd name="T6" fmla="*/ 0 w 15"/>
                        <a:gd name="T7" fmla="*/ 13 h 18"/>
                        <a:gd name="T8" fmla="*/ 5 w 15"/>
                        <a:gd name="T9" fmla="*/ 0 h 18"/>
                        <a:gd name="T10" fmla="*/ 15 w 15"/>
                        <a:gd name="T11" fmla="*/ 5 h 18"/>
                      </a:gdLst>
                      <a:ahLst/>
                      <a:cxnLst>
                        <a:cxn ang="0">
                          <a:pos x="T0" y="T1"/>
                        </a:cxn>
                        <a:cxn ang="0">
                          <a:pos x="T2" y="T3"/>
                        </a:cxn>
                        <a:cxn ang="0">
                          <a:pos x="T4" y="T5"/>
                        </a:cxn>
                        <a:cxn ang="0">
                          <a:pos x="T6" y="T7"/>
                        </a:cxn>
                        <a:cxn ang="0">
                          <a:pos x="T8" y="T9"/>
                        </a:cxn>
                        <a:cxn ang="0">
                          <a:pos x="T10" y="T11"/>
                        </a:cxn>
                      </a:cxnLst>
                      <a:rect l="0" t="0" r="r" b="b"/>
                      <a:pathLst>
                        <a:path w="15" h="18">
                          <a:moveTo>
                            <a:pt x="15" y="5"/>
                          </a:moveTo>
                          <a:cubicBezTo>
                            <a:pt x="14" y="7"/>
                            <a:pt x="14" y="10"/>
                            <a:pt x="13" y="12"/>
                          </a:cubicBezTo>
                          <a:cubicBezTo>
                            <a:pt x="12" y="14"/>
                            <a:pt x="11" y="16"/>
                            <a:pt x="10" y="18"/>
                          </a:cubicBezTo>
                          <a:cubicBezTo>
                            <a:pt x="7" y="17"/>
                            <a:pt x="3" y="15"/>
                            <a:pt x="0" y="13"/>
                          </a:cubicBezTo>
                          <a:cubicBezTo>
                            <a:pt x="2" y="9"/>
                            <a:pt x="4" y="4"/>
                            <a:pt x="5" y="0"/>
                          </a:cubicBezTo>
                          <a:cubicBezTo>
                            <a:pt x="9" y="2"/>
                            <a:pt x="12" y="3"/>
                            <a:pt x="15"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626"/>
                    <p:cNvSpPr>
                      <a:spLocks/>
                    </p:cNvSpPr>
                    <p:nvPr/>
                  </p:nvSpPr>
                  <p:spPr bwMode="auto">
                    <a:xfrm>
                      <a:off x="3565" y="688"/>
                      <a:ext cx="48" cy="38"/>
                    </a:xfrm>
                    <a:custGeom>
                      <a:avLst/>
                      <a:gdLst>
                        <a:gd name="T0" fmla="*/ 20 w 20"/>
                        <a:gd name="T1" fmla="*/ 4 h 16"/>
                        <a:gd name="T2" fmla="*/ 20 w 20"/>
                        <a:gd name="T3" fmla="*/ 11 h 16"/>
                        <a:gd name="T4" fmla="*/ 7 w 20"/>
                        <a:gd name="T5" fmla="*/ 16 h 16"/>
                        <a:gd name="T6" fmla="*/ 7 w 20"/>
                        <a:gd name="T7" fmla="*/ 16 h 16"/>
                        <a:gd name="T8" fmla="*/ 3 w 20"/>
                        <a:gd name="T9" fmla="*/ 10 h 16"/>
                        <a:gd name="T10" fmla="*/ 0 w 20"/>
                        <a:gd name="T11" fmla="*/ 7 h 16"/>
                        <a:gd name="T12" fmla="*/ 20 w 20"/>
                        <a:gd name="T13" fmla="*/ 0 h 16"/>
                        <a:gd name="T14" fmla="*/ 20 w 20"/>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6">
                          <a:moveTo>
                            <a:pt x="20" y="4"/>
                          </a:moveTo>
                          <a:cubicBezTo>
                            <a:pt x="20" y="7"/>
                            <a:pt x="20" y="9"/>
                            <a:pt x="20" y="11"/>
                          </a:cubicBezTo>
                          <a:cubicBezTo>
                            <a:pt x="15" y="12"/>
                            <a:pt x="11" y="14"/>
                            <a:pt x="7" y="16"/>
                          </a:cubicBezTo>
                          <a:cubicBezTo>
                            <a:pt x="7" y="16"/>
                            <a:pt x="7" y="16"/>
                            <a:pt x="7" y="16"/>
                          </a:cubicBezTo>
                          <a:cubicBezTo>
                            <a:pt x="6" y="14"/>
                            <a:pt x="4" y="12"/>
                            <a:pt x="3" y="10"/>
                          </a:cubicBezTo>
                          <a:cubicBezTo>
                            <a:pt x="2" y="9"/>
                            <a:pt x="1" y="8"/>
                            <a:pt x="0" y="7"/>
                          </a:cubicBezTo>
                          <a:cubicBezTo>
                            <a:pt x="6" y="3"/>
                            <a:pt x="13" y="1"/>
                            <a:pt x="20" y="0"/>
                          </a:cubicBezTo>
                          <a:cubicBezTo>
                            <a:pt x="20" y="2"/>
                            <a:pt x="20" y="3"/>
                            <a:pt x="20"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627"/>
                    <p:cNvSpPr>
                      <a:spLocks/>
                    </p:cNvSpPr>
                    <p:nvPr/>
                  </p:nvSpPr>
                  <p:spPr bwMode="auto">
                    <a:xfrm>
                      <a:off x="3428" y="1287"/>
                      <a:ext cx="45" cy="21"/>
                    </a:xfrm>
                    <a:custGeom>
                      <a:avLst/>
                      <a:gdLst>
                        <a:gd name="T0" fmla="*/ 18 w 19"/>
                        <a:gd name="T1" fmla="*/ 8 h 9"/>
                        <a:gd name="T2" fmla="*/ 19 w 19"/>
                        <a:gd name="T3" fmla="*/ 9 h 9"/>
                        <a:gd name="T4" fmla="*/ 1 w 19"/>
                        <a:gd name="T5" fmla="*/ 9 h 9"/>
                        <a:gd name="T6" fmla="*/ 0 w 19"/>
                        <a:gd name="T7" fmla="*/ 9 h 9"/>
                        <a:gd name="T8" fmla="*/ 0 w 19"/>
                        <a:gd name="T9" fmla="*/ 5 h 9"/>
                        <a:gd name="T10" fmla="*/ 0 w 19"/>
                        <a:gd name="T11" fmla="*/ 0 h 9"/>
                        <a:gd name="T12" fmla="*/ 0 w 19"/>
                        <a:gd name="T13" fmla="*/ 0 h 9"/>
                        <a:gd name="T14" fmla="*/ 15 w 19"/>
                        <a:gd name="T15" fmla="*/ 2 h 9"/>
                        <a:gd name="T16" fmla="*/ 16 w 19"/>
                        <a:gd name="T17" fmla="*/ 4 h 9"/>
                        <a:gd name="T18" fmla="*/ 18 w 19"/>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
                          <a:moveTo>
                            <a:pt x="18" y="8"/>
                          </a:moveTo>
                          <a:cubicBezTo>
                            <a:pt x="18" y="9"/>
                            <a:pt x="18" y="9"/>
                            <a:pt x="19" y="9"/>
                          </a:cubicBezTo>
                          <a:cubicBezTo>
                            <a:pt x="13" y="9"/>
                            <a:pt x="7" y="9"/>
                            <a:pt x="1" y="9"/>
                          </a:cubicBezTo>
                          <a:cubicBezTo>
                            <a:pt x="1" y="9"/>
                            <a:pt x="0" y="9"/>
                            <a:pt x="0" y="9"/>
                          </a:cubicBezTo>
                          <a:cubicBezTo>
                            <a:pt x="0" y="7"/>
                            <a:pt x="0" y="6"/>
                            <a:pt x="0" y="5"/>
                          </a:cubicBezTo>
                          <a:cubicBezTo>
                            <a:pt x="0" y="4"/>
                            <a:pt x="0" y="2"/>
                            <a:pt x="0" y="0"/>
                          </a:cubicBezTo>
                          <a:cubicBezTo>
                            <a:pt x="0" y="0"/>
                            <a:pt x="0" y="0"/>
                            <a:pt x="0" y="0"/>
                          </a:cubicBezTo>
                          <a:cubicBezTo>
                            <a:pt x="5" y="1"/>
                            <a:pt x="10" y="1"/>
                            <a:pt x="15" y="2"/>
                          </a:cubicBezTo>
                          <a:cubicBezTo>
                            <a:pt x="16" y="2"/>
                            <a:pt x="16" y="3"/>
                            <a:pt x="16" y="4"/>
                          </a:cubicBezTo>
                          <a:cubicBezTo>
                            <a:pt x="17" y="6"/>
                            <a:pt x="17" y="7"/>
                            <a:pt x="18"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628"/>
                    <p:cNvSpPr>
                      <a:spLocks/>
                    </p:cNvSpPr>
                    <p:nvPr/>
                  </p:nvSpPr>
                  <p:spPr bwMode="auto">
                    <a:xfrm>
                      <a:off x="3570" y="282"/>
                      <a:ext cx="137" cy="111"/>
                    </a:xfrm>
                    <a:custGeom>
                      <a:avLst/>
                      <a:gdLst>
                        <a:gd name="T0" fmla="*/ 58 w 58"/>
                        <a:gd name="T1" fmla="*/ 10 h 47"/>
                        <a:gd name="T2" fmla="*/ 54 w 58"/>
                        <a:gd name="T3" fmla="*/ 14 h 47"/>
                        <a:gd name="T4" fmla="*/ 50 w 58"/>
                        <a:gd name="T5" fmla="*/ 18 h 47"/>
                        <a:gd name="T6" fmla="*/ 32 w 58"/>
                        <a:gd name="T7" fmla="*/ 47 h 47"/>
                        <a:gd name="T8" fmla="*/ 26 w 58"/>
                        <a:gd name="T9" fmla="*/ 16 h 47"/>
                        <a:gd name="T10" fmla="*/ 1 w 58"/>
                        <a:gd name="T11" fmla="*/ 7 h 47"/>
                        <a:gd name="T12" fmla="*/ 0 w 58"/>
                        <a:gd name="T13" fmla="*/ 4 h 47"/>
                        <a:gd name="T14" fmla="*/ 25 w 58"/>
                        <a:gd name="T15" fmla="*/ 1 h 47"/>
                        <a:gd name="T16" fmla="*/ 58 w 58"/>
                        <a:gd name="T1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7">
                          <a:moveTo>
                            <a:pt x="58" y="10"/>
                          </a:moveTo>
                          <a:cubicBezTo>
                            <a:pt x="57" y="11"/>
                            <a:pt x="55" y="12"/>
                            <a:pt x="54" y="14"/>
                          </a:cubicBezTo>
                          <a:cubicBezTo>
                            <a:pt x="53" y="15"/>
                            <a:pt x="52" y="17"/>
                            <a:pt x="50" y="18"/>
                          </a:cubicBezTo>
                          <a:cubicBezTo>
                            <a:pt x="43" y="27"/>
                            <a:pt x="37" y="37"/>
                            <a:pt x="32" y="47"/>
                          </a:cubicBezTo>
                          <a:cubicBezTo>
                            <a:pt x="33" y="36"/>
                            <a:pt x="33" y="25"/>
                            <a:pt x="26" y="16"/>
                          </a:cubicBezTo>
                          <a:cubicBezTo>
                            <a:pt x="20" y="8"/>
                            <a:pt x="10" y="4"/>
                            <a:pt x="1" y="7"/>
                          </a:cubicBezTo>
                          <a:cubicBezTo>
                            <a:pt x="0" y="4"/>
                            <a:pt x="0" y="4"/>
                            <a:pt x="0" y="4"/>
                          </a:cubicBezTo>
                          <a:cubicBezTo>
                            <a:pt x="8" y="1"/>
                            <a:pt x="17" y="0"/>
                            <a:pt x="25" y="1"/>
                          </a:cubicBezTo>
                          <a:cubicBezTo>
                            <a:pt x="37" y="1"/>
                            <a:pt x="48" y="5"/>
                            <a:pt x="58" y="1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629"/>
                    <p:cNvSpPr>
                      <a:spLocks/>
                    </p:cNvSpPr>
                    <p:nvPr/>
                  </p:nvSpPr>
                  <p:spPr bwMode="auto">
                    <a:xfrm>
                      <a:off x="3214" y="2184"/>
                      <a:ext cx="43" cy="21"/>
                    </a:xfrm>
                    <a:custGeom>
                      <a:avLst/>
                      <a:gdLst>
                        <a:gd name="T0" fmla="*/ 18 w 18"/>
                        <a:gd name="T1" fmla="*/ 3 h 9"/>
                        <a:gd name="T2" fmla="*/ 18 w 18"/>
                        <a:gd name="T3" fmla="*/ 5 h 9"/>
                        <a:gd name="T4" fmla="*/ 8 w 18"/>
                        <a:gd name="T5" fmla="*/ 9 h 9"/>
                        <a:gd name="T6" fmla="*/ 3 w 18"/>
                        <a:gd name="T7" fmla="*/ 7 h 9"/>
                        <a:gd name="T8" fmla="*/ 1 w 18"/>
                        <a:gd name="T9" fmla="*/ 0 h 9"/>
                        <a:gd name="T10" fmla="*/ 18 w 18"/>
                        <a:gd name="T11" fmla="*/ 3 h 9"/>
                      </a:gdLst>
                      <a:ahLst/>
                      <a:cxnLst>
                        <a:cxn ang="0">
                          <a:pos x="T0" y="T1"/>
                        </a:cxn>
                        <a:cxn ang="0">
                          <a:pos x="T2" y="T3"/>
                        </a:cxn>
                        <a:cxn ang="0">
                          <a:pos x="T4" y="T5"/>
                        </a:cxn>
                        <a:cxn ang="0">
                          <a:pos x="T6" y="T7"/>
                        </a:cxn>
                        <a:cxn ang="0">
                          <a:pos x="T8" y="T9"/>
                        </a:cxn>
                        <a:cxn ang="0">
                          <a:pos x="T10" y="T11"/>
                        </a:cxn>
                      </a:cxnLst>
                      <a:rect l="0" t="0" r="r" b="b"/>
                      <a:pathLst>
                        <a:path w="18" h="9">
                          <a:moveTo>
                            <a:pt x="18" y="3"/>
                          </a:moveTo>
                          <a:cubicBezTo>
                            <a:pt x="18" y="4"/>
                            <a:pt x="18" y="4"/>
                            <a:pt x="18" y="5"/>
                          </a:cubicBezTo>
                          <a:cubicBezTo>
                            <a:pt x="17" y="8"/>
                            <a:pt x="12" y="9"/>
                            <a:pt x="8" y="9"/>
                          </a:cubicBezTo>
                          <a:cubicBezTo>
                            <a:pt x="5" y="9"/>
                            <a:pt x="6" y="9"/>
                            <a:pt x="3" y="7"/>
                          </a:cubicBezTo>
                          <a:cubicBezTo>
                            <a:pt x="0" y="3"/>
                            <a:pt x="0" y="3"/>
                            <a:pt x="1" y="0"/>
                          </a:cubicBezTo>
                          <a:cubicBezTo>
                            <a:pt x="7" y="1"/>
                            <a:pt x="13" y="3"/>
                            <a:pt x="18"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630"/>
                    <p:cNvSpPr>
                      <a:spLocks/>
                    </p:cNvSpPr>
                    <p:nvPr/>
                  </p:nvSpPr>
                  <p:spPr bwMode="auto">
                    <a:xfrm>
                      <a:off x="3385" y="1424"/>
                      <a:ext cx="50" cy="38"/>
                    </a:xfrm>
                    <a:custGeom>
                      <a:avLst/>
                      <a:gdLst>
                        <a:gd name="T0" fmla="*/ 14 w 21"/>
                        <a:gd name="T1" fmla="*/ 5 h 16"/>
                        <a:gd name="T2" fmla="*/ 21 w 21"/>
                        <a:gd name="T3" fmla="*/ 8 h 16"/>
                        <a:gd name="T4" fmla="*/ 14 w 21"/>
                        <a:gd name="T5" fmla="*/ 16 h 16"/>
                        <a:gd name="T6" fmla="*/ 8 w 21"/>
                        <a:gd name="T7" fmla="*/ 12 h 16"/>
                        <a:gd name="T8" fmla="*/ 1 w 21"/>
                        <a:gd name="T9" fmla="*/ 11 h 16"/>
                        <a:gd name="T10" fmla="*/ 0 w 21"/>
                        <a:gd name="T11" fmla="*/ 11 h 16"/>
                        <a:gd name="T12" fmla="*/ 0 w 21"/>
                        <a:gd name="T13" fmla="*/ 11 h 16"/>
                        <a:gd name="T14" fmla="*/ 8 w 21"/>
                        <a:gd name="T15" fmla="*/ 0 h 16"/>
                        <a:gd name="T16" fmla="*/ 8 w 21"/>
                        <a:gd name="T17" fmla="*/ 0 h 16"/>
                        <a:gd name="T18" fmla="*/ 14 w 21"/>
                        <a:gd name="T19"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6">
                          <a:moveTo>
                            <a:pt x="14" y="5"/>
                          </a:moveTo>
                          <a:cubicBezTo>
                            <a:pt x="16" y="6"/>
                            <a:pt x="18" y="8"/>
                            <a:pt x="21" y="8"/>
                          </a:cubicBezTo>
                          <a:cubicBezTo>
                            <a:pt x="18" y="10"/>
                            <a:pt x="16" y="13"/>
                            <a:pt x="14" y="16"/>
                          </a:cubicBezTo>
                          <a:cubicBezTo>
                            <a:pt x="12" y="14"/>
                            <a:pt x="10" y="13"/>
                            <a:pt x="8" y="12"/>
                          </a:cubicBezTo>
                          <a:cubicBezTo>
                            <a:pt x="6" y="11"/>
                            <a:pt x="3" y="10"/>
                            <a:pt x="1" y="11"/>
                          </a:cubicBezTo>
                          <a:cubicBezTo>
                            <a:pt x="0" y="11"/>
                            <a:pt x="0" y="11"/>
                            <a:pt x="0" y="11"/>
                          </a:cubicBezTo>
                          <a:cubicBezTo>
                            <a:pt x="0" y="11"/>
                            <a:pt x="0" y="11"/>
                            <a:pt x="0" y="11"/>
                          </a:cubicBezTo>
                          <a:cubicBezTo>
                            <a:pt x="2" y="7"/>
                            <a:pt x="5" y="4"/>
                            <a:pt x="8" y="0"/>
                          </a:cubicBezTo>
                          <a:cubicBezTo>
                            <a:pt x="8" y="0"/>
                            <a:pt x="8" y="0"/>
                            <a:pt x="8" y="0"/>
                          </a:cubicBezTo>
                          <a:cubicBezTo>
                            <a:pt x="10" y="2"/>
                            <a:pt x="12" y="4"/>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631"/>
                    <p:cNvSpPr>
                      <a:spLocks/>
                    </p:cNvSpPr>
                    <p:nvPr/>
                  </p:nvSpPr>
                  <p:spPr bwMode="auto">
                    <a:xfrm>
                      <a:off x="3131" y="379"/>
                      <a:ext cx="500" cy="485"/>
                    </a:xfrm>
                    <a:custGeom>
                      <a:avLst/>
                      <a:gdLst>
                        <a:gd name="T0" fmla="*/ 210 w 211"/>
                        <a:gd name="T1" fmla="*/ 75 h 205"/>
                        <a:gd name="T2" fmla="*/ 211 w 211"/>
                        <a:gd name="T3" fmla="*/ 76 h 205"/>
                        <a:gd name="T4" fmla="*/ 198 w 211"/>
                        <a:gd name="T5" fmla="*/ 79 h 205"/>
                        <a:gd name="T6" fmla="*/ 198 w 211"/>
                        <a:gd name="T7" fmla="*/ 79 h 205"/>
                        <a:gd name="T8" fmla="*/ 177 w 211"/>
                        <a:gd name="T9" fmla="*/ 49 h 205"/>
                        <a:gd name="T10" fmla="*/ 142 w 211"/>
                        <a:gd name="T11" fmla="*/ 32 h 205"/>
                        <a:gd name="T12" fmla="*/ 97 w 211"/>
                        <a:gd name="T13" fmla="*/ 30 h 205"/>
                        <a:gd name="T14" fmla="*/ 50 w 211"/>
                        <a:gd name="T15" fmla="*/ 29 h 205"/>
                        <a:gd name="T16" fmla="*/ 46 w 211"/>
                        <a:gd name="T17" fmla="*/ 31 h 205"/>
                        <a:gd name="T18" fmla="*/ 27 w 211"/>
                        <a:gd name="T19" fmla="*/ 78 h 205"/>
                        <a:gd name="T20" fmla="*/ 18 w 211"/>
                        <a:gd name="T21" fmla="*/ 121 h 205"/>
                        <a:gd name="T22" fmla="*/ 49 w 211"/>
                        <a:gd name="T23" fmla="*/ 186 h 205"/>
                        <a:gd name="T24" fmla="*/ 49 w 211"/>
                        <a:gd name="T25" fmla="*/ 186 h 205"/>
                        <a:gd name="T26" fmla="*/ 49 w 211"/>
                        <a:gd name="T27" fmla="*/ 187 h 205"/>
                        <a:gd name="T28" fmla="*/ 44 w 211"/>
                        <a:gd name="T29" fmla="*/ 194 h 205"/>
                        <a:gd name="T30" fmla="*/ 43 w 211"/>
                        <a:gd name="T31" fmla="*/ 195 h 205"/>
                        <a:gd name="T32" fmla="*/ 37 w 211"/>
                        <a:gd name="T33" fmla="*/ 205 h 205"/>
                        <a:gd name="T34" fmla="*/ 28 w 211"/>
                        <a:gd name="T35" fmla="*/ 194 h 205"/>
                        <a:gd name="T36" fmla="*/ 28 w 211"/>
                        <a:gd name="T37" fmla="*/ 193 h 205"/>
                        <a:gd name="T38" fmla="*/ 13 w 211"/>
                        <a:gd name="T39" fmla="*/ 173 h 205"/>
                        <a:gd name="T40" fmla="*/ 9 w 211"/>
                        <a:gd name="T41" fmla="*/ 164 h 205"/>
                        <a:gd name="T42" fmla="*/ 1 w 211"/>
                        <a:gd name="T43" fmla="*/ 114 h 205"/>
                        <a:gd name="T44" fmla="*/ 3 w 211"/>
                        <a:gd name="T45" fmla="*/ 99 h 205"/>
                        <a:gd name="T46" fmla="*/ 23 w 211"/>
                        <a:gd name="T47" fmla="*/ 39 h 205"/>
                        <a:gd name="T48" fmla="*/ 25 w 211"/>
                        <a:gd name="T49" fmla="*/ 34 h 205"/>
                        <a:gd name="T50" fmla="*/ 33 w 211"/>
                        <a:gd name="T51" fmla="*/ 0 h 205"/>
                        <a:gd name="T52" fmla="*/ 78 w 211"/>
                        <a:gd name="T53" fmla="*/ 9 h 205"/>
                        <a:gd name="T54" fmla="*/ 139 w 211"/>
                        <a:gd name="T55" fmla="*/ 16 h 205"/>
                        <a:gd name="T56" fmla="*/ 210 w 211"/>
                        <a:gd name="T57" fmla="*/ 7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1" h="205">
                          <a:moveTo>
                            <a:pt x="210" y="75"/>
                          </a:moveTo>
                          <a:cubicBezTo>
                            <a:pt x="210" y="75"/>
                            <a:pt x="211" y="75"/>
                            <a:pt x="211" y="76"/>
                          </a:cubicBezTo>
                          <a:cubicBezTo>
                            <a:pt x="206" y="77"/>
                            <a:pt x="202" y="78"/>
                            <a:pt x="198" y="79"/>
                          </a:cubicBezTo>
                          <a:cubicBezTo>
                            <a:pt x="198" y="79"/>
                            <a:pt x="198" y="79"/>
                            <a:pt x="198" y="79"/>
                          </a:cubicBezTo>
                          <a:cubicBezTo>
                            <a:pt x="195" y="67"/>
                            <a:pt x="186" y="56"/>
                            <a:pt x="177" y="49"/>
                          </a:cubicBezTo>
                          <a:cubicBezTo>
                            <a:pt x="167" y="41"/>
                            <a:pt x="155" y="35"/>
                            <a:pt x="142" y="32"/>
                          </a:cubicBezTo>
                          <a:cubicBezTo>
                            <a:pt x="128" y="29"/>
                            <a:pt x="112" y="29"/>
                            <a:pt x="97" y="30"/>
                          </a:cubicBezTo>
                          <a:cubicBezTo>
                            <a:pt x="82" y="32"/>
                            <a:pt x="63" y="39"/>
                            <a:pt x="50" y="29"/>
                          </a:cubicBezTo>
                          <a:cubicBezTo>
                            <a:pt x="48" y="28"/>
                            <a:pt x="46" y="29"/>
                            <a:pt x="46" y="31"/>
                          </a:cubicBezTo>
                          <a:cubicBezTo>
                            <a:pt x="45" y="48"/>
                            <a:pt x="33" y="63"/>
                            <a:pt x="27" y="78"/>
                          </a:cubicBezTo>
                          <a:cubicBezTo>
                            <a:pt x="21" y="92"/>
                            <a:pt x="18" y="106"/>
                            <a:pt x="18" y="121"/>
                          </a:cubicBezTo>
                          <a:cubicBezTo>
                            <a:pt x="18" y="146"/>
                            <a:pt x="28" y="172"/>
                            <a:pt x="49" y="186"/>
                          </a:cubicBezTo>
                          <a:cubicBezTo>
                            <a:pt x="49" y="186"/>
                            <a:pt x="49" y="186"/>
                            <a:pt x="49" y="186"/>
                          </a:cubicBezTo>
                          <a:cubicBezTo>
                            <a:pt x="49" y="186"/>
                            <a:pt x="49" y="186"/>
                            <a:pt x="49" y="187"/>
                          </a:cubicBezTo>
                          <a:cubicBezTo>
                            <a:pt x="47" y="188"/>
                            <a:pt x="45" y="190"/>
                            <a:pt x="44" y="194"/>
                          </a:cubicBezTo>
                          <a:cubicBezTo>
                            <a:pt x="44" y="194"/>
                            <a:pt x="44" y="195"/>
                            <a:pt x="43" y="195"/>
                          </a:cubicBezTo>
                          <a:cubicBezTo>
                            <a:pt x="41" y="198"/>
                            <a:pt x="39" y="202"/>
                            <a:pt x="37" y="205"/>
                          </a:cubicBezTo>
                          <a:cubicBezTo>
                            <a:pt x="34" y="202"/>
                            <a:pt x="31" y="198"/>
                            <a:pt x="28" y="194"/>
                          </a:cubicBezTo>
                          <a:cubicBezTo>
                            <a:pt x="28" y="194"/>
                            <a:pt x="28" y="194"/>
                            <a:pt x="28" y="193"/>
                          </a:cubicBezTo>
                          <a:cubicBezTo>
                            <a:pt x="25" y="186"/>
                            <a:pt x="19" y="179"/>
                            <a:pt x="13" y="173"/>
                          </a:cubicBezTo>
                          <a:cubicBezTo>
                            <a:pt x="12" y="170"/>
                            <a:pt x="11" y="167"/>
                            <a:pt x="9" y="164"/>
                          </a:cubicBezTo>
                          <a:cubicBezTo>
                            <a:pt x="3" y="148"/>
                            <a:pt x="0" y="131"/>
                            <a:pt x="1" y="114"/>
                          </a:cubicBezTo>
                          <a:cubicBezTo>
                            <a:pt x="2" y="109"/>
                            <a:pt x="2" y="104"/>
                            <a:pt x="3" y="99"/>
                          </a:cubicBezTo>
                          <a:cubicBezTo>
                            <a:pt x="8" y="78"/>
                            <a:pt x="16" y="59"/>
                            <a:pt x="23" y="39"/>
                          </a:cubicBezTo>
                          <a:cubicBezTo>
                            <a:pt x="24" y="37"/>
                            <a:pt x="25" y="35"/>
                            <a:pt x="25" y="34"/>
                          </a:cubicBezTo>
                          <a:cubicBezTo>
                            <a:pt x="29" y="23"/>
                            <a:pt x="32" y="12"/>
                            <a:pt x="33" y="0"/>
                          </a:cubicBezTo>
                          <a:cubicBezTo>
                            <a:pt x="46" y="8"/>
                            <a:pt x="63" y="8"/>
                            <a:pt x="78" y="9"/>
                          </a:cubicBezTo>
                          <a:cubicBezTo>
                            <a:pt x="98" y="10"/>
                            <a:pt x="119" y="12"/>
                            <a:pt x="139" y="16"/>
                          </a:cubicBezTo>
                          <a:cubicBezTo>
                            <a:pt x="170" y="24"/>
                            <a:pt x="200" y="43"/>
                            <a:pt x="210" y="7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632"/>
                    <p:cNvSpPr>
                      <a:spLocks/>
                    </p:cNvSpPr>
                    <p:nvPr/>
                  </p:nvSpPr>
                  <p:spPr bwMode="auto">
                    <a:xfrm>
                      <a:off x="3461" y="1143"/>
                      <a:ext cx="35" cy="30"/>
                    </a:xfrm>
                    <a:custGeom>
                      <a:avLst/>
                      <a:gdLst>
                        <a:gd name="T0" fmla="*/ 7 w 15"/>
                        <a:gd name="T1" fmla="*/ 0 h 13"/>
                        <a:gd name="T2" fmla="*/ 11 w 15"/>
                        <a:gd name="T3" fmla="*/ 9 h 13"/>
                        <a:gd name="T4" fmla="*/ 0 w 15"/>
                        <a:gd name="T5" fmla="*/ 6 h 13"/>
                        <a:gd name="T6" fmla="*/ 3 w 15"/>
                        <a:gd name="T7" fmla="*/ 1 h 13"/>
                        <a:gd name="T8" fmla="*/ 6 w 15"/>
                        <a:gd name="T9" fmla="*/ 0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12" y="0"/>
                            <a:pt x="15" y="6"/>
                            <a:pt x="11" y="9"/>
                          </a:cubicBezTo>
                          <a:cubicBezTo>
                            <a:pt x="8" y="13"/>
                            <a:pt x="1" y="11"/>
                            <a:pt x="0" y="6"/>
                          </a:cubicBezTo>
                          <a:cubicBezTo>
                            <a:pt x="0" y="4"/>
                            <a:pt x="1" y="1"/>
                            <a:pt x="3" y="1"/>
                          </a:cubicBezTo>
                          <a:cubicBezTo>
                            <a:pt x="4" y="0"/>
                            <a:pt x="5" y="0"/>
                            <a:pt x="6" y="0"/>
                          </a:cubicBezTo>
                          <a:cubicBezTo>
                            <a:pt x="6" y="0"/>
                            <a:pt x="7" y="0"/>
                            <a:pt x="7"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633"/>
                    <p:cNvSpPr>
                      <a:spLocks/>
                    </p:cNvSpPr>
                    <p:nvPr/>
                  </p:nvSpPr>
                  <p:spPr bwMode="auto">
                    <a:xfrm>
                      <a:off x="3328" y="1791"/>
                      <a:ext cx="14" cy="12"/>
                    </a:xfrm>
                    <a:custGeom>
                      <a:avLst/>
                      <a:gdLst>
                        <a:gd name="T0" fmla="*/ 0 w 6"/>
                        <a:gd name="T1" fmla="*/ 2 h 5"/>
                        <a:gd name="T2" fmla="*/ 4 w 6"/>
                        <a:gd name="T3" fmla="*/ 5 h 5"/>
                        <a:gd name="T4" fmla="*/ 1 w 6"/>
                        <a:gd name="T5" fmla="*/ 3 h 5"/>
                        <a:gd name="T6" fmla="*/ 0 w 6"/>
                        <a:gd name="T7" fmla="*/ 2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2" y="0"/>
                            <a:pt x="6" y="3"/>
                            <a:pt x="4" y="5"/>
                          </a:cubicBezTo>
                          <a:cubicBezTo>
                            <a:pt x="3" y="5"/>
                            <a:pt x="2" y="4"/>
                            <a:pt x="1" y="3"/>
                          </a:cubicBezTo>
                          <a:cubicBezTo>
                            <a:pt x="0" y="3"/>
                            <a:pt x="0" y="2"/>
                            <a:pt x="0" y="2"/>
                          </a:cubicBezTo>
                          <a:cubicBezTo>
                            <a:pt x="0" y="2"/>
                            <a:pt x="0" y="2"/>
                            <a:pt x="0"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634"/>
                    <p:cNvSpPr>
                      <a:spLocks noEditPoints="1"/>
                    </p:cNvSpPr>
                    <p:nvPr/>
                  </p:nvSpPr>
                  <p:spPr bwMode="auto">
                    <a:xfrm>
                      <a:off x="2944" y="1457"/>
                      <a:ext cx="394" cy="426"/>
                    </a:xfrm>
                    <a:custGeom>
                      <a:avLst/>
                      <a:gdLst>
                        <a:gd name="T0" fmla="*/ 166 w 166"/>
                        <a:gd name="T1" fmla="*/ 147 h 180"/>
                        <a:gd name="T2" fmla="*/ 53 w 166"/>
                        <a:gd name="T3" fmla="*/ 153 h 180"/>
                        <a:gd name="T4" fmla="*/ 43 w 166"/>
                        <a:gd name="T5" fmla="*/ 149 h 180"/>
                        <a:gd name="T6" fmla="*/ 3 w 166"/>
                        <a:gd name="T7" fmla="*/ 139 h 180"/>
                        <a:gd name="T8" fmla="*/ 26 w 166"/>
                        <a:gd name="T9" fmla="*/ 44 h 180"/>
                        <a:gd name="T10" fmla="*/ 78 w 166"/>
                        <a:gd name="T11" fmla="*/ 6 h 180"/>
                        <a:gd name="T12" fmla="*/ 94 w 166"/>
                        <a:gd name="T13" fmla="*/ 52 h 180"/>
                        <a:gd name="T14" fmla="*/ 85 w 166"/>
                        <a:gd name="T15" fmla="*/ 92 h 180"/>
                        <a:gd name="T16" fmla="*/ 124 w 166"/>
                        <a:gd name="T17" fmla="*/ 103 h 180"/>
                        <a:gd name="T18" fmla="*/ 156 w 166"/>
                        <a:gd name="T19" fmla="*/ 138 h 180"/>
                        <a:gd name="T20" fmla="*/ 159 w 166"/>
                        <a:gd name="T21" fmla="*/ 142 h 180"/>
                        <a:gd name="T22" fmla="*/ 117 w 166"/>
                        <a:gd name="T23" fmla="*/ 133 h 180"/>
                        <a:gd name="T24" fmla="*/ 121 w 166"/>
                        <a:gd name="T25" fmla="*/ 168 h 180"/>
                        <a:gd name="T26" fmla="*/ 162 w 166"/>
                        <a:gd name="T27" fmla="*/ 143 h 180"/>
                        <a:gd name="T28" fmla="*/ 162 w 166"/>
                        <a:gd name="T29" fmla="*/ 143 h 180"/>
                        <a:gd name="T30" fmla="*/ 166 w 166"/>
                        <a:gd name="T31" fmla="*/ 146 h 180"/>
                        <a:gd name="T32" fmla="*/ 105 w 166"/>
                        <a:gd name="T33" fmla="*/ 155 h 180"/>
                        <a:gd name="T34" fmla="*/ 76 w 166"/>
                        <a:gd name="T35" fmla="*/ 123 h 180"/>
                        <a:gd name="T36" fmla="*/ 76 w 166"/>
                        <a:gd name="T37" fmla="*/ 156 h 180"/>
                        <a:gd name="T38" fmla="*/ 86 w 166"/>
                        <a:gd name="T39" fmla="*/ 164 h 180"/>
                        <a:gd name="T40" fmla="*/ 115 w 166"/>
                        <a:gd name="T41" fmla="*/ 127 h 180"/>
                        <a:gd name="T42" fmla="*/ 80 w 166"/>
                        <a:gd name="T43" fmla="*/ 93 h 180"/>
                        <a:gd name="T44" fmla="*/ 80 w 166"/>
                        <a:gd name="T45" fmla="*/ 120 h 180"/>
                        <a:gd name="T46" fmla="*/ 71 w 166"/>
                        <a:gd name="T47" fmla="*/ 157 h 180"/>
                        <a:gd name="T48" fmla="*/ 70 w 166"/>
                        <a:gd name="T49" fmla="*/ 125 h 180"/>
                        <a:gd name="T50" fmla="*/ 39 w 166"/>
                        <a:gd name="T51" fmla="*/ 142 h 180"/>
                        <a:gd name="T52" fmla="*/ 71 w 166"/>
                        <a:gd name="T53" fmla="*/ 157 h 180"/>
                        <a:gd name="T54" fmla="*/ 62 w 166"/>
                        <a:gd name="T55" fmla="*/ 43 h 180"/>
                        <a:gd name="T56" fmla="*/ 77 w 166"/>
                        <a:gd name="T57" fmla="*/ 87 h 180"/>
                        <a:gd name="T58" fmla="*/ 74 w 166"/>
                        <a:gd name="T59" fmla="*/ 91 h 180"/>
                        <a:gd name="T60" fmla="*/ 47 w 166"/>
                        <a:gd name="T61" fmla="*/ 107 h 180"/>
                        <a:gd name="T62" fmla="*/ 74 w 166"/>
                        <a:gd name="T63" fmla="*/ 91 h 180"/>
                        <a:gd name="T64" fmla="*/ 60 w 166"/>
                        <a:gd name="T65" fmla="*/ 38 h 180"/>
                        <a:gd name="T66" fmla="*/ 40 w 166"/>
                        <a:gd name="T67" fmla="*/ 31 h 180"/>
                        <a:gd name="T68" fmla="*/ 60 w 166"/>
                        <a:gd name="T69" fmla="*/ 38 h 180"/>
                        <a:gd name="T70" fmla="*/ 50 w 166"/>
                        <a:gd name="T71" fmla="*/ 73 h 180"/>
                        <a:gd name="T72" fmla="*/ 56 w 166"/>
                        <a:gd name="T73" fmla="*/ 43 h 180"/>
                        <a:gd name="T74" fmla="*/ 24 w 166"/>
                        <a:gd name="T75" fmla="*/ 62 h 180"/>
                        <a:gd name="T76" fmla="*/ 35 w 166"/>
                        <a:gd name="T77" fmla="*/ 75 h 180"/>
                        <a:gd name="T78" fmla="*/ 42 w 166"/>
                        <a:gd name="T79" fmla="*/ 108 h 180"/>
                        <a:gd name="T80" fmla="*/ 44 w 166"/>
                        <a:gd name="T81" fmla="*/ 80 h 180"/>
                        <a:gd name="T82" fmla="*/ 21 w 166"/>
                        <a:gd name="T83" fmla="*/ 70 h 180"/>
                        <a:gd name="T84" fmla="*/ 18 w 166"/>
                        <a:gd name="T85" fmla="*/ 82 h 180"/>
                        <a:gd name="T86" fmla="*/ 42 w 166"/>
                        <a:gd name="T87" fmla="*/ 108 h 180"/>
                        <a:gd name="T88" fmla="*/ 30 w 166"/>
                        <a:gd name="T89" fmla="*/ 132 h 180"/>
                        <a:gd name="T90" fmla="*/ 17 w 166"/>
                        <a:gd name="T91" fmla="*/ 105 h 180"/>
                        <a:gd name="T92" fmla="*/ 6 w 166"/>
                        <a:gd name="T93" fmla="*/ 13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6" h="180">
                          <a:moveTo>
                            <a:pt x="166" y="146"/>
                          </a:moveTo>
                          <a:cubicBezTo>
                            <a:pt x="166" y="146"/>
                            <a:pt x="166" y="147"/>
                            <a:pt x="166" y="147"/>
                          </a:cubicBezTo>
                          <a:cubicBezTo>
                            <a:pt x="146" y="164"/>
                            <a:pt x="124" y="180"/>
                            <a:pt x="96" y="173"/>
                          </a:cubicBezTo>
                          <a:cubicBezTo>
                            <a:pt x="81" y="169"/>
                            <a:pt x="67" y="160"/>
                            <a:pt x="53" y="153"/>
                          </a:cubicBezTo>
                          <a:cubicBezTo>
                            <a:pt x="50" y="152"/>
                            <a:pt x="47" y="150"/>
                            <a:pt x="43" y="149"/>
                          </a:cubicBezTo>
                          <a:cubicBezTo>
                            <a:pt x="43" y="149"/>
                            <a:pt x="43" y="149"/>
                            <a:pt x="43" y="149"/>
                          </a:cubicBezTo>
                          <a:cubicBezTo>
                            <a:pt x="42" y="149"/>
                            <a:pt x="40" y="148"/>
                            <a:pt x="39" y="147"/>
                          </a:cubicBezTo>
                          <a:cubicBezTo>
                            <a:pt x="27" y="143"/>
                            <a:pt x="15" y="140"/>
                            <a:pt x="3" y="139"/>
                          </a:cubicBezTo>
                          <a:cubicBezTo>
                            <a:pt x="2" y="139"/>
                            <a:pt x="0" y="138"/>
                            <a:pt x="1" y="136"/>
                          </a:cubicBezTo>
                          <a:cubicBezTo>
                            <a:pt x="7" y="105"/>
                            <a:pt x="12" y="73"/>
                            <a:pt x="26" y="44"/>
                          </a:cubicBezTo>
                          <a:cubicBezTo>
                            <a:pt x="36" y="24"/>
                            <a:pt x="54" y="5"/>
                            <a:pt x="77" y="0"/>
                          </a:cubicBezTo>
                          <a:cubicBezTo>
                            <a:pt x="77" y="2"/>
                            <a:pt x="77" y="4"/>
                            <a:pt x="78" y="6"/>
                          </a:cubicBezTo>
                          <a:cubicBezTo>
                            <a:pt x="67" y="11"/>
                            <a:pt x="60" y="25"/>
                            <a:pt x="64" y="36"/>
                          </a:cubicBezTo>
                          <a:cubicBezTo>
                            <a:pt x="68" y="48"/>
                            <a:pt x="82" y="55"/>
                            <a:pt x="94" y="52"/>
                          </a:cubicBezTo>
                          <a:cubicBezTo>
                            <a:pt x="95" y="53"/>
                            <a:pt x="95" y="55"/>
                            <a:pt x="96" y="56"/>
                          </a:cubicBezTo>
                          <a:cubicBezTo>
                            <a:pt x="84" y="62"/>
                            <a:pt x="78" y="80"/>
                            <a:pt x="85" y="92"/>
                          </a:cubicBezTo>
                          <a:cubicBezTo>
                            <a:pt x="92" y="104"/>
                            <a:pt x="110" y="107"/>
                            <a:pt x="121" y="99"/>
                          </a:cubicBezTo>
                          <a:cubicBezTo>
                            <a:pt x="122" y="100"/>
                            <a:pt x="123" y="102"/>
                            <a:pt x="124" y="103"/>
                          </a:cubicBezTo>
                          <a:cubicBezTo>
                            <a:pt x="117" y="112"/>
                            <a:pt x="117" y="126"/>
                            <a:pt x="125" y="135"/>
                          </a:cubicBezTo>
                          <a:cubicBezTo>
                            <a:pt x="133" y="144"/>
                            <a:pt x="147" y="145"/>
                            <a:pt x="156" y="138"/>
                          </a:cubicBezTo>
                          <a:cubicBezTo>
                            <a:pt x="158" y="139"/>
                            <a:pt x="159" y="140"/>
                            <a:pt x="160" y="141"/>
                          </a:cubicBezTo>
                          <a:cubicBezTo>
                            <a:pt x="160" y="142"/>
                            <a:pt x="160" y="142"/>
                            <a:pt x="159" y="142"/>
                          </a:cubicBezTo>
                          <a:cubicBezTo>
                            <a:pt x="147" y="150"/>
                            <a:pt x="130" y="149"/>
                            <a:pt x="121" y="138"/>
                          </a:cubicBezTo>
                          <a:cubicBezTo>
                            <a:pt x="119" y="136"/>
                            <a:pt x="118" y="135"/>
                            <a:pt x="117" y="133"/>
                          </a:cubicBezTo>
                          <a:cubicBezTo>
                            <a:pt x="113" y="138"/>
                            <a:pt x="110" y="145"/>
                            <a:pt x="110" y="151"/>
                          </a:cubicBezTo>
                          <a:cubicBezTo>
                            <a:pt x="110" y="159"/>
                            <a:pt x="114" y="166"/>
                            <a:pt x="121" y="168"/>
                          </a:cubicBezTo>
                          <a:cubicBezTo>
                            <a:pt x="124" y="168"/>
                            <a:pt x="127" y="167"/>
                            <a:pt x="129" y="166"/>
                          </a:cubicBezTo>
                          <a:cubicBezTo>
                            <a:pt x="142" y="161"/>
                            <a:pt x="152" y="152"/>
                            <a:pt x="162" y="143"/>
                          </a:cubicBezTo>
                          <a:cubicBezTo>
                            <a:pt x="162" y="143"/>
                            <a:pt x="162" y="143"/>
                            <a:pt x="162" y="143"/>
                          </a:cubicBezTo>
                          <a:cubicBezTo>
                            <a:pt x="162" y="143"/>
                            <a:pt x="162" y="143"/>
                            <a:pt x="162" y="143"/>
                          </a:cubicBezTo>
                          <a:cubicBezTo>
                            <a:pt x="162" y="143"/>
                            <a:pt x="162" y="144"/>
                            <a:pt x="163" y="144"/>
                          </a:cubicBezTo>
                          <a:cubicBezTo>
                            <a:pt x="164" y="145"/>
                            <a:pt x="165" y="146"/>
                            <a:pt x="166" y="146"/>
                          </a:cubicBezTo>
                          <a:close/>
                          <a:moveTo>
                            <a:pt x="115" y="169"/>
                          </a:moveTo>
                          <a:cubicBezTo>
                            <a:pt x="110" y="166"/>
                            <a:pt x="106" y="161"/>
                            <a:pt x="105" y="155"/>
                          </a:cubicBezTo>
                          <a:cubicBezTo>
                            <a:pt x="104" y="146"/>
                            <a:pt x="107" y="138"/>
                            <a:pt x="112" y="132"/>
                          </a:cubicBezTo>
                          <a:cubicBezTo>
                            <a:pt x="100" y="133"/>
                            <a:pt x="85" y="133"/>
                            <a:pt x="76" y="123"/>
                          </a:cubicBezTo>
                          <a:cubicBezTo>
                            <a:pt x="72" y="130"/>
                            <a:pt x="70" y="138"/>
                            <a:pt x="72" y="146"/>
                          </a:cubicBezTo>
                          <a:cubicBezTo>
                            <a:pt x="73" y="149"/>
                            <a:pt x="74" y="153"/>
                            <a:pt x="76" y="156"/>
                          </a:cubicBezTo>
                          <a:cubicBezTo>
                            <a:pt x="78" y="159"/>
                            <a:pt x="80" y="160"/>
                            <a:pt x="82" y="162"/>
                          </a:cubicBezTo>
                          <a:cubicBezTo>
                            <a:pt x="83" y="163"/>
                            <a:pt x="84" y="163"/>
                            <a:pt x="86" y="164"/>
                          </a:cubicBezTo>
                          <a:cubicBezTo>
                            <a:pt x="95" y="168"/>
                            <a:pt x="105" y="170"/>
                            <a:pt x="115" y="169"/>
                          </a:cubicBezTo>
                          <a:close/>
                          <a:moveTo>
                            <a:pt x="115" y="127"/>
                          </a:moveTo>
                          <a:cubicBezTo>
                            <a:pt x="113" y="120"/>
                            <a:pt x="114" y="113"/>
                            <a:pt x="116" y="107"/>
                          </a:cubicBezTo>
                          <a:cubicBezTo>
                            <a:pt x="103" y="111"/>
                            <a:pt x="87" y="106"/>
                            <a:pt x="80" y="93"/>
                          </a:cubicBezTo>
                          <a:cubicBezTo>
                            <a:pt x="80" y="93"/>
                            <a:pt x="80" y="93"/>
                            <a:pt x="79" y="92"/>
                          </a:cubicBezTo>
                          <a:cubicBezTo>
                            <a:pt x="73" y="100"/>
                            <a:pt x="73" y="112"/>
                            <a:pt x="80" y="120"/>
                          </a:cubicBezTo>
                          <a:cubicBezTo>
                            <a:pt x="88" y="130"/>
                            <a:pt x="103" y="128"/>
                            <a:pt x="115" y="127"/>
                          </a:cubicBezTo>
                          <a:close/>
                          <a:moveTo>
                            <a:pt x="71" y="157"/>
                          </a:moveTo>
                          <a:cubicBezTo>
                            <a:pt x="69" y="153"/>
                            <a:pt x="68" y="149"/>
                            <a:pt x="67" y="146"/>
                          </a:cubicBezTo>
                          <a:cubicBezTo>
                            <a:pt x="66" y="138"/>
                            <a:pt x="67" y="131"/>
                            <a:pt x="70" y="125"/>
                          </a:cubicBezTo>
                          <a:cubicBezTo>
                            <a:pt x="60" y="125"/>
                            <a:pt x="50" y="121"/>
                            <a:pt x="44" y="112"/>
                          </a:cubicBezTo>
                          <a:cubicBezTo>
                            <a:pt x="36" y="121"/>
                            <a:pt x="32" y="133"/>
                            <a:pt x="39" y="142"/>
                          </a:cubicBezTo>
                          <a:cubicBezTo>
                            <a:pt x="41" y="143"/>
                            <a:pt x="43" y="144"/>
                            <a:pt x="45" y="144"/>
                          </a:cubicBezTo>
                          <a:cubicBezTo>
                            <a:pt x="54" y="148"/>
                            <a:pt x="62" y="153"/>
                            <a:pt x="71" y="157"/>
                          </a:cubicBezTo>
                          <a:close/>
                          <a:moveTo>
                            <a:pt x="86" y="57"/>
                          </a:moveTo>
                          <a:cubicBezTo>
                            <a:pt x="77" y="57"/>
                            <a:pt x="67" y="52"/>
                            <a:pt x="62" y="43"/>
                          </a:cubicBezTo>
                          <a:cubicBezTo>
                            <a:pt x="55" y="50"/>
                            <a:pt x="51" y="60"/>
                            <a:pt x="54" y="70"/>
                          </a:cubicBezTo>
                          <a:cubicBezTo>
                            <a:pt x="58" y="80"/>
                            <a:pt x="67" y="86"/>
                            <a:pt x="77" y="87"/>
                          </a:cubicBezTo>
                          <a:cubicBezTo>
                            <a:pt x="75" y="76"/>
                            <a:pt x="79" y="65"/>
                            <a:pt x="86" y="57"/>
                          </a:cubicBezTo>
                          <a:close/>
                          <a:moveTo>
                            <a:pt x="74" y="91"/>
                          </a:moveTo>
                          <a:cubicBezTo>
                            <a:pt x="65" y="90"/>
                            <a:pt x="57" y="85"/>
                            <a:pt x="52" y="77"/>
                          </a:cubicBezTo>
                          <a:cubicBezTo>
                            <a:pt x="45" y="85"/>
                            <a:pt x="42" y="97"/>
                            <a:pt x="47" y="107"/>
                          </a:cubicBezTo>
                          <a:cubicBezTo>
                            <a:pt x="51" y="117"/>
                            <a:pt x="63" y="122"/>
                            <a:pt x="73" y="119"/>
                          </a:cubicBezTo>
                          <a:cubicBezTo>
                            <a:pt x="68" y="111"/>
                            <a:pt x="69" y="99"/>
                            <a:pt x="74" y="91"/>
                          </a:cubicBezTo>
                          <a:close/>
                          <a:moveTo>
                            <a:pt x="60" y="38"/>
                          </a:moveTo>
                          <a:cubicBezTo>
                            <a:pt x="60" y="38"/>
                            <a:pt x="60" y="38"/>
                            <a:pt x="60" y="38"/>
                          </a:cubicBezTo>
                          <a:cubicBezTo>
                            <a:pt x="56" y="27"/>
                            <a:pt x="60" y="15"/>
                            <a:pt x="68" y="8"/>
                          </a:cubicBezTo>
                          <a:cubicBezTo>
                            <a:pt x="56" y="13"/>
                            <a:pt x="47" y="21"/>
                            <a:pt x="40" y="31"/>
                          </a:cubicBezTo>
                          <a:cubicBezTo>
                            <a:pt x="40" y="31"/>
                            <a:pt x="40" y="31"/>
                            <a:pt x="40" y="31"/>
                          </a:cubicBezTo>
                          <a:cubicBezTo>
                            <a:pt x="43" y="40"/>
                            <a:pt x="52" y="39"/>
                            <a:pt x="60" y="38"/>
                          </a:cubicBezTo>
                          <a:close/>
                          <a:moveTo>
                            <a:pt x="50" y="73"/>
                          </a:moveTo>
                          <a:cubicBezTo>
                            <a:pt x="50" y="73"/>
                            <a:pt x="50" y="73"/>
                            <a:pt x="50" y="73"/>
                          </a:cubicBezTo>
                          <a:cubicBezTo>
                            <a:pt x="50" y="72"/>
                            <a:pt x="50" y="72"/>
                            <a:pt x="50" y="71"/>
                          </a:cubicBezTo>
                          <a:cubicBezTo>
                            <a:pt x="47" y="62"/>
                            <a:pt x="49" y="51"/>
                            <a:pt x="56" y="43"/>
                          </a:cubicBezTo>
                          <a:cubicBezTo>
                            <a:pt x="48" y="44"/>
                            <a:pt x="41" y="43"/>
                            <a:pt x="37" y="36"/>
                          </a:cubicBezTo>
                          <a:cubicBezTo>
                            <a:pt x="32" y="44"/>
                            <a:pt x="27" y="53"/>
                            <a:pt x="24" y="62"/>
                          </a:cubicBezTo>
                          <a:cubicBezTo>
                            <a:pt x="24" y="62"/>
                            <a:pt x="24" y="62"/>
                            <a:pt x="24" y="62"/>
                          </a:cubicBezTo>
                          <a:cubicBezTo>
                            <a:pt x="22" y="69"/>
                            <a:pt x="30" y="73"/>
                            <a:pt x="35" y="75"/>
                          </a:cubicBezTo>
                          <a:cubicBezTo>
                            <a:pt x="40" y="76"/>
                            <a:pt x="45" y="75"/>
                            <a:pt x="50" y="73"/>
                          </a:cubicBezTo>
                          <a:close/>
                          <a:moveTo>
                            <a:pt x="42" y="108"/>
                          </a:moveTo>
                          <a:cubicBezTo>
                            <a:pt x="42" y="108"/>
                            <a:pt x="42" y="108"/>
                            <a:pt x="42" y="108"/>
                          </a:cubicBezTo>
                          <a:cubicBezTo>
                            <a:pt x="38" y="99"/>
                            <a:pt x="39" y="88"/>
                            <a:pt x="44" y="80"/>
                          </a:cubicBezTo>
                          <a:cubicBezTo>
                            <a:pt x="39" y="80"/>
                            <a:pt x="34" y="80"/>
                            <a:pt x="29" y="77"/>
                          </a:cubicBezTo>
                          <a:cubicBezTo>
                            <a:pt x="26" y="76"/>
                            <a:pt x="23" y="73"/>
                            <a:pt x="21" y="70"/>
                          </a:cubicBezTo>
                          <a:cubicBezTo>
                            <a:pt x="20" y="73"/>
                            <a:pt x="19" y="77"/>
                            <a:pt x="18" y="80"/>
                          </a:cubicBezTo>
                          <a:cubicBezTo>
                            <a:pt x="18" y="81"/>
                            <a:pt x="19" y="81"/>
                            <a:pt x="18" y="82"/>
                          </a:cubicBezTo>
                          <a:cubicBezTo>
                            <a:pt x="17" y="89"/>
                            <a:pt x="16" y="95"/>
                            <a:pt x="20" y="101"/>
                          </a:cubicBezTo>
                          <a:cubicBezTo>
                            <a:pt x="25" y="108"/>
                            <a:pt x="34" y="110"/>
                            <a:pt x="42" y="108"/>
                          </a:cubicBezTo>
                          <a:close/>
                          <a:moveTo>
                            <a:pt x="32" y="140"/>
                          </a:moveTo>
                          <a:cubicBezTo>
                            <a:pt x="31" y="137"/>
                            <a:pt x="30" y="135"/>
                            <a:pt x="30" y="132"/>
                          </a:cubicBezTo>
                          <a:cubicBezTo>
                            <a:pt x="30" y="125"/>
                            <a:pt x="33" y="119"/>
                            <a:pt x="36" y="114"/>
                          </a:cubicBezTo>
                          <a:cubicBezTo>
                            <a:pt x="29" y="114"/>
                            <a:pt x="22" y="111"/>
                            <a:pt x="17" y="105"/>
                          </a:cubicBezTo>
                          <a:cubicBezTo>
                            <a:pt x="16" y="103"/>
                            <a:pt x="14" y="101"/>
                            <a:pt x="14" y="99"/>
                          </a:cubicBezTo>
                          <a:cubicBezTo>
                            <a:pt x="11" y="111"/>
                            <a:pt x="9" y="123"/>
                            <a:pt x="6" y="134"/>
                          </a:cubicBezTo>
                          <a:cubicBezTo>
                            <a:pt x="15" y="135"/>
                            <a:pt x="24" y="137"/>
                            <a:pt x="32" y="14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635"/>
                    <p:cNvSpPr>
                      <a:spLocks/>
                    </p:cNvSpPr>
                    <p:nvPr/>
                  </p:nvSpPr>
                  <p:spPr bwMode="auto">
                    <a:xfrm>
                      <a:off x="3357" y="1561"/>
                      <a:ext cx="40" cy="45"/>
                    </a:xfrm>
                    <a:custGeom>
                      <a:avLst/>
                      <a:gdLst>
                        <a:gd name="T0" fmla="*/ 14 w 17"/>
                        <a:gd name="T1" fmla="*/ 0 h 19"/>
                        <a:gd name="T2" fmla="*/ 17 w 17"/>
                        <a:gd name="T3" fmla="*/ 9 h 19"/>
                        <a:gd name="T4" fmla="*/ 11 w 17"/>
                        <a:gd name="T5" fmla="*/ 15 h 19"/>
                        <a:gd name="T6" fmla="*/ 6 w 17"/>
                        <a:gd name="T7" fmla="*/ 19 h 19"/>
                        <a:gd name="T8" fmla="*/ 0 w 17"/>
                        <a:gd name="T9" fmla="*/ 4 h 19"/>
                        <a:gd name="T10" fmla="*/ 14 w 17"/>
                        <a:gd name="T11" fmla="*/ 0 h 19"/>
                      </a:gdLst>
                      <a:ahLst/>
                      <a:cxnLst>
                        <a:cxn ang="0">
                          <a:pos x="T0" y="T1"/>
                        </a:cxn>
                        <a:cxn ang="0">
                          <a:pos x="T2" y="T3"/>
                        </a:cxn>
                        <a:cxn ang="0">
                          <a:pos x="T4" y="T5"/>
                        </a:cxn>
                        <a:cxn ang="0">
                          <a:pos x="T6" y="T7"/>
                        </a:cxn>
                        <a:cxn ang="0">
                          <a:pos x="T8" y="T9"/>
                        </a:cxn>
                        <a:cxn ang="0">
                          <a:pos x="T10" y="T11"/>
                        </a:cxn>
                      </a:cxnLst>
                      <a:rect l="0" t="0" r="r" b="b"/>
                      <a:pathLst>
                        <a:path w="17" h="19">
                          <a:moveTo>
                            <a:pt x="14" y="0"/>
                          </a:moveTo>
                          <a:cubicBezTo>
                            <a:pt x="15" y="3"/>
                            <a:pt x="16" y="6"/>
                            <a:pt x="17" y="9"/>
                          </a:cubicBezTo>
                          <a:cubicBezTo>
                            <a:pt x="15" y="11"/>
                            <a:pt x="13" y="13"/>
                            <a:pt x="11" y="15"/>
                          </a:cubicBezTo>
                          <a:cubicBezTo>
                            <a:pt x="9" y="16"/>
                            <a:pt x="7" y="17"/>
                            <a:pt x="6" y="19"/>
                          </a:cubicBezTo>
                          <a:cubicBezTo>
                            <a:pt x="3" y="14"/>
                            <a:pt x="1" y="9"/>
                            <a:pt x="0" y="4"/>
                          </a:cubicBezTo>
                          <a:cubicBezTo>
                            <a:pt x="5" y="3"/>
                            <a:pt x="10" y="2"/>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636"/>
                    <p:cNvSpPr>
                      <a:spLocks/>
                    </p:cNvSpPr>
                    <p:nvPr/>
                  </p:nvSpPr>
                  <p:spPr bwMode="auto">
                    <a:xfrm>
                      <a:off x="3508" y="868"/>
                      <a:ext cx="43" cy="43"/>
                    </a:xfrm>
                    <a:custGeom>
                      <a:avLst/>
                      <a:gdLst>
                        <a:gd name="T0" fmla="*/ 18 w 18"/>
                        <a:gd name="T1" fmla="*/ 14 h 18"/>
                        <a:gd name="T2" fmla="*/ 13 w 18"/>
                        <a:gd name="T3" fmla="*/ 16 h 18"/>
                        <a:gd name="T4" fmla="*/ 7 w 18"/>
                        <a:gd name="T5" fmla="*/ 18 h 18"/>
                        <a:gd name="T6" fmla="*/ 0 w 18"/>
                        <a:gd name="T7" fmla="*/ 0 h 18"/>
                        <a:gd name="T8" fmla="*/ 14 w 18"/>
                        <a:gd name="T9" fmla="*/ 1 h 18"/>
                        <a:gd name="T10" fmla="*/ 18 w 18"/>
                        <a:gd name="T11" fmla="*/ 14 h 18"/>
                      </a:gdLst>
                      <a:ahLst/>
                      <a:cxnLst>
                        <a:cxn ang="0">
                          <a:pos x="T0" y="T1"/>
                        </a:cxn>
                        <a:cxn ang="0">
                          <a:pos x="T2" y="T3"/>
                        </a:cxn>
                        <a:cxn ang="0">
                          <a:pos x="T4" y="T5"/>
                        </a:cxn>
                        <a:cxn ang="0">
                          <a:pos x="T6" y="T7"/>
                        </a:cxn>
                        <a:cxn ang="0">
                          <a:pos x="T8" y="T9"/>
                        </a:cxn>
                        <a:cxn ang="0">
                          <a:pos x="T10" y="T11"/>
                        </a:cxn>
                      </a:cxnLst>
                      <a:rect l="0" t="0" r="r" b="b"/>
                      <a:pathLst>
                        <a:path w="18" h="18">
                          <a:moveTo>
                            <a:pt x="18" y="14"/>
                          </a:moveTo>
                          <a:cubicBezTo>
                            <a:pt x="17" y="14"/>
                            <a:pt x="15" y="15"/>
                            <a:pt x="13" y="16"/>
                          </a:cubicBezTo>
                          <a:cubicBezTo>
                            <a:pt x="11" y="17"/>
                            <a:pt x="9" y="18"/>
                            <a:pt x="7" y="18"/>
                          </a:cubicBezTo>
                          <a:cubicBezTo>
                            <a:pt x="4" y="13"/>
                            <a:pt x="2" y="6"/>
                            <a:pt x="0" y="0"/>
                          </a:cubicBezTo>
                          <a:cubicBezTo>
                            <a:pt x="5" y="2"/>
                            <a:pt x="10" y="2"/>
                            <a:pt x="14" y="1"/>
                          </a:cubicBezTo>
                          <a:cubicBezTo>
                            <a:pt x="15" y="6"/>
                            <a:pt x="17" y="10"/>
                            <a:pt x="18"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637"/>
                    <p:cNvSpPr>
                      <a:spLocks/>
                    </p:cNvSpPr>
                    <p:nvPr/>
                  </p:nvSpPr>
                  <p:spPr bwMode="auto">
                    <a:xfrm>
                      <a:off x="3366" y="1450"/>
                      <a:ext cx="50" cy="38"/>
                    </a:xfrm>
                    <a:custGeom>
                      <a:avLst/>
                      <a:gdLst>
                        <a:gd name="T0" fmla="*/ 21 w 21"/>
                        <a:gd name="T1" fmla="*/ 7 h 16"/>
                        <a:gd name="T2" fmla="*/ 15 w 21"/>
                        <a:gd name="T3" fmla="*/ 16 h 16"/>
                        <a:gd name="T4" fmla="*/ 0 w 21"/>
                        <a:gd name="T5" fmla="*/ 13 h 16"/>
                        <a:gd name="T6" fmla="*/ 8 w 21"/>
                        <a:gd name="T7" fmla="*/ 0 h 16"/>
                        <a:gd name="T8" fmla="*/ 8 w 21"/>
                        <a:gd name="T9" fmla="*/ 0 h 16"/>
                        <a:gd name="T10" fmla="*/ 8 w 21"/>
                        <a:gd name="T11" fmla="*/ 1 h 16"/>
                        <a:gd name="T12" fmla="*/ 15 w 21"/>
                        <a:gd name="T13" fmla="*/ 4 h 16"/>
                        <a:gd name="T14" fmla="*/ 21 w 21"/>
                        <a:gd name="T15" fmla="*/ 7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6">
                          <a:moveTo>
                            <a:pt x="21" y="7"/>
                          </a:moveTo>
                          <a:cubicBezTo>
                            <a:pt x="19" y="10"/>
                            <a:pt x="17" y="13"/>
                            <a:pt x="15" y="16"/>
                          </a:cubicBezTo>
                          <a:cubicBezTo>
                            <a:pt x="11" y="14"/>
                            <a:pt x="5" y="13"/>
                            <a:pt x="0" y="13"/>
                          </a:cubicBezTo>
                          <a:cubicBezTo>
                            <a:pt x="2" y="8"/>
                            <a:pt x="5" y="4"/>
                            <a:pt x="8" y="0"/>
                          </a:cubicBezTo>
                          <a:cubicBezTo>
                            <a:pt x="8" y="0"/>
                            <a:pt x="8" y="0"/>
                            <a:pt x="8" y="0"/>
                          </a:cubicBezTo>
                          <a:cubicBezTo>
                            <a:pt x="8" y="0"/>
                            <a:pt x="8" y="0"/>
                            <a:pt x="8" y="1"/>
                          </a:cubicBezTo>
                          <a:cubicBezTo>
                            <a:pt x="10" y="2"/>
                            <a:pt x="13" y="3"/>
                            <a:pt x="15" y="4"/>
                          </a:cubicBezTo>
                          <a:cubicBezTo>
                            <a:pt x="17" y="5"/>
                            <a:pt x="19" y="6"/>
                            <a:pt x="21"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638"/>
                    <p:cNvSpPr>
                      <a:spLocks/>
                    </p:cNvSpPr>
                    <p:nvPr/>
                  </p:nvSpPr>
                  <p:spPr bwMode="auto">
                    <a:xfrm>
                      <a:off x="3527" y="707"/>
                      <a:ext cx="50" cy="50"/>
                    </a:xfrm>
                    <a:custGeom>
                      <a:avLst/>
                      <a:gdLst>
                        <a:gd name="T0" fmla="*/ 21 w 21"/>
                        <a:gd name="T1" fmla="*/ 9 h 21"/>
                        <a:gd name="T2" fmla="*/ 21 w 21"/>
                        <a:gd name="T3" fmla="*/ 9 h 21"/>
                        <a:gd name="T4" fmla="*/ 11 w 21"/>
                        <a:gd name="T5" fmla="*/ 21 h 21"/>
                        <a:gd name="T6" fmla="*/ 7 w 21"/>
                        <a:gd name="T7" fmla="*/ 18 h 21"/>
                        <a:gd name="T8" fmla="*/ 0 w 21"/>
                        <a:gd name="T9" fmla="*/ 14 h 21"/>
                        <a:gd name="T10" fmla="*/ 0 w 21"/>
                        <a:gd name="T11" fmla="*/ 14 h 21"/>
                        <a:gd name="T12" fmla="*/ 11 w 21"/>
                        <a:gd name="T13" fmla="*/ 2 h 21"/>
                        <a:gd name="T14" fmla="*/ 14 w 21"/>
                        <a:gd name="T15" fmla="*/ 0 h 21"/>
                        <a:gd name="T16" fmla="*/ 17 w 21"/>
                        <a:gd name="T17" fmla="*/ 4 h 21"/>
                        <a:gd name="T18" fmla="*/ 21 w 21"/>
                        <a:gd name="T19"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9"/>
                          </a:moveTo>
                          <a:cubicBezTo>
                            <a:pt x="21" y="9"/>
                            <a:pt x="21" y="9"/>
                            <a:pt x="21" y="9"/>
                          </a:cubicBezTo>
                          <a:cubicBezTo>
                            <a:pt x="17" y="12"/>
                            <a:pt x="13" y="16"/>
                            <a:pt x="11" y="21"/>
                          </a:cubicBezTo>
                          <a:cubicBezTo>
                            <a:pt x="9" y="20"/>
                            <a:pt x="8" y="19"/>
                            <a:pt x="7" y="18"/>
                          </a:cubicBezTo>
                          <a:cubicBezTo>
                            <a:pt x="5" y="17"/>
                            <a:pt x="3" y="15"/>
                            <a:pt x="0" y="14"/>
                          </a:cubicBezTo>
                          <a:cubicBezTo>
                            <a:pt x="0" y="14"/>
                            <a:pt x="0" y="14"/>
                            <a:pt x="0" y="14"/>
                          </a:cubicBezTo>
                          <a:cubicBezTo>
                            <a:pt x="3" y="9"/>
                            <a:pt x="6" y="5"/>
                            <a:pt x="11" y="2"/>
                          </a:cubicBezTo>
                          <a:cubicBezTo>
                            <a:pt x="12" y="1"/>
                            <a:pt x="13" y="0"/>
                            <a:pt x="14" y="0"/>
                          </a:cubicBezTo>
                          <a:cubicBezTo>
                            <a:pt x="15" y="1"/>
                            <a:pt x="16" y="2"/>
                            <a:pt x="17" y="4"/>
                          </a:cubicBezTo>
                          <a:cubicBezTo>
                            <a:pt x="18" y="5"/>
                            <a:pt x="19" y="8"/>
                            <a:pt x="21"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639"/>
                    <p:cNvSpPr>
                      <a:spLocks/>
                    </p:cNvSpPr>
                    <p:nvPr/>
                  </p:nvSpPr>
                  <p:spPr bwMode="auto">
                    <a:xfrm>
                      <a:off x="3352" y="1526"/>
                      <a:ext cx="38" cy="43"/>
                    </a:xfrm>
                    <a:custGeom>
                      <a:avLst/>
                      <a:gdLst>
                        <a:gd name="T0" fmla="*/ 15 w 16"/>
                        <a:gd name="T1" fmla="*/ 6 h 18"/>
                        <a:gd name="T2" fmla="*/ 16 w 16"/>
                        <a:gd name="T3" fmla="*/ 12 h 18"/>
                        <a:gd name="T4" fmla="*/ 1 w 16"/>
                        <a:gd name="T5" fmla="*/ 18 h 18"/>
                        <a:gd name="T6" fmla="*/ 0 w 16"/>
                        <a:gd name="T7" fmla="*/ 11 h 18"/>
                        <a:gd name="T8" fmla="*/ 1 w 16"/>
                        <a:gd name="T9" fmla="*/ 0 h 18"/>
                        <a:gd name="T10" fmla="*/ 9 w 16"/>
                        <a:gd name="T11" fmla="*/ 1 h 18"/>
                        <a:gd name="T12" fmla="*/ 16 w 16"/>
                        <a:gd name="T13" fmla="*/ 2 h 18"/>
                        <a:gd name="T14" fmla="*/ 15 w 16"/>
                        <a:gd name="T15" fmla="*/ 6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8">
                          <a:moveTo>
                            <a:pt x="15" y="6"/>
                          </a:moveTo>
                          <a:cubicBezTo>
                            <a:pt x="15" y="8"/>
                            <a:pt x="16" y="10"/>
                            <a:pt x="16" y="12"/>
                          </a:cubicBezTo>
                          <a:cubicBezTo>
                            <a:pt x="11" y="14"/>
                            <a:pt x="6" y="15"/>
                            <a:pt x="1" y="18"/>
                          </a:cubicBezTo>
                          <a:cubicBezTo>
                            <a:pt x="1" y="15"/>
                            <a:pt x="1" y="13"/>
                            <a:pt x="0" y="11"/>
                          </a:cubicBezTo>
                          <a:cubicBezTo>
                            <a:pt x="0" y="7"/>
                            <a:pt x="0" y="4"/>
                            <a:pt x="1" y="0"/>
                          </a:cubicBezTo>
                          <a:cubicBezTo>
                            <a:pt x="3" y="1"/>
                            <a:pt x="6" y="1"/>
                            <a:pt x="9" y="1"/>
                          </a:cubicBezTo>
                          <a:cubicBezTo>
                            <a:pt x="11" y="1"/>
                            <a:pt x="13" y="2"/>
                            <a:pt x="16" y="2"/>
                          </a:cubicBezTo>
                          <a:cubicBezTo>
                            <a:pt x="16" y="3"/>
                            <a:pt x="16" y="5"/>
                            <a:pt x="15"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640"/>
                    <p:cNvSpPr>
                      <a:spLocks/>
                    </p:cNvSpPr>
                    <p:nvPr/>
                  </p:nvSpPr>
                  <p:spPr bwMode="auto">
                    <a:xfrm>
                      <a:off x="3473" y="1017"/>
                      <a:ext cx="35" cy="45"/>
                    </a:xfrm>
                    <a:custGeom>
                      <a:avLst/>
                      <a:gdLst>
                        <a:gd name="T0" fmla="*/ 15 w 15"/>
                        <a:gd name="T1" fmla="*/ 5 h 19"/>
                        <a:gd name="T2" fmla="*/ 11 w 15"/>
                        <a:gd name="T3" fmla="*/ 19 h 19"/>
                        <a:gd name="T4" fmla="*/ 0 w 15"/>
                        <a:gd name="T5" fmla="*/ 14 h 19"/>
                        <a:gd name="T6" fmla="*/ 3 w 15"/>
                        <a:gd name="T7" fmla="*/ 0 h 19"/>
                        <a:gd name="T8" fmla="*/ 15 w 15"/>
                        <a:gd name="T9" fmla="*/ 5 h 19"/>
                      </a:gdLst>
                      <a:ahLst/>
                      <a:cxnLst>
                        <a:cxn ang="0">
                          <a:pos x="T0" y="T1"/>
                        </a:cxn>
                        <a:cxn ang="0">
                          <a:pos x="T2" y="T3"/>
                        </a:cxn>
                        <a:cxn ang="0">
                          <a:pos x="T4" y="T5"/>
                        </a:cxn>
                        <a:cxn ang="0">
                          <a:pos x="T6" y="T7"/>
                        </a:cxn>
                        <a:cxn ang="0">
                          <a:pos x="T8" y="T9"/>
                        </a:cxn>
                      </a:cxnLst>
                      <a:rect l="0" t="0" r="r" b="b"/>
                      <a:pathLst>
                        <a:path w="15" h="19">
                          <a:moveTo>
                            <a:pt x="15" y="5"/>
                          </a:moveTo>
                          <a:cubicBezTo>
                            <a:pt x="13" y="9"/>
                            <a:pt x="12" y="14"/>
                            <a:pt x="11" y="19"/>
                          </a:cubicBezTo>
                          <a:cubicBezTo>
                            <a:pt x="7" y="17"/>
                            <a:pt x="4" y="16"/>
                            <a:pt x="0" y="14"/>
                          </a:cubicBezTo>
                          <a:cubicBezTo>
                            <a:pt x="1" y="9"/>
                            <a:pt x="2" y="4"/>
                            <a:pt x="3" y="0"/>
                          </a:cubicBezTo>
                          <a:cubicBezTo>
                            <a:pt x="7" y="1"/>
                            <a:pt x="11" y="3"/>
                            <a:pt x="15"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641"/>
                    <p:cNvSpPr>
                      <a:spLocks/>
                    </p:cNvSpPr>
                    <p:nvPr/>
                  </p:nvSpPr>
                  <p:spPr bwMode="auto">
                    <a:xfrm>
                      <a:off x="3269" y="1658"/>
                      <a:ext cx="80" cy="78"/>
                    </a:xfrm>
                    <a:custGeom>
                      <a:avLst/>
                      <a:gdLst>
                        <a:gd name="T0" fmla="*/ 34 w 34"/>
                        <a:gd name="T1" fmla="*/ 21 h 33"/>
                        <a:gd name="T2" fmla="*/ 34 w 34"/>
                        <a:gd name="T3" fmla="*/ 21 h 33"/>
                        <a:gd name="T4" fmla="*/ 9 w 34"/>
                        <a:gd name="T5" fmla="*/ 32 h 33"/>
                        <a:gd name="T6" fmla="*/ 6 w 34"/>
                        <a:gd name="T7" fmla="*/ 17 h 33"/>
                        <a:gd name="T8" fmla="*/ 15 w 34"/>
                        <a:gd name="T9" fmla="*/ 3 h 33"/>
                        <a:gd name="T10" fmla="*/ 15 w 34"/>
                        <a:gd name="T11" fmla="*/ 0 h 33"/>
                        <a:gd name="T12" fmla="*/ 15 w 34"/>
                        <a:gd name="T13" fmla="*/ 0 h 33"/>
                        <a:gd name="T14" fmla="*/ 20 w 34"/>
                        <a:gd name="T15" fmla="*/ 6 h 33"/>
                        <a:gd name="T16" fmla="*/ 13 w 34"/>
                        <a:gd name="T17" fmla="*/ 11 h 33"/>
                        <a:gd name="T18" fmla="*/ 12 w 34"/>
                        <a:gd name="T19" fmla="*/ 20 h 33"/>
                        <a:gd name="T20" fmla="*/ 20 w 34"/>
                        <a:gd name="T21" fmla="*/ 21 h 33"/>
                        <a:gd name="T22" fmla="*/ 26 w 34"/>
                        <a:gd name="T23" fmla="*/ 14 h 33"/>
                        <a:gd name="T24" fmla="*/ 34 w 34"/>
                        <a:gd name="T25"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3">
                          <a:moveTo>
                            <a:pt x="34" y="21"/>
                          </a:moveTo>
                          <a:cubicBezTo>
                            <a:pt x="34" y="21"/>
                            <a:pt x="34" y="21"/>
                            <a:pt x="34" y="21"/>
                          </a:cubicBezTo>
                          <a:cubicBezTo>
                            <a:pt x="28" y="27"/>
                            <a:pt x="18" y="33"/>
                            <a:pt x="9" y="32"/>
                          </a:cubicBezTo>
                          <a:cubicBezTo>
                            <a:pt x="0" y="31"/>
                            <a:pt x="3" y="23"/>
                            <a:pt x="6" y="17"/>
                          </a:cubicBezTo>
                          <a:cubicBezTo>
                            <a:pt x="9" y="12"/>
                            <a:pt x="12" y="7"/>
                            <a:pt x="15" y="3"/>
                          </a:cubicBezTo>
                          <a:cubicBezTo>
                            <a:pt x="16" y="2"/>
                            <a:pt x="15" y="1"/>
                            <a:pt x="15" y="0"/>
                          </a:cubicBezTo>
                          <a:cubicBezTo>
                            <a:pt x="15" y="0"/>
                            <a:pt x="15" y="0"/>
                            <a:pt x="15" y="0"/>
                          </a:cubicBezTo>
                          <a:cubicBezTo>
                            <a:pt x="17" y="2"/>
                            <a:pt x="18" y="4"/>
                            <a:pt x="20" y="6"/>
                          </a:cubicBezTo>
                          <a:cubicBezTo>
                            <a:pt x="17" y="7"/>
                            <a:pt x="15" y="9"/>
                            <a:pt x="13" y="11"/>
                          </a:cubicBezTo>
                          <a:cubicBezTo>
                            <a:pt x="11" y="13"/>
                            <a:pt x="10" y="17"/>
                            <a:pt x="12" y="20"/>
                          </a:cubicBezTo>
                          <a:cubicBezTo>
                            <a:pt x="14" y="22"/>
                            <a:pt x="18" y="22"/>
                            <a:pt x="20" y="21"/>
                          </a:cubicBezTo>
                          <a:cubicBezTo>
                            <a:pt x="23" y="20"/>
                            <a:pt x="26" y="16"/>
                            <a:pt x="26" y="14"/>
                          </a:cubicBezTo>
                          <a:cubicBezTo>
                            <a:pt x="28" y="16"/>
                            <a:pt x="31" y="19"/>
                            <a:pt x="34" y="2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642"/>
                    <p:cNvSpPr>
                      <a:spLocks/>
                    </p:cNvSpPr>
                    <p:nvPr/>
                  </p:nvSpPr>
                  <p:spPr bwMode="auto">
                    <a:xfrm>
                      <a:off x="3556" y="338"/>
                      <a:ext cx="68" cy="175"/>
                    </a:xfrm>
                    <a:custGeom>
                      <a:avLst/>
                      <a:gdLst>
                        <a:gd name="T0" fmla="*/ 29 w 29"/>
                        <a:gd name="T1" fmla="*/ 71 h 74"/>
                        <a:gd name="T2" fmla="*/ 29 w 29"/>
                        <a:gd name="T3" fmla="*/ 74 h 74"/>
                        <a:gd name="T4" fmla="*/ 29 w 29"/>
                        <a:gd name="T5" fmla="*/ 74 h 74"/>
                        <a:gd name="T6" fmla="*/ 15 w 29"/>
                        <a:gd name="T7" fmla="*/ 57 h 74"/>
                        <a:gd name="T8" fmla="*/ 9 w 29"/>
                        <a:gd name="T9" fmla="*/ 48 h 74"/>
                        <a:gd name="T10" fmla="*/ 1 w 29"/>
                        <a:gd name="T11" fmla="*/ 26 h 74"/>
                        <a:gd name="T12" fmla="*/ 4 w 29"/>
                        <a:gd name="T13" fmla="*/ 8 h 74"/>
                        <a:gd name="T14" fmla="*/ 23 w 29"/>
                        <a:gd name="T15" fmla="*/ 7 h 74"/>
                        <a:gd name="T16" fmla="*/ 29 w 29"/>
                        <a:gd name="T17" fmla="*/ 27 h 74"/>
                        <a:gd name="T18" fmla="*/ 28 w 29"/>
                        <a:gd name="T19" fmla="*/ 69 h 74"/>
                        <a:gd name="T20" fmla="*/ 29 w 29"/>
                        <a:gd name="T21" fmla="*/ 7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74">
                          <a:moveTo>
                            <a:pt x="29" y="71"/>
                          </a:moveTo>
                          <a:cubicBezTo>
                            <a:pt x="29" y="72"/>
                            <a:pt x="29" y="73"/>
                            <a:pt x="29" y="74"/>
                          </a:cubicBezTo>
                          <a:cubicBezTo>
                            <a:pt x="29" y="74"/>
                            <a:pt x="29" y="74"/>
                            <a:pt x="29" y="74"/>
                          </a:cubicBezTo>
                          <a:cubicBezTo>
                            <a:pt x="25" y="68"/>
                            <a:pt x="20" y="62"/>
                            <a:pt x="15" y="57"/>
                          </a:cubicBezTo>
                          <a:cubicBezTo>
                            <a:pt x="13" y="54"/>
                            <a:pt x="11" y="51"/>
                            <a:pt x="9" y="48"/>
                          </a:cubicBezTo>
                          <a:cubicBezTo>
                            <a:pt x="6" y="42"/>
                            <a:pt x="2" y="34"/>
                            <a:pt x="1" y="26"/>
                          </a:cubicBezTo>
                          <a:cubicBezTo>
                            <a:pt x="0" y="20"/>
                            <a:pt x="1" y="14"/>
                            <a:pt x="4" y="8"/>
                          </a:cubicBezTo>
                          <a:cubicBezTo>
                            <a:pt x="9" y="1"/>
                            <a:pt x="18" y="0"/>
                            <a:pt x="23" y="7"/>
                          </a:cubicBezTo>
                          <a:cubicBezTo>
                            <a:pt x="28" y="12"/>
                            <a:pt x="29" y="20"/>
                            <a:pt x="29" y="27"/>
                          </a:cubicBezTo>
                          <a:cubicBezTo>
                            <a:pt x="29" y="41"/>
                            <a:pt x="27" y="55"/>
                            <a:pt x="28" y="69"/>
                          </a:cubicBezTo>
                          <a:cubicBezTo>
                            <a:pt x="28" y="70"/>
                            <a:pt x="28" y="71"/>
                            <a:pt x="29" y="7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643"/>
                    <p:cNvSpPr>
                      <a:spLocks/>
                    </p:cNvSpPr>
                    <p:nvPr/>
                  </p:nvSpPr>
                  <p:spPr bwMode="auto">
                    <a:xfrm>
                      <a:off x="3660" y="178"/>
                      <a:ext cx="40" cy="28"/>
                    </a:xfrm>
                    <a:custGeom>
                      <a:avLst/>
                      <a:gdLst>
                        <a:gd name="T0" fmla="*/ 10 w 17"/>
                        <a:gd name="T1" fmla="*/ 2 h 12"/>
                        <a:gd name="T2" fmla="*/ 17 w 17"/>
                        <a:gd name="T3" fmla="*/ 12 h 12"/>
                        <a:gd name="T4" fmla="*/ 0 w 17"/>
                        <a:gd name="T5" fmla="*/ 9 h 12"/>
                        <a:gd name="T6" fmla="*/ 0 w 17"/>
                        <a:gd name="T7" fmla="*/ 8 h 12"/>
                        <a:gd name="T8" fmla="*/ 10 w 17"/>
                        <a:gd name="T9" fmla="*/ 2 h 12"/>
                      </a:gdLst>
                      <a:ahLst/>
                      <a:cxnLst>
                        <a:cxn ang="0">
                          <a:pos x="T0" y="T1"/>
                        </a:cxn>
                        <a:cxn ang="0">
                          <a:pos x="T2" y="T3"/>
                        </a:cxn>
                        <a:cxn ang="0">
                          <a:pos x="T4" y="T5"/>
                        </a:cxn>
                        <a:cxn ang="0">
                          <a:pos x="T6" y="T7"/>
                        </a:cxn>
                        <a:cxn ang="0">
                          <a:pos x="T8" y="T9"/>
                        </a:cxn>
                      </a:cxnLst>
                      <a:rect l="0" t="0" r="r" b="b"/>
                      <a:pathLst>
                        <a:path w="17" h="12">
                          <a:moveTo>
                            <a:pt x="10" y="2"/>
                          </a:moveTo>
                          <a:cubicBezTo>
                            <a:pt x="15" y="3"/>
                            <a:pt x="17" y="8"/>
                            <a:pt x="17" y="12"/>
                          </a:cubicBezTo>
                          <a:cubicBezTo>
                            <a:pt x="11" y="10"/>
                            <a:pt x="6" y="9"/>
                            <a:pt x="0" y="9"/>
                          </a:cubicBezTo>
                          <a:cubicBezTo>
                            <a:pt x="0" y="8"/>
                            <a:pt x="0" y="8"/>
                            <a:pt x="0" y="8"/>
                          </a:cubicBezTo>
                          <a:cubicBezTo>
                            <a:pt x="1" y="3"/>
                            <a:pt x="6" y="0"/>
                            <a:pt x="10"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644"/>
                    <p:cNvSpPr>
                      <a:spLocks/>
                    </p:cNvSpPr>
                    <p:nvPr/>
                  </p:nvSpPr>
                  <p:spPr bwMode="auto">
                    <a:xfrm>
                      <a:off x="3205" y="1772"/>
                      <a:ext cx="123" cy="83"/>
                    </a:xfrm>
                    <a:custGeom>
                      <a:avLst/>
                      <a:gdLst>
                        <a:gd name="T0" fmla="*/ 50 w 52"/>
                        <a:gd name="T1" fmla="*/ 8 h 35"/>
                        <a:gd name="T2" fmla="*/ 52 w 52"/>
                        <a:gd name="T3" fmla="*/ 10 h 35"/>
                        <a:gd name="T4" fmla="*/ 52 w 52"/>
                        <a:gd name="T5" fmla="*/ 10 h 35"/>
                        <a:gd name="T6" fmla="*/ 19 w 52"/>
                        <a:gd name="T7" fmla="*/ 33 h 35"/>
                        <a:gd name="T8" fmla="*/ 11 w 52"/>
                        <a:gd name="T9" fmla="*/ 35 h 35"/>
                        <a:gd name="T10" fmla="*/ 0 w 52"/>
                        <a:gd name="T11" fmla="*/ 18 h 35"/>
                        <a:gd name="T12" fmla="*/ 7 w 52"/>
                        <a:gd name="T13" fmla="*/ 0 h 35"/>
                        <a:gd name="T14" fmla="*/ 11 w 52"/>
                        <a:gd name="T15" fmla="*/ 5 h 35"/>
                        <a:gd name="T16" fmla="*/ 49 w 52"/>
                        <a:gd name="T17" fmla="*/ 9 h 35"/>
                        <a:gd name="T18" fmla="*/ 50 w 52"/>
                        <a:gd name="T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5">
                          <a:moveTo>
                            <a:pt x="50" y="8"/>
                          </a:moveTo>
                          <a:cubicBezTo>
                            <a:pt x="51" y="9"/>
                            <a:pt x="51" y="9"/>
                            <a:pt x="52" y="10"/>
                          </a:cubicBezTo>
                          <a:cubicBezTo>
                            <a:pt x="52" y="10"/>
                            <a:pt x="52" y="10"/>
                            <a:pt x="52" y="10"/>
                          </a:cubicBezTo>
                          <a:cubicBezTo>
                            <a:pt x="42" y="19"/>
                            <a:pt x="32" y="28"/>
                            <a:pt x="19" y="33"/>
                          </a:cubicBezTo>
                          <a:cubicBezTo>
                            <a:pt x="17" y="34"/>
                            <a:pt x="14" y="35"/>
                            <a:pt x="11" y="35"/>
                          </a:cubicBezTo>
                          <a:cubicBezTo>
                            <a:pt x="4" y="33"/>
                            <a:pt x="0" y="26"/>
                            <a:pt x="0" y="18"/>
                          </a:cubicBezTo>
                          <a:cubicBezTo>
                            <a:pt x="0" y="12"/>
                            <a:pt x="3" y="5"/>
                            <a:pt x="7" y="0"/>
                          </a:cubicBezTo>
                          <a:cubicBezTo>
                            <a:pt x="8" y="2"/>
                            <a:pt x="9" y="3"/>
                            <a:pt x="11" y="5"/>
                          </a:cubicBezTo>
                          <a:cubicBezTo>
                            <a:pt x="20" y="16"/>
                            <a:pt x="37" y="17"/>
                            <a:pt x="49" y="9"/>
                          </a:cubicBezTo>
                          <a:cubicBezTo>
                            <a:pt x="50" y="9"/>
                            <a:pt x="50" y="9"/>
                            <a:pt x="50"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645"/>
                    <p:cNvSpPr>
                      <a:spLocks/>
                    </p:cNvSpPr>
                    <p:nvPr/>
                  </p:nvSpPr>
                  <p:spPr bwMode="auto">
                    <a:xfrm>
                      <a:off x="3354" y="1486"/>
                      <a:ext cx="45" cy="38"/>
                    </a:xfrm>
                    <a:custGeom>
                      <a:avLst/>
                      <a:gdLst>
                        <a:gd name="T0" fmla="*/ 19 w 19"/>
                        <a:gd name="T1" fmla="*/ 4 h 16"/>
                        <a:gd name="T2" fmla="*/ 15 w 19"/>
                        <a:gd name="T3" fmla="*/ 16 h 16"/>
                        <a:gd name="T4" fmla="*/ 8 w 19"/>
                        <a:gd name="T5" fmla="*/ 16 h 16"/>
                        <a:gd name="T6" fmla="*/ 0 w 19"/>
                        <a:gd name="T7" fmla="*/ 15 h 16"/>
                        <a:gd name="T8" fmla="*/ 4 w 19"/>
                        <a:gd name="T9" fmla="*/ 0 h 16"/>
                        <a:gd name="T10" fmla="*/ 19 w 19"/>
                        <a:gd name="T11" fmla="*/ 4 h 16"/>
                      </a:gdLst>
                      <a:ahLst/>
                      <a:cxnLst>
                        <a:cxn ang="0">
                          <a:pos x="T0" y="T1"/>
                        </a:cxn>
                        <a:cxn ang="0">
                          <a:pos x="T2" y="T3"/>
                        </a:cxn>
                        <a:cxn ang="0">
                          <a:pos x="T4" y="T5"/>
                        </a:cxn>
                        <a:cxn ang="0">
                          <a:pos x="T6" y="T7"/>
                        </a:cxn>
                        <a:cxn ang="0">
                          <a:pos x="T8" y="T9"/>
                        </a:cxn>
                        <a:cxn ang="0">
                          <a:pos x="T10" y="T11"/>
                        </a:cxn>
                      </a:cxnLst>
                      <a:rect l="0" t="0" r="r" b="b"/>
                      <a:pathLst>
                        <a:path w="19" h="16">
                          <a:moveTo>
                            <a:pt x="19" y="4"/>
                          </a:moveTo>
                          <a:cubicBezTo>
                            <a:pt x="17" y="8"/>
                            <a:pt x="16" y="12"/>
                            <a:pt x="15" y="16"/>
                          </a:cubicBezTo>
                          <a:cubicBezTo>
                            <a:pt x="13" y="16"/>
                            <a:pt x="10" y="16"/>
                            <a:pt x="8" y="16"/>
                          </a:cubicBezTo>
                          <a:cubicBezTo>
                            <a:pt x="5" y="16"/>
                            <a:pt x="3" y="16"/>
                            <a:pt x="0" y="15"/>
                          </a:cubicBezTo>
                          <a:cubicBezTo>
                            <a:pt x="1" y="10"/>
                            <a:pt x="2" y="5"/>
                            <a:pt x="4" y="0"/>
                          </a:cubicBezTo>
                          <a:cubicBezTo>
                            <a:pt x="9" y="1"/>
                            <a:pt x="14" y="3"/>
                            <a:pt x="19"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646"/>
                    <p:cNvSpPr>
                      <a:spLocks/>
                    </p:cNvSpPr>
                    <p:nvPr/>
                  </p:nvSpPr>
                  <p:spPr bwMode="auto">
                    <a:xfrm>
                      <a:off x="3288" y="1734"/>
                      <a:ext cx="45" cy="52"/>
                    </a:xfrm>
                    <a:custGeom>
                      <a:avLst/>
                      <a:gdLst>
                        <a:gd name="T0" fmla="*/ 18 w 19"/>
                        <a:gd name="T1" fmla="*/ 21 h 22"/>
                        <a:gd name="T2" fmla="*/ 18 w 19"/>
                        <a:gd name="T3" fmla="*/ 22 h 22"/>
                        <a:gd name="T4" fmla="*/ 0 w 19"/>
                        <a:gd name="T5" fmla="*/ 4 h 22"/>
                        <a:gd name="T6" fmla="*/ 19 w 19"/>
                        <a:gd name="T7" fmla="*/ 0 h 22"/>
                        <a:gd name="T8" fmla="*/ 18 w 19"/>
                        <a:gd name="T9" fmla="*/ 21 h 22"/>
                      </a:gdLst>
                      <a:ahLst/>
                      <a:cxnLst>
                        <a:cxn ang="0">
                          <a:pos x="T0" y="T1"/>
                        </a:cxn>
                        <a:cxn ang="0">
                          <a:pos x="T2" y="T3"/>
                        </a:cxn>
                        <a:cxn ang="0">
                          <a:pos x="T4" y="T5"/>
                        </a:cxn>
                        <a:cxn ang="0">
                          <a:pos x="T6" y="T7"/>
                        </a:cxn>
                        <a:cxn ang="0">
                          <a:pos x="T8" y="T9"/>
                        </a:cxn>
                      </a:cxnLst>
                      <a:rect l="0" t="0" r="r" b="b"/>
                      <a:pathLst>
                        <a:path w="19" h="22">
                          <a:moveTo>
                            <a:pt x="18" y="21"/>
                          </a:moveTo>
                          <a:cubicBezTo>
                            <a:pt x="18" y="22"/>
                            <a:pt x="18" y="22"/>
                            <a:pt x="18" y="22"/>
                          </a:cubicBezTo>
                          <a:cubicBezTo>
                            <a:pt x="11" y="16"/>
                            <a:pt x="5" y="10"/>
                            <a:pt x="0" y="4"/>
                          </a:cubicBezTo>
                          <a:cubicBezTo>
                            <a:pt x="6" y="5"/>
                            <a:pt x="13" y="3"/>
                            <a:pt x="19" y="0"/>
                          </a:cubicBezTo>
                          <a:cubicBezTo>
                            <a:pt x="14" y="7"/>
                            <a:pt x="12" y="16"/>
                            <a:pt x="18" y="2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647"/>
                    <p:cNvSpPr>
                      <a:spLocks/>
                    </p:cNvSpPr>
                    <p:nvPr/>
                  </p:nvSpPr>
                  <p:spPr bwMode="auto">
                    <a:xfrm>
                      <a:off x="3522" y="596"/>
                      <a:ext cx="74" cy="71"/>
                    </a:xfrm>
                    <a:custGeom>
                      <a:avLst/>
                      <a:gdLst>
                        <a:gd name="T0" fmla="*/ 30 w 31"/>
                        <a:gd name="T1" fmla="*/ 14 h 30"/>
                        <a:gd name="T2" fmla="*/ 31 w 31"/>
                        <a:gd name="T3" fmla="*/ 18 h 30"/>
                        <a:gd name="T4" fmla="*/ 26 w 31"/>
                        <a:gd name="T5" fmla="*/ 20 h 30"/>
                        <a:gd name="T6" fmla="*/ 13 w 31"/>
                        <a:gd name="T7" fmla="*/ 12 h 30"/>
                        <a:gd name="T8" fmla="*/ 10 w 31"/>
                        <a:gd name="T9" fmla="*/ 26 h 30"/>
                        <a:gd name="T10" fmla="*/ 1 w 31"/>
                        <a:gd name="T11" fmla="*/ 30 h 30"/>
                        <a:gd name="T12" fmla="*/ 1 w 31"/>
                        <a:gd name="T13" fmla="*/ 15 h 30"/>
                        <a:gd name="T14" fmla="*/ 10 w 31"/>
                        <a:gd name="T15" fmla="*/ 2 h 30"/>
                        <a:gd name="T16" fmla="*/ 25 w 31"/>
                        <a:gd name="T17" fmla="*/ 7 h 30"/>
                        <a:gd name="T18" fmla="*/ 30 w 31"/>
                        <a:gd name="T1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30" y="14"/>
                          </a:moveTo>
                          <a:cubicBezTo>
                            <a:pt x="30" y="15"/>
                            <a:pt x="31" y="17"/>
                            <a:pt x="31" y="18"/>
                          </a:cubicBezTo>
                          <a:cubicBezTo>
                            <a:pt x="29" y="19"/>
                            <a:pt x="28" y="19"/>
                            <a:pt x="26" y="20"/>
                          </a:cubicBezTo>
                          <a:cubicBezTo>
                            <a:pt x="24" y="14"/>
                            <a:pt x="19" y="8"/>
                            <a:pt x="13" y="12"/>
                          </a:cubicBezTo>
                          <a:cubicBezTo>
                            <a:pt x="7" y="15"/>
                            <a:pt x="8" y="21"/>
                            <a:pt x="10" y="26"/>
                          </a:cubicBezTo>
                          <a:cubicBezTo>
                            <a:pt x="7" y="27"/>
                            <a:pt x="4" y="29"/>
                            <a:pt x="1" y="30"/>
                          </a:cubicBezTo>
                          <a:cubicBezTo>
                            <a:pt x="0" y="25"/>
                            <a:pt x="0" y="20"/>
                            <a:pt x="1" y="15"/>
                          </a:cubicBezTo>
                          <a:cubicBezTo>
                            <a:pt x="2" y="9"/>
                            <a:pt x="4" y="5"/>
                            <a:pt x="10" y="2"/>
                          </a:cubicBezTo>
                          <a:cubicBezTo>
                            <a:pt x="16" y="0"/>
                            <a:pt x="21" y="2"/>
                            <a:pt x="25" y="7"/>
                          </a:cubicBezTo>
                          <a:cubicBezTo>
                            <a:pt x="27" y="9"/>
                            <a:pt x="28" y="11"/>
                            <a:pt x="30" y="1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648"/>
                    <p:cNvSpPr>
                      <a:spLocks/>
                    </p:cNvSpPr>
                    <p:nvPr/>
                  </p:nvSpPr>
                  <p:spPr bwMode="auto">
                    <a:xfrm>
                      <a:off x="3314" y="1779"/>
                      <a:ext cx="12" cy="12"/>
                    </a:xfrm>
                    <a:custGeom>
                      <a:avLst/>
                      <a:gdLst>
                        <a:gd name="T0" fmla="*/ 1 w 5"/>
                        <a:gd name="T1" fmla="*/ 2 h 5"/>
                        <a:gd name="T2" fmla="*/ 4 w 5"/>
                        <a:gd name="T3" fmla="*/ 5 h 5"/>
                        <a:gd name="T4" fmla="*/ 0 w 5"/>
                        <a:gd name="T5" fmla="*/ 2 h 5"/>
                        <a:gd name="T6" fmla="*/ 1 w 5"/>
                        <a:gd name="T7" fmla="*/ 2 h 5"/>
                      </a:gdLst>
                      <a:ahLst/>
                      <a:cxnLst>
                        <a:cxn ang="0">
                          <a:pos x="T0" y="T1"/>
                        </a:cxn>
                        <a:cxn ang="0">
                          <a:pos x="T2" y="T3"/>
                        </a:cxn>
                        <a:cxn ang="0">
                          <a:pos x="T4" y="T5"/>
                        </a:cxn>
                        <a:cxn ang="0">
                          <a:pos x="T6" y="T7"/>
                        </a:cxn>
                      </a:cxnLst>
                      <a:rect l="0" t="0" r="r" b="b"/>
                      <a:pathLst>
                        <a:path w="5" h="5">
                          <a:moveTo>
                            <a:pt x="1" y="2"/>
                          </a:moveTo>
                          <a:cubicBezTo>
                            <a:pt x="3" y="0"/>
                            <a:pt x="5" y="3"/>
                            <a:pt x="4" y="5"/>
                          </a:cubicBezTo>
                          <a:cubicBezTo>
                            <a:pt x="3" y="4"/>
                            <a:pt x="2" y="3"/>
                            <a:pt x="0" y="2"/>
                          </a:cubicBezTo>
                          <a:cubicBezTo>
                            <a:pt x="0" y="2"/>
                            <a:pt x="0" y="2"/>
                            <a:pt x="1"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649"/>
                    <p:cNvSpPr>
                      <a:spLocks/>
                    </p:cNvSpPr>
                    <p:nvPr/>
                  </p:nvSpPr>
                  <p:spPr bwMode="auto">
                    <a:xfrm>
                      <a:off x="3473" y="570"/>
                      <a:ext cx="118" cy="62"/>
                    </a:xfrm>
                    <a:custGeom>
                      <a:avLst/>
                      <a:gdLst>
                        <a:gd name="T0" fmla="*/ 50 w 50"/>
                        <a:gd name="T1" fmla="*/ 17 h 26"/>
                        <a:gd name="T2" fmla="*/ 46 w 50"/>
                        <a:gd name="T3" fmla="*/ 18 h 26"/>
                        <a:gd name="T4" fmla="*/ 31 w 50"/>
                        <a:gd name="T5" fmla="*/ 13 h 26"/>
                        <a:gd name="T6" fmla="*/ 22 w 50"/>
                        <a:gd name="T7" fmla="*/ 26 h 26"/>
                        <a:gd name="T8" fmla="*/ 18 w 50"/>
                        <a:gd name="T9" fmla="*/ 25 h 26"/>
                        <a:gd name="T10" fmla="*/ 23 w 50"/>
                        <a:gd name="T11" fmla="*/ 14 h 26"/>
                        <a:gd name="T12" fmla="*/ 1 w 50"/>
                        <a:gd name="T13" fmla="*/ 25 h 26"/>
                        <a:gd name="T14" fmla="*/ 0 w 50"/>
                        <a:gd name="T15" fmla="*/ 23 h 26"/>
                        <a:gd name="T16" fmla="*/ 1 w 50"/>
                        <a:gd name="T17" fmla="*/ 20 h 26"/>
                        <a:gd name="T18" fmla="*/ 0 w 50"/>
                        <a:gd name="T19" fmla="*/ 20 h 26"/>
                        <a:gd name="T20" fmla="*/ 1 w 50"/>
                        <a:gd name="T21" fmla="*/ 19 h 26"/>
                        <a:gd name="T22" fmla="*/ 1 w 50"/>
                        <a:gd name="T23" fmla="*/ 19 h 26"/>
                        <a:gd name="T24" fmla="*/ 47 w 50"/>
                        <a:gd name="T25" fmla="*/ 0 h 26"/>
                        <a:gd name="T26" fmla="*/ 47 w 50"/>
                        <a:gd name="T27" fmla="*/ 1 h 26"/>
                        <a:gd name="T28" fmla="*/ 50 w 50"/>
                        <a:gd name="T29" fmla="*/ 2 h 26"/>
                        <a:gd name="T30" fmla="*/ 50 w 50"/>
                        <a:gd name="T31" fmla="*/ 4 h 26"/>
                        <a:gd name="T32" fmla="*/ 38 w 50"/>
                        <a:gd name="T33" fmla="*/ 8 h 26"/>
                        <a:gd name="T34" fmla="*/ 50 w 50"/>
                        <a:gd name="T35"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26">
                          <a:moveTo>
                            <a:pt x="50" y="17"/>
                          </a:moveTo>
                          <a:cubicBezTo>
                            <a:pt x="46" y="18"/>
                            <a:pt x="46" y="18"/>
                            <a:pt x="46" y="18"/>
                          </a:cubicBezTo>
                          <a:cubicBezTo>
                            <a:pt x="42" y="13"/>
                            <a:pt x="37" y="11"/>
                            <a:pt x="31" y="13"/>
                          </a:cubicBezTo>
                          <a:cubicBezTo>
                            <a:pt x="25" y="16"/>
                            <a:pt x="23" y="20"/>
                            <a:pt x="22" y="26"/>
                          </a:cubicBezTo>
                          <a:cubicBezTo>
                            <a:pt x="18" y="25"/>
                            <a:pt x="18" y="25"/>
                            <a:pt x="18" y="25"/>
                          </a:cubicBezTo>
                          <a:cubicBezTo>
                            <a:pt x="19" y="21"/>
                            <a:pt x="20" y="17"/>
                            <a:pt x="23" y="14"/>
                          </a:cubicBezTo>
                          <a:cubicBezTo>
                            <a:pt x="15" y="17"/>
                            <a:pt x="8" y="21"/>
                            <a:pt x="1" y="25"/>
                          </a:cubicBezTo>
                          <a:cubicBezTo>
                            <a:pt x="0" y="23"/>
                            <a:pt x="0" y="23"/>
                            <a:pt x="0" y="23"/>
                          </a:cubicBezTo>
                          <a:cubicBezTo>
                            <a:pt x="1" y="22"/>
                            <a:pt x="1" y="21"/>
                            <a:pt x="1" y="20"/>
                          </a:cubicBezTo>
                          <a:cubicBezTo>
                            <a:pt x="1" y="20"/>
                            <a:pt x="1" y="20"/>
                            <a:pt x="0" y="20"/>
                          </a:cubicBezTo>
                          <a:cubicBezTo>
                            <a:pt x="1" y="20"/>
                            <a:pt x="1" y="19"/>
                            <a:pt x="1" y="19"/>
                          </a:cubicBezTo>
                          <a:cubicBezTo>
                            <a:pt x="1" y="19"/>
                            <a:pt x="1" y="19"/>
                            <a:pt x="1" y="19"/>
                          </a:cubicBezTo>
                          <a:cubicBezTo>
                            <a:pt x="16" y="12"/>
                            <a:pt x="31" y="5"/>
                            <a:pt x="47" y="0"/>
                          </a:cubicBezTo>
                          <a:cubicBezTo>
                            <a:pt x="47" y="1"/>
                            <a:pt x="47" y="1"/>
                            <a:pt x="47" y="1"/>
                          </a:cubicBezTo>
                          <a:cubicBezTo>
                            <a:pt x="48" y="2"/>
                            <a:pt x="49" y="2"/>
                            <a:pt x="50" y="2"/>
                          </a:cubicBezTo>
                          <a:cubicBezTo>
                            <a:pt x="50" y="4"/>
                            <a:pt x="50" y="4"/>
                            <a:pt x="50" y="4"/>
                          </a:cubicBezTo>
                          <a:cubicBezTo>
                            <a:pt x="46" y="5"/>
                            <a:pt x="42" y="7"/>
                            <a:pt x="38" y="8"/>
                          </a:cubicBezTo>
                          <a:cubicBezTo>
                            <a:pt x="43" y="9"/>
                            <a:pt x="47" y="13"/>
                            <a:pt x="50" y="1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650"/>
                    <p:cNvSpPr>
                      <a:spLocks/>
                    </p:cNvSpPr>
                    <p:nvPr/>
                  </p:nvSpPr>
                  <p:spPr bwMode="auto">
                    <a:xfrm>
                      <a:off x="3584" y="566"/>
                      <a:ext cx="17" cy="9"/>
                    </a:xfrm>
                    <a:custGeom>
                      <a:avLst/>
                      <a:gdLst>
                        <a:gd name="T0" fmla="*/ 7 w 7"/>
                        <a:gd name="T1" fmla="*/ 0 h 4"/>
                        <a:gd name="T2" fmla="*/ 4 w 7"/>
                        <a:gd name="T3" fmla="*/ 2 h 4"/>
                        <a:gd name="T4" fmla="*/ 3 w 7"/>
                        <a:gd name="T5" fmla="*/ 4 h 4"/>
                        <a:gd name="T6" fmla="*/ 0 w 7"/>
                        <a:gd name="T7" fmla="*/ 3 h 4"/>
                        <a:gd name="T8" fmla="*/ 0 w 7"/>
                        <a:gd name="T9" fmla="*/ 2 h 4"/>
                        <a:gd name="T10" fmla="*/ 7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7" y="0"/>
                          </a:moveTo>
                          <a:cubicBezTo>
                            <a:pt x="7" y="2"/>
                            <a:pt x="5" y="3"/>
                            <a:pt x="4" y="2"/>
                          </a:cubicBezTo>
                          <a:cubicBezTo>
                            <a:pt x="4" y="3"/>
                            <a:pt x="3" y="4"/>
                            <a:pt x="3" y="4"/>
                          </a:cubicBezTo>
                          <a:cubicBezTo>
                            <a:pt x="2" y="4"/>
                            <a:pt x="1" y="4"/>
                            <a:pt x="0" y="3"/>
                          </a:cubicBezTo>
                          <a:cubicBezTo>
                            <a:pt x="0" y="3"/>
                            <a:pt x="0" y="3"/>
                            <a:pt x="0" y="2"/>
                          </a:cubicBezTo>
                          <a:cubicBezTo>
                            <a:pt x="2" y="2"/>
                            <a:pt x="4" y="1"/>
                            <a:pt x="7"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651"/>
                    <p:cNvSpPr>
                      <a:spLocks noEditPoints="1"/>
                    </p:cNvSpPr>
                    <p:nvPr/>
                  </p:nvSpPr>
                  <p:spPr bwMode="auto">
                    <a:xfrm>
                      <a:off x="3174" y="445"/>
                      <a:ext cx="427" cy="374"/>
                    </a:xfrm>
                    <a:custGeom>
                      <a:avLst/>
                      <a:gdLst>
                        <a:gd name="T0" fmla="*/ 140 w 180"/>
                        <a:gd name="T1" fmla="*/ 32 h 158"/>
                        <a:gd name="T2" fmla="*/ 150 w 180"/>
                        <a:gd name="T3" fmla="*/ 21 h 158"/>
                        <a:gd name="T4" fmla="*/ 133 w 180"/>
                        <a:gd name="T5" fmla="*/ 14 h 158"/>
                        <a:gd name="T6" fmla="*/ 180 w 180"/>
                        <a:gd name="T7" fmla="*/ 51 h 158"/>
                        <a:gd name="T8" fmla="*/ 173 w 180"/>
                        <a:gd name="T9" fmla="*/ 53 h 158"/>
                        <a:gd name="T10" fmla="*/ 143 w 180"/>
                        <a:gd name="T11" fmla="*/ 37 h 158"/>
                        <a:gd name="T12" fmla="*/ 127 w 180"/>
                        <a:gd name="T13" fmla="*/ 72 h 158"/>
                        <a:gd name="T14" fmla="*/ 123 w 180"/>
                        <a:gd name="T15" fmla="*/ 74 h 158"/>
                        <a:gd name="T16" fmla="*/ 79 w 180"/>
                        <a:gd name="T17" fmla="*/ 70 h 158"/>
                        <a:gd name="T18" fmla="*/ 67 w 180"/>
                        <a:gd name="T19" fmla="*/ 91 h 158"/>
                        <a:gd name="T20" fmla="*/ 71 w 180"/>
                        <a:gd name="T21" fmla="*/ 110 h 158"/>
                        <a:gd name="T22" fmla="*/ 66 w 180"/>
                        <a:gd name="T23" fmla="*/ 114 h 158"/>
                        <a:gd name="T24" fmla="*/ 31 w 180"/>
                        <a:gd name="T25" fmla="*/ 153 h 158"/>
                        <a:gd name="T26" fmla="*/ 33 w 180"/>
                        <a:gd name="T27" fmla="*/ 155 h 158"/>
                        <a:gd name="T28" fmla="*/ 31 w 180"/>
                        <a:gd name="T29" fmla="*/ 158 h 158"/>
                        <a:gd name="T30" fmla="*/ 9 w 180"/>
                        <a:gd name="T31" fmla="*/ 50 h 158"/>
                        <a:gd name="T32" fmla="*/ 32 w 180"/>
                        <a:gd name="T33" fmla="*/ 1 h 158"/>
                        <a:gd name="T34" fmla="*/ 124 w 180"/>
                        <a:gd name="T35" fmla="*/ 4 h 158"/>
                        <a:gd name="T36" fmla="*/ 180 w 180"/>
                        <a:gd name="T37" fmla="*/ 51 h 158"/>
                        <a:gd name="T38" fmla="*/ 126 w 180"/>
                        <a:gd name="T39" fmla="*/ 40 h 158"/>
                        <a:gd name="T40" fmla="*/ 96 w 180"/>
                        <a:gd name="T41" fmla="*/ 36 h 158"/>
                        <a:gd name="T42" fmla="*/ 83 w 180"/>
                        <a:gd name="T43" fmla="*/ 63 h 158"/>
                        <a:gd name="T44" fmla="*/ 123 w 180"/>
                        <a:gd name="T45" fmla="*/ 68 h 158"/>
                        <a:gd name="T46" fmla="*/ 125 w 180"/>
                        <a:gd name="T47" fmla="*/ 33 h 158"/>
                        <a:gd name="T48" fmla="*/ 111 w 180"/>
                        <a:gd name="T49" fmla="*/ 7 h 158"/>
                        <a:gd name="T50" fmla="*/ 102 w 180"/>
                        <a:gd name="T51" fmla="*/ 7 h 158"/>
                        <a:gd name="T52" fmla="*/ 96 w 180"/>
                        <a:gd name="T53" fmla="*/ 30 h 158"/>
                        <a:gd name="T54" fmla="*/ 91 w 180"/>
                        <a:gd name="T55" fmla="*/ 29 h 158"/>
                        <a:gd name="T56" fmla="*/ 66 w 180"/>
                        <a:gd name="T57" fmla="*/ 9 h 158"/>
                        <a:gd name="T58" fmla="*/ 56 w 180"/>
                        <a:gd name="T59" fmla="*/ 31 h 158"/>
                        <a:gd name="T60" fmla="*/ 91 w 180"/>
                        <a:gd name="T61" fmla="*/ 29 h 158"/>
                        <a:gd name="T62" fmla="*/ 61 w 180"/>
                        <a:gd name="T63" fmla="*/ 34 h 158"/>
                        <a:gd name="T64" fmla="*/ 55 w 180"/>
                        <a:gd name="T65" fmla="*/ 39 h 158"/>
                        <a:gd name="T66" fmla="*/ 49 w 180"/>
                        <a:gd name="T67" fmla="*/ 61 h 158"/>
                        <a:gd name="T68" fmla="*/ 90 w 180"/>
                        <a:gd name="T69" fmla="*/ 33 h 158"/>
                        <a:gd name="T70" fmla="*/ 79 w 180"/>
                        <a:gd name="T71" fmla="*/ 65 h 158"/>
                        <a:gd name="T72" fmla="*/ 32 w 180"/>
                        <a:gd name="T73" fmla="*/ 105 h 158"/>
                        <a:gd name="T74" fmla="*/ 62 w 180"/>
                        <a:gd name="T75" fmla="*/ 88 h 158"/>
                        <a:gd name="T76" fmla="*/ 41 w 180"/>
                        <a:gd name="T77" fmla="*/ 66 h 158"/>
                        <a:gd name="T78" fmla="*/ 8 w 180"/>
                        <a:gd name="T79" fmla="*/ 67 h 158"/>
                        <a:gd name="T80" fmla="*/ 4 w 180"/>
                        <a:gd name="T81" fmla="*/ 94 h 158"/>
                        <a:gd name="T82" fmla="*/ 41 w 180"/>
                        <a:gd name="T83" fmla="*/ 66 h 158"/>
                        <a:gd name="T84" fmla="*/ 51 w 180"/>
                        <a:gd name="T85" fmla="*/ 37 h 158"/>
                        <a:gd name="T86" fmla="*/ 28 w 180"/>
                        <a:gd name="T87" fmla="*/ 34 h 158"/>
                        <a:gd name="T88" fmla="*/ 19 w 180"/>
                        <a:gd name="T89" fmla="*/ 39 h 158"/>
                        <a:gd name="T90" fmla="*/ 9 w 180"/>
                        <a:gd name="T91" fmla="*/ 63 h 158"/>
                        <a:gd name="T92" fmla="*/ 51 w 180"/>
                        <a:gd name="T93" fmla="*/ 17 h 158"/>
                        <a:gd name="T94" fmla="*/ 32 w 180"/>
                        <a:gd name="T95" fmla="*/ 7 h 158"/>
                        <a:gd name="T96" fmla="*/ 33 w 180"/>
                        <a:gd name="T97" fmla="*/ 29 h 158"/>
                        <a:gd name="T98" fmla="*/ 51 w 180"/>
                        <a:gd name="T99" fmla="*/ 17 h 158"/>
                        <a:gd name="T100" fmla="*/ 28 w 180"/>
                        <a:gd name="T101" fmla="*/ 107 h 158"/>
                        <a:gd name="T102" fmla="*/ 21 w 180"/>
                        <a:gd name="T103" fmla="*/ 142 h 158"/>
                        <a:gd name="T104" fmla="*/ 28 w 180"/>
                        <a:gd name="T105" fmla="*/ 10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0" h="158">
                          <a:moveTo>
                            <a:pt x="131" y="38"/>
                          </a:moveTo>
                          <a:cubicBezTo>
                            <a:pt x="133" y="36"/>
                            <a:pt x="137" y="34"/>
                            <a:pt x="140" y="32"/>
                          </a:cubicBezTo>
                          <a:cubicBezTo>
                            <a:pt x="148" y="30"/>
                            <a:pt x="158" y="31"/>
                            <a:pt x="165" y="35"/>
                          </a:cubicBezTo>
                          <a:cubicBezTo>
                            <a:pt x="161" y="30"/>
                            <a:pt x="156" y="25"/>
                            <a:pt x="150" y="21"/>
                          </a:cubicBezTo>
                          <a:cubicBezTo>
                            <a:pt x="145" y="18"/>
                            <a:pt x="140" y="15"/>
                            <a:pt x="134" y="13"/>
                          </a:cubicBezTo>
                          <a:cubicBezTo>
                            <a:pt x="134" y="13"/>
                            <a:pt x="134" y="13"/>
                            <a:pt x="133" y="14"/>
                          </a:cubicBezTo>
                          <a:cubicBezTo>
                            <a:pt x="129" y="22"/>
                            <a:pt x="129" y="29"/>
                            <a:pt x="131" y="38"/>
                          </a:cubicBezTo>
                          <a:close/>
                          <a:moveTo>
                            <a:pt x="180" y="51"/>
                          </a:moveTo>
                          <a:cubicBezTo>
                            <a:pt x="180" y="51"/>
                            <a:pt x="180" y="51"/>
                            <a:pt x="180" y="51"/>
                          </a:cubicBezTo>
                          <a:cubicBezTo>
                            <a:pt x="177" y="52"/>
                            <a:pt x="175" y="53"/>
                            <a:pt x="173" y="53"/>
                          </a:cubicBezTo>
                          <a:cubicBezTo>
                            <a:pt x="169" y="48"/>
                            <a:pt x="167" y="43"/>
                            <a:pt x="161" y="39"/>
                          </a:cubicBezTo>
                          <a:cubicBezTo>
                            <a:pt x="156" y="36"/>
                            <a:pt x="149" y="35"/>
                            <a:pt x="143" y="37"/>
                          </a:cubicBezTo>
                          <a:cubicBezTo>
                            <a:pt x="128" y="42"/>
                            <a:pt x="123" y="57"/>
                            <a:pt x="127" y="71"/>
                          </a:cubicBezTo>
                          <a:cubicBezTo>
                            <a:pt x="127" y="72"/>
                            <a:pt x="127" y="72"/>
                            <a:pt x="127" y="72"/>
                          </a:cubicBezTo>
                          <a:cubicBezTo>
                            <a:pt x="127" y="72"/>
                            <a:pt x="127" y="72"/>
                            <a:pt x="127" y="72"/>
                          </a:cubicBezTo>
                          <a:cubicBezTo>
                            <a:pt x="126" y="73"/>
                            <a:pt x="124" y="74"/>
                            <a:pt x="123" y="74"/>
                          </a:cubicBezTo>
                          <a:cubicBezTo>
                            <a:pt x="117" y="70"/>
                            <a:pt x="112" y="66"/>
                            <a:pt x="105" y="65"/>
                          </a:cubicBezTo>
                          <a:cubicBezTo>
                            <a:pt x="96" y="64"/>
                            <a:pt x="87" y="66"/>
                            <a:pt x="79" y="70"/>
                          </a:cubicBezTo>
                          <a:cubicBezTo>
                            <a:pt x="76" y="71"/>
                            <a:pt x="73" y="73"/>
                            <a:pt x="71" y="76"/>
                          </a:cubicBezTo>
                          <a:cubicBezTo>
                            <a:pt x="67" y="80"/>
                            <a:pt x="67" y="86"/>
                            <a:pt x="67" y="91"/>
                          </a:cubicBezTo>
                          <a:cubicBezTo>
                            <a:pt x="66" y="98"/>
                            <a:pt x="67" y="105"/>
                            <a:pt x="71" y="110"/>
                          </a:cubicBezTo>
                          <a:cubicBezTo>
                            <a:pt x="71" y="110"/>
                            <a:pt x="71" y="110"/>
                            <a:pt x="71" y="110"/>
                          </a:cubicBezTo>
                          <a:cubicBezTo>
                            <a:pt x="70" y="111"/>
                            <a:pt x="69" y="112"/>
                            <a:pt x="67" y="114"/>
                          </a:cubicBezTo>
                          <a:cubicBezTo>
                            <a:pt x="67" y="114"/>
                            <a:pt x="67" y="114"/>
                            <a:pt x="66" y="114"/>
                          </a:cubicBezTo>
                          <a:cubicBezTo>
                            <a:pt x="55" y="104"/>
                            <a:pt x="38" y="102"/>
                            <a:pt x="27" y="113"/>
                          </a:cubicBezTo>
                          <a:cubicBezTo>
                            <a:pt x="16" y="125"/>
                            <a:pt x="24" y="142"/>
                            <a:pt x="31" y="153"/>
                          </a:cubicBezTo>
                          <a:cubicBezTo>
                            <a:pt x="32" y="153"/>
                            <a:pt x="32" y="153"/>
                            <a:pt x="32" y="154"/>
                          </a:cubicBezTo>
                          <a:cubicBezTo>
                            <a:pt x="32" y="154"/>
                            <a:pt x="33" y="155"/>
                            <a:pt x="33" y="155"/>
                          </a:cubicBezTo>
                          <a:cubicBezTo>
                            <a:pt x="33" y="156"/>
                            <a:pt x="32" y="157"/>
                            <a:pt x="31" y="158"/>
                          </a:cubicBezTo>
                          <a:cubicBezTo>
                            <a:pt x="31" y="158"/>
                            <a:pt x="31" y="158"/>
                            <a:pt x="31" y="158"/>
                          </a:cubicBezTo>
                          <a:cubicBezTo>
                            <a:pt x="10" y="144"/>
                            <a:pt x="0" y="118"/>
                            <a:pt x="0" y="93"/>
                          </a:cubicBezTo>
                          <a:cubicBezTo>
                            <a:pt x="0" y="78"/>
                            <a:pt x="3" y="64"/>
                            <a:pt x="9" y="50"/>
                          </a:cubicBezTo>
                          <a:cubicBezTo>
                            <a:pt x="15" y="35"/>
                            <a:pt x="27" y="20"/>
                            <a:pt x="28" y="3"/>
                          </a:cubicBezTo>
                          <a:cubicBezTo>
                            <a:pt x="28" y="1"/>
                            <a:pt x="30" y="0"/>
                            <a:pt x="32" y="1"/>
                          </a:cubicBezTo>
                          <a:cubicBezTo>
                            <a:pt x="45" y="11"/>
                            <a:pt x="64" y="4"/>
                            <a:pt x="79" y="2"/>
                          </a:cubicBezTo>
                          <a:cubicBezTo>
                            <a:pt x="94" y="1"/>
                            <a:pt x="110" y="1"/>
                            <a:pt x="124" y="4"/>
                          </a:cubicBezTo>
                          <a:cubicBezTo>
                            <a:pt x="137" y="7"/>
                            <a:pt x="149" y="13"/>
                            <a:pt x="159" y="21"/>
                          </a:cubicBezTo>
                          <a:cubicBezTo>
                            <a:pt x="168" y="28"/>
                            <a:pt x="177" y="39"/>
                            <a:pt x="180" y="51"/>
                          </a:cubicBezTo>
                          <a:close/>
                          <a:moveTo>
                            <a:pt x="128" y="41"/>
                          </a:moveTo>
                          <a:cubicBezTo>
                            <a:pt x="127" y="41"/>
                            <a:pt x="127" y="41"/>
                            <a:pt x="126" y="40"/>
                          </a:cubicBezTo>
                          <a:cubicBezTo>
                            <a:pt x="119" y="33"/>
                            <a:pt x="107" y="30"/>
                            <a:pt x="97" y="35"/>
                          </a:cubicBezTo>
                          <a:cubicBezTo>
                            <a:pt x="96" y="35"/>
                            <a:pt x="96" y="36"/>
                            <a:pt x="96" y="36"/>
                          </a:cubicBezTo>
                          <a:cubicBezTo>
                            <a:pt x="86" y="41"/>
                            <a:pt x="81" y="52"/>
                            <a:pt x="83" y="63"/>
                          </a:cubicBezTo>
                          <a:cubicBezTo>
                            <a:pt x="83" y="63"/>
                            <a:pt x="83" y="63"/>
                            <a:pt x="83" y="63"/>
                          </a:cubicBezTo>
                          <a:cubicBezTo>
                            <a:pt x="89" y="60"/>
                            <a:pt x="96" y="59"/>
                            <a:pt x="103" y="60"/>
                          </a:cubicBezTo>
                          <a:cubicBezTo>
                            <a:pt x="110" y="61"/>
                            <a:pt x="118" y="63"/>
                            <a:pt x="123" y="68"/>
                          </a:cubicBezTo>
                          <a:cubicBezTo>
                            <a:pt x="119" y="59"/>
                            <a:pt x="122" y="48"/>
                            <a:pt x="128" y="41"/>
                          </a:cubicBezTo>
                          <a:close/>
                          <a:moveTo>
                            <a:pt x="125" y="33"/>
                          </a:moveTo>
                          <a:cubicBezTo>
                            <a:pt x="124" y="25"/>
                            <a:pt x="124" y="17"/>
                            <a:pt x="130" y="11"/>
                          </a:cubicBezTo>
                          <a:cubicBezTo>
                            <a:pt x="124" y="9"/>
                            <a:pt x="118" y="8"/>
                            <a:pt x="111" y="7"/>
                          </a:cubicBezTo>
                          <a:cubicBezTo>
                            <a:pt x="108" y="7"/>
                            <a:pt x="105" y="7"/>
                            <a:pt x="102" y="6"/>
                          </a:cubicBezTo>
                          <a:cubicBezTo>
                            <a:pt x="102" y="7"/>
                            <a:pt x="102" y="7"/>
                            <a:pt x="102" y="7"/>
                          </a:cubicBezTo>
                          <a:cubicBezTo>
                            <a:pt x="100" y="11"/>
                            <a:pt x="97" y="13"/>
                            <a:pt x="96" y="18"/>
                          </a:cubicBezTo>
                          <a:cubicBezTo>
                            <a:pt x="94" y="22"/>
                            <a:pt x="95" y="26"/>
                            <a:pt x="96" y="30"/>
                          </a:cubicBezTo>
                          <a:cubicBezTo>
                            <a:pt x="106" y="26"/>
                            <a:pt x="116" y="27"/>
                            <a:pt x="125" y="33"/>
                          </a:cubicBezTo>
                          <a:close/>
                          <a:moveTo>
                            <a:pt x="91" y="29"/>
                          </a:moveTo>
                          <a:cubicBezTo>
                            <a:pt x="89" y="21"/>
                            <a:pt x="90" y="11"/>
                            <a:pt x="96" y="6"/>
                          </a:cubicBezTo>
                          <a:cubicBezTo>
                            <a:pt x="86" y="7"/>
                            <a:pt x="76" y="8"/>
                            <a:pt x="66" y="9"/>
                          </a:cubicBezTo>
                          <a:cubicBezTo>
                            <a:pt x="67" y="11"/>
                            <a:pt x="66" y="12"/>
                            <a:pt x="65" y="12"/>
                          </a:cubicBezTo>
                          <a:cubicBezTo>
                            <a:pt x="55" y="14"/>
                            <a:pt x="54" y="23"/>
                            <a:pt x="56" y="31"/>
                          </a:cubicBezTo>
                          <a:cubicBezTo>
                            <a:pt x="56" y="31"/>
                            <a:pt x="57" y="31"/>
                            <a:pt x="57" y="31"/>
                          </a:cubicBezTo>
                          <a:cubicBezTo>
                            <a:pt x="67" y="24"/>
                            <a:pt x="80" y="24"/>
                            <a:pt x="91" y="29"/>
                          </a:cubicBezTo>
                          <a:close/>
                          <a:moveTo>
                            <a:pt x="90" y="33"/>
                          </a:moveTo>
                          <a:cubicBezTo>
                            <a:pt x="81" y="30"/>
                            <a:pt x="70" y="29"/>
                            <a:pt x="61" y="34"/>
                          </a:cubicBezTo>
                          <a:cubicBezTo>
                            <a:pt x="60" y="35"/>
                            <a:pt x="59" y="35"/>
                            <a:pt x="58" y="36"/>
                          </a:cubicBezTo>
                          <a:cubicBezTo>
                            <a:pt x="58" y="38"/>
                            <a:pt x="56" y="39"/>
                            <a:pt x="55" y="39"/>
                          </a:cubicBezTo>
                          <a:cubicBezTo>
                            <a:pt x="49" y="45"/>
                            <a:pt x="47" y="53"/>
                            <a:pt x="49" y="61"/>
                          </a:cubicBezTo>
                          <a:cubicBezTo>
                            <a:pt x="49" y="61"/>
                            <a:pt x="49" y="61"/>
                            <a:pt x="49" y="61"/>
                          </a:cubicBezTo>
                          <a:cubicBezTo>
                            <a:pt x="58" y="57"/>
                            <a:pt x="68" y="57"/>
                            <a:pt x="78" y="59"/>
                          </a:cubicBezTo>
                          <a:cubicBezTo>
                            <a:pt x="78" y="49"/>
                            <a:pt x="82" y="40"/>
                            <a:pt x="90" y="33"/>
                          </a:cubicBezTo>
                          <a:close/>
                          <a:moveTo>
                            <a:pt x="74" y="67"/>
                          </a:moveTo>
                          <a:cubicBezTo>
                            <a:pt x="76" y="66"/>
                            <a:pt x="77" y="65"/>
                            <a:pt x="79" y="65"/>
                          </a:cubicBezTo>
                          <a:cubicBezTo>
                            <a:pt x="53" y="55"/>
                            <a:pt x="27" y="77"/>
                            <a:pt x="32" y="104"/>
                          </a:cubicBezTo>
                          <a:cubicBezTo>
                            <a:pt x="32" y="104"/>
                            <a:pt x="32" y="104"/>
                            <a:pt x="32" y="105"/>
                          </a:cubicBezTo>
                          <a:cubicBezTo>
                            <a:pt x="42" y="99"/>
                            <a:pt x="55" y="101"/>
                            <a:pt x="65" y="107"/>
                          </a:cubicBezTo>
                          <a:cubicBezTo>
                            <a:pt x="62" y="101"/>
                            <a:pt x="62" y="94"/>
                            <a:pt x="62" y="88"/>
                          </a:cubicBezTo>
                          <a:cubicBezTo>
                            <a:pt x="62" y="79"/>
                            <a:pt x="66" y="72"/>
                            <a:pt x="74" y="67"/>
                          </a:cubicBezTo>
                          <a:close/>
                          <a:moveTo>
                            <a:pt x="41" y="66"/>
                          </a:moveTo>
                          <a:cubicBezTo>
                            <a:pt x="42" y="65"/>
                            <a:pt x="43" y="64"/>
                            <a:pt x="45" y="64"/>
                          </a:cubicBezTo>
                          <a:cubicBezTo>
                            <a:pt x="33" y="57"/>
                            <a:pt x="18" y="59"/>
                            <a:pt x="8" y="67"/>
                          </a:cubicBezTo>
                          <a:cubicBezTo>
                            <a:pt x="6" y="73"/>
                            <a:pt x="5" y="78"/>
                            <a:pt x="5" y="84"/>
                          </a:cubicBezTo>
                          <a:cubicBezTo>
                            <a:pt x="5" y="87"/>
                            <a:pt x="4" y="90"/>
                            <a:pt x="4" y="94"/>
                          </a:cubicBezTo>
                          <a:cubicBezTo>
                            <a:pt x="12" y="92"/>
                            <a:pt x="20" y="95"/>
                            <a:pt x="27" y="99"/>
                          </a:cubicBezTo>
                          <a:cubicBezTo>
                            <a:pt x="26" y="87"/>
                            <a:pt x="31" y="74"/>
                            <a:pt x="41" y="66"/>
                          </a:cubicBezTo>
                          <a:close/>
                          <a:moveTo>
                            <a:pt x="43" y="58"/>
                          </a:moveTo>
                          <a:cubicBezTo>
                            <a:pt x="43" y="50"/>
                            <a:pt x="46" y="42"/>
                            <a:pt x="51" y="37"/>
                          </a:cubicBezTo>
                          <a:cubicBezTo>
                            <a:pt x="46" y="35"/>
                            <a:pt x="42" y="33"/>
                            <a:pt x="37" y="33"/>
                          </a:cubicBezTo>
                          <a:cubicBezTo>
                            <a:pt x="34" y="33"/>
                            <a:pt x="31" y="33"/>
                            <a:pt x="28" y="34"/>
                          </a:cubicBezTo>
                          <a:cubicBezTo>
                            <a:pt x="26" y="35"/>
                            <a:pt x="20" y="36"/>
                            <a:pt x="19" y="38"/>
                          </a:cubicBezTo>
                          <a:cubicBezTo>
                            <a:pt x="19" y="39"/>
                            <a:pt x="19" y="39"/>
                            <a:pt x="19" y="39"/>
                          </a:cubicBezTo>
                          <a:cubicBezTo>
                            <a:pt x="19" y="40"/>
                            <a:pt x="18" y="41"/>
                            <a:pt x="18" y="42"/>
                          </a:cubicBezTo>
                          <a:cubicBezTo>
                            <a:pt x="14" y="48"/>
                            <a:pt x="11" y="56"/>
                            <a:pt x="9" y="63"/>
                          </a:cubicBezTo>
                          <a:cubicBezTo>
                            <a:pt x="19" y="55"/>
                            <a:pt x="32" y="53"/>
                            <a:pt x="43" y="58"/>
                          </a:cubicBezTo>
                          <a:close/>
                          <a:moveTo>
                            <a:pt x="51" y="17"/>
                          </a:moveTo>
                          <a:cubicBezTo>
                            <a:pt x="52" y="14"/>
                            <a:pt x="54" y="12"/>
                            <a:pt x="56" y="11"/>
                          </a:cubicBezTo>
                          <a:cubicBezTo>
                            <a:pt x="47" y="11"/>
                            <a:pt x="39" y="11"/>
                            <a:pt x="32" y="7"/>
                          </a:cubicBezTo>
                          <a:cubicBezTo>
                            <a:pt x="31" y="16"/>
                            <a:pt x="27" y="24"/>
                            <a:pt x="23" y="31"/>
                          </a:cubicBezTo>
                          <a:cubicBezTo>
                            <a:pt x="26" y="30"/>
                            <a:pt x="30" y="29"/>
                            <a:pt x="33" y="29"/>
                          </a:cubicBezTo>
                          <a:cubicBezTo>
                            <a:pt x="39" y="28"/>
                            <a:pt x="45" y="29"/>
                            <a:pt x="51" y="31"/>
                          </a:cubicBezTo>
                          <a:cubicBezTo>
                            <a:pt x="49" y="27"/>
                            <a:pt x="49" y="21"/>
                            <a:pt x="51" y="17"/>
                          </a:cubicBezTo>
                          <a:close/>
                          <a:moveTo>
                            <a:pt x="28" y="107"/>
                          </a:moveTo>
                          <a:cubicBezTo>
                            <a:pt x="28" y="107"/>
                            <a:pt x="28" y="107"/>
                            <a:pt x="28" y="107"/>
                          </a:cubicBezTo>
                          <a:cubicBezTo>
                            <a:pt x="22" y="99"/>
                            <a:pt x="14" y="97"/>
                            <a:pt x="5" y="97"/>
                          </a:cubicBezTo>
                          <a:cubicBezTo>
                            <a:pt x="5" y="114"/>
                            <a:pt x="11" y="129"/>
                            <a:pt x="21" y="142"/>
                          </a:cubicBezTo>
                          <a:cubicBezTo>
                            <a:pt x="16" y="131"/>
                            <a:pt x="16" y="119"/>
                            <a:pt x="25" y="110"/>
                          </a:cubicBezTo>
                          <a:cubicBezTo>
                            <a:pt x="26" y="109"/>
                            <a:pt x="27" y="108"/>
                            <a:pt x="28" y="10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652"/>
                    <p:cNvSpPr>
                      <a:spLocks/>
                    </p:cNvSpPr>
                    <p:nvPr/>
                  </p:nvSpPr>
                  <p:spPr bwMode="auto">
                    <a:xfrm>
                      <a:off x="3563" y="575"/>
                      <a:ext cx="45" cy="35"/>
                    </a:xfrm>
                    <a:custGeom>
                      <a:avLst/>
                      <a:gdLst>
                        <a:gd name="T0" fmla="*/ 12 w 19"/>
                        <a:gd name="T1" fmla="*/ 2 h 15"/>
                        <a:gd name="T2" fmla="*/ 19 w 19"/>
                        <a:gd name="T3" fmla="*/ 0 h 15"/>
                        <a:gd name="T4" fmla="*/ 12 w 19"/>
                        <a:gd name="T5" fmla="*/ 15 h 15"/>
                        <a:gd name="T6" fmla="*/ 0 w 19"/>
                        <a:gd name="T7" fmla="*/ 6 h 15"/>
                        <a:gd name="T8" fmla="*/ 12 w 19"/>
                        <a:gd name="T9" fmla="*/ 2 h 15"/>
                      </a:gdLst>
                      <a:ahLst/>
                      <a:cxnLst>
                        <a:cxn ang="0">
                          <a:pos x="T0" y="T1"/>
                        </a:cxn>
                        <a:cxn ang="0">
                          <a:pos x="T2" y="T3"/>
                        </a:cxn>
                        <a:cxn ang="0">
                          <a:pos x="T4" y="T5"/>
                        </a:cxn>
                        <a:cxn ang="0">
                          <a:pos x="T6" y="T7"/>
                        </a:cxn>
                        <a:cxn ang="0">
                          <a:pos x="T8" y="T9"/>
                        </a:cxn>
                      </a:cxnLst>
                      <a:rect l="0" t="0" r="r" b="b"/>
                      <a:pathLst>
                        <a:path w="19" h="15">
                          <a:moveTo>
                            <a:pt x="12" y="2"/>
                          </a:moveTo>
                          <a:cubicBezTo>
                            <a:pt x="15" y="1"/>
                            <a:pt x="17" y="1"/>
                            <a:pt x="19" y="0"/>
                          </a:cubicBezTo>
                          <a:cubicBezTo>
                            <a:pt x="14" y="3"/>
                            <a:pt x="12" y="9"/>
                            <a:pt x="12" y="15"/>
                          </a:cubicBezTo>
                          <a:cubicBezTo>
                            <a:pt x="9" y="11"/>
                            <a:pt x="5" y="7"/>
                            <a:pt x="0" y="6"/>
                          </a:cubicBezTo>
                          <a:cubicBezTo>
                            <a:pt x="4" y="5"/>
                            <a:pt x="8" y="3"/>
                            <a:pt x="12" y="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653"/>
                    <p:cNvSpPr>
                      <a:spLocks/>
                    </p:cNvSpPr>
                    <p:nvPr/>
                  </p:nvSpPr>
                  <p:spPr bwMode="auto">
                    <a:xfrm>
                      <a:off x="3504" y="833"/>
                      <a:ext cx="37" cy="33"/>
                    </a:xfrm>
                    <a:custGeom>
                      <a:avLst/>
                      <a:gdLst>
                        <a:gd name="T0" fmla="*/ 14 w 16"/>
                        <a:gd name="T1" fmla="*/ 1 h 14"/>
                        <a:gd name="T2" fmla="*/ 16 w 16"/>
                        <a:gd name="T3" fmla="*/ 14 h 14"/>
                        <a:gd name="T4" fmla="*/ 9 w 16"/>
                        <a:gd name="T5" fmla="*/ 14 h 14"/>
                        <a:gd name="T6" fmla="*/ 2 w 16"/>
                        <a:gd name="T7" fmla="*/ 13 h 14"/>
                        <a:gd name="T8" fmla="*/ 0 w 16"/>
                        <a:gd name="T9" fmla="*/ 0 h 14"/>
                        <a:gd name="T10" fmla="*/ 8 w 16"/>
                        <a:gd name="T11" fmla="*/ 1 h 14"/>
                        <a:gd name="T12" fmla="*/ 14 w 16"/>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14" y="1"/>
                          </a:moveTo>
                          <a:cubicBezTo>
                            <a:pt x="14" y="6"/>
                            <a:pt x="15" y="10"/>
                            <a:pt x="16" y="14"/>
                          </a:cubicBezTo>
                          <a:cubicBezTo>
                            <a:pt x="13" y="14"/>
                            <a:pt x="11" y="14"/>
                            <a:pt x="9" y="14"/>
                          </a:cubicBezTo>
                          <a:cubicBezTo>
                            <a:pt x="7" y="14"/>
                            <a:pt x="4" y="13"/>
                            <a:pt x="2" y="13"/>
                          </a:cubicBezTo>
                          <a:cubicBezTo>
                            <a:pt x="1" y="9"/>
                            <a:pt x="0" y="4"/>
                            <a:pt x="0" y="0"/>
                          </a:cubicBezTo>
                          <a:cubicBezTo>
                            <a:pt x="3" y="1"/>
                            <a:pt x="5" y="1"/>
                            <a:pt x="8" y="1"/>
                          </a:cubicBezTo>
                          <a:cubicBezTo>
                            <a:pt x="10" y="1"/>
                            <a:pt x="12" y="2"/>
                            <a:pt x="14"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654"/>
                    <p:cNvSpPr>
                      <a:spLocks/>
                    </p:cNvSpPr>
                    <p:nvPr/>
                  </p:nvSpPr>
                  <p:spPr bwMode="auto">
                    <a:xfrm>
                      <a:off x="3504" y="788"/>
                      <a:ext cx="33" cy="42"/>
                    </a:xfrm>
                    <a:custGeom>
                      <a:avLst/>
                      <a:gdLst>
                        <a:gd name="T0" fmla="*/ 13 w 14"/>
                        <a:gd name="T1" fmla="*/ 18 h 18"/>
                        <a:gd name="T2" fmla="*/ 8 w 14"/>
                        <a:gd name="T3" fmla="*/ 17 h 18"/>
                        <a:gd name="T4" fmla="*/ 0 w 14"/>
                        <a:gd name="T5" fmla="*/ 17 h 18"/>
                        <a:gd name="T6" fmla="*/ 1 w 14"/>
                        <a:gd name="T7" fmla="*/ 3 h 18"/>
                        <a:gd name="T8" fmla="*/ 2 w 14"/>
                        <a:gd name="T9" fmla="*/ 0 h 18"/>
                        <a:gd name="T10" fmla="*/ 7 w 14"/>
                        <a:gd name="T11" fmla="*/ 2 h 18"/>
                        <a:gd name="T12" fmla="*/ 14 w 14"/>
                        <a:gd name="T13" fmla="*/ 4 h 18"/>
                        <a:gd name="T14" fmla="*/ 13 w 14"/>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13" y="18"/>
                          </a:moveTo>
                          <a:cubicBezTo>
                            <a:pt x="12" y="17"/>
                            <a:pt x="10" y="17"/>
                            <a:pt x="8" y="17"/>
                          </a:cubicBezTo>
                          <a:cubicBezTo>
                            <a:pt x="5" y="17"/>
                            <a:pt x="3" y="17"/>
                            <a:pt x="0" y="17"/>
                          </a:cubicBezTo>
                          <a:cubicBezTo>
                            <a:pt x="0" y="12"/>
                            <a:pt x="0" y="8"/>
                            <a:pt x="1" y="3"/>
                          </a:cubicBezTo>
                          <a:cubicBezTo>
                            <a:pt x="1" y="2"/>
                            <a:pt x="1" y="1"/>
                            <a:pt x="2" y="0"/>
                          </a:cubicBezTo>
                          <a:cubicBezTo>
                            <a:pt x="4" y="1"/>
                            <a:pt x="5" y="2"/>
                            <a:pt x="7" y="2"/>
                          </a:cubicBezTo>
                          <a:cubicBezTo>
                            <a:pt x="9" y="3"/>
                            <a:pt x="12" y="4"/>
                            <a:pt x="14" y="4"/>
                          </a:cubicBezTo>
                          <a:cubicBezTo>
                            <a:pt x="13" y="9"/>
                            <a:pt x="13" y="13"/>
                            <a:pt x="13" y="1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655"/>
                    <p:cNvSpPr>
                      <a:spLocks/>
                    </p:cNvSpPr>
                    <p:nvPr/>
                  </p:nvSpPr>
                  <p:spPr bwMode="auto">
                    <a:xfrm>
                      <a:off x="3508" y="743"/>
                      <a:ext cx="41" cy="52"/>
                    </a:xfrm>
                    <a:custGeom>
                      <a:avLst/>
                      <a:gdLst>
                        <a:gd name="T0" fmla="*/ 17 w 17"/>
                        <a:gd name="T1" fmla="*/ 8 h 22"/>
                        <a:gd name="T2" fmla="*/ 16 w 17"/>
                        <a:gd name="T3" fmla="*/ 10 h 22"/>
                        <a:gd name="T4" fmla="*/ 12 w 17"/>
                        <a:gd name="T5" fmla="*/ 22 h 22"/>
                        <a:gd name="T6" fmla="*/ 6 w 17"/>
                        <a:gd name="T7" fmla="*/ 19 h 22"/>
                        <a:gd name="T8" fmla="*/ 0 w 17"/>
                        <a:gd name="T9" fmla="*/ 17 h 22"/>
                        <a:gd name="T10" fmla="*/ 7 w 17"/>
                        <a:gd name="T11" fmla="*/ 0 h 22"/>
                        <a:gd name="T12" fmla="*/ 7 w 17"/>
                        <a:gd name="T13" fmla="*/ 0 h 22"/>
                        <a:gd name="T14" fmla="*/ 14 w 17"/>
                        <a:gd name="T15" fmla="*/ 6 h 22"/>
                        <a:gd name="T16" fmla="*/ 17 w 17"/>
                        <a:gd name="T1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2">
                          <a:moveTo>
                            <a:pt x="17" y="8"/>
                          </a:moveTo>
                          <a:cubicBezTo>
                            <a:pt x="17" y="9"/>
                            <a:pt x="17" y="9"/>
                            <a:pt x="16" y="10"/>
                          </a:cubicBezTo>
                          <a:cubicBezTo>
                            <a:pt x="15" y="13"/>
                            <a:pt x="13" y="17"/>
                            <a:pt x="12" y="22"/>
                          </a:cubicBezTo>
                          <a:cubicBezTo>
                            <a:pt x="11" y="20"/>
                            <a:pt x="8" y="20"/>
                            <a:pt x="6" y="19"/>
                          </a:cubicBezTo>
                          <a:cubicBezTo>
                            <a:pt x="4" y="19"/>
                            <a:pt x="2" y="18"/>
                            <a:pt x="0" y="17"/>
                          </a:cubicBezTo>
                          <a:cubicBezTo>
                            <a:pt x="2" y="11"/>
                            <a:pt x="4" y="5"/>
                            <a:pt x="7" y="0"/>
                          </a:cubicBezTo>
                          <a:cubicBezTo>
                            <a:pt x="7" y="0"/>
                            <a:pt x="7" y="0"/>
                            <a:pt x="7" y="0"/>
                          </a:cubicBezTo>
                          <a:cubicBezTo>
                            <a:pt x="9" y="2"/>
                            <a:pt x="11" y="4"/>
                            <a:pt x="14" y="6"/>
                          </a:cubicBezTo>
                          <a:cubicBezTo>
                            <a:pt x="15" y="7"/>
                            <a:pt x="16" y="8"/>
                            <a:pt x="17"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656"/>
                    <p:cNvSpPr>
                      <a:spLocks/>
                    </p:cNvSpPr>
                    <p:nvPr/>
                  </p:nvSpPr>
                  <p:spPr bwMode="auto">
                    <a:xfrm>
                      <a:off x="3520" y="298"/>
                      <a:ext cx="119" cy="133"/>
                    </a:xfrm>
                    <a:custGeom>
                      <a:avLst/>
                      <a:gdLst>
                        <a:gd name="T0" fmla="*/ 48 w 50"/>
                        <a:gd name="T1" fmla="*/ 41 h 56"/>
                        <a:gd name="T2" fmla="*/ 48 w 50"/>
                        <a:gd name="T3" fmla="*/ 34 h 56"/>
                        <a:gd name="T4" fmla="*/ 20 w 50"/>
                        <a:gd name="T5" fmla="*/ 18 h 56"/>
                        <a:gd name="T6" fmla="*/ 12 w 50"/>
                        <a:gd name="T7" fmla="*/ 43 h 56"/>
                        <a:gd name="T8" fmla="*/ 15 w 50"/>
                        <a:gd name="T9" fmla="*/ 56 h 56"/>
                        <a:gd name="T10" fmla="*/ 10 w 50"/>
                        <a:gd name="T11" fmla="*/ 12 h 56"/>
                        <a:gd name="T12" fmla="*/ 16 w 50"/>
                        <a:gd name="T13" fmla="*/ 7 h 56"/>
                        <a:gd name="T14" fmla="*/ 45 w 50"/>
                        <a:gd name="T15" fmla="*/ 14 h 56"/>
                        <a:gd name="T16" fmla="*/ 48 w 50"/>
                        <a:gd name="T17"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6">
                          <a:moveTo>
                            <a:pt x="48" y="41"/>
                          </a:moveTo>
                          <a:cubicBezTo>
                            <a:pt x="48" y="38"/>
                            <a:pt x="48" y="36"/>
                            <a:pt x="48" y="34"/>
                          </a:cubicBezTo>
                          <a:cubicBezTo>
                            <a:pt x="45" y="21"/>
                            <a:pt x="33" y="8"/>
                            <a:pt x="20" y="18"/>
                          </a:cubicBezTo>
                          <a:cubicBezTo>
                            <a:pt x="12" y="24"/>
                            <a:pt x="11" y="34"/>
                            <a:pt x="12" y="43"/>
                          </a:cubicBezTo>
                          <a:cubicBezTo>
                            <a:pt x="12" y="48"/>
                            <a:pt x="14" y="52"/>
                            <a:pt x="15" y="56"/>
                          </a:cubicBezTo>
                          <a:cubicBezTo>
                            <a:pt x="4" y="43"/>
                            <a:pt x="0" y="24"/>
                            <a:pt x="10" y="12"/>
                          </a:cubicBezTo>
                          <a:cubicBezTo>
                            <a:pt x="12" y="10"/>
                            <a:pt x="14" y="8"/>
                            <a:pt x="16" y="7"/>
                          </a:cubicBezTo>
                          <a:cubicBezTo>
                            <a:pt x="27" y="0"/>
                            <a:pt x="39" y="3"/>
                            <a:pt x="45" y="14"/>
                          </a:cubicBezTo>
                          <a:cubicBezTo>
                            <a:pt x="50" y="22"/>
                            <a:pt x="50" y="32"/>
                            <a:pt x="48" y="4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657"/>
                    <p:cNvSpPr>
                      <a:spLocks/>
                    </p:cNvSpPr>
                    <p:nvPr/>
                  </p:nvSpPr>
                  <p:spPr bwMode="auto">
                    <a:xfrm>
                      <a:off x="3380" y="1280"/>
                      <a:ext cx="43" cy="26"/>
                    </a:xfrm>
                    <a:custGeom>
                      <a:avLst/>
                      <a:gdLst>
                        <a:gd name="T0" fmla="*/ 17 w 18"/>
                        <a:gd name="T1" fmla="*/ 8 h 11"/>
                        <a:gd name="T2" fmla="*/ 17 w 18"/>
                        <a:gd name="T3" fmla="*/ 11 h 11"/>
                        <a:gd name="T4" fmla="*/ 0 w 18"/>
                        <a:gd name="T5" fmla="*/ 9 h 11"/>
                        <a:gd name="T6" fmla="*/ 3 w 18"/>
                        <a:gd name="T7" fmla="*/ 4 h 11"/>
                        <a:gd name="T8" fmla="*/ 5 w 18"/>
                        <a:gd name="T9" fmla="*/ 0 h 11"/>
                        <a:gd name="T10" fmla="*/ 17 w 18"/>
                        <a:gd name="T11" fmla="*/ 3 h 11"/>
                        <a:gd name="T12" fmla="*/ 18 w 18"/>
                        <a:gd name="T13" fmla="*/ 3 h 11"/>
                        <a:gd name="T14" fmla="*/ 17 w 18"/>
                        <a:gd name="T15" fmla="*/ 3 h 11"/>
                        <a:gd name="T16" fmla="*/ 17 w 18"/>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7" y="8"/>
                          </a:moveTo>
                          <a:cubicBezTo>
                            <a:pt x="17" y="9"/>
                            <a:pt x="17" y="10"/>
                            <a:pt x="17" y="11"/>
                          </a:cubicBezTo>
                          <a:cubicBezTo>
                            <a:pt x="12" y="11"/>
                            <a:pt x="6" y="10"/>
                            <a:pt x="0" y="9"/>
                          </a:cubicBezTo>
                          <a:cubicBezTo>
                            <a:pt x="1" y="7"/>
                            <a:pt x="2" y="6"/>
                            <a:pt x="3" y="4"/>
                          </a:cubicBezTo>
                          <a:cubicBezTo>
                            <a:pt x="3" y="3"/>
                            <a:pt x="4" y="1"/>
                            <a:pt x="5" y="0"/>
                          </a:cubicBezTo>
                          <a:cubicBezTo>
                            <a:pt x="9" y="1"/>
                            <a:pt x="13" y="2"/>
                            <a:pt x="17" y="3"/>
                          </a:cubicBezTo>
                          <a:cubicBezTo>
                            <a:pt x="17" y="3"/>
                            <a:pt x="18" y="3"/>
                            <a:pt x="18" y="3"/>
                          </a:cubicBezTo>
                          <a:cubicBezTo>
                            <a:pt x="18" y="3"/>
                            <a:pt x="17" y="3"/>
                            <a:pt x="17" y="3"/>
                          </a:cubicBezTo>
                          <a:cubicBezTo>
                            <a:pt x="17" y="5"/>
                            <a:pt x="17" y="7"/>
                            <a:pt x="17"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658"/>
                    <p:cNvSpPr>
                      <a:spLocks/>
                    </p:cNvSpPr>
                    <p:nvPr/>
                  </p:nvSpPr>
                  <p:spPr bwMode="auto">
                    <a:xfrm>
                      <a:off x="3549" y="625"/>
                      <a:ext cx="28" cy="30"/>
                    </a:xfrm>
                    <a:custGeom>
                      <a:avLst/>
                      <a:gdLst>
                        <a:gd name="T0" fmla="*/ 12 w 12"/>
                        <a:gd name="T1" fmla="*/ 9 h 13"/>
                        <a:gd name="T2" fmla="*/ 2 w 12"/>
                        <a:gd name="T3" fmla="*/ 13 h 13"/>
                        <a:gd name="T4" fmla="*/ 3 w 12"/>
                        <a:gd name="T5" fmla="*/ 3 h 13"/>
                        <a:gd name="T6" fmla="*/ 12 w 12"/>
                        <a:gd name="T7" fmla="*/ 9 h 13"/>
                      </a:gdLst>
                      <a:ahLst/>
                      <a:cxnLst>
                        <a:cxn ang="0">
                          <a:pos x="T0" y="T1"/>
                        </a:cxn>
                        <a:cxn ang="0">
                          <a:pos x="T2" y="T3"/>
                        </a:cxn>
                        <a:cxn ang="0">
                          <a:pos x="T4" y="T5"/>
                        </a:cxn>
                        <a:cxn ang="0">
                          <a:pos x="T6" y="T7"/>
                        </a:cxn>
                      </a:cxnLst>
                      <a:rect l="0" t="0" r="r" b="b"/>
                      <a:pathLst>
                        <a:path w="12" h="13">
                          <a:moveTo>
                            <a:pt x="12" y="9"/>
                          </a:moveTo>
                          <a:cubicBezTo>
                            <a:pt x="9" y="10"/>
                            <a:pt x="5" y="11"/>
                            <a:pt x="2" y="13"/>
                          </a:cubicBezTo>
                          <a:cubicBezTo>
                            <a:pt x="1" y="10"/>
                            <a:pt x="0" y="6"/>
                            <a:pt x="3" y="3"/>
                          </a:cubicBezTo>
                          <a:cubicBezTo>
                            <a:pt x="7" y="0"/>
                            <a:pt x="10" y="6"/>
                            <a:pt x="12"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659"/>
                    <p:cNvSpPr>
                      <a:spLocks/>
                    </p:cNvSpPr>
                    <p:nvPr/>
                  </p:nvSpPr>
                  <p:spPr bwMode="auto">
                    <a:xfrm>
                      <a:off x="3297" y="1680"/>
                      <a:ext cx="29" cy="26"/>
                    </a:xfrm>
                    <a:custGeom>
                      <a:avLst/>
                      <a:gdLst>
                        <a:gd name="T0" fmla="*/ 12 w 12"/>
                        <a:gd name="T1" fmla="*/ 2 h 11"/>
                        <a:gd name="T2" fmla="*/ 12 w 12"/>
                        <a:gd name="T3" fmla="*/ 2 h 11"/>
                        <a:gd name="T4" fmla="*/ 4 w 12"/>
                        <a:gd name="T5" fmla="*/ 9 h 11"/>
                        <a:gd name="T6" fmla="*/ 10 w 12"/>
                        <a:gd name="T7" fmla="*/ 0 h 11"/>
                        <a:gd name="T8" fmla="*/ 12 w 12"/>
                        <a:gd name="T9" fmla="*/ 2 h 11"/>
                      </a:gdLst>
                      <a:ahLst/>
                      <a:cxnLst>
                        <a:cxn ang="0">
                          <a:pos x="T0" y="T1"/>
                        </a:cxn>
                        <a:cxn ang="0">
                          <a:pos x="T2" y="T3"/>
                        </a:cxn>
                        <a:cxn ang="0">
                          <a:pos x="T4" y="T5"/>
                        </a:cxn>
                        <a:cxn ang="0">
                          <a:pos x="T6" y="T7"/>
                        </a:cxn>
                        <a:cxn ang="0">
                          <a:pos x="T8" y="T9"/>
                        </a:cxn>
                      </a:cxnLst>
                      <a:rect l="0" t="0" r="r" b="b"/>
                      <a:pathLst>
                        <a:path w="12" h="11">
                          <a:moveTo>
                            <a:pt x="12" y="2"/>
                          </a:moveTo>
                          <a:cubicBezTo>
                            <a:pt x="12" y="2"/>
                            <a:pt x="12" y="2"/>
                            <a:pt x="12" y="2"/>
                          </a:cubicBezTo>
                          <a:cubicBezTo>
                            <a:pt x="10" y="4"/>
                            <a:pt x="8" y="11"/>
                            <a:pt x="4" y="9"/>
                          </a:cubicBezTo>
                          <a:cubicBezTo>
                            <a:pt x="0" y="6"/>
                            <a:pt x="6" y="2"/>
                            <a:pt x="10" y="0"/>
                          </a:cubicBezTo>
                          <a:cubicBezTo>
                            <a:pt x="10" y="1"/>
                            <a:pt x="11" y="2"/>
                            <a:pt x="12"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660"/>
                    <p:cNvSpPr>
                      <a:spLocks/>
                    </p:cNvSpPr>
                    <p:nvPr/>
                  </p:nvSpPr>
                  <p:spPr bwMode="auto">
                    <a:xfrm>
                      <a:off x="3437" y="1005"/>
                      <a:ext cx="36" cy="43"/>
                    </a:xfrm>
                    <a:custGeom>
                      <a:avLst/>
                      <a:gdLst>
                        <a:gd name="T0" fmla="*/ 13 w 15"/>
                        <a:gd name="T1" fmla="*/ 18 h 18"/>
                        <a:gd name="T2" fmla="*/ 13 w 15"/>
                        <a:gd name="T3" fmla="*/ 18 h 18"/>
                        <a:gd name="T4" fmla="*/ 0 w 15"/>
                        <a:gd name="T5" fmla="*/ 13 h 18"/>
                        <a:gd name="T6" fmla="*/ 0 w 15"/>
                        <a:gd name="T7" fmla="*/ 13 h 18"/>
                        <a:gd name="T8" fmla="*/ 1 w 15"/>
                        <a:gd name="T9" fmla="*/ 0 h 18"/>
                        <a:gd name="T10" fmla="*/ 15 w 15"/>
                        <a:gd name="T11" fmla="*/ 4 h 18"/>
                        <a:gd name="T12" fmla="*/ 13 w 15"/>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5" h="18">
                          <a:moveTo>
                            <a:pt x="13" y="18"/>
                          </a:moveTo>
                          <a:cubicBezTo>
                            <a:pt x="13" y="18"/>
                            <a:pt x="13" y="18"/>
                            <a:pt x="13" y="18"/>
                          </a:cubicBezTo>
                          <a:cubicBezTo>
                            <a:pt x="9" y="16"/>
                            <a:pt x="5" y="14"/>
                            <a:pt x="0" y="13"/>
                          </a:cubicBezTo>
                          <a:cubicBezTo>
                            <a:pt x="0" y="13"/>
                            <a:pt x="0" y="13"/>
                            <a:pt x="0" y="13"/>
                          </a:cubicBezTo>
                          <a:cubicBezTo>
                            <a:pt x="1" y="9"/>
                            <a:pt x="1" y="4"/>
                            <a:pt x="1" y="0"/>
                          </a:cubicBezTo>
                          <a:cubicBezTo>
                            <a:pt x="6" y="1"/>
                            <a:pt x="11" y="2"/>
                            <a:pt x="15" y="4"/>
                          </a:cubicBezTo>
                          <a:cubicBezTo>
                            <a:pt x="14" y="8"/>
                            <a:pt x="13" y="13"/>
                            <a:pt x="13" y="1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661"/>
                    <p:cNvSpPr>
                      <a:spLocks/>
                    </p:cNvSpPr>
                    <p:nvPr/>
                  </p:nvSpPr>
                  <p:spPr bwMode="auto">
                    <a:xfrm>
                      <a:off x="3466" y="528"/>
                      <a:ext cx="118" cy="87"/>
                    </a:xfrm>
                    <a:custGeom>
                      <a:avLst/>
                      <a:gdLst>
                        <a:gd name="T0" fmla="*/ 38 w 50"/>
                        <a:gd name="T1" fmla="*/ 4 h 37"/>
                        <a:gd name="T2" fmla="*/ 50 w 50"/>
                        <a:gd name="T3" fmla="*/ 18 h 37"/>
                        <a:gd name="T4" fmla="*/ 4 w 50"/>
                        <a:gd name="T5" fmla="*/ 37 h 37"/>
                        <a:gd name="T6" fmla="*/ 4 w 50"/>
                        <a:gd name="T7" fmla="*/ 36 h 37"/>
                        <a:gd name="T8" fmla="*/ 20 w 50"/>
                        <a:gd name="T9" fmla="*/ 2 h 37"/>
                        <a:gd name="T10" fmla="*/ 38 w 50"/>
                        <a:gd name="T11" fmla="*/ 4 h 37"/>
                      </a:gdLst>
                      <a:ahLst/>
                      <a:cxnLst>
                        <a:cxn ang="0">
                          <a:pos x="T0" y="T1"/>
                        </a:cxn>
                        <a:cxn ang="0">
                          <a:pos x="T2" y="T3"/>
                        </a:cxn>
                        <a:cxn ang="0">
                          <a:pos x="T4" y="T5"/>
                        </a:cxn>
                        <a:cxn ang="0">
                          <a:pos x="T6" y="T7"/>
                        </a:cxn>
                        <a:cxn ang="0">
                          <a:pos x="T8" y="T9"/>
                        </a:cxn>
                        <a:cxn ang="0">
                          <a:pos x="T10" y="T11"/>
                        </a:cxn>
                      </a:cxnLst>
                      <a:rect l="0" t="0" r="r" b="b"/>
                      <a:pathLst>
                        <a:path w="50" h="37">
                          <a:moveTo>
                            <a:pt x="38" y="4"/>
                          </a:moveTo>
                          <a:cubicBezTo>
                            <a:pt x="44" y="8"/>
                            <a:pt x="46" y="13"/>
                            <a:pt x="50" y="18"/>
                          </a:cubicBezTo>
                          <a:cubicBezTo>
                            <a:pt x="34" y="23"/>
                            <a:pt x="19" y="30"/>
                            <a:pt x="4" y="37"/>
                          </a:cubicBezTo>
                          <a:cubicBezTo>
                            <a:pt x="4" y="37"/>
                            <a:pt x="4" y="37"/>
                            <a:pt x="4" y="36"/>
                          </a:cubicBezTo>
                          <a:cubicBezTo>
                            <a:pt x="0" y="22"/>
                            <a:pt x="5" y="7"/>
                            <a:pt x="20" y="2"/>
                          </a:cubicBezTo>
                          <a:cubicBezTo>
                            <a:pt x="26" y="0"/>
                            <a:pt x="33" y="1"/>
                            <a:pt x="38"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662"/>
                    <p:cNvSpPr>
                      <a:spLocks/>
                    </p:cNvSpPr>
                    <p:nvPr/>
                  </p:nvSpPr>
                  <p:spPr bwMode="auto">
                    <a:xfrm>
                      <a:off x="3162" y="2162"/>
                      <a:ext cx="43" cy="33"/>
                    </a:xfrm>
                    <a:custGeom>
                      <a:avLst/>
                      <a:gdLst>
                        <a:gd name="T0" fmla="*/ 18 w 18"/>
                        <a:gd name="T1" fmla="*/ 7 h 14"/>
                        <a:gd name="T2" fmla="*/ 8 w 18"/>
                        <a:gd name="T3" fmla="*/ 13 h 14"/>
                        <a:gd name="T4" fmla="*/ 1 w 18"/>
                        <a:gd name="T5" fmla="*/ 5 h 14"/>
                        <a:gd name="T6" fmla="*/ 2 w 18"/>
                        <a:gd name="T7" fmla="*/ 0 h 14"/>
                        <a:gd name="T8" fmla="*/ 18 w 18"/>
                        <a:gd name="T9" fmla="*/ 7 h 14"/>
                      </a:gdLst>
                      <a:ahLst/>
                      <a:cxnLst>
                        <a:cxn ang="0">
                          <a:pos x="T0" y="T1"/>
                        </a:cxn>
                        <a:cxn ang="0">
                          <a:pos x="T2" y="T3"/>
                        </a:cxn>
                        <a:cxn ang="0">
                          <a:pos x="T4" y="T5"/>
                        </a:cxn>
                        <a:cxn ang="0">
                          <a:pos x="T6" y="T7"/>
                        </a:cxn>
                        <a:cxn ang="0">
                          <a:pos x="T8" y="T9"/>
                        </a:cxn>
                      </a:cxnLst>
                      <a:rect l="0" t="0" r="r" b="b"/>
                      <a:pathLst>
                        <a:path w="18" h="14">
                          <a:moveTo>
                            <a:pt x="18" y="7"/>
                          </a:moveTo>
                          <a:cubicBezTo>
                            <a:pt x="15" y="10"/>
                            <a:pt x="12" y="12"/>
                            <a:pt x="8" y="13"/>
                          </a:cubicBezTo>
                          <a:cubicBezTo>
                            <a:pt x="2" y="14"/>
                            <a:pt x="0" y="9"/>
                            <a:pt x="1" y="5"/>
                          </a:cubicBezTo>
                          <a:cubicBezTo>
                            <a:pt x="1" y="3"/>
                            <a:pt x="2" y="2"/>
                            <a:pt x="2" y="0"/>
                          </a:cubicBezTo>
                          <a:cubicBezTo>
                            <a:pt x="7" y="3"/>
                            <a:pt x="13" y="5"/>
                            <a:pt x="18"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663"/>
                    <p:cNvSpPr>
                      <a:spLocks/>
                    </p:cNvSpPr>
                    <p:nvPr/>
                  </p:nvSpPr>
                  <p:spPr bwMode="auto">
                    <a:xfrm>
                      <a:off x="3615" y="173"/>
                      <a:ext cx="35" cy="23"/>
                    </a:xfrm>
                    <a:custGeom>
                      <a:avLst/>
                      <a:gdLst>
                        <a:gd name="T0" fmla="*/ 15 w 15"/>
                        <a:gd name="T1" fmla="*/ 10 h 10"/>
                        <a:gd name="T2" fmla="*/ 14 w 15"/>
                        <a:gd name="T3" fmla="*/ 10 h 10"/>
                        <a:gd name="T4" fmla="*/ 0 w 15"/>
                        <a:gd name="T5" fmla="*/ 10 h 10"/>
                        <a:gd name="T6" fmla="*/ 1 w 15"/>
                        <a:gd name="T7" fmla="*/ 8 h 10"/>
                        <a:gd name="T8" fmla="*/ 4 w 15"/>
                        <a:gd name="T9" fmla="*/ 2 h 10"/>
                        <a:gd name="T10" fmla="*/ 12 w 15"/>
                        <a:gd name="T11" fmla="*/ 3 h 10"/>
                        <a:gd name="T12" fmla="*/ 15 w 15"/>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5" h="10">
                          <a:moveTo>
                            <a:pt x="15" y="10"/>
                          </a:moveTo>
                          <a:cubicBezTo>
                            <a:pt x="15" y="10"/>
                            <a:pt x="15" y="10"/>
                            <a:pt x="14" y="10"/>
                          </a:cubicBezTo>
                          <a:cubicBezTo>
                            <a:pt x="10" y="10"/>
                            <a:pt x="5" y="10"/>
                            <a:pt x="0" y="10"/>
                          </a:cubicBezTo>
                          <a:cubicBezTo>
                            <a:pt x="1" y="9"/>
                            <a:pt x="1" y="9"/>
                            <a:pt x="1" y="8"/>
                          </a:cubicBezTo>
                          <a:cubicBezTo>
                            <a:pt x="0" y="6"/>
                            <a:pt x="2" y="3"/>
                            <a:pt x="4" y="2"/>
                          </a:cubicBezTo>
                          <a:cubicBezTo>
                            <a:pt x="7" y="0"/>
                            <a:pt x="9" y="1"/>
                            <a:pt x="12" y="3"/>
                          </a:cubicBezTo>
                          <a:cubicBezTo>
                            <a:pt x="14" y="5"/>
                            <a:pt x="15" y="8"/>
                            <a:pt x="15"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664"/>
                    <p:cNvSpPr>
                      <a:spLocks/>
                    </p:cNvSpPr>
                    <p:nvPr/>
                  </p:nvSpPr>
                  <p:spPr bwMode="auto">
                    <a:xfrm>
                      <a:off x="3229" y="1606"/>
                      <a:ext cx="75" cy="81"/>
                    </a:xfrm>
                    <a:custGeom>
                      <a:avLst/>
                      <a:gdLst>
                        <a:gd name="T0" fmla="*/ 32 w 32"/>
                        <a:gd name="T1" fmla="*/ 22 h 34"/>
                        <a:gd name="T2" fmla="*/ 32 w 32"/>
                        <a:gd name="T3" fmla="*/ 22 h 34"/>
                        <a:gd name="T4" fmla="*/ 29 w 32"/>
                        <a:gd name="T5" fmla="*/ 22 h 34"/>
                        <a:gd name="T6" fmla="*/ 6 w 32"/>
                        <a:gd name="T7" fmla="*/ 26 h 34"/>
                        <a:gd name="T8" fmla="*/ 16 w 32"/>
                        <a:gd name="T9" fmla="*/ 2 h 34"/>
                        <a:gd name="T10" fmla="*/ 17 w 32"/>
                        <a:gd name="T11" fmla="*/ 1 h 34"/>
                        <a:gd name="T12" fmla="*/ 17 w 32"/>
                        <a:gd name="T13" fmla="*/ 1 h 34"/>
                        <a:gd name="T14" fmla="*/ 17 w 32"/>
                        <a:gd name="T15" fmla="*/ 0 h 34"/>
                        <a:gd name="T16" fmla="*/ 20 w 32"/>
                        <a:gd name="T17" fmla="*/ 5 h 34"/>
                        <a:gd name="T18" fmla="*/ 11 w 32"/>
                        <a:gd name="T19" fmla="*/ 17 h 34"/>
                        <a:gd name="T20" fmla="*/ 26 w 32"/>
                        <a:gd name="T21" fmla="*/ 14 h 34"/>
                        <a:gd name="T22" fmla="*/ 32 w 32"/>
                        <a:gd name="T2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4">
                          <a:moveTo>
                            <a:pt x="32" y="22"/>
                          </a:moveTo>
                          <a:cubicBezTo>
                            <a:pt x="32" y="22"/>
                            <a:pt x="32" y="22"/>
                            <a:pt x="32" y="22"/>
                          </a:cubicBezTo>
                          <a:cubicBezTo>
                            <a:pt x="31" y="22"/>
                            <a:pt x="30" y="21"/>
                            <a:pt x="29" y="22"/>
                          </a:cubicBezTo>
                          <a:cubicBezTo>
                            <a:pt x="23" y="25"/>
                            <a:pt x="12" y="34"/>
                            <a:pt x="6" y="26"/>
                          </a:cubicBezTo>
                          <a:cubicBezTo>
                            <a:pt x="0" y="18"/>
                            <a:pt x="10" y="6"/>
                            <a:pt x="16" y="2"/>
                          </a:cubicBezTo>
                          <a:cubicBezTo>
                            <a:pt x="16" y="1"/>
                            <a:pt x="17" y="1"/>
                            <a:pt x="17" y="1"/>
                          </a:cubicBezTo>
                          <a:cubicBezTo>
                            <a:pt x="17" y="1"/>
                            <a:pt x="17" y="1"/>
                            <a:pt x="17" y="1"/>
                          </a:cubicBezTo>
                          <a:cubicBezTo>
                            <a:pt x="17" y="0"/>
                            <a:pt x="17" y="0"/>
                            <a:pt x="17" y="0"/>
                          </a:cubicBezTo>
                          <a:cubicBezTo>
                            <a:pt x="18" y="2"/>
                            <a:pt x="19" y="3"/>
                            <a:pt x="20" y="5"/>
                          </a:cubicBezTo>
                          <a:cubicBezTo>
                            <a:pt x="15" y="6"/>
                            <a:pt x="8" y="11"/>
                            <a:pt x="11" y="17"/>
                          </a:cubicBezTo>
                          <a:cubicBezTo>
                            <a:pt x="14" y="23"/>
                            <a:pt x="22" y="18"/>
                            <a:pt x="26" y="14"/>
                          </a:cubicBezTo>
                          <a:cubicBezTo>
                            <a:pt x="28" y="17"/>
                            <a:pt x="30" y="19"/>
                            <a:pt x="32"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665"/>
                    <p:cNvSpPr>
                      <a:spLocks/>
                    </p:cNvSpPr>
                    <p:nvPr/>
                  </p:nvSpPr>
                  <p:spPr bwMode="auto">
                    <a:xfrm>
                      <a:off x="3221" y="1701"/>
                      <a:ext cx="93" cy="99"/>
                    </a:xfrm>
                    <a:custGeom>
                      <a:avLst/>
                      <a:gdLst>
                        <a:gd name="T0" fmla="*/ 39 w 39"/>
                        <a:gd name="T1" fmla="*/ 35 h 42"/>
                        <a:gd name="T2" fmla="*/ 8 w 39"/>
                        <a:gd name="T3" fmla="*/ 32 h 42"/>
                        <a:gd name="T4" fmla="*/ 7 w 39"/>
                        <a:gd name="T5" fmla="*/ 0 h 42"/>
                        <a:gd name="T6" fmla="*/ 21 w 39"/>
                        <a:gd name="T7" fmla="*/ 17 h 42"/>
                        <a:gd name="T8" fmla="*/ 39 w 39"/>
                        <a:gd name="T9" fmla="*/ 35 h 42"/>
                      </a:gdLst>
                      <a:ahLst/>
                      <a:cxnLst>
                        <a:cxn ang="0">
                          <a:pos x="T0" y="T1"/>
                        </a:cxn>
                        <a:cxn ang="0">
                          <a:pos x="T2" y="T3"/>
                        </a:cxn>
                        <a:cxn ang="0">
                          <a:pos x="T4" y="T5"/>
                        </a:cxn>
                        <a:cxn ang="0">
                          <a:pos x="T6" y="T7"/>
                        </a:cxn>
                        <a:cxn ang="0">
                          <a:pos x="T8" y="T9"/>
                        </a:cxn>
                      </a:cxnLst>
                      <a:rect l="0" t="0" r="r" b="b"/>
                      <a:pathLst>
                        <a:path w="39" h="42">
                          <a:moveTo>
                            <a:pt x="39" y="35"/>
                          </a:moveTo>
                          <a:cubicBezTo>
                            <a:pt x="30" y="42"/>
                            <a:pt x="16" y="41"/>
                            <a:pt x="8" y="32"/>
                          </a:cubicBezTo>
                          <a:cubicBezTo>
                            <a:pt x="0" y="23"/>
                            <a:pt x="0" y="9"/>
                            <a:pt x="7" y="0"/>
                          </a:cubicBezTo>
                          <a:cubicBezTo>
                            <a:pt x="12" y="6"/>
                            <a:pt x="16" y="12"/>
                            <a:pt x="21" y="17"/>
                          </a:cubicBezTo>
                          <a:cubicBezTo>
                            <a:pt x="27" y="24"/>
                            <a:pt x="33" y="29"/>
                            <a:pt x="39" y="3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666"/>
                    <p:cNvSpPr>
                      <a:spLocks/>
                    </p:cNvSpPr>
                    <p:nvPr/>
                  </p:nvSpPr>
                  <p:spPr bwMode="auto">
                    <a:xfrm>
                      <a:off x="3340" y="1268"/>
                      <a:ext cx="45" cy="33"/>
                    </a:xfrm>
                    <a:custGeom>
                      <a:avLst/>
                      <a:gdLst>
                        <a:gd name="T0" fmla="*/ 19 w 19"/>
                        <a:gd name="T1" fmla="*/ 4 h 14"/>
                        <a:gd name="T2" fmla="*/ 17 w 19"/>
                        <a:gd name="T3" fmla="*/ 8 h 14"/>
                        <a:gd name="T4" fmla="*/ 15 w 19"/>
                        <a:gd name="T5" fmla="*/ 14 h 14"/>
                        <a:gd name="T6" fmla="*/ 0 w 19"/>
                        <a:gd name="T7" fmla="*/ 9 h 14"/>
                        <a:gd name="T8" fmla="*/ 5 w 19"/>
                        <a:gd name="T9" fmla="*/ 3 h 14"/>
                        <a:gd name="T10" fmla="*/ 7 w 19"/>
                        <a:gd name="T11" fmla="*/ 0 h 14"/>
                        <a:gd name="T12" fmla="*/ 19 w 19"/>
                        <a:gd name="T13" fmla="*/ 4 h 14"/>
                      </a:gdLst>
                      <a:ahLst/>
                      <a:cxnLst>
                        <a:cxn ang="0">
                          <a:pos x="T0" y="T1"/>
                        </a:cxn>
                        <a:cxn ang="0">
                          <a:pos x="T2" y="T3"/>
                        </a:cxn>
                        <a:cxn ang="0">
                          <a:pos x="T4" y="T5"/>
                        </a:cxn>
                        <a:cxn ang="0">
                          <a:pos x="T6" y="T7"/>
                        </a:cxn>
                        <a:cxn ang="0">
                          <a:pos x="T8" y="T9"/>
                        </a:cxn>
                        <a:cxn ang="0">
                          <a:pos x="T10" y="T11"/>
                        </a:cxn>
                        <a:cxn ang="0">
                          <a:pos x="T12" y="T13"/>
                        </a:cxn>
                      </a:cxnLst>
                      <a:rect l="0" t="0" r="r" b="b"/>
                      <a:pathLst>
                        <a:path w="19" h="14">
                          <a:moveTo>
                            <a:pt x="19" y="4"/>
                          </a:moveTo>
                          <a:cubicBezTo>
                            <a:pt x="18" y="5"/>
                            <a:pt x="18" y="7"/>
                            <a:pt x="17" y="8"/>
                          </a:cubicBezTo>
                          <a:cubicBezTo>
                            <a:pt x="17" y="10"/>
                            <a:pt x="16" y="12"/>
                            <a:pt x="15" y="14"/>
                          </a:cubicBezTo>
                          <a:cubicBezTo>
                            <a:pt x="10" y="12"/>
                            <a:pt x="5" y="11"/>
                            <a:pt x="0" y="9"/>
                          </a:cubicBezTo>
                          <a:cubicBezTo>
                            <a:pt x="2" y="7"/>
                            <a:pt x="3" y="5"/>
                            <a:pt x="5" y="3"/>
                          </a:cubicBezTo>
                          <a:cubicBezTo>
                            <a:pt x="6" y="2"/>
                            <a:pt x="6" y="1"/>
                            <a:pt x="7" y="0"/>
                          </a:cubicBezTo>
                          <a:cubicBezTo>
                            <a:pt x="11" y="2"/>
                            <a:pt x="15" y="3"/>
                            <a:pt x="19"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667"/>
                    <p:cNvSpPr>
                      <a:spLocks/>
                    </p:cNvSpPr>
                    <p:nvPr/>
                  </p:nvSpPr>
                  <p:spPr bwMode="auto">
                    <a:xfrm>
                      <a:off x="3394" y="1001"/>
                      <a:ext cx="41" cy="35"/>
                    </a:xfrm>
                    <a:custGeom>
                      <a:avLst/>
                      <a:gdLst>
                        <a:gd name="T0" fmla="*/ 16 w 17"/>
                        <a:gd name="T1" fmla="*/ 15 h 15"/>
                        <a:gd name="T2" fmla="*/ 3 w 17"/>
                        <a:gd name="T3" fmla="*/ 13 h 15"/>
                        <a:gd name="T4" fmla="*/ 3 w 17"/>
                        <a:gd name="T5" fmla="*/ 9 h 15"/>
                        <a:gd name="T6" fmla="*/ 1 w 17"/>
                        <a:gd name="T7" fmla="*/ 2 h 15"/>
                        <a:gd name="T8" fmla="*/ 0 w 17"/>
                        <a:gd name="T9" fmla="*/ 1 h 15"/>
                        <a:gd name="T10" fmla="*/ 0 w 17"/>
                        <a:gd name="T11" fmla="*/ 1 h 15"/>
                        <a:gd name="T12" fmla="*/ 17 w 17"/>
                        <a:gd name="T13" fmla="*/ 2 h 15"/>
                        <a:gd name="T14" fmla="*/ 16 w 1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16" y="15"/>
                          </a:moveTo>
                          <a:cubicBezTo>
                            <a:pt x="12" y="13"/>
                            <a:pt x="8" y="13"/>
                            <a:pt x="3" y="13"/>
                          </a:cubicBezTo>
                          <a:cubicBezTo>
                            <a:pt x="3" y="11"/>
                            <a:pt x="3" y="10"/>
                            <a:pt x="3" y="9"/>
                          </a:cubicBezTo>
                          <a:cubicBezTo>
                            <a:pt x="2" y="7"/>
                            <a:pt x="2" y="4"/>
                            <a:pt x="1" y="2"/>
                          </a:cubicBezTo>
                          <a:cubicBezTo>
                            <a:pt x="1" y="1"/>
                            <a:pt x="1" y="1"/>
                            <a:pt x="0" y="1"/>
                          </a:cubicBezTo>
                          <a:cubicBezTo>
                            <a:pt x="0" y="1"/>
                            <a:pt x="0" y="1"/>
                            <a:pt x="0" y="1"/>
                          </a:cubicBezTo>
                          <a:cubicBezTo>
                            <a:pt x="6" y="0"/>
                            <a:pt x="12" y="1"/>
                            <a:pt x="17" y="2"/>
                          </a:cubicBezTo>
                          <a:cubicBezTo>
                            <a:pt x="17" y="6"/>
                            <a:pt x="16" y="10"/>
                            <a:pt x="16"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668"/>
                    <p:cNvSpPr>
                      <a:spLocks/>
                    </p:cNvSpPr>
                    <p:nvPr/>
                  </p:nvSpPr>
                  <p:spPr bwMode="auto">
                    <a:xfrm>
                      <a:off x="3480" y="476"/>
                      <a:ext cx="85" cy="59"/>
                    </a:xfrm>
                    <a:custGeom>
                      <a:avLst/>
                      <a:gdLst>
                        <a:gd name="T0" fmla="*/ 36 w 36"/>
                        <a:gd name="T1" fmla="*/ 22 h 25"/>
                        <a:gd name="T2" fmla="*/ 11 w 36"/>
                        <a:gd name="T3" fmla="*/ 19 h 25"/>
                        <a:gd name="T4" fmla="*/ 2 w 36"/>
                        <a:gd name="T5" fmla="*/ 25 h 25"/>
                        <a:gd name="T6" fmla="*/ 4 w 36"/>
                        <a:gd name="T7" fmla="*/ 1 h 25"/>
                        <a:gd name="T8" fmla="*/ 5 w 36"/>
                        <a:gd name="T9" fmla="*/ 0 h 25"/>
                        <a:gd name="T10" fmla="*/ 21 w 36"/>
                        <a:gd name="T11" fmla="*/ 8 h 25"/>
                        <a:gd name="T12" fmla="*/ 36 w 36"/>
                        <a:gd name="T13" fmla="*/ 22 h 25"/>
                      </a:gdLst>
                      <a:ahLst/>
                      <a:cxnLst>
                        <a:cxn ang="0">
                          <a:pos x="T0" y="T1"/>
                        </a:cxn>
                        <a:cxn ang="0">
                          <a:pos x="T2" y="T3"/>
                        </a:cxn>
                        <a:cxn ang="0">
                          <a:pos x="T4" y="T5"/>
                        </a:cxn>
                        <a:cxn ang="0">
                          <a:pos x="T6" y="T7"/>
                        </a:cxn>
                        <a:cxn ang="0">
                          <a:pos x="T8" y="T9"/>
                        </a:cxn>
                        <a:cxn ang="0">
                          <a:pos x="T10" y="T11"/>
                        </a:cxn>
                        <a:cxn ang="0">
                          <a:pos x="T12" y="T13"/>
                        </a:cxn>
                      </a:cxnLst>
                      <a:rect l="0" t="0" r="r" b="b"/>
                      <a:pathLst>
                        <a:path w="36" h="25">
                          <a:moveTo>
                            <a:pt x="36" y="22"/>
                          </a:moveTo>
                          <a:cubicBezTo>
                            <a:pt x="29" y="18"/>
                            <a:pt x="19" y="17"/>
                            <a:pt x="11" y="19"/>
                          </a:cubicBezTo>
                          <a:cubicBezTo>
                            <a:pt x="8" y="21"/>
                            <a:pt x="4" y="23"/>
                            <a:pt x="2" y="25"/>
                          </a:cubicBezTo>
                          <a:cubicBezTo>
                            <a:pt x="0" y="16"/>
                            <a:pt x="0" y="9"/>
                            <a:pt x="4" y="1"/>
                          </a:cubicBezTo>
                          <a:cubicBezTo>
                            <a:pt x="5" y="0"/>
                            <a:pt x="5" y="0"/>
                            <a:pt x="5" y="0"/>
                          </a:cubicBezTo>
                          <a:cubicBezTo>
                            <a:pt x="11" y="2"/>
                            <a:pt x="16" y="5"/>
                            <a:pt x="21" y="8"/>
                          </a:cubicBezTo>
                          <a:cubicBezTo>
                            <a:pt x="27" y="12"/>
                            <a:pt x="32" y="17"/>
                            <a:pt x="36"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669"/>
                    <p:cNvSpPr>
                      <a:spLocks/>
                    </p:cNvSpPr>
                    <p:nvPr/>
                  </p:nvSpPr>
                  <p:spPr bwMode="auto">
                    <a:xfrm>
                      <a:off x="3444" y="291"/>
                      <a:ext cx="128" cy="161"/>
                    </a:xfrm>
                    <a:custGeom>
                      <a:avLst/>
                      <a:gdLst>
                        <a:gd name="T0" fmla="*/ 50 w 54"/>
                        <a:gd name="T1" fmla="*/ 65 h 68"/>
                        <a:gd name="T2" fmla="*/ 51 w 54"/>
                        <a:gd name="T3" fmla="*/ 68 h 68"/>
                        <a:gd name="T4" fmla="*/ 20 w 54"/>
                        <a:gd name="T5" fmla="*/ 52 h 68"/>
                        <a:gd name="T6" fmla="*/ 0 w 54"/>
                        <a:gd name="T7" fmla="*/ 47 h 68"/>
                        <a:gd name="T8" fmla="*/ 1 w 54"/>
                        <a:gd name="T9" fmla="*/ 46 h 68"/>
                        <a:gd name="T10" fmla="*/ 3 w 54"/>
                        <a:gd name="T11" fmla="*/ 45 h 68"/>
                        <a:gd name="T12" fmla="*/ 48 w 54"/>
                        <a:gd name="T13" fmla="*/ 1 h 68"/>
                        <a:gd name="T14" fmla="*/ 53 w 54"/>
                        <a:gd name="T15" fmla="*/ 0 h 68"/>
                        <a:gd name="T16" fmla="*/ 54 w 54"/>
                        <a:gd name="T17" fmla="*/ 3 h 68"/>
                        <a:gd name="T18" fmla="*/ 48 w 54"/>
                        <a:gd name="T19" fmla="*/ 5 h 68"/>
                        <a:gd name="T20" fmla="*/ 39 w 54"/>
                        <a:gd name="T21" fmla="*/ 13 h 68"/>
                        <a:gd name="T22" fmla="*/ 32 w 54"/>
                        <a:gd name="T23" fmla="*/ 35 h 68"/>
                        <a:gd name="T24" fmla="*/ 50 w 54"/>
                        <a:gd name="T25"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8">
                          <a:moveTo>
                            <a:pt x="50" y="65"/>
                          </a:moveTo>
                          <a:cubicBezTo>
                            <a:pt x="50" y="66"/>
                            <a:pt x="51" y="67"/>
                            <a:pt x="51" y="68"/>
                          </a:cubicBezTo>
                          <a:cubicBezTo>
                            <a:pt x="42" y="61"/>
                            <a:pt x="31" y="56"/>
                            <a:pt x="20" y="52"/>
                          </a:cubicBezTo>
                          <a:cubicBezTo>
                            <a:pt x="13" y="50"/>
                            <a:pt x="7" y="49"/>
                            <a:pt x="0" y="47"/>
                          </a:cubicBezTo>
                          <a:cubicBezTo>
                            <a:pt x="1" y="46"/>
                            <a:pt x="1" y="46"/>
                            <a:pt x="1" y="46"/>
                          </a:cubicBezTo>
                          <a:cubicBezTo>
                            <a:pt x="1" y="47"/>
                            <a:pt x="2" y="46"/>
                            <a:pt x="3" y="45"/>
                          </a:cubicBezTo>
                          <a:cubicBezTo>
                            <a:pt x="9" y="24"/>
                            <a:pt x="28" y="8"/>
                            <a:pt x="48" y="1"/>
                          </a:cubicBezTo>
                          <a:cubicBezTo>
                            <a:pt x="50" y="1"/>
                            <a:pt x="51" y="0"/>
                            <a:pt x="53" y="0"/>
                          </a:cubicBezTo>
                          <a:cubicBezTo>
                            <a:pt x="54" y="3"/>
                            <a:pt x="54" y="3"/>
                            <a:pt x="54" y="3"/>
                          </a:cubicBezTo>
                          <a:cubicBezTo>
                            <a:pt x="52" y="3"/>
                            <a:pt x="50" y="4"/>
                            <a:pt x="48" y="5"/>
                          </a:cubicBezTo>
                          <a:cubicBezTo>
                            <a:pt x="44" y="7"/>
                            <a:pt x="42" y="10"/>
                            <a:pt x="39" y="13"/>
                          </a:cubicBezTo>
                          <a:cubicBezTo>
                            <a:pt x="34" y="19"/>
                            <a:pt x="31" y="27"/>
                            <a:pt x="32" y="35"/>
                          </a:cubicBezTo>
                          <a:cubicBezTo>
                            <a:pt x="33" y="45"/>
                            <a:pt x="40" y="59"/>
                            <a:pt x="50" y="6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670"/>
                    <p:cNvSpPr>
                      <a:spLocks/>
                    </p:cNvSpPr>
                    <p:nvPr/>
                  </p:nvSpPr>
                  <p:spPr bwMode="auto">
                    <a:xfrm>
                      <a:off x="3447" y="632"/>
                      <a:ext cx="64" cy="61"/>
                    </a:xfrm>
                    <a:custGeom>
                      <a:avLst/>
                      <a:gdLst>
                        <a:gd name="T0" fmla="*/ 27 w 27"/>
                        <a:gd name="T1" fmla="*/ 13 h 26"/>
                        <a:gd name="T2" fmla="*/ 26 w 27"/>
                        <a:gd name="T3" fmla="*/ 12 h 26"/>
                        <a:gd name="T4" fmla="*/ 19 w 27"/>
                        <a:gd name="T5" fmla="*/ 10 h 26"/>
                        <a:gd name="T6" fmla="*/ 15 w 27"/>
                        <a:gd name="T7" fmla="*/ 14 h 26"/>
                        <a:gd name="T8" fmla="*/ 18 w 27"/>
                        <a:gd name="T9" fmla="*/ 23 h 26"/>
                        <a:gd name="T10" fmla="*/ 12 w 27"/>
                        <a:gd name="T11" fmla="*/ 26 h 26"/>
                        <a:gd name="T12" fmla="*/ 9 w 27"/>
                        <a:gd name="T13" fmla="*/ 4 h 26"/>
                        <a:gd name="T14" fmla="*/ 27 w 27"/>
                        <a:gd name="T15" fmla="*/ 13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6">
                          <a:moveTo>
                            <a:pt x="27" y="13"/>
                          </a:moveTo>
                          <a:cubicBezTo>
                            <a:pt x="27" y="12"/>
                            <a:pt x="27" y="12"/>
                            <a:pt x="26" y="12"/>
                          </a:cubicBezTo>
                          <a:cubicBezTo>
                            <a:pt x="24" y="10"/>
                            <a:pt x="22" y="9"/>
                            <a:pt x="19" y="10"/>
                          </a:cubicBezTo>
                          <a:cubicBezTo>
                            <a:pt x="16" y="10"/>
                            <a:pt x="14" y="11"/>
                            <a:pt x="15" y="14"/>
                          </a:cubicBezTo>
                          <a:cubicBezTo>
                            <a:pt x="15" y="17"/>
                            <a:pt x="16" y="20"/>
                            <a:pt x="18" y="23"/>
                          </a:cubicBezTo>
                          <a:cubicBezTo>
                            <a:pt x="16" y="24"/>
                            <a:pt x="14" y="25"/>
                            <a:pt x="12" y="26"/>
                          </a:cubicBezTo>
                          <a:cubicBezTo>
                            <a:pt x="8" y="20"/>
                            <a:pt x="0" y="10"/>
                            <a:pt x="9" y="4"/>
                          </a:cubicBezTo>
                          <a:cubicBezTo>
                            <a:pt x="17" y="0"/>
                            <a:pt x="24" y="6"/>
                            <a:pt x="27" y="1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671"/>
                    <p:cNvSpPr>
                      <a:spLocks/>
                    </p:cNvSpPr>
                    <p:nvPr/>
                  </p:nvSpPr>
                  <p:spPr bwMode="auto">
                    <a:xfrm>
                      <a:off x="3373" y="1112"/>
                      <a:ext cx="31" cy="28"/>
                    </a:xfrm>
                    <a:custGeom>
                      <a:avLst/>
                      <a:gdLst>
                        <a:gd name="T0" fmla="*/ 11 w 13"/>
                        <a:gd name="T1" fmla="*/ 3 h 12"/>
                        <a:gd name="T2" fmla="*/ 11 w 13"/>
                        <a:gd name="T3" fmla="*/ 10 h 12"/>
                        <a:gd name="T4" fmla="*/ 5 w 13"/>
                        <a:gd name="T5" fmla="*/ 11 h 12"/>
                        <a:gd name="T6" fmla="*/ 1 w 13"/>
                        <a:gd name="T7" fmla="*/ 7 h 12"/>
                        <a:gd name="T8" fmla="*/ 4 w 13"/>
                        <a:gd name="T9" fmla="*/ 1 h 12"/>
                        <a:gd name="T10" fmla="*/ 11 w 13"/>
                        <a:gd name="T11" fmla="*/ 3 h 12"/>
                      </a:gdLst>
                      <a:ahLst/>
                      <a:cxnLst>
                        <a:cxn ang="0">
                          <a:pos x="T0" y="T1"/>
                        </a:cxn>
                        <a:cxn ang="0">
                          <a:pos x="T2" y="T3"/>
                        </a:cxn>
                        <a:cxn ang="0">
                          <a:pos x="T4" y="T5"/>
                        </a:cxn>
                        <a:cxn ang="0">
                          <a:pos x="T6" y="T7"/>
                        </a:cxn>
                        <a:cxn ang="0">
                          <a:pos x="T8" y="T9"/>
                        </a:cxn>
                        <a:cxn ang="0">
                          <a:pos x="T10" y="T11"/>
                        </a:cxn>
                      </a:cxnLst>
                      <a:rect l="0" t="0" r="r" b="b"/>
                      <a:pathLst>
                        <a:path w="13" h="12">
                          <a:moveTo>
                            <a:pt x="11" y="3"/>
                          </a:moveTo>
                          <a:cubicBezTo>
                            <a:pt x="13" y="5"/>
                            <a:pt x="13" y="8"/>
                            <a:pt x="11" y="10"/>
                          </a:cubicBezTo>
                          <a:cubicBezTo>
                            <a:pt x="10" y="11"/>
                            <a:pt x="7" y="12"/>
                            <a:pt x="5" y="11"/>
                          </a:cubicBezTo>
                          <a:cubicBezTo>
                            <a:pt x="3" y="11"/>
                            <a:pt x="1" y="9"/>
                            <a:pt x="1" y="7"/>
                          </a:cubicBezTo>
                          <a:cubicBezTo>
                            <a:pt x="0" y="4"/>
                            <a:pt x="1" y="2"/>
                            <a:pt x="4" y="1"/>
                          </a:cubicBezTo>
                          <a:cubicBezTo>
                            <a:pt x="6" y="0"/>
                            <a:pt x="9" y="1"/>
                            <a:pt x="11"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672"/>
                    <p:cNvSpPr>
                      <a:spLocks/>
                    </p:cNvSpPr>
                    <p:nvPr/>
                  </p:nvSpPr>
                  <p:spPr bwMode="auto">
                    <a:xfrm>
                      <a:off x="3231" y="1673"/>
                      <a:ext cx="54" cy="45"/>
                    </a:xfrm>
                    <a:custGeom>
                      <a:avLst/>
                      <a:gdLst>
                        <a:gd name="T0" fmla="*/ 23 w 23"/>
                        <a:gd name="T1" fmla="*/ 1 h 19"/>
                        <a:gd name="T2" fmla="*/ 15 w 23"/>
                        <a:gd name="T3" fmla="*/ 19 h 19"/>
                        <a:gd name="T4" fmla="*/ 5 w 23"/>
                        <a:gd name="T5" fmla="*/ 7 h 19"/>
                        <a:gd name="T6" fmla="*/ 0 w 23"/>
                        <a:gd name="T7" fmla="*/ 1 h 19"/>
                        <a:gd name="T8" fmla="*/ 1 w 23"/>
                        <a:gd name="T9" fmla="*/ 0 h 19"/>
                        <a:gd name="T10" fmla="*/ 23 w 23"/>
                        <a:gd name="T11" fmla="*/ 1 h 19"/>
                      </a:gdLst>
                      <a:ahLst/>
                      <a:cxnLst>
                        <a:cxn ang="0">
                          <a:pos x="T0" y="T1"/>
                        </a:cxn>
                        <a:cxn ang="0">
                          <a:pos x="T2" y="T3"/>
                        </a:cxn>
                        <a:cxn ang="0">
                          <a:pos x="T4" y="T5"/>
                        </a:cxn>
                        <a:cxn ang="0">
                          <a:pos x="T6" y="T7"/>
                        </a:cxn>
                        <a:cxn ang="0">
                          <a:pos x="T8" y="T9"/>
                        </a:cxn>
                        <a:cxn ang="0">
                          <a:pos x="T10" y="T11"/>
                        </a:cxn>
                      </a:cxnLst>
                      <a:rect l="0" t="0" r="r" b="b"/>
                      <a:pathLst>
                        <a:path w="23" h="19">
                          <a:moveTo>
                            <a:pt x="23" y="1"/>
                          </a:moveTo>
                          <a:cubicBezTo>
                            <a:pt x="19" y="7"/>
                            <a:pt x="15" y="14"/>
                            <a:pt x="15" y="19"/>
                          </a:cubicBezTo>
                          <a:cubicBezTo>
                            <a:pt x="11" y="16"/>
                            <a:pt x="8" y="11"/>
                            <a:pt x="5" y="7"/>
                          </a:cubicBezTo>
                          <a:cubicBezTo>
                            <a:pt x="4" y="5"/>
                            <a:pt x="2" y="3"/>
                            <a:pt x="0" y="1"/>
                          </a:cubicBezTo>
                          <a:cubicBezTo>
                            <a:pt x="1" y="0"/>
                            <a:pt x="1" y="0"/>
                            <a:pt x="1" y="0"/>
                          </a:cubicBezTo>
                          <a:cubicBezTo>
                            <a:pt x="7" y="8"/>
                            <a:pt x="15" y="5"/>
                            <a:pt x="23"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673"/>
                    <p:cNvSpPr>
                      <a:spLocks/>
                    </p:cNvSpPr>
                    <p:nvPr/>
                  </p:nvSpPr>
                  <p:spPr bwMode="auto">
                    <a:xfrm>
                      <a:off x="3489" y="662"/>
                      <a:ext cx="22" cy="22"/>
                    </a:xfrm>
                    <a:custGeom>
                      <a:avLst/>
                      <a:gdLst>
                        <a:gd name="T0" fmla="*/ 7 w 9"/>
                        <a:gd name="T1" fmla="*/ 3 h 9"/>
                        <a:gd name="T2" fmla="*/ 9 w 9"/>
                        <a:gd name="T3" fmla="*/ 5 h 9"/>
                        <a:gd name="T4" fmla="*/ 3 w 9"/>
                        <a:gd name="T5" fmla="*/ 9 h 9"/>
                        <a:gd name="T6" fmla="*/ 1 w 9"/>
                        <a:gd name="T7" fmla="*/ 4 h 9"/>
                        <a:gd name="T8" fmla="*/ 1 w 9"/>
                        <a:gd name="T9" fmla="*/ 0 h 9"/>
                        <a:gd name="T10" fmla="*/ 3 w 9"/>
                        <a:gd name="T11" fmla="*/ 0 h 9"/>
                        <a:gd name="T12" fmla="*/ 7 w 9"/>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7" y="3"/>
                          </a:moveTo>
                          <a:cubicBezTo>
                            <a:pt x="8" y="4"/>
                            <a:pt x="8" y="5"/>
                            <a:pt x="9" y="5"/>
                          </a:cubicBezTo>
                          <a:cubicBezTo>
                            <a:pt x="7" y="6"/>
                            <a:pt x="5" y="7"/>
                            <a:pt x="3" y="9"/>
                          </a:cubicBezTo>
                          <a:cubicBezTo>
                            <a:pt x="2" y="7"/>
                            <a:pt x="1" y="6"/>
                            <a:pt x="1" y="4"/>
                          </a:cubicBezTo>
                          <a:cubicBezTo>
                            <a:pt x="1" y="3"/>
                            <a:pt x="0" y="1"/>
                            <a:pt x="1" y="0"/>
                          </a:cubicBezTo>
                          <a:cubicBezTo>
                            <a:pt x="1" y="0"/>
                            <a:pt x="3" y="0"/>
                            <a:pt x="3" y="0"/>
                          </a:cubicBezTo>
                          <a:cubicBezTo>
                            <a:pt x="5" y="1"/>
                            <a:pt x="6" y="2"/>
                            <a:pt x="7"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674"/>
                    <p:cNvSpPr>
                      <a:spLocks/>
                    </p:cNvSpPr>
                    <p:nvPr/>
                  </p:nvSpPr>
                  <p:spPr bwMode="auto">
                    <a:xfrm>
                      <a:off x="3473" y="603"/>
                      <a:ext cx="54" cy="45"/>
                    </a:xfrm>
                    <a:custGeom>
                      <a:avLst/>
                      <a:gdLst>
                        <a:gd name="T0" fmla="*/ 18 w 23"/>
                        <a:gd name="T1" fmla="*/ 11 h 19"/>
                        <a:gd name="T2" fmla="*/ 17 w 23"/>
                        <a:gd name="T3" fmla="*/ 19 h 19"/>
                        <a:gd name="T4" fmla="*/ 0 w 23"/>
                        <a:gd name="T5" fmla="*/ 11 h 19"/>
                        <a:gd name="T6" fmla="*/ 1 w 23"/>
                        <a:gd name="T7" fmla="*/ 11 h 19"/>
                        <a:gd name="T8" fmla="*/ 23 w 23"/>
                        <a:gd name="T9" fmla="*/ 0 h 19"/>
                        <a:gd name="T10" fmla="*/ 18 w 23"/>
                        <a:gd name="T11" fmla="*/ 11 h 19"/>
                      </a:gdLst>
                      <a:ahLst/>
                      <a:cxnLst>
                        <a:cxn ang="0">
                          <a:pos x="T0" y="T1"/>
                        </a:cxn>
                        <a:cxn ang="0">
                          <a:pos x="T2" y="T3"/>
                        </a:cxn>
                        <a:cxn ang="0">
                          <a:pos x="T4" y="T5"/>
                        </a:cxn>
                        <a:cxn ang="0">
                          <a:pos x="T6" y="T7"/>
                        </a:cxn>
                        <a:cxn ang="0">
                          <a:pos x="T8" y="T9"/>
                        </a:cxn>
                        <a:cxn ang="0">
                          <a:pos x="T10" y="T11"/>
                        </a:cxn>
                      </a:cxnLst>
                      <a:rect l="0" t="0" r="r" b="b"/>
                      <a:pathLst>
                        <a:path w="23" h="19">
                          <a:moveTo>
                            <a:pt x="18" y="11"/>
                          </a:moveTo>
                          <a:cubicBezTo>
                            <a:pt x="18" y="14"/>
                            <a:pt x="17" y="16"/>
                            <a:pt x="17" y="19"/>
                          </a:cubicBezTo>
                          <a:cubicBezTo>
                            <a:pt x="13" y="13"/>
                            <a:pt x="7" y="9"/>
                            <a:pt x="0" y="11"/>
                          </a:cubicBezTo>
                          <a:cubicBezTo>
                            <a:pt x="0" y="11"/>
                            <a:pt x="1" y="11"/>
                            <a:pt x="1" y="11"/>
                          </a:cubicBezTo>
                          <a:cubicBezTo>
                            <a:pt x="8" y="7"/>
                            <a:pt x="15" y="3"/>
                            <a:pt x="23" y="0"/>
                          </a:cubicBezTo>
                          <a:cubicBezTo>
                            <a:pt x="20" y="3"/>
                            <a:pt x="19" y="7"/>
                            <a:pt x="18" y="1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675"/>
                    <p:cNvSpPr>
                      <a:spLocks/>
                    </p:cNvSpPr>
                    <p:nvPr/>
                  </p:nvSpPr>
                  <p:spPr bwMode="auto">
                    <a:xfrm>
                      <a:off x="3120" y="2134"/>
                      <a:ext cx="40" cy="35"/>
                    </a:xfrm>
                    <a:custGeom>
                      <a:avLst/>
                      <a:gdLst>
                        <a:gd name="T0" fmla="*/ 17 w 17"/>
                        <a:gd name="T1" fmla="*/ 10 h 15"/>
                        <a:gd name="T2" fmla="*/ 17 w 17"/>
                        <a:gd name="T3" fmla="*/ 12 h 15"/>
                        <a:gd name="T4" fmla="*/ 4 w 17"/>
                        <a:gd name="T5" fmla="*/ 12 h 15"/>
                        <a:gd name="T6" fmla="*/ 3 w 17"/>
                        <a:gd name="T7" fmla="*/ 0 h 15"/>
                        <a:gd name="T8" fmla="*/ 17 w 17"/>
                        <a:gd name="T9" fmla="*/ 10 h 15"/>
                      </a:gdLst>
                      <a:ahLst/>
                      <a:cxnLst>
                        <a:cxn ang="0">
                          <a:pos x="T0" y="T1"/>
                        </a:cxn>
                        <a:cxn ang="0">
                          <a:pos x="T2" y="T3"/>
                        </a:cxn>
                        <a:cxn ang="0">
                          <a:pos x="T4" y="T5"/>
                        </a:cxn>
                        <a:cxn ang="0">
                          <a:pos x="T6" y="T7"/>
                        </a:cxn>
                        <a:cxn ang="0">
                          <a:pos x="T8" y="T9"/>
                        </a:cxn>
                      </a:cxnLst>
                      <a:rect l="0" t="0" r="r" b="b"/>
                      <a:pathLst>
                        <a:path w="17" h="15">
                          <a:moveTo>
                            <a:pt x="17" y="10"/>
                          </a:moveTo>
                          <a:cubicBezTo>
                            <a:pt x="17" y="11"/>
                            <a:pt x="17" y="11"/>
                            <a:pt x="17" y="12"/>
                          </a:cubicBezTo>
                          <a:cubicBezTo>
                            <a:pt x="13" y="14"/>
                            <a:pt x="8" y="15"/>
                            <a:pt x="4" y="12"/>
                          </a:cubicBezTo>
                          <a:cubicBezTo>
                            <a:pt x="0" y="9"/>
                            <a:pt x="0" y="3"/>
                            <a:pt x="3" y="0"/>
                          </a:cubicBezTo>
                          <a:cubicBezTo>
                            <a:pt x="8" y="4"/>
                            <a:pt x="12" y="7"/>
                            <a:pt x="17"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676"/>
                    <p:cNvSpPr>
                      <a:spLocks/>
                    </p:cNvSpPr>
                    <p:nvPr/>
                  </p:nvSpPr>
                  <p:spPr bwMode="auto">
                    <a:xfrm>
                      <a:off x="3259" y="1623"/>
                      <a:ext cx="26" cy="24"/>
                    </a:xfrm>
                    <a:custGeom>
                      <a:avLst/>
                      <a:gdLst>
                        <a:gd name="T0" fmla="*/ 8 w 11"/>
                        <a:gd name="T1" fmla="*/ 0 h 10"/>
                        <a:gd name="T2" fmla="*/ 11 w 11"/>
                        <a:gd name="T3" fmla="*/ 4 h 10"/>
                        <a:gd name="T4" fmla="*/ 7 w 11"/>
                        <a:gd name="T5" fmla="*/ 7 h 10"/>
                        <a:gd name="T6" fmla="*/ 1 w 11"/>
                        <a:gd name="T7" fmla="*/ 7 h 10"/>
                        <a:gd name="T8" fmla="*/ 8 w 11"/>
                        <a:gd name="T9" fmla="*/ 0 h 10"/>
                      </a:gdLst>
                      <a:ahLst/>
                      <a:cxnLst>
                        <a:cxn ang="0">
                          <a:pos x="T0" y="T1"/>
                        </a:cxn>
                        <a:cxn ang="0">
                          <a:pos x="T2" y="T3"/>
                        </a:cxn>
                        <a:cxn ang="0">
                          <a:pos x="T4" y="T5"/>
                        </a:cxn>
                        <a:cxn ang="0">
                          <a:pos x="T6" y="T7"/>
                        </a:cxn>
                        <a:cxn ang="0">
                          <a:pos x="T8" y="T9"/>
                        </a:cxn>
                      </a:cxnLst>
                      <a:rect l="0" t="0" r="r" b="b"/>
                      <a:pathLst>
                        <a:path w="11" h="10">
                          <a:moveTo>
                            <a:pt x="8" y="0"/>
                          </a:moveTo>
                          <a:cubicBezTo>
                            <a:pt x="9" y="1"/>
                            <a:pt x="10" y="2"/>
                            <a:pt x="11" y="4"/>
                          </a:cubicBezTo>
                          <a:cubicBezTo>
                            <a:pt x="10" y="5"/>
                            <a:pt x="9" y="6"/>
                            <a:pt x="7" y="7"/>
                          </a:cubicBezTo>
                          <a:cubicBezTo>
                            <a:pt x="5" y="8"/>
                            <a:pt x="2" y="10"/>
                            <a:pt x="1" y="7"/>
                          </a:cubicBezTo>
                          <a:cubicBezTo>
                            <a:pt x="0" y="4"/>
                            <a:pt x="5" y="1"/>
                            <a:pt x="8"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677"/>
                    <p:cNvSpPr>
                      <a:spLocks/>
                    </p:cNvSpPr>
                    <p:nvPr/>
                  </p:nvSpPr>
                  <p:spPr bwMode="auto">
                    <a:xfrm>
                      <a:off x="3563" y="170"/>
                      <a:ext cx="47" cy="31"/>
                    </a:xfrm>
                    <a:custGeom>
                      <a:avLst/>
                      <a:gdLst>
                        <a:gd name="T0" fmla="*/ 19 w 20"/>
                        <a:gd name="T1" fmla="*/ 10 h 13"/>
                        <a:gd name="T2" fmla="*/ 20 w 20"/>
                        <a:gd name="T3" fmla="*/ 11 h 13"/>
                        <a:gd name="T4" fmla="*/ 0 w 20"/>
                        <a:gd name="T5" fmla="*/ 13 h 13"/>
                        <a:gd name="T6" fmla="*/ 7 w 20"/>
                        <a:gd name="T7" fmla="*/ 1 h 13"/>
                        <a:gd name="T8" fmla="*/ 19 w 20"/>
                        <a:gd name="T9" fmla="*/ 10 h 13"/>
                      </a:gdLst>
                      <a:ahLst/>
                      <a:cxnLst>
                        <a:cxn ang="0">
                          <a:pos x="T0" y="T1"/>
                        </a:cxn>
                        <a:cxn ang="0">
                          <a:pos x="T2" y="T3"/>
                        </a:cxn>
                        <a:cxn ang="0">
                          <a:pos x="T4" y="T5"/>
                        </a:cxn>
                        <a:cxn ang="0">
                          <a:pos x="T6" y="T7"/>
                        </a:cxn>
                        <a:cxn ang="0">
                          <a:pos x="T8" y="T9"/>
                        </a:cxn>
                      </a:cxnLst>
                      <a:rect l="0" t="0" r="r" b="b"/>
                      <a:pathLst>
                        <a:path w="20" h="13">
                          <a:moveTo>
                            <a:pt x="19" y="10"/>
                          </a:moveTo>
                          <a:cubicBezTo>
                            <a:pt x="19" y="10"/>
                            <a:pt x="19" y="11"/>
                            <a:pt x="20" y="11"/>
                          </a:cubicBezTo>
                          <a:cubicBezTo>
                            <a:pt x="13" y="11"/>
                            <a:pt x="7" y="12"/>
                            <a:pt x="0" y="13"/>
                          </a:cubicBezTo>
                          <a:cubicBezTo>
                            <a:pt x="0" y="9"/>
                            <a:pt x="2" y="2"/>
                            <a:pt x="7" y="1"/>
                          </a:cubicBezTo>
                          <a:cubicBezTo>
                            <a:pt x="14" y="0"/>
                            <a:pt x="17" y="5"/>
                            <a:pt x="19"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678"/>
                    <p:cNvSpPr>
                      <a:spLocks/>
                    </p:cNvSpPr>
                    <p:nvPr/>
                  </p:nvSpPr>
                  <p:spPr bwMode="auto">
                    <a:xfrm>
                      <a:off x="3307" y="1252"/>
                      <a:ext cx="45" cy="35"/>
                    </a:xfrm>
                    <a:custGeom>
                      <a:avLst/>
                      <a:gdLst>
                        <a:gd name="T0" fmla="*/ 19 w 19"/>
                        <a:gd name="T1" fmla="*/ 6 h 15"/>
                        <a:gd name="T2" fmla="*/ 17 w 19"/>
                        <a:gd name="T3" fmla="*/ 9 h 15"/>
                        <a:gd name="T4" fmla="*/ 13 w 19"/>
                        <a:gd name="T5" fmla="*/ 15 h 15"/>
                        <a:gd name="T6" fmla="*/ 13 w 19"/>
                        <a:gd name="T7" fmla="*/ 15 h 15"/>
                        <a:gd name="T8" fmla="*/ 0 w 19"/>
                        <a:gd name="T9" fmla="*/ 9 h 15"/>
                        <a:gd name="T10" fmla="*/ 10 w 19"/>
                        <a:gd name="T11" fmla="*/ 0 h 15"/>
                        <a:gd name="T12" fmla="*/ 19 w 19"/>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19" h="15">
                          <a:moveTo>
                            <a:pt x="19" y="6"/>
                          </a:moveTo>
                          <a:cubicBezTo>
                            <a:pt x="18" y="7"/>
                            <a:pt x="17" y="8"/>
                            <a:pt x="17" y="9"/>
                          </a:cubicBezTo>
                          <a:cubicBezTo>
                            <a:pt x="15" y="11"/>
                            <a:pt x="14" y="13"/>
                            <a:pt x="13" y="15"/>
                          </a:cubicBezTo>
                          <a:cubicBezTo>
                            <a:pt x="13" y="15"/>
                            <a:pt x="13" y="15"/>
                            <a:pt x="13" y="15"/>
                          </a:cubicBezTo>
                          <a:cubicBezTo>
                            <a:pt x="8" y="13"/>
                            <a:pt x="4" y="11"/>
                            <a:pt x="0" y="9"/>
                          </a:cubicBezTo>
                          <a:cubicBezTo>
                            <a:pt x="3" y="6"/>
                            <a:pt x="7" y="3"/>
                            <a:pt x="10" y="0"/>
                          </a:cubicBezTo>
                          <a:cubicBezTo>
                            <a:pt x="13" y="2"/>
                            <a:pt x="16" y="4"/>
                            <a:pt x="19"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679"/>
                    <p:cNvSpPr>
                      <a:spLocks/>
                    </p:cNvSpPr>
                    <p:nvPr/>
                  </p:nvSpPr>
                  <p:spPr bwMode="auto">
                    <a:xfrm>
                      <a:off x="3200" y="1547"/>
                      <a:ext cx="64" cy="81"/>
                    </a:xfrm>
                    <a:custGeom>
                      <a:avLst/>
                      <a:gdLst>
                        <a:gd name="T0" fmla="*/ 27 w 27"/>
                        <a:gd name="T1" fmla="*/ 22 h 34"/>
                        <a:gd name="T2" fmla="*/ 27 w 27"/>
                        <a:gd name="T3" fmla="*/ 22 h 34"/>
                        <a:gd name="T4" fmla="*/ 1 w 27"/>
                        <a:gd name="T5" fmla="*/ 22 h 34"/>
                        <a:gd name="T6" fmla="*/ 16 w 27"/>
                        <a:gd name="T7" fmla="*/ 0 h 34"/>
                        <a:gd name="T8" fmla="*/ 18 w 27"/>
                        <a:gd name="T9" fmla="*/ 6 h 34"/>
                        <a:gd name="T10" fmla="*/ 13 w 27"/>
                        <a:gd name="T11" fmla="*/ 9 h 34"/>
                        <a:gd name="T12" fmla="*/ 10 w 27"/>
                        <a:gd name="T13" fmla="*/ 16 h 34"/>
                        <a:gd name="T14" fmla="*/ 16 w 27"/>
                        <a:gd name="T15" fmla="*/ 19 h 34"/>
                        <a:gd name="T16" fmla="*/ 23 w 27"/>
                        <a:gd name="T17" fmla="*/ 14 h 34"/>
                        <a:gd name="T18" fmla="*/ 27 w 27"/>
                        <a:gd name="T19"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4">
                          <a:moveTo>
                            <a:pt x="27" y="22"/>
                          </a:moveTo>
                          <a:cubicBezTo>
                            <a:pt x="27" y="22"/>
                            <a:pt x="27" y="22"/>
                            <a:pt x="27" y="22"/>
                          </a:cubicBezTo>
                          <a:cubicBezTo>
                            <a:pt x="21" y="26"/>
                            <a:pt x="3" y="34"/>
                            <a:pt x="1" y="22"/>
                          </a:cubicBezTo>
                          <a:cubicBezTo>
                            <a:pt x="0" y="13"/>
                            <a:pt x="10" y="5"/>
                            <a:pt x="16" y="0"/>
                          </a:cubicBezTo>
                          <a:cubicBezTo>
                            <a:pt x="17" y="2"/>
                            <a:pt x="18" y="4"/>
                            <a:pt x="18" y="6"/>
                          </a:cubicBezTo>
                          <a:cubicBezTo>
                            <a:pt x="16" y="6"/>
                            <a:pt x="14" y="7"/>
                            <a:pt x="13" y="9"/>
                          </a:cubicBezTo>
                          <a:cubicBezTo>
                            <a:pt x="11" y="10"/>
                            <a:pt x="8" y="14"/>
                            <a:pt x="10" y="16"/>
                          </a:cubicBezTo>
                          <a:cubicBezTo>
                            <a:pt x="11" y="19"/>
                            <a:pt x="14" y="19"/>
                            <a:pt x="16" y="19"/>
                          </a:cubicBezTo>
                          <a:cubicBezTo>
                            <a:pt x="19" y="18"/>
                            <a:pt x="21" y="16"/>
                            <a:pt x="23" y="14"/>
                          </a:cubicBezTo>
                          <a:cubicBezTo>
                            <a:pt x="24" y="17"/>
                            <a:pt x="26" y="19"/>
                            <a:pt x="27"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680"/>
                    <p:cNvSpPr>
                      <a:spLocks/>
                    </p:cNvSpPr>
                    <p:nvPr/>
                  </p:nvSpPr>
                  <p:spPr bwMode="auto">
                    <a:xfrm>
                      <a:off x="3172" y="1580"/>
                      <a:ext cx="71" cy="112"/>
                    </a:xfrm>
                    <a:custGeom>
                      <a:avLst/>
                      <a:gdLst>
                        <a:gd name="T0" fmla="*/ 30 w 30"/>
                        <a:gd name="T1" fmla="*/ 46 h 47"/>
                        <a:gd name="T2" fmla="*/ 29 w 30"/>
                        <a:gd name="T3" fmla="*/ 47 h 47"/>
                        <a:gd name="T4" fmla="*/ 26 w 30"/>
                        <a:gd name="T5" fmla="*/ 47 h 47"/>
                        <a:gd name="T6" fmla="*/ 25 w 30"/>
                        <a:gd name="T7" fmla="*/ 47 h 47"/>
                        <a:gd name="T8" fmla="*/ 0 w 30"/>
                        <a:gd name="T9" fmla="*/ 4 h 47"/>
                        <a:gd name="T10" fmla="*/ 1 w 30"/>
                        <a:gd name="T11" fmla="*/ 4 h 47"/>
                        <a:gd name="T12" fmla="*/ 2 w 30"/>
                        <a:gd name="T13" fmla="*/ 0 h 47"/>
                        <a:gd name="T14" fmla="*/ 3 w 30"/>
                        <a:gd name="T15" fmla="*/ 0 h 47"/>
                        <a:gd name="T16" fmla="*/ 9 w 30"/>
                        <a:gd name="T17" fmla="*/ 12 h 47"/>
                        <a:gd name="T18" fmla="*/ 25 w 30"/>
                        <a:gd name="T19" fmla="*/ 40 h 47"/>
                        <a:gd name="T20" fmla="*/ 30 w 30"/>
                        <a:gd name="T21"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47">
                          <a:moveTo>
                            <a:pt x="30" y="46"/>
                          </a:moveTo>
                          <a:cubicBezTo>
                            <a:pt x="29" y="47"/>
                            <a:pt x="29" y="47"/>
                            <a:pt x="29" y="47"/>
                          </a:cubicBezTo>
                          <a:cubicBezTo>
                            <a:pt x="28" y="46"/>
                            <a:pt x="27" y="46"/>
                            <a:pt x="26" y="47"/>
                          </a:cubicBezTo>
                          <a:cubicBezTo>
                            <a:pt x="26" y="47"/>
                            <a:pt x="25" y="47"/>
                            <a:pt x="25" y="47"/>
                          </a:cubicBezTo>
                          <a:cubicBezTo>
                            <a:pt x="15" y="33"/>
                            <a:pt x="7" y="19"/>
                            <a:pt x="0" y="4"/>
                          </a:cubicBezTo>
                          <a:cubicBezTo>
                            <a:pt x="0" y="4"/>
                            <a:pt x="1" y="4"/>
                            <a:pt x="1" y="4"/>
                          </a:cubicBezTo>
                          <a:cubicBezTo>
                            <a:pt x="3" y="3"/>
                            <a:pt x="3" y="1"/>
                            <a:pt x="2" y="0"/>
                          </a:cubicBezTo>
                          <a:cubicBezTo>
                            <a:pt x="3" y="0"/>
                            <a:pt x="3" y="0"/>
                            <a:pt x="3" y="0"/>
                          </a:cubicBezTo>
                          <a:cubicBezTo>
                            <a:pt x="5" y="4"/>
                            <a:pt x="7" y="8"/>
                            <a:pt x="9" y="12"/>
                          </a:cubicBezTo>
                          <a:cubicBezTo>
                            <a:pt x="14" y="22"/>
                            <a:pt x="19" y="31"/>
                            <a:pt x="25" y="40"/>
                          </a:cubicBezTo>
                          <a:cubicBezTo>
                            <a:pt x="27" y="42"/>
                            <a:pt x="29" y="44"/>
                            <a:pt x="30" y="4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681"/>
                    <p:cNvSpPr>
                      <a:spLocks/>
                    </p:cNvSpPr>
                    <p:nvPr/>
                  </p:nvSpPr>
                  <p:spPr bwMode="auto">
                    <a:xfrm>
                      <a:off x="3231" y="1689"/>
                      <a:ext cx="12" cy="12"/>
                    </a:xfrm>
                    <a:custGeom>
                      <a:avLst/>
                      <a:gdLst>
                        <a:gd name="T0" fmla="*/ 4 w 5"/>
                        <a:gd name="T1" fmla="*/ 1 h 5"/>
                        <a:gd name="T2" fmla="*/ 4 w 5"/>
                        <a:gd name="T3" fmla="*/ 4 h 5"/>
                        <a:gd name="T4" fmla="*/ 3 w 5"/>
                        <a:gd name="T5" fmla="*/ 5 h 5"/>
                        <a:gd name="T6" fmla="*/ 0 w 5"/>
                        <a:gd name="T7" fmla="*/ 1 h 5"/>
                        <a:gd name="T8" fmla="*/ 1 w 5"/>
                        <a:gd name="T9" fmla="*/ 1 h 5"/>
                        <a:gd name="T10" fmla="*/ 4 w 5"/>
                        <a:gd name="T11" fmla="*/ 1 h 5"/>
                      </a:gdLst>
                      <a:ahLst/>
                      <a:cxnLst>
                        <a:cxn ang="0">
                          <a:pos x="T0" y="T1"/>
                        </a:cxn>
                        <a:cxn ang="0">
                          <a:pos x="T2" y="T3"/>
                        </a:cxn>
                        <a:cxn ang="0">
                          <a:pos x="T4" y="T5"/>
                        </a:cxn>
                        <a:cxn ang="0">
                          <a:pos x="T6" y="T7"/>
                        </a:cxn>
                        <a:cxn ang="0">
                          <a:pos x="T8" y="T9"/>
                        </a:cxn>
                        <a:cxn ang="0">
                          <a:pos x="T10" y="T11"/>
                        </a:cxn>
                      </a:cxnLst>
                      <a:rect l="0" t="0" r="r" b="b"/>
                      <a:pathLst>
                        <a:path w="5" h="5">
                          <a:moveTo>
                            <a:pt x="4" y="1"/>
                          </a:moveTo>
                          <a:cubicBezTo>
                            <a:pt x="5" y="2"/>
                            <a:pt x="5" y="3"/>
                            <a:pt x="4" y="4"/>
                          </a:cubicBezTo>
                          <a:cubicBezTo>
                            <a:pt x="4" y="5"/>
                            <a:pt x="4" y="5"/>
                            <a:pt x="3" y="5"/>
                          </a:cubicBezTo>
                          <a:cubicBezTo>
                            <a:pt x="2" y="4"/>
                            <a:pt x="1" y="2"/>
                            <a:pt x="0" y="1"/>
                          </a:cubicBezTo>
                          <a:cubicBezTo>
                            <a:pt x="0" y="1"/>
                            <a:pt x="1" y="1"/>
                            <a:pt x="1" y="1"/>
                          </a:cubicBezTo>
                          <a:cubicBezTo>
                            <a:pt x="2" y="0"/>
                            <a:pt x="3" y="0"/>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682"/>
                    <p:cNvSpPr>
                      <a:spLocks/>
                    </p:cNvSpPr>
                    <p:nvPr/>
                  </p:nvSpPr>
                  <p:spPr bwMode="auto">
                    <a:xfrm>
                      <a:off x="3354" y="1003"/>
                      <a:ext cx="43" cy="31"/>
                    </a:xfrm>
                    <a:custGeom>
                      <a:avLst/>
                      <a:gdLst>
                        <a:gd name="T0" fmla="*/ 17 w 18"/>
                        <a:gd name="T1" fmla="*/ 8 h 13"/>
                        <a:gd name="T2" fmla="*/ 18 w 18"/>
                        <a:gd name="T3" fmla="*/ 12 h 13"/>
                        <a:gd name="T4" fmla="*/ 11 w 18"/>
                        <a:gd name="T5" fmla="*/ 12 h 13"/>
                        <a:gd name="T6" fmla="*/ 6 w 18"/>
                        <a:gd name="T7" fmla="*/ 13 h 13"/>
                        <a:gd name="T8" fmla="*/ 4 w 18"/>
                        <a:gd name="T9" fmla="*/ 9 h 13"/>
                        <a:gd name="T10" fmla="*/ 0 w 18"/>
                        <a:gd name="T11" fmla="*/ 3 h 13"/>
                        <a:gd name="T12" fmla="*/ 0 w 18"/>
                        <a:gd name="T13" fmla="*/ 3 h 13"/>
                        <a:gd name="T14" fmla="*/ 17 w 18"/>
                        <a:gd name="T15" fmla="*/ 0 h 13"/>
                        <a:gd name="T16" fmla="*/ 17 w 18"/>
                        <a:gd name="T17" fmla="*/ 0 h 13"/>
                        <a:gd name="T18" fmla="*/ 16 w 18"/>
                        <a:gd name="T19" fmla="*/ 1 h 13"/>
                        <a:gd name="T20" fmla="*/ 17 w 18"/>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3">
                          <a:moveTo>
                            <a:pt x="17" y="8"/>
                          </a:moveTo>
                          <a:cubicBezTo>
                            <a:pt x="17" y="9"/>
                            <a:pt x="17" y="10"/>
                            <a:pt x="18" y="12"/>
                          </a:cubicBezTo>
                          <a:cubicBezTo>
                            <a:pt x="15" y="12"/>
                            <a:pt x="13" y="12"/>
                            <a:pt x="11" y="12"/>
                          </a:cubicBezTo>
                          <a:cubicBezTo>
                            <a:pt x="9" y="12"/>
                            <a:pt x="7" y="13"/>
                            <a:pt x="6" y="13"/>
                          </a:cubicBezTo>
                          <a:cubicBezTo>
                            <a:pt x="5" y="12"/>
                            <a:pt x="4" y="10"/>
                            <a:pt x="4" y="9"/>
                          </a:cubicBezTo>
                          <a:cubicBezTo>
                            <a:pt x="3" y="7"/>
                            <a:pt x="2" y="4"/>
                            <a:pt x="0" y="3"/>
                          </a:cubicBezTo>
                          <a:cubicBezTo>
                            <a:pt x="0" y="3"/>
                            <a:pt x="0" y="3"/>
                            <a:pt x="0" y="3"/>
                          </a:cubicBezTo>
                          <a:cubicBezTo>
                            <a:pt x="6" y="1"/>
                            <a:pt x="11" y="0"/>
                            <a:pt x="17" y="0"/>
                          </a:cubicBezTo>
                          <a:cubicBezTo>
                            <a:pt x="17" y="0"/>
                            <a:pt x="17" y="0"/>
                            <a:pt x="17" y="0"/>
                          </a:cubicBezTo>
                          <a:cubicBezTo>
                            <a:pt x="17" y="0"/>
                            <a:pt x="16" y="0"/>
                            <a:pt x="16" y="1"/>
                          </a:cubicBezTo>
                          <a:cubicBezTo>
                            <a:pt x="16" y="3"/>
                            <a:pt x="17" y="6"/>
                            <a:pt x="17"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683"/>
                    <p:cNvSpPr>
                      <a:spLocks/>
                    </p:cNvSpPr>
                    <p:nvPr/>
                  </p:nvSpPr>
                  <p:spPr bwMode="auto">
                    <a:xfrm>
                      <a:off x="3383" y="667"/>
                      <a:ext cx="85" cy="74"/>
                    </a:xfrm>
                    <a:custGeom>
                      <a:avLst/>
                      <a:gdLst>
                        <a:gd name="T0" fmla="*/ 36 w 36"/>
                        <a:gd name="T1" fmla="*/ 14 h 31"/>
                        <a:gd name="T2" fmla="*/ 30 w 36"/>
                        <a:gd name="T3" fmla="*/ 17 h 31"/>
                        <a:gd name="T4" fmla="*/ 24 w 36"/>
                        <a:gd name="T5" fmla="*/ 10 h 31"/>
                        <a:gd name="T6" fmla="*/ 17 w 36"/>
                        <a:gd name="T7" fmla="*/ 9 h 31"/>
                        <a:gd name="T8" fmla="*/ 20 w 36"/>
                        <a:gd name="T9" fmla="*/ 22 h 31"/>
                        <a:gd name="T10" fmla="*/ 21 w 36"/>
                        <a:gd name="T11" fmla="*/ 20 h 31"/>
                        <a:gd name="T12" fmla="*/ 18 w 36"/>
                        <a:gd name="T13" fmla="*/ 16 h 31"/>
                        <a:gd name="T14" fmla="*/ 21 w 36"/>
                        <a:gd name="T15" fmla="*/ 12 h 31"/>
                        <a:gd name="T16" fmla="*/ 25 w 36"/>
                        <a:gd name="T17" fmla="*/ 16 h 31"/>
                        <a:gd name="T18" fmla="*/ 28 w 36"/>
                        <a:gd name="T19" fmla="*/ 19 h 31"/>
                        <a:gd name="T20" fmla="*/ 12 w 36"/>
                        <a:gd name="T21" fmla="*/ 31 h 31"/>
                        <a:gd name="T22" fmla="*/ 12 w 36"/>
                        <a:gd name="T23" fmla="*/ 30 h 31"/>
                        <a:gd name="T24" fmla="*/ 11 w 36"/>
                        <a:gd name="T25" fmla="*/ 3 h 31"/>
                        <a:gd name="T26" fmla="*/ 26 w 36"/>
                        <a:gd name="T27" fmla="*/ 3 h 31"/>
                        <a:gd name="T28" fmla="*/ 31 w 36"/>
                        <a:gd name="T29" fmla="*/ 7 h 31"/>
                        <a:gd name="T30" fmla="*/ 36 w 36"/>
                        <a:gd name="T31"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31">
                          <a:moveTo>
                            <a:pt x="36" y="14"/>
                          </a:moveTo>
                          <a:cubicBezTo>
                            <a:pt x="34" y="15"/>
                            <a:pt x="32" y="16"/>
                            <a:pt x="30" y="17"/>
                          </a:cubicBezTo>
                          <a:cubicBezTo>
                            <a:pt x="29" y="14"/>
                            <a:pt x="26" y="12"/>
                            <a:pt x="24" y="10"/>
                          </a:cubicBezTo>
                          <a:cubicBezTo>
                            <a:pt x="22" y="8"/>
                            <a:pt x="19" y="8"/>
                            <a:pt x="17" y="9"/>
                          </a:cubicBezTo>
                          <a:cubicBezTo>
                            <a:pt x="12" y="13"/>
                            <a:pt x="15" y="20"/>
                            <a:pt x="20" y="22"/>
                          </a:cubicBezTo>
                          <a:cubicBezTo>
                            <a:pt x="21" y="23"/>
                            <a:pt x="22" y="21"/>
                            <a:pt x="21" y="20"/>
                          </a:cubicBezTo>
                          <a:cubicBezTo>
                            <a:pt x="20" y="19"/>
                            <a:pt x="18" y="17"/>
                            <a:pt x="18" y="16"/>
                          </a:cubicBezTo>
                          <a:cubicBezTo>
                            <a:pt x="18" y="14"/>
                            <a:pt x="19" y="11"/>
                            <a:pt x="21" y="12"/>
                          </a:cubicBezTo>
                          <a:cubicBezTo>
                            <a:pt x="22" y="12"/>
                            <a:pt x="24" y="15"/>
                            <a:pt x="25" y="16"/>
                          </a:cubicBezTo>
                          <a:cubicBezTo>
                            <a:pt x="26" y="17"/>
                            <a:pt x="27" y="18"/>
                            <a:pt x="28" y="19"/>
                          </a:cubicBezTo>
                          <a:cubicBezTo>
                            <a:pt x="23" y="22"/>
                            <a:pt x="17" y="26"/>
                            <a:pt x="12" y="31"/>
                          </a:cubicBezTo>
                          <a:cubicBezTo>
                            <a:pt x="12" y="30"/>
                            <a:pt x="12" y="30"/>
                            <a:pt x="12" y="30"/>
                          </a:cubicBezTo>
                          <a:cubicBezTo>
                            <a:pt x="7" y="22"/>
                            <a:pt x="0" y="9"/>
                            <a:pt x="11" y="3"/>
                          </a:cubicBezTo>
                          <a:cubicBezTo>
                            <a:pt x="16" y="0"/>
                            <a:pt x="21" y="1"/>
                            <a:pt x="26" y="3"/>
                          </a:cubicBezTo>
                          <a:cubicBezTo>
                            <a:pt x="28" y="4"/>
                            <a:pt x="29" y="5"/>
                            <a:pt x="31" y="7"/>
                          </a:cubicBezTo>
                          <a:cubicBezTo>
                            <a:pt x="32" y="9"/>
                            <a:pt x="34" y="12"/>
                            <a:pt x="36" y="1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684"/>
                    <p:cNvSpPr>
                      <a:spLocks/>
                    </p:cNvSpPr>
                    <p:nvPr/>
                  </p:nvSpPr>
                  <p:spPr bwMode="auto">
                    <a:xfrm>
                      <a:off x="3110" y="1748"/>
                      <a:ext cx="107" cy="112"/>
                    </a:xfrm>
                    <a:custGeom>
                      <a:avLst/>
                      <a:gdLst>
                        <a:gd name="T0" fmla="*/ 35 w 45"/>
                        <a:gd name="T1" fmla="*/ 32 h 47"/>
                        <a:gd name="T2" fmla="*/ 45 w 45"/>
                        <a:gd name="T3" fmla="*/ 46 h 47"/>
                        <a:gd name="T4" fmla="*/ 16 w 45"/>
                        <a:gd name="T5" fmla="*/ 41 h 47"/>
                        <a:gd name="T6" fmla="*/ 12 w 45"/>
                        <a:gd name="T7" fmla="*/ 39 h 47"/>
                        <a:gd name="T8" fmla="*/ 6 w 45"/>
                        <a:gd name="T9" fmla="*/ 33 h 47"/>
                        <a:gd name="T10" fmla="*/ 2 w 45"/>
                        <a:gd name="T11" fmla="*/ 23 h 47"/>
                        <a:gd name="T12" fmla="*/ 6 w 45"/>
                        <a:gd name="T13" fmla="*/ 0 h 47"/>
                        <a:gd name="T14" fmla="*/ 42 w 45"/>
                        <a:gd name="T15" fmla="*/ 9 h 47"/>
                        <a:gd name="T16" fmla="*/ 35 w 45"/>
                        <a:gd name="T17" fmla="*/ 3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7">
                          <a:moveTo>
                            <a:pt x="35" y="32"/>
                          </a:moveTo>
                          <a:cubicBezTo>
                            <a:pt x="36" y="38"/>
                            <a:pt x="40" y="43"/>
                            <a:pt x="45" y="46"/>
                          </a:cubicBezTo>
                          <a:cubicBezTo>
                            <a:pt x="35" y="47"/>
                            <a:pt x="25" y="45"/>
                            <a:pt x="16" y="41"/>
                          </a:cubicBezTo>
                          <a:cubicBezTo>
                            <a:pt x="14" y="40"/>
                            <a:pt x="13" y="40"/>
                            <a:pt x="12" y="39"/>
                          </a:cubicBezTo>
                          <a:cubicBezTo>
                            <a:pt x="10" y="37"/>
                            <a:pt x="8" y="36"/>
                            <a:pt x="6" y="33"/>
                          </a:cubicBezTo>
                          <a:cubicBezTo>
                            <a:pt x="4" y="30"/>
                            <a:pt x="3" y="26"/>
                            <a:pt x="2" y="23"/>
                          </a:cubicBezTo>
                          <a:cubicBezTo>
                            <a:pt x="0" y="15"/>
                            <a:pt x="2" y="7"/>
                            <a:pt x="6" y="0"/>
                          </a:cubicBezTo>
                          <a:cubicBezTo>
                            <a:pt x="15" y="10"/>
                            <a:pt x="30" y="10"/>
                            <a:pt x="42" y="9"/>
                          </a:cubicBezTo>
                          <a:cubicBezTo>
                            <a:pt x="37" y="15"/>
                            <a:pt x="34" y="23"/>
                            <a:pt x="35" y="3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685"/>
                    <p:cNvSpPr>
                      <a:spLocks/>
                    </p:cNvSpPr>
                    <p:nvPr/>
                  </p:nvSpPr>
                  <p:spPr bwMode="auto">
                    <a:xfrm>
                      <a:off x="3193" y="1609"/>
                      <a:ext cx="55" cy="66"/>
                    </a:xfrm>
                    <a:custGeom>
                      <a:avLst/>
                      <a:gdLst>
                        <a:gd name="T0" fmla="*/ 17 w 23"/>
                        <a:gd name="T1" fmla="*/ 27 h 28"/>
                        <a:gd name="T2" fmla="*/ 16 w 23"/>
                        <a:gd name="T3" fmla="*/ 28 h 28"/>
                        <a:gd name="T4" fmla="*/ 0 w 23"/>
                        <a:gd name="T5" fmla="*/ 0 h 28"/>
                        <a:gd name="T6" fmla="*/ 1 w 23"/>
                        <a:gd name="T7" fmla="*/ 0 h 28"/>
                        <a:gd name="T8" fmla="*/ 1 w 23"/>
                        <a:gd name="T9" fmla="*/ 1 h 28"/>
                        <a:gd name="T10" fmla="*/ 23 w 23"/>
                        <a:gd name="T11" fmla="*/ 4 h 28"/>
                        <a:gd name="T12" fmla="*/ 17 w 23"/>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3" h="28">
                          <a:moveTo>
                            <a:pt x="17" y="27"/>
                          </a:moveTo>
                          <a:cubicBezTo>
                            <a:pt x="16" y="28"/>
                            <a:pt x="16" y="28"/>
                            <a:pt x="16" y="28"/>
                          </a:cubicBezTo>
                          <a:cubicBezTo>
                            <a:pt x="10" y="19"/>
                            <a:pt x="5" y="10"/>
                            <a:pt x="0" y="0"/>
                          </a:cubicBezTo>
                          <a:cubicBezTo>
                            <a:pt x="1" y="0"/>
                            <a:pt x="1" y="0"/>
                            <a:pt x="1" y="0"/>
                          </a:cubicBezTo>
                          <a:cubicBezTo>
                            <a:pt x="1" y="0"/>
                            <a:pt x="1" y="0"/>
                            <a:pt x="1" y="1"/>
                          </a:cubicBezTo>
                          <a:cubicBezTo>
                            <a:pt x="6" y="8"/>
                            <a:pt x="15" y="7"/>
                            <a:pt x="23" y="4"/>
                          </a:cubicBezTo>
                          <a:cubicBezTo>
                            <a:pt x="17" y="10"/>
                            <a:pt x="12" y="20"/>
                            <a:pt x="17" y="2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686"/>
                    <p:cNvSpPr>
                      <a:spLocks/>
                    </p:cNvSpPr>
                    <p:nvPr/>
                  </p:nvSpPr>
                  <p:spPr bwMode="auto">
                    <a:xfrm>
                      <a:off x="3466" y="615"/>
                      <a:ext cx="9" cy="10"/>
                    </a:xfrm>
                    <a:custGeom>
                      <a:avLst/>
                      <a:gdLst>
                        <a:gd name="T0" fmla="*/ 4 w 4"/>
                        <a:gd name="T1" fmla="*/ 1 h 4"/>
                        <a:gd name="T2" fmla="*/ 3 w 4"/>
                        <a:gd name="T3" fmla="*/ 4 h 4"/>
                        <a:gd name="T4" fmla="*/ 1 w 4"/>
                        <a:gd name="T5" fmla="*/ 4 h 4"/>
                        <a:gd name="T6" fmla="*/ 0 w 4"/>
                        <a:gd name="T7" fmla="*/ 2 h 4"/>
                        <a:gd name="T8" fmla="*/ 4 w 4"/>
                        <a:gd name="T9" fmla="*/ 0 h 4"/>
                        <a:gd name="T10" fmla="*/ 3 w 4"/>
                        <a:gd name="T11" fmla="*/ 1 h 4"/>
                        <a:gd name="T12" fmla="*/ 4 w 4"/>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1"/>
                          </a:moveTo>
                          <a:cubicBezTo>
                            <a:pt x="4" y="2"/>
                            <a:pt x="4" y="3"/>
                            <a:pt x="3" y="4"/>
                          </a:cubicBezTo>
                          <a:cubicBezTo>
                            <a:pt x="3" y="4"/>
                            <a:pt x="2" y="4"/>
                            <a:pt x="1" y="4"/>
                          </a:cubicBezTo>
                          <a:cubicBezTo>
                            <a:pt x="1" y="3"/>
                            <a:pt x="0" y="3"/>
                            <a:pt x="0" y="2"/>
                          </a:cubicBezTo>
                          <a:cubicBezTo>
                            <a:pt x="1" y="2"/>
                            <a:pt x="3" y="1"/>
                            <a:pt x="4" y="0"/>
                          </a:cubicBezTo>
                          <a:cubicBezTo>
                            <a:pt x="4" y="0"/>
                            <a:pt x="4" y="1"/>
                            <a:pt x="3" y="1"/>
                          </a:cubicBezTo>
                          <a:cubicBezTo>
                            <a:pt x="4" y="1"/>
                            <a:pt x="4" y="1"/>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687"/>
                    <p:cNvSpPr>
                      <a:spLocks/>
                    </p:cNvSpPr>
                    <p:nvPr/>
                  </p:nvSpPr>
                  <p:spPr bwMode="auto">
                    <a:xfrm>
                      <a:off x="3117" y="1675"/>
                      <a:ext cx="102" cy="90"/>
                    </a:xfrm>
                    <a:custGeom>
                      <a:avLst/>
                      <a:gdLst>
                        <a:gd name="T0" fmla="*/ 43 w 43"/>
                        <a:gd name="T1" fmla="*/ 15 h 38"/>
                        <a:gd name="T2" fmla="*/ 42 w 43"/>
                        <a:gd name="T3" fmla="*/ 35 h 38"/>
                        <a:gd name="T4" fmla="*/ 7 w 43"/>
                        <a:gd name="T5" fmla="*/ 28 h 38"/>
                        <a:gd name="T6" fmla="*/ 6 w 43"/>
                        <a:gd name="T7" fmla="*/ 0 h 38"/>
                        <a:gd name="T8" fmla="*/ 7 w 43"/>
                        <a:gd name="T9" fmla="*/ 1 h 38"/>
                        <a:gd name="T10" fmla="*/ 43 w 43"/>
                        <a:gd name="T11" fmla="*/ 15 h 38"/>
                      </a:gdLst>
                      <a:ahLst/>
                      <a:cxnLst>
                        <a:cxn ang="0">
                          <a:pos x="T0" y="T1"/>
                        </a:cxn>
                        <a:cxn ang="0">
                          <a:pos x="T2" y="T3"/>
                        </a:cxn>
                        <a:cxn ang="0">
                          <a:pos x="T4" y="T5"/>
                        </a:cxn>
                        <a:cxn ang="0">
                          <a:pos x="T6" y="T7"/>
                        </a:cxn>
                        <a:cxn ang="0">
                          <a:pos x="T8" y="T9"/>
                        </a:cxn>
                        <a:cxn ang="0">
                          <a:pos x="T10" y="T11"/>
                        </a:cxn>
                      </a:cxnLst>
                      <a:rect l="0" t="0" r="r" b="b"/>
                      <a:pathLst>
                        <a:path w="43" h="38">
                          <a:moveTo>
                            <a:pt x="43" y="15"/>
                          </a:moveTo>
                          <a:cubicBezTo>
                            <a:pt x="41" y="21"/>
                            <a:pt x="40" y="28"/>
                            <a:pt x="42" y="35"/>
                          </a:cubicBezTo>
                          <a:cubicBezTo>
                            <a:pt x="30" y="36"/>
                            <a:pt x="15" y="38"/>
                            <a:pt x="7" y="28"/>
                          </a:cubicBezTo>
                          <a:cubicBezTo>
                            <a:pt x="0" y="20"/>
                            <a:pt x="0" y="8"/>
                            <a:pt x="6" y="0"/>
                          </a:cubicBezTo>
                          <a:cubicBezTo>
                            <a:pt x="7" y="1"/>
                            <a:pt x="7" y="1"/>
                            <a:pt x="7" y="1"/>
                          </a:cubicBezTo>
                          <a:cubicBezTo>
                            <a:pt x="14" y="14"/>
                            <a:pt x="30" y="19"/>
                            <a:pt x="43"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688"/>
                    <p:cNvSpPr>
                      <a:spLocks/>
                    </p:cNvSpPr>
                    <p:nvPr/>
                  </p:nvSpPr>
                  <p:spPr bwMode="auto">
                    <a:xfrm>
                      <a:off x="3226" y="1566"/>
                      <a:ext cx="24" cy="21"/>
                    </a:xfrm>
                    <a:custGeom>
                      <a:avLst/>
                      <a:gdLst>
                        <a:gd name="T0" fmla="*/ 9 w 10"/>
                        <a:gd name="T1" fmla="*/ 0 h 9"/>
                        <a:gd name="T2" fmla="*/ 10 w 10"/>
                        <a:gd name="T3" fmla="*/ 3 h 9"/>
                        <a:gd name="T4" fmla="*/ 2 w 10"/>
                        <a:gd name="T5" fmla="*/ 7 h 9"/>
                        <a:gd name="T6" fmla="*/ 3 w 10"/>
                        <a:gd name="T7" fmla="*/ 3 h 9"/>
                        <a:gd name="T8" fmla="*/ 9 w 10"/>
                        <a:gd name="T9" fmla="*/ 0 h 9"/>
                      </a:gdLst>
                      <a:ahLst/>
                      <a:cxnLst>
                        <a:cxn ang="0">
                          <a:pos x="T0" y="T1"/>
                        </a:cxn>
                        <a:cxn ang="0">
                          <a:pos x="T2" y="T3"/>
                        </a:cxn>
                        <a:cxn ang="0">
                          <a:pos x="T4" y="T5"/>
                        </a:cxn>
                        <a:cxn ang="0">
                          <a:pos x="T6" y="T7"/>
                        </a:cxn>
                        <a:cxn ang="0">
                          <a:pos x="T8" y="T9"/>
                        </a:cxn>
                      </a:cxnLst>
                      <a:rect l="0" t="0" r="r" b="b"/>
                      <a:pathLst>
                        <a:path w="10" h="9">
                          <a:moveTo>
                            <a:pt x="9" y="0"/>
                          </a:moveTo>
                          <a:cubicBezTo>
                            <a:pt x="9" y="1"/>
                            <a:pt x="10" y="2"/>
                            <a:pt x="10" y="3"/>
                          </a:cubicBezTo>
                          <a:cubicBezTo>
                            <a:pt x="8" y="5"/>
                            <a:pt x="5" y="9"/>
                            <a:pt x="2" y="7"/>
                          </a:cubicBezTo>
                          <a:cubicBezTo>
                            <a:pt x="0" y="6"/>
                            <a:pt x="2" y="4"/>
                            <a:pt x="3" y="3"/>
                          </a:cubicBezTo>
                          <a:cubicBezTo>
                            <a:pt x="5" y="1"/>
                            <a:pt x="7" y="0"/>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689"/>
                    <p:cNvSpPr>
                      <a:spLocks/>
                    </p:cNvSpPr>
                    <p:nvPr/>
                  </p:nvSpPr>
                  <p:spPr bwMode="auto">
                    <a:xfrm>
                      <a:off x="3366" y="516"/>
                      <a:ext cx="111" cy="90"/>
                    </a:xfrm>
                    <a:custGeom>
                      <a:avLst/>
                      <a:gdLst>
                        <a:gd name="T0" fmla="*/ 45 w 47"/>
                        <a:gd name="T1" fmla="*/ 10 h 38"/>
                        <a:gd name="T2" fmla="*/ 47 w 47"/>
                        <a:gd name="T3" fmla="*/ 11 h 38"/>
                        <a:gd name="T4" fmla="*/ 42 w 47"/>
                        <a:gd name="T5" fmla="*/ 38 h 38"/>
                        <a:gd name="T6" fmla="*/ 22 w 47"/>
                        <a:gd name="T7" fmla="*/ 30 h 38"/>
                        <a:gd name="T8" fmla="*/ 2 w 47"/>
                        <a:gd name="T9" fmla="*/ 33 h 38"/>
                        <a:gd name="T10" fmla="*/ 2 w 47"/>
                        <a:gd name="T11" fmla="*/ 33 h 38"/>
                        <a:gd name="T12" fmla="*/ 15 w 47"/>
                        <a:gd name="T13" fmla="*/ 6 h 38"/>
                        <a:gd name="T14" fmla="*/ 16 w 47"/>
                        <a:gd name="T15" fmla="*/ 5 h 38"/>
                        <a:gd name="T16" fmla="*/ 45 w 47"/>
                        <a:gd name="T17" fmla="*/ 1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8">
                          <a:moveTo>
                            <a:pt x="45" y="10"/>
                          </a:moveTo>
                          <a:cubicBezTo>
                            <a:pt x="46" y="11"/>
                            <a:pt x="46" y="11"/>
                            <a:pt x="47" y="11"/>
                          </a:cubicBezTo>
                          <a:cubicBezTo>
                            <a:pt x="41" y="18"/>
                            <a:pt x="38" y="29"/>
                            <a:pt x="42" y="38"/>
                          </a:cubicBezTo>
                          <a:cubicBezTo>
                            <a:pt x="37" y="33"/>
                            <a:pt x="29" y="31"/>
                            <a:pt x="22" y="30"/>
                          </a:cubicBezTo>
                          <a:cubicBezTo>
                            <a:pt x="15" y="29"/>
                            <a:pt x="8" y="30"/>
                            <a:pt x="2" y="33"/>
                          </a:cubicBezTo>
                          <a:cubicBezTo>
                            <a:pt x="2" y="33"/>
                            <a:pt x="2" y="33"/>
                            <a:pt x="2" y="33"/>
                          </a:cubicBezTo>
                          <a:cubicBezTo>
                            <a:pt x="0" y="22"/>
                            <a:pt x="5" y="11"/>
                            <a:pt x="15" y="6"/>
                          </a:cubicBezTo>
                          <a:cubicBezTo>
                            <a:pt x="15" y="6"/>
                            <a:pt x="15" y="5"/>
                            <a:pt x="16" y="5"/>
                          </a:cubicBezTo>
                          <a:cubicBezTo>
                            <a:pt x="26" y="0"/>
                            <a:pt x="38" y="3"/>
                            <a:pt x="45"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690"/>
                    <p:cNvSpPr>
                      <a:spLocks/>
                    </p:cNvSpPr>
                    <p:nvPr/>
                  </p:nvSpPr>
                  <p:spPr bwMode="auto">
                    <a:xfrm>
                      <a:off x="3423" y="639"/>
                      <a:ext cx="33" cy="26"/>
                    </a:xfrm>
                    <a:custGeom>
                      <a:avLst/>
                      <a:gdLst>
                        <a:gd name="T0" fmla="*/ 14 w 14"/>
                        <a:gd name="T1" fmla="*/ 0 h 11"/>
                        <a:gd name="T2" fmla="*/ 11 w 14"/>
                        <a:gd name="T3" fmla="*/ 11 h 11"/>
                        <a:gd name="T4" fmla="*/ 9 w 14"/>
                        <a:gd name="T5" fmla="*/ 10 h 11"/>
                        <a:gd name="T6" fmla="*/ 0 w 14"/>
                        <a:gd name="T7" fmla="*/ 9 h 11"/>
                        <a:gd name="T8" fmla="*/ 14 w 14"/>
                        <a:gd name="T9" fmla="*/ 0 h 11"/>
                      </a:gdLst>
                      <a:ahLst/>
                      <a:cxnLst>
                        <a:cxn ang="0">
                          <a:pos x="T0" y="T1"/>
                        </a:cxn>
                        <a:cxn ang="0">
                          <a:pos x="T2" y="T3"/>
                        </a:cxn>
                        <a:cxn ang="0">
                          <a:pos x="T4" y="T5"/>
                        </a:cxn>
                        <a:cxn ang="0">
                          <a:pos x="T6" y="T7"/>
                        </a:cxn>
                        <a:cxn ang="0">
                          <a:pos x="T8" y="T9"/>
                        </a:cxn>
                      </a:cxnLst>
                      <a:rect l="0" t="0" r="r" b="b"/>
                      <a:pathLst>
                        <a:path w="14" h="11">
                          <a:moveTo>
                            <a:pt x="14" y="0"/>
                          </a:moveTo>
                          <a:cubicBezTo>
                            <a:pt x="11" y="3"/>
                            <a:pt x="10" y="7"/>
                            <a:pt x="11" y="11"/>
                          </a:cubicBezTo>
                          <a:cubicBezTo>
                            <a:pt x="10" y="11"/>
                            <a:pt x="9" y="11"/>
                            <a:pt x="9" y="10"/>
                          </a:cubicBezTo>
                          <a:cubicBezTo>
                            <a:pt x="6" y="9"/>
                            <a:pt x="3" y="9"/>
                            <a:pt x="0" y="9"/>
                          </a:cubicBezTo>
                          <a:cubicBezTo>
                            <a:pt x="5" y="6"/>
                            <a:pt x="9" y="3"/>
                            <a:pt x="1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691"/>
                    <p:cNvSpPr>
                      <a:spLocks/>
                    </p:cNvSpPr>
                    <p:nvPr/>
                  </p:nvSpPr>
                  <p:spPr bwMode="auto">
                    <a:xfrm>
                      <a:off x="3281" y="1233"/>
                      <a:ext cx="42" cy="35"/>
                    </a:xfrm>
                    <a:custGeom>
                      <a:avLst/>
                      <a:gdLst>
                        <a:gd name="T0" fmla="*/ 18 w 18"/>
                        <a:gd name="T1" fmla="*/ 7 h 15"/>
                        <a:gd name="T2" fmla="*/ 10 w 18"/>
                        <a:gd name="T3" fmla="*/ 15 h 15"/>
                        <a:gd name="T4" fmla="*/ 10 w 18"/>
                        <a:gd name="T5" fmla="*/ 15 h 15"/>
                        <a:gd name="T6" fmla="*/ 0 w 18"/>
                        <a:gd name="T7" fmla="*/ 7 h 15"/>
                        <a:gd name="T8" fmla="*/ 7 w 18"/>
                        <a:gd name="T9" fmla="*/ 3 h 15"/>
                        <a:gd name="T10" fmla="*/ 11 w 18"/>
                        <a:gd name="T11" fmla="*/ 0 h 15"/>
                        <a:gd name="T12" fmla="*/ 18 w 18"/>
                        <a:gd name="T13" fmla="*/ 7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18" y="7"/>
                          </a:moveTo>
                          <a:cubicBezTo>
                            <a:pt x="15" y="9"/>
                            <a:pt x="13" y="13"/>
                            <a:pt x="10" y="15"/>
                          </a:cubicBezTo>
                          <a:cubicBezTo>
                            <a:pt x="10" y="15"/>
                            <a:pt x="10" y="15"/>
                            <a:pt x="10" y="15"/>
                          </a:cubicBezTo>
                          <a:cubicBezTo>
                            <a:pt x="6" y="13"/>
                            <a:pt x="3" y="10"/>
                            <a:pt x="0" y="7"/>
                          </a:cubicBezTo>
                          <a:cubicBezTo>
                            <a:pt x="3" y="6"/>
                            <a:pt x="5" y="4"/>
                            <a:pt x="7" y="3"/>
                          </a:cubicBezTo>
                          <a:cubicBezTo>
                            <a:pt x="8" y="2"/>
                            <a:pt x="10" y="1"/>
                            <a:pt x="11" y="0"/>
                          </a:cubicBezTo>
                          <a:cubicBezTo>
                            <a:pt x="14" y="2"/>
                            <a:pt x="16" y="5"/>
                            <a:pt x="18"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692"/>
                    <p:cNvSpPr>
                      <a:spLocks/>
                    </p:cNvSpPr>
                    <p:nvPr/>
                  </p:nvSpPr>
                  <p:spPr bwMode="auto">
                    <a:xfrm>
                      <a:off x="3321" y="1010"/>
                      <a:ext cx="40" cy="36"/>
                    </a:xfrm>
                    <a:custGeom>
                      <a:avLst/>
                      <a:gdLst>
                        <a:gd name="T0" fmla="*/ 15 w 17"/>
                        <a:gd name="T1" fmla="*/ 7 h 15"/>
                        <a:gd name="T2" fmla="*/ 17 w 17"/>
                        <a:gd name="T3" fmla="*/ 11 h 15"/>
                        <a:gd name="T4" fmla="*/ 8 w 17"/>
                        <a:gd name="T5" fmla="*/ 15 h 15"/>
                        <a:gd name="T6" fmla="*/ 8 w 17"/>
                        <a:gd name="T7" fmla="*/ 15 h 15"/>
                        <a:gd name="T8" fmla="*/ 4 w 17"/>
                        <a:gd name="T9" fmla="*/ 11 h 15"/>
                        <a:gd name="T10" fmla="*/ 0 w 17"/>
                        <a:gd name="T11" fmla="*/ 6 h 15"/>
                        <a:gd name="T12" fmla="*/ 12 w 17"/>
                        <a:gd name="T13" fmla="*/ 0 h 15"/>
                        <a:gd name="T14" fmla="*/ 12 w 17"/>
                        <a:gd name="T15" fmla="*/ 1 h 15"/>
                        <a:gd name="T16" fmla="*/ 13 w 17"/>
                        <a:gd name="T17" fmla="*/ 1 h 15"/>
                        <a:gd name="T18" fmla="*/ 15 w 17"/>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5">
                          <a:moveTo>
                            <a:pt x="15" y="7"/>
                          </a:moveTo>
                          <a:cubicBezTo>
                            <a:pt x="16" y="8"/>
                            <a:pt x="17" y="10"/>
                            <a:pt x="17" y="11"/>
                          </a:cubicBezTo>
                          <a:cubicBezTo>
                            <a:pt x="14" y="12"/>
                            <a:pt x="11" y="13"/>
                            <a:pt x="8" y="15"/>
                          </a:cubicBezTo>
                          <a:cubicBezTo>
                            <a:pt x="8" y="15"/>
                            <a:pt x="8" y="15"/>
                            <a:pt x="8" y="15"/>
                          </a:cubicBezTo>
                          <a:cubicBezTo>
                            <a:pt x="7" y="13"/>
                            <a:pt x="5" y="12"/>
                            <a:pt x="4" y="11"/>
                          </a:cubicBezTo>
                          <a:cubicBezTo>
                            <a:pt x="3" y="9"/>
                            <a:pt x="1" y="8"/>
                            <a:pt x="0" y="6"/>
                          </a:cubicBezTo>
                          <a:cubicBezTo>
                            <a:pt x="4" y="4"/>
                            <a:pt x="8" y="2"/>
                            <a:pt x="12" y="0"/>
                          </a:cubicBezTo>
                          <a:cubicBezTo>
                            <a:pt x="12" y="0"/>
                            <a:pt x="12" y="1"/>
                            <a:pt x="12" y="1"/>
                          </a:cubicBezTo>
                          <a:cubicBezTo>
                            <a:pt x="13" y="1"/>
                            <a:pt x="13" y="1"/>
                            <a:pt x="13" y="1"/>
                          </a:cubicBezTo>
                          <a:cubicBezTo>
                            <a:pt x="14" y="3"/>
                            <a:pt x="15" y="5"/>
                            <a:pt x="15"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693"/>
                    <p:cNvSpPr>
                      <a:spLocks/>
                    </p:cNvSpPr>
                    <p:nvPr/>
                  </p:nvSpPr>
                  <p:spPr bwMode="auto">
                    <a:xfrm>
                      <a:off x="3079" y="2096"/>
                      <a:ext cx="41" cy="43"/>
                    </a:xfrm>
                    <a:custGeom>
                      <a:avLst/>
                      <a:gdLst>
                        <a:gd name="T0" fmla="*/ 10 w 17"/>
                        <a:gd name="T1" fmla="*/ 3 h 18"/>
                        <a:gd name="T2" fmla="*/ 17 w 17"/>
                        <a:gd name="T3" fmla="*/ 13 h 18"/>
                        <a:gd name="T4" fmla="*/ 2 w 17"/>
                        <a:gd name="T5" fmla="*/ 9 h 18"/>
                        <a:gd name="T6" fmla="*/ 7 w 17"/>
                        <a:gd name="T7" fmla="*/ 0 h 18"/>
                        <a:gd name="T8" fmla="*/ 10 w 17"/>
                        <a:gd name="T9" fmla="*/ 3 h 18"/>
                      </a:gdLst>
                      <a:ahLst/>
                      <a:cxnLst>
                        <a:cxn ang="0">
                          <a:pos x="T0" y="T1"/>
                        </a:cxn>
                        <a:cxn ang="0">
                          <a:pos x="T2" y="T3"/>
                        </a:cxn>
                        <a:cxn ang="0">
                          <a:pos x="T4" y="T5"/>
                        </a:cxn>
                        <a:cxn ang="0">
                          <a:pos x="T6" y="T7"/>
                        </a:cxn>
                        <a:cxn ang="0">
                          <a:pos x="T8" y="T9"/>
                        </a:cxn>
                      </a:cxnLst>
                      <a:rect l="0" t="0" r="r" b="b"/>
                      <a:pathLst>
                        <a:path w="17" h="18">
                          <a:moveTo>
                            <a:pt x="10" y="3"/>
                          </a:moveTo>
                          <a:cubicBezTo>
                            <a:pt x="12" y="7"/>
                            <a:pt x="15" y="10"/>
                            <a:pt x="17" y="13"/>
                          </a:cubicBezTo>
                          <a:cubicBezTo>
                            <a:pt x="12" y="15"/>
                            <a:pt x="0" y="18"/>
                            <a:pt x="2" y="9"/>
                          </a:cubicBezTo>
                          <a:cubicBezTo>
                            <a:pt x="2" y="5"/>
                            <a:pt x="5" y="3"/>
                            <a:pt x="7" y="0"/>
                          </a:cubicBezTo>
                          <a:cubicBezTo>
                            <a:pt x="8" y="1"/>
                            <a:pt x="9" y="2"/>
                            <a:pt x="10"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694"/>
                    <p:cNvSpPr>
                      <a:spLocks/>
                    </p:cNvSpPr>
                    <p:nvPr/>
                  </p:nvSpPr>
                  <p:spPr bwMode="auto">
                    <a:xfrm>
                      <a:off x="3165" y="1488"/>
                      <a:ext cx="68" cy="78"/>
                    </a:xfrm>
                    <a:custGeom>
                      <a:avLst/>
                      <a:gdLst>
                        <a:gd name="T0" fmla="*/ 29 w 29"/>
                        <a:gd name="T1" fmla="*/ 22 h 33"/>
                        <a:gd name="T2" fmla="*/ 28 w 29"/>
                        <a:gd name="T3" fmla="*/ 22 h 33"/>
                        <a:gd name="T4" fmla="*/ 1 w 29"/>
                        <a:gd name="T5" fmla="*/ 21 h 33"/>
                        <a:gd name="T6" fmla="*/ 9 w 29"/>
                        <a:gd name="T7" fmla="*/ 9 h 33"/>
                        <a:gd name="T8" fmla="*/ 19 w 29"/>
                        <a:gd name="T9" fmla="*/ 0 h 33"/>
                        <a:gd name="T10" fmla="*/ 20 w 29"/>
                        <a:gd name="T11" fmla="*/ 0 h 33"/>
                        <a:gd name="T12" fmla="*/ 22 w 29"/>
                        <a:gd name="T13" fmla="*/ 6 h 33"/>
                        <a:gd name="T14" fmla="*/ 22 w 29"/>
                        <a:gd name="T15" fmla="*/ 6 h 33"/>
                        <a:gd name="T16" fmla="*/ 13 w 29"/>
                        <a:gd name="T17" fmla="*/ 18 h 33"/>
                        <a:gd name="T18" fmla="*/ 19 w 29"/>
                        <a:gd name="T19" fmla="*/ 19 h 33"/>
                        <a:gd name="T20" fmla="*/ 23 w 29"/>
                        <a:gd name="T21" fmla="*/ 17 h 33"/>
                        <a:gd name="T22" fmla="*/ 26 w 29"/>
                        <a:gd name="T23" fmla="*/ 14 h 33"/>
                        <a:gd name="T24" fmla="*/ 29 w 29"/>
                        <a:gd name="T25"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3">
                          <a:moveTo>
                            <a:pt x="29" y="22"/>
                          </a:moveTo>
                          <a:cubicBezTo>
                            <a:pt x="29" y="22"/>
                            <a:pt x="29" y="22"/>
                            <a:pt x="28" y="22"/>
                          </a:cubicBezTo>
                          <a:cubicBezTo>
                            <a:pt x="24" y="24"/>
                            <a:pt x="0" y="33"/>
                            <a:pt x="1" y="21"/>
                          </a:cubicBezTo>
                          <a:cubicBezTo>
                            <a:pt x="1" y="17"/>
                            <a:pt x="7" y="12"/>
                            <a:pt x="9" y="9"/>
                          </a:cubicBezTo>
                          <a:cubicBezTo>
                            <a:pt x="12" y="6"/>
                            <a:pt x="16" y="3"/>
                            <a:pt x="19" y="0"/>
                          </a:cubicBezTo>
                          <a:cubicBezTo>
                            <a:pt x="20" y="0"/>
                            <a:pt x="20" y="0"/>
                            <a:pt x="20" y="0"/>
                          </a:cubicBezTo>
                          <a:cubicBezTo>
                            <a:pt x="21" y="2"/>
                            <a:pt x="22" y="4"/>
                            <a:pt x="22" y="6"/>
                          </a:cubicBezTo>
                          <a:cubicBezTo>
                            <a:pt x="22" y="6"/>
                            <a:pt x="22" y="6"/>
                            <a:pt x="22" y="6"/>
                          </a:cubicBezTo>
                          <a:cubicBezTo>
                            <a:pt x="19" y="7"/>
                            <a:pt x="8" y="13"/>
                            <a:pt x="13" y="18"/>
                          </a:cubicBezTo>
                          <a:cubicBezTo>
                            <a:pt x="14" y="19"/>
                            <a:pt x="17" y="20"/>
                            <a:pt x="19" y="19"/>
                          </a:cubicBezTo>
                          <a:cubicBezTo>
                            <a:pt x="20" y="18"/>
                            <a:pt x="21" y="18"/>
                            <a:pt x="23" y="17"/>
                          </a:cubicBezTo>
                          <a:cubicBezTo>
                            <a:pt x="24" y="16"/>
                            <a:pt x="25" y="15"/>
                            <a:pt x="26" y="14"/>
                          </a:cubicBezTo>
                          <a:cubicBezTo>
                            <a:pt x="27" y="17"/>
                            <a:pt x="28" y="19"/>
                            <a:pt x="29"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695"/>
                    <p:cNvSpPr>
                      <a:spLocks/>
                    </p:cNvSpPr>
                    <p:nvPr/>
                  </p:nvSpPr>
                  <p:spPr bwMode="auto">
                    <a:xfrm>
                      <a:off x="3397" y="459"/>
                      <a:ext cx="85" cy="64"/>
                    </a:xfrm>
                    <a:custGeom>
                      <a:avLst/>
                      <a:gdLst>
                        <a:gd name="T0" fmla="*/ 36 w 36"/>
                        <a:gd name="T1" fmla="*/ 5 h 27"/>
                        <a:gd name="T2" fmla="*/ 31 w 36"/>
                        <a:gd name="T3" fmla="*/ 27 h 27"/>
                        <a:gd name="T4" fmla="*/ 2 w 36"/>
                        <a:gd name="T5" fmla="*/ 24 h 27"/>
                        <a:gd name="T6" fmla="*/ 2 w 36"/>
                        <a:gd name="T7" fmla="*/ 12 h 27"/>
                        <a:gd name="T8" fmla="*/ 8 w 36"/>
                        <a:gd name="T9" fmla="*/ 1 h 27"/>
                        <a:gd name="T10" fmla="*/ 8 w 36"/>
                        <a:gd name="T11" fmla="*/ 0 h 27"/>
                        <a:gd name="T12" fmla="*/ 17 w 36"/>
                        <a:gd name="T13" fmla="*/ 1 h 27"/>
                        <a:gd name="T14" fmla="*/ 36 w 36"/>
                        <a:gd name="T15" fmla="*/ 5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7">
                          <a:moveTo>
                            <a:pt x="36" y="5"/>
                          </a:moveTo>
                          <a:cubicBezTo>
                            <a:pt x="30" y="11"/>
                            <a:pt x="30" y="19"/>
                            <a:pt x="31" y="27"/>
                          </a:cubicBezTo>
                          <a:cubicBezTo>
                            <a:pt x="22" y="21"/>
                            <a:pt x="12" y="20"/>
                            <a:pt x="2" y="24"/>
                          </a:cubicBezTo>
                          <a:cubicBezTo>
                            <a:pt x="1" y="20"/>
                            <a:pt x="0" y="16"/>
                            <a:pt x="2" y="12"/>
                          </a:cubicBezTo>
                          <a:cubicBezTo>
                            <a:pt x="3" y="7"/>
                            <a:pt x="6" y="5"/>
                            <a:pt x="8" y="1"/>
                          </a:cubicBezTo>
                          <a:cubicBezTo>
                            <a:pt x="8" y="1"/>
                            <a:pt x="8" y="1"/>
                            <a:pt x="8" y="0"/>
                          </a:cubicBezTo>
                          <a:cubicBezTo>
                            <a:pt x="11" y="1"/>
                            <a:pt x="14" y="1"/>
                            <a:pt x="17" y="1"/>
                          </a:cubicBezTo>
                          <a:cubicBezTo>
                            <a:pt x="24" y="2"/>
                            <a:pt x="30" y="3"/>
                            <a:pt x="36"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696"/>
                    <p:cNvSpPr>
                      <a:spLocks/>
                    </p:cNvSpPr>
                    <p:nvPr/>
                  </p:nvSpPr>
                  <p:spPr bwMode="auto">
                    <a:xfrm>
                      <a:off x="3513" y="192"/>
                      <a:ext cx="38" cy="23"/>
                    </a:xfrm>
                    <a:custGeom>
                      <a:avLst/>
                      <a:gdLst>
                        <a:gd name="T0" fmla="*/ 8 w 16"/>
                        <a:gd name="T1" fmla="*/ 0 h 10"/>
                        <a:gd name="T2" fmla="*/ 16 w 16"/>
                        <a:gd name="T3" fmla="*/ 6 h 10"/>
                        <a:gd name="T4" fmla="*/ 5 w 16"/>
                        <a:gd name="T5" fmla="*/ 10 h 10"/>
                        <a:gd name="T6" fmla="*/ 3 w 16"/>
                        <a:gd name="T7" fmla="*/ 10 h 10"/>
                        <a:gd name="T8" fmla="*/ 3 w 16"/>
                        <a:gd name="T9" fmla="*/ 10 h 10"/>
                        <a:gd name="T10" fmla="*/ 8 w 16"/>
                        <a:gd name="T11" fmla="*/ 0 h 10"/>
                      </a:gdLst>
                      <a:ahLst/>
                      <a:cxnLst>
                        <a:cxn ang="0">
                          <a:pos x="T0" y="T1"/>
                        </a:cxn>
                        <a:cxn ang="0">
                          <a:pos x="T2" y="T3"/>
                        </a:cxn>
                        <a:cxn ang="0">
                          <a:pos x="T4" y="T5"/>
                        </a:cxn>
                        <a:cxn ang="0">
                          <a:pos x="T6" y="T7"/>
                        </a:cxn>
                        <a:cxn ang="0">
                          <a:pos x="T8" y="T9"/>
                        </a:cxn>
                        <a:cxn ang="0">
                          <a:pos x="T10" y="T11"/>
                        </a:cxn>
                      </a:cxnLst>
                      <a:rect l="0" t="0" r="r" b="b"/>
                      <a:pathLst>
                        <a:path w="16" h="10">
                          <a:moveTo>
                            <a:pt x="8" y="0"/>
                          </a:moveTo>
                          <a:cubicBezTo>
                            <a:pt x="12" y="0"/>
                            <a:pt x="15" y="2"/>
                            <a:pt x="16" y="6"/>
                          </a:cubicBezTo>
                          <a:cubicBezTo>
                            <a:pt x="12" y="7"/>
                            <a:pt x="8" y="8"/>
                            <a:pt x="5" y="10"/>
                          </a:cubicBezTo>
                          <a:cubicBezTo>
                            <a:pt x="4" y="10"/>
                            <a:pt x="4" y="10"/>
                            <a:pt x="3" y="10"/>
                          </a:cubicBezTo>
                          <a:cubicBezTo>
                            <a:pt x="3" y="10"/>
                            <a:pt x="3" y="10"/>
                            <a:pt x="3" y="10"/>
                          </a:cubicBezTo>
                          <a:cubicBezTo>
                            <a:pt x="0" y="6"/>
                            <a:pt x="2" y="0"/>
                            <a:pt x="8"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697"/>
                    <p:cNvSpPr>
                      <a:spLocks/>
                    </p:cNvSpPr>
                    <p:nvPr/>
                  </p:nvSpPr>
                  <p:spPr bwMode="auto">
                    <a:xfrm>
                      <a:off x="3262" y="1209"/>
                      <a:ext cx="42" cy="38"/>
                    </a:xfrm>
                    <a:custGeom>
                      <a:avLst/>
                      <a:gdLst>
                        <a:gd name="T0" fmla="*/ 18 w 18"/>
                        <a:gd name="T1" fmla="*/ 8 h 16"/>
                        <a:gd name="T2" fmla="*/ 13 w 18"/>
                        <a:gd name="T3" fmla="*/ 11 h 16"/>
                        <a:gd name="T4" fmla="*/ 7 w 18"/>
                        <a:gd name="T5" fmla="*/ 16 h 16"/>
                        <a:gd name="T6" fmla="*/ 7 w 18"/>
                        <a:gd name="T7" fmla="*/ 16 h 16"/>
                        <a:gd name="T8" fmla="*/ 1 w 18"/>
                        <a:gd name="T9" fmla="*/ 7 h 16"/>
                        <a:gd name="T10" fmla="*/ 0 w 18"/>
                        <a:gd name="T11" fmla="*/ 6 h 16"/>
                        <a:gd name="T12" fmla="*/ 6 w 18"/>
                        <a:gd name="T13" fmla="*/ 3 h 16"/>
                        <a:gd name="T14" fmla="*/ 12 w 18"/>
                        <a:gd name="T15" fmla="*/ 0 h 16"/>
                        <a:gd name="T16" fmla="*/ 18 w 18"/>
                        <a:gd name="T1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6">
                          <a:moveTo>
                            <a:pt x="18" y="8"/>
                          </a:moveTo>
                          <a:cubicBezTo>
                            <a:pt x="16" y="9"/>
                            <a:pt x="15" y="10"/>
                            <a:pt x="13" y="11"/>
                          </a:cubicBezTo>
                          <a:cubicBezTo>
                            <a:pt x="11" y="13"/>
                            <a:pt x="9" y="14"/>
                            <a:pt x="7" y="16"/>
                          </a:cubicBezTo>
                          <a:cubicBezTo>
                            <a:pt x="7" y="16"/>
                            <a:pt x="7" y="16"/>
                            <a:pt x="7" y="16"/>
                          </a:cubicBezTo>
                          <a:cubicBezTo>
                            <a:pt x="5" y="13"/>
                            <a:pt x="2" y="10"/>
                            <a:pt x="1" y="7"/>
                          </a:cubicBezTo>
                          <a:cubicBezTo>
                            <a:pt x="0" y="6"/>
                            <a:pt x="0" y="6"/>
                            <a:pt x="0" y="6"/>
                          </a:cubicBezTo>
                          <a:cubicBezTo>
                            <a:pt x="2" y="5"/>
                            <a:pt x="4" y="4"/>
                            <a:pt x="6" y="3"/>
                          </a:cubicBezTo>
                          <a:cubicBezTo>
                            <a:pt x="8" y="2"/>
                            <a:pt x="11" y="2"/>
                            <a:pt x="12" y="0"/>
                          </a:cubicBezTo>
                          <a:cubicBezTo>
                            <a:pt x="14" y="3"/>
                            <a:pt x="16" y="6"/>
                            <a:pt x="18"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698"/>
                    <p:cNvSpPr>
                      <a:spLocks/>
                    </p:cNvSpPr>
                    <p:nvPr/>
                  </p:nvSpPr>
                  <p:spPr bwMode="auto">
                    <a:xfrm>
                      <a:off x="3129" y="1590"/>
                      <a:ext cx="102" cy="120"/>
                    </a:xfrm>
                    <a:custGeom>
                      <a:avLst/>
                      <a:gdLst>
                        <a:gd name="T0" fmla="*/ 43 w 43"/>
                        <a:gd name="T1" fmla="*/ 43 h 51"/>
                        <a:gd name="T2" fmla="*/ 7 w 43"/>
                        <a:gd name="T3" fmla="*/ 36 h 51"/>
                        <a:gd name="T4" fmla="*/ 18 w 43"/>
                        <a:gd name="T5" fmla="*/ 0 h 51"/>
                        <a:gd name="T6" fmla="*/ 43 w 43"/>
                        <a:gd name="T7" fmla="*/ 43 h 51"/>
                      </a:gdLst>
                      <a:ahLst/>
                      <a:cxnLst>
                        <a:cxn ang="0">
                          <a:pos x="T0" y="T1"/>
                        </a:cxn>
                        <a:cxn ang="0">
                          <a:pos x="T2" y="T3"/>
                        </a:cxn>
                        <a:cxn ang="0">
                          <a:pos x="T4" y="T5"/>
                        </a:cxn>
                        <a:cxn ang="0">
                          <a:pos x="T6" y="T7"/>
                        </a:cxn>
                      </a:cxnLst>
                      <a:rect l="0" t="0" r="r" b="b"/>
                      <a:pathLst>
                        <a:path w="43" h="51">
                          <a:moveTo>
                            <a:pt x="43" y="43"/>
                          </a:moveTo>
                          <a:cubicBezTo>
                            <a:pt x="32" y="51"/>
                            <a:pt x="14" y="48"/>
                            <a:pt x="7" y="36"/>
                          </a:cubicBezTo>
                          <a:cubicBezTo>
                            <a:pt x="0" y="24"/>
                            <a:pt x="6" y="6"/>
                            <a:pt x="18" y="0"/>
                          </a:cubicBezTo>
                          <a:cubicBezTo>
                            <a:pt x="25" y="15"/>
                            <a:pt x="33" y="29"/>
                            <a:pt x="43" y="4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699"/>
                    <p:cNvSpPr>
                      <a:spLocks/>
                    </p:cNvSpPr>
                    <p:nvPr/>
                  </p:nvSpPr>
                  <p:spPr bwMode="auto">
                    <a:xfrm>
                      <a:off x="3331" y="712"/>
                      <a:ext cx="73" cy="73"/>
                    </a:xfrm>
                    <a:custGeom>
                      <a:avLst/>
                      <a:gdLst>
                        <a:gd name="T0" fmla="*/ 30 w 31"/>
                        <a:gd name="T1" fmla="*/ 14 h 31"/>
                        <a:gd name="T2" fmla="*/ 31 w 31"/>
                        <a:gd name="T3" fmla="*/ 14 h 31"/>
                        <a:gd name="T4" fmla="*/ 26 w 31"/>
                        <a:gd name="T5" fmla="*/ 18 h 31"/>
                        <a:gd name="T6" fmla="*/ 26 w 31"/>
                        <a:gd name="T7" fmla="*/ 18 h 31"/>
                        <a:gd name="T8" fmla="*/ 26 w 31"/>
                        <a:gd name="T9" fmla="*/ 17 h 31"/>
                        <a:gd name="T10" fmla="*/ 13 w 31"/>
                        <a:gd name="T11" fmla="*/ 13 h 31"/>
                        <a:gd name="T12" fmla="*/ 18 w 31"/>
                        <a:gd name="T13" fmla="*/ 25 h 31"/>
                        <a:gd name="T14" fmla="*/ 12 w 31"/>
                        <a:gd name="T15" fmla="*/ 31 h 31"/>
                        <a:gd name="T16" fmla="*/ 12 w 31"/>
                        <a:gd name="T17" fmla="*/ 30 h 31"/>
                        <a:gd name="T18" fmla="*/ 3 w 31"/>
                        <a:gd name="T19" fmla="*/ 7 h 31"/>
                        <a:gd name="T20" fmla="*/ 3 w 31"/>
                        <a:gd name="T21" fmla="*/ 6 h 31"/>
                        <a:gd name="T22" fmla="*/ 9 w 31"/>
                        <a:gd name="T23" fmla="*/ 1 h 31"/>
                        <a:gd name="T24" fmla="*/ 30 w 31"/>
                        <a:gd name="T25"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1">
                          <a:moveTo>
                            <a:pt x="30" y="14"/>
                          </a:moveTo>
                          <a:cubicBezTo>
                            <a:pt x="30" y="14"/>
                            <a:pt x="31" y="14"/>
                            <a:pt x="31" y="14"/>
                          </a:cubicBezTo>
                          <a:cubicBezTo>
                            <a:pt x="29" y="15"/>
                            <a:pt x="27" y="17"/>
                            <a:pt x="26" y="18"/>
                          </a:cubicBezTo>
                          <a:cubicBezTo>
                            <a:pt x="26" y="18"/>
                            <a:pt x="26" y="18"/>
                            <a:pt x="26" y="18"/>
                          </a:cubicBezTo>
                          <a:cubicBezTo>
                            <a:pt x="26" y="18"/>
                            <a:pt x="26" y="17"/>
                            <a:pt x="26" y="17"/>
                          </a:cubicBezTo>
                          <a:cubicBezTo>
                            <a:pt x="24" y="12"/>
                            <a:pt x="16" y="9"/>
                            <a:pt x="13" y="13"/>
                          </a:cubicBezTo>
                          <a:cubicBezTo>
                            <a:pt x="10" y="18"/>
                            <a:pt x="14" y="23"/>
                            <a:pt x="18" y="25"/>
                          </a:cubicBezTo>
                          <a:cubicBezTo>
                            <a:pt x="16" y="27"/>
                            <a:pt x="14" y="29"/>
                            <a:pt x="12" y="31"/>
                          </a:cubicBezTo>
                          <a:cubicBezTo>
                            <a:pt x="12" y="31"/>
                            <a:pt x="12" y="31"/>
                            <a:pt x="12" y="30"/>
                          </a:cubicBezTo>
                          <a:cubicBezTo>
                            <a:pt x="5" y="24"/>
                            <a:pt x="0" y="17"/>
                            <a:pt x="3" y="7"/>
                          </a:cubicBezTo>
                          <a:cubicBezTo>
                            <a:pt x="3" y="7"/>
                            <a:pt x="3" y="7"/>
                            <a:pt x="3" y="6"/>
                          </a:cubicBezTo>
                          <a:cubicBezTo>
                            <a:pt x="5" y="5"/>
                            <a:pt x="7" y="3"/>
                            <a:pt x="9" y="1"/>
                          </a:cubicBezTo>
                          <a:cubicBezTo>
                            <a:pt x="16" y="0"/>
                            <a:pt x="26" y="9"/>
                            <a:pt x="30" y="1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700"/>
                    <p:cNvSpPr>
                      <a:spLocks/>
                    </p:cNvSpPr>
                    <p:nvPr/>
                  </p:nvSpPr>
                  <p:spPr bwMode="auto">
                    <a:xfrm>
                      <a:off x="3198" y="1505"/>
                      <a:ext cx="26" cy="21"/>
                    </a:xfrm>
                    <a:custGeom>
                      <a:avLst/>
                      <a:gdLst>
                        <a:gd name="T0" fmla="*/ 9 w 11"/>
                        <a:gd name="T1" fmla="*/ 0 h 9"/>
                        <a:gd name="T2" fmla="*/ 11 w 11"/>
                        <a:gd name="T3" fmla="*/ 5 h 9"/>
                        <a:gd name="T4" fmla="*/ 3 w 11"/>
                        <a:gd name="T5" fmla="*/ 9 h 9"/>
                        <a:gd name="T6" fmla="*/ 1 w 11"/>
                        <a:gd name="T7" fmla="*/ 8 h 9"/>
                        <a:gd name="T8" fmla="*/ 3 w 11"/>
                        <a:gd name="T9" fmla="*/ 5 h 9"/>
                        <a:gd name="T10" fmla="*/ 9 w 11"/>
                        <a:gd name="T11" fmla="*/ 0 h 9"/>
                        <a:gd name="T12" fmla="*/ 9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9" y="0"/>
                          </a:moveTo>
                          <a:cubicBezTo>
                            <a:pt x="9" y="2"/>
                            <a:pt x="10" y="3"/>
                            <a:pt x="11" y="5"/>
                          </a:cubicBezTo>
                          <a:cubicBezTo>
                            <a:pt x="8" y="5"/>
                            <a:pt x="6" y="9"/>
                            <a:pt x="3" y="9"/>
                          </a:cubicBezTo>
                          <a:cubicBezTo>
                            <a:pt x="2" y="9"/>
                            <a:pt x="1" y="9"/>
                            <a:pt x="1" y="8"/>
                          </a:cubicBezTo>
                          <a:cubicBezTo>
                            <a:pt x="0" y="7"/>
                            <a:pt x="2" y="6"/>
                            <a:pt x="3" y="5"/>
                          </a:cubicBezTo>
                          <a:cubicBezTo>
                            <a:pt x="5" y="3"/>
                            <a:pt x="7" y="2"/>
                            <a:pt x="9" y="0"/>
                          </a:cubicBezTo>
                          <a:cubicBezTo>
                            <a:pt x="9" y="0"/>
                            <a:pt x="9" y="0"/>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701"/>
                    <p:cNvSpPr>
                      <a:spLocks/>
                    </p:cNvSpPr>
                    <p:nvPr/>
                  </p:nvSpPr>
                  <p:spPr bwMode="auto">
                    <a:xfrm>
                      <a:off x="3331" y="596"/>
                      <a:ext cx="135" cy="109"/>
                    </a:xfrm>
                    <a:custGeom>
                      <a:avLst/>
                      <a:gdLst>
                        <a:gd name="T0" fmla="*/ 39 w 57"/>
                        <a:gd name="T1" fmla="*/ 1 h 46"/>
                        <a:gd name="T2" fmla="*/ 57 w 57"/>
                        <a:gd name="T3" fmla="*/ 10 h 46"/>
                        <a:gd name="T4" fmla="*/ 22 w 57"/>
                        <a:gd name="T5" fmla="*/ 33 h 46"/>
                        <a:gd name="T6" fmla="*/ 7 w 57"/>
                        <a:gd name="T7" fmla="*/ 46 h 46"/>
                        <a:gd name="T8" fmla="*/ 5 w 57"/>
                        <a:gd name="T9" fmla="*/ 46 h 46"/>
                        <a:gd name="T10" fmla="*/ 5 w 57"/>
                        <a:gd name="T11" fmla="*/ 46 h 46"/>
                        <a:gd name="T12" fmla="*/ 1 w 57"/>
                        <a:gd name="T13" fmla="*/ 27 h 46"/>
                        <a:gd name="T14" fmla="*/ 5 w 57"/>
                        <a:gd name="T15" fmla="*/ 12 h 46"/>
                        <a:gd name="T16" fmla="*/ 13 w 57"/>
                        <a:gd name="T17" fmla="*/ 6 h 46"/>
                        <a:gd name="T18" fmla="*/ 39 w 57"/>
                        <a:gd name="T19"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
                          <a:moveTo>
                            <a:pt x="39" y="1"/>
                          </a:moveTo>
                          <a:cubicBezTo>
                            <a:pt x="46" y="2"/>
                            <a:pt x="51" y="6"/>
                            <a:pt x="57" y="10"/>
                          </a:cubicBezTo>
                          <a:cubicBezTo>
                            <a:pt x="45" y="17"/>
                            <a:pt x="33" y="25"/>
                            <a:pt x="22" y="33"/>
                          </a:cubicBezTo>
                          <a:cubicBezTo>
                            <a:pt x="17" y="37"/>
                            <a:pt x="12" y="41"/>
                            <a:pt x="7" y="46"/>
                          </a:cubicBezTo>
                          <a:cubicBezTo>
                            <a:pt x="7" y="46"/>
                            <a:pt x="6" y="46"/>
                            <a:pt x="5" y="46"/>
                          </a:cubicBezTo>
                          <a:cubicBezTo>
                            <a:pt x="5" y="46"/>
                            <a:pt x="5" y="46"/>
                            <a:pt x="5" y="46"/>
                          </a:cubicBezTo>
                          <a:cubicBezTo>
                            <a:pt x="1" y="41"/>
                            <a:pt x="0" y="34"/>
                            <a:pt x="1" y="27"/>
                          </a:cubicBezTo>
                          <a:cubicBezTo>
                            <a:pt x="1" y="22"/>
                            <a:pt x="1" y="16"/>
                            <a:pt x="5" y="12"/>
                          </a:cubicBezTo>
                          <a:cubicBezTo>
                            <a:pt x="7" y="9"/>
                            <a:pt x="10" y="7"/>
                            <a:pt x="13" y="6"/>
                          </a:cubicBezTo>
                          <a:cubicBezTo>
                            <a:pt x="21" y="2"/>
                            <a:pt x="30" y="0"/>
                            <a:pt x="39"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702"/>
                    <p:cNvSpPr>
                      <a:spLocks/>
                    </p:cNvSpPr>
                    <p:nvPr/>
                  </p:nvSpPr>
                  <p:spPr bwMode="auto">
                    <a:xfrm>
                      <a:off x="3293" y="1027"/>
                      <a:ext cx="42" cy="38"/>
                    </a:xfrm>
                    <a:custGeom>
                      <a:avLst/>
                      <a:gdLst>
                        <a:gd name="T0" fmla="*/ 14 w 18"/>
                        <a:gd name="T1" fmla="*/ 5 h 16"/>
                        <a:gd name="T2" fmla="*/ 18 w 18"/>
                        <a:gd name="T3" fmla="*/ 9 h 16"/>
                        <a:gd name="T4" fmla="*/ 10 w 18"/>
                        <a:gd name="T5" fmla="*/ 15 h 16"/>
                        <a:gd name="T6" fmla="*/ 9 w 18"/>
                        <a:gd name="T7" fmla="*/ 16 h 16"/>
                        <a:gd name="T8" fmla="*/ 0 w 18"/>
                        <a:gd name="T9" fmla="*/ 10 h 16"/>
                        <a:gd name="T10" fmla="*/ 2 w 18"/>
                        <a:gd name="T11" fmla="*/ 7 h 16"/>
                        <a:gd name="T12" fmla="*/ 10 w 18"/>
                        <a:gd name="T13" fmla="*/ 0 h 16"/>
                        <a:gd name="T14" fmla="*/ 10 w 18"/>
                        <a:gd name="T15" fmla="*/ 0 h 16"/>
                        <a:gd name="T16" fmla="*/ 14 w 18"/>
                        <a:gd name="T17"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6">
                          <a:moveTo>
                            <a:pt x="14" y="5"/>
                          </a:moveTo>
                          <a:cubicBezTo>
                            <a:pt x="15" y="6"/>
                            <a:pt x="17" y="8"/>
                            <a:pt x="18" y="9"/>
                          </a:cubicBezTo>
                          <a:cubicBezTo>
                            <a:pt x="15" y="11"/>
                            <a:pt x="12" y="13"/>
                            <a:pt x="10" y="15"/>
                          </a:cubicBezTo>
                          <a:cubicBezTo>
                            <a:pt x="9" y="16"/>
                            <a:pt x="9" y="16"/>
                            <a:pt x="9" y="16"/>
                          </a:cubicBezTo>
                          <a:cubicBezTo>
                            <a:pt x="6" y="14"/>
                            <a:pt x="3" y="12"/>
                            <a:pt x="0" y="10"/>
                          </a:cubicBezTo>
                          <a:cubicBezTo>
                            <a:pt x="1" y="9"/>
                            <a:pt x="2" y="8"/>
                            <a:pt x="2" y="7"/>
                          </a:cubicBezTo>
                          <a:cubicBezTo>
                            <a:pt x="5" y="4"/>
                            <a:pt x="8" y="2"/>
                            <a:pt x="10" y="0"/>
                          </a:cubicBezTo>
                          <a:cubicBezTo>
                            <a:pt x="10" y="0"/>
                            <a:pt x="10" y="0"/>
                            <a:pt x="10" y="0"/>
                          </a:cubicBezTo>
                          <a:cubicBezTo>
                            <a:pt x="12" y="2"/>
                            <a:pt x="13" y="3"/>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703"/>
                    <p:cNvSpPr>
                      <a:spLocks/>
                    </p:cNvSpPr>
                    <p:nvPr/>
                  </p:nvSpPr>
                  <p:spPr bwMode="auto">
                    <a:xfrm>
                      <a:off x="3364" y="745"/>
                      <a:ext cx="28" cy="24"/>
                    </a:xfrm>
                    <a:custGeom>
                      <a:avLst/>
                      <a:gdLst>
                        <a:gd name="T0" fmla="*/ 12 w 12"/>
                        <a:gd name="T1" fmla="*/ 4 h 10"/>
                        <a:gd name="T2" fmla="*/ 12 w 12"/>
                        <a:gd name="T3" fmla="*/ 4 h 10"/>
                        <a:gd name="T4" fmla="*/ 6 w 12"/>
                        <a:gd name="T5" fmla="*/ 10 h 10"/>
                        <a:gd name="T6" fmla="*/ 1 w 12"/>
                        <a:gd name="T7" fmla="*/ 2 h 10"/>
                        <a:gd name="T8" fmla="*/ 6 w 12"/>
                        <a:gd name="T9" fmla="*/ 1 h 10"/>
                        <a:gd name="T10" fmla="*/ 10 w 12"/>
                        <a:gd name="T11" fmla="*/ 4 h 10"/>
                        <a:gd name="T12" fmla="*/ 12 w 12"/>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12" y="4"/>
                          </a:moveTo>
                          <a:cubicBezTo>
                            <a:pt x="12" y="4"/>
                            <a:pt x="12" y="4"/>
                            <a:pt x="12" y="4"/>
                          </a:cubicBezTo>
                          <a:cubicBezTo>
                            <a:pt x="10" y="6"/>
                            <a:pt x="8" y="8"/>
                            <a:pt x="6" y="10"/>
                          </a:cubicBezTo>
                          <a:cubicBezTo>
                            <a:pt x="3" y="8"/>
                            <a:pt x="0" y="5"/>
                            <a:pt x="1" y="2"/>
                          </a:cubicBezTo>
                          <a:cubicBezTo>
                            <a:pt x="2" y="0"/>
                            <a:pt x="5" y="0"/>
                            <a:pt x="6" y="1"/>
                          </a:cubicBezTo>
                          <a:cubicBezTo>
                            <a:pt x="8" y="2"/>
                            <a:pt x="9" y="4"/>
                            <a:pt x="10" y="4"/>
                          </a:cubicBezTo>
                          <a:cubicBezTo>
                            <a:pt x="11" y="5"/>
                            <a:pt x="11" y="5"/>
                            <a:pt x="12"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704"/>
                    <p:cNvSpPr>
                      <a:spLocks/>
                    </p:cNvSpPr>
                    <p:nvPr/>
                  </p:nvSpPr>
                  <p:spPr bwMode="auto">
                    <a:xfrm>
                      <a:off x="3167" y="1557"/>
                      <a:ext cx="47" cy="52"/>
                    </a:xfrm>
                    <a:custGeom>
                      <a:avLst/>
                      <a:gdLst>
                        <a:gd name="T0" fmla="*/ 12 w 20"/>
                        <a:gd name="T1" fmla="*/ 22 h 22"/>
                        <a:gd name="T2" fmla="*/ 11 w 20"/>
                        <a:gd name="T3" fmla="*/ 22 h 22"/>
                        <a:gd name="T4" fmla="*/ 5 w 20"/>
                        <a:gd name="T5" fmla="*/ 10 h 22"/>
                        <a:gd name="T6" fmla="*/ 0 w 20"/>
                        <a:gd name="T7" fmla="*/ 0 h 22"/>
                        <a:gd name="T8" fmla="*/ 20 w 20"/>
                        <a:gd name="T9" fmla="*/ 0 h 22"/>
                        <a:gd name="T10" fmla="*/ 12 w 20"/>
                        <a:gd name="T11" fmla="*/ 22 h 22"/>
                      </a:gdLst>
                      <a:ahLst/>
                      <a:cxnLst>
                        <a:cxn ang="0">
                          <a:pos x="T0" y="T1"/>
                        </a:cxn>
                        <a:cxn ang="0">
                          <a:pos x="T2" y="T3"/>
                        </a:cxn>
                        <a:cxn ang="0">
                          <a:pos x="T4" y="T5"/>
                        </a:cxn>
                        <a:cxn ang="0">
                          <a:pos x="T6" y="T7"/>
                        </a:cxn>
                        <a:cxn ang="0">
                          <a:pos x="T8" y="T9"/>
                        </a:cxn>
                        <a:cxn ang="0">
                          <a:pos x="T10" y="T11"/>
                        </a:cxn>
                      </a:cxnLst>
                      <a:rect l="0" t="0" r="r" b="b"/>
                      <a:pathLst>
                        <a:path w="20" h="22">
                          <a:moveTo>
                            <a:pt x="12" y="22"/>
                          </a:moveTo>
                          <a:cubicBezTo>
                            <a:pt x="11" y="22"/>
                            <a:pt x="11" y="22"/>
                            <a:pt x="11" y="22"/>
                          </a:cubicBezTo>
                          <a:cubicBezTo>
                            <a:pt x="9" y="18"/>
                            <a:pt x="7" y="14"/>
                            <a:pt x="5" y="10"/>
                          </a:cubicBezTo>
                          <a:cubicBezTo>
                            <a:pt x="3" y="7"/>
                            <a:pt x="2" y="4"/>
                            <a:pt x="0" y="0"/>
                          </a:cubicBezTo>
                          <a:cubicBezTo>
                            <a:pt x="5" y="4"/>
                            <a:pt x="13" y="2"/>
                            <a:pt x="20" y="0"/>
                          </a:cubicBezTo>
                          <a:cubicBezTo>
                            <a:pt x="14" y="6"/>
                            <a:pt x="8" y="14"/>
                            <a:pt x="12" y="2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705"/>
                    <p:cNvSpPr>
                      <a:spLocks/>
                    </p:cNvSpPr>
                    <p:nvPr/>
                  </p:nvSpPr>
                  <p:spPr bwMode="auto">
                    <a:xfrm>
                      <a:off x="3250" y="1178"/>
                      <a:ext cx="40" cy="40"/>
                    </a:xfrm>
                    <a:custGeom>
                      <a:avLst/>
                      <a:gdLst>
                        <a:gd name="T0" fmla="*/ 15 w 17"/>
                        <a:gd name="T1" fmla="*/ 8 h 17"/>
                        <a:gd name="T2" fmla="*/ 17 w 17"/>
                        <a:gd name="T3" fmla="*/ 12 h 17"/>
                        <a:gd name="T4" fmla="*/ 10 w 17"/>
                        <a:gd name="T5" fmla="*/ 14 h 17"/>
                        <a:gd name="T6" fmla="*/ 4 w 17"/>
                        <a:gd name="T7" fmla="*/ 17 h 17"/>
                        <a:gd name="T8" fmla="*/ 0 w 17"/>
                        <a:gd name="T9" fmla="*/ 3 h 17"/>
                        <a:gd name="T10" fmla="*/ 0 w 17"/>
                        <a:gd name="T11" fmla="*/ 3 h 17"/>
                        <a:gd name="T12" fmla="*/ 9 w 17"/>
                        <a:gd name="T13" fmla="*/ 1 h 17"/>
                        <a:gd name="T14" fmla="*/ 13 w 17"/>
                        <a:gd name="T15" fmla="*/ 0 h 17"/>
                        <a:gd name="T16" fmla="*/ 15 w 17"/>
                        <a:gd name="T17"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5" y="8"/>
                          </a:moveTo>
                          <a:cubicBezTo>
                            <a:pt x="16" y="10"/>
                            <a:pt x="16" y="11"/>
                            <a:pt x="17" y="12"/>
                          </a:cubicBezTo>
                          <a:cubicBezTo>
                            <a:pt x="14" y="12"/>
                            <a:pt x="12" y="13"/>
                            <a:pt x="10" y="14"/>
                          </a:cubicBezTo>
                          <a:cubicBezTo>
                            <a:pt x="8" y="15"/>
                            <a:pt x="6" y="16"/>
                            <a:pt x="4" y="17"/>
                          </a:cubicBezTo>
                          <a:cubicBezTo>
                            <a:pt x="2" y="13"/>
                            <a:pt x="1" y="8"/>
                            <a:pt x="0" y="3"/>
                          </a:cubicBezTo>
                          <a:cubicBezTo>
                            <a:pt x="0" y="3"/>
                            <a:pt x="0" y="3"/>
                            <a:pt x="0" y="3"/>
                          </a:cubicBezTo>
                          <a:cubicBezTo>
                            <a:pt x="3" y="2"/>
                            <a:pt x="6" y="1"/>
                            <a:pt x="9" y="1"/>
                          </a:cubicBezTo>
                          <a:cubicBezTo>
                            <a:pt x="10" y="1"/>
                            <a:pt x="11" y="0"/>
                            <a:pt x="13" y="0"/>
                          </a:cubicBezTo>
                          <a:cubicBezTo>
                            <a:pt x="13" y="3"/>
                            <a:pt x="14" y="6"/>
                            <a:pt x="15"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706"/>
                    <p:cNvSpPr>
                      <a:spLocks/>
                    </p:cNvSpPr>
                    <p:nvPr/>
                  </p:nvSpPr>
                  <p:spPr bwMode="auto">
                    <a:xfrm>
                      <a:off x="3053" y="2051"/>
                      <a:ext cx="38" cy="38"/>
                    </a:xfrm>
                    <a:custGeom>
                      <a:avLst/>
                      <a:gdLst>
                        <a:gd name="T0" fmla="*/ 16 w 16"/>
                        <a:gd name="T1" fmla="*/ 15 h 16"/>
                        <a:gd name="T2" fmla="*/ 5 w 16"/>
                        <a:gd name="T3" fmla="*/ 14 h 16"/>
                        <a:gd name="T4" fmla="*/ 8 w 16"/>
                        <a:gd name="T5" fmla="*/ 1 h 16"/>
                        <a:gd name="T6" fmla="*/ 8 w 16"/>
                        <a:gd name="T7" fmla="*/ 0 h 16"/>
                        <a:gd name="T8" fmla="*/ 16 w 16"/>
                        <a:gd name="T9" fmla="*/ 15 h 16"/>
                      </a:gdLst>
                      <a:ahLst/>
                      <a:cxnLst>
                        <a:cxn ang="0">
                          <a:pos x="T0" y="T1"/>
                        </a:cxn>
                        <a:cxn ang="0">
                          <a:pos x="T2" y="T3"/>
                        </a:cxn>
                        <a:cxn ang="0">
                          <a:pos x="T4" y="T5"/>
                        </a:cxn>
                        <a:cxn ang="0">
                          <a:pos x="T6" y="T7"/>
                        </a:cxn>
                        <a:cxn ang="0">
                          <a:pos x="T8" y="T9"/>
                        </a:cxn>
                      </a:cxnLst>
                      <a:rect l="0" t="0" r="r" b="b"/>
                      <a:pathLst>
                        <a:path w="16" h="16">
                          <a:moveTo>
                            <a:pt x="16" y="15"/>
                          </a:moveTo>
                          <a:cubicBezTo>
                            <a:pt x="12" y="16"/>
                            <a:pt x="8" y="16"/>
                            <a:pt x="5" y="14"/>
                          </a:cubicBezTo>
                          <a:cubicBezTo>
                            <a:pt x="0" y="10"/>
                            <a:pt x="4" y="4"/>
                            <a:pt x="8" y="1"/>
                          </a:cubicBezTo>
                          <a:cubicBezTo>
                            <a:pt x="8" y="1"/>
                            <a:pt x="8" y="0"/>
                            <a:pt x="8" y="0"/>
                          </a:cubicBezTo>
                          <a:cubicBezTo>
                            <a:pt x="10" y="5"/>
                            <a:pt x="13" y="10"/>
                            <a:pt x="16" y="1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707"/>
                    <p:cNvSpPr>
                      <a:spLocks/>
                    </p:cNvSpPr>
                    <p:nvPr/>
                  </p:nvSpPr>
                  <p:spPr bwMode="auto">
                    <a:xfrm>
                      <a:off x="3143" y="1429"/>
                      <a:ext cx="67" cy="61"/>
                    </a:xfrm>
                    <a:custGeom>
                      <a:avLst/>
                      <a:gdLst>
                        <a:gd name="T0" fmla="*/ 28 w 28"/>
                        <a:gd name="T1" fmla="*/ 22 h 26"/>
                        <a:gd name="T2" fmla="*/ 26 w 28"/>
                        <a:gd name="T3" fmla="*/ 22 h 26"/>
                        <a:gd name="T4" fmla="*/ 14 w 28"/>
                        <a:gd name="T5" fmla="*/ 26 h 26"/>
                        <a:gd name="T6" fmla="*/ 0 w 28"/>
                        <a:gd name="T7" fmla="*/ 19 h 26"/>
                        <a:gd name="T8" fmla="*/ 14 w 28"/>
                        <a:gd name="T9" fmla="*/ 3 h 26"/>
                        <a:gd name="T10" fmla="*/ 21 w 28"/>
                        <a:gd name="T11" fmla="*/ 0 h 26"/>
                        <a:gd name="T12" fmla="*/ 21 w 28"/>
                        <a:gd name="T13" fmla="*/ 0 h 26"/>
                        <a:gd name="T14" fmla="*/ 23 w 28"/>
                        <a:gd name="T15" fmla="*/ 5 h 26"/>
                        <a:gd name="T16" fmla="*/ 14 w 28"/>
                        <a:gd name="T17" fmla="*/ 7 h 26"/>
                        <a:gd name="T18" fmla="*/ 9 w 28"/>
                        <a:gd name="T19" fmla="*/ 14 h 26"/>
                        <a:gd name="T20" fmla="*/ 15 w 28"/>
                        <a:gd name="T21" fmla="*/ 18 h 26"/>
                        <a:gd name="T22" fmla="*/ 24 w 28"/>
                        <a:gd name="T23" fmla="*/ 14 h 26"/>
                        <a:gd name="T24" fmla="*/ 25 w 28"/>
                        <a:gd name="T25" fmla="*/ 13 h 26"/>
                        <a:gd name="T26" fmla="*/ 28 w 28"/>
                        <a:gd name="T2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26">
                          <a:moveTo>
                            <a:pt x="28" y="22"/>
                          </a:moveTo>
                          <a:cubicBezTo>
                            <a:pt x="28" y="22"/>
                            <a:pt x="27" y="22"/>
                            <a:pt x="26" y="22"/>
                          </a:cubicBezTo>
                          <a:cubicBezTo>
                            <a:pt x="23" y="25"/>
                            <a:pt x="18" y="26"/>
                            <a:pt x="14" y="26"/>
                          </a:cubicBezTo>
                          <a:cubicBezTo>
                            <a:pt x="10" y="26"/>
                            <a:pt x="0" y="25"/>
                            <a:pt x="0" y="19"/>
                          </a:cubicBezTo>
                          <a:cubicBezTo>
                            <a:pt x="1" y="12"/>
                            <a:pt x="8" y="7"/>
                            <a:pt x="14" y="3"/>
                          </a:cubicBezTo>
                          <a:cubicBezTo>
                            <a:pt x="16" y="2"/>
                            <a:pt x="19" y="1"/>
                            <a:pt x="21" y="0"/>
                          </a:cubicBezTo>
                          <a:cubicBezTo>
                            <a:pt x="21" y="0"/>
                            <a:pt x="21" y="0"/>
                            <a:pt x="21" y="0"/>
                          </a:cubicBezTo>
                          <a:cubicBezTo>
                            <a:pt x="22" y="2"/>
                            <a:pt x="22" y="3"/>
                            <a:pt x="23" y="5"/>
                          </a:cubicBezTo>
                          <a:cubicBezTo>
                            <a:pt x="20" y="5"/>
                            <a:pt x="17" y="5"/>
                            <a:pt x="14" y="7"/>
                          </a:cubicBezTo>
                          <a:cubicBezTo>
                            <a:pt x="12" y="8"/>
                            <a:pt x="9" y="11"/>
                            <a:pt x="9" y="14"/>
                          </a:cubicBezTo>
                          <a:cubicBezTo>
                            <a:pt x="9" y="17"/>
                            <a:pt x="12" y="18"/>
                            <a:pt x="15" y="18"/>
                          </a:cubicBezTo>
                          <a:cubicBezTo>
                            <a:pt x="19" y="17"/>
                            <a:pt x="21" y="15"/>
                            <a:pt x="24" y="14"/>
                          </a:cubicBezTo>
                          <a:cubicBezTo>
                            <a:pt x="25" y="14"/>
                            <a:pt x="25" y="13"/>
                            <a:pt x="25" y="13"/>
                          </a:cubicBezTo>
                          <a:cubicBezTo>
                            <a:pt x="26" y="16"/>
                            <a:pt x="27" y="19"/>
                            <a:pt x="28"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708"/>
                    <p:cNvSpPr>
                      <a:spLocks/>
                    </p:cNvSpPr>
                    <p:nvPr/>
                  </p:nvSpPr>
                  <p:spPr bwMode="auto">
                    <a:xfrm>
                      <a:off x="3274" y="1053"/>
                      <a:ext cx="35" cy="35"/>
                    </a:xfrm>
                    <a:custGeom>
                      <a:avLst/>
                      <a:gdLst>
                        <a:gd name="T0" fmla="*/ 15 w 15"/>
                        <a:gd name="T1" fmla="*/ 7 h 15"/>
                        <a:gd name="T2" fmla="*/ 9 w 15"/>
                        <a:gd name="T3" fmla="*/ 15 h 15"/>
                        <a:gd name="T4" fmla="*/ 9 w 15"/>
                        <a:gd name="T5" fmla="*/ 15 h 15"/>
                        <a:gd name="T6" fmla="*/ 0 w 15"/>
                        <a:gd name="T7" fmla="*/ 11 h 15"/>
                        <a:gd name="T8" fmla="*/ 7 w 15"/>
                        <a:gd name="T9" fmla="*/ 0 h 15"/>
                        <a:gd name="T10" fmla="*/ 15 w 15"/>
                        <a:gd name="T11" fmla="*/ 7 h 15"/>
                      </a:gdLst>
                      <a:ahLst/>
                      <a:cxnLst>
                        <a:cxn ang="0">
                          <a:pos x="T0" y="T1"/>
                        </a:cxn>
                        <a:cxn ang="0">
                          <a:pos x="T2" y="T3"/>
                        </a:cxn>
                        <a:cxn ang="0">
                          <a:pos x="T4" y="T5"/>
                        </a:cxn>
                        <a:cxn ang="0">
                          <a:pos x="T6" y="T7"/>
                        </a:cxn>
                        <a:cxn ang="0">
                          <a:pos x="T8" y="T9"/>
                        </a:cxn>
                        <a:cxn ang="0">
                          <a:pos x="T10" y="T11"/>
                        </a:cxn>
                      </a:cxnLst>
                      <a:rect l="0" t="0" r="r" b="b"/>
                      <a:pathLst>
                        <a:path w="15" h="15">
                          <a:moveTo>
                            <a:pt x="15" y="7"/>
                          </a:moveTo>
                          <a:cubicBezTo>
                            <a:pt x="13" y="9"/>
                            <a:pt x="11" y="12"/>
                            <a:pt x="9" y="15"/>
                          </a:cubicBezTo>
                          <a:cubicBezTo>
                            <a:pt x="9" y="15"/>
                            <a:pt x="9" y="15"/>
                            <a:pt x="9" y="15"/>
                          </a:cubicBezTo>
                          <a:cubicBezTo>
                            <a:pt x="6" y="13"/>
                            <a:pt x="3" y="12"/>
                            <a:pt x="0" y="11"/>
                          </a:cubicBezTo>
                          <a:cubicBezTo>
                            <a:pt x="2" y="7"/>
                            <a:pt x="4" y="3"/>
                            <a:pt x="7" y="0"/>
                          </a:cubicBezTo>
                          <a:cubicBezTo>
                            <a:pt x="10" y="2"/>
                            <a:pt x="12" y="5"/>
                            <a:pt x="15"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709"/>
                    <p:cNvSpPr>
                      <a:spLocks/>
                    </p:cNvSpPr>
                    <p:nvPr/>
                  </p:nvSpPr>
                  <p:spPr bwMode="auto">
                    <a:xfrm>
                      <a:off x="3364" y="686"/>
                      <a:ext cx="26" cy="31"/>
                    </a:xfrm>
                    <a:custGeom>
                      <a:avLst/>
                      <a:gdLst>
                        <a:gd name="T0" fmla="*/ 10 w 11"/>
                        <a:gd name="T1" fmla="*/ 0 h 13"/>
                        <a:gd name="T2" fmla="*/ 11 w 11"/>
                        <a:gd name="T3" fmla="*/ 13 h 13"/>
                        <a:gd name="T4" fmla="*/ 0 w 11"/>
                        <a:gd name="T5" fmla="*/ 8 h 13"/>
                        <a:gd name="T6" fmla="*/ 10 w 11"/>
                        <a:gd name="T7" fmla="*/ 0 h 13"/>
                      </a:gdLst>
                      <a:ahLst/>
                      <a:cxnLst>
                        <a:cxn ang="0">
                          <a:pos x="T0" y="T1"/>
                        </a:cxn>
                        <a:cxn ang="0">
                          <a:pos x="T2" y="T3"/>
                        </a:cxn>
                        <a:cxn ang="0">
                          <a:pos x="T4" y="T5"/>
                        </a:cxn>
                        <a:cxn ang="0">
                          <a:pos x="T6" y="T7"/>
                        </a:cxn>
                      </a:cxnLst>
                      <a:rect l="0" t="0" r="r" b="b"/>
                      <a:pathLst>
                        <a:path w="11" h="13">
                          <a:moveTo>
                            <a:pt x="10" y="0"/>
                          </a:moveTo>
                          <a:cubicBezTo>
                            <a:pt x="8" y="4"/>
                            <a:pt x="9" y="9"/>
                            <a:pt x="11" y="13"/>
                          </a:cubicBezTo>
                          <a:cubicBezTo>
                            <a:pt x="7" y="11"/>
                            <a:pt x="4" y="9"/>
                            <a:pt x="0" y="8"/>
                          </a:cubicBezTo>
                          <a:cubicBezTo>
                            <a:pt x="3" y="5"/>
                            <a:pt x="6" y="2"/>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710"/>
                    <p:cNvSpPr>
                      <a:spLocks/>
                    </p:cNvSpPr>
                    <p:nvPr/>
                  </p:nvSpPr>
                  <p:spPr bwMode="auto">
                    <a:xfrm>
                      <a:off x="3259" y="1081"/>
                      <a:ext cx="34" cy="33"/>
                    </a:xfrm>
                    <a:custGeom>
                      <a:avLst/>
                      <a:gdLst>
                        <a:gd name="T0" fmla="*/ 14 w 14"/>
                        <a:gd name="T1" fmla="*/ 5 h 14"/>
                        <a:gd name="T2" fmla="*/ 14 w 14"/>
                        <a:gd name="T3" fmla="*/ 5 h 14"/>
                        <a:gd name="T4" fmla="*/ 10 w 14"/>
                        <a:gd name="T5" fmla="*/ 14 h 14"/>
                        <a:gd name="T6" fmla="*/ 0 w 14"/>
                        <a:gd name="T7" fmla="*/ 12 h 14"/>
                        <a:gd name="T8" fmla="*/ 5 w 14"/>
                        <a:gd name="T9" fmla="*/ 0 h 14"/>
                        <a:gd name="T10" fmla="*/ 14 w 14"/>
                        <a:gd name="T11" fmla="*/ 5 h 14"/>
                      </a:gdLst>
                      <a:ahLst/>
                      <a:cxnLst>
                        <a:cxn ang="0">
                          <a:pos x="T0" y="T1"/>
                        </a:cxn>
                        <a:cxn ang="0">
                          <a:pos x="T2" y="T3"/>
                        </a:cxn>
                        <a:cxn ang="0">
                          <a:pos x="T4" y="T5"/>
                        </a:cxn>
                        <a:cxn ang="0">
                          <a:pos x="T6" y="T7"/>
                        </a:cxn>
                        <a:cxn ang="0">
                          <a:pos x="T8" y="T9"/>
                        </a:cxn>
                        <a:cxn ang="0">
                          <a:pos x="T10" y="T11"/>
                        </a:cxn>
                      </a:cxnLst>
                      <a:rect l="0" t="0" r="r" b="b"/>
                      <a:pathLst>
                        <a:path w="14" h="14">
                          <a:moveTo>
                            <a:pt x="14" y="5"/>
                          </a:moveTo>
                          <a:cubicBezTo>
                            <a:pt x="14" y="5"/>
                            <a:pt x="14" y="5"/>
                            <a:pt x="14" y="5"/>
                          </a:cubicBezTo>
                          <a:cubicBezTo>
                            <a:pt x="12" y="8"/>
                            <a:pt x="11" y="11"/>
                            <a:pt x="10" y="14"/>
                          </a:cubicBezTo>
                          <a:cubicBezTo>
                            <a:pt x="7" y="13"/>
                            <a:pt x="3" y="13"/>
                            <a:pt x="0" y="12"/>
                          </a:cubicBezTo>
                          <a:cubicBezTo>
                            <a:pt x="1" y="8"/>
                            <a:pt x="3" y="4"/>
                            <a:pt x="5" y="0"/>
                          </a:cubicBezTo>
                          <a:cubicBezTo>
                            <a:pt x="8" y="2"/>
                            <a:pt x="11" y="4"/>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711"/>
                    <p:cNvSpPr>
                      <a:spLocks/>
                    </p:cNvSpPr>
                    <p:nvPr/>
                  </p:nvSpPr>
                  <p:spPr bwMode="auto">
                    <a:xfrm>
                      <a:off x="3037" y="2004"/>
                      <a:ext cx="35" cy="45"/>
                    </a:xfrm>
                    <a:custGeom>
                      <a:avLst/>
                      <a:gdLst>
                        <a:gd name="T0" fmla="*/ 15 w 15"/>
                        <a:gd name="T1" fmla="*/ 19 h 19"/>
                        <a:gd name="T2" fmla="*/ 15 w 15"/>
                        <a:gd name="T3" fmla="*/ 19 h 19"/>
                        <a:gd name="T4" fmla="*/ 7 w 15"/>
                        <a:gd name="T5" fmla="*/ 17 h 19"/>
                        <a:gd name="T6" fmla="*/ 2 w 15"/>
                        <a:gd name="T7" fmla="*/ 7 h 19"/>
                        <a:gd name="T8" fmla="*/ 10 w 15"/>
                        <a:gd name="T9" fmla="*/ 0 h 19"/>
                        <a:gd name="T10" fmla="*/ 10 w 15"/>
                        <a:gd name="T11" fmla="*/ 2 h 19"/>
                        <a:gd name="T12" fmla="*/ 15 w 15"/>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5" h="19">
                          <a:moveTo>
                            <a:pt x="15" y="19"/>
                          </a:moveTo>
                          <a:cubicBezTo>
                            <a:pt x="15" y="19"/>
                            <a:pt x="15" y="19"/>
                            <a:pt x="15" y="19"/>
                          </a:cubicBezTo>
                          <a:cubicBezTo>
                            <a:pt x="12" y="16"/>
                            <a:pt x="10" y="17"/>
                            <a:pt x="7" y="17"/>
                          </a:cubicBezTo>
                          <a:cubicBezTo>
                            <a:pt x="2" y="16"/>
                            <a:pt x="0" y="11"/>
                            <a:pt x="2" y="7"/>
                          </a:cubicBezTo>
                          <a:cubicBezTo>
                            <a:pt x="4" y="4"/>
                            <a:pt x="7" y="2"/>
                            <a:pt x="10" y="0"/>
                          </a:cubicBezTo>
                          <a:cubicBezTo>
                            <a:pt x="10" y="1"/>
                            <a:pt x="10" y="1"/>
                            <a:pt x="10" y="2"/>
                          </a:cubicBezTo>
                          <a:cubicBezTo>
                            <a:pt x="11" y="7"/>
                            <a:pt x="13" y="13"/>
                            <a:pt x="15" y="1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712"/>
                    <p:cNvSpPr>
                      <a:spLocks/>
                    </p:cNvSpPr>
                    <p:nvPr/>
                  </p:nvSpPr>
                  <p:spPr bwMode="auto">
                    <a:xfrm>
                      <a:off x="3468" y="206"/>
                      <a:ext cx="45" cy="35"/>
                    </a:xfrm>
                    <a:custGeom>
                      <a:avLst/>
                      <a:gdLst>
                        <a:gd name="T0" fmla="*/ 8 w 19"/>
                        <a:gd name="T1" fmla="*/ 0 h 15"/>
                        <a:gd name="T2" fmla="*/ 19 w 19"/>
                        <a:gd name="T3" fmla="*/ 6 h 15"/>
                        <a:gd name="T4" fmla="*/ 2 w 19"/>
                        <a:gd name="T5" fmla="*/ 15 h 15"/>
                        <a:gd name="T6" fmla="*/ 2 w 19"/>
                        <a:gd name="T7" fmla="*/ 15 h 15"/>
                        <a:gd name="T8" fmla="*/ 2 w 19"/>
                        <a:gd name="T9" fmla="*/ 15 h 15"/>
                        <a:gd name="T10" fmla="*/ 2 w 19"/>
                        <a:gd name="T11" fmla="*/ 14 h 15"/>
                        <a:gd name="T12" fmla="*/ 8 w 1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9" h="15">
                          <a:moveTo>
                            <a:pt x="8" y="0"/>
                          </a:moveTo>
                          <a:cubicBezTo>
                            <a:pt x="12" y="0"/>
                            <a:pt x="16" y="3"/>
                            <a:pt x="19" y="6"/>
                          </a:cubicBezTo>
                          <a:cubicBezTo>
                            <a:pt x="13" y="8"/>
                            <a:pt x="7" y="11"/>
                            <a:pt x="2" y="15"/>
                          </a:cubicBezTo>
                          <a:cubicBezTo>
                            <a:pt x="2" y="15"/>
                            <a:pt x="2" y="15"/>
                            <a:pt x="2" y="15"/>
                          </a:cubicBezTo>
                          <a:cubicBezTo>
                            <a:pt x="2" y="15"/>
                            <a:pt x="2" y="15"/>
                            <a:pt x="2" y="15"/>
                          </a:cubicBezTo>
                          <a:cubicBezTo>
                            <a:pt x="2" y="15"/>
                            <a:pt x="2" y="14"/>
                            <a:pt x="2" y="14"/>
                          </a:cubicBezTo>
                          <a:cubicBezTo>
                            <a:pt x="1" y="9"/>
                            <a:pt x="0" y="1"/>
                            <a:pt x="8"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713"/>
                    <p:cNvSpPr>
                      <a:spLocks/>
                    </p:cNvSpPr>
                    <p:nvPr/>
                  </p:nvSpPr>
                  <p:spPr bwMode="auto">
                    <a:xfrm>
                      <a:off x="3167" y="1578"/>
                      <a:ext cx="12" cy="12"/>
                    </a:xfrm>
                    <a:custGeom>
                      <a:avLst/>
                      <a:gdLst>
                        <a:gd name="T0" fmla="*/ 4 w 5"/>
                        <a:gd name="T1" fmla="*/ 1 h 5"/>
                        <a:gd name="T2" fmla="*/ 3 w 5"/>
                        <a:gd name="T3" fmla="*/ 5 h 5"/>
                        <a:gd name="T4" fmla="*/ 2 w 5"/>
                        <a:gd name="T5" fmla="*/ 5 h 5"/>
                        <a:gd name="T6" fmla="*/ 0 w 5"/>
                        <a:gd name="T7" fmla="*/ 1 h 5"/>
                        <a:gd name="T8" fmla="*/ 2 w 5"/>
                        <a:gd name="T9" fmla="*/ 0 h 5"/>
                        <a:gd name="T10" fmla="*/ 4 w 5"/>
                        <a:gd name="T11" fmla="*/ 1 h 5"/>
                      </a:gdLst>
                      <a:ahLst/>
                      <a:cxnLst>
                        <a:cxn ang="0">
                          <a:pos x="T0" y="T1"/>
                        </a:cxn>
                        <a:cxn ang="0">
                          <a:pos x="T2" y="T3"/>
                        </a:cxn>
                        <a:cxn ang="0">
                          <a:pos x="T4" y="T5"/>
                        </a:cxn>
                        <a:cxn ang="0">
                          <a:pos x="T6" y="T7"/>
                        </a:cxn>
                        <a:cxn ang="0">
                          <a:pos x="T8" y="T9"/>
                        </a:cxn>
                        <a:cxn ang="0">
                          <a:pos x="T10" y="T11"/>
                        </a:cxn>
                      </a:cxnLst>
                      <a:rect l="0" t="0" r="r" b="b"/>
                      <a:pathLst>
                        <a:path w="5" h="5">
                          <a:moveTo>
                            <a:pt x="4" y="1"/>
                          </a:moveTo>
                          <a:cubicBezTo>
                            <a:pt x="5" y="2"/>
                            <a:pt x="5" y="4"/>
                            <a:pt x="3" y="5"/>
                          </a:cubicBezTo>
                          <a:cubicBezTo>
                            <a:pt x="3" y="5"/>
                            <a:pt x="2" y="5"/>
                            <a:pt x="2" y="5"/>
                          </a:cubicBezTo>
                          <a:cubicBezTo>
                            <a:pt x="1" y="4"/>
                            <a:pt x="1" y="2"/>
                            <a:pt x="0" y="1"/>
                          </a:cubicBezTo>
                          <a:cubicBezTo>
                            <a:pt x="0" y="1"/>
                            <a:pt x="1" y="0"/>
                            <a:pt x="2" y="0"/>
                          </a:cubicBezTo>
                          <a:cubicBezTo>
                            <a:pt x="3" y="0"/>
                            <a:pt x="4" y="0"/>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714"/>
                    <p:cNvSpPr>
                      <a:spLocks/>
                    </p:cNvSpPr>
                    <p:nvPr/>
                  </p:nvSpPr>
                  <p:spPr bwMode="auto">
                    <a:xfrm>
                      <a:off x="3248" y="1147"/>
                      <a:ext cx="30" cy="34"/>
                    </a:xfrm>
                    <a:custGeom>
                      <a:avLst/>
                      <a:gdLst>
                        <a:gd name="T0" fmla="*/ 12 w 13"/>
                        <a:gd name="T1" fmla="*/ 0 h 14"/>
                        <a:gd name="T2" fmla="*/ 13 w 13"/>
                        <a:gd name="T3" fmla="*/ 11 h 14"/>
                        <a:gd name="T4" fmla="*/ 1 w 13"/>
                        <a:gd name="T5" fmla="*/ 14 h 14"/>
                        <a:gd name="T6" fmla="*/ 1 w 13"/>
                        <a:gd name="T7" fmla="*/ 14 h 14"/>
                        <a:gd name="T8" fmla="*/ 1 w 13"/>
                        <a:gd name="T9" fmla="*/ 0 h 14"/>
                        <a:gd name="T10" fmla="*/ 12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12" y="0"/>
                          </a:moveTo>
                          <a:cubicBezTo>
                            <a:pt x="12" y="3"/>
                            <a:pt x="13" y="7"/>
                            <a:pt x="13" y="11"/>
                          </a:cubicBezTo>
                          <a:cubicBezTo>
                            <a:pt x="9" y="11"/>
                            <a:pt x="4" y="13"/>
                            <a:pt x="1" y="14"/>
                          </a:cubicBezTo>
                          <a:cubicBezTo>
                            <a:pt x="1" y="14"/>
                            <a:pt x="1" y="14"/>
                            <a:pt x="1" y="14"/>
                          </a:cubicBezTo>
                          <a:cubicBezTo>
                            <a:pt x="0" y="9"/>
                            <a:pt x="0" y="5"/>
                            <a:pt x="1" y="0"/>
                          </a:cubicBezTo>
                          <a:cubicBezTo>
                            <a:pt x="5" y="0"/>
                            <a:pt x="9" y="1"/>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715"/>
                    <p:cNvSpPr>
                      <a:spLocks/>
                    </p:cNvSpPr>
                    <p:nvPr/>
                  </p:nvSpPr>
                  <p:spPr bwMode="auto">
                    <a:xfrm>
                      <a:off x="3250" y="1114"/>
                      <a:ext cx="31" cy="29"/>
                    </a:xfrm>
                    <a:custGeom>
                      <a:avLst/>
                      <a:gdLst>
                        <a:gd name="T0" fmla="*/ 13 w 13"/>
                        <a:gd name="T1" fmla="*/ 2 h 12"/>
                        <a:gd name="T2" fmla="*/ 12 w 13"/>
                        <a:gd name="T3" fmla="*/ 11 h 12"/>
                        <a:gd name="T4" fmla="*/ 5 w 13"/>
                        <a:gd name="T5" fmla="*/ 12 h 12"/>
                        <a:gd name="T6" fmla="*/ 0 w 13"/>
                        <a:gd name="T7" fmla="*/ 12 h 12"/>
                        <a:gd name="T8" fmla="*/ 3 w 13"/>
                        <a:gd name="T9" fmla="*/ 0 h 12"/>
                        <a:gd name="T10" fmla="*/ 13 w 13"/>
                        <a:gd name="T11" fmla="*/ 2 h 12"/>
                      </a:gdLst>
                      <a:ahLst/>
                      <a:cxnLst>
                        <a:cxn ang="0">
                          <a:pos x="T0" y="T1"/>
                        </a:cxn>
                        <a:cxn ang="0">
                          <a:pos x="T2" y="T3"/>
                        </a:cxn>
                        <a:cxn ang="0">
                          <a:pos x="T4" y="T5"/>
                        </a:cxn>
                        <a:cxn ang="0">
                          <a:pos x="T6" y="T7"/>
                        </a:cxn>
                        <a:cxn ang="0">
                          <a:pos x="T8" y="T9"/>
                        </a:cxn>
                        <a:cxn ang="0">
                          <a:pos x="T10" y="T11"/>
                        </a:cxn>
                      </a:cxnLst>
                      <a:rect l="0" t="0" r="r" b="b"/>
                      <a:pathLst>
                        <a:path w="13" h="12">
                          <a:moveTo>
                            <a:pt x="13" y="2"/>
                          </a:moveTo>
                          <a:cubicBezTo>
                            <a:pt x="12" y="5"/>
                            <a:pt x="12" y="8"/>
                            <a:pt x="12" y="11"/>
                          </a:cubicBezTo>
                          <a:cubicBezTo>
                            <a:pt x="10" y="11"/>
                            <a:pt x="7" y="12"/>
                            <a:pt x="5" y="12"/>
                          </a:cubicBezTo>
                          <a:cubicBezTo>
                            <a:pt x="4" y="12"/>
                            <a:pt x="2" y="12"/>
                            <a:pt x="0" y="12"/>
                          </a:cubicBezTo>
                          <a:cubicBezTo>
                            <a:pt x="1" y="8"/>
                            <a:pt x="2" y="4"/>
                            <a:pt x="3" y="0"/>
                          </a:cubicBezTo>
                          <a:cubicBezTo>
                            <a:pt x="6" y="1"/>
                            <a:pt x="10" y="2"/>
                            <a:pt x="13"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716"/>
                    <p:cNvSpPr>
                      <a:spLocks/>
                    </p:cNvSpPr>
                    <p:nvPr/>
                  </p:nvSpPr>
                  <p:spPr bwMode="auto">
                    <a:xfrm>
                      <a:off x="3169" y="1448"/>
                      <a:ext cx="31" cy="16"/>
                    </a:xfrm>
                    <a:custGeom>
                      <a:avLst/>
                      <a:gdLst>
                        <a:gd name="T0" fmla="*/ 13 w 13"/>
                        <a:gd name="T1" fmla="*/ 3 h 7"/>
                        <a:gd name="T2" fmla="*/ 13 w 13"/>
                        <a:gd name="T3" fmla="*/ 3 h 7"/>
                        <a:gd name="T4" fmla="*/ 8 w 13"/>
                        <a:gd name="T5" fmla="*/ 4 h 7"/>
                        <a:gd name="T6" fmla="*/ 2 w 13"/>
                        <a:gd name="T7" fmla="*/ 6 h 7"/>
                        <a:gd name="T8" fmla="*/ 6 w 13"/>
                        <a:gd name="T9" fmla="*/ 1 h 7"/>
                        <a:gd name="T10" fmla="*/ 12 w 13"/>
                        <a:gd name="T11" fmla="*/ 0 h 7"/>
                        <a:gd name="T12" fmla="*/ 13 w 13"/>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3"/>
                          </a:moveTo>
                          <a:cubicBezTo>
                            <a:pt x="13" y="3"/>
                            <a:pt x="13" y="3"/>
                            <a:pt x="13" y="3"/>
                          </a:cubicBezTo>
                          <a:cubicBezTo>
                            <a:pt x="11" y="3"/>
                            <a:pt x="10" y="3"/>
                            <a:pt x="8" y="4"/>
                          </a:cubicBezTo>
                          <a:cubicBezTo>
                            <a:pt x="7" y="5"/>
                            <a:pt x="4" y="7"/>
                            <a:pt x="2" y="6"/>
                          </a:cubicBezTo>
                          <a:cubicBezTo>
                            <a:pt x="0" y="5"/>
                            <a:pt x="5" y="1"/>
                            <a:pt x="6" y="1"/>
                          </a:cubicBezTo>
                          <a:cubicBezTo>
                            <a:pt x="8" y="0"/>
                            <a:pt x="10" y="0"/>
                            <a:pt x="12" y="0"/>
                          </a:cubicBezTo>
                          <a:cubicBezTo>
                            <a:pt x="13" y="1"/>
                            <a:pt x="13" y="2"/>
                            <a:pt x="13"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717"/>
                    <p:cNvSpPr>
                      <a:spLocks/>
                    </p:cNvSpPr>
                    <p:nvPr/>
                  </p:nvSpPr>
                  <p:spPr bwMode="auto">
                    <a:xfrm>
                      <a:off x="3267" y="776"/>
                      <a:ext cx="87" cy="59"/>
                    </a:xfrm>
                    <a:custGeom>
                      <a:avLst/>
                      <a:gdLst>
                        <a:gd name="T0" fmla="*/ 37 w 37"/>
                        <a:gd name="T1" fmla="*/ 6 h 25"/>
                        <a:gd name="T2" fmla="*/ 35 w 37"/>
                        <a:gd name="T3" fmla="*/ 9 h 25"/>
                        <a:gd name="T4" fmla="*/ 22 w 37"/>
                        <a:gd name="T5" fmla="*/ 7 h 25"/>
                        <a:gd name="T6" fmla="*/ 25 w 37"/>
                        <a:gd name="T7" fmla="*/ 19 h 25"/>
                        <a:gd name="T8" fmla="*/ 25 w 37"/>
                        <a:gd name="T9" fmla="*/ 19 h 25"/>
                        <a:gd name="T10" fmla="*/ 20 w 37"/>
                        <a:gd name="T11" fmla="*/ 25 h 25"/>
                        <a:gd name="T12" fmla="*/ 20 w 37"/>
                        <a:gd name="T13" fmla="*/ 25 h 25"/>
                        <a:gd name="T14" fmla="*/ 16 w 37"/>
                        <a:gd name="T15" fmla="*/ 1 h 25"/>
                        <a:gd name="T16" fmla="*/ 37 w 37"/>
                        <a:gd name="T17"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5">
                          <a:moveTo>
                            <a:pt x="37" y="6"/>
                          </a:moveTo>
                          <a:cubicBezTo>
                            <a:pt x="36" y="7"/>
                            <a:pt x="35" y="8"/>
                            <a:pt x="35" y="9"/>
                          </a:cubicBezTo>
                          <a:cubicBezTo>
                            <a:pt x="32" y="5"/>
                            <a:pt x="25" y="4"/>
                            <a:pt x="22" y="7"/>
                          </a:cubicBezTo>
                          <a:cubicBezTo>
                            <a:pt x="18" y="11"/>
                            <a:pt x="22" y="16"/>
                            <a:pt x="25" y="19"/>
                          </a:cubicBezTo>
                          <a:cubicBezTo>
                            <a:pt x="25" y="19"/>
                            <a:pt x="25" y="19"/>
                            <a:pt x="25" y="19"/>
                          </a:cubicBezTo>
                          <a:cubicBezTo>
                            <a:pt x="23" y="21"/>
                            <a:pt x="22" y="23"/>
                            <a:pt x="20" y="25"/>
                          </a:cubicBezTo>
                          <a:cubicBezTo>
                            <a:pt x="20" y="25"/>
                            <a:pt x="20" y="25"/>
                            <a:pt x="20" y="25"/>
                          </a:cubicBezTo>
                          <a:cubicBezTo>
                            <a:pt x="13" y="20"/>
                            <a:pt x="0" y="3"/>
                            <a:pt x="16" y="1"/>
                          </a:cubicBezTo>
                          <a:cubicBezTo>
                            <a:pt x="23" y="0"/>
                            <a:pt x="30" y="3"/>
                            <a:pt x="37" y="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718"/>
                    <p:cNvSpPr>
                      <a:spLocks/>
                    </p:cNvSpPr>
                    <p:nvPr/>
                  </p:nvSpPr>
                  <p:spPr bwMode="auto">
                    <a:xfrm>
                      <a:off x="3316" y="793"/>
                      <a:ext cx="26" cy="23"/>
                    </a:xfrm>
                    <a:custGeom>
                      <a:avLst/>
                      <a:gdLst>
                        <a:gd name="T0" fmla="*/ 11 w 11"/>
                        <a:gd name="T1" fmla="*/ 4 h 10"/>
                        <a:gd name="T2" fmla="*/ 6 w 11"/>
                        <a:gd name="T3" fmla="*/ 10 h 10"/>
                        <a:gd name="T4" fmla="*/ 6 w 11"/>
                        <a:gd name="T5" fmla="*/ 10 h 10"/>
                        <a:gd name="T6" fmla="*/ 4 w 11"/>
                        <a:gd name="T7" fmla="*/ 2 h 10"/>
                        <a:gd name="T8" fmla="*/ 11 w 11"/>
                        <a:gd name="T9" fmla="*/ 4 h 10"/>
                      </a:gdLst>
                      <a:ahLst/>
                      <a:cxnLst>
                        <a:cxn ang="0">
                          <a:pos x="T0" y="T1"/>
                        </a:cxn>
                        <a:cxn ang="0">
                          <a:pos x="T2" y="T3"/>
                        </a:cxn>
                        <a:cxn ang="0">
                          <a:pos x="T4" y="T5"/>
                        </a:cxn>
                        <a:cxn ang="0">
                          <a:pos x="T6" y="T7"/>
                        </a:cxn>
                        <a:cxn ang="0">
                          <a:pos x="T8" y="T9"/>
                        </a:cxn>
                      </a:cxnLst>
                      <a:rect l="0" t="0" r="r" b="b"/>
                      <a:pathLst>
                        <a:path w="11" h="10">
                          <a:moveTo>
                            <a:pt x="11" y="4"/>
                          </a:moveTo>
                          <a:cubicBezTo>
                            <a:pt x="9" y="6"/>
                            <a:pt x="8" y="8"/>
                            <a:pt x="6" y="10"/>
                          </a:cubicBezTo>
                          <a:cubicBezTo>
                            <a:pt x="6" y="10"/>
                            <a:pt x="6" y="10"/>
                            <a:pt x="6" y="10"/>
                          </a:cubicBezTo>
                          <a:cubicBezTo>
                            <a:pt x="4" y="8"/>
                            <a:pt x="0" y="4"/>
                            <a:pt x="4" y="2"/>
                          </a:cubicBezTo>
                          <a:cubicBezTo>
                            <a:pt x="6" y="0"/>
                            <a:pt x="9" y="3"/>
                            <a:pt x="1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719"/>
                    <p:cNvSpPr>
                      <a:spLocks/>
                    </p:cNvSpPr>
                    <p:nvPr/>
                  </p:nvSpPr>
                  <p:spPr bwMode="auto">
                    <a:xfrm>
                      <a:off x="3020" y="1722"/>
                      <a:ext cx="92" cy="107"/>
                    </a:xfrm>
                    <a:custGeom>
                      <a:avLst/>
                      <a:gdLst>
                        <a:gd name="T0" fmla="*/ 35 w 39"/>
                        <a:gd name="T1" fmla="*/ 34 h 45"/>
                        <a:gd name="T2" fmla="*/ 39 w 39"/>
                        <a:gd name="T3" fmla="*/ 45 h 45"/>
                        <a:gd name="T4" fmla="*/ 13 w 39"/>
                        <a:gd name="T5" fmla="*/ 32 h 45"/>
                        <a:gd name="T6" fmla="*/ 7 w 39"/>
                        <a:gd name="T7" fmla="*/ 30 h 45"/>
                        <a:gd name="T8" fmla="*/ 12 w 39"/>
                        <a:gd name="T9" fmla="*/ 0 h 45"/>
                        <a:gd name="T10" fmla="*/ 38 w 39"/>
                        <a:gd name="T11" fmla="*/ 13 h 45"/>
                        <a:gd name="T12" fmla="*/ 35 w 39"/>
                        <a:gd name="T13" fmla="*/ 34 h 45"/>
                      </a:gdLst>
                      <a:ahLst/>
                      <a:cxnLst>
                        <a:cxn ang="0">
                          <a:pos x="T0" y="T1"/>
                        </a:cxn>
                        <a:cxn ang="0">
                          <a:pos x="T2" y="T3"/>
                        </a:cxn>
                        <a:cxn ang="0">
                          <a:pos x="T4" y="T5"/>
                        </a:cxn>
                        <a:cxn ang="0">
                          <a:pos x="T6" y="T7"/>
                        </a:cxn>
                        <a:cxn ang="0">
                          <a:pos x="T8" y="T9"/>
                        </a:cxn>
                        <a:cxn ang="0">
                          <a:pos x="T10" y="T11"/>
                        </a:cxn>
                        <a:cxn ang="0">
                          <a:pos x="T12" y="T13"/>
                        </a:cxn>
                      </a:cxnLst>
                      <a:rect l="0" t="0" r="r" b="b"/>
                      <a:pathLst>
                        <a:path w="39" h="45">
                          <a:moveTo>
                            <a:pt x="35" y="34"/>
                          </a:moveTo>
                          <a:cubicBezTo>
                            <a:pt x="36" y="37"/>
                            <a:pt x="37" y="41"/>
                            <a:pt x="39" y="45"/>
                          </a:cubicBezTo>
                          <a:cubicBezTo>
                            <a:pt x="30" y="41"/>
                            <a:pt x="22" y="36"/>
                            <a:pt x="13" y="32"/>
                          </a:cubicBezTo>
                          <a:cubicBezTo>
                            <a:pt x="11" y="32"/>
                            <a:pt x="9" y="31"/>
                            <a:pt x="7" y="30"/>
                          </a:cubicBezTo>
                          <a:cubicBezTo>
                            <a:pt x="0" y="21"/>
                            <a:pt x="4" y="9"/>
                            <a:pt x="12" y="0"/>
                          </a:cubicBezTo>
                          <a:cubicBezTo>
                            <a:pt x="18" y="9"/>
                            <a:pt x="28" y="13"/>
                            <a:pt x="38" y="13"/>
                          </a:cubicBezTo>
                          <a:cubicBezTo>
                            <a:pt x="35" y="19"/>
                            <a:pt x="34" y="26"/>
                            <a:pt x="35" y="3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720"/>
                    <p:cNvSpPr>
                      <a:spLocks/>
                    </p:cNvSpPr>
                    <p:nvPr/>
                  </p:nvSpPr>
                  <p:spPr bwMode="auto">
                    <a:xfrm>
                      <a:off x="3134" y="1363"/>
                      <a:ext cx="57" cy="71"/>
                    </a:xfrm>
                    <a:custGeom>
                      <a:avLst/>
                      <a:gdLst>
                        <a:gd name="T0" fmla="*/ 23 w 24"/>
                        <a:gd name="T1" fmla="*/ 19 h 30"/>
                        <a:gd name="T2" fmla="*/ 24 w 24"/>
                        <a:gd name="T3" fmla="*/ 25 h 30"/>
                        <a:gd name="T4" fmla="*/ 23 w 24"/>
                        <a:gd name="T5" fmla="*/ 25 h 30"/>
                        <a:gd name="T6" fmla="*/ 22 w 24"/>
                        <a:gd name="T7" fmla="*/ 25 h 30"/>
                        <a:gd name="T8" fmla="*/ 22 w 24"/>
                        <a:gd name="T9" fmla="*/ 25 h 30"/>
                        <a:gd name="T10" fmla="*/ 22 w 24"/>
                        <a:gd name="T11" fmla="*/ 25 h 30"/>
                        <a:gd name="T12" fmla="*/ 1 w 24"/>
                        <a:gd name="T13" fmla="*/ 18 h 30"/>
                        <a:gd name="T14" fmla="*/ 18 w 24"/>
                        <a:gd name="T15" fmla="*/ 2 h 30"/>
                        <a:gd name="T16" fmla="*/ 19 w 24"/>
                        <a:gd name="T17" fmla="*/ 0 h 30"/>
                        <a:gd name="T18" fmla="*/ 20 w 24"/>
                        <a:gd name="T19" fmla="*/ 7 h 30"/>
                        <a:gd name="T20" fmla="*/ 20 w 24"/>
                        <a:gd name="T21" fmla="*/ 7 h 30"/>
                        <a:gd name="T22" fmla="*/ 9 w 24"/>
                        <a:gd name="T23" fmla="*/ 16 h 30"/>
                        <a:gd name="T24" fmla="*/ 23 w 24"/>
                        <a:gd name="T25"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0">
                          <a:moveTo>
                            <a:pt x="23" y="19"/>
                          </a:moveTo>
                          <a:cubicBezTo>
                            <a:pt x="23" y="21"/>
                            <a:pt x="24" y="23"/>
                            <a:pt x="24" y="25"/>
                          </a:cubicBezTo>
                          <a:cubicBezTo>
                            <a:pt x="24" y="25"/>
                            <a:pt x="23" y="25"/>
                            <a:pt x="23" y="25"/>
                          </a:cubicBezTo>
                          <a:cubicBezTo>
                            <a:pt x="23" y="25"/>
                            <a:pt x="23" y="25"/>
                            <a:pt x="22" y="25"/>
                          </a:cubicBezTo>
                          <a:cubicBezTo>
                            <a:pt x="22" y="25"/>
                            <a:pt x="22" y="25"/>
                            <a:pt x="22" y="25"/>
                          </a:cubicBezTo>
                          <a:cubicBezTo>
                            <a:pt x="22" y="25"/>
                            <a:pt x="22" y="25"/>
                            <a:pt x="22" y="25"/>
                          </a:cubicBezTo>
                          <a:cubicBezTo>
                            <a:pt x="15" y="29"/>
                            <a:pt x="0" y="30"/>
                            <a:pt x="1" y="18"/>
                          </a:cubicBezTo>
                          <a:cubicBezTo>
                            <a:pt x="1" y="9"/>
                            <a:pt x="11" y="5"/>
                            <a:pt x="18" y="2"/>
                          </a:cubicBezTo>
                          <a:cubicBezTo>
                            <a:pt x="19" y="2"/>
                            <a:pt x="19" y="1"/>
                            <a:pt x="19" y="0"/>
                          </a:cubicBezTo>
                          <a:cubicBezTo>
                            <a:pt x="20" y="3"/>
                            <a:pt x="20" y="5"/>
                            <a:pt x="20" y="7"/>
                          </a:cubicBezTo>
                          <a:cubicBezTo>
                            <a:pt x="20" y="7"/>
                            <a:pt x="20" y="7"/>
                            <a:pt x="20" y="7"/>
                          </a:cubicBezTo>
                          <a:cubicBezTo>
                            <a:pt x="15" y="5"/>
                            <a:pt x="6" y="10"/>
                            <a:pt x="9" y="16"/>
                          </a:cubicBezTo>
                          <a:cubicBezTo>
                            <a:pt x="11" y="22"/>
                            <a:pt x="18" y="18"/>
                            <a:pt x="23" y="1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721"/>
                    <p:cNvSpPr>
                      <a:spLocks/>
                    </p:cNvSpPr>
                    <p:nvPr/>
                  </p:nvSpPr>
                  <p:spPr bwMode="auto">
                    <a:xfrm>
                      <a:off x="3034" y="1956"/>
                      <a:ext cx="26" cy="43"/>
                    </a:xfrm>
                    <a:custGeom>
                      <a:avLst/>
                      <a:gdLst>
                        <a:gd name="T0" fmla="*/ 11 w 11"/>
                        <a:gd name="T1" fmla="*/ 18 h 18"/>
                        <a:gd name="T2" fmla="*/ 10 w 11"/>
                        <a:gd name="T3" fmla="*/ 18 h 18"/>
                        <a:gd name="T4" fmla="*/ 9 w 11"/>
                        <a:gd name="T5" fmla="*/ 18 h 18"/>
                        <a:gd name="T6" fmla="*/ 8 w 11"/>
                        <a:gd name="T7" fmla="*/ 18 h 18"/>
                        <a:gd name="T8" fmla="*/ 1 w 11"/>
                        <a:gd name="T9" fmla="*/ 10 h 18"/>
                        <a:gd name="T10" fmla="*/ 9 w 11"/>
                        <a:gd name="T11" fmla="*/ 1 h 18"/>
                        <a:gd name="T12" fmla="*/ 10 w 11"/>
                        <a:gd name="T13" fmla="*/ 0 h 18"/>
                        <a:gd name="T14" fmla="*/ 11 w 11"/>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8">
                          <a:moveTo>
                            <a:pt x="11" y="18"/>
                          </a:moveTo>
                          <a:cubicBezTo>
                            <a:pt x="10" y="18"/>
                            <a:pt x="10" y="18"/>
                            <a:pt x="10" y="18"/>
                          </a:cubicBezTo>
                          <a:cubicBezTo>
                            <a:pt x="10" y="18"/>
                            <a:pt x="10" y="18"/>
                            <a:pt x="9" y="18"/>
                          </a:cubicBezTo>
                          <a:cubicBezTo>
                            <a:pt x="9" y="18"/>
                            <a:pt x="8" y="18"/>
                            <a:pt x="8" y="18"/>
                          </a:cubicBezTo>
                          <a:cubicBezTo>
                            <a:pt x="4" y="16"/>
                            <a:pt x="0" y="15"/>
                            <a:pt x="1" y="10"/>
                          </a:cubicBezTo>
                          <a:cubicBezTo>
                            <a:pt x="2" y="5"/>
                            <a:pt x="6" y="3"/>
                            <a:pt x="9" y="1"/>
                          </a:cubicBezTo>
                          <a:cubicBezTo>
                            <a:pt x="10" y="1"/>
                            <a:pt x="10" y="1"/>
                            <a:pt x="10" y="0"/>
                          </a:cubicBezTo>
                          <a:cubicBezTo>
                            <a:pt x="9" y="6"/>
                            <a:pt x="10" y="12"/>
                            <a:pt x="11" y="1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722"/>
                    <p:cNvSpPr>
                      <a:spLocks/>
                    </p:cNvSpPr>
                    <p:nvPr/>
                  </p:nvSpPr>
                  <p:spPr bwMode="auto">
                    <a:xfrm>
                      <a:off x="3146" y="1493"/>
                      <a:ext cx="38" cy="40"/>
                    </a:xfrm>
                    <a:custGeom>
                      <a:avLst/>
                      <a:gdLst>
                        <a:gd name="T0" fmla="*/ 10 w 16"/>
                        <a:gd name="T1" fmla="*/ 3 h 17"/>
                        <a:gd name="T2" fmla="*/ 16 w 16"/>
                        <a:gd name="T3" fmla="*/ 3 h 17"/>
                        <a:gd name="T4" fmla="*/ 5 w 16"/>
                        <a:gd name="T5" fmla="*/ 17 h 17"/>
                        <a:gd name="T6" fmla="*/ 1 w 16"/>
                        <a:gd name="T7" fmla="*/ 3 h 17"/>
                        <a:gd name="T8" fmla="*/ 0 w 16"/>
                        <a:gd name="T9" fmla="*/ 0 h 17"/>
                        <a:gd name="T10" fmla="*/ 10 w 16"/>
                        <a:gd name="T11" fmla="*/ 3 h 17"/>
                      </a:gdLst>
                      <a:ahLst/>
                      <a:cxnLst>
                        <a:cxn ang="0">
                          <a:pos x="T0" y="T1"/>
                        </a:cxn>
                        <a:cxn ang="0">
                          <a:pos x="T2" y="T3"/>
                        </a:cxn>
                        <a:cxn ang="0">
                          <a:pos x="T4" y="T5"/>
                        </a:cxn>
                        <a:cxn ang="0">
                          <a:pos x="T6" y="T7"/>
                        </a:cxn>
                        <a:cxn ang="0">
                          <a:pos x="T8" y="T9"/>
                        </a:cxn>
                        <a:cxn ang="0">
                          <a:pos x="T10" y="T11"/>
                        </a:cxn>
                      </a:cxnLst>
                      <a:rect l="0" t="0" r="r" b="b"/>
                      <a:pathLst>
                        <a:path w="16" h="17">
                          <a:moveTo>
                            <a:pt x="10" y="3"/>
                          </a:moveTo>
                          <a:cubicBezTo>
                            <a:pt x="12" y="3"/>
                            <a:pt x="14" y="3"/>
                            <a:pt x="16" y="3"/>
                          </a:cubicBezTo>
                          <a:cubicBezTo>
                            <a:pt x="11" y="7"/>
                            <a:pt x="7" y="12"/>
                            <a:pt x="5" y="17"/>
                          </a:cubicBezTo>
                          <a:cubicBezTo>
                            <a:pt x="4" y="12"/>
                            <a:pt x="2" y="8"/>
                            <a:pt x="1" y="3"/>
                          </a:cubicBezTo>
                          <a:cubicBezTo>
                            <a:pt x="0" y="2"/>
                            <a:pt x="0" y="1"/>
                            <a:pt x="0" y="0"/>
                          </a:cubicBezTo>
                          <a:cubicBezTo>
                            <a:pt x="3" y="2"/>
                            <a:pt x="7" y="3"/>
                            <a:pt x="10"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723"/>
                    <p:cNvSpPr>
                      <a:spLocks/>
                    </p:cNvSpPr>
                    <p:nvPr/>
                  </p:nvSpPr>
                  <p:spPr bwMode="auto">
                    <a:xfrm>
                      <a:off x="3425" y="234"/>
                      <a:ext cx="43" cy="38"/>
                    </a:xfrm>
                    <a:custGeom>
                      <a:avLst/>
                      <a:gdLst>
                        <a:gd name="T0" fmla="*/ 6 w 18"/>
                        <a:gd name="T1" fmla="*/ 2 h 16"/>
                        <a:gd name="T2" fmla="*/ 18 w 18"/>
                        <a:gd name="T3" fmla="*/ 4 h 16"/>
                        <a:gd name="T4" fmla="*/ 3 w 18"/>
                        <a:gd name="T5" fmla="*/ 16 h 16"/>
                        <a:gd name="T6" fmla="*/ 3 w 18"/>
                        <a:gd name="T7" fmla="*/ 16 h 16"/>
                        <a:gd name="T8" fmla="*/ 3 w 18"/>
                        <a:gd name="T9" fmla="*/ 14 h 16"/>
                        <a:gd name="T10" fmla="*/ 6 w 18"/>
                        <a:gd name="T11" fmla="*/ 2 h 16"/>
                      </a:gdLst>
                      <a:ahLst/>
                      <a:cxnLst>
                        <a:cxn ang="0">
                          <a:pos x="T0" y="T1"/>
                        </a:cxn>
                        <a:cxn ang="0">
                          <a:pos x="T2" y="T3"/>
                        </a:cxn>
                        <a:cxn ang="0">
                          <a:pos x="T4" y="T5"/>
                        </a:cxn>
                        <a:cxn ang="0">
                          <a:pos x="T6" y="T7"/>
                        </a:cxn>
                        <a:cxn ang="0">
                          <a:pos x="T8" y="T9"/>
                        </a:cxn>
                        <a:cxn ang="0">
                          <a:pos x="T10" y="T11"/>
                        </a:cxn>
                      </a:cxnLst>
                      <a:rect l="0" t="0" r="r" b="b"/>
                      <a:pathLst>
                        <a:path w="18" h="16">
                          <a:moveTo>
                            <a:pt x="6" y="2"/>
                          </a:moveTo>
                          <a:cubicBezTo>
                            <a:pt x="10" y="0"/>
                            <a:pt x="14" y="2"/>
                            <a:pt x="18" y="4"/>
                          </a:cubicBezTo>
                          <a:cubicBezTo>
                            <a:pt x="12" y="8"/>
                            <a:pt x="8" y="12"/>
                            <a:pt x="3" y="16"/>
                          </a:cubicBezTo>
                          <a:cubicBezTo>
                            <a:pt x="3" y="16"/>
                            <a:pt x="3" y="16"/>
                            <a:pt x="3" y="16"/>
                          </a:cubicBezTo>
                          <a:cubicBezTo>
                            <a:pt x="3" y="15"/>
                            <a:pt x="4" y="15"/>
                            <a:pt x="3" y="14"/>
                          </a:cubicBezTo>
                          <a:cubicBezTo>
                            <a:pt x="0" y="10"/>
                            <a:pt x="1" y="4"/>
                            <a:pt x="6"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724"/>
                    <p:cNvSpPr>
                      <a:spLocks/>
                    </p:cNvSpPr>
                    <p:nvPr/>
                  </p:nvSpPr>
                  <p:spPr bwMode="auto">
                    <a:xfrm>
                      <a:off x="3032" y="1912"/>
                      <a:ext cx="35" cy="40"/>
                    </a:xfrm>
                    <a:custGeom>
                      <a:avLst/>
                      <a:gdLst>
                        <a:gd name="T0" fmla="*/ 14 w 15"/>
                        <a:gd name="T1" fmla="*/ 2 h 17"/>
                        <a:gd name="T2" fmla="*/ 15 w 15"/>
                        <a:gd name="T3" fmla="*/ 2 h 17"/>
                        <a:gd name="T4" fmla="*/ 11 w 15"/>
                        <a:gd name="T5" fmla="*/ 17 h 17"/>
                        <a:gd name="T6" fmla="*/ 9 w 15"/>
                        <a:gd name="T7" fmla="*/ 16 h 17"/>
                        <a:gd name="T8" fmla="*/ 2 w 15"/>
                        <a:gd name="T9" fmla="*/ 5 h 17"/>
                        <a:gd name="T10" fmla="*/ 14 w 15"/>
                        <a:gd name="T11" fmla="*/ 2 h 17"/>
                      </a:gdLst>
                      <a:ahLst/>
                      <a:cxnLst>
                        <a:cxn ang="0">
                          <a:pos x="T0" y="T1"/>
                        </a:cxn>
                        <a:cxn ang="0">
                          <a:pos x="T2" y="T3"/>
                        </a:cxn>
                        <a:cxn ang="0">
                          <a:pos x="T4" y="T5"/>
                        </a:cxn>
                        <a:cxn ang="0">
                          <a:pos x="T6" y="T7"/>
                        </a:cxn>
                        <a:cxn ang="0">
                          <a:pos x="T8" y="T9"/>
                        </a:cxn>
                        <a:cxn ang="0">
                          <a:pos x="T10" y="T11"/>
                        </a:cxn>
                      </a:cxnLst>
                      <a:rect l="0" t="0" r="r" b="b"/>
                      <a:pathLst>
                        <a:path w="15" h="17">
                          <a:moveTo>
                            <a:pt x="14" y="2"/>
                          </a:moveTo>
                          <a:cubicBezTo>
                            <a:pt x="14" y="2"/>
                            <a:pt x="14" y="2"/>
                            <a:pt x="15" y="2"/>
                          </a:cubicBezTo>
                          <a:cubicBezTo>
                            <a:pt x="13" y="7"/>
                            <a:pt x="12" y="12"/>
                            <a:pt x="11" y="17"/>
                          </a:cubicBezTo>
                          <a:cubicBezTo>
                            <a:pt x="11" y="17"/>
                            <a:pt x="10" y="16"/>
                            <a:pt x="9" y="16"/>
                          </a:cubicBezTo>
                          <a:cubicBezTo>
                            <a:pt x="4" y="16"/>
                            <a:pt x="0" y="11"/>
                            <a:pt x="2" y="5"/>
                          </a:cubicBezTo>
                          <a:cubicBezTo>
                            <a:pt x="4" y="1"/>
                            <a:pt x="10" y="0"/>
                            <a:pt x="14"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725"/>
                    <p:cNvSpPr>
                      <a:spLocks/>
                    </p:cNvSpPr>
                    <p:nvPr/>
                  </p:nvSpPr>
                  <p:spPr bwMode="auto">
                    <a:xfrm>
                      <a:off x="3086" y="1472"/>
                      <a:ext cx="81" cy="115"/>
                    </a:xfrm>
                    <a:custGeom>
                      <a:avLst/>
                      <a:gdLst>
                        <a:gd name="T0" fmla="*/ 34 w 34"/>
                        <a:gd name="T1" fmla="*/ 46 h 49"/>
                        <a:gd name="T2" fmla="*/ 4 w 34"/>
                        <a:gd name="T3" fmla="*/ 30 h 49"/>
                        <a:gd name="T4" fmla="*/ 18 w 34"/>
                        <a:gd name="T5" fmla="*/ 0 h 49"/>
                        <a:gd name="T6" fmla="*/ 34 w 34"/>
                        <a:gd name="T7" fmla="*/ 46 h 49"/>
                      </a:gdLst>
                      <a:ahLst/>
                      <a:cxnLst>
                        <a:cxn ang="0">
                          <a:pos x="T0" y="T1"/>
                        </a:cxn>
                        <a:cxn ang="0">
                          <a:pos x="T2" y="T3"/>
                        </a:cxn>
                        <a:cxn ang="0">
                          <a:pos x="T4" y="T5"/>
                        </a:cxn>
                        <a:cxn ang="0">
                          <a:pos x="T6" y="T7"/>
                        </a:cxn>
                      </a:cxnLst>
                      <a:rect l="0" t="0" r="r" b="b"/>
                      <a:pathLst>
                        <a:path w="34" h="49">
                          <a:moveTo>
                            <a:pt x="34" y="46"/>
                          </a:moveTo>
                          <a:cubicBezTo>
                            <a:pt x="22" y="49"/>
                            <a:pt x="8" y="42"/>
                            <a:pt x="4" y="30"/>
                          </a:cubicBezTo>
                          <a:cubicBezTo>
                            <a:pt x="0" y="19"/>
                            <a:pt x="7" y="5"/>
                            <a:pt x="18" y="0"/>
                          </a:cubicBezTo>
                          <a:cubicBezTo>
                            <a:pt x="22" y="15"/>
                            <a:pt x="27" y="31"/>
                            <a:pt x="34" y="4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726"/>
                    <p:cNvSpPr>
                      <a:spLocks/>
                    </p:cNvSpPr>
                    <p:nvPr/>
                  </p:nvSpPr>
                  <p:spPr bwMode="auto">
                    <a:xfrm>
                      <a:off x="3333" y="705"/>
                      <a:ext cx="12" cy="9"/>
                    </a:xfrm>
                    <a:custGeom>
                      <a:avLst/>
                      <a:gdLst>
                        <a:gd name="T0" fmla="*/ 4 w 5"/>
                        <a:gd name="T1" fmla="*/ 0 h 4"/>
                        <a:gd name="T2" fmla="*/ 3 w 5"/>
                        <a:gd name="T3" fmla="*/ 3 h 4"/>
                        <a:gd name="T4" fmla="*/ 0 w 5"/>
                        <a:gd name="T5" fmla="*/ 4 h 4"/>
                        <a:gd name="T6" fmla="*/ 4 w 5"/>
                        <a:gd name="T7" fmla="*/ 0 h 4"/>
                      </a:gdLst>
                      <a:ahLst/>
                      <a:cxnLst>
                        <a:cxn ang="0">
                          <a:pos x="T0" y="T1"/>
                        </a:cxn>
                        <a:cxn ang="0">
                          <a:pos x="T2" y="T3"/>
                        </a:cxn>
                        <a:cxn ang="0">
                          <a:pos x="T4" y="T5"/>
                        </a:cxn>
                        <a:cxn ang="0">
                          <a:pos x="T6" y="T7"/>
                        </a:cxn>
                      </a:cxnLst>
                      <a:rect l="0" t="0" r="r" b="b"/>
                      <a:pathLst>
                        <a:path w="5" h="4">
                          <a:moveTo>
                            <a:pt x="4" y="0"/>
                          </a:moveTo>
                          <a:cubicBezTo>
                            <a:pt x="5" y="2"/>
                            <a:pt x="4" y="3"/>
                            <a:pt x="3" y="3"/>
                          </a:cubicBezTo>
                          <a:cubicBezTo>
                            <a:pt x="2" y="4"/>
                            <a:pt x="1" y="4"/>
                            <a:pt x="0" y="4"/>
                          </a:cubicBezTo>
                          <a:cubicBezTo>
                            <a:pt x="2" y="2"/>
                            <a:pt x="3" y="1"/>
                            <a:pt x="4"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727"/>
                    <p:cNvSpPr>
                      <a:spLocks/>
                    </p:cNvSpPr>
                    <p:nvPr/>
                  </p:nvSpPr>
                  <p:spPr bwMode="auto">
                    <a:xfrm>
                      <a:off x="3065" y="1559"/>
                      <a:ext cx="83" cy="104"/>
                    </a:xfrm>
                    <a:custGeom>
                      <a:avLst/>
                      <a:gdLst>
                        <a:gd name="T0" fmla="*/ 11 w 35"/>
                        <a:gd name="T1" fmla="*/ 0 h 44"/>
                        <a:gd name="T2" fmla="*/ 35 w 35"/>
                        <a:gd name="T3" fmla="*/ 14 h 44"/>
                        <a:gd name="T4" fmla="*/ 26 w 35"/>
                        <a:gd name="T5" fmla="*/ 44 h 44"/>
                        <a:gd name="T6" fmla="*/ 3 w 35"/>
                        <a:gd name="T7" fmla="*/ 27 h 44"/>
                        <a:gd name="T8" fmla="*/ 11 w 35"/>
                        <a:gd name="T9" fmla="*/ 0 h 44"/>
                      </a:gdLst>
                      <a:ahLst/>
                      <a:cxnLst>
                        <a:cxn ang="0">
                          <a:pos x="T0" y="T1"/>
                        </a:cxn>
                        <a:cxn ang="0">
                          <a:pos x="T2" y="T3"/>
                        </a:cxn>
                        <a:cxn ang="0">
                          <a:pos x="T4" y="T5"/>
                        </a:cxn>
                        <a:cxn ang="0">
                          <a:pos x="T6" y="T7"/>
                        </a:cxn>
                        <a:cxn ang="0">
                          <a:pos x="T8" y="T9"/>
                        </a:cxn>
                      </a:cxnLst>
                      <a:rect l="0" t="0" r="r" b="b"/>
                      <a:pathLst>
                        <a:path w="35" h="44">
                          <a:moveTo>
                            <a:pt x="11" y="0"/>
                          </a:moveTo>
                          <a:cubicBezTo>
                            <a:pt x="16" y="9"/>
                            <a:pt x="26" y="14"/>
                            <a:pt x="35" y="14"/>
                          </a:cubicBezTo>
                          <a:cubicBezTo>
                            <a:pt x="28" y="22"/>
                            <a:pt x="24" y="33"/>
                            <a:pt x="26" y="44"/>
                          </a:cubicBezTo>
                          <a:cubicBezTo>
                            <a:pt x="16" y="43"/>
                            <a:pt x="7" y="37"/>
                            <a:pt x="3" y="27"/>
                          </a:cubicBezTo>
                          <a:cubicBezTo>
                            <a:pt x="0" y="17"/>
                            <a:pt x="4" y="7"/>
                            <a:pt x="11"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728"/>
                    <p:cNvSpPr>
                      <a:spLocks/>
                    </p:cNvSpPr>
                    <p:nvPr/>
                  </p:nvSpPr>
                  <p:spPr bwMode="auto">
                    <a:xfrm>
                      <a:off x="3160" y="1384"/>
                      <a:ext cx="26" cy="19"/>
                    </a:xfrm>
                    <a:custGeom>
                      <a:avLst/>
                      <a:gdLst>
                        <a:gd name="T0" fmla="*/ 10 w 11"/>
                        <a:gd name="T1" fmla="*/ 0 h 8"/>
                        <a:gd name="T2" fmla="*/ 11 w 11"/>
                        <a:gd name="T3" fmla="*/ 8 h 8"/>
                        <a:gd name="T4" fmla="*/ 3 w 11"/>
                        <a:gd name="T5" fmla="*/ 8 h 8"/>
                        <a:gd name="T6" fmla="*/ 2 w 11"/>
                        <a:gd name="T7" fmla="*/ 2 h 8"/>
                        <a:gd name="T8" fmla="*/ 9 w 11"/>
                        <a:gd name="T9" fmla="*/ 0 h 8"/>
                        <a:gd name="T10" fmla="*/ 10 w 11"/>
                        <a:gd name="T11" fmla="*/ 0 h 8"/>
                      </a:gdLst>
                      <a:ahLst/>
                      <a:cxnLst>
                        <a:cxn ang="0">
                          <a:pos x="T0" y="T1"/>
                        </a:cxn>
                        <a:cxn ang="0">
                          <a:pos x="T2" y="T3"/>
                        </a:cxn>
                        <a:cxn ang="0">
                          <a:pos x="T4" y="T5"/>
                        </a:cxn>
                        <a:cxn ang="0">
                          <a:pos x="T6" y="T7"/>
                        </a:cxn>
                        <a:cxn ang="0">
                          <a:pos x="T8" y="T9"/>
                        </a:cxn>
                        <a:cxn ang="0">
                          <a:pos x="T10" y="T11"/>
                        </a:cxn>
                      </a:cxnLst>
                      <a:rect l="0" t="0" r="r" b="b"/>
                      <a:pathLst>
                        <a:path w="11" h="8">
                          <a:moveTo>
                            <a:pt x="10" y="0"/>
                          </a:moveTo>
                          <a:cubicBezTo>
                            <a:pt x="10" y="2"/>
                            <a:pt x="11" y="5"/>
                            <a:pt x="11" y="8"/>
                          </a:cubicBezTo>
                          <a:cubicBezTo>
                            <a:pt x="9" y="7"/>
                            <a:pt x="6" y="8"/>
                            <a:pt x="3" y="8"/>
                          </a:cubicBezTo>
                          <a:cubicBezTo>
                            <a:pt x="0" y="7"/>
                            <a:pt x="0" y="4"/>
                            <a:pt x="2" y="2"/>
                          </a:cubicBezTo>
                          <a:cubicBezTo>
                            <a:pt x="4" y="1"/>
                            <a:pt x="7" y="1"/>
                            <a:pt x="9" y="0"/>
                          </a:cubicBezTo>
                          <a:cubicBezTo>
                            <a:pt x="9" y="0"/>
                            <a:pt x="10" y="0"/>
                            <a:pt x="1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729"/>
                    <p:cNvSpPr>
                      <a:spLocks/>
                    </p:cNvSpPr>
                    <p:nvPr/>
                  </p:nvSpPr>
                  <p:spPr bwMode="auto">
                    <a:xfrm>
                      <a:off x="3302" y="741"/>
                      <a:ext cx="31" cy="30"/>
                    </a:xfrm>
                    <a:custGeom>
                      <a:avLst/>
                      <a:gdLst>
                        <a:gd name="T0" fmla="*/ 10 w 13"/>
                        <a:gd name="T1" fmla="*/ 0 h 13"/>
                        <a:gd name="T2" fmla="*/ 13 w 13"/>
                        <a:gd name="T3" fmla="*/ 13 h 13"/>
                        <a:gd name="T4" fmla="*/ 0 w 13"/>
                        <a:gd name="T5" fmla="*/ 11 h 13"/>
                        <a:gd name="T6" fmla="*/ 8 w 13"/>
                        <a:gd name="T7" fmla="*/ 2 h 13"/>
                        <a:gd name="T8" fmla="*/ 10 w 13"/>
                        <a:gd name="T9" fmla="*/ 0 h 13"/>
                      </a:gdLst>
                      <a:ahLst/>
                      <a:cxnLst>
                        <a:cxn ang="0">
                          <a:pos x="T0" y="T1"/>
                        </a:cxn>
                        <a:cxn ang="0">
                          <a:pos x="T2" y="T3"/>
                        </a:cxn>
                        <a:cxn ang="0">
                          <a:pos x="T4" y="T5"/>
                        </a:cxn>
                        <a:cxn ang="0">
                          <a:pos x="T6" y="T7"/>
                        </a:cxn>
                        <a:cxn ang="0">
                          <a:pos x="T8" y="T9"/>
                        </a:cxn>
                      </a:cxnLst>
                      <a:rect l="0" t="0" r="r" b="b"/>
                      <a:pathLst>
                        <a:path w="13" h="13">
                          <a:moveTo>
                            <a:pt x="10" y="0"/>
                          </a:moveTo>
                          <a:cubicBezTo>
                            <a:pt x="10" y="5"/>
                            <a:pt x="11" y="9"/>
                            <a:pt x="13" y="13"/>
                          </a:cubicBezTo>
                          <a:cubicBezTo>
                            <a:pt x="9" y="12"/>
                            <a:pt x="4" y="11"/>
                            <a:pt x="0" y="11"/>
                          </a:cubicBezTo>
                          <a:cubicBezTo>
                            <a:pt x="2" y="8"/>
                            <a:pt x="5" y="5"/>
                            <a:pt x="8" y="2"/>
                          </a:cubicBezTo>
                          <a:cubicBezTo>
                            <a:pt x="8" y="2"/>
                            <a:pt x="9" y="1"/>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730"/>
                    <p:cNvSpPr>
                      <a:spLocks/>
                    </p:cNvSpPr>
                    <p:nvPr/>
                  </p:nvSpPr>
                  <p:spPr bwMode="auto">
                    <a:xfrm>
                      <a:off x="3044" y="1639"/>
                      <a:ext cx="76" cy="107"/>
                    </a:xfrm>
                    <a:custGeom>
                      <a:avLst/>
                      <a:gdLst>
                        <a:gd name="T0" fmla="*/ 10 w 32"/>
                        <a:gd name="T1" fmla="*/ 0 h 45"/>
                        <a:gd name="T2" fmla="*/ 32 w 32"/>
                        <a:gd name="T3" fmla="*/ 14 h 45"/>
                        <a:gd name="T4" fmla="*/ 31 w 32"/>
                        <a:gd name="T5" fmla="*/ 42 h 45"/>
                        <a:gd name="T6" fmla="*/ 5 w 32"/>
                        <a:gd name="T7" fmla="*/ 30 h 45"/>
                        <a:gd name="T8" fmla="*/ 10 w 32"/>
                        <a:gd name="T9" fmla="*/ 0 h 45"/>
                      </a:gdLst>
                      <a:ahLst/>
                      <a:cxnLst>
                        <a:cxn ang="0">
                          <a:pos x="T0" y="T1"/>
                        </a:cxn>
                        <a:cxn ang="0">
                          <a:pos x="T2" y="T3"/>
                        </a:cxn>
                        <a:cxn ang="0">
                          <a:pos x="T4" y="T5"/>
                        </a:cxn>
                        <a:cxn ang="0">
                          <a:pos x="T6" y="T7"/>
                        </a:cxn>
                        <a:cxn ang="0">
                          <a:pos x="T8" y="T9"/>
                        </a:cxn>
                      </a:cxnLst>
                      <a:rect l="0" t="0" r="r" b="b"/>
                      <a:pathLst>
                        <a:path w="32" h="45">
                          <a:moveTo>
                            <a:pt x="10" y="0"/>
                          </a:moveTo>
                          <a:cubicBezTo>
                            <a:pt x="15" y="8"/>
                            <a:pt x="23" y="13"/>
                            <a:pt x="32" y="14"/>
                          </a:cubicBezTo>
                          <a:cubicBezTo>
                            <a:pt x="27" y="22"/>
                            <a:pt x="26" y="34"/>
                            <a:pt x="31" y="42"/>
                          </a:cubicBezTo>
                          <a:cubicBezTo>
                            <a:pt x="21" y="45"/>
                            <a:pt x="9" y="40"/>
                            <a:pt x="5" y="30"/>
                          </a:cubicBezTo>
                          <a:cubicBezTo>
                            <a:pt x="0" y="20"/>
                            <a:pt x="3" y="8"/>
                            <a:pt x="1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731"/>
                    <p:cNvSpPr>
                      <a:spLocks/>
                    </p:cNvSpPr>
                    <p:nvPr/>
                  </p:nvSpPr>
                  <p:spPr bwMode="auto">
                    <a:xfrm>
                      <a:off x="3302" y="459"/>
                      <a:ext cx="100" cy="59"/>
                    </a:xfrm>
                    <a:custGeom>
                      <a:avLst/>
                      <a:gdLst>
                        <a:gd name="T0" fmla="*/ 42 w 42"/>
                        <a:gd name="T1" fmla="*/ 0 h 25"/>
                        <a:gd name="T2" fmla="*/ 37 w 42"/>
                        <a:gd name="T3" fmla="*/ 23 h 25"/>
                        <a:gd name="T4" fmla="*/ 3 w 42"/>
                        <a:gd name="T5" fmla="*/ 25 h 25"/>
                        <a:gd name="T6" fmla="*/ 2 w 42"/>
                        <a:gd name="T7" fmla="*/ 25 h 25"/>
                        <a:gd name="T8" fmla="*/ 11 w 42"/>
                        <a:gd name="T9" fmla="*/ 6 h 25"/>
                        <a:gd name="T10" fmla="*/ 12 w 42"/>
                        <a:gd name="T11" fmla="*/ 3 h 25"/>
                        <a:gd name="T12" fmla="*/ 42 w 4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2" h="25">
                          <a:moveTo>
                            <a:pt x="42" y="0"/>
                          </a:moveTo>
                          <a:cubicBezTo>
                            <a:pt x="36" y="5"/>
                            <a:pt x="35" y="15"/>
                            <a:pt x="37" y="23"/>
                          </a:cubicBezTo>
                          <a:cubicBezTo>
                            <a:pt x="26" y="18"/>
                            <a:pt x="13" y="18"/>
                            <a:pt x="3" y="25"/>
                          </a:cubicBezTo>
                          <a:cubicBezTo>
                            <a:pt x="3" y="25"/>
                            <a:pt x="2" y="25"/>
                            <a:pt x="2" y="25"/>
                          </a:cubicBezTo>
                          <a:cubicBezTo>
                            <a:pt x="0" y="17"/>
                            <a:pt x="1" y="8"/>
                            <a:pt x="11" y="6"/>
                          </a:cubicBezTo>
                          <a:cubicBezTo>
                            <a:pt x="12" y="6"/>
                            <a:pt x="13" y="5"/>
                            <a:pt x="12" y="3"/>
                          </a:cubicBezTo>
                          <a:cubicBezTo>
                            <a:pt x="22" y="2"/>
                            <a:pt x="32" y="1"/>
                            <a:pt x="4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732"/>
                    <p:cNvSpPr>
                      <a:spLocks/>
                    </p:cNvSpPr>
                    <p:nvPr/>
                  </p:nvSpPr>
                  <p:spPr bwMode="auto">
                    <a:xfrm>
                      <a:off x="3212" y="686"/>
                      <a:ext cx="121" cy="125"/>
                    </a:xfrm>
                    <a:custGeom>
                      <a:avLst/>
                      <a:gdLst>
                        <a:gd name="T0" fmla="*/ 51 w 51"/>
                        <a:gd name="T1" fmla="*/ 12 h 53"/>
                        <a:gd name="T2" fmla="*/ 51 w 51"/>
                        <a:gd name="T3" fmla="*/ 13 h 53"/>
                        <a:gd name="T4" fmla="*/ 50 w 51"/>
                        <a:gd name="T5" fmla="*/ 14 h 53"/>
                        <a:gd name="T6" fmla="*/ 17 w 51"/>
                        <a:gd name="T7" fmla="*/ 53 h 53"/>
                        <a:gd name="T8" fmla="*/ 16 w 51"/>
                        <a:gd name="T9" fmla="*/ 52 h 53"/>
                        <a:gd name="T10" fmla="*/ 15 w 51"/>
                        <a:gd name="T11" fmla="*/ 51 h 53"/>
                        <a:gd name="T12" fmla="*/ 11 w 51"/>
                        <a:gd name="T13" fmla="*/ 11 h 53"/>
                        <a:gd name="T14" fmla="*/ 50 w 51"/>
                        <a:gd name="T15" fmla="*/ 12 h 53"/>
                        <a:gd name="T16" fmla="*/ 51 w 51"/>
                        <a:gd name="T17"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3">
                          <a:moveTo>
                            <a:pt x="51" y="12"/>
                          </a:moveTo>
                          <a:cubicBezTo>
                            <a:pt x="51" y="12"/>
                            <a:pt x="51" y="13"/>
                            <a:pt x="51" y="13"/>
                          </a:cubicBezTo>
                          <a:cubicBezTo>
                            <a:pt x="51" y="14"/>
                            <a:pt x="50" y="14"/>
                            <a:pt x="50" y="14"/>
                          </a:cubicBezTo>
                          <a:cubicBezTo>
                            <a:pt x="38" y="26"/>
                            <a:pt x="27" y="39"/>
                            <a:pt x="17" y="53"/>
                          </a:cubicBezTo>
                          <a:cubicBezTo>
                            <a:pt x="17" y="53"/>
                            <a:pt x="16" y="52"/>
                            <a:pt x="16" y="52"/>
                          </a:cubicBezTo>
                          <a:cubicBezTo>
                            <a:pt x="16" y="51"/>
                            <a:pt x="16" y="51"/>
                            <a:pt x="15" y="51"/>
                          </a:cubicBezTo>
                          <a:cubicBezTo>
                            <a:pt x="8" y="40"/>
                            <a:pt x="0" y="23"/>
                            <a:pt x="11" y="11"/>
                          </a:cubicBezTo>
                          <a:cubicBezTo>
                            <a:pt x="22" y="0"/>
                            <a:pt x="39" y="2"/>
                            <a:pt x="50" y="12"/>
                          </a:cubicBezTo>
                          <a:cubicBezTo>
                            <a:pt x="51" y="12"/>
                            <a:pt x="51" y="12"/>
                            <a:pt x="51"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733"/>
                    <p:cNvSpPr>
                      <a:spLocks/>
                    </p:cNvSpPr>
                    <p:nvPr/>
                  </p:nvSpPr>
                  <p:spPr bwMode="auto">
                    <a:xfrm>
                      <a:off x="3285" y="513"/>
                      <a:ext cx="102" cy="76"/>
                    </a:xfrm>
                    <a:custGeom>
                      <a:avLst/>
                      <a:gdLst>
                        <a:gd name="T0" fmla="*/ 14 w 43"/>
                        <a:gd name="T1" fmla="*/ 5 h 32"/>
                        <a:gd name="T2" fmla="*/ 43 w 43"/>
                        <a:gd name="T3" fmla="*/ 4 h 32"/>
                        <a:gd name="T4" fmla="*/ 31 w 43"/>
                        <a:gd name="T5" fmla="*/ 30 h 32"/>
                        <a:gd name="T6" fmla="*/ 2 w 43"/>
                        <a:gd name="T7" fmla="*/ 32 h 32"/>
                        <a:gd name="T8" fmla="*/ 2 w 43"/>
                        <a:gd name="T9" fmla="*/ 32 h 32"/>
                        <a:gd name="T10" fmla="*/ 8 w 43"/>
                        <a:gd name="T11" fmla="*/ 10 h 32"/>
                        <a:gd name="T12" fmla="*/ 11 w 43"/>
                        <a:gd name="T13" fmla="*/ 7 h 32"/>
                        <a:gd name="T14" fmla="*/ 14 w 43"/>
                        <a:gd name="T15" fmla="*/ 5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2">
                          <a:moveTo>
                            <a:pt x="14" y="5"/>
                          </a:moveTo>
                          <a:cubicBezTo>
                            <a:pt x="23" y="0"/>
                            <a:pt x="34" y="1"/>
                            <a:pt x="43" y="4"/>
                          </a:cubicBezTo>
                          <a:cubicBezTo>
                            <a:pt x="35" y="11"/>
                            <a:pt x="31" y="20"/>
                            <a:pt x="31" y="30"/>
                          </a:cubicBezTo>
                          <a:cubicBezTo>
                            <a:pt x="21" y="28"/>
                            <a:pt x="11" y="28"/>
                            <a:pt x="2" y="32"/>
                          </a:cubicBezTo>
                          <a:cubicBezTo>
                            <a:pt x="2" y="32"/>
                            <a:pt x="2" y="32"/>
                            <a:pt x="2" y="32"/>
                          </a:cubicBezTo>
                          <a:cubicBezTo>
                            <a:pt x="0" y="24"/>
                            <a:pt x="2" y="16"/>
                            <a:pt x="8" y="10"/>
                          </a:cubicBezTo>
                          <a:cubicBezTo>
                            <a:pt x="9" y="10"/>
                            <a:pt x="11" y="9"/>
                            <a:pt x="11" y="7"/>
                          </a:cubicBezTo>
                          <a:cubicBezTo>
                            <a:pt x="12" y="6"/>
                            <a:pt x="13" y="6"/>
                            <a:pt x="14"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734"/>
                    <p:cNvSpPr>
                      <a:spLocks/>
                    </p:cNvSpPr>
                    <p:nvPr/>
                  </p:nvSpPr>
                  <p:spPr bwMode="auto">
                    <a:xfrm>
                      <a:off x="3390" y="267"/>
                      <a:ext cx="42" cy="36"/>
                    </a:xfrm>
                    <a:custGeom>
                      <a:avLst/>
                      <a:gdLst>
                        <a:gd name="T0" fmla="*/ 18 w 18"/>
                        <a:gd name="T1" fmla="*/ 2 h 15"/>
                        <a:gd name="T2" fmla="*/ 18 w 18"/>
                        <a:gd name="T3" fmla="*/ 2 h 15"/>
                        <a:gd name="T4" fmla="*/ 15 w 18"/>
                        <a:gd name="T5" fmla="*/ 5 h 15"/>
                        <a:gd name="T6" fmla="*/ 7 w 18"/>
                        <a:gd name="T7" fmla="*/ 15 h 15"/>
                        <a:gd name="T8" fmla="*/ 4 w 18"/>
                        <a:gd name="T9" fmla="*/ 3 h 15"/>
                        <a:gd name="T10" fmla="*/ 16 w 18"/>
                        <a:gd name="T11" fmla="*/ 2 h 15"/>
                        <a:gd name="T12" fmla="*/ 18 w 18"/>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18" y="2"/>
                          </a:moveTo>
                          <a:cubicBezTo>
                            <a:pt x="18" y="2"/>
                            <a:pt x="18" y="2"/>
                            <a:pt x="18" y="2"/>
                          </a:cubicBezTo>
                          <a:cubicBezTo>
                            <a:pt x="17" y="3"/>
                            <a:pt x="16" y="4"/>
                            <a:pt x="15" y="5"/>
                          </a:cubicBezTo>
                          <a:cubicBezTo>
                            <a:pt x="12" y="8"/>
                            <a:pt x="9" y="11"/>
                            <a:pt x="7" y="15"/>
                          </a:cubicBezTo>
                          <a:cubicBezTo>
                            <a:pt x="0" y="14"/>
                            <a:pt x="0" y="6"/>
                            <a:pt x="4" y="3"/>
                          </a:cubicBezTo>
                          <a:cubicBezTo>
                            <a:pt x="7" y="0"/>
                            <a:pt x="12" y="0"/>
                            <a:pt x="16" y="2"/>
                          </a:cubicBezTo>
                          <a:cubicBezTo>
                            <a:pt x="16" y="2"/>
                            <a:pt x="17" y="2"/>
                            <a:pt x="18"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735"/>
                    <p:cNvSpPr>
                      <a:spLocks/>
                    </p:cNvSpPr>
                    <p:nvPr/>
                  </p:nvSpPr>
                  <p:spPr bwMode="auto">
                    <a:xfrm>
                      <a:off x="3238" y="575"/>
                      <a:ext cx="123" cy="123"/>
                    </a:xfrm>
                    <a:custGeom>
                      <a:avLst/>
                      <a:gdLst>
                        <a:gd name="T0" fmla="*/ 52 w 52"/>
                        <a:gd name="T1" fmla="*/ 10 h 52"/>
                        <a:gd name="T2" fmla="*/ 47 w 52"/>
                        <a:gd name="T3" fmla="*/ 12 h 52"/>
                        <a:gd name="T4" fmla="*/ 35 w 52"/>
                        <a:gd name="T5" fmla="*/ 33 h 52"/>
                        <a:gd name="T6" fmla="*/ 38 w 52"/>
                        <a:gd name="T7" fmla="*/ 52 h 52"/>
                        <a:gd name="T8" fmla="*/ 5 w 52"/>
                        <a:gd name="T9" fmla="*/ 50 h 52"/>
                        <a:gd name="T10" fmla="*/ 5 w 52"/>
                        <a:gd name="T11" fmla="*/ 49 h 52"/>
                        <a:gd name="T12" fmla="*/ 52 w 52"/>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52" h="52">
                          <a:moveTo>
                            <a:pt x="52" y="10"/>
                          </a:moveTo>
                          <a:cubicBezTo>
                            <a:pt x="50" y="10"/>
                            <a:pt x="49" y="11"/>
                            <a:pt x="47" y="12"/>
                          </a:cubicBezTo>
                          <a:cubicBezTo>
                            <a:pt x="39" y="17"/>
                            <a:pt x="35" y="24"/>
                            <a:pt x="35" y="33"/>
                          </a:cubicBezTo>
                          <a:cubicBezTo>
                            <a:pt x="35" y="39"/>
                            <a:pt x="35" y="46"/>
                            <a:pt x="38" y="52"/>
                          </a:cubicBezTo>
                          <a:cubicBezTo>
                            <a:pt x="28" y="46"/>
                            <a:pt x="15" y="44"/>
                            <a:pt x="5" y="50"/>
                          </a:cubicBezTo>
                          <a:cubicBezTo>
                            <a:pt x="5" y="49"/>
                            <a:pt x="5" y="49"/>
                            <a:pt x="5" y="49"/>
                          </a:cubicBezTo>
                          <a:cubicBezTo>
                            <a:pt x="0" y="22"/>
                            <a:pt x="26" y="0"/>
                            <a:pt x="52"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736"/>
                    <p:cNvSpPr>
                      <a:spLocks/>
                    </p:cNvSpPr>
                    <p:nvPr/>
                  </p:nvSpPr>
                  <p:spPr bwMode="auto">
                    <a:xfrm>
                      <a:off x="3262" y="840"/>
                      <a:ext cx="40" cy="33"/>
                    </a:xfrm>
                    <a:custGeom>
                      <a:avLst/>
                      <a:gdLst>
                        <a:gd name="T0" fmla="*/ 15 w 17"/>
                        <a:gd name="T1" fmla="*/ 1 h 14"/>
                        <a:gd name="T2" fmla="*/ 15 w 17"/>
                        <a:gd name="T3" fmla="*/ 4 h 14"/>
                        <a:gd name="T4" fmla="*/ 9 w 17"/>
                        <a:gd name="T5" fmla="*/ 3 h 14"/>
                        <a:gd name="T6" fmla="*/ 4 w 17"/>
                        <a:gd name="T7" fmla="*/ 4 h 14"/>
                        <a:gd name="T8" fmla="*/ 7 w 17"/>
                        <a:gd name="T9" fmla="*/ 8 h 14"/>
                        <a:gd name="T10" fmla="*/ 10 w 17"/>
                        <a:gd name="T11" fmla="*/ 11 h 14"/>
                        <a:gd name="T12" fmla="*/ 8 w 17"/>
                        <a:gd name="T13" fmla="*/ 13 h 14"/>
                        <a:gd name="T14" fmla="*/ 2 w 17"/>
                        <a:gd name="T15" fmla="*/ 8 h 14"/>
                        <a:gd name="T16" fmla="*/ 1 w 17"/>
                        <a:gd name="T17" fmla="*/ 2 h 14"/>
                        <a:gd name="T18" fmla="*/ 7 w 17"/>
                        <a:gd name="T19" fmla="*/ 0 h 14"/>
                        <a:gd name="T20" fmla="*/ 15 w 17"/>
                        <a:gd name="T2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4">
                          <a:moveTo>
                            <a:pt x="15" y="1"/>
                          </a:moveTo>
                          <a:cubicBezTo>
                            <a:pt x="17" y="1"/>
                            <a:pt x="16" y="4"/>
                            <a:pt x="15" y="4"/>
                          </a:cubicBezTo>
                          <a:cubicBezTo>
                            <a:pt x="13" y="4"/>
                            <a:pt x="11" y="3"/>
                            <a:pt x="9" y="3"/>
                          </a:cubicBezTo>
                          <a:cubicBezTo>
                            <a:pt x="8" y="3"/>
                            <a:pt x="5" y="3"/>
                            <a:pt x="4" y="4"/>
                          </a:cubicBezTo>
                          <a:cubicBezTo>
                            <a:pt x="3" y="6"/>
                            <a:pt x="6" y="8"/>
                            <a:pt x="7" y="8"/>
                          </a:cubicBezTo>
                          <a:cubicBezTo>
                            <a:pt x="8" y="9"/>
                            <a:pt x="9" y="10"/>
                            <a:pt x="10" y="11"/>
                          </a:cubicBezTo>
                          <a:cubicBezTo>
                            <a:pt x="11" y="13"/>
                            <a:pt x="9" y="14"/>
                            <a:pt x="8" y="13"/>
                          </a:cubicBezTo>
                          <a:cubicBezTo>
                            <a:pt x="6" y="11"/>
                            <a:pt x="3" y="10"/>
                            <a:pt x="2" y="8"/>
                          </a:cubicBezTo>
                          <a:cubicBezTo>
                            <a:pt x="0" y="6"/>
                            <a:pt x="0" y="4"/>
                            <a:pt x="1" y="2"/>
                          </a:cubicBezTo>
                          <a:cubicBezTo>
                            <a:pt x="3" y="0"/>
                            <a:pt x="5" y="0"/>
                            <a:pt x="7" y="0"/>
                          </a:cubicBezTo>
                          <a:cubicBezTo>
                            <a:pt x="10" y="0"/>
                            <a:pt x="13" y="0"/>
                            <a:pt x="15"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737"/>
                    <p:cNvSpPr>
                      <a:spLocks/>
                    </p:cNvSpPr>
                    <p:nvPr/>
                  </p:nvSpPr>
                  <p:spPr bwMode="auto">
                    <a:xfrm>
                      <a:off x="3117" y="1287"/>
                      <a:ext cx="62" cy="76"/>
                    </a:xfrm>
                    <a:custGeom>
                      <a:avLst/>
                      <a:gdLst>
                        <a:gd name="T0" fmla="*/ 26 w 26"/>
                        <a:gd name="T1" fmla="*/ 31 h 32"/>
                        <a:gd name="T2" fmla="*/ 24 w 26"/>
                        <a:gd name="T3" fmla="*/ 30 h 32"/>
                        <a:gd name="T4" fmla="*/ 13 w 26"/>
                        <a:gd name="T5" fmla="*/ 31 h 32"/>
                        <a:gd name="T6" fmla="*/ 10 w 26"/>
                        <a:gd name="T7" fmla="*/ 30 h 32"/>
                        <a:gd name="T8" fmla="*/ 2 w 26"/>
                        <a:gd name="T9" fmla="*/ 17 h 32"/>
                        <a:gd name="T10" fmla="*/ 12 w 26"/>
                        <a:gd name="T11" fmla="*/ 6 h 32"/>
                        <a:gd name="T12" fmla="*/ 18 w 26"/>
                        <a:gd name="T13" fmla="*/ 2 h 32"/>
                        <a:gd name="T14" fmla="*/ 22 w 26"/>
                        <a:gd name="T15" fmla="*/ 0 h 32"/>
                        <a:gd name="T16" fmla="*/ 22 w 26"/>
                        <a:gd name="T17" fmla="*/ 0 h 32"/>
                        <a:gd name="T18" fmla="*/ 23 w 26"/>
                        <a:gd name="T19" fmla="*/ 7 h 32"/>
                        <a:gd name="T20" fmla="*/ 22 w 26"/>
                        <a:gd name="T21" fmla="*/ 7 h 32"/>
                        <a:gd name="T22" fmla="*/ 10 w 26"/>
                        <a:gd name="T23" fmla="*/ 15 h 32"/>
                        <a:gd name="T24" fmla="*/ 24 w 26"/>
                        <a:gd name="T25" fmla="*/ 20 h 32"/>
                        <a:gd name="T26" fmla="*/ 26 w 26"/>
                        <a:gd name="T27"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32">
                          <a:moveTo>
                            <a:pt x="26" y="31"/>
                          </a:moveTo>
                          <a:cubicBezTo>
                            <a:pt x="26" y="30"/>
                            <a:pt x="25" y="30"/>
                            <a:pt x="24" y="30"/>
                          </a:cubicBezTo>
                          <a:cubicBezTo>
                            <a:pt x="21" y="31"/>
                            <a:pt x="16" y="32"/>
                            <a:pt x="13" y="31"/>
                          </a:cubicBezTo>
                          <a:cubicBezTo>
                            <a:pt x="12" y="31"/>
                            <a:pt x="11" y="31"/>
                            <a:pt x="10" y="30"/>
                          </a:cubicBezTo>
                          <a:cubicBezTo>
                            <a:pt x="4" y="28"/>
                            <a:pt x="0" y="23"/>
                            <a:pt x="2" y="17"/>
                          </a:cubicBezTo>
                          <a:cubicBezTo>
                            <a:pt x="4" y="12"/>
                            <a:pt x="8" y="9"/>
                            <a:pt x="12" y="6"/>
                          </a:cubicBezTo>
                          <a:cubicBezTo>
                            <a:pt x="14" y="4"/>
                            <a:pt x="16" y="3"/>
                            <a:pt x="18" y="2"/>
                          </a:cubicBezTo>
                          <a:cubicBezTo>
                            <a:pt x="20" y="1"/>
                            <a:pt x="21" y="1"/>
                            <a:pt x="22" y="0"/>
                          </a:cubicBezTo>
                          <a:cubicBezTo>
                            <a:pt x="22" y="0"/>
                            <a:pt x="22" y="0"/>
                            <a:pt x="22" y="0"/>
                          </a:cubicBezTo>
                          <a:cubicBezTo>
                            <a:pt x="23" y="3"/>
                            <a:pt x="23" y="5"/>
                            <a:pt x="23" y="7"/>
                          </a:cubicBezTo>
                          <a:cubicBezTo>
                            <a:pt x="23" y="7"/>
                            <a:pt x="23" y="7"/>
                            <a:pt x="22" y="7"/>
                          </a:cubicBezTo>
                          <a:cubicBezTo>
                            <a:pt x="17" y="6"/>
                            <a:pt x="10" y="9"/>
                            <a:pt x="10" y="15"/>
                          </a:cubicBezTo>
                          <a:cubicBezTo>
                            <a:pt x="10" y="22"/>
                            <a:pt x="19" y="21"/>
                            <a:pt x="24" y="20"/>
                          </a:cubicBezTo>
                          <a:cubicBezTo>
                            <a:pt x="25" y="24"/>
                            <a:pt x="25" y="27"/>
                            <a:pt x="26" y="3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738"/>
                    <p:cNvSpPr>
                      <a:spLocks/>
                    </p:cNvSpPr>
                    <p:nvPr/>
                  </p:nvSpPr>
                  <p:spPr bwMode="auto">
                    <a:xfrm>
                      <a:off x="3127" y="1412"/>
                      <a:ext cx="33" cy="52"/>
                    </a:xfrm>
                    <a:custGeom>
                      <a:avLst/>
                      <a:gdLst>
                        <a:gd name="T0" fmla="*/ 0 w 14"/>
                        <a:gd name="T1" fmla="*/ 1 h 22"/>
                        <a:gd name="T2" fmla="*/ 14 w 14"/>
                        <a:gd name="T3" fmla="*/ 11 h 22"/>
                        <a:gd name="T4" fmla="*/ 8 w 14"/>
                        <a:gd name="T5" fmla="*/ 16 h 22"/>
                        <a:gd name="T6" fmla="*/ 4 w 14"/>
                        <a:gd name="T7" fmla="*/ 22 h 22"/>
                        <a:gd name="T8" fmla="*/ 4 w 14"/>
                        <a:gd name="T9" fmla="*/ 20 h 22"/>
                        <a:gd name="T10" fmla="*/ 0 w 14"/>
                        <a:gd name="T11" fmla="*/ 0 h 22"/>
                        <a:gd name="T12" fmla="*/ 0 w 14"/>
                        <a:gd name="T13" fmla="*/ 0 h 22"/>
                        <a:gd name="T14" fmla="*/ 0 w 14"/>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2">
                          <a:moveTo>
                            <a:pt x="0" y="1"/>
                          </a:moveTo>
                          <a:cubicBezTo>
                            <a:pt x="2" y="8"/>
                            <a:pt x="8" y="11"/>
                            <a:pt x="14" y="11"/>
                          </a:cubicBezTo>
                          <a:cubicBezTo>
                            <a:pt x="12" y="12"/>
                            <a:pt x="10" y="14"/>
                            <a:pt x="8" y="16"/>
                          </a:cubicBezTo>
                          <a:cubicBezTo>
                            <a:pt x="7" y="18"/>
                            <a:pt x="5" y="20"/>
                            <a:pt x="4" y="22"/>
                          </a:cubicBezTo>
                          <a:cubicBezTo>
                            <a:pt x="4" y="22"/>
                            <a:pt x="4" y="21"/>
                            <a:pt x="4" y="20"/>
                          </a:cubicBezTo>
                          <a:cubicBezTo>
                            <a:pt x="2" y="13"/>
                            <a:pt x="1" y="7"/>
                            <a:pt x="0" y="0"/>
                          </a:cubicBezTo>
                          <a:cubicBezTo>
                            <a:pt x="0" y="0"/>
                            <a:pt x="0" y="0"/>
                            <a:pt x="0" y="0"/>
                          </a:cubicBezTo>
                          <a:cubicBezTo>
                            <a:pt x="0" y="0"/>
                            <a:pt x="0" y="1"/>
                            <a:pt x="0"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739"/>
                    <p:cNvSpPr>
                      <a:spLocks noEditPoints="1"/>
                    </p:cNvSpPr>
                    <p:nvPr/>
                  </p:nvSpPr>
                  <p:spPr bwMode="auto">
                    <a:xfrm>
                      <a:off x="3240" y="823"/>
                      <a:ext cx="69" cy="64"/>
                    </a:xfrm>
                    <a:custGeom>
                      <a:avLst/>
                      <a:gdLst>
                        <a:gd name="T0" fmla="*/ 29 w 29"/>
                        <a:gd name="T1" fmla="*/ 8 h 27"/>
                        <a:gd name="T2" fmla="*/ 15 w 29"/>
                        <a:gd name="T3" fmla="*/ 27 h 27"/>
                        <a:gd name="T4" fmla="*/ 1 w 29"/>
                        <a:gd name="T5" fmla="*/ 14 h 27"/>
                        <a:gd name="T6" fmla="*/ 1 w 29"/>
                        <a:gd name="T7" fmla="*/ 10 h 27"/>
                        <a:gd name="T8" fmla="*/ 6 w 29"/>
                        <a:gd name="T9" fmla="*/ 2 h 27"/>
                        <a:gd name="T10" fmla="*/ 16 w 29"/>
                        <a:gd name="T11" fmla="*/ 2 h 27"/>
                        <a:gd name="T12" fmla="*/ 29 w 29"/>
                        <a:gd name="T13" fmla="*/ 8 h 27"/>
                        <a:gd name="T14" fmla="*/ 24 w 29"/>
                        <a:gd name="T15" fmla="*/ 11 h 27"/>
                        <a:gd name="T16" fmla="*/ 24 w 29"/>
                        <a:gd name="T17" fmla="*/ 8 h 27"/>
                        <a:gd name="T18" fmla="*/ 16 w 29"/>
                        <a:gd name="T19" fmla="*/ 7 h 27"/>
                        <a:gd name="T20" fmla="*/ 10 w 29"/>
                        <a:gd name="T21" fmla="*/ 9 h 27"/>
                        <a:gd name="T22" fmla="*/ 11 w 29"/>
                        <a:gd name="T23" fmla="*/ 15 h 27"/>
                        <a:gd name="T24" fmla="*/ 17 w 29"/>
                        <a:gd name="T25" fmla="*/ 20 h 27"/>
                        <a:gd name="T26" fmla="*/ 19 w 29"/>
                        <a:gd name="T27" fmla="*/ 18 h 27"/>
                        <a:gd name="T28" fmla="*/ 16 w 29"/>
                        <a:gd name="T29" fmla="*/ 15 h 27"/>
                        <a:gd name="T30" fmla="*/ 13 w 29"/>
                        <a:gd name="T31" fmla="*/ 11 h 27"/>
                        <a:gd name="T32" fmla="*/ 18 w 29"/>
                        <a:gd name="T33" fmla="*/ 10 h 27"/>
                        <a:gd name="T34" fmla="*/ 24 w 29"/>
                        <a:gd name="T3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27">
                          <a:moveTo>
                            <a:pt x="29" y="8"/>
                          </a:moveTo>
                          <a:cubicBezTo>
                            <a:pt x="24" y="14"/>
                            <a:pt x="19" y="21"/>
                            <a:pt x="15" y="27"/>
                          </a:cubicBezTo>
                          <a:cubicBezTo>
                            <a:pt x="9" y="25"/>
                            <a:pt x="2" y="20"/>
                            <a:pt x="1" y="14"/>
                          </a:cubicBezTo>
                          <a:cubicBezTo>
                            <a:pt x="1" y="13"/>
                            <a:pt x="0" y="12"/>
                            <a:pt x="1" y="10"/>
                          </a:cubicBezTo>
                          <a:cubicBezTo>
                            <a:pt x="3" y="7"/>
                            <a:pt x="4" y="4"/>
                            <a:pt x="6" y="2"/>
                          </a:cubicBezTo>
                          <a:cubicBezTo>
                            <a:pt x="9" y="0"/>
                            <a:pt x="12" y="0"/>
                            <a:pt x="16" y="2"/>
                          </a:cubicBezTo>
                          <a:cubicBezTo>
                            <a:pt x="20" y="3"/>
                            <a:pt x="25" y="6"/>
                            <a:pt x="29" y="8"/>
                          </a:cubicBezTo>
                          <a:close/>
                          <a:moveTo>
                            <a:pt x="24" y="11"/>
                          </a:moveTo>
                          <a:cubicBezTo>
                            <a:pt x="25" y="11"/>
                            <a:pt x="26" y="8"/>
                            <a:pt x="24" y="8"/>
                          </a:cubicBezTo>
                          <a:cubicBezTo>
                            <a:pt x="22" y="7"/>
                            <a:pt x="19" y="7"/>
                            <a:pt x="16" y="7"/>
                          </a:cubicBezTo>
                          <a:cubicBezTo>
                            <a:pt x="14" y="7"/>
                            <a:pt x="12" y="7"/>
                            <a:pt x="10" y="9"/>
                          </a:cubicBezTo>
                          <a:cubicBezTo>
                            <a:pt x="9" y="11"/>
                            <a:pt x="9" y="13"/>
                            <a:pt x="11" y="15"/>
                          </a:cubicBezTo>
                          <a:cubicBezTo>
                            <a:pt x="12" y="17"/>
                            <a:pt x="15" y="18"/>
                            <a:pt x="17" y="20"/>
                          </a:cubicBezTo>
                          <a:cubicBezTo>
                            <a:pt x="18" y="21"/>
                            <a:pt x="20" y="20"/>
                            <a:pt x="19" y="18"/>
                          </a:cubicBezTo>
                          <a:cubicBezTo>
                            <a:pt x="18" y="17"/>
                            <a:pt x="17" y="16"/>
                            <a:pt x="16" y="15"/>
                          </a:cubicBezTo>
                          <a:cubicBezTo>
                            <a:pt x="15" y="15"/>
                            <a:pt x="12" y="13"/>
                            <a:pt x="13" y="11"/>
                          </a:cubicBezTo>
                          <a:cubicBezTo>
                            <a:pt x="14" y="10"/>
                            <a:pt x="17" y="10"/>
                            <a:pt x="18" y="10"/>
                          </a:cubicBezTo>
                          <a:cubicBezTo>
                            <a:pt x="20" y="10"/>
                            <a:pt x="22" y="11"/>
                            <a:pt x="24" y="1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740"/>
                    <p:cNvSpPr>
                      <a:spLocks/>
                    </p:cNvSpPr>
                    <p:nvPr/>
                  </p:nvSpPr>
                  <p:spPr bwMode="auto">
                    <a:xfrm>
                      <a:off x="3150" y="1306"/>
                      <a:ext cx="24" cy="24"/>
                    </a:xfrm>
                    <a:custGeom>
                      <a:avLst/>
                      <a:gdLst>
                        <a:gd name="T0" fmla="*/ 9 w 10"/>
                        <a:gd name="T1" fmla="*/ 0 h 10"/>
                        <a:gd name="T2" fmla="*/ 10 w 10"/>
                        <a:gd name="T3" fmla="*/ 9 h 10"/>
                        <a:gd name="T4" fmla="*/ 4 w 10"/>
                        <a:gd name="T5" fmla="*/ 9 h 10"/>
                        <a:gd name="T6" fmla="*/ 0 w 10"/>
                        <a:gd name="T7" fmla="*/ 7 h 10"/>
                        <a:gd name="T8" fmla="*/ 8 w 10"/>
                        <a:gd name="T9" fmla="*/ 2 h 10"/>
                        <a:gd name="T10" fmla="*/ 9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9" y="0"/>
                          </a:moveTo>
                          <a:cubicBezTo>
                            <a:pt x="9" y="3"/>
                            <a:pt x="10" y="6"/>
                            <a:pt x="10" y="9"/>
                          </a:cubicBezTo>
                          <a:cubicBezTo>
                            <a:pt x="8" y="9"/>
                            <a:pt x="6" y="9"/>
                            <a:pt x="4" y="9"/>
                          </a:cubicBezTo>
                          <a:cubicBezTo>
                            <a:pt x="2" y="9"/>
                            <a:pt x="0" y="10"/>
                            <a:pt x="0" y="7"/>
                          </a:cubicBezTo>
                          <a:cubicBezTo>
                            <a:pt x="0" y="3"/>
                            <a:pt x="5" y="3"/>
                            <a:pt x="8" y="2"/>
                          </a:cubicBezTo>
                          <a:cubicBezTo>
                            <a:pt x="9" y="1"/>
                            <a:pt x="9" y="1"/>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741"/>
                    <p:cNvSpPr>
                      <a:spLocks/>
                    </p:cNvSpPr>
                    <p:nvPr/>
                  </p:nvSpPr>
                  <p:spPr bwMode="auto">
                    <a:xfrm>
                      <a:off x="3207" y="887"/>
                      <a:ext cx="62" cy="64"/>
                    </a:xfrm>
                    <a:custGeom>
                      <a:avLst/>
                      <a:gdLst>
                        <a:gd name="T0" fmla="*/ 26 w 26"/>
                        <a:gd name="T1" fmla="*/ 4 h 27"/>
                        <a:gd name="T2" fmla="*/ 23 w 26"/>
                        <a:gd name="T3" fmla="*/ 9 h 27"/>
                        <a:gd name="T4" fmla="*/ 23 w 26"/>
                        <a:gd name="T5" fmla="*/ 9 h 27"/>
                        <a:gd name="T6" fmla="*/ 23 w 26"/>
                        <a:gd name="T7" fmla="*/ 8 h 27"/>
                        <a:gd name="T8" fmla="*/ 17 w 26"/>
                        <a:gd name="T9" fmla="*/ 4 h 27"/>
                        <a:gd name="T10" fmla="*/ 10 w 26"/>
                        <a:gd name="T11" fmla="*/ 8 h 27"/>
                        <a:gd name="T12" fmla="*/ 17 w 26"/>
                        <a:gd name="T13" fmla="*/ 19 h 27"/>
                        <a:gd name="T14" fmla="*/ 13 w 26"/>
                        <a:gd name="T15" fmla="*/ 27 h 27"/>
                        <a:gd name="T16" fmla="*/ 13 w 26"/>
                        <a:gd name="T17" fmla="*/ 27 h 27"/>
                        <a:gd name="T18" fmla="*/ 1 w 26"/>
                        <a:gd name="T19" fmla="*/ 14 h 27"/>
                        <a:gd name="T20" fmla="*/ 0 w 26"/>
                        <a:gd name="T21" fmla="*/ 8 h 27"/>
                        <a:gd name="T22" fmla="*/ 2 w 26"/>
                        <a:gd name="T23" fmla="*/ 5 h 27"/>
                        <a:gd name="T24" fmla="*/ 3 w 26"/>
                        <a:gd name="T25" fmla="*/ 4 h 27"/>
                        <a:gd name="T26" fmla="*/ 13 w 26"/>
                        <a:gd name="T27" fmla="*/ 0 h 27"/>
                        <a:gd name="T28" fmla="*/ 22 w 26"/>
                        <a:gd name="T29" fmla="*/ 1 h 27"/>
                        <a:gd name="T30" fmla="*/ 26 w 26"/>
                        <a:gd name="T31"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7">
                          <a:moveTo>
                            <a:pt x="26" y="4"/>
                          </a:moveTo>
                          <a:cubicBezTo>
                            <a:pt x="25" y="5"/>
                            <a:pt x="24" y="7"/>
                            <a:pt x="23" y="9"/>
                          </a:cubicBezTo>
                          <a:cubicBezTo>
                            <a:pt x="23" y="9"/>
                            <a:pt x="23" y="9"/>
                            <a:pt x="23" y="9"/>
                          </a:cubicBezTo>
                          <a:cubicBezTo>
                            <a:pt x="23" y="8"/>
                            <a:pt x="23" y="8"/>
                            <a:pt x="23" y="8"/>
                          </a:cubicBezTo>
                          <a:cubicBezTo>
                            <a:pt x="22" y="5"/>
                            <a:pt x="19" y="4"/>
                            <a:pt x="17" y="4"/>
                          </a:cubicBezTo>
                          <a:cubicBezTo>
                            <a:pt x="14" y="4"/>
                            <a:pt x="12" y="6"/>
                            <a:pt x="10" y="8"/>
                          </a:cubicBezTo>
                          <a:cubicBezTo>
                            <a:pt x="7" y="13"/>
                            <a:pt x="12" y="19"/>
                            <a:pt x="17" y="19"/>
                          </a:cubicBezTo>
                          <a:cubicBezTo>
                            <a:pt x="16" y="22"/>
                            <a:pt x="14" y="24"/>
                            <a:pt x="13" y="27"/>
                          </a:cubicBezTo>
                          <a:cubicBezTo>
                            <a:pt x="13" y="27"/>
                            <a:pt x="13" y="27"/>
                            <a:pt x="13" y="27"/>
                          </a:cubicBezTo>
                          <a:cubicBezTo>
                            <a:pt x="8" y="24"/>
                            <a:pt x="3" y="19"/>
                            <a:pt x="1" y="14"/>
                          </a:cubicBezTo>
                          <a:cubicBezTo>
                            <a:pt x="0" y="12"/>
                            <a:pt x="0" y="10"/>
                            <a:pt x="0" y="8"/>
                          </a:cubicBezTo>
                          <a:cubicBezTo>
                            <a:pt x="1" y="7"/>
                            <a:pt x="2" y="6"/>
                            <a:pt x="2" y="5"/>
                          </a:cubicBezTo>
                          <a:cubicBezTo>
                            <a:pt x="2" y="4"/>
                            <a:pt x="3" y="4"/>
                            <a:pt x="3" y="4"/>
                          </a:cubicBezTo>
                          <a:cubicBezTo>
                            <a:pt x="6" y="1"/>
                            <a:pt x="9" y="0"/>
                            <a:pt x="13" y="0"/>
                          </a:cubicBezTo>
                          <a:cubicBezTo>
                            <a:pt x="16" y="0"/>
                            <a:pt x="19" y="0"/>
                            <a:pt x="22" y="1"/>
                          </a:cubicBezTo>
                          <a:cubicBezTo>
                            <a:pt x="23" y="2"/>
                            <a:pt x="25" y="3"/>
                            <a:pt x="26" y="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742"/>
                    <p:cNvSpPr>
                      <a:spLocks/>
                    </p:cNvSpPr>
                    <p:nvPr/>
                  </p:nvSpPr>
                  <p:spPr bwMode="auto">
                    <a:xfrm>
                      <a:off x="3127" y="1457"/>
                      <a:ext cx="9" cy="15"/>
                    </a:xfrm>
                    <a:custGeom>
                      <a:avLst/>
                      <a:gdLst>
                        <a:gd name="T0" fmla="*/ 4 w 4"/>
                        <a:gd name="T1" fmla="*/ 2 h 6"/>
                        <a:gd name="T2" fmla="*/ 3 w 4"/>
                        <a:gd name="T3" fmla="*/ 5 h 6"/>
                        <a:gd name="T4" fmla="*/ 1 w 4"/>
                        <a:gd name="T5" fmla="*/ 6 h 6"/>
                        <a:gd name="T6" fmla="*/ 0 w 4"/>
                        <a:gd name="T7" fmla="*/ 0 h 6"/>
                        <a:gd name="T8" fmla="*/ 2 w 4"/>
                        <a:gd name="T9" fmla="*/ 0 h 6"/>
                        <a:gd name="T10" fmla="*/ 4 w 4"/>
                        <a:gd name="T11" fmla="*/ 1 h 6"/>
                        <a:gd name="T12" fmla="*/ 4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2"/>
                          </a:moveTo>
                          <a:cubicBezTo>
                            <a:pt x="4" y="3"/>
                            <a:pt x="4" y="4"/>
                            <a:pt x="3" y="5"/>
                          </a:cubicBezTo>
                          <a:cubicBezTo>
                            <a:pt x="2" y="5"/>
                            <a:pt x="2" y="5"/>
                            <a:pt x="1" y="6"/>
                          </a:cubicBezTo>
                          <a:cubicBezTo>
                            <a:pt x="0" y="4"/>
                            <a:pt x="0" y="2"/>
                            <a:pt x="0" y="0"/>
                          </a:cubicBezTo>
                          <a:cubicBezTo>
                            <a:pt x="0" y="0"/>
                            <a:pt x="1" y="0"/>
                            <a:pt x="2" y="0"/>
                          </a:cubicBezTo>
                          <a:cubicBezTo>
                            <a:pt x="3" y="0"/>
                            <a:pt x="3" y="0"/>
                            <a:pt x="4" y="1"/>
                          </a:cubicBezTo>
                          <a:cubicBezTo>
                            <a:pt x="4" y="1"/>
                            <a:pt x="4" y="2"/>
                            <a:pt x="4"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743"/>
                    <p:cNvSpPr>
                      <a:spLocks/>
                    </p:cNvSpPr>
                    <p:nvPr/>
                  </p:nvSpPr>
                  <p:spPr bwMode="auto">
                    <a:xfrm>
                      <a:off x="2828" y="1294"/>
                      <a:ext cx="320" cy="232"/>
                    </a:xfrm>
                    <a:custGeom>
                      <a:avLst/>
                      <a:gdLst>
                        <a:gd name="T0" fmla="*/ 130 w 135"/>
                        <a:gd name="T1" fmla="*/ 70 h 98"/>
                        <a:gd name="T2" fmla="*/ 130 w 135"/>
                        <a:gd name="T3" fmla="*/ 70 h 98"/>
                        <a:gd name="T4" fmla="*/ 128 w 135"/>
                        <a:gd name="T5" fmla="*/ 69 h 98"/>
                        <a:gd name="T6" fmla="*/ 126 w 135"/>
                        <a:gd name="T7" fmla="*/ 69 h 98"/>
                        <a:gd name="T8" fmla="*/ 121 w 135"/>
                        <a:gd name="T9" fmla="*/ 44 h 98"/>
                        <a:gd name="T10" fmla="*/ 66 w 135"/>
                        <a:gd name="T11" fmla="*/ 93 h 98"/>
                        <a:gd name="T12" fmla="*/ 62 w 135"/>
                        <a:gd name="T13" fmla="*/ 90 h 98"/>
                        <a:gd name="T14" fmla="*/ 76 w 135"/>
                        <a:gd name="T15" fmla="*/ 70 h 98"/>
                        <a:gd name="T16" fmla="*/ 38 w 135"/>
                        <a:gd name="T17" fmla="*/ 89 h 98"/>
                        <a:gd name="T18" fmla="*/ 14 w 135"/>
                        <a:gd name="T19" fmla="*/ 88 h 98"/>
                        <a:gd name="T20" fmla="*/ 1 w 135"/>
                        <a:gd name="T21" fmla="*/ 69 h 98"/>
                        <a:gd name="T22" fmla="*/ 0 w 135"/>
                        <a:gd name="T23" fmla="*/ 59 h 98"/>
                        <a:gd name="T24" fmla="*/ 4 w 135"/>
                        <a:gd name="T25" fmla="*/ 59 h 98"/>
                        <a:gd name="T26" fmla="*/ 5 w 135"/>
                        <a:gd name="T27" fmla="*/ 69 h 98"/>
                        <a:gd name="T28" fmla="*/ 69 w 135"/>
                        <a:gd name="T29" fmla="*/ 70 h 98"/>
                        <a:gd name="T30" fmla="*/ 59 w 135"/>
                        <a:gd name="T31" fmla="*/ 74 h 98"/>
                        <a:gd name="T32" fmla="*/ 14 w 135"/>
                        <a:gd name="T33" fmla="*/ 69 h 98"/>
                        <a:gd name="T34" fmla="*/ 18 w 135"/>
                        <a:gd name="T35" fmla="*/ 52 h 98"/>
                        <a:gd name="T36" fmla="*/ 22 w 135"/>
                        <a:gd name="T37" fmla="*/ 54 h 98"/>
                        <a:gd name="T38" fmla="*/ 18 w 135"/>
                        <a:gd name="T39" fmla="*/ 67 h 98"/>
                        <a:gd name="T40" fmla="*/ 44 w 135"/>
                        <a:gd name="T41" fmla="*/ 74 h 98"/>
                        <a:gd name="T42" fmla="*/ 65 w 135"/>
                        <a:gd name="T43" fmla="*/ 67 h 98"/>
                        <a:gd name="T44" fmla="*/ 102 w 135"/>
                        <a:gd name="T45" fmla="*/ 45 h 98"/>
                        <a:gd name="T46" fmla="*/ 90 w 135"/>
                        <a:gd name="T47" fmla="*/ 44 h 98"/>
                        <a:gd name="T48" fmla="*/ 91 w 135"/>
                        <a:gd name="T49" fmla="*/ 40 h 98"/>
                        <a:gd name="T50" fmla="*/ 120 w 135"/>
                        <a:gd name="T51" fmla="*/ 39 h 98"/>
                        <a:gd name="T52" fmla="*/ 118 w 135"/>
                        <a:gd name="T53" fmla="*/ 11 h 98"/>
                        <a:gd name="T54" fmla="*/ 120 w 135"/>
                        <a:gd name="T55" fmla="*/ 10 h 98"/>
                        <a:gd name="T56" fmla="*/ 121 w 135"/>
                        <a:gd name="T57" fmla="*/ 9 h 98"/>
                        <a:gd name="T58" fmla="*/ 121 w 135"/>
                        <a:gd name="T59" fmla="*/ 8 h 98"/>
                        <a:gd name="T60" fmla="*/ 121 w 135"/>
                        <a:gd name="T61" fmla="*/ 8 h 98"/>
                        <a:gd name="T62" fmla="*/ 122 w 135"/>
                        <a:gd name="T63" fmla="*/ 10 h 98"/>
                        <a:gd name="T64" fmla="*/ 131 w 135"/>
                        <a:gd name="T65" fmla="*/ 0 h 98"/>
                        <a:gd name="T66" fmla="*/ 134 w 135"/>
                        <a:gd name="T67" fmla="*/ 3 h 98"/>
                        <a:gd name="T68" fmla="*/ 124 w 135"/>
                        <a:gd name="T69" fmla="*/ 14 h 98"/>
                        <a:gd name="T70" fmla="*/ 132 w 135"/>
                        <a:gd name="T71" fmla="*/ 27 h 98"/>
                        <a:gd name="T72" fmla="*/ 135 w 135"/>
                        <a:gd name="T73" fmla="*/ 28 h 98"/>
                        <a:gd name="T74" fmla="*/ 134 w 135"/>
                        <a:gd name="T75" fmla="*/ 31 h 98"/>
                        <a:gd name="T76" fmla="*/ 123 w 135"/>
                        <a:gd name="T77" fmla="*/ 26 h 98"/>
                        <a:gd name="T78" fmla="*/ 124 w 135"/>
                        <a:gd name="T79" fmla="*/ 37 h 98"/>
                        <a:gd name="T80" fmla="*/ 125 w 135"/>
                        <a:gd name="T81" fmla="*/ 41 h 98"/>
                        <a:gd name="T82" fmla="*/ 124 w 135"/>
                        <a:gd name="T83" fmla="*/ 41 h 98"/>
                        <a:gd name="T84" fmla="*/ 126 w 135"/>
                        <a:gd name="T85" fmla="*/ 50 h 98"/>
                        <a:gd name="T86" fmla="*/ 130 w 135"/>
                        <a:gd name="T87" fmla="*/ 7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5" h="98">
                          <a:moveTo>
                            <a:pt x="130" y="70"/>
                          </a:moveTo>
                          <a:cubicBezTo>
                            <a:pt x="130" y="70"/>
                            <a:pt x="130" y="70"/>
                            <a:pt x="130" y="70"/>
                          </a:cubicBezTo>
                          <a:cubicBezTo>
                            <a:pt x="129" y="69"/>
                            <a:pt x="129" y="69"/>
                            <a:pt x="128" y="69"/>
                          </a:cubicBezTo>
                          <a:cubicBezTo>
                            <a:pt x="127" y="69"/>
                            <a:pt x="126" y="69"/>
                            <a:pt x="126" y="69"/>
                          </a:cubicBezTo>
                          <a:cubicBezTo>
                            <a:pt x="124" y="61"/>
                            <a:pt x="122" y="52"/>
                            <a:pt x="121" y="44"/>
                          </a:cubicBezTo>
                          <a:cubicBezTo>
                            <a:pt x="97" y="51"/>
                            <a:pt x="79" y="71"/>
                            <a:pt x="66" y="93"/>
                          </a:cubicBezTo>
                          <a:cubicBezTo>
                            <a:pt x="62" y="90"/>
                            <a:pt x="62" y="90"/>
                            <a:pt x="62" y="90"/>
                          </a:cubicBezTo>
                          <a:cubicBezTo>
                            <a:pt x="66" y="83"/>
                            <a:pt x="71" y="76"/>
                            <a:pt x="76" y="70"/>
                          </a:cubicBezTo>
                          <a:cubicBezTo>
                            <a:pt x="66" y="80"/>
                            <a:pt x="52" y="86"/>
                            <a:pt x="38" y="89"/>
                          </a:cubicBezTo>
                          <a:cubicBezTo>
                            <a:pt x="30" y="91"/>
                            <a:pt x="21" y="91"/>
                            <a:pt x="14" y="88"/>
                          </a:cubicBezTo>
                          <a:cubicBezTo>
                            <a:pt x="7" y="84"/>
                            <a:pt x="3" y="77"/>
                            <a:pt x="1" y="69"/>
                          </a:cubicBezTo>
                          <a:cubicBezTo>
                            <a:pt x="0" y="66"/>
                            <a:pt x="0" y="62"/>
                            <a:pt x="0" y="59"/>
                          </a:cubicBezTo>
                          <a:cubicBezTo>
                            <a:pt x="4" y="59"/>
                            <a:pt x="4" y="59"/>
                            <a:pt x="4" y="59"/>
                          </a:cubicBezTo>
                          <a:cubicBezTo>
                            <a:pt x="4" y="62"/>
                            <a:pt x="4" y="66"/>
                            <a:pt x="5" y="69"/>
                          </a:cubicBezTo>
                          <a:cubicBezTo>
                            <a:pt x="13" y="98"/>
                            <a:pt x="48" y="85"/>
                            <a:pt x="69" y="70"/>
                          </a:cubicBezTo>
                          <a:cubicBezTo>
                            <a:pt x="66" y="72"/>
                            <a:pt x="62" y="73"/>
                            <a:pt x="59" y="74"/>
                          </a:cubicBezTo>
                          <a:cubicBezTo>
                            <a:pt x="47" y="78"/>
                            <a:pt x="20" y="86"/>
                            <a:pt x="14" y="69"/>
                          </a:cubicBezTo>
                          <a:cubicBezTo>
                            <a:pt x="11" y="62"/>
                            <a:pt x="14" y="56"/>
                            <a:pt x="18" y="52"/>
                          </a:cubicBezTo>
                          <a:cubicBezTo>
                            <a:pt x="22" y="54"/>
                            <a:pt x="22" y="54"/>
                            <a:pt x="22" y="54"/>
                          </a:cubicBezTo>
                          <a:cubicBezTo>
                            <a:pt x="18" y="58"/>
                            <a:pt x="16" y="62"/>
                            <a:pt x="18" y="67"/>
                          </a:cubicBezTo>
                          <a:cubicBezTo>
                            <a:pt x="22" y="77"/>
                            <a:pt x="37" y="75"/>
                            <a:pt x="44" y="74"/>
                          </a:cubicBezTo>
                          <a:cubicBezTo>
                            <a:pt x="51" y="72"/>
                            <a:pt x="58" y="70"/>
                            <a:pt x="65" y="67"/>
                          </a:cubicBezTo>
                          <a:cubicBezTo>
                            <a:pt x="78" y="62"/>
                            <a:pt x="91" y="54"/>
                            <a:pt x="102" y="45"/>
                          </a:cubicBezTo>
                          <a:cubicBezTo>
                            <a:pt x="98" y="45"/>
                            <a:pt x="94" y="45"/>
                            <a:pt x="90" y="44"/>
                          </a:cubicBezTo>
                          <a:cubicBezTo>
                            <a:pt x="91" y="40"/>
                            <a:pt x="91" y="40"/>
                            <a:pt x="91" y="40"/>
                          </a:cubicBezTo>
                          <a:cubicBezTo>
                            <a:pt x="100" y="42"/>
                            <a:pt x="110" y="42"/>
                            <a:pt x="120" y="39"/>
                          </a:cubicBezTo>
                          <a:cubicBezTo>
                            <a:pt x="119" y="29"/>
                            <a:pt x="118" y="20"/>
                            <a:pt x="118" y="11"/>
                          </a:cubicBezTo>
                          <a:cubicBezTo>
                            <a:pt x="118" y="11"/>
                            <a:pt x="119" y="11"/>
                            <a:pt x="120" y="10"/>
                          </a:cubicBezTo>
                          <a:cubicBezTo>
                            <a:pt x="121" y="10"/>
                            <a:pt x="121" y="9"/>
                            <a:pt x="121" y="9"/>
                          </a:cubicBezTo>
                          <a:cubicBezTo>
                            <a:pt x="121" y="8"/>
                            <a:pt x="121" y="8"/>
                            <a:pt x="121" y="8"/>
                          </a:cubicBezTo>
                          <a:cubicBezTo>
                            <a:pt x="121" y="8"/>
                            <a:pt x="121" y="8"/>
                            <a:pt x="121" y="8"/>
                          </a:cubicBezTo>
                          <a:cubicBezTo>
                            <a:pt x="121" y="9"/>
                            <a:pt x="122" y="10"/>
                            <a:pt x="122" y="10"/>
                          </a:cubicBezTo>
                          <a:cubicBezTo>
                            <a:pt x="124" y="6"/>
                            <a:pt x="127" y="3"/>
                            <a:pt x="131" y="0"/>
                          </a:cubicBezTo>
                          <a:cubicBezTo>
                            <a:pt x="134" y="3"/>
                            <a:pt x="134" y="3"/>
                            <a:pt x="134" y="3"/>
                          </a:cubicBezTo>
                          <a:cubicBezTo>
                            <a:pt x="130" y="6"/>
                            <a:pt x="126" y="9"/>
                            <a:pt x="124" y="14"/>
                          </a:cubicBezTo>
                          <a:cubicBezTo>
                            <a:pt x="122" y="20"/>
                            <a:pt x="126" y="25"/>
                            <a:pt x="132" y="27"/>
                          </a:cubicBezTo>
                          <a:cubicBezTo>
                            <a:pt x="133" y="28"/>
                            <a:pt x="134" y="28"/>
                            <a:pt x="135" y="28"/>
                          </a:cubicBezTo>
                          <a:cubicBezTo>
                            <a:pt x="134" y="31"/>
                            <a:pt x="134" y="31"/>
                            <a:pt x="134" y="31"/>
                          </a:cubicBezTo>
                          <a:cubicBezTo>
                            <a:pt x="130" y="31"/>
                            <a:pt x="125" y="29"/>
                            <a:pt x="123" y="26"/>
                          </a:cubicBezTo>
                          <a:cubicBezTo>
                            <a:pt x="123" y="30"/>
                            <a:pt x="123" y="34"/>
                            <a:pt x="124" y="37"/>
                          </a:cubicBezTo>
                          <a:cubicBezTo>
                            <a:pt x="126" y="37"/>
                            <a:pt x="127" y="40"/>
                            <a:pt x="125" y="41"/>
                          </a:cubicBezTo>
                          <a:cubicBezTo>
                            <a:pt x="125" y="41"/>
                            <a:pt x="125" y="41"/>
                            <a:pt x="124" y="41"/>
                          </a:cubicBezTo>
                          <a:cubicBezTo>
                            <a:pt x="125" y="44"/>
                            <a:pt x="125" y="47"/>
                            <a:pt x="126" y="50"/>
                          </a:cubicBezTo>
                          <a:cubicBezTo>
                            <a:pt x="127" y="57"/>
                            <a:pt x="128" y="63"/>
                            <a:pt x="130" y="7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744"/>
                    <p:cNvSpPr>
                      <a:spLocks/>
                    </p:cNvSpPr>
                    <p:nvPr/>
                  </p:nvSpPr>
                  <p:spPr bwMode="auto">
                    <a:xfrm>
                      <a:off x="3231" y="906"/>
                      <a:ext cx="31" cy="21"/>
                    </a:xfrm>
                    <a:custGeom>
                      <a:avLst/>
                      <a:gdLst>
                        <a:gd name="T0" fmla="*/ 13 w 13"/>
                        <a:gd name="T1" fmla="*/ 1 h 9"/>
                        <a:gd name="T2" fmla="*/ 13 w 13"/>
                        <a:gd name="T3" fmla="*/ 1 h 9"/>
                        <a:gd name="T4" fmla="*/ 8 w 13"/>
                        <a:gd name="T5" fmla="*/ 9 h 9"/>
                        <a:gd name="T6" fmla="*/ 8 w 13"/>
                        <a:gd name="T7" fmla="*/ 9 h 9"/>
                        <a:gd name="T8" fmla="*/ 3 w 13"/>
                        <a:gd name="T9" fmla="*/ 1 h 9"/>
                        <a:gd name="T10" fmla="*/ 7 w 13"/>
                        <a:gd name="T11" fmla="*/ 0 h 9"/>
                        <a:gd name="T12" fmla="*/ 11 w 13"/>
                        <a:gd name="T13" fmla="*/ 1 h 9"/>
                        <a:gd name="T14" fmla="*/ 13 w 13"/>
                        <a:gd name="T15" fmla="*/ 1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9">
                          <a:moveTo>
                            <a:pt x="13" y="1"/>
                          </a:moveTo>
                          <a:cubicBezTo>
                            <a:pt x="13" y="1"/>
                            <a:pt x="13" y="1"/>
                            <a:pt x="13" y="1"/>
                          </a:cubicBezTo>
                          <a:cubicBezTo>
                            <a:pt x="11" y="4"/>
                            <a:pt x="10" y="6"/>
                            <a:pt x="8" y="9"/>
                          </a:cubicBezTo>
                          <a:cubicBezTo>
                            <a:pt x="8" y="9"/>
                            <a:pt x="8" y="9"/>
                            <a:pt x="8" y="9"/>
                          </a:cubicBezTo>
                          <a:cubicBezTo>
                            <a:pt x="4" y="9"/>
                            <a:pt x="0" y="4"/>
                            <a:pt x="3" y="1"/>
                          </a:cubicBezTo>
                          <a:cubicBezTo>
                            <a:pt x="4" y="0"/>
                            <a:pt x="6" y="0"/>
                            <a:pt x="7" y="0"/>
                          </a:cubicBezTo>
                          <a:cubicBezTo>
                            <a:pt x="9" y="0"/>
                            <a:pt x="10" y="1"/>
                            <a:pt x="11" y="1"/>
                          </a:cubicBezTo>
                          <a:cubicBezTo>
                            <a:pt x="12" y="1"/>
                            <a:pt x="12" y="1"/>
                            <a:pt x="13"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745"/>
                    <p:cNvSpPr>
                      <a:spLocks/>
                    </p:cNvSpPr>
                    <p:nvPr/>
                  </p:nvSpPr>
                  <p:spPr bwMode="auto">
                    <a:xfrm>
                      <a:off x="3264" y="800"/>
                      <a:ext cx="21" cy="21"/>
                    </a:xfrm>
                    <a:custGeom>
                      <a:avLst/>
                      <a:gdLst>
                        <a:gd name="T0" fmla="*/ 9 w 9"/>
                        <a:gd name="T1" fmla="*/ 9 h 9"/>
                        <a:gd name="T2" fmla="*/ 7 w 9"/>
                        <a:gd name="T3" fmla="*/ 8 h 9"/>
                        <a:gd name="T4" fmla="*/ 0 w 9"/>
                        <a:gd name="T5" fmla="*/ 7 h 9"/>
                        <a:gd name="T6" fmla="*/ 5 w 9"/>
                        <a:gd name="T7" fmla="*/ 0 h 9"/>
                        <a:gd name="T8" fmla="*/ 9 w 9"/>
                        <a:gd name="T9" fmla="*/ 9 h 9"/>
                      </a:gdLst>
                      <a:ahLst/>
                      <a:cxnLst>
                        <a:cxn ang="0">
                          <a:pos x="T0" y="T1"/>
                        </a:cxn>
                        <a:cxn ang="0">
                          <a:pos x="T2" y="T3"/>
                        </a:cxn>
                        <a:cxn ang="0">
                          <a:pos x="T4" y="T5"/>
                        </a:cxn>
                        <a:cxn ang="0">
                          <a:pos x="T6" y="T7"/>
                        </a:cxn>
                        <a:cxn ang="0">
                          <a:pos x="T8" y="T9"/>
                        </a:cxn>
                      </a:cxnLst>
                      <a:rect l="0" t="0" r="r" b="b"/>
                      <a:pathLst>
                        <a:path w="9" h="9">
                          <a:moveTo>
                            <a:pt x="9" y="9"/>
                          </a:moveTo>
                          <a:cubicBezTo>
                            <a:pt x="9" y="9"/>
                            <a:pt x="8" y="8"/>
                            <a:pt x="7" y="8"/>
                          </a:cubicBezTo>
                          <a:cubicBezTo>
                            <a:pt x="4" y="7"/>
                            <a:pt x="2" y="7"/>
                            <a:pt x="0" y="7"/>
                          </a:cubicBezTo>
                          <a:cubicBezTo>
                            <a:pt x="1" y="4"/>
                            <a:pt x="3" y="2"/>
                            <a:pt x="5" y="0"/>
                          </a:cubicBezTo>
                          <a:cubicBezTo>
                            <a:pt x="5" y="3"/>
                            <a:pt x="7" y="6"/>
                            <a:pt x="9"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746"/>
                    <p:cNvSpPr>
                      <a:spLocks noEditPoints="1"/>
                    </p:cNvSpPr>
                    <p:nvPr/>
                  </p:nvSpPr>
                  <p:spPr bwMode="auto">
                    <a:xfrm>
                      <a:off x="2669" y="469"/>
                      <a:ext cx="612" cy="1260"/>
                    </a:xfrm>
                    <a:custGeom>
                      <a:avLst/>
                      <a:gdLst>
                        <a:gd name="T0" fmla="*/ 242 w 258"/>
                        <a:gd name="T1" fmla="*/ 160 h 533"/>
                        <a:gd name="T2" fmla="*/ 240 w 258"/>
                        <a:gd name="T3" fmla="*/ 173 h 533"/>
                        <a:gd name="T4" fmla="*/ 227 w 258"/>
                        <a:gd name="T5" fmla="*/ 185 h 533"/>
                        <a:gd name="T6" fmla="*/ 220 w 258"/>
                        <a:gd name="T7" fmla="*/ 195 h 533"/>
                        <a:gd name="T8" fmla="*/ 170 w 258"/>
                        <a:gd name="T9" fmla="*/ 157 h 533"/>
                        <a:gd name="T10" fmla="*/ 98 w 258"/>
                        <a:gd name="T11" fmla="*/ 340 h 533"/>
                        <a:gd name="T12" fmla="*/ 141 w 258"/>
                        <a:gd name="T13" fmla="*/ 391 h 533"/>
                        <a:gd name="T14" fmla="*/ 110 w 258"/>
                        <a:gd name="T15" fmla="*/ 390 h 533"/>
                        <a:gd name="T16" fmla="*/ 67 w 258"/>
                        <a:gd name="T17" fmla="*/ 408 h 533"/>
                        <a:gd name="T18" fmla="*/ 90 w 258"/>
                        <a:gd name="T19" fmla="*/ 334 h 533"/>
                        <a:gd name="T20" fmla="*/ 88 w 258"/>
                        <a:gd name="T21" fmla="*/ 332 h 533"/>
                        <a:gd name="T22" fmla="*/ 78 w 258"/>
                        <a:gd name="T23" fmla="*/ 311 h 533"/>
                        <a:gd name="T24" fmla="*/ 66 w 258"/>
                        <a:gd name="T25" fmla="*/ 284 h 533"/>
                        <a:gd name="T26" fmla="*/ 12 w 258"/>
                        <a:gd name="T27" fmla="*/ 457 h 533"/>
                        <a:gd name="T28" fmla="*/ 98 w 258"/>
                        <a:gd name="T29" fmla="*/ 532 h 533"/>
                        <a:gd name="T30" fmla="*/ 2 w 258"/>
                        <a:gd name="T31" fmla="*/ 390 h 533"/>
                        <a:gd name="T32" fmla="*/ 44 w 258"/>
                        <a:gd name="T33" fmla="*/ 241 h 533"/>
                        <a:gd name="T34" fmla="*/ 83 w 258"/>
                        <a:gd name="T35" fmla="*/ 213 h 533"/>
                        <a:gd name="T36" fmla="*/ 87 w 258"/>
                        <a:gd name="T37" fmla="*/ 179 h 533"/>
                        <a:gd name="T38" fmla="*/ 83 w 258"/>
                        <a:gd name="T39" fmla="*/ 142 h 533"/>
                        <a:gd name="T40" fmla="*/ 92 w 258"/>
                        <a:gd name="T41" fmla="*/ 101 h 533"/>
                        <a:gd name="T42" fmla="*/ 115 w 258"/>
                        <a:gd name="T43" fmla="*/ 63 h 533"/>
                        <a:gd name="T44" fmla="*/ 149 w 258"/>
                        <a:gd name="T45" fmla="*/ 37 h 533"/>
                        <a:gd name="T46" fmla="*/ 172 w 258"/>
                        <a:gd name="T47" fmla="*/ 34 h 533"/>
                        <a:gd name="T48" fmla="*/ 206 w 258"/>
                        <a:gd name="T49" fmla="*/ 23 h 533"/>
                        <a:gd name="T50" fmla="*/ 194 w 258"/>
                        <a:gd name="T51" fmla="*/ 60 h 533"/>
                        <a:gd name="T52" fmla="*/ 120 w 258"/>
                        <a:gd name="T53" fmla="*/ 176 h 533"/>
                        <a:gd name="T54" fmla="*/ 177 w 258"/>
                        <a:gd name="T55" fmla="*/ 148 h 533"/>
                        <a:gd name="T56" fmla="*/ 168 w 258"/>
                        <a:gd name="T57" fmla="*/ 107 h 533"/>
                        <a:gd name="T58" fmla="*/ 197 w 258"/>
                        <a:gd name="T59" fmla="*/ 152 h 533"/>
                        <a:gd name="T60" fmla="*/ 208 w 258"/>
                        <a:gd name="T61" fmla="*/ 135 h 533"/>
                        <a:gd name="T62" fmla="*/ 238 w 258"/>
                        <a:gd name="T63" fmla="*/ 157 h 533"/>
                        <a:gd name="T64" fmla="*/ 247 w 258"/>
                        <a:gd name="T65" fmla="*/ 146 h 533"/>
                        <a:gd name="T66" fmla="*/ 202 w 258"/>
                        <a:gd name="T67" fmla="*/ 34 h 533"/>
                        <a:gd name="T68" fmla="*/ 127 w 258"/>
                        <a:gd name="T69" fmla="*/ 97 h 533"/>
                        <a:gd name="T70" fmla="*/ 197 w 258"/>
                        <a:gd name="T71" fmla="*/ 21 h 533"/>
                        <a:gd name="T72" fmla="*/ 203 w 258"/>
                        <a:gd name="T73" fmla="*/ 29 h 533"/>
                        <a:gd name="T74" fmla="*/ 178 w 258"/>
                        <a:gd name="T75" fmla="*/ 22 h 533"/>
                        <a:gd name="T76" fmla="*/ 168 w 258"/>
                        <a:gd name="T77" fmla="*/ 35 h 533"/>
                        <a:gd name="T78" fmla="*/ 168 w 258"/>
                        <a:gd name="T79" fmla="*/ 35 h 533"/>
                        <a:gd name="T80" fmla="*/ 134 w 258"/>
                        <a:gd name="T81" fmla="*/ 53 h 533"/>
                        <a:gd name="T82" fmla="*/ 132 w 258"/>
                        <a:gd name="T83" fmla="*/ 54 h 533"/>
                        <a:gd name="T84" fmla="*/ 123 w 258"/>
                        <a:gd name="T85" fmla="*/ 63 h 533"/>
                        <a:gd name="T86" fmla="*/ 92 w 258"/>
                        <a:gd name="T87" fmla="*/ 179 h 533"/>
                        <a:gd name="T88" fmla="*/ 87 w 258"/>
                        <a:gd name="T89" fmla="*/ 195 h 533"/>
                        <a:gd name="T90" fmla="*/ 106 w 258"/>
                        <a:gd name="T91" fmla="*/ 83 h 533"/>
                        <a:gd name="T92" fmla="*/ 88 w 258"/>
                        <a:gd name="T93" fmla="*/ 161 h 533"/>
                        <a:gd name="T94" fmla="*/ 88 w 258"/>
                        <a:gd name="T95" fmla="*/ 159 h 533"/>
                        <a:gd name="T96" fmla="*/ 87 w 258"/>
                        <a:gd name="T97" fmla="*/ 159 h 533"/>
                        <a:gd name="T98" fmla="*/ 92 w 258"/>
                        <a:gd name="T99" fmla="*/ 91 h 533"/>
                        <a:gd name="T100" fmla="*/ 81 w 258"/>
                        <a:gd name="T101" fmla="*/ 127 h 533"/>
                        <a:gd name="T102" fmla="*/ 85 w 258"/>
                        <a:gd name="T103" fmla="*/ 10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8" h="533">
                          <a:moveTo>
                            <a:pt x="258" y="148"/>
                          </a:moveTo>
                          <a:cubicBezTo>
                            <a:pt x="257" y="152"/>
                            <a:pt x="257" y="152"/>
                            <a:pt x="257" y="152"/>
                          </a:cubicBezTo>
                          <a:cubicBezTo>
                            <a:pt x="253" y="150"/>
                            <a:pt x="250" y="150"/>
                            <a:pt x="247" y="152"/>
                          </a:cubicBezTo>
                          <a:cubicBezTo>
                            <a:pt x="245" y="154"/>
                            <a:pt x="244" y="157"/>
                            <a:pt x="242" y="160"/>
                          </a:cubicBezTo>
                          <a:cubicBezTo>
                            <a:pt x="241" y="162"/>
                            <a:pt x="242" y="163"/>
                            <a:pt x="242" y="164"/>
                          </a:cubicBezTo>
                          <a:cubicBezTo>
                            <a:pt x="238" y="166"/>
                            <a:pt x="238" y="166"/>
                            <a:pt x="238" y="166"/>
                          </a:cubicBezTo>
                          <a:cubicBezTo>
                            <a:pt x="237" y="168"/>
                            <a:pt x="235" y="171"/>
                            <a:pt x="233" y="174"/>
                          </a:cubicBezTo>
                          <a:cubicBezTo>
                            <a:pt x="236" y="173"/>
                            <a:pt x="238" y="173"/>
                            <a:pt x="240" y="173"/>
                          </a:cubicBezTo>
                          <a:cubicBezTo>
                            <a:pt x="240" y="177"/>
                            <a:pt x="240" y="177"/>
                            <a:pt x="240" y="177"/>
                          </a:cubicBezTo>
                          <a:cubicBezTo>
                            <a:pt x="236" y="177"/>
                            <a:pt x="233" y="178"/>
                            <a:pt x="230" y="181"/>
                          </a:cubicBezTo>
                          <a:cubicBezTo>
                            <a:pt x="230" y="181"/>
                            <a:pt x="229" y="181"/>
                            <a:pt x="229" y="182"/>
                          </a:cubicBezTo>
                          <a:cubicBezTo>
                            <a:pt x="229" y="183"/>
                            <a:pt x="228" y="184"/>
                            <a:pt x="227" y="185"/>
                          </a:cubicBezTo>
                          <a:cubicBezTo>
                            <a:pt x="227" y="187"/>
                            <a:pt x="227" y="189"/>
                            <a:pt x="228" y="191"/>
                          </a:cubicBezTo>
                          <a:cubicBezTo>
                            <a:pt x="224" y="192"/>
                            <a:pt x="224" y="192"/>
                            <a:pt x="224" y="192"/>
                          </a:cubicBezTo>
                          <a:cubicBezTo>
                            <a:pt x="223" y="193"/>
                            <a:pt x="223" y="195"/>
                            <a:pt x="222" y="196"/>
                          </a:cubicBezTo>
                          <a:cubicBezTo>
                            <a:pt x="220" y="195"/>
                            <a:pt x="220" y="195"/>
                            <a:pt x="220" y="195"/>
                          </a:cubicBezTo>
                          <a:cubicBezTo>
                            <a:pt x="221" y="194"/>
                            <a:pt x="220" y="193"/>
                            <a:pt x="219" y="192"/>
                          </a:cubicBezTo>
                          <a:cubicBezTo>
                            <a:pt x="223" y="185"/>
                            <a:pt x="226" y="178"/>
                            <a:pt x="230" y="171"/>
                          </a:cubicBezTo>
                          <a:cubicBezTo>
                            <a:pt x="230" y="171"/>
                            <a:pt x="230" y="171"/>
                            <a:pt x="230" y="170"/>
                          </a:cubicBezTo>
                          <a:cubicBezTo>
                            <a:pt x="211" y="161"/>
                            <a:pt x="191" y="155"/>
                            <a:pt x="170" y="157"/>
                          </a:cubicBezTo>
                          <a:cubicBezTo>
                            <a:pt x="151" y="159"/>
                            <a:pt x="135" y="169"/>
                            <a:pt x="121" y="181"/>
                          </a:cubicBezTo>
                          <a:cubicBezTo>
                            <a:pt x="121" y="182"/>
                            <a:pt x="120" y="182"/>
                            <a:pt x="119" y="183"/>
                          </a:cubicBezTo>
                          <a:cubicBezTo>
                            <a:pt x="96" y="204"/>
                            <a:pt x="78" y="232"/>
                            <a:pt x="48" y="245"/>
                          </a:cubicBezTo>
                          <a:cubicBezTo>
                            <a:pt x="70" y="274"/>
                            <a:pt x="80" y="309"/>
                            <a:pt x="98" y="340"/>
                          </a:cubicBezTo>
                          <a:cubicBezTo>
                            <a:pt x="111" y="361"/>
                            <a:pt x="133" y="383"/>
                            <a:pt x="158" y="389"/>
                          </a:cubicBezTo>
                          <a:cubicBezTo>
                            <a:pt x="157" y="393"/>
                            <a:pt x="157" y="393"/>
                            <a:pt x="157" y="393"/>
                          </a:cubicBezTo>
                          <a:cubicBezTo>
                            <a:pt x="156" y="393"/>
                            <a:pt x="155" y="392"/>
                            <a:pt x="154" y="392"/>
                          </a:cubicBezTo>
                          <a:cubicBezTo>
                            <a:pt x="150" y="392"/>
                            <a:pt x="145" y="391"/>
                            <a:pt x="141" y="391"/>
                          </a:cubicBezTo>
                          <a:cubicBezTo>
                            <a:pt x="134" y="390"/>
                            <a:pt x="126" y="391"/>
                            <a:pt x="119" y="392"/>
                          </a:cubicBezTo>
                          <a:cubicBezTo>
                            <a:pt x="112" y="393"/>
                            <a:pt x="96" y="397"/>
                            <a:pt x="89" y="403"/>
                          </a:cubicBezTo>
                          <a:cubicBezTo>
                            <a:pt x="85" y="401"/>
                            <a:pt x="85" y="401"/>
                            <a:pt x="85" y="401"/>
                          </a:cubicBezTo>
                          <a:cubicBezTo>
                            <a:pt x="92" y="395"/>
                            <a:pt x="102" y="391"/>
                            <a:pt x="110" y="390"/>
                          </a:cubicBezTo>
                          <a:cubicBezTo>
                            <a:pt x="115" y="388"/>
                            <a:pt x="122" y="387"/>
                            <a:pt x="129" y="386"/>
                          </a:cubicBezTo>
                          <a:cubicBezTo>
                            <a:pt x="117" y="382"/>
                            <a:pt x="104" y="380"/>
                            <a:pt x="92" y="383"/>
                          </a:cubicBezTo>
                          <a:cubicBezTo>
                            <a:pt x="80" y="387"/>
                            <a:pt x="72" y="397"/>
                            <a:pt x="71" y="408"/>
                          </a:cubicBezTo>
                          <a:cubicBezTo>
                            <a:pt x="67" y="408"/>
                            <a:pt x="67" y="408"/>
                            <a:pt x="67" y="408"/>
                          </a:cubicBezTo>
                          <a:cubicBezTo>
                            <a:pt x="68" y="396"/>
                            <a:pt x="75" y="386"/>
                            <a:pt x="86" y="381"/>
                          </a:cubicBezTo>
                          <a:cubicBezTo>
                            <a:pt x="101" y="375"/>
                            <a:pt x="118" y="378"/>
                            <a:pt x="133" y="383"/>
                          </a:cubicBezTo>
                          <a:cubicBezTo>
                            <a:pt x="120" y="376"/>
                            <a:pt x="110" y="365"/>
                            <a:pt x="101" y="352"/>
                          </a:cubicBezTo>
                          <a:cubicBezTo>
                            <a:pt x="97" y="346"/>
                            <a:pt x="93" y="340"/>
                            <a:pt x="90" y="334"/>
                          </a:cubicBezTo>
                          <a:cubicBezTo>
                            <a:pt x="89" y="335"/>
                            <a:pt x="88" y="335"/>
                            <a:pt x="88" y="336"/>
                          </a:cubicBezTo>
                          <a:cubicBezTo>
                            <a:pt x="84" y="334"/>
                            <a:pt x="84" y="334"/>
                            <a:pt x="84" y="334"/>
                          </a:cubicBezTo>
                          <a:cubicBezTo>
                            <a:pt x="85" y="333"/>
                            <a:pt x="87" y="332"/>
                            <a:pt x="88" y="332"/>
                          </a:cubicBezTo>
                          <a:cubicBezTo>
                            <a:pt x="88" y="332"/>
                            <a:pt x="88" y="332"/>
                            <a:pt x="88" y="332"/>
                          </a:cubicBezTo>
                          <a:cubicBezTo>
                            <a:pt x="85" y="326"/>
                            <a:pt x="82" y="320"/>
                            <a:pt x="79" y="314"/>
                          </a:cubicBezTo>
                          <a:cubicBezTo>
                            <a:pt x="79" y="314"/>
                            <a:pt x="78" y="315"/>
                            <a:pt x="78" y="315"/>
                          </a:cubicBezTo>
                          <a:cubicBezTo>
                            <a:pt x="75" y="313"/>
                            <a:pt x="75" y="313"/>
                            <a:pt x="75" y="313"/>
                          </a:cubicBezTo>
                          <a:cubicBezTo>
                            <a:pt x="76" y="312"/>
                            <a:pt x="77" y="311"/>
                            <a:pt x="78" y="311"/>
                          </a:cubicBezTo>
                          <a:cubicBezTo>
                            <a:pt x="78" y="311"/>
                            <a:pt x="78" y="311"/>
                            <a:pt x="78" y="311"/>
                          </a:cubicBezTo>
                          <a:cubicBezTo>
                            <a:pt x="78" y="310"/>
                            <a:pt x="78" y="310"/>
                            <a:pt x="78" y="310"/>
                          </a:cubicBezTo>
                          <a:cubicBezTo>
                            <a:pt x="76" y="307"/>
                            <a:pt x="76" y="307"/>
                            <a:pt x="76" y="307"/>
                          </a:cubicBezTo>
                          <a:cubicBezTo>
                            <a:pt x="73" y="299"/>
                            <a:pt x="69" y="292"/>
                            <a:pt x="66" y="284"/>
                          </a:cubicBezTo>
                          <a:cubicBezTo>
                            <a:pt x="46" y="295"/>
                            <a:pt x="34" y="316"/>
                            <a:pt x="24" y="335"/>
                          </a:cubicBezTo>
                          <a:cubicBezTo>
                            <a:pt x="14" y="354"/>
                            <a:pt x="7" y="375"/>
                            <a:pt x="6" y="397"/>
                          </a:cubicBezTo>
                          <a:cubicBezTo>
                            <a:pt x="6" y="407"/>
                            <a:pt x="6" y="418"/>
                            <a:pt x="7" y="428"/>
                          </a:cubicBezTo>
                          <a:cubicBezTo>
                            <a:pt x="8" y="438"/>
                            <a:pt x="9" y="448"/>
                            <a:pt x="12" y="457"/>
                          </a:cubicBezTo>
                          <a:cubicBezTo>
                            <a:pt x="19" y="475"/>
                            <a:pt x="34" y="490"/>
                            <a:pt x="48" y="503"/>
                          </a:cubicBezTo>
                          <a:cubicBezTo>
                            <a:pt x="55" y="509"/>
                            <a:pt x="63" y="515"/>
                            <a:pt x="72" y="520"/>
                          </a:cubicBezTo>
                          <a:cubicBezTo>
                            <a:pt x="81" y="524"/>
                            <a:pt x="90" y="527"/>
                            <a:pt x="99" y="529"/>
                          </a:cubicBezTo>
                          <a:cubicBezTo>
                            <a:pt x="98" y="532"/>
                            <a:pt x="98" y="532"/>
                            <a:pt x="98" y="532"/>
                          </a:cubicBezTo>
                          <a:cubicBezTo>
                            <a:pt x="76" y="533"/>
                            <a:pt x="55" y="517"/>
                            <a:pt x="39" y="502"/>
                          </a:cubicBezTo>
                          <a:cubicBezTo>
                            <a:pt x="25" y="488"/>
                            <a:pt x="12" y="473"/>
                            <a:pt x="6" y="454"/>
                          </a:cubicBezTo>
                          <a:cubicBezTo>
                            <a:pt x="3" y="444"/>
                            <a:pt x="2" y="433"/>
                            <a:pt x="2" y="423"/>
                          </a:cubicBezTo>
                          <a:cubicBezTo>
                            <a:pt x="1" y="412"/>
                            <a:pt x="0" y="401"/>
                            <a:pt x="2" y="390"/>
                          </a:cubicBezTo>
                          <a:cubicBezTo>
                            <a:pt x="4" y="366"/>
                            <a:pt x="13" y="344"/>
                            <a:pt x="24" y="324"/>
                          </a:cubicBezTo>
                          <a:cubicBezTo>
                            <a:pt x="34" y="307"/>
                            <a:pt x="45" y="289"/>
                            <a:pt x="63" y="279"/>
                          </a:cubicBezTo>
                          <a:cubicBezTo>
                            <a:pt x="57" y="267"/>
                            <a:pt x="51" y="256"/>
                            <a:pt x="42" y="245"/>
                          </a:cubicBezTo>
                          <a:cubicBezTo>
                            <a:pt x="41" y="244"/>
                            <a:pt x="42" y="242"/>
                            <a:pt x="44" y="241"/>
                          </a:cubicBezTo>
                          <a:cubicBezTo>
                            <a:pt x="56" y="237"/>
                            <a:pt x="67" y="229"/>
                            <a:pt x="76" y="220"/>
                          </a:cubicBezTo>
                          <a:cubicBezTo>
                            <a:pt x="76" y="219"/>
                            <a:pt x="76" y="219"/>
                            <a:pt x="75" y="218"/>
                          </a:cubicBezTo>
                          <a:cubicBezTo>
                            <a:pt x="79" y="217"/>
                            <a:pt x="79" y="217"/>
                            <a:pt x="79" y="217"/>
                          </a:cubicBezTo>
                          <a:cubicBezTo>
                            <a:pt x="80" y="216"/>
                            <a:pt x="82" y="215"/>
                            <a:pt x="83" y="213"/>
                          </a:cubicBezTo>
                          <a:cubicBezTo>
                            <a:pt x="88" y="208"/>
                            <a:pt x="94" y="202"/>
                            <a:pt x="99" y="197"/>
                          </a:cubicBezTo>
                          <a:cubicBezTo>
                            <a:pt x="99" y="196"/>
                            <a:pt x="99" y="196"/>
                            <a:pt x="99" y="196"/>
                          </a:cubicBezTo>
                          <a:cubicBezTo>
                            <a:pt x="93" y="199"/>
                            <a:pt x="86" y="200"/>
                            <a:pt x="82" y="194"/>
                          </a:cubicBezTo>
                          <a:cubicBezTo>
                            <a:pt x="78" y="189"/>
                            <a:pt x="82" y="183"/>
                            <a:pt x="87" y="179"/>
                          </a:cubicBezTo>
                          <a:cubicBezTo>
                            <a:pt x="82" y="179"/>
                            <a:pt x="76" y="177"/>
                            <a:pt x="76" y="171"/>
                          </a:cubicBezTo>
                          <a:cubicBezTo>
                            <a:pt x="75" y="166"/>
                            <a:pt x="78" y="162"/>
                            <a:pt x="82" y="160"/>
                          </a:cubicBezTo>
                          <a:cubicBezTo>
                            <a:pt x="78" y="159"/>
                            <a:pt x="76" y="156"/>
                            <a:pt x="75" y="152"/>
                          </a:cubicBezTo>
                          <a:cubicBezTo>
                            <a:pt x="75" y="146"/>
                            <a:pt x="79" y="143"/>
                            <a:pt x="83" y="142"/>
                          </a:cubicBezTo>
                          <a:cubicBezTo>
                            <a:pt x="79" y="140"/>
                            <a:pt x="75" y="137"/>
                            <a:pt x="75" y="131"/>
                          </a:cubicBezTo>
                          <a:cubicBezTo>
                            <a:pt x="75" y="125"/>
                            <a:pt x="81" y="123"/>
                            <a:pt x="87" y="122"/>
                          </a:cubicBezTo>
                          <a:cubicBezTo>
                            <a:pt x="82" y="120"/>
                            <a:pt x="80" y="114"/>
                            <a:pt x="81" y="109"/>
                          </a:cubicBezTo>
                          <a:cubicBezTo>
                            <a:pt x="83" y="104"/>
                            <a:pt x="88" y="101"/>
                            <a:pt x="92" y="101"/>
                          </a:cubicBezTo>
                          <a:cubicBezTo>
                            <a:pt x="89" y="98"/>
                            <a:pt x="87" y="94"/>
                            <a:pt x="88" y="89"/>
                          </a:cubicBezTo>
                          <a:cubicBezTo>
                            <a:pt x="90" y="83"/>
                            <a:pt x="97" y="82"/>
                            <a:pt x="102" y="82"/>
                          </a:cubicBezTo>
                          <a:cubicBezTo>
                            <a:pt x="100" y="79"/>
                            <a:pt x="99" y="74"/>
                            <a:pt x="100" y="71"/>
                          </a:cubicBezTo>
                          <a:cubicBezTo>
                            <a:pt x="103" y="65"/>
                            <a:pt x="109" y="63"/>
                            <a:pt x="115" y="63"/>
                          </a:cubicBezTo>
                          <a:cubicBezTo>
                            <a:pt x="113" y="59"/>
                            <a:pt x="113" y="53"/>
                            <a:pt x="117" y="50"/>
                          </a:cubicBezTo>
                          <a:cubicBezTo>
                            <a:pt x="121" y="46"/>
                            <a:pt x="128" y="46"/>
                            <a:pt x="132" y="50"/>
                          </a:cubicBezTo>
                          <a:cubicBezTo>
                            <a:pt x="131" y="45"/>
                            <a:pt x="132" y="40"/>
                            <a:pt x="137" y="37"/>
                          </a:cubicBezTo>
                          <a:cubicBezTo>
                            <a:pt x="141" y="34"/>
                            <a:pt x="145" y="34"/>
                            <a:pt x="149" y="37"/>
                          </a:cubicBezTo>
                          <a:cubicBezTo>
                            <a:pt x="149" y="31"/>
                            <a:pt x="151" y="26"/>
                            <a:pt x="158" y="25"/>
                          </a:cubicBezTo>
                          <a:cubicBezTo>
                            <a:pt x="164" y="24"/>
                            <a:pt x="170" y="29"/>
                            <a:pt x="171" y="34"/>
                          </a:cubicBezTo>
                          <a:cubicBezTo>
                            <a:pt x="172" y="34"/>
                            <a:pt x="172" y="34"/>
                            <a:pt x="173" y="34"/>
                          </a:cubicBezTo>
                          <a:cubicBezTo>
                            <a:pt x="173" y="34"/>
                            <a:pt x="173" y="34"/>
                            <a:pt x="172" y="34"/>
                          </a:cubicBezTo>
                          <a:cubicBezTo>
                            <a:pt x="168" y="29"/>
                            <a:pt x="171" y="22"/>
                            <a:pt x="176" y="19"/>
                          </a:cubicBezTo>
                          <a:cubicBezTo>
                            <a:pt x="180" y="17"/>
                            <a:pt x="185" y="19"/>
                            <a:pt x="188" y="23"/>
                          </a:cubicBezTo>
                          <a:cubicBezTo>
                            <a:pt x="189" y="20"/>
                            <a:pt x="192" y="17"/>
                            <a:pt x="195" y="17"/>
                          </a:cubicBezTo>
                          <a:cubicBezTo>
                            <a:pt x="200" y="16"/>
                            <a:pt x="204" y="19"/>
                            <a:pt x="206" y="23"/>
                          </a:cubicBezTo>
                          <a:cubicBezTo>
                            <a:pt x="209" y="15"/>
                            <a:pt x="212" y="7"/>
                            <a:pt x="215" y="0"/>
                          </a:cubicBezTo>
                          <a:cubicBezTo>
                            <a:pt x="218" y="1"/>
                            <a:pt x="218" y="1"/>
                            <a:pt x="218" y="1"/>
                          </a:cubicBezTo>
                          <a:cubicBezTo>
                            <a:pt x="211" y="21"/>
                            <a:pt x="203" y="40"/>
                            <a:pt x="198" y="61"/>
                          </a:cubicBezTo>
                          <a:cubicBezTo>
                            <a:pt x="194" y="60"/>
                            <a:pt x="194" y="60"/>
                            <a:pt x="194" y="60"/>
                          </a:cubicBezTo>
                          <a:cubicBezTo>
                            <a:pt x="194" y="60"/>
                            <a:pt x="194" y="60"/>
                            <a:pt x="194" y="60"/>
                          </a:cubicBezTo>
                          <a:cubicBezTo>
                            <a:pt x="169" y="64"/>
                            <a:pt x="145" y="78"/>
                            <a:pt x="131" y="99"/>
                          </a:cubicBezTo>
                          <a:cubicBezTo>
                            <a:pt x="131" y="100"/>
                            <a:pt x="131" y="100"/>
                            <a:pt x="130" y="100"/>
                          </a:cubicBezTo>
                          <a:cubicBezTo>
                            <a:pt x="115" y="124"/>
                            <a:pt x="114" y="150"/>
                            <a:pt x="120" y="176"/>
                          </a:cubicBezTo>
                          <a:cubicBezTo>
                            <a:pt x="127" y="170"/>
                            <a:pt x="135" y="164"/>
                            <a:pt x="145" y="159"/>
                          </a:cubicBezTo>
                          <a:cubicBezTo>
                            <a:pt x="156" y="154"/>
                            <a:pt x="169" y="152"/>
                            <a:pt x="183" y="152"/>
                          </a:cubicBezTo>
                          <a:cubicBezTo>
                            <a:pt x="180" y="152"/>
                            <a:pt x="178" y="151"/>
                            <a:pt x="176" y="151"/>
                          </a:cubicBezTo>
                          <a:cubicBezTo>
                            <a:pt x="177" y="148"/>
                            <a:pt x="177" y="148"/>
                            <a:pt x="177" y="148"/>
                          </a:cubicBezTo>
                          <a:cubicBezTo>
                            <a:pt x="174" y="147"/>
                            <a:pt x="172" y="146"/>
                            <a:pt x="170" y="145"/>
                          </a:cubicBezTo>
                          <a:cubicBezTo>
                            <a:pt x="158" y="139"/>
                            <a:pt x="132" y="127"/>
                            <a:pt x="143" y="109"/>
                          </a:cubicBezTo>
                          <a:cubicBezTo>
                            <a:pt x="149" y="99"/>
                            <a:pt x="160" y="100"/>
                            <a:pt x="170" y="104"/>
                          </a:cubicBezTo>
                          <a:cubicBezTo>
                            <a:pt x="168" y="107"/>
                            <a:pt x="168" y="107"/>
                            <a:pt x="168" y="107"/>
                          </a:cubicBezTo>
                          <a:cubicBezTo>
                            <a:pt x="162" y="105"/>
                            <a:pt x="156" y="104"/>
                            <a:pt x="150" y="108"/>
                          </a:cubicBezTo>
                          <a:cubicBezTo>
                            <a:pt x="140" y="115"/>
                            <a:pt x="147" y="127"/>
                            <a:pt x="155" y="132"/>
                          </a:cubicBezTo>
                          <a:cubicBezTo>
                            <a:pt x="161" y="136"/>
                            <a:pt x="168" y="139"/>
                            <a:pt x="175" y="142"/>
                          </a:cubicBezTo>
                          <a:cubicBezTo>
                            <a:pt x="183" y="146"/>
                            <a:pt x="190" y="149"/>
                            <a:pt x="197" y="152"/>
                          </a:cubicBezTo>
                          <a:cubicBezTo>
                            <a:pt x="201" y="153"/>
                            <a:pt x="205" y="155"/>
                            <a:pt x="209" y="156"/>
                          </a:cubicBezTo>
                          <a:cubicBezTo>
                            <a:pt x="210" y="157"/>
                            <a:pt x="217" y="159"/>
                            <a:pt x="220" y="160"/>
                          </a:cubicBezTo>
                          <a:cubicBezTo>
                            <a:pt x="214" y="153"/>
                            <a:pt x="209" y="145"/>
                            <a:pt x="205" y="137"/>
                          </a:cubicBezTo>
                          <a:cubicBezTo>
                            <a:pt x="208" y="135"/>
                            <a:pt x="208" y="135"/>
                            <a:pt x="208" y="135"/>
                          </a:cubicBezTo>
                          <a:cubicBezTo>
                            <a:pt x="214" y="141"/>
                            <a:pt x="220" y="148"/>
                            <a:pt x="223" y="155"/>
                          </a:cubicBezTo>
                          <a:cubicBezTo>
                            <a:pt x="223" y="156"/>
                            <a:pt x="223" y="156"/>
                            <a:pt x="223" y="156"/>
                          </a:cubicBezTo>
                          <a:cubicBezTo>
                            <a:pt x="226" y="160"/>
                            <a:pt x="229" y="164"/>
                            <a:pt x="232" y="167"/>
                          </a:cubicBezTo>
                          <a:cubicBezTo>
                            <a:pt x="234" y="164"/>
                            <a:pt x="236" y="160"/>
                            <a:pt x="238" y="157"/>
                          </a:cubicBezTo>
                          <a:cubicBezTo>
                            <a:pt x="239" y="157"/>
                            <a:pt x="239" y="156"/>
                            <a:pt x="239" y="156"/>
                          </a:cubicBezTo>
                          <a:cubicBezTo>
                            <a:pt x="240" y="152"/>
                            <a:pt x="242" y="150"/>
                            <a:pt x="244" y="149"/>
                          </a:cubicBezTo>
                          <a:cubicBezTo>
                            <a:pt x="244" y="148"/>
                            <a:pt x="244" y="148"/>
                            <a:pt x="244" y="148"/>
                          </a:cubicBezTo>
                          <a:cubicBezTo>
                            <a:pt x="246" y="149"/>
                            <a:pt x="247" y="147"/>
                            <a:pt x="247" y="146"/>
                          </a:cubicBezTo>
                          <a:cubicBezTo>
                            <a:pt x="251" y="147"/>
                            <a:pt x="251" y="147"/>
                            <a:pt x="251" y="147"/>
                          </a:cubicBezTo>
                          <a:cubicBezTo>
                            <a:pt x="253" y="147"/>
                            <a:pt x="255" y="147"/>
                            <a:pt x="258" y="148"/>
                          </a:cubicBezTo>
                          <a:close/>
                          <a:moveTo>
                            <a:pt x="195" y="55"/>
                          </a:moveTo>
                          <a:cubicBezTo>
                            <a:pt x="197" y="48"/>
                            <a:pt x="199" y="41"/>
                            <a:pt x="202" y="34"/>
                          </a:cubicBezTo>
                          <a:cubicBezTo>
                            <a:pt x="165" y="35"/>
                            <a:pt x="130" y="55"/>
                            <a:pt x="110" y="85"/>
                          </a:cubicBezTo>
                          <a:cubicBezTo>
                            <a:pt x="89" y="118"/>
                            <a:pt x="88" y="158"/>
                            <a:pt x="102" y="194"/>
                          </a:cubicBezTo>
                          <a:cubicBezTo>
                            <a:pt x="106" y="189"/>
                            <a:pt x="111" y="184"/>
                            <a:pt x="117" y="179"/>
                          </a:cubicBezTo>
                          <a:cubicBezTo>
                            <a:pt x="106" y="153"/>
                            <a:pt x="111" y="120"/>
                            <a:pt x="127" y="97"/>
                          </a:cubicBezTo>
                          <a:cubicBezTo>
                            <a:pt x="142" y="74"/>
                            <a:pt x="166" y="59"/>
                            <a:pt x="194" y="55"/>
                          </a:cubicBezTo>
                          <a:cubicBezTo>
                            <a:pt x="194" y="55"/>
                            <a:pt x="195" y="55"/>
                            <a:pt x="195" y="55"/>
                          </a:cubicBezTo>
                          <a:close/>
                          <a:moveTo>
                            <a:pt x="203" y="29"/>
                          </a:moveTo>
                          <a:cubicBezTo>
                            <a:pt x="203" y="25"/>
                            <a:pt x="202" y="21"/>
                            <a:pt x="197" y="21"/>
                          </a:cubicBezTo>
                          <a:cubicBezTo>
                            <a:pt x="193" y="20"/>
                            <a:pt x="190" y="24"/>
                            <a:pt x="190" y="28"/>
                          </a:cubicBezTo>
                          <a:cubicBezTo>
                            <a:pt x="191" y="28"/>
                            <a:pt x="191" y="29"/>
                            <a:pt x="191" y="29"/>
                          </a:cubicBezTo>
                          <a:cubicBezTo>
                            <a:pt x="191" y="29"/>
                            <a:pt x="191" y="30"/>
                            <a:pt x="191" y="30"/>
                          </a:cubicBezTo>
                          <a:cubicBezTo>
                            <a:pt x="195" y="29"/>
                            <a:pt x="199" y="29"/>
                            <a:pt x="203" y="29"/>
                          </a:cubicBezTo>
                          <a:close/>
                          <a:moveTo>
                            <a:pt x="188" y="30"/>
                          </a:moveTo>
                          <a:cubicBezTo>
                            <a:pt x="187" y="30"/>
                            <a:pt x="187" y="30"/>
                            <a:pt x="187" y="30"/>
                          </a:cubicBezTo>
                          <a:cubicBezTo>
                            <a:pt x="187" y="29"/>
                            <a:pt x="187" y="29"/>
                            <a:pt x="187" y="28"/>
                          </a:cubicBezTo>
                          <a:cubicBezTo>
                            <a:pt x="186" y="24"/>
                            <a:pt x="182" y="21"/>
                            <a:pt x="178" y="22"/>
                          </a:cubicBezTo>
                          <a:cubicBezTo>
                            <a:pt x="173" y="23"/>
                            <a:pt x="171" y="28"/>
                            <a:pt x="174" y="33"/>
                          </a:cubicBezTo>
                          <a:cubicBezTo>
                            <a:pt x="174" y="33"/>
                            <a:pt x="174" y="33"/>
                            <a:pt x="174" y="34"/>
                          </a:cubicBezTo>
                          <a:cubicBezTo>
                            <a:pt x="178" y="32"/>
                            <a:pt x="183" y="31"/>
                            <a:pt x="188" y="30"/>
                          </a:cubicBezTo>
                          <a:close/>
                          <a:moveTo>
                            <a:pt x="168" y="35"/>
                          </a:moveTo>
                          <a:cubicBezTo>
                            <a:pt x="166" y="32"/>
                            <a:pt x="164" y="28"/>
                            <a:pt x="159" y="28"/>
                          </a:cubicBezTo>
                          <a:cubicBezTo>
                            <a:pt x="152" y="29"/>
                            <a:pt x="152" y="36"/>
                            <a:pt x="153" y="40"/>
                          </a:cubicBezTo>
                          <a:cubicBezTo>
                            <a:pt x="153" y="41"/>
                            <a:pt x="153" y="41"/>
                            <a:pt x="152" y="42"/>
                          </a:cubicBezTo>
                          <a:cubicBezTo>
                            <a:pt x="157" y="39"/>
                            <a:pt x="163" y="37"/>
                            <a:pt x="168" y="35"/>
                          </a:cubicBezTo>
                          <a:close/>
                          <a:moveTo>
                            <a:pt x="151" y="42"/>
                          </a:moveTo>
                          <a:cubicBezTo>
                            <a:pt x="151" y="42"/>
                            <a:pt x="150" y="42"/>
                            <a:pt x="150" y="42"/>
                          </a:cubicBezTo>
                          <a:cubicBezTo>
                            <a:pt x="146" y="37"/>
                            <a:pt x="141" y="37"/>
                            <a:pt x="137" y="41"/>
                          </a:cubicBezTo>
                          <a:cubicBezTo>
                            <a:pt x="134" y="44"/>
                            <a:pt x="134" y="49"/>
                            <a:pt x="134" y="53"/>
                          </a:cubicBezTo>
                          <a:cubicBezTo>
                            <a:pt x="140" y="49"/>
                            <a:pt x="145" y="45"/>
                            <a:pt x="151" y="42"/>
                          </a:cubicBezTo>
                          <a:close/>
                          <a:moveTo>
                            <a:pt x="133" y="54"/>
                          </a:moveTo>
                          <a:cubicBezTo>
                            <a:pt x="133" y="54"/>
                            <a:pt x="133" y="54"/>
                            <a:pt x="133" y="54"/>
                          </a:cubicBezTo>
                          <a:cubicBezTo>
                            <a:pt x="132" y="54"/>
                            <a:pt x="132" y="54"/>
                            <a:pt x="132" y="54"/>
                          </a:cubicBezTo>
                          <a:cubicBezTo>
                            <a:pt x="129" y="51"/>
                            <a:pt x="125" y="50"/>
                            <a:pt x="121" y="51"/>
                          </a:cubicBezTo>
                          <a:cubicBezTo>
                            <a:pt x="116" y="53"/>
                            <a:pt x="116" y="60"/>
                            <a:pt x="119" y="64"/>
                          </a:cubicBezTo>
                          <a:cubicBezTo>
                            <a:pt x="119" y="65"/>
                            <a:pt x="119" y="66"/>
                            <a:pt x="119" y="66"/>
                          </a:cubicBezTo>
                          <a:cubicBezTo>
                            <a:pt x="120" y="65"/>
                            <a:pt x="121" y="64"/>
                            <a:pt x="123" y="63"/>
                          </a:cubicBezTo>
                          <a:cubicBezTo>
                            <a:pt x="126" y="60"/>
                            <a:pt x="129" y="57"/>
                            <a:pt x="133" y="54"/>
                          </a:cubicBezTo>
                          <a:close/>
                          <a:moveTo>
                            <a:pt x="87" y="195"/>
                          </a:moveTo>
                          <a:cubicBezTo>
                            <a:pt x="90" y="197"/>
                            <a:pt x="95" y="195"/>
                            <a:pt x="98" y="194"/>
                          </a:cubicBezTo>
                          <a:cubicBezTo>
                            <a:pt x="96" y="190"/>
                            <a:pt x="94" y="184"/>
                            <a:pt x="92" y="179"/>
                          </a:cubicBezTo>
                          <a:cubicBezTo>
                            <a:pt x="92" y="179"/>
                            <a:pt x="92" y="179"/>
                            <a:pt x="92" y="180"/>
                          </a:cubicBezTo>
                          <a:cubicBezTo>
                            <a:pt x="90" y="181"/>
                            <a:pt x="88" y="182"/>
                            <a:pt x="86" y="184"/>
                          </a:cubicBezTo>
                          <a:cubicBezTo>
                            <a:pt x="84" y="188"/>
                            <a:pt x="84" y="188"/>
                            <a:pt x="84" y="188"/>
                          </a:cubicBezTo>
                          <a:cubicBezTo>
                            <a:pt x="85" y="190"/>
                            <a:pt x="86" y="192"/>
                            <a:pt x="87" y="195"/>
                          </a:cubicBezTo>
                          <a:close/>
                          <a:moveTo>
                            <a:pt x="118" y="67"/>
                          </a:moveTo>
                          <a:cubicBezTo>
                            <a:pt x="118" y="67"/>
                            <a:pt x="118" y="67"/>
                            <a:pt x="117" y="67"/>
                          </a:cubicBezTo>
                          <a:cubicBezTo>
                            <a:pt x="113" y="66"/>
                            <a:pt x="107" y="66"/>
                            <a:pt x="104" y="70"/>
                          </a:cubicBezTo>
                          <a:cubicBezTo>
                            <a:pt x="101" y="74"/>
                            <a:pt x="102" y="80"/>
                            <a:pt x="106" y="83"/>
                          </a:cubicBezTo>
                          <a:cubicBezTo>
                            <a:pt x="110" y="77"/>
                            <a:pt x="114" y="72"/>
                            <a:pt x="118" y="67"/>
                          </a:cubicBezTo>
                          <a:close/>
                          <a:moveTo>
                            <a:pt x="91" y="177"/>
                          </a:moveTo>
                          <a:cubicBezTo>
                            <a:pt x="91" y="177"/>
                            <a:pt x="91" y="177"/>
                            <a:pt x="91" y="177"/>
                          </a:cubicBezTo>
                          <a:cubicBezTo>
                            <a:pt x="90" y="172"/>
                            <a:pt x="89" y="167"/>
                            <a:pt x="88" y="161"/>
                          </a:cubicBezTo>
                          <a:cubicBezTo>
                            <a:pt x="84" y="162"/>
                            <a:pt x="79" y="164"/>
                            <a:pt x="78" y="170"/>
                          </a:cubicBezTo>
                          <a:cubicBezTo>
                            <a:pt x="78" y="176"/>
                            <a:pt x="87" y="177"/>
                            <a:pt x="91" y="177"/>
                          </a:cubicBezTo>
                          <a:close/>
                          <a:moveTo>
                            <a:pt x="88" y="159"/>
                          </a:moveTo>
                          <a:cubicBezTo>
                            <a:pt x="88" y="159"/>
                            <a:pt x="88" y="159"/>
                            <a:pt x="88" y="159"/>
                          </a:cubicBezTo>
                          <a:cubicBezTo>
                            <a:pt x="88" y="155"/>
                            <a:pt x="88" y="151"/>
                            <a:pt x="88" y="147"/>
                          </a:cubicBezTo>
                          <a:cubicBezTo>
                            <a:pt x="88" y="146"/>
                            <a:pt x="88" y="145"/>
                            <a:pt x="88" y="143"/>
                          </a:cubicBezTo>
                          <a:cubicBezTo>
                            <a:pt x="84" y="144"/>
                            <a:pt x="81" y="145"/>
                            <a:pt x="79" y="148"/>
                          </a:cubicBezTo>
                          <a:cubicBezTo>
                            <a:pt x="76" y="154"/>
                            <a:pt x="82" y="159"/>
                            <a:pt x="87" y="159"/>
                          </a:cubicBezTo>
                          <a:cubicBezTo>
                            <a:pt x="88" y="159"/>
                            <a:pt x="88" y="159"/>
                            <a:pt x="88" y="159"/>
                          </a:cubicBezTo>
                          <a:close/>
                          <a:moveTo>
                            <a:pt x="97" y="100"/>
                          </a:moveTo>
                          <a:cubicBezTo>
                            <a:pt x="99" y="95"/>
                            <a:pt x="102" y="90"/>
                            <a:pt x="104" y="86"/>
                          </a:cubicBezTo>
                          <a:cubicBezTo>
                            <a:pt x="99" y="85"/>
                            <a:pt x="93" y="85"/>
                            <a:pt x="92" y="91"/>
                          </a:cubicBezTo>
                          <a:cubicBezTo>
                            <a:pt x="91" y="95"/>
                            <a:pt x="93" y="98"/>
                            <a:pt x="97" y="100"/>
                          </a:cubicBezTo>
                          <a:close/>
                          <a:moveTo>
                            <a:pt x="88" y="140"/>
                          </a:moveTo>
                          <a:cubicBezTo>
                            <a:pt x="88" y="134"/>
                            <a:pt x="89" y="129"/>
                            <a:pt x="90" y="124"/>
                          </a:cubicBezTo>
                          <a:cubicBezTo>
                            <a:pt x="87" y="125"/>
                            <a:pt x="83" y="125"/>
                            <a:pt x="81" y="127"/>
                          </a:cubicBezTo>
                          <a:cubicBezTo>
                            <a:pt x="73" y="134"/>
                            <a:pt x="82" y="138"/>
                            <a:pt x="88" y="140"/>
                          </a:cubicBezTo>
                          <a:close/>
                          <a:moveTo>
                            <a:pt x="90" y="121"/>
                          </a:moveTo>
                          <a:cubicBezTo>
                            <a:pt x="92" y="115"/>
                            <a:pt x="93" y="109"/>
                            <a:pt x="96" y="104"/>
                          </a:cubicBezTo>
                          <a:cubicBezTo>
                            <a:pt x="92" y="103"/>
                            <a:pt x="88" y="104"/>
                            <a:pt x="85" y="108"/>
                          </a:cubicBezTo>
                          <a:cubicBezTo>
                            <a:pt x="81" y="113"/>
                            <a:pt x="84" y="119"/>
                            <a:pt x="89" y="121"/>
                          </a:cubicBezTo>
                          <a:cubicBezTo>
                            <a:pt x="90" y="121"/>
                            <a:pt x="90" y="121"/>
                            <a:pt x="90" y="12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747"/>
                    <p:cNvSpPr>
                      <a:spLocks/>
                    </p:cNvSpPr>
                    <p:nvPr/>
                  </p:nvSpPr>
                  <p:spPr bwMode="auto">
                    <a:xfrm>
                      <a:off x="3117" y="1225"/>
                      <a:ext cx="52" cy="60"/>
                    </a:xfrm>
                    <a:custGeom>
                      <a:avLst/>
                      <a:gdLst>
                        <a:gd name="T0" fmla="*/ 22 w 22"/>
                        <a:gd name="T1" fmla="*/ 23 h 25"/>
                        <a:gd name="T2" fmla="*/ 21 w 22"/>
                        <a:gd name="T3" fmla="*/ 23 h 25"/>
                        <a:gd name="T4" fmla="*/ 2 w 22"/>
                        <a:gd name="T5" fmla="*/ 20 h 25"/>
                        <a:gd name="T6" fmla="*/ 1 w 22"/>
                        <a:gd name="T7" fmla="*/ 15 h 25"/>
                        <a:gd name="T8" fmla="*/ 21 w 22"/>
                        <a:gd name="T9" fmla="*/ 0 h 25"/>
                        <a:gd name="T10" fmla="*/ 22 w 22"/>
                        <a:gd name="T11" fmla="*/ 0 h 25"/>
                        <a:gd name="T12" fmla="*/ 22 w 22"/>
                        <a:gd name="T13" fmla="*/ 4 h 25"/>
                        <a:gd name="T14" fmla="*/ 22 w 22"/>
                        <a:gd name="T15" fmla="*/ 4 h 25"/>
                        <a:gd name="T16" fmla="*/ 20 w 22"/>
                        <a:gd name="T17" fmla="*/ 3 h 25"/>
                        <a:gd name="T18" fmla="*/ 8 w 22"/>
                        <a:gd name="T19" fmla="*/ 9 h 25"/>
                        <a:gd name="T20" fmla="*/ 21 w 22"/>
                        <a:gd name="T21" fmla="*/ 18 h 25"/>
                        <a:gd name="T22" fmla="*/ 22 w 22"/>
                        <a:gd name="T23" fmla="*/ 17 h 25"/>
                        <a:gd name="T24" fmla="*/ 22 w 22"/>
                        <a:gd name="T2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5">
                          <a:moveTo>
                            <a:pt x="22" y="23"/>
                          </a:moveTo>
                          <a:cubicBezTo>
                            <a:pt x="22" y="23"/>
                            <a:pt x="21" y="23"/>
                            <a:pt x="21" y="23"/>
                          </a:cubicBezTo>
                          <a:cubicBezTo>
                            <a:pt x="16" y="25"/>
                            <a:pt x="6" y="25"/>
                            <a:pt x="2" y="20"/>
                          </a:cubicBezTo>
                          <a:cubicBezTo>
                            <a:pt x="1" y="18"/>
                            <a:pt x="1" y="17"/>
                            <a:pt x="1" y="15"/>
                          </a:cubicBezTo>
                          <a:cubicBezTo>
                            <a:pt x="0" y="6"/>
                            <a:pt x="14" y="1"/>
                            <a:pt x="21" y="0"/>
                          </a:cubicBezTo>
                          <a:cubicBezTo>
                            <a:pt x="21" y="0"/>
                            <a:pt x="22" y="0"/>
                            <a:pt x="22" y="0"/>
                          </a:cubicBezTo>
                          <a:cubicBezTo>
                            <a:pt x="22" y="1"/>
                            <a:pt x="22" y="3"/>
                            <a:pt x="22" y="4"/>
                          </a:cubicBezTo>
                          <a:cubicBezTo>
                            <a:pt x="22" y="4"/>
                            <a:pt x="22" y="4"/>
                            <a:pt x="22" y="4"/>
                          </a:cubicBezTo>
                          <a:cubicBezTo>
                            <a:pt x="22" y="3"/>
                            <a:pt x="21" y="2"/>
                            <a:pt x="20" y="3"/>
                          </a:cubicBezTo>
                          <a:cubicBezTo>
                            <a:pt x="16" y="4"/>
                            <a:pt x="9" y="4"/>
                            <a:pt x="8" y="9"/>
                          </a:cubicBezTo>
                          <a:cubicBezTo>
                            <a:pt x="7" y="17"/>
                            <a:pt x="16" y="18"/>
                            <a:pt x="21" y="18"/>
                          </a:cubicBezTo>
                          <a:cubicBezTo>
                            <a:pt x="22" y="18"/>
                            <a:pt x="22" y="18"/>
                            <a:pt x="22" y="17"/>
                          </a:cubicBezTo>
                          <a:cubicBezTo>
                            <a:pt x="22" y="19"/>
                            <a:pt x="22" y="21"/>
                            <a:pt x="22" y="2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748"/>
                    <p:cNvSpPr>
                      <a:spLocks/>
                    </p:cNvSpPr>
                    <p:nvPr/>
                  </p:nvSpPr>
                  <p:spPr bwMode="auto">
                    <a:xfrm>
                      <a:off x="3120" y="1356"/>
                      <a:ext cx="33" cy="56"/>
                    </a:xfrm>
                    <a:custGeom>
                      <a:avLst/>
                      <a:gdLst>
                        <a:gd name="T0" fmla="*/ 11 w 14"/>
                        <a:gd name="T1" fmla="*/ 5 h 24"/>
                        <a:gd name="T2" fmla="*/ 14 w 14"/>
                        <a:gd name="T3" fmla="*/ 6 h 24"/>
                        <a:gd name="T4" fmla="*/ 3 w 14"/>
                        <a:gd name="T5" fmla="*/ 24 h 24"/>
                        <a:gd name="T6" fmla="*/ 3 w 14"/>
                        <a:gd name="T7" fmla="*/ 24 h 24"/>
                        <a:gd name="T8" fmla="*/ 1 w 14"/>
                        <a:gd name="T9" fmla="*/ 15 h 24"/>
                        <a:gd name="T10" fmla="*/ 2 w 14"/>
                        <a:gd name="T11" fmla="*/ 15 h 24"/>
                        <a:gd name="T12" fmla="*/ 1 w 14"/>
                        <a:gd name="T13" fmla="*/ 11 h 24"/>
                        <a:gd name="T14" fmla="*/ 0 w 14"/>
                        <a:gd name="T15" fmla="*/ 0 h 24"/>
                        <a:gd name="T16" fmla="*/ 11 w 14"/>
                        <a:gd name="T1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4">
                          <a:moveTo>
                            <a:pt x="11" y="5"/>
                          </a:moveTo>
                          <a:cubicBezTo>
                            <a:pt x="12" y="5"/>
                            <a:pt x="13" y="5"/>
                            <a:pt x="14" y="6"/>
                          </a:cubicBezTo>
                          <a:cubicBezTo>
                            <a:pt x="7" y="10"/>
                            <a:pt x="1" y="15"/>
                            <a:pt x="3" y="24"/>
                          </a:cubicBezTo>
                          <a:cubicBezTo>
                            <a:pt x="3" y="24"/>
                            <a:pt x="3" y="24"/>
                            <a:pt x="3" y="24"/>
                          </a:cubicBezTo>
                          <a:cubicBezTo>
                            <a:pt x="2" y="21"/>
                            <a:pt x="2" y="18"/>
                            <a:pt x="1" y="15"/>
                          </a:cubicBezTo>
                          <a:cubicBezTo>
                            <a:pt x="2" y="15"/>
                            <a:pt x="2" y="15"/>
                            <a:pt x="2" y="15"/>
                          </a:cubicBezTo>
                          <a:cubicBezTo>
                            <a:pt x="4" y="14"/>
                            <a:pt x="3" y="11"/>
                            <a:pt x="1" y="11"/>
                          </a:cubicBezTo>
                          <a:cubicBezTo>
                            <a:pt x="0" y="8"/>
                            <a:pt x="0" y="4"/>
                            <a:pt x="0" y="0"/>
                          </a:cubicBezTo>
                          <a:cubicBezTo>
                            <a:pt x="2" y="3"/>
                            <a:pt x="7" y="5"/>
                            <a:pt x="11" y="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749"/>
                    <p:cNvSpPr>
                      <a:spLocks/>
                    </p:cNvSpPr>
                    <p:nvPr/>
                  </p:nvSpPr>
                  <p:spPr bwMode="auto">
                    <a:xfrm>
                      <a:off x="3143" y="1235"/>
                      <a:ext cx="26" cy="28"/>
                    </a:xfrm>
                    <a:custGeom>
                      <a:avLst/>
                      <a:gdLst>
                        <a:gd name="T0" fmla="*/ 11 w 11"/>
                        <a:gd name="T1" fmla="*/ 12 h 12"/>
                        <a:gd name="T2" fmla="*/ 10 w 11"/>
                        <a:gd name="T3" fmla="*/ 11 h 12"/>
                        <a:gd name="T4" fmla="*/ 2 w 11"/>
                        <a:gd name="T5" fmla="*/ 9 h 12"/>
                        <a:gd name="T6" fmla="*/ 2 w 11"/>
                        <a:gd name="T7" fmla="*/ 4 h 12"/>
                        <a:gd name="T8" fmla="*/ 11 w 11"/>
                        <a:gd name="T9" fmla="*/ 0 h 12"/>
                        <a:gd name="T10" fmla="*/ 11 w 11"/>
                        <a:gd name="T11" fmla="*/ 0 h 12"/>
                        <a:gd name="T12" fmla="*/ 11 w 11"/>
                        <a:gd name="T13" fmla="*/ 0 h 12"/>
                        <a:gd name="T14" fmla="*/ 11 w 11"/>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11" y="12"/>
                          </a:moveTo>
                          <a:cubicBezTo>
                            <a:pt x="11" y="12"/>
                            <a:pt x="11" y="11"/>
                            <a:pt x="10" y="11"/>
                          </a:cubicBezTo>
                          <a:cubicBezTo>
                            <a:pt x="8" y="11"/>
                            <a:pt x="4" y="11"/>
                            <a:pt x="2" y="9"/>
                          </a:cubicBezTo>
                          <a:cubicBezTo>
                            <a:pt x="0" y="8"/>
                            <a:pt x="0" y="5"/>
                            <a:pt x="2" y="4"/>
                          </a:cubicBezTo>
                          <a:cubicBezTo>
                            <a:pt x="5" y="3"/>
                            <a:pt x="9" y="4"/>
                            <a:pt x="11" y="0"/>
                          </a:cubicBezTo>
                          <a:cubicBezTo>
                            <a:pt x="11" y="0"/>
                            <a:pt x="11" y="0"/>
                            <a:pt x="11" y="0"/>
                          </a:cubicBezTo>
                          <a:cubicBezTo>
                            <a:pt x="11" y="0"/>
                            <a:pt x="11" y="0"/>
                            <a:pt x="11" y="0"/>
                          </a:cubicBezTo>
                          <a:cubicBezTo>
                            <a:pt x="11" y="4"/>
                            <a:pt x="11" y="8"/>
                            <a:pt x="11"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750"/>
                    <p:cNvSpPr>
                      <a:spLocks/>
                    </p:cNvSpPr>
                    <p:nvPr/>
                  </p:nvSpPr>
                  <p:spPr bwMode="auto">
                    <a:xfrm>
                      <a:off x="3354" y="312"/>
                      <a:ext cx="45" cy="38"/>
                    </a:xfrm>
                    <a:custGeom>
                      <a:avLst/>
                      <a:gdLst>
                        <a:gd name="T0" fmla="*/ 19 w 19"/>
                        <a:gd name="T1" fmla="*/ 0 h 16"/>
                        <a:gd name="T2" fmla="*/ 10 w 19"/>
                        <a:gd name="T3" fmla="*/ 16 h 16"/>
                        <a:gd name="T4" fmla="*/ 9 w 19"/>
                        <a:gd name="T5" fmla="*/ 1 h 16"/>
                        <a:gd name="T6" fmla="*/ 19 w 19"/>
                        <a:gd name="T7" fmla="*/ 0 h 16"/>
                      </a:gdLst>
                      <a:ahLst/>
                      <a:cxnLst>
                        <a:cxn ang="0">
                          <a:pos x="T0" y="T1"/>
                        </a:cxn>
                        <a:cxn ang="0">
                          <a:pos x="T2" y="T3"/>
                        </a:cxn>
                        <a:cxn ang="0">
                          <a:pos x="T4" y="T5"/>
                        </a:cxn>
                        <a:cxn ang="0">
                          <a:pos x="T6" y="T7"/>
                        </a:cxn>
                      </a:cxnLst>
                      <a:rect l="0" t="0" r="r" b="b"/>
                      <a:pathLst>
                        <a:path w="19" h="16">
                          <a:moveTo>
                            <a:pt x="19" y="0"/>
                          </a:moveTo>
                          <a:cubicBezTo>
                            <a:pt x="15" y="5"/>
                            <a:pt x="12" y="10"/>
                            <a:pt x="10" y="16"/>
                          </a:cubicBezTo>
                          <a:cubicBezTo>
                            <a:pt x="5" y="12"/>
                            <a:pt x="0" y="4"/>
                            <a:pt x="9" y="1"/>
                          </a:cubicBezTo>
                          <a:cubicBezTo>
                            <a:pt x="12" y="0"/>
                            <a:pt x="15" y="0"/>
                            <a:pt x="19"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751"/>
                    <p:cNvSpPr>
                      <a:spLocks/>
                    </p:cNvSpPr>
                    <p:nvPr/>
                  </p:nvSpPr>
                  <p:spPr bwMode="auto">
                    <a:xfrm>
                      <a:off x="3345" y="357"/>
                      <a:ext cx="31" cy="31"/>
                    </a:xfrm>
                    <a:custGeom>
                      <a:avLst/>
                      <a:gdLst>
                        <a:gd name="T0" fmla="*/ 13 w 13"/>
                        <a:gd name="T1" fmla="*/ 0 h 13"/>
                        <a:gd name="T2" fmla="*/ 11 w 13"/>
                        <a:gd name="T3" fmla="*/ 13 h 13"/>
                        <a:gd name="T4" fmla="*/ 2 w 13"/>
                        <a:gd name="T5" fmla="*/ 5 h 13"/>
                        <a:gd name="T6" fmla="*/ 13 w 13"/>
                        <a:gd name="T7" fmla="*/ 0 h 13"/>
                      </a:gdLst>
                      <a:ahLst/>
                      <a:cxnLst>
                        <a:cxn ang="0">
                          <a:pos x="T0" y="T1"/>
                        </a:cxn>
                        <a:cxn ang="0">
                          <a:pos x="T2" y="T3"/>
                        </a:cxn>
                        <a:cxn ang="0">
                          <a:pos x="T4" y="T5"/>
                        </a:cxn>
                        <a:cxn ang="0">
                          <a:pos x="T6" y="T7"/>
                        </a:cxn>
                      </a:cxnLst>
                      <a:rect l="0" t="0" r="r" b="b"/>
                      <a:pathLst>
                        <a:path w="13" h="13">
                          <a:moveTo>
                            <a:pt x="13" y="0"/>
                          </a:moveTo>
                          <a:cubicBezTo>
                            <a:pt x="12" y="4"/>
                            <a:pt x="11" y="9"/>
                            <a:pt x="11" y="13"/>
                          </a:cubicBezTo>
                          <a:cubicBezTo>
                            <a:pt x="6" y="12"/>
                            <a:pt x="0" y="11"/>
                            <a:pt x="2" y="5"/>
                          </a:cubicBezTo>
                          <a:cubicBezTo>
                            <a:pt x="4" y="1"/>
                            <a:pt x="9" y="0"/>
                            <a:pt x="13"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752"/>
                    <p:cNvSpPr>
                      <a:spLocks/>
                    </p:cNvSpPr>
                    <p:nvPr/>
                  </p:nvSpPr>
                  <p:spPr bwMode="auto">
                    <a:xfrm>
                      <a:off x="3176" y="946"/>
                      <a:ext cx="57" cy="62"/>
                    </a:xfrm>
                    <a:custGeom>
                      <a:avLst/>
                      <a:gdLst>
                        <a:gd name="T0" fmla="*/ 24 w 24"/>
                        <a:gd name="T1" fmla="*/ 5 h 26"/>
                        <a:gd name="T2" fmla="*/ 24 w 24"/>
                        <a:gd name="T3" fmla="*/ 7 h 26"/>
                        <a:gd name="T4" fmla="*/ 19 w 24"/>
                        <a:gd name="T5" fmla="*/ 17 h 26"/>
                        <a:gd name="T6" fmla="*/ 18 w 24"/>
                        <a:gd name="T7" fmla="*/ 16 h 26"/>
                        <a:gd name="T8" fmla="*/ 13 w 24"/>
                        <a:gd name="T9" fmla="*/ 15 h 26"/>
                        <a:gd name="T10" fmla="*/ 11 w 24"/>
                        <a:gd name="T11" fmla="*/ 12 h 26"/>
                        <a:gd name="T12" fmla="*/ 20 w 24"/>
                        <a:gd name="T13" fmla="*/ 11 h 26"/>
                        <a:gd name="T14" fmla="*/ 20 w 24"/>
                        <a:gd name="T15" fmla="*/ 8 h 26"/>
                        <a:gd name="T16" fmla="*/ 8 w 24"/>
                        <a:gd name="T17" fmla="*/ 11 h 26"/>
                        <a:gd name="T18" fmla="*/ 18 w 24"/>
                        <a:gd name="T19" fmla="*/ 19 h 26"/>
                        <a:gd name="T20" fmla="*/ 18 w 24"/>
                        <a:gd name="T21" fmla="*/ 18 h 26"/>
                        <a:gd name="T22" fmla="*/ 15 w 24"/>
                        <a:gd name="T23" fmla="*/ 26 h 26"/>
                        <a:gd name="T24" fmla="*/ 0 w 24"/>
                        <a:gd name="T25" fmla="*/ 14 h 26"/>
                        <a:gd name="T26" fmla="*/ 4 w 24"/>
                        <a:gd name="T27" fmla="*/ 3 h 26"/>
                        <a:gd name="T28" fmla="*/ 24 w 24"/>
                        <a:gd name="T29" fmla="*/ 5 h 26"/>
                        <a:gd name="T30" fmla="*/ 24 w 2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6">
                          <a:moveTo>
                            <a:pt x="24" y="5"/>
                          </a:moveTo>
                          <a:cubicBezTo>
                            <a:pt x="24" y="6"/>
                            <a:pt x="24" y="6"/>
                            <a:pt x="24" y="7"/>
                          </a:cubicBezTo>
                          <a:cubicBezTo>
                            <a:pt x="22" y="10"/>
                            <a:pt x="20" y="14"/>
                            <a:pt x="19" y="17"/>
                          </a:cubicBezTo>
                          <a:cubicBezTo>
                            <a:pt x="19" y="17"/>
                            <a:pt x="18" y="16"/>
                            <a:pt x="18" y="16"/>
                          </a:cubicBezTo>
                          <a:cubicBezTo>
                            <a:pt x="16" y="16"/>
                            <a:pt x="15" y="16"/>
                            <a:pt x="13" y="15"/>
                          </a:cubicBezTo>
                          <a:cubicBezTo>
                            <a:pt x="12" y="14"/>
                            <a:pt x="11" y="13"/>
                            <a:pt x="11" y="12"/>
                          </a:cubicBezTo>
                          <a:cubicBezTo>
                            <a:pt x="13" y="8"/>
                            <a:pt x="17" y="10"/>
                            <a:pt x="20" y="11"/>
                          </a:cubicBezTo>
                          <a:cubicBezTo>
                            <a:pt x="21" y="11"/>
                            <a:pt x="21" y="9"/>
                            <a:pt x="20" y="8"/>
                          </a:cubicBezTo>
                          <a:cubicBezTo>
                            <a:pt x="17" y="5"/>
                            <a:pt x="9" y="6"/>
                            <a:pt x="8" y="11"/>
                          </a:cubicBezTo>
                          <a:cubicBezTo>
                            <a:pt x="7" y="17"/>
                            <a:pt x="14" y="19"/>
                            <a:pt x="18" y="19"/>
                          </a:cubicBezTo>
                          <a:cubicBezTo>
                            <a:pt x="18" y="19"/>
                            <a:pt x="18" y="18"/>
                            <a:pt x="18" y="18"/>
                          </a:cubicBezTo>
                          <a:cubicBezTo>
                            <a:pt x="17" y="21"/>
                            <a:pt x="16" y="23"/>
                            <a:pt x="15" y="26"/>
                          </a:cubicBezTo>
                          <a:cubicBezTo>
                            <a:pt x="9" y="23"/>
                            <a:pt x="1" y="20"/>
                            <a:pt x="0" y="14"/>
                          </a:cubicBezTo>
                          <a:cubicBezTo>
                            <a:pt x="1" y="10"/>
                            <a:pt x="3" y="6"/>
                            <a:pt x="4" y="3"/>
                          </a:cubicBezTo>
                          <a:cubicBezTo>
                            <a:pt x="10" y="0"/>
                            <a:pt x="19" y="3"/>
                            <a:pt x="24" y="5"/>
                          </a:cubicBezTo>
                          <a:cubicBezTo>
                            <a:pt x="24" y="5"/>
                            <a:pt x="24" y="5"/>
                            <a:pt x="24" y="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753"/>
                    <p:cNvSpPr>
                      <a:spLocks noEditPoints="1"/>
                    </p:cNvSpPr>
                    <p:nvPr/>
                  </p:nvSpPr>
                  <p:spPr bwMode="auto">
                    <a:xfrm>
                      <a:off x="3105" y="1043"/>
                      <a:ext cx="86" cy="270"/>
                    </a:xfrm>
                    <a:custGeom>
                      <a:avLst/>
                      <a:gdLst>
                        <a:gd name="T0" fmla="*/ 27 w 36"/>
                        <a:gd name="T1" fmla="*/ 74 h 114"/>
                        <a:gd name="T2" fmla="*/ 27 w 36"/>
                        <a:gd name="T3" fmla="*/ 77 h 114"/>
                        <a:gd name="T4" fmla="*/ 26 w 36"/>
                        <a:gd name="T5" fmla="*/ 77 h 114"/>
                        <a:gd name="T6" fmla="*/ 6 w 36"/>
                        <a:gd name="T7" fmla="*/ 92 h 114"/>
                        <a:gd name="T8" fmla="*/ 7 w 36"/>
                        <a:gd name="T9" fmla="*/ 97 h 114"/>
                        <a:gd name="T10" fmla="*/ 4 w 36"/>
                        <a:gd name="T11" fmla="*/ 99 h 114"/>
                        <a:gd name="T12" fmla="*/ 4 w 36"/>
                        <a:gd name="T13" fmla="*/ 114 h 114"/>
                        <a:gd name="T14" fmla="*/ 4 w 36"/>
                        <a:gd name="T15" fmla="*/ 114 h 114"/>
                        <a:gd name="T16" fmla="*/ 3 w 36"/>
                        <a:gd name="T17" fmla="*/ 113 h 114"/>
                        <a:gd name="T18" fmla="*/ 0 w 36"/>
                        <a:gd name="T19" fmla="*/ 113 h 114"/>
                        <a:gd name="T20" fmla="*/ 4 w 36"/>
                        <a:gd name="T21" fmla="*/ 55 h 114"/>
                        <a:gd name="T22" fmla="*/ 4 w 36"/>
                        <a:gd name="T23" fmla="*/ 55 h 114"/>
                        <a:gd name="T24" fmla="*/ 4 w 36"/>
                        <a:gd name="T25" fmla="*/ 51 h 114"/>
                        <a:gd name="T26" fmla="*/ 9 w 36"/>
                        <a:gd name="T27" fmla="*/ 27 h 114"/>
                        <a:gd name="T28" fmla="*/ 9 w 36"/>
                        <a:gd name="T29" fmla="*/ 25 h 114"/>
                        <a:gd name="T30" fmla="*/ 15 w 36"/>
                        <a:gd name="T31" fmla="*/ 3 h 114"/>
                        <a:gd name="T32" fmla="*/ 16 w 36"/>
                        <a:gd name="T33" fmla="*/ 3 h 114"/>
                        <a:gd name="T34" fmla="*/ 18 w 36"/>
                        <a:gd name="T35" fmla="*/ 0 h 114"/>
                        <a:gd name="T36" fmla="*/ 22 w 36"/>
                        <a:gd name="T37" fmla="*/ 1 h 114"/>
                        <a:gd name="T38" fmla="*/ 35 w 36"/>
                        <a:gd name="T39" fmla="*/ 12 h 114"/>
                        <a:gd name="T40" fmla="*/ 36 w 36"/>
                        <a:gd name="T41" fmla="*/ 13 h 114"/>
                        <a:gd name="T42" fmla="*/ 36 w 36"/>
                        <a:gd name="T43" fmla="*/ 15 h 114"/>
                        <a:gd name="T44" fmla="*/ 34 w 36"/>
                        <a:gd name="T45" fmla="*/ 16 h 114"/>
                        <a:gd name="T46" fmla="*/ 14 w 36"/>
                        <a:gd name="T47" fmla="*/ 24 h 114"/>
                        <a:gd name="T48" fmla="*/ 12 w 36"/>
                        <a:gd name="T49" fmla="*/ 30 h 114"/>
                        <a:gd name="T50" fmla="*/ 27 w 36"/>
                        <a:gd name="T51" fmla="*/ 44 h 114"/>
                        <a:gd name="T52" fmla="*/ 26 w 36"/>
                        <a:gd name="T53" fmla="*/ 48 h 114"/>
                        <a:gd name="T54" fmla="*/ 10 w 36"/>
                        <a:gd name="T55" fmla="*/ 60 h 114"/>
                        <a:gd name="T56" fmla="*/ 26 w 36"/>
                        <a:gd name="T57" fmla="*/ 74 h 114"/>
                        <a:gd name="T58" fmla="*/ 27 w 36"/>
                        <a:gd name="T59" fmla="*/ 74 h 114"/>
                        <a:gd name="T60" fmla="*/ 5 w 36"/>
                        <a:gd name="T61" fmla="*/ 83 h 114"/>
                        <a:gd name="T62" fmla="*/ 17 w 36"/>
                        <a:gd name="T63" fmla="*/ 76 h 114"/>
                        <a:gd name="T64" fmla="*/ 6 w 36"/>
                        <a:gd name="T65" fmla="*/ 67 h 114"/>
                        <a:gd name="T66" fmla="*/ 5 w 36"/>
                        <a:gd name="T67" fmla="*/ 83 h 114"/>
                        <a:gd name="T68" fmla="*/ 21 w 36"/>
                        <a:gd name="T69" fmla="*/ 46 h 114"/>
                        <a:gd name="T70" fmla="*/ 11 w 36"/>
                        <a:gd name="T71" fmla="*/ 37 h 114"/>
                        <a:gd name="T72" fmla="*/ 8 w 36"/>
                        <a:gd name="T73" fmla="*/ 56 h 114"/>
                        <a:gd name="T74" fmla="*/ 21 w 36"/>
                        <a:gd name="T75" fmla="*/ 46 h 114"/>
                        <a:gd name="T76" fmla="*/ 26 w 36"/>
                        <a:gd name="T77" fmla="*/ 12 h 114"/>
                        <a:gd name="T78" fmla="*/ 19 w 36"/>
                        <a:gd name="T79" fmla="*/ 4 h 114"/>
                        <a:gd name="T80" fmla="*/ 16 w 36"/>
                        <a:gd name="T81" fmla="*/ 15 h 114"/>
                        <a:gd name="T82" fmla="*/ 26 w 36"/>
                        <a:gd name="T83" fmla="*/ 1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114">
                          <a:moveTo>
                            <a:pt x="27" y="74"/>
                          </a:moveTo>
                          <a:cubicBezTo>
                            <a:pt x="27" y="77"/>
                            <a:pt x="27" y="77"/>
                            <a:pt x="27" y="77"/>
                          </a:cubicBezTo>
                          <a:cubicBezTo>
                            <a:pt x="27" y="77"/>
                            <a:pt x="26" y="77"/>
                            <a:pt x="26" y="77"/>
                          </a:cubicBezTo>
                          <a:cubicBezTo>
                            <a:pt x="19" y="78"/>
                            <a:pt x="5" y="83"/>
                            <a:pt x="6" y="92"/>
                          </a:cubicBezTo>
                          <a:cubicBezTo>
                            <a:pt x="6" y="94"/>
                            <a:pt x="6" y="95"/>
                            <a:pt x="7" y="97"/>
                          </a:cubicBezTo>
                          <a:cubicBezTo>
                            <a:pt x="4" y="99"/>
                            <a:pt x="4" y="99"/>
                            <a:pt x="4" y="99"/>
                          </a:cubicBezTo>
                          <a:cubicBezTo>
                            <a:pt x="4" y="104"/>
                            <a:pt x="4" y="109"/>
                            <a:pt x="4" y="114"/>
                          </a:cubicBezTo>
                          <a:cubicBezTo>
                            <a:pt x="4" y="114"/>
                            <a:pt x="4" y="114"/>
                            <a:pt x="4" y="114"/>
                          </a:cubicBezTo>
                          <a:cubicBezTo>
                            <a:pt x="4" y="114"/>
                            <a:pt x="4" y="113"/>
                            <a:pt x="3" y="113"/>
                          </a:cubicBezTo>
                          <a:cubicBezTo>
                            <a:pt x="2" y="113"/>
                            <a:pt x="1" y="113"/>
                            <a:pt x="0" y="113"/>
                          </a:cubicBezTo>
                          <a:cubicBezTo>
                            <a:pt x="0" y="94"/>
                            <a:pt x="1" y="74"/>
                            <a:pt x="4" y="55"/>
                          </a:cubicBezTo>
                          <a:cubicBezTo>
                            <a:pt x="4" y="55"/>
                            <a:pt x="4" y="55"/>
                            <a:pt x="4" y="55"/>
                          </a:cubicBezTo>
                          <a:cubicBezTo>
                            <a:pt x="6" y="55"/>
                            <a:pt x="6" y="52"/>
                            <a:pt x="4" y="51"/>
                          </a:cubicBezTo>
                          <a:cubicBezTo>
                            <a:pt x="5" y="43"/>
                            <a:pt x="7" y="35"/>
                            <a:pt x="9" y="27"/>
                          </a:cubicBezTo>
                          <a:cubicBezTo>
                            <a:pt x="9" y="26"/>
                            <a:pt x="9" y="25"/>
                            <a:pt x="9" y="25"/>
                          </a:cubicBezTo>
                          <a:cubicBezTo>
                            <a:pt x="11" y="17"/>
                            <a:pt x="13" y="10"/>
                            <a:pt x="15" y="3"/>
                          </a:cubicBezTo>
                          <a:cubicBezTo>
                            <a:pt x="15" y="3"/>
                            <a:pt x="15" y="3"/>
                            <a:pt x="16" y="3"/>
                          </a:cubicBezTo>
                          <a:cubicBezTo>
                            <a:pt x="17" y="4"/>
                            <a:pt x="19" y="2"/>
                            <a:pt x="18" y="0"/>
                          </a:cubicBezTo>
                          <a:cubicBezTo>
                            <a:pt x="22" y="1"/>
                            <a:pt x="22" y="1"/>
                            <a:pt x="22" y="1"/>
                          </a:cubicBezTo>
                          <a:cubicBezTo>
                            <a:pt x="23" y="7"/>
                            <a:pt x="30" y="10"/>
                            <a:pt x="35" y="12"/>
                          </a:cubicBezTo>
                          <a:cubicBezTo>
                            <a:pt x="36" y="12"/>
                            <a:pt x="36" y="12"/>
                            <a:pt x="36" y="13"/>
                          </a:cubicBezTo>
                          <a:cubicBezTo>
                            <a:pt x="36" y="15"/>
                            <a:pt x="36" y="15"/>
                            <a:pt x="36" y="15"/>
                          </a:cubicBezTo>
                          <a:cubicBezTo>
                            <a:pt x="35" y="16"/>
                            <a:pt x="35" y="16"/>
                            <a:pt x="34" y="16"/>
                          </a:cubicBezTo>
                          <a:cubicBezTo>
                            <a:pt x="27" y="14"/>
                            <a:pt x="17" y="16"/>
                            <a:pt x="14" y="24"/>
                          </a:cubicBezTo>
                          <a:cubicBezTo>
                            <a:pt x="13" y="26"/>
                            <a:pt x="13" y="28"/>
                            <a:pt x="12" y="30"/>
                          </a:cubicBezTo>
                          <a:cubicBezTo>
                            <a:pt x="13" y="37"/>
                            <a:pt x="20" y="43"/>
                            <a:pt x="27" y="44"/>
                          </a:cubicBezTo>
                          <a:cubicBezTo>
                            <a:pt x="26" y="48"/>
                            <a:pt x="26" y="48"/>
                            <a:pt x="26" y="48"/>
                          </a:cubicBezTo>
                          <a:cubicBezTo>
                            <a:pt x="20" y="50"/>
                            <a:pt x="13" y="53"/>
                            <a:pt x="10" y="60"/>
                          </a:cubicBezTo>
                          <a:cubicBezTo>
                            <a:pt x="7" y="70"/>
                            <a:pt x="18" y="73"/>
                            <a:pt x="26" y="74"/>
                          </a:cubicBezTo>
                          <a:cubicBezTo>
                            <a:pt x="27" y="74"/>
                            <a:pt x="27" y="74"/>
                            <a:pt x="27" y="74"/>
                          </a:cubicBezTo>
                          <a:close/>
                          <a:moveTo>
                            <a:pt x="5" y="83"/>
                          </a:moveTo>
                          <a:cubicBezTo>
                            <a:pt x="8" y="80"/>
                            <a:pt x="12" y="78"/>
                            <a:pt x="17" y="76"/>
                          </a:cubicBezTo>
                          <a:cubicBezTo>
                            <a:pt x="12" y="74"/>
                            <a:pt x="8" y="72"/>
                            <a:pt x="6" y="67"/>
                          </a:cubicBezTo>
                          <a:cubicBezTo>
                            <a:pt x="6" y="72"/>
                            <a:pt x="5" y="78"/>
                            <a:pt x="5" y="83"/>
                          </a:cubicBezTo>
                          <a:close/>
                          <a:moveTo>
                            <a:pt x="21" y="46"/>
                          </a:moveTo>
                          <a:cubicBezTo>
                            <a:pt x="17" y="44"/>
                            <a:pt x="13" y="41"/>
                            <a:pt x="11" y="37"/>
                          </a:cubicBezTo>
                          <a:cubicBezTo>
                            <a:pt x="10" y="44"/>
                            <a:pt x="9" y="50"/>
                            <a:pt x="8" y="56"/>
                          </a:cubicBezTo>
                          <a:cubicBezTo>
                            <a:pt x="10" y="51"/>
                            <a:pt x="15" y="48"/>
                            <a:pt x="21" y="46"/>
                          </a:cubicBezTo>
                          <a:close/>
                          <a:moveTo>
                            <a:pt x="26" y="12"/>
                          </a:moveTo>
                          <a:cubicBezTo>
                            <a:pt x="23" y="10"/>
                            <a:pt x="20" y="7"/>
                            <a:pt x="19" y="4"/>
                          </a:cubicBezTo>
                          <a:cubicBezTo>
                            <a:pt x="18" y="8"/>
                            <a:pt x="17" y="12"/>
                            <a:pt x="16" y="15"/>
                          </a:cubicBezTo>
                          <a:cubicBezTo>
                            <a:pt x="19" y="13"/>
                            <a:pt x="22" y="12"/>
                            <a:pt x="26" y="1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754"/>
                    <p:cNvSpPr>
                      <a:spLocks/>
                    </p:cNvSpPr>
                    <p:nvPr/>
                  </p:nvSpPr>
                  <p:spPr bwMode="auto">
                    <a:xfrm>
                      <a:off x="3122" y="1157"/>
                      <a:ext cx="52" cy="61"/>
                    </a:xfrm>
                    <a:custGeom>
                      <a:avLst/>
                      <a:gdLst>
                        <a:gd name="T0" fmla="*/ 20 w 22"/>
                        <a:gd name="T1" fmla="*/ 26 h 26"/>
                        <a:gd name="T2" fmla="*/ 19 w 22"/>
                        <a:gd name="T3" fmla="*/ 26 h 26"/>
                        <a:gd name="T4" fmla="*/ 3 w 22"/>
                        <a:gd name="T5" fmla="*/ 12 h 26"/>
                        <a:gd name="T6" fmla="*/ 19 w 22"/>
                        <a:gd name="T7" fmla="*/ 0 h 26"/>
                        <a:gd name="T8" fmla="*/ 22 w 22"/>
                        <a:gd name="T9" fmla="*/ 0 h 26"/>
                        <a:gd name="T10" fmla="*/ 22 w 22"/>
                        <a:gd name="T11" fmla="*/ 4 h 26"/>
                        <a:gd name="T12" fmla="*/ 15 w 22"/>
                        <a:gd name="T13" fmla="*/ 4 h 26"/>
                        <a:gd name="T14" fmla="*/ 8 w 22"/>
                        <a:gd name="T15" fmla="*/ 9 h 26"/>
                        <a:gd name="T16" fmla="*/ 21 w 22"/>
                        <a:gd name="T17" fmla="*/ 16 h 26"/>
                        <a:gd name="T18" fmla="*/ 20 w 22"/>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6">
                          <a:moveTo>
                            <a:pt x="20" y="26"/>
                          </a:moveTo>
                          <a:cubicBezTo>
                            <a:pt x="20" y="26"/>
                            <a:pt x="20" y="26"/>
                            <a:pt x="19" y="26"/>
                          </a:cubicBezTo>
                          <a:cubicBezTo>
                            <a:pt x="11" y="25"/>
                            <a:pt x="0" y="22"/>
                            <a:pt x="3" y="12"/>
                          </a:cubicBezTo>
                          <a:cubicBezTo>
                            <a:pt x="6" y="5"/>
                            <a:pt x="13" y="2"/>
                            <a:pt x="19" y="0"/>
                          </a:cubicBezTo>
                          <a:cubicBezTo>
                            <a:pt x="20" y="0"/>
                            <a:pt x="21" y="0"/>
                            <a:pt x="22" y="0"/>
                          </a:cubicBezTo>
                          <a:cubicBezTo>
                            <a:pt x="22" y="1"/>
                            <a:pt x="22" y="3"/>
                            <a:pt x="22" y="4"/>
                          </a:cubicBezTo>
                          <a:cubicBezTo>
                            <a:pt x="20" y="3"/>
                            <a:pt x="17" y="3"/>
                            <a:pt x="15" y="4"/>
                          </a:cubicBezTo>
                          <a:cubicBezTo>
                            <a:pt x="13" y="5"/>
                            <a:pt x="9" y="6"/>
                            <a:pt x="8" y="9"/>
                          </a:cubicBezTo>
                          <a:cubicBezTo>
                            <a:pt x="8" y="14"/>
                            <a:pt x="16" y="17"/>
                            <a:pt x="21" y="16"/>
                          </a:cubicBezTo>
                          <a:cubicBezTo>
                            <a:pt x="20" y="19"/>
                            <a:pt x="20" y="23"/>
                            <a:pt x="20" y="2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755"/>
                    <p:cNvSpPr>
                      <a:spLocks/>
                    </p:cNvSpPr>
                    <p:nvPr/>
                  </p:nvSpPr>
                  <p:spPr bwMode="auto">
                    <a:xfrm>
                      <a:off x="3146" y="1173"/>
                      <a:ext cx="26" cy="17"/>
                    </a:xfrm>
                    <a:custGeom>
                      <a:avLst/>
                      <a:gdLst>
                        <a:gd name="T0" fmla="*/ 11 w 11"/>
                        <a:gd name="T1" fmla="*/ 7 h 7"/>
                        <a:gd name="T2" fmla="*/ 11 w 11"/>
                        <a:gd name="T3" fmla="*/ 7 h 7"/>
                        <a:gd name="T4" fmla="*/ 5 w 11"/>
                        <a:gd name="T5" fmla="*/ 6 h 7"/>
                        <a:gd name="T6" fmla="*/ 3 w 11"/>
                        <a:gd name="T7" fmla="*/ 1 h 7"/>
                        <a:gd name="T8" fmla="*/ 8 w 11"/>
                        <a:gd name="T9" fmla="*/ 0 h 7"/>
                        <a:gd name="T10" fmla="*/ 11 w 11"/>
                        <a:gd name="T11" fmla="*/ 0 h 7"/>
                        <a:gd name="T12" fmla="*/ 11 w 11"/>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1" h="7">
                          <a:moveTo>
                            <a:pt x="11" y="7"/>
                          </a:moveTo>
                          <a:cubicBezTo>
                            <a:pt x="11" y="7"/>
                            <a:pt x="11" y="7"/>
                            <a:pt x="11" y="7"/>
                          </a:cubicBezTo>
                          <a:cubicBezTo>
                            <a:pt x="9" y="7"/>
                            <a:pt x="7" y="7"/>
                            <a:pt x="5" y="6"/>
                          </a:cubicBezTo>
                          <a:cubicBezTo>
                            <a:pt x="4" y="5"/>
                            <a:pt x="0" y="2"/>
                            <a:pt x="3" y="1"/>
                          </a:cubicBezTo>
                          <a:cubicBezTo>
                            <a:pt x="5" y="1"/>
                            <a:pt x="6" y="0"/>
                            <a:pt x="8" y="0"/>
                          </a:cubicBezTo>
                          <a:cubicBezTo>
                            <a:pt x="9" y="0"/>
                            <a:pt x="10" y="0"/>
                            <a:pt x="11" y="0"/>
                          </a:cubicBezTo>
                          <a:cubicBezTo>
                            <a:pt x="11" y="2"/>
                            <a:pt x="11" y="5"/>
                            <a:pt x="11"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756"/>
                    <p:cNvSpPr>
                      <a:spLocks/>
                    </p:cNvSpPr>
                    <p:nvPr/>
                  </p:nvSpPr>
                  <p:spPr bwMode="auto">
                    <a:xfrm>
                      <a:off x="3221" y="861"/>
                      <a:ext cx="24" cy="19"/>
                    </a:xfrm>
                    <a:custGeom>
                      <a:avLst/>
                      <a:gdLst>
                        <a:gd name="T0" fmla="*/ 10 w 10"/>
                        <a:gd name="T1" fmla="*/ 7 h 8"/>
                        <a:gd name="T2" fmla="*/ 7 w 10"/>
                        <a:gd name="T3" fmla="*/ 7 h 8"/>
                        <a:gd name="T4" fmla="*/ 0 w 10"/>
                        <a:gd name="T5" fmla="*/ 8 h 8"/>
                        <a:gd name="T6" fmla="*/ 5 w 10"/>
                        <a:gd name="T7" fmla="*/ 0 h 8"/>
                        <a:gd name="T8" fmla="*/ 10 w 10"/>
                        <a:gd name="T9" fmla="*/ 7 h 8"/>
                      </a:gdLst>
                      <a:ahLst/>
                      <a:cxnLst>
                        <a:cxn ang="0">
                          <a:pos x="T0" y="T1"/>
                        </a:cxn>
                        <a:cxn ang="0">
                          <a:pos x="T2" y="T3"/>
                        </a:cxn>
                        <a:cxn ang="0">
                          <a:pos x="T4" y="T5"/>
                        </a:cxn>
                        <a:cxn ang="0">
                          <a:pos x="T6" y="T7"/>
                        </a:cxn>
                        <a:cxn ang="0">
                          <a:pos x="T8" y="T9"/>
                        </a:cxn>
                      </a:cxnLst>
                      <a:rect l="0" t="0" r="r" b="b"/>
                      <a:pathLst>
                        <a:path w="10" h="8">
                          <a:moveTo>
                            <a:pt x="10" y="7"/>
                          </a:moveTo>
                          <a:cubicBezTo>
                            <a:pt x="9" y="7"/>
                            <a:pt x="8" y="7"/>
                            <a:pt x="7" y="7"/>
                          </a:cubicBezTo>
                          <a:cubicBezTo>
                            <a:pt x="5" y="7"/>
                            <a:pt x="3" y="7"/>
                            <a:pt x="0" y="8"/>
                          </a:cubicBezTo>
                          <a:cubicBezTo>
                            <a:pt x="2" y="5"/>
                            <a:pt x="4" y="2"/>
                            <a:pt x="5" y="0"/>
                          </a:cubicBezTo>
                          <a:cubicBezTo>
                            <a:pt x="6" y="2"/>
                            <a:pt x="8" y="5"/>
                            <a:pt x="10" y="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757"/>
                    <p:cNvSpPr>
                      <a:spLocks/>
                    </p:cNvSpPr>
                    <p:nvPr/>
                  </p:nvSpPr>
                  <p:spPr bwMode="auto">
                    <a:xfrm>
                      <a:off x="3158" y="1010"/>
                      <a:ext cx="52" cy="64"/>
                    </a:xfrm>
                    <a:custGeom>
                      <a:avLst/>
                      <a:gdLst>
                        <a:gd name="T0" fmla="*/ 22 w 22"/>
                        <a:gd name="T1" fmla="*/ 3 h 27"/>
                        <a:gd name="T2" fmla="*/ 20 w 22"/>
                        <a:gd name="T3" fmla="*/ 8 h 27"/>
                        <a:gd name="T4" fmla="*/ 12 w 22"/>
                        <a:gd name="T5" fmla="*/ 8 h 27"/>
                        <a:gd name="T6" fmla="*/ 6 w 22"/>
                        <a:gd name="T7" fmla="*/ 11 h 27"/>
                        <a:gd name="T8" fmla="*/ 8 w 22"/>
                        <a:gd name="T9" fmla="*/ 17 h 27"/>
                        <a:gd name="T10" fmla="*/ 15 w 22"/>
                        <a:gd name="T11" fmla="*/ 23 h 27"/>
                        <a:gd name="T12" fmla="*/ 14 w 22"/>
                        <a:gd name="T13" fmla="*/ 27 h 27"/>
                        <a:gd name="T14" fmla="*/ 13 w 22"/>
                        <a:gd name="T15" fmla="*/ 26 h 27"/>
                        <a:gd name="T16" fmla="*/ 0 w 22"/>
                        <a:gd name="T17" fmla="*/ 15 h 27"/>
                        <a:gd name="T18" fmla="*/ 1 w 22"/>
                        <a:gd name="T19" fmla="*/ 10 h 27"/>
                        <a:gd name="T20" fmla="*/ 22 w 22"/>
                        <a:gd name="T21"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7">
                          <a:moveTo>
                            <a:pt x="22" y="3"/>
                          </a:moveTo>
                          <a:cubicBezTo>
                            <a:pt x="21" y="5"/>
                            <a:pt x="20" y="7"/>
                            <a:pt x="20" y="8"/>
                          </a:cubicBezTo>
                          <a:cubicBezTo>
                            <a:pt x="18" y="7"/>
                            <a:pt x="14" y="8"/>
                            <a:pt x="12" y="8"/>
                          </a:cubicBezTo>
                          <a:cubicBezTo>
                            <a:pt x="10" y="9"/>
                            <a:pt x="7" y="9"/>
                            <a:pt x="6" y="11"/>
                          </a:cubicBezTo>
                          <a:cubicBezTo>
                            <a:pt x="5" y="13"/>
                            <a:pt x="7" y="15"/>
                            <a:pt x="8" y="17"/>
                          </a:cubicBezTo>
                          <a:cubicBezTo>
                            <a:pt x="10" y="19"/>
                            <a:pt x="13" y="21"/>
                            <a:pt x="15" y="23"/>
                          </a:cubicBezTo>
                          <a:cubicBezTo>
                            <a:pt x="15" y="24"/>
                            <a:pt x="15" y="26"/>
                            <a:pt x="14" y="27"/>
                          </a:cubicBezTo>
                          <a:cubicBezTo>
                            <a:pt x="14" y="26"/>
                            <a:pt x="14" y="26"/>
                            <a:pt x="13" y="26"/>
                          </a:cubicBezTo>
                          <a:cubicBezTo>
                            <a:pt x="8" y="24"/>
                            <a:pt x="1" y="21"/>
                            <a:pt x="0" y="15"/>
                          </a:cubicBezTo>
                          <a:cubicBezTo>
                            <a:pt x="0" y="13"/>
                            <a:pt x="0" y="12"/>
                            <a:pt x="1" y="10"/>
                          </a:cubicBezTo>
                          <a:cubicBezTo>
                            <a:pt x="5" y="2"/>
                            <a:pt x="14" y="0"/>
                            <a:pt x="22" y="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758"/>
                    <p:cNvSpPr>
                      <a:spLocks/>
                    </p:cNvSpPr>
                    <p:nvPr/>
                  </p:nvSpPr>
                  <p:spPr bwMode="auto">
                    <a:xfrm>
                      <a:off x="3248" y="811"/>
                      <a:ext cx="7" cy="10"/>
                    </a:xfrm>
                    <a:custGeom>
                      <a:avLst/>
                      <a:gdLst>
                        <a:gd name="T0" fmla="*/ 3 w 3"/>
                        <a:gd name="T1" fmla="*/ 1 h 4"/>
                        <a:gd name="T2" fmla="*/ 0 w 3"/>
                        <a:gd name="T3" fmla="*/ 3 h 4"/>
                        <a:gd name="T4" fmla="*/ 2 w 3"/>
                        <a:gd name="T5" fmla="*/ 0 h 4"/>
                        <a:gd name="T6" fmla="*/ 3 w 3"/>
                        <a:gd name="T7" fmla="*/ 1 h 4"/>
                      </a:gdLst>
                      <a:ahLst/>
                      <a:cxnLst>
                        <a:cxn ang="0">
                          <a:pos x="T0" y="T1"/>
                        </a:cxn>
                        <a:cxn ang="0">
                          <a:pos x="T2" y="T3"/>
                        </a:cxn>
                        <a:cxn ang="0">
                          <a:pos x="T4" y="T5"/>
                        </a:cxn>
                        <a:cxn ang="0">
                          <a:pos x="T6" y="T7"/>
                        </a:cxn>
                      </a:cxnLst>
                      <a:rect l="0" t="0" r="r" b="b"/>
                      <a:pathLst>
                        <a:path w="3" h="4">
                          <a:moveTo>
                            <a:pt x="3" y="1"/>
                          </a:moveTo>
                          <a:cubicBezTo>
                            <a:pt x="3" y="2"/>
                            <a:pt x="2" y="4"/>
                            <a:pt x="0" y="3"/>
                          </a:cubicBezTo>
                          <a:cubicBezTo>
                            <a:pt x="1" y="2"/>
                            <a:pt x="2" y="1"/>
                            <a:pt x="2" y="0"/>
                          </a:cubicBezTo>
                          <a:cubicBezTo>
                            <a:pt x="3" y="0"/>
                            <a:pt x="3" y="1"/>
                            <a:pt x="3"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759"/>
                    <p:cNvSpPr>
                      <a:spLocks/>
                    </p:cNvSpPr>
                    <p:nvPr/>
                  </p:nvSpPr>
                  <p:spPr bwMode="auto">
                    <a:xfrm>
                      <a:off x="3039" y="1476"/>
                      <a:ext cx="66" cy="76"/>
                    </a:xfrm>
                    <a:custGeom>
                      <a:avLst/>
                      <a:gdLst>
                        <a:gd name="T0" fmla="*/ 20 w 28"/>
                        <a:gd name="T1" fmla="*/ 30 h 32"/>
                        <a:gd name="T2" fmla="*/ 20 w 28"/>
                        <a:gd name="T3" fmla="*/ 30 h 32"/>
                        <a:gd name="T4" fmla="*/ 0 w 28"/>
                        <a:gd name="T5" fmla="*/ 23 h 32"/>
                        <a:gd name="T6" fmla="*/ 0 w 28"/>
                        <a:gd name="T7" fmla="*/ 23 h 32"/>
                        <a:gd name="T8" fmla="*/ 28 w 28"/>
                        <a:gd name="T9" fmla="*/ 0 h 32"/>
                        <a:gd name="T10" fmla="*/ 20 w 28"/>
                        <a:gd name="T11" fmla="*/ 30 h 32"/>
                      </a:gdLst>
                      <a:ahLst/>
                      <a:cxnLst>
                        <a:cxn ang="0">
                          <a:pos x="T0" y="T1"/>
                        </a:cxn>
                        <a:cxn ang="0">
                          <a:pos x="T2" y="T3"/>
                        </a:cxn>
                        <a:cxn ang="0">
                          <a:pos x="T4" y="T5"/>
                        </a:cxn>
                        <a:cxn ang="0">
                          <a:pos x="T6" y="T7"/>
                        </a:cxn>
                        <a:cxn ang="0">
                          <a:pos x="T8" y="T9"/>
                        </a:cxn>
                        <a:cxn ang="0">
                          <a:pos x="T10" y="T11"/>
                        </a:cxn>
                      </a:cxnLst>
                      <a:rect l="0" t="0" r="r" b="b"/>
                      <a:pathLst>
                        <a:path w="28" h="32">
                          <a:moveTo>
                            <a:pt x="20" y="30"/>
                          </a:moveTo>
                          <a:cubicBezTo>
                            <a:pt x="20" y="30"/>
                            <a:pt x="20" y="30"/>
                            <a:pt x="20" y="30"/>
                          </a:cubicBezTo>
                          <a:cubicBezTo>
                            <a:pt x="12" y="31"/>
                            <a:pt x="3" y="32"/>
                            <a:pt x="0" y="23"/>
                          </a:cubicBezTo>
                          <a:cubicBezTo>
                            <a:pt x="0" y="23"/>
                            <a:pt x="0" y="23"/>
                            <a:pt x="0" y="23"/>
                          </a:cubicBezTo>
                          <a:cubicBezTo>
                            <a:pt x="7" y="13"/>
                            <a:pt x="16" y="5"/>
                            <a:pt x="28" y="0"/>
                          </a:cubicBezTo>
                          <a:cubicBezTo>
                            <a:pt x="20" y="7"/>
                            <a:pt x="16" y="19"/>
                            <a:pt x="20" y="3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760"/>
                    <p:cNvSpPr>
                      <a:spLocks/>
                    </p:cNvSpPr>
                    <p:nvPr/>
                  </p:nvSpPr>
                  <p:spPr bwMode="auto">
                    <a:xfrm>
                      <a:off x="3115" y="1278"/>
                      <a:ext cx="28" cy="40"/>
                    </a:xfrm>
                    <a:custGeom>
                      <a:avLst/>
                      <a:gdLst>
                        <a:gd name="T0" fmla="*/ 12 w 12"/>
                        <a:gd name="T1" fmla="*/ 6 h 17"/>
                        <a:gd name="T2" fmla="*/ 10 w 12"/>
                        <a:gd name="T3" fmla="*/ 7 h 17"/>
                        <a:gd name="T4" fmla="*/ 1 w 12"/>
                        <a:gd name="T5" fmla="*/ 17 h 17"/>
                        <a:gd name="T6" fmla="*/ 0 w 12"/>
                        <a:gd name="T7" fmla="*/ 15 h 17"/>
                        <a:gd name="T8" fmla="*/ 0 w 12"/>
                        <a:gd name="T9" fmla="*/ 0 h 17"/>
                        <a:gd name="T10" fmla="*/ 12 w 12"/>
                        <a:gd name="T11" fmla="*/ 6 h 17"/>
                      </a:gdLst>
                      <a:ahLst/>
                      <a:cxnLst>
                        <a:cxn ang="0">
                          <a:pos x="T0" y="T1"/>
                        </a:cxn>
                        <a:cxn ang="0">
                          <a:pos x="T2" y="T3"/>
                        </a:cxn>
                        <a:cxn ang="0">
                          <a:pos x="T4" y="T5"/>
                        </a:cxn>
                        <a:cxn ang="0">
                          <a:pos x="T6" y="T7"/>
                        </a:cxn>
                        <a:cxn ang="0">
                          <a:pos x="T8" y="T9"/>
                        </a:cxn>
                        <a:cxn ang="0">
                          <a:pos x="T10" y="T11"/>
                        </a:cxn>
                      </a:cxnLst>
                      <a:rect l="0" t="0" r="r" b="b"/>
                      <a:pathLst>
                        <a:path w="12" h="17">
                          <a:moveTo>
                            <a:pt x="12" y="6"/>
                          </a:moveTo>
                          <a:cubicBezTo>
                            <a:pt x="12" y="6"/>
                            <a:pt x="11" y="7"/>
                            <a:pt x="10" y="7"/>
                          </a:cubicBezTo>
                          <a:cubicBezTo>
                            <a:pt x="6" y="10"/>
                            <a:pt x="3" y="13"/>
                            <a:pt x="1" y="17"/>
                          </a:cubicBezTo>
                          <a:cubicBezTo>
                            <a:pt x="1" y="17"/>
                            <a:pt x="0" y="16"/>
                            <a:pt x="0" y="15"/>
                          </a:cubicBezTo>
                          <a:cubicBezTo>
                            <a:pt x="0" y="10"/>
                            <a:pt x="0" y="5"/>
                            <a:pt x="0" y="0"/>
                          </a:cubicBezTo>
                          <a:cubicBezTo>
                            <a:pt x="3" y="3"/>
                            <a:pt x="7" y="5"/>
                            <a:pt x="12" y="6"/>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761"/>
                    <p:cNvSpPr>
                      <a:spLocks/>
                    </p:cNvSpPr>
                    <p:nvPr/>
                  </p:nvSpPr>
                  <p:spPr bwMode="auto">
                    <a:xfrm>
                      <a:off x="3134" y="1076"/>
                      <a:ext cx="57" cy="71"/>
                    </a:xfrm>
                    <a:custGeom>
                      <a:avLst/>
                      <a:gdLst>
                        <a:gd name="T0" fmla="*/ 18 w 24"/>
                        <a:gd name="T1" fmla="*/ 30 h 30"/>
                        <a:gd name="T2" fmla="*/ 17 w 24"/>
                        <a:gd name="T3" fmla="*/ 30 h 30"/>
                        <a:gd name="T4" fmla="*/ 15 w 24"/>
                        <a:gd name="T5" fmla="*/ 30 h 30"/>
                        <a:gd name="T6" fmla="*/ 0 w 24"/>
                        <a:gd name="T7" fmla="*/ 16 h 30"/>
                        <a:gd name="T8" fmla="*/ 2 w 24"/>
                        <a:gd name="T9" fmla="*/ 10 h 30"/>
                        <a:gd name="T10" fmla="*/ 22 w 24"/>
                        <a:gd name="T11" fmla="*/ 2 h 30"/>
                        <a:gd name="T12" fmla="*/ 24 w 24"/>
                        <a:gd name="T13" fmla="*/ 1 h 30"/>
                        <a:gd name="T14" fmla="*/ 22 w 24"/>
                        <a:gd name="T15" fmla="*/ 8 h 30"/>
                        <a:gd name="T16" fmla="*/ 14 w 24"/>
                        <a:gd name="T17" fmla="*/ 7 h 30"/>
                        <a:gd name="T18" fmla="*/ 9 w 24"/>
                        <a:gd name="T19" fmla="*/ 12 h 30"/>
                        <a:gd name="T20" fmla="*/ 11 w 24"/>
                        <a:gd name="T21" fmla="*/ 18 h 30"/>
                        <a:gd name="T22" fmla="*/ 19 w 24"/>
                        <a:gd name="T23" fmla="*/ 20 h 30"/>
                        <a:gd name="T24" fmla="*/ 18 w 24"/>
                        <a:gd name="T2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0">
                          <a:moveTo>
                            <a:pt x="18" y="30"/>
                          </a:moveTo>
                          <a:cubicBezTo>
                            <a:pt x="18" y="30"/>
                            <a:pt x="18" y="30"/>
                            <a:pt x="17" y="30"/>
                          </a:cubicBezTo>
                          <a:cubicBezTo>
                            <a:pt x="17" y="30"/>
                            <a:pt x="16" y="30"/>
                            <a:pt x="15" y="30"/>
                          </a:cubicBezTo>
                          <a:cubicBezTo>
                            <a:pt x="8" y="29"/>
                            <a:pt x="1" y="23"/>
                            <a:pt x="0" y="16"/>
                          </a:cubicBezTo>
                          <a:cubicBezTo>
                            <a:pt x="1" y="14"/>
                            <a:pt x="1" y="12"/>
                            <a:pt x="2" y="10"/>
                          </a:cubicBezTo>
                          <a:cubicBezTo>
                            <a:pt x="5" y="2"/>
                            <a:pt x="15" y="0"/>
                            <a:pt x="22" y="2"/>
                          </a:cubicBezTo>
                          <a:cubicBezTo>
                            <a:pt x="23" y="2"/>
                            <a:pt x="23" y="2"/>
                            <a:pt x="24" y="1"/>
                          </a:cubicBezTo>
                          <a:cubicBezTo>
                            <a:pt x="23" y="4"/>
                            <a:pt x="22" y="6"/>
                            <a:pt x="22" y="8"/>
                          </a:cubicBezTo>
                          <a:cubicBezTo>
                            <a:pt x="20" y="7"/>
                            <a:pt x="16" y="7"/>
                            <a:pt x="14" y="7"/>
                          </a:cubicBezTo>
                          <a:cubicBezTo>
                            <a:pt x="12" y="8"/>
                            <a:pt x="10" y="10"/>
                            <a:pt x="9" y="12"/>
                          </a:cubicBezTo>
                          <a:cubicBezTo>
                            <a:pt x="9" y="15"/>
                            <a:pt x="10" y="17"/>
                            <a:pt x="11" y="18"/>
                          </a:cubicBezTo>
                          <a:cubicBezTo>
                            <a:pt x="14" y="20"/>
                            <a:pt x="17" y="21"/>
                            <a:pt x="19" y="20"/>
                          </a:cubicBezTo>
                          <a:cubicBezTo>
                            <a:pt x="19" y="24"/>
                            <a:pt x="18" y="27"/>
                            <a:pt x="18" y="3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762"/>
                    <p:cNvSpPr>
                      <a:spLocks/>
                    </p:cNvSpPr>
                    <p:nvPr/>
                  </p:nvSpPr>
                  <p:spPr bwMode="auto">
                    <a:xfrm>
                      <a:off x="3179" y="1036"/>
                      <a:ext cx="24" cy="24"/>
                    </a:xfrm>
                    <a:custGeom>
                      <a:avLst/>
                      <a:gdLst>
                        <a:gd name="T0" fmla="*/ 10 w 10"/>
                        <a:gd name="T1" fmla="*/ 0 h 10"/>
                        <a:gd name="T2" fmla="*/ 7 w 10"/>
                        <a:gd name="T3" fmla="*/ 10 h 10"/>
                        <a:gd name="T4" fmla="*/ 4 w 10"/>
                        <a:gd name="T5" fmla="*/ 7 h 10"/>
                        <a:gd name="T6" fmla="*/ 0 w 10"/>
                        <a:gd name="T7" fmla="*/ 2 h 10"/>
                        <a:gd name="T8" fmla="*/ 2 w 10"/>
                        <a:gd name="T9" fmla="*/ 0 h 10"/>
                        <a:gd name="T10" fmla="*/ 6 w 10"/>
                        <a:gd name="T11" fmla="*/ 0 h 10"/>
                        <a:gd name="T12" fmla="*/ 10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0" y="0"/>
                          </a:moveTo>
                          <a:cubicBezTo>
                            <a:pt x="9" y="3"/>
                            <a:pt x="8" y="7"/>
                            <a:pt x="7" y="10"/>
                          </a:cubicBezTo>
                          <a:cubicBezTo>
                            <a:pt x="6" y="9"/>
                            <a:pt x="5" y="8"/>
                            <a:pt x="4" y="7"/>
                          </a:cubicBezTo>
                          <a:cubicBezTo>
                            <a:pt x="3" y="6"/>
                            <a:pt x="0" y="4"/>
                            <a:pt x="0" y="2"/>
                          </a:cubicBezTo>
                          <a:cubicBezTo>
                            <a:pt x="0" y="1"/>
                            <a:pt x="1" y="1"/>
                            <a:pt x="2" y="0"/>
                          </a:cubicBezTo>
                          <a:cubicBezTo>
                            <a:pt x="3" y="0"/>
                            <a:pt x="4" y="0"/>
                            <a:pt x="6" y="0"/>
                          </a:cubicBezTo>
                          <a:cubicBezTo>
                            <a:pt x="7" y="0"/>
                            <a:pt x="8" y="0"/>
                            <a:pt x="1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763"/>
                    <p:cNvSpPr>
                      <a:spLocks/>
                    </p:cNvSpPr>
                    <p:nvPr/>
                  </p:nvSpPr>
                  <p:spPr bwMode="auto">
                    <a:xfrm>
                      <a:off x="3160" y="1098"/>
                      <a:ext cx="24" cy="21"/>
                    </a:xfrm>
                    <a:custGeom>
                      <a:avLst/>
                      <a:gdLst>
                        <a:gd name="T0" fmla="*/ 10 w 10"/>
                        <a:gd name="T1" fmla="*/ 2 h 9"/>
                        <a:gd name="T2" fmla="*/ 9 w 10"/>
                        <a:gd name="T3" fmla="*/ 9 h 9"/>
                        <a:gd name="T4" fmla="*/ 2 w 10"/>
                        <a:gd name="T5" fmla="*/ 4 h 9"/>
                        <a:gd name="T6" fmla="*/ 10 w 10"/>
                        <a:gd name="T7" fmla="*/ 2 h 9"/>
                      </a:gdLst>
                      <a:ahLst/>
                      <a:cxnLst>
                        <a:cxn ang="0">
                          <a:pos x="T0" y="T1"/>
                        </a:cxn>
                        <a:cxn ang="0">
                          <a:pos x="T2" y="T3"/>
                        </a:cxn>
                        <a:cxn ang="0">
                          <a:pos x="T4" y="T5"/>
                        </a:cxn>
                        <a:cxn ang="0">
                          <a:pos x="T6" y="T7"/>
                        </a:cxn>
                      </a:cxnLst>
                      <a:rect l="0" t="0" r="r" b="b"/>
                      <a:pathLst>
                        <a:path w="10" h="9">
                          <a:moveTo>
                            <a:pt x="10" y="2"/>
                          </a:moveTo>
                          <a:cubicBezTo>
                            <a:pt x="10" y="4"/>
                            <a:pt x="9" y="7"/>
                            <a:pt x="9" y="9"/>
                          </a:cubicBezTo>
                          <a:cubicBezTo>
                            <a:pt x="6" y="9"/>
                            <a:pt x="0" y="7"/>
                            <a:pt x="2" y="4"/>
                          </a:cubicBezTo>
                          <a:cubicBezTo>
                            <a:pt x="4" y="0"/>
                            <a:pt x="7" y="2"/>
                            <a:pt x="10"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764"/>
                    <p:cNvSpPr>
                      <a:spLocks/>
                    </p:cNvSpPr>
                    <p:nvPr/>
                  </p:nvSpPr>
                  <p:spPr bwMode="auto">
                    <a:xfrm>
                      <a:off x="2996" y="1542"/>
                      <a:ext cx="81" cy="95"/>
                    </a:xfrm>
                    <a:custGeom>
                      <a:avLst/>
                      <a:gdLst>
                        <a:gd name="T0" fmla="*/ 28 w 34"/>
                        <a:gd name="T1" fmla="*/ 37 h 40"/>
                        <a:gd name="T2" fmla="*/ 28 w 34"/>
                        <a:gd name="T3" fmla="*/ 37 h 40"/>
                        <a:gd name="T4" fmla="*/ 13 w 34"/>
                        <a:gd name="T5" fmla="*/ 39 h 40"/>
                        <a:gd name="T6" fmla="*/ 2 w 34"/>
                        <a:gd name="T7" fmla="*/ 26 h 40"/>
                        <a:gd name="T8" fmla="*/ 2 w 34"/>
                        <a:gd name="T9" fmla="*/ 26 h 40"/>
                        <a:gd name="T10" fmla="*/ 15 w 34"/>
                        <a:gd name="T11" fmla="*/ 0 h 40"/>
                        <a:gd name="T12" fmla="*/ 34 w 34"/>
                        <a:gd name="T13" fmla="*/ 7 h 40"/>
                        <a:gd name="T14" fmla="*/ 28 w 34"/>
                        <a:gd name="T15" fmla="*/ 35 h 40"/>
                        <a:gd name="T16" fmla="*/ 28 w 34"/>
                        <a:gd name="T1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0">
                          <a:moveTo>
                            <a:pt x="28" y="37"/>
                          </a:moveTo>
                          <a:cubicBezTo>
                            <a:pt x="28" y="37"/>
                            <a:pt x="28" y="37"/>
                            <a:pt x="28" y="37"/>
                          </a:cubicBezTo>
                          <a:cubicBezTo>
                            <a:pt x="23" y="39"/>
                            <a:pt x="18" y="40"/>
                            <a:pt x="13" y="39"/>
                          </a:cubicBezTo>
                          <a:cubicBezTo>
                            <a:pt x="8" y="37"/>
                            <a:pt x="0" y="33"/>
                            <a:pt x="2" y="26"/>
                          </a:cubicBezTo>
                          <a:cubicBezTo>
                            <a:pt x="2" y="26"/>
                            <a:pt x="2" y="26"/>
                            <a:pt x="2" y="26"/>
                          </a:cubicBezTo>
                          <a:cubicBezTo>
                            <a:pt x="5" y="17"/>
                            <a:pt x="10" y="8"/>
                            <a:pt x="15" y="0"/>
                          </a:cubicBezTo>
                          <a:cubicBezTo>
                            <a:pt x="19" y="7"/>
                            <a:pt x="26" y="8"/>
                            <a:pt x="34" y="7"/>
                          </a:cubicBezTo>
                          <a:cubicBezTo>
                            <a:pt x="27" y="15"/>
                            <a:pt x="25" y="26"/>
                            <a:pt x="28" y="35"/>
                          </a:cubicBezTo>
                          <a:cubicBezTo>
                            <a:pt x="28" y="36"/>
                            <a:pt x="28" y="36"/>
                            <a:pt x="28" y="3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765"/>
                    <p:cNvSpPr>
                      <a:spLocks/>
                    </p:cNvSpPr>
                    <p:nvPr/>
                  </p:nvSpPr>
                  <p:spPr bwMode="auto">
                    <a:xfrm>
                      <a:off x="2982" y="1623"/>
                      <a:ext cx="66" cy="95"/>
                    </a:xfrm>
                    <a:custGeom>
                      <a:avLst/>
                      <a:gdLst>
                        <a:gd name="T0" fmla="*/ 26 w 28"/>
                        <a:gd name="T1" fmla="*/ 38 h 40"/>
                        <a:gd name="T2" fmla="*/ 26 w 28"/>
                        <a:gd name="T3" fmla="*/ 38 h 40"/>
                        <a:gd name="T4" fmla="*/ 4 w 28"/>
                        <a:gd name="T5" fmla="*/ 31 h 40"/>
                        <a:gd name="T6" fmla="*/ 2 w 28"/>
                        <a:gd name="T7" fmla="*/ 12 h 40"/>
                        <a:gd name="T8" fmla="*/ 2 w 28"/>
                        <a:gd name="T9" fmla="*/ 10 h 40"/>
                        <a:gd name="T10" fmla="*/ 5 w 28"/>
                        <a:gd name="T11" fmla="*/ 0 h 40"/>
                        <a:gd name="T12" fmla="*/ 13 w 28"/>
                        <a:gd name="T13" fmla="*/ 7 h 40"/>
                        <a:gd name="T14" fmla="*/ 28 w 28"/>
                        <a:gd name="T15" fmla="*/ 10 h 40"/>
                        <a:gd name="T16" fmla="*/ 26 w 28"/>
                        <a:gd name="T17"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0">
                          <a:moveTo>
                            <a:pt x="26" y="38"/>
                          </a:moveTo>
                          <a:cubicBezTo>
                            <a:pt x="26" y="38"/>
                            <a:pt x="26" y="38"/>
                            <a:pt x="26" y="38"/>
                          </a:cubicBezTo>
                          <a:cubicBezTo>
                            <a:pt x="18" y="40"/>
                            <a:pt x="9" y="38"/>
                            <a:pt x="4" y="31"/>
                          </a:cubicBezTo>
                          <a:cubicBezTo>
                            <a:pt x="0" y="25"/>
                            <a:pt x="1" y="19"/>
                            <a:pt x="2" y="12"/>
                          </a:cubicBezTo>
                          <a:cubicBezTo>
                            <a:pt x="3" y="11"/>
                            <a:pt x="2" y="11"/>
                            <a:pt x="2" y="10"/>
                          </a:cubicBezTo>
                          <a:cubicBezTo>
                            <a:pt x="3" y="7"/>
                            <a:pt x="4" y="3"/>
                            <a:pt x="5" y="0"/>
                          </a:cubicBezTo>
                          <a:cubicBezTo>
                            <a:pt x="7" y="3"/>
                            <a:pt x="10" y="6"/>
                            <a:pt x="13" y="7"/>
                          </a:cubicBezTo>
                          <a:cubicBezTo>
                            <a:pt x="18" y="10"/>
                            <a:pt x="23" y="10"/>
                            <a:pt x="28" y="10"/>
                          </a:cubicBezTo>
                          <a:cubicBezTo>
                            <a:pt x="23" y="18"/>
                            <a:pt x="22" y="29"/>
                            <a:pt x="26" y="3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766"/>
                    <p:cNvSpPr>
                      <a:spLocks/>
                    </p:cNvSpPr>
                    <p:nvPr/>
                  </p:nvSpPr>
                  <p:spPr bwMode="auto">
                    <a:xfrm>
                      <a:off x="2958" y="1692"/>
                      <a:ext cx="72" cy="97"/>
                    </a:xfrm>
                    <a:custGeom>
                      <a:avLst/>
                      <a:gdLst>
                        <a:gd name="T0" fmla="*/ 24 w 30"/>
                        <a:gd name="T1" fmla="*/ 33 h 41"/>
                        <a:gd name="T2" fmla="*/ 26 w 30"/>
                        <a:gd name="T3" fmla="*/ 41 h 41"/>
                        <a:gd name="T4" fmla="*/ 0 w 30"/>
                        <a:gd name="T5" fmla="*/ 35 h 41"/>
                        <a:gd name="T6" fmla="*/ 8 w 30"/>
                        <a:gd name="T7" fmla="*/ 0 h 41"/>
                        <a:gd name="T8" fmla="*/ 11 w 30"/>
                        <a:gd name="T9" fmla="*/ 6 h 41"/>
                        <a:gd name="T10" fmla="*/ 30 w 30"/>
                        <a:gd name="T11" fmla="*/ 15 h 41"/>
                        <a:gd name="T12" fmla="*/ 24 w 30"/>
                        <a:gd name="T13" fmla="*/ 33 h 41"/>
                      </a:gdLst>
                      <a:ahLst/>
                      <a:cxnLst>
                        <a:cxn ang="0">
                          <a:pos x="T0" y="T1"/>
                        </a:cxn>
                        <a:cxn ang="0">
                          <a:pos x="T2" y="T3"/>
                        </a:cxn>
                        <a:cxn ang="0">
                          <a:pos x="T4" y="T5"/>
                        </a:cxn>
                        <a:cxn ang="0">
                          <a:pos x="T6" y="T7"/>
                        </a:cxn>
                        <a:cxn ang="0">
                          <a:pos x="T8" y="T9"/>
                        </a:cxn>
                        <a:cxn ang="0">
                          <a:pos x="T10" y="T11"/>
                        </a:cxn>
                        <a:cxn ang="0">
                          <a:pos x="T12" y="T13"/>
                        </a:cxn>
                      </a:cxnLst>
                      <a:rect l="0" t="0" r="r" b="b"/>
                      <a:pathLst>
                        <a:path w="30" h="41">
                          <a:moveTo>
                            <a:pt x="24" y="33"/>
                          </a:moveTo>
                          <a:cubicBezTo>
                            <a:pt x="24" y="36"/>
                            <a:pt x="25" y="38"/>
                            <a:pt x="26" y="41"/>
                          </a:cubicBezTo>
                          <a:cubicBezTo>
                            <a:pt x="18" y="38"/>
                            <a:pt x="9" y="36"/>
                            <a:pt x="0" y="35"/>
                          </a:cubicBezTo>
                          <a:cubicBezTo>
                            <a:pt x="3" y="24"/>
                            <a:pt x="5" y="12"/>
                            <a:pt x="8" y="0"/>
                          </a:cubicBezTo>
                          <a:cubicBezTo>
                            <a:pt x="8" y="2"/>
                            <a:pt x="10" y="4"/>
                            <a:pt x="11" y="6"/>
                          </a:cubicBezTo>
                          <a:cubicBezTo>
                            <a:pt x="16" y="12"/>
                            <a:pt x="23" y="15"/>
                            <a:pt x="30" y="15"/>
                          </a:cubicBezTo>
                          <a:cubicBezTo>
                            <a:pt x="27" y="20"/>
                            <a:pt x="24" y="26"/>
                            <a:pt x="24" y="3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767"/>
                    <p:cNvSpPr>
                      <a:spLocks/>
                    </p:cNvSpPr>
                    <p:nvPr/>
                  </p:nvSpPr>
                  <p:spPr bwMode="auto">
                    <a:xfrm>
                      <a:off x="3105" y="1311"/>
                      <a:ext cx="10" cy="9"/>
                    </a:xfrm>
                    <a:custGeom>
                      <a:avLst/>
                      <a:gdLst>
                        <a:gd name="T0" fmla="*/ 4 w 4"/>
                        <a:gd name="T1" fmla="*/ 2 h 4"/>
                        <a:gd name="T2" fmla="*/ 3 w 4"/>
                        <a:gd name="T3" fmla="*/ 3 h 4"/>
                        <a:gd name="T4" fmla="*/ 1 w 4"/>
                        <a:gd name="T5" fmla="*/ 4 h 4"/>
                        <a:gd name="T6" fmla="*/ 0 w 4"/>
                        <a:gd name="T7" fmla="*/ 0 h 4"/>
                        <a:gd name="T8" fmla="*/ 3 w 4"/>
                        <a:gd name="T9" fmla="*/ 0 h 4"/>
                        <a:gd name="T10" fmla="*/ 4 w 4"/>
                        <a:gd name="T11" fmla="*/ 1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2"/>
                            <a:pt x="4" y="3"/>
                            <a:pt x="3" y="3"/>
                          </a:cubicBezTo>
                          <a:cubicBezTo>
                            <a:pt x="2" y="4"/>
                            <a:pt x="1" y="4"/>
                            <a:pt x="1" y="4"/>
                          </a:cubicBezTo>
                          <a:cubicBezTo>
                            <a:pt x="1" y="3"/>
                            <a:pt x="1" y="1"/>
                            <a:pt x="0" y="0"/>
                          </a:cubicBezTo>
                          <a:cubicBezTo>
                            <a:pt x="1" y="0"/>
                            <a:pt x="2" y="0"/>
                            <a:pt x="3" y="0"/>
                          </a:cubicBezTo>
                          <a:cubicBezTo>
                            <a:pt x="4" y="0"/>
                            <a:pt x="4" y="1"/>
                            <a:pt x="4" y="1"/>
                          </a:cubicBezTo>
                          <a:cubicBezTo>
                            <a:pt x="4" y="1"/>
                            <a:pt x="4" y="1"/>
                            <a:pt x="4"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768"/>
                    <p:cNvSpPr>
                      <a:spLocks/>
                    </p:cNvSpPr>
                    <p:nvPr/>
                  </p:nvSpPr>
                  <p:spPr bwMode="auto">
                    <a:xfrm>
                      <a:off x="3117" y="1202"/>
                      <a:ext cx="29" cy="38"/>
                    </a:xfrm>
                    <a:custGeom>
                      <a:avLst/>
                      <a:gdLst>
                        <a:gd name="T0" fmla="*/ 12 w 12"/>
                        <a:gd name="T1" fmla="*/ 9 h 16"/>
                        <a:gd name="T2" fmla="*/ 0 w 12"/>
                        <a:gd name="T3" fmla="*/ 16 h 16"/>
                        <a:gd name="T4" fmla="*/ 1 w 12"/>
                        <a:gd name="T5" fmla="*/ 0 h 16"/>
                        <a:gd name="T6" fmla="*/ 12 w 12"/>
                        <a:gd name="T7" fmla="*/ 9 h 16"/>
                      </a:gdLst>
                      <a:ahLst/>
                      <a:cxnLst>
                        <a:cxn ang="0">
                          <a:pos x="T0" y="T1"/>
                        </a:cxn>
                        <a:cxn ang="0">
                          <a:pos x="T2" y="T3"/>
                        </a:cxn>
                        <a:cxn ang="0">
                          <a:pos x="T4" y="T5"/>
                        </a:cxn>
                        <a:cxn ang="0">
                          <a:pos x="T6" y="T7"/>
                        </a:cxn>
                      </a:cxnLst>
                      <a:rect l="0" t="0" r="r" b="b"/>
                      <a:pathLst>
                        <a:path w="12" h="16">
                          <a:moveTo>
                            <a:pt x="12" y="9"/>
                          </a:moveTo>
                          <a:cubicBezTo>
                            <a:pt x="7" y="11"/>
                            <a:pt x="3" y="13"/>
                            <a:pt x="0" y="16"/>
                          </a:cubicBezTo>
                          <a:cubicBezTo>
                            <a:pt x="0" y="11"/>
                            <a:pt x="1" y="5"/>
                            <a:pt x="1" y="0"/>
                          </a:cubicBezTo>
                          <a:cubicBezTo>
                            <a:pt x="3" y="5"/>
                            <a:pt x="7" y="7"/>
                            <a:pt x="12"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769"/>
                    <p:cNvSpPr>
                      <a:spLocks/>
                    </p:cNvSpPr>
                    <p:nvPr/>
                  </p:nvSpPr>
                  <p:spPr bwMode="auto">
                    <a:xfrm>
                      <a:off x="2783" y="835"/>
                      <a:ext cx="431" cy="558"/>
                    </a:xfrm>
                    <a:custGeom>
                      <a:avLst/>
                      <a:gdLst>
                        <a:gd name="T0" fmla="*/ 182 w 182"/>
                        <a:gd name="T1" fmla="*/ 15 h 236"/>
                        <a:gd name="T2" fmla="*/ 182 w 182"/>
                        <a:gd name="T3" fmla="*/ 16 h 236"/>
                        <a:gd name="T4" fmla="*/ 171 w 182"/>
                        <a:gd name="T5" fmla="*/ 37 h 236"/>
                        <a:gd name="T6" fmla="*/ 170 w 182"/>
                        <a:gd name="T7" fmla="*/ 37 h 236"/>
                        <a:gd name="T8" fmla="*/ 169 w 182"/>
                        <a:gd name="T9" fmla="*/ 37 h 236"/>
                        <a:gd name="T10" fmla="*/ 171 w 182"/>
                        <a:gd name="T11" fmla="*/ 32 h 236"/>
                        <a:gd name="T12" fmla="*/ 101 w 182"/>
                        <a:gd name="T13" fmla="*/ 35 h 236"/>
                        <a:gd name="T14" fmla="*/ 66 w 182"/>
                        <a:gd name="T15" fmla="*/ 61 h 236"/>
                        <a:gd name="T16" fmla="*/ 28 w 182"/>
                        <a:gd name="T17" fmla="*/ 91 h 236"/>
                        <a:gd name="T18" fmla="*/ 27 w 182"/>
                        <a:gd name="T19" fmla="*/ 95 h 236"/>
                        <a:gd name="T20" fmla="*/ 67 w 182"/>
                        <a:gd name="T21" fmla="*/ 172 h 236"/>
                        <a:gd name="T22" fmla="*/ 137 w 182"/>
                        <a:gd name="T23" fmla="*/ 205 h 236"/>
                        <a:gd name="T24" fmla="*/ 139 w 182"/>
                        <a:gd name="T25" fmla="*/ 233 h 236"/>
                        <a:gd name="T26" fmla="*/ 110 w 182"/>
                        <a:gd name="T27" fmla="*/ 234 h 236"/>
                        <a:gd name="T28" fmla="*/ 50 w 182"/>
                        <a:gd name="T29" fmla="*/ 185 h 236"/>
                        <a:gd name="T30" fmla="*/ 0 w 182"/>
                        <a:gd name="T31" fmla="*/ 90 h 236"/>
                        <a:gd name="T32" fmla="*/ 71 w 182"/>
                        <a:gd name="T33" fmla="*/ 28 h 236"/>
                        <a:gd name="T34" fmla="*/ 73 w 182"/>
                        <a:gd name="T35" fmla="*/ 26 h 236"/>
                        <a:gd name="T36" fmla="*/ 122 w 182"/>
                        <a:gd name="T37" fmla="*/ 2 h 236"/>
                        <a:gd name="T38" fmla="*/ 182 w 182"/>
                        <a:gd name="T39" fmla="*/ 15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236">
                          <a:moveTo>
                            <a:pt x="182" y="15"/>
                          </a:moveTo>
                          <a:cubicBezTo>
                            <a:pt x="182" y="16"/>
                            <a:pt x="182" y="16"/>
                            <a:pt x="182" y="16"/>
                          </a:cubicBezTo>
                          <a:cubicBezTo>
                            <a:pt x="178" y="23"/>
                            <a:pt x="175" y="30"/>
                            <a:pt x="171" y="37"/>
                          </a:cubicBezTo>
                          <a:cubicBezTo>
                            <a:pt x="171" y="37"/>
                            <a:pt x="171" y="37"/>
                            <a:pt x="170" y="37"/>
                          </a:cubicBezTo>
                          <a:cubicBezTo>
                            <a:pt x="170" y="37"/>
                            <a:pt x="170" y="37"/>
                            <a:pt x="169" y="37"/>
                          </a:cubicBezTo>
                          <a:cubicBezTo>
                            <a:pt x="172" y="36"/>
                            <a:pt x="173" y="33"/>
                            <a:pt x="171" y="32"/>
                          </a:cubicBezTo>
                          <a:cubicBezTo>
                            <a:pt x="148" y="21"/>
                            <a:pt x="122" y="22"/>
                            <a:pt x="101" y="35"/>
                          </a:cubicBezTo>
                          <a:cubicBezTo>
                            <a:pt x="89" y="42"/>
                            <a:pt x="77" y="52"/>
                            <a:pt x="66" y="61"/>
                          </a:cubicBezTo>
                          <a:cubicBezTo>
                            <a:pt x="53" y="71"/>
                            <a:pt x="41" y="81"/>
                            <a:pt x="28" y="91"/>
                          </a:cubicBezTo>
                          <a:cubicBezTo>
                            <a:pt x="26" y="92"/>
                            <a:pt x="26" y="93"/>
                            <a:pt x="27" y="95"/>
                          </a:cubicBezTo>
                          <a:cubicBezTo>
                            <a:pt x="47" y="117"/>
                            <a:pt x="51" y="148"/>
                            <a:pt x="67" y="172"/>
                          </a:cubicBezTo>
                          <a:cubicBezTo>
                            <a:pt x="82" y="193"/>
                            <a:pt x="110" y="209"/>
                            <a:pt x="137" y="205"/>
                          </a:cubicBezTo>
                          <a:cubicBezTo>
                            <a:pt x="137" y="214"/>
                            <a:pt x="138" y="223"/>
                            <a:pt x="139" y="233"/>
                          </a:cubicBezTo>
                          <a:cubicBezTo>
                            <a:pt x="129" y="236"/>
                            <a:pt x="119" y="236"/>
                            <a:pt x="110" y="234"/>
                          </a:cubicBezTo>
                          <a:cubicBezTo>
                            <a:pt x="85" y="228"/>
                            <a:pt x="63" y="206"/>
                            <a:pt x="50" y="185"/>
                          </a:cubicBezTo>
                          <a:cubicBezTo>
                            <a:pt x="32" y="154"/>
                            <a:pt x="22" y="119"/>
                            <a:pt x="0" y="90"/>
                          </a:cubicBezTo>
                          <a:cubicBezTo>
                            <a:pt x="30" y="77"/>
                            <a:pt x="48" y="49"/>
                            <a:pt x="71" y="28"/>
                          </a:cubicBezTo>
                          <a:cubicBezTo>
                            <a:pt x="72" y="27"/>
                            <a:pt x="73" y="27"/>
                            <a:pt x="73" y="26"/>
                          </a:cubicBezTo>
                          <a:cubicBezTo>
                            <a:pt x="87" y="14"/>
                            <a:pt x="103" y="4"/>
                            <a:pt x="122" y="2"/>
                          </a:cubicBezTo>
                          <a:cubicBezTo>
                            <a:pt x="143" y="0"/>
                            <a:pt x="163" y="6"/>
                            <a:pt x="182" y="1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770"/>
                    <p:cNvSpPr>
                      <a:spLocks/>
                    </p:cNvSpPr>
                    <p:nvPr/>
                  </p:nvSpPr>
                  <p:spPr bwMode="auto">
                    <a:xfrm>
                      <a:off x="3191" y="923"/>
                      <a:ext cx="23" cy="19"/>
                    </a:xfrm>
                    <a:custGeom>
                      <a:avLst/>
                      <a:gdLst>
                        <a:gd name="T0" fmla="*/ 4 w 10"/>
                        <a:gd name="T1" fmla="*/ 0 h 8"/>
                        <a:gd name="T2" fmla="*/ 10 w 10"/>
                        <a:gd name="T3" fmla="*/ 8 h 8"/>
                        <a:gd name="T4" fmla="*/ 0 w 10"/>
                        <a:gd name="T5" fmla="*/ 8 h 8"/>
                        <a:gd name="T6" fmla="*/ 2 w 10"/>
                        <a:gd name="T7" fmla="*/ 4 h 8"/>
                        <a:gd name="T8" fmla="*/ 4 w 10"/>
                        <a:gd name="T9" fmla="*/ 0 h 8"/>
                      </a:gdLst>
                      <a:ahLst/>
                      <a:cxnLst>
                        <a:cxn ang="0">
                          <a:pos x="T0" y="T1"/>
                        </a:cxn>
                        <a:cxn ang="0">
                          <a:pos x="T2" y="T3"/>
                        </a:cxn>
                        <a:cxn ang="0">
                          <a:pos x="T4" y="T5"/>
                        </a:cxn>
                        <a:cxn ang="0">
                          <a:pos x="T6" y="T7"/>
                        </a:cxn>
                        <a:cxn ang="0">
                          <a:pos x="T8" y="T9"/>
                        </a:cxn>
                      </a:cxnLst>
                      <a:rect l="0" t="0" r="r" b="b"/>
                      <a:pathLst>
                        <a:path w="10" h="8">
                          <a:moveTo>
                            <a:pt x="4" y="0"/>
                          </a:moveTo>
                          <a:cubicBezTo>
                            <a:pt x="5" y="3"/>
                            <a:pt x="7" y="6"/>
                            <a:pt x="10" y="8"/>
                          </a:cubicBezTo>
                          <a:cubicBezTo>
                            <a:pt x="7" y="8"/>
                            <a:pt x="3" y="8"/>
                            <a:pt x="0" y="8"/>
                          </a:cubicBezTo>
                          <a:cubicBezTo>
                            <a:pt x="1" y="7"/>
                            <a:pt x="2" y="5"/>
                            <a:pt x="2" y="4"/>
                          </a:cubicBezTo>
                          <a:cubicBezTo>
                            <a:pt x="3" y="3"/>
                            <a:pt x="3" y="1"/>
                            <a:pt x="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771"/>
                    <p:cNvSpPr>
                      <a:spLocks/>
                    </p:cNvSpPr>
                    <p:nvPr/>
                  </p:nvSpPr>
                  <p:spPr bwMode="auto">
                    <a:xfrm>
                      <a:off x="3184" y="580"/>
                      <a:ext cx="97" cy="99"/>
                    </a:xfrm>
                    <a:custGeom>
                      <a:avLst/>
                      <a:gdLst>
                        <a:gd name="T0" fmla="*/ 41 w 41"/>
                        <a:gd name="T1" fmla="*/ 7 h 42"/>
                        <a:gd name="T2" fmla="*/ 37 w 41"/>
                        <a:gd name="T3" fmla="*/ 9 h 42"/>
                        <a:gd name="T4" fmla="*/ 23 w 41"/>
                        <a:gd name="T5" fmla="*/ 42 h 42"/>
                        <a:gd name="T6" fmla="*/ 0 w 41"/>
                        <a:gd name="T7" fmla="*/ 37 h 42"/>
                        <a:gd name="T8" fmla="*/ 1 w 41"/>
                        <a:gd name="T9" fmla="*/ 27 h 42"/>
                        <a:gd name="T10" fmla="*/ 4 w 41"/>
                        <a:gd name="T11" fmla="*/ 10 h 42"/>
                        <a:gd name="T12" fmla="*/ 41 w 41"/>
                        <a:gd name="T13" fmla="*/ 7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41" y="7"/>
                          </a:moveTo>
                          <a:cubicBezTo>
                            <a:pt x="39" y="7"/>
                            <a:pt x="38" y="8"/>
                            <a:pt x="37" y="9"/>
                          </a:cubicBezTo>
                          <a:cubicBezTo>
                            <a:pt x="27" y="17"/>
                            <a:pt x="22" y="30"/>
                            <a:pt x="23" y="42"/>
                          </a:cubicBezTo>
                          <a:cubicBezTo>
                            <a:pt x="16" y="38"/>
                            <a:pt x="8" y="35"/>
                            <a:pt x="0" y="37"/>
                          </a:cubicBezTo>
                          <a:cubicBezTo>
                            <a:pt x="0" y="33"/>
                            <a:pt x="1" y="30"/>
                            <a:pt x="1" y="27"/>
                          </a:cubicBezTo>
                          <a:cubicBezTo>
                            <a:pt x="1" y="21"/>
                            <a:pt x="2" y="16"/>
                            <a:pt x="4" y="10"/>
                          </a:cubicBezTo>
                          <a:cubicBezTo>
                            <a:pt x="14" y="2"/>
                            <a:pt x="29" y="0"/>
                            <a:pt x="41"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772"/>
                    <p:cNvSpPr>
                      <a:spLocks noEditPoints="1"/>
                    </p:cNvSpPr>
                    <p:nvPr/>
                  </p:nvSpPr>
                  <p:spPr bwMode="auto">
                    <a:xfrm>
                      <a:off x="2845" y="885"/>
                      <a:ext cx="348" cy="445"/>
                    </a:xfrm>
                    <a:custGeom>
                      <a:avLst/>
                      <a:gdLst>
                        <a:gd name="T0" fmla="*/ 111 w 147"/>
                        <a:gd name="T1" fmla="*/ 184 h 188"/>
                        <a:gd name="T2" fmla="*/ 1 w 147"/>
                        <a:gd name="T3" fmla="*/ 74 h 188"/>
                        <a:gd name="T4" fmla="*/ 40 w 147"/>
                        <a:gd name="T5" fmla="*/ 40 h 188"/>
                        <a:gd name="T6" fmla="*/ 145 w 147"/>
                        <a:gd name="T7" fmla="*/ 11 h 188"/>
                        <a:gd name="T8" fmla="*/ 144 w 147"/>
                        <a:gd name="T9" fmla="*/ 16 h 188"/>
                        <a:gd name="T10" fmla="*/ 143 w 147"/>
                        <a:gd name="T11" fmla="*/ 21 h 188"/>
                        <a:gd name="T12" fmla="*/ 126 w 147"/>
                        <a:gd name="T13" fmla="*/ 65 h 188"/>
                        <a:gd name="T14" fmla="*/ 97 w 147"/>
                        <a:gd name="T15" fmla="*/ 88 h 188"/>
                        <a:gd name="T16" fmla="*/ 114 w 147"/>
                        <a:gd name="T17" fmla="*/ 118 h 188"/>
                        <a:gd name="T18" fmla="*/ 86 w 147"/>
                        <a:gd name="T19" fmla="*/ 154 h 188"/>
                        <a:gd name="T20" fmla="*/ 142 w 147"/>
                        <a:gd name="T21" fmla="*/ 15 h 188"/>
                        <a:gd name="T22" fmla="*/ 99 w 147"/>
                        <a:gd name="T23" fmla="*/ 10 h 188"/>
                        <a:gd name="T24" fmla="*/ 110 w 147"/>
                        <a:gd name="T25" fmla="*/ 35 h 188"/>
                        <a:gd name="T26" fmla="*/ 142 w 147"/>
                        <a:gd name="T27" fmla="*/ 15 h 188"/>
                        <a:gd name="T28" fmla="*/ 94 w 147"/>
                        <a:gd name="T29" fmla="*/ 178 h 188"/>
                        <a:gd name="T30" fmla="*/ 82 w 147"/>
                        <a:gd name="T31" fmla="*/ 144 h 188"/>
                        <a:gd name="T32" fmla="*/ 70 w 147"/>
                        <a:gd name="T33" fmla="*/ 170 h 188"/>
                        <a:gd name="T34" fmla="*/ 109 w 147"/>
                        <a:gd name="T35" fmla="*/ 40 h 188"/>
                        <a:gd name="T36" fmla="*/ 93 w 147"/>
                        <a:gd name="T37" fmla="*/ 85 h 188"/>
                        <a:gd name="T38" fmla="*/ 84 w 147"/>
                        <a:gd name="T39" fmla="*/ 140 h 188"/>
                        <a:gd name="T40" fmla="*/ 92 w 147"/>
                        <a:gd name="T41" fmla="*/ 90 h 188"/>
                        <a:gd name="T42" fmla="*/ 64 w 147"/>
                        <a:gd name="T43" fmla="*/ 110 h 188"/>
                        <a:gd name="T44" fmla="*/ 84 w 147"/>
                        <a:gd name="T45" fmla="*/ 140 h 188"/>
                        <a:gd name="T46" fmla="*/ 102 w 147"/>
                        <a:gd name="T47" fmla="*/ 35 h 188"/>
                        <a:gd name="T48" fmla="*/ 71 w 147"/>
                        <a:gd name="T49" fmla="*/ 22 h 188"/>
                        <a:gd name="T50" fmla="*/ 76 w 147"/>
                        <a:gd name="T51" fmla="*/ 50 h 188"/>
                        <a:gd name="T52" fmla="*/ 59 w 147"/>
                        <a:gd name="T53" fmla="*/ 110 h 188"/>
                        <a:gd name="T54" fmla="*/ 40 w 147"/>
                        <a:gd name="T55" fmla="*/ 140 h 188"/>
                        <a:gd name="T56" fmla="*/ 74 w 147"/>
                        <a:gd name="T57" fmla="*/ 140 h 188"/>
                        <a:gd name="T58" fmla="*/ 86 w 147"/>
                        <a:gd name="T59" fmla="*/ 85 h 188"/>
                        <a:gd name="T60" fmla="*/ 48 w 147"/>
                        <a:gd name="T61" fmla="*/ 75 h 188"/>
                        <a:gd name="T62" fmla="*/ 70 w 147"/>
                        <a:gd name="T63" fmla="*/ 50 h 188"/>
                        <a:gd name="T64" fmla="*/ 37 w 147"/>
                        <a:gd name="T65" fmla="*/ 48 h 188"/>
                        <a:gd name="T66" fmla="*/ 37 w 147"/>
                        <a:gd name="T67" fmla="*/ 64 h 188"/>
                        <a:gd name="T68" fmla="*/ 43 w 147"/>
                        <a:gd name="T69" fmla="*/ 73 h 188"/>
                        <a:gd name="T70" fmla="*/ 54 w 147"/>
                        <a:gd name="T71" fmla="*/ 107 h 188"/>
                        <a:gd name="T72" fmla="*/ 24 w 147"/>
                        <a:gd name="T73" fmla="*/ 100 h 188"/>
                        <a:gd name="T74" fmla="*/ 35 w 147"/>
                        <a:gd name="T75" fmla="*/ 128 h 188"/>
                        <a:gd name="T76" fmla="*/ 20 w 147"/>
                        <a:gd name="T77" fmla="*/ 93 h 188"/>
                        <a:gd name="T78" fmla="*/ 31 w 147"/>
                        <a:gd name="T79" fmla="*/ 53 h 188"/>
                        <a:gd name="T80" fmla="*/ 20 w 147"/>
                        <a:gd name="T81" fmla="*/ 9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 h="188">
                          <a:moveTo>
                            <a:pt x="110" y="180"/>
                          </a:moveTo>
                          <a:cubicBezTo>
                            <a:pt x="111" y="181"/>
                            <a:pt x="111" y="183"/>
                            <a:pt x="111" y="184"/>
                          </a:cubicBezTo>
                          <a:cubicBezTo>
                            <a:pt x="84" y="188"/>
                            <a:pt x="56" y="172"/>
                            <a:pt x="41" y="151"/>
                          </a:cubicBezTo>
                          <a:cubicBezTo>
                            <a:pt x="25" y="127"/>
                            <a:pt x="21" y="96"/>
                            <a:pt x="1" y="74"/>
                          </a:cubicBezTo>
                          <a:cubicBezTo>
                            <a:pt x="0" y="72"/>
                            <a:pt x="0" y="71"/>
                            <a:pt x="2" y="70"/>
                          </a:cubicBezTo>
                          <a:cubicBezTo>
                            <a:pt x="15" y="60"/>
                            <a:pt x="27" y="50"/>
                            <a:pt x="40" y="40"/>
                          </a:cubicBezTo>
                          <a:cubicBezTo>
                            <a:pt x="51" y="31"/>
                            <a:pt x="63" y="21"/>
                            <a:pt x="75" y="14"/>
                          </a:cubicBezTo>
                          <a:cubicBezTo>
                            <a:pt x="96" y="1"/>
                            <a:pt x="122" y="0"/>
                            <a:pt x="145" y="11"/>
                          </a:cubicBezTo>
                          <a:cubicBezTo>
                            <a:pt x="147" y="12"/>
                            <a:pt x="146" y="15"/>
                            <a:pt x="143" y="16"/>
                          </a:cubicBezTo>
                          <a:cubicBezTo>
                            <a:pt x="144" y="16"/>
                            <a:pt x="144" y="16"/>
                            <a:pt x="144" y="16"/>
                          </a:cubicBezTo>
                          <a:cubicBezTo>
                            <a:pt x="145" y="16"/>
                            <a:pt x="145" y="16"/>
                            <a:pt x="145" y="16"/>
                          </a:cubicBezTo>
                          <a:cubicBezTo>
                            <a:pt x="145" y="18"/>
                            <a:pt x="144" y="19"/>
                            <a:pt x="143" y="21"/>
                          </a:cubicBezTo>
                          <a:cubicBezTo>
                            <a:pt x="131" y="18"/>
                            <a:pt x="118" y="25"/>
                            <a:pt x="114" y="37"/>
                          </a:cubicBezTo>
                          <a:cubicBezTo>
                            <a:pt x="111" y="48"/>
                            <a:pt x="117" y="60"/>
                            <a:pt x="126" y="65"/>
                          </a:cubicBezTo>
                          <a:cubicBezTo>
                            <a:pt x="126" y="67"/>
                            <a:pt x="125" y="68"/>
                            <a:pt x="125" y="70"/>
                          </a:cubicBezTo>
                          <a:cubicBezTo>
                            <a:pt x="113" y="69"/>
                            <a:pt x="100" y="77"/>
                            <a:pt x="97" y="88"/>
                          </a:cubicBezTo>
                          <a:cubicBezTo>
                            <a:pt x="95" y="100"/>
                            <a:pt x="102" y="113"/>
                            <a:pt x="114" y="118"/>
                          </a:cubicBezTo>
                          <a:cubicBezTo>
                            <a:pt x="114" y="118"/>
                            <a:pt x="114" y="118"/>
                            <a:pt x="114" y="118"/>
                          </a:cubicBezTo>
                          <a:cubicBezTo>
                            <a:pt x="114" y="119"/>
                            <a:pt x="114" y="121"/>
                            <a:pt x="114" y="122"/>
                          </a:cubicBezTo>
                          <a:cubicBezTo>
                            <a:pt x="99" y="126"/>
                            <a:pt x="85" y="138"/>
                            <a:pt x="86" y="154"/>
                          </a:cubicBezTo>
                          <a:cubicBezTo>
                            <a:pt x="86" y="168"/>
                            <a:pt x="97" y="178"/>
                            <a:pt x="110" y="180"/>
                          </a:cubicBezTo>
                          <a:close/>
                          <a:moveTo>
                            <a:pt x="142" y="15"/>
                          </a:moveTo>
                          <a:cubicBezTo>
                            <a:pt x="142" y="15"/>
                            <a:pt x="142" y="15"/>
                            <a:pt x="142" y="15"/>
                          </a:cubicBezTo>
                          <a:cubicBezTo>
                            <a:pt x="128" y="8"/>
                            <a:pt x="113" y="7"/>
                            <a:pt x="99" y="10"/>
                          </a:cubicBezTo>
                          <a:cubicBezTo>
                            <a:pt x="99" y="10"/>
                            <a:pt x="99" y="10"/>
                            <a:pt x="99" y="10"/>
                          </a:cubicBezTo>
                          <a:cubicBezTo>
                            <a:pt x="93" y="20"/>
                            <a:pt x="102" y="29"/>
                            <a:pt x="110" y="35"/>
                          </a:cubicBezTo>
                          <a:cubicBezTo>
                            <a:pt x="110" y="35"/>
                            <a:pt x="110" y="35"/>
                            <a:pt x="110" y="34"/>
                          </a:cubicBezTo>
                          <a:cubicBezTo>
                            <a:pt x="115" y="21"/>
                            <a:pt x="129" y="14"/>
                            <a:pt x="142" y="15"/>
                          </a:cubicBezTo>
                          <a:close/>
                          <a:moveTo>
                            <a:pt x="70" y="170"/>
                          </a:moveTo>
                          <a:cubicBezTo>
                            <a:pt x="78" y="175"/>
                            <a:pt x="86" y="177"/>
                            <a:pt x="94" y="178"/>
                          </a:cubicBezTo>
                          <a:cubicBezTo>
                            <a:pt x="87" y="173"/>
                            <a:pt x="82" y="165"/>
                            <a:pt x="81" y="156"/>
                          </a:cubicBezTo>
                          <a:cubicBezTo>
                            <a:pt x="80" y="152"/>
                            <a:pt x="81" y="148"/>
                            <a:pt x="82" y="144"/>
                          </a:cubicBezTo>
                          <a:cubicBezTo>
                            <a:pt x="72" y="144"/>
                            <a:pt x="57" y="146"/>
                            <a:pt x="55" y="159"/>
                          </a:cubicBezTo>
                          <a:cubicBezTo>
                            <a:pt x="59" y="163"/>
                            <a:pt x="64" y="167"/>
                            <a:pt x="70" y="170"/>
                          </a:cubicBezTo>
                          <a:close/>
                          <a:moveTo>
                            <a:pt x="118" y="65"/>
                          </a:moveTo>
                          <a:cubicBezTo>
                            <a:pt x="111" y="59"/>
                            <a:pt x="107" y="49"/>
                            <a:pt x="109" y="40"/>
                          </a:cubicBezTo>
                          <a:cubicBezTo>
                            <a:pt x="98" y="39"/>
                            <a:pt x="84" y="41"/>
                            <a:pt x="80" y="53"/>
                          </a:cubicBezTo>
                          <a:cubicBezTo>
                            <a:pt x="75" y="66"/>
                            <a:pt x="84" y="77"/>
                            <a:pt x="93" y="85"/>
                          </a:cubicBezTo>
                          <a:cubicBezTo>
                            <a:pt x="97" y="74"/>
                            <a:pt x="107" y="67"/>
                            <a:pt x="118" y="65"/>
                          </a:cubicBezTo>
                          <a:close/>
                          <a:moveTo>
                            <a:pt x="84" y="140"/>
                          </a:moveTo>
                          <a:cubicBezTo>
                            <a:pt x="88" y="131"/>
                            <a:pt x="97" y="123"/>
                            <a:pt x="107" y="120"/>
                          </a:cubicBezTo>
                          <a:cubicBezTo>
                            <a:pt x="97" y="113"/>
                            <a:pt x="90" y="102"/>
                            <a:pt x="92" y="90"/>
                          </a:cubicBezTo>
                          <a:cubicBezTo>
                            <a:pt x="92" y="90"/>
                            <a:pt x="92" y="90"/>
                            <a:pt x="92" y="90"/>
                          </a:cubicBezTo>
                          <a:cubicBezTo>
                            <a:pt x="79" y="89"/>
                            <a:pt x="66" y="98"/>
                            <a:pt x="64" y="110"/>
                          </a:cubicBezTo>
                          <a:cubicBezTo>
                            <a:pt x="62" y="123"/>
                            <a:pt x="71" y="136"/>
                            <a:pt x="83" y="139"/>
                          </a:cubicBezTo>
                          <a:cubicBezTo>
                            <a:pt x="83" y="140"/>
                            <a:pt x="84" y="140"/>
                            <a:pt x="84" y="140"/>
                          </a:cubicBezTo>
                          <a:close/>
                          <a:moveTo>
                            <a:pt x="76" y="50"/>
                          </a:moveTo>
                          <a:cubicBezTo>
                            <a:pt x="81" y="40"/>
                            <a:pt x="92" y="36"/>
                            <a:pt x="102" y="35"/>
                          </a:cubicBezTo>
                          <a:cubicBezTo>
                            <a:pt x="96" y="29"/>
                            <a:pt x="90" y="20"/>
                            <a:pt x="93" y="11"/>
                          </a:cubicBezTo>
                          <a:cubicBezTo>
                            <a:pt x="85" y="14"/>
                            <a:pt x="78" y="18"/>
                            <a:pt x="71" y="22"/>
                          </a:cubicBezTo>
                          <a:cubicBezTo>
                            <a:pt x="69" y="24"/>
                            <a:pt x="67" y="25"/>
                            <a:pt x="66" y="27"/>
                          </a:cubicBezTo>
                          <a:cubicBezTo>
                            <a:pt x="63" y="36"/>
                            <a:pt x="70" y="44"/>
                            <a:pt x="76" y="50"/>
                          </a:cubicBezTo>
                          <a:close/>
                          <a:moveTo>
                            <a:pt x="74" y="140"/>
                          </a:moveTo>
                          <a:cubicBezTo>
                            <a:pt x="64" y="134"/>
                            <a:pt x="57" y="122"/>
                            <a:pt x="59" y="110"/>
                          </a:cubicBezTo>
                          <a:cubicBezTo>
                            <a:pt x="47" y="111"/>
                            <a:pt x="38" y="122"/>
                            <a:pt x="37" y="133"/>
                          </a:cubicBezTo>
                          <a:cubicBezTo>
                            <a:pt x="38" y="136"/>
                            <a:pt x="39" y="138"/>
                            <a:pt x="40" y="140"/>
                          </a:cubicBezTo>
                          <a:cubicBezTo>
                            <a:pt x="44" y="146"/>
                            <a:pt x="48" y="151"/>
                            <a:pt x="52" y="156"/>
                          </a:cubicBezTo>
                          <a:cubicBezTo>
                            <a:pt x="54" y="146"/>
                            <a:pt x="64" y="142"/>
                            <a:pt x="74" y="140"/>
                          </a:cubicBezTo>
                          <a:close/>
                          <a:moveTo>
                            <a:pt x="60" y="106"/>
                          </a:moveTo>
                          <a:cubicBezTo>
                            <a:pt x="64" y="95"/>
                            <a:pt x="74" y="87"/>
                            <a:pt x="86" y="85"/>
                          </a:cubicBezTo>
                          <a:cubicBezTo>
                            <a:pt x="78" y="77"/>
                            <a:pt x="72" y="66"/>
                            <a:pt x="74" y="54"/>
                          </a:cubicBezTo>
                          <a:cubicBezTo>
                            <a:pt x="62" y="55"/>
                            <a:pt x="51" y="63"/>
                            <a:pt x="48" y="75"/>
                          </a:cubicBezTo>
                          <a:cubicBezTo>
                            <a:pt x="45" y="86"/>
                            <a:pt x="50" y="99"/>
                            <a:pt x="60" y="106"/>
                          </a:cubicBezTo>
                          <a:close/>
                          <a:moveTo>
                            <a:pt x="70" y="50"/>
                          </a:moveTo>
                          <a:cubicBezTo>
                            <a:pt x="64" y="45"/>
                            <a:pt x="60" y="38"/>
                            <a:pt x="60" y="31"/>
                          </a:cubicBezTo>
                          <a:cubicBezTo>
                            <a:pt x="52" y="36"/>
                            <a:pt x="45" y="42"/>
                            <a:pt x="37" y="48"/>
                          </a:cubicBezTo>
                          <a:cubicBezTo>
                            <a:pt x="37" y="49"/>
                            <a:pt x="37" y="49"/>
                            <a:pt x="37" y="49"/>
                          </a:cubicBezTo>
                          <a:cubicBezTo>
                            <a:pt x="36" y="55"/>
                            <a:pt x="35" y="59"/>
                            <a:pt x="37" y="64"/>
                          </a:cubicBezTo>
                          <a:cubicBezTo>
                            <a:pt x="39" y="68"/>
                            <a:pt x="41" y="71"/>
                            <a:pt x="43" y="75"/>
                          </a:cubicBezTo>
                          <a:cubicBezTo>
                            <a:pt x="43" y="74"/>
                            <a:pt x="43" y="74"/>
                            <a:pt x="43" y="73"/>
                          </a:cubicBezTo>
                          <a:cubicBezTo>
                            <a:pt x="47" y="61"/>
                            <a:pt x="58" y="52"/>
                            <a:pt x="70" y="50"/>
                          </a:cubicBezTo>
                          <a:close/>
                          <a:moveTo>
                            <a:pt x="54" y="107"/>
                          </a:moveTo>
                          <a:cubicBezTo>
                            <a:pt x="46" y="100"/>
                            <a:pt x="41" y="89"/>
                            <a:pt x="42" y="79"/>
                          </a:cubicBezTo>
                          <a:cubicBezTo>
                            <a:pt x="34" y="83"/>
                            <a:pt x="22" y="89"/>
                            <a:pt x="24" y="100"/>
                          </a:cubicBezTo>
                          <a:cubicBezTo>
                            <a:pt x="24" y="100"/>
                            <a:pt x="24" y="101"/>
                            <a:pt x="23" y="101"/>
                          </a:cubicBezTo>
                          <a:cubicBezTo>
                            <a:pt x="27" y="110"/>
                            <a:pt x="31" y="119"/>
                            <a:pt x="35" y="128"/>
                          </a:cubicBezTo>
                          <a:cubicBezTo>
                            <a:pt x="36" y="118"/>
                            <a:pt x="44" y="109"/>
                            <a:pt x="54" y="107"/>
                          </a:cubicBezTo>
                          <a:close/>
                          <a:moveTo>
                            <a:pt x="20" y="93"/>
                          </a:moveTo>
                          <a:cubicBezTo>
                            <a:pt x="22" y="86"/>
                            <a:pt x="32" y="79"/>
                            <a:pt x="38" y="76"/>
                          </a:cubicBezTo>
                          <a:cubicBezTo>
                            <a:pt x="34" y="69"/>
                            <a:pt x="29" y="61"/>
                            <a:pt x="31" y="53"/>
                          </a:cubicBezTo>
                          <a:cubicBezTo>
                            <a:pt x="23" y="59"/>
                            <a:pt x="15" y="66"/>
                            <a:pt x="7" y="72"/>
                          </a:cubicBezTo>
                          <a:cubicBezTo>
                            <a:pt x="12" y="79"/>
                            <a:pt x="16" y="85"/>
                            <a:pt x="20" y="9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773"/>
                    <p:cNvSpPr>
                      <a:spLocks/>
                    </p:cNvSpPr>
                    <p:nvPr/>
                  </p:nvSpPr>
                  <p:spPr bwMode="auto">
                    <a:xfrm>
                      <a:off x="3195" y="523"/>
                      <a:ext cx="100" cy="71"/>
                    </a:xfrm>
                    <a:custGeom>
                      <a:avLst/>
                      <a:gdLst>
                        <a:gd name="T0" fmla="*/ 42 w 42"/>
                        <a:gd name="T1" fmla="*/ 4 h 30"/>
                        <a:gd name="T2" fmla="*/ 34 w 42"/>
                        <a:gd name="T3" fmla="*/ 25 h 30"/>
                        <a:gd name="T4" fmla="*/ 0 w 42"/>
                        <a:gd name="T5" fmla="*/ 30 h 30"/>
                        <a:gd name="T6" fmla="*/ 9 w 42"/>
                        <a:gd name="T7" fmla="*/ 9 h 30"/>
                        <a:gd name="T8" fmla="*/ 10 w 42"/>
                        <a:gd name="T9" fmla="*/ 6 h 30"/>
                        <a:gd name="T10" fmla="*/ 10 w 42"/>
                        <a:gd name="T11" fmla="*/ 5 h 30"/>
                        <a:gd name="T12" fmla="*/ 19 w 42"/>
                        <a:gd name="T13" fmla="*/ 1 h 30"/>
                        <a:gd name="T14" fmla="*/ 28 w 42"/>
                        <a:gd name="T15" fmla="*/ 0 h 30"/>
                        <a:gd name="T16" fmla="*/ 42 w 42"/>
                        <a:gd name="T17"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0">
                          <a:moveTo>
                            <a:pt x="42" y="4"/>
                          </a:moveTo>
                          <a:cubicBezTo>
                            <a:pt x="37" y="9"/>
                            <a:pt x="34" y="17"/>
                            <a:pt x="34" y="25"/>
                          </a:cubicBezTo>
                          <a:cubicBezTo>
                            <a:pt x="23" y="20"/>
                            <a:pt x="10" y="22"/>
                            <a:pt x="0" y="30"/>
                          </a:cubicBezTo>
                          <a:cubicBezTo>
                            <a:pt x="2" y="23"/>
                            <a:pt x="5" y="15"/>
                            <a:pt x="9" y="9"/>
                          </a:cubicBezTo>
                          <a:cubicBezTo>
                            <a:pt x="9" y="8"/>
                            <a:pt x="10" y="7"/>
                            <a:pt x="10" y="6"/>
                          </a:cubicBezTo>
                          <a:cubicBezTo>
                            <a:pt x="10" y="6"/>
                            <a:pt x="10" y="6"/>
                            <a:pt x="10" y="5"/>
                          </a:cubicBezTo>
                          <a:cubicBezTo>
                            <a:pt x="11" y="3"/>
                            <a:pt x="17" y="2"/>
                            <a:pt x="19" y="1"/>
                          </a:cubicBezTo>
                          <a:cubicBezTo>
                            <a:pt x="22" y="0"/>
                            <a:pt x="25" y="0"/>
                            <a:pt x="28" y="0"/>
                          </a:cubicBezTo>
                          <a:cubicBezTo>
                            <a:pt x="33" y="0"/>
                            <a:pt x="37" y="2"/>
                            <a:pt x="42"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774"/>
                    <p:cNvSpPr>
                      <a:spLocks/>
                    </p:cNvSpPr>
                    <p:nvPr/>
                  </p:nvSpPr>
                  <p:spPr bwMode="auto">
                    <a:xfrm>
                      <a:off x="3229" y="461"/>
                      <a:ext cx="78" cy="57"/>
                    </a:xfrm>
                    <a:custGeom>
                      <a:avLst/>
                      <a:gdLst>
                        <a:gd name="T0" fmla="*/ 33 w 33"/>
                        <a:gd name="T1" fmla="*/ 4 h 24"/>
                        <a:gd name="T2" fmla="*/ 28 w 33"/>
                        <a:gd name="T3" fmla="*/ 10 h 24"/>
                        <a:gd name="T4" fmla="*/ 28 w 33"/>
                        <a:gd name="T5" fmla="*/ 24 h 24"/>
                        <a:gd name="T6" fmla="*/ 10 w 33"/>
                        <a:gd name="T7" fmla="*/ 22 h 24"/>
                        <a:gd name="T8" fmla="*/ 0 w 33"/>
                        <a:gd name="T9" fmla="*/ 24 h 24"/>
                        <a:gd name="T10" fmla="*/ 9 w 33"/>
                        <a:gd name="T11" fmla="*/ 0 h 24"/>
                        <a:gd name="T12" fmla="*/ 33 w 33"/>
                        <a:gd name="T13" fmla="*/ 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33" y="4"/>
                          </a:moveTo>
                          <a:cubicBezTo>
                            <a:pt x="31" y="5"/>
                            <a:pt x="29" y="7"/>
                            <a:pt x="28" y="10"/>
                          </a:cubicBezTo>
                          <a:cubicBezTo>
                            <a:pt x="26" y="14"/>
                            <a:pt x="26" y="20"/>
                            <a:pt x="28" y="24"/>
                          </a:cubicBezTo>
                          <a:cubicBezTo>
                            <a:pt x="22" y="22"/>
                            <a:pt x="16" y="21"/>
                            <a:pt x="10" y="22"/>
                          </a:cubicBezTo>
                          <a:cubicBezTo>
                            <a:pt x="7" y="22"/>
                            <a:pt x="3" y="23"/>
                            <a:pt x="0" y="24"/>
                          </a:cubicBezTo>
                          <a:cubicBezTo>
                            <a:pt x="4" y="17"/>
                            <a:pt x="8" y="9"/>
                            <a:pt x="9" y="0"/>
                          </a:cubicBezTo>
                          <a:cubicBezTo>
                            <a:pt x="16" y="4"/>
                            <a:pt x="24" y="4"/>
                            <a:pt x="33"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775"/>
                    <p:cNvSpPr>
                      <a:spLocks/>
                    </p:cNvSpPr>
                    <p:nvPr/>
                  </p:nvSpPr>
                  <p:spPr bwMode="auto">
                    <a:xfrm>
                      <a:off x="3124" y="1131"/>
                      <a:ext cx="31" cy="45"/>
                    </a:xfrm>
                    <a:custGeom>
                      <a:avLst/>
                      <a:gdLst>
                        <a:gd name="T0" fmla="*/ 3 w 13"/>
                        <a:gd name="T1" fmla="*/ 0 h 19"/>
                        <a:gd name="T2" fmla="*/ 13 w 13"/>
                        <a:gd name="T3" fmla="*/ 9 h 19"/>
                        <a:gd name="T4" fmla="*/ 0 w 13"/>
                        <a:gd name="T5" fmla="*/ 19 h 19"/>
                        <a:gd name="T6" fmla="*/ 3 w 13"/>
                        <a:gd name="T7" fmla="*/ 0 h 19"/>
                      </a:gdLst>
                      <a:ahLst/>
                      <a:cxnLst>
                        <a:cxn ang="0">
                          <a:pos x="T0" y="T1"/>
                        </a:cxn>
                        <a:cxn ang="0">
                          <a:pos x="T2" y="T3"/>
                        </a:cxn>
                        <a:cxn ang="0">
                          <a:pos x="T4" y="T5"/>
                        </a:cxn>
                        <a:cxn ang="0">
                          <a:pos x="T6" y="T7"/>
                        </a:cxn>
                      </a:cxnLst>
                      <a:rect l="0" t="0" r="r" b="b"/>
                      <a:pathLst>
                        <a:path w="13" h="19">
                          <a:moveTo>
                            <a:pt x="3" y="0"/>
                          </a:moveTo>
                          <a:cubicBezTo>
                            <a:pt x="5" y="4"/>
                            <a:pt x="9" y="7"/>
                            <a:pt x="13" y="9"/>
                          </a:cubicBezTo>
                          <a:cubicBezTo>
                            <a:pt x="7" y="11"/>
                            <a:pt x="2" y="14"/>
                            <a:pt x="0" y="19"/>
                          </a:cubicBezTo>
                          <a:cubicBezTo>
                            <a:pt x="1" y="13"/>
                            <a:pt x="2" y="7"/>
                            <a:pt x="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776"/>
                    <p:cNvSpPr>
                      <a:spLocks/>
                    </p:cNvSpPr>
                    <p:nvPr/>
                  </p:nvSpPr>
                  <p:spPr bwMode="auto">
                    <a:xfrm>
                      <a:off x="3184" y="923"/>
                      <a:ext cx="9" cy="11"/>
                    </a:xfrm>
                    <a:custGeom>
                      <a:avLst/>
                      <a:gdLst>
                        <a:gd name="T0" fmla="*/ 2 w 4"/>
                        <a:gd name="T1" fmla="*/ 0 h 5"/>
                        <a:gd name="T2" fmla="*/ 3 w 4"/>
                        <a:gd name="T3" fmla="*/ 3 h 5"/>
                        <a:gd name="T4" fmla="*/ 0 w 4"/>
                        <a:gd name="T5" fmla="*/ 5 h 5"/>
                        <a:gd name="T6" fmla="*/ 0 w 4"/>
                        <a:gd name="T7" fmla="*/ 5 h 5"/>
                        <a:gd name="T8" fmla="*/ 2 w 4"/>
                        <a:gd name="T9" fmla="*/ 0 h 5"/>
                      </a:gdLst>
                      <a:ahLst/>
                      <a:cxnLst>
                        <a:cxn ang="0">
                          <a:pos x="T0" y="T1"/>
                        </a:cxn>
                        <a:cxn ang="0">
                          <a:pos x="T2" y="T3"/>
                        </a:cxn>
                        <a:cxn ang="0">
                          <a:pos x="T4" y="T5"/>
                        </a:cxn>
                        <a:cxn ang="0">
                          <a:pos x="T6" y="T7"/>
                        </a:cxn>
                        <a:cxn ang="0">
                          <a:pos x="T8" y="T9"/>
                        </a:cxn>
                      </a:cxnLst>
                      <a:rect l="0" t="0" r="r" b="b"/>
                      <a:pathLst>
                        <a:path w="4" h="5">
                          <a:moveTo>
                            <a:pt x="2" y="0"/>
                          </a:moveTo>
                          <a:cubicBezTo>
                            <a:pt x="3" y="1"/>
                            <a:pt x="4" y="2"/>
                            <a:pt x="3" y="3"/>
                          </a:cubicBezTo>
                          <a:cubicBezTo>
                            <a:pt x="3" y="4"/>
                            <a:pt x="2" y="5"/>
                            <a:pt x="0" y="5"/>
                          </a:cubicBezTo>
                          <a:cubicBezTo>
                            <a:pt x="0" y="5"/>
                            <a:pt x="0" y="5"/>
                            <a:pt x="0" y="5"/>
                          </a:cubicBezTo>
                          <a:cubicBezTo>
                            <a:pt x="1" y="3"/>
                            <a:pt x="2" y="2"/>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777"/>
                    <p:cNvSpPr>
                      <a:spLocks/>
                    </p:cNvSpPr>
                    <p:nvPr/>
                  </p:nvSpPr>
                  <p:spPr bwMode="auto">
                    <a:xfrm>
                      <a:off x="3046" y="1173"/>
                      <a:ext cx="69" cy="138"/>
                    </a:xfrm>
                    <a:custGeom>
                      <a:avLst/>
                      <a:gdLst>
                        <a:gd name="T0" fmla="*/ 25 w 29"/>
                        <a:gd name="T1" fmla="*/ 58 h 58"/>
                        <a:gd name="T2" fmla="*/ 1 w 29"/>
                        <a:gd name="T3" fmla="*/ 32 h 58"/>
                        <a:gd name="T4" fmla="*/ 29 w 29"/>
                        <a:gd name="T5" fmla="*/ 0 h 58"/>
                        <a:gd name="T6" fmla="*/ 25 w 29"/>
                        <a:gd name="T7" fmla="*/ 58 h 58"/>
                      </a:gdLst>
                      <a:ahLst/>
                      <a:cxnLst>
                        <a:cxn ang="0">
                          <a:pos x="T0" y="T1"/>
                        </a:cxn>
                        <a:cxn ang="0">
                          <a:pos x="T2" y="T3"/>
                        </a:cxn>
                        <a:cxn ang="0">
                          <a:pos x="T4" y="T5"/>
                        </a:cxn>
                        <a:cxn ang="0">
                          <a:pos x="T6" y="T7"/>
                        </a:cxn>
                      </a:cxnLst>
                      <a:rect l="0" t="0" r="r" b="b"/>
                      <a:pathLst>
                        <a:path w="29" h="58">
                          <a:moveTo>
                            <a:pt x="25" y="58"/>
                          </a:moveTo>
                          <a:cubicBezTo>
                            <a:pt x="12" y="56"/>
                            <a:pt x="1" y="46"/>
                            <a:pt x="1" y="32"/>
                          </a:cubicBezTo>
                          <a:cubicBezTo>
                            <a:pt x="0" y="16"/>
                            <a:pt x="14" y="4"/>
                            <a:pt x="29" y="0"/>
                          </a:cubicBezTo>
                          <a:cubicBezTo>
                            <a:pt x="26" y="19"/>
                            <a:pt x="25" y="39"/>
                            <a:pt x="25" y="5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778"/>
                    <p:cNvSpPr>
                      <a:spLocks/>
                    </p:cNvSpPr>
                    <p:nvPr/>
                  </p:nvSpPr>
                  <p:spPr bwMode="auto">
                    <a:xfrm>
                      <a:off x="3186" y="674"/>
                      <a:ext cx="54" cy="107"/>
                    </a:xfrm>
                    <a:custGeom>
                      <a:avLst/>
                      <a:gdLst>
                        <a:gd name="T0" fmla="*/ 23 w 23"/>
                        <a:gd name="T1" fmla="*/ 10 h 45"/>
                        <a:gd name="T2" fmla="*/ 23 w 23"/>
                        <a:gd name="T3" fmla="*/ 10 h 45"/>
                        <a:gd name="T4" fmla="*/ 20 w 23"/>
                        <a:gd name="T5" fmla="*/ 13 h 45"/>
                        <a:gd name="T6" fmla="*/ 16 w 23"/>
                        <a:gd name="T7" fmla="*/ 45 h 45"/>
                        <a:gd name="T8" fmla="*/ 0 w 23"/>
                        <a:gd name="T9" fmla="*/ 0 h 45"/>
                        <a:gd name="T10" fmla="*/ 23 w 23"/>
                        <a:gd name="T11" fmla="*/ 10 h 45"/>
                      </a:gdLst>
                      <a:ahLst/>
                      <a:cxnLst>
                        <a:cxn ang="0">
                          <a:pos x="T0" y="T1"/>
                        </a:cxn>
                        <a:cxn ang="0">
                          <a:pos x="T2" y="T3"/>
                        </a:cxn>
                        <a:cxn ang="0">
                          <a:pos x="T4" y="T5"/>
                        </a:cxn>
                        <a:cxn ang="0">
                          <a:pos x="T6" y="T7"/>
                        </a:cxn>
                        <a:cxn ang="0">
                          <a:pos x="T8" y="T9"/>
                        </a:cxn>
                        <a:cxn ang="0">
                          <a:pos x="T10" y="T11"/>
                        </a:cxn>
                      </a:cxnLst>
                      <a:rect l="0" t="0" r="r" b="b"/>
                      <a:pathLst>
                        <a:path w="23" h="45">
                          <a:moveTo>
                            <a:pt x="23" y="10"/>
                          </a:moveTo>
                          <a:cubicBezTo>
                            <a:pt x="23" y="10"/>
                            <a:pt x="23" y="10"/>
                            <a:pt x="23" y="10"/>
                          </a:cubicBezTo>
                          <a:cubicBezTo>
                            <a:pt x="22" y="11"/>
                            <a:pt x="21" y="12"/>
                            <a:pt x="20" y="13"/>
                          </a:cubicBezTo>
                          <a:cubicBezTo>
                            <a:pt x="11" y="22"/>
                            <a:pt x="11" y="34"/>
                            <a:pt x="16" y="45"/>
                          </a:cubicBezTo>
                          <a:cubicBezTo>
                            <a:pt x="6" y="32"/>
                            <a:pt x="0" y="17"/>
                            <a:pt x="0" y="0"/>
                          </a:cubicBezTo>
                          <a:cubicBezTo>
                            <a:pt x="9" y="0"/>
                            <a:pt x="17" y="2"/>
                            <a:pt x="23"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779"/>
                    <p:cNvSpPr>
                      <a:spLocks/>
                    </p:cNvSpPr>
                    <p:nvPr/>
                  </p:nvSpPr>
                  <p:spPr bwMode="auto">
                    <a:xfrm>
                      <a:off x="3162" y="991"/>
                      <a:ext cx="26" cy="24"/>
                    </a:xfrm>
                    <a:custGeom>
                      <a:avLst/>
                      <a:gdLst>
                        <a:gd name="T0" fmla="*/ 4 w 11"/>
                        <a:gd name="T1" fmla="*/ 0 h 10"/>
                        <a:gd name="T2" fmla="*/ 11 w 11"/>
                        <a:gd name="T3" fmla="*/ 6 h 10"/>
                        <a:gd name="T4" fmla="*/ 0 w 11"/>
                        <a:gd name="T5" fmla="*/ 10 h 10"/>
                        <a:gd name="T6" fmla="*/ 4 w 11"/>
                        <a:gd name="T7" fmla="*/ 0 h 10"/>
                      </a:gdLst>
                      <a:ahLst/>
                      <a:cxnLst>
                        <a:cxn ang="0">
                          <a:pos x="T0" y="T1"/>
                        </a:cxn>
                        <a:cxn ang="0">
                          <a:pos x="T2" y="T3"/>
                        </a:cxn>
                        <a:cxn ang="0">
                          <a:pos x="T4" y="T5"/>
                        </a:cxn>
                        <a:cxn ang="0">
                          <a:pos x="T6" y="T7"/>
                        </a:cxn>
                      </a:cxnLst>
                      <a:rect l="0" t="0" r="r" b="b"/>
                      <a:pathLst>
                        <a:path w="11" h="10">
                          <a:moveTo>
                            <a:pt x="4" y="0"/>
                          </a:moveTo>
                          <a:cubicBezTo>
                            <a:pt x="6" y="2"/>
                            <a:pt x="8" y="4"/>
                            <a:pt x="11" y="6"/>
                          </a:cubicBezTo>
                          <a:cubicBezTo>
                            <a:pt x="7" y="6"/>
                            <a:pt x="3" y="7"/>
                            <a:pt x="0" y="10"/>
                          </a:cubicBezTo>
                          <a:cubicBezTo>
                            <a:pt x="1" y="6"/>
                            <a:pt x="2" y="3"/>
                            <a:pt x="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780"/>
                    <p:cNvSpPr>
                      <a:spLocks/>
                    </p:cNvSpPr>
                    <p:nvPr/>
                  </p:nvSpPr>
                  <p:spPr bwMode="auto">
                    <a:xfrm>
                      <a:off x="3108" y="927"/>
                      <a:ext cx="76" cy="112"/>
                    </a:xfrm>
                    <a:custGeom>
                      <a:avLst/>
                      <a:gdLst>
                        <a:gd name="T0" fmla="*/ 32 w 32"/>
                        <a:gd name="T1" fmla="*/ 3 h 47"/>
                        <a:gd name="T2" fmla="*/ 30 w 32"/>
                        <a:gd name="T3" fmla="*/ 8 h 47"/>
                        <a:gd name="T4" fmla="*/ 25 w 32"/>
                        <a:gd name="T5" fmla="*/ 14 h 47"/>
                        <a:gd name="T6" fmla="*/ 24 w 32"/>
                        <a:gd name="T7" fmla="*/ 21 h 47"/>
                        <a:gd name="T8" fmla="*/ 21 w 32"/>
                        <a:gd name="T9" fmla="*/ 30 h 47"/>
                        <a:gd name="T10" fmla="*/ 15 w 32"/>
                        <a:gd name="T11" fmla="*/ 47 h 47"/>
                        <a:gd name="T12" fmla="*/ 3 w 32"/>
                        <a:gd name="T13" fmla="*/ 19 h 47"/>
                        <a:gd name="T14" fmla="*/ 32 w 32"/>
                        <a:gd name="T15" fmla="*/ 3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7">
                          <a:moveTo>
                            <a:pt x="32" y="3"/>
                          </a:moveTo>
                          <a:cubicBezTo>
                            <a:pt x="31" y="4"/>
                            <a:pt x="30" y="6"/>
                            <a:pt x="30" y="8"/>
                          </a:cubicBezTo>
                          <a:cubicBezTo>
                            <a:pt x="28" y="9"/>
                            <a:pt x="26" y="11"/>
                            <a:pt x="25" y="14"/>
                          </a:cubicBezTo>
                          <a:cubicBezTo>
                            <a:pt x="24" y="16"/>
                            <a:pt x="24" y="19"/>
                            <a:pt x="24" y="21"/>
                          </a:cubicBezTo>
                          <a:cubicBezTo>
                            <a:pt x="23" y="24"/>
                            <a:pt x="22" y="27"/>
                            <a:pt x="21" y="30"/>
                          </a:cubicBezTo>
                          <a:cubicBezTo>
                            <a:pt x="19" y="36"/>
                            <a:pt x="17" y="42"/>
                            <a:pt x="15" y="47"/>
                          </a:cubicBezTo>
                          <a:cubicBezTo>
                            <a:pt x="6" y="42"/>
                            <a:pt x="0" y="30"/>
                            <a:pt x="3" y="19"/>
                          </a:cubicBezTo>
                          <a:cubicBezTo>
                            <a:pt x="7" y="7"/>
                            <a:pt x="20" y="0"/>
                            <a:pt x="32"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781"/>
                    <p:cNvSpPr>
                      <a:spLocks/>
                    </p:cNvSpPr>
                    <p:nvPr/>
                  </p:nvSpPr>
                  <p:spPr bwMode="auto">
                    <a:xfrm>
                      <a:off x="3143" y="1053"/>
                      <a:ext cx="24" cy="26"/>
                    </a:xfrm>
                    <a:custGeom>
                      <a:avLst/>
                      <a:gdLst>
                        <a:gd name="T0" fmla="*/ 3 w 10"/>
                        <a:gd name="T1" fmla="*/ 0 h 11"/>
                        <a:gd name="T2" fmla="*/ 10 w 10"/>
                        <a:gd name="T3" fmla="*/ 8 h 11"/>
                        <a:gd name="T4" fmla="*/ 0 w 10"/>
                        <a:gd name="T5" fmla="*/ 11 h 11"/>
                        <a:gd name="T6" fmla="*/ 3 w 10"/>
                        <a:gd name="T7" fmla="*/ 0 h 11"/>
                      </a:gdLst>
                      <a:ahLst/>
                      <a:cxnLst>
                        <a:cxn ang="0">
                          <a:pos x="T0" y="T1"/>
                        </a:cxn>
                        <a:cxn ang="0">
                          <a:pos x="T2" y="T3"/>
                        </a:cxn>
                        <a:cxn ang="0">
                          <a:pos x="T4" y="T5"/>
                        </a:cxn>
                        <a:cxn ang="0">
                          <a:pos x="T6" y="T7"/>
                        </a:cxn>
                      </a:cxnLst>
                      <a:rect l="0" t="0" r="r" b="b"/>
                      <a:pathLst>
                        <a:path w="10" h="11">
                          <a:moveTo>
                            <a:pt x="3" y="0"/>
                          </a:moveTo>
                          <a:cubicBezTo>
                            <a:pt x="4" y="3"/>
                            <a:pt x="7" y="6"/>
                            <a:pt x="10" y="8"/>
                          </a:cubicBezTo>
                          <a:cubicBezTo>
                            <a:pt x="6" y="8"/>
                            <a:pt x="3" y="9"/>
                            <a:pt x="0" y="11"/>
                          </a:cubicBezTo>
                          <a:cubicBezTo>
                            <a:pt x="1" y="8"/>
                            <a:pt x="2" y="4"/>
                            <a:pt x="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782"/>
                    <p:cNvSpPr>
                      <a:spLocks/>
                    </p:cNvSpPr>
                    <p:nvPr/>
                  </p:nvSpPr>
                  <p:spPr bwMode="auto">
                    <a:xfrm>
                      <a:off x="3065" y="901"/>
                      <a:ext cx="116" cy="67"/>
                    </a:xfrm>
                    <a:custGeom>
                      <a:avLst/>
                      <a:gdLst>
                        <a:gd name="T0" fmla="*/ 49 w 49"/>
                        <a:gd name="T1" fmla="*/ 8 h 28"/>
                        <a:gd name="T2" fmla="*/ 49 w 49"/>
                        <a:gd name="T3" fmla="*/ 8 h 28"/>
                        <a:gd name="T4" fmla="*/ 17 w 49"/>
                        <a:gd name="T5" fmla="*/ 27 h 28"/>
                        <a:gd name="T6" fmla="*/ 17 w 49"/>
                        <a:gd name="T7" fmla="*/ 28 h 28"/>
                        <a:gd name="T8" fmla="*/ 6 w 49"/>
                        <a:gd name="T9" fmla="*/ 3 h 28"/>
                        <a:gd name="T10" fmla="*/ 6 w 49"/>
                        <a:gd name="T11" fmla="*/ 3 h 28"/>
                        <a:gd name="T12" fmla="*/ 49 w 49"/>
                        <a:gd name="T13" fmla="*/ 8 h 28"/>
                      </a:gdLst>
                      <a:ahLst/>
                      <a:cxnLst>
                        <a:cxn ang="0">
                          <a:pos x="T0" y="T1"/>
                        </a:cxn>
                        <a:cxn ang="0">
                          <a:pos x="T2" y="T3"/>
                        </a:cxn>
                        <a:cxn ang="0">
                          <a:pos x="T4" y="T5"/>
                        </a:cxn>
                        <a:cxn ang="0">
                          <a:pos x="T6" y="T7"/>
                        </a:cxn>
                        <a:cxn ang="0">
                          <a:pos x="T8" y="T9"/>
                        </a:cxn>
                        <a:cxn ang="0">
                          <a:pos x="T10" y="T11"/>
                        </a:cxn>
                        <a:cxn ang="0">
                          <a:pos x="T12" y="T13"/>
                        </a:cxn>
                      </a:cxnLst>
                      <a:rect l="0" t="0" r="r" b="b"/>
                      <a:pathLst>
                        <a:path w="49" h="28">
                          <a:moveTo>
                            <a:pt x="49" y="8"/>
                          </a:moveTo>
                          <a:cubicBezTo>
                            <a:pt x="49" y="8"/>
                            <a:pt x="49" y="8"/>
                            <a:pt x="49" y="8"/>
                          </a:cubicBezTo>
                          <a:cubicBezTo>
                            <a:pt x="36" y="7"/>
                            <a:pt x="22" y="14"/>
                            <a:pt x="17" y="27"/>
                          </a:cubicBezTo>
                          <a:cubicBezTo>
                            <a:pt x="17" y="28"/>
                            <a:pt x="17" y="28"/>
                            <a:pt x="17" y="28"/>
                          </a:cubicBezTo>
                          <a:cubicBezTo>
                            <a:pt x="9" y="22"/>
                            <a:pt x="0" y="13"/>
                            <a:pt x="6" y="3"/>
                          </a:cubicBezTo>
                          <a:cubicBezTo>
                            <a:pt x="6" y="3"/>
                            <a:pt x="6" y="3"/>
                            <a:pt x="6" y="3"/>
                          </a:cubicBezTo>
                          <a:cubicBezTo>
                            <a:pt x="20" y="0"/>
                            <a:pt x="35" y="1"/>
                            <a:pt x="49"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783"/>
                    <p:cNvSpPr>
                      <a:spLocks/>
                    </p:cNvSpPr>
                    <p:nvPr/>
                  </p:nvSpPr>
                  <p:spPr bwMode="auto">
                    <a:xfrm>
                      <a:off x="3141" y="1039"/>
                      <a:ext cx="9" cy="14"/>
                    </a:xfrm>
                    <a:custGeom>
                      <a:avLst/>
                      <a:gdLst>
                        <a:gd name="T0" fmla="*/ 3 w 4"/>
                        <a:gd name="T1" fmla="*/ 2 h 6"/>
                        <a:gd name="T2" fmla="*/ 1 w 4"/>
                        <a:gd name="T3" fmla="*/ 5 h 6"/>
                        <a:gd name="T4" fmla="*/ 0 w 4"/>
                        <a:gd name="T5" fmla="*/ 5 h 6"/>
                        <a:gd name="T6" fmla="*/ 1 w 4"/>
                        <a:gd name="T7" fmla="*/ 0 h 6"/>
                        <a:gd name="T8" fmla="*/ 2 w 4"/>
                        <a:gd name="T9" fmla="*/ 1 h 6"/>
                        <a:gd name="T10" fmla="*/ 3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3" y="2"/>
                          </a:moveTo>
                          <a:cubicBezTo>
                            <a:pt x="4" y="4"/>
                            <a:pt x="2" y="6"/>
                            <a:pt x="1" y="5"/>
                          </a:cubicBezTo>
                          <a:cubicBezTo>
                            <a:pt x="0" y="5"/>
                            <a:pt x="0" y="5"/>
                            <a:pt x="0" y="5"/>
                          </a:cubicBezTo>
                          <a:cubicBezTo>
                            <a:pt x="0" y="3"/>
                            <a:pt x="1" y="2"/>
                            <a:pt x="1" y="0"/>
                          </a:cubicBezTo>
                          <a:cubicBezTo>
                            <a:pt x="1" y="0"/>
                            <a:pt x="2" y="1"/>
                            <a:pt x="2" y="1"/>
                          </a:cubicBezTo>
                          <a:cubicBezTo>
                            <a:pt x="3" y="1"/>
                            <a:pt x="3" y="2"/>
                            <a:pt x="3"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784"/>
                    <p:cNvSpPr>
                      <a:spLocks/>
                    </p:cNvSpPr>
                    <p:nvPr/>
                  </p:nvSpPr>
                  <p:spPr bwMode="auto">
                    <a:xfrm>
                      <a:off x="3115" y="1164"/>
                      <a:ext cx="5" cy="9"/>
                    </a:xfrm>
                    <a:custGeom>
                      <a:avLst/>
                      <a:gdLst>
                        <a:gd name="T0" fmla="*/ 0 w 2"/>
                        <a:gd name="T1" fmla="*/ 0 h 4"/>
                        <a:gd name="T2" fmla="*/ 0 w 2"/>
                        <a:gd name="T3" fmla="*/ 4 h 4"/>
                        <a:gd name="T4" fmla="*/ 0 w 2"/>
                        <a:gd name="T5" fmla="*/ 4 h 4"/>
                        <a:gd name="T6" fmla="*/ 0 w 2"/>
                        <a:gd name="T7" fmla="*/ 0 h 4"/>
                      </a:gdLst>
                      <a:ahLst/>
                      <a:cxnLst>
                        <a:cxn ang="0">
                          <a:pos x="T0" y="T1"/>
                        </a:cxn>
                        <a:cxn ang="0">
                          <a:pos x="T2" y="T3"/>
                        </a:cxn>
                        <a:cxn ang="0">
                          <a:pos x="T4" y="T5"/>
                        </a:cxn>
                        <a:cxn ang="0">
                          <a:pos x="T6" y="T7"/>
                        </a:cxn>
                      </a:cxnLst>
                      <a:rect l="0" t="0" r="r" b="b"/>
                      <a:pathLst>
                        <a:path w="2" h="4">
                          <a:moveTo>
                            <a:pt x="0" y="0"/>
                          </a:moveTo>
                          <a:cubicBezTo>
                            <a:pt x="2" y="1"/>
                            <a:pt x="2" y="4"/>
                            <a:pt x="0" y="4"/>
                          </a:cubicBezTo>
                          <a:cubicBezTo>
                            <a:pt x="0" y="4"/>
                            <a:pt x="0" y="4"/>
                            <a:pt x="0" y="4"/>
                          </a:cubicBezTo>
                          <a:cubicBezTo>
                            <a:pt x="0" y="3"/>
                            <a:pt x="0" y="1"/>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785"/>
                    <p:cNvSpPr>
                      <a:spLocks/>
                    </p:cNvSpPr>
                    <p:nvPr/>
                  </p:nvSpPr>
                  <p:spPr bwMode="auto">
                    <a:xfrm>
                      <a:off x="3070" y="1048"/>
                      <a:ext cx="71" cy="116"/>
                    </a:xfrm>
                    <a:custGeom>
                      <a:avLst/>
                      <a:gdLst>
                        <a:gd name="T0" fmla="*/ 19 w 30"/>
                        <a:gd name="T1" fmla="*/ 49 h 49"/>
                        <a:gd name="T2" fmla="*/ 19 w 30"/>
                        <a:gd name="T3" fmla="*/ 49 h 49"/>
                        <a:gd name="T4" fmla="*/ 2 w 30"/>
                        <a:gd name="T5" fmla="*/ 19 h 49"/>
                        <a:gd name="T6" fmla="*/ 30 w 30"/>
                        <a:gd name="T7" fmla="*/ 1 h 49"/>
                        <a:gd name="T8" fmla="*/ 24 w 30"/>
                        <a:gd name="T9" fmla="*/ 23 h 49"/>
                        <a:gd name="T10" fmla="*/ 24 w 30"/>
                        <a:gd name="T11" fmla="*/ 25 h 49"/>
                        <a:gd name="T12" fmla="*/ 19 w 30"/>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30" h="49">
                          <a:moveTo>
                            <a:pt x="19" y="49"/>
                          </a:moveTo>
                          <a:cubicBezTo>
                            <a:pt x="19" y="49"/>
                            <a:pt x="19" y="49"/>
                            <a:pt x="19" y="49"/>
                          </a:cubicBezTo>
                          <a:cubicBezTo>
                            <a:pt x="7" y="44"/>
                            <a:pt x="0" y="31"/>
                            <a:pt x="2" y="19"/>
                          </a:cubicBezTo>
                          <a:cubicBezTo>
                            <a:pt x="5" y="8"/>
                            <a:pt x="18" y="0"/>
                            <a:pt x="30" y="1"/>
                          </a:cubicBezTo>
                          <a:cubicBezTo>
                            <a:pt x="28" y="8"/>
                            <a:pt x="26" y="15"/>
                            <a:pt x="24" y="23"/>
                          </a:cubicBezTo>
                          <a:cubicBezTo>
                            <a:pt x="24" y="23"/>
                            <a:pt x="24" y="24"/>
                            <a:pt x="24" y="25"/>
                          </a:cubicBezTo>
                          <a:cubicBezTo>
                            <a:pt x="22" y="33"/>
                            <a:pt x="20" y="41"/>
                            <a:pt x="19" y="4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786"/>
                    <p:cNvSpPr>
                      <a:spLocks/>
                    </p:cNvSpPr>
                    <p:nvPr/>
                  </p:nvSpPr>
                  <p:spPr bwMode="auto">
                    <a:xfrm>
                      <a:off x="3001" y="714"/>
                      <a:ext cx="190" cy="133"/>
                    </a:xfrm>
                    <a:custGeom>
                      <a:avLst/>
                      <a:gdLst>
                        <a:gd name="T0" fmla="*/ 80 w 80"/>
                        <a:gd name="T1" fmla="*/ 56 h 56"/>
                        <a:gd name="T2" fmla="*/ 69 w 80"/>
                        <a:gd name="T3" fmla="*/ 52 h 56"/>
                        <a:gd name="T4" fmla="*/ 57 w 80"/>
                        <a:gd name="T5" fmla="*/ 48 h 56"/>
                        <a:gd name="T6" fmla="*/ 35 w 80"/>
                        <a:gd name="T7" fmla="*/ 38 h 56"/>
                        <a:gd name="T8" fmla="*/ 15 w 80"/>
                        <a:gd name="T9" fmla="*/ 28 h 56"/>
                        <a:gd name="T10" fmla="*/ 10 w 80"/>
                        <a:gd name="T11" fmla="*/ 4 h 56"/>
                        <a:gd name="T12" fmla="*/ 28 w 80"/>
                        <a:gd name="T13" fmla="*/ 3 h 56"/>
                        <a:gd name="T14" fmla="*/ 51 w 80"/>
                        <a:gd name="T15" fmla="*/ 20 h 56"/>
                        <a:gd name="T16" fmla="*/ 65 w 80"/>
                        <a:gd name="T17" fmla="*/ 33 h 56"/>
                        <a:gd name="T18" fmla="*/ 80 w 80"/>
                        <a:gd name="T1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56">
                          <a:moveTo>
                            <a:pt x="80" y="56"/>
                          </a:moveTo>
                          <a:cubicBezTo>
                            <a:pt x="77" y="55"/>
                            <a:pt x="70" y="53"/>
                            <a:pt x="69" y="52"/>
                          </a:cubicBezTo>
                          <a:cubicBezTo>
                            <a:pt x="65" y="51"/>
                            <a:pt x="61" y="49"/>
                            <a:pt x="57" y="48"/>
                          </a:cubicBezTo>
                          <a:cubicBezTo>
                            <a:pt x="50" y="45"/>
                            <a:pt x="43" y="42"/>
                            <a:pt x="35" y="38"/>
                          </a:cubicBezTo>
                          <a:cubicBezTo>
                            <a:pt x="28" y="35"/>
                            <a:pt x="21" y="32"/>
                            <a:pt x="15" y="28"/>
                          </a:cubicBezTo>
                          <a:cubicBezTo>
                            <a:pt x="7" y="23"/>
                            <a:pt x="0" y="11"/>
                            <a:pt x="10" y="4"/>
                          </a:cubicBezTo>
                          <a:cubicBezTo>
                            <a:pt x="16" y="0"/>
                            <a:pt x="22" y="1"/>
                            <a:pt x="28" y="3"/>
                          </a:cubicBezTo>
                          <a:cubicBezTo>
                            <a:pt x="37" y="7"/>
                            <a:pt x="45" y="15"/>
                            <a:pt x="51" y="20"/>
                          </a:cubicBezTo>
                          <a:cubicBezTo>
                            <a:pt x="56" y="24"/>
                            <a:pt x="60" y="29"/>
                            <a:pt x="65" y="33"/>
                          </a:cubicBezTo>
                          <a:cubicBezTo>
                            <a:pt x="69" y="41"/>
                            <a:pt x="74" y="49"/>
                            <a:pt x="80" y="56"/>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787"/>
                    <p:cNvSpPr>
                      <a:spLocks/>
                    </p:cNvSpPr>
                    <p:nvPr/>
                  </p:nvSpPr>
                  <p:spPr bwMode="auto">
                    <a:xfrm>
                      <a:off x="2866" y="1391"/>
                      <a:ext cx="204" cy="85"/>
                    </a:xfrm>
                    <a:custGeom>
                      <a:avLst/>
                      <a:gdLst>
                        <a:gd name="T0" fmla="*/ 74 w 86"/>
                        <a:gd name="T1" fmla="*/ 3 h 36"/>
                        <a:gd name="T2" fmla="*/ 86 w 86"/>
                        <a:gd name="T3" fmla="*/ 4 h 36"/>
                        <a:gd name="T4" fmla="*/ 49 w 86"/>
                        <a:gd name="T5" fmla="*/ 26 h 36"/>
                        <a:gd name="T6" fmla="*/ 28 w 86"/>
                        <a:gd name="T7" fmla="*/ 33 h 36"/>
                        <a:gd name="T8" fmla="*/ 2 w 86"/>
                        <a:gd name="T9" fmla="*/ 26 h 36"/>
                        <a:gd name="T10" fmla="*/ 6 w 86"/>
                        <a:gd name="T11" fmla="*/ 13 h 36"/>
                        <a:gd name="T12" fmla="*/ 36 w 86"/>
                        <a:gd name="T13" fmla="*/ 2 h 36"/>
                        <a:gd name="T14" fmla="*/ 58 w 86"/>
                        <a:gd name="T15" fmla="*/ 1 h 36"/>
                        <a:gd name="T16" fmla="*/ 71 w 86"/>
                        <a:gd name="T17" fmla="*/ 2 h 36"/>
                        <a:gd name="T18" fmla="*/ 74 w 8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36">
                          <a:moveTo>
                            <a:pt x="74" y="3"/>
                          </a:moveTo>
                          <a:cubicBezTo>
                            <a:pt x="78" y="4"/>
                            <a:pt x="82" y="4"/>
                            <a:pt x="86" y="4"/>
                          </a:cubicBezTo>
                          <a:cubicBezTo>
                            <a:pt x="75" y="13"/>
                            <a:pt x="62" y="21"/>
                            <a:pt x="49" y="26"/>
                          </a:cubicBezTo>
                          <a:cubicBezTo>
                            <a:pt x="42" y="29"/>
                            <a:pt x="35" y="31"/>
                            <a:pt x="28" y="33"/>
                          </a:cubicBezTo>
                          <a:cubicBezTo>
                            <a:pt x="21" y="34"/>
                            <a:pt x="6" y="36"/>
                            <a:pt x="2" y="26"/>
                          </a:cubicBezTo>
                          <a:cubicBezTo>
                            <a:pt x="0" y="21"/>
                            <a:pt x="2" y="17"/>
                            <a:pt x="6" y="13"/>
                          </a:cubicBezTo>
                          <a:cubicBezTo>
                            <a:pt x="13" y="7"/>
                            <a:pt x="29" y="3"/>
                            <a:pt x="36" y="2"/>
                          </a:cubicBezTo>
                          <a:cubicBezTo>
                            <a:pt x="43" y="1"/>
                            <a:pt x="51" y="0"/>
                            <a:pt x="58" y="1"/>
                          </a:cubicBezTo>
                          <a:cubicBezTo>
                            <a:pt x="62" y="1"/>
                            <a:pt x="67" y="2"/>
                            <a:pt x="71" y="2"/>
                          </a:cubicBezTo>
                          <a:cubicBezTo>
                            <a:pt x="72" y="2"/>
                            <a:pt x="73" y="3"/>
                            <a:pt x="74" y="3"/>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788"/>
                    <p:cNvSpPr>
                      <a:spLocks/>
                    </p:cNvSpPr>
                    <p:nvPr/>
                  </p:nvSpPr>
                  <p:spPr bwMode="auto">
                    <a:xfrm>
                      <a:off x="2975" y="1225"/>
                      <a:ext cx="92" cy="81"/>
                    </a:xfrm>
                    <a:custGeom>
                      <a:avLst/>
                      <a:gdLst>
                        <a:gd name="T0" fmla="*/ 39 w 39"/>
                        <a:gd name="T1" fmla="*/ 34 h 34"/>
                        <a:gd name="T2" fmla="*/ 15 w 39"/>
                        <a:gd name="T3" fmla="*/ 26 h 34"/>
                        <a:gd name="T4" fmla="*/ 0 w 39"/>
                        <a:gd name="T5" fmla="*/ 15 h 34"/>
                        <a:gd name="T6" fmla="*/ 27 w 39"/>
                        <a:gd name="T7" fmla="*/ 0 h 34"/>
                        <a:gd name="T8" fmla="*/ 26 w 39"/>
                        <a:gd name="T9" fmla="*/ 12 h 34"/>
                        <a:gd name="T10" fmla="*/ 39 w 39"/>
                        <a:gd name="T11" fmla="*/ 34 h 34"/>
                      </a:gdLst>
                      <a:ahLst/>
                      <a:cxnLst>
                        <a:cxn ang="0">
                          <a:pos x="T0" y="T1"/>
                        </a:cxn>
                        <a:cxn ang="0">
                          <a:pos x="T2" y="T3"/>
                        </a:cxn>
                        <a:cxn ang="0">
                          <a:pos x="T4" y="T5"/>
                        </a:cxn>
                        <a:cxn ang="0">
                          <a:pos x="T6" y="T7"/>
                        </a:cxn>
                        <a:cxn ang="0">
                          <a:pos x="T8" y="T9"/>
                        </a:cxn>
                        <a:cxn ang="0">
                          <a:pos x="T10" y="T11"/>
                        </a:cxn>
                      </a:cxnLst>
                      <a:rect l="0" t="0" r="r" b="b"/>
                      <a:pathLst>
                        <a:path w="39" h="34">
                          <a:moveTo>
                            <a:pt x="39" y="34"/>
                          </a:moveTo>
                          <a:cubicBezTo>
                            <a:pt x="31" y="33"/>
                            <a:pt x="23" y="31"/>
                            <a:pt x="15" y="26"/>
                          </a:cubicBezTo>
                          <a:cubicBezTo>
                            <a:pt x="9" y="23"/>
                            <a:pt x="4" y="19"/>
                            <a:pt x="0" y="15"/>
                          </a:cubicBezTo>
                          <a:cubicBezTo>
                            <a:pt x="2" y="2"/>
                            <a:pt x="17" y="0"/>
                            <a:pt x="27" y="0"/>
                          </a:cubicBezTo>
                          <a:cubicBezTo>
                            <a:pt x="26" y="4"/>
                            <a:pt x="25" y="8"/>
                            <a:pt x="26" y="12"/>
                          </a:cubicBezTo>
                          <a:cubicBezTo>
                            <a:pt x="27" y="21"/>
                            <a:pt x="32" y="29"/>
                            <a:pt x="39" y="3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789"/>
                    <p:cNvSpPr>
                      <a:spLocks/>
                    </p:cNvSpPr>
                    <p:nvPr/>
                  </p:nvSpPr>
                  <p:spPr bwMode="auto">
                    <a:xfrm>
                      <a:off x="2963" y="610"/>
                      <a:ext cx="199" cy="216"/>
                    </a:xfrm>
                    <a:custGeom>
                      <a:avLst/>
                      <a:gdLst>
                        <a:gd name="T0" fmla="*/ 84 w 84"/>
                        <a:gd name="T1" fmla="*/ 75 h 91"/>
                        <a:gd name="T2" fmla="*/ 81 w 84"/>
                        <a:gd name="T3" fmla="*/ 77 h 91"/>
                        <a:gd name="T4" fmla="*/ 67 w 84"/>
                        <a:gd name="T5" fmla="*/ 64 h 91"/>
                        <a:gd name="T6" fmla="*/ 44 w 84"/>
                        <a:gd name="T7" fmla="*/ 47 h 91"/>
                        <a:gd name="T8" fmla="*/ 46 w 84"/>
                        <a:gd name="T9" fmla="*/ 44 h 91"/>
                        <a:gd name="T10" fmla="*/ 59 w 84"/>
                        <a:gd name="T11" fmla="*/ 51 h 91"/>
                        <a:gd name="T12" fmla="*/ 69 w 84"/>
                        <a:gd name="T13" fmla="*/ 59 h 91"/>
                        <a:gd name="T14" fmla="*/ 46 w 84"/>
                        <a:gd name="T15" fmla="*/ 35 h 91"/>
                        <a:gd name="T16" fmla="*/ 10 w 84"/>
                        <a:gd name="T17" fmla="*/ 45 h 91"/>
                        <a:gd name="T18" fmla="*/ 23 w 84"/>
                        <a:gd name="T19" fmla="*/ 79 h 91"/>
                        <a:gd name="T20" fmla="*/ 53 w 84"/>
                        <a:gd name="T21" fmla="*/ 88 h 91"/>
                        <a:gd name="T22" fmla="*/ 52 w 84"/>
                        <a:gd name="T23" fmla="*/ 91 h 91"/>
                        <a:gd name="T24" fmla="*/ 35 w 84"/>
                        <a:gd name="T25" fmla="*/ 88 h 91"/>
                        <a:gd name="T26" fmla="*/ 12 w 84"/>
                        <a:gd name="T27" fmla="*/ 78 h 91"/>
                        <a:gd name="T28" fmla="*/ 7 w 84"/>
                        <a:gd name="T29" fmla="*/ 41 h 91"/>
                        <a:gd name="T30" fmla="*/ 8 w 84"/>
                        <a:gd name="T31" fmla="*/ 40 h 91"/>
                        <a:gd name="T32" fmla="*/ 44 w 84"/>
                        <a:gd name="T33" fmla="*/ 29 h 91"/>
                        <a:gd name="T34" fmla="*/ 72 w 84"/>
                        <a:gd name="T35" fmla="*/ 55 h 91"/>
                        <a:gd name="T36" fmla="*/ 68 w 84"/>
                        <a:gd name="T37" fmla="*/ 22 h 91"/>
                        <a:gd name="T38" fmla="*/ 70 w 84"/>
                        <a:gd name="T39" fmla="*/ 0 h 91"/>
                        <a:gd name="T40" fmla="*/ 74 w 84"/>
                        <a:gd name="T41" fmla="*/ 1 h 91"/>
                        <a:gd name="T42" fmla="*/ 72 w 84"/>
                        <a:gd name="T43" fmla="*/ 16 h 91"/>
                        <a:gd name="T44" fmla="*/ 80 w 84"/>
                        <a:gd name="T45" fmla="*/ 66 h 91"/>
                        <a:gd name="T46" fmla="*/ 84 w 84"/>
                        <a:gd name="T47" fmla="*/ 7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91">
                          <a:moveTo>
                            <a:pt x="84" y="75"/>
                          </a:moveTo>
                          <a:cubicBezTo>
                            <a:pt x="81" y="77"/>
                            <a:pt x="81" y="77"/>
                            <a:pt x="81" y="77"/>
                          </a:cubicBezTo>
                          <a:cubicBezTo>
                            <a:pt x="76" y="73"/>
                            <a:pt x="72" y="68"/>
                            <a:pt x="67" y="64"/>
                          </a:cubicBezTo>
                          <a:cubicBezTo>
                            <a:pt x="61" y="59"/>
                            <a:pt x="53" y="51"/>
                            <a:pt x="44" y="47"/>
                          </a:cubicBezTo>
                          <a:cubicBezTo>
                            <a:pt x="46" y="44"/>
                            <a:pt x="46" y="44"/>
                            <a:pt x="46" y="44"/>
                          </a:cubicBezTo>
                          <a:cubicBezTo>
                            <a:pt x="51" y="46"/>
                            <a:pt x="56" y="49"/>
                            <a:pt x="59" y="51"/>
                          </a:cubicBezTo>
                          <a:cubicBezTo>
                            <a:pt x="62" y="54"/>
                            <a:pt x="66" y="57"/>
                            <a:pt x="69" y="59"/>
                          </a:cubicBezTo>
                          <a:cubicBezTo>
                            <a:pt x="63" y="50"/>
                            <a:pt x="57" y="40"/>
                            <a:pt x="46" y="35"/>
                          </a:cubicBezTo>
                          <a:cubicBezTo>
                            <a:pt x="33" y="28"/>
                            <a:pt x="17" y="31"/>
                            <a:pt x="10" y="45"/>
                          </a:cubicBezTo>
                          <a:cubicBezTo>
                            <a:pt x="3" y="58"/>
                            <a:pt x="10" y="73"/>
                            <a:pt x="23" y="79"/>
                          </a:cubicBezTo>
                          <a:cubicBezTo>
                            <a:pt x="32" y="83"/>
                            <a:pt x="42" y="85"/>
                            <a:pt x="53" y="88"/>
                          </a:cubicBezTo>
                          <a:cubicBezTo>
                            <a:pt x="52" y="91"/>
                            <a:pt x="52" y="91"/>
                            <a:pt x="52" y="91"/>
                          </a:cubicBezTo>
                          <a:cubicBezTo>
                            <a:pt x="46" y="90"/>
                            <a:pt x="41" y="89"/>
                            <a:pt x="35" y="88"/>
                          </a:cubicBezTo>
                          <a:cubicBezTo>
                            <a:pt x="27" y="86"/>
                            <a:pt x="19" y="83"/>
                            <a:pt x="12" y="78"/>
                          </a:cubicBezTo>
                          <a:cubicBezTo>
                            <a:pt x="2" y="68"/>
                            <a:pt x="0" y="52"/>
                            <a:pt x="7" y="41"/>
                          </a:cubicBezTo>
                          <a:cubicBezTo>
                            <a:pt x="7" y="40"/>
                            <a:pt x="8" y="40"/>
                            <a:pt x="8" y="40"/>
                          </a:cubicBezTo>
                          <a:cubicBezTo>
                            <a:pt x="16" y="28"/>
                            <a:pt x="31" y="24"/>
                            <a:pt x="44" y="29"/>
                          </a:cubicBezTo>
                          <a:cubicBezTo>
                            <a:pt x="56" y="33"/>
                            <a:pt x="65" y="43"/>
                            <a:pt x="72" y="55"/>
                          </a:cubicBezTo>
                          <a:cubicBezTo>
                            <a:pt x="69" y="44"/>
                            <a:pt x="67" y="33"/>
                            <a:pt x="68" y="22"/>
                          </a:cubicBezTo>
                          <a:cubicBezTo>
                            <a:pt x="68" y="15"/>
                            <a:pt x="69" y="7"/>
                            <a:pt x="70" y="0"/>
                          </a:cubicBezTo>
                          <a:cubicBezTo>
                            <a:pt x="74" y="1"/>
                            <a:pt x="74" y="1"/>
                            <a:pt x="74" y="1"/>
                          </a:cubicBezTo>
                          <a:cubicBezTo>
                            <a:pt x="73" y="6"/>
                            <a:pt x="73" y="11"/>
                            <a:pt x="72" y="16"/>
                          </a:cubicBezTo>
                          <a:cubicBezTo>
                            <a:pt x="71" y="33"/>
                            <a:pt x="74" y="50"/>
                            <a:pt x="80" y="66"/>
                          </a:cubicBezTo>
                          <a:cubicBezTo>
                            <a:pt x="82" y="69"/>
                            <a:pt x="83" y="72"/>
                            <a:pt x="84" y="7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790"/>
                    <p:cNvSpPr>
                      <a:spLocks/>
                    </p:cNvSpPr>
                    <p:nvPr/>
                  </p:nvSpPr>
                  <p:spPr bwMode="auto">
                    <a:xfrm>
                      <a:off x="3022" y="977"/>
                      <a:ext cx="102" cy="109"/>
                    </a:xfrm>
                    <a:custGeom>
                      <a:avLst/>
                      <a:gdLst>
                        <a:gd name="T0" fmla="*/ 34 w 43"/>
                        <a:gd name="T1" fmla="*/ 1 h 46"/>
                        <a:gd name="T2" fmla="*/ 43 w 43"/>
                        <a:gd name="T3" fmla="*/ 26 h 46"/>
                        <a:gd name="T4" fmla="*/ 18 w 43"/>
                        <a:gd name="T5" fmla="*/ 46 h 46"/>
                        <a:gd name="T6" fmla="*/ 5 w 43"/>
                        <a:gd name="T7" fmla="*/ 14 h 46"/>
                        <a:gd name="T8" fmla="*/ 34 w 43"/>
                        <a:gd name="T9" fmla="*/ 1 h 46"/>
                      </a:gdLst>
                      <a:ahLst/>
                      <a:cxnLst>
                        <a:cxn ang="0">
                          <a:pos x="T0" y="T1"/>
                        </a:cxn>
                        <a:cxn ang="0">
                          <a:pos x="T2" y="T3"/>
                        </a:cxn>
                        <a:cxn ang="0">
                          <a:pos x="T4" y="T5"/>
                        </a:cxn>
                        <a:cxn ang="0">
                          <a:pos x="T6" y="T7"/>
                        </a:cxn>
                        <a:cxn ang="0">
                          <a:pos x="T8" y="T9"/>
                        </a:cxn>
                      </a:cxnLst>
                      <a:rect l="0" t="0" r="r" b="b"/>
                      <a:pathLst>
                        <a:path w="43" h="46">
                          <a:moveTo>
                            <a:pt x="34" y="1"/>
                          </a:moveTo>
                          <a:cubicBezTo>
                            <a:pt x="32" y="10"/>
                            <a:pt x="36" y="20"/>
                            <a:pt x="43" y="26"/>
                          </a:cubicBezTo>
                          <a:cubicBezTo>
                            <a:pt x="32" y="28"/>
                            <a:pt x="22" y="35"/>
                            <a:pt x="18" y="46"/>
                          </a:cubicBezTo>
                          <a:cubicBezTo>
                            <a:pt x="9" y="38"/>
                            <a:pt x="0" y="27"/>
                            <a:pt x="5" y="14"/>
                          </a:cubicBezTo>
                          <a:cubicBezTo>
                            <a:pt x="9" y="2"/>
                            <a:pt x="23" y="0"/>
                            <a:pt x="34"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791"/>
                    <p:cNvSpPr>
                      <a:spLocks/>
                    </p:cNvSpPr>
                    <p:nvPr/>
                  </p:nvSpPr>
                  <p:spPr bwMode="auto">
                    <a:xfrm>
                      <a:off x="2992" y="1095"/>
                      <a:ext cx="106" cy="121"/>
                    </a:xfrm>
                    <a:custGeom>
                      <a:avLst/>
                      <a:gdLst>
                        <a:gd name="T0" fmla="*/ 45 w 45"/>
                        <a:gd name="T1" fmla="*/ 31 h 51"/>
                        <a:gd name="T2" fmla="*/ 22 w 45"/>
                        <a:gd name="T3" fmla="*/ 51 h 51"/>
                        <a:gd name="T4" fmla="*/ 21 w 45"/>
                        <a:gd name="T5" fmla="*/ 50 h 51"/>
                        <a:gd name="T6" fmla="*/ 2 w 45"/>
                        <a:gd name="T7" fmla="*/ 21 h 51"/>
                        <a:gd name="T8" fmla="*/ 30 w 45"/>
                        <a:gd name="T9" fmla="*/ 1 h 51"/>
                        <a:gd name="T10" fmla="*/ 30 w 45"/>
                        <a:gd name="T11" fmla="*/ 1 h 51"/>
                        <a:gd name="T12" fmla="*/ 45 w 45"/>
                        <a:gd name="T13" fmla="*/ 31 h 51"/>
                      </a:gdLst>
                      <a:ahLst/>
                      <a:cxnLst>
                        <a:cxn ang="0">
                          <a:pos x="T0" y="T1"/>
                        </a:cxn>
                        <a:cxn ang="0">
                          <a:pos x="T2" y="T3"/>
                        </a:cxn>
                        <a:cxn ang="0">
                          <a:pos x="T4" y="T5"/>
                        </a:cxn>
                        <a:cxn ang="0">
                          <a:pos x="T6" y="T7"/>
                        </a:cxn>
                        <a:cxn ang="0">
                          <a:pos x="T8" y="T9"/>
                        </a:cxn>
                        <a:cxn ang="0">
                          <a:pos x="T10" y="T11"/>
                        </a:cxn>
                        <a:cxn ang="0">
                          <a:pos x="T12" y="T13"/>
                        </a:cxn>
                      </a:cxnLst>
                      <a:rect l="0" t="0" r="r" b="b"/>
                      <a:pathLst>
                        <a:path w="45" h="51">
                          <a:moveTo>
                            <a:pt x="45" y="31"/>
                          </a:moveTo>
                          <a:cubicBezTo>
                            <a:pt x="35" y="34"/>
                            <a:pt x="26" y="42"/>
                            <a:pt x="22" y="51"/>
                          </a:cubicBezTo>
                          <a:cubicBezTo>
                            <a:pt x="22" y="51"/>
                            <a:pt x="21" y="51"/>
                            <a:pt x="21" y="50"/>
                          </a:cubicBezTo>
                          <a:cubicBezTo>
                            <a:pt x="9" y="47"/>
                            <a:pt x="0" y="34"/>
                            <a:pt x="2" y="21"/>
                          </a:cubicBezTo>
                          <a:cubicBezTo>
                            <a:pt x="4" y="9"/>
                            <a:pt x="17" y="0"/>
                            <a:pt x="30" y="1"/>
                          </a:cubicBezTo>
                          <a:cubicBezTo>
                            <a:pt x="30" y="1"/>
                            <a:pt x="30" y="1"/>
                            <a:pt x="30" y="1"/>
                          </a:cubicBezTo>
                          <a:cubicBezTo>
                            <a:pt x="28" y="13"/>
                            <a:pt x="35" y="24"/>
                            <a:pt x="45" y="3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792"/>
                    <p:cNvSpPr>
                      <a:spLocks/>
                    </p:cNvSpPr>
                    <p:nvPr/>
                  </p:nvSpPr>
                  <p:spPr bwMode="auto">
                    <a:xfrm>
                      <a:off x="2793" y="1259"/>
                      <a:ext cx="192" cy="480"/>
                    </a:xfrm>
                    <a:custGeom>
                      <a:avLst/>
                      <a:gdLst>
                        <a:gd name="T0" fmla="*/ 77 w 81"/>
                        <a:gd name="T1" fmla="*/ 105 h 203"/>
                        <a:gd name="T2" fmla="*/ 81 w 81"/>
                        <a:gd name="T3" fmla="*/ 108 h 203"/>
                        <a:gd name="T4" fmla="*/ 68 w 81"/>
                        <a:gd name="T5" fmla="*/ 133 h 203"/>
                        <a:gd name="T6" fmla="*/ 53 w 81"/>
                        <a:gd name="T7" fmla="*/ 189 h 203"/>
                        <a:gd name="T8" fmla="*/ 52 w 81"/>
                        <a:gd name="T9" fmla="*/ 203 h 203"/>
                        <a:gd name="T10" fmla="*/ 48 w 81"/>
                        <a:gd name="T11" fmla="*/ 203 h 203"/>
                        <a:gd name="T12" fmla="*/ 49 w 81"/>
                        <a:gd name="T13" fmla="*/ 198 h 203"/>
                        <a:gd name="T14" fmla="*/ 48 w 81"/>
                        <a:gd name="T15" fmla="*/ 198 h 203"/>
                        <a:gd name="T16" fmla="*/ 46 w 81"/>
                        <a:gd name="T17" fmla="*/ 198 h 203"/>
                        <a:gd name="T18" fmla="*/ 47 w 81"/>
                        <a:gd name="T19" fmla="*/ 195 h 203"/>
                        <a:gd name="T20" fmla="*/ 49 w 81"/>
                        <a:gd name="T21" fmla="*/ 195 h 203"/>
                        <a:gd name="T22" fmla="*/ 49 w 81"/>
                        <a:gd name="T23" fmla="*/ 195 h 203"/>
                        <a:gd name="T24" fmla="*/ 50 w 81"/>
                        <a:gd name="T25" fmla="*/ 179 h 203"/>
                        <a:gd name="T26" fmla="*/ 52 w 81"/>
                        <a:gd name="T27" fmla="*/ 168 h 203"/>
                        <a:gd name="T28" fmla="*/ 47 w 81"/>
                        <a:gd name="T29" fmla="*/ 172 h 203"/>
                        <a:gd name="T30" fmla="*/ 36 w 81"/>
                        <a:gd name="T31" fmla="*/ 162 h 203"/>
                        <a:gd name="T32" fmla="*/ 39 w 81"/>
                        <a:gd name="T33" fmla="*/ 161 h 203"/>
                        <a:gd name="T34" fmla="*/ 40 w 81"/>
                        <a:gd name="T35" fmla="*/ 164 h 203"/>
                        <a:gd name="T36" fmla="*/ 48 w 81"/>
                        <a:gd name="T37" fmla="*/ 168 h 203"/>
                        <a:gd name="T38" fmla="*/ 53 w 81"/>
                        <a:gd name="T39" fmla="*/ 162 h 203"/>
                        <a:gd name="T40" fmla="*/ 53 w 81"/>
                        <a:gd name="T41" fmla="*/ 160 h 203"/>
                        <a:gd name="T42" fmla="*/ 55 w 81"/>
                        <a:gd name="T43" fmla="*/ 157 h 203"/>
                        <a:gd name="T44" fmla="*/ 61 w 81"/>
                        <a:gd name="T45" fmla="*/ 139 h 203"/>
                        <a:gd name="T46" fmla="*/ 3 w 81"/>
                        <a:gd name="T47" fmla="*/ 77 h 203"/>
                        <a:gd name="T48" fmla="*/ 7 w 81"/>
                        <a:gd name="T49" fmla="*/ 33 h 203"/>
                        <a:gd name="T50" fmla="*/ 32 w 81"/>
                        <a:gd name="T51" fmla="*/ 0 h 203"/>
                        <a:gd name="T52" fmla="*/ 36 w 81"/>
                        <a:gd name="T53" fmla="*/ 2 h 203"/>
                        <a:gd name="T54" fmla="*/ 12 w 81"/>
                        <a:gd name="T55" fmla="*/ 34 h 203"/>
                        <a:gd name="T56" fmla="*/ 8 w 81"/>
                        <a:gd name="T57" fmla="*/ 76 h 203"/>
                        <a:gd name="T58" fmla="*/ 62 w 81"/>
                        <a:gd name="T59" fmla="*/ 134 h 203"/>
                        <a:gd name="T60" fmla="*/ 67 w 81"/>
                        <a:gd name="T61" fmla="*/ 124 h 203"/>
                        <a:gd name="T62" fmla="*/ 77 w 81"/>
                        <a:gd name="T63" fmla="*/ 10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203">
                          <a:moveTo>
                            <a:pt x="77" y="105"/>
                          </a:moveTo>
                          <a:cubicBezTo>
                            <a:pt x="81" y="108"/>
                            <a:pt x="81" y="108"/>
                            <a:pt x="81" y="108"/>
                          </a:cubicBezTo>
                          <a:cubicBezTo>
                            <a:pt x="76" y="116"/>
                            <a:pt x="71" y="125"/>
                            <a:pt x="68" y="133"/>
                          </a:cubicBezTo>
                          <a:cubicBezTo>
                            <a:pt x="60" y="151"/>
                            <a:pt x="55" y="170"/>
                            <a:pt x="53" y="189"/>
                          </a:cubicBezTo>
                          <a:cubicBezTo>
                            <a:pt x="53" y="193"/>
                            <a:pt x="53" y="198"/>
                            <a:pt x="52" y="203"/>
                          </a:cubicBezTo>
                          <a:cubicBezTo>
                            <a:pt x="48" y="203"/>
                            <a:pt x="48" y="203"/>
                            <a:pt x="48" y="203"/>
                          </a:cubicBezTo>
                          <a:cubicBezTo>
                            <a:pt x="48" y="201"/>
                            <a:pt x="48" y="200"/>
                            <a:pt x="49" y="198"/>
                          </a:cubicBezTo>
                          <a:cubicBezTo>
                            <a:pt x="48" y="198"/>
                            <a:pt x="48" y="198"/>
                            <a:pt x="48" y="198"/>
                          </a:cubicBezTo>
                          <a:cubicBezTo>
                            <a:pt x="48" y="198"/>
                            <a:pt x="47" y="198"/>
                            <a:pt x="46" y="198"/>
                          </a:cubicBezTo>
                          <a:cubicBezTo>
                            <a:pt x="47" y="195"/>
                            <a:pt x="47" y="195"/>
                            <a:pt x="47" y="195"/>
                          </a:cubicBezTo>
                          <a:cubicBezTo>
                            <a:pt x="48" y="195"/>
                            <a:pt x="48" y="195"/>
                            <a:pt x="49" y="195"/>
                          </a:cubicBezTo>
                          <a:cubicBezTo>
                            <a:pt x="49" y="195"/>
                            <a:pt x="49" y="195"/>
                            <a:pt x="49" y="195"/>
                          </a:cubicBezTo>
                          <a:cubicBezTo>
                            <a:pt x="49" y="189"/>
                            <a:pt x="49" y="184"/>
                            <a:pt x="50" y="179"/>
                          </a:cubicBezTo>
                          <a:cubicBezTo>
                            <a:pt x="51" y="175"/>
                            <a:pt x="51" y="171"/>
                            <a:pt x="52" y="168"/>
                          </a:cubicBezTo>
                          <a:cubicBezTo>
                            <a:pt x="50" y="170"/>
                            <a:pt x="48" y="171"/>
                            <a:pt x="47" y="172"/>
                          </a:cubicBezTo>
                          <a:cubicBezTo>
                            <a:pt x="39" y="174"/>
                            <a:pt x="37" y="168"/>
                            <a:pt x="36" y="162"/>
                          </a:cubicBezTo>
                          <a:cubicBezTo>
                            <a:pt x="39" y="161"/>
                            <a:pt x="39" y="161"/>
                            <a:pt x="39" y="161"/>
                          </a:cubicBezTo>
                          <a:cubicBezTo>
                            <a:pt x="39" y="162"/>
                            <a:pt x="40" y="163"/>
                            <a:pt x="40" y="164"/>
                          </a:cubicBezTo>
                          <a:cubicBezTo>
                            <a:pt x="41" y="167"/>
                            <a:pt x="44" y="169"/>
                            <a:pt x="48" y="168"/>
                          </a:cubicBezTo>
                          <a:cubicBezTo>
                            <a:pt x="51" y="167"/>
                            <a:pt x="51" y="163"/>
                            <a:pt x="53" y="162"/>
                          </a:cubicBezTo>
                          <a:cubicBezTo>
                            <a:pt x="53" y="162"/>
                            <a:pt x="52" y="161"/>
                            <a:pt x="53" y="160"/>
                          </a:cubicBezTo>
                          <a:cubicBezTo>
                            <a:pt x="55" y="157"/>
                            <a:pt x="55" y="157"/>
                            <a:pt x="55" y="157"/>
                          </a:cubicBezTo>
                          <a:cubicBezTo>
                            <a:pt x="56" y="151"/>
                            <a:pt x="58" y="145"/>
                            <a:pt x="61" y="139"/>
                          </a:cubicBezTo>
                          <a:cubicBezTo>
                            <a:pt x="32" y="132"/>
                            <a:pt x="8" y="106"/>
                            <a:pt x="3" y="77"/>
                          </a:cubicBezTo>
                          <a:cubicBezTo>
                            <a:pt x="0" y="62"/>
                            <a:pt x="2" y="47"/>
                            <a:pt x="7" y="33"/>
                          </a:cubicBezTo>
                          <a:cubicBezTo>
                            <a:pt x="12" y="20"/>
                            <a:pt x="21" y="7"/>
                            <a:pt x="32" y="0"/>
                          </a:cubicBezTo>
                          <a:cubicBezTo>
                            <a:pt x="36" y="2"/>
                            <a:pt x="36" y="2"/>
                            <a:pt x="36" y="2"/>
                          </a:cubicBezTo>
                          <a:cubicBezTo>
                            <a:pt x="26" y="11"/>
                            <a:pt x="18" y="21"/>
                            <a:pt x="12" y="34"/>
                          </a:cubicBezTo>
                          <a:cubicBezTo>
                            <a:pt x="7" y="47"/>
                            <a:pt x="5" y="62"/>
                            <a:pt x="8" y="76"/>
                          </a:cubicBezTo>
                          <a:cubicBezTo>
                            <a:pt x="13" y="105"/>
                            <a:pt x="35" y="126"/>
                            <a:pt x="62" y="134"/>
                          </a:cubicBezTo>
                          <a:cubicBezTo>
                            <a:pt x="64" y="131"/>
                            <a:pt x="65" y="128"/>
                            <a:pt x="67" y="124"/>
                          </a:cubicBezTo>
                          <a:cubicBezTo>
                            <a:pt x="70" y="118"/>
                            <a:pt x="73" y="112"/>
                            <a:pt x="77" y="10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793"/>
                    <p:cNvSpPr>
                      <a:spLocks/>
                    </p:cNvSpPr>
                    <p:nvPr/>
                  </p:nvSpPr>
                  <p:spPr bwMode="auto">
                    <a:xfrm>
                      <a:off x="2804" y="1259"/>
                      <a:ext cx="204" cy="317"/>
                    </a:xfrm>
                    <a:custGeom>
                      <a:avLst/>
                      <a:gdLst>
                        <a:gd name="T0" fmla="*/ 86 w 86"/>
                        <a:gd name="T1" fmla="*/ 85 h 134"/>
                        <a:gd name="T2" fmla="*/ 72 w 86"/>
                        <a:gd name="T3" fmla="*/ 105 h 134"/>
                        <a:gd name="T4" fmla="*/ 62 w 86"/>
                        <a:gd name="T5" fmla="*/ 124 h 134"/>
                        <a:gd name="T6" fmla="*/ 57 w 86"/>
                        <a:gd name="T7" fmla="*/ 134 h 134"/>
                        <a:gd name="T8" fmla="*/ 3 w 86"/>
                        <a:gd name="T9" fmla="*/ 76 h 134"/>
                        <a:gd name="T10" fmla="*/ 7 w 86"/>
                        <a:gd name="T11" fmla="*/ 34 h 134"/>
                        <a:gd name="T12" fmla="*/ 31 w 86"/>
                        <a:gd name="T13" fmla="*/ 2 h 134"/>
                        <a:gd name="T14" fmla="*/ 33 w 86"/>
                        <a:gd name="T15" fmla="*/ 0 h 134"/>
                        <a:gd name="T16" fmla="*/ 44 w 86"/>
                        <a:gd name="T17" fmla="*/ 18 h 134"/>
                        <a:gd name="T18" fmla="*/ 76 w 86"/>
                        <a:gd name="T19" fmla="*/ 49 h 134"/>
                        <a:gd name="T20" fmla="*/ 29 w 86"/>
                        <a:gd name="T21" fmla="*/ 47 h 134"/>
                        <a:gd name="T22" fmla="*/ 10 w 86"/>
                        <a:gd name="T23" fmla="*/ 74 h 134"/>
                        <a:gd name="T24" fmla="*/ 11 w 86"/>
                        <a:gd name="T25" fmla="*/ 84 h 134"/>
                        <a:gd name="T26" fmla="*/ 24 w 86"/>
                        <a:gd name="T27" fmla="*/ 103 h 134"/>
                        <a:gd name="T28" fmla="*/ 48 w 86"/>
                        <a:gd name="T29" fmla="*/ 104 h 134"/>
                        <a:gd name="T30" fmla="*/ 86 w 86"/>
                        <a:gd name="T31" fmla="*/ 8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34">
                          <a:moveTo>
                            <a:pt x="86" y="85"/>
                          </a:moveTo>
                          <a:cubicBezTo>
                            <a:pt x="81" y="91"/>
                            <a:pt x="76" y="98"/>
                            <a:pt x="72" y="105"/>
                          </a:cubicBezTo>
                          <a:cubicBezTo>
                            <a:pt x="68" y="112"/>
                            <a:pt x="65" y="118"/>
                            <a:pt x="62" y="124"/>
                          </a:cubicBezTo>
                          <a:cubicBezTo>
                            <a:pt x="60" y="128"/>
                            <a:pt x="59" y="131"/>
                            <a:pt x="57" y="134"/>
                          </a:cubicBezTo>
                          <a:cubicBezTo>
                            <a:pt x="30" y="126"/>
                            <a:pt x="8" y="105"/>
                            <a:pt x="3" y="76"/>
                          </a:cubicBezTo>
                          <a:cubicBezTo>
                            <a:pt x="0" y="62"/>
                            <a:pt x="2" y="47"/>
                            <a:pt x="7" y="34"/>
                          </a:cubicBezTo>
                          <a:cubicBezTo>
                            <a:pt x="13" y="21"/>
                            <a:pt x="21" y="11"/>
                            <a:pt x="31" y="2"/>
                          </a:cubicBezTo>
                          <a:cubicBezTo>
                            <a:pt x="31" y="1"/>
                            <a:pt x="32" y="1"/>
                            <a:pt x="33" y="0"/>
                          </a:cubicBezTo>
                          <a:cubicBezTo>
                            <a:pt x="36" y="6"/>
                            <a:pt x="40" y="12"/>
                            <a:pt x="44" y="18"/>
                          </a:cubicBezTo>
                          <a:cubicBezTo>
                            <a:pt x="53" y="31"/>
                            <a:pt x="63" y="42"/>
                            <a:pt x="76" y="49"/>
                          </a:cubicBezTo>
                          <a:cubicBezTo>
                            <a:pt x="61" y="44"/>
                            <a:pt x="44" y="41"/>
                            <a:pt x="29" y="47"/>
                          </a:cubicBezTo>
                          <a:cubicBezTo>
                            <a:pt x="18" y="52"/>
                            <a:pt x="11" y="62"/>
                            <a:pt x="10" y="74"/>
                          </a:cubicBezTo>
                          <a:cubicBezTo>
                            <a:pt x="10" y="77"/>
                            <a:pt x="10" y="81"/>
                            <a:pt x="11" y="84"/>
                          </a:cubicBezTo>
                          <a:cubicBezTo>
                            <a:pt x="13" y="92"/>
                            <a:pt x="17" y="99"/>
                            <a:pt x="24" y="103"/>
                          </a:cubicBezTo>
                          <a:cubicBezTo>
                            <a:pt x="31" y="106"/>
                            <a:pt x="40" y="106"/>
                            <a:pt x="48" y="104"/>
                          </a:cubicBezTo>
                          <a:cubicBezTo>
                            <a:pt x="62" y="101"/>
                            <a:pt x="76" y="95"/>
                            <a:pt x="86" y="8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794"/>
                    <p:cNvSpPr>
                      <a:spLocks/>
                    </p:cNvSpPr>
                    <p:nvPr/>
                  </p:nvSpPr>
                  <p:spPr bwMode="auto">
                    <a:xfrm>
                      <a:off x="2838" y="1367"/>
                      <a:ext cx="154" cy="159"/>
                    </a:xfrm>
                    <a:custGeom>
                      <a:avLst/>
                      <a:gdLst>
                        <a:gd name="T0" fmla="*/ 55 w 65"/>
                        <a:gd name="T1" fmla="*/ 43 h 67"/>
                        <a:gd name="T2" fmla="*/ 65 w 65"/>
                        <a:gd name="T3" fmla="*/ 39 h 67"/>
                        <a:gd name="T4" fmla="*/ 1 w 65"/>
                        <a:gd name="T5" fmla="*/ 38 h 67"/>
                        <a:gd name="T6" fmla="*/ 0 w 65"/>
                        <a:gd name="T7" fmla="*/ 28 h 67"/>
                        <a:gd name="T8" fmla="*/ 21 w 65"/>
                        <a:gd name="T9" fmla="*/ 3 h 67"/>
                        <a:gd name="T10" fmla="*/ 58 w 65"/>
                        <a:gd name="T11" fmla="*/ 6 h 67"/>
                        <a:gd name="T12" fmla="*/ 39 w 65"/>
                        <a:gd name="T13" fmla="*/ 10 h 67"/>
                        <a:gd name="T14" fmla="*/ 14 w 65"/>
                        <a:gd name="T15" fmla="*/ 21 h 67"/>
                        <a:gd name="T16" fmla="*/ 10 w 65"/>
                        <a:gd name="T17" fmla="*/ 38 h 67"/>
                        <a:gd name="T18" fmla="*/ 55 w 65"/>
                        <a:gd name="T19" fmla="*/ 4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7">
                          <a:moveTo>
                            <a:pt x="55" y="43"/>
                          </a:moveTo>
                          <a:cubicBezTo>
                            <a:pt x="58" y="42"/>
                            <a:pt x="62" y="41"/>
                            <a:pt x="65" y="39"/>
                          </a:cubicBezTo>
                          <a:cubicBezTo>
                            <a:pt x="44" y="54"/>
                            <a:pt x="9" y="67"/>
                            <a:pt x="1" y="38"/>
                          </a:cubicBezTo>
                          <a:cubicBezTo>
                            <a:pt x="0" y="35"/>
                            <a:pt x="0" y="31"/>
                            <a:pt x="0" y="28"/>
                          </a:cubicBezTo>
                          <a:cubicBezTo>
                            <a:pt x="1" y="17"/>
                            <a:pt x="9" y="7"/>
                            <a:pt x="21" y="3"/>
                          </a:cubicBezTo>
                          <a:cubicBezTo>
                            <a:pt x="33" y="0"/>
                            <a:pt x="46" y="2"/>
                            <a:pt x="58" y="6"/>
                          </a:cubicBezTo>
                          <a:cubicBezTo>
                            <a:pt x="51" y="7"/>
                            <a:pt x="44" y="8"/>
                            <a:pt x="39" y="10"/>
                          </a:cubicBezTo>
                          <a:cubicBezTo>
                            <a:pt x="31" y="11"/>
                            <a:pt x="21" y="15"/>
                            <a:pt x="14" y="21"/>
                          </a:cubicBezTo>
                          <a:cubicBezTo>
                            <a:pt x="10" y="25"/>
                            <a:pt x="7" y="31"/>
                            <a:pt x="10" y="38"/>
                          </a:cubicBezTo>
                          <a:cubicBezTo>
                            <a:pt x="16" y="55"/>
                            <a:pt x="43" y="47"/>
                            <a:pt x="55" y="43"/>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795"/>
                    <p:cNvSpPr>
                      <a:spLocks/>
                    </p:cNvSpPr>
                    <p:nvPr/>
                  </p:nvSpPr>
                  <p:spPr bwMode="auto">
                    <a:xfrm>
                      <a:off x="2684" y="1140"/>
                      <a:ext cx="232" cy="580"/>
                    </a:xfrm>
                    <a:custGeom>
                      <a:avLst/>
                      <a:gdLst>
                        <a:gd name="T0" fmla="*/ 95 w 98"/>
                        <a:gd name="T1" fmla="*/ 245 h 245"/>
                        <a:gd name="T2" fmla="*/ 95 w 98"/>
                        <a:gd name="T3" fmla="*/ 245 h 245"/>
                        <a:gd name="T4" fmla="*/ 93 w 98"/>
                        <a:gd name="T5" fmla="*/ 245 h 245"/>
                        <a:gd name="T6" fmla="*/ 66 w 98"/>
                        <a:gd name="T7" fmla="*/ 236 h 245"/>
                        <a:gd name="T8" fmla="*/ 42 w 98"/>
                        <a:gd name="T9" fmla="*/ 219 h 245"/>
                        <a:gd name="T10" fmla="*/ 6 w 98"/>
                        <a:gd name="T11" fmla="*/ 173 h 245"/>
                        <a:gd name="T12" fmla="*/ 1 w 98"/>
                        <a:gd name="T13" fmla="*/ 144 h 245"/>
                        <a:gd name="T14" fmla="*/ 0 w 98"/>
                        <a:gd name="T15" fmla="*/ 113 h 245"/>
                        <a:gd name="T16" fmla="*/ 18 w 98"/>
                        <a:gd name="T17" fmla="*/ 51 h 245"/>
                        <a:gd name="T18" fmla="*/ 60 w 98"/>
                        <a:gd name="T19" fmla="*/ 0 h 245"/>
                        <a:gd name="T20" fmla="*/ 70 w 98"/>
                        <a:gd name="T21" fmla="*/ 23 h 245"/>
                        <a:gd name="T22" fmla="*/ 49 w 98"/>
                        <a:gd name="T23" fmla="*/ 25 h 245"/>
                        <a:gd name="T24" fmla="*/ 45 w 98"/>
                        <a:gd name="T25" fmla="*/ 38 h 245"/>
                        <a:gd name="T26" fmla="*/ 46 w 98"/>
                        <a:gd name="T27" fmla="*/ 42 h 245"/>
                        <a:gd name="T28" fmla="*/ 29 w 98"/>
                        <a:gd name="T29" fmla="*/ 46 h 245"/>
                        <a:gd name="T30" fmla="*/ 32 w 98"/>
                        <a:gd name="T31" fmla="*/ 60 h 245"/>
                        <a:gd name="T32" fmla="*/ 25 w 98"/>
                        <a:gd name="T33" fmla="*/ 83 h 245"/>
                        <a:gd name="T34" fmla="*/ 15 w 98"/>
                        <a:gd name="T35" fmla="*/ 89 h 245"/>
                        <a:gd name="T36" fmla="*/ 21 w 98"/>
                        <a:gd name="T37" fmla="*/ 105 h 245"/>
                        <a:gd name="T38" fmla="*/ 13 w 98"/>
                        <a:gd name="T39" fmla="*/ 119 h 245"/>
                        <a:gd name="T40" fmla="*/ 22 w 98"/>
                        <a:gd name="T41" fmla="*/ 129 h 245"/>
                        <a:gd name="T42" fmla="*/ 16 w 98"/>
                        <a:gd name="T43" fmla="*/ 141 h 245"/>
                        <a:gd name="T44" fmla="*/ 28 w 98"/>
                        <a:gd name="T45" fmla="*/ 151 h 245"/>
                        <a:gd name="T46" fmla="*/ 25 w 98"/>
                        <a:gd name="T47" fmla="*/ 166 h 245"/>
                        <a:gd name="T48" fmla="*/ 37 w 98"/>
                        <a:gd name="T49" fmla="*/ 171 h 245"/>
                        <a:gd name="T50" fmla="*/ 35 w 98"/>
                        <a:gd name="T51" fmla="*/ 188 h 245"/>
                        <a:gd name="T52" fmla="*/ 50 w 98"/>
                        <a:gd name="T53" fmla="*/ 191 h 245"/>
                        <a:gd name="T54" fmla="*/ 52 w 98"/>
                        <a:gd name="T55" fmla="*/ 202 h 245"/>
                        <a:gd name="T56" fmla="*/ 64 w 98"/>
                        <a:gd name="T57" fmla="*/ 202 h 245"/>
                        <a:gd name="T58" fmla="*/ 69 w 98"/>
                        <a:gd name="T59" fmla="*/ 215 h 245"/>
                        <a:gd name="T60" fmla="*/ 82 w 98"/>
                        <a:gd name="T61" fmla="*/ 212 h 245"/>
                        <a:gd name="T62" fmla="*/ 93 w 98"/>
                        <a:gd name="T63" fmla="*/ 222 h 245"/>
                        <a:gd name="T64" fmla="*/ 98 w 98"/>
                        <a:gd name="T65" fmla="*/ 218 h 245"/>
                        <a:gd name="T66" fmla="*/ 96 w 98"/>
                        <a:gd name="T67" fmla="*/ 229 h 245"/>
                        <a:gd name="T68" fmla="*/ 95 w 98"/>
                        <a:gd name="T69"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245">
                          <a:moveTo>
                            <a:pt x="95" y="245"/>
                          </a:moveTo>
                          <a:cubicBezTo>
                            <a:pt x="95" y="245"/>
                            <a:pt x="95" y="245"/>
                            <a:pt x="95" y="245"/>
                          </a:cubicBezTo>
                          <a:cubicBezTo>
                            <a:pt x="94" y="245"/>
                            <a:pt x="94" y="245"/>
                            <a:pt x="93" y="245"/>
                          </a:cubicBezTo>
                          <a:cubicBezTo>
                            <a:pt x="84" y="243"/>
                            <a:pt x="75" y="240"/>
                            <a:pt x="66" y="236"/>
                          </a:cubicBezTo>
                          <a:cubicBezTo>
                            <a:pt x="57" y="231"/>
                            <a:pt x="49" y="225"/>
                            <a:pt x="42" y="219"/>
                          </a:cubicBezTo>
                          <a:cubicBezTo>
                            <a:pt x="28" y="206"/>
                            <a:pt x="13" y="191"/>
                            <a:pt x="6" y="173"/>
                          </a:cubicBezTo>
                          <a:cubicBezTo>
                            <a:pt x="3" y="164"/>
                            <a:pt x="2" y="154"/>
                            <a:pt x="1" y="144"/>
                          </a:cubicBezTo>
                          <a:cubicBezTo>
                            <a:pt x="0" y="134"/>
                            <a:pt x="0" y="123"/>
                            <a:pt x="0" y="113"/>
                          </a:cubicBezTo>
                          <a:cubicBezTo>
                            <a:pt x="1" y="91"/>
                            <a:pt x="8" y="70"/>
                            <a:pt x="18" y="51"/>
                          </a:cubicBezTo>
                          <a:cubicBezTo>
                            <a:pt x="28" y="32"/>
                            <a:pt x="40" y="11"/>
                            <a:pt x="60" y="0"/>
                          </a:cubicBezTo>
                          <a:cubicBezTo>
                            <a:pt x="63" y="8"/>
                            <a:pt x="67" y="15"/>
                            <a:pt x="70" y="23"/>
                          </a:cubicBezTo>
                          <a:cubicBezTo>
                            <a:pt x="66" y="17"/>
                            <a:pt x="54" y="20"/>
                            <a:pt x="49" y="25"/>
                          </a:cubicBezTo>
                          <a:cubicBezTo>
                            <a:pt x="46" y="28"/>
                            <a:pt x="44" y="33"/>
                            <a:pt x="45" y="38"/>
                          </a:cubicBezTo>
                          <a:cubicBezTo>
                            <a:pt x="45" y="39"/>
                            <a:pt x="45" y="41"/>
                            <a:pt x="46" y="42"/>
                          </a:cubicBezTo>
                          <a:cubicBezTo>
                            <a:pt x="40" y="40"/>
                            <a:pt x="33" y="40"/>
                            <a:pt x="29" y="46"/>
                          </a:cubicBezTo>
                          <a:cubicBezTo>
                            <a:pt x="26" y="51"/>
                            <a:pt x="29" y="56"/>
                            <a:pt x="32" y="60"/>
                          </a:cubicBezTo>
                          <a:cubicBezTo>
                            <a:pt x="21" y="62"/>
                            <a:pt x="16" y="76"/>
                            <a:pt x="25" y="83"/>
                          </a:cubicBezTo>
                          <a:cubicBezTo>
                            <a:pt x="21" y="83"/>
                            <a:pt x="17" y="86"/>
                            <a:pt x="15" y="89"/>
                          </a:cubicBezTo>
                          <a:cubicBezTo>
                            <a:pt x="12" y="97"/>
                            <a:pt x="17" y="101"/>
                            <a:pt x="21" y="105"/>
                          </a:cubicBezTo>
                          <a:cubicBezTo>
                            <a:pt x="16" y="108"/>
                            <a:pt x="12" y="113"/>
                            <a:pt x="13" y="119"/>
                          </a:cubicBezTo>
                          <a:cubicBezTo>
                            <a:pt x="13" y="124"/>
                            <a:pt x="18" y="128"/>
                            <a:pt x="22" y="129"/>
                          </a:cubicBezTo>
                          <a:cubicBezTo>
                            <a:pt x="18" y="131"/>
                            <a:pt x="15" y="137"/>
                            <a:pt x="16" y="141"/>
                          </a:cubicBezTo>
                          <a:cubicBezTo>
                            <a:pt x="17" y="147"/>
                            <a:pt x="22" y="150"/>
                            <a:pt x="28" y="151"/>
                          </a:cubicBezTo>
                          <a:cubicBezTo>
                            <a:pt x="25" y="155"/>
                            <a:pt x="22" y="160"/>
                            <a:pt x="25" y="166"/>
                          </a:cubicBezTo>
                          <a:cubicBezTo>
                            <a:pt x="27" y="171"/>
                            <a:pt x="32" y="172"/>
                            <a:pt x="37" y="171"/>
                          </a:cubicBezTo>
                          <a:cubicBezTo>
                            <a:pt x="33" y="176"/>
                            <a:pt x="31" y="182"/>
                            <a:pt x="35" y="188"/>
                          </a:cubicBezTo>
                          <a:cubicBezTo>
                            <a:pt x="39" y="194"/>
                            <a:pt x="45" y="194"/>
                            <a:pt x="50" y="191"/>
                          </a:cubicBezTo>
                          <a:cubicBezTo>
                            <a:pt x="49" y="195"/>
                            <a:pt x="49" y="199"/>
                            <a:pt x="52" y="202"/>
                          </a:cubicBezTo>
                          <a:cubicBezTo>
                            <a:pt x="56" y="207"/>
                            <a:pt x="60" y="205"/>
                            <a:pt x="64" y="202"/>
                          </a:cubicBezTo>
                          <a:cubicBezTo>
                            <a:pt x="63" y="207"/>
                            <a:pt x="64" y="212"/>
                            <a:pt x="69" y="215"/>
                          </a:cubicBezTo>
                          <a:cubicBezTo>
                            <a:pt x="74" y="218"/>
                            <a:pt x="79" y="216"/>
                            <a:pt x="82" y="212"/>
                          </a:cubicBezTo>
                          <a:cubicBezTo>
                            <a:pt x="83" y="218"/>
                            <a:pt x="85" y="224"/>
                            <a:pt x="93" y="222"/>
                          </a:cubicBezTo>
                          <a:cubicBezTo>
                            <a:pt x="94" y="221"/>
                            <a:pt x="96" y="220"/>
                            <a:pt x="98" y="218"/>
                          </a:cubicBezTo>
                          <a:cubicBezTo>
                            <a:pt x="97" y="221"/>
                            <a:pt x="97" y="225"/>
                            <a:pt x="96" y="229"/>
                          </a:cubicBezTo>
                          <a:cubicBezTo>
                            <a:pt x="95" y="234"/>
                            <a:pt x="95" y="239"/>
                            <a:pt x="95" y="245"/>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796"/>
                    <p:cNvSpPr>
                      <a:spLocks/>
                    </p:cNvSpPr>
                    <p:nvPr/>
                  </p:nvSpPr>
                  <p:spPr bwMode="auto">
                    <a:xfrm>
                      <a:off x="2740" y="1211"/>
                      <a:ext cx="197" cy="419"/>
                    </a:xfrm>
                    <a:custGeom>
                      <a:avLst/>
                      <a:gdLst>
                        <a:gd name="T0" fmla="*/ 83 w 83"/>
                        <a:gd name="T1" fmla="*/ 159 h 177"/>
                        <a:gd name="T2" fmla="*/ 77 w 83"/>
                        <a:gd name="T3" fmla="*/ 177 h 177"/>
                        <a:gd name="T4" fmla="*/ 76 w 83"/>
                        <a:gd name="T5" fmla="*/ 176 h 177"/>
                        <a:gd name="T6" fmla="*/ 51 w 83"/>
                        <a:gd name="T7" fmla="*/ 165 h 177"/>
                        <a:gd name="T8" fmla="*/ 30 w 83"/>
                        <a:gd name="T9" fmla="*/ 147 h 177"/>
                        <a:gd name="T10" fmla="*/ 6 w 83"/>
                        <a:gd name="T11" fmla="*/ 98 h 177"/>
                        <a:gd name="T12" fmla="*/ 48 w 83"/>
                        <a:gd name="T13" fmla="*/ 1 h 177"/>
                        <a:gd name="T14" fmla="*/ 49 w 83"/>
                        <a:gd name="T15" fmla="*/ 0 h 177"/>
                        <a:gd name="T16" fmla="*/ 58 w 83"/>
                        <a:gd name="T17" fmla="*/ 18 h 177"/>
                        <a:gd name="T18" fmla="*/ 58 w 83"/>
                        <a:gd name="T19" fmla="*/ 18 h 177"/>
                        <a:gd name="T20" fmla="*/ 54 w 83"/>
                        <a:gd name="T21" fmla="*/ 20 h 177"/>
                        <a:gd name="T22" fmla="*/ 29 w 83"/>
                        <a:gd name="T23" fmla="*/ 53 h 177"/>
                        <a:gd name="T24" fmla="*/ 25 w 83"/>
                        <a:gd name="T25" fmla="*/ 97 h 177"/>
                        <a:gd name="T26" fmla="*/ 83 w 83"/>
                        <a:gd name="T27" fmla="*/ 1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77">
                          <a:moveTo>
                            <a:pt x="83" y="159"/>
                          </a:moveTo>
                          <a:cubicBezTo>
                            <a:pt x="80" y="165"/>
                            <a:pt x="78" y="171"/>
                            <a:pt x="77" y="177"/>
                          </a:cubicBezTo>
                          <a:cubicBezTo>
                            <a:pt x="76" y="177"/>
                            <a:pt x="76" y="177"/>
                            <a:pt x="76" y="176"/>
                          </a:cubicBezTo>
                          <a:cubicBezTo>
                            <a:pt x="68" y="172"/>
                            <a:pt x="59" y="170"/>
                            <a:pt x="51" y="165"/>
                          </a:cubicBezTo>
                          <a:cubicBezTo>
                            <a:pt x="43" y="160"/>
                            <a:pt x="36" y="154"/>
                            <a:pt x="30" y="147"/>
                          </a:cubicBezTo>
                          <a:cubicBezTo>
                            <a:pt x="18" y="134"/>
                            <a:pt x="9" y="117"/>
                            <a:pt x="6" y="98"/>
                          </a:cubicBezTo>
                          <a:cubicBezTo>
                            <a:pt x="0" y="61"/>
                            <a:pt x="18" y="24"/>
                            <a:pt x="48" y="1"/>
                          </a:cubicBezTo>
                          <a:cubicBezTo>
                            <a:pt x="48" y="1"/>
                            <a:pt x="49" y="0"/>
                            <a:pt x="49" y="0"/>
                          </a:cubicBezTo>
                          <a:cubicBezTo>
                            <a:pt x="52" y="6"/>
                            <a:pt x="55" y="12"/>
                            <a:pt x="58" y="18"/>
                          </a:cubicBezTo>
                          <a:cubicBezTo>
                            <a:pt x="58" y="18"/>
                            <a:pt x="58" y="18"/>
                            <a:pt x="58" y="18"/>
                          </a:cubicBezTo>
                          <a:cubicBezTo>
                            <a:pt x="57" y="18"/>
                            <a:pt x="55" y="19"/>
                            <a:pt x="54" y="20"/>
                          </a:cubicBezTo>
                          <a:cubicBezTo>
                            <a:pt x="43" y="27"/>
                            <a:pt x="34" y="40"/>
                            <a:pt x="29" y="53"/>
                          </a:cubicBezTo>
                          <a:cubicBezTo>
                            <a:pt x="24" y="67"/>
                            <a:pt x="22" y="82"/>
                            <a:pt x="25" y="97"/>
                          </a:cubicBezTo>
                          <a:cubicBezTo>
                            <a:pt x="30" y="126"/>
                            <a:pt x="54" y="152"/>
                            <a:pt x="83" y="15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797"/>
                    <p:cNvSpPr>
                      <a:spLocks noEditPoints="1"/>
                    </p:cNvSpPr>
                    <p:nvPr/>
                  </p:nvSpPr>
                  <p:spPr bwMode="auto">
                    <a:xfrm>
                      <a:off x="2712" y="1181"/>
                      <a:ext cx="211" cy="475"/>
                    </a:xfrm>
                    <a:custGeom>
                      <a:avLst/>
                      <a:gdLst>
                        <a:gd name="T0" fmla="*/ 87 w 89"/>
                        <a:gd name="T1" fmla="*/ 193 h 201"/>
                        <a:gd name="T2" fmla="*/ 73 w 89"/>
                        <a:gd name="T3" fmla="*/ 194 h 201"/>
                        <a:gd name="T4" fmla="*/ 57 w 89"/>
                        <a:gd name="T5" fmla="*/ 198 h 201"/>
                        <a:gd name="T6" fmla="*/ 40 w 89"/>
                        <a:gd name="T7" fmla="*/ 185 h 201"/>
                        <a:gd name="T8" fmla="*/ 23 w 89"/>
                        <a:gd name="T9" fmla="*/ 171 h 201"/>
                        <a:gd name="T10" fmla="*/ 13 w 89"/>
                        <a:gd name="T11" fmla="*/ 149 h 201"/>
                        <a:gd name="T12" fmla="*/ 4 w 89"/>
                        <a:gd name="T13" fmla="*/ 124 h 201"/>
                        <a:gd name="T14" fmla="*/ 1 w 89"/>
                        <a:gd name="T15" fmla="*/ 102 h 201"/>
                        <a:gd name="T16" fmla="*/ 3 w 89"/>
                        <a:gd name="T17" fmla="*/ 72 h 201"/>
                        <a:gd name="T18" fmla="*/ 20 w 89"/>
                        <a:gd name="T19" fmla="*/ 43 h 201"/>
                        <a:gd name="T20" fmla="*/ 34 w 89"/>
                        <a:gd name="T21" fmla="*/ 25 h 201"/>
                        <a:gd name="T22" fmla="*/ 37 w 89"/>
                        <a:gd name="T23" fmla="*/ 8 h 201"/>
                        <a:gd name="T24" fmla="*/ 60 w 89"/>
                        <a:gd name="T25" fmla="*/ 9 h 201"/>
                        <a:gd name="T26" fmla="*/ 51 w 89"/>
                        <a:gd name="T27" fmla="*/ 7 h 201"/>
                        <a:gd name="T28" fmla="*/ 37 w 89"/>
                        <a:gd name="T29" fmla="*/ 16 h 201"/>
                        <a:gd name="T30" fmla="*/ 39 w 89"/>
                        <a:gd name="T31" fmla="*/ 27 h 201"/>
                        <a:gd name="T32" fmla="*/ 60 w 89"/>
                        <a:gd name="T33" fmla="*/ 14 h 201"/>
                        <a:gd name="T34" fmla="*/ 42 w 89"/>
                        <a:gd name="T35" fmla="*/ 160 h 201"/>
                        <a:gd name="T36" fmla="*/ 88 w 89"/>
                        <a:gd name="T37" fmla="*/ 189 h 201"/>
                        <a:gd name="T38" fmla="*/ 70 w 89"/>
                        <a:gd name="T39" fmla="*/ 188 h 201"/>
                        <a:gd name="T40" fmla="*/ 63 w 89"/>
                        <a:gd name="T41" fmla="*/ 184 h 201"/>
                        <a:gd name="T42" fmla="*/ 58 w 89"/>
                        <a:gd name="T43" fmla="*/ 194 h 201"/>
                        <a:gd name="T44" fmla="*/ 54 w 89"/>
                        <a:gd name="T45" fmla="*/ 181 h 201"/>
                        <a:gd name="T46" fmla="*/ 45 w 89"/>
                        <a:gd name="T47" fmla="*/ 170 h 201"/>
                        <a:gd name="T48" fmla="*/ 54 w 89"/>
                        <a:gd name="T49" fmla="*/ 181 h 201"/>
                        <a:gd name="T50" fmla="*/ 42 w 89"/>
                        <a:gd name="T51" fmla="*/ 167 h 201"/>
                        <a:gd name="T52" fmla="*/ 25 w 89"/>
                        <a:gd name="T53" fmla="*/ 167 h 201"/>
                        <a:gd name="T54" fmla="*/ 29 w 89"/>
                        <a:gd name="T55" fmla="*/ 151 h 201"/>
                        <a:gd name="T56" fmla="*/ 15 w 89"/>
                        <a:gd name="T57" fmla="*/ 145 h 201"/>
                        <a:gd name="T58" fmla="*/ 7 w 89"/>
                        <a:gd name="T59" fmla="*/ 124 h 201"/>
                        <a:gd name="T60" fmla="*/ 14 w 89"/>
                        <a:gd name="T61" fmla="*/ 114 h 201"/>
                        <a:gd name="T62" fmla="*/ 36 w 89"/>
                        <a:gd name="T63" fmla="*/ 30 h 201"/>
                        <a:gd name="T64" fmla="*/ 25 w 89"/>
                        <a:gd name="T65" fmla="*/ 44 h 201"/>
                        <a:gd name="T66" fmla="*/ 23 w 89"/>
                        <a:gd name="T67" fmla="*/ 47 h 201"/>
                        <a:gd name="T68" fmla="*/ 17 w 89"/>
                        <a:gd name="T69" fmla="*/ 66 h 201"/>
                        <a:gd name="T70" fmla="*/ 36 w 89"/>
                        <a:gd name="T71" fmla="*/ 30 h 201"/>
                        <a:gd name="T72" fmla="*/ 13 w 89"/>
                        <a:gd name="T73" fmla="*/ 110 h 201"/>
                        <a:gd name="T74" fmla="*/ 12 w 89"/>
                        <a:gd name="T75" fmla="*/ 87 h 201"/>
                        <a:gd name="T76" fmla="*/ 16 w 89"/>
                        <a:gd name="T77" fmla="*/ 69 h 201"/>
                        <a:gd name="T78" fmla="*/ 12 w 89"/>
                        <a:gd name="T79" fmla="*/ 8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201">
                          <a:moveTo>
                            <a:pt x="89" y="190"/>
                          </a:moveTo>
                          <a:cubicBezTo>
                            <a:pt x="87" y="193"/>
                            <a:pt x="87" y="193"/>
                            <a:pt x="87" y="193"/>
                          </a:cubicBezTo>
                          <a:cubicBezTo>
                            <a:pt x="82" y="193"/>
                            <a:pt x="78" y="191"/>
                            <a:pt x="74" y="189"/>
                          </a:cubicBezTo>
                          <a:cubicBezTo>
                            <a:pt x="73" y="191"/>
                            <a:pt x="73" y="193"/>
                            <a:pt x="73" y="194"/>
                          </a:cubicBezTo>
                          <a:cubicBezTo>
                            <a:pt x="70" y="195"/>
                            <a:pt x="70" y="195"/>
                            <a:pt x="70" y="195"/>
                          </a:cubicBezTo>
                          <a:cubicBezTo>
                            <a:pt x="67" y="199"/>
                            <a:pt x="62" y="201"/>
                            <a:pt x="57" y="198"/>
                          </a:cubicBezTo>
                          <a:cubicBezTo>
                            <a:pt x="52" y="195"/>
                            <a:pt x="51" y="190"/>
                            <a:pt x="52" y="185"/>
                          </a:cubicBezTo>
                          <a:cubicBezTo>
                            <a:pt x="48" y="188"/>
                            <a:pt x="44" y="190"/>
                            <a:pt x="40" y="185"/>
                          </a:cubicBezTo>
                          <a:cubicBezTo>
                            <a:pt x="37" y="182"/>
                            <a:pt x="37" y="178"/>
                            <a:pt x="38" y="174"/>
                          </a:cubicBezTo>
                          <a:cubicBezTo>
                            <a:pt x="33" y="177"/>
                            <a:pt x="27" y="177"/>
                            <a:pt x="23" y="171"/>
                          </a:cubicBezTo>
                          <a:cubicBezTo>
                            <a:pt x="19" y="165"/>
                            <a:pt x="21" y="159"/>
                            <a:pt x="25" y="154"/>
                          </a:cubicBezTo>
                          <a:cubicBezTo>
                            <a:pt x="20" y="155"/>
                            <a:pt x="15" y="154"/>
                            <a:pt x="13" y="149"/>
                          </a:cubicBezTo>
                          <a:cubicBezTo>
                            <a:pt x="10" y="143"/>
                            <a:pt x="13" y="138"/>
                            <a:pt x="16" y="134"/>
                          </a:cubicBezTo>
                          <a:cubicBezTo>
                            <a:pt x="10" y="133"/>
                            <a:pt x="5" y="130"/>
                            <a:pt x="4" y="124"/>
                          </a:cubicBezTo>
                          <a:cubicBezTo>
                            <a:pt x="3" y="120"/>
                            <a:pt x="6" y="114"/>
                            <a:pt x="10" y="112"/>
                          </a:cubicBezTo>
                          <a:cubicBezTo>
                            <a:pt x="6" y="111"/>
                            <a:pt x="1" y="107"/>
                            <a:pt x="1" y="102"/>
                          </a:cubicBezTo>
                          <a:cubicBezTo>
                            <a:pt x="0" y="96"/>
                            <a:pt x="4" y="91"/>
                            <a:pt x="9" y="88"/>
                          </a:cubicBezTo>
                          <a:cubicBezTo>
                            <a:pt x="5" y="84"/>
                            <a:pt x="0" y="80"/>
                            <a:pt x="3" y="72"/>
                          </a:cubicBezTo>
                          <a:cubicBezTo>
                            <a:pt x="5" y="69"/>
                            <a:pt x="9" y="66"/>
                            <a:pt x="13" y="66"/>
                          </a:cubicBezTo>
                          <a:cubicBezTo>
                            <a:pt x="4" y="59"/>
                            <a:pt x="9" y="45"/>
                            <a:pt x="20" y="43"/>
                          </a:cubicBezTo>
                          <a:cubicBezTo>
                            <a:pt x="17" y="39"/>
                            <a:pt x="14" y="34"/>
                            <a:pt x="17" y="29"/>
                          </a:cubicBezTo>
                          <a:cubicBezTo>
                            <a:pt x="21" y="23"/>
                            <a:pt x="28" y="23"/>
                            <a:pt x="34" y="25"/>
                          </a:cubicBezTo>
                          <a:cubicBezTo>
                            <a:pt x="33" y="24"/>
                            <a:pt x="33" y="22"/>
                            <a:pt x="33" y="21"/>
                          </a:cubicBezTo>
                          <a:cubicBezTo>
                            <a:pt x="32" y="16"/>
                            <a:pt x="34" y="11"/>
                            <a:pt x="37" y="8"/>
                          </a:cubicBezTo>
                          <a:cubicBezTo>
                            <a:pt x="42" y="3"/>
                            <a:pt x="54" y="0"/>
                            <a:pt x="58" y="6"/>
                          </a:cubicBezTo>
                          <a:cubicBezTo>
                            <a:pt x="60" y="9"/>
                            <a:pt x="60" y="9"/>
                            <a:pt x="60" y="9"/>
                          </a:cubicBezTo>
                          <a:cubicBezTo>
                            <a:pt x="60" y="10"/>
                            <a:pt x="58" y="11"/>
                            <a:pt x="57" y="10"/>
                          </a:cubicBezTo>
                          <a:cubicBezTo>
                            <a:pt x="55" y="9"/>
                            <a:pt x="53" y="7"/>
                            <a:pt x="51" y="7"/>
                          </a:cubicBezTo>
                          <a:cubicBezTo>
                            <a:pt x="48" y="6"/>
                            <a:pt x="45" y="6"/>
                            <a:pt x="42" y="8"/>
                          </a:cubicBezTo>
                          <a:cubicBezTo>
                            <a:pt x="39" y="10"/>
                            <a:pt x="37" y="13"/>
                            <a:pt x="37" y="16"/>
                          </a:cubicBezTo>
                          <a:cubicBezTo>
                            <a:pt x="36" y="17"/>
                            <a:pt x="35" y="26"/>
                            <a:pt x="38" y="26"/>
                          </a:cubicBezTo>
                          <a:cubicBezTo>
                            <a:pt x="38" y="26"/>
                            <a:pt x="39" y="27"/>
                            <a:pt x="39" y="27"/>
                          </a:cubicBezTo>
                          <a:cubicBezTo>
                            <a:pt x="44" y="21"/>
                            <a:pt x="50" y="16"/>
                            <a:pt x="57" y="12"/>
                          </a:cubicBezTo>
                          <a:cubicBezTo>
                            <a:pt x="60" y="14"/>
                            <a:pt x="60" y="14"/>
                            <a:pt x="60" y="14"/>
                          </a:cubicBezTo>
                          <a:cubicBezTo>
                            <a:pt x="30" y="37"/>
                            <a:pt x="12" y="74"/>
                            <a:pt x="18" y="111"/>
                          </a:cubicBezTo>
                          <a:cubicBezTo>
                            <a:pt x="21" y="130"/>
                            <a:pt x="30" y="147"/>
                            <a:pt x="42" y="160"/>
                          </a:cubicBezTo>
                          <a:cubicBezTo>
                            <a:pt x="48" y="167"/>
                            <a:pt x="55" y="173"/>
                            <a:pt x="63" y="178"/>
                          </a:cubicBezTo>
                          <a:cubicBezTo>
                            <a:pt x="71" y="183"/>
                            <a:pt x="80" y="185"/>
                            <a:pt x="88" y="189"/>
                          </a:cubicBezTo>
                          <a:cubicBezTo>
                            <a:pt x="88" y="190"/>
                            <a:pt x="88" y="190"/>
                            <a:pt x="89" y="190"/>
                          </a:cubicBezTo>
                          <a:close/>
                          <a:moveTo>
                            <a:pt x="70" y="188"/>
                          </a:moveTo>
                          <a:cubicBezTo>
                            <a:pt x="70" y="188"/>
                            <a:pt x="70" y="188"/>
                            <a:pt x="70" y="188"/>
                          </a:cubicBezTo>
                          <a:cubicBezTo>
                            <a:pt x="68" y="187"/>
                            <a:pt x="66" y="185"/>
                            <a:pt x="63" y="184"/>
                          </a:cubicBezTo>
                          <a:cubicBezTo>
                            <a:pt x="62" y="183"/>
                            <a:pt x="60" y="182"/>
                            <a:pt x="58" y="180"/>
                          </a:cubicBezTo>
                          <a:cubicBezTo>
                            <a:pt x="55" y="185"/>
                            <a:pt x="53" y="190"/>
                            <a:pt x="58" y="194"/>
                          </a:cubicBezTo>
                          <a:cubicBezTo>
                            <a:pt x="64" y="199"/>
                            <a:pt x="68" y="192"/>
                            <a:pt x="70" y="188"/>
                          </a:cubicBezTo>
                          <a:close/>
                          <a:moveTo>
                            <a:pt x="54" y="181"/>
                          </a:moveTo>
                          <a:cubicBezTo>
                            <a:pt x="54" y="180"/>
                            <a:pt x="54" y="179"/>
                            <a:pt x="55" y="178"/>
                          </a:cubicBezTo>
                          <a:cubicBezTo>
                            <a:pt x="51" y="176"/>
                            <a:pt x="48" y="173"/>
                            <a:pt x="45" y="170"/>
                          </a:cubicBezTo>
                          <a:cubicBezTo>
                            <a:pt x="42" y="172"/>
                            <a:pt x="40" y="176"/>
                            <a:pt x="41" y="180"/>
                          </a:cubicBezTo>
                          <a:cubicBezTo>
                            <a:pt x="42" y="188"/>
                            <a:pt x="49" y="185"/>
                            <a:pt x="54" y="181"/>
                          </a:cubicBezTo>
                          <a:close/>
                          <a:moveTo>
                            <a:pt x="25" y="167"/>
                          </a:moveTo>
                          <a:cubicBezTo>
                            <a:pt x="28" y="176"/>
                            <a:pt x="37" y="172"/>
                            <a:pt x="42" y="167"/>
                          </a:cubicBezTo>
                          <a:cubicBezTo>
                            <a:pt x="38" y="163"/>
                            <a:pt x="34" y="159"/>
                            <a:pt x="31" y="154"/>
                          </a:cubicBezTo>
                          <a:cubicBezTo>
                            <a:pt x="27" y="157"/>
                            <a:pt x="22" y="161"/>
                            <a:pt x="25" y="167"/>
                          </a:cubicBezTo>
                          <a:close/>
                          <a:moveTo>
                            <a:pt x="28" y="152"/>
                          </a:moveTo>
                          <a:cubicBezTo>
                            <a:pt x="29" y="152"/>
                            <a:pt x="29" y="151"/>
                            <a:pt x="29" y="151"/>
                          </a:cubicBezTo>
                          <a:cubicBezTo>
                            <a:pt x="25" y="146"/>
                            <a:pt x="22" y="140"/>
                            <a:pt x="20" y="134"/>
                          </a:cubicBezTo>
                          <a:cubicBezTo>
                            <a:pt x="17" y="137"/>
                            <a:pt x="15" y="141"/>
                            <a:pt x="15" y="145"/>
                          </a:cubicBezTo>
                          <a:cubicBezTo>
                            <a:pt x="16" y="152"/>
                            <a:pt x="23" y="152"/>
                            <a:pt x="28" y="152"/>
                          </a:cubicBezTo>
                          <a:close/>
                          <a:moveTo>
                            <a:pt x="7" y="124"/>
                          </a:moveTo>
                          <a:cubicBezTo>
                            <a:pt x="9" y="129"/>
                            <a:pt x="14" y="131"/>
                            <a:pt x="18" y="130"/>
                          </a:cubicBezTo>
                          <a:cubicBezTo>
                            <a:pt x="16" y="125"/>
                            <a:pt x="15" y="119"/>
                            <a:pt x="14" y="114"/>
                          </a:cubicBezTo>
                          <a:cubicBezTo>
                            <a:pt x="10" y="116"/>
                            <a:pt x="6" y="119"/>
                            <a:pt x="7" y="124"/>
                          </a:cubicBezTo>
                          <a:close/>
                          <a:moveTo>
                            <a:pt x="36" y="30"/>
                          </a:moveTo>
                          <a:cubicBezTo>
                            <a:pt x="32" y="28"/>
                            <a:pt x="27" y="26"/>
                            <a:pt x="23" y="29"/>
                          </a:cubicBezTo>
                          <a:cubicBezTo>
                            <a:pt x="16" y="33"/>
                            <a:pt x="21" y="40"/>
                            <a:pt x="25" y="44"/>
                          </a:cubicBezTo>
                          <a:cubicBezTo>
                            <a:pt x="25" y="44"/>
                            <a:pt x="25" y="45"/>
                            <a:pt x="25" y="46"/>
                          </a:cubicBezTo>
                          <a:cubicBezTo>
                            <a:pt x="25" y="46"/>
                            <a:pt x="24" y="47"/>
                            <a:pt x="23" y="47"/>
                          </a:cubicBezTo>
                          <a:cubicBezTo>
                            <a:pt x="11" y="45"/>
                            <a:pt x="8" y="59"/>
                            <a:pt x="16" y="66"/>
                          </a:cubicBezTo>
                          <a:cubicBezTo>
                            <a:pt x="16" y="66"/>
                            <a:pt x="16" y="66"/>
                            <a:pt x="17" y="66"/>
                          </a:cubicBezTo>
                          <a:cubicBezTo>
                            <a:pt x="19" y="59"/>
                            <a:pt x="22" y="52"/>
                            <a:pt x="25" y="46"/>
                          </a:cubicBezTo>
                          <a:cubicBezTo>
                            <a:pt x="28" y="40"/>
                            <a:pt x="32" y="35"/>
                            <a:pt x="36" y="30"/>
                          </a:cubicBezTo>
                          <a:close/>
                          <a:moveTo>
                            <a:pt x="12" y="91"/>
                          </a:moveTo>
                          <a:cubicBezTo>
                            <a:pt x="1" y="94"/>
                            <a:pt x="2" y="108"/>
                            <a:pt x="13" y="110"/>
                          </a:cubicBezTo>
                          <a:cubicBezTo>
                            <a:pt x="12" y="103"/>
                            <a:pt x="12" y="97"/>
                            <a:pt x="12" y="91"/>
                          </a:cubicBezTo>
                          <a:close/>
                          <a:moveTo>
                            <a:pt x="12" y="87"/>
                          </a:moveTo>
                          <a:cubicBezTo>
                            <a:pt x="13" y="87"/>
                            <a:pt x="13" y="87"/>
                            <a:pt x="13" y="86"/>
                          </a:cubicBezTo>
                          <a:cubicBezTo>
                            <a:pt x="13" y="81"/>
                            <a:pt x="14" y="75"/>
                            <a:pt x="16" y="69"/>
                          </a:cubicBezTo>
                          <a:cubicBezTo>
                            <a:pt x="10" y="69"/>
                            <a:pt x="5" y="72"/>
                            <a:pt x="6" y="79"/>
                          </a:cubicBezTo>
                          <a:cubicBezTo>
                            <a:pt x="7" y="82"/>
                            <a:pt x="10" y="85"/>
                            <a:pt x="12" y="8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798"/>
                    <p:cNvSpPr>
                      <a:spLocks/>
                    </p:cNvSpPr>
                    <p:nvPr/>
                  </p:nvSpPr>
                  <p:spPr bwMode="auto">
                    <a:xfrm>
                      <a:off x="2885" y="1628"/>
                      <a:ext cx="33" cy="30"/>
                    </a:xfrm>
                    <a:custGeom>
                      <a:avLst/>
                      <a:gdLst>
                        <a:gd name="T0" fmla="*/ 14 w 14"/>
                        <a:gd name="T1" fmla="*/ 4 h 13"/>
                        <a:gd name="T2" fmla="*/ 14 w 14"/>
                        <a:gd name="T3" fmla="*/ 6 h 13"/>
                        <a:gd name="T4" fmla="*/ 9 w 14"/>
                        <a:gd name="T5" fmla="*/ 12 h 13"/>
                        <a:gd name="T6" fmla="*/ 1 w 14"/>
                        <a:gd name="T7" fmla="*/ 8 h 13"/>
                        <a:gd name="T8" fmla="*/ 0 w 14"/>
                        <a:gd name="T9" fmla="*/ 5 h 13"/>
                        <a:gd name="T10" fmla="*/ 1 w 14"/>
                        <a:gd name="T11" fmla="*/ 0 h 13"/>
                        <a:gd name="T12" fmla="*/ 14 w 14"/>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4" y="4"/>
                          </a:moveTo>
                          <a:cubicBezTo>
                            <a:pt x="13" y="5"/>
                            <a:pt x="14" y="6"/>
                            <a:pt x="14" y="6"/>
                          </a:cubicBezTo>
                          <a:cubicBezTo>
                            <a:pt x="12" y="7"/>
                            <a:pt x="12" y="11"/>
                            <a:pt x="9" y="12"/>
                          </a:cubicBezTo>
                          <a:cubicBezTo>
                            <a:pt x="5" y="13"/>
                            <a:pt x="2" y="11"/>
                            <a:pt x="1" y="8"/>
                          </a:cubicBezTo>
                          <a:cubicBezTo>
                            <a:pt x="1" y="7"/>
                            <a:pt x="0" y="6"/>
                            <a:pt x="0" y="5"/>
                          </a:cubicBezTo>
                          <a:cubicBezTo>
                            <a:pt x="0" y="4"/>
                            <a:pt x="0" y="2"/>
                            <a:pt x="1" y="0"/>
                          </a:cubicBezTo>
                          <a:cubicBezTo>
                            <a:pt x="5" y="2"/>
                            <a:pt x="9" y="4"/>
                            <a:pt x="14"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799"/>
                    <p:cNvSpPr>
                      <a:spLocks/>
                    </p:cNvSpPr>
                    <p:nvPr/>
                  </p:nvSpPr>
                  <p:spPr bwMode="auto">
                    <a:xfrm>
                      <a:off x="2797" y="454"/>
                      <a:ext cx="394" cy="530"/>
                    </a:xfrm>
                    <a:custGeom>
                      <a:avLst/>
                      <a:gdLst>
                        <a:gd name="T0" fmla="*/ 162 w 166"/>
                        <a:gd name="T1" fmla="*/ 0 h 224"/>
                        <a:gd name="T2" fmla="*/ 166 w 166"/>
                        <a:gd name="T3" fmla="*/ 2 h 224"/>
                        <a:gd name="T4" fmla="*/ 164 w 166"/>
                        <a:gd name="T5" fmla="*/ 7 h 224"/>
                        <a:gd name="T6" fmla="*/ 161 w 166"/>
                        <a:gd name="T7" fmla="*/ 6 h 224"/>
                        <a:gd name="T8" fmla="*/ 93 w 166"/>
                        <a:gd name="T9" fmla="*/ 18 h 224"/>
                        <a:gd name="T10" fmla="*/ 14 w 166"/>
                        <a:gd name="T11" fmla="*/ 107 h 224"/>
                        <a:gd name="T12" fmla="*/ 7 w 166"/>
                        <a:gd name="T13" fmla="*/ 172 h 224"/>
                        <a:gd name="T14" fmla="*/ 25 w 166"/>
                        <a:gd name="T15" fmla="*/ 223 h 224"/>
                        <a:gd name="T16" fmla="*/ 21 w 166"/>
                        <a:gd name="T17" fmla="*/ 224 h 224"/>
                        <a:gd name="T18" fmla="*/ 2 w 166"/>
                        <a:gd name="T19" fmla="*/ 167 h 224"/>
                        <a:gd name="T20" fmla="*/ 44 w 166"/>
                        <a:gd name="T21" fmla="*/ 43 h 224"/>
                        <a:gd name="T22" fmla="*/ 96 w 166"/>
                        <a:gd name="T23" fmla="*/ 11 h 224"/>
                        <a:gd name="T24" fmla="*/ 161 w 166"/>
                        <a:gd name="T25" fmla="*/ 0 h 224"/>
                        <a:gd name="T26" fmla="*/ 162 w 166"/>
                        <a:gd name="T27"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224">
                          <a:moveTo>
                            <a:pt x="162" y="0"/>
                          </a:moveTo>
                          <a:cubicBezTo>
                            <a:pt x="166" y="2"/>
                            <a:pt x="166" y="2"/>
                            <a:pt x="166" y="2"/>
                          </a:cubicBezTo>
                          <a:cubicBezTo>
                            <a:pt x="166" y="3"/>
                            <a:pt x="165" y="5"/>
                            <a:pt x="164" y="7"/>
                          </a:cubicBezTo>
                          <a:cubicBezTo>
                            <a:pt x="161" y="6"/>
                            <a:pt x="161" y="6"/>
                            <a:pt x="161" y="6"/>
                          </a:cubicBezTo>
                          <a:cubicBezTo>
                            <a:pt x="138" y="7"/>
                            <a:pt x="115" y="10"/>
                            <a:pt x="93" y="18"/>
                          </a:cubicBezTo>
                          <a:cubicBezTo>
                            <a:pt x="53" y="32"/>
                            <a:pt x="25" y="67"/>
                            <a:pt x="14" y="107"/>
                          </a:cubicBezTo>
                          <a:cubicBezTo>
                            <a:pt x="8" y="128"/>
                            <a:pt x="6" y="150"/>
                            <a:pt x="7" y="172"/>
                          </a:cubicBezTo>
                          <a:cubicBezTo>
                            <a:pt x="9" y="191"/>
                            <a:pt x="15" y="207"/>
                            <a:pt x="25" y="223"/>
                          </a:cubicBezTo>
                          <a:cubicBezTo>
                            <a:pt x="21" y="224"/>
                            <a:pt x="21" y="224"/>
                            <a:pt x="21" y="224"/>
                          </a:cubicBezTo>
                          <a:cubicBezTo>
                            <a:pt x="8" y="209"/>
                            <a:pt x="3" y="187"/>
                            <a:pt x="2" y="167"/>
                          </a:cubicBezTo>
                          <a:cubicBezTo>
                            <a:pt x="0" y="123"/>
                            <a:pt x="13" y="76"/>
                            <a:pt x="44" y="43"/>
                          </a:cubicBezTo>
                          <a:cubicBezTo>
                            <a:pt x="59" y="28"/>
                            <a:pt x="76" y="17"/>
                            <a:pt x="96" y="11"/>
                          </a:cubicBezTo>
                          <a:cubicBezTo>
                            <a:pt x="117" y="4"/>
                            <a:pt x="139" y="2"/>
                            <a:pt x="161" y="0"/>
                          </a:cubicBezTo>
                          <a:cubicBezTo>
                            <a:pt x="162" y="0"/>
                            <a:pt x="162" y="0"/>
                            <a:pt x="16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800"/>
                    <p:cNvSpPr>
                      <a:spLocks/>
                    </p:cNvSpPr>
                    <p:nvPr/>
                  </p:nvSpPr>
                  <p:spPr bwMode="auto">
                    <a:xfrm>
                      <a:off x="2980" y="610"/>
                      <a:ext cx="154" cy="131"/>
                    </a:xfrm>
                    <a:custGeom>
                      <a:avLst/>
                      <a:gdLst>
                        <a:gd name="T0" fmla="*/ 61 w 65"/>
                        <a:gd name="T1" fmla="*/ 22 h 55"/>
                        <a:gd name="T2" fmla="*/ 65 w 65"/>
                        <a:gd name="T3" fmla="*/ 55 h 55"/>
                        <a:gd name="T4" fmla="*/ 37 w 65"/>
                        <a:gd name="T5" fmla="*/ 29 h 55"/>
                        <a:gd name="T6" fmla="*/ 1 w 65"/>
                        <a:gd name="T7" fmla="*/ 40 h 55"/>
                        <a:gd name="T8" fmla="*/ 0 w 65"/>
                        <a:gd name="T9" fmla="*/ 39 h 55"/>
                        <a:gd name="T10" fmla="*/ 63 w 65"/>
                        <a:gd name="T11" fmla="*/ 0 h 55"/>
                        <a:gd name="T12" fmla="*/ 63 w 65"/>
                        <a:gd name="T13" fmla="*/ 0 h 55"/>
                        <a:gd name="T14" fmla="*/ 61 w 65"/>
                        <a:gd name="T15" fmla="*/ 22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55">
                          <a:moveTo>
                            <a:pt x="61" y="22"/>
                          </a:moveTo>
                          <a:cubicBezTo>
                            <a:pt x="60" y="33"/>
                            <a:pt x="62" y="44"/>
                            <a:pt x="65" y="55"/>
                          </a:cubicBezTo>
                          <a:cubicBezTo>
                            <a:pt x="58" y="43"/>
                            <a:pt x="49" y="33"/>
                            <a:pt x="37" y="29"/>
                          </a:cubicBezTo>
                          <a:cubicBezTo>
                            <a:pt x="24" y="24"/>
                            <a:pt x="9" y="28"/>
                            <a:pt x="1" y="40"/>
                          </a:cubicBezTo>
                          <a:cubicBezTo>
                            <a:pt x="0" y="39"/>
                            <a:pt x="0" y="39"/>
                            <a:pt x="0" y="39"/>
                          </a:cubicBezTo>
                          <a:cubicBezTo>
                            <a:pt x="14" y="18"/>
                            <a:pt x="38" y="4"/>
                            <a:pt x="63" y="0"/>
                          </a:cubicBezTo>
                          <a:cubicBezTo>
                            <a:pt x="63" y="0"/>
                            <a:pt x="63" y="0"/>
                            <a:pt x="63" y="0"/>
                          </a:cubicBezTo>
                          <a:cubicBezTo>
                            <a:pt x="62" y="7"/>
                            <a:pt x="61" y="15"/>
                            <a:pt x="61"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801"/>
                    <p:cNvSpPr>
                      <a:spLocks/>
                    </p:cNvSpPr>
                    <p:nvPr/>
                  </p:nvSpPr>
                  <p:spPr bwMode="auto">
                    <a:xfrm>
                      <a:off x="2994" y="911"/>
                      <a:ext cx="92" cy="92"/>
                    </a:xfrm>
                    <a:custGeom>
                      <a:avLst/>
                      <a:gdLst>
                        <a:gd name="T0" fmla="*/ 39 w 39"/>
                        <a:gd name="T1" fmla="*/ 24 h 39"/>
                        <a:gd name="T2" fmla="*/ 13 w 39"/>
                        <a:gd name="T3" fmla="*/ 39 h 39"/>
                        <a:gd name="T4" fmla="*/ 3 w 39"/>
                        <a:gd name="T5" fmla="*/ 16 h 39"/>
                        <a:gd name="T6" fmla="*/ 8 w 39"/>
                        <a:gd name="T7" fmla="*/ 11 h 39"/>
                        <a:gd name="T8" fmla="*/ 30 w 39"/>
                        <a:gd name="T9" fmla="*/ 0 h 39"/>
                        <a:gd name="T10" fmla="*/ 39 w 39"/>
                        <a:gd name="T11" fmla="*/ 24 h 39"/>
                      </a:gdLst>
                      <a:ahLst/>
                      <a:cxnLst>
                        <a:cxn ang="0">
                          <a:pos x="T0" y="T1"/>
                        </a:cxn>
                        <a:cxn ang="0">
                          <a:pos x="T2" y="T3"/>
                        </a:cxn>
                        <a:cxn ang="0">
                          <a:pos x="T4" y="T5"/>
                        </a:cxn>
                        <a:cxn ang="0">
                          <a:pos x="T6" y="T7"/>
                        </a:cxn>
                        <a:cxn ang="0">
                          <a:pos x="T8" y="T9"/>
                        </a:cxn>
                        <a:cxn ang="0">
                          <a:pos x="T10" y="T11"/>
                        </a:cxn>
                      </a:cxnLst>
                      <a:rect l="0" t="0" r="r" b="b"/>
                      <a:pathLst>
                        <a:path w="39" h="39">
                          <a:moveTo>
                            <a:pt x="39" y="24"/>
                          </a:moveTo>
                          <a:cubicBezTo>
                            <a:pt x="29" y="25"/>
                            <a:pt x="18" y="29"/>
                            <a:pt x="13" y="39"/>
                          </a:cubicBezTo>
                          <a:cubicBezTo>
                            <a:pt x="7" y="33"/>
                            <a:pt x="0" y="25"/>
                            <a:pt x="3" y="16"/>
                          </a:cubicBezTo>
                          <a:cubicBezTo>
                            <a:pt x="4" y="14"/>
                            <a:pt x="6" y="13"/>
                            <a:pt x="8" y="11"/>
                          </a:cubicBezTo>
                          <a:cubicBezTo>
                            <a:pt x="15" y="7"/>
                            <a:pt x="22" y="3"/>
                            <a:pt x="30" y="0"/>
                          </a:cubicBezTo>
                          <a:cubicBezTo>
                            <a:pt x="27" y="9"/>
                            <a:pt x="33" y="18"/>
                            <a:pt x="39" y="2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802"/>
                    <p:cNvSpPr>
                      <a:spLocks/>
                    </p:cNvSpPr>
                    <p:nvPr/>
                  </p:nvSpPr>
                  <p:spPr bwMode="auto">
                    <a:xfrm>
                      <a:off x="2811" y="469"/>
                      <a:ext cx="368" cy="513"/>
                    </a:xfrm>
                    <a:custGeom>
                      <a:avLst/>
                      <a:gdLst>
                        <a:gd name="T0" fmla="*/ 155 w 155"/>
                        <a:gd name="T1" fmla="*/ 0 h 217"/>
                        <a:gd name="T2" fmla="*/ 146 w 155"/>
                        <a:gd name="T3" fmla="*/ 23 h 217"/>
                        <a:gd name="T4" fmla="*/ 135 w 155"/>
                        <a:gd name="T5" fmla="*/ 17 h 217"/>
                        <a:gd name="T6" fmla="*/ 128 w 155"/>
                        <a:gd name="T7" fmla="*/ 23 h 217"/>
                        <a:gd name="T8" fmla="*/ 116 w 155"/>
                        <a:gd name="T9" fmla="*/ 19 h 217"/>
                        <a:gd name="T10" fmla="*/ 112 w 155"/>
                        <a:gd name="T11" fmla="*/ 34 h 217"/>
                        <a:gd name="T12" fmla="*/ 113 w 155"/>
                        <a:gd name="T13" fmla="*/ 34 h 217"/>
                        <a:gd name="T14" fmla="*/ 111 w 155"/>
                        <a:gd name="T15" fmla="*/ 34 h 217"/>
                        <a:gd name="T16" fmla="*/ 98 w 155"/>
                        <a:gd name="T17" fmla="*/ 25 h 217"/>
                        <a:gd name="T18" fmla="*/ 89 w 155"/>
                        <a:gd name="T19" fmla="*/ 37 h 217"/>
                        <a:gd name="T20" fmla="*/ 77 w 155"/>
                        <a:gd name="T21" fmla="*/ 37 h 217"/>
                        <a:gd name="T22" fmla="*/ 72 w 155"/>
                        <a:gd name="T23" fmla="*/ 50 h 217"/>
                        <a:gd name="T24" fmla="*/ 57 w 155"/>
                        <a:gd name="T25" fmla="*/ 50 h 217"/>
                        <a:gd name="T26" fmla="*/ 55 w 155"/>
                        <a:gd name="T27" fmla="*/ 63 h 217"/>
                        <a:gd name="T28" fmla="*/ 40 w 155"/>
                        <a:gd name="T29" fmla="*/ 71 h 217"/>
                        <a:gd name="T30" fmla="*/ 42 w 155"/>
                        <a:gd name="T31" fmla="*/ 82 h 217"/>
                        <a:gd name="T32" fmla="*/ 28 w 155"/>
                        <a:gd name="T33" fmla="*/ 89 h 217"/>
                        <a:gd name="T34" fmla="*/ 32 w 155"/>
                        <a:gd name="T35" fmla="*/ 101 h 217"/>
                        <a:gd name="T36" fmla="*/ 21 w 155"/>
                        <a:gd name="T37" fmla="*/ 109 h 217"/>
                        <a:gd name="T38" fmla="*/ 27 w 155"/>
                        <a:gd name="T39" fmla="*/ 122 h 217"/>
                        <a:gd name="T40" fmla="*/ 15 w 155"/>
                        <a:gd name="T41" fmla="*/ 131 h 217"/>
                        <a:gd name="T42" fmla="*/ 23 w 155"/>
                        <a:gd name="T43" fmla="*/ 142 h 217"/>
                        <a:gd name="T44" fmla="*/ 15 w 155"/>
                        <a:gd name="T45" fmla="*/ 152 h 217"/>
                        <a:gd name="T46" fmla="*/ 22 w 155"/>
                        <a:gd name="T47" fmla="*/ 160 h 217"/>
                        <a:gd name="T48" fmla="*/ 16 w 155"/>
                        <a:gd name="T49" fmla="*/ 171 h 217"/>
                        <a:gd name="T50" fmla="*/ 27 w 155"/>
                        <a:gd name="T51" fmla="*/ 179 h 217"/>
                        <a:gd name="T52" fmla="*/ 22 w 155"/>
                        <a:gd name="T53" fmla="*/ 194 h 217"/>
                        <a:gd name="T54" fmla="*/ 39 w 155"/>
                        <a:gd name="T55" fmla="*/ 196 h 217"/>
                        <a:gd name="T56" fmla="*/ 39 w 155"/>
                        <a:gd name="T57" fmla="*/ 197 h 217"/>
                        <a:gd name="T58" fmla="*/ 23 w 155"/>
                        <a:gd name="T59" fmla="*/ 213 h 217"/>
                        <a:gd name="T60" fmla="*/ 19 w 155"/>
                        <a:gd name="T61" fmla="*/ 217 h 217"/>
                        <a:gd name="T62" fmla="*/ 1 w 155"/>
                        <a:gd name="T63" fmla="*/ 166 h 217"/>
                        <a:gd name="T64" fmla="*/ 8 w 155"/>
                        <a:gd name="T65" fmla="*/ 101 h 217"/>
                        <a:gd name="T66" fmla="*/ 87 w 155"/>
                        <a:gd name="T67" fmla="*/ 12 h 217"/>
                        <a:gd name="T68" fmla="*/ 155 w 155"/>
                        <a:gd name="T6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217">
                          <a:moveTo>
                            <a:pt x="155" y="0"/>
                          </a:moveTo>
                          <a:cubicBezTo>
                            <a:pt x="152" y="7"/>
                            <a:pt x="149" y="15"/>
                            <a:pt x="146" y="23"/>
                          </a:cubicBezTo>
                          <a:cubicBezTo>
                            <a:pt x="144" y="19"/>
                            <a:pt x="140" y="16"/>
                            <a:pt x="135" y="17"/>
                          </a:cubicBezTo>
                          <a:cubicBezTo>
                            <a:pt x="132" y="17"/>
                            <a:pt x="129" y="20"/>
                            <a:pt x="128" y="23"/>
                          </a:cubicBezTo>
                          <a:cubicBezTo>
                            <a:pt x="125" y="19"/>
                            <a:pt x="120" y="17"/>
                            <a:pt x="116" y="19"/>
                          </a:cubicBezTo>
                          <a:cubicBezTo>
                            <a:pt x="111" y="22"/>
                            <a:pt x="108" y="29"/>
                            <a:pt x="112" y="34"/>
                          </a:cubicBezTo>
                          <a:cubicBezTo>
                            <a:pt x="113" y="34"/>
                            <a:pt x="113" y="34"/>
                            <a:pt x="113" y="34"/>
                          </a:cubicBezTo>
                          <a:cubicBezTo>
                            <a:pt x="112" y="34"/>
                            <a:pt x="112" y="34"/>
                            <a:pt x="111" y="34"/>
                          </a:cubicBezTo>
                          <a:cubicBezTo>
                            <a:pt x="110" y="29"/>
                            <a:pt x="104" y="24"/>
                            <a:pt x="98" y="25"/>
                          </a:cubicBezTo>
                          <a:cubicBezTo>
                            <a:pt x="91" y="26"/>
                            <a:pt x="89" y="31"/>
                            <a:pt x="89" y="37"/>
                          </a:cubicBezTo>
                          <a:cubicBezTo>
                            <a:pt x="85" y="34"/>
                            <a:pt x="81" y="34"/>
                            <a:pt x="77" y="37"/>
                          </a:cubicBezTo>
                          <a:cubicBezTo>
                            <a:pt x="72" y="40"/>
                            <a:pt x="71" y="45"/>
                            <a:pt x="72" y="50"/>
                          </a:cubicBezTo>
                          <a:cubicBezTo>
                            <a:pt x="68" y="46"/>
                            <a:pt x="61" y="46"/>
                            <a:pt x="57" y="50"/>
                          </a:cubicBezTo>
                          <a:cubicBezTo>
                            <a:pt x="53" y="53"/>
                            <a:pt x="53" y="59"/>
                            <a:pt x="55" y="63"/>
                          </a:cubicBezTo>
                          <a:cubicBezTo>
                            <a:pt x="49" y="63"/>
                            <a:pt x="43" y="65"/>
                            <a:pt x="40" y="71"/>
                          </a:cubicBezTo>
                          <a:cubicBezTo>
                            <a:pt x="39" y="74"/>
                            <a:pt x="40" y="79"/>
                            <a:pt x="42" y="82"/>
                          </a:cubicBezTo>
                          <a:cubicBezTo>
                            <a:pt x="37" y="82"/>
                            <a:pt x="30" y="83"/>
                            <a:pt x="28" y="89"/>
                          </a:cubicBezTo>
                          <a:cubicBezTo>
                            <a:pt x="27" y="94"/>
                            <a:pt x="29" y="98"/>
                            <a:pt x="32" y="101"/>
                          </a:cubicBezTo>
                          <a:cubicBezTo>
                            <a:pt x="28" y="101"/>
                            <a:pt x="23" y="104"/>
                            <a:pt x="21" y="109"/>
                          </a:cubicBezTo>
                          <a:cubicBezTo>
                            <a:pt x="20" y="114"/>
                            <a:pt x="22" y="120"/>
                            <a:pt x="27" y="122"/>
                          </a:cubicBezTo>
                          <a:cubicBezTo>
                            <a:pt x="21" y="123"/>
                            <a:pt x="15" y="125"/>
                            <a:pt x="15" y="131"/>
                          </a:cubicBezTo>
                          <a:cubicBezTo>
                            <a:pt x="15" y="137"/>
                            <a:pt x="19" y="140"/>
                            <a:pt x="23" y="142"/>
                          </a:cubicBezTo>
                          <a:cubicBezTo>
                            <a:pt x="19" y="143"/>
                            <a:pt x="15" y="146"/>
                            <a:pt x="15" y="152"/>
                          </a:cubicBezTo>
                          <a:cubicBezTo>
                            <a:pt x="16" y="156"/>
                            <a:pt x="18" y="159"/>
                            <a:pt x="22" y="160"/>
                          </a:cubicBezTo>
                          <a:cubicBezTo>
                            <a:pt x="18" y="162"/>
                            <a:pt x="15" y="166"/>
                            <a:pt x="16" y="171"/>
                          </a:cubicBezTo>
                          <a:cubicBezTo>
                            <a:pt x="16" y="177"/>
                            <a:pt x="22" y="179"/>
                            <a:pt x="27" y="179"/>
                          </a:cubicBezTo>
                          <a:cubicBezTo>
                            <a:pt x="22" y="183"/>
                            <a:pt x="18" y="189"/>
                            <a:pt x="22" y="194"/>
                          </a:cubicBezTo>
                          <a:cubicBezTo>
                            <a:pt x="26" y="200"/>
                            <a:pt x="33" y="199"/>
                            <a:pt x="39" y="196"/>
                          </a:cubicBezTo>
                          <a:cubicBezTo>
                            <a:pt x="39" y="196"/>
                            <a:pt x="39" y="196"/>
                            <a:pt x="39" y="197"/>
                          </a:cubicBezTo>
                          <a:cubicBezTo>
                            <a:pt x="34" y="202"/>
                            <a:pt x="28" y="208"/>
                            <a:pt x="23" y="213"/>
                          </a:cubicBezTo>
                          <a:cubicBezTo>
                            <a:pt x="22" y="215"/>
                            <a:pt x="20" y="216"/>
                            <a:pt x="19" y="217"/>
                          </a:cubicBezTo>
                          <a:cubicBezTo>
                            <a:pt x="9" y="201"/>
                            <a:pt x="3" y="185"/>
                            <a:pt x="1" y="166"/>
                          </a:cubicBezTo>
                          <a:cubicBezTo>
                            <a:pt x="0" y="144"/>
                            <a:pt x="2" y="122"/>
                            <a:pt x="8" y="101"/>
                          </a:cubicBezTo>
                          <a:cubicBezTo>
                            <a:pt x="19" y="61"/>
                            <a:pt x="47" y="26"/>
                            <a:pt x="87" y="12"/>
                          </a:cubicBezTo>
                          <a:cubicBezTo>
                            <a:pt x="109" y="4"/>
                            <a:pt x="132" y="1"/>
                            <a:pt x="155" y="0"/>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803"/>
                    <p:cNvSpPr>
                      <a:spLocks/>
                    </p:cNvSpPr>
                    <p:nvPr/>
                  </p:nvSpPr>
                  <p:spPr bwMode="auto">
                    <a:xfrm>
                      <a:off x="2970" y="677"/>
                      <a:ext cx="157" cy="142"/>
                    </a:xfrm>
                    <a:custGeom>
                      <a:avLst/>
                      <a:gdLst>
                        <a:gd name="T0" fmla="*/ 66 w 66"/>
                        <a:gd name="T1" fmla="*/ 31 h 60"/>
                        <a:gd name="T2" fmla="*/ 56 w 66"/>
                        <a:gd name="T3" fmla="*/ 23 h 60"/>
                        <a:gd name="T4" fmla="*/ 43 w 66"/>
                        <a:gd name="T5" fmla="*/ 16 h 60"/>
                        <a:gd name="T6" fmla="*/ 16 w 66"/>
                        <a:gd name="T7" fmla="*/ 21 h 60"/>
                        <a:gd name="T8" fmla="*/ 43 w 66"/>
                        <a:gd name="T9" fmla="*/ 57 h 60"/>
                        <a:gd name="T10" fmla="*/ 50 w 66"/>
                        <a:gd name="T11" fmla="*/ 60 h 60"/>
                        <a:gd name="T12" fmla="*/ 20 w 66"/>
                        <a:gd name="T13" fmla="*/ 51 h 60"/>
                        <a:gd name="T14" fmla="*/ 7 w 66"/>
                        <a:gd name="T15" fmla="*/ 17 h 60"/>
                        <a:gd name="T16" fmla="*/ 43 w 66"/>
                        <a:gd name="T17" fmla="*/ 7 h 60"/>
                        <a:gd name="T18" fmla="*/ 66 w 66"/>
                        <a:gd name="T19"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0">
                          <a:moveTo>
                            <a:pt x="66" y="31"/>
                          </a:moveTo>
                          <a:cubicBezTo>
                            <a:pt x="63" y="29"/>
                            <a:pt x="59" y="26"/>
                            <a:pt x="56" y="23"/>
                          </a:cubicBezTo>
                          <a:cubicBezTo>
                            <a:pt x="53" y="21"/>
                            <a:pt x="48" y="18"/>
                            <a:pt x="43" y="16"/>
                          </a:cubicBezTo>
                          <a:cubicBezTo>
                            <a:pt x="33" y="12"/>
                            <a:pt x="22" y="11"/>
                            <a:pt x="16" y="21"/>
                          </a:cubicBezTo>
                          <a:cubicBezTo>
                            <a:pt x="5" y="39"/>
                            <a:pt x="31" y="51"/>
                            <a:pt x="43" y="57"/>
                          </a:cubicBezTo>
                          <a:cubicBezTo>
                            <a:pt x="45" y="58"/>
                            <a:pt x="47" y="59"/>
                            <a:pt x="50" y="60"/>
                          </a:cubicBezTo>
                          <a:cubicBezTo>
                            <a:pt x="39" y="57"/>
                            <a:pt x="29" y="55"/>
                            <a:pt x="20" y="51"/>
                          </a:cubicBezTo>
                          <a:cubicBezTo>
                            <a:pt x="7" y="45"/>
                            <a:pt x="0" y="30"/>
                            <a:pt x="7" y="17"/>
                          </a:cubicBezTo>
                          <a:cubicBezTo>
                            <a:pt x="14" y="3"/>
                            <a:pt x="30" y="0"/>
                            <a:pt x="43" y="7"/>
                          </a:cubicBezTo>
                          <a:cubicBezTo>
                            <a:pt x="54" y="12"/>
                            <a:pt x="60" y="22"/>
                            <a:pt x="66" y="3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804"/>
                    <p:cNvSpPr>
                      <a:spLocks/>
                    </p:cNvSpPr>
                    <p:nvPr/>
                  </p:nvSpPr>
                  <p:spPr bwMode="auto">
                    <a:xfrm>
                      <a:off x="2939" y="703"/>
                      <a:ext cx="164" cy="182"/>
                    </a:xfrm>
                    <a:custGeom>
                      <a:avLst/>
                      <a:gdLst>
                        <a:gd name="T0" fmla="*/ 62 w 69"/>
                        <a:gd name="T1" fmla="*/ 52 h 77"/>
                        <a:gd name="T2" fmla="*/ 69 w 69"/>
                        <a:gd name="T3" fmla="*/ 53 h 77"/>
                        <a:gd name="T4" fmla="*/ 31 w 69"/>
                        <a:gd name="T5" fmla="*/ 60 h 77"/>
                        <a:gd name="T6" fmla="*/ 6 w 69"/>
                        <a:gd name="T7" fmla="*/ 77 h 77"/>
                        <a:gd name="T8" fmla="*/ 16 w 69"/>
                        <a:gd name="T9" fmla="*/ 1 h 77"/>
                        <a:gd name="T10" fmla="*/ 17 w 69"/>
                        <a:gd name="T11" fmla="*/ 0 h 77"/>
                        <a:gd name="T12" fmla="*/ 18 w 69"/>
                        <a:gd name="T13" fmla="*/ 1 h 77"/>
                        <a:gd name="T14" fmla="*/ 17 w 69"/>
                        <a:gd name="T15" fmla="*/ 2 h 77"/>
                        <a:gd name="T16" fmla="*/ 22 w 69"/>
                        <a:gd name="T17" fmla="*/ 39 h 77"/>
                        <a:gd name="T18" fmla="*/ 45 w 69"/>
                        <a:gd name="T19" fmla="*/ 49 h 77"/>
                        <a:gd name="T20" fmla="*/ 62 w 69"/>
                        <a:gd name="T21" fmla="*/ 5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77">
                          <a:moveTo>
                            <a:pt x="62" y="52"/>
                          </a:moveTo>
                          <a:cubicBezTo>
                            <a:pt x="64" y="52"/>
                            <a:pt x="66" y="53"/>
                            <a:pt x="69" y="53"/>
                          </a:cubicBezTo>
                          <a:cubicBezTo>
                            <a:pt x="55" y="53"/>
                            <a:pt x="42" y="55"/>
                            <a:pt x="31" y="60"/>
                          </a:cubicBezTo>
                          <a:cubicBezTo>
                            <a:pt x="21" y="65"/>
                            <a:pt x="13" y="71"/>
                            <a:pt x="6" y="77"/>
                          </a:cubicBezTo>
                          <a:cubicBezTo>
                            <a:pt x="0" y="51"/>
                            <a:pt x="1" y="25"/>
                            <a:pt x="16" y="1"/>
                          </a:cubicBezTo>
                          <a:cubicBezTo>
                            <a:pt x="17" y="1"/>
                            <a:pt x="17" y="1"/>
                            <a:pt x="17" y="0"/>
                          </a:cubicBezTo>
                          <a:cubicBezTo>
                            <a:pt x="18" y="1"/>
                            <a:pt x="18" y="1"/>
                            <a:pt x="18" y="1"/>
                          </a:cubicBezTo>
                          <a:cubicBezTo>
                            <a:pt x="18" y="1"/>
                            <a:pt x="17" y="1"/>
                            <a:pt x="17" y="2"/>
                          </a:cubicBezTo>
                          <a:cubicBezTo>
                            <a:pt x="10" y="13"/>
                            <a:pt x="12" y="29"/>
                            <a:pt x="22" y="39"/>
                          </a:cubicBezTo>
                          <a:cubicBezTo>
                            <a:pt x="29" y="44"/>
                            <a:pt x="37" y="47"/>
                            <a:pt x="45" y="49"/>
                          </a:cubicBezTo>
                          <a:cubicBezTo>
                            <a:pt x="51" y="50"/>
                            <a:pt x="56" y="51"/>
                            <a:pt x="62" y="5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805"/>
                    <p:cNvSpPr>
                      <a:spLocks/>
                    </p:cNvSpPr>
                    <p:nvPr/>
                  </p:nvSpPr>
                  <p:spPr bwMode="auto">
                    <a:xfrm>
                      <a:off x="2878" y="549"/>
                      <a:ext cx="270" cy="378"/>
                    </a:xfrm>
                    <a:custGeom>
                      <a:avLst/>
                      <a:gdLst>
                        <a:gd name="T0" fmla="*/ 114 w 114"/>
                        <a:gd name="T1" fmla="*/ 0 h 160"/>
                        <a:gd name="T2" fmla="*/ 107 w 114"/>
                        <a:gd name="T3" fmla="*/ 21 h 160"/>
                        <a:gd name="T4" fmla="*/ 106 w 114"/>
                        <a:gd name="T5" fmla="*/ 21 h 160"/>
                        <a:gd name="T6" fmla="*/ 39 w 114"/>
                        <a:gd name="T7" fmla="*/ 63 h 160"/>
                        <a:gd name="T8" fmla="*/ 29 w 114"/>
                        <a:gd name="T9" fmla="*/ 145 h 160"/>
                        <a:gd name="T10" fmla="*/ 14 w 114"/>
                        <a:gd name="T11" fmla="*/ 160 h 160"/>
                        <a:gd name="T12" fmla="*/ 22 w 114"/>
                        <a:gd name="T13" fmla="*/ 51 h 160"/>
                        <a:gd name="T14" fmla="*/ 114 w 114"/>
                        <a:gd name="T15" fmla="*/ 0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160">
                          <a:moveTo>
                            <a:pt x="114" y="0"/>
                          </a:moveTo>
                          <a:cubicBezTo>
                            <a:pt x="111" y="7"/>
                            <a:pt x="109" y="14"/>
                            <a:pt x="107" y="21"/>
                          </a:cubicBezTo>
                          <a:cubicBezTo>
                            <a:pt x="107" y="21"/>
                            <a:pt x="106" y="21"/>
                            <a:pt x="106" y="21"/>
                          </a:cubicBezTo>
                          <a:cubicBezTo>
                            <a:pt x="78" y="25"/>
                            <a:pt x="54" y="40"/>
                            <a:pt x="39" y="63"/>
                          </a:cubicBezTo>
                          <a:cubicBezTo>
                            <a:pt x="23" y="86"/>
                            <a:pt x="18" y="119"/>
                            <a:pt x="29" y="145"/>
                          </a:cubicBezTo>
                          <a:cubicBezTo>
                            <a:pt x="23" y="150"/>
                            <a:pt x="18" y="155"/>
                            <a:pt x="14" y="160"/>
                          </a:cubicBezTo>
                          <a:cubicBezTo>
                            <a:pt x="0" y="124"/>
                            <a:pt x="1" y="84"/>
                            <a:pt x="22" y="51"/>
                          </a:cubicBezTo>
                          <a:cubicBezTo>
                            <a:pt x="42" y="21"/>
                            <a:pt x="77" y="1"/>
                            <a:pt x="11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806"/>
                    <p:cNvSpPr>
                      <a:spLocks/>
                    </p:cNvSpPr>
                    <p:nvPr/>
                  </p:nvSpPr>
                  <p:spPr bwMode="auto">
                    <a:xfrm>
                      <a:off x="2932" y="1145"/>
                      <a:ext cx="88" cy="109"/>
                    </a:xfrm>
                    <a:custGeom>
                      <a:avLst/>
                      <a:gdLst>
                        <a:gd name="T0" fmla="*/ 22 w 37"/>
                        <a:gd name="T1" fmla="*/ 0 h 46"/>
                        <a:gd name="T2" fmla="*/ 37 w 37"/>
                        <a:gd name="T3" fmla="*/ 30 h 46"/>
                        <a:gd name="T4" fmla="*/ 15 w 37"/>
                        <a:gd name="T5" fmla="*/ 46 h 46"/>
                        <a:gd name="T6" fmla="*/ 3 w 37"/>
                        <a:gd name="T7" fmla="*/ 30 h 46"/>
                        <a:gd name="T8" fmla="*/ 0 w 37"/>
                        <a:gd name="T9" fmla="*/ 23 h 46"/>
                        <a:gd name="T10" fmla="*/ 22 w 37"/>
                        <a:gd name="T11" fmla="*/ 0 h 46"/>
                      </a:gdLst>
                      <a:ahLst/>
                      <a:cxnLst>
                        <a:cxn ang="0">
                          <a:pos x="T0" y="T1"/>
                        </a:cxn>
                        <a:cxn ang="0">
                          <a:pos x="T2" y="T3"/>
                        </a:cxn>
                        <a:cxn ang="0">
                          <a:pos x="T4" y="T5"/>
                        </a:cxn>
                        <a:cxn ang="0">
                          <a:pos x="T6" y="T7"/>
                        </a:cxn>
                        <a:cxn ang="0">
                          <a:pos x="T8" y="T9"/>
                        </a:cxn>
                        <a:cxn ang="0">
                          <a:pos x="T10" y="T11"/>
                        </a:cxn>
                      </a:cxnLst>
                      <a:rect l="0" t="0" r="r" b="b"/>
                      <a:pathLst>
                        <a:path w="37" h="46">
                          <a:moveTo>
                            <a:pt x="22" y="0"/>
                          </a:moveTo>
                          <a:cubicBezTo>
                            <a:pt x="20" y="12"/>
                            <a:pt x="27" y="24"/>
                            <a:pt x="37" y="30"/>
                          </a:cubicBezTo>
                          <a:cubicBezTo>
                            <a:pt x="27" y="32"/>
                            <a:pt x="17" y="36"/>
                            <a:pt x="15" y="46"/>
                          </a:cubicBezTo>
                          <a:cubicBezTo>
                            <a:pt x="11" y="41"/>
                            <a:pt x="7" y="36"/>
                            <a:pt x="3" y="30"/>
                          </a:cubicBezTo>
                          <a:cubicBezTo>
                            <a:pt x="2" y="28"/>
                            <a:pt x="1" y="26"/>
                            <a:pt x="0" y="23"/>
                          </a:cubicBezTo>
                          <a:cubicBezTo>
                            <a:pt x="1" y="12"/>
                            <a:pt x="10" y="1"/>
                            <a:pt x="2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807"/>
                    <p:cNvSpPr>
                      <a:spLocks/>
                    </p:cNvSpPr>
                    <p:nvPr/>
                  </p:nvSpPr>
                  <p:spPr bwMode="auto">
                    <a:xfrm>
                      <a:off x="2951" y="1013"/>
                      <a:ext cx="97" cy="123"/>
                    </a:xfrm>
                    <a:custGeom>
                      <a:avLst/>
                      <a:gdLst>
                        <a:gd name="T0" fmla="*/ 41 w 41"/>
                        <a:gd name="T1" fmla="*/ 31 h 52"/>
                        <a:gd name="T2" fmla="*/ 15 w 41"/>
                        <a:gd name="T3" fmla="*/ 52 h 52"/>
                        <a:gd name="T4" fmla="*/ 3 w 41"/>
                        <a:gd name="T5" fmla="*/ 21 h 52"/>
                        <a:gd name="T6" fmla="*/ 29 w 41"/>
                        <a:gd name="T7" fmla="*/ 0 h 52"/>
                        <a:gd name="T8" fmla="*/ 41 w 41"/>
                        <a:gd name="T9" fmla="*/ 31 h 52"/>
                      </a:gdLst>
                      <a:ahLst/>
                      <a:cxnLst>
                        <a:cxn ang="0">
                          <a:pos x="T0" y="T1"/>
                        </a:cxn>
                        <a:cxn ang="0">
                          <a:pos x="T2" y="T3"/>
                        </a:cxn>
                        <a:cxn ang="0">
                          <a:pos x="T4" y="T5"/>
                        </a:cxn>
                        <a:cxn ang="0">
                          <a:pos x="T6" y="T7"/>
                        </a:cxn>
                        <a:cxn ang="0">
                          <a:pos x="T8" y="T9"/>
                        </a:cxn>
                      </a:cxnLst>
                      <a:rect l="0" t="0" r="r" b="b"/>
                      <a:pathLst>
                        <a:path w="41" h="52">
                          <a:moveTo>
                            <a:pt x="41" y="31"/>
                          </a:moveTo>
                          <a:cubicBezTo>
                            <a:pt x="29" y="33"/>
                            <a:pt x="19" y="41"/>
                            <a:pt x="15" y="52"/>
                          </a:cubicBezTo>
                          <a:cubicBezTo>
                            <a:pt x="5" y="45"/>
                            <a:pt x="0" y="32"/>
                            <a:pt x="3" y="21"/>
                          </a:cubicBezTo>
                          <a:cubicBezTo>
                            <a:pt x="6" y="9"/>
                            <a:pt x="17" y="1"/>
                            <a:pt x="29" y="0"/>
                          </a:cubicBezTo>
                          <a:cubicBezTo>
                            <a:pt x="27" y="12"/>
                            <a:pt x="33" y="23"/>
                            <a:pt x="41" y="3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59" name="Freeform 809"/>
                  <p:cNvSpPr>
                    <a:spLocks/>
                  </p:cNvSpPr>
                  <p:nvPr/>
                </p:nvSpPr>
                <p:spPr bwMode="auto">
                  <a:xfrm>
                    <a:off x="3120" y="516"/>
                    <a:ext cx="30" cy="23"/>
                  </a:xfrm>
                  <a:custGeom>
                    <a:avLst/>
                    <a:gdLst>
                      <a:gd name="T0" fmla="*/ 7 w 13"/>
                      <a:gd name="T1" fmla="*/ 1 h 10"/>
                      <a:gd name="T2" fmla="*/ 13 w 13"/>
                      <a:gd name="T3" fmla="*/ 9 h 10"/>
                      <a:gd name="T4" fmla="*/ 1 w 13"/>
                      <a:gd name="T5" fmla="*/ 10 h 10"/>
                      <a:gd name="T6" fmla="*/ 1 w 13"/>
                      <a:gd name="T7" fmla="*/ 9 h 10"/>
                      <a:gd name="T8" fmla="*/ 0 w 13"/>
                      <a:gd name="T9" fmla="*/ 8 h 10"/>
                      <a:gd name="T10" fmla="*/ 7 w 13"/>
                      <a:gd name="T11" fmla="*/ 1 h 10"/>
                    </a:gdLst>
                    <a:ahLst/>
                    <a:cxnLst>
                      <a:cxn ang="0">
                        <a:pos x="T0" y="T1"/>
                      </a:cxn>
                      <a:cxn ang="0">
                        <a:pos x="T2" y="T3"/>
                      </a:cxn>
                      <a:cxn ang="0">
                        <a:pos x="T4" y="T5"/>
                      </a:cxn>
                      <a:cxn ang="0">
                        <a:pos x="T6" y="T7"/>
                      </a:cxn>
                      <a:cxn ang="0">
                        <a:pos x="T8" y="T9"/>
                      </a:cxn>
                      <a:cxn ang="0">
                        <a:pos x="T10" y="T11"/>
                      </a:cxn>
                    </a:cxnLst>
                    <a:rect l="0" t="0" r="r" b="b"/>
                    <a:pathLst>
                      <a:path w="13" h="10">
                        <a:moveTo>
                          <a:pt x="7" y="1"/>
                        </a:moveTo>
                        <a:cubicBezTo>
                          <a:pt x="12" y="1"/>
                          <a:pt x="13" y="5"/>
                          <a:pt x="13" y="9"/>
                        </a:cubicBezTo>
                        <a:cubicBezTo>
                          <a:pt x="9" y="9"/>
                          <a:pt x="5" y="9"/>
                          <a:pt x="1" y="10"/>
                        </a:cubicBezTo>
                        <a:cubicBezTo>
                          <a:pt x="1" y="10"/>
                          <a:pt x="1" y="9"/>
                          <a:pt x="1" y="9"/>
                        </a:cubicBezTo>
                        <a:cubicBezTo>
                          <a:pt x="1" y="9"/>
                          <a:pt x="1" y="8"/>
                          <a:pt x="0" y="8"/>
                        </a:cubicBezTo>
                        <a:cubicBezTo>
                          <a:pt x="0" y="4"/>
                          <a:pt x="3" y="0"/>
                          <a:pt x="7"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810"/>
                  <p:cNvSpPr>
                    <a:spLocks/>
                  </p:cNvSpPr>
                  <p:nvPr/>
                </p:nvSpPr>
                <p:spPr bwMode="auto">
                  <a:xfrm>
                    <a:off x="2838" y="1606"/>
                    <a:ext cx="40" cy="45"/>
                  </a:xfrm>
                  <a:custGeom>
                    <a:avLst/>
                    <a:gdLst>
                      <a:gd name="T0" fmla="*/ 17 w 17"/>
                      <a:gd name="T1" fmla="*/ 8 h 19"/>
                      <a:gd name="T2" fmla="*/ 17 w 17"/>
                      <a:gd name="T3" fmla="*/ 8 h 19"/>
                      <a:gd name="T4" fmla="*/ 5 w 17"/>
                      <a:gd name="T5" fmla="*/ 14 h 19"/>
                      <a:gd name="T6" fmla="*/ 5 w 17"/>
                      <a:gd name="T7" fmla="*/ 0 h 19"/>
                      <a:gd name="T8" fmla="*/ 10 w 17"/>
                      <a:gd name="T9" fmla="*/ 4 h 19"/>
                      <a:gd name="T10" fmla="*/ 17 w 17"/>
                      <a:gd name="T11" fmla="*/ 8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8"/>
                          <a:pt x="17" y="8"/>
                          <a:pt x="17" y="8"/>
                        </a:cubicBezTo>
                        <a:cubicBezTo>
                          <a:pt x="15" y="12"/>
                          <a:pt x="11" y="19"/>
                          <a:pt x="5" y="14"/>
                        </a:cubicBezTo>
                        <a:cubicBezTo>
                          <a:pt x="0" y="10"/>
                          <a:pt x="2" y="5"/>
                          <a:pt x="5" y="0"/>
                        </a:cubicBezTo>
                        <a:cubicBezTo>
                          <a:pt x="7" y="2"/>
                          <a:pt x="9" y="3"/>
                          <a:pt x="10" y="4"/>
                        </a:cubicBezTo>
                        <a:cubicBezTo>
                          <a:pt x="13" y="5"/>
                          <a:pt x="15" y="7"/>
                          <a:pt x="17"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811"/>
                  <p:cNvSpPr>
                    <a:spLocks/>
                  </p:cNvSpPr>
                  <p:nvPr/>
                </p:nvSpPr>
                <p:spPr bwMode="auto">
                  <a:xfrm>
                    <a:off x="3075" y="518"/>
                    <a:ext cx="40" cy="31"/>
                  </a:xfrm>
                  <a:custGeom>
                    <a:avLst/>
                    <a:gdLst>
                      <a:gd name="T0" fmla="*/ 16 w 17"/>
                      <a:gd name="T1" fmla="*/ 9 h 13"/>
                      <a:gd name="T2" fmla="*/ 17 w 17"/>
                      <a:gd name="T3" fmla="*/ 9 h 13"/>
                      <a:gd name="T4" fmla="*/ 3 w 17"/>
                      <a:gd name="T5" fmla="*/ 13 h 13"/>
                      <a:gd name="T6" fmla="*/ 3 w 17"/>
                      <a:gd name="T7" fmla="*/ 12 h 13"/>
                      <a:gd name="T8" fmla="*/ 7 w 17"/>
                      <a:gd name="T9" fmla="*/ 1 h 13"/>
                      <a:gd name="T10" fmla="*/ 16 w 17"/>
                      <a:gd name="T11" fmla="*/ 7 h 13"/>
                      <a:gd name="T12" fmla="*/ 16 w 17"/>
                      <a:gd name="T13" fmla="*/ 9 h 13"/>
                    </a:gdLst>
                    <a:ahLst/>
                    <a:cxnLst>
                      <a:cxn ang="0">
                        <a:pos x="T0" y="T1"/>
                      </a:cxn>
                      <a:cxn ang="0">
                        <a:pos x="T2" y="T3"/>
                      </a:cxn>
                      <a:cxn ang="0">
                        <a:pos x="T4" y="T5"/>
                      </a:cxn>
                      <a:cxn ang="0">
                        <a:pos x="T6" y="T7"/>
                      </a:cxn>
                      <a:cxn ang="0">
                        <a:pos x="T8" y="T9"/>
                      </a:cxn>
                      <a:cxn ang="0">
                        <a:pos x="T10" y="T11"/>
                      </a:cxn>
                      <a:cxn ang="0">
                        <a:pos x="T12" y="T13"/>
                      </a:cxn>
                    </a:cxnLst>
                    <a:rect l="0" t="0" r="r" b="b"/>
                    <a:pathLst>
                      <a:path w="17" h="13">
                        <a:moveTo>
                          <a:pt x="16" y="9"/>
                        </a:moveTo>
                        <a:cubicBezTo>
                          <a:pt x="16" y="9"/>
                          <a:pt x="16" y="9"/>
                          <a:pt x="17" y="9"/>
                        </a:cubicBezTo>
                        <a:cubicBezTo>
                          <a:pt x="12" y="10"/>
                          <a:pt x="7" y="11"/>
                          <a:pt x="3" y="13"/>
                        </a:cubicBezTo>
                        <a:cubicBezTo>
                          <a:pt x="3" y="12"/>
                          <a:pt x="3" y="12"/>
                          <a:pt x="3" y="12"/>
                        </a:cubicBezTo>
                        <a:cubicBezTo>
                          <a:pt x="0" y="7"/>
                          <a:pt x="2" y="2"/>
                          <a:pt x="7" y="1"/>
                        </a:cubicBezTo>
                        <a:cubicBezTo>
                          <a:pt x="11" y="0"/>
                          <a:pt x="15" y="3"/>
                          <a:pt x="16" y="7"/>
                        </a:cubicBezTo>
                        <a:cubicBezTo>
                          <a:pt x="16" y="8"/>
                          <a:pt x="16" y="8"/>
                          <a:pt x="16"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812"/>
                  <p:cNvSpPr>
                    <a:spLocks/>
                  </p:cNvSpPr>
                  <p:nvPr/>
                </p:nvSpPr>
                <p:spPr bwMode="auto">
                  <a:xfrm>
                    <a:off x="2928" y="958"/>
                    <a:ext cx="83" cy="104"/>
                  </a:xfrm>
                  <a:custGeom>
                    <a:avLst/>
                    <a:gdLst>
                      <a:gd name="T0" fmla="*/ 25 w 35"/>
                      <a:gd name="T1" fmla="*/ 0 h 44"/>
                      <a:gd name="T2" fmla="*/ 35 w 35"/>
                      <a:gd name="T3" fmla="*/ 19 h 44"/>
                      <a:gd name="T4" fmla="*/ 8 w 35"/>
                      <a:gd name="T5" fmla="*/ 42 h 44"/>
                      <a:gd name="T6" fmla="*/ 8 w 35"/>
                      <a:gd name="T7" fmla="*/ 44 h 44"/>
                      <a:gd name="T8" fmla="*/ 2 w 35"/>
                      <a:gd name="T9" fmla="*/ 33 h 44"/>
                      <a:gd name="T10" fmla="*/ 2 w 35"/>
                      <a:gd name="T11" fmla="*/ 18 h 44"/>
                      <a:gd name="T12" fmla="*/ 2 w 35"/>
                      <a:gd name="T13" fmla="*/ 17 h 44"/>
                      <a:gd name="T14" fmla="*/ 25 w 35"/>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44">
                        <a:moveTo>
                          <a:pt x="25" y="0"/>
                        </a:moveTo>
                        <a:cubicBezTo>
                          <a:pt x="25" y="7"/>
                          <a:pt x="29" y="14"/>
                          <a:pt x="35" y="19"/>
                        </a:cubicBezTo>
                        <a:cubicBezTo>
                          <a:pt x="23" y="21"/>
                          <a:pt x="12" y="30"/>
                          <a:pt x="8" y="42"/>
                        </a:cubicBezTo>
                        <a:cubicBezTo>
                          <a:pt x="8" y="43"/>
                          <a:pt x="8" y="43"/>
                          <a:pt x="8" y="44"/>
                        </a:cubicBezTo>
                        <a:cubicBezTo>
                          <a:pt x="6" y="40"/>
                          <a:pt x="4" y="37"/>
                          <a:pt x="2" y="33"/>
                        </a:cubicBezTo>
                        <a:cubicBezTo>
                          <a:pt x="0" y="28"/>
                          <a:pt x="1" y="24"/>
                          <a:pt x="2" y="18"/>
                        </a:cubicBezTo>
                        <a:cubicBezTo>
                          <a:pt x="2" y="18"/>
                          <a:pt x="2" y="18"/>
                          <a:pt x="2" y="17"/>
                        </a:cubicBezTo>
                        <a:cubicBezTo>
                          <a:pt x="10" y="11"/>
                          <a:pt x="17" y="5"/>
                          <a:pt x="25"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813"/>
                  <p:cNvSpPr>
                    <a:spLocks/>
                  </p:cNvSpPr>
                  <p:nvPr/>
                </p:nvSpPr>
                <p:spPr bwMode="auto">
                  <a:xfrm>
                    <a:off x="2807" y="1583"/>
                    <a:ext cx="35" cy="42"/>
                  </a:xfrm>
                  <a:custGeom>
                    <a:avLst/>
                    <a:gdLst>
                      <a:gd name="T0" fmla="*/ 15 w 15"/>
                      <a:gd name="T1" fmla="*/ 8 h 18"/>
                      <a:gd name="T2" fmla="*/ 14 w 15"/>
                      <a:gd name="T3" fmla="*/ 11 h 18"/>
                      <a:gd name="T4" fmla="*/ 1 w 15"/>
                      <a:gd name="T5" fmla="*/ 10 h 18"/>
                      <a:gd name="T6" fmla="*/ 5 w 15"/>
                      <a:gd name="T7" fmla="*/ 0 h 18"/>
                      <a:gd name="T8" fmla="*/ 15 w 15"/>
                      <a:gd name="T9" fmla="*/ 8 h 18"/>
                    </a:gdLst>
                    <a:ahLst/>
                    <a:cxnLst>
                      <a:cxn ang="0">
                        <a:pos x="T0" y="T1"/>
                      </a:cxn>
                      <a:cxn ang="0">
                        <a:pos x="T2" y="T3"/>
                      </a:cxn>
                      <a:cxn ang="0">
                        <a:pos x="T4" y="T5"/>
                      </a:cxn>
                      <a:cxn ang="0">
                        <a:pos x="T6" y="T7"/>
                      </a:cxn>
                      <a:cxn ang="0">
                        <a:pos x="T8" y="T9"/>
                      </a:cxn>
                    </a:cxnLst>
                    <a:rect l="0" t="0" r="r" b="b"/>
                    <a:pathLst>
                      <a:path w="15" h="18">
                        <a:moveTo>
                          <a:pt x="15" y="8"/>
                        </a:moveTo>
                        <a:cubicBezTo>
                          <a:pt x="14" y="9"/>
                          <a:pt x="14" y="10"/>
                          <a:pt x="14" y="11"/>
                        </a:cubicBezTo>
                        <a:cubicBezTo>
                          <a:pt x="9" y="15"/>
                          <a:pt x="2" y="18"/>
                          <a:pt x="1" y="10"/>
                        </a:cubicBezTo>
                        <a:cubicBezTo>
                          <a:pt x="0" y="6"/>
                          <a:pt x="2" y="2"/>
                          <a:pt x="5" y="0"/>
                        </a:cubicBezTo>
                        <a:cubicBezTo>
                          <a:pt x="8" y="3"/>
                          <a:pt x="11" y="6"/>
                          <a:pt x="15"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814"/>
                  <p:cNvSpPr>
                    <a:spLocks/>
                  </p:cNvSpPr>
                  <p:nvPr/>
                </p:nvSpPr>
                <p:spPr bwMode="auto">
                  <a:xfrm>
                    <a:off x="2897" y="1072"/>
                    <a:ext cx="76" cy="116"/>
                  </a:xfrm>
                  <a:custGeom>
                    <a:avLst/>
                    <a:gdLst>
                      <a:gd name="T0" fmla="*/ 20 w 32"/>
                      <a:gd name="T1" fmla="*/ 0 h 49"/>
                      <a:gd name="T2" fmla="*/ 32 w 32"/>
                      <a:gd name="T3" fmla="*/ 28 h 49"/>
                      <a:gd name="T4" fmla="*/ 13 w 32"/>
                      <a:gd name="T5" fmla="*/ 49 h 49"/>
                      <a:gd name="T6" fmla="*/ 1 w 32"/>
                      <a:gd name="T7" fmla="*/ 22 h 49"/>
                      <a:gd name="T8" fmla="*/ 2 w 32"/>
                      <a:gd name="T9" fmla="*/ 21 h 49"/>
                      <a:gd name="T10" fmla="*/ 20 w 32"/>
                      <a:gd name="T11" fmla="*/ 0 h 49"/>
                    </a:gdLst>
                    <a:ahLst/>
                    <a:cxnLst>
                      <a:cxn ang="0">
                        <a:pos x="T0" y="T1"/>
                      </a:cxn>
                      <a:cxn ang="0">
                        <a:pos x="T2" y="T3"/>
                      </a:cxn>
                      <a:cxn ang="0">
                        <a:pos x="T4" y="T5"/>
                      </a:cxn>
                      <a:cxn ang="0">
                        <a:pos x="T6" y="T7"/>
                      </a:cxn>
                      <a:cxn ang="0">
                        <a:pos x="T8" y="T9"/>
                      </a:cxn>
                      <a:cxn ang="0">
                        <a:pos x="T10" y="T11"/>
                      </a:cxn>
                    </a:cxnLst>
                    <a:rect l="0" t="0" r="r" b="b"/>
                    <a:pathLst>
                      <a:path w="32" h="49">
                        <a:moveTo>
                          <a:pt x="20" y="0"/>
                        </a:moveTo>
                        <a:cubicBezTo>
                          <a:pt x="19" y="10"/>
                          <a:pt x="24" y="21"/>
                          <a:pt x="32" y="28"/>
                        </a:cubicBezTo>
                        <a:cubicBezTo>
                          <a:pt x="22" y="30"/>
                          <a:pt x="14" y="39"/>
                          <a:pt x="13" y="49"/>
                        </a:cubicBezTo>
                        <a:cubicBezTo>
                          <a:pt x="9" y="40"/>
                          <a:pt x="5" y="31"/>
                          <a:pt x="1" y="22"/>
                        </a:cubicBezTo>
                        <a:cubicBezTo>
                          <a:pt x="2" y="22"/>
                          <a:pt x="2" y="21"/>
                          <a:pt x="2" y="21"/>
                        </a:cubicBezTo>
                        <a:cubicBezTo>
                          <a:pt x="0" y="10"/>
                          <a:pt x="12" y="4"/>
                          <a:pt x="2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815"/>
                  <p:cNvSpPr>
                    <a:spLocks/>
                  </p:cNvSpPr>
                  <p:nvPr/>
                </p:nvSpPr>
                <p:spPr bwMode="auto">
                  <a:xfrm>
                    <a:off x="3030" y="535"/>
                    <a:ext cx="37" cy="33"/>
                  </a:xfrm>
                  <a:custGeom>
                    <a:avLst/>
                    <a:gdLst>
                      <a:gd name="T0" fmla="*/ 7 w 16"/>
                      <a:gd name="T1" fmla="*/ 0 h 14"/>
                      <a:gd name="T2" fmla="*/ 16 w 16"/>
                      <a:gd name="T3" fmla="*/ 7 h 14"/>
                      <a:gd name="T4" fmla="*/ 0 w 16"/>
                      <a:gd name="T5" fmla="*/ 14 h 14"/>
                      <a:gd name="T6" fmla="*/ 1 w 16"/>
                      <a:gd name="T7" fmla="*/ 12 h 14"/>
                      <a:gd name="T8" fmla="*/ 7 w 16"/>
                      <a:gd name="T9" fmla="*/ 0 h 14"/>
                    </a:gdLst>
                    <a:ahLst/>
                    <a:cxnLst>
                      <a:cxn ang="0">
                        <a:pos x="T0" y="T1"/>
                      </a:cxn>
                      <a:cxn ang="0">
                        <a:pos x="T2" y="T3"/>
                      </a:cxn>
                      <a:cxn ang="0">
                        <a:pos x="T4" y="T5"/>
                      </a:cxn>
                      <a:cxn ang="0">
                        <a:pos x="T6" y="T7"/>
                      </a:cxn>
                      <a:cxn ang="0">
                        <a:pos x="T8" y="T9"/>
                      </a:cxn>
                    </a:cxnLst>
                    <a:rect l="0" t="0" r="r" b="b"/>
                    <a:pathLst>
                      <a:path w="16" h="14">
                        <a:moveTo>
                          <a:pt x="7" y="0"/>
                        </a:moveTo>
                        <a:cubicBezTo>
                          <a:pt x="12" y="0"/>
                          <a:pt x="14" y="4"/>
                          <a:pt x="16" y="7"/>
                        </a:cubicBezTo>
                        <a:cubicBezTo>
                          <a:pt x="11" y="9"/>
                          <a:pt x="5" y="11"/>
                          <a:pt x="0" y="14"/>
                        </a:cubicBezTo>
                        <a:cubicBezTo>
                          <a:pt x="1" y="13"/>
                          <a:pt x="1" y="13"/>
                          <a:pt x="1" y="12"/>
                        </a:cubicBezTo>
                        <a:cubicBezTo>
                          <a:pt x="0" y="8"/>
                          <a:pt x="0" y="1"/>
                          <a:pt x="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816"/>
                  <p:cNvSpPr>
                    <a:spLocks/>
                  </p:cNvSpPr>
                  <p:nvPr/>
                </p:nvSpPr>
                <p:spPr bwMode="auto">
                  <a:xfrm>
                    <a:off x="2861" y="1010"/>
                    <a:ext cx="74" cy="95"/>
                  </a:xfrm>
                  <a:custGeom>
                    <a:avLst/>
                    <a:gdLst>
                      <a:gd name="T0" fmla="*/ 31 w 31"/>
                      <a:gd name="T1" fmla="*/ 23 h 40"/>
                      <a:gd name="T2" fmla="*/ 13 w 31"/>
                      <a:gd name="T3" fmla="*/ 40 h 40"/>
                      <a:gd name="T4" fmla="*/ 0 w 31"/>
                      <a:gd name="T5" fmla="*/ 19 h 40"/>
                      <a:gd name="T6" fmla="*/ 24 w 31"/>
                      <a:gd name="T7" fmla="*/ 0 h 40"/>
                      <a:gd name="T8" fmla="*/ 31 w 31"/>
                      <a:gd name="T9" fmla="*/ 23 h 40"/>
                    </a:gdLst>
                    <a:ahLst/>
                    <a:cxnLst>
                      <a:cxn ang="0">
                        <a:pos x="T0" y="T1"/>
                      </a:cxn>
                      <a:cxn ang="0">
                        <a:pos x="T2" y="T3"/>
                      </a:cxn>
                      <a:cxn ang="0">
                        <a:pos x="T4" y="T5"/>
                      </a:cxn>
                      <a:cxn ang="0">
                        <a:pos x="T6" y="T7"/>
                      </a:cxn>
                      <a:cxn ang="0">
                        <a:pos x="T8" y="T9"/>
                      </a:cxn>
                    </a:cxnLst>
                    <a:rect l="0" t="0" r="r" b="b"/>
                    <a:pathLst>
                      <a:path w="31" h="40">
                        <a:moveTo>
                          <a:pt x="31" y="23"/>
                        </a:moveTo>
                        <a:cubicBezTo>
                          <a:pt x="25" y="26"/>
                          <a:pt x="15" y="33"/>
                          <a:pt x="13" y="40"/>
                        </a:cubicBezTo>
                        <a:cubicBezTo>
                          <a:pt x="9" y="32"/>
                          <a:pt x="5" y="26"/>
                          <a:pt x="0" y="19"/>
                        </a:cubicBezTo>
                        <a:cubicBezTo>
                          <a:pt x="8" y="13"/>
                          <a:pt x="16" y="6"/>
                          <a:pt x="24" y="0"/>
                        </a:cubicBezTo>
                        <a:cubicBezTo>
                          <a:pt x="22" y="8"/>
                          <a:pt x="27" y="16"/>
                          <a:pt x="31"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817"/>
                  <p:cNvSpPr>
                    <a:spLocks/>
                  </p:cNvSpPr>
                  <p:nvPr/>
                </p:nvSpPr>
                <p:spPr bwMode="auto">
                  <a:xfrm>
                    <a:off x="2987" y="556"/>
                    <a:ext cx="40" cy="38"/>
                  </a:xfrm>
                  <a:custGeom>
                    <a:avLst/>
                    <a:gdLst>
                      <a:gd name="T0" fmla="*/ 16 w 17"/>
                      <a:gd name="T1" fmla="*/ 5 h 16"/>
                      <a:gd name="T2" fmla="*/ 17 w 17"/>
                      <a:gd name="T3" fmla="*/ 5 h 16"/>
                      <a:gd name="T4" fmla="*/ 0 w 17"/>
                      <a:gd name="T5" fmla="*/ 16 h 16"/>
                      <a:gd name="T6" fmla="*/ 3 w 17"/>
                      <a:gd name="T7" fmla="*/ 4 h 16"/>
                      <a:gd name="T8" fmla="*/ 16 w 17"/>
                      <a:gd name="T9" fmla="*/ 5 h 16"/>
                    </a:gdLst>
                    <a:ahLst/>
                    <a:cxnLst>
                      <a:cxn ang="0">
                        <a:pos x="T0" y="T1"/>
                      </a:cxn>
                      <a:cxn ang="0">
                        <a:pos x="T2" y="T3"/>
                      </a:cxn>
                      <a:cxn ang="0">
                        <a:pos x="T4" y="T5"/>
                      </a:cxn>
                      <a:cxn ang="0">
                        <a:pos x="T6" y="T7"/>
                      </a:cxn>
                      <a:cxn ang="0">
                        <a:pos x="T8" y="T9"/>
                      </a:cxn>
                    </a:cxnLst>
                    <a:rect l="0" t="0" r="r" b="b"/>
                    <a:pathLst>
                      <a:path w="17" h="16">
                        <a:moveTo>
                          <a:pt x="16" y="5"/>
                        </a:moveTo>
                        <a:cubicBezTo>
                          <a:pt x="16" y="5"/>
                          <a:pt x="17" y="5"/>
                          <a:pt x="17" y="5"/>
                        </a:cubicBezTo>
                        <a:cubicBezTo>
                          <a:pt x="11" y="8"/>
                          <a:pt x="6" y="12"/>
                          <a:pt x="0" y="16"/>
                        </a:cubicBezTo>
                        <a:cubicBezTo>
                          <a:pt x="0" y="12"/>
                          <a:pt x="0" y="7"/>
                          <a:pt x="3" y="4"/>
                        </a:cubicBezTo>
                        <a:cubicBezTo>
                          <a:pt x="7" y="0"/>
                          <a:pt x="12" y="0"/>
                          <a:pt x="16" y="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818"/>
                  <p:cNvSpPr>
                    <a:spLocks/>
                  </p:cNvSpPr>
                  <p:nvPr/>
                </p:nvSpPr>
                <p:spPr bwMode="auto">
                  <a:xfrm>
                    <a:off x="2764" y="1545"/>
                    <a:ext cx="47" cy="52"/>
                  </a:xfrm>
                  <a:custGeom>
                    <a:avLst/>
                    <a:gdLst>
                      <a:gd name="T0" fmla="*/ 20 w 20"/>
                      <a:gd name="T1" fmla="*/ 13 h 22"/>
                      <a:gd name="T2" fmla="*/ 3 w 20"/>
                      <a:gd name="T3" fmla="*/ 13 h 22"/>
                      <a:gd name="T4" fmla="*/ 9 w 20"/>
                      <a:gd name="T5" fmla="*/ 0 h 22"/>
                      <a:gd name="T6" fmla="*/ 20 w 20"/>
                      <a:gd name="T7" fmla="*/ 13 h 22"/>
                    </a:gdLst>
                    <a:ahLst/>
                    <a:cxnLst>
                      <a:cxn ang="0">
                        <a:pos x="T0" y="T1"/>
                      </a:cxn>
                      <a:cxn ang="0">
                        <a:pos x="T2" y="T3"/>
                      </a:cxn>
                      <a:cxn ang="0">
                        <a:pos x="T4" y="T5"/>
                      </a:cxn>
                      <a:cxn ang="0">
                        <a:pos x="T6" y="T7"/>
                      </a:cxn>
                    </a:cxnLst>
                    <a:rect l="0" t="0" r="r" b="b"/>
                    <a:pathLst>
                      <a:path w="20" h="22">
                        <a:moveTo>
                          <a:pt x="20" y="13"/>
                        </a:moveTo>
                        <a:cubicBezTo>
                          <a:pt x="15" y="18"/>
                          <a:pt x="6" y="22"/>
                          <a:pt x="3" y="13"/>
                        </a:cubicBezTo>
                        <a:cubicBezTo>
                          <a:pt x="0" y="7"/>
                          <a:pt x="5" y="3"/>
                          <a:pt x="9" y="0"/>
                        </a:cubicBezTo>
                        <a:cubicBezTo>
                          <a:pt x="12" y="5"/>
                          <a:pt x="16" y="9"/>
                          <a:pt x="20" y="1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819"/>
                  <p:cNvSpPr>
                    <a:spLocks/>
                  </p:cNvSpPr>
                  <p:nvPr/>
                </p:nvSpPr>
                <p:spPr bwMode="auto">
                  <a:xfrm>
                    <a:off x="2748" y="1498"/>
                    <a:ext cx="33" cy="42"/>
                  </a:xfrm>
                  <a:custGeom>
                    <a:avLst/>
                    <a:gdLst>
                      <a:gd name="T0" fmla="*/ 14 w 14"/>
                      <a:gd name="T1" fmla="*/ 17 h 18"/>
                      <a:gd name="T2" fmla="*/ 13 w 14"/>
                      <a:gd name="T3" fmla="*/ 18 h 18"/>
                      <a:gd name="T4" fmla="*/ 0 w 14"/>
                      <a:gd name="T5" fmla="*/ 11 h 18"/>
                      <a:gd name="T6" fmla="*/ 5 w 14"/>
                      <a:gd name="T7" fmla="*/ 0 h 18"/>
                      <a:gd name="T8" fmla="*/ 14 w 14"/>
                      <a:gd name="T9" fmla="*/ 17 h 18"/>
                    </a:gdLst>
                    <a:ahLst/>
                    <a:cxnLst>
                      <a:cxn ang="0">
                        <a:pos x="T0" y="T1"/>
                      </a:cxn>
                      <a:cxn ang="0">
                        <a:pos x="T2" y="T3"/>
                      </a:cxn>
                      <a:cxn ang="0">
                        <a:pos x="T4" y="T5"/>
                      </a:cxn>
                      <a:cxn ang="0">
                        <a:pos x="T6" y="T7"/>
                      </a:cxn>
                      <a:cxn ang="0">
                        <a:pos x="T8" y="T9"/>
                      </a:cxn>
                    </a:cxnLst>
                    <a:rect l="0" t="0" r="r" b="b"/>
                    <a:pathLst>
                      <a:path w="14" h="18">
                        <a:moveTo>
                          <a:pt x="14" y="17"/>
                        </a:moveTo>
                        <a:cubicBezTo>
                          <a:pt x="14" y="17"/>
                          <a:pt x="14" y="18"/>
                          <a:pt x="13" y="18"/>
                        </a:cubicBezTo>
                        <a:cubicBezTo>
                          <a:pt x="8" y="18"/>
                          <a:pt x="1" y="18"/>
                          <a:pt x="0" y="11"/>
                        </a:cubicBezTo>
                        <a:cubicBezTo>
                          <a:pt x="0" y="7"/>
                          <a:pt x="2" y="3"/>
                          <a:pt x="5" y="0"/>
                        </a:cubicBezTo>
                        <a:cubicBezTo>
                          <a:pt x="7" y="6"/>
                          <a:pt x="10" y="12"/>
                          <a:pt x="14" y="1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820"/>
                  <p:cNvSpPr>
                    <a:spLocks/>
                  </p:cNvSpPr>
                  <p:nvPr/>
                </p:nvSpPr>
                <p:spPr bwMode="auto">
                  <a:xfrm>
                    <a:off x="2795" y="1195"/>
                    <a:ext cx="59" cy="49"/>
                  </a:xfrm>
                  <a:custGeom>
                    <a:avLst/>
                    <a:gdLst>
                      <a:gd name="T0" fmla="*/ 25 w 25"/>
                      <a:gd name="T1" fmla="*/ 3 h 21"/>
                      <a:gd name="T2" fmla="*/ 25 w 25"/>
                      <a:gd name="T3" fmla="*/ 4 h 21"/>
                      <a:gd name="T4" fmla="*/ 25 w 25"/>
                      <a:gd name="T5" fmla="*/ 4 h 21"/>
                      <a:gd name="T6" fmla="*/ 22 w 25"/>
                      <a:gd name="T7" fmla="*/ 6 h 21"/>
                      <a:gd name="T8" fmla="*/ 4 w 25"/>
                      <a:gd name="T9" fmla="*/ 21 h 21"/>
                      <a:gd name="T10" fmla="*/ 3 w 25"/>
                      <a:gd name="T11" fmla="*/ 20 h 21"/>
                      <a:gd name="T12" fmla="*/ 2 w 25"/>
                      <a:gd name="T13" fmla="*/ 10 h 21"/>
                      <a:gd name="T14" fmla="*/ 7 w 25"/>
                      <a:gd name="T15" fmla="*/ 2 h 21"/>
                      <a:gd name="T16" fmla="*/ 16 w 25"/>
                      <a:gd name="T17" fmla="*/ 1 h 21"/>
                      <a:gd name="T18" fmla="*/ 22 w 25"/>
                      <a:gd name="T19" fmla="*/ 4 h 21"/>
                      <a:gd name="T20" fmla="*/ 25 w 25"/>
                      <a:gd name="T2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1">
                        <a:moveTo>
                          <a:pt x="25" y="3"/>
                        </a:moveTo>
                        <a:cubicBezTo>
                          <a:pt x="25" y="3"/>
                          <a:pt x="25" y="3"/>
                          <a:pt x="25" y="4"/>
                        </a:cubicBezTo>
                        <a:cubicBezTo>
                          <a:pt x="25" y="4"/>
                          <a:pt x="25" y="4"/>
                          <a:pt x="25" y="4"/>
                        </a:cubicBezTo>
                        <a:cubicBezTo>
                          <a:pt x="24" y="4"/>
                          <a:pt x="23" y="5"/>
                          <a:pt x="22" y="6"/>
                        </a:cubicBezTo>
                        <a:cubicBezTo>
                          <a:pt x="15" y="10"/>
                          <a:pt x="9" y="15"/>
                          <a:pt x="4" y="21"/>
                        </a:cubicBezTo>
                        <a:cubicBezTo>
                          <a:pt x="4" y="21"/>
                          <a:pt x="3" y="20"/>
                          <a:pt x="3" y="20"/>
                        </a:cubicBezTo>
                        <a:cubicBezTo>
                          <a:pt x="0" y="20"/>
                          <a:pt x="1" y="11"/>
                          <a:pt x="2" y="10"/>
                        </a:cubicBezTo>
                        <a:cubicBezTo>
                          <a:pt x="2" y="7"/>
                          <a:pt x="4" y="4"/>
                          <a:pt x="7" y="2"/>
                        </a:cubicBezTo>
                        <a:cubicBezTo>
                          <a:pt x="10" y="0"/>
                          <a:pt x="13" y="0"/>
                          <a:pt x="16" y="1"/>
                        </a:cubicBezTo>
                        <a:cubicBezTo>
                          <a:pt x="18" y="1"/>
                          <a:pt x="20" y="3"/>
                          <a:pt x="22" y="4"/>
                        </a:cubicBezTo>
                        <a:cubicBezTo>
                          <a:pt x="23" y="5"/>
                          <a:pt x="25" y="4"/>
                          <a:pt x="25"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821"/>
                  <p:cNvSpPr>
                    <a:spLocks/>
                  </p:cNvSpPr>
                  <p:nvPr/>
                </p:nvSpPr>
                <p:spPr bwMode="auto">
                  <a:xfrm>
                    <a:off x="2944" y="587"/>
                    <a:ext cx="41" cy="38"/>
                  </a:xfrm>
                  <a:custGeom>
                    <a:avLst/>
                    <a:gdLst>
                      <a:gd name="T0" fmla="*/ 17 w 17"/>
                      <a:gd name="T1" fmla="*/ 4 h 16"/>
                      <a:gd name="T2" fmla="*/ 17 w 17"/>
                      <a:gd name="T3" fmla="*/ 4 h 16"/>
                      <a:gd name="T4" fmla="*/ 7 w 17"/>
                      <a:gd name="T5" fmla="*/ 13 h 16"/>
                      <a:gd name="T6" fmla="*/ 3 w 17"/>
                      <a:gd name="T7" fmla="*/ 16 h 16"/>
                      <a:gd name="T8" fmla="*/ 3 w 17"/>
                      <a:gd name="T9" fmla="*/ 14 h 16"/>
                      <a:gd name="T10" fmla="*/ 5 w 17"/>
                      <a:gd name="T11" fmla="*/ 1 h 16"/>
                      <a:gd name="T12" fmla="*/ 16 w 17"/>
                      <a:gd name="T13" fmla="*/ 4 h 16"/>
                      <a:gd name="T14" fmla="*/ 17 w 17"/>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6">
                        <a:moveTo>
                          <a:pt x="17" y="4"/>
                        </a:moveTo>
                        <a:cubicBezTo>
                          <a:pt x="17" y="4"/>
                          <a:pt x="17" y="4"/>
                          <a:pt x="17" y="4"/>
                        </a:cubicBezTo>
                        <a:cubicBezTo>
                          <a:pt x="13" y="7"/>
                          <a:pt x="10" y="10"/>
                          <a:pt x="7" y="13"/>
                        </a:cubicBezTo>
                        <a:cubicBezTo>
                          <a:pt x="5" y="14"/>
                          <a:pt x="4" y="15"/>
                          <a:pt x="3" y="16"/>
                        </a:cubicBezTo>
                        <a:cubicBezTo>
                          <a:pt x="3" y="16"/>
                          <a:pt x="3" y="15"/>
                          <a:pt x="3" y="14"/>
                        </a:cubicBezTo>
                        <a:cubicBezTo>
                          <a:pt x="0" y="10"/>
                          <a:pt x="0" y="3"/>
                          <a:pt x="5" y="1"/>
                        </a:cubicBezTo>
                        <a:cubicBezTo>
                          <a:pt x="9" y="0"/>
                          <a:pt x="13" y="1"/>
                          <a:pt x="16" y="4"/>
                        </a:cubicBezTo>
                        <a:cubicBezTo>
                          <a:pt x="16" y="4"/>
                          <a:pt x="16" y="4"/>
                          <a:pt x="17"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822"/>
                  <p:cNvSpPr>
                    <a:spLocks/>
                  </p:cNvSpPr>
                  <p:nvPr/>
                </p:nvSpPr>
                <p:spPr bwMode="auto">
                  <a:xfrm>
                    <a:off x="2868" y="892"/>
                    <a:ext cx="34" cy="42"/>
                  </a:xfrm>
                  <a:custGeom>
                    <a:avLst/>
                    <a:gdLst>
                      <a:gd name="T0" fmla="*/ 14 w 14"/>
                      <a:gd name="T1" fmla="*/ 15 h 18"/>
                      <a:gd name="T2" fmla="*/ 3 w 14"/>
                      <a:gd name="T3" fmla="*/ 16 h 18"/>
                      <a:gd name="T4" fmla="*/ 0 w 14"/>
                      <a:gd name="T5" fmla="*/ 9 h 18"/>
                      <a:gd name="T6" fmla="*/ 2 w 14"/>
                      <a:gd name="T7" fmla="*/ 5 h 18"/>
                      <a:gd name="T8" fmla="*/ 8 w 14"/>
                      <a:gd name="T9" fmla="*/ 1 h 18"/>
                      <a:gd name="T10" fmla="*/ 8 w 14"/>
                      <a:gd name="T11" fmla="*/ 0 h 18"/>
                      <a:gd name="T12" fmla="*/ 14 w 14"/>
                      <a:gd name="T13" fmla="*/ 15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14" y="15"/>
                        </a:moveTo>
                        <a:cubicBezTo>
                          <a:pt x="11" y="16"/>
                          <a:pt x="6" y="18"/>
                          <a:pt x="3" y="16"/>
                        </a:cubicBezTo>
                        <a:cubicBezTo>
                          <a:pt x="2" y="13"/>
                          <a:pt x="1" y="11"/>
                          <a:pt x="0" y="9"/>
                        </a:cubicBezTo>
                        <a:cubicBezTo>
                          <a:pt x="2" y="5"/>
                          <a:pt x="2" y="5"/>
                          <a:pt x="2" y="5"/>
                        </a:cubicBezTo>
                        <a:cubicBezTo>
                          <a:pt x="4" y="3"/>
                          <a:pt x="6" y="2"/>
                          <a:pt x="8" y="1"/>
                        </a:cubicBezTo>
                        <a:cubicBezTo>
                          <a:pt x="8" y="0"/>
                          <a:pt x="8" y="0"/>
                          <a:pt x="8" y="0"/>
                        </a:cubicBezTo>
                        <a:cubicBezTo>
                          <a:pt x="10" y="5"/>
                          <a:pt x="12" y="11"/>
                          <a:pt x="14" y="1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823"/>
                  <p:cNvSpPr>
                    <a:spLocks/>
                  </p:cNvSpPr>
                  <p:nvPr/>
                </p:nvSpPr>
                <p:spPr bwMode="auto">
                  <a:xfrm>
                    <a:off x="2909" y="625"/>
                    <a:ext cx="40" cy="40"/>
                  </a:xfrm>
                  <a:custGeom>
                    <a:avLst/>
                    <a:gdLst>
                      <a:gd name="T0" fmla="*/ 16 w 17"/>
                      <a:gd name="T1" fmla="*/ 1 h 17"/>
                      <a:gd name="T2" fmla="*/ 17 w 17"/>
                      <a:gd name="T3" fmla="*/ 1 h 17"/>
                      <a:gd name="T4" fmla="*/ 5 w 17"/>
                      <a:gd name="T5" fmla="*/ 17 h 17"/>
                      <a:gd name="T6" fmla="*/ 3 w 17"/>
                      <a:gd name="T7" fmla="*/ 4 h 17"/>
                      <a:gd name="T8" fmla="*/ 16 w 17"/>
                      <a:gd name="T9" fmla="*/ 1 h 17"/>
                    </a:gdLst>
                    <a:ahLst/>
                    <a:cxnLst>
                      <a:cxn ang="0">
                        <a:pos x="T0" y="T1"/>
                      </a:cxn>
                      <a:cxn ang="0">
                        <a:pos x="T2" y="T3"/>
                      </a:cxn>
                      <a:cxn ang="0">
                        <a:pos x="T4" y="T5"/>
                      </a:cxn>
                      <a:cxn ang="0">
                        <a:pos x="T6" y="T7"/>
                      </a:cxn>
                      <a:cxn ang="0">
                        <a:pos x="T8" y="T9"/>
                      </a:cxn>
                    </a:cxnLst>
                    <a:rect l="0" t="0" r="r" b="b"/>
                    <a:pathLst>
                      <a:path w="17" h="17">
                        <a:moveTo>
                          <a:pt x="16" y="1"/>
                        </a:moveTo>
                        <a:cubicBezTo>
                          <a:pt x="17" y="1"/>
                          <a:pt x="17" y="1"/>
                          <a:pt x="17" y="1"/>
                        </a:cubicBezTo>
                        <a:cubicBezTo>
                          <a:pt x="13" y="6"/>
                          <a:pt x="9" y="11"/>
                          <a:pt x="5" y="17"/>
                        </a:cubicBezTo>
                        <a:cubicBezTo>
                          <a:pt x="1" y="14"/>
                          <a:pt x="0" y="8"/>
                          <a:pt x="3" y="4"/>
                        </a:cubicBezTo>
                        <a:cubicBezTo>
                          <a:pt x="6" y="0"/>
                          <a:pt x="12" y="0"/>
                          <a:pt x="16"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824"/>
                  <p:cNvSpPr>
                    <a:spLocks/>
                  </p:cNvSpPr>
                  <p:nvPr/>
                </p:nvSpPr>
                <p:spPr bwMode="auto">
                  <a:xfrm>
                    <a:off x="2854" y="849"/>
                    <a:ext cx="31" cy="38"/>
                  </a:xfrm>
                  <a:custGeom>
                    <a:avLst/>
                    <a:gdLst>
                      <a:gd name="T0" fmla="*/ 13 w 13"/>
                      <a:gd name="T1" fmla="*/ 16 h 16"/>
                      <a:gd name="T2" fmla="*/ 13 w 13"/>
                      <a:gd name="T3" fmla="*/ 16 h 16"/>
                      <a:gd name="T4" fmla="*/ 0 w 13"/>
                      <a:gd name="T5" fmla="*/ 9 h 16"/>
                      <a:gd name="T6" fmla="*/ 10 w 13"/>
                      <a:gd name="T7" fmla="*/ 0 h 16"/>
                      <a:gd name="T8" fmla="*/ 13 w 13"/>
                      <a:gd name="T9" fmla="*/ 16 h 16"/>
                    </a:gdLst>
                    <a:ahLst/>
                    <a:cxnLst>
                      <a:cxn ang="0">
                        <a:pos x="T0" y="T1"/>
                      </a:cxn>
                      <a:cxn ang="0">
                        <a:pos x="T2" y="T3"/>
                      </a:cxn>
                      <a:cxn ang="0">
                        <a:pos x="T4" y="T5"/>
                      </a:cxn>
                      <a:cxn ang="0">
                        <a:pos x="T6" y="T7"/>
                      </a:cxn>
                      <a:cxn ang="0">
                        <a:pos x="T8" y="T9"/>
                      </a:cxn>
                    </a:cxnLst>
                    <a:rect l="0" t="0" r="r" b="b"/>
                    <a:pathLst>
                      <a:path w="13" h="16">
                        <a:moveTo>
                          <a:pt x="13" y="16"/>
                        </a:moveTo>
                        <a:cubicBezTo>
                          <a:pt x="13" y="16"/>
                          <a:pt x="13" y="16"/>
                          <a:pt x="13" y="16"/>
                        </a:cubicBezTo>
                        <a:cubicBezTo>
                          <a:pt x="9" y="16"/>
                          <a:pt x="0" y="15"/>
                          <a:pt x="0" y="9"/>
                        </a:cubicBezTo>
                        <a:cubicBezTo>
                          <a:pt x="1" y="3"/>
                          <a:pt x="6" y="1"/>
                          <a:pt x="10" y="0"/>
                        </a:cubicBezTo>
                        <a:cubicBezTo>
                          <a:pt x="11" y="6"/>
                          <a:pt x="12" y="11"/>
                          <a:pt x="13" y="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825"/>
                  <p:cNvSpPr>
                    <a:spLocks/>
                  </p:cNvSpPr>
                  <p:nvPr/>
                </p:nvSpPr>
                <p:spPr bwMode="auto">
                  <a:xfrm>
                    <a:off x="2726" y="1450"/>
                    <a:ext cx="29" cy="40"/>
                  </a:xfrm>
                  <a:custGeom>
                    <a:avLst/>
                    <a:gdLst>
                      <a:gd name="T0" fmla="*/ 12 w 12"/>
                      <a:gd name="T1" fmla="*/ 16 h 17"/>
                      <a:gd name="T2" fmla="*/ 1 w 12"/>
                      <a:gd name="T3" fmla="*/ 10 h 17"/>
                      <a:gd name="T4" fmla="*/ 8 w 12"/>
                      <a:gd name="T5" fmla="*/ 0 h 17"/>
                      <a:gd name="T6" fmla="*/ 12 w 12"/>
                      <a:gd name="T7" fmla="*/ 16 h 17"/>
                    </a:gdLst>
                    <a:ahLst/>
                    <a:cxnLst>
                      <a:cxn ang="0">
                        <a:pos x="T0" y="T1"/>
                      </a:cxn>
                      <a:cxn ang="0">
                        <a:pos x="T2" y="T3"/>
                      </a:cxn>
                      <a:cxn ang="0">
                        <a:pos x="T4" y="T5"/>
                      </a:cxn>
                      <a:cxn ang="0">
                        <a:pos x="T6" y="T7"/>
                      </a:cxn>
                    </a:cxnLst>
                    <a:rect l="0" t="0" r="r" b="b"/>
                    <a:pathLst>
                      <a:path w="12" h="17">
                        <a:moveTo>
                          <a:pt x="12" y="16"/>
                        </a:moveTo>
                        <a:cubicBezTo>
                          <a:pt x="8" y="17"/>
                          <a:pt x="3" y="15"/>
                          <a:pt x="1" y="10"/>
                        </a:cubicBezTo>
                        <a:cubicBezTo>
                          <a:pt x="0" y="5"/>
                          <a:pt x="4" y="2"/>
                          <a:pt x="8" y="0"/>
                        </a:cubicBezTo>
                        <a:cubicBezTo>
                          <a:pt x="9" y="5"/>
                          <a:pt x="10" y="11"/>
                          <a:pt x="12" y="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826"/>
                  <p:cNvSpPr>
                    <a:spLocks/>
                  </p:cNvSpPr>
                  <p:nvPr/>
                </p:nvSpPr>
                <p:spPr bwMode="auto">
                  <a:xfrm>
                    <a:off x="2750" y="1242"/>
                    <a:ext cx="47" cy="47"/>
                  </a:xfrm>
                  <a:custGeom>
                    <a:avLst/>
                    <a:gdLst>
                      <a:gd name="T0" fmla="*/ 7 w 20"/>
                      <a:gd name="T1" fmla="*/ 3 h 20"/>
                      <a:gd name="T2" fmla="*/ 20 w 20"/>
                      <a:gd name="T3" fmla="*/ 4 h 20"/>
                      <a:gd name="T4" fmla="*/ 9 w 20"/>
                      <a:gd name="T5" fmla="*/ 20 h 20"/>
                      <a:gd name="T6" fmla="*/ 9 w 20"/>
                      <a:gd name="T7" fmla="*/ 20 h 20"/>
                      <a:gd name="T8" fmla="*/ 9 w 20"/>
                      <a:gd name="T9" fmla="*/ 18 h 20"/>
                      <a:gd name="T10" fmla="*/ 7 w 20"/>
                      <a:gd name="T11" fmla="*/ 3 h 20"/>
                    </a:gdLst>
                    <a:ahLst/>
                    <a:cxnLst>
                      <a:cxn ang="0">
                        <a:pos x="T0" y="T1"/>
                      </a:cxn>
                      <a:cxn ang="0">
                        <a:pos x="T2" y="T3"/>
                      </a:cxn>
                      <a:cxn ang="0">
                        <a:pos x="T4" y="T5"/>
                      </a:cxn>
                      <a:cxn ang="0">
                        <a:pos x="T6" y="T7"/>
                      </a:cxn>
                      <a:cxn ang="0">
                        <a:pos x="T8" y="T9"/>
                      </a:cxn>
                      <a:cxn ang="0">
                        <a:pos x="T10" y="T11"/>
                      </a:cxn>
                    </a:cxnLst>
                    <a:rect l="0" t="0" r="r" b="b"/>
                    <a:pathLst>
                      <a:path w="20" h="20">
                        <a:moveTo>
                          <a:pt x="7" y="3"/>
                        </a:moveTo>
                        <a:cubicBezTo>
                          <a:pt x="11" y="0"/>
                          <a:pt x="16" y="2"/>
                          <a:pt x="20" y="4"/>
                        </a:cubicBezTo>
                        <a:cubicBezTo>
                          <a:pt x="16" y="9"/>
                          <a:pt x="12" y="14"/>
                          <a:pt x="9" y="20"/>
                        </a:cubicBezTo>
                        <a:cubicBezTo>
                          <a:pt x="9" y="20"/>
                          <a:pt x="9" y="20"/>
                          <a:pt x="9" y="20"/>
                        </a:cubicBezTo>
                        <a:cubicBezTo>
                          <a:pt x="9" y="19"/>
                          <a:pt x="9" y="18"/>
                          <a:pt x="9" y="18"/>
                        </a:cubicBezTo>
                        <a:cubicBezTo>
                          <a:pt x="5" y="14"/>
                          <a:pt x="0" y="7"/>
                          <a:pt x="7"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827"/>
                  <p:cNvSpPr>
                    <a:spLocks/>
                  </p:cNvSpPr>
                  <p:nvPr/>
                </p:nvSpPr>
                <p:spPr bwMode="auto">
                  <a:xfrm>
                    <a:off x="2714" y="1396"/>
                    <a:ext cx="29" cy="45"/>
                  </a:xfrm>
                  <a:custGeom>
                    <a:avLst/>
                    <a:gdLst>
                      <a:gd name="T0" fmla="*/ 12 w 12"/>
                      <a:gd name="T1" fmla="*/ 19 h 19"/>
                      <a:gd name="T2" fmla="*/ 11 w 12"/>
                      <a:gd name="T3" fmla="*/ 0 h 19"/>
                      <a:gd name="T4" fmla="*/ 12 w 12"/>
                      <a:gd name="T5" fmla="*/ 19 h 19"/>
                    </a:gdLst>
                    <a:ahLst/>
                    <a:cxnLst>
                      <a:cxn ang="0">
                        <a:pos x="T0" y="T1"/>
                      </a:cxn>
                      <a:cxn ang="0">
                        <a:pos x="T2" y="T3"/>
                      </a:cxn>
                      <a:cxn ang="0">
                        <a:pos x="T4" y="T5"/>
                      </a:cxn>
                    </a:cxnLst>
                    <a:rect l="0" t="0" r="r" b="b"/>
                    <a:pathLst>
                      <a:path w="12" h="19">
                        <a:moveTo>
                          <a:pt x="12" y="19"/>
                        </a:moveTo>
                        <a:cubicBezTo>
                          <a:pt x="1" y="17"/>
                          <a:pt x="0" y="3"/>
                          <a:pt x="11" y="0"/>
                        </a:cubicBezTo>
                        <a:cubicBezTo>
                          <a:pt x="11" y="6"/>
                          <a:pt x="11" y="12"/>
                          <a:pt x="12" y="1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828"/>
                  <p:cNvSpPr>
                    <a:spLocks/>
                  </p:cNvSpPr>
                  <p:nvPr/>
                </p:nvSpPr>
                <p:spPr bwMode="auto">
                  <a:xfrm>
                    <a:off x="2849" y="807"/>
                    <a:ext cx="29" cy="38"/>
                  </a:xfrm>
                  <a:custGeom>
                    <a:avLst/>
                    <a:gdLst>
                      <a:gd name="T0" fmla="*/ 12 w 12"/>
                      <a:gd name="T1" fmla="*/ 16 h 16"/>
                      <a:gd name="T2" fmla="*/ 12 w 12"/>
                      <a:gd name="T3" fmla="*/ 16 h 16"/>
                      <a:gd name="T4" fmla="*/ 11 w 12"/>
                      <a:gd name="T5" fmla="*/ 16 h 16"/>
                      <a:gd name="T6" fmla="*/ 3 w 12"/>
                      <a:gd name="T7" fmla="*/ 5 h 16"/>
                      <a:gd name="T8" fmla="*/ 12 w 12"/>
                      <a:gd name="T9" fmla="*/ 0 h 16"/>
                      <a:gd name="T10" fmla="*/ 12 w 12"/>
                      <a:gd name="T11" fmla="*/ 4 h 16"/>
                      <a:gd name="T12" fmla="*/ 12 w 1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12" y="16"/>
                        </a:moveTo>
                        <a:cubicBezTo>
                          <a:pt x="12" y="16"/>
                          <a:pt x="12" y="16"/>
                          <a:pt x="12" y="16"/>
                        </a:cubicBezTo>
                        <a:cubicBezTo>
                          <a:pt x="12" y="16"/>
                          <a:pt x="12" y="16"/>
                          <a:pt x="11" y="16"/>
                        </a:cubicBezTo>
                        <a:cubicBezTo>
                          <a:pt x="6" y="16"/>
                          <a:pt x="0" y="11"/>
                          <a:pt x="3" y="5"/>
                        </a:cubicBezTo>
                        <a:cubicBezTo>
                          <a:pt x="5" y="2"/>
                          <a:pt x="8" y="1"/>
                          <a:pt x="12" y="0"/>
                        </a:cubicBezTo>
                        <a:cubicBezTo>
                          <a:pt x="12" y="2"/>
                          <a:pt x="12" y="3"/>
                          <a:pt x="12" y="4"/>
                        </a:cubicBezTo>
                        <a:cubicBezTo>
                          <a:pt x="12" y="8"/>
                          <a:pt x="12" y="12"/>
                          <a:pt x="12" y="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829"/>
                  <p:cNvSpPr>
                    <a:spLocks/>
                  </p:cNvSpPr>
                  <p:nvPr/>
                </p:nvSpPr>
                <p:spPr bwMode="auto">
                  <a:xfrm>
                    <a:off x="2731" y="1287"/>
                    <a:ext cx="40" cy="50"/>
                  </a:xfrm>
                  <a:custGeom>
                    <a:avLst/>
                    <a:gdLst>
                      <a:gd name="T0" fmla="*/ 17 w 17"/>
                      <a:gd name="T1" fmla="*/ 1 h 21"/>
                      <a:gd name="T2" fmla="*/ 9 w 17"/>
                      <a:gd name="T3" fmla="*/ 21 h 21"/>
                      <a:gd name="T4" fmla="*/ 8 w 17"/>
                      <a:gd name="T5" fmla="*/ 21 h 21"/>
                      <a:gd name="T6" fmla="*/ 15 w 17"/>
                      <a:gd name="T7" fmla="*/ 2 h 21"/>
                      <a:gd name="T8" fmla="*/ 17 w 17"/>
                      <a:gd name="T9" fmla="*/ 1 h 21"/>
                    </a:gdLst>
                    <a:ahLst/>
                    <a:cxnLst>
                      <a:cxn ang="0">
                        <a:pos x="T0" y="T1"/>
                      </a:cxn>
                      <a:cxn ang="0">
                        <a:pos x="T2" y="T3"/>
                      </a:cxn>
                      <a:cxn ang="0">
                        <a:pos x="T4" y="T5"/>
                      </a:cxn>
                      <a:cxn ang="0">
                        <a:pos x="T6" y="T7"/>
                      </a:cxn>
                      <a:cxn ang="0">
                        <a:pos x="T8" y="T9"/>
                      </a:cxn>
                    </a:cxnLst>
                    <a:rect l="0" t="0" r="r" b="b"/>
                    <a:pathLst>
                      <a:path w="17" h="21">
                        <a:moveTo>
                          <a:pt x="17" y="1"/>
                        </a:moveTo>
                        <a:cubicBezTo>
                          <a:pt x="14" y="7"/>
                          <a:pt x="11" y="14"/>
                          <a:pt x="9" y="21"/>
                        </a:cubicBezTo>
                        <a:cubicBezTo>
                          <a:pt x="8" y="21"/>
                          <a:pt x="8" y="21"/>
                          <a:pt x="8" y="21"/>
                        </a:cubicBezTo>
                        <a:cubicBezTo>
                          <a:pt x="0" y="14"/>
                          <a:pt x="3" y="0"/>
                          <a:pt x="15" y="2"/>
                        </a:cubicBezTo>
                        <a:cubicBezTo>
                          <a:pt x="16" y="2"/>
                          <a:pt x="17" y="1"/>
                          <a:pt x="17"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830"/>
                  <p:cNvSpPr>
                    <a:spLocks/>
                  </p:cNvSpPr>
                  <p:nvPr/>
                </p:nvSpPr>
                <p:spPr bwMode="auto">
                  <a:xfrm>
                    <a:off x="2885" y="670"/>
                    <a:ext cx="31" cy="35"/>
                  </a:xfrm>
                  <a:custGeom>
                    <a:avLst/>
                    <a:gdLst>
                      <a:gd name="T0" fmla="*/ 13 w 13"/>
                      <a:gd name="T1" fmla="*/ 1 h 15"/>
                      <a:gd name="T2" fmla="*/ 6 w 13"/>
                      <a:gd name="T3" fmla="*/ 15 h 15"/>
                      <a:gd name="T4" fmla="*/ 1 w 13"/>
                      <a:gd name="T5" fmla="*/ 6 h 15"/>
                      <a:gd name="T6" fmla="*/ 13 w 13"/>
                      <a:gd name="T7" fmla="*/ 1 h 15"/>
                    </a:gdLst>
                    <a:ahLst/>
                    <a:cxnLst>
                      <a:cxn ang="0">
                        <a:pos x="T0" y="T1"/>
                      </a:cxn>
                      <a:cxn ang="0">
                        <a:pos x="T2" y="T3"/>
                      </a:cxn>
                      <a:cxn ang="0">
                        <a:pos x="T4" y="T5"/>
                      </a:cxn>
                      <a:cxn ang="0">
                        <a:pos x="T6" y="T7"/>
                      </a:cxn>
                    </a:cxnLst>
                    <a:rect l="0" t="0" r="r" b="b"/>
                    <a:pathLst>
                      <a:path w="13" h="15">
                        <a:moveTo>
                          <a:pt x="13" y="1"/>
                        </a:moveTo>
                        <a:cubicBezTo>
                          <a:pt x="11" y="5"/>
                          <a:pt x="8" y="10"/>
                          <a:pt x="6" y="15"/>
                        </a:cubicBezTo>
                        <a:cubicBezTo>
                          <a:pt x="2" y="13"/>
                          <a:pt x="0" y="10"/>
                          <a:pt x="1" y="6"/>
                        </a:cubicBezTo>
                        <a:cubicBezTo>
                          <a:pt x="2" y="0"/>
                          <a:pt x="8" y="0"/>
                          <a:pt x="13"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831"/>
                  <p:cNvSpPr>
                    <a:spLocks/>
                  </p:cNvSpPr>
                  <p:nvPr/>
                </p:nvSpPr>
                <p:spPr bwMode="auto">
                  <a:xfrm>
                    <a:off x="2724" y="1344"/>
                    <a:ext cx="26" cy="42"/>
                  </a:xfrm>
                  <a:custGeom>
                    <a:avLst/>
                    <a:gdLst>
                      <a:gd name="T0" fmla="*/ 8 w 11"/>
                      <a:gd name="T1" fmla="*/ 17 h 18"/>
                      <a:gd name="T2" fmla="*/ 7 w 11"/>
                      <a:gd name="T3" fmla="*/ 18 h 18"/>
                      <a:gd name="T4" fmla="*/ 1 w 11"/>
                      <a:gd name="T5" fmla="*/ 10 h 18"/>
                      <a:gd name="T6" fmla="*/ 11 w 11"/>
                      <a:gd name="T7" fmla="*/ 0 h 18"/>
                      <a:gd name="T8" fmla="*/ 8 w 11"/>
                      <a:gd name="T9" fmla="*/ 17 h 18"/>
                    </a:gdLst>
                    <a:ahLst/>
                    <a:cxnLst>
                      <a:cxn ang="0">
                        <a:pos x="T0" y="T1"/>
                      </a:cxn>
                      <a:cxn ang="0">
                        <a:pos x="T2" y="T3"/>
                      </a:cxn>
                      <a:cxn ang="0">
                        <a:pos x="T4" y="T5"/>
                      </a:cxn>
                      <a:cxn ang="0">
                        <a:pos x="T6" y="T7"/>
                      </a:cxn>
                      <a:cxn ang="0">
                        <a:pos x="T8" y="T9"/>
                      </a:cxn>
                    </a:cxnLst>
                    <a:rect l="0" t="0" r="r" b="b"/>
                    <a:pathLst>
                      <a:path w="11" h="18">
                        <a:moveTo>
                          <a:pt x="8" y="17"/>
                        </a:moveTo>
                        <a:cubicBezTo>
                          <a:pt x="8" y="18"/>
                          <a:pt x="8" y="18"/>
                          <a:pt x="7" y="18"/>
                        </a:cubicBezTo>
                        <a:cubicBezTo>
                          <a:pt x="5" y="16"/>
                          <a:pt x="2" y="13"/>
                          <a:pt x="1" y="10"/>
                        </a:cubicBezTo>
                        <a:cubicBezTo>
                          <a:pt x="0" y="3"/>
                          <a:pt x="5" y="0"/>
                          <a:pt x="11" y="0"/>
                        </a:cubicBezTo>
                        <a:cubicBezTo>
                          <a:pt x="9" y="6"/>
                          <a:pt x="8" y="12"/>
                          <a:pt x="8" y="1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832"/>
                  <p:cNvSpPr>
                    <a:spLocks/>
                  </p:cNvSpPr>
                  <p:nvPr/>
                </p:nvSpPr>
                <p:spPr bwMode="auto">
                  <a:xfrm>
                    <a:off x="2842" y="762"/>
                    <a:ext cx="41" cy="38"/>
                  </a:xfrm>
                  <a:custGeom>
                    <a:avLst/>
                    <a:gdLst>
                      <a:gd name="T0" fmla="*/ 17 w 17"/>
                      <a:gd name="T1" fmla="*/ 0 h 16"/>
                      <a:gd name="T2" fmla="*/ 15 w 17"/>
                      <a:gd name="T3" fmla="*/ 16 h 16"/>
                      <a:gd name="T4" fmla="*/ 8 w 17"/>
                      <a:gd name="T5" fmla="*/ 3 h 16"/>
                      <a:gd name="T6" fmla="*/ 17 w 17"/>
                      <a:gd name="T7" fmla="*/ 0 h 16"/>
                    </a:gdLst>
                    <a:ahLst/>
                    <a:cxnLst>
                      <a:cxn ang="0">
                        <a:pos x="T0" y="T1"/>
                      </a:cxn>
                      <a:cxn ang="0">
                        <a:pos x="T2" y="T3"/>
                      </a:cxn>
                      <a:cxn ang="0">
                        <a:pos x="T4" y="T5"/>
                      </a:cxn>
                      <a:cxn ang="0">
                        <a:pos x="T6" y="T7"/>
                      </a:cxn>
                    </a:cxnLst>
                    <a:rect l="0" t="0" r="r" b="b"/>
                    <a:pathLst>
                      <a:path w="17" h="16">
                        <a:moveTo>
                          <a:pt x="17" y="0"/>
                        </a:moveTo>
                        <a:cubicBezTo>
                          <a:pt x="16" y="5"/>
                          <a:pt x="15" y="10"/>
                          <a:pt x="15" y="16"/>
                        </a:cubicBezTo>
                        <a:cubicBezTo>
                          <a:pt x="9" y="14"/>
                          <a:pt x="0" y="10"/>
                          <a:pt x="8" y="3"/>
                        </a:cubicBezTo>
                        <a:cubicBezTo>
                          <a:pt x="10" y="1"/>
                          <a:pt x="14" y="1"/>
                          <a:pt x="1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833"/>
                  <p:cNvSpPr>
                    <a:spLocks/>
                  </p:cNvSpPr>
                  <p:nvPr/>
                </p:nvSpPr>
                <p:spPr bwMode="auto">
                  <a:xfrm>
                    <a:off x="2861" y="712"/>
                    <a:ext cx="36" cy="43"/>
                  </a:xfrm>
                  <a:custGeom>
                    <a:avLst/>
                    <a:gdLst>
                      <a:gd name="T0" fmla="*/ 15 w 15"/>
                      <a:gd name="T1" fmla="*/ 1 h 18"/>
                      <a:gd name="T2" fmla="*/ 9 w 15"/>
                      <a:gd name="T3" fmla="*/ 18 h 18"/>
                      <a:gd name="T4" fmla="*/ 8 w 15"/>
                      <a:gd name="T5" fmla="*/ 18 h 18"/>
                      <a:gd name="T6" fmla="*/ 4 w 15"/>
                      <a:gd name="T7" fmla="*/ 5 h 18"/>
                      <a:gd name="T8" fmla="*/ 15 w 15"/>
                      <a:gd name="T9" fmla="*/ 1 h 18"/>
                    </a:gdLst>
                    <a:ahLst/>
                    <a:cxnLst>
                      <a:cxn ang="0">
                        <a:pos x="T0" y="T1"/>
                      </a:cxn>
                      <a:cxn ang="0">
                        <a:pos x="T2" y="T3"/>
                      </a:cxn>
                      <a:cxn ang="0">
                        <a:pos x="T4" y="T5"/>
                      </a:cxn>
                      <a:cxn ang="0">
                        <a:pos x="T6" y="T7"/>
                      </a:cxn>
                      <a:cxn ang="0">
                        <a:pos x="T8" y="T9"/>
                      </a:cxn>
                    </a:cxnLst>
                    <a:rect l="0" t="0" r="r" b="b"/>
                    <a:pathLst>
                      <a:path w="15" h="18">
                        <a:moveTo>
                          <a:pt x="15" y="1"/>
                        </a:moveTo>
                        <a:cubicBezTo>
                          <a:pt x="12" y="6"/>
                          <a:pt x="11" y="12"/>
                          <a:pt x="9" y="18"/>
                        </a:cubicBezTo>
                        <a:cubicBezTo>
                          <a:pt x="9" y="18"/>
                          <a:pt x="9" y="18"/>
                          <a:pt x="8" y="18"/>
                        </a:cubicBezTo>
                        <a:cubicBezTo>
                          <a:pt x="3" y="16"/>
                          <a:pt x="0" y="10"/>
                          <a:pt x="4" y="5"/>
                        </a:cubicBezTo>
                        <a:cubicBezTo>
                          <a:pt x="7" y="1"/>
                          <a:pt x="11" y="0"/>
                          <a:pt x="15"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2519" name="椭圆 2518"/>
              <p:cNvSpPr/>
              <p:nvPr/>
            </p:nvSpPr>
            <p:spPr>
              <a:xfrm>
                <a:off x="5946494" y="2190157"/>
                <a:ext cx="349404" cy="344211"/>
              </a:xfrm>
              <a:prstGeom prst="ellipse">
                <a:avLst/>
              </a:prstGeom>
              <a:solidFill>
                <a:schemeClr val="bg1">
                  <a:lumMod val="95000"/>
                </a:schemeClr>
              </a:solidFill>
              <a:ln>
                <a:noFill/>
              </a:ln>
              <a:effectLst>
                <a:innerShdw blurRad="38100" dist="127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2" name="文本框 1691"/>
              <p:cNvSpPr txBox="1"/>
              <p:nvPr/>
            </p:nvSpPr>
            <p:spPr>
              <a:xfrm>
                <a:off x="5920371" y="2139745"/>
                <a:ext cx="360000" cy="461665"/>
              </a:xfrm>
              <a:prstGeom prst="rect">
                <a:avLst/>
              </a:prstGeom>
              <a:noFill/>
            </p:spPr>
            <p:txBody>
              <a:bodyPr wrap="square" rtlCol="0">
                <a:spAutoFit/>
              </a:bodyPr>
              <a:lstStyle/>
              <a:p>
                <a:r>
                  <a:rPr lang="en-US" altLang="zh-CN" sz="2400" dirty="0">
                    <a:solidFill>
                      <a:schemeClr val="tx1">
                        <a:lumMod val="85000"/>
                        <a:lumOff val="15000"/>
                      </a:schemeClr>
                    </a:solidFill>
                    <a:latin typeface="MComputer HKS Bold" panose="00000500000000000000" pitchFamily="2" charset="-120"/>
                    <a:ea typeface="MComputer HKS Bold" panose="00000500000000000000" pitchFamily="2" charset="-120"/>
                  </a:rPr>
                  <a:t>1</a:t>
                </a:r>
                <a:endParaRPr lang="zh-CN" altLang="en-US" sz="2400" dirty="0">
                  <a:solidFill>
                    <a:schemeClr val="tx1">
                      <a:lumMod val="85000"/>
                      <a:lumOff val="15000"/>
                    </a:schemeClr>
                  </a:solidFill>
                  <a:latin typeface="MComputer HKS Bold" panose="00000500000000000000" pitchFamily="2" charset="-120"/>
                  <a:ea typeface="MComputer HKS Bold" panose="00000500000000000000" pitchFamily="2" charset="-120"/>
                </a:endParaRPr>
              </a:p>
            </p:txBody>
          </p:sp>
        </p:grpSp>
      </p:grpSp>
      <p:grpSp>
        <p:nvGrpSpPr>
          <p:cNvPr id="2522" name="组合 2521"/>
          <p:cNvGrpSpPr/>
          <p:nvPr/>
        </p:nvGrpSpPr>
        <p:grpSpPr>
          <a:xfrm>
            <a:off x="4938287" y="3447543"/>
            <a:ext cx="2424539" cy="1280744"/>
            <a:chOff x="4961531" y="2026579"/>
            <a:chExt cx="2424539" cy="1280744"/>
          </a:xfrm>
        </p:grpSpPr>
        <p:sp>
          <p:nvSpPr>
            <p:cNvPr id="2523" name="文本框 2522"/>
            <p:cNvSpPr txBox="1"/>
            <p:nvPr/>
          </p:nvSpPr>
          <p:spPr>
            <a:xfrm>
              <a:off x="4961531" y="2845658"/>
              <a:ext cx="2424539" cy="461665"/>
            </a:xfrm>
            <a:prstGeom prst="rect">
              <a:avLst/>
            </a:prstGeom>
            <a:noFill/>
          </p:spPr>
          <p:txBody>
            <a:bodyPr wrap="square" rtlCol="0">
              <a:spAutoFit/>
            </a:bodyPr>
            <a:lstStyle/>
            <a:p>
              <a:r>
                <a:rPr lang="zh-CN" altLang="en-US" sz="2400" dirty="0">
                  <a:latin typeface="造字工房悦黑体验版纤细体" pitchFamily="50" charset="-122"/>
                  <a:ea typeface="造字工房悦黑体验版纤细体" pitchFamily="50" charset="-122"/>
                </a:rPr>
                <a:t>请点击添加标题</a:t>
              </a:r>
            </a:p>
          </p:txBody>
        </p:sp>
        <p:grpSp>
          <p:nvGrpSpPr>
            <p:cNvPr id="2524" name="组合 2523"/>
            <p:cNvGrpSpPr/>
            <p:nvPr/>
          </p:nvGrpSpPr>
          <p:grpSpPr>
            <a:xfrm>
              <a:off x="5777222" y="2026579"/>
              <a:ext cx="678859" cy="678859"/>
              <a:chOff x="5777222" y="2026579"/>
              <a:chExt cx="678859" cy="678859"/>
            </a:xfrm>
          </p:grpSpPr>
          <p:grpSp>
            <p:nvGrpSpPr>
              <p:cNvPr id="2525" name="组合 2524"/>
              <p:cNvGrpSpPr/>
              <p:nvPr/>
            </p:nvGrpSpPr>
            <p:grpSpPr>
              <a:xfrm>
                <a:off x="5777222" y="2026579"/>
                <a:ext cx="678859" cy="678859"/>
                <a:chOff x="-4021119" y="-1321121"/>
                <a:chExt cx="9571084" cy="9571082"/>
              </a:xfrm>
            </p:grpSpPr>
            <p:sp>
              <p:nvSpPr>
                <p:cNvPr id="2529" name="椭圆 2528"/>
                <p:cNvSpPr/>
                <p:nvPr/>
              </p:nvSpPr>
              <p:spPr>
                <a:xfrm>
                  <a:off x="-4021119" y="-1321121"/>
                  <a:ext cx="9571084" cy="9571082"/>
                </a:xfrm>
                <a:prstGeom prst="ellipse">
                  <a:avLst/>
                </a:prstGeom>
                <a:solidFill>
                  <a:schemeClr val="bg1">
                    <a:lumMod val="95000"/>
                  </a:schemeClr>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30" name="Group 4"/>
                <p:cNvGrpSpPr>
                  <a:grpSpLocks noChangeAspect="1"/>
                </p:cNvGrpSpPr>
                <p:nvPr/>
              </p:nvGrpSpPr>
              <p:grpSpPr bwMode="auto">
                <a:xfrm rot="1120683">
                  <a:off x="-3588921" y="-801623"/>
                  <a:ext cx="8786134" cy="8752469"/>
                  <a:chOff x="2669" y="109"/>
                  <a:chExt cx="2349" cy="2340"/>
                </a:xfrm>
              </p:grpSpPr>
              <p:grpSp>
                <p:nvGrpSpPr>
                  <p:cNvPr id="2531" name="Group 205"/>
                  <p:cNvGrpSpPr>
                    <a:grpSpLocks/>
                  </p:cNvGrpSpPr>
                  <p:nvPr/>
                </p:nvGrpSpPr>
                <p:grpSpPr bwMode="auto">
                  <a:xfrm>
                    <a:off x="3115" y="151"/>
                    <a:ext cx="1903" cy="2298"/>
                    <a:chOff x="3115" y="151"/>
                    <a:chExt cx="1903" cy="2298"/>
                  </a:xfrm>
                </p:grpSpPr>
                <p:sp>
                  <p:nvSpPr>
                    <p:cNvPr id="3160" name="Freeform 5"/>
                    <p:cNvSpPr>
                      <a:spLocks/>
                    </p:cNvSpPr>
                    <p:nvPr/>
                  </p:nvSpPr>
                  <p:spPr bwMode="auto">
                    <a:xfrm>
                      <a:off x="4764" y="1230"/>
                      <a:ext cx="235" cy="502"/>
                    </a:xfrm>
                    <a:custGeom>
                      <a:avLst/>
                      <a:gdLst>
                        <a:gd name="T0" fmla="*/ 97 w 99"/>
                        <a:gd name="T1" fmla="*/ 94 h 212"/>
                        <a:gd name="T2" fmla="*/ 50 w 99"/>
                        <a:gd name="T3" fmla="*/ 186 h 212"/>
                        <a:gd name="T4" fmla="*/ 1 w 99"/>
                        <a:gd name="T5" fmla="*/ 212 h 212"/>
                        <a:gd name="T6" fmla="*/ 0 w 99"/>
                        <a:gd name="T7" fmla="*/ 200 h 212"/>
                        <a:gd name="T8" fmla="*/ 8 w 99"/>
                        <a:gd name="T9" fmla="*/ 202 h 212"/>
                        <a:gd name="T10" fmla="*/ 14 w 99"/>
                        <a:gd name="T11" fmla="*/ 195 h 212"/>
                        <a:gd name="T12" fmla="*/ 19 w 99"/>
                        <a:gd name="T13" fmla="*/ 195 h 212"/>
                        <a:gd name="T14" fmla="*/ 25 w 99"/>
                        <a:gd name="T15" fmla="*/ 186 h 212"/>
                        <a:gd name="T16" fmla="*/ 33 w 99"/>
                        <a:gd name="T17" fmla="*/ 184 h 212"/>
                        <a:gd name="T18" fmla="*/ 37 w 99"/>
                        <a:gd name="T19" fmla="*/ 176 h 212"/>
                        <a:gd name="T20" fmla="*/ 48 w 99"/>
                        <a:gd name="T21" fmla="*/ 176 h 212"/>
                        <a:gd name="T22" fmla="*/ 51 w 99"/>
                        <a:gd name="T23" fmla="*/ 166 h 212"/>
                        <a:gd name="T24" fmla="*/ 54 w 99"/>
                        <a:gd name="T25" fmla="*/ 164 h 212"/>
                        <a:gd name="T26" fmla="*/ 58 w 99"/>
                        <a:gd name="T27" fmla="*/ 153 h 212"/>
                        <a:gd name="T28" fmla="*/ 66 w 99"/>
                        <a:gd name="T29" fmla="*/ 151 h 212"/>
                        <a:gd name="T30" fmla="*/ 67 w 99"/>
                        <a:gd name="T31" fmla="*/ 138 h 212"/>
                        <a:gd name="T32" fmla="*/ 73 w 99"/>
                        <a:gd name="T33" fmla="*/ 133 h 212"/>
                        <a:gd name="T34" fmla="*/ 71 w 99"/>
                        <a:gd name="T35" fmla="*/ 121 h 212"/>
                        <a:gd name="T36" fmla="*/ 81 w 99"/>
                        <a:gd name="T37" fmla="*/ 115 h 212"/>
                        <a:gd name="T38" fmla="*/ 75 w 99"/>
                        <a:gd name="T39" fmla="*/ 104 h 212"/>
                        <a:gd name="T40" fmla="*/ 83 w 99"/>
                        <a:gd name="T41" fmla="*/ 96 h 212"/>
                        <a:gd name="T42" fmla="*/ 77 w 99"/>
                        <a:gd name="T43" fmla="*/ 86 h 212"/>
                        <a:gd name="T44" fmla="*/ 72 w 99"/>
                        <a:gd name="T45" fmla="*/ 65 h 212"/>
                        <a:gd name="T46" fmla="*/ 76 w 99"/>
                        <a:gd name="T47" fmla="*/ 55 h 212"/>
                        <a:gd name="T48" fmla="*/ 69 w 99"/>
                        <a:gd name="T49" fmla="*/ 49 h 212"/>
                        <a:gd name="T50" fmla="*/ 69 w 99"/>
                        <a:gd name="T51" fmla="*/ 38 h 212"/>
                        <a:gd name="T52" fmla="*/ 58 w 99"/>
                        <a:gd name="T53" fmla="*/ 32 h 212"/>
                        <a:gd name="T54" fmla="*/ 58 w 99"/>
                        <a:gd name="T55" fmla="*/ 22 h 212"/>
                        <a:gd name="T56" fmla="*/ 47 w 99"/>
                        <a:gd name="T57" fmla="*/ 20 h 212"/>
                        <a:gd name="T58" fmla="*/ 53 w 99"/>
                        <a:gd name="T59" fmla="*/ 13 h 212"/>
                        <a:gd name="T60" fmla="*/ 65 w 99"/>
                        <a:gd name="T61" fmla="*/ 0 h 212"/>
                        <a:gd name="T62" fmla="*/ 65 w 99"/>
                        <a:gd name="T63" fmla="*/ 1 h 212"/>
                        <a:gd name="T64" fmla="*/ 65 w 99"/>
                        <a:gd name="T65" fmla="*/ 1 h 212"/>
                        <a:gd name="T66" fmla="*/ 65 w 99"/>
                        <a:gd name="T67" fmla="*/ 2 h 212"/>
                        <a:gd name="T68" fmla="*/ 66 w 99"/>
                        <a:gd name="T69" fmla="*/ 2 h 212"/>
                        <a:gd name="T70" fmla="*/ 97 w 99"/>
                        <a:gd name="T71" fmla="*/ 9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212">
                          <a:moveTo>
                            <a:pt x="97" y="94"/>
                          </a:moveTo>
                          <a:cubicBezTo>
                            <a:pt x="94" y="128"/>
                            <a:pt x="76" y="162"/>
                            <a:pt x="50" y="186"/>
                          </a:cubicBezTo>
                          <a:cubicBezTo>
                            <a:pt x="36" y="199"/>
                            <a:pt x="20" y="207"/>
                            <a:pt x="1" y="212"/>
                          </a:cubicBezTo>
                          <a:cubicBezTo>
                            <a:pt x="1" y="208"/>
                            <a:pt x="0" y="204"/>
                            <a:pt x="0" y="200"/>
                          </a:cubicBezTo>
                          <a:cubicBezTo>
                            <a:pt x="2" y="202"/>
                            <a:pt x="6" y="203"/>
                            <a:pt x="8" y="202"/>
                          </a:cubicBezTo>
                          <a:cubicBezTo>
                            <a:pt x="11" y="200"/>
                            <a:pt x="13" y="198"/>
                            <a:pt x="14" y="195"/>
                          </a:cubicBezTo>
                          <a:cubicBezTo>
                            <a:pt x="15" y="195"/>
                            <a:pt x="17" y="196"/>
                            <a:pt x="19" y="195"/>
                          </a:cubicBezTo>
                          <a:cubicBezTo>
                            <a:pt x="23" y="194"/>
                            <a:pt x="26" y="190"/>
                            <a:pt x="25" y="186"/>
                          </a:cubicBezTo>
                          <a:cubicBezTo>
                            <a:pt x="28" y="187"/>
                            <a:pt x="31" y="186"/>
                            <a:pt x="33" y="184"/>
                          </a:cubicBezTo>
                          <a:cubicBezTo>
                            <a:pt x="36" y="183"/>
                            <a:pt x="37" y="179"/>
                            <a:pt x="37" y="176"/>
                          </a:cubicBezTo>
                          <a:cubicBezTo>
                            <a:pt x="40" y="178"/>
                            <a:pt x="45" y="178"/>
                            <a:pt x="48" y="176"/>
                          </a:cubicBezTo>
                          <a:cubicBezTo>
                            <a:pt x="51" y="173"/>
                            <a:pt x="52" y="169"/>
                            <a:pt x="51" y="166"/>
                          </a:cubicBezTo>
                          <a:cubicBezTo>
                            <a:pt x="52" y="165"/>
                            <a:pt x="53" y="165"/>
                            <a:pt x="54" y="164"/>
                          </a:cubicBezTo>
                          <a:cubicBezTo>
                            <a:pt x="58" y="162"/>
                            <a:pt x="59" y="157"/>
                            <a:pt x="58" y="153"/>
                          </a:cubicBezTo>
                          <a:cubicBezTo>
                            <a:pt x="61" y="154"/>
                            <a:pt x="64" y="153"/>
                            <a:pt x="66" y="151"/>
                          </a:cubicBezTo>
                          <a:cubicBezTo>
                            <a:pt x="71" y="147"/>
                            <a:pt x="70" y="142"/>
                            <a:pt x="67" y="138"/>
                          </a:cubicBezTo>
                          <a:cubicBezTo>
                            <a:pt x="70" y="138"/>
                            <a:pt x="72" y="136"/>
                            <a:pt x="73" y="133"/>
                          </a:cubicBezTo>
                          <a:cubicBezTo>
                            <a:pt x="76" y="129"/>
                            <a:pt x="74" y="125"/>
                            <a:pt x="71" y="121"/>
                          </a:cubicBezTo>
                          <a:cubicBezTo>
                            <a:pt x="76" y="121"/>
                            <a:pt x="80" y="120"/>
                            <a:pt x="81" y="115"/>
                          </a:cubicBezTo>
                          <a:cubicBezTo>
                            <a:pt x="81" y="111"/>
                            <a:pt x="79" y="107"/>
                            <a:pt x="75" y="104"/>
                          </a:cubicBezTo>
                          <a:cubicBezTo>
                            <a:pt x="79" y="103"/>
                            <a:pt x="83" y="100"/>
                            <a:pt x="83" y="96"/>
                          </a:cubicBezTo>
                          <a:cubicBezTo>
                            <a:pt x="84" y="91"/>
                            <a:pt x="81" y="87"/>
                            <a:pt x="77" y="86"/>
                          </a:cubicBezTo>
                          <a:cubicBezTo>
                            <a:pt x="83" y="80"/>
                            <a:pt x="80" y="69"/>
                            <a:pt x="72" y="65"/>
                          </a:cubicBezTo>
                          <a:cubicBezTo>
                            <a:pt x="75" y="63"/>
                            <a:pt x="77" y="59"/>
                            <a:pt x="76" y="55"/>
                          </a:cubicBezTo>
                          <a:cubicBezTo>
                            <a:pt x="74" y="52"/>
                            <a:pt x="72" y="50"/>
                            <a:pt x="69" y="49"/>
                          </a:cubicBezTo>
                          <a:cubicBezTo>
                            <a:pt x="71" y="46"/>
                            <a:pt x="71" y="41"/>
                            <a:pt x="69" y="38"/>
                          </a:cubicBezTo>
                          <a:cubicBezTo>
                            <a:pt x="67" y="33"/>
                            <a:pt x="63" y="31"/>
                            <a:pt x="58" y="32"/>
                          </a:cubicBezTo>
                          <a:cubicBezTo>
                            <a:pt x="60" y="28"/>
                            <a:pt x="61" y="25"/>
                            <a:pt x="58" y="22"/>
                          </a:cubicBezTo>
                          <a:cubicBezTo>
                            <a:pt x="55" y="19"/>
                            <a:pt x="51" y="19"/>
                            <a:pt x="47" y="20"/>
                          </a:cubicBezTo>
                          <a:cubicBezTo>
                            <a:pt x="49" y="17"/>
                            <a:pt x="51" y="15"/>
                            <a:pt x="53" y="13"/>
                          </a:cubicBezTo>
                          <a:cubicBezTo>
                            <a:pt x="57" y="8"/>
                            <a:pt x="61" y="4"/>
                            <a:pt x="65" y="0"/>
                          </a:cubicBezTo>
                          <a:cubicBezTo>
                            <a:pt x="65" y="0"/>
                            <a:pt x="65" y="1"/>
                            <a:pt x="65" y="1"/>
                          </a:cubicBezTo>
                          <a:cubicBezTo>
                            <a:pt x="65" y="1"/>
                            <a:pt x="65" y="1"/>
                            <a:pt x="65" y="1"/>
                          </a:cubicBezTo>
                          <a:cubicBezTo>
                            <a:pt x="65" y="2"/>
                            <a:pt x="65" y="2"/>
                            <a:pt x="65" y="2"/>
                          </a:cubicBezTo>
                          <a:cubicBezTo>
                            <a:pt x="65" y="2"/>
                            <a:pt x="66" y="2"/>
                            <a:pt x="66" y="2"/>
                          </a:cubicBezTo>
                          <a:cubicBezTo>
                            <a:pt x="87" y="28"/>
                            <a:pt x="99" y="60"/>
                            <a:pt x="97" y="94"/>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1" name="Freeform 6"/>
                    <p:cNvSpPr>
                      <a:spLocks noEditPoints="1"/>
                    </p:cNvSpPr>
                    <p:nvPr/>
                  </p:nvSpPr>
                  <p:spPr bwMode="auto">
                    <a:xfrm>
                      <a:off x="3115" y="322"/>
                      <a:ext cx="1903" cy="2030"/>
                    </a:xfrm>
                    <a:custGeom>
                      <a:avLst/>
                      <a:gdLst>
                        <a:gd name="T0" fmla="*/ 430 w 803"/>
                        <a:gd name="T1" fmla="*/ 828 h 858"/>
                        <a:gd name="T2" fmla="*/ 397 w 803"/>
                        <a:gd name="T3" fmla="*/ 813 h 858"/>
                        <a:gd name="T4" fmla="*/ 205 w 803"/>
                        <a:gd name="T5" fmla="*/ 808 h 858"/>
                        <a:gd name="T6" fmla="*/ 88 w 803"/>
                        <a:gd name="T7" fmla="*/ 621 h 858"/>
                        <a:gd name="T8" fmla="*/ 5 w 803"/>
                        <a:gd name="T9" fmla="*/ 462 h 858"/>
                        <a:gd name="T10" fmla="*/ 14 w 803"/>
                        <a:gd name="T11" fmla="*/ 395 h 858"/>
                        <a:gd name="T12" fmla="*/ 19 w 803"/>
                        <a:gd name="T13" fmla="*/ 301 h 858"/>
                        <a:gd name="T14" fmla="*/ 57 w 803"/>
                        <a:gd name="T15" fmla="*/ 256 h 858"/>
                        <a:gd name="T16" fmla="*/ 152 w 803"/>
                        <a:gd name="T17" fmla="*/ 130 h 858"/>
                        <a:gd name="T18" fmla="*/ 73 w 803"/>
                        <a:gd name="T19" fmla="*/ 28 h 858"/>
                        <a:gd name="T20" fmla="*/ 249 w 803"/>
                        <a:gd name="T21" fmla="*/ 95 h 858"/>
                        <a:gd name="T22" fmla="*/ 367 w 803"/>
                        <a:gd name="T23" fmla="*/ 130 h 858"/>
                        <a:gd name="T24" fmla="*/ 528 w 803"/>
                        <a:gd name="T25" fmla="*/ 182 h 858"/>
                        <a:gd name="T26" fmla="*/ 570 w 803"/>
                        <a:gd name="T27" fmla="*/ 230 h 858"/>
                        <a:gd name="T28" fmla="*/ 643 w 803"/>
                        <a:gd name="T29" fmla="*/ 140 h 858"/>
                        <a:gd name="T30" fmla="*/ 741 w 803"/>
                        <a:gd name="T31" fmla="*/ 278 h 858"/>
                        <a:gd name="T32" fmla="*/ 777 w 803"/>
                        <a:gd name="T33" fmla="*/ 499 h 858"/>
                        <a:gd name="T34" fmla="*/ 758 w 803"/>
                        <a:gd name="T35" fmla="*/ 517 h 858"/>
                        <a:gd name="T36" fmla="*/ 722 w 803"/>
                        <a:gd name="T37" fmla="*/ 426 h 858"/>
                        <a:gd name="T38" fmla="*/ 705 w 803"/>
                        <a:gd name="T39" fmla="*/ 270 h 858"/>
                        <a:gd name="T40" fmla="*/ 593 w 803"/>
                        <a:gd name="T41" fmla="*/ 384 h 858"/>
                        <a:gd name="T42" fmla="*/ 665 w 803"/>
                        <a:gd name="T43" fmla="*/ 501 h 858"/>
                        <a:gd name="T44" fmla="*/ 703 w 803"/>
                        <a:gd name="T45" fmla="*/ 582 h 858"/>
                        <a:gd name="T46" fmla="*/ 561 w 803"/>
                        <a:gd name="T47" fmla="*/ 513 h 858"/>
                        <a:gd name="T48" fmla="*/ 514 w 803"/>
                        <a:gd name="T49" fmla="*/ 579 h 858"/>
                        <a:gd name="T50" fmla="*/ 573 w 803"/>
                        <a:gd name="T51" fmla="*/ 783 h 858"/>
                        <a:gd name="T52" fmla="*/ 637 w 803"/>
                        <a:gd name="T53" fmla="*/ 687 h 858"/>
                        <a:gd name="T54" fmla="*/ 731 w 803"/>
                        <a:gd name="T55" fmla="*/ 264 h 858"/>
                        <a:gd name="T56" fmla="*/ 577 w 803"/>
                        <a:gd name="T57" fmla="*/ 767 h 858"/>
                        <a:gd name="T58" fmla="*/ 520 w 803"/>
                        <a:gd name="T59" fmla="*/ 719 h 858"/>
                        <a:gd name="T60" fmla="*/ 533 w 803"/>
                        <a:gd name="T61" fmla="*/ 681 h 858"/>
                        <a:gd name="T62" fmla="*/ 662 w 803"/>
                        <a:gd name="T63" fmla="*/ 141 h 858"/>
                        <a:gd name="T64" fmla="*/ 569 w 803"/>
                        <a:gd name="T65" fmla="*/ 474 h 858"/>
                        <a:gd name="T66" fmla="*/ 476 w 803"/>
                        <a:gd name="T67" fmla="*/ 633 h 858"/>
                        <a:gd name="T68" fmla="*/ 423 w 803"/>
                        <a:gd name="T69" fmla="*/ 660 h 858"/>
                        <a:gd name="T70" fmla="*/ 327 w 803"/>
                        <a:gd name="T71" fmla="*/ 664 h 858"/>
                        <a:gd name="T72" fmla="*/ 586 w 803"/>
                        <a:gd name="T73" fmla="*/ 380 h 858"/>
                        <a:gd name="T74" fmla="*/ 204 w 803"/>
                        <a:gd name="T75" fmla="*/ 641 h 858"/>
                        <a:gd name="T76" fmla="*/ 578 w 803"/>
                        <a:gd name="T77" fmla="*/ 307 h 858"/>
                        <a:gd name="T78" fmla="*/ 572 w 803"/>
                        <a:gd name="T79" fmla="*/ 269 h 858"/>
                        <a:gd name="T80" fmla="*/ 472 w 803"/>
                        <a:gd name="T81" fmla="*/ 611 h 858"/>
                        <a:gd name="T82" fmla="*/ 415 w 803"/>
                        <a:gd name="T83" fmla="*/ 651 h 858"/>
                        <a:gd name="T84" fmla="*/ 477 w 803"/>
                        <a:gd name="T85" fmla="*/ 174 h 858"/>
                        <a:gd name="T86" fmla="*/ 437 w 803"/>
                        <a:gd name="T87" fmla="*/ 153 h 858"/>
                        <a:gd name="T88" fmla="*/ 307 w 803"/>
                        <a:gd name="T89" fmla="*/ 720 h 858"/>
                        <a:gd name="T90" fmla="*/ 272 w 803"/>
                        <a:gd name="T91" fmla="*/ 684 h 858"/>
                        <a:gd name="T92" fmla="*/ 259 w 803"/>
                        <a:gd name="T93" fmla="*/ 659 h 858"/>
                        <a:gd name="T94" fmla="*/ 207 w 803"/>
                        <a:gd name="T95" fmla="*/ 646 h 858"/>
                        <a:gd name="T96" fmla="*/ 189 w 803"/>
                        <a:gd name="T97" fmla="*/ 639 h 858"/>
                        <a:gd name="T98" fmla="*/ 290 w 803"/>
                        <a:gd name="T99" fmla="*/ 120 h 858"/>
                        <a:gd name="T100" fmla="*/ 269 w 803"/>
                        <a:gd name="T101" fmla="*/ 112 h 858"/>
                        <a:gd name="T102" fmla="*/ 105 w 803"/>
                        <a:gd name="T103" fmla="*/ 593 h 858"/>
                        <a:gd name="T104" fmla="*/ 107 w 803"/>
                        <a:gd name="T105" fmla="*/ 595 h 858"/>
                        <a:gd name="T106" fmla="*/ 74 w 803"/>
                        <a:gd name="T107" fmla="*/ 597 h 858"/>
                        <a:gd name="T108" fmla="*/ 62 w 803"/>
                        <a:gd name="T109" fmla="*/ 557 h 858"/>
                        <a:gd name="T110" fmla="*/ 143 w 803"/>
                        <a:gd name="T111" fmla="*/ 163 h 858"/>
                        <a:gd name="T112" fmla="*/ 94 w 803"/>
                        <a:gd name="T113" fmla="*/ 172 h 858"/>
                        <a:gd name="T114" fmla="*/ 33 w 803"/>
                        <a:gd name="T115" fmla="*/ 468 h 858"/>
                        <a:gd name="T116" fmla="*/ 89 w 803"/>
                        <a:gd name="T117" fmla="*/ 201 h 858"/>
                        <a:gd name="T118" fmla="*/ 92 w 803"/>
                        <a:gd name="T119" fmla="*/ 190 h 858"/>
                        <a:gd name="T120" fmla="*/ 24 w 803"/>
                        <a:gd name="T121" fmla="*/ 367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3" h="858">
                          <a:moveTo>
                            <a:pt x="519" y="665"/>
                          </a:moveTo>
                          <a:cubicBezTo>
                            <a:pt x="518" y="663"/>
                            <a:pt x="517" y="661"/>
                            <a:pt x="516" y="660"/>
                          </a:cubicBezTo>
                          <a:cubicBezTo>
                            <a:pt x="517" y="661"/>
                            <a:pt x="517" y="663"/>
                            <a:pt x="518" y="665"/>
                          </a:cubicBezTo>
                          <a:cubicBezTo>
                            <a:pt x="518" y="665"/>
                            <a:pt x="519" y="665"/>
                            <a:pt x="519" y="665"/>
                          </a:cubicBezTo>
                          <a:close/>
                          <a:moveTo>
                            <a:pt x="519" y="665"/>
                          </a:moveTo>
                          <a:cubicBezTo>
                            <a:pt x="526" y="679"/>
                            <a:pt x="533" y="693"/>
                            <a:pt x="541" y="707"/>
                          </a:cubicBezTo>
                          <a:cubicBezTo>
                            <a:pt x="548" y="719"/>
                            <a:pt x="559" y="730"/>
                            <a:pt x="574" y="723"/>
                          </a:cubicBezTo>
                          <a:cubicBezTo>
                            <a:pt x="588" y="716"/>
                            <a:pt x="591" y="699"/>
                            <a:pt x="584" y="687"/>
                          </a:cubicBezTo>
                          <a:cubicBezTo>
                            <a:pt x="577" y="676"/>
                            <a:pt x="563" y="672"/>
                            <a:pt x="552" y="665"/>
                          </a:cubicBezTo>
                          <a:cubicBezTo>
                            <a:pt x="555" y="667"/>
                            <a:pt x="557" y="669"/>
                            <a:pt x="559" y="671"/>
                          </a:cubicBezTo>
                          <a:cubicBezTo>
                            <a:pt x="567" y="678"/>
                            <a:pt x="581" y="696"/>
                            <a:pt x="571" y="707"/>
                          </a:cubicBezTo>
                          <a:cubicBezTo>
                            <a:pt x="560" y="721"/>
                            <a:pt x="543" y="700"/>
                            <a:pt x="536" y="692"/>
                          </a:cubicBezTo>
                          <a:cubicBezTo>
                            <a:pt x="530" y="683"/>
                            <a:pt x="524" y="675"/>
                            <a:pt x="519" y="665"/>
                          </a:cubicBezTo>
                          <a:close/>
                          <a:moveTo>
                            <a:pt x="793" y="434"/>
                          </a:moveTo>
                          <a:cubicBezTo>
                            <a:pt x="803" y="470"/>
                            <a:pt x="797" y="507"/>
                            <a:pt x="777" y="539"/>
                          </a:cubicBezTo>
                          <a:cubicBezTo>
                            <a:pt x="760" y="568"/>
                            <a:pt x="732" y="595"/>
                            <a:pt x="698" y="601"/>
                          </a:cubicBezTo>
                          <a:cubicBezTo>
                            <a:pt x="698" y="601"/>
                            <a:pt x="698" y="601"/>
                            <a:pt x="698" y="601"/>
                          </a:cubicBezTo>
                          <a:cubicBezTo>
                            <a:pt x="700" y="618"/>
                            <a:pt x="702" y="636"/>
                            <a:pt x="709" y="652"/>
                          </a:cubicBezTo>
                          <a:cubicBezTo>
                            <a:pt x="710" y="653"/>
                            <a:pt x="708" y="655"/>
                            <a:pt x="707" y="655"/>
                          </a:cubicBezTo>
                          <a:cubicBezTo>
                            <a:pt x="698" y="655"/>
                            <a:pt x="689" y="655"/>
                            <a:pt x="681" y="655"/>
                          </a:cubicBezTo>
                          <a:cubicBezTo>
                            <a:pt x="681" y="656"/>
                            <a:pt x="681" y="656"/>
                            <a:pt x="681" y="657"/>
                          </a:cubicBezTo>
                          <a:cubicBezTo>
                            <a:pt x="679" y="679"/>
                            <a:pt x="673" y="701"/>
                            <a:pt x="663" y="721"/>
                          </a:cubicBezTo>
                          <a:cubicBezTo>
                            <a:pt x="632" y="785"/>
                            <a:pt x="556" y="832"/>
                            <a:pt x="485" y="808"/>
                          </a:cubicBezTo>
                          <a:cubicBezTo>
                            <a:pt x="479" y="819"/>
                            <a:pt x="472" y="831"/>
                            <a:pt x="466" y="842"/>
                          </a:cubicBezTo>
                          <a:cubicBezTo>
                            <a:pt x="466" y="843"/>
                            <a:pt x="464" y="843"/>
                            <a:pt x="463" y="843"/>
                          </a:cubicBezTo>
                          <a:cubicBezTo>
                            <a:pt x="453" y="839"/>
                            <a:pt x="443" y="834"/>
                            <a:pt x="434" y="830"/>
                          </a:cubicBezTo>
                          <a:cubicBezTo>
                            <a:pt x="429" y="829"/>
                            <a:pt x="429" y="829"/>
                            <a:pt x="429" y="829"/>
                          </a:cubicBezTo>
                          <a:cubicBezTo>
                            <a:pt x="430" y="829"/>
                            <a:pt x="430" y="829"/>
                            <a:pt x="430" y="828"/>
                          </a:cubicBezTo>
                          <a:cubicBezTo>
                            <a:pt x="422" y="825"/>
                            <a:pt x="413" y="821"/>
                            <a:pt x="405" y="817"/>
                          </a:cubicBezTo>
                          <a:cubicBezTo>
                            <a:pt x="407" y="820"/>
                            <a:pt x="408" y="824"/>
                            <a:pt x="406" y="828"/>
                          </a:cubicBezTo>
                          <a:cubicBezTo>
                            <a:pt x="403" y="834"/>
                            <a:pt x="398" y="831"/>
                            <a:pt x="393" y="829"/>
                          </a:cubicBezTo>
                          <a:cubicBezTo>
                            <a:pt x="395" y="834"/>
                            <a:pt x="394" y="840"/>
                            <a:pt x="389" y="842"/>
                          </a:cubicBezTo>
                          <a:cubicBezTo>
                            <a:pt x="386" y="843"/>
                            <a:pt x="383" y="843"/>
                            <a:pt x="380" y="842"/>
                          </a:cubicBezTo>
                          <a:cubicBezTo>
                            <a:pt x="381" y="843"/>
                            <a:pt x="381" y="845"/>
                            <a:pt x="380" y="846"/>
                          </a:cubicBezTo>
                          <a:cubicBezTo>
                            <a:pt x="380" y="849"/>
                            <a:pt x="378" y="853"/>
                            <a:pt x="375" y="855"/>
                          </a:cubicBezTo>
                          <a:cubicBezTo>
                            <a:pt x="370" y="858"/>
                            <a:pt x="364" y="856"/>
                            <a:pt x="361" y="852"/>
                          </a:cubicBezTo>
                          <a:cubicBezTo>
                            <a:pt x="363" y="850"/>
                            <a:pt x="363" y="850"/>
                            <a:pt x="363" y="850"/>
                          </a:cubicBezTo>
                          <a:cubicBezTo>
                            <a:pt x="366" y="853"/>
                            <a:pt x="370" y="855"/>
                            <a:pt x="374" y="851"/>
                          </a:cubicBezTo>
                          <a:cubicBezTo>
                            <a:pt x="376" y="849"/>
                            <a:pt x="377" y="846"/>
                            <a:pt x="377" y="843"/>
                          </a:cubicBezTo>
                          <a:cubicBezTo>
                            <a:pt x="377" y="841"/>
                            <a:pt x="375" y="839"/>
                            <a:pt x="375" y="836"/>
                          </a:cubicBezTo>
                          <a:cubicBezTo>
                            <a:pt x="375" y="836"/>
                            <a:pt x="375" y="836"/>
                            <a:pt x="375" y="835"/>
                          </a:cubicBezTo>
                          <a:cubicBezTo>
                            <a:pt x="375" y="835"/>
                            <a:pt x="375" y="835"/>
                            <a:pt x="375" y="835"/>
                          </a:cubicBezTo>
                          <a:cubicBezTo>
                            <a:pt x="375" y="834"/>
                            <a:pt x="376" y="834"/>
                            <a:pt x="376" y="834"/>
                          </a:cubicBezTo>
                          <a:cubicBezTo>
                            <a:pt x="376" y="834"/>
                            <a:pt x="377" y="834"/>
                            <a:pt x="377" y="834"/>
                          </a:cubicBezTo>
                          <a:cubicBezTo>
                            <a:pt x="377" y="835"/>
                            <a:pt x="377" y="836"/>
                            <a:pt x="378" y="836"/>
                          </a:cubicBezTo>
                          <a:cubicBezTo>
                            <a:pt x="378" y="836"/>
                            <a:pt x="379" y="837"/>
                            <a:pt x="379" y="838"/>
                          </a:cubicBezTo>
                          <a:cubicBezTo>
                            <a:pt x="381" y="840"/>
                            <a:pt x="384" y="841"/>
                            <a:pt x="387" y="839"/>
                          </a:cubicBezTo>
                          <a:cubicBezTo>
                            <a:pt x="392" y="837"/>
                            <a:pt x="391" y="830"/>
                            <a:pt x="388" y="827"/>
                          </a:cubicBezTo>
                          <a:cubicBezTo>
                            <a:pt x="387" y="827"/>
                            <a:pt x="387" y="826"/>
                            <a:pt x="388" y="825"/>
                          </a:cubicBezTo>
                          <a:cubicBezTo>
                            <a:pt x="388" y="824"/>
                            <a:pt x="389" y="824"/>
                            <a:pt x="389" y="824"/>
                          </a:cubicBezTo>
                          <a:cubicBezTo>
                            <a:pt x="391" y="825"/>
                            <a:pt x="392" y="825"/>
                            <a:pt x="393" y="826"/>
                          </a:cubicBezTo>
                          <a:cubicBezTo>
                            <a:pt x="397" y="827"/>
                            <a:pt x="396" y="828"/>
                            <a:pt x="400" y="826"/>
                          </a:cubicBezTo>
                          <a:cubicBezTo>
                            <a:pt x="403" y="826"/>
                            <a:pt x="404" y="824"/>
                            <a:pt x="403" y="821"/>
                          </a:cubicBezTo>
                          <a:cubicBezTo>
                            <a:pt x="403" y="820"/>
                            <a:pt x="402" y="818"/>
                            <a:pt x="401" y="817"/>
                          </a:cubicBezTo>
                          <a:cubicBezTo>
                            <a:pt x="399" y="816"/>
                            <a:pt x="398" y="815"/>
                            <a:pt x="397" y="814"/>
                          </a:cubicBezTo>
                          <a:cubicBezTo>
                            <a:pt x="397" y="814"/>
                            <a:pt x="397" y="813"/>
                            <a:pt x="397" y="813"/>
                          </a:cubicBezTo>
                          <a:cubicBezTo>
                            <a:pt x="395" y="813"/>
                            <a:pt x="394" y="812"/>
                            <a:pt x="393" y="812"/>
                          </a:cubicBezTo>
                          <a:cubicBezTo>
                            <a:pt x="387" y="809"/>
                            <a:pt x="382" y="807"/>
                            <a:pt x="376" y="804"/>
                          </a:cubicBezTo>
                          <a:cubicBezTo>
                            <a:pt x="373" y="802"/>
                            <a:pt x="373" y="802"/>
                            <a:pt x="373" y="802"/>
                          </a:cubicBezTo>
                          <a:cubicBezTo>
                            <a:pt x="373" y="802"/>
                            <a:pt x="373" y="802"/>
                            <a:pt x="373" y="802"/>
                          </a:cubicBezTo>
                          <a:cubicBezTo>
                            <a:pt x="362" y="797"/>
                            <a:pt x="351" y="791"/>
                            <a:pt x="342" y="784"/>
                          </a:cubicBezTo>
                          <a:cubicBezTo>
                            <a:pt x="337" y="779"/>
                            <a:pt x="332" y="774"/>
                            <a:pt x="327" y="768"/>
                          </a:cubicBezTo>
                          <a:cubicBezTo>
                            <a:pt x="329" y="772"/>
                            <a:pt x="330" y="777"/>
                            <a:pt x="330" y="781"/>
                          </a:cubicBezTo>
                          <a:cubicBezTo>
                            <a:pt x="332" y="788"/>
                            <a:pt x="332" y="796"/>
                            <a:pt x="329" y="804"/>
                          </a:cubicBezTo>
                          <a:cubicBezTo>
                            <a:pt x="325" y="817"/>
                            <a:pt x="313" y="826"/>
                            <a:pt x="299" y="823"/>
                          </a:cubicBezTo>
                          <a:cubicBezTo>
                            <a:pt x="284" y="821"/>
                            <a:pt x="276" y="807"/>
                            <a:pt x="276" y="793"/>
                          </a:cubicBezTo>
                          <a:cubicBezTo>
                            <a:pt x="276" y="785"/>
                            <a:pt x="279" y="776"/>
                            <a:pt x="282" y="768"/>
                          </a:cubicBezTo>
                          <a:cubicBezTo>
                            <a:pt x="283" y="766"/>
                            <a:pt x="284" y="763"/>
                            <a:pt x="285" y="760"/>
                          </a:cubicBezTo>
                          <a:cubicBezTo>
                            <a:pt x="278" y="769"/>
                            <a:pt x="270" y="777"/>
                            <a:pt x="261" y="784"/>
                          </a:cubicBezTo>
                          <a:cubicBezTo>
                            <a:pt x="255" y="790"/>
                            <a:pt x="247" y="795"/>
                            <a:pt x="240" y="799"/>
                          </a:cubicBezTo>
                          <a:cubicBezTo>
                            <a:pt x="237" y="800"/>
                            <a:pt x="237" y="800"/>
                            <a:pt x="237" y="800"/>
                          </a:cubicBezTo>
                          <a:cubicBezTo>
                            <a:pt x="232" y="804"/>
                            <a:pt x="225" y="806"/>
                            <a:pt x="219" y="809"/>
                          </a:cubicBezTo>
                          <a:cubicBezTo>
                            <a:pt x="216" y="810"/>
                            <a:pt x="216" y="810"/>
                            <a:pt x="216" y="810"/>
                          </a:cubicBezTo>
                          <a:cubicBezTo>
                            <a:pt x="215" y="810"/>
                            <a:pt x="214" y="810"/>
                            <a:pt x="213" y="811"/>
                          </a:cubicBezTo>
                          <a:cubicBezTo>
                            <a:pt x="212" y="812"/>
                            <a:pt x="211" y="812"/>
                            <a:pt x="210" y="814"/>
                          </a:cubicBezTo>
                          <a:cubicBezTo>
                            <a:pt x="208" y="812"/>
                            <a:pt x="208" y="812"/>
                            <a:pt x="208" y="812"/>
                          </a:cubicBezTo>
                          <a:cubicBezTo>
                            <a:pt x="198" y="815"/>
                            <a:pt x="189" y="817"/>
                            <a:pt x="180" y="819"/>
                          </a:cubicBezTo>
                          <a:cubicBezTo>
                            <a:pt x="177" y="820"/>
                            <a:pt x="177" y="820"/>
                            <a:pt x="177" y="820"/>
                          </a:cubicBezTo>
                          <a:cubicBezTo>
                            <a:pt x="167" y="823"/>
                            <a:pt x="158" y="826"/>
                            <a:pt x="149" y="830"/>
                          </a:cubicBezTo>
                          <a:cubicBezTo>
                            <a:pt x="147" y="830"/>
                            <a:pt x="146" y="829"/>
                            <a:pt x="146" y="828"/>
                          </a:cubicBezTo>
                          <a:cubicBezTo>
                            <a:pt x="145" y="827"/>
                            <a:pt x="145" y="825"/>
                            <a:pt x="144" y="823"/>
                          </a:cubicBezTo>
                          <a:cubicBezTo>
                            <a:pt x="148" y="822"/>
                            <a:pt x="148" y="822"/>
                            <a:pt x="148" y="822"/>
                          </a:cubicBezTo>
                          <a:cubicBezTo>
                            <a:pt x="148" y="823"/>
                            <a:pt x="149" y="824"/>
                            <a:pt x="149" y="825"/>
                          </a:cubicBezTo>
                          <a:cubicBezTo>
                            <a:pt x="167" y="817"/>
                            <a:pt x="186" y="814"/>
                            <a:pt x="205" y="808"/>
                          </a:cubicBezTo>
                          <a:cubicBezTo>
                            <a:pt x="222" y="803"/>
                            <a:pt x="239" y="796"/>
                            <a:pt x="253" y="785"/>
                          </a:cubicBezTo>
                          <a:cubicBezTo>
                            <a:pt x="268" y="775"/>
                            <a:pt x="280" y="761"/>
                            <a:pt x="289" y="746"/>
                          </a:cubicBezTo>
                          <a:cubicBezTo>
                            <a:pt x="294" y="739"/>
                            <a:pt x="298" y="731"/>
                            <a:pt x="302" y="723"/>
                          </a:cubicBezTo>
                          <a:cubicBezTo>
                            <a:pt x="302" y="722"/>
                            <a:pt x="302" y="721"/>
                            <a:pt x="303" y="720"/>
                          </a:cubicBezTo>
                          <a:cubicBezTo>
                            <a:pt x="303" y="719"/>
                            <a:pt x="303" y="718"/>
                            <a:pt x="304" y="718"/>
                          </a:cubicBezTo>
                          <a:cubicBezTo>
                            <a:pt x="306" y="710"/>
                            <a:pt x="309" y="702"/>
                            <a:pt x="306" y="695"/>
                          </a:cubicBezTo>
                          <a:cubicBezTo>
                            <a:pt x="306" y="694"/>
                            <a:pt x="306" y="694"/>
                            <a:pt x="306" y="693"/>
                          </a:cubicBezTo>
                          <a:cubicBezTo>
                            <a:pt x="300" y="693"/>
                            <a:pt x="294" y="693"/>
                            <a:pt x="287" y="692"/>
                          </a:cubicBezTo>
                          <a:cubicBezTo>
                            <a:pt x="287" y="691"/>
                            <a:pt x="285" y="691"/>
                            <a:pt x="284" y="691"/>
                          </a:cubicBezTo>
                          <a:cubicBezTo>
                            <a:pt x="283" y="691"/>
                            <a:pt x="282" y="691"/>
                            <a:pt x="281" y="691"/>
                          </a:cubicBezTo>
                          <a:cubicBezTo>
                            <a:pt x="266" y="690"/>
                            <a:pt x="252" y="687"/>
                            <a:pt x="237" y="684"/>
                          </a:cubicBezTo>
                          <a:cubicBezTo>
                            <a:pt x="237" y="684"/>
                            <a:pt x="237" y="684"/>
                            <a:pt x="237" y="684"/>
                          </a:cubicBezTo>
                          <a:cubicBezTo>
                            <a:pt x="238" y="681"/>
                            <a:pt x="234" y="679"/>
                            <a:pt x="233" y="682"/>
                          </a:cubicBezTo>
                          <a:cubicBezTo>
                            <a:pt x="233" y="682"/>
                            <a:pt x="232" y="683"/>
                            <a:pt x="232" y="683"/>
                          </a:cubicBezTo>
                          <a:cubicBezTo>
                            <a:pt x="222" y="681"/>
                            <a:pt x="211" y="678"/>
                            <a:pt x="201" y="675"/>
                          </a:cubicBezTo>
                          <a:cubicBezTo>
                            <a:pt x="197" y="674"/>
                            <a:pt x="192" y="672"/>
                            <a:pt x="187" y="671"/>
                          </a:cubicBezTo>
                          <a:cubicBezTo>
                            <a:pt x="187" y="669"/>
                            <a:pt x="184" y="668"/>
                            <a:pt x="183" y="669"/>
                          </a:cubicBezTo>
                          <a:cubicBezTo>
                            <a:pt x="170" y="665"/>
                            <a:pt x="157" y="660"/>
                            <a:pt x="144" y="654"/>
                          </a:cubicBezTo>
                          <a:cubicBezTo>
                            <a:pt x="143" y="653"/>
                            <a:pt x="142" y="653"/>
                            <a:pt x="140" y="652"/>
                          </a:cubicBezTo>
                          <a:cubicBezTo>
                            <a:pt x="140" y="651"/>
                            <a:pt x="139" y="650"/>
                            <a:pt x="138" y="651"/>
                          </a:cubicBezTo>
                          <a:cubicBezTo>
                            <a:pt x="138" y="650"/>
                            <a:pt x="137" y="649"/>
                            <a:pt x="136" y="650"/>
                          </a:cubicBezTo>
                          <a:cubicBezTo>
                            <a:pt x="130" y="647"/>
                            <a:pt x="123" y="644"/>
                            <a:pt x="117" y="640"/>
                          </a:cubicBezTo>
                          <a:cubicBezTo>
                            <a:pt x="117" y="640"/>
                            <a:pt x="117" y="640"/>
                            <a:pt x="116" y="640"/>
                          </a:cubicBezTo>
                          <a:cubicBezTo>
                            <a:pt x="113" y="639"/>
                            <a:pt x="113" y="639"/>
                            <a:pt x="113" y="639"/>
                          </a:cubicBezTo>
                          <a:cubicBezTo>
                            <a:pt x="113" y="639"/>
                            <a:pt x="113" y="638"/>
                            <a:pt x="114" y="638"/>
                          </a:cubicBezTo>
                          <a:cubicBezTo>
                            <a:pt x="107" y="635"/>
                            <a:pt x="100" y="631"/>
                            <a:pt x="94" y="626"/>
                          </a:cubicBezTo>
                          <a:cubicBezTo>
                            <a:pt x="96" y="624"/>
                            <a:pt x="92" y="621"/>
                            <a:pt x="90" y="623"/>
                          </a:cubicBezTo>
                          <a:cubicBezTo>
                            <a:pt x="89" y="622"/>
                            <a:pt x="89" y="622"/>
                            <a:pt x="88" y="621"/>
                          </a:cubicBezTo>
                          <a:cubicBezTo>
                            <a:pt x="89" y="619"/>
                            <a:pt x="87" y="616"/>
                            <a:pt x="85" y="618"/>
                          </a:cubicBezTo>
                          <a:cubicBezTo>
                            <a:pt x="84" y="618"/>
                            <a:pt x="84" y="618"/>
                            <a:pt x="84" y="618"/>
                          </a:cubicBezTo>
                          <a:cubicBezTo>
                            <a:pt x="78" y="612"/>
                            <a:pt x="72" y="607"/>
                            <a:pt x="66" y="600"/>
                          </a:cubicBezTo>
                          <a:cubicBezTo>
                            <a:pt x="61" y="595"/>
                            <a:pt x="57" y="589"/>
                            <a:pt x="52" y="583"/>
                          </a:cubicBezTo>
                          <a:cubicBezTo>
                            <a:pt x="53" y="583"/>
                            <a:pt x="53" y="583"/>
                            <a:pt x="53" y="582"/>
                          </a:cubicBezTo>
                          <a:cubicBezTo>
                            <a:pt x="54" y="581"/>
                            <a:pt x="54" y="580"/>
                            <a:pt x="53" y="579"/>
                          </a:cubicBezTo>
                          <a:cubicBezTo>
                            <a:pt x="54" y="578"/>
                            <a:pt x="54" y="578"/>
                            <a:pt x="54" y="578"/>
                          </a:cubicBezTo>
                          <a:cubicBezTo>
                            <a:pt x="57" y="582"/>
                            <a:pt x="60" y="587"/>
                            <a:pt x="64" y="590"/>
                          </a:cubicBezTo>
                          <a:cubicBezTo>
                            <a:pt x="64" y="585"/>
                            <a:pt x="68" y="578"/>
                            <a:pt x="72" y="572"/>
                          </a:cubicBezTo>
                          <a:cubicBezTo>
                            <a:pt x="64" y="576"/>
                            <a:pt x="56" y="579"/>
                            <a:pt x="50" y="571"/>
                          </a:cubicBezTo>
                          <a:cubicBezTo>
                            <a:pt x="45" y="564"/>
                            <a:pt x="50" y="554"/>
                            <a:pt x="56" y="548"/>
                          </a:cubicBezTo>
                          <a:cubicBezTo>
                            <a:pt x="48" y="551"/>
                            <a:pt x="39" y="552"/>
                            <a:pt x="34" y="545"/>
                          </a:cubicBezTo>
                          <a:cubicBezTo>
                            <a:pt x="34" y="544"/>
                            <a:pt x="34" y="544"/>
                            <a:pt x="34" y="544"/>
                          </a:cubicBezTo>
                          <a:cubicBezTo>
                            <a:pt x="30" y="536"/>
                            <a:pt x="36" y="528"/>
                            <a:pt x="42" y="522"/>
                          </a:cubicBezTo>
                          <a:cubicBezTo>
                            <a:pt x="35" y="524"/>
                            <a:pt x="27" y="526"/>
                            <a:pt x="22" y="522"/>
                          </a:cubicBezTo>
                          <a:cubicBezTo>
                            <a:pt x="24" y="526"/>
                            <a:pt x="25" y="529"/>
                            <a:pt x="27" y="532"/>
                          </a:cubicBezTo>
                          <a:cubicBezTo>
                            <a:pt x="26" y="532"/>
                            <a:pt x="26" y="532"/>
                            <a:pt x="26" y="532"/>
                          </a:cubicBezTo>
                          <a:cubicBezTo>
                            <a:pt x="26" y="531"/>
                            <a:pt x="25" y="531"/>
                            <a:pt x="24" y="531"/>
                          </a:cubicBezTo>
                          <a:cubicBezTo>
                            <a:pt x="23" y="531"/>
                            <a:pt x="22" y="532"/>
                            <a:pt x="22" y="532"/>
                          </a:cubicBezTo>
                          <a:cubicBezTo>
                            <a:pt x="15" y="517"/>
                            <a:pt x="10" y="501"/>
                            <a:pt x="6" y="486"/>
                          </a:cubicBezTo>
                          <a:cubicBezTo>
                            <a:pt x="7" y="485"/>
                            <a:pt x="7" y="485"/>
                            <a:pt x="8" y="485"/>
                          </a:cubicBezTo>
                          <a:cubicBezTo>
                            <a:pt x="9" y="484"/>
                            <a:pt x="9" y="483"/>
                            <a:pt x="9" y="482"/>
                          </a:cubicBezTo>
                          <a:cubicBezTo>
                            <a:pt x="9" y="482"/>
                            <a:pt x="9" y="481"/>
                            <a:pt x="9" y="481"/>
                          </a:cubicBezTo>
                          <a:cubicBezTo>
                            <a:pt x="9" y="481"/>
                            <a:pt x="9" y="481"/>
                            <a:pt x="9" y="481"/>
                          </a:cubicBezTo>
                          <a:cubicBezTo>
                            <a:pt x="9" y="482"/>
                            <a:pt x="9" y="483"/>
                            <a:pt x="9" y="483"/>
                          </a:cubicBezTo>
                          <a:cubicBezTo>
                            <a:pt x="10" y="481"/>
                            <a:pt x="12" y="479"/>
                            <a:pt x="13" y="477"/>
                          </a:cubicBezTo>
                          <a:cubicBezTo>
                            <a:pt x="15" y="475"/>
                            <a:pt x="17" y="473"/>
                            <a:pt x="19" y="472"/>
                          </a:cubicBezTo>
                          <a:cubicBezTo>
                            <a:pt x="13" y="472"/>
                            <a:pt x="7" y="469"/>
                            <a:pt x="5" y="462"/>
                          </a:cubicBezTo>
                          <a:cubicBezTo>
                            <a:pt x="5" y="462"/>
                            <a:pt x="5" y="461"/>
                            <a:pt x="5" y="461"/>
                          </a:cubicBezTo>
                          <a:cubicBezTo>
                            <a:pt x="3" y="452"/>
                            <a:pt x="9" y="447"/>
                            <a:pt x="16" y="443"/>
                          </a:cubicBezTo>
                          <a:cubicBezTo>
                            <a:pt x="15" y="442"/>
                            <a:pt x="14" y="442"/>
                            <a:pt x="13" y="442"/>
                          </a:cubicBezTo>
                          <a:cubicBezTo>
                            <a:pt x="14" y="439"/>
                            <a:pt x="14" y="439"/>
                            <a:pt x="14" y="439"/>
                          </a:cubicBezTo>
                          <a:cubicBezTo>
                            <a:pt x="17" y="440"/>
                            <a:pt x="22" y="439"/>
                            <a:pt x="25" y="438"/>
                          </a:cubicBezTo>
                          <a:cubicBezTo>
                            <a:pt x="26" y="438"/>
                            <a:pt x="27" y="438"/>
                            <a:pt x="27" y="439"/>
                          </a:cubicBezTo>
                          <a:cubicBezTo>
                            <a:pt x="26" y="435"/>
                            <a:pt x="26" y="432"/>
                            <a:pt x="25" y="428"/>
                          </a:cubicBezTo>
                          <a:cubicBezTo>
                            <a:pt x="20" y="429"/>
                            <a:pt x="11" y="430"/>
                            <a:pt x="11" y="423"/>
                          </a:cubicBezTo>
                          <a:cubicBezTo>
                            <a:pt x="11" y="417"/>
                            <a:pt x="18" y="414"/>
                            <a:pt x="23" y="415"/>
                          </a:cubicBezTo>
                          <a:cubicBezTo>
                            <a:pt x="24" y="415"/>
                            <a:pt x="24" y="415"/>
                            <a:pt x="24" y="415"/>
                          </a:cubicBezTo>
                          <a:cubicBezTo>
                            <a:pt x="24" y="413"/>
                            <a:pt x="24" y="411"/>
                            <a:pt x="23" y="408"/>
                          </a:cubicBezTo>
                          <a:cubicBezTo>
                            <a:pt x="23" y="408"/>
                            <a:pt x="23" y="408"/>
                            <a:pt x="23" y="408"/>
                          </a:cubicBezTo>
                          <a:cubicBezTo>
                            <a:pt x="22" y="409"/>
                            <a:pt x="21" y="409"/>
                            <a:pt x="19" y="410"/>
                          </a:cubicBezTo>
                          <a:cubicBezTo>
                            <a:pt x="17" y="411"/>
                            <a:pt x="15" y="412"/>
                            <a:pt x="13" y="414"/>
                          </a:cubicBezTo>
                          <a:cubicBezTo>
                            <a:pt x="10" y="411"/>
                            <a:pt x="10" y="411"/>
                            <a:pt x="10" y="411"/>
                          </a:cubicBezTo>
                          <a:cubicBezTo>
                            <a:pt x="11" y="411"/>
                            <a:pt x="12" y="410"/>
                            <a:pt x="12" y="410"/>
                          </a:cubicBezTo>
                          <a:cubicBezTo>
                            <a:pt x="7" y="409"/>
                            <a:pt x="3" y="407"/>
                            <a:pt x="0" y="404"/>
                          </a:cubicBezTo>
                          <a:cubicBezTo>
                            <a:pt x="3" y="402"/>
                            <a:pt x="3" y="402"/>
                            <a:pt x="3" y="402"/>
                          </a:cubicBezTo>
                          <a:cubicBezTo>
                            <a:pt x="7" y="407"/>
                            <a:pt x="17" y="407"/>
                            <a:pt x="22" y="405"/>
                          </a:cubicBezTo>
                          <a:cubicBezTo>
                            <a:pt x="22" y="405"/>
                            <a:pt x="23" y="405"/>
                            <a:pt x="23" y="405"/>
                          </a:cubicBezTo>
                          <a:cubicBezTo>
                            <a:pt x="23" y="403"/>
                            <a:pt x="23" y="401"/>
                            <a:pt x="23" y="399"/>
                          </a:cubicBezTo>
                          <a:cubicBezTo>
                            <a:pt x="23" y="400"/>
                            <a:pt x="23" y="400"/>
                            <a:pt x="22" y="400"/>
                          </a:cubicBezTo>
                          <a:cubicBezTo>
                            <a:pt x="17" y="400"/>
                            <a:pt x="8" y="399"/>
                            <a:pt x="9" y="391"/>
                          </a:cubicBezTo>
                          <a:cubicBezTo>
                            <a:pt x="10" y="386"/>
                            <a:pt x="17" y="386"/>
                            <a:pt x="21" y="385"/>
                          </a:cubicBezTo>
                          <a:cubicBezTo>
                            <a:pt x="22" y="384"/>
                            <a:pt x="23" y="385"/>
                            <a:pt x="23" y="386"/>
                          </a:cubicBezTo>
                          <a:cubicBezTo>
                            <a:pt x="23" y="386"/>
                            <a:pt x="23" y="386"/>
                            <a:pt x="23" y="386"/>
                          </a:cubicBezTo>
                          <a:cubicBezTo>
                            <a:pt x="21" y="390"/>
                            <a:pt x="17" y="389"/>
                            <a:pt x="14" y="390"/>
                          </a:cubicBezTo>
                          <a:cubicBezTo>
                            <a:pt x="12" y="391"/>
                            <a:pt x="12" y="394"/>
                            <a:pt x="14" y="395"/>
                          </a:cubicBezTo>
                          <a:cubicBezTo>
                            <a:pt x="16" y="397"/>
                            <a:pt x="20" y="397"/>
                            <a:pt x="22" y="397"/>
                          </a:cubicBezTo>
                          <a:cubicBezTo>
                            <a:pt x="23" y="397"/>
                            <a:pt x="23" y="398"/>
                            <a:pt x="23" y="398"/>
                          </a:cubicBezTo>
                          <a:cubicBezTo>
                            <a:pt x="23" y="394"/>
                            <a:pt x="23" y="390"/>
                            <a:pt x="23" y="386"/>
                          </a:cubicBezTo>
                          <a:cubicBezTo>
                            <a:pt x="23" y="385"/>
                            <a:pt x="23" y="383"/>
                            <a:pt x="23" y="382"/>
                          </a:cubicBezTo>
                          <a:cubicBezTo>
                            <a:pt x="23" y="379"/>
                            <a:pt x="23" y="379"/>
                            <a:pt x="23" y="379"/>
                          </a:cubicBezTo>
                          <a:cubicBezTo>
                            <a:pt x="23" y="376"/>
                            <a:pt x="23" y="372"/>
                            <a:pt x="24" y="369"/>
                          </a:cubicBezTo>
                          <a:cubicBezTo>
                            <a:pt x="19" y="370"/>
                            <a:pt x="11" y="367"/>
                            <a:pt x="11" y="362"/>
                          </a:cubicBezTo>
                          <a:cubicBezTo>
                            <a:pt x="12" y="359"/>
                            <a:pt x="16" y="358"/>
                            <a:pt x="18" y="357"/>
                          </a:cubicBezTo>
                          <a:cubicBezTo>
                            <a:pt x="20" y="356"/>
                            <a:pt x="23" y="356"/>
                            <a:pt x="25" y="357"/>
                          </a:cubicBezTo>
                          <a:cubicBezTo>
                            <a:pt x="25" y="356"/>
                            <a:pt x="25" y="354"/>
                            <a:pt x="25" y="353"/>
                          </a:cubicBezTo>
                          <a:cubicBezTo>
                            <a:pt x="24" y="353"/>
                            <a:pt x="23" y="353"/>
                            <a:pt x="22" y="353"/>
                          </a:cubicBezTo>
                          <a:cubicBezTo>
                            <a:pt x="23" y="349"/>
                            <a:pt x="23" y="349"/>
                            <a:pt x="23" y="349"/>
                          </a:cubicBezTo>
                          <a:cubicBezTo>
                            <a:pt x="24" y="349"/>
                            <a:pt x="25" y="349"/>
                            <a:pt x="25" y="349"/>
                          </a:cubicBezTo>
                          <a:cubicBezTo>
                            <a:pt x="26" y="349"/>
                            <a:pt x="26" y="349"/>
                            <a:pt x="26" y="349"/>
                          </a:cubicBezTo>
                          <a:cubicBezTo>
                            <a:pt x="26" y="346"/>
                            <a:pt x="27" y="343"/>
                            <a:pt x="27" y="339"/>
                          </a:cubicBezTo>
                          <a:cubicBezTo>
                            <a:pt x="25" y="340"/>
                            <a:pt x="22" y="339"/>
                            <a:pt x="19" y="337"/>
                          </a:cubicBezTo>
                          <a:cubicBezTo>
                            <a:pt x="18" y="336"/>
                            <a:pt x="17" y="334"/>
                            <a:pt x="17" y="331"/>
                          </a:cubicBezTo>
                          <a:cubicBezTo>
                            <a:pt x="18" y="329"/>
                            <a:pt x="20" y="327"/>
                            <a:pt x="22" y="326"/>
                          </a:cubicBezTo>
                          <a:cubicBezTo>
                            <a:pt x="24" y="326"/>
                            <a:pt x="28" y="326"/>
                            <a:pt x="30" y="327"/>
                          </a:cubicBezTo>
                          <a:cubicBezTo>
                            <a:pt x="30" y="325"/>
                            <a:pt x="31" y="323"/>
                            <a:pt x="32" y="320"/>
                          </a:cubicBezTo>
                          <a:cubicBezTo>
                            <a:pt x="32" y="318"/>
                            <a:pt x="32" y="318"/>
                            <a:pt x="32" y="318"/>
                          </a:cubicBezTo>
                          <a:cubicBezTo>
                            <a:pt x="33" y="317"/>
                            <a:pt x="33" y="315"/>
                            <a:pt x="33" y="314"/>
                          </a:cubicBezTo>
                          <a:cubicBezTo>
                            <a:pt x="31" y="312"/>
                            <a:pt x="28" y="310"/>
                            <a:pt x="26" y="308"/>
                          </a:cubicBezTo>
                          <a:cubicBezTo>
                            <a:pt x="25" y="306"/>
                            <a:pt x="23" y="304"/>
                            <a:pt x="24" y="302"/>
                          </a:cubicBezTo>
                          <a:cubicBezTo>
                            <a:pt x="25" y="300"/>
                            <a:pt x="28" y="300"/>
                            <a:pt x="30" y="299"/>
                          </a:cubicBezTo>
                          <a:cubicBezTo>
                            <a:pt x="32" y="299"/>
                            <a:pt x="36" y="298"/>
                            <a:pt x="38" y="299"/>
                          </a:cubicBezTo>
                          <a:cubicBezTo>
                            <a:pt x="38" y="298"/>
                            <a:pt x="39" y="296"/>
                            <a:pt x="40" y="294"/>
                          </a:cubicBezTo>
                          <a:cubicBezTo>
                            <a:pt x="32" y="291"/>
                            <a:pt x="23" y="293"/>
                            <a:pt x="19" y="301"/>
                          </a:cubicBezTo>
                          <a:cubicBezTo>
                            <a:pt x="18" y="303"/>
                            <a:pt x="18" y="304"/>
                            <a:pt x="18" y="306"/>
                          </a:cubicBezTo>
                          <a:cubicBezTo>
                            <a:pt x="14" y="305"/>
                            <a:pt x="14" y="305"/>
                            <a:pt x="14" y="305"/>
                          </a:cubicBezTo>
                          <a:cubicBezTo>
                            <a:pt x="14" y="305"/>
                            <a:pt x="14" y="304"/>
                            <a:pt x="13" y="304"/>
                          </a:cubicBezTo>
                          <a:cubicBezTo>
                            <a:pt x="13" y="304"/>
                            <a:pt x="12" y="303"/>
                            <a:pt x="12" y="303"/>
                          </a:cubicBezTo>
                          <a:cubicBezTo>
                            <a:pt x="14" y="298"/>
                            <a:pt x="16" y="292"/>
                            <a:pt x="18" y="286"/>
                          </a:cubicBezTo>
                          <a:cubicBezTo>
                            <a:pt x="19" y="283"/>
                            <a:pt x="20" y="280"/>
                            <a:pt x="21" y="277"/>
                          </a:cubicBezTo>
                          <a:cubicBezTo>
                            <a:pt x="21" y="275"/>
                            <a:pt x="21" y="272"/>
                            <a:pt x="22" y="270"/>
                          </a:cubicBezTo>
                          <a:cubicBezTo>
                            <a:pt x="23" y="267"/>
                            <a:pt x="25" y="265"/>
                            <a:pt x="27" y="264"/>
                          </a:cubicBezTo>
                          <a:cubicBezTo>
                            <a:pt x="27" y="262"/>
                            <a:pt x="28" y="260"/>
                            <a:pt x="29" y="259"/>
                          </a:cubicBezTo>
                          <a:cubicBezTo>
                            <a:pt x="29" y="259"/>
                            <a:pt x="29" y="259"/>
                            <a:pt x="29" y="259"/>
                          </a:cubicBezTo>
                          <a:cubicBezTo>
                            <a:pt x="31" y="259"/>
                            <a:pt x="32" y="258"/>
                            <a:pt x="32" y="257"/>
                          </a:cubicBezTo>
                          <a:cubicBezTo>
                            <a:pt x="34" y="258"/>
                            <a:pt x="34" y="258"/>
                            <a:pt x="34" y="258"/>
                          </a:cubicBezTo>
                          <a:cubicBezTo>
                            <a:pt x="34" y="259"/>
                            <a:pt x="33" y="261"/>
                            <a:pt x="32" y="262"/>
                          </a:cubicBezTo>
                          <a:cubicBezTo>
                            <a:pt x="35" y="262"/>
                            <a:pt x="39" y="262"/>
                            <a:pt x="42" y="262"/>
                          </a:cubicBezTo>
                          <a:cubicBezTo>
                            <a:pt x="39" y="260"/>
                            <a:pt x="37" y="257"/>
                            <a:pt x="36" y="254"/>
                          </a:cubicBezTo>
                          <a:cubicBezTo>
                            <a:pt x="40" y="253"/>
                            <a:pt x="40" y="253"/>
                            <a:pt x="40" y="253"/>
                          </a:cubicBezTo>
                          <a:cubicBezTo>
                            <a:pt x="42" y="258"/>
                            <a:pt x="47" y="263"/>
                            <a:pt x="52" y="266"/>
                          </a:cubicBezTo>
                          <a:cubicBezTo>
                            <a:pt x="52" y="266"/>
                            <a:pt x="52" y="266"/>
                            <a:pt x="52" y="266"/>
                          </a:cubicBezTo>
                          <a:cubicBezTo>
                            <a:pt x="53" y="263"/>
                            <a:pt x="55" y="261"/>
                            <a:pt x="56" y="258"/>
                          </a:cubicBezTo>
                          <a:cubicBezTo>
                            <a:pt x="51" y="258"/>
                            <a:pt x="46" y="252"/>
                            <a:pt x="49" y="247"/>
                          </a:cubicBezTo>
                          <a:cubicBezTo>
                            <a:pt x="51" y="245"/>
                            <a:pt x="53" y="243"/>
                            <a:pt x="56" y="243"/>
                          </a:cubicBezTo>
                          <a:cubicBezTo>
                            <a:pt x="58" y="243"/>
                            <a:pt x="61" y="244"/>
                            <a:pt x="62" y="247"/>
                          </a:cubicBezTo>
                          <a:cubicBezTo>
                            <a:pt x="62" y="247"/>
                            <a:pt x="62" y="247"/>
                            <a:pt x="62" y="248"/>
                          </a:cubicBezTo>
                          <a:cubicBezTo>
                            <a:pt x="61" y="248"/>
                            <a:pt x="61" y="248"/>
                            <a:pt x="60" y="248"/>
                          </a:cubicBezTo>
                          <a:cubicBezTo>
                            <a:pt x="59" y="248"/>
                            <a:pt x="58" y="247"/>
                            <a:pt x="56" y="247"/>
                          </a:cubicBezTo>
                          <a:cubicBezTo>
                            <a:pt x="55" y="247"/>
                            <a:pt x="53" y="247"/>
                            <a:pt x="52" y="248"/>
                          </a:cubicBezTo>
                          <a:cubicBezTo>
                            <a:pt x="49" y="251"/>
                            <a:pt x="53" y="256"/>
                            <a:pt x="57" y="256"/>
                          </a:cubicBezTo>
                          <a:cubicBezTo>
                            <a:pt x="57" y="256"/>
                            <a:pt x="57" y="256"/>
                            <a:pt x="57" y="256"/>
                          </a:cubicBezTo>
                          <a:cubicBezTo>
                            <a:pt x="59" y="253"/>
                            <a:pt x="60" y="251"/>
                            <a:pt x="62" y="248"/>
                          </a:cubicBezTo>
                          <a:cubicBezTo>
                            <a:pt x="63" y="246"/>
                            <a:pt x="64" y="244"/>
                            <a:pt x="65" y="243"/>
                          </a:cubicBezTo>
                          <a:cubicBezTo>
                            <a:pt x="64" y="242"/>
                            <a:pt x="62" y="241"/>
                            <a:pt x="61" y="240"/>
                          </a:cubicBezTo>
                          <a:cubicBezTo>
                            <a:pt x="58" y="239"/>
                            <a:pt x="55" y="239"/>
                            <a:pt x="52" y="239"/>
                          </a:cubicBezTo>
                          <a:cubicBezTo>
                            <a:pt x="52" y="235"/>
                            <a:pt x="52" y="235"/>
                            <a:pt x="52" y="235"/>
                          </a:cubicBezTo>
                          <a:cubicBezTo>
                            <a:pt x="53" y="235"/>
                            <a:pt x="54" y="235"/>
                            <a:pt x="55" y="235"/>
                          </a:cubicBezTo>
                          <a:cubicBezTo>
                            <a:pt x="53" y="233"/>
                            <a:pt x="51" y="230"/>
                            <a:pt x="50" y="228"/>
                          </a:cubicBezTo>
                          <a:cubicBezTo>
                            <a:pt x="54" y="226"/>
                            <a:pt x="54" y="226"/>
                            <a:pt x="54" y="226"/>
                          </a:cubicBezTo>
                          <a:cubicBezTo>
                            <a:pt x="55" y="232"/>
                            <a:pt x="62" y="237"/>
                            <a:pt x="68" y="239"/>
                          </a:cubicBezTo>
                          <a:cubicBezTo>
                            <a:pt x="72" y="233"/>
                            <a:pt x="77" y="226"/>
                            <a:pt x="82" y="220"/>
                          </a:cubicBezTo>
                          <a:cubicBezTo>
                            <a:pt x="78" y="218"/>
                            <a:pt x="73" y="215"/>
                            <a:pt x="69" y="214"/>
                          </a:cubicBezTo>
                          <a:cubicBezTo>
                            <a:pt x="70" y="210"/>
                            <a:pt x="70" y="210"/>
                            <a:pt x="70" y="210"/>
                          </a:cubicBezTo>
                          <a:cubicBezTo>
                            <a:pt x="71" y="210"/>
                            <a:pt x="72" y="211"/>
                            <a:pt x="72" y="211"/>
                          </a:cubicBezTo>
                          <a:cubicBezTo>
                            <a:pt x="70" y="208"/>
                            <a:pt x="68" y="205"/>
                            <a:pt x="68" y="202"/>
                          </a:cubicBezTo>
                          <a:cubicBezTo>
                            <a:pt x="66" y="204"/>
                            <a:pt x="64" y="206"/>
                            <a:pt x="63" y="209"/>
                          </a:cubicBezTo>
                          <a:cubicBezTo>
                            <a:pt x="59" y="208"/>
                            <a:pt x="59" y="208"/>
                            <a:pt x="59" y="208"/>
                          </a:cubicBezTo>
                          <a:cubicBezTo>
                            <a:pt x="59" y="208"/>
                            <a:pt x="59" y="207"/>
                            <a:pt x="58" y="207"/>
                          </a:cubicBezTo>
                          <a:cubicBezTo>
                            <a:pt x="68" y="193"/>
                            <a:pt x="79" y="180"/>
                            <a:pt x="91" y="168"/>
                          </a:cubicBezTo>
                          <a:cubicBezTo>
                            <a:pt x="91" y="168"/>
                            <a:pt x="92" y="168"/>
                            <a:pt x="92" y="167"/>
                          </a:cubicBezTo>
                          <a:cubicBezTo>
                            <a:pt x="92" y="167"/>
                            <a:pt x="92" y="166"/>
                            <a:pt x="92" y="166"/>
                          </a:cubicBezTo>
                          <a:cubicBezTo>
                            <a:pt x="93" y="166"/>
                            <a:pt x="94" y="166"/>
                            <a:pt x="95" y="165"/>
                          </a:cubicBezTo>
                          <a:cubicBezTo>
                            <a:pt x="96" y="165"/>
                            <a:pt x="97" y="164"/>
                            <a:pt x="96" y="162"/>
                          </a:cubicBezTo>
                          <a:cubicBezTo>
                            <a:pt x="97" y="162"/>
                            <a:pt x="98" y="162"/>
                            <a:pt x="98" y="162"/>
                          </a:cubicBezTo>
                          <a:cubicBezTo>
                            <a:pt x="103" y="157"/>
                            <a:pt x="108" y="153"/>
                            <a:pt x="113" y="149"/>
                          </a:cubicBezTo>
                          <a:cubicBezTo>
                            <a:pt x="124" y="141"/>
                            <a:pt x="136" y="133"/>
                            <a:pt x="148" y="126"/>
                          </a:cubicBezTo>
                          <a:cubicBezTo>
                            <a:pt x="148" y="127"/>
                            <a:pt x="149" y="127"/>
                            <a:pt x="149" y="128"/>
                          </a:cubicBezTo>
                          <a:cubicBezTo>
                            <a:pt x="150" y="128"/>
                            <a:pt x="151" y="128"/>
                            <a:pt x="151" y="128"/>
                          </a:cubicBezTo>
                          <a:cubicBezTo>
                            <a:pt x="152" y="130"/>
                            <a:pt x="152" y="130"/>
                            <a:pt x="152" y="130"/>
                          </a:cubicBezTo>
                          <a:cubicBezTo>
                            <a:pt x="152" y="130"/>
                            <a:pt x="151" y="130"/>
                            <a:pt x="151" y="130"/>
                          </a:cubicBezTo>
                          <a:cubicBezTo>
                            <a:pt x="158" y="128"/>
                            <a:pt x="164" y="132"/>
                            <a:pt x="168" y="138"/>
                          </a:cubicBezTo>
                          <a:cubicBezTo>
                            <a:pt x="168" y="135"/>
                            <a:pt x="169" y="133"/>
                            <a:pt x="169" y="130"/>
                          </a:cubicBezTo>
                          <a:cubicBezTo>
                            <a:pt x="173" y="131"/>
                            <a:pt x="173" y="131"/>
                            <a:pt x="173" y="131"/>
                          </a:cubicBezTo>
                          <a:cubicBezTo>
                            <a:pt x="172" y="136"/>
                            <a:pt x="172" y="141"/>
                            <a:pt x="173" y="146"/>
                          </a:cubicBezTo>
                          <a:cubicBezTo>
                            <a:pt x="176" y="145"/>
                            <a:pt x="179" y="143"/>
                            <a:pt x="182" y="142"/>
                          </a:cubicBezTo>
                          <a:cubicBezTo>
                            <a:pt x="180" y="137"/>
                            <a:pt x="179" y="131"/>
                            <a:pt x="185" y="128"/>
                          </a:cubicBezTo>
                          <a:cubicBezTo>
                            <a:pt x="191" y="124"/>
                            <a:pt x="196" y="130"/>
                            <a:pt x="198" y="136"/>
                          </a:cubicBezTo>
                          <a:cubicBezTo>
                            <a:pt x="200" y="135"/>
                            <a:pt x="201" y="135"/>
                            <a:pt x="203" y="134"/>
                          </a:cubicBezTo>
                          <a:cubicBezTo>
                            <a:pt x="203" y="133"/>
                            <a:pt x="202" y="131"/>
                            <a:pt x="202" y="130"/>
                          </a:cubicBezTo>
                          <a:cubicBezTo>
                            <a:pt x="200" y="127"/>
                            <a:pt x="199" y="125"/>
                            <a:pt x="197" y="123"/>
                          </a:cubicBezTo>
                          <a:cubicBezTo>
                            <a:pt x="201" y="122"/>
                            <a:pt x="201" y="122"/>
                            <a:pt x="201" y="122"/>
                          </a:cubicBezTo>
                          <a:cubicBezTo>
                            <a:pt x="201" y="116"/>
                            <a:pt x="203" y="110"/>
                            <a:pt x="208" y="107"/>
                          </a:cubicBezTo>
                          <a:cubicBezTo>
                            <a:pt x="206" y="108"/>
                            <a:pt x="204" y="108"/>
                            <a:pt x="201" y="109"/>
                          </a:cubicBezTo>
                          <a:cubicBezTo>
                            <a:pt x="201" y="107"/>
                            <a:pt x="201" y="107"/>
                            <a:pt x="201" y="107"/>
                          </a:cubicBezTo>
                          <a:cubicBezTo>
                            <a:pt x="201" y="107"/>
                            <a:pt x="202" y="106"/>
                            <a:pt x="202" y="105"/>
                          </a:cubicBezTo>
                          <a:cubicBezTo>
                            <a:pt x="203" y="106"/>
                            <a:pt x="205" y="105"/>
                            <a:pt x="205" y="103"/>
                          </a:cubicBezTo>
                          <a:cubicBezTo>
                            <a:pt x="209" y="102"/>
                            <a:pt x="213" y="101"/>
                            <a:pt x="218" y="100"/>
                          </a:cubicBezTo>
                          <a:cubicBezTo>
                            <a:pt x="218" y="99"/>
                            <a:pt x="217" y="99"/>
                            <a:pt x="217" y="99"/>
                          </a:cubicBezTo>
                          <a:cubicBezTo>
                            <a:pt x="207" y="67"/>
                            <a:pt x="177" y="48"/>
                            <a:pt x="146" y="40"/>
                          </a:cubicBezTo>
                          <a:cubicBezTo>
                            <a:pt x="126" y="36"/>
                            <a:pt x="105" y="34"/>
                            <a:pt x="85" y="33"/>
                          </a:cubicBezTo>
                          <a:cubicBezTo>
                            <a:pt x="70" y="32"/>
                            <a:pt x="53" y="32"/>
                            <a:pt x="40" y="24"/>
                          </a:cubicBezTo>
                          <a:cubicBezTo>
                            <a:pt x="39" y="36"/>
                            <a:pt x="36" y="47"/>
                            <a:pt x="32" y="58"/>
                          </a:cubicBezTo>
                          <a:cubicBezTo>
                            <a:pt x="28" y="56"/>
                            <a:pt x="28" y="56"/>
                            <a:pt x="28" y="56"/>
                          </a:cubicBezTo>
                          <a:cubicBezTo>
                            <a:pt x="32" y="45"/>
                            <a:pt x="35" y="33"/>
                            <a:pt x="36" y="21"/>
                          </a:cubicBezTo>
                          <a:cubicBezTo>
                            <a:pt x="36" y="19"/>
                            <a:pt x="38" y="18"/>
                            <a:pt x="40" y="19"/>
                          </a:cubicBezTo>
                          <a:cubicBezTo>
                            <a:pt x="49" y="26"/>
                            <a:pt x="60" y="26"/>
                            <a:pt x="71" y="27"/>
                          </a:cubicBezTo>
                          <a:cubicBezTo>
                            <a:pt x="71" y="27"/>
                            <a:pt x="72" y="28"/>
                            <a:pt x="73" y="28"/>
                          </a:cubicBezTo>
                          <a:cubicBezTo>
                            <a:pt x="76" y="28"/>
                            <a:pt x="76" y="28"/>
                            <a:pt x="76" y="28"/>
                          </a:cubicBezTo>
                          <a:cubicBezTo>
                            <a:pt x="85" y="29"/>
                            <a:pt x="93" y="29"/>
                            <a:pt x="101" y="30"/>
                          </a:cubicBezTo>
                          <a:cubicBezTo>
                            <a:pt x="103" y="30"/>
                            <a:pt x="106" y="30"/>
                            <a:pt x="108" y="30"/>
                          </a:cubicBezTo>
                          <a:cubicBezTo>
                            <a:pt x="108" y="30"/>
                            <a:pt x="108" y="30"/>
                            <a:pt x="108" y="30"/>
                          </a:cubicBezTo>
                          <a:cubicBezTo>
                            <a:pt x="111" y="31"/>
                            <a:pt x="111" y="31"/>
                            <a:pt x="111" y="31"/>
                          </a:cubicBezTo>
                          <a:cubicBezTo>
                            <a:pt x="121" y="31"/>
                            <a:pt x="130" y="33"/>
                            <a:pt x="139" y="34"/>
                          </a:cubicBezTo>
                          <a:cubicBezTo>
                            <a:pt x="146" y="36"/>
                            <a:pt x="152" y="37"/>
                            <a:pt x="159" y="39"/>
                          </a:cubicBezTo>
                          <a:cubicBezTo>
                            <a:pt x="170" y="43"/>
                            <a:pt x="181" y="48"/>
                            <a:pt x="190" y="55"/>
                          </a:cubicBezTo>
                          <a:cubicBezTo>
                            <a:pt x="190" y="54"/>
                            <a:pt x="189" y="53"/>
                            <a:pt x="189" y="52"/>
                          </a:cubicBezTo>
                          <a:cubicBezTo>
                            <a:pt x="179" y="46"/>
                            <a:pt x="172" y="32"/>
                            <a:pt x="171" y="22"/>
                          </a:cubicBezTo>
                          <a:cubicBezTo>
                            <a:pt x="170" y="14"/>
                            <a:pt x="173" y="6"/>
                            <a:pt x="178" y="0"/>
                          </a:cubicBezTo>
                          <a:cubicBezTo>
                            <a:pt x="181" y="2"/>
                            <a:pt x="181" y="2"/>
                            <a:pt x="181" y="2"/>
                          </a:cubicBezTo>
                          <a:cubicBezTo>
                            <a:pt x="171" y="14"/>
                            <a:pt x="175" y="33"/>
                            <a:pt x="186" y="46"/>
                          </a:cubicBezTo>
                          <a:cubicBezTo>
                            <a:pt x="185" y="42"/>
                            <a:pt x="183" y="38"/>
                            <a:pt x="183" y="33"/>
                          </a:cubicBezTo>
                          <a:cubicBezTo>
                            <a:pt x="187" y="33"/>
                            <a:pt x="187" y="33"/>
                            <a:pt x="187" y="33"/>
                          </a:cubicBezTo>
                          <a:cubicBezTo>
                            <a:pt x="188" y="41"/>
                            <a:pt x="192" y="49"/>
                            <a:pt x="195" y="55"/>
                          </a:cubicBezTo>
                          <a:cubicBezTo>
                            <a:pt x="197" y="58"/>
                            <a:pt x="199" y="61"/>
                            <a:pt x="201" y="64"/>
                          </a:cubicBezTo>
                          <a:cubicBezTo>
                            <a:pt x="206" y="69"/>
                            <a:pt x="211" y="75"/>
                            <a:pt x="215" y="81"/>
                          </a:cubicBezTo>
                          <a:cubicBezTo>
                            <a:pt x="215" y="81"/>
                            <a:pt x="215" y="81"/>
                            <a:pt x="215" y="81"/>
                          </a:cubicBezTo>
                          <a:cubicBezTo>
                            <a:pt x="215" y="81"/>
                            <a:pt x="215" y="81"/>
                            <a:pt x="215" y="81"/>
                          </a:cubicBezTo>
                          <a:cubicBezTo>
                            <a:pt x="219" y="81"/>
                            <a:pt x="219" y="81"/>
                            <a:pt x="219" y="81"/>
                          </a:cubicBezTo>
                          <a:cubicBezTo>
                            <a:pt x="219" y="84"/>
                            <a:pt x="219" y="88"/>
                            <a:pt x="220" y="91"/>
                          </a:cubicBezTo>
                          <a:cubicBezTo>
                            <a:pt x="220" y="93"/>
                            <a:pt x="221" y="95"/>
                            <a:pt x="222" y="97"/>
                          </a:cubicBezTo>
                          <a:cubicBezTo>
                            <a:pt x="222" y="98"/>
                            <a:pt x="222" y="98"/>
                            <a:pt x="222" y="99"/>
                          </a:cubicBezTo>
                          <a:cubicBezTo>
                            <a:pt x="229" y="97"/>
                            <a:pt x="237" y="95"/>
                            <a:pt x="245" y="94"/>
                          </a:cubicBezTo>
                          <a:cubicBezTo>
                            <a:pt x="246" y="95"/>
                            <a:pt x="246" y="95"/>
                            <a:pt x="246" y="96"/>
                          </a:cubicBezTo>
                          <a:cubicBezTo>
                            <a:pt x="247" y="98"/>
                            <a:pt x="250" y="96"/>
                            <a:pt x="249" y="95"/>
                          </a:cubicBezTo>
                          <a:cubicBezTo>
                            <a:pt x="249" y="95"/>
                            <a:pt x="249" y="95"/>
                            <a:pt x="249" y="95"/>
                          </a:cubicBezTo>
                          <a:cubicBezTo>
                            <a:pt x="250" y="94"/>
                            <a:pt x="250" y="94"/>
                            <a:pt x="250" y="94"/>
                          </a:cubicBezTo>
                          <a:cubicBezTo>
                            <a:pt x="251" y="93"/>
                            <a:pt x="253" y="93"/>
                            <a:pt x="255" y="93"/>
                          </a:cubicBezTo>
                          <a:cubicBezTo>
                            <a:pt x="268" y="91"/>
                            <a:pt x="282" y="91"/>
                            <a:pt x="296" y="91"/>
                          </a:cubicBezTo>
                          <a:cubicBezTo>
                            <a:pt x="296" y="92"/>
                            <a:pt x="297" y="93"/>
                            <a:pt x="298" y="93"/>
                          </a:cubicBezTo>
                          <a:cubicBezTo>
                            <a:pt x="298" y="96"/>
                            <a:pt x="298" y="96"/>
                            <a:pt x="298" y="96"/>
                          </a:cubicBezTo>
                          <a:cubicBezTo>
                            <a:pt x="296" y="96"/>
                            <a:pt x="293" y="96"/>
                            <a:pt x="290" y="96"/>
                          </a:cubicBezTo>
                          <a:cubicBezTo>
                            <a:pt x="295" y="98"/>
                            <a:pt x="298" y="104"/>
                            <a:pt x="300" y="109"/>
                          </a:cubicBezTo>
                          <a:cubicBezTo>
                            <a:pt x="300" y="108"/>
                            <a:pt x="301" y="107"/>
                            <a:pt x="301" y="106"/>
                          </a:cubicBezTo>
                          <a:cubicBezTo>
                            <a:pt x="305" y="108"/>
                            <a:pt x="305" y="108"/>
                            <a:pt x="305" y="108"/>
                          </a:cubicBezTo>
                          <a:cubicBezTo>
                            <a:pt x="303" y="112"/>
                            <a:pt x="302" y="117"/>
                            <a:pt x="302" y="121"/>
                          </a:cubicBezTo>
                          <a:cubicBezTo>
                            <a:pt x="304" y="121"/>
                            <a:pt x="306" y="121"/>
                            <a:pt x="308" y="121"/>
                          </a:cubicBezTo>
                          <a:cubicBezTo>
                            <a:pt x="308" y="121"/>
                            <a:pt x="308" y="121"/>
                            <a:pt x="308" y="121"/>
                          </a:cubicBezTo>
                          <a:cubicBezTo>
                            <a:pt x="308" y="121"/>
                            <a:pt x="308" y="121"/>
                            <a:pt x="308" y="121"/>
                          </a:cubicBezTo>
                          <a:cubicBezTo>
                            <a:pt x="307" y="117"/>
                            <a:pt x="307" y="106"/>
                            <a:pt x="314" y="107"/>
                          </a:cubicBezTo>
                          <a:cubicBezTo>
                            <a:pt x="320" y="107"/>
                            <a:pt x="320" y="117"/>
                            <a:pt x="321" y="121"/>
                          </a:cubicBezTo>
                          <a:cubicBezTo>
                            <a:pt x="321" y="122"/>
                            <a:pt x="321" y="122"/>
                            <a:pt x="320" y="122"/>
                          </a:cubicBezTo>
                          <a:cubicBezTo>
                            <a:pt x="323" y="123"/>
                            <a:pt x="326" y="123"/>
                            <a:pt x="329" y="123"/>
                          </a:cubicBezTo>
                          <a:cubicBezTo>
                            <a:pt x="330" y="123"/>
                            <a:pt x="330" y="123"/>
                            <a:pt x="330" y="123"/>
                          </a:cubicBezTo>
                          <a:cubicBezTo>
                            <a:pt x="332" y="124"/>
                            <a:pt x="334" y="124"/>
                            <a:pt x="336" y="124"/>
                          </a:cubicBezTo>
                          <a:cubicBezTo>
                            <a:pt x="337" y="119"/>
                            <a:pt x="338" y="111"/>
                            <a:pt x="345" y="112"/>
                          </a:cubicBezTo>
                          <a:cubicBezTo>
                            <a:pt x="351" y="113"/>
                            <a:pt x="353" y="122"/>
                            <a:pt x="352" y="127"/>
                          </a:cubicBezTo>
                          <a:cubicBezTo>
                            <a:pt x="355" y="128"/>
                            <a:pt x="359" y="128"/>
                            <a:pt x="362" y="129"/>
                          </a:cubicBezTo>
                          <a:cubicBezTo>
                            <a:pt x="362" y="129"/>
                            <a:pt x="362" y="128"/>
                            <a:pt x="362" y="128"/>
                          </a:cubicBezTo>
                          <a:cubicBezTo>
                            <a:pt x="362" y="127"/>
                            <a:pt x="362" y="124"/>
                            <a:pt x="362" y="122"/>
                          </a:cubicBezTo>
                          <a:cubicBezTo>
                            <a:pt x="366" y="122"/>
                            <a:pt x="366" y="122"/>
                            <a:pt x="366" y="122"/>
                          </a:cubicBezTo>
                          <a:cubicBezTo>
                            <a:pt x="366" y="122"/>
                            <a:pt x="366" y="123"/>
                            <a:pt x="366" y="123"/>
                          </a:cubicBezTo>
                          <a:cubicBezTo>
                            <a:pt x="369" y="124"/>
                            <a:pt x="369" y="124"/>
                            <a:pt x="369" y="124"/>
                          </a:cubicBezTo>
                          <a:cubicBezTo>
                            <a:pt x="368" y="126"/>
                            <a:pt x="367" y="128"/>
                            <a:pt x="367" y="130"/>
                          </a:cubicBezTo>
                          <a:cubicBezTo>
                            <a:pt x="367" y="130"/>
                            <a:pt x="367" y="130"/>
                            <a:pt x="367" y="130"/>
                          </a:cubicBezTo>
                          <a:cubicBezTo>
                            <a:pt x="370" y="131"/>
                            <a:pt x="372" y="131"/>
                            <a:pt x="375" y="132"/>
                          </a:cubicBezTo>
                          <a:cubicBezTo>
                            <a:pt x="375" y="127"/>
                            <a:pt x="377" y="119"/>
                            <a:pt x="383" y="120"/>
                          </a:cubicBezTo>
                          <a:cubicBezTo>
                            <a:pt x="390" y="122"/>
                            <a:pt x="389" y="130"/>
                            <a:pt x="387" y="135"/>
                          </a:cubicBezTo>
                          <a:cubicBezTo>
                            <a:pt x="389" y="136"/>
                            <a:pt x="392" y="137"/>
                            <a:pt x="394" y="137"/>
                          </a:cubicBezTo>
                          <a:cubicBezTo>
                            <a:pt x="395" y="138"/>
                            <a:pt x="395" y="138"/>
                            <a:pt x="396" y="138"/>
                          </a:cubicBezTo>
                          <a:cubicBezTo>
                            <a:pt x="398" y="139"/>
                            <a:pt x="398" y="139"/>
                            <a:pt x="398" y="139"/>
                          </a:cubicBezTo>
                          <a:cubicBezTo>
                            <a:pt x="402" y="140"/>
                            <a:pt x="405" y="141"/>
                            <a:pt x="408" y="142"/>
                          </a:cubicBezTo>
                          <a:cubicBezTo>
                            <a:pt x="408" y="137"/>
                            <a:pt x="413" y="130"/>
                            <a:pt x="418" y="130"/>
                          </a:cubicBezTo>
                          <a:cubicBezTo>
                            <a:pt x="421" y="131"/>
                            <a:pt x="423" y="133"/>
                            <a:pt x="423" y="136"/>
                          </a:cubicBezTo>
                          <a:cubicBezTo>
                            <a:pt x="424" y="139"/>
                            <a:pt x="424" y="144"/>
                            <a:pt x="423" y="147"/>
                          </a:cubicBezTo>
                          <a:cubicBezTo>
                            <a:pt x="425" y="148"/>
                            <a:pt x="428" y="149"/>
                            <a:pt x="430" y="150"/>
                          </a:cubicBezTo>
                          <a:cubicBezTo>
                            <a:pt x="433" y="151"/>
                            <a:pt x="433" y="151"/>
                            <a:pt x="433" y="151"/>
                          </a:cubicBezTo>
                          <a:cubicBezTo>
                            <a:pt x="433" y="151"/>
                            <a:pt x="434" y="152"/>
                            <a:pt x="434" y="152"/>
                          </a:cubicBezTo>
                          <a:cubicBezTo>
                            <a:pt x="433" y="149"/>
                            <a:pt x="436" y="146"/>
                            <a:pt x="437" y="144"/>
                          </a:cubicBezTo>
                          <a:cubicBezTo>
                            <a:pt x="442" y="140"/>
                            <a:pt x="447" y="136"/>
                            <a:pt x="453" y="136"/>
                          </a:cubicBezTo>
                          <a:cubicBezTo>
                            <a:pt x="449" y="134"/>
                            <a:pt x="444" y="131"/>
                            <a:pt x="440" y="129"/>
                          </a:cubicBezTo>
                          <a:cubicBezTo>
                            <a:pt x="441" y="127"/>
                            <a:pt x="441" y="127"/>
                            <a:pt x="441" y="127"/>
                          </a:cubicBezTo>
                          <a:cubicBezTo>
                            <a:pt x="441" y="127"/>
                            <a:pt x="442" y="127"/>
                            <a:pt x="442" y="127"/>
                          </a:cubicBezTo>
                          <a:cubicBezTo>
                            <a:pt x="442" y="126"/>
                            <a:pt x="442" y="126"/>
                            <a:pt x="442" y="126"/>
                          </a:cubicBezTo>
                          <a:cubicBezTo>
                            <a:pt x="457" y="132"/>
                            <a:pt x="470" y="140"/>
                            <a:pt x="483" y="147"/>
                          </a:cubicBezTo>
                          <a:cubicBezTo>
                            <a:pt x="483" y="148"/>
                            <a:pt x="483" y="148"/>
                            <a:pt x="483" y="148"/>
                          </a:cubicBezTo>
                          <a:cubicBezTo>
                            <a:pt x="483" y="150"/>
                            <a:pt x="485" y="151"/>
                            <a:pt x="487" y="150"/>
                          </a:cubicBezTo>
                          <a:cubicBezTo>
                            <a:pt x="487" y="150"/>
                            <a:pt x="487" y="150"/>
                            <a:pt x="488" y="150"/>
                          </a:cubicBezTo>
                          <a:cubicBezTo>
                            <a:pt x="493" y="153"/>
                            <a:pt x="498" y="157"/>
                            <a:pt x="504" y="160"/>
                          </a:cubicBezTo>
                          <a:cubicBezTo>
                            <a:pt x="512" y="166"/>
                            <a:pt x="520" y="172"/>
                            <a:pt x="528" y="178"/>
                          </a:cubicBezTo>
                          <a:cubicBezTo>
                            <a:pt x="528" y="178"/>
                            <a:pt x="528" y="178"/>
                            <a:pt x="528" y="178"/>
                          </a:cubicBezTo>
                          <a:cubicBezTo>
                            <a:pt x="527" y="179"/>
                            <a:pt x="527" y="181"/>
                            <a:pt x="528" y="182"/>
                          </a:cubicBezTo>
                          <a:cubicBezTo>
                            <a:pt x="527" y="183"/>
                            <a:pt x="527" y="183"/>
                            <a:pt x="527" y="183"/>
                          </a:cubicBezTo>
                          <a:cubicBezTo>
                            <a:pt x="526" y="182"/>
                            <a:pt x="526" y="182"/>
                            <a:pt x="525" y="181"/>
                          </a:cubicBezTo>
                          <a:cubicBezTo>
                            <a:pt x="516" y="174"/>
                            <a:pt x="507" y="168"/>
                            <a:pt x="498" y="162"/>
                          </a:cubicBezTo>
                          <a:cubicBezTo>
                            <a:pt x="500" y="166"/>
                            <a:pt x="501" y="170"/>
                            <a:pt x="500" y="175"/>
                          </a:cubicBezTo>
                          <a:cubicBezTo>
                            <a:pt x="500" y="176"/>
                            <a:pt x="499" y="180"/>
                            <a:pt x="498" y="183"/>
                          </a:cubicBezTo>
                          <a:cubicBezTo>
                            <a:pt x="500" y="186"/>
                            <a:pt x="500" y="186"/>
                            <a:pt x="500" y="186"/>
                          </a:cubicBezTo>
                          <a:cubicBezTo>
                            <a:pt x="499" y="187"/>
                            <a:pt x="498" y="188"/>
                            <a:pt x="497" y="189"/>
                          </a:cubicBezTo>
                          <a:cubicBezTo>
                            <a:pt x="500" y="191"/>
                            <a:pt x="502" y="193"/>
                            <a:pt x="504" y="195"/>
                          </a:cubicBezTo>
                          <a:cubicBezTo>
                            <a:pt x="505" y="189"/>
                            <a:pt x="512" y="188"/>
                            <a:pt x="516" y="192"/>
                          </a:cubicBezTo>
                          <a:cubicBezTo>
                            <a:pt x="519" y="196"/>
                            <a:pt x="518" y="202"/>
                            <a:pt x="515" y="205"/>
                          </a:cubicBezTo>
                          <a:cubicBezTo>
                            <a:pt x="518" y="208"/>
                            <a:pt x="520" y="211"/>
                            <a:pt x="523" y="214"/>
                          </a:cubicBezTo>
                          <a:cubicBezTo>
                            <a:pt x="525" y="215"/>
                            <a:pt x="526" y="217"/>
                            <a:pt x="528" y="219"/>
                          </a:cubicBezTo>
                          <a:cubicBezTo>
                            <a:pt x="532" y="215"/>
                            <a:pt x="541" y="210"/>
                            <a:pt x="544" y="216"/>
                          </a:cubicBezTo>
                          <a:cubicBezTo>
                            <a:pt x="545" y="219"/>
                            <a:pt x="545" y="222"/>
                            <a:pt x="543" y="224"/>
                          </a:cubicBezTo>
                          <a:cubicBezTo>
                            <a:pt x="542" y="226"/>
                            <a:pt x="539" y="229"/>
                            <a:pt x="536" y="229"/>
                          </a:cubicBezTo>
                          <a:cubicBezTo>
                            <a:pt x="538" y="232"/>
                            <a:pt x="539" y="234"/>
                            <a:pt x="541" y="236"/>
                          </a:cubicBezTo>
                          <a:cubicBezTo>
                            <a:pt x="541" y="237"/>
                            <a:pt x="541" y="237"/>
                            <a:pt x="541" y="237"/>
                          </a:cubicBezTo>
                          <a:cubicBezTo>
                            <a:pt x="543" y="239"/>
                            <a:pt x="544" y="241"/>
                            <a:pt x="546" y="243"/>
                          </a:cubicBezTo>
                          <a:cubicBezTo>
                            <a:pt x="549" y="239"/>
                            <a:pt x="555" y="235"/>
                            <a:pt x="559" y="239"/>
                          </a:cubicBezTo>
                          <a:cubicBezTo>
                            <a:pt x="563" y="244"/>
                            <a:pt x="557" y="251"/>
                            <a:pt x="553" y="253"/>
                          </a:cubicBezTo>
                          <a:cubicBezTo>
                            <a:pt x="553" y="253"/>
                            <a:pt x="552" y="253"/>
                            <a:pt x="552" y="253"/>
                          </a:cubicBezTo>
                          <a:cubicBezTo>
                            <a:pt x="553" y="256"/>
                            <a:pt x="555" y="259"/>
                            <a:pt x="556" y="261"/>
                          </a:cubicBezTo>
                          <a:cubicBezTo>
                            <a:pt x="556" y="261"/>
                            <a:pt x="557" y="261"/>
                            <a:pt x="557" y="261"/>
                          </a:cubicBezTo>
                          <a:cubicBezTo>
                            <a:pt x="564" y="256"/>
                            <a:pt x="577" y="248"/>
                            <a:pt x="571" y="237"/>
                          </a:cubicBezTo>
                          <a:cubicBezTo>
                            <a:pt x="568" y="232"/>
                            <a:pt x="561" y="232"/>
                            <a:pt x="555" y="233"/>
                          </a:cubicBezTo>
                          <a:cubicBezTo>
                            <a:pt x="554" y="230"/>
                            <a:pt x="554" y="230"/>
                            <a:pt x="554" y="230"/>
                          </a:cubicBezTo>
                          <a:cubicBezTo>
                            <a:pt x="560" y="228"/>
                            <a:pt x="567" y="228"/>
                            <a:pt x="572" y="232"/>
                          </a:cubicBezTo>
                          <a:cubicBezTo>
                            <a:pt x="571" y="231"/>
                            <a:pt x="571" y="231"/>
                            <a:pt x="570" y="230"/>
                          </a:cubicBezTo>
                          <a:cubicBezTo>
                            <a:pt x="572" y="229"/>
                            <a:pt x="572" y="229"/>
                            <a:pt x="572" y="229"/>
                          </a:cubicBezTo>
                          <a:cubicBezTo>
                            <a:pt x="572" y="230"/>
                            <a:pt x="574" y="231"/>
                            <a:pt x="576" y="230"/>
                          </a:cubicBezTo>
                          <a:cubicBezTo>
                            <a:pt x="576" y="230"/>
                            <a:pt x="576" y="230"/>
                            <a:pt x="576" y="230"/>
                          </a:cubicBezTo>
                          <a:cubicBezTo>
                            <a:pt x="576" y="230"/>
                            <a:pt x="575" y="231"/>
                            <a:pt x="575" y="231"/>
                          </a:cubicBezTo>
                          <a:cubicBezTo>
                            <a:pt x="573" y="233"/>
                            <a:pt x="577" y="237"/>
                            <a:pt x="579" y="235"/>
                          </a:cubicBezTo>
                          <a:cubicBezTo>
                            <a:pt x="581" y="239"/>
                            <a:pt x="583" y="243"/>
                            <a:pt x="585" y="247"/>
                          </a:cubicBezTo>
                          <a:cubicBezTo>
                            <a:pt x="585" y="247"/>
                            <a:pt x="585" y="247"/>
                            <a:pt x="585" y="247"/>
                          </a:cubicBezTo>
                          <a:cubicBezTo>
                            <a:pt x="586" y="247"/>
                            <a:pt x="586" y="247"/>
                            <a:pt x="586" y="247"/>
                          </a:cubicBezTo>
                          <a:cubicBezTo>
                            <a:pt x="586" y="247"/>
                            <a:pt x="586" y="246"/>
                            <a:pt x="587" y="246"/>
                          </a:cubicBezTo>
                          <a:cubicBezTo>
                            <a:pt x="587" y="246"/>
                            <a:pt x="587" y="246"/>
                            <a:pt x="588" y="246"/>
                          </a:cubicBezTo>
                          <a:cubicBezTo>
                            <a:pt x="615" y="229"/>
                            <a:pt x="629" y="201"/>
                            <a:pt x="635" y="170"/>
                          </a:cubicBezTo>
                          <a:cubicBezTo>
                            <a:pt x="636" y="166"/>
                            <a:pt x="636" y="163"/>
                            <a:pt x="637" y="160"/>
                          </a:cubicBezTo>
                          <a:cubicBezTo>
                            <a:pt x="641" y="160"/>
                            <a:pt x="641" y="160"/>
                            <a:pt x="641" y="160"/>
                          </a:cubicBezTo>
                          <a:cubicBezTo>
                            <a:pt x="641" y="161"/>
                            <a:pt x="641" y="163"/>
                            <a:pt x="641" y="164"/>
                          </a:cubicBezTo>
                          <a:cubicBezTo>
                            <a:pt x="640" y="167"/>
                            <a:pt x="640" y="167"/>
                            <a:pt x="640" y="167"/>
                          </a:cubicBezTo>
                          <a:cubicBezTo>
                            <a:pt x="640" y="170"/>
                            <a:pt x="639" y="172"/>
                            <a:pt x="639" y="174"/>
                          </a:cubicBezTo>
                          <a:cubicBezTo>
                            <a:pt x="636" y="186"/>
                            <a:pt x="633" y="198"/>
                            <a:pt x="627" y="208"/>
                          </a:cubicBezTo>
                          <a:cubicBezTo>
                            <a:pt x="635" y="199"/>
                            <a:pt x="645" y="190"/>
                            <a:pt x="656" y="187"/>
                          </a:cubicBezTo>
                          <a:cubicBezTo>
                            <a:pt x="669" y="183"/>
                            <a:pt x="683" y="189"/>
                            <a:pt x="686" y="204"/>
                          </a:cubicBezTo>
                          <a:cubicBezTo>
                            <a:pt x="689" y="218"/>
                            <a:pt x="683" y="232"/>
                            <a:pt x="671" y="239"/>
                          </a:cubicBezTo>
                          <a:cubicBezTo>
                            <a:pt x="665" y="243"/>
                            <a:pt x="658" y="245"/>
                            <a:pt x="651" y="246"/>
                          </a:cubicBezTo>
                          <a:cubicBezTo>
                            <a:pt x="668" y="249"/>
                            <a:pt x="685" y="254"/>
                            <a:pt x="701" y="262"/>
                          </a:cubicBezTo>
                          <a:cubicBezTo>
                            <a:pt x="702" y="263"/>
                            <a:pt x="704" y="264"/>
                            <a:pt x="705" y="264"/>
                          </a:cubicBezTo>
                          <a:cubicBezTo>
                            <a:pt x="711" y="267"/>
                            <a:pt x="717" y="271"/>
                            <a:pt x="723" y="275"/>
                          </a:cubicBezTo>
                          <a:cubicBezTo>
                            <a:pt x="723" y="268"/>
                            <a:pt x="726" y="262"/>
                            <a:pt x="726" y="255"/>
                          </a:cubicBezTo>
                          <a:cubicBezTo>
                            <a:pt x="727" y="248"/>
                            <a:pt x="727" y="240"/>
                            <a:pt x="726" y="233"/>
                          </a:cubicBezTo>
                          <a:cubicBezTo>
                            <a:pt x="725" y="218"/>
                            <a:pt x="720" y="203"/>
                            <a:pt x="712" y="190"/>
                          </a:cubicBezTo>
                          <a:cubicBezTo>
                            <a:pt x="696" y="164"/>
                            <a:pt x="671" y="149"/>
                            <a:pt x="643" y="140"/>
                          </a:cubicBezTo>
                          <a:cubicBezTo>
                            <a:pt x="644" y="137"/>
                            <a:pt x="644" y="137"/>
                            <a:pt x="644" y="137"/>
                          </a:cubicBezTo>
                          <a:cubicBezTo>
                            <a:pt x="649" y="137"/>
                            <a:pt x="654" y="139"/>
                            <a:pt x="659" y="140"/>
                          </a:cubicBezTo>
                          <a:cubicBezTo>
                            <a:pt x="659" y="136"/>
                            <a:pt x="658" y="131"/>
                            <a:pt x="654" y="128"/>
                          </a:cubicBezTo>
                          <a:cubicBezTo>
                            <a:pt x="651" y="127"/>
                            <a:pt x="650" y="127"/>
                            <a:pt x="648" y="130"/>
                          </a:cubicBezTo>
                          <a:cubicBezTo>
                            <a:pt x="646" y="130"/>
                            <a:pt x="645" y="131"/>
                            <a:pt x="645" y="133"/>
                          </a:cubicBezTo>
                          <a:cubicBezTo>
                            <a:pt x="643" y="132"/>
                            <a:pt x="643" y="132"/>
                            <a:pt x="643" y="132"/>
                          </a:cubicBezTo>
                          <a:cubicBezTo>
                            <a:pt x="644" y="127"/>
                            <a:pt x="646" y="123"/>
                            <a:pt x="653" y="125"/>
                          </a:cubicBezTo>
                          <a:cubicBezTo>
                            <a:pt x="658" y="126"/>
                            <a:pt x="660" y="131"/>
                            <a:pt x="662" y="137"/>
                          </a:cubicBezTo>
                          <a:cubicBezTo>
                            <a:pt x="665" y="133"/>
                            <a:pt x="669" y="132"/>
                            <a:pt x="674" y="134"/>
                          </a:cubicBezTo>
                          <a:cubicBezTo>
                            <a:pt x="677" y="135"/>
                            <a:pt x="679" y="138"/>
                            <a:pt x="679" y="142"/>
                          </a:cubicBezTo>
                          <a:cubicBezTo>
                            <a:pt x="680" y="144"/>
                            <a:pt x="679" y="145"/>
                            <a:pt x="678" y="147"/>
                          </a:cubicBezTo>
                          <a:cubicBezTo>
                            <a:pt x="681" y="143"/>
                            <a:pt x="687" y="142"/>
                            <a:pt x="692" y="145"/>
                          </a:cubicBezTo>
                          <a:cubicBezTo>
                            <a:pt x="695" y="147"/>
                            <a:pt x="696" y="151"/>
                            <a:pt x="695" y="155"/>
                          </a:cubicBezTo>
                          <a:cubicBezTo>
                            <a:pt x="700" y="153"/>
                            <a:pt x="705" y="153"/>
                            <a:pt x="709" y="157"/>
                          </a:cubicBezTo>
                          <a:cubicBezTo>
                            <a:pt x="713" y="162"/>
                            <a:pt x="712" y="167"/>
                            <a:pt x="709" y="172"/>
                          </a:cubicBezTo>
                          <a:cubicBezTo>
                            <a:pt x="713" y="169"/>
                            <a:pt x="719" y="168"/>
                            <a:pt x="722" y="173"/>
                          </a:cubicBezTo>
                          <a:cubicBezTo>
                            <a:pt x="725" y="177"/>
                            <a:pt x="724" y="181"/>
                            <a:pt x="721" y="184"/>
                          </a:cubicBezTo>
                          <a:cubicBezTo>
                            <a:pt x="726" y="184"/>
                            <a:pt x="731" y="186"/>
                            <a:pt x="732" y="191"/>
                          </a:cubicBezTo>
                          <a:cubicBezTo>
                            <a:pt x="734" y="194"/>
                            <a:pt x="733" y="199"/>
                            <a:pt x="730" y="201"/>
                          </a:cubicBezTo>
                          <a:cubicBezTo>
                            <a:pt x="732" y="202"/>
                            <a:pt x="735" y="203"/>
                            <a:pt x="735" y="203"/>
                          </a:cubicBezTo>
                          <a:cubicBezTo>
                            <a:pt x="736" y="204"/>
                            <a:pt x="737" y="206"/>
                            <a:pt x="737" y="208"/>
                          </a:cubicBezTo>
                          <a:cubicBezTo>
                            <a:pt x="738" y="211"/>
                            <a:pt x="736" y="214"/>
                            <a:pt x="734" y="217"/>
                          </a:cubicBezTo>
                          <a:cubicBezTo>
                            <a:pt x="739" y="218"/>
                            <a:pt x="742" y="220"/>
                            <a:pt x="741" y="226"/>
                          </a:cubicBezTo>
                          <a:cubicBezTo>
                            <a:pt x="741" y="229"/>
                            <a:pt x="740" y="233"/>
                            <a:pt x="738" y="235"/>
                          </a:cubicBezTo>
                          <a:cubicBezTo>
                            <a:pt x="742" y="236"/>
                            <a:pt x="746" y="240"/>
                            <a:pt x="746" y="244"/>
                          </a:cubicBezTo>
                          <a:cubicBezTo>
                            <a:pt x="747" y="249"/>
                            <a:pt x="743" y="251"/>
                            <a:pt x="739" y="252"/>
                          </a:cubicBezTo>
                          <a:cubicBezTo>
                            <a:pt x="743" y="256"/>
                            <a:pt x="742" y="264"/>
                            <a:pt x="737" y="267"/>
                          </a:cubicBezTo>
                          <a:cubicBezTo>
                            <a:pt x="740" y="270"/>
                            <a:pt x="742" y="274"/>
                            <a:pt x="741" y="278"/>
                          </a:cubicBezTo>
                          <a:cubicBezTo>
                            <a:pt x="740" y="280"/>
                            <a:pt x="737" y="283"/>
                            <a:pt x="735" y="284"/>
                          </a:cubicBezTo>
                          <a:cubicBezTo>
                            <a:pt x="740" y="288"/>
                            <a:pt x="744" y="292"/>
                            <a:pt x="749" y="297"/>
                          </a:cubicBezTo>
                          <a:cubicBezTo>
                            <a:pt x="751" y="299"/>
                            <a:pt x="753" y="301"/>
                            <a:pt x="755" y="303"/>
                          </a:cubicBezTo>
                          <a:cubicBezTo>
                            <a:pt x="757" y="306"/>
                            <a:pt x="757" y="306"/>
                            <a:pt x="757" y="306"/>
                          </a:cubicBezTo>
                          <a:cubicBezTo>
                            <a:pt x="768" y="319"/>
                            <a:pt x="780" y="333"/>
                            <a:pt x="797" y="338"/>
                          </a:cubicBezTo>
                          <a:cubicBezTo>
                            <a:pt x="798" y="338"/>
                            <a:pt x="799" y="340"/>
                            <a:pt x="798" y="342"/>
                          </a:cubicBezTo>
                          <a:cubicBezTo>
                            <a:pt x="786" y="355"/>
                            <a:pt x="774" y="369"/>
                            <a:pt x="762" y="383"/>
                          </a:cubicBezTo>
                          <a:cubicBezTo>
                            <a:pt x="762" y="382"/>
                            <a:pt x="763" y="382"/>
                            <a:pt x="764" y="383"/>
                          </a:cubicBezTo>
                          <a:cubicBezTo>
                            <a:pt x="778" y="397"/>
                            <a:pt x="788" y="415"/>
                            <a:pt x="793" y="434"/>
                          </a:cubicBezTo>
                          <a:close/>
                          <a:moveTo>
                            <a:pt x="746" y="570"/>
                          </a:moveTo>
                          <a:cubicBezTo>
                            <a:pt x="772" y="546"/>
                            <a:pt x="790" y="512"/>
                            <a:pt x="793" y="478"/>
                          </a:cubicBezTo>
                          <a:cubicBezTo>
                            <a:pt x="795" y="444"/>
                            <a:pt x="783" y="412"/>
                            <a:pt x="762" y="386"/>
                          </a:cubicBezTo>
                          <a:cubicBezTo>
                            <a:pt x="762" y="386"/>
                            <a:pt x="761" y="386"/>
                            <a:pt x="761" y="386"/>
                          </a:cubicBezTo>
                          <a:cubicBezTo>
                            <a:pt x="761" y="385"/>
                            <a:pt x="761" y="385"/>
                            <a:pt x="761" y="385"/>
                          </a:cubicBezTo>
                          <a:cubicBezTo>
                            <a:pt x="761" y="385"/>
                            <a:pt x="761" y="385"/>
                            <a:pt x="761" y="385"/>
                          </a:cubicBezTo>
                          <a:cubicBezTo>
                            <a:pt x="761" y="385"/>
                            <a:pt x="761" y="384"/>
                            <a:pt x="761" y="384"/>
                          </a:cubicBezTo>
                          <a:cubicBezTo>
                            <a:pt x="757" y="388"/>
                            <a:pt x="753" y="392"/>
                            <a:pt x="749" y="397"/>
                          </a:cubicBezTo>
                          <a:cubicBezTo>
                            <a:pt x="747" y="399"/>
                            <a:pt x="745" y="401"/>
                            <a:pt x="743" y="404"/>
                          </a:cubicBezTo>
                          <a:cubicBezTo>
                            <a:pt x="747" y="403"/>
                            <a:pt x="751" y="403"/>
                            <a:pt x="754" y="406"/>
                          </a:cubicBezTo>
                          <a:cubicBezTo>
                            <a:pt x="757" y="409"/>
                            <a:pt x="756" y="412"/>
                            <a:pt x="754" y="416"/>
                          </a:cubicBezTo>
                          <a:cubicBezTo>
                            <a:pt x="759" y="415"/>
                            <a:pt x="763" y="417"/>
                            <a:pt x="765" y="422"/>
                          </a:cubicBezTo>
                          <a:cubicBezTo>
                            <a:pt x="767" y="425"/>
                            <a:pt x="767" y="430"/>
                            <a:pt x="765" y="433"/>
                          </a:cubicBezTo>
                          <a:cubicBezTo>
                            <a:pt x="768" y="434"/>
                            <a:pt x="770" y="436"/>
                            <a:pt x="772" y="439"/>
                          </a:cubicBezTo>
                          <a:cubicBezTo>
                            <a:pt x="773" y="443"/>
                            <a:pt x="771" y="447"/>
                            <a:pt x="768" y="449"/>
                          </a:cubicBezTo>
                          <a:cubicBezTo>
                            <a:pt x="776" y="453"/>
                            <a:pt x="779" y="464"/>
                            <a:pt x="773" y="470"/>
                          </a:cubicBezTo>
                          <a:cubicBezTo>
                            <a:pt x="777" y="471"/>
                            <a:pt x="780" y="475"/>
                            <a:pt x="779" y="480"/>
                          </a:cubicBezTo>
                          <a:cubicBezTo>
                            <a:pt x="779" y="484"/>
                            <a:pt x="775" y="487"/>
                            <a:pt x="771" y="488"/>
                          </a:cubicBezTo>
                          <a:cubicBezTo>
                            <a:pt x="775" y="491"/>
                            <a:pt x="777" y="495"/>
                            <a:pt x="777" y="499"/>
                          </a:cubicBezTo>
                          <a:cubicBezTo>
                            <a:pt x="776" y="504"/>
                            <a:pt x="772" y="505"/>
                            <a:pt x="767" y="505"/>
                          </a:cubicBezTo>
                          <a:cubicBezTo>
                            <a:pt x="770" y="509"/>
                            <a:pt x="772" y="513"/>
                            <a:pt x="769" y="517"/>
                          </a:cubicBezTo>
                          <a:cubicBezTo>
                            <a:pt x="768" y="520"/>
                            <a:pt x="766" y="522"/>
                            <a:pt x="763" y="522"/>
                          </a:cubicBezTo>
                          <a:cubicBezTo>
                            <a:pt x="766" y="526"/>
                            <a:pt x="767" y="531"/>
                            <a:pt x="762" y="535"/>
                          </a:cubicBezTo>
                          <a:cubicBezTo>
                            <a:pt x="760" y="537"/>
                            <a:pt x="757" y="538"/>
                            <a:pt x="754" y="537"/>
                          </a:cubicBezTo>
                          <a:cubicBezTo>
                            <a:pt x="755" y="541"/>
                            <a:pt x="754" y="546"/>
                            <a:pt x="750" y="548"/>
                          </a:cubicBezTo>
                          <a:cubicBezTo>
                            <a:pt x="749" y="549"/>
                            <a:pt x="748" y="549"/>
                            <a:pt x="747" y="550"/>
                          </a:cubicBezTo>
                          <a:cubicBezTo>
                            <a:pt x="748" y="553"/>
                            <a:pt x="747" y="557"/>
                            <a:pt x="744" y="560"/>
                          </a:cubicBezTo>
                          <a:cubicBezTo>
                            <a:pt x="741" y="562"/>
                            <a:pt x="736" y="562"/>
                            <a:pt x="733" y="560"/>
                          </a:cubicBezTo>
                          <a:cubicBezTo>
                            <a:pt x="733" y="563"/>
                            <a:pt x="732" y="567"/>
                            <a:pt x="729" y="568"/>
                          </a:cubicBezTo>
                          <a:cubicBezTo>
                            <a:pt x="727" y="570"/>
                            <a:pt x="724" y="571"/>
                            <a:pt x="721" y="570"/>
                          </a:cubicBezTo>
                          <a:cubicBezTo>
                            <a:pt x="722" y="574"/>
                            <a:pt x="719" y="578"/>
                            <a:pt x="715" y="579"/>
                          </a:cubicBezTo>
                          <a:cubicBezTo>
                            <a:pt x="713" y="580"/>
                            <a:pt x="711" y="579"/>
                            <a:pt x="710" y="579"/>
                          </a:cubicBezTo>
                          <a:cubicBezTo>
                            <a:pt x="709" y="582"/>
                            <a:pt x="707" y="584"/>
                            <a:pt x="704" y="586"/>
                          </a:cubicBezTo>
                          <a:cubicBezTo>
                            <a:pt x="702" y="587"/>
                            <a:pt x="698" y="586"/>
                            <a:pt x="696" y="584"/>
                          </a:cubicBezTo>
                          <a:cubicBezTo>
                            <a:pt x="696" y="588"/>
                            <a:pt x="697" y="592"/>
                            <a:pt x="697" y="596"/>
                          </a:cubicBezTo>
                          <a:cubicBezTo>
                            <a:pt x="716" y="591"/>
                            <a:pt x="732" y="583"/>
                            <a:pt x="746" y="570"/>
                          </a:cubicBezTo>
                          <a:close/>
                          <a:moveTo>
                            <a:pt x="764" y="501"/>
                          </a:moveTo>
                          <a:cubicBezTo>
                            <a:pt x="768" y="502"/>
                            <a:pt x="774" y="501"/>
                            <a:pt x="771" y="494"/>
                          </a:cubicBezTo>
                          <a:cubicBezTo>
                            <a:pt x="770" y="492"/>
                            <a:pt x="768" y="490"/>
                            <a:pt x="766" y="488"/>
                          </a:cubicBezTo>
                          <a:cubicBezTo>
                            <a:pt x="765" y="493"/>
                            <a:pt x="765" y="497"/>
                            <a:pt x="764" y="501"/>
                          </a:cubicBezTo>
                          <a:cubicBezTo>
                            <a:pt x="764" y="501"/>
                            <a:pt x="764" y="501"/>
                            <a:pt x="764" y="501"/>
                          </a:cubicBezTo>
                          <a:close/>
                          <a:moveTo>
                            <a:pt x="760" y="518"/>
                          </a:moveTo>
                          <a:cubicBezTo>
                            <a:pt x="764" y="520"/>
                            <a:pt x="768" y="514"/>
                            <a:pt x="766" y="509"/>
                          </a:cubicBezTo>
                          <a:cubicBezTo>
                            <a:pt x="766" y="508"/>
                            <a:pt x="765" y="506"/>
                            <a:pt x="764" y="505"/>
                          </a:cubicBezTo>
                          <a:cubicBezTo>
                            <a:pt x="764" y="505"/>
                            <a:pt x="763" y="505"/>
                            <a:pt x="763" y="505"/>
                          </a:cubicBezTo>
                          <a:cubicBezTo>
                            <a:pt x="763" y="505"/>
                            <a:pt x="763" y="505"/>
                            <a:pt x="763" y="505"/>
                          </a:cubicBezTo>
                          <a:cubicBezTo>
                            <a:pt x="761" y="509"/>
                            <a:pt x="760" y="513"/>
                            <a:pt x="758" y="517"/>
                          </a:cubicBezTo>
                          <a:cubicBezTo>
                            <a:pt x="759" y="517"/>
                            <a:pt x="759" y="518"/>
                            <a:pt x="760" y="518"/>
                          </a:cubicBezTo>
                          <a:close/>
                          <a:moveTo>
                            <a:pt x="760" y="531"/>
                          </a:moveTo>
                          <a:cubicBezTo>
                            <a:pt x="762" y="527"/>
                            <a:pt x="761" y="525"/>
                            <a:pt x="759" y="522"/>
                          </a:cubicBezTo>
                          <a:cubicBezTo>
                            <a:pt x="758" y="522"/>
                            <a:pt x="758" y="522"/>
                            <a:pt x="758" y="521"/>
                          </a:cubicBezTo>
                          <a:cubicBezTo>
                            <a:pt x="757" y="521"/>
                            <a:pt x="757" y="521"/>
                            <a:pt x="757" y="521"/>
                          </a:cubicBezTo>
                          <a:cubicBezTo>
                            <a:pt x="755" y="524"/>
                            <a:pt x="753" y="527"/>
                            <a:pt x="751" y="530"/>
                          </a:cubicBezTo>
                          <a:cubicBezTo>
                            <a:pt x="752" y="531"/>
                            <a:pt x="753" y="532"/>
                            <a:pt x="754" y="533"/>
                          </a:cubicBezTo>
                          <a:cubicBezTo>
                            <a:pt x="757" y="534"/>
                            <a:pt x="758" y="533"/>
                            <a:pt x="760" y="531"/>
                          </a:cubicBezTo>
                          <a:close/>
                          <a:moveTo>
                            <a:pt x="766" y="484"/>
                          </a:moveTo>
                          <a:cubicBezTo>
                            <a:pt x="776" y="488"/>
                            <a:pt x="779" y="474"/>
                            <a:pt x="770" y="471"/>
                          </a:cubicBezTo>
                          <a:cubicBezTo>
                            <a:pt x="770" y="472"/>
                            <a:pt x="769" y="472"/>
                            <a:pt x="768" y="472"/>
                          </a:cubicBezTo>
                          <a:cubicBezTo>
                            <a:pt x="767" y="472"/>
                            <a:pt x="767" y="472"/>
                            <a:pt x="767" y="472"/>
                          </a:cubicBezTo>
                          <a:cubicBezTo>
                            <a:pt x="767" y="476"/>
                            <a:pt x="767" y="480"/>
                            <a:pt x="766" y="484"/>
                          </a:cubicBezTo>
                          <a:close/>
                          <a:moveTo>
                            <a:pt x="767" y="469"/>
                          </a:moveTo>
                          <a:cubicBezTo>
                            <a:pt x="770" y="467"/>
                            <a:pt x="773" y="464"/>
                            <a:pt x="772" y="460"/>
                          </a:cubicBezTo>
                          <a:cubicBezTo>
                            <a:pt x="772" y="456"/>
                            <a:pt x="769" y="453"/>
                            <a:pt x="765" y="452"/>
                          </a:cubicBezTo>
                          <a:cubicBezTo>
                            <a:pt x="766" y="458"/>
                            <a:pt x="767" y="463"/>
                            <a:pt x="767" y="469"/>
                          </a:cubicBezTo>
                          <a:close/>
                          <a:moveTo>
                            <a:pt x="751" y="540"/>
                          </a:moveTo>
                          <a:cubicBezTo>
                            <a:pt x="752" y="539"/>
                            <a:pt x="752" y="537"/>
                            <a:pt x="751" y="536"/>
                          </a:cubicBezTo>
                          <a:cubicBezTo>
                            <a:pt x="751" y="535"/>
                            <a:pt x="750" y="535"/>
                            <a:pt x="749" y="534"/>
                          </a:cubicBezTo>
                          <a:cubicBezTo>
                            <a:pt x="747" y="537"/>
                            <a:pt x="745" y="540"/>
                            <a:pt x="742" y="543"/>
                          </a:cubicBezTo>
                          <a:cubicBezTo>
                            <a:pt x="744" y="544"/>
                            <a:pt x="745" y="545"/>
                            <a:pt x="746" y="547"/>
                          </a:cubicBezTo>
                          <a:cubicBezTo>
                            <a:pt x="748" y="546"/>
                            <a:pt x="751" y="542"/>
                            <a:pt x="751" y="540"/>
                          </a:cubicBezTo>
                          <a:close/>
                          <a:moveTo>
                            <a:pt x="758" y="504"/>
                          </a:moveTo>
                          <a:cubicBezTo>
                            <a:pt x="762" y="487"/>
                            <a:pt x="763" y="469"/>
                            <a:pt x="759" y="451"/>
                          </a:cubicBezTo>
                          <a:cubicBezTo>
                            <a:pt x="758" y="444"/>
                            <a:pt x="755" y="436"/>
                            <a:pt x="751" y="429"/>
                          </a:cubicBezTo>
                          <a:cubicBezTo>
                            <a:pt x="747" y="422"/>
                            <a:pt x="742" y="416"/>
                            <a:pt x="737" y="410"/>
                          </a:cubicBezTo>
                          <a:cubicBezTo>
                            <a:pt x="732" y="415"/>
                            <a:pt x="727" y="421"/>
                            <a:pt x="722" y="426"/>
                          </a:cubicBezTo>
                          <a:cubicBezTo>
                            <a:pt x="743" y="442"/>
                            <a:pt x="750" y="473"/>
                            <a:pt x="743" y="498"/>
                          </a:cubicBezTo>
                          <a:cubicBezTo>
                            <a:pt x="736" y="523"/>
                            <a:pt x="715" y="542"/>
                            <a:pt x="690" y="548"/>
                          </a:cubicBezTo>
                          <a:cubicBezTo>
                            <a:pt x="692" y="556"/>
                            <a:pt x="693" y="563"/>
                            <a:pt x="694" y="571"/>
                          </a:cubicBezTo>
                          <a:cubicBezTo>
                            <a:pt x="724" y="559"/>
                            <a:pt x="748" y="535"/>
                            <a:pt x="758" y="504"/>
                          </a:cubicBezTo>
                          <a:close/>
                          <a:moveTo>
                            <a:pt x="742" y="556"/>
                          </a:moveTo>
                          <a:cubicBezTo>
                            <a:pt x="744" y="554"/>
                            <a:pt x="744" y="552"/>
                            <a:pt x="743" y="550"/>
                          </a:cubicBezTo>
                          <a:cubicBezTo>
                            <a:pt x="742" y="549"/>
                            <a:pt x="740" y="548"/>
                            <a:pt x="739" y="547"/>
                          </a:cubicBezTo>
                          <a:cubicBezTo>
                            <a:pt x="737" y="549"/>
                            <a:pt x="735" y="551"/>
                            <a:pt x="732" y="553"/>
                          </a:cubicBezTo>
                          <a:cubicBezTo>
                            <a:pt x="735" y="557"/>
                            <a:pt x="738" y="560"/>
                            <a:pt x="742" y="556"/>
                          </a:cubicBezTo>
                          <a:close/>
                          <a:moveTo>
                            <a:pt x="768" y="443"/>
                          </a:moveTo>
                          <a:cubicBezTo>
                            <a:pt x="770" y="441"/>
                            <a:pt x="769" y="438"/>
                            <a:pt x="766" y="436"/>
                          </a:cubicBezTo>
                          <a:cubicBezTo>
                            <a:pt x="765" y="436"/>
                            <a:pt x="763" y="436"/>
                            <a:pt x="762" y="436"/>
                          </a:cubicBezTo>
                          <a:cubicBezTo>
                            <a:pt x="762" y="437"/>
                            <a:pt x="761" y="437"/>
                            <a:pt x="761" y="438"/>
                          </a:cubicBezTo>
                          <a:cubicBezTo>
                            <a:pt x="762" y="441"/>
                            <a:pt x="763" y="445"/>
                            <a:pt x="764" y="448"/>
                          </a:cubicBezTo>
                          <a:cubicBezTo>
                            <a:pt x="766" y="447"/>
                            <a:pt x="767" y="446"/>
                            <a:pt x="768" y="443"/>
                          </a:cubicBezTo>
                          <a:close/>
                          <a:moveTo>
                            <a:pt x="759" y="434"/>
                          </a:moveTo>
                          <a:cubicBezTo>
                            <a:pt x="766" y="428"/>
                            <a:pt x="760" y="417"/>
                            <a:pt x="752" y="419"/>
                          </a:cubicBezTo>
                          <a:cubicBezTo>
                            <a:pt x="755" y="424"/>
                            <a:pt x="757" y="429"/>
                            <a:pt x="759" y="434"/>
                          </a:cubicBezTo>
                          <a:close/>
                          <a:moveTo>
                            <a:pt x="728" y="565"/>
                          </a:moveTo>
                          <a:cubicBezTo>
                            <a:pt x="731" y="562"/>
                            <a:pt x="730" y="560"/>
                            <a:pt x="729" y="557"/>
                          </a:cubicBezTo>
                          <a:cubicBezTo>
                            <a:pt x="729" y="557"/>
                            <a:pt x="729" y="556"/>
                            <a:pt x="729" y="556"/>
                          </a:cubicBezTo>
                          <a:cubicBezTo>
                            <a:pt x="726" y="559"/>
                            <a:pt x="723" y="562"/>
                            <a:pt x="719" y="564"/>
                          </a:cubicBezTo>
                          <a:cubicBezTo>
                            <a:pt x="719" y="564"/>
                            <a:pt x="719" y="564"/>
                            <a:pt x="719" y="564"/>
                          </a:cubicBezTo>
                          <a:cubicBezTo>
                            <a:pt x="722" y="567"/>
                            <a:pt x="726" y="568"/>
                            <a:pt x="728" y="565"/>
                          </a:cubicBezTo>
                          <a:close/>
                          <a:moveTo>
                            <a:pt x="749" y="390"/>
                          </a:moveTo>
                          <a:cubicBezTo>
                            <a:pt x="763" y="374"/>
                            <a:pt x="777" y="358"/>
                            <a:pt x="792" y="341"/>
                          </a:cubicBezTo>
                          <a:cubicBezTo>
                            <a:pt x="774" y="335"/>
                            <a:pt x="763" y="320"/>
                            <a:pt x="751" y="307"/>
                          </a:cubicBezTo>
                          <a:cubicBezTo>
                            <a:pt x="738" y="292"/>
                            <a:pt x="722" y="279"/>
                            <a:pt x="705" y="270"/>
                          </a:cubicBezTo>
                          <a:cubicBezTo>
                            <a:pt x="671" y="251"/>
                            <a:pt x="631" y="244"/>
                            <a:pt x="592" y="248"/>
                          </a:cubicBezTo>
                          <a:cubicBezTo>
                            <a:pt x="591" y="249"/>
                            <a:pt x="589" y="250"/>
                            <a:pt x="588" y="251"/>
                          </a:cubicBezTo>
                          <a:cubicBezTo>
                            <a:pt x="587" y="251"/>
                            <a:pt x="587" y="251"/>
                            <a:pt x="587" y="251"/>
                          </a:cubicBezTo>
                          <a:cubicBezTo>
                            <a:pt x="590" y="258"/>
                            <a:pt x="593" y="266"/>
                            <a:pt x="595" y="273"/>
                          </a:cubicBezTo>
                          <a:cubicBezTo>
                            <a:pt x="594" y="274"/>
                            <a:pt x="594" y="275"/>
                            <a:pt x="595" y="276"/>
                          </a:cubicBezTo>
                          <a:cubicBezTo>
                            <a:pt x="595" y="276"/>
                            <a:pt x="595" y="277"/>
                            <a:pt x="595" y="277"/>
                          </a:cubicBezTo>
                          <a:cubicBezTo>
                            <a:pt x="592" y="278"/>
                            <a:pt x="592" y="278"/>
                            <a:pt x="592" y="278"/>
                          </a:cubicBezTo>
                          <a:cubicBezTo>
                            <a:pt x="592" y="277"/>
                            <a:pt x="591" y="276"/>
                            <a:pt x="591" y="275"/>
                          </a:cubicBezTo>
                          <a:cubicBezTo>
                            <a:pt x="591" y="284"/>
                            <a:pt x="584" y="291"/>
                            <a:pt x="576" y="294"/>
                          </a:cubicBezTo>
                          <a:cubicBezTo>
                            <a:pt x="576" y="298"/>
                            <a:pt x="576" y="298"/>
                            <a:pt x="576" y="298"/>
                          </a:cubicBezTo>
                          <a:cubicBezTo>
                            <a:pt x="575" y="298"/>
                            <a:pt x="573" y="298"/>
                            <a:pt x="572" y="298"/>
                          </a:cubicBezTo>
                          <a:cubicBezTo>
                            <a:pt x="573" y="300"/>
                            <a:pt x="574" y="303"/>
                            <a:pt x="574" y="305"/>
                          </a:cubicBezTo>
                          <a:cubicBezTo>
                            <a:pt x="576" y="304"/>
                            <a:pt x="579" y="304"/>
                            <a:pt x="581" y="305"/>
                          </a:cubicBezTo>
                          <a:cubicBezTo>
                            <a:pt x="585" y="304"/>
                            <a:pt x="589" y="306"/>
                            <a:pt x="590" y="310"/>
                          </a:cubicBezTo>
                          <a:cubicBezTo>
                            <a:pt x="591" y="313"/>
                            <a:pt x="588" y="315"/>
                            <a:pt x="586" y="316"/>
                          </a:cubicBezTo>
                          <a:cubicBezTo>
                            <a:pt x="584" y="318"/>
                            <a:pt x="581" y="320"/>
                            <a:pt x="578" y="320"/>
                          </a:cubicBezTo>
                          <a:cubicBezTo>
                            <a:pt x="579" y="322"/>
                            <a:pt x="579" y="324"/>
                            <a:pt x="580" y="326"/>
                          </a:cubicBezTo>
                          <a:cubicBezTo>
                            <a:pt x="581" y="330"/>
                            <a:pt x="581" y="330"/>
                            <a:pt x="581" y="330"/>
                          </a:cubicBezTo>
                          <a:cubicBezTo>
                            <a:pt x="581" y="331"/>
                            <a:pt x="581" y="333"/>
                            <a:pt x="582" y="335"/>
                          </a:cubicBezTo>
                          <a:cubicBezTo>
                            <a:pt x="587" y="334"/>
                            <a:pt x="594" y="336"/>
                            <a:pt x="595" y="342"/>
                          </a:cubicBezTo>
                          <a:cubicBezTo>
                            <a:pt x="596" y="345"/>
                            <a:pt x="594" y="347"/>
                            <a:pt x="592" y="348"/>
                          </a:cubicBezTo>
                          <a:cubicBezTo>
                            <a:pt x="590" y="349"/>
                            <a:pt x="586" y="350"/>
                            <a:pt x="584" y="350"/>
                          </a:cubicBezTo>
                          <a:cubicBezTo>
                            <a:pt x="584" y="352"/>
                            <a:pt x="584" y="354"/>
                            <a:pt x="585" y="357"/>
                          </a:cubicBezTo>
                          <a:cubicBezTo>
                            <a:pt x="585" y="361"/>
                            <a:pt x="585" y="361"/>
                            <a:pt x="585" y="361"/>
                          </a:cubicBezTo>
                          <a:cubicBezTo>
                            <a:pt x="585" y="363"/>
                            <a:pt x="585" y="366"/>
                            <a:pt x="585" y="369"/>
                          </a:cubicBezTo>
                          <a:cubicBezTo>
                            <a:pt x="588" y="367"/>
                            <a:pt x="591" y="368"/>
                            <a:pt x="593" y="369"/>
                          </a:cubicBezTo>
                          <a:cubicBezTo>
                            <a:pt x="595" y="371"/>
                            <a:pt x="597" y="374"/>
                            <a:pt x="597" y="377"/>
                          </a:cubicBezTo>
                          <a:cubicBezTo>
                            <a:pt x="597" y="380"/>
                            <a:pt x="596" y="383"/>
                            <a:pt x="593" y="384"/>
                          </a:cubicBezTo>
                          <a:cubicBezTo>
                            <a:pt x="591" y="385"/>
                            <a:pt x="588" y="385"/>
                            <a:pt x="586" y="384"/>
                          </a:cubicBezTo>
                          <a:cubicBezTo>
                            <a:pt x="586" y="387"/>
                            <a:pt x="586" y="390"/>
                            <a:pt x="586" y="393"/>
                          </a:cubicBezTo>
                          <a:cubicBezTo>
                            <a:pt x="585" y="396"/>
                            <a:pt x="585" y="396"/>
                            <a:pt x="585" y="396"/>
                          </a:cubicBezTo>
                          <a:cubicBezTo>
                            <a:pt x="585" y="399"/>
                            <a:pt x="585" y="402"/>
                            <a:pt x="585" y="405"/>
                          </a:cubicBezTo>
                          <a:cubicBezTo>
                            <a:pt x="585" y="405"/>
                            <a:pt x="585" y="405"/>
                            <a:pt x="585" y="405"/>
                          </a:cubicBezTo>
                          <a:cubicBezTo>
                            <a:pt x="588" y="404"/>
                            <a:pt x="593" y="407"/>
                            <a:pt x="594" y="410"/>
                          </a:cubicBezTo>
                          <a:cubicBezTo>
                            <a:pt x="595" y="413"/>
                            <a:pt x="594" y="417"/>
                            <a:pt x="591" y="418"/>
                          </a:cubicBezTo>
                          <a:cubicBezTo>
                            <a:pt x="589" y="419"/>
                            <a:pt x="586" y="418"/>
                            <a:pt x="583" y="417"/>
                          </a:cubicBezTo>
                          <a:cubicBezTo>
                            <a:pt x="583" y="420"/>
                            <a:pt x="583" y="423"/>
                            <a:pt x="582" y="426"/>
                          </a:cubicBezTo>
                          <a:cubicBezTo>
                            <a:pt x="583" y="428"/>
                            <a:pt x="583" y="428"/>
                            <a:pt x="583" y="428"/>
                          </a:cubicBezTo>
                          <a:cubicBezTo>
                            <a:pt x="591" y="431"/>
                            <a:pt x="598" y="437"/>
                            <a:pt x="598" y="445"/>
                          </a:cubicBezTo>
                          <a:cubicBezTo>
                            <a:pt x="599" y="441"/>
                            <a:pt x="600" y="437"/>
                            <a:pt x="600" y="434"/>
                          </a:cubicBezTo>
                          <a:cubicBezTo>
                            <a:pt x="601" y="434"/>
                            <a:pt x="601" y="434"/>
                            <a:pt x="601" y="434"/>
                          </a:cubicBezTo>
                          <a:cubicBezTo>
                            <a:pt x="601" y="435"/>
                            <a:pt x="602" y="437"/>
                            <a:pt x="603" y="437"/>
                          </a:cubicBezTo>
                          <a:cubicBezTo>
                            <a:pt x="604" y="437"/>
                            <a:pt x="604" y="437"/>
                            <a:pt x="604" y="438"/>
                          </a:cubicBezTo>
                          <a:cubicBezTo>
                            <a:pt x="603" y="444"/>
                            <a:pt x="602" y="450"/>
                            <a:pt x="600" y="456"/>
                          </a:cubicBezTo>
                          <a:cubicBezTo>
                            <a:pt x="601" y="456"/>
                            <a:pt x="601" y="456"/>
                            <a:pt x="601" y="456"/>
                          </a:cubicBezTo>
                          <a:cubicBezTo>
                            <a:pt x="638" y="473"/>
                            <a:pt x="679" y="456"/>
                            <a:pt x="709" y="431"/>
                          </a:cubicBezTo>
                          <a:cubicBezTo>
                            <a:pt x="723" y="419"/>
                            <a:pt x="736" y="405"/>
                            <a:pt x="749" y="390"/>
                          </a:cubicBezTo>
                          <a:close/>
                          <a:moveTo>
                            <a:pt x="738" y="497"/>
                          </a:moveTo>
                          <a:cubicBezTo>
                            <a:pt x="745" y="472"/>
                            <a:pt x="736" y="446"/>
                            <a:pt x="720" y="428"/>
                          </a:cubicBezTo>
                          <a:cubicBezTo>
                            <a:pt x="715" y="432"/>
                            <a:pt x="710" y="436"/>
                            <a:pt x="705" y="440"/>
                          </a:cubicBezTo>
                          <a:cubicBezTo>
                            <a:pt x="698" y="446"/>
                            <a:pt x="690" y="451"/>
                            <a:pt x="681" y="455"/>
                          </a:cubicBezTo>
                          <a:cubicBezTo>
                            <a:pt x="692" y="452"/>
                            <a:pt x="703" y="451"/>
                            <a:pt x="713" y="456"/>
                          </a:cubicBezTo>
                          <a:cubicBezTo>
                            <a:pt x="726" y="462"/>
                            <a:pt x="733" y="476"/>
                            <a:pt x="731" y="491"/>
                          </a:cubicBezTo>
                          <a:cubicBezTo>
                            <a:pt x="730" y="506"/>
                            <a:pt x="718" y="516"/>
                            <a:pt x="703" y="515"/>
                          </a:cubicBezTo>
                          <a:cubicBezTo>
                            <a:pt x="694" y="515"/>
                            <a:pt x="685" y="511"/>
                            <a:pt x="678" y="508"/>
                          </a:cubicBezTo>
                          <a:cubicBezTo>
                            <a:pt x="673" y="506"/>
                            <a:pt x="669" y="504"/>
                            <a:pt x="665" y="501"/>
                          </a:cubicBezTo>
                          <a:cubicBezTo>
                            <a:pt x="668" y="504"/>
                            <a:pt x="670" y="506"/>
                            <a:pt x="672" y="509"/>
                          </a:cubicBezTo>
                          <a:cubicBezTo>
                            <a:pt x="678" y="516"/>
                            <a:pt x="682" y="525"/>
                            <a:pt x="685" y="533"/>
                          </a:cubicBezTo>
                          <a:cubicBezTo>
                            <a:pt x="687" y="536"/>
                            <a:pt x="688" y="540"/>
                            <a:pt x="689" y="543"/>
                          </a:cubicBezTo>
                          <a:cubicBezTo>
                            <a:pt x="689" y="543"/>
                            <a:pt x="689" y="543"/>
                            <a:pt x="689" y="543"/>
                          </a:cubicBezTo>
                          <a:cubicBezTo>
                            <a:pt x="690" y="542"/>
                            <a:pt x="691" y="542"/>
                            <a:pt x="691" y="543"/>
                          </a:cubicBezTo>
                          <a:cubicBezTo>
                            <a:pt x="713" y="536"/>
                            <a:pt x="732" y="519"/>
                            <a:pt x="738" y="497"/>
                          </a:cubicBezTo>
                          <a:close/>
                          <a:moveTo>
                            <a:pt x="716" y="574"/>
                          </a:moveTo>
                          <a:cubicBezTo>
                            <a:pt x="719" y="572"/>
                            <a:pt x="718" y="569"/>
                            <a:pt x="716" y="566"/>
                          </a:cubicBezTo>
                          <a:cubicBezTo>
                            <a:pt x="716" y="566"/>
                            <a:pt x="716" y="566"/>
                            <a:pt x="716" y="566"/>
                          </a:cubicBezTo>
                          <a:cubicBezTo>
                            <a:pt x="714" y="568"/>
                            <a:pt x="711" y="569"/>
                            <a:pt x="708" y="570"/>
                          </a:cubicBezTo>
                          <a:cubicBezTo>
                            <a:pt x="709" y="574"/>
                            <a:pt x="712" y="578"/>
                            <a:pt x="716" y="574"/>
                          </a:cubicBezTo>
                          <a:close/>
                          <a:moveTo>
                            <a:pt x="749" y="416"/>
                          </a:moveTo>
                          <a:cubicBezTo>
                            <a:pt x="753" y="413"/>
                            <a:pt x="752" y="407"/>
                            <a:pt x="746" y="406"/>
                          </a:cubicBezTo>
                          <a:cubicBezTo>
                            <a:pt x="744" y="406"/>
                            <a:pt x="742" y="407"/>
                            <a:pt x="739" y="408"/>
                          </a:cubicBezTo>
                          <a:cubicBezTo>
                            <a:pt x="739" y="408"/>
                            <a:pt x="739" y="408"/>
                            <a:pt x="739" y="408"/>
                          </a:cubicBezTo>
                          <a:cubicBezTo>
                            <a:pt x="743" y="410"/>
                            <a:pt x="746" y="413"/>
                            <a:pt x="749" y="416"/>
                          </a:cubicBezTo>
                          <a:close/>
                          <a:moveTo>
                            <a:pt x="694" y="509"/>
                          </a:moveTo>
                          <a:cubicBezTo>
                            <a:pt x="708" y="513"/>
                            <a:pt x="723" y="508"/>
                            <a:pt x="727" y="492"/>
                          </a:cubicBezTo>
                          <a:cubicBezTo>
                            <a:pt x="729" y="479"/>
                            <a:pt x="722" y="465"/>
                            <a:pt x="710" y="460"/>
                          </a:cubicBezTo>
                          <a:cubicBezTo>
                            <a:pt x="700" y="455"/>
                            <a:pt x="690" y="457"/>
                            <a:pt x="680" y="460"/>
                          </a:cubicBezTo>
                          <a:cubicBezTo>
                            <a:pt x="685" y="460"/>
                            <a:pt x="691" y="461"/>
                            <a:pt x="696" y="464"/>
                          </a:cubicBezTo>
                          <a:cubicBezTo>
                            <a:pt x="705" y="467"/>
                            <a:pt x="715" y="478"/>
                            <a:pt x="711" y="488"/>
                          </a:cubicBezTo>
                          <a:cubicBezTo>
                            <a:pt x="706" y="499"/>
                            <a:pt x="687" y="498"/>
                            <a:pt x="678" y="497"/>
                          </a:cubicBezTo>
                          <a:cubicBezTo>
                            <a:pt x="670" y="496"/>
                            <a:pt x="661" y="494"/>
                            <a:pt x="653" y="491"/>
                          </a:cubicBezTo>
                          <a:cubicBezTo>
                            <a:pt x="654" y="491"/>
                            <a:pt x="654" y="492"/>
                            <a:pt x="654" y="492"/>
                          </a:cubicBezTo>
                          <a:cubicBezTo>
                            <a:pt x="654" y="492"/>
                            <a:pt x="655" y="492"/>
                            <a:pt x="655" y="492"/>
                          </a:cubicBezTo>
                          <a:cubicBezTo>
                            <a:pt x="668" y="498"/>
                            <a:pt x="680" y="506"/>
                            <a:pt x="694" y="509"/>
                          </a:cubicBezTo>
                          <a:close/>
                          <a:moveTo>
                            <a:pt x="703" y="582"/>
                          </a:moveTo>
                          <a:cubicBezTo>
                            <a:pt x="706" y="581"/>
                            <a:pt x="707" y="579"/>
                            <a:pt x="707" y="577"/>
                          </a:cubicBezTo>
                          <a:cubicBezTo>
                            <a:pt x="706" y="576"/>
                            <a:pt x="705" y="574"/>
                            <a:pt x="705" y="572"/>
                          </a:cubicBezTo>
                          <a:cubicBezTo>
                            <a:pt x="702" y="574"/>
                            <a:pt x="699" y="575"/>
                            <a:pt x="696" y="576"/>
                          </a:cubicBezTo>
                          <a:cubicBezTo>
                            <a:pt x="697" y="579"/>
                            <a:pt x="699" y="583"/>
                            <a:pt x="703" y="582"/>
                          </a:cubicBezTo>
                          <a:close/>
                          <a:moveTo>
                            <a:pt x="703" y="650"/>
                          </a:moveTo>
                          <a:cubicBezTo>
                            <a:pt x="690" y="615"/>
                            <a:pt x="694" y="577"/>
                            <a:pt x="683" y="542"/>
                          </a:cubicBezTo>
                          <a:cubicBezTo>
                            <a:pt x="678" y="524"/>
                            <a:pt x="668" y="509"/>
                            <a:pt x="653" y="497"/>
                          </a:cubicBezTo>
                          <a:cubicBezTo>
                            <a:pt x="637" y="484"/>
                            <a:pt x="621" y="466"/>
                            <a:pt x="600" y="464"/>
                          </a:cubicBezTo>
                          <a:cubicBezTo>
                            <a:pt x="599" y="464"/>
                            <a:pt x="599" y="463"/>
                            <a:pt x="599" y="463"/>
                          </a:cubicBezTo>
                          <a:cubicBezTo>
                            <a:pt x="598" y="467"/>
                            <a:pt x="596" y="471"/>
                            <a:pt x="595" y="475"/>
                          </a:cubicBezTo>
                          <a:cubicBezTo>
                            <a:pt x="594" y="474"/>
                            <a:pt x="592" y="475"/>
                            <a:pt x="592" y="477"/>
                          </a:cubicBezTo>
                          <a:cubicBezTo>
                            <a:pt x="589" y="476"/>
                            <a:pt x="589" y="476"/>
                            <a:pt x="589" y="476"/>
                          </a:cubicBezTo>
                          <a:cubicBezTo>
                            <a:pt x="592" y="467"/>
                            <a:pt x="583" y="460"/>
                            <a:pt x="575" y="458"/>
                          </a:cubicBezTo>
                          <a:cubicBezTo>
                            <a:pt x="575" y="458"/>
                            <a:pt x="575" y="458"/>
                            <a:pt x="575" y="458"/>
                          </a:cubicBezTo>
                          <a:cubicBezTo>
                            <a:pt x="574" y="460"/>
                            <a:pt x="573" y="462"/>
                            <a:pt x="572" y="465"/>
                          </a:cubicBezTo>
                          <a:cubicBezTo>
                            <a:pt x="577" y="466"/>
                            <a:pt x="584" y="473"/>
                            <a:pt x="580" y="477"/>
                          </a:cubicBezTo>
                          <a:cubicBezTo>
                            <a:pt x="578" y="481"/>
                            <a:pt x="571" y="480"/>
                            <a:pt x="569" y="476"/>
                          </a:cubicBezTo>
                          <a:cubicBezTo>
                            <a:pt x="568" y="478"/>
                            <a:pt x="567" y="480"/>
                            <a:pt x="566" y="483"/>
                          </a:cubicBezTo>
                          <a:cubicBezTo>
                            <a:pt x="565" y="486"/>
                            <a:pt x="565" y="486"/>
                            <a:pt x="565" y="486"/>
                          </a:cubicBezTo>
                          <a:cubicBezTo>
                            <a:pt x="564" y="488"/>
                            <a:pt x="563" y="490"/>
                            <a:pt x="562" y="491"/>
                          </a:cubicBezTo>
                          <a:cubicBezTo>
                            <a:pt x="562" y="491"/>
                            <a:pt x="562" y="492"/>
                            <a:pt x="563" y="492"/>
                          </a:cubicBezTo>
                          <a:cubicBezTo>
                            <a:pt x="565" y="493"/>
                            <a:pt x="568" y="495"/>
                            <a:pt x="569" y="497"/>
                          </a:cubicBezTo>
                          <a:cubicBezTo>
                            <a:pt x="570" y="499"/>
                            <a:pt x="570" y="502"/>
                            <a:pt x="569" y="504"/>
                          </a:cubicBezTo>
                          <a:cubicBezTo>
                            <a:pt x="565" y="509"/>
                            <a:pt x="560" y="505"/>
                            <a:pt x="558" y="501"/>
                          </a:cubicBezTo>
                          <a:cubicBezTo>
                            <a:pt x="557" y="503"/>
                            <a:pt x="556" y="506"/>
                            <a:pt x="554" y="508"/>
                          </a:cubicBezTo>
                          <a:cubicBezTo>
                            <a:pt x="555" y="508"/>
                            <a:pt x="555" y="508"/>
                            <a:pt x="555" y="508"/>
                          </a:cubicBezTo>
                          <a:cubicBezTo>
                            <a:pt x="557" y="509"/>
                            <a:pt x="559" y="510"/>
                            <a:pt x="561" y="510"/>
                          </a:cubicBezTo>
                          <a:cubicBezTo>
                            <a:pt x="561" y="513"/>
                            <a:pt x="561" y="513"/>
                            <a:pt x="561" y="513"/>
                          </a:cubicBezTo>
                          <a:cubicBezTo>
                            <a:pt x="566" y="518"/>
                            <a:pt x="570" y="524"/>
                            <a:pt x="566" y="531"/>
                          </a:cubicBezTo>
                          <a:cubicBezTo>
                            <a:pt x="563" y="537"/>
                            <a:pt x="557" y="538"/>
                            <a:pt x="552" y="538"/>
                          </a:cubicBezTo>
                          <a:cubicBezTo>
                            <a:pt x="552" y="534"/>
                            <a:pt x="552" y="534"/>
                            <a:pt x="552" y="534"/>
                          </a:cubicBezTo>
                          <a:cubicBezTo>
                            <a:pt x="556" y="534"/>
                            <a:pt x="560" y="533"/>
                            <a:pt x="562" y="530"/>
                          </a:cubicBezTo>
                          <a:cubicBezTo>
                            <a:pt x="567" y="522"/>
                            <a:pt x="559" y="515"/>
                            <a:pt x="553" y="512"/>
                          </a:cubicBezTo>
                          <a:cubicBezTo>
                            <a:pt x="552" y="513"/>
                            <a:pt x="551" y="515"/>
                            <a:pt x="550" y="516"/>
                          </a:cubicBezTo>
                          <a:cubicBezTo>
                            <a:pt x="554" y="518"/>
                            <a:pt x="559" y="521"/>
                            <a:pt x="557" y="527"/>
                          </a:cubicBezTo>
                          <a:cubicBezTo>
                            <a:pt x="556" y="529"/>
                            <a:pt x="553" y="529"/>
                            <a:pt x="551" y="529"/>
                          </a:cubicBezTo>
                          <a:cubicBezTo>
                            <a:pt x="549" y="528"/>
                            <a:pt x="547" y="527"/>
                            <a:pt x="545" y="525"/>
                          </a:cubicBezTo>
                          <a:cubicBezTo>
                            <a:pt x="544" y="527"/>
                            <a:pt x="543" y="529"/>
                            <a:pt x="542" y="530"/>
                          </a:cubicBezTo>
                          <a:cubicBezTo>
                            <a:pt x="540" y="534"/>
                            <a:pt x="540" y="534"/>
                            <a:pt x="540" y="534"/>
                          </a:cubicBezTo>
                          <a:cubicBezTo>
                            <a:pt x="539" y="535"/>
                            <a:pt x="538" y="537"/>
                            <a:pt x="536" y="539"/>
                          </a:cubicBezTo>
                          <a:cubicBezTo>
                            <a:pt x="537" y="539"/>
                            <a:pt x="537" y="539"/>
                            <a:pt x="538" y="539"/>
                          </a:cubicBezTo>
                          <a:cubicBezTo>
                            <a:pt x="542" y="541"/>
                            <a:pt x="547" y="546"/>
                            <a:pt x="544" y="551"/>
                          </a:cubicBezTo>
                          <a:cubicBezTo>
                            <a:pt x="540" y="555"/>
                            <a:pt x="534" y="551"/>
                            <a:pt x="530" y="548"/>
                          </a:cubicBezTo>
                          <a:cubicBezTo>
                            <a:pt x="529" y="550"/>
                            <a:pt x="528" y="551"/>
                            <a:pt x="527" y="553"/>
                          </a:cubicBezTo>
                          <a:cubicBezTo>
                            <a:pt x="530" y="555"/>
                            <a:pt x="535" y="558"/>
                            <a:pt x="540" y="558"/>
                          </a:cubicBezTo>
                          <a:cubicBezTo>
                            <a:pt x="539" y="562"/>
                            <a:pt x="539" y="562"/>
                            <a:pt x="539" y="562"/>
                          </a:cubicBezTo>
                          <a:cubicBezTo>
                            <a:pt x="537" y="562"/>
                            <a:pt x="535" y="561"/>
                            <a:pt x="534" y="560"/>
                          </a:cubicBezTo>
                          <a:cubicBezTo>
                            <a:pt x="537" y="565"/>
                            <a:pt x="539" y="570"/>
                            <a:pt x="537" y="575"/>
                          </a:cubicBezTo>
                          <a:cubicBezTo>
                            <a:pt x="534" y="574"/>
                            <a:pt x="534" y="574"/>
                            <a:pt x="534" y="574"/>
                          </a:cubicBezTo>
                          <a:cubicBezTo>
                            <a:pt x="536" y="568"/>
                            <a:pt x="529" y="559"/>
                            <a:pt x="524" y="556"/>
                          </a:cubicBezTo>
                          <a:cubicBezTo>
                            <a:pt x="523" y="557"/>
                            <a:pt x="522" y="559"/>
                            <a:pt x="521" y="560"/>
                          </a:cubicBezTo>
                          <a:cubicBezTo>
                            <a:pt x="526" y="561"/>
                            <a:pt x="531" y="567"/>
                            <a:pt x="529" y="571"/>
                          </a:cubicBezTo>
                          <a:cubicBezTo>
                            <a:pt x="527" y="576"/>
                            <a:pt x="517" y="573"/>
                            <a:pt x="514" y="569"/>
                          </a:cubicBezTo>
                          <a:cubicBezTo>
                            <a:pt x="513" y="570"/>
                            <a:pt x="512" y="572"/>
                            <a:pt x="511" y="573"/>
                          </a:cubicBezTo>
                          <a:cubicBezTo>
                            <a:pt x="512" y="574"/>
                            <a:pt x="513" y="575"/>
                            <a:pt x="515" y="576"/>
                          </a:cubicBezTo>
                          <a:cubicBezTo>
                            <a:pt x="514" y="579"/>
                            <a:pt x="514" y="579"/>
                            <a:pt x="514" y="579"/>
                          </a:cubicBezTo>
                          <a:cubicBezTo>
                            <a:pt x="518" y="585"/>
                            <a:pt x="521" y="593"/>
                            <a:pt x="515" y="600"/>
                          </a:cubicBezTo>
                          <a:cubicBezTo>
                            <a:pt x="510" y="605"/>
                            <a:pt x="502" y="604"/>
                            <a:pt x="496" y="601"/>
                          </a:cubicBezTo>
                          <a:cubicBezTo>
                            <a:pt x="499" y="605"/>
                            <a:pt x="500" y="610"/>
                            <a:pt x="499" y="615"/>
                          </a:cubicBezTo>
                          <a:cubicBezTo>
                            <a:pt x="502" y="613"/>
                            <a:pt x="504" y="610"/>
                            <a:pt x="507" y="608"/>
                          </a:cubicBezTo>
                          <a:cubicBezTo>
                            <a:pt x="510" y="611"/>
                            <a:pt x="510" y="611"/>
                            <a:pt x="510" y="611"/>
                          </a:cubicBezTo>
                          <a:cubicBezTo>
                            <a:pt x="509" y="611"/>
                            <a:pt x="509" y="612"/>
                            <a:pt x="509" y="612"/>
                          </a:cubicBezTo>
                          <a:cubicBezTo>
                            <a:pt x="505" y="616"/>
                            <a:pt x="501" y="620"/>
                            <a:pt x="496" y="624"/>
                          </a:cubicBezTo>
                          <a:cubicBezTo>
                            <a:pt x="503" y="632"/>
                            <a:pt x="511" y="637"/>
                            <a:pt x="520" y="643"/>
                          </a:cubicBezTo>
                          <a:cubicBezTo>
                            <a:pt x="529" y="647"/>
                            <a:pt x="538" y="652"/>
                            <a:pt x="548" y="656"/>
                          </a:cubicBezTo>
                          <a:cubicBezTo>
                            <a:pt x="565" y="662"/>
                            <a:pt x="583" y="663"/>
                            <a:pt x="602" y="661"/>
                          </a:cubicBezTo>
                          <a:cubicBezTo>
                            <a:pt x="635" y="659"/>
                            <a:pt x="669" y="648"/>
                            <a:pt x="703" y="650"/>
                          </a:cubicBezTo>
                          <a:close/>
                          <a:moveTo>
                            <a:pt x="633" y="757"/>
                          </a:moveTo>
                          <a:cubicBezTo>
                            <a:pt x="658" y="728"/>
                            <a:pt x="672" y="693"/>
                            <a:pt x="676" y="656"/>
                          </a:cubicBezTo>
                          <a:cubicBezTo>
                            <a:pt x="676" y="656"/>
                            <a:pt x="676" y="656"/>
                            <a:pt x="676" y="656"/>
                          </a:cubicBezTo>
                          <a:cubicBezTo>
                            <a:pt x="665" y="657"/>
                            <a:pt x="655" y="658"/>
                            <a:pt x="645" y="660"/>
                          </a:cubicBezTo>
                          <a:cubicBezTo>
                            <a:pt x="651" y="662"/>
                            <a:pt x="656" y="668"/>
                            <a:pt x="655" y="675"/>
                          </a:cubicBezTo>
                          <a:cubicBezTo>
                            <a:pt x="655" y="682"/>
                            <a:pt x="650" y="686"/>
                            <a:pt x="644" y="687"/>
                          </a:cubicBezTo>
                          <a:cubicBezTo>
                            <a:pt x="648" y="690"/>
                            <a:pt x="651" y="694"/>
                            <a:pt x="649" y="699"/>
                          </a:cubicBezTo>
                          <a:cubicBezTo>
                            <a:pt x="647" y="705"/>
                            <a:pt x="640" y="706"/>
                            <a:pt x="635" y="706"/>
                          </a:cubicBezTo>
                          <a:cubicBezTo>
                            <a:pt x="640" y="709"/>
                            <a:pt x="642" y="715"/>
                            <a:pt x="640" y="721"/>
                          </a:cubicBezTo>
                          <a:cubicBezTo>
                            <a:pt x="638" y="725"/>
                            <a:pt x="633" y="728"/>
                            <a:pt x="628" y="727"/>
                          </a:cubicBezTo>
                          <a:cubicBezTo>
                            <a:pt x="631" y="732"/>
                            <a:pt x="633" y="738"/>
                            <a:pt x="629" y="743"/>
                          </a:cubicBezTo>
                          <a:cubicBezTo>
                            <a:pt x="624" y="750"/>
                            <a:pt x="617" y="747"/>
                            <a:pt x="611" y="744"/>
                          </a:cubicBezTo>
                          <a:cubicBezTo>
                            <a:pt x="613" y="747"/>
                            <a:pt x="613" y="753"/>
                            <a:pt x="610" y="756"/>
                          </a:cubicBezTo>
                          <a:cubicBezTo>
                            <a:pt x="608" y="760"/>
                            <a:pt x="603" y="762"/>
                            <a:pt x="599" y="761"/>
                          </a:cubicBezTo>
                          <a:cubicBezTo>
                            <a:pt x="600" y="765"/>
                            <a:pt x="599" y="769"/>
                            <a:pt x="595" y="772"/>
                          </a:cubicBezTo>
                          <a:cubicBezTo>
                            <a:pt x="589" y="776"/>
                            <a:pt x="582" y="774"/>
                            <a:pt x="577" y="770"/>
                          </a:cubicBezTo>
                          <a:cubicBezTo>
                            <a:pt x="579" y="774"/>
                            <a:pt x="577" y="780"/>
                            <a:pt x="573" y="783"/>
                          </a:cubicBezTo>
                          <a:cubicBezTo>
                            <a:pt x="569" y="786"/>
                            <a:pt x="563" y="785"/>
                            <a:pt x="559" y="781"/>
                          </a:cubicBezTo>
                          <a:cubicBezTo>
                            <a:pt x="558" y="785"/>
                            <a:pt x="555" y="788"/>
                            <a:pt x="551" y="789"/>
                          </a:cubicBezTo>
                          <a:cubicBezTo>
                            <a:pt x="547" y="789"/>
                            <a:pt x="542" y="787"/>
                            <a:pt x="540" y="783"/>
                          </a:cubicBezTo>
                          <a:cubicBezTo>
                            <a:pt x="539" y="787"/>
                            <a:pt x="536" y="791"/>
                            <a:pt x="532" y="792"/>
                          </a:cubicBezTo>
                          <a:cubicBezTo>
                            <a:pt x="526" y="793"/>
                            <a:pt x="521" y="789"/>
                            <a:pt x="519" y="784"/>
                          </a:cubicBezTo>
                          <a:cubicBezTo>
                            <a:pt x="516" y="789"/>
                            <a:pt x="511" y="793"/>
                            <a:pt x="505" y="790"/>
                          </a:cubicBezTo>
                          <a:cubicBezTo>
                            <a:pt x="501" y="789"/>
                            <a:pt x="499" y="786"/>
                            <a:pt x="499" y="782"/>
                          </a:cubicBezTo>
                          <a:cubicBezTo>
                            <a:pt x="495" y="790"/>
                            <a:pt x="491" y="797"/>
                            <a:pt x="487" y="804"/>
                          </a:cubicBezTo>
                          <a:cubicBezTo>
                            <a:pt x="506" y="809"/>
                            <a:pt x="525" y="810"/>
                            <a:pt x="544" y="807"/>
                          </a:cubicBezTo>
                          <a:cubicBezTo>
                            <a:pt x="579" y="802"/>
                            <a:pt x="610" y="783"/>
                            <a:pt x="633" y="757"/>
                          </a:cubicBezTo>
                          <a:close/>
                          <a:moveTo>
                            <a:pt x="705" y="489"/>
                          </a:moveTo>
                          <a:cubicBezTo>
                            <a:pt x="710" y="484"/>
                            <a:pt x="706" y="476"/>
                            <a:pt x="701" y="472"/>
                          </a:cubicBezTo>
                          <a:cubicBezTo>
                            <a:pt x="697" y="468"/>
                            <a:pt x="692" y="466"/>
                            <a:pt x="687" y="465"/>
                          </a:cubicBezTo>
                          <a:cubicBezTo>
                            <a:pt x="676" y="463"/>
                            <a:pt x="665" y="465"/>
                            <a:pt x="654" y="466"/>
                          </a:cubicBezTo>
                          <a:cubicBezTo>
                            <a:pt x="653" y="466"/>
                            <a:pt x="653" y="465"/>
                            <a:pt x="653" y="465"/>
                          </a:cubicBezTo>
                          <a:cubicBezTo>
                            <a:pt x="643" y="467"/>
                            <a:pt x="633" y="468"/>
                            <a:pt x="622" y="467"/>
                          </a:cubicBezTo>
                          <a:cubicBezTo>
                            <a:pt x="629" y="470"/>
                            <a:pt x="634" y="475"/>
                            <a:pt x="640" y="480"/>
                          </a:cubicBezTo>
                          <a:cubicBezTo>
                            <a:pt x="641" y="480"/>
                            <a:pt x="641" y="480"/>
                            <a:pt x="642" y="480"/>
                          </a:cubicBezTo>
                          <a:cubicBezTo>
                            <a:pt x="652" y="484"/>
                            <a:pt x="661" y="489"/>
                            <a:pt x="672" y="491"/>
                          </a:cubicBezTo>
                          <a:cubicBezTo>
                            <a:pt x="678" y="492"/>
                            <a:pt x="684" y="493"/>
                            <a:pt x="690" y="492"/>
                          </a:cubicBezTo>
                          <a:cubicBezTo>
                            <a:pt x="695" y="492"/>
                            <a:pt x="701" y="492"/>
                            <a:pt x="705" y="489"/>
                          </a:cubicBezTo>
                          <a:close/>
                          <a:moveTo>
                            <a:pt x="638" y="683"/>
                          </a:moveTo>
                          <a:cubicBezTo>
                            <a:pt x="644" y="685"/>
                            <a:pt x="652" y="681"/>
                            <a:pt x="652" y="674"/>
                          </a:cubicBezTo>
                          <a:cubicBezTo>
                            <a:pt x="652" y="668"/>
                            <a:pt x="647" y="664"/>
                            <a:pt x="641" y="663"/>
                          </a:cubicBezTo>
                          <a:cubicBezTo>
                            <a:pt x="641" y="670"/>
                            <a:pt x="639" y="677"/>
                            <a:pt x="638" y="683"/>
                          </a:cubicBezTo>
                          <a:close/>
                          <a:moveTo>
                            <a:pt x="640" y="703"/>
                          </a:moveTo>
                          <a:cubicBezTo>
                            <a:pt x="643" y="702"/>
                            <a:pt x="646" y="698"/>
                            <a:pt x="646" y="694"/>
                          </a:cubicBezTo>
                          <a:cubicBezTo>
                            <a:pt x="645" y="691"/>
                            <a:pt x="640" y="689"/>
                            <a:pt x="637" y="687"/>
                          </a:cubicBezTo>
                          <a:cubicBezTo>
                            <a:pt x="635" y="693"/>
                            <a:pt x="634" y="698"/>
                            <a:pt x="632" y="703"/>
                          </a:cubicBezTo>
                          <a:cubicBezTo>
                            <a:pt x="632" y="703"/>
                            <a:pt x="632" y="704"/>
                            <a:pt x="632" y="704"/>
                          </a:cubicBezTo>
                          <a:cubicBezTo>
                            <a:pt x="635" y="704"/>
                            <a:pt x="638" y="704"/>
                            <a:pt x="640" y="703"/>
                          </a:cubicBezTo>
                          <a:close/>
                          <a:moveTo>
                            <a:pt x="635" y="721"/>
                          </a:moveTo>
                          <a:cubicBezTo>
                            <a:pt x="639" y="716"/>
                            <a:pt x="635" y="709"/>
                            <a:pt x="630" y="708"/>
                          </a:cubicBezTo>
                          <a:cubicBezTo>
                            <a:pt x="628" y="712"/>
                            <a:pt x="625" y="717"/>
                            <a:pt x="623" y="722"/>
                          </a:cubicBezTo>
                          <a:cubicBezTo>
                            <a:pt x="623" y="722"/>
                            <a:pt x="623" y="722"/>
                            <a:pt x="623" y="722"/>
                          </a:cubicBezTo>
                          <a:cubicBezTo>
                            <a:pt x="627" y="724"/>
                            <a:pt x="632" y="724"/>
                            <a:pt x="635" y="721"/>
                          </a:cubicBezTo>
                          <a:close/>
                          <a:moveTo>
                            <a:pt x="734" y="280"/>
                          </a:moveTo>
                          <a:cubicBezTo>
                            <a:pt x="736" y="279"/>
                            <a:pt x="737" y="277"/>
                            <a:pt x="737" y="275"/>
                          </a:cubicBezTo>
                          <a:cubicBezTo>
                            <a:pt x="737" y="272"/>
                            <a:pt x="736" y="270"/>
                            <a:pt x="735" y="269"/>
                          </a:cubicBezTo>
                          <a:cubicBezTo>
                            <a:pt x="733" y="269"/>
                            <a:pt x="732" y="269"/>
                            <a:pt x="730" y="269"/>
                          </a:cubicBezTo>
                          <a:cubicBezTo>
                            <a:pt x="729" y="272"/>
                            <a:pt x="728" y="275"/>
                            <a:pt x="727" y="278"/>
                          </a:cubicBezTo>
                          <a:cubicBezTo>
                            <a:pt x="728" y="278"/>
                            <a:pt x="729" y="279"/>
                            <a:pt x="730" y="280"/>
                          </a:cubicBezTo>
                          <a:cubicBezTo>
                            <a:pt x="731" y="280"/>
                            <a:pt x="732" y="281"/>
                            <a:pt x="734" y="280"/>
                          </a:cubicBezTo>
                          <a:close/>
                          <a:moveTo>
                            <a:pt x="741" y="245"/>
                          </a:moveTo>
                          <a:cubicBezTo>
                            <a:pt x="743" y="243"/>
                            <a:pt x="742" y="241"/>
                            <a:pt x="740" y="239"/>
                          </a:cubicBezTo>
                          <a:cubicBezTo>
                            <a:pt x="739" y="238"/>
                            <a:pt x="738" y="238"/>
                            <a:pt x="736" y="237"/>
                          </a:cubicBezTo>
                          <a:cubicBezTo>
                            <a:pt x="735" y="238"/>
                            <a:pt x="734" y="239"/>
                            <a:pt x="732" y="239"/>
                          </a:cubicBezTo>
                          <a:cubicBezTo>
                            <a:pt x="732" y="242"/>
                            <a:pt x="732" y="246"/>
                            <a:pt x="732" y="249"/>
                          </a:cubicBezTo>
                          <a:cubicBezTo>
                            <a:pt x="732" y="249"/>
                            <a:pt x="732" y="249"/>
                            <a:pt x="732" y="249"/>
                          </a:cubicBezTo>
                          <a:cubicBezTo>
                            <a:pt x="733" y="249"/>
                            <a:pt x="735" y="249"/>
                            <a:pt x="736" y="249"/>
                          </a:cubicBezTo>
                          <a:cubicBezTo>
                            <a:pt x="740" y="249"/>
                            <a:pt x="741" y="248"/>
                            <a:pt x="741" y="245"/>
                          </a:cubicBezTo>
                          <a:close/>
                          <a:moveTo>
                            <a:pt x="737" y="261"/>
                          </a:moveTo>
                          <a:cubicBezTo>
                            <a:pt x="739" y="257"/>
                            <a:pt x="736" y="253"/>
                            <a:pt x="732" y="253"/>
                          </a:cubicBezTo>
                          <a:cubicBezTo>
                            <a:pt x="732" y="253"/>
                            <a:pt x="732" y="254"/>
                            <a:pt x="732" y="255"/>
                          </a:cubicBezTo>
                          <a:cubicBezTo>
                            <a:pt x="731" y="258"/>
                            <a:pt x="731" y="261"/>
                            <a:pt x="731" y="264"/>
                          </a:cubicBezTo>
                          <a:cubicBezTo>
                            <a:pt x="731" y="264"/>
                            <a:pt x="731" y="264"/>
                            <a:pt x="731" y="264"/>
                          </a:cubicBezTo>
                          <a:cubicBezTo>
                            <a:pt x="732" y="264"/>
                            <a:pt x="733" y="265"/>
                            <a:pt x="734" y="265"/>
                          </a:cubicBezTo>
                          <a:cubicBezTo>
                            <a:pt x="735" y="264"/>
                            <a:pt x="737" y="263"/>
                            <a:pt x="737" y="261"/>
                          </a:cubicBezTo>
                          <a:close/>
                          <a:moveTo>
                            <a:pt x="627" y="741"/>
                          </a:moveTo>
                          <a:cubicBezTo>
                            <a:pt x="631" y="736"/>
                            <a:pt x="624" y="728"/>
                            <a:pt x="621" y="725"/>
                          </a:cubicBezTo>
                          <a:cubicBezTo>
                            <a:pt x="621" y="725"/>
                            <a:pt x="621" y="725"/>
                            <a:pt x="621" y="725"/>
                          </a:cubicBezTo>
                          <a:cubicBezTo>
                            <a:pt x="618" y="730"/>
                            <a:pt x="614" y="735"/>
                            <a:pt x="610" y="740"/>
                          </a:cubicBezTo>
                          <a:cubicBezTo>
                            <a:pt x="611" y="741"/>
                            <a:pt x="613" y="742"/>
                            <a:pt x="615" y="743"/>
                          </a:cubicBezTo>
                          <a:cubicBezTo>
                            <a:pt x="619" y="745"/>
                            <a:pt x="624" y="745"/>
                            <a:pt x="627" y="741"/>
                          </a:cubicBezTo>
                          <a:close/>
                          <a:moveTo>
                            <a:pt x="736" y="229"/>
                          </a:moveTo>
                          <a:cubicBezTo>
                            <a:pt x="737" y="228"/>
                            <a:pt x="737" y="225"/>
                            <a:pt x="737" y="224"/>
                          </a:cubicBezTo>
                          <a:cubicBezTo>
                            <a:pt x="736" y="220"/>
                            <a:pt x="732" y="220"/>
                            <a:pt x="730" y="221"/>
                          </a:cubicBezTo>
                          <a:cubicBezTo>
                            <a:pt x="730" y="224"/>
                            <a:pt x="731" y="227"/>
                            <a:pt x="731" y="231"/>
                          </a:cubicBezTo>
                          <a:cubicBezTo>
                            <a:pt x="731" y="232"/>
                            <a:pt x="732" y="234"/>
                            <a:pt x="732" y="235"/>
                          </a:cubicBezTo>
                          <a:cubicBezTo>
                            <a:pt x="734" y="234"/>
                            <a:pt x="736" y="232"/>
                            <a:pt x="736" y="229"/>
                          </a:cubicBezTo>
                          <a:close/>
                          <a:moveTo>
                            <a:pt x="593" y="750"/>
                          </a:moveTo>
                          <a:cubicBezTo>
                            <a:pt x="619" y="728"/>
                            <a:pt x="633" y="695"/>
                            <a:pt x="637" y="662"/>
                          </a:cubicBezTo>
                          <a:cubicBezTo>
                            <a:pt x="630" y="663"/>
                            <a:pt x="624" y="664"/>
                            <a:pt x="617" y="665"/>
                          </a:cubicBezTo>
                          <a:cubicBezTo>
                            <a:pt x="617" y="691"/>
                            <a:pt x="603" y="717"/>
                            <a:pt x="583" y="733"/>
                          </a:cubicBezTo>
                          <a:cubicBezTo>
                            <a:pt x="572" y="741"/>
                            <a:pt x="559" y="748"/>
                            <a:pt x="546" y="751"/>
                          </a:cubicBezTo>
                          <a:cubicBezTo>
                            <a:pt x="540" y="753"/>
                            <a:pt x="534" y="754"/>
                            <a:pt x="527" y="755"/>
                          </a:cubicBezTo>
                          <a:cubicBezTo>
                            <a:pt x="522" y="755"/>
                            <a:pt x="516" y="756"/>
                            <a:pt x="511" y="754"/>
                          </a:cubicBezTo>
                          <a:cubicBezTo>
                            <a:pt x="509" y="760"/>
                            <a:pt x="506" y="766"/>
                            <a:pt x="503" y="772"/>
                          </a:cubicBezTo>
                          <a:cubicBezTo>
                            <a:pt x="534" y="779"/>
                            <a:pt x="568" y="771"/>
                            <a:pt x="593" y="750"/>
                          </a:cubicBezTo>
                          <a:close/>
                          <a:moveTo>
                            <a:pt x="608" y="752"/>
                          </a:moveTo>
                          <a:cubicBezTo>
                            <a:pt x="610" y="749"/>
                            <a:pt x="608" y="746"/>
                            <a:pt x="607" y="743"/>
                          </a:cubicBezTo>
                          <a:cubicBezTo>
                            <a:pt x="603" y="747"/>
                            <a:pt x="599" y="751"/>
                            <a:pt x="595" y="755"/>
                          </a:cubicBezTo>
                          <a:cubicBezTo>
                            <a:pt x="594" y="755"/>
                            <a:pt x="594" y="756"/>
                            <a:pt x="593" y="756"/>
                          </a:cubicBezTo>
                          <a:cubicBezTo>
                            <a:pt x="588" y="760"/>
                            <a:pt x="583" y="764"/>
                            <a:pt x="577" y="767"/>
                          </a:cubicBezTo>
                          <a:cubicBezTo>
                            <a:pt x="581" y="770"/>
                            <a:pt x="584" y="772"/>
                            <a:pt x="589" y="771"/>
                          </a:cubicBezTo>
                          <a:cubicBezTo>
                            <a:pt x="595" y="770"/>
                            <a:pt x="598" y="763"/>
                            <a:pt x="593" y="759"/>
                          </a:cubicBezTo>
                          <a:cubicBezTo>
                            <a:pt x="592" y="758"/>
                            <a:pt x="592" y="757"/>
                            <a:pt x="593" y="756"/>
                          </a:cubicBezTo>
                          <a:cubicBezTo>
                            <a:pt x="594" y="756"/>
                            <a:pt x="595" y="756"/>
                            <a:pt x="595" y="756"/>
                          </a:cubicBezTo>
                          <a:cubicBezTo>
                            <a:pt x="600" y="759"/>
                            <a:pt x="606" y="757"/>
                            <a:pt x="608" y="752"/>
                          </a:cubicBezTo>
                          <a:close/>
                          <a:moveTo>
                            <a:pt x="729" y="217"/>
                          </a:moveTo>
                          <a:cubicBezTo>
                            <a:pt x="733" y="213"/>
                            <a:pt x="737" y="207"/>
                            <a:pt x="730" y="204"/>
                          </a:cubicBezTo>
                          <a:cubicBezTo>
                            <a:pt x="729" y="204"/>
                            <a:pt x="728" y="204"/>
                            <a:pt x="727" y="204"/>
                          </a:cubicBezTo>
                          <a:cubicBezTo>
                            <a:pt x="726" y="204"/>
                            <a:pt x="726" y="204"/>
                            <a:pt x="725" y="204"/>
                          </a:cubicBezTo>
                          <a:cubicBezTo>
                            <a:pt x="725" y="204"/>
                            <a:pt x="725" y="204"/>
                            <a:pt x="725" y="204"/>
                          </a:cubicBezTo>
                          <a:cubicBezTo>
                            <a:pt x="726" y="208"/>
                            <a:pt x="728" y="212"/>
                            <a:pt x="729" y="217"/>
                          </a:cubicBezTo>
                          <a:close/>
                          <a:moveTo>
                            <a:pt x="724" y="201"/>
                          </a:moveTo>
                          <a:cubicBezTo>
                            <a:pt x="728" y="200"/>
                            <a:pt x="730" y="196"/>
                            <a:pt x="729" y="193"/>
                          </a:cubicBezTo>
                          <a:cubicBezTo>
                            <a:pt x="727" y="188"/>
                            <a:pt x="721" y="187"/>
                            <a:pt x="717" y="189"/>
                          </a:cubicBezTo>
                          <a:cubicBezTo>
                            <a:pt x="720" y="193"/>
                            <a:pt x="722" y="197"/>
                            <a:pt x="723" y="201"/>
                          </a:cubicBezTo>
                          <a:cubicBezTo>
                            <a:pt x="724" y="201"/>
                            <a:pt x="724" y="201"/>
                            <a:pt x="724" y="201"/>
                          </a:cubicBezTo>
                          <a:close/>
                          <a:moveTo>
                            <a:pt x="586" y="723"/>
                          </a:moveTo>
                          <a:cubicBezTo>
                            <a:pt x="602" y="707"/>
                            <a:pt x="610" y="687"/>
                            <a:pt x="612" y="665"/>
                          </a:cubicBezTo>
                          <a:cubicBezTo>
                            <a:pt x="606" y="666"/>
                            <a:pt x="600" y="667"/>
                            <a:pt x="594" y="667"/>
                          </a:cubicBezTo>
                          <a:cubicBezTo>
                            <a:pt x="583" y="667"/>
                            <a:pt x="572" y="667"/>
                            <a:pt x="562" y="664"/>
                          </a:cubicBezTo>
                          <a:cubicBezTo>
                            <a:pt x="566" y="667"/>
                            <a:pt x="570" y="670"/>
                            <a:pt x="574" y="672"/>
                          </a:cubicBezTo>
                          <a:cubicBezTo>
                            <a:pt x="580" y="676"/>
                            <a:pt x="586" y="681"/>
                            <a:pt x="589" y="688"/>
                          </a:cubicBezTo>
                          <a:cubicBezTo>
                            <a:pt x="594" y="699"/>
                            <a:pt x="592" y="712"/>
                            <a:pt x="584" y="721"/>
                          </a:cubicBezTo>
                          <a:cubicBezTo>
                            <a:pt x="583" y="722"/>
                            <a:pt x="581" y="724"/>
                            <a:pt x="579" y="725"/>
                          </a:cubicBezTo>
                          <a:cubicBezTo>
                            <a:pt x="567" y="733"/>
                            <a:pt x="552" y="729"/>
                            <a:pt x="543" y="718"/>
                          </a:cubicBezTo>
                          <a:cubicBezTo>
                            <a:pt x="537" y="711"/>
                            <a:pt x="533" y="702"/>
                            <a:pt x="529" y="693"/>
                          </a:cubicBezTo>
                          <a:cubicBezTo>
                            <a:pt x="526" y="687"/>
                            <a:pt x="523" y="680"/>
                            <a:pt x="520" y="674"/>
                          </a:cubicBezTo>
                          <a:cubicBezTo>
                            <a:pt x="523" y="688"/>
                            <a:pt x="523" y="704"/>
                            <a:pt x="520" y="719"/>
                          </a:cubicBezTo>
                          <a:cubicBezTo>
                            <a:pt x="519" y="730"/>
                            <a:pt x="516" y="741"/>
                            <a:pt x="512" y="751"/>
                          </a:cubicBezTo>
                          <a:cubicBezTo>
                            <a:pt x="516" y="750"/>
                            <a:pt x="522" y="751"/>
                            <a:pt x="527" y="750"/>
                          </a:cubicBezTo>
                          <a:cubicBezTo>
                            <a:pt x="533" y="749"/>
                            <a:pt x="539" y="748"/>
                            <a:pt x="546" y="746"/>
                          </a:cubicBezTo>
                          <a:cubicBezTo>
                            <a:pt x="557" y="743"/>
                            <a:pt x="568" y="738"/>
                            <a:pt x="578" y="730"/>
                          </a:cubicBezTo>
                          <a:cubicBezTo>
                            <a:pt x="581" y="728"/>
                            <a:pt x="584" y="725"/>
                            <a:pt x="586" y="723"/>
                          </a:cubicBezTo>
                          <a:close/>
                          <a:moveTo>
                            <a:pt x="715" y="186"/>
                          </a:moveTo>
                          <a:cubicBezTo>
                            <a:pt x="718" y="183"/>
                            <a:pt x="722" y="179"/>
                            <a:pt x="719" y="175"/>
                          </a:cubicBezTo>
                          <a:cubicBezTo>
                            <a:pt x="716" y="171"/>
                            <a:pt x="711" y="173"/>
                            <a:pt x="708" y="175"/>
                          </a:cubicBezTo>
                          <a:cubicBezTo>
                            <a:pt x="711" y="178"/>
                            <a:pt x="713" y="182"/>
                            <a:pt x="715" y="186"/>
                          </a:cubicBezTo>
                          <a:close/>
                          <a:moveTo>
                            <a:pt x="572" y="779"/>
                          </a:moveTo>
                          <a:cubicBezTo>
                            <a:pt x="575" y="776"/>
                            <a:pt x="574" y="772"/>
                            <a:pt x="573" y="769"/>
                          </a:cubicBezTo>
                          <a:cubicBezTo>
                            <a:pt x="568" y="771"/>
                            <a:pt x="563" y="773"/>
                            <a:pt x="558" y="775"/>
                          </a:cubicBezTo>
                          <a:cubicBezTo>
                            <a:pt x="559" y="775"/>
                            <a:pt x="559" y="775"/>
                            <a:pt x="559" y="775"/>
                          </a:cubicBezTo>
                          <a:cubicBezTo>
                            <a:pt x="561" y="781"/>
                            <a:pt x="568" y="783"/>
                            <a:pt x="572" y="779"/>
                          </a:cubicBezTo>
                          <a:close/>
                          <a:moveTo>
                            <a:pt x="705" y="171"/>
                          </a:moveTo>
                          <a:cubicBezTo>
                            <a:pt x="707" y="168"/>
                            <a:pt x="709" y="165"/>
                            <a:pt x="708" y="162"/>
                          </a:cubicBezTo>
                          <a:cubicBezTo>
                            <a:pt x="706" y="155"/>
                            <a:pt x="698" y="158"/>
                            <a:pt x="693" y="160"/>
                          </a:cubicBezTo>
                          <a:cubicBezTo>
                            <a:pt x="697" y="163"/>
                            <a:pt x="701" y="167"/>
                            <a:pt x="705" y="171"/>
                          </a:cubicBezTo>
                          <a:close/>
                          <a:moveTo>
                            <a:pt x="549" y="786"/>
                          </a:moveTo>
                          <a:cubicBezTo>
                            <a:pt x="553" y="786"/>
                            <a:pt x="557" y="781"/>
                            <a:pt x="556" y="776"/>
                          </a:cubicBezTo>
                          <a:cubicBezTo>
                            <a:pt x="556" y="776"/>
                            <a:pt x="556" y="776"/>
                            <a:pt x="556" y="775"/>
                          </a:cubicBezTo>
                          <a:cubicBezTo>
                            <a:pt x="551" y="777"/>
                            <a:pt x="545" y="778"/>
                            <a:pt x="540" y="779"/>
                          </a:cubicBezTo>
                          <a:cubicBezTo>
                            <a:pt x="541" y="782"/>
                            <a:pt x="544" y="786"/>
                            <a:pt x="549" y="786"/>
                          </a:cubicBezTo>
                          <a:close/>
                          <a:moveTo>
                            <a:pt x="569" y="703"/>
                          </a:moveTo>
                          <a:cubicBezTo>
                            <a:pt x="572" y="696"/>
                            <a:pt x="567" y="687"/>
                            <a:pt x="563" y="682"/>
                          </a:cubicBezTo>
                          <a:cubicBezTo>
                            <a:pt x="559" y="676"/>
                            <a:pt x="553" y="671"/>
                            <a:pt x="548" y="667"/>
                          </a:cubicBezTo>
                          <a:cubicBezTo>
                            <a:pt x="537" y="659"/>
                            <a:pt x="525" y="652"/>
                            <a:pt x="513" y="646"/>
                          </a:cubicBezTo>
                          <a:cubicBezTo>
                            <a:pt x="519" y="658"/>
                            <a:pt x="525" y="670"/>
                            <a:pt x="533" y="681"/>
                          </a:cubicBezTo>
                          <a:cubicBezTo>
                            <a:pt x="537" y="687"/>
                            <a:pt x="561" y="719"/>
                            <a:pt x="569" y="703"/>
                          </a:cubicBezTo>
                          <a:close/>
                          <a:moveTo>
                            <a:pt x="667" y="236"/>
                          </a:moveTo>
                          <a:cubicBezTo>
                            <a:pt x="678" y="230"/>
                            <a:pt x="683" y="219"/>
                            <a:pt x="682" y="207"/>
                          </a:cubicBezTo>
                          <a:cubicBezTo>
                            <a:pt x="680" y="189"/>
                            <a:pt x="662" y="187"/>
                            <a:pt x="648" y="195"/>
                          </a:cubicBezTo>
                          <a:cubicBezTo>
                            <a:pt x="639" y="200"/>
                            <a:pt x="631" y="209"/>
                            <a:pt x="623" y="218"/>
                          </a:cubicBezTo>
                          <a:cubicBezTo>
                            <a:pt x="628" y="214"/>
                            <a:pt x="634" y="210"/>
                            <a:pt x="639" y="207"/>
                          </a:cubicBezTo>
                          <a:cubicBezTo>
                            <a:pt x="645" y="204"/>
                            <a:pt x="652" y="199"/>
                            <a:pt x="659" y="199"/>
                          </a:cubicBezTo>
                          <a:cubicBezTo>
                            <a:pt x="665" y="200"/>
                            <a:pt x="670" y="203"/>
                            <a:pt x="671" y="209"/>
                          </a:cubicBezTo>
                          <a:cubicBezTo>
                            <a:pt x="674" y="223"/>
                            <a:pt x="657" y="232"/>
                            <a:pt x="646" y="236"/>
                          </a:cubicBezTo>
                          <a:cubicBezTo>
                            <a:pt x="643" y="238"/>
                            <a:pt x="640" y="239"/>
                            <a:pt x="636" y="240"/>
                          </a:cubicBezTo>
                          <a:cubicBezTo>
                            <a:pt x="647" y="242"/>
                            <a:pt x="657" y="241"/>
                            <a:pt x="667" y="236"/>
                          </a:cubicBezTo>
                          <a:close/>
                          <a:moveTo>
                            <a:pt x="690" y="157"/>
                          </a:moveTo>
                          <a:cubicBezTo>
                            <a:pt x="696" y="150"/>
                            <a:pt x="685" y="141"/>
                            <a:pt x="679" y="149"/>
                          </a:cubicBezTo>
                          <a:cubicBezTo>
                            <a:pt x="683" y="152"/>
                            <a:pt x="687" y="154"/>
                            <a:pt x="690" y="157"/>
                          </a:cubicBezTo>
                          <a:close/>
                          <a:moveTo>
                            <a:pt x="666" y="216"/>
                          </a:moveTo>
                          <a:cubicBezTo>
                            <a:pt x="669" y="210"/>
                            <a:pt x="666" y="205"/>
                            <a:pt x="660" y="204"/>
                          </a:cubicBezTo>
                          <a:cubicBezTo>
                            <a:pt x="656" y="203"/>
                            <a:pt x="651" y="205"/>
                            <a:pt x="648" y="207"/>
                          </a:cubicBezTo>
                          <a:cubicBezTo>
                            <a:pt x="642" y="210"/>
                            <a:pt x="637" y="213"/>
                            <a:pt x="632" y="217"/>
                          </a:cubicBezTo>
                          <a:cubicBezTo>
                            <a:pt x="622" y="224"/>
                            <a:pt x="612" y="232"/>
                            <a:pt x="604" y="240"/>
                          </a:cubicBezTo>
                          <a:cubicBezTo>
                            <a:pt x="615" y="239"/>
                            <a:pt x="626" y="238"/>
                            <a:pt x="636" y="235"/>
                          </a:cubicBezTo>
                          <a:cubicBezTo>
                            <a:pt x="647" y="232"/>
                            <a:pt x="662" y="226"/>
                            <a:pt x="666" y="216"/>
                          </a:cubicBezTo>
                          <a:close/>
                          <a:moveTo>
                            <a:pt x="529" y="788"/>
                          </a:moveTo>
                          <a:cubicBezTo>
                            <a:pt x="535" y="789"/>
                            <a:pt x="537" y="783"/>
                            <a:pt x="536" y="779"/>
                          </a:cubicBezTo>
                          <a:cubicBezTo>
                            <a:pt x="531" y="779"/>
                            <a:pt x="526" y="779"/>
                            <a:pt x="522" y="779"/>
                          </a:cubicBezTo>
                          <a:cubicBezTo>
                            <a:pt x="522" y="783"/>
                            <a:pt x="524" y="788"/>
                            <a:pt x="529" y="788"/>
                          </a:cubicBezTo>
                          <a:close/>
                          <a:moveTo>
                            <a:pt x="675" y="147"/>
                          </a:moveTo>
                          <a:cubicBezTo>
                            <a:pt x="676" y="144"/>
                            <a:pt x="677" y="140"/>
                            <a:pt x="674" y="138"/>
                          </a:cubicBezTo>
                          <a:cubicBezTo>
                            <a:pt x="669" y="134"/>
                            <a:pt x="664" y="137"/>
                            <a:pt x="662" y="141"/>
                          </a:cubicBezTo>
                          <a:cubicBezTo>
                            <a:pt x="667" y="143"/>
                            <a:pt x="671" y="145"/>
                            <a:pt x="675" y="147"/>
                          </a:cubicBezTo>
                          <a:close/>
                          <a:moveTo>
                            <a:pt x="593" y="467"/>
                          </a:moveTo>
                          <a:cubicBezTo>
                            <a:pt x="594" y="461"/>
                            <a:pt x="596" y="455"/>
                            <a:pt x="597" y="450"/>
                          </a:cubicBezTo>
                          <a:cubicBezTo>
                            <a:pt x="595" y="455"/>
                            <a:pt x="590" y="458"/>
                            <a:pt x="585" y="458"/>
                          </a:cubicBezTo>
                          <a:cubicBezTo>
                            <a:pt x="588" y="461"/>
                            <a:pt x="591" y="464"/>
                            <a:pt x="593" y="467"/>
                          </a:cubicBezTo>
                          <a:close/>
                          <a:moveTo>
                            <a:pt x="576" y="454"/>
                          </a:moveTo>
                          <a:cubicBezTo>
                            <a:pt x="584" y="456"/>
                            <a:pt x="594" y="454"/>
                            <a:pt x="594" y="444"/>
                          </a:cubicBezTo>
                          <a:cubicBezTo>
                            <a:pt x="593" y="437"/>
                            <a:pt x="587" y="434"/>
                            <a:pt x="581" y="431"/>
                          </a:cubicBezTo>
                          <a:cubicBezTo>
                            <a:pt x="581" y="433"/>
                            <a:pt x="581" y="434"/>
                            <a:pt x="580" y="435"/>
                          </a:cubicBezTo>
                          <a:cubicBezTo>
                            <a:pt x="582" y="435"/>
                            <a:pt x="583" y="436"/>
                            <a:pt x="584" y="436"/>
                          </a:cubicBezTo>
                          <a:cubicBezTo>
                            <a:pt x="587" y="438"/>
                            <a:pt x="588" y="440"/>
                            <a:pt x="588" y="443"/>
                          </a:cubicBezTo>
                          <a:cubicBezTo>
                            <a:pt x="587" y="446"/>
                            <a:pt x="584" y="448"/>
                            <a:pt x="581" y="449"/>
                          </a:cubicBezTo>
                          <a:cubicBezTo>
                            <a:pt x="580" y="449"/>
                            <a:pt x="579" y="449"/>
                            <a:pt x="577" y="448"/>
                          </a:cubicBezTo>
                          <a:cubicBezTo>
                            <a:pt x="577" y="450"/>
                            <a:pt x="576" y="452"/>
                            <a:pt x="576" y="454"/>
                          </a:cubicBezTo>
                          <a:cubicBezTo>
                            <a:pt x="576" y="454"/>
                            <a:pt x="576" y="454"/>
                            <a:pt x="576" y="454"/>
                          </a:cubicBezTo>
                          <a:close/>
                          <a:moveTo>
                            <a:pt x="510" y="788"/>
                          </a:moveTo>
                          <a:cubicBezTo>
                            <a:pt x="514" y="787"/>
                            <a:pt x="517" y="783"/>
                            <a:pt x="518" y="779"/>
                          </a:cubicBezTo>
                          <a:cubicBezTo>
                            <a:pt x="513" y="778"/>
                            <a:pt x="507" y="777"/>
                            <a:pt x="502" y="775"/>
                          </a:cubicBezTo>
                          <a:cubicBezTo>
                            <a:pt x="500" y="781"/>
                            <a:pt x="502" y="789"/>
                            <a:pt x="510" y="788"/>
                          </a:cubicBezTo>
                          <a:close/>
                          <a:moveTo>
                            <a:pt x="633" y="243"/>
                          </a:moveTo>
                          <a:cubicBezTo>
                            <a:pt x="632" y="243"/>
                            <a:pt x="632" y="243"/>
                            <a:pt x="631" y="243"/>
                          </a:cubicBezTo>
                          <a:cubicBezTo>
                            <a:pt x="631" y="242"/>
                            <a:pt x="630" y="242"/>
                            <a:pt x="630" y="242"/>
                          </a:cubicBezTo>
                          <a:cubicBezTo>
                            <a:pt x="628" y="242"/>
                            <a:pt x="626" y="242"/>
                            <a:pt x="624" y="243"/>
                          </a:cubicBezTo>
                          <a:cubicBezTo>
                            <a:pt x="627" y="243"/>
                            <a:pt x="630" y="243"/>
                            <a:pt x="633" y="243"/>
                          </a:cubicBezTo>
                          <a:close/>
                          <a:moveTo>
                            <a:pt x="578" y="475"/>
                          </a:moveTo>
                          <a:cubicBezTo>
                            <a:pt x="578" y="473"/>
                            <a:pt x="576" y="471"/>
                            <a:pt x="575" y="471"/>
                          </a:cubicBezTo>
                          <a:cubicBezTo>
                            <a:pt x="574" y="469"/>
                            <a:pt x="573" y="469"/>
                            <a:pt x="571" y="468"/>
                          </a:cubicBezTo>
                          <a:cubicBezTo>
                            <a:pt x="571" y="470"/>
                            <a:pt x="570" y="472"/>
                            <a:pt x="569" y="474"/>
                          </a:cubicBezTo>
                          <a:cubicBezTo>
                            <a:pt x="571" y="474"/>
                            <a:pt x="572" y="475"/>
                            <a:pt x="574" y="476"/>
                          </a:cubicBezTo>
                          <a:cubicBezTo>
                            <a:pt x="575" y="476"/>
                            <a:pt x="577" y="476"/>
                            <a:pt x="578" y="475"/>
                          </a:cubicBezTo>
                          <a:close/>
                          <a:moveTo>
                            <a:pt x="591" y="414"/>
                          </a:moveTo>
                          <a:cubicBezTo>
                            <a:pt x="592" y="413"/>
                            <a:pt x="590" y="410"/>
                            <a:pt x="589" y="410"/>
                          </a:cubicBezTo>
                          <a:cubicBezTo>
                            <a:pt x="587" y="409"/>
                            <a:pt x="586" y="408"/>
                            <a:pt x="584" y="407"/>
                          </a:cubicBezTo>
                          <a:cubicBezTo>
                            <a:pt x="584" y="410"/>
                            <a:pt x="584" y="412"/>
                            <a:pt x="584" y="414"/>
                          </a:cubicBezTo>
                          <a:cubicBezTo>
                            <a:pt x="584" y="414"/>
                            <a:pt x="584" y="415"/>
                            <a:pt x="585" y="415"/>
                          </a:cubicBezTo>
                          <a:cubicBezTo>
                            <a:pt x="585" y="415"/>
                            <a:pt x="586" y="415"/>
                            <a:pt x="587" y="415"/>
                          </a:cubicBezTo>
                          <a:cubicBezTo>
                            <a:pt x="588" y="415"/>
                            <a:pt x="590" y="416"/>
                            <a:pt x="591" y="414"/>
                          </a:cubicBezTo>
                          <a:close/>
                          <a:moveTo>
                            <a:pt x="582" y="445"/>
                          </a:moveTo>
                          <a:cubicBezTo>
                            <a:pt x="583" y="445"/>
                            <a:pt x="584" y="443"/>
                            <a:pt x="584" y="442"/>
                          </a:cubicBezTo>
                          <a:cubicBezTo>
                            <a:pt x="584" y="441"/>
                            <a:pt x="583" y="440"/>
                            <a:pt x="582" y="439"/>
                          </a:cubicBezTo>
                          <a:cubicBezTo>
                            <a:pt x="581" y="439"/>
                            <a:pt x="580" y="439"/>
                            <a:pt x="579" y="439"/>
                          </a:cubicBezTo>
                          <a:cubicBezTo>
                            <a:pt x="579" y="441"/>
                            <a:pt x="579" y="443"/>
                            <a:pt x="578" y="445"/>
                          </a:cubicBezTo>
                          <a:cubicBezTo>
                            <a:pt x="578" y="445"/>
                            <a:pt x="578" y="446"/>
                            <a:pt x="578" y="446"/>
                          </a:cubicBezTo>
                          <a:cubicBezTo>
                            <a:pt x="579" y="446"/>
                            <a:pt x="581" y="446"/>
                            <a:pt x="582" y="445"/>
                          </a:cubicBezTo>
                          <a:close/>
                          <a:moveTo>
                            <a:pt x="566" y="502"/>
                          </a:moveTo>
                          <a:cubicBezTo>
                            <a:pt x="567" y="498"/>
                            <a:pt x="563" y="496"/>
                            <a:pt x="561" y="495"/>
                          </a:cubicBezTo>
                          <a:cubicBezTo>
                            <a:pt x="560" y="496"/>
                            <a:pt x="560" y="497"/>
                            <a:pt x="559" y="499"/>
                          </a:cubicBezTo>
                          <a:cubicBezTo>
                            <a:pt x="559" y="499"/>
                            <a:pt x="559" y="499"/>
                            <a:pt x="559" y="499"/>
                          </a:cubicBezTo>
                          <a:cubicBezTo>
                            <a:pt x="560" y="501"/>
                            <a:pt x="565" y="506"/>
                            <a:pt x="566" y="502"/>
                          </a:cubicBezTo>
                          <a:close/>
                          <a:moveTo>
                            <a:pt x="463" y="838"/>
                          </a:moveTo>
                          <a:cubicBezTo>
                            <a:pt x="483" y="802"/>
                            <a:pt x="506" y="765"/>
                            <a:pt x="514" y="725"/>
                          </a:cubicBezTo>
                          <a:cubicBezTo>
                            <a:pt x="522" y="692"/>
                            <a:pt x="517" y="654"/>
                            <a:pt x="492" y="630"/>
                          </a:cubicBezTo>
                          <a:cubicBezTo>
                            <a:pt x="492" y="629"/>
                            <a:pt x="491" y="628"/>
                            <a:pt x="492" y="627"/>
                          </a:cubicBezTo>
                          <a:cubicBezTo>
                            <a:pt x="488" y="631"/>
                            <a:pt x="483" y="634"/>
                            <a:pt x="479" y="637"/>
                          </a:cubicBezTo>
                          <a:cubicBezTo>
                            <a:pt x="478" y="637"/>
                            <a:pt x="478" y="636"/>
                            <a:pt x="477" y="636"/>
                          </a:cubicBezTo>
                          <a:cubicBezTo>
                            <a:pt x="476" y="633"/>
                            <a:pt x="476" y="633"/>
                            <a:pt x="476" y="633"/>
                          </a:cubicBezTo>
                          <a:cubicBezTo>
                            <a:pt x="480" y="631"/>
                            <a:pt x="484" y="628"/>
                            <a:pt x="487" y="625"/>
                          </a:cubicBezTo>
                          <a:cubicBezTo>
                            <a:pt x="484" y="625"/>
                            <a:pt x="480" y="623"/>
                            <a:pt x="477" y="621"/>
                          </a:cubicBezTo>
                          <a:cubicBezTo>
                            <a:pt x="478" y="625"/>
                            <a:pt x="478" y="628"/>
                            <a:pt x="477" y="632"/>
                          </a:cubicBezTo>
                          <a:cubicBezTo>
                            <a:pt x="474" y="631"/>
                            <a:pt x="474" y="631"/>
                            <a:pt x="474" y="631"/>
                          </a:cubicBezTo>
                          <a:cubicBezTo>
                            <a:pt x="475" y="625"/>
                            <a:pt x="473" y="618"/>
                            <a:pt x="469" y="614"/>
                          </a:cubicBezTo>
                          <a:cubicBezTo>
                            <a:pt x="469" y="614"/>
                            <a:pt x="469" y="614"/>
                            <a:pt x="469" y="613"/>
                          </a:cubicBezTo>
                          <a:cubicBezTo>
                            <a:pt x="467" y="615"/>
                            <a:pt x="466" y="616"/>
                            <a:pt x="464" y="617"/>
                          </a:cubicBezTo>
                          <a:cubicBezTo>
                            <a:pt x="465" y="619"/>
                            <a:pt x="466" y="621"/>
                            <a:pt x="466" y="622"/>
                          </a:cubicBezTo>
                          <a:cubicBezTo>
                            <a:pt x="467" y="624"/>
                            <a:pt x="468" y="628"/>
                            <a:pt x="466" y="630"/>
                          </a:cubicBezTo>
                          <a:cubicBezTo>
                            <a:pt x="464" y="632"/>
                            <a:pt x="461" y="630"/>
                            <a:pt x="459" y="629"/>
                          </a:cubicBezTo>
                          <a:cubicBezTo>
                            <a:pt x="458" y="628"/>
                            <a:pt x="456" y="626"/>
                            <a:pt x="455" y="624"/>
                          </a:cubicBezTo>
                          <a:cubicBezTo>
                            <a:pt x="452" y="626"/>
                            <a:pt x="450" y="627"/>
                            <a:pt x="448" y="629"/>
                          </a:cubicBezTo>
                          <a:cubicBezTo>
                            <a:pt x="449" y="629"/>
                            <a:pt x="449" y="630"/>
                            <a:pt x="450" y="630"/>
                          </a:cubicBezTo>
                          <a:cubicBezTo>
                            <a:pt x="448" y="632"/>
                            <a:pt x="448" y="632"/>
                            <a:pt x="448" y="632"/>
                          </a:cubicBezTo>
                          <a:cubicBezTo>
                            <a:pt x="450" y="635"/>
                            <a:pt x="452" y="639"/>
                            <a:pt x="452" y="643"/>
                          </a:cubicBezTo>
                          <a:cubicBezTo>
                            <a:pt x="448" y="643"/>
                            <a:pt x="448" y="643"/>
                            <a:pt x="448" y="643"/>
                          </a:cubicBezTo>
                          <a:cubicBezTo>
                            <a:pt x="448" y="639"/>
                            <a:pt x="446" y="635"/>
                            <a:pt x="444" y="632"/>
                          </a:cubicBezTo>
                          <a:cubicBezTo>
                            <a:pt x="442" y="633"/>
                            <a:pt x="441" y="633"/>
                            <a:pt x="440" y="634"/>
                          </a:cubicBezTo>
                          <a:cubicBezTo>
                            <a:pt x="441" y="635"/>
                            <a:pt x="441" y="636"/>
                            <a:pt x="442" y="636"/>
                          </a:cubicBezTo>
                          <a:cubicBezTo>
                            <a:pt x="443" y="638"/>
                            <a:pt x="444" y="639"/>
                            <a:pt x="444" y="641"/>
                          </a:cubicBezTo>
                          <a:cubicBezTo>
                            <a:pt x="445" y="644"/>
                            <a:pt x="444" y="647"/>
                            <a:pt x="442" y="648"/>
                          </a:cubicBezTo>
                          <a:cubicBezTo>
                            <a:pt x="437" y="652"/>
                            <a:pt x="431" y="645"/>
                            <a:pt x="430" y="640"/>
                          </a:cubicBezTo>
                          <a:cubicBezTo>
                            <a:pt x="429" y="640"/>
                            <a:pt x="429" y="640"/>
                            <a:pt x="429" y="640"/>
                          </a:cubicBezTo>
                          <a:cubicBezTo>
                            <a:pt x="428" y="641"/>
                            <a:pt x="427" y="642"/>
                            <a:pt x="425" y="642"/>
                          </a:cubicBezTo>
                          <a:cubicBezTo>
                            <a:pt x="427" y="644"/>
                            <a:pt x="428" y="647"/>
                            <a:pt x="431" y="649"/>
                          </a:cubicBezTo>
                          <a:cubicBezTo>
                            <a:pt x="428" y="652"/>
                            <a:pt x="428" y="652"/>
                            <a:pt x="428" y="652"/>
                          </a:cubicBezTo>
                          <a:cubicBezTo>
                            <a:pt x="428" y="655"/>
                            <a:pt x="428" y="658"/>
                            <a:pt x="427" y="661"/>
                          </a:cubicBezTo>
                          <a:cubicBezTo>
                            <a:pt x="423" y="660"/>
                            <a:pt x="423" y="660"/>
                            <a:pt x="423" y="660"/>
                          </a:cubicBezTo>
                          <a:cubicBezTo>
                            <a:pt x="425" y="655"/>
                            <a:pt x="423" y="648"/>
                            <a:pt x="422" y="644"/>
                          </a:cubicBezTo>
                          <a:cubicBezTo>
                            <a:pt x="420" y="645"/>
                            <a:pt x="418" y="646"/>
                            <a:pt x="416" y="647"/>
                          </a:cubicBezTo>
                          <a:cubicBezTo>
                            <a:pt x="419" y="650"/>
                            <a:pt x="420" y="655"/>
                            <a:pt x="416" y="658"/>
                          </a:cubicBezTo>
                          <a:cubicBezTo>
                            <a:pt x="411" y="660"/>
                            <a:pt x="407" y="655"/>
                            <a:pt x="404" y="651"/>
                          </a:cubicBezTo>
                          <a:cubicBezTo>
                            <a:pt x="403" y="651"/>
                            <a:pt x="401" y="652"/>
                            <a:pt x="400" y="652"/>
                          </a:cubicBezTo>
                          <a:cubicBezTo>
                            <a:pt x="397" y="653"/>
                            <a:pt x="397" y="653"/>
                            <a:pt x="397" y="653"/>
                          </a:cubicBezTo>
                          <a:cubicBezTo>
                            <a:pt x="395" y="654"/>
                            <a:pt x="393" y="654"/>
                            <a:pt x="392" y="655"/>
                          </a:cubicBezTo>
                          <a:cubicBezTo>
                            <a:pt x="394" y="658"/>
                            <a:pt x="395" y="664"/>
                            <a:pt x="391" y="666"/>
                          </a:cubicBezTo>
                          <a:cubicBezTo>
                            <a:pt x="385" y="669"/>
                            <a:pt x="381" y="662"/>
                            <a:pt x="380" y="657"/>
                          </a:cubicBezTo>
                          <a:cubicBezTo>
                            <a:pt x="378" y="658"/>
                            <a:pt x="376" y="658"/>
                            <a:pt x="374" y="658"/>
                          </a:cubicBezTo>
                          <a:cubicBezTo>
                            <a:pt x="375" y="660"/>
                            <a:pt x="376" y="661"/>
                            <a:pt x="377" y="663"/>
                          </a:cubicBezTo>
                          <a:cubicBezTo>
                            <a:pt x="374" y="665"/>
                            <a:pt x="374" y="665"/>
                            <a:pt x="374" y="665"/>
                          </a:cubicBezTo>
                          <a:cubicBezTo>
                            <a:pt x="375" y="669"/>
                            <a:pt x="375" y="673"/>
                            <a:pt x="374" y="677"/>
                          </a:cubicBezTo>
                          <a:cubicBezTo>
                            <a:pt x="371" y="676"/>
                            <a:pt x="371" y="676"/>
                            <a:pt x="371" y="676"/>
                          </a:cubicBezTo>
                          <a:cubicBezTo>
                            <a:pt x="372" y="671"/>
                            <a:pt x="370" y="663"/>
                            <a:pt x="369" y="659"/>
                          </a:cubicBezTo>
                          <a:cubicBezTo>
                            <a:pt x="367" y="659"/>
                            <a:pt x="365" y="660"/>
                            <a:pt x="363" y="660"/>
                          </a:cubicBezTo>
                          <a:cubicBezTo>
                            <a:pt x="364" y="662"/>
                            <a:pt x="365" y="665"/>
                            <a:pt x="365" y="668"/>
                          </a:cubicBezTo>
                          <a:cubicBezTo>
                            <a:pt x="365" y="670"/>
                            <a:pt x="364" y="674"/>
                            <a:pt x="361" y="673"/>
                          </a:cubicBezTo>
                          <a:cubicBezTo>
                            <a:pt x="358" y="673"/>
                            <a:pt x="355" y="670"/>
                            <a:pt x="354" y="668"/>
                          </a:cubicBezTo>
                          <a:cubicBezTo>
                            <a:pt x="353" y="666"/>
                            <a:pt x="353" y="663"/>
                            <a:pt x="354" y="661"/>
                          </a:cubicBezTo>
                          <a:cubicBezTo>
                            <a:pt x="352" y="661"/>
                            <a:pt x="350" y="661"/>
                            <a:pt x="348" y="662"/>
                          </a:cubicBezTo>
                          <a:cubicBezTo>
                            <a:pt x="347" y="662"/>
                            <a:pt x="347" y="662"/>
                            <a:pt x="347" y="662"/>
                          </a:cubicBezTo>
                          <a:cubicBezTo>
                            <a:pt x="345" y="662"/>
                            <a:pt x="344" y="662"/>
                            <a:pt x="343" y="662"/>
                          </a:cubicBezTo>
                          <a:cubicBezTo>
                            <a:pt x="341" y="662"/>
                            <a:pt x="339" y="662"/>
                            <a:pt x="337" y="662"/>
                          </a:cubicBezTo>
                          <a:cubicBezTo>
                            <a:pt x="337" y="665"/>
                            <a:pt x="339" y="667"/>
                            <a:pt x="339" y="670"/>
                          </a:cubicBezTo>
                          <a:cubicBezTo>
                            <a:pt x="340" y="673"/>
                            <a:pt x="338" y="675"/>
                            <a:pt x="336" y="676"/>
                          </a:cubicBezTo>
                          <a:cubicBezTo>
                            <a:pt x="333" y="676"/>
                            <a:pt x="331" y="675"/>
                            <a:pt x="329" y="674"/>
                          </a:cubicBezTo>
                          <a:cubicBezTo>
                            <a:pt x="327" y="671"/>
                            <a:pt x="327" y="667"/>
                            <a:pt x="327" y="664"/>
                          </a:cubicBezTo>
                          <a:cubicBezTo>
                            <a:pt x="327" y="663"/>
                            <a:pt x="327" y="663"/>
                            <a:pt x="328" y="663"/>
                          </a:cubicBezTo>
                          <a:cubicBezTo>
                            <a:pt x="326" y="663"/>
                            <a:pt x="324" y="663"/>
                            <a:pt x="323" y="663"/>
                          </a:cubicBezTo>
                          <a:cubicBezTo>
                            <a:pt x="323" y="667"/>
                            <a:pt x="324" y="673"/>
                            <a:pt x="326" y="677"/>
                          </a:cubicBezTo>
                          <a:cubicBezTo>
                            <a:pt x="322" y="678"/>
                            <a:pt x="322" y="678"/>
                            <a:pt x="322" y="678"/>
                          </a:cubicBezTo>
                          <a:cubicBezTo>
                            <a:pt x="321" y="676"/>
                            <a:pt x="321" y="673"/>
                            <a:pt x="320" y="671"/>
                          </a:cubicBezTo>
                          <a:cubicBezTo>
                            <a:pt x="318" y="678"/>
                            <a:pt x="317" y="687"/>
                            <a:pt x="311" y="690"/>
                          </a:cubicBezTo>
                          <a:cubicBezTo>
                            <a:pt x="315" y="690"/>
                            <a:pt x="318" y="690"/>
                            <a:pt x="322" y="690"/>
                          </a:cubicBezTo>
                          <a:cubicBezTo>
                            <a:pt x="325" y="690"/>
                            <a:pt x="328" y="689"/>
                            <a:pt x="331" y="689"/>
                          </a:cubicBezTo>
                          <a:cubicBezTo>
                            <a:pt x="333" y="692"/>
                            <a:pt x="333" y="692"/>
                            <a:pt x="333" y="692"/>
                          </a:cubicBezTo>
                          <a:cubicBezTo>
                            <a:pt x="332" y="692"/>
                            <a:pt x="332" y="692"/>
                            <a:pt x="332" y="692"/>
                          </a:cubicBezTo>
                          <a:cubicBezTo>
                            <a:pt x="332" y="693"/>
                            <a:pt x="332" y="693"/>
                            <a:pt x="331" y="694"/>
                          </a:cubicBezTo>
                          <a:cubicBezTo>
                            <a:pt x="331" y="694"/>
                            <a:pt x="330" y="694"/>
                            <a:pt x="330" y="694"/>
                          </a:cubicBezTo>
                          <a:cubicBezTo>
                            <a:pt x="329" y="692"/>
                            <a:pt x="327" y="693"/>
                            <a:pt x="327" y="694"/>
                          </a:cubicBezTo>
                          <a:cubicBezTo>
                            <a:pt x="325" y="694"/>
                            <a:pt x="324" y="694"/>
                            <a:pt x="322" y="694"/>
                          </a:cubicBezTo>
                          <a:cubicBezTo>
                            <a:pt x="322" y="694"/>
                            <a:pt x="321" y="694"/>
                            <a:pt x="321" y="694"/>
                          </a:cubicBezTo>
                          <a:cubicBezTo>
                            <a:pt x="318" y="694"/>
                            <a:pt x="315" y="694"/>
                            <a:pt x="312" y="694"/>
                          </a:cubicBezTo>
                          <a:cubicBezTo>
                            <a:pt x="312" y="694"/>
                            <a:pt x="312" y="694"/>
                            <a:pt x="312" y="695"/>
                          </a:cubicBezTo>
                          <a:cubicBezTo>
                            <a:pt x="312" y="696"/>
                            <a:pt x="312" y="698"/>
                            <a:pt x="312" y="699"/>
                          </a:cubicBezTo>
                          <a:cubicBezTo>
                            <a:pt x="312" y="701"/>
                            <a:pt x="312" y="702"/>
                            <a:pt x="312" y="704"/>
                          </a:cubicBezTo>
                          <a:cubicBezTo>
                            <a:pt x="312" y="718"/>
                            <a:pt x="314" y="731"/>
                            <a:pt x="319" y="744"/>
                          </a:cubicBezTo>
                          <a:cubicBezTo>
                            <a:pt x="325" y="760"/>
                            <a:pt x="336" y="774"/>
                            <a:pt x="351" y="784"/>
                          </a:cubicBezTo>
                          <a:cubicBezTo>
                            <a:pt x="367" y="796"/>
                            <a:pt x="387" y="804"/>
                            <a:pt x="406" y="812"/>
                          </a:cubicBezTo>
                          <a:cubicBezTo>
                            <a:pt x="425" y="821"/>
                            <a:pt x="444" y="830"/>
                            <a:pt x="463" y="838"/>
                          </a:cubicBezTo>
                          <a:close/>
                          <a:moveTo>
                            <a:pt x="592" y="380"/>
                          </a:moveTo>
                          <a:cubicBezTo>
                            <a:pt x="593" y="379"/>
                            <a:pt x="594" y="378"/>
                            <a:pt x="593" y="376"/>
                          </a:cubicBezTo>
                          <a:cubicBezTo>
                            <a:pt x="593" y="374"/>
                            <a:pt x="592" y="372"/>
                            <a:pt x="590" y="371"/>
                          </a:cubicBezTo>
                          <a:cubicBezTo>
                            <a:pt x="589" y="371"/>
                            <a:pt x="587" y="371"/>
                            <a:pt x="585" y="370"/>
                          </a:cubicBezTo>
                          <a:cubicBezTo>
                            <a:pt x="586" y="373"/>
                            <a:pt x="586" y="377"/>
                            <a:pt x="586" y="380"/>
                          </a:cubicBezTo>
                          <a:cubicBezTo>
                            <a:pt x="586" y="380"/>
                            <a:pt x="586" y="380"/>
                            <a:pt x="587" y="380"/>
                          </a:cubicBezTo>
                          <a:cubicBezTo>
                            <a:pt x="588" y="381"/>
                            <a:pt x="590" y="381"/>
                            <a:pt x="592" y="380"/>
                          </a:cubicBezTo>
                          <a:close/>
                          <a:moveTo>
                            <a:pt x="549" y="524"/>
                          </a:moveTo>
                          <a:cubicBezTo>
                            <a:pt x="551" y="525"/>
                            <a:pt x="553" y="527"/>
                            <a:pt x="554" y="525"/>
                          </a:cubicBezTo>
                          <a:cubicBezTo>
                            <a:pt x="554" y="522"/>
                            <a:pt x="551" y="520"/>
                            <a:pt x="549" y="519"/>
                          </a:cubicBezTo>
                          <a:cubicBezTo>
                            <a:pt x="548" y="520"/>
                            <a:pt x="547" y="522"/>
                            <a:pt x="546" y="523"/>
                          </a:cubicBezTo>
                          <a:cubicBezTo>
                            <a:pt x="547" y="523"/>
                            <a:pt x="548" y="524"/>
                            <a:pt x="549" y="524"/>
                          </a:cubicBezTo>
                          <a:close/>
                          <a:moveTo>
                            <a:pt x="519" y="555"/>
                          </a:moveTo>
                          <a:cubicBezTo>
                            <a:pt x="553" y="511"/>
                            <a:pt x="575" y="459"/>
                            <a:pt x="580" y="404"/>
                          </a:cubicBezTo>
                          <a:cubicBezTo>
                            <a:pt x="584" y="355"/>
                            <a:pt x="574" y="305"/>
                            <a:pt x="551" y="262"/>
                          </a:cubicBezTo>
                          <a:cubicBezTo>
                            <a:pt x="525" y="214"/>
                            <a:pt x="485" y="180"/>
                            <a:pt x="436" y="158"/>
                          </a:cubicBezTo>
                          <a:cubicBezTo>
                            <a:pt x="429" y="155"/>
                            <a:pt x="423" y="152"/>
                            <a:pt x="416" y="150"/>
                          </a:cubicBezTo>
                          <a:cubicBezTo>
                            <a:pt x="368" y="132"/>
                            <a:pt x="317" y="123"/>
                            <a:pt x="267" y="126"/>
                          </a:cubicBezTo>
                          <a:cubicBezTo>
                            <a:pt x="240" y="128"/>
                            <a:pt x="214" y="134"/>
                            <a:pt x="189" y="144"/>
                          </a:cubicBezTo>
                          <a:cubicBezTo>
                            <a:pt x="166" y="154"/>
                            <a:pt x="144" y="167"/>
                            <a:pt x="124" y="184"/>
                          </a:cubicBezTo>
                          <a:cubicBezTo>
                            <a:pt x="86" y="215"/>
                            <a:pt x="57" y="257"/>
                            <a:pt x="41" y="304"/>
                          </a:cubicBezTo>
                          <a:cubicBezTo>
                            <a:pt x="24" y="354"/>
                            <a:pt x="23" y="408"/>
                            <a:pt x="36" y="458"/>
                          </a:cubicBezTo>
                          <a:cubicBezTo>
                            <a:pt x="42" y="483"/>
                            <a:pt x="51" y="507"/>
                            <a:pt x="63" y="530"/>
                          </a:cubicBezTo>
                          <a:cubicBezTo>
                            <a:pt x="76" y="554"/>
                            <a:pt x="92" y="580"/>
                            <a:pt x="116" y="593"/>
                          </a:cubicBezTo>
                          <a:cubicBezTo>
                            <a:pt x="117" y="594"/>
                            <a:pt x="118" y="594"/>
                            <a:pt x="117" y="595"/>
                          </a:cubicBezTo>
                          <a:cubicBezTo>
                            <a:pt x="119" y="597"/>
                            <a:pt x="120" y="598"/>
                            <a:pt x="122" y="599"/>
                          </a:cubicBezTo>
                          <a:cubicBezTo>
                            <a:pt x="127" y="603"/>
                            <a:pt x="132" y="606"/>
                            <a:pt x="137" y="610"/>
                          </a:cubicBezTo>
                          <a:cubicBezTo>
                            <a:pt x="146" y="615"/>
                            <a:pt x="156" y="619"/>
                            <a:pt x="164" y="625"/>
                          </a:cubicBezTo>
                          <a:cubicBezTo>
                            <a:pt x="165" y="625"/>
                            <a:pt x="165" y="625"/>
                            <a:pt x="165" y="625"/>
                          </a:cubicBezTo>
                          <a:cubicBezTo>
                            <a:pt x="166" y="625"/>
                            <a:pt x="166" y="625"/>
                            <a:pt x="166" y="625"/>
                          </a:cubicBezTo>
                          <a:cubicBezTo>
                            <a:pt x="166" y="625"/>
                            <a:pt x="167" y="625"/>
                            <a:pt x="167" y="626"/>
                          </a:cubicBezTo>
                          <a:cubicBezTo>
                            <a:pt x="179" y="631"/>
                            <a:pt x="191" y="636"/>
                            <a:pt x="203" y="640"/>
                          </a:cubicBezTo>
                          <a:cubicBezTo>
                            <a:pt x="203" y="640"/>
                            <a:pt x="204" y="640"/>
                            <a:pt x="204" y="641"/>
                          </a:cubicBezTo>
                          <a:cubicBezTo>
                            <a:pt x="205" y="641"/>
                            <a:pt x="206" y="641"/>
                            <a:pt x="207" y="642"/>
                          </a:cubicBezTo>
                          <a:cubicBezTo>
                            <a:pt x="208" y="642"/>
                            <a:pt x="209" y="642"/>
                            <a:pt x="210" y="643"/>
                          </a:cubicBezTo>
                          <a:cubicBezTo>
                            <a:pt x="211" y="642"/>
                            <a:pt x="211" y="643"/>
                            <a:pt x="212" y="643"/>
                          </a:cubicBezTo>
                          <a:cubicBezTo>
                            <a:pt x="218" y="645"/>
                            <a:pt x="224" y="647"/>
                            <a:pt x="231" y="648"/>
                          </a:cubicBezTo>
                          <a:cubicBezTo>
                            <a:pt x="231" y="648"/>
                            <a:pt x="231" y="648"/>
                            <a:pt x="232" y="649"/>
                          </a:cubicBezTo>
                          <a:cubicBezTo>
                            <a:pt x="254" y="654"/>
                            <a:pt x="277" y="658"/>
                            <a:pt x="300" y="659"/>
                          </a:cubicBezTo>
                          <a:cubicBezTo>
                            <a:pt x="328" y="660"/>
                            <a:pt x="357" y="658"/>
                            <a:pt x="385" y="652"/>
                          </a:cubicBezTo>
                          <a:cubicBezTo>
                            <a:pt x="432" y="641"/>
                            <a:pt x="473" y="609"/>
                            <a:pt x="505" y="573"/>
                          </a:cubicBezTo>
                          <a:cubicBezTo>
                            <a:pt x="505" y="573"/>
                            <a:pt x="505" y="573"/>
                            <a:pt x="505" y="572"/>
                          </a:cubicBezTo>
                          <a:cubicBezTo>
                            <a:pt x="505" y="572"/>
                            <a:pt x="505" y="572"/>
                            <a:pt x="506" y="572"/>
                          </a:cubicBezTo>
                          <a:cubicBezTo>
                            <a:pt x="510" y="566"/>
                            <a:pt x="515" y="560"/>
                            <a:pt x="519" y="555"/>
                          </a:cubicBezTo>
                          <a:close/>
                          <a:moveTo>
                            <a:pt x="583" y="346"/>
                          </a:moveTo>
                          <a:cubicBezTo>
                            <a:pt x="587" y="345"/>
                            <a:pt x="594" y="345"/>
                            <a:pt x="591" y="341"/>
                          </a:cubicBezTo>
                          <a:cubicBezTo>
                            <a:pt x="589" y="338"/>
                            <a:pt x="586" y="337"/>
                            <a:pt x="582" y="337"/>
                          </a:cubicBezTo>
                          <a:cubicBezTo>
                            <a:pt x="582" y="340"/>
                            <a:pt x="583" y="343"/>
                            <a:pt x="583" y="346"/>
                          </a:cubicBezTo>
                          <a:close/>
                          <a:moveTo>
                            <a:pt x="541" y="549"/>
                          </a:moveTo>
                          <a:cubicBezTo>
                            <a:pt x="543" y="545"/>
                            <a:pt x="538" y="543"/>
                            <a:pt x="536" y="542"/>
                          </a:cubicBezTo>
                          <a:cubicBezTo>
                            <a:pt x="536" y="541"/>
                            <a:pt x="535" y="541"/>
                            <a:pt x="535" y="541"/>
                          </a:cubicBezTo>
                          <a:cubicBezTo>
                            <a:pt x="534" y="542"/>
                            <a:pt x="533" y="544"/>
                            <a:pt x="531" y="546"/>
                          </a:cubicBezTo>
                          <a:cubicBezTo>
                            <a:pt x="534" y="548"/>
                            <a:pt x="540" y="552"/>
                            <a:pt x="541" y="549"/>
                          </a:cubicBezTo>
                          <a:close/>
                          <a:moveTo>
                            <a:pt x="512" y="649"/>
                          </a:moveTo>
                          <a:cubicBezTo>
                            <a:pt x="511" y="648"/>
                            <a:pt x="511" y="646"/>
                            <a:pt x="510" y="645"/>
                          </a:cubicBezTo>
                          <a:cubicBezTo>
                            <a:pt x="510" y="644"/>
                            <a:pt x="510" y="644"/>
                            <a:pt x="510" y="644"/>
                          </a:cubicBezTo>
                          <a:cubicBezTo>
                            <a:pt x="510" y="644"/>
                            <a:pt x="509" y="644"/>
                            <a:pt x="509" y="643"/>
                          </a:cubicBezTo>
                          <a:cubicBezTo>
                            <a:pt x="510" y="645"/>
                            <a:pt x="511" y="647"/>
                            <a:pt x="512" y="649"/>
                          </a:cubicBezTo>
                          <a:close/>
                          <a:moveTo>
                            <a:pt x="586" y="312"/>
                          </a:moveTo>
                          <a:cubicBezTo>
                            <a:pt x="588" y="310"/>
                            <a:pt x="584" y="308"/>
                            <a:pt x="583" y="308"/>
                          </a:cubicBezTo>
                          <a:cubicBezTo>
                            <a:pt x="581" y="307"/>
                            <a:pt x="579" y="307"/>
                            <a:pt x="578" y="307"/>
                          </a:cubicBezTo>
                          <a:cubicBezTo>
                            <a:pt x="577" y="307"/>
                            <a:pt x="577" y="307"/>
                            <a:pt x="577" y="307"/>
                          </a:cubicBezTo>
                          <a:cubicBezTo>
                            <a:pt x="576" y="307"/>
                            <a:pt x="576" y="308"/>
                            <a:pt x="575" y="308"/>
                          </a:cubicBezTo>
                          <a:cubicBezTo>
                            <a:pt x="576" y="311"/>
                            <a:pt x="577" y="314"/>
                            <a:pt x="577" y="316"/>
                          </a:cubicBezTo>
                          <a:cubicBezTo>
                            <a:pt x="580" y="315"/>
                            <a:pt x="584" y="315"/>
                            <a:pt x="586" y="312"/>
                          </a:cubicBezTo>
                          <a:close/>
                          <a:moveTo>
                            <a:pt x="525" y="570"/>
                          </a:moveTo>
                          <a:cubicBezTo>
                            <a:pt x="527" y="569"/>
                            <a:pt x="523" y="565"/>
                            <a:pt x="522" y="564"/>
                          </a:cubicBezTo>
                          <a:cubicBezTo>
                            <a:pt x="521" y="563"/>
                            <a:pt x="520" y="563"/>
                            <a:pt x="519" y="563"/>
                          </a:cubicBezTo>
                          <a:cubicBezTo>
                            <a:pt x="518" y="564"/>
                            <a:pt x="517" y="566"/>
                            <a:pt x="516" y="567"/>
                          </a:cubicBezTo>
                          <a:cubicBezTo>
                            <a:pt x="517" y="567"/>
                            <a:pt x="518" y="568"/>
                            <a:pt x="519" y="569"/>
                          </a:cubicBezTo>
                          <a:cubicBezTo>
                            <a:pt x="520" y="570"/>
                            <a:pt x="524" y="571"/>
                            <a:pt x="525" y="570"/>
                          </a:cubicBezTo>
                          <a:close/>
                          <a:moveTo>
                            <a:pt x="506" y="639"/>
                          </a:moveTo>
                          <a:cubicBezTo>
                            <a:pt x="506" y="639"/>
                            <a:pt x="506" y="639"/>
                            <a:pt x="506" y="639"/>
                          </a:cubicBezTo>
                          <a:cubicBezTo>
                            <a:pt x="506" y="638"/>
                            <a:pt x="505" y="638"/>
                            <a:pt x="505" y="637"/>
                          </a:cubicBezTo>
                          <a:cubicBezTo>
                            <a:pt x="505" y="638"/>
                            <a:pt x="506" y="638"/>
                            <a:pt x="506" y="639"/>
                          </a:cubicBezTo>
                          <a:close/>
                          <a:moveTo>
                            <a:pt x="512" y="597"/>
                          </a:moveTo>
                          <a:cubicBezTo>
                            <a:pt x="518" y="590"/>
                            <a:pt x="512" y="582"/>
                            <a:pt x="507" y="577"/>
                          </a:cubicBezTo>
                          <a:cubicBezTo>
                            <a:pt x="506" y="578"/>
                            <a:pt x="505" y="579"/>
                            <a:pt x="504" y="581"/>
                          </a:cubicBezTo>
                          <a:cubicBezTo>
                            <a:pt x="507" y="584"/>
                            <a:pt x="512" y="589"/>
                            <a:pt x="508" y="593"/>
                          </a:cubicBezTo>
                          <a:cubicBezTo>
                            <a:pt x="506" y="596"/>
                            <a:pt x="503" y="595"/>
                            <a:pt x="501" y="593"/>
                          </a:cubicBezTo>
                          <a:cubicBezTo>
                            <a:pt x="499" y="592"/>
                            <a:pt x="497" y="590"/>
                            <a:pt x="496" y="589"/>
                          </a:cubicBezTo>
                          <a:cubicBezTo>
                            <a:pt x="494" y="590"/>
                            <a:pt x="493" y="592"/>
                            <a:pt x="491" y="593"/>
                          </a:cubicBezTo>
                          <a:cubicBezTo>
                            <a:pt x="497" y="598"/>
                            <a:pt x="506" y="603"/>
                            <a:pt x="512" y="597"/>
                          </a:cubicBezTo>
                          <a:close/>
                          <a:moveTo>
                            <a:pt x="582" y="285"/>
                          </a:moveTo>
                          <a:cubicBezTo>
                            <a:pt x="587" y="281"/>
                            <a:pt x="589" y="274"/>
                            <a:pt x="586" y="269"/>
                          </a:cubicBezTo>
                          <a:cubicBezTo>
                            <a:pt x="580" y="260"/>
                            <a:pt x="567" y="261"/>
                            <a:pt x="559" y="264"/>
                          </a:cubicBezTo>
                          <a:cubicBezTo>
                            <a:pt x="558" y="264"/>
                            <a:pt x="558" y="264"/>
                            <a:pt x="558" y="264"/>
                          </a:cubicBezTo>
                          <a:cubicBezTo>
                            <a:pt x="559" y="267"/>
                            <a:pt x="560" y="270"/>
                            <a:pt x="562" y="272"/>
                          </a:cubicBezTo>
                          <a:cubicBezTo>
                            <a:pt x="565" y="271"/>
                            <a:pt x="568" y="269"/>
                            <a:pt x="572" y="269"/>
                          </a:cubicBezTo>
                          <a:cubicBezTo>
                            <a:pt x="575" y="269"/>
                            <a:pt x="577" y="271"/>
                            <a:pt x="578" y="274"/>
                          </a:cubicBezTo>
                          <a:cubicBezTo>
                            <a:pt x="580" y="280"/>
                            <a:pt x="573" y="285"/>
                            <a:pt x="567" y="285"/>
                          </a:cubicBezTo>
                          <a:cubicBezTo>
                            <a:pt x="568" y="287"/>
                            <a:pt x="569" y="290"/>
                            <a:pt x="570" y="292"/>
                          </a:cubicBezTo>
                          <a:cubicBezTo>
                            <a:pt x="570" y="293"/>
                            <a:pt x="570" y="293"/>
                            <a:pt x="570" y="293"/>
                          </a:cubicBezTo>
                          <a:cubicBezTo>
                            <a:pt x="570" y="293"/>
                            <a:pt x="570" y="293"/>
                            <a:pt x="571" y="293"/>
                          </a:cubicBezTo>
                          <a:cubicBezTo>
                            <a:pt x="575" y="290"/>
                            <a:pt x="579" y="289"/>
                            <a:pt x="582" y="285"/>
                          </a:cubicBezTo>
                          <a:close/>
                          <a:moveTo>
                            <a:pt x="587" y="265"/>
                          </a:moveTo>
                          <a:cubicBezTo>
                            <a:pt x="587" y="262"/>
                            <a:pt x="586" y="260"/>
                            <a:pt x="585" y="258"/>
                          </a:cubicBezTo>
                          <a:cubicBezTo>
                            <a:pt x="582" y="251"/>
                            <a:pt x="579" y="245"/>
                            <a:pt x="575" y="239"/>
                          </a:cubicBezTo>
                          <a:cubicBezTo>
                            <a:pt x="578" y="246"/>
                            <a:pt x="573" y="253"/>
                            <a:pt x="567" y="258"/>
                          </a:cubicBezTo>
                          <a:cubicBezTo>
                            <a:pt x="575" y="257"/>
                            <a:pt x="583" y="259"/>
                            <a:pt x="587" y="265"/>
                          </a:cubicBezTo>
                          <a:close/>
                          <a:moveTo>
                            <a:pt x="501" y="590"/>
                          </a:moveTo>
                          <a:cubicBezTo>
                            <a:pt x="502" y="591"/>
                            <a:pt x="506" y="593"/>
                            <a:pt x="506" y="590"/>
                          </a:cubicBezTo>
                          <a:cubicBezTo>
                            <a:pt x="506" y="587"/>
                            <a:pt x="503" y="585"/>
                            <a:pt x="501" y="583"/>
                          </a:cubicBezTo>
                          <a:cubicBezTo>
                            <a:pt x="500" y="585"/>
                            <a:pt x="499" y="586"/>
                            <a:pt x="497" y="587"/>
                          </a:cubicBezTo>
                          <a:cubicBezTo>
                            <a:pt x="498" y="588"/>
                            <a:pt x="500" y="589"/>
                            <a:pt x="501" y="590"/>
                          </a:cubicBezTo>
                          <a:close/>
                          <a:moveTo>
                            <a:pt x="572" y="280"/>
                          </a:moveTo>
                          <a:cubicBezTo>
                            <a:pt x="574" y="279"/>
                            <a:pt x="576" y="277"/>
                            <a:pt x="575" y="274"/>
                          </a:cubicBezTo>
                          <a:cubicBezTo>
                            <a:pt x="573" y="270"/>
                            <a:pt x="566" y="273"/>
                            <a:pt x="562" y="274"/>
                          </a:cubicBezTo>
                          <a:cubicBezTo>
                            <a:pt x="564" y="276"/>
                            <a:pt x="565" y="280"/>
                            <a:pt x="566" y="283"/>
                          </a:cubicBezTo>
                          <a:cubicBezTo>
                            <a:pt x="568" y="281"/>
                            <a:pt x="570" y="281"/>
                            <a:pt x="572" y="280"/>
                          </a:cubicBezTo>
                          <a:close/>
                          <a:moveTo>
                            <a:pt x="494" y="617"/>
                          </a:moveTo>
                          <a:cubicBezTo>
                            <a:pt x="499" y="611"/>
                            <a:pt x="493" y="602"/>
                            <a:pt x="488" y="596"/>
                          </a:cubicBezTo>
                          <a:cubicBezTo>
                            <a:pt x="487" y="598"/>
                            <a:pt x="485" y="599"/>
                            <a:pt x="484" y="601"/>
                          </a:cubicBezTo>
                          <a:cubicBezTo>
                            <a:pt x="487" y="604"/>
                            <a:pt x="493" y="612"/>
                            <a:pt x="488" y="615"/>
                          </a:cubicBezTo>
                          <a:cubicBezTo>
                            <a:pt x="486" y="617"/>
                            <a:pt x="482" y="616"/>
                            <a:pt x="480" y="614"/>
                          </a:cubicBezTo>
                          <a:cubicBezTo>
                            <a:pt x="478" y="613"/>
                            <a:pt x="476" y="611"/>
                            <a:pt x="475" y="608"/>
                          </a:cubicBezTo>
                          <a:cubicBezTo>
                            <a:pt x="474" y="609"/>
                            <a:pt x="473" y="610"/>
                            <a:pt x="472" y="611"/>
                          </a:cubicBezTo>
                          <a:cubicBezTo>
                            <a:pt x="472" y="611"/>
                            <a:pt x="472" y="611"/>
                            <a:pt x="472" y="612"/>
                          </a:cubicBezTo>
                          <a:cubicBezTo>
                            <a:pt x="478" y="618"/>
                            <a:pt x="487" y="626"/>
                            <a:pt x="494" y="617"/>
                          </a:cubicBezTo>
                          <a:close/>
                          <a:moveTo>
                            <a:pt x="486" y="612"/>
                          </a:moveTo>
                          <a:cubicBezTo>
                            <a:pt x="487" y="610"/>
                            <a:pt x="485" y="608"/>
                            <a:pt x="484" y="607"/>
                          </a:cubicBezTo>
                          <a:cubicBezTo>
                            <a:pt x="483" y="606"/>
                            <a:pt x="482" y="604"/>
                            <a:pt x="481" y="603"/>
                          </a:cubicBezTo>
                          <a:cubicBezTo>
                            <a:pt x="480" y="604"/>
                            <a:pt x="478" y="606"/>
                            <a:pt x="477" y="607"/>
                          </a:cubicBezTo>
                          <a:cubicBezTo>
                            <a:pt x="477" y="608"/>
                            <a:pt x="479" y="610"/>
                            <a:pt x="480" y="611"/>
                          </a:cubicBezTo>
                          <a:cubicBezTo>
                            <a:pt x="481" y="612"/>
                            <a:pt x="486" y="615"/>
                            <a:pt x="486" y="612"/>
                          </a:cubicBezTo>
                          <a:close/>
                          <a:moveTo>
                            <a:pt x="551" y="252"/>
                          </a:moveTo>
                          <a:cubicBezTo>
                            <a:pt x="552" y="248"/>
                            <a:pt x="557" y="247"/>
                            <a:pt x="557" y="243"/>
                          </a:cubicBezTo>
                          <a:cubicBezTo>
                            <a:pt x="557" y="239"/>
                            <a:pt x="553" y="241"/>
                            <a:pt x="551" y="242"/>
                          </a:cubicBezTo>
                          <a:cubicBezTo>
                            <a:pt x="549" y="243"/>
                            <a:pt x="548" y="244"/>
                            <a:pt x="547" y="245"/>
                          </a:cubicBezTo>
                          <a:cubicBezTo>
                            <a:pt x="548" y="247"/>
                            <a:pt x="550" y="250"/>
                            <a:pt x="551" y="252"/>
                          </a:cubicBezTo>
                          <a:close/>
                          <a:moveTo>
                            <a:pt x="464" y="627"/>
                          </a:moveTo>
                          <a:cubicBezTo>
                            <a:pt x="465" y="626"/>
                            <a:pt x="463" y="622"/>
                            <a:pt x="463" y="622"/>
                          </a:cubicBezTo>
                          <a:cubicBezTo>
                            <a:pt x="462" y="621"/>
                            <a:pt x="462" y="620"/>
                            <a:pt x="461" y="620"/>
                          </a:cubicBezTo>
                          <a:cubicBezTo>
                            <a:pt x="460" y="621"/>
                            <a:pt x="458" y="622"/>
                            <a:pt x="457" y="623"/>
                          </a:cubicBezTo>
                          <a:cubicBezTo>
                            <a:pt x="459" y="625"/>
                            <a:pt x="463" y="629"/>
                            <a:pt x="464" y="627"/>
                          </a:cubicBezTo>
                          <a:close/>
                          <a:moveTo>
                            <a:pt x="534" y="227"/>
                          </a:moveTo>
                          <a:cubicBezTo>
                            <a:pt x="536" y="224"/>
                            <a:pt x="541" y="224"/>
                            <a:pt x="541" y="219"/>
                          </a:cubicBezTo>
                          <a:cubicBezTo>
                            <a:pt x="541" y="213"/>
                            <a:pt x="532" y="219"/>
                            <a:pt x="530" y="221"/>
                          </a:cubicBezTo>
                          <a:cubicBezTo>
                            <a:pt x="531" y="223"/>
                            <a:pt x="533" y="225"/>
                            <a:pt x="534" y="227"/>
                          </a:cubicBezTo>
                          <a:close/>
                          <a:moveTo>
                            <a:pt x="441" y="645"/>
                          </a:moveTo>
                          <a:cubicBezTo>
                            <a:pt x="443" y="642"/>
                            <a:pt x="439" y="639"/>
                            <a:pt x="437" y="636"/>
                          </a:cubicBezTo>
                          <a:cubicBezTo>
                            <a:pt x="435" y="637"/>
                            <a:pt x="433" y="638"/>
                            <a:pt x="431" y="639"/>
                          </a:cubicBezTo>
                          <a:cubicBezTo>
                            <a:pt x="434" y="642"/>
                            <a:pt x="438" y="650"/>
                            <a:pt x="441" y="645"/>
                          </a:cubicBezTo>
                          <a:close/>
                          <a:moveTo>
                            <a:pt x="412" y="655"/>
                          </a:moveTo>
                          <a:cubicBezTo>
                            <a:pt x="415" y="656"/>
                            <a:pt x="416" y="653"/>
                            <a:pt x="415" y="651"/>
                          </a:cubicBezTo>
                          <a:cubicBezTo>
                            <a:pt x="414" y="650"/>
                            <a:pt x="413" y="649"/>
                            <a:pt x="413" y="648"/>
                          </a:cubicBezTo>
                          <a:cubicBezTo>
                            <a:pt x="411" y="649"/>
                            <a:pt x="409" y="649"/>
                            <a:pt x="406" y="650"/>
                          </a:cubicBezTo>
                          <a:cubicBezTo>
                            <a:pt x="408" y="652"/>
                            <a:pt x="410" y="654"/>
                            <a:pt x="412" y="655"/>
                          </a:cubicBezTo>
                          <a:close/>
                          <a:moveTo>
                            <a:pt x="512" y="202"/>
                          </a:moveTo>
                          <a:cubicBezTo>
                            <a:pt x="513" y="201"/>
                            <a:pt x="514" y="199"/>
                            <a:pt x="514" y="197"/>
                          </a:cubicBezTo>
                          <a:cubicBezTo>
                            <a:pt x="514" y="195"/>
                            <a:pt x="513" y="194"/>
                            <a:pt x="512" y="193"/>
                          </a:cubicBezTo>
                          <a:cubicBezTo>
                            <a:pt x="510" y="192"/>
                            <a:pt x="507" y="193"/>
                            <a:pt x="507" y="196"/>
                          </a:cubicBezTo>
                          <a:cubicBezTo>
                            <a:pt x="507" y="196"/>
                            <a:pt x="506" y="196"/>
                            <a:pt x="506" y="196"/>
                          </a:cubicBezTo>
                          <a:cubicBezTo>
                            <a:pt x="508" y="198"/>
                            <a:pt x="510" y="200"/>
                            <a:pt x="512" y="202"/>
                          </a:cubicBezTo>
                          <a:close/>
                          <a:moveTo>
                            <a:pt x="389" y="663"/>
                          </a:moveTo>
                          <a:cubicBezTo>
                            <a:pt x="392" y="661"/>
                            <a:pt x="390" y="658"/>
                            <a:pt x="388" y="655"/>
                          </a:cubicBezTo>
                          <a:cubicBezTo>
                            <a:pt x="386" y="656"/>
                            <a:pt x="384" y="656"/>
                            <a:pt x="382" y="657"/>
                          </a:cubicBezTo>
                          <a:cubicBezTo>
                            <a:pt x="383" y="660"/>
                            <a:pt x="386" y="666"/>
                            <a:pt x="389" y="663"/>
                          </a:cubicBezTo>
                          <a:close/>
                          <a:moveTo>
                            <a:pt x="495" y="178"/>
                          </a:moveTo>
                          <a:cubicBezTo>
                            <a:pt x="496" y="176"/>
                            <a:pt x="497" y="174"/>
                            <a:pt x="497" y="171"/>
                          </a:cubicBezTo>
                          <a:cubicBezTo>
                            <a:pt x="496" y="166"/>
                            <a:pt x="494" y="161"/>
                            <a:pt x="490" y="159"/>
                          </a:cubicBezTo>
                          <a:cubicBezTo>
                            <a:pt x="481" y="152"/>
                            <a:pt x="472" y="161"/>
                            <a:pt x="466" y="168"/>
                          </a:cubicBezTo>
                          <a:cubicBezTo>
                            <a:pt x="468" y="169"/>
                            <a:pt x="470" y="170"/>
                            <a:pt x="472" y="171"/>
                          </a:cubicBezTo>
                          <a:cubicBezTo>
                            <a:pt x="474" y="167"/>
                            <a:pt x="479" y="162"/>
                            <a:pt x="484" y="165"/>
                          </a:cubicBezTo>
                          <a:cubicBezTo>
                            <a:pt x="486" y="167"/>
                            <a:pt x="487" y="170"/>
                            <a:pt x="487" y="172"/>
                          </a:cubicBezTo>
                          <a:cubicBezTo>
                            <a:pt x="487" y="174"/>
                            <a:pt x="486" y="177"/>
                            <a:pt x="484" y="179"/>
                          </a:cubicBezTo>
                          <a:cubicBezTo>
                            <a:pt x="487" y="181"/>
                            <a:pt x="490" y="183"/>
                            <a:pt x="493" y="186"/>
                          </a:cubicBezTo>
                          <a:cubicBezTo>
                            <a:pt x="493" y="186"/>
                            <a:pt x="493" y="186"/>
                            <a:pt x="493" y="186"/>
                          </a:cubicBezTo>
                          <a:cubicBezTo>
                            <a:pt x="494" y="184"/>
                            <a:pt x="495" y="180"/>
                            <a:pt x="495" y="178"/>
                          </a:cubicBezTo>
                          <a:close/>
                          <a:moveTo>
                            <a:pt x="481" y="177"/>
                          </a:moveTo>
                          <a:cubicBezTo>
                            <a:pt x="482" y="174"/>
                            <a:pt x="485" y="171"/>
                            <a:pt x="482" y="168"/>
                          </a:cubicBezTo>
                          <a:cubicBezTo>
                            <a:pt x="479" y="165"/>
                            <a:pt x="476" y="170"/>
                            <a:pt x="474" y="172"/>
                          </a:cubicBezTo>
                          <a:cubicBezTo>
                            <a:pt x="475" y="173"/>
                            <a:pt x="476" y="174"/>
                            <a:pt x="477" y="174"/>
                          </a:cubicBezTo>
                          <a:cubicBezTo>
                            <a:pt x="478" y="175"/>
                            <a:pt x="479" y="176"/>
                            <a:pt x="481" y="177"/>
                          </a:cubicBezTo>
                          <a:close/>
                          <a:moveTo>
                            <a:pt x="360" y="670"/>
                          </a:moveTo>
                          <a:cubicBezTo>
                            <a:pt x="363" y="671"/>
                            <a:pt x="362" y="667"/>
                            <a:pt x="362" y="665"/>
                          </a:cubicBezTo>
                          <a:cubicBezTo>
                            <a:pt x="361" y="664"/>
                            <a:pt x="360" y="662"/>
                            <a:pt x="359" y="660"/>
                          </a:cubicBezTo>
                          <a:cubicBezTo>
                            <a:pt x="358" y="661"/>
                            <a:pt x="357" y="661"/>
                            <a:pt x="356" y="661"/>
                          </a:cubicBezTo>
                          <a:cubicBezTo>
                            <a:pt x="356" y="664"/>
                            <a:pt x="357" y="669"/>
                            <a:pt x="360" y="670"/>
                          </a:cubicBezTo>
                          <a:close/>
                          <a:moveTo>
                            <a:pt x="469" y="160"/>
                          </a:moveTo>
                          <a:cubicBezTo>
                            <a:pt x="473" y="156"/>
                            <a:pt x="478" y="153"/>
                            <a:pt x="483" y="152"/>
                          </a:cubicBezTo>
                          <a:cubicBezTo>
                            <a:pt x="478" y="149"/>
                            <a:pt x="473" y="146"/>
                            <a:pt x="468" y="143"/>
                          </a:cubicBezTo>
                          <a:cubicBezTo>
                            <a:pt x="468" y="144"/>
                            <a:pt x="468" y="144"/>
                            <a:pt x="468" y="144"/>
                          </a:cubicBezTo>
                          <a:cubicBezTo>
                            <a:pt x="471" y="149"/>
                            <a:pt x="470" y="155"/>
                            <a:pt x="469" y="160"/>
                          </a:cubicBezTo>
                          <a:close/>
                          <a:moveTo>
                            <a:pt x="297" y="819"/>
                          </a:moveTo>
                          <a:cubicBezTo>
                            <a:pt x="312" y="822"/>
                            <a:pt x="324" y="811"/>
                            <a:pt x="326" y="798"/>
                          </a:cubicBezTo>
                          <a:cubicBezTo>
                            <a:pt x="328" y="791"/>
                            <a:pt x="327" y="783"/>
                            <a:pt x="325" y="776"/>
                          </a:cubicBezTo>
                          <a:cubicBezTo>
                            <a:pt x="324" y="774"/>
                            <a:pt x="323" y="771"/>
                            <a:pt x="322" y="769"/>
                          </a:cubicBezTo>
                          <a:cubicBezTo>
                            <a:pt x="323" y="771"/>
                            <a:pt x="323" y="773"/>
                            <a:pt x="323" y="775"/>
                          </a:cubicBezTo>
                          <a:cubicBezTo>
                            <a:pt x="323" y="787"/>
                            <a:pt x="319" y="809"/>
                            <a:pt x="304" y="811"/>
                          </a:cubicBezTo>
                          <a:cubicBezTo>
                            <a:pt x="289" y="813"/>
                            <a:pt x="286" y="794"/>
                            <a:pt x="288" y="783"/>
                          </a:cubicBezTo>
                          <a:cubicBezTo>
                            <a:pt x="289" y="769"/>
                            <a:pt x="292" y="756"/>
                            <a:pt x="297" y="743"/>
                          </a:cubicBezTo>
                          <a:cubicBezTo>
                            <a:pt x="297" y="743"/>
                            <a:pt x="297" y="743"/>
                            <a:pt x="296" y="744"/>
                          </a:cubicBezTo>
                          <a:cubicBezTo>
                            <a:pt x="296" y="744"/>
                            <a:pt x="296" y="744"/>
                            <a:pt x="296" y="744"/>
                          </a:cubicBezTo>
                          <a:cubicBezTo>
                            <a:pt x="292" y="757"/>
                            <a:pt x="284" y="770"/>
                            <a:pt x="281" y="784"/>
                          </a:cubicBezTo>
                          <a:cubicBezTo>
                            <a:pt x="279" y="798"/>
                            <a:pt x="282" y="815"/>
                            <a:pt x="297" y="819"/>
                          </a:cubicBezTo>
                          <a:close/>
                          <a:moveTo>
                            <a:pt x="463" y="166"/>
                          </a:moveTo>
                          <a:cubicBezTo>
                            <a:pt x="466" y="157"/>
                            <a:pt x="470" y="142"/>
                            <a:pt x="457" y="140"/>
                          </a:cubicBezTo>
                          <a:cubicBezTo>
                            <a:pt x="452" y="139"/>
                            <a:pt x="448" y="140"/>
                            <a:pt x="444" y="143"/>
                          </a:cubicBezTo>
                          <a:cubicBezTo>
                            <a:pt x="443" y="144"/>
                            <a:pt x="435" y="150"/>
                            <a:pt x="437" y="153"/>
                          </a:cubicBezTo>
                          <a:cubicBezTo>
                            <a:pt x="437" y="153"/>
                            <a:pt x="437" y="153"/>
                            <a:pt x="437" y="153"/>
                          </a:cubicBezTo>
                          <a:cubicBezTo>
                            <a:pt x="438" y="154"/>
                            <a:pt x="440" y="154"/>
                            <a:pt x="442" y="155"/>
                          </a:cubicBezTo>
                          <a:cubicBezTo>
                            <a:pt x="443" y="153"/>
                            <a:pt x="444" y="152"/>
                            <a:pt x="446" y="150"/>
                          </a:cubicBezTo>
                          <a:cubicBezTo>
                            <a:pt x="448" y="149"/>
                            <a:pt x="450" y="147"/>
                            <a:pt x="453" y="148"/>
                          </a:cubicBezTo>
                          <a:cubicBezTo>
                            <a:pt x="456" y="148"/>
                            <a:pt x="456" y="152"/>
                            <a:pt x="456" y="154"/>
                          </a:cubicBezTo>
                          <a:cubicBezTo>
                            <a:pt x="457" y="157"/>
                            <a:pt x="456" y="160"/>
                            <a:pt x="456" y="162"/>
                          </a:cubicBezTo>
                          <a:cubicBezTo>
                            <a:pt x="458" y="163"/>
                            <a:pt x="460" y="164"/>
                            <a:pt x="463" y="166"/>
                          </a:cubicBezTo>
                          <a:close/>
                          <a:moveTo>
                            <a:pt x="308" y="805"/>
                          </a:moveTo>
                          <a:cubicBezTo>
                            <a:pt x="314" y="801"/>
                            <a:pt x="316" y="792"/>
                            <a:pt x="317" y="785"/>
                          </a:cubicBezTo>
                          <a:cubicBezTo>
                            <a:pt x="319" y="777"/>
                            <a:pt x="319" y="769"/>
                            <a:pt x="316" y="761"/>
                          </a:cubicBezTo>
                          <a:cubicBezTo>
                            <a:pt x="313" y="750"/>
                            <a:pt x="309" y="739"/>
                            <a:pt x="305" y="728"/>
                          </a:cubicBezTo>
                          <a:cubicBezTo>
                            <a:pt x="301" y="741"/>
                            <a:pt x="297" y="755"/>
                            <a:pt x="294" y="769"/>
                          </a:cubicBezTo>
                          <a:cubicBezTo>
                            <a:pt x="293" y="776"/>
                            <a:pt x="291" y="784"/>
                            <a:pt x="291" y="791"/>
                          </a:cubicBezTo>
                          <a:cubicBezTo>
                            <a:pt x="292" y="800"/>
                            <a:pt x="298" y="811"/>
                            <a:pt x="308" y="805"/>
                          </a:cubicBezTo>
                          <a:close/>
                          <a:moveTo>
                            <a:pt x="336" y="672"/>
                          </a:moveTo>
                          <a:cubicBezTo>
                            <a:pt x="337" y="670"/>
                            <a:pt x="335" y="668"/>
                            <a:pt x="335" y="667"/>
                          </a:cubicBezTo>
                          <a:cubicBezTo>
                            <a:pt x="334" y="665"/>
                            <a:pt x="334" y="664"/>
                            <a:pt x="334" y="663"/>
                          </a:cubicBezTo>
                          <a:cubicBezTo>
                            <a:pt x="332" y="663"/>
                            <a:pt x="330" y="663"/>
                            <a:pt x="329" y="663"/>
                          </a:cubicBezTo>
                          <a:cubicBezTo>
                            <a:pt x="329" y="663"/>
                            <a:pt x="329" y="663"/>
                            <a:pt x="329" y="664"/>
                          </a:cubicBezTo>
                          <a:cubicBezTo>
                            <a:pt x="330" y="666"/>
                            <a:pt x="329" y="669"/>
                            <a:pt x="331" y="671"/>
                          </a:cubicBezTo>
                          <a:cubicBezTo>
                            <a:pt x="332" y="673"/>
                            <a:pt x="335" y="674"/>
                            <a:pt x="336" y="672"/>
                          </a:cubicBezTo>
                          <a:close/>
                          <a:moveTo>
                            <a:pt x="452" y="160"/>
                          </a:moveTo>
                          <a:cubicBezTo>
                            <a:pt x="453" y="157"/>
                            <a:pt x="454" y="153"/>
                            <a:pt x="451" y="151"/>
                          </a:cubicBezTo>
                          <a:cubicBezTo>
                            <a:pt x="449" y="150"/>
                            <a:pt x="446" y="154"/>
                            <a:pt x="444" y="156"/>
                          </a:cubicBezTo>
                          <a:cubicBezTo>
                            <a:pt x="447" y="158"/>
                            <a:pt x="450" y="159"/>
                            <a:pt x="452" y="160"/>
                          </a:cubicBezTo>
                          <a:close/>
                          <a:moveTo>
                            <a:pt x="307" y="720"/>
                          </a:moveTo>
                          <a:cubicBezTo>
                            <a:pt x="308" y="721"/>
                            <a:pt x="308" y="722"/>
                            <a:pt x="308" y="723"/>
                          </a:cubicBezTo>
                          <a:cubicBezTo>
                            <a:pt x="308" y="722"/>
                            <a:pt x="308" y="721"/>
                            <a:pt x="308" y="719"/>
                          </a:cubicBezTo>
                          <a:cubicBezTo>
                            <a:pt x="308" y="720"/>
                            <a:pt x="307" y="720"/>
                            <a:pt x="307" y="720"/>
                          </a:cubicBezTo>
                          <a:close/>
                          <a:moveTo>
                            <a:pt x="305" y="687"/>
                          </a:moveTo>
                          <a:cubicBezTo>
                            <a:pt x="317" y="687"/>
                            <a:pt x="316" y="671"/>
                            <a:pt x="319" y="663"/>
                          </a:cubicBezTo>
                          <a:cubicBezTo>
                            <a:pt x="316" y="663"/>
                            <a:pt x="312" y="663"/>
                            <a:pt x="309" y="663"/>
                          </a:cubicBezTo>
                          <a:cubicBezTo>
                            <a:pt x="311" y="668"/>
                            <a:pt x="310" y="676"/>
                            <a:pt x="303" y="677"/>
                          </a:cubicBezTo>
                          <a:cubicBezTo>
                            <a:pt x="296" y="678"/>
                            <a:pt x="295" y="667"/>
                            <a:pt x="297" y="662"/>
                          </a:cubicBezTo>
                          <a:cubicBezTo>
                            <a:pt x="295" y="662"/>
                            <a:pt x="293" y="662"/>
                            <a:pt x="290" y="662"/>
                          </a:cubicBezTo>
                          <a:cubicBezTo>
                            <a:pt x="291" y="672"/>
                            <a:pt x="292" y="686"/>
                            <a:pt x="305" y="687"/>
                          </a:cubicBezTo>
                          <a:close/>
                          <a:moveTo>
                            <a:pt x="304" y="673"/>
                          </a:moveTo>
                          <a:cubicBezTo>
                            <a:pt x="308" y="671"/>
                            <a:pt x="306" y="666"/>
                            <a:pt x="305" y="663"/>
                          </a:cubicBezTo>
                          <a:cubicBezTo>
                            <a:pt x="303" y="663"/>
                            <a:pt x="301" y="663"/>
                            <a:pt x="299" y="663"/>
                          </a:cubicBezTo>
                          <a:cubicBezTo>
                            <a:pt x="299" y="666"/>
                            <a:pt x="298" y="676"/>
                            <a:pt x="304" y="673"/>
                          </a:cubicBezTo>
                          <a:close/>
                          <a:moveTo>
                            <a:pt x="419" y="146"/>
                          </a:moveTo>
                          <a:cubicBezTo>
                            <a:pt x="420" y="142"/>
                            <a:pt x="422" y="135"/>
                            <a:pt x="418" y="134"/>
                          </a:cubicBezTo>
                          <a:cubicBezTo>
                            <a:pt x="414" y="133"/>
                            <a:pt x="411" y="139"/>
                            <a:pt x="410" y="143"/>
                          </a:cubicBezTo>
                          <a:cubicBezTo>
                            <a:pt x="413" y="144"/>
                            <a:pt x="416" y="145"/>
                            <a:pt x="419" y="146"/>
                          </a:cubicBezTo>
                          <a:close/>
                          <a:moveTo>
                            <a:pt x="299" y="689"/>
                          </a:moveTo>
                          <a:cubicBezTo>
                            <a:pt x="293" y="686"/>
                            <a:pt x="290" y="681"/>
                            <a:pt x="289" y="675"/>
                          </a:cubicBezTo>
                          <a:cubicBezTo>
                            <a:pt x="287" y="680"/>
                            <a:pt x="284" y="685"/>
                            <a:pt x="279" y="687"/>
                          </a:cubicBezTo>
                          <a:cubicBezTo>
                            <a:pt x="286" y="688"/>
                            <a:pt x="292" y="688"/>
                            <a:pt x="299" y="689"/>
                          </a:cubicBezTo>
                          <a:close/>
                          <a:moveTo>
                            <a:pt x="272" y="684"/>
                          </a:moveTo>
                          <a:cubicBezTo>
                            <a:pt x="284" y="686"/>
                            <a:pt x="287" y="671"/>
                            <a:pt x="286" y="662"/>
                          </a:cubicBezTo>
                          <a:cubicBezTo>
                            <a:pt x="286" y="662"/>
                            <a:pt x="286" y="662"/>
                            <a:pt x="286" y="662"/>
                          </a:cubicBezTo>
                          <a:cubicBezTo>
                            <a:pt x="284" y="661"/>
                            <a:pt x="282" y="661"/>
                            <a:pt x="280" y="661"/>
                          </a:cubicBezTo>
                          <a:cubicBezTo>
                            <a:pt x="281" y="667"/>
                            <a:pt x="276" y="676"/>
                            <a:pt x="270" y="672"/>
                          </a:cubicBezTo>
                          <a:cubicBezTo>
                            <a:pt x="267" y="670"/>
                            <a:pt x="264" y="663"/>
                            <a:pt x="267" y="659"/>
                          </a:cubicBezTo>
                          <a:cubicBezTo>
                            <a:pt x="265" y="659"/>
                            <a:pt x="264" y="659"/>
                            <a:pt x="262" y="659"/>
                          </a:cubicBezTo>
                          <a:cubicBezTo>
                            <a:pt x="263" y="659"/>
                            <a:pt x="263" y="659"/>
                            <a:pt x="262" y="660"/>
                          </a:cubicBezTo>
                          <a:cubicBezTo>
                            <a:pt x="261" y="668"/>
                            <a:pt x="260" y="683"/>
                            <a:pt x="272" y="684"/>
                          </a:cubicBezTo>
                          <a:close/>
                          <a:moveTo>
                            <a:pt x="272" y="670"/>
                          </a:moveTo>
                          <a:cubicBezTo>
                            <a:pt x="276" y="671"/>
                            <a:pt x="276" y="665"/>
                            <a:pt x="277" y="661"/>
                          </a:cubicBezTo>
                          <a:cubicBezTo>
                            <a:pt x="274" y="660"/>
                            <a:pt x="272" y="660"/>
                            <a:pt x="269" y="660"/>
                          </a:cubicBezTo>
                          <a:cubicBezTo>
                            <a:pt x="267" y="662"/>
                            <a:pt x="270" y="669"/>
                            <a:pt x="272" y="670"/>
                          </a:cubicBezTo>
                          <a:close/>
                          <a:moveTo>
                            <a:pt x="264" y="685"/>
                          </a:moveTo>
                          <a:cubicBezTo>
                            <a:pt x="260" y="682"/>
                            <a:pt x="259" y="677"/>
                            <a:pt x="258" y="671"/>
                          </a:cubicBezTo>
                          <a:cubicBezTo>
                            <a:pt x="255" y="677"/>
                            <a:pt x="251" y="682"/>
                            <a:pt x="245" y="682"/>
                          </a:cubicBezTo>
                          <a:cubicBezTo>
                            <a:pt x="251" y="683"/>
                            <a:pt x="257" y="684"/>
                            <a:pt x="264" y="685"/>
                          </a:cubicBezTo>
                          <a:close/>
                          <a:moveTo>
                            <a:pt x="383" y="134"/>
                          </a:moveTo>
                          <a:cubicBezTo>
                            <a:pt x="384" y="131"/>
                            <a:pt x="386" y="127"/>
                            <a:pt x="384" y="125"/>
                          </a:cubicBezTo>
                          <a:cubicBezTo>
                            <a:pt x="380" y="121"/>
                            <a:pt x="378" y="129"/>
                            <a:pt x="377" y="133"/>
                          </a:cubicBezTo>
                          <a:cubicBezTo>
                            <a:pt x="379" y="133"/>
                            <a:pt x="381" y="134"/>
                            <a:pt x="383" y="134"/>
                          </a:cubicBezTo>
                          <a:close/>
                          <a:moveTo>
                            <a:pt x="259" y="659"/>
                          </a:moveTo>
                          <a:cubicBezTo>
                            <a:pt x="259" y="658"/>
                            <a:pt x="259" y="658"/>
                            <a:pt x="259" y="658"/>
                          </a:cubicBezTo>
                          <a:cubicBezTo>
                            <a:pt x="256" y="658"/>
                            <a:pt x="253" y="657"/>
                            <a:pt x="250" y="656"/>
                          </a:cubicBezTo>
                          <a:cubicBezTo>
                            <a:pt x="250" y="657"/>
                            <a:pt x="250" y="657"/>
                            <a:pt x="249" y="657"/>
                          </a:cubicBezTo>
                          <a:cubicBezTo>
                            <a:pt x="248" y="660"/>
                            <a:pt x="249" y="664"/>
                            <a:pt x="247" y="667"/>
                          </a:cubicBezTo>
                          <a:cubicBezTo>
                            <a:pt x="245" y="668"/>
                            <a:pt x="243" y="670"/>
                            <a:pt x="241" y="669"/>
                          </a:cubicBezTo>
                          <a:cubicBezTo>
                            <a:pt x="235" y="667"/>
                            <a:pt x="236" y="659"/>
                            <a:pt x="238" y="655"/>
                          </a:cubicBezTo>
                          <a:cubicBezTo>
                            <a:pt x="239" y="655"/>
                            <a:pt x="239" y="655"/>
                            <a:pt x="239" y="655"/>
                          </a:cubicBezTo>
                          <a:cubicBezTo>
                            <a:pt x="240" y="655"/>
                            <a:pt x="240" y="655"/>
                            <a:pt x="240" y="656"/>
                          </a:cubicBezTo>
                          <a:cubicBezTo>
                            <a:pt x="240" y="657"/>
                            <a:pt x="239" y="667"/>
                            <a:pt x="243" y="666"/>
                          </a:cubicBezTo>
                          <a:cubicBezTo>
                            <a:pt x="244" y="665"/>
                            <a:pt x="245" y="662"/>
                            <a:pt x="245" y="661"/>
                          </a:cubicBezTo>
                          <a:cubicBezTo>
                            <a:pt x="245" y="659"/>
                            <a:pt x="245" y="657"/>
                            <a:pt x="246" y="656"/>
                          </a:cubicBezTo>
                          <a:cubicBezTo>
                            <a:pt x="244" y="655"/>
                            <a:pt x="242" y="655"/>
                            <a:pt x="239" y="654"/>
                          </a:cubicBezTo>
                          <a:cubicBezTo>
                            <a:pt x="237" y="654"/>
                            <a:pt x="235" y="653"/>
                            <a:pt x="232" y="653"/>
                          </a:cubicBezTo>
                          <a:cubicBezTo>
                            <a:pt x="231" y="661"/>
                            <a:pt x="230" y="673"/>
                            <a:pt x="240" y="677"/>
                          </a:cubicBezTo>
                          <a:cubicBezTo>
                            <a:pt x="251" y="682"/>
                            <a:pt x="257" y="667"/>
                            <a:pt x="259" y="659"/>
                          </a:cubicBezTo>
                          <a:close/>
                          <a:moveTo>
                            <a:pt x="210" y="674"/>
                          </a:moveTo>
                          <a:cubicBezTo>
                            <a:pt x="219" y="676"/>
                            <a:pt x="228" y="678"/>
                            <a:pt x="238" y="680"/>
                          </a:cubicBezTo>
                          <a:cubicBezTo>
                            <a:pt x="231" y="677"/>
                            <a:pt x="228" y="670"/>
                            <a:pt x="228" y="663"/>
                          </a:cubicBezTo>
                          <a:cubicBezTo>
                            <a:pt x="224" y="670"/>
                            <a:pt x="218" y="675"/>
                            <a:pt x="210" y="672"/>
                          </a:cubicBezTo>
                          <a:cubicBezTo>
                            <a:pt x="210" y="672"/>
                            <a:pt x="209" y="672"/>
                            <a:pt x="209" y="672"/>
                          </a:cubicBezTo>
                          <a:cubicBezTo>
                            <a:pt x="201" y="670"/>
                            <a:pt x="197" y="663"/>
                            <a:pt x="197" y="655"/>
                          </a:cubicBezTo>
                          <a:cubicBezTo>
                            <a:pt x="192" y="661"/>
                            <a:pt x="186" y="665"/>
                            <a:pt x="178" y="662"/>
                          </a:cubicBezTo>
                          <a:cubicBezTo>
                            <a:pt x="177" y="662"/>
                            <a:pt x="177" y="662"/>
                            <a:pt x="177" y="662"/>
                          </a:cubicBezTo>
                          <a:cubicBezTo>
                            <a:pt x="169" y="659"/>
                            <a:pt x="168" y="652"/>
                            <a:pt x="169" y="645"/>
                          </a:cubicBezTo>
                          <a:cubicBezTo>
                            <a:pt x="164" y="651"/>
                            <a:pt x="157" y="655"/>
                            <a:pt x="149" y="651"/>
                          </a:cubicBezTo>
                          <a:cubicBezTo>
                            <a:pt x="141" y="647"/>
                            <a:pt x="139" y="640"/>
                            <a:pt x="141" y="632"/>
                          </a:cubicBezTo>
                          <a:cubicBezTo>
                            <a:pt x="136" y="637"/>
                            <a:pt x="131" y="640"/>
                            <a:pt x="126" y="641"/>
                          </a:cubicBezTo>
                          <a:cubicBezTo>
                            <a:pt x="133" y="644"/>
                            <a:pt x="139" y="647"/>
                            <a:pt x="146" y="650"/>
                          </a:cubicBezTo>
                          <a:cubicBezTo>
                            <a:pt x="147" y="651"/>
                            <a:pt x="148" y="651"/>
                            <a:pt x="149" y="652"/>
                          </a:cubicBezTo>
                          <a:cubicBezTo>
                            <a:pt x="158" y="656"/>
                            <a:pt x="167" y="659"/>
                            <a:pt x="176" y="663"/>
                          </a:cubicBezTo>
                          <a:cubicBezTo>
                            <a:pt x="185" y="666"/>
                            <a:pt x="194" y="669"/>
                            <a:pt x="203" y="672"/>
                          </a:cubicBezTo>
                          <a:cubicBezTo>
                            <a:pt x="205" y="672"/>
                            <a:pt x="207" y="673"/>
                            <a:pt x="210" y="674"/>
                          </a:cubicBezTo>
                          <a:close/>
                          <a:moveTo>
                            <a:pt x="349" y="126"/>
                          </a:moveTo>
                          <a:cubicBezTo>
                            <a:pt x="349" y="125"/>
                            <a:pt x="349" y="123"/>
                            <a:pt x="348" y="122"/>
                          </a:cubicBezTo>
                          <a:cubicBezTo>
                            <a:pt x="348" y="120"/>
                            <a:pt x="347" y="117"/>
                            <a:pt x="345" y="116"/>
                          </a:cubicBezTo>
                          <a:cubicBezTo>
                            <a:pt x="341" y="114"/>
                            <a:pt x="340" y="121"/>
                            <a:pt x="338" y="125"/>
                          </a:cubicBezTo>
                          <a:cubicBezTo>
                            <a:pt x="342" y="125"/>
                            <a:pt x="345" y="126"/>
                            <a:pt x="349" y="126"/>
                          </a:cubicBezTo>
                          <a:close/>
                          <a:moveTo>
                            <a:pt x="212" y="669"/>
                          </a:moveTo>
                          <a:cubicBezTo>
                            <a:pt x="222" y="671"/>
                            <a:pt x="226" y="660"/>
                            <a:pt x="228" y="652"/>
                          </a:cubicBezTo>
                          <a:cubicBezTo>
                            <a:pt x="226" y="651"/>
                            <a:pt x="223" y="650"/>
                            <a:pt x="221" y="650"/>
                          </a:cubicBezTo>
                          <a:cubicBezTo>
                            <a:pt x="220" y="653"/>
                            <a:pt x="219" y="656"/>
                            <a:pt x="216" y="658"/>
                          </a:cubicBezTo>
                          <a:cubicBezTo>
                            <a:pt x="214" y="660"/>
                            <a:pt x="210" y="661"/>
                            <a:pt x="208" y="659"/>
                          </a:cubicBezTo>
                          <a:cubicBezTo>
                            <a:pt x="204" y="655"/>
                            <a:pt x="204" y="649"/>
                            <a:pt x="207" y="646"/>
                          </a:cubicBezTo>
                          <a:cubicBezTo>
                            <a:pt x="206" y="645"/>
                            <a:pt x="205" y="645"/>
                            <a:pt x="204" y="645"/>
                          </a:cubicBezTo>
                          <a:cubicBezTo>
                            <a:pt x="203" y="646"/>
                            <a:pt x="202" y="648"/>
                            <a:pt x="201" y="650"/>
                          </a:cubicBezTo>
                          <a:cubicBezTo>
                            <a:pt x="200" y="659"/>
                            <a:pt x="202" y="667"/>
                            <a:pt x="212" y="669"/>
                          </a:cubicBezTo>
                          <a:close/>
                          <a:moveTo>
                            <a:pt x="215" y="654"/>
                          </a:moveTo>
                          <a:cubicBezTo>
                            <a:pt x="216" y="652"/>
                            <a:pt x="217" y="651"/>
                            <a:pt x="217" y="649"/>
                          </a:cubicBezTo>
                          <a:cubicBezTo>
                            <a:pt x="215" y="648"/>
                            <a:pt x="212" y="647"/>
                            <a:pt x="209" y="646"/>
                          </a:cubicBezTo>
                          <a:cubicBezTo>
                            <a:pt x="208" y="649"/>
                            <a:pt x="207" y="652"/>
                            <a:pt x="209" y="655"/>
                          </a:cubicBezTo>
                          <a:cubicBezTo>
                            <a:pt x="211" y="657"/>
                            <a:pt x="214" y="656"/>
                            <a:pt x="215" y="654"/>
                          </a:cubicBezTo>
                          <a:close/>
                          <a:moveTo>
                            <a:pt x="198" y="647"/>
                          </a:moveTo>
                          <a:cubicBezTo>
                            <a:pt x="199" y="646"/>
                            <a:pt x="199" y="644"/>
                            <a:pt x="200" y="643"/>
                          </a:cubicBezTo>
                          <a:cubicBezTo>
                            <a:pt x="197" y="642"/>
                            <a:pt x="195" y="641"/>
                            <a:pt x="192" y="640"/>
                          </a:cubicBezTo>
                          <a:cubicBezTo>
                            <a:pt x="193" y="643"/>
                            <a:pt x="191" y="647"/>
                            <a:pt x="190" y="649"/>
                          </a:cubicBezTo>
                          <a:cubicBezTo>
                            <a:pt x="188" y="651"/>
                            <a:pt x="186" y="653"/>
                            <a:pt x="183" y="652"/>
                          </a:cubicBezTo>
                          <a:cubicBezTo>
                            <a:pt x="177" y="650"/>
                            <a:pt x="181" y="641"/>
                            <a:pt x="183" y="637"/>
                          </a:cubicBezTo>
                          <a:cubicBezTo>
                            <a:pt x="181" y="636"/>
                            <a:pt x="179" y="635"/>
                            <a:pt x="177" y="634"/>
                          </a:cubicBezTo>
                          <a:cubicBezTo>
                            <a:pt x="175" y="639"/>
                            <a:pt x="172" y="644"/>
                            <a:pt x="173" y="649"/>
                          </a:cubicBezTo>
                          <a:cubicBezTo>
                            <a:pt x="173" y="655"/>
                            <a:pt x="178" y="660"/>
                            <a:pt x="184" y="659"/>
                          </a:cubicBezTo>
                          <a:cubicBezTo>
                            <a:pt x="191" y="658"/>
                            <a:pt x="195" y="653"/>
                            <a:pt x="198" y="647"/>
                          </a:cubicBezTo>
                          <a:close/>
                          <a:moveTo>
                            <a:pt x="318" y="122"/>
                          </a:moveTo>
                          <a:cubicBezTo>
                            <a:pt x="316" y="119"/>
                            <a:pt x="318" y="114"/>
                            <a:pt x="315" y="111"/>
                          </a:cubicBezTo>
                          <a:cubicBezTo>
                            <a:pt x="313" y="108"/>
                            <a:pt x="311" y="112"/>
                            <a:pt x="311" y="114"/>
                          </a:cubicBezTo>
                          <a:cubicBezTo>
                            <a:pt x="310" y="116"/>
                            <a:pt x="310" y="118"/>
                            <a:pt x="310" y="121"/>
                          </a:cubicBezTo>
                          <a:cubicBezTo>
                            <a:pt x="310" y="121"/>
                            <a:pt x="310" y="121"/>
                            <a:pt x="310" y="121"/>
                          </a:cubicBezTo>
                          <a:cubicBezTo>
                            <a:pt x="313" y="122"/>
                            <a:pt x="315" y="122"/>
                            <a:pt x="318" y="122"/>
                          </a:cubicBezTo>
                          <a:close/>
                          <a:moveTo>
                            <a:pt x="189" y="639"/>
                          </a:moveTo>
                          <a:cubicBezTo>
                            <a:pt x="188" y="639"/>
                            <a:pt x="186" y="638"/>
                            <a:pt x="185" y="637"/>
                          </a:cubicBezTo>
                          <a:cubicBezTo>
                            <a:pt x="184" y="640"/>
                            <a:pt x="181" y="648"/>
                            <a:pt x="184" y="649"/>
                          </a:cubicBezTo>
                          <a:cubicBezTo>
                            <a:pt x="187" y="650"/>
                            <a:pt x="188" y="642"/>
                            <a:pt x="189" y="639"/>
                          </a:cubicBezTo>
                          <a:close/>
                          <a:moveTo>
                            <a:pt x="293" y="121"/>
                          </a:moveTo>
                          <a:cubicBezTo>
                            <a:pt x="295" y="121"/>
                            <a:pt x="296" y="121"/>
                            <a:pt x="298" y="121"/>
                          </a:cubicBezTo>
                          <a:cubicBezTo>
                            <a:pt x="298" y="113"/>
                            <a:pt x="295" y="101"/>
                            <a:pt x="287" y="99"/>
                          </a:cubicBezTo>
                          <a:cubicBezTo>
                            <a:pt x="275" y="96"/>
                            <a:pt x="272" y="113"/>
                            <a:pt x="273" y="121"/>
                          </a:cubicBezTo>
                          <a:cubicBezTo>
                            <a:pt x="274" y="121"/>
                            <a:pt x="276" y="121"/>
                            <a:pt x="278" y="121"/>
                          </a:cubicBezTo>
                          <a:cubicBezTo>
                            <a:pt x="276" y="116"/>
                            <a:pt x="278" y="107"/>
                            <a:pt x="285" y="107"/>
                          </a:cubicBezTo>
                          <a:cubicBezTo>
                            <a:pt x="291" y="107"/>
                            <a:pt x="294" y="115"/>
                            <a:pt x="293" y="120"/>
                          </a:cubicBezTo>
                          <a:cubicBezTo>
                            <a:pt x="293" y="120"/>
                            <a:pt x="293" y="121"/>
                            <a:pt x="293" y="121"/>
                          </a:cubicBezTo>
                          <a:close/>
                          <a:moveTo>
                            <a:pt x="173" y="632"/>
                          </a:moveTo>
                          <a:cubicBezTo>
                            <a:pt x="171" y="632"/>
                            <a:pt x="169" y="631"/>
                            <a:pt x="167" y="630"/>
                          </a:cubicBezTo>
                          <a:cubicBezTo>
                            <a:pt x="166" y="632"/>
                            <a:pt x="165" y="634"/>
                            <a:pt x="163" y="636"/>
                          </a:cubicBezTo>
                          <a:cubicBezTo>
                            <a:pt x="161" y="638"/>
                            <a:pt x="158" y="639"/>
                            <a:pt x="155" y="638"/>
                          </a:cubicBezTo>
                          <a:cubicBezTo>
                            <a:pt x="149" y="636"/>
                            <a:pt x="150" y="627"/>
                            <a:pt x="155" y="623"/>
                          </a:cubicBezTo>
                          <a:cubicBezTo>
                            <a:pt x="152" y="622"/>
                            <a:pt x="149" y="621"/>
                            <a:pt x="146" y="619"/>
                          </a:cubicBezTo>
                          <a:cubicBezTo>
                            <a:pt x="144" y="618"/>
                            <a:pt x="141" y="617"/>
                            <a:pt x="139" y="615"/>
                          </a:cubicBezTo>
                          <a:cubicBezTo>
                            <a:pt x="138" y="618"/>
                            <a:pt x="136" y="622"/>
                            <a:pt x="133" y="624"/>
                          </a:cubicBezTo>
                          <a:cubicBezTo>
                            <a:pt x="131" y="625"/>
                            <a:pt x="128" y="625"/>
                            <a:pt x="126" y="624"/>
                          </a:cubicBezTo>
                          <a:cubicBezTo>
                            <a:pt x="123" y="622"/>
                            <a:pt x="124" y="618"/>
                            <a:pt x="126" y="616"/>
                          </a:cubicBezTo>
                          <a:cubicBezTo>
                            <a:pt x="127" y="613"/>
                            <a:pt x="128" y="611"/>
                            <a:pt x="130" y="610"/>
                          </a:cubicBezTo>
                          <a:cubicBezTo>
                            <a:pt x="129" y="609"/>
                            <a:pt x="127" y="608"/>
                            <a:pt x="126" y="607"/>
                          </a:cubicBezTo>
                          <a:cubicBezTo>
                            <a:pt x="120" y="613"/>
                            <a:pt x="109" y="630"/>
                            <a:pt x="120" y="636"/>
                          </a:cubicBezTo>
                          <a:cubicBezTo>
                            <a:pt x="131" y="641"/>
                            <a:pt x="140" y="628"/>
                            <a:pt x="144" y="620"/>
                          </a:cubicBezTo>
                          <a:cubicBezTo>
                            <a:pt x="145" y="619"/>
                            <a:pt x="146" y="619"/>
                            <a:pt x="146" y="619"/>
                          </a:cubicBezTo>
                          <a:cubicBezTo>
                            <a:pt x="147" y="620"/>
                            <a:pt x="148" y="621"/>
                            <a:pt x="147" y="622"/>
                          </a:cubicBezTo>
                          <a:cubicBezTo>
                            <a:pt x="144" y="630"/>
                            <a:pt x="141" y="644"/>
                            <a:pt x="152" y="648"/>
                          </a:cubicBezTo>
                          <a:cubicBezTo>
                            <a:pt x="162" y="651"/>
                            <a:pt x="169" y="640"/>
                            <a:pt x="173" y="632"/>
                          </a:cubicBezTo>
                          <a:close/>
                          <a:moveTo>
                            <a:pt x="290" y="121"/>
                          </a:moveTo>
                          <a:cubicBezTo>
                            <a:pt x="290" y="121"/>
                            <a:pt x="290" y="120"/>
                            <a:pt x="290" y="120"/>
                          </a:cubicBezTo>
                          <a:cubicBezTo>
                            <a:pt x="289" y="117"/>
                            <a:pt x="290" y="112"/>
                            <a:pt x="286" y="111"/>
                          </a:cubicBezTo>
                          <a:cubicBezTo>
                            <a:pt x="280" y="109"/>
                            <a:pt x="280" y="118"/>
                            <a:pt x="280" y="121"/>
                          </a:cubicBezTo>
                          <a:cubicBezTo>
                            <a:pt x="283" y="121"/>
                            <a:pt x="287" y="121"/>
                            <a:pt x="290" y="121"/>
                          </a:cubicBezTo>
                          <a:close/>
                          <a:moveTo>
                            <a:pt x="164" y="628"/>
                          </a:moveTo>
                          <a:cubicBezTo>
                            <a:pt x="164" y="628"/>
                            <a:pt x="164" y="628"/>
                            <a:pt x="164" y="628"/>
                          </a:cubicBezTo>
                          <a:cubicBezTo>
                            <a:pt x="163" y="628"/>
                            <a:pt x="163" y="627"/>
                            <a:pt x="163" y="627"/>
                          </a:cubicBezTo>
                          <a:cubicBezTo>
                            <a:pt x="161" y="626"/>
                            <a:pt x="159" y="625"/>
                            <a:pt x="157" y="624"/>
                          </a:cubicBezTo>
                          <a:cubicBezTo>
                            <a:pt x="156" y="626"/>
                            <a:pt x="154" y="628"/>
                            <a:pt x="154" y="630"/>
                          </a:cubicBezTo>
                          <a:cubicBezTo>
                            <a:pt x="154" y="633"/>
                            <a:pt x="155" y="635"/>
                            <a:pt x="158" y="635"/>
                          </a:cubicBezTo>
                          <a:cubicBezTo>
                            <a:pt x="160" y="634"/>
                            <a:pt x="162" y="632"/>
                            <a:pt x="163" y="630"/>
                          </a:cubicBezTo>
                          <a:cubicBezTo>
                            <a:pt x="163" y="630"/>
                            <a:pt x="163" y="629"/>
                            <a:pt x="164" y="628"/>
                          </a:cubicBezTo>
                          <a:close/>
                          <a:moveTo>
                            <a:pt x="269" y="121"/>
                          </a:moveTo>
                          <a:cubicBezTo>
                            <a:pt x="269" y="121"/>
                            <a:pt x="269" y="121"/>
                            <a:pt x="269" y="121"/>
                          </a:cubicBezTo>
                          <a:cubicBezTo>
                            <a:pt x="266" y="113"/>
                            <a:pt x="261" y="100"/>
                            <a:pt x="250" y="100"/>
                          </a:cubicBezTo>
                          <a:cubicBezTo>
                            <a:pt x="240" y="101"/>
                            <a:pt x="238" y="115"/>
                            <a:pt x="238" y="124"/>
                          </a:cubicBezTo>
                          <a:cubicBezTo>
                            <a:pt x="238" y="124"/>
                            <a:pt x="238" y="125"/>
                            <a:pt x="238" y="125"/>
                          </a:cubicBezTo>
                          <a:cubicBezTo>
                            <a:pt x="241" y="125"/>
                            <a:pt x="243" y="124"/>
                            <a:pt x="245" y="124"/>
                          </a:cubicBezTo>
                          <a:cubicBezTo>
                            <a:pt x="244" y="122"/>
                            <a:pt x="244" y="119"/>
                            <a:pt x="245" y="117"/>
                          </a:cubicBezTo>
                          <a:cubicBezTo>
                            <a:pt x="245" y="114"/>
                            <a:pt x="247" y="111"/>
                            <a:pt x="250" y="110"/>
                          </a:cubicBezTo>
                          <a:cubicBezTo>
                            <a:pt x="253" y="109"/>
                            <a:pt x="256" y="111"/>
                            <a:pt x="257" y="113"/>
                          </a:cubicBezTo>
                          <a:cubicBezTo>
                            <a:pt x="258" y="114"/>
                            <a:pt x="259" y="116"/>
                            <a:pt x="260" y="117"/>
                          </a:cubicBezTo>
                          <a:cubicBezTo>
                            <a:pt x="260" y="118"/>
                            <a:pt x="261" y="119"/>
                            <a:pt x="261" y="121"/>
                          </a:cubicBezTo>
                          <a:cubicBezTo>
                            <a:pt x="261" y="121"/>
                            <a:pt x="261" y="122"/>
                            <a:pt x="261" y="122"/>
                          </a:cubicBezTo>
                          <a:cubicBezTo>
                            <a:pt x="263" y="122"/>
                            <a:pt x="266" y="122"/>
                            <a:pt x="269" y="121"/>
                          </a:cubicBezTo>
                          <a:close/>
                          <a:moveTo>
                            <a:pt x="269" y="112"/>
                          </a:moveTo>
                          <a:cubicBezTo>
                            <a:pt x="270" y="106"/>
                            <a:pt x="273" y="99"/>
                            <a:pt x="279" y="96"/>
                          </a:cubicBezTo>
                          <a:cubicBezTo>
                            <a:pt x="272" y="96"/>
                            <a:pt x="264" y="97"/>
                            <a:pt x="257" y="97"/>
                          </a:cubicBezTo>
                          <a:cubicBezTo>
                            <a:pt x="263" y="100"/>
                            <a:pt x="266" y="106"/>
                            <a:pt x="269" y="112"/>
                          </a:cubicBezTo>
                          <a:close/>
                          <a:moveTo>
                            <a:pt x="260" y="122"/>
                          </a:moveTo>
                          <a:cubicBezTo>
                            <a:pt x="256" y="122"/>
                            <a:pt x="256" y="117"/>
                            <a:pt x="254" y="115"/>
                          </a:cubicBezTo>
                          <a:cubicBezTo>
                            <a:pt x="250" y="110"/>
                            <a:pt x="246" y="120"/>
                            <a:pt x="248" y="123"/>
                          </a:cubicBezTo>
                          <a:cubicBezTo>
                            <a:pt x="248" y="123"/>
                            <a:pt x="248" y="123"/>
                            <a:pt x="248" y="124"/>
                          </a:cubicBezTo>
                          <a:cubicBezTo>
                            <a:pt x="252" y="123"/>
                            <a:pt x="256" y="123"/>
                            <a:pt x="260" y="122"/>
                          </a:cubicBezTo>
                          <a:close/>
                          <a:moveTo>
                            <a:pt x="136" y="614"/>
                          </a:moveTo>
                          <a:cubicBezTo>
                            <a:pt x="135" y="613"/>
                            <a:pt x="135" y="613"/>
                            <a:pt x="134" y="613"/>
                          </a:cubicBezTo>
                          <a:cubicBezTo>
                            <a:pt x="134" y="612"/>
                            <a:pt x="133" y="612"/>
                            <a:pt x="132" y="611"/>
                          </a:cubicBezTo>
                          <a:cubicBezTo>
                            <a:pt x="131" y="613"/>
                            <a:pt x="130" y="614"/>
                            <a:pt x="129" y="615"/>
                          </a:cubicBezTo>
                          <a:cubicBezTo>
                            <a:pt x="128" y="617"/>
                            <a:pt x="126" y="621"/>
                            <a:pt x="129" y="621"/>
                          </a:cubicBezTo>
                          <a:cubicBezTo>
                            <a:pt x="133" y="622"/>
                            <a:pt x="134" y="616"/>
                            <a:pt x="136" y="614"/>
                          </a:cubicBezTo>
                          <a:close/>
                          <a:moveTo>
                            <a:pt x="234" y="126"/>
                          </a:moveTo>
                          <a:cubicBezTo>
                            <a:pt x="234" y="125"/>
                            <a:pt x="234" y="125"/>
                            <a:pt x="234" y="124"/>
                          </a:cubicBezTo>
                          <a:cubicBezTo>
                            <a:pt x="232" y="115"/>
                            <a:pt x="225" y="106"/>
                            <a:pt x="215" y="109"/>
                          </a:cubicBezTo>
                          <a:cubicBezTo>
                            <a:pt x="203" y="111"/>
                            <a:pt x="204" y="123"/>
                            <a:pt x="207" y="133"/>
                          </a:cubicBezTo>
                          <a:cubicBezTo>
                            <a:pt x="209" y="132"/>
                            <a:pt x="210" y="132"/>
                            <a:pt x="212" y="131"/>
                          </a:cubicBezTo>
                          <a:cubicBezTo>
                            <a:pt x="211" y="126"/>
                            <a:pt x="210" y="118"/>
                            <a:pt x="217" y="117"/>
                          </a:cubicBezTo>
                          <a:cubicBezTo>
                            <a:pt x="222" y="115"/>
                            <a:pt x="228" y="122"/>
                            <a:pt x="227" y="127"/>
                          </a:cubicBezTo>
                          <a:cubicBezTo>
                            <a:pt x="230" y="127"/>
                            <a:pt x="232" y="126"/>
                            <a:pt x="234" y="126"/>
                          </a:cubicBezTo>
                          <a:close/>
                          <a:moveTo>
                            <a:pt x="235" y="114"/>
                          </a:moveTo>
                          <a:cubicBezTo>
                            <a:pt x="236" y="108"/>
                            <a:pt x="238" y="103"/>
                            <a:pt x="242" y="100"/>
                          </a:cubicBezTo>
                          <a:cubicBezTo>
                            <a:pt x="234" y="101"/>
                            <a:pt x="227" y="102"/>
                            <a:pt x="219" y="104"/>
                          </a:cubicBezTo>
                          <a:cubicBezTo>
                            <a:pt x="226" y="104"/>
                            <a:pt x="231" y="108"/>
                            <a:pt x="235" y="114"/>
                          </a:cubicBezTo>
                          <a:close/>
                          <a:moveTo>
                            <a:pt x="120" y="605"/>
                          </a:moveTo>
                          <a:cubicBezTo>
                            <a:pt x="120" y="605"/>
                            <a:pt x="120" y="604"/>
                            <a:pt x="121" y="604"/>
                          </a:cubicBezTo>
                          <a:cubicBezTo>
                            <a:pt x="119" y="603"/>
                            <a:pt x="117" y="601"/>
                            <a:pt x="115" y="600"/>
                          </a:cubicBezTo>
                          <a:cubicBezTo>
                            <a:pt x="113" y="605"/>
                            <a:pt x="106" y="611"/>
                            <a:pt x="101" y="608"/>
                          </a:cubicBezTo>
                          <a:cubicBezTo>
                            <a:pt x="94" y="604"/>
                            <a:pt x="100" y="594"/>
                            <a:pt x="105" y="593"/>
                          </a:cubicBezTo>
                          <a:cubicBezTo>
                            <a:pt x="105" y="592"/>
                            <a:pt x="106" y="592"/>
                            <a:pt x="106" y="592"/>
                          </a:cubicBezTo>
                          <a:cubicBezTo>
                            <a:pt x="105" y="591"/>
                            <a:pt x="103" y="590"/>
                            <a:pt x="102" y="589"/>
                          </a:cubicBezTo>
                          <a:cubicBezTo>
                            <a:pt x="97" y="595"/>
                            <a:pt x="86" y="609"/>
                            <a:pt x="94" y="616"/>
                          </a:cubicBezTo>
                          <a:cubicBezTo>
                            <a:pt x="104" y="624"/>
                            <a:pt x="114" y="612"/>
                            <a:pt x="120" y="605"/>
                          </a:cubicBezTo>
                          <a:close/>
                          <a:moveTo>
                            <a:pt x="113" y="634"/>
                          </a:moveTo>
                          <a:cubicBezTo>
                            <a:pt x="110" y="628"/>
                            <a:pt x="112" y="621"/>
                            <a:pt x="116" y="616"/>
                          </a:cubicBezTo>
                          <a:cubicBezTo>
                            <a:pt x="109" y="621"/>
                            <a:pt x="101" y="625"/>
                            <a:pt x="93" y="620"/>
                          </a:cubicBezTo>
                          <a:cubicBezTo>
                            <a:pt x="92" y="619"/>
                            <a:pt x="91" y="619"/>
                            <a:pt x="91" y="618"/>
                          </a:cubicBezTo>
                          <a:cubicBezTo>
                            <a:pt x="85" y="613"/>
                            <a:pt x="87" y="604"/>
                            <a:pt x="92" y="597"/>
                          </a:cubicBezTo>
                          <a:cubicBezTo>
                            <a:pt x="86" y="600"/>
                            <a:pt x="79" y="602"/>
                            <a:pt x="73" y="601"/>
                          </a:cubicBezTo>
                          <a:cubicBezTo>
                            <a:pt x="78" y="607"/>
                            <a:pt x="84" y="613"/>
                            <a:pt x="91" y="619"/>
                          </a:cubicBezTo>
                          <a:cubicBezTo>
                            <a:pt x="93" y="621"/>
                            <a:pt x="95" y="623"/>
                            <a:pt x="97" y="625"/>
                          </a:cubicBezTo>
                          <a:cubicBezTo>
                            <a:pt x="97" y="625"/>
                            <a:pt x="98" y="625"/>
                            <a:pt x="98" y="625"/>
                          </a:cubicBezTo>
                          <a:cubicBezTo>
                            <a:pt x="98" y="625"/>
                            <a:pt x="99" y="625"/>
                            <a:pt x="99" y="626"/>
                          </a:cubicBezTo>
                          <a:cubicBezTo>
                            <a:pt x="100" y="626"/>
                            <a:pt x="100" y="626"/>
                            <a:pt x="100" y="626"/>
                          </a:cubicBezTo>
                          <a:cubicBezTo>
                            <a:pt x="100" y="626"/>
                            <a:pt x="101" y="626"/>
                            <a:pt x="101" y="626"/>
                          </a:cubicBezTo>
                          <a:cubicBezTo>
                            <a:pt x="105" y="629"/>
                            <a:pt x="109" y="631"/>
                            <a:pt x="113" y="634"/>
                          </a:cubicBezTo>
                          <a:close/>
                          <a:moveTo>
                            <a:pt x="214" y="131"/>
                          </a:moveTo>
                          <a:cubicBezTo>
                            <a:pt x="218" y="130"/>
                            <a:pt x="221" y="129"/>
                            <a:pt x="224" y="128"/>
                          </a:cubicBezTo>
                          <a:cubicBezTo>
                            <a:pt x="223" y="125"/>
                            <a:pt x="223" y="119"/>
                            <a:pt x="218" y="120"/>
                          </a:cubicBezTo>
                          <a:cubicBezTo>
                            <a:pt x="213" y="120"/>
                            <a:pt x="214" y="127"/>
                            <a:pt x="214" y="131"/>
                          </a:cubicBezTo>
                          <a:close/>
                          <a:moveTo>
                            <a:pt x="110" y="601"/>
                          </a:moveTo>
                          <a:cubicBezTo>
                            <a:pt x="111" y="600"/>
                            <a:pt x="111" y="598"/>
                            <a:pt x="112" y="597"/>
                          </a:cubicBezTo>
                          <a:cubicBezTo>
                            <a:pt x="111" y="596"/>
                            <a:pt x="110" y="595"/>
                            <a:pt x="109" y="594"/>
                          </a:cubicBezTo>
                          <a:cubicBezTo>
                            <a:pt x="109" y="593"/>
                            <a:pt x="108" y="593"/>
                            <a:pt x="108" y="593"/>
                          </a:cubicBezTo>
                          <a:cubicBezTo>
                            <a:pt x="108" y="593"/>
                            <a:pt x="107" y="593"/>
                            <a:pt x="107" y="594"/>
                          </a:cubicBezTo>
                          <a:cubicBezTo>
                            <a:pt x="107" y="594"/>
                            <a:pt x="107" y="594"/>
                            <a:pt x="107" y="594"/>
                          </a:cubicBezTo>
                          <a:cubicBezTo>
                            <a:pt x="107" y="594"/>
                            <a:pt x="107" y="594"/>
                            <a:pt x="107" y="595"/>
                          </a:cubicBezTo>
                          <a:cubicBezTo>
                            <a:pt x="108" y="596"/>
                            <a:pt x="107" y="596"/>
                            <a:pt x="106" y="596"/>
                          </a:cubicBezTo>
                          <a:cubicBezTo>
                            <a:pt x="106" y="596"/>
                            <a:pt x="106" y="596"/>
                            <a:pt x="106" y="596"/>
                          </a:cubicBezTo>
                          <a:cubicBezTo>
                            <a:pt x="106" y="596"/>
                            <a:pt x="106" y="596"/>
                            <a:pt x="105" y="596"/>
                          </a:cubicBezTo>
                          <a:cubicBezTo>
                            <a:pt x="105" y="596"/>
                            <a:pt x="105" y="596"/>
                            <a:pt x="105" y="596"/>
                          </a:cubicBezTo>
                          <a:cubicBezTo>
                            <a:pt x="104" y="597"/>
                            <a:pt x="103" y="598"/>
                            <a:pt x="102" y="599"/>
                          </a:cubicBezTo>
                          <a:cubicBezTo>
                            <a:pt x="101" y="601"/>
                            <a:pt x="101" y="604"/>
                            <a:pt x="104" y="605"/>
                          </a:cubicBezTo>
                          <a:cubicBezTo>
                            <a:pt x="106" y="605"/>
                            <a:pt x="108" y="603"/>
                            <a:pt x="110" y="601"/>
                          </a:cubicBezTo>
                          <a:close/>
                          <a:moveTo>
                            <a:pt x="99" y="586"/>
                          </a:moveTo>
                          <a:cubicBezTo>
                            <a:pt x="99" y="586"/>
                            <a:pt x="99" y="586"/>
                            <a:pt x="99" y="586"/>
                          </a:cubicBezTo>
                          <a:cubicBezTo>
                            <a:pt x="96" y="584"/>
                            <a:pt x="93" y="581"/>
                            <a:pt x="91" y="579"/>
                          </a:cubicBezTo>
                          <a:cubicBezTo>
                            <a:pt x="91" y="581"/>
                            <a:pt x="88" y="585"/>
                            <a:pt x="85" y="586"/>
                          </a:cubicBezTo>
                          <a:cubicBezTo>
                            <a:pt x="83" y="587"/>
                            <a:pt x="79" y="587"/>
                            <a:pt x="77" y="585"/>
                          </a:cubicBezTo>
                          <a:cubicBezTo>
                            <a:pt x="75" y="582"/>
                            <a:pt x="76" y="578"/>
                            <a:pt x="78" y="576"/>
                          </a:cubicBezTo>
                          <a:cubicBezTo>
                            <a:pt x="80" y="574"/>
                            <a:pt x="82" y="572"/>
                            <a:pt x="85" y="571"/>
                          </a:cubicBezTo>
                          <a:cubicBezTo>
                            <a:pt x="83" y="569"/>
                            <a:pt x="82" y="567"/>
                            <a:pt x="80" y="565"/>
                          </a:cubicBezTo>
                          <a:cubicBezTo>
                            <a:pt x="78" y="562"/>
                            <a:pt x="76" y="560"/>
                            <a:pt x="74" y="557"/>
                          </a:cubicBezTo>
                          <a:cubicBezTo>
                            <a:pt x="70" y="561"/>
                            <a:pt x="62" y="566"/>
                            <a:pt x="59" y="560"/>
                          </a:cubicBezTo>
                          <a:cubicBezTo>
                            <a:pt x="56" y="554"/>
                            <a:pt x="63" y="549"/>
                            <a:pt x="68" y="548"/>
                          </a:cubicBezTo>
                          <a:cubicBezTo>
                            <a:pt x="67" y="546"/>
                            <a:pt x="66" y="545"/>
                            <a:pt x="65" y="543"/>
                          </a:cubicBezTo>
                          <a:cubicBezTo>
                            <a:pt x="65" y="543"/>
                            <a:pt x="65" y="543"/>
                            <a:pt x="65" y="544"/>
                          </a:cubicBezTo>
                          <a:cubicBezTo>
                            <a:pt x="65" y="544"/>
                            <a:pt x="65" y="544"/>
                            <a:pt x="65" y="544"/>
                          </a:cubicBezTo>
                          <a:cubicBezTo>
                            <a:pt x="65" y="544"/>
                            <a:pt x="64" y="544"/>
                            <a:pt x="64" y="545"/>
                          </a:cubicBezTo>
                          <a:cubicBezTo>
                            <a:pt x="58" y="549"/>
                            <a:pt x="48" y="561"/>
                            <a:pt x="54" y="569"/>
                          </a:cubicBezTo>
                          <a:cubicBezTo>
                            <a:pt x="60" y="577"/>
                            <a:pt x="71" y="568"/>
                            <a:pt x="77" y="565"/>
                          </a:cubicBezTo>
                          <a:cubicBezTo>
                            <a:pt x="78" y="564"/>
                            <a:pt x="79" y="565"/>
                            <a:pt x="80" y="565"/>
                          </a:cubicBezTo>
                          <a:cubicBezTo>
                            <a:pt x="80" y="566"/>
                            <a:pt x="81" y="567"/>
                            <a:pt x="80" y="568"/>
                          </a:cubicBezTo>
                          <a:cubicBezTo>
                            <a:pt x="77" y="572"/>
                            <a:pt x="74" y="577"/>
                            <a:pt x="71" y="582"/>
                          </a:cubicBezTo>
                          <a:cubicBezTo>
                            <a:pt x="68" y="588"/>
                            <a:pt x="65" y="596"/>
                            <a:pt x="74" y="597"/>
                          </a:cubicBezTo>
                          <a:cubicBezTo>
                            <a:pt x="83" y="598"/>
                            <a:pt x="93" y="592"/>
                            <a:pt x="99" y="586"/>
                          </a:cubicBezTo>
                          <a:close/>
                          <a:moveTo>
                            <a:pt x="185" y="141"/>
                          </a:moveTo>
                          <a:cubicBezTo>
                            <a:pt x="188" y="139"/>
                            <a:pt x="192" y="138"/>
                            <a:pt x="195" y="137"/>
                          </a:cubicBezTo>
                          <a:cubicBezTo>
                            <a:pt x="193" y="134"/>
                            <a:pt x="190" y="128"/>
                            <a:pt x="186" y="131"/>
                          </a:cubicBezTo>
                          <a:cubicBezTo>
                            <a:pt x="183" y="134"/>
                            <a:pt x="184" y="138"/>
                            <a:pt x="185" y="141"/>
                          </a:cubicBezTo>
                          <a:close/>
                          <a:moveTo>
                            <a:pt x="89" y="576"/>
                          </a:moveTo>
                          <a:cubicBezTo>
                            <a:pt x="89" y="576"/>
                            <a:pt x="89" y="576"/>
                            <a:pt x="89" y="576"/>
                          </a:cubicBezTo>
                          <a:cubicBezTo>
                            <a:pt x="88" y="576"/>
                            <a:pt x="87" y="575"/>
                            <a:pt x="87" y="574"/>
                          </a:cubicBezTo>
                          <a:cubicBezTo>
                            <a:pt x="83" y="576"/>
                            <a:pt x="77" y="580"/>
                            <a:pt x="81" y="583"/>
                          </a:cubicBezTo>
                          <a:cubicBezTo>
                            <a:pt x="85" y="585"/>
                            <a:pt x="87" y="578"/>
                            <a:pt x="89" y="576"/>
                          </a:cubicBezTo>
                          <a:close/>
                          <a:moveTo>
                            <a:pt x="166" y="143"/>
                          </a:moveTo>
                          <a:cubicBezTo>
                            <a:pt x="167" y="143"/>
                            <a:pt x="167" y="143"/>
                            <a:pt x="167" y="144"/>
                          </a:cubicBezTo>
                          <a:cubicBezTo>
                            <a:pt x="164" y="137"/>
                            <a:pt x="157" y="131"/>
                            <a:pt x="149" y="135"/>
                          </a:cubicBezTo>
                          <a:cubicBezTo>
                            <a:pt x="140" y="141"/>
                            <a:pt x="148" y="151"/>
                            <a:pt x="152" y="157"/>
                          </a:cubicBezTo>
                          <a:cubicBezTo>
                            <a:pt x="154" y="156"/>
                            <a:pt x="156" y="155"/>
                            <a:pt x="158" y="154"/>
                          </a:cubicBezTo>
                          <a:cubicBezTo>
                            <a:pt x="156" y="151"/>
                            <a:pt x="155" y="148"/>
                            <a:pt x="155" y="145"/>
                          </a:cubicBezTo>
                          <a:cubicBezTo>
                            <a:pt x="154" y="142"/>
                            <a:pt x="156" y="141"/>
                            <a:pt x="159" y="141"/>
                          </a:cubicBezTo>
                          <a:cubicBezTo>
                            <a:pt x="162" y="140"/>
                            <a:pt x="164" y="141"/>
                            <a:pt x="166" y="143"/>
                          </a:cubicBezTo>
                          <a:close/>
                          <a:moveTo>
                            <a:pt x="167" y="149"/>
                          </a:moveTo>
                          <a:cubicBezTo>
                            <a:pt x="166" y="149"/>
                            <a:pt x="166" y="148"/>
                            <a:pt x="165" y="147"/>
                          </a:cubicBezTo>
                          <a:cubicBezTo>
                            <a:pt x="164" y="146"/>
                            <a:pt x="163" y="145"/>
                            <a:pt x="161" y="144"/>
                          </a:cubicBezTo>
                          <a:cubicBezTo>
                            <a:pt x="161" y="144"/>
                            <a:pt x="159" y="144"/>
                            <a:pt x="159" y="144"/>
                          </a:cubicBezTo>
                          <a:cubicBezTo>
                            <a:pt x="158" y="145"/>
                            <a:pt x="159" y="147"/>
                            <a:pt x="159" y="148"/>
                          </a:cubicBezTo>
                          <a:cubicBezTo>
                            <a:pt x="159" y="150"/>
                            <a:pt x="160" y="151"/>
                            <a:pt x="161" y="153"/>
                          </a:cubicBezTo>
                          <a:cubicBezTo>
                            <a:pt x="163" y="151"/>
                            <a:pt x="165" y="150"/>
                            <a:pt x="167" y="149"/>
                          </a:cubicBezTo>
                          <a:close/>
                          <a:moveTo>
                            <a:pt x="72" y="554"/>
                          </a:moveTo>
                          <a:cubicBezTo>
                            <a:pt x="71" y="552"/>
                            <a:pt x="70" y="551"/>
                            <a:pt x="69" y="550"/>
                          </a:cubicBezTo>
                          <a:cubicBezTo>
                            <a:pt x="66" y="551"/>
                            <a:pt x="61" y="554"/>
                            <a:pt x="62" y="557"/>
                          </a:cubicBezTo>
                          <a:cubicBezTo>
                            <a:pt x="63" y="560"/>
                            <a:pt x="66" y="558"/>
                            <a:pt x="68" y="557"/>
                          </a:cubicBezTo>
                          <a:cubicBezTo>
                            <a:pt x="70" y="556"/>
                            <a:pt x="71" y="555"/>
                            <a:pt x="72" y="554"/>
                          </a:cubicBezTo>
                          <a:close/>
                          <a:moveTo>
                            <a:pt x="63" y="540"/>
                          </a:moveTo>
                          <a:cubicBezTo>
                            <a:pt x="63" y="540"/>
                            <a:pt x="63" y="540"/>
                            <a:pt x="63" y="540"/>
                          </a:cubicBezTo>
                          <a:cubicBezTo>
                            <a:pt x="62" y="537"/>
                            <a:pt x="60" y="535"/>
                            <a:pt x="59" y="532"/>
                          </a:cubicBezTo>
                          <a:cubicBezTo>
                            <a:pt x="57" y="534"/>
                            <a:pt x="55" y="536"/>
                            <a:pt x="52" y="537"/>
                          </a:cubicBezTo>
                          <a:cubicBezTo>
                            <a:pt x="50" y="537"/>
                            <a:pt x="47" y="537"/>
                            <a:pt x="46" y="534"/>
                          </a:cubicBezTo>
                          <a:cubicBezTo>
                            <a:pt x="44" y="532"/>
                            <a:pt x="47" y="528"/>
                            <a:pt x="49" y="527"/>
                          </a:cubicBezTo>
                          <a:cubicBezTo>
                            <a:pt x="50" y="525"/>
                            <a:pt x="52" y="524"/>
                            <a:pt x="54" y="524"/>
                          </a:cubicBezTo>
                          <a:cubicBezTo>
                            <a:pt x="54" y="522"/>
                            <a:pt x="53" y="520"/>
                            <a:pt x="52" y="518"/>
                          </a:cubicBezTo>
                          <a:cubicBezTo>
                            <a:pt x="46" y="523"/>
                            <a:pt x="36" y="531"/>
                            <a:pt x="37" y="540"/>
                          </a:cubicBezTo>
                          <a:cubicBezTo>
                            <a:pt x="39" y="552"/>
                            <a:pt x="57" y="544"/>
                            <a:pt x="63" y="540"/>
                          </a:cubicBezTo>
                          <a:close/>
                          <a:moveTo>
                            <a:pt x="143" y="163"/>
                          </a:moveTo>
                          <a:cubicBezTo>
                            <a:pt x="145" y="162"/>
                            <a:pt x="147" y="161"/>
                            <a:pt x="149" y="160"/>
                          </a:cubicBezTo>
                          <a:cubicBezTo>
                            <a:pt x="147" y="158"/>
                            <a:pt x="145" y="155"/>
                            <a:pt x="144" y="153"/>
                          </a:cubicBezTo>
                          <a:cubicBezTo>
                            <a:pt x="142" y="151"/>
                            <a:pt x="141" y="150"/>
                            <a:pt x="139" y="149"/>
                          </a:cubicBezTo>
                          <a:cubicBezTo>
                            <a:pt x="134" y="147"/>
                            <a:pt x="129" y="146"/>
                            <a:pt x="124" y="149"/>
                          </a:cubicBezTo>
                          <a:cubicBezTo>
                            <a:pt x="113" y="155"/>
                            <a:pt x="120" y="168"/>
                            <a:pt x="125" y="176"/>
                          </a:cubicBezTo>
                          <a:cubicBezTo>
                            <a:pt x="125" y="176"/>
                            <a:pt x="125" y="176"/>
                            <a:pt x="125" y="177"/>
                          </a:cubicBezTo>
                          <a:cubicBezTo>
                            <a:pt x="130" y="172"/>
                            <a:pt x="136" y="168"/>
                            <a:pt x="141" y="165"/>
                          </a:cubicBezTo>
                          <a:cubicBezTo>
                            <a:pt x="140" y="164"/>
                            <a:pt x="139" y="163"/>
                            <a:pt x="138" y="162"/>
                          </a:cubicBezTo>
                          <a:cubicBezTo>
                            <a:pt x="137" y="161"/>
                            <a:pt x="135" y="158"/>
                            <a:pt x="134" y="158"/>
                          </a:cubicBezTo>
                          <a:cubicBezTo>
                            <a:pt x="132" y="157"/>
                            <a:pt x="131" y="160"/>
                            <a:pt x="131" y="162"/>
                          </a:cubicBezTo>
                          <a:cubicBezTo>
                            <a:pt x="131" y="163"/>
                            <a:pt x="133" y="165"/>
                            <a:pt x="134" y="166"/>
                          </a:cubicBezTo>
                          <a:cubicBezTo>
                            <a:pt x="135" y="167"/>
                            <a:pt x="134" y="169"/>
                            <a:pt x="133" y="168"/>
                          </a:cubicBezTo>
                          <a:cubicBezTo>
                            <a:pt x="128" y="166"/>
                            <a:pt x="125" y="159"/>
                            <a:pt x="130" y="155"/>
                          </a:cubicBezTo>
                          <a:cubicBezTo>
                            <a:pt x="132" y="154"/>
                            <a:pt x="135" y="154"/>
                            <a:pt x="137" y="156"/>
                          </a:cubicBezTo>
                          <a:cubicBezTo>
                            <a:pt x="139" y="158"/>
                            <a:pt x="142" y="160"/>
                            <a:pt x="143" y="163"/>
                          </a:cubicBezTo>
                          <a:close/>
                          <a:moveTo>
                            <a:pt x="57" y="529"/>
                          </a:moveTo>
                          <a:cubicBezTo>
                            <a:pt x="57" y="528"/>
                            <a:pt x="56" y="527"/>
                            <a:pt x="56" y="526"/>
                          </a:cubicBezTo>
                          <a:cubicBezTo>
                            <a:pt x="54" y="526"/>
                            <a:pt x="52" y="527"/>
                            <a:pt x="50" y="529"/>
                          </a:cubicBezTo>
                          <a:cubicBezTo>
                            <a:pt x="49" y="530"/>
                            <a:pt x="47" y="532"/>
                            <a:pt x="49" y="533"/>
                          </a:cubicBezTo>
                          <a:cubicBezTo>
                            <a:pt x="52" y="535"/>
                            <a:pt x="55" y="531"/>
                            <a:pt x="57" y="529"/>
                          </a:cubicBezTo>
                          <a:close/>
                          <a:moveTo>
                            <a:pt x="141" y="145"/>
                          </a:moveTo>
                          <a:cubicBezTo>
                            <a:pt x="140" y="141"/>
                            <a:pt x="141" y="137"/>
                            <a:pt x="144" y="134"/>
                          </a:cubicBezTo>
                          <a:cubicBezTo>
                            <a:pt x="139" y="137"/>
                            <a:pt x="135" y="140"/>
                            <a:pt x="130" y="143"/>
                          </a:cubicBezTo>
                          <a:cubicBezTo>
                            <a:pt x="133" y="143"/>
                            <a:pt x="136" y="143"/>
                            <a:pt x="139" y="144"/>
                          </a:cubicBezTo>
                          <a:cubicBezTo>
                            <a:pt x="139" y="145"/>
                            <a:pt x="140" y="145"/>
                            <a:pt x="141" y="145"/>
                          </a:cubicBezTo>
                          <a:close/>
                          <a:moveTo>
                            <a:pt x="49" y="515"/>
                          </a:moveTo>
                          <a:cubicBezTo>
                            <a:pt x="50" y="515"/>
                            <a:pt x="50" y="515"/>
                            <a:pt x="50" y="515"/>
                          </a:cubicBezTo>
                          <a:cubicBezTo>
                            <a:pt x="49" y="512"/>
                            <a:pt x="48" y="510"/>
                            <a:pt x="47" y="507"/>
                          </a:cubicBezTo>
                          <a:cubicBezTo>
                            <a:pt x="46" y="508"/>
                            <a:pt x="45" y="509"/>
                            <a:pt x="44" y="510"/>
                          </a:cubicBezTo>
                          <a:cubicBezTo>
                            <a:pt x="42" y="511"/>
                            <a:pt x="41" y="511"/>
                            <a:pt x="40" y="512"/>
                          </a:cubicBezTo>
                          <a:cubicBezTo>
                            <a:pt x="38" y="513"/>
                            <a:pt x="35" y="512"/>
                            <a:pt x="34" y="511"/>
                          </a:cubicBezTo>
                          <a:cubicBezTo>
                            <a:pt x="29" y="506"/>
                            <a:pt x="40" y="500"/>
                            <a:pt x="43" y="499"/>
                          </a:cubicBezTo>
                          <a:cubicBezTo>
                            <a:pt x="43" y="499"/>
                            <a:pt x="43" y="499"/>
                            <a:pt x="43" y="499"/>
                          </a:cubicBezTo>
                          <a:cubicBezTo>
                            <a:pt x="43" y="497"/>
                            <a:pt x="42" y="495"/>
                            <a:pt x="41" y="493"/>
                          </a:cubicBezTo>
                          <a:cubicBezTo>
                            <a:pt x="41" y="493"/>
                            <a:pt x="41" y="493"/>
                            <a:pt x="40" y="493"/>
                          </a:cubicBezTo>
                          <a:cubicBezTo>
                            <a:pt x="37" y="496"/>
                            <a:pt x="33" y="499"/>
                            <a:pt x="30" y="502"/>
                          </a:cubicBezTo>
                          <a:cubicBezTo>
                            <a:pt x="28" y="505"/>
                            <a:pt x="22" y="510"/>
                            <a:pt x="22" y="514"/>
                          </a:cubicBezTo>
                          <a:cubicBezTo>
                            <a:pt x="21" y="526"/>
                            <a:pt x="45" y="517"/>
                            <a:pt x="49" y="515"/>
                          </a:cubicBezTo>
                          <a:close/>
                          <a:moveTo>
                            <a:pt x="122" y="179"/>
                          </a:moveTo>
                          <a:cubicBezTo>
                            <a:pt x="122" y="179"/>
                            <a:pt x="121" y="179"/>
                            <a:pt x="121" y="179"/>
                          </a:cubicBezTo>
                          <a:cubicBezTo>
                            <a:pt x="117" y="174"/>
                            <a:pt x="107" y="165"/>
                            <a:pt x="100" y="166"/>
                          </a:cubicBezTo>
                          <a:cubicBezTo>
                            <a:pt x="98" y="168"/>
                            <a:pt x="96" y="170"/>
                            <a:pt x="94" y="171"/>
                          </a:cubicBezTo>
                          <a:cubicBezTo>
                            <a:pt x="94" y="172"/>
                            <a:pt x="94" y="172"/>
                            <a:pt x="94" y="172"/>
                          </a:cubicBezTo>
                          <a:cubicBezTo>
                            <a:pt x="91" y="182"/>
                            <a:pt x="96" y="189"/>
                            <a:pt x="103" y="195"/>
                          </a:cubicBezTo>
                          <a:cubicBezTo>
                            <a:pt x="103" y="196"/>
                            <a:pt x="103" y="196"/>
                            <a:pt x="103" y="196"/>
                          </a:cubicBezTo>
                          <a:cubicBezTo>
                            <a:pt x="105" y="194"/>
                            <a:pt x="107" y="192"/>
                            <a:pt x="109" y="190"/>
                          </a:cubicBezTo>
                          <a:cubicBezTo>
                            <a:pt x="105" y="188"/>
                            <a:pt x="101" y="183"/>
                            <a:pt x="104" y="178"/>
                          </a:cubicBezTo>
                          <a:cubicBezTo>
                            <a:pt x="107" y="174"/>
                            <a:pt x="115" y="177"/>
                            <a:pt x="117" y="182"/>
                          </a:cubicBezTo>
                          <a:cubicBezTo>
                            <a:pt x="117" y="182"/>
                            <a:pt x="117" y="183"/>
                            <a:pt x="117" y="183"/>
                          </a:cubicBezTo>
                          <a:cubicBezTo>
                            <a:pt x="116" y="184"/>
                            <a:pt x="116" y="184"/>
                            <a:pt x="115" y="183"/>
                          </a:cubicBezTo>
                          <a:cubicBezTo>
                            <a:pt x="114" y="183"/>
                            <a:pt x="113" y="181"/>
                            <a:pt x="111" y="180"/>
                          </a:cubicBezTo>
                          <a:cubicBezTo>
                            <a:pt x="110" y="179"/>
                            <a:pt x="107" y="179"/>
                            <a:pt x="106" y="181"/>
                          </a:cubicBezTo>
                          <a:cubicBezTo>
                            <a:pt x="105" y="184"/>
                            <a:pt x="108" y="187"/>
                            <a:pt x="111" y="189"/>
                          </a:cubicBezTo>
                          <a:cubicBezTo>
                            <a:pt x="113" y="187"/>
                            <a:pt x="115" y="185"/>
                            <a:pt x="117" y="183"/>
                          </a:cubicBezTo>
                          <a:cubicBezTo>
                            <a:pt x="118" y="182"/>
                            <a:pt x="120" y="180"/>
                            <a:pt x="122" y="179"/>
                          </a:cubicBezTo>
                          <a:close/>
                          <a:moveTo>
                            <a:pt x="46" y="505"/>
                          </a:moveTo>
                          <a:cubicBezTo>
                            <a:pt x="45" y="503"/>
                            <a:pt x="44" y="502"/>
                            <a:pt x="44" y="500"/>
                          </a:cubicBezTo>
                          <a:cubicBezTo>
                            <a:pt x="44" y="500"/>
                            <a:pt x="44" y="500"/>
                            <a:pt x="44" y="500"/>
                          </a:cubicBezTo>
                          <a:cubicBezTo>
                            <a:pt x="42" y="502"/>
                            <a:pt x="40" y="503"/>
                            <a:pt x="38" y="505"/>
                          </a:cubicBezTo>
                          <a:cubicBezTo>
                            <a:pt x="37" y="506"/>
                            <a:pt x="35" y="507"/>
                            <a:pt x="36" y="508"/>
                          </a:cubicBezTo>
                          <a:cubicBezTo>
                            <a:pt x="36" y="509"/>
                            <a:pt x="37" y="509"/>
                            <a:pt x="38" y="509"/>
                          </a:cubicBezTo>
                          <a:cubicBezTo>
                            <a:pt x="41" y="509"/>
                            <a:pt x="43" y="505"/>
                            <a:pt x="46" y="505"/>
                          </a:cubicBezTo>
                          <a:close/>
                          <a:moveTo>
                            <a:pt x="38" y="490"/>
                          </a:moveTo>
                          <a:cubicBezTo>
                            <a:pt x="39" y="490"/>
                            <a:pt x="40" y="490"/>
                            <a:pt x="40" y="490"/>
                          </a:cubicBezTo>
                          <a:cubicBezTo>
                            <a:pt x="39" y="487"/>
                            <a:pt x="38" y="484"/>
                            <a:pt x="37" y="481"/>
                          </a:cubicBezTo>
                          <a:cubicBezTo>
                            <a:pt x="37" y="481"/>
                            <a:pt x="37" y="482"/>
                            <a:pt x="36" y="482"/>
                          </a:cubicBezTo>
                          <a:cubicBezTo>
                            <a:pt x="33" y="483"/>
                            <a:pt x="31" y="485"/>
                            <a:pt x="27" y="486"/>
                          </a:cubicBezTo>
                          <a:cubicBezTo>
                            <a:pt x="24" y="486"/>
                            <a:pt x="21" y="485"/>
                            <a:pt x="21" y="482"/>
                          </a:cubicBezTo>
                          <a:cubicBezTo>
                            <a:pt x="21" y="479"/>
                            <a:pt x="24" y="476"/>
                            <a:pt x="26" y="475"/>
                          </a:cubicBezTo>
                          <a:cubicBezTo>
                            <a:pt x="29" y="473"/>
                            <a:pt x="32" y="473"/>
                            <a:pt x="35" y="473"/>
                          </a:cubicBezTo>
                          <a:cubicBezTo>
                            <a:pt x="34" y="471"/>
                            <a:pt x="34" y="470"/>
                            <a:pt x="33" y="468"/>
                          </a:cubicBezTo>
                          <a:cubicBezTo>
                            <a:pt x="33" y="468"/>
                            <a:pt x="33" y="468"/>
                            <a:pt x="33" y="468"/>
                          </a:cubicBezTo>
                          <a:cubicBezTo>
                            <a:pt x="31" y="469"/>
                            <a:pt x="28" y="470"/>
                            <a:pt x="26" y="471"/>
                          </a:cubicBezTo>
                          <a:cubicBezTo>
                            <a:pt x="20" y="475"/>
                            <a:pt x="13" y="480"/>
                            <a:pt x="12" y="487"/>
                          </a:cubicBezTo>
                          <a:cubicBezTo>
                            <a:pt x="12" y="493"/>
                            <a:pt x="22" y="494"/>
                            <a:pt x="26" y="494"/>
                          </a:cubicBezTo>
                          <a:cubicBezTo>
                            <a:pt x="30" y="494"/>
                            <a:pt x="35" y="493"/>
                            <a:pt x="38" y="490"/>
                          </a:cubicBezTo>
                          <a:close/>
                          <a:moveTo>
                            <a:pt x="116" y="167"/>
                          </a:moveTo>
                          <a:cubicBezTo>
                            <a:pt x="114" y="163"/>
                            <a:pt x="113" y="158"/>
                            <a:pt x="115" y="154"/>
                          </a:cubicBezTo>
                          <a:cubicBezTo>
                            <a:pt x="111" y="156"/>
                            <a:pt x="108" y="159"/>
                            <a:pt x="105" y="162"/>
                          </a:cubicBezTo>
                          <a:cubicBezTo>
                            <a:pt x="109" y="163"/>
                            <a:pt x="112" y="165"/>
                            <a:pt x="116" y="167"/>
                          </a:cubicBezTo>
                          <a:close/>
                          <a:moveTo>
                            <a:pt x="36" y="479"/>
                          </a:moveTo>
                          <a:cubicBezTo>
                            <a:pt x="36" y="479"/>
                            <a:pt x="36" y="479"/>
                            <a:pt x="36" y="479"/>
                          </a:cubicBezTo>
                          <a:cubicBezTo>
                            <a:pt x="36" y="478"/>
                            <a:pt x="36" y="477"/>
                            <a:pt x="35" y="476"/>
                          </a:cubicBezTo>
                          <a:cubicBezTo>
                            <a:pt x="33" y="476"/>
                            <a:pt x="31" y="476"/>
                            <a:pt x="29" y="477"/>
                          </a:cubicBezTo>
                          <a:cubicBezTo>
                            <a:pt x="28" y="477"/>
                            <a:pt x="23" y="481"/>
                            <a:pt x="25" y="482"/>
                          </a:cubicBezTo>
                          <a:cubicBezTo>
                            <a:pt x="27" y="483"/>
                            <a:pt x="30" y="481"/>
                            <a:pt x="31" y="480"/>
                          </a:cubicBezTo>
                          <a:cubicBezTo>
                            <a:pt x="33" y="479"/>
                            <a:pt x="34" y="479"/>
                            <a:pt x="36" y="479"/>
                          </a:cubicBezTo>
                          <a:close/>
                          <a:moveTo>
                            <a:pt x="99" y="201"/>
                          </a:moveTo>
                          <a:cubicBezTo>
                            <a:pt x="99" y="200"/>
                            <a:pt x="100" y="199"/>
                            <a:pt x="101" y="198"/>
                          </a:cubicBezTo>
                          <a:cubicBezTo>
                            <a:pt x="94" y="195"/>
                            <a:pt x="87" y="192"/>
                            <a:pt x="80" y="193"/>
                          </a:cubicBezTo>
                          <a:cubicBezTo>
                            <a:pt x="64" y="195"/>
                            <a:pt x="77" y="212"/>
                            <a:pt x="84" y="217"/>
                          </a:cubicBezTo>
                          <a:cubicBezTo>
                            <a:pt x="84" y="217"/>
                            <a:pt x="84" y="217"/>
                            <a:pt x="84" y="217"/>
                          </a:cubicBezTo>
                          <a:cubicBezTo>
                            <a:pt x="86" y="215"/>
                            <a:pt x="87" y="213"/>
                            <a:pt x="89" y="211"/>
                          </a:cubicBezTo>
                          <a:cubicBezTo>
                            <a:pt x="89" y="211"/>
                            <a:pt x="89" y="211"/>
                            <a:pt x="89" y="211"/>
                          </a:cubicBezTo>
                          <a:cubicBezTo>
                            <a:pt x="86" y="208"/>
                            <a:pt x="82" y="203"/>
                            <a:pt x="86" y="199"/>
                          </a:cubicBezTo>
                          <a:cubicBezTo>
                            <a:pt x="89" y="196"/>
                            <a:pt x="96" y="197"/>
                            <a:pt x="99" y="201"/>
                          </a:cubicBezTo>
                          <a:close/>
                          <a:moveTo>
                            <a:pt x="91" y="209"/>
                          </a:moveTo>
                          <a:cubicBezTo>
                            <a:pt x="93" y="207"/>
                            <a:pt x="94" y="205"/>
                            <a:pt x="96" y="203"/>
                          </a:cubicBezTo>
                          <a:cubicBezTo>
                            <a:pt x="94" y="202"/>
                            <a:pt x="91" y="199"/>
                            <a:pt x="89" y="201"/>
                          </a:cubicBezTo>
                          <a:cubicBezTo>
                            <a:pt x="85" y="203"/>
                            <a:pt x="89" y="207"/>
                            <a:pt x="91" y="209"/>
                          </a:cubicBezTo>
                          <a:cubicBezTo>
                            <a:pt x="91" y="209"/>
                            <a:pt x="91" y="209"/>
                            <a:pt x="91" y="209"/>
                          </a:cubicBezTo>
                          <a:close/>
                          <a:moveTo>
                            <a:pt x="32" y="465"/>
                          </a:moveTo>
                          <a:cubicBezTo>
                            <a:pt x="32" y="463"/>
                            <a:pt x="31" y="461"/>
                            <a:pt x="31" y="459"/>
                          </a:cubicBezTo>
                          <a:cubicBezTo>
                            <a:pt x="26" y="458"/>
                            <a:pt x="19" y="462"/>
                            <a:pt x="17" y="456"/>
                          </a:cubicBezTo>
                          <a:cubicBezTo>
                            <a:pt x="14" y="450"/>
                            <a:pt x="23" y="445"/>
                            <a:pt x="28" y="447"/>
                          </a:cubicBezTo>
                          <a:cubicBezTo>
                            <a:pt x="28" y="447"/>
                            <a:pt x="28" y="447"/>
                            <a:pt x="28" y="447"/>
                          </a:cubicBezTo>
                          <a:cubicBezTo>
                            <a:pt x="28" y="445"/>
                            <a:pt x="28" y="443"/>
                            <a:pt x="27" y="440"/>
                          </a:cubicBezTo>
                          <a:cubicBezTo>
                            <a:pt x="27" y="441"/>
                            <a:pt x="27" y="442"/>
                            <a:pt x="26" y="442"/>
                          </a:cubicBezTo>
                          <a:cubicBezTo>
                            <a:pt x="19" y="445"/>
                            <a:pt x="9" y="449"/>
                            <a:pt x="9" y="458"/>
                          </a:cubicBezTo>
                          <a:cubicBezTo>
                            <a:pt x="8" y="470"/>
                            <a:pt x="23" y="469"/>
                            <a:pt x="30" y="465"/>
                          </a:cubicBezTo>
                          <a:cubicBezTo>
                            <a:pt x="30" y="465"/>
                            <a:pt x="30" y="465"/>
                            <a:pt x="30" y="465"/>
                          </a:cubicBezTo>
                          <a:cubicBezTo>
                            <a:pt x="30" y="465"/>
                            <a:pt x="30" y="465"/>
                            <a:pt x="30" y="465"/>
                          </a:cubicBezTo>
                          <a:cubicBezTo>
                            <a:pt x="31" y="465"/>
                            <a:pt x="31" y="465"/>
                            <a:pt x="31" y="465"/>
                          </a:cubicBezTo>
                          <a:cubicBezTo>
                            <a:pt x="31" y="465"/>
                            <a:pt x="32" y="465"/>
                            <a:pt x="32" y="465"/>
                          </a:cubicBezTo>
                          <a:close/>
                          <a:moveTo>
                            <a:pt x="29" y="498"/>
                          </a:moveTo>
                          <a:cubicBezTo>
                            <a:pt x="27" y="498"/>
                            <a:pt x="25" y="498"/>
                            <a:pt x="23" y="498"/>
                          </a:cubicBezTo>
                          <a:cubicBezTo>
                            <a:pt x="20" y="498"/>
                            <a:pt x="16" y="497"/>
                            <a:pt x="13" y="495"/>
                          </a:cubicBezTo>
                          <a:cubicBezTo>
                            <a:pt x="13" y="496"/>
                            <a:pt x="13" y="497"/>
                            <a:pt x="14" y="498"/>
                          </a:cubicBezTo>
                          <a:cubicBezTo>
                            <a:pt x="15" y="503"/>
                            <a:pt x="17" y="507"/>
                            <a:pt x="18" y="512"/>
                          </a:cubicBezTo>
                          <a:cubicBezTo>
                            <a:pt x="20" y="507"/>
                            <a:pt x="24" y="502"/>
                            <a:pt x="29" y="498"/>
                          </a:cubicBezTo>
                          <a:close/>
                          <a:moveTo>
                            <a:pt x="30" y="457"/>
                          </a:moveTo>
                          <a:cubicBezTo>
                            <a:pt x="30" y="454"/>
                            <a:pt x="29" y="451"/>
                            <a:pt x="29" y="449"/>
                          </a:cubicBezTo>
                          <a:cubicBezTo>
                            <a:pt x="29" y="449"/>
                            <a:pt x="28" y="449"/>
                            <a:pt x="28" y="449"/>
                          </a:cubicBezTo>
                          <a:cubicBezTo>
                            <a:pt x="26" y="450"/>
                            <a:pt x="23" y="450"/>
                            <a:pt x="21" y="451"/>
                          </a:cubicBezTo>
                          <a:cubicBezTo>
                            <a:pt x="19" y="453"/>
                            <a:pt x="19" y="456"/>
                            <a:pt x="22" y="457"/>
                          </a:cubicBezTo>
                          <a:cubicBezTo>
                            <a:pt x="25" y="457"/>
                            <a:pt x="28" y="456"/>
                            <a:pt x="30" y="457"/>
                          </a:cubicBezTo>
                          <a:close/>
                          <a:moveTo>
                            <a:pt x="92" y="190"/>
                          </a:moveTo>
                          <a:cubicBezTo>
                            <a:pt x="90" y="186"/>
                            <a:pt x="89" y="182"/>
                            <a:pt x="89" y="177"/>
                          </a:cubicBezTo>
                          <a:cubicBezTo>
                            <a:pt x="88" y="178"/>
                            <a:pt x="87" y="179"/>
                            <a:pt x="87" y="179"/>
                          </a:cubicBezTo>
                          <a:cubicBezTo>
                            <a:pt x="84" y="182"/>
                            <a:pt x="81" y="185"/>
                            <a:pt x="79" y="188"/>
                          </a:cubicBezTo>
                          <a:cubicBezTo>
                            <a:pt x="83" y="188"/>
                            <a:pt x="88" y="189"/>
                            <a:pt x="92" y="190"/>
                          </a:cubicBezTo>
                          <a:close/>
                          <a:moveTo>
                            <a:pt x="25" y="425"/>
                          </a:moveTo>
                          <a:cubicBezTo>
                            <a:pt x="25" y="422"/>
                            <a:pt x="24" y="419"/>
                            <a:pt x="24" y="416"/>
                          </a:cubicBezTo>
                          <a:cubicBezTo>
                            <a:pt x="24" y="417"/>
                            <a:pt x="24" y="417"/>
                            <a:pt x="23" y="418"/>
                          </a:cubicBezTo>
                          <a:cubicBezTo>
                            <a:pt x="20" y="419"/>
                            <a:pt x="15" y="419"/>
                            <a:pt x="15" y="423"/>
                          </a:cubicBezTo>
                          <a:cubicBezTo>
                            <a:pt x="15" y="426"/>
                            <a:pt x="17" y="425"/>
                            <a:pt x="19" y="425"/>
                          </a:cubicBezTo>
                          <a:cubicBezTo>
                            <a:pt x="21" y="425"/>
                            <a:pt x="23" y="425"/>
                            <a:pt x="25" y="425"/>
                          </a:cubicBezTo>
                          <a:close/>
                          <a:moveTo>
                            <a:pt x="50" y="271"/>
                          </a:moveTo>
                          <a:cubicBezTo>
                            <a:pt x="50" y="270"/>
                            <a:pt x="50" y="270"/>
                            <a:pt x="50" y="269"/>
                          </a:cubicBezTo>
                          <a:cubicBezTo>
                            <a:pt x="50" y="269"/>
                            <a:pt x="50" y="269"/>
                            <a:pt x="50" y="269"/>
                          </a:cubicBezTo>
                          <a:cubicBezTo>
                            <a:pt x="45" y="267"/>
                            <a:pt x="36" y="264"/>
                            <a:pt x="30" y="267"/>
                          </a:cubicBezTo>
                          <a:cubicBezTo>
                            <a:pt x="29" y="270"/>
                            <a:pt x="27" y="274"/>
                            <a:pt x="26" y="278"/>
                          </a:cubicBezTo>
                          <a:cubicBezTo>
                            <a:pt x="27" y="284"/>
                            <a:pt x="35" y="287"/>
                            <a:pt x="41" y="290"/>
                          </a:cubicBezTo>
                          <a:cubicBezTo>
                            <a:pt x="42" y="287"/>
                            <a:pt x="43" y="285"/>
                            <a:pt x="44" y="282"/>
                          </a:cubicBezTo>
                          <a:cubicBezTo>
                            <a:pt x="44" y="282"/>
                            <a:pt x="44" y="283"/>
                            <a:pt x="44" y="283"/>
                          </a:cubicBezTo>
                          <a:cubicBezTo>
                            <a:pt x="40" y="283"/>
                            <a:pt x="33" y="281"/>
                            <a:pt x="34" y="275"/>
                          </a:cubicBezTo>
                          <a:cubicBezTo>
                            <a:pt x="35" y="270"/>
                            <a:pt x="43" y="269"/>
                            <a:pt x="46" y="272"/>
                          </a:cubicBezTo>
                          <a:cubicBezTo>
                            <a:pt x="47" y="273"/>
                            <a:pt x="47" y="275"/>
                            <a:pt x="46" y="275"/>
                          </a:cubicBezTo>
                          <a:cubicBezTo>
                            <a:pt x="43" y="274"/>
                            <a:pt x="39" y="272"/>
                            <a:pt x="37" y="276"/>
                          </a:cubicBezTo>
                          <a:cubicBezTo>
                            <a:pt x="37" y="277"/>
                            <a:pt x="38" y="278"/>
                            <a:pt x="39" y="279"/>
                          </a:cubicBezTo>
                          <a:cubicBezTo>
                            <a:pt x="41" y="280"/>
                            <a:pt x="42" y="280"/>
                            <a:pt x="44" y="280"/>
                          </a:cubicBezTo>
                          <a:cubicBezTo>
                            <a:pt x="44" y="280"/>
                            <a:pt x="45" y="281"/>
                            <a:pt x="45" y="281"/>
                          </a:cubicBezTo>
                          <a:cubicBezTo>
                            <a:pt x="46" y="278"/>
                            <a:pt x="48" y="274"/>
                            <a:pt x="50" y="271"/>
                          </a:cubicBezTo>
                          <a:close/>
                          <a:moveTo>
                            <a:pt x="24" y="367"/>
                          </a:moveTo>
                          <a:cubicBezTo>
                            <a:pt x="24" y="367"/>
                            <a:pt x="24" y="367"/>
                            <a:pt x="24" y="367"/>
                          </a:cubicBezTo>
                          <a:cubicBezTo>
                            <a:pt x="24" y="365"/>
                            <a:pt x="24" y="362"/>
                            <a:pt x="24" y="360"/>
                          </a:cubicBezTo>
                          <a:cubicBezTo>
                            <a:pt x="23" y="360"/>
                            <a:pt x="22" y="360"/>
                            <a:pt x="21" y="360"/>
                          </a:cubicBezTo>
                          <a:cubicBezTo>
                            <a:pt x="19" y="360"/>
                            <a:pt x="18" y="361"/>
                            <a:pt x="16" y="361"/>
                          </a:cubicBezTo>
                          <a:cubicBezTo>
                            <a:pt x="13" y="362"/>
                            <a:pt x="17" y="365"/>
                            <a:pt x="18" y="366"/>
                          </a:cubicBezTo>
                          <a:cubicBezTo>
                            <a:pt x="20" y="367"/>
                            <a:pt x="22" y="367"/>
                            <a:pt x="24" y="367"/>
                          </a:cubicBezTo>
                          <a:close/>
                          <a:moveTo>
                            <a:pt x="34" y="312"/>
                          </a:moveTo>
                          <a:cubicBezTo>
                            <a:pt x="35" y="309"/>
                            <a:pt x="36" y="305"/>
                            <a:pt x="37" y="302"/>
                          </a:cubicBezTo>
                          <a:cubicBezTo>
                            <a:pt x="35" y="302"/>
                            <a:pt x="34" y="302"/>
                            <a:pt x="33" y="302"/>
                          </a:cubicBezTo>
                          <a:cubicBezTo>
                            <a:pt x="31" y="302"/>
                            <a:pt x="30" y="302"/>
                            <a:pt x="29" y="302"/>
                          </a:cubicBezTo>
                          <a:cubicBezTo>
                            <a:pt x="28" y="303"/>
                            <a:pt x="27" y="303"/>
                            <a:pt x="27" y="304"/>
                          </a:cubicBezTo>
                          <a:cubicBezTo>
                            <a:pt x="27" y="306"/>
                            <a:pt x="30" y="308"/>
                            <a:pt x="31" y="309"/>
                          </a:cubicBezTo>
                          <a:cubicBezTo>
                            <a:pt x="32" y="310"/>
                            <a:pt x="33" y="311"/>
                            <a:pt x="34" y="312"/>
                          </a:cubicBezTo>
                          <a:close/>
                          <a:moveTo>
                            <a:pt x="28" y="337"/>
                          </a:moveTo>
                          <a:cubicBezTo>
                            <a:pt x="28" y="335"/>
                            <a:pt x="29" y="332"/>
                            <a:pt x="29" y="330"/>
                          </a:cubicBezTo>
                          <a:cubicBezTo>
                            <a:pt x="26" y="330"/>
                            <a:pt x="23" y="328"/>
                            <a:pt x="21" y="332"/>
                          </a:cubicBezTo>
                          <a:cubicBezTo>
                            <a:pt x="19" y="335"/>
                            <a:pt x="25" y="337"/>
                            <a:pt x="28" y="337"/>
                          </a:cubicBezTo>
                          <a:close/>
                          <a:moveTo>
                            <a:pt x="31" y="289"/>
                          </a:moveTo>
                          <a:cubicBezTo>
                            <a:pt x="28" y="287"/>
                            <a:pt x="26" y="285"/>
                            <a:pt x="24" y="283"/>
                          </a:cubicBezTo>
                          <a:cubicBezTo>
                            <a:pt x="22" y="286"/>
                            <a:pt x="21" y="289"/>
                            <a:pt x="20" y="293"/>
                          </a:cubicBezTo>
                          <a:cubicBezTo>
                            <a:pt x="23" y="290"/>
                            <a:pt x="27" y="289"/>
                            <a:pt x="31" y="289"/>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2" name="Freeform 7"/>
                    <p:cNvSpPr>
                      <a:spLocks/>
                    </p:cNvSpPr>
                    <p:nvPr/>
                  </p:nvSpPr>
                  <p:spPr bwMode="auto">
                    <a:xfrm>
                      <a:off x="4925" y="1476"/>
                      <a:ext cx="24" cy="33"/>
                    </a:xfrm>
                    <a:custGeom>
                      <a:avLst/>
                      <a:gdLst>
                        <a:gd name="T0" fmla="*/ 7 w 10"/>
                        <a:gd name="T1" fmla="*/ 6 h 14"/>
                        <a:gd name="T2" fmla="*/ 0 w 10"/>
                        <a:gd name="T3" fmla="*/ 13 h 14"/>
                        <a:gd name="T4" fmla="*/ 0 w 10"/>
                        <a:gd name="T5" fmla="*/ 13 h 14"/>
                        <a:gd name="T6" fmla="*/ 2 w 10"/>
                        <a:gd name="T7" fmla="*/ 0 h 14"/>
                        <a:gd name="T8" fmla="*/ 7 w 10"/>
                        <a:gd name="T9" fmla="*/ 6 h 14"/>
                      </a:gdLst>
                      <a:ahLst/>
                      <a:cxnLst>
                        <a:cxn ang="0">
                          <a:pos x="T0" y="T1"/>
                        </a:cxn>
                        <a:cxn ang="0">
                          <a:pos x="T2" y="T3"/>
                        </a:cxn>
                        <a:cxn ang="0">
                          <a:pos x="T4" y="T5"/>
                        </a:cxn>
                        <a:cxn ang="0">
                          <a:pos x="T6" y="T7"/>
                        </a:cxn>
                        <a:cxn ang="0">
                          <a:pos x="T8" y="T9"/>
                        </a:cxn>
                      </a:cxnLst>
                      <a:rect l="0" t="0" r="r" b="b"/>
                      <a:pathLst>
                        <a:path w="10" h="14">
                          <a:moveTo>
                            <a:pt x="7" y="6"/>
                          </a:moveTo>
                          <a:cubicBezTo>
                            <a:pt x="10" y="13"/>
                            <a:pt x="4" y="14"/>
                            <a:pt x="0" y="13"/>
                          </a:cubicBezTo>
                          <a:cubicBezTo>
                            <a:pt x="0" y="13"/>
                            <a:pt x="0" y="13"/>
                            <a:pt x="0" y="13"/>
                          </a:cubicBezTo>
                          <a:cubicBezTo>
                            <a:pt x="1" y="9"/>
                            <a:pt x="1" y="5"/>
                            <a:pt x="2" y="0"/>
                          </a:cubicBezTo>
                          <a:cubicBezTo>
                            <a:pt x="4" y="2"/>
                            <a:pt x="6" y="4"/>
                            <a:pt x="7"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3" name="Freeform 8"/>
                    <p:cNvSpPr>
                      <a:spLocks/>
                    </p:cNvSpPr>
                    <p:nvPr/>
                  </p:nvSpPr>
                  <p:spPr bwMode="auto">
                    <a:xfrm>
                      <a:off x="4911" y="1516"/>
                      <a:ext cx="24" cy="36"/>
                    </a:xfrm>
                    <a:custGeom>
                      <a:avLst/>
                      <a:gdLst>
                        <a:gd name="T0" fmla="*/ 8 w 10"/>
                        <a:gd name="T1" fmla="*/ 4 h 15"/>
                        <a:gd name="T2" fmla="*/ 2 w 10"/>
                        <a:gd name="T3" fmla="*/ 13 h 15"/>
                        <a:gd name="T4" fmla="*/ 0 w 10"/>
                        <a:gd name="T5" fmla="*/ 12 h 15"/>
                        <a:gd name="T6" fmla="*/ 5 w 10"/>
                        <a:gd name="T7" fmla="*/ 0 h 15"/>
                        <a:gd name="T8" fmla="*/ 5 w 10"/>
                        <a:gd name="T9" fmla="*/ 0 h 15"/>
                        <a:gd name="T10" fmla="*/ 6 w 10"/>
                        <a:gd name="T11" fmla="*/ 0 h 15"/>
                        <a:gd name="T12" fmla="*/ 8 w 10"/>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8" y="4"/>
                          </a:moveTo>
                          <a:cubicBezTo>
                            <a:pt x="10" y="9"/>
                            <a:pt x="6" y="15"/>
                            <a:pt x="2" y="13"/>
                          </a:cubicBezTo>
                          <a:cubicBezTo>
                            <a:pt x="1" y="13"/>
                            <a:pt x="1" y="12"/>
                            <a:pt x="0" y="12"/>
                          </a:cubicBezTo>
                          <a:cubicBezTo>
                            <a:pt x="2" y="8"/>
                            <a:pt x="3" y="4"/>
                            <a:pt x="5" y="0"/>
                          </a:cubicBezTo>
                          <a:cubicBezTo>
                            <a:pt x="5" y="0"/>
                            <a:pt x="5" y="0"/>
                            <a:pt x="5" y="0"/>
                          </a:cubicBezTo>
                          <a:cubicBezTo>
                            <a:pt x="5" y="0"/>
                            <a:pt x="6" y="0"/>
                            <a:pt x="6" y="0"/>
                          </a:cubicBezTo>
                          <a:cubicBezTo>
                            <a:pt x="7" y="1"/>
                            <a:pt x="8" y="3"/>
                            <a:pt x="8"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4" name="Freeform 9"/>
                    <p:cNvSpPr>
                      <a:spLocks/>
                    </p:cNvSpPr>
                    <p:nvPr/>
                  </p:nvSpPr>
                  <p:spPr bwMode="auto">
                    <a:xfrm>
                      <a:off x="4895" y="1554"/>
                      <a:ext cx="26" cy="31"/>
                    </a:xfrm>
                    <a:custGeom>
                      <a:avLst/>
                      <a:gdLst>
                        <a:gd name="T0" fmla="*/ 8 w 11"/>
                        <a:gd name="T1" fmla="*/ 1 h 13"/>
                        <a:gd name="T2" fmla="*/ 9 w 11"/>
                        <a:gd name="T3" fmla="*/ 10 h 13"/>
                        <a:gd name="T4" fmla="*/ 3 w 11"/>
                        <a:gd name="T5" fmla="*/ 12 h 13"/>
                        <a:gd name="T6" fmla="*/ 0 w 11"/>
                        <a:gd name="T7" fmla="*/ 9 h 13"/>
                        <a:gd name="T8" fmla="*/ 6 w 11"/>
                        <a:gd name="T9" fmla="*/ 0 h 13"/>
                        <a:gd name="T10" fmla="*/ 7 w 11"/>
                        <a:gd name="T11" fmla="*/ 0 h 13"/>
                        <a:gd name="T12" fmla="*/ 8 w 11"/>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8" y="1"/>
                          </a:moveTo>
                          <a:cubicBezTo>
                            <a:pt x="10" y="4"/>
                            <a:pt x="11" y="6"/>
                            <a:pt x="9" y="10"/>
                          </a:cubicBezTo>
                          <a:cubicBezTo>
                            <a:pt x="7" y="12"/>
                            <a:pt x="6" y="13"/>
                            <a:pt x="3" y="12"/>
                          </a:cubicBezTo>
                          <a:cubicBezTo>
                            <a:pt x="2" y="11"/>
                            <a:pt x="1" y="10"/>
                            <a:pt x="0" y="9"/>
                          </a:cubicBezTo>
                          <a:cubicBezTo>
                            <a:pt x="2" y="6"/>
                            <a:pt x="4" y="3"/>
                            <a:pt x="6" y="0"/>
                          </a:cubicBezTo>
                          <a:cubicBezTo>
                            <a:pt x="6" y="0"/>
                            <a:pt x="6" y="0"/>
                            <a:pt x="7" y="0"/>
                          </a:cubicBezTo>
                          <a:cubicBezTo>
                            <a:pt x="7" y="1"/>
                            <a:pt x="7" y="1"/>
                            <a:pt x="8"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5" name="Freeform 10"/>
                    <p:cNvSpPr>
                      <a:spLocks/>
                    </p:cNvSpPr>
                    <p:nvPr/>
                  </p:nvSpPr>
                  <p:spPr bwMode="auto">
                    <a:xfrm>
                      <a:off x="4930" y="1436"/>
                      <a:ext cx="31" cy="40"/>
                    </a:xfrm>
                    <a:custGeom>
                      <a:avLst/>
                      <a:gdLst>
                        <a:gd name="T0" fmla="*/ 4 w 13"/>
                        <a:gd name="T1" fmla="*/ 0 h 17"/>
                        <a:gd name="T2" fmla="*/ 0 w 13"/>
                        <a:gd name="T3" fmla="*/ 13 h 17"/>
                        <a:gd name="T4" fmla="*/ 1 w 13"/>
                        <a:gd name="T5" fmla="*/ 1 h 17"/>
                        <a:gd name="T6" fmla="*/ 2 w 13"/>
                        <a:gd name="T7" fmla="*/ 1 h 17"/>
                        <a:gd name="T8" fmla="*/ 4 w 13"/>
                        <a:gd name="T9" fmla="*/ 0 h 17"/>
                      </a:gdLst>
                      <a:ahLst/>
                      <a:cxnLst>
                        <a:cxn ang="0">
                          <a:pos x="T0" y="T1"/>
                        </a:cxn>
                        <a:cxn ang="0">
                          <a:pos x="T2" y="T3"/>
                        </a:cxn>
                        <a:cxn ang="0">
                          <a:pos x="T4" y="T5"/>
                        </a:cxn>
                        <a:cxn ang="0">
                          <a:pos x="T6" y="T7"/>
                        </a:cxn>
                        <a:cxn ang="0">
                          <a:pos x="T8" y="T9"/>
                        </a:cxn>
                      </a:cxnLst>
                      <a:rect l="0" t="0" r="r" b="b"/>
                      <a:pathLst>
                        <a:path w="13" h="17">
                          <a:moveTo>
                            <a:pt x="4" y="0"/>
                          </a:moveTo>
                          <a:cubicBezTo>
                            <a:pt x="13" y="3"/>
                            <a:pt x="10" y="17"/>
                            <a:pt x="0" y="13"/>
                          </a:cubicBezTo>
                          <a:cubicBezTo>
                            <a:pt x="1" y="9"/>
                            <a:pt x="1" y="5"/>
                            <a:pt x="1" y="1"/>
                          </a:cubicBezTo>
                          <a:cubicBezTo>
                            <a:pt x="1" y="1"/>
                            <a:pt x="1" y="1"/>
                            <a:pt x="2" y="1"/>
                          </a:cubicBezTo>
                          <a:cubicBezTo>
                            <a:pt x="3" y="1"/>
                            <a:pt x="4" y="1"/>
                            <a:pt x="4"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6" name="Freeform 11"/>
                    <p:cNvSpPr>
                      <a:spLocks/>
                    </p:cNvSpPr>
                    <p:nvPr/>
                  </p:nvSpPr>
                  <p:spPr bwMode="auto">
                    <a:xfrm>
                      <a:off x="4928" y="1391"/>
                      <a:ext cx="19" cy="40"/>
                    </a:xfrm>
                    <a:custGeom>
                      <a:avLst/>
                      <a:gdLst>
                        <a:gd name="T0" fmla="*/ 7 w 8"/>
                        <a:gd name="T1" fmla="*/ 8 h 17"/>
                        <a:gd name="T2" fmla="*/ 2 w 8"/>
                        <a:gd name="T3" fmla="*/ 17 h 17"/>
                        <a:gd name="T4" fmla="*/ 0 w 8"/>
                        <a:gd name="T5" fmla="*/ 0 h 17"/>
                        <a:gd name="T6" fmla="*/ 7 w 8"/>
                        <a:gd name="T7" fmla="*/ 8 h 17"/>
                      </a:gdLst>
                      <a:ahLst/>
                      <a:cxnLst>
                        <a:cxn ang="0">
                          <a:pos x="T0" y="T1"/>
                        </a:cxn>
                        <a:cxn ang="0">
                          <a:pos x="T2" y="T3"/>
                        </a:cxn>
                        <a:cxn ang="0">
                          <a:pos x="T4" y="T5"/>
                        </a:cxn>
                        <a:cxn ang="0">
                          <a:pos x="T6" y="T7"/>
                        </a:cxn>
                      </a:cxnLst>
                      <a:rect l="0" t="0" r="r" b="b"/>
                      <a:pathLst>
                        <a:path w="8" h="17">
                          <a:moveTo>
                            <a:pt x="7" y="8"/>
                          </a:moveTo>
                          <a:cubicBezTo>
                            <a:pt x="8" y="12"/>
                            <a:pt x="5" y="15"/>
                            <a:pt x="2" y="17"/>
                          </a:cubicBezTo>
                          <a:cubicBezTo>
                            <a:pt x="2" y="11"/>
                            <a:pt x="1" y="6"/>
                            <a:pt x="0" y="0"/>
                          </a:cubicBezTo>
                          <a:cubicBezTo>
                            <a:pt x="4" y="1"/>
                            <a:pt x="7" y="4"/>
                            <a:pt x="7"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7" name="Freeform 12"/>
                    <p:cNvSpPr>
                      <a:spLocks/>
                    </p:cNvSpPr>
                    <p:nvPr/>
                  </p:nvSpPr>
                  <p:spPr bwMode="auto">
                    <a:xfrm>
                      <a:off x="4873" y="1585"/>
                      <a:ext cx="24" cy="31"/>
                    </a:xfrm>
                    <a:custGeom>
                      <a:avLst/>
                      <a:gdLst>
                        <a:gd name="T0" fmla="*/ 9 w 10"/>
                        <a:gd name="T1" fmla="*/ 2 h 13"/>
                        <a:gd name="T2" fmla="*/ 9 w 10"/>
                        <a:gd name="T3" fmla="*/ 6 h 13"/>
                        <a:gd name="T4" fmla="*/ 4 w 10"/>
                        <a:gd name="T5" fmla="*/ 13 h 13"/>
                        <a:gd name="T6" fmla="*/ 0 w 10"/>
                        <a:gd name="T7" fmla="*/ 9 h 13"/>
                        <a:gd name="T8" fmla="*/ 7 w 10"/>
                        <a:gd name="T9" fmla="*/ 0 h 13"/>
                        <a:gd name="T10" fmla="*/ 9 w 10"/>
                        <a:gd name="T11" fmla="*/ 2 h 13"/>
                      </a:gdLst>
                      <a:ahLst/>
                      <a:cxnLst>
                        <a:cxn ang="0">
                          <a:pos x="T0" y="T1"/>
                        </a:cxn>
                        <a:cxn ang="0">
                          <a:pos x="T2" y="T3"/>
                        </a:cxn>
                        <a:cxn ang="0">
                          <a:pos x="T4" y="T5"/>
                        </a:cxn>
                        <a:cxn ang="0">
                          <a:pos x="T6" y="T7"/>
                        </a:cxn>
                        <a:cxn ang="0">
                          <a:pos x="T8" y="T9"/>
                        </a:cxn>
                        <a:cxn ang="0">
                          <a:pos x="T10" y="T11"/>
                        </a:cxn>
                      </a:cxnLst>
                      <a:rect l="0" t="0" r="r" b="b"/>
                      <a:pathLst>
                        <a:path w="10" h="13">
                          <a:moveTo>
                            <a:pt x="9" y="2"/>
                          </a:moveTo>
                          <a:cubicBezTo>
                            <a:pt x="10" y="3"/>
                            <a:pt x="10" y="5"/>
                            <a:pt x="9" y="6"/>
                          </a:cubicBezTo>
                          <a:cubicBezTo>
                            <a:pt x="9" y="8"/>
                            <a:pt x="6" y="12"/>
                            <a:pt x="4" y="13"/>
                          </a:cubicBezTo>
                          <a:cubicBezTo>
                            <a:pt x="3" y="11"/>
                            <a:pt x="2" y="10"/>
                            <a:pt x="0" y="9"/>
                          </a:cubicBezTo>
                          <a:cubicBezTo>
                            <a:pt x="3" y="6"/>
                            <a:pt x="5" y="3"/>
                            <a:pt x="7" y="0"/>
                          </a:cubicBezTo>
                          <a:cubicBezTo>
                            <a:pt x="8" y="1"/>
                            <a:pt x="9" y="1"/>
                            <a:pt x="9"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8" name="Freeform 13"/>
                    <p:cNvSpPr>
                      <a:spLocks/>
                    </p:cNvSpPr>
                    <p:nvPr/>
                  </p:nvSpPr>
                  <p:spPr bwMode="auto">
                    <a:xfrm>
                      <a:off x="4750" y="1292"/>
                      <a:ext cx="173" cy="381"/>
                    </a:xfrm>
                    <a:custGeom>
                      <a:avLst/>
                      <a:gdLst>
                        <a:gd name="T0" fmla="*/ 69 w 73"/>
                        <a:gd name="T1" fmla="*/ 41 h 161"/>
                        <a:gd name="T2" fmla="*/ 68 w 73"/>
                        <a:gd name="T3" fmla="*/ 94 h 161"/>
                        <a:gd name="T4" fmla="*/ 4 w 73"/>
                        <a:gd name="T5" fmla="*/ 161 h 161"/>
                        <a:gd name="T6" fmla="*/ 0 w 73"/>
                        <a:gd name="T7" fmla="*/ 138 h 161"/>
                        <a:gd name="T8" fmla="*/ 53 w 73"/>
                        <a:gd name="T9" fmla="*/ 88 h 161"/>
                        <a:gd name="T10" fmla="*/ 32 w 73"/>
                        <a:gd name="T11" fmla="*/ 16 h 161"/>
                        <a:gd name="T12" fmla="*/ 47 w 73"/>
                        <a:gd name="T13" fmla="*/ 0 h 161"/>
                        <a:gd name="T14" fmla="*/ 61 w 73"/>
                        <a:gd name="T15" fmla="*/ 19 h 161"/>
                        <a:gd name="T16" fmla="*/ 69 w 73"/>
                        <a:gd name="T17" fmla="*/ 4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61">
                          <a:moveTo>
                            <a:pt x="69" y="41"/>
                          </a:moveTo>
                          <a:cubicBezTo>
                            <a:pt x="73" y="59"/>
                            <a:pt x="72" y="77"/>
                            <a:pt x="68" y="94"/>
                          </a:cubicBezTo>
                          <a:cubicBezTo>
                            <a:pt x="58" y="125"/>
                            <a:pt x="34" y="149"/>
                            <a:pt x="4" y="161"/>
                          </a:cubicBezTo>
                          <a:cubicBezTo>
                            <a:pt x="3" y="153"/>
                            <a:pt x="2" y="146"/>
                            <a:pt x="0" y="138"/>
                          </a:cubicBezTo>
                          <a:cubicBezTo>
                            <a:pt x="25" y="132"/>
                            <a:pt x="46" y="113"/>
                            <a:pt x="53" y="88"/>
                          </a:cubicBezTo>
                          <a:cubicBezTo>
                            <a:pt x="60" y="63"/>
                            <a:pt x="53" y="32"/>
                            <a:pt x="32" y="16"/>
                          </a:cubicBezTo>
                          <a:cubicBezTo>
                            <a:pt x="37" y="11"/>
                            <a:pt x="42" y="5"/>
                            <a:pt x="47" y="0"/>
                          </a:cubicBezTo>
                          <a:cubicBezTo>
                            <a:pt x="52" y="6"/>
                            <a:pt x="57" y="12"/>
                            <a:pt x="61" y="19"/>
                          </a:cubicBezTo>
                          <a:cubicBezTo>
                            <a:pt x="65" y="26"/>
                            <a:pt x="68" y="34"/>
                            <a:pt x="69" y="4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9" name="Freeform 14"/>
                    <p:cNvSpPr>
                      <a:spLocks/>
                    </p:cNvSpPr>
                    <p:nvPr/>
                  </p:nvSpPr>
                  <p:spPr bwMode="auto">
                    <a:xfrm>
                      <a:off x="4850" y="1616"/>
                      <a:ext cx="28" cy="31"/>
                    </a:xfrm>
                    <a:custGeom>
                      <a:avLst/>
                      <a:gdLst>
                        <a:gd name="T0" fmla="*/ 11 w 12"/>
                        <a:gd name="T1" fmla="*/ 3 h 13"/>
                        <a:gd name="T2" fmla="*/ 10 w 12"/>
                        <a:gd name="T3" fmla="*/ 9 h 13"/>
                        <a:gd name="T4" fmla="*/ 0 w 12"/>
                        <a:gd name="T5" fmla="*/ 6 h 13"/>
                        <a:gd name="T6" fmla="*/ 7 w 12"/>
                        <a:gd name="T7" fmla="*/ 0 h 13"/>
                        <a:gd name="T8" fmla="*/ 11 w 12"/>
                        <a:gd name="T9" fmla="*/ 3 h 13"/>
                      </a:gdLst>
                      <a:ahLst/>
                      <a:cxnLst>
                        <a:cxn ang="0">
                          <a:pos x="T0" y="T1"/>
                        </a:cxn>
                        <a:cxn ang="0">
                          <a:pos x="T2" y="T3"/>
                        </a:cxn>
                        <a:cxn ang="0">
                          <a:pos x="T4" y="T5"/>
                        </a:cxn>
                        <a:cxn ang="0">
                          <a:pos x="T6" y="T7"/>
                        </a:cxn>
                        <a:cxn ang="0">
                          <a:pos x="T8" y="T9"/>
                        </a:cxn>
                      </a:cxnLst>
                      <a:rect l="0" t="0" r="r" b="b"/>
                      <a:pathLst>
                        <a:path w="12" h="13">
                          <a:moveTo>
                            <a:pt x="11" y="3"/>
                          </a:moveTo>
                          <a:cubicBezTo>
                            <a:pt x="12" y="5"/>
                            <a:pt x="12" y="7"/>
                            <a:pt x="10" y="9"/>
                          </a:cubicBezTo>
                          <a:cubicBezTo>
                            <a:pt x="6" y="13"/>
                            <a:pt x="3" y="10"/>
                            <a:pt x="0" y="6"/>
                          </a:cubicBezTo>
                          <a:cubicBezTo>
                            <a:pt x="3" y="4"/>
                            <a:pt x="5" y="2"/>
                            <a:pt x="7" y="0"/>
                          </a:cubicBezTo>
                          <a:cubicBezTo>
                            <a:pt x="8" y="1"/>
                            <a:pt x="10" y="2"/>
                            <a:pt x="11"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0" name="Freeform 15"/>
                    <p:cNvSpPr>
                      <a:spLocks/>
                    </p:cNvSpPr>
                    <p:nvPr/>
                  </p:nvSpPr>
                  <p:spPr bwMode="auto">
                    <a:xfrm>
                      <a:off x="4918" y="1353"/>
                      <a:ext cx="22" cy="29"/>
                    </a:xfrm>
                    <a:custGeom>
                      <a:avLst/>
                      <a:gdLst>
                        <a:gd name="T0" fmla="*/ 5 w 9"/>
                        <a:gd name="T1" fmla="*/ 0 h 12"/>
                        <a:gd name="T2" fmla="*/ 7 w 9"/>
                        <a:gd name="T3" fmla="*/ 7 h 12"/>
                        <a:gd name="T4" fmla="*/ 3 w 9"/>
                        <a:gd name="T5" fmla="*/ 12 h 12"/>
                        <a:gd name="T6" fmla="*/ 0 w 9"/>
                        <a:gd name="T7" fmla="*/ 2 h 12"/>
                        <a:gd name="T8" fmla="*/ 1 w 9"/>
                        <a:gd name="T9" fmla="*/ 0 h 12"/>
                        <a:gd name="T10" fmla="*/ 5 w 9"/>
                        <a:gd name="T11" fmla="*/ 0 h 12"/>
                      </a:gdLst>
                      <a:ahLst/>
                      <a:cxnLst>
                        <a:cxn ang="0">
                          <a:pos x="T0" y="T1"/>
                        </a:cxn>
                        <a:cxn ang="0">
                          <a:pos x="T2" y="T3"/>
                        </a:cxn>
                        <a:cxn ang="0">
                          <a:pos x="T4" y="T5"/>
                        </a:cxn>
                        <a:cxn ang="0">
                          <a:pos x="T6" y="T7"/>
                        </a:cxn>
                        <a:cxn ang="0">
                          <a:pos x="T8" y="T9"/>
                        </a:cxn>
                        <a:cxn ang="0">
                          <a:pos x="T10" y="T11"/>
                        </a:cxn>
                      </a:cxnLst>
                      <a:rect l="0" t="0" r="r" b="b"/>
                      <a:pathLst>
                        <a:path w="9" h="12">
                          <a:moveTo>
                            <a:pt x="5" y="0"/>
                          </a:moveTo>
                          <a:cubicBezTo>
                            <a:pt x="8" y="2"/>
                            <a:pt x="9" y="5"/>
                            <a:pt x="7" y="7"/>
                          </a:cubicBezTo>
                          <a:cubicBezTo>
                            <a:pt x="6" y="10"/>
                            <a:pt x="5" y="11"/>
                            <a:pt x="3" y="12"/>
                          </a:cubicBezTo>
                          <a:cubicBezTo>
                            <a:pt x="2" y="9"/>
                            <a:pt x="1" y="5"/>
                            <a:pt x="0" y="2"/>
                          </a:cubicBezTo>
                          <a:cubicBezTo>
                            <a:pt x="0" y="1"/>
                            <a:pt x="1" y="1"/>
                            <a:pt x="1" y="0"/>
                          </a:cubicBezTo>
                          <a:cubicBezTo>
                            <a:pt x="2" y="0"/>
                            <a:pt x="4" y="0"/>
                            <a:pt x="5"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1" name="Freeform 16"/>
                    <p:cNvSpPr>
                      <a:spLocks/>
                    </p:cNvSpPr>
                    <p:nvPr/>
                  </p:nvSpPr>
                  <p:spPr bwMode="auto">
                    <a:xfrm>
                      <a:off x="4897" y="1308"/>
                      <a:ext cx="33" cy="41"/>
                    </a:xfrm>
                    <a:custGeom>
                      <a:avLst/>
                      <a:gdLst>
                        <a:gd name="T0" fmla="*/ 0 w 14"/>
                        <a:gd name="T1" fmla="*/ 2 h 17"/>
                        <a:gd name="T2" fmla="*/ 7 w 14"/>
                        <a:gd name="T3" fmla="*/ 17 h 17"/>
                        <a:gd name="T4" fmla="*/ 0 w 14"/>
                        <a:gd name="T5" fmla="*/ 2 h 17"/>
                      </a:gdLst>
                      <a:ahLst/>
                      <a:cxnLst>
                        <a:cxn ang="0">
                          <a:pos x="T0" y="T1"/>
                        </a:cxn>
                        <a:cxn ang="0">
                          <a:pos x="T2" y="T3"/>
                        </a:cxn>
                        <a:cxn ang="0">
                          <a:pos x="T4" y="T5"/>
                        </a:cxn>
                      </a:cxnLst>
                      <a:rect l="0" t="0" r="r" b="b"/>
                      <a:pathLst>
                        <a:path w="14" h="17">
                          <a:moveTo>
                            <a:pt x="0" y="2"/>
                          </a:moveTo>
                          <a:cubicBezTo>
                            <a:pt x="8" y="0"/>
                            <a:pt x="14" y="11"/>
                            <a:pt x="7" y="17"/>
                          </a:cubicBezTo>
                          <a:cubicBezTo>
                            <a:pt x="5" y="12"/>
                            <a:pt x="3" y="7"/>
                            <a:pt x="0"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2" name="Freeform 17"/>
                    <p:cNvSpPr>
                      <a:spLocks/>
                    </p:cNvSpPr>
                    <p:nvPr/>
                  </p:nvSpPr>
                  <p:spPr bwMode="auto">
                    <a:xfrm>
                      <a:off x="4819" y="1637"/>
                      <a:ext cx="28" cy="29"/>
                    </a:xfrm>
                    <a:custGeom>
                      <a:avLst/>
                      <a:gdLst>
                        <a:gd name="T0" fmla="*/ 10 w 12"/>
                        <a:gd name="T1" fmla="*/ 1 h 12"/>
                        <a:gd name="T2" fmla="*/ 9 w 12"/>
                        <a:gd name="T3" fmla="*/ 9 h 12"/>
                        <a:gd name="T4" fmla="*/ 0 w 12"/>
                        <a:gd name="T5" fmla="*/ 8 h 12"/>
                        <a:gd name="T6" fmla="*/ 0 w 12"/>
                        <a:gd name="T7" fmla="*/ 8 h 12"/>
                        <a:gd name="T8" fmla="*/ 10 w 12"/>
                        <a:gd name="T9" fmla="*/ 0 h 12"/>
                        <a:gd name="T10" fmla="*/ 10 w 12"/>
                        <a:gd name="T11" fmla="*/ 1 h 12"/>
                      </a:gdLst>
                      <a:ahLst/>
                      <a:cxnLst>
                        <a:cxn ang="0">
                          <a:pos x="T0" y="T1"/>
                        </a:cxn>
                        <a:cxn ang="0">
                          <a:pos x="T2" y="T3"/>
                        </a:cxn>
                        <a:cxn ang="0">
                          <a:pos x="T4" y="T5"/>
                        </a:cxn>
                        <a:cxn ang="0">
                          <a:pos x="T6" y="T7"/>
                        </a:cxn>
                        <a:cxn ang="0">
                          <a:pos x="T8" y="T9"/>
                        </a:cxn>
                        <a:cxn ang="0">
                          <a:pos x="T10" y="T11"/>
                        </a:cxn>
                      </a:cxnLst>
                      <a:rect l="0" t="0" r="r" b="b"/>
                      <a:pathLst>
                        <a:path w="12" h="12">
                          <a:moveTo>
                            <a:pt x="10" y="1"/>
                          </a:moveTo>
                          <a:cubicBezTo>
                            <a:pt x="11" y="4"/>
                            <a:pt x="12" y="6"/>
                            <a:pt x="9" y="9"/>
                          </a:cubicBezTo>
                          <a:cubicBezTo>
                            <a:pt x="7" y="12"/>
                            <a:pt x="3" y="11"/>
                            <a:pt x="0" y="8"/>
                          </a:cubicBezTo>
                          <a:cubicBezTo>
                            <a:pt x="0" y="8"/>
                            <a:pt x="0" y="8"/>
                            <a:pt x="0" y="8"/>
                          </a:cubicBezTo>
                          <a:cubicBezTo>
                            <a:pt x="4" y="6"/>
                            <a:pt x="7" y="3"/>
                            <a:pt x="10" y="0"/>
                          </a:cubicBezTo>
                          <a:cubicBezTo>
                            <a:pt x="10" y="0"/>
                            <a:pt x="10" y="1"/>
                            <a:pt x="10"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3" name="Freeform 18"/>
                    <p:cNvSpPr>
                      <a:spLocks/>
                    </p:cNvSpPr>
                    <p:nvPr/>
                  </p:nvSpPr>
                  <p:spPr bwMode="auto">
                    <a:xfrm>
                      <a:off x="4506" y="899"/>
                      <a:ext cx="486" cy="542"/>
                    </a:xfrm>
                    <a:custGeom>
                      <a:avLst/>
                      <a:gdLst>
                        <a:gd name="T0" fmla="*/ 205 w 205"/>
                        <a:gd name="T1" fmla="*/ 97 h 229"/>
                        <a:gd name="T2" fmla="*/ 162 w 205"/>
                        <a:gd name="T3" fmla="*/ 146 h 229"/>
                        <a:gd name="T4" fmla="*/ 122 w 205"/>
                        <a:gd name="T5" fmla="*/ 187 h 229"/>
                        <a:gd name="T6" fmla="*/ 14 w 205"/>
                        <a:gd name="T7" fmla="*/ 212 h 229"/>
                        <a:gd name="T8" fmla="*/ 13 w 205"/>
                        <a:gd name="T9" fmla="*/ 212 h 229"/>
                        <a:gd name="T10" fmla="*/ 17 w 205"/>
                        <a:gd name="T11" fmla="*/ 194 h 229"/>
                        <a:gd name="T12" fmla="*/ 108 w 205"/>
                        <a:gd name="T13" fmla="*/ 178 h 229"/>
                        <a:gd name="T14" fmla="*/ 143 w 205"/>
                        <a:gd name="T15" fmla="*/ 148 h 229"/>
                        <a:gd name="T16" fmla="*/ 179 w 205"/>
                        <a:gd name="T17" fmla="*/ 102 h 229"/>
                        <a:gd name="T18" fmla="*/ 179 w 205"/>
                        <a:gd name="T19" fmla="*/ 98 h 229"/>
                        <a:gd name="T20" fmla="*/ 100 w 205"/>
                        <a:gd name="T21" fmla="*/ 38 h 229"/>
                        <a:gd name="T22" fmla="*/ 8 w 205"/>
                        <a:gd name="T23" fmla="*/ 29 h 229"/>
                        <a:gd name="T24" fmla="*/ 8 w 205"/>
                        <a:gd name="T25" fmla="*/ 29 h 229"/>
                        <a:gd name="T26" fmla="*/ 0 w 205"/>
                        <a:gd name="T27" fmla="*/ 7 h 229"/>
                        <a:gd name="T28" fmla="*/ 1 w 205"/>
                        <a:gd name="T29" fmla="*/ 7 h 229"/>
                        <a:gd name="T30" fmla="*/ 5 w 205"/>
                        <a:gd name="T31" fmla="*/ 4 h 229"/>
                        <a:gd name="T32" fmla="*/ 118 w 205"/>
                        <a:gd name="T33" fmla="*/ 26 h 229"/>
                        <a:gd name="T34" fmla="*/ 164 w 205"/>
                        <a:gd name="T35" fmla="*/ 63 h 229"/>
                        <a:gd name="T36" fmla="*/ 205 w 205"/>
                        <a:gd name="T37" fmla="*/ 9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29">
                          <a:moveTo>
                            <a:pt x="205" y="97"/>
                          </a:moveTo>
                          <a:cubicBezTo>
                            <a:pt x="190" y="114"/>
                            <a:pt x="176" y="130"/>
                            <a:pt x="162" y="146"/>
                          </a:cubicBezTo>
                          <a:cubicBezTo>
                            <a:pt x="149" y="161"/>
                            <a:pt x="136" y="175"/>
                            <a:pt x="122" y="187"/>
                          </a:cubicBezTo>
                          <a:cubicBezTo>
                            <a:pt x="92" y="212"/>
                            <a:pt x="51" y="229"/>
                            <a:pt x="14" y="212"/>
                          </a:cubicBezTo>
                          <a:cubicBezTo>
                            <a:pt x="14" y="212"/>
                            <a:pt x="14" y="212"/>
                            <a:pt x="13" y="212"/>
                          </a:cubicBezTo>
                          <a:cubicBezTo>
                            <a:pt x="15" y="206"/>
                            <a:pt x="16" y="200"/>
                            <a:pt x="17" y="194"/>
                          </a:cubicBezTo>
                          <a:cubicBezTo>
                            <a:pt x="48" y="203"/>
                            <a:pt x="80" y="192"/>
                            <a:pt x="108" y="178"/>
                          </a:cubicBezTo>
                          <a:cubicBezTo>
                            <a:pt x="123" y="171"/>
                            <a:pt x="133" y="161"/>
                            <a:pt x="143" y="148"/>
                          </a:cubicBezTo>
                          <a:cubicBezTo>
                            <a:pt x="155" y="133"/>
                            <a:pt x="167" y="117"/>
                            <a:pt x="179" y="102"/>
                          </a:cubicBezTo>
                          <a:cubicBezTo>
                            <a:pt x="180" y="101"/>
                            <a:pt x="180" y="99"/>
                            <a:pt x="179" y="98"/>
                          </a:cubicBezTo>
                          <a:cubicBezTo>
                            <a:pt x="151" y="80"/>
                            <a:pt x="129" y="54"/>
                            <a:pt x="100" y="38"/>
                          </a:cubicBezTo>
                          <a:cubicBezTo>
                            <a:pt x="73" y="23"/>
                            <a:pt x="37" y="17"/>
                            <a:pt x="8" y="29"/>
                          </a:cubicBezTo>
                          <a:cubicBezTo>
                            <a:pt x="8" y="29"/>
                            <a:pt x="8" y="29"/>
                            <a:pt x="8" y="29"/>
                          </a:cubicBezTo>
                          <a:cubicBezTo>
                            <a:pt x="6" y="22"/>
                            <a:pt x="3" y="14"/>
                            <a:pt x="0" y="7"/>
                          </a:cubicBezTo>
                          <a:cubicBezTo>
                            <a:pt x="0" y="7"/>
                            <a:pt x="0" y="7"/>
                            <a:pt x="1" y="7"/>
                          </a:cubicBezTo>
                          <a:cubicBezTo>
                            <a:pt x="2" y="6"/>
                            <a:pt x="4" y="5"/>
                            <a:pt x="5" y="4"/>
                          </a:cubicBezTo>
                          <a:cubicBezTo>
                            <a:pt x="44" y="0"/>
                            <a:pt x="84" y="7"/>
                            <a:pt x="118" y="26"/>
                          </a:cubicBezTo>
                          <a:cubicBezTo>
                            <a:pt x="135" y="35"/>
                            <a:pt x="151" y="48"/>
                            <a:pt x="164" y="63"/>
                          </a:cubicBezTo>
                          <a:cubicBezTo>
                            <a:pt x="176" y="76"/>
                            <a:pt x="187" y="91"/>
                            <a:pt x="205" y="9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4" name="Freeform 19"/>
                    <p:cNvSpPr>
                      <a:spLocks/>
                    </p:cNvSpPr>
                    <p:nvPr/>
                  </p:nvSpPr>
                  <p:spPr bwMode="auto">
                    <a:xfrm>
                      <a:off x="4691" y="1334"/>
                      <a:ext cx="189" cy="272"/>
                    </a:xfrm>
                    <a:custGeom>
                      <a:avLst/>
                      <a:gdLst>
                        <a:gd name="T0" fmla="*/ 55 w 80"/>
                        <a:gd name="T1" fmla="*/ 0 h 115"/>
                        <a:gd name="T2" fmla="*/ 73 w 80"/>
                        <a:gd name="T3" fmla="*/ 69 h 115"/>
                        <a:gd name="T4" fmla="*/ 26 w 80"/>
                        <a:gd name="T5" fmla="*/ 115 h 115"/>
                        <a:gd name="T6" fmla="*/ 24 w 80"/>
                        <a:gd name="T7" fmla="*/ 115 h 115"/>
                        <a:gd name="T8" fmla="*/ 24 w 80"/>
                        <a:gd name="T9" fmla="*/ 115 h 115"/>
                        <a:gd name="T10" fmla="*/ 20 w 80"/>
                        <a:gd name="T11" fmla="*/ 105 h 115"/>
                        <a:gd name="T12" fmla="*/ 7 w 80"/>
                        <a:gd name="T13" fmla="*/ 81 h 115"/>
                        <a:gd name="T14" fmla="*/ 0 w 80"/>
                        <a:gd name="T15" fmla="*/ 73 h 115"/>
                        <a:gd name="T16" fmla="*/ 13 w 80"/>
                        <a:gd name="T17" fmla="*/ 80 h 115"/>
                        <a:gd name="T18" fmla="*/ 38 w 80"/>
                        <a:gd name="T19" fmla="*/ 87 h 115"/>
                        <a:gd name="T20" fmla="*/ 66 w 80"/>
                        <a:gd name="T21" fmla="*/ 63 h 115"/>
                        <a:gd name="T22" fmla="*/ 48 w 80"/>
                        <a:gd name="T23" fmla="*/ 28 h 115"/>
                        <a:gd name="T24" fmla="*/ 16 w 80"/>
                        <a:gd name="T25" fmla="*/ 27 h 115"/>
                        <a:gd name="T26" fmla="*/ 40 w 80"/>
                        <a:gd name="T27" fmla="*/ 12 h 115"/>
                        <a:gd name="T28" fmla="*/ 55 w 80"/>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15">
                          <a:moveTo>
                            <a:pt x="55" y="0"/>
                          </a:moveTo>
                          <a:cubicBezTo>
                            <a:pt x="71" y="18"/>
                            <a:pt x="80" y="44"/>
                            <a:pt x="73" y="69"/>
                          </a:cubicBezTo>
                          <a:cubicBezTo>
                            <a:pt x="67" y="91"/>
                            <a:pt x="48" y="108"/>
                            <a:pt x="26" y="115"/>
                          </a:cubicBezTo>
                          <a:cubicBezTo>
                            <a:pt x="26" y="114"/>
                            <a:pt x="25" y="114"/>
                            <a:pt x="24" y="115"/>
                          </a:cubicBezTo>
                          <a:cubicBezTo>
                            <a:pt x="24" y="115"/>
                            <a:pt x="24" y="115"/>
                            <a:pt x="24" y="115"/>
                          </a:cubicBezTo>
                          <a:cubicBezTo>
                            <a:pt x="23" y="112"/>
                            <a:pt x="22" y="108"/>
                            <a:pt x="20" y="105"/>
                          </a:cubicBezTo>
                          <a:cubicBezTo>
                            <a:pt x="17" y="97"/>
                            <a:pt x="13" y="88"/>
                            <a:pt x="7" y="81"/>
                          </a:cubicBezTo>
                          <a:cubicBezTo>
                            <a:pt x="5" y="78"/>
                            <a:pt x="3" y="76"/>
                            <a:pt x="0" y="73"/>
                          </a:cubicBezTo>
                          <a:cubicBezTo>
                            <a:pt x="4" y="76"/>
                            <a:pt x="8" y="78"/>
                            <a:pt x="13" y="80"/>
                          </a:cubicBezTo>
                          <a:cubicBezTo>
                            <a:pt x="20" y="83"/>
                            <a:pt x="29" y="87"/>
                            <a:pt x="38" y="87"/>
                          </a:cubicBezTo>
                          <a:cubicBezTo>
                            <a:pt x="53" y="88"/>
                            <a:pt x="65" y="78"/>
                            <a:pt x="66" y="63"/>
                          </a:cubicBezTo>
                          <a:cubicBezTo>
                            <a:pt x="68" y="48"/>
                            <a:pt x="61" y="34"/>
                            <a:pt x="48" y="28"/>
                          </a:cubicBezTo>
                          <a:cubicBezTo>
                            <a:pt x="38" y="23"/>
                            <a:pt x="27" y="24"/>
                            <a:pt x="16" y="27"/>
                          </a:cubicBezTo>
                          <a:cubicBezTo>
                            <a:pt x="25" y="23"/>
                            <a:pt x="33" y="18"/>
                            <a:pt x="40" y="12"/>
                          </a:cubicBezTo>
                          <a:cubicBezTo>
                            <a:pt x="45" y="8"/>
                            <a:pt x="50" y="4"/>
                            <a:pt x="55"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5" name="Freeform 20"/>
                    <p:cNvSpPr>
                      <a:spLocks/>
                    </p:cNvSpPr>
                    <p:nvPr/>
                  </p:nvSpPr>
                  <p:spPr bwMode="auto">
                    <a:xfrm>
                      <a:off x="4793" y="1661"/>
                      <a:ext cx="26" cy="28"/>
                    </a:xfrm>
                    <a:custGeom>
                      <a:avLst/>
                      <a:gdLst>
                        <a:gd name="T0" fmla="*/ 8 w 11"/>
                        <a:gd name="T1" fmla="*/ 0 h 12"/>
                        <a:gd name="T2" fmla="*/ 8 w 11"/>
                        <a:gd name="T3" fmla="*/ 8 h 12"/>
                        <a:gd name="T4" fmla="*/ 0 w 11"/>
                        <a:gd name="T5" fmla="*/ 4 h 12"/>
                        <a:gd name="T6" fmla="*/ 8 w 11"/>
                        <a:gd name="T7" fmla="*/ 0 h 12"/>
                        <a:gd name="T8" fmla="*/ 8 w 11"/>
                        <a:gd name="T9" fmla="*/ 0 h 12"/>
                      </a:gdLst>
                      <a:ahLst/>
                      <a:cxnLst>
                        <a:cxn ang="0">
                          <a:pos x="T0" y="T1"/>
                        </a:cxn>
                        <a:cxn ang="0">
                          <a:pos x="T2" y="T3"/>
                        </a:cxn>
                        <a:cxn ang="0">
                          <a:pos x="T4" y="T5"/>
                        </a:cxn>
                        <a:cxn ang="0">
                          <a:pos x="T6" y="T7"/>
                        </a:cxn>
                        <a:cxn ang="0">
                          <a:pos x="T8" y="T9"/>
                        </a:cxn>
                      </a:cxnLst>
                      <a:rect l="0" t="0" r="r" b="b"/>
                      <a:pathLst>
                        <a:path w="11" h="12">
                          <a:moveTo>
                            <a:pt x="8" y="0"/>
                          </a:moveTo>
                          <a:cubicBezTo>
                            <a:pt x="10" y="3"/>
                            <a:pt x="11" y="6"/>
                            <a:pt x="8" y="8"/>
                          </a:cubicBezTo>
                          <a:cubicBezTo>
                            <a:pt x="4" y="12"/>
                            <a:pt x="1" y="8"/>
                            <a:pt x="0" y="4"/>
                          </a:cubicBezTo>
                          <a:cubicBezTo>
                            <a:pt x="3" y="3"/>
                            <a:pt x="6" y="2"/>
                            <a:pt x="8" y="0"/>
                          </a:cubicBezTo>
                          <a:cubicBezTo>
                            <a:pt x="8" y="0"/>
                            <a:pt x="8" y="0"/>
                            <a:pt x="8"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6" name="Freeform 21"/>
                    <p:cNvSpPr>
                      <a:spLocks noEditPoints="1"/>
                    </p:cNvSpPr>
                    <p:nvPr/>
                  </p:nvSpPr>
                  <p:spPr bwMode="auto">
                    <a:xfrm>
                      <a:off x="4525" y="939"/>
                      <a:ext cx="408" cy="440"/>
                    </a:xfrm>
                    <a:custGeom>
                      <a:avLst/>
                      <a:gdLst>
                        <a:gd name="T0" fmla="*/ 110 w 172"/>
                        <a:gd name="T1" fmla="*/ 72 h 186"/>
                        <a:gd name="T2" fmla="*/ 75 w 172"/>
                        <a:gd name="T3" fmla="*/ 71 h 186"/>
                        <a:gd name="T4" fmla="*/ 171 w 172"/>
                        <a:gd name="T5" fmla="*/ 81 h 186"/>
                        <a:gd name="T6" fmla="*/ 135 w 172"/>
                        <a:gd name="T7" fmla="*/ 131 h 186"/>
                        <a:gd name="T8" fmla="*/ 9 w 172"/>
                        <a:gd name="T9" fmla="*/ 177 h 186"/>
                        <a:gd name="T10" fmla="*/ 11 w 172"/>
                        <a:gd name="T11" fmla="*/ 172 h 186"/>
                        <a:gd name="T12" fmla="*/ 38 w 172"/>
                        <a:gd name="T13" fmla="*/ 150 h 186"/>
                        <a:gd name="T14" fmla="*/ 15 w 172"/>
                        <a:gd name="T15" fmla="*/ 120 h 186"/>
                        <a:gd name="T16" fmla="*/ 39 w 172"/>
                        <a:gd name="T17" fmla="*/ 95 h 186"/>
                        <a:gd name="T18" fmla="*/ 13 w 172"/>
                        <a:gd name="T19" fmla="*/ 75 h 186"/>
                        <a:gd name="T20" fmla="*/ 15 w 172"/>
                        <a:gd name="T21" fmla="*/ 71 h 186"/>
                        <a:gd name="T22" fmla="*/ 2 w 172"/>
                        <a:gd name="T23" fmla="*/ 17 h 186"/>
                        <a:gd name="T24" fmla="*/ 0 w 172"/>
                        <a:gd name="T25" fmla="*/ 12 h 186"/>
                        <a:gd name="T26" fmla="*/ 171 w 172"/>
                        <a:gd name="T27" fmla="*/ 81 h 186"/>
                        <a:gd name="T28" fmla="*/ 166 w 172"/>
                        <a:gd name="T29" fmla="*/ 84 h 186"/>
                        <a:gd name="T30" fmla="*/ 129 w 172"/>
                        <a:gd name="T31" fmla="*/ 66 h 186"/>
                        <a:gd name="T32" fmla="*/ 135 w 172"/>
                        <a:gd name="T33" fmla="*/ 96 h 186"/>
                        <a:gd name="T34" fmla="*/ 133 w 172"/>
                        <a:gd name="T35" fmla="*/ 123 h 186"/>
                        <a:gd name="T36" fmla="*/ 135 w 172"/>
                        <a:gd name="T37" fmla="*/ 123 h 186"/>
                        <a:gd name="T38" fmla="*/ 131 w 172"/>
                        <a:gd name="T39" fmla="*/ 128 h 186"/>
                        <a:gd name="T40" fmla="*/ 115 w 172"/>
                        <a:gd name="T41" fmla="*/ 131 h 186"/>
                        <a:gd name="T42" fmla="*/ 84 w 172"/>
                        <a:gd name="T43" fmla="*/ 160 h 186"/>
                        <a:gd name="T44" fmla="*/ 101 w 172"/>
                        <a:gd name="T45" fmla="*/ 155 h 186"/>
                        <a:gd name="T46" fmla="*/ 115 w 172"/>
                        <a:gd name="T47" fmla="*/ 120 h 186"/>
                        <a:gd name="T48" fmla="*/ 116 w 172"/>
                        <a:gd name="T49" fmla="*/ 78 h 186"/>
                        <a:gd name="T50" fmla="*/ 115 w 172"/>
                        <a:gd name="T51" fmla="*/ 120 h 186"/>
                        <a:gd name="T52" fmla="*/ 129 w 172"/>
                        <a:gd name="T53" fmla="*/ 55 h 186"/>
                        <a:gd name="T54" fmla="*/ 98 w 172"/>
                        <a:gd name="T55" fmla="*/ 49 h 186"/>
                        <a:gd name="T56" fmla="*/ 116 w 172"/>
                        <a:gd name="T57" fmla="*/ 72 h 186"/>
                        <a:gd name="T58" fmla="*/ 110 w 172"/>
                        <a:gd name="T59" fmla="*/ 133 h 186"/>
                        <a:gd name="T60" fmla="*/ 75 w 172"/>
                        <a:gd name="T61" fmla="*/ 126 h 186"/>
                        <a:gd name="T62" fmla="*/ 87 w 172"/>
                        <a:gd name="T63" fmla="*/ 155 h 186"/>
                        <a:gd name="T64" fmla="*/ 65 w 172"/>
                        <a:gd name="T65" fmla="*/ 168 h 186"/>
                        <a:gd name="T66" fmla="*/ 66 w 172"/>
                        <a:gd name="T67" fmla="*/ 127 h 186"/>
                        <a:gd name="T68" fmla="*/ 65 w 172"/>
                        <a:gd name="T69" fmla="*/ 168 h 186"/>
                        <a:gd name="T70" fmla="*/ 89 w 172"/>
                        <a:gd name="T71" fmla="*/ 102 h 186"/>
                        <a:gd name="T72" fmla="*/ 67 w 172"/>
                        <a:gd name="T73" fmla="*/ 74 h 186"/>
                        <a:gd name="T74" fmla="*/ 66 w 172"/>
                        <a:gd name="T75" fmla="*/ 122 h 186"/>
                        <a:gd name="T76" fmla="*/ 106 w 172"/>
                        <a:gd name="T77" fmla="*/ 37 h 186"/>
                        <a:gd name="T78" fmla="*/ 81 w 172"/>
                        <a:gd name="T79" fmla="*/ 22 h 186"/>
                        <a:gd name="T80" fmla="*/ 89 w 172"/>
                        <a:gd name="T81" fmla="*/ 45 h 186"/>
                        <a:gd name="T82" fmla="*/ 60 w 172"/>
                        <a:gd name="T83" fmla="*/ 171 h 186"/>
                        <a:gd name="T84" fmla="*/ 21 w 172"/>
                        <a:gd name="T85" fmla="*/ 174 h 186"/>
                        <a:gd name="T86" fmla="*/ 68 w 172"/>
                        <a:gd name="T87" fmla="*/ 69 h 186"/>
                        <a:gd name="T88" fmla="*/ 66 w 172"/>
                        <a:gd name="T89" fmla="*/ 16 h 186"/>
                        <a:gd name="T90" fmla="*/ 48 w 172"/>
                        <a:gd name="T91" fmla="*/ 44 h 186"/>
                        <a:gd name="T92" fmla="*/ 68 w 172"/>
                        <a:gd name="T93" fmla="*/ 69 h 186"/>
                        <a:gd name="T94" fmla="*/ 61 w 172"/>
                        <a:gd name="T95" fmla="*/ 122 h 186"/>
                        <a:gd name="T96" fmla="*/ 27 w 172"/>
                        <a:gd name="T97" fmla="*/ 121 h 186"/>
                        <a:gd name="T98" fmla="*/ 44 w 172"/>
                        <a:gd name="T99" fmla="*/ 92 h 186"/>
                        <a:gd name="T100" fmla="*/ 41 w 172"/>
                        <a:gd name="T101" fmla="*/ 48 h 186"/>
                        <a:gd name="T102" fmla="*/ 24 w 172"/>
                        <a:gd name="T103" fmla="*/ 72 h 186"/>
                        <a:gd name="T104" fmla="*/ 40 w 172"/>
                        <a:gd name="T105" fmla="*/ 43 h 186"/>
                        <a:gd name="T106" fmla="*/ 49 w 172"/>
                        <a:gd name="T107" fmla="*/ 12 h 186"/>
                        <a:gd name="T108" fmla="*/ 38 w 172"/>
                        <a:gd name="T109" fmla="*/ 37 h 186"/>
                        <a:gd name="T110" fmla="*/ 40 w 172"/>
                        <a:gd name="T111"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 h="186">
                          <a:moveTo>
                            <a:pt x="94" y="100"/>
                          </a:moveTo>
                          <a:cubicBezTo>
                            <a:pt x="105" y="96"/>
                            <a:pt x="112" y="84"/>
                            <a:pt x="110" y="72"/>
                          </a:cubicBezTo>
                          <a:cubicBezTo>
                            <a:pt x="109" y="61"/>
                            <a:pt x="99" y="52"/>
                            <a:pt x="88" y="51"/>
                          </a:cubicBezTo>
                          <a:cubicBezTo>
                            <a:pt x="86" y="58"/>
                            <a:pt x="81" y="66"/>
                            <a:pt x="75" y="71"/>
                          </a:cubicBezTo>
                          <a:cubicBezTo>
                            <a:pt x="86" y="75"/>
                            <a:pt x="92" y="89"/>
                            <a:pt x="94" y="100"/>
                          </a:cubicBezTo>
                          <a:close/>
                          <a:moveTo>
                            <a:pt x="171" y="81"/>
                          </a:moveTo>
                          <a:cubicBezTo>
                            <a:pt x="172" y="82"/>
                            <a:pt x="172" y="84"/>
                            <a:pt x="171" y="85"/>
                          </a:cubicBezTo>
                          <a:cubicBezTo>
                            <a:pt x="159" y="100"/>
                            <a:pt x="147" y="116"/>
                            <a:pt x="135" y="131"/>
                          </a:cubicBezTo>
                          <a:cubicBezTo>
                            <a:pt x="125" y="144"/>
                            <a:pt x="115" y="154"/>
                            <a:pt x="100" y="161"/>
                          </a:cubicBezTo>
                          <a:cubicBezTo>
                            <a:pt x="72" y="175"/>
                            <a:pt x="40" y="186"/>
                            <a:pt x="9" y="177"/>
                          </a:cubicBezTo>
                          <a:cubicBezTo>
                            <a:pt x="10" y="175"/>
                            <a:pt x="10" y="173"/>
                            <a:pt x="10" y="171"/>
                          </a:cubicBezTo>
                          <a:cubicBezTo>
                            <a:pt x="10" y="172"/>
                            <a:pt x="11" y="172"/>
                            <a:pt x="11" y="172"/>
                          </a:cubicBezTo>
                          <a:cubicBezTo>
                            <a:pt x="11" y="171"/>
                            <a:pt x="12" y="170"/>
                            <a:pt x="13" y="170"/>
                          </a:cubicBezTo>
                          <a:cubicBezTo>
                            <a:pt x="25" y="170"/>
                            <a:pt x="36" y="162"/>
                            <a:pt x="38" y="150"/>
                          </a:cubicBezTo>
                          <a:cubicBezTo>
                            <a:pt x="40" y="136"/>
                            <a:pt x="30" y="124"/>
                            <a:pt x="17" y="122"/>
                          </a:cubicBezTo>
                          <a:cubicBezTo>
                            <a:pt x="16" y="122"/>
                            <a:pt x="15" y="121"/>
                            <a:pt x="15" y="120"/>
                          </a:cubicBezTo>
                          <a:cubicBezTo>
                            <a:pt x="15" y="119"/>
                            <a:pt x="16" y="117"/>
                            <a:pt x="18" y="117"/>
                          </a:cubicBezTo>
                          <a:cubicBezTo>
                            <a:pt x="29" y="117"/>
                            <a:pt x="40" y="107"/>
                            <a:pt x="39" y="95"/>
                          </a:cubicBezTo>
                          <a:cubicBezTo>
                            <a:pt x="38" y="83"/>
                            <a:pt x="27" y="75"/>
                            <a:pt x="15" y="76"/>
                          </a:cubicBezTo>
                          <a:cubicBezTo>
                            <a:pt x="15" y="76"/>
                            <a:pt x="14" y="76"/>
                            <a:pt x="13" y="75"/>
                          </a:cubicBezTo>
                          <a:cubicBezTo>
                            <a:pt x="13" y="74"/>
                            <a:pt x="13" y="73"/>
                            <a:pt x="13" y="72"/>
                          </a:cubicBezTo>
                          <a:cubicBezTo>
                            <a:pt x="13" y="72"/>
                            <a:pt x="14" y="71"/>
                            <a:pt x="15" y="71"/>
                          </a:cubicBezTo>
                          <a:cubicBezTo>
                            <a:pt x="28" y="67"/>
                            <a:pt x="37" y="52"/>
                            <a:pt x="33" y="38"/>
                          </a:cubicBezTo>
                          <a:cubicBezTo>
                            <a:pt x="30" y="24"/>
                            <a:pt x="15" y="16"/>
                            <a:pt x="2" y="17"/>
                          </a:cubicBezTo>
                          <a:cubicBezTo>
                            <a:pt x="1" y="15"/>
                            <a:pt x="1" y="14"/>
                            <a:pt x="0" y="12"/>
                          </a:cubicBezTo>
                          <a:cubicBezTo>
                            <a:pt x="0" y="12"/>
                            <a:pt x="0" y="12"/>
                            <a:pt x="0" y="12"/>
                          </a:cubicBezTo>
                          <a:cubicBezTo>
                            <a:pt x="29" y="0"/>
                            <a:pt x="65" y="6"/>
                            <a:pt x="92" y="21"/>
                          </a:cubicBezTo>
                          <a:cubicBezTo>
                            <a:pt x="121" y="37"/>
                            <a:pt x="143" y="63"/>
                            <a:pt x="171" y="81"/>
                          </a:cubicBezTo>
                          <a:close/>
                          <a:moveTo>
                            <a:pt x="135" y="123"/>
                          </a:moveTo>
                          <a:cubicBezTo>
                            <a:pt x="145" y="110"/>
                            <a:pt x="156" y="97"/>
                            <a:pt x="166" y="84"/>
                          </a:cubicBezTo>
                          <a:cubicBezTo>
                            <a:pt x="154" y="76"/>
                            <a:pt x="143" y="67"/>
                            <a:pt x="132" y="57"/>
                          </a:cubicBezTo>
                          <a:cubicBezTo>
                            <a:pt x="132" y="60"/>
                            <a:pt x="130" y="64"/>
                            <a:pt x="129" y="66"/>
                          </a:cubicBezTo>
                          <a:cubicBezTo>
                            <a:pt x="127" y="69"/>
                            <a:pt x="125" y="72"/>
                            <a:pt x="122" y="74"/>
                          </a:cubicBezTo>
                          <a:cubicBezTo>
                            <a:pt x="130" y="78"/>
                            <a:pt x="135" y="87"/>
                            <a:pt x="135" y="96"/>
                          </a:cubicBezTo>
                          <a:cubicBezTo>
                            <a:pt x="134" y="106"/>
                            <a:pt x="129" y="114"/>
                            <a:pt x="122" y="120"/>
                          </a:cubicBezTo>
                          <a:cubicBezTo>
                            <a:pt x="126" y="120"/>
                            <a:pt x="130" y="121"/>
                            <a:pt x="133" y="123"/>
                          </a:cubicBezTo>
                          <a:cubicBezTo>
                            <a:pt x="134" y="124"/>
                            <a:pt x="134" y="124"/>
                            <a:pt x="134" y="124"/>
                          </a:cubicBezTo>
                          <a:cubicBezTo>
                            <a:pt x="134" y="124"/>
                            <a:pt x="135" y="123"/>
                            <a:pt x="135" y="123"/>
                          </a:cubicBezTo>
                          <a:close/>
                          <a:moveTo>
                            <a:pt x="131" y="128"/>
                          </a:moveTo>
                          <a:cubicBezTo>
                            <a:pt x="131" y="128"/>
                            <a:pt x="131" y="128"/>
                            <a:pt x="131" y="128"/>
                          </a:cubicBezTo>
                          <a:cubicBezTo>
                            <a:pt x="126" y="125"/>
                            <a:pt x="121" y="124"/>
                            <a:pt x="115" y="125"/>
                          </a:cubicBezTo>
                          <a:cubicBezTo>
                            <a:pt x="116" y="127"/>
                            <a:pt x="116" y="129"/>
                            <a:pt x="115" y="131"/>
                          </a:cubicBezTo>
                          <a:cubicBezTo>
                            <a:pt x="114" y="146"/>
                            <a:pt x="100" y="157"/>
                            <a:pt x="86" y="160"/>
                          </a:cubicBezTo>
                          <a:cubicBezTo>
                            <a:pt x="86" y="161"/>
                            <a:pt x="85" y="160"/>
                            <a:pt x="84" y="160"/>
                          </a:cubicBezTo>
                          <a:cubicBezTo>
                            <a:pt x="83" y="162"/>
                            <a:pt x="82" y="163"/>
                            <a:pt x="81" y="164"/>
                          </a:cubicBezTo>
                          <a:cubicBezTo>
                            <a:pt x="88" y="162"/>
                            <a:pt x="95" y="158"/>
                            <a:pt x="101" y="155"/>
                          </a:cubicBezTo>
                          <a:cubicBezTo>
                            <a:pt x="113" y="148"/>
                            <a:pt x="122" y="139"/>
                            <a:pt x="131" y="128"/>
                          </a:cubicBezTo>
                          <a:close/>
                          <a:moveTo>
                            <a:pt x="115" y="120"/>
                          </a:moveTo>
                          <a:cubicBezTo>
                            <a:pt x="121" y="115"/>
                            <a:pt x="128" y="108"/>
                            <a:pt x="129" y="99"/>
                          </a:cubicBezTo>
                          <a:cubicBezTo>
                            <a:pt x="131" y="89"/>
                            <a:pt x="126" y="79"/>
                            <a:pt x="116" y="78"/>
                          </a:cubicBezTo>
                          <a:cubicBezTo>
                            <a:pt x="115" y="88"/>
                            <a:pt x="109" y="97"/>
                            <a:pt x="101" y="102"/>
                          </a:cubicBezTo>
                          <a:cubicBezTo>
                            <a:pt x="108" y="106"/>
                            <a:pt x="112" y="112"/>
                            <a:pt x="115" y="120"/>
                          </a:cubicBezTo>
                          <a:close/>
                          <a:moveTo>
                            <a:pt x="125" y="63"/>
                          </a:moveTo>
                          <a:cubicBezTo>
                            <a:pt x="126" y="61"/>
                            <a:pt x="127" y="57"/>
                            <a:pt x="129" y="55"/>
                          </a:cubicBezTo>
                          <a:cubicBezTo>
                            <a:pt x="123" y="50"/>
                            <a:pt x="116" y="44"/>
                            <a:pt x="110" y="40"/>
                          </a:cubicBezTo>
                          <a:cubicBezTo>
                            <a:pt x="107" y="44"/>
                            <a:pt x="103" y="47"/>
                            <a:pt x="98" y="49"/>
                          </a:cubicBezTo>
                          <a:cubicBezTo>
                            <a:pt x="107" y="53"/>
                            <a:pt x="114" y="62"/>
                            <a:pt x="116" y="72"/>
                          </a:cubicBezTo>
                          <a:cubicBezTo>
                            <a:pt x="116" y="72"/>
                            <a:pt x="116" y="72"/>
                            <a:pt x="116" y="72"/>
                          </a:cubicBezTo>
                          <a:cubicBezTo>
                            <a:pt x="119" y="70"/>
                            <a:pt x="123" y="67"/>
                            <a:pt x="125" y="63"/>
                          </a:cubicBezTo>
                          <a:close/>
                          <a:moveTo>
                            <a:pt x="110" y="133"/>
                          </a:moveTo>
                          <a:cubicBezTo>
                            <a:pt x="113" y="121"/>
                            <a:pt x="106" y="108"/>
                            <a:pt x="94" y="105"/>
                          </a:cubicBezTo>
                          <a:cubicBezTo>
                            <a:pt x="94" y="117"/>
                            <a:pt x="86" y="123"/>
                            <a:pt x="75" y="126"/>
                          </a:cubicBezTo>
                          <a:cubicBezTo>
                            <a:pt x="83" y="131"/>
                            <a:pt x="89" y="140"/>
                            <a:pt x="88" y="150"/>
                          </a:cubicBezTo>
                          <a:cubicBezTo>
                            <a:pt x="88" y="151"/>
                            <a:pt x="87" y="153"/>
                            <a:pt x="87" y="155"/>
                          </a:cubicBezTo>
                          <a:cubicBezTo>
                            <a:pt x="97" y="151"/>
                            <a:pt x="107" y="144"/>
                            <a:pt x="110" y="133"/>
                          </a:cubicBezTo>
                          <a:close/>
                          <a:moveTo>
                            <a:pt x="65" y="168"/>
                          </a:moveTo>
                          <a:cubicBezTo>
                            <a:pt x="74" y="165"/>
                            <a:pt x="82" y="159"/>
                            <a:pt x="83" y="150"/>
                          </a:cubicBezTo>
                          <a:cubicBezTo>
                            <a:pt x="84" y="139"/>
                            <a:pt x="76" y="130"/>
                            <a:pt x="66" y="127"/>
                          </a:cubicBezTo>
                          <a:cubicBezTo>
                            <a:pt x="64" y="137"/>
                            <a:pt x="58" y="145"/>
                            <a:pt x="49" y="150"/>
                          </a:cubicBezTo>
                          <a:cubicBezTo>
                            <a:pt x="58" y="153"/>
                            <a:pt x="66" y="159"/>
                            <a:pt x="65" y="168"/>
                          </a:cubicBezTo>
                          <a:close/>
                          <a:moveTo>
                            <a:pt x="66" y="122"/>
                          </a:moveTo>
                          <a:cubicBezTo>
                            <a:pt x="78" y="121"/>
                            <a:pt x="91" y="117"/>
                            <a:pt x="89" y="102"/>
                          </a:cubicBezTo>
                          <a:cubicBezTo>
                            <a:pt x="87" y="92"/>
                            <a:pt x="80" y="74"/>
                            <a:pt x="68" y="74"/>
                          </a:cubicBezTo>
                          <a:cubicBezTo>
                            <a:pt x="68" y="74"/>
                            <a:pt x="68" y="74"/>
                            <a:pt x="67" y="74"/>
                          </a:cubicBezTo>
                          <a:cubicBezTo>
                            <a:pt x="66" y="83"/>
                            <a:pt x="59" y="91"/>
                            <a:pt x="51" y="94"/>
                          </a:cubicBezTo>
                          <a:cubicBezTo>
                            <a:pt x="60" y="100"/>
                            <a:pt x="66" y="111"/>
                            <a:pt x="66" y="122"/>
                          </a:cubicBezTo>
                          <a:close/>
                          <a:moveTo>
                            <a:pt x="89" y="45"/>
                          </a:moveTo>
                          <a:cubicBezTo>
                            <a:pt x="96" y="45"/>
                            <a:pt x="101" y="42"/>
                            <a:pt x="106" y="37"/>
                          </a:cubicBezTo>
                          <a:cubicBezTo>
                            <a:pt x="102" y="34"/>
                            <a:pt x="98" y="31"/>
                            <a:pt x="94" y="28"/>
                          </a:cubicBezTo>
                          <a:cubicBezTo>
                            <a:pt x="89" y="26"/>
                            <a:pt x="85" y="24"/>
                            <a:pt x="81" y="22"/>
                          </a:cubicBezTo>
                          <a:cubicBezTo>
                            <a:pt x="85" y="26"/>
                            <a:pt x="88" y="32"/>
                            <a:pt x="89" y="38"/>
                          </a:cubicBezTo>
                          <a:cubicBezTo>
                            <a:pt x="89" y="40"/>
                            <a:pt x="89" y="43"/>
                            <a:pt x="89" y="45"/>
                          </a:cubicBezTo>
                          <a:close/>
                          <a:moveTo>
                            <a:pt x="61" y="171"/>
                          </a:moveTo>
                          <a:cubicBezTo>
                            <a:pt x="61" y="171"/>
                            <a:pt x="60" y="171"/>
                            <a:pt x="60" y="171"/>
                          </a:cubicBezTo>
                          <a:cubicBezTo>
                            <a:pt x="60" y="159"/>
                            <a:pt x="53" y="155"/>
                            <a:pt x="43" y="153"/>
                          </a:cubicBezTo>
                          <a:cubicBezTo>
                            <a:pt x="40" y="163"/>
                            <a:pt x="31" y="171"/>
                            <a:pt x="21" y="174"/>
                          </a:cubicBezTo>
                          <a:cubicBezTo>
                            <a:pt x="34" y="176"/>
                            <a:pt x="48" y="175"/>
                            <a:pt x="61" y="171"/>
                          </a:cubicBezTo>
                          <a:close/>
                          <a:moveTo>
                            <a:pt x="68" y="69"/>
                          </a:moveTo>
                          <a:cubicBezTo>
                            <a:pt x="79" y="63"/>
                            <a:pt x="86" y="51"/>
                            <a:pt x="84" y="39"/>
                          </a:cubicBezTo>
                          <a:cubicBezTo>
                            <a:pt x="82" y="29"/>
                            <a:pt x="75" y="21"/>
                            <a:pt x="66" y="16"/>
                          </a:cubicBezTo>
                          <a:cubicBezTo>
                            <a:pt x="63" y="15"/>
                            <a:pt x="60" y="15"/>
                            <a:pt x="57" y="14"/>
                          </a:cubicBezTo>
                          <a:cubicBezTo>
                            <a:pt x="62" y="24"/>
                            <a:pt x="58" y="38"/>
                            <a:pt x="48" y="44"/>
                          </a:cubicBezTo>
                          <a:cubicBezTo>
                            <a:pt x="59" y="48"/>
                            <a:pt x="67" y="57"/>
                            <a:pt x="68" y="68"/>
                          </a:cubicBezTo>
                          <a:cubicBezTo>
                            <a:pt x="68" y="68"/>
                            <a:pt x="68" y="69"/>
                            <a:pt x="68" y="69"/>
                          </a:cubicBezTo>
                          <a:close/>
                          <a:moveTo>
                            <a:pt x="43" y="147"/>
                          </a:moveTo>
                          <a:cubicBezTo>
                            <a:pt x="54" y="143"/>
                            <a:pt x="61" y="133"/>
                            <a:pt x="61" y="122"/>
                          </a:cubicBezTo>
                          <a:cubicBezTo>
                            <a:pt x="62" y="111"/>
                            <a:pt x="54" y="101"/>
                            <a:pt x="44" y="96"/>
                          </a:cubicBezTo>
                          <a:cubicBezTo>
                            <a:pt x="44" y="107"/>
                            <a:pt x="37" y="117"/>
                            <a:pt x="27" y="121"/>
                          </a:cubicBezTo>
                          <a:cubicBezTo>
                            <a:pt x="37" y="126"/>
                            <a:pt x="44" y="136"/>
                            <a:pt x="43" y="147"/>
                          </a:cubicBezTo>
                          <a:close/>
                          <a:moveTo>
                            <a:pt x="44" y="92"/>
                          </a:moveTo>
                          <a:cubicBezTo>
                            <a:pt x="54" y="90"/>
                            <a:pt x="63" y="81"/>
                            <a:pt x="63" y="70"/>
                          </a:cubicBezTo>
                          <a:cubicBezTo>
                            <a:pt x="63" y="58"/>
                            <a:pt x="52" y="48"/>
                            <a:pt x="41" y="48"/>
                          </a:cubicBezTo>
                          <a:cubicBezTo>
                            <a:pt x="40" y="48"/>
                            <a:pt x="40" y="47"/>
                            <a:pt x="39" y="47"/>
                          </a:cubicBezTo>
                          <a:cubicBezTo>
                            <a:pt x="38" y="57"/>
                            <a:pt x="33" y="66"/>
                            <a:pt x="24" y="72"/>
                          </a:cubicBezTo>
                          <a:cubicBezTo>
                            <a:pt x="34" y="74"/>
                            <a:pt x="42" y="82"/>
                            <a:pt x="44" y="92"/>
                          </a:cubicBezTo>
                          <a:close/>
                          <a:moveTo>
                            <a:pt x="40" y="43"/>
                          </a:moveTo>
                          <a:cubicBezTo>
                            <a:pt x="53" y="39"/>
                            <a:pt x="57" y="25"/>
                            <a:pt x="53" y="13"/>
                          </a:cubicBezTo>
                          <a:cubicBezTo>
                            <a:pt x="51" y="13"/>
                            <a:pt x="50" y="13"/>
                            <a:pt x="49" y="12"/>
                          </a:cubicBezTo>
                          <a:cubicBezTo>
                            <a:pt x="35" y="10"/>
                            <a:pt x="21" y="12"/>
                            <a:pt x="7" y="14"/>
                          </a:cubicBezTo>
                          <a:cubicBezTo>
                            <a:pt x="21" y="14"/>
                            <a:pt x="35" y="23"/>
                            <a:pt x="38" y="37"/>
                          </a:cubicBezTo>
                          <a:cubicBezTo>
                            <a:pt x="39" y="39"/>
                            <a:pt x="39" y="42"/>
                            <a:pt x="39" y="44"/>
                          </a:cubicBezTo>
                          <a:cubicBezTo>
                            <a:pt x="39" y="43"/>
                            <a:pt x="40" y="43"/>
                            <a:pt x="40" y="4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7" name="Freeform 22"/>
                    <p:cNvSpPr>
                      <a:spLocks/>
                    </p:cNvSpPr>
                    <p:nvPr/>
                  </p:nvSpPr>
                  <p:spPr bwMode="auto">
                    <a:xfrm>
                      <a:off x="4866" y="1282"/>
                      <a:ext cx="33" cy="24"/>
                    </a:xfrm>
                    <a:custGeom>
                      <a:avLst/>
                      <a:gdLst>
                        <a:gd name="T0" fmla="*/ 7 w 14"/>
                        <a:gd name="T1" fmla="*/ 0 h 10"/>
                        <a:gd name="T2" fmla="*/ 10 w 14"/>
                        <a:gd name="T3" fmla="*/ 10 h 10"/>
                        <a:gd name="T4" fmla="*/ 0 w 14"/>
                        <a:gd name="T5" fmla="*/ 2 h 10"/>
                        <a:gd name="T6" fmla="*/ 0 w 14"/>
                        <a:gd name="T7" fmla="*/ 2 h 10"/>
                        <a:gd name="T8" fmla="*/ 7 w 14"/>
                        <a:gd name="T9" fmla="*/ 0 h 10"/>
                      </a:gdLst>
                      <a:ahLst/>
                      <a:cxnLst>
                        <a:cxn ang="0">
                          <a:pos x="T0" y="T1"/>
                        </a:cxn>
                        <a:cxn ang="0">
                          <a:pos x="T2" y="T3"/>
                        </a:cxn>
                        <a:cxn ang="0">
                          <a:pos x="T4" y="T5"/>
                        </a:cxn>
                        <a:cxn ang="0">
                          <a:pos x="T6" y="T7"/>
                        </a:cxn>
                        <a:cxn ang="0">
                          <a:pos x="T8" y="T9"/>
                        </a:cxn>
                      </a:cxnLst>
                      <a:rect l="0" t="0" r="r" b="b"/>
                      <a:pathLst>
                        <a:path w="14" h="10">
                          <a:moveTo>
                            <a:pt x="7" y="0"/>
                          </a:moveTo>
                          <a:cubicBezTo>
                            <a:pt x="13" y="1"/>
                            <a:pt x="14" y="7"/>
                            <a:pt x="10" y="10"/>
                          </a:cubicBezTo>
                          <a:cubicBezTo>
                            <a:pt x="7" y="7"/>
                            <a:pt x="4" y="4"/>
                            <a:pt x="0" y="2"/>
                          </a:cubicBezTo>
                          <a:cubicBezTo>
                            <a:pt x="0" y="2"/>
                            <a:pt x="0" y="2"/>
                            <a:pt x="0" y="2"/>
                          </a:cubicBezTo>
                          <a:cubicBezTo>
                            <a:pt x="3" y="1"/>
                            <a:pt x="5" y="0"/>
                            <a:pt x="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8" name="Freeform 23"/>
                    <p:cNvSpPr>
                      <a:spLocks/>
                    </p:cNvSpPr>
                    <p:nvPr/>
                  </p:nvSpPr>
                  <p:spPr bwMode="auto">
                    <a:xfrm>
                      <a:off x="4814" y="1074"/>
                      <a:ext cx="104" cy="159"/>
                    </a:xfrm>
                    <a:custGeom>
                      <a:avLst/>
                      <a:gdLst>
                        <a:gd name="T0" fmla="*/ 44 w 44"/>
                        <a:gd name="T1" fmla="*/ 27 h 67"/>
                        <a:gd name="T2" fmla="*/ 13 w 44"/>
                        <a:gd name="T3" fmla="*/ 66 h 67"/>
                        <a:gd name="T4" fmla="*/ 12 w 44"/>
                        <a:gd name="T5" fmla="*/ 67 h 67"/>
                        <a:gd name="T6" fmla="*/ 11 w 44"/>
                        <a:gd name="T7" fmla="*/ 66 h 67"/>
                        <a:gd name="T8" fmla="*/ 0 w 44"/>
                        <a:gd name="T9" fmla="*/ 63 h 67"/>
                        <a:gd name="T10" fmla="*/ 13 w 44"/>
                        <a:gd name="T11" fmla="*/ 39 h 67"/>
                        <a:gd name="T12" fmla="*/ 0 w 44"/>
                        <a:gd name="T13" fmla="*/ 17 h 67"/>
                        <a:gd name="T14" fmla="*/ 7 w 44"/>
                        <a:gd name="T15" fmla="*/ 9 h 67"/>
                        <a:gd name="T16" fmla="*/ 10 w 44"/>
                        <a:gd name="T17" fmla="*/ 0 h 67"/>
                        <a:gd name="T18" fmla="*/ 44 w 44"/>
                        <a:gd name="T19" fmla="*/ 2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67">
                          <a:moveTo>
                            <a:pt x="44" y="27"/>
                          </a:moveTo>
                          <a:cubicBezTo>
                            <a:pt x="34" y="40"/>
                            <a:pt x="23" y="53"/>
                            <a:pt x="13" y="66"/>
                          </a:cubicBezTo>
                          <a:cubicBezTo>
                            <a:pt x="13" y="66"/>
                            <a:pt x="12" y="67"/>
                            <a:pt x="12" y="67"/>
                          </a:cubicBezTo>
                          <a:cubicBezTo>
                            <a:pt x="12" y="67"/>
                            <a:pt x="12" y="67"/>
                            <a:pt x="11" y="66"/>
                          </a:cubicBezTo>
                          <a:cubicBezTo>
                            <a:pt x="8" y="64"/>
                            <a:pt x="4" y="63"/>
                            <a:pt x="0" y="63"/>
                          </a:cubicBezTo>
                          <a:cubicBezTo>
                            <a:pt x="7" y="57"/>
                            <a:pt x="12" y="49"/>
                            <a:pt x="13" y="39"/>
                          </a:cubicBezTo>
                          <a:cubicBezTo>
                            <a:pt x="13" y="30"/>
                            <a:pt x="8" y="21"/>
                            <a:pt x="0" y="17"/>
                          </a:cubicBezTo>
                          <a:cubicBezTo>
                            <a:pt x="3" y="15"/>
                            <a:pt x="5" y="12"/>
                            <a:pt x="7" y="9"/>
                          </a:cubicBezTo>
                          <a:cubicBezTo>
                            <a:pt x="8" y="7"/>
                            <a:pt x="10" y="3"/>
                            <a:pt x="10" y="0"/>
                          </a:cubicBezTo>
                          <a:cubicBezTo>
                            <a:pt x="21" y="10"/>
                            <a:pt x="32" y="19"/>
                            <a:pt x="44" y="2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9" name="Freeform 24"/>
                    <p:cNvSpPr>
                      <a:spLocks/>
                    </p:cNvSpPr>
                    <p:nvPr/>
                  </p:nvSpPr>
                  <p:spPr bwMode="auto">
                    <a:xfrm>
                      <a:off x="4662" y="1398"/>
                      <a:ext cx="181" cy="137"/>
                    </a:xfrm>
                    <a:custGeom>
                      <a:avLst/>
                      <a:gdLst>
                        <a:gd name="T0" fmla="*/ 74 w 76"/>
                        <a:gd name="T1" fmla="*/ 37 h 58"/>
                        <a:gd name="T2" fmla="*/ 41 w 76"/>
                        <a:gd name="T3" fmla="*/ 54 h 58"/>
                        <a:gd name="T4" fmla="*/ 2 w 76"/>
                        <a:gd name="T5" fmla="*/ 37 h 58"/>
                        <a:gd name="T6" fmla="*/ 1 w 76"/>
                        <a:gd name="T7" fmla="*/ 37 h 58"/>
                        <a:gd name="T8" fmla="*/ 0 w 76"/>
                        <a:gd name="T9" fmla="*/ 36 h 58"/>
                        <a:gd name="T10" fmla="*/ 25 w 76"/>
                        <a:gd name="T11" fmla="*/ 42 h 58"/>
                        <a:gd name="T12" fmla="*/ 58 w 76"/>
                        <a:gd name="T13" fmla="*/ 33 h 58"/>
                        <a:gd name="T14" fmla="*/ 43 w 76"/>
                        <a:gd name="T15" fmla="*/ 9 h 58"/>
                        <a:gd name="T16" fmla="*/ 27 w 76"/>
                        <a:gd name="T17" fmla="*/ 5 h 58"/>
                        <a:gd name="T18" fmla="*/ 57 w 76"/>
                        <a:gd name="T19" fmla="*/ 5 h 58"/>
                        <a:gd name="T20" fmla="*/ 74 w 76"/>
                        <a:gd name="T21"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58">
                          <a:moveTo>
                            <a:pt x="74" y="37"/>
                          </a:moveTo>
                          <a:cubicBezTo>
                            <a:pt x="70" y="53"/>
                            <a:pt x="55" y="58"/>
                            <a:pt x="41" y="54"/>
                          </a:cubicBezTo>
                          <a:cubicBezTo>
                            <a:pt x="27" y="51"/>
                            <a:pt x="15" y="43"/>
                            <a:pt x="2" y="37"/>
                          </a:cubicBezTo>
                          <a:cubicBezTo>
                            <a:pt x="2" y="37"/>
                            <a:pt x="1" y="37"/>
                            <a:pt x="1" y="37"/>
                          </a:cubicBezTo>
                          <a:cubicBezTo>
                            <a:pt x="1" y="37"/>
                            <a:pt x="1" y="36"/>
                            <a:pt x="0" y="36"/>
                          </a:cubicBezTo>
                          <a:cubicBezTo>
                            <a:pt x="8" y="39"/>
                            <a:pt x="17" y="41"/>
                            <a:pt x="25" y="42"/>
                          </a:cubicBezTo>
                          <a:cubicBezTo>
                            <a:pt x="34" y="43"/>
                            <a:pt x="53" y="44"/>
                            <a:pt x="58" y="33"/>
                          </a:cubicBezTo>
                          <a:cubicBezTo>
                            <a:pt x="62" y="23"/>
                            <a:pt x="52" y="12"/>
                            <a:pt x="43" y="9"/>
                          </a:cubicBezTo>
                          <a:cubicBezTo>
                            <a:pt x="38" y="6"/>
                            <a:pt x="32" y="5"/>
                            <a:pt x="27" y="5"/>
                          </a:cubicBezTo>
                          <a:cubicBezTo>
                            <a:pt x="37" y="2"/>
                            <a:pt x="47" y="0"/>
                            <a:pt x="57" y="5"/>
                          </a:cubicBezTo>
                          <a:cubicBezTo>
                            <a:pt x="69" y="10"/>
                            <a:pt x="76" y="24"/>
                            <a:pt x="74" y="37"/>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0" name="Freeform 25"/>
                    <p:cNvSpPr>
                      <a:spLocks/>
                    </p:cNvSpPr>
                    <p:nvPr/>
                  </p:nvSpPr>
                  <p:spPr bwMode="auto">
                    <a:xfrm>
                      <a:off x="4764" y="1675"/>
                      <a:ext cx="26" cy="26"/>
                    </a:xfrm>
                    <a:custGeom>
                      <a:avLst/>
                      <a:gdLst>
                        <a:gd name="T0" fmla="*/ 11 w 11"/>
                        <a:gd name="T1" fmla="*/ 5 h 11"/>
                        <a:gd name="T2" fmla="*/ 7 w 11"/>
                        <a:gd name="T3" fmla="*/ 10 h 11"/>
                        <a:gd name="T4" fmla="*/ 0 w 11"/>
                        <a:gd name="T5" fmla="*/ 4 h 11"/>
                        <a:gd name="T6" fmla="*/ 9 w 11"/>
                        <a:gd name="T7" fmla="*/ 0 h 11"/>
                        <a:gd name="T8" fmla="*/ 11 w 11"/>
                        <a:gd name="T9" fmla="*/ 5 h 11"/>
                      </a:gdLst>
                      <a:ahLst/>
                      <a:cxnLst>
                        <a:cxn ang="0">
                          <a:pos x="T0" y="T1"/>
                        </a:cxn>
                        <a:cxn ang="0">
                          <a:pos x="T2" y="T3"/>
                        </a:cxn>
                        <a:cxn ang="0">
                          <a:pos x="T4" y="T5"/>
                        </a:cxn>
                        <a:cxn ang="0">
                          <a:pos x="T6" y="T7"/>
                        </a:cxn>
                        <a:cxn ang="0">
                          <a:pos x="T8" y="T9"/>
                        </a:cxn>
                      </a:cxnLst>
                      <a:rect l="0" t="0" r="r" b="b"/>
                      <a:pathLst>
                        <a:path w="11" h="11">
                          <a:moveTo>
                            <a:pt x="11" y="5"/>
                          </a:moveTo>
                          <a:cubicBezTo>
                            <a:pt x="11" y="7"/>
                            <a:pt x="10" y="9"/>
                            <a:pt x="7" y="10"/>
                          </a:cubicBezTo>
                          <a:cubicBezTo>
                            <a:pt x="3" y="11"/>
                            <a:pt x="1" y="7"/>
                            <a:pt x="0" y="4"/>
                          </a:cubicBezTo>
                          <a:cubicBezTo>
                            <a:pt x="3" y="3"/>
                            <a:pt x="6" y="2"/>
                            <a:pt x="9" y="0"/>
                          </a:cubicBezTo>
                          <a:cubicBezTo>
                            <a:pt x="9" y="2"/>
                            <a:pt x="10" y="4"/>
                            <a:pt x="11" y="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1" name="Freeform 26"/>
                    <p:cNvSpPr>
                      <a:spLocks/>
                    </p:cNvSpPr>
                    <p:nvPr/>
                  </p:nvSpPr>
                  <p:spPr bwMode="auto">
                    <a:xfrm>
                      <a:off x="4290" y="1417"/>
                      <a:ext cx="491" cy="473"/>
                    </a:xfrm>
                    <a:custGeom>
                      <a:avLst/>
                      <a:gdLst>
                        <a:gd name="T0" fmla="*/ 187 w 207"/>
                        <a:gd name="T1" fmla="*/ 79 h 200"/>
                        <a:gd name="T2" fmla="*/ 207 w 207"/>
                        <a:gd name="T3" fmla="*/ 187 h 200"/>
                        <a:gd name="T4" fmla="*/ 106 w 207"/>
                        <a:gd name="T5" fmla="*/ 198 h 200"/>
                        <a:gd name="T6" fmla="*/ 52 w 207"/>
                        <a:gd name="T7" fmla="*/ 193 h 200"/>
                        <a:gd name="T8" fmla="*/ 24 w 207"/>
                        <a:gd name="T9" fmla="*/ 180 h 200"/>
                        <a:gd name="T10" fmla="*/ 0 w 207"/>
                        <a:gd name="T11" fmla="*/ 161 h 200"/>
                        <a:gd name="T12" fmla="*/ 13 w 207"/>
                        <a:gd name="T13" fmla="*/ 149 h 200"/>
                        <a:gd name="T14" fmla="*/ 13 w 207"/>
                        <a:gd name="T15" fmla="*/ 149 h 200"/>
                        <a:gd name="T16" fmla="*/ 14 w 207"/>
                        <a:gd name="T17" fmla="*/ 151 h 200"/>
                        <a:gd name="T18" fmla="*/ 14 w 207"/>
                        <a:gd name="T19" fmla="*/ 151 h 200"/>
                        <a:gd name="T20" fmla="*/ 81 w 207"/>
                        <a:gd name="T21" fmla="*/ 181 h 200"/>
                        <a:gd name="T22" fmla="*/ 176 w 207"/>
                        <a:gd name="T23" fmla="*/ 169 h 200"/>
                        <a:gd name="T24" fmla="*/ 179 w 207"/>
                        <a:gd name="T25" fmla="*/ 166 h 200"/>
                        <a:gd name="T26" fmla="*/ 172 w 207"/>
                        <a:gd name="T27" fmla="*/ 115 h 200"/>
                        <a:gd name="T28" fmla="*/ 164 w 207"/>
                        <a:gd name="T29" fmla="*/ 72 h 200"/>
                        <a:gd name="T30" fmla="*/ 100 w 207"/>
                        <a:gd name="T31" fmla="*/ 12 h 200"/>
                        <a:gd name="T32" fmla="*/ 99 w 207"/>
                        <a:gd name="T33" fmla="*/ 12 h 200"/>
                        <a:gd name="T34" fmla="*/ 103 w 207"/>
                        <a:gd name="T35" fmla="*/ 0 h 200"/>
                        <a:gd name="T36" fmla="*/ 104 w 207"/>
                        <a:gd name="T37" fmla="*/ 1 h 200"/>
                        <a:gd name="T38" fmla="*/ 157 w 207"/>
                        <a:gd name="T39" fmla="*/ 34 h 200"/>
                        <a:gd name="T40" fmla="*/ 187 w 207"/>
                        <a:gd name="T41"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7" h="200">
                          <a:moveTo>
                            <a:pt x="187" y="79"/>
                          </a:moveTo>
                          <a:cubicBezTo>
                            <a:pt x="198" y="114"/>
                            <a:pt x="194" y="152"/>
                            <a:pt x="207" y="187"/>
                          </a:cubicBezTo>
                          <a:cubicBezTo>
                            <a:pt x="173" y="185"/>
                            <a:pt x="139" y="196"/>
                            <a:pt x="106" y="198"/>
                          </a:cubicBezTo>
                          <a:cubicBezTo>
                            <a:pt x="87" y="200"/>
                            <a:pt x="69" y="199"/>
                            <a:pt x="52" y="193"/>
                          </a:cubicBezTo>
                          <a:cubicBezTo>
                            <a:pt x="42" y="189"/>
                            <a:pt x="33" y="184"/>
                            <a:pt x="24" y="180"/>
                          </a:cubicBezTo>
                          <a:cubicBezTo>
                            <a:pt x="15" y="174"/>
                            <a:pt x="7" y="169"/>
                            <a:pt x="0" y="161"/>
                          </a:cubicBezTo>
                          <a:cubicBezTo>
                            <a:pt x="5" y="157"/>
                            <a:pt x="9" y="153"/>
                            <a:pt x="13" y="149"/>
                          </a:cubicBezTo>
                          <a:cubicBezTo>
                            <a:pt x="13" y="149"/>
                            <a:pt x="13" y="149"/>
                            <a:pt x="13" y="149"/>
                          </a:cubicBezTo>
                          <a:cubicBezTo>
                            <a:pt x="14" y="150"/>
                            <a:pt x="14" y="150"/>
                            <a:pt x="14" y="151"/>
                          </a:cubicBezTo>
                          <a:cubicBezTo>
                            <a:pt x="14" y="151"/>
                            <a:pt x="14" y="151"/>
                            <a:pt x="14" y="151"/>
                          </a:cubicBezTo>
                          <a:cubicBezTo>
                            <a:pt x="28" y="174"/>
                            <a:pt x="57" y="181"/>
                            <a:pt x="81" y="181"/>
                          </a:cubicBezTo>
                          <a:cubicBezTo>
                            <a:pt x="113" y="180"/>
                            <a:pt x="144" y="169"/>
                            <a:pt x="176" y="169"/>
                          </a:cubicBezTo>
                          <a:cubicBezTo>
                            <a:pt x="178" y="169"/>
                            <a:pt x="179" y="167"/>
                            <a:pt x="179" y="166"/>
                          </a:cubicBezTo>
                          <a:cubicBezTo>
                            <a:pt x="175" y="149"/>
                            <a:pt x="173" y="132"/>
                            <a:pt x="172" y="115"/>
                          </a:cubicBezTo>
                          <a:cubicBezTo>
                            <a:pt x="172" y="100"/>
                            <a:pt x="170" y="86"/>
                            <a:pt x="164" y="72"/>
                          </a:cubicBezTo>
                          <a:cubicBezTo>
                            <a:pt x="151" y="45"/>
                            <a:pt x="125" y="27"/>
                            <a:pt x="100" y="12"/>
                          </a:cubicBezTo>
                          <a:cubicBezTo>
                            <a:pt x="99" y="12"/>
                            <a:pt x="99" y="12"/>
                            <a:pt x="99" y="12"/>
                          </a:cubicBezTo>
                          <a:cubicBezTo>
                            <a:pt x="100" y="8"/>
                            <a:pt x="102" y="4"/>
                            <a:pt x="103" y="0"/>
                          </a:cubicBezTo>
                          <a:cubicBezTo>
                            <a:pt x="103" y="0"/>
                            <a:pt x="103" y="1"/>
                            <a:pt x="104" y="1"/>
                          </a:cubicBezTo>
                          <a:cubicBezTo>
                            <a:pt x="125" y="3"/>
                            <a:pt x="141" y="21"/>
                            <a:pt x="157" y="34"/>
                          </a:cubicBezTo>
                          <a:cubicBezTo>
                            <a:pt x="172" y="46"/>
                            <a:pt x="182" y="61"/>
                            <a:pt x="187" y="7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2" name="Freeform 27"/>
                    <p:cNvSpPr>
                      <a:spLocks/>
                    </p:cNvSpPr>
                    <p:nvPr/>
                  </p:nvSpPr>
                  <p:spPr bwMode="auto">
                    <a:xfrm>
                      <a:off x="4634" y="542"/>
                      <a:ext cx="294" cy="504"/>
                    </a:xfrm>
                    <a:custGeom>
                      <a:avLst/>
                      <a:gdLst>
                        <a:gd name="T0" fmla="*/ 123 w 124"/>
                        <a:gd name="T1" fmla="*/ 185 h 213"/>
                        <a:gd name="T2" fmla="*/ 118 w 124"/>
                        <a:gd name="T3" fmla="*/ 212 h 213"/>
                        <a:gd name="T4" fmla="*/ 116 w 124"/>
                        <a:gd name="T5" fmla="*/ 213 h 213"/>
                        <a:gd name="T6" fmla="*/ 114 w 124"/>
                        <a:gd name="T7" fmla="*/ 210 h 213"/>
                        <a:gd name="T8" fmla="*/ 118 w 124"/>
                        <a:gd name="T9" fmla="*/ 181 h 213"/>
                        <a:gd name="T10" fmla="*/ 118 w 124"/>
                        <a:gd name="T11" fmla="*/ 152 h 213"/>
                        <a:gd name="T12" fmla="*/ 84 w 124"/>
                        <a:gd name="T13" fmla="*/ 56 h 213"/>
                        <a:gd name="T14" fmla="*/ 48 w 124"/>
                        <a:gd name="T15" fmla="*/ 23 h 213"/>
                        <a:gd name="T16" fmla="*/ 27 w 124"/>
                        <a:gd name="T17" fmla="*/ 12 h 213"/>
                        <a:gd name="T18" fmla="*/ 12 w 124"/>
                        <a:gd name="T19" fmla="*/ 7 h 213"/>
                        <a:gd name="T20" fmla="*/ 1 w 124"/>
                        <a:gd name="T21" fmla="*/ 5 h 213"/>
                        <a:gd name="T22" fmla="*/ 0 w 124"/>
                        <a:gd name="T23" fmla="*/ 3 h 213"/>
                        <a:gd name="T24" fmla="*/ 29 w 124"/>
                        <a:gd name="T25" fmla="*/ 7 h 213"/>
                        <a:gd name="T26" fmla="*/ 54 w 124"/>
                        <a:gd name="T27" fmla="*/ 21 h 213"/>
                        <a:gd name="T28" fmla="*/ 114 w 124"/>
                        <a:gd name="T29" fmla="*/ 102 h 213"/>
                        <a:gd name="T30" fmla="*/ 124 w 124"/>
                        <a:gd name="T31" fmla="*/ 158 h 213"/>
                        <a:gd name="T32" fmla="*/ 123 w 124"/>
                        <a:gd name="T33" fmla="*/ 18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 h="213">
                          <a:moveTo>
                            <a:pt x="123" y="185"/>
                          </a:moveTo>
                          <a:cubicBezTo>
                            <a:pt x="122" y="194"/>
                            <a:pt x="121" y="204"/>
                            <a:pt x="118" y="212"/>
                          </a:cubicBezTo>
                          <a:cubicBezTo>
                            <a:pt x="117" y="213"/>
                            <a:pt x="117" y="213"/>
                            <a:pt x="116" y="213"/>
                          </a:cubicBezTo>
                          <a:cubicBezTo>
                            <a:pt x="114" y="210"/>
                            <a:pt x="114" y="210"/>
                            <a:pt x="114" y="210"/>
                          </a:cubicBezTo>
                          <a:cubicBezTo>
                            <a:pt x="114" y="201"/>
                            <a:pt x="117" y="191"/>
                            <a:pt x="118" y="181"/>
                          </a:cubicBezTo>
                          <a:cubicBezTo>
                            <a:pt x="118" y="171"/>
                            <a:pt x="119" y="161"/>
                            <a:pt x="118" y="152"/>
                          </a:cubicBezTo>
                          <a:cubicBezTo>
                            <a:pt x="116" y="118"/>
                            <a:pt x="105" y="84"/>
                            <a:pt x="84" y="56"/>
                          </a:cubicBezTo>
                          <a:cubicBezTo>
                            <a:pt x="74" y="43"/>
                            <a:pt x="62" y="32"/>
                            <a:pt x="48" y="23"/>
                          </a:cubicBezTo>
                          <a:cubicBezTo>
                            <a:pt x="41" y="19"/>
                            <a:pt x="34" y="15"/>
                            <a:pt x="27" y="12"/>
                          </a:cubicBezTo>
                          <a:cubicBezTo>
                            <a:pt x="22" y="10"/>
                            <a:pt x="17" y="8"/>
                            <a:pt x="12" y="7"/>
                          </a:cubicBezTo>
                          <a:cubicBezTo>
                            <a:pt x="8" y="7"/>
                            <a:pt x="4" y="6"/>
                            <a:pt x="1" y="5"/>
                          </a:cubicBezTo>
                          <a:cubicBezTo>
                            <a:pt x="0" y="3"/>
                            <a:pt x="0" y="3"/>
                            <a:pt x="0" y="3"/>
                          </a:cubicBezTo>
                          <a:cubicBezTo>
                            <a:pt x="9" y="0"/>
                            <a:pt x="20" y="4"/>
                            <a:pt x="29" y="7"/>
                          </a:cubicBezTo>
                          <a:cubicBezTo>
                            <a:pt x="38" y="11"/>
                            <a:pt x="46" y="15"/>
                            <a:pt x="54" y="21"/>
                          </a:cubicBezTo>
                          <a:cubicBezTo>
                            <a:pt x="82" y="40"/>
                            <a:pt x="103" y="69"/>
                            <a:pt x="114" y="102"/>
                          </a:cubicBezTo>
                          <a:cubicBezTo>
                            <a:pt x="120" y="120"/>
                            <a:pt x="123" y="139"/>
                            <a:pt x="124" y="158"/>
                          </a:cubicBezTo>
                          <a:cubicBezTo>
                            <a:pt x="124" y="167"/>
                            <a:pt x="124" y="176"/>
                            <a:pt x="123" y="18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3" name="Freeform 28"/>
                    <p:cNvSpPr>
                      <a:spLocks/>
                    </p:cNvSpPr>
                    <p:nvPr/>
                  </p:nvSpPr>
                  <p:spPr bwMode="auto">
                    <a:xfrm>
                      <a:off x="4269" y="1874"/>
                      <a:ext cx="448" cy="364"/>
                    </a:xfrm>
                    <a:custGeom>
                      <a:avLst/>
                      <a:gdLst>
                        <a:gd name="T0" fmla="*/ 189 w 189"/>
                        <a:gd name="T1" fmla="*/ 0 h 154"/>
                        <a:gd name="T2" fmla="*/ 146 w 189"/>
                        <a:gd name="T3" fmla="*/ 101 h 154"/>
                        <a:gd name="T4" fmla="*/ 57 w 189"/>
                        <a:gd name="T5" fmla="*/ 151 h 154"/>
                        <a:gd name="T6" fmla="*/ 0 w 189"/>
                        <a:gd name="T7" fmla="*/ 148 h 154"/>
                        <a:gd name="T8" fmla="*/ 12 w 189"/>
                        <a:gd name="T9" fmla="*/ 126 h 154"/>
                        <a:gd name="T10" fmla="*/ 18 w 189"/>
                        <a:gd name="T11" fmla="*/ 134 h 154"/>
                        <a:gd name="T12" fmla="*/ 32 w 189"/>
                        <a:gd name="T13" fmla="*/ 128 h 154"/>
                        <a:gd name="T14" fmla="*/ 45 w 189"/>
                        <a:gd name="T15" fmla="*/ 136 h 154"/>
                        <a:gd name="T16" fmla="*/ 53 w 189"/>
                        <a:gd name="T17" fmla="*/ 127 h 154"/>
                        <a:gd name="T18" fmla="*/ 64 w 189"/>
                        <a:gd name="T19" fmla="*/ 133 h 154"/>
                        <a:gd name="T20" fmla="*/ 72 w 189"/>
                        <a:gd name="T21" fmla="*/ 125 h 154"/>
                        <a:gd name="T22" fmla="*/ 86 w 189"/>
                        <a:gd name="T23" fmla="*/ 127 h 154"/>
                        <a:gd name="T24" fmla="*/ 90 w 189"/>
                        <a:gd name="T25" fmla="*/ 114 h 154"/>
                        <a:gd name="T26" fmla="*/ 108 w 189"/>
                        <a:gd name="T27" fmla="*/ 116 h 154"/>
                        <a:gd name="T28" fmla="*/ 112 w 189"/>
                        <a:gd name="T29" fmla="*/ 105 h 154"/>
                        <a:gd name="T30" fmla="*/ 123 w 189"/>
                        <a:gd name="T31" fmla="*/ 100 h 154"/>
                        <a:gd name="T32" fmla="*/ 124 w 189"/>
                        <a:gd name="T33" fmla="*/ 88 h 154"/>
                        <a:gd name="T34" fmla="*/ 142 w 189"/>
                        <a:gd name="T35" fmla="*/ 87 h 154"/>
                        <a:gd name="T36" fmla="*/ 141 w 189"/>
                        <a:gd name="T37" fmla="*/ 71 h 154"/>
                        <a:gd name="T38" fmla="*/ 153 w 189"/>
                        <a:gd name="T39" fmla="*/ 65 h 154"/>
                        <a:gd name="T40" fmla="*/ 148 w 189"/>
                        <a:gd name="T41" fmla="*/ 50 h 154"/>
                        <a:gd name="T42" fmla="*/ 162 w 189"/>
                        <a:gd name="T43" fmla="*/ 43 h 154"/>
                        <a:gd name="T44" fmla="*/ 157 w 189"/>
                        <a:gd name="T45" fmla="*/ 31 h 154"/>
                        <a:gd name="T46" fmla="*/ 168 w 189"/>
                        <a:gd name="T47" fmla="*/ 19 h 154"/>
                        <a:gd name="T48" fmla="*/ 158 w 189"/>
                        <a:gd name="T49" fmla="*/ 4 h 154"/>
                        <a:gd name="T50" fmla="*/ 189 w 189"/>
                        <a:gd name="T51" fmla="*/ 0 h 154"/>
                        <a:gd name="T52" fmla="*/ 189 w 189"/>
                        <a:gd name="T5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9" h="154">
                          <a:moveTo>
                            <a:pt x="189" y="0"/>
                          </a:moveTo>
                          <a:cubicBezTo>
                            <a:pt x="185" y="37"/>
                            <a:pt x="171" y="72"/>
                            <a:pt x="146" y="101"/>
                          </a:cubicBezTo>
                          <a:cubicBezTo>
                            <a:pt x="123" y="127"/>
                            <a:pt x="92" y="146"/>
                            <a:pt x="57" y="151"/>
                          </a:cubicBezTo>
                          <a:cubicBezTo>
                            <a:pt x="38" y="154"/>
                            <a:pt x="19" y="153"/>
                            <a:pt x="0" y="148"/>
                          </a:cubicBezTo>
                          <a:cubicBezTo>
                            <a:pt x="4" y="141"/>
                            <a:pt x="8" y="134"/>
                            <a:pt x="12" y="126"/>
                          </a:cubicBezTo>
                          <a:cubicBezTo>
                            <a:pt x="12" y="130"/>
                            <a:pt x="14" y="133"/>
                            <a:pt x="18" y="134"/>
                          </a:cubicBezTo>
                          <a:cubicBezTo>
                            <a:pt x="24" y="137"/>
                            <a:pt x="29" y="133"/>
                            <a:pt x="32" y="128"/>
                          </a:cubicBezTo>
                          <a:cubicBezTo>
                            <a:pt x="34" y="133"/>
                            <a:pt x="39" y="137"/>
                            <a:pt x="45" y="136"/>
                          </a:cubicBezTo>
                          <a:cubicBezTo>
                            <a:pt x="49" y="135"/>
                            <a:pt x="52" y="131"/>
                            <a:pt x="53" y="127"/>
                          </a:cubicBezTo>
                          <a:cubicBezTo>
                            <a:pt x="55" y="131"/>
                            <a:pt x="60" y="133"/>
                            <a:pt x="64" y="133"/>
                          </a:cubicBezTo>
                          <a:cubicBezTo>
                            <a:pt x="68" y="132"/>
                            <a:pt x="71" y="129"/>
                            <a:pt x="72" y="125"/>
                          </a:cubicBezTo>
                          <a:cubicBezTo>
                            <a:pt x="76" y="129"/>
                            <a:pt x="82" y="130"/>
                            <a:pt x="86" y="127"/>
                          </a:cubicBezTo>
                          <a:cubicBezTo>
                            <a:pt x="90" y="124"/>
                            <a:pt x="92" y="118"/>
                            <a:pt x="90" y="114"/>
                          </a:cubicBezTo>
                          <a:cubicBezTo>
                            <a:pt x="95" y="118"/>
                            <a:pt x="102" y="120"/>
                            <a:pt x="108" y="116"/>
                          </a:cubicBezTo>
                          <a:cubicBezTo>
                            <a:pt x="112" y="113"/>
                            <a:pt x="113" y="109"/>
                            <a:pt x="112" y="105"/>
                          </a:cubicBezTo>
                          <a:cubicBezTo>
                            <a:pt x="116" y="106"/>
                            <a:pt x="121" y="104"/>
                            <a:pt x="123" y="100"/>
                          </a:cubicBezTo>
                          <a:cubicBezTo>
                            <a:pt x="126" y="97"/>
                            <a:pt x="126" y="91"/>
                            <a:pt x="124" y="88"/>
                          </a:cubicBezTo>
                          <a:cubicBezTo>
                            <a:pt x="130" y="91"/>
                            <a:pt x="137" y="94"/>
                            <a:pt x="142" y="87"/>
                          </a:cubicBezTo>
                          <a:cubicBezTo>
                            <a:pt x="146" y="82"/>
                            <a:pt x="144" y="76"/>
                            <a:pt x="141" y="71"/>
                          </a:cubicBezTo>
                          <a:cubicBezTo>
                            <a:pt x="146" y="72"/>
                            <a:pt x="151" y="69"/>
                            <a:pt x="153" y="65"/>
                          </a:cubicBezTo>
                          <a:cubicBezTo>
                            <a:pt x="155" y="59"/>
                            <a:pt x="153" y="53"/>
                            <a:pt x="148" y="50"/>
                          </a:cubicBezTo>
                          <a:cubicBezTo>
                            <a:pt x="153" y="50"/>
                            <a:pt x="160" y="49"/>
                            <a:pt x="162" y="43"/>
                          </a:cubicBezTo>
                          <a:cubicBezTo>
                            <a:pt x="164" y="38"/>
                            <a:pt x="161" y="34"/>
                            <a:pt x="157" y="31"/>
                          </a:cubicBezTo>
                          <a:cubicBezTo>
                            <a:pt x="163" y="30"/>
                            <a:pt x="168" y="26"/>
                            <a:pt x="168" y="19"/>
                          </a:cubicBezTo>
                          <a:cubicBezTo>
                            <a:pt x="169" y="12"/>
                            <a:pt x="164" y="6"/>
                            <a:pt x="158" y="4"/>
                          </a:cubicBezTo>
                          <a:cubicBezTo>
                            <a:pt x="168" y="2"/>
                            <a:pt x="178" y="1"/>
                            <a:pt x="189" y="0"/>
                          </a:cubicBezTo>
                          <a:cubicBezTo>
                            <a:pt x="189" y="0"/>
                            <a:pt x="189" y="0"/>
                            <a:pt x="189" y="0"/>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4" name="Freeform 29"/>
                    <p:cNvSpPr>
                      <a:spLocks/>
                    </p:cNvSpPr>
                    <p:nvPr/>
                  </p:nvSpPr>
                  <p:spPr bwMode="auto">
                    <a:xfrm>
                      <a:off x="4636" y="554"/>
                      <a:ext cx="280" cy="485"/>
                    </a:xfrm>
                    <a:custGeom>
                      <a:avLst/>
                      <a:gdLst>
                        <a:gd name="T0" fmla="*/ 117 w 118"/>
                        <a:gd name="T1" fmla="*/ 176 h 205"/>
                        <a:gd name="T2" fmla="*/ 113 w 118"/>
                        <a:gd name="T3" fmla="*/ 205 h 205"/>
                        <a:gd name="T4" fmla="*/ 107 w 118"/>
                        <a:gd name="T5" fmla="*/ 199 h 205"/>
                        <a:gd name="T6" fmla="*/ 93 w 118"/>
                        <a:gd name="T7" fmla="*/ 186 h 205"/>
                        <a:gd name="T8" fmla="*/ 99 w 118"/>
                        <a:gd name="T9" fmla="*/ 180 h 205"/>
                        <a:gd name="T10" fmla="*/ 95 w 118"/>
                        <a:gd name="T11" fmla="*/ 169 h 205"/>
                        <a:gd name="T12" fmla="*/ 97 w 118"/>
                        <a:gd name="T13" fmla="*/ 154 h 205"/>
                        <a:gd name="T14" fmla="*/ 104 w 118"/>
                        <a:gd name="T15" fmla="*/ 146 h 205"/>
                        <a:gd name="T16" fmla="*/ 96 w 118"/>
                        <a:gd name="T17" fmla="*/ 137 h 205"/>
                        <a:gd name="T18" fmla="*/ 99 w 118"/>
                        <a:gd name="T19" fmla="*/ 128 h 205"/>
                        <a:gd name="T20" fmla="*/ 92 w 118"/>
                        <a:gd name="T21" fmla="*/ 119 h 205"/>
                        <a:gd name="T22" fmla="*/ 95 w 118"/>
                        <a:gd name="T23" fmla="*/ 110 h 205"/>
                        <a:gd name="T24" fmla="*/ 93 w 118"/>
                        <a:gd name="T25" fmla="*/ 105 h 205"/>
                        <a:gd name="T26" fmla="*/ 88 w 118"/>
                        <a:gd name="T27" fmla="*/ 103 h 205"/>
                        <a:gd name="T28" fmla="*/ 90 w 118"/>
                        <a:gd name="T29" fmla="*/ 93 h 205"/>
                        <a:gd name="T30" fmla="*/ 79 w 118"/>
                        <a:gd name="T31" fmla="*/ 86 h 205"/>
                        <a:gd name="T32" fmla="*/ 80 w 118"/>
                        <a:gd name="T33" fmla="*/ 75 h 205"/>
                        <a:gd name="T34" fmla="*/ 67 w 118"/>
                        <a:gd name="T35" fmla="*/ 74 h 205"/>
                        <a:gd name="T36" fmla="*/ 67 w 118"/>
                        <a:gd name="T37" fmla="*/ 59 h 205"/>
                        <a:gd name="T38" fmla="*/ 53 w 118"/>
                        <a:gd name="T39" fmla="*/ 57 h 205"/>
                        <a:gd name="T40" fmla="*/ 50 w 118"/>
                        <a:gd name="T41" fmla="*/ 47 h 205"/>
                        <a:gd name="T42" fmla="*/ 36 w 118"/>
                        <a:gd name="T43" fmla="*/ 49 h 205"/>
                        <a:gd name="T44" fmla="*/ 37 w 118"/>
                        <a:gd name="T45" fmla="*/ 44 h 205"/>
                        <a:gd name="T46" fmla="*/ 32 w 118"/>
                        <a:gd name="T47" fmla="*/ 36 h 205"/>
                        <a:gd name="T48" fmla="*/ 20 w 118"/>
                        <a:gd name="T49" fmla="*/ 39 h 205"/>
                        <a:gd name="T50" fmla="*/ 11 w 118"/>
                        <a:gd name="T51" fmla="*/ 27 h 205"/>
                        <a:gd name="T52" fmla="*/ 1 w 118"/>
                        <a:gd name="T53" fmla="*/ 34 h 205"/>
                        <a:gd name="T54" fmla="*/ 0 w 118"/>
                        <a:gd name="T55" fmla="*/ 0 h 205"/>
                        <a:gd name="T56" fmla="*/ 11 w 118"/>
                        <a:gd name="T57" fmla="*/ 2 h 205"/>
                        <a:gd name="T58" fmla="*/ 26 w 118"/>
                        <a:gd name="T59" fmla="*/ 7 h 205"/>
                        <a:gd name="T60" fmla="*/ 47 w 118"/>
                        <a:gd name="T61" fmla="*/ 18 h 205"/>
                        <a:gd name="T62" fmla="*/ 83 w 118"/>
                        <a:gd name="T63" fmla="*/ 51 h 205"/>
                        <a:gd name="T64" fmla="*/ 117 w 118"/>
                        <a:gd name="T65" fmla="*/ 147 h 205"/>
                        <a:gd name="T66" fmla="*/ 117 w 118"/>
                        <a:gd name="T67" fmla="*/ 17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205">
                          <a:moveTo>
                            <a:pt x="117" y="176"/>
                          </a:moveTo>
                          <a:cubicBezTo>
                            <a:pt x="116" y="186"/>
                            <a:pt x="113" y="196"/>
                            <a:pt x="113" y="205"/>
                          </a:cubicBezTo>
                          <a:cubicBezTo>
                            <a:pt x="111" y="203"/>
                            <a:pt x="109" y="201"/>
                            <a:pt x="107" y="199"/>
                          </a:cubicBezTo>
                          <a:cubicBezTo>
                            <a:pt x="102" y="194"/>
                            <a:pt x="98" y="190"/>
                            <a:pt x="93" y="186"/>
                          </a:cubicBezTo>
                          <a:cubicBezTo>
                            <a:pt x="95" y="185"/>
                            <a:pt x="98" y="182"/>
                            <a:pt x="99" y="180"/>
                          </a:cubicBezTo>
                          <a:cubicBezTo>
                            <a:pt x="100" y="176"/>
                            <a:pt x="98" y="172"/>
                            <a:pt x="95" y="169"/>
                          </a:cubicBezTo>
                          <a:cubicBezTo>
                            <a:pt x="100" y="166"/>
                            <a:pt x="101" y="158"/>
                            <a:pt x="97" y="154"/>
                          </a:cubicBezTo>
                          <a:cubicBezTo>
                            <a:pt x="101" y="153"/>
                            <a:pt x="105" y="151"/>
                            <a:pt x="104" y="146"/>
                          </a:cubicBezTo>
                          <a:cubicBezTo>
                            <a:pt x="104" y="142"/>
                            <a:pt x="100" y="138"/>
                            <a:pt x="96" y="137"/>
                          </a:cubicBezTo>
                          <a:cubicBezTo>
                            <a:pt x="98" y="135"/>
                            <a:pt x="99" y="131"/>
                            <a:pt x="99" y="128"/>
                          </a:cubicBezTo>
                          <a:cubicBezTo>
                            <a:pt x="100" y="122"/>
                            <a:pt x="97" y="120"/>
                            <a:pt x="92" y="119"/>
                          </a:cubicBezTo>
                          <a:cubicBezTo>
                            <a:pt x="94" y="116"/>
                            <a:pt x="96" y="113"/>
                            <a:pt x="95" y="110"/>
                          </a:cubicBezTo>
                          <a:cubicBezTo>
                            <a:pt x="95" y="108"/>
                            <a:pt x="94" y="106"/>
                            <a:pt x="93" y="105"/>
                          </a:cubicBezTo>
                          <a:cubicBezTo>
                            <a:pt x="93" y="105"/>
                            <a:pt x="90" y="104"/>
                            <a:pt x="88" y="103"/>
                          </a:cubicBezTo>
                          <a:cubicBezTo>
                            <a:pt x="91" y="101"/>
                            <a:pt x="92" y="96"/>
                            <a:pt x="90" y="93"/>
                          </a:cubicBezTo>
                          <a:cubicBezTo>
                            <a:pt x="89" y="88"/>
                            <a:pt x="84" y="86"/>
                            <a:pt x="79" y="86"/>
                          </a:cubicBezTo>
                          <a:cubicBezTo>
                            <a:pt x="82" y="83"/>
                            <a:pt x="83" y="79"/>
                            <a:pt x="80" y="75"/>
                          </a:cubicBezTo>
                          <a:cubicBezTo>
                            <a:pt x="77" y="70"/>
                            <a:pt x="71" y="71"/>
                            <a:pt x="67" y="74"/>
                          </a:cubicBezTo>
                          <a:cubicBezTo>
                            <a:pt x="70" y="69"/>
                            <a:pt x="71" y="64"/>
                            <a:pt x="67" y="59"/>
                          </a:cubicBezTo>
                          <a:cubicBezTo>
                            <a:pt x="63" y="55"/>
                            <a:pt x="58" y="55"/>
                            <a:pt x="53" y="57"/>
                          </a:cubicBezTo>
                          <a:cubicBezTo>
                            <a:pt x="54" y="53"/>
                            <a:pt x="53" y="49"/>
                            <a:pt x="50" y="47"/>
                          </a:cubicBezTo>
                          <a:cubicBezTo>
                            <a:pt x="45" y="44"/>
                            <a:pt x="39" y="45"/>
                            <a:pt x="36" y="49"/>
                          </a:cubicBezTo>
                          <a:cubicBezTo>
                            <a:pt x="37" y="47"/>
                            <a:pt x="38" y="46"/>
                            <a:pt x="37" y="44"/>
                          </a:cubicBezTo>
                          <a:cubicBezTo>
                            <a:pt x="37" y="40"/>
                            <a:pt x="35" y="37"/>
                            <a:pt x="32" y="36"/>
                          </a:cubicBezTo>
                          <a:cubicBezTo>
                            <a:pt x="27" y="34"/>
                            <a:pt x="23" y="35"/>
                            <a:pt x="20" y="39"/>
                          </a:cubicBezTo>
                          <a:cubicBezTo>
                            <a:pt x="18" y="33"/>
                            <a:pt x="16" y="28"/>
                            <a:pt x="11" y="27"/>
                          </a:cubicBezTo>
                          <a:cubicBezTo>
                            <a:pt x="4" y="25"/>
                            <a:pt x="2" y="29"/>
                            <a:pt x="1" y="34"/>
                          </a:cubicBezTo>
                          <a:cubicBezTo>
                            <a:pt x="1" y="23"/>
                            <a:pt x="0" y="12"/>
                            <a:pt x="0" y="0"/>
                          </a:cubicBezTo>
                          <a:cubicBezTo>
                            <a:pt x="3" y="1"/>
                            <a:pt x="7" y="2"/>
                            <a:pt x="11" y="2"/>
                          </a:cubicBezTo>
                          <a:cubicBezTo>
                            <a:pt x="16" y="3"/>
                            <a:pt x="21" y="5"/>
                            <a:pt x="26" y="7"/>
                          </a:cubicBezTo>
                          <a:cubicBezTo>
                            <a:pt x="33" y="10"/>
                            <a:pt x="40" y="14"/>
                            <a:pt x="47" y="18"/>
                          </a:cubicBezTo>
                          <a:cubicBezTo>
                            <a:pt x="61" y="27"/>
                            <a:pt x="73" y="38"/>
                            <a:pt x="83" y="51"/>
                          </a:cubicBezTo>
                          <a:cubicBezTo>
                            <a:pt x="104" y="79"/>
                            <a:pt x="115" y="113"/>
                            <a:pt x="117" y="147"/>
                          </a:cubicBezTo>
                          <a:cubicBezTo>
                            <a:pt x="118" y="156"/>
                            <a:pt x="117" y="166"/>
                            <a:pt x="117" y="176"/>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5" name="Freeform 30"/>
                    <p:cNvSpPr>
                      <a:spLocks noEditPoints="1"/>
                    </p:cNvSpPr>
                    <p:nvPr/>
                  </p:nvSpPr>
                  <p:spPr bwMode="auto">
                    <a:xfrm>
                      <a:off x="4321" y="1445"/>
                      <a:ext cx="394" cy="400"/>
                    </a:xfrm>
                    <a:custGeom>
                      <a:avLst/>
                      <a:gdLst>
                        <a:gd name="T0" fmla="*/ 163 w 166"/>
                        <a:gd name="T1" fmla="*/ 157 h 169"/>
                        <a:gd name="T2" fmla="*/ 1 w 166"/>
                        <a:gd name="T3" fmla="*/ 139 h 169"/>
                        <a:gd name="T4" fmla="*/ 0 w 166"/>
                        <a:gd name="T5" fmla="*/ 137 h 169"/>
                        <a:gd name="T6" fmla="*/ 2 w 166"/>
                        <a:gd name="T7" fmla="*/ 135 h 169"/>
                        <a:gd name="T8" fmla="*/ 5 w 166"/>
                        <a:gd name="T9" fmla="*/ 138 h 169"/>
                        <a:gd name="T10" fmla="*/ 39 w 166"/>
                        <a:gd name="T11" fmla="*/ 97 h 169"/>
                        <a:gd name="T12" fmla="*/ 39 w 166"/>
                        <a:gd name="T13" fmla="*/ 94 h 169"/>
                        <a:gd name="T14" fmla="*/ 42 w 166"/>
                        <a:gd name="T15" fmla="*/ 93 h 169"/>
                        <a:gd name="T16" fmla="*/ 67 w 166"/>
                        <a:gd name="T17" fmla="*/ 52 h 169"/>
                        <a:gd name="T18" fmla="*/ 67 w 166"/>
                        <a:gd name="T19" fmla="*/ 47 h 169"/>
                        <a:gd name="T20" fmla="*/ 96 w 166"/>
                        <a:gd name="T21" fmla="*/ 36 h 169"/>
                        <a:gd name="T22" fmla="*/ 86 w 166"/>
                        <a:gd name="T23" fmla="*/ 0 h 169"/>
                        <a:gd name="T24" fmla="*/ 151 w 166"/>
                        <a:gd name="T25" fmla="*/ 60 h 169"/>
                        <a:gd name="T26" fmla="*/ 166 w 166"/>
                        <a:gd name="T27" fmla="*/ 154 h 169"/>
                        <a:gd name="T28" fmla="*/ 154 w 166"/>
                        <a:gd name="T29" fmla="*/ 110 h 169"/>
                        <a:gd name="T30" fmla="*/ 152 w 166"/>
                        <a:gd name="T31" fmla="*/ 110 h 169"/>
                        <a:gd name="T32" fmla="*/ 113 w 166"/>
                        <a:gd name="T33" fmla="*/ 158 h 169"/>
                        <a:gd name="T34" fmla="*/ 148 w 166"/>
                        <a:gd name="T35" fmla="*/ 107 h 169"/>
                        <a:gd name="T36" fmla="*/ 117 w 166"/>
                        <a:gd name="T37" fmla="*/ 91 h 169"/>
                        <a:gd name="T38" fmla="*/ 148 w 166"/>
                        <a:gd name="T39" fmla="*/ 107 h 169"/>
                        <a:gd name="T40" fmla="*/ 148 w 166"/>
                        <a:gd name="T41" fmla="*/ 66 h 169"/>
                        <a:gd name="T42" fmla="*/ 146 w 166"/>
                        <a:gd name="T43" fmla="*/ 70 h 169"/>
                        <a:gd name="T44" fmla="*/ 140 w 166"/>
                        <a:gd name="T45" fmla="*/ 72 h 169"/>
                        <a:gd name="T46" fmla="*/ 107 w 166"/>
                        <a:gd name="T47" fmla="*/ 50 h 169"/>
                        <a:gd name="T48" fmla="*/ 108 w 166"/>
                        <a:gd name="T49" fmla="*/ 85 h 169"/>
                        <a:gd name="T50" fmla="*/ 80 w 166"/>
                        <a:gd name="T51" fmla="*/ 122 h 169"/>
                        <a:gd name="T52" fmla="*/ 110 w 166"/>
                        <a:gd name="T53" fmla="*/ 116 h 169"/>
                        <a:gd name="T54" fmla="*/ 109 w 166"/>
                        <a:gd name="T55" fmla="*/ 86 h 169"/>
                        <a:gd name="T56" fmla="*/ 140 w 166"/>
                        <a:gd name="T57" fmla="*/ 72 h 169"/>
                        <a:gd name="T58" fmla="*/ 112 w 166"/>
                        <a:gd name="T59" fmla="*/ 121 h 169"/>
                        <a:gd name="T60" fmla="*/ 87 w 166"/>
                        <a:gd name="T61" fmla="*/ 157 h 169"/>
                        <a:gd name="T62" fmla="*/ 103 w 166"/>
                        <a:gd name="T63" fmla="*/ 160 h 169"/>
                        <a:gd name="T64" fmla="*/ 107 w 166"/>
                        <a:gd name="T65" fmla="*/ 76 h 169"/>
                        <a:gd name="T66" fmla="*/ 77 w 166"/>
                        <a:gd name="T67" fmla="*/ 55 h 169"/>
                        <a:gd name="T68" fmla="*/ 78 w 166"/>
                        <a:gd name="T69" fmla="*/ 88 h 169"/>
                        <a:gd name="T70" fmla="*/ 107 w 166"/>
                        <a:gd name="T71" fmla="*/ 76 h 169"/>
                        <a:gd name="T72" fmla="*/ 96 w 166"/>
                        <a:gd name="T73" fmla="*/ 12 h 169"/>
                        <a:gd name="T74" fmla="*/ 101 w 166"/>
                        <a:gd name="T75" fmla="*/ 41 h 169"/>
                        <a:gd name="T76" fmla="*/ 83 w 166"/>
                        <a:gd name="T77" fmla="*/ 154 h 169"/>
                        <a:gd name="T78" fmla="*/ 77 w 166"/>
                        <a:gd name="T79" fmla="*/ 125 h 169"/>
                        <a:gd name="T80" fmla="*/ 53 w 166"/>
                        <a:gd name="T81" fmla="*/ 163 h 169"/>
                        <a:gd name="T82" fmla="*/ 54 w 166"/>
                        <a:gd name="T83" fmla="*/ 163 h 169"/>
                        <a:gd name="T84" fmla="*/ 83 w 166"/>
                        <a:gd name="T85" fmla="*/ 154 h 169"/>
                        <a:gd name="T86" fmla="*/ 76 w 166"/>
                        <a:gd name="T87" fmla="*/ 91 h 169"/>
                        <a:gd name="T88" fmla="*/ 45 w 166"/>
                        <a:gd name="T89" fmla="*/ 127 h 169"/>
                        <a:gd name="T90" fmla="*/ 9 w 166"/>
                        <a:gd name="T91" fmla="*/ 143 h 169"/>
                        <a:gd name="T92" fmla="*/ 49 w 166"/>
                        <a:gd name="T93" fmla="*/ 162 h 169"/>
                        <a:gd name="T94" fmla="*/ 45 w 166"/>
                        <a:gd name="T95" fmla="*/ 12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169">
                          <a:moveTo>
                            <a:pt x="166" y="154"/>
                          </a:moveTo>
                          <a:cubicBezTo>
                            <a:pt x="166" y="155"/>
                            <a:pt x="165" y="157"/>
                            <a:pt x="163" y="157"/>
                          </a:cubicBezTo>
                          <a:cubicBezTo>
                            <a:pt x="131" y="157"/>
                            <a:pt x="100" y="168"/>
                            <a:pt x="68" y="169"/>
                          </a:cubicBezTo>
                          <a:cubicBezTo>
                            <a:pt x="44" y="169"/>
                            <a:pt x="15" y="162"/>
                            <a:pt x="1" y="139"/>
                          </a:cubicBezTo>
                          <a:cubicBezTo>
                            <a:pt x="1" y="139"/>
                            <a:pt x="1" y="139"/>
                            <a:pt x="1" y="139"/>
                          </a:cubicBezTo>
                          <a:cubicBezTo>
                            <a:pt x="1" y="138"/>
                            <a:pt x="1" y="138"/>
                            <a:pt x="0" y="137"/>
                          </a:cubicBezTo>
                          <a:cubicBezTo>
                            <a:pt x="0" y="137"/>
                            <a:pt x="0" y="137"/>
                            <a:pt x="0" y="137"/>
                          </a:cubicBezTo>
                          <a:cubicBezTo>
                            <a:pt x="1" y="137"/>
                            <a:pt x="2" y="136"/>
                            <a:pt x="2" y="135"/>
                          </a:cubicBezTo>
                          <a:cubicBezTo>
                            <a:pt x="2" y="135"/>
                            <a:pt x="3" y="136"/>
                            <a:pt x="3" y="136"/>
                          </a:cubicBezTo>
                          <a:cubicBezTo>
                            <a:pt x="3" y="137"/>
                            <a:pt x="4" y="137"/>
                            <a:pt x="5" y="138"/>
                          </a:cubicBezTo>
                          <a:cubicBezTo>
                            <a:pt x="16" y="142"/>
                            <a:pt x="29" y="140"/>
                            <a:pt x="37" y="131"/>
                          </a:cubicBezTo>
                          <a:cubicBezTo>
                            <a:pt x="45" y="121"/>
                            <a:pt x="46" y="107"/>
                            <a:pt x="39" y="97"/>
                          </a:cubicBezTo>
                          <a:cubicBezTo>
                            <a:pt x="38" y="96"/>
                            <a:pt x="38" y="95"/>
                            <a:pt x="39" y="94"/>
                          </a:cubicBezTo>
                          <a:cubicBezTo>
                            <a:pt x="39" y="94"/>
                            <a:pt x="39" y="94"/>
                            <a:pt x="39" y="94"/>
                          </a:cubicBezTo>
                          <a:cubicBezTo>
                            <a:pt x="39" y="94"/>
                            <a:pt x="39" y="94"/>
                            <a:pt x="39" y="94"/>
                          </a:cubicBezTo>
                          <a:cubicBezTo>
                            <a:pt x="40" y="93"/>
                            <a:pt x="41" y="93"/>
                            <a:pt x="42" y="93"/>
                          </a:cubicBezTo>
                          <a:cubicBezTo>
                            <a:pt x="53" y="99"/>
                            <a:pt x="68" y="95"/>
                            <a:pt x="74" y="85"/>
                          </a:cubicBezTo>
                          <a:cubicBezTo>
                            <a:pt x="81" y="74"/>
                            <a:pt x="77" y="59"/>
                            <a:pt x="67" y="52"/>
                          </a:cubicBezTo>
                          <a:cubicBezTo>
                            <a:pt x="66" y="52"/>
                            <a:pt x="66" y="52"/>
                            <a:pt x="65" y="51"/>
                          </a:cubicBezTo>
                          <a:cubicBezTo>
                            <a:pt x="66" y="50"/>
                            <a:pt x="67" y="49"/>
                            <a:pt x="67" y="47"/>
                          </a:cubicBezTo>
                          <a:cubicBezTo>
                            <a:pt x="68" y="47"/>
                            <a:pt x="68" y="47"/>
                            <a:pt x="69" y="48"/>
                          </a:cubicBezTo>
                          <a:cubicBezTo>
                            <a:pt x="79" y="54"/>
                            <a:pt x="93" y="47"/>
                            <a:pt x="96" y="36"/>
                          </a:cubicBezTo>
                          <a:cubicBezTo>
                            <a:pt x="99" y="25"/>
                            <a:pt x="93" y="13"/>
                            <a:pt x="84" y="6"/>
                          </a:cubicBezTo>
                          <a:cubicBezTo>
                            <a:pt x="85" y="4"/>
                            <a:pt x="85" y="2"/>
                            <a:pt x="86" y="0"/>
                          </a:cubicBezTo>
                          <a:cubicBezTo>
                            <a:pt x="86" y="0"/>
                            <a:pt x="86" y="0"/>
                            <a:pt x="87" y="0"/>
                          </a:cubicBezTo>
                          <a:cubicBezTo>
                            <a:pt x="112" y="15"/>
                            <a:pt x="138" y="33"/>
                            <a:pt x="151" y="60"/>
                          </a:cubicBezTo>
                          <a:cubicBezTo>
                            <a:pt x="157" y="74"/>
                            <a:pt x="159" y="88"/>
                            <a:pt x="159" y="103"/>
                          </a:cubicBezTo>
                          <a:cubicBezTo>
                            <a:pt x="160" y="120"/>
                            <a:pt x="162" y="137"/>
                            <a:pt x="166" y="154"/>
                          </a:cubicBezTo>
                          <a:close/>
                          <a:moveTo>
                            <a:pt x="160" y="152"/>
                          </a:moveTo>
                          <a:cubicBezTo>
                            <a:pt x="157" y="138"/>
                            <a:pt x="155" y="124"/>
                            <a:pt x="154" y="110"/>
                          </a:cubicBezTo>
                          <a:cubicBezTo>
                            <a:pt x="154" y="109"/>
                            <a:pt x="154" y="108"/>
                            <a:pt x="154" y="106"/>
                          </a:cubicBezTo>
                          <a:cubicBezTo>
                            <a:pt x="153" y="107"/>
                            <a:pt x="153" y="109"/>
                            <a:pt x="152" y="110"/>
                          </a:cubicBezTo>
                          <a:cubicBezTo>
                            <a:pt x="146" y="119"/>
                            <a:pt x="132" y="127"/>
                            <a:pt x="120" y="125"/>
                          </a:cubicBezTo>
                          <a:cubicBezTo>
                            <a:pt x="125" y="136"/>
                            <a:pt x="124" y="151"/>
                            <a:pt x="113" y="158"/>
                          </a:cubicBezTo>
                          <a:cubicBezTo>
                            <a:pt x="129" y="155"/>
                            <a:pt x="145" y="152"/>
                            <a:pt x="160" y="152"/>
                          </a:cubicBezTo>
                          <a:close/>
                          <a:moveTo>
                            <a:pt x="148" y="107"/>
                          </a:moveTo>
                          <a:cubicBezTo>
                            <a:pt x="155" y="96"/>
                            <a:pt x="152" y="84"/>
                            <a:pt x="144" y="76"/>
                          </a:cubicBezTo>
                          <a:cubicBezTo>
                            <a:pt x="139" y="86"/>
                            <a:pt x="128" y="91"/>
                            <a:pt x="117" y="91"/>
                          </a:cubicBezTo>
                          <a:cubicBezTo>
                            <a:pt x="122" y="99"/>
                            <a:pt x="121" y="110"/>
                            <a:pt x="116" y="118"/>
                          </a:cubicBezTo>
                          <a:cubicBezTo>
                            <a:pt x="126" y="124"/>
                            <a:pt x="141" y="116"/>
                            <a:pt x="148" y="107"/>
                          </a:cubicBezTo>
                          <a:close/>
                          <a:moveTo>
                            <a:pt x="151" y="75"/>
                          </a:moveTo>
                          <a:cubicBezTo>
                            <a:pt x="150" y="72"/>
                            <a:pt x="149" y="69"/>
                            <a:pt x="148" y="66"/>
                          </a:cubicBezTo>
                          <a:cubicBezTo>
                            <a:pt x="147" y="65"/>
                            <a:pt x="147" y="64"/>
                            <a:pt x="147" y="64"/>
                          </a:cubicBezTo>
                          <a:cubicBezTo>
                            <a:pt x="147" y="66"/>
                            <a:pt x="146" y="68"/>
                            <a:pt x="146" y="70"/>
                          </a:cubicBezTo>
                          <a:cubicBezTo>
                            <a:pt x="148" y="72"/>
                            <a:pt x="149" y="73"/>
                            <a:pt x="151" y="75"/>
                          </a:cubicBezTo>
                          <a:close/>
                          <a:moveTo>
                            <a:pt x="140" y="72"/>
                          </a:moveTo>
                          <a:cubicBezTo>
                            <a:pt x="144" y="62"/>
                            <a:pt x="139" y="50"/>
                            <a:pt x="131" y="44"/>
                          </a:cubicBezTo>
                          <a:cubicBezTo>
                            <a:pt x="124" y="50"/>
                            <a:pt x="115" y="52"/>
                            <a:pt x="107" y="50"/>
                          </a:cubicBezTo>
                          <a:cubicBezTo>
                            <a:pt x="113" y="60"/>
                            <a:pt x="115" y="73"/>
                            <a:pt x="109" y="84"/>
                          </a:cubicBezTo>
                          <a:cubicBezTo>
                            <a:pt x="109" y="85"/>
                            <a:pt x="108" y="85"/>
                            <a:pt x="108" y="85"/>
                          </a:cubicBezTo>
                          <a:cubicBezTo>
                            <a:pt x="103" y="94"/>
                            <a:pt x="93" y="98"/>
                            <a:pt x="83" y="96"/>
                          </a:cubicBezTo>
                          <a:cubicBezTo>
                            <a:pt x="86" y="104"/>
                            <a:pt x="85" y="114"/>
                            <a:pt x="80" y="122"/>
                          </a:cubicBezTo>
                          <a:cubicBezTo>
                            <a:pt x="80" y="122"/>
                            <a:pt x="80" y="122"/>
                            <a:pt x="81" y="122"/>
                          </a:cubicBezTo>
                          <a:cubicBezTo>
                            <a:pt x="91" y="126"/>
                            <a:pt x="103" y="125"/>
                            <a:pt x="110" y="116"/>
                          </a:cubicBezTo>
                          <a:cubicBezTo>
                            <a:pt x="117" y="108"/>
                            <a:pt x="117" y="96"/>
                            <a:pt x="109" y="89"/>
                          </a:cubicBezTo>
                          <a:cubicBezTo>
                            <a:pt x="108" y="88"/>
                            <a:pt x="108" y="87"/>
                            <a:pt x="109" y="86"/>
                          </a:cubicBezTo>
                          <a:cubicBezTo>
                            <a:pt x="110" y="85"/>
                            <a:pt x="111" y="84"/>
                            <a:pt x="112" y="85"/>
                          </a:cubicBezTo>
                          <a:cubicBezTo>
                            <a:pt x="123" y="88"/>
                            <a:pt x="135" y="83"/>
                            <a:pt x="140" y="72"/>
                          </a:cubicBezTo>
                          <a:close/>
                          <a:moveTo>
                            <a:pt x="104" y="158"/>
                          </a:moveTo>
                          <a:cubicBezTo>
                            <a:pt x="121" y="153"/>
                            <a:pt x="121" y="134"/>
                            <a:pt x="112" y="121"/>
                          </a:cubicBezTo>
                          <a:cubicBezTo>
                            <a:pt x="106" y="128"/>
                            <a:pt x="96" y="130"/>
                            <a:pt x="87" y="129"/>
                          </a:cubicBezTo>
                          <a:cubicBezTo>
                            <a:pt x="92" y="137"/>
                            <a:pt x="93" y="148"/>
                            <a:pt x="87" y="157"/>
                          </a:cubicBezTo>
                          <a:cubicBezTo>
                            <a:pt x="85" y="159"/>
                            <a:pt x="83" y="161"/>
                            <a:pt x="81" y="163"/>
                          </a:cubicBezTo>
                          <a:cubicBezTo>
                            <a:pt x="88" y="162"/>
                            <a:pt x="96" y="161"/>
                            <a:pt x="103" y="160"/>
                          </a:cubicBezTo>
                          <a:cubicBezTo>
                            <a:pt x="103" y="159"/>
                            <a:pt x="104" y="159"/>
                            <a:pt x="104" y="158"/>
                          </a:cubicBezTo>
                          <a:close/>
                          <a:moveTo>
                            <a:pt x="107" y="76"/>
                          </a:moveTo>
                          <a:cubicBezTo>
                            <a:pt x="110" y="64"/>
                            <a:pt x="104" y="53"/>
                            <a:pt x="97" y="44"/>
                          </a:cubicBezTo>
                          <a:cubicBezTo>
                            <a:pt x="93" y="51"/>
                            <a:pt x="85" y="55"/>
                            <a:pt x="77" y="55"/>
                          </a:cubicBezTo>
                          <a:cubicBezTo>
                            <a:pt x="83" y="64"/>
                            <a:pt x="85" y="77"/>
                            <a:pt x="79" y="87"/>
                          </a:cubicBezTo>
                          <a:cubicBezTo>
                            <a:pt x="79" y="87"/>
                            <a:pt x="79" y="87"/>
                            <a:pt x="78" y="88"/>
                          </a:cubicBezTo>
                          <a:cubicBezTo>
                            <a:pt x="79" y="88"/>
                            <a:pt x="79" y="88"/>
                            <a:pt x="79" y="88"/>
                          </a:cubicBezTo>
                          <a:cubicBezTo>
                            <a:pt x="90" y="97"/>
                            <a:pt x="104" y="87"/>
                            <a:pt x="107" y="76"/>
                          </a:cubicBezTo>
                          <a:close/>
                          <a:moveTo>
                            <a:pt x="129" y="38"/>
                          </a:moveTo>
                          <a:cubicBezTo>
                            <a:pt x="120" y="28"/>
                            <a:pt x="108" y="20"/>
                            <a:pt x="96" y="12"/>
                          </a:cubicBezTo>
                          <a:cubicBezTo>
                            <a:pt x="102" y="21"/>
                            <a:pt x="104" y="31"/>
                            <a:pt x="100" y="41"/>
                          </a:cubicBezTo>
                          <a:cubicBezTo>
                            <a:pt x="100" y="41"/>
                            <a:pt x="101" y="41"/>
                            <a:pt x="101" y="41"/>
                          </a:cubicBezTo>
                          <a:cubicBezTo>
                            <a:pt x="110" y="48"/>
                            <a:pt x="122" y="46"/>
                            <a:pt x="129" y="38"/>
                          </a:cubicBezTo>
                          <a:close/>
                          <a:moveTo>
                            <a:pt x="83" y="154"/>
                          </a:moveTo>
                          <a:cubicBezTo>
                            <a:pt x="89" y="145"/>
                            <a:pt x="86" y="133"/>
                            <a:pt x="78" y="126"/>
                          </a:cubicBezTo>
                          <a:cubicBezTo>
                            <a:pt x="77" y="126"/>
                            <a:pt x="77" y="125"/>
                            <a:pt x="77" y="125"/>
                          </a:cubicBezTo>
                          <a:cubicBezTo>
                            <a:pt x="71" y="131"/>
                            <a:pt x="63" y="134"/>
                            <a:pt x="54" y="133"/>
                          </a:cubicBezTo>
                          <a:cubicBezTo>
                            <a:pt x="60" y="142"/>
                            <a:pt x="60" y="155"/>
                            <a:pt x="53" y="163"/>
                          </a:cubicBezTo>
                          <a:cubicBezTo>
                            <a:pt x="53" y="163"/>
                            <a:pt x="54" y="163"/>
                            <a:pt x="55" y="163"/>
                          </a:cubicBezTo>
                          <a:cubicBezTo>
                            <a:pt x="54" y="163"/>
                            <a:pt x="54" y="163"/>
                            <a:pt x="54" y="163"/>
                          </a:cubicBezTo>
                          <a:cubicBezTo>
                            <a:pt x="54" y="162"/>
                            <a:pt x="54" y="161"/>
                            <a:pt x="55" y="161"/>
                          </a:cubicBezTo>
                          <a:cubicBezTo>
                            <a:pt x="65" y="164"/>
                            <a:pt x="77" y="164"/>
                            <a:pt x="83" y="154"/>
                          </a:cubicBezTo>
                          <a:close/>
                          <a:moveTo>
                            <a:pt x="48" y="126"/>
                          </a:moveTo>
                          <a:cubicBezTo>
                            <a:pt x="69" y="135"/>
                            <a:pt x="89" y="111"/>
                            <a:pt x="76" y="91"/>
                          </a:cubicBezTo>
                          <a:cubicBezTo>
                            <a:pt x="68" y="99"/>
                            <a:pt x="57" y="102"/>
                            <a:pt x="46" y="100"/>
                          </a:cubicBezTo>
                          <a:cubicBezTo>
                            <a:pt x="50" y="109"/>
                            <a:pt x="49" y="119"/>
                            <a:pt x="45" y="127"/>
                          </a:cubicBezTo>
                          <a:cubicBezTo>
                            <a:pt x="44" y="130"/>
                            <a:pt x="42" y="132"/>
                            <a:pt x="40" y="134"/>
                          </a:cubicBezTo>
                          <a:cubicBezTo>
                            <a:pt x="33" y="142"/>
                            <a:pt x="20" y="146"/>
                            <a:pt x="9" y="143"/>
                          </a:cubicBezTo>
                          <a:cubicBezTo>
                            <a:pt x="20" y="155"/>
                            <a:pt x="34" y="160"/>
                            <a:pt x="49" y="163"/>
                          </a:cubicBezTo>
                          <a:cubicBezTo>
                            <a:pt x="49" y="162"/>
                            <a:pt x="49" y="162"/>
                            <a:pt x="49" y="162"/>
                          </a:cubicBezTo>
                          <a:cubicBezTo>
                            <a:pt x="57" y="153"/>
                            <a:pt x="56" y="138"/>
                            <a:pt x="46" y="131"/>
                          </a:cubicBezTo>
                          <a:cubicBezTo>
                            <a:pt x="45" y="130"/>
                            <a:pt x="44" y="128"/>
                            <a:pt x="45" y="127"/>
                          </a:cubicBezTo>
                          <a:cubicBezTo>
                            <a:pt x="46" y="127"/>
                            <a:pt x="46" y="126"/>
                            <a:pt x="48" y="12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6" name="Freeform 31"/>
                    <p:cNvSpPr>
                      <a:spLocks/>
                    </p:cNvSpPr>
                    <p:nvPr/>
                  </p:nvSpPr>
                  <p:spPr bwMode="auto">
                    <a:xfrm>
                      <a:off x="4589" y="1417"/>
                      <a:ext cx="208" cy="71"/>
                    </a:xfrm>
                    <a:custGeom>
                      <a:avLst/>
                      <a:gdLst>
                        <a:gd name="T0" fmla="*/ 79 w 88"/>
                        <a:gd name="T1" fmla="*/ 9 h 30"/>
                        <a:gd name="T2" fmla="*/ 83 w 88"/>
                        <a:gd name="T3" fmla="*/ 26 h 30"/>
                        <a:gd name="T4" fmla="*/ 68 w 88"/>
                        <a:gd name="T5" fmla="*/ 29 h 30"/>
                        <a:gd name="T6" fmla="*/ 50 w 88"/>
                        <a:gd name="T7" fmla="*/ 28 h 30"/>
                        <a:gd name="T8" fmla="*/ 20 w 88"/>
                        <a:gd name="T9" fmla="*/ 17 h 30"/>
                        <a:gd name="T10" fmla="*/ 18 w 88"/>
                        <a:gd name="T11" fmla="*/ 17 h 30"/>
                        <a:gd name="T12" fmla="*/ 0 w 88"/>
                        <a:gd name="T13" fmla="*/ 4 h 30"/>
                        <a:gd name="T14" fmla="*/ 31 w 88"/>
                        <a:gd name="T15" fmla="*/ 2 h 30"/>
                        <a:gd name="T16" fmla="*/ 32 w 88"/>
                        <a:gd name="T17" fmla="*/ 3 h 30"/>
                        <a:gd name="T18" fmla="*/ 65 w 88"/>
                        <a:gd name="T19" fmla="*/ 2 h 30"/>
                        <a:gd name="T20" fmla="*/ 79 w 88"/>
                        <a:gd name="T21"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0">
                          <a:moveTo>
                            <a:pt x="79" y="9"/>
                          </a:moveTo>
                          <a:cubicBezTo>
                            <a:pt x="84" y="13"/>
                            <a:pt x="88" y="21"/>
                            <a:pt x="83" y="26"/>
                          </a:cubicBezTo>
                          <a:cubicBezTo>
                            <a:pt x="79" y="29"/>
                            <a:pt x="73" y="29"/>
                            <a:pt x="68" y="29"/>
                          </a:cubicBezTo>
                          <a:cubicBezTo>
                            <a:pt x="62" y="30"/>
                            <a:pt x="56" y="29"/>
                            <a:pt x="50" y="28"/>
                          </a:cubicBezTo>
                          <a:cubicBezTo>
                            <a:pt x="39" y="26"/>
                            <a:pt x="30" y="21"/>
                            <a:pt x="20" y="17"/>
                          </a:cubicBezTo>
                          <a:cubicBezTo>
                            <a:pt x="19" y="17"/>
                            <a:pt x="19" y="17"/>
                            <a:pt x="18" y="17"/>
                          </a:cubicBezTo>
                          <a:cubicBezTo>
                            <a:pt x="12" y="12"/>
                            <a:pt x="7" y="7"/>
                            <a:pt x="0" y="4"/>
                          </a:cubicBezTo>
                          <a:cubicBezTo>
                            <a:pt x="11" y="5"/>
                            <a:pt x="21" y="4"/>
                            <a:pt x="31" y="2"/>
                          </a:cubicBezTo>
                          <a:cubicBezTo>
                            <a:pt x="31" y="2"/>
                            <a:pt x="31" y="3"/>
                            <a:pt x="32" y="3"/>
                          </a:cubicBezTo>
                          <a:cubicBezTo>
                            <a:pt x="43" y="2"/>
                            <a:pt x="54" y="0"/>
                            <a:pt x="65" y="2"/>
                          </a:cubicBezTo>
                          <a:cubicBezTo>
                            <a:pt x="70" y="3"/>
                            <a:pt x="75" y="5"/>
                            <a:pt x="79" y="9"/>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7" name="Freeform 32"/>
                    <p:cNvSpPr>
                      <a:spLocks/>
                    </p:cNvSpPr>
                    <p:nvPr/>
                  </p:nvSpPr>
                  <p:spPr bwMode="auto">
                    <a:xfrm>
                      <a:off x="4717" y="1233"/>
                      <a:ext cx="118" cy="94"/>
                    </a:xfrm>
                    <a:custGeom>
                      <a:avLst/>
                      <a:gdLst>
                        <a:gd name="T0" fmla="*/ 50 w 50"/>
                        <a:gd name="T1" fmla="*/ 4 h 40"/>
                        <a:gd name="T2" fmla="*/ 50 w 50"/>
                        <a:gd name="T3" fmla="*/ 4 h 40"/>
                        <a:gd name="T4" fmla="*/ 20 w 50"/>
                        <a:gd name="T5" fmla="*/ 31 h 40"/>
                        <a:gd name="T6" fmla="*/ 0 w 50"/>
                        <a:gd name="T7" fmla="*/ 40 h 40"/>
                        <a:gd name="T8" fmla="*/ 3 w 50"/>
                        <a:gd name="T9" fmla="*/ 36 h 40"/>
                        <a:gd name="T10" fmla="*/ 5 w 50"/>
                        <a:gd name="T11" fmla="*/ 36 h 40"/>
                        <a:gd name="T12" fmla="*/ 34 w 50"/>
                        <a:gd name="T13" fmla="*/ 7 h 40"/>
                        <a:gd name="T14" fmla="*/ 34 w 50"/>
                        <a:gd name="T15" fmla="*/ 1 h 40"/>
                        <a:gd name="T16" fmla="*/ 50 w 50"/>
                        <a:gd name="T1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0">
                          <a:moveTo>
                            <a:pt x="50" y="4"/>
                          </a:moveTo>
                          <a:cubicBezTo>
                            <a:pt x="50" y="4"/>
                            <a:pt x="50" y="4"/>
                            <a:pt x="50" y="4"/>
                          </a:cubicBezTo>
                          <a:cubicBezTo>
                            <a:pt x="41" y="15"/>
                            <a:pt x="32" y="24"/>
                            <a:pt x="20" y="31"/>
                          </a:cubicBezTo>
                          <a:cubicBezTo>
                            <a:pt x="14" y="34"/>
                            <a:pt x="7" y="38"/>
                            <a:pt x="0" y="40"/>
                          </a:cubicBezTo>
                          <a:cubicBezTo>
                            <a:pt x="1" y="39"/>
                            <a:pt x="2" y="38"/>
                            <a:pt x="3" y="36"/>
                          </a:cubicBezTo>
                          <a:cubicBezTo>
                            <a:pt x="4" y="36"/>
                            <a:pt x="5" y="37"/>
                            <a:pt x="5" y="36"/>
                          </a:cubicBezTo>
                          <a:cubicBezTo>
                            <a:pt x="19" y="33"/>
                            <a:pt x="33" y="22"/>
                            <a:pt x="34" y="7"/>
                          </a:cubicBezTo>
                          <a:cubicBezTo>
                            <a:pt x="35" y="5"/>
                            <a:pt x="35" y="3"/>
                            <a:pt x="34" y="1"/>
                          </a:cubicBezTo>
                          <a:cubicBezTo>
                            <a:pt x="40" y="0"/>
                            <a:pt x="45" y="1"/>
                            <a:pt x="50"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8" name="Freeform 33"/>
                    <p:cNvSpPr>
                      <a:spLocks/>
                    </p:cNvSpPr>
                    <p:nvPr/>
                  </p:nvSpPr>
                  <p:spPr bwMode="auto">
                    <a:xfrm>
                      <a:off x="4764" y="1124"/>
                      <a:ext cx="71" cy="99"/>
                    </a:xfrm>
                    <a:custGeom>
                      <a:avLst/>
                      <a:gdLst>
                        <a:gd name="T0" fmla="*/ 28 w 30"/>
                        <a:gd name="T1" fmla="*/ 21 h 42"/>
                        <a:gd name="T2" fmla="*/ 14 w 30"/>
                        <a:gd name="T3" fmla="*/ 42 h 42"/>
                        <a:gd name="T4" fmla="*/ 0 w 30"/>
                        <a:gd name="T5" fmla="*/ 24 h 42"/>
                        <a:gd name="T6" fmla="*/ 15 w 30"/>
                        <a:gd name="T7" fmla="*/ 0 h 42"/>
                        <a:gd name="T8" fmla="*/ 28 w 30"/>
                        <a:gd name="T9" fmla="*/ 21 h 42"/>
                      </a:gdLst>
                      <a:ahLst/>
                      <a:cxnLst>
                        <a:cxn ang="0">
                          <a:pos x="T0" y="T1"/>
                        </a:cxn>
                        <a:cxn ang="0">
                          <a:pos x="T2" y="T3"/>
                        </a:cxn>
                        <a:cxn ang="0">
                          <a:pos x="T4" y="T5"/>
                        </a:cxn>
                        <a:cxn ang="0">
                          <a:pos x="T6" y="T7"/>
                        </a:cxn>
                        <a:cxn ang="0">
                          <a:pos x="T8" y="T9"/>
                        </a:cxn>
                      </a:cxnLst>
                      <a:rect l="0" t="0" r="r" b="b"/>
                      <a:pathLst>
                        <a:path w="30" h="42">
                          <a:moveTo>
                            <a:pt x="28" y="21"/>
                          </a:moveTo>
                          <a:cubicBezTo>
                            <a:pt x="27" y="30"/>
                            <a:pt x="20" y="37"/>
                            <a:pt x="14" y="42"/>
                          </a:cubicBezTo>
                          <a:cubicBezTo>
                            <a:pt x="11" y="34"/>
                            <a:pt x="7" y="28"/>
                            <a:pt x="0" y="24"/>
                          </a:cubicBezTo>
                          <a:cubicBezTo>
                            <a:pt x="8" y="19"/>
                            <a:pt x="14" y="10"/>
                            <a:pt x="15" y="0"/>
                          </a:cubicBezTo>
                          <a:cubicBezTo>
                            <a:pt x="25" y="1"/>
                            <a:pt x="30" y="11"/>
                            <a:pt x="28" y="2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9" name="Freeform 34"/>
                    <p:cNvSpPr>
                      <a:spLocks/>
                    </p:cNvSpPr>
                    <p:nvPr/>
                  </p:nvSpPr>
                  <p:spPr bwMode="auto">
                    <a:xfrm>
                      <a:off x="4627" y="1890"/>
                      <a:ext cx="33" cy="52"/>
                    </a:xfrm>
                    <a:custGeom>
                      <a:avLst/>
                      <a:gdLst>
                        <a:gd name="T0" fmla="*/ 14 w 14"/>
                        <a:gd name="T1" fmla="*/ 11 h 22"/>
                        <a:gd name="T2" fmla="*/ 0 w 14"/>
                        <a:gd name="T3" fmla="*/ 20 h 22"/>
                        <a:gd name="T4" fmla="*/ 3 w 14"/>
                        <a:gd name="T5" fmla="*/ 0 h 22"/>
                        <a:gd name="T6" fmla="*/ 14 w 14"/>
                        <a:gd name="T7" fmla="*/ 11 h 22"/>
                      </a:gdLst>
                      <a:ahLst/>
                      <a:cxnLst>
                        <a:cxn ang="0">
                          <a:pos x="T0" y="T1"/>
                        </a:cxn>
                        <a:cxn ang="0">
                          <a:pos x="T2" y="T3"/>
                        </a:cxn>
                        <a:cxn ang="0">
                          <a:pos x="T4" y="T5"/>
                        </a:cxn>
                        <a:cxn ang="0">
                          <a:pos x="T6" y="T7"/>
                        </a:cxn>
                      </a:cxnLst>
                      <a:rect l="0" t="0" r="r" b="b"/>
                      <a:pathLst>
                        <a:path w="14" h="22">
                          <a:moveTo>
                            <a:pt x="14" y="11"/>
                          </a:moveTo>
                          <a:cubicBezTo>
                            <a:pt x="14" y="18"/>
                            <a:pt x="6" y="22"/>
                            <a:pt x="0" y="20"/>
                          </a:cubicBezTo>
                          <a:cubicBezTo>
                            <a:pt x="1" y="14"/>
                            <a:pt x="3" y="7"/>
                            <a:pt x="3" y="0"/>
                          </a:cubicBezTo>
                          <a:cubicBezTo>
                            <a:pt x="9" y="1"/>
                            <a:pt x="14" y="5"/>
                            <a:pt x="14" y="1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0" name="Freeform 35"/>
                    <p:cNvSpPr>
                      <a:spLocks/>
                    </p:cNvSpPr>
                    <p:nvPr/>
                  </p:nvSpPr>
                  <p:spPr bwMode="auto">
                    <a:xfrm>
                      <a:off x="4613" y="1947"/>
                      <a:ext cx="33" cy="40"/>
                    </a:xfrm>
                    <a:custGeom>
                      <a:avLst/>
                      <a:gdLst>
                        <a:gd name="T0" fmla="*/ 14 w 14"/>
                        <a:gd name="T1" fmla="*/ 7 h 17"/>
                        <a:gd name="T2" fmla="*/ 8 w 14"/>
                        <a:gd name="T3" fmla="*/ 16 h 17"/>
                        <a:gd name="T4" fmla="*/ 0 w 14"/>
                        <a:gd name="T5" fmla="*/ 17 h 17"/>
                        <a:gd name="T6" fmla="*/ 0 w 14"/>
                        <a:gd name="T7" fmla="*/ 16 h 17"/>
                        <a:gd name="T8" fmla="*/ 5 w 14"/>
                        <a:gd name="T9" fmla="*/ 0 h 17"/>
                        <a:gd name="T10" fmla="*/ 14 w 14"/>
                        <a:gd name="T11" fmla="*/ 7 h 17"/>
                      </a:gdLst>
                      <a:ahLst/>
                      <a:cxnLst>
                        <a:cxn ang="0">
                          <a:pos x="T0" y="T1"/>
                        </a:cxn>
                        <a:cxn ang="0">
                          <a:pos x="T2" y="T3"/>
                        </a:cxn>
                        <a:cxn ang="0">
                          <a:pos x="T4" y="T5"/>
                        </a:cxn>
                        <a:cxn ang="0">
                          <a:pos x="T6" y="T7"/>
                        </a:cxn>
                        <a:cxn ang="0">
                          <a:pos x="T8" y="T9"/>
                        </a:cxn>
                        <a:cxn ang="0">
                          <a:pos x="T10" y="T11"/>
                        </a:cxn>
                      </a:cxnLst>
                      <a:rect l="0" t="0" r="r" b="b"/>
                      <a:pathLst>
                        <a:path w="14" h="17">
                          <a:moveTo>
                            <a:pt x="14" y="7"/>
                          </a:moveTo>
                          <a:cubicBezTo>
                            <a:pt x="14" y="11"/>
                            <a:pt x="11" y="15"/>
                            <a:pt x="8" y="16"/>
                          </a:cubicBezTo>
                          <a:cubicBezTo>
                            <a:pt x="6" y="17"/>
                            <a:pt x="3" y="17"/>
                            <a:pt x="0" y="17"/>
                          </a:cubicBezTo>
                          <a:cubicBezTo>
                            <a:pt x="0" y="17"/>
                            <a:pt x="0" y="16"/>
                            <a:pt x="0" y="16"/>
                          </a:cubicBezTo>
                          <a:cubicBezTo>
                            <a:pt x="2" y="11"/>
                            <a:pt x="3" y="6"/>
                            <a:pt x="5" y="0"/>
                          </a:cubicBezTo>
                          <a:cubicBezTo>
                            <a:pt x="8" y="2"/>
                            <a:pt x="13" y="4"/>
                            <a:pt x="14"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1" name="Freeform 36"/>
                    <p:cNvSpPr>
                      <a:spLocks/>
                    </p:cNvSpPr>
                    <p:nvPr/>
                  </p:nvSpPr>
                  <p:spPr bwMode="auto">
                    <a:xfrm>
                      <a:off x="4591" y="1997"/>
                      <a:ext cx="38" cy="38"/>
                    </a:xfrm>
                    <a:custGeom>
                      <a:avLst/>
                      <a:gdLst>
                        <a:gd name="T0" fmla="*/ 7 w 16"/>
                        <a:gd name="T1" fmla="*/ 0 h 16"/>
                        <a:gd name="T2" fmla="*/ 12 w 16"/>
                        <a:gd name="T3" fmla="*/ 13 h 16"/>
                        <a:gd name="T4" fmla="*/ 0 w 16"/>
                        <a:gd name="T5" fmla="*/ 14 h 16"/>
                        <a:gd name="T6" fmla="*/ 0 w 16"/>
                        <a:gd name="T7" fmla="*/ 14 h 16"/>
                        <a:gd name="T8" fmla="*/ 7 w 16"/>
                        <a:gd name="T9" fmla="*/ 0 h 16"/>
                      </a:gdLst>
                      <a:ahLst/>
                      <a:cxnLst>
                        <a:cxn ang="0">
                          <a:pos x="T0" y="T1"/>
                        </a:cxn>
                        <a:cxn ang="0">
                          <a:pos x="T2" y="T3"/>
                        </a:cxn>
                        <a:cxn ang="0">
                          <a:pos x="T4" y="T5"/>
                        </a:cxn>
                        <a:cxn ang="0">
                          <a:pos x="T6" y="T7"/>
                        </a:cxn>
                        <a:cxn ang="0">
                          <a:pos x="T8" y="T9"/>
                        </a:cxn>
                      </a:cxnLst>
                      <a:rect l="0" t="0" r="r" b="b"/>
                      <a:pathLst>
                        <a:path w="16" h="16">
                          <a:moveTo>
                            <a:pt x="7" y="0"/>
                          </a:moveTo>
                          <a:cubicBezTo>
                            <a:pt x="12" y="1"/>
                            <a:pt x="16" y="8"/>
                            <a:pt x="12" y="13"/>
                          </a:cubicBezTo>
                          <a:cubicBezTo>
                            <a:pt x="9" y="16"/>
                            <a:pt x="4" y="16"/>
                            <a:pt x="0" y="14"/>
                          </a:cubicBezTo>
                          <a:cubicBezTo>
                            <a:pt x="0" y="14"/>
                            <a:pt x="0" y="14"/>
                            <a:pt x="0" y="14"/>
                          </a:cubicBezTo>
                          <a:cubicBezTo>
                            <a:pt x="2" y="9"/>
                            <a:pt x="5" y="4"/>
                            <a:pt x="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2" name="Freeform 37"/>
                    <p:cNvSpPr>
                      <a:spLocks/>
                    </p:cNvSpPr>
                    <p:nvPr/>
                  </p:nvSpPr>
                  <p:spPr bwMode="auto">
                    <a:xfrm>
                      <a:off x="4838" y="958"/>
                      <a:ext cx="23" cy="29"/>
                    </a:xfrm>
                    <a:custGeom>
                      <a:avLst/>
                      <a:gdLst>
                        <a:gd name="T0" fmla="*/ 10 w 10"/>
                        <a:gd name="T1" fmla="*/ 6 h 12"/>
                        <a:gd name="T2" fmla="*/ 7 w 10"/>
                        <a:gd name="T3" fmla="*/ 11 h 12"/>
                        <a:gd name="T4" fmla="*/ 3 w 10"/>
                        <a:gd name="T5" fmla="*/ 11 h 12"/>
                        <a:gd name="T6" fmla="*/ 0 w 10"/>
                        <a:gd name="T7" fmla="*/ 9 h 12"/>
                        <a:gd name="T8" fmla="*/ 3 w 10"/>
                        <a:gd name="T9" fmla="*/ 0 h 12"/>
                        <a:gd name="T10" fmla="*/ 8 w 10"/>
                        <a:gd name="T11" fmla="*/ 0 h 12"/>
                        <a:gd name="T12" fmla="*/ 10 w 10"/>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10" y="6"/>
                          </a:moveTo>
                          <a:cubicBezTo>
                            <a:pt x="10" y="8"/>
                            <a:pt x="9" y="10"/>
                            <a:pt x="7" y="11"/>
                          </a:cubicBezTo>
                          <a:cubicBezTo>
                            <a:pt x="5" y="12"/>
                            <a:pt x="4" y="11"/>
                            <a:pt x="3" y="11"/>
                          </a:cubicBezTo>
                          <a:cubicBezTo>
                            <a:pt x="2" y="10"/>
                            <a:pt x="1" y="9"/>
                            <a:pt x="0" y="9"/>
                          </a:cubicBezTo>
                          <a:cubicBezTo>
                            <a:pt x="1" y="6"/>
                            <a:pt x="2" y="3"/>
                            <a:pt x="3" y="0"/>
                          </a:cubicBezTo>
                          <a:cubicBezTo>
                            <a:pt x="5" y="0"/>
                            <a:pt x="6" y="0"/>
                            <a:pt x="8" y="0"/>
                          </a:cubicBezTo>
                          <a:cubicBezTo>
                            <a:pt x="9" y="1"/>
                            <a:pt x="10" y="3"/>
                            <a:pt x="10"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3" name="Freeform 38"/>
                    <p:cNvSpPr>
                      <a:spLocks/>
                    </p:cNvSpPr>
                    <p:nvPr/>
                  </p:nvSpPr>
                  <p:spPr bwMode="auto">
                    <a:xfrm>
                      <a:off x="4589" y="1696"/>
                      <a:ext cx="111" cy="123"/>
                    </a:xfrm>
                    <a:custGeom>
                      <a:avLst/>
                      <a:gdLst>
                        <a:gd name="T0" fmla="*/ 41 w 47"/>
                        <a:gd name="T1" fmla="*/ 4 h 52"/>
                        <a:gd name="T2" fmla="*/ 47 w 47"/>
                        <a:gd name="T3" fmla="*/ 46 h 52"/>
                        <a:gd name="T4" fmla="*/ 0 w 47"/>
                        <a:gd name="T5" fmla="*/ 52 h 52"/>
                        <a:gd name="T6" fmla="*/ 7 w 47"/>
                        <a:gd name="T7" fmla="*/ 19 h 52"/>
                        <a:gd name="T8" fmla="*/ 39 w 47"/>
                        <a:gd name="T9" fmla="*/ 4 h 52"/>
                        <a:gd name="T10" fmla="*/ 41 w 47"/>
                        <a:gd name="T11" fmla="*/ 0 h 52"/>
                        <a:gd name="T12" fmla="*/ 41 w 47"/>
                        <a:gd name="T13" fmla="*/ 4 h 52"/>
                      </a:gdLst>
                      <a:ahLst/>
                      <a:cxnLst>
                        <a:cxn ang="0">
                          <a:pos x="T0" y="T1"/>
                        </a:cxn>
                        <a:cxn ang="0">
                          <a:pos x="T2" y="T3"/>
                        </a:cxn>
                        <a:cxn ang="0">
                          <a:pos x="T4" y="T5"/>
                        </a:cxn>
                        <a:cxn ang="0">
                          <a:pos x="T6" y="T7"/>
                        </a:cxn>
                        <a:cxn ang="0">
                          <a:pos x="T8" y="T9"/>
                        </a:cxn>
                        <a:cxn ang="0">
                          <a:pos x="T10" y="T11"/>
                        </a:cxn>
                        <a:cxn ang="0">
                          <a:pos x="T12" y="T13"/>
                        </a:cxn>
                      </a:cxnLst>
                      <a:rect l="0" t="0" r="r" b="b"/>
                      <a:pathLst>
                        <a:path w="47" h="52">
                          <a:moveTo>
                            <a:pt x="41" y="4"/>
                          </a:moveTo>
                          <a:cubicBezTo>
                            <a:pt x="42" y="18"/>
                            <a:pt x="44" y="32"/>
                            <a:pt x="47" y="46"/>
                          </a:cubicBezTo>
                          <a:cubicBezTo>
                            <a:pt x="32" y="46"/>
                            <a:pt x="16" y="49"/>
                            <a:pt x="0" y="52"/>
                          </a:cubicBezTo>
                          <a:cubicBezTo>
                            <a:pt x="11" y="45"/>
                            <a:pt x="12" y="30"/>
                            <a:pt x="7" y="19"/>
                          </a:cubicBezTo>
                          <a:cubicBezTo>
                            <a:pt x="19" y="21"/>
                            <a:pt x="33" y="13"/>
                            <a:pt x="39" y="4"/>
                          </a:cubicBezTo>
                          <a:cubicBezTo>
                            <a:pt x="40" y="3"/>
                            <a:pt x="40" y="1"/>
                            <a:pt x="41" y="0"/>
                          </a:cubicBezTo>
                          <a:cubicBezTo>
                            <a:pt x="41" y="2"/>
                            <a:pt x="41" y="3"/>
                            <a:pt x="4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4" name="Freeform 39"/>
                    <p:cNvSpPr>
                      <a:spLocks/>
                    </p:cNvSpPr>
                    <p:nvPr/>
                  </p:nvSpPr>
                  <p:spPr bwMode="auto">
                    <a:xfrm>
                      <a:off x="4850" y="882"/>
                      <a:ext cx="26" cy="29"/>
                    </a:xfrm>
                    <a:custGeom>
                      <a:avLst/>
                      <a:gdLst>
                        <a:gd name="T0" fmla="*/ 8 w 11"/>
                        <a:gd name="T1" fmla="*/ 2 h 12"/>
                        <a:gd name="T2" fmla="*/ 9 w 11"/>
                        <a:gd name="T3" fmla="*/ 8 h 12"/>
                        <a:gd name="T4" fmla="*/ 4 w 11"/>
                        <a:gd name="T5" fmla="*/ 12 h 12"/>
                        <a:gd name="T6" fmla="*/ 0 w 11"/>
                        <a:gd name="T7" fmla="*/ 12 h 12"/>
                        <a:gd name="T8" fmla="*/ 0 w 11"/>
                        <a:gd name="T9" fmla="*/ 12 h 12"/>
                        <a:gd name="T10" fmla="*/ 0 w 11"/>
                        <a:gd name="T11" fmla="*/ 2 h 12"/>
                        <a:gd name="T12" fmla="*/ 4 w 11"/>
                        <a:gd name="T13" fmla="*/ 0 h 12"/>
                        <a:gd name="T14" fmla="*/ 8 w 11"/>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8" y="2"/>
                          </a:moveTo>
                          <a:cubicBezTo>
                            <a:pt x="10" y="4"/>
                            <a:pt x="11" y="6"/>
                            <a:pt x="9" y="8"/>
                          </a:cubicBezTo>
                          <a:cubicBezTo>
                            <a:pt x="9" y="11"/>
                            <a:pt x="8" y="12"/>
                            <a:pt x="4" y="12"/>
                          </a:cubicBezTo>
                          <a:cubicBezTo>
                            <a:pt x="3" y="12"/>
                            <a:pt x="1" y="12"/>
                            <a:pt x="0" y="12"/>
                          </a:cubicBezTo>
                          <a:cubicBezTo>
                            <a:pt x="0" y="12"/>
                            <a:pt x="0" y="12"/>
                            <a:pt x="0" y="12"/>
                          </a:cubicBezTo>
                          <a:cubicBezTo>
                            <a:pt x="0" y="9"/>
                            <a:pt x="0" y="5"/>
                            <a:pt x="0" y="2"/>
                          </a:cubicBezTo>
                          <a:cubicBezTo>
                            <a:pt x="2" y="2"/>
                            <a:pt x="3" y="1"/>
                            <a:pt x="4" y="0"/>
                          </a:cubicBezTo>
                          <a:cubicBezTo>
                            <a:pt x="6" y="1"/>
                            <a:pt x="7" y="1"/>
                            <a:pt x="8"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5" name="Freeform 40"/>
                    <p:cNvSpPr>
                      <a:spLocks/>
                    </p:cNvSpPr>
                    <p:nvPr/>
                  </p:nvSpPr>
                  <p:spPr bwMode="auto">
                    <a:xfrm>
                      <a:off x="4847" y="920"/>
                      <a:ext cx="19" cy="29"/>
                    </a:xfrm>
                    <a:custGeom>
                      <a:avLst/>
                      <a:gdLst>
                        <a:gd name="T0" fmla="*/ 1 w 8"/>
                        <a:gd name="T1" fmla="*/ 0 h 12"/>
                        <a:gd name="T2" fmla="*/ 6 w 8"/>
                        <a:gd name="T3" fmla="*/ 8 h 12"/>
                        <a:gd name="T4" fmla="*/ 3 w 8"/>
                        <a:gd name="T5" fmla="*/ 12 h 12"/>
                        <a:gd name="T6" fmla="*/ 0 w 8"/>
                        <a:gd name="T7" fmla="*/ 11 h 12"/>
                        <a:gd name="T8" fmla="*/ 0 w 8"/>
                        <a:gd name="T9" fmla="*/ 11 h 12"/>
                        <a:gd name="T10" fmla="*/ 1 w 8"/>
                        <a:gd name="T11" fmla="*/ 2 h 12"/>
                        <a:gd name="T12" fmla="*/ 1 w 8"/>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1" y="0"/>
                          </a:moveTo>
                          <a:cubicBezTo>
                            <a:pt x="5" y="0"/>
                            <a:pt x="8" y="4"/>
                            <a:pt x="6" y="8"/>
                          </a:cubicBezTo>
                          <a:cubicBezTo>
                            <a:pt x="6" y="10"/>
                            <a:pt x="4" y="11"/>
                            <a:pt x="3" y="12"/>
                          </a:cubicBezTo>
                          <a:cubicBezTo>
                            <a:pt x="2" y="12"/>
                            <a:pt x="1" y="11"/>
                            <a:pt x="0" y="11"/>
                          </a:cubicBezTo>
                          <a:cubicBezTo>
                            <a:pt x="0" y="11"/>
                            <a:pt x="0" y="11"/>
                            <a:pt x="0" y="11"/>
                          </a:cubicBezTo>
                          <a:cubicBezTo>
                            <a:pt x="0" y="8"/>
                            <a:pt x="0" y="5"/>
                            <a:pt x="1" y="2"/>
                          </a:cubicBezTo>
                          <a:cubicBezTo>
                            <a:pt x="1" y="1"/>
                            <a:pt x="1" y="0"/>
                            <a:pt x="1"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6" name="Freeform 41"/>
                    <p:cNvSpPr>
                      <a:spLocks/>
                    </p:cNvSpPr>
                    <p:nvPr/>
                  </p:nvSpPr>
                  <p:spPr bwMode="auto">
                    <a:xfrm>
                      <a:off x="4560" y="2037"/>
                      <a:ext cx="50" cy="47"/>
                    </a:xfrm>
                    <a:custGeom>
                      <a:avLst/>
                      <a:gdLst>
                        <a:gd name="T0" fmla="*/ 11 w 21"/>
                        <a:gd name="T1" fmla="*/ 0 h 20"/>
                        <a:gd name="T2" fmla="*/ 17 w 21"/>
                        <a:gd name="T3" fmla="*/ 16 h 20"/>
                        <a:gd name="T4" fmla="*/ 5 w 21"/>
                        <a:gd name="T5" fmla="*/ 18 h 20"/>
                        <a:gd name="T6" fmla="*/ 0 w 21"/>
                        <a:gd name="T7" fmla="*/ 15 h 20"/>
                        <a:gd name="T8" fmla="*/ 11 w 21"/>
                        <a:gd name="T9" fmla="*/ 0 h 20"/>
                        <a:gd name="T10" fmla="*/ 11 w 21"/>
                        <a:gd name="T11" fmla="*/ 0 h 20"/>
                      </a:gdLst>
                      <a:ahLst/>
                      <a:cxnLst>
                        <a:cxn ang="0">
                          <a:pos x="T0" y="T1"/>
                        </a:cxn>
                        <a:cxn ang="0">
                          <a:pos x="T2" y="T3"/>
                        </a:cxn>
                        <a:cxn ang="0">
                          <a:pos x="T4" y="T5"/>
                        </a:cxn>
                        <a:cxn ang="0">
                          <a:pos x="T6" y="T7"/>
                        </a:cxn>
                        <a:cxn ang="0">
                          <a:pos x="T8" y="T9"/>
                        </a:cxn>
                        <a:cxn ang="0">
                          <a:pos x="T10" y="T11"/>
                        </a:cxn>
                      </a:cxnLst>
                      <a:rect l="0" t="0" r="r" b="b"/>
                      <a:pathLst>
                        <a:path w="21" h="20">
                          <a:moveTo>
                            <a:pt x="11" y="0"/>
                          </a:moveTo>
                          <a:cubicBezTo>
                            <a:pt x="14" y="3"/>
                            <a:pt x="21" y="11"/>
                            <a:pt x="17" y="16"/>
                          </a:cubicBezTo>
                          <a:cubicBezTo>
                            <a:pt x="14" y="20"/>
                            <a:pt x="9" y="20"/>
                            <a:pt x="5" y="18"/>
                          </a:cubicBezTo>
                          <a:cubicBezTo>
                            <a:pt x="3" y="17"/>
                            <a:pt x="1" y="16"/>
                            <a:pt x="0" y="15"/>
                          </a:cubicBezTo>
                          <a:cubicBezTo>
                            <a:pt x="4" y="10"/>
                            <a:pt x="8" y="5"/>
                            <a:pt x="11" y="0"/>
                          </a:cubicBezTo>
                          <a:cubicBezTo>
                            <a:pt x="11" y="0"/>
                            <a:pt x="11" y="0"/>
                            <a:pt x="11"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7" name="Freeform 42"/>
                    <p:cNvSpPr>
                      <a:spLocks/>
                    </p:cNvSpPr>
                    <p:nvPr/>
                  </p:nvSpPr>
                  <p:spPr bwMode="auto">
                    <a:xfrm>
                      <a:off x="4757" y="1034"/>
                      <a:ext cx="74" cy="76"/>
                    </a:xfrm>
                    <a:custGeom>
                      <a:avLst/>
                      <a:gdLst>
                        <a:gd name="T0" fmla="*/ 31 w 31"/>
                        <a:gd name="T1" fmla="*/ 15 h 32"/>
                        <a:gd name="T2" fmla="*/ 27 w 31"/>
                        <a:gd name="T3" fmla="*/ 23 h 32"/>
                        <a:gd name="T4" fmla="*/ 18 w 31"/>
                        <a:gd name="T5" fmla="*/ 32 h 32"/>
                        <a:gd name="T6" fmla="*/ 18 w 31"/>
                        <a:gd name="T7" fmla="*/ 32 h 32"/>
                        <a:gd name="T8" fmla="*/ 0 w 31"/>
                        <a:gd name="T9" fmla="*/ 9 h 32"/>
                        <a:gd name="T10" fmla="*/ 12 w 31"/>
                        <a:gd name="T11" fmla="*/ 0 h 32"/>
                        <a:gd name="T12" fmla="*/ 31 w 31"/>
                        <a:gd name="T13" fmla="*/ 15 h 32"/>
                      </a:gdLst>
                      <a:ahLst/>
                      <a:cxnLst>
                        <a:cxn ang="0">
                          <a:pos x="T0" y="T1"/>
                        </a:cxn>
                        <a:cxn ang="0">
                          <a:pos x="T2" y="T3"/>
                        </a:cxn>
                        <a:cxn ang="0">
                          <a:pos x="T4" y="T5"/>
                        </a:cxn>
                        <a:cxn ang="0">
                          <a:pos x="T6" y="T7"/>
                        </a:cxn>
                        <a:cxn ang="0">
                          <a:pos x="T8" y="T9"/>
                        </a:cxn>
                        <a:cxn ang="0">
                          <a:pos x="T10" y="T11"/>
                        </a:cxn>
                        <a:cxn ang="0">
                          <a:pos x="T12" y="T13"/>
                        </a:cxn>
                      </a:cxnLst>
                      <a:rect l="0" t="0" r="r" b="b"/>
                      <a:pathLst>
                        <a:path w="31" h="32">
                          <a:moveTo>
                            <a:pt x="31" y="15"/>
                          </a:moveTo>
                          <a:cubicBezTo>
                            <a:pt x="29" y="17"/>
                            <a:pt x="28" y="21"/>
                            <a:pt x="27" y="23"/>
                          </a:cubicBezTo>
                          <a:cubicBezTo>
                            <a:pt x="25" y="27"/>
                            <a:pt x="21" y="30"/>
                            <a:pt x="18" y="32"/>
                          </a:cubicBezTo>
                          <a:cubicBezTo>
                            <a:pt x="18" y="32"/>
                            <a:pt x="18" y="32"/>
                            <a:pt x="18" y="32"/>
                          </a:cubicBezTo>
                          <a:cubicBezTo>
                            <a:pt x="16" y="22"/>
                            <a:pt x="9" y="13"/>
                            <a:pt x="0" y="9"/>
                          </a:cubicBezTo>
                          <a:cubicBezTo>
                            <a:pt x="5" y="7"/>
                            <a:pt x="9" y="4"/>
                            <a:pt x="12" y="0"/>
                          </a:cubicBezTo>
                          <a:cubicBezTo>
                            <a:pt x="18" y="4"/>
                            <a:pt x="25" y="10"/>
                            <a:pt x="31"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8" name="Freeform 43"/>
                    <p:cNvSpPr>
                      <a:spLocks/>
                    </p:cNvSpPr>
                    <p:nvPr/>
                  </p:nvSpPr>
                  <p:spPr bwMode="auto">
                    <a:xfrm>
                      <a:off x="4703" y="1188"/>
                      <a:ext cx="90" cy="118"/>
                    </a:xfrm>
                    <a:custGeom>
                      <a:avLst/>
                      <a:gdLst>
                        <a:gd name="T0" fmla="*/ 19 w 38"/>
                        <a:gd name="T1" fmla="*/ 0 h 50"/>
                        <a:gd name="T2" fmla="*/ 35 w 38"/>
                        <a:gd name="T3" fmla="*/ 28 h 50"/>
                        <a:gd name="T4" fmla="*/ 12 w 38"/>
                        <a:gd name="T5" fmla="*/ 50 h 50"/>
                        <a:gd name="T6" fmla="*/ 13 w 38"/>
                        <a:gd name="T7" fmla="*/ 45 h 50"/>
                        <a:gd name="T8" fmla="*/ 0 w 38"/>
                        <a:gd name="T9" fmla="*/ 21 h 50"/>
                        <a:gd name="T10" fmla="*/ 19 w 38"/>
                        <a:gd name="T11" fmla="*/ 0 h 50"/>
                      </a:gdLst>
                      <a:ahLst/>
                      <a:cxnLst>
                        <a:cxn ang="0">
                          <a:pos x="T0" y="T1"/>
                        </a:cxn>
                        <a:cxn ang="0">
                          <a:pos x="T2" y="T3"/>
                        </a:cxn>
                        <a:cxn ang="0">
                          <a:pos x="T4" y="T5"/>
                        </a:cxn>
                        <a:cxn ang="0">
                          <a:pos x="T6" y="T7"/>
                        </a:cxn>
                        <a:cxn ang="0">
                          <a:pos x="T8" y="T9"/>
                        </a:cxn>
                        <a:cxn ang="0">
                          <a:pos x="T10" y="T11"/>
                        </a:cxn>
                      </a:cxnLst>
                      <a:rect l="0" t="0" r="r" b="b"/>
                      <a:pathLst>
                        <a:path w="38" h="50">
                          <a:moveTo>
                            <a:pt x="19" y="0"/>
                          </a:moveTo>
                          <a:cubicBezTo>
                            <a:pt x="31" y="3"/>
                            <a:pt x="38" y="16"/>
                            <a:pt x="35" y="28"/>
                          </a:cubicBezTo>
                          <a:cubicBezTo>
                            <a:pt x="32" y="39"/>
                            <a:pt x="22" y="46"/>
                            <a:pt x="12" y="50"/>
                          </a:cubicBezTo>
                          <a:cubicBezTo>
                            <a:pt x="12" y="48"/>
                            <a:pt x="13" y="46"/>
                            <a:pt x="13" y="45"/>
                          </a:cubicBezTo>
                          <a:cubicBezTo>
                            <a:pt x="14" y="35"/>
                            <a:pt x="8" y="26"/>
                            <a:pt x="0" y="21"/>
                          </a:cubicBezTo>
                          <a:cubicBezTo>
                            <a:pt x="11" y="18"/>
                            <a:pt x="19" y="12"/>
                            <a:pt x="1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9" name="Freeform 44"/>
                    <p:cNvSpPr>
                      <a:spLocks/>
                    </p:cNvSpPr>
                    <p:nvPr/>
                  </p:nvSpPr>
                  <p:spPr bwMode="auto">
                    <a:xfrm>
                      <a:off x="4596" y="1625"/>
                      <a:ext cx="92" cy="114"/>
                    </a:xfrm>
                    <a:custGeom>
                      <a:avLst/>
                      <a:gdLst>
                        <a:gd name="T0" fmla="*/ 28 w 39"/>
                        <a:gd name="T1" fmla="*/ 0 h 48"/>
                        <a:gd name="T2" fmla="*/ 32 w 39"/>
                        <a:gd name="T3" fmla="*/ 31 h 48"/>
                        <a:gd name="T4" fmla="*/ 0 w 39"/>
                        <a:gd name="T5" fmla="*/ 42 h 48"/>
                        <a:gd name="T6" fmla="*/ 1 w 39"/>
                        <a:gd name="T7" fmla="*/ 15 h 48"/>
                        <a:gd name="T8" fmla="*/ 28 w 39"/>
                        <a:gd name="T9" fmla="*/ 0 h 48"/>
                      </a:gdLst>
                      <a:ahLst/>
                      <a:cxnLst>
                        <a:cxn ang="0">
                          <a:pos x="T0" y="T1"/>
                        </a:cxn>
                        <a:cxn ang="0">
                          <a:pos x="T2" y="T3"/>
                        </a:cxn>
                        <a:cxn ang="0">
                          <a:pos x="T4" y="T5"/>
                        </a:cxn>
                        <a:cxn ang="0">
                          <a:pos x="T6" y="T7"/>
                        </a:cxn>
                        <a:cxn ang="0">
                          <a:pos x="T8" y="T9"/>
                        </a:cxn>
                      </a:cxnLst>
                      <a:rect l="0" t="0" r="r" b="b"/>
                      <a:pathLst>
                        <a:path w="39" h="48">
                          <a:moveTo>
                            <a:pt x="28" y="0"/>
                          </a:moveTo>
                          <a:cubicBezTo>
                            <a:pt x="36" y="8"/>
                            <a:pt x="39" y="20"/>
                            <a:pt x="32" y="31"/>
                          </a:cubicBezTo>
                          <a:cubicBezTo>
                            <a:pt x="25" y="40"/>
                            <a:pt x="10" y="48"/>
                            <a:pt x="0" y="42"/>
                          </a:cubicBezTo>
                          <a:cubicBezTo>
                            <a:pt x="5" y="34"/>
                            <a:pt x="6" y="23"/>
                            <a:pt x="1" y="15"/>
                          </a:cubicBezTo>
                          <a:cubicBezTo>
                            <a:pt x="12" y="15"/>
                            <a:pt x="23" y="10"/>
                            <a:pt x="28"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0" name="Freeform 45"/>
                    <p:cNvSpPr>
                      <a:spLocks/>
                    </p:cNvSpPr>
                    <p:nvPr/>
                  </p:nvSpPr>
                  <p:spPr bwMode="auto">
                    <a:xfrm>
                      <a:off x="4845" y="842"/>
                      <a:ext cx="16" cy="36"/>
                    </a:xfrm>
                    <a:custGeom>
                      <a:avLst/>
                      <a:gdLst>
                        <a:gd name="T0" fmla="*/ 7 w 7"/>
                        <a:gd name="T1" fmla="*/ 4 h 15"/>
                        <a:gd name="T2" fmla="*/ 6 w 7"/>
                        <a:gd name="T3" fmla="*/ 9 h 15"/>
                        <a:gd name="T4" fmla="*/ 2 w 7"/>
                        <a:gd name="T5" fmla="*/ 15 h 15"/>
                        <a:gd name="T6" fmla="*/ 1 w 7"/>
                        <a:gd name="T7" fmla="*/ 11 h 15"/>
                        <a:gd name="T8" fmla="*/ 0 w 7"/>
                        <a:gd name="T9" fmla="*/ 1 h 15"/>
                        <a:gd name="T10" fmla="*/ 7 w 7"/>
                        <a:gd name="T11" fmla="*/ 4 h 15"/>
                      </a:gdLst>
                      <a:ahLst/>
                      <a:cxnLst>
                        <a:cxn ang="0">
                          <a:pos x="T0" y="T1"/>
                        </a:cxn>
                        <a:cxn ang="0">
                          <a:pos x="T2" y="T3"/>
                        </a:cxn>
                        <a:cxn ang="0">
                          <a:pos x="T4" y="T5"/>
                        </a:cxn>
                        <a:cxn ang="0">
                          <a:pos x="T6" y="T7"/>
                        </a:cxn>
                        <a:cxn ang="0">
                          <a:pos x="T8" y="T9"/>
                        </a:cxn>
                        <a:cxn ang="0">
                          <a:pos x="T10" y="T11"/>
                        </a:cxn>
                      </a:cxnLst>
                      <a:rect l="0" t="0" r="r" b="b"/>
                      <a:pathLst>
                        <a:path w="7" h="15">
                          <a:moveTo>
                            <a:pt x="7" y="4"/>
                          </a:moveTo>
                          <a:cubicBezTo>
                            <a:pt x="7" y="5"/>
                            <a:pt x="7" y="8"/>
                            <a:pt x="6" y="9"/>
                          </a:cubicBezTo>
                          <a:cubicBezTo>
                            <a:pt x="6" y="12"/>
                            <a:pt x="4" y="14"/>
                            <a:pt x="2" y="15"/>
                          </a:cubicBezTo>
                          <a:cubicBezTo>
                            <a:pt x="2" y="14"/>
                            <a:pt x="1" y="12"/>
                            <a:pt x="1" y="11"/>
                          </a:cubicBezTo>
                          <a:cubicBezTo>
                            <a:pt x="1" y="7"/>
                            <a:pt x="0" y="4"/>
                            <a:pt x="0" y="1"/>
                          </a:cubicBezTo>
                          <a:cubicBezTo>
                            <a:pt x="2" y="0"/>
                            <a:pt x="6" y="0"/>
                            <a:pt x="7"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1" name="Freeform 46"/>
                    <p:cNvSpPr>
                      <a:spLocks/>
                    </p:cNvSpPr>
                    <p:nvPr/>
                  </p:nvSpPr>
                  <p:spPr bwMode="auto">
                    <a:xfrm>
                      <a:off x="4307" y="1888"/>
                      <a:ext cx="317" cy="277"/>
                    </a:xfrm>
                    <a:custGeom>
                      <a:avLst/>
                      <a:gdLst>
                        <a:gd name="T0" fmla="*/ 134 w 134"/>
                        <a:gd name="T1" fmla="*/ 0 h 117"/>
                        <a:gd name="T2" fmla="*/ 90 w 134"/>
                        <a:gd name="T3" fmla="*/ 88 h 117"/>
                        <a:gd name="T4" fmla="*/ 0 w 134"/>
                        <a:gd name="T5" fmla="*/ 110 h 117"/>
                        <a:gd name="T6" fmla="*/ 8 w 134"/>
                        <a:gd name="T7" fmla="*/ 92 h 117"/>
                        <a:gd name="T8" fmla="*/ 24 w 134"/>
                        <a:gd name="T9" fmla="*/ 93 h 117"/>
                        <a:gd name="T10" fmla="*/ 43 w 134"/>
                        <a:gd name="T11" fmla="*/ 89 h 117"/>
                        <a:gd name="T12" fmla="*/ 80 w 134"/>
                        <a:gd name="T13" fmla="*/ 71 h 117"/>
                        <a:gd name="T14" fmla="*/ 114 w 134"/>
                        <a:gd name="T15" fmla="*/ 3 h 117"/>
                        <a:gd name="T16" fmla="*/ 134 w 134"/>
                        <a:gd name="T1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117">
                          <a:moveTo>
                            <a:pt x="134" y="0"/>
                          </a:moveTo>
                          <a:cubicBezTo>
                            <a:pt x="130" y="33"/>
                            <a:pt x="116" y="66"/>
                            <a:pt x="90" y="88"/>
                          </a:cubicBezTo>
                          <a:cubicBezTo>
                            <a:pt x="65" y="109"/>
                            <a:pt x="31" y="117"/>
                            <a:pt x="0" y="110"/>
                          </a:cubicBezTo>
                          <a:cubicBezTo>
                            <a:pt x="3" y="104"/>
                            <a:pt x="6" y="98"/>
                            <a:pt x="8" y="92"/>
                          </a:cubicBezTo>
                          <a:cubicBezTo>
                            <a:pt x="13" y="94"/>
                            <a:pt x="19" y="93"/>
                            <a:pt x="24" y="93"/>
                          </a:cubicBezTo>
                          <a:cubicBezTo>
                            <a:pt x="31" y="92"/>
                            <a:pt x="37" y="91"/>
                            <a:pt x="43" y="89"/>
                          </a:cubicBezTo>
                          <a:cubicBezTo>
                            <a:pt x="56" y="86"/>
                            <a:pt x="69" y="79"/>
                            <a:pt x="80" y="71"/>
                          </a:cubicBezTo>
                          <a:cubicBezTo>
                            <a:pt x="100" y="55"/>
                            <a:pt x="114" y="29"/>
                            <a:pt x="114" y="3"/>
                          </a:cubicBezTo>
                          <a:cubicBezTo>
                            <a:pt x="121" y="2"/>
                            <a:pt x="127" y="1"/>
                            <a:pt x="13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2" name="Freeform 47"/>
                    <p:cNvSpPr>
                      <a:spLocks/>
                    </p:cNvSpPr>
                    <p:nvPr/>
                  </p:nvSpPr>
                  <p:spPr bwMode="auto">
                    <a:xfrm>
                      <a:off x="4634" y="651"/>
                      <a:ext cx="204" cy="321"/>
                    </a:xfrm>
                    <a:custGeom>
                      <a:avLst/>
                      <a:gdLst>
                        <a:gd name="T0" fmla="*/ 85 w 86"/>
                        <a:gd name="T1" fmla="*/ 116 h 136"/>
                        <a:gd name="T2" fmla="*/ 82 w 86"/>
                        <a:gd name="T3" fmla="*/ 136 h 136"/>
                        <a:gd name="T4" fmla="*/ 64 w 86"/>
                        <a:gd name="T5" fmla="*/ 125 h 136"/>
                        <a:gd name="T6" fmla="*/ 64 w 86"/>
                        <a:gd name="T7" fmla="*/ 125 h 136"/>
                        <a:gd name="T8" fmla="*/ 67 w 86"/>
                        <a:gd name="T9" fmla="*/ 124 h 136"/>
                        <a:gd name="T10" fmla="*/ 67 w 86"/>
                        <a:gd name="T11" fmla="*/ 90 h 136"/>
                        <a:gd name="T12" fmla="*/ 55 w 86"/>
                        <a:gd name="T13" fmla="*/ 57 h 136"/>
                        <a:gd name="T14" fmla="*/ 0 w 86"/>
                        <a:gd name="T15" fmla="*/ 25 h 136"/>
                        <a:gd name="T16" fmla="*/ 0 w 86"/>
                        <a:gd name="T17" fmla="*/ 21 h 136"/>
                        <a:gd name="T18" fmla="*/ 2 w 86"/>
                        <a:gd name="T19" fmla="*/ 0 h 136"/>
                        <a:gd name="T20" fmla="*/ 2 w 86"/>
                        <a:gd name="T21" fmla="*/ 1 h 136"/>
                        <a:gd name="T22" fmla="*/ 71 w 86"/>
                        <a:gd name="T23" fmla="*/ 51 h 136"/>
                        <a:gd name="T24" fmla="*/ 85 w 86"/>
                        <a:gd name="T25" fmla="*/ 94 h 136"/>
                        <a:gd name="T26" fmla="*/ 85 w 86"/>
                        <a:gd name="T27" fmla="*/ 11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136">
                          <a:moveTo>
                            <a:pt x="85" y="116"/>
                          </a:moveTo>
                          <a:cubicBezTo>
                            <a:pt x="85" y="123"/>
                            <a:pt x="82" y="129"/>
                            <a:pt x="82" y="136"/>
                          </a:cubicBezTo>
                          <a:cubicBezTo>
                            <a:pt x="76" y="132"/>
                            <a:pt x="70" y="128"/>
                            <a:pt x="64" y="125"/>
                          </a:cubicBezTo>
                          <a:cubicBezTo>
                            <a:pt x="64" y="125"/>
                            <a:pt x="64" y="125"/>
                            <a:pt x="64" y="125"/>
                          </a:cubicBezTo>
                          <a:cubicBezTo>
                            <a:pt x="65" y="125"/>
                            <a:pt x="67" y="125"/>
                            <a:pt x="67" y="124"/>
                          </a:cubicBezTo>
                          <a:cubicBezTo>
                            <a:pt x="71" y="114"/>
                            <a:pt x="69" y="100"/>
                            <a:pt x="67" y="90"/>
                          </a:cubicBezTo>
                          <a:cubicBezTo>
                            <a:pt x="65" y="78"/>
                            <a:pt x="61" y="67"/>
                            <a:pt x="55" y="57"/>
                          </a:cubicBezTo>
                          <a:cubicBezTo>
                            <a:pt x="44" y="38"/>
                            <a:pt x="23" y="20"/>
                            <a:pt x="0" y="25"/>
                          </a:cubicBezTo>
                          <a:cubicBezTo>
                            <a:pt x="0" y="24"/>
                            <a:pt x="0" y="22"/>
                            <a:pt x="0" y="21"/>
                          </a:cubicBezTo>
                          <a:cubicBezTo>
                            <a:pt x="1" y="14"/>
                            <a:pt x="1" y="7"/>
                            <a:pt x="2" y="0"/>
                          </a:cubicBezTo>
                          <a:cubicBezTo>
                            <a:pt x="2" y="0"/>
                            <a:pt x="2" y="0"/>
                            <a:pt x="2" y="1"/>
                          </a:cubicBezTo>
                          <a:cubicBezTo>
                            <a:pt x="30" y="10"/>
                            <a:pt x="55" y="25"/>
                            <a:pt x="71" y="51"/>
                          </a:cubicBezTo>
                          <a:cubicBezTo>
                            <a:pt x="79" y="64"/>
                            <a:pt x="84" y="79"/>
                            <a:pt x="85" y="94"/>
                          </a:cubicBezTo>
                          <a:cubicBezTo>
                            <a:pt x="86" y="101"/>
                            <a:pt x="86" y="109"/>
                            <a:pt x="85" y="11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3" name="Freeform 48"/>
                    <p:cNvSpPr>
                      <a:spLocks/>
                    </p:cNvSpPr>
                    <p:nvPr/>
                  </p:nvSpPr>
                  <p:spPr bwMode="auto">
                    <a:xfrm>
                      <a:off x="4703" y="1060"/>
                      <a:ext cx="87" cy="116"/>
                    </a:xfrm>
                    <a:custGeom>
                      <a:avLst/>
                      <a:gdLst>
                        <a:gd name="T0" fmla="*/ 35 w 37"/>
                        <a:gd name="T1" fmla="*/ 21 h 49"/>
                        <a:gd name="T2" fmla="*/ 19 w 37"/>
                        <a:gd name="T3" fmla="*/ 49 h 49"/>
                        <a:gd name="T4" fmla="*/ 0 w 37"/>
                        <a:gd name="T5" fmla="*/ 20 h 49"/>
                        <a:gd name="T6" fmla="*/ 13 w 37"/>
                        <a:gd name="T7" fmla="*/ 0 h 49"/>
                        <a:gd name="T8" fmla="*/ 35 w 37"/>
                        <a:gd name="T9" fmla="*/ 21 h 49"/>
                      </a:gdLst>
                      <a:ahLst/>
                      <a:cxnLst>
                        <a:cxn ang="0">
                          <a:pos x="T0" y="T1"/>
                        </a:cxn>
                        <a:cxn ang="0">
                          <a:pos x="T2" y="T3"/>
                        </a:cxn>
                        <a:cxn ang="0">
                          <a:pos x="T4" y="T5"/>
                        </a:cxn>
                        <a:cxn ang="0">
                          <a:pos x="T6" y="T7"/>
                        </a:cxn>
                        <a:cxn ang="0">
                          <a:pos x="T8" y="T9"/>
                        </a:cxn>
                      </a:cxnLst>
                      <a:rect l="0" t="0" r="r" b="b"/>
                      <a:pathLst>
                        <a:path w="37" h="49">
                          <a:moveTo>
                            <a:pt x="35" y="21"/>
                          </a:moveTo>
                          <a:cubicBezTo>
                            <a:pt x="37" y="33"/>
                            <a:pt x="30" y="45"/>
                            <a:pt x="19" y="49"/>
                          </a:cubicBezTo>
                          <a:cubicBezTo>
                            <a:pt x="17" y="38"/>
                            <a:pt x="11" y="24"/>
                            <a:pt x="0" y="20"/>
                          </a:cubicBezTo>
                          <a:cubicBezTo>
                            <a:pt x="6" y="15"/>
                            <a:pt x="11" y="7"/>
                            <a:pt x="13" y="0"/>
                          </a:cubicBezTo>
                          <a:cubicBezTo>
                            <a:pt x="24" y="1"/>
                            <a:pt x="34" y="10"/>
                            <a:pt x="35" y="2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4" name="Freeform 49"/>
                    <p:cNvSpPr>
                      <a:spLocks/>
                    </p:cNvSpPr>
                    <p:nvPr/>
                  </p:nvSpPr>
                  <p:spPr bwMode="auto">
                    <a:xfrm>
                      <a:off x="4667" y="1597"/>
                      <a:ext cx="12" cy="26"/>
                    </a:xfrm>
                    <a:custGeom>
                      <a:avLst/>
                      <a:gdLst>
                        <a:gd name="T0" fmla="*/ 2 w 5"/>
                        <a:gd name="T1" fmla="*/ 2 h 11"/>
                        <a:gd name="T2" fmla="*/ 5 w 5"/>
                        <a:gd name="T3" fmla="*/ 11 h 11"/>
                        <a:gd name="T4" fmla="*/ 0 w 5"/>
                        <a:gd name="T5" fmla="*/ 6 h 11"/>
                        <a:gd name="T6" fmla="*/ 1 w 5"/>
                        <a:gd name="T7" fmla="*/ 0 h 11"/>
                        <a:gd name="T8" fmla="*/ 2 w 5"/>
                        <a:gd name="T9" fmla="*/ 2 h 11"/>
                      </a:gdLst>
                      <a:ahLst/>
                      <a:cxnLst>
                        <a:cxn ang="0">
                          <a:pos x="T0" y="T1"/>
                        </a:cxn>
                        <a:cxn ang="0">
                          <a:pos x="T2" y="T3"/>
                        </a:cxn>
                        <a:cxn ang="0">
                          <a:pos x="T4" y="T5"/>
                        </a:cxn>
                        <a:cxn ang="0">
                          <a:pos x="T6" y="T7"/>
                        </a:cxn>
                        <a:cxn ang="0">
                          <a:pos x="T8" y="T9"/>
                        </a:cxn>
                      </a:cxnLst>
                      <a:rect l="0" t="0" r="r" b="b"/>
                      <a:pathLst>
                        <a:path w="5" h="11">
                          <a:moveTo>
                            <a:pt x="2" y="2"/>
                          </a:moveTo>
                          <a:cubicBezTo>
                            <a:pt x="3" y="5"/>
                            <a:pt x="4" y="8"/>
                            <a:pt x="5" y="11"/>
                          </a:cubicBezTo>
                          <a:cubicBezTo>
                            <a:pt x="3" y="9"/>
                            <a:pt x="2" y="8"/>
                            <a:pt x="0" y="6"/>
                          </a:cubicBezTo>
                          <a:cubicBezTo>
                            <a:pt x="0" y="4"/>
                            <a:pt x="1" y="2"/>
                            <a:pt x="1" y="0"/>
                          </a:cubicBezTo>
                          <a:cubicBezTo>
                            <a:pt x="1" y="0"/>
                            <a:pt x="1" y="1"/>
                            <a:pt x="2"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5" name="Freeform 50"/>
                    <p:cNvSpPr>
                      <a:spLocks/>
                    </p:cNvSpPr>
                    <p:nvPr/>
                  </p:nvSpPr>
                  <p:spPr bwMode="auto">
                    <a:xfrm>
                      <a:off x="4520" y="2080"/>
                      <a:ext cx="40" cy="37"/>
                    </a:xfrm>
                    <a:custGeom>
                      <a:avLst/>
                      <a:gdLst>
                        <a:gd name="T0" fmla="*/ 14 w 17"/>
                        <a:gd name="T1" fmla="*/ 0 h 16"/>
                        <a:gd name="T2" fmla="*/ 15 w 17"/>
                        <a:gd name="T3" fmla="*/ 9 h 16"/>
                        <a:gd name="T4" fmla="*/ 2 w 17"/>
                        <a:gd name="T5" fmla="*/ 13 h 16"/>
                        <a:gd name="T6" fmla="*/ 0 w 17"/>
                        <a:gd name="T7" fmla="*/ 13 h 16"/>
                        <a:gd name="T8" fmla="*/ 0 w 17"/>
                        <a:gd name="T9" fmla="*/ 13 h 16"/>
                        <a:gd name="T10" fmla="*/ 2 w 17"/>
                        <a:gd name="T11" fmla="*/ 12 h 16"/>
                        <a:gd name="T12" fmla="*/ 14 w 1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7" h="16">
                          <a:moveTo>
                            <a:pt x="14" y="0"/>
                          </a:moveTo>
                          <a:cubicBezTo>
                            <a:pt x="15" y="3"/>
                            <a:pt x="17" y="6"/>
                            <a:pt x="15" y="9"/>
                          </a:cubicBezTo>
                          <a:cubicBezTo>
                            <a:pt x="13" y="14"/>
                            <a:pt x="7" y="16"/>
                            <a:pt x="2" y="13"/>
                          </a:cubicBezTo>
                          <a:cubicBezTo>
                            <a:pt x="2" y="13"/>
                            <a:pt x="1" y="13"/>
                            <a:pt x="0" y="13"/>
                          </a:cubicBezTo>
                          <a:cubicBezTo>
                            <a:pt x="0" y="13"/>
                            <a:pt x="0" y="13"/>
                            <a:pt x="0" y="13"/>
                          </a:cubicBezTo>
                          <a:cubicBezTo>
                            <a:pt x="1" y="13"/>
                            <a:pt x="1" y="12"/>
                            <a:pt x="2" y="12"/>
                          </a:cubicBezTo>
                          <a:cubicBezTo>
                            <a:pt x="6" y="8"/>
                            <a:pt x="10" y="4"/>
                            <a:pt x="14"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6" name="Freeform 51"/>
                    <p:cNvSpPr>
                      <a:spLocks/>
                    </p:cNvSpPr>
                    <p:nvPr/>
                  </p:nvSpPr>
                  <p:spPr bwMode="auto">
                    <a:xfrm>
                      <a:off x="4833" y="804"/>
                      <a:ext cx="28" cy="31"/>
                    </a:xfrm>
                    <a:custGeom>
                      <a:avLst/>
                      <a:gdLst>
                        <a:gd name="T0" fmla="*/ 5 w 12"/>
                        <a:gd name="T1" fmla="*/ 0 h 13"/>
                        <a:gd name="T2" fmla="*/ 4 w 12"/>
                        <a:gd name="T3" fmla="*/ 13 h 13"/>
                        <a:gd name="T4" fmla="*/ 0 w 12"/>
                        <a:gd name="T5" fmla="*/ 0 h 13"/>
                        <a:gd name="T6" fmla="*/ 0 w 12"/>
                        <a:gd name="T7" fmla="*/ 0 h 13"/>
                        <a:gd name="T8" fmla="*/ 2 w 12"/>
                        <a:gd name="T9" fmla="*/ 0 h 13"/>
                        <a:gd name="T10" fmla="*/ 5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5" y="0"/>
                          </a:moveTo>
                          <a:cubicBezTo>
                            <a:pt x="12" y="3"/>
                            <a:pt x="8" y="9"/>
                            <a:pt x="4" y="13"/>
                          </a:cubicBezTo>
                          <a:cubicBezTo>
                            <a:pt x="3" y="8"/>
                            <a:pt x="1" y="4"/>
                            <a:pt x="0" y="0"/>
                          </a:cubicBezTo>
                          <a:cubicBezTo>
                            <a:pt x="0" y="0"/>
                            <a:pt x="0" y="0"/>
                            <a:pt x="0" y="0"/>
                          </a:cubicBezTo>
                          <a:cubicBezTo>
                            <a:pt x="1" y="0"/>
                            <a:pt x="1" y="0"/>
                            <a:pt x="2" y="0"/>
                          </a:cubicBezTo>
                          <a:cubicBezTo>
                            <a:pt x="3" y="0"/>
                            <a:pt x="4" y="0"/>
                            <a:pt x="5"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7" name="Freeform 52"/>
                    <p:cNvSpPr>
                      <a:spLocks/>
                    </p:cNvSpPr>
                    <p:nvPr/>
                  </p:nvSpPr>
                  <p:spPr bwMode="auto">
                    <a:xfrm>
                      <a:off x="4575" y="1550"/>
                      <a:ext cx="87" cy="104"/>
                    </a:xfrm>
                    <a:custGeom>
                      <a:avLst/>
                      <a:gdLst>
                        <a:gd name="T0" fmla="*/ 24 w 37"/>
                        <a:gd name="T1" fmla="*/ 0 h 44"/>
                        <a:gd name="T2" fmla="*/ 33 w 37"/>
                        <a:gd name="T3" fmla="*/ 28 h 44"/>
                        <a:gd name="T4" fmla="*/ 5 w 37"/>
                        <a:gd name="T5" fmla="*/ 41 h 44"/>
                        <a:gd name="T6" fmla="*/ 2 w 37"/>
                        <a:gd name="T7" fmla="*/ 42 h 44"/>
                        <a:gd name="T8" fmla="*/ 1 w 37"/>
                        <a:gd name="T9" fmla="*/ 41 h 44"/>
                        <a:gd name="T10" fmla="*/ 2 w 37"/>
                        <a:gd name="T11" fmla="*/ 40 h 44"/>
                        <a:gd name="T12" fmla="*/ 0 w 37"/>
                        <a:gd name="T13" fmla="*/ 6 h 44"/>
                        <a:gd name="T14" fmla="*/ 24 w 37"/>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4">
                          <a:moveTo>
                            <a:pt x="24" y="0"/>
                          </a:moveTo>
                          <a:cubicBezTo>
                            <a:pt x="32" y="6"/>
                            <a:pt x="37" y="18"/>
                            <a:pt x="33" y="28"/>
                          </a:cubicBezTo>
                          <a:cubicBezTo>
                            <a:pt x="28" y="39"/>
                            <a:pt x="16" y="44"/>
                            <a:pt x="5" y="41"/>
                          </a:cubicBezTo>
                          <a:cubicBezTo>
                            <a:pt x="4" y="40"/>
                            <a:pt x="3" y="41"/>
                            <a:pt x="2" y="42"/>
                          </a:cubicBezTo>
                          <a:cubicBezTo>
                            <a:pt x="1" y="41"/>
                            <a:pt x="1" y="41"/>
                            <a:pt x="1" y="41"/>
                          </a:cubicBezTo>
                          <a:cubicBezTo>
                            <a:pt x="1" y="41"/>
                            <a:pt x="2" y="41"/>
                            <a:pt x="2" y="40"/>
                          </a:cubicBezTo>
                          <a:cubicBezTo>
                            <a:pt x="8" y="29"/>
                            <a:pt x="6" y="16"/>
                            <a:pt x="0" y="6"/>
                          </a:cubicBezTo>
                          <a:cubicBezTo>
                            <a:pt x="8" y="8"/>
                            <a:pt x="17" y="6"/>
                            <a:pt x="2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8" name="Freeform 53"/>
                    <p:cNvSpPr>
                      <a:spLocks/>
                    </p:cNvSpPr>
                    <p:nvPr/>
                  </p:nvSpPr>
                  <p:spPr bwMode="auto">
                    <a:xfrm>
                      <a:off x="4814" y="764"/>
                      <a:ext cx="31" cy="33"/>
                    </a:xfrm>
                    <a:custGeom>
                      <a:avLst/>
                      <a:gdLst>
                        <a:gd name="T0" fmla="*/ 12 w 13"/>
                        <a:gd name="T1" fmla="*/ 6 h 14"/>
                        <a:gd name="T2" fmla="*/ 7 w 13"/>
                        <a:gd name="T3" fmla="*/ 14 h 14"/>
                        <a:gd name="T4" fmla="*/ 6 w 13"/>
                        <a:gd name="T5" fmla="*/ 14 h 14"/>
                        <a:gd name="T6" fmla="*/ 0 w 13"/>
                        <a:gd name="T7" fmla="*/ 2 h 14"/>
                        <a:gd name="T8" fmla="*/ 12 w 13"/>
                        <a:gd name="T9" fmla="*/ 6 h 14"/>
                      </a:gdLst>
                      <a:ahLst/>
                      <a:cxnLst>
                        <a:cxn ang="0">
                          <a:pos x="T0" y="T1"/>
                        </a:cxn>
                        <a:cxn ang="0">
                          <a:pos x="T2" y="T3"/>
                        </a:cxn>
                        <a:cxn ang="0">
                          <a:pos x="T4" y="T5"/>
                        </a:cxn>
                        <a:cxn ang="0">
                          <a:pos x="T6" y="T7"/>
                        </a:cxn>
                        <a:cxn ang="0">
                          <a:pos x="T8" y="T9"/>
                        </a:cxn>
                      </a:cxnLst>
                      <a:rect l="0" t="0" r="r" b="b"/>
                      <a:pathLst>
                        <a:path w="13" h="14">
                          <a:moveTo>
                            <a:pt x="12" y="6"/>
                          </a:moveTo>
                          <a:cubicBezTo>
                            <a:pt x="13" y="9"/>
                            <a:pt x="11" y="13"/>
                            <a:pt x="7" y="14"/>
                          </a:cubicBezTo>
                          <a:cubicBezTo>
                            <a:pt x="7" y="14"/>
                            <a:pt x="7" y="14"/>
                            <a:pt x="6" y="14"/>
                          </a:cubicBezTo>
                          <a:cubicBezTo>
                            <a:pt x="5" y="10"/>
                            <a:pt x="3" y="6"/>
                            <a:pt x="0" y="2"/>
                          </a:cubicBezTo>
                          <a:cubicBezTo>
                            <a:pt x="4" y="0"/>
                            <a:pt x="10" y="1"/>
                            <a:pt x="12"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9" name="Freeform 54"/>
                    <p:cNvSpPr>
                      <a:spLocks/>
                    </p:cNvSpPr>
                    <p:nvPr/>
                  </p:nvSpPr>
                  <p:spPr bwMode="auto">
                    <a:xfrm>
                      <a:off x="4641" y="1240"/>
                      <a:ext cx="83" cy="97"/>
                    </a:xfrm>
                    <a:custGeom>
                      <a:avLst/>
                      <a:gdLst>
                        <a:gd name="T0" fmla="*/ 34 w 35"/>
                        <a:gd name="T1" fmla="*/ 23 h 41"/>
                        <a:gd name="T2" fmla="*/ 16 w 35"/>
                        <a:gd name="T3" fmla="*/ 41 h 41"/>
                        <a:gd name="T4" fmla="*/ 0 w 35"/>
                        <a:gd name="T5" fmla="*/ 23 h 41"/>
                        <a:gd name="T6" fmla="*/ 17 w 35"/>
                        <a:gd name="T7" fmla="*/ 0 h 41"/>
                        <a:gd name="T8" fmla="*/ 34 w 35"/>
                        <a:gd name="T9" fmla="*/ 23 h 41"/>
                      </a:gdLst>
                      <a:ahLst/>
                      <a:cxnLst>
                        <a:cxn ang="0">
                          <a:pos x="T0" y="T1"/>
                        </a:cxn>
                        <a:cxn ang="0">
                          <a:pos x="T2" y="T3"/>
                        </a:cxn>
                        <a:cxn ang="0">
                          <a:pos x="T4" y="T5"/>
                        </a:cxn>
                        <a:cxn ang="0">
                          <a:pos x="T6" y="T7"/>
                        </a:cxn>
                        <a:cxn ang="0">
                          <a:pos x="T8" y="T9"/>
                        </a:cxn>
                      </a:cxnLst>
                      <a:rect l="0" t="0" r="r" b="b"/>
                      <a:pathLst>
                        <a:path w="35" h="41">
                          <a:moveTo>
                            <a:pt x="34" y="23"/>
                          </a:moveTo>
                          <a:cubicBezTo>
                            <a:pt x="33" y="32"/>
                            <a:pt x="25" y="38"/>
                            <a:pt x="16" y="41"/>
                          </a:cubicBezTo>
                          <a:cubicBezTo>
                            <a:pt x="17" y="32"/>
                            <a:pt x="9" y="26"/>
                            <a:pt x="0" y="23"/>
                          </a:cubicBezTo>
                          <a:cubicBezTo>
                            <a:pt x="9" y="18"/>
                            <a:pt x="15" y="10"/>
                            <a:pt x="17" y="0"/>
                          </a:cubicBezTo>
                          <a:cubicBezTo>
                            <a:pt x="27" y="3"/>
                            <a:pt x="35" y="12"/>
                            <a:pt x="34"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0" name="Freeform 55"/>
                    <p:cNvSpPr>
                      <a:spLocks/>
                    </p:cNvSpPr>
                    <p:nvPr/>
                  </p:nvSpPr>
                  <p:spPr bwMode="auto">
                    <a:xfrm>
                      <a:off x="4632" y="698"/>
                      <a:ext cx="170" cy="248"/>
                    </a:xfrm>
                    <a:custGeom>
                      <a:avLst/>
                      <a:gdLst>
                        <a:gd name="T0" fmla="*/ 68 w 72"/>
                        <a:gd name="T1" fmla="*/ 70 h 105"/>
                        <a:gd name="T2" fmla="*/ 68 w 72"/>
                        <a:gd name="T3" fmla="*/ 104 h 105"/>
                        <a:gd name="T4" fmla="*/ 65 w 72"/>
                        <a:gd name="T5" fmla="*/ 105 h 105"/>
                        <a:gd name="T6" fmla="*/ 64 w 72"/>
                        <a:gd name="T7" fmla="*/ 103 h 105"/>
                        <a:gd name="T8" fmla="*/ 64 w 72"/>
                        <a:gd name="T9" fmla="*/ 88 h 105"/>
                        <a:gd name="T10" fmla="*/ 63 w 72"/>
                        <a:gd name="T11" fmla="*/ 73 h 105"/>
                        <a:gd name="T12" fmla="*/ 53 w 72"/>
                        <a:gd name="T13" fmla="*/ 42 h 105"/>
                        <a:gd name="T14" fmla="*/ 0 w 72"/>
                        <a:gd name="T15" fmla="*/ 8 h 105"/>
                        <a:gd name="T16" fmla="*/ 1 w 72"/>
                        <a:gd name="T17" fmla="*/ 5 h 105"/>
                        <a:gd name="T18" fmla="*/ 56 w 72"/>
                        <a:gd name="T19" fmla="*/ 37 h 105"/>
                        <a:gd name="T20" fmla="*/ 68 w 72"/>
                        <a:gd name="T21" fmla="*/ 7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05">
                          <a:moveTo>
                            <a:pt x="68" y="70"/>
                          </a:moveTo>
                          <a:cubicBezTo>
                            <a:pt x="70" y="80"/>
                            <a:pt x="72" y="94"/>
                            <a:pt x="68" y="104"/>
                          </a:cubicBezTo>
                          <a:cubicBezTo>
                            <a:pt x="68" y="105"/>
                            <a:pt x="66" y="105"/>
                            <a:pt x="65" y="105"/>
                          </a:cubicBezTo>
                          <a:cubicBezTo>
                            <a:pt x="65" y="105"/>
                            <a:pt x="64" y="104"/>
                            <a:pt x="64" y="103"/>
                          </a:cubicBezTo>
                          <a:cubicBezTo>
                            <a:pt x="63" y="98"/>
                            <a:pt x="65" y="93"/>
                            <a:pt x="64" y="88"/>
                          </a:cubicBezTo>
                          <a:cubicBezTo>
                            <a:pt x="64" y="83"/>
                            <a:pt x="64" y="78"/>
                            <a:pt x="63" y="73"/>
                          </a:cubicBezTo>
                          <a:cubicBezTo>
                            <a:pt x="61" y="62"/>
                            <a:pt x="58" y="52"/>
                            <a:pt x="53" y="42"/>
                          </a:cubicBezTo>
                          <a:cubicBezTo>
                            <a:pt x="42" y="22"/>
                            <a:pt x="24" y="7"/>
                            <a:pt x="0" y="8"/>
                          </a:cubicBezTo>
                          <a:cubicBezTo>
                            <a:pt x="1" y="5"/>
                            <a:pt x="1" y="5"/>
                            <a:pt x="1" y="5"/>
                          </a:cubicBezTo>
                          <a:cubicBezTo>
                            <a:pt x="24" y="0"/>
                            <a:pt x="45" y="18"/>
                            <a:pt x="56" y="37"/>
                          </a:cubicBezTo>
                          <a:cubicBezTo>
                            <a:pt x="62" y="47"/>
                            <a:pt x="66" y="58"/>
                            <a:pt x="68" y="7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1" name="Freeform 56"/>
                    <p:cNvSpPr>
                      <a:spLocks/>
                    </p:cNvSpPr>
                    <p:nvPr/>
                  </p:nvSpPr>
                  <p:spPr bwMode="auto">
                    <a:xfrm>
                      <a:off x="4482" y="2110"/>
                      <a:ext cx="50" cy="38"/>
                    </a:xfrm>
                    <a:custGeom>
                      <a:avLst/>
                      <a:gdLst>
                        <a:gd name="T0" fmla="*/ 16 w 21"/>
                        <a:gd name="T1" fmla="*/ 3 h 16"/>
                        <a:gd name="T2" fmla="*/ 12 w 21"/>
                        <a:gd name="T3" fmla="*/ 15 h 16"/>
                        <a:gd name="T4" fmla="*/ 0 w 21"/>
                        <a:gd name="T5" fmla="*/ 11 h 16"/>
                        <a:gd name="T6" fmla="*/ 16 w 21"/>
                        <a:gd name="T7" fmla="*/ 0 h 16"/>
                        <a:gd name="T8" fmla="*/ 16 w 21"/>
                        <a:gd name="T9" fmla="*/ 0 h 16"/>
                        <a:gd name="T10" fmla="*/ 16 w 21"/>
                        <a:gd name="T11" fmla="*/ 3 h 16"/>
                      </a:gdLst>
                      <a:ahLst/>
                      <a:cxnLst>
                        <a:cxn ang="0">
                          <a:pos x="T0" y="T1"/>
                        </a:cxn>
                        <a:cxn ang="0">
                          <a:pos x="T2" y="T3"/>
                        </a:cxn>
                        <a:cxn ang="0">
                          <a:pos x="T4" y="T5"/>
                        </a:cxn>
                        <a:cxn ang="0">
                          <a:pos x="T6" y="T7"/>
                        </a:cxn>
                        <a:cxn ang="0">
                          <a:pos x="T8" y="T9"/>
                        </a:cxn>
                        <a:cxn ang="0">
                          <a:pos x="T10" y="T11"/>
                        </a:cxn>
                      </a:cxnLst>
                      <a:rect l="0" t="0" r="r" b="b"/>
                      <a:pathLst>
                        <a:path w="21" h="16">
                          <a:moveTo>
                            <a:pt x="16" y="3"/>
                          </a:moveTo>
                          <a:cubicBezTo>
                            <a:pt x="21" y="7"/>
                            <a:pt x="18" y="14"/>
                            <a:pt x="12" y="15"/>
                          </a:cubicBezTo>
                          <a:cubicBezTo>
                            <a:pt x="7" y="16"/>
                            <a:pt x="4" y="14"/>
                            <a:pt x="0" y="11"/>
                          </a:cubicBezTo>
                          <a:cubicBezTo>
                            <a:pt x="6" y="8"/>
                            <a:pt x="11" y="4"/>
                            <a:pt x="16" y="0"/>
                          </a:cubicBezTo>
                          <a:cubicBezTo>
                            <a:pt x="16" y="0"/>
                            <a:pt x="16" y="0"/>
                            <a:pt x="16" y="0"/>
                          </a:cubicBezTo>
                          <a:cubicBezTo>
                            <a:pt x="15" y="1"/>
                            <a:pt x="15" y="2"/>
                            <a:pt x="16"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2" name="Freeform 57"/>
                    <p:cNvSpPr>
                      <a:spLocks/>
                    </p:cNvSpPr>
                    <p:nvPr/>
                  </p:nvSpPr>
                  <p:spPr bwMode="auto">
                    <a:xfrm>
                      <a:off x="4646" y="1114"/>
                      <a:ext cx="95" cy="114"/>
                    </a:xfrm>
                    <a:custGeom>
                      <a:avLst/>
                      <a:gdLst>
                        <a:gd name="T0" fmla="*/ 38 w 40"/>
                        <a:gd name="T1" fmla="*/ 28 h 48"/>
                        <a:gd name="T2" fmla="*/ 15 w 40"/>
                        <a:gd name="T3" fmla="*/ 48 h 48"/>
                        <a:gd name="T4" fmla="*/ 0 w 40"/>
                        <a:gd name="T5" fmla="*/ 20 h 48"/>
                        <a:gd name="T6" fmla="*/ 16 w 40"/>
                        <a:gd name="T7" fmla="*/ 0 h 48"/>
                        <a:gd name="T8" fmla="*/ 17 w 40"/>
                        <a:gd name="T9" fmla="*/ 0 h 48"/>
                        <a:gd name="T10" fmla="*/ 38 w 40"/>
                        <a:gd name="T11" fmla="*/ 28 h 48"/>
                      </a:gdLst>
                      <a:ahLst/>
                      <a:cxnLst>
                        <a:cxn ang="0">
                          <a:pos x="T0" y="T1"/>
                        </a:cxn>
                        <a:cxn ang="0">
                          <a:pos x="T2" y="T3"/>
                        </a:cxn>
                        <a:cxn ang="0">
                          <a:pos x="T4" y="T5"/>
                        </a:cxn>
                        <a:cxn ang="0">
                          <a:pos x="T6" y="T7"/>
                        </a:cxn>
                        <a:cxn ang="0">
                          <a:pos x="T8" y="T9"/>
                        </a:cxn>
                        <a:cxn ang="0">
                          <a:pos x="T10" y="T11"/>
                        </a:cxn>
                      </a:cxnLst>
                      <a:rect l="0" t="0" r="r" b="b"/>
                      <a:pathLst>
                        <a:path w="40" h="48">
                          <a:moveTo>
                            <a:pt x="38" y="28"/>
                          </a:moveTo>
                          <a:cubicBezTo>
                            <a:pt x="40" y="43"/>
                            <a:pt x="27" y="47"/>
                            <a:pt x="15" y="48"/>
                          </a:cubicBezTo>
                          <a:cubicBezTo>
                            <a:pt x="15" y="37"/>
                            <a:pt x="9" y="26"/>
                            <a:pt x="0" y="20"/>
                          </a:cubicBezTo>
                          <a:cubicBezTo>
                            <a:pt x="8" y="17"/>
                            <a:pt x="15" y="9"/>
                            <a:pt x="16" y="0"/>
                          </a:cubicBezTo>
                          <a:cubicBezTo>
                            <a:pt x="17" y="0"/>
                            <a:pt x="17" y="0"/>
                            <a:pt x="17" y="0"/>
                          </a:cubicBezTo>
                          <a:cubicBezTo>
                            <a:pt x="29" y="0"/>
                            <a:pt x="36" y="18"/>
                            <a:pt x="38" y="2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3" name="Freeform 58"/>
                    <p:cNvSpPr>
                      <a:spLocks/>
                    </p:cNvSpPr>
                    <p:nvPr/>
                  </p:nvSpPr>
                  <p:spPr bwMode="auto">
                    <a:xfrm>
                      <a:off x="4601" y="714"/>
                      <a:ext cx="185" cy="232"/>
                    </a:xfrm>
                    <a:custGeom>
                      <a:avLst/>
                      <a:gdLst>
                        <a:gd name="T0" fmla="*/ 78 w 78"/>
                        <a:gd name="T1" fmla="*/ 98 h 98"/>
                        <a:gd name="T2" fmla="*/ 78 w 78"/>
                        <a:gd name="T3" fmla="*/ 98 h 98"/>
                        <a:gd name="T4" fmla="*/ 74 w 78"/>
                        <a:gd name="T5" fmla="*/ 96 h 98"/>
                        <a:gd name="T6" fmla="*/ 24 w 78"/>
                        <a:gd name="T7" fmla="*/ 80 h 98"/>
                        <a:gd name="T8" fmla="*/ 44 w 78"/>
                        <a:gd name="T9" fmla="*/ 73 h 98"/>
                        <a:gd name="T10" fmla="*/ 59 w 78"/>
                        <a:gd name="T11" fmla="*/ 38 h 98"/>
                        <a:gd name="T12" fmla="*/ 29 w 78"/>
                        <a:gd name="T13" fmla="*/ 21 h 98"/>
                        <a:gd name="T14" fmla="*/ 0 w 78"/>
                        <a:gd name="T15" fmla="*/ 42 h 98"/>
                        <a:gd name="T16" fmla="*/ 12 w 78"/>
                        <a:gd name="T17" fmla="*/ 8 h 98"/>
                        <a:gd name="T18" fmla="*/ 13 w 78"/>
                        <a:gd name="T19" fmla="*/ 1 h 98"/>
                        <a:gd name="T20" fmla="*/ 66 w 78"/>
                        <a:gd name="T21" fmla="*/ 35 h 98"/>
                        <a:gd name="T22" fmla="*/ 76 w 78"/>
                        <a:gd name="T23" fmla="*/ 66 h 98"/>
                        <a:gd name="T24" fmla="*/ 77 w 78"/>
                        <a:gd name="T25" fmla="*/ 81 h 98"/>
                        <a:gd name="T26" fmla="*/ 77 w 78"/>
                        <a:gd name="T27" fmla="*/ 96 h 98"/>
                        <a:gd name="T28" fmla="*/ 78 w 78"/>
                        <a:gd name="T2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 h="98">
                          <a:moveTo>
                            <a:pt x="78" y="98"/>
                          </a:moveTo>
                          <a:cubicBezTo>
                            <a:pt x="78" y="98"/>
                            <a:pt x="78" y="98"/>
                            <a:pt x="78" y="98"/>
                          </a:cubicBezTo>
                          <a:cubicBezTo>
                            <a:pt x="77" y="98"/>
                            <a:pt x="75" y="97"/>
                            <a:pt x="74" y="96"/>
                          </a:cubicBezTo>
                          <a:cubicBezTo>
                            <a:pt x="58" y="88"/>
                            <a:pt x="41" y="83"/>
                            <a:pt x="24" y="80"/>
                          </a:cubicBezTo>
                          <a:cubicBezTo>
                            <a:pt x="31" y="79"/>
                            <a:pt x="38" y="77"/>
                            <a:pt x="44" y="73"/>
                          </a:cubicBezTo>
                          <a:cubicBezTo>
                            <a:pt x="56" y="66"/>
                            <a:pt x="62" y="52"/>
                            <a:pt x="59" y="38"/>
                          </a:cubicBezTo>
                          <a:cubicBezTo>
                            <a:pt x="56" y="23"/>
                            <a:pt x="42" y="17"/>
                            <a:pt x="29" y="21"/>
                          </a:cubicBezTo>
                          <a:cubicBezTo>
                            <a:pt x="18" y="24"/>
                            <a:pt x="8" y="33"/>
                            <a:pt x="0" y="42"/>
                          </a:cubicBezTo>
                          <a:cubicBezTo>
                            <a:pt x="6" y="32"/>
                            <a:pt x="9" y="20"/>
                            <a:pt x="12" y="8"/>
                          </a:cubicBezTo>
                          <a:cubicBezTo>
                            <a:pt x="12" y="6"/>
                            <a:pt x="13" y="4"/>
                            <a:pt x="13" y="1"/>
                          </a:cubicBezTo>
                          <a:cubicBezTo>
                            <a:pt x="37" y="0"/>
                            <a:pt x="55" y="15"/>
                            <a:pt x="66" y="35"/>
                          </a:cubicBezTo>
                          <a:cubicBezTo>
                            <a:pt x="71" y="45"/>
                            <a:pt x="74" y="55"/>
                            <a:pt x="76" y="66"/>
                          </a:cubicBezTo>
                          <a:cubicBezTo>
                            <a:pt x="77" y="71"/>
                            <a:pt x="77" y="76"/>
                            <a:pt x="77" y="81"/>
                          </a:cubicBezTo>
                          <a:cubicBezTo>
                            <a:pt x="78" y="86"/>
                            <a:pt x="76" y="91"/>
                            <a:pt x="77" y="96"/>
                          </a:cubicBezTo>
                          <a:cubicBezTo>
                            <a:pt x="77" y="97"/>
                            <a:pt x="78" y="98"/>
                            <a:pt x="78" y="9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4" name="Freeform 59"/>
                    <p:cNvSpPr>
                      <a:spLocks/>
                    </p:cNvSpPr>
                    <p:nvPr/>
                  </p:nvSpPr>
                  <p:spPr bwMode="auto">
                    <a:xfrm>
                      <a:off x="4447" y="1893"/>
                      <a:ext cx="118" cy="139"/>
                    </a:xfrm>
                    <a:custGeom>
                      <a:avLst/>
                      <a:gdLst>
                        <a:gd name="T0" fmla="*/ 50 w 50"/>
                        <a:gd name="T1" fmla="*/ 1 h 59"/>
                        <a:gd name="T2" fmla="*/ 24 w 50"/>
                        <a:gd name="T3" fmla="*/ 59 h 59"/>
                        <a:gd name="T4" fmla="*/ 22 w 50"/>
                        <a:gd name="T5" fmla="*/ 57 h 59"/>
                        <a:gd name="T6" fmla="*/ 27 w 50"/>
                        <a:gd name="T7" fmla="*/ 24 h 59"/>
                        <a:gd name="T8" fmla="*/ 12 w 50"/>
                        <a:gd name="T9" fmla="*/ 8 h 59"/>
                        <a:gd name="T10" fmla="*/ 0 w 50"/>
                        <a:gd name="T11" fmla="*/ 0 h 59"/>
                        <a:gd name="T12" fmla="*/ 32 w 50"/>
                        <a:gd name="T13" fmla="*/ 3 h 59"/>
                        <a:gd name="T14" fmla="*/ 50 w 50"/>
                        <a:gd name="T15" fmla="*/ 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9">
                          <a:moveTo>
                            <a:pt x="50" y="1"/>
                          </a:moveTo>
                          <a:cubicBezTo>
                            <a:pt x="48" y="23"/>
                            <a:pt x="40" y="43"/>
                            <a:pt x="24" y="59"/>
                          </a:cubicBezTo>
                          <a:cubicBezTo>
                            <a:pt x="22" y="57"/>
                            <a:pt x="22" y="57"/>
                            <a:pt x="22" y="57"/>
                          </a:cubicBezTo>
                          <a:cubicBezTo>
                            <a:pt x="30" y="48"/>
                            <a:pt x="32" y="35"/>
                            <a:pt x="27" y="24"/>
                          </a:cubicBezTo>
                          <a:cubicBezTo>
                            <a:pt x="24" y="17"/>
                            <a:pt x="18" y="12"/>
                            <a:pt x="12" y="8"/>
                          </a:cubicBezTo>
                          <a:cubicBezTo>
                            <a:pt x="8" y="6"/>
                            <a:pt x="4" y="3"/>
                            <a:pt x="0" y="0"/>
                          </a:cubicBezTo>
                          <a:cubicBezTo>
                            <a:pt x="10" y="3"/>
                            <a:pt x="21" y="3"/>
                            <a:pt x="32" y="3"/>
                          </a:cubicBezTo>
                          <a:cubicBezTo>
                            <a:pt x="38" y="3"/>
                            <a:pt x="44" y="2"/>
                            <a:pt x="50"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5" name="Freeform 60"/>
                    <p:cNvSpPr>
                      <a:spLocks/>
                    </p:cNvSpPr>
                    <p:nvPr/>
                  </p:nvSpPr>
                  <p:spPr bwMode="auto">
                    <a:xfrm>
                      <a:off x="4717" y="991"/>
                      <a:ext cx="59" cy="55"/>
                    </a:xfrm>
                    <a:custGeom>
                      <a:avLst/>
                      <a:gdLst>
                        <a:gd name="T0" fmla="*/ 25 w 25"/>
                        <a:gd name="T1" fmla="*/ 15 h 23"/>
                        <a:gd name="T2" fmla="*/ 8 w 25"/>
                        <a:gd name="T3" fmla="*/ 23 h 23"/>
                        <a:gd name="T4" fmla="*/ 8 w 25"/>
                        <a:gd name="T5" fmla="*/ 16 h 23"/>
                        <a:gd name="T6" fmla="*/ 0 w 25"/>
                        <a:gd name="T7" fmla="*/ 0 h 23"/>
                        <a:gd name="T8" fmla="*/ 13 w 25"/>
                        <a:gd name="T9" fmla="*/ 6 h 23"/>
                        <a:gd name="T10" fmla="*/ 25 w 25"/>
                        <a:gd name="T11" fmla="*/ 15 h 23"/>
                      </a:gdLst>
                      <a:ahLst/>
                      <a:cxnLst>
                        <a:cxn ang="0">
                          <a:pos x="T0" y="T1"/>
                        </a:cxn>
                        <a:cxn ang="0">
                          <a:pos x="T2" y="T3"/>
                        </a:cxn>
                        <a:cxn ang="0">
                          <a:pos x="T4" y="T5"/>
                        </a:cxn>
                        <a:cxn ang="0">
                          <a:pos x="T6" y="T7"/>
                        </a:cxn>
                        <a:cxn ang="0">
                          <a:pos x="T8" y="T9"/>
                        </a:cxn>
                        <a:cxn ang="0">
                          <a:pos x="T10" y="T11"/>
                        </a:cxn>
                      </a:cxnLst>
                      <a:rect l="0" t="0" r="r" b="b"/>
                      <a:pathLst>
                        <a:path w="25" h="23">
                          <a:moveTo>
                            <a:pt x="25" y="15"/>
                          </a:moveTo>
                          <a:cubicBezTo>
                            <a:pt x="20" y="20"/>
                            <a:pt x="15" y="23"/>
                            <a:pt x="8" y="23"/>
                          </a:cubicBezTo>
                          <a:cubicBezTo>
                            <a:pt x="8" y="21"/>
                            <a:pt x="8" y="18"/>
                            <a:pt x="8" y="16"/>
                          </a:cubicBezTo>
                          <a:cubicBezTo>
                            <a:pt x="7" y="10"/>
                            <a:pt x="4" y="4"/>
                            <a:pt x="0" y="0"/>
                          </a:cubicBezTo>
                          <a:cubicBezTo>
                            <a:pt x="4" y="2"/>
                            <a:pt x="8" y="4"/>
                            <a:pt x="13" y="6"/>
                          </a:cubicBezTo>
                          <a:cubicBezTo>
                            <a:pt x="17" y="9"/>
                            <a:pt x="21" y="12"/>
                            <a:pt x="25"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6" name="Freeform 61"/>
                    <p:cNvSpPr>
                      <a:spLocks/>
                    </p:cNvSpPr>
                    <p:nvPr/>
                  </p:nvSpPr>
                  <p:spPr bwMode="auto">
                    <a:xfrm>
                      <a:off x="4513" y="1732"/>
                      <a:ext cx="95" cy="99"/>
                    </a:xfrm>
                    <a:custGeom>
                      <a:avLst/>
                      <a:gdLst>
                        <a:gd name="T0" fmla="*/ 31 w 40"/>
                        <a:gd name="T1" fmla="*/ 0 h 42"/>
                        <a:gd name="T2" fmla="*/ 23 w 40"/>
                        <a:gd name="T3" fmla="*/ 37 h 42"/>
                        <a:gd name="T4" fmla="*/ 22 w 40"/>
                        <a:gd name="T5" fmla="*/ 39 h 42"/>
                        <a:gd name="T6" fmla="*/ 0 w 40"/>
                        <a:gd name="T7" fmla="*/ 42 h 42"/>
                        <a:gd name="T8" fmla="*/ 6 w 40"/>
                        <a:gd name="T9" fmla="*/ 36 h 42"/>
                        <a:gd name="T10" fmla="*/ 6 w 40"/>
                        <a:gd name="T11" fmla="*/ 8 h 42"/>
                        <a:gd name="T12" fmla="*/ 31 w 40"/>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0" h="42">
                          <a:moveTo>
                            <a:pt x="31" y="0"/>
                          </a:moveTo>
                          <a:cubicBezTo>
                            <a:pt x="40" y="13"/>
                            <a:pt x="40" y="32"/>
                            <a:pt x="23" y="37"/>
                          </a:cubicBezTo>
                          <a:cubicBezTo>
                            <a:pt x="23" y="38"/>
                            <a:pt x="22" y="38"/>
                            <a:pt x="22" y="39"/>
                          </a:cubicBezTo>
                          <a:cubicBezTo>
                            <a:pt x="15" y="40"/>
                            <a:pt x="7" y="41"/>
                            <a:pt x="0" y="42"/>
                          </a:cubicBezTo>
                          <a:cubicBezTo>
                            <a:pt x="2" y="40"/>
                            <a:pt x="4" y="38"/>
                            <a:pt x="6" y="36"/>
                          </a:cubicBezTo>
                          <a:cubicBezTo>
                            <a:pt x="12" y="27"/>
                            <a:pt x="11" y="16"/>
                            <a:pt x="6" y="8"/>
                          </a:cubicBezTo>
                          <a:cubicBezTo>
                            <a:pt x="15" y="9"/>
                            <a:pt x="25" y="7"/>
                            <a:pt x="31"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7" name="Freeform 62"/>
                    <p:cNvSpPr>
                      <a:spLocks/>
                    </p:cNvSpPr>
                    <p:nvPr/>
                  </p:nvSpPr>
                  <p:spPr bwMode="auto">
                    <a:xfrm>
                      <a:off x="4793" y="726"/>
                      <a:ext cx="33" cy="36"/>
                    </a:xfrm>
                    <a:custGeom>
                      <a:avLst/>
                      <a:gdLst>
                        <a:gd name="T0" fmla="*/ 11 w 14"/>
                        <a:gd name="T1" fmla="*/ 4 h 15"/>
                        <a:gd name="T2" fmla="*/ 7 w 14"/>
                        <a:gd name="T3" fmla="*/ 15 h 15"/>
                        <a:gd name="T4" fmla="*/ 0 w 14"/>
                        <a:gd name="T5" fmla="*/ 4 h 15"/>
                        <a:gd name="T6" fmla="*/ 11 w 14"/>
                        <a:gd name="T7" fmla="*/ 4 h 15"/>
                      </a:gdLst>
                      <a:ahLst/>
                      <a:cxnLst>
                        <a:cxn ang="0">
                          <a:pos x="T0" y="T1"/>
                        </a:cxn>
                        <a:cxn ang="0">
                          <a:pos x="T2" y="T3"/>
                        </a:cxn>
                        <a:cxn ang="0">
                          <a:pos x="T4" y="T5"/>
                        </a:cxn>
                        <a:cxn ang="0">
                          <a:pos x="T6" y="T7"/>
                        </a:cxn>
                      </a:cxnLst>
                      <a:rect l="0" t="0" r="r" b="b"/>
                      <a:pathLst>
                        <a:path w="14" h="15">
                          <a:moveTo>
                            <a:pt x="11" y="4"/>
                          </a:moveTo>
                          <a:cubicBezTo>
                            <a:pt x="14" y="8"/>
                            <a:pt x="10" y="12"/>
                            <a:pt x="7" y="15"/>
                          </a:cubicBezTo>
                          <a:cubicBezTo>
                            <a:pt x="5" y="11"/>
                            <a:pt x="3" y="7"/>
                            <a:pt x="0" y="4"/>
                          </a:cubicBezTo>
                          <a:cubicBezTo>
                            <a:pt x="3" y="2"/>
                            <a:pt x="8" y="0"/>
                            <a:pt x="11"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8" name="Freeform 63"/>
                    <p:cNvSpPr>
                      <a:spLocks/>
                    </p:cNvSpPr>
                    <p:nvPr/>
                  </p:nvSpPr>
                  <p:spPr bwMode="auto">
                    <a:xfrm>
                      <a:off x="4511" y="1647"/>
                      <a:ext cx="87" cy="97"/>
                    </a:xfrm>
                    <a:custGeom>
                      <a:avLst/>
                      <a:gdLst>
                        <a:gd name="T0" fmla="*/ 29 w 37"/>
                        <a:gd name="T1" fmla="*/ 4 h 41"/>
                        <a:gd name="T2" fmla="*/ 30 w 37"/>
                        <a:gd name="T3" fmla="*/ 31 h 41"/>
                        <a:gd name="T4" fmla="*/ 1 w 37"/>
                        <a:gd name="T5" fmla="*/ 37 h 41"/>
                        <a:gd name="T6" fmla="*/ 0 w 37"/>
                        <a:gd name="T7" fmla="*/ 37 h 41"/>
                        <a:gd name="T8" fmla="*/ 3 w 37"/>
                        <a:gd name="T9" fmla="*/ 11 h 41"/>
                        <a:gd name="T10" fmla="*/ 28 w 37"/>
                        <a:gd name="T11" fmla="*/ 0 h 41"/>
                        <a:gd name="T12" fmla="*/ 29 w 37"/>
                        <a:gd name="T13" fmla="*/ 1 h 41"/>
                        <a:gd name="T14" fmla="*/ 29 w 37"/>
                        <a:gd name="T15" fmla="*/ 4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1">
                          <a:moveTo>
                            <a:pt x="29" y="4"/>
                          </a:moveTo>
                          <a:cubicBezTo>
                            <a:pt x="37" y="11"/>
                            <a:pt x="37" y="23"/>
                            <a:pt x="30" y="31"/>
                          </a:cubicBezTo>
                          <a:cubicBezTo>
                            <a:pt x="23" y="40"/>
                            <a:pt x="11" y="41"/>
                            <a:pt x="1" y="37"/>
                          </a:cubicBezTo>
                          <a:cubicBezTo>
                            <a:pt x="0" y="37"/>
                            <a:pt x="0" y="37"/>
                            <a:pt x="0" y="37"/>
                          </a:cubicBezTo>
                          <a:cubicBezTo>
                            <a:pt x="5" y="29"/>
                            <a:pt x="6" y="19"/>
                            <a:pt x="3" y="11"/>
                          </a:cubicBezTo>
                          <a:cubicBezTo>
                            <a:pt x="13" y="13"/>
                            <a:pt x="23" y="9"/>
                            <a:pt x="28" y="0"/>
                          </a:cubicBezTo>
                          <a:cubicBezTo>
                            <a:pt x="29" y="1"/>
                            <a:pt x="29" y="1"/>
                            <a:pt x="29" y="1"/>
                          </a:cubicBezTo>
                          <a:cubicBezTo>
                            <a:pt x="28" y="2"/>
                            <a:pt x="28" y="3"/>
                            <a:pt x="29"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9" name="Freeform 64"/>
                    <p:cNvSpPr>
                      <a:spLocks/>
                    </p:cNvSpPr>
                    <p:nvPr/>
                  </p:nvSpPr>
                  <p:spPr bwMode="auto">
                    <a:xfrm>
                      <a:off x="4575" y="1301"/>
                      <a:ext cx="95" cy="55"/>
                    </a:xfrm>
                    <a:custGeom>
                      <a:avLst/>
                      <a:gdLst>
                        <a:gd name="T0" fmla="*/ 39 w 40"/>
                        <a:gd name="T1" fmla="*/ 18 h 23"/>
                        <a:gd name="T2" fmla="*/ 40 w 40"/>
                        <a:gd name="T3" fmla="*/ 18 h 23"/>
                        <a:gd name="T4" fmla="*/ 0 w 40"/>
                        <a:gd name="T5" fmla="*/ 21 h 23"/>
                        <a:gd name="T6" fmla="*/ 22 w 40"/>
                        <a:gd name="T7" fmla="*/ 0 h 23"/>
                        <a:gd name="T8" fmla="*/ 39 w 40"/>
                        <a:gd name="T9" fmla="*/ 18 h 23"/>
                      </a:gdLst>
                      <a:ahLst/>
                      <a:cxnLst>
                        <a:cxn ang="0">
                          <a:pos x="T0" y="T1"/>
                        </a:cxn>
                        <a:cxn ang="0">
                          <a:pos x="T2" y="T3"/>
                        </a:cxn>
                        <a:cxn ang="0">
                          <a:pos x="T4" y="T5"/>
                        </a:cxn>
                        <a:cxn ang="0">
                          <a:pos x="T6" y="T7"/>
                        </a:cxn>
                        <a:cxn ang="0">
                          <a:pos x="T8" y="T9"/>
                        </a:cxn>
                      </a:cxnLst>
                      <a:rect l="0" t="0" r="r" b="b"/>
                      <a:pathLst>
                        <a:path w="40" h="23">
                          <a:moveTo>
                            <a:pt x="39" y="18"/>
                          </a:moveTo>
                          <a:cubicBezTo>
                            <a:pt x="39" y="18"/>
                            <a:pt x="40" y="18"/>
                            <a:pt x="40" y="18"/>
                          </a:cubicBezTo>
                          <a:cubicBezTo>
                            <a:pt x="27" y="22"/>
                            <a:pt x="13" y="23"/>
                            <a:pt x="0" y="21"/>
                          </a:cubicBezTo>
                          <a:cubicBezTo>
                            <a:pt x="10" y="18"/>
                            <a:pt x="19" y="10"/>
                            <a:pt x="22" y="0"/>
                          </a:cubicBezTo>
                          <a:cubicBezTo>
                            <a:pt x="32" y="2"/>
                            <a:pt x="39" y="6"/>
                            <a:pt x="39" y="1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0" name="Freeform 65"/>
                    <p:cNvSpPr>
                      <a:spLocks/>
                    </p:cNvSpPr>
                    <p:nvPr/>
                  </p:nvSpPr>
                  <p:spPr bwMode="auto">
                    <a:xfrm>
                      <a:off x="4328" y="1916"/>
                      <a:ext cx="176" cy="182"/>
                    </a:xfrm>
                    <a:custGeom>
                      <a:avLst/>
                      <a:gdLst>
                        <a:gd name="T0" fmla="*/ 72 w 74"/>
                        <a:gd name="T1" fmla="*/ 47 h 77"/>
                        <a:gd name="T2" fmla="*/ 74 w 74"/>
                        <a:gd name="T3" fmla="*/ 49 h 77"/>
                        <a:gd name="T4" fmla="*/ 66 w 74"/>
                        <a:gd name="T5" fmla="*/ 56 h 77"/>
                        <a:gd name="T6" fmla="*/ 34 w 74"/>
                        <a:gd name="T7" fmla="*/ 72 h 77"/>
                        <a:gd name="T8" fmla="*/ 15 w 74"/>
                        <a:gd name="T9" fmla="*/ 76 h 77"/>
                        <a:gd name="T10" fmla="*/ 0 w 74"/>
                        <a:gd name="T11" fmla="*/ 77 h 77"/>
                        <a:gd name="T12" fmla="*/ 8 w 74"/>
                        <a:gd name="T13" fmla="*/ 45 h 77"/>
                        <a:gd name="T14" fmla="*/ 8 w 74"/>
                        <a:gd name="T15" fmla="*/ 0 h 77"/>
                        <a:gd name="T16" fmla="*/ 17 w 74"/>
                        <a:gd name="T17" fmla="*/ 19 h 77"/>
                        <a:gd name="T18" fmla="*/ 31 w 74"/>
                        <a:gd name="T19" fmla="*/ 44 h 77"/>
                        <a:gd name="T20" fmla="*/ 67 w 74"/>
                        <a:gd name="T21" fmla="*/ 51 h 77"/>
                        <a:gd name="T22" fmla="*/ 72 w 74"/>
                        <a:gd name="T23" fmla="*/ 4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77">
                          <a:moveTo>
                            <a:pt x="72" y="47"/>
                          </a:moveTo>
                          <a:cubicBezTo>
                            <a:pt x="74" y="49"/>
                            <a:pt x="74" y="49"/>
                            <a:pt x="74" y="49"/>
                          </a:cubicBezTo>
                          <a:cubicBezTo>
                            <a:pt x="72" y="51"/>
                            <a:pt x="69" y="54"/>
                            <a:pt x="66" y="56"/>
                          </a:cubicBezTo>
                          <a:cubicBezTo>
                            <a:pt x="56" y="64"/>
                            <a:pt x="45" y="69"/>
                            <a:pt x="34" y="72"/>
                          </a:cubicBezTo>
                          <a:cubicBezTo>
                            <a:pt x="27" y="74"/>
                            <a:pt x="21" y="75"/>
                            <a:pt x="15" y="76"/>
                          </a:cubicBezTo>
                          <a:cubicBezTo>
                            <a:pt x="10" y="77"/>
                            <a:pt x="4" y="76"/>
                            <a:pt x="0" y="77"/>
                          </a:cubicBezTo>
                          <a:cubicBezTo>
                            <a:pt x="4" y="67"/>
                            <a:pt x="7" y="56"/>
                            <a:pt x="8" y="45"/>
                          </a:cubicBezTo>
                          <a:cubicBezTo>
                            <a:pt x="11" y="30"/>
                            <a:pt x="11" y="14"/>
                            <a:pt x="8" y="0"/>
                          </a:cubicBezTo>
                          <a:cubicBezTo>
                            <a:pt x="11" y="6"/>
                            <a:pt x="14" y="13"/>
                            <a:pt x="17" y="19"/>
                          </a:cubicBezTo>
                          <a:cubicBezTo>
                            <a:pt x="21" y="28"/>
                            <a:pt x="25" y="37"/>
                            <a:pt x="31" y="44"/>
                          </a:cubicBezTo>
                          <a:cubicBezTo>
                            <a:pt x="40" y="55"/>
                            <a:pt x="55" y="59"/>
                            <a:pt x="67" y="51"/>
                          </a:cubicBezTo>
                          <a:cubicBezTo>
                            <a:pt x="69" y="50"/>
                            <a:pt x="71" y="48"/>
                            <a:pt x="72" y="4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1" name="Freeform 66"/>
                    <p:cNvSpPr>
                      <a:spLocks/>
                    </p:cNvSpPr>
                    <p:nvPr/>
                  </p:nvSpPr>
                  <p:spPr bwMode="auto">
                    <a:xfrm>
                      <a:off x="4437" y="2141"/>
                      <a:ext cx="41" cy="33"/>
                    </a:xfrm>
                    <a:custGeom>
                      <a:avLst/>
                      <a:gdLst>
                        <a:gd name="T0" fmla="*/ 15 w 17"/>
                        <a:gd name="T1" fmla="*/ 0 h 14"/>
                        <a:gd name="T2" fmla="*/ 14 w 17"/>
                        <a:gd name="T3" fmla="*/ 10 h 14"/>
                        <a:gd name="T4" fmla="*/ 1 w 17"/>
                        <a:gd name="T5" fmla="*/ 6 h 14"/>
                        <a:gd name="T6" fmla="*/ 0 w 17"/>
                        <a:gd name="T7" fmla="*/ 6 h 14"/>
                        <a:gd name="T8" fmla="*/ 15 w 17"/>
                        <a:gd name="T9" fmla="*/ 0 h 14"/>
                      </a:gdLst>
                      <a:ahLst/>
                      <a:cxnLst>
                        <a:cxn ang="0">
                          <a:pos x="T0" y="T1"/>
                        </a:cxn>
                        <a:cxn ang="0">
                          <a:pos x="T2" y="T3"/>
                        </a:cxn>
                        <a:cxn ang="0">
                          <a:pos x="T4" y="T5"/>
                        </a:cxn>
                        <a:cxn ang="0">
                          <a:pos x="T6" y="T7"/>
                        </a:cxn>
                        <a:cxn ang="0">
                          <a:pos x="T8" y="T9"/>
                        </a:cxn>
                      </a:cxnLst>
                      <a:rect l="0" t="0" r="r" b="b"/>
                      <a:pathLst>
                        <a:path w="17" h="14">
                          <a:moveTo>
                            <a:pt x="15" y="0"/>
                          </a:moveTo>
                          <a:cubicBezTo>
                            <a:pt x="16" y="3"/>
                            <a:pt x="17" y="7"/>
                            <a:pt x="14" y="10"/>
                          </a:cubicBezTo>
                          <a:cubicBezTo>
                            <a:pt x="10" y="14"/>
                            <a:pt x="3" y="12"/>
                            <a:pt x="1" y="6"/>
                          </a:cubicBezTo>
                          <a:cubicBezTo>
                            <a:pt x="1" y="6"/>
                            <a:pt x="1" y="6"/>
                            <a:pt x="0" y="6"/>
                          </a:cubicBezTo>
                          <a:cubicBezTo>
                            <a:pt x="5" y="4"/>
                            <a:pt x="10" y="2"/>
                            <a:pt x="15"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2" name="Freeform 67"/>
                    <p:cNvSpPr>
                      <a:spLocks/>
                    </p:cNvSpPr>
                    <p:nvPr/>
                  </p:nvSpPr>
                  <p:spPr bwMode="auto">
                    <a:xfrm>
                      <a:off x="4639" y="972"/>
                      <a:ext cx="90" cy="130"/>
                    </a:xfrm>
                    <a:custGeom>
                      <a:avLst/>
                      <a:gdLst>
                        <a:gd name="T0" fmla="*/ 36 w 38"/>
                        <a:gd name="T1" fmla="*/ 25 h 55"/>
                        <a:gd name="T2" fmla="*/ 20 w 38"/>
                        <a:gd name="T3" fmla="*/ 55 h 55"/>
                        <a:gd name="T4" fmla="*/ 20 w 38"/>
                        <a:gd name="T5" fmla="*/ 54 h 55"/>
                        <a:gd name="T6" fmla="*/ 0 w 38"/>
                        <a:gd name="T7" fmla="*/ 30 h 55"/>
                        <a:gd name="T8" fmla="*/ 9 w 38"/>
                        <a:gd name="T9" fmla="*/ 0 h 55"/>
                        <a:gd name="T10" fmla="*/ 18 w 38"/>
                        <a:gd name="T11" fmla="*/ 2 h 55"/>
                        <a:gd name="T12" fmla="*/ 36 w 38"/>
                        <a:gd name="T13" fmla="*/ 25 h 55"/>
                      </a:gdLst>
                      <a:ahLst/>
                      <a:cxnLst>
                        <a:cxn ang="0">
                          <a:pos x="T0" y="T1"/>
                        </a:cxn>
                        <a:cxn ang="0">
                          <a:pos x="T2" y="T3"/>
                        </a:cxn>
                        <a:cxn ang="0">
                          <a:pos x="T4" y="T5"/>
                        </a:cxn>
                        <a:cxn ang="0">
                          <a:pos x="T6" y="T7"/>
                        </a:cxn>
                        <a:cxn ang="0">
                          <a:pos x="T8" y="T9"/>
                        </a:cxn>
                        <a:cxn ang="0">
                          <a:pos x="T10" y="T11"/>
                        </a:cxn>
                        <a:cxn ang="0">
                          <a:pos x="T12" y="T13"/>
                        </a:cxn>
                      </a:cxnLst>
                      <a:rect l="0" t="0" r="r" b="b"/>
                      <a:pathLst>
                        <a:path w="38" h="55">
                          <a:moveTo>
                            <a:pt x="36" y="25"/>
                          </a:moveTo>
                          <a:cubicBezTo>
                            <a:pt x="38" y="37"/>
                            <a:pt x="31" y="49"/>
                            <a:pt x="20" y="55"/>
                          </a:cubicBezTo>
                          <a:cubicBezTo>
                            <a:pt x="20" y="55"/>
                            <a:pt x="20" y="54"/>
                            <a:pt x="20" y="54"/>
                          </a:cubicBezTo>
                          <a:cubicBezTo>
                            <a:pt x="19" y="43"/>
                            <a:pt x="11" y="34"/>
                            <a:pt x="0" y="30"/>
                          </a:cubicBezTo>
                          <a:cubicBezTo>
                            <a:pt x="10" y="24"/>
                            <a:pt x="14" y="10"/>
                            <a:pt x="9" y="0"/>
                          </a:cubicBezTo>
                          <a:cubicBezTo>
                            <a:pt x="12" y="1"/>
                            <a:pt x="15" y="1"/>
                            <a:pt x="18" y="2"/>
                          </a:cubicBezTo>
                          <a:cubicBezTo>
                            <a:pt x="27" y="7"/>
                            <a:pt x="34" y="15"/>
                            <a:pt x="36" y="2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3" name="Freeform 68"/>
                    <p:cNvSpPr>
                      <a:spLocks/>
                    </p:cNvSpPr>
                    <p:nvPr/>
                  </p:nvSpPr>
                  <p:spPr bwMode="auto">
                    <a:xfrm>
                      <a:off x="4757" y="688"/>
                      <a:ext cx="38" cy="38"/>
                    </a:xfrm>
                    <a:custGeom>
                      <a:avLst/>
                      <a:gdLst>
                        <a:gd name="T0" fmla="*/ 15 w 16"/>
                        <a:gd name="T1" fmla="*/ 7 h 16"/>
                        <a:gd name="T2" fmla="*/ 12 w 16"/>
                        <a:gd name="T3" fmla="*/ 16 h 16"/>
                        <a:gd name="T4" fmla="*/ 0 w 16"/>
                        <a:gd name="T5" fmla="*/ 5 h 16"/>
                        <a:gd name="T6" fmla="*/ 15 w 16"/>
                        <a:gd name="T7" fmla="*/ 7 h 16"/>
                      </a:gdLst>
                      <a:ahLst/>
                      <a:cxnLst>
                        <a:cxn ang="0">
                          <a:pos x="T0" y="T1"/>
                        </a:cxn>
                        <a:cxn ang="0">
                          <a:pos x="T2" y="T3"/>
                        </a:cxn>
                        <a:cxn ang="0">
                          <a:pos x="T4" y="T5"/>
                        </a:cxn>
                        <a:cxn ang="0">
                          <a:pos x="T6" y="T7"/>
                        </a:cxn>
                      </a:cxnLst>
                      <a:rect l="0" t="0" r="r" b="b"/>
                      <a:pathLst>
                        <a:path w="16" h="16">
                          <a:moveTo>
                            <a:pt x="15" y="7"/>
                          </a:moveTo>
                          <a:cubicBezTo>
                            <a:pt x="16" y="10"/>
                            <a:pt x="14" y="13"/>
                            <a:pt x="12" y="16"/>
                          </a:cubicBezTo>
                          <a:cubicBezTo>
                            <a:pt x="8" y="12"/>
                            <a:pt x="4" y="8"/>
                            <a:pt x="0" y="5"/>
                          </a:cubicBezTo>
                          <a:cubicBezTo>
                            <a:pt x="5" y="3"/>
                            <a:pt x="13" y="0"/>
                            <a:pt x="15"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4" name="Freeform 69"/>
                    <p:cNvSpPr>
                      <a:spLocks/>
                    </p:cNvSpPr>
                    <p:nvPr/>
                  </p:nvSpPr>
                  <p:spPr bwMode="auto">
                    <a:xfrm>
                      <a:off x="4589" y="1166"/>
                      <a:ext cx="83" cy="121"/>
                    </a:xfrm>
                    <a:custGeom>
                      <a:avLst/>
                      <a:gdLst>
                        <a:gd name="T0" fmla="*/ 34 w 35"/>
                        <a:gd name="T1" fmla="*/ 26 h 51"/>
                        <a:gd name="T2" fmla="*/ 16 w 35"/>
                        <a:gd name="T3" fmla="*/ 51 h 51"/>
                        <a:gd name="T4" fmla="*/ 0 w 35"/>
                        <a:gd name="T5" fmla="*/ 25 h 51"/>
                        <a:gd name="T6" fmla="*/ 17 w 35"/>
                        <a:gd name="T7" fmla="*/ 0 h 51"/>
                        <a:gd name="T8" fmla="*/ 34 w 35"/>
                        <a:gd name="T9" fmla="*/ 26 h 51"/>
                      </a:gdLst>
                      <a:ahLst/>
                      <a:cxnLst>
                        <a:cxn ang="0">
                          <a:pos x="T0" y="T1"/>
                        </a:cxn>
                        <a:cxn ang="0">
                          <a:pos x="T2" y="T3"/>
                        </a:cxn>
                        <a:cxn ang="0">
                          <a:pos x="T4" y="T5"/>
                        </a:cxn>
                        <a:cxn ang="0">
                          <a:pos x="T6" y="T7"/>
                        </a:cxn>
                        <a:cxn ang="0">
                          <a:pos x="T8" y="T9"/>
                        </a:cxn>
                      </a:cxnLst>
                      <a:rect l="0" t="0" r="r" b="b"/>
                      <a:pathLst>
                        <a:path w="35" h="51">
                          <a:moveTo>
                            <a:pt x="34" y="26"/>
                          </a:moveTo>
                          <a:cubicBezTo>
                            <a:pt x="34" y="37"/>
                            <a:pt x="27" y="47"/>
                            <a:pt x="16" y="51"/>
                          </a:cubicBezTo>
                          <a:cubicBezTo>
                            <a:pt x="17" y="40"/>
                            <a:pt x="10" y="30"/>
                            <a:pt x="0" y="25"/>
                          </a:cubicBezTo>
                          <a:cubicBezTo>
                            <a:pt x="10" y="21"/>
                            <a:pt x="17" y="11"/>
                            <a:pt x="17" y="0"/>
                          </a:cubicBezTo>
                          <a:cubicBezTo>
                            <a:pt x="27" y="5"/>
                            <a:pt x="35" y="15"/>
                            <a:pt x="34" y="2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5" name="Freeform 70"/>
                    <p:cNvSpPr>
                      <a:spLocks/>
                    </p:cNvSpPr>
                    <p:nvPr/>
                  </p:nvSpPr>
                  <p:spPr bwMode="auto">
                    <a:xfrm>
                      <a:off x="4345" y="1895"/>
                      <a:ext cx="170" cy="154"/>
                    </a:xfrm>
                    <a:custGeom>
                      <a:avLst/>
                      <a:gdLst>
                        <a:gd name="T0" fmla="*/ 65 w 72"/>
                        <a:gd name="T1" fmla="*/ 22 h 65"/>
                        <a:gd name="T2" fmla="*/ 55 w 72"/>
                        <a:gd name="T3" fmla="*/ 58 h 65"/>
                        <a:gd name="T4" fmla="*/ 22 w 72"/>
                        <a:gd name="T5" fmla="*/ 42 h 65"/>
                        <a:gd name="T6" fmla="*/ 0 w 72"/>
                        <a:gd name="T7" fmla="*/ 0 h 65"/>
                        <a:gd name="T8" fmla="*/ 17 w 72"/>
                        <a:gd name="T9" fmla="*/ 27 h 65"/>
                        <a:gd name="T10" fmla="*/ 52 w 72"/>
                        <a:gd name="T11" fmla="*/ 42 h 65"/>
                        <a:gd name="T12" fmla="*/ 40 w 72"/>
                        <a:gd name="T13" fmla="*/ 6 h 65"/>
                        <a:gd name="T14" fmla="*/ 33 w 72"/>
                        <a:gd name="T15" fmla="*/ 0 h 65"/>
                        <a:gd name="T16" fmla="*/ 65 w 72"/>
                        <a:gd name="T17" fmla="*/ 2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65">
                          <a:moveTo>
                            <a:pt x="65" y="22"/>
                          </a:moveTo>
                          <a:cubicBezTo>
                            <a:pt x="72" y="34"/>
                            <a:pt x="69" y="51"/>
                            <a:pt x="55" y="58"/>
                          </a:cubicBezTo>
                          <a:cubicBezTo>
                            <a:pt x="40" y="65"/>
                            <a:pt x="29" y="54"/>
                            <a:pt x="22" y="42"/>
                          </a:cubicBezTo>
                          <a:cubicBezTo>
                            <a:pt x="14" y="28"/>
                            <a:pt x="7" y="14"/>
                            <a:pt x="0" y="0"/>
                          </a:cubicBezTo>
                          <a:cubicBezTo>
                            <a:pt x="5" y="10"/>
                            <a:pt x="11" y="18"/>
                            <a:pt x="17" y="27"/>
                          </a:cubicBezTo>
                          <a:cubicBezTo>
                            <a:pt x="24" y="35"/>
                            <a:pt x="41" y="56"/>
                            <a:pt x="52" y="42"/>
                          </a:cubicBezTo>
                          <a:cubicBezTo>
                            <a:pt x="62" y="31"/>
                            <a:pt x="48" y="13"/>
                            <a:pt x="40" y="6"/>
                          </a:cubicBezTo>
                          <a:cubicBezTo>
                            <a:pt x="38" y="4"/>
                            <a:pt x="36" y="2"/>
                            <a:pt x="33" y="0"/>
                          </a:cubicBezTo>
                          <a:cubicBezTo>
                            <a:pt x="44" y="7"/>
                            <a:pt x="58" y="11"/>
                            <a:pt x="65" y="22"/>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6" name="Freeform 71"/>
                    <p:cNvSpPr>
                      <a:spLocks/>
                    </p:cNvSpPr>
                    <p:nvPr/>
                  </p:nvSpPr>
                  <p:spPr bwMode="auto">
                    <a:xfrm>
                      <a:off x="4504" y="1550"/>
                      <a:ext cx="78" cy="125"/>
                    </a:xfrm>
                    <a:custGeom>
                      <a:avLst/>
                      <a:gdLst>
                        <a:gd name="T0" fmla="*/ 20 w 33"/>
                        <a:gd name="T1" fmla="*/ 0 h 53"/>
                        <a:gd name="T2" fmla="*/ 30 w 33"/>
                        <a:gd name="T3" fmla="*/ 32 h 53"/>
                        <a:gd name="T4" fmla="*/ 2 w 33"/>
                        <a:gd name="T5" fmla="*/ 44 h 53"/>
                        <a:gd name="T6" fmla="*/ 1 w 33"/>
                        <a:gd name="T7" fmla="*/ 44 h 53"/>
                        <a:gd name="T8" fmla="*/ 2 w 33"/>
                        <a:gd name="T9" fmla="*/ 43 h 53"/>
                        <a:gd name="T10" fmla="*/ 0 w 33"/>
                        <a:gd name="T11" fmla="*/ 11 h 53"/>
                        <a:gd name="T12" fmla="*/ 20 w 33"/>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20" y="0"/>
                          </a:moveTo>
                          <a:cubicBezTo>
                            <a:pt x="27" y="9"/>
                            <a:pt x="33" y="20"/>
                            <a:pt x="30" y="32"/>
                          </a:cubicBezTo>
                          <a:cubicBezTo>
                            <a:pt x="27" y="43"/>
                            <a:pt x="13" y="53"/>
                            <a:pt x="2" y="44"/>
                          </a:cubicBezTo>
                          <a:cubicBezTo>
                            <a:pt x="2" y="44"/>
                            <a:pt x="2" y="44"/>
                            <a:pt x="1" y="44"/>
                          </a:cubicBezTo>
                          <a:cubicBezTo>
                            <a:pt x="2" y="43"/>
                            <a:pt x="2" y="43"/>
                            <a:pt x="2" y="43"/>
                          </a:cubicBezTo>
                          <a:cubicBezTo>
                            <a:pt x="8" y="33"/>
                            <a:pt x="6" y="20"/>
                            <a:pt x="0" y="11"/>
                          </a:cubicBezTo>
                          <a:cubicBezTo>
                            <a:pt x="8" y="11"/>
                            <a:pt x="16" y="7"/>
                            <a:pt x="2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7" name="Freeform 72"/>
                    <p:cNvSpPr>
                      <a:spLocks/>
                    </p:cNvSpPr>
                    <p:nvPr/>
                  </p:nvSpPr>
                  <p:spPr bwMode="auto">
                    <a:xfrm>
                      <a:off x="4549" y="1474"/>
                      <a:ext cx="78" cy="85"/>
                    </a:xfrm>
                    <a:custGeom>
                      <a:avLst/>
                      <a:gdLst>
                        <a:gd name="T0" fmla="*/ 0 w 33"/>
                        <a:gd name="T1" fmla="*/ 0 h 36"/>
                        <a:gd name="T2" fmla="*/ 33 w 33"/>
                        <a:gd name="T3" fmla="*/ 26 h 36"/>
                        <a:gd name="T4" fmla="*/ 5 w 33"/>
                        <a:gd name="T5" fmla="*/ 29 h 36"/>
                        <a:gd name="T6" fmla="*/ 4 w 33"/>
                        <a:gd name="T7" fmla="*/ 29 h 36"/>
                        <a:gd name="T8" fmla="*/ 0 w 33"/>
                        <a:gd name="T9" fmla="*/ 0 h 36"/>
                      </a:gdLst>
                      <a:ahLst/>
                      <a:cxnLst>
                        <a:cxn ang="0">
                          <a:pos x="T0" y="T1"/>
                        </a:cxn>
                        <a:cxn ang="0">
                          <a:pos x="T2" y="T3"/>
                        </a:cxn>
                        <a:cxn ang="0">
                          <a:pos x="T4" y="T5"/>
                        </a:cxn>
                        <a:cxn ang="0">
                          <a:pos x="T6" y="T7"/>
                        </a:cxn>
                        <a:cxn ang="0">
                          <a:pos x="T8" y="T9"/>
                        </a:cxn>
                      </a:cxnLst>
                      <a:rect l="0" t="0" r="r" b="b"/>
                      <a:pathLst>
                        <a:path w="33" h="36">
                          <a:moveTo>
                            <a:pt x="0" y="0"/>
                          </a:moveTo>
                          <a:cubicBezTo>
                            <a:pt x="12" y="8"/>
                            <a:pt x="24" y="16"/>
                            <a:pt x="33" y="26"/>
                          </a:cubicBezTo>
                          <a:cubicBezTo>
                            <a:pt x="26" y="34"/>
                            <a:pt x="14" y="36"/>
                            <a:pt x="5" y="29"/>
                          </a:cubicBezTo>
                          <a:cubicBezTo>
                            <a:pt x="5" y="29"/>
                            <a:pt x="4" y="29"/>
                            <a:pt x="4" y="29"/>
                          </a:cubicBezTo>
                          <a:cubicBezTo>
                            <a:pt x="8" y="19"/>
                            <a:pt x="6" y="9"/>
                            <a:pt x="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8" name="Freeform 73"/>
                    <p:cNvSpPr>
                      <a:spLocks/>
                    </p:cNvSpPr>
                    <p:nvPr/>
                  </p:nvSpPr>
                  <p:spPr bwMode="auto">
                    <a:xfrm>
                      <a:off x="4447" y="1741"/>
                      <a:ext cx="85" cy="92"/>
                    </a:xfrm>
                    <a:custGeom>
                      <a:avLst/>
                      <a:gdLst>
                        <a:gd name="T0" fmla="*/ 25 w 36"/>
                        <a:gd name="T1" fmla="*/ 1 h 39"/>
                        <a:gd name="T2" fmla="*/ 30 w 36"/>
                        <a:gd name="T3" fmla="*/ 29 h 39"/>
                        <a:gd name="T4" fmla="*/ 2 w 36"/>
                        <a:gd name="T5" fmla="*/ 36 h 39"/>
                        <a:gd name="T6" fmla="*/ 1 w 36"/>
                        <a:gd name="T7" fmla="*/ 38 h 39"/>
                        <a:gd name="T8" fmla="*/ 2 w 36"/>
                        <a:gd name="T9" fmla="*/ 38 h 39"/>
                        <a:gd name="T10" fmla="*/ 0 w 36"/>
                        <a:gd name="T11" fmla="*/ 38 h 39"/>
                        <a:gd name="T12" fmla="*/ 1 w 36"/>
                        <a:gd name="T13" fmla="*/ 8 h 39"/>
                        <a:gd name="T14" fmla="*/ 24 w 36"/>
                        <a:gd name="T15" fmla="*/ 0 h 39"/>
                        <a:gd name="T16" fmla="*/ 25 w 36"/>
                        <a:gd name="T1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9">
                          <a:moveTo>
                            <a:pt x="25" y="1"/>
                          </a:moveTo>
                          <a:cubicBezTo>
                            <a:pt x="33" y="8"/>
                            <a:pt x="36" y="20"/>
                            <a:pt x="30" y="29"/>
                          </a:cubicBezTo>
                          <a:cubicBezTo>
                            <a:pt x="24" y="39"/>
                            <a:pt x="12" y="39"/>
                            <a:pt x="2" y="36"/>
                          </a:cubicBezTo>
                          <a:cubicBezTo>
                            <a:pt x="1" y="36"/>
                            <a:pt x="1" y="37"/>
                            <a:pt x="1" y="38"/>
                          </a:cubicBezTo>
                          <a:cubicBezTo>
                            <a:pt x="1" y="38"/>
                            <a:pt x="1" y="38"/>
                            <a:pt x="2" y="38"/>
                          </a:cubicBezTo>
                          <a:cubicBezTo>
                            <a:pt x="1" y="38"/>
                            <a:pt x="0" y="38"/>
                            <a:pt x="0" y="38"/>
                          </a:cubicBezTo>
                          <a:cubicBezTo>
                            <a:pt x="7" y="30"/>
                            <a:pt x="7" y="17"/>
                            <a:pt x="1" y="8"/>
                          </a:cubicBezTo>
                          <a:cubicBezTo>
                            <a:pt x="10" y="9"/>
                            <a:pt x="18" y="6"/>
                            <a:pt x="24" y="0"/>
                          </a:cubicBezTo>
                          <a:cubicBezTo>
                            <a:pt x="24" y="0"/>
                            <a:pt x="24" y="1"/>
                            <a:pt x="25"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9" name="Freeform 74"/>
                    <p:cNvSpPr>
                      <a:spLocks/>
                    </p:cNvSpPr>
                    <p:nvPr/>
                  </p:nvSpPr>
                  <p:spPr bwMode="auto">
                    <a:xfrm>
                      <a:off x="4395" y="2155"/>
                      <a:ext cx="40" cy="26"/>
                    </a:xfrm>
                    <a:custGeom>
                      <a:avLst/>
                      <a:gdLst>
                        <a:gd name="T0" fmla="*/ 16 w 17"/>
                        <a:gd name="T1" fmla="*/ 1 h 11"/>
                        <a:gd name="T2" fmla="*/ 9 w 17"/>
                        <a:gd name="T3" fmla="*/ 11 h 11"/>
                        <a:gd name="T4" fmla="*/ 0 w 17"/>
                        <a:gd name="T5" fmla="*/ 4 h 11"/>
                        <a:gd name="T6" fmla="*/ 16 w 17"/>
                        <a:gd name="T7" fmla="*/ 0 h 11"/>
                        <a:gd name="T8" fmla="*/ 16 w 17"/>
                        <a:gd name="T9" fmla="*/ 1 h 11"/>
                      </a:gdLst>
                      <a:ahLst/>
                      <a:cxnLst>
                        <a:cxn ang="0">
                          <a:pos x="T0" y="T1"/>
                        </a:cxn>
                        <a:cxn ang="0">
                          <a:pos x="T2" y="T3"/>
                        </a:cxn>
                        <a:cxn ang="0">
                          <a:pos x="T4" y="T5"/>
                        </a:cxn>
                        <a:cxn ang="0">
                          <a:pos x="T6" y="T7"/>
                        </a:cxn>
                        <a:cxn ang="0">
                          <a:pos x="T8" y="T9"/>
                        </a:cxn>
                      </a:cxnLst>
                      <a:rect l="0" t="0" r="r" b="b"/>
                      <a:pathLst>
                        <a:path w="17" h="11">
                          <a:moveTo>
                            <a:pt x="16" y="1"/>
                          </a:moveTo>
                          <a:cubicBezTo>
                            <a:pt x="17" y="6"/>
                            <a:pt x="13" y="11"/>
                            <a:pt x="9" y="11"/>
                          </a:cubicBezTo>
                          <a:cubicBezTo>
                            <a:pt x="4" y="11"/>
                            <a:pt x="1" y="7"/>
                            <a:pt x="0" y="4"/>
                          </a:cubicBezTo>
                          <a:cubicBezTo>
                            <a:pt x="5" y="3"/>
                            <a:pt x="11" y="2"/>
                            <a:pt x="16" y="0"/>
                          </a:cubicBezTo>
                          <a:cubicBezTo>
                            <a:pt x="16" y="1"/>
                            <a:pt x="16" y="1"/>
                            <a:pt x="16"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0" name="Freeform 75"/>
                    <p:cNvSpPr>
                      <a:spLocks/>
                    </p:cNvSpPr>
                    <p:nvPr/>
                  </p:nvSpPr>
                  <p:spPr bwMode="auto">
                    <a:xfrm>
                      <a:off x="4582" y="1050"/>
                      <a:ext cx="92" cy="107"/>
                    </a:xfrm>
                    <a:custGeom>
                      <a:avLst/>
                      <a:gdLst>
                        <a:gd name="T0" fmla="*/ 39 w 39"/>
                        <a:gd name="T1" fmla="*/ 23 h 45"/>
                        <a:gd name="T2" fmla="*/ 20 w 39"/>
                        <a:gd name="T3" fmla="*/ 45 h 45"/>
                        <a:gd name="T4" fmla="*/ 0 w 39"/>
                        <a:gd name="T5" fmla="*/ 25 h 45"/>
                        <a:gd name="T6" fmla="*/ 15 w 39"/>
                        <a:gd name="T7" fmla="*/ 0 h 45"/>
                        <a:gd name="T8" fmla="*/ 17 w 39"/>
                        <a:gd name="T9" fmla="*/ 1 h 45"/>
                        <a:gd name="T10" fmla="*/ 39 w 39"/>
                        <a:gd name="T11" fmla="*/ 23 h 45"/>
                      </a:gdLst>
                      <a:ahLst/>
                      <a:cxnLst>
                        <a:cxn ang="0">
                          <a:pos x="T0" y="T1"/>
                        </a:cxn>
                        <a:cxn ang="0">
                          <a:pos x="T2" y="T3"/>
                        </a:cxn>
                        <a:cxn ang="0">
                          <a:pos x="T4" y="T5"/>
                        </a:cxn>
                        <a:cxn ang="0">
                          <a:pos x="T6" y="T7"/>
                        </a:cxn>
                        <a:cxn ang="0">
                          <a:pos x="T8" y="T9"/>
                        </a:cxn>
                        <a:cxn ang="0">
                          <a:pos x="T10" y="T11"/>
                        </a:cxn>
                      </a:cxnLst>
                      <a:rect l="0" t="0" r="r" b="b"/>
                      <a:pathLst>
                        <a:path w="39" h="45">
                          <a:moveTo>
                            <a:pt x="39" y="23"/>
                          </a:moveTo>
                          <a:cubicBezTo>
                            <a:pt x="39" y="34"/>
                            <a:pt x="30" y="43"/>
                            <a:pt x="20" y="45"/>
                          </a:cubicBezTo>
                          <a:cubicBezTo>
                            <a:pt x="18" y="35"/>
                            <a:pt x="10" y="27"/>
                            <a:pt x="0" y="25"/>
                          </a:cubicBezTo>
                          <a:cubicBezTo>
                            <a:pt x="9" y="19"/>
                            <a:pt x="14" y="10"/>
                            <a:pt x="15" y="0"/>
                          </a:cubicBezTo>
                          <a:cubicBezTo>
                            <a:pt x="16" y="0"/>
                            <a:pt x="16" y="1"/>
                            <a:pt x="17" y="1"/>
                          </a:cubicBezTo>
                          <a:cubicBezTo>
                            <a:pt x="28" y="1"/>
                            <a:pt x="39" y="11"/>
                            <a:pt x="39"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1" name="Freeform 76"/>
                    <p:cNvSpPr>
                      <a:spLocks/>
                    </p:cNvSpPr>
                    <p:nvPr/>
                  </p:nvSpPr>
                  <p:spPr bwMode="auto">
                    <a:xfrm>
                      <a:off x="4331" y="1850"/>
                      <a:ext cx="139" cy="173"/>
                    </a:xfrm>
                    <a:custGeom>
                      <a:avLst/>
                      <a:gdLst>
                        <a:gd name="T0" fmla="*/ 50 w 59"/>
                        <a:gd name="T1" fmla="*/ 36 h 73"/>
                        <a:gd name="T2" fmla="*/ 56 w 59"/>
                        <a:gd name="T3" fmla="*/ 57 h 73"/>
                        <a:gd name="T4" fmla="*/ 20 w 59"/>
                        <a:gd name="T5" fmla="*/ 35 h 73"/>
                        <a:gd name="T6" fmla="*/ 0 w 59"/>
                        <a:gd name="T7" fmla="*/ 0 h 73"/>
                        <a:gd name="T8" fmla="*/ 35 w 59"/>
                        <a:gd name="T9" fmla="*/ 21 h 73"/>
                        <a:gd name="T10" fmla="*/ 50 w 59"/>
                        <a:gd name="T11" fmla="*/ 36 h 73"/>
                      </a:gdLst>
                      <a:ahLst/>
                      <a:cxnLst>
                        <a:cxn ang="0">
                          <a:pos x="T0" y="T1"/>
                        </a:cxn>
                        <a:cxn ang="0">
                          <a:pos x="T2" y="T3"/>
                        </a:cxn>
                        <a:cxn ang="0">
                          <a:pos x="T4" y="T5"/>
                        </a:cxn>
                        <a:cxn ang="0">
                          <a:pos x="T6" y="T7"/>
                        </a:cxn>
                        <a:cxn ang="0">
                          <a:pos x="T8" y="T9"/>
                        </a:cxn>
                        <a:cxn ang="0">
                          <a:pos x="T10" y="T11"/>
                        </a:cxn>
                      </a:cxnLst>
                      <a:rect l="0" t="0" r="r" b="b"/>
                      <a:pathLst>
                        <a:path w="59" h="73">
                          <a:moveTo>
                            <a:pt x="50" y="36"/>
                          </a:moveTo>
                          <a:cubicBezTo>
                            <a:pt x="54" y="41"/>
                            <a:pt x="59" y="50"/>
                            <a:pt x="56" y="57"/>
                          </a:cubicBezTo>
                          <a:cubicBezTo>
                            <a:pt x="48" y="73"/>
                            <a:pt x="24" y="41"/>
                            <a:pt x="20" y="35"/>
                          </a:cubicBezTo>
                          <a:cubicBezTo>
                            <a:pt x="12" y="24"/>
                            <a:pt x="6" y="12"/>
                            <a:pt x="0" y="0"/>
                          </a:cubicBezTo>
                          <a:cubicBezTo>
                            <a:pt x="12" y="6"/>
                            <a:pt x="24" y="13"/>
                            <a:pt x="35" y="21"/>
                          </a:cubicBezTo>
                          <a:cubicBezTo>
                            <a:pt x="40" y="25"/>
                            <a:pt x="46" y="30"/>
                            <a:pt x="50" y="36"/>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2" name="Freeform 77"/>
                    <p:cNvSpPr>
                      <a:spLocks/>
                    </p:cNvSpPr>
                    <p:nvPr/>
                  </p:nvSpPr>
                  <p:spPr bwMode="auto">
                    <a:xfrm>
                      <a:off x="4591" y="764"/>
                      <a:ext cx="143" cy="130"/>
                    </a:xfrm>
                    <a:custGeom>
                      <a:avLst/>
                      <a:gdLst>
                        <a:gd name="T0" fmla="*/ 59 w 60"/>
                        <a:gd name="T1" fmla="*/ 20 h 55"/>
                        <a:gd name="T2" fmla="*/ 44 w 60"/>
                        <a:gd name="T3" fmla="*/ 49 h 55"/>
                        <a:gd name="T4" fmla="*/ 13 w 60"/>
                        <a:gd name="T5" fmla="*/ 53 h 55"/>
                        <a:gd name="T6" fmla="*/ 23 w 60"/>
                        <a:gd name="T7" fmla="*/ 49 h 55"/>
                        <a:gd name="T8" fmla="*/ 48 w 60"/>
                        <a:gd name="T9" fmla="*/ 22 h 55"/>
                        <a:gd name="T10" fmla="*/ 36 w 60"/>
                        <a:gd name="T11" fmla="*/ 12 h 55"/>
                        <a:gd name="T12" fmla="*/ 16 w 60"/>
                        <a:gd name="T13" fmla="*/ 20 h 55"/>
                        <a:gd name="T14" fmla="*/ 0 w 60"/>
                        <a:gd name="T15" fmla="*/ 31 h 55"/>
                        <a:gd name="T16" fmla="*/ 25 w 60"/>
                        <a:gd name="T17" fmla="*/ 8 h 55"/>
                        <a:gd name="T18" fmla="*/ 59 w 60"/>
                        <a:gd name="T19"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5">
                          <a:moveTo>
                            <a:pt x="59" y="20"/>
                          </a:moveTo>
                          <a:cubicBezTo>
                            <a:pt x="60" y="32"/>
                            <a:pt x="55" y="43"/>
                            <a:pt x="44" y="49"/>
                          </a:cubicBezTo>
                          <a:cubicBezTo>
                            <a:pt x="34" y="54"/>
                            <a:pt x="24" y="55"/>
                            <a:pt x="13" y="53"/>
                          </a:cubicBezTo>
                          <a:cubicBezTo>
                            <a:pt x="17" y="52"/>
                            <a:pt x="20" y="51"/>
                            <a:pt x="23" y="49"/>
                          </a:cubicBezTo>
                          <a:cubicBezTo>
                            <a:pt x="34" y="45"/>
                            <a:pt x="51" y="36"/>
                            <a:pt x="48" y="22"/>
                          </a:cubicBezTo>
                          <a:cubicBezTo>
                            <a:pt x="47" y="16"/>
                            <a:pt x="42" y="13"/>
                            <a:pt x="36" y="12"/>
                          </a:cubicBezTo>
                          <a:cubicBezTo>
                            <a:pt x="29" y="12"/>
                            <a:pt x="22" y="17"/>
                            <a:pt x="16" y="20"/>
                          </a:cubicBezTo>
                          <a:cubicBezTo>
                            <a:pt x="11" y="23"/>
                            <a:pt x="5" y="27"/>
                            <a:pt x="0" y="31"/>
                          </a:cubicBezTo>
                          <a:cubicBezTo>
                            <a:pt x="8" y="22"/>
                            <a:pt x="16" y="13"/>
                            <a:pt x="25" y="8"/>
                          </a:cubicBezTo>
                          <a:cubicBezTo>
                            <a:pt x="39" y="0"/>
                            <a:pt x="57" y="2"/>
                            <a:pt x="59" y="20"/>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3" name="Freeform 78"/>
                    <p:cNvSpPr>
                      <a:spLocks/>
                    </p:cNvSpPr>
                    <p:nvPr/>
                  </p:nvSpPr>
                  <p:spPr bwMode="auto">
                    <a:xfrm>
                      <a:off x="4549" y="1223"/>
                      <a:ext cx="71" cy="123"/>
                    </a:xfrm>
                    <a:custGeom>
                      <a:avLst/>
                      <a:gdLst>
                        <a:gd name="T0" fmla="*/ 28 w 30"/>
                        <a:gd name="T1" fmla="*/ 30 h 52"/>
                        <a:gd name="T2" fmla="*/ 3 w 30"/>
                        <a:gd name="T3" fmla="*/ 50 h 52"/>
                        <a:gd name="T4" fmla="*/ 1 w 30"/>
                        <a:gd name="T5" fmla="*/ 52 h 52"/>
                        <a:gd name="T6" fmla="*/ 0 w 30"/>
                        <a:gd name="T7" fmla="*/ 51 h 52"/>
                        <a:gd name="T8" fmla="*/ 5 w 30"/>
                        <a:gd name="T9" fmla="*/ 0 h 52"/>
                        <a:gd name="T10" fmla="*/ 5 w 30"/>
                        <a:gd name="T11" fmla="*/ 0 h 52"/>
                        <a:gd name="T12" fmla="*/ 7 w 30"/>
                        <a:gd name="T13" fmla="*/ 2 h 52"/>
                        <a:gd name="T14" fmla="*/ 28 w 30"/>
                        <a:gd name="T15" fmla="*/ 3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2">
                          <a:moveTo>
                            <a:pt x="28" y="30"/>
                          </a:moveTo>
                          <a:cubicBezTo>
                            <a:pt x="26" y="42"/>
                            <a:pt x="15" y="50"/>
                            <a:pt x="3" y="50"/>
                          </a:cubicBezTo>
                          <a:cubicBezTo>
                            <a:pt x="2" y="50"/>
                            <a:pt x="1" y="51"/>
                            <a:pt x="1" y="52"/>
                          </a:cubicBezTo>
                          <a:cubicBezTo>
                            <a:pt x="1" y="52"/>
                            <a:pt x="0" y="52"/>
                            <a:pt x="0" y="51"/>
                          </a:cubicBezTo>
                          <a:cubicBezTo>
                            <a:pt x="3" y="34"/>
                            <a:pt x="5" y="17"/>
                            <a:pt x="5" y="0"/>
                          </a:cubicBezTo>
                          <a:cubicBezTo>
                            <a:pt x="5" y="0"/>
                            <a:pt x="5" y="0"/>
                            <a:pt x="5" y="0"/>
                          </a:cubicBezTo>
                          <a:cubicBezTo>
                            <a:pt x="5" y="1"/>
                            <a:pt x="6" y="2"/>
                            <a:pt x="7" y="2"/>
                          </a:cubicBezTo>
                          <a:cubicBezTo>
                            <a:pt x="20" y="4"/>
                            <a:pt x="30" y="16"/>
                            <a:pt x="28" y="3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4" name="Freeform 79"/>
                    <p:cNvSpPr>
                      <a:spLocks/>
                    </p:cNvSpPr>
                    <p:nvPr/>
                  </p:nvSpPr>
                  <p:spPr bwMode="auto">
                    <a:xfrm>
                      <a:off x="4724" y="655"/>
                      <a:ext cx="40" cy="38"/>
                    </a:xfrm>
                    <a:custGeom>
                      <a:avLst/>
                      <a:gdLst>
                        <a:gd name="T0" fmla="*/ 0 w 17"/>
                        <a:gd name="T1" fmla="*/ 8 h 16"/>
                        <a:gd name="T2" fmla="*/ 11 w 17"/>
                        <a:gd name="T3" fmla="*/ 16 h 16"/>
                        <a:gd name="T4" fmla="*/ 0 w 17"/>
                        <a:gd name="T5" fmla="*/ 8 h 16"/>
                      </a:gdLst>
                      <a:ahLst/>
                      <a:cxnLst>
                        <a:cxn ang="0">
                          <a:pos x="T0" y="T1"/>
                        </a:cxn>
                        <a:cxn ang="0">
                          <a:pos x="T2" y="T3"/>
                        </a:cxn>
                        <a:cxn ang="0">
                          <a:pos x="T4" y="T5"/>
                        </a:cxn>
                      </a:cxnLst>
                      <a:rect l="0" t="0" r="r" b="b"/>
                      <a:pathLst>
                        <a:path w="17" h="16">
                          <a:moveTo>
                            <a:pt x="0" y="8"/>
                          </a:moveTo>
                          <a:cubicBezTo>
                            <a:pt x="6" y="0"/>
                            <a:pt x="17" y="9"/>
                            <a:pt x="11" y="16"/>
                          </a:cubicBezTo>
                          <a:cubicBezTo>
                            <a:pt x="8" y="13"/>
                            <a:pt x="4" y="11"/>
                            <a:pt x="0"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5" name="Freeform 80"/>
                    <p:cNvSpPr>
                      <a:spLocks/>
                    </p:cNvSpPr>
                    <p:nvPr/>
                  </p:nvSpPr>
                  <p:spPr bwMode="auto">
                    <a:xfrm>
                      <a:off x="4480" y="1460"/>
                      <a:ext cx="76" cy="113"/>
                    </a:xfrm>
                    <a:custGeom>
                      <a:avLst/>
                      <a:gdLst>
                        <a:gd name="T0" fmla="*/ 17 w 32"/>
                        <a:gd name="T1" fmla="*/ 0 h 48"/>
                        <a:gd name="T2" fmla="*/ 29 w 32"/>
                        <a:gd name="T3" fmla="*/ 30 h 48"/>
                        <a:gd name="T4" fmla="*/ 2 w 32"/>
                        <a:gd name="T5" fmla="*/ 42 h 48"/>
                        <a:gd name="T6" fmla="*/ 0 w 32"/>
                        <a:gd name="T7" fmla="*/ 41 h 48"/>
                        <a:gd name="T8" fmla="*/ 17 w 32"/>
                        <a:gd name="T9" fmla="*/ 0 h 48"/>
                      </a:gdLst>
                      <a:ahLst/>
                      <a:cxnLst>
                        <a:cxn ang="0">
                          <a:pos x="T0" y="T1"/>
                        </a:cxn>
                        <a:cxn ang="0">
                          <a:pos x="T2" y="T3"/>
                        </a:cxn>
                        <a:cxn ang="0">
                          <a:pos x="T4" y="T5"/>
                        </a:cxn>
                        <a:cxn ang="0">
                          <a:pos x="T6" y="T7"/>
                        </a:cxn>
                        <a:cxn ang="0">
                          <a:pos x="T8" y="T9"/>
                        </a:cxn>
                      </a:cxnLst>
                      <a:rect l="0" t="0" r="r" b="b"/>
                      <a:pathLst>
                        <a:path w="32" h="48">
                          <a:moveTo>
                            <a:pt x="17" y="0"/>
                          </a:moveTo>
                          <a:cubicBezTo>
                            <a:pt x="26" y="7"/>
                            <a:pt x="32" y="19"/>
                            <a:pt x="29" y="30"/>
                          </a:cubicBezTo>
                          <a:cubicBezTo>
                            <a:pt x="26" y="41"/>
                            <a:pt x="12" y="48"/>
                            <a:pt x="2" y="42"/>
                          </a:cubicBezTo>
                          <a:cubicBezTo>
                            <a:pt x="1" y="41"/>
                            <a:pt x="1" y="41"/>
                            <a:pt x="0" y="41"/>
                          </a:cubicBezTo>
                          <a:cubicBezTo>
                            <a:pt x="7" y="28"/>
                            <a:pt x="13" y="14"/>
                            <a:pt x="1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6" name="Freeform 81"/>
                    <p:cNvSpPr>
                      <a:spLocks/>
                    </p:cNvSpPr>
                    <p:nvPr/>
                  </p:nvSpPr>
                  <p:spPr bwMode="auto">
                    <a:xfrm>
                      <a:off x="4556" y="1117"/>
                      <a:ext cx="64" cy="106"/>
                    </a:xfrm>
                    <a:custGeom>
                      <a:avLst/>
                      <a:gdLst>
                        <a:gd name="T0" fmla="*/ 26 w 27"/>
                        <a:gd name="T1" fmla="*/ 20 h 45"/>
                        <a:gd name="T2" fmla="*/ 5 w 27"/>
                        <a:gd name="T3" fmla="*/ 42 h 45"/>
                        <a:gd name="T4" fmla="*/ 2 w 27"/>
                        <a:gd name="T5" fmla="*/ 45 h 45"/>
                        <a:gd name="T6" fmla="*/ 2 w 27"/>
                        <a:gd name="T7" fmla="*/ 45 h 45"/>
                        <a:gd name="T8" fmla="*/ 2 w 27"/>
                        <a:gd name="T9" fmla="*/ 42 h 45"/>
                        <a:gd name="T10" fmla="*/ 0 w 27"/>
                        <a:gd name="T11" fmla="*/ 0 h 45"/>
                        <a:gd name="T12" fmla="*/ 2 w 27"/>
                        <a:gd name="T13" fmla="*/ 1 h 45"/>
                        <a:gd name="T14" fmla="*/ 26 w 27"/>
                        <a:gd name="T15" fmla="*/ 2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5">
                          <a:moveTo>
                            <a:pt x="26" y="20"/>
                          </a:moveTo>
                          <a:cubicBezTo>
                            <a:pt x="27" y="32"/>
                            <a:pt x="16" y="42"/>
                            <a:pt x="5" y="42"/>
                          </a:cubicBezTo>
                          <a:cubicBezTo>
                            <a:pt x="3" y="42"/>
                            <a:pt x="2" y="44"/>
                            <a:pt x="2" y="45"/>
                          </a:cubicBezTo>
                          <a:cubicBezTo>
                            <a:pt x="2" y="45"/>
                            <a:pt x="2" y="45"/>
                            <a:pt x="2" y="45"/>
                          </a:cubicBezTo>
                          <a:cubicBezTo>
                            <a:pt x="2" y="44"/>
                            <a:pt x="2" y="43"/>
                            <a:pt x="2" y="42"/>
                          </a:cubicBezTo>
                          <a:cubicBezTo>
                            <a:pt x="3" y="28"/>
                            <a:pt x="2" y="14"/>
                            <a:pt x="0" y="0"/>
                          </a:cubicBezTo>
                          <a:cubicBezTo>
                            <a:pt x="1" y="1"/>
                            <a:pt x="2" y="1"/>
                            <a:pt x="2" y="1"/>
                          </a:cubicBezTo>
                          <a:cubicBezTo>
                            <a:pt x="14" y="0"/>
                            <a:pt x="25" y="8"/>
                            <a:pt x="26" y="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7" name="Freeform 82"/>
                    <p:cNvSpPr>
                      <a:spLocks/>
                    </p:cNvSpPr>
                    <p:nvPr/>
                  </p:nvSpPr>
                  <p:spPr bwMode="auto">
                    <a:xfrm>
                      <a:off x="4546" y="802"/>
                      <a:ext cx="154" cy="88"/>
                    </a:xfrm>
                    <a:custGeom>
                      <a:avLst/>
                      <a:gdLst>
                        <a:gd name="T0" fmla="*/ 56 w 65"/>
                        <a:gd name="T1" fmla="*/ 1 h 37"/>
                        <a:gd name="T2" fmla="*/ 62 w 65"/>
                        <a:gd name="T3" fmla="*/ 13 h 37"/>
                        <a:gd name="T4" fmla="*/ 32 w 65"/>
                        <a:gd name="T5" fmla="*/ 32 h 37"/>
                        <a:gd name="T6" fmla="*/ 0 w 65"/>
                        <a:gd name="T7" fmla="*/ 37 h 37"/>
                        <a:gd name="T8" fmla="*/ 28 w 65"/>
                        <a:gd name="T9" fmla="*/ 14 h 37"/>
                        <a:gd name="T10" fmla="*/ 44 w 65"/>
                        <a:gd name="T11" fmla="*/ 4 h 37"/>
                        <a:gd name="T12" fmla="*/ 56 w 65"/>
                        <a:gd name="T13" fmla="*/ 1 h 37"/>
                      </a:gdLst>
                      <a:ahLst/>
                      <a:cxnLst>
                        <a:cxn ang="0">
                          <a:pos x="T0" y="T1"/>
                        </a:cxn>
                        <a:cxn ang="0">
                          <a:pos x="T2" y="T3"/>
                        </a:cxn>
                        <a:cxn ang="0">
                          <a:pos x="T4" y="T5"/>
                        </a:cxn>
                        <a:cxn ang="0">
                          <a:pos x="T6" y="T7"/>
                        </a:cxn>
                        <a:cxn ang="0">
                          <a:pos x="T8" y="T9"/>
                        </a:cxn>
                        <a:cxn ang="0">
                          <a:pos x="T10" y="T11"/>
                        </a:cxn>
                        <a:cxn ang="0">
                          <a:pos x="T12" y="T13"/>
                        </a:cxn>
                      </a:cxnLst>
                      <a:rect l="0" t="0" r="r" b="b"/>
                      <a:pathLst>
                        <a:path w="65" h="37">
                          <a:moveTo>
                            <a:pt x="56" y="1"/>
                          </a:moveTo>
                          <a:cubicBezTo>
                            <a:pt x="62" y="2"/>
                            <a:pt x="65" y="7"/>
                            <a:pt x="62" y="13"/>
                          </a:cubicBezTo>
                          <a:cubicBezTo>
                            <a:pt x="58" y="23"/>
                            <a:pt x="43" y="29"/>
                            <a:pt x="32" y="32"/>
                          </a:cubicBezTo>
                          <a:cubicBezTo>
                            <a:pt x="22" y="35"/>
                            <a:pt x="11" y="36"/>
                            <a:pt x="0" y="37"/>
                          </a:cubicBezTo>
                          <a:cubicBezTo>
                            <a:pt x="8" y="29"/>
                            <a:pt x="18" y="21"/>
                            <a:pt x="28" y="14"/>
                          </a:cubicBezTo>
                          <a:cubicBezTo>
                            <a:pt x="33" y="10"/>
                            <a:pt x="38" y="7"/>
                            <a:pt x="44" y="4"/>
                          </a:cubicBezTo>
                          <a:cubicBezTo>
                            <a:pt x="47" y="2"/>
                            <a:pt x="52" y="0"/>
                            <a:pt x="56" y="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8" name="Freeform 83"/>
                    <p:cNvSpPr>
                      <a:spLocks/>
                    </p:cNvSpPr>
                    <p:nvPr/>
                  </p:nvSpPr>
                  <p:spPr bwMode="auto">
                    <a:xfrm>
                      <a:off x="4428" y="1661"/>
                      <a:ext cx="104" cy="104"/>
                    </a:xfrm>
                    <a:custGeom>
                      <a:avLst/>
                      <a:gdLst>
                        <a:gd name="T0" fmla="*/ 31 w 44"/>
                        <a:gd name="T1" fmla="*/ 0 h 44"/>
                        <a:gd name="T2" fmla="*/ 3 w 44"/>
                        <a:gd name="T3" fmla="*/ 35 h 44"/>
                        <a:gd name="T4" fmla="*/ 0 w 44"/>
                        <a:gd name="T5" fmla="*/ 36 h 44"/>
                        <a:gd name="T6" fmla="*/ 0 w 44"/>
                        <a:gd name="T7" fmla="*/ 36 h 44"/>
                        <a:gd name="T8" fmla="*/ 1 w 44"/>
                        <a:gd name="T9" fmla="*/ 9 h 44"/>
                        <a:gd name="T10" fmla="*/ 31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31" y="0"/>
                          </a:moveTo>
                          <a:cubicBezTo>
                            <a:pt x="44" y="20"/>
                            <a:pt x="24" y="44"/>
                            <a:pt x="3" y="35"/>
                          </a:cubicBezTo>
                          <a:cubicBezTo>
                            <a:pt x="1" y="35"/>
                            <a:pt x="1" y="36"/>
                            <a:pt x="0" y="36"/>
                          </a:cubicBezTo>
                          <a:cubicBezTo>
                            <a:pt x="0" y="36"/>
                            <a:pt x="0" y="36"/>
                            <a:pt x="0" y="36"/>
                          </a:cubicBezTo>
                          <a:cubicBezTo>
                            <a:pt x="4" y="28"/>
                            <a:pt x="5" y="18"/>
                            <a:pt x="1" y="9"/>
                          </a:cubicBezTo>
                          <a:cubicBezTo>
                            <a:pt x="12" y="11"/>
                            <a:pt x="23" y="8"/>
                            <a:pt x="31"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9" name="Freeform 84"/>
                    <p:cNvSpPr>
                      <a:spLocks/>
                    </p:cNvSpPr>
                    <p:nvPr/>
                  </p:nvSpPr>
                  <p:spPr bwMode="auto">
                    <a:xfrm>
                      <a:off x="4352" y="2165"/>
                      <a:ext cx="35" cy="23"/>
                    </a:xfrm>
                    <a:custGeom>
                      <a:avLst/>
                      <a:gdLst>
                        <a:gd name="T0" fmla="*/ 14 w 15"/>
                        <a:gd name="T1" fmla="*/ 0 h 10"/>
                        <a:gd name="T2" fmla="*/ 7 w 15"/>
                        <a:gd name="T3" fmla="*/ 9 h 10"/>
                        <a:gd name="T4" fmla="*/ 0 w 15"/>
                        <a:gd name="T5" fmla="*/ 0 h 10"/>
                        <a:gd name="T6" fmla="*/ 14 w 15"/>
                        <a:gd name="T7" fmla="*/ 0 h 10"/>
                      </a:gdLst>
                      <a:ahLst/>
                      <a:cxnLst>
                        <a:cxn ang="0">
                          <a:pos x="T0" y="T1"/>
                        </a:cxn>
                        <a:cxn ang="0">
                          <a:pos x="T2" y="T3"/>
                        </a:cxn>
                        <a:cxn ang="0">
                          <a:pos x="T4" y="T5"/>
                        </a:cxn>
                        <a:cxn ang="0">
                          <a:pos x="T6" y="T7"/>
                        </a:cxn>
                      </a:cxnLst>
                      <a:rect l="0" t="0" r="r" b="b"/>
                      <a:pathLst>
                        <a:path w="15" h="10">
                          <a:moveTo>
                            <a:pt x="14" y="0"/>
                          </a:moveTo>
                          <a:cubicBezTo>
                            <a:pt x="15" y="4"/>
                            <a:pt x="13" y="10"/>
                            <a:pt x="7" y="9"/>
                          </a:cubicBezTo>
                          <a:cubicBezTo>
                            <a:pt x="2" y="9"/>
                            <a:pt x="0" y="4"/>
                            <a:pt x="0" y="0"/>
                          </a:cubicBezTo>
                          <a:cubicBezTo>
                            <a:pt x="4" y="0"/>
                            <a:pt x="9" y="0"/>
                            <a:pt x="14"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0" name="Freeform 85"/>
                    <p:cNvSpPr>
                      <a:spLocks/>
                    </p:cNvSpPr>
                    <p:nvPr/>
                  </p:nvSpPr>
                  <p:spPr bwMode="auto">
                    <a:xfrm>
                      <a:off x="4414" y="1566"/>
                      <a:ext cx="99" cy="114"/>
                    </a:xfrm>
                    <a:custGeom>
                      <a:avLst/>
                      <a:gdLst>
                        <a:gd name="T0" fmla="*/ 28 w 42"/>
                        <a:gd name="T1" fmla="*/ 1 h 48"/>
                        <a:gd name="T2" fmla="*/ 35 w 42"/>
                        <a:gd name="T3" fmla="*/ 34 h 48"/>
                        <a:gd name="T4" fmla="*/ 3 w 42"/>
                        <a:gd name="T5" fmla="*/ 42 h 48"/>
                        <a:gd name="T6" fmla="*/ 0 w 42"/>
                        <a:gd name="T7" fmla="*/ 43 h 48"/>
                        <a:gd name="T8" fmla="*/ 19 w 42"/>
                        <a:gd name="T9" fmla="*/ 15 h 48"/>
                        <a:gd name="T10" fmla="*/ 26 w 42"/>
                        <a:gd name="T11" fmla="*/ 0 h 48"/>
                        <a:gd name="T12" fmla="*/ 28 w 42"/>
                        <a:gd name="T13" fmla="*/ 1 h 48"/>
                      </a:gdLst>
                      <a:ahLst/>
                      <a:cxnLst>
                        <a:cxn ang="0">
                          <a:pos x="T0" y="T1"/>
                        </a:cxn>
                        <a:cxn ang="0">
                          <a:pos x="T2" y="T3"/>
                        </a:cxn>
                        <a:cxn ang="0">
                          <a:pos x="T4" y="T5"/>
                        </a:cxn>
                        <a:cxn ang="0">
                          <a:pos x="T6" y="T7"/>
                        </a:cxn>
                        <a:cxn ang="0">
                          <a:pos x="T8" y="T9"/>
                        </a:cxn>
                        <a:cxn ang="0">
                          <a:pos x="T10" y="T11"/>
                        </a:cxn>
                        <a:cxn ang="0">
                          <a:pos x="T12" y="T13"/>
                        </a:cxn>
                      </a:cxnLst>
                      <a:rect l="0" t="0" r="r" b="b"/>
                      <a:pathLst>
                        <a:path w="42" h="48">
                          <a:moveTo>
                            <a:pt x="28" y="1"/>
                          </a:moveTo>
                          <a:cubicBezTo>
                            <a:pt x="38" y="8"/>
                            <a:pt x="42" y="23"/>
                            <a:pt x="35" y="34"/>
                          </a:cubicBezTo>
                          <a:cubicBezTo>
                            <a:pt x="29" y="44"/>
                            <a:pt x="14" y="48"/>
                            <a:pt x="3" y="42"/>
                          </a:cubicBezTo>
                          <a:cubicBezTo>
                            <a:pt x="2" y="42"/>
                            <a:pt x="1" y="42"/>
                            <a:pt x="0" y="43"/>
                          </a:cubicBezTo>
                          <a:cubicBezTo>
                            <a:pt x="7" y="34"/>
                            <a:pt x="13" y="24"/>
                            <a:pt x="19" y="15"/>
                          </a:cubicBezTo>
                          <a:cubicBezTo>
                            <a:pt x="21" y="10"/>
                            <a:pt x="24" y="5"/>
                            <a:pt x="26" y="0"/>
                          </a:cubicBezTo>
                          <a:cubicBezTo>
                            <a:pt x="27" y="1"/>
                            <a:pt x="27" y="1"/>
                            <a:pt x="28"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1" name="Freeform 86"/>
                    <p:cNvSpPr>
                      <a:spLocks/>
                    </p:cNvSpPr>
                    <p:nvPr/>
                  </p:nvSpPr>
                  <p:spPr bwMode="auto">
                    <a:xfrm>
                      <a:off x="4542" y="963"/>
                      <a:ext cx="118" cy="80"/>
                    </a:xfrm>
                    <a:custGeom>
                      <a:avLst/>
                      <a:gdLst>
                        <a:gd name="T0" fmla="*/ 46 w 50"/>
                        <a:gd name="T1" fmla="*/ 3 h 34"/>
                        <a:gd name="T2" fmla="*/ 33 w 50"/>
                        <a:gd name="T3" fmla="*/ 33 h 34"/>
                        <a:gd name="T4" fmla="*/ 32 w 50"/>
                        <a:gd name="T5" fmla="*/ 34 h 34"/>
                        <a:gd name="T6" fmla="*/ 31 w 50"/>
                        <a:gd name="T7" fmla="*/ 27 h 34"/>
                        <a:gd name="T8" fmla="*/ 0 w 50"/>
                        <a:gd name="T9" fmla="*/ 4 h 34"/>
                        <a:gd name="T10" fmla="*/ 42 w 50"/>
                        <a:gd name="T11" fmla="*/ 2 h 34"/>
                        <a:gd name="T12" fmla="*/ 46 w 50"/>
                        <a:gd name="T13" fmla="*/ 3 h 34"/>
                      </a:gdLst>
                      <a:ahLst/>
                      <a:cxnLst>
                        <a:cxn ang="0">
                          <a:pos x="T0" y="T1"/>
                        </a:cxn>
                        <a:cxn ang="0">
                          <a:pos x="T2" y="T3"/>
                        </a:cxn>
                        <a:cxn ang="0">
                          <a:pos x="T4" y="T5"/>
                        </a:cxn>
                        <a:cxn ang="0">
                          <a:pos x="T6" y="T7"/>
                        </a:cxn>
                        <a:cxn ang="0">
                          <a:pos x="T8" y="T9"/>
                        </a:cxn>
                        <a:cxn ang="0">
                          <a:pos x="T10" y="T11"/>
                        </a:cxn>
                        <a:cxn ang="0">
                          <a:pos x="T12" y="T13"/>
                        </a:cxn>
                      </a:cxnLst>
                      <a:rect l="0" t="0" r="r" b="b"/>
                      <a:pathLst>
                        <a:path w="50" h="34">
                          <a:moveTo>
                            <a:pt x="46" y="3"/>
                          </a:moveTo>
                          <a:cubicBezTo>
                            <a:pt x="50" y="15"/>
                            <a:pt x="46" y="29"/>
                            <a:pt x="33" y="33"/>
                          </a:cubicBezTo>
                          <a:cubicBezTo>
                            <a:pt x="33" y="33"/>
                            <a:pt x="32" y="33"/>
                            <a:pt x="32" y="34"/>
                          </a:cubicBezTo>
                          <a:cubicBezTo>
                            <a:pt x="32" y="32"/>
                            <a:pt x="32" y="29"/>
                            <a:pt x="31" y="27"/>
                          </a:cubicBezTo>
                          <a:cubicBezTo>
                            <a:pt x="28" y="13"/>
                            <a:pt x="14" y="4"/>
                            <a:pt x="0" y="4"/>
                          </a:cubicBezTo>
                          <a:cubicBezTo>
                            <a:pt x="14" y="2"/>
                            <a:pt x="28" y="0"/>
                            <a:pt x="42" y="2"/>
                          </a:cubicBezTo>
                          <a:cubicBezTo>
                            <a:pt x="43" y="3"/>
                            <a:pt x="44" y="3"/>
                            <a:pt x="46"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2" name="Freeform 87"/>
                    <p:cNvSpPr>
                      <a:spLocks/>
                    </p:cNvSpPr>
                    <p:nvPr/>
                  </p:nvSpPr>
                  <p:spPr bwMode="auto">
                    <a:xfrm>
                      <a:off x="4684" y="639"/>
                      <a:ext cx="35" cy="31"/>
                    </a:xfrm>
                    <a:custGeom>
                      <a:avLst/>
                      <a:gdLst>
                        <a:gd name="T0" fmla="*/ 12 w 15"/>
                        <a:gd name="T1" fmla="*/ 4 h 13"/>
                        <a:gd name="T2" fmla="*/ 13 w 15"/>
                        <a:gd name="T3" fmla="*/ 13 h 13"/>
                        <a:gd name="T4" fmla="*/ 0 w 15"/>
                        <a:gd name="T5" fmla="*/ 7 h 13"/>
                        <a:gd name="T6" fmla="*/ 12 w 15"/>
                        <a:gd name="T7" fmla="*/ 4 h 13"/>
                      </a:gdLst>
                      <a:ahLst/>
                      <a:cxnLst>
                        <a:cxn ang="0">
                          <a:pos x="T0" y="T1"/>
                        </a:cxn>
                        <a:cxn ang="0">
                          <a:pos x="T2" y="T3"/>
                        </a:cxn>
                        <a:cxn ang="0">
                          <a:pos x="T4" y="T5"/>
                        </a:cxn>
                        <a:cxn ang="0">
                          <a:pos x="T6" y="T7"/>
                        </a:cxn>
                      </a:cxnLst>
                      <a:rect l="0" t="0" r="r" b="b"/>
                      <a:pathLst>
                        <a:path w="15" h="13">
                          <a:moveTo>
                            <a:pt x="12" y="4"/>
                          </a:moveTo>
                          <a:cubicBezTo>
                            <a:pt x="15" y="6"/>
                            <a:pt x="14" y="10"/>
                            <a:pt x="13" y="13"/>
                          </a:cubicBezTo>
                          <a:cubicBezTo>
                            <a:pt x="9" y="11"/>
                            <a:pt x="5" y="9"/>
                            <a:pt x="0" y="7"/>
                          </a:cubicBezTo>
                          <a:cubicBezTo>
                            <a:pt x="2" y="3"/>
                            <a:pt x="7" y="0"/>
                            <a:pt x="12"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3" name="Freeform 88"/>
                    <p:cNvSpPr>
                      <a:spLocks/>
                    </p:cNvSpPr>
                    <p:nvPr/>
                  </p:nvSpPr>
                  <p:spPr bwMode="auto">
                    <a:xfrm>
                      <a:off x="4342" y="1746"/>
                      <a:ext cx="114" cy="85"/>
                    </a:xfrm>
                    <a:custGeom>
                      <a:avLst/>
                      <a:gdLst>
                        <a:gd name="T0" fmla="*/ 37 w 48"/>
                        <a:gd name="T1" fmla="*/ 4 h 36"/>
                        <a:gd name="T2" fmla="*/ 40 w 48"/>
                        <a:gd name="T3" fmla="*/ 35 h 36"/>
                        <a:gd name="T4" fmla="*/ 40 w 48"/>
                        <a:gd name="T5" fmla="*/ 36 h 36"/>
                        <a:gd name="T6" fmla="*/ 0 w 48"/>
                        <a:gd name="T7" fmla="*/ 16 h 36"/>
                        <a:gd name="T8" fmla="*/ 31 w 48"/>
                        <a:gd name="T9" fmla="*/ 7 h 36"/>
                        <a:gd name="T10" fmla="*/ 36 w 48"/>
                        <a:gd name="T11" fmla="*/ 0 h 36"/>
                        <a:gd name="T12" fmla="*/ 36 w 48"/>
                        <a:gd name="T13" fmla="*/ 0 h 36"/>
                        <a:gd name="T14" fmla="*/ 37 w 48"/>
                        <a:gd name="T15" fmla="*/ 4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36">
                          <a:moveTo>
                            <a:pt x="37" y="4"/>
                          </a:moveTo>
                          <a:cubicBezTo>
                            <a:pt x="47" y="11"/>
                            <a:pt x="48" y="26"/>
                            <a:pt x="40" y="35"/>
                          </a:cubicBezTo>
                          <a:cubicBezTo>
                            <a:pt x="40" y="35"/>
                            <a:pt x="40" y="35"/>
                            <a:pt x="40" y="36"/>
                          </a:cubicBezTo>
                          <a:cubicBezTo>
                            <a:pt x="25" y="33"/>
                            <a:pt x="11" y="28"/>
                            <a:pt x="0" y="16"/>
                          </a:cubicBezTo>
                          <a:cubicBezTo>
                            <a:pt x="11" y="19"/>
                            <a:pt x="24" y="15"/>
                            <a:pt x="31" y="7"/>
                          </a:cubicBezTo>
                          <a:cubicBezTo>
                            <a:pt x="33" y="5"/>
                            <a:pt x="35" y="3"/>
                            <a:pt x="36" y="0"/>
                          </a:cubicBezTo>
                          <a:cubicBezTo>
                            <a:pt x="36" y="0"/>
                            <a:pt x="36" y="0"/>
                            <a:pt x="36" y="0"/>
                          </a:cubicBezTo>
                          <a:cubicBezTo>
                            <a:pt x="35" y="1"/>
                            <a:pt x="36" y="3"/>
                            <a:pt x="3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4" name="Freeform 89"/>
                    <p:cNvSpPr>
                      <a:spLocks/>
                    </p:cNvSpPr>
                    <p:nvPr/>
                  </p:nvSpPr>
                  <p:spPr bwMode="auto">
                    <a:xfrm>
                      <a:off x="4539" y="1344"/>
                      <a:ext cx="10" cy="14"/>
                    </a:xfrm>
                    <a:custGeom>
                      <a:avLst/>
                      <a:gdLst>
                        <a:gd name="T0" fmla="*/ 3 w 4"/>
                        <a:gd name="T1" fmla="*/ 6 h 6"/>
                        <a:gd name="T2" fmla="*/ 2 w 4"/>
                        <a:gd name="T3" fmla="*/ 5 h 6"/>
                        <a:gd name="T4" fmla="*/ 0 w 4"/>
                        <a:gd name="T5" fmla="*/ 2 h 6"/>
                        <a:gd name="T6" fmla="*/ 3 w 4"/>
                        <a:gd name="T7" fmla="*/ 0 h 6"/>
                        <a:gd name="T8" fmla="*/ 4 w 4"/>
                        <a:gd name="T9" fmla="*/ 0 h 6"/>
                        <a:gd name="T10" fmla="*/ 3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3" y="6"/>
                          </a:moveTo>
                          <a:cubicBezTo>
                            <a:pt x="3" y="5"/>
                            <a:pt x="3" y="5"/>
                            <a:pt x="2" y="5"/>
                          </a:cubicBezTo>
                          <a:cubicBezTo>
                            <a:pt x="1" y="5"/>
                            <a:pt x="0" y="3"/>
                            <a:pt x="0" y="2"/>
                          </a:cubicBezTo>
                          <a:cubicBezTo>
                            <a:pt x="1" y="1"/>
                            <a:pt x="2" y="0"/>
                            <a:pt x="3" y="0"/>
                          </a:cubicBezTo>
                          <a:cubicBezTo>
                            <a:pt x="4" y="0"/>
                            <a:pt x="4" y="0"/>
                            <a:pt x="4" y="0"/>
                          </a:cubicBezTo>
                          <a:cubicBezTo>
                            <a:pt x="4" y="2"/>
                            <a:pt x="4" y="4"/>
                            <a:pt x="3" y="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5" name="Freeform 90"/>
                    <p:cNvSpPr>
                      <a:spLocks noEditPoints="1"/>
                    </p:cNvSpPr>
                    <p:nvPr/>
                  </p:nvSpPr>
                  <p:spPr bwMode="auto">
                    <a:xfrm>
                      <a:off x="4480" y="977"/>
                      <a:ext cx="83" cy="372"/>
                    </a:xfrm>
                    <a:custGeom>
                      <a:avLst/>
                      <a:gdLst>
                        <a:gd name="T0" fmla="*/ 29 w 35"/>
                        <a:gd name="T1" fmla="*/ 155 h 157"/>
                        <a:gd name="T2" fmla="*/ 28 w 35"/>
                        <a:gd name="T3" fmla="*/ 155 h 157"/>
                        <a:gd name="T4" fmla="*/ 25 w 35"/>
                        <a:gd name="T5" fmla="*/ 157 h 157"/>
                        <a:gd name="T6" fmla="*/ 24 w 35"/>
                        <a:gd name="T7" fmla="*/ 157 h 157"/>
                        <a:gd name="T8" fmla="*/ 28 w 35"/>
                        <a:gd name="T9" fmla="*/ 135 h 157"/>
                        <a:gd name="T10" fmla="*/ 30 w 35"/>
                        <a:gd name="T11" fmla="*/ 108 h 157"/>
                        <a:gd name="T12" fmla="*/ 18 w 35"/>
                        <a:gd name="T13" fmla="*/ 118 h 157"/>
                        <a:gd name="T14" fmla="*/ 27 w 35"/>
                        <a:gd name="T15" fmla="*/ 135 h 157"/>
                        <a:gd name="T16" fmla="*/ 7 w 35"/>
                        <a:gd name="T17" fmla="*/ 151 h 157"/>
                        <a:gd name="T18" fmla="*/ 6 w 35"/>
                        <a:gd name="T19" fmla="*/ 149 h 157"/>
                        <a:gd name="T20" fmla="*/ 23 w 35"/>
                        <a:gd name="T21" fmla="*/ 137 h 157"/>
                        <a:gd name="T22" fmla="*/ 11 w 35"/>
                        <a:gd name="T23" fmla="*/ 120 h 157"/>
                        <a:gd name="T24" fmla="*/ 9 w 35"/>
                        <a:gd name="T25" fmla="*/ 119 h 157"/>
                        <a:gd name="T26" fmla="*/ 10 w 35"/>
                        <a:gd name="T27" fmla="*/ 116 h 157"/>
                        <a:gd name="T28" fmla="*/ 10 w 35"/>
                        <a:gd name="T29" fmla="*/ 116 h 157"/>
                        <a:gd name="T30" fmla="*/ 28 w 35"/>
                        <a:gd name="T31" fmla="*/ 100 h 157"/>
                        <a:gd name="T32" fmla="*/ 9 w 35"/>
                        <a:gd name="T33" fmla="*/ 84 h 157"/>
                        <a:gd name="T34" fmla="*/ 9 w 35"/>
                        <a:gd name="T35" fmla="*/ 80 h 157"/>
                        <a:gd name="T36" fmla="*/ 9 w 35"/>
                        <a:gd name="T37" fmla="*/ 80 h 157"/>
                        <a:gd name="T38" fmla="*/ 11 w 35"/>
                        <a:gd name="T39" fmla="*/ 77 h 157"/>
                        <a:gd name="T40" fmla="*/ 21 w 35"/>
                        <a:gd name="T41" fmla="*/ 76 h 157"/>
                        <a:gd name="T42" fmla="*/ 27 w 35"/>
                        <a:gd name="T43" fmla="*/ 64 h 157"/>
                        <a:gd name="T44" fmla="*/ 5 w 35"/>
                        <a:gd name="T45" fmla="*/ 53 h 157"/>
                        <a:gd name="T46" fmla="*/ 5 w 35"/>
                        <a:gd name="T47" fmla="*/ 53 h 157"/>
                        <a:gd name="T48" fmla="*/ 4 w 35"/>
                        <a:gd name="T49" fmla="*/ 49 h 157"/>
                        <a:gd name="T50" fmla="*/ 5 w 35"/>
                        <a:gd name="T51" fmla="*/ 49 h 157"/>
                        <a:gd name="T52" fmla="*/ 18 w 35"/>
                        <a:gd name="T53" fmla="*/ 41 h 157"/>
                        <a:gd name="T54" fmla="*/ 17 w 35"/>
                        <a:gd name="T55" fmla="*/ 27 h 157"/>
                        <a:gd name="T56" fmla="*/ 6 w 35"/>
                        <a:gd name="T57" fmla="*/ 21 h 157"/>
                        <a:gd name="T58" fmla="*/ 0 w 35"/>
                        <a:gd name="T59" fmla="*/ 21 h 157"/>
                        <a:gd name="T60" fmla="*/ 0 w 35"/>
                        <a:gd name="T61" fmla="*/ 17 h 157"/>
                        <a:gd name="T62" fmla="*/ 23 w 35"/>
                        <a:gd name="T63" fmla="*/ 27 h 157"/>
                        <a:gd name="T64" fmla="*/ 16 w 35"/>
                        <a:gd name="T65" fmla="*/ 1 h 157"/>
                        <a:gd name="T66" fmla="*/ 19 w 35"/>
                        <a:gd name="T67" fmla="*/ 0 h 157"/>
                        <a:gd name="T68" fmla="*/ 21 w 35"/>
                        <a:gd name="T69" fmla="*/ 1 h 157"/>
                        <a:gd name="T70" fmla="*/ 21 w 35"/>
                        <a:gd name="T71" fmla="*/ 1 h 157"/>
                        <a:gd name="T72" fmla="*/ 25 w 35"/>
                        <a:gd name="T73" fmla="*/ 17 h 157"/>
                        <a:gd name="T74" fmla="*/ 32 w 35"/>
                        <a:gd name="T75" fmla="*/ 56 h 157"/>
                        <a:gd name="T76" fmla="*/ 32 w 35"/>
                        <a:gd name="T77" fmla="*/ 59 h 157"/>
                        <a:gd name="T78" fmla="*/ 34 w 35"/>
                        <a:gd name="T79" fmla="*/ 101 h 157"/>
                        <a:gd name="T80" fmla="*/ 34 w 35"/>
                        <a:gd name="T81" fmla="*/ 104 h 157"/>
                        <a:gd name="T82" fmla="*/ 29 w 35"/>
                        <a:gd name="T83" fmla="*/ 155 h 157"/>
                        <a:gd name="T84" fmla="*/ 30 w 35"/>
                        <a:gd name="T85" fmla="*/ 89 h 157"/>
                        <a:gd name="T86" fmla="*/ 29 w 35"/>
                        <a:gd name="T87" fmla="*/ 74 h 157"/>
                        <a:gd name="T88" fmla="*/ 26 w 35"/>
                        <a:gd name="T89" fmla="*/ 78 h 157"/>
                        <a:gd name="T90" fmla="*/ 19 w 35"/>
                        <a:gd name="T91" fmla="*/ 81 h 157"/>
                        <a:gd name="T92" fmla="*/ 30 w 35"/>
                        <a:gd name="T93" fmla="*/ 89 h 157"/>
                        <a:gd name="T94" fmla="*/ 27 w 35"/>
                        <a:gd name="T95" fmla="*/ 53 h 157"/>
                        <a:gd name="T96" fmla="*/ 25 w 35"/>
                        <a:gd name="T97" fmla="*/ 38 h 157"/>
                        <a:gd name="T98" fmla="*/ 14 w 35"/>
                        <a:gd name="T99" fmla="*/ 49 h 157"/>
                        <a:gd name="T100" fmla="*/ 27 w 35"/>
                        <a:gd name="T101" fmla="*/ 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157">
                          <a:moveTo>
                            <a:pt x="29" y="155"/>
                          </a:moveTo>
                          <a:cubicBezTo>
                            <a:pt x="29" y="155"/>
                            <a:pt x="29" y="155"/>
                            <a:pt x="28" y="155"/>
                          </a:cubicBezTo>
                          <a:cubicBezTo>
                            <a:pt x="27" y="155"/>
                            <a:pt x="26" y="156"/>
                            <a:pt x="25" y="157"/>
                          </a:cubicBezTo>
                          <a:cubicBezTo>
                            <a:pt x="24" y="157"/>
                            <a:pt x="24" y="157"/>
                            <a:pt x="24" y="157"/>
                          </a:cubicBezTo>
                          <a:cubicBezTo>
                            <a:pt x="26" y="150"/>
                            <a:pt x="27" y="142"/>
                            <a:pt x="28" y="135"/>
                          </a:cubicBezTo>
                          <a:cubicBezTo>
                            <a:pt x="29" y="126"/>
                            <a:pt x="29" y="117"/>
                            <a:pt x="30" y="108"/>
                          </a:cubicBezTo>
                          <a:cubicBezTo>
                            <a:pt x="27" y="112"/>
                            <a:pt x="22" y="115"/>
                            <a:pt x="18" y="118"/>
                          </a:cubicBezTo>
                          <a:cubicBezTo>
                            <a:pt x="24" y="121"/>
                            <a:pt x="28" y="128"/>
                            <a:pt x="27" y="135"/>
                          </a:cubicBezTo>
                          <a:cubicBezTo>
                            <a:pt x="26" y="144"/>
                            <a:pt x="17" y="151"/>
                            <a:pt x="7" y="151"/>
                          </a:cubicBezTo>
                          <a:cubicBezTo>
                            <a:pt x="6" y="149"/>
                            <a:pt x="6" y="149"/>
                            <a:pt x="6" y="149"/>
                          </a:cubicBezTo>
                          <a:cubicBezTo>
                            <a:pt x="13" y="148"/>
                            <a:pt x="21" y="144"/>
                            <a:pt x="23" y="137"/>
                          </a:cubicBezTo>
                          <a:cubicBezTo>
                            <a:pt x="25" y="129"/>
                            <a:pt x="19" y="120"/>
                            <a:pt x="11" y="120"/>
                          </a:cubicBezTo>
                          <a:cubicBezTo>
                            <a:pt x="10" y="120"/>
                            <a:pt x="10" y="120"/>
                            <a:pt x="9" y="119"/>
                          </a:cubicBezTo>
                          <a:cubicBezTo>
                            <a:pt x="10" y="116"/>
                            <a:pt x="10" y="116"/>
                            <a:pt x="10" y="116"/>
                          </a:cubicBezTo>
                          <a:cubicBezTo>
                            <a:pt x="10" y="116"/>
                            <a:pt x="10" y="116"/>
                            <a:pt x="10" y="116"/>
                          </a:cubicBezTo>
                          <a:cubicBezTo>
                            <a:pt x="18" y="114"/>
                            <a:pt x="27" y="109"/>
                            <a:pt x="28" y="100"/>
                          </a:cubicBezTo>
                          <a:cubicBezTo>
                            <a:pt x="30" y="88"/>
                            <a:pt x="18" y="84"/>
                            <a:pt x="9" y="84"/>
                          </a:cubicBezTo>
                          <a:cubicBezTo>
                            <a:pt x="9" y="80"/>
                            <a:pt x="9" y="80"/>
                            <a:pt x="9" y="80"/>
                          </a:cubicBezTo>
                          <a:cubicBezTo>
                            <a:pt x="9" y="80"/>
                            <a:pt x="9" y="80"/>
                            <a:pt x="9" y="80"/>
                          </a:cubicBezTo>
                          <a:cubicBezTo>
                            <a:pt x="8" y="79"/>
                            <a:pt x="9" y="77"/>
                            <a:pt x="11" y="77"/>
                          </a:cubicBezTo>
                          <a:cubicBezTo>
                            <a:pt x="14" y="77"/>
                            <a:pt x="18" y="77"/>
                            <a:pt x="21" y="76"/>
                          </a:cubicBezTo>
                          <a:cubicBezTo>
                            <a:pt x="26" y="73"/>
                            <a:pt x="27" y="68"/>
                            <a:pt x="27" y="64"/>
                          </a:cubicBezTo>
                          <a:cubicBezTo>
                            <a:pt x="27" y="52"/>
                            <a:pt x="14" y="53"/>
                            <a:pt x="5" y="53"/>
                          </a:cubicBezTo>
                          <a:cubicBezTo>
                            <a:pt x="5" y="53"/>
                            <a:pt x="5" y="53"/>
                            <a:pt x="5" y="53"/>
                          </a:cubicBezTo>
                          <a:cubicBezTo>
                            <a:pt x="4" y="49"/>
                            <a:pt x="4" y="49"/>
                            <a:pt x="4" y="49"/>
                          </a:cubicBezTo>
                          <a:cubicBezTo>
                            <a:pt x="4" y="49"/>
                            <a:pt x="4" y="49"/>
                            <a:pt x="5" y="49"/>
                          </a:cubicBezTo>
                          <a:cubicBezTo>
                            <a:pt x="9" y="47"/>
                            <a:pt x="14" y="44"/>
                            <a:pt x="18" y="41"/>
                          </a:cubicBezTo>
                          <a:cubicBezTo>
                            <a:pt x="23" y="36"/>
                            <a:pt x="22" y="31"/>
                            <a:pt x="17" y="27"/>
                          </a:cubicBezTo>
                          <a:cubicBezTo>
                            <a:pt x="14" y="24"/>
                            <a:pt x="10" y="22"/>
                            <a:pt x="6" y="21"/>
                          </a:cubicBezTo>
                          <a:cubicBezTo>
                            <a:pt x="4" y="21"/>
                            <a:pt x="2" y="21"/>
                            <a:pt x="0" y="21"/>
                          </a:cubicBezTo>
                          <a:cubicBezTo>
                            <a:pt x="0" y="17"/>
                            <a:pt x="0" y="17"/>
                            <a:pt x="0" y="17"/>
                          </a:cubicBezTo>
                          <a:cubicBezTo>
                            <a:pt x="8" y="16"/>
                            <a:pt x="18" y="21"/>
                            <a:pt x="23" y="27"/>
                          </a:cubicBezTo>
                          <a:cubicBezTo>
                            <a:pt x="21" y="18"/>
                            <a:pt x="19" y="9"/>
                            <a:pt x="16" y="1"/>
                          </a:cubicBezTo>
                          <a:cubicBezTo>
                            <a:pt x="19" y="0"/>
                            <a:pt x="19" y="0"/>
                            <a:pt x="19" y="0"/>
                          </a:cubicBezTo>
                          <a:cubicBezTo>
                            <a:pt x="19" y="1"/>
                            <a:pt x="20" y="1"/>
                            <a:pt x="21" y="1"/>
                          </a:cubicBezTo>
                          <a:cubicBezTo>
                            <a:pt x="21" y="1"/>
                            <a:pt x="21" y="1"/>
                            <a:pt x="21" y="1"/>
                          </a:cubicBezTo>
                          <a:cubicBezTo>
                            <a:pt x="22" y="6"/>
                            <a:pt x="24" y="12"/>
                            <a:pt x="25" y="17"/>
                          </a:cubicBezTo>
                          <a:cubicBezTo>
                            <a:pt x="28" y="30"/>
                            <a:pt x="31" y="43"/>
                            <a:pt x="32" y="56"/>
                          </a:cubicBezTo>
                          <a:cubicBezTo>
                            <a:pt x="32" y="57"/>
                            <a:pt x="32" y="58"/>
                            <a:pt x="32" y="59"/>
                          </a:cubicBezTo>
                          <a:cubicBezTo>
                            <a:pt x="34" y="73"/>
                            <a:pt x="35" y="87"/>
                            <a:pt x="34" y="101"/>
                          </a:cubicBezTo>
                          <a:cubicBezTo>
                            <a:pt x="34" y="102"/>
                            <a:pt x="34" y="103"/>
                            <a:pt x="34" y="104"/>
                          </a:cubicBezTo>
                          <a:cubicBezTo>
                            <a:pt x="34" y="121"/>
                            <a:pt x="32" y="138"/>
                            <a:pt x="29" y="155"/>
                          </a:cubicBezTo>
                          <a:close/>
                          <a:moveTo>
                            <a:pt x="30" y="89"/>
                          </a:moveTo>
                          <a:cubicBezTo>
                            <a:pt x="30" y="84"/>
                            <a:pt x="29" y="79"/>
                            <a:pt x="29" y="74"/>
                          </a:cubicBezTo>
                          <a:cubicBezTo>
                            <a:pt x="28" y="75"/>
                            <a:pt x="27" y="77"/>
                            <a:pt x="26" y="78"/>
                          </a:cubicBezTo>
                          <a:cubicBezTo>
                            <a:pt x="24" y="79"/>
                            <a:pt x="22" y="80"/>
                            <a:pt x="19" y="81"/>
                          </a:cubicBezTo>
                          <a:cubicBezTo>
                            <a:pt x="23" y="82"/>
                            <a:pt x="27" y="85"/>
                            <a:pt x="30" y="89"/>
                          </a:cubicBezTo>
                          <a:close/>
                          <a:moveTo>
                            <a:pt x="27" y="53"/>
                          </a:moveTo>
                          <a:cubicBezTo>
                            <a:pt x="26" y="48"/>
                            <a:pt x="26" y="43"/>
                            <a:pt x="25" y="38"/>
                          </a:cubicBezTo>
                          <a:cubicBezTo>
                            <a:pt x="23" y="43"/>
                            <a:pt x="18" y="46"/>
                            <a:pt x="14" y="49"/>
                          </a:cubicBezTo>
                          <a:cubicBezTo>
                            <a:pt x="19" y="49"/>
                            <a:pt x="24" y="50"/>
                            <a:pt x="27" y="5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6" name="Freeform 91"/>
                    <p:cNvSpPr>
                      <a:spLocks/>
                    </p:cNvSpPr>
                    <p:nvPr/>
                  </p:nvSpPr>
                  <p:spPr bwMode="auto">
                    <a:xfrm>
                      <a:off x="4515" y="1443"/>
                      <a:ext cx="10" cy="17"/>
                    </a:xfrm>
                    <a:custGeom>
                      <a:avLst/>
                      <a:gdLst>
                        <a:gd name="T0" fmla="*/ 1 w 4"/>
                        <a:gd name="T1" fmla="*/ 3 h 7"/>
                        <a:gd name="T2" fmla="*/ 4 w 4"/>
                        <a:gd name="T3" fmla="*/ 1 h 7"/>
                        <a:gd name="T4" fmla="*/ 2 w 4"/>
                        <a:gd name="T5" fmla="*/ 7 h 7"/>
                        <a:gd name="T6" fmla="*/ 2 w 4"/>
                        <a:gd name="T7" fmla="*/ 7 h 7"/>
                        <a:gd name="T8" fmla="*/ 1 w 4"/>
                        <a:gd name="T9" fmla="*/ 4 h 7"/>
                        <a:gd name="T10" fmla="*/ 1 w 4"/>
                        <a:gd name="T11" fmla="*/ 3 h 7"/>
                      </a:gdLst>
                      <a:ahLst/>
                      <a:cxnLst>
                        <a:cxn ang="0">
                          <a:pos x="T0" y="T1"/>
                        </a:cxn>
                        <a:cxn ang="0">
                          <a:pos x="T2" y="T3"/>
                        </a:cxn>
                        <a:cxn ang="0">
                          <a:pos x="T4" y="T5"/>
                        </a:cxn>
                        <a:cxn ang="0">
                          <a:pos x="T6" y="T7"/>
                        </a:cxn>
                        <a:cxn ang="0">
                          <a:pos x="T8" y="T9"/>
                        </a:cxn>
                        <a:cxn ang="0">
                          <a:pos x="T10" y="T11"/>
                        </a:cxn>
                      </a:cxnLst>
                      <a:rect l="0" t="0" r="r" b="b"/>
                      <a:pathLst>
                        <a:path w="4" h="7">
                          <a:moveTo>
                            <a:pt x="1" y="3"/>
                          </a:moveTo>
                          <a:cubicBezTo>
                            <a:pt x="1" y="1"/>
                            <a:pt x="3" y="0"/>
                            <a:pt x="4" y="1"/>
                          </a:cubicBezTo>
                          <a:cubicBezTo>
                            <a:pt x="3" y="3"/>
                            <a:pt x="3" y="5"/>
                            <a:pt x="2" y="7"/>
                          </a:cubicBezTo>
                          <a:cubicBezTo>
                            <a:pt x="2" y="7"/>
                            <a:pt x="2" y="7"/>
                            <a:pt x="2" y="7"/>
                          </a:cubicBezTo>
                          <a:cubicBezTo>
                            <a:pt x="1" y="6"/>
                            <a:pt x="0" y="5"/>
                            <a:pt x="1" y="4"/>
                          </a:cubicBezTo>
                          <a:cubicBezTo>
                            <a:pt x="1" y="4"/>
                            <a:pt x="1" y="3"/>
                            <a:pt x="1"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7" name="Freeform 92"/>
                    <p:cNvSpPr>
                      <a:spLocks noEditPoints="1"/>
                    </p:cNvSpPr>
                    <p:nvPr/>
                  </p:nvSpPr>
                  <p:spPr bwMode="auto">
                    <a:xfrm>
                      <a:off x="4444" y="1448"/>
                      <a:ext cx="76" cy="113"/>
                    </a:xfrm>
                    <a:custGeom>
                      <a:avLst/>
                      <a:gdLst>
                        <a:gd name="T0" fmla="*/ 32 w 32"/>
                        <a:gd name="T1" fmla="*/ 5 h 48"/>
                        <a:gd name="T2" fmla="*/ 32 w 32"/>
                        <a:gd name="T3" fmla="*/ 5 h 48"/>
                        <a:gd name="T4" fmla="*/ 15 w 32"/>
                        <a:gd name="T5" fmla="*/ 46 h 48"/>
                        <a:gd name="T6" fmla="*/ 14 w 32"/>
                        <a:gd name="T7" fmla="*/ 48 h 48"/>
                        <a:gd name="T8" fmla="*/ 10 w 32"/>
                        <a:gd name="T9" fmla="*/ 46 h 48"/>
                        <a:gd name="T10" fmla="*/ 16 w 32"/>
                        <a:gd name="T11" fmla="*/ 34 h 48"/>
                        <a:gd name="T12" fmla="*/ 0 w 32"/>
                        <a:gd name="T13" fmla="*/ 37 h 48"/>
                        <a:gd name="T14" fmla="*/ 0 w 32"/>
                        <a:gd name="T15" fmla="*/ 34 h 48"/>
                        <a:gd name="T16" fmla="*/ 15 w 32"/>
                        <a:gd name="T17" fmla="*/ 30 h 48"/>
                        <a:gd name="T18" fmla="*/ 4 w 32"/>
                        <a:gd name="T19" fmla="*/ 11 h 48"/>
                        <a:gd name="T20" fmla="*/ 4 w 32"/>
                        <a:gd name="T21" fmla="*/ 10 h 48"/>
                        <a:gd name="T22" fmla="*/ 5 w 32"/>
                        <a:gd name="T23" fmla="*/ 7 h 48"/>
                        <a:gd name="T24" fmla="*/ 6 w 32"/>
                        <a:gd name="T25" fmla="*/ 7 h 48"/>
                        <a:gd name="T26" fmla="*/ 27 w 32"/>
                        <a:gd name="T27" fmla="*/ 1 h 48"/>
                        <a:gd name="T28" fmla="*/ 28 w 32"/>
                        <a:gd name="T29" fmla="*/ 0 h 48"/>
                        <a:gd name="T30" fmla="*/ 31 w 32"/>
                        <a:gd name="T31" fmla="*/ 1 h 48"/>
                        <a:gd name="T32" fmla="*/ 31 w 32"/>
                        <a:gd name="T33" fmla="*/ 2 h 48"/>
                        <a:gd name="T34" fmla="*/ 32 w 32"/>
                        <a:gd name="T35" fmla="*/ 5 h 48"/>
                        <a:gd name="T36" fmla="*/ 21 w 32"/>
                        <a:gd name="T37" fmla="*/ 22 h 48"/>
                        <a:gd name="T38" fmla="*/ 26 w 32"/>
                        <a:gd name="T39" fmla="*/ 9 h 48"/>
                        <a:gd name="T40" fmla="*/ 14 w 32"/>
                        <a:gd name="T41" fmla="*/ 12 h 48"/>
                        <a:gd name="T42" fmla="*/ 21 w 32"/>
                        <a:gd name="T43"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48">
                          <a:moveTo>
                            <a:pt x="32" y="5"/>
                          </a:moveTo>
                          <a:cubicBezTo>
                            <a:pt x="32" y="5"/>
                            <a:pt x="32" y="5"/>
                            <a:pt x="32" y="5"/>
                          </a:cubicBezTo>
                          <a:cubicBezTo>
                            <a:pt x="28" y="19"/>
                            <a:pt x="22" y="33"/>
                            <a:pt x="15" y="46"/>
                          </a:cubicBezTo>
                          <a:cubicBezTo>
                            <a:pt x="15" y="47"/>
                            <a:pt x="14" y="47"/>
                            <a:pt x="14" y="48"/>
                          </a:cubicBezTo>
                          <a:cubicBezTo>
                            <a:pt x="10" y="46"/>
                            <a:pt x="10" y="46"/>
                            <a:pt x="10" y="46"/>
                          </a:cubicBezTo>
                          <a:cubicBezTo>
                            <a:pt x="12" y="42"/>
                            <a:pt x="14" y="38"/>
                            <a:pt x="16" y="34"/>
                          </a:cubicBezTo>
                          <a:cubicBezTo>
                            <a:pt x="11" y="37"/>
                            <a:pt x="5" y="38"/>
                            <a:pt x="0" y="37"/>
                          </a:cubicBezTo>
                          <a:cubicBezTo>
                            <a:pt x="0" y="34"/>
                            <a:pt x="0" y="34"/>
                            <a:pt x="0" y="34"/>
                          </a:cubicBezTo>
                          <a:cubicBezTo>
                            <a:pt x="5" y="35"/>
                            <a:pt x="11" y="34"/>
                            <a:pt x="15" y="30"/>
                          </a:cubicBezTo>
                          <a:cubicBezTo>
                            <a:pt x="22" y="22"/>
                            <a:pt x="10" y="14"/>
                            <a:pt x="4" y="11"/>
                          </a:cubicBezTo>
                          <a:cubicBezTo>
                            <a:pt x="4" y="10"/>
                            <a:pt x="4" y="10"/>
                            <a:pt x="4" y="10"/>
                          </a:cubicBezTo>
                          <a:cubicBezTo>
                            <a:pt x="5" y="7"/>
                            <a:pt x="5" y="7"/>
                            <a:pt x="5" y="7"/>
                          </a:cubicBezTo>
                          <a:cubicBezTo>
                            <a:pt x="5" y="7"/>
                            <a:pt x="5" y="7"/>
                            <a:pt x="6" y="7"/>
                          </a:cubicBezTo>
                          <a:cubicBezTo>
                            <a:pt x="13" y="9"/>
                            <a:pt x="23" y="9"/>
                            <a:pt x="27" y="1"/>
                          </a:cubicBezTo>
                          <a:cubicBezTo>
                            <a:pt x="28" y="1"/>
                            <a:pt x="28" y="0"/>
                            <a:pt x="28" y="0"/>
                          </a:cubicBezTo>
                          <a:cubicBezTo>
                            <a:pt x="31" y="1"/>
                            <a:pt x="31" y="1"/>
                            <a:pt x="31" y="1"/>
                          </a:cubicBezTo>
                          <a:cubicBezTo>
                            <a:pt x="31" y="1"/>
                            <a:pt x="31" y="2"/>
                            <a:pt x="31" y="2"/>
                          </a:cubicBezTo>
                          <a:cubicBezTo>
                            <a:pt x="30" y="3"/>
                            <a:pt x="31" y="4"/>
                            <a:pt x="32" y="5"/>
                          </a:cubicBezTo>
                          <a:close/>
                          <a:moveTo>
                            <a:pt x="21" y="22"/>
                          </a:moveTo>
                          <a:cubicBezTo>
                            <a:pt x="23" y="18"/>
                            <a:pt x="24" y="13"/>
                            <a:pt x="26" y="9"/>
                          </a:cubicBezTo>
                          <a:cubicBezTo>
                            <a:pt x="23" y="11"/>
                            <a:pt x="18" y="12"/>
                            <a:pt x="14" y="12"/>
                          </a:cubicBezTo>
                          <a:cubicBezTo>
                            <a:pt x="17" y="15"/>
                            <a:pt x="20" y="19"/>
                            <a:pt x="21" y="2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8" name="Freeform 93"/>
                    <p:cNvSpPr>
                      <a:spLocks/>
                    </p:cNvSpPr>
                    <p:nvPr/>
                  </p:nvSpPr>
                  <p:spPr bwMode="auto">
                    <a:xfrm>
                      <a:off x="4497" y="1296"/>
                      <a:ext cx="49" cy="79"/>
                    </a:xfrm>
                    <a:custGeom>
                      <a:avLst/>
                      <a:gdLst>
                        <a:gd name="T0" fmla="*/ 17 w 21"/>
                        <a:gd name="T1" fmla="*/ 22 h 33"/>
                        <a:gd name="T2" fmla="*/ 15 w 21"/>
                        <a:gd name="T3" fmla="*/ 33 h 33"/>
                        <a:gd name="T4" fmla="*/ 0 w 21"/>
                        <a:gd name="T5" fmla="*/ 16 h 33"/>
                        <a:gd name="T6" fmla="*/ 20 w 21"/>
                        <a:gd name="T7" fmla="*/ 0 h 33"/>
                        <a:gd name="T8" fmla="*/ 21 w 21"/>
                        <a:gd name="T9" fmla="*/ 0 h 33"/>
                        <a:gd name="T10" fmla="*/ 17 w 21"/>
                        <a:gd name="T11" fmla="*/ 22 h 33"/>
                      </a:gdLst>
                      <a:ahLst/>
                      <a:cxnLst>
                        <a:cxn ang="0">
                          <a:pos x="T0" y="T1"/>
                        </a:cxn>
                        <a:cxn ang="0">
                          <a:pos x="T2" y="T3"/>
                        </a:cxn>
                        <a:cxn ang="0">
                          <a:pos x="T4" y="T5"/>
                        </a:cxn>
                        <a:cxn ang="0">
                          <a:pos x="T6" y="T7"/>
                        </a:cxn>
                        <a:cxn ang="0">
                          <a:pos x="T8" y="T9"/>
                        </a:cxn>
                        <a:cxn ang="0">
                          <a:pos x="T10" y="T11"/>
                        </a:cxn>
                      </a:cxnLst>
                      <a:rect l="0" t="0" r="r" b="b"/>
                      <a:pathLst>
                        <a:path w="21" h="33">
                          <a:moveTo>
                            <a:pt x="17" y="22"/>
                          </a:moveTo>
                          <a:cubicBezTo>
                            <a:pt x="17" y="25"/>
                            <a:pt x="16" y="29"/>
                            <a:pt x="15" y="33"/>
                          </a:cubicBezTo>
                          <a:cubicBezTo>
                            <a:pt x="15" y="25"/>
                            <a:pt x="8" y="19"/>
                            <a:pt x="0" y="16"/>
                          </a:cubicBezTo>
                          <a:cubicBezTo>
                            <a:pt x="10" y="16"/>
                            <a:pt x="19" y="9"/>
                            <a:pt x="20" y="0"/>
                          </a:cubicBezTo>
                          <a:cubicBezTo>
                            <a:pt x="21" y="0"/>
                            <a:pt x="21" y="0"/>
                            <a:pt x="21" y="0"/>
                          </a:cubicBezTo>
                          <a:cubicBezTo>
                            <a:pt x="20" y="7"/>
                            <a:pt x="19" y="15"/>
                            <a:pt x="17" y="2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9" name="Freeform 94"/>
                    <p:cNvSpPr>
                      <a:spLocks/>
                    </p:cNvSpPr>
                    <p:nvPr/>
                  </p:nvSpPr>
                  <p:spPr bwMode="auto">
                    <a:xfrm>
                      <a:off x="4501" y="1386"/>
                      <a:ext cx="29" cy="41"/>
                    </a:xfrm>
                    <a:custGeom>
                      <a:avLst/>
                      <a:gdLst>
                        <a:gd name="T0" fmla="*/ 12 w 12"/>
                        <a:gd name="T1" fmla="*/ 0 h 17"/>
                        <a:gd name="T2" fmla="*/ 8 w 12"/>
                        <a:gd name="T3" fmla="*/ 17 h 17"/>
                        <a:gd name="T4" fmla="*/ 0 w 12"/>
                        <a:gd name="T5" fmla="*/ 8 h 17"/>
                        <a:gd name="T6" fmla="*/ 12 w 12"/>
                        <a:gd name="T7" fmla="*/ 0 h 17"/>
                      </a:gdLst>
                      <a:ahLst/>
                      <a:cxnLst>
                        <a:cxn ang="0">
                          <a:pos x="T0" y="T1"/>
                        </a:cxn>
                        <a:cxn ang="0">
                          <a:pos x="T2" y="T3"/>
                        </a:cxn>
                        <a:cxn ang="0">
                          <a:pos x="T4" y="T5"/>
                        </a:cxn>
                        <a:cxn ang="0">
                          <a:pos x="T6" y="T7"/>
                        </a:cxn>
                      </a:cxnLst>
                      <a:rect l="0" t="0" r="r" b="b"/>
                      <a:pathLst>
                        <a:path w="12" h="17">
                          <a:moveTo>
                            <a:pt x="12" y="0"/>
                          </a:moveTo>
                          <a:cubicBezTo>
                            <a:pt x="11" y="5"/>
                            <a:pt x="9" y="11"/>
                            <a:pt x="8" y="17"/>
                          </a:cubicBezTo>
                          <a:cubicBezTo>
                            <a:pt x="6" y="14"/>
                            <a:pt x="3" y="11"/>
                            <a:pt x="0" y="8"/>
                          </a:cubicBezTo>
                          <a:cubicBezTo>
                            <a:pt x="5" y="8"/>
                            <a:pt x="10" y="5"/>
                            <a:pt x="1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0" name="Freeform 95"/>
                    <p:cNvSpPr>
                      <a:spLocks/>
                    </p:cNvSpPr>
                    <p:nvPr/>
                  </p:nvSpPr>
                  <p:spPr bwMode="auto">
                    <a:xfrm>
                      <a:off x="4456" y="1405"/>
                      <a:ext cx="62" cy="64"/>
                    </a:xfrm>
                    <a:custGeom>
                      <a:avLst/>
                      <a:gdLst>
                        <a:gd name="T0" fmla="*/ 9 w 26"/>
                        <a:gd name="T1" fmla="*/ 0 h 27"/>
                        <a:gd name="T2" fmla="*/ 23 w 26"/>
                        <a:gd name="T3" fmla="*/ 18 h 27"/>
                        <a:gd name="T4" fmla="*/ 22 w 26"/>
                        <a:gd name="T5" fmla="*/ 19 h 27"/>
                        <a:gd name="T6" fmla="*/ 1 w 26"/>
                        <a:gd name="T7" fmla="*/ 25 h 27"/>
                        <a:gd name="T8" fmla="*/ 0 w 26"/>
                        <a:gd name="T9" fmla="*/ 25 h 27"/>
                        <a:gd name="T10" fmla="*/ 3 w 26"/>
                        <a:gd name="T11" fmla="*/ 18 h 27"/>
                        <a:gd name="T12" fmla="*/ 14 w 26"/>
                        <a:gd name="T13" fmla="*/ 19 h 27"/>
                        <a:gd name="T14" fmla="*/ 6 w 26"/>
                        <a:gd name="T15" fmla="*/ 7 h 27"/>
                        <a:gd name="T16" fmla="*/ 9 w 26"/>
                        <a:gd name="T17" fmla="*/ 0 h 27"/>
                        <a:gd name="T18" fmla="*/ 9 w 2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9" y="0"/>
                          </a:moveTo>
                          <a:cubicBezTo>
                            <a:pt x="17" y="2"/>
                            <a:pt x="26" y="9"/>
                            <a:pt x="23" y="18"/>
                          </a:cubicBezTo>
                          <a:cubicBezTo>
                            <a:pt x="23" y="18"/>
                            <a:pt x="23" y="19"/>
                            <a:pt x="22" y="19"/>
                          </a:cubicBezTo>
                          <a:cubicBezTo>
                            <a:pt x="18" y="27"/>
                            <a:pt x="8" y="27"/>
                            <a:pt x="1" y="25"/>
                          </a:cubicBezTo>
                          <a:cubicBezTo>
                            <a:pt x="0" y="25"/>
                            <a:pt x="0" y="25"/>
                            <a:pt x="0" y="25"/>
                          </a:cubicBezTo>
                          <a:cubicBezTo>
                            <a:pt x="1" y="22"/>
                            <a:pt x="2" y="20"/>
                            <a:pt x="3" y="18"/>
                          </a:cubicBezTo>
                          <a:cubicBezTo>
                            <a:pt x="5" y="22"/>
                            <a:pt x="12" y="23"/>
                            <a:pt x="14" y="19"/>
                          </a:cubicBezTo>
                          <a:cubicBezTo>
                            <a:pt x="18" y="15"/>
                            <a:pt x="11" y="8"/>
                            <a:pt x="6" y="7"/>
                          </a:cubicBezTo>
                          <a:cubicBezTo>
                            <a:pt x="7" y="4"/>
                            <a:pt x="8" y="2"/>
                            <a:pt x="9" y="0"/>
                          </a:cubicBezTo>
                          <a:cubicBezTo>
                            <a:pt x="9" y="0"/>
                            <a:pt x="9" y="0"/>
                            <a:pt x="9"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1" name="Freeform 96"/>
                    <p:cNvSpPr>
                      <a:spLocks/>
                    </p:cNvSpPr>
                    <p:nvPr/>
                  </p:nvSpPr>
                  <p:spPr bwMode="auto">
                    <a:xfrm>
                      <a:off x="4523" y="1233"/>
                      <a:ext cx="28" cy="63"/>
                    </a:xfrm>
                    <a:custGeom>
                      <a:avLst/>
                      <a:gdLst>
                        <a:gd name="T0" fmla="*/ 10 w 12"/>
                        <a:gd name="T1" fmla="*/ 27 h 27"/>
                        <a:gd name="T2" fmla="*/ 9 w 12"/>
                        <a:gd name="T3" fmla="*/ 27 h 27"/>
                        <a:gd name="T4" fmla="*/ 0 w 12"/>
                        <a:gd name="T5" fmla="*/ 10 h 27"/>
                        <a:gd name="T6" fmla="*/ 12 w 12"/>
                        <a:gd name="T7" fmla="*/ 0 h 27"/>
                        <a:gd name="T8" fmla="*/ 10 w 12"/>
                        <a:gd name="T9" fmla="*/ 27 h 27"/>
                      </a:gdLst>
                      <a:ahLst/>
                      <a:cxnLst>
                        <a:cxn ang="0">
                          <a:pos x="T0" y="T1"/>
                        </a:cxn>
                        <a:cxn ang="0">
                          <a:pos x="T2" y="T3"/>
                        </a:cxn>
                        <a:cxn ang="0">
                          <a:pos x="T4" y="T5"/>
                        </a:cxn>
                        <a:cxn ang="0">
                          <a:pos x="T6" y="T7"/>
                        </a:cxn>
                        <a:cxn ang="0">
                          <a:pos x="T8" y="T9"/>
                        </a:cxn>
                      </a:cxnLst>
                      <a:rect l="0" t="0" r="r" b="b"/>
                      <a:pathLst>
                        <a:path w="12" h="27">
                          <a:moveTo>
                            <a:pt x="10" y="27"/>
                          </a:moveTo>
                          <a:cubicBezTo>
                            <a:pt x="9" y="27"/>
                            <a:pt x="9" y="27"/>
                            <a:pt x="9" y="27"/>
                          </a:cubicBezTo>
                          <a:cubicBezTo>
                            <a:pt x="10" y="20"/>
                            <a:pt x="6" y="13"/>
                            <a:pt x="0" y="10"/>
                          </a:cubicBezTo>
                          <a:cubicBezTo>
                            <a:pt x="4" y="7"/>
                            <a:pt x="9" y="4"/>
                            <a:pt x="12" y="0"/>
                          </a:cubicBezTo>
                          <a:cubicBezTo>
                            <a:pt x="11" y="9"/>
                            <a:pt x="11" y="18"/>
                            <a:pt x="10" y="2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2" name="Freeform 97"/>
                    <p:cNvSpPr>
                      <a:spLocks/>
                    </p:cNvSpPr>
                    <p:nvPr/>
                  </p:nvSpPr>
                  <p:spPr bwMode="auto">
                    <a:xfrm>
                      <a:off x="4530" y="977"/>
                      <a:ext cx="83" cy="133"/>
                    </a:xfrm>
                    <a:custGeom>
                      <a:avLst/>
                      <a:gdLst>
                        <a:gd name="T0" fmla="*/ 31 w 35"/>
                        <a:gd name="T1" fmla="*/ 22 h 56"/>
                        <a:gd name="T2" fmla="*/ 13 w 35"/>
                        <a:gd name="T3" fmla="*/ 55 h 56"/>
                        <a:gd name="T4" fmla="*/ 11 w 35"/>
                        <a:gd name="T5" fmla="*/ 56 h 56"/>
                        <a:gd name="T6" fmla="*/ 4 w 35"/>
                        <a:gd name="T7" fmla="*/ 17 h 56"/>
                        <a:gd name="T8" fmla="*/ 0 w 35"/>
                        <a:gd name="T9" fmla="*/ 1 h 56"/>
                        <a:gd name="T10" fmla="*/ 31 w 35"/>
                        <a:gd name="T11" fmla="*/ 22 h 56"/>
                      </a:gdLst>
                      <a:ahLst/>
                      <a:cxnLst>
                        <a:cxn ang="0">
                          <a:pos x="T0" y="T1"/>
                        </a:cxn>
                        <a:cxn ang="0">
                          <a:pos x="T2" y="T3"/>
                        </a:cxn>
                        <a:cxn ang="0">
                          <a:pos x="T4" y="T5"/>
                        </a:cxn>
                        <a:cxn ang="0">
                          <a:pos x="T6" y="T7"/>
                        </a:cxn>
                        <a:cxn ang="0">
                          <a:pos x="T8" y="T9"/>
                        </a:cxn>
                        <a:cxn ang="0">
                          <a:pos x="T10" y="T11"/>
                        </a:cxn>
                      </a:cxnLst>
                      <a:rect l="0" t="0" r="r" b="b"/>
                      <a:pathLst>
                        <a:path w="35" h="56">
                          <a:moveTo>
                            <a:pt x="31" y="22"/>
                          </a:moveTo>
                          <a:cubicBezTo>
                            <a:pt x="35" y="36"/>
                            <a:pt x="26" y="51"/>
                            <a:pt x="13" y="55"/>
                          </a:cubicBezTo>
                          <a:cubicBezTo>
                            <a:pt x="12" y="55"/>
                            <a:pt x="11" y="56"/>
                            <a:pt x="11" y="56"/>
                          </a:cubicBezTo>
                          <a:cubicBezTo>
                            <a:pt x="10" y="43"/>
                            <a:pt x="7" y="30"/>
                            <a:pt x="4" y="17"/>
                          </a:cubicBezTo>
                          <a:cubicBezTo>
                            <a:pt x="3" y="12"/>
                            <a:pt x="1" y="6"/>
                            <a:pt x="0" y="1"/>
                          </a:cubicBezTo>
                          <a:cubicBezTo>
                            <a:pt x="13" y="0"/>
                            <a:pt x="28" y="8"/>
                            <a:pt x="31"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3" name="Freeform 98"/>
                    <p:cNvSpPr>
                      <a:spLocks/>
                    </p:cNvSpPr>
                    <p:nvPr/>
                  </p:nvSpPr>
                  <p:spPr bwMode="auto">
                    <a:xfrm>
                      <a:off x="4478" y="1469"/>
                      <a:ext cx="28" cy="31"/>
                    </a:xfrm>
                    <a:custGeom>
                      <a:avLst/>
                      <a:gdLst>
                        <a:gd name="T0" fmla="*/ 12 w 12"/>
                        <a:gd name="T1" fmla="*/ 0 h 13"/>
                        <a:gd name="T2" fmla="*/ 7 w 12"/>
                        <a:gd name="T3" fmla="*/ 13 h 13"/>
                        <a:gd name="T4" fmla="*/ 0 w 12"/>
                        <a:gd name="T5" fmla="*/ 3 h 13"/>
                        <a:gd name="T6" fmla="*/ 12 w 12"/>
                        <a:gd name="T7" fmla="*/ 0 h 13"/>
                      </a:gdLst>
                      <a:ahLst/>
                      <a:cxnLst>
                        <a:cxn ang="0">
                          <a:pos x="T0" y="T1"/>
                        </a:cxn>
                        <a:cxn ang="0">
                          <a:pos x="T2" y="T3"/>
                        </a:cxn>
                        <a:cxn ang="0">
                          <a:pos x="T4" y="T5"/>
                        </a:cxn>
                        <a:cxn ang="0">
                          <a:pos x="T6" y="T7"/>
                        </a:cxn>
                      </a:cxnLst>
                      <a:rect l="0" t="0" r="r" b="b"/>
                      <a:pathLst>
                        <a:path w="12" h="13">
                          <a:moveTo>
                            <a:pt x="12" y="0"/>
                          </a:moveTo>
                          <a:cubicBezTo>
                            <a:pt x="10" y="4"/>
                            <a:pt x="9" y="9"/>
                            <a:pt x="7" y="13"/>
                          </a:cubicBezTo>
                          <a:cubicBezTo>
                            <a:pt x="6" y="10"/>
                            <a:pt x="3" y="6"/>
                            <a:pt x="0" y="3"/>
                          </a:cubicBezTo>
                          <a:cubicBezTo>
                            <a:pt x="4" y="3"/>
                            <a:pt x="9" y="2"/>
                            <a:pt x="1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4" name="Freeform 99"/>
                    <p:cNvSpPr>
                      <a:spLocks/>
                    </p:cNvSpPr>
                    <p:nvPr/>
                  </p:nvSpPr>
                  <p:spPr bwMode="auto">
                    <a:xfrm>
                      <a:off x="4475" y="1557"/>
                      <a:ext cx="5" cy="9"/>
                    </a:xfrm>
                    <a:custGeom>
                      <a:avLst/>
                      <a:gdLst>
                        <a:gd name="T0" fmla="*/ 2 w 2"/>
                        <a:gd name="T1" fmla="*/ 0 h 4"/>
                        <a:gd name="T2" fmla="*/ 0 w 2"/>
                        <a:gd name="T3" fmla="*/ 4 h 4"/>
                        <a:gd name="T4" fmla="*/ 1 w 2"/>
                        <a:gd name="T5" fmla="*/ 2 h 4"/>
                        <a:gd name="T6" fmla="*/ 2 w 2"/>
                        <a:gd name="T7" fmla="*/ 0 h 4"/>
                      </a:gdLst>
                      <a:ahLst/>
                      <a:cxnLst>
                        <a:cxn ang="0">
                          <a:pos x="T0" y="T1"/>
                        </a:cxn>
                        <a:cxn ang="0">
                          <a:pos x="T2" y="T3"/>
                        </a:cxn>
                        <a:cxn ang="0">
                          <a:pos x="T4" y="T5"/>
                        </a:cxn>
                        <a:cxn ang="0">
                          <a:pos x="T6" y="T7"/>
                        </a:cxn>
                      </a:cxnLst>
                      <a:rect l="0" t="0" r="r" b="b"/>
                      <a:pathLst>
                        <a:path w="2" h="4">
                          <a:moveTo>
                            <a:pt x="2" y="0"/>
                          </a:moveTo>
                          <a:cubicBezTo>
                            <a:pt x="2" y="2"/>
                            <a:pt x="1" y="3"/>
                            <a:pt x="0" y="4"/>
                          </a:cubicBezTo>
                          <a:cubicBezTo>
                            <a:pt x="0" y="3"/>
                            <a:pt x="0" y="2"/>
                            <a:pt x="1" y="2"/>
                          </a:cubicBezTo>
                          <a:cubicBezTo>
                            <a:pt x="1" y="1"/>
                            <a:pt x="2" y="1"/>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5" name="Freeform 100"/>
                    <p:cNvSpPr>
                      <a:spLocks/>
                    </p:cNvSpPr>
                    <p:nvPr/>
                  </p:nvSpPr>
                  <p:spPr bwMode="auto">
                    <a:xfrm>
                      <a:off x="4480" y="1341"/>
                      <a:ext cx="43" cy="60"/>
                    </a:xfrm>
                    <a:custGeom>
                      <a:avLst/>
                      <a:gdLst>
                        <a:gd name="T0" fmla="*/ 18 w 18"/>
                        <a:gd name="T1" fmla="*/ 13 h 25"/>
                        <a:gd name="T2" fmla="*/ 0 w 18"/>
                        <a:gd name="T3" fmla="*/ 23 h 25"/>
                        <a:gd name="T4" fmla="*/ 0 w 18"/>
                        <a:gd name="T5" fmla="*/ 23 h 25"/>
                        <a:gd name="T6" fmla="*/ 1 w 18"/>
                        <a:gd name="T7" fmla="*/ 17 h 25"/>
                        <a:gd name="T8" fmla="*/ 5 w 18"/>
                        <a:gd name="T9" fmla="*/ 18 h 25"/>
                        <a:gd name="T10" fmla="*/ 12 w 18"/>
                        <a:gd name="T11" fmla="*/ 12 h 25"/>
                        <a:gd name="T12" fmla="*/ 8 w 18"/>
                        <a:gd name="T13" fmla="*/ 5 h 25"/>
                        <a:gd name="T14" fmla="*/ 4 w 18"/>
                        <a:gd name="T15" fmla="*/ 4 h 25"/>
                        <a:gd name="T16" fmla="*/ 5 w 18"/>
                        <a:gd name="T17" fmla="*/ 0 h 25"/>
                        <a:gd name="T18" fmla="*/ 18 w 18"/>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5">
                          <a:moveTo>
                            <a:pt x="18" y="13"/>
                          </a:moveTo>
                          <a:cubicBezTo>
                            <a:pt x="18" y="23"/>
                            <a:pt x="8" y="25"/>
                            <a:pt x="0" y="23"/>
                          </a:cubicBezTo>
                          <a:cubicBezTo>
                            <a:pt x="0" y="23"/>
                            <a:pt x="0" y="23"/>
                            <a:pt x="0" y="23"/>
                          </a:cubicBezTo>
                          <a:cubicBezTo>
                            <a:pt x="0" y="21"/>
                            <a:pt x="1" y="19"/>
                            <a:pt x="1" y="17"/>
                          </a:cubicBezTo>
                          <a:cubicBezTo>
                            <a:pt x="3" y="18"/>
                            <a:pt x="4" y="18"/>
                            <a:pt x="5" y="18"/>
                          </a:cubicBezTo>
                          <a:cubicBezTo>
                            <a:pt x="8" y="17"/>
                            <a:pt x="11" y="15"/>
                            <a:pt x="12" y="12"/>
                          </a:cubicBezTo>
                          <a:cubicBezTo>
                            <a:pt x="12" y="9"/>
                            <a:pt x="11" y="7"/>
                            <a:pt x="8" y="5"/>
                          </a:cubicBezTo>
                          <a:cubicBezTo>
                            <a:pt x="7" y="5"/>
                            <a:pt x="6" y="4"/>
                            <a:pt x="4" y="4"/>
                          </a:cubicBezTo>
                          <a:cubicBezTo>
                            <a:pt x="5" y="3"/>
                            <a:pt x="5" y="2"/>
                            <a:pt x="5" y="0"/>
                          </a:cubicBezTo>
                          <a:cubicBezTo>
                            <a:pt x="11" y="3"/>
                            <a:pt x="17" y="6"/>
                            <a:pt x="18" y="1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6" name="Freeform 101"/>
                    <p:cNvSpPr>
                      <a:spLocks/>
                    </p:cNvSpPr>
                    <p:nvPr/>
                  </p:nvSpPr>
                  <p:spPr bwMode="auto">
                    <a:xfrm>
                      <a:off x="4300" y="2155"/>
                      <a:ext cx="42" cy="33"/>
                    </a:xfrm>
                    <a:custGeom>
                      <a:avLst/>
                      <a:gdLst>
                        <a:gd name="T0" fmla="*/ 18 w 18"/>
                        <a:gd name="T1" fmla="*/ 4 h 14"/>
                        <a:gd name="T2" fmla="*/ 10 w 18"/>
                        <a:gd name="T3" fmla="*/ 13 h 14"/>
                        <a:gd name="T4" fmla="*/ 2 w 18"/>
                        <a:gd name="T5" fmla="*/ 0 h 14"/>
                        <a:gd name="T6" fmla="*/ 18 w 18"/>
                        <a:gd name="T7" fmla="*/ 4 h 14"/>
                      </a:gdLst>
                      <a:ahLst/>
                      <a:cxnLst>
                        <a:cxn ang="0">
                          <a:pos x="T0" y="T1"/>
                        </a:cxn>
                        <a:cxn ang="0">
                          <a:pos x="T2" y="T3"/>
                        </a:cxn>
                        <a:cxn ang="0">
                          <a:pos x="T4" y="T5"/>
                        </a:cxn>
                        <a:cxn ang="0">
                          <a:pos x="T6" y="T7"/>
                        </a:cxn>
                      </a:cxnLst>
                      <a:rect l="0" t="0" r="r" b="b"/>
                      <a:pathLst>
                        <a:path w="18" h="14">
                          <a:moveTo>
                            <a:pt x="18" y="4"/>
                          </a:moveTo>
                          <a:cubicBezTo>
                            <a:pt x="17" y="8"/>
                            <a:pt x="14" y="12"/>
                            <a:pt x="10" y="13"/>
                          </a:cubicBezTo>
                          <a:cubicBezTo>
                            <a:pt x="2" y="14"/>
                            <a:pt x="0" y="6"/>
                            <a:pt x="2" y="0"/>
                          </a:cubicBezTo>
                          <a:cubicBezTo>
                            <a:pt x="7" y="2"/>
                            <a:pt x="13" y="3"/>
                            <a:pt x="18"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7" name="Freeform 102"/>
                    <p:cNvSpPr>
                      <a:spLocks/>
                    </p:cNvSpPr>
                    <p:nvPr/>
                  </p:nvSpPr>
                  <p:spPr bwMode="auto">
                    <a:xfrm>
                      <a:off x="4316" y="1557"/>
                      <a:ext cx="162" cy="210"/>
                    </a:xfrm>
                    <a:custGeom>
                      <a:avLst/>
                      <a:gdLst>
                        <a:gd name="T0" fmla="*/ 64 w 68"/>
                        <a:gd name="T1" fmla="*/ 0 h 89"/>
                        <a:gd name="T2" fmla="*/ 68 w 68"/>
                        <a:gd name="T3" fmla="*/ 2 h 89"/>
                        <a:gd name="T4" fmla="*/ 67 w 68"/>
                        <a:gd name="T5" fmla="*/ 4 h 89"/>
                        <a:gd name="T6" fmla="*/ 60 w 68"/>
                        <a:gd name="T7" fmla="*/ 19 h 89"/>
                        <a:gd name="T8" fmla="*/ 41 w 68"/>
                        <a:gd name="T9" fmla="*/ 47 h 89"/>
                        <a:gd name="T10" fmla="*/ 41 w 68"/>
                        <a:gd name="T11" fmla="*/ 47 h 89"/>
                        <a:gd name="T12" fmla="*/ 41 w 68"/>
                        <a:gd name="T13" fmla="*/ 47 h 89"/>
                        <a:gd name="T14" fmla="*/ 4 w 68"/>
                        <a:gd name="T15" fmla="*/ 88 h 89"/>
                        <a:gd name="T16" fmla="*/ 3 w 68"/>
                        <a:gd name="T17" fmla="*/ 89 h 89"/>
                        <a:gd name="T18" fmla="*/ 0 w 68"/>
                        <a:gd name="T19" fmla="*/ 86 h 89"/>
                        <a:gd name="T20" fmla="*/ 8 w 68"/>
                        <a:gd name="T21" fmla="*/ 78 h 89"/>
                        <a:gd name="T22" fmla="*/ 26 w 68"/>
                        <a:gd name="T23" fmla="*/ 58 h 89"/>
                        <a:gd name="T24" fmla="*/ 7 w 68"/>
                        <a:gd name="T25" fmla="*/ 57 h 89"/>
                        <a:gd name="T26" fmla="*/ 8 w 68"/>
                        <a:gd name="T27" fmla="*/ 54 h 89"/>
                        <a:gd name="T28" fmla="*/ 23 w 68"/>
                        <a:gd name="T29" fmla="*/ 56 h 89"/>
                        <a:gd name="T30" fmla="*/ 27 w 68"/>
                        <a:gd name="T31" fmla="*/ 52 h 89"/>
                        <a:gd name="T32" fmla="*/ 30 w 68"/>
                        <a:gd name="T33" fmla="*/ 53 h 89"/>
                        <a:gd name="T34" fmla="*/ 40 w 68"/>
                        <a:gd name="T35" fmla="*/ 40 h 89"/>
                        <a:gd name="T36" fmla="*/ 32 w 68"/>
                        <a:gd name="T37" fmla="*/ 40 h 89"/>
                        <a:gd name="T38" fmla="*/ 33 w 68"/>
                        <a:gd name="T39" fmla="*/ 36 h 89"/>
                        <a:gd name="T40" fmla="*/ 45 w 68"/>
                        <a:gd name="T41" fmla="*/ 32 h 89"/>
                        <a:gd name="T42" fmla="*/ 33 w 68"/>
                        <a:gd name="T43" fmla="*/ 12 h 89"/>
                        <a:gd name="T44" fmla="*/ 33 w 68"/>
                        <a:gd name="T45" fmla="*/ 12 h 89"/>
                        <a:gd name="T46" fmla="*/ 35 w 68"/>
                        <a:gd name="T47" fmla="*/ 8 h 89"/>
                        <a:gd name="T48" fmla="*/ 35 w 68"/>
                        <a:gd name="T49" fmla="*/ 8 h 89"/>
                        <a:gd name="T50" fmla="*/ 45 w 68"/>
                        <a:gd name="T51" fmla="*/ 12 h 89"/>
                        <a:gd name="T52" fmla="*/ 45 w 68"/>
                        <a:gd name="T53" fmla="*/ 16 h 89"/>
                        <a:gd name="T54" fmla="*/ 44 w 68"/>
                        <a:gd name="T55" fmla="*/ 16 h 89"/>
                        <a:gd name="T56" fmla="*/ 50 w 68"/>
                        <a:gd name="T57" fmla="*/ 26 h 89"/>
                        <a:gd name="T58" fmla="*/ 59 w 68"/>
                        <a:gd name="T59" fmla="*/ 10 h 89"/>
                        <a:gd name="T60" fmla="*/ 64 w 68"/>
                        <a:gd name="T6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89">
                          <a:moveTo>
                            <a:pt x="64" y="0"/>
                          </a:moveTo>
                          <a:cubicBezTo>
                            <a:pt x="68" y="2"/>
                            <a:pt x="68" y="2"/>
                            <a:pt x="68" y="2"/>
                          </a:cubicBezTo>
                          <a:cubicBezTo>
                            <a:pt x="67" y="2"/>
                            <a:pt x="67" y="3"/>
                            <a:pt x="67" y="4"/>
                          </a:cubicBezTo>
                          <a:cubicBezTo>
                            <a:pt x="65" y="9"/>
                            <a:pt x="62" y="14"/>
                            <a:pt x="60" y="19"/>
                          </a:cubicBezTo>
                          <a:cubicBezTo>
                            <a:pt x="54" y="28"/>
                            <a:pt x="48" y="38"/>
                            <a:pt x="41" y="47"/>
                          </a:cubicBezTo>
                          <a:cubicBezTo>
                            <a:pt x="41" y="47"/>
                            <a:pt x="41" y="47"/>
                            <a:pt x="41" y="47"/>
                          </a:cubicBezTo>
                          <a:cubicBezTo>
                            <a:pt x="41" y="47"/>
                            <a:pt x="41" y="47"/>
                            <a:pt x="41" y="47"/>
                          </a:cubicBezTo>
                          <a:cubicBezTo>
                            <a:pt x="30" y="62"/>
                            <a:pt x="18" y="76"/>
                            <a:pt x="4" y="88"/>
                          </a:cubicBezTo>
                          <a:cubicBezTo>
                            <a:pt x="4" y="88"/>
                            <a:pt x="3" y="88"/>
                            <a:pt x="3" y="89"/>
                          </a:cubicBezTo>
                          <a:cubicBezTo>
                            <a:pt x="0" y="86"/>
                            <a:pt x="0" y="86"/>
                            <a:pt x="0" y="86"/>
                          </a:cubicBezTo>
                          <a:cubicBezTo>
                            <a:pt x="3" y="83"/>
                            <a:pt x="6" y="80"/>
                            <a:pt x="8" y="78"/>
                          </a:cubicBezTo>
                          <a:cubicBezTo>
                            <a:pt x="15" y="71"/>
                            <a:pt x="21" y="65"/>
                            <a:pt x="26" y="58"/>
                          </a:cubicBezTo>
                          <a:cubicBezTo>
                            <a:pt x="21" y="62"/>
                            <a:pt x="13" y="60"/>
                            <a:pt x="7" y="57"/>
                          </a:cubicBezTo>
                          <a:cubicBezTo>
                            <a:pt x="8" y="54"/>
                            <a:pt x="8" y="54"/>
                            <a:pt x="8" y="54"/>
                          </a:cubicBezTo>
                          <a:cubicBezTo>
                            <a:pt x="13" y="57"/>
                            <a:pt x="18" y="58"/>
                            <a:pt x="23" y="56"/>
                          </a:cubicBezTo>
                          <a:cubicBezTo>
                            <a:pt x="25" y="55"/>
                            <a:pt x="27" y="53"/>
                            <a:pt x="27" y="52"/>
                          </a:cubicBezTo>
                          <a:cubicBezTo>
                            <a:pt x="30" y="53"/>
                            <a:pt x="30" y="53"/>
                            <a:pt x="30" y="53"/>
                          </a:cubicBezTo>
                          <a:cubicBezTo>
                            <a:pt x="34" y="49"/>
                            <a:pt x="37" y="44"/>
                            <a:pt x="40" y="40"/>
                          </a:cubicBezTo>
                          <a:cubicBezTo>
                            <a:pt x="38" y="40"/>
                            <a:pt x="35" y="40"/>
                            <a:pt x="32" y="40"/>
                          </a:cubicBezTo>
                          <a:cubicBezTo>
                            <a:pt x="33" y="36"/>
                            <a:pt x="33" y="36"/>
                            <a:pt x="33" y="36"/>
                          </a:cubicBezTo>
                          <a:cubicBezTo>
                            <a:pt x="37" y="37"/>
                            <a:pt x="42" y="37"/>
                            <a:pt x="45" y="32"/>
                          </a:cubicBezTo>
                          <a:cubicBezTo>
                            <a:pt x="50" y="23"/>
                            <a:pt x="40" y="16"/>
                            <a:pt x="33" y="12"/>
                          </a:cubicBezTo>
                          <a:cubicBezTo>
                            <a:pt x="33" y="12"/>
                            <a:pt x="33" y="12"/>
                            <a:pt x="33" y="12"/>
                          </a:cubicBezTo>
                          <a:cubicBezTo>
                            <a:pt x="35" y="8"/>
                            <a:pt x="35" y="8"/>
                            <a:pt x="35" y="8"/>
                          </a:cubicBezTo>
                          <a:cubicBezTo>
                            <a:pt x="35" y="8"/>
                            <a:pt x="35" y="8"/>
                            <a:pt x="35" y="8"/>
                          </a:cubicBezTo>
                          <a:cubicBezTo>
                            <a:pt x="38" y="10"/>
                            <a:pt x="42" y="12"/>
                            <a:pt x="45" y="12"/>
                          </a:cubicBezTo>
                          <a:cubicBezTo>
                            <a:pt x="45" y="16"/>
                            <a:pt x="45" y="16"/>
                            <a:pt x="45" y="16"/>
                          </a:cubicBezTo>
                          <a:cubicBezTo>
                            <a:pt x="45" y="16"/>
                            <a:pt x="44" y="16"/>
                            <a:pt x="44" y="16"/>
                          </a:cubicBezTo>
                          <a:cubicBezTo>
                            <a:pt x="47" y="19"/>
                            <a:pt x="49" y="22"/>
                            <a:pt x="50" y="26"/>
                          </a:cubicBezTo>
                          <a:cubicBezTo>
                            <a:pt x="53" y="20"/>
                            <a:pt x="56" y="15"/>
                            <a:pt x="59" y="10"/>
                          </a:cubicBezTo>
                          <a:cubicBezTo>
                            <a:pt x="61" y="6"/>
                            <a:pt x="63" y="3"/>
                            <a:pt x="64"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8" name="Freeform 103"/>
                    <p:cNvSpPr>
                      <a:spLocks/>
                    </p:cNvSpPr>
                    <p:nvPr/>
                  </p:nvSpPr>
                  <p:spPr bwMode="auto">
                    <a:xfrm>
                      <a:off x="4494" y="1259"/>
                      <a:ext cx="45" cy="71"/>
                    </a:xfrm>
                    <a:custGeom>
                      <a:avLst/>
                      <a:gdLst>
                        <a:gd name="T0" fmla="*/ 5 w 19"/>
                        <a:gd name="T1" fmla="*/ 1 h 30"/>
                        <a:gd name="T2" fmla="*/ 17 w 19"/>
                        <a:gd name="T3" fmla="*/ 18 h 30"/>
                        <a:gd name="T4" fmla="*/ 0 w 19"/>
                        <a:gd name="T5" fmla="*/ 30 h 30"/>
                        <a:gd name="T6" fmla="*/ 1 w 19"/>
                        <a:gd name="T7" fmla="*/ 21 h 30"/>
                        <a:gd name="T8" fmla="*/ 9 w 19"/>
                        <a:gd name="T9" fmla="*/ 22 h 30"/>
                        <a:gd name="T10" fmla="*/ 12 w 19"/>
                        <a:gd name="T11" fmla="*/ 14 h 30"/>
                        <a:gd name="T12" fmla="*/ 3 w 19"/>
                        <a:gd name="T13" fmla="*/ 9 h 30"/>
                        <a:gd name="T14" fmla="*/ 3 w 19"/>
                        <a:gd name="T15" fmla="*/ 9 h 30"/>
                        <a:gd name="T16" fmla="*/ 3 w 19"/>
                        <a:gd name="T17" fmla="*/ 0 h 30"/>
                        <a:gd name="T18" fmla="*/ 5 w 19"/>
                        <a:gd name="T1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0">
                          <a:moveTo>
                            <a:pt x="5" y="1"/>
                          </a:moveTo>
                          <a:cubicBezTo>
                            <a:pt x="13" y="1"/>
                            <a:pt x="19" y="10"/>
                            <a:pt x="17" y="18"/>
                          </a:cubicBezTo>
                          <a:cubicBezTo>
                            <a:pt x="15" y="25"/>
                            <a:pt x="7" y="29"/>
                            <a:pt x="0" y="30"/>
                          </a:cubicBezTo>
                          <a:cubicBezTo>
                            <a:pt x="1" y="27"/>
                            <a:pt x="1" y="24"/>
                            <a:pt x="1" y="21"/>
                          </a:cubicBezTo>
                          <a:cubicBezTo>
                            <a:pt x="4" y="22"/>
                            <a:pt x="7" y="23"/>
                            <a:pt x="9" y="22"/>
                          </a:cubicBezTo>
                          <a:cubicBezTo>
                            <a:pt x="12" y="21"/>
                            <a:pt x="13" y="17"/>
                            <a:pt x="12" y="14"/>
                          </a:cubicBezTo>
                          <a:cubicBezTo>
                            <a:pt x="11" y="11"/>
                            <a:pt x="6" y="8"/>
                            <a:pt x="3" y="9"/>
                          </a:cubicBezTo>
                          <a:cubicBezTo>
                            <a:pt x="3" y="9"/>
                            <a:pt x="3" y="9"/>
                            <a:pt x="3" y="9"/>
                          </a:cubicBezTo>
                          <a:cubicBezTo>
                            <a:pt x="3" y="6"/>
                            <a:pt x="3" y="3"/>
                            <a:pt x="3" y="0"/>
                          </a:cubicBezTo>
                          <a:cubicBezTo>
                            <a:pt x="4" y="1"/>
                            <a:pt x="4" y="1"/>
                            <a:pt x="5"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9" name="Freeform 104"/>
                    <p:cNvSpPr>
                      <a:spLocks/>
                    </p:cNvSpPr>
                    <p:nvPr/>
                  </p:nvSpPr>
                  <p:spPr bwMode="auto">
                    <a:xfrm>
                      <a:off x="4428" y="1472"/>
                      <a:ext cx="69" cy="59"/>
                    </a:xfrm>
                    <a:custGeom>
                      <a:avLst/>
                      <a:gdLst>
                        <a:gd name="T0" fmla="*/ 11 w 29"/>
                        <a:gd name="T1" fmla="*/ 1 h 25"/>
                        <a:gd name="T2" fmla="*/ 22 w 29"/>
                        <a:gd name="T3" fmla="*/ 20 h 25"/>
                        <a:gd name="T4" fmla="*/ 7 w 29"/>
                        <a:gd name="T5" fmla="*/ 24 h 25"/>
                        <a:gd name="T6" fmla="*/ 1 w 29"/>
                        <a:gd name="T7" fmla="*/ 22 h 25"/>
                        <a:gd name="T8" fmla="*/ 0 w 29"/>
                        <a:gd name="T9" fmla="*/ 22 h 25"/>
                        <a:gd name="T10" fmla="*/ 4 w 29"/>
                        <a:gd name="T11" fmla="*/ 15 h 25"/>
                        <a:gd name="T12" fmla="*/ 15 w 29"/>
                        <a:gd name="T13" fmla="*/ 18 h 25"/>
                        <a:gd name="T14" fmla="*/ 15 w 29"/>
                        <a:gd name="T15" fmla="*/ 11 h 25"/>
                        <a:gd name="T16" fmla="*/ 9 w 29"/>
                        <a:gd name="T17" fmla="*/ 6 h 25"/>
                        <a:gd name="T18" fmla="*/ 8 w 29"/>
                        <a:gd name="T19" fmla="*/ 5 h 25"/>
                        <a:gd name="T20" fmla="*/ 11 w 29"/>
                        <a:gd name="T21" fmla="*/ 0 h 25"/>
                        <a:gd name="T22" fmla="*/ 11 w 29"/>
                        <a:gd name="T23"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5">
                          <a:moveTo>
                            <a:pt x="11" y="1"/>
                          </a:moveTo>
                          <a:cubicBezTo>
                            <a:pt x="17" y="4"/>
                            <a:pt x="29" y="12"/>
                            <a:pt x="22" y="20"/>
                          </a:cubicBezTo>
                          <a:cubicBezTo>
                            <a:pt x="18" y="24"/>
                            <a:pt x="12" y="25"/>
                            <a:pt x="7" y="24"/>
                          </a:cubicBezTo>
                          <a:cubicBezTo>
                            <a:pt x="5" y="24"/>
                            <a:pt x="3" y="23"/>
                            <a:pt x="1" y="22"/>
                          </a:cubicBezTo>
                          <a:cubicBezTo>
                            <a:pt x="1" y="22"/>
                            <a:pt x="1" y="22"/>
                            <a:pt x="0" y="22"/>
                          </a:cubicBezTo>
                          <a:cubicBezTo>
                            <a:pt x="2" y="20"/>
                            <a:pt x="3" y="17"/>
                            <a:pt x="4" y="15"/>
                          </a:cubicBezTo>
                          <a:cubicBezTo>
                            <a:pt x="6" y="19"/>
                            <a:pt x="11" y="23"/>
                            <a:pt x="15" y="18"/>
                          </a:cubicBezTo>
                          <a:cubicBezTo>
                            <a:pt x="16" y="16"/>
                            <a:pt x="16" y="13"/>
                            <a:pt x="15" y="11"/>
                          </a:cubicBezTo>
                          <a:cubicBezTo>
                            <a:pt x="14" y="9"/>
                            <a:pt x="11" y="7"/>
                            <a:pt x="9" y="6"/>
                          </a:cubicBezTo>
                          <a:cubicBezTo>
                            <a:pt x="8" y="6"/>
                            <a:pt x="8" y="5"/>
                            <a:pt x="8" y="5"/>
                          </a:cubicBezTo>
                          <a:cubicBezTo>
                            <a:pt x="9" y="4"/>
                            <a:pt x="10" y="2"/>
                            <a:pt x="11" y="0"/>
                          </a:cubicBezTo>
                          <a:cubicBezTo>
                            <a:pt x="11" y="0"/>
                            <a:pt x="11" y="0"/>
                            <a:pt x="11"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0" name="Freeform 105"/>
                    <p:cNvSpPr>
                      <a:spLocks/>
                    </p:cNvSpPr>
                    <p:nvPr/>
                  </p:nvSpPr>
                  <p:spPr bwMode="auto">
                    <a:xfrm>
                      <a:off x="4444" y="1528"/>
                      <a:ext cx="38" cy="52"/>
                    </a:xfrm>
                    <a:custGeom>
                      <a:avLst/>
                      <a:gdLst>
                        <a:gd name="T0" fmla="*/ 16 w 16"/>
                        <a:gd name="T1" fmla="*/ 0 h 22"/>
                        <a:gd name="T2" fmla="*/ 10 w 16"/>
                        <a:gd name="T3" fmla="*/ 12 h 22"/>
                        <a:gd name="T4" fmla="*/ 5 w 16"/>
                        <a:gd name="T5" fmla="*/ 22 h 22"/>
                        <a:gd name="T6" fmla="*/ 5 w 16"/>
                        <a:gd name="T7" fmla="*/ 21 h 22"/>
                        <a:gd name="T8" fmla="*/ 0 w 16"/>
                        <a:gd name="T9" fmla="*/ 3 h 22"/>
                        <a:gd name="T10" fmla="*/ 16 w 16"/>
                        <a:gd name="T11" fmla="*/ 0 h 22"/>
                      </a:gdLst>
                      <a:ahLst/>
                      <a:cxnLst>
                        <a:cxn ang="0">
                          <a:pos x="T0" y="T1"/>
                        </a:cxn>
                        <a:cxn ang="0">
                          <a:pos x="T2" y="T3"/>
                        </a:cxn>
                        <a:cxn ang="0">
                          <a:pos x="T4" y="T5"/>
                        </a:cxn>
                        <a:cxn ang="0">
                          <a:pos x="T6" y="T7"/>
                        </a:cxn>
                        <a:cxn ang="0">
                          <a:pos x="T8" y="T9"/>
                        </a:cxn>
                        <a:cxn ang="0">
                          <a:pos x="T10" y="T11"/>
                        </a:cxn>
                      </a:cxnLst>
                      <a:rect l="0" t="0" r="r" b="b"/>
                      <a:pathLst>
                        <a:path w="16" h="22">
                          <a:moveTo>
                            <a:pt x="16" y="0"/>
                          </a:moveTo>
                          <a:cubicBezTo>
                            <a:pt x="14" y="4"/>
                            <a:pt x="12" y="8"/>
                            <a:pt x="10" y="12"/>
                          </a:cubicBezTo>
                          <a:cubicBezTo>
                            <a:pt x="9" y="15"/>
                            <a:pt x="7" y="18"/>
                            <a:pt x="5" y="22"/>
                          </a:cubicBezTo>
                          <a:cubicBezTo>
                            <a:pt x="5" y="21"/>
                            <a:pt x="5" y="21"/>
                            <a:pt x="5" y="21"/>
                          </a:cubicBezTo>
                          <a:cubicBezTo>
                            <a:pt x="9" y="14"/>
                            <a:pt x="5" y="8"/>
                            <a:pt x="0" y="3"/>
                          </a:cubicBezTo>
                          <a:cubicBezTo>
                            <a:pt x="5" y="4"/>
                            <a:pt x="11" y="3"/>
                            <a:pt x="16"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1" name="Freeform 106"/>
                    <p:cNvSpPr>
                      <a:spLocks/>
                    </p:cNvSpPr>
                    <p:nvPr/>
                  </p:nvSpPr>
                  <p:spPr bwMode="auto">
                    <a:xfrm>
                      <a:off x="4501" y="1176"/>
                      <a:ext cx="50" cy="76"/>
                    </a:xfrm>
                    <a:custGeom>
                      <a:avLst/>
                      <a:gdLst>
                        <a:gd name="T0" fmla="*/ 19 w 21"/>
                        <a:gd name="T1" fmla="*/ 16 h 32"/>
                        <a:gd name="T2" fmla="*/ 1 w 21"/>
                        <a:gd name="T3" fmla="*/ 32 h 32"/>
                        <a:gd name="T4" fmla="*/ 1 w 21"/>
                        <a:gd name="T5" fmla="*/ 32 h 32"/>
                        <a:gd name="T6" fmla="*/ 1 w 21"/>
                        <a:gd name="T7" fmla="*/ 23 h 32"/>
                        <a:gd name="T8" fmla="*/ 8 w 21"/>
                        <a:gd name="T9" fmla="*/ 23 h 32"/>
                        <a:gd name="T10" fmla="*/ 12 w 21"/>
                        <a:gd name="T11" fmla="*/ 16 h 32"/>
                        <a:gd name="T12" fmla="*/ 8 w 21"/>
                        <a:gd name="T13" fmla="*/ 8 h 32"/>
                        <a:gd name="T14" fmla="*/ 0 w 21"/>
                        <a:gd name="T15" fmla="*/ 8 h 32"/>
                        <a:gd name="T16" fmla="*/ 0 w 21"/>
                        <a:gd name="T17" fmla="*/ 0 h 32"/>
                        <a:gd name="T18" fmla="*/ 19 w 2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2">
                          <a:moveTo>
                            <a:pt x="19" y="16"/>
                          </a:moveTo>
                          <a:cubicBezTo>
                            <a:pt x="18" y="25"/>
                            <a:pt x="9" y="30"/>
                            <a:pt x="1" y="32"/>
                          </a:cubicBezTo>
                          <a:cubicBezTo>
                            <a:pt x="1" y="32"/>
                            <a:pt x="1" y="32"/>
                            <a:pt x="1" y="32"/>
                          </a:cubicBezTo>
                          <a:cubicBezTo>
                            <a:pt x="1" y="29"/>
                            <a:pt x="1" y="26"/>
                            <a:pt x="1" y="23"/>
                          </a:cubicBezTo>
                          <a:cubicBezTo>
                            <a:pt x="3" y="24"/>
                            <a:pt x="6" y="24"/>
                            <a:pt x="8" y="23"/>
                          </a:cubicBezTo>
                          <a:cubicBezTo>
                            <a:pt x="11" y="22"/>
                            <a:pt x="12" y="19"/>
                            <a:pt x="12" y="16"/>
                          </a:cubicBezTo>
                          <a:cubicBezTo>
                            <a:pt x="12" y="13"/>
                            <a:pt x="10" y="10"/>
                            <a:pt x="8" y="8"/>
                          </a:cubicBezTo>
                          <a:cubicBezTo>
                            <a:pt x="6" y="7"/>
                            <a:pt x="3" y="6"/>
                            <a:pt x="0" y="8"/>
                          </a:cubicBezTo>
                          <a:cubicBezTo>
                            <a:pt x="0" y="5"/>
                            <a:pt x="0" y="2"/>
                            <a:pt x="0" y="0"/>
                          </a:cubicBezTo>
                          <a:cubicBezTo>
                            <a:pt x="9" y="0"/>
                            <a:pt x="21" y="4"/>
                            <a:pt x="19" y="1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2" name="Freeform 107"/>
                    <p:cNvSpPr>
                      <a:spLocks/>
                    </p:cNvSpPr>
                    <p:nvPr/>
                  </p:nvSpPr>
                  <p:spPr bwMode="auto">
                    <a:xfrm>
                      <a:off x="4641" y="622"/>
                      <a:ext cx="36" cy="31"/>
                    </a:xfrm>
                    <a:custGeom>
                      <a:avLst/>
                      <a:gdLst>
                        <a:gd name="T0" fmla="*/ 10 w 15"/>
                        <a:gd name="T1" fmla="*/ 1 h 13"/>
                        <a:gd name="T2" fmla="*/ 15 w 15"/>
                        <a:gd name="T3" fmla="*/ 13 h 13"/>
                        <a:gd name="T4" fmla="*/ 0 w 15"/>
                        <a:gd name="T5" fmla="*/ 10 h 13"/>
                        <a:gd name="T6" fmla="*/ 1 w 15"/>
                        <a:gd name="T7" fmla="*/ 7 h 13"/>
                        <a:gd name="T8" fmla="*/ 1 w 15"/>
                        <a:gd name="T9" fmla="*/ 6 h 13"/>
                        <a:gd name="T10" fmla="*/ 4 w 15"/>
                        <a:gd name="T11" fmla="*/ 3 h 13"/>
                        <a:gd name="T12" fmla="*/ 10 w 15"/>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10" y="1"/>
                          </a:moveTo>
                          <a:cubicBezTo>
                            <a:pt x="14" y="4"/>
                            <a:pt x="15" y="9"/>
                            <a:pt x="15" y="13"/>
                          </a:cubicBezTo>
                          <a:cubicBezTo>
                            <a:pt x="10" y="12"/>
                            <a:pt x="5" y="10"/>
                            <a:pt x="0" y="10"/>
                          </a:cubicBezTo>
                          <a:cubicBezTo>
                            <a:pt x="0" y="9"/>
                            <a:pt x="1" y="7"/>
                            <a:pt x="1" y="7"/>
                          </a:cubicBezTo>
                          <a:cubicBezTo>
                            <a:pt x="1" y="7"/>
                            <a:pt x="1" y="6"/>
                            <a:pt x="1" y="6"/>
                          </a:cubicBezTo>
                          <a:cubicBezTo>
                            <a:pt x="1" y="4"/>
                            <a:pt x="2" y="3"/>
                            <a:pt x="4" y="3"/>
                          </a:cubicBezTo>
                          <a:cubicBezTo>
                            <a:pt x="6" y="0"/>
                            <a:pt x="7" y="0"/>
                            <a:pt x="10"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3" name="Freeform 108"/>
                    <p:cNvSpPr>
                      <a:spLocks/>
                    </p:cNvSpPr>
                    <p:nvPr/>
                  </p:nvSpPr>
                  <p:spPr bwMode="auto">
                    <a:xfrm>
                      <a:off x="4421" y="1578"/>
                      <a:ext cx="35" cy="40"/>
                    </a:xfrm>
                    <a:custGeom>
                      <a:avLst/>
                      <a:gdLst>
                        <a:gd name="T0" fmla="*/ 15 w 15"/>
                        <a:gd name="T1" fmla="*/ 0 h 17"/>
                        <a:gd name="T2" fmla="*/ 15 w 15"/>
                        <a:gd name="T3" fmla="*/ 1 h 17"/>
                        <a:gd name="T4" fmla="*/ 6 w 15"/>
                        <a:gd name="T5" fmla="*/ 17 h 17"/>
                        <a:gd name="T6" fmla="*/ 0 w 15"/>
                        <a:gd name="T7" fmla="*/ 7 h 17"/>
                        <a:gd name="T8" fmla="*/ 1 w 15"/>
                        <a:gd name="T9" fmla="*/ 7 h 17"/>
                        <a:gd name="T10" fmla="*/ 15 w 15"/>
                        <a:gd name="T11" fmla="*/ 0 h 17"/>
                      </a:gdLst>
                      <a:ahLst/>
                      <a:cxnLst>
                        <a:cxn ang="0">
                          <a:pos x="T0" y="T1"/>
                        </a:cxn>
                        <a:cxn ang="0">
                          <a:pos x="T2" y="T3"/>
                        </a:cxn>
                        <a:cxn ang="0">
                          <a:pos x="T4" y="T5"/>
                        </a:cxn>
                        <a:cxn ang="0">
                          <a:pos x="T6" y="T7"/>
                        </a:cxn>
                        <a:cxn ang="0">
                          <a:pos x="T8" y="T9"/>
                        </a:cxn>
                        <a:cxn ang="0">
                          <a:pos x="T10" y="T11"/>
                        </a:cxn>
                      </a:cxnLst>
                      <a:rect l="0" t="0" r="r" b="b"/>
                      <a:pathLst>
                        <a:path w="15" h="17">
                          <a:moveTo>
                            <a:pt x="15" y="0"/>
                          </a:moveTo>
                          <a:cubicBezTo>
                            <a:pt x="15" y="1"/>
                            <a:pt x="15" y="1"/>
                            <a:pt x="15" y="1"/>
                          </a:cubicBezTo>
                          <a:cubicBezTo>
                            <a:pt x="12" y="6"/>
                            <a:pt x="9" y="11"/>
                            <a:pt x="6" y="17"/>
                          </a:cubicBezTo>
                          <a:cubicBezTo>
                            <a:pt x="5" y="13"/>
                            <a:pt x="3" y="10"/>
                            <a:pt x="0" y="7"/>
                          </a:cubicBezTo>
                          <a:cubicBezTo>
                            <a:pt x="0" y="7"/>
                            <a:pt x="1" y="7"/>
                            <a:pt x="1" y="7"/>
                          </a:cubicBezTo>
                          <a:cubicBezTo>
                            <a:pt x="6" y="7"/>
                            <a:pt x="12" y="6"/>
                            <a:pt x="15"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4" name="Freeform 109"/>
                    <p:cNvSpPr>
                      <a:spLocks/>
                    </p:cNvSpPr>
                    <p:nvPr/>
                  </p:nvSpPr>
                  <p:spPr bwMode="auto">
                    <a:xfrm>
                      <a:off x="4463" y="1429"/>
                      <a:ext cx="22" cy="19"/>
                    </a:xfrm>
                    <a:custGeom>
                      <a:avLst/>
                      <a:gdLst>
                        <a:gd name="T0" fmla="*/ 6 w 9"/>
                        <a:gd name="T1" fmla="*/ 3 h 8"/>
                        <a:gd name="T2" fmla="*/ 9 w 9"/>
                        <a:gd name="T3" fmla="*/ 7 h 8"/>
                        <a:gd name="T4" fmla="*/ 5 w 9"/>
                        <a:gd name="T5" fmla="*/ 8 h 8"/>
                        <a:gd name="T6" fmla="*/ 0 w 9"/>
                        <a:gd name="T7" fmla="*/ 6 h 8"/>
                        <a:gd name="T8" fmla="*/ 2 w 9"/>
                        <a:gd name="T9" fmla="*/ 0 h 8"/>
                        <a:gd name="T10" fmla="*/ 6 w 9"/>
                        <a:gd name="T11" fmla="*/ 3 h 8"/>
                      </a:gdLst>
                      <a:ahLst/>
                      <a:cxnLst>
                        <a:cxn ang="0">
                          <a:pos x="T0" y="T1"/>
                        </a:cxn>
                        <a:cxn ang="0">
                          <a:pos x="T2" y="T3"/>
                        </a:cxn>
                        <a:cxn ang="0">
                          <a:pos x="T4" y="T5"/>
                        </a:cxn>
                        <a:cxn ang="0">
                          <a:pos x="T6" y="T7"/>
                        </a:cxn>
                        <a:cxn ang="0">
                          <a:pos x="T8" y="T9"/>
                        </a:cxn>
                        <a:cxn ang="0">
                          <a:pos x="T10" y="T11"/>
                        </a:cxn>
                      </a:cxnLst>
                      <a:rect l="0" t="0" r="r" b="b"/>
                      <a:pathLst>
                        <a:path w="9" h="8">
                          <a:moveTo>
                            <a:pt x="6" y="3"/>
                          </a:moveTo>
                          <a:cubicBezTo>
                            <a:pt x="7" y="3"/>
                            <a:pt x="9" y="5"/>
                            <a:pt x="9" y="7"/>
                          </a:cubicBezTo>
                          <a:cubicBezTo>
                            <a:pt x="8" y="8"/>
                            <a:pt x="6" y="8"/>
                            <a:pt x="5" y="8"/>
                          </a:cubicBezTo>
                          <a:cubicBezTo>
                            <a:pt x="3" y="7"/>
                            <a:pt x="2" y="6"/>
                            <a:pt x="0" y="6"/>
                          </a:cubicBezTo>
                          <a:cubicBezTo>
                            <a:pt x="1" y="4"/>
                            <a:pt x="2" y="2"/>
                            <a:pt x="2" y="0"/>
                          </a:cubicBezTo>
                          <a:cubicBezTo>
                            <a:pt x="4" y="1"/>
                            <a:pt x="5" y="1"/>
                            <a:pt x="6"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5" name="Freeform 110"/>
                    <p:cNvSpPr>
                      <a:spLocks/>
                    </p:cNvSpPr>
                    <p:nvPr/>
                  </p:nvSpPr>
                  <p:spPr bwMode="auto">
                    <a:xfrm>
                      <a:off x="4525" y="1152"/>
                      <a:ext cx="26" cy="36"/>
                    </a:xfrm>
                    <a:custGeom>
                      <a:avLst/>
                      <a:gdLst>
                        <a:gd name="T0" fmla="*/ 10 w 11"/>
                        <a:gd name="T1" fmla="*/ 0 h 15"/>
                        <a:gd name="T2" fmla="*/ 11 w 11"/>
                        <a:gd name="T3" fmla="*/ 15 h 15"/>
                        <a:gd name="T4" fmla="*/ 0 w 11"/>
                        <a:gd name="T5" fmla="*/ 7 h 15"/>
                        <a:gd name="T6" fmla="*/ 7 w 11"/>
                        <a:gd name="T7" fmla="*/ 4 h 15"/>
                        <a:gd name="T8" fmla="*/ 10 w 11"/>
                        <a:gd name="T9" fmla="*/ 0 h 15"/>
                      </a:gdLst>
                      <a:ahLst/>
                      <a:cxnLst>
                        <a:cxn ang="0">
                          <a:pos x="T0" y="T1"/>
                        </a:cxn>
                        <a:cxn ang="0">
                          <a:pos x="T2" y="T3"/>
                        </a:cxn>
                        <a:cxn ang="0">
                          <a:pos x="T4" y="T5"/>
                        </a:cxn>
                        <a:cxn ang="0">
                          <a:pos x="T6" y="T7"/>
                        </a:cxn>
                        <a:cxn ang="0">
                          <a:pos x="T8" y="T9"/>
                        </a:cxn>
                      </a:cxnLst>
                      <a:rect l="0" t="0" r="r" b="b"/>
                      <a:pathLst>
                        <a:path w="11" h="15">
                          <a:moveTo>
                            <a:pt x="10" y="0"/>
                          </a:moveTo>
                          <a:cubicBezTo>
                            <a:pt x="10" y="5"/>
                            <a:pt x="11" y="10"/>
                            <a:pt x="11" y="15"/>
                          </a:cubicBezTo>
                          <a:cubicBezTo>
                            <a:pt x="8" y="11"/>
                            <a:pt x="4" y="8"/>
                            <a:pt x="0" y="7"/>
                          </a:cubicBezTo>
                          <a:cubicBezTo>
                            <a:pt x="3" y="6"/>
                            <a:pt x="5" y="5"/>
                            <a:pt x="7" y="4"/>
                          </a:cubicBezTo>
                          <a:cubicBezTo>
                            <a:pt x="8" y="3"/>
                            <a:pt x="9" y="1"/>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6" name="Freeform 111"/>
                    <p:cNvSpPr>
                      <a:spLocks/>
                    </p:cNvSpPr>
                    <p:nvPr/>
                  </p:nvSpPr>
                  <p:spPr bwMode="auto">
                    <a:xfrm>
                      <a:off x="4326" y="1668"/>
                      <a:ext cx="104" cy="113"/>
                    </a:xfrm>
                    <a:custGeom>
                      <a:avLst/>
                      <a:gdLst>
                        <a:gd name="T0" fmla="*/ 37 w 44"/>
                        <a:gd name="T1" fmla="*/ 3 h 48"/>
                        <a:gd name="T2" fmla="*/ 35 w 44"/>
                        <a:gd name="T3" fmla="*/ 37 h 48"/>
                        <a:gd name="T4" fmla="*/ 3 w 44"/>
                        <a:gd name="T5" fmla="*/ 44 h 48"/>
                        <a:gd name="T6" fmla="*/ 1 w 44"/>
                        <a:gd name="T7" fmla="*/ 42 h 48"/>
                        <a:gd name="T8" fmla="*/ 0 w 44"/>
                        <a:gd name="T9" fmla="*/ 41 h 48"/>
                        <a:gd name="T10" fmla="*/ 37 w 44"/>
                        <a:gd name="T11" fmla="*/ 0 h 48"/>
                        <a:gd name="T12" fmla="*/ 37 w 44"/>
                        <a:gd name="T13" fmla="*/ 3 h 48"/>
                      </a:gdLst>
                      <a:ahLst/>
                      <a:cxnLst>
                        <a:cxn ang="0">
                          <a:pos x="T0" y="T1"/>
                        </a:cxn>
                        <a:cxn ang="0">
                          <a:pos x="T2" y="T3"/>
                        </a:cxn>
                        <a:cxn ang="0">
                          <a:pos x="T4" y="T5"/>
                        </a:cxn>
                        <a:cxn ang="0">
                          <a:pos x="T6" y="T7"/>
                        </a:cxn>
                        <a:cxn ang="0">
                          <a:pos x="T8" y="T9"/>
                        </a:cxn>
                        <a:cxn ang="0">
                          <a:pos x="T10" y="T11"/>
                        </a:cxn>
                        <a:cxn ang="0">
                          <a:pos x="T12" y="T13"/>
                        </a:cxn>
                      </a:cxnLst>
                      <a:rect l="0" t="0" r="r" b="b"/>
                      <a:pathLst>
                        <a:path w="44" h="48">
                          <a:moveTo>
                            <a:pt x="37" y="3"/>
                          </a:moveTo>
                          <a:cubicBezTo>
                            <a:pt x="44" y="13"/>
                            <a:pt x="43" y="27"/>
                            <a:pt x="35" y="37"/>
                          </a:cubicBezTo>
                          <a:cubicBezTo>
                            <a:pt x="27" y="46"/>
                            <a:pt x="14" y="48"/>
                            <a:pt x="3" y="44"/>
                          </a:cubicBezTo>
                          <a:cubicBezTo>
                            <a:pt x="2" y="43"/>
                            <a:pt x="1" y="43"/>
                            <a:pt x="1" y="42"/>
                          </a:cubicBezTo>
                          <a:cubicBezTo>
                            <a:pt x="1" y="42"/>
                            <a:pt x="0" y="41"/>
                            <a:pt x="0" y="41"/>
                          </a:cubicBezTo>
                          <a:cubicBezTo>
                            <a:pt x="14" y="29"/>
                            <a:pt x="26" y="15"/>
                            <a:pt x="37" y="0"/>
                          </a:cubicBezTo>
                          <a:cubicBezTo>
                            <a:pt x="36" y="1"/>
                            <a:pt x="36" y="2"/>
                            <a:pt x="37"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7" name="Freeform 112"/>
                    <p:cNvSpPr>
                      <a:spLocks/>
                    </p:cNvSpPr>
                    <p:nvPr/>
                  </p:nvSpPr>
                  <p:spPr bwMode="auto">
                    <a:xfrm>
                      <a:off x="4499" y="1285"/>
                      <a:ext cx="19" cy="21"/>
                    </a:xfrm>
                    <a:custGeom>
                      <a:avLst/>
                      <a:gdLst>
                        <a:gd name="T0" fmla="*/ 5 w 8"/>
                        <a:gd name="T1" fmla="*/ 3 h 9"/>
                        <a:gd name="T2" fmla="*/ 7 w 8"/>
                        <a:gd name="T3" fmla="*/ 7 h 9"/>
                        <a:gd name="T4" fmla="*/ 3 w 8"/>
                        <a:gd name="T5" fmla="*/ 8 h 9"/>
                        <a:gd name="T6" fmla="*/ 1 w 8"/>
                        <a:gd name="T7" fmla="*/ 8 h 9"/>
                        <a:gd name="T8" fmla="*/ 0 w 8"/>
                        <a:gd name="T9" fmla="*/ 7 h 9"/>
                        <a:gd name="T10" fmla="*/ 0 w 8"/>
                        <a:gd name="T11" fmla="*/ 0 h 9"/>
                        <a:gd name="T12" fmla="*/ 5 w 8"/>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5" y="3"/>
                          </a:moveTo>
                          <a:cubicBezTo>
                            <a:pt x="6" y="3"/>
                            <a:pt x="8" y="6"/>
                            <a:pt x="7" y="7"/>
                          </a:cubicBezTo>
                          <a:cubicBezTo>
                            <a:pt x="6" y="9"/>
                            <a:pt x="4" y="8"/>
                            <a:pt x="3" y="8"/>
                          </a:cubicBezTo>
                          <a:cubicBezTo>
                            <a:pt x="2" y="8"/>
                            <a:pt x="1" y="8"/>
                            <a:pt x="1" y="8"/>
                          </a:cubicBezTo>
                          <a:cubicBezTo>
                            <a:pt x="0" y="8"/>
                            <a:pt x="0" y="7"/>
                            <a:pt x="0" y="7"/>
                          </a:cubicBezTo>
                          <a:cubicBezTo>
                            <a:pt x="0" y="5"/>
                            <a:pt x="0" y="3"/>
                            <a:pt x="0" y="0"/>
                          </a:cubicBezTo>
                          <a:cubicBezTo>
                            <a:pt x="2" y="1"/>
                            <a:pt x="3" y="2"/>
                            <a:pt x="5"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8" name="Freeform 113"/>
                    <p:cNvSpPr>
                      <a:spLocks/>
                    </p:cNvSpPr>
                    <p:nvPr/>
                  </p:nvSpPr>
                  <p:spPr bwMode="auto">
                    <a:xfrm>
                      <a:off x="4485" y="1360"/>
                      <a:ext cx="14" cy="17"/>
                    </a:xfrm>
                    <a:custGeom>
                      <a:avLst/>
                      <a:gdLst>
                        <a:gd name="T0" fmla="*/ 6 w 6"/>
                        <a:gd name="T1" fmla="*/ 3 h 7"/>
                        <a:gd name="T2" fmla="*/ 4 w 6"/>
                        <a:gd name="T3" fmla="*/ 6 h 7"/>
                        <a:gd name="T4" fmla="*/ 0 w 6"/>
                        <a:gd name="T5" fmla="*/ 7 h 7"/>
                        <a:gd name="T6" fmla="*/ 0 w 6"/>
                        <a:gd name="T7" fmla="*/ 6 h 7"/>
                        <a:gd name="T8" fmla="*/ 1 w 6"/>
                        <a:gd name="T9" fmla="*/ 0 h 7"/>
                        <a:gd name="T10" fmla="*/ 4 w 6"/>
                        <a:gd name="T11" fmla="*/ 0 h 7"/>
                        <a:gd name="T12" fmla="*/ 6 w 6"/>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6" y="3"/>
                          </a:moveTo>
                          <a:cubicBezTo>
                            <a:pt x="6" y="4"/>
                            <a:pt x="5" y="6"/>
                            <a:pt x="4" y="6"/>
                          </a:cubicBezTo>
                          <a:cubicBezTo>
                            <a:pt x="3" y="7"/>
                            <a:pt x="1" y="7"/>
                            <a:pt x="0" y="7"/>
                          </a:cubicBezTo>
                          <a:cubicBezTo>
                            <a:pt x="0" y="7"/>
                            <a:pt x="0" y="6"/>
                            <a:pt x="0" y="6"/>
                          </a:cubicBezTo>
                          <a:cubicBezTo>
                            <a:pt x="1" y="4"/>
                            <a:pt x="1" y="2"/>
                            <a:pt x="1" y="0"/>
                          </a:cubicBezTo>
                          <a:cubicBezTo>
                            <a:pt x="2" y="0"/>
                            <a:pt x="3" y="0"/>
                            <a:pt x="4" y="0"/>
                          </a:cubicBezTo>
                          <a:cubicBezTo>
                            <a:pt x="5" y="1"/>
                            <a:pt x="6" y="2"/>
                            <a:pt x="6"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9" name="Freeform 114"/>
                    <p:cNvSpPr>
                      <a:spLocks/>
                    </p:cNvSpPr>
                    <p:nvPr/>
                  </p:nvSpPr>
                  <p:spPr bwMode="auto">
                    <a:xfrm>
                      <a:off x="4556" y="1110"/>
                      <a:ext cx="0" cy="7"/>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0" name="Freeform 115"/>
                    <p:cNvSpPr>
                      <a:spLocks/>
                    </p:cNvSpPr>
                    <p:nvPr/>
                  </p:nvSpPr>
                  <p:spPr bwMode="auto">
                    <a:xfrm>
                      <a:off x="4399" y="1533"/>
                      <a:ext cx="60" cy="52"/>
                    </a:xfrm>
                    <a:custGeom>
                      <a:avLst/>
                      <a:gdLst>
                        <a:gd name="T0" fmla="*/ 11 w 25"/>
                        <a:gd name="T1" fmla="*/ 0 h 22"/>
                        <a:gd name="T2" fmla="*/ 20 w 25"/>
                        <a:gd name="T3" fmla="*/ 18 h 22"/>
                        <a:gd name="T4" fmla="*/ 10 w 25"/>
                        <a:gd name="T5" fmla="*/ 22 h 22"/>
                        <a:gd name="T6" fmla="*/ 0 w 25"/>
                        <a:gd name="T7" fmla="*/ 18 h 22"/>
                        <a:gd name="T8" fmla="*/ 0 w 25"/>
                        <a:gd name="T9" fmla="*/ 18 h 22"/>
                        <a:gd name="T10" fmla="*/ 3 w 25"/>
                        <a:gd name="T11" fmla="*/ 13 h 22"/>
                        <a:gd name="T12" fmla="*/ 9 w 25"/>
                        <a:gd name="T13" fmla="*/ 17 h 22"/>
                        <a:gd name="T14" fmla="*/ 15 w 25"/>
                        <a:gd name="T15" fmla="*/ 15 h 22"/>
                        <a:gd name="T16" fmla="*/ 8 w 25"/>
                        <a:gd name="T17" fmla="*/ 4 h 22"/>
                        <a:gd name="T18" fmla="*/ 11 w 25"/>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2">
                          <a:moveTo>
                            <a:pt x="11" y="0"/>
                          </a:moveTo>
                          <a:cubicBezTo>
                            <a:pt x="17" y="3"/>
                            <a:pt x="25" y="10"/>
                            <a:pt x="20" y="18"/>
                          </a:cubicBezTo>
                          <a:cubicBezTo>
                            <a:pt x="18" y="21"/>
                            <a:pt x="14" y="22"/>
                            <a:pt x="10" y="22"/>
                          </a:cubicBezTo>
                          <a:cubicBezTo>
                            <a:pt x="7" y="22"/>
                            <a:pt x="3" y="20"/>
                            <a:pt x="0" y="18"/>
                          </a:cubicBezTo>
                          <a:cubicBezTo>
                            <a:pt x="0" y="18"/>
                            <a:pt x="0" y="18"/>
                            <a:pt x="0" y="18"/>
                          </a:cubicBezTo>
                          <a:cubicBezTo>
                            <a:pt x="1" y="17"/>
                            <a:pt x="2" y="15"/>
                            <a:pt x="3" y="13"/>
                          </a:cubicBezTo>
                          <a:cubicBezTo>
                            <a:pt x="5" y="15"/>
                            <a:pt x="7" y="16"/>
                            <a:pt x="9" y="17"/>
                          </a:cubicBezTo>
                          <a:cubicBezTo>
                            <a:pt x="11" y="17"/>
                            <a:pt x="14" y="17"/>
                            <a:pt x="15" y="15"/>
                          </a:cubicBezTo>
                          <a:cubicBezTo>
                            <a:pt x="17" y="9"/>
                            <a:pt x="12" y="6"/>
                            <a:pt x="8" y="4"/>
                          </a:cubicBezTo>
                          <a:cubicBezTo>
                            <a:pt x="9" y="3"/>
                            <a:pt x="10" y="1"/>
                            <a:pt x="11"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1" name="Freeform 116"/>
                    <p:cNvSpPr>
                      <a:spLocks/>
                    </p:cNvSpPr>
                    <p:nvPr/>
                  </p:nvSpPr>
                  <p:spPr bwMode="auto">
                    <a:xfrm>
                      <a:off x="4492" y="1100"/>
                      <a:ext cx="52" cy="66"/>
                    </a:xfrm>
                    <a:custGeom>
                      <a:avLst/>
                      <a:gdLst>
                        <a:gd name="T0" fmla="*/ 22 w 22"/>
                        <a:gd name="T1" fmla="*/ 12 h 28"/>
                        <a:gd name="T2" fmla="*/ 16 w 22"/>
                        <a:gd name="T3" fmla="*/ 24 h 28"/>
                        <a:gd name="T4" fmla="*/ 6 w 22"/>
                        <a:gd name="T5" fmla="*/ 25 h 28"/>
                        <a:gd name="T6" fmla="*/ 4 w 22"/>
                        <a:gd name="T7" fmla="*/ 28 h 28"/>
                        <a:gd name="T8" fmla="*/ 4 w 22"/>
                        <a:gd name="T9" fmla="*/ 28 h 28"/>
                        <a:gd name="T10" fmla="*/ 3 w 22"/>
                        <a:gd name="T11" fmla="*/ 21 h 28"/>
                        <a:gd name="T12" fmla="*/ 11 w 22"/>
                        <a:gd name="T13" fmla="*/ 19 h 28"/>
                        <a:gd name="T14" fmla="*/ 14 w 22"/>
                        <a:gd name="T15" fmla="*/ 13 h 28"/>
                        <a:gd name="T16" fmla="*/ 1 w 22"/>
                        <a:gd name="T17" fmla="*/ 6 h 28"/>
                        <a:gd name="T18" fmla="*/ 0 w 22"/>
                        <a:gd name="T19" fmla="*/ 1 h 28"/>
                        <a:gd name="T20" fmla="*/ 0 w 22"/>
                        <a:gd name="T21" fmla="*/ 1 h 28"/>
                        <a:gd name="T22" fmla="*/ 22 w 22"/>
                        <a:gd name="T23"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8">
                          <a:moveTo>
                            <a:pt x="22" y="12"/>
                          </a:moveTo>
                          <a:cubicBezTo>
                            <a:pt x="22" y="16"/>
                            <a:pt x="21" y="21"/>
                            <a:pt x="16" y="24"/>
                          </a:cubicBezTo>
                          <a:cubicBezTo>
                            <a:pt x="13" y="25"/>
                            <a:pt x="9" y="25"/>
                            <a:pt x="6" y="25"/>
                          </a:cubicBezTo>
                          <a:cubicBezTo>
                            <a:pt x="4" y="25"/>
                            <a:pt x="3" y="27"/>
                            <a:pt x="4" y="28"/>
                          </a:cubicBezTo>
                          <a:cubicBezTo>
                            <a:pt x="4" y="28"/>
                            <a:pt x="4" y="28"/>
                            <a:pt x="4" y="28"/>
                          </a:cubicBezTo>
                          <a:cubicBezTo>
                            <a:pt x="3" y="25"/>
                            <a:pt x="3" y="23"/>
                            <a:pt x="3" y="21"/>
                          </a:cubicBezTo>
                          <a:cubicBezTo>
                            <a:pt x="5" y="21"/>
                            <a:pt x="9" y="20"/>
                            <a:pt x="11" y="19"/>
                          </a:cubicBezTo>
                          <a:cubicBezTo>
                            <a:pt x="13" y="18"/>
                            <a:pt x="15" y="16"/>
                            <a:pt x="14" y="13"/>
                          </a:cubicBezTo>
                          <a:cubicBezTo>
                            <a:pt x="13" y="7"/>
                            <a:pt x="6" y="5"/>
                            <a:pt x="1" y="6"/>
                          </a:cubicBezTo>
                          <a:cubicBezTo>
                            <a:pt x="0" y="4"/>
                            <a:pt x="0" y="2"/>
                            <a:pt x="0" y="1"/>
                          </a:cubicBezTo>
                          <a:cubicBezTo>
                            <a:pt x="0" y="1"/>
                            <a:pt x="0" y="1"/>
                            <a:pt x="0" y="1"/>
                          </a:cubicBezTo>
                          <a:cubicBezTo>
                            <a:pt x="9" y="1"/>
                            <a:pt x="22" y="0"/>
                            <a:pt x="22" y="1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2" name="Freeform 117"/>
                    <p:cNvSpPr>
                      <a:spLocks/>
                    </p:cNvSpPr>
                    <p:nvPr/>
                  </p:nvSpPr>
                  <p:spPr bwMode="auto">
                    <a:xfrm>
                      <a:off x="4440" y="1493"/>
                      <a:ext cx="19" cy="26"/>
                    </a:xfrm>
                    <a:custGeom>
                      <a:avLst/>
                      <a:gdLst>
                        <a:gd name="T0" fmla="*/ 2 w 8"/>
                        <a:gd name="T1" fmla="*/ 0 h 11"/>
                        <a:gd name="T2" fmla="*/ 7 w 8"/>
                        <a:gd name="T3" fmla="*/ 7 h 11"/>
                        <a:gd name="T4" fmla="*/ 0 w 8"/>
                        <a:gd name="T5" fmla="*/ 4 h 11"/>
                        <a:gd name="T6" fmla="*/ 0 w 8"/>
                        <a:gd name="T7" fmla="*/ 4 h 11"/>
                        <a:gd name="T8" fmla="*/ 2 w 8"/>
                        <a:gd name="T9" fmla="*/ 0 h 11"/>
                      </a:gdLst>
                      <a:ahLst/>
                      <a:cxnLst>
                        <a:cxn ang="0">
                          <a:pos x="T0" y="T1"/>
                        </a:cxn>
                        <a:cxn ang="0">
                          <a:pos x="T2" y="T3"/>
                        </a:cxn>
                        <a:cxn ang="0">
                          <a:pos x="T4" y="T5"/>
                        </a:cxn>
                        <a:cxn ang="0">
                          <a:pos x="T6" y="T7"/>
                        </a:cxn>
                        <a:cxn ang="0">
                          <a:pos x="T8" y="T9"/>
                        </a:cxn>
                      </a:cxnLst>
                      <a:rect l="0" t="0" r="r" b="b"/>
                      <a:pathLst>
                        <a:path w="8" h="11">
                          <a:moveTo>
                            <a:pt x="2" y="0"/>
                          </a:moveTo>
                          <a:cubicBezTo>
                            <a:pt x="4" y="1"/>
                            <a:pt x="8" y="3"/>
                            <a:pt x="7" y="7"/>
                          </a:cubicBezTo>
                          <a:cubicBezTo>
                            <a:pt x="6" y="11"/>
                            <a:pt x="1" y="6"/>
                            <a:pt x="0" y="4"/>
                          </a:cubicBezTo>
                          <a:cubicBezTo>
                            <a:pt x="0" y="4"/>
                            <a:pt x="0" y="4"/>
                            <a:pt x="0" y="4"/>
                          </a:cubicBezTo>
                          <a:cubicBezTo>
                            <a:pt x="1" y="2"/>
                            <a:pt x="1" y="1"/>
                            <a:pt x="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3" name="Freeform 118"/>
                    <p:cNvSpPr>
                      <a:spLocks/>
                    </p:cNvSpPr>
                    <p:nvPr/>
                  </p:nvSpPr>
                  <p:spPr bwMode="auto">
                    <a:xfrm>
                      <a:off x="3854" y="1805"/>
                      <a:ext cx="498" cy="499"/>
                    </a:xfrm>
                    <a:custGeom>
                      <a:avLst/>
                      <a:gdLst>
                        <a:gd name="T0" fmla="*/ 202 w 210"/>
                        <a:gd name="T1" fmla="*/ 98 h 211"/>
                        <a:gd name="T2" fmla="*/ 151 w 210"/>
                        <a:gd name="T3" fmla="*/ 211 h 211"/>
                        <a:gd name="T4" fmla="*/ 94 w 210"/>
                        <a:gd name="T5" fmla="*/ 185 h 211"/>
                        <a:gd name="T6" fmla="*/ 39 w 210"/>
                        <a:gd name="T7" fmla="*/ 157 h 211"/>
                        <a:gd name="T8" fmla="*/ 7 w 210"/>
                        <a:gd name="T9" fmla="*/ 117 h 211"/>
                        <a:gd name="T10" fmla="*/ 0 w 210"/>
                        <a:gd name="T11" fmla="*/ 77 h 211"/>
                        <a:gd name="T12" fmla="*/ 0 w 210"/>
                        <a:gd name="T13" fmla="*/ 72 h 211"/>
                        <a:gd name="T14" fmla="*/ 0 w 210"/>
                        <a:gd name="T15" fmla="*/ 68 h 211"/>
                        <a:gd name="T16" fmla="*/ 0 w 210"/>
                        <a:gd name="T17" fmla="*/ 67 h 211"/>
                        <a:gd name="T18" fmla="*/ 9 w 210"/>
                        <a:gd name="T19" fmla="*/ 67 h 211"/>
                        <a:gd name="T20" fmla="*/ 10 w 210"/>
                        <a:gd name="T21" fmla="*/ 67 h 211"/>
                        <a:gd name="T22" fmla="*/ 15 w 210"/>
                        <a:gd name="T23" fmla="*/ 67 h 211"/>
                        <a:gd name="T24" fmla="*/ 15 w 210"/>
                        <a:gd name="T25" fmla="*/ 68 h 211"/>
                        <a:gd name="T26" fmla="*/ 57 w 210"/>
                        <a:gd name="T27" fmla="*/ 145 h 211"/>
                        <a:gd name="T28" fmla="*/ 95 w 210"/>
                        <a:gd name="T29" fmla="*/ 168 h 211"/>
                        <a:gd name="T30" fmla="*/ 148 w 210"/>
                        <a:gd name="T31" fmla="*/ 186 h 211"/>
                        <a:gd name="T32" fmla="*/ 152 w 210"/>
                        <a:gd name="T33" fmla="*/ 184 h 211"/>
                        <a:gd name="T34" fmla="*/ 189 w 210"/>
                        <a:gd name="T35" fmla="*/ 94 h 211"/>
                        <a:gd name="T36" fmla="*/ 185 w 210"/>
                        <a:gd name="T37" fmla="*/ 48 h 211"/>
                        <a:gd name="T38" fmla="*/ 167 w 210"/>
                        <a:gd name="T39" fmla="*/ 10 h 211"/>
                        <a:gd name="T40" fmla="*/ 167 w 210"/>
                        <a:gd name="T41" fmla="*/ 10 h 211"/>
                        <a:gd name="T42" fmla="*/ 180 w 210"/>
                        <a:gd name="T43" fmla="*/ 0 h 211"/>
                        <a:gd name="T44" fmla="*/ 180 w 210"/>
                        <a:gd name="T45" fmla="*/ 3 h 211"/>
                        <a:gd name="T46" fmla="*/ 202 w 210"/>
                        <a:gd name="T47" fmla="*/ 9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0" h="211">
                          <a:moveTo>
                            <a:pt x="202" y="98"/>
                          </a:moveTo>
                          <a:cubicBezTo>
                            <a:pt x="194" y="138"/>
                            <a:pt x="171" y="175"/>
                            <a:pt x="151" y="211"/>
                          </a:cubicBezTo>
                          <a:cubicBezTo>
                            <a:pt x="132" y="203"/>
                            <a:pt x="113" y="194"/>
                            <a:pt x="94" y="185"/>
                          </a:cubicBezTo>
                          <a:cubicBezTo>
                            <a:pt x="75" y="177"/>
                            <a:pt x="55" y="169"/>
                            <a:pt x="39" y="157"/>
                          </a:cubicBezTo>
                          <a:cubicBezTo>
                            <a:pt x="24" y="147"/>
                            <a:pt x="13" y="133"/>
                            <a:pt x="7" y="117"/>
                          </a:cubicBezTo>
                          <a:cubicBezTo>
                            <a:pt x="2" y="104"/>
                            <a:pt x="0" y="91"/>
                            <a:pt x="0" y="77"/>
                          </a:cubicBezTo>
                          <a:cubicBezTo>
                            <a:pt x="0" y="75"/>
                            <a:pt x="0" y="74"/>
                            <a:pt x="0" y="72"/>
                          </a:cubicBezTo>
                          <a:cubicBezTo>
                            <a:pt x="0" y="71"/>
                            <a:pt x="0" y="69"/>
                            <a:pt x="0" y="68"/>
                          </a:cubicBezTo>
                          <a:cubicBezTo>
                            <a:pt x="0" y="67"/>
                            <a:pt x="0" y="67"/>
                            <a:pt x="0" y="67"/>
                          </a:cubicBezTo>
                          <a:cubicBezTo>
                            <a:pt x="3" y="67"/>
                            <a:pt x="6" y="67"/>
                            <a:pt x="9" y="67"/>
                          </a:cubicBezTo>
                          <a:cubicBezTo>
                            <a:pt x="9" y="67"/>
                            <a:pt x="10" y="67"/>
                            <a:pt x="10" y="67"/>
                          </a:cubicBezTo>
                          <a:cubicBezTo>
                            <a:pt x="12" y="67"/>
                            <a:pt x="13" y="67"/>
                            <a:pt x="15" y="67"/>
                          </a:cubicBezTo>
                          <a:cubicBezTo>
                            <a:pt x="15" y="67"/>
                            <a:pt x="15" y="67"/>
                            <a:pt x="15" y="68"/>
                          </a:cubicBezTo>
                          <a:cubicBezTo>
                            <a:pt x="18" y="98"/>
                            <a:pt x="34" y="125"/>
                            <a:pt x="57" y="145"/>
                          </a:cubicBezTo>
                          <a:cubicBezTo>
                            <a:pt x="68" y="155"/>
                            <a:pt x="81" y="163"/>
                            <a:pt x="95" y="168"/>
                          </a:cubicBezTo>
                          <a:cubicBezTo>
                            <a:pt x="112" y="175"/>
                            <a:pt x="132" y="176"/>
                            <a:pt x="148" y="186"/>
                          </a:cubicBezTo>
                          <a:cubicBezTo>
                            <a:pt x="150" y="187"/>
                            <a:pt x="151" y="186"/>
                            <a:pt x="152" y="184"/>
                          </a:cubicBezTo>
                          <a:cubicBezTo>
                            <a:pt x="161" y="153"/>
                            <a:pt x="186" y="127"/>
                            <a:pt x="189" y="94"/>
                          </a:cubicBezTo>
                          <a:cubicBezTo>
                            <a:pt x="190" y="79"/>
                            <a:pt x="188" y="63"/>
                            <a:pt x="185" y="48"/>
                          </a:cubicBezTo>
                          <a:cubicBezTo>
                            <a:pt x="182" y="34"/>
                            <a:pt x="177" y="21"/>
                            <a:pt x="167" y="10"/>
                          </a:cubicBezTo>
                          <a:cubicBezTo>
                            <a:pt x="167" y="10"/>
                            <a:pt x="167" y="10"/>
                            <a:pt x="167" y="10"/>
                          </a:cubicBezTo>
                          <a:cubicBezTo>
                            <a:pt x="171" y="7"/>
                            <a:pt x="176" y="4"/>
                            <a:pt x="180" y="0"/>
                          </a:cubicBezTo>
                          <a:cubicBezTo>
                            <a:pt x="179" y="1"/>
                            <a:pt x="180" y="2"/>
                            <a:pt x="180" y="3"/>
                          </a:cubicBezTo>
                          <a:cubicBezTo>
                            <a:pt x="205" y="27"/>
                            <a:pt x="210" y="65"/>
                            <a:pt x="202" y="9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4" name="Freeform 119"/>
                    <p:cNvSpPr>
                      <a:spLocks/>
                    </p:cNvSpPr>
                    <p:nvPr/>
                  </p:nvSpPr>
                  <p:spPr bwMode="auto">
                    <a:xfrm>
                      <a:off x="4501" y="1197"/>
                      <a:ext cx="22" cy="26"/>
                    </a:xfrm>
                    <a:custGeom>
                      <a:avLst/>
                      <a:gdLst>
                        <a:gd name="T0" fmla="*/ 8 w 9"/>
                        <a:gd name="T1" fmla="*/ 6 h 11"/>
                        <a:gd name="T2" fmla="*/ 7 w 9"/>
                        <a:gd name="T3" fmla="*/ 10 h 11"/>
                        <a:gd name="T4" fmla="*/ 2 w 9"/>
                        <a:gd name="T5" fmla="*/ 10 h 11"/>
                        <a:gd name="T6" fmla="*/ 1 w 9"/>
                        <a:gd name="T7" fmla="*/ 10 h 11"/>
                        <a:gd name="T8" fmla="*/ 0 w 9"/>
                        <a:gd name="T9" fmla="*/ 0 h 11"/>
                        <a:gd name="T10" fmla="*/ 5 w 9"/>
                        <a:gd name="T11" fmla="*/ 1 h 11"/>
                        <a:gd name="T12" fmla="*/ 8 w 9"/>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8" y="6"/>
                          </a:moveTo>
                          <a:cubicBezTo>
                            <a:pt x="9" y="8"/>
                            <a:pt x="8" y="9"/>
                            <a:pt x="7" y="10"/>
                          </a:cubicBezTo>
                          <a:cubicBezTo>
                            <a:pt x="5" y="11"/>
                            <a:pt x="3" y="11"/>
                            <a:pt x="2" y="10"/>
                          </a:cubicBezTo>
                          <a:cubicBezTo>
                            <a:pt x="1" y="10"/>
                            <a:pt x="1" y="10"/>
                            <a:pt x="1" y="10"/>
                          </a:cubicBezTo>
                          <a:cubicBezTo>
                            <a:pt x="1" y="7"/>
                            <a:pt x="1" y="3"/>
                            <a:pt x="0" y="0"/>
                          </a:cubicBezTo>
                          <a:cubicBezTo>
                            <a:pt x="2" y="1"/>
                            <a:pt x="4" y="1"/>
                            <a:pt x="5" y="1"/>
                          </a:cubicBezTo>
                          <a:cubicBezTo>
                            <a:pt x="7" y="2"/>
                            <a:pt x="8" y="4"/>
                            <a:pt x="8"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5" name="Freeform 120"/>
                    <p:cNvSpPr>
                      <a:spLocks/>
                    </p:cNvSpPr>
                    <p:nvPr/>
                  </p:nvSpPr>
                  <p:spPr bwMode="auto">
                    <a:xfrm>
                      <a:off x="4364" y="1585"/>
                      <a:ext cx="71" cy="59"/>
                    </a:xfrm>
                    <a:custGeom>
                      <a:avLst/>
                      <a:gdLst>
                        <a:gd name="T0" fmla="*/ 13 w 30"/>
                        <a:gd name="T1" fmla="*/ 0 h 25"/>
                        <a:gd name="T2" fmla="*/ 25 w 30"/>
                        <a:gd name="T3" fmla="*/ 20 h 25"/>
                        <a:gd name="T4" fmla="*/ 13 w 30"/>
                        <a:gd name="T5" fmla="*/ 24 h 25"/>
                        <a:gd name="T6" fmla="*/ 0 w 30"/>
                        <a:gd name="T7" fmla="*/ 19 h 25"/>
                        <a:gd name="T8" fmla="*/ 3 w 30"/>
                        <a:gd name="T9" fmla="*/ 14 h 25"/>
                        <a:gd name="T10" fmla="*/ 17 w 30"/>
                        <a:gd name="T11" fmla="*/ 17 h 25"/>
                        <a:gd name="T12" fmla="*/ 11 w 30"/>
                        <a:gd name="T13" fmla="*/ 5 h 25"/>
                        <a:gd name="T14" fmla="*/ 9 w 30"/>
                        <a:gd name="T15" fmla="*/ 5 h 25"/>
                        <a:gd name="T16" fmla="*/ 13 w 30"/>
                        <a:gd name="T17" fmla="*/ 0 h 25"/>
                        <a:gd name="T18" fmla="*/ 13 w 30"/>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5">
                          <a:moveTo>
                            <a:pt x="13" y="0"/>
                          </a:moveTo>
                          <a:cubicBezTo>
                            <a:pt x="20" y="4"/>
                            <a:pt x="30" y="11"/>
                            <a:pt x="25" y="20"/>
                          </a:cubicBezTo>
                          <a:cubicBezTo>
                            <a:pt x="22" y="25"/>
                            <a:pt x="17" y="25"/>
                            <a:pt x="13" y="24"/>
                          </a:cubicBezTo>
                          <a:cubicBezTo>
                            <a:pt x="8" y="24"/>
                            <a:pt x="3" y="21"/>
                            <a:pt x="0" y="19"/>
                          </a:cubicBezTo>
                          <a:cubicBezTo>
                            <a:pt x="1" y="17"/>
                            <a:pt x="2" y="16"/>
                            <a:pt x="3" y="14"/>
                          </a:cubicBezTo>
                          <a:cubicBezTo>
                            <a:pt x="7" y="17"/>
                            <a:pt x="13" y="21"/>
                            <a:pt x="17" y="17"/>
                          </a:cubicBezTo>
                          <a:cubicBezTo>
                            <a:pt x="20" y="12"/>
                            <a:pt x="15" y="7"/>
                            <a:pt x="11" y="5"/>
                          </a:cubicBezTo>
                          <a:cubicBezTo>
                            <a:pt x="10" y="5"/>
                            <a:pt x="10" y="5"/>
                            <a:pt x="9" y="5"/>
                          </a:cubicBezTo>
                          <a:cubicBezTo>
                            <a:pt x="11" y="3"/>
                            <a:pt x="12" y="1"/>
                            <a:pt x="13" y="0"/>
                          </a:cubicBezTo>
                          <a:cubicBezTo>
                            <a:pt x="13" y="0"/>
                            <a:pt x="13" y="0"/>
                            <a:pt x="13"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6" name="Freeform 121"/>
                    <p:cNvSpPr>
                      <a:spLocks/>
                    </p:cNvSpPr>
                    <p:nvPr/>
                  </p:nvSpPr>
                  <p:spPr bwMode="auto">
                    <a:xfrm>
                      <a:off x="4414" y="16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7" name="Freeform 122"/>
                    <p:cNvSpPr>
                      <a:spLocks/>
                    </p:cNvSpPr>
                    <p:nvPr/>
                  </p:nvSpPr>
                  <p:spPr bwMode="auto">
                    <a:xfrm>
                      <a:off x="3956" y="151"/>
                      <a:ext cx="687" cy="549"/>
                    </a:xfrm>
                    <a:custGeom>
                      <a:avLst/>
                      <a:gdLst>
                        <a:gd name="T0" fmla="*/ 286 w 290"/>
                        <a:gd name="T1" fmla="*/ 232 h 232"/>
                        <a:gd name="T2" fmla="*/ 282 w 290"/>
                        <a:gd name="T3" fmla="*/ 232 h 232"/>
                        <a:gd name="T4" fmla="*/ 280 w 290"/>
                        <a:gd name="T5" fmla="*/ 130 h 232"/>
                        <a:gd name="T6" fmla="*/ 199 w 290"/>
                        <a:gd name="T7" fmla="*/ 119 h 232"/>
                        <a:gd name="T8" fmla="*/ 199 w 290"/>
                        <a:gd name="T9" fmla="*/ 115 h 232"/>
                        <a:gd name="T10" fmla="*/ 217 w 290"/>
                        <a:gd name="T11" fmla="*/ 117 h 232"/>
                        <a:gd name="T12" fmla="*/ 217 w 290"/>
                        <a:gd name="T13" fmla="*/ 117 h 232"/>
                        <a:gd name="T14" fmla="*/ 193 w 290"/>
                        <a:gd name="T15" fmla="*/ 63 h 232"/>
                        <a:gd name="T16" fmla="*/ 104 w 290"/>
                        <a:gd name="T17" fmla="*/ 11 h 232"/>
                        <a:gd name="T18" fmla="*/ 3 w 290"/>
                        <a:gd name="T19" fmla="*/ 39 h 232"/>
                        <a:gd name="T20" fmla="*/ 0 w 290"/>
                        <a:gd name="T21" fmla="*/ 38 h 232"/>
                        <a:gd name="T22" fmla="*/ 56 w 290"/>
                        <a:gd name="T23" fmla="*/ 9 h 232"/>
                        <a:gd name="T24" fmla="*/ 163 w 290"/>
                        <a:gd name="T25" fmla="*/ 27 h 232"/>
                        <a:gd name="T26" fmla="*/ 222 w 290"/>
                        <a:gd name="T27" fmla="*/ 115 h 232"/>
                        <a:gd name="T28" fmla="*/ 222 w 290"/>
                        <a:gd name="T29" fmla="*/ 117 h 232"/>
                        <a:gd name="T30" fmla="*/ 282 w 290"/>
                        <a:gd name="T31" fmla="*/ 125 h 232"/>
                        <a:gd name="T32" fmla="*/ 284 w 290"/>
                        <a:gd name="T33" fmla="*/ 128 h 232"/>
                        <a:gd name="T34" fmla="*/ 286 w 290"/>
                        <a:gd name="T35" fmla="*/ 168 h 232"/>
                        <a:gd name="T36" fmla="*/ 287 w 290"/>
                        <a:gd name="T37" fmla="*/ 170 h 232"/>
                        <a:gd name="T38" fmla="*/ 288 w 290"/>
                        <a:gd name="T39" fmla="*/ 204 h 232"/>
                        <a:gd name="T40" fmla="*/ 290 w 290"/>
                        <a:gd name="T41" fmla="*/ 205 h 232"/>
                        <a:gd name="T42" fmla="*/ 290 w 290"/>
                        <a:gd name="T43" fmla="*/ 206 h 232"/>
                        <a:gd name="T44" fmla="*/ 289 w 290"/>
                        <a:gd name="T45" fmla="*/ 209 h 232"/>
                        <a:gd name="T46" fmla="*/ 288 w 290"/>
                        <a:gd name="T47" fmla="*/ 212 h 232"/>
                        <a:gd name="T48" fmla="*/ 288 w 290"/>
                        <a:gd name="T49" fmla="*/ 211 h 232"/>
                        <a:gd name="T50" fmla="*/ 286 w 290"/>
                        <a:gd name="T51"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0" h="232">
                          <a:moveTo>
                            <a:pt x="286" y="232"/>
                          </a:moveTo>
                          <a:cubicBezTo>
                            <a:pt x="282" y="232"/>
                            <a:pt x="282" y="232"/>
                            <a:pt x="282" y="232"/>
                          </a:cubicBezTo>
                          <a:cubicBezTo>
                            <a:pt x="286" y="198"/>
                            <a:pt x="281" y="163"/>
                            <a:pt x="280" y="130"/>
                          </a:cubicBezTo>
                          <a:cubicBezTo>
                            <a:pt x="253" y="128"/>
                            <a:pt x="226" y="121"/>
                            <a:pt x="199" y="119"/>
                          </a:cubicBezTo>
                          <a:cubicBezTo>
                            <a:pt x="199" y="115"/>
                            <a:pt x="199" y="115"/>
                            <a:pt x="199" y="115"/>
                          </a:cubicBezTo>
                          <a:cubicBezTo>
                            <a:pt x="205" y="115"/>
                            <a:pt x="211" y="116"/>
                            <a:pt x="217" y="117"/>
                          </a:cubicBezTo>
                          <a:cubicBezTo>
                            <a:pt x="217" y="117"/>
                            <a:pt x="217" y="117"/>
                            <a:pt x="217" y="117"/>
                          </a:cubicBezTo>
                          <a:cubicBezTo>
                            <a:pt x="213" y="97"/>
                            <a:pt x="205" y="79"/>
                            <a:pt x="193" y="63"/>
                          </a:cubicBezTo>
                          <a:cubicBezTo>
                            <a:pt x="172" y="35"/>
                            <a:pt x="140" y="16"/>
                            <a:pt x="104" y="11"/>
                          </a:cubicBezTo>
                          <a:cubicBezTo>
                            <a:pt x="68" y="7"/>
                            <a:pt x="32" y="18"/>
                            <a:pt x="3" y="39"/>
                          </a:cubicBezTo>
                          <a:cubicBezTo>
                            <a:pt x="0" y="38"/>
                            <a:pt x="0" y="38"/>
                            <a:pt x="0" y="38"/>
                          </a:cubicBezTo>
                          <a:cubicBezTo>
                            <a:pt x="16" y="23"/>
                            <a:pt x="35" y="14"/>
                            <a:pt x="56" y="9"/>
                          </a:cubicBezTo>
                          <a:cubicBezTo>
                            <a:pt x="92" y="0"/>
                            <a:pt x="131" y="6"/>
                            <a:pt x="163" y="27"/>
                          </a:cubicBezTo>
                          <a:cubicBezTo>
                            <a:pt x="193" y="47"/>
                            <a:pt x="215" y="79"/>
                            <a:pt x="222" y="115"/>
                          </a:cubicBezTo>
                          <a:cubicBezTo>
                            <a:pt x="223" y="116"/>
                            <a:pt x="222" y="117"/>
                            <a:pt x="222" y="117"/>
                          </a:cubicBezTo>
                          <a:cubicBezTo>
                            <a:pt x="242" y="120"/>
                            <a:pt x="262" y="124"/>
                            <a:pt x="282" y="125"/>
                          </a:cubicBezTo>
                          <a:cubicBezTo>
                            <a:pt x="283" y="125"/>
                            <a:pt x="284" y="126"/>
                            <a:pt x="284" y="128"/>
                          </a:cubicBezTo>
                          <a:cubicBezTo>
                            <a:pt x="285" y="141"/>
                            <a:pt x="286" y="154"/>
                            <a:pt x="286" y="168"/>
                          </a:cubicBezTo>
                          <a:cubicBezTo>
                            <a:pt x="287" y="170"/>
                            <a:pt x="287" y="170"/>
                            <a:pt x="287" y="170"/>
                          </a:cubicBezTo>
                          <a:cubicBezTo>
                            <a:pt x="287" y="182"/>
                            <a:pt x="288" y="193"/>
                            <a:pt x="288" y="204"/>
                          </a:cubicBezTo>
                          <a:cubicBezTo>
                            <a:pt x="290" y="205"/>
                            <a:pt x="290" y="205"/>
                            <a:pt x="290" y="205"/>
                          </a:cubicBezTo>
                          <a:cubicBezTo>
                            <a:pt x="290" y="205"/>
                            <a:pt x="290" y="206"/>
                            <a:pt x="290" y="206"/>
                          </a:cubicBezTo>
                          <a:cubicBezTo>
                            <a:pt x="290" y="206"/>
                            <a:pt x="289" y="208"/>
                            <a:pt x="289" y="209"/>
                          </a:cubicBezTo>
                          <a:cubicBezTo>
                            <a:pt x="288" y="212"/>
                            <a:pt x="288" y="212"/>
                            <a:pt x="288" y="212"/>
                          </a:cubicBezTo>
                          <a:cubicBezTo>
                            <a:pt x="288" y="211"/>
                            <a:pt x="288" y="211"/>
                            <a:pt x="288" y="211"/>
                          </a:cubicBezTo>
                          <a:cubicBezTo>
                            <a:pt x="287" y="218"/>
                            <a:pt x="287" y="225"/>
                            <a:pt x="286" y="23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8" name="Freeform 123"/>
                    <p:cNvSpPr>
                      <a:spLocks/>
                    </p:cNvSpPr>
                    <p:nvPr/>
                  </p:nvSpPr>
                  <p:spPr bwMode="auto">
                    <a:xfrm>
                      <a:off x="4513" y="1067"/>
                      <a:ext cx="31" cy="35"/>
                    </a:xfrm>
                    <a:custGeom>
                      <a:avLst/>
                      <a:gdLst>
                        <a:gd name="T0" fmla="*/ 11 w 13"/>
                        <a:gd name="T1" fmla="*/ 0 h 15"/>
                        <a:gd name="T2" fmla="*/ 13 w 13"/>
                        <a:gd name="T3" fmla="*/ 15 h 15"/>
                        <a:gd name="T4" fmla="*/ 0 w 13"/>
                        <a:gd name="T5" fmla="*/ 11 h 15"/>
                        <a:gd name="T6" fmla="*/ 11 w 13"/>
                        <a:gd name="T7" fmla="*/ 0 h 15"/>
                      </a:gdLst>
                      <a:ahLst/>
                      <a:cxnLst>
                        <a:cxn ang="0">
                          <a:pos x="T0" y="T1"/>
                        </a:cxn>
                        <a:cxn ang="0">
                          <a:pos x="T2" y="T3"/>
                        </a:cxn>
                        <a:cxn ang="0">
                          <a:pos x="T4" y="T5"/>
                        </a:cxn>
                        <a:cxn ang="0">
                          <a:pos x="T6" y="T7"/>
                        </a:cxn>
                      </a:cxnLst>
                      <a:rect l="0" t="0" r="r" b="b"/>
                      <a:pathLst>
                        <a:path w="13" h="15">
                          <a:moveTo>
                            <a:pt x="11" y="0"/>
                          </a:moveTo>
                          <a:cubicBezTo>
                            <a:pt x="12" y="5"/>
                            <a:pt x="12" y="10"/>
                            <a:pt x="13" y="15"/>
                          </a:cubicBezTo>
                          <a:cubicBezTo>
                            <a:pt x="10" y="12"/>
                            <a:pt x="5" y="11"/>
                            <a:pt x="0" y="11"/>
                          </a:cubicBezTo>
                          <a:cubicBezTo>
                            <a:pt x="4" y="8"/>
                            <a:pt x="9" y="5"/>
                            <a:pt x="11"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9" name="Freeform 124"/>
                    <p:cNvSpPr>
                      <a:spLocks/>
                    </p:cNvSpPr>
                    <p:nvPr/>
                  </p:nvSpPr>
                  <p:spPr bwMode="auto">
                    <a:xfrm>
                      <a:off x="4108" y="431"/>
                      <a:ext cx="526" cy="475"/>
                    </a:xfrm>
                    <a:custGeom>
                      <a:avLst/>
                      <a:gdLst>
                        <a:gd name="T0" fmla="*/ 216 w 222"/>
                        <a:gd name="T1" fmla="*/ 124 h 201"/>
                        <a:gd name="T2" fmla="*/ 169 w 222"/>
                        <a:gd name="T3" fmla="*/ 200 h 201"/>
                        <a:gd name="T4" fmla="*/ 168 w 222"/>
                        <a:gd name="T5" fmla="*/ 200 h 201"/>
                        <a:gd name="T6" fmla="*/ 167 w 222"/>
                        <a:gd name="T7" fmla="*/ 201 h 201"/>
                        <a:gd name="T8" fmla="*/ 166 w 222"/>
                        <a:gd name="T9" fmla="*/ 201 h 201"/>
                        <a:gd name="T10" fmla="*/ 166 w 222"/>
                        <a:gd name="T11" fmla="*/ 201 h 201"/>
                        <a:gd name="T12" fmla="*/ 160 w 222"/>
                        <a:gd name="T13" fmla="*/ 189 h 201"/>
                        <a:gd name="T14" fmla="*/ 160 w 222"/>
                        <a:gd name="T15" fmla="*/ 189 h 201"/>
                        <a:gd name="T16" fmla="*/ 192 w 222"/>
                        <a:gd name="T17" fmla="*/ 116 h 201"/>
                        <a:gd name="T18" fmla="*/ 196 w 222"/>
                        <a:gd name="T19" fmla="*/ 91 h 201"/>
                        <a:gd name="T20" fmla="*/ 197 w 222"/>
                        <a:gd name="T21" fmla="*/ 87 h 201"/>
                        <a:gd name="T22" fmla="*/ 197 w 222"/>
                        <a:gd name="T23" fmla="*/ 27 h 201"/>
                        <a:gd name="T24" fmla="*/ 194 w 222"/>
                        <a:gd name="T25" fmla="*/ 25 h 201"/>
                        <a:gd name="T26" fmla="*/ 134 w 222"/>
                        <a:gd name="T27" fmla="*/ 22 h 201"/>
                        <a:gd name="T28" fmla="*/ 84 w 222"/>
                        <a:gd name="T29" fmla="*/ 22 h 201"/>
                        <a:gd name="T30" fmla="*/ 19 w 222"/>
                        <a:gd name="T31" fmla="*/ 77 h 201"/>
                        <a:gd name="T32" fmla="*/ 19 w 222"/>
                        <a:gd name="T33" fmla="*/ 78 h 201"/>
                        <a:gd name="T34" fmla="*/ 4 w 222"/>
                        <a:gd name="T35" fmla="*/ 71 h 201"/>
                        <a:gd name="T36" fmla="*/ 0 w 222"/>
                        <a:gd name="T37" fmla="*/ 70 h 201"/>
                        <a:gd name="T38" fmla="*/ 1 w 222"/>
                        <a:gd name="T39" fmla="*/ 70 h 201"/>
                        <a:gd name="T40" fmla="*/ 6 w 222"/>
                        <a:gd name="T41" fmla="*/ 59 h 201"/>
                        <a:gd name="T42" fmla="*/ 36 w 222"/>
                        <a:gd name="T43" fmla="*/ 25 h 201"/>
                        <a:gd name="T44" fmla="*/ 66 w 222"/>
                        <a:gd name="T45" fmla="*/ 8 h 201"/>
                        <a:gd name="T46" fmla="*/ 91 w 222"/>
                        <a:gd name="T47" fmla="*/ 2 h 201"/>
                        <a:gd name="T48" fmla="*/ 97 w 222"/>
                        <a:gd name="T49" fmla="*/ 1 h 201"/>
                        <a:gd name="T50" fmla="*/ 98 w 222"/>
                        <a:gd name="T51" fmla="*/ 1 h 201"/>
                        <a:gd name="T52" fmla="*/ 135 w 222"/>
                        <a:gd name="T53" fmla="*/ 1 h 201"/>
                        <a:gd name="T54" fmla="*/ 216 w 222"/>
                        <a:gd name="T55" fmla="*/ 12 h 201"/>
                        <a:gd name="T56" fmla="*/ 218 w 222"/>
                        <a:gd name="T57" fmla="*/ 114 h 201"/>
                        <a:gd name="T58" fmla="*/ 216 w 222"/>
                        <a:gd name="T59" fmla="*/ 12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1">
                          <a:moveTo>
                            <a:pt x="216" y="124"/>
                          </a:moveTo>
                          <a:cubicBezTo>
                            <a:pt x="210" y="155"/>
                            <a:pt x="196" y="183"/>
                            <a:pt x="169" y="200"/>
                          </a:cubicBezTo>
                          <a:cubicBezTo>
                            <a:pt x="168" y="200"/>
                            <a:pt x="168" y="200"/>
                            <a:pt x="168" y="200"/>
                          </a:cubicBezTo>
                          <a:cubicBezTo>
                            <a:pt x="167" y="200"/>
                            <a:pt x="167" y="201"/>
                            <a:pt x="167" y="201"/>
                          </a:cubicBezTo>
                          <a:cubicBezTo>
                            <a:pt x="167" y="201"/>
                            <a:pt x="167" y="201"/>
                            <a:pt x="166" y="201"/>
                          </a:cubicBezTo>
                          <a:cubicBezTo>
                            <a:pt x="166" y="201"/>
                            <a:pt x="166" y="201"/>
                            <a:pt x="166" y="201"/>
                          </a:cubicBezTo>
                          <a:cubicBezTo>
                            <a:pt x="164" y="197"/>
                            <a:pt x="162" y="193"/>
                            <a:pt x="160" y="189"/>
                          </a:cubicBezTo>
                          <a:cubicBezTo>
                            <a:pt x="160" y="189"/>
                            <a:pt x="160" y="189"/>
                            <a:pt x="160" y="189"/>
                          </a:cubicBezTo>
                          <a:cubicBezTo>
                            <a:pt x="178" y="168"/>
                            <a:pt x="187" y="143"/>
                            <a:pt x="192" y="116"/>
                          </a:cubicBezTo>
                          <a:cubicBezTo>
                            <a:pt x="194" y="108"/>
                            <a:pt x="195" y="100"/>
                            <a:pt x="196" y="91"/>
                          </a:cubicBezTo>
                          <a:cubicBezTo>
                            <a:pt x="198" y="91"/>
                            <a:pt x="198" y="88"/>
                            <a:pt x="197" y="87"/>
                          </a:cubicBezTo>
                          <a:cubicBezTo>
                            <a:pt x="198" y="67"/>
                            <a:pt x="198" y="47"/>
                            <a:pt x="197" y="27"/>
                          </a:cubicBezTo>
                          <a:cubicBezTo>
                            <a:pt x="196" y="26"/>
                            <a:pt x="195" y="25"/>
                            <a:pt x="194" y="25"/>
                          </a:cubicBezTo>
                          <a:cubicBezTo>
                            <a:pt x="173" y="28"/>
                            <a:pt x="154" y="25"/>
                            <a:pt x="134" y="22"/>
                          </a:cubicBezTo>
                          <a:cubicBezTo>
                            <a:pt x="117" y="19"/>
                            <a:pt x="101" y="18"/>
                            <a:pt x="84" y="22"/>
                          </a:cubicBezTo>
                          <a:cubicBezTo>
                            <a:pt x="55" y="29"/>
                            <a:pt x="30" y="49"/>
                            <a:pt x="19" y="77"/>
                          </a:cubicBezTo>
                          <a:cubicBezTo>
                            <a:pt x="19" y="77"/>
                            <a:pt x="19" y="77"/>
                            <a:pt x="19" y="78"/>
                          </a:cubicBezTo>
                          <a:cubicBezTo>
                            <a:pt x="14" y="75"/>
                            <a:pt x="9" y="73"/>
                            <a:pt x="4" y="71"/>
                          </a:cubicBezTo>
                          <a:cubicBezTo>
                            <a:pt x="3" y="71"/>
                            <a:pt x="2" y="71"/>
                            <a:pt x="0" y="70"/>
                          </a:cubicBezTo>
                          <a:cubicBezTo>
                            <a:pt x="1" y="70"/>
                            <a:pt x="1" y="70"/>
                            <a:pt x="1" y="70"/>
                          </a:cubicBezTo>
                          <a:cubicBezTo>
                            <a:pt x="3" y="67"/>
                            <a:pt x="5" y="63"/>
                            <a:pt x="6" y="59"/>
                          </a:cubicBezTo>
                          <a:cubicBezTo>
                            <a:pt x="14" y="46"/>
                            <a:pt x="24" y="34"/>
                            <a:pt x="36" y="25"/>
                          </a:cubicBezTo>
                          <a:cubicBezTo>
                            <a:pt x="45" y="18"/>
                            <a:pt x="55" y="12"/>
                            <a:pt x="66" y="8"/>
                          </a:cubicBezTo>
                          <a:cubicBezTo>
                            <a:pt x="74" y="5"/>
                            <a:pt x="82" y="3"/>
                            <a:pt x="91" y="2"/>
                          </a:cubicBezTo>
                          <a:cubicBezTo>
                            <a:pt x="93" y="1"/>
                            <a:pt x="95" y="1"/>
                            <a:pt x="97" y="1"/>
                          </a:cubicBezTo>
                          <a:cubicBezTo>
                            <a:pt x="97" y="1"/>
                            <a:pt x="98" y="1"/>
                            <a:pt x="98" y="1"/>
                          </a:cubicBezTo>
                          <a:cubicBezTo>
                            <a:pt x="110" y="0"/>
                            <a:pt x="123" y="0"/>
                            <a:pt x="135" y="1"/>
                          </a:cubicBezTo>
                          <a:cubicBezTo>
                            <a:pt x="162" y="3"/>
                            <a:pt x="189" y="10"/>
                            <a:pt x="216" y="12"/>
                          </a:cubicBezTo>
                          <a:cubicBezTo>
                            <a:pt x="217" y="45"/>
                            <a:pt x="222" y="80"/>
                            <a:pt x="218" y="114"/>
                          </a:cubicBezTo>
                          <a:cubicBezTo>
                            <a:pt x="217" y="117"/>
                            <a:pt x="217" y="120"/>
                            <a:pt x="216" y="12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0" name="Freeform 125"/>
                    <p:cNvSpPr>
                      <a:spLocks/>
                    </p:cNvSpPr>
                    <p:nvPr/>
                  </p:nvSpPr>
                  <p:spPr bwMode="auto">
                    <a:xfrm>
                      <a:off x="4409" y="1550"/>
                      <a:ext cx="19" cy="19"/>
                    </a:xfrm>
                    <a:custGeom>
                      <a:avLst/>
                      <a:gdLst>
                        <a:gd name="T0" fmla="*/ 8 w 8"/>
                        <a:gd name="T1" fmla="*/ 6 h 8"/>
                        <a:gd name="T2" fmla="*/ 3 w 8"/>
                        <a:gd name="T3" fmla="*/ 5 h 8"/>
                        <a:gd name="T4" fmla="*/ 0 w 8"/>
                        <a:gd name="T5" fmla="*/ 4 h 8"/>
                        <a:gd name="T6" fmla="*/ 3 w 8"/>
                        <a:gd name="T7" fmla="*/ 0 h 8"/>
                        <a:gd name="T8" fmla="*/ 8 w 8"/>
                        <a:gd name="T9" fmla="*/ 6 h 8"/>
                      </a:gdLst>
                      <a:ahLst/>
                      <a:cxnLst>
                        <a:cxn ang="0">
                          <a:pos x="T0" y="T1"/>
                        </a:cxn>
                        <a:cxn ang="0">
                          <a:pos x="T2" y="T3"/>
                        </a:cxn>
                        <a:cxn ang="0">
                          <a:pos x="T4" y="T5"/>
                        </a:cxn>
                        <a:cxn ang="0">
                          <a:pos x="T6" y="T7"/>
                        </a:cxn>
                        <a:cxn ang="0">
                          <a:pos x="T8" y="T9"/>
                        </a:cxn>
                      </a:cxnLst>
                      <a:rect l="0" t="0" r="r" b="b"/>
                      <a:pathLst>
                        <a:path w="8" h="8">
                          <a:moveTo>
                            <a:pt x="8" y="6"/>
                          </a:moveTo>
                          <a:cubicBezTo>
                            <a:pt x="7" y="8"/>
                            <a:pt x="5" y="6"/>
                            <a:pt x="3" y="5"/>
                          </a:cubicBezTo>
                          <a:cubicBezTo>
                            <a:pt x="2" y="5"/>
                            <a:pt x="1" y="4"/>
                            <a:pt x="0" y="4"/>
                          </a:cubicBezTo>
                          <a:cubicBezTo>
                            <a:pt x="1" y="3"/>
                            <a:pt x="2" y="1"/>
                            <a:pt x="3" y="0"/>
                          </a:cubicBezTo>
                          <a:cubicBezTo>
                            <a:pt x="5" y="1"/>
                            <a:pt x="8" y="3"/>
                            <a:pt x="8"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1" name="Freeform 126"/>
                    <p:cNvSpPr>
                      <a:spLocks/>
                    </p:cNvSpPr>
                    <p:nvPr/>
                  </p:nvSpPr>
                  <p:spPr bwMode="auto">
                    <a:xfrm>
                      <a:off x="4098" y="677"/>
                      <a:ext cx="401" cy="998"/>
                    </a:xfrm>
                    <a:custGeom>
                      <a:avLst/>
                      <a:gdLst>
                        <a:gd name="T0" fmla="*/ 165 w 169"/>
                        <a:gd name="T1" fmla="*/ 254 h 422"/>
                        <a:gd name="T2" fmla="*/ 104 w 169"/>
                        <a:gd name="T3" fmla="*/ 405 h 422"/>
                        <a:gd name="T4" fmla="*/ 91 w 169"/>
                        <a:gd name="T5" fmla="*/ 422 h 422"/>
                        <a:gd name="T6" fmla="*/ 90 w 169"/>
                        <a:gd name="T7" fmla="*/ 422 h 422"/>
                        <a:gd name="T8" fmla="*/ 87 w 169"/>
                        <a:gd name="T9" fmla="*/ 421 h 422"/>
                        <a:gd name="T10" fmla="*/ 98 w 169"/>
                        <a:gd name="T11" fmla="*/ 335 h 422"/>
                        <a:gd name="T12" fmla="*/ 58 w 169"/>
                        <a:gd name="T13" fmla="*/ 293 h 422"/>
                        <a:gd name="T14" fmla="*/ 114 w 169"/>
                        <a:gd name="T15" fmla="*/ 279 h 422"/>
                        <a:gd name="T16" fmla="*/ 155 w 169"/>
                        <a:gd name="T17" fmla="*/ 223 h 422"/>
                        <a:gd name="T18" fmla="*/ 145 w 169"/>
                        <a:gd name="T19" fmla="*/ 162 h 422"/>
                        <a:gd name="T20" fmla="*/ 95 w 169"/>
                        <a:gd name="T21" fmla="*/ 130 h 422"/>
                        <a:gd name="T22" fmla="*/ 30 w 169"/>
                        <a:gd name="T23" fmla="*/ 141 h 422"/>
                        <a:gd name="T24" fmla="*/ 57 w 169"/>
                        <a:gd name="T25" fmla="*/ 85 h 422"/>
                        <a:gd name="T26" fmla="*/ 40 w 169"/>
                        <a:gd name="T27" fmla="*/ 30 h 422"/>
                        <a:gd name="T28" fmla="*/ 0 w 169"/>
                        <a:gd name="T29" fmla="*/ 2 h 422"/>
                        <a:gd name="T30" fmla="*/ 1 w 169"/>
                        <a:gd name="T31" fmla="*/ 0 h 422"/>
                        <a:gd name="T32" fmla="*/ 21 w 169"/>
                        <a:gd name="T33" fmla="*/ 8 h 422"/>
                        <a:gd name="T34" fmla="*/ 136 w 169"/>
                        <a:gd name="T35" fmla="*/ 112 h 422"/>
                        <a:gd name="T36" fmla="*/ 165 w 169"/>
                        <a:gd name="T37" fmla="*/ 254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422">
                          <a:moveTo>
                            <a:pt x="165" y="254"/>
                          </a:moveTo>
                          <a:cubicBezTo>
                            <a:pt x="160" y="309"/>
                            <a:pt x="138" y="361"/>
                            <a:pt x="104" y="405"/>
                          </a:cubicBezTo>
                          <a:cubicBezTo>
                            <a:pt x="100" y="410"/>
                            <a:pt x="95" y="416"/>
                            <a:pt x="91" y="422"/>
                          </a:cubicBezTo>
                          <a:cubicBezTo>
                            <a:pt x="90" y="422"/>
                            <a:pt x="90" y="422"/>
                            <a:pt x="90" y="422"/>
                          </a:cubicBezTo>
                          <a:cubicBezTo>
                            <a:pt x="87" y="421"/>
                            <a:pt x="87" y="421"/>
                            <a:pt x="87" y="421"/>
                          </a:cubicBezTo>
                          <a:cubicBezTo>
                            <a:pt x="107" y="398"/>
                            <a:pt x="111" y="363"/>
                            <a:pt x="98" y="335"/>
                          </a:cubicBezTo>
                          <a:cubicBezTo>
                            <a:pt x="89" y="317"/>
                            <a:pt x="75" y="303"/>
                            <a:pt x="58" y="293"/>
                          </a:cubicBezTo>
                          <a:cubicBezTo>
                            <a:pt x="78" y="298"/>
                            <a:pt x="98" y="290"/>
                            <a:pt x="114" y="279"/>
                          </a:cubicBezTo>
                          <a:cubicBezTo>
                            <a:pt x="134" y="265"/>
                            <a:pt x="149" y="247"/>
                            <a:pt x="155" y="223"/>
                          </a:cubicBezTo>
                          <a:cubicBezTo>
                            <a:pt x="160" y="201"/>
                            <a:pt x="158" y="180"/>
                            <a:pt x="145" y="162"/>
                          </a:cubicBezTo>
                          <a:cubicBezTo>
                            <a:pt x="133" y="145"/>
                            <a:pt x="115" y="133"/>
                            <a:pt x="95" y="130"/>
                          </a:cubicBezTo>
                          <a:cubicBezTo>
                            <a:pt x="73" y="126"/>
                            <a:pt x="49" y="130"/>
                            <a:pt x="30" y="141"/>
                          </a:cubicBezTo>
                          <a:cubicBezTo>
                            <a:pt x="43" y="125"/>
                            <a:pt x="54" y="106"/>
                            <a:pt x="57" y="85"/>
                          </a:cubicBezTo>
                          <a:cubicBezTo>
                            <a:pt x="59" y="65"/>
                            <a:pt x="52" y="46"/>
                            <a:pt x="40" y="30"/>
                          </a:cubicBezTo>
                          <a:cubicBezTo>
                            <a:pt x="30" y="18"/>
                            <a:pt x="16" y="8"/>
                            <a:pt x="0" y="2"/>
                          </a:cubicBezTo>
                          <a:cubicBezTo>
                            <a:pt x="1" y="0"/>
                            <a:pt x="1" y="0"/>
                            <a:pt x="1" y="0"/>
                          </a:cubicBezTo>
                          <a:cubicBezTo>
                            <a:pt x="8" y="2"/>
                            <a:pt x="14" y="5"/>
                            <a:pt x="21" y="8"/>
                          </a:cubicBezTo>
                          <a:cubicBezTo>
                            <a:pt x="70" y="30"/>
                            <a:pt x="110" y="64"/>
                            <a:pt x="136" y="112"/>
                          </a:cubicBezTo>
                          <a:cubicBezTo>
                            <a:pt x="159" y="155"/>
                            <a:pt x="169" y="205"/>
                            <a:pt x="165" y="254"/>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2" name="Freeform 127"/>
                    <p:cNvSpPr>
                      <a:spLocks/>
                    </p:cNvSpPr>
                    <p:nvPr/>
                  </p:nvSpPr>
                  <p:spPr bwMode="auto">
                    <a:xfrm>
                      <a:off x="4380" y="1647"/>
                      <a:ext cx="31" cy="35"/>
                    </a:xfrm>
                    <a:custGeom>
                      <a:avLst/>
                      <a:gdLst>
                        <a:gd name="T0" fmla="*/ 13 w 13"/>
                        <a:gd name="T1" fmla="*/ 2 h 15"/>
                        <a:gd name="T2" fmla="*/ 3 w 13"/>
                        <a:gd name="T3" fmla="*/ 15 h 15"/>
                        <a:gd name="T4" fmla="*/ 0 w 13"/>
                        <a:gd name="T5" fmla="*/ 0 h 15"/>
                        <a:gd name="T6" fmla="*/ 5 w 13"/>
                        <a:gd name="T7" fmla="*/ 2 h 15"/>
                        <a:gd name="T8" fmla="*/ 13 w 13"/>
                        <a:gd name="T9" fmla="*/ 2 h 15"/>
                      </a:gdLst>
                      <a:ahLst/>
                      <a:cxnLst>
                        <a:cxn ang="0">
                          <a:pos x="T0" y="T1"/>
                        </a:cxn>
                        <a:cxn ang="0">
                          <a:pos x="T2" y="T3"/>
                        </a:cxn>
                        <a:cxn ang="0">
                          <a:pos x="T4" y="T5"/>
                        </a:cxn>
                        <a:cxn ang="0">
                          <a:pos x="T6" y="T7"/>
                        </a:cxn>
                        <a:cxn ang="0">
                          <a:pos x="T8" y="T9"/>
                        </a:cxn>
                      </a:cxnLst>
                      <a:rect l="0" t="0" r="r" b="b"/>
                      <a:pathLst>
                        <a:path w="13" h="15">
                          <a:moveTo>
                            <a:pt x="13" y="2"/>
                          </a:moveTo>
                          <a:cubicBezTo>
                            <a:pt x="10" y="6"/>
                            <a:pt x="7" y="11"/>
                            <a:pt x="3" y="15"/>
                          </a:cubicBezTo>
                          <a:cubicBezTo>
                            <a:pt x="5" y="10"/>
                            <a:pt x="3" y="5"/>
                            <a:pt x="0" y="0"/>
                          </a:cubicBezTo>
                          <a:cubicBezTo>
                            <a:pt x="1" y="1"/>
                            <a:pt x="3" y="2"/>
                            <a:pt x="5" y="2"/>
                          </a:cubicBezTo>
                          <a:cubicBezTo>
                            <a:pt x="8" y="2"/>
                            <a:pt x="11" y="2"/>
                            <a:pt x="13" y="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3" name="Freeform 128"/>
                    <p:cNvSpPr>
                      <a:spLocks/>
                    </p:cNvSpPr>
                    <p:nvPr/>
                  </p:nvSpPr>
                  <p:spPr bwMode="auto">
                    <a:xfrm>
                      <a:off x="4494" y="1119"/>
                      <a:ext cx="29" cy="21"/>
                    </a:xfrm>
                    <a:custGeom>
                      <a:avLst/>
                      <a:gdLst>
                        <a:gd name="T0" fmla="*/ 9 w 12"/>
                        <a:gd name="T1" fmla="*/ 4 h 9"/>
                        <a:gd name="T2" fmla="*/ 1 w 12"/>
                        <a:gd name="T3" fmla="*/ 9 h 9"/>
                        <a:gd name="T4" fmla="*/ 0 w 12"/>
                        <a:gd name="T5" fmla="*/ 0 h 9"/>
                        <a:gd name="T6" fmla="*/ 9 w 12"/>
                        <a:gd name="T7" fmla="*/ 4 h 9"/>
                      </a:gdLst>
                      <a:ahLst/>
                      <a:cxnLst>
                        <a:cxn ang="0">
                          <a:pos x="T0" y="T1"/>
                        </a:cxn>
                        <a:cxn ang="0">
                          <a:pos x="T2" y="T3"/>
                        </a:cxn>
                        <a:cxn ang="0">
                          <a:pos x="T4" y="T5"/>
                        </a:cxn>
                        <a:cxn ang="0">
                          <a:pos x="T6" y="T7"/>
                        </a:cxn>
                      </a:cxnLst>
                      <a:rect l="0" t="0" r="r" b="b"/>
                      <a:pathLst>
                        <a:path w="12" h="9">
                          <a:moveTo>
                            <a:pt x="9" y="4"/>
                          </a:moveTo>
                          <a:cubicBezTo>
                            <a:pt x="12" y="8"/>
                            <a:pt x="5" y="8"/>
                            <a:pt x="1" y="9"/>
                          </a:cubicBezTo>
                          <a:cubicBezTo>
                            <a:pt x="1" y="6"/>
                            <a:pt x="0" y="3"/>
                            <a:pt x="0" y="0"/>
                          </a:cubicBezTo>
                          <a:cubicBezTo>
                            <a:pt x="4" y="0"/>
                            <a:pt x="7" y="1"/>
                            <a:pt x="9"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4" name="Freeform 129"/>
                    <p:cNvSpPr>
                      <a:spLocks/>
                    </p:cNvSpPr>
                    <p:nvPr/>
                  </p:nvSpPr>
                  <p:spPr bwMode="auto">
                    <a:xfrm>
                      <a:off x="4373" y="1602"/>
                      <a:ext cx="29" cy="26"/>
                    </a:xfrm>
                    <a:custGeom>
                      <a:avLst/>
                      <a:gdLst>
                        <a:gd name="T0" fmla="*/ 5 w 12"/>
                        <a:gd name="T1" fmla="*/ 1 h 11"/>
                        <a:gd name="T2" fmla="*/ 10 w 12"/>
                        <a:gd name="T3" fmla="*/ 8 h 11"/>
                        <a:gd name="T4" fmla="*/ 0 w 12"/>
                        <a:gd name="T5" fmla="*/ 5 h 11"/>
                        <a:gd name="T6" fmla="*/ 4 w 12"/>
                        <a:gd name="T7" fmla="*/ 0 h 11"/>
                        <a:gd name="T8" fmla="*/ 5 w 12"/>
                        <a:gd name="T9" fmla="*/ 1 h 11"/>
                      </a:gdLst>
                      <a:ahLst/>
                      <a:cxnLst>
                        <a:cxn ang="0">
                          <a:pos x="T0" y="T1"/>
                        </a:cxn>
                        <a:cxn ang="0">
                          <a:pos x="T2" y="T3"/>
                        </a:cxn>
                        <a:cxn ang="0">
                          <a:pos x="T4" y="T5"/>
                        </a:cxn>
                        <a:cxn ang="0">
                          <a:pos x="T6" y="T7"/>
                        </a:cxn>
                        <a:cxn ang="0">
                          <a:pos x="T8" y="T9"/>
                        </a:cxn>
                      </a:cxnLst>
                      <a:rect l="0" t="0" r="r" b="b"/>
                      <a:pathLst>
                        <a:path w="12" h="11">
                          <a:moveTo>
                            <a:pt x="5" y="1"/>
                          </a:moveTo>
                          <a:cubicBezTo>
                            <a:pt x="7" y="2"/>
                            <a:pt x="12" y="4"/>
                            <a:pt x="10" y="8"/>
                          </a:cubicBezTo>
                          <a:cubicBezTo>
                            <a:pt x="9" y="11"/>
                            <a:pt x="3" y="7"/>
                            <a:pt x="0" y="5"/>
                          </a:cubicBezTo>
                          <a:cubicBezTo>
                            <a:pt x="2" y="3"/>
                            <a:pt x="3" y="1"/>
                            <a:pt x="4" y="0"/>
                          </a:cubicBezTo>
                          <a:cubicBezTo>
                            <a:pt x="4" y="0"/>
                            <a:pt x="5" y="0"/>
                            <a:pt x="5"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5" name="Freeform 130"/>
                    <p:cNvSpPr>
                      <a:spLocks/>
                    </p:cNvSpPr>
                    <p:nvPr/>
                  </p:nvSpPr>
                  <p:spPr bwMode="auto">
                    <a:xfrm>
                      <a:off x="4470" y="1027"/>
                      <a:ext cx="64" cy="66"/>
                    </a:xfrm>
                    <a:custGeom>
                      <a:avLst/>
                      <a:gdLst>
                        <a:gd name="T0" fmla="*/ 21 w 27"/>
                        <a:gd name="T1" fmla="*/ 6 h 28"/>
                        <a:gd name="T2" fmla="*/ 22 w 27"/>
                        <a:gd name="T3" fmla="*/ 20 h 28"/>
                        <a:gd name="T4" fmla="*/ 9 w 27"/>
                        <a:gd name="T5" fmla="*/ 28 h 28"/>
                        <a:gd name="T6" fmla="*/ 8 w 27"/>
                        <a:gd name="T7" fmla="*/ 28 h 28"/>
                        <a:gd name="T8" fmla="*/ 6 w 27"/>
                        <a:gd name="T9" fmla="*/ 22 h 28"/>
                        <a:gd name="T10" fmla="*/ 14 w 27"/>
                        <a:gd name="T11" fmla="*/ 18 h 28"/>
                        <a:gd name="T12" fmla="*/ 18 w 27"/>
                        <a:gd name="T13" fmla="*/ 12 h 28"/>
                        <a:gd name="T14" fmla="*/ 9 w 27"/>
                        <a:gd name="T15" fmla="*/ 7 h 28"/>
                        <a:gd name="T16" fmla="*/ 2 w 27"/>
                        <a:gd name="T17" fmla="*/ 7 h 28"/>
                        <a:gd name="T18" fmla="*/ 0 w 27"/>
                        <a:gd name="T19" fmla="*/ 0 h 28"/>
                        <a:gd name="T20" fmla="*/ 4 w 27"/>
                        <a:gd name="T21" fmla="*/ 0 h 28"/>
                        <a:gd name="T22" fmla="*/ 10 w 27"/>
                        <a:gd name="T23" fmla="*/ 0 h 28"/>
                        <a:gd name="T24" fmla="*/ 21 w 27"/>
                        <a:gd name="T25"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8">
                          <a:moveTo>
                            <a:pt x="21" y="6"/>
                          </a:moveTo>
                          <a:cubicBezTo>
                            <a:pt x="26" y="10"/>
                            <a:pt x="27" y="15"/>
                            <a:pt x="22" y="20"/>
                          </a:cubicBezTo>
                          <a:cubicBezTo>
                            <a:pt x="18" y="23"/>
                            <a:pt x="13" y="26"/>
                            <a:pt x="9" y="28"/>
                          </a:cubicBezTo>
                          <a:cubicBezTo>
                            <a:pt x="8" y="28"/>
                            <a:pt x="8" y="28"/>
                            <a:pt x="8" y="28"/>
                          </a:cubicBezTo>
                          <a:cubicBezTo>
                            <a:pt x="7" y="26"/>
                            <a:pt x="7" y="24"/>
                            <a:pt x="6" y="22"/>
                          </a:cubicBezTo>
                          <a:cubicBezTo>
                            <a:pt x="9" y="22"/>
                            <a:pt x="12" y="20"/>
                            <a:pt x="14" y="18"/>
                          </a:cubicBezTo>
                          <a:cubicBezTo>
                            <a:pt x="16" y="17"/>
                            <a:pt x="19" y="15"/>
                            <a:pt x="18" y="12"/>
                          </a:cubicBezTo>
                          <a:cubicBezTo>
                            <a:pt x="17" y="8"/>
                            <a:pt x="13" y="6"/>
                            <a:pt x="9" y="7"/>
                          </a:cubicBezTo>
                          <a:cubicBezTo>
                            <a:pt x="7" y="6"/>
                            <a:pt x="4" y="6"/>
                            <a:pt x="2" y="7"/>
                          </a:cubicBezTo>
                          <a:cubicBezTo>
                            <a:pt x="2" y="5"/>
                            <a:pt x="1" y="2"/>
                            <a:pt x="0" y="0"/>
                          </a:cubicBezTo>
                          <a:cubicBezTo>
                            <a:pt x="1" y="0"/>
                            <a:pt x="3" y="0"/>
                            <a:pt x="4" y="0"/>
                          </a:cubicBezTo>
                          <a:cubicBezTo>
                            <a:pt x="6" y="0"/>
                            <a:pt x="8" y="0"/>
                            <a:pt x="10" y="0"/>
                          </a:cubicBezTo>
                          <a:cubicBezTo>
                            <a:pt x="14" y="1"/>
                            <a:pt x="18" y="3"/>
                            <a:pt x="21" y="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6" name="Freeform 131"/>
                    <p:cNvSpPr>
                      <a:spLocks noEditPoints="1"/>
                    </p:cNvSpPr>
                    <p:nvPr/>
                  </p:nvSpPr>
                  <p:spPr bwMode="auto">
                    <a:xfrm>
                      <a:off x="3890" y="1829"/>
                      <a:ext cx="415" cy="418"/>
                    </a:xfrm>
                    <a:custGeom>
                      <a:avLst/>
                      <a:gdLst>
                        <a:gd name="T0" fmla="*/ 137 w 175"/>
                        <a:gd name="T1" fmla="*/ 174 h 177"/>
                        <a:gd name="T2" fmla="*/ 80 w 175"/>
                        <a:gd name="T3" fmla="*/ 158 h 177"/>
                        <a:gd name="T4" fmla="*/ 0 w 175"/>
                        <a:gd name="T5" fmla="*/ 58 h 177"/>
                        <a:gd name="T6" fmla="*/ 3 w 175"/>
                        <a:gd name="T7" fmla="*/ 57 h 177"/>
                        <a:gd name="T8" fmla="*/ 3 w 175"/>
                        <a:gd name="T9" fmla="*/ 59 h 177"/>
                        <a:gd name="T10" fmla="*/ 7 w 175"/>
                        <a:gd name="T11" fmla="*/ 56 h 177"/>
                        <a:gd name="T12" fmla="*/ 53 w 175"/>
                        <a:gd name="T13" fmla="*/ 48 h 177"/>
                        <a:gd name="T14" fmla="*/ 57 w 175"/>
                        <a:gd name="T15" fmla="*/ 47 h 177"/>
                        <a:gd name="T16" fmla="*/ 89 w 175"/>
                        <a:gd name="T17" fmla="*/ 60 h 177"/>
                        <a:gd name="T18" fmla="*/ 104 w 175"/>
                        <a:gd name="T19" fmla="*/ 31 h 177"/>
                        <a:gd name="T20" fmla="*/ 139 w 175"/>
                        <a:gd name="T21" fmla="*/ 37 h 177"/>
                        <a:gd name="T22" fmla="*/ 145 w 175"/>
                        <a:gd name="T23" fmla="*/ 5 h 177"/>
                        <a:gd name="T24" fmla="*/ 152 w 175"/>
                        <a:gd name="T25" fmla="*/ 0 h 177"/>
                        <a:gd name="T26" fmla="*/ 174 w 175"/>
                        <a:gd name="T27" fmla="*/ 84 h 177"/>
                        <a:gd name="T28" fmla="*/ 168 w 175"/>
                        <a:gd name="T29" fmla="*/ 90 h 177"/>
                        <a:gd name="T30" fmla="*/ 165 w 175"/>
                        <a:gd name="T31" fmla="*/ 92 h 177"/>
                        <a:gd name="T32" fmla="*/ 111 w 175"/>
                        <a:gd name="T33" fmla="*/ 117 h 177"/>
                        <a:gd name="T34" fmla="*/ 74 w 175"/>
                        <a:gd name="T35" fmla="*/ 150 h 177"/>
                        <a:gd name="T36" fmla="*/ 133 w 175"/>
                        <a:gd name="T37" fmla="*/ 170 h 177"/>
                        <a:gd name="T38" fmla="*/ 169 w 175"/>
                        <a:gd name="T39" fmla="*/ 81 h 177"/>
                        <a:gd name="T40" fmla="*/ 142 w 175"/>
                        <a:gd name="T41" fmla="*/ 50 h 177"/>
                        <a:gd name="T42" fmla="*/ 145 w 175"/>
                        <a:gd name="T43" fmla="*/ 88 h 177"/>
                        <a:gd name="T44" fmla="*/ 141 w 175"/>
                        <a:gd name="T45" fmla="*/ 117 h 177"/>
                        <a:gd name="T46" fmla="*/ 149 w 175"/>
                        <a:gd name="T47" fmla="*/ 94 h 177"/>
                        <a:gd name="T48" fmla="*/ 112 w 175"/>
                        <a:gd name="T49" fmla="*/ 108 h 177"/>
                        <a:gd name="T50" fmla="*/ 141 w 175"/>
                        <a:gd name="T51" fmla="*/ 117 h 177"/>
                        <a:gd name="T52" fmla="*/ 165 w 175"/>
                        <a:gd name="T53" fmla="*/ 43 h 177"/>
                        <a:gd name="T54" fmla="*/ 141 w 175"/>
                        <a:gd name="T55" fmla="*/ 41 h 177"/>
                        <a:gd name="T56" fmla="*/ 167 w 175"/>
                        <a:gd name="T57" fmla="*/ 53 h 177"/>
                        <a:gd name="T58" fmla="*/ 135 w 175"/>
                        <a:gd name="T59" fmla="*/ 44 h 177"/>
                        <a:gd name="T60" fmla="*/ 96 w 175"/>
                        <a:gd name="T61" fmla="*/ 63 h 177"/>
                        <a:gd name="T62" fmla="*/ 96 w 175"/>
                        <a:gd name="T63" fmla="*/ 64 h 177"/>
                        <a:gd name="T64" fmla="*/ 108 w 175"/>
                        <a:gd name="T65" fmla="*/ 104 h 177"/>
                        <a:gd name="T66" fmla="*/ 96 w 175"/>
                        <a:gd name="T67" fmla="*/ 71 h 177"/>
                        <a:gd name="T68" fmla="*/ 108 w 175"/>
                        <a:gd name="T69" fmla="*/ 104 h 177"/>
                        <a:gd name="T70" fmla="*/ 105 w 175"/>
                        <a:gd name="T71" fmla="*/ 111 h 177"/>
                        <a:gd name="T72" fmla="*/ 82 w 175"/>
                        <a:gd name="T73" fmla="*/ 97 h 177"/>
                        <a:gd name="T74" fmla="*/ 55 w 175"/>
                        <a:gd name="T75" fmla="*/ 135 h 177"/>
                        <a:gd name="T76" fmla="*/ 64 w 175"/>
                        <a:gd name="T77" fmla="*/ 145 h 177"/>
                        <a:gd name="T78" fmla="*/ 46 w 175"/>
                        <a:gd name="T79" fmla="*/ 79 h 177"/>
                        <a:gd name="T80" fmla="*/ 92 w 175"/>
                        <a:gd name="T81" fmla="*/ 64 h 177"/>
                        <a:gd name="T82" fmla="*/ 46 w 175"/>
                        <a:gd name="T83" fmla="*/ 79 h 177"/>
                        <a:gd name="T84" fmla="*/ 76 w 175"/>
                        <a:gd name="T85" fmla="*/ 91 h 177"/>
                        <a:gd name="T86" fmla="*/ 33 w 175"/>
                        <a:gd name="T87" fmla="*/ 120 h 177"/>
                        <a:gd name="T88" fmla="*/ 54 w 175"/>
                        <a:gd name="T89" fmla="*/ 131 h 177"/>
                        <a:gd name="T90" fmla="*/ 31 w 175"/>
                        <a:gd name="T91" fmla="*/ 117 h 177"/>
                        <a:gd name="T92" fmla="*/ 29 w 175"/>
                        <a:gd name="T93" fmla="*/ 86 h 177"/>
                        <a:gd name="T94" fmla="*/ 31 w 175"/>
                        <a:gd name="T95" fmla="*/ 11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77">
                          <a:moveTo>
                            <a:pt x="174" y="84"/>
                          </a:moveTo>
                          <a:cubicBezTo>
                            <a:pt x="171" y="117"/>
                            <a:pt x="146" y="143"/>
                            <a:pt x="137" y="174"/>
                          </a:cubicBezTo>
                          <a:cubicBezTo>
                            <a:pt x="136" y="176"/>
                            <a:pt x="135" y="177"/>
                            <a:pt x="133" y="176"/>
                          </a:cubicBezTo>
                          <a:cubicBezTo>
                            <a:pt x="117" y="166"/>
                            <a:pt x="97" y="165"/>
                            <a:pt x="80" y="158"/>
                          </a:cubicBezTo>
                          <a:cubicBezTo>
                            <a:pt x="66" y="153"/>
                            <a:pt x="53" y="145"/>
                            <a:pt x="42" y="135"/>
                          </a:cubicBezTo>
                          <a:cubicBezTo>
                            <a:pt x="19" y="115"/>
                            <a:pt x="3" y="88"/>
                            <a:pt x="0" y="58"/>
                          </a:cubicBezTo>
                          <a:cubicBezTo>
                            <a:pt x="0" y="57"/>
                            <a:pt x="0" y="57"/>
                            <a:pt x="0" y="57"/>
                          </a:cubicBezTo>
                          <a:cubicBezTo>
                            <a:pt x="1" y="57"/>
                            <a:pt x="2" y="57"/>
                            <a:pt x="3" y="57"/>
                          </a:cubicBezTo>
                          <a:cubicBezTo>
                            <a:pt x="3" y="57"/>
                            <a:pt x="3" y="57"/>
                            <a:pt x="3" y="57"/>
                          </a:cubicBezTo>
                          <a:cubicBezTo>
                            <a:pt x="3" y="58"/>
                            <a:pt x="3" y="59"/>
                            <a:pt x="3" y="59"/>
                          </a:cubicBezTo>
                          <a:cubicBezTo>
                            <a:pt x="4" y="59"/>
                            <a:pt x="4" y="58"/>
                            <a:pt x="4" y="57"/>
                          </a:cubicBezTo>
                          <a:cubicBezTo>
                            <a:pt x="5" y="57"/>
                            <a:pt x="6" y="56"/>
                            <a:pt x="7" y="56"/>
                          </a:cubicBezTo>
                          <a:cubicBezTo>
                            <a:pt x="6" y="71"/>
                            <a:pt x="16" y="83"/>
                            <a:pt x="31" y="80"/>
                          </a:cubicBezTo>
                          <a:cubicBezTo>
                            <a:pt x="46" y="77"/>
                            <a:pt x="54" y="63"/>
                            <a:pt x="53" y="48"/>
                          </a:cubicBezTo>
                          <a:cubicBezTo>
                            <a:pt x="53" y="48"/>
                            <a:pt x="53" y="48"/>
                            <a:pt x="53" y="48"/>
                          </a:cubicBezTo>
                          <a:cubicBezTo>
                            <a:pt x="55" y="47"/>
                            <a:pt x="56" y="47"/>
                            <a:pt x="57" y="47"/>
                          </a:cubicBezTo>
                          <a:cubicBezTo>
                            <a:pt x="57" y="47"/>
                            <a:pt x="57" y="47"/>
                            <a:pt x="57" y="47"/>
                          </a:cubicBezTo>
                          <a:cubicBezTo>
                            <a:pt x="66" y="55"/>
                            <a:pt x="77" y="62"/>
                            <a:pt x="89" y="60"/>
                          </a:cubicBezTo>
                          <a:cubicBezTo>
                            <a:pt x="101" y="58"/>
                            <a:pt x="110" y="46"/>
                            <a:pt x="103" y="35"/>
                          </a:cubicBezTo>
                          <a:cubicBezTo>
                            <a:pt x="102" y="33"/>
                            <a:pt x="103" y="32"/>
                            <a:pt x="104" y="31"/>
                          </a:cubicBezTo>
                          <a:cubicBezTo>
                            <a:pt x="105" y="31"/>
                            <a:pt x="107" y="31"/>
                            <a:pt x="107" y="32"/>
                          </a:cubicBezTo>
                          <a:cubicBezTo>
                            <a:pt x="115" y="41"/>
                            <a:pt x="129" y="44"/>
                            <a:pt x="139" y="37"/>
                          </a:cubicBezTo>
                          <a:cubicBezTo>
                            <a:pt x="148" y="30"/>
                            <a:pt x="151" y="16"/>
                            <a:pt x="145" y="6"/>
                          </a:cubicBezTo>
                          <a:cubicBezTo>
                            <a:pt x="145" y="6"/>
                            <a:pt x="145" y="6"/>
                            <a:pt x="145" y="5"/>
                          </a:cubicBezTo>
                          <a:cubicBezTo>
                            <a:pt x="147" y="4"/>
                            <a:pt x="150" y="2"/>
                            <a:pt x="152" y="0"/>
                          </a:cubicBezTo>
                          <a:cubicBezTo>
                            <a:pt x="152" y="0"/>
                            <a:pt x="152" y="0"/>
                            <a:pt x="152" y="0"/>
                          </a:cubicBezTo>
                          <a:cubicBezTo>
                            <a:pt x="162" y="11"/>
                            <a:pt x="167" y="24"/>
                            <a:pt x="170" y="38"/>
                          </a:cubicBezTo>
                          <a:cubicBezTo>
                            <a:pt x="173" y="53"/>
                            <a:pt x="175" y="69"/>
                            <a:pt x="174" y="84"/>
                          </a:cubicBezTo>
                          <a:close/>
                          <a:moveTo>
                            <a:pt x="133" y="170"/>
                          </a:moveTo>
                          <a:cubicBezTo>
                            <a:pt x="141" y="142"/>
                            <a:pt x="162" y="119"/>
                            <a:pt x="168" y="90"/>
                          </a:cubicBezTo>
                          <a:cubicBezTo>
                            <a:pt x="168" y="90"/>
                            <a:pt x="168" y="90"/>
                            <a:pt x="168" y="90"/>
                          </a:cubicBezTo>
                          <a:cubicBezTo>
                            <a:pt x="167" y="91"/>
                            <a:pt x="166" y="91"/>
                            <a:pt x="165" y="92"/>
                          </a:cubicBezTo>
                          <a:cubicBezTo>
                            <a:pt x="165" y="105"/>
                            <a:pt x="155" y="117"/>
                            <a:pt x="143" y="122"/>
                          </a:cubicBezTo>
                          <a:cubicBezTo>
                            <a:pt x="132" y="126"/>
                            <a:pt x="120" y="124"/>
                            <a:pt x="111" y="117"/>
                          </a:cubicBezTo>
                          <a:cubicBezTo>
                            <a:pt x="112" y="128"/>
                            <a:pt x="107" y="138"/>
                            <a:pt x="99" y="144"/>
                          </a:cubicBezTo>
                          <a:cubicBezTo>
                            <a:pt x="91" y="150"/>
                            <a:pt x="83" y="151"/>
                            <a:pt x="74" y="150"/>
                          </a:cubicBezTo>
                          <a:cubicBezTo>
                            <a:pt x="78" y="152"/>
                            <a:pt x="82" y="154"/>
                            <a:pt x="87" y="155"/>
                          </a:cubicBezTo>
                          <a:cubicBezTo>
                            <a:pt x="102" y="160"/>
                            <a:pt x="118" y="162"/>
                            <a:pt x="133" y="170"/>
                          </a:cubicBezTo>
                          <a:close/>
                          <a:moveTo>
                            <a:pt x="167" y="83"/>
                          </a:moveTo>
                          <a:cubicBezTo>
                            <a:pt x="167" y="81"/>
                            <a:pt x="168" y="81"/>
                            <a:pt x="169" y="81"/>
                          </a:cubicBezTo>
                          <a:cubicBezTo>
                            <a:pt x="169" y="73"/>
                            <a:pt x="169" y="66"/>
                            <a:pt x="168" y="58"/>
                          </a:cubicBezTo>
                          <a:cubicBezTo>
                            <a:pt x="158" y="61"/>
                            <a:pt x="149" y="56"/>
                            <a:pt x="142" y="50"/>
                          </a:cubicBezTo>
                          <a:cubicBezTo>
                            <a:pt x="143" y="61"/>
                            <a:pt x="138" y="72"/>
                            <a:pt x="128" y="78"/>
                          </a:cubicBezTo>
                          <a:cubicBezTo>
                            <a:pt x="132" y="83"/>
                            <a:pt x="138" y="87"/>
                            <a:pt x="145" y="88"/>
                          </a:cubicBezTo>
                          <a:cubicBezTo>
                            <a:pt x="151" y="90"/>
                            <a:pt x="165" y="91"/>
                            <a:pt x="167" y="83"/>
                          </a:cubicBezTo>
                          <a:close/>
                          <a:moveTo>
                            <a:pt x="141" y="117"/>
                          </a:moveTo>
                          <a:cubicBezTo>
                            <a:pt x="152" y="113"/>
                            <a:pt x="157" y="104"/>
                            <a:pt x="160" y="94"/>
                          </a:cubicBezTo>
                          <a:cubicBezTo>
                            <a:pt x="156" y="94"/>
                            <a:pt x="152" y="94"/>
                            <a:pt x="149" y="94"/>
                          </a:cubicBezTo>
                          <a:cubicBezTo>
                            <a:pt x="141" y="93"/>
                            <a:pt x="134" y="90"/>
                            <a:pt x="128" y="84"/>
                          </a:cubicBezTo>
                          <a:cubicBezTo>
                            <a:pt x="126" y="95"/>
                            <a:pt x="123" y="105"/>
                            <a:pt x="112" y="108"/>
                          </a:cubicBezTo>
                          <a:cubicBezTo>
                            <a:pt x="111" y="108"/>
                            <a:pt x="110" y="109"/>
                            <a:pt x="109" y="109"/>
                          </a:cubicBezTo>
                          <a:cubicBezTo>
                            <a:pt x="117" y="117"/>
                            <a:pt x="129" y="121"/>
                            <a:pt x="141" y="117"/>
                          </a:cubicBezTo>
                          <a:close/>
                          <a:moveTo>
                            <a:pt x="167" y="53"/>
                          </a:moveTo>
                          <a:cubicBezTo>
                            <a:pt x="166" y="50"/>
                            <a:pt x="166" y="47"/>
                            <a:pt x="165" y="43"/>
                          </a:cubicBezTo>
                          <a:cubicBezTo>
                            <a:pt x="163" y="30"/>
                            <a:pt x="159" y="17"/>
                            <a:pt x="151" y="7"/>
                          </a:cubicBezTo>
                          <a:cubicBezTo>
                            <a:pt x="156" y="19"/>
                            <a:pt x="152" y="34"/>
                            <a:pt x="141" y="41"/>
                          </a:cubicBezTo>
                          <a:cubicBezTo>
                            <a:pt x="141" y="42"/>
                            <a:pt x="140" y="42"/>
                            <a:pt x="140" y="42"/>
                          </a:cubicBezTo>
                          <a:cubicBezTo>
                            <a:pt x="148" y="49"/>
                            <a:pt x="156" y="55"/>
                            <a:pt x="167" y="53"/>
                          </a:cubicBezTo>
                          <a:close/>
                          <a:moveTo>
                            <a:pt x="125" y="73"/>
                          </a:moveTo>
                          <a:cubicBezTo>
                            <a:pt x="136" y="68"/>
                            <a:pt x="140" y="55"/>
                            <a:pt x="135" y="44"/>
                          </a:cubicBezTo>
                          <a:cubicBezTo>
                            <a:pt x="127" y="47"/>
                            <a:pt x="118" y="46"/>
                            <a:pt x="110" y="41"/>
                          </a:cubicBezTo>
                          <a:cubicBezTo>
                            <a:pt x="111" y="50"/>
                            <a:pt x="105" y="60"/>
                            <a:pt x="96" y="63"/>
                          </a:cubicBezTo>
                          <a:cubicBezTo>
                            <a:pt x="96" y="63"/>
                            <a:pt x="96" y="63"/>
                            <a:pt x="96" y="63"/>
                          </a:cubicBezTo>
                          <a:cubicBezTo>
                            <a:pt x="96" y="63"/>
                            <a:pt x="96" y="64"/>
                            <a:pt x="96" y="64"/>
                          </a:cubicBezTo>
                          <a:cubicBezTo>
                            <a:pt x="102" y="74"/>
                            <a:pt x="115" y="79"/>
                            <a:pt x="125" y="73"/>
                          </a:cubicBezTo>
                          <a:close/>
                          <a:moveTo>
                            <a:pt x="108" y="104"/>
                          </a:moveTo>
                          <a:cubicBezTo>
                            <a:pt x="120" y="102"/>
                            <a:pt x="123" y="90"/>
                            <a:pt x="123" y="79"/>
                          </a:cubicBezTo>
                          <a:cubicBezTo>
                            <a:pt x="113" y="82"/>
                            <a:pt x="102" y="79"/>
                            <a:pt x="96" y="71"/>
                          </a:cubicBezTo>
                          <a:cubicBezTo>
                            <a:pt x="93" y="79"/>
                            <a:pt x="88" y="86"/>
                            <a:pt x="81" y="89"/>
                          </a:cubicBezTo>
                          <a:cubicBezTo>
                            <a:pt x="88" y="97"/>
                            <a:pt x="96" y="105"/>
                            <a:pt x="108" y="104"/>
                          </a:cubicBezTo>
                          <a:close/>
                          <a:moveTo>
                            <a:pt x="94" y="142"/>
                          </a:moveTo>
                          <a:cubicBezTo>
                            <a:pt x="104" y="136"/>
                            <a:pt x="110" y="122"/>
                            <a:pt x="105" y="111"/>
                          </a:cubicBezTo>
                          <a:cubicBezTo>
                            <a:pt x="104" y="110"/>
                            <a:pt x="104" y="110"/>
                            <a:pt x="105" y="109"/>
                          </a:cubicBezTo>
                          <a:cubicBezTo>
                            <a:pt x="96" y="109"/>
                            <a:pt x="88" y="104"/>
                            <a:pt x="82" y="97"/>
                          </a:cubicBezTo>
                          <a:cubicBezTo>
                            <a:pt x="82" y="109"/>
                            <a:pt x="78" y="121"/>
                            <a:pt x="70" y="129"/>
                          </a:cubicBezTo>
                          <a:cubicBezTo>
                            <a:pt x="66" y="132"/>
                            <a:pt x="61" y="135"/>
                            <a:pt x="55" y="135"/>
                          </a:cubicBezTo>
                          <a:cubicBezTo>
                            <a:pt x="53" y="135"/>
                            <a:pt x="51" y="135"/>
                            <a:pt x="48" y="134"/>
                          </a:cubicBezTo>
                          <a:cubicBezTo>
                            <a:pt x="53" y="138"/>
                            <a:pt x="58" y="142"/>
                            <a:pt x="64" y="145"/>
                          </a:cubicBezTo>
                          <a:cubicBezTo>
                            <a:pt x="74" y="148"/>
                            <a:pt x="85" y="148"/>
                            <a:pt x="94" y="142"/>
                          </a:cubicBezTo>
                          <a:close/>
                          <a:moveTo>
                            <a:pt x="46" y="79"/>
                          </a:moveTo>
                          <a:cubicBezTo>
                            <a:pt x="61" y="96"/>
                            <a:pt x="89" y="88"/>
                            <a:pt x="92" y="65"/>
                          </a:cubicBezTo>
                          <a:cubicBezTo>
                            <a:pt x="92" y="64"/>
                            <a:pt x="92" y="64"/>
                            <a:pt x="92" y="64"/>
                          </a:cubicBezTo>
                          <a:cubicBezTo>
                            <a:pt x="80" y="67"/>
                            <a:pt x="67" y="62"/>
                            <a:pt x="58" y="54"/>
                          </a:cubicBezTo>
                          <a:cubicBezTo>
                            <a:pt x="57" y="63"/>
                            <a:pt x="53" y="73"/>
                            <a:pt x="46" y="79"/>
                          </a:cubicBezTo>
                          <a:close/>
                          <a:moveTo>
                            <a:pt x="69" y="124"/>
                          </a:moveTo>
                          <a:cubicBezTo>
                            <a:pt x="76" y="115"/>
                            <a:pt x="78" y="102"/>
                            <a:pt x="76" y="91"/>
                          </a:cubicBezTo>
                          <a:cubicBezTo>
                            <a:pt x="67" y="94"/>
                            <a:pt x="56" y="93"/>
                            <a:pt x="47" y="87"/>
                          </a:cubicBezTo>
                          <a:cubicBezTo>
                            <a:pt x="49" y="100"/>
                            <a:pt x="47" y="115"/>
                            <a:pt x="33" y="120"/>
                          </a:cubicBezTo>
                          <a:cubicBezTo>
                            <a:pt x="37" y="123"/>
                            <a:pt x="40" y="127"/>
                            <a:pt x="43" y="130"/>
                          </a:cubicBezTo>
                          <a:cubicBezTo>
                            <a:pt x="47" y="129"/>
                            <a:pt x="51" y="131"/>
                            <a:pt x="54" y="131"/>
                          </a:cubicBezTo>
                          <a:cubicBezTo>
                            <a:pt x="60" y="130"/>
                            <a:pt x="65" y="128"/>
                            <a:pt x="69" y="124"/>
                          </a:cubicBezTo>
                          <a:close/>
                          <a:moveTo>
                            <a:pt x="31" y="117"/>
                          </a:moveTo>
                          <a:cubicBezTo>
                            <a:pt x="45" y="112"/>
                            <a:pt x="44" y="94"/>
                            <a:pt x="42" y="82"/>
                          </a:cubicBezTo>
                          <a:cubicBezTo>
                            <a:pt x="38" y="84"/>
                            <a:pt x="34" y="85"/>
                            <a:pt x="29" y="86"/>
                          </a:cubicBezTo>
                          <a:cubicBezTo>
                            <a:pt x="21" y="86"/>
                            <a:pt x="14" y="83"/>
                            <a:pt x="8" y="77"/>
                          </a:cubicBezTo>
                          <a:cubicBezTo>
                            <a:pt x="14" y="92"/>
                            <a:pt x="21" y="105"/>
                            <a:pt x="31" y="11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7" name="Freeform 132"/>
                    <p:cNvSpPr>
                      <a:spLocks/>
                    </p:cNvSpPr>
                    <p:nvPr/>
                  </p:nvSpPr>
                  <p:spPr bwMode="auto">
                    <a:xfrm>
                      <a:off x="4326" y="1637"/>
                      <a:ext cx="59" cy="57"/>
                    </a:xfrm>
                    <a:custGeom>
                      <a:avLst/>
                      <a:gdLst>
                        <a:gd name="T0" fmla="*/ 13 w 25"/>
                        <a:gd name="T1" fmla="*/ 0 h 24"/>
                        <a:gd name="T2" fmla="*/ 23 w 25"/>
                        <a:gd name="T3" fmla="*/ 18 h 24"/>
                        <a:gd name="T4" fmla="*/ 19 w 25"/>
                        <a:gd name="T5" fmla="*/ 22 h 24"/>
                        <a:gd name="T6" fmla="*/ 4 w 25"/>
                        <a:gd name="T7" fmla="*/ 20 h 24"/>
                        <a:gd name="T8" fmla="*/ 0 w 25"/>
                        <a:gd name="T9" fmla="*/ 17 h 24"/>
                        <a:gd name="T10" fmla="*/ 3 w 25"/>
                        <a:gd name="T11" fmla="*/ 13 h 24"/>
                        <a:gd name="T12" fmla="*/ 18 w 25"/>
                        <a:gd name="T13" fmla="*/ 15 h 24"/>
                        <a:gd name="T14" fmla="*/ 10 w 25"/>
                        <a:gd name="T15" fmla="*/ 4 h 24"/>
                        <a:gd name="T16" fmla="*/ 13 w 25"/>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4">
                          <a:moveTo>
                            <a:pt x="13" y="0"/>
                          </a:moveTo>
                          <a:cubicBezTo>
                            <a:pt x="18" y="3"/>
                            <a:pt x="25" y="12"/>
                            <a:pt x="23" y="18"/>
                          </a:cubicBezTo>
                          <a:cubicBezTo>
                            <a:pt x="23" y="19"/>
                            <a:pt x="21" y="21"/>
                            <a:pt x="19" y="22"/>
                          </a:cubicBezTo>
                          <a:cubicBezTo>
                            <a:pt x="14" y="24"/>
                            <a:pt x="9" y="23"/>
                            <a:pt x="4" y="20"/>
                          </a:cubicBezTo>
                          <a:cubicBezTo>
                            <a:pt x="2" y="19"/>
                            <a:pt x="1" y="18"/>
                            <a:pt x="0" y="17"/>
                          </a:cubicBezTo>
                          <a:cubicBezTo>
                            <a:pt x="1" y="16"/>
                            <a:pt x="2" y="14"/>
                            <a:pt x="3" y="13"/>
                          </a:cubicBezTo>
                          <a:cubicBezTo>
                            <a:pt x="6" y="17"/>
                            <a:pt x="16" y="20"/>
                            <a:pt x="18" y="15"/>
                          </a:cubicBezTo>
                          <a:cubicBezTo>
                            <a:pt x="20" y="11"/>
                            <a:pt x="15" y="5"/>
                            <a:pt x="10" y="4"/>
                          </a:cubicBezTo>
                          <a:cubicBezTo>
                            <a:pt x="11" y="3"/>
                            <a:pt x="12" y="1"/>
                            <a:pt x="13"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8" name="Freeform 133"/>
                    <p:cNvSpPr>
                      <a:spLocks/>
                    </p:cNvSpPr>
                    <p:nvPr/>
                  </p:nvSpPr>
                  <p:spPr bwMode="auto">
                    <a:xfrm>
                      <a:off x="4065" y="2042"/>
                      <a:ext cx="223" cy="189"/>
                    </a:xfrm>
                    <a:custGeom>
                      <a:avLst/>
                      <a:gdLst>
                        <a:gd name="T0" fmla="*/ 94 w 94"/>
                        <a:gd name="T1" fmla="*/ 0 h 80"/>
                        <a:gd name="T2" fmla="*/ 59 w 94"/>
                        <a:gd name="T3" fmla="*/ 80 h 80"/>
                        <a:gd name="T4" fmla="*/ 13 w 94"/>
                        <a:gd name="T5" fmla="*/ 65 h 80"/>
                        <a:gd name="T6" fmla="*/ 0 w 94"/>
                        <a:gd name="T7" fmla="*/ 60 h 80"/>
                        <a:gd name="T8" fmla="*/ 25 w 94"/>
                        <a:gd name="T9" fmla="*/ 54 h 80"/>
                        <a:gd name="T10" fmla="*/ 37 w 94"/>
                        <a:gd name="T11" fmla="*/ 27 h 80"/>
                        <a:gd name="T12" fmla="*/ 69 w 94"/>
                        <a:gd name="T13" fmla="*/ 32 h 80"/>
                        <a:gd name="T14" fmla="*/ 91 w 94"/>
                        <a:gd name="T15" fmla="*/ 2 h 80"/>
                        <a:gd name="T16" fmla="*/ 94 w 94"/>
                        <a:gd name="T17" fmla="*/ 0 h 80"/>
                        <a:gd name="T18" fmla="*/ 94 w 94"/>
                        <a:gd name="T1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80">
                          <a:moveTo>
                            <a:pt x="94" y="0"/>
                          </a:moveTo>
                          <a:cubicBezTo>
                            <a:pt x="88" y="29"/>
                            <a:pt x="67" y="52"/>
                            <a:pt x="59" y="80"/>
                          </a:cubicBezTo>
                          <a:cubicBezTo>
                            <a:pt x="44" y="72"/>
                            <a:pt x="28" y="70"/>
                            <a:pt x="13" y="65"/>
                          </a:cubicBezTo>
                          <a:cubicBezTo>
                            <a:pt x="8" y="64"/>
                            <a:pt x="4" y="62"/>
                            <a:pt x="0" y="60"/>
                          </a:cubicBezTo>
                          <a:cubicBezTo>
                            <a:pt x="9" y="61"/>
                            <a:pt x="17" y="60"/>
                            <a:pt x="25" y="54"/>
                          </a:cubicBezTo>
                          <a:cubicBezTo>
                            <a:pt x="33" y="48"/>
                            <a:pt x="38" y="38"/>
                            <a:pt x="37" y="27"/>
                          </a:cubicBezTo>
                          <a:cubicBezTo>
                            <a:pt x="46" y="34"/>
                            <a:pt x="58" y="36"/>
                            <a:pt x="69" y="32"/>
                          </a:cubicBezTo>
                          <a:cubicBezTo>
                            <a:pt x="81" y="27"/>
                            <a:pt x="91" y="15"/>
                            <a:pt x="91" y="2"/>
                          </a:cubicBezTo>
                          <a:cubicBezTo>
                            <a:pt x="92" y="1"/>
                            <a:pt x="93" y="1"/>
                            <a:pt x="94" y="0"/>
                          </a:cubicBezTo>
                          <a:cubicBezTo>
                            <a:pt x="94" y="0"/>
                            <a:pt x="94" y="0"/>
                            <a:pt x="9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9" name="Freeform 134"/>
                    <p:cNvSpPr>
                      <a:spLocks/>
                    </p:cNvSpPr>
                    <p:nvPr/>
                  </p:nvSpPr>
                  <p:spPr bwMode="auto">
                    <a:xfrm>
                      <a:off x="4523" y="968"/>
                      <a:ext cx="7" cy="11"/>
                    </a:xfrm>
                    <a:custGeom>
                      <a:avLst/>
                      <a:gdLst>
                        <a:gd name="T0" fmla="*/ 3 w 3"/>
                        <a:gd name="T1" fmla="*/ 5 h 5"/>
                        <a:gd name="T2" fmla="*/ 3 w 3"/>
                        <a:gd name="T3" fmla="*/ 5 h 5"/>
                        <a:gd name="T4" fmla="*/ 1 w 3"/>
                        <a:gd name="T5" fmla="*/ 4 h 5"/>
                        <a:gd name="T6" fmla="*/ 1 w 3"/>
                        <a:gd name="T7" fmla="*/ 3 h 5"/>
                        <a:gd name="T8" fmla="*/ 1 w 3"/>
                        <a:gd name="T9" fmla="*/ 0 h 5"/>
                        <a:gd name="T10" fmla="*/ 3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3" y="5"/>
                          </a:moveTo>
                          <a:cubicBezTo>
                            <a:pt x="3" y="5"/>
                            <a:pt x="3" y="5"/>
                            <a:pt x="3" y="5"/>
                          </a:cubicBezTo>
                          <a:cubicBezTo>
                            <a:pt x="2" y="5"/>
                            <a:pt x="1" y="5"/>
                            <a:pt x="1" y="4"/>
                          </a:cubicBezTo>
                          <a:cubicBezTo>
                            <a:pt x="1" y="4"/>
                            <a:pt x="1" y="3"/>
                            <a:pt x="1" y="3"/>
                          </a:cubicBezTo>
                          <a:cubicBezTo>
                            <a:pt x="0" y="2"/>
                            <a:pt x="0" y="1"/>
                            <a:pt x="1" y="0"/>
                          </a:cubicBezTo>
                          <a:cubicBezTo>
                            <a:pt x="2" y="2"/>
                            <a:pt x="2" y="3"/>
                            <a:pt x="3"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0" name="Freeform 135"/>
                    <p:cNvSpPr>
                      <a:spLocks/>
                    </p:cNvSpPr>
                    <p:nvPr/>
                  </p:nvSpPr>
                  <p:spPr bwMode="auto">
                    <a:xfrm>
                      <a:off x="4193" y="1947"/>
                      <a:ext cx="97" cy="97"/>
                    </a:xfrm>
                    <a:custGeom>
                      <a:avLst/>
                      <a:gdLst>
                        <a:gd name="T0" fmla="*/ 41 w 41"/>
                        <a:gd name="T1" fmla="*/ 31 h 41"/>
                        <a:gd name="T2" fmla="*/ 39 w 41"/>
                        <a:gd name="T3" fmla="*/ 33 h 41"/>
                        <a:gd name="T4" fmla="*/ 17 w 41"/>
                        <a:gd name="T5" fmla="*/ 38 h 41"/>
                        <a:gd name="T6" fmla="*/ 0 w 41"/>
                        <a:gd name="T7" fmla="*/ 28 h 41"/>
                        <a:gd name="T8" fmla="*/ 14 w 41"/>
                        <a:gd name="T9" fmla="*/ 0 h 41"/>
                        <a:gd name="T10" fmla="*/ 40 w 41"/>
                        <a:gd name="T11" fmla="*/ 8 h 41"/>
                        <a:gd name="T12" fmla="*/ 41 w 41"/>
                        <a:gd name="T13" fmla="*/ 31 h 41"/>
                      </a:gdLst>
                      <a:ahLst/>
                      <a:cxnLst>
                        <a:cxn ang="0">
                          <a:pos x="T0" y="T1"/>
                        </a:cxn>
                        <a:cxn ang="0">
                          <a:pos x="T2" y="T3"/>
                        </a:cxn>
                        <a:cxn ang="0">
                          <a:pos x="T4" y="T5"/>
                        </a:cxn>
                        <a:cxn ang="0">
                          <a:pos x="T6" y="T7"/>
                        </a:cxn>
                        <a:cxn ang="0">
                          <a:pos x="T8" y="T9"/>
                        </a:cxn>
                        <a:cxn ang="0">
                          <a:pos x="T10" y="T11"/>
                        </a:cxn>
                        <a:cxn ang="0">
                          <a:pos x="T12" y="T13"/>
                        </a:cxn>
                      </a:cxnLst>
                      <a:rect l="0" t="0" r="r" b="b"/>
                      <a:pathLst>
                        <a:path w="41" h="41">
                          <a:moveTo>
                            <a:pt x="41" y="31"/>
                          </a:moveTo>
                          <a:cubicBezTo>
                            <a:pt x="40" y="31"/>
                            <a:pt x="39" y="31"/>
                            <a:pt x="39" y="33"/>
                          </a:cubicBezTo>
                          <a:cubicBezTo>
                            <a:pt x="37" y="41"/>
                            <a:pt x="23" y="40"/>
                            <a:pt x="17" y="38"/>
                          </a:cubicBezTo>
                          <a:cubicBezTo>
                            <a:pt x="10" y="37"/>
                            <a:pt x="4" y="33"/>
                            <a:pt x="0" y="28"/>
                          </a:cubicBezTo>
                          <a:cubicBezTo>
                            <a:pt x="10" y="22"/>
                            <a:pt x="15" y="11"/>
                            <a:pt x="14" y="0"/>
                          </a:cubicBezTo>
                          <a:cubicBezTo>
                            <a:pt x="21" y="6"/>
                            <a:pt x="30" y="11"/>
                            <a:pt x="40" y="8"/>
                          </a:cubicBezTo>
                          <a:cubicBezTo>
                            <a:pt x="41" y="16"/>
                            <a:pt x="41" y="23"/>
                            <a:pt x="41" y="3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1" name="Freeform 136"/>
                    <p:cNvSpPr>
                      <a:spLocks/>
                    </p:cNvSpPr>
                    <p:nvPr/>
                  </p:nvSpPr>
                  <p:spPr bwMode="auto">
                    <a:xfrm>
                      <a:off x="4478" y="1048"/>
                      <a:ext cx="30" cy="21"/>
                    </a:xfrm>
                    <a:custGeom>
                      <a:avLst/>
                      <a:gdLst>
                        <a:gd name="T0" fmla="*/ 8 w 13"/>
                        <a:gd name="T1" fmla="*/ 1 h 9"/>
                        <a:gd name="T2" fmla="*/ 11 w 13"/>
                        <a:gd name="T3" fmla="*/ 5 h 9"/>
                        <a:gd name="T4" fmla="*/ 2 w 13"/>
                        <a:gd name="T5" fmla="*/ 9 h 9"/>
                        <a:gd name="T6" fmla="*/ 0 w 13"/>
                        <a:gd name="T7" fmla="*/ 1 h 9"/>
                        <a:gd name="T8" fmla="*/ 2 w 13"/>
                        <a:gd name="T9" fmla="*/ 0 h 9"/>
                        <a:gd name="T10" fmla="*/ 3 w 13"/>
                        <a:gd name="T11" fmla="*/ 0 h 9"/>
                        <a:gd name="T12" fmla="*/ 8 w 1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8" y="1"/>
                          </a:moveTo>
                          <a:cubicBezTo>
                            <a:pt x="9" y="1"/>
                            <a:pt x="13" y="3"/>
                            <a:pt x="11" y="5"/>
                          </a:cubicBezTo>
                          <a:cubicBezTo>
                            <a:pt x="9" y="8"/>
                            <a:pt x="5" y="8"/>
                            <a:pt x="2" y="9"/>
                          </a:cubicBezTo>
                          <a:cubicBezTo>
                            <a:pt x="2" y="7"/>
                            <a:pt x="1" y="4"/>
                            <a:pt x="0" y="1"/>
                          </a:cubicBezTo>
                          <a:cubicBezTo>
                            <a:pt x="1" y="1"/>
                            <a:pt x="1" y="0"/>
                            <a:pt x="2" y="0"/>
                          </a:cubicBezTo>
                          <a:cubicBezTo>
                            <a:pt x="2" y="0"/>
                            <a:pt x="2" y="0"/>
                            <a:pt x="3" y="0"/>
                          </a:cubicBezTo>
                          <a:cubicBezTo>
                            <a:pt x="4" y="0"/>
                            <a:pt x="6" y="0"/>
                            <a:pt x="8"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2" name="Freeform 137"/>
                    <p:cNvSpPr>
                      <a:spLocks/>
                    </p:cNvSpPr>
                    <p:nvPr/>
                  </p:nvSpPr>
                  <p:spPr bwMode="auto">
                    <a:xfrm>
                      <a:off x="4338" y="1654"/>
                      <a:ext cx="26" cy="19"/>
                    </a:xfrm>
                    <a:custGeom>
                      <a:avLst/>
                      <a:gdLst>
                        <a:gd name="T0" fmla="*/ 6 w 11"/>
                        <a:gd name="T1" fmla="*/ 1 h 8"/>
                        <a:gd name="T2" fmla="*/ 9 w 11"/>
                        <a:gd name="T3" fmla="*/ 7 h 8"/>
                        <a:gd name="T4" fmla="*/ 3 w 11"/>
                        <a:gd name="T5" fmla="*/ 6 h 8"/>
                        <a:gd name="T6" fmla="*/ 0 w 11"/>
                        <a:gd name="T7" fmla="*/ 4 h 8"/>
                        <a:gd name="T8" fmla="*/ 3 w 11"/>
                        <a:gd name="T9" fmla="*/ 0 h 8"/>
                        <a:gd name="T10" fmla="*/ 6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6" y="1"/>
                          </a:moveTo>
                          <a:cubicBezTo>
                            <a:pt x="7" y="2"/>
                            <a:pt x="11" y="6"/>
                            <a:pt x="9" y="7"/>
                          </a:cubicBezTo>
                          <a:cubicBezTo>
                            <a:pt x="8" y="8"/>
                            <a:pt x="4" y="7"/>
                            <a:pt x="3" y="6"/>
                          </a:cubicBezTo>
                          <a:cubicBezTo>
                            <a:pt x="2" y="5"/>
                            <a:pt x="1" y="4"/>
                            <a:pt x="0" y="4"/>
                          </a:cubicBezTo>
                          <a:cubicBezTo>
                            <a:pt x="1" y="3"/>
                            <a:pt x="2" y="1"/>
                            <a:pt x="3" y="0"/>
                          </a:cubicBezTo>
                          <a:cubicBezTo>
                            <a:pt x="4" y="0"/>
                            <a:pt x="5" y="0"/>
                            <a:pt x="6"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3" name="Freeform 138"/>
                    <p:cNvSpPr>
                      <a:spLocks/>
                    </p:cNvSpPr>
                    <p:nvPr/>
                  </p:nvSpPr>
                  <p:spPr bwMode="auto">
                    <a:xfrm>
                      <a:off x="4480" y="972"/>
                      <a:ext cx="54" cy="69"/>
                    </a:xfrm>
                    <a:custGeom>
                      <a:avLst/>
                      <a:gdLst>
                        <a:gd name="T0" fmla="*/ 16 w 23"/>
                        <a:gd name="T1" fmla="*/ 3 h 29"/>
                        <a:gd name="T2" fmla="*/ 23 w 23"/>
                        <a:gd name="T3" fmla="*/ 29 h 29"/>
                        <a:gd name="T4" fmla="*/ 0 w 23"/>
                        <a:gd name="T5" fmla="*/ 19 h 29"/>
                        <a:gd name="T6" fmla="*/ 15 w 23"/>
                        <a:gd name="T7" fmla="*/ 0 h 29"/>
                        <a:gd name="T8" fmla="*/ 16 w 23"/>
                        <a:gd name="T9" fmla="*/ 3 h 29"/>
                      </a:gdLst>
                      <a:ahLst/>
                      <a:cxnLst>
                        <a:cxn ang="0">
                          <a:pos x="T0" y="T1"/>
                        </a:cxn>
                        <a:cxn ang="0">
                          <a:pos x="T2" y="T3"/>
                        </a:cxn>
                        <a:cxn ang="0">
                          <a:pos x="T4" y="T5"/>
                        </a:cxn>
                        <a:cxn ang="0">
                          <a:pos x="T6" y="T7"/>
                        </a:cxn>
                        <a:cxn ang="0">
                          <a:pos x="T8" y="T9"/>
                        </a:cxn>
                      </a:cxnLst>
                      <a:rect l="0" t="0" r="r" b="b"/>
                      <a:pathLst>
                        <a:path w="23" h="29">
                          <a:moveTo>
                            <a:pt x="16" y="3"/>
                          </a:moveTo>
                          <a:cubicBezTo>
                            <a:pt x="19" y="11"/>
                            <a:pt x="21" y="20"/>
                            <a:pt x="23" y="29"/>
                          </a:cubicBezTo>
                          <a:cubicBezTo>
                            <a:pt x="18" y="23"/>
                            <a:pt x="8" y="18"/>
                            <a:pt x="0" y="19"/>
                          </a:cubicBezTo>
                          <a:cubicBezTo>
                            <a:pt x="8" y="16"/>
                            <a:pt x="15" y="9"/>
                            <a:pt x="15" y="0"/>
                          </a:cubicBezTo>
                          <a:cubicBezTo>
                            <a:pt x="15" y="1"/>
                            <a:pt x="16" y="2"/>
                            <a:pt x="16"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4" name="Freeform 139"/>
                    <p:cNvSpPr>
                      <a:spLocks/>
                    </p:cNvSpPr>
                    <p:nvPr/>
                  </p:nvSpPr>
                  <p:spPr bwMode="auto">
                    <a:xfrm>
                      <a:off x="4333" y="1692"/>
                      <a:ext cx="45" cy="49"/>
                    </a:xfrm>
                    <a:custGeom>
                      <a:avLst/>
                      <a:gdLst>
                        <a:gd name="T0" fmla="*/ 0 w 19"/>
                        <a:gd name="T1" fmla="*/ 0 h 21"/>
                        <a:gd name="T2" fmla="*/ 19 w 19"/>
                        <a:gd name="T3" fmla="*/ 1 h 21"/>
                        <a:gd name="T4" fmla="*/ 1 w 19"/>
                        <a:gd name="T5" fmla="*/ 21 h 21"/>
                        <a:gd name="T6" fmla="*/ 1 w 19"/>
                        <a:gd name="T7" fmla="*/ 21 h 21"/>
                        <a:gd name="T8" fmla="*/ 0 w 19"/>
                        <a:gd name="T9" fmla="*/ 0 h 21"/>
                      </a:gdLst>
                      <a:ahLst/>
                      <a:cxnLst>
                        <a:cxn ang="0">
                          <a:pos x="T0" y="T1"/>
                        </a:cxn>
                        <a:cxn ang="0">
                          <a:pos x="T2" y="T3"/>
                        </a:cxn>
                        <a:cxn ang="0">
                          <a:pos x="T4" y="T5"/>
                        </a:cxn>
                        <a:cxn ang="0">
                          <a:pos x="T6" y="T7"/>
                        </a:cxn>
                        <a:cxn ang="0">
                          <a:pos x="T8" y="T9"/>
                        </a:cxn>
                      </a:cxnLst>
                      <a:rect l="0" t="0" r="r" b="b"/>
                      <a:pathLst>
                        <a:path w="19" h="21">
                          <a:moveTo>
                            <a:pt x="0" y="0"/>
                          </a:moveTo>
                          <a:cubicBezTo>
                            <a:pt x="6" y="3"/>
                            <a:pt x="14" y="5"/>
                            <a:pt x="19" y="1"/>
                          </a:cubicBezTo>
                          <a:cubicBezTo>
                            <a:pt x="14" y="8"/>
                            <a:pt x="8" y="14"/>
                            <a:pt x="1" y="21"/>
                          </a:cubicBezTo>
                          <a:cubicBezTo>
                            <a:pt x="1" y="21"/>
                            <a:pt x="1" y="21"/>
                            <a:pt x="1" y="21"/>
                          </a:cubicBezTo>
                          <a:cubicBezTo>
                            <a:pt x="7" y="14"/>
                            <a:pt x="4" y="6"/>
                            <a:pt x="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5" name="Freeform 140"/>
                    <p:cNvSpPr>
                      <a:spLocks/>
                    </p:cNvSpPr>
                    <p:nvPr/>
                  </p:nvSpPr>
                  <p:spPr bwMode="auto">
                    <a:xfrm>
                      <a:off x="4011" y="975"/>
                      <a:ext cx="467" cy="773"/>
                    </a:xfrm>
                    <a:custGeom>
                      <a:avLst/>
                      <a:gdLst>
                        <a:gd name="T0" fmla="*/ 192 w 197"/>
                        <a:gd name="T1" fmla="*/ 97 h 327"/>
                        <a:gd name="T2" fmla="*/ 151 w 197"/>
                        <a:gd name="T3" fmla="*/ 153 h 327"/>
                        <a:gd name="T4" fmla="*/ 95 w 197"/>
                        <a:gd name="T5" fmla="*/ 167 h 327"/>
                        <a:gd name="T6" fmla="*/ 135 w 197"/>
                        <a:gd name="T7" fmla="*/ 209 h 327"/>
                        <a:gd name="T8" fmla="*/ 124 w 197"/>
                        <a:gd name="T9" fmla="*/ 295 h 327"/>
                        <a:gd name="T10" fmla="*/ 106 w 197"/>
                        <a:gd name="T11" fmla="*/ 308 h 327"/>
                        <a:gd name="T12" fmla="*/ 0 w 197"/>
                        <a:gd name="T13" fmla="*/ 283 h 327"/>
                        <a:gd name="T14" fmla="*/ 2 w 197"/>
                        <a:gd name="T15" fmla="*/ 281 h 327"/>
                        <a:gd name="T16" fmla="*/ 55 w 197"/>
                        <a:gd name="T17" fmla="*/ 311 h 327"/>
                        <a:gd name="T18" fmla="*/ 111 w 197"/>
                        <a:gd name="T19" fmla="*/ 301 h 327"/>
                        <a:gd name="T20" fmla="*/ 138 w 197"/>
                        <a:gd name="T21" fmla="*/ 255 h 327"/>
                        <a:gd name="T22" fmla="*/ 86 w 197"/>
                        <a:gd name="T23" fmla="*/ 166 h 327"/>
                        <a:gd name="T24" fmla="*/ 87 w 197"/>
                        <a:gd name="T25" fmla="*/ 162 h 327"/>
                        <a:gd name="T26" fmla="*/ 90 w 197"/>
                        <a:gd name="T27" fmla="*/ 160 h 327"/>
                        <a:gd name="T28" fmla="*/ 158 w 197"/>
                        <a:gd name="T29" fmla="*/ 142 h 327"/>
                        <a:gd name="T30" fmla="*/ 180 w 197"/>
                        <a:gd name="T31" fmla="*/ 117 h 327"/>
                        <a:gd name="T32" fmla="*/ 190 w 197"/>
                        <a:gd name="T33" fmla="*/ 84 h 327"/>
                        <a:gd name="T34" fmla="*/ 172 w 197"/>
                        <a:gd name="T35" fmla="*/ 30 h 327"/>
                        <a:gd name="T36" fmla="*/ 120 w 197"/>
                        <a:gd name="T37" fmla="*/ 7 h 327"/>
                        <a:gd name="T38" fmla="*/ 68 w 197"/>
                        <a:gd name="T39" fmla="*/ 18 h 327"/>
                        <a:gd name="T40" fmla="*/ 67 w 197"/>
                        <a:gd name="T41" fmla="*/ 15 h 327"/>
                        <a:gd name="T42" fmla="*/ 132 w 197"/>
                        <a:gd name="T43" fmla="*/ 4 h 327"/>
                        <a:gd name="T44" fmla="*/ 182 w 197"/>
                        <a:gd name="T45" fmla="*/ 36 h 327"/>
                        <a:gd name="T46" fmla="*/ 192 w 197"/>
                        <a:gd name="T47" fmla="*/ 9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 h="327">
                          <a:moveTo>
                            <a:pt x="192" y="97"/>
                          </a:moveTo>
                          <a:cubicBezTo>
                            <a:pt x="186" y="121"/>
                            <a:pt x="171" y="139"/>
                            <a:pt x="151" y="153"/>
                          </a:cubicBezTo>
                          <a:cubicBezTo>
                            <a:pt x="135" y="164"/>
                            <a:pt x="115" y="172"/>
                            <a:pt x="95" y="167"/>
                          </a:cubicBezTo>
                          <a:cubicBezTo>
                            <a:pt x="112" y="177"/>
                            <a:pt x="126" y="191"/>
                            <a:pt x="135" y="209"/>
                          </a:cubicBezTo>
                          <a:cubicBezTo>
                            <a:pt x="148" y="237"/>
                            <a:pt x="144" y="272"/>
                            <a:pt x="124" y="295"/>
                          </a:cubicBezTo>
                          <a:cubicBezTo>
                            <a:pt x="119" y="300"/>
                            <a:pt x="113" y="305"/>
                            <a:pt x="106" y="308"/>
                          </a:cubicBezTo>
                          <a:cubicBezTo>
                            <a:pt x="70" y="327"/>
                            <a:pt x="27" y="311"/>
                            <a:pt x="0" y="283"/>
                          </a:cubicBezTo>
                          <a:cubicBezTo>
                            <a:pt x="2" y="281"/>
                            <a:pt x="2" y="281"/>
                            <a:pt x="2" y="281"/>
                          </a:cubicBezTo>
                          <a:cubicBezTo>
                            <a:pt x="18" y="294"/>
                            <a:pt x="35" y="306"/>
                            <a:pt x="55" y="311"/>
                          </a:cubicBezTo>
                          <a:cubicBezTo>
                            <a:pt x="74" y="315"/>
                            <a:pt x="95" y="312"/>
                            <a:pt x="111" y="301"/>
                          </a:cubicBezTo>
                          <a:cubicBezTo>
                            <a:pt x="126" y="290"/>
                            <a:pt x="135" y="273"/>
                            <a:pt x="138" y="255"/>
                          </a:cubicBezTo>
                          <a:cubicBezTo>
                            <a:pt x="144" y="217"/>
                            <a:pt x="118" y="183"/>
                            <a:pt x="86" y="166"/>
                          </a:cubicBezTo>
                          <a:cubicBezTo>
                            <a:pt x="84" y="165"/>
                            <a:pt x="85" y="162"/>
                            <a:pt x="87" y="162"/>
                          </a:cubicBezTo>
                          <a:cubicBezTo>
                            <a:pt x="87" y="161"/>
                            <a:pt x="88" y="160"/>
                            <a:pt x="90" y="160"/>
                          </a:cubicBezTo>
                          <a:cubicBezTo>
                            <a:pt x="114" y="171"/>
                            <a:pt x="139" y="157"/>
                            <a:pt x="158" y="142"/>
                          </a:cubicBezTo>
                          <a:cubicBezTo>
                            <a:pt x="167" y="135"/>
                            <a:pt x="175" y="127"/>
                            <a:pt x="180" y="117"/>
                          </a:cubicBezTo>
                          <a:cubicBezTo>
                            <a:pt x="185" y="107"/>
                            <a:pt x="188" y="95"/>
                            <a:pt x="190" y="84"/>
                          </a:cubicBezTo>
                          <a:cubicBezTo>
                            <a:pt x="192" y="64"/>
                            <a:pt x="186" y="45"/>
                            <a:pt x="172" y="30"/>
                          </a:cubicBezTo>
                          <a:cubicBezTo>
                            <a:pt x="158" y="16"/>
                            <a:pt x="140" y="8"/>
                            <a:pt x="120" y="7"/>
                          </a:cubicBezTo>
                          <a:cubicBezTo>
                            <a:pt x="102" y="6"/>
                            <a:pt x="85" y="11"/>
                            <a:pt x="68" y="18"/>
                          </a:cubicBezTo>
                          <a:cubicBezTo>
                            <a:pt x="67" y="15"/>
                            <a:pt x="67" y="15"/>
                            <a:pt x="67" y="15"/>
                          </a:cubicBezTo>
                          <a:cubicBezTo>
                            <a:pt x="86" y="4"/>
                            <a:pt x="110" y="0"/>
                            <a:pt x="132" y="4"/>
                          </a:cubicBezTo>
                          <a:cubicBezTo>
                            <a:pt x="152" y="7"/>
                            <a:pt x="170" y="19"/>
                            <a:pt x="182" y="36"/>
                          </a:cubicBezTo>
                          <a:cubicBezTo>
                            <a:pt x="195" y="54"/>
                            <a:pt x="197" y="75"/>
                            <a:pt x="192" y="9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6" name="Freeform 141"/>
                    <p:cNvSpPr>
                      <a:spLocks/>
                    </p:cNvSpPr>
                    <p:nvPr/>
                  </p:nvSpPr>
                  <p:spPr bwMode="auto">
                    <a:xfrm>
                      <a:off x="4290" y="1741"/>
                      <a:ext cx="45" cy="36"/>
                    </a:xfrm>
                    <a:custGeom>
                      <a:avLst/>
                      <a:gdLst>
                        <a:gd name="T0" fmla="*/ 19 w 19"/>
                        <a:gd name="T1" fmla="*/ 0 h 15"/>
                        <a:gd name="T2" fmla="*/ 19 w 19"/>
                        <a:gd name="T3" fmla="*/ 0 h 15"/>
                        <a:gd name="T4" fmla="*/ 11 w 19"/>
                        <a:gd name="T5" fmla="*/ 8 h 15"/>
                        <a:gd name="T6" fmla="*/ 3 w 19"/>
                        <a:gd name="T7" fmla="*/ 15 h 15"/>
                        <a:gd name="T8" fmla="*/ 0 w 19"/>
                        <a:gd name="T9" fmla="*/ 1 h 15"/>
                        <a:gd name="T10" fmla="*/ 19 w 19"/>
                        <a:gd name="T11" fmla="*/ 0 h 15"/>
                      </a:gdLst>
                      <a:ahLst/>
                      <a:cxnLst>
                        <a:cxn ang="0">
                          <a:pos x="T0" y="T1"/>
                        </a:cxn>
                        <a:cxn ang="0">
                          <a:pos x="T2" y="T3"/>
                        </a:cxn>
                        <a:cxn ang="0">
                          <a:pos x="T4" y="T5"/>
                        </a:cxn>
                        <a:cxn ang="0">
                          <a:pos x="T6" y="T7"/>
                        </a:cxn>
                        <a:cxn ang="0">
                          <a:pos x="T8" y="T9"/>
                        </a:cxn>
                        <a:cxn ang="0">
                          <a:pos x="T10" y="T11"/>
                        </a:cxn>
                      </a:cxnLst>
                      <a:rect l="0" t="0" r="r" b="b"/>
                      <a:pathLst>
                        <a:path w="19" h="15">
                          <a:moveTo>
                            <a:pt x="19" y="0"/>
                          </a:moveTo>
                          <a:cubicBezTo>
                            <a:pt x="19" y="0"/>
                            <a:pt x="19" y="0"/>
                            <a:pt x="19" y="0"/>
                          </a:cubicBezTo>
                          <a:cubicBezTo>
                            <a:pt x="17" y="2"/>
                            <a:pt x="14" y="5"/>
                            <a:pt x="11" y="8"/>
                          </a:cubicBezTo>
                          <a:cubicBezTo>
                            <a:pt x="8" y="10"/>
                            <a:pt x="6" y="13"/>
                            <a:pt x="3" y="15"/>
                          </a:cubicBezTo>
                          <a:cubicBezTo>
                            <a:pt x="4" y="10"/>
                            <a:pt x="3" y="5"/>
                            <a:pt x="0" y="1"/>
                          </a:cubicBezTo>
                          <a:cubicBezTo>
                            <a:pt x="6" y="4"/>
                            <a:pt x="14" y="5"/>
                            <a:pt x="19"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7" name="Freeform 142"/>
                    <p:cNvSpPr>
                      <a:spLocks/>
                    </p:cNvSpPr>
                    <p:nvPr/>
                  </p:nvSpPr>
                  <p:spPr bwMode="auto">
                    <a:xfrm>
                      <a:off x="4148" y="2027"/>
                      <a:ext cx="121" cy="88"/>
                    </a:xfrm>
                    <a:custGeom>
                      <a:avLst/>
                      <a:gdLst>
                        <a:gd name="T0" fmla="*/ 51 w 51"/>
                        <a:gd name="T1" fmla="*/ 10 h 37"/>
                        <a:gd name="T2" fmla="*/ 32 w 51"/>
                        <a:gd name="T3" fmla="*/ 33 h 37"/>
                        <a:gd name="T4" fmla="*/ 0 w 51"/>
                        <a:gd name="T5" fmla="*/ 25 h 37"/>
                        <a:gd name="T6" fmla="*/ 3 w 51"/>
                        <a:gd name="T7" fmla="*/ 24 h 37"/>
                        <a:gd name="T8" fmla="*/ 19 w 51"/>
                        <a:gd name="T9" fmla="*/ 0 h 37"/>
                        <a:gd name="T10" fmla="*/ 40 w 51"/>
                        <a:gd name="T11" fmla="*/ 10 h 37"/>
                        <a:gd name="T12" fmla="*/ 51 w 51"/>
                        <a:gd name="T13" fmla="*/ 10 h 37"/>
                      </a:gdLst>
                      <a:ahLst/>
                      <a:cxnLst>
                        <a:cxn ang="0">
                          <a:pos x="T0" y="T1"/>
                        </a:cxn>
                        <a:cxn ang="0">
                          <a:pos x="T2" y="T3"/>
                        </a:cxn>
                        <a:cxn ang="0">
                          <a:pos x="T4" y="T5"/>
                        </a:cxn>
                        <a:cxn ang="0">
                          <a:pos x="T6" y="T7"/>
                        </a:cxn>
                        <a:cxn ang="0">
                          <a:pos x="T8" y="T9"/>
                        </a:cxn>
                        <a:cxn ang="0">
                          <a:pos x="T10" y="T11"/>
                        </a:cxn>
                        <a:cxn ang="0">
                          <a:pos x="T12" y="T13"/>
                        </a:cxn>
                      </a:cxnLst>
                      <a:rect l="0" t="0" r="r" b="b"/>
                      <a:pathLst>
                        <a:path w="51" h="37">
                          <a:moveTo>
                            <a:pt x="51" y="10"/>
                          </a:moveTo>
                          <a:cubicBezTo>
                            <a:pt x="48" y="20"/>
                            <a:pt x="43" y="29"/>
                            <a:pt x="32" y="33"/>
                          </a:cubicBezTo>
                          <a:cubicBezTo>
                            <a:pt x="20" y="37"/>
                            <a:pt x="8" y="33"/>
                            <a:pt x="0" y="25"/>
                          </a:cubicBezTo>
                          <a:cubicBezTo>
                            <a:pt x="1" y="25"/>
                            <a:pt x="2" y="24"/>
                            <a:pt x="3" y="24"/>
                          </a:cubicBezTo>
                          <a:cubicBezTo>
                            <a:pt x="14" y="21"/>
                            <a:pt x="17" y="11"/>
                            <a:pt x="19" y="0"/>
                          </a:cubicBezTo>
                          <a:cubicBezTo>
                            <a:pt x="25" y="6"/>
                            <a:pt x="32" y="9"/>
                            <a:pt x="40" y="10"/>
                          </a:cubicBezTo>
                          <a:cubicBezTo>
                            <a:pt x="43" y="10"/>
                            <a:pt x="47" y="10"/>
                            <a:pt x="51"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8" name="Freeform 143"/>
                    <p:cNvSpPr>
                      <a:spLocks/>
                    </p:cNvSpPr>
                    <p:nvPr/>
                  </p:nvSpPr>
                  <p:spPr bwMode="auto">
                    <a:xfrm>
                      <a:off x="4321" y="1765"/>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2"/>
                            <a:pt x="0" y="2"/>
                          </a:cubicBezTo>
                          <a:cubicBezTo>
                            <a:pt x="0" y="2"/>
                            <a:pt x="0" y="1"/>
                            <a:pt x="1" y="1"/>
                          </a:cubicBezTo>
                          <a:cubicBezTo>
                            <a:pt x="1" y="0"/>
                            <a:pt x="2" y="0"/>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9" name="Freeform 144"/>
                    <p:cNvSpPr>
                      <a:spLocks noEditPoints="1"/>
                    </p:cNvSpPr>
                    <p:nvPr/>
                  </p:nvSpPr>
                  <p:spPr bwMode="auto">
                    <a:xfrm>
                      <a:off x="3200" y="639"/>
                      <a:ext cx="1266" cy="1228"/>
                    </a:xfrm>
                    <a:custGeom>
                      <a:avLst/>
                      <a:gdLst>
                        <a:gd name="T0" fmla="*/ 522 w 534"/>
                        <a:gd name="T1" fmla="*/ 259 h 519"/>
                        <a:gd name="T2" fmla="*/ 432 w 534"/>
                        <a:gd name="T3" fmla="*/ 302 h 519"/>
                        <a:gd name="T4" fmla="*/ 428 w 534"/>
                        <a:gd name="T5" fmla="*/ 308 h 519"/>
                        <a:gd name="T6" fmla="*/ 453 w 534"/>
                        <a:gd name="T7" fmla="*/ 443 h 519"/>
                        <a:gd name="T8" fmla="*/ 344 w 534"/>
                        <a:gd name="T9" fmla="*/ 423 h 519"/>
                        <a:gd name="T10" fmla="*/ 339 w 534"/>
                        <a:gd name="T11" fmla="*/ 416 h 519"/>
                        <a:gd name="T12" fmla="*/ 333 w 534"/>
                        <a:gd name="T13" fmla="*/ 474 h 519"/>
                        <a:gd name="T14" fmla="*/ 238 w 534"/>
                        <a:gd name="T15" fmla="*/ 513 h 519"/>
                        <a:gd name="T16" fmla="*/ 190 w 534"/>
                        <a:gd name="T17" fmla="*/ 424 h 519"/>
                        <a:gd name="T18" fmla="*/ 193 w 534"/>
                        <a:gd name="T19" fmla="*/ 405 h 519"/>
                        <a:gd name="T20" fmla="*/ 150 w 534"/>
                        <a:gd name="T21" fmla="*/ 448 h 519"/>
                        <a:gd name="T22" fmla="*/ 48 w 534"/>
                        <a:gd name="T23" fmla="*/ 396 h 519"/>
                        <a:gd name="T24" fmla="*/ 112 w 534"/>
                        <a:gd name="T25" fmla="*/ 296 h 519"/>
                        <a:gd name="T26" fmla="*/ 113 w 534"/>
                        <a:gd name="T27" fmla="*/ 295 h 519"/>
                        <a:gd name="T28" fmla="*/ 49 w 534"/>
                        <a:gd name="T29" fmla="*/ 284 h 519"/>
                        <a:gd name="T30" fmla="*/ 63 w 534"/>
                        <a:gd name="T31" fmla="*/ 144 h 519"/>
                        <a:gd name="T32" fmla="*/ 140 w 534"/>
                        <a:gd name="T33" fmla="*/ 152 h 519"/>
                        <a:gd name="T34" fmla="*/ 138 w 534"/>
                        <a:gd name="T35" fmla="*/ 146 h 519"/>
                        <a:gd name="T36" fmla="*/ 129 w 534"/>
                        <a:gd name="T37" fmla="*/ 34 h 519"/>
                        <a:gd name="T38" fmla="*/ 268 w 534"/>
                        <a:gd name="T39" fmla="*/ 90 h 519"/>
                        <a:gd name="T40" fmla="*/ 272 w 534"/>
                        <a:gd name="T41" fmla="*/ 89 h 519"/>
                        <a:gd name="T42" fmla="*/ 299 w 534"/>
                        <a:gd name="T43" fmla="*/ 34 h 519"/>
                        <a:gd name="T44" fmla="*/ 432 w 534"/>
                        <a:gd name="T45" fmla="*/ 93 h 519"/>
                        <a:gd name="T46" fmla="*/ 404 w 534"/>
                        <a:gd name="T47" fmla="*/ 164 h 519"/>
                        <a:gd name="T48" fmla="*/ 404 w 534"/>
                        <a:gd name="T49" fmla="*/ 164 h 519"/>
                        <a:gd name="T50" fmla="*/ 462 w 534"/>
                        <a:gd name="T51" fmla="*/ 149 h 519"/>
                        <a:gd name="T52" fmla="*/ 532 w 534"/>
                        <a:gd name="T53" fmla="*/ 226 h 519"/>
                        <a:gd name="T54" fmla="*/ 513 w 534"/>
                        <a:gd name="T55" fmla="*/ 192 h 519"/>
                        <a:gd name="T56" fmla="*/ 501 w 534"/>
                        <a:gd name="T57" fmla="*/ 176 h 519"/>
                        <a:gd name="T58" fmla="*/ 377 w 534"/>
                        <a:gd name="T59" fmla="*/ 185 h 519"/>
                        <a:gd name="T60" fmla="*/ 330 w 534"/>
                        <a:gd name="T61" fmla="*/ 214 h 519"/>
                        <a:gd name="T62" fmla="*/ 415 w 534"/>
                        <a:gd name="T63" fmla="*/ 69 h 519"/>
                        <a:gd name="T64" fmla="*/ 332 w 534"/>
                        <a:gd name="T65" fmla="*/ 25 h 519"/>
                        <a:gd name="T66" fmla="*/ 287 w 534"/>
                        <a:gd name="T67" fmla="*/ 69 h 519"/>
                        <a:gd name="T68" fmla="*/ 270 w 534"/>
                        <a:gd name="T69" fmla="*/ 176 h 519"/>
                        <a:gd name="T70" fmla="*/ 264 w 534"/>
                        <a:gd name="T71" fmla="*/ 176 h 519"/>
                        <a:gd name="T72" fmla="*/ 194 w 534"/>
                        <a:gd name="T73" fmla="*/ 18 h 519"/>
                        <a:gd name="T74" fmla="*/ 141 w 534"/>
                        <a:gd name="T75" fmla="*/ 134 h 519"/>
                        <a:gd name="T76" fmla="*/ 201 w 534"/>
                        <a:gd name="T77" fmla="*/ 202 h 519"/>
                        <a:gd name="T78" fmla="*/ 209 w 534"/>
                        <a:gd name="T79" fmla="*/ 206 h 519"/>
                        <a:gd name="T80" fmla="*/ 179 w 534"/>
                        <a:gd name="T81" fmla="*/ 191 h 519"/>
                        <a:gd name="T82" fmla="*/ 118 w 534"/>
                        <a:gd name="T83" fmla="*/ 155 h 519"/>
                        <a:gd name="T84" fmla="*/ 18 w 534"/>
                        <a:gd name="T85" fmla="*/ 240 h 519"/>
                        <a:gd name="T86" fmla="*/ 133 w 534"/>
                        <a:gd name="T87" fmla="*/ 286 h 519"/>
                        <a:gd name="T88" fmla="*/ 146 w 534"/>
                        <a:gd name="T89" fmla="*/ 287 h 519"/>
                        <a:gd name="T90" fmla="*/ 60 w 534"/>
                        <a:gd name="T91" fmla="*/ 381 h 519"/>
                        <a:gd name="T92" fmla="*/ 105 w 534"/>
                        <a:gd name="T93" fmla="*/ 435 h 519"/>
                        <a:gd name="T94" fmla="*/ 178 w 534"/>
                        <a:gd name="T95" fmla="*/ 415 h 519"/>
                        <a:gd name="T96" fmla="*/ 218 w 534"/>
                        <a:gd name="T97" fmla="*/ 343 h 519"/>
                        <a:gd name="T98" fmla="*/ 222 w 534"/>
                        <a:gd name="T99" fmla="*/ 333 h 519"/>
                        <a:gd name="T100" fmla="*/ 228 w 534"/>
                        <a:gd name="T101" fmla="*/ 320 h 519"/>
                        <a:gd name="T102" fmla="*/ 210 w 534"/>
                        <a:gd name="T103" fmla="*/ 368 h 519"/>
                        <a:gd name="T104" fmla="*/ 209 w 534"/>
                        <a:gd name="T105" fmla="*/ 370 h 519"/>
                        <a:gd name="T106" fmla="*/ 200 w 534"/>
                        <a:gd name="T107" fmla="*/ 417 h 519"/>
                        <a:gd name="T108" fmla="*/ 295 w 534"/>
                        <a:gd name="T109" fmla="*/ 503 h 519"/>
                        <a:gd name="T110" fmla="*/ 328 w 534"/>
                        <a:gd name="T111" fmla="*/ 432 h 519"/>
                        <a:gd name="T112" fmla="*/ 306 w 534"/>
                        <a:gd name="T113" fmla="*/ 360 h 519"/>
                        <a:gd name="T114" fmla="*/ 414 w 534"/>
                        <a:gd name="T115" fmla="*/ 445 h 519"/>
                        <a:gd name="T116" fmla="*/ 439 w 534"/>
                        <a:gd name="T117" fmla="*/ 328 h 519"/>
                        <a:gd name="T118" fmla="*/ 346 w 534"/>
                        <a:gd name="T119" fmla="*/ 281 h 519"/>
                        <a:gd name="T120" fmla="*/ 445 w 534"/>
                        <a:gd name="T121" fmla="*/ 299 h 519"/>
                        <a:gd name="T122" fmla="*/ 273 w 534"/>
                        <a:gd name="T123" fmla="*/ 91 h 519"/>
                        <a:gd name="T124" fmla="*/ 273 w 534"/>
                        <a:gd name="T125" fmla="*/ 91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4" h="519">
                          <a:moveTo>
                            <a:pt x="532" y="226"/>
                          </a:moveTo>
                          <a:cubicBezTo>
                            <a:pt x="530" y="237"/>
                            <a:pt x="527" y="249"/>
                            <a:pt x="522" y="259"/>
                          </a:cubicBezTo>
                          <a:cubicBezTo>
                            <a:pt x="517" y="269"/>
                            <a:pt x="509" y="277"/>
                            <a:pt x="500" y="284"/>
                          </a:cubicBezTo>
                          <a:cubicBezTo>
                            <a:pt x="481" y="299"/>
                            <a:pt x="456" y="313"/>
                            <a:pt x="432" y="302"/>
                          </a:cubicBezTo>
                          <a:cubicBezTo>
                            <a:pt x="430" y="302"/>
                            <a:pt x="429" y="303"/>
                            <a:pt x="429" y="304"/>
                          </a:cubicBezTo>
                          <a:cubicBezTo>
                            <a:pt x="427" y="304"/>
                            <a:pt x="426" y="307"/>
                            <a:pt x="428" y="308"/>
                          </a:cubicBezTo>
                          <a:cubicBezTo>
                            <a:pt x="460" y="325"/>
                            <a:pt x="486" y="359"/>
                            <a:pt x="480" y="397"/>
                          </a:cubicBezTo>
                          <a:cubicBezTo>
                            <a:pt x="477" y="415"/>
                            <a:pt x="468" y="432"/>
                            <a:pt x="453" y="443"/>
                          </a:cubicBezTo>
                          <a:cubicBezTo>
                            <a:pt x="437" y="454"/>
                            <a:pt x="416" y="457"/>
                            <a:pt x="397" y="453"/>
                          </a:cubicBezTo>
                          <a:cubicBezTo>
                            <a:pt x="377" y="448"/>
                            <a:pt x="360" y="436"/>
                            <a:pt x="344" y="423"/>
                          </a:cubicBezTo>
                          <a:cubicBezTo>
                            <a:pt x="343" y="421"/>
                            <a:pt x="341" y="420"/>
                            <a:pt x="340" y="418"/>
                          </a:cubicBezTo>
                          <a:cubicBezTo>
                            <a:pt x="339" y="418"/>
                            <a:pt x="339" y="417"/>
                            <a:pt x="339" y="416"/>
                          </a:cubicBezTo>
                          <a:cubicBezTo>
                            <a:pt x="338" y="415"/>
                            <a:pt x="334" y="416"/>
                            <a:pt x="335" y="418"/>
                          </a:cubicBezTo>
                          <a:cubicBezTo>
                            <a:pt x="343" y="436"/>
                            <a:pt x="340" y="456"/>
                            <a:pt x="333" y="474"/>
                          </a:cubicBezTo>
                          <a:cubicBezTo>
                            <a:pt x="326" y="493"/>
                            <a:pt x="313" y="509"/>
                            <a:pt x="293" y="514"/>
                          </a:cubicBezTo>
                          <a:cubicBezTo>
                            <a:pt x="276" y="519"/>
                            <a:pt x="256" y="517"/>
                            <a:pt x="238" y="513"/>
                          </a:cubicBezTo>
                          <a:cubicBezTo>
                            <a:pt x="220" y="507"/>
                            <a:pt x="203" y="496"/>
                            <a:pt x="195" y="478"/>
                          </a:cubicBezTo>
                          <a:cubicBezTo>
                            <a:pt x="187" y="461"/>
                            <a:pt x="187" y="442"/>
                            <a:pt x="190" y="424"/>
                          </a:cubicBezTo>
                          <a:cubicBezTo>
                            <a:pt x="191" y="419"/>
                            <a:pt x="191" y="414"/>
                            <a:pt x="192" y="408"/>
                          </a:cubicBezTo>
                          <a:cubicBezTo>
                            <a:pt x="192" y="407"/>
                            <a:pt x="193" y="406"/>
                            <a:pt x="193" y="405"/>
                          </a:cubicBezTo>
                          <a:cubicBezTo>
                            <a:pt x="193" y="404"/>
                            <a:pt x="191" y="404"/>
                            <a:pt x="190" y="405"/>
                          </a:cubicBezTo>
                          <a:cubicBezTo>
                            <a:pt x="183" y="425"/>
                            <a:pt x="171" y="442"/>
                            <a:pt x="150" y="448"/>
                          </a:cubicBezTo>
                          <a:cubicBezTo>
                            <a:pt x="129" y="454"/>
                            <a:pt x="107" y="449"/>
                            <a:pt x="88" y="440"/>
                          </a:cubicBezTo>
                          <a:cubicBezTo>
                            <a:pt x="70" y="431"/>
                            <a:pt x="53" y="417"/>
                            <a:pt x="48" y="396"/>
                          </a:cubicBezTo>
                          <a:cubicBezTo>
                            <a:pt x="43" y="377"/>
                            <a:pt x="48" y="356"/>
                            <a:pt x="58" y="340"/>
                          </a:cubicBezTo>
                          <a:cubicBezTo>
                            <a:pt x="71" y="320"/>
                            <a:pt x="91" y="307"/>
                            <a:pt x="112" y="296"/>
                          </a:cubicBezTo>
                          <a:cubicBezTo>
                            <a:pt x="112" y="296"/>
                            <a:pt x="112" y="296"/>
                            <a:pt x="113" y="295"/>
                          </a:cubicBezTo>
                          <a:cubicBezTo>
                            <a:pt x="113" y="295"/>
                            <a:pt x="113" y="295"/>
                            <a:pt x="113" y="295"/>
                          </a:cubicBezTo>
                          <a:cubicBezTo>
                            <a:pt x="114" y="295"/>
                            <a:pt x="114" y="293"/>
                            <a:pt x="112" y="293"/>
                          </a:cubicBezTo>
                          <a:cubicBezTo>
                            <a:pt x="90" y="294"/>
                            <a:pt x="69" y="296"/>
                            <a:pt x="49" y="284"/>
                          </a:cubicBezTo>
                          <a:cubicBezTo>
                            <a:pt x="31" y="275"/>
                            <a:pt x="17" y="258"/>
                            <a:pt x="12" y="238"/>
                          </a:cubicBezTo>
                          <a:cubicBezTo>
                            <a:pt x="0" y="198"/>
                            <a:pt x="23" y="156"/>
                            <a:pt x="63" y="144"/>
                          </a:cubicBezTo>
                          <a:cubicBezTo>
                            <a:pt x="88" y="135"/>
                            <a:pt x="113" y="144"/>
                            <a:pt x="138" y="153"/>
                          </a:cubicBezTo>
                          <a:cubicBezTo>
                            <a:pt x="139" y="153"/>
                            <a:pt x="140" y="153"/>
                            <a:pt x="140" y="152"/>
                          </a:cubicBezTo>
                          <a:cubicBezTo>
                            <a:pt x="141" y="152"/>
                            <a:pt x="142" y="151"/>
                            <a:pt x="141" y="150"/>
                          </a:cubicBezTo>
                          <a:cubicBezTo>
                            <a:pt x="140" y="149"/>
                            <a:pt x="139" y="147"/>
                            <a:pt x="138" y="146"/>
                          </a:cubicBezTo>
                          <a:cubicBezTo>
                            <a:pt x="127" y="131"/>
                            <a:pt x="120" y="114"/>
                            <a:pt x="117" y="95"/>
                          </a:cubicBezTo>
                          <a:cubicBezTo>
                            <a:pt x="113" y="74"/>
                            <a:pt x="114" y="52"/>
                            <a:pt x="129" y="34"/>
                          </a:cubicBezTo>
                          <a:cubicBezTo>
                            <a:pt x="157" y="0"/>
                            <a:pt x="207" y="3"/>
                            <a:pt x="238" y="32"/>
                          </a:cubicBezTo>
                          <a:cubicBezTo>
                            <a:pt x="255" y="48"/>
                            <a:pt x="263" y="68"/>
                            <a:pt x="268" y="90"/>
                          </a:cubicBezTo>
                          <a:cubicBezTo>
                            <a:pt x="269" y="92"/>
                            <a:pt x="272" y="91"/>
                            <a:pt x="272" y="89"/>
                          </a:cubicBezTo>
                          <a:cubicBezTo>
                            <a:pt x="272" y="89"/>
                            <a:pt x="272" y="89"/>
                            <a:pt x="272" y="89"/>
                          </a:cubicBezTo>
                          <a:cubicBezTo>
                            <a:pt x="272" y="87"/>
                            <a:pt x="273" y="84"/>
                            <a:pt x="274" y="82"/>
                          </a:cubicBezTo>
                          <a:cubicBezTo>
                            <a:pt x="279" y="65"/>
                            <a:pt x="286" y="48"/>
                            <a:pt x="299" y="34"/>
                          </a:cubicBezTo>
                          <a:cubicBezTo>
                            <a:pt x="314" y="19"/>
                            <a:pt x="334" y="13"/>
                            <a:pt x="355" y="17"/>
                          </a:cubicBezTo>
                          <a:cubicBezTo>
                            <a:pt x="394" y="22"/>
                            <a:pt x="431" y="51"/>
                            <a:pt x="432" y="93"/>
                          </a:cubicBezTo>
                          <a:cubicBezTo>
                            <a:pt x="432" y="119"/>
                            <a:pt x="416" y="142"/>
                            <a:pt x="401" y="162"/>
                          </a:cubicBezTo>
                          <a:cubicBezTo>
                            <a:pt x="399" y="164"/>
                            <a:pt x="402" y="166"/>
                            <a:pt x="404" y="164"/>
                          </a:cubicBezTo>
                          <a:cubicBezTo>
                            <a:pt x="404" y="164"/>
                            <a:pt x="404" y="164"/>
                            <a:pt x="404" y="164"/>
                          </a:cubicBezTo>
                          <a:cubicBezTo>
                            <a:pt x="404" y="164"/>
                            <a:pt x="404" y="164"/>
                            <a:pt x="404" y="164"/>
                          </a:cubicBezTo>
                          <a:cubicBezTo>
                            <a:pt x="406" y="163"/>
                            <a:pt x="408" y="162"/>
                            <a:pt x="410" y="160"/>
                          </a:cubicBezTo>
                          <a:cubicBezTo>
                            <a:pt x="427" y="153"/>
                            <a:pt x="444" y="148"/>
                            <a:pt x="462" y="149"/>
                          </a:cubicBezTo>
                          <a:cubicBezTo>
                            <a:pt x="482" y="150"/>
                            <a:pt x="500" y="158"/>
                            <a:pt x="514" y="172"/>
                          </a:cubicBezTo>
                          <a:cubicBezTo>
                            <a:pt x="528" y="187"/>
                            <a:pt x="534" y="206"/>
                            <a:pt x="532" y="226"/>
                          </a:cubicBezTo>
                          <a:close/>
                          <a:moveTo>
                            <a:pt x="511" y="252"/>
                          </a:moveTo>
                          <a:cubicBezTo>
                            <a:pt x="520" y="233"/>
                            <a:pt x="522" y="210"/>
                            <a:pt x="513" y="192"/>
                          </a:cubicBezTo>
                          <a:cubicBezTo>
                            <a:pt x="513" y="191"/>
                            <a:pt x="512" y="191"/>
                            <a:pt x="512" y="191"/>
                          </a:cubicBezTo>
                          <a:cubicBezTo>
                            <a:pt x="509" y="185"/>
                            <a:pt x="506" y="180"/>
                            <a:pt x="501" y="176"/>
                          </a:cubicBezTo>
                          <a:cubicBezTo>
                            <a:pt x="481" y="157"/>
                            <a:pt x="450" y="155"/>
                            <a:pt x="425" y="162"/>
                          </a:cubicBezTo>
                          <a:cubicBezTo>
                            <a:pt x="408" y="167"/>
                            <a:pt x="392" y="176"/>
                            <a:pt x="377" y="185"/>
                          </a:cubicBezTo>
                          <a:cubicBezTo>
                            <a:pt x="361" y="196"/>
                            <a:pt x="345" y="206"/>
                            <a:pt x="329" y="218"/>
                          </a:cubicBezTo>
                          <a:cubicBezTo>
                            <a:pt x="330" y="217"/>
                            <a:pt x="330" y="215"/>
                            <a:pt x="330" y="214"/>
                          </a:cubicBezTo>
                          <a:cubicBezTo>
                            <a:pt x="356" y="197"/>
                            <a:pt x="379" y="177"/>
                            <a:pt x="397" y="152"/>
                          </a:cubicBezTo>
                          <a:cubicBezTo>
                            <a:pt x="415" y="128"/>
                            <a:pt x="428" y="99"/>
                            <a:pt x="415" y="69"/>
                          </a:cubicBezTo>
                          <a:cubicBezTo>
                            <a:pt x="404" y="44"/>
                            <a:pt x="377" y="25"/>
                            <a:pt x="348" y="23"/>
                          </a:cubicBezTo>
                          <a:cubicBezTo>
                            <a:pt x="343" y="23"/>
                            <a:pt x="337" y="24"/>
                            <a:pt x="332" y="25"/>
                          </a:cubicBezTo>
                          <a:cubicBezTo>
                            <a:pt x="332" y="24"/>
                            <a:pt x="331" y="25"/>
                            <a:pt x="331" y="25"/>
                          </a:cubicBezTo>
                          <a:cubicBezTo>
                            <a:pt x="311" y="32"/>
                            <a:pt x="295" y="49"/>
                            <a:pt x="287" y="69"/>
                          </a:cubicBezTo>
                          <a:cubicBezTo>
                            <a:pt x="279" y="86"/>
                            <a:pt x="276" y="105"/>
                            <a:pt x="273" y="123"/>
                          </a:cubicBezTo>
                          <a:cubicBezTo>
                            <a:pt x="270" y="140"/>
                            <a:pt x="268" y="158"/>
                            <a:pt x="270" y="176"/>
                          </a:cubicBezTo>
                          <a:cubicBezTo>
                            <a:pt x="269" y="175"/>
                            <a:pt x="267" y="175"/>
                            <a:pt x="265" y="175"/>
                          </a:cubicBezTo>
                          <a:cubicBezTo>
                            <a:pt x="265" y="175"/>
                            <a:pt x="265" y="175"/>
                            <a:pt x="264" y="176"/>
                          </a:cubicBezTo>
                          <a:cubicBezTo>
                            <a:pt x="269" y="143"/>
                            <a:pt x="265" y="108"/>
                            <a:pt x="254" y="78"/>
                          </a:cubicBezTo>
                          <a:cubicBezTo>
                            <a:pt x="244" y="51"/>
                            <a:pt x="224" y="25"/>
                            <a:pt x="194" y="18"/>
                          </a:cubicBezTo>
                          <a:cubicBezTo>
                            <a:pt x="168" y="12"/>
                            <a:pt x="140" y="24"/>
                            <a:pt x="129" y="49"/>
                          </a:cubicBezTo>
                          <a:cubicBezTo>
                            <a:pt x="117" y="78"/>
                            <a:pt x="127" y="109"/>
                            <a:pt x="141" y="134"/>
                          </a:cubicBezTo>
                          <a:cubicBezTo>
                            <a:pt x="156" y="161"/>
                            <a:pt x="176" y="183"/>
                            <a:pt x="200" y="200"/>
                          </a:cubicBezTo>
                          <a:cubicBezTo>
                            <a:pt x="200" y="201"/>
                            <a:pt x="200" y="202"/>
                            <a:pt x="201" y="202"/>
                          </a:cubicBezTo>
                          <a:cubicBezTo>
                            <a:pt x="202" y="203"/>
                            <a:pt x="203" y="203"/>
                            <a:pt x="204" y="203"/>
                          </a:cubicBezTo>
                          <a:cubicBezTo>
                            <a:pt x="206" y="204"/>
                            <a:pt x="208" y="205"/>
                            <a:pt x="209" y="206"/>
                          </a:cubicBezTo>
                          <a:cubicBezTo>
                            <a:pt x="208" y="206"/>
                            <a:pt x="206" y="206"/>
                            <a:pt x="204" y="207"/>
                          </a:cubicBezTo>
                          <a:cubicBezTo>
                            <a:pt x="195" y="202"/>
                            <a:pt x="187" y="196"/>
                            <a:pt x="179" y="191"/>
                          </a:cubicBezTo>
                          <a:cubicBezTo>
                            <a:pt x="179" y="190"/>
                            <a:pt x="178" y="190"/>
                            <a:pt x="178" y="190"/>
                          </a:cubicBezTo>
                          <a:cubicBezTo>
                            <a:pt x="159" y="177"/>
                            <a:pt x="140" y="163"/>
                            <a:pt x="118" y="155"/>
                          </a:cubicBezTo>
                          <a:cubicBezTo>
                            <a:pt x="94" y="146"/>
                            <a:pt x="64" y="146"/>
                            <a:pt x="43" y="164"/>
                          </a:cubicBezTo>
                          <a:cubicBezTo>
                            <a:pt x="23" y="181"/>
                            <a:pt x="10" y="214"/>
                            <a:pt x="18" y="240"/>
                          </a:cubicBezTo>
                          <a:cubicBezTo>
                            <a:pt x="27" y="266"/>
                            <a:pt x="53" y="281"/>
                            <a:pt x="78" y="285"/>
                          </a:cubicBezTo>
                          <a:cubicBezTo>
                            <a:pt x="96" y="288"/>
                            <a:pt x="115" y="288"/>
                            <a:pt x="133" y="286"/>
                          </a:cubicBezTo>
                          <a:cubicBezTo>
                            <a:pt x="140" y="285"/>
                            <a:pt x="147" y="285"/>
                            <a:pt x="154" y="283"/>
                          </a:cubicBezTo>
                          <a:cubicBezTo>
                            <a:pt x="151" y="285"/>
                            <a:pt x="148" y="286"/>
                            <a:pt x="146" y="287"/>
                          </a:cubicBezTo>
                          <a:cubicBezTo>
                            <a:pt x="132" y="295"/>
                            <a:pt x="117" y="302"/>
                            <a:pt x="104" y="311"/>
                          </a:cubicBezTo>
                          <a:cubicBezTo>
                            <a:pt x="81" y="327"/>
                            <a:pt x="60" y="351"/>
                            <a:pt x="60" y="381"/>
                          </a:cubicBezTo>
                          <a:cubicBezTo>
                            <a:pt x="60" y="393"/>
                            <a:pt x="63" y="405"/>
                            <a:pt x="70" y="415"/>
                          </a:cubicBezTo>
                          <a:cubicBezTo>
                            <a:pt x="79" y="426"/>
                            <a:pt x="92" y="432"/>
                            <a:pt x="105" y="435"/>
                          </a:cubicBezTo>
                          <a:cubicBezTo>
                            <a:pt x="118" y="439"/>
                            <a:pt x="133" y="441"/>
                            <a:pt x="146" y="438"/>
                          </a:cubicBezTo>
                          <a:cubicBezTo>
                            <a:pt x="159" y="435"/>
                            <a:pt x="170" y="426"/>
                            <a:pt x="178" y="415"/>
                          </a:cubicBezTo>
                          <a:cubicBezTo>
                            <a:pt x="188" y="402"/>
                            <a:pt x="196" y="386"/>
                            <a:pt x="204" y="371"/>
                          </a:cubicBezTo>
                          <a:cubicBezTo>
                            <a:pt x="209" y="362"/>
                            <a:pt x="214" y="352"/>
                            <a:pt x="218" y="343"/>
                          </a:cubicBezTo>
                          <a:cubicBezTo>
                            <a:pt x="218" y="343"/>
                            <a:pt x="218" y="343"/>
                            <a:pt x="218" y="343"/>
                          </a:cubicBezTo>
                          <a:cubicBezTo>
                            <a:pt x="220" y="340"/>
                            <a:pt x="221" y="336"/>
                            <a:pt x="222" y="333"/>
                          </a:cubicBezTo>
                          <a:cubicBezTo>
                            <a:pt x="223" y="333"/>
                            <a:pt x="223" y="333"/>
                            <a:pt x="223" y="332"/>
                          </a:cubicBezTo>
                          <a:cubicBezTo>
                            <a:pt x="224" y="328"/>
                            <a:pt x="226" y="324"/>
                            <a:pt x="228" y="320"/>
                          </a:cubicBezTo>
                          <a:cubicBezTo>
                            <a:pt x="228" y="322"/>
                            <a:pt x="228" y="323"/>
                            <a:pt x="228" y="324"/>
                          </a:cubicBezTo>
                          <a:cubicBezTo>
                            <a:pt x="220" y="338"/>
                            <a:pt x="214" y="353"/>
                            <a:pt x="210" y="368"/>
                          </a:cubicBezTo>
                          <a:cubicBezTo>
                            <a:pt x="209" y="368"/>
                            <a:pt x="209" y="368"/>
                            <a:pt x="208" y="368"/>
                          </a:cubicBezTo>
                          <a:cubicBezTo>
                            <a:pt x="207" y="368"/>
                            <a:pt x="207" y="370"/>
                            <a:pt x="209" y="370"/>
                          </a:cubicBezTo>
                          <a:cubicBezTo>
                            <a:pt x="209" y="370"/>
                            <a:pt x="209" y="370"/>
                            <a:pt x="209" y="370"/>
                          </a:cubicBezTo>
                          <a:cubicBezTo>
                            <a:pt x="205" y="385"/>
                            <a:pt x="202" y="401"/>
                            <a:pt x="200" y="417"/>
                          </a:cubicBezTo>
                          <a:cubicBezTo>
                            <a:pt x="198" y="443"/>
                            <a:pt x="198" y="474"/>
                            <a:pt x="218" y="493"/>
                          </a:cubicBezTo>
                          <a:cubicBezTo>
                            <a:pt x="238" y="514"/>
                            <a:pt x="270" y="513"/>
                            <a:pt x="295" y="503"/>
                          </a:cubicBezTo>
                          <a:cubicBezTo>
                            <a:pt x="308" y="497"/>
                            <a:pt x="319" y="490"/>
                            <a:pt x="324" y="476"/>
                          </a:cubicBezTo>
                          <a:cubicBezTo>
                            <a:pt x="330" y="462"/>
                            <a:pt x="330" y="447"/>
                            <a:pt x="328" y="432"/>
                          </a:cubicBezTo>
                          <a:cubicBezTo>
                            <a:pt x="325" y="415"/>
                            <a:pt x="320" y="399"/>
                            <a:pt x="314" y="382"/>
                          </a:cubicBezTo>
                          <a:cubicBezTo>
                            <a:pt x="311" y="375"/>
                            <a:pt x="308" y="368"/>
                            <a:pt x="306" y="360"/>
                          </a:cubicBezTo>
                          <a:cubicBezTo>
                            <a:pt x="314" y="376"/>
                            <a:pt x="324" y="390"/>
                            <a:pt x="335" y="402"/>
                          </a:cubicBezTo>
                          <a:cubicBezTo>
                            <a:pt x="356" y="424"/>
                            <a:pt x="382" y="445"/>
                            <a:pt x="414" y="445"/>
                          </a:cubicBezTo>
                          <a:cubicBezTo>
                            <a:pt x="441" y="445"/>
                            <a:pt x="463" y="427"/>
                            <a:pt x="468" y="400"/>
                          </a:cubicBezTo>
                          <a:cubicBezTo>
                            <a:pt x="473" y="372"/>
                            <a:pt x="459" y="346"/>
                            <a:pt x="439" y="328"/>
                          </a:cubicBezTo>
                          <a:cubicBezTo>
                            <a:pt x="426" y="317"/>
                            <a:pt x="410" y="308"/>
                            <a:pt x="394" y="301"/>
                          </a:cubicBezTo>
                          <a:cubicBezTo>
                            <a:pt x="379" y="294"/>
                            <a:pt x="362" y="287"/>
                            <a:pt x="346" y="281"/>
                          </a:cubicBezTo>
                          <a:cubicBezTo>
                            <a:pt x="363" y="287"/>
                            <a:pt x="380" y="291"/>
                            <a:pt x="397" y="295"/>
                          </a:cubicBezTo>
                          <a:cubicBezTo>
                            <a:pt x="413" y="298"/>
                            <a:pt x="429" y="301"/>
                            <a:pt x="445" y="299"/>
                          </a:cubicBezTo>
                          <a:cubicBezTo>
                            <a:pt x="474" y="296"/>
                            <a:pt x="499" y="278"/>
                            <a:pt x="511" y="252"/>
                          </a:cubicBezTo>
                          <a:close/>
                          <a:moveTo>
                            <a:pt x="273" y="91"/>
                          </a:moveTo>
                          <a:cubicBezTo>
                            <a:pt x="274" y="91"/>
                            <a:pt x="274" y="91"/>
                            <a:pt x="273" y="91"/>
                          </a:cubicBezTo>
                          <a:cubicBezTo>
                            <a:pt x="273" y="91"/>
                            <a:pt x="273" y="91"/>
                            <a:pt x="273" y="9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0" name="Freeform 145"/>
                    <p:cNvSpPr>
                      <a:spLocks/>
                    </p:cNvSpPr>
                    <p:nvPr/>
                  </p:nvSpPr>
                  <p:spPr bwMode="auto">
                    <a:xfrm>
                      <a:off x="4222" y="1845"/>
                      <a:ext cx="64" cy="114"/>
                    </a:xfrm>
                    <a:custGeom>
                      <a:avLst/>
                      <a:gdLst>
                        <a:gd name="T0" fmla="*/ 25 w 27"/>
                        <a:gd name="T1" fmla="*/ 36 h 48"/>
                        <a:gd name="T2" fmla="*/ 27 w 27"/>
                        <a:gd name="T3" fmla="*/ 46 h 48"/>
                        <a:gd name="T4" fmla="*/ 0 w 27"/>
                        <a:gd name="T5" fmla="*/ 35 h 48"/>
                        <a:gd name="T6" fmla="*/ 1 w 27"/>
                        <a:gd name="T7" fmla="*/ 34 h 48"/>
                        <a:gd name="T8" fmla="*/ 11 w 27"/>
                        <a:gd name="T9" fmla="*/ 0 h 48"/>
                        <a:gd name="T10" fmla="*/ 25 w 27"/>
                        <a:gd name="T11" fmla="*/ 36 h 48"/>
                      </a:gdLst>
                      <a:ahLst/>
                      <a:cxnLst>
                        <a:cxn ang="0">
                          <a:pos x="T0" y="T1"/>
                        </a:cxn>
                        <a:cxn ang="0">
                          <a:pos x="T2" y="T3"/>
                        </a:cxn>
                        <a:cxn ang="0">
                          <a:pos x="T4" y="T5"/>
                        </a:cxn>
                        <a:cxn ang="0">
                          <a:pos x="T6" y="T7"/>
                        </a:cxn>
                        <a:cxn ang="0">
                          <a:pos x="T8" y="T9"/>
                        </a:cxn>
                        <a:cxn ang="0">
                          <a:pos x="T10" y="T11"/>
                        </a:cxn>
                      </a:cxnLst>
                      <a:rect l="0" t="0" r="r" b="b"/>
                      <a:pathLst>
                        <a:path w="27" h="48">
                          <a:moveTo>
                            <a:pt x="25" y="36"/>
                          </a:moveTo>
                          <a:cubicBezTo>
                            <a:pt x="26" y="40"/>
                            <a:pt x="26" y="43"/>
                            <a:pt x="27" y="46"/>
                          </a:cubicBezTo>
                          <a:cubicBezTo>
                            <a:pt x="16" y="48"/>
                            <a:pt x="8" y="42"/>
                            <a:pt x="0" y="35"/>
                          </a:cubicBezTo>
                          <a:cubicBezTo>
                            <a:pt x="0" y="35"/>
                            <a:pt x="1" y="35"/>
                            <a:pt x="1" y="34"/>
                          </a:cubicBezTo>
                          <a:cubicBezTo>
                            <a:pt x="12" y="27"/>
                            <a:pt x="16" y="12"/>
                            <a:pt x="11" y="0"/>
                          </a:cubicBezTo>
                          <a:cubicBezTo>
                            <a:pt x="19" y="10"/>
                            <a:pt x="23" y="23"/>
                            <a:pt x="25" y="3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1" name="Freeform 146"/>
                    <p:cNvSpPr>
                      <a:spLocks/>
                    </p:cNvSpPr>
                    <p:nvPr/>
                  </p:nvSpPr>
                  <p:spPr bwMode="auto">
                    <a:xfrm>
                      <a:off x="4278" y="1687"/>
                      <a:ext cx="64" cy="61"/>
                    </a:xfrm>
                    <a:custGeom>
                      <a:avLst/>
                      <a:gdLst>
                        <a:gd name="T0" fmla="*/ 16 w 27"/>
                        <a:gd name="T1" fmla="*/ 0 h 26"/>
                        <a:gd name="T2" fmla="*/ 21 w 27"/>
                        <a:gd name="T3" fmla="*/ 20 h 26"/>
                        <a:gd name="T4" fmla="*/ 0 w 27"/>
                        <a:gd name="T5" fmla="*/ 16 h 26"/>
                        <a:gd name="T6" fmla="*/ 5 w 27"/>
                        <a:gd name="T7" fmla="*/ 12 h 26"/>
                        <a:gd name="T8" fmla="*/ 10 w 27"/>
                        <a:gd name="T9" fmla="*/ 16 h 26"/>
                        <a:gd name="T10" fmla="*/ 17 w 27"/>
                        <a:gd name="T11" fmla="*/ 16 h 26"/>
                        <a:gd name="T12" fmla="*/ 13 w 27"/>
                        <a:gd name="T13" fmla="*/ 4 h 26"/>
                        <a:gd name="T14" fmla="*/ 16 w 2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6">
                          <a:moveTo>
                            <a:pt x="16" y="0"/>
                          </a:moveTo>
                          <a:cubicBezTo>
                            <a:pt x="21" y="5"/>
                            <a:pt x="27" y="13"/>
                            <a:pt x="21" y="20"/>
                          </a:cubicBezTo>
                          <a:cubicBezTo>
                            <a:pt x="15" y="26"/>
                            <a:pt x="6" y="21"/>
                            <a:pt x="0" y="16"/>
                          </a:cubicBezTo>
                          <a:cubicBezTo>
                            <a:pt x="2" y="15"/>
                            <a:pt x="3" y="13"/>
                            <a:pt x="5" y="12"/>
                          </a:cubicBezTo>
                          <a:cubicBezTo>
                            <a:pt x="6" y="13"/>
                            <a:pt x="8" y="15"/>
                            <a:pt x="10" y="16"/>
                          </a:cubicBezTo>
                          <a:cubicBezTo>
                            <a:pt x="12" y="18"/>
                            <a:pt x="15" y="19"/>
                            <a:pt x="17" y="16"/>
                          </a:cubicBezTo>
                          <a:cubicBezTo>
                            <a:pt x="21" y="12"/>
                            <a:pt x="16" y="7"/>
                            <a:pt x="13" y="4"/>
                          </a:cubicBezTo>
                          <a:cubicBezTo>
                            <a:pt x="14" y="2"/>
                            <a:pt x="15" y="1"/>
                            <a:pt x="16"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2" name="Freeform 147"/>
                    <p:cNvSpPr>
                      <a:spLocks/>
                    </p:cNvSpPr>
                    <p:nvPr/>
                  </p:nvSpPr>
                  <p:spPr bwMode="auto">
                    <a:xfrm>
                      <a:off x="4437" y="937"/>
                      <a:ext cx="74" cy="78"/>
                    </a:xfrm>
                    <a:custGeom>
                      <a:avLst/>
                      <a:gdLst>
                        <a:gd name="T0" fmla="*/ 28 w 31"/>
                        <a:gd name="T1" fmla="*/ 9 h 33"/>
                        <a:gd name="T2" fmla="*/ 24 w 31"/>
                        <a:gd name="T3" fmla="*/ 25 h 33"/>
                        <a:gd name="T4" fmla="*/ 13 w 31"/>
                        <a:gd name="T5" fmla="*/ 33 h 33"/>
                        <a:gd name="T6" fmla="*/ 12 w 31"/>
                        <a:gd name="T7" fmla="*/ 33 h 33"/>
                        <a:gd name="T8" fmla="*/ 12 w 31"/>
                        <a:gd name="T9" fmla="*/ 32 h 33"/>
                        <a:gd name="T10" fmla="*/ 9 w 31"/>
                        <a:gd name="T11" fmla="*/ 25 h 33"/>
                        <a:gd name="T12" fmla="*/ 20 w 31"/>
                        <a:gd name="T13" fmla="*/ 14 h 33"/>
                        <a:gd name="T14" fmla="*/ 14 w 31"/>
                        <a:gd name="T15" fmla="*/ 9 h 33"/>
                        <a:gd name="T16" fmla="*/ 4 w 31"/>
                        <a:gd name="T17" fmla="*/ 12 h 33"/>
                        <a:gd name="T18" fmla="*/ 0 w 31"/>
                        <a:gd name="T19" fmla="*/ 4 h 33"/>
                        <a:gd name="T20" fmla="*/ 1 w 31"/>
                        <a:gd name="T21" fmla="*/ 4 h 33"/>
                        <a:gd name="T22" fmla="*/ 28 w 31"/>
                        <a:gd name="T23"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3">
                          <a:moveTo>
                            <a:pt x="28" y="9"/>
                          </a:moveTo>
                          <a:cubicBezTo>
                            <a:pt x="31" y="14"/>
                            <a:pt x="29" y="21"/>
                            <a:pt x="24" y="25"/>
                          </a:cubicBezTo>
                          <a:cubicBezTo>
                            <a:pt x="21" y="29"/>
                            <a:pt x="17" y="30"/>
                            <a:pt x="13" y="33"/>
                          </a:cubicBezTo>
                          <a:cubicBezTo>
                            <a:pt x="12" y="33"/>
                            <a:pt x="12" y="33"/>
                            <a:pt x="12" y="33"/>
                          </a:cubicBezTo>
                          <a:cubicBezTo>
                            <a:pt x="12" y="33"/>
                            <a:pt x="12" y="33"/>
                            <a:pt x="12" y="32"/>
                          </a:cubicBezTo>
                          <a:cubicBezTo>
                            <a:pt x="11" y="30"/>
                            <a:pt x="10" y="27"/>
                            <a:pt x="9" y="25"/>
                          </a:cubicBezTo>
                          <a:cubicBezTo>
                            <a:pt x="15" y="25"/>
                            <a:pt x="22" y="20"/>
                            <a:pt x="20" y="14"/>
                          </a:cubicBezTo>
                          <a:cubicBezTo>
                            <a:pt x="19" y="11"/>
                            <a:pt x="17" y="9"/>
                            <a:pt x="14" y="9"/>
                          </a:cubicBezTo>
                          <a:cubicBezTo>
                            <a:pt x="10" y="9"/>
                            <a:pt x="7" y="11"/>
                            <a:pt x="4" y="12"/>
                          </a:cubicBezTo>
                          <a:cubicBezTo>
                            <a:pt x="2" y="10"/>
                            <a:pt x="1" y="7"/>
                            <a:pt x="0" y="4"/>
                          </a:cubicBezTo>
                          <a:cubicBezTo>
                            <a:pt x="0" y="4"/>
                            <a:pt x="0" y="4"/>
                            <a:pt x="1" y="4"/>
                          </a:cubicBezTo>
                          <a:cubicBezTo>
                            <a:pt x="9" y="1"/>
                            <a:pt x="22" y="0"/>
                            <a:pt x="28" y="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3" name="Freeform 148"/>
                    <p:cNvSpPr>
                      <a:spLocks noEditPoints="1"/>
                    </p:cNvSpPr>
                    <p:nvPr/>
                  </p:nvSpPr>
                  <p:spPr bwMode="auto">
                    <a:xfrm>
                      <a:off x="4153" y="473"/>
                      <a:ext cx="424" cy="405"/>
                    </a:xfrm>
                    <a:custGeom>
                      <a:avLst/>
                      <a:gdLst>
                        <a:gd name="T0" fmla="*/ 141 w 179"/>
                        <a:gd name="T1" fmla="*/ 171 h 171"/>
                        <a:gd name="T2" fmla="*/ 138 w 179"/>
                        <a:gd name="T3" fmla="*/ 166 h 171"/>
                        <a:gd name="T4" fmla="*/ 138 w 179"/>
                        <a:gd name="T5" fmla="*/ 165 h 171"/>
                        <a:gd name="T6" fmla="*/ 135 w 179"/>
                        <a:gd name="T7" fmla="*/ 161 h 171"/>
                        <a:gd name="T8" fmla="*/ 94 w 179"/>
                        <a:gd name="T9" fmla="*/ 117 h 171"/>
                        <a:gd name="T10" fmla="*/ 86 w 179"/>
                        <a:gd name="T11" fmla="*/ 86 h 171"/>
                        <a:gd name="T12" fmla="*/ 45 w 179"/>
                        <a:gd name="T13" fmla="*/ 83 h 171"/>
                        <a:gd name="T14" fmla="*/ 4 w 179"/>
                        <a:gd name="T15" fmla="*/ 62 h 171"/>
                        <a:gd name="T16" fmla="*/ 0 w 179"/>
                        <a:gd name="T17" fmla="*/ 59 h 171"/>
                        <a:gd name="T18" fmla="*/ 115 w 179"/>
                        <a:gd name="T19" fmla="*/ 4 h 171"/>
                        <a:gd name="T20" fmla="*/ 178 w 179"/>
                        <a:gd name="T21" fmla="*/ 9 h 171"/>
                        <a:gd name="T22" fmla="*/ 177 w 179"/>
                        <a:gd name="T23" fmla="*/ 73 h 171"/>
                        <a:gd name="T24" fmla="*/ 167 w 179"/>
                        <a:gd name="T25" fmla="*/ 102 h 171"/>
                        <a:gd name="T26" fmla="*/ 172 w 179"/>
                        <a:gd name="T27" fmla="*/ 75 h 171"/>
                        <a:gd name="T28" fmla="*/ 157 w 179"/>
                        <a:gd name="T29" fmla="*/ 82 h 171"/>
                        <a:gd name="T30" fmla="*/ 163 w 179"/>
                        <a:gd name="T31" fmla="*/ 116 h 171"/>
                        <a:gd name="T32" fmla="*/ 159 w 179"/>
                        <a:gd name="T33" fmla="*/ 113 h 171"/>
                        <a:gd name="T34" fmla="*/ 159 w 179"/>
                        <a:gd name="T35" fmla="*/ 113 h 171"/>
                        <a:gd name="T36" fmla="*/ 155 w 179"/>
                        <a:gd name="T37" fmla="*/ 111 h 171"/>
                        <a:gd name="T38" fmla="*/ 134 w 179"/>
                        <a:gd name="T39" fmla="*/ 114 h 171"/>
                        <a:gd name="T40" fmla="*/ 130 w 179"/>
                        <a:gd name="T41" fmla="*/ 111 h 171"/>
                        <a:gd name="T42" fmla="*/ 91 w 179"/>
                        <a:gd name="T43" fmla="*/ 83 h 171"/>
                        <a:gd name="T44" fmla="*/ 131 w 179"/>
                        <a:gd name="T45" fmla="*/ 114 h 171"/>
                        <a:gd name="T46" fmla="*/ 144 w 179"/>
                        <a:gd name="T47" fmla="*/ 158 h 171"/>
                        <a:gd name="T48" fmla="*/ 170 w 179"/>
                        <a:gd name="T49" fmla="*/ 70 h 171"/>
                        <a:gd name="T50" fmla="*/ 150 w 179"/>
                        <a:gd name="T51" fmla="*/ 49 h 171"/>
                        <a:gd name="T52" fmla="*/ 158 w 179"/>
                        <a:gd name="T53" fmla="*/ 74 h 171"/>
                        <a:gd name="T54" fmla="*/ 161 w 179"/>
                        <a:gd name="T55" fmla="*/ 107 h 171"/>
                        <a:gd name="T56" fmla="*/ 127 w 179"/>
                        <a:gd name="T57" fmla="*/ 83 h 171"/>
                        <a:gd name="T58" fmla="*/ 161 w 179"/>
                        <a:gd name="T59" fmla="*/ 107 h 171"/>
                        <a:gd name="T60" fmla="*/ 172 w 179"/>
                        <a:gd name="T61" fmla="*/ 12 h 171"/>
                        <a:gd name="T62" fmla="*/ 113 w 179"/>
                        <a:gd name="T63" fmla="*/ 9 h 171"/>
                        <a:gd name="T64" fmla="*/ 139 w 179"/>
                        <a:gd name="T65" fmla="*/ 19 h 171"/>
                        <a:gd name="T66" fmla="*/ 173 w 179"/>
                        <a:gd name="T67" fmla="*/ 55 h 171"/>
                        <a:gd name="T68" fmla="*/ 146 w 179"/>
                        <a:gd name="T69" fmla="*/ 52 h 171"/>
                        <a:gd name="T70" fmla="*/ 143 w 179"/>
                        <a:gd name="T71" fmla="*/ 50 h 171"/>
                        <a:gd name="T72" fmla="*/ 128 w 179"/>
                        <a:gd name="T73" fmla="*/ 77 h 171"/>
                        <a:gd name="T74" fmla="*/ 152 w 179"/>
                        <a:gd name="T75" fmla="*/ 77 h 171"/>
                        <a:gd name="T76" fmla="*/ 136 w 179"/>
                        <a:gd name="T77" fmla="*/ 24 h 171"/>
                        <a:gd name="T78" fmla="*/ 120 w 179"/>
                        <a:gd name="T79" fmla="*/ 42 h 171"/>
                        <a:gd name="T80" fmla="*/ 120 w 179"/>
                        <a:gd name="T81" fmla="*/ 77 h 171"/>
                        <a:gd name="T82" fmla="*/ 79 w 179"/>
                        <a:gd name="T83" fmla="*/ 48 h 171"/>
                        <a:gd name="T84" fmla="*/ 75 w 179"/>
                        <a:gd name="T85" fmla="*/ 45 h 171"/>
                        <a:gd name="T86" fmla="*/ 42 w 179"/>
                        <a:gd name="T87" fmla="*/ 19 h 171"/>
                        <a:gd name="T88" fmla="*/ 40 w 179"/>
                        <a:gd name="T89" fmla="*/ 20 h 171"/>
                        <a:gd name="T90" fmla="*/ 76 w 179"/>
                        <a:gd name="T91" fmla="*/ 48 h 171"/>
                        <a:gd name="T92" fmla="*/ 87 w 179"/>
                        <a:gd name="T93" fmla="*/ 74 h 171"/>
                        <a:gd name="T94" fmla="*/ 113 w 179"/>
                        <a:gd name="T95" fmla="*/ 44 h 171"/>
                        <a:gd name="T96" fmla="*/ 77 w 179"/>
                        <a:gd name="T97" fmla="*/ 23 h 171"/>
                        <a:gd name="T98" fmla="*/ 112 w 179"/>
                        <a:gd name="T99" fmla="*/ 45 h 171"/>
                        <a:gd name="T100" fmla="*/ 109 w 179"/>
                        <a:gd name="T101" fmla="*/ 17 h 171"/>
                        <a:gd name="T102" fmla="*/ 82 w 179"/>
                        <a:gd name="T103" fmla="*/ 6 h 171"/>
                        <a:gd name="T104" fmla="*/ 109 w 179"/>
                        <a:gd name="T105" fmla="*/ 17 h 171"/>
                        <a:gd name="T106" fmla="*/ 73 w 179"/>
                        <a:gd name="T107" fmla="*/ 52 h 171"/>
                        <a:gd name="T108" fmla="*/ 44 w 179"/>
                        <a:gd name="T109" fmla="*/ 54 h 171"/>
                        <a:gd name="T110" fmla="*/ 81 w 179"/>
                        <a:gd name="T111" fmla="*/ 77 h 171"/>
                        <a:gd name="T112" fmla="*/ 78 w 179"/>
                        <a:gd name="T113" fmla="*/ 7 h 171"/>
                        <a:gd name="T114" fmla="*/ 53 w 179"/>
                        <a:gd name="T115" fmla="*/ 13 h 171"/>
                        <a:gd name="T116" fmla="*/ 74 w 179"/>
                        <a:gd name="T117" fmla="*/ 19 h 171"/>
                        <a:gd name="T118" fmla="*/ 37 w 179"/>
                        <a:gd name="T119" fmla="*/ 22 h 171"/>
                        <a:gd name="T120" fmla="*/ 34 w 179"/>
                        <a:gd name="T121" fmla="*/ 47 h 171"/>
                        <a:gd name="T122" fmla="*/ 41 w 179"/>
                        <a:gd name="T123" fmla="*/ 5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9" h="171">
                          <a:moveTo>
                            <a:pt x="173" y="98"/>
                          </a:moveTo>
                          <a:cubicBezTo>
                            <a:pt x="168" y="125"/>
                            <a:pt x="159" y="150"/>
                            <a:pt x="141" y="171"/>
                          </a:cubicBezTo>
                          <a:cubicBezTo>
                            <a:pt x="141" y="171"/>
                            <a:pt x="141" y="171"/>
                            <a:pt x="141" y="171"/>
                          </a:cubicBezTo>
                          <a:cubicBezTo>
                            <a:pt x="140" y="169"/>
                            <a:pt x="139" y="168"/>
                            <a:pt x="138" y="166"/>
                          </a:cubicBezTo>
                          <a:cubicBezTo>
                            <a:pt x="139" y="165"/>
                            <a:pt x="139" y="165"/>
                            <a:pt x="140" y="164"/>
                          </a:cubicBezTo>
                          <a:cubicBezTo>
                            <a:pt x="139" y="164"/>
                            <a:pt x="139" y="165"/>
                            <a:pt x="138" y="165"/>
                          </a:cubicBezTo>
                          <a:cubicBezTo>
                            <a:pt x="138" y="165"/>
                            <a:pt x="138" y="166"/>
                            <a:pt x="138" y="166"/>
                          </a:cubicBezTo>
                          <a:cubicBezTo>
                            <a:pt x="137" y="164"/>
                            <a:pt x="136" y="163"/>
                            <a:pt x="135" y="161"/>
                          </a:cubicBezTo>
                          <a:cubicBezTo>
                            <a:pt x="145" y="152"/>
                            <a:pt x="145" y="134"/>
                            <a:pt x="136" y="124"/>
                          </a:cubicBezTo>
                          <a:cubicBezTo>
                            <a:pt x="125" y="113"/>
                            <a:pt x="108" y="112"/>
                            <a:pt x="94" y="117"/>
                          </a:cubicBezTo>
                          <a:cubicBezTo>
                            <a:pt x="93" y="116"/>
                            <a:pt x="91" y="115"/>
                            <a:pt x="90" y="114"/>
                          </a:cubicBezTo>
                          <a:cubicBezTo>
                            <a:pt x="97" y="106"/>
                            <a:pt x="94" y="92"/>
                            <a:pt x="86" y="86"/>
                          </a:cubicBezTo>
                          <a:cubicBezTo>
                            <a:pt x="76" y="77"/>
                            <a:pt x="60" y="80"/>
                            <a:pt x="50" y="86"/>
                          </a:cubicBezTo>
                          <a:cubicBezTo>
                            <a:pt x="48" y="85"/>
                            <a:pt x="47" y="84"/>
                            <a:pt x="45" y="83"/>
                          </a:cubicBezTo>
                          <a:cubicBezTo>
                            <a:pt x="47" y="72"/>
                            <a:pt x="45" y="57"/>
                            <a:pt x="33" y="51"/>
                          </a:cubicBezTo>
                          <a:cubicBezTo>
                            <a:pt x="23" y="46"/>
                            <a:pt x="10" y="52"/>
                            <a:pt x="4" y="62"/>
                          </a:cubicBezTo>
                          <a:cubicBezTo>
                            <a:pt x="3" y="61"/>
                            <a:pt x="1" y="60"/>
                            <a:pt x="0" y="60"/>
                          </a:cubicBezTo>
                          <a:cubicBezTo>
                            <a:pt x="0" y="59"/>
                            <a:pt x="0" y="59"/>
                            <a:pt x="0" y="59"/>
                          </a:cubicBezTo>
                          <a:cubicBezTo>
                            <a:pt x="11" y="31"/>
                            <a:pt x="36" y="11"/>
                            <a:pt x="65" y="4"/>
                          </a:cubicBezTo>
                          <a:cubicBezTo>
                            <a:pt x="82" y="0"/>
                            <a:pt x="98" y="1"/>
                            <a:pt x="115" y="4"/>
                          </a:cubicBezTo>
                          <a:cubicBezTo>
                            <a:pt x="135" y="7"/>
                            <a:pt x="154" y="10"/>
                            <a:pt x="175" y="7"/>
                          </a:cubicBezTo>
                          <a:cubicBezTo>
                            <a:pt x="176" y="7"/>
                            <a:pt x="177" y="8"/>
                            <a:pt x="178" y="9"/>
                          </a:cubicBezTo>
                          <a:cubicBezTo>
                            <a:pt x="179" y="29"/>
                            <a:pt x="179" y="49"/>
                            <a:pt x="178" y="69"/>
                          </a:cubicBezTo>
                          <a:cubicBezTo>
                            <a:pt x="179" y="70"/>
                            <a:pt x="179" y="73"/>
                            <a:pt x="177" y="73"/>
                          </a:cubicBezTo>
                          <a:cubicBezTo>
                            <a:pt x="176" y="82"/>
                            <a:pt x="175" y="90"/>
                            <a:pt x="173" y="98"/>
                          </a:cubicBezTo>
                          <a:close/>
                          <a:moveTo>
                            <a:pt x="167" y="102"/>
                          </a:moveTo>
                          <a:cubicBezTo>
                            <a:pt x="167" y="100"/>
                            <a:pt x="168" y="97"/>
                            <a:pt x="168" y="95"/>
                          </a:cubicBezTo>
                          <a:cubicBezTo>
                            <a:pt x="170" y="88"/>
                            <a:pt x="171" y="82"/>
                            <a:pt x="172" y="75"/>
                          </a:cubicBezTo>
                          <a:cubicBezTo>
                            <a:pt x="166" y="76"/>
                            <a:pt x="161" y="78"/>
                            <a:pt x="155" y="81"/>
                          </a:cubicBezTo>
                          <a:cubicBezTo>
                            <a:pt x="156" y="81"/>
                            <a:pt x="156" y="81"/>
                            <a:pt x="157" y="82"/>
                          </a:cubicBezTo>
                          <a:cubicBezTo>
                            <a:pt x="162" y="86"/>
                            <a:pt x="166" y="94"/>
                            <a:pt x="167" y="102"/>
                          </a:cubicBezTo>
                          <a:close/>
                          <a:moveTo>
                            <a:pt x="163" y="116"/>
                          </a:moveTo>
                          <a:cubicBezTo>
                            <a:pt x="162" y="116"/>
                            <a:pt x="161" y="116"/>
                            <a:pt x="161" y="115"/>
                          </a:cubicBezTo>
                          <a:cubicBezTo>
                            <a:pt x="160" y="115"/>
                            <a:pt x="159" y="114"/>
                            <a:pt x="159" y="113"/>
                          </a:cubicBezTo>
                          <a:cubicBezTo>
                            <a:pt x="159" y="113"/>
                            <a:pt x="159" y="113"/>
                            <a:pt x="159" y="113"/>
                          </a:cubicBezTo>
                          <a:cubicBezTo>
                            <a:pt x="159" y="113"/>
                            <a:pt x="159" y="113"/>
                            <a:pt x="159" y="113"/>
                          </a:cubicBezTo>
                          <a:cubicBezTo>
                            <a:pt x="159" y="113"/>
                            <a:pt x="158" y="112"/>
                            <a:pt x="157" y="112"/>
                          </a:cubicBezTo>
                          <a:cubicBezTo>
                            <a:pt x="156" y="111"/>
                            <a:pt x="155" y="111"/>
                            <a:pt x="155" y="111"/>
                          </a:cubicBezTo>
                          <a:cubicBezTo>
                            <a:pt x="152" y="111"/>
                            <a:pt x="150" y="110"/>
                            <a:pt x="148" y="110"/>
                          </a:cubicBezTo>
                          <a:cubicBezTo>
                            <a:pt x="143" y="110"/>
                            <a:pt x="138" y="112"/>
                            <a:pt x="134" y="114"/>
                          </a:cubicBezTo>
                          <a:cubicBezTo>
                            <a:pt x="133" y="114"/>
                            <a:pt x="132" y="114"/>
                            <a:pt x="131" y="114"/>
                          </a:cubicBezTo>
                          <a:cubicBezTo>
                            <a:pt x="130" y="113"/>
                            <a:pt x="130" y="112"/>
                            <a:pt x="130" y="111"/>
                          </a:cubicBezTo>
                          <a:cubicBezTo>
                            <a:pt x="134" y="86"/>
                            <a:pt x="108" y="69"/>
                            <a:pt x="87" y="80"/>
                          </a:cubicBezTo>
                          <a:cubicBezTo>
                            <a:pt x="88" y="81"/>
                            <a:pt x="89" y="82"/>
                            <a:pt x="91" y="83"/>
                          </a:cubicBezTo>
                          <a:cubicBezTo>
                            <a:pt x="98" y="90"/>
                            <a:pt x="101" y="101"/>
                            <a:pt x="98" y="111"/>
                          </a:cubicBezTo>
                          <a:cubicBezTo>
                            <a:pt x="109" y="108"/>
                            <a:pt x="121" y="108"/>
                            <a:pt x="131" y="114"/>
                          </a:cubicBezTo>
                          <a:cubicBezTo>
                            <a:pt x="134" y="116"/>
                            <a:pt x="138" y="118"/>
                            <a:pt x="141" y="122"/>
                          </a:cubicBezTo>
                          <a:cubicBezTo>
                            <a:pt x="149" y="132"/>
                            <a:pt x="150" y="147"/>
                            <a:pt x="144" y="158"/>
                          </a:cubicBezTo>
                          <a:cubicBezTo>
                            <a:pt x="153" y="145"/>
                            <a:pt x="159" y="131"/>
                            <a:pt x="163" y="116"/>
                          </a:cubicBezTo>
                          <a:close/>
                          <a:moveTo>
                            <a:pt x="170" y="70"/>
                          </a:moveTo>
                          <a:cubicBezTo>
                            <a:pt x="171" y="63"/>
                            <a:pt x="170" y="57"/>
                            <a:pt x="165" y="53"/>
                          </a:cubicBezTo>
                          <a:cubicBezTo>
                            <a:pt x="161" y="49"/>
                            <a:pt x="155" y="48"/>
                            <a:pt x="150" y="49"/>
                          </a:cubicBezTo>
                          <a:cubicBezTo>
                            <a:pt x="150" y="49"/>
                            <a:pt x="150" y="50"/>
                            <a:pt x="150" y="50"/>
                          </a:cubicBezTo>
                          <a:cubicBezTo>
                            <a:pt x="157" y="56"/>
                            <a:pt x="160" y="65"/>
                            <a:pt x="158" y="74"/>
                          </a:cubicBezTo>
                          <a:cubicBezTo>
                            <a:pt x="162" y="72"/>
                            <a:pt x="166" y="70"/>
                            <a:pt x="170" y="70"/>
                          </a:cubicBezTo>
                          <a:close/>
                          <a:moveTo>
                            <a:pt x="161" y="107"/>
                          </a:moveTo>
                          <a:cubicBezTo>
                            <a:pt x="161" y="99"/>
                            <a:pt x="160" y="92"/>
                            <a:pt x="154" y="86"/>
                          </a:cubicBezTo>
                          <a:cubicBezTo>
                            <a:pt x="146" y="79"/>
                            <a:pt x="135" y="78"/>
                            <a:pt x="127" y="83"/>
                          </a:cubicBezTo>
                          <a:cubicBezTo>
                            <a:pt x="133" y="90"/>
                            <a:pt x="136" y="99"/>
                            <a:pt x="135" y="108"/>
                          </a:cubicBezTo>
                          <a:cubicBezTo>
                            <a:pt x="143" y="105"/>
                            <a:pt x="152" y="104"/>
                            <a:pt x="161" y="107"/>
                          </a:cubicBezTo>
                          <a:close/>
                          <a:moveTo>
                            <a:pt x="173" y="55"/>
                          </a:moveTo>
                          <a:cubicBezTo>
                            <a:pt x="174" y="41"/>
                            <a:pt x="174" y="27"/>
                            <a:pt x="172" y="12"/>
                          </a:cubicBezTo>
                          <a:cubicBezTo>
                            <a:pt x="155" y="14"/>
                            <a:pt x="139" y="13"/>
                            <a:pt x="122" y="10"/>
                          </a:cubicBezTo>
                          <a:cubicBezTo>
                            <a:pt x="119" y="10"/>
                            <a:pt x="116" y="9"/>
                            <a:pt x="113" y="9"/>
                          </a:cubicBezTo>
                          <a:cubicBezTo>
                            <a:pt x="114" y="11"/>
                            <a:pt x="114" y="13"/>
                            <a:pt x="114" y="15"/>
                          </a:cubicBezTo>
                          <a:cubicBezTo>
                            <a:pt x="122" y="12"/>
                            <a:pt x="132" y="14"/>
                            <a:pt x="139" y="19"/>
                          </a:cubicBezTo>
                          <a:cubicBezTo>
                            <a:pt x="146" y="25"/>
                            <a:pt x="150" y="35"/>
                            <a:pt x="148" y="45"/>
                          </a:cubicBezTo>
                          <a:cubicBezTo>
                            <a:pt x="158" y="42"/>
                            <a:pt x="169" y="47"/>
                            <a:pt x="173" y="55"/>
                          </a:cubicBezTo>
                          <a:close/>
                          <a:moveTo>
                            <a:pt x="152" y="77"/>
                          </a:moveTo>
                          <a:cubicBezTo>
                            <a:pt x="155" y="69"/>
                            <a:pt x="153" y="58"/>
                            <a:pt x="146" y="52"/>
                          </a:cubicBezTo>
                          <a:cubicBezTo>
                            <a:pt x="145" y="52"/>
                            <a:pt x="144" y="51"/>
                            <a:pt x="144" y="51"/>
                          </a:cubicBezTo>
                          <a:cubicBezTo>
                            <a:pt x="143" y="50"/>
                            <a:pt x="143" y="50"/>
                            <a:pt x="143" y="50"/>
                          </a:cubicBezTo>
                          <a:cubicBezTo>
                            <a:pt x="135" y="45"/>
                            <a:pt x="125" y="45"/>
                            <a:pt x="116" y="48"/>
                          </a:cubicBezTo>
                          <a:cubicBezTo>
                            <a:pt x="124" y="55"/>
                            <a:pt x="129" y="65"/>
                            <a:pt x="128" y="77"/>
                          </a:cubicBezTo>
                          <a:cubicBezTo>
                            <a:pt x="136" y="74"/>
                            <a:pt x="144" y="74"/>
                            <a:pt x="151" y="78"/>
                          </a:cubicBezTo>
                          <a:cubicBezTo>
                            <a:pt x="151" y="78"/>
                            <a:pt x="152" y="78"/>
                            <a:pt x="152" y="77"/>
                          </a:cubicBezTo>
                          <a:close/>
                          <a:moveTo>
                            <a:pt x="143" y="44"/>
                          </a:moveTo>
                          <a:cubicBezTo>
                            <a:pt x="145" y="37"/>
                            <a:pt x="142" y="29"/>
                            <a:pt x="136" y="24"/>
                          </a:cubicBezTo>
                          <a:cubicBezTo>
                            <a:pt x="130" y="18"/>
                            <a:pt x="121" y="18"/>
                            <a:pt x="114" y="20"/>
                          </a:cubicBezTo>
                          <a:cubicBezTo>
                            <a:pt x="119" y="26"/>
                            <a:pt x="122" y="34"/>
                            <a:pt x="120" y="42"/>
                          </a:cubicBezTo>
                          <a:cubicBezTo>
                            <a:pt x="128" y="40"/>
                            <a:pt x="136" y="41"/>
                            <a:pt x="143" y="44"/>
                          </a:cubicBezTo>
                          <a:close/>
                          <a:moveTo>
                            <a:pt x="120" y="77"/>
                          </a:moveTo>
                          <a:cubicBezTo>
                            <a:pt x="121" y="78"/>
                            <a:pt x="122" y="78"/>
                            <a:pt x="123" y="79"/>
                          </a:cubicBezTo>
                          <a:cubicBezTo>
                            <a:pt x="127" y="54"/>
                            <a:pt x="101" y="36"/>
                            <a:pt x="79" y="48"/>
                          </a:cubicBezTo>
                          <a:cubicBezTo>
                            <a:pt x="78" y="49"/>
                            <a:pt x="77" y="49"/>
                            <a:pt x="76" y="48"/>
                          </a:cubicBezTo>
                          <a:cubicBezTo>
                            <a:pt x="75" y="47"/>
                            <a:pt x="75" y="46"/>
                            <a:pt x="75" y="45"/>
                          </a:cubicBezTo>
                          <a:cubicBezTo>
                            <a:pt x="79" y="37"/>
                            <a:pt x="76" y="27"/>
                            <a:pt x="69" y="21"/>
                          </a:cubicBezTo>
                          <a:cubicBezTo>
                            <a:pt x="61" y="16"/>
                            <a:pt x="51" y="16"/>
                            <a:pt x="42" y="19"/>
                          </a:cubicBezTo>
                          <a:cubicBezTo>
                            <a:pt x="42" y="19"/>
                            <a:pt x="42" y="19"/>
                            <a:pt x="42" y="19"/>
                          </a:cubicBezTo>
                          <a:cubicBezTo>
                            <a:pt x="41" y="19"/>
                            <a:pt x="40" y="19"/>
                            <a:pt x="40" y="20"/>
                          </a:cubicBezTo>
                          <a:cubicBezTo>
                            <a:pt x="49" y="25"/>
                            <a:pt x="49" y="37"/>
                            <a:pt x="47" y="47"/>
                          </a:cubicBezTo>
                          <a:cubicBezTo>
                            <a:pt x="56" y="43"/>
                            <a:pt x="67" y="43"/>
                            <a:pt x="76" y="48"/>
                          </a:cubicBezTo>
                          <a:cubicBezTo>
                            <a:pt x="76" y="49"/>
                            <a:pt x="77" y="49"/>
                            <a:pt x="78" y="50"/>
                          </a:cubicBezTo>
                          <a:cubicBezTo>
                            <a:pt x="85" y="55"/>
                            <a:pt x="89" y="65"/>
                            <a:pt x="87" y="74"/>
                          </a:cubicBezTo>
                          <a:cubicBezTo>
                            <a:pt x="98" y="70"/>
                            <a:pt x="110" y="70"/>
                            <a:pt x="120" y="77"/>
                          </a:cubicBezTo>
                          <a:close/>
                          <a:moveTo>
                            <a:pt x="113" y="44"/>
                          </a:moveTo>
                          <a:cubicBezTo>
                            <a:pt x="118" y="36"/>
                            <a:pt x="114" y="26"/>
                            <a:pt x="107" y="21"/>
                          </a:cubicBezTo>
                          <a:cubicBezTo>
                            <a:pt x="98" y="15"/>
                            <a:pt x="86" y="18"/>
                            <a:pt x="77" y="23"/>
                          </a:cubicBezTo>
                          <a:cubicBezTo>
                            <a:pt x="81" y="28"/>
                            <a:pt x="83" y="35"/>
                            <a:pt x="81" y="42"/>
                          </a:cubicBezTo>
                          <a:cubicBezTo>
                            <a:pt x="92" y="38"/>
                            <a:pt x="104" y="40"/>
                            <a:pt x="112" y="45"/>
                          </a:cubicBezTo>
                          <a:cubicBezTo>
                            <a:pt x="113" y="45"/>
                            <a:pt x="113" y="45"/>
                            <a:pt x="113" y="44"/>
                          </a:cubicBezTo>
                          <a:close/>
                          <a:moveTo>
                            <a:pt x="109" y="17"/>
                          </a:moveTo>
                          <a:cubicBezTo>
                            <a:pt x="111" y="14"/>
                            <a:pt x="111" y="11"/>
                            <a:pt x="111" y="8"/>
                          </a:cubicBezTo>
                          <a:cubicBezTo>
                            <a:pt x="101" y="7"/>
                            <a:pt x="91" y="6"/>
                            <a:pt x="82" y="6"/>
                          </a:cubicBezTo>
                          <a:cubicBezTo>
                            <a:pt x="82" y="10"/>
                            <a:pt x="82" y="13"/>
                            <a:pt x="81" y="16"/>
                          </a:cubicBezTo>
                          <a:cubicBezTo>
                            <a:pt x="90" y="12"/>
                            <a:pt x="101" y="12"/>
                            <a:pt x="109" y="17"/>
                          </a:cubicBezTo>
                          <a:close/>
                          <a:moveTo>
                            <a:pt x="81" y="77"/>
                          </a:moveTo>
                          <a:cubicBezTo>
                            <a:pt x="85" y="68"/>
                            <a:pt x="81" y="57"/>
                            <a:pt x="73" y="52"/>
                          </a:cubicBezTo>
                          <a:cubicBezTo>
                            <a:pt x="64" y="47"/>
                            <a:pt x="53" y="49"/>
                            <a:pt x="45" y="54"/>
                          </a:cubicBezTo>
                          <a:cubicBezTo>
                            <a:pt x="45" y="54"/>
                            <a:pt x="44" y="54"/>
                            <a:pt x="44" y="54"/>
                          </a:cubicBezTo>
                          <a:cubicBezTo>
                            <a:pt x="49" y="61"/>
                            <a:pt x="51" y="71"/>
                            <a:pt x="51" y="80"/>
                          </a:cubicBezTo>
                          <a:cubicBezTo>
                            <a:pt x="60" y="76"/>
                            <a:pt x="71" y="74"/>
                            <a:pt x="81" y="77"/>
                          </a:cubicBezTo>
                          <a:close/>
                          <a:moveTo>
                            <a:pt x="74" y="19"/>
                          </a:moveTo>
                          <a:cubicBezTo>
                            <a:pt x="77" y="15"/>
                            <a:pt x="78" y="11"/>
                            <a:pt x="78" y="7"/>
                          </a:cubicBezTo>
                          <a:cubicBezTo>
                            <a:pt x="75" y="7"/>
                            <a:pt x="73" y="7"/>
                            <a:pt x="70" y="8"/>
                          </a:cubicBezTo>
                          <a:cubicBezTo>
                            <a:pt x="64" y="9"/>
                            <a:pt x="58" y="11"/>
                            <a:pt x="53" y="13"/>
                          </a:cubicBezTo>
                          <a:cubicBezTo>
                            <a:pt x="60" y="12"/>
                            <a:pt x="68" y="14"/>
                            <a:pt x="73" y="19"/>
                          </a:cubicBezTo>
                          <a:cubicBezTo>
                            <a:pt x="73" y="19"/>
                            <a:pt x="73" y="19"/>
                            <a:pt x="74" y="19"/>
                          </a:cubicBezTo>
                          <a:close/>
                          <a:moveTo>
                            <a:pt x="41" y="51"/>
                          </a:moveTo>
                          <a:cubicBezTo>
                            <a:pt x="44" y="42"/>
                            <a:pt x="47" y="27"/>
                            <a:pt x="37" y="22"/>
                          </a:cubicBezTo>
                          <a:cubicBezTo>
                            <a:pt x="25" y="29"/>
                            <a:pt x="16" y="39"/>
                            <a:pt x="8" y="51"/>
                          </a:cubicBezTo>
                          <a:cubicBezTo>
                            <a:pt x="15" y="45"/>
                            <a:pt x="25" y="43"/>
                            <a:pt x="34" y="47"/>
                          </a:cubicBezTo>
                          <a:cubicBezTo>
                            <a:pt x="37" y="48"/>
                            <a:pt x="39" y="49"/>
                            <a:pt x="41" y="51"/>
                          </a:cubicBezTo>
                          <a:cubicBezTo>
                            <a:pt x="41" y="51"/>
                            <a:pt x="41" y="51"/>
                            <a:pt x="41" y="5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4" name="Freeform 149"/>
                    <p:cNvSpPr>
                      <a:spLocks/>
                    </p:cNvSpPr>
                    <p:nvPr/>
                  </p:nvSpPr>
                  <p:spPr bwMode="auto">
                    <a:xfrm>
                      <a:off x="4459" y="887"/>
                      <a:ext cx="47" cy="62"/>
                    </a:xfrm>
                    <a:custGeom>
                      <a:avLst/>
                      <a:gdLst>
                        <a:gd name="T0" fmla="*/ 18 w 20"/>
                        <a:gd name="T1" fmla="*/ 19 h 26"/>
                        <a:gd name="T2" fmla="*/ 20 w 20"/>
                        <a:gd name="T3" fmla="*/ 26 h 26"/>
                        <a:gd name="T4" fmla="*/ 0 w 20"/>
                        <a:gd name="T5" fmla="*/ 19 h 26"/>
                        <a:gd name="T6" fmla="*/ 8 w 20"/>
                        <a:gd name="T7" fmla="*/ 0 h 26"/>
                        <a:gd name="T8" fmla="*/ 18 w 20"/>
                        <a:gd name="T9" fmla="*/ 19 h 26"/>
                      </a:gdLst>
                      <a:ahLst/>
                      <a:cxnLst>
                        <a:cxn ang="0">
                          <a:pos x="T0" y="T1"/>
                        </a:cxn>
                        <a:cxn ang="0">
                          <a:pos x="T2" y="T3"/>
                        </a:cxn>
                        <a:cxn ang="0">
                          <a:pos x="T4" y="T5"/>
                        </a:cxn>
                        <a:cxn ang="0">
                          <a:pos x="T6" y="T7"/>
                        </a:cxn>
                        <a:cxn ang="0">
                          <a:pos x="T8" y="T9"/>
                        </a:cxn>
                      </a:cxnLst>
                      <a:rect l="0" t="0" r="r" b="b"/>
                      <a:pathLst>
                        <a:path w="20" h="26">
                          <a:moveTo>
                            <a:pt x="18" y="19"/>
                          </a:moveTo>
                          <a:cubicBezTo>
                            <a:pt x="19" y="21"/>
                            <a:pt x="20" y="23"/>
                            <a:pt x="20" y="26"/>
                          </a:cubicBezTo>
                          <a:cubicBezTo>
                            <a:pt x="16" y="20"/>
                            <a:pt x="8" y="18"/>
                            <a:pt x="0" y="19"/>
                          </a:cubicBezTo>
                          <a:cubicBezTo>
                            <a:pt x="6" y="14"/>
                            <a:pt x="11" y="7"/>
                            <a:pt x="8" y="0"/>
                          </a:cubicBezTo>
                          <a:cubicBezTo>
                            <a:pt x="12" y="6"/>
                            <a:pt x="15" y="12"/>
                            <a:pt x="18" y="1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5" name="Freeform 150"/>
                    <p:cNvSpPr>
                      <a:spLocks/>
                    </p:cNvSpPr>
                    <p:nvPr/>
                  </p:nvSpPr>
                  <p:spPr bwMode="auto">
                    <a:xfrm>
                      <a:off x="4520" y="651"/>
                      <a:ext cx="40" cy="63"/>
                    </a:xfrm>
                    <a:custGeom>
                      <a:avLst/>
                      <a:gdLst>
                        <a:gd name="T0" fmla="*/ 13 w 17"/>
                        <a:gd name="T1" fmla="*/ 20 h 27"/>
                        <a:gd name="T2" fmla="*/ 12 w 17"/>
                        <a:gd name="T3" fmla="*/ 27 h 27"/>
                        <a:gd name="T4" fmla="*/ 2 w 17"/>
                        <a:gd name="T5" fmla="*/ 7 h 27"/>
                        <a:gd name="T6" fmla="*/ 0 w 17"/>
                        <a:gd name="T7" fmla="*/ 6 h 27"/>
                        <a:gd name="T8" fmla="*/ 17 w 17"/>
                        <a:gd name="T9" fmla="*/ 0 h 27"/>
                        <a:gd name="T10" fmla="*/ 13 w 17"/>
                        <a:gd name="T11" fmla="*/ 20 h 27"/>
                      </a:gdLst>
                      <a:ahLst/>
                      <a:cxnLst>
                        <a:cxn ang="0">
                          <a:pos x="T0" y="T1"/>
                        </a:cxn>
                        <a:cxn ang="0">
                          <a:pos x="T2" y="T3"/>
                        </a:cxn>
                        <a:cxn ang="0">
                          <a:pos x="T4" y="T5"/>
                        </a:cxn>
                        <a:cxn ang="0">
                          <a:pos x="T6" y="T7"/>
                        </a:cxn>
                        <a:cxn ang="0">
                          <a:pos x="T8" y="T9"/>
                        </a:cxn>
                        <a:cxn ang="0">
                          <a:pos x="T10" y="T11"/>
                        </a:cxn>
                      </a:cxnLst>
                      <a:rect l="0" t="0" r="r" b="b"/>
                      <a:pathLst>
                        <a:path w="17" h="27">
                          <a:moveTo>
                            <a:pt x="13" y="20"/>
                          </a:moveTo>
                          <a:cubicBezTo>
                            <a:pt x="13" y="22"/>
                            <a:pt x="12" y="25"/>
                            <a:pt x="12" y="27"/>
                          </a:cubicBezTo>
                          <a:cubicBezTo>
                            <a:pt x="11" y="19"/>
                            <a:pt x="7" y="11"/>
                            <a:pt x="2" y="7"/>
                          </a:cubicBezTo>
                          <a:cubicBezTo>
                            <a:pt x="1" y="6"/>
                            <a:pt x="1" y="6"/>
                            <a:pt x="0" y="6"/>
                          </a:cubicBezTo>
                          <a:cubicBezTo>
                            <a:pt x="6" y="3"/>
                            <a:pt x="11" y="1"/>
                            <a:pt x="17" y="0"/>
                          </a:cubicBezTo>
                          <a:cubicBezTo>
                            <a:pt x="16" y="7"/>
                            <a:pt x="15" y="13"/>
                            <a:pt x="13" y="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6" name="Freeform 151"/>
                    <p:cNvSpPr>
                      <a:spLocks/>
                    </p:cNvSpPr>
                    <p:nvPr/>
                  </p:nvSpPr>
                  <p:spPr bwMode="auto">
                    <a:xfrm>
                      <a:off x="4293" y="1701"/>
                      <a:ext cx="21" cy="24"/>
                    </a:xfrm>
                    <a:custGeom>
                      <a:avLst/>
                      <a:gdLst>
                        <a:gd name="T0" fmla="*/ 9 w 9"/>
                        <a:gd name="T1" fmla="*/ 7 h 10"/>
                        <a:gd name="T2" fmla="*/ 4 w 9"/>
                        <a:gd name="T3" fmla="*/ 7 h 10"/>
                        <a:gd name="T4" fmla="*/ 0 w 9"/>
                        <a:gd name="T5" fmla="*/ 4 h 10"/>
                        <a:gd name="T6" fmla="*/ 4 w 9"/>
                        <a:gd name="T7" fmla="*/ 0 h 10"/>
                        <a:gd name="T8" fmla="*/ 9 w 9"/>
                        <a:gd name="T9" fmla="*/ 7 h 10"/>
                      </a:gdLst>
                      <a:ahLst/>
                      <a:cxnLst>
                        <a:cxn ang="0">
                          <a:pos x="T0" y="T1"/>
                        </a:cxn>
                        <a:cxn ang="0">
                          <a:pos x="T2" y="T3"/>
                        </a:cxn>
                        <a:cxn ang="0">
                          <a:pos x="T4" y="T5"/>
                        </a:cxn>
                        <a:cxn ang="0">
                          <a:pos x="T6" y="T7"/>
                        </a:cxn>
                        <a:cxn ang="0">
                          <a:pos x="T8" y="T9"/>
                        </a:cxn>
                      </a:cxnLst>
                      <a:rect l="0" t="0" r="r" b="b"/>
                      <a:pathLst>
                        <a:path w="9" h="10">
                          <a:moveTo>
                            <a:pt x="9" y="7"/>
                          </a:moveTo>
                          <a:cubicBezTo>
                            <a:pt x="9" y="10"/>
                            <a:pt x="5" y="8"/>
                            <a:pt x="4" y="7"/>
                          </a:cubicBezTo>
                          <a:cubicBezTo>
                            <a:pt x="3" y="6"/>
                            <a:pt x="1" y="5"/>
                            <a:pt x="0" y="4"/>
                          </a:cubicBezTo>
                          <a:cubicBezTo>
                            <a:pt x="2" y="3"/>
                            <a:pt x="3" y="2"/>
                            <a:pt x="4" y="0"/>
                          </a:cubicBezTo>
                          <a:cubicBezTo>
                            <a:pt x="6" y="2"/>
                            <a:pt x="9" y="4"/>
                            <a:pt x="9"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7" name="Freeform 152"/>
                    <p:cNvSpPr>
                      <a:spLocks/>
                    </p:cNvSpPr>
                    <p:nvPr/>
                  </p:nvSpPr>
                  <p:spPr bwMode="auto">
                    <a:xfrm>
                      <a:off x="4463" y="733"/>
                      <a:ext cx="76" cy="114"/>
                    </a:xfrm>
                    <a:custGeom>
                      <a:avLst/>
                      <a:gdLst>
                        <a:gd name="T0" fmla="*/ 30 w 32"/>
                        <a:gd name="T1" fmla="*/ 5 h 48"/>
                        <a:gd name="T2" fmla="*/ 32 w 32"/>
                        <a:gd name="T3" fmla="*/ 6 h 48"/>
                        <a:gd name="T4" fmla="*/ 13 w 32"/>
                        <a:gd name="T5" fmla="*/ 48 h 48"/>
                        <a:gd name="T6" fmla="*/ 10 w 32"/>
                        <a:gd name="T7" fmla="*/ 12 h 48"/>
                        <a:gd name="T8" fmla="*/ 0 w 32"/>
                        <a:gd name="T9" fmla="*/ 4 h 48"/>
                        <a:gd name="T10" fmla="*/ 0 w 32"/>
                        <a:gd name="T11" fmla="*/ 4 h 48"/>
                        <a:gd name="T12" fmla="*/ 3 w 32"/>
                        <a:gd name="T13" fmla="*/ 4 h 48"/>
                        <a:gd name="T14" fmla="*/ 17 w 32"/>
                        <a:gd name="T15" fmla="*/ 0 h 48"/>
                        <a:gd name="T16" fmla="*/ 24 w 32"/>
                        <a:gd name="T17" fmla="*/ 1 h 48"/>
                        <a:gd name="T18" fmla="*/ 26 w 32"/>
                        <a:gd name="T19" fmla="*/ 2 h 48"/>
                        <a:gd name="T20" fmla="*/ 28 w 32"/>
                        <a:gd name="T21" fmla="*/ 3 h 48"/>
                        <a:gd name="T22" fmla="*/ 28 w 32"/>
                        <a:gd name="T23" fmla="*/ 3 h 48"/>
                        <a:gd name="T24" fmla="*/ 28 w 32"/>
                        <a:gd name="T25" fmla="*/ 3 h 48"/>
                        <a:gd name="T26" fmla="*/ 30 w 32"/>
                        <a:gd name="T27"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48">
                          <a:moveTo>
                            <a:pt x="30" y="5"/>
                          </a:moveTo>
                          <a:cubicBezTo>
                            <a:pt x="30" y="6"/>
                            <a:pt x="31" y="6"/>
                            <a:pt x="32" y="6"/>
                          </a:cubicBezTo>
                          <a:cubicBezTo>
                            <a:pt x="28" y="21"/>
                            <a:pt x="22" y="35"/>
                            <a:pt x="13" y="48"/>
                          </a:cubicBezTo>
                          <a:cubicBezTo>
                            <a:pt x="19" y="37"/>
                            <a:pt x="18" y="22"/>
                            <a:pt x="10" y="12"/>
                          </a:cubicBezTo>
                          <a:cubicBezTo>
                            <a:pt x="7" y="8"/>
                            <a:pt x="3" y="6"/>
                            <a:pt x="0" y="4"/>
                          </a:cubicBezTo>
                          <a:cubicBezTo>
                            <a:pt x="0" y="4"/>
                            <a:pt x="0" y="4"/>
                            <a:pt x="0" y="4"/>
                          </a:cubicBezTo>
                          <a:cubicBezTo>
                            <a:pt x="1" y="4"/>
                            <a:pt x="2" y="4"/>
                            <a:pt x="3" y="4"/>
                          </a:cubicBezTo>
                          <a:cubicBezTo>
                            <a:pt x="7" y="2"/>
                            <a:pt x="12" y="0"/>
                            <a:pt x="17" y="0"/>
                          </a:cubicBezTo>
                          <a:cubicBezTo>
                            <a:pt x="19" y="0"/>
                            <a:pt x="21" y="1"/>
                            <a:pt x="24" y="1"/>
                          </a:cubicBezTo>
                          <a:cubicBezTo>
                            <a:pt x="24" y="1"/>
                            <a:pt x="25" y="1"/>
                            <a:pt x="26" y="2"/>
                          </a:cubicBezTo>
                          <a:cubicBezTo>
                            <a:pt x="27" y="2"/>
                            <a:pt x="28" y="3"/>
                            <a:pt x="28" y="3"/>
                          </a:cubicBezTo>
                          <a:cubicBezTo>
                            <a:pt x="28" y="3"/>
                            <a:pt x="28" y="3"/>
                            <a:pt x="28" y="3"/>
                          </a:cubicBezTo>
                          <a:cubicBezTo>
                            <a:pt x="28" y="3"/>
                            <a:pt x="28" y="3"/>
                            <a:pt x="28" y="3"/>
                          </a:cubicBezTo>
                          <a:cubicBezTo>
                            <a:pt x="28" y="4"/>
                            <a:pt x="29" y="5"/>
                            <a:pt x="30"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8" name="Freeform 153"/>
                    <p:cNvSpPr>
                      <a:spLocks/>
                    </p:cNvSpPr>
                    <p:nvPr/>
                  </p:nvSpPr>
                  <p:spPr bwMode="auto">
                    <a:xfrm>
                      <a:off x="4447" y="961"/>
                      <a:ext cx="33" cy="30"/>
                    </a:xfrm>
                    <a:custGeom>
                      <a:avLst/>
                      <a:gdLst>
                        <a:gd name="T0" fmla="*/ 13 w 14"/>
                        <a:gd name="T1" fmla="*/ 4 h 13"/>
                        <a:gd name="T2" fmla="*/ 10 w 14"/>
                        <a:gd name="T3" fmla="*/ 10 h 13"/>
                        <a:gd name="T4" fmla="*/ 4 w 14"/>
                        <a:gd name="T5" fmla="*/ 13 h 13"/>
                        <a:gd name="T6" fmla="*/ 0 w 14"/>
                        <a:gd name="T7" fmla="*/ 4 h 13"/>
                        <a:gd name="T8" fmla="*/ 13 w 14"/>
                        <a:gd name="T9" fmla="*/ 4 h 13"/>
                      </a:gdLst>
                      <a:ahLst/>
                      <a:cxnLst>
                        <a:cxn ang="0">
                          <a:pos x="T0" y="T1"/>
                        </a:cxn>
                        <a:cxn ang="0">
                          <a:pos x="T2" y="T3"/>
                        </a:cxn>
                        <a:cxn ang="0">
                          <a:pos x="T4" y="T5"/>
                        </a:cxn>
                        <a:cxn ang="0">
                          <a:pos x="T6" y="T7"/>
                        </a:cxn>
                        <a:cxn ang="0">
                          <a:pos x="T8" y="T9"/>
                        </a:cxn>
                      </a:cxnLst>
                      <a:rect l="0" t="0" r="r" b="b"/>
                      <a:pathLst>
                        <a:path w="14" h="13">
                          <a:moveTo>
                            <a:pt x="13" y="4"/>
                          </a:moveTo>
                          <a:cubicBezTo>
                            <a:pt x="14" y="7"/>
                            <a:pt x="12" y="9"/>
                            <a:pt x="10" y="10"/>
                          </a:cubicBezTo>
                          <a:cubicBezTo>
                            <a:pt x="8" y="11"/>
                            <a:pt x="6" y="11"/>
                            <a:pt x="4" y="13"/>
                          </a:cubicBezTo>
                          <a:cubicBezTo>
                            <a:pt x="3" y="10"/>
                            <a:pt x="2" y="6"/>
                            <a:pt x="0" y="4"/>
                          </a:cubicBezTo>
                          <a:cubicBezTo>
                            <a:pt x="4" y="3"/>
                            <a:pt x="11" y="0"/>
                            <a:pt x="13"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9" name="Freeform 154"/>
                    <p:cNvSpPr>
                      <a:spLocks/>
                    </p:cNvSpPr>
                    <p:nvPr/>
                  </p:nvSpPr>
                  <p:spPr bwMode="auto">
                    <a:xfrm>
                      <a:off x="4508" y="587"/>
                      <a:ext cx="50" cy="61"/>
                    </a:xfrm>
                    <a:custGeom>
                      <a:avLst/>
                      <a:gdLst>
                        <a:gd name="T0" fmla="*/ 15 w 21"/>
                        <a:gd name="T1" fmla="*/ 5 h 26"/>
                        <a:gd name="T2" fmla="*/ 20 w 21"/>
                        <a:gd name="T3" fmla="*/ 22 h 26"/>
                        <a:gd name="T4" fmla="*/ 8 w 21"/>
                        <a:gd name="T5" fmla="*/ 26 h 26"/>
                        <a:gd name="T6" fmla="*/ 0 w 21"/>
                        <a:gd name="T7" fmla="*/ 2 h 26"/>
                        <a:gd name="T8" fmla="*/ 0 w 21"/>
                        <a:gd name="T9" fmla="*/ 1 h 26"/>
                        <a:gd name="T10" fmla="*/ 15 w 21"/>
                        <a:gd name="T11" fmla="*/ 5 h 26"/>
                      </a:gdLst>
                      <a:ahLst/>
                      <a:cxnLst>
                        <a:cxn ang="0">
                          <a:pos x="T0" y="T1"/>
                        </a:cxn>
                        <a:cxn ang="0">
                          <a:pos x="T2" y="T3"/>
                        </a:cxn>
                        <a:cxn ang="0">
                          <a:pos x="T4" y="T5"/>
                        </a:cxn>
                        <a:cxn ang="0">
                          <a:pos x="T6" y="T7"/>
                        </a:cxn>
                        <a:cxn ang="0">
                          <a:pos x="T8" y="T9"/>
                        </a:cxn>
                        <a:cxn ang="0">
                          <a:pos x="T10" y="T11"/>
                        </a:cxn>
                      </a:cxnLst>
                      <a:rect l="0" t="0" r="r" b="b"/>
                      <a:pathLst>
                        <a:path w="21" h="26">
                          <a:moveTo>
                            <a:pt x="15" y="5"/>
                          </a:moveTo>
                          <a:cubicBezTo>
                            <a:pt x="20" y="9"/>
                            <a:pt x="21" y="15"/>
                            <a:pt x="20" y="22"/>
                          </a:cubicBezTo>
                          <a:cubicBezTo>
                            <a:pt x="16" y="22"/>
                            <a:pt x="12" y="24"/>
                            <a:pt x="8" y="26"/>
                          </a:cubicBezTo>
                          <a:cubicBezTo>
                            <a:pt x="10" y="17"/>
                            <a:pt x="7" y="8"/>
                            <a:pt x="0" y="2"/>
                          </a:cubicBezTo>
                          <a:cubicBezTo>
                            <a:pt x="0" y="2"/>
                            <a:pt x="0" y="1"/>
                            <a:pt x="0" y="1"/>
                          </a:cubicBezTo>
                          <a:cubicBezTo>
                            <a:pt x="5" y="0"/>
                            <a:pt x="11" y="1"/>
                            <a:pt x="15"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0" name="Freeform 155"/>
                    <p:cNvSpPr>
                      <a:spLocks noEditPoints="1"/>
                    </p:cNvSpPr>
                    <p:nvPr/>
                  </p:nvSpPr>
                  <p:spPr bwMode="auto">
                    <a:xfrm>
                      <a:off x="3224" y="693"/>
                      <a:ext cx="1213" cy="1162"/>
                    </a:xfrm>
                    <a:custGeom>
                      <a:avLst/>
                      <a:gdLst>
                        <a:gd name="T0" fmla="*/ 198 w 512"/>
                        <a:gd name="T1" fmla="*/ 345 h 491"/>
                        <a:gd name="T2" fmla="*/ 190 w 512"/>
                        <a:gd name="T3" fmla="*/ 177 h 491"/>
                        <a:gd name="T4" fmla="*/ 255 w 512"/>
                        <a:gd name="T5" fmla="*/ 152 h 491"/>
                        <a:gd name="T6" fmla="*/ 503 w 512"/>
                        <a:gd name="T7" fmla="*/ 209 h 491"/>
                        <a:gd name="T8" fmla="*/ 478 w 512"/>
                        <a:gd name="T9" fmla="*/ 251 h 491"/>
                        <a:gd name="T10" fmla="*/ 448 w 512"/>
                        <a:gd name="T11" fmla="*/ 338 h 491"/>
                        <a:gd name="T12" fmla="*/ 402 w 512"/>
                        <a:gd name="T13" fmla="*/ 292 h 491"/>
                        <a:gd name="T14" fmla="*/ 318 w 512"/>
                        <a:gd name="T15" fmla="*/ 260 h 491"/>
                        <a:gd name="T16" fmla="*/ 323 w 512"/>
                        <a:gd name="T17" fmla="*/ 356 h 491"/>
                        <a:gd name="T18" fmla="*/ 385 w 512"/>
                        <a:gd name="T19" fmla="*/ 415 h 491"/>
                        <a:gd name="T20" fmla="*/ 449 w 512"/>
                        <a:gd name="T21" fmla="*/ 389 h 491"/>
                        <a:gd name="T22" fmla="*/ 438 w 512"/>
                        <a:gd name="T23" fmla="*/ 156 h 491"/>
                        <a:gd name="T24" fmla="*/ 477 w 512"/>
                        <a:gd name="T25" fmla="*/ 253 h 491"/>
                        <a:gd name="T26" fmla="*/ 332 w 512"/>
                        <a:gd name="T27" fmla="*/ 211 h 491"/>
                        <a:gd name="T28" fmla="*/ 419 w 512"/>
                        <a:gd name="T29" fmla="*/ 271 h 491"/>
                        <a:gd name="T30" fmla="*/ 394 w 512"/>
                        <a:gd name="T31" fmla="*/ 265 h 491"/>
                        <a:gd name="T32" fmla="*/ 359 w 512"/>
                        <a:gd name="T33" fmla="*/ 256 h 491"/>
                        <a:gd name="T34" fmla="*/ 388 w 512"/>
                        <a:gd name="T35" fmla="*/ 94 h 491"/>
                        <a:gd name="T36" fmla="*/ 298 w 512"/>
                        <a:gd name="T37" fmla="*/ 449 h 491"/>
                        <a:gd name="T38" fmla="*/ 361 w 512"/>
                        <a:gd name="T39" fmla="*/ 173 h 491"/>
                        <a:gd name="T40" fmla="*/ 295 w 512"/>
                        <a:gd name="T41" fmla="*/ 469 h 491"/>
                        <a:gd name="T42" fmla="*/ 321 w 512"/>
                        <a:gd name="T43" fmla="*/ 25 h 491"/>
                        <a:gd name="T44" fmla="*/ 307 w 512"/>
                        <a:gd name="T45" fmla="*/ 382 h 491"/>
                        <a:gd name="T46" fmla="*/ 257 w 512"/>
                        <a:gd name="T47" fmla="*/ 302 h 491"/>
                        <a:gd name="T48" fmla="*/ 350 w 512"/>
                        <a:gd name="T49" fmla="*/ 183 h 491"/>
                        <a:gd name="T50" fmla="*/ 243 w 512"/>
                        <a:gd name="T51" fmla="*/ 475 h 491"/>
                        <a:gd name="T52" fmla="*/ 287 w 512"/>
                        <a:gd name="T53" fmla="*/ 326 h 491"/>
                        <a:gd name="T54" fmla="*/ 366 w 512"/>
                        <a:gd name="T55" fmla="*/ 28 h 491"/>
                        <a:gd name="T56" fmla="*/ 303 w 512"/>
                        <a:gd name="T57" fmla="*/ 256 h 491"/>
                        <a:gd name="T58" fmla="*/ 320 w 512"/>
                        <a:gd name="T59" fmla="*/ 186 h 491"/>
                        <a:gd name="T60" fmla="*/ 284 w 512"/>
                        <a:gd name="T61" fmla="*/ 288 h 491"/>
                        <a:gd name="T62" fmla="*/ 280 w 512"/>
                        <a:gd name="T63" fmla="*/ 326 h 491"/>
                        <a:gd name="T64" fmla="*/ 288 w 512"/>
                        <a:gd name="T65" fmla="*/ 182 h 491"/>
                        <a:gd name="T66" fmla="*/ 309 w 512"/>
                        <a:gd name="T67" fmla="*/ 19 h 491"/>
                        <a:gd name="T68" fmla="*/ 208 w 512"/>
                        <a:gd name="T69" fmla="*/ 465 h 491"/>
                        <a:gd name="T70" fmla="*/ 294 w 512"/>
                        <a:gd name="T71" fmla="*/ 26 h 491"/>
                        <a:gd name="T72" fmla="*/ 289 w 512"/>
                        <a:gd name="T73" fmla="*/ 55 h 491"/>
                        <a:gd name="T74" fmla="*/ 202 w 512"/>
                        <a:gd name="T75" fmla="*/ 416 h 491"/>
                        <a:gd name="T76" fmla="*/ 227 w 512"/>
                        <a:gd name="T77" fmla="*/ 308 h 491"/>
                        <a:gd name="T78" fmla="*/ 252 w 512"/>
                        <a:gd name="T79" fmla="*/ 184 h 491"/>
                        <a:gd name="T80" fmla="*/ 229 w 512"/>
                        <a:gd name="T81" fmla="*/ 278 h 491"/>
                        <a:gd name="T82" fmla="*/ 206 w 512"/>
                        <a:gd name="T83" fmla="*/ 281 h 491"/>
                        <a:gd name="T84" fmla="*/ 186 w 512"/>
                        <a:gd name="T85" fmla="*/ 341 h 491"/>
                        <a:gd name="T86" fmla="*/ 225 w 512"/>
                        <a:gd name="T87" fmla="*/ 183 h 491"/>
                        <a:gd name="T88" fmla="*/ 182 w 512"/>
                        <a:gd name="T89" fmla="*/ 361 h 491"/>
                        <a:gd name="T90" fmla="*/ 221 w 512"/>
                        <a:gd name="T91" fmla="*/ 175 h 491"/>
                        <a:gd name="T92" fmla="*/ 200 w 512"/>
                        <a:gd name="T93" fmla="*/ 250 h 491"/>
                        <a:gd name="T94" fmla="*/ 189 w 512"/>
                        <a:gd name="T95" fmla="*/ 236 h 491"/>
                        <a:gd name="T96" fmla="*/ 152 w 512"/>
                        <a:gd name="T97" fmla="*/ 391 h 491"/>
                        <a:gd name="T98" fmla="*/ 127 w 512"/>
                        <a:gd name="T99" fmla="*/ 411 h 491"/>
                        <a:gd name="T100" fmla="*/ 184 w 512"/>
                        <a:gd name="T101" fmla="*/ 193 h 491"/>
                        <a:gd name="T102" fmla="*/ 148 w 512"/>
                        <a:gd name="T103" fmla="*/ 263 h 491"/>
                        <a:gd name="T104" fmla="*/ 151 w 512"/>
                        <a:gd name="T105" fmla="*/ 269 h 491"/>
                        <a:gd name="T106" fmla="*/ 78 w 512"/>
                        <a:gd name="T107" fmla="*/ 393 h 491"/>
                        <a:gd name="T108" fmla="*/ 112 w 512"/>
                        <a:gd name="T109" fmla="*/ 286 h 491"/>
                        <a:gd name="T110" fmla="*/ 98 w 512"/>
                        <a:gd name="T111" fmla="*/ 305 h 491"/>
                        <a:gd name="T112" fmla="*/ 101 w 512"/>
                        <a:gd name="T113" fmla="*/ 253 h 491"/>
                        <a:gd name="T114" fmla="*/ 70 w 512"/>
                        <a:gd name="T115" fmla="*/ 364 h 491"/>
                        <a:gd name="T116" fmla="*/ 103 w 512"/>
                        <a:gd name="T117" fmla="*/ 150 h 491"/>
                        <a:gd name="T118" fmla="*/ 75 w 512"/>
                        <a:gd name="T119" fmla="*/ 139 h 491"/>
                        <a:gd name="T120" fmla="*/ 28 w 512"/>
                        <a:gd name="T121" fmla="*/ 218 h 491"/>
                        <a:gd name="T122" fmla="*/ 21 w 512"/>
                        <a:gd name="T123" fmla="*/ 163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491">
                          <a:moveTo>
                            <a:pt x="316" y="218"/>
                          </a:moveTo>
                          <a:cubicBezTo>
                            <a:pt x="315" y="213"/>
                            <a:pt x="313" y="209"/>
                            <a:pt x="311" y="205"/>
                          </a:cubicBezTo>
                          <a:cubicBezTo>
                            <a:pt x="309" y="206"/>
                            <a:pt x="307" y="207"/>
                            <a:pt x="306" y="208"/>
                          </a:cubicBezTo>
                          <a:cubicBezTo>
                            <a:pt x="304" y="209"/>
                            <a:pt x="302" y="210"/>
                            <a:pt x="301" y="211"/>
                          </a:cubicBezTo>
                          <a:cubicBezTo>
                            <a:pt x="302" y="214"/>
                            <a:pt x="304" y="217"/>
                            <a:pt x="305" y="220"/>
                          </a:cubicBezTo>
                          <a:cubicBezTo>
                            <a:pt x="305" y="221"/>
                            <a:pt x="305" y="221"/>
                            <a:pt x="306" y="222"/>
                          </a:cubicBezTo>
                          <a:cubicBezTo>
                            <a:pt x="307" y="221"/>
                            <a:pt x="308" y="221"/>
                            <a:pt x="310" y="220"/>
                          </a:cubicBezTo>
                          <a:cubicBezTo>
                            <a:pt x="312" y="219"/>
                            <a:pt x="314" y="218"/>
                            <a:pt x="316" y="218"/>
                          </a:cubicBezTo>
                          <a:close/>
                          <a:moveTo>
                            <a:pt x="503" y="169"/>
                          </a:moveTo>
                          <a:cubicBezTo>
                            <a:pt x="512" y="187"/>
                            <a:pt x="510" y="210"/>
                            <a:pt x="501" y="229"/>
                          </a:cubicBezTo>
                          <a:cubicBezTo>
                            <a:pt x="489" y="255"/>
                            <a:pt x="464" y="273"/>
                            <a:pt x="435" y="276"/>
                          </a:cubicBezTo>
                          <a:cubicBezTo>
                            <a:pt x="419" y="278"/>
                            <a:pt x="403" y="275"/>
                            <a:pt x="387" y="272"/>
                          </a:cubicBezTo>
                          <a:cubicBezTo>
                            <a:pt x="370" y="268"/>
                            <a:pt x="353" y="264"/>
                            <a:pt x="336" y="258"/>
                          </a:cubicBezTo>
                          <a:cubicBezTo>
                            <a:pt x="352" y="264"/>
                            <a:pt x="369" y="271"/>
                            <a:pt x="384" y="278"/>
                          </a:cubicBezTo>
                          <a:cubicBezTo>
                            <a:pt x="400" y="285"/>
                            <a:pt x="416" y="294"/>
                            <a:pt x="429" y="305"/>
                          </a:cubicBezTo>
                          <a:cubicBezTo>
                            <a:pt x="449" y="323"/>
                            <a:pt x="463" y="349"/>
                            <a:pt x="458" y="377"/>
                          </a:cubicBezTo>
                          <a:cubicBezTo>
                            <a:pt x="453" y="404"/>
                            <a:pt x="431" y="422"/>
                            <a:pt x="404" y="422"/>
                          </a:cubicBezTo>
                          <a:cubicBezTo>
                            <a:pt x="372" y="422"/>
                            <a:pt x="346" y="401"/>
                            <a:pt x="325" y="379"/>
                          </a:cubicBezTo>
                          <a:cubicBezTo>
                            <a:pt x="314" y="367"/>
                            <a:pt x="304" y="353"/>
                            <a:pt x="296" y="337"/>
                          </a:cubicBezTo>
                          <a:cubicBezTo>
                            <a:pt x="298" y="345"/>
                            <a:pt x="301" y="352"/>
                            <a:pt x="304" y="359"/>
                          </a:cubicBezTo>
                          <a:cubicBezTo>
                            <a:pt x="310" y="376"/>
                            <a:pt x="315" y="392"/>
                            <a:pt x="318" y="409"/>
                          </a:cubicBezTo>
                          <a:cubicBezTo>
                            <a:pt x="320" y="424"/>
                            <a:pt x="320" y="439"/>
                            <a:pt x="314" y="453"/>
                          </a:cubicBezTo>
                          <a:cubicBezTo>
                            <a:pt x="309" y="467"/>
                            <a:pt x="298" y="474"/>
                            <a:pt x="285" y="480"/>
                          </a:cubicBezTo>
                          <a:cubicBezTo>
                            <a:pt x="260" y="490"/>
                            <a:pt x="228" y="491"/>
                            <a:pt x="208" y="470"/>
                          </a:cubicBezTo>
                          <a:cubicBezTo>
                            <a:pt x="188" y="451"/>
                            <a:pt x="188" y="420"/>
                            <a:pt x="190" y="394"/>
                          </a:cubicBezTo>
                          <a:cubicBezTo>
                            <a:pt x="192" y="378"/>
                            <a:pt x="195" y="362"/>
                            <a:pt x="199" y="347"/>
                          </a:cubicBezTo>
                          <a:cubicBezTo>
                            <a:pt x="199" y="347"/>
                            <a:pt x="199" y="347"/>
                            <a:pt x="199" y="347"/>
                          </a:cubicBezTo>
                          <a:cubicBezTo>
                            <a:pt x="197" y="347"/>
                            <a:pt x="197" y="345"/>
                            <a:pt x="198" y="345"/>
                          </a:cubicBezTo>
                          <a:cubicBezTo>
                            <a:pt x="199" y="345"/>
                            <a:pt x="199" y="345"/>
                            <a:pt x="200" y="345"/>
                          </a:cubicBezTo>
                          <a:cubicBezTo>
                            <a:pt x="204" y="330"/>
                            <a:pt x="210" y="315"/>
                            <a:pt x="218" y="301"/>
                          </a:cubicBezTo>
                          <a:cubicBezTo>
                            <a:pt x="218" y="300"/>
                            <a:pt x="218" y="299"/>
                            <a:pt x="218" y="297"/>
                          </a:cubicBezTo>
                          <a:cubicBezTo>
                            <a:pt x="216" y="301"/>
                            <a:pt x="214" y="305"/>
                            <a:pt x="213" y="309"/>
                          </a:cubicBezTo>
                          <a:cubicBezTo>
                            <a:pt x="213" y="310"/>
                            <a:pt x="213" y="310"/>
                            <a:pt x="212" y="310"/>
                          </a:cubicBezTo>
                          <a:cubicBezTo>
                            <a:pt x="211" y="313"/>
                            <a:pt x="210" y="317"/>
                            <a:pt x="208" y="320"/>
                          </a:cubicBezTo>
                          <a:cubicBezTo>
                            <a:pt x="208" y="320"/>
                            <a:pt x="208" y="320"/>
                            <a:pt x="208" y="320"/>
                          </a:cubicBezTo>
                          <a:cubicBezTo>
                            <a:pt x="204" y="329"/>
                            <a:pt x="199" y="339"/>
                            <a:pt x="194" y="348"/>
                          </a:cubicBezTo>
                          <a:cubicBezTo>
                            <a:pt x="186" y="363"/>
                            <a:pt x="178" y="379"/>
                            <a:pt x="168" y="392"/>
                          </a:cubicBezTo>
                          <a:cubicBezTo>
                            <a:pt x="160" y="403"/>
                            <a:pt x="149" y="412"/>
                            <a:pt x="136" y="415"/>
                          </a:cubicBezTo>
                          <a:cubicBezTo>
                            <a:pt x="123" y="418"/>
                            <a:pt x="108" y="416"/>
                            <a:pt x="95" y="412"/>
                          </a:cubicBezTo>
                          <a:cubicBezTo>
                            <a:pt x="82" y="409"/>
                            <a:pt x="69" y="403"/>
                            <a:pt x="60" y="392"/>
                          </a:cubicBezTo>
                          <a:cubicBezTo>
                            <a:pt x="53" y="382"/>
                            <a:pt x="50" y="370"/>
                            <a:pt x="50" y="358"/>
                          </a:cubicBezTo>
                          <a:cubicBezTo>
                            <a:pt x="50" y="328"/>
                            <a:pt x="71" y="304"/>
                            <a:pt x="94" y="288"/>
                          </a:cubicBezTo>
                          <a:cubicBezTo>
                            <a:pt x="107" y="279"/>
                            <a:pt x="122" y="272"/>
                            <a:pt x="136" y="264"/>
                          </a:cubicBezTo>
                          <a:cubicBezTo>
                            <a:pt x="138" y="263"/>
                            <a:pt x="141" y="262"/>
                            <a:pt x="144" y="260"/>
                          </a:cubicBezTo>
                          <a:cubicBezTo>
                            <a:pt x="137" y="262"/>
                            <a:pt x="130" y="262"/>
                            <a:pt x="123" y="263"/>
                          </a:cubicBezTo>
                          <a:cubicBezTo>
                            <a:pt x="105" y="265"/>
                            <a:pt x="86" y="265"/>
                            <a:pt x="68" y="262"/>
                          </a:cubicBezTo>
                          <a:cubicBezTo>
                            <a:pt x="43" y="258"/>
                            <a:pt x="17" y="243"/>
                            <a:pt x="8" y="217"/>
                          </a:cubicBezTo>
                          <a:cubicBezTo>
                            <a:pt x="0" y="191"/>
                            <a:pt x="13" y="158"/>
                            <a:pt x="33" y="141"/>
                          </a:cubicBezTo>
                          <a:cubicBezTo>
                            <a:pt x="54" y="123"/>
                            <a:pt x="84" y="123"/>
                            <a:pt x="108" y="132"/>
                          </a:cubicBezTo>
                          <a:cubicBezTo>
                            <a:pt x="130" y="140"/>
                            <a:pt x="149" y="154"/>
                            <a:pt x="168" y="167"/>
                          </a:cubicBezTo>
                          <a:cubicBezTo>
                            <a:pt x="168" y="167"/>
                            <a:pt x="169" y="167"/>
                            <a:pt x="169" y="168"/>
                          </a:cubicBezTo>
                          <a:cubicBezTo>
                            <a:pt x="177" y="173"/>
                            <a:pt x="185" y="179"/>
                            <a:pt x="194" y="184"/>
                          </a:cubicBezTo>
                          <a:cubicBezTo>
                            <a:pt x="196" y="183"/>
                            <a:pt x="198" y="183"/>
                            <a:pt x="199" y="183"/>
                          </a:cubicBezTo>
                          <a:cubicBezTo>
                            <a:pt x="198" y="182"/>
                            <a:pt x="196" y="181"/>
                            <a:pt x="194" y="180"/>
                          </a:cubicBezTo>
                          <a:cubicBezTo>
                            <a:pt x="193" y="180"/>
                            <a:pt x="192" y="180"/>
                            <a:pt x="191" y="179"/>
                          </a:cubicBezTo>
                          <a:cubicBezTo>
                            <a:pt x="190" y="179"/>
                            <a:pt x="190" y="178"/>
                            <a:pt x="190" y="177"/>
                          </a:cubicBezTo>
                          <a:cubicBezTo>
                            <a:pt x="192" y="175"/>
                            <a:pt x="192" y="175"/>
                            <a:pt x="192" y="175"/>
                          </a:cubicBezTo>
                          <a:cubicBezTo>
                            <a:pt x="193" y="175"/>
                            <a:pt x="193" y="175"/>
                            <a:pt x="193" y="175"/>
                          </a:cubicBezTo>
                          <a:cubicBezTo>
                            <a:pt x="195" y="175"/>
                            <a:pt x="197" y="176"/>
                            <a:pt x="198" y="177"/>
                          </a:cubicBezTo>
                          <a:cubicBezTo>
                            <a:pt x="199" y="177"/>
                            <a:pt x="200" y="178"/>
                            <a:pt x="201" y="178"/>
                          </a:cubicBezTo>
                          <a:cubicBezTo>
                            <a:pt x="200" y="177"/>
                            <a:pt x="200" y="175"/>
                            <a:pt x="200" y="174"/>
                          </a:cubicBezTo>
                          <a:cubicBezTo>
                            <a:pt x="200" y="174"/>
                            <a:pt x="199" y="174"/>
                            <a:pt x="199" y="174"/>
                          </a:cubicBezTo>
                          <a:cubicBezTo>
                            <a:pt x="199" y="173"/>
                            <a:pt x="199" y="173"/>
                            <a:pt x="199" y="173"/>
                          </a:cubicBezTo>
                          <a:cubicBezTo>
                            <a:pt x="200" y="171"/>
                            <a:pt x="200" y="171"/>
                            <a:pt x="200" y="171"/>
                          </a:cubicBezTo>
                          <a:cubicBezTo>
                            <a:pt x="201" y="170"/>
                            <a:pt x="202" y="168"/>
                            <a:pt x="203" y="167"/>
                          </a:cubicBezTo>
                          <a:cubicBezTo>
                            <a:pt x="205" y="166"/>
                            <a:pt x="206" y="166"/>
                            <a:pt x="207" y="165"/>
                          </a:cubicBezTo>
                          <a:cubicBezTo>
                            <a:pt x="192" y="147"/>
                            <a:pt x="181" y="125"/>
                            <a:pt x="171" y="103"/>
                          </a:cubicBezTo>
                          <a:cubicBezTo>
                            <a:pt x="167" y="94"/>
                            <a:pt x="163" y="84"/>
                            <a:pt x="159" y="74"/>
                          </a:cubicBezTo>
                          <a:cubicBezTo>
                            <a:pt x="156" y="65"/>
                            <a:pt x="153" y="56"/>
                            <a:pt x="154" y="47"/>
                          </a:cubicBezTo>
                          <a:cubicBezTo>
                            <a:pt x="157" y="29"/>
                            <a:pt x="177" y="28"/>
                            <a:pt x="188" y="40"/>
                          </a:cubicBezTo>
                          <a:cubicBezTo>
                            <a:pt x="194" y="47"/>
                            <a:pt x="198" y="57"/>
                            <a:pt x="202" y="66"/>
                          </a:cubicBezTo>
                          <a:cubicBezTo>
                            <a:pt x="206" y="75"/>
                            <a:pt x="210" y="85"/>
                            <a:pt x="214" y="94"/>
                          </a:cubicBezTo>
                          <a:cubicBezTo>
                            <a:pt x="218" y="105"/>
                            <a:pt x="222" y="116"/>
                            <a:pt x="225" y="126"/>
                          </a:cubicBezTo>
                          <a:cubicBezTo>
                            <a:pt x="228" y="136"/>
                            <a:pt x="232" y="147"/>
                            <a:pt x="233" y="157"/>
                          </a:cubicBezTo>
                          <a:cubicBezTo>
                            <a:pt x="237" y="158"/>
                            <a:pt x="241" y="161"/>
                            <a:pt x="244" y="165"/>
                          </a:cubicBezTo>
                          <a:cubicBezTo>
                            <a:pt x="244" y="165"/>
                            <a:pt x="244" y="165"/>
                            <a:pt x="244" y="165"/>
                          </a:cubicBezTo>
                          <a:cubicBezTo>
                            <a:pt x="247" y="165"/>
                            <a:pt x="247" y="165"/>
                            <a:pt x="247" y="165"/>
                          </a:cubicBezTo>
                          <a:cubicBezTo>
                            <a:pt x="246" y="166"/>
                            <a:pt x="247" y="167"/>
                            <a:pt x="247" y="168"/>
                          </a:cubicBezTo>
                          <a:cubicBezTo>
                            <a:pt x="247" y="168"/>
                            <a:pt x="247" y="168"/>
                            <a:pt x="247" y="168"/>
                          </a:cubicBezTo>
                          <a:cubicBezTo>
                            <a:pt x="253" y="168"/>
                            <a:pt x="259" y="168"/>
                            <a:pt x="264" y="169"/>
                          </a:cubicBezTo>
                          <a:cubicBezTo>
                            <a:pt x="264" y="164"/>
                            <a:pt x="265" y="158"/>
                            <a:pt x="259" y="156"/>
                          </a:cubicBezTo>
                          <a:cubicBezTo>
                            <a:pt x="258" y="155"/>
                            <a:pt x="256" y="155"/>
                            <a:pt x="255" y="156"/>
                          </a:cubicBezTo>
                          <a:cubicBezTo>
                            <a:pt x="254" y="153"/>
                            <a:pt x="254" y="153"/>
                            <a:pt x="254" y="153"/>
                          </a:cubicBezTo>
                          <a:cubicBezTo>
                            <a:pt x="255" y="152"/>
                            <a:pt x="255" y="152"/>
                            <a:pt x="255" y="152"/>
                          </a:cubicBezTo>
                          <a:cubicBezTo>
                            <a:pt x="257" y="152"/>
                            <a:pt x="259" y="152"/>
                            <a:pt x="260" y="153"/>
                          </a:cubicBezTo>
                          <a:cubicBezTo>
                            <a:pt x="258" y="135"/>
                            <a:pt x="260" y="117"/>
                            <a:pt x="263" y="100"/>
                          </a:cubicBezTo>
                          <a:cubicBezTo>
                            <a:pt x="266" y="82"/>
                            <a:pt x="269" y="63"/>
                            <a:pt x="277" y="46"/>
                          </a:cubicBezTo>
                          <a:cubicBezTo>
                            <a:pt x="285" y="26"/>
                            <a:pt x="301" y="9"/>
                            <a:pt x="321" y="2"/>
                          </a:cubicBezTo>
                          <a:cubicBezTo>
                            <a:pt x="321" y="2"/>
                            <a:pt x="322" y="1"/>
                            <a:pt x="322" y="2"/>
                          </a:cubicBezTo>
                          <a:cubicBezTo>
                            <a:pt x="327" y="1"/>
                            <a:pt x="333" y="0"/>
                            <a:pt x="338" y="0"/>
                          </a:cubicBezTo>
                          <a:cubicBezTo>
                            <a:pt x="367" y="2"/>
                            <a:pt x="394" y="21"/>
                            <a:pt x="405" y="46"/>
                          </a:cubicBezTo>
                          <a:cubicBezTo>
                            <a:pt x="418" y="76"/>
                            <a:pt x="405" y="105"/>
                            <a:pt x="387" y="129"/>
                          </a:cubicBezTo>
                          <a:cubicBezTo>
                            <a:pt x="369" y="154"/>
                            <a:pt x="346" y="174"/>
                            <a:pt x="320" y="191"/>
                          </a:cubicBezTo>
                          <a:cubicBezTo>
                            <a:pt x="320" y="192"/>
                            <a:pt x="320" y="194"/>
                            <a:pt x="319" y="195"/>
                          </a:cubicBezTo>
                          <a:cubicBezTo>
                            <a:pt x="335" y="183"/>
                            <a:pt x="351" y="173"/>
                            <a:pt x="367" y="162"/>
                          </a:cubicBezTo>
                          <a:cubicBezTo>
                            <a:pt x="382" y="153"/>
                            <a:pt x="398" y="144"/>
                            <a:pt x="415" y="139"/>
                          </a:cubicBezTo>
                          <a:cubicBezTo>
                            <a:pt x="440" y="132"/>
                            <a:pt x="471" y="134"/>
                            <a:pt x="491" y="153"/>
                          </a:cubicBezTo>
                          <a:cubicBezTo>
                            <a:pt x="496" y="157"/>
                            <a:pt x="499" y="162"/>
                            <a:pt x="502" y="168"/>
                          </a:cubicBezTo>
                          <a:cubicBezTo>
                            <a:pt x="502" y="168"/>
                            <a:pt x="503" y="168"/>
                            <a:pt x="503" y="169"/>
                          </a:cubicBezTo>
                          <a:close/>
                          <a:moveTo>
                            <a:pt x="499" y="222"/>
                          </a:moveTo>
                          <a:cubicBezTo>
                            <a:pt x="500" y="218"/>
                            <a:pt x="501" y="215"/>
                            <a:pt x="502" y="212"/>
                          </a:cubicBezTo>
                          <a:cubicBezTo>
                            <a:pt x="500" y="212"/>
                            <a:pt x="499" y="212"/>
                            <a:pt x="497" y="212"/>
                          </a:cubicBezTo>
                          <a:cubicBezTo>
                            <a:pt x="495" y="211"/>
                            <a:pt x="492" y="211"/>
                            <a:pt x="489" y="211"/>
                          </a:cubicBezTo>
                          <a:cubicBezTo>
                            <a:pt x="489" y="211"/>
                            <a:pt x="489" y="211"/>
                            <a:pt x="489" y="211"/>
                          </a:cubicBezTo>
                          <a:cubicBezTo>
                            <a:pt x="488" y="214"/>
                            <a:pt x="487" y="218"/>
                            <a:pt x="486" y="221"/>
                          </a:cubicBezTo>
                          <a:cubicBezTo>
                            <a:pt x="486" y="221"/>
                            <a:pt x="486" y="221"/>
                            <a:pt x="486" y="222"/>
                          </a:cubicBezTo>
                          <a:cubicBezTo>
                            <a:pt x="486" y="222"/>
                            <a:pt x="486" y="222"/>
                            <a:pt x="486" y="222"/>
                          </a:cubicBezTo>
                          <a:cubicBezTo>
                            <a:pt x="487" y="222"/>
                            <a:pt x="489" y="222"/>
                            <a:pt x="489" y="222"/>
                          </a:cubicBezTo>
                          <a:cubicBezTo>
                            <a:pt x="490" y="223"/>
                            <a:pt x="491" y="223"/>
                            <a:pt x="492" y="223"/>
                          </a:cubicBezTo>
                          <a:cubicBezTo>
                            <a:pt x="494" y="223"/>
                            <a:pt x="496" y="224"/>
                            <a:pt x="498" y="224"/>
                          </a:cubicBezTo>
                          <a:cubicBezTo>
                            <a:pt x="498" y="223"/>
                            <a:pt x="499" y="222"/>
                            <a:pt x="499" y="222"/>
                          </a:cubicBezTo>
                          <a:close/>
                          <a:moveTo>
                            <a:pt x="503" y="209"/>
                          </a:moveTo>
                          <a:cubicBezTo>
                            <a:pt x="503" y="205"/>
                            <a:pt x="504" y="201"/>
                            <a:pt x="504" y="197"/>
                          </a:cubicBezTo>
                          <a:cubicBezTo>
                            <a:pt x="502" y="197"/>
                            <a:pt x="500" y="197"/>
                            <a:pt x="498" y="197"/>
                          </a:cubicBezTo>
                          <a:cubicBezTo>
                            <a:pt x="496" y="198"/>
                            <a:pt x="493" y="198"/>
                            <a:pt x="491" y="198"/>
                          </a:cubicBezTo>
                          <a:cubicBezTo>
                            <a:pt x="491" y="202"/>
                            <a:pt x="490" y="205"/>
                            <a:pt x="490" y="209"/>
                          </a:cubicBezTo>
                          <a:cubicBezTo>
                            <a:pt x="492" y="208"/>
                            <a:pt x="495" y="209"/>
                            <a:pt x="498" y="209"/>
                          </a:cubicBezTo>
                          <a:cubicBezTo>
                            <a:pt x="499" y="209"/>
                            <a:pt x="501" y="209"/>
                            <a:pt x="503" y="209"/>
                          </a:cubicBezTo>
                          <a:close/>
                          <a:moveTo>
                            <a:pt x="497" y="227"/>
                          </a:moveTo>
                          <a:cubicBezTo>
                            <a:pt x="495" y="227"/>
                            <a:pt x="493" y="226"/>
                            <a:pt x="491" y="225"/>
                          </a:cubicBezTo>
                          <a:cubicBezTo>
                            <a:pt x="489" y="225"/>
                            <a:pt x="486" y="225"/>
                            <a:pt x="485" y="224"/>
                          </a:cubicBezTo>
                          <a:cubicBezTo>
                            <a:pt x="483" y="227"/>
                            <a:pt x="482" y="230"/>
                            <a:pt x="480" y="232"/>
                          </a:cubicBezTo>
                          <a:cubicBezTo>
                            <a:pt x="480" y="233"/>
                            <a:pt x="479" y="234"/>
                            <a:pt x="478" y="234"/>
                          </a:cubicBezTo>
                          <a:cubicBezTo>
                            <a:pt x="479" y="234"/>
                            <a:pt x="479" y="234"/>
                            <a:pt x="479" y="234"/>
                          </a:cubicBezTo>
                          <a:cubicBezTo>
                            <a:pt x="479" y="234"/>
                            <a:pt x="480" y="235"/>
                            <a:pt x="479" y="236"/>
                          </a:cubicBezTo>
                          <a:cubicBezTo>
                            <a:pt x="481" y="236"/>
                            <a:pt x="482" y="237"/>
                            <a:pt x="484" y="237"/>
                          </a:cubicBezTo>
                          <a:cubicBezTo>
                            <a:pt x="486" y="238"/>
                            <a:pt x="488" y="238"/>
                            <a:pt x="489" y="239"/>
                          </a:cubicBezTo>
                          <a:cubicBezTo>
                            <a:pt x="492" y="235"/>
                            <a:pt x="495" y="231"/>
                            <a:pt x="497" y="227"/>
                          </a:cubicBezTo>
                          <a:close/>
                          <a:moveTo>
                            <a:pt x="504" y="194"/>
                          </a:moveTo>
                          <a:cubicBezTo>
                            <a:pt x="503" y="191"/>
                            <a:pt x="503" y="188"/>
                            <a:pt x="502" y="184"/>
                          </a:cubicBezTo>
                          <a:cubicBezTo>
                            <a:pt x="500" y="185"/>
                            <a:pt x="498" y="185"/>
                            <a:pt x="496" y="185"/>
                          </a:cubicBezTo>
                          <a:cubicBezTo>
                            <a:pt x="494" y="186"/>
                            <a:pt x="492" y="186"/>
                            <a:pt x="490" y="186"/>
                          </a:cubicBezTo>
                          <a:cubicBezTo>
                            <a:pt x="491" y="189"/>
                            <a:pt x="491" y="193"/>
                            <a:pt x="491" y="196"/>
                          </a:cubicBezTo>
                          <a:cubicBezTo>
                            <a:pt x="493" y="195"/>
                            <a:pt x="496" y="195"/>
                            <a:pt x="498" y="195"/>
                          </a:cubicBezTo>
                          <a:cubicBezTo>
                            <a:pt x="500" y="194"/>
                            <a:pt x="502" y="194"/>
                            <a:pt x="504" y="194"/>
                          </a:cubicBezTo>
                          <a:close/>
                          <a:moveTo>
                            <a:pt x="488" y="241"/>
                          </a:moveTo>
                          <a:cubicBezTo>
                            <a:pt x="484" y="241"/>
                            <a:pt x="480" y="239"/>
                            <a:pt x="477" y="237"/>
                          </a:cubicBezTo>
                          <a:cubicBezTo>
                            <a:pt x="475" y="240"/>
                            <a:pt x="472" y="242"/>
                            <a:pt x="469" y="245"/>
                          </a:cubicBezTo>
                          <a:cubicBezTo>
                            <a:pt x="470" y="245"/>
                            <a:pt x="471" y="246"/>
                            <a:pt x="472" y="246"/>
                          </a:cubicBezTo>
                          <a:cubicBezTo>
                            <a:pt x="474" y="248"/>
                            <a:pt x="476" y="249"/>
                            <a:pt x="478" y="251"/>
                          </a:cubicBezTo>
                          <a:cubicBezTo>
                            <a:pt x="478" y="251"/>
                            <a:pt x="478" y="251"/>
                            <a:pt x="478" y="252"/>
                          </a:cubicBezTo>
                          <a:cubicBezTo>
                            <a:pt x="482" y="248"/>
                            <a:pt x="485" y="245"/>
                            <a:pt x="488" y="241"/>
                          </a:cubicBezTo>
                          <a:close/>
                          <a:moveTo>
                            <a:pt x="502" y="182"/>
                          </a:moveTo>
                          <a:cubicBezTo>
                            <a:pt x="501" y="179"/>
                            <a:pt x="500" y="176"/>
                            <a:pt x="499" y="173"/>
                          </a:cubicBezTo>
                          <a:cubicBezTo>
                            <a:pt x="497" y="173"/>
                            <a:pt x="496" y="174"/>
                            <a:pt x="494" y="175"/>
                          </a:cubicBezTo>
                          <a:cubicBezTo>
                            <a:pt x="493" y="175"/>
                            <a:pt x="491" y="176"/>
                            <a:pt x="489" y="177"/>
                          </a:cubicBezTo>
                          <a:cubicBezTo>
                            <a:pt x="488" y="177"/>
                            <a:pt x="488" y="177"/>
                            <a:pt x="487" y="178"/>
                          </a:cubicBezTo>
                          <a:cubicBezTo>
                            <a:pt x="488" y="180"/>
                            <a:pt x="489" y="182"/>
                            <a:pt x="490" y="184"/>
                          </a:cubicBezTo>
                          <a:cubicBezTo>
                            <a:pt x="492" y="184"/>
                            <a:pt x="494" y="183"/>
                            <a:pt x="497" y="183"/>
                          </a:cubicBezTo>
                          <a:cubicBezTo>
                            <a:pt x="498" y="182"/>
                            <a:pt x="500" y="182"/>
                            <a:pt x="502" y="182"/>
                          </a:cubicBezTo>
                          <a:close/>
                          <a:moveTo>
                            <a:pt x="450" y="387"/>
                          </a:moveTo>
                          <a:cubicBezTo>
                            <a:pt x="452" y="382"/>
                            <a:pt x="453" y="377"/>
                            <a:pt x="454" y="372"/>
                          </a:cubicBezTo>
                          <a:cubicBezTo>
                            <a:pt x="453" y="372"/>
                            <a:pt x="452" y="372"/>
                            <a:pt x="451" y="372"/>
                          </a:cubicBezTo>
                          <a:cubicBezTo>
                            <a:pt x="450" y="373"/>
                            <a:pt x="449" y="373"/>
                            <a:pt x="447" y="373"/>
                          </a:cubicBezTo>
                          <a:cubicBezTo>
                            <a:pt x="447" y="370"/>
                            <a:pt x="447" y="370"/>
                            <a:pt x="447" y="370"/>
                          </a:cubicBezTo>
                          <a:cubicBezTo>
                            <a:pt x="448" y="370"/>
                            <a:pt x="449" y="370"/>
                            <a:pt x="450" y="370"/>
                          </a:cubicBezTo>
                          <a:cubicBezTo>
                            <a:pt x="452" y="369"/>
                            <a:pt x="453" y="369"/>
                            <a:pt x="454" y="369"/>
                          </a:cubicBezTo>
                          <a:cubicBezTo>
                            <a:pt x="454" y="367"/>
                            <a:pt x="454" y="365"/>
                            <a:pt x="454" y="363"/>
                          </a:cubicBezTo>
                          <a:cubicBezTo>
                            <a:pt x="454" y="360"/>
                            <a:pt x="454" y="356"/>
                            <a:pt x="453" y="353"/>
                          </a:cubicBezTo>
                          <a:cubicBezTo>
                            <a:pt x="452" y="354"/>
                            <a:pt x="450" y="354"/>
                            <a:pt x="449" y="354"/>
                          </a:cubicBezTo>
                          <a:cubicBezTo>
                            <a:pt x="447" y="355"/>
                            <a:pt x="446" y="355"/>
                            <a:pt x="444" y="356"/>
                          </a:cubicBezTo>
                          <a:cubicBezTo>
                            <a:pt x="442" y="354"/>
                            <a:pt x="442" y="354"/>
                            <a:pt x="442" y="354"/>
                          </a:cubicBezTo>
                          <a:cubicBezTo>
                            <a:pt x="445" y="353"/>
                            <a:pt x="449" y="351"/>
                            <a:pt x="452" y="351"/>
                          </a:cubicBezTo>
                          <a:cubicBezTo>
                            <a:pt x="452" y="347"/>
                            <a:pt x="450" y="344"/>
                            <a:pt x="449" y="340"/>
                          </a:cubicBezTo>
                          <a:cubicBezTo>
                            <a:pt x="446" y="342"/>
                            <a:pt x="442" y="343"/>
                            <a:pt x="438" y="343"/>
                          </a:cubicBezTo>
                          <a:cubicBezTo>
                            <a:pt x="438" y="341"/>
                            <a:pt x="438" y="341"/>
                            <a:pt x="438" y="341"/>
                          </a:cubicBezTo>
                          <a:cubicBezTo>
                            <a:pt x="440" y="341"/>
                            <a:pt x="442" y="340"/>
                            <a:pt x="444" y="340"/>
                          </a:cubicBezTo>
                          <a:cubicBezTo>
                            <a:pt x="445" y="339"/>
                            <a:pt x="447" y="338"/>
                            <a:pt x="448" y="338"/>
                          </a:cubicBezTo>
                          <a:cubicBezTo>
                            <a:pt x="446" y="334"/>
                            <a:pt x="443" y="329"/>
                            <a:pt x="441" y="325"/>
                          </a:cubicBezTo>
                          <a:cubicBezTo>
                            <a:pt x="439" y="327"/>
                            <a:pt x="437" y="327"/>
                            <a:pt x="436" y="328"/>
                          </a:cubicBezTo>
                          <a:cubicBezTo>
                            <a:pt x="434" y="329"/>
                            <a:pt x="433" y="330"/>
                            <a:pt x="431" y="331"/>
                          </a:cubicBezTo>
                          <a:cubicBezTo>
                            <a:pt x="430" y="329"/>
                            <a:pt x="430" y="329"/>
                            <a:pt x="430" y="329"/>
                          </a:cubicBezTo>
                          <a:cubicBezTo>
                            <a:pt x="431" y="328"/>
                            <a:pt x="433" y="327"/>
                            <a:pt x="434" y="326"/>
                          </a:cubicBezTo>
                          <a:cubicBezTo>
                            <a:pt x="436" y="325"/>
                            <a:pt x="437" y="324"/>
                            <a:pt x="439" y="323"/>
                          </a:cubicBezTo>
                          <a:cubicBezTo>
                            <a:pt x="437" y="320"/>
                            <a:pt x="435" y="318"/>
                            <a:pt x="432" y="315"/>
                          </a:cubicBezTo>
                          <a:cubicBezTo>
                            <a:pt x="432" y="315"/>
                            <a:pt x="432" y="315"/>
                            <a:pt x="432" y="315"/>
                          </a:cubicBezTo>
                          <a:cubicBezTo>
                            <a:pt x="431" y="316"/>
                            <a:pt x="431" y="316"/>
                            <a:pt x="430" y="316"/>
                          </a:cubicBezTo>
                          <a:cubicBezTo>
                            <a:pt x="430" y="317"/>
                            <a:pt x="430" y="317"/>
                            <a:pt x="430" y="317"/>
                          </a:cubicBezTo>
                          <a:cubicBezTo>
                            <a:pt x="429" y="317"/>
                            <a:pt x="428" y="317"/>
                            <a:pt x="428" y="318"/>
                          </a:cubicBezTo>
                          <a:cubicBezTo>
                            <a:pt x="426" y="319"/>
                            <a:pt x="424" y="320"/>
                            <a:pt x="423" y="321"/>
                          </a:cubicBezTo>
                          <a:cubicBezTo>
                            <a:pt x="421" y="319"/>
                            <a:pt x="421" y="319"/>
                            <a:pt x="421" y="319"/>
                          </a:cubicBezTo>
                          <a:cubicBezTo>
                            <a:pt x="421" y="318"/>
                            <a:pt x="422" y="318"/>
                            <a:pt x="423" y="317"/>
                          </a:cubicBezTo>
                          <a:cubicBezTo>
                            <a:pt x="425" y="316"/>
                            <a:pt x="427" y="314"/>
                            <a:pt x="430" y="313"/>
                          </a:cubicBezTo>
                          <a:cubicBezTo>
                            <a:pt x="426" y="309"/>
                            <a:pt x="422" y="305"/>
                            <a:pt x="418" y="302"/>
                          </a:cubicBezTo>
                          <a:cubicBezTo>
                            <a:pt x="418" y="302"/>
                            <a:pt x="418" y="302"/>
                            <a:pt x="417" y="302"/>
                          </a:cubicBezTo>
                          <a:cubicBezTo>
                            <a:pt x="416" y="304"/>
                            <a:pt x="413" y="305"/>
                            <a:pt x="411" y="305"/>
                          </a:cubicBezTo>
                          <a:cubicBezTo>
                            <a:pt x="410" y="306"/>
                            <a:pt x="408" y="307"/>
                            <a:pt x="407" y="307"/>
                          </a:cubicBezTo>
                          <a:cubicBezTo>
                            <a:pt x="406" y="305"/>
                            <a:pt x="406" y="305"/>
                            <a:pt x="406" y="305"/>
                          </a:cubicBezTo>
                          <a:cubicBezTo>
                            <a:pt x="407" y="305"/>
                            <a:pt x="409" y="304"/>
                            <a:pt x="410" y="303"/>
                          </a:cubicBezTo>
                          <a:cubicBezTo>
                            <a:pt x="412" y="302"/>
                            <a:pt x="414" y="301"/>
                            <a:pt x="416" y="301"/>
                          </a:cubicBezTo>
                          <a:cubicBezTo>
                            <a:pt x="414" y="299"/>
                            <a:pt x="413" y="298"/>
                            <a:pt x="411" y="297"/>
                          </a:cubicBezTo>
                          <a:cubicBezTo>
                            <a:pt x="409" y="296"/>
                            <a:pt x="407" y="294"/>
                            <a:pt x="404" y="293"/>
                          </a:cubicBezTo>
                          <a:cubicBezTo>
                            <a:pt x="402" y="294"/>
                            <a:pt x="400" y="295"/>
                            <a:pt x="398" y="296"/>
                          </a:cubicBezTo>
                          <a:cubicBezTo>
                            <a:pt x="397" y="297"/>
                            <a:pt x="396" y="298"/>
                            <a:pt x="394" y="299"/>
                          </a:cubicBezTo>
                          <a:cubicBezTo>
                            <a:pt x="393" y="298"/>
                            <a:pt x="393" y="298"/>
                            <a:pt x="393" y="298"/>
                          </a:cubicBezTo>
                          <a:cubicBezTo>
                            <a:pt x="395" y="295"/>
                            <a:pt x="399" y="293"/>
                            <a:pt x="402" y="292"/>
                          </a:cubicBezTo>
                          <a:cubicBezTo>
                            <a:pt x="398" y="290"/>
                            <a:pt x="395" y="288"/>
                            <a:pt x="391" y="286"/>
                          </a:cubicBezTo>
                          <a:cubicBezTo>
                            <a:pt x="390" y="287"/>
                            <a:pt x="388" y="288"/>
                            <a:pt x="386" y="289"/>
                          </a:cubicBezTo>
                          <a:cubicBezTo>
                            <a:pt x="385" y="290"/>
                            <a:pt x="384" y="291"/>
                            <a:pt x="383" y="292"/>
                          </a:cubicBezTo>
                          <a:cubicBezTo>
                            <a:pt x="382" y="290"/>
                            <a:pt x="382" y="290"/>
                            <a:pt x="382" y="290"/>
                          </a:cubicBezTo>
                          <a:cubicBezTo>
                            <a:pt x="385" y="288"/>
                            <a:pt x="385" y="288"/>
                            <a:pt x="385" y="288"/>
                          </a:cubicBezTo>
                          <a:cubicBezTo>
                            <a:pt x="386" y="287"/>
                            <a:pt x="388" y="286"/>
                            <a:pt x="389" y="285"/>
                          </a:cubicBezTo>
                          <a:cubicBezTo>
                            <a:pt x="387" y="284"/>
                            <a:pt x="384" y="282"/>
                            <a:pt x="381" y="281"/>
                          </a:cubicBezTo>
                          <a:cubicBezTo>
                            <a:pt x="379" y="280"/>
                            <a:pt x="379" y="280"/>
                            <a:pt x="379" y="280"/>
                          </a:cubicBezTo>
                          <a:cubicBezTo>
                            <a:pt x="376" y="279"/>
                            <a:pt x="373" y="277"/>
                            <a:pt x="369" y="276"/>
                          </a:cubicBezTo>
                          <a:cubicBezTo>
                            <a:pt x="369" y="276"/>
                            <a:pt x="368" y="277"/>
                            <a:pt x="368" y="277"/>
                          </a:cubicBezTo>
                          <a:cubicBezTo>
                            <a:pt x="366" y="278"/>
                            <a:pt x="365" y="279"/>
                            <a:pt x="364" y="280"/>
                          </a:cubicBezTo>
                          <a:cubicBezTo>
                            <a:pt x="362" y="279"/>
                            <a:pt x="362" y="279"/>
                            <a:pt x="362" y="279"/>
                          </a:cubicBezTo>
                          <a:cubicBezTo>
                            <a:pt x="362" y="279"/>
                            <a:pt x="362" y="279"/>
                            <a:pt x="362" y="279"/>
                          </a:cubicBezTo>
                          <a:cubicBezTo>
                            <a:pt x="363" y="278"/>
                            <a:pt x="365" y="276"/>
                            <a:pt x="366" y="275"/>
                          </a:cubicBezTo>
                          <a:cubicBezTo>
                            <a:pt x="366" y="275"/>
                            <a:pt x="366" y="275"/>
                            <a:pt x="367" y="275"/>
                          </a:cubicBezTo>
                          <a:cubicBezTo>
                            <a:pt x="364" y="274"/>
                            <a:pt x="361" y="273"/>
                            <a:pt x="359" y="272"/>
                          </a:cubicBezTo>
                          <a:cubicBezTo>
                            <a:pt x="357" y="273"/>
                            <a:pt x="354" y="274"/>
                            <a:pt x="352" y="274"/>
                          </a:cubicBezTo>
                          <a:cubicBezTo>
                            <a:pt x="352" y="272"/>
                            <a:pt x="352" y="272"/>
                            <a:pt x="352" y="272"/>
                          </a:cubicBezTo>
                          <a:cubicBezTo>
                            <a:pt x="353" y="272"/>
                            <a:pt x="354" y="272"/>
                            <a:pt x="355" y="271"/>
                          </a:cubicBezTo>
                          <a:cubicBezTo>
                            <a:pt x="355" y="271"/>
                            <a:pt x="356" y="271"/>
                            <a:pt x="356" y="271"/>
                          </a:cubicBezTo>
                          <a:cubicBezTo>
                            <a:pt x="352" y="269"/>
                            <a:pt x="347" y="267"/>
                            <a:pt x="343" y="265"/>
                          </a:cubicBezTo>
                          <a:cubicBezTo>
                            <a:pt x="342" y="266"/>
                            <a:pt x="341" y="267"/>
                            <a:pt x="340" y="268"/>
                          </a:cubicBezTo>
                          <a:cubicBezTo>
                            <a:pt x="338" y="267"/>
                            <a:pt x="338" y="267"/>
                            <a:pt x="338" y="267"/>
                          </a:cubicBezTo>
                          <a:cubicBezTo>
                            <a:pt x="338" y="266"/>
                            <a:pt x="339" y="265"/>
                            <a:pt x="341" y="264"/>
                          </a:cubicBezTo>
                          <a:cubicBezTo>
                            <a:pt x="337" y="262"/>
                            <a:pt x="333" y="261"/>
                            <a:pt x="330" y="259"/>
                          </a:cubicBezTo>
                          <a:cubicBezTo>
                            <a:pt x="327" y="261"/>
                            <a:pt x="324" y="261"/>
                            <a:pt x="321" y="261"/>
                          </a:cubicBezTo>
                          <a:cubicBezTo>
                            <a:pt x="318" y="260"/>
                            <a:pt x="318" y="260"/>
                            <a:pt x="318" y="260"/>
                          </a:cubicBezTo>
                          <a:cubicBezTo>
                            <a:pt x="318" y="260"/>
                            <a:pt x="318" y="260"/>
                            <a:pt x="318" y="260"/>
                          </a:cubicBezTo>
                          <a:cubicBezTo>
                            <a:pt x="316" y="264"/>
                            <a:pt x="314" y="268"/>
                            <a:pt x="311" y="272"/>
                          </a:cubicBezTo>
                          <a:cubicBezTo>
                            <a:pt x="312" y="273"/>
                            <a:pt x="314" y="273"/>
                            <a:pt x="315" y="274"/>
                          </a:cubicBezTo>
                          <a:cubicBezTo>
                            <a:pt x="315" y="277"/>
                            <a:pt x="315" y="277"/>
                            <a:pt x="315" y="277"/>
                          </a:cubicBezTo>
                          <a:cubicBezTo>
                            <a:pt x="314" y="277"/>
                            <a:pt x="314" y="277"/>
                            <a:pt x="314" y="277"/>
                          </a:cubicBezTo>
                          <a:cubicBezTo>
                            <a:pt x="316" y="282"/>
                            <a:pt x="315" y="287"/>
                            <a:pt x="311" y="290"/>
                          </a:cubicBezTo>
                          <a:cubicBezTo>
                            <a:pt x="309" y="292"/>
                            <a:pt x="307" y="292"/>
                            <a:pt x="304" y="292"/>
                          </a:cubicBezTo>
                          <a:cubicBezTo>
                            <a:pt x="304" y="292"/>
                            <a:pt x="304" y="292"/>
                            <a:pt x="304" y="293"/>
                          </a:cubicBezTo>
                          <a:cubicBezTo>
                            <a:pt x="302" y="295"/>
                            <a:pt x="302" y="295"/>
                            <a:pt x="302" y="295"/>
                          </a:cubicBezTo>
                          <a:cubicBezTo>
                            <a:pt x="301" y="294"/>
                            <a:pt x="300" y="293"/>
                            <a:pt x="299" y="291"/>
                          </a:cubicBezTo>
                          <a:cubicBezTo>
                            <a:pt x="299" y="291"/>
                            <a:pt x="298" y="291"/>
                            <a:pt x="297" y="290"/>
                          </a:cubicBezTo>
                          <a:cubicBezTo>
                            <a:pt x="299" y="295"/>
                            <a:pt x="300" y="301"/>
                            <a:pt x="295" y="304"/>
                          </a:cubicBezTo>
                          <a:cubicBezTo>
                            <a:pt x="293" y="305"/>
                            <a:pt x="293" y="305"/>
                            <a:pt x="293" y="305"/>
                          </a:cubicBezTo>
                          <a:cubicBezTo>
                            <a:pt x="291" y="306"/>
                            <a:pt x="289" y="306"/>
                            <a:pt x="286" y="305"/>
                          </a:cubicBezTo>
                          <a:cubicBezTo>
                            <a:pt x="288" y="310"/>
                            <a:pt x="291" y="316"/>
                            <a:pt x="293" y="321"/>
                          </a:cubicBezTo>
                          <a:cubicBezTo>
                            <a:pt x="294" y="321"/>
                            <a:pt x="294" y="320"/>
                            <a:pt x="295" y="320"/>
                          </a:cubicBezTo>
                          <a:cubicBezTo>
                            <a:pt x="296" y="319"/>
                            <a:pt x="297" y="318"/>
                            <a:pt x="298" y="317"/>
                          </a:cubicBezTo>
                          <a:cubicBezTo>
                            <a:pt x="300" y="318"/>
                            <a:pt x="300" y="318"/>
                            <a:pt x="300" y="318"/>
                          </a:cubicBezTo>
                          <a:cubicBezTo>
                            <a:pt x="298" y="319"/>
                            <a:pt x="297" y="320"/>
                            <a:pt x="296" y="321"/>
                          </a:cubicBezTo>
                          <a:cubicBezTo>
                            <a:pt x="296" y="322"/>
                            <a:pt x="295" y="323"/>
                            <a:pt x="294" y="324"/>
                          </a:cubicBezTo>
                          <a:cubicBezTo>
                            <a:pt x="296" y="327"/>
                            <a:pt x="297" y="331"/>
                            <a:pt x="299" y="334"/>
                          </a:cubicBezTo>
                          <a:cubicBezTo>
                            <a:pt x="301" y="336"/>
                            <a:pt x="301" y="336"/>
                            <a:pt x="301" y="336"/>
                          </a:cubicBezTo>
                          <a:cubicBezTo>
                            <a:pt x="301" y="336"/>
                            <a:pt x="300" y="336"/>
                            <a:pt x="300" y="336"/>
                          </a:cubicBezTo>
                          <a:cubicBezTo>
                            <a:pt x="303" y="342"/>
                            <a:pt x="306" y="346"/>
                            <a:pt x="309" y="351"/>
                          </a:cubicBezTo>
                          <a:cubicBezTo>
                            <a:pt x="311" y="353"/>
                            <a:pt x="311" y="353"/>
                            <a:pt x="311" y="353"/>
                          </a:cubicBezTo>
                          <a:cubicBezTo>
                            <a:pt x="311" y="353"/>
                            <a:pt x="311" y="353"/>
                            <a:pt x="311" y="353"/>
                          </a:cubicBezTo>
                          <a:cubicBezTo>
                            <a:pt x="313" y="357"/>
                            <a:pt x="315" y="360"/>
                            <a:pt x="318" y="363"/>
                          </a:cubicBezTo>
                          <a:cubicBezTo>
                            <a:pt x="319" y="361"/>
                            <a:pt x="320" y="360"/>
                            <a:pt x="321" y="358"/>
                          </a:cubicBezTo>
                          <a:cubicBezTo>
                            <a:pt x="322" y="357"/>
                            <a:pt x="322" y="356"/>
                            <a:pt x="323" y="356"/>
                          </a:cubicBezTo>
                          <a:cubicBezTo>
                            <a:pt x="326" y="356"/>
                            <a:pt x="326" y="356"/>
                            <a:pt x="326" y="356"/>
                          </a:cubicBezTo>
                          <a:cubicBezTo>
                            <a:pt x="325" y="358"/>
                            <a:pt x="324" y="359"/>
                            <a:pt x="323" y="360"/>
                          </a:cubicBezTo>
                          <a:cubicBezTo>
                            <a:pt x="322" y="362"/>
                            <a:pt x="321" y="364"/>
                            <a:pt x="320" y="366"/>
                          </a:cubicBezTo>
                          <a:cubicBezTo>
                            <a:pt x="322" y="369"/>
                            <a:pt x="325" y="372"/>
                            <a:pt x="327" y="375"/>
                          </a:cubicBezTo>
                          <a:cubicBezTo>
                            <a:pt x="328" y="373"/>
                            <a:pt x="329" y="372"/>
                            <a:pt x="330" y="371"/>
                          </a:cubicBezTo>
                          <a:cubicBezTo>
                            <a:pt x="331" y="369"/>
                            <a:pt x="333" y="368"/>
                            <a:pt x="334" y="367"/>
                          </a:cubicBezTo>
                          <a:cubicBezTo>
                            <a:pt x="336" y="368"/>
                            <a:pt x="336" y="368"/>
                            <a:pt x="336" y="368"/>
                          </a:cubicBezTo>
                          <a:cubicBezTo>
                            <a:pt x="334" y="369"/>
                            <a:pt x="332" y="370"/>
                            <a:pt x="331" y="372"/>
                          </a:cubicBezTo>
                          <a:cubicBezTo>
                            <a:pt x="330" y="374"/>
                            <a:pt x="330" y="375"/>
                            <a:pt x="329" y="377"/>
                          </a:cubicBezTo>
                          <a:cubicBezTo>
                            <a:pt x="330" y="378"/>
                            <a:pt x="331" y="379"/>
                            <a:pt x="332" y="380"/>
                          </a:cubicBezTo>
                          <a:cubicBezTo>
                            <a:pt x="334" y="382"/>
                            <a:pt x="336" y="383"/>
                            <a:pt x="337" y="385"/>
                          </a:cubicBezTo>
                          <a:cubicBezTo>
                            <a:pt x="338" y="383"/>
                            <a:pt x="339" y="382"/>
                            <a:pt x="339" y="380"/>
                          </a:cubicBezTo>
                          <a:cubicBezTo>
                            <a:pt x="340" y="379"/>
                            <a:pt x="341" y="377"/>
                            <a:pt x="342" y="375"/>
                          </a:cubicBezTo>
                          <a:cubicBezTo>
                            <a:pt x="344" y="376"/>
                            <a:pt x="344" y="376"/>
                            <a:pt x="344" y="376"/>
                          </a:cubicBezTo>
                          <a:cubicBezTo>
                            <a:pt x="343" y="377"/>
                            <a:pt x="342" y="379"/>
                            <a:pt x="342" y="381"/>
                          </a:cubicBezTo>
                          <a:cubicBezTo>
                            <a:pt x="341" y="383"/>
                            <a:pt x="340" y="385"/>
                            <a:pt x="339" y="387"/>
                          </a:cubicBezTo>
                          <a:cubicBezTo>
                            <a:pt x="343" y="390"/>
                            <a:pt x="346" y="393"/>
                            <a:pt x="350" y="396"/>
                          </a:cubicBezTo>
                          <a:cubicBezTo>
                            <a:pt x="350" y="394"/>
                            <a:pt x="351" y="393"/>
                            <a:pt x="352" y="391"/>
                          </a:cubicBezTo>
                          <a:cubicBezTo>
                            <a:pt x="353" y="389"/>
                            <a:pt x="353" y="387"/>
                            <a:pt x="354" y="386"/>
                          </a:cubicBezTo>
                          <a:cubicBezTo>
                            <a:pt x="356" y="387"/>
                            <a:pt x="356" y="387"/>
                            <a:pt x="356" y="387"/>
                          </a:cubicBezTo>
                          <a:cubicBezTo>
                            <a:pt x="356" y="388"/>
                            <a:pt x="355" y="390"/>
                            <a:pt x="354" y="392"/>
                          </a:cubicBezTo>
                          <a:cubicBezTo>
                            <a:pt x="354" y="394"/>
                            <a:pt x="353" y="396"/>
                            <a:pt x="352" y="398"/>
                          </a:cubicBezTo>
                          <a:cubicBezTo>
                            <a:pt x="357" y="401"/>
                            <a:pt x="362" y="404"/>
                            <a:pt x="367" y="407"/>
                          </a:cubicBezTo>
                          <a:cubicBezTo>
                            <a:pt x="367" y="404"/>
                            <a:pt x="368" y="399"/>
                            <a:pt x="370" y="396"/>
                          </a:cubicBezTo>
                          <a:cubicBezTo>
                            <a:pt x="371" y="397"/>
                            <a:pt x="371" y="397"/>
                            <a:pt x="371" y="397"/>
                          </a:cubicBezTo>
                          <a:cubicBezTo>
                            <a:pt x="371" y="399"/>
                            <a:pt x="370" y="401"/>
                            <a:pt x="370" y="403"/>
                          </a:cubicBezTo>
                          <a:cubicBezTo>
                            <a:pt x="369" y="405"/>
                            <a:pt x="369" y="407"/>
                            <a:pt x="369" y="408"/>
                          </a:cubicBezTo>
                          <a:cubicBezTo>
                            <a:pt x="374" y="411"/>
                            <a:pt x="380" y="413"/>
                            <a:pt x="385" y="415"/>
                          </a:cubicBezTo>
                          <a:cubicBezTo>
                            <a:pt x="387" y="415"/>
                            <a:pt x="387" y="415"/>
                            <a:pt x="387" y="415"/>
                          </a:cubicBezTo>
                          <a:cubicBezTo>
                            <a:pt x="392" y="417"/>
                            <a:pt x="397" y="417"/>
                            <a:pt x="402" y="418"/>
                          </a:cubicBezTo>
                          <a:cubicBezTo>
                            <a:pt x="402" y="416"/>
                            <a:pt x="401" y="415"/>
                            <a:pt x="401" y="414"/>
                          </a:cubicBezTo>
                          <a:cubicBezTo>
                            <a:pt x="401" y="413"/>
                            <a:pt x="400" y="412"/>
                            <a:pt x="400" y="411"/>
                          </a:cubicBezTo>
                          <a:cubicBezTo>
                            <a:pt x="400" y="410"/>
                            <a:pt x="400" y="409"/>
                            <a:pt x="400" y="409"/>
                          </a:cubicBezTo>
                          <a:cubicBezTo>
                            <a:pt x="400" y="408"/>
                            <a:pt x="401" y="408"/>
                            <a:pt x="401" y="407"/>
                          </a:cubicBezTo>
                          <a:cubicBezTo>
                            <a:pt x="401" y="407"/>
                            <a:pt x="401" y="407"/>
                            <a:pt x="401" y="407"/>
                          </a:cubicBezTo>
                          <a:cubicBezTo>
                            <a:pt x="401" y="407"/>
                            <a:pt x="402" y="407"/>
                            <a:pt x="402" y="407"/>
                          </a:cubicBezTo>
                          <a:cubicBezTo>
                            <a:pt x="402" y="408"/>
                            <a:pt x="402" y="408"/>
                            <a:pt x="402" y="409"/>
                          </a:cubicBezTo>
                          <a:cubicBezTo>
                            <a:pt x="403" y="409"/>
                            <a:pt x="403" y="410"/>
                            <a:pt x="403" y="411"/>
                          </a:cubicBezTo>
                          <a:cubicBezTo>
                            <a:pt x="403" y="412"/>
                            <a:pt x="403" y="413"/>
                            <a:pt x="404" y="413"/>
                          </a:cubicBezTo>
                          <a:cubicBezTo>
                            <a:pt x="404" y="415"/>
                            <a:pt x="405" y="416"/>
                            <a:pt x="406" y="417"/>
                          </a:cubicBezTo>
                          <a:cubicBezTo>
                            <a:pt x="407" y="417"/>
                            <a:pt x="407" y="417"/>
                            <a:pt x="408" y="417"/>
                          </a:cubicBezTo>
                          <a:cubicBezTo>
                            <a:pt x="414" y="417"/>
                            <a:pt x="419" y="416"/>
                            <a:pt x="423" y="414"/>
                          </a:cubicBezTo>
                          <a:cubicBezTo>
                            <a:pt x="423" y="413"/>
                            <a:pt x="422" y="412"/>
                            <a:pt x="422" y="411"/>
                          </a:cubicBezTo>
                          <a:cubicBezTo>
                            <a:pt x="421" y="409"/>
                            <a:pt x="420" y="407"/>
                            <a:pt x="419" y="405"/>
                          </a:cubicBezTo>
                          <a:cubicBezTo>
                            <a:pt x="418" y="405"/>
                            <a:pt x="418" y="404"/>
                            <a:pt x="418" y="404"/>
                          </a:cubicBezTo>
                          <a:cubicBezTo>
                            <a:pt x="420" y="403"/>
                            <a:pt x="420" y="403"/>
                            <a:pt x="420" y="403"/>
                          </a:cubicBezTo>
                          <a:cubicBezTo>
                            <a:pt x="420" y="404"/>
                            <a:pt x="421" y="405"/>
                            <a:pt x="422" y="406"/>
                          </a:cubicBezTo>
                          <a:cubicBezTo>
                            <a:pt x="422" y="407"/>
                            <a:pt x="423" y="408"/>
                            <a:pt x="424" y="409"/>
                          </a:cubicBezTo>
                          <a:cubicBezTo>
                            <a:pt x="424" y="410"/>
                            <a:pt x="425" y="411"/>
                            <a:pt x="426" y="413"/>
                          </a:cubicBezTo>
                          <a:cubicBezTo>
                            <a:pt x="430" y="411"/>
                            <a:pt x="434" y="408"/>
                            <a:pt x="438" y="405"/>
                          </a:cubicBezTo>
                          <a:cubicBezTo>
                            <a:pt x="437" y="403"/>
                            <a:pt x="435" y="402"/>
                            <a:pt x="434" y="401"/>
                          </a:cubicBezTo>
                          <a:cubicBezTo>
                            <a:pt x="433" y="399"/>
                            <a:pt x="432" y="398"/>
                            <a:pt x="430" y="397"/>
                          </a:cubicBezTo>
                          <a:cubicBezTo>
                            <a:pt x="432" y="395"/>
                            <a:pt x="432" y="395"/>
                            <a:pt x="432" y="395"/>
                          </a:cubicBezTo>
                          <a:cubicBezTo>
                            <a:pt x="433" y="397"/>
                            <a:pt x="434" y="398"/>
                            <a:pt x="436" y="399"/>
                          </a:cubicBezTo>
                          <a:cubicBezTo>
                            <a:pt x="437" y="400"/>
                            <a:pt x="438" y="402"/>
                            <a:pt x="439" y="403"/>
                          </a:cubicBezTo>
                          <a:cubicBezTo>
                            <a:pt x="443" y="399"/>
                            <a:pt x="447" y="394"/>
                            <a:pt x="449" y="389"/>
                          </a:cubicBezTo>
                          <a:cubicBezTo>
                            <a:pt x="448" y="389"/>
                            <a:pt x="446" y="388"/>
                            <a:pt x="445" y="388"/>
                          </a:cubicBezTo>
                          <a:cubicBezTo>
                            <a:pt x="443" y="387"/>
                            <a:pt x="441" y="386"/>
                            <a:pt x="439" y="386"/>
                          </a:cubicBezTo>
                          <a:cubicBezTo>
                            <a:pt x="440" y="384"/>
                            <a:pt x="440" y="384"/>
                            <a:pt x="440" y="384"/>
                          </a:cubicBezTo>
                          <a:cubicBezTo>
                            <a:pt x="442" y="384"/>
                            <a:pt x="444" y="385"/>
                            <a:pt x="447" y="386"/>
                          </a:cubicBezTo>
                          <a:cubicBezTo>
                            <a:pt x="448" y="386"/>
                            <a:pt x="449" y="386"/>
                            <a:pt x="450" y="387"/>
                          </a:cubicBezTo>
                          <a:close/>
                          <a:moveTo>
                            <a:pt x="494" y="172"/>
                          </a:moveTo>
                          <a:cubicBezTo>
                            <a:pt x="495" y="171"/>
                            <a:pt x="496" y="171"/>
                            <a:pt x="497" y="170"/>
                          </a:cubicBezTo>
                          <a:cubicBezTo>
                            <a:pt x="496" y="167"/>
                            <a:pt x="494" y="164"/>
                            <a:pt x="492" y="161"/>
                          </a:cubicBezTo>
                          <a:cubicBezTo>
                            <a:pt x="490" y="162"/>
                            <a:pt x="489" y="162"/>
                            <a:pt x="488" y="163"/>
                          </a:cubicBezTo>
                          <a:cubicBezTo>
                            <a:pt x="485" y="164"/>
                            <a:pt x="483" y="165"/>
                            <a:pt x="480" y="166"/>
                          </a:cubicBezTo>
                          <a:cubicBezTo>
                            <a:pt x="480" y="166"/>
                            <a:pt x="479" y="166"/>
                            <a:pt x="479" y="166"/>
                          </a:cubicBezTo>
                          <a:cubicBezTo>
                            <a:pt x="479" y="165"/>
                            <a:pt x="479" y="165"/>
                            <a:pt x="479" y="164"/>
                          </a:cubicBezTo>
                          <a:cubicBezTo>
                            <a:pt x="482" y="163"/>
                            <a:pt x="484" y="162"/>
                            <a:pt x="487" y="160"/>
                          </a:cubicBezTo>
                          <a:cubicBezTo>
                            <a:pt x="488" y="160"/>
                            <a:pt x="489" y="159"/>
                            <a:pt x="490" y="159"/>
                          </a:cubicBezTo>
                          <a:cubicBezTo>
                            <a:pt x="488" y="156"/>
                            <a:pt x="485" y="154"/>
                            <a:pt x="483" y="152"/>
                          </a:cubicBezTo>
                          <a:cubicBezTo>
                            <a:pt x="483" y="152"/>
                            <a:pt x="483" y="153"/>
                            <a:pt x="482" y="153"/>
                          </a:cubicBezTo>
                          <a:cubicBezTo>
                            <a:pt x="480" y="156"/>
                            <a:pt x="477" y="159"/>
                            <a:pt x="474" y="162"/>
                          </a:cubicBezTo>
                          <a:cubicBezTo>
                            <a:pt x="475" y="163"/>
                            <a:pt x="477" y="164"/>
                            <a:pt x="479" y="166"/>
                          </a:cubicBezTo>
                          <a:cubicBezTo>
                            <a:pt x="480" y="167"/>
                            <a:pt x="481" y="168"/>
                            <a:pt x="481" y="169"/>
                          </a:cubicBezTo>
                          <a:cubicBezTo>
                            <a:pt x="483" y="171"/>
                            <a:pt x="485" y="173"/>
                            <a:pt x="486" y="176"/>
                          </a:cubicBezTo>
                          <a:cubicBezTo>
                            <a:pt x="487" y="176"/>
                            <a:pt x="488" y="175"/>
                            <a:pt x="488" y="175"/>
                          </a:cubicBezTo>
                          <a:cubicBezTo>
                            <a:pt x="489" y="174"/>
                            <a:pt x="489" y="174"/>
                            <a:pt x="490" y="174"/>
                          </a:cubicBezTo>
                          <a:cubicBezTo>
                            <a:pt x="491" y="173"/>
                            <a:pt x="493" y="173"/>
                            <a:pt x="494" y="172"/>
                          </a:cubicBezTo>
                          <a:close/>
                          <a:moveTo>
                            <a:pt x="480" y="224"/>
                          </a:moveTo>
                          <a:cubicBezTo>
                            <a:pt x="491" y="203"/>
                            <a:pt x="490" y="175"/>
                            <a:pt x="467" y="162"/>
                          </a:cubicBezTo>
                          <a:cubicBezTo>
                            <a:pt x="458" y="157"/>
                            <a:pt x="449" y="156"/>
                            <a:pt x="440" y="156"/>
                          </a:cubicBezTo>
                          <a:cubicBezTo>
                            <a:pt x="440" y="156"/>
                            <a:pt x="440" y="156"/>
                            <a:pt x="440" y="156"/>
                          </a:cubicBezTo>
                          <a:cubicBezTo>
                            <a:pt x="440" y="157"/>
                            <a:pt x="438" y="158"/>
                            <a:pt x="438" y="156"/>
                          </a:cubicBezTo>
                          <a:cubicBezTo>
                            <a:pt x="438" y="156"/>
                            <a:pt x="438" y="156"/>
                            <a:pt x="438" y="156"/>
                          </a:cubicBezTo>
                          <a:cubicBezTo>
                            <a:pt x="435" y="156"/>
                            <a:pt x="431" y="156"/>
                            <a:pt x="428" y="157"/>
                          </a:cubicBezTo>
                          <a:cubicBezTo>
                            <a:pt x="428" y="157"/>
                            <a:pt x="427" y="158"/>
                            <a:pt x="427" y="157"/>
                          </a:cubicBezTo>
                          <a:cubicBezTo>
                            <a:pt x="416" y="159"/>
                            <a:pt x="406" y="163"/>
                            <a:pt x="397" y="167"/>
                          </a:cubicBezTo>
                          <a:cubicBezTo>
                            <a:pt x="373" y="176"/>
                            <a:pt x="352" y="188"/>
                            <a:pt x="330" y="202"/>
                          </a:cubicBezTo>
                          <a:cubicBezTo>
                            <a:pt x="331" y="203"/>
                            <a:pt x="331" y="203"/>
                            <a:pt x="332" y="204"/>
                          </a:cubicBezTo>
                          <a:cubicBezTo>
                            <a:pt x="332" y="205"/>
                            <a:pt x="332" y="206"/>
                            <a:pt x="332" y="207"/>
                          </a:cubicBezTo>
                          <a:cubicBezTo>
                            <a:pt x="348" y="194"/>
                            <a:pt x="369" y="186"/>
                            <a:pt x="388" y="180"/>
                          </a:cubicBezTo>
                          <a:cubicBezTo>
                            <a:pt x="398" y="177"/>
                            <a:pt x="408" y="174"/>
                            <a:pt x="418" y="173"/>
                          </a:cubicBezTo>
                          <a:cubicBezTo>
                            <a:pt x="428" y="171"/>
                            <a:pt x="438" y="169"/>
                            <a:pt x="448" y="172"/>
                          </a:cubicBezTo>
                          <a:cubicBezTo>
                            <a:pt x="463" y="176"/>
                            <a:pt x="471" y="192"/>
                            <a:pt x="462" y="206"/>
                          </a:cubicBezTo>
                          <a:cubicBezTo>
                            <a:pt x="450" y="221"/>
                            <a:pt x="425" y="220"/>
                            <a:pt x="408" y="223"/>
                          </a:cubicBezTo>
                          <a:cubicBezTo>
                            <a:pt x="384" y="226"/>
                            <a:pt x="360" y="229"/>
                            <a:pt x="336" y="232"/>
                          </a:cubicBezTo>
                          <a:cubicBezTo>
                            <a:pt x="336" y="236"/>
                            <a:pt x="333" y="239"/>
                            <a:pt x="330" y="241"/>
                          </a:cubicBezTo>
                          <a:cubicBezTo>
                            <a:pt x="330" y="241"/>
                            <a:pt x="331" y="241"/>
                            <a:pt x="331" y="242"/>
                          </a:cubicBezTo>
                          <a:cubicBezTo>
                            <a:pt x="332" y="241"/>
                            <a:pt x="333" y="241"/>
                            <a:pt x="333" y="241"/>
                          </a:cubicBezTo>
                          <a:cubicBezTo>
                            <a:pt x="361" y="256"/>
                            <a:pt x="392" y="260"/>
                            <a:pt x="423" y="258"/>
                          </a:cubicBezTo>
                          <a:cubicBezTo>
                            <a:pt x="435" y="258"/>
                            <a:pt x="447" y="256"/>
                            <a:pt x="457" y="249"/>
                          </a:cubicBezTo>
                          <a:cubicBezTo>
                            <a:pt x="467" y="243"/>
                            <a:pt x="475" y="234"/>
                            <a:pt x="480" y="224"/>
                          </a:cubicBezTo>
                          <a:close/>
                          <a:moveTo>
                            <a:pt x="477" y="253"/>
                          </a:moveTo>
                          <a:cubicBezTo>
                            <a:pt x="475" y="252"/>
                            <a:pt x="474" y="251"/>
                            <a:pt x="473" y="250"/>
                          </a:cubicBezTo>
                          <a:cubicBezTo>
                            <a:pt x="472" y="250"/>
                            <a:pt x="470" y="248"/>
                            <a:pt x="469" y="247"/>
                          </a:cubicBezTo>
                          <a:cubicBezTo>
                            <a:pt x="469" y="248"/>
                            <a:pt x="467" y="248"/>
                            <a:pt x="467" y="247"/>
                          </a:cubicBezTo>
                          <a:cubicBezTo>
                            <a:pt x="464" y="250"/>
                            <a:pt x="460" y="252"/>
                            <a:pt x="457" y="254"/>
                          </a:cubicBezTo>
                          <a:cubicBezTo>
                            <a:pt x="458" y="255"/>
                            <a:pt x="459" y="257"/>
                            <a:pt x="461" y="258"/>
                          </a:cubicBezTo>
                          <a:cubicBezTo>
                            <a:pt x="462" y="259"/>
                            <a:pt x="464" y="259"/>
                            <a:pt x="465" y="260"/>
                          </a:cubicBezTo>
                          <a:cubicBezTo>
                            <a:pt x="466" y="260"/>
                            <a:pt x="466" y="260"/>
                            <a:pt x="466" y="261"/>
                          </a:cubicBezTo>
                          <a:cubicBezTo>
                            <a:pt x="469" y="258"/>
                            <a:pt x="473" y="256"/>
                            <a:pt x="477" y="253"/>
                          </a:cubicBezTo>
                          <a:close/>
                          <a:moveTo>
                            <a:pt x="463" y="262"/>
                          </a:moveTo>
                          <a:cubicBezTo>
                            <a:pt x="460" y="261"/>
                            <a:pt x="457" y="258"/>
                            <a:pt x="455" y="255"/>
                          </a:cubicBezTo>
                          <a:cubicBezTo>
                            <a:pt x="455" y="255"/>
                            <a:pt x="455" y="255"/>
                            <a:pt x="455" y="255"/>
                          </a:cubicBezTo>
                          <a:cubicBezTo>
                            <a:pt x="451" y="257"/>
                            <a:pt x="448" y="258"/>
                            <a:pt x="444" y="259"/>
                          </a:cubicBezTo>
                          <a:cubicBezTo>
                            <a:pt x="445" y="260"/>
                            <a:pt x="446" y="262"/>
                            <a:pt x="447" y="263"/>
                          </a:cubicBezTo>
                          <a:cubicBezTo>
                            <a:pt x="448" y="264"/>
                            <a:pt x="449" y="266"/>
                            <a:pt x="450" y="267"/>
                          </a:cubicBezTo>
                          <a:cubicBezTo>
                            <a:pt x="455" y="266"/>
                            <a:pt x="459" y="264"/>
                            <a:pt x="463" y="262"/>
                          </a:cubicBezTo>
                          <a:close/>
                          <a:moveTo>
                            <a:pt x="481" y="151"/>
                          </a:moveTo>
                          <a:cubicBezTo>
                            <a:pt x="480" y="150"/>
                            <a:pt x="478" y="149"/>
                            <a:pt x="477" y="149"/>
                          </a:cubicBezTo>
                          <a:cubicBezTo>
                            <a:pt x="474" y="147"/>
                            <a:pt x="471" y="145"/>
                            <a:pt x="467" y="144"/>
                          </a:cubicBezTo>
                          <a:cubicBezTo>
                            <a:pt x="466" y="148"/>
                            <a:pt x="465" y="152"/>
                            <a:pt x="463" y="156"/>
                          </a:cubicBezTo>
                          <a:cubicBezTo>
                            <a:pt x="466" y="157"/>
                            <a:pt x="469" y="159"/>
                            <a:pt x="472" y="160"/>
                          </a:cubicBezTo>
                          <a:cubicBezTo>
                            <a:pt x="475" y="157"/>
                            <a:pt x="477" y="154"/>
                            <a:pt x="481" y="151"/>
                          </a:cubicBezTo>
                          <a:close/>
                          <a:moveTo>
                            <a:pt x="447" y="268"/>
                          </a:moveTo>
                          <a:cubicBezTo>
                            <a:pt x="446" y="267"/>
                            <a:pt x="446" y="266"/>
                            <a:pt x="445" y="265"/>
                          </a:cubicBezTo>
                          <a:cubicBezTo>
                            <a:pt x="444" y="263"/>
                            <a:pt x="443" y="262"/>
                            <a:pt x="442" y="260"/>
                          </a:cubicBezTo>
                          <a:cubicBezTo>
                            <a:pt x="438" y="261"/>
                            <a:pt x="434" y="261"/>
                            <a:pt x="429" y="262"/>
                          </a:cubicBezTo>
                          <a:cubicBezTo>
                            <a:pt x="430" y="263"/>
                            <a:pt x="430" y="263"/>
                            <a:pt x="431" y="264"/>
                          </a:cubicBezTo>
                          <a:cubicBezTo>
                            <a:pt x="431" y="265"/>
                            <a:pt x="431" y="266"/>
                            <a:pt x="432" y="267"/>
                          </a:cubicBezTo>
                          <a:cubicBezTo>
                            <a:pt x="432" y="268"/>
                            <a:pt x="433" y="269"/>
                            <a:pt x="433" y="271"/>
                          </a:cubicBezTo>
                          <a:cubicBezTo>
                            <a:pt x="435" y="271"/>
                            <a:pt x="437" y="271"/>
                            <a:pt x="438" y="270"/>
                          </a:cubicBezTo>
                          <a:cubicBezTo>
                            <a:pt x="441" y="270"/>
                            <a:pt x="444" y="269"/>
                            <a:pt x="447" y="268"/>
                          </a:cubicBezTo>
                          <a:close/>
                          <a:moveTo>
                            <a:pt x="447" y="210"/>
                          </a:moveTo>
                          <a:cubicBezTo>
                            <a:pt x="458" y="206"/>
                            <a:pt x="466" y="193"/>
                            <a:pt x="457" y="183"/>
                          </a:cubicBezTo>
                          <a:cubicBezTo>
                            <a:pt x="449" y="173"/>
                            <a:pt x="435" y="175"/>
                            <a:pt x="423" y="176"/>
                          </a:cubicBezTo>
                          <a:cubicBezTo>
                            <a:pt x="412" y="178"/>
                            <a:pt x="401" y="181"/>
                            <a:pt x="390" y="184"/>
                          </a:cubicBezTo>
                          <a:cubicBezTo>
                            <a:pt x="380" y="188"/>
                            <a:pt x="369" y="192"/>
                            <a:pt x="359" y="197"/>
                          </a:cubicBezTo>
                          <a:cubicBezTo>
                            <a:pt x="349" y="201"/>
                            <a:pt x="341" y="206"/>
                            <a:pt x="332" y="211"/>
                          </a:cubicBezTo>
                          <a:cubicBezTo>
                            <a:pt x="331" y="214"/>
                            <a:pt x="329" y="217"/>
                            <a:pt x="326" y="219"/>
                          </a:cubicBezTo>
                          <a:cubicBezTo>
                            <a:pt x="330" y="219"/>
                            <a:pt x="334" y="222"/>
                            <a:pt x="336" y="227"/>
                          </a:cubicBezTo>
                          <a:cubicBezTo>
                            <a:pt x="361" y="223"/>
                            <a:pt x="386" y="220"/>
                            <a:pt x="411" y="217"/>
                          </a:cubicBezTo>
                          <a:cubicBezTo>
                            <a:pt x="423" y="215"/>
                            <a:pt x="436" y="215"/>
                            <a:pt x="447" y="210"/>
                          </a:cubicBezTo>
                          <a:close/>
                          <a:moveTo>
                            <a:pt x="461" y="155"/>
                          </a:moveTo>
                          <a:cubicBezTo>
                            <a:pt x="462" y="151"/>
                            <a:pt x="463" y="147"/>
                            <a:pt x="465" y="143"/>
                          </a:cubicBezTo>
                          <a:cubicBezTo>
                            <a:pt x="461" y="142"/>
                            <a:pt x="457" y="141"/>
                            <a:pt x="454" y="141"/>
                          </a:cubicBezTo>
                          <a:cubicBezTo>
                            <a:pt x="450" y="140"/>
                            <a:pt x="446" y="140"/>
                            <a:pt x="443" y="140"/>
                          </a:cubicBezTo>
                          <a:cubicBezTo>
                            <a:pt x="442" y="144"/>
                            <a:pt x="441" y="148"/>
                            <a:pt x="441" y="152"/>
                          </a:cubicBezTo>
                          <a:cubicBezTo>
                            <a:pt x="444" y="152"/>
                            <a:pt x="447" y="152"/>
                            <a:pt x="450" y="153"/>
                          </a:cubicBezTo>
                          <a:cubicBezTo>
                            <a:pt x="449" y="152"/>
                            <a:pt x="449" y="152"/>
                            <a:pt x="450" y="152"/>
                          </a:cubicBezTo>
                          <a:cubicBezTo>
                            <a:pt x="451" y="149"/>
                            <a:pt x="451" y="146"/>
                            <a:pt x="452" y="143"/>
                          </a:cubicBezTo>
                          <a:cubicBezTo>
                            <a:pt x="452" y="142"/>
                            <a:pt x="453" y="142"/>
                            <a:pt x="453" y="142"/>
                          </a:cubicBezTo>
                          <a:cubicBezTo>
                            <a:pt x="454" y="142"/>
                            <a:pt x="454" y="142"/>
                            <a:pt x="454" y="143"/>
                          </a:cubicBezTo>
                          <a:cubicBezTo>
                            <a:pt x="454" y="146"/>
                            <a:pt x="453" y="150"/>
                            <a:pt x="451" y="153"/>
                          </a:cubicBezTo>
                          <a:cubicBezTo>
                            <a:pt x="451" y="153"/>
                            <a:pt x="451" y="153"/>
                            <a:pt x="451" y="153"/>
                          </a:cubicBezTo>
                          <a:cubicBezTo>
                            <a:pt x="455" y="153"/>
                            <a:pt x="458" y="154"/>
                            <a:pt x="461" y="155"/>
                          </a:cubicBezTo>
                          <a:close/>
                          <a:moveTo>
                            <a:pt x="431" y="271"/>
                          </a:moveTo>
                          <a:cubicBezTo>
                            <a:pt x="430" y="270"/>
                            <a:pt x="430" y="269"/>
                            <a:pt x="430" y="267"/>
                          </a:cubicBezTo>
                          <a:cubicBezTo>
                            <a:pt x="429" y="266"/>
                            <a:pt x="429" y="265"/>
                            <a:pt x="429" y="264"/>
                          </a:cubicBezTo>
                          <a:cubicBezTo>
                            <a:pt x="429" y="263"/>
                            <a:pt x="429" y="263"/>
                            <a:pt x="429" y="262"/>
                          </a:cubicBezTo>
                          <a:cubicBezTo>
                            <a:pt x="426" y="262"/>
                            <a:pt x="424" y="262"/>
                            <a:pt x="421" y="262"/>
                          </a:cubicBezTo>
                          <a:cubicBezTo>
                            <a:pt x="421" y="263"/>
                            <a:pt x="421" y="263"/>
                            <a:pt x="420" y="264"/>
                          </a:cubicBezTo>
                          <a:cubicBezTo>
                            <a:pt x="420" y="264"/>
                            <a:pt x="420" y="264"/>
                            <a:pt x="420" y="264"/>
                          </a:cubicBezTo>
                          <a:cubicBezTo>
                            <a:pt x="420" y="265"/>
                            <a:pt x="420" y="266"/>
                            <a:pt x="421" y="267"/>
                          </a:cubicBezTo>
                          <a:cubicBezTo>
                            <a:pt x="421" y="268"/>
                            <a:pt x="421" y="270"/>
                            <a:pt x="421" y="271"/>
                          </a:cubicBezTo>
                          <a:cubicBezTo>
                            <a:pt x="424" y="271"/>
                            <a:pt x="428" y="271"/>
                            <a:pt x="431" y="271"/>
                          </a:cubicBezTo>
                          <a:close/>
                          <a:moveTo>
                            <a:pt x="419" y="271"/>
                          </a:moveTo>
                          <a:cubicBezTo>
                            <a:pt x="418" y="270"/>
                            <a:pt x="418" y="269"/>
                            <a:pt x="418" y="268"/>
                          </a:cubicBezTo>
                          <a:cubicBezTo>
                            <a:pt x="418" y="266"/>
                            <a:pt x="417" y="265"/>
                            <a:pt x="418" y="263"/>
                          </a:cubicBezTo>
                          <a:cubicBezTo>
                            <a:pt x="418" y="263"/>
                            <a:pt x="418" y="263"/>
                            <a:pt x="418" y="262"/>
                          </a:cubicBezTo>
                          <a:cubicBezTo>
                            <a:pt x="418" y="262"/>
                            <a:pt x="418" y="262"/>
                            <a:pt x="418" y="262"/>
                          </a:cubicBezTo>
                          <a:cubicBezTo>
                            <a:pt x="414" y="263"/>
                            <a:pt x="410" y="263"/>
                            <a:pt x="406" y="262"/>
                          </a:cubicBezTo>
                          <a:cubicBezTo>
                            <a:pt x="407" y="264"/>
                            <a:pt x="407" y="265"/>
                            <a:pt x="407" y="267"/>
                          </a:cubicBezTo>
                          <a:cubicBezTo>
                            <a:pt x="407" y="268"/>
                            <a:pt x="408" y="269"/>
                            <a:pt x="408" y="270"/>
                          </a:cubicBezTo>
                          <a:cubicBezTo>
                            <a:pt x="412" y="271"/>
                            <a:pt x="415" y="271"/>
                            <a:pt x="419" y="271"/>
                          </a:cubicBezTo>
                          <a:close/>
                          <a:moveTo>
                            <a:pt x="438" y="152"/>
                          </a:moveTo>
                          <a:cubicBezTo>
                            <a:pt x="438" y="148"/>
                            <a:pt x="439" y="144"/>
                            <a:pt x="440" y="140"/>
                          </a:cubicBezTo>
                          <a:cubicBezTo>
                            <a:pt x="437" y="140"/>
                            <a:pt x="433" y="140"/>
                            <a:pt x="429" y="141"/>
                          </a:cubicBezTo>
                          <a:cubicBezTo>
                            <a:pt x="430" y="145"/>
                            <a:pt x="429" y="149"/>
                            <a:pt x="428" y="153"/>
                          </a:cubicBezTo>
                          <a:cubicBezTo>
                            <a:pt x="432" y="153"/>
                            <a:pt x="435" y="152"/>
                            <a:pt x="438" y="152"/>
                          </a:cubicBezTo>
                          <a:close/>
                          <a:moveTo>
                            <a:pt x="405" y="270"/>
                          </a:moveTo>
                          <a:cubicBezTo>
                            <a:pt x="405" y="269"/>
                            <a:pt x="405" y="268"/>
                            <a:pt x="405" y="267"/>
                          </a:cubicBezTo>
                          <a:cubicBezTo>
                            <a:pt x="405" y="266"/>
                            <a:pt x="405" y="264"/>
                            <a:pt x="405" y="262"/>
                          </a:cubicBezTo>
                          <a:cubicBezTo>
                            <a:pt x="402" y="262"/>
                            <a:pt x="399" y="262"/>
                            <a:pt x="397" y="262"/>
                          </a:cubicBezTo>
                          <a:cubicBezTo>
                            <a:pt x="397" y="263"/>
                            <a:pt x="397" y="264"/>
                            <a:pt x="397" y="265"/>
                          </a:cubicBezTo>
                          <a:cubicBezTo>
                            <a:pt x="397" y="266"/>
                            <a:pt x="397" y="267"/>
                            <a:pt x="396" y="269"/>
                          </a:cubicBezTo>
                          <a:cubicBezTo>
                            <a:pt x="399" y="269"/>
                            <a:pt x="402" y="270"/>
                            <a:pt x="405" y="270"/>
                          </a:cubicBezTo>
                          <a:close/>
                          <a:moveTo>
                            <a:pt x="427" y="153"/>
                          </a:moveTo>
                          <a:cubicBezTo>
                            <a:pt x="427" y="149"/>
                            <a:pt x="426" y="145"/>
                            <a:pt x="427" y="141"/>
                          </a:cubicBezTo>
                          <a:cubicBezTo>
                            <a:pt x="424" y="142"/>
                            <a:pt x="420" y="143"/>
                            <a:pt x="416" y="144"/>
                          </a:cubicBezTo>
                          <a:cubicBezTo>
                            <a:pt x="417" y="145"/>
                            <a:pt x="416" y="147"/>
                            <a:pt x="416" y="149"/>
                          </a:cubicBezTo>
                          <a:cubicBezTo>
                            <a:pt x="417" y="151"/>
                            <a:pt x="417" y="153"/>
                            <a:pt x="417" y="156"/>
                          </a:cubicBezTo>
                          <a:cubicBezTo>
                            <a:pt x="420" y="155"/>
                            <a:pt x="423" y="154"/>
                            <a:pt x="427" y="153"/>
                          </a:cubicBezTo>
                          <a:close/>
                          <a:moveTo>
                            <a:pt x="394" y="268"/>
                          </a:moveTo>
                          <a:cubicBezTo>
                            <a:pt x="394" y="267"/>
                            <a:pt x="394" y="266"/>
                            <a:pt x="394" y="265"/>
                          </a:cubicBezTo>
                          <a:cubicBezTo>
                            <a:pt x="395" y="264"/>
                            <a:pt x="395" y="263"/>
                            <a:pt x="395" y="262"/>
                          </a:cubicBezTo>
                          <a:cubicBezTo>
                            <a:pt x="392" y="262"/>
                            <a:pt x="389" y="261"/>
                            <a:pt x="386" y="261"/>
                          </a:cubicBezTo>
                          <a:cubicBezTo>
                            <a:pt x="386" y="263"/>
                            <a:pt x="386" y="265"/>
                            <a:pt x="386" y="267"/>
                          </a:cubicBezTo>
                          <a:cubicBezTo>
                            <a:pt x="386" y="267"/>
                            <a:pt x="387" y="267"/>
                            <a:pt x="387" y="267"/>
                          </a:cubicBezTo>
                          <a:cubicBezTo>
                            <a:pt x="389" y="267"/>
                            <a:pt x="392" y="268"/>
                            <a:pt x="394" y="268"/>
                          </a:cubicBezTo>
                          <a:close/>
                          <a:moveTo>
                            <a:pt x="415" y="156"/>
                          </a:moveTo>
                          <a:cubicBezTo>
                            <a:pt x="415" y="156"/>
                            <a:pt x="415" y="156"/>
                            <a:pt x="415" y="156"/>
                          </a:cubicBezTo>
                          <a:cubicBezTo>
                            <a:pt x="414" y="154"/>
                            <a:pt x="414" y="151"/>
                            <a:pt x="414" y="149"/>
                          </a:cubicBezTo>
                          <a:cubicBezTo>
                            <a:pt x="414" y="148"/>
                            <a:pt x="413" y="146"/>
                            <a:pt x="414" y="144"/>
                          </a:cubicBezTo>
                          <a:cubicBezTo>
                            <a:pt x="410" y="145"/>
                            <a:pt x="407" y="147"/>
                            <a:pt x="404" y="148"/>
                          </a:cubicBezTo>
                          <a:cubicBezTo>
                            <a:pt x="406" y="151"/>
                            <a:pt x="404" y="157"/>
                            <a:pt x="402" y="160"/>
                          </a:cubicBezTo>
                          <a:cubicBezTo>
                            <a:pt x="406" y="159"/>
                            <a:pt x="411" y="157"/>
                            <a:pt x="415" y="156"/>
                          </a:cubicBezTo>
                          <a:close/>
                          <a:moveTo>
                            <a:pt x="383" y="266"/>
                          </a:moveTo>
                          <a:cubicBezTo>
                            <a:pt x="383" y="264"/>
                            <a:pt x="383" y="263"/>
                            <a:pt x="383" y="261"/>
                          </a:cubicBezTo>
                          <a:cubicBezTo>
                            <a:pt x="380" y="260"/>
                            <a:pt x="376" y="260"/>
                            <a:pt x="372" y="259"/>
                          </a:cubicBezTo>
                          <a:cubicBezTo>
                            <a:pt x="372" y="260"/>
                            <a:pt x="372" y="261"/>
                            <a:pt x="372" y="262"/>
                          </a:cubicBezTo>
                          <a:cubicBezTo>
                            <a:pt x="372" y="262"/>
                            <a:pt x="372" y="263"/>
                            <a:pt x="372" y="263"/>
                          </a:cubicBezTo>
                          <a:cubicBezTo>
                            <a:pt x="376" y="264"/>
                            <a:pt x="380" y="265"/>
                            <a:pt x="383" y="266"/>
                          </a:cubicBezTo>
                          <a:close/>
                          <a:moveTo>
                            <a:pt x="400" y="160"/>
                          </a:moveTo>
                          <a:cubicBezTo>
                            <a:pt x="401" y="157"/>
                            <a:pt x="401" y="155"/>
                            <a:pt x="401" y="153"/>
                          </a:cubicBezTo>
                          <a:cubicBezTo>
                            <a:pt x="401" y="152"/>
                            <a:pt x="401" y="150"/>
                            <a:pt x="401" y="149"/>
                          </a:cubicBezTo>
                          <a:cubicBezTo>
                            <a:pt x="400" y="150"/>
                            <a:pt x="398" y="150"/>
                            <a:pt x="397" y="151"/>
                          </a:cubicBezTo>
                          <a:cubicBezTo>
                            <a:pt x="395" y="152"/>
                            <a:pt x="392" y="153"/>
                            <a:pt x="389" y="155"/>
                          </a:cubicBezTo>
                          <a:cubicBezTo>
                            <a:pt x="390" y="158"/>
                            <a:pt x="390" y="162"/>
                            <a:pt x="389" y="165"/>
                          </a:cubicBezTo>
                          <a:cubicBezTo>
                            <a:pt x="393" y="164"/>
                            <a:pt x="397" y="162"/>
                            <a:pt x="401" y="161"/>
                          </a:cubicBezTo>
                          <a:cubicBezTo>
                            <a:pt x="400" y="161"/>
                            <a:pt x="400" y="160"/>
                            <a:pt x="400" y="160"/>
                          </a:cubicBezTo>
                          <a:close/>
                          <a:moveTo>
                            <a:pt x="370" y="259"/>
                          </a:moveTo>
                          <a:cubicBezTo>
                            <a:pt x="366" y="258"/>
                            <a:pt x="363" y="257"/>
                            <a:pt x="359" y="256"/>
                          </a:cubicBezTo>
                          <a:cubicBezTo>
                            <a:pt x="359" y="257"/>
                            <a:pt x="359" y="259"/>
                            <a:pt x="358" y="260"/>
                          </a:cubicBezTo>
                          <a:cubicBezTo>
                            <a:pt x="362" y="261"/>
                            <a:pt x="366" y="262"/>
                            <a:pt x="369" y="263"/>
                          </a:cubicBezTo>
                          <a:cubicBezTo>
                            <a:pt x="369" y="261"/>
                            <a:pt x="370" y="260"/>
                            <a:pt x="370" y="259"/>
                          </a:cubicBezTo>
                          <a:close/>
                          <a:moveTo>
                            <a:pt x="387" y="166"/>
                          </a:moveTo>
                          <a:cubicBezTo>
                            <a:pt x="387" y="164"/>
                            <a:pt x="387" y="162"/>
                            <a:pt x="387" y="160"/>
                          </a:cubicBezTo>
                          <a:cubicBezTo>
                            <a:pt x="387" y="159"/>
                            <a:pt x="387" y="157"/>
                            <a:pt x="386" y="156"/>
                          </a:cubicBezTo>
                          <a:cubicBezTo>
                            <a:pt x="383" y="158"/>
                            <a:pt x="379" y="160"/>
                            <a:pt x="376" y="162"/>
                          </a:cubicBezTo>
                          <a:cubicBezTo>
                            <a:pt x="376" y="163"/>
                            <a:pt x="376" y="164"/>
                            <a:pt x="376" y="165"/>
                          </a:cubicBezTo>
                          <a:cubicBezTo>
                            <a:pt x="377" y="167"/>
                            <a:pt x="377" y="169"/>
                            <a:pt x="377" y="171"/>
                          </a:cubicBezTo>
                          <a:cubicBezTo>
                            <a:pt x="380" y="169"/>
                            <a:pt x="384" y="168"/>
                            <a:pt x="387" y="166"/>
                          </a:cubicBezTo>
                          <a:close/>
                          <a:moveTo>
                            <a:pt x="400" y="97"/>
                          </a:moveTo>
                          <a:cubicBezTo>
                            <a:pt x="402" y="92"/>
                            <a:pt x="403" y="88"/>
                            <a:pt x="404" y="84"/>
                          </a:cubicBezTo>
                          <a:cubicBezTo>
                            <a:pt x="403" y="84"/>
                            <a:pt x="401" y="83"/>
                            <a:pt x="399" y="83"/>
                          </a:cubicBezTo>
                          <a:cubicBezTo>
                            <a:pt x="397" y="83"/>
                            <a:pt x="395" y="83"/>
                            <a:pt x="393" y="81"/>
                          </a:cubicBezTo>
                          <a:cubicBezTo>
                            <a:pt x="393" y="81"/>
                            <a:pt x="393" y="81"/>
                            <a:pt x="393" y="81"/>
                          </a:cubicBezTo>
                          <a:cubicBezTo>
                            <a:pt x="393" y="81"/>
                            <a:pt x="393" y="80"/>
                            <a:pt x="393" y="80"/>
                          </a:cubicBezTo>
                          <a:cubicBezTo>
                            <a:pt x="395" y="79"/>
                            <a:pt x="397" y="80"/>
                            <a:pt x="399" y="80"/>
                          </a:cubicBezTo>
                          <a:cubicBezTo>
                            <a:pt x="401" y="80"/>
                            <a:pt x="403" y="81"/>
                            <a:pt x="405" y="81"/>
                          </a:cubicBezTo>
                          <a:cubicBezTo>
                            <a:pt x="406" y="77"/>
                            <a:pt x="406" y="73"/>
                            <a:pt x="406" y="70"/>
                          </a:cubicBezTo>
                          <a:cubicBezTo>
                            <a:pt x="404" y="70"/>
                            <a:pt x="402" y="69"/>
                            <a:pt x="401" y="69"/>
                          </a:cubicBezTo>
                          <a:cubicBezTo>
                            <a:pt x="398" y="69"/>
                            <a:pt x="395" y="68"/>
                            <a:pt x="392" y="68"/>
                          </a:cubicBezTo>
                          <a:cubicBezTo>
                            <a:pt x="392" y="68"/>
                            <a:pt x="392" y="68"/>
                            <a:pt x="392" y="68"/>
                          </a:cubicBezTo>
                          <a:cubicBezTo>
                            <a:pt x="393" y="72"/>
                            <a:pt x="393" y="76"/>
                            <a:pt x="392" y="81"/>
                          </a:cubicBezTo>
                          <a:cubicBezTo>
                            <a:pt x="391" y="84"/>
                            <a:pt x="390" y="88"/>
                            <a:pt x="389" y="92"/>
                          </a:cubicBezTo>
                          <a:cubicBezTo>
                            <a:pt x="393" y="93"/>
                            <a:pt x="397" y="95"/>
                            <a:pt x="400" y="97"/>
                          </a:cubicBezTo>
                          <a:close/>
                          <a:moveTo>
                            <a:pt x="394" y="110"/>
                          </a:moveTo>
                          <a:cubicBezTo>
                            <a:pt x="396" y="107"/>
                            <a:pt x="398" y="103"/>
                            <a:pt x="400" y="99"/>
                          </a:cubicBezTo>
                          <a:cubicBezTo>
                            <a:pt x="396" y="98"/>
                            <a:pt x="392" y="96"/>
                            <a:pt x="388" y="94"/>
                          </a:cubicBezTo>
                          <a:cubicBezTo>
                            <a:pt x="387" y="98"/>
                            <a:pt x="385" y="102"/>
                            <a:pt x="382" y="106"/>
                          </a:cubicBezTo>
                          <a:cubicBezTo>
                            <a:pt x="386" y="108"/>
                            <a:pt x="390" y="109"/>
                            <a:pt x="394" y="110"/>
                          </a:cubicBezTo>
                          <a:cubicBezTo>
                            <a:pt x="394" y="110"/>
                            <a:pt x="394" y="110"/>
                            <a:pt x="394" y="110"/>
                          </a:cubicBezTo>
                          <a:close/>
                          <a:moveTo>
                            <a:pt x="401" y="66"/>
                          </a:moveTo>
                          <a:cubicBezTo>
                            <a:pt x="403" y="66"/>
                            <a:pt x="404" y="66"/>
                            <a:pt x="406" y="67"/>
                          </a:cubicBezTo>
                          <a:cubicBezTo>
                            <a:pt x="405" y="61"/>
                            <a:pt x="404" y="55"/>
                            <a:pt x="401" y="50"/>
                          </a:cubicBezTo>
                          <a:cubicBezTo>
                            <a:pt x="399" y="51"/>
                            <a:pt x="397" y="52"/>
                            <a:pt x="395" y="53"/>
                          </a:cubicBezTo>
                          <a:cubicBezTo>
                            <a:pt x="393" y="54"/>
                            <a:pt x="391" y="55"/>
                            <a:pt x="389" y="56"/>
                          </a:cubicBezTo>
                          <a:cubicBezTo>
                            <a:pt x="391" y="59"/>
                            <a:pt x="391" y="63"/>
                            <a:pt x="392" y="66"/>
                          </a:cubicBezTo>
                          <a:cubicBezTo>
                            <a:pt x="392" y="66"/>
                            <a:pt x="392" y="66"/>
                            <a:pt x="393" y="66"/>
                          </a:cubicBezTo>
                          <a:cubicBezTo>
                            <a:pt x="396" y="66"/>
                            <a:pt x="398" y="66"/>
                            <a:pt x="401" y="66"/>
                          </a:cubicBezTo>
                          <a:close/>
                          <a:moveTo>
                            <a:pt x="393" y="112"/>
                          </a:moveTo>
                          <a:cubicBezTo>
                            <a:pt x="389" y="111"/>
                            <a:pt x="385" y="110"/>
                            <a:pt x="381" y="108"/>
                          </a:cubicBezTo>
                          <a:cubicBezTo>
                            <a:pt x="379" y="111"/>
                            <a:pt x="377" y="115"/>
                            <a:pt x="375" y="118"/>
                          </a:cubicBezTo>
                          <a:cubicBezTo>
                            <a:pt x="378" y="120"/>
                            <a:pt x="382" y="121"/>
                            <a:pt x="386" y="122"/>
                          </a:cubicBezTo>
                          <a:cubicBezTo>
                            <a:pt x="388" y="119"/>
                            <a:pt x="390" y="115"/>
                            <a:pt x="393" y="112"/>
                          </a:cubicBezTo>
                          <a:close/>
                          <a:moveTo>
                            <a:pt x="357" y="257"/>
                          </a:moveTo>
                          <a:cubicBezTo>
                            <a:pt x="357" y="257"/>
                            <a:pt x="357" y="256"/>
                            <a:pt x="357" y="256"/>
                          </a:cubicBezTo>
                          <a:cubicBezTo>
                            <a:pt x="352" y="254"/>
                            <a:pt x="347" y="252"/>
                            <a:pt x="342" y="250"/>
                          </a:cubicBezTo>
                          <a:cubicBezTo>
                            <a:pt x="342" y="251"/>
                            <a:pt x="342" y="252"/>
                            <a:pt x="342" y="253"/>
                          </a:cubicBezTo>
                          <a:cubicBezTo>
                            <a:pt x="342" y="254"/>
                            <a:pt x="342" y="255"/>
                            <a:pt x="342" y="255"/>
                          </a:cubicBezTo>
                          <a:cubicBezTo>
                            <a:pt x="347" y="257"/>
                            <a:pt x="351" y="258"/>
                            <a:pt x="356" y="259"/>
                          </a:cubicBezTo>
                          <a:cubicBezTo>
                            <a:pt x="356" y="259"/>
                            <a:pt x="357" y="258"/>
                            <a:pt x="357" y="257"/>
                          </a:cubicBezTo>
                          <a:close/>
                          <a:moveTo>
                            <a:pt x="310" y="451"/>
                          </a:moveTo>
                          <a:cubicBezTo>
                            <a:pt x="312" y="447"/>
                            <a:pt x="313" y="443"/>
                            <a:pt x="314" y="438"/>
                          </a:cubicBezTo>
                          <a:cubicBezTo>
                            <a:pt x="310" y="440"/>
                            <a:pt x="305" y="438"/>
                            <a:pt x="302" y="436"/>
                          </a:cubicBezTo>
                          <a:cubicBezTo>
                            <a:pt x="301" y="436"/>
                            <a:pt x="301" y="436"/>
                            <a:pt x="301" y="436"/>
                          </a:cubicBezTo>
                          <a:cubicBezTo>
                            <a:pt x="301" y="440"/>
                            <a:pt x="300" y="445"/>
                            <a:pt x="298" y="449"/>
                          </a:cubicBezTo>
                          <a:cubicBezTo>
                            <a:pt x="301" y="449"/>
                            <a:pt x="303" y="450"/>
                            <a:pt x="305" y="450"/>
                          </a:cubicBezTo>
                          <a:cubicBezTo>
                            <a:pt x="307" y="451"/>
                            <a:pt x="309" y="451"/>
                            <a:pt x="310" y="451"/>
                          </a:cubicBezTo>
                          <a:close/>
                          <a:moveTo>
                            <a:pt x="314" y="436"/>
                          </a:moveTo>
                          <a:cubicBezTo>
                            <a:pt x="315" y="431"/>
                            <a:pt x="315" y="426"/>
                            <a:pt x="315" y="421"/>
                          </a:cubicBezTo>
                          <a:cubicBezTo>
                            <a:pt x="315" y="418"/>
                            <a:pt x="314" y="415"/>
                            <a:pt x="314" y="412"/>
                          </a:cubicBezTo>
                          <a:cubicBezTo>
                            <a:pt x="310" y="412"/>
                            <a:pt x="305" y="412"/>
                            <a:pt x="301" y="411"/>
                          </a:cubicBezTo>
                          <a:cubicBezTo>
                            <a:pt x="301" y="414"/>
                            <a:pt x="301" y="418"/>
                            <a:pt x="301" y="421"/>
                          </a:cubicBezTo>
                          <a:cubicBezTo>
                            <a:pt x="303" y="421"/>
                            <a:pt x="305" y="421"/>
                            <a:pt x="307" y="421"/>
                          </a:cubicBezTo>
                          <a:cubicBezTo>
                            <a:pt x="309" y="421"/>
                            <a:pt x="310" y="420"/>
                            <a:pt x="312" y="420"/>
                          </a:cubicBezTo>
                          <a:cubicBezTo>
                            <a:pt x="313" y="420"/>
                            <a:pt x="313" y="420"/>
                            <a:pt x="313" y="421"/>
                          </a:cubicBezTo>
                          <a:cubicBezTo>
                            <a:pt x="313" y="421"/>
                            <a:pt x="313" y="422"/>
                            <a:pt x="313" y="422"/>
                          </a:cubicBezTo>
                          <a:cubicBezTo>
                            <a:pt x="310" y="424"/>
                            <a:pt x="305" y="424"/>
                            <a:pt x="302" y="423"/>
                          </a:cubicBezTo>
                          <a:cubicBezTo>
                            <a:pt x="302" y="427"/>
                            <a:pt x="302" y="431"/>
                            <a:pt x="301" y="435"/>
                          </a:cubicBezTo>
                          <a:cubicBezTo>
                            <a:pt x="301" y="434"/>
                            <a:pt x="302" y="434"/>
                            <a:pt x="302" y="434"/>
                          </a:cubicBezTo>
                          <a:cubicBezTo>
                            <a:pt x="304" y="435"/>
                            <a:pt x="306" y="436"/>
                            <a:pt x="309" y="436"/>
                          </a:cubicBezTo>
                          <a:cubicBezTo>
                            <a:pt x="310" y="436"/>
                            <a:pt x="312" y="435"/>
                            <a:pt x="314" y="436"/>
                          </a:cubicBezTo>
                          <a:close/>
                          <a:moveTo>
                            <a:pt x="375" y="171"/>
                          </a:moveTo>
                          <a:cubicBezTo>
                            <a:pt x="375" y="170"/>
                            <a:pt x="374" y="168"/>
                            <a:pt x="374" y="166"/>
                          </a:cubicBezTo>
                          <a:cubicBezTo>
                            <a:pt x="374" y="165"/>
                            <a:pt x="374" y="164"/>
                            <a:pt x="374" y="163"/>
                          </a:cubicBezTo>
                          <a:cubicBezTo>
                            <a:pt x="369" y="166"/>
                            <a:pt x="365" y="169"/>
                            <a:pt x="361" y="171"/>
                          </a:cubicBezTo>
                          <a:cubicBezTo>
                            <a:pt x="357" y="174"/>
                            <a:pt x="353" y="176"/>
                            <a:pt x="350" y="178"/>
                          </a:cubicBezTo>
                          <a:cubicBezTo>
                            <a:pt x="350" y="179"/>
                            <a:pt x="350" y="179"/>
                            <a:pt x="350" y="179"/>
                          </a:cubicBezTo>
                          <a:cubicBezTo>
                            <a:pt x="351" y="180"/>
                            <a:pt x="351" y="181"/>
                            <a:pt x="352" y="182"/>
                          </a:cubicBezTo>
                          <a:cubicBezTo>
                            <a:pt x="352" y="182"/>
                            <a:pt x="352" y="183"/>
                            <a:pt x="353" y="184"/>
                          </a:cubicBezTo>
                          <a:cubicBezTo>
                            <a:pt x="356" y="182"/>
                            <a:pt x="359" y="180"/>
                            <a:pt x="363" y="178"/>
                          </a:cubicBezTo>
                          <a:cubicBezTo>
                            <a:pt x="363" y="177"/>
                            <a:pt x="363" y="176"/>
                            <a:pt x="362" y="176"/>
                          </a:cubicBezTo>
                          <a:cubicBezTo>
                            <a:pt x="362" y="175"/>
                            <a:pt x="362" y="174"/>
                            <a:pt x="362" y="174"/>
                          </a:cubicBezTo>
                          <a:cubicBezTo>
                            <a:pt x="361" y="174"/>
                            <a:pt x="361" y="173"/>
                            <a:pt x="361" y="173"/>
                          </a:cubicBezTo>
                          <a:cubicBezTo>
                            <a:pt x="361" y="172"/>
                            <a:pt x="361" y="172"/>
                            <a:pt x="361" y="172"/>
                          </a:cubicBezTo>
                          <a:cubicBezTo>
                            <a:pt x="361" y="172"/>
                            <a:pt x="361" y="172"/>
                            <a:pt x="361" y="172"/>
                          </a:cubicBezTo>
                          <a:cubicBezTo>
                            <a:pt x="362" y="172"/>
                            <a:pt x="362" y="172"/>
                            <a:pt x="362" y="172"/>
                          </a:cubicBezTo>
                          <a:cubicBezTo>
                            <a:pt x="363" y="173"/>
                            <a:pt x="363" y="173"/>
                            <a:pt x="363" y="173"/>
                          </a:cubicBezTo>
                          <a:cubicBezTo>
                            <a:pt x="364" y="174"/>
                            <a:pt x="364" y="174"/>
                            <a:pt x="364" y="175"/>
                          </a:cubicBezTo>
                          <a:cubicBezTo>
                            <a:pt x="365" y="176"/>
                            <a:pt x="365" y="176"/>
                            <a:pt x="365" y="177"/>
                          </a:cubicBezTo>
                          <a:cubicBezTo>
                            <a:pt x="368" y="175"/>
                            <a:pt x="372" y="173"/>
                            <a:pt x="375" y="171"/>
                          </a:cubicBezTo>
                          <a:close/>
                          <a:moveTo>
                            <a:pt x="379" y="131"/>
                          </a:moveTo>
                          <a:cubicBezTo>
                            <a:pt x="381" y="129"/>
                            <a:pt x="383" y="126"/>
                            <a:pt x="385" y="124"/>
                          </a:cubicBezTo>
                          <a:cubicBezTo>
                            <a:pt x="381" y="123"/>
                            <a:pt x="377" y="121"/>
                            <a:pt x="374" y="119"/>
                          </a:cubicBezTo>
                          <a:cubicBezTo>
                            <a:pt x="372" y="122"/>
                            <a:pt x="369" y="125"/>
                            <a:pt x="367" y="128"/>
                          </a:cubicBezTo>
                          <a:cubicBezTo>
                            <a:pt x="371" y="129"/>
                            <a:pt x="375" y="130"/>
                            <a:pt x="379" y="131"/>
                          </a:cubicBezTo>
                          <a:close/>
                          <a:moveTo>
                            <a:pt x="295" y="469"/>
                          </a:moveTo>
                          <a:cubicBezTo>
                            <a:pt x="302" y="465"/>
                            <a:pt x="306" y="460"/>
                            <a:pt x="309" y="454"/>
                          </a:cubicBezTo>
                          <a:cubicBezTo>
                            <a:pt x="308" y="454"/>
                            <a:pt x="306" y="454"/>
                            <a:pt x="305" y="453"/>
                          </a:cubicBezTo>
                          <a:cubicBezTo>
                            <a:pt x="302" y="453"/>
                            <a:pt x="300" y="452"/>
                            <a:pt x="298" y="451"/>
                          </a:cubicBezTo>
                          <a:cubicBezTo>
                            <a:pt x="296" y="456"/>
                            <a:pt x="293" y="460"/>
                            <a:pt x="290" y="463"/>
                          </a:cubicBezTo>
                          <a:cubicBezTo>
                            <a:pt x="292" y="465"/>
                            <a:pt x="294" y="466"/>
                            <a:pt x="295" y="468"/>
                          </a:cubicBezTo>
                          <a:cubicBezTo>
                            <a:pt x="296" y="468"/>
                            <a:pt x="296" y="469"/>
                            <a:pt x="295" y="469"/>
                          </a:cubicBezTo>
                          <a:cubicBezTo>
                            <a:pt x="295" y="469"/>
                            <a:pt x="294" y="469"/>
                            <a:pt x="294" y="469"/>
                          </a:cubicBezTo>
                          <a:cubicBezTo>
                            <a:pt x="293" y="469"/>
                            <a:pt x="292" y="468"/>
                            <a:pt x="291" y="467"/>
                          </a:cubicBezTo>
                          <a:cubicBezTo>
                            <a:pt x="288" y="465"/>
                            <a:pt x="288" y="465"/>
                            <a:pt x="288" y="465"/>
                          </a:cubicBezTo>
                          <a:cubicBezTo>
                            <a:pt x="286" y="467"/>
                            <a:pt x="284" y="468"/>
                            <a:pt x="282" y="470"/>
                          </a:cubicBezTo>
                          <a:cubicBezTo>
                            <a:pt x="280" y="471"/>
                            <a:pt x="279" y="471"/>
                            <a:pt x="277" y="472"/>
                          </a:cubicBezTo>
                          <a:cubicBezTo>
                            <a:pt x="278" y="473"/>
                            <a:pt x="278" y="473"/>
                            <a:pt x="278" y="474"/>
                          </a:cubicBezTo>
                          <a:cubicBezTo>
                            <a:pt x="279" y="475"/>
                            <a:pt x="280" y="476"/>
                            <a:pt x="280" y="477"/>
                          </a:cubicBezTo>
                          <a:cubicBezTo>
                            <a:pt x="285" y="475"/>
                            <a:pt x="290" y="472"/>
                            <a:pt x="295" y="469"/>
                          </a:cubicBezTo>
                          <a:cubicBezTo>
                            <a:pt x="295" y="469"/>
                            <a:pt x="295" y="469"/>
                            <a:pt x="295" y="469"/>
                          </a:cubicBezTo>
                          <a:close/>
                          <a:moveTo>
                            <a:pt x="378" y="133"/>
                          </a:moveTo>
                          <a:cubicBezTo>
                            <a:pt x="374" y="132"/>
                            <a:pt x="370" y="131"/>
                            <a:pt x="366" y="129"/>
                          </a:cubicBezTo>
                          <a:cubicBezTo>
                            <a:pt x="364" y="132"/>
                            <a:pt x="362" y="135"/>
                            <a:pt x="360" y="137"/>
                          </a:cubicBezTo>
                          <a:cubicBezTo>
                            <a:pt x="357" y="140"/>
                            <a:pt x="355" y="144"/>
                            <a:pt x="352" y="147"/>
                          </a:cubicBezTo>
                          <a:cubicBezTo>
                            <a:pt x="355" y="148"/>
                            <a:pt x="359" y="149"/>
                            <a:pt x="362" y="151"/>
                          </a:cubicBezTo>
                          <a:cubicBezTo>
                            <a:pt x="362" y="151"/>
                            <a:pt x="362" y="151"/>
                            <a:pt x="362" y="151"/>
                          </a:cubicBezTo>
                          <a:cubicBezTo>
                            <a:pt x="365" y="148"/>
                            <a:pt x="367" y="146"/>
                            <a:pt x="369" y="143"/>
                          </a:cubicBezTo>
                          <a:cubicBezTo>
                            <a:pt x="366" y="143"/>
                            <a:pt x="363" y="141"/>
                            <a:pt x="361" y="139"/>
                          </a:cubicBezTo>
                          <a:cubicBezTo>
                            <a:pt x="360" y="139"/>
                            <a:pt x="360" y="138"/>
                            <a:pt x="361" y="138"/>
                          </a:cubicBezTo>
                          <a:cubicBezTo>
                            <a:pt x="361" y="137"/>
                            <a:pt x="361" y="137"/>
                            <a:pt x="362" y="138"/>
                          </a:cubicBezTo>
                          <a:cubicBezTo>
                            <a:pt x="363" y="139"/>
                            <a:pt x="365" y="139"/>
                            <a:pt x="366" y="140"/>
                          </a:cubicBezTo>
                          <a:cubicBezTo>
                            <a:pt x="368" y="140"/>
                            <a:pt x="369" y="140"/>
                            <a:pt x="371" y="141"/>
                          </a:cubicBezTo>
                          <a:cubicBezTo>
                            <a:pt x="371" y="141"/>
                            <a:pt x="371" y="141"/>
                            <a:pt x="371" y="141"/>
                          </a:cubicBezTo>
                          <a:cubicBezTo>
                            <a:pt x="373" y="138"/>
                            <a:pt x="376" y="136"/>
                            <a:pt x="378" y="133"/>
                          </a:cubicBezTo>
                          <a:close/>
                          <a:moveTo>
                            <a:pt x="400" y="48"/>
                          </a:moveTo>
                          <a:cubicBezTo>
                            <a:pt x="399" y="46"/>
                            <a:pt x="398" y="44"/>
                            <a:pt x="397" y="42"/>
                          </a:cubicBezTo>
                          <a:cubicBezTo>
                            <a:pt x="397" y="40"/>
                            <a:pt x="396" y="39"/>
                            <a:pt x="395" y="38"/>
                          </a:cubicBezTo>
                          <a:cubicBezTo>
                            <a:pt x="393" y="39"/>
                            <a:pt x="391" y="40"/>
                            <a:pt x="389" y="41"/>
                          </a:cubicBezTo>
                          <a:cubicBezTo>
                            <a:pt x="387" y="43"/>
                            <a:pt x="385" y="44"/>
                            <a:pt x="384" y="46"/>
                          </a:cubicBezTo>
                          <a:cubicBezTo>
                            <a:pt x="384" y="47"/>
                            <a:pt x="385" y="48"/>
                            <a:pt x="386" y="49"/>
                          </a:cubicBezTo>
                          <a:cubicBezTo>
                            <a:pt x="387" y="51"/>
                            <a:pt x="388" y="53"/>
                            <a:pt x="388" y="54"/>
                          </a:cubicBezTo>
                          <a:cubicBezTo>
                            <a:pt x="390" y="53"/>
                            <a:pt x="392" y="52"/>
                            <a:pt x="394" y="51"/>
                          </a:cubicBezTo>
                          <a:cubicBezTo>
                            <a:pt x="396" y="50"/>
                            <a:pt x="398" y="48"/>
                            <a:pt x="400" y="48"/>
                          </a:cubicBezTo>
                          <a:close/>
                          <a:moveTo>
                            <a:pt x="388" y="84"/>
                          </a:moveTo>
                          <a:cubicBezTo>
                            <a:pt x="391" y="70"/>
                            <a:pt x="387" y="58"/>
                            <a:pt x="379" y="47"/>
                          </a:cubicBezTo>
                          <a:cubicBezTo>
                            <a:pt x="373" y="38"/>
                            <a:pt x="363" y="30"/>
                            <a:pt x="353" y="25"/>
                          </a:cubicBezTo>
                          <a:cubicBezTo>
                            <a:pt x="352" y="26"/>
                            <a:pt x="352" y="25"/>
                            <a:pt x="352" y="25"/>
                          </a:cubicBezTo>
                          <a:cubicBezTo>
                            <a:pt x="342" y="21"/>
                            <a:pt x="331" y="21"/>
                            <a:pt x="321" y="25"/>
                          </a:cubicBezTo>
                          <a:cubicBezTo>
                            <a:pt x="297" y="35"/>
                            <a:pt x="288" y="63"/>
                            <a:pt x="282" y="87"/>
                          </a:cubicBezTo>
                          <a:cubicBezTo>
                            <a:pt x="280" y="94"/>
                            <a:pt x="279" y="102"/>
                            <a:pt x="277" y="109"/>
                          </a:cubicBezTo>
                          <a:cubicBezTo>
                            <a:pt x="278" y="110"/>
                            <a:pt x="277" y="111"/>
                            <a:pt x="277" y="111"/>
                          </a:cubicBezTo>
                          <a:cubicBezTo>
                            <a:pt x="273" y="129"/>
                            <a:pt x="270" y="147"/>
                            <a:pt x="268" y="165"/>
                          </a:cubicBezTo>
                          <a:cubicBezTo>
                            <a:pt x="270" y="161"/>
                            <a:pt x="275" y="159"/>
                            <a:pt x="280" y="160"/>
                          </a:cubicBezTo>
                          <a:cubicBezTo>
                            <a:pt x="280" y="160"/>
                            <a:pt x="280" y="159"/>
                            <a:pt x="280" y="158"/>
                          </a:cubicBezTo>
                          <a:cubicBezTo>
                            <a:pt x="283" y="159"/>
                            <a:pt x="283" y="159"/>
                            <a:pt x="283" y="159"/>
                          </a:cubicBezTo>
                          <a:cubicBezTo>
                            <a:pt x="283" y="160"/>
                            <a:pt x="283" y="160"/>
                            <a:pt x="282" y="161"/>
                          </a:cubicBezTo>
                          <a:cubicBezTo>
                            <a:pt x="287" y="163"/>
                            <a:pt x="289" y="167"/>
                            <a:pt x="289" y="172"/>
                          </a:cubicBezTo>
                          <a:cubicBezTo>
                            <a:pt x="291" y="174"/>
                            <a:pt x="291" y="174"/>
                            <a:pt x="291" y="174"/>
                          </a:cubicBezTo>
                          <a:cubicBezTo>
                            <a:pt x="290" y="175"/>
                            <a:pt x="289" y="176"/>
                            <a:pt x="288" y="177"/>
                          </a:cubicBezTo>
                          <a:cubicBezTo>
                            <a:pt x="293" y="180"/>
                            <a:pt x="298" y="183"/>
                            <a:pt x="302" y="187"/>
                          </a:cubicBezTo>
                          <a:cubicBezTo>
                            <a:pt x="302" y="184"/>
                            <a:pt x="303" y="182"/>
                            <a:pt x="303" y="179"/>
                          </a:cubicBezTo>
                          <a:cubicBezTo>
                            <a:pt x="306" y="180"/>
                            <a:pt x="306" y="180"/>
                            <a:pt x="306" y="180"/>
                          </a:cubicBezTo>
                          <a:cubicBezTo>
                            <a:pt x="306" y="181"/>
                            <a:pt x="306" y="182"/>
                            <a:pt x="306" y="183"/>
                          </a:cubicBezTo>
                          <a:cubicBezTo>
                            <a:pt x="308" y="181"/>
                            <a:pt x="311" y="180"/>
                            <a:pt x="314" y="181"/>
                          </a:cubicBezTo>
                          <a:cubicBezTo>
                            <a:pt x="334" y="161"/>
                            <a:pt x="353" y="140"/>
                            <a:pt x="370" y="117"/>
                          </a:cubicBezTo>
                          <a:cubicBezTo>
                            <a:pt x="378" y="107"/>
                            <a:pt x="385" y="96"/>
                            <a:pt x="388" y="84"/>
                          </a:cubicBezTo>
                          <a:close/>
                          <a:moveTo>
                            <a:pt x="313" y="409"/>
                          </a:moveTo>
                          <a:cubicBezTo>
                            <a:pt x="313" y="405"/>
                            <a:pt x="312" y="400"/>
                            <a:pt x="311" y="396"/>
                          </a:cubicBezTo>
                          <a:cubicBezTo>
                            <a:pt x="309" y="397"/>
                            <a:pt x="306" y="397"/>
                            <a:pt x="304" y="397"/>
                          </a:cubicBezTo>
                          <a:cubicBezTo>
                            <a:pt x="302" y="398"/>
                            <a:pt x="300" y="398"/>
                            <a:pt x="299" y="397"/>
                          </a:cubicBezTo>
                          <a:cubicBezTo>
                            <a:pt x="299" y="399"/>
                            <a:pt x="299" y="400"/>
                            <a:pt x="299" y="402"/>
                          </a:cubicBezTo>
                          <a:cubicBezTo>
                            <a:pt x="300" y="404"/>
                            <a:pt x="300" y="407"/>
                            <a:pt x="300" y="409"/>
                          </a:cubicBezTo>
                          <a:cubicBezTo>
                            <a:pt x="305" y="409"/>
                            <a:pt x="309" y="409"/>
                            <a:pt x="313" y="409"/>
                          </a:cubicBezTo>
                          <a:close/>
                          <a:moveTo>
                            <a:pt x="311" y="394"/>
                          </a:moveTo>
                          <a:cubicBezTo>
                            <a:pt x="310" y="393"/>
                            <a:pt x="310" y="391"/>
                            <a:pt x="309" y="389"/>
                          </a:cubicBezTo>
                          <a:cubicBezTo>
                            <a:pt x="308" y="387"/>
                            <a:pt x="308" y="385"/>
                            <a:pt x="307" y="382"/>
                          </a:cubicBezTo>
                          <a:cubicBezTo>
                            <a:pt x="307" y="383"/>
                            <a:pt x="307" y="383"/>
                            <a:pt x="306" y="383"/>
                          </a:cubicBezTo>
                          <a:cubicBezTo>
                            <a:pt x="303" y="384"/>
                            <a:pt x="299" y="383"/>
                            <a:pt x="295" y="383"/>
                          </a:cubicBezTo>
                          <a:cubicBezTo>
                            <a:pt x="296" y="387"/>
                            <a:pt x="297" y="391"/>
                            <a:pt x="298" y="395"/>
                          </a:cubicBezTo>
                          <a:cubicBezTo>
                            <a:pt x="300" y="395"/>
                            <a:pt x="302" y="395"/>
                            <a:pt x="304" y="395"/>
                          </a:cubicBezTo>
                          <a:cubicBezTo>
                            <a:pt x="306" y="395"/>
                            <a:pt x="308" y="394"/>
                            <a:pt x="311" y="394"/>
                          </a:cubicBezTo>
                          <a:close/>
                          <a:moveTo>
                            <a:pt x="340" y="255"/>
                          </a:moveTo>
                          <a:cubicBezTo>
                            <a:pt x="340" y="254"/>
                            <a:pt x="340" y="253"/>
                            <a:pt x="340" y="253"/>
                          </a:cubicBezTo>
                          <a:cubicBezTo>
                            <a:pt x="341" y="252"/>
                            <a:pt x="341" y="251"/>
                            <a:pt x="341" y="250"/>
                          </a:cubicBezTo>
                          <a:cubicBezTo>
                            <a:pt x="339" y="249"/>
                            <a:pt x="336" y="247"/>
                            <a:pt x="334" y="246"/>
                          </a:cubicBezTo>
                          <a:cubicBezTo>
                            <a:pt x="334" y="246"/>
                            <a:pt x="334" y="246"/>
                            <a:pt x="334" y="246"/>
                          </a:cubicBezTo>
                          <a:cubicBezTo>
                            <a:pt x="335" y="248"/>
                            <a:pt x="335" y="250"/>
                            <a:pt x="334" y="253"/>
                          </a:cubicBezTo>
                          <a:cubicBezTo>
                            <a:pt x="336" y="254"/>
                            <a:pt x="338" y="254"/>
                            <a:pt x="340" y="255"/>
                          </a:cubicBezTo>
                          <a:close/>
                          <a:moveTo>
                            <a:pt x="387" y="40"/>
                          </a:moveTo>
                          <a:cubicBezTo>
                            <a:pt x="389" y="38"/>
                            <a:pt x="391" y="37"/>
                            <a:pt x="393" y="36"/>
                          </a:cubicBezTo>
                          <a:cubicBezTo>
                            <a:pt x="391" y="32"/>
                            <a:pt x="388" y="29"/>
                            <a:pt x="384" y="25"/>
                          </a:cubicBezTo>
                          <a:cubicBezTo>
                            <a:pt x="382" y="29"/>
                            <a:pt x="378" y="32"/>
                            <a:pt x="374" y="35"/>
                          </a:cubicBezTo>
                          <a:cubicBezTo>
                            <a:pt x="377" y="38"/>
                            <a:pt x="380" y="41"/>
                            <a:pt x="382" y="44"/>
                          </a:cubicBezTo>
                          <a:cubicBezTo>
                            <a:pt x="384" y="42"/>
                            <a:pt x="385" y="41"/>
                            <a:pt x="387" y="40"/>
                          </a:cubicBezTo>
                          <a:close/>
                          <a:moveTo>
                            <a:pt x="288" y="459"/>
                          </a:moveTo>
                          <a:cubicBezTo>
                            <a:pt x="297" y="449"/>
                            <a:pt x="298" y="435"/>
                            <a:pt x="297" y="422"/>
                          </a:cubicBezTo>
                          <a:cubicBezTo>
                            <a:pt x="297" y="409"/>
                            <a:pt x="295" y="396"/>
                            <a:pt x="291" y="383"/>
                          </a:cubicBezTo>
                          <a:cubicBezTo>
                            <a:pt x="286" y="365"/>
                            <a:pt x="279" y="347"/>
                            <a:pt x="271" y="329"/>
                          </a:cubicBezTo>
                          <a:cubicBezTo>
                            <a:pt x="270" y="329"/>
                            <a:pt x="270" y="328"/>
                            <a:pt x="270" y="328"/>
                          </a:cubicBezTo>
                          <a:cubicBezTo>
                            <a:pt x="268" y="323"/>
                            <a:pt x="266" y="318"/>
                            <a:pt x="264" y="313"/>
                          </a:cubicBezTo>
                          <a:cubicBezTo>
                            <a:pt x="263" y="312"/>
                            <a:pt x="264" y="311"/>
                            <a:pt x="265" y="311"/>
                          </a:cubicBezTo>
                          <a:cubicBezTo>
                            <a:pt x="261" y="309"/>
                            <a:pt x="258" y="306"/>
                            <a:pt x="257" y="302"/>
                          </a:cubicBezTo>
                          <a:cubicBezTo>
                            <a:pt x="257" y="302"/>
                            <a:pt x="257" y="302"/>
                            <a:pt x="257" y="302"/>
                          </a:cubicBezTo>
                          <a:cubicBezTo>
                            <a:pt x="257" y="302"/>
                            <a:pt x="257" y="302"/>
                            <a:pt x="257" y="302"/>
                          </a:cubicBezTo>
                          <a:cubicBezTo>
                            <a:pt x="257" y="303"/>
                            <a:pt x="257" y="304"/>
                            <a:pt x="256" y="305"/>
                          </a:cubicBezTo>
                          <a:cubicBezTo>
                            <a:pt x="257" y="306"/>
                            <a:pt x="257" y="306"/>
                            <a:pt x="257" y="307"/>
                          </a:cubicBezTo>
                          <a:cubicBezTo>
                            <a:pt x="263" y="331"/>
                            <a:pt x="267" y="356"/>
                            <a:pt x="270" y="381"/>
                          </a:cubicBezTo>
                          <a:cubicBezTo>
                            <a:pt x="272" y="399"/>
                            <a:pt x="278" y="425"/>
                            <a:pt x="265" y="441"/>
                          </a:cubicBezTo>
                          <a:cubicBezTo>
                            <a:pt x="253" y="455"/>
                            <a:pt x="237" y="443"/>
                            <a:pt x="232" y="429"/>
                          </a:cubicBezTo>
                          <a:cubicBezTo>
                            <a:pt x="229" y="421"/>
                            <a:pt x="229" y="411"/>
                            <a:pt x="229" y="402"/>
                          </a:cubicBezTo>
                          <a:cubicBezTo>
                            <a:pt x="228" y="390"/>
                            <a:pt x="228" y="379"/>
                            <a:pt x="229" y="367"/>
                          </a:cubicBezTo>
                          <a:cubicBezTo>
                            <a:pt x="229" y="346"/>
                            <a:pt x="231" y="324"/>
                            <a:pt x="235" y="304"/>
                          </a:cubicBezTo>
                          <a:cubicBezTo>
                            <a:pt x="233" y="305"/>
                            <a:pt x="232" y="307"/>
                            <a:pt x="229" y="307"/>
                          </a:cubicBezTo>
                          <a:cubicBezTo>
                            <a:pt x="223" y="329"/>
                            <a:pt x="216" y="351"/>
                            <a:pt x="212" y="373"/>
                          </a:cubicBezTo>
                          <a:cubicBezTo>
                            <a:pt x="212" y="373"/>
                            <a:pt x="212" y="374"/>
                            <a:pt x="211" y="374"/>
                          </a:cubicBezTo>
                          <a:cubicBezTo>
                            <a:pt x="210" y="379"/>
                            <a:pt x="209" y="384"/>
                            <a:pt x="209" y="389"/>
                          </a:cubicBezTo>
                          <a:cubicBezTo>
                            <a:pt x="206" y="412"/>
                            <a:pt x="205" y="441"/>
                            <a:pt x="220" y="460"/>
                          </a:cubicBezTo>
                          <a:cubicBezTo>
                            <a:pt x="225" y="466"/>
                            <a:pt x="233" y="469"/>
                            <a:pt x="241" y="471"/>
                          </a:cubicBezTo>
                          <a:cubicBezTo>
                            <a:pt x="241" y="471"/>
                            <a:pt x="241" y="470"/>
                            <a:pt x="241" y="470"/>
                          </a:cubicBezTo>
                          <a:cubicBezTo>
                            <a:pt x="242" y="469"/>
                            <a:pt x="243" y="469"/>
                            <a:pt x="243" y="470"/>
                          </a:cubicBezTo>
                          <a:cubicBezTo>
                            <a:pt x="243" y="471"/>
                            <a:pt x="243" y="471"/>
                            <a:pt x="243" y="471"/>
                          </a:cubicBezTo>
                          <a:cubicBezTo>
                            <a:pt x="248" y="472"/>
                            <a:pt x="253" y="472"/>
                            <a:pt x="257" y="472"/>
                          </a:cubicBezTo>
                          <a:cubicBezTo>
                            <a:pt x="269" y="472"/>
                            <a:pt x="281" y="468"/>
                            <a:pt x="288" y="459"/>
                          </a:cubicBezTo>
                          <a:close/>
                          <a:moveTo>
                            <a:pt x="306" y="381"/>
                          </a:moveTo>
                          <a:cubicBezTo>
                            <a:pt x="307" y="381"/>
                            <a:pt x="307" y="381"/>
                            <a:pt x="307" y="382"/>
                          </a:cubicBezTo>
                          <a:cubicBezTo>
                            <a:pt x="306" y="378"/>
                            <a:pt x="304" y="374"/>
                            <a:pt x="303" y="370"/>
                          </a:cubicBezTo>
                          <a:cubicBezTo>
                            <a:pt x="300" y="372"/>
                            <a:pt x="296" y="372"/>
                            <a:pt x="292" y="371"/>
                          </a:cubicBezTo>
                          <a:cubicBezTo>
                            <a:pt x="292" y="371"/>
                            <a:pt x="292" y="371"/>
                            <a:pt x="292" y="371"/>
                          </a:cubicBezTo>
                          <a:cubicBezTo>
                            <a:pt x="293" y="374"/>
                            <a:pt x="294" y="378"/>
                            <a:pt x="295" y="381"/>
                          </a:cubicBezTo>
                          <a:cubicBezTo>
                            <a:pt x="298" y="381"/>
                            <a:pt x="303" y="381"/>
                            <a:pt x="306" y="381"/>
                          </a:cubicBezTo>
                          <a:close/>
                          <a:moveTo>
                            <a:pt x="351" y="185"/>
                          </a:moveTo>
                          <a:cubicBezTo>
                            <a:pt x="350" y="184"/>
                            <a:pt x="350" y="183"/>
                            <a:pt x="350" y="183"/>
                          </a:cubicBezTo>
                          <a:cubicBezTo>
                            <a:pt x="350" y="182"/>
                            <a:pt x="349" y="180"/>
                            <a:pt x="349" y="179"/>
                          </a:cubicBezTo>
                          <a:cubicBezTo>
                            <a:pt x="349" y="179"/>
                            <a:pt x="349" y="179"/>
                            <a:pt x="349" y="179"/>
                          </a:cubicBezTo>
                          <a:cubicBezTo>
                            <a:pt x="345" y="182"/>
                            <a:pt x="341" y="184"/>
                            <a:pt x="337" y="187"/>
                          </a:cubicBezTo>
                          <a:cubicBezTo>
                            <a:pt x="337" y="188"/>
                            <a:pt x="337" y="188"/>
                            <a:pt x="337" y="189"/>
                          </a:cubicBezTo>
                          <a:cubicBezTo>
                            <a:pt x="338" y="190"/>
                            <a:pt x="339" y="191"/>
                            <a:pt x="339" y="192"/>
                          </a:cubicBezTo>
                          <a:cubicBezTo>
                            <a:pt x="339" y="192"/>
                            <a:pt x="339" y="192"/>
                            <a:pt x="339" y="192"/>
                          </a:cubicBezTo>
                          <a:cubicBezTo>
                            <a:pt x="343" y="190"/>
                            <a:pt x="347" y="187"/>
                            <a:pt x="351" y="185"/>
                          </a:cubicBezTo>
                          <a:close/>
                          <a:moveTo>
                            <a:pt x="352" y="160"/>
                          </a:moveTo>
                          <a:cubicBezTo>
                            <a:pt x="355" y="158"/>
                            <a:pt x="358" y="155"/>
                            <a:pt x="361" y="152"/>
                          </a:cubicBezTo>
                          <a:cubicBezTo>
                            <a:pt x="357" y="151"/>
                            <a:pt x="354" y="150"/>
                            <a:pt x="351" y="148"/>
                          </a:cubicBezTo>
                          <a:cubicBezTo>
                            <a:pt x="348" y="151"/>
                            <a:pt x="345" y="155"/>
                            <a:pt x="342" y="158"/>
                          </a:cubicBezTo>
                          <a:cubicBezTo>
                            <a:pt x="345" y="158"/>
                            <a:pt x="349" y="159"/>
                            <a:pt x="352" y="160"/>
                          </a:cubicBezTo>
                          <a:close/>
                          <a:moveTo>
                            <a:pt x="319" y="256"/>
                          </a:moveTo>
                          <a:cubicBezTo>
                            <a:pt x="324" y="258"/>
                            <a:pt x="330" y="257"/>
                            <a:pt x="331" y="251"/>
                          </a:cubicBezTo>
                          <a:cubicBezTo>
                            <a:pt x="332" y="246"/>
                            <a:pt x="327" y="243"/>
                            <a:pt x="323" y="242"/>
                          </a:cubicBezTo>
                          <a:cubicBezTo>
                            <a:pt x="322" y="247"/>
                            <a:pt x="321" y="251"/>
                            <a:pt x="319" y="256"/>
                          </a:cubicBezTo>
                          <a:close/>
                          <a:moveTo>
                            <a:pt x="277" y="478"/>
                          </a:moveTo>
                          <a:cubicBezTo>
                            <a:pt x="277" y="477"/>
                            <a:pt x="277" y="476"/>
                            <a:pt x="276" y="475"/>
                          </a:cubicBezTo>
                          <a:cubicBezTo>
                            <a:pt x="276" y="474"/>
                            <a:pt x="275" y="473"/>
                            <a:pt x="275" y="473"/>
                          </a:cubicBezTo>
                          <a:cubicBezTo>
                            <a:pt x="270" y="474"/>
                            <a:pt x="265" y="475"/>
                            <a:pt x="260" y="476"/>
                          </a:cubicBezTo>
                          <a:cubicBezTo>
                            <a:pt x="260" y="476"/>
                            <a:pt x="260" y="477"/>
                            <a:pt x="260" y="478"/>
                          </a:cubicBezTo>
                          <a:cubicBezTo>
                            <a:pt x="260" y="478"/>
                            <a:pt x="261" y="479"/>
                            <a:pt x="261" y="480"/>
                          </a:cubicBezTo>
                          <a:cubicBezTo>
                            <a:pt x="261" y="481"/>
                            <a:pt x="261" y="481"/>
                            <a:pt x="260" y="481"/>
                          </a:cubicBezTo>
                          <a:cubicBezTo>
                            <a:pt x="260" y="481"/>
                            <a:pt x="260" y="481"/>
                            <a:pt x="260" y="481"/>
                          </a:cubicBezTo>
                          <a:cubicBezTo>
                            <a:pt x="259" y="481"/>
                            <a:pt x="258" y="479"/>
                            <a:pt x="258" y="478"/>
                          </a:cubicBezTo>
                          <a:cubicBezTo>
                            <a:pt x="258" y="477"/>
                            <a:pt x="258" y="476"/>
                            <a:pt x="258" y="476"/>
                          </a:cubicBezTo>
                          <a:cubicBezTo>
                            <a:pt x="255" y="476"/>
                            <a:pt x="252" y="476"/>
                            <a:pt x="249" y="475"/>
                          </a:cubicBezTo>
                          <a:cubicBezTo>
                            <a:pt x="247" y="475"/>
                            <a:pt x="245" y="475"/>
                            <a:pt x="243" y="475"/>
                          </a:cubicBezTo>
                          <a:cubicBezTo>
                            <a:pt x="243" y="475"/>
                            <a:pt x="243" y="476"/>
                            <a:pt x="243" y="476"/>
                          </a:cubicBezTo>
                          <a:cubicBezTo>
                            <a:pt x="243" y="478"/>
                            <a:pt x="243" y="480"/>
                            <a:pt x="243" y="481"/>
                          </a:cubicBezTo>
                          <a:cubicBezTo>
                            <a:pt x="243" y="482"/>
                            <a:pt x="242" y="482"/>
                            <a:pt x="242" y="482"/>
                          </a:cubicBezTo>
                          <a:cubicBezTo>
                            <a:pt x="242" y="482"/>
                            <a:pt x="241" y="482"/>
                            <a:pt x="241" y="481"/>
                          </a:cubicBezTo>
                          <a:cubicBezTo>
                            <a:pt x="240" y="480"/>
                            <a:pt x="240" y="477"/>
                            <a:pt x="240" y="474"/>
                          </a:cubicBezTo>
                          <a:cubicBezTo>
                            <a:pt x="236" y="474"/>
                            <a:pt x="231" y="472"/>
                            <a:pt x="227" y="470"/>
                          </a:cubicBezTo>
                          <a:cubicBezTo>
                            <a:pt x="226" y="471"/>
                            <a:pt x="226" y="473"/>
                            <a:pt x="226" y="474"/>
                          </a:cubicBezTo>
                          <a:cubicBezTo>
                            <a:pt x="225" y="475"/>
                            <a:pt x="225" y="476"/>
                            <a:pt x="225" y="477"/>
                          </a:cubicBezTo>
                          <a:cubicBezTo>
                            <a:pt x="230" y="480"/>
                            <a:pt x="236" y="481"/>
                            <a:pt x="242" y="482"/>
                          </a:cubicBezTo>
                          <a:cubicBezTo>
                            <a:pt x="248" y="483"/>
                            <a:pt x="254" y="483"/>
                            <a:pt x="260" y="482"/>
                          </a:cubicBezTo>
                          <a:cubicBezTo>
                            <a:pt x="266" y="481"/>
                            <a:pt x="272" y="480"/>
                            <a:pt x="277" y="478"/>
                          </a:cubicBezTo>
                          <a:close/>
                          <a:moveTo>
                            <a:pt x="350" y="162"/>
                          </a:moveTo>
                          <a:cubicBezTo>
                            <a:pt x="349" y="162"/>
                            <a:pt x="349" y="161"/>
                            <a:pt x="348" y="161"/>
                          </a:cubicBezTo>
                          <a:cubicBezTo>
                            <a:pt x="346" y="160"/>
                            <a:pt x="344" y="160"/>
                            <a:pt x="342" y="159"/>
                          </a:cubicBezTo>
                          <a:cubicBezTo>
                            <a:pt x="342" y="159"/>
                            <a:pt x="341" y="159"/>
                            <a:pt x="341" y="159"/>
                          </a:cubicBezTo>
                          <a:cubicBezTo>
                            <a:pt x="339" y="162"/>
                            <a:pt x="336" y="165"/>
                            <a:pt x="333" y="168"/>
                          </a:cubicBezTo>
                          <a:cubicBezTo>
                            <a:pt x="333" y="168"/>
                            <a:pt x="333" y="168"/>
                            <a:pt x="333" y="168"/>
                          </a:cubicBezTo>
                          <a:cubicBezTo>
                            <a:pt x="336" y="168"/>
                            <a:pt x="339" y="169"/>
                            <a:pt x="341" y="170"/>
                          </a:cubicBezTo>
                          <a:cubicBezTo>
                            <a:pt x="344" y="167"/>
                            <a:pt x="347" y="165"/>
                            <a:pt x="350" y="162"/>
                          </a:cubicBezTo>
                          <a:close/>
                          <a:moveTo>
                            <a:pt x="323" y="238"/>
                          </a:moveTo>
                          <a:cubicBezTo>
                            <a:pt x="328" y="239"/>
                            <a:pt x="332" y="236"/>
                            <a:pt x="332" y="230"/>
                          </a:cubicBezTo>
                          <a:cubicBezTo>
                            <a:pt x="332" y="224"/>
                            <a:pt x="327" y="221"/>
                            <a:pt x="322" y="221"/>
                          </a:cubicBezTo>
                          <a:cubicBezTo>
                            <a:pt x="322" y="224"/>
                            <a:pt x="323" y="227"/>
                            <a:pt x="323" y="230"/>
                          </a:cubicBezTo>
                          <a:cubicBezTo>
                            <a:pt x="323" y="232"/>
                            <a:pt x="323" y="235"/>
                            <a:pt x="323" y="238"/>
                          </a:cubicBezTo>
                          <a:close/>
                          <a:moveTo>
                            <a:pt x="298" y="369"/>
                          </a:moveTo>
                          <a:cubicBezTo>
                            <a:pt x="300" y="369"/>
                            <a:pt x="301" y="368"/>
                            <a:pt x="302" y="368"/>
                          </a:cubicBezTo>
                          <a:cubicBezTo>
                            <a:pt x="301" y="363"/>
                            <a:pt x="299" y="358"/>
                            <a:pt x="297" y="354"/>
                          </a:cubicBezTo>
                          <a:cubicBezTo>
                            <a:pt x="294" y="345"/>
                            <a:pt x="291" y="335"/>
                            <a:pt x="287" y="326"/>
                          </a:cubicBezTo>
                          <a:cubicBezTo>
                            <a:pt x="285" y="327"/>
                            <a:pt x="282" y="328"/>
                            <a:pt x="280" y="328"/>
                          </a:cubicBezTo>
                          <a:cubicBezTo>
                            <a:pt x="278" y="328"/>
                            <a:pt x="277" y="329"/>
                            <a:pt x="275" y="329"/>
                          </a:cubicBezTo>
                          <a:cubicBezTo>
                            <a:pt x="277" y="333"/>
                            <a:pt x="279" y="337"/>
                            <a:pt x="281" y="342"/>
                          </a:cubicBezTo>
                          <a:cubicBezTo>
                            <a:pt x="283" y="341"/>
                            <a:pt x="286" y="339"/>
                            <a:pt x="289" y="339"/>
                          </a:cubicBezTo>
                          <a:cubicBezTo>
                            <a:pt x="290" y="339"/>
                            <a:pt x="290" y="341"/>
                            <a:pt x="289" y="341"/>
                          </a:cubicBezTo>
                          <a:cubicBezTo>
                            <a:pt x="287" y="342"/>
                            <a:pt x="284" y="343"/>
                            <a:pt x="282" y="344"/>
                          </a:cubicBezTo>
                          <a:cubicBezTo>
                            <a:pt x="283" y="348"/>
                            <a:pt x="285" y="351"/>
                            <a:pt x="286" y="355"/>
                          </a:cubicBezTo>
                          <a:cubicBezTo>
                            <a:pt x="287" y="355"/>
                            <a:pt x="289" y="355"/>
                            <a:pt x="290" y="354"/>
                          </a:cubicBezTo>
                          <a:cubicBezTo>
                            <a:pt x="292" y="354"/>
                            <a:pt x="294" y="354"/>
                            <a:pt x="295" y="353"/>
                          </a:cubicBezTo>
                          <a:cubicBezTo>
                            <a:pt x="296" y="353"/>
                            <a:pt x="296" y="354"/>
                            <a:pt x="296" y="354"/>
                          </a:cubicBezTo>
                          <a:cubicBezTo>
                            <a:pt x="296" y="354"/>
                            <a:pt x="296" y="355"/>
                            <a:pt x="296" y="355"/>
                          </a:cubicBezTo>
                          <a:cubicBezTo>
                            <a:pt x="293" y="357"/>
                            <a:pt x="290" y="357"/>
                            <a:pt x="287" y="357"/>
                          </a:cubicBezTo>
                          <a:cubicBezTo>
                            <a:pt x="288" y="361"/>
                            <a:pt x="290" y="366"/>
                            <a:pt x="291" y="370"/>
                          </a:cubicBezTo>
                          <a:cubicBezTo>
                            <a:pt x="291" y="369"/>
                            <a:pt x="292" y="369"/>
                            <a:pt x="293" y="369"/>
                          </a:cubicBezTo>
                          <a:cubicBezTo>
                            <a:pt x="295" y="369"/>
                            <a:pt x="297" y="369"/>
                            <a:pt x="298" y="369"/>
                          </a:cubicBezTo>
                          <a:close/>
                          <a:moveTo>
                            <a:pt x="338" y="193"/>
                          </a:moveTo>
                          <a:cubicBezTo>
                            <a:pt x="338" y="193"/>
                            <a:pt x="338" y="193"/>
                            <a:pt x="338" y="193"/>
                          </a:cubicBezTo>
                          <a:cubicBezTo>
                            <a:pt x="337" y="192"/>
                            <a:pt x="336" y="190"/>
                            <a:pt x="336" y="189"/>
                          </a:cubicBezTo>
                          <a:cubicBezTo>
                            <a:pt x="335" y="189"/>
                            <a:pt x="335" y="188"/>
                            <a:pt x="335" y="188"/>
                          </a:cubicBezTo>
                          <a:cubicBezTo>
                            <a:pt x="331" y="191"/>
                            <a:pt x="326" y="194"/>
                            <a:pt x="322" y="196"/>
                          </a:cubicBezTo>
                          <a:cubicBezTo>
                            <a:pt x="324" y="197"/>
                            <a:pt x="327" y="198"/>
                            <a:pt x="329" y="199"/>
                          </a:cubicBezTo>
                          <a:cubicBezTo>
                            <a:pt x="332" y="197"/>
                            <a:pt x="335" y="195"/>
                            <a:pt x="338" y="193"/>
                          </a:cubicBezTo>
                          <a:close/>
                          <a:moveTo>
                            <a:pt x="373" y="34"/>
                          </a:moveTo>
                          <a:cubicBezTo>
                            <a:pt x="376" y="30"/>
                            <a:pt x="379" y="26"/>
                            <a:pt x="383" y="24"/>
                          </a:cubicBezTo>
                          <a:cubicBezTo>
                            <a:pt x="380" y="22"/>
                            <a:pt x="377" y="19"/>
                            <a:pt x="374" y="17"/>
                          </a:cubicBezTo>
                          <a:cubicBezTo>
                            <a:pt x="373" y="19"/>
                            <a:pt x="372" y="20"/>
                            <a:pt x="370" y="22"/>
                          </a:cubicBezTo>
                          <a:cubicBezTo>
                            <a:pt x="369" y="24"/>
                            <a:pt x="367" y="26"/>
                            <a:pt x="366" y="28"/>
                          </a:cubicBezTo>
                          <a:cubicBezTo>
                            <a:pt x="366" y="28"/>
                            <a:pt x="366" y="28"/>
                            <a:pt x="366" y="28"/>
                          </a:cubicBezTo>
                          <a:cubicBezTo>
                            <a:pt x="368" y="30"/>
                            <a:pt x="371" y="31"/>
                            <a:pt x="373" y="34"/>
                          </a:cubicBezTo>
                          <a:close/>
                          <a:moveTo>
                            <a:pt x="339" y="172"/>
                          </a:moveTo>
                          <a:cubicBezTo>
                            <a:pt x="339" y="172"/>
                            <a:pt x="338" y="172"/>
                            <a:pt x="338" y="172"/>
                          </a:cubicBezTo>
                          <a:cubicBezTo>
                            <a:pt x="336" y="171"/>
                            <a:pt x="335" y="170"/>
                            <a:pt x="333" y="170"/>
                          </a:cubicBezTo>
                          <a:cubicBezTo>
                            <a:pt x="332" y="170"/>
                            <a:pt x="332" y="169"/>
                            <a:pt x="332" y="169"/>
                          </a:cubicBezTo>
                          <a:cubicBezTo>
                            <a:pt x="330" y="171"/>
                            <a:pt x="328" y="173"/>
                            <a:pt x="326" y="175"/>
                          </a:cubicBezTo>
                          <a:cubicBezTo>
                            <a:pt x="326" y="175"/>
                            <a:pt x="326" y="175"/>
                            <a:pt x="326" y="175"/>
                          </a:cubicBezTo>
                          <a:cubicBezTo>
                            <a:pt x="328" y="176"/>
                            <a:pt x="330" y="177"/>
                            <a:pt x="331" y="178"/>
                          </a:cubicBezTo>
                          <a:cubicBezTo>
                            <a:pt x="334" y="176"/>
                            <a:pt x="336" y="174"/>
                            <a:pt x="339" y="172"/>
                          </a:cubicBezTo>
                          <a:close/>
                          <a:moveTo>
                            <a:pt x="328" y="210"/>
                          </a:moveTo>
                          <a:cubicBezTo>
                            <a:pt x="328" y="209"/>
                            <a:pt x="329" y="207"/>
                            <a:pt x="328" y="206"/>
                          </a:cubicBezTo>
                          <a:cubicBezTo>
                            <a:pt x="326" y="200"/>
                            <a:pt x="319" y="198"/>
                            <a:pt x="314" y="202"/>
                          </a:cubicBezTo>
                          <a:cubicBezTo>
                            <a:pt x="314" y="202"/>
                            <a:pt x="314" y="202"/>
                            <a:pt x="314" y="202"/>
                          </a:cubicBezTo>
                          <a:cubicBezTo>
                            <a:pt x="317" y="207"/>
                            <a:pt x="319" y="211"/>
                            <a:pt x="321" y="217"/>
                          </a:cubicBezTo>
                          <a:cubicBezTo>
                            <a:pt x="324" y="215"/>
                            <a:pt x="327" y="213"/>
                            <a:pt x="328" y="211"/>
                          </a:cubicBezTo>
                          <a:cubicBezTo>
                            <a:pt x="328" y="210"/>
                            <a:pt x="328" y="210"/>
                            <a:pt x="328" y="210"/>
                          </a:cubicBezTo>
                          <a:close/>
                          <a:moveTo>
                            <a:pt x="308" y="288"/>
                          </a:moveTo>
                          <a:cubicBezTo>
                            <a:pt x="313" y="285"/>
                            <a:pt x="312" y="279"/>
                            <a:pt x="308" y="275"/>
                          </a:cubicBezTo>
                          <a:cubicBezTo>
                            <a:pt x="305" y="279"/>
                            <a:pt x="302" y="283"/>
                            <a:pt x="298" y="286"/>
                          </a:cubicBezTo>
                          <a:cubicBezTo>
                            <a:pt x="298" y="286"/>
                            <a:pt x="298" y="286"/>
                            <a:pt x="298" y="286"/>
                          </a:cubicBezTo>
                          <a:cubicBezTo>
                            <a:pt x="299" y="286"/>
                            <a:pt x="300" y="286"/>
                            <a:pt x="300" y="287"/>
                          </a:cubicBezTo>
                          <a:cubicBezTo>
                            <a:pt x="300" y="287"/>
                            <a:pt x="301" y="288"/>
                            <a:pt x="301" y="288"/>
                          </a:cubicBezTo>
                          <a:cubicBezTo>
                            <a:pt x="303" y="289"/>
                            <a:pt x="306" y="289"/>
                            <a:pt x="308" y="288"/>
                          </a:cubicBezTo>
                          <a:close/>
                          <a:moveTo>
                            <a:pt x="312" y="262"/>
                          </a:moveTo>
                          <a:cubicBezTo>
                            <a:pt x="315" y="256"/>
                            <a:pt x="317" y="250"/>
                            <a:pt x="318" y="243"/>
                          </a:cubicBezTo>
                          <a:cubicBezTo>
                            <a:pt x="316" y="243"/>
                            <a:pt x="314" y="242"/>
                            <a:pt x="313" y="242"/>
                          </a:cubicBezTo>
                          <a:cubicBezTo>
                            <a:pt x="311" y="241"/>
                            <a:pt x="309" y="241"/>
                            <a:pt x="307" y="240"/>
                          </a:cubicBezTo>
                          <a:cubicBezTo>
                            <a:pt x="306" y="246"/>
                            <a:pt x="305" y="251"/>
                            <a:pt x="303" y="256"/>
                          </a:cubicBezTo>
                          <a:cubicBezTo>
                            <a:pt x="303" y="256"/>
                            <a:pt x="303" y="256"/>
                            <a:pt x="303" y="256"/>
                          </a:cubicBezTo>
                          <a:cubicBezTo>
                            <a:pt x="304" y="258"/>
                            <a:pt x="306" y="259"/>
                            <a:pt x="308" y="260"/>
                          </a:cubicBezTo>
                          <a:cubicBezTo>
                            <a:pt x="309" y="261"/>
                            <a:pt x="310" y="261"/>
                            <a:pt x="312" y="262"/>
                          </a:cubicBezTo>
                          <a:close/>
                          <a:moveTo>
                            <a:pt x="364" y="27"/>
                          </a:moveTo>
                          <a:cubicBezTo>
                            <a:pt x="366" y="23"/>
                            <a:pt x="369" y="18"/>
                            <a:pt x="372" y="16"/>
                          </a:cubicBezTo>
                          <a:cubicBezTo>
                            <a:pt x="368" y="13"/>
                            <a:pt x="363" y="11"/>
                            <a:pt x="358" y="9"/>
                          </a:cubicBezTo>
                          <a:cubicBezTo>
                            <a:pt x="358" y="13"/>
                            <a:pt x="356" y="18"/>
                            <a:pt x="355" y="22"/>
                          </a:cubicBezTo>
                          <a:cubicBezTo>
                            <a:pt x="358" y="23"/>
                            <a:pt x="361" y="25"/>
                            <a:pt x="364" y="27"/>
                          </a:cubicBezTo>
                          <a:close/>
                          <a:moveTo>
                            <a:pt x="313" y="239"/>
                          </a:moveTo>
                          <a:cubicBezTo>
                            <a:pt x="315" y="240"/>
                            <a:pt x="316" y="240"/>
                            <a:pt x="318" y="240"/>
                          </a:cubicBezTo>
                          <a:cubicBezTo>
                            <a:pt x="319" y="234"/>
                            <a:pt x="318" y="227"/>
                            <a:pt x="317" y="221"/>
                          </a:cubicBezTo>
                          <a:cubicBezTo>
                            <a:pt x="317" y="221"/>
                            <a:pt x="317" y="221"/>
                            <a:pt x="317" y="221"/>
                          </a:cubicBezTo>
                          <a:cubicBezTo>
                            <a:pt x="315" y="222"/>
                            <a:pt x="313" y="222"/>
                            <a:pt x="311" y="223"/>
                          </a:cubicBezTo>
                          <a:cubicBezTo>
                            <a:pt x="309" y="224"/>
                            <a:pt x="308" y="224"/>
                            <a:pt x="306" y="225"/>
                          </a:cubicBezTo>
                          <a:cubicBezTo>
                            <a:pt x="307" y="229"/>
                            <a:pt x="308" y="234"/>
                            <a:pt x="307" y="238"/>
                          </a:cubicBezTo>
                          <a:cubicBezTo>
                            <a:pt x="309" y="239"/>
                            <a:pt x="311" y="239"/>
                            <a:pt x="313" y="239"/>
                          </a:cubicBezTo>
                          <a:close/>
                          <a:moveTo>
                            <a:pt x="310" y="264"/>
                          </a:moveTo>
                          <a:cubicBezTo>
                            <a:pt x="307" y="264"/>
                            <a:pt x="304" y="261"/>
                            <a:pt x="302" y="258"/>
                          </a:cubicBezTo>
                          <a:cubicBezTo>
                            <a:pt x="299" y="262"/>
                            <a:pt x="297" y="266"/>
                            <a:pt x="293" y="270"/>
                          </a:cubicBezTo>
                          <a:cubicBezTo>
                            <a:pt x="294" y="270"/>
                            <a:pt x="295" y="271"/>
                            <a:pt x="295" y="271"/>
                          </a:cubicBezTo>
                          <a:cubicBezTo>
                            <a:pt x="296" y="272"/>
                            <a:pt x="296" y="273"/>
                            <a:pt x="297" y="273"/>
                          </a:cubicBezTo>
                          <a:cubicBezTo>
                            <a:pt x="298" y="275"/>
                            <a:pt x="300" y="275"/>
                            <a:pt x="301" y="277"/>
                          </a:cubicBezTo>
                          <a:cubicBezTo>
                            <a:pt x="305" y="273"/>
                            <a:pt x="308" y="269"/>
                            <a:pt x="310" y="264"/>
                          </a:cubicBezTo>
                          <a:close/>
                          <a:moveTo>
                            <a:pt x="330" y="179"/>
                          </a:moveTo>
                          <a:cubicBezTo>
                            <a:pt x="328" y="178"/>
                            <a:pt x="327" y="178"/>
                            <a:pt x="325" y="177"/>
                          </a:cubicBezTo>
                          <a:cubicBezTo>
                            <a:pt x="325" y="177"/>
                            <a:pt x="325" y="176"/>
                            <a:pt x="325" y="176"/>
                          </a:cubicBezTo>
                          <a:cubicBezTo>
                            <a:pt x="322" y="179"/>
                            <a:pt x="320" y="181"/>
                            <a:pt x="318" y="183"/>
                          </a:cubicBezTo>
                          <a:cubicBezTo>
                            <a:pt x="319" y="184"/>
                            <a:pt x="319" y="185"/>
                            <a:pt x="320" y="186"/>
                          </a:cubicBezTo>
                          <a:cubicBezTo>
                            <a:pt x="323" y="183"/>
                            <a:pt x="326" y="181"/>
                            <a:pt x="330" y="179"/>
                          </a:cubicBezTo>
                          <a:close/>
                          <a:moveTo>
                            <a:pt x="244" y="440"/>
                          </a:moveTo>
                          <a:cubicBezTo>
                            <a:pt x="260" y="452"/>
                            <a:pt x="268" y="427"/>
                            <a:pt x="268" y="416"/>
                          </a:cubicBezTo>
                          <a:cubicBezTo>
                            <a:pt x="268" y="404"/>
                            <a:pt x="267" y="392"/>
                            <a:pt x="265" y="380"/>
                          </a:cubicBezTo>
                          <a:cubicBezTo>
                            <a:pt x="262" y="357"/>
                            <a:pt x="258" y="333"/>
                            <a:pt x="253" y="310"/>
                          </a:cubicBezTo>
                          <a:cubicBezTo>
                            <a:pt x="251" y="312"/>
                            <a:pt x="249" y="312"/>
                            <a:pt x="246" y="312"/>
                          </a:cubicBezTo>
                          <a:cubicBezTo>
                            <a:pt x="243" y="312"/>
                            <a:pt x="240" y="310"/>
                            <a:pt x="238" y="307"/>
                          </a:cubicBezTo>
                          <a:cubicBezTo>
                            <a:pt x="236" y="329"/>
                            <a:pt x="233" y="352"/>
                            <a:pt x="233" y="375"/>
                          </a:cubicBezTo>
                          <a:cubicBezTo>
                            <a:pt x="233" y="387"/>
                            <a:pt x="233" y="399"/>
                            <a:pt x="234" y="411"/>
                          </a:cubicBezTo>
                          <a:cubicBezTo>
                            <a:pt x="235" y="421"/>
                            <a:pt x="236" y="433"/>
                            <a:pt x="244" y="440"/>
                          </a:cubicBezTo>
                          <a:close/>
                          <a:moveTo>
                            <a:pt x="289" y="302"/>
                          </a:moveTo>
                          <a:cubicBezTo>
                            <a:pt x="299" y="303"/>
                            <a:pt x="296" y="292"/>
                            <a:pt x="295" y="288"/>
                          </a:cubicBezTo>
                          <a:cubicBezTo>
                            <a:pt x="291" y="291"/>
                            <a:pt x="286" y="293"/>
                            <a:pt x="281" y="295"/>
                          </a:cubicBezTo>
                          <a:cubicBezTo>
                            <a:pt x="283" y="298"/>
                            <a:pt x="286" y="301"/>
                            <a:pt x="289" y="302"/>
                          </a:cubicBezTo>
                          <a:close/>
                          <a:moveTo>
                            <a:pt x="312" y="199"/>
                          </a:moveTo>
                          <a:cubicBezTo>
                            <a:pt x="314" y="197"/>
                            <a:pt x="315" y="195"/>
                            <a:pt x="316" y="192"/>
                          </a:cubicBezTo>
                          <a:cubicBezTo>
                            <a:pt x="316" y="190"/>
                            <a:pt x="316" y="188"/>
                            <a:pt x="315" y="186"/>
                          </a:cubicBezTo>
                          <a:cubicBezTo>
                            <a:pt x="313" y="187"/>
                            <a:pt x="312" y="185"/>
                            <a:pt x="312" y="184"/>
                          </a:cubicBezTo>
                          <a:cubicBezTo>
                            <a:pt x="310" y="184"/>
                            <a:pt x="307" y="186"/>
                            <a:pt x="305" y="188"/>
                          </a:cubicBezTo>
                          <a:cubicBezTo>
                            <a:pt x="305" y="188"/>
                            <a:pt x="304" y="189"/>
                            <a:pt x="304" y="189"/>
                          </a:cubicBezTo>
                          <a:cubicBezTo>
                            <a:pt x="307" y="192"/>
                            <a:pt x="310" y="195"/>
                            <a:pt x="312" y="199"/>
                          </a:cubicBezTo>
                          <a:close/>
                          <a:moveTo>
                            <a:pt x="299" y="278"/>
                          </a:moveTo>
                          <a:cubicBezTo>
                            <a:pt x="298" y="278"/>
                            <a:pt x="296" y="276"/>
                            <a:pt x="295" y="275"/>
                          </a:cubicBezTo>
                          <a:cubicBezTo>
                            <a:pt x="294" y="274"/>
                            <a:pt x="294" y="273"/>
                            <a:pt x="293" y="272"/>
                          </a:cubicBezTo>
                          <a:cubicBezTo>
                            <a:pt x="293" y="272"/>
                            <a:pt x="293" y="271"/>
                            <a:pt x="292" y="271"/>
                          </a:cubicBezTo>
                          <a:cubicBezTo>
                            <a:pt x="290" y="273"/>
                            <a:pt x="288" y="275"/>
                            <a:pt x="285" y="277"/>
                          </a:cubicBezTo>
                          <a:cubicBezTo>
                            <a:pt x="283" y="278"/>
                            <a:pt x="280" y="280"/>
                            <a:pt x="278" y="281"/>
                          </a:cubicBezTo>
                          <a:cubicBezTo>
                            <a:pt x="280" y="283"/>
                            <a:pt x="282" y="285"/>
                            <a:pt x="284" y="288"/>
                          </a:cubicBezTo>
                          <a:cubicBezTo>
                            <a:pt x="285" y="288"/>
                            <a:pt x="284" y="288"/>
                            <a:pt x="284" y="289"/>
                          </a:cubicBezTo>
                          <a:cubicBezTo>
                            <a:pt x="285" y="288"/>
                            <a:pt x="286" y="288"/>
                            <a:pt x="288" y="287"/>
                          </a:cubicBezTo>
                          <a:cubicBezTo>
                            <a:pt x="292" y="285"/>
                            <a:pt x="296" y="282"/>
                            <a:pt x="299" y="278"/>
                          </a:cubicBezTo>
                          <a:close/>
                          <a:moveTo>
                            <a:pt x="352" y="21"/>
                          </a:moveTo>
                          <a:cubicBezTo>
                            <a:pt x="353" y="17"/>
                            <a:pt x="354" y="12"/>
                            <a:pt x="355" y="8"/>
                          </a:cubicBezTo>
                          <a:cubicBezTo>
                            <a:pt x="351" y="6"/>
                            <a:pt x="346" y="5"/>
                            <a:pt x="342" y="5"/>
                          </a:cubicBezTo>
                          <a:cubicBezTo>
                            <a:pt x="336" y="4"/>
                            <a:pt x="330" y="5"/>
                            <a:pt x="325" y="6"/>
                          </a:cubicBezTo>
                          <a:cubicBezTo>
                            <a:pt x="325" y="6"/>
                            <a:pt x="325" y="6"/>
                            <a:pt x="324" y="6"/>
                          </a:cubicBezTo>
                          <a:cubicBezTo>
                            <a:pt x="326" y="10"/>
                            <a:pt x="328" y="14"/>
                            <a:pt x="329" y="19"/>
                          </a:cubicBezTo>
                          <a:cubicBezTo>
                            <a:pt x="330" y="19"/>
                            <a:pt x="331" y="18"/>
                            <a:pt x="332" y="18"/>
                          </a:cubicBezTo>
                          <a:cubicBezTo>
                            <a:pt x="334" y="18"/>
                            <a:pt x="336" y="18"/>
                            <a:pt x="339" y="18"/>
                          </a:cubicBezTo>
                          <a:cubicBezTo>
                            <a:pt x="340" y="14"/>
                            <a:pt x="340" y="10"/>
                            <a:pt x="341" y="6"/>
                          </a:cubicBezTo>
                          <a:cubicBezTo>
                            <a:pt x="341" y="6"/>
                            <a:pt x="341" y="5"/>
                            <a:pt x="341" y="5"/>
                          </a:cubicBezTo>
                          <a:cubicBezTo>
                            <a:pt x="342" y="6"/>
                            <a:pt x="342" y="6"/>
                            <a:pt x="342" y="6"/>
                          </a:cubicBezTo>
                          <a:cubicBezTo>
                            <a:pt x="343" y="10"/>
                            <a:pt x="342" y="14"/>
                            <a:pt x="341" y="18"/>
                          </a:cubicBezTo>
                          <a:cubicBezTo>
                            <a:pt x="345" y="19"/>
                            <a:pt x="349" y="20"/>
                            <a:pt x="352" y="21"/>
                          </a:cubicBezTo>
                          <a:close/>
                          <a:moveTo>
                            <a:pt x="280" y="326"/>
                          </a:moveTo>
                          <a:cubicBezTo>
                            <a:pt x="282" y="325"/>
                            <a:pt x="284" y="324"/>
                            <a:pt x="286" y="324"/>
                          </a:cubicBezTo>
                          <a:cubicBezTo>
                            <a:pt x="284" y="318"/>
                            <a:pt x="282" y="312"/>
                            <a:pt x="279" y="306"/>
                          </a:cubicBezTo>
                          <a:cubicBezTo>
                            <a:pt x="278" y="309"/>
                            <a:pt x="275" y="311"/>
                            <a:pt x="271" y="312"/>
                          </a:cubicBezTo>
                          <a:cubicBezTo>
                            <a:pt x="270" y="312"/>
                            <a:pt x="268" y="312"/>
                            <a:pt x="267" y="312"/>
                          </a:cubicBezTo>
                          <a:cubicBezTo>
                            <a:pt x="268" y="313"/>
                            <a:pt x="268" y="315"/>
                            <a:pt x="269" y="316"/>
                          </a:cubicBezTo>
                          <a:cubicBezTo>
                            <a:pt x="271" y="316"/>
                            <a:pt x="272" y="315"/>
                            <a:pt x="274" y="315"/>
                          </a:cubicBezTo>
                          <a:cubicBezTo>
                            <a:pt x="276" y="315"/>
                            <a:pt x="278" y="314"/>
                            <a:pt x="280" y="314"/>
                          </a:cubicBezTo>
                          <a:cubicBezTo>
                            <a:pt x="282" y="314"/>
                            <a:pt x="282" y="316"/>
                            <a:pt x="281" y="316"/>
                          </a:cubicBezTo>
                          <a:cubicBezTo>
                            <a:pt x="277" y="318"/>
                            <a:pt x="274" y="318"/>
                            <a:pt x="270" y="318"/>
                          </a:cubicBezTo>
                          <a:cubicBezTo>
                            <a:pt x="271" y="321"/>
                            <a:pt x="273" y="324"/>
                            <a:pt x="274" y="327"/>
                          </a:cubicBezTo>
                          <a:cubicBezTo>
                            <a:pt x="276" y="326"/>
                            <a:pt x="278" y="326"/>
                            <a:pt x="280" y="326"/>
                          </a:cubicBezTo>
                          <a:close/>
                          <a:moveTo>
                            <a:pt x="304" y="205"/>
                          </a:moveTo>
                          <a:cubicBezTo>
                            <a:pt x="306" y="204"/>
                            <a:pt x="307" y="203"/>
                            <a:pt x="309" y="202"/>
                          </a:cubicBezTo>
                          <a:cubicBezTo>
                            <a:pt x="307" y="199"/>
                            <a:pt x="304" y="196"/>
                            <a:pt x="302" y="193"/>
                          </a:cubicBezTo>
                          <a:cubicBezTo>
                            <a:pt x="301" y="194"/>
                            <a:pt x="299" y="195"/>
                            <a:pt x="298" y="197"/>
                          </a:cubicBezTo>
                          <a:cubicBezTo>
                            <a:pt x="296" y="198"/>
                            <a:pt x="295" y="200"/>
                            <a:pt x="293" y="201"/>
                          </a:cubicBezTo>
                          <a:cubicBezTo>
                            <a:pt x="296" y="204"/>
                            <a:pt x="298" y="206"/>
                            <a:pt x="299" y="209"/>
                          </a:cubicBezTo>
                          <a:cubicBezTo>
                            <a:pt x="301" y="207"/>
                            <a:pt x="303" y="206"/>
                            <a:pt x="304" y="205"/>
                          </a:cubicBezTo>
                          <a:close/>
                          <a:moveTo>
                            <a:pt x="290" y="267"/>
                          </a:moveTo>
                          <a:cubicBezTo>
                            <a:pt x="303" y="253"/>
                            <a:pt x="307" y="230"/>
                            <a:pt x="297" y="213"/>
                          </a:cubicBezTo>
                          <a:cubicBezTo>
                            <a:pt x="288" y="199"/>
                            <a:pt x="273" y="190"/>
                            <a:pt x="256" y="186"/>
                          </a:cubicBezTo>
                          <a:cubicBezTo>
                            <a:pt x="256" y="188"/>
                            <a:pt x="256" y="189"/>
                            <a:pt x="254" y="189"/>
                          </a:cubicBezTo>
                          <a:cubicBezTo>
                            <a:pt x="233" y="187"/>
                            <a:pt x="212" y="203"/>
                            <a:pt x="208" y="224"/>
                          </a:cubicBezTo>
                          <a:cubicBezTo>
                            <a:pt x="205" y="244"/>
                            <a:pt x="215" y="265"/>
                            <a:pt x="232" y="274"/>
                          </a:cubicBezTo>
                          <a:cubicBezTo>
                            <a:pt x="250" y="285"/>
                            <a:pt x="275" y="282"/>
                            <a:pt x="290" y="267"/>
                          </a:cubicBezTo>
                          <a:close/>
                          <a:moveTo>
                            <a:pt x="283" y="289"/>
                          </a:moveTo>
                          <a:cubicBezTo>
                            <a:pt x="283" y="289"/>
                            <a:pt x="283" y="289"/>
                            <a:pt x="282" y="289"/>
                          </a:cubicBezTo>
                          <a:cubicBezTo>
                            <a:pt x="280" y="287"/>
                            <a:pt x="277" y="284"/>
                            <a:pt x="275" y="282"/>
                          </a:cubicBezTo>
                          <a:cubicBezTo>
                            <a:pt x="271" y="283"/>
                            <a:pt x="267" y="284"/>
                            <a:pt x="263" y="285"/>
                          </a:cubicBezTo>
                          <a:cubicBezTo>
                            <a:pt x="263" y="286"/>
                            <a:pt x="263" y="288"/>
                            <a:pt x="264" y="290"/>
                          </a:cubicBezTo>
                          <a:cubicBezTo>
                            <a:pt x="264" y="291"/>
                            <a:pt x="265" y="293"/>
                            <a:pt x="266" y="294"/>
                          </a:cubicBezTo>
                          <a:cubicBezTo>
                            <a:pt x="272" y="293"/>
                            <a:pt x="278" y="292"/>
                            <a:pt x="283" y="289"/>
                          </a:cubicBezTo>
                          <a:close/>
                          <a:moveTo>
                            <a:pt x="271" y="308"/>
                          </a:moveTo>
                          <a:cubicBezTo>
                            <a:pt x="276" y="307"/>
                            <a:pt x="279" y="301"/>
                            <a:pt x="277" y="297"/>
                          </a:cubicBezTo>
                          <a:cubicBezTo>
                            <a:pt x="272" y="298"/>
                            <a:pt x="266" y="299"/>
                            <a:pt x="261" y="300"/>
                          </a:cubicBezTo>
                          <a:cubicBezTo>
                            <a:pt x="261" y="305"/>
                            <a:pt x="266" y="309"/>
                            <a:pt x="271" y="308"/>
                          </a:cubicBezTo>
                          <a:close/>
                          <a:moveTo>
                            <a:pt x="295" y="195"/>
                          </a:moveTo>
                          <a:cubicBezTo>
                            <a:pt x="296" y="193"/>
                            <a:pt x="297" y="191"/>
                            <a:pt x="299" y="190"/>
                          </a:cubicBezTo>
                          <a:cubicBezTo>
                            <a:pt x="296" y="187"/>
                            <a:pt x="292" y="185"/>
                            <a:pt x="288" y="182"/>
                          </a:cubicBezTo>
                          <a:cubicBezTo>
                            <a:pt x="288" y="185"/>
                            <a:pt x="286" y="187"/>
                            <a:pt x="285" y="189"/>
                          </a:cubicBezTo>
                          <a:cubicBezTo>
                            <a:pt x="285" y="190"/>
                            <a:pt x="284" y="191"/>
                            <a:pt x="283" y="193"/>
                          </a:cubicBezTo>
                          <a:cubicBezTo>
                            <a:pt x="286" y="195"/>
                            <a:pt x="289" y="197"/>
                            <a:pt x="291" y="199"/>
                          </a:cubicBezTo>
                          <a:cubicBezTo>
                            <a:pt x="292" y="198"/>
                            <a:pt x="294" y="196"/>
                            <a:pt x="295" y="195"/>
                          </a:cubicBezTo>
                          <a:close/>
                          <a:moveTo>
                            <a:pt x="224" y="473"/>
                          </a:moveTo>
                          <a:cubicBezTo>
                            <a:pt x="224" y="472"/>
                            <a:pt x="225" y="470"/>
                            <a:pt x="225" y="469"/>
                          </a:cubicBezTo>
                          <a:cubicBezTo>
                            <a:pt x="222" y="467"/>
                            <a:pt x="220" y="465"/>
                            <a:pt x="217" y="462"/>
                          </a:cubicBezTo>
                          <a:cubicBezTo>
                            <a:pt x="217" y="462"/>
                            <a:pt x="217" y="461"/>
                            <a:pt x="216" y="461"/>
                          </a:cubicBezTo>
                          <a:cubicBezTo>
                            <a:pt x="215" y="463"/>
                            <a:pt x="212" y="465"/>
                            <a:pt x="209" y="466"/>
                          </a:cubicBezTo>
                          <a:cubicBezTo>
                            <a:pt x="211" y="468"/>
                            <a:pt x="213" y="469"/>
                            <a:pt x="215" y="471"/>
                          </a:cubicBezTo>
                          <a:cubicBezTo>
                            <a:pt x="217" y="473"/>
                            <a:pt x="220" y="475"/>
                            <a:pt x="223" y="476"/>
                          </a:cubicBezTo>
                          <a:cubicBezTo>
                            <a:pt x="223" y="475"/>
                            <a:pt x="223" y="474"/>
                            <a:pt x="224" y="473"/>
                          </a:cubicBezTo>
                          <a:close/>
                          <a:moveTo>
                            <a:pt x="263" y="294"/>
                          </a:moveTo>
                          <a:cubicBezTo>
                            <a:pt x="262" y="293"/>
                            <a:pt x="262" y="292"/>
                            <a:pt x="261" y="290"/>
                          </a:cubicBezTo>
                          <a:cubicBezTo>
                            <a:pt x="261" y="289"/>
                            <a:pt x="260" y="287"/>
                            <a:pt x="260" y="285"/>
                          </a:cubicBezTo>
                          <a:cubicBezTo>
                            <a:pt x="255" y="285"/>
                            <a:pt x="250" y="285"/>
                            <a:pt x="246" y="284"/>
                          </a:cubicBezTo>
                          <a:cubicBezTo>
                            <a:pt x="246" y="285"/>
                            <a:pt x="246" y="286"/>
                            <a:pt x="246" y="287"/>
                          </a:cubicBezTo>
                          <a:cubicBezTo>
                            <a:pt x="246" y="289"/>
                            <a:pt x="247" y="292"/>
                            <a:pt x="246" y="294"/>
                          </a:cubicBezTo>
                          <a:cubicBezTo>
                            <a:pt x="252" y="295"/>
                            <a:pt x="257" y="295"/>
                            <a:pt x="263" y="294"/>
                          </a:cubicBezTo>
                          <a:close/>
                          <a:moveTo>
                            <a:pt x="326" y="19"/>
                          </a:moveTo>
                          <a:cubicBezTo>
                            <a:pt x="325" y="17"/>
                            <a:pt x="325" y="14"/>
                            <a:pt x="324" y="12"/>
                          </a:cubicBezTo>
                          <a:cubicBezTo>
                            <a:pt x="323" y="10"/>
                            <a:pt x="323" y="8"/>
                            <a:pt x="322" y="7"/>
                          </a:cubicBezTo>
                          <a:cubicBezTo>
                            <a:pt x="317" y="8"/>
                            <a:pt x="312" y="10"/>
                            <a:pt x="308" y="13"/>
                          </a:cubicBezTo>
                          <a:cubicBezTo>
                            <a:pt x="309" y="14"/>
                            <a:pt x="310" y="16"/>
                            <a:pt x="311" y="17"/>
                          </a:cubicBezTo>
                          <a:cubicBezTo>
                            <a:pt x="312" y="19"/>
                            <a:pt x="314" y="20"/>
                            <a:pt x="315" y="22"/>
                          </a:cubicBezTo>
                          <a:cubicBezTo>
                            <a:pt x="315" y="23"/>
                            <a:pt x="315" y="24"/>
                            <a:pt x="314" y="24"/>
                          </a:cubicBezTo>
                          <a:cubicBezTo>
                            <a:pt x="314" y="24"/>
                            <a:pt x="314" y="24"/>
                            <a:pt x="313" y="24"/>
                          </a:cubicBezTo>
                          <a:cubicBezTo>
                            <a:pt x="312" y="22"/>
                            <a:pt x="311" y="20"/>
                            <a:pt x="309" y="19"/>
                          </a:cubicBezTo>
                          <a:cubicBezTo>
                            <a:pt x="308" y="17"/>
                            <a:pt x="307" y="16"/>
                            <a:pt x="307" y="14"/>
                          </a:cubicBezTo>
                          <a:cubicBezTo>
                            <a:pt x="302" y="17"/>
                            <a:pt x="299" y="20"/>
                            <a:pt x="295" y="24"/>
                          </a:cubicBezTo>
                          <a:cubicBezTo>
                            <a:pt x="297" y="26"/>
                            <a:pt x="298" y="27"/>
                            <a:pt x="299" y="29"/>
                          </a:cubicBezTo>
                          <a:cubicBezTo>
                            <a:pt x="300" y="30"/>
                            <a:pt x="302" y="31"/>
                            <a:pt x="304" y="32"/>
                          </a:cubicBezTo>
                          <a:cubicBezTo>
                            <a:pt x="307" y="29"/>
                            <a:pt x="310" y="26"/>
                            <a:pt x="314" y="24"/>
                          </a:cubicBezTo>
                          <a:cubicBezTo>
                            <a:pt x="318" y="22"/>
                            <a:pt x="322" y="20"/>
                            <a:pt x="326" y="19"/>
                          </a:cubicBezTo>
                          <a:close/>
                          <a:moveTo>
                            <a:pt x="282" y="187"/>
                          </a:moveTo>
                          <a:cubicBezTo>
                            <a:pt x="283" y="185"/>
                            <a:pt x="284" y="183"/>
                            <a:pt x="285" y="181"/>
                          </a:cubicBezTo>
                          <a:cubicBezTo>
                            <a:pt x="281" y="179"/>
                            <a:pt x="277" y="177"/>
                            <a:pt x="273" y="176"/>
                          </a:cubicBezTo>
                          <a:cubicBezTo>
                            <a:pt x="272" y="177"/>
                            <a:pt x="272" y="179"/>
                            <a:pt x="271" y="180"/>
                          </a:cubicBezTo>
                          <a:cubicBezTo>
                            <a:pt x="270" y="182"/>
                            <a:pt x="270" y="184"/>
                            <a:pt x="270" y="186"/>
                          </a:cubicBezTo>
                          <a:cubicBezTo>
                            <a:pt x="273" y="187"/>
                            <a:pt x="277" y="189"/>
                            <a:pt x="280" y="191"/>
                          </a:cubicBezTo>
                          <a:cubicBezTo>
                            <a:pt x="281" y="190"/>
                            <a:pt x="281" y="189"/>
                            <a:pt x="282" y="187"/>
                          </a:cubicBezTo>
                          <a:close/>
                          <a:moveTo>
                            <a:pt x="285" y="175"/>
                          </a:moveTo>
                          <a:cubicBezTo>
                            <a:pt x="286" y="171"/>
                            <a:pt x="285" y="166"/>
                            <a:pt x="280" y="164"/>
                          </a:cubicBezTo>
                          <a:cubicBezTo>
                            <a:pt x="274" y="161"/>
                            <a:pt x="270" y="166"/>
                            <a:pt x="268" y="171"/>
                          </a:cubicBezTo>
                          <a:cubicBezTo>
                            <a:pt x="274" y="171"/>
                            <a:pt x="280" y="173"/>
                            <a:pt x="285" y="175"/>
                          </a:cubicBezTo>
                          <a:close/>
                          <a:moveTo>
                            <a:pt x="255" y="300"/>
                          </a:moveTo>
                          <a:cubicBezTo>
                            <a:pt x="255" y="300"/>
                            <a:pt x="255" y="300"/>
                            <a:pt x="255" y="300"/>
                          </a:cubicBezTo>
                          <a:cubicBezTo>
                            <a:pt x="250" y="299"/>
                            <a:pt x="245" y="299"/>
                            <a:pt x="240" y="297"/>
                          </a:cubicBezTo>
                          <a:cubicBezTo>
                            <a:pt x="240" y="302"/>
                            <a:pt x="241" y="307"/>
                            <a:pt x="246" y="308"/>
                          </a:cubicBezTo>
                          <a:cubicBezTo>
                            <a:pt x="252" y="310"/>
                            <a:pt x="253" y="304"/>
                            <a:pt x="255" y="300"/>
                          </a:cubicBezTo>
                          <a:close/>
                          <a:moveTo>
                            <a:pt x="213" y="462"/>
                          </a:moveTo>
                          <a:cubicBezTo>
                            <a:pt x="214" y="461"/>
                            <a:pt x="214" y="460"/>
                            <a:pt x="215" y="459"/>
                          </a:cubicBezTo>
                          <a:cubicBezTo>
                            <a:pt x="213" y="456"/>
                            <a:pt x="212" y="453"/>
                            <a:pt x="210" y="450"/>
                          </a:cubicBezTo>
                          <a:cubicBezTo>
                            <a:pt x="210" y="450"/>
                            <a:pt x="210" y="450"/>
                            <a:pt x="210" y="450"/>
                          </a:cubicBezTo>
                          <a:cubicBezTo>
                            <a:pt x="207" y="451"/>
                            <a:pt x="204" y="452"/>
                            <a:pt x="201" y="454"/>
                          </a:cubicBezTo>
                          <a:cubicBezTo>
                            <a:pt x="203" y="458"/>
                            <a:pt x="205" y="461"/>
                            <a:pt x="208" y="465"/>
                          </a:cubicBezTo>
                          <a:cubicBezTo>
                            <a:pt x="210" y="464"/>
                            <a:pt x="211" y="463"/>
                            <a:pt x="213" y="462"/>
                          </a:cubicBezTo>
                          <a:close/>
                          <a:moveTo>
                            <a:pt x="209" y="448"/>
                          </a:moveTo>
                          <a:cubicBezTo>
                            <a:pt x="209" y="448"/>
                            <a:pt x="209" y="448"/>
                            <a:pt x="209" y="448"/>
                          </a:cubicBezTo>
                          <a:cubicBezTo>
                            <a:pt x="208" y="444"/>
                            <a:pt x="207" y="440"/>
                            <a:pt x="206" y="436"/>
                          </a:cubicBezTo>
                          <a:cubicBezTo>
                            <a:pt x="204" y="437"/>
                            <a:pt x="203" y="437"/>
                            <a:pt x="202" y="437"/>
                          </a:cubicBezTo>
                          <a:cubicBezTo>
                            <a:pt x="200" y="438"/>
                            <a:pt x="198" y="439"/>
                            <a:pt x="196" y="439"/>
                          </a:cubicBezTo>
                          <a:cubicBezTo>
                            <a:pt x="197" y="444"/>
                            <a:pt x="199" y="448"/>
                            <a:pt x="200" y="452"/>
                          </a:cubicBezTo>
                          <a:cubicBezTo>
                            <a:pt x="203" y="451"/>
                            <a:pt x="206" y="449"/>
                            <a:pt x="209" y="448"/>
                          </a:cubicBezTo>
                          <a:close/>
                          <a:moveTo>
                            <a:pt x="228" y="288"/>
                          </a:moveTo>
                          <a:cubicBezTo>
                            <a:pt x="233" y="291"/>
                            <a:pt x="238" y="292"/>
                            <a:pt x="244" y="293"/>
                          </a:cubicBezTo>
                          <a:cubicBezTo>
                            <a:pt x="243" y="292"/>
                            <a:pt x="244" y="290"/>
                            <a:pt x="244" y="288"/>
                          </a:cubicBezTo>
                          <a:cubicBezTo>
                            <a:pt x="244" y="287"/>
                            <a:pt x="244" y="285"/>
                            <a:pt x="244" y="284"/>
                          </a:cubicBezTo>
                          <a:cubicBezTo>
                            <a:pt x="244" y="284"/>
                            <a:pt x="244" y="284"/>
                            <a:pt x="244" y="284"/>
                          </a:cubicBezTo>
                          <a:cubicBezTo>
                            <a:pt x="239" y="283"/>
                            <a:pt x="235" y="281"/>
                            <a:pt x="231" y="279"/>
                          </a:cubicBezTo>
                          <a:cubicBezTo>
                            <a:pt x="231" y="280"/>
                            <a:pt x="230" y="281"/>
                            <a:pt x="230" y="282"/>
                          </a:cubicBezTo>
                          <a:cubicBezTo>
                            <a:pt x="229" y="284"/>
                            <a:pt x="228" y="286"/>
                            <a:pt x="228" y="288"/>
                          </a:cubicBezTo>
                          <a:close/>
                          <a:moveTo>
                            <a:pt x="269" y="175"/>
                          </a:moveTo>
                          <a:cubicBezTo>
                            <a:pt x="268" y="174"/>
                            <a:pt x="266" y="174"/>
                            <a:pt x="264" y="174"/>
                          </a:cubicBezTo>
                          <a:cubicBezTo>
                            <a:pt x="264" y="174"/>
                            <a:pt x="264" y="174"/>
                            <a:pt x="263" y="174"/>
                          </a:cubicBezTo>
                          <a:cubicBezTo>
                            <a:pt x="261" y="173"/>
                            <a:pt x="259" y="173"/>
                            <a:pt x="257" y="173"/>
                          </a:cubicBezTo>
                          <a:cubicBezTo>
                            <a:pt x="257" y="175"/>
                            <a:pt x="256" y="177"/>
                            <a:pt x="256" y="180"/>
                          </a:cubicBezTo>
                          <a:cubicBezTo>
                            <a:pt x="255" y="181"/>
                            <a:pt x="255" y="182"/>
                            <a:pt x="255" y="183"/>
                          </a:cubicBezTo>
                          <a:cubicBezTo>
                            <a:pt x="259" y="184"/>
                            <a:pt x="263" y="184"/>
                            <a:pt x="267" y="185"/>
                          </a:cubicBezTo>
                          <a:cubicBezTo>
                            <a:pt x="267" y="184"/>
                            <a:pt x="267" y="182"/>
                            <a:pt x="268" y="180"/>
                          </a:cubicBezTo>
                          <a:cubicBezTo>
                            <a:pt x="268" y="178"/>
                            <a:pt x="268" y="176"/>
                            <a:pt x="269" y="175"/>
                          </a:cubicBezTo>
                          <a:close/>
                          <a:moveTo>
                            <a:pt x="295" y="43"/>
                          </a:moveTo>
                          <a:cubicBezTo>
                            <a:pt x="297" y="40"/>
                            <a:pt x="300" y="37"/>
                            <a:pt x="302" y="34"/>
                          </a:cubicBezTo>
                          <a:cubicBezTo>
                            <a:pt x="299" y="32"/>
                            <a:pt x="296" y="29"/>
                            <a:pt x="294" y="26"/>
                          </a:cubicBezTo>
                          <a:cubicBezTo>
                            <a:pt x="291" y="29"/>
                            <a:pt x="289" y="33"/>
                            <a:pt x="287" y="36"/>
                          </a:cubicBezTo>
                          <a:cubicBezTo>
                            <a:pt x="290" y="38"/>
                            <a:pt x="293" y="41"/>
                            <a:pt x="295" y="43"/>
                          </a:cubicBezTo>
                          <a:close/>
                          <a:moveTo>
                            <a:pt x="234" y="300"/>
                          </a:moveTo>
                          <a:cubicBezTo>
                            <a:pt x="234" y="299"/>
                            <a:pt x="235" y="298"/>
                            <a:pt x="236" y="296"/>
                          </a:cubicBezTo>
                          <a:cubicBezTo>
                            <a:pt x="231" y="295"/>
                            <a:pt x="226" y="293"/>
                            <a:pt x="222" y="291"/>
                          </a:cubicBezTo>
                          <a:cubicBezTo>
                            <a:pt x="222" y="292"/>
                            <a:pt x="221" y="293"/>
                            <a:pt x="221" y="294"/>
                          </a:cubicBezTo>
                          <a:cubicBezTo>
                            <a:pt x="221" y="299"/>
                            <a:pt x="221" y="299"/>
                            <a:pt x="225" y="302"/>
                          </a:cubicBezTo>
                          <a:cubicBezTo>
                            <a:pt x="226" y="303"/>
                            <a:pt x="227" y="304"/>
                            <a:pt x="228" y="304"/>
                          </a:cubicBezTo>
                          <a:cubicBezTo>
                            <a:pt x="228" y="304"/>
                            <a:pt x="228" y="303"/>
                            <a:pt x="228" y="303"/>
                          </a:cubicBezTo>
                          <a:cubicBezTo>
                            <a:pt x="229" y="302"/>
                            <a:pt x="230" y="302"/>
                            <a:pt x="230" y="303"/>
                          </a:cubicBezTo>
                          <a:cubicBezTo>
                            <a:pt x="231" y="303"/>
                            <a:pt x="232" y="302"/>
                            <a:pt x="232" y="301"/>
                          </a:cubicBezTo>
                          <a:cubicBezTo>
                            <a:pt x="233" y="301"/>
                            <a:pt x="233" y="300"/>
                            <a:pt x="234" y="300"/>
                          </a:cubicBezTo>
                          <a:close/>
                          <a:moveTo>
                            <a:pt x="289" y="55"/>
                          </a:moveTo>
                          <a:cubicBezTo>
                            <a:pt x="290" y="52"/>
                            <a:pt x="292" y="48"/>
                            <a:pt x="294" y="45"/>
                          </a:cubicBezTo>
                          <a:cubicBezTo>
                            <a:pt x="291" y="43"/>
                            <a:pt x="288" y="40"/>
                            <a:pt x="286" y="38"/>
                          </a:cubicBezTo>
                          <a:cubicBezTo>
                            <a:pt x="284" y="42"/>
                            <a:pt x="282" y="45"/>
                            <a:pt x="280" y="49"/>
                          </a:cubicBezTo>
                          <a:cubicBezTo>
                            <a:pt x="281" y="50"/>
                            <a:pt x="282" y="50"/>
                            <a:pt x="284" y="51"/>
                          </a:cubicBezTo>
                          <a:cubicBezTo>
                            <a:pt x="285" y="52"/>
                            <a:pt x="287" y="53"/>
                            <a:pt x="288" y="54"/>
                          </a:cubicBezTo>
                          <a:cubicBezTo>
                            <a:pt x="289" y="54"/>
                            <a:pt x="289" y="55"/>
                            <a:pt x="288" y="55"/>
                          </a:cubicBezTo>
                          <a:cubicBezTo>
                            <a:pt x="288" y="55"/>
                            <a:pt x="288" y="56"/>
                            <a:pt x="287" y="56"/>
                          </a:cubicBezTo>
                          <a:cubicBezTo>
                            <a:pt x="286" y="55"/>
                            <a:pt x="284" y="54"/>
                            <a:pt x="282" y="53"/>
                          </a:cubicBezTo>
                          <a:cubicBezTo>
                            <a:pt x="281" y="52"/>
                            <a:pt x="280" y="51"/>
                            <a:pt x="279" y="51"/>
                          </a:cubicBezTo>
                          <a:cubicBezTo>
                            <a:pt x="278" y="55"/>
                            <a:pt x="276" y="59"/>
                            <a:pt x="275" y="64"/>
                          </a:cubicBezTo>
                          <a:cubicBezTo>
                            <a:pt x="276" y="64"/>
                            <a:pt x="277" y="65"/>
                            <a:pt x="279" y="65"/>
                          </a:cubicBezTo>
                          <a:cubicBezTo>
                            <a:pt x="280" y="66"/>
                            <a:pt x="282" y="66"/>
                            <a:pt x="283" y="66"/>
                          </a:cubicBezTo>
                          <a:cubicBezTo>
                            <a:pt x="284" y="67"/>
                            <a:pt x="284" y="67"/>
                            <a:pt x="284" y="67"/>
                          </a:cubicBezTo>
                          <a:cubicBezTo>
                            <a:pt x="284" y="66"/>
                            <a:pt x="284" y="66"/>
                            <a:pt x="284" y="65"/>
                          </a:cubicBezTo>
                          <a:cubicBezTo>
                            <a:pt x="286" y="62"/>
                            <a:pt x="287" y="58"/>
                            <a:pt x="289" y="55"/>
                          </a:cubicBezTo>
                          <a:close/>
                          <a:moveTo>
                            <a:pt x="201" y="435"/>
                          </a:moveTo>
                          <a:cubicBezTo>
                            <a:pt x="202" y="435"/>
                            <a:pt x="204" y="434"/>
                            <a:pt x="205" y="434"/>
                          </a:cubicBezTo>
                          <a:cubicBezTo>
                            <a:pt x="204" y="429"/>
                            <a:pt x="204" y="424"/>
                            <a:pt x="204" y="418"/>
                          </a:cubicBezTo>
                          <a:cubicBezTo>
                            <a:pt x="203" y="419"/>
                            <a:pt x="203" y="419"/>
                            <a:pt x="203" y="419"/>
                          </a:cubicBezTo>
                          <a:cubicBezTo>
                            <a:pt x="200" y="420"/>
                            <a:pt x="197" y="420"/>
                            <a:pt x="194" y="421"/>
                          </a:cubicBezTo>
                          <a:cubicBezTo>
                            <a:pt x="194" y="427"/>
                            <a:pt x="195" y="432"/>
                            <a:pt x="196" y="438"/>
                          </a:cubicBezTo>
                          <a:cubicBezTo>
                            <a:pt x="197" y="437"/>
                            <a:pt x="199" y="436"/>
                            <a:pt x="201" y="435"/>
                          </a:cubicBezTo>
                          <a:close/>
                          <a:moveTo>
                            <a:pt x="266" y="159"/>
                          </a:moveTo>
                          <a:cubicBezTo>
                            <a:pt x="267" y="152"/>
                            <a:pt x="267" y="146"/>
                            <a:pt x="268" y="139"/>
                          </a:cubicBezTo>
                          <a:cubicBezTo>
                            <a:pt x="267" y="139"/>
                            <a:pt x="267" y="138"/>
                            <a:pt x="266" y="138"/>
                          </a:cubicBezTo>
                          <a:cubicBezTo>
                            <a:pt x="265" y="137"/>
                            <a:pt x="264" y="137"/>
                            <a:pt x="263" y="136"/>
                          </a:cubicBezTo>
                          <a:cubicBezTo>
                            <a:pt x="263" y="142"/>
                            <a:pt x="263" y="148"/>
                            <a:pt x="263" y="154"/>
                          </a:cubicBezTo>
                          <a:cubicBezTo>
                            <a:pt x="264" y="155"/>
                            <a:pt x="265" y="157"/>
                            <a:pt x="266" y="159"/>
                          </a:cubicBezTo>
                          <a:close/>
                          <a:moveTo>
                            <a:pt x="268" y="137"/>
                          </a:moveTo>
                          <a:cubicBezTo>
                            <a:pt x="269" y="133"/>
                            <a:pt x="270" y="129"/>
                            <a:pt x="270" y="125"/>
                          </a:cubicBezTo>
                          <a:cubicBezTo>
                            <a:pt x="268" y="124"/>
                            <a:pt x="266" y="123"/>
                            <a:pt x="264" y="123"/>
                          </a:cubicBezTo>
                          <a:cubicBezTo>
                            <a:pt x="264" y="127"/>
                            <a:pt x="263" y="131"/>
                            <a:pt x="263" y="135"/>
                          </a:cubicBezTo>
                          <a:cubicBezTo>
                            <a:pt x="263" y="134"/>
                            <a:pt x="264" y="135"/>
                            <a:pt x="264" y="135"/>
                          </a:cubicBezTo>
                          <a:cubicBezTo>
                            <a:pt x="265" y="135"/>
                            <a:pt x="266" y="136"/>
                            <a:pt x="267" y="136"/>
                          </a:cubicBezTo>
                          <a:cubicBezTo>
                            <a:pt x="267" y="136"/>
                            <a:pt x="268" y="137"/>
                            <a:pt x="268" y="137"/>
                          </a:cubicBezTo>
                          <a:close/>
                          <a:moveTo>
                            <a:pt x="284" y="68"/>
                          </a:moveTo>
                          <a:cubicBezTo>
                            <a:pt x="283" y="68"/>
                            <a:pt x="283" y="68"/>
                            <a:pt x="283" y="68"/>
                          </a:cubicBezTo>
                          <a:cubicBezTo>
                            <a:pt x="280" y="68"/>
                            <a:pt x="277" y="67"/>
                            <a:pt x="275" y="65"/>
                          </a:cubicBezTo>
                          <a:cubicBezTo>
                            <a:pt x="274" y="65"/>
                            <a:pt x="274" y="66"/>
                            <a:pt x="274" y="66"/>
                          </a:cubicBezTo>
                          <a:cubicBezTo>
                            <a:pt x="273" y="70"/>
                            <a:pt x="272" y="73"/>
                            <a:pt x="271" y="77"/>
                          </a:cubicBezTo>
                          <a:cubicBezTo>
                            <a:pt x="274" y="78"/>
                            <a:pt x="278" y="78"/>
                            <a:pt x="280" y="80"/>
                          </a:cubicBezTo>
                          <a:cubicBezTo>
                            <a:pt x="281" y="76"/>
                            <a:pt x="282" y="72"/>
                            <a:pt x="284" y="68"/>
                          </a:cubicBezTo>
                          <a:close/>
                          <a:moveTo>
                            <a:pt x="202" y="416"/>
                          </a:moveTo>
                          <a:cubicBezTo>
                            <a:pt x="203" y="416"/>
                            <a:pt x="203" y="416"/>
                            <a:pt x="203" y="417"/>
                          </a:cubicBezTo>
                          <a:cubicBezTo>
                            <a:pt x="203" y="413"/>
                            <a:pt x="203" y="409"/>
                            <a:pt x="204" y="405"/>
                          </a:cubicBezTo>
                          <a:cubicBezTo>
                            <a:pt x="201" y="406"/>
                            <a:pt x="197" y="406"/>
                            <a:pt x="194" y="407"/>
                          </a:cubicBezTo>
                          <a:cubicBezTo>
                            <a:pt x="194" y="410"/>
                            <a:pt x="194" y="414"/>
                            <a:pt x="194" y="418"/>
                          </a:cubicBezTo>
                          <a:cubicBezTo>
                            <a:pt x="196" y="417"/>
                            <a:pt x="197" y="416"/>
                            <a:pt x="199" y="416"/>
                          </a:cubicBezTo>
                          <a:cubicBezTo>
                            <a:pt x="200" y="416"/>
                            <a:pt x="200" y="417"/>
                            <a:pt x="200" y="417"/>
                          </a:cubicBezTo>
                          <a:cubicBezTo>
                            <a:pt x="201" y="417"/>
                            <a:pt x="202" y="417"/>
                            <a:pt x="202" y="416"/>
                          </a:cubicBezTo>
                          <a:close/>
                          <a:moveTo>
                            <a:pt x="279" y="82"/>
                          </a:moveTo>
                          <a:cubicBezTo>
                            <a:pt x="278" y="81"/>
                            <a:pt x="277" y="81"/>
                            <a:pt x="275" y="80"/>
                          </a:cubicBezTo>
                          <a:cubicBezTo>
                            <a:pt x="274" y="80"/>
                            <a:pt x="272" y="79"/>
                            <a:pt x="271" y="79"/>
                          </a:cubicBezTo>
                          <a:cubicBezTo>
                            <a:pt x="270" y="83"/>
                            <a:pt x="269" y="87"/>
                            <a:pt x="269" y="91"/>
                          </a:cubicBezTo>
                          <a:cubicBezTo>
                            <a:pt x="271" y="92"/>
                            <a:pt x="274" y="93"/>
                            <a:pt x="276" y="94"/>
                          </a:cubicBezTo>
                          <a:cubicBezTo>
                            <a:pt x="277" y="90"/>
                            <a:pt x="278" y="86"/>
                            <a:pt x="279" y="82"/>
                          </a:cubicBezTo>
                          <a:close/>
                          <a:moveTo>
                            <a:pt x="270" y="123"/>
                          </a:moveTo>
                          <a:cubicBezTo>
                            <a:pt x="271" y="118"/>
                            <a:pt x="272" y="114"/>
                            <a:pt x="273" y="110"/>
                          </a:cubicBezTo>
                          <a:cubicBezTo>
                            <a:pt x="272" y="110"/>
                            <a:pt x="272" y="110"/>
                            <a:pt x="271" y="109"/>
                          </a:cubicBezTo>
                          <a:cubicBezTo>
                            <a:pt x="270" y="109"/>
                            <a:pt x="268" y="109"/>
                            <a:pt x="267" y="108"/>
                          </a:cubicBezTo>
                          <a:cubicBezTo>
                            <a:pt x="267" y="108"/>
                            <a:pt x="266" y="107"/>
                            <a:pt x="267" y="107"/>
                          </a:cubicBezTo>
                          <a:cubicBezTo>
                            <a:pt x="267" y="106"/>
                            <a:pt x="267" y="106"/>
                            <a:pt x="268" y="106"/>
                          </a:cubicBezTo>
                          <a:cubicBezTo>
                            <a:pt x="269" y="106"/>
                            <a:pt x="271" y="107"/>
                            <a:pt x="273" y="108"/>
                          </a:cubicBezTo>
                          <a:cubicBezTo>
                            <a:pt x="273" y="108"/>
                            <a:pt x="273" y="108"/>
                            <a:pt x="273" y="108"/>
                          </a:cubicBezTo>
                          <a:cubicBezTo>
                            <a:pt x="274" y="104"/>
                            <a:pt x="275" y="100"/>
                            <a:pt x="276" y="96"/>
                          </a:cubicBezTo>
                          <a:cubicBezTo>
                            <a:pt x="273" y="95"/>
                            <a:pt x="271" y="93"/>
                            <a:pt x="268" y="92"/>
                          </a:cubicBezTo>
                          <a:cubicBezTo>
                            <a:pt x="267" y="97"/>
                            <a:pt x="267" y="102"/>
                            <a:pt x="266" y="107"/>
                          </a:cubicBezTo>
                          <a:cubicBezTo>
                            <a:pt x="265" y="111"/>
                            <a:pt x="265" y="116"/>
                            <a:pt x="264" y="121"/>
                          </a:cubicBezTo>
                          <a:cubicBezTo>
                            <a:pt x="266" y="121"/>
                            <a:pt x="269" y="122"/>
                            <a:pt x="270" y="123"/>
                          </a:cubicBezTo>
                          <a:close/>
                          <a:moveTo>
                            <a:pt x="224" y="316"/>
                          </a:moveTo>
                          <a:cubicBezTo>
                            <a:pt x="225" y="313"/>
                            <a:pt x="226" y="311"/>
                            <a:pt x="227" y="308"/>
                          </a:cubicBezTo>
                          <a:cubicBezTo>
                            <a:pt x="226" y="308"/>
                            <a:pt x="224" y="307"/>
                            <a:pt x="223" y="307"/>
                          </a:cubicBezTo>
                          <a:cubicBezTo>
                            <a:pt x="222" y="306"/>
                            <a:pt x="221" y="305"/>
                            <a:pt x="220" y="304"/>
                          </a:cubicBezTo>
                          <a:cubicBezTo>
                            <a:pt x="218" y="308"/>
                            <a:pt x="216" y="313"/>
                            <a:pt x="214" y="317"/>
                          </a:cubicBezTo>
                          <a:cubicBezTo>
                            <a:pt x="216" y="317"/>
                            <a:pt x="217" y="316"/>
                            <a:pt x="218" y="316"/>
                          </a:cubicBezTo>
                          <a:cubicBezTo>
                            <a:pt x="220" y="316"/>
                            <a:pt x="222" y="316"/>
                            <a:pt x="223" y="316"/>
                          </a:cubicBezTo>
                          <a:cubicBezTo>
                            <a:pt x="224" y="316"/>
                            <a:pt x="224" y="316"/>
                            <a:pt x="224" y="316"/>
                          </a:cubicBezTo>
                          <a:close/>
                          <a:moveTo>
                            <a:pt x="219" y="330"/>
                          </a:moveTo>
                          <a:cubicBezTo>
                            <a:pt x="221" y="326"/>
                            <a:pt x="222" y="322"/>
                            <a:pt x="223" y="318"/>
                          </a:cubicBezTo>
                          <a:cubicBezTo>
                            <a:pt x="222" y="319"/>
                            <a:pt x="220" y="318"/>
                            <a:pt x="218" y="319"/>
                          </a:cubicBezTo>
                          <a:cubicBezTo>
                            <a:pt x="217" y="319"/>
                            <a:pt x="215" y="319"/>
                            <a:pt x="214" y="319"/>
                          </a:cubicBezTo>
                          <a:cubicBezTo>
                            <a:pt x="212" y="322"/>
                            <a:pt x="211" y="326"/>
                            <a:pt x="209" y="330"/>
                          </a:cubicBezTo>
                          <a:cubicBezTo>
                            <a:pt x="213" y="329"/>
                            <a:pt x="216" y="329"/>
                            <a:pt x="219" y="330"/>
                          </a:cubicBezTo>
                          <a:close/>
                          <a:moveTo>
                            <a:pt x="204" y="403"/>
                          </a:moveTo>
                          <a:cubicBezTo>
                            <a:pt x="204" y="398"/>
                            <a:pt x="204" y="394"/>
                            <a:pt x="205" y="390"/>
                          </a:cubicBezTo>
                          <a:cubicBezTo>
                            <a:pt x="205" y="389"/>
                            <a:pt x="205" y="389"/>
                            <a:pt x="205" y="388"/>
                          </a:cubicBezTo>
                          <a:cubicBezTo>
                            <a:pt x="205" y="388"/>
                            <a:pt x="205" y="388"/>
                            <a:pt x="205" y="388"/>
                          </a:cubicBezTo>
                          <a:cubicBezTo>
                            <a:pt x="202" y="389"/>
                            <a:pt x="198" y="389"/>
                            <a:pt x="195" y="389"/>
                          </a:cubicBezTo>
                          <a:cubicBezTo>
                            <a:pt x="195" y="393"/>
                            <a:pt x="194" y="397"/>
                            <a:pt x="194" y="401"/>
                          </a:cubicBezTo>
                          <a:cubicBezTo>
                            <a:pt x="194" y="402"/>
                            <a:pt x="194" y="403"/>
                            <a:pt x="194" y="405"/>
                          </a:cubicBezTo>
                          <a:cubicBezTo>
                            <a:pt x="197" y="404"/>
                            <a:pt x="200" y="403"/>
                            <a:pt x="204" y="403"/>
                          </a:cubicBezTo>
                          <a:close/>
                          <a:moveTo>
                            <a:pt x="252" y="184"/>
                          </a:moveTo>
                          <a:cubicBezTo>
                            <a:pt x="252" y="184"/>
                            <a:pt x="252" y="184"/>
                            <a:pt x="252" y="184"/>
                          </a:cubicBezTo>
                          <a:cubicBezTo>
                            <a:pt x="251" y="180"/>
                            <a:pt x="251" y="176"/>
                            <a:pt x="253" y="173"/>
                          </a:cubicBezTo>
                          <a:cubicBezTo>
                            <a:pt x="248" y="172"/>
                            <a:pt x="243" y="173"/>
                            <a:pt x="239" y="174"/>
                          </a:cubicBezTo>
                          <a:cubicBezTo>
                            <a:pt x="239" y="175"/>
                            <a:pt x="240" y="177"/>
                            <a:pt x="240" y="178"/>
                          </a:cubicBezTo>
                          <a:cubicBezTo>
                            <a:pt x="241" y="180"/>
                            <a:pt x="241" y="183"/>
                            <a:pt x="241" y="185"/>
                          </a:cubicBezTo>
                          <a:cubicBezTo>
                            <a:pt x="241" y="185"/>
                            <a:pt x="241" y="185"/>
                            <a:pt x="241" y="185"/>
                          </a:cubicBezTo>
                          <a:cubicBezTo>
                            <a:pt x="244" y="184"/>
                            <a:pt x="248" y="184"/>
                            <a:pt x="252" y="184"/>
                          </a:cubicBezTo>
                          <a:close/>
                          <a:moveTo>
                            <a:pt x="215" y="345"/>
                          </a:moveTo>
                          <a:cubicBezTo>
                            <a:pt x="216" y="341"/>
                            <a:pt x="217" y="336"/>
                            <a:pt x="219" y="332"/>
                          </a:cubicBezTo>
                          <a:cubicBezTo>
                            <a:pt x="217" y="332"/>
                            <a:pt x="215" y="332"/>
                            <a:pt x="213" y="332"/>
                          </a:cubicBezTo>
                          <a:cubicBezTo>
                            <a:pt x="211" y="332"/>
                            <a:pt x="210" y="332"/>
                            <a:pt x="209" y="332"/>
                          </a:cubicBezTo>
                          <a:cubicBezTo>
                            <a:pt x="207" y="336"/>
                            <a:pt x="206" y="340"/>
                            <a:pt x="205" y="344"/>
                          </a:cubicBezTo>
                          <a:cubicBezTo>
                            <a:pt x="205" y="344"/>
                            <a:pt x="206" y="344"/>
                            <a:pt x="206" y="344"/>
                          </a:cubicBezTo>
                          <a:cubicBezTo>
                            <a:pt x="209" y="344"/>
                            <a:pt x="211" y="344"/>
                            <a:pt x="214" y="344"/>
                          </a:cubicBezTo>
                          <a:cubicBezTo>
                            <a:pt x="214" y="344"/>
                            <a:pt x="214" y="345"/>
                            <a:pt x="214" y="345"/>
                          </a:cubicBezTo>
                          <a:cubicBezTo>
                            <a:pt x="214" y="345"/>
                            <a:pt x="214" y="346"/>
                            <a:pt x="214" y="346"/>
                          </a:cubicBezTo>
                          <a:cubicBezTo>
                            <a:pt x="211" y="347"/>
                            <a:pt x="209" y="346"/>
                            <a:pt x="207" y="346"/>
                          </a:cubicBezTo>
                          <a:cubicBezTo>
                            <a:pt x="206" y="347"/>
                            <a:pt x="205" y="347"/>
                            <a:pt x="204" y="347"/>
                          </a:cubicBezTo>
                          <a:cubicBezTo>
                            <a:pt x="203" y="351"/>
                            <a:pt x="202" y="355"/>
                            <a:pt x="201" y="359"/>
                          </a:cubicBezTo>
                          <a:cubicBezTo>
                            <a:pt x="202" y="358"/>
                            <a:pt x="204" y="358"/>
                            <a:pt x="206" y="358"/>
                          </a:cubicBezTo>
                          <a:cubicBezTo>
                            <a:pt x="208" y="358"/>
                            <a:pt x="210" y="357"/>
                            <a:pt x="211" y="357"/>
                          </a:cubicBezTo>
                          <a:cubicBezTo>
                            <a:pt x="212" y="353"/>
                            <a:pt x="213" y="349"/>
                            <a:pt x="215" y="345"/>
                          </a:cubicBezTo>
                          <a:close/>
                          <a:moveTo>
                            <a:pt x="205" y="387"/>
                          </a:moveTo>
                          <a:cubicBezTo>
                            <a:pt x="205" y="387"/>
                            <a:pt x="205" y="387"/>
                            <a:pt x="205" y="388"/>
                          </a:cubicBezTo>
                          <a:cubicBezTo>
                            <a:pt x="206" y="383"/>
                            <a:pt x="207" y="379"/>
                            <a:pt x="207" y="375"/>
                          </a:cubicBezTo>
                          <a:cubicBezTo>
                            <a:pt x="204" y="375"/>
                            <a:pt x="201" y="375"/>
                            <a:pt x="197" y="375"/>
                          </a:cubicBezTo>
                          <a:cubicBezTo>
                            <a:pt x="197" y="379"/>
                            <a:pt x="196" y="383"/>
                            <a:pt x="195" y="388"/>
                          </a:cubicBezTo>
                          <a:cubicBezTo>
                            <a:pt x="198" y="387"/>
                            <a:pt x="201" y="386"/>
                            <a:pt x="205" y="387"/>
                          </a:cubicBezTo>
                          <a:close/>
                          <a:moveTo>
                            <a:pt x="208" y="373"/>
                          </a:moveTo>
                          <a:cubicBezTo>
                            <a:pt x="209" y="368"/>
                            <a:pt x="210" y="364"/>
                            <a:pt x="211" y="359"/>
                          </a:cubicBezTo>
                          <a:cubicBezTo>
                            <a:pt x="208" y="360"/>
                            <a:pt x="204" y="360"/>
                            <a:pt x="200" y="360"/>
                          </a:cubicBezTo>
                          <a:cubicBezTo>
                            <a:pt x="199" y="365"/>
                            <a:pt x="198" y="369"/>
                            <a:pt x="198" y="374"/>
                          </a:cubicBezTo>
                          <a:cubicBezTo>
                            <a:pt x="201" y="373"/>
                            <a:pt x="204" y="373"/>
                            <a:pt x="208" y="373"/>
                          </a:cubicBezTo>
                          <a:close/>
                          <a:moveTo>
                            <a:pt x="226" y="287"/>
                          </a:moveTo>
                          <a:cubicBezTo>
                            <a:pt x="226" y="284"/>
                            <a:pt x="227" y="281"/>
                            <a:pt x="229" y="278"/>
                          </a:cubicBezTo>
                          <a:cubicBezTo>
                            <a:pt x="227" y="277"/>
                            <a:pt x="225" y="275"/>
                            <a:pt x="223" y="274"/>
                          </a:cubicBezTo>
                          <a:cubicBezTo>
                            <a:pt x="222" y="273"/>
                            <a:pt x="220" y="272"/>
                            <a:pt x="219" y="270"/>
                          </a:cubicBezTo>
                          <a:cubicBezTo>
                            <a:pt x="218" y="272"/>
                            <a:pt x="217" y="273"/>
                            <a:pt x="215" y="275"/>
                          </a:cubicBezTo>
                          <a:cubicBezTo>
                            <a:pt x="214" y="276"/>
                            <a:pt x="213" y="277"/>
                            <a:pt x="212" y="279"/>
                          </a:cubicBezTo>
                          <a:cubicBezTo>
                            <a:pt x="216" y="282"/>
                            <a:pt x="221" y="285"/>
                            <a:pt x="226" y="287"/>
                          </a:cubicBezTo>
                          <a:close/>
                          <a:moveTo>
                            <a:pt x="239" y="186"/>
                          </a:moveTo>
                          <a:cubicBezTo>
                            <a:pt x="239" y="186"/>
                            <a:pt x="238" y="185"/>
                            <a:pt x="238" y="185"/>
                          </a:cubicBezTo>
                          <a:cubicBezTo>
                            <a:pt x="237" y="183"/>
                            <a:pt x="237" y="181"/>
                            <a:pt x="237" y="179"/>
                          </a:cubicBezTo>
                          <a:cubicBezTo>
                            <a:pt x="237" y="178"/>
                            <a:pt x="236" y="176"/>
                            <a:pt x="236" y="174"/>
                          </a:cubicBezTo>
                          <a:cubicBezTo>
                            <a:pt x="232" y="175"/>
                            <a:pt x="229" y="176"/>
                            <a:pt x="226" y="178"/>
                          </a:cubicBezTo>
                          <a:cubicBezTo>
                            <a:pt x="226" y="179"/>
                            <a:pt x="227" y="181"/>
                            <a:pt x="228" y="182"/>
                          </a:cubicBezTo>
                          <a:cubicBezTo>
                            <a:pt x="229" y="184"/>
                            <a:pt x="230" y="186"/>
                            <a:pt x="231" y="189"/>
                          </a:cubicBezTo>
                          <a:cubicBezTo>
                            <a:pt x="233" y="187"/>
                            <a:pt x="236" y="186"/>
                            <a:pt x="239" y="186"/>
                          </a:cubicBezTo>
                          <a:close/>
                          <a:moveTo>
                            <a:pt x="209" y="306"/>
                          </a:moveTo>
                          <a:cubicBezTo>
                            <a:pt x="211" y="303"/>
                            <a:pt x="212" y="300"/>
                            <a:pt x="214" y="297"/>
                          </a:cubicBezTo>
                          <a:cubicBezTo>
                            <a:pt x="211" y="297"/>
                            <a:pt x="209" y="298"/>
                            <a:pt x="206" y="297"/>
                          </a:cubicBezTo>
                          <a:cubicBezTo>
                            <a:pt x="206" y="297"/>
                            <a:pt x="206" y="297"/>
                            <a:pt x="206" y="297"/>
                          </a:cubicBezTo>
                          <a:cubicBezTo>
                            <a:pt x="205" y="299"/>
                            <a:pt x="204" y="300"/>
                            <a:pt x="204" y="302"/>
                          </a:cubicBezTo>
                          <a:cubicBezTo>
                            <a:pt x="205" y="303"/>
                            <a:pt x="207" y="305"/>
                            <a:pt x="209" y="306"/>
                          </a:cubicBezTo>
                          <a:close/>
                          <a:moveTo>
                            <a:pt x="205" y="315"/>
                          </a:moveTo>
                          <a:cubicBezTo>
                            <a:pt x="206" y="313"/>
                            <a:pt x="207" y="311"/>
                            <a:pt x="208" y="309"/>
                          </a:cubicBezTo>
                          <a:cubicBezTo>
                            <a:pt x="206" y="308"/>
                            <a:pt x="204" y="306"/>
                            <a:pt x="202" y="304"/>
                          </a:cubicBezTo>
                          <a:cubicBezTo>
                            <a:pt x="201" y="307"/>
                            <a:pt x="200" y="309"/>
                            <a:pt x="199" y="312"/>
                          </a:cubicBezTo>
                          <a:cubicBezTo>
                            <a:pt x="201" y="313"/>
                            <a:pt x="203" y="314"/>
                            <a:pt x="205" y="315"/>
                          </a:cubicBezTo>
                          <a:close/>
                          <a:moveTo>
                            <a:pt x="206" y="292"/>
                          </a:moveTo>
                          <a:cubicBezTo>
                            <a:pt x="210" y="296"/>
                            <a:pt x="216" y="293"/>
                            <a:pt x="218" y="289"/>
                          </a:cubicBezTo>
                          <a:cubicBezTo>
                            <a:pt x="214" y="287"/>
                            <a:pt x="210" y="284"/>
                            <a:pt x="206" y="280"/>
                          </a:cubicBezTo>
                          <a:cubicBezTo>
                            <a:pt x="206" y="281"/>
                            <a:pt x="206" y="281"/>
                            <a:pt x="206" y="281"/>
                          </a:cubicBezTo>
                          <a:cubicBezTo>
                            <a:pt x="203" y="284"/>
                            <a:pt x="202" y="289"/>
                            <a:pt x="206" y="292"/>
                          </a:cubicBezTo>
                          <a:close/>
                          <a:moveTo>
                            <a:pt x="213" y="273"/>
                          </a:moveTo>
                          <a:cubicBezTo>
                            <a:pt x="214" y="271"/>
                            <a:pt x="215" y="270"/>
                            <a:pt x="217" y="268"/>
                          </a:cubicBezTo>
                          <a:cubicBezTo>
                            <a:pt x="215" y="266"/>
                            <a:pt x="213" y="263"/>
                            <a:pt x="211" y="261"/>
                          </a:cubicBezTo>
                          <a:cubicBezTo>
                            <a:pt x="209" y="262"/>
                            <a:pt x="207" y="263"/>
                            <a:pt x="205" y="265"/>
                          </a:cubicBezTo>
                          <a:cubicBezTo>
                            <a:pt x="204" y="266"/>
                            <a:pt x="202" y="267"/>
                            <a:pt x="201" y="269"/>
                          </a:cubicBezTo>
                          <a:cubicBezTo>
                            <a:pt x="204" y="271"/>
                            <a:pt x="206" y="274"/>
                            <a:pt x="209" y="276"/>
                          </a:cubicBezTo>
                          <a:cubicBezTo>
                            <a:pt x="209" y="277"/>
                            <a:pt x="210" y="277"/>
                            <a:pt x="210" y="277"/>
                          </a:cubicBezTo>
                          <a:cubicBezTo>
                            <a:pt x="211" y="276"/>
                            <a:pt x="212" y="274"/>
                            <a:pt x="213" y="273"/>
                          </a:cubicBezTo>
                          <a:close/>
                          <a:moveTo>
                            <a:pt x="204" y="318"/>
                          </a:moveTo>
                          <a:cubicBezTo>
                            <a:pt x="203" y="318"/>
                            <a:pt x="203" y="317"/>
                            <a:pt x="202" y="317"/>
                          </a:cubicBezTo>
                          <a:cubicBezTo>
                            <a:pt x="201" y="316"/>
                            <a:pt x="199" y="315"/>
                            <a:pt x="198" y="314"/>
                          </a:cubicBezTo>
                          <a:cubicBezTo>
                            <a:pt x="196" y="319"/>
                            <a:pt x="194" y="323"/>
                            <a:pt x="192" y="327"/>
                          </a:cubicBezTo>
                          <a:cubicBezTo>
                            <a:pt x="192" y="327"/>
                            <a:pt x="192" y="327"/>
                            <a:pt x="192" y="328"/>
                          </a:cubicBezTo>
                          <a:cubicBezTo>
                            <a:pt x="194" y="328"/>
                            <a:pt x="195" y="329"/>
                            <a:pt x="196" y="330"/>
                          </a:cubicBezTo>
                          <a:cubicBezTo>
                            <a:pt x="197" y="330"/>
                            <a:pt x="197" y="330"/>
                            <a:pt x="198" y="331"/>
                          </a:cubicBezTo>
                          <a:cubicBezTo>
                            <a:pt x="200" y="327"/>
                            <a:pt x="202" y="323"/>
                            <a:pt x="204" y="318"/>
                          </a:cubicBezTo>
                          <a:close/>
                          <a:moveTo>
                            <a:pt x="241" y="169"/>
                          </a:moveTo>
                          <a:cubicBezTo>
                            <a:pt x="239" y="165"/>
                            <a:pt x="236" y="162"/>
                            <a:pt x="232" y="161"/>
                          </a:cubicBezTo>
                          <a:cubicBezTo>
                            <a:pt x="229" y="159"/>
                            <a:pt x="225" y="160"/>
                            <a:pt x="223" y="164"/>
                          </a:cubicBezTo>
                          <a:cubicBezTo>
                            <a:pt x="222" y="166"/>
                            <a:pt x="224" y="170"/>
                            <a:pt x="224" y="172"/>
                          </a:cubicBezTo>
                          <a:cubicBezTo>
                            <a:pt x="224" y="172"/>
                            <a:pt x="224" y="173"/>
                            <a:pt x="224" y="174"/>
                          </a:cubicBezTo>
                          <a:cubicBezTo>
                            <a:pt x="229" y="171"/>
                            <a:pt x="235" y="169"/>
                            <a:pt x="241" y="169"/>
                          </a:cubicBezTo>
                          <a:close/>
                          <a:moveTo>
                            <a:pt x="191" y="344"/>
                          </a:moveTo>
                          <a:cubicBezTo>
                            <a:pt x="193" y="341"/>
                            <a:pt x="195" y="337"/>
                            <a:pt x="197" y="333"/>
                          </a:cubicBezTo>
                          <a:cubicBezTo>
                            <a:pt x="195" y="332"/>
                            <a:pt x="193" y="331"/>
                            <a:pt x="191" y="329"/>
                          </a:cubicBezTo>
                          <a:cubicBezTo>
                            <a:pt x="191" y="329"/>
                            <a:pt x="191" y="329"/>
                            <a:pt x="191" y="329"/>
                          </a:cubicBezTo>
                          <a:cubicBezTo>
                            <a:pt x="189" y="333"/>
                            <a:pt x="187" y="337"/>
                            <a:pt x="186" y="341"/>
                          </a:cubicBezTo>
                          <a:cubicBezTo>
                            <a:pt x="186" y="341"/>
                            <a:pt x="186" y="341"/>
                            <a:pt x="186" y="341"/>
                          </a:cubicBezTo>
                          <a:cubicBezTo>
                            <a:pt x="187" y="342"/>
                            <a:pt x="188" y="343"/>
                            <a:pt x="190" y="344"/>
                          </a:cubicBezTo>
                          <a:cubicBezTo>
                            <a:pt x="190" y="344"/>
                            <a:pt x="191" y="344"/>
                            <a:pt x="191" y="344"/>
                          </a:cubicBezTo>
                          <a:close/>
                          <a:moveTo>
                            <a:pt x="202" y="295"/>
                          </a:moveTo>
                          <a:cubicBezTo>
                            <a:pt x="202" y="295"/>
                            <a:pt x="203" y="295"/>
                            <a:pt x="203" y="295"/>
                          </a:cubicBezTo>
                          <a:cubicBezTo>
                            <a:pt x="201" y="293"/>
                            <a:pt x="200" y="290"/>
                            <a:pt x="200" y="288"/>
                          </a:cubicBezTo>
                          <a:cubicBezTo>
                            <a:pt x="188" y="306"/>
                            <a:pt x="173" y="323"/>
                            <a:pt x="157" y="339"/>
                          </a:cubicBezTo>
                          <a:cubicBezTo>
                            <a:pt x="150" y="347"/>
                            <a:pt x="142" y="354"/>
                            <a:pt x="133" y="361"/>
                          </a:cubicBezTo>
                          <a:cubicBezTo>
                            <a:pt x="127" y="366"/>
                            <a:pt x="120" y="372"/>
                            <a:pt x="111" y="371"/>
                          </a:cubicBezTo>
                          <a:cubicBezTo>
                            <a:pt x="105" y="371"/>
                            <a:pt x="99" y="367"/>
                            <a:pt x="98" y="360"/>
                          </a:cubicBezTo>
                          <a:cubicBezTo>
                            <a:pt x="97" y="352"/>
                            <a:pt x="101" y="344"/>
                            <a:pt x="105" y="338"/>
                          </a:cubicBezTo>
                          <a:cubicBezTo>
                            <a:pt x="114" y="321"/>
                            <a:pt x="128" y="307"/>
                            <a:pt x="143" y="295"/>
                          </a:cubicBezTo>
                          <a:cubicBezTo>
                            <a:pt x="150" y="289"/>
                            <a:pt x="157" y="283"/>
                            <a:pt x="165" y="278"/>
                          </a:cubicBezTo>
                          <a:cubicBezTo>
                            <a:pt x="170" y="274"/>
                            <a:pt x="176" y="269"/>
                            <a:pt x="181" y="267"/>
                          </a:cubicBezTo>
                          <a:cubicBezTo>
                            <a:pt x="179" y="266"/>
                            <a:pt x="177" y="265"/>
                            <a:pt x="175" y="262"/>
                          </a:cubicBezTo>
                          <a:cubicBezTo>
                            <a:pt x="151" y="273"/>
                            <a:pt x="129" y="285"/>
                            <a:pt x="109" y="303"/>
                          </a:cubicBezTo>
                          <a:cubicBezTo>
                            <a:pt x="92" y="318"/>
                            <a:pt x="72" y="337"/>
                            <a:pt x="74" y="362"/>
                          </a:cubicBezTo>
                          <a:cubicBezTo>
                            <a:pt x="75" y="383"/>
                            <a:pt x="96" y="396"/>
                            <a:pt x="116" y="396"/>
                          </a:cubicBezTo>
                          <a:cubicBezTo>
                            <a:pt x="118" y="396"/>
                            <a:pt x="119" y="396"/>
                            <a:pt x="121" y="395"/>
                          </a:cubicBezTo>
                          <a:cubicBezTo>
                            <a:pt x="121" y="394"/>
                            <a:pt x="122" y="394"/>
                            <a:pt x="123" y="395"/>
                          </a:cubicBezTo>
                          <a:cubicBezTo>
                            <a:pt x="135" y="393"/>
                            <a:pt x="146" y="386"/>
                            <a:pt x="155" y="377"/>
                          </a:cubicBezTo>
                          <a:cubicBezTo>
                            <a:pt x="155" y="377"/>
                            <a:pt x="156" y="376"/>
                            <a:pt x="157" y="376"/>
                          </a:cubicBezTo>
                          <a:cubicBezTo>
                            <a:pt x="161" y="372"/>
                            <a:pt x="165" y="367"/>
                            <a:pt x="169" y="362"/>
                          </a:cubicBezTo>
                          <a:cubicBezTo>
                            <a:pt x="170" y="360"/>
                            <a:pt x="172" y="357"/>
                            <a:pt x="173" y="355"/>
                          </a:cubicBezTo>
                          <a:cubicBezTo>
                            <a:pt x="173" y="355"/>
                            <a:pt x="174" y="354"/>
                            <a:pt x="174" y="354"/>
                          </a:cubicBezTo>
                          <a:cubicBezTo>
                            <a:pt x="185" y="336"/>
                            <a:pt x="192" y="315"/>
                            <a:pt x="202" y="295"/>
                          </a:cubicBezTo>
                          <a:close/>
                          <a:moveTo>
                            <a:pt x="228" y="190"/>
                          </a:moveTo>
                          <a:cubicBezTo>
                            <a:pt x="227" y="188"/>
                            <a:pt x="226" y="185"/>
                            <a:pt x="225" y="183"/>
                          </a:cubicBezTo>
                          <a:cubicBezTo>
                            <a:pt x="225" y="182"/>
                            <a:pt x="224" y="180"/>
                            <a:pt x="223" y="179"/>
                          </a:cubicBezTo>
                          <a:cubicBezTo>
                            <a:pt x="220" y="180"/>
                            <a:pt x="217" y="182"/>
                            <a:pt x="214" y="184"/>
                          </a:cubicBezTo>
                          <a:cubicBezTo>
                            <a:pt x="215" y="186"/>
                            <a:pt x="217" y="187"/>
                            <a:pt x="218" y="189"/>
                          </a:cubicBezTo>
                          <a:cubicBezTo>
                            <a:pt x="219" y="191"/>
                            <a:pt x="221" y="192"/>
                            <a:pt x="222" y="194"/>
                          </a:cubicBezTo>
                          <a:cubicBezTo>
                            <a:pt x="224" y="192"/>
                            <a:pt x="226" y="191"/>
                            <a:pt x="228" y="190"/>
                          </a:cubicBezTo>
                          <a:close/>
                          <a:moveTo>
                            <a:pt x="183" y="360"/>
                          </a:moveTo>
                          <a:cubicBezTo>
                            <a:pt x="185" y="355"/>
                            <a:pt x="187" y="351"/>
                            <a:pt x="190" y="347"/>
                          </a:cubicBezTo>
                          <a:cubicBezTo>
                            <a:pt x="188" y="346"/>
                            <a:pt x="186" y="344"/>
                            <a:pt x="185" y="343"/>
                          </a:cubicBezTo>
                          <a:cubicBezTo>
                            <a:pt x="182" y="347"/>
                            <a:pt x="180" y="352"/>
                            <a:pt x="177" y="356"/>
                          </a:cubicBezTo>
                          <a:cubicBezTo>
                            <a:pt x="178" y="356"/>
                            <a:pt x="179" y="357"/>
                            <a:pt x="179" y="357"/>
                          </a:cubicBezTo>
                          <a:cubicBezTo>
                            <a:pt x="180" y="358"/>
                            <a:pt x="182" y="358"/>
                            <a:pt x="183" y="360"/>
                          </a:cubicBezTo>
                          <a:close/>
                          <a:moveTo>
                            <a:pt x="200" y="279"/>
                          </a:moveTo>
                          <a:cubicBezTo>
                            <a:pt x="201" y="278"/>
                            <a:pt x="202" y="278"/>
                            <a:pt x="203" y="278"/>
                          </a:cubicBezTo>
                          <a:cubicBezTo>
                            <a:pt x="202" y="276"/>
                            <a:pt x="200" y="274"/>
                            <a:pt x="198" y="272"/>
                          </a:cubicBezTo>
                          <a:cubicBezTo>
                            <a:pt x="197" y="271"/>
                            <a:pt x="195" y="269"/>
                            <a:pt x="194" y="267"/>
                          </a:cubicBezTo>
                          <a:cubicBezTo>
                            <a:pt x="193" y="268"/>
                            <a:pt x="192" y="269"/>
                            <a:pt x="192" y="270"/>
                          </a:cubicBezTo>
                          <a:cubicBezTo>
                            <a:pt x="191" y="271"/>
                            <a:pt x="191" y="273"/>
                            <a:pt x="190" y="274"/>
                          </a:cubicBezTo>
                          <a:cubicBezTo>
                            <a:pt x="190" y="277"/>
                            <a:pt x="190" y="277"/>
                            <a:pt x="193" y="279"/>
                          </a:cubicBezTo>
                          <a:cubicBezTo>
                            <a:pt x="196" y="281"/>
                            <a:pt x="196" y="281"/>
                            <a:pt x="199" y="279"/>
                          </a:cubicBezTo>
                          <a:cubicBezTo>
                            <a:pt x="199" y="279"/>
                            <a:pt x="200" y="279"/>
                            <a:pt x="200" y="279"/>
                          </a:cubicBezTo>
                          <a:close/>
                          <a:moveTo>
                            <a:pt x="182" y="361"/>
                          </a:moveTo>
                          <a:cubicBezTo>
                            <a:pt x="182" y="361"/>
                            <a:pt x="182" y="361"/>
                            <a:pt x="182" y="361"/>
                          </a:cubicBezTo>
                          <a:cubicBezTo>
                            <a:pt x="180" y="361"/>
                            <a:pt x="179" y="360"/>
                            <a:pt x="178" y="359"/>
                          </a:cubicBezTo>
                          <a:cubicBezTo>
                            <a:pt x="177" y="358"/>
                            <a:pt x="177" y="358"/>
                            <a:pt x="176" y="358"/>
                          </a:cubicBezTo>
                          <a:cubicBezTo>
                            <a:pt x="174" y="361"/>
                            <a:pt x="172" y="364"/>
                            <a:pt x="170" y="367"/>
                          </a:cubicBezTo>
                          <a:cubicBezTo>
                            <a:pt x="171" y="368"/>
                            <a:pt x="172" y="369"/>
                            <a:pt x="173" y="370"/>
                          </a:cubicBezTo>
                          <a:cubicBezTo>
                            <a:pt x="174" y="370"/>
                            <a:pt x="175" y="371"/>
                            <a:pt x="176" y="372"/>
                          </a:cubicBezTo>
                          <a:cubicBezTo>
                            <a:pt x="178" y="368"/>
                            <a:pt x="180" y="365"/>
                            <a:pt x="182" y="361"/>
                          </a:cubicBezTo>
                          <a:close/>
                          <a:moveTo>
                            <a:pt x="210" y="258"/>
                          </a:moveTo>
                          <a:cubicBezTo>
                            <a:pt x="208" y="256"/>
                            <a:pt x="207" y="253"/>
                            <a:pt x="206" y="250"/>
                          </a:cubicBezTo>
                          <a:cubicBezTo>
                            <a:pt x="204" y="251"/>
                            <a:pt x="202" y="252"/>
                            <a:pt x="200" y="252"/>
                          </a:cubicBezTo>
                          <a:cubicBezTo>
                            <a:pt x="198" y="253"/>
                            <a:pt x="196" y="255"/>
                            <a:pt x="194" y="256"/>
                          </a:cubicBezTo>
                          <a:cubicBezTo>
                            <a:pt x="195" y="258"/>
                            <a:pt x="196" y="260"/>
                            <a:pt x="197" y="262"/>
                          </a:cubicBezTo>
                          <a:cubicBezTo>
                            <a:pt x="197" y="262"/>
                            <a:pt x="197" y="262"/>
                            <a:pt x="197" y="262"/>
                          </a:cubicBezTo>
                          <a:cubicBezTo>
                            <a:pt x="198" y="262"/>
                            <a:pt x="199" y="263"/>
                            <a:pt x="198" y="264"/>
                          </a:cubicBezTo>
                          <a:cubicBezTo>
                            <a:pt x="199" y="265"/>
                            <a:pt x="200" y="266"/>
                            <a:pt x="200" y="268"/>
                          </a:cubicBezTo>
                          <a:cubicBezTo>
                            <a:pt x="201" y="266"/>
                            <a:pt x="202" y="265"/>
                            <a:pt x="203" y="264"/>
                          </a:cubicBezTo>
                          <a:cubicBezTo>
                            <a:pt x="205" y="262"/>
                            <a:pt x="207" y="260"/>
                            <a:pt x="210" y="258"/>
                          </a:cubicBezTo>
                          <a:close/>
                          <a:moveTo>
                            <a:pt x="227" y="156"/>
                          </a:moveTo>
                          <a:cubicBezTo>
                            <a:pt x="228" y="156"/>
                            <a:pt x="228" y="156"/>
                            <a:pt x="229" y="156"/>
                          </a:cubicBezTo>
                          <a:cubicBezTo>
                            <a:pt x="225" y="147"/>
                            <a:pt x="223" y="136"/>
                            <a:pt x="220" y="127"/>
                          </a:cubicBezTo>
                          <a:cubicBezTo>
                            <a:pt x="217" y="117"/>
                            <a:pt x="214" y="107"/>
                            <a:pt x="210" y="98"/>
                          </a:cubicBezTo>
                          <a:cubicBezTo>
                            <a:pt x="204" y="81"/>
                            <a:pt x="197" y="63"/>
                            <a:pt x="188" y="48"/>
                          </a:cubicBezTo>
                          <a:cubicBezTo>
                            <a:pt x="183" y="40"/>
                            <a:pt x="171" y="31"/>
                            <a:pt x="162" y="40"/>
                          </a:cubicBezTo>
                          <a:cubicBezTo>
                            <a:pt x="155" y="47"/>
                            <a:pt x="159" y="58"/>
                            <a:pt x="161" y="66"/>
                          </a:cubicBezTo>
                          <a:cubicBezTo>
                            <a:pt x="173" y="102"/>
                            <a:pt x="191" y="133"/>
                            <a:pt x="210" y="165"/>
                          </a:cubicBezTo>
                          <a:cubicBezTo>
                            <a:pt x="210" y="165"/>
                            <a:pt x="210" y="165"/>
                            <a:pt x="210" y="165"/>
                          </a:cubicBezTo>
                          <a:cubicBezTo>
                            <a:pt x="213" y="165"/>
                            <a:pt x="217" y="166"/>
                            <a:pt x="220" y="168"/>
                          </a:cubicBezTo>
                          <a:cubicBezTo>
                            <a:pt x="219" y="162"/>
                            <a:pt x="221" y="157"/>
                            <a:pt x="227" y="156"/>
                          </a:cubicBezTo>
                          <a:close/>
                          <a:moveTo>
                            <a:pt x="221" y="175"/>
                          </a:moveTo>
                          <a:cubicBezTo>
                            <a:pt x="221" y="174"/>
                            <a:pt x="221" y="174"/>
                            <a:pt x="221" y="174"/>
                          </a:cubicBezTo>
                          <a:cubicBezTo>
                            <a:pt x="221" y="174"/>
                            <a:pt x="221" y="174"/>
                            <a:pt x="221" y="174"/>
                          </a:cubicBezTo>
                          <a:cubicBezTo>
                            <a:pt x="221" y="174"/>
                            <a:pt x="221" y="174"/>
                            <a:pt x="221" y="174"/>
                          </a:cubicBezTo>
                          <a:cubicBezTo>
                            <a:pt x="218" y="170"/>
                            <a:pt x="212" y="167"/>
                            <a:pt x="207" y="169"/>
                          </a:cubicBezTo>
                          <a:cubicBezTo>
                            <a:pt x="201" y="172"/>
                            <a:pt x="203" y="180"/>
                            <a:pt x="206" y="184"/>
                          </a:cubicBezTo>
                          <a:cubicBezTo>
                            <a:pt x="211" y="180"/>
                            <a:pt x="216" y="177"/>
                            <a:pt x="221" y="175"/>
                          </a:cubicBezTo>
                          <a:close/>
                          <a:moveTo>
                            <a:pt x="213" y="203"/>
                          </a:moveTo>
                          <a:cubicBezTo>
                            <a:pt x="215" y="200"/>
                            <a:pt x="217" y="198"/>
                            <a:pt x="220" y="196"/>
                          </a:cubicBezTo>
                          <a:cubicBezTo>
                            <a:pt x="218" y="194"/>
                            <a:pt x="217" y="192"/>
                            <a:pt x="216" y="190"/>
                          </a:cubicBezTo>
                          <a:cubicBezTo>
                            <a:pt x="214" y="189"/>
                            <a:pt x="213" y="187"/>
                            <a:pt x="212" y="185"/>
                          </a:cubicBezTo>
                          <a:cubicBezTo>
                            <a:pt x="208" y="188"/>
                            <a:pt x="204" y="192"/>
                            <a:pt x="201" y="196"/>
                          </a:cubicBezTo>
                          <a:cubicBezTo>
                            <a:pt x="203" y="197"/>
                            <a:pt x="205" y="198"/>
                            <a:pt x="207" y="199"/>
                          </a:cubicBezTo>
                          <a:cubicBezTo>
                            <a:pt x="209" y="200"/>
                            <a:pt x="211" y="201"/>
                            <a:pt x="213" y="203"/>
                          </a:cubicBezTo>
                          <a:close/>
                          <a:moveTo>
                            <a:pt x="197" y="284"/>
                          </a:moveTo>
                          <a:cubicBezTo>
                            <a:pt x="196" y="285"/>
                            <a:pt x="194" y="285"/>
                            <a:pt x="192" y="284"/>
                          </a:cubicBezTo>
                          <a:cubicBezTo>
                            <a:pt x="189" y="283"/>
                            <a:pt x="188" y="280"/>
                            <a:pt x="187" y="277"/>
                          </a:cubicBezTo>
                          <a:cubicBezTo>
                            <a:pt x="186" y="273"/>
                            <a:pt x="188" y="269"/>
                            <a:pt x="190" y="266"/>
                          </a:cubicBezTo>
                          <a:cubicBezTo>
                            <a:pt x="189" y="267"/>
                            <a:pt x="188" y="267"/>
                            <a:pt x="188" y="267"/>
                          </a:cubicBezTo>
                          <a:cubicBezTo>
                            <a:pt x="185" y="270"/>
                            <a:pt x="182" y="272"/>
                            <a:pt x="179" y="274"/>
                          </a:cubicBezTo>
                          <a:cubicBezTo>
                            <a:pt x="175" y="277"/>
                            <a:pt x="170" y="280"/>
                            <a:pt x="166" y="283"/>
                          </a:cubicBezTo>
                          <a:cubicBezTo>
                            <a:pt x="157" y="289"/>
                            <a:pt x="148" y="296"/>
                            <a:pt x="140" y="303"/>
                          </a:cubicBezTo>
                          <a:cubicBezTo>
                            <a:pt x="132" y="310"/>
                            <a:pt x="125" y="317"/>
                            <a:pt x="119" y="325"/>
                          </a:cubicBezTo>
                          <a:cubicBezTo>
                            <a:pt x="113" y="333"/>
                            <a:pt x="106" y="343"/>
                            <a:pt x="103" y="353"/>
                          </a:cubicBezTo>
                          <a:cubicBezTo>
                            <a:pt x="102" y="359"/>
                            <a:pt x="104" y="366"/>
                            <a:pt x="112" y="367"/>
                          </a:cubicBezTo>
                          <a:cubicBezTo>
                            <a:pt x="119" y="367"/>
                            <a:pt x="124" y="363"/>
                            <a:pt x="129" y="359"/>
                          </a:cubicBezTo>
                          <a:cubicBezTo>
                            <a:pt x="138" y="352"/>
                            <a:pt x="146" y="344"/>
                            <a:pt x="154" y="336"/>
                          </a:cubicBezTo>
                          <a:cubicBezTo>
                            <a:pt x="170" y="320"/>
                            <a:pt x="184" y="302"/>
                            <a:pt x="197" y="284"/>
                          </a:cubicBezTo>
                          <a:close/>
                          <a:moveTo>
                            <a:pt x="205" y="247"/>
                          </a:moveTo>
                          <a:cubicBezTo>
                            <a:pt x="204" y="244"/>
                            <a:pt x="203" y="241"/>
                            <a:pt x="203" y="237"/>
                          </a:cubicBezTo>
                          <a:cubicBezTo>
                            <a:pt x="201" y="238"/>
                            <a:pt x="198" y="237"/>
                            <a:pt x="196" y="238"/>
                          </a:cubicBezTo>
                          <a:cubicBezTo>
                            <a:pt x="195" y="238"/>
                            <a:pt x="193" y="238"/>
                            <a:pt x="192" y="238"/>
                          </a:cubicBezTo>
                          <a:cubicBezTo>
                            <a:pt x="192" y="238"/>
                            <a:pt x="190" y="238"/>
                            <a:pt x="189" y="238"/>
                          </a:cubicBezTo>
                          <a:cubicBezTo>
                            <a:pt x="190" y="244"/>
                            <a:pt x="191" y="249"/>
                            <a:pt x="193" y="254"/>
                          </a:cubicBezTo>
                          <a:cubicBezTo>
                            <a:pt x="195" y="253"/>
                            <a:pt x="198" y="251"/>
                            <a:pt x="200" y="250"/>
                          </a:cubicBezTo>
                          <a:cubicBezTo>
                            <a:pt x="202" y="249"/>
                            <a:pt x="203" y="248"/>
                            <a:pt x="205" y="247"/>
                          </a:cubicBezTo>
                          <a:close/>
                          <a:moveTo>
                            <a:pt x="208" y="211"/>
                          </a:moveTo>
                          <a:cubicBezTo>
                            <a:pt x="209" y="209"/>
                            <a:pt x="210" y="207"/>
                            <a:pt x="211" y="205"/>
                          </a:cubicBezTo>
                          <a:cubicBezTo>
                            <a:pt x="209" y="204"/>
                            <a:pt x="207" y="203"/>
                            <a:pt x="205" y="201"/>
                          </a:cubicBezTo>
                          <a:cubicBezTo>
                            <a:pt x="204" y="200"/>
                            <a:pt x="202" y="199"/>
                            <a:pt x="200" y="198"/>
                          </a:cubicBezTo>
                          <a:cubicBezTo>
                            <a:pt x="198" y="201"/>
                            <a:pt x="196" y="204"/>
                            <a:pt x="194" y="207"/>
                          </a:cubicBezTo>
                          <a:cubicBezTo>
                            <a:pt x="195" y="207"/>
                            <a:pt x="196" y="208"/>
                            <a:pt x="197" y="208"/>
                          </a:cubicBezTo>
                          <a:cubicBezTo>
                            <a:pt x="201" y="209"/>
                            <a:pt x="201" y="209"/>
                            <a:pt x="201" y="209"/>
                          </a:cubicBezTo>
                          <a:cubicBezTo>
                            <a:pt x="203" y="209"/>
                            <a:pt x="206" y="210"/>
                            <a:pt x="208" y="211"/>
                          </a:cubicBezTo>
                          <a:close/>
                          <a:moveTo>
                            <a:pt x="174" y="374"/>
                          </a:moveTo>
                          <a:cubicBezTo>
                            <a:pt x="173" y="373"/>
                            <a:pt x="172" y="372"/>
                            <a:pt x="171" y="371"/>
                          </a:cubicBezTo>
                          <a:cubicBezTo>
                            <a:pt x="170" y="370"/>
                            <a:pt x="170" y="369"/>
                            <a:pt x="169" y="369"/>
                          </a:cubicBezTo>
                          <a:cubicBezTo>
                            <a:pt x="166" y="372"/>
                            <a:pt x="163" y="375"/>
                            <a:pt x="160" y="378"/>
                          </a:cubicBezTo>
                          <a:cubicBezTo>
                            <a:pt x="160" y="379"/>
                            <a:pt x="160" y="379"/>
                            <a:pt x="160" y="379"/>
                          </a:cubicBezTo>
                          <a:cubicBezTo>
                            <a:pt x="161" y="380"/>
                            <a:pt x="162" y="381"/>
                            <a:pt x="163" y="382"/>
                          </a:cubicBezTo>
                          <a:cubicBezTo>
                            <a:pt x="164" y="383"/>
                            <a:pt x="165" y="385"/>
                            <a:pt x="166" y="386"/>
                          </a:cubicBezTo>
                          <a:cubicBezTo>
                            <a:pt x="169" y="382"/>
                            <a:pt x="172" y="378"/>
                            <a:pt x="174" y="374"/>
                          </a:cubicBezTo>
                          <a:close/>
                          <a:moveTo>
                            <a:pt x="206" y="215"/>
                          </a:moveTo>
                          <a:cubicBezTo>
                            <a:pt x="206" y="215"/>
                            <a:pt x="206" y="214"/>
                            <a:pt x="207" y="213"/>
                          </a:cubicBezTo>
                          <a:cubicBezTo>
                            <a:pt x="203" y="212"/>
                            <a:pt x="200" y="211"/>
                            <a:pt x="197" y="210"/>
                          </a:cubicBezTo>
                          <a:cubicBezTo>
                            <a:pt x="196" y="210"/>
                            <a:pt x="195" y="210"/>
                            <a:pt x="193" y="209"/>
                          </a:cubicBezTo>
                          <a:cubicBezTo>
                            <a:pt x="192" y="213"/>
                            <a:pt x="190" y="218"/>
                            <a:pt x="190" y="222"/>
                          </a:cubicBezTo>
                          <a:cubicBezTo>
                            <a:pt x="194" y="222"/>
                            <a:pt x="199" y="223"/>
                            <a:pt x="203" y="224"/>
                          </a:cubicBezTo>
                          <a:cubicBezTo>
                            <a:pt x="204" y="221"/>
                            <a:pt x="205" y="218"/>
                            <a:pt x="206" y="215"/>
                          </a:cubicBezTo>
                          <a:close/>
                          <a:moveTo>
                            <a:pt x="203" y="235"/>
                          </a:moveTo>
                          <a:cubicBezTo>
                            <a:pt x="203" y="232"/>
                            <a:pt x="203" y="229"/>
                            <a:pt x="203" y="227"/>
                          </a:cubicBezTo>
                          <a:cubicBezTo>
                            <a:pt x="198" y="226"/>
                            <a:pt x="194" y="225"/>
                            <a:pt x="189" y="224"/>
                          </a:cubicBezTo>
                          <a:cubicBezTo>
                            <a:pt x="189" y="228"/>
                            <a:pt x="189" y="232"/>
                            <a:pt x="189" y="236"/>
                          </a:cubicBezTo>
                          <a:cubicBezTo>
                            <a:pt x="191" y="235"/>
                            <a:pt x="193" y="235"/>
                            <a:pt x="195" y="235"/>
                          </a:cubicBezTo>
                          <a:cubicBezTo>
                            <a:pt x="198" y="235"/>
                            <a:pt x="200" y="234"/>
                            <a:pt x="203" y="235"/>
                          </a:cubicBezTo>
                          <a:close/>
                          <a:moveTo>
                            <a:pt x="188" y="264"/>
                          </a:moveTo>
                          <a:cubicBezTo>
                            <a:pt x="189" y="264"/>
                            <a:pt x="191" y="264"/>
                            <a:pt x="192" y="263"/>
                          </a:cubicBezTo>
                          <a:cubicBezTo>
                            <a:pt x="189" y="258"/>
                            <a:pt x="187" y="253"/>
                            <a:pt x="186" y="248"/>
                          </a:cubicBezTo>
                          <a:cubicBezTo>
                            <a:pt x="186" y="248"/>
                            <a:pt x="186" y="248"/>
                            <a:pt x="186" y="248"/>
                          </a:cubicBezTo>
                          <a:cubicBezTo>
                            <a:pt x="184" y="249"/>
                            <a:pt x="182" y="251"/>
                            <a:pt x="181" y="252"/>
                          </a:cubicBezTo>
                          <a:cubicBezTo>
                            <a:pt x="178" y="256"/>
                            <a:pt x="178" y="258"/>
                            <a:pt x="180" y="261"/>
                          </a:cubicBezTo>
                          <a:cubicBezTo>
                            <a:pt x="183" y="264"/>
                            <a:pt x="184" y="264"/>
                            <a:pt x="188" y="264"/>
                          </a:cubicBezTo>
                          <a:close/>
                          <a:moveTo>
                            <a:pt x="165" y="388"/>
                          </a:moveTo>
                          <a:cubicBezTo>
                            <a:pt x="163" y="387"/>
                            <a:pt x="162" y="385"/>
                            <a:pt x="160" y="384"/>
                          </a:cubicBezTo>
                          <a:cubicBezTo>
                            <a:pt x="159" y="383"/>
                            <a:pt x="159" y="382"/>
                            <a:pt x="158" y="381"/>
                          </a:cubicBezTo>
                          <a:cubicBezTo>
                            <a:pt x="155" y="383"/>
                            <a:pt x="152" y="386"/>
                            <a:pt x="149" y="388"/>
                          </a:cubicBezTo>
                          <a:cubicBezTo>
                            <a:pt x="146" y="390"/>
                            <a:pt x="142" y="393"/>
                            <a:pt x="138" y="394"/>
                          </a:cubicBezTo>
                          <a:cubicBezTo>
                            <a:pt x="138" y="395"/>
                            <a:pt x="138" y="395"/>
                            <a:pt x="138" y="395"/>
                          </a:cubicBezTo>
                          <a:cubicBezTo>
                            <a:pt x="139" y="397"/>
                            <a:pt x="139" y="399"/>
                            <a:pt x="140" y="401"/>
                          </a:cubicBezTo>
                          <a:cubicBezTo>
                            <a:pt x="141" y="403"/>
                            <a:pt x="143" y="405"/>
                            <a:pt x="143" y="406"/>
                          </a:cubicBezTo>
                          <a:cubicBezTo>
                            <a:pt x="143" y="407"/>
                            <a:pt x="143" y="407"/>
                            <a:pt x="143" y="407"/>
                          </a:cubicBezTo>
                          <a:cubicBezTo>
                            <a:pt x="146" y="406"/>
                            <a:pt x="148" y="405"/>
                            <a:pt x="151" y="403"/>
                          </a:cubicBezTo>
                          <a:cubicBezTo>
                            <a:pt x="153" y="401"/>
                            <a:pt x="154" y="400"/>
                            <a:pt x="156" y="399"/>
                          </a:cubicBezTo>
                          <a:cubicBezTo>
                            <a:pt x="155" y="399"/>
                            <a:pt x="155" y="399"/>
                            <a:pt x="155" y="399"/>
                          </a:cubicBezTo>
                          <a:cubicBezTo>
                            <a:pt x="153" y="398"/>
                            <a:pt x="152" y="395"/>
                            <a:pt x="151" y="394"/>
                          </a:cubicBezTo>
                          <a:cubicBezTo>
                            <a:pt x="150" y="392"/>
                            <a:pt x="148" y="390"/>
                            <a:pt x="149" y="389"/>
                          </a:cubicBezTo>
                          <a:cubicBezTo>
                            <a:pt x="149" y="388"/>
                            <a:pt x="149" y="388"/>
                            <a:pt x="149" y="388"/>
                          </a:cubicBezTo>
                          <a:cubicBezTo>
                            <a:pt x="150" y="388"/>
                            <a:pt x="150" y="388"/>
                            <a:pt x="151" y="388"/>
                          </a:cubicBezTo>
                          <a:cubicBezTo>
                            <a:pt x="151" y="389"/>
                            <a:pt x="151" y="389"/>
                            <a:pt x="151" y="390"/>
                          </a:cubicBezTo>
                          <a:cubicBezTo>
                            <a:pt x="151" y="390"/>
                            <a:pt x="152" y="390"/>
                            <a:pt x="152" y="390"/>
                          </a:cubicBezTo>
                          <a:cubicBezTo>
                            <a:pt x="152" y="391"/>
                            <a:pt x="152" y="391"/>
                            <a:pt x="152" y="391"/>
                          </a:cubicBezTo>
                          <a:cubicBezTo>
                            <a:pt x="153" y="392"/>
                            <a:pt x="153" y="393"/>
                            <a:pt x="154" y="394"/>
                          </a:cubicBezTo>
                          <a:cubicBezTo>
                            <a:pt x="155" y="395"/>
                            <a:pt x="156" y="396"/>
                            <a:pt x="157" y="398"/>
                          </a:cubicBezTo>
                          <a:cubicBezTo>
                            <a:pt x="157" y="398"/>
                            <a:pt x="157" y="398"/>
                            <a:pt x="157" y="398"/>
                          </a:cubicBezTo>
                          <a:cubicBezTo>
                            <a:pt x="159" y="395"/>
                            <a:pt x="162" y="392"/>
                            <a:pt x="165" y="388"/>
                          </a:cubicBezTo>
                          <a:close/>
                          <a:moveTo>
                            <a:pt x="202" y="188"/>
                          </a:moveTo>
                          <a:cubicBezTo>
                            <a:pt x="199" y="187"/>
                            <a:pt x="194" y="186"/>
                            <a:pt x="191" y="189"/>
                          </a:cubicBezTo>
                          <a:cubicBezTo>
                            <a:pt x="186" y="192"/>
                            <a:pt x="186" y="199"/>
                            <a:pt x="191" y="202"/>
                          </a:cubicBezTo>
                          <a:cubicBezTo>
                            <a:pt x="192" y="201"/>
                            <a:pt x="193" y="199"/>
                            <a:pt x="194" y="198"/>
                          </a:cubicBezTo>
                          <a:cubicBezTo>
                            <a:pt x="196" y="194"/>
                            <a:pt x="199" y="191"/>
                            <a:pt x="202" y="188"/>
                          </a:cubicBezTo>
                          <a:close/>
                          <a:moveTo>
                            <a:pt x="184" y="245"/>
                          </a:moveTo>
                          <a:cubicBezTo>
                            <a:pt x="185" y="245"/>
                            <a:pt x="185" y="245"/>
                            <a:pt x="185" y="245"/>
                          </a:cubicBezTo>
                          <a:cubicBezTo>
                            <a:pt x="184" y="239"/>
                            <a:pt x="184" y="234"/>
                            <a:pt x="184" y="228"/>
                          </a:cubicBezTo>
                          <a:cubicBezTo>
                            <a:pt x="180" y="229"/>
                            <a:pt x="176" y="231"/>
                            <a:pt x="175" y="236"/>
                          </a:cubicBezTo>
                          <a:cubicBezTo>
                            <a:pt x="174" y="241"/>
                            <a:pt x="179" y="246"/>
                            <a:pt x="184" y="245"/>
                          </a:cubicBezTo>
                          <a:close/>
                          <a:moveTo>
                            <a:pt x="184" y="225"/>
                          </a:moveTo>
                          <a:cubicBezTo>
                            <a:pt x="184" y="225"/>
                            <a:pt x="184" y="225"/>
                            <a:pt x="184" y="225"/>
                          </a:cubicBezTo>
                          <a:cubicBezTo>
                            <a:pt x="185" y="218"/>
                            <a:pt x="187" y="212"/>
                            <a:pt x="190" y="206"/>
                          </a:cubicBezTo>
                          <a:cubicBezTo>
                            <a:pt x="182" y="205"/>
                            <a:pt x="173" y="209"/>
                            <a:pt x="177" y="218"/>
                          </a:cubicBezTo>
                          <a:cubicBezTo>
                            <a:pt x="178" y="220"/>
                            <a:pt x="180" y="221"/>
                            <a:pt x="182" y="223"/>
                          </a:cubicBezTo>
                          <a:cubicBezTo>
                            <a:pt x="182" y="223"/>
                            <a:pt x="182" y="223"/>
                            <a:pt x="183" y="223"/>
                          </a:cubicBezTo>
                          <a:cubicBezTo>
                            <a:pt x="184" y="223"/>
                            <a:pt x="184" y="224"/>
                            <a:pt x="184" y="225"/>
                          </a:cubicBezTo>
                          <a:cubicBezTo>
                            <a:pt x="184" y="225"/>
                            <a:pt x="184" y="225"/>
                            <a:pt x="184" y="225"/>
                          </a:cubicBezTo>
                          <a:close/>
                          <a:moveTo>
                            <a:pt x="142" y="408"/>
                          </a:moveTo>
                          <a:cubicBezTo>
                            <a:pt x="142" y="408"/>
                            <a:pt x="142" y="408"/>
                            <a:pt x="142" y="408"/>
                          </a:cubicBezTo>
                          <a:cubicBezTo>
                            <a:pt x="138" y="405"/>
                            <a:pt x="136" y="399"/>
                            <a:pt x="136" y="395"/>
                          </a:cubicBezTo>
                          <a:cubicBezTo>
                            <a:pt x="132" y="397"/>
                            <a:pt x="128" y="398"/>
                            <a:pt x="123" y="399"/>
                          </a:cubicBezTo>
                          <a:cubicBezTo>
                            <a:pt x="124" y="401"/>
                            <a:pt x="124" y="402"/>
                            <a:pt x="125" y="404"/>
                          </a:cubicBezTo>
                          <a:cubicBezTo>
                            <a:pt x="126" y="406"/>
                            <a:pt x="127" y="409"/>
                            <a:pt x="127" y="411"/>
                          </a:cubicBezTo>
                          <a:cubicBezTo>
                            <a:pt x="132" y="411"/>
                            <a:pt x="137" y="410"/>
                            <a:pt x="142" y="408"/>
                          </a:cubicBezTo>
                          <a:close/>
                          <a:moveTo>
                            <a:pt x="178" y="250"/>
                          </a:moveTo>
                          <a:cubicBezTo>
                            <a:pt x="178" y="250"/>
                            <a:pt x="178" y="250"/>
                            <a:pt x="178" y="250"/>
                          </a:cubicBezTo>
                          <a:cubicBezTo>
                            <a:pt x="178" y="251"/>
                            <a:pt x="177" y="251"/>
                            <a:pt x="176" y="252"/>
                          </a:cubicBezTo>
                          <a:cubicBezTo>
                            <a:pt x="172" y="253"/>
                            <a:pt x="168" y="255"/>
                            <a:pt x="164" y="256"/>
                          </a:cubicBezTo>
                          <a:cubicBezTo>
                            <a:pt x="163" y="256"/>
                            <a:pt x="163" y="256"/>
                            <a:pt x="162" y="257"/>
                          </a:cubicBezTo>
                          <a:cubicBezTo>
                            <a:pt x="163" y="257"/>
                            <a:pt x="163" y="258"/>
                            <a:pt x="164" y="259"/>
                          </a:cubicBezTo>
                          <a:cubicBezTo>
                            <a:pt x="165" y="260"/>
                            <a:pt x="166" y="261"/>
                            <a:pt x="166" y="262"/>
                          </a:cubicBezTo>
                          <a:cubicBezTo>
                            <a:pt x="166" y="262"/>
                            <a:pt x="166" y="262"/>
                            <a:pt x="166" y="262"/>
                          </a:cubicBezTo>
                          <a:cubicBezTo>
                            <a:pt x="169" y="261"/>
                            <a:pt x="172" y="260"/>
                            <a:pt x="175" y="259"/>
                          </a:cubicBezTo>
                          <a:cubicBezTo>
                            <a:pt x="174" y="256"/>
                            <a:pt x="176" y="253"/>
                            <a:pt x="178" y="250"/>
                          </a:cubicBezTo>
                          <a:close/>
                          <a:moveTo>
                            <a:pt x="177" y="248"/>
                          </a:moveTo>
                          <a:cubicBezTo>
                            <a:pt x="178" y="248"/>
                            <a:pt x="178" y="248"/>
                            <a:pt x="178" y="248"/>
                          </a:cubicBezTo>
                          <a:cubicBezTo>
                            <a:pt x="175" y="246"/>
                            <a:pt x="173" y="244"/>
                            <a:pt x="172" y="240"/>
                          </a:cubicBezTo>
                          <a:cubicBezTo>
                            <a:pt x="170" y="241"/>
                            <a:pt x="168" y="242"/>
                            <a:pt x="166" y="242"/>
                          </a:cubicBezTo>
                          <a:cubicBezTo>
                            <a:pt x="168" y="244"/>
                            <a:pt x="169" y="247"/>
                            <a:pt x="168" y="249"/>
                          </a:cubicBezTo>
                          <a:cubicBezTo>
                            <a:pt x="168" y="249"/>
                            <a:pt x="168" y="250"/>
                            <a:pt x="168" y="250"/>
                          </a:cubicBezTo>
                          <a:cubicBezTo>
                            <a:pt x="170" y="249"/>
                            <a:pt x="173" y="248"/>
                            <a:pt x="175" y="247"/>
                          </a:cubicBezTo>
                          <a:cubicBezTo>
                            <a:pt x="176" y="247"/>
                            <a:pt x="177" y="247"/>
                            <a:pt x="177" y="248"/>
                          </a:cubicBezTo>
                          <a:close/>
                          <a:moveTo>
                            <a:pt x="180" y="226"/>
                          </a:moveTo>
                          <a:cubicBezTo>
                            <a:pt x="179" y="226"/>
                            <a:pt x="179" y="226"/>
                            <a:pt x="178" y="226"/>
                          </a:cubicBezTo>
                          <a:cubicBezTo>
                            <a:pt x="178" y="223"/>
                            <a:pt x="178" y="223"/>
                            <a:pt x="178" y="223"/>
                          </a:cubicBezTo>
                          <a:cubicBezTo>
                            <a:pt x="175" y="220"/>
                            <a:pt x="172" y="216"/>
                            <a:pt x="173" y="212"/>
                          </a:cubicBezTo>
                          <a:cubicBezTo>
                            <a:pt x="174" y="208"/>
                            <a:pt x="175" y="206"/>
                            <a:pt x="178" y="205"/>
                          </a:cubicBezTo>
                          <a:cubicBezTo>
                            <a:pt x="177" y="205"/>
                            <a:pt x="177" y="205"/>
                            <a:pt x="177" y="204"/>
                          </a:cubicBezTo>
                          <a:cubicBezTo>
                            <a:pt x="180" y="203"/>
                            <a:pt x="180" y="203"/>
                            <a:pt x="180" y="203"/>
                          </a:cubicBezTo>
                          <a:cubicBezTo>
                            <a:pt x="182" y="202"/>
                            <a:pt x="184" y="202"/>
                            <a:pt x="186" y="202"/>
                          </a:cubicBezTo>
                          <a:cubicBezTo>
                            <a:pt x="184" y="199"/>
                            <a:pt x="183" y="196"/>
                            <a:pt x="184" y="193"/>
                          </a:cubicBezTo>
                          <a:cubicBezTo>
                            <a:pt x="157" y="182"/>
                            <a:pt x="131" y="167"/>
                            <a:pt x="104" y="155"/>
                          </a:cubicBezTo>
                          <a:cubicBezTo>
                            <a:pt x="92" y="149"/>
                            <a:pt x="79" y="145"/>
                            <a:pt x="66" y="147"/>
                          </a:cubicBezTo>
                          <a:cubicBezTo>
                            <a:pt x="56" y="149"/>
                            <a:pt x="46" y="154"/>
                            <a:pt x="39" y="162"/>
                          </a:cubicBezTo>
                          <a:cubicBezTo>
                            <a:pt x="28" y="173"/>
                            <a:pt x="24" y="188"/>
                            <a:pt x="27" y="203"/>
                          </a:cubicBezTo>
                          <a:cubicBezTo>
                            <a:pt x="28" y="203"/>
                            <a:pt x="28" y="204"/>
                            <a:pt x="28" y="205"/>
                          </a:cubicBezTo>
                          <a:cubicBezTo>
                            <a:pt x="29" y="210"/>
                            <a:pt x="31" y="216"/>
                            <a:pt x="34" y="221"/>
                          </a:cubicBezTo>
                          <a:cubicBezTo>
                            <a:pt x="38" y="225"/>
                            <a:pt x="41" y="229"/>
                            <a:pt x="45" y="232"/>
                          </a:cubicBezTo>
                          <a:cubicBezTo>
                            <a:pt x="46" y="232"/>
                            <a:pt x="47" y="233"/>
                            <a:pt x="47" y="233"/>
                          </a:cubicBezTo>
                          <a:cubicBezTo>
                            <a:pt x="62" y="244"/>
                            <a:pt x="83" y="248"/>
                            <a:pt x="100" y="249"/>
                          </a:cubicBezTo>
                          <a:cubicBezTo>
                            <a:pt x="125" y="249"/>
                            <a:pt x="149" y="244"/>
                            <a:pt x="172" y="236"/>
                          </a:cubicBezTo>
                          <a:cubicBezTo>
                            <a:pt x="172" y="231"/>
                            <a:pt x="176" y="228"/>
                            <a:pt x="180" y="226"/>
                          </a:cubicBezTo>
                          <a:close/>
                          <a:moveTo>
                            <a:pt x="186" y="189"/>
                          </a:moveTo>
                          <a:cubicBezTo>
                            <a:pt x="187" y="187"/>
                            <a:pt x="189" y="186"/>
                            <a:pt x="190" y="185"/>
                          </a:cubicBezTo>
                          <a:cubicBezTo>
                            <a:pt x="187" y="183"/>
                            <a:pt x="184" y="181"/>
                            <a:pt x="180" y="179"/>
                          </a:cubicBezTo>
                          <a:cubicBezTo>
                            <a:pt x="180" y="182"/>
                            <a:pt x="179" y="184"/>
                            <a:pt x="178" y="187"/>
                          </a:cubicBezTo>
                          <a:cubicBezTo>
                            <a:pt x="180" y="188"/>
                            <a:pt x="183" y="189"/>
                            <a:pt x="185" y="190"/>
                          </a:cubicBezTo>
                          <a:cubicBezTo>
                            <a:pt x="185" y="190"/>
                            <a:pt x="186" y="189"/>
                            <a:pt x="186" y="189"/>
                          </a:cubicBezTo>
                          <a:close/>
                          <a:moveTo>
                            <a:pt x="166" y="250"/>
                          </a:moveTo>
                          <a:cubicBezTo>
                            <a:pt x="166" y="250"/>
                            <a:pt x="166" y="250"/>
                            <a:pt x="166" y="250"/>
                          </a:cubicBezTo>
                          <a:cubicBezTo>
                            <a:pt x="165" y="249"/>
                            <a:pt x="165" y="247"/>
                            <a:pt x="164" y="246"/>
                          </a:cubicBezTo>
                          <a:cubicBezTo>
                            <a:pt x="164" y="245"/>
                            <a:pt x="163" y="244"/>
                            <a:pt x="163" y="243"/>
                          </a:cubicBezTo>
                          <a:cubicBezTo>
                            <a:pt x="159" y="245"/>
                            <a:pt x="155" y="246"/>
                            <a:pt x="151" y="247"/>
                          </a:cubicBezTo>
                          <a:cubicBezTo>
                            <a:pt x="152" y="249"/>
                            <a:pt x="153" y="251"/>
                            <a:pt x="154" y="254"/>
                          </a:cubicBezTo>
                          <a:cubicBezTo>
                            <a:pt x="158" y="253"/>
                            <a:pt x="162" y="252"/>
                            <a:pt x="166" y="250"/>
                          </a:cubicBezTo>
                          <a:close/>
                          <a:moveTo>
                            <a:pt x="164" y="263"/>
                          </a:moveTo>
                          <a:cubicBezTo>
                            <a:pt x="163" y="262"/>
                            <a:pt x="163" y="261"/>
                            <a:pt x="162" y="260"/>
                          </a:cubicBezTo>
                          <a:cubicBezTo>
                            <a:pt x="162" y="259"/>
                            <a:pt x="161" y="258"/>
                            <a:pt x="160" y="257"/>
                          </a:cubicBezTo>
                          <a:cubicBezTo>
                            <a:pt x="156" y="259"/>
                            <a:pt x="152" y="261"/>
                            <a:pt x="148" y="263"/>
                          </a:cubicBezTo>
                          <a:cubicBezTo>
                            <a:pt x="150" y="264"/>
                            <a:pt x="151" y="266"/>
                            <a:pt x="153" y="268"/>
                          </a:cubicBezTo>
                          <a:cubicBezTo>
                            <a:pt x="157" y="266"/>
                            <a:pt x="160" y="264"/>
                            <a:pt x="164" y="263"/>
                          </a:cubicBezTo>
                          <a:close/>
                          <a:moveTo>
                            <a:pt x="176" y="185"/>
                          </a:moveTo>
                          <a:cubicBezTo>
                            <a:pt x="177" y="183"/>
                            <a:pt x="177" y="180"/>
                            <a:pt x="178" y="178"/>
                          </a:cubicBezTo>
                          <a:cubicBezTo>
                            <a:pt x="175" y="176"/>
                            <a:pt x="171" y="174"/>
                            <a:pt x="168" y="171"/>
                          </a:cubicBezTo>
                          <a:cubicBezTo>
                            <a:pt x="167" y="174"/>
                            <a:pt x="165" y="177"/>
                            <a:pt x="164" y="179"/>
                          </a:cubicBezTo>
                          <a:cubicBezTo>
                            <a:pt x="168" y="181"/>
                            <a:pt x="172" y="183"/>
                            <a:pt x="176" y="185"/>
                          </a:cubicBezTo>
                          <a:close/>
                          <a:moveTo>
                            <a:pt x="125" y="411"/>
                          </a:moveTo>
                          <a:cubicBezTo>
                            <a:pt x="123" y="408"/>
                            <a:pt x="122" y="403"/>
                            <a:pt x="121" y="399"/>
                          </a:cubicBezTo>
                          <a:cubicBezTo>
                            <a:pt x="116" y="400"/>
                            <a:pt x="112" y="400"/>
                            <a:pt x="107" y="399"/>
                          </a:cubicBezTo>
                          <a:cubicBezTo>
                            <a:pt x="108" y="400"/>
                            <a:pt x="108" y="402"/>
                            <a:pt x="108" y="403"/>
                          </a:cubicBezTo>
                          <a:cubicBezTo>
                            <a:pt x="108" y="403"/>
                            <a:pt x="107" y="408"/>
                            <a:pt x="107" y="409"/>
                          </a:cubicBezTo>
                          <a:cubicBezTo>
                            <a:pt x="108" y="409"/>
                            <a:pt x="108" y="410"/>
                            <a:pt x="107" y="410"/>
                          </a:cubicBezTo>
                          <a:cubicBezTo>
                            <a:pt x="108" y="410"/>
                            <a:pt x="109" y="410"/>
                            <a:pt x="110" y="411"/>
                          </a:cubicBezTo>
                          <a:cubicBezTo>
                            <a:pt x="115" y="411"/>
                            <a:pt x="120" y="412"/>
                            <a:pt x="125" y="411"/>
                          </a:cubicBezTo>
                          <a:close/>
                          <a:moveTo>
                            <a:pt x="151" y="254"/>
                          </a:moveTo>
                          <a:cubicBezTo>
                            <a:pt x="151" y="254"/>
                            <a:pt x="151" y="253"/>
                            <a:pt x="150" y="252"/>
                          </a:cubicBezTo>
                          <a:cubicBezTo>
                            <a:pt x="150" y="250"/>
                            <a:pt x="149" y="249"/>
                            <a:pt x="148" y="247"/>
                          </a:cubicBezTo>
                          <a:cubicBezTo>
                            <a:pt x="144" y="248"/>
                            <a:pt x="140" y="249"/>
                            <a:pt x="137" y="250"/>
                          </a:cubicBezTo>
                          <a:cubicBezTo>
                            <a:pt x="137" y="251"/>
                            <a:pt x="137" y="253"/>
                            <a:pt x="138" y="254"/>
                          </a:cubicBezTo>
                          <a:cubicBezTo>
                            <a:pt x="138" y="255"/>
                            <a:pt x="139" y="256"/>
                            <a:pt x="139" y="257"/>
                          </a:cubicBezTo>
                          <a:cubicBezTo>
                            <a:pt x="143" y="256"/>
                            <a:pt x="147" y="255"/>
                            <a:pt x="151" y="254"/>
                          </a:cubicBezTo>
                          <a:close/>
                          <a:moveTo>
                            <a:pt x="151" y="269"/>
                          </a:moveTo>
                          <a:cubicBezTo>
                            <a:pt x="149" y="267"/>
                            <a:pt x="148" y="266"/>
                            <a:pt x="146" y="264"/>
                          </a:cubicBezTo>
                          <a:cubicBezTo>
                            <a:pt x="146" y="264"/>
                            <a:pt x="146" y="264"/>
                            <a:pt x="146" y="264"/>
                          </a:cubicBezTo>
                          <a:cubicBezTo>
                            <a:pt x="142" y="266"/>
                            <a:pt x="137" y="268"/>
                            <a:pt x="133" y="270"/>
                          </a:cubicBezTo>
                          <a:cubicBezTo>
                            <a:pt x="135" y="271"/>
                            <a:pt x="138" y="273"/>
                            <a:pt x="140" y="275"/>
                          </a:cubicBezTo>
                          <a:cubicBezTo>
                            <a:pt x="143" y="273"/>
                            <a:pt x="147" y="271"/>
                            <a:pt x="151" y="269"/>
                          </a:cubicBezTo>
                          <a:close/>
                          <a:moveTo>
                            <a:pt x="162" y="178"/>
                          </a:moveTo>
                          <a:cubicBezTo>
                            <a:pt x="163" y="176"/>
                            <a:pt x="164" y="173"/>
                            <a:pt x="166" y="170"/>
                          </a:cubicBezTo>
                          <a:cubicBezTo>
                            <a:pt x="163" y="168"/>
                            <a:pt x="159" y="166"/>
                            <a:pt x="156" y="164"/>
                          </a:cubicBezTo>
                          <a:cubicBezTo>
                            <a:pt x="155" y="167"/>
                            <a:pt x="154" y="170"/>
                            <a:pt x="153" y="173"/>
                          </a:cubicBezTo>
                          <a:cubicBezTo>
                            <a:pt x="152" y="173"/>
                            <a:pt x="152" y="173"/>
                            <a:pt x="152" y="173"/>
                          </a:cubicBezTo>
                          <a:cubicBezTo>
                            <a:pt x="151" y="173"/>
                            <a:pt x="151" y="173"/>
                            <a:pt x="151" y="172"/>
                          </a:cubicBezTo>
                          <a:cubicBezTo>
                            <a:pt x="152" y="169"/>
                            <a:pt x="153" y="165"/>
                            <a:pt x="154" y="162"/>
                          </a:cubicBezTo>
                          <a:cubicBezTo>
                            <a:pt x="152" y="160"/>
                            <a:pt x="149" y="159"/>
                            <a:pt x="146" y="157"/>
                          </a:cubicBezTo>
                          <a:cubicBezTo>
                            <a:pt x="145" y="161"/>
                            <a:pt x="144" y="165"/>
                            <a:pt x="142" y="169"/>
                          </a:cubicBezTo>
                          <a:cubicBezTo>
                            <a:pt x="143" y="169"/>
                            <a:pt x="144" y="170"/>
                            <a:pt x="144" y="170"/>
                          </a:cubicBezTo>
                          <a:cubicBezTo>
                            <a:pt x="147" y="171"/>
                            <a:pt x="149" y="172"/>
                            <a:pt x="151" y="173"/>
                          </a:cubicBezTo>
                          <a:cubicBezTo>
                            <a:pt x="155" y="175"/>
                            <a:pt x="159" y="177"/>
                            <a:pt x="162" y="178"/>
                          </a:cubicBezTo>
                          <a:close/>
                          <a:moveTo>
                            <a:pt x="138" y="276"/>
                          </a:moveTo>
                          <a:cubicBezTo>
                            <a:pt x="137" y="276"/>
                            <a:pt x="137" y="275"/>
                            <a:pt x="137" y="275"/>
                          </a:cubicBezTo>
                          <a:cubicBezTo>
                            <a:pt x="135" y="274"/>
                            <a:pt x="134" y="273"/>
                            <a:pt x="132" y="272"/>
                          </a:cubicBezTo>
                          <a:cubicBezTo>
                            <a:pt x="132" y="271"/>
                            <a:pt x="132" y="271"/>
                            <a:pt x="132" y="271"/>
                          </a:cubicBezTo>
                          <a:cubicBezTo>
                            <a:pt x="129" y="273"/>
                            <a:pt x="125" y="274"/>
                            <a:pt x="122" y="276"/>
                          </a:cubicBezTo>
                          <a:cubicBezTo>
                            <a:pt x="123" y="277"/>
                            <a:pt x="124" y="278"/>
                            <a:pt x="125" y="278"/>
                          </a:cubicBezTo>
                          <a:cubicBezTo>
                            <a:pt x="126" y="279"/>
                            <a:pt x="128" y="281"/>
                            <a:pt x="129" y="282"/>
                          </a:cubicBezTo>
                          <a:cubicBezTo>
                            <a:pt x="132" y="280"/>
                            <a:pt x="135" y="278"/>
                            <a:pt x="138" y="276"/>
                          </a:cubicBezTo>
                          <a:close/>
                          <a:moveTo>
                            <a:pt x="104" y="410"/>
                          </a:moveTo>
                          <a:cubicBezTo>
                            <a:pt x="104" y="409"/>
                            <a:pt x="104" y="408"/>
                            <a:pt x="104" y="408"/>
                          </a:cubicBezTo>
                          <a:cubicBezTo>
                            <a:pt x="104" y="406"/>
                            <a:pt x="105" y="405"/>
                            <a:pt x="105" y="404"/>
                          </a:cubicBezTo>
                          <a:cubicBezTo>
                            <a:pt x="105" y="402"/>
                            <a:pt x="105" y="400"/>
                            <a:pt x="105" y="399"/>
                          </a:cubicBezTo>
                          <a:cubicBezTo>
                            <a:pt x="104" y="399"/>
                            <a:pt x="104" y="399"/>
                            <a:pt x="103" y="398"/>
                          </a:cubicBezTo>
                          <a:cubicBezTo>
                            <a:pt x="99" y="397"/>
                            <a:pt x="95" y="396"/>
                            <a:pt x="92" y="394"/>
                          </a:cubicBezTo>
                          <a:cubicBezTo>
                            <a:pt x="88" y="392"/>
                            <a:pt x="85" y="390"/>
                            <a:pt x="83" y="388"/>
                          </a:cubicBezTo>
                          <a:cubicBezTo>
                            <a:pt x="81" y="390"/>
                            <a:pt x="80" y="391"/>
                            <a:pt x="78" y="393"/>
                          </a:cubicBezTo>
                          <a:cubicBezTo>
                            <a:pt x="77" y="395"/>
                            <a:pt x="75" y="396"/>
                            <a:pt x="73" y="398"/>
                          </a:cubicBezTo>
                          <a:cubicBezTo>
                            <a:pt x="77" y="401"/>
                            <a:pt x="80" y="403"/>
                            <a:pt x="84" y="404"/>
                          </a:cubicBezTo>
                          <a:cubicBezTo>
                            <a:pt x="84" y="404"/>
                            <a:pt x="84" y="404"/>
                            <a:pt x="84" y="404"/>
                          </a:cubicBezTo>
                          <a:cubicBezTo>
                            <a:pt x="84" y="402"/>
                            <a:pt x="86" y="400"/>
                            <a:pt x="86" y="399"/>
                          </a:cubicBezTo>
                          <a:cubicBezTo>
                            <a:pt x="87" y="397"/>
                            <a:pt x="88" y="396"/>
                            <a:pt x="90" y="395"/>
                          </a:cubicBezTo>
                          <a:cubicBezTo>
                            <a:pt x="90" y="395"/>
                            <a:pt x="91" y="395"/>
                            <a:pt x="91" y="395"/>
                          </a:cubicBezTo>
                          <a:cubicBezTo>
                            <a:pt x="92" y="395"/>
                            <a:pt x="92" y="396"/>
                            <a:pt x="92" y="397"/>
                          </a:cubicBezTo>
                          <a:cubicBezTo>
                            <a:pt x="91" y="398"/>
                            <a:pt x="89" y="400"/>
                            <a:pt x="88" y="401"/>
                          </a:cubicBezTo>
                          <a:cubicBezTo>
                            <a:pt x="88" y="402"/>
                            <a:pt x="87" y="403"/>
                            <a:pt x="87" y="404"/>
                          </a:cubicBezTo>
                          <a:cubicBezTo>
                            <a:pt x="87" y="404"/>
                            <a:pt x="87" y="404"/>
                            <a:pt x="87" y="405"/>
                          </a:cubicBezTo>
                          <a:cubicBezTo>
                            <a:pt x="87" y="405"/>
                            <a:pt x="87" y="405"/>
                            <a:pt x="87" y="405"/>
                          </a:cubicBezTo>
                          <a:cubicBezTo>
                            <a:pt x="93" y="407"/>
                            <a:pt x="99" y="409"/>
                            <a:pt x="104" y="410"/>
                          </a:cubicBezTo>
                          <a:close/>
                          <a:moveTo>
                            <a:pt x="136" y="257"/>
                          </a:moveTo>
                          <a:cubicBezTo>
                            <a:pt x="135" y="256"/>
                            <a:pt x="135" y="256"/>
                            <a:pt x="135" y="255"/>
                          </a:cubicBezTo>
                          <a:cubicBezTo>
                            <a:pt x="135" y="253"/>
                            <a:pt x="134" y="252"/>
                            <a:pt x="134" y="250"/>
                          </a:cubicBezTo>
                          <a:cubicBezTo>
                            <a:pt x="130" y="251"/>
                            <a:pt x="126" y="251"/>
                            <a:pt x="122" y="252"/>
                          </a:cubicBezTo>
                          <a:cubicBezTo>
                            <a:pt x="122" y="253"/>
                            <a:pt x="123" y="254"/>
                            <a:pt x="123" y="255"/>
                          </a:cubicBezTo>
                          <a:cubicBezTo>
                            <a:pt x="123" y="256"/>
                            <a:pt x="124" y="257"/>
                            <a:pt x="124" y="259"/>
                          </a:cubicBezTo>
                          <a:cubicBezTo>
                            <a:pt x="128" y="258"/>
                            <a:pt x="132" y="258"/>
                            <a:pt x="136" y="257"/>
                          </a:cubicBezTo>
                          <a:close/>
                          <a:moveTo>
                            <a:pt x="127" y="283"/>
                          </a:moveTo>
                          <a:cubicBezTo>
                            <a:pt x="126" y="282"/>
                            <a:pt x="125" y="281"/>
                            <a:pt x="124" y="280"/>
                          </a:cubicBezTo>
                          <a:cubicBezTo>
                            <a:pt x="123" y="279"/>
                            <a:pt x="122" y="278"/>
                            <a:pt x="120" y="277"/>
                          </a:cubicBezTo>
                          <a:cubicBezTo>
                            <a:pt x="117" y="279"/>
                            <a:pt x="113" y="281"/>
                            <a:pt x="110" y="283"/>
                          </a:cubicBezTo>
                          <a:cubicBezTo>
                            <a:pt x="111" y="284"/>
                            <a:pt x="112" y="284"/>
                            <a:pt x="113" y="285"/>
                          </a:cubicBezTo>
                          <a:cubicBezTo>
                            <a:pt x="115" y="286"/>
                            <a:pt x="117" y="287"/>
                            <a:pt x="118" y="288"/>
                          </a:cubicBezTo>
                          <a:cubicBezTo>
                            <a:pt x="118" y="289"/>
                            <a:pt x="118" y="289"/>
                            <a:pt x="118" y="290"/>
                          </a:cubicBezTo>
                          <a:cubicBezTo>
                            <a:pt x="117" y="290"/>
                            <a:pt x="117" y="290"/>
                            <a:pt x="116" y="290"/>
                          </a:cubicBezTo>
                          <a:cubicBezTo>
                            <a:pt x="115" y="289"/>
                            <a:pt x="113" y="287"/>
                            <a:pt x="112" y="286"/>
                          </a:cubicBezTo>
                          <a:cubicBezTo>
                            <a:pt x="111" y="286"/>
                            <a:pt x="109" y="285"/>
                            <a:pt x="108" y="284"/>
                          </a:cubicBezTo>
                          <a:cubicBezTo>
                            <a:pt x="105" y="286"/>
                            <a:pt x="101" y="289"/>
                            <a:pt x="98" y="291"/>
                          </a:cubicBezTo>
                          <a:cubicBezTo>
                            <a:pt x="100" y="292"/>
                            <a:pt x="101" y="293"/>
                            <a:pt x="103" y="294"/>
                          </a:cubicBezTo>
                          <a:cubicBezTo>
                            <a:pt x="105" y="295"/>
                            <a:pt x="107" y="296"/>
                            <a:pt x="108" y="298"/>
                          </a:cubicBezTo>
                          <a:cubicBezTo>
                            <a:pt x="108" y="298"/>
                            <a:pt x="108" y="298"/>
                            <a:pt x="108" y="298"/>
                          </a:cubicBezTo>
                          <a:cubicBezTo>
                            <a:pt x="109" y="298"/>
                            <a:pt x="109" y="297"/>
                            <a:pt x="110" y="297"/>
                          </a:cubicBezTo>
                          <a:cubicBezTo>
                            <a:pt x="112" y="294"/>
                            <a:pt x="115" y="292"/>
                            <a:pt x="118" y="290"/>
                          </a:cubicBezTo>
                          <a:cubicBezTo>
                            <a:pt x="121" y="288"/>
                            <a:pt x="124" y="285"/>
                            <a:pt x="127" y="283"/>
                          </a:cubicBezTo>
                          <a:close/>
                          <a:moveTo>
                            <a:pt x="140" y="168"/>
                          </a:moveTo>
                          <a:cubicBezTo>
                            <a:pt x="141" y="164"/>
                            <a:pt x="143" y="160"/>
                            <a:pt x="145" y="156"/>
                          </a:cubicBezTo>
                          <a:cubicBezTo>
                            <a:pt x="142" y="154"/>
                            <a:pt x="138" y="152"/>
                            <a:pt x="134" y="150"/>
                          </a:cubicBezTo>
                          <a:cubicBezTo>
                            <a:pt x="134" y="151"/>
                            <a:pt x="133" y="153"/>
                            <a:pt x="132" y="155"/>
                          </a:cubicBezTo>
                          <a:cubicBezTo>
                            <a:pt x="131" y="157"/>
                            <a:pt x="130" y="160"/>
                            <a:pt x="129" y="162"/>
                          </a:cubicBezTo>
                          <a:cubicBezTo>
                            <a:pt x="133" y="164"/>
                            <a:pt x="137" y="166"/>
                            <a:pt x="140" y="168"/>
                          </a:cubicBezTo>
                          <a:close/>
                          <a:moveTo>
                            <a:pt x="121" y="259"/>
                          </a:moveTo>
                          <a:cubicBezTo>
                            <a:pt x="120" y="258"/>
                            <a:pt x="120" y="256"/>
                            <a:pt x="120" y="255"/>
                          </a:cubicBezTo>
                          <a:cubicBezTo>
                            <a:pt x="120" y="254"/>
                            <a:pt x="120" y="253"/>
                            <a:pt x="119" y="252"/>
                          </a:cubicBezTo>
                          <a:cubicBezTo>
                            <a:pt x="114" y="252"/>
                            <a:pt x="109" y="253"/>
                            <a:pt x="104" y="253"/>
                          </a:cubicBezTo>
                          <a:cubicBezTo>
                            <a:pt x="104" y="253"/>
                            <a:pt x="105" y="254"/>
                            <a:pt x="105" y="254"/>
                          </a:cubicBezTo>
                          <a:cubicBezTo>
                            <a:pt x="105" y="256"/>
                            <a:pt x="106" y="257"/>
                            <a:pt x="106" y="259"/>
                          </a:cubicBezTo>
                          <a:cubicBezTo>
                            <a:pt x="106" y="259"/>
                            <a:pt x="106" y="260"/>
                            <a:pt x="105" y="260"/>
                          </a:cubicBezTo>
                          <a:cubicBezTo>
                            <a:pt x="111" y="260"/>
                            <a:pt x="116" y="259"/>
                            <a:pt x="121" y="259"/>
                          </a:cubicBezTo>
                          <a:close/>
                          <a:moveTo>
                            <a:pt x="107" y="299"/>
                          </a:moveTo>
                          <a:cubicBezTo>
                            <a:pt x="105" y="299"/>
                            <a:pt x="103" y="297"/>
                            <a:pt x="102" y="296"/>
                          </a:cubicBezTo>
                          <a:cubicBezTo>
                            <a:pt x="100" y="295"/>
                            <a:pt x="98" y="294"/>
                            <a:pt x="96" y="292"/>
                          </a:cubicBezTo>
                          <a:cubicBezTo>
                            <a:pt x="96" y="292"/>
                            <a:pt x="95" y="293"/>
                            <a:pt x="95" y="293"/>
                          </a:cubicBezTo>
                          <a:cubicBezTo>
                            <a:pt x="93" y="295"/>
                            <a:pt x="91" y="296"/>
                            <a:pt x="89" y="298"/>
                          </a:cubicBezTo>
                          <a:cubicBezTo>
                            <a:pt x="92" y="300"/>
                            <a:pt x="96" y="303"/>
                            <a:pt x="98" y="305"/>
                          </a:cubicBezTo>
                          <a:cubicBezTo>
                            <a:pt x="99" y="306"/>
                            <a:pt x="98" y="307"/>
                            <a:pt x="98" y="307"/>
                          </a:cubicBezTo>
                          <a:cubicBezTo>
                            <a:pt x="98" y="307"/>
                            <a:pt x="97" y="307"/>
                            <a:pt x="97" y="307"/>
                          </a:cubicBezTo>
                          <a:cubicBezTo>
                            <a:pt x="93" y="305"/>
                            <a:pt x="90" y="302"/>
                            <a:pt x="87" y="299"/>
                          </a:cubicBezTo>
                          <a:cubicBezTo>
                            <a:pt x="84" y="302"/>
                            <a:pt x="80" y="305"/>
                            <a:pt x="77" y="308"/>
                          </a:cubicBezTo>
                          <a:cubicBezTo>
                            <a:pt x="77" y="308"/>
                            <a:pt x="77" y="308"/>
                            <a:pt x="77" y="308"/>
                          </a:cubicBezTo>
                          <a:cubicBezTo>
                            <a:pt x="80" y="309"/>
                            <a:pt x="81" y="311"/>
                            <a:pt x="84" y="312"/>
                          </a:cubicBezTo>
                          <a:cubicBezTo>
                            <a:pt x="85" y="313"/>
                            <a:pt x="88" y="314"/>
                            <a:pt x="89" y="315"/>
                          </a:cubicBezTo>
                          <a:cubicBezTo>
                            <a:pt x="89" y="315"/>
                            <a:pt x="90" y="315"/>
                            <a:pt x="90" y="316"/>
                          </a:cubicBezTo>
                          <a:cubicBezTo>
                            <a:pt x="92" y="313"/>
                            <a:pt x="95" y="310"/>
                            <a:pt x="98" y="307"/>
                          </a:cubicBezTo>
                          <a:cubicBezTo>
                            <a:pt x="101" y="304"/>
                            <a:pt x="104" y="302"/>
                            <a:pt x="107" y="299"/>
                          </a:cubicBezTo>
                          <a:close/>
                          <a:moveTo>
                            <a:pt x="77" y="391"/>
                          </a:moveTo>
                          <a:cubicBezTo>
                            <a:pt x="78" y="389"/>
                            <a:pt x="79" y="388"/>
                            <a:pt x="81" y="386"/>
                          </a:cubicBezTo>
                          <a:cubicBezTo>
                            <a:pt x="78" y="384"/>
                            <a:pt x="76" y="381"/>
                            <a:pt x="75" y="378"/>
                          </a:cubicBezTo>
                          <a:cubicBezTo>
                            <a:pt x="73" y="380"/>
                            <a:pt x="71" y="381"/>
                            <a:pt x="69" y="383"/>
                          </a:cubicBezTo>
                          <a:cubicBezTo>
                            <a:pt x="67" y="384"/>
                            <a:pt x="65" y="386"/>
                            <a:pt x="63" y="387"/>
                          </a:cubicBezTo>
                          <a:cubicBezTo>
                            <a:pt x="65" y="391"/>
                            <a:pt x="67" y="394"/>
                            <a:pt x="70" y="396"/>
                          </a:cubicBezTo>
                          <a:cubicBezTo>
                            <a:pt x="71" y="396"/>
                            <a:pt x="71" y="397"/>
                            <a:pt x="72" y="397"/>
                          </a:cubicBezTo>
                          <a:cubicBezTo>
                            <a:pt x="73" y="395"/>
                            <a:pt x="75" y="393"/>
                            <a:pt x="77" y="391"/>
                          </a:cubicBezTo>
                          <a:close/>
                          <a:moveTo>
                            <a:pt x="130" y="155"/>
                          </a:moveTo>
                          <a:cubicBezTo>
                            <a:pt x="131" y="153"/>
                            <a:pt x="131" y="150"/>
                            <a:pt x="132" y="148"/>
                          </a:cubicBezTo>
                          <a:cubicBezTo>
                            <a:pt x="129" y="146"/>
                            <a:pt x="126" y="145"/>
                            <a:pt x="122" y="143"/>
                          </a:cubicBezTo>
                          <a:cubicBezTo>
                            <a:pt x="121" y="147"/>
                            <a:pt x="119" y="152"/>
                            <a:pt x="117" y="156"/>
                          </a:cubicBezTo>
                          <a:cubicBezTo>
                            <a:pt x="120" y="158"/>
                            <a:pt x="124" y="160"/>
                            <a:pt x="127" y="161"/>
                          </a:cubicBezTo>
                          <a:cubicBezTo>
                            <a:pt x="128" y="159"/>
                            <a:pt x="129" y="157"/>
                            <a:pt x="130" y="155"/>
                          </a:cubicBezTo>
                          <a:close/>
                          <a:moveTo>
                            <a:pt x="105" y="260"/>
                          </a:moveTo>
                          <a:cubicBezTo>
                            <a:pt x="104" y="260"/>
                            <a:pt x="104" y="260"/>
                            <a:pt x="104" y="259"/>
                          </a:cubicBezTo>
                          <a:cubicBezTo>
                            <a:pt x="103" y="258"/>
                            <a:pt x="103" y="257"/>
                            <a:pt x="102" y="255"/>
                          </a:cubicBezTo>
                          <a:cubicBezTo>
                            <a:pt x="102" y="254"/>
                            <a:pt x="102" y="253"/>
                            <a:pt x="101" y="253"/>
                          </a:cubicBezTo>
                          <a:cubicBezTo>
                            <a:pt x="96" y="252"/>
                            <a:pt x="91" y="252"/>
                            <a:pt x="86" y="251"/>
                          </a:cubicBezTo>
                          <a:cubicBezTo>
                            <a:pt x="86" y="251"/>
                            <a:pt x="86" y="251"/>
                            <a:pt x="86" y="251"/>
                          </a:cubicBezTo>
                          <a:cubicBezTo>
                            <a:pt x="86" y="253"/>
                            <a:pt x="86" y="255"/>
                            <a:pt x="86" y="256"/>
                          </a:cubicBezTo>
                          <a:cubicBezTo>
                            <a:pt x="86" y="257"/>
                            <a:pt x="86" y="258"/>
                            <a:pt x="86" y="260"/>
                          </a:cubicBezTo>
                          <a:cubicBezTo>
                            <a:pt x="86" y="260"/>
                            <a:pt x="87" y="260"/>
                            <a:pt x="87" y="260"/>
                          </a:cubicBezTo>
                          <a:cubicBezTo>
                            <a:pt x="93" y="260"/>
                            <a:pt x="99" y="260"/>
                            <a:pt x="105" y="260"/>
                          </a:cubicBezTo>
                          <a:close/>
                          <a:moveTo>
                            <a:pt x="89" y="317"/>
                          </a:moveTo>
                          <a:cubicBezTo>
                            <a:pt x="86" y="317"/>
                            <a:pt x="84" y="315"/>
                            <a:pt x="82" y="314"/>
                          </a:cubicBezTo>
                          <a:cubicBezTo>
                            <a:pt x="80" y="313"/>
                            <a:pt x="78" y="311"/>
                            <a:pt x="76" y="309"/>
                          </a:cubicBezTo>
                          <a:cubicBezTo>
                            <a:pt x="76" y="309"/>
                            <a:pt x="76" y="309"/>
                            <a:pt x="76" y="309"/>
                          </a:cubicBezTo>
                          <a:cubicBezTo>
                            <a:pt x="73" y="313"/>
                            <a:pt x="70" y="316"/>
                            <a:pt x="68" y="320"/>
                          </a:cubicBezTo>
                          <a:cubicBezTo>
                            <a:pt x="65" y="324"/>
                            <a:pt x="62" y="328"/>
                            <a:pt x="60" y="333"/>
                          </a:cubicBezTo>
                          <a:cubicBezTo>
                            <a:pt x="65" y="333"/>
                            <a:pt x="71" y="334"/>
                            <a:pt x="75" y="336"/>
                          </a:cubicBezTo>
                          <a:cubicBezTo>
                            <a:pt x="77" y="333"/>
                            <a:pt x="79" y="330"/>
                            <a:pt x="81" y="327"/>
                          </a:cubicBezTo>
                          <a:cubicBezTo>
                            <a:pt x="79" y="326"/>
                            <a:pt x="77" y="325"/>
                            <a:pt x="75" y="324"/>
                          </a:cubicBezTo>
                          <a:cubicBezTo>
                            <a:pt x="73" y="323"/>
                            <a:pt x="70" y="322"/>
                            <a:pt x="68" y="321"/>
                          </a:cubicBezTo>
                          <a:cubicBezTo>
                            <a:pt x="68" y="320"/>
                            <a:pt x="68" y="320"/>
                            <a:pt x="68" y="320"/>
                          </a:cubicBezTo>
                          <a:cubicBezTo>
                            <a:pt x="68" y="320"/>
                            <a:pt x="68" y="320"/>
                            <a:pt x="69" y="320"/>
                          </a:cubicBezTo>
                          <a:cubicBezTo>
                            <a:pt x="71" y="319"/>
                            <a:pt x="74" y="320"/>
                            <a:pt x="76" y="321"/>
                          </a:cubicBezTo>
                          <a:cubicBezTo>
                            <a:pt x="78" y="322"/>
                            <a:pt x="80" y="323"/>
                            <a:pt x="82" y="325"/>
                          </a:cubicBezTo>
                          <a:cubicBezTo>
                            <a:pt x="84" y="322"/>
                            <a:pt x="86" y="319"/>
                            <a:pt x="89" y="317"/>
                          </a:cubicBezTo>
                          <a:close/>
                          <a:moveTo>
                            <a:pt x="73" y="376"/>
                          </a:moveTo>
                          <a:cubicBezTo>
                            <a:pt x="72" y="373"/>
                            <a:pt x="71" y="370"/>
                            <a:pt x="70" y="367"/>
                          </a:cubicBezTo>
                          <a:cubicBezTo>
                            <a:pt x="66" y="369"/>
                            <a:pt x="61" y="370"/>
                            <a:pt x="56" y="371"/>
                          </a:cubicBezTo>
                          <a:cubicBezTo>
                            <a:pt x="57" y="376"/>
                            <a:pt x="59" y="381"/>
                            <a:pt x="62" y="386"/>
                          </a:cubicBezTo>
                          <a:cubicBezTo>
                            <a:pt x="63" y="384"/>
                            <a:pt x="65" y="383"/>
                            <a:pt x="67" y="382"/>
                          </a:cubicBezTo>
                          <a:cubicBezTo>
                            <a:pt x="69" y="380"/>
                            <a:pt x="71" y="378"/>
                            <a:pt x="73" y="376"/>
                          </a:cubicBezTo>
                          <a:close/>
                          <a:moveTo>
                            <a:pt x="70" y="364"/>
                          </a:moveTo>
                          <a:cubicBezTo>
                            <a:pt x="70" y="362"/>
                            <a:pt x="69" y="360"/>
                            <a:pt x="69" y="358"/>
                          </a:cubicBezTo>
                          <a:cubicBezTo>
                            <a:pt x="70" y="357"/>
                            <a:pt x="70" y="355"/>
                            <a:pt x="70" y="354"/>
                          </a:cubicBezTo>
                          <a:cubicBezTo>
                            <a:pt x="67" y="354"/>
                            <a:pt x="65" y="353"/>
                            <a:pt x="63" y="353"/>
                          </a:cubicBezTo>
                          <a:cubicBezTo>
                            <a:pt x="60" y="353"/>
                            <a:pt x="57" y="353"/>
                            <a:pt x="55" y="352"/>
                          </a:cubicBezTo>
                          <a:cubicBezTo>
                            <a:pt x="54" y="356"/>
                            <a:pt x="54" y="359"/>
                            <a:pt x="54" y="363"/>
                          </a:cubicBezTo>
                          <a:cubicBezTo>
                            <a:pt x="55" y="365"/>
                            <a:pt x="55" y="367"/>
                            <a:pt x="55" y="370"/>
                          </a:cubicBezTo>
                          <a:cubicBezTo>
                            <a:pt x="60" y="367"/>
                            <a:pt x="65" y="366"/>
                            <a:pt x="70" y="364"/>
                          </a:cubicBezTo>
                          <a:close/>
                          <a:moveTo>
                            <a:pt x="116" y="156"/>
                          </a:moveTo>
                          <a:cubicBezTo>
                            <a:pt x="117" y="151"/>
                            <a:pt x="118" y="146"/>
                            <a:pt x="120" y="142"/>
                          </a:cubicBezTo>
                          <a:cubicBezTo>
                            <a:pt x="116" y="140"/>
                            <a:pt x="112" y="138"/>
                            <a:pt x="108" y="137"/>
                          </a:cubicBezTo>
                          <a:cubicBezTo>
                            <a:pt x="107" y="141"/>
                            <a:pt x="106" y="146"/>
                            <a:pt x="105" y="151"/>
                          </a:cubicBezTo>
                          <a:cubicBezTo>
                            <a:pt x="109" y="153"/>
                            <a:pt x="112" y="154"/>
                            <a:pt x="116" y="156"/>
                          </a:cubicBezTo>
                          <a:close/>
                          <a:moveTo>
                            <a:pt x="70" y="351"/>
                          </a:moveTo>
                          <a:cubicBezTo>
                            <a:pt x="71" y="347"/>
                            <a:pt x="72" y="343"/>
                            <a:pt x="74" y="339"/>
                          </a:cubicBezTo>
                          <a:cubicBezTo>
                            <a:pt x="69" y="338"/>
                            <a:pt x="64" y="336"/>
                            <a:pt x="59" y="335"/>
                          </a:cubicBezTo>
                          <a:cubicBezTo>
                            <a:pt x="57" y="340"/>
                            <a:pt x="56" y="345"/>
                            <a:pt x="55" y="350"/>
                          </a:cubicBezTo>
                          <a:cubicBezTo>
                            <a:pt x="58" y="351"/>
                            <a:pt x="60" y="351"/>
                            <a:pt x="63" y="351"/>
                          </a:cubicBezTo>
                          <a:cubicBezTo>
                            <a:pt x="65" y="351"/>
                            <a:pt x="68" y="351"/>
                            <a:pt x="70" y="351"/>
                          </a:cubicBezTo>
                          <a:close/>
                          <a:moveTo>
                            <a:pt x="83" y="259"/>
                          </a:moveTo>
                          <a:cubicBezTo>
                            <a:pt x="83" y="258"/>
                            <a:pt x="83" y="257"/>
                            <a:pt x="83" y="256"/>
                          </a:cubicBezTo>
                          <a:cubicBezTo>
                            <a:pt x="83" y="255"/>
                            <a:pt x="83" y="253"/>
                            <a:pt x="83" y="251"/>
                          </a:cubicBezTo>
                          <a:cubicBezTo>
                            <a:pt x="83" y="251"/>
                            <a:pt x="84" y="251"/>
                            <a:pt x="84" y="251"/>
                          </a:cubicBezTo>
                          <a:cubicBezTo>
                            <a:pt x="84" y="251"/>
                            <a:pt x="83" y="251"/>
                            <a:pt x="83" y="251"/>
                          </a:cubicBezTo>
                          <a:cubicBezTo>
                            <a:pt x="79" y="250"/>
                            <a:pt x="75" y="249"/>
                            <a:pt x="71" y="248"/>
                          </a:cubicBezTo>
                          <a:cubicBezTo>
                            <a:pt x="70" y="249"/>
                            <a:pt x="69" y="251"/>
                            <a:pt x="69" y="252"/>
                          </a:cubicBezTo>
                          <a:cubicBezTo>
                            <a:pt x="68" y="254"/>
                            <a:pt x="67" y="255"/>
                            <a:pt x="66" y="257"/>
                          </a:cubicBezTo>
                          <a:cubicBezTo>
                            <a:pt x="72" y="258"/>
                            <a:pt x="78" y="259"/>
                            <a:pt x="83" y="259"/>
                          </a:cubicBezTo>
                          <a:close/>
                          <a:moveTo>
                            <a:pt x="103" y="150"/>
                          </a:moveTo>
                          <a:cubicBezTo>
                            <a:pt x="103" y="150"/>
                            <a:pt x="103" y="150"/>
                            <a:pt x="103" y="150"/>
                          </a:cubicBezTo>
                          <a:cubicBezTo>
                            <a:pt x="103" y="145"/>
                            <a:pt x="104" y="140"/>
                            <a:pt x="105" y="136"/>
                          </a:cubicBezTo>
                          <a:cubicBezTo>
                            <a:pt x="101" y="134"/>
                            <a:pt x="96" y="133"/>
                            <a:pt x="91" y="132"/>
                          </a:cubicBezTo>
                          <a:cubicBezTo>
                            <a:pt x="91" y="136"/>
                            <a:pt x="91" y="141"/>
                            <a:pt x="90" y="145"/>
                          </a:cubicBezTo>
                          <a:cubicBezTo>
                            <a:pt x="90" y="145"/>
                            <a:pt x="90" y="145"/>
                            <a:pt x="90" y="145"/>
                          </a:cubicBezTo>
                          <a:cubicBezTo>
                            <a:pt x="95" y="146"/>
                            <a:pt x="99" y="148"/>
                            <a:pt x="103" y="150"/>
                          </a:cubicBezTo>
                          <a:close/>
                          <a:moveTo>
                            <a:pt x="66" y="251"/>
                          </a:moveTo>
                          <a:cubicBezTo>
                            <a:pt x="67" y="250"/>
                            <a:pt x="67" y="248"/>
                            <a:pt x="68" y="247"/>
                          </a:cubicBezTo>
                          <a:cubicBezTo>
                            <a:pt x="64" y="246"/>
                            <a:pt x="60" y="245"/>
                            <a:pt x="56" y="243"/>
                          </a:cubicBezTo>
                          <a:cubicBezTo>
                            <a:pt x="55" y="244"/>
                            <a:pt x="55" y="245"/>
                            <a:pt x="54" y="246"/>
                          </a:cubicBezTo>
                          <a:cubicBezTo>
                            <a:pt x="52" y="248"/>
                            <a:pt x="51" y="250"/>
                            <a:pt x="49" y="252"/>
                          </a:cubicBezTo>
                          <a:cubicBezTo>
                            <a:pt x="54" y="254"/>
                            <a:pt x="59" y="255"/>
                            <a:pt x="64" y="257"/>
                          </a:cubicBezTo>
                          <a:cubicBezTo>
                            <a:pt x="65" y="255"/>
                            <a:pt x="66" y="253"/>
                            <a:pt x="66" y="251"/>
                          </a:cubicBezTo>
                          <a:close/>
                          <a:moveTo>
                            <a:pt x="75" y="143"/>
                          </a:moveTo>
                          <a:cubicBezTo>
                            <a:pt x="80" y="143"/>
                            <a:pt x="84" y="143"/>
                            <a:pt x="88" y="145"/>
                          </a:cubicBezTo>
                          <a:cubicBezTo>
                            <a:pt x="88" y="140"/>
                            <a:pt x="89" y="136"/>
                            <a:pt x="89" y="132"/>
                          </a:cubicBezTo>
                          <a:cubicBezTo>
                            <a:pt x="84" y="131"/>
                            <a:pt x="78" y="130"/>
                            <a:pt x="72" y="131"/>
                          </a:cubicBezTo>
                          <a:cubicBezTo>
                            <a:pt x="66" y="131"/>
                            <a:pt x="61" y="132"/>
                            <a:pt x="55" y="134"/>
                          </a:cubicBezTo>
                          <a:cubicBezTo>
                            <a:pt x="55" y="134"/>
                            <a:pt x="55" y="134"/>
                            <a:pt x="55" y="134"/>
                          </a:cubicBezTo>
                          <a:cubicBezTo>
                            <a:pt x="57" y="135"/>
                            <a:pt x="58" y="138"/>
                            <a:pt x="59" y="140"/>
                          </a:cubicBezTo>
                          <a:cubicBezTo>
                            <a:pt x="59" y="141"/>
                            <a:pt x="60" y="143"/>
                            <a:pt x="61" y="144"/>
                          </a:cubicBezTo>
                          <a:cubicBezTo>
                            <a:pt x="62" y="144"/>
                            <a:pt x="64" y="143"/>
                            <a:pt x="66" y="143"/>
                          </a:cubicBezTo>
                          <a:cubicBezTo>
                            <a:pt x="68" y="143"/>
                            <a:pt x="70" y="143"/>
                            <a:pt x="73" y="143"/>
                          </a:cubicBezTo>
                          <a:cubicBezTo>
                            <a:pt x="72" y="141"/>
                            <a:pt x="72" y="140"/>
                            <a:pt x="72" y="139"/>
                          </a:cubicBezTo>
                          <a:cubicBezTo>
                            <a:pt x="72" y="137"/>
                            <a:pt x="71" y="134"/>
                            <a:pt x="71" y="132"/>
                          </a:cubicBezTo>
                          <a:cubicBezTo>
                            <a:pt x="71" y="131"/>
                            <a:pt x="72" y="131"/>
                            <a:pt x="72" y="131"/>
                          </a:cubicBezTo>
                          <a:cubicBezTo>
                            <a:pt x="73" y="131"/>
                            <a:pt x="73" y="131"/>
                            <a:pt x="73" y="132"/>
                          </a:cubicBezTo>
                          <a:cubicBezTo>
                            <a:pt x="74" y="134"/>
                            <a:pt x="74" y="137"/>
                            <a:pt x="75" y="139"/>
                          </a:cubicBezTo>
                          <a:cubicBezTo>
                            <a:pt x="75" y="140"/>
                            <a:pt x="75" y="141"/>
                            <a:pt x="75" y="143"/>
                          </a:cubicBezTo>
                          <a:close/>
                          <a:moveTo>
                            <a:pt x="52" y="245"/>
                          </a:moveTo>
                          <a:cubicBezTo>
                            <a:pt x="52" y="244"/>
                            <a:pt x="53" y="243"/>
                            <a:pt x="54" y="242"/>
                          </a:cubicBezTo>
                          <a:cubicBezTo>
                            <a:pt x="51" y="240"/>
                            <a:pt x="48" y="238"/>
                            <a:pt x="45" y="236"/>
                          </a:cubicBezTo>
                          <a:cubicBezTo>
                            <a:pt x="42" y="239"/>
                            <a:pt x="38" y="242"/>
                            <a:pt x="35" y="245"/>
                          </a:cubicBezTo>
                          <a:cubicBezTo>
                            <a:pt x="39" y="247"/>
                            <a:pt x="43" y="249"/>
                            <a:pt x="48" y="251"/>
                          </a:cubicBezTo>
                          <a:cubicBezTo>
                            <a:pt x="48" y="251"/>
                            <a:pt x="48" y="251"/>
                            <a:pt x="48" y="251"/>
                          </a:cubicBezTo>
                          <a:cubicBezTo>
                            <a:pt x="49" y="249"/>
                            <a:pt x="50" y="247"/>
                            <a:pt x="52" y="245"/>
                          </a:cubicBezTo>
                          <a:close/>
                          <a:moveTo>
                            <a:pt x="34" y="243"/>
                          </a:moveTo>
                          <a:cubicBezTo>
                            <a:pt x="37" y="241"/>
                            <a:pt x="39" y="237"/>
                            <a:pt x="42" y="235"/>
                          </a:cubicBezTo>
                          <a:cubicBezTo>
                            <a:pt x="40" y="233"/>
                            <a:pt x="38" y="230"/>
                            <a:pt x="35" y="228"/>
                          </a:cubicBezTo>
                          <a:cubicBezTo>
                            <a:pt x="34" y="229"/>
                            <a:pt x="32" y="230"/>
                            <a:pt x="31" y="231"/>
                          </a:cubicBezTo>
                          <a:cubicBezTo>
                            <a:pt x="29" y="232"/>
                            <a:pt x="27" y="234"/>
                            <a:pt x="24" y="235"/>
                          </a:cubicBezTo>
                          <a:cubicBezTo>
                            <a:pt x="27" y="238"/>
                            <a:pt x="30" y="241"/>
                            <a:pt x="34" y="243"/>
                          </a:cubicBezTo>
                          <a:cubicBezTo>
                            <a:pt x="34" y="243"/>
                            <a:pt x="34" y="243"/>
                            <a:pt x="34" y="243"/>
                          </a:cubicBezTo>
                          <a:close/>
                          <a:moveTo>
                            <a:pt x="58" y="145"/>
                          </a:moveTo>
                          <a:cubicBezTo>
                            <a:pt x="58" y="144"/>
                            <a:pt x="57" y="142"/>
                            <a:pt x="56" y="141"/>
                          </a:cubicBezTo>
                          <a:cubicBezTo>
                            <a:pt x="56" y="139"/>
                            <a:pt x="55" y="137"/>
                            <a:pt x="54" y="135"/>
                          </a:cubicBezTo>
                          <a:cubicBezTo>
                            <a:pt x="54" y="135"/>
                            <a:pt x="54" y="135"/>
                            <a:pt x="53" y="135"/>
                          </a:cubicBezTo>
                          <a:cubicBezTo>
                            <a:pt x="53" y="135"/>
                            <a:pt x="53" y="134"/>
                            <a:pt x="53" y="134"/>
                          </a:cubicBezTo>
                          <a:cubicBezTo>
                            <a:pt x="49" y="136"/>
                            <a:pt x="45" y="138"/>
                            <a:pt x="41" y="140"/>
                          </a:cubicBezTo>
                          <a:cubicBezTo>
                            <a:pt x="42" y="142"/>
                            <a:pt x="44" y="143"/>
                            <a:pt x="45" y="145"/>
                          </a:cubicBezTo>
                          <a:cubicBezTo>
                            <a:pt x="46" y="146"/>
                            <a:pt x="48" y="147"/>
                            <a:pt x="49" y="149"/>
                          </a:cubicBezTo>
                          <a:cubicBezTo>
                            <a:pt x="49" y="149"/>
                            <a:pt x="49" y="149"/>
                            <a:pt x="49" y="149"/>
                          </a:cubicBezTo>
                          <a:cubicBezTo>
                            <a:pt x="52" y="147"/>
                            <a:pt x="55" y="146"/>
                            <a:pt x="58" y="145"/>
                          </a:cubicBezTo>
                          <a:close/>
                          <a:moveTo>
                            <a:pt x="29" y="229"/>
                          </a:moveTo>
                          <a:cubicBezTo>
                            <a:pt x="31" y="228"/>
                            <a:pt x="32" y="227"/>
                            <a:pt x="34" y="226"/>
                          </a:cubicBezTo>
                          <a:cubicBezTo>
                            <a:pt x="32" y="224"/>
                            <a:pt x="30" y="221"/>
                            <a:pt x="28" y="218"/>
                          </a:cubicBezTo>
                          <a:cubicBezTo>
                            <a:pt x="27" y="220"/>
                            <a:pt x="24" y="220"/>
                            <a:pt x="22" y="221"/>
                          </a:cubicBezTo>
                          <a:cubicBezTo>
                            <a:pt x="20" y="222"/>
                            <a:pt x="18" y="223"/>
                            <a:pt x="16" y="224"/>
                          </a:cubicBezTo>
                          <a:cubicBezTo>
                            <a:pt x="16" y="224"/>
                            <a:pt x="16" y="224"/>
                            <a:pt x="17" y="225"/>
                          </a:cubicBezTo>
                          <a:cubicBezTo>
                            <a:pt x="18" y="228"/>
                            <a:pt x="21" y="231"/>
                            <a:pt x="23" y="234"/>
                          </a:cubicBezTo>
                          <a:cubicBezTo>
                            <a:pt x="23" y="234"/>
                            <a:pt x="23" y="234"/>
                            <a:pt x="23" y="234"/>
                          </a:cubicBezTo>
                          <a:cubicBezTo>
                            <a:pt x="25" y="232"/>
                            <a:pt x="27" y="231"/>
                            <a:pt x="29" y="229"/>
                          </a:cubicBezTo>
                          <a:close/>
                          <a:moveTo>
                            <a:pt x="47" y="150"/>
                          </a:moveTo>
                          <a:cubicBezTo>
                            <a:pt x="46" y="149"/>
                            <a:pt x="44" y="147"/>
                            <a:pt x="43" y="146"/>
                          </a:cubicBezTo>
                          <a:cubicBezTo>
                            <a:pt x="42" y="144"/>
                            <a:pt x="41" y="143"/>
                            <a:pt x="39" y="141"/>
                          </a:cubicBezTo>
                          <a:cubicBezTo>
                            <a:pt x="39" y="141"/>
                            <a:pt x="39" y="141"/>
                            <a:pt x="39" y="141"/>
                          </a:cubicBezTo>
                          <a:cubicBezTo>
                            <a:pt x="37" y="143"/>
                            <a:pt x="34" y="145"/>
                            <a:pt x="31" y="148"/>
                          </a:cubicBezTo>
                          <a:cubicBezTo>
                            <a:pt x="31" y="149"/>
                            <a:pt x="30" y="150"/>
                            <a:pt x="29" y="151"/>
                          </a:cubicBezTo>
                          <a:cubicBezTo>
                            <a:pt x="32" y="153"/>
                            <a:pt x="35" y="155"/>
                            <a:pt x="38" y="157"/>
                          </a:cubicBezTo>
                          <a:cubicBezTo>
                            <a:pt x="38" y="157"/>
                            <a:pt x="38" y="157"/>
                            <a:pt x="39" y="156"/>
                          </a:cubicBezTo>
                          <a:cubicBezTo>
                            <a:pt x="41" y="154"/>
                            <a:pt x="44" y="152"/>
                            <a:pt x="47" y="150"/>
                          </a:cubicBezTo>
                          <a:close/>
                          <a:moveTo>
                            <a:pt x="28" y="217"/>
                          </a:moveTo>
                          <a:cubicBezTo>
                            <a:pt x="27" y="216"/>
                            <a:pt x="27" y="215"/>
                            <a:pt x="26" y="213"/>
                          </a:cubicBezTo>
                          <a:cubicBezTo>
                            <a:pt x="25" y="211"/>
                            <a:pt x="24" y="208"/>
                            <a:pt x="24" y="205"/>
                          </a:cubicBezTo>
                          <a:cubicBezTo>
                            <a:pt x="22" y="205"/>
                            <a:pt x="21" y="206"/>
                            <a:pt x="20" y="206"/>
                          </a:cubicBezTo>
                          <a:cubicBezTo>
                            <a:pt x="17" y="206"/>
                            <a:pt x="14" y="207"/>
                            <a:pt x="11" y="208"/>
                          </a:cubicBezTo>
                          <a:cubicBezTo>
                            <a:pt x="11" y="208"/>
                            <a:pt x="11" y="208"/>
                            <a:pt x="11" y="208"/>
                          </a:cubicBezTo>
                          <a:cubicBezTo>
                            <a:pt x="12" y="213"/>
                            <a:pt x="13" y="218"/>
                            <a:pt x="15" y="222"/>
                          </a:cubicBezTo>
                          <a:cubicBezTo>
                            <a:pt x="17" y="221"/>
                            <a:pt x="19" y="220"/>
                            <a:pt x="21" y="219"/>
                          </a:cubicBezTo>
                          <a:cubicBezTo>
                            <a:pt x="23" y="218"/>
                            <a:pt x="25" y="217"/>
                            <a:pt x="28" y="217"/>
                          </a:cubicBezTo>
                          <a:close/>
                          <a:moveTo>
                            <a:pt x="30" y="167"/>
                          </a:moveTo>
                          <a:cubicBezTo>
                            <a:pt x="32" y="164"/>
                            <a:pt x="34" y="161"/>
                            <a:pt x="36" y="159"/>
                          </a:cubicBezTo>
                          <a:cubicBezTo>
                            <a:pt x="33" y="157"/>
                            <a:pt x="31" y="154"/>
                            <a:pt x="28" y="152"/>
                          </a:cubicBezTo>
                          <a:cubicBezTo>
                            <a:pt x="25" y="155"/>
                            <a:pt x="23" y="159"/>
                            <a:pt x="21" y="163"/>
                          </a:cubicBezTo>
                          <a:cubicBezTo>
                            <a:pt x="24" y="164"/>
                            <a:pt x="27" y="165"/>
                            <a:pt x="30" y="167"/>
                          </a:cubicBezTo>
                          <a:cubicBezTo>
                            <a:pt x="30" y="167"/>
                            <a:pt x="30" y="167"/>
                            <a:pt x="30" y="167"/>
                          </a:cubicBezTo>
                          <a:close/>
                          <a:moveTo>
                            <a:pt x="29" y="169"/>
                          </a:moveTo>
                          <a:cubicBezTo>
                            <a:pt x="29" y="169"/>
                            <a:pt x="29" y="169"/>
                            <a:pt x="29" y="169"/>
                          </a:cubicBezTo>
                          <a:cubicBezTo>
                            <a:pt x="26" y="168"/>
                            <a:pt x="23" y="166"/>
                            <a:pt x="20" y="164"/>
                          </a:cubicBezTo>
                          <a:cubicBezTo>
                            <a:pt x="18" y="168"/>
                            <a:pt x="16" y="172"/>
                            <a:pt x="15" y="176"/>
                          </a:cubicBezTo>
                          <a:cubicBezTo>
                            <a:pt x="18" y="177"/>
                            <a:pt x="22" y="177"/>
                            <a:pt x="25" y="178"/>
                          </a:cubicBezTo>
                          <a:cubicBezTo>
                            <a:pt x="26" y="175"/>
                            <a:pt x="27" y="172"/>
                            <a:pt x="29" y="169"/>
                          </a:cubicBezTo>
                          <a:close/>
                          <a:moveTo>
                            <a:pt x="23" y="203"/>
                          </a:moveTo>
                          <a:cubicBezTo>
                            <a:pt x="23" y="199"/>
                            <a:pt x="22" y="195"/>
                            <a:pt x="22" y="192"/>
                          </a:cubicBezTo>
                          <a:cubicBezTo>
                            <a:pt x="19" y="193"/>
                            <a:pt x="15" y="192"/>
                            <a:pt x="11" y="192"/>
                          </a:cubicBezTo>
                          <a:cubicBezTo>
                            <a:pt x="10" y="197"/>
                            <a:pt x="10" y="201"/>
                            <a:pt x="11" y="206"/>
                          </a:cubicBezTo>
                          <a:cubicBezTo>
                            <a:pt x="11" y="206"/>
                            <a:pt x="11" y="206"/>
                            <a:pt x="11" y="206"/>
                          </a:cubicBezTo>
                          <a:cubicBezTo>
                            <a:pt x="14" y="205"/>
                            <a:pt x="19" y="203"/>
                            <a:pt x="23" y="203"/>
                          </a:cubicBezTo>
                          <a:close/>
                          <a:moveTo>
                            <a:pt x="23" y="189"/>
                          </a:moveTo>
                          <a:cubicBezTo>
                            <a:pt x="23" y="186"/>
                            <a:pt x="23" y="183"/>
                            <a:pt x="24" y="180"/>
                          </a:cubicBezTo>
                          <a:cubicBezTo>
                            <a:pt x="21" y="180"/>
                            <a:pt x="17" y="179"/>
                            <a:pt x="14" y="178"/>
                          </a:cubicBezTo>
                          <a:cubicBezTo>
                            <a:pt x="13" y="182"/>
                            <a:pt x="12" y="186"/>
                            <a:pt x="11" y="190"/>
                          </a:cubicBezTo>
                          <a:cubicBezTo>
                            <a:pt x="13" y="190"/>
                            <a:pt x="15" y="190"/>
                            <a:pt x="16" y="190"/>
                          </a:cubicBezTo>
                          <a:cubicBezTo>
                            <a:pt x="18" y="190"/>
                            <a:pt x="21" y="189"/>
                            <a:pt x="23" y="189"/>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1" name="Freeform 156"/>
                    <p:cNvSpPr>
                      <a:spLocks/>
                    </p:cNvSpPr>
                    <p:nvPr/>
                  </p:nvSpPr>
                  <p:spPr bwMode="auto">
                    <a:xfrm>
                      <a:off x="3826" y="1644"/>
                      <a:ext cx="486" cy="239"/>
                    </a:xfrm>
                    <a:custGeom>
                      <a:avLst/>
                      <a:gdLst>
                        <a:gd name="T0" fmla="*/ 205 w 205"/>
                        <a:gd name="T1" fmla="*/ 13 h 101"/>
                        <a:gd name="T2" fmla="*/ 205 w 205"/>
                        <a:gd name="T3" fmla="*/ 14 h 101"/>
                        <a:gd name="T4" fmla="*/ 85 w 205"/>
                        <a:gd name="T5" fmla="*/ 93 h 101"/>
                        <a:gd name="T6" fmla="*/ 0 w 205"/>
                        <a:gd name="T7" fmla="*/ 100 h 101"/>
                        <a:gd name="T8" fmla="*/ 0 w 205"/>
                        <a:gd name="T9" fmla="*/ 96 h 101"/>
                        <a:gd name="T10" fmla="*/ 25 w 205"/>
                        <a:gd name="T11" fmla="*/ 94 h 101"/>
                        <a:gd name="T12" fmla="*/ 70 w 205"/>
                        <a:gd name="T13" fmla="*/ 57 h 101"/>
                        <a:gd name="T14" fmla="*/ 78 w 205"/>
                        <a:gd name="T15" fmla="*/ 0 h 101"/>
                        <a:gd name="T16" fmla="*/ 184 w 205"/>
                        <a:gd name="T17" fmla="*/ 25 h 101"/>
                        <a:gd name="T18" fmla="*/ 202 w 205"/>
                        <a:gd name="T19" fmla="*/ 12 h 101"/>
                        <a:gd name="T20" fmla="*/ 205 w 205"/>
                        <a:gd name="T21" fmla="*/ 1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5" h="101">
                          <a:moveTo>
                            <a:pt x="205" y="13"/>
                          </a:moveTo>
                          <a:cubicBezTo>
                            <a:pt x="205" y="14"/>
                            <a:pt x="205" y="14"/>
                            <a:pt x="205" y="14"/>
                          </a:cubicBezTo>
                          <a:cubicBezTo>
                            <a:pt x="173" y="50"/>
                            <a:pt x="132" y="82"/>
                            <a:pt x="85" y="93"/>
                          </a:cubicBezTo>
                          <a:cubicBezTo>
                            <a:pt x="57" y="99"/>
                            <a:pt x="28" y="101"/>
                            <a:pt x="0" y="100"/>
                          </a:cubicBezTo>
                          <a:cubicBezTo>
                            <a:pt x="0" y="96"/>
                            <a:pt x="0" y="96"/>
                            <a:pt x="0" y="96"/>
                          </a:cubicBezTo>
                          <a:cubicBezTo>
                            <a:pt x="8" y="96"/>
                            <a:pt x="17" y="96"/>
                            <a:pt x="25" y="94"/>
                          </a:cubicBezTo>
                          <a:cubicBezTo>
                            <a:pt x="46" y="90"/>
                            <a:pt x="61" y="76"/>
                            <a:pt x="70" y="57"/>
                          </a:cubicBezTo>
                          <a:cubicBezTo>
                            <a:pt x="78" y="40"/>
                            <a:pt x="84" y="18"/>
                            <a:pt x="78" y="0"/>
                          </a:cubicBezTo>
                          <a:cubicBezTo>
                            <a:pt x="105" y="28"/>
                            <a:pt x="148" y="44"/>
                            <a:pt x="184" y="25"/>
                          </a:cubicBezTo>
                          <a:cubicBezTo>
                            <a:pt x="191" y="22"/>
                            <a:pt x="197" y="17"/>
                            <a:pt x="202" y="12"/>
                          </a:cubicBezTo>
                          <a:lnTo>
                            <a:pt x="205" y="13"/>
                          </a:ln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2" name="Freeform 157"/>
                    <p:cNvSpPr>
                      <a:spLocks/>
                    </p:cNvSpPr>
                    <p:nvPr/>
                  </p:nvSpPr>
                  <p:spPr bwMode="auto">
                    <a:xfrm>
                      <a:off x="4233" y="1732"/>
                      <a:ext cx="64" cy="71"/>
                    </a:xfrm>
                    <a:custGeom>
                      <a:avLst/>
                      <a:gdLst>
                        <a:gd name="T0" fmla="*/ 16 w 27"/>
                        <a:gd name="T1" fmla="*/ 0 h 30"/>
                        <a:gd name="T2" fmla="*/ 22 w 27"/>
                        <a:gd name="T3" fmla="*/ 21 h 30"/>
                        <a:gd name="T4" fmla="*/ 0 w 27"/>
                        <a:gd name="T5" fmla="*/ 16 h 30"/>
                        <a:gd name="T6" fmla="*/ 0 w 27"/>
                        <a:gd name="T7" fmla="*/ 15 h 30"/>
                        <a:gd name="T8" fmla="*/ 3 w 27"/>
                        <a:gd name="T9" fmla="*/ 12 h 30"/>
                        <a:gd name="T10" fmla="*/ 8 w 27"/>
                        <a:gd name="T11" fmla="*/ 18 h 30"/>
                        <a:gd name="T12" fmla="*/ 16 w 27"/>
                        <a:gd name="T13" fmla="*/ 19 h 30"/>
                        <a:gd name="T14" fmla="*/ 12 w 27"/>
                        <a:gd name="T15" fmla="*/ 5 h 30"/>
                        <a:gd name="T16" fmla="*/ 16 w 27"/>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0">
                          <a:moveTo>
                            <a:pt x="16" y="0"/>
                          </a:moveTo>
                          <a:cubicBezTo>
                            <a:pt x="21" y="6"/>
                            <a:pt x="27" y="15"/>
                            <a:pt x="22" y="21"/>
                          </a:cubicBezTo>
                          <a:cubicBezTo>
                            <a:pt x="15" y="30"/>
                            <a:pt x="6" y="22"/>
                            <a:pt x="0" y="16"/>
                          </a:cubicBezTo>
                          <a:cubicBezTo>
                            <a:pt x="0" y="15"/>
                            <a:pt x="0" y="15"/>
                            <a:pt x="0" y="15"/>
                          </a:cubicBezTo>
                          <a:cubicBezTo>
                            <a:pt x="1" y="14"/>
                            <a:pt x="2" y="13"/>
                            <a:pt x="3" y="12"/>
                          </a:cubicBezTo>
                          <a:cubicBezTo>
                            <a:pt x="4" y="15"/>
                            <a:pt x="6" y="17"/>
                            <a:pt x="8" y="18"/>
                          </a:cubicBezTo>
                          <a:cubicBezTo>
                            <a:pt x="10" y="20"/>
                            <a:pt x="14" y="21"/>
                            <a:pt x="16" y="19"/>
                          </a:cubicBezTo>
                          <a:cubicBezTo>
                            <a:pt x="21" y="16"/>
                            <a:pt x="15" y="8"/>
                            <a:pt x="12" y="5"/>
                          </a:cubicBezTo>
                          <a:cubicBezTo>
                            <a:pt x="13" y="3"/>
                            <a:pt x="15" y="2"/>
                            <a:pt x="16"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3" name="Freeform 158"/>
                    <p:cNvSpPr>
                      <a:spLocks/>
                    </p:cNvSpPr>
                    <p:nvPr/>
                  </p:nvSpPr>
                  <p:spPr bwMode="auto">
                    <a:xfrm>
                      <a:off x="4454" y="658"/>
                      <a:ext cx="80" cy="71"/>
                    </a:xfrm>
                    <a:custGeom>
                      <a:avLst/>
                      <a:gdLst>
                        <a:gd name="T0" fmla="*/ 27 w 34"/>
                        <a:gd name="T1" fmla="*/ 8 h 30"/>
                        <a:gd name="T2" fmla="*/ 34 w 34"/>
                        <a:gd name="T3" fmla="*/ 29 h 30"/>
                        <a:gd name="T4" fmla="*/ 8 w 34"/>
                        <a:gd name="T5" fmla="*/ 30 h 30"/>
                        <a:gd name="T6" fmla="*/ 0 w 34"/>
                        <a:gd name="T7" fmla="*/ 5 h 30"/>
                        <a:gd name="T8" fmla="*/ 27 w 34"/>
                        <a:gd name="T9" fmla="*/ 8 h 30"/>
                      </a:gdLst>
                      <a:ahLst/>
                      <a:cxnLst>
                        <a:cxn ang="0">
                          <a:pos x="T0" y="T1"/>
                        </a:cxn>
                        <a:cxn ang="0">
                          <a:pos x="T2" y="T3"/>
                        </a:cxn>
                        <a:cxn ang="0">
                          <a:pos x="T4" y="T5"/>
                        </a:cxn>
                        <a:cxn ang="0">
                          <a:pos x="T6" y="T7"/>
                        </a:cxn>
                        <a:cxn ang="0">
                          <a:pos x="T8" y="T9"/>
                        </a:cxn>
                      </a:cxnLst>
                      <a:rect l="0" t="0" r="r" b="b"/>
                      <a:pathLst>
                        <a:path w="34" h="30">
                          <a:moveTo>
                            <a:pt x="27" y="8"/>
                          </a:moveTo>
                          <a:cubicBezTo>
                            <a:pt x="33" y="14"/>
                            <a:pt x="34" y="21"/>
                            <a:pt x="34" y="29"/>
                          </a:cubicBezTo>
                          <a:cubicBezTo>
                            <a:pt x="25" y="26"/>
                            <a:pt x="16" y="27"/>
                            <a:pt x="8" y="30"/>
                          </a:cubicBezTo>
                          <a:cubicBezTo>
                            <a:pt x="9" y="21"/>
                            <a:pt x="6" y="12"/>
                            <a:pt x="0" y="5"/>
                          </a:cubicBezTo>
                          <a:cubicBezTo>
                            <a:pt x="8" y="0"/>
                            <a:pt x="19" y="1"/>
                            <a:pt x="27"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4" name="Freeform 159"/>
                    <p:cNvSpPr>
                      <a:spLocks/>
                    </p:cNvSpPr>
                    <p:nvPr/>
                  </p:nvSpPr>
                  <p:spPr bwMode="auto">
                    <a:xfrm>
                      <a:off x="4376" y="1192"/>
                      <a:ext cx="38" cy="31"/>
                    </a:xfrm>
                    <a:custGeom>
                      <a:avLst/>
                      <a:gdLst>
                        <a:gd name="T0" fmla="*/ 16 w 16"/>
                        <a:gd name="T1" fmla="*/ 1 h 13"/>
                        <a:gd name="T2" fmla="*/ 13 w 16"/>
                        <a:gd name="T3" fmla="*/ 11 h 13"/>
                        <a:gd name="T4" fmla="*/ 12 w 16"/>
                        <a:gd name="T5" fmla="*/ 13 h 13"/>
                        <a:gd name="T6" fmla="*/ 6 w 16"/>
                        <a:gd name="T7" fmla="*/ 12 h 13"/>
                        <a:gd name="T8" fmla="*/ 3 w 16"/>
                        <a:gd name="T9" fmla="*/ 11 h 13"/>
                        <a:gd name="T10" fmla="*/ 0 w 16"/>
                        <a:gd name="T11" fmla="*/ 11 h 13"/>
                        <a:gd name="T12" fmla="*/ 0 w 16"/>
                        <a:gd name="T13" fmla="*/ 11 h 13"/>
                        <a:gd name="T14" fmla="*/ 0 w 16"/>
                        <a:gd name="T15" fmla="*/ 10 h 13"/>
                        <a:gd name="T16" fmla="*/ 3 w 16"/>
                        <a:gd name="T17" fmla="*/ 0 h 13"/>
                        <a:gd name="T18" fmla="*/ 3 w 16"/>
                        <a:gd name="T19" fmla="*/ 0 h 13"/>
                        <a:gd name="T20" fmla="*/ 11 w 16"/>
                        <a:gd name="T21" fmla="*/ 1 h 13"/>
                        <a:gd name="T22" fmla="*/ 16 w 16"/>
                        <a:gd name="T23"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3">
                          <a:moveTo>
                            <a:pt x="16" y="1"/>
                          </a:moveTo>
                          <a:cubicBezTo>
                            <a:pt x="15" y="4"/>
                            <a:pt x="14" y="7"/>
                            <a:pt x="13" y="11"/>
                          </a:cubicBezTo>
                          <a:cubicBezTo>
                            <a:pt x="13" y="11"/>
                            <a:pt x="12" y="12"/>
                            <a:pt x="12" y="13"/>
                          </a:cubicBezTo>
                          <a:cubicBezTo>
                            <a:pt x="10" y="13"/>
                            <a:pt x="8" y="12"/>
                            <a:pt x="6" y="12"/>
                          </a:cubicBezTo>
                          <a:cubicBezTo>
                            <a:pt x="5" y="12"/>
                            <a:pt x="4" y="12"/>
                            <a:pt x="3" y="11"/>
                          </a:cubicBezTo>
                          <a:cubicBezTo>
                            <a:pt x="3" y="11"/>
                            <a:pt x="1" y="11"/>
                            <a:pt x="0" y="11"/>
                          </a:cubicBezTo>
                          <a:cubicBezTo>
                            <a:pt x="0" y="11"/>
                            <a:pt x="0" y="11"/>
                            <a:pt x="0" y="11"/>
                          </a:cubicBezTo>
                          <a:cubicBezTo>
                            <a:pt x="0" y="10"/>
                            <a:pt x="0" y="10"/>
                            <a:pt x="0" y="10"/>
                          </a:cubicBezTo>
                          <a:cubicBezTo>
                            <a:pt x="1" y="7"/>
                            <a:pt x="2" y="3"/>
                            <a:pt x="3" y="0"/>
                          </a:cubicBezTo>
                          <a:cubicBezTo>
                            <a:pt x="3" y="0"/>
                            <a:pt x="3" y="0"/>
                            <a:pt x="3" y="0"/>
                          </a:cubicBezTo>
                          <a:cubicBezTo>
                            <a:pt x="6" y="0"/>
                            <a:pt x="9" y="0"/>
                            <a:pt x="11" y="1"/>
                          </a:cubicBezTo>
                          <a:cubicBezTo>
                            <a:pt x="13" y="1"/>
                            <a:pt x="14" y="1"/>
                            <a:pt x="16"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5" name="Freeform 160"/>
                    <p:cNvSpPr>
                      <a:spLocks/>
                    </p:cNvSpPr>
                    <p:nvPr/>
                  </p:nvSpPr>
                  <p:spPr bwMode="auto">
                    <a:xfrm>
                      <a:off x="4385" y="1159"/>
                      <a:ext cx="33" cy="29"/>
                    </a:xfrm>
                    <a:custGeom>
                      <a:avLst/>
                      <a:gdLst>
                        <a:gd name="T0" fmla="*/ 14 w 14"/>
                        <a:gd name="T1" fmla="*/ 0 h 12"/>
                        <a:gd name="T2" fmla="*/ 13 w 14"/>
                        <a:gd name="T3" fmla="*/ 12 h 12"/>
                        <a:gd name="T4" fmla="*/ 8 w 14"/>
                        <a:gd name="T5" fmla="*/ 12 h 12"/>
                        <a:gd name="T6" fmla="*/ 0 w 14"/>
                        <a:gd name="T7" fmla="*/ 12 h 12"/>
                        <a:gd name="T8" fmla="*/ 1 w 14"/>
                        <a:gd name="T9" fmla="*/ 1 h 12"/>
                        <a:gd name="T10" fmla="*/ 8 w 14"/>
                        <a:gd name="T11" fmla="*/ 0 h 12"/>
                        <a:gd name="T12" fmla="*/ 14 w 1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14" y="0"/>
                          </a:moveTo>
                          <a:cubicBezTo>
                            <a:pt x="14" y="4"/>
                            <a:pt x="13" y="8"/>
                            <a:pt x="13" y="12"/>
                          </a:cubicBezTo>
                          <a:cubicBezTo>
                            <a:pt x="11" y="12"/>
                            <a:pt x="9" y="12"/>
                            <a:pt x="8" y="12"/>
                          </a:cubicBezTo>
                          <a:cubicBezTo>
                            <a:pt x="5" y="12"/>
                            <a:pt x="2" y="11"/>
                            <a:pt x="0" y="12"/>
                          </a:cubicBezTo>
                          <a:cubicBezTo>
                            <a:pt x="0" y="8"/>
                            <a:pt x="1" y="5"/>
                            <a:pt x="1" y="1"/>
                          </a:cubicBezTo>
                          <a:cubicBezTo>
                            <a:pt x="3" y="1"/>
                            <a:pt x="6" y="1"/>
                            <a:pt x="8" y="0"/>
                          </a:cubicBezTo>
                          <a:cubicBezTo>
                            <a:pt x="10" y="0"/>
                            <a:pt x="12" y="0"/>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6" name="Freeform 161"/>
                    <p:cNvSpPr>
                      <a:spLocks/>
                    </p:cNvSpPr>
                    <p:nvPr/>
                  </p:nvSpPr>
                  <p:spPr bwMode="auto">
                    <a:xfrm>
                      <a:off x="4473" y="866"/>
                      <a:ext cx="14" cy="16"/>
                    </a:xfrm>
                    <a:custGeom>
                      <a:avLst/>
                      <a:gdLst>
                        <a:gd name="T0" fmla="*/ 6 w 6"/>
                        <a:gd name="T1" fmla="*/ 5 h 7"/>
                        <a:gd name="T2" fmla="*/ 2 w 6"/>
                        <a:gd name="T3" fmla="*/ 1 h 7"/>
                        <a:gd name="T4" fmla="*/ 3 w 6"/>
                        <a:gd name="T5" fmla="*/ 0 h 7"/>
                        <a:gd name="T6" fmla="*/ 6 w 6"/>
                        <a:gd name="T7" fmla="*/ 5 h 7"/>
                      </a:gdLst>
                      <a:ahLst/>
                      <a:cxnLst>
                        <a:cxn ang="0">
                          <a:pos x="T0" y="T1"/>
                        </a:cxn>
                        <a:cxn ang="0">
                          <a:pos x="T2" y="T3"/>
                        </a:cxn>
                        <a:cxn ang="0">
                          <a:pos x="T4" y="T5"/>
                        </a:cxn>
                        <a:cxn ang="0">
                          <a:pos x="T6" y="T7"/>
                        </a:cxn>
                      </a:cxnLst>
                      <a:rect l="0" t="0" r="r" b="b"/>
                      <a:pathLst>
                        <a:path w="6" h="7">
                          <a:moveTo>
                            <a:pt x="6" y="5"/>
                          </a:moveTo>
                          <a:cubicBezTo>
                            <a:pt x="4" y="7"/>
                            <a:pt x="0" y="3"/>
                            <a:pt x="2" y="1"/>
                          </a:cubicBezTo>
                          <a:cubicBezTo>
                            <a:pt x="2" y="1"/>
                            <a:pt x="3" y="0"/>
                            <a:pt x="3" y="0"/>
                          </a:cubicBezTo>
                          <a:cubicBezTo>
                            <a:pt x="4" y="2"/>
                            <a:pt x="5" y="3"/>
                            <a:pt x="6"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7" name="Freeform 162"/>
                    <p:cNvSpPr>
                      <a:spLocks/>
                    </p:cNvSpPr>
                    <p:nvPr/>
                  </p:nvSpPr>
                  <p:spPr bwMode="auto">
                    <a:xfrm>
                      <a:off x="4357" y="1223"/>
                      <a:ext cx="45" cy="36"/>
                    </a:xfrm>
                    <a:custGeom>
                      <a:avLst/>
                      <a:gdLst>
                        <a:gd name="T0" fmla="*/ 13 w 19"/>
                        <a:gd name="T1" fmla="*/ 1 h 15"/>
                        <a:gd name="T2" fmla="*/ 19 w 19"/>
                        <a:gd name="T3" fmla="*/ 3 h 15"/>
                        <a:gd name="T4" fmla="*/ 11 w 19"/>
                        <a:gd name="T5" fmla="*/ 15 h 15"/>
                        <a:gd name="T6" fmla="*/ 6 w 19"/>
                        <a:gd name="T7" fmla="*/ 13 h 15"/>
                        <a:gd name="T8" fmla="*/ 1 w 19"/>
                        <a:gd name="T9" fmla="*/ 12 h 15"/>
                        <a:gd name="T10" fmla="*/ 1 w 19"/>
                        <a:gd name="T11" fmla="*/ 10 h 15"/>
                        <a:gd name="T12" fmla="*/ 0 w 19"/>
                        <a:gd name="T13" fmla="*/ 10 h 15"/>
                        <a:gd name="T14" fmla="*/ 2 w 19"/>
                        <a:gd name="T15" fmla="*/ 8 h 15"/>
                        <a:gd name="T16" fmla="*/ 7 w 19"/>
                        <a:gd name="T17" fmla="*/ 0 h 15"/>
                        <a:gd name="T18" fmla="*/ 13 w 19"/>
                        <a:gd name="T1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5">
                          <a:moveTo>
                            <a:pt x="13" y="1"/>
                          </a:moveTo>
                          <a:cubicBezTo>
                            <a:pt x="15" y="2"/>
                            <a:pt x="17" y="3"/>
                            <a:pt x="19" y="3"/>
                          </a:cubicBezTo>
                          <a:cubicBezTo>
                            <a:pt x="17" y="7"/>
                            <a:pt x="14" y="11"/>
                            <a:pt x="11" y="15"/>
                          </a:cubicBezTo>
                          <a:cubicBezTo>
                            <a:pt x="10" y="14"/>
                            <a:pt x="8" y="14"/>
                            <a:pt x="6" y="13"/>
                          </a:cubicBezTo>
                          <a:cubicBezTo>
                            <a:pt x="4" y="13"/>
                            <a:pt x="3" y="12"/>
                            <a:pt x="1" y="12"/>
                          </a:cubicBezTo>
                          <a:cubicBezTo>
                            <a:pt x="2" y="11"/>
                            <a:pt x="1" y="10"/>
                            <a:pt x="1" y="10"/>
                          </a:cubicBezTo>
                          <a:cubicBezTo>
                            <a:pt x="1" y="10"/>
                            <a:pt x="1" y="10"/>
                            <a:pt x="0" y="10"/>
                          </a:cubicBezTo>
                          <a:cubicBezTo>
                            <a:pt x="1" y="10"/>
                            <a:pt x="2" y="9"/>
                            <a:pt x="2" y="8"/>
                          </a:cubicBezTo>
                          <a:cubicBezTo>
                            <a:pt x="4" y="6"/>
                            <a:pt x="5" y="3"/>
                            <a:pt x="7" y="0"/>
                          </a:cubicBezTo>
                          <a:cubicBezTo>
                            <a:pt x="8" y="1"/>
                            <a:pt x="11" y="1"/>
                            <a:pt x="13"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8" name="Freeform 163"/>
                    <p:cNvSpPr>
                      <a:spLocks/>
                    </p:cNvSpPr>
                    <p:nvPr/>
                  </p:nvSpPr>
                  <p:spPr bwMode="auto">
                    <a:xfrm>
                      <a:off x="4421" y="495"/>
                      <a:ext cx="144" cy="108"/>
                    </a:xfrm>
                    <a:custGeom>
                      <a:avLst/>
                      <a:gdLst>
                        <a:gd name="T0" fmla="*/ 59 w 61"/>
                        <a:gd name="T1" fmla="*/ 3 h 46"/>
                        <a:gd name="T2" fmla="*/ 60 w 61"/>
                        <a:gd name="T3" fmla="*/ 46 h 46"/>
                        <a:gd name="T4" fmla="*/ 35 w 61"/>
                        <a:gd name="T5" fmla="*/ 36 h 46"/>
                        <a:gd name="T6" fmla="*/ 26 w 61"/>
                        <a:gd name="T7" fmla="*/ 10 h 46"/>
                        <a:gd name="T8" fmla="*/ 1 w 61"/>
                        <a:gd name="T9" fmla="*/ 6 h 46"/>
                        <a:gd name="T10" fmla="*/ 0 w 61"/>
                        <a:gd name="T11" fmla="*/ 0 h 46"/>
                        <a:gd name="T12" fmla="*/ 9 w 61"/>
                        <a:gd name="T13" fmla="*/ 1 h 46"/>
                        <a:gd name="T14" fmla="*/ 59 w 61"/>
                        <a:gd name="T15" fmla="*/ 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46">
                          <a:moveTo>
                            <a:pt x="59" y="3"/>
                          </a:moveTo>
                          <a:cubicBezTo>
                            <a:pt x="61" y="18"/>
                            <a:pt x="61" y="32"/>
                            <a:pt x="60" y="46"/>
                          </a:cubicBezTo>
                          <a:cubicBezTo>
                            <a:pt x="56" y="38"/>
                            <a:pt x="45" y="33"/>
                            <a:pt x="35" y="36"/>
                          </a:cubicBezTo>
                          <a:cubicBezTo>
                            <a:pt x="37" y="26"/>
                            <a:pt x="33" y="16"/>
                            <a:pt x="26" y="10"/>
                          </a:cubicBezTo>
                          <a:cubicBezTo>
                            <a:pt x="19" y="5"/>
                            <a:pt x="9" y="3"/>
                            <a:pt x="1" y="6"/>
                          </a:cubicBezTo>
                          <a:cubicBezTo>
                            <a:pt x="1" y="4"/>
                            <a:pt x="1" y="2"/>
                            <a:pt x="0" y="0"/>
                          </a:cubicBezTo>
                          <a:cubicBezTo>
                            <a:pt x="3" y="0"/>
                            <a:pt x="6" y="1"/>
                            <a:pt x="9" y="1"/>
                          </a:cubicBezTo>
                          <a:cubicBezTo>
                            <a:pt x="26" y="4"/>
                            <a:pt x="42" y="5"/>
                            <a:pt x="59"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9" name="Freeform 164"/>
                    <p:cNvSpPr>
                      <a:spLocks/>
                    </p:cNvSpPr>
                    <p:nvPr/>
                  </p:nvSpPr>
                  <p:spPr bwMode="auto">
                    <a:xfrm>
                      <a:off x="4243" y="1791"/>
                      <a:ext cx="26" cy="28"/>
                    </a:xfrm>
                    <a:custGeom>
                      <a:avLst/>
                      <a:gdLst>
                        <a:gd name="T0" fmla="*/ 1 w 11"/>
                        <a:gd name="T1" fmla="*/ 0 h 12"/>
                        <a:gd name="T2" fmla="*/ 11 w 11"/>
                        <a:gd name="T3" fmla="*/ 4 h 12"/>
                        <a:gd name="T4" fmla="*/ 0 w 11"/>
                        <a:gd name="T5" fmla="*/ 12 h 12"/>
                        <a:gd name="T6" fmla="*/ 1 w 11"/>
                        <a:gd name="T7" fmla="*/ 11 h 12"/>
                        <a:gd name="T8" fmla="*/ 1 w 11"/>
                        <a:gd name="T9" fmla="*/ 0 h 12"/>
                      </a:gdLst>
                      <a:ahLst/>
                      <a:cxnLst>
                        <a:cxn ang="0">
                          <a:pos x="T0" y="T1"/>
                        </a:cxn>
                        <a:cxn ang="0">
                          <a:pos x="T2" y="T3"/>
                        </a:cxn>
                        <a:cxn ang="0">
                          <a:pos x="T4" y="T5"/>
                        </a:cxn>
                        <a:cxn ang="0">
                          <a:pos x="T6" y="T7"/>
                        </a:cxn>
                        <a:cxn ang="0">
                          <a:pos x="T8" y="T9"/>
                        </a:cxn>
                      </a:cxnLst>
                      <a:rect l="0" t="0" r="r" b="b"/>
                      <a:pathLst>
                        <a:path w="11" h="12">
                          <a:moveTo>
                            <a:pt x="1" y="0"/>
                          </a:moveTo>
                          <a:cubicBezTo>
                            <a:pt x="4" y="2"/>
                            <a:pt x="8" y="4"/>
                            <a:pt x="11" y="4"/>
                          </a:cubicBezTo>
                          <a:cubicBezTo>
                            <a:pt x="8" y="7"/>
                            <a:pt x="4" y="10"/>
                            <a:pt x="0" y="12"/>
                          </a:cubicBezTo>
                          <a:cubicBezTo>
                            <a:pt x="1" y="12"/>
                            <a:pt x="1" y="11"/>
                            <a:pt x="1" y="11"/>
                          </a:cubicBezTo>
                          <a:cubicBezTo>
                            <a:pt x="2" y="7"/>
                            <a:pt x="2" y="4"/>
                            <a:pt x="1"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0" name="Freeform 165"/>
                    <p:cNvSpPr>
                      <a:spLocks/>
                    </p:cNvSpPr>
                    <p:nvPr/>
                  </p:nvSpPr>
                  <p:spPr bwMode="auto">
                    <a:xfrm>
                      <a:off x="4385" y="1128"/>
                      <a:ext cx="33" cy="29"/>
                    </a:xfrm>
                    <a:custGeom>
                      <a:avLst/>
                      <a:gdLst>
                        <a:gd name="T0" fmla="*/ 12 w 14"/>
                        <a:gd name="T1" fmla="*/ 0 h 12"/>
                        <a:gd name="T2" fmla="*/ 14 w 14"/>
                        <a:gd name="T3" fmla="*/ 10 h 12"/>
                        <a:gd name="T4" fmla="*/ 8 w 14"/>
                        <a:gd name="T5" fmla="*/ 11 h 12"/>
                        <a:gd name="T6" fmla="*/ 1 w 14"/>
                        <a:gd name="T7" fmla="*/ 12 h 12"/>
                        <a:gd name="T8" fmla="*/ 0 w 14"/>
                        <a:gd name="T9" fmla="*/ 2 h 12"/>
                        <a:gd name="T10" fmla="*/ 6 w 14"/>
                        <a:gd name="T11" fmla="*/ 1 h 12"/>
                        <a:gd name="T12" fmla="*/ 12 w 1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12" y="0"/>
                          </a:moveTo>
                          <a:cubicBezTo>
                            <a:pt x="13" y="4"/>
                            <a:pt x="13" y="7"/>
                            <a:pt x="14" y="10"/>
                          </a:cubicBezTo>
                          <a:cubicBezTo>
                            <a:pt x="12" y="10"/>
                            <a:pt x="10" y="10"/>
                            <a:pt x="8" y="11"/>
                          </a:cubicBezTo>
                          <a:cubicBezTo>
                            <a:pt x="6" y="11"/>
                            <a:pt x="3" y="11"/>
                            <a:pt x="1" y="12"/>
                          </a:cubicBezTo>
                          <a:cubicBezTo>
                            <a:pt x="1" y="9"/>
                            <a:pt x="1" y="5"/>
                            <a:pt x="0" y="2"/>
                          </a:cubicBezTo>
                          <a:cubicBezTo>
                            <a:pt x="2" y="2"/>
                            <a:pt x="4" y="2"/>
                            <a:pt x="6" y="1"/>
                          </a:cubicBezTo>
                          <a:cubicBezTo>
                            <a:pt x="8" y="1"/>
                            <a:pt x="10" y="1"/>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1" name="Freeform 166"/>
                    <p:cNvSpPr>
                      <a:spLocks/>
                    </p:cNvSpPr>
                    <p:nvPr/>
                  </p:nvSpPr>
                  <p:spPr bwMode="auto">
                    <a:xfrm>
                      <a:off x="4468" y="854"/>
                      <a:ext cx="12" cy="14"/>
                    </a:xfrm>
                    <a:custGeom>
                      <a:avLst/>
                      <a:gdLst>
                        <a:gd name="T0" fmla="*/ 2 w 5"/>
                        <a:gd name="T1" fmla="*/ 0 h 6"/>
                        <a:gd name="T2" fmla="*/ 5 w 5"/>
                        <a:gd name="T3" fmla="*/ 5 h 6"/>
                        <a:gd name="T4" fmla="*/ 1 w 5"/>
                        <a:gd name="T5" fmla="*/ 4 h 6"/>
                        <a:gd name="T6" fmla="*/ 1 w 5"/>
                        <a:gd name="T7" fmla="*/ 1 h 6"/>
                        <a:gd name="T8" fmla="*/ 2 w 5"/>
                        <a:gd name="T9" fmla="*/ 0 h 6"/>
                      </a:gdLst>
                      <a:ahLst/>
                      <a:cxnLst>
                        <a:cxn ang="0">
                          <a:pos x="T0" y="T1"/>
                        </a:cxn>
                        <a:cxn ang="0">
                          <a:pos x="T2" y="T3"/>
                        </a:cxn>
                        <a:cxn ang="0">
                          <a:pos x="T4" y="T5"/>
                        </a:cxn>
                        <a:cxn ang="0">
                          <a:pos x="T6" y="T7"/>
                        </a:cxn>
                        <a:cxn ang="0">
                          <a:pos x="T8" y="T9"/>
                        </a:cxn>
                      </a:cxnLst>
                      <a:rect l="0" t="0" r="r" b="b"/>
                      <a:pathLst>
                        <a:path w="5" h="6">
                          <a:moveTo>
                            <a:pt x="2" y="0"/>
                          </a:moveTo>
                          <a:cubicBezTo>
                            <a:pt x="3" y="2"/>
                            <a:pt x="4" y="3"/>
                            <a:pt x="5" y="5"/>
                          </a:cubicBezTo>
                          <a:cubicBezTo>
                            <a:pt x="3" y="6"/>
                            <a:pt x="1" y="5"/>
                            <a:pt x="1" y="4"/>
                          </a:cubicBezTo>
                          <a:cubicBezTo>
                            <a:pt x="0" y="3"/>
                            <a:pt x="0" y="2"/>
                            <a:pt x="1" y="1"/>
                          </a:cubicBezTo>
                          <a:cubicBezTo>
                            <a:pt x="1" y="1"/>
                            <a:pt x="2" y="0"/>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2" name="Freeform 167"/>
                    <p:cNvSpPr>
                      <a:spLocks/>
                    </p:cNvSpPr>
                    <p:nvPr/>
                  </p:nvSpPr>
                  <p:spPr bwMode="auto">
                    <a:xfrm>
                      <a:off x="4245" y="1748"/>
                      <a:ext cx="24" cy="29"/>
                    </a:xfrm>
                    <a:custGeom>
                      <a:avLst/>
                      <a:gdLst>
                        <a:gd name="T0" fmla="*/ 7 w 10"/>
                        <a:gd name="T1" fmla="*/ 4 h 12"/>
                        <a:gd name="T2" fmla="*/ 9 w 10"/>
                        <a:gd name="T3" fmla="*/ 9 h 12"/>
                        <a:gd name="T4" fmla="*/ 3 w 10"/>
                        <a:gd name="T5" fmla="*/ 8 h 12"/>
                        <a:gd name="T6" fmla="*/ 0 w 10"/>
                        <a:gd name="T7" fmla="*/ 4 h 12"/>
                        <a:gd name="T8" fmla="*/ 4 w 10"/>
                        <a:gd name="T9" fmla="*/ 0 h 12"/>
                        <a:gd name="T10" fmla="*/ 7 w 10"/>
                        <a:gd name="T11" fmla="*/ 4 h 12"/>
                      </a:gdLst>
                      <a:ahLst/>
                      <a:cxnLst>
                        <a:cxn ang="0">
                          <a:pos x="T0" y="T1"/>
                        </a:cxn>
                        <a:cxn ang="0">
                          <a:pos x="T2" y="T3"/>
                        </a:cxn>
                        <a:cxn ang="0">
                          <a:pos x="T4" y="T5"/>
                        </a:cxn>
                        <a:cxn ang="0">
                          <a:pos x="T6" y="T7"/>
                        </a:cxn>
                        <a:cxn ang="0">
                          <a:pos x="T8" y="T9"/>
                        </a:cxn>
                        <a:cxn ang="0">
                          <a:pos x="T10" y="T11"/>
                        </a:cxn>
                      </a:cxnLst>
                      <a:rect l="0" t="0" r="r" b="b"/>
                      <a:pathLst>
                        <a:path w="10" h="12">
                          <a:moveTo>
                            <a:pt x="7" y="4"/>
                          </a:moveTo>
                          <a:cubicBezTo>
                            <a:pt x="8" y="5"/>
                            <a:pt x="10" y="7"/>
                            <a:pt x="9" y="9"/>
                          </a:cubicBezTo>
                          <a:cubicBezTo>
                            <a:pt x="9" y="12"/>
                            <a:pt x="4" y="9"/>
                            <a:pt x="3" y="8"/>
                          </a:cubicBezTo>
                          <a:cubicBezTo>
                            <a:pt x="2" y="7"/>
                            <a:pt x="0" y="5"/>
                            <a:pt x="0" y="4"/>
                          </a:cubicBezTo>
                          <a:cubicBezTo>
                            <a:pt x="1" y="3"/>
                            <a:pt x="3" y="1"/>
                            <a:pt x="4" y="0"/>
                          </a:cubicBezTo>
                          <a:cubicBezTo>
                            <a:pt x="5" y="1"/>
                            <a:pt x="6" y="3"/>
                            <a:pt x="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3" name="Freeform 168"/>
                    <p:cNvSpPr>
                      <a:spLocks/>
                    </p:cNvSpPr>
                    <p:nvPr/>
                  </p:nvSpPr>
                  <p:spPr bwMode="auto">
                    <a:xfrm>
                      <a:off x="4397" y="871"/>
                      <a:ext cx="85" cy="68"/>
                    </a:xfrm>
                    <a:custGeom>
                      <a:avLst/>
                      <a:gdLst>
                        <a:gd name="T0" fmla="*/ 30 w 36"/>
                        <a:gd name="T1" fmla="*/ 5 h 29"/>
                        <a:gd name="T2" fmla="*/ 16 w 36"/>
                        <a:gd name="T3" fmla="*/ 29 h 29"/>
                        <a:gd name="T4" fmla="*/ 15 w 36"/>
                        <a:gd name="T5" fmla="*/ 29 h 29"/>
                        <a:gd name="T6" fmla="*/ 11 w 36"/>
                        <a:gd name="T7" fmla="*/ 21 h 29"/>
                        <a:gd name="T8" fmla="*/ 12 w 36"/>
                        <a:gd name="T9" fmla="*/ 21 h 29"/>
                        <a:gd name="T10" fmla="*/ 18 w 36"/>
                        <a:gd name="T11" fmla="*/ 7 h 29"/>
                        <a:gd name="T12" fmla="*/ 5 w 36"/>
                        <a:gd name="T13" fmla="*/ 11 h 29"/>
                        <a:gd name="T14" fmla="*/ 0 w 36"/>
                        <a:gd name="T15" fmla="*/ 5 h 29"/>
                        <a:gd name="T16" fmla="*/ 1 w 36"/>
                        <a:gd name="T17" fmla="*/ 5 h 29"/>
                        <a:gd name="T18" fmla="*/ 2 w 36"/>
                        <a:gd name="T19" fmla="*/ 4 h 29"/>
                        <a:gd name="T20" fmla="*/ 4 w 36"/>
                        <a:gd name="T21" fmla="*/ 4 h 29"/>
                        <a:gd name="T22" fmla="*/ 7 w 36"/>
                        <a:gd name="T23" fmla="*/ 3 h 29"/>
                        <a:gd name="T24" fmla="*/ 14 w 36"/>
                        <a:gd name="T25" fmla="*/ 1 h 29"/>
                        <a:gd name="T26" fmla="*/ 30 w 36"/>
                        <a:gd name="T27"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29">
                          <a:moveTo>
                            <a:pt x="30" y="5"/>
                          </a:moveTo>
                          <a:cubicBezTo>
                            <a:pt x="36" y="16"/>
                            <a:pt x="23" y="24"/>
                            <a:pt x="16" y="29"/>
                          </a:cubicBezTo>
                          <a:cubicBezTo>
                            <a:pt x="16" y="29"/>
                            <a:pt x="15" y="29"/>
                            <a:pt x="15" y="29"/>
                          </a:cubicBezTo>
                          <a:cubicBezTo>
                            <a:pt x="14" y="27"/>
                            <a:pt x="12" y="24"/>
                            <a:pt x="11" y="21"/>
                          </a:cubicBezTo>
                          <a:cubicBezTo>
                            <a:pt x="11" y="21"/>
                            <a:pt x="12" y="21"/>
                            <a:pt x="12" y="21"/>
                          </a:cubicBezTo>
                          <a:cubicBezTo>
                            <a:pt x="16" y="19"/>
                            <a:pt x="22" y="12"/>
                            <a:pt x="18" y="7"/>
                          </a:cubicBezTo>
                          <a:cubicBezTo>
                            <a:pt x="14" y="3"/>
                            <a:pt x="8" y="7"/>
                            <a:pt x="5" y="11"/>
                          </a:cubicBezTo>
                          <a:cubicBezTo>
                            <a:pt x="3" y="9"/>
                            <a:pt x="2" y="7"/>
                            <a:pt x="0" y="5"/>
                          </a:cubicBezTo>
                          <a:cubicBezTo>
                            <a:pt x="1" y="5"/>
                            <a:pt x="1" y="5"/>
                            <a:pt x="1" y="5"/>
                          </a:cubicBezTo>
                          <a:cubicBezTo>
                            <a:pt x="1" y="5"/>
                            <a:pt x="2" y="4"/>
                            <a:pt x="2" y="4"/>
                          </a:cubicBezTo>
                          <a:cubicBezTo>
                            <a:pt x="3" y="5"/>
                            <a:pt x="4" y="5"/>
                            <a:pt x="4" y="4"/>
                          </a:cubicBezTo>
                          <a:cubicBezTo>
                            <a:pt x="5" y="4"/>
                            <a:pt x="6" y="3"/>
                            <a:pt x="7" y="3"/>
                          </a:cubicBezTo>
                          <a:cubicBezTo>
                            <a:pt x="9" y="2"/>
                            <a:pt x="12" y="2"/>
                            <a:pt x="14" y="1"/>
                          </a:cubicBezTo>
                          <a:cubicBezTo>
                            <a:pt x="20" y="0"/>
                            <a:pt x="27" y="0"/>
                            <a:pt x="30" y="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4" name="Freeform 169"/>
                    <p:cNvSpPr>
                      <a:spLocks/>
                    </p:cNvSpPr>
                    <p:nvPr/>
                  </p:nvSpPr>
                  <p:spPr bwMode="auto">
                    <a:xfrm>
                      <a:off x="4376" y="738"/>
                      <a:ext cx="121" cy="116"/>
                    </a:xfrm>
                    <a:custGeom>
                      <a:avLst/>
                      <a:gdLst>
                        <a:gd name="T0" fmla="*/ 42 w 51"/>
                        <a:gd name="T1" fmla="*/ 12 h 49"/>
                        <a:gd name="T2" fmla="*/ 41 w 51"/>
                        <a:gd name="T3" fmla="*/ 49 h 49"/>
                        <a:gd name="T4" fmla="*/ 35 w 51"/>
                        <a:gd name="T5" fmla="*/ 41 h 49"/>
                        <a:gd name="T6" fmla="*/ 0 w 51"/>
                        <a:gd name="T7" fmla="*/ 5 h 49"/>
                        <a:gd name="T8" fmla="*/ 42 w 51"/>
                        <a:gd name="T9" fmla="*/ 12 h 49"/>
                      </a:gdLst>
                      <a:ahLst/>
                      <a:cxnLst>
                        <a:cxn ang="0">
                          <a:pos x="T0" y="T1"/>
                        </a:cxn>
                        <a:cxn ang="0">
                          <a:pos x="T2" y="T3"/>
                        </a:cxn>
                        <a:cxn ang="0">
                          <a:pos x="T4" y="T5"/>
                        </a:cxn>
                        <a:cxn ang="0">
                          <a:pos x="T6" y="T7"/>
                        </a:cxn>
                        <a:cxn ang="0">
                          <a:pos x="T8" y="T9"/>
                        </a:cxn>
                      </a:cxnLst>
                      <a:rect l="0" t="0" r="r" b="b"/>
                      <a:pathLst>
                        <a:path w="51" h="49">
                          <a:moveTo>
                            <a:pt x="42" y="12"/>
                          </a:moveTo>
                          <a:cubicBezTo>
                            <a:pt x="51" y="22"/>
                            <a:pt x="51" y="40"/>
                            <a:pt x="41" y="49"/>
                          </a:cubicBezTo>
                          <a:cubicBezTo>
                            <a:pt x="39" y="46"/>
                            <a:pt x="37" y="43"/>
                            <a:pt x="35" y="41"/>
                          </a:cubicBezTo>
                          <a:cubicBezTo>
                            <a:pt x="25" y="27"/>
                            <a:pt x="13" y="16"/>
                            <a:pt x="0" y="5"/>
                          </a:cubicBezTo>
                          <a:cubicBezTo>
                            <a:pt x="14" y="0"/>
                            <a:pt x="31" y="1"/>
                            <a:pt x="42"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5" name="Freeform 170"/>
                    <p:cNvSpPr>
                      <a:spLocks/>
                    </p:cNvSpPr>
                    <p:nvPr/>
                  </p:nvSpPr>
                  <p:spPr bwMode="auto">
                    <a:xfrm>
                      <a:off x="3534" y="2259"/>
                      <a:ext cx="609" cy="190"/>
                    </a:xfrm>
                    <a:custGeom>
                      <a:avLst/>
                      <a:gdLst>
                        <a:gd name="T0" fmla="*/ 257 w 257"/>
                        <a:gd name="T1" fmla="*/ 11 h 80"/>
                        <a:gd name="T2" fmla="*/ 256 w 257"/>
                        <a:gd name="T3" fmla="*/ 13 h 80"/>
                        <a:gd name="T4" fmla="*/ 211 w 257"/>
                        <a:gd name="T5" fmla="*/ 58 h 80"/>
                        <a:gd name="T6" fmla="*/ 158 w 257"/>
                        <a:gd name="T7" fmla="*/ 77 h 80"/>
                        <a:gd name="T8" fmla="*/ 95 w 257"/>
                        <a:gd name="T9" fmla="*/ 71 h 80"/>
                        <a:gd name="T10" fmla="*/ 0 w 257"/>
                        <a:gd name="T11" fmla="*/ 1 h 80"/>
                        <a:gd name="T12" fmla="*/ 3 w 257"/>
                        <a:gd name="T13" fmla="*/ 0 h 80"/>
                        <a:gd name="T14" fmla="*/ 49 w 257"/>
                        <a:gd name="T15" fmla="*/ 46 h 80"/>
                        <a:gd name="T16" fmla="*/ 164 w 257"/>
                        <a:gd name="T17" fmla="*/ 70 h 80"/>
                        <a:gd name="T18" fmla="*/ 252 w 257"/>
                        <a:gd name="T19" fmla="*/ 11 h 80"/>
                        <a:gd name="T20" fmla="*/ 252 w 257"/>
                        <a:gd name="T21" fmla="*/ 10 h 80"/>
                        <a:gd name="T22" fmla="*/ 257 w 257"/>
                        <a:gd name="T23" fmla="*/ 1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7" h="80">
                          <a:moveTo>
                            <a:pt x="257" y="11"/>
                          </a:moveTo>
                          <a:cubicBezTo>
                            <a:pt x="257" y="12"/>
                            <a:pt x="257" y="12"/>
                            <a:pt x="256" y="13"/>
                          </a:cubicBezTo>
                          <a:cubicBezTo>
                            <a:pt x="245" y="31"/>
                            <a:pt x="230" y="47"/>
                            <a:pt x="211" y="58"/>
                          </a:cubicBezTo>
                          <a:cubicBezTo>
                            <a:pt x="195" y="68"/>
                            <a:pt x="177" y="74"/>
                            <a:pt x="158" y="77"/>
                          </a:cubicBezTo>
                          <a:cubicBezTo>
                            <a:pt x="136" y="80"/>
                            <a:pt x="115" y="77"/>
                            <a:pt x="95" y="71"/>
                          </a:cubicBezTo>
                          <a:cubicBezTo>
                            <a:pt x="57" y="59"/>
                            <a:pt x="18" y="38"/>
                            <a:pt x="0" y="1"/>
                          </a:cubicBezTo>
                          <a:cubicBezTo>
                            <a:pt x="3" y="0"/>
                            <a:pt x="3" y="0"/>
                            <a:pt x="3" y="0"/>
                          </a:cubicBezTo>
                          <a:cubicBezTo>
                            <a:pt x="14" y="19"/>
                            <a:pt x="30" y="34"/>
                            <a:pt x="49" y="46"/>
                          </a:cubicBezTo>
                          <a:cubicBezTo>
                            <a:pt x="83" y="66"/>
                            <a:pt x="125" y="78"/>
                            <a:pt x="164" y="70"/>
                          </a:cubicBezTo>
                          <a:cubicBezTo>
                            <a:pt x="200" y="63"/>
                            <a:pt x="232" y="42"/>
                            <a:pt x="252" y="11"/>
                          </a:cubicBezTo>
                          <a:cubicBezTo>
                            <a:pt x="252" y="10"/>
                            <a:pt x="252" y="10"/>
                            <a:pt x="252" y="10"/>
                          </a:cubicBezTo>
                          <a:lnTo>
                            <a:pt x="257" y="11"/>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6" name="Freeform 171"/>
                    <p:cNvSpPr>
                      <a:spLocks/>
                    </p:cNvSpPr>
                    <p:nvPr/>
                  </p:nvSpPr>
                  <p:spPr bwMode="auto">
                    <a:xfrm>
                      <a:off x="4231" y="1826"/>
                      <a:ext cx="19" cy="15"/>
                    </a:xfrm>
                    <a:custGeom>
                      <a:avLst/>
                      <a:gdLst>
                        <a:gd name="T0" fmla="*/ 6 w 8"/>
                        <a:gd name="T1" fmla="*/ 0 h 6"/>
                        <a:gd name="T2" fmla="*/ 8 w 8"/>
                        <a:gd name="T3" fmla="*/ 1 h 6"/>
                        <a:gd name="T4" fmla="*/ 1 w 8"/>
                        <a:gd name="T5" fmla="*/ 6 h 6"/>
                        <a:gd name="T6" fmla="*/ 4 w 8"/>
                        <a:gd name="T7" fmla="*/ 4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cubicBezTo>
                            <a:pt x="7" y="0"/>
                            <a:pt x="7" y="1"/>
                            <a:pt x="8" y="1"/>
                          </a:cubicBezTo>
                          <a:cubicBezTo>
                            <a:pt x="6" y="3"/>
                            <a:pt x="3" y="5"/>
                            <a:pt x="1" y="6"/>
                          </a:cubicBezTo>
                          <a:cubicBezTo>
                            <a:pt x="0" y="4"/>
                            <a:pt x="2" y="3"/>
                            <a:pt x="4" y="4"/>
                          </a:cubicBezTo>
                          <a:cubicBezTo>
                            <a:pt x="4" y="2"/>
                            <a:pt x="5" y="1"/>
                            <a:pt x="6"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7" name="Freeform 172"/>
                    <p:cNvSpPr>
                      <a:spLocks/>
                    </p:cNvSpPr>
                    <p:nvPr/>
                  </p:nvSpPr>
                  <p:spPr bwMode="auto">
                    <a:xfrm>
                      <a:off x="4295" y="741"/>
                      <a:ext cx="178" cy="141"/>
                    </a:xfrm>
                    <a:custGeom>
                      <a:avLst/>
                      <a:gdLst>
                        <a:gd name="T0" fmla="*/ 75 w 75"/>
                        <a:gd name="T1" fmla="*/ 48 h 60"/>
                        <a:gd name="T2" fmla="*/ 74 w 75"/>
                        <a:gd name="T3" fmla="*/ 49 h 60"/>
                        <a:gd name="T4" fmla="*/ 74 w 75"/>
                        <a:gd name="T5" fmla="*/ 52 h 60"/>
                        <a:gd name="T6" fmla="*/ 72 w 75"/>
                        <a:gd name="T7" fmla="*/ 53 h 60"/>
                        <a:gd name="T8" fmla="*/ 60 w 75"/>
                        <a:gd name="T9" fmla="*/ 36 h 60"/>
                        <a:gd name="T10" fmla="*/ 56 w 75"/>
                        <a:gd name="T11" fmla="*/ 53 h 60"/>
                        <a:gd name="T12" fmla="*/ 57 w 75"/>
                        <a:gd name="T13" fmla="*/ 56 h 60"/>
                        <a:gd name="T14" fmla="*/ 50 w 75"/>
                        <a:gd name="T15" fmla="*/ 58 h 60"/>
                        <a:gd name="T16" fmla="*/ 47 w 75"/>
                        <a:gd name="T17" fmla="*/ 59 h 60"/>
                        <a:gd name="T18" fmla="*/ 45 w 75"/>
                        <a:gd name="T19" fmla="*/ 59 h 60"/>
                        <a:gd name="T20" fmla="*/ 44 w 75"/>
                        <a:gd name="T21" fmla="*/ 60 h 60"/>
                        <a:gd name="T22" fmla="*/ 43 w 75"/>
                        <a:gd name="T23" fmla="*/ 60 h 60"/>
                        <a:gd name="T24" fmla="*/ 43 w 75"/>
                        <a:gd name="T25" fmla="*/ 59 h 60"/>
                        <a:gd name="T26" fmla="*/ 43 w 75"/>
                        <a:gd name="T27" fmla="*/ 58 h 60"/>
                        <a:gd name="T28" fmla="*/ 44 w 75"/>
                        <a:gd name="T29" fmla="*/ 57 h 60"/>
                        <a:gd name="T30" fmla="*/ 45 w 75"/>
                        <a:gd name="T31" fmla="*/ 56 h 60"/>
                        <a:gd name="T32" fmla="*/ 52 w 75"/>
                        <a:gd name="T33" fmla="*/ 32 h 60"/>
                        <a:gd name="T34" fmla="*/ 28 w 75"/>
                        <a:gd name="T35" fmla="*/ 37 h 60"/>
                        <a:gd name="T36" fmla="*/ 25 w 75"/>
                        <a:gd name="T37" fmla="*/ 36 h 60"/>
                        <a:gd name="T38" fmla="*/ 25 w 75"/>
                        <a:gd name="T39" fmla="*/ 34 h 60"/>
                        <a:gd name="T40" fmla="*/ 29 w 75"/>
                        <a:gd name="T41" fmla="*/ 23 h 60"/>
                        <a:gd name="T42" fmla="*/ 26 w 75"/>
                        <a:gd name="T43" fmla="*/ 10 h 60"/>
                        <a:gd name="T44" fmla="*/ 2 w 75"/>
                        <a:gd name="T45" fmla="*/ 9 h 60"/>
                        <a:gd name="T46" fmla="*/ 0 w 75"/>
                        <a:gd name="T47" fmla="*/ 6 h 60"/>
                        <a:gd name="T48" fmla="*/ 25 w 75"/>
                        <a:gd name="T49" fmla="*/ 4 h 60"/>
                        <a:gd name="T50" fmla="*/ 27 w 75"/>
                        <a:gd name="T51" fmla="*/ 5 h 60"/>
                        <a:gd name="T52" fmla="*/ 34 w 75"/>
                        <a:gd name="T53" fmla="*/ 17 h 60"/>
                        <a:gd name="T54" fmla="*/ 30 w 75"/>
                        <a:gd name="T55" fmla="*/ 30 h 60"/>
                        <a:gd name="T56" fmla="*/ 50 w 75"/>
                        <a:gd name="T57" fmla="*/ 26 h 60"/>
                        <a:gd name="T58" fmla="*/ 37 w 75"/>
                        <a:gd name="T59" fmla="*/ 13 h 60"/>
                        <a:gd name="T60" fmla="*/ 29 w 75"/>
                        <a:gd name="T61" fmla="*/ 6 h 60"/>
                        <a:gd name="T62" fmla="*/ 30 w 75"/>
                        <a:gd name="T63" fmla="*/ 5 h 60"/>
                        <a:gd name="T64" fmla="*/ 32 w 75"/>
                        <a:gd name="T65" fmla="*/ 5 h 60"/>
                        <a:gd name="T66" fmla="*/ 34 w 75"/>
                        <a:gd name="T67" fmla="*/ 4 h 60"/>
                        <a:gd name="T68" fmla="*/ 69 w 75"/>
                        <a:gd name="T69" fmla="*/ 40 h 60"/>
                        <a:gd name="T70" fmla="*/ 75 w 75"/>
                        <a:gd name="T71"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5" h="60">
                          <a:moveTo>
                            <a:pt x="75" y="48"/>
                          </a:moveTo>
                          <a:cubicBezTo>
                            <a:pt x="75" y="48"/>
                            <a:pt x="74" y="49"/>
                            <a:pt x="74" y="49"/>
                          </a:cubicBezTo>
                          <a:cubicBezTo>
                            <a:pt x="73" y="50"/>
                            <a:pt x="73" y="51"/>
                            <a:pt x="74" y="52"/>
                          </a:cubicBezTo>
                          <a:cubicBezTo>
                            <a:pt x="72" y="53"/>
                            <a:pt x="72" y="53"/>
                            <a:pt x="72" y="53"/>
                          </a:cubicBezTo>
                          <a:cubicBezTo>
                            <a:pt x="68" y="47"/>
                            <a:pt x="64" y="41"/>
                            <a:pt x="60" y="36"/>
                          </a:cubicBezTo>
                          <a:cubicBezTo>
                            <a:pt x="62" y="42"/>
                            <a:pt x="60" y="48"/>
                            <a:pt x="56" y="53"/>
                          </a:cubicBezTo>
                          <a:cubicBezTo>
                            <a:pt x="57" y="56"/>
                            <a:pt x="57" y="56"/>
                            <a:pt x="57" y="56"/>
                          </a:cubicBezTo>
                          <a:cubicBezTo>
                            <a:pt x="55" y="57"/>
                            <a:pt x="52" y="57"/>
                            <a:pt x="50" y="58"/>
                          </a:cubicBezTo>
                          <a:cubicBezTo>
                            <a:pt x="49" y="58"/>
                            <a:pt x="48" y="59"/>
                            <a:pt x="47" y="59"/>
                          </a:cubicBezTo>
                          <a:cubicBezTo>
                            <a:pt x="47" y="60"/>
                            <a:pt x="46" y="60"/>
                            <a:pt x="45" y="59"/>
                          </a:cubicBezTo>
                          <a:cubicBezTo>
                            <a:pt x="45" y="59"/>
                            <a:pt x="44" y="60"/>
                            <a:pt x="44" y="60"/>
                          </a:cubicBezTo>
                          <a:cubicBezTo>
                            <a:pt x="44" y="60"/>
                            <a:pt x="44" y="60"/>
                            <a:pt x="43" y="60"/>
                          </a:cubicBezTo>
                          <a:cubicBezTo>
                            <a:pt x="43" y="59"/>
                            <a:pt x="43" y="59"/>
                            <a:pt x="43" y="59"/>
                          </a:cubicBezTo>
                          <a:cubicBezTo>
                            <a:pt x="43" y="59"/>
                            <a:pt x="43" y="58"/>
                            <a:pt x="43" y="58"/>
                          </a:cubicBezTo>
                          <a:cubicBezTo>
                            <a:pt x="43" y="58"/>
                            <a:pt x="44" y="58"/>
                            <a:pt x="44" y="57"/>
                          </a:cubicBezTo>
                          <a:cubicBezTo>
                            <a:pt x="44" y="57"/>
                            <a:pt x="45" y="56"/>
                            <a:pt x="45" y="56"/>
                          </a:cubicBezTo>
                          <a:cubicBezTo>
                            <a:pt x="54" y="51"/>
                            <a:pt x="61" y="40"/>
                            <a:pt x="52" y="32"/>
                          </a:cubicBezTo>
                          <a:cubicBezTo>
                            <a:pt x="44" y="24"/>
                            <a:pt x="34" y="32"/>
                            <a:pt x="28" y="37"/>
                          </a:cubicBezTo>
                          <a:cubicBezTo>
                            <a:pt x="27" y="37"/>
                            <a:pt x="26" y="37"/>
                            <a:pt x="25" y="36"/>
                          </a:cubicBezTo>
                          <a:cubicBezTo>
                            <a:pt x="25" y="36"/>
                            <a:pt x="24" y="35"/>
                            <a:pt x="25" y="34"/>
                          </a:cubicBezTo>
                          <a:cubicBezTo>
                            <a:pt x="25" y="30"/>
                            <a:pt x="28" y="27"/>
                            <a:pt x="29" y="23"/>
                          </a:cubicBezTo>
                          <a:cubicBezTo>
                            <a:pt x="31" y="18"/>
                            <a:pt x="29" y="13"/>
                            <a:pt x="26" y="10"/>
                          </a:cubicBezTo>
                          <a:cubicBezTo>
                            <a:pt x="20" y="4"/>
                            <a:pt x="8" y="4"/>
                            <a:pt x="2" y="9"/>
                          </a:cubicBezTo>
                          <a:cubicBezTo>
                            <a:pt x="0" y="6"/>
                            <a:pt x="0" y="6"/>
                            <a:pt x="0" y="6"/>
                          </a:cubicBezTo>
                          <a:cubicBezTo>
                            <a:pt x="6" y="0"/>
                            <a:pt x="18" y="0"/>
                            <a:pt x="25" y="4"/>
                          </a:cubicBezTo>
                          <a:cubicBezTo>
                            <a:pt x="26" y="4"/>
                            <a:pt x="26" y="5"/>
                            <a:pt x="27" y="5"/>
                          </a:cubicBezTo>
                          <a:cubicBezTo>
                            <a:pt x="30" y="8"/>
                            <a:pt x="33" y="12"/>
                            <a:pt x="34" y="17"/>
                          </a:cubicBezTo>
                          <a:cubicBezTo>
                            <a:pt x="35" y="22"/>
                            <a:pt x="32" y="26"/>
                            <a:pt x="30" y="30"/>
                          </a:cubicBezTo>
                          <a:cubicBezTo>
                            <a:pt x="37" y="26"/>
                            <a:pt x="44" y="23"/>
                            <a:pt x="50" y="26"/>
                          </a:cubicBezTo>
                          <a:cubicBezTo>
                            <a:pt x="46" y="21"/>
                            <a:pt x="42" y="17"/>
                            <a:pt x="37" y="13"/>
                          </a:cubicBezTo>
                          <a:cubicBezTo>
                            <a:pt x="34" y="11"/>
                            <a:pt x="32" y="8"/>
                            <a:pt x="29" y="6"/>
                          </a:cubicBezTo>
                          <a:cubicBezTo>
                            <a:pt x="30" y="5"/>
                            <a:pt x="30" y="5"/>
                            <a:pt x="30" y="5"/>
                          </a:cubicBezTo>
                          <a:cubicBezTo>
                            <a:pt x="31" y="5"/>
                            <a:pt x="31" y="5"/>
                            <a:pt x="32" y="5"/>
                          </a:cubicBezTo>
                          <a:cubicBezTo>
                            <a:pt x="33" y="5"/>
                            <a:pt x="33" y="4"/>
                            <a:pt x="34" y="4"/>
                          </a:cubicBezTo>
                          <a:cubicBezTo>
                            <a:pt x="47" y="15"/>
                            <a:pt x="59" y="26"/>
                            <a:pt x="69" y="40"/>
                          </a:cubicBezTo>
                          <a:cubicBezTo>
                            <a:pt x="71" y="42"/>
                            <a:pt x="73" y="45"/>
                            <a:pt x="75" y="4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8" name="Freeform 173"/>
                    <p:cNvSpPr>
                      <a:spLocks/>
                    </p:cNvSpPr>
                    <p:nvPr/>
                  </p:nvSpPr>
                  <p:spPr bwMode="auto">
                    <a:xfrm>
                      <a:off x="4335" y="1254"/>
                      <a:ext cx="45" cy="35"/>
                    </a:xfrm>
                    <a:custGeom>
                      <a:avLst/>
                      <a:gdLst>
                        <a:gd name="T0" fmla="*/ 8 w 19"/>
                        <a:gd name="T1" fmla="*/ 0 h 15"/>
                        <a:gd name="T2" fmla="*/ 19 w 19"/>
                        <a:gd name="T3" fmla="*/ 4 h 15"/>
                        <a:gd name="T4" fmla="*/ 9 w 19"/>
                        <a:gd name="T5" fmla="*/ 15 h 15"/>
                        <a:gd name="T6" fmla="*/ 9 w 19"/>
                        <a:gd name="T7" fmla="*/ 14 h 15"/>
                        <a:gd name="T8" fmla="*/ 3 w 19"/>
                        <a:gd name="T9" fmla="*/ 9 h 15"/>
                        <a:gd name="T10" fmla="*/ 0 w 19"/>
                        <a:gd name="T11" fmla="*/ 8 h 15"/>
                        <a:gd name="T12" fmla="*/ 8 w 1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9" h="15">
                          <a:moveTo>
                            <a:pt x="8" y="0"/>
                          </a:moveTo>
                          <a:cubicBezTo>
                            <a:pt x="11" y="2"/>
                            <a:pt x="15" y="4"/>
                            <a:pt x="19" y="4"/>
                          </a:cubicBezTo>
                          <a:cubicBezTo>
                            <a:pt x="16" y="8"/>
                            <a:pt x="13" y="11"/>
                            <a:pt x="9" y="15"/>
                          </a:cubicBezTo>
                          <a:cubicBezTo>
                            <a:pt x="9" y="14"/>
                            <a:pt x="9" y="14"/>
                            <a:pt x="9" y="14"/>
                          </a:cubicBezTo>
                          <a:cubicBezTo>
                            <a:pt x="7" y="12"/>
                            <a:pt x="5" y="11"/>
                            <a:pt x="3" y="9"/>
                          </a:cubicBezTo>
                          <a:cubicBezTo>
                            <a:pt x="2" y="9"/>
                            <a:pt x="1" y="8"/>
                            <a:pt x="0" y="8"/>
                          </a:cubicBezTo>
                          <a:cubicBezTo>
                            <a:pt x="3" y="5"/>
                            <a:pt x="6" y="3"/>
                            <a:pt x="8"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9" name="Freeform 174"/>
                    <p:cNvSpPr>
                      <a:spLocks noEditPoints="1"/>
                    </p:cNvSpPr>
                    <p:nvPr/>
                  </p:nvSpPr>
                  <p:spPr bwMode="auto">
                    <a:xfrm>
                      <a:off x="4001" y="1812"/>
                      <a:ext cx="244" cy="128"/>
                    </a:xfrm>
                    <a:custGeom>
                      <a:avLst/>
                      <a:gdLst>
                        <a:gd name="T0" fmla="*/ 102 w 103"/>
                        <a:gd name="T1" fmla="*/ 3 h 54"/>
                        <a:gd name="T2" fmla="*/ 103 w 103"/>
                        <a:gd name="T3" fmla="*/ 6 h 54"/>
                        <a:gd name="T4" fmla="*/ 101 w 103"/>
                        <a:gd name="T5" fmla="*/ 10 h 54"/>
                        <a:gd name="T6" fmla="*/ 98 w 103"/>
                        <a:gd name="T7" fmla="*/ 12 h 54"/>
                        <a:gd name="T8" fmla="*/ 56 w 103"/>
                        <a:gd name="T9" fmla="*/ 36 h 54"/>
                        <a:gd name="T10" fmla="*/ 10 w 103"/>
                        <a:gd name="T11" fmla="*/ 54 h 54"/>
                        <a:gd name="T12" fmla="*/ 8 w 103"/>
                        <a:gd name="T13" fmla="*/ 53 h 54"/>
                        <a:gd name="T14" fmla="*/ 7 w 103"/>
                        <a:gd name="T15" fmla="*/ 50 h 54"/>
                        <a:gd name="T16" fmla="*/ 16 w 103"/>
                        <a:gd name="T17" fmla="*/ 47 h 54"/>
                        <a:gd name="T18" fmla="*/ 0 w 103"/>
                        <a:gd name="T19" fmla="*/ 35 h 54"/>
                        <a:gd name="T20" fmla="*/ 3 w 103"/>
                        <a:gd name="T21" fmla="*/ 33 h 54"/>
                        <a:gd name="T22" fmla="*/ 14 w 103"/>
                        <a:gd name="T23" fmla="*/ 43 h 54"/>
                        <a:gd name="T24" fmla="*/ 23 w 103"/>
                        <a:gd name="T25" fmla="*/ 24 h 54"/>
                        <a:gd name="T26" fmla="*/ 23 w 103"/>
                        <a:gd name="T27" fmla="*/ 23 h 54"/>
                        <a:gd name="T28" fmla="*/ 26 w 103"/>
                        <a:gd name="T29" fmla="*/ 22 h 54"/>
                        <a:gd name="T30" fmla="*/ 26 w 103"/>
                        <a:gd name="T31" fmla="*/ 23 h 54"/>
                        <a:gd name="T32" fmla="*/ 43 w 103"/>
                        <a:gd name="T33" fmla="*/ 35 h 54"/>
                        <a:gd name="T34" fmla="*/ 49 w 103"/>
                        <a:gd name="T35" fmla="*/ 30 h 54"/>
                        <a:gd name="T36" fmla="*/ 53 w 103"/>
                        <a:gd name="T37" fmla="*/ 31 h 54"/>
                        <a:gd name="T38" fmla="*/ 52 w 103"/>
                        <a:gd name="T39" fmla="*/ 33 h 54"/>
                        <a:gd name="T40" fmla="*/ 63 w 103"/>
                        <a:gd name="T41" fmla="*/ 27 h 54"/>
                        <a:gd name="T42" fmla="*/ 54 w 103"/>
                        <a:gd name="T43" fmla="*/ 22 h 54"/>
                        <a:gd name="T44" fmla="*/ 57 w 103"/>
                        <a:gd name="T45" fmla="*/ 19 h 54"/>
                        <a:gd name="T46" fmla="*/ 71 w 103"/>
                        <a:gd name="T47" fmla="*/ 20 h 54"/>
                        <a:gd name="T48" fmla="*/ 74 w 103"/>
                        <a:gd name="T49" fmla="*/ 13 h 54"/>
                        <a:gd name="T50" fmla="*/ 78 w 103"/>
                        <a:gd name="T51" fmla="*/ 13 h 54"/>
                        <a:gd name="T52" fmla="*/ 76 w 103"/>
                        <a:gd name="T53" fmla="*/ 21 h 54"/>
                        <a:gd name="T54" fmla="*/ 91 w 103"/>
                        <a:gd name="T55" fmla="*/ 11 h 54"/>
                        <a:gd name="T56" fmla="*/ 74 w 103"/>
                        <a:gd name="T57" fmla="*/ 2 h 54"/>
                        <a:gd name="T58" fmla="*/ 76 w 103"/>
                        <a:gd name="T59" fmla="*/ 0 h 54"/>
                        <a:gd name="T60" fmla="*/ 97 w 103"/>
                        <a:gd name="T61" fmla="*/ 5 h 54"/>
                        <a:gd name="T62" fmla="*/ 100 w 103"/>
                        <a:gd name="T63" fmla="*/ 1 h 54"/>
                        <a:gd name="T64" fmla="*/ 103 w 103"/>
                        <a:gd name="T65" fmla="*/ 2 h 54"/>
                        <a:gd name="T66" fmla="*/ 102 w 103"/>
                        <a:gd name="T67" fmla="*/ 3 h 54"/>
                        <a:gd name="T68" fmla="*/ 37 w 103"/>
                        <a:gd name="T69" fmla="*/ 39 h 54"/>
                        <a:gd name="T70" fmla="*/ 28 w 103"/>
                        <a:gd name="T71" fmla="*/ 32 h 54"/>
                        <a:gd name="T72" fmla="*/ 24 w 103"/>
                        <a:gd name="T73" fmla="*/ 44 h 54"/>
                        <a:gd name="T74" fmla="*/ 37 w 103"/>
                        <a:gd name="T75" fmla="*/ 3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54">
                          <a:moveTo>
                            <a:pt x="102" y="3"/>
                          </a:moveTo>
                          <a:cubicBezTo>
                            <a:pt x="103" y="6"/>
                            <a:pt x="103" y="6"/>
                            <a:pt x="103" y="6"/>
                          </a:cubicBezTo>
                          <a:cubicBezTo>
                            <a:pt x="102" y="7"/>
                            <a:pt x="101" y="8"/>
                            <a:pt x="101" y="10"/>
                          </a:cubicBezTo>
                          <a:cubicBezTo>
                            <a:pt x="99" y="9"/>
                            <a:pt x="97" y="10"/>
                            <a:pt x="98" y="12"/>
                          </a:cubicBezTo>
                          <a:cubicBezTo>
                            <a:pt x="84" y="21"/>
                            <a:pt x="70" y="29"/>
                            <a:pt x="56" y="36"/>
                          </a:cubicBezTo>
                          <a:cubicBezTo>
                            <a:pt x="41" y="43"/>
                            <a:pt x="26" y="49"/>
                            <a:pt x="10" y="54"/>
                          </a:cubicBezTo>
                          <a:cubicBezTo>
                            <a:pt x="10" y="53"/>
                            <a:pt x="9" y="53"/>
                            <a:pt x="8" y="53"/>
                          </a:cubicBezTo>
                          <a:cubicBezTo>
                            <a:pt x="7" y="50"/>
                            <a:pt x="7" y="50"/>
                            <a:pt x="7" y="50"/>
                          </a:cubicBezTo>
                          <a:cubicBezTo>
                            <a:pt x="10" y="49"/>
                            <a:pt x="13" y="48"/>
                            <a:pt x="16" y="47"/>
                          </a:cubicBezTo>
                          <a:cubicBezTo>
                            <a:pt x="8" y="47"/>
                            <a:pt x="4" y="41"/>
                            <a:pt x="0" y="35"/>
                          </a:cubicBezTo>
                          <a:cubicBezTo>
                            <a:pt x="3" y="33"/>
                            <a:pt x="3" y="33"/>
                            <a:pt x="3" y="33"/>
                          </a:cubicBezTo>
                          <a:cubicBezTo>
                            <a:pt x="5" y="37"/>
                            <a:pt x="8" y="42"/>
                            <a:pt x="14" y="43"/>
                          </a:cubicBezTo>
                          <a:cubicBezTo>
                            <a:pt x="26" y="46"/>
                            <a:pt x="25" y="32"/>
                            <a:pt x="23" y="24"/>
                          </a:cubicBezTo>
                          <a:cubicBezTo>
                            <a:pt x="22" y="24"/>
                            <a:pt x="22" y="24"/>
                            <a:pt x="23" y="23"/>
                          </a:cubicBezTo>
                          <a:cubicBezTo>
                            <a:pt x="26" y="22"/>
                            <a:pt x="26" y="22"/>
                            <a:pt x="26" y="22"/>
                          </a:cubicBezTo>
                          <a:cubicBezTo>
                            <a:pt x="26" y="22"/>
                            <a:pt x="26" y="23"/>
                            <a:pt x="26" y="23"/>
                          </a:cubicBezTo>
                          <a:cubicBezTo>
                            <a:pt x="30" y="29"/>
                            <a:pt x="34" y="37"/>
                            <a:pt x="43" y="35"/>
                          </a:cubicBezTo>
                          <a:cubicBezTo>
                            <a:pt x="46" y="35"/>
                            <a:pt x="48" y="33"/>
                            <a:pt x="49" y="30"/>
                          </a:cubicBezTo>
                          <a:cubicBezTo>
                            <a:pt x="53" y="31"/>
                            <a:pt x="53" y="31"/>
                            <a:pt x="53" y="31"/>
                          </a:cubicBezTo>
                          <a:cubicBezTo>
                            <a:pt x="52" y="32"/>
                            <a:pt x="52" y="32"/>
                            <a:pt x="52" y="33"/>
                          </a:cubicBezTo>
                          <a:cubicBezTo>
                            <a:pt x="56" y="31"/>
                            <a:pt x="60" y="29"/>
                            <a:pt x="63" y="27"/>
                          </a:cubicBezTo>
                          <a:cubicBezTo>
                            <a:pt x="60" y="27"/>
                            <a:pt x="56" y="25"/>
                            <a:pt x="54" y="22"/>
                          </a:cubicBezTo>
                          <a:cubicBezTo>
                            <a:pt x="57" y="19"/>
                            <a:pt x="57" y="19"/>
                            <a:pt x="57" y="19"/>
                          </a:cubicBezTo>
                          <a:cubicBezTo>
                            <a:pt x="61" y="23"/>
                            <a:pt x="66" y="26"/>
                            <a:pt x="71" y="20"/>
                          </a:cubicBezTo>
                          <a:cubicBezTo>
                            <a:pt x="73" y="18"/>
                            <a:pt x="74" y="15"/>
                            <a:pt x="74" y="13"/>
                          </a:cubicBezTo>
                          <a:cubicBezTo>
                            <a:pt x="78" y="13"/>
                            <a:pt x="78" y="13"/>
                            <a:pt x="78" y="13"/>
                          </a:cubicBezTo>
                          <a:cubicBezTo>
                            <a:pt x="78" y="16"/>
                            <a:pt x="77" y="18"/>
                            <a:pt x="76" y="21"/>
                          </a:cubicBezTo>
                          <a:cubicBezTo>
                            <a:pt x="81" y="17"/>
                            <a:pt x="86" y="14"/>
                            <a:pt x="91" y="11"/>
                          </a:cubicBezTo>
                          <a:cubicBezTo>
                            <a:pt x="85" y="10"/>
                            <a:pt x="79" y="6"/>
                            <a:pt x="74" y="2"/>
                          </a:cubicBezTo>
                          <a:cubicBezTo>
                            <a:pt x="76" y="0"/>
                            <a:pt x="76" y="0"/>
                            <a:pt x="76" y="0"/>
                          </a:cubicBezTo>
                          <a:cubicBezTo>
                            <a:pt x="82" y="5"/>
                            <a:pt x="92" y="10"/>
                            <a:pt x="97" y="5"/>
                          </a:cubicBezTo>
                          <a:cubicBezTo>
                            <a:pt x="98" y="4"/>
                            <a:pt x="99" y="2"/>
                            <a:pt x="100" y="1"/>
                          </a:cubicBezTo>
                          <a:cubicBezTo>
                            <a:pt x="103" y="2"/>
                            <a:pt x="103" y="2"/>
                            <a:pt x="103" y="2"/>
                          </a:cubicBezTo>
                          <a:cubicBezTo>
                            <a:pt x="103" y="2"/>
                            <a:pt x="103" y="3"/>
                            <a:pt x="102" y="3"/>
                          </a:cubicBezTo>
                          <a:close/>
                          <a:moveTo>
                            <a:pt x="37" y="39"/>
                          </a:moveTo>
                          <a:cubicBezTo>
                            <a:pt x="34" y="38"/>
                            <a:pt x="31" y="35"/>
                            <a:pt x="28" y="32"/>
                          </a:cubicBezTo>
                          <a:cubicBezTo>
                            <a:pt x="28" y="37"/>
                            <a:pt x="27" y="41"/>
                            <a:pt x="24" y="44"/>
                          </a:cubicBezTo>
                          <a:cubicBezTo>
                            <a:pt x="29" y="43"/>
                            <a:pt x="33" y="41"/>
                            <a:pt x="37" y="39"/>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0" name="Freeform 175"/>
                    <p:cNvSpPr>
                      <a:spLocks/>
                    </p:cNvSpPr>
                    <p:nvPr/>
                  </p:nvSpPr>
                  <p:spPr bwMode="auto">
                    <a:xfrm>
                      <a:off x="4428" y="826"/>
                      <a:ext cx="42" cy="45"/>
                    </a:xfrm>
                    <a:custGeom>
                      <a:avLst/>
                      <a:gdLst>
                        <a:gd name="T0" fmla="*/ 16 w 18"/>
                        <a:gd name="T1" fmla="*/ 17 h 19"/>
                        <a:gd name="T2" fmla="*/ 18 w 18"/>
                        <a:gd name="T3" fmla="*/ 19 h 19"/>
                        <a:gd name="T4" fmla="*/ 0 w 18"/>
                        <a:gd name="T5" fmla="*/ 17 h 19"/>
                        <a:gd name="T6" fmla="*/ 4 w 18"/>
                        <a:gd name="T7" fmla="*/ 0 h 19"/>
                        <a:gd name="T8" fmla="*/ 16 w 18"/>
                        <a:gd name="T9" fmla="*/ 17 h 19"/>
                      </a:gdLst>
                      <a:ahLst/>
                      <a:cxnLst>
                        <a:cxn ang="0">
                          <a:pos x="T0" y="T1"/>
                        </a:cxn>
                        <a:cxn ang="0">
                          <a:pos x="T2" y="T3"/>
                        </a:cxn>
                        <a:cxn ang="0">
                          <a:pos x="T4" y="T5"/>
                        </a:cxn>
                        <a:cxn ang="0">
                          <a:pos x="T6" y="T7"/>
                        </a:cxn>
                        <a:cxn ang="0">
                          <a:pos x="T8" y="T9"/>
                        </a:cxn>
                      </a:cxnLst>
                      <a:rect l="0" t="0" r="r" b="b"/>
                      <a:pathLst>
                        <a:path w="18" h="19">
                          <a:moveTo>
                            <a:pt x="16" y="17"/>
                          </a:moveTo>
                          <a:cubicBezTo>
                            <a:pt x="17" y="18"/>
                            <a:pt x="17" y="18"/>
                            <a:pt x="18" y="19"/>
                          </a:cubicBezTo>
                          <a:cubicBezTo>
                            <a:pt x="13" y="15"/>
                            <a:pt x="6" y="15"/>
                            <a:pt x="0" y="17"/>
                          </a:cubicBezTo>
                          <a:cubicBezTo>
                            <a:pt x="4" y="12"/>
                            <a:pt x="6" y="6"/>
                            <a:pt x="4" y="0"/>
                          </a:cubicBezTo>
                          <a:cubicBezTo>
                            <a:pt x="8" y="5"/>
                            <a:pt x="12" y="11"/>
                            <a:pt x="16"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1" name="Freeform 176"/>
                    <p:cNvSpPr>
                      <a:spLocks/>
                    </p:cNvSpPr>
                    <p:nvPr/>
                  </p:nvSpPr>
                  <p:spPr bwMode="auto">
                    <a:xfrm>
                      <a:off x="4428" y="580"/>
                      <a:ext cx="92" cy="78"/>
                    </a:xfrm>
                    <a:custGeom>
                      <a:avLst/>
                      <a:gdLst>
                        <a:gd name="T0" fmla="*/ 30 w 39"/>
                        <a:gd name="T1" fmla="*/ 7 h 33"/>
                        <a:gd name="T2" fmla="*/ 36 w 39"/>
                        <a:gd name="T3" fmla="*/ 32 h 33"/>
                        <a:gd name="T4" fmla="*/ 35 w 39"/>
                        <a:gd name="T5" fmla="*/ 33 h 33"/>
                        <a:gd name="T6" fmla="*/ 12 w 39"/>
                        <a:gd name="T7" fmla="*/ 32 h 33"/>
                        <a:gd name="T8" fmla="*/ 0 w 39"/>
                        <a:gd name="T9" fmla="*/ 3 h 33"/>
                        <a:gd name="T10" fmla="*/ 27 w 39"/>
                        <a:gd name="T11" fmla="*/ 5 h 33"/>
                        <a:gd name="T12" fmla="*/ 28 w 39"/>
                        <a:gd name="T13" fmla="*/ 6 h 33"/>
                        <a:gd name="T14" fmla="*/ 30 w 39"/>
                        <a:gd name="T15" fmla="*/ 7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3">
                          <a:moveTo>
                            <a:pt x="30" y="7"/>
                          </a:moveTo>
                          <a:cubicBezTo>
                            <a:pt x="37" y="13"/>
                            <a:pt x="39" y="24"/>
                            <a:pt x="36" y="32"/>
                          </a:cubicBezTo>
                          <a:cubicBezTo>
                            <a:pt x="36" y="33"/>
                            <a:pt x="35" y="33"/>
                            <a:pt x="35" y="33"/>
                          </a:cubicBezTo>
                          <a:cubicBezTo>
                            <a:pt x="28" y="29"/>
                            <a:pt x="20" y="29"/>
                            <a:pt x="12" y="32"/>
                          </a:cubicBezTo>
                          <a:cubicBezTo>
                            <a:pt x="13" y="20"/>
                            <a:pt x="8" y="10"/>
                            <a:pt x="0" y="3"/>
                          </a:cubicBezTo>
                          <a:cubicBezTo>
                            <a:pt x="9" y="0"/>
                            <a:pt x="19" y="0"/>
                            <a:pt x="27" y="5"/>
                          </a:cubicBezTo>
                          <a:cubicBezTo>
                            <a:pt x="27" y="5"/>
                            <a:pt x="27" y="5"/>
                            <a:pt x="28" y="6"/>
                          </a:cubicBezTo>
                          <a:cubicBezTo>
                            <a:pt x="28" y="6"/>
                            <a:pt x="29" y="7"/>
                            <a:pt x="30"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2" name="Freeform 177"/>
                    <p:cNvSpPr>
                      <a:spLocks/>
                    </p:cNvSpPr>
                    <p:nvPr/>
                  </p:nvSpPr>
                  <p:spPr bwMode="auto">
                    <a:xfrm>
                      <a:off x="4378" y="1102"/>
                      <a:ext cx="36" cy="26"/>
                    </a:xfrm>
                    <a:custGeom>
                      <a:avLst/>
                      <a:gdLst>
                        <a:gd name="T0" fmla="*/ 12 w 15"/>
                        <a:gd name="T1" fmla="*/ 0 h 11"/>
                        <a:gd name="T2" fmla="*/ 15 w 15"/>
                        <a:gd name="T3" fmla="*/ 9 h 11"/>
                        <a:gd name="T4" fmla="*/ 10 w 15"/>
                        <a:gd name="T5" fmla="*/ 10 h 11"/>
                        <a:gd name="T6" fmla="*/ 3 w 15"/>
                        <a:gd name="T7" fmla="*/ 11 h 11"/>
                        <a:gd name="T8" fmla="*/ 0 w 15"/>
                        <a:gd name="T9" fmla="*/ 5 h 11"/>
                        <a:gd name="T10" fmla="*/ 2 w 15"/>
                        <a:gd name="T11" fmla="*/ 4 h 11"/>
                        <a:gd name="T12" fmla="*/ 7 w 15"/>
                        <a:gd name="T13" fmla="*/ 2 h 11"/>
                        <a:gd name="T14" fmla="*/ 12 w 1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1">
                          <a:moveTo>
                            <a:pt x="12" y="0"/>
                          </a:moveTo>
                          <a:cubicBezTo>
                            <a:pt x="13" y="3"/>
                            <a:pt x="14" y="6"/>
                            <a:pt x="15" y="9"/>
                          </a:cubicBezTo>
                          <a:cubicBezTo>
                            <a:pt x="13" y="9"/>
                            <a:pt x="11" y="9"/>
                            <a:pt x="10" y="10"/>
                          </a:cubicBezTo>
                          <a:cubicBezTo>
                            <a:pt x="7" y="10"/>
                            <a:pt x="5" y="11"/>
                            <a:pt x="3" y="11"/>
                          </a:cubicBezTo>
                          <a:cubicBezTo>
                            <a:pt x="2" y="9"/>
                            <a:pt x="1" y="7"/>
                            <a:pt x="0" y="5"/>
                          </a:cubicBezTo>
                          <a:cubicBezTo>
                            <a:pt x="1" y="4"/>
                            <a:pt x="1" y="4"/>
                            <a:pt x="2" y="4"/>
                          </a:cubicBezTo>
                          <a:cubicBezTo>
                            <a:pt x="4" y="3"/>
                            <a:pt x="6" y="2"/>
                            <a:pt x="7" y="2"/>
                          </a:cubicBezTo>
                          <a:cubicBezTo>
                            <a:pt x="9" y="1"/>
                            <a:pt x="10" y="0"/>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3" name="Freeform 178"/>
                    <p:cNvSpPr>
                      <a:spLocks/>
                    </p:cNvSpPr>
                    <p:nvPr/>
                  </p:nvSpPr>
                  <p:spPr bwMode="auto">
                    <a:xfrm>
                      <a:off x="4267" y="1573"/>
                      <a:ext cx="33" cy="36"/>
                    </a:xfrm>
                    <a:custGeom>
                      <a:avLst/>
                      <a:gdLst>
                        <a:gd name="T0" fmla="*/ 14 w 14"/>
                        <a:gd name="T1" fmla="*/ 0 h 15"/>
                        <a:gd name="T2" fmla="*/ 10 w 14"/>
                        <a:gd name="T3" fmla="*/ 15 h 15"/>
                        <a:gd name="T4" fmla="*/ 7 w 14"/>
                        <a:gd name="T5" fmla="*/ 14 h 15"/>
                        <a:gd name="T6" fmla="*/ 0 w 14"/>
                        <a:gd name="T7" fmla="*/ 12 h 15"/>
                        <a:gd name="T8" fmla="*/ 3 w 14"/>
                        <a:gd name="T9" fmla="*/ 1 h 15"/>
                        <a:gd name="T10" fmla="*/ 4 w 14"/>
                        <a:gd name="T11" fmla="*/ 1 h 15"/>
                        <a:gd name="T12" fmla="*/ 7 w 14"/>
                        <a:gd name="T13" fmla="*/ 1 h 15"/>
                        <a:gd name="T14" fmla="*/ 11 w 14"/>
                        <a:gd name="T15" fmla="*/ 0 h 15"/>
                        <a:gd name="T16" fmla="*/ 14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4" y="0"/>
                          </a:moveTo>
                          <a:cubicBezTo>
                            <a:pt x="13" y="5"/>
                            <a:pt x="12" y="10"/>
                            <a:pt x="10" y="15"/>
                          </a:cubicBezTo>
                          <a:cubicBezTo>
                            <a:pt x="9" y="14"/>
                            <a:pt x="8" y="14"/>
                            <a:pt x="7" y="14"/>
                          </a:cubicBezTo>
                          <a:cubicBezTo>
                            <a:pt x="4" y="13"/>
                            <a:pt x="2" y="12"/>
                            <a:pt x="0" y="12"/>
                          </a:cubicBezTo>
                          <a:cubicBezTo>
                            <a:pt x="2" y="8"/>
                            <a:pt x="3" y="5"/>
                            <a:pt x="3" y="1"/>
                          </a:cubicBezTo>
                          <a:cubicBezTo>
                            <a:pt x="3" y="1"/>
                            <a:pt x="4" y="1"/>
                            <a:pt x="4" y="1"/>
                          </a:cubicBezTo>
                          <a:cubicBezTo>
                            <a:pt x="5" y="1"/>
                            <a:pt x="6" y="1"/>
                            <a:pt x="7" y="1"/>
                          </a:cubicBezTo>
                          <a:cubicBezTo>
                            <a:pt x="9" y="1"/>
                            <a:pt x="10" y="1"/>
                            <a:pt x="11" y="0"/>
                          </a:cubicBezTo>
                          <a:cubicBezTo>
                            <a:pt x="12" y="0"/>
                            <a:pt x="13" y="0"/>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4" name="Freeform 179"/>
                    <p:cNvSpPr>
                      <a:spLocks/>
                    </p:cNvSpPr>
                    <p:nvPr/>
                  </p:nvSpPr>
                  <p:spPr bwMode="auto">
                    <a:xfrm>
                      <a:off x="4134" y="1841"/>
                      <a:ext cx="114" cy="92"/>
                    </a:xfrm>
                    <a:custGeom>
                      <a:avLst/>
                      <a:gdLst>
                        <a:gd name="T0" fmla="*/ 42 w 48"/>
                        <a:gd name="T1" fmla="*/ 1 h 39"/>
                        <a:gd name="T2" fmla="*/ 36 w 48"/>
                        <a:gd name="T3" fmla="*/ 32 h 39"/>
                        <a:gd name="T4" fmla="*/ 4 w 48"/>
                        <a:gd name="T5" fmla="*/ 27 h 39"/>
                        <a:gd name="T6" fmla="*/ 1 w 48"/>
                        <a:gd name="T7" fmla="*/ 26 h 39"/>
                        <a:gd name="T8" fmla="*/ 0 w 48"/>
                        <a:gd name="T9" fmla="*/ 24 h 39"/>
                        <a:gd name="T10" fmla="*/ 42 w 48"/>
                        <a:gd name="T11" fmla="*/ 0 h 39"/>
                        <a:gd name="T12" fmla="*/ 42 w 48"/>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48" h="39">
                          <a:moveTo>
                            <a:pt x="42" y="1"/>
                          </a:moveTo>
                          <a:cubicBezTo>
                            <a:pt x="48" y="11"/>
                            <a:pt x="45" y="25"/>
                            <a:pt x="36" y="32"/>
                          </a:cubicBezTo>
                          <a:cubicBezTo>
                            <a:pt x="26" y="39"/>
                            <a:pt x="12" y="36"/>
                            <a:pt x="4" y="27"/>
                          </a:cubicBezTo>
                          <a:cubicBezTo>
                            <a:pt x="4" y="26"/>
                            <a:pt x="2" y="26"/>
                            <a:pt x="1" y="26"/>
                          </a:cubicBezTo>
                          <a:cubicBezTo>
                            <a:pt x="0" y="24"/>
                            <a:pt x="0" y="24"/>
                            <a:pt x="0" y="24"/>
                          </a:cubicBezTo>
                          <a:cubicBezTo>
                            <a:pt x="14" y="17"/>
                            <a:pt x="28" y="9"/>
                            <a:pt x="42" y="0"/>
                          </a:cubicBezTo>
                          <a:cubicBezTo>
                            <a:pt x="42" y="1"/>
                            <a:pt x="42" y="1"/>
                            <a:pt x="42"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5" name="Freeform 180"/>
                    <p:cNvSpPr>
                      <a:spLocks/>
                    </p:cNvSpPr>
                    <p:nvPr/>
                  </p:nvSpPr>
                  <p:spPr bwMode="auto">
                    <a:xfrm>
                      <a:off x="3541" y="2243"/>
                      <a:ext cx="593" cy="201"/>
                    </a:xfrm>
                    <a:custGeom>
                      <a:avLst/>
                      <a:gdLst>
                        <a:gd name="T0" fmla="*/ 250 w 250"/>
                        <a:gd name="T1" fmla="*/ 16 h 85"/>
                        <a:gd name="T2" fmla="*/ 249 w 250"/>
                        <a:gd name="T3" fmla="*/ 17 h 85"/>
                        <a:gd name="T4" fmla="*/ 249 w 250"/>
                        <a:gd name="T5" fmla="*/ 18 h 85"/>
                        <a:gd name="T6" fmla="*/ 161 w 250"/>
                        <a:gd name="T7" fmla="*/ 77 h 85"/>
                        <a:gd name="T8" fmla="*/ 46 w 250"/>
                        <a:gd name="T9" fmla="*/ 53 h 85"/>
                        <a:gd name="T10" fmla="*/ 0 w 250"/>
                        <a:gd name="T11" fmla="*/ 7 h 85"/>
                        <a:gd name="T12" fmla="*/ 28 w 250"/>
                        <a:gd name="T13" fmla="*/ 0 h 85"/>
                        <a:gd name="T14" fmla="*/ 26 w 250"/>
                        <a:gd name="T15" fmla="*/ 9 h 85"/>
                        <a:gd name="T16" fmla="*/ 37 w 250"/>
                        <a:gd name="T17" fmla="*/ 12 h 85"/>
                        <a:gd name="T18" fmla="*/ 39 w 250"/>
                        <a:gd name="T19" fmla="*/ 25 h 85"/>
                        <a:gd name="T20" fmla="*/ 52 w 250"/>
                        <a:gd name="T21" fmla="*/ 25 h 85"/>
                        <a:gd name="T22" fmla="*/ 53 w 250"/>
                        <a:gd name="T23" fmla="*/ 34 h 85"/>
                        <a:gd name="T24" fmla="*/ 65 w 250"/>
                        <a:gd name="T25" fmla="*/ 34 h 85"/>
                        <a:gd name="T26" fmla="*/ 71 w 250"/>
                        <a:gd name="T27" fmla="*/ 45 h 85"/>
                        <a:gd name="T28" fmla="*/ 82 w 250"/>
                        <a:gd name="T29" fmla="*/ 44 h 85"/>
                        <a:gd name="T30" fmla="*/ 88 w 250"/>
                        <a:gd name="T31" fmla="*/ 52 h 85"/>
                        <a:gd name="T32" fmla="*/ 101 w 250"/>
                        <a:gd name="T33" fmla="*/ 49 h 85"/>
                        <a:gd name="T34" fmla="*/ 111 w 250"/>
                        <a:gd name="T35" fmla="*/ 59 h 85"/>
                        <a:gd name="T36" fmla="*/ 121 w 250"/>
                        <a:gd name="T37" fmla="*/ 51 h 85"/>
                        <a:gd name="T38" fmla="*/ 129 w 250"/>
                        <a:gd name="T39" fmla="*/ 60 h 85"/>
                        <a:gd name="T40" fmla="*/ 141 w 250"/>
                        <a:gd name="T41" fmla="*/ 48 h 85"/>
                        <a:gd name="T42" fmla="*/ 152 w 250"/>
                        <a:gd name="T43" fmla="*/ 57 h 85"/>
                        <a:gd name="T44" fmla="*/ 161 w 250"/>
                        <a:gd name="T45" fmla="*/ 47 h 85"/>
                        <a:gd name="T46" fmla="*/ 174 w 250"/>
                        <a:gd name="T47" fmla="*/ 50 h 85"/>
                        <a:gd name="T48" fmla="*/ 181 w 250"/>
                        <a:gd name="T49" fmla="*/ 40 h 85"/>
                        <a:gd name="T50" fmla="*/ 195 w 250"/>
                        <a:gd name="T51" fmla="*/ 43 h 85"/>
                        <a:gd name="T52" fmla="*/ 200 w 250"/>
                        <a:gd name="T53" fmla="*/ 34 h 85"/>
                        <a:gd name="T54" fmla="*/ 200 w 250"/>
                        <a:gd name="T55" fmla="*/ 30 h 85"/>
                        <a:gd name="T56" fmla="*/ 209 w 250"/>
                        <a:gd name="T57" fmla="*/ 30 h 85"/>
                        <a:gd name="T58" fmla="*/ 213 w 250"/>
                        <a:gd name="T59" fmla="*/ 17 h 85"/>
                        <a:gd name="T60" fmla="*/ 226 w 250"/>
                        <a:gd name="T61" fmla="*/ 16 h 85"/>
                        <a:gd name="T62" fmla="*/ 225 w 250"/>
                        <a:gd name="T63" fmla="*/ 5 h 85"/>
                        <a:gd name="T64" fmla="*/ 250 w 250"/>
                        <a:gd name="T65" fmla="*/ 1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0" h="85">
                          <a:moveTo>
                            <a:pt x="250" y="16"/>
                          </a:moveTo>
                          <a:cubicBezTo>
                            <a:pt x="250" y="17"/>
                            <a:pt x="250" y="17"/>
                            <a:pt x="249" y="17"/>
                          </a:cubicBezTo>
                          <a:cubicBezTo>
                            <a:pt x="249" y="17"/>
                            <a:pt x="249" y="17"/>
                            <a:pt x="249" y="18"/>
                          </a:cubicBezTo>
                          <a:cubicBezTo>
                            <a:pt x="229" y="49"/>
                            <a:pt x="197" y="70"/>
                            <a:pt x="161" y="77"/>
                          </a:cubicBezTo>
                          <a:cubicBezTo>
                            <a:pt x="122" y="85"/>
                            <a:pt x="80" y="73"/>
                            <a:pt x="46" y="53"/>
                          </a:cubicBezTo>
                          <a:cubicBezTo>
                            <a:pt x="27" y="41"/>
                            <a:pt x="11" y="26"/>
                            <a:pt x="0" y="7"/>
                          </a:cubicBezTo>
                          <a:cubicBezTo>
                            <a:pt x="9" y="5"/>
                            <a:pt x="18" y="3"/>
                            <a:pt x="28" y="0"/>
                          </a:cubicBezTo>
                          <a:cubicBezTo>
                            <a:pt x="26" y="3"/>
                            <a:pt x="25" y="6"/>
                            <a:pt x="26" y="9"/>
                          </a:cubicBezTo>
                          <a:cubicBezTo>
                            <a:pt x="28" y="14"/>
                            <a:pt x="32" y="14"/>
                            <a:pt x="37" y="12"/>
                          </a:cubicBezTo>
                          <a:cubicBezTo>
                            <a:pt x="34" y="17"/>
                            <a:pt x="34" y="22"/>
                            <a:pt x="39" y="25"/>
                          </a:cubicBezTo>
                          <a:cubicBezTo>
                            <a:pt x="43" y="28"/>
                            <a:pt x="48" y="27"/>
                            <a:pt x="52" y="25"/>
                          </a:cubicBezTo>
                          <a:cubicBezTo>
                            <a:pt x="51" y="28"/>
                            <a:pt x="51" y="31"/>
                            <a:pt x="53" y="34"/>
                          </a:cubicBezTo>
                          <a:cubicBezTo>
                            <a:pt x="57" y="38"/>
                            <a:pt x="61" y="37"/>
                            <a:pt x="65" y="34"/>
                          </a:cubicBezTo>
                          <a:cubicBezTo>
                            <a:pt x="65" y="39"/>
                            <a:pt x="67" y="43"/>
                            <a:pt x="71" y="45"/>
                          </a:cubicBezTo>
                          <a:cubicBezTo>
                            <a:pt x="75" y="47"/>
                            <a:pt x="79" y="46"/>
                            <a:pt x="82" y="44"/>
                          </a:cubicBezTo>
                          <a:cubicBezTo>
                            <a:pt x="83" y="47"/>
                            <a:pt x="85" y="51"/>
                            <a:pt x="88" y="52"/>
                          </a:cubicBezTo>
                          <a:cubicBezTo>
                            <a:pt x="93" y="54"/>
                            <a:pt x="98" y="53"/>
                            <a:pt x="101" y="49"/>
                          </a:cubicBezTo>
                          <a:cubicBezTo>
                            <a:pt x="102" y="54"/>
                            <a:pt x="105" y="58"/>
                            <a:pt x="111" y="59"/>
                          </a:cubicBezTo>
                          <a:cubicBezTo>
                            <a:pt x="117" y="59"/>
                            <a:pt x="120" y="56"/>
                            <a:pt x="121" y="51"/>
                          </a:cubicBezTo>
                          <a:cubicBezTo>
                            <a:pt x="122" y="56"/>
                            <a:pt x="124" y="59"/>
                            <a:pt x="129" y="60"/>
                          </a:cubicBezTo>
                          <a:cubicBezTo>
                            <a:pt x="136" y="61"/>
                            <a:pt x="139" y="54"/>
                            <a:pt x="141" y="48"/>
                          </a:cubicBezTo>
                          <a:cubicBezTo>
                            <a:pt x="143" y="53"/>
                            <a:pt x="147" y="58"/>
                            <a:pt x="152" y="57"/>
                          </a:cubicBezTo>
                          <a:cubicBezTo>
                            <a:pt x="158" y="57"/>
                            <a:pt x="161" y="52"/>
                            <a:pt x="161" y="47"/>
                          </a:cubicBezTo>
                          <a:cubicBezTo>
                            <a:pt x="164" y="51"/>
                            <a:pt x="169" y="54"/>
                            <a:pt x="174" y="50"/>
                          </a:cubicBezTo>
                          <a:cubicBezTo>
                            <a:pt x="177" y="48"/>
                            <a:pt x="180" y="44"/>
                            <a:pt x="181" y="40"/>
                          </a:cubicBezTo>
                          <a:cubicBezTo>
                            <a:pt x="184" y="44"/>
                            <a:pt x="190" y="46"/>
                            <a:pt x="195" y="43"/>
                          </a:cubicBezTo>
                          <a:cubicBezTo>
                            <a:pt x="198" y="41"/>
                            <a:pt x="200" y="37"/>
                            <a:pt x="200" y="34"/>
                          </a:cubicBezTo>
                          <a:cubicBezTo>
                            <a:pt x="201" y="33"/>
                            <a:pt x="201" y="31"/>
                            <a:pt x="200" y="30"/>
                          </a:cubicBezTo>
                          <a:cubicBezTo>
                            <a:pt x="203" y="31"/>
                            <a:pt x="206" y="31"/>
                            <a:pt x="209" y="30"/>
                          </a:cubicBezTo>
                          <a:cubicBezTo>
                            <a:pt x="214" y="28"/>
                            <a:pt x="215" y="22"/>
                            <a:pt x="213" y="17"/>
                          </a:cubicBezTo>
                          <a:cubicBezTo>
                            <a:pt x="218" y="19"/>
                            <a:pt x="223" y="22"/>
                            <a:pt x="226" y="16"/>
                          </a:cubicBezTo>
                          <a:cubicBezTo>
                            <a:pt x="228" y="12"/>
                            <a:pt x="227" y="8"/>
                            <a:pt x="225" y="5"/>
                          </a:cubicBezTo>
                          <a:cubicBezTo>
                            <a:pt x="233" y="9"/>
                            <a:pt x="242" y="13"/>
                            <a:pt x="250" y="16"/>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6" name="Freeform 181"/>
                    <p:cNvSpPr>
                      <a:spLocks/>
                    </p:cNvSpPr>
                    <p:nvPr/>
                  </p:nvSpPr>
                  <p:spPr bwMode="auto">
                    <a:xfrm>
                      <a:off x="4274" y="1528"/>
                      <a:ext cx="26" cy="43"/>
                    </a:xfrm>
                    <a:custGeom>
                      <a:avLst/>
                      <a:gdLst>
                        <a:gd name="T0" fmla="*/ 11 w 11"/>
                        <a:gd name="T1" fmla="*/ 10 h 18"/>
                        <a:gd name="T2" fmla="*/ 11 w 11"/>
                        <a:gd name="T3" fmla="*/ 16 h 18"/>
                        <a:gd name="T4" fmla="*/ 7 w 11"/>
                        <a:gd name="T5" fmla="*/ 17 h 18"/>
                        <a:gd name="T6" fmla="*/ 4 w 11"/>
                        <a:gd name="T7" fmla="*/ 17 h 18"/>
                        <a:gd name="T8" fmla="*/ 1 w 11"/>
                        <a:gd name="T9" fmla="*/ 18 h 18"/>
                        <a:gd name="T10" fmla="*/ 1 w 11"/>
                        <a:gd name="T11" fmla="*/ 18 h 18"/>
                        <a:gd name="T12" fmla="*/ 1 w 11"/>
                        <a:gd name="T13" fmla="*/ 16 h 18"/>
                        <a:gd name="T14" fmla="*/ 0 w 11"/>
                        <a:gd name="T15" fmla="*/ 3 h 18"/>
                        <a:gd name="T16" fmla="*/ 1 w 11"/>
                        <a:gd name="T17" fmla="*/ 3 h 18"/>
                        <a:gd name="T18" fmla="*/ 6 w 11"/>
                        <a:gd name="T19" fmla="*/ 1 h 18"/>
                        <a:gd name="T20" fmla="*/ 10 w 11"/>
                        <a:gd name="T21" fmla="*/ 0 h 18"/>
                        <a:gd name="T22" fmla="*/ 11 w 11"/>
                        <a:gd name="T23"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8">
                          <a:moveTo>
                            <a:pt x="11" y="10"/>
                          </a:moveTo>
                          <a:cubicBezTo>
                            <a:pt x="11" y="12"/>
                            <a:pt x="11" y="14"/>
                            <a:pt x="11" y="16"/>
                          </a:cubicBezTo>
                          <a:cubicBezTo>
                            <a:pt x="10" y="16"/>
                            <a:pt x="9" y="16"/>
                            <a:pt x="7" y="17"/>
                          </a:cubicBezTo>
                          <a:cubicBezTo>
                            <a:pt x="6" y="17"/>
                            <a:pt x="5" y="17"/>
                            <a:pt x="4" y="17"/>
                          </a:cubicBezTo>
                          <a:cubicBezTo>
                            <a:pt x="3" y="17"/>
                            <a:pt x="2" y="18"/>
                            <a:pt x="1" y="18"/>
                          </a:cubicBezTo>
                          <a:cubicBezTo>
                            <a:pt x="1" y="18"/>
                            <a:pt x="1" y="18"/>
                            <a:pt x="1" y="18"/>
                          </a:cubicBezTo>
                          <a:cubicBezTo>
                            <a:pt x="1" y="17"/>
                            <a:pt x="1" y="16"/>
                            <a:pt x="1" y="16"/>
                          </a:cubicBezTo>
                          <a:cubicBezTo>
                            <a:pt x="1" y="11"/>
                            <a:pt x="1" y="7"/>
                            <a:pt x="0" y="3"/>
                          </a:cubicBezTo>
                          <a:cubicBezTo>
                            <a:pt x="0" y="3"/>
                            <a:pt x="1" y="3"/>
                            <a:pt x="1" y="3"/>
                          </a:cubicBezTo>
                          <a:cubicBezTo>
                            <a:pt x="3" y="2"/>
                            <a:pt x="4" y="2"/>
                            <a:pt x="6" y="1"/>
                          </a:cubicBezTo>
                          <a:cubicBezTo>
                            <a:pt x="7" y="1"/>
                            <a:pt x="9" y="1"/>
                            <a:pt x="10" y="0"/>
                          </a:cubicBezTo>
                          <a:cubicBezTo>
                            <a:pt x="11" y="3"/>
                            <a:pt x="11" y="7"/>
                            <a:pt x="11"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7" name="Freeform 182"/>
                    <p:cNvSpPr>
                      <a:spLocks/>
                    </p:cNvSpPr>
                    <p:nvPr/>
                  </p:nvSpPr>
                  <p:spPr bwMode="auto">
                    <a:xfrm>
                      <a:off x="4117" y="1926"/>
                      <a:ext cx="105" cy="90"/>
                    </a:xfrm>
                    <a:custGeom>
                      <a:avLst/>
                      <a:gdLst>
                        <a:gd name="T0" fmla="*/ 39 w 44"/>
                        <a:gd name="T1" fmla="*/ 3 h 38"/>
                        <a:gd name="T2" fmla="*/ 29 w 44"/>
                        <a:gd name="T3" fmla="*/ 32 h 38"/>
                        <a:gd name="T4" fmla="*/ 0 w 44"/>
                        <a:gd name="T5" fmla="*/ 23 h 38"/>
                        <a:gd name="T6" fmla="*/ 0 w 44"/>
                        <a:gd name="T7" fmla="*/ 22 h 38"/>
                        <a:gd name="T8" fmla="*/ 0 w 44"/>
                        <a:gd name="T9" fmla="*/ 22 h 38"/>
                        <a:gd name="T10" fmla="*/ 14 w 44"/>
                        <a:gd name="T11" fmla="*/ 0 h 38"/>
                        <a:gd name="T12" fmla="*/ 39 w 44"/>
                        <a:gd name="T13" fmla="*/ 3 h 38"/>
                      </a:gdLst>
                      <a:ahLst/>
                      <a:cxnLst>
                        <a:cxn ang="0">
                          <a:pos x="T0" y="T1"/>
                        </a:cxn>
                        <a:cxn ang="0">
                          <a:pos x="T2" y="T3"/>
                        </a:cxn>
                        <a:cxn ang="0">
                          <a:pos x="T4" y="T5"/>
                        </a:cxn>
                        <a:cxn ang="0">
                          <a:pos x="T6" y="T7"/>
                        </a:cxn>
                        <a:cxn ang="0">
                          <a:pos x="T8" y="T9"/>
                        </a:cxn>
                        <a:cxn ang="0">
                          <a:pos x="T10" y="T11"/>
                        </a:cxn>
                        <a:cxn ang="0">
                          <a:pos x="T12" y="T13"/>
                        </a:cxn>
                      </a:cxnLst>
                      <a:rect l="0" t="0" r="r" b="b"/>
                      <a:pathLst>
                        <a:path w="44" h="38">
                          <a:moveTo>
                            <a:pt x="39" y="3"/>
                          </a:moveTo>
                          <a:cubicBezTo>
                            <a:pt x="44" y="14"/>
                            <a:pt x="40" y="27"/>
                            <a:pt x="29" y="32"/>
                          </a:cubicBezTo>
                          <a:cubicBezTo>
                            <a:pt x="19" y="38"/>
                            <a:pt x="6" y="33"/>
                            <a:pt x="0" y="23"/>
                          </a:cubicBezTo>
                          <a:cubicBezTo>
                            <a:pt x="0" y="23"/>
                            <a:pt x="0" y="22"/>
                            <a:pt x="0" y="22"/>
                          </a:cubicBezTo>
                          <a:cubicBezTo>
                            <a:pt x="0" y="22"/>
                            <a:pt x="0" y="22"/>
                            <a:pt x="0" y="22"/>
                          </a:cubicBezTo>
                          <a:cubicBezTo>
                            <a:pt x="9" y="19"/>
                            <a:pt x="15" y="9"/>
                            <a:pt x="14" y="0"/>
                          </a:cubicBezTo>
                          <a:cubicBezTo>
                            <a:pt x="22" y="5"/>
                            <a:pt x="31" y="6"/>
                            <a:pt x="39"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8" name="Freeform 183"/>
                    <p:cNvSpPr>
                      <a:spLocks/>
                    </p:cNvSpPr>
                    <p:nvPr/>
                  </p:nvSpPr>
                  <p:spPr bwMode="auto">
                    <a:xfrm>
                      <a:off x="4177" y="1772"/>
                      <a:ext cx="64" cy="64"/>
                    </a:xfrm>
                    <a:custGeom>
                      <a:avLst/>
                      <a:gdLst>
                        <a:gd name="T0" fmla="*/ 21 w 27"/>
                        <a:gd name="T1" fmla="*/ 1 h 27"/>
                        <a:gd name="T2" fmla="*/ 26 w 27"/>
                        <a:gd name="T3" fmla="*/ 18 h 27"/>
                        <a:gd name="T4" fmla="*/ 23 w 27"/>
                        <a:gd name="T5" fmla="*/ 22 h 27"/>
                        <a:gd name="T6" fmla="*/ 2 w 27"/>
                        <a:gd name="T7" fmla="*/ 17 h 27"/>
                        <a:gd name="T8" fmla="*/ 0 w 27"/>
                        <a:gd name="T9" fmla="*/ 16 h 27"/>
                        <a:gd name="T10" fmla="*/ 7 w 27"/>
                        <a:gd name="T11" fmla="*/ 11 h 27"/>
                        <a:gd name="T12" fmla="*/ 11 w 27"/>
                        <a:gd name="T13" fmla="*/ 16 h 27"/>
                        <a:gd name="T14" fmla="*/ 18 w 27"/>
                        <a:gd name="T15" fmla="*/ 17 h 27"/>
                        <a:gd name="T16" fmla="*/ 18 w 27"/>
                        <a:gd name="T17" fmla="*/ 9 h 27"/>
                        <a:gd name="T18" fmla="*/ 16 w 27"/>
                        <a:gd name="T19" fmla="*/ 4 h 27"/>
                        <a:gd name="T20" fmla="*/ 21 w 27"/>
                        <a:gd name="T21" fmla="*/ 0 h 27"/>
                        <a:gd name="T22" fmla="*/ 21 w 27"/>
                        <a:gd name="T2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7">
                          <a:moveTo>
                            <a:pt x="21" y="1"/>
                          </a:moveTo>
                          <a:cubicBezTo>
                            <a:pt x="25" y="5"/>
                            <a:pt x="27" y="12"/>
                            <a:pt x="26" y="18"/>
                          </a:cubicBezTo>
                          <a:cubicBezTo>
                            <a:pt x="25" y="19"/>
                            <a:pt x="24" y="21"/>
                            <a:pt x="23" y="22"/>
                          </a:cubicBezTo>
                          <a:cubicBezTo>
                            <a:pt x="18" y="27"/>
                            <a:pt x="8" y="22"/>
                            <a:pt x="2" y="17"/>
                          </a:cubicBezTo>
                          <a:cubicBezTo>
                            <a:pt x="1" y="17"/>
                            <a:pt x="1" y="16"/>
                            <a:pt x="0" y="16"/>
                          </a:cubicBezTo>
                          <a:cubicBezTo>
                            <a:pt x="2" y="14"/>
                            <a:pt x="4" y="13"/>
                            <a:pt x="7" y="11"/>
                          </a:cubicBezTo>
                          <a:cubicBezTo>
                            <a:pt x="8" y="13"/>
                            <a:pt x="10" y="15"/>
                            <a:pt x="11" y="16"/>
                          </a:cubicBezTo>
                          <a:cubicBezTo>
                            <a:pt x="13" y="17"/>
                            <a:pt x="16" y="19"/>
                            <a:pt x="18" y="17"/>
                          </a:cubicBezTo>
                          <a:cubicBezTo>
                            <a:pt x="20" y="15"/>
                            <a:pt x="19" y="11"/>
                            <a:pt x="18" y="9"/>
                          </a:cubicBezTo>
                          <a:cubicBezTo>
                            <a:pt x="18" y="8"/>
                            <a:pt x="17" y="6"/>
                            <a:pt x="16" y="4"/>
                          </a:cubicBezTo>
                          <a:cubicBezTo>
                            <a:pt x="18" y="3"/>
                            <a:pt x="19" y="2"/>
                            <a:pt x="21" y="0"/>
                          </a:cubicBezTo>
                          <a:cubicBezTo>
                            <a:pt x="21" y="1"/>
                            <a:pt x="21" y="1"/>
                            <a:pt x="21"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9" name="Freeform 184"/>
                    <p:cNvSpPr>
                      <a:spLocks/>
                    </p:cNvSpPr>
                    <p:nvPr/>
                  </p:nvSpPr>
                  <p:spPr bwMode="auto">
                    <a:xfrm>
                      <a:off x="4248" y="1606"/>
                      <a:ext cx="40" cy="41"/>
                    </a:xfrm>
                    <a:custGeom>
                      <a:avLst/>
                      <a:gdLst>
                        <a:gd name="T0" fmla="*/ 13 w 17"/>
                        <a:gd name="T1" fmla="*/ 2 h 17"/>
                        <a:gd name="T2" fmla="*/ 17 w 17"/>
                        <a:gd name="T3" fmla="*/ 3 h 17"/>
                        <a:gd name="T4" fmla="*/ 7 w 17"/>
                        <a:gd name="T5" fmla="*/ 17 h 17"/>
                        <a:gd name="T6" fmla="*/ 4 w 17"/>
                        <a:gd name="T7" fmla="*/ 13 h 17"/>
                        <a:gd name="T8" fmla="*/ 0 w 17"/>
                        <a:gd name="T9" fmla="*/ 9 h 17"/>
                        <a:gd name="T10" fmla="*/ 7 w 17"/>
                        <a:gd name="T11" fmla="*/ 0 h 17"/>
                        <a:gd name="T12" fmla="*/ 7 w 17"/>
                        <a:gd name="T13" fmla="*/ 0 h 17"/>
                        <a:gd name="T14" fmla="*/ 13 w 17"/>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7">
                          <a:moveTo>
                            <a:pt x="13" y="2"/>
                          </a:moveTo>
                          <a:cubicBezTo>
                            <a:pt x="14" y="2"/>
                            <a:pt x="16" y="3"/>
                            <a:pt x="17" y="3"/>
                          </a:cubicBezTo>
                          <a:cubicBezTo>
                            <a:pt x="15" y="8"/>
                            <a:pt x="11" y="13"/>
                            <a:pt x="7" y="17"/>
                          </a:cubicBezTo>
                          <a:cubicBezTo>
                            <a:pt x="6" y="16"/>
                            <a:pt x="5" y="14"/>
                            <a:pt x="4" y="13"/>
                          </a:cubicBezTo>
                          <a:cubicBezTo>
                            <a:pt x="2" y="12"/>
                            <a:pt x="1" y="11"/>
                            <a:pt x="0" y="9"/>
                          </a:cubicBezTo>
                          <a:cubicBezTo>
                            <a:pt x="3" y="7"/>
                            <a:pt x="5" y="3"/>
                            <a:pt x="7" y="0"/>
                          </a:cubicBezTo>
                          <a:cubicBezTo>
                            <a:pt x="7" y="0"/>
                            <a:pt x="7" y="0"/>
                            <a:pt x="7" y="0"/>
                          </a:cubicBezTo>
                          <a:cubicBezTo>
                            <a:pt x="9" y="0"/>
                            <a:pt x="11" y="1"/>
                            <a:pt x="13"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0" name="Freeform 185"/>
                    <p:cNvSpPr>
                      <a:spLocks/>
                    </p:cNvSpPr>
                    <p:nvPr/>
                  </p:nvSpPr>
                  <p:spPr bwMode="auto">
                    <a:xfrm>
                      <a:off x="4359" y="1074"/>
                      <a:ext cx="43" cy="36"/>
                    </a:xfrm>
                    <a:custGeom>
                      <a:avLst/>
                      <a:gdLst>
                        <a:gd name="T0" fmla="*/ 18 w 18"/>
                        <a:gd name="T1" fmla="*/ 9 h 15"/>
                        <a:gd name="T2" fmla="*/ 15 w 18"/>
                        <a:gd name="T3" fmla="*/ 11 h 15"/>
                        <a:gd name="T4" fmla="*/ 11 w 18"/>
                        <a:gd name="T5" fmla="*/ 13 h 15"/>
                        <a:gd name="T6" fmla="*/ 9 w 18"/>
                        <a:gd name="T7" fmla="*/ 14 h 15"/>
                        <a:gd name="T8" fmla="*/ 7 w 18"/>
                        <a:gd name="T9" fmla="*/ 15 h 15"/>
                        <a:gd name="T10" fmla="*/ 2 w 18"/>
                        <a:gd name="T11" fmla="*/ 8 h 15"/>
                        <a:gd name="T12" fmla="*/ 0 w 18"/>
                        <a:gd name="T13" fmla="*/ 5 h 15"/>
                        <a:gd name="T14" fmla="*/ 0 w 18"/>
                        <a:gd name="T15" fmla="*/ 5 h 15"/>
                        <a:gd name="T16" fmla="*/ 1 w 18"/>
                        <a:gd name="T17" fmla="*/ 5 h 15"/>
                        <a:gd name="T18" fmla="*/ 9 w 18"/>
                        <a:gd name="T19" fmla="*/ 2 h 15"/>
                        <a:gd name="T20" fmla="*/ 13 w 18"/>
                        <a:gd name="T21" fmla="*/ 0 h 15"/>
                        <a:gd name="T22" fmla="*/ 18 w 18"/>
                        <a:gd name="T23"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5">
                          <a:moveTo>
                            <a:pt x="18" y="9"/>
                          </a:moveTo>
                          <a:cubicBezTo>
                            <a:pt x="17" y="10"/>
                            <a:pt x="16" y="10"/>
                            <a:pt x="15" y="11"/>
                          </a:cubicBezTo>
                          <a:cubicBezTo>
                            <a:pt x="14" y="12"/>
                            <a:pt x="12" y="12"/>
                            <a:pt x="11" y="13"/>
                          </a:cubicBezTo>
                          <a:cubicBezTo>
                            <a:pt x="10" y="13"/>
                            <a:pt x="10" y="13"/>
                            <a:pt x="9" y="14"/>
                          </a:cubicBezTo>
                          <a:cubicBezTo>
                            <a:pt x="9" y="14"/>
                            <a:pt x="8" y="15"/>
                            <a:pt x="7" y="15"/>
                          </a:cubicBezTo>
                          <a:cubicBezTo>
                            <a:pt x="6" y="12"/>
                            <a:pt x="4" y="10"/>
                            <a:pt x="2" y="8"/>
                          </a:cubicBezTo>
                          <a:cubicBezTo>
                            <a:pt x="2" y="7"/>
                            <a:pt x="1" y="6"/>
                            <a:pt x="0" y="5"/>
                          </a:cubicBezTo>
                          <a:cubicBezTo>
                            <a:pt x="0" y="5"/>
                            <a:pt x="0" y="5"/>
                            <a:pt x="0" y="5"/>
                          </a:cubicBezTo>
                          <a:cubicBezTo>
                            <a:pt x="0" y="5"/>
                            <a:pt x="1" y="5"/>
                            <a:pt x="1" y="5"/>
                          </a:cubicBezTo>
                          <a:cubicBezTo>
                            <a:pt x="4" y="4"/>
                            <a:pt x="6" y="3"/>
                            <a:pt x="9" y="2"/>
                          </a:cubicBezTo>
                          <a:cubicBezTo>
                            <a:pt x="10" y="1"/>
                            <a:pt x="11" y="1"/>
                            <a:pt x="13" y="0"/>
                          </a:cubicBezTo>
                          <a:cubicBezTo>
                            <a:pt x="15" y="3"/>
                            <a:pt x="17" y="6"/>
                            <a:pt x="18"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1" name="Freeform 186"/>
                    <p:cNvSpPr>
                      <a:spLocks/>
                    </p:cNvSpPr>
                    <p:nvPr/>
                  </p:nvSpPr>
                  <p:spPr bwMode="auto">
                    <a:xfrm>
                      <a:off x="3918" y="1308"/>
                      <a:ext cx="365" cy="367"/>
                    </a:xfrm>
                    <a:custGeom>
                      <a:avLst/>
                      <a:gdLst>
                        <a:gd name="T0" fmla="*/ 151 w 154"/>
                        <a:gd name="T1" fmla="*/ 113 h 155"/>
                        <a:gd name="T2" fmla="*/ 146 w 154"/>
                        <a:gd name="T3" fmla="*/ 126 h 155"/>
                        <a:gd name="T4" fmla="*/ 137 w 154"/>
                        <a:gd name="T5" fmla="*/ 137 h 155"/>
                        <a:gd name="T6" fmla="*/ 110 w 154"/>
                        <a:gd name="T7" fmla="*/ 146 h 155"/>
                        <a:gd name="T8" fmla="*/ 93 w 154"/>
                        <a:gd name="T9" fmla="*/ 149 h 155"/>
                        <a:gd name="T10" fmla="*/ 92 w 154"/>
                        <a:gd name="T11" fmla="*/ 155 h 155"/>
                        <a:gd name="T12" fmla="*/ 78 w 154"/>
                        <a:gd name="T13" fmla="*/ 137 h 155"/>
                        <a:gd name="T14" fmla="*/ 61 w 154"/>
                        <a:gd name="T15" fmla="*/ 126 h 155"/>
                        <a:gd name="T16" fmla="*/ 49 w 154"/>
                        <a:gd name="T17" fmla="*/ 115 h 155"/>
                        <a:gd name="T18" fmla="*/ 43 w 154"/>
                        <a:gd name="T19" fmla="*/ 108 h 155"/>
                        <a:gd name="T20" fmla="*/ 42 w 154"/>
                        <a:gd name="T21" fmla="*/ 107 h 155"/>
                        <a:gd name="T22" fmla="*/ 31 w 154"/>
                        <a:gd name="T23" fmla="*/ 95 h 155"/>
                        <a:gd name="T24" fmla="*/ 18 w 154"/>
                        <a:gd name="T25" fmla="*/ 93 h 155"/>
                        <a:gd name="T26" fmla="*/ 22 w 154"/>
                        <a:gd name="T27" fmla="*/ 83 h 155"/>
                        <a:gd name="T28" fmla="*/ 8 w 154"/>
                        <a:gd name="T29" fmla="*/ 76 h 155"/>
                        <a:gd name="T30" fmla="*/ 7 w 154"/>
                        <a:gd name="T31" fmla="*/ 58 h 155"/>
                        <a:gd name="T32" fmla="*/ 0 w 154"/>
                        <a:gd name="T33" fmla="*/ 45 h 155"/>
                        <a:gd name="T34" fmla="*/ 34 w 154"/>
                        <a:gd name="T35" fmla="*/ 92 h 155"/>
                        <a:gd name="T36" fmla="*/ 113 w 154"/>
                        <a:gd name="T37" fmla="*/ 143 h 155"/>
                        <a:gd name="T38" fmla="*/ 98 w 154"/>
                        <a:gd name="T39" fmla="*/ 41 h 155"/>
                        <a:gd name="T40" fmla="*/ 76 w 154"/>
                        <a:gd name="T41" fmla="*/ 28 h 155"/>
                        <a:gd name="T42" fmla="*/ 29 w 154"/>
                        <a:gd name="T43" fmla="*/ 15 h 155"/>
                        <a:gd name="T44" fmla="*/ 120 w 154"/>
                        <a:gd name="T45" fmla="*/ 119 h 155"/>
                        <a:gd name="T46" fmla="*/ 9 w 154"/>
                        <a:gd name="T47" fmla="*/ 35 h 155"/>
                        <a:gd name="T48" fmla="*/ 95 w 154"/>
                        <a:gd name="T49" fmla="*/ 111 h 155"/>
                        <a:gd name="T50" fmla="*/ 74 w 154"/>
                        <a:gd name="T51" fmla="*/ 51 h 155"/>
                        <a:gd name="T52" fmla="*/ 22 w 154"/>
                        <a:gd name="T53" fmla="*/ 17 h 155"/>
                        <a:gd name="T54" fmla="*/ 25 w 154"/>
                        <a:gd name="T55" fmla="*/ 13 h 155"/>
                        <a:gd name="T56" fmla="*/ 27 w 154"/>
                        <a:gd name="T57" fmla="*/ 4 h 155"/>
                        <a:gd name="T58" fmla="*/ 25 w 154"/>
                        <a:gd name="T59" fmla="*/ 0 h 155"/>
                        <a:gd name="T60" fmla="*/ 29 w 154"/>
                        <a:gd name="T61" fmla="*/ 1 h 155"/>
                        <a:gd name="T62" fmla="*/ 57 w 154"/>
                        <a:gd name="T63" fmla="*/ 13 h 155"/>
                        <a:gd name="T64" fmla="*/ 59 w 154"/>
                        <a:gd name="T65" fmla="*/ 14 h 155"/>
                        <a:gd name="T66" fmla="*/ 79 w 154"/>
                        <a:gd name="T67" fmla="*/ 25 h 155"/>
                        <a:gd name="T68" fmla="*/ 82 w 154"/>
                        <a:gd name="T69" fmla="*/ 26 h 155"/>
                        <a:gd name="T70" fmla="*/ 90 w 154"/>
                        <a:gd name="T71" fmla="*/ 32 h 155"/>
                        <a:gd name="T72" fmla="*/ 112 w 154"/>
                        <a:gd name="T73" fmla="*/ 46 h 155"/>
                        <a:gd name="T74" fmla="*/ 117 w 154"/>
                        <a:gd name="T75" fmla="*/ 50 h 155"/>
                        <a:gd name="T76" fmla="*/ 137 w 154"/>
                        <a:gd name="T77" fmla="*/ 69 h 155"/>
                        <a:gd name="T78" fmla="*/ 145 w 154"/>
                        <a:gd name="T79" fmla="*/ 81 h 155"/>
                        <a:gd name="T80" fmla="*/ 145 w 154"/>
                        <a:gd name="T81" fmla="*/ 83 h 155"/>
                        <a:gd name="T82" fmla="*/ 150 w 154"/>
                        <a:gd name="T83" fmla="*/ 96 h 155"/>
                        <a:gd name="T84" fmla="*/ 151 w 154"/>
                        <a:gd name="T85" fmla="*/ 11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4" h="155">
                          <a:moveTo>
                            <a:pt x="154" y="110"/>
                          </a:moveTo>
                          <a:cubicBezTo>
                            <a:pt x="154" y="113"/>
                            <a:pt x="154" y="113"/>
                            <a:pt x="154" y="113"/>
                          </a:cubicBezTo>
                          <a:cubicBezTo>
                            <a:pt x="153" y="113"/>
                            <a:pt x="152" y="113"/>
                            <a:pt x="151" y="113"/>
                          </a:cubicBezTo>
                          <a:cubicBezTo>
                            <a:pt x="151" y="113"/>
                            <a:pt x="150" y="113"/>
                            <a:pt x="150" y="113"/>
                          </a:cubicBezTo>
                          <a:cubicBezTo>
                            <a:pt x="150" y="117"/>
                            <a:pt x="149" y="120"/>
                            <a:pt x="147" y="124"/>
                          </a:cubicBezTo>
                          <a:cubicBezTo>
                            <a:pt x="146" y="126"/>
                            <a:pt x="146" y="126"/>
                            <a:pt x="146" y="126"/>
                          </a:cubicBezTo>
                          <a:cubicBezTo>
                            <a:pt x="146" y="126"/>
                            <a:pt x="146" y="126"/>
                            <a:pt x="146" y="126"/>
                          </a:cubicBezTo>
                          <a:cubicBezTo>
                            <a:pt x="144" y="129"/>
                            <a:pt x="142" y="133"/>
                            <a:pt x="139" y="135"/>
                          </a:cubicBezTo>
                          <a:cubicBezTo>
                            <a:pt x="137" y="137"/>
                            <a:pt x="137" y="137"/>
                            <a:pt x="137" y="137"/>
                          </a:cubicBezTo>
                          <a:cubicBezTo>
                            <a:pt x="134" y="139"/>
                            <a:pt x="131" y="141"/>
                            <a:pt x="127" y="143"/>
                          </a:cubicBezTo>
                          <a:cubicBezTo>
                            <a:pt x="125" y="144"/>
                            <a:pt x="125" y="144"/>
                            <a:pt x="125" y="144"/>
                          </a:cubicBezTo>
                          <a:cubicBezTo>
                            <a:pt x="120" y="146"/>
                            <a:pt x="115" y="146"/>
                            <a:pt x="110" y="146"/>
                          </a:cubicBezTo>
                          <a:cubicBezTo>
                            <a:pt x="109" y="146"/>
                            <a:pt x="109" y="146"/>
                            <a:pt x="108" y="146"/>
                          </a:cubicBezTo>
                          <a:cubicBezTo>
                            <a:pt x="103" y="146"/>
                            <a:pt x="98" y="145"/>
                            <a:pt x="94" y="144"/>
                          </a:cubicBezTo>
                          <a:cubicBezTo>
                            <a:pt x="93" y="146"/>
                            <a:pt x="93" y="147"/>
                            <a:pt x="93" y="149"/>
                          </a:cubicBezTo>
                          <a:cubicBezTo>
                            <a:pt x="93" y="151"/>
                            <a:pt x="94" y="153"/>
                            <a:pt x="94" y="155"/>
                          </a:cubicBezTo>
                          <a:cubicBezTo>
                            <a:pt x="94" y="155"/>
                            <a:pt x="94" y="155"/>
                            <a:pt x="94" y="155"/>
                          </a:cubicBezTo>
                          <a:cubicBezTo>
                            <a:pt x="92" y="155"/>
                            <a:pt x="92" y="155"/>
                            <a:pt x="92" y="155"/>
                          </a:cubicBezTo>
                          <a:cubicBezTo>
                            <a:pt x="91" y="154"/>
                            <a:pt x="91" y="151"/>
                            <a:pt x="90" y="150"/>
                          </a:cubicBezTo>
                          <a:cubicBezTo>
                            <a:pt x="90" y="148"/>
                            <a:pt x="90" y="145"/>
                            <a:pt x="92" y="143"/>
                          </a:cubicBezTo>
                          <a:cubicBezTo>
                            <a:pt x="87" y="142"/>
                            <a:pt x="83" y="140"/>
                            <a:pt x="78" y="137"/>
                          </a:cubicBezTo>
                          <a:cubicBezTo>
                            <a:pt x="77" y="136"/>
                            <a:pt x="77" y="136"/>
                            <a:pt x="77" y="136"/>
                          </a:cubicBezTo>
                          <a:cubicBezTo>
                            <a:pt x="72" y="133"/>
                            <a:pt x="68" y="130"/>
                            <a:pt x="63" y="127"/>
                          </a:cubicBezTo>
                          <a:cubicBezTo>
                            <a:pt x="61" y="126"/>
                            <a:pt x="61" y="126"/>
                            <a:pt x="61" y="126"/>
                          </a:cubicBezTo>
                          <a:cubicBezTo>
                            <a:pt x="61" y="125"/>
                            <a:pt x="61" y="125"/>
                            <a:pt x="62" y="125"/>
                          </a:cubicBezTo>
                          <a:cubicBezTo>
                            <a:pt x="58" y="122"/>
                            <a:pt x="54" y="119"/>
                            <a:pt x="51" y="116"/>
                          </a:cubicBezTo>
                          <a:cubicBezTo>
                            <a:pt x="49" y="115"/>
                            <a:pt x="49" y="115"/>
                            <a:pt x="49" y="115"/>
                          </a:cubicBezTo>
                          <a:cubicBezTo>
                            <a:pt x="49" y="115"/>
                            <a:pt x="49" y="114"/>
                            <a:pt x="50" y="114"/>
                          </a:cubicBezTo>
                          <a:cubicBezTo>
                            <a:pt x="48" y="112"/>
                            <a:pt x="46" y="111"/>
                            <a:pt x="44" y="109"/>
                          </a:cubicBezTo>
                          <a:cubicBezTo>
                            <a:pt x="44" y="108"/>
                            <a:pt x="43" y="108"/>
                            <a:pt x="43" y="108"/>
                          </a:cubicBezTo>
                          <a:cubicBezTo>
                            <a:pt x="43" y="108"/>
                            <a:pt x="43" y="108"/>
                            <a:pt x="43" y="108"/>
                          </a:cubicBezTo>
                          <a:cubicBezTo>
                            <a:pt x="41" y="107"/>
                            <a:pt x="41" y="107"/>
                            <a:pt x="41" y="107"/>
                          </a:cubicBezTo>
                          <a:cubicBezTo>
                            <a:pt x="42" y="107"/>
                            <a:pt x="42" y="107"/>
                            <a:pt x="42" y="107"/>
                          </a:cubicBezTo>
                          <a:cubicBezTo>
                            <a:pt x="39" y="103"/>
                            <a:pt x="36" y="100"/>
                            <a:pt x="33" y="96"/>
                          </a:cubicBezTo>
                          <a:cubicBezTo>
                            <a:pt x="30" y="96"/>
                            <a:pt x="30" y="96"/>
                            <a:pt x="30" y="96"/>
                          </a:cubicBezTo>
                          <a:cubicBezTo>
                            <a:pt x="31" y="95"/>
                            <a:pt x="31" y="95"/>
                            <a:pt x="31" y="95"/>
                          </a:cubicBezTo>
                          <a:cubicBezTo>
                            <a:pt x="29" y="92"/>
                            <a:pt x="26" y="88"/>
                            <a:pt x="24" y="85"/>
                          </a:cubicBezTo>
                          <a:cubicBezTo>
                            <a:pt x="23" y="86"/>
                            <a:pt x="22" y="87"/>
                            <a:pt x="21" y="89"/>
                          </a:cubicBezTo>
                          <a:cubicBezTo>
                            <a:pt x="20" y="90"/>
                            <a:pt x="19" y="92"/>
                            <a:pt x="18" y="93"/>
                          </a:cubicBezTo>
                          <a:cubicBezTo>
                            <a:pt x="16" y="91"/>
                            <a:pt x="16" y="91"/>
                            <a:pt x="16" y="91"/>
                          </a:cubicBezTo>
                          <a:cubicBezTo>
                            <a:pt x="17" y="90"/>
                            <a:pt x="18" y="88"/>
                            <a:pt x="19" y="87"/>
                          </a:cubicBezTo>
                          <a:cubicBezTo>
                            <a:pt x="20" y="86"/>
                            <a:pt x="21" y="84"/>
                            <a:pt x="22" y="83"/>
                          </a:cubicBezTo>
                          <a:cubicBezTo>
                            <a:pt x="19" y="79"/>
                            <a:pt x="16" y="75"/>
                            <a:pt x="14" y="70"/>
                          </a:cubicBezTo>
                          <a:cubicBezTo>
                            <a:pt x="12" y="71"/>
                            <a:pt x="11" y="72"/>
                            <a:pt x="10" y="73"/>
                          </a:cubicBezTo>
                          <a:cubicBezTo>
                            <a:pt x="9" y="74"/>
                            <a:pt x="8" y="75"/>
                            <a:pt x="8" y="76"/>
                          </a:cubicBezTo>
                          <a:cubicBezTo>
                            <a:pt x="6" y="74"/>
                            <a:pt x="6" y="74"/>
                            <a:pt x="6" y="74"/>
                          </a:cubicBezTo>
                          <a:cubicBezTo>
                            <a:pt x="7" y="71"/>
                            <a:pt x="10" y="70"/>
                            <a:pt x="12" y="68"/>
                          </a:cubicBezTo>
                          <a:cubicBezTo>
                            <a:pt x="10" y="65"/>
                            <a:pt x="8" y="62"/>
                            <a:pt x="7" y="58"/>
                          </a:cubicBezTo>
                          <a:cubicBezTo>
                            <a:pt x="5" y="57"/>
                            <a:pt x="5" y="57"/>
                            <a:pt x="5" y="57"/>
                          </a:cubicBezTo>
                          <a:cubicBezTo>
                            <a:pt x="5" y="57"/>
                            <a:pt x="5" y="57"/>
                            <a:pt x="6" y="57"/>
                          </a:cubicBezTo>
                          <a:cubicBezTo>
                            <a:pt x="4" y="53"/>
                            <a:pt x="2" y="49"/>
                            <a:pt x="0" y="45"/>
                          </a:cubicBezTo>
                          <a:cubicBezTo>
                            <a:pt x="2" y="44"/>
                            <a:pt x="2" y="44"/>
                            <a:pt x="2" y="44"/>
                          </a:cubicBezTo>
                          <a:cubicBezTo>
                            <a:pt x="7" y="53"/>
                            <a:pt x="11" y="61"/>
                            <a:pt x="17" y="69"/>
                          </a:cubicBezTo>
                          <a:cubicBezTo>
                            <a:pt x="22" y="77"/>
                            <a:pt x="28" y="85"/>
                            <a:pt x="34" y="92"/>
                          </a:cubicBezTo>
                          <a:cubicBezTo>
                            <a:pt x="35" y="92"/>
                            <a:pt x="36" y="93"/>
                            <a:pt x="35" y="94"/>
                          </a:cubicBezTo>
                          <a:cubicBezTo>
                            <a:pt x="39" y="99"/>
                            <a:pt x="44" y="104"/>
                            <a:pt x="48" y="108"/>
                          </a:cubicBezTo>
                          <a:cubicBezTo>
                            <a:pt x="65" y="125"/>
                            <a:pt x="87" y="144"/>
                            <a:pt x="113" y="143"/>
                          </a:cubicBezTo>
                          <a:cubicBezTo>
                            <a:pt x="125" y="142"/>
                            <a:pt x="136" y="136"/>
                            <a:pt x="142" y="126"/>
                          </a:cubicBezTo>
                          <a:cubicBezTo>
                            <a:pt x="148" y="116"/>
                            <a:pt x="148" y="104"/>
                            <a:pt x="145" y="93"/>
                          </a:cubicBezTo>
                          <a:cubicBezTo>
                            <a:pt x="139" y="69"/>
                            <a:pt x="117" y="54"/>
                            <a:pt x="98" y="41"/>
                          </a:cubicBezTo>
                          <a:cubicBezTo>
                            <a:pt x="97" y="42"/>
                            <a:pt x="97" y="41"/>
                            <a:pt x="97" y="41"/>
                          </a:cubicBezTo>
                          <a:cubicBezTo>
                            <a:pt x="91" y="37"/>
                            <a:pt x="84" y="33"/>
                            <a:pt x="78" y="29"/>
                          </a:cubicBezTo>
                          <a:cubicBezTo>
                            <a:pt x="77" y="29"/>
                            <a:pt x="76" y="29"/>
                            <a:pt x="76" y="28"/>
                          </a:cubicBezTo>
                          <a:cubicBezTo>
                            <a:pt x="62" y="20"/>
                            <a:pt x="47" y="13"/>
                            <a:pt x="32" y="6"/>
                          </a:cubicBezTo>
                          <a:cubicBezTo>
                            <a:pt x="32" y="8"/>
                            <a:pt x="32" y="11"/>
                            <a:pt x="31" y="13"/>
                          </a:cubicBezTo>
                          <a:cubicBezTo>
                            <a:pt x="30" y="14"/>
                            <a:pt x="30" y="15"/>
                            <a:pt x="29" y="15"/>
                          </a:cubicBezTo>
                          <a:cubicBezTo>
                            <a:pt x="51" y="28"/>
                            <a:pt x="71" y="42"/>
                            <a:pt x="91" y="57"/>
                          </a:cubicBezTo>
                          <a:cubicBezTo>
                            <a:pt x="105" y="68"/>
                            <a:pt x="124" y="81"/>
                            <a:pt x="127" y="100"/>
                          </a:cubicBezTo>
                          <a:cubicBezTo>
                            <a:pt x="129" y="108"/>
                            <a:pt x="126" y="116"/>
                            <a:pt x="120" y="119"/>
                          </a:cubicBezTo>
                          <a:cubicBezTo>
                            <a:pt x="113" y="122"/>
                            <a:pt x="105" y="121"/>
                            <a:pt x="99" y="118"/>
                          </a:cubicBezTo>
                          <a:cubicBezTo>
                            <a:pt x="79" y="111"/>
                            <a:pt x="61" y="95"/>
                            <a:pt x="46" y="80"/>
                          </a:cubicBezTo>
                          <a:cubicBezTo>
                            <a:pt x="32" y="66"/>
                            <a:pt x="19" y="51"/>
                            <a:pt x="9" y="35"/>
                          </a:cubicBezTo>
                          <a:cubicBezTo>
                            <a:pt x="11" y="33"/>
                            <a:pt x="11" y="33"/>
                            <a:pt x="11" y="33"/>
                          </a:cubicBezTo>
                          <a:cubicBezTo>
                            <a:pt x="23" y="48"/>
                            <a:pt x="36" y="63"/>
                            <a:pt x="50" y="76"/>
                          </a:cubicBezTo>
                          <a:cubicBezTo>
                            <a:pt x="63" y="89"/>
                            <a:pt x="78" y="103"/>
                            <a:pt x="95" y="111"/>
                          </a:cubicBezTo>
                          <a:cubicBezTo>
                            <a:pt x="102" y="115"/>
                            <a:pt x="114" y="120"/>
                            <a:pt x="120" y="112"/>
                          </a:cubicBezTo>
                          <a:cubicBezTo>
                            <a:pt x="126" y="104"/>
                            <a:pt x="120" y="92"/>
                            <a:pt x="115" y="86"/>
                          </a:cubicBezTo>
                          <a:cubicBezTo>
                            <a:pt x="104" y="72"/>
                            <a:pt x="88" y="61"/>
                            <a:pt x="74" y="51"/>
                          </a:cubicBezTo>
                          <a:cubicBezTo>
                            <a:pt x="58" y="39"/>
                            <a:pt x="41" y="28"/>
                            <a:pt x="23" y="18"/>
                          </a:cubicBezTo>
                          <a:cubicBezTo>
                            <a:pt x="23" y="18"/>
                            <a:pt x="23" y="18"/>
                            <a:pt x="23" y="17"/>
                          </a:cubicBezTo>
                          <a:cubicBezTo>
                            <a:pt x="22" y="17"/>
                            <a:pt x="22" y="17"/>
                            <a:pt x="22" y="17"/>
                          </a:cubicBezTo>
                          <a:cubicBezTo>
                            <a:pt x="22" y="14"/>
                            <a:pt x="22" y="14"/>
                            <a:pt x="22" y="14"/>
                          </a:cubicBezTo>
                          <a:cubicBezTo>
                            <a:pt x="22" y="14"/>
                            <a:pt x="22" y="14"/>
                            <a:pt x="23" y="14"/>
                          </a:cubicBezTo>
                          <a:cubicBezTo>
                            <a:pt x="23" y="13"/>
                            <a:pt x="24" y="13"/>
                            <a:pt x="25" y="13"/>
                          </a:cubicBezTo>
                          <a:cubicBezTo>
                            <a:pt x="26" y="13"/>
                            <a:pt x="26" y="13"/>
                            <a:pt x="26" y="13"/>
                          </a:cubicBezTo>
                          <a:cubicBezTo>
                            <a:pt x="28" y="11"/>
                            <a:pt x="29" y="8"/>
                            <a:pt x="28" y="6"/>
                          </a:cubicBezTo>
                          <a:cubicBezTo>
                            <a:pt x="28" y="5"/>
                            <a:pt x="28" y="5"/>
                            <a:pt x="27" y="4"/>
                          </a:cubicBezTo>
                          <a:cubicBezTo>
                            <a:pt x="27" y="4"/>
                            <a:pt x="27" y="4"/>
                            <a:pt x="27" y="4"/>
                          </a:cubicBezTo>
                          <a:cubicBezTo>
                            <a:pt x="26" y="4"/>
                            <a:pt x="26" y="3"/>
                            <a:pt x="26" y="2"/>
                          </a:cubicBezTo>
                          <a:cubicBezTo>
                            <a:pt x="26" y="2"/>
                            <a:pt x="26" y="1"/>
                            <a:pt x="25" y="0"/>
                          </a:cubicBezTo>
                          <a:cubicBezTo>
                            <a:pt x="28" y="1"/>
                            <a:pt x="28" y="1"/>
                            <a:pt x="28" y="1"/>
                          </a:cubicBezTo>
                          <a:cubicBezTo>
                            <a:pt x="28" y="1"/>
                            <a:pt x="29" y="1"/>
                            <a:pt x="29" y="1"/>
                          </a:cubicBezTo>
                          <a:cubicBezTo>
                            <a:pt x="29" y="1"/>
                            <a:pt x="29" y="1"/>
                            <a:pt x="29" y="1"/>
                          </a:cubicBezTo>
                          <a:cubicBezTo>
                            <a:pt x="34" y="3"/>
                            <a:pt x="39" y="5"/>
                            <a:pt x="45" y="7"/>
                          </a:cubicBezTo>
                          <a:cubicBezTo>
                            <a:pt x="47" y="8"/>
                            <a:pt x="47" y="8"/>
                            <a:pt x="47" y="8"/>
                          </a:cubicBezTo>
                          <a:cubicBezTo>
                            <a:pt x="50" y="10"/>
                            <a:pt x="53" y="12"/>
                            <a:pt x="57" y="13"/>
                          </a:cubicBezTo>
                          <a:cubicBezTo>
                            <a:pt x="57" y="13"/>
                            <a:pt x="57" y="13"/>
                            <a:pt x="57" y="13"/>
                          </a:cubicBezTo>
                          <a:cubicBezTo>
                            <a:pt x="58" y="13"/>
                            <a:pt x="58" y="13"/>
                            <a:pt x="59" y="12"/>
                          </a:cubicBezTo>
                          <a:cubicBezTo>
                            <a:pt x="59" y="14"/>
                            <a:pt x="59" y="14"/>
                            <a:pt x="59" y="14"/>
                          </a:cubicBezTo>
                          <a:cubicBezTo>
                            <a:pt x="62" y="16"/>
                            <a:pt x="66" y="18"/>
                            <a:pt x="69" y="19"/>
                          </a:cubicBezTo>
                          <a:cubicBezTo>
                            <a:pt x="71" y="20"/>
                            <a:pt x="71" y="20"/>
                            <a:pt x="71" y="20"/>
                          </a:cubicBezTo>
                          <a:cubicBezTo>
                            <a:pt x="74" y="22"/>
                            <a:pt x="77" y="24"/>
                            <a:pt x="79" y="25"/>
                          </a:cubicBezTo>
                          <a:cubicBezTo>
                            <a:pt x="82" y="23"/>
                            <a:pt x="84" y="22"/>
                            <a:pt x="86" y="20"/>
                          </a:cubicBezTo>
                          <a:cubicBezTo>
                            <a:pt x="88" y="21"/>
                            <a:pt x="88" y="21"/>
                            <a:pt x="88" y="21"/>
                          </a:cubicBezTo>
                          <a:cubicBezTo>
                            <a:pt x="86" y="23"/>
                            <a:pt x="84" y="25"/>
                            <a:pt x="82" y="26"/>
                          </a:cubicBezTo>
                          <a:cubicBezTo>
                            <a:pt x="84" y="28"/>
                            <a:pt x="86" y="29"/>
                            <a:pt x="89" y="31"/>
                          </a:cubicBezTo>
                          <a:cubicBezTo>
                            <a:pt x="89" y="30"/>
                            <a:pt x="89" y="30"/>
                            <a:pt x="89" y="30"/>
                          </a:cubicBezTo>
                          <a:cubicBezTo>
                            <a:pt x="90" y="32"/>
                            <a:pt x="90" y="32"/>
                            <a:pt x="90" y="32"/>
                          </a:cubicBezTo>
                          <a:cubicBezTo>
                            <a:pt x="93" y="33"/>
                            <a:pt x="96" y="35"/>
                            <a:pt x="100" y="38"/>
                          </a:cubicBezTo>
                          <a:cubicBezTo>
                            <a:pt x="101" y="39"/>
                            <a:pt x="101" y="39"/>
                            <a:pt x="101" y="39"/>
                          </a:cubicBezTo>
                          <a:cubicBezTo>
                            <a:pt x="105" y="41"/>
                            <a:pt x="108" y="44"/>
                            <a:pt x="112" y="46"/>
                          </a:cubicBezTo>
                          <a:cubicBezTo>
                            <a:pt x="112" y="46"/>
                            <a:pt x="112" y="46"/>
                            <a:pt x="113" y="45"/>
                          </a:cubicBezTo>
                          <a:cubicBezTo>
                            <a:pt x="114" y="47"/>
                            <a:pt x="114" y="47"/>
                            <a:pt x="114" y="47"/>
                          </a:cubicBezTo>
                          <a:cubicBezTo>
                            <a:pt x="115" y="48"/>
                            <a:pt x="116" y="49"/>
                            <a:pt x="117" y="50"/>
                          </a:cubicBezTo>
                          <a:cubicBezTo>
                            <a:pt x="120" y="53"/>
                            <a:pt x="124" y="56"/>
                            <a:pt x="128" y="59"/>
                          </a:cubicBezTo>
                          <a:cubicBezTo>
                            <a:pt x="130" y="61"/>
                            <a:pt x="130" y="61"/>
                            <a:pt x="130" y="61"/>
                          </a:cubicBezTo>
                          <a:cubicBezTo>
                            <a:pt x="132" y="63"/>
                            <a:pt x="134" y="66"/>
                            <a:pt x="137" y="69"/>
                          </a:cubicBezTo>
                          <a:cubicBezTo>
                            <a:pt x="137" y="69"/>
                            <a:pt x="137" y="69"/>
                            <a:pt x="137" y="69"/>
                          </a:cubicBezTo>
                          <a:cubicBezTo>
                            <a:pt x="138" y="71"/>
                            <a:pt x="138" y="71"/>
                            <a:pt x="138" y="71"/>
                          </a:cubicBezTo>
                          <a:cubicBezTo>
                            <a:pt x="141" y="74"/>
                            <a:pt x="143" y="77"/>
                            <a:pt x="145" y="81"/>
                          </a:cubicBezTo>
                          <a:cubicBezTo>
                            <a:pt x="145" y="81"/>
                            <a:pt x="145" y="81"/>
                            <a:pt x="145" y="81"/>
                          </a:cubicBezTo>
                          <a:cubicBezTo>
                            <a:pt x="145" y="81"/>
                            <a:pt x="145" y="81"/>
                            <a:pt x="145" y="81"/>
                          </a:cubicBezTo>
                          <a:cubicBezTo>
                            <a:pt x="145" y="83"/>
                            <a:pt x="145" y="83"/>
                            <a:pt x="145" y="83"/>
                          </a:cubicBezTo>
                          <a:cubicBezTo>
                            <a:pt x="147" y="87"/>
                            <a:pt x="149" y="90"/>
                            <a:pt x="149" y="94"/>
                          </a:cubicBezTo>
                          <a:cubicBezTo>
                            <a:pt x="151" y="96"/>
                            <a:pt x="151" y="96"/>
                            <a:pt x="151" y="96"/>
                          </a:cubicBezTo>
                          <a:cubicBezTo>
                            <a:pt x="151" y="96"/>
                            <a:pt x="150" y="96"/>
                            <a:pt x="150" y="96"/>
                          </a:cubicBezTo>
                          <a:cubicBezTo>
                            <a:pt x="151" y="100"/>
                            <a:pt x="151" y="104"/>
                            <a:pt x="151" y="109"/>
                          </a:cubicBezTo>
                          <a:cubicBezTo>
                            <a:pt x="151" y="109"/>
                            <a:pt x="151" y="110"/>
                            <a:pt x="151" y="111"/>
                          </a:cubicBezTo>
                          <a:cubicBezTo>
                            <a:pt x="151" y="111"/>
                            <a:pt x="151" y="111"/>
                            <a:pt x="151" y="111"/>
                          </a:cubicBezTo>
                          <a:cubicBezTo>
                            <a:pt x="152" y="111"/>
                            <a:pt x="153" y="110"/>
                            <a:pt x="154" y="11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2" name="Freeform 187"/>
                    <p:cNvSpPr>
                      <a:spLocks/>
                    </p:cNvSpPr>
                    <p:nvPr/>
                  </p:nvSpPr>
                  <p:spPr bwMode="auto">
                    <a:xfrm>
                      <a:off x="4082" y="1997"/>
                      <a:ext cx="99" cy="80"/>
                    </a:xfrm>
                    <a:custGeom>
                      <a:avLst/>
                      <a:gdLst>
                        <a:gd name="T0" fmla="*/ 42 w 42"/>
                        <a:gd name="T1" fmla="*/ 8 h 34"/>
                        <a:gd name="T2" fmla="*/ 27 w 42"/>
                        <a:gd name="T3" fmla="*/ 33 h 34"/>
                        <a:gd name="T4" fmla="*/ 0 w 42"/>
                        <a:gd name="T5" fmla="*/ 18 h 34"/>
                        <a:gd name="T6" fmla="*/ 15 w 42"/>
                        <a:gd name="T7" fmla="*/ 0 h 34"/>
                        <a:gd name="T8" fmla="*/ 42 w 42"/>
                        <a:gd name="T9" fmla="*/ 8 h 34"/>
                      </a:gdLst>
                      <a:ahLst/>
                      <a:cxnLst>
                        <a:cxn ang="0">
                          <a:pos x="T0" y="T1"/>
                        </a:cxn>
                        <a:cxn ang="0">
                          <a:pos x="T2" y="T3"/>
                        </a:cxn>
                        <a:cxn ang="0">
                          <a:pos x="T4" y="T5"/>
                        </a:cxn>
                        <a:cxn ang="0">
                          <a:pos x="T6" y="T7"/>
                        </a:cxn>
                        <a:cxn ang="0">
                          <a:pos x="T8" y="T9"/>
                        </a:cxn>
                      </a:cxnLst>
                      <a:rect l="0" t="0" r="r" b="b"/>
                      <a:pathLst>
                        <a:path w="42" h="34">
                          <a:moveTo>
                            <a:pt x="42" y="8"/>
                          </a:moveTo>
                          <a:cubicBezTo>
                            <a:pt x="42" y="19"/>
                            <a:pt x="39" y="31"/>
                            <a:pt x="27" y="33"/>
                          </a:cubicBezTo>
                          <a:cubicBezTo>
                            <a:pt x="15" y="34"/>
                            <a:pt x="7" y="26"/>
                            <a:pt x="0" y="18"/>
                          </a:cubicBezTo>
                          <a:cubicBezTo>
                            <a:pt x="7" y="15"/>
                            <a:pt x="12" y="8"/>
                            <a:pt x="15" y="0"/>
                          </a:cubicBezTo>
                          <a:cubicBezTo>
                            <a:pt x="21" y="8"/>
                            <a:pt x="32" y="11"/>
                            <a:pt x="42"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3" name="Freeform 188"/>
                    <p:cNvSpPr>
                      <a:spLocks/>
                    </p:cNvSpPr>
                    <p:nvPr/>
                  </p:nvSpPr>
                  <p:spPr bwMode="auto">
                    <a:xfrm>
                      <a:off x="4006" y="1062"/>
                      <a:ext cx="381" cy="246"/>
                    </a:xfrm>
                    <a:custGeom>
                      <a:avLst/>
                      <a:gdLst>
                        <a:gd name="T0" fmla="*/ 137 w 161"/>
                        <a:gd name="T1" fmla="*/ 6 h 104"/>
                        <a:gd name="T2" fmla="*/ 150 w 161"/>
                        <a:gd name="T3" fmla="*/ 68 h 104"/>
                        <a:gd name="T4" fmla="*/ 127 w 161"/>
                        <a:gd name="T5" fmla="*/ 93 h 104"/>
                        <a:gd name="T6" fmla="*/ 93 w 161"/>
                        <a:gd name="T7" fmla="*/ 102 h 104"/>
                        <a:gd name="T8" fmla="*/ 3 w 161"/>
                        <a:gd name="T9" fmla="*/ 85 h 104"/>
                        <a:gd name="T10" fmla="*/ 1 w 161"/>
                        <a:gd name="T11" fmla="*/ 86 h 104"/>
                        <a:gd name="T12" fmla="*/ 0 w 161"/>
                        <a:gd name="T13" fmla="*/ 85 h 104"/>
                        <a:gd name="T14" fmla="*/ 6 w 161"/>
                        <a:gd name="T15" fmla="*/ 76 h 104"/>
                        <a:gd name="T16" fmla="*/ 78 w 161"/>
                        <a:gd name="T17" fmla="*/ 67 h 104"/>
                        <a:gd name="T18" fmla="*/ 132 w 161"/>
                        <a:gd name="T19" fmla="*/ 50 h 104"/>
                        <a:gd name="T20" fmla="*/ 118 w 161"/>
                        <a:gd name="T21" fmla="*/ 16 h 104"/>
                        <a:gd name="T22" fmla="*/ 88 w 161"/>
                        <a:gd name="T23" fmla="*/ 17 h 104"/>
                        <a:gd name="T24" fmla="*/ 58 w 161"/>
                        <a:gd name="T25" fmla="*/ 24 h 104"/>
                        <a:gd name="T26" fmla="*/ 2 w 161"/>
                        <a:gd name="T27" fmla="*/ 51 h 104"/>
                        <a:gd name="T28" fmla="*/ 2 w 161"/>
                        <a:gd name="T29" fmla="*/ 48 h 104"/>
                        <a:gd name="T30" fmla="*/ 0 w 161"/>
                        <a:gd name="T31" fmla="*/ 46 h 104"/>
                        <a:gd name="T32" fmla="*/ 67 w 161"/>
                        <a:gd name="T33" fmla="*/ 11 h 104"/>
                        <a:gd name="T34" fmla="*/ 97 w 161"/>
                        <a:gd name="T35" fmla="*/ 1 h 104"/>
                        <a:gd name="T36" fmla="*/ 98 w 161"/>
                        <a:gd name="T37" fmla="*/ 1 h 104"/>
                        <a:gd name="T38" fmla="*/ 108 w 161"/>
                        <a:gd name="T39" fmla="*/ 0 h 104"/>
                        <a:gd name="T40" fmla="*/ 108 w 161"/>
                        <a:gd name="T41" fmla="*/ 0 h 104"/>
                        <a:gd name="T42" fmla="*/ 110 w 161"/>
                        <a:gd name="T43" fmla="*/ 0 h 104"/>
                        <a:gd name="T44" fmla="*/ 110 w 161"/>
                        <a:gd name="T45" fmla="*/ 0 h 104"/>
                        <a:gd name="T46" fmla="*/ 137 w 161"/>
                        <a:gd name="T47" fmla="*/ 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104">
                          <a:moveTo>
                            <a:pt x="137" y="6"/>
                          </a:moveTo>
                          <a:cubicBezTo>
                            <a:pt x="160" y="19"/>
                            <a:pt x="161" y="47"/>
                            <a:pt x="150" y="68"/>
                          </a:cubicBezTo>
                          <a:cubicBezTo>
                            <a:pt x="145" y="78"/>
                            <a:pt x="137" y="87"/>
                            <a:pt x="127" y="93"/>
                          </a:cubicBezTo>
                          <a:cubicBezTo>
                            <a:pt x="117" y="100"/>
                            <a:pt x="105" y="102"/>
                            <a:pt x="93" y="102"/>
                          </a:cubicBezTo>
                          <a:cubicBezTo>
                            <a:pt x="62" y="104"/>
                            <a:pt x="31" y="100"/>
                            <a:pt x="3" y="85"/>
                          </a:cubicBezTo>
                          <a:cubicBezTo>
                            <a:pt x="3" y="85"/>
                            <a:pt x="2" y="85"/>
                            <a:pt x="1" y="86"/>
                          </a:cubicBezTo>
                          <a:cubicBezTo>
                            <a:pt x="1" y="85"/>
                            <a:pt x="0" y="85"/>
                            <a:pt x="0" y="85"/>
                          </a:cubicBezTo>
                          <a:cubicBezTo>
                            <a:pt x="3" y="83"/>
                            <a:pt x="6" y="80"/>
                            <a:pt x="6" y="76"/>
                          </a:cubicBezTo>
                          <a:cubicBezTo>
                            <a:pt x="30" y="73"/>
                            <a:pt x="54" y="70"/>
                            <a:pt x="78" y="67"/>
                          </a:cubicBezTo>
                          <a:cubicBezTo>
                            <a:pt x="95" y="64"/>
                            <a:pt x="120" y="65"/>
                            <a:pt x="132" y="50"/>
                          </a:cubicBezTo>
                          <a:cubicBezTo>
                            <a:pt x="141" y="36"/>
                            <a:pt x="133" y="20"/>
                            <a:pt x="118" y="16"/>
                          </a:cubicBezTo>
                          <a:cubicBezTo>
                            <a:pt x="108" y="13"/>
                            <a:pt x="98" y="15"/>
                            <a:pt x="88" y="17"/>
                          </a:cubicBezTo>
                          <a:cubicBezTo>
                            <a:pt x="78" y="18"/>
                            <a:pt x="68" y="21"/>
                            <a:pt x="58" y="24"/>
                          </a:cubicBezTo>
                          <a:cubicBezTo>
                            <a:pt x="39" y="30"/>
                            <a:pt x="18" y="38"/>
                            <a:pt x="2" y="51"/>
                          </a:cubicBezTo>
                          <a:cubicBezTo>
                            <a:pt x="2" y="50"/>
                            <a:pt x="2" y="49"/>
                            <a:pt x="2" y="48"/>
                          </a:cubicBezTo>
                          <a:cubicBezTo>
                            <a:pt x="1" y="47"/>
                            <a:pt x="1" y="47"/>
                            <a:pt x="0" y="46"/>
                          </a:cubicBezTo>
                          <a:cubicBezTo>
                            <a:pt x="22" y="32"/>
                            <a:pt x="43" y="20"/>
                            <a:pt x="67" y="11"/>
                          </a:cubicBezTo>
                          <a:cubicBezTo>
                            <a:pt x="76" y="7"/>
                            <a:pt x="86" y="3"/>
                            <a:pt x="97" y="1"/>
                          </a:cubicBezTo>
                          <a:cubicBezTo>
                            <a:pt x="97" y="2"/>
                            <a:pt x="98" y="1"/>
                            <a:pt x="98" y="1"/>
                          </a:cubicBezTo>
                          <a:cubicBezTo>
                            <a:pt x="101" y="0"/>
                            <a:pt x="105" y="0"/>
                            <a:pt x="108" y="0"/>
                          </a:cubicBezTo>
                          <a:cubicBezTo>
                            <a:pt x="108" y="0"/>
                            <a:pt x="108" y="0"/>
                            <a:pt x="108" y="0"/>
                          </a:cubicBezTo>
                          <a:cubicBezTo>
                            <a:pt x="108" y="2"/>
                            <a:pt x="110" y="1"/>
                            <a:pt x="110" y="0"/>
                          </a:cubicBezTo>
                          <a:cubicBezTo>
                            <a:pt x="110" y="0"/>
                            <a:pt x="110" y="0"/>
                            <a:pt x="110" y="0"/>
                          </a:cubicBezTo>
                          <a:cubicBezTo>
                            <a:pt x="119" y="0"/>
                            <a:pt x="128" y="1"/>
                            <a:pt x="137"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4" name="Freeform 189"/>
                    <p:cNvSpPr>
                      <a:spLocks/>
                    </p:cNvSpPr>
                    <p:nvPr/>
                  </p:nvSpPr>
                  <p:spPr bwMode="auto">
                    <a:xfrm>
                      <a:off x="4411" y="887"/>
                      <a:ext cx="24" cy="31"/>
                    </a:xfrm>
                    <a:custGeom>
                      <a:avLst/>
                      <a:gdLst>
                        <a:gd name="T0" fmla="*/ 10 w 10"/>
                        <a:gd name="T1" fmla="*/ 4 h 13"/>
                        <a:gd name="T2" fmla="*/ 4 w 10"/>
                        <a:gd name="T3" fmla="*/ 13 h 13"/>
                        <a:gd name="T4" fmla="*/ 0 w 10"/>
                        <a:gd name="T5" fmla="*/ 6 h 13"/>
                        <a:gd name="T6" fmla="*/ 4 w 10"/>
                        <a:gd name="T7" fmla="*/ 3 h 13"/>
                        <a:gd name="T8" fmla="*/ 10 w 10"/>
                        <a:gd name="T9" fmla="*/ 4 h 13"/>
                      </a:gdLst>
                      <a:ahLst/>
                      <a:cxnLst>
                        <a:cxn ang="0">
                          <a:pos x="T0" y="T1"/>
                        </a:cxn>
                        <a:cxn ang="0">
                          <a:pos x="T2" y="T3"/>
                        </a:cxn>
                        <a:cxn ang="0">
                          <a:pos x="T4" y="T5"/>
                        </a:cxn>
                        <a:cxn ang="0">
                          <a:pos x="T6" y="T7"/>
                        </a:cxn>
                        <a:cxn ang="0">
                          <a:pos x="T8" y="T9"/>
                        </a:cxn>
                      </a:cxnLst>
                      <a:rect l="0" t="0" r="r" b="b"/>
                      <a:pathLst>
                        <a:path w="10" h="13">
                          <a:moveTo>
                            <a:pt x="10" y="4"/>
                          </a:moveTo>
                          <a:cubicBezTo>
                            <a:pt x="10" y="8"/>
                            <a:pt x="5" y="9"/>
                            <a:pt x="4" y="13"/>
                          </a:cubicBezTo>
                          <a:cubicBezTo>
                            <a:pt x="3" y="11"/>
                            <a:pt x="1" y="8"/>
                            <a:pt x="0" y="6"/>
                          </a:cubicBezTo>
                          <a:cubicBezTo>
                            <a:pt x="1" y="5"/>
                            <a:pt x="2" y="4"/>
                            <a:pt x="4" y="3"/>
                          </a:cubicBezTo>
                          <a:cubicBezTo>
                            <a:pt x="6" y="2"/>
                            <a:pt x="10" y="0"/>
                            <a:pt x="10"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5" name="Freeform 190"/>
                    <p:cNvSpPr>
                      <a:spLocks/>
                    </p:cNvSpPr>
                    <p:nvPr/>
                  </p:nvSpPr>
                  <p:spPr bwMode="auto">
                    <a:xfrm>
                      <a:off x="4307" y="1278"/>
                      <a:ext cx="47" cy="33"/>
                    </a:xfrm>
                    <a:custGeom>
                      <a:avLst/>
                      <a:gdLst>
                        <a:gd name="T0" fmla="*/ 16 w 20"/>
                        <a:gd name="T1" fmla="*/ 3 h 14"/>
                        <a:gd name="T2" fmla="*/ 20 w 20"/>
                        <a:gd name="T3" fmla="*/ 6 h 14"/>
                        <a:gd name="T4" fmla="*/ 9 w 20"/>
                        <a:gd name="T5" fmla="*/ 14 h 14"/>
                        <a:gd name="T6" fmla="*/ 8 w 20"/>
                        <a:gd name="T7" fmla="*/ 13 h 14"/>
                        <a:gd name="T8" fmla="*/ 4 w 20"/>
                        <a:gd name="T9" fmla="*/ 11 h 14"/>
                        <a:gd name="T10" fmla="*/ 0 w 20"/>
                        <a:gd name="T11" fmla="*/ 7 h 14"/>
                        <a:gd name="T12" fmla="*/ 10 w 20"/>
                        <a:gd name="T13" fmla="*/ 0 h 14"/>
                        <a:gd name="T14" fmla="*/ 12 w 20"/>
                        <a:gd name="T15" fmla="*/ 0 h 14"/>
                        <a:gd name="T16" fmla="*/ 16 w 20"/>
                        <a:gd name="T1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4">
                          <a:moveTo>
                            <a:pt x="16" y="3"/>
                          </a:moveTo>
                          <a:cubicBezTo>
                            <a:pt x="17" y="4"/>
                            <a:pt x="18" y="5"/>
                            <a:pt x="20" y="6"/>
                          </a:cubicBezTo>
                          <a:cubicBezTo>
                            <a:pt x="16" y="9"/>
                            <a:pt x="12" y="11"/>
                            <a:pt x="9" y="14"/>
                          </a:cubicBezTo>
                          <a:cubicBezTo>
                            <a:pt x="9" y="13"/>
                            <a:pt x="9" y="13"/>
                            <a:pt x="8" y="13"/>
                          </a:cubicBezTo>
                          <a:cubicBezTo>
                            <a:pt x="7" y="12"/>
                            <a:pt x="5" y="12"/>
                            <a:pt x="4" y="11"/>
                          </a:cubicBezTo>
                          <a:cubicBezTo>
                            <a:pt x="2" y="10"/>
                            <a:pt x="1" y="8"/>
                            <a:pt x="0" y="7"/>
                          </a:cubicBezTo>
                          <a:cubicBezTo>
                            <a:pt x="3" y="5"/>
                            <a:pt x="7" y="3"/>
                            <a:pt x="10" y="0"/>
                          </a:cubicBezTo>
                          <a:cubicBezTo>
                            <a:pt x="10" y="1"/>
                            <a:pt x="12" y="1"/>
                            <a:pt x="12" y="0"/>
                          </a:cubicBezTo>
                          <a:cubicBezTo>
                            <a:pt x="13" y="1"/>
                            <a:pt x="15" y="3"/>
                            <a:pt x="16"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6" name="Freeform 191"/>
                    <p:cNvSpPr>
                      <a:spLocks/>
                    </p:cNvSpPr>
                    <p:nvPr/>
                  </p:nvSpPr>
                  <p:spPr bwMode="auto">
                    <a:xfrm>
                      <a:off x="4177" y="1817"/>
                      <a:ext cx="40" cy="45"/>
                    </a:xfrm>
                    <a:custGeom>
                      <a:avLst/>
                      <a:gdLst>
                        <a:gd name="T0" fmla="*/ 0 w 17"/>
                        <a:gd name="T1" fmla="*/ 0 h 19"/>
                        <a:gd name="T2" fmla="*/ 17 w 17"/>
                        <a:gd name="T3" fmla="*/ 9 h 19"/>
                        <a:gd name="T4" fmla="*/ 2 w 17"/>
                        <a:gd name="T5" fmla="*/ 19 h 19"/>
                        <a:gd name="T6" fmla="*/ 4 w 17"/>
                        <a:gd name="T7" fmla="*/ 11 h 19"/>
                        <a:gd name="T8" fmla="*/ 0 w 17"/>
                        <a:gd name="T9" fmla="*/ 0 h 19"/>
                      </a:gdLst>
                      <a:ahLst/>
                      <a:cxnLst>
                        <a:cxn ang="0">
                          <a:pos x="T0" y="T1"/>
                        </a:cxn>
                        <a:cxn ang="0">
                          <a:pos x="T2" y="T3"/>
                        </a:cxn>
                        <a:cxn ang="0">
                          <a:pos x="T4" y="T5"/>
                        </a:cxn>
                        <a:cxn ang="0">
                          <a:pos x="T6" y="T7"/>
                        </a:cxn>
                        <a:cxn ang="0">
                          <a:pos x="T8" y="T9"/>
                        </a:cxn>
                      </a:cxnLst>
                      <a:rect l="0" t="0" r="r" b="b"/>
                      <a:pathLst>
                        <a:path w="17" h="19">
                          <a:moveTo>
                            <a:pt x="0" y="0"/>
                          </a:moveTo>
                          <a:cubicBezTo>
                            <a:pt x="5" y="4"/>
                            <a:pt x="11" y="8"/>
                            <a:pt x="17" y="9"/>
                          </a:cubicBezTo>
                          <a:cubicBezTo>
                            <a:pt x="12" y="12"/>
                            <a:pt x="7" y="15"/>
                            <a:pt x="2" y="19"/>
                          </a:cubicBezTo>
                          <a:cubicBezTo>
                            <a:pt x="3" y="16"/>
                            <a:pt x="4" y="14"/>
                            <a:pt x="4" y="11"/>
                          </a:cubicBezTo>
                          <a:cubicBezTo>
                            <a:pt x="4" y="7"/>
                            <a:pt x="2" y="3"/>
                            <a:pt x="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7" name="Freeform 192"/>
                    <p:cNvSpPr>
                      <a:spLocks/>
                    </p:cNvSpPr>
                    <p:nvPr/>
                  </p:nvSpPr>
                  <p:spPr bwMode="auto">
                    <a:xfrm>
                      <a:off x="4262" y="1498"/>
                      <a:ext cx="33" cy="33"/>
                    </a:xfrm>
                    <a:custGeom>
                      <a:avLst/>
                      <a:gdLst>
                        <a:gd name="T0" fmla="*/ 11 w 14"/>
                        <a:gd name="T1" fmla="*/ 0 h 14"/>
                        <a:gd name="T2" fmla="*/ 14 w 14"/>
                        <a:gd name="T3" fmla="*/ 11 h 14"/>
                        <a:gd name="T4" fmla="*/ 4 w 14"/>
                        <a:gd name="T5" fmla="*/ 14 h 14"/>
                        <a:gd name="T6" fmla="*/ 0 w 14"/>
                        <a:gd name="T7" fmla="*/ 3 h 14"/>
                        <a:gd name="T8" fmla="*/ 11 w 14"/>
                        <a:gd name="T9" fmla="*/ 0 h 14"/>
                      </a:gdLst>
                      <a:ahLst/>
                      <a:cxnLst>
                        <a:cxn ang="0">
                          <a:pos x="T0" y="T1"/>
                        </a:cxn>
                        <a:cxn ang="0">
                          <a:pos x="T2" y="T3"/>
                        </a:cxn>
                        <a:cxn ang="0">
                          <a:pos x="T4" y="T5"/>
                        </a:cxn>
                        <a:cxn ang="0">
                          <a:pos x="T6" y="T7"/>
                        </a:cxn>
                        <a:cxn ang="0">
                          <a:pos x="T8" y="T9"/>
                        </a:cxn>
                      </a:cxnLst>
                      <a:rect l="0" t="0" r="r" b="b"/>
                      <a:pathLst>
                        <a:path w="14" h="14">
                          <a:moveTo>
                            <a:pt x="11" y="0"/>
                          </a:moveTo>
                          <a:cubicBezTo>
                            <a:pt x="12" y="4"/>
                            <a:pt x="14" y="7"/>
                            <a:pt x="14" y="11"/>
                          </a:cubicBezTo>
                          <a:cubicBezTo>
                            <a:pt x="11" y="11"/>
                            <a:pt x="7" y="13"/>
                            <a:pt x="4" y="14"/>
                          </a:cubicBezTo>
                          <a:cubicBezTo>
                            <a:pt x="4" y="10"/>
                            <a:pt x="2" y="7"/>
                            <a:pt x="0" y="3"/>
                          </a:cubicBezTo>
                          <a:cubicBezTo>
                            <a:pt x="4" y="3"/>
                            <a:pt x="8" y="2"/>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8" name="Freeform 193"/>
                    <p:cNvSpPr>
                      <a:spLocks/>
                    </p:cNvSpPr>
                    <p:nvPr/>
                  </p:nvSpPr>
                  <p:spPr bwMode="auto">
                    <a:xfrm>
                      <a:off x="4359" y="636"/>
                      <a:ext cx="111" cy="107"/>
                    </a:xfrm>
                    <a:custGeom>
                      <a:avLst/>
                      <a:gdLst>
                        <a:gd name="T0" fmla="*/ 44 w 47"/>
                        <a:gd name="T1" fmla="*/ 45 h 45"/>
                        <a:gd name="T2" fmla="*/ 44 w 47"/>
                        <a:gd name="T3" fmla="*/ 45 h 45"/>
                        <a:gd name="T4" fmla="*/ 11 w 47"/>
                        <a:gd name="T5" fmla="*/ 42 h 45"/>
                        <a:gd name="T6" fmla="*/ 4 w 47"/>
                        <a:gd name="T7" fmla="*/ 14 h 45"/>
                        <a:gd name="T8" fmla="*/ 0 w 47"/>
                        <a:gd name="T9" fmla="*/ 11 h 45"/>
                        <a:gd name="T10" fmla="*/ 43 w 47"/>
                        <a:gd name="T11" fmla="*/ 42 h 45"/>
                        <a:gd name="T12" fmla="*/ 44 w 47"/>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47" h="45">
                          <a:moveTo>
                            <a:pt x="44" y="45"/>
                          </a:moveTo>
                          <a:cubicBezTo>
                            <a:pt x="44" y="45"/>
                            <a:pt x="44" y="45"/>
                            <a:pt x="44" y="45"/>
                          </a:cubicBezTo>
                          <a:cubicBezTo>
                            <a:pt x="34" y="39"/>
                            <a:pt x="22" y="39"/>
                            <a:pt x="11" y="42"/>
                          </a:cubicBezTo>
                          <a:cubicBezTo>
                            <a:pt x="14" y="32"/>
                            <a:pt x="11" y="21"/>
                            <a:pt x="4" y="14"/>
                          </a:cubicBezTo>
                          <a:cubicBezTo>
                            <a:pt x="2" y="13"/>
                            <a:pt x="1" y="12"/>
                            <a:pt x="0" y="11"/>
                          </a:cubicBezTo>
                          <a:cubicBezTo>
                            <a:pt x="21" y="0"/>
                            <a:pt x="47" y="17"/>
                            <a:pt x="43" y="42"/>
                          </a:cubicBezTo>
                          <a:cubicBezTo>
                            <a:pt x="43" y="43"/>
                            <a:pt x="43" y="44"/>
                            <a:pt x="44" y="4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9" name="Freeform 194"/>
                    <p:cNvSpPr>
                      <a:spLocks/>
                    </p:cNvSpPr>
                    <p:nvPr/>
                  </p:nvSpPr>
                  <p:spPr bwMode="auto">
                    <a:xfrm>
                      <a:off x="4219" y="1632"/>
                      <a:ext cx="43" cy="38"/>
                    </a:xfrm>
                    <a:custGeom>
                      <a:avLst/>
                      <a:gdLst>
                        <a:gd name="T0" fmla="*/ 14 w 18"/>
                        <a:gd name="T1" fmla="*/ 4 h 16"/>
                        <a:gd name="T2" fmla="*/ 18 w 18"/>
                        <a:gd name="T3" fmla="*/ 8 h 16"/>
                        <a:gd name="T4" fmla="*/ 6 w 18"/>
                        <a:gd name="T5" fmla="*/ 16 h 16"/>
                        <a:gd name="T6" fmla="*/ 4 w 18"/>
                        <a:gd name="T7" fmla="*/ 12 h 16"/>
                        <a:gd name="T8" fmla="*/ 2 w 18"/>
                        <a:gd name="T9" fmla="*/ 9 h 16"/>
                        <a:gd name="T10" fmla="*/ 0 w 18"/>
                        <a:gd name="T11" fmla="*/ 6 h 16"/>
                        <a:gd name="T12" fmla="*/ 10 w 18"/>
                        <a:gd name="T13" fmla="*/ 0 h 16"/>
                        <a:gd name="T14" fmla="*/ 14 w 18"/>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14" y="4"/>
                          </a:moveTo>
                          <a:cubicBezTo>
                            <a:pt x="15" y="5"/>
                            <a:pt x="17" y="6"/>
                            <a:pt x="18" y="8"/>
                          </a:cubicBezTo>
                          <a:cubicBezTo>
                            <a:pt x="14" y="11"/>
                            <a:pt x="10" y="14"/>
                            <a:pt x="6" y="16"/>
                          </a:cubicBezTo>
                          <a:cubicBezTo>
                            <a:pt x="5" y="14"/>
                            <a:pt x="4" y="13"/>
                            <a:pt x="4" y="12"/>
                          </a:cubicBezTo>
                          <a:cubicBezTo>
                            <a:pt x="3" y="11"/>
                            <a:pt x="2" y="10"/>
                            <a:pt x="2" y="9"/>
                          </a:cubicBezTo>
                          <a:cubicBezTo>
                            <a:pt x="1" y="8"/>
                            <a:pt x="0" y="7"/>
                            <a:pt x="0" y="6"/>
                          </a:cubicBezTo>
                          <a:cubicBezTo>
                            <a:pt x="4" y="4"/>
                            <a:pt x="7" y="2"/>
                            <a:pt x="10" y="0"/>
                          </a:cubicBezTo>
                          <a:cubicBezTo>
                            <a:pt x="12" y="1"/>
                            <a:pt x="13" y="2"/>
                            <a:pt x="14"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0" name="Freeform 195"/>
                    <p:cNvSpPr>
                      <a:spLocks/>
                    </p:cNvSpPr>
                    <p:nvPr/>
                  </p:nvSpPr>
                  <p:spPr bwMode="auto">
                    <a:xfrm>
                      <a:off x="4198" y="1789"/>
                      <a:ext cx="19" cy="21"/>
                    </a:xfrm>
                    <a:custGeom>
                      <a:avLst/>
                      <a:gdLst>
                        <a:gd name="T0" fmla="*/ 6 w 8"/>
                        <a:gd name="T1" fmla="*/ 2 h 9"/>
                        <a:gd name="T2" fmla="*/ 7 w 8"/>
                        <a:gd name="T3" fmla="*/ 7 h 9"/>
                        <a:gd name="T4" fmla="*/ 0 w 8"/>
                        <a:gd name="T5" fmla="*/ 3 h 9"/>
                        <a:gd name="T6" fmla="*/ 4 w 8"/>
                        <a:gd name="T7" fmla="*/ 0 h 9"/>
                        <a:gd name="T8" fmla="*/ 6 w 8"/>
                        <a:gd name="T9" fmla="*/ 2 h 9"/>
                      </a:gdLst>
                      <a:ahLst/>
                      <a:cxnLst>
                        <a:cxn ang="0">
                          <a:pos x="T0" y="T1"/>
                        </a:cxn>
                        <a:cxn ang="0">
                          <a:pos x="T2" y="T3"/>
                        </a:cxn>
                        <a:cxn ang="0">
                          <a:pos x="T4" y="T5"/>
                        </a:cxn>
                        <a:cxn ang="0">
                          <a:pos x="T6" y="T7"/>
                        </a:cxn>
                        <a:cxn ang="0">
                          <a:pos x="T8" y="T9"/>
                        </a:cxn>
                      </a:cxnLst>
                      <a:rect l="0" t="0" r="r" b="b"/>
                      <a:pathLst>
                        <a:path w="8" h="9">
                          <a:moveTo>
                            <a:pt x="6" y="2"/>
                          </a:moveTo>
                          <a:cubicBezTo>
                            <a:pt x="6" y="2"/>
                            <a:pt x="8" y="6"/>
                            <a:pt x="7" y="7"/>
                          </a:cubicBezTo>
                          <a:cubicBezTo>
                            <a:pt x="6" y="9"/>
                            <a:pt x="2" y="5"/>
                            <a:pt x="0" y="3"/>
                          </a:cubicBezTo>
                          <a:cubicBezTo>
                            <a:pt x="1" y="2"/>
                            <a:pt x="3" y="1"/>
                            <a:pt x="4" y="0"/>
                          </a:cubicBezTo>
                          <a:cubicBezTo>
                            <a:pt x="5" y="0"/>
                            <a:pt x="5" y="1"/>
                            <a:pt x="6"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1" name="Freeform 196"/>
                    <p:cNvSpPr>
                      <a:spLocks/>
                    </p:cNvSpPr>
                    <p:nvPr/>
                  </p:nvSpPr>
                  <p:spPr bwMode="auto">
                    <a:xfrm>
                      <a:off x="4347" y="1053"/>
                      <a:ext cx="38" cy="33"/>
                    </a:xfrm>
                    <a:custGeom>
                      <a:avLst/>
                      <a:gdLst>
                        <a:gd name="T0" fmla="*/ 16 w 16"/>
                        <a:gd name="T1" fmla="*/ 7 h 14"/>
                        <a:gd name="T2" fmla="*/ 13 w 16"/>
                        <a:gd name="T3" fmla="*/ 8 h 14"/>
                        <a:gd name="T4" fmla="*/ 5 w 16"/>
                        <a:gd name="T5" fmla="*/ 12 h 14"/>
                        <a:gd name="T6" fmla="*/ 5 w 16"/>
                        <a:gd name="T7" fmla="*/ 14 h 14"/>
                        <a:gd name="T8" fmla="*/ 5 w 16"/>
                        <a:gd name="T9" fmla="*/ 14 h 14"/>
                        <a:gd name="T10" fmla="*/ 0 w 16"/>
                        <a:gd name="T11" fmla="*/ 10 h 14"/>
                        <a:gd name="T12" fmla="*/ 8 w 16"/>
                        <a:gd name="T13" fmla="*/ 1 h 14"/>
                        <a:gd name="T14" fmla="*/ 9 w 16"/>
                        <a:gd name="T15" fmla="*/ 0 h 14"/>
                        <a:gd name="T16" fmla="*/ 16 w 16"/>
                        <a:gd name="T17"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4">
                          <a:moveTo>
                            <a:pt x="16" y="7"/>
                          </a:moveTo>
                          <a:cubicBezTo>
                            <a:pt x="15" y="7"/>
                            <a:pt x="14" y="8"/>
                            <a:pt x="13" y="8"/>
                          </a:cubicBezTo>
                          <a:cubicBezTo>
                            <a:pt x="10" y="10"/>
                            <a:pt x="8" y="11"/>
                            <a:pt x="5" y="12"/>
                          </a:cubicBezTo>
                          <a:cubicBezTo>
                            <a:pt x="5" y="13"/>
                            <a:pt x="5" y="13"/>
                            <a:pt x="5" y="14"/>
                          </a:cubicBezTo>
                          <a:cubicBezTo>
                            <a:pt x="5" y="14"/>
                            <a:pt x="5" y="14"/>
                            <a:pt x="5" y="14"/>
                          </a:cubicBezTo>
                          <a:cubicBezTo>
                            <a:pt x="3" y="12"/>
                            <a:pt x="1" y="11"/>
                            <a:pt x="0" y="10"/>
                          </a:cubicBezTo>
                          <a:cubicBezTo>
                            <a:pt x="3" y="7"/>
                            <a:pt x="6" y="4"/>
                            <a:pt x="8" y="1"/>
                          </a:cubicBezTo>
                          <a:cubicBezTo>
                            <a:pt x="9" y="1"/>
                            <a:pt x="9" y="0"/>
                            <a:pt x="9" y="0"/>
                          </a:cubicBezTo>
                          <a:cubicBezTo>
                            <a:pt x="11" y="2"/>
                            <a:pt x="14" y="4"/>
                            <a:pt x="16"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2" name="Freeform 197"/>
                    <p:cNvSpPr>
                      <a:spLocks/>
                    </p:cNvSpPr>
                    <p:nvPr/>
                  </p:nvSpPr>
                  <p:spPr bwMode="auto">
                    <a:xfrm>
                      <a:off x="3923" y="1322"/>
                      <a:ext cx="346" cy="327"/>
                    </a:xfrm>
                    <a:custGeom>
                      <a:avLst/>
                      <a:gdLst>
                        <a:gd name="T0" fmla="*/ 143 w 146"/>
                        <a:gd name="T1" fmla="*/ 87 h 138"/>
                        <a:gd name="T2" fmla="*/ 140 w 146"/>
                        <a:gd name="T3" fmla="*/ 120 h 138"/>
                        <a:gd name="T4" fmla="*/ 111 w 146"/>
                        <a:gd name="T5" fmla="*/ 137 h 138"/>
                        <a:gd name="T6" fmla="*/ 46 w 146"/>
                        <a:gd name="T7" fmla="*/ 102 h 138"/>
                        <a:gd name="T8" fmla="*/ 33 w 146"/>
                        <a:gd name="T9" fmla="*/ 88 h 138"/>
                        <a:gd name="T10" fmla="*/ 32 w 146"/>
                        <a:gd name="T11" fmla="*/ 86 h 138"/>
                        <a:gd name="T12" fmla="*/ 15 w 146"/>
                        <a:gd name="T13" fmla="*/ 63 h 138"/>
                        <a:gd name="T14" fmla="*/ 0 w 146"/>
                        <a:gd name="T15" fmla="*/ 38 h 138"/>
                        <a:gd name="T16" fmla="*/ 2 w 146"/>
                        <a:gd name="T17" fmla="*/ 24 h 138"/>
                        <a:gd name="T18" fmla="*/ 4 w 146"/>
                        <a:gd name="T19" fmla="*/ 25 h 138"/>
                        <a:gd name="T20" fmla="*/ 7 w 146"/>
                        <a:gd name="T21" fmla="*/ 29 h 138"/>
                        <a:gd name="T22" fmla="*/ 44 w 146"/>
                        <a:gd name="T23" fmla="*/ 74 h 138"/>
                        <a:gd name="T24" fmla="*/ 97 w 146"/>
                        <a:gd name="T25" fmla="*/ 112 h 138"/>
                        <a:gd name="T26" fmla="*/ 118 w 146"/>
                        <a:gd name="T27" fmla="*/ 113 h 138"/>
                        <a:gd name="T28" fmla="*/ 125 w 146"/>
                        <a:gd name="T29" fmla="*/ 94 h 138"/>
                        <a:gd name="T30" fmla="*/ 89 w 146"/>
                        <a:gd name="T31" fmla="*/ 51 h 138"/>
                        <a:gd name="T32" fmla="*/ 27 w 146"/>
                        <a:gd name="T33" fmla="*/ 9 h 138"/>
                        <a:gd name="T34" fmla="*/ 29 w 146"/>
                        <a:gd name="T35" fmla="*/ 7 h 138"/>
                        <a:gd name="T36" fmla="*/ 30 w 146"/>
                        <a:gd name="T37" fmla="*/ 0 h 138"/>
                        <a:gd name="T38" fmla="*/ 74 w 146"/>
                        <a:gd name="T39" fmla="*/ 22 h 138"/>
                        <a:gd name="T40" fmla="*/ 76 w 146"/>
                        <a:gd name="T41" fmla="*/ 23 h 138"/>
                        <a:gd name="T42" fmla="*/ 95 w 146"/>
                        <a:gd name="T43" fmla="*/ 35 h 138"/>
                        <a:gd name="T44" fmla="*/ 96 w 146"/>
                        <a:gd name="T45" fmla="*/ 35 h 138"/>
                        <a:gd name="T46" fmla="*/ 143 w 146"/>
                        <a:gd name="T47" fmla="*/ 8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6" h="138">
                          <a:moveTo>
                            <a:pt x="143" y="87"/>
                          </a:moveTo>
                          <a:cubicBezTo>
                            <a:pt x="146" y="98"/>
                            <a:pt x="146" y="110"/>
                            <a:pt x="140" y="120"/>
                          </a:cubicBezTo>
                          <a:cubicBezTo>
                            <a:pt x="134" y="130"/>
                            <a:pt x="123" y="136"/>
                            <a:pt x="111" y="137"/>
                          </a:cubicBezTo>
                          <a:cubicBezTo>
                            <a:pt x="85" y="138"/>
                            <a:pt x="63" y="119"/>
                            <a:pt x="46" y="102"/>
                          </a:cubicBezTo>
                          <a:cubicBezTo>
                            <a:pt x="42" y="98"/>
                            <a:pt x="37" y="93"/>
                            <a:pt x="33" y="88"/>
                          </a:cubicBezTo>
                          <a:cubicBezTo>
                            <a:pt x="34" y="87"/>
                            <a:pt x="33" y="86"/>
                            <a:pt x="32" y="86"/>
                          </a:cubicBezTo>
                          <a:cubicBezTo>
                            <a:pt x="26" y="79"/>
                            <a:pt x="20" y="71"/>
                            <a:pt x="15" y="63"/>
                          </a:cubicBezTo>
                          <a:cubicBezTo>
                            <a:pt x="9" y="55"/>
                            <a:pt x="5" y="47"/>
                            <a:pt x="0" y="38"/>
                          </a:cubicBezTo>
                          <a:cubicBezTo>
                            <a:pt x="5" y="35"/>
                            <a:pt x="4" y="29"/>
                            <a:pt x="2" y="24"/>
                          </a:cubicBezTo>
                          <a:cubicBezTo>
                            <a:pt x="3" y="25"/>
                            <a:pt x="4" y="25"/>
                            <a:pt x="4" y="25"/>
                          </a:cubicBezTo>
                          <a:cubicBezTo>
                            <a:pt x="5" y="27"/>
                            <a:pt x="6" y="28"/>
                            <a:pt x="7" y="29"/>
                          </a:cubicBezTo>
                          <a:cubicBezTo>
                            <a:pt x="17" y="45"/>
                            <a:pt x="30" y="60"/>
                            <a:pt x="44" y="74"/>
                          </a:cubicBezTo>
                          <a:cubicBezTo>
                            <a:pt x="59" y="89"/>
                            <a:pt x="77" y="105"/>
                            <a:pt x="97" y="112"/>
                          </a:cubicBezTo>
                          <a:cubicBezTo>
                            <a:pt x="103" y="115"/>
                            <a:pt x="111" y="116"/>
                            <a:pt x="118" y="113"/>
                          </a:cubicBezTo>
                          <a:cubicBezTo>
                            <a:pt x="124" y="110"/>
                            <a:pt x="127" y="102"/>
                            <a:pt x="125" y="94"/>
                          </a:cubicBezTo>
                          <a:cubicBezTo>
                            <a:pt x="122" y="75"/>
                            <a:pt x="103" y="62"/>
                            <a:pt x="89" y="51"/>
                          </a:cubicBezTo>
                          <a:cubicBezTo>
                            <a:pt x="69" y="36"/>
                            <a:pt x="49" y="22"/>
                            <a:pt x="27" y="9"/>
                          </a:cubicBezTo>
                          <a:cubicBezTo>
                            <a:pt x="28" y="9"/>
                            <a:pt x="28" y="8"/>
                            <a:pt x="29" y="7"/>
                          </a:cubicBezTo>
                          <a:cubicBezTo>
                            <a:pt x="30" y="5"/>
                            <a:pt x="30" y="2"/>
                            <a:pt x="30" y="0"/>
                          </a:cubicBezTo>
                          <a:cubicBezTo>
                            <a:pt x="45" y="7"/>
                            <a:pt x="60" y="14"/>
                            <a:pt x="74" y="22"/>
                          </a:cubicBezTo>
                          <a:cubicBezTo>
                            <a:pt x="74" y="23"/>
                            <a:pt x="75" y="23"/>
                            <a:pt x="76" y="23"/>
                          </a:cubicBezTo>
                          <a:cubicBezTo>
                            <a:pt x="82" y="27"/>
                            <a:pt x="89" y="31"/>
                            <a:pt x="95" y="35"/>
                          </a:cubicBezTo>
                          <a:cubicBezTo>
                            <a:pt x="95" y="35"/>
                            <a:pt x="95" y="36"/>
                            <a:pt x="96" y="35"/>
                          </a:cubicBezTo>
                          <a:cubicBezTo>
                            <a:pt x="115" y="48"/>
                            <a:pt x="137" y="63"/>
                            <a:pt x="143" y="8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3" name="Freeform 198"/>
                    <p:cNvSpPr>
                      <a:spLocks/>
                    </p:cNvSpPr>
                    <p:nvPr/>
                  </p:nvSpPr>
                  <p:spPr bwMode="auto">
                    <a:xfrm>
                      <a:off x="4245" y="1462"/>
                      <a:ext cx="41" cy="38"/>
                    </a:xfrm>
                    <a:custGeom>
                      <a:avLst/>
                      <a:gdLst>
                        <a:gd name="T0" fmla="*/ 17 w 17"/>
                        <a:gd name="T1" fmla="*/ 13 h 16"/>
                        <a:gd name="T2" fmla="*/ 13 w 17"/>
                        <a:gd name="T3" fmla="*/ 15 h 16"/>
                        <a:gd name="T4" fmla="*/ 7 w 17"/>
                        <a:gd name="T5" fmla="*/ 16 h 16"/>
                        <a:gd name="T6" fmla="*/ 7 w 17"/>
                        <a:gd name="T7" fmla="*/ 16 h 16"/>
                        <a:gd name="T8" fmla="*/ 7 w 17"/>
                        <a:gd name="T9" fmla="*/ 16 h 16"/>
                        <a:gd name="T10" fmla="*/ 0 w 17"/>
                        <a:gd name="T11" fmla="*/ 6 h 16"/>
                        <a:gd name="T12" fmla="*/ 5 w 17"/>
                        <a:gd name="T13" fmla="*/ 3 h 16"/>
                        <a:gd name="T14" fmla="*/ 10 w 17"/>
                        <a:gd name="T15" fmla="*/ 0 h 16"/>
                        <a:gd name="T16" fmla="*/ 17 w 17"/>
                        <a:gd name="T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17" y="13"/>
                          </a:moveTo>
                          <a:cubicBezTo>
                            <a:pt x="16" y="13"/>
                            <a:pt x="14" y="14"/>
                            <a:pt x="13" y="15"/>
                          </a:cubicBezTo>
                          <a:cubicBezTo>
                            <a:pt x="11" y="15"/>
                            <a:pt x="9" y="16"/>
                            <a:pt x="7" y="16"/>
                          </a:cubicBezTo>
                          <a:cubicBezTo>
                            <a:pt x="7" y="16"/>
                            <a:pt x="7" y="16"/>
                            <a:pt x="7" y="16"/>
                          </a:cubicBezTo>
                          <a:cubicBezTo>
                            <a:pt x="7" y="16"/>
                            <a:pt x="7" y="16"/>
                            <a:pt x="7" y="16"/>
                          </a:cubicBezTo>
                          <a:cubicBezTo>
                            <a:pt x="5" y="12"/>
                            <a:pt x="3" y="9"/>
                            <a:pt x="0" y="6"/>
                          </a:cubicBezTo>
                          <a:cubicBezTo>
                            <a:pt x="2" y="5"/>
                            <a:pt x="3" y="4"/>
                            <a:pt x="5" y="3"/>
                          </a:cubicBezTo>
                          <a:cubicBezTo>
                            <a:pt x="6" y="2"/>
                            <a:pt x="8" y="2"/>
                            <a:pt x="10" y="0"/>
                          </a:cubicBezTo>
                          <a:cubicBezTo>
                            <a:pt x="12" y="4"/>
                            <a:pt x="15" y="9"/>
                            <a:pt x="17"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4" name="Freeform 199"/>
                    <p:cNvSpPr>
                      <a:spLocks/>
                    </p:cNvSpPr>
                    <p:nvPr/>
                  </p:nvSpPr>
                  <p:spPr bwMode="auto">
                    <a:xfrm>
                      <a:off x="4004" y="2058"/>
                      <a:ext cx="147" cy="121"/>
                    </a:xfrm>
                    <a:custGeom>
                      <a:avLst/>
                      <a:gdLst>
                        <a:gd name="T0" fmla="*/ 57 w 62"/>
                        <a:gd name="T1" fmla="*/ 14 h 51"/>
                        <a:gd name="T2" fmla="*/ 46 w 62"/>
                        <a:gd name="T3" fmla="*/ 45 h 51"/>
                        <a:gd name="T4" fmla="*/ 16 w 62"/>
                        <a:gd name="T5" fmla="*/ 48 h 51"/>
                        <a:gd name="T6" fmla="*/ 0 w 62"/>
                        <a:gd name="T7" fmla="*/ 37 h 51"/>
                        <a:gd name="T8" fmla="*/ 7 w 62"/>
                        <a:gd name="T9" fmla="*/ 38 h 51"/>
                        <a:gd name="T10" fmla="*/ 22 w 62"/>
                        <a:gd name="T11" fmla="*/ 32 h 51"/>
                        <a:gd name="T12" fmla="*/ 34 w 62"/>
                        <a:gd name="T13" fmla="*/ 0 h 51"/>
                        <a:gd name="T14" fmla="*/ 57 w 62"/>
                        <a:gd name="T15" fmla="*/ 12 h 51"/>
                        <a:gd name="T16" fmla="*/ 57 w 62"/>
                        <a:gd name="T17"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1">
                          <a:moveTo>
                            <a:pt x="57" y="14"/>
                          </a:moveTo>
                          <a:cubicBezTo>
                            <a:pt x="62" y="25"/>
                            <a:pt x="56" y="39"/>
                            <a:pt x="46" y="45"/>
                          </a:cubicBezTo>
                          <a:cubicBezTo>
                            <a:pt x="37" y="51"/>
                            <a:pt x="26" y="51"/>
                            <a:pt x="16" y="48"/>
                          </a:cubicBezTo>
                          <a:cubicBezTo>
                            <a:pt x="10" y="45"/>
                            <a:pt x="5" y="41"/>
                            <a:pt x="0" y="37"/>
                          </a:cubicBezTo>
                          <a:cubicBezTo>
                            <a:pt x="3" y="38"/>
                            <a:pt x="5" y="38"/>
                            <a:pt x="7" y="38"/>
                          </a:cubicBezTo>
                          <a:cubicBezTo>
                            <a:pt x="13" y="38"/>
                            <a:pt x="18" y="35"/>
                            <a:pt x="22" y="32"/>
                          </a:cubicBezTo>
                          <a:cubicBezTo>
                            <a:pt x="30" y="24"/>
                            <a:pt x="34" y="12"/>
                            <a:pt x="34" y="0"/>
                          </a:cubicBezTo>
                          <a:cubicBezTo>
                            <a:pt x="40" y="7"/>
                            <a:pt x="48" y="12"/>
                            <a:pt x="57" y="12"/>
                          </a:cubicBezTo>
                          <a:cubicBezTo>
                            <a:pt x="56" y="13"/>
                            <a:pt x="56" y="13"/>
                            <a:pt x="57" y="1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5" name="Freeform 200"/>
                    <p:cNvSpPr>
                      <a:spLocks/>
                    </p:cNvSpPr>
                    <p:nvPr/>
                  </p:nvSpPr>
                  <p:spPr bwMode="auto">
                    <a:xfrm>
                      <a:off x="4423" y="516"/>
                      <a:ext cx="74" cy="61"/>
                    </a:xfrm>
                    <a:custGeom>
                      <a:avLst/>
                      <a:gdLst>
                        <a:gd name="T0" fmla="*/ 22 w 31"/>
                        <a:gd name="T1" fmla="*/ 6 h 26"/>
                        <a:gd name="T2" fmla="*/ 29 w 31"/>
                        <a:gd name="T3" fmla="*/ 26 h 26"/>
                        <a:gd name="T4" fmla="*/ 6 w 31"/>
                        <a:gd name="T5" fmla="*/ 24 h 26"/>
                        <a:gd name="T6" fmla="*/ 0 w 31"/>
                        <a:gd name="T7" fmla="*/ 2 h 26"/>
                        <a:gd name="T8" fmla="*/ 22 w 31"/>
                        <a:gd name="T9" fmla="*/ 6 h 26"/>
                      </a:gdLst>
                      <a:ahLst/>
                      <a:cxnLst>
                        <a:cxn ang="0">
                          <a:pos x="T0" y="T1"/>
                        </a:cxn>
                        <a:cxn ang="0">
                          <a:pos x="T2" y="T3"/>
                        </a:cxn>
                        <a:cxn ang="0">
                          <a:pos x="T4" y="T5"/>
                        </a:cxn>
                        <a:cxn ang="0">
                          <a:pos x="T6" y="T7"/>
                        </a:cxn>
                        <a:cxn ang="0">
                          <a:pos x="T8" y="T9"/>
                        </a:cxn>
                      </a:cxnLst>
                      <a:rect l="0" t="0" r="r" b="b"/>
                      <a:pathLst>
                        <a:path w="31" h="26">
                          <a:moveTo>
                            <a:pt x="22" y="6"/>
                          </a:moveTo>
                          <a:cubicBezTo>
                            <a:pt x="28" y="11"/>
                            <a:pt x="31" y="19"/>
                            <a:pt x="29" y="26"/>
                          </a:cubicBezTo>
                          <a:cubicBezTo>
                            <a:pt x="22" y="23"/>
                            <a:pt x="14" y="22"/>
                            <a:pt x="6" y="24"/>
                          </a:cubicBezTo>
                          <a:cubicBezTo>
                            <a:pt x="8" y="16"/>
                            <a:pt x="5" y="8"/>
                            <a:pt x="0" y="2"/>
                          </a:cubicBezTo>
                          <a:cubicBezTo>
                            <a:pt x="7" y="0"/>
                            <a:pt x="16" y="0"/>
                            <a:pt x="22"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6" name="Freeform 201"/>
                    <p:cNvSpPr>
                      <a:spLocks/>
                    </p:cNvSpPr>
                    <p:nvPr/>
                  </p:nvSpPr>
                  <p:spPr bwMode="auto">
                    <a:xfrm>
                      <a:off x="4276" y="1296"/>
                      <a:ext cx="45" cy="29"/>
                    </a:xfrm>
                    <a:custGeom>
                      <a:avLst/>
                      <a:gdLst>
                        <a:gd name="T0" fmla="*/ 11 w 19"/>
                        <a:gd name="T1" fmla="*/ 0 h 12"/>
                        <a:gd name="T2" fmla="*/ 19 w 19"/>
                        <a:gd name="T3" fmla="*/ 7 h 12"/>
                        <a:gd name="T4" fmla="*/ 6 w 19"/>
                        <a:gd name="T5" fmla="*/ 12 h 12"/>
                        <a:gd name="T6" fmla="*/ 3 w 19"/>
                        <a:gd name="T7" fmla="*/ 8 h 12"/>
                        <a:gd name="T8" fmla="*/ 0 w 19"/>
                        <a:gd name="T9" fmla="*/ 4 h 12"/>
                        <a:gd name="T10" fmla="*/ 11 w 19"/>
                        <a:gd name="T11" fmla="*/ 0 h 12"/>
                        <a:gd name="T12" fmla="*/ 11 w 1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9" h="12">
                          <a:moveTo>
                            <a:pt x="11" y="0"/>
                          </a:moveTo>
                          <a:cubicBezTo>
                            <a:pt x="13" y="3"/>
                            <a:pt x="16" y="6"/>
                            <a:pt x="19" y="7"/>
                          </a:cubicBezTo>
                          <a:cubicBezTo>
                            <a:pt x="15" y="9"/>
                            <a:pt x="11" y="11"/>
                            <a:pt x="6" y="12"/>
                          </a:cubicBezTo>
                          <a:cubicBezTo>
                            <a:pt x="5" y="11"/>
                            <a:pt x="4" y="9"/>
                            <a:pt x="3" y="8"/>
                          </a:cubicBezTo>
                          <a:cubicBezTo>
                            <a:pt x="2" y="7"/>
                            <a:pt x="1" y="5"/>
                            <a:pt x="0" y="4"/>
                          </a:cubicBezTo>
                          <a:cubicBezTo>
                            <a:pt x="4" y="3"/>
                            <a:pt x="7" y="2"/>
                            <a:pt x="11" y="0"/>
                          </a:cubicBezTo>
                          <a:cubicBezTo>
                            <a:pt x="11" y="0"/>
                            <a:pt x="11" y="0"/>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7" name="Freeform 202"/>
                    <p:cNvSpPr>
                      <a:spLocks/>
                    </p:cNvSpPr>
                    <p:nvPr/>
                  </p:nvSpPr>
                  <p:spPr bwMode="auto">
                    <a:xfrm>
                      <a:off x="4354" y="797"/>
                      <a:ext cx="86" cy="83"/>
                    </a:xfrm>
                    <a:custGeom>
                      <a:avLst/>
                      <a:gdLst>
                        <a:gd name="T0" fmla="*/ 27 w 36"/>
                        <a:gd name="T1" fmla="*/ 8 h 35"/>
                        <a:gd name="T2" fmla="*/ 20 w 36"/>
                        <a:gd name="T3" fmla="*/ 32 h 35"/>
                        <a:gd name="T4" fmla="*/ 19 w 36"/>
                        <a:gd name="T5" fmla="*/ 33 h 35"/>
                        <a:gd name="T6" fmla="*/ 18 w 36"/>
                        <a:gd name="T7" fmla="*/ 34 h 35"/>
                        <a:gd name="T8" fmla="*/ 18 w 36"/>
                        <a:gd name="T9" fmla="*/ 35 h 35"/>
                        <a:gd name="T10" fmla="*/ 13 w 36"/>
                        <a:gd name="T11" fmla="*/ 28 h 35"/>
                        <a:gd name="T12" fmla="*/ 20 w 36"/>
                        <a:gd name="T13" fmla="*/ 23 h 35"/>
                        <a:gd name="T14" fmla="*/ 21 w 36"/>
                        <a:gd name="T15" fmla="*/ 15 h 35"/>
                        <a:gd name="T16" fmla="*/ 5 w 36"/>
                        <a:gd name="T17" fmla="*/ 18 h 35"/>
                        <a:gd name="T18" fmla="*/ 0 w 36"/>
                        <a:gd name="T19" fmla="*/ 13 h 35"/>
                        <a:gd name="T20" fmla="*/ 0 w 36"/>
                        <a:gd name="T21" fmla="*/ 12 h 35"/>
                        <a:gd name="T22" fmla="*/ 3 w 36"/>
                        <a:gd name="T23" fmla="*/ 13 h 35"/>
                        <a:gd name="T24" fmla="*/ 27 w 36"/>
                        <a:gd name="T25"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5">
                          <a:moveTo>
                            <a:pt x="27" y="8"/>
                          </a:moveTo>
                          <a:cubicBezTo>
                            <a:pt x="36" y="16"/>
                            <a:pt x="29" y="27"/>
                            <a:pt x="20" y="32"/>
                          </a:cubicBezTo>
                          <a:cubicBezTo>
                            <a:pt x="20" y="32"/>
                            <a:pt x="19" y="33"/>
                            <a:pt x="19" y="33"/>
                          </a:cubicBezTo>
                          <a:cubicBezTo>
                            <a:pt x="19" y="34"/>
                            <a:pt x="18" y="34"/>
                            <a:pt x="18" y="34"/>
                          </a:cubicBezTo>
                          <a:cubicBezTo>
                            <a:pt x="18" y="34"/>
                            <a:pt x="18" y="35"/>
                            <a:pt x="18" y="35"/>
                          </a:cubicBezTo>
                          <a:cubicBezTo>
                            <a:pt x="16" y="33"/>
                            <a:pt x="15" y="31"/>
                            <a:pt x="13" y="28"/>
                          </a:cubicBezTo>
                          <a:cubicBezTo>
                            <a:pt x="16" y="28"/>
                            <a:pt x="19" y="25"/>
                            <a:pt x="20" y="23"/>
                          </a:cubicBezTo>
                          <a:cubicBezTo>
                            <a:pt x="22" y="21"/>
                            <a:pt x="22" y="18"/>
                            <a:pt x="21" y="15"/>
                          </a:cubicBezTo>
                          <a:cubicBezTo>
                            <a:pt x="18" y="9"/>
                            <a:pt x="9" y="14"/>
                            <a:pt x="5" y="18"/>
                          </a:cubicBezTo>
                          <a:cubicBezTo>
                            <a:pt x="3" y="16"/>
                            <a:pt x="2" y="14"/>
                            <a:pt x="0" y="13"/>
                          </a:cubicBezTo>
                          <a:cubicBezTo>
                            <a:pt x="0" y="12"/>
                            <a:pt x="0" y="12"/>
                            <a:pt x="0" y="12"/>
                          </a:cubicBezTo>
                          <a:cubicBezTo>
                            <a:pt x="1" y="13"/>
                            <a:pt x="2" y="13"/>
                            <a:pt x="3" y="13"/>
                          </a:cubicBezTo>
                          <a:cubicBezTo>
                            <a:pt x="9" y="8"/>
                            <a:pt x="19" y="0"/>
                            <a:pt x="27" y="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8" name="Freeform 203"/>
                    <p:cNvSpPr>
                      <a:spLocks/>
                    </p:cNvSpPr>
                    <p:nvPr/>
                  </p:nvSpPr>
                  <p:spPr bwMode="auto">
                    <a:xfrm>
                      <a:off x="4174" y="1649"/>
                      <a:ext cx="52" cy="31"/>
                    </a:xfrm>
                    <a:custGeom>
                      <a:avLst/>
                      <a:gdLst>
                        <a:gd name="T0" fmla="*/ 21 w 22"/>
                        <a:gd name="T1" fmla="*/ 7 h 13"/>
                        <a:gd name="T2" fmla="*/ 22 w 22"/>
                        <a:gd name="T3" fmla="*/ 10 h 13"/>
                        <a:gd name="T4" fmla="*/ 7 w 22"/>
                        <a:gd name="T5" fmla="*/ 13 h 13"/>
                        <a:gd name="T6" fmla="*/ 5 w 22"/>
                        <a:gd name="T7" fmla="*/ 13 h 13"/>
                        <a:gd name="T8" fmla="*/ 3 w 22"/>
                        <a:gd name="T9" fmla="*/ 9 h 13"/>
                        <a:gd name="T10" fmla="*/ 2 w 22"/>
                        <a:gd name="T11" fmla="*/ 7 h 13"/>
                        <a:gd name="T12" fmla="*/ 1 w 22"/>
                        <a:gd name="T13" fmla="*/ 5 h 13"/>
                        <a:gd name="T14" fmla="*/ 1 w 22"/>
                        <a:gd name="T15" fmla="*/ 3 h 13"/>
                        <a:gd name="T16" fmla="*/ 0 w 22"/>
                        <a:gd name="T17" fmla="*/ 3 h 13"/>
                        <a:gd name="T18" fmla="*/ 0 w 22"/>
                        <a:gd name="T19" fmla="*/ 2 h 13"/>
                        <a:gd name="T20" fmla="*/ 2 w 22"/>
                        <a:gd name="T21" fmla="*/ 2 h 13"/>
                        <a:gd name="T22" fmla="*/ 17 w 22"/>
                        <a:gd name="T23" fmla="*/ 0 h 13"/>
                        <a:gd name="T24" fmla="*/ 18 w 22"/>
                        <a:gd name="T25" fmla="*/ 1 h 13"/>
                        <a:gd name="T26" fmla="*/ 21 w 22"/>
                        <a:gd name="T2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3">
                          <a:moveTo>
                            <a:pt x="21" y="7"/>
                          </a:moveTo>
                          <a:cubicBezTo>
                            <a:pt x="21" y="8"/>
                            <a:pt x="22" y="9"/>
                            <a:pt x="22" y="10"/>
                          </a:cubicBezTo>
                          <a:cubicBezTo>
                            <a:pt x="18" y="12"/>
                            <a:pt x="13" y="13"/>
                            <a:pt x="7" y="13"/>
                          </a:cubicBezTo>
                          <a:cubicBezTo>
                            <a:pt x="6" y="13"/>
                            <a:pt x="6" y="13"/>
                            <a:pt x="5" y="13"/>
                          </a:cubicBezTo>
                          <a:cubicBezTo>
                            <a:pt x="4" y="12"/>
                            <a:pt x="3" y="11"/>
                            <a:pt x="3" y="9"/>
                          </a:cubicBezTo>
                          <a:cubicBezTo>
                            <a:pt x="2" y="9"/>
                            <a:pt x="2" y="8"/>
                            <a:pt x="2" y="7"/>
                          </a:cubicBezTo>
                          <a:cubicBezTo>
                            <a:pt x="2" y="6"/>
                            <a:pt x="2" y="5"/>
                            <a:pt x="1" y="5"/>
                          </a:cubicBezTo>
                          <a:cubicBezTo>
                            <a:pt x="1" y="4"/>
                            <a:pt x="1" y="4"/>
                            <a:pt x="1" y="3"/>
                          </a:cubicBezTo>
                          <a:cubicBezTo>
                            <a:pt x="1" y="3"/>
                            <a:pt x="0" y="3"/>
                            <a:pt x="0" y="3"/>
                          </a:cubicBezTo>
                          <a:cubicBezTo>
                            <a:pt x="0" y="2"/>
                            <a:pt x="0" y="2"/>
                            <a:pt x="0" y="2"/>
                          </a:cubicBezTo>
                          <a:cubicBezTo>
                            <a:pt x="1" y="2"/>
                            <a:pt x="1" y="2"/>
                            <a:pt x="2" y="2"/>
                          </a:cubicBezTo>
                          <a:cubicBezTo>
                            <a:pt x="7" y="2"/>
                            <a:pt x="12" y="2"/>
                            <a:pt x="17" y="0"/>
                          </a:cubicBezTo>
                          <a:cubicBezTo>
                            <a:pt x="17" y="0"/>
                            <a:pt x="17" y="1"/>
                            <a:pt x="18" y="1"/>
                          </a:cubicBezTo>
                          <a:cubicBezTo>
                            <a:pt x="19" y="3"/>
                            <a:pt x="20" y="5"/>
                            <a:pt x="21"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9" name="Freeform 204"/>
                    <p:cNvSpPr>
                      <a:spLocks/>
                    </p:cNvSpPr>
                    <p:nvPr/>
                  </p:nvSpPr>
                  <p:spPr bwMode="auto">
                    <a:xfrm>
                      <a:off x="4122" y="1817"/>
                      <a:ext cx="55" cy="57"/>
                    </a:xfrm>
                    <a:custGeom>
                      <a:avLst/>
                      <a:gdLst>
                        <a:gd name="T0" fmla="*/ 23 w 23"/>
                        <a:gd name="T1" fmla="*/ 11 h 24"/>
                        <a:gd name="T2" fmla="*/ 20 w 23"/>
                        <a:gd name="T3" fmla="*/ 18 h 24"/>
                        <a:gd name="T4" fmla="*/ 6 w 23"/>
                        <a:gd name="T5" fmla="*/ 17 h 24"/>
                        <a:gd name="T6" fmla="*/ 0 w 23"/>
                        <a:gd name="T7" fmla="*/ 10 h 24"/>
                        <a:gd name="T8" fmla="*/ 4 w 23"/>
                        <a:gd name="T9" fmla="*/ 8 h 24"/>
                        <a:gd name="T10" fmla="*/ 5 w 23"/>
                        <a:gd name="T11" fmla="*/ 8 h 24"/>
                        <a:gd name="T12" fmla="*/ 17 w 23"/>
                        <a:gd name="T13" fmla="*/ 16 h 24"/>
                        <a:gd name="T14" fmla="*/ 19 w 23"/>
                        <a:gd name="T15" fmla="*/ 9 h 24"/>
                        <a:gd name="T16" fmla="*/ 17 w 23"/>
                        <a:gd name="T17" fmla="*/ 4 h 24"/>
                        <a:gd name="T18" fmla="*/ 15 w 23"/>
                        <a:gd name="T19" fmla="*/ 2 h 24"/>
                        <a:gd name="T20" fmla="*/ 19 w 23"/>
                        <a:gd name="T21" fmla="*/ 0 h 24"/>
                        <a:gd name="T22" fmla="*/ 23 w 23"/>
                        <a:gd name="T23"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4">
                          <a:moveTo>
                            <a:pt x="23" y="11"/>
                          </a:moveTo>
                          <a:cubicBezTo>
                            <a:pt x="23" y="13"/>
                            <a:pt x="22" y="16"/>
                            <a:pt x="20" y="18"/>
                          </a:cubicBezTo>
                          <a:cubicBezTo>
                            <a:pt x="15" y="24"/>
                            <a:pt x="10" y="21"/>
                            <a:pt x="6" y="17"/>
                          </a:cubicBezTo>
                          <a:cubicBezTo>
                            <a:pt x="3" y="15"/>
                            <a:pt x="2" y="12"/>
                            <a:pt x="0" y="10"/>
                          </a:cubicBezTo>
                          <a:cubicBezTo>
                            <a:pt x="2" y="10"/>
                            <a:pt x="3" y="9"/>
                            <a:pt x="4" y="8"/>
                          </a:cubicBezTo>
                          <a:cubicBezTo>
                            <a:pt x="4" y="8"/>
                            <a:pt x="4" y="8"/>
                            <a:pt x="5" y="8"/>
                          </a:cubicBezTo>
                          <a:cubicBezTo>
                            <a:pt x="6" y="13"/>
                            <a:pt x="12" y="20"/>
                            <a:pt x="17" y="16"/>
                          </a:cubicBezTo>
                          <a:cubicBezTo>
                            <a:pt x="19" y="15"/>
                            <a:pt x="20" y="12"/>
                            <a:pt x="19" y="9"/>
                          </a:cubicBezTo>
                          <a:cubicBezTo>
                            <a:pt x="19" y="7"/>
                            <a:pt x="18" y="6"/>
                            <a:pt x="17" y="4"/>
                          </a:cubicBezTo>
                          <a:cubicBezTo>
                            <a:pt x="16" y="4"/>
                            <a:pt x="16" y="3"/>
                            <a:pt x="15" y="2"/>
                          </a:cubicBezTo>
                          <a:cubicBezTo>
                            <a:pt x="16" y="1"/>
                            <a:pt x="17" y="1"/>
                            <a:pt x="19" y="0"/>
                          </a:cubicBezTo>
                          <a:cubicBezTo>
                            <a:pt x="21" y="3"/>
                            <a:pt x="23" y="7"/>
                            <a:pt x="23" y="1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32" name="Group 406"/>
                  <p:cNvGrpSpPr>
                    <a:grpSpLocks/>
                  </p:cNvGrpSpPr>
                  <p:nvPr/>
                </p:nvGrpSpPr>
                <p:grpSpPr bwMode="auto">
                  <a:xfrm>
                    <a:off x="3169" y="161"/>
                    <a:ext cx="1301" cy="2226"/>
                    <a:chOff x="3169" y="161"/>
                    <a:chExt cx="1301" cy="2226"/>
                  </a:xfrm>
                </p:grpSpPr>
                <p:sp>
                  <p:nvSpPr>
                    <p:cNvPr id="2960" name="Freeform 206"/>
                    <p:cNvSpPr>
                      <a:spLocks/>
                    </p:cNvSpPr>
                    <p:nvPr/>
                  </p:nvSpPr>
                  <p:spPr bwMode="auto">
                    <a:xfrm>
                      <a:off x="4321" y="1034"/>
                      <a:ext cx="43" cy="38"/>
                    </a:xfrm>
                    <a:custGeom>
                      <a:avLst/>
                      <a:gdLst>
                        <a:gd name="T0" fmla="*/ 14 w 18"/>
                        <a:gd name="T1" fmla="*/ 5 h 16"/>
                        <a:gd name="T2" fmla="*/ 18 w 18"/>
                        <a:gd name="T3" fmla="*/ 7 h 16"/>
                        <a:gd name="T4" fmla="*/ 9 w 18"/>
                        <a:gd name="T5" fmla="*/ 16 h 16"/>
                        <a:gd name="T6" fmla="*/ 0 w 18"/>
                        <a:gd name="T7" fmla="*/ 12 h 16"/>
                        <a:gd name="T8" fmla="*/ 4 w 18"/>
                        <a:gd name="T9" fmla="*/ 0 h 16"/>
                        <a:gd name="T10" fmla="*/ 14 w 18"/>
                        <a:gd name="T11" fmla="*/ 5 h 16"/>
                      </a:gdLst>
                      <a:ahLst/>
                      <a:cxnLst>
                        <a:cxn ang="0">
                          <a:pos x="T0" y="T1"/>
                        </a:cxn>
                        <a:cxn ang="0">
                          <a:pos x="T2" y="T3"/>
                        </a:cxn>
                        <a:cxn ang="0">
                          <a:pos x="T4" y="T5"/>
                        </a:cxn>
                        <a:cxn ang="0">
                          <a:pos x="T6" y="T7"/>
                        </a:cxn>
                        <a:cxn ang="0">
                          <a:pos x="T8" y="T9"/>
                        </a:cxn>
                        <a:cxn ang="0">
                          <a:pos x="T10" y="T11"/>
                        </a:cxn>
                      </a:cxnLst>
                      <a:rect l="0" t="0" r="r" b="b"/>
                      <a:pathLst>
                        <a:path w="18" h="16">
                          <a:moveTo>
                            <a:pt x="14" y="5"/>
                          </a:moveTo>
                          <a:cubicBezTo>
                            <a:pt x="15" y="5"/>
                            <a:pt x="17" y="6"/>
                            <a:pt x="18" y="7"/>
                          </a:cubicBezTo>
                          <a:cubicBezTo>
                            <a:pt x="14" y="10"/>
                            <a:pt x="12" y="13"/>
                            <a:pt x="9" y="16"/>
                          </a:cubicBezTo>
                          <a:cubicBezTo>
                            <a:pt x="6" y="15"/>
                            <a:pt x="3" y="13"/>
                            <a:pt x="0" y="12"/>
                          </a:cubicBezTo>
                          <a:cubicBezTo>
                            <a:pt x="2" y="8"/>
                            <a:pt x="3" y="4"/>
                            <a:pt x="4" y="0"/>
                          </a:cubicBezTo>
                          <a:cubicBezTo>
                            <a:pt x="8" y="1"/>
                            <a:pt x="11" y="3"/>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1" name="Freeform 207"/>
                    <p:cNvSpPr>
                      <a:spLocks/>
                    </p:cNvSpPr>
                    <p:nvPr/>
                  </p:nvSpPr>
                  <p:spPr bwMode="auto">
                    <a:xfrm>
                      <a:off x="4359" y="750"/>
                      <a:ext cx="55" cy="61"/>
                    </a:xfrm>
                    <a:custGeom>
                      <a:avLst/>
                      <a:gdLst>
                        <a:gd name="T0" fmla="*/ 23 w 23"/>
                        <a:gd name="T1" fmla="*/ 22 h 26"/>
                        <a:gd name="T2" fmla="*/ 3 w 23"/>
                        <a:gd name="T3" fmla="*/ 26 h 26"/>
                        <a:gd name="T4" fmla="*/ 7 w 23"/>
                        <a:gd name="T5" fmla="*/ 13 h 26"/>
                        <a:gd name="T6" fmla="*/ 0 w 23"/>
                        <a:gd name="T7" fmla="*/ 1 h 26"/>
                        <a:gd name="T8" fmla="*/ 0 w 23"/>
                        <a:gd name="T9" fmla="*/ 0 h 26"/>
                        <a:gd name="T10" fmla="*/ 2 w 23"/>
                        <a:gd name="T11" fmla="*/ 2 h 26"/>
                        <a:gd name="T12" fmla="*/ 10 w 23"/>
                        <a:gd name="T13" fmla="*/ 9 h 26"/>
                        <a:gd name="T14" fmla="*/ 23 w 23"/>
                        <a:gd name="T15" fmla="*/ 2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6">
                          <a:moveTo>
                            <a:pt x="23" y="22"/>
                          </a:moveTo>
                          <a:cubicBezTo>
                            <a:pt x="17" y="19"/>
                            <a:pt x="10" y="22"/>
                            <a:pt x="3" y="26"/>
                          </a:cubicBezTo>
                          <a:cubicBezTo>
                            <a:pt x="5" y="22"/>
                            <a:pt x="8" y="18"/>
                            <a:pt x="7" y="13"/>
                          </a:cubicBezTo>
                          <a:cubicBezTo>
                            <a:pt x="6" y="8"/>
                            <a:pt x="3" y="4"/>
                            <a:pt x="0" y="1"/>
                          </a:cubicBezTo>
                          <a:cubicBezTo>
                            <a:pt x="0" y="0"/>
                            <a:pt x="0" y="0"/>
                            <a:pt x="0" y="0"/>
                          </a:cubicBezTo>
                          <a:cubicBezTo>
                            <a:pt x="1" y="1"/>
                            <a:pt x="1" y="1"/>
                            <a:pt x="2" y="2"/>
                          </a:cubicBezTo>
                          <a:cubicBezTo>
                            <a:pt x="5" y="4"/>
                            <a:pt x="7" y="7"/>
                            <a:pt x="10" y="9"/>
                          </a:cubicBezTo>
                          <a:cubicBezTo>
                            <a:pt x="15" y="13"/>
                            <a:pt x="19" y="17"/>
                            <a:pt x="23" y="2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2" name="Freeform 208"/>
                    <p:cNvSpPr>
                      <a:spLocks/>
                    </p:cNvSpPr>
                    <p:nvPr/>
                  </p:nvSpPr>
                  <p:spPr bwMode="auto">
                    <a:xfrm>
                      <a:off x="4032" y="2243"/>
                      <a:ext cx="40" cy="38"/>
                    </a:xfrm>
                    <a:custGeom>
                      <a:avLst/>
                      <a:gdLst>
                        <a:gd name="T0" fmla="*/ 16 w 17"/>
                        <a:gd name="T1" fmla="*/ 9 h 16"/>
                        <a:gd name="T2" fmla="*/ 13 w 17"/>
                        <a:gd name="T3" fmla="*/ 14 h 16"/>
                        <a:gd name="T4" fmla="*/ 6 w 17"/>
                        <a:gd name="T5" fmla="*/ 14 h 16"/>
                        <a:gd name="T6" fmla="*/ 2 w 17"/>
                        <a:gd name="T7" fmla="*/ 12 h 16"/>
                        <a:gd name="T8" fmla="*/ 1 w 17"/>
                        <a:gd name="T9" fmla="*/ 13 h 16"/>
                        <a:gd name="T10" fmla="*/ 0 w 17"/>
                        <a:gd name="T11" fmla="*/ 12 h 16"/>
                        <a:gd name="T12" fmla="*/ 7 w 17"/>
                        <a:gd name="T13" fmla="*/ 4 h 16"/>
                        <a:gd name="T14" fmla="*/ 6 w 17"/>
                        <a:gd name="T15" fmla="*/ 0 h 16"/>
                        <a:gd name="T16" fmla="*/ 6 w 17"/>
                        <a:gd name="T17" fmla="*/ 0 h 16"/>
                        <a:gd name="T18" fmla="*/ 10 w 17"/>
                        <a:gd name="T19" fmla="*/ 1 h 16"/>
                        <a:gd name="T20" fmla="*/ 10 w 17"/>
                        <a:gd name="T21" fmla="*/ 2 h 16"/>
                        <a:gd name="T22" fmla="*/ 14 w 17"/>
                        <a:gd name="T23" fmla="*/ 5 h 16"/>
                        <a:gd name="T24" fmla="*/ 16 w 17"/>
                        <a:gd name="T2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16" y="9"/>
                          </a:moveTo>
                          <a:cubicBezTo>
                            <a:pt x="17" y="12"/>
                            <a:pt x="16" y="14"/>
                            <a:pt x="13" y="14"/>
                          </a:cubicBezTo>
                          <a:cubicBezTo>
                            <a:pt x="9" y="16"/>
                            <a:pt x="10" y="15"/>
                            <a:pt x="6" y="14"/>
                          </a:cubicBezTo>
                          <a:cubicBezTo>
                            <a:pt x="5" y="13"/>
                            <a:pt x="4" y="13"/>
                            <a:pt x="2" y="12"/>
                          </a:cubicBezTo>
                          <a:cubicBezTo>
                            <a:pt x="2" y="12"/>
                            <a:pt x="1" y="12"/>
                            <a:pt x="1" y="13"/>
                          </a:cubicBezTo>
                          <a:cubicBezTo>
                            <a:pt x="0" y="12"/>
                            <a:pt x="0" y="12"/>
                            <a:pt x="0" y="12"/>
                          </a:cubicBezTo>
                          <a:cubicBezTo>
                            <a:pt x="2" y="10"/>
                            <a:pt x="5" y="7"/>
                            <a:pt x="7" y="4"/>
                          </a:cubicBezTo>
                          <a:cubicBezTo>
                            <a:pt x="8" y="3"/>
                            <a:pt x="7" y="1"/>
                            <a:pt x="6" y="0"/>
                          </a:cubicBezTo>
                          <a:cubicBezTo>
                            <a:pt x="6" y="0"/>
                            <a:pt x="6" y="0"/>
                            <a:pt x="6" y="0"/>
                          </a:cubicBezTo>
                          <a:cubicBezTo>
                            <a:pt x="7" y="0"/>
                            <a:pt x="8" y="1"/>
                            <a:pt x="10" y="1"/>
                          </a:cubicBezTo>
                          <a:cubicBezTo>
                            <a:pt x="10" y="1"/>
                            <a:pt x="10" y="2"/>
                            <a:pt x="10" y="2"/>
                          </a:cubicBezTo>
                          <a:cubicBezTo>
                            <a:pt x="11" y="3"/>
                            <a:pt x="12" y="4"/>
                            <a:pt x="14" y="5"/>
                          </a:cubicBezTo>
                          <a:cubicBezTo>
                            <a:pt x="15" y="6"/>
                            <a:pt x="16" y="8"/>
                            <a:pt x="16"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3" name="Freeform 209"/>
                    <p:cNvSpPr>
                      <a:spLocks/>
                    </p:cNvSpPr>
                    <p:nvPr/>
                  </p:nvSpPr>
                  <p:spPr bwMode="auto">
                    <a:xfrm>
                      <a:off x="4333" y="558"/>
                      <a:ext cx="121" cy="102"/>
                    </a:xfrm>
                    <a:custGeom>
                      <a:avLst/>
                      <a:gdLst>
                        <a:gd name="T0" fmla="*/ 47 w 51"/>
                        <a:gd name="T1" fmla="*/ 43 h 43"/>
                        <a:gd name="T2" fmla="*/ 44 w 51"/>
                        <a:gd name="T3" fmla="*/ 41 h 43"/>
                        <a:gd name="T4" fmla="*/ 11 w 51"/>
                        <a:gd name="T5" fmla="*/ 38 h 43"/>
                        <a:gd name="T6" fmla="*/ 2 w 51"/>
                        <a:gd name="T7" fmla="*/ 14 h 43"/>
                        <a:gd name="T8" fmla="*/ 0 w 51"/>
                        <a:gd name="T9" fmla="*/ 12 h 43"/>
                        <a:gd name="T10" fmla="*/ 0 w 51"/>
                        <a:gd name="T11" fmla="*/ 12 h 43"/>
                        <a:gd name="T12" fmla="*/ 3 w 51"/>
                        <a:gd name="T13" fmla="*/ 12 h 43"/>
                        <a:gd name="T14" fmla="*/ 47 w 51"/>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43">
                          <a:moveTo>
                            <a:pt x="47" y="43"/>
                          </a:moveTo>
                          <a:cubicBezTo>
                            <a:pt x="46" y="42"/>
                            <a:pt x="45" y="42"/>
                            <a:pt x="44" y="41"/>
                          </a:cubicBezTo>
                          <a:cubicBezTo>
                            <a:pt x="34" y="34"/>
                            <a:pt x="22" y="34"/>
                            <a:pt x="11" y="38"/>
                          </a:cubicBezTo>
                          <a:cubicBezTo>
                            <a:pt x="13" y="29"/>
                            <a:pt x="9" y="19"/>
                            <a:pt x="2" y="14"/>
                          </a:cubicBezTo>
                          <a:cubicBezTo>
                            <a:pt x="1" y="13"/>
                            <a:pt x="0" y="13"/>
                            <a:pt x="0" y="12"/>
                          </a:cubicBezTo>
                          <a:cubicBezTo>
                            <a:pt x="0" y="12"/>
                            <a:pt x="0" y="12"/>
                            <a:pt x="0" y="12"/>
                          </a:cubicBezTo>
                          <a:cubicBezTo>
                            <a:pt x="1" y="13"/>
                            <a:pt x="2" y="13"/>
                            <a:pt x="3" y="12"/>
                          </a:cubicBezTo>
                          <a:cubicBezTo>
                            <a:pt x="25" y="0"/>
                            <a:pt x="51" y="18"/>
                            <a:pt x="47" y="4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4" name="Freeform 210"/>
                    <p:cNvSpPr>
                      <a:spLocks/>
                    </p:cNvSpPr>
                    <p:nvPr/>
                  </p:nvSpPr>
                  <p:spPr bwMode="auto">
                    <a:xfrm>
                      <a:off x="4226" y="1438"/>
                      <a:ext cx="38" cy="34"/>
                    </a:xfrm>
                    <a:custGeom>
                      <a:avLst/>
                      <a:gdLst>
                        <a:gd name="T0" fmla="*/ 16 w 16"/>
                        <a:gd name="T1" fmla="*/ 8 h 14"/>
                        <a:gd name="T2" fmla="*/ 11 w 16"/>
                        <a:gd name="T3" fmla="*/ 11 h 14"/>
                        <a:gd name="T4" fmla="*/ 7 w 16"/>
                        <a:gd name="T5" fmla="*/ 14 h 14"/>
                        <a:gd name="T6" fmla="*/ 7 w 16"/>
                        <a:gd name="T7" fmla="*/ 14 h 14"/>
                        <a:gd name="T8" fmla="*/ 0 w 16"/>
                        <a:gd name="T9" fmla="*/ 6 h 14"/>
                        <a:gd name="T10" fmla="*/ 5 w 16"/>
                        <a:gd name="T11" fmla="*/ 3 h 14"/>
                        <a:gd name="T12" fmla="*/ 7 w 16"/>
                        <a:gd name="T13" fmla="*/ 2 h 14"/>
                        <a:gd name="T14" fmla="*/ 7 w 16"/>
                        <a:gd name="T15" fmla="*/ 1 h 14"/>
                        <a:gd name="T16" fmla="*/ 9 w 16"/>
                        <a:gd name="T17" fmla="*/ 0 h 14"/>
                        <a:gd name="T18" fmla="*/ 9 w 16"/>
                        <a:gd name="T19" fmla="*/ 0 h 14"/>
                        <a:gd name="T20" fmla="*/ 16 w 16"/>
                        <a:gd name="T2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4">
                          <a:moveTo>
                            <a:pt x="16" y="8"/>
                          </a:moveTo>
                          <a:cubicBezTo>
                            <a:pt x="14" y="9"/>
                            <a:pt x="13" y="10"/>
                            <a:pt x="11" y="11"/>
                          </a:cubicBezTo>
                          <a:cubicBezTo>
                            <a:pt x="10" y="12"/>
                            <a:pt x="8" y="13"/>
                            <a:pt x="7" y="14"/>
                          </a:cubicBezTo>
                          <a:cubicBezTo>
                            <a:pt x="7" y="14"/>
                            <a:pt x="7" y="14"/>
                            <a:pt x="7" y="14"/>
                          </a:cubicBezTo>
                          <a:cubicBezTo>
                            <a:pt x="4" y="11"/>
                            <a:pt x="2" y="8"/>
                            <a:pt x="0" y="6"/>
                          </a:cubicBezTo>
                          <a:cubicBezTo>
                            <a:pt x="1" y="5"/>
                            <a:pt x="3" y="4"/>
                            <a:pt x="5" y="3"/>
                          </a:cubicBezTo>
                          <a:cubicBezTo>
                            <a:pt x="5" y="2"/>
                            <a:pt x="6" y="2"/>
                            <a:pt x="7" y="2"/>
                          </a:cubicBezTo>
                          <a:cubicBezTo>
                            <a:pt x="7" y="2"/>
                            <a:pt x="7" y="2"/>
                            <a:pt x="7" y="1"/>
                          </a:cubicBezTo>
                          <a:cubicBezTo>
                            <a:pt x="8" y="1"/>
                            <a:pt x="8" y="1"/>
                            <a:pt x="9" y="0"/>
                          </a:cubicBezTo>
                          <a:cubicBezTo>
                            <a:pt x="9" y="0"/>
                            <a:pt x="9" y="0"/>
                            <a:pt x="9" y="0"/>
                          </a:cubicBezTo>
                          <a:cubicBezTo>
                            <a:pt x="12" y="3"/>
                            <a:pt x="14" y="5"/>
                            <a:pt x="16"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5" name="Freeform 211"/>
                    <p:cNvSpPr>
                      <a:spLocks/>
                    </p:cNvSpPr>
                    <p:nvPr/>
                  </p:nvSpPr>
                  <p:spPr bwMode="auto">
                    <a:xfrm>
                      <a:off x="4371" y="826"/>
                      <a:ext cx="26" cy="33"/>
                    </a:xfrm>
                    <a:custGeom>
                      <a:avLst/>
                      <a:gdLst>
                        <a:gd name="T0" fmla="*/ 11 w 11"/>
                        <a:gd name="T1" fmla="*/ 6 h 14"/>
                        <a:gd name="T2" fmla="*/ 4 w 11"/>
                        <a:gd name="T3" fmla="*/ 14 h 14"/>
                        <a:gd name="T4" fmla="*/ 0 w 11"/>
                        <a:gd name="T5" fmla="*/ 8 h 14"/>
                        <a:gd name="T6" fmla="*/ 11 w 11"/>
                        <a:gd name="T7" fmla="*/ 6 h 14"/>
                      </a:gdLst>
                      <a:ahLst/>
                      <a:cxnLst>
                        <a:cxn ang="0">
                          <a:pos x="T0" y="T1"/>
                        </a:cxn>
                        <a:cxn ang="0">
                          <a:pos x="T2" y="T3"/>
                        </a:cxn>
                        <a:cxn ang="0">
                          <a:pos x="T4" y="T5"/>
                        </a:cxn>
                        <a:cxn ang="0">
                          <a:pos x="T6" y="T7"/>
                        </a:cxn>
                      </a:cxnLst>
                      <a:rect l="0" t="0" r="r" b="b"/>
                      <a:pathLst>
                        <a:path w="11" h="14">
                          <a:moveTo>
                            <a:pt x="11" y="6"/>
                          </a:moveTo>
                          <a:cubicBezTo>
                            <a:pt x="11" y="11"/>
                            <a:pt x="6" y="11"/>
                            <a:pt x="4" y="14"/>
                          </a:cubicBezTo>
                          <a:cubicBezTo>
                            <a:pt x="3" y="12"/>
                            <a:pt x="1" y="10"/>
                            <a:pt x="0" y="8"/>
                          </a:cubicBezTo>
                          <a:cubicBezTo>
                            <a:pt x="2" y="6"/>
                            <a:pt x="11" y="0"/>
                            <a:pt x="11"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6" name="Freeform 212"/>
                    <p:cNvSpPr>
                      <a:spLocks/>
                    </p:cNvSpPr>
                    <p:nvPr/>
                  </p:nvSpPr>
                  <p:spPr bwMode="auto">
                    <a:xfrm>
                      <a:off x="4136" y="1826"/>
                      <a:ext cx="29" cy="34"/>
                    </a:xfrm>
                    <a:custGeom>
                      <a:avLst/>
                      <a:gdLst>
                        <a:gd name="T0" fmla="*/ 6 w 12"/>
                        <a:gd name="T1" fmla="*/ 0 h 14"/>
                        <a:gd name="T2" fmla="*/ 10 w 12"/>
                        <a:gd name="T3" fmla="*/ 9 h 14"/>
                        <a:gd name="T4" fmla="*/ 0 w 12"/>
                        <a:gd name="T5" fmla="*/ 3 h 14"/>
                        <a:gd name="T6" fmla="*/ 6 w 12"/>
                        <a:gd name="T7" fmla="*/ 0 h 14"/>
                      </a:gdLst>
                      <a:ahLst/>
                      <a:cxnLst>
                        <a:cxn ang="0">
                          <a:pos x="T0" y="T1"/>
                        </a:cxn>
                        <a:cxn ang="0">
                          <a:pos x="T2" y="T3"/>
                        </a:cxn>
                        <a:cxn ang="0">
                          <a:pos x="T4" y="T5"/>
                        </a:cxn>
                        <a:cxn ang="0">
                          <a:pos x="T6" y="T7"/>
                        </a:cxn>
                      </a:cxnLst>
                      <a:rect l="0" t="0" r="r" b="b"/>
                      <a:pathLst>
                        <a:path w="12" h="14">
                          <a:moveTo>
                            <a:pt x="6" y="0"/>
                          </a:moveTo>
                          <a:cubicBezTo>
                            <a:pt x="8" y="3"/>
                            <a:pt x="12" y="6"/>
                            <a:pt x="10" y="9"/>
                          </a:cubicBezTo>
                          <a:cubicBezTo>
                            <a:pt x="7" y="14"/>
                            <a:pt x="3" y="6"/>
                            <a:pt x="0" y="3"/>
                          </a:cubicBezTo>
                          <a:cubicBezTo>
                            <a:pt x="2" y="2"/>
                            <a:pt x="4" y="1"/>
                            <a:pt x="6"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7" name="Freeform 213"/>
                    <p:cNvSpPr>
                      <a:spLocks/>
                    </p:cNvSpPr>
                    <p:nvPr/>
                  </p:nvSpPr>
                  <p:spPr bwMode="auto">
                    <a:xfrm>
                      <a:off x="4241" y="1308"/>
                      <a:ext cx="42" cy="26"/>
                    </a:xfrm>
                    <a:custGeom>
                      <a:avLst/>
                      <a:gdLst>
                        <a:gd name="T0" fmla="*/ 16 w 18"/>
                        <a:gd name="T1" fmla="*/ 5 h 11"/>
                        <a:gd name="T2" fmla="*/ 18 w 18"/>
                        <a:gd name="T3" fmla="*/ 8 h 11"/>
                        <a:gd name="T4" fmla="*/ 9 w 18"/>
                        <a:gd name="T5" fmla="*/ 10 h 11"/>
                        <a:gd name="T6" fmla="*/ 4 w 18"/>
                        <a:gd name="T7" fmla="*/ 11 h 11"/>
                        <a:gd name="T8" fmla="*/ 3 w 18"/>
                        <a:gd name="T9" fmla="*/ 7 h 11"/>
                        <a:gd name="T10" fmla="*/ 2 w 18"/>
                        <a:gd name="T11" fmla="*/ 4 h 11"/>
                        <a:gd name="T12" fmla="*/ 0 w 18"/>
                        <a:gd name="T13" fmla="*/ 2 h 11"/>
                        <a:gd name="T14" fmla="*/ 13 w 18"/>
                        <a:gd name="T15" fmla="*/ 0 h 11"/>
                        <a:gd name="T16" fmla="*/ 16 w 1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6" y="5"/>
                          </a:moveTo>
                          <a:cubicBezTo>
                            <a:pt x="17" y="6"/>
                            <a:pt x="17" y="7"/>
                            <a:pt x="18" y="8"/>
                          </a:cubicBezTo>
                          <a:cubicBezTo>
                            <a:pt x="15" y="9"/>
                            <a:pt x="12" y="10"/>
                            <a:pt x="9" y="10"/>
                          </a:cubicBezTo>
                          <a:cubicBezTo>
                            <a:pt x="8" y="11"/>
                            <a:pt x="6" y="11"/>
                            <a:pt x="4" y="11"/>
                          </a:cubicBezTo>
                          <a:cubicBezTo>
                            <a:pt x="4" y="9"/>
                            <a:pt x="3" y="8"/>
                            <a:pt x="3" y="7"/>
                          </a:cubicBezTo>
                          <a:cubicBezTo>
                            <a:pt x="2" y="6"/>
                            <a:pt x="2" y="5"/>
                            <a:pt x="2" y="4"/>
                          </a:cubicBezTo>
                          <a:cubicBezTo>
                            <a:pt x="1" y="3"/>
                            <a:pt x="1" y="3"/>
                            <a:pt x="0" y="2"/>
                          </a:cubicBezTo>
                          <a:cubicBezTo>
                            <a:pt x="5" y="1"/>
                            <a:pt x="9" y="1"/>
                            <a:pt x="13" y="0"/>
                          </a:cubicBezTo>
                          <a:cubicBezTo>
                            <a:pt x="14" y="2"/>
                            <a:pt x="15" y="3"/>
                            <a:pt x="16"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8" name="Freeform 214"/>
                    <p:cNvSpPr>
                      <a:spLocks/>
                    </p:cNvSpPr>
                    <p:nvPr/>
                  </p:nvSpPr>
                  <p:spPr bwMode="auto">
                    <a:xfrm>
                      <a:off x="4124" y="1864"/>
                      <a:ext cx="27" cy="26"/>
                    </a:xfrm>
                    <a:custGeom>
                      <a:avLst/>
                      <a:gdLst>
                        <a:gd name="T0" fmla="*/ 2 w 11"/>
                        <a:gd name="T1" fmla="*/ 0 h 11"/>
                        <a:gd name="T2" fmla="*/ 11 w 11"/>
                        <a:gd name="T3" fmla="*/ 5 h 11"/>
                        <a:gd name="T4" fmla="*/ 0 w 11"/>
                        <a:gd name="T5" fmla="*/ 11 h 11"/>
                        <a:gd name="T6" fmla="*/ 1 w 11"/>
                        <a:gd name="T7" fmla="*/ 9 h 11"/>
                        <a:gd name="T8" fmla="*/ 2 w 11"/>
                        <a:gd name="T9" fmla="*/ 0 h 11"/>
                      </a:gdLst>
                      <a:ahLst/>
                      <a:cxnLst>
                        <a:cxn ang="0">
                          <a:pos x="T0" y="T1"/>
                        </a:cxn>
                        <a:cxn ang="0">
                          <a:pos x="T2" y="T3"/>
                        </a:cxn>
                        <a:cxn ang="0">
                          <a:pos x="T4" y="T5"/>
                        </a:cxn>
                        <a:cxn ang="0">
                          <a:pos x="T6" y="T7"/>
                        </a:cxn>
                        <a:cxn ang="0">
                          <a:pos x="T8" y="T9"/>
                        </a:cxn>
                      </a:cxnLst>
                      <a:rect l="0" t="0" r="r" b="b"/>
                      <a:pathLst>
                        <a:path w="11" h="11">
                          <a:moveTo>
                            <a:pt x="2" y="0"/>
                          </a:moveTo>
                          <a:cubicBezTo>
                            <a:pt x="4" y="3"/>
                            <a:pt x="8" y="5"/>
                            <a:pt x="11" y="5"/>
                          </a:cubicBezTo>
                          <a:cubicBezTo>
                            <a:pt x="8" y="7"/>
                            <a:pt x="4" y="9"/>
                            <a:pt x="0" y="11"/>
                          </a:cubicBezTo>
                          <a:cubicBezTo>
                            <a:pt x="0" y="10"/>
                            <a:pt x="0" y="10"/>
                            <a:pt x="1" y="9"/>
                          </a:cubicBezTo>
                          <a:cubicBezTo>
                            <a:pt x="2" y="6"/>
                            <a:pt x="2" y="3"/>
                            <a:pt x="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9" name="Freeform 215"/>
                    <p:cNvSpPr>
                      <a:spLocks/>
                    </p:cNvSpPr>
                    <p:nvPr/>
                  </p:nvSpPr>
                  <p:spPr bwMode="auto">
                    <a:xfrm>
                      <a:off x="4025" y="1897"/>
                      <a:ext cx="126" cy="78"/>
                    </a:xfrm>
                    <a:custGeom>
                      <a:avLst/>
                      <a:gdLst>
                        <a:gd name="T0" fmla="*/ 46 w 53"/>
                        <a:gd name="T1" fmla="*/ 6 h 33"/>
                        <a:gd name="T2" fmla="*/ 32 w 53"/>
                        <a:gd name="T3" fmla="*/ 31 h 33"/>
                        <a:gd name="T4" fmla="*/ 0 w 53"/>
                        <a:gd name="T5" fmla="*/ 18 h 33"/>
                        <a:gd name="T6" fmla="*/ 0 w 53"/>
                        <a:gd name="T7" fmla="*/ 18 h 33"/>
                        <a:gd name="T8" fmla="*/ 46 w 53"/>
                        <a:gd name="T9" fmla="*/ 0 h 33"/>
                        <a:gd name="T10" fmla="*/ 47 w 53"/>
                        <a:gd name="T11" fmla="*/ 2 h 33"/>
                        <a:gd name="T12" fmla="*/ 46 w 53"/>
                        <a:gd name="T13" fmla="*/ 6 h 33"/>
                      </a:gdLst>
                      <a:ahLst/>
                      <a:cxnLst>
                        <a:cxn ang="0">
                          <a:pos x="T0" y="T1"/>
                        </a:cxn>
                        <a:cxn ang="0">
                          <a:pos x="T2" y="T3"/>
                        </a:cxn>
                        <a:cxn ang="0">
                          <a:pos x="T4" y="T5"/>
                        </a:cxn>
                        <a:cxn ang="0">
                          <a:pos x="T6" y="T7"/>
                        </a:cxn>
                        <a:cxn ang="0">
                          <a:pos x="T8" y="T9"/>
                        </a:cxn>
                        <a:cxn ang="0">
                          <a:pos x="T10" y="T11"/>
                        </a:cxn>
                        <a:cxn ang="0">
                          <a:pos x="T12" y="T13"/>
                        </a:cxn>
                      </a:cxnLst>
                      <a:rect l="0" t="0" r="r" b="b"/>
                      <a:pathLst>
                        <a:path w="53" h="33">
                          <a:moveTo>
                            <a:pt x="46" y="6"/>
                          </a:moveTo>
                          <a:cubicBezTo>
                            <a:pt x="53" y="17"/>
                            <a:pt x="44" y="29"/>
                            <a:pt x="32" y="31"/>
                          </a:cubicBezTo>
                          <a:cubicBezTo>
                            <a:pt x="20" y="33"/>
                            <a:pt x="9" y="26"/>
                            <a:pt x="0" y="18"/>
                          </a:cubicBezTo>
                          <a:cubicBezTo>
                            <a:pt x="0" y="18"/>
                            <a:pt x="0" y="18"/>
                            <a:pt x="0" y="18"/>
                          </a:cubicBezTo>
                          <a:cubicBezTo>
                            <a:pt x="16" y="13"/>
                            <a:pt x="31" y="7"/>
                            <a:pt x="46" y="0"/>
                          </a:cubicBezTo>
                          <a:cubicBezTo>
                            <a:pt x="47" y="2"/>
                            <a:pt x="47" y="2"/>
                            <a:pt x="47" y="2"/>
                          </a:cubicBezTo>
                          <a:cubicBezTo>
                            <a:pt x="46" y="3"/>
                            <a:pt x="45" y="4"/>
                            <a:pt x="46"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0" name="Freeform 216"/>
                    <p:cNvSpPr>
                      <a:spLocks/>
                    </p:cNvSpPr>
                    <p:nvPr/>
                  </p:nvSpPr>
                  <p:spPr bwMode="auto">
                    <a:xfrm>
                      <a:off x="3963" y="168"/>
                      <a:ext cx="507" cy="260"/>
                    </a:xfrm>
                    <a:custGeom>
                      <a:avLst/>
                      <a:gdLst>
                        <a:gd name="T0" fmla="*/ 214 w 214"/>
                        <a:gd name="T1" fmla="*/ 110 h 110"/>
                        <a:gd name="T2" fmla="*/ 214 w 214"/>
                        <a:gd name="T3" fmla="*/ 110 h 110"/>
                        <a:gd name="T4" fmla="*/ 196 w 214"/>
                        <a:gd name="T5" fmla="*/ 108 h 110"/>
                        <a:gd name="T6" fmla="*/ 195 w 214"/>
                        <a:gd name="T7" fmla="*/ 108 h 110"/>
                        <a:gd name="T8" fmla="*/ 199 w 214"/>
                        <a:gd name="T9" fmla="*/ 99 h 110"/>
                        <a:gd name="T10" fmla="*/ 188 w 214"/>
                        <a:gd name="T11" fmla="*/ 90 h 110"/>
                        <a:gd name="T12" fmla="*/ 190 w 214"/>
                        <a:gd name="T13" fmla="*/ 80 h 110"/>
                        <a:gd name="T14" fmla="*/ 181 w 214"/>
                        <a:gd name="T15" fmla="*/ 72 h 110"/>
                        <a:gd name="T16" fmla="*/ 180 w 214"/>
                        <a:gd name="T17" fmla="*/ 63 h 110"/>
                        <a:gd name="T18" fmla="*/ 170 w 214"/>
                        <a:gd name="T19" fmla="*/ 61 h 110"/>
                        <a:gd name="T20" fmla="*/ 168 w 214"/>
                        <a:gd name="T21" fmla="*/ 52 h 110"/>
                        <a:gd name="T22" fmla="*/ 153 w 214"/>
                        <a:gd name="T23" fmla="*/ 49 h 110"/>
                        <a:gd name="T24" fmla="*/ 134 w 214"/>
                        <a:gd name="T25" fmla="*/ 39 h 110"/>
                        <a:gd name="T26" fmla="*/ 134 w 214"/>
                        <a:gd name="T27" fmla="*/ 34 h 110"/>
                        <a:gd name="T28" fmla="*/ 129 w 214"/>
                        <a:gd name="T29" fmla="*/ 27 h 110"/>
                        <a:gd name="T30" fmla="*/ 116 w 214"/>
                        <a:gd name="T31" fmla="*/ 29 h 110"/>
                        <a:gd name="T32" fmla="*/ 104 w 214"/>
                        <a:gd name="T33" fmla="*/ 21 h 110"/>
                        <a:gd name="T34" fmla="*/ 96 w 214"/>
                        <a:gd name="T35" fmla="*/ 28 h 110"/>
                        <a:gd name="T36" fmla="*/ 84 w 214"/>
                        <a:gd name="T37" fmla="*/ 19 h 110"/>
                        <a:gd name="T38" fmla="*/ 75 w 214"/>
                        <a:gd name="T39" fmla="*/ 25 h 110"/>
                        <a:gd name="T40" fmla="*/ 63 w 214"/>
                        <a:gd name="T41" fmla="*/ 22 h 110"/>
                        <a:gd name="T42" fmla="*/ 56 w 214"/>
                        <a:gd name="T43" fmla="*/ 33 h 110"/>
                        <a:gd name="T44" fmla="*/ 41 w 214"/>
                        <a:gd name="T45" fmla="*/ 31 h 110"/>
                        <a:gd name="T46" fmla="*/ 36 w 214"/>
                        <a:gd name="T47" fmla="*/ 41 h 110"/>
                        <a:gd name="T48" fmla="*/ 34 w 214"/>
                        <a:gd name="T49" fmla="*/ 40 h 110"/>
                        <a:gd name="T50" fmla="*/ 24 w 214"/>
                        <a:gd name="T51" fmla="*/ 41 h 110"/>
                        <a:gd name="T52" fmla="*/ 25 w 214"/>
                        <a:gd name="T53" fmla="*/ 51 h 110"/>
                        <a:gd name="T54" fmla="*/ 13 w 214"/>
                        <a:gd name="T55" fmla="*/ 41 h 110"/>
                        <a:gd name="T56" fmla="*/ 0 w 214"/>
                        <a:gd name="T57" fmla="*/ 32 h 110"/>
                        <a:gd name="T58" fmla="*/ 101 w 214"/>
                        <a:gd name="T59" fmla="*/ 4 h 110"/>
                        <a:gd name="T60" fmla="*/ 190 w 214"/>
                        <a:gd name="T61" fmla="*/ 56 h 110"/>
                        <a:gd name="T62" fmla="*/ 214 w 214"/>
                        <a:gd name="T6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4" h="110">
                          <a:moveTo>
                            <a:pt x="214" y="110"/>
                          </a:moveTo>
                          <a:cubicBezTo>
                            <a:pt x="214" y="110"/>
                            <a:pt x="214" y="110"/>
                            <a:pt x="214" y="110"/>
                          </a:cubicBezTo>
                          <a:cubicBezTo>
                            <a:pt x="208" y="109"/>
                            <a:pt x="202" y="108"/>
                            <a:pt x="196" y="108"/>
                          </a:cubicBezTo>
                          <a:cubicBezTo>
                            <a:pt x="196" y="108"/>
                            <a:pt x="196" y="108"/>
                            <a:pt x="195" y="108"/>
                          </a:cubicBezTo>
                          <a:cubicBezTo>
                            <a:pt x="198" y="106"/>
                            <a:pt x="200" y="103"/>
                            <a:pt x="199" y="99"/>
                          </a:cubicBezTo>
                          <a:cubicBezTo>
                            <a:pt x="198" y="94"/>
                            <a:pt x="193" y="91"/>
                            <a:pt x="188" y="90"/>
                          </a:cubicBezTo>
                          <a:cubicBezTo>
                            <a:pt x="190" y="87"/>
                            <a:pt x="191" y="84"/>
                            <a:pt x="190" y="80"/>
                          </a:cubicBezTo>
                          <a:cubicBezTo>
                            <a:pt x="189" y="76"/>
                            <a:pt x="185" y="73"/>
                            <a:pt x="181" y="72"/>
                          </a:cubicBezTo>
                          <a:cubicBezTo>
                            <a:pt x="182" y="69"/>
                            <a:pt x="182" y="66"/>
                            <a:pt x="180" y="63"/>
                          </a:cubicBezTo>
                          <a:cubicBezTo>
                            <a:pt x="177" y="60"/>
                            <a:pt x="173" y="60"/>
                            <a:pt x="170" y="61"/>
                          </a:cubicBezTo>
                          <a:cubicBezTo>
                            <a:pt x="170" y="58"/>
                            <a:pt x="170" y="55"/>
                            <a:pt x="168" y="52"/>
                          </a:cubicBezTo>
                          <a:cubicBezTo>
                            <a:pt x="164" y="48"/>
                            <a:pt x="158" y="47"/>
                            <a:pt x="153" y="49"/>
                          </a:cubicBezTo>
                          <a:cubicBezTo>
                            <a:pt x="155" y="39"/>
                            <a:pt x="142" y="30"/>
                            <a:pt x="134" y="39"/>
                          </a:cubicBezTo>
                          <a:cubicBezTo>
                            <a:pt x="134" y="38"/>
                            <a:pt x="134" y="36"/>
                            <a:pt x="134" y="34"/>
                          </a:cubicBezTo>
                          <a:cubicBezTo>
                            <a:pt x="133" y="31"/>
                            <a:pt x="132" y="28"/>
                            <a:pt x="129" y="27"/>
                          </a:cubicBezTo>
                          <a:cubicBezTo>
                            <a:pt x="125" y="24"/>
                            <a:pt x="119" y="26"/>
                            <a:pt x="116" y="29"/>
                          </a:cubicBezTo>
                          <a:cubicBezTo>
                            <a:pt x="114" y="24"/>
                            <a:pt x="110" y="20"/>
                            <a:pt x="104" y="21"/>
                          </a:cubicBezTo>
                          <a:cubicBezTo>
                            <a:pt x="100" y="21"/>
                            <a:pt x="97" y="24"/>
                            <a:pt x="96" y="28"/>
                          </a:cubicBezTo>
                          <a:cubicBezTo>
                            <a:pt x="94" y="23"/>
                            <a:pt x="89" y="19"/>
                            <a:pt x="84" y="19"/>
                          </a:cubicBezTo>
                          <a:cubicBezTo>
                            <a:pt x="80" y="19"/>
                            <a:pt x="77" y="22"/>
                            <a:pt x="75" y="25"/>
                          </a:cubicBezTo>
                          <a:cubicBezTo>
                            <a:pt x="72" y="22"/>
                            <a:pt x="68" y="20"/>
                            <a:pt x="63" y="22"/>
                          </a:cubicBezTo>
                          <a:cubicBezTo>
                            <a:pt x="58" y="23"/>
                            <a:pt x="56" y="28"/>
                            <a:pt x="56" y="33"/>
                          </a:cubicBezTo>
                          <a:cubicBezTo>
                            <a:pt x="52" y="29"/>
                            <a:pt x="46" y="28"/>
                            <a:pt x="41" y="31"/>
                          </a:cubicBezTo>
                          <a:cubicBezTo>
                            <a:pt x="37" y="33"/>
                            <a:pt x="36" y="37"/>
                            <a:pt x="36" y="41"/>
                          </a:cubicBezTo>
                          <a:cubicBezTo>
                            <a:pt x="36" y="41"/>
                            <a:pt x="35" y="40"/>
                            <a:pt x="34" y="40"/>
                          </a:cubicBezTo>
                          <a:cubicBezTo>
                            <a:pt x="30" y="39"/>
                            <a:pt x="26" y="39"/>
                            <a:pt x="24" y="41"/>
                          </a:cubicBezTo>
                          <a:cubicBezTo>
                            <a:pt x="21" y="44"/>
                            <a:pt x="23" y="48"/>
                            <a:pt x="25" y="51"/>
                          </a:cubicBezTo>
                          <a:cubicBezTo>
                            <a:pt x="21" y="47"/>
                            <a:pt x="17" y="44"/>
                            <a:pt x="13" y="41"/>
                          </a:cubicBezTo>
                          <a:cubicBezTo>
                            <a:pt x="9" y="38"/>
                            <a:pt x="5" y="35"/>
                            <a:pt x="0" y="32"/>
                          </a:cubicBezTo>
                          <a:cubicBezTo>
                            <a:pt x="29" y="11"/>
                            <a:pt x="65" y="0"/>
                            <a:pt x="101" y="4"/>
                          </a:cubicBezTo>
                          <a:cubicBezTo>
                            <a:pt x="137" y="9"/>
                            <a:pt x="169" y="28"/>
                            <a:pt x="190" y="56"/>
                          </a:cubicBezTo>
                          <a:cubicBezTo>
                            <a:pt x="202" y="72"/>
                            <a:pt x="210" y="90"/>
                            <a:pt x="214" y="110"/>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1" name="Freeform 217"/>
                    <p:cNvSpPr>
                      <a:spLocks noEditPoints="1"/>
                    </p:cNvSpPr>
                    <p:nvPr/>
                  </p:nvSpPr>
                  <p:spPr bwMode="auto">
                    <a:xfrm>
                      <a:off x="3996" y="1102"/>
                      <a:ext cx="332" cy="128"/>
                    </a:xfrm>
                    <a:custGeom>
                      <a:avLst/>
                      <a:gdLst>
                        <a:gd name="T0" fmla="*/ 131 w 140"/>
                        <a:gd name="T1" fmla="*/ 10 h 54"/>
                        <a:gd name="T2" fmla="*/ 121 w 140"/>
                        <a:gd name="T3" fmla="*/ 37 h 54"/>
                        <a:gd name="T4" fmla="*/ 85 w 140"/>
                        <a:gd name="T5" fmla="*/ 44 h 54"/>
                        <a:gd name="T6" fmla="*/ 10 w 140"/>
                        <a:gd name="T7" fmla="*/ 54 h 54"/>
                        <a:gd name="T8" fmla="*/ 0 w 140"/>
                        <a:gd name="T9" fmla="*/ 46 h 54"/>
                        <a:gd name="T10" fmla="*/ 6 w 140"/>
                        <a:gd name="T11" fmla="*/ 38 h 54"/>
                        <a:gd name="T12" fmla="*/ 33 w 140"/>
                        <a:gd name="T13" fmla="*/ 24 h 54"/>
                        <a:gd name="T14" fmla="*/ 64 w 140"/>
                        <a:gd name="T15" fmla="*/ 11 h 54"/>
                        <a:gd name="T16" fmla="*/ 97 w 140"/>
                        <a:gd name="T17" fmla="*/ 3 h 54"/>
                        <a:gd name="T18" fmla="*/ 131 w 140"/>
                        <a:gd name="T19" fmla="*/ 10 h 54"/>
                        <a:gd name="T20" fmla="*/ 114 w 140"/>
                        <a:gd name="T21" fmla="*/ 25 h 54"/>
                        <a:gd name="T22" fmla="*/ 120 w 140"/>
                        <a:gd name="T23" fmla="*/ 20 h 54"/>
                        <a:gd name="T24" fmla="*/ 114 w 140"/>
                        <a:gd name="T25" fmla="*/ 15 h 54"/>
                        <a:gd name="T26" fmla="*/ 110 w 140"/>
                        <a:gd name="T27" fmla="*/ 20 h 54"/>
                        <a:gd name="T28" fmla="*/ 114 w 140"/>
                        <a:gd name="T29" fmla="*/ 25 h 54"/>
                        <a:gd name="T30" fmla="*/ 68 w 140"/>
                        <a:gd name="T31" fmla="*/ 34 h 54"/>
                        <a:gd name="T32" fmla="*/ 71 w 140"/>
                        <a:gd name="T33" fmla="*/ 28 h 54"/>
                        <a:gd name="T34" fmla="*/ 70 w 140"/>
                        <a:gd name="T35" fmla="*/ 25 h 54"/>
                        <a:gd name="T36" fmla="*/ 65 w 140"/>
                        <a:gd name="T37" fmla="*/ 26 h 54"/>
                        <a:gd name="T38" fmla="*/ 64 w 140"/>
                        <a:gd name="T39" fmla="*/ 26 h 54"/>
                        <a:gd name="T40" fmla="*/ 64 w 140"/>
                        <a:gd name="T41" fmla="*/ 27 h 54"/>
                        <a:gd name="T42" fmla="*/ 62 w 140"/>
                        <a:gd name="T43" fmla="*/ 32 h 54"/>
                        <a:gd name="T44" fmla="*/ 68 w 140"/>
                        <a:gd name="T45" fmla="*/ 34 h 54"/>
                        <a:gd name="T46" fmla="*/ 24 w 140"/>
                        <a:gd name="T47" fmla="*/ 43 h 54"/>
                        <a:gd name="T48" fmla="*/ 27 w 140"/>
                        <a:gd name="T49" fmla="*/ 37 h 54"/>
                        <a:gd name="T50" fmla="*/ 20 w 140"/>
                        <a:gd name="T51" fmla="*/ 36 h 54"/>
                        <a:gd name="T52" fmla="*/ 20 w 140"/>
                        <a:gd name="T53" fmla="*/ 36 h 54"/>
                        <a:gd name="T54" fmla="*/ 19 w 140"/>
                        <a:gd name="T55" fmla="*/ 37 h 54"/>
                        <a:gd name="T56" fmla="*/ 17 w 140"/>
                        <a:gd name="T57" fmla="*/ 41 h 54"/>
                        <a:gd name="T58" fmla="*/ 20 w 140"/>
                        <a:gd name="T59" fmla="*/ 43 h 54"/>
                        <a:gd name="T60" fmla="*/ 24 w 140"/>
                        <a:gd name="T61" fmla="*/ 4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54">
                          <a:moveTo>
                            <a:pt x="131" y="10"/>
                          </a:moveTo>
                          <a:cubicBezTo>
                            <a:pt x="140" y="20"/>
                            <a:pt x="132" y="33"/>
                            <a:pt x="121" y="37"/>
                          </a:cubicBezTo>
                          <a:cubicBezTo>
                            <a:pt x="110" y="42"/>
                            <a:pt x="97" y="42"/>
                            <a:pt x="85" y="44"/>
                          </a:cubicBezTo>
                          <a:cubicBezTo>
                            <a:pt x="60" y="47"/>
                            <a:pt x="35" y="50"/>
                            <a:pt x="10" y="54"/>
                          </a:cubicBezTo>
                          <a:cubicBezTo>
                            <a:pt x="8" y="49"/>
                            <a:pt x="4" y="46"/>
                            <a:pt x="0" y="46"/>
                          </a:cubicBezTo>
                          <a:cubicBezTo>
                            <a:pt x="3" y="44"/>
                            <a:pt x="5" y="41"/>
                            <a:pt x="6" y="38"/>
                          </a:cubicBezTo>
                          <a:cubicBezTo>
                            <a:pt x="15" y="33"/>
                            <a:pt x="23" y="28"/>
                            <a:pt x="33" y="24"/>
                          </a:cubicBezTo>
                          <a:cubicBezTo>
                            <a:pt x="43" y="19"/>
                            <a:pt x="54" y="15"/>
                            <a:pt x="64" y="11"/>
                          </a:cubicBezTo>
                          <a:cubicBezTo>
                            <a:pt x="75" y="8"/>
                            <a:pt x="86" y="5"/>
                            <a:pt x="97" y="3"/>
                          </a:cubicBezTo>
                          <a:cubicBezTo>
                            <a:pt x="109" y="2"/>
                            <a:pt x="123" y="0"/>
                            <a:pt x="131" y="10"/>
                          </a:cubicBezTo>
                          <a:close/>
                          <a:moveTo>
                            <a:pt x="114" y="25"/>
                          </a:moveTo>
                          <a:cubicBezTo>
                            <a:pt x="117" y="26"/>
                            <a:pt x="120" y="23"/>
                            <a:pt x="120" y="20"/>
                          </a:cubicBezTo>
                          <a:cubicBezTo>
                            <a:pt x="120" y="17"/>
                            <a:pt x="117" y="14"/>
                            <a:pt x="114" y="15"/>
                          </a:cubicBezTo>
                          <a:cubicBezTo>
                            <a:pt x="112" y="16"/>
                            <a:pt x="110" y="18"/>
                            <a:pt x="110" y="20"/>
                          </a:cubicBezTo>
                          <a:cubicBezTo>
                            <a:pt x="110" y="22"/>
                            <a:pt x="112" y="25"/>
                            <a:pt x="114" y="25"/>
                          </a:cubicBezTo>
                          <a:close/>
                          <a:moveTo>
                            <a:pt x="68" y="34"/>
                          </a:moveTo>
                          <a:cubicBezTo>
                            <a:pt x="70" y="33"/>
                            <a:pt x="71" y="30"/>
                            <a:pt x="71" y="28"/>
                          </a:cubicBezTo>
                          <a:cubicBezTo>
                            <a:pt x="71" y="27"/>
                            <a:pt x="71" y="26"/>
                            <a:pt x="70" y="25"/>
                          </a:cubicBezTo>
                          <a:cubicBezTo>
                            <a:pt x="68" y="25"/>
                            <a:pt x="66" y="25"/>
                            <a:pt x="65" y="26"/>
                          </a:cubicBezTo>
                          <a:cubicBezTo>
                            <a:pt x="64" y="26"/>
                            <a:pt x="64" y="26"/>
                            <a:pt x="64" y="26"/>
                          </a:cubicBezTo>
                          <a:cubicBezTo>
                            <a:pt x="64" y="26"/>
                            <a:pt x="64" y="27"/>
                            <a:pt x="64" y="27"/>
                          </a:cubicBezTo>
                          <a:cubicBezTo>
                            <a:pt x="62" y="28"/>
                            <a:pt x="61" y="30"/>
                            <a:pt x="62" y="32"/>
                          </a:cubicBezTo>
                          <a:cubicBezTo>
                            <a:pt x="63" y="34"/>
                            <a:pt x="66" y="35"/>
                            <a:pt x="68" y="34"/>
                          </a:cubicBezTo>
                          <a:close/>
                          <a:moveTo>
                            <a:pt x="24" y="43"/>
                          </a:moveTo>
                          <a:cubicBezTo>
                            <a:pt x="27" y="42"/>
                            <a:pt x="28" y="39"/>
                            <a:pt x="27" y="37"/>
                          </a:cubicBezTo>
                          <a:cubicBezTo>
                            <a:pt x="25" y="35"/>
                            <a:pt x="22" y="34"/>
                            <a:pt x="20" y="36"/>
                          </a:cubicBezTo>
                          <a:cubicBezTo>
                            <a:pt x="20" y="36"/>
                            <a:pt x="20" y="36"/>
                            <a:pt x="20" y="36"/>
                          </a:cubicBezTo>
                          <a:cubicBezTo>
                            <a:pt x="20" y="37"/>
                            <a:pt x="19" y="37"/>
                            <a:pt x="19" y="37"/>
                          </a:cubicBezTo>
                          <a:cubicBezTo>
                            <a:pt x="18" y="38"/>
                            <a:pt x="17" y="39"/>
                            <a:pt x="17" y="41"/>
                          </a:cubicBezTo>
                          <a:cubicBezTo>
                            <a:pt x="18" y="42"/>
                            <a:pt x="19" y="43"/>
                            <a:pt x="20" y="43"/>
                          </a:cubicBezTo>
                          <a:cubicBezTo>
                            <a:pt x="22" y="44"/>
                            <a:pt x="23" y="44"/>
                            <a:pt x="24" y="43"/>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2" name="Freeform 218"/>
                    <p:cNvSpPr>
                      <a:spLocks noEditPoints="1"/>
                    </p:cNvSpPr>
                    <p:nvPr/>
                  </p:nvSpPr>
                  <p:spPr bwMode="auto">
                    <a:xfrm>
                      <a:off x="3601" y="2236"/>
                      <a:ext cx="450" cy="151"/>
                    </a:xfrm>
                    <a:custGeom>
                      <a:avLst/>
                      <a:gdLst>
                        <a:gd name="T0" fmla="*/ 189 w 190"/>
                        <a:gd name="T1" fmla="*/ 7 h 64"/>
                        <a:gd name="T2" fmla="*/ 170 w 190"/>
                        <a:gd name="T3" fmla="*/ 25 h 64"/>
                        <a:gd name="T4" fmla="*/ 156 w 190"/>
                        <a:gd name="T5" fmla="*/ 39 h 64"/>
                        <a:gd name="T6" fmla="*/ 156 w 190"/>
                        <a:gd name="T7" fmla="*/ 43 h 64"/>
                        <a:gd name="T8" fmla="*/ 136 w 190"/>
                        <a:gd name="T9" fmla="*/ 50 h 64"/>
                        <a:gd name="T10" fmla="*/ 116 w 190"/>
                        <a:gd name="T11" fmla="*/ 51 h 64"/>
                        <a:gd name="T12" fmla="*/ 96 w 190"/>
                        <a:gd name="T13" fmla="*/ 54 h 64"/>
                        <a:gd name="T14" fmla="*/ 76 w 190"/>
                        <a:gd name="T15" fmla="*/ 52 h 64"/>
                        <a:gd name="T16" fmla="*/ 57 w 190"/>
                        <a:gd name="T17" fmla="*/ 47 h 64"/>
                        <a:gd name="T18" fmla="*/ 40 w 190"/>
                        <a:gd name="T19" fmla="*/ 37 h 64"/>
                        <a:gd name="T20" fmla="*/ 27 w 190"/>
                        <a:gd name="T21" fmla="*/ 28 h 64"/>
                        <a:gd name="T22" fmla="*/ 12 w 190"/>
                        <a:gd name="T23" fmla="*/ 15 h 64"/>
                        <a:gd name="T24" fmla="*/ 3 w 190"/>
                        <a:gd name="T25" fmla="*/ 3 h 64"/>
                        <a:gd name="T26" fmla="*/ 5 w 190"/>
                        <a:gd name="T27" fmla="*/ 5 h 64"/>
                        <a:gd name="T28" fmla="*/ 16 w 190"/>
                        <a:gd name="T29" fmla="*/ 9 h 64"/>
                        <a:gd name="T30" fmla="*/ 14 w 190"/>
                        <a:gd name="T31" fmla="*/ 0 h 64"/>
                        <a:gd name="T32" fmla="*/ 50 w 190"/>
                        <a:gd name="T33" fmla="*/ 29 h 64"/>
                        <a:gd name="T34" fmla="*/ 146 w 190"/>
                        <a:gd name="T35" fmla="*/ 33 h 64"/>
                        <a:gd name="T36" fmla="*/ 188 w 190"/>
                        <a:gd name="T37" fmla="*/ 3 h 64"/>
                        <a:gd name="T38" fmla="*/ 152 w 190"/>
                        <a:gd name="T39" fmla="*/ 39 h 64"/>
                        <a:gd name="T40" fmla="*/ 150 w 190"/>
                        <a:gd name="T41" fmla="*/ 36 h 64"/>
                        <a:gd name="T42" fmla="*/ 136 w 190"/>
                        <a:gd name="T43" fmla="*/ 42 h 64"/>
                        <a:gd name="T44" fmla="*/ 136 w 190"/>
                        <a:gd name="T45" fmla="*/ 43 h 64"/>
                        <a:gd name="T46" fmla="*/ 146 w 190"/>
                        <a:gd name="T47" fmla="*/ 51 h 64"/>
                        <a:gd name="T48" fmla="*/ 127 w 190"/>
                        <a:gd name="T49" fmla="*/ 56 h 64"/>
                        <a:gd name="T50" fmla="*/ 133 w 190"/>
                        <a:gd name="T51" fmla="*/ 47 h 64"/>
                        <a:gd name="T52" fmla="*/ 134 w 190"/>
                        <a:gd name="T53" fmla="*/ 43 h 64"/>
                        <a:gd name="T54" fmla="*/ 120 w 190"/>
                        <a:gd name="T55" fmla="*/ 52 h 64"/>
                        <a:gd name="T56" fmla="*/ 112 w 190"/>
                        <a:gd name="T57" fmla="*/ 52 h 64"/>
                        <a:gd name="T58" fmla="*/ 97 w 190"/>
                        <a:gd name="T59" fmla="*/ 47 h 64"/>
                        <a:gd name="T60" fmla="*/ 99 w 190"/>
                        <a:gd name="T61" fmla="*/ 57 h 64"/>
                        <a:gd name="T62" fmla="*/ 112 w 190"/>
                        <a:gd name="T63" fmla="*/ 52 h 64"/>
                        <a:gd name="T64" fmla="*/ 93 w 190"/>
                        <a:gd name="T65" fmla="*/ 47 h 64"/>
                        <a:gd name="T66" fmla="*/ 85 w 190"/>
                        <a:gd name="T67" fmla="*/ 58 h 64"/>
                        <a:gd name="T68" fmla="*/ 76 w 190"/>
                        <a:gd name="T69" fmla="*/ 44 h 64"/>
                        <a:gd name="T70" fmla="*/ 61 w 190"/>
                        <a:gd name="T71" fmla="*/ 40 h 64"/>
                        <a:gd name="T72" fmla="*/ 64 w 190"/>
                        <a:gd name="T73" fmla="*/ 52 h 64"/>
                        <a:gd name="T74" fmla="*/ 58 w 190"/>
                        <a:gd name="T75" fmla="*/ 38 h 64"/>
                        <a:gd name="T76" fmla="*/ 46 w 190"/>
                        <a:gd name="T77" fmla="*/ 32 h 64"/>
                        <a:gd name="T78" fmla="*/ 57 w 190"/>
                        <a:gd name="T79" fmla="*/ 41 h 64"/>
                        <a:gd name="T80" fmla="*/ 29 w 190"/>
                        <a:gd name="T81" fmla="*/ 32 h 64"/>
                        <a:gd name="T82" fmla="*/ 32 w 190"/>
                        <a:gd name="T83" fmla="*/ 23 h 64"/>
                        <a:gd name="T84" fmla="*/ 29 w 190"/>
                        <a:gd name="T85" fmla="*/ 32 h 64"/>
                        <a:gd name="T86" fmla="*/ 29 w 190"/>
                        <a:gd name="T87" fmla="*/ 21 h 64"/>
                        <a:gd name="T88" fmla="*/ 19 w 190"/>
                        <a:gd name="T89" fmla="*/ 12 h 64"/>
                        <a:gd name="T90" fmla="*/ 14 w 190"/>
                        <a:gd name="T91" fmla="*/ 2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0" h="64">
                          <a:moveTo>
                            <a:pt x="188" y="3"/>
                          </a:moveTo>
                          <a:cubicBezTo>
                            <a:pt x="189" y="4"/>
                            <a:pt x="190" y="6"/>
                            <a:pt x="189" y="7"/>
                          </a:cubicBezTo>
                          <a:cubicBezTo>
                            <a:pt x="187" y="10"/>
                            <a:pt x="184" y="13"/>
                            <a:pt x="182" y="15"/>
                          </a:cubicBezTo>
                          <a:cubicBezTo>
                            <a:pt x="178" y="19"/>
                            <a:pt x="174" y="22"/>
                            <a:pt x="170" y="25"/>
                          </a:cubicBezTo>
                          <a:cubicBezTo>
                            <a:pt x="165" y="29"/>
                            <a:pt x="159" y="32"/>
                            <a:pt x="153" y="35"/>
                          </a:cubicBezTo>
                          <a:cubicBezTo>
                            <a:pt x="154" y="36"/>
                            <a:pt x="155" y="38"/>
                            <a:pt x="156" y="39"/>
                          </a:cubicBezTo>
                          <a:cubicBezTo>
                            <a:pt x="156" y="40"/>
                            <a:pt x="157" y="41"/>
                            <a:pt x="158" y="41"/>
                          </a:cubicBezTo>
                          <a:cubicBezTo>
                            <a:pt x="156" y="43"/>
                            <a:pt x="156" y="43"/>
                            <a:pt x="156" y="43"/>
                          </a:cubicBezTo>
                          <a:cubicBezTo>
                            <a:pt x="155" y="47"/>
                            <a:pt x="152" y="51"/>
                            <a:pt x="149" y="53"/>
                          </a:cubicBezTo>
                          <a:cubicBezTo>
                            <a:pt x="144" y="57"/>
                            <a:pt x="139" y="54"/>
                            <a:pt x="136" y="50"/>
                          </a:cubicBezTo>
                          <a:cubicBezTo>
                            <a:pt x="136" y="55"/>
                            <a:pt x="133" y="60"/>
                            <a:pt x="127" y="60"/>
                          </a:cubicBezTo>
                          <a:cubicBezTo>
                            <a:pt x="122" y="61"/>
                            <a:pt x="118" y="56"/>
                            <a:pt x="116" y="51"/>
                          </a:cubicBezTo>
                          <a:cubicBezTo>
                            <a:pt x="114" y="57"/>
                            <a:pt x="111" y="64"/>
                            <a:pt x="104" y="63"/>
                          </a:cubicBezTo>
                          <a:cubicBezTo>
                            <a:pt x="99" y="62"/>
                            <a:pt x="97" y="59"/>
                            <a:pt x="96" y="54"/>
                          </a:cubicBezTo>
                          <a:cubicBezTo>
                            <a:pt x="95" y="59"/>
                            <a:pt x="92" y="62"/>
                            <a:pt x="86" y="62"/>
                          </a:cubicBezTo>
                          <a:cubicBezTo>
                            <a:pt x="80" y="61"/>
                            <a:pt x="77" y="57"/>
                            <a:pt x="76" y="52"/>
                          </a:cubicBezTo>
                          <a:cubicBezTo>
                            <a:pt x="73" y="56"/>
                            <a:pt x="68" y="57"/>
                            <a:pt x="63" y="55"/>
                          </a:cubicBezTo>
                          <a:cubicBezTo>
                            <a:pt x="60" y="54"/>
                            <a:pt x="58" y="50"/>
                            <a:pt x="57" y="47"/>
                          </a:cubicBezTo>
                          <a:cubicBezTo>
                            <a:pt x="54" y="49"/>
                            <a:pt x="50" y="50"/>
                            <a:pt x="46" y="48"/>
                          </a:cubicBezTo>
                          <a:cubicBezTo>
                            <a:pt x="42" y="46"/>
                            <a:pt x="40" y="42"/>
                            <a:pt x="40" y="37"/>
                          </a:cubicBezTo>
                          <a:cubicBezTo>
                            <a:pt x="36" y="40"/>
                            <a:pt x="32" y="41"/>
                            <a:pt x="28" y="37"/>
                          </a:cubicBezTo>
                          <a:cubicBezTo>
                            <a:pt x="26" y="34"/>
                            <a:pt x="26" y="31"/>
                            <a:pt x="27" y="28"/>
                          </a:cubicBezTo>
                          <a:cubicBezTo>
                            <a:pt x="23" y="30"/>
                            <a:pt x="18" y="31"/>
                            <a:pt x="14" y="28"/>
                          </a:cubicBezTo>
                          <a:cubicBezTo>
                            <a:pt x="9" y="25"/>
                            <a:pt x="9" y="20"/>
                            <a:pt x="12" y="15"/>
                          </a:cubicBezTo>
                          <a:cubicBezTo>
                            <a:pt x="7" y="17"/>
                            <a:pt x="3" y="17"/>
                            <a:pt x="1" y="12"/>
                          </a:cubicBezTo>
                          <a:cubicBezTo>
                            <a:pt x="0" y="9"/>
                            <a:pt x="1" y="6"/>
                            <a:pt x="3" y="3"/>
                          </a:cubicBezTo>
                          <a:cubicBezTo>
                            <a:pt x="5" y="5"/>
                            <a:pt x="5" y="5"/>
                            <a:pt x="5" y="5"/>
                          </a:cubicBezTo>
                          <a:cubicBezTo>
                            <a:pt x="5" y="5"/>
                            <a:pt x="5" y="5"/>
                            <a:pt x="5" y="5"/>
                          </a:cubicBezTo>
                          <a:cubicBezTo>
                            <a:pt x="5" y="12"/>
                            <a:pt x="7" y="14"/>
                            <a:pt x="11" y="12"/>
                          </a:cubicBezTo>
                          <a:cubicBezTo>
                            <a:pt x="13" y="12"/>
                            <a:pt x="15" y="11"/>
                            <a:pt x="16" y="9"/>
                          </a:cubicBezTo>
                          <a:cubicBezTo>
                            <a:pt x="14" y="6"/>
                            <a:pt x="11" y="3"/>
                            <a:pt x="11" y="1"/>
                          </a:cubicBezTo>
                          <a:cubicBezTo>
                            <a:pt x="14" y="0"/>
                            <a:pt x="14" y="0"/>
                            <a:pt x="14" y="0"/>
                          </a:cubicBezTo>
                          <a:cubicBezTo>
                            <a:pt x="16" y="4"/>
                            <a:pt x="27" y="12"/>
                            <a:pt x="29" y="14"/>
                          </a:cubicBezTo>
                          <a:cubicBezTo>
                            <a:pt x="35" y="20"/>
                            <a:pt x="43" y="25"/>
                            <a:pt x="50" y="29"/>
                          </a:cubicBezTo>
                          <a:cubicBezTo>
                            <a:pt x="66" y="37"/>
                            <a:pt x="83" y="42"/>
                            <a:pt x="100" y="42"/>
                          </a:cubicBezTo>
                          <a:cubicBezTo>
                            <a:pt x="116" y="42"/>
                            <a:pt x="131" y="39"/>
                            <a:pt x="146" y="33"/>
                          </a:cubicBezTo>
                          <a:cubicBezTo>
                            <a:pt x="161" y="26"/>
                            <a:pt x="174" y="16"/>
                            <a:pt x="185" y="4"/>
                          </a:cubicBezTo>
                          <a:cubicBezTo>
                            <a:pt x="186" y="3"/>
                            <a:pt x="187" y="3"/>
                            <a:pt x="188" y="3"/>
                          </a:cubicBezTo>
                          <a:close/>
                          <a:moveTo>
                            <a:pt x="151" y="45"/>
                          </a:moveTo>
                          <a:cubicBezTo>
                            <a:pt x="152" y="43"/>
                            <a:pt x="153" y="41"/>
                            <a:pt x="152" y="39"/>
                          </a:cubicBezTo>
                          <a:cubicBezTo>
                            <a:pt x="152" y="38"/>
                            <a:pt x="151" y="38"/>
                            <a:pt x="150" y="37"/>
                          </a:cubicBezTo>
                          <a:cubicBezTo>
                            <a:pt x="150" y="37"/>
                            <a:pt x="150" y="37"/>
                            <a:pt x="150" y="36"/>
                          </a:cubicBezTo>
                          <a:cubicBezTo>
                            <a:pt x="150" y="37"/>
                            <a:pt x="150" y="37"/>
                            <a:pt x="149" y="37"/>
                          </a:cubicBezTo>
                          <a:cubicBezTo>
                            <a:pt x="145" y="39"/>
                            <a:pt x="140" y="41"/>
                            <a:pt x="136" y="42"/>
                          </a:cubicBezTo>
                          <a:cubicBezTo>
                            <a:pt x="136" y="42"/>
                            <a:pt x="136" y="42"/>
                            <a:pt x="136" y="43"/>
                          </a:cubicBezTo>
                          <a:cubicBezTo>
                            <a:pt x="136" y="43"/>
                            <a:pt x="136" y="43"/>
                            <a:pt x="136" y="43"/>
                          </a:cubicBezTo>
                          <a:cubicBezTo>
                            <a:pt x="136" y="43"/>
                            <a:pt x="136" y="43"/>
                            <a:pt x="136" y="43"/>
                          </a:cubicBezTo>
                          <a:cubicBezTo>
                            <a:pt x="138" y="47"/>
                            <a:pt x="140" y="55"/>
                            <a:pt x="146" y="51"/>
                          </a:cubicBezTo>
                          <a:cubicBezTo>
                            <a:pt x="148" y="49"/>
                            <a:pt x="150" y="47"/>
                            <a:pt x="151" y="45"/>
                          </a:cubicBezTo>
                          <a:close/>
                          <a:moveTo>
                            <a:pt x="127" y="56"/>
                          </a:moveTo>
                          <a:cubicBezTo>
                            <a:pt x="130" y="56"/>
                            <a:pt x="132" y="54"/>
                            <a:pt x="133" y="51"/>
                          </a:cubicBezTo>
                          <a:cubicBezTo>
                            <a:pt x="133" y="50"/>
                            <a:pt x="133" y="49"/>
                            <a:pt x="133" y="47"/>
                          </a:cubicBezTo>
                          <a:cubicBezTo>
                            <a:pt x="133" y="45"/>
                            <a:pt x="133" y="45"/>
                            <a:pt x="134" y="43"/>
                          </a:cubicBezTo>
                          <a:cubicBezTo>
                            <a:pt x="134" y="43"/>
                            <a:pt x="134" y="43"/>
                            <a:pt x="134" y="43"/>
                          </a:cubicBezTo>
                          <a:cubicBezTo>
                            <a:pt x="129" y="44"/>
                            <a:pt x="124" y="45"/>
                            <a:pt x="118" y="46"/>
                          </a:cubicBezTo>
                          <a:cubicBezTo>
                            <a:pt x="119" y="48"/>
                            <a:pt x="119" y="50"/>
                            <a:pt x="120" y="52"/>
                          </a:cubicBezTo>
                          <a:cubicBezTo>
                            <a:pt x="122" y="56"/>
                            <a:pt x="124" y="57"/>
                            <a:pt x="127" y="56"/>
                          </a:cubicBezTo>
                          <a:close/>
                          <a:moveTo>
                            <a:pt x="112" y="52"/>
                          </a:moveTo>
                          <a:cubicBezTo>
                            <a:pt x="113" y="50"/>
                            <a:pt x="114" y="48"/>
                            <a:pt x="114" y="46"/>
                          </a:cubicBezTo>
                          <a:cubicBezTo>
                            <a:pt x="109" y="47"/>
                            <a:pt x="103" y="47"/>
                            <a:pt x="97" y="47"/>
                          </a:cubicBezTo>
                          <a:cubicBezTo>
                            <a:pt x="97" y="49"/>
                            <a:pt x="97" y="51"/>
                            <a:pt x="98" y="53"/>
                          </a:cubicBezTo>
                          <a:cubicBezTo>
                            <a:pt x="98" y="54"/>
                            <a:pt x="98" y="56"/>
                            <a:pt x="99" y="57"/>
                          </a:cubicBezTo>
                          <a:cubicBezTo>
                            <a:pt x="101" y="60"/>
                            <a:pt x="103" y="60"/>
                            <a:pt x="106" y="58"/>
                          </a:cubicBezTo>
                          <a:cubicBezTo>
                            <a:pt x="110" y="57"/>
                            <a:pt x="110" y="56"/>
                            <a:pt x="112" y="52"/>
                          </a:cubicBezTo>
                          <a:close/>
                          <a:moveTo>
                            <a:pt x="85" y="58"/>
                          </a:moveTo>
                          <a:cubicBezTo>
                            <a:pt x="93" y="59"/>
                            <a:pt x="93" y="51"/>
                            <a:pt x="93" y="47"/>
                          </a:cubicBezTo>
                          <a:cubicBezTo>
                            <a:pt x="88" y="46"/>
                            <a:pt x="84" y="46"/>
                            <a:pt x="80" y="45"/>
                          </a:cubicBezTo>
                          <a:cubicBezTo>
                            <a:pt x="79" y="50"/>
                            <a:pt x="80" y="57"/>
                            <a:pt x="85" y="58"/>
                          </a:cubicBezTo>
                          <a:close/>
                          <a:moveTo>
                            <a:pt x="64" y="52"/>
                          </a:moveTo>
                          <a:cubicBezTo>
                            <a:pt x="70" y="55"/>
                            <a:pt x="75" y="50"/>
                            <a:pt x="76" y="44"/>
                          </a:cubicBezTo>
                          <a:cubicBezTo>
                            <a:pt x="71" y="43"/>
                            <a:pt x="67" y="42"/>
                            <a:pt x="62" y="40"/>
                          </a:cubicBezTo>
                          <a:cubicBezTo>
                            <a:pt x="62" y="40"/>
                            <a:pt x="62" y="40"/>
                            <a:pt x="61" y="40"/>
                          </a:cubicBezTo>
                          <a:cubicBezTo>
                            <a:pt x="61" y="42"/>
                            <a:pt x="60" y="43"/>
                            <a:pt x="59" y="45"/>
                          </a:cubicBezTo>
                          <a:cubicBezTo>
                            <a:pt x="59" y="48"/>
                            <a:pt x="61" y="51"/>
                            <a:pt x="64" y="52"/>
                          </a:cubicBezTo>
                          <a:close/>
                          <a:moveTo>
                            <a:pt x="58" y="39"/>
                          </a:moveTo>
                          <a:cubicBezTo>
                            <a:pt x="58" y="39"/>
                            <a:pt x="58" y="39"/>
                            <a:pt x="58" y="38"/>
                          </a:cubicBezTo>
                          <a:cubicBezTo>
                            <a:pt x="54" y="37"/>
                            <a:pt x="50" y="35"/>
                            <a:pt x="46" y="32"/>
                          </a:cubicBezTo>
                          <a:cubicBezTo>
                            <a:pt x="46" y="32"/>
                            <a:pt x="46" y="32"/>
                            <a:pt x="46" y="32"/>
                          </a:cubicBezTo>
                          <a:cubicBezTo>
                            <a:pt x="42" y="36"/>
                            <a:pt x="43" y="42"/>
                            <a:pt x="47" y="45"/>
                          </a:cubicBezTo>
                          <a:cubicBezTo>
                            <a:pt x="52" y="47"/>
                            <a:pt x="55" y="44"/>
                            <a:pt x="57" y="41"/>
                          </a:cubicBezTo>
                          <a:cubicBezTo>
                            <a:pt x="57" y="40"/>
                            <a:pt x="58" y="40"/>
                            <a:pt x="58" y="39"/>
                          </a:cubicBezTo>
                          <a:close/>
                          <a:moveTo>
                            <a:pt x="29" y="32"/>
                          </a:moveTo>
                          <a:cubicBezTo>
                            <a:pt x="32" y="40"/>
                            <a:pt x="39" y="34"/>
                            <a:pt x="42" y="30"/>
                          </a:cubicBezTo>
                          <a:cubicBezTo>
                            <a:pt x="39" y="28"/>
                            <a:pt x="35" y="26"/>
                            <a:pt x="32" y="23"/>
                          </a:cubicBezTo>
                          <a:cubicBezTo>
                            <a:pt x="31" y="24"/>
                            <a:pt x="31" y="24"/>
                            <a:pt x="30" y="25"/>
                          </a:cubicBezTo>
                          <a:cubicBezTo>
                            <a:pt x="29" y="27"/>
                            <a:pt x="28" y="30"/>
                            <a:pt x="29" y="32"/>
                          </a:cubicBezTo>
                          <a:close/>
                          <a:moveTo>
                            <a:pt x="20" y="26"/>
                          </a:moveTo>
                          <a:cubicBezTo>
                            <a:pt x="23" y="27"/>
                            <a:pt x="27" y="24"/>
                            <a:pt x="29" y="21"/>
                          </a:cubicBezTo>
                          <a:cubicBezTo>
                            <a:pt x="27" y="19"/>
                            <a:pt x="25" y="17"/>
                            <a:pt x="22" y="15"/>
                          </a:cubicBezTo>
                          <a:cubicBezTo>
                            <a:pt x="21" y="14"/>
                            <a:pt x="20" y="13"/>
                            <a:pt x="19" y="12"/>
                          </a:cubicBezTo>
                          <a:cubicBezTo>
                            <a:pt x="17" y="13"/>
                            <a:pt x="15" y="15"/>
                            <a:pt x="14" y="17"/>
                          </a:cubicBezTo>
                          <a:cubicBezTo>
                            <a:pt x="14" y="18"/>
                            <a:pt x="14" y="20"/>
                            <a:pt x="14" y="21"/>
                          </a:cubicBezTo>
                          <a:lnTo>
                            <a:pt x="20" y="26"/>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3" name="Freeform 219"/>
                    <p:cNvSpPr>
                      <a:spLocks noEditPoints="1"/>
                    </p:cNvSpPr>
                    <p:nvPr/>
                  </p:nvSpPr>
                  <p:spPr bwMode="auto">
                    <a:xfrm>
                      <a:off x="3944" y="1349"/>
                      <a:ext cx="273" cy="243"/>
                    </a:xfrm>
                    <a:custGeom>
                      <a:avLst/>
                      <a:gdLst>
                        <a:gd name="T0" fmla="*/ 104 w 115"/>
                        <a:gd name="T1" fmla="*/ 69 h 103"/>
                        <a:gd name="T2" fmla="*/ 109 w 115"/>
                        <a:gd name="T3" fmla="*/ 95 h 103"/>
                        <a:gd name="T4" fmla="*/ 84 w 115"/>
                        <a:gd name="T5" fmla="*/ 94 h 103"/>
                        <a:gd name="T6" fmla="*/ 39 w 115"/>
                        <a:gd name="T7" fmla="*/ 59 h 103"/>
                        <a:gd name="T8" fmla="*/ 0 w 115"/>
                        <a:gd name="T9" fmla="*/ 16 h 103"/>
                        <a:gd name="T10" fmla="*/ 0 w 115"/>
                        <a:gd name="T11" fmla="*/ 15 h 103"/>
                        <a:gd name="T12" fmla="*/ 7 w 115"/>
                        <a:gd name="T13" fmla="*/ 13 h 103"/>
                        <a:gd name="T14" fmla="*/ 10 w 115"/>
                        <a:gd name="T15" fmla="*/ 0 h 103"/>
                        <a:gd name="T16" fmla="*/ 11 w 115"/>
                        <a:gd name="T17" fmla="*/ 0 h 103"/>
                        <a:gd name="T18" fmla="*/ 12 w 115"/>
                        <a:gd name="T19" fmla="*/ 0 h 103"/>
                        <a:gd name="T20" fmla="*/ 12 w 115"/>
                        <a:gd name="T21" fmla="*/ 1 h 103"/>
                        <a:gd name="T22" fmla="*/ 63 w 115"/>
                        <a:gd name="T23" fmla="*/ 34 h 103"/>
                        <a:gd name="T24" fmla="*/ 104 w 115"/>
                        <a:gd name="T25" fmla="*/ 69 h 103"/>
                        <a:gd name="T26" fmla="*/ 92 w 115"/>
                        <a:gd name="T27" fmla="*/ 81 h 103"/>
                        <a:gd name="T28" fmla="*/ 93 w 115"/>
                        <a:gd name="T29" fmla="*/ 75 h 103"/>
                        <a:gd name="T30" fmla="*/ 87 w 115"/>
                        <a:gd name="T31" fmla="*/ 72 h 103"/>
                        <a:gd name="T32" fmla="*/ 86 w 115"/>
                        <a:gd name="T33" fmla="*/ 74 h 103"/>
                        <a:gd name="T34" fmla="*/ 86 w 115"/>
                        <a:gd name="T35" fmla="*/ 74 h 103"/>
                        <a:gd name="T36" fmla="*/ 85 w 115"/>
                        <a:gd name="T37" fmla="*/ 75 h 103"/>
                        <a:gd name="T38" fmla="*/ 84 w 115"/>
                        <a:gd name="T39" fmla="*/ 77 h 103"/>
                        <a:gd name="T40" fmla="*/ 86 w 115"/>
                        <a:gd name="T41" fmla="*/ 80 h 103"/>
                        <a:gd name="T42" fmla="*/ 92 w 115"/>
                        <a:gd name="T43" fmla="*/ 81 h 103"/>
                        <a:gd name="T44" fmla="*/ 55 w 115"/>
                        <a:gd name="T45" fmla="*/ 55 h 103"/>
                        <a:gd name="T46" fmla="*/ 57 w 115"/>
                        <a:gd name="T47" fmla="*/ 47 h 103"/>
                        <a:gd name="T48" fmla="*/ 50 w 115"/>
                        <a:gd name="T49" fmla="*/ 46 h 103"/>
                        <a:gd name="T50" fmla="*/ 48 w 115"/>
                        <a:gd name="T51" fmla="*/ 51 h 103"/>
                        <a:gd name="T52" fmla="*/ 50 w 115"/>
                        <a:gd name="T53" fmla="*/ 53 h 103"/>
                        <a:gd name="T54" fmla="*/ 55 w 115"/>
                        <a:gd name="T55" fmla="*/ 55 h 103"/>
                        <a:gd name="T56" fmla="*/ 21 w 115"/>
                        <a:gd name="T57" fmla="*/ 22 h 103"/>
                        <a:gd name="T58" fmla="*/ 26 w 115"/>
                        <a:gd name="T59" fmla="*/ 18 h 103"/>
                        <a:gd name="T60" fmla="*/ 22 w 115"/>
                        <a:gd name="T61" fmla="*/ 14 h 103"/>
                        <a:gd name="T62" fmla="*/ 19 w 115"/>
                        <a:gd name="T63" fmla="*/ 15 h 103"/>
                        <a:gd name="T64" fmla="*/ 17 w 115"/>
                        <a:gd name="T65" fmla="*/ 17 h 103"/>
                        <a:gd name="T66" fmla="*/ 17 w 115"/>
                        <a:gd name="T67" fmla="*/ 19 h 103"/>
                        <a:gd name="T68" fmla="*/ 21 w 115"/>
                        <a:gd name="T69"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03">
                          <a:moveTo>
                            <a:pt x="104" y="69"/>
                          </a:moveTo>
                          <a:cubicBezTo>
                            <a:pt x="109" y="75"/>
                            <a:pt x="115" y="87"/>
                            <a:pt x="109" y="95"/>
                          </a:cubicBezTo>
                          <a:cubicBezTo>
                            <a:pt x="103" y="103"/>
                            <a:pt x="91" y="98"/>
                            <a:pt x="84" y="94"/>
                          </a:cubicBezTo>
                          <a:cubicBezTo>
                            <a:pt x="67" y="86"/>
                            <a:pt x="52" y="72"/>
                            <a:pt x="39" y="59"/>
                          </a:cubicBezTo>
                          <a:cubicBezTo>
                            <a:pt x="25" y="46"/>
                            <a:pt x="12" y="31"/>
                            <a:pt x="0" y="16"/>
                          </a:cubicBezTo>
                          <a:cubicBezTo>
                            <a:pt x="0" y="15"/>
                            <a:pt x="0" y="15"/>
                            <a:pt x="0" y="15"/>
                          </a:cubicBezTo>
                          <a:cubicBezTo>
                            <a:pt x="3" y="15"/>
                            <a:pt x="5" y="15"/>
                            <a:pt x="7" y="13"/>
                          </a:cubicBezTo>
                          <a:cubicBezTo>
                            <a:pt x="11" y="10"/>
                            <a:pt x="12" y="5"/>
                            <a:pt x="10" y="0"/>
                          </a:cubicBezTo>
                          <a:cubicBezTo>
                            <a:pt x="10" y="0"/>
                            <a:pt x="10" y="0"/>
                            <a:pt x="11" y="0"/>
                          </a:cubicBezTo>
                          <a:cubicBezTo>
                            <a:pt x="11" y="0"/>
                            <a:pt x="11" y="0"/>
                            <a:pt x="12" y="0"/>
                          </a:cubicBezTo>
                          <a:cubicBezTo>
                            <a:pt x="12" y="1"/>
                            <a:pt x="12" y="1"/>
                            <a:pt x="12" y="1"/>
                          </a:cubicBezTo>
                          <a:cubicBezTo>
                            <a:pt x="30" y="11"/>
                            <a:pt x="47" y="22"/>
                            <a:pt x="63" y="34"/>
                          </a:cubicBezTo>
                          <a:cubicBezTo>
                            <a:pt x="77" y="44"/>
                            <a:pt x="93" y="55"/>
                            <a:pt x="104" y="69"/>
                          </a:cubicBezTo>
                          <a:close/>
                          <a:moveTo>
                            <a:pt x="92" y="81"/>
                          </a:moveTo>
                          <a:cubicBezTo>
                            <a:pt x="94" y="80"/>
                            <a:pt x="94" y="77"/>
                            <a:pt x="93" y="75"/>
                          </a:cubicBezTo>
                          <a:cubicBezTo>
                            <a:pt x="92" y="73"/>
                            <a:pt x="90" y="71"/>
                            <a:pt x="87" y="72"/>
                          </a:cubicBezTo>
                          <a:cubicBezTo>
                            <a:pt x="87" y="72"/>
                            <a:pt x="86" y="73"/>
                            <a:pt x="86" y="74"/>
                          </a:cubicBezTo>
                          <a:cubicBezTo>
                            <a:pt x="86" y="74"/>
                            <a:pt x="86" y="74"/>
                            <a:pt x="86" y="74"/>
                          </a:cubicBezTo>
                          <a:cubicBezTo>
                            <a:pt x="85" y="74"/>
                            <a:pt x="85" y="75"/>
                            <a:pt x="85" y="75"/>
                          </a:cubicBezTo>
                          <a:cubicBezTo>
                            <a:pt x="85" y="76"/>
                            <a:pt x="84" y="76"/>
                            <a:pt x="84" y="77"/>
                          </a:cubicBezTo>
                          <a:cubicBezTo>
                            <a:pt x="85" y="78"/>
                            <a:pt x="85" y="79"/>
                            <a:pt x="86" y="80"/>
                          </a:cubicBezTo>
                          <a:cubicBezTo>
                            <a:pt x="87" y="81"/>
                            <a:pt x="90" y="82"/>
                            <a:pt x="92" y="81"/>
                          </a:cubicBezTo>
                          <a:close/>
                          <a:moveTo>
                            <a:pt x="55" y="55"/>
                          </a:moveTo>
                          <a:cubicBezTo>
                            <a:pt x="58" y="53"/>
                            <a:pt x="59" y="50"/>
                            <a:pt x="57" y="47"/>
                          </a:cubicBezTo>
                          <a:cubicBezTo>
                            <a:pt x="55" y="45"/>
                            <a:pt x="52" y="44"/>
                            <a:pt x="50" y="46"/>
                          </a:cubicBezTo>
                          <a:cubicBezTo>
                            <a:pt x="48" y="48"/>
                            <a:pt x="48" y="49"/>
                            <a:pt x="48" y="51"/>
                          </a:cubicBezTo>
                          <a:cubicBezTo>
                            <a:pt x="48" y="52"/>
                            <a:pt x="49" y="53"/>
                            <a:pt x="50" y="53"/>
                          </a:cubicBezTo>
                          <a:cubicBezTo>
                            <a:pt x="51" y="54"/>
                            <a:pt x="53" y="55"/>
                            <a:pt x="55" y="55"/>
                          </a:cubicBezTo>
                          <a:close/>
                          <a:moveTo>
                            <a:pt x="21" y="22"/>
                          </a:moveTo>
                          <a:cubicBezTo>
                            <a:pt x="24" y="22"/>
                            <a:pt x="25" y="20"/>
                            <a:pt x="26" y="18"/>
                          </a:cubicBezTo>
                          <a:cubicBezTo>
                            <a:pt x="26" y="16"/>
                            <a:pt x="24" y="14"/>
                            <a:pt x="22" y="14"/>
                          </a:cubicBezTo>
                          <a:cubicBezTo>
                            <a:pt x="21" y="14"/>
                            <a:pt x="20" y="14"/>
                            <a:pt x="19" y="15"/>
                          </a:cubicBezTo>
                          <a:cubicBezTo>
                            <a:pt x="18" y="15"/>
                            <a:pt x="17" y="16"/>
                            <a:pt x="17" y="17"/>
                          </a:cubicBezTo>
                          <a:cubicBezTo>
                            <a:pt x="16" y="17"/>
                            <a:pt x="16" y="18"/>
                            <a:pt x="17" y="19"/>
                          </a:cubicBezTo>
                          <a:cubicBezTo>
                            <a:pt x="18" y="20"/>
                            <a:pt x="19" y="22"/>
                            <a:pt x="21" y="22"/>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4" name="Freeform 220"/>
                    <p:cNvSpPr>
                      <a:spLocks/>
                    </p:cNvSpPr>
                    <p:nvPr/>
                  </p:nvSpPr>
                  <p:spPr bwMode="auto">
                    <a:xfrm>
                      <a:off x="4004" y="2271"/>
                      <a:ext cx="40" cy="40"/>
                    </a:xfrm>
                    <a:custGeom>
                      <a:avLst/>
                      <a:gdLst>
                        <a:gd name="T0" fmla="*/ 13 w 17"/>
                        <a:gd name="T1" fmla="*/ 3 h 17"/>
                        <a:gd name="T2" fmla="*/ 12 w 17"/>
                        <a:gd name="T3" fmla="*/ 15 h 17"/>
                        <a:gd name="T4" fmla="*/ 4 w 17"/>
                        <a:gd name="T5" fmla="*/ 14 h 17"/>
                        <a:gd name="T6" fmla="*/ 3 w 17"/>
                        <a:gd name="T7" fmla="*/ 12 h 17"/>
                        <a:gd name="T8" fmla="*/ 2 w 17"/>
                        <a:gd name="T9" fmla="*/ 10 h 17"/>
                        <a:gd name="T10" fmla="*/ 1 w 17"/>
                        <a:gd name="T11" fmla="*/ 10 h 17"/>
                        <a:gd name="T12" fmla="*/ 0 w 17"/>
                        <a:gd name="T13" fmla="*/ 10 h 17"/>
                        <a:gd name="T14" fmla="*/ 12 w 17"/>
                        <a:gd name="T15" fmla="*/ 0 h 17"/>
                        <a:gd name="T16" fmla="*/ 13 w 17"/>
                        <a:gd name="T17" fmla="*/ 1 h 17"/>
                        <a:gd name="T18" fmla="*/ 13 w 17"/>
                        <a:gd name="T19"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3" y="3"/>
                          </a:moveTo>
                          <a:cubicBezTo>
                            <a:pt x="16" y="6"/>
                            <a:pt x="17" y="13"/>
                            <a:pt x="12" y="15"/>
                          </a:cubicBezTo>
                          <a:cubicBezTo>
                            <a:pt x="9" y="17"/>
                            <a:pt x="6" y="16"/>
                            <a:pt x="4" y="14"/>
                          </a:cubicBezTo>
                          <a:cubicBezTo>
                            <a:pt x="4" y="13"/>
                            <a:pt x="3" y="12"/>
                            <a:pt x="3" y="12"/>
                          </a:cubicBezTo>
                          <a:cubicBezTo>
                            <a:pt x="2" y="12"/>
                            <a:pt x="2" y="11"/>
                            <a:pt x="2" y="10"/>
                          </a:cubicBezTo>
                          <a:cubicBezTo>
                            <a:pt x="2" y="10"/>
                            <a:pt x="1" y="10"/>
                            <a:pt x="1" y="10"/>
                          </a:cubicBezTo>
                          <a:cubicBezTo>
                            <a:pt x="0" y="10"/>
                            <a:pt x="0" y="10"/>
                            <a:pt x="0" y="10"/>
                          </a:cubicBezTo>
                          <a:cubicBezTo>
                            <a:pt x="4" y="7"/>
                            <a:pt x="8" y="4"/>
                            <a:pt x="12" y="0"/>
                          </a:cubicBezTo>
                          <a:cubicBezTo>
                            <a:pt x="13" y="1"/>
                            <a:pt x="13" y="1"/>
                            <a:pt x="13" y="1"/>
                          </a:cubicBezTo>
                          <a:cubicBezTo>
                            <a:pt x="12" y="2"/>
                            <a:pt x="12" y="3"/>
                            <a:pt x="13"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5" name="Freeform 221"/>
                    <p:cNvSpPr>
                      <a:spLocks/>
                    </p:cNvSpPr>
                    <p:nvPr/>
                  </p:nvSpPr>
                  <p:spPr bwMode="auto">
                    <a:xfrm>
                      <a:off x="3999" y="1956"/>
                      <a:ext cx="109" cy="100"/>
                    </a:xfrm>
                    <a:custGeom>
                      <a:avLst/>
                      <a:gdLst>
                        <a:gd name="T0" fmla="*/ 46 w 46"/>
                        <a:gd name="T1" fmla="*/ 11 h 42"/>
                        <a:gd name="T2" fmla="*/ 0 w 46"/>
                        <a:gd name="T3" fmla="*/ 25 h 42"/>
                        <a:gd name="T4" fmla="*/ 12 w 46"/>
                        <a:gd name="T5" fmla="*/ 0 h 42"/>
                        <a:gd name="T6" fmla="*/ 46 w 46"/>
                        <a:gd name="T7" fmla="*/ 10 h 42"/>
                        <a:gd name="T8" fmla="*/ 46 w 46"/>
                        <a:gd name="T9" fmla="*/ 11 h 42"/>
                      </a:gdLst>
                      <a:ahLst/>
                      <a:cxnLst>
                        <a:cxn ang="0">
                          <a:pos x="T0" y="T1"/>
                        </a:cxn>
                        <a:cxn ang="0">
                          <a:pos x="T2" y="T3"/>
                        </a:cxn>
                        <a:cxn ang="0">
                          <a:pos x="T4" y="T5"/>
                        </a:cxn>
                        <a:cxn ang="0">
                          <a:pos x="T6" y="T7"/>
                        </a:cxn>
                        <a:cxn ang="0">
                          <a:pos x="T8" y="T9"/>
                        </a:cxn>
                      </a:cxnLst>
                      <a:rect l="0" t="0" r="r" b="b"/>
                      <a:pathLst>
                        <a:path w="46" h="42">
                          <a:moveTo>
                            <a:pt x="46" y="11"/>
                          </a:moveTo>
                          <a:cubicBezTo>
                            <a:pt x="43" y="34"/>
                            <a:pt x="15" y="42"/>
                            <a:pt x="0" y="25"/>
                          </a:cubicBezTo>
                          <a:cubicBezTo>
                            <a:pt x="7" y="19"/>
                            <a:pt x="11" y="9"/>
                            <a:pt x="12" y="0"/>
                          </a:cubicBezTo>
                          <a:cubicBezTo>
                            <a:pt x="21" y="8"/>
                            <a:pt x="34" y="13"/>
                            <a:pt x="46" y="10"/>
                          </a:cubicBezTo>
                          <a:cubicBezTo>
                            <a:pt x="46" y="10"/>
                            <a:pt x="46" y="10"/>
                            <a:pt x="46"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6" name="Freeform 222"/>
                    <p:cNvSpPr>
                      <a:spLocks/>
                    </p:cNvSpPr>
                    <p:nvPr/>
                  </p:nvSpPr>
                  <p:spPr bwMode="auto">
                    <a:xfrm>
                      <a:off x="3634" y="2214"/>
                      <a:ext cx="412" cy="121"/>
                    </a:xfrm>
                    <a:custGeom>
                      <a:avLst/>
                      <a:gdLst>
                        <a:gd name="T0" fmla="*/ 174 w 174"/>
                        <a:gd name="T1" fmla="*/ 12 h 51"/>
                        <a:gd name="T2" fmla="*/ 174 w 174"/>
                        <a:gd name="T3" fmla="*/ 12 h 51"/>
                        <a:gd name="T4" fmla="*/ 171 w 174"/>
                        <a:gd name="T5" fmla="*/ 13 h 51"/>
                        <a:gd name="T6" fmla="*/ 132 w 174"/>
                        <a:gd name="T7" fmla="*/ 42 h 51"/>
                        <a:gd name="T8" fmla="*/ 86 w 174"/>
                        <a:gd name="T9" fmla="*/ 51 h 51"/>
                        <a:gd name="T10" fmla="*/ 36 w 174"/>
                        <a:gd name="T11" fmla="*/ 38 h 51"/>
                        <a:gd name="T12" fmla="*/ 15 w 174"/>
                        <a:gd name="T13" fmla="*/ 23 h 51"/>
                        <a:gd name="T14" fmla="*/ 0 w 174"/>
                        <a:gd name="T15" fmla="*/ 9 h 51"/>
                        <a:gd name="T16" fmla="*/ 18 w 174"/>
                        <a:gd name="T17" fmla="*/ 0 h 51"/>
                        <a:gd name="T18" fmla="*/ 89 w 174"/>
                        <a:gd name="T19" fmla="*/ 37 h 51"/>
                        <a:gd name="T20" fmla="*/ 128 w 174"/>
                        <a:gd name="T21" fmla="*/ 28 h 51"/>
                        <a:gd name="T22" fmla="*/ 157 w 174"/>
                        <a:gd name="T23" fmla="*/ 5 h 51"/>
                        <a:gd name="T24" fmla="*/ 157 w 174"/>
                        <a:gd name="T25" fmla="*/ 4 h 51"/>
                        <a:gd name="T26" fmla="*/ 174 w 174"/>
                        <a:gd name="T27"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51">
                          <a:moveTo>
                            <a:pt x="174" y="12"/>
                          </a:moveTo>
                          <a:cubicBezTo>
                            <a:pt x="174" y="12"/>
                            <a:pt x="174" y="12"/>
                            <a:pt x="174" y="12"/>
                          </a:cubicBezTo>
                          <a:cubicBezTo>
                            <a:pt x="173" y="12"/>
                            <a:pt x="172" y="12"/>
                            <a:pt x="171" y="13"/>
                          </a:cubicBezTo>
                          <a:cubicBezTo>
                            <a:pt x="160" y="25"/>
                            <a:pt x="147" y="35"/>
                            <a:pt x="132" y="42"/>
                          </a:cubicBezTo>
                          <a:cubicBezTo>
                            <a:pt x="117" y="48"/>
                            <a:pt x="102" y="51"/>
                            <a:pt x="86" y="51"/>
                          </a:cubicBezTo>
                          <a:cubicBezTo>
                            <a:pt x="69" y="51"/>
                            <a:pt x="52" y="46"/>
                            <a:pt x="36" y="38"/>
                          </a:cubicBezTo>
                          <a:cubicBezTo>
                            <a:pt x="29" y="34"/>
                            <a:pt x="21" y="29"/>
                            <a:pt x="15" y="23"/>
                          </a:cubicBezTo>
                          <a:cubicBezTo>
                            <a:pt x="13" y="21"/>
                            <a:pt x="2" y="13"/>
                            <a:pt x="0" y="9"/>
                          </a:cubicBezTo>
                          <a:cubicBezTo>
                            <a:pt x="6" y="6"/>
                            <a:pt x="13" y="4"/>
                            <a:pt x="18" y="0"/>
                          </a:cubicBezTo>
                          <a:cubicBezTo>
                            <a:pt x="35" y="22"/>
                            <a:pt x="62" y="36"/>
                            <a:pt x="89" y="37"/>
                          </a:cubicBezTo>
                          <a:cubicBezTo>
                            <a:pt x="103" y="37"/>
                            <a:pt x="116" y="34"/>
                            <a:pt x="128" y="28"/>
                          </a:cubicBezTo>
                          <a:cubicBezTo>
                            <a:pt x="138" y="24"/>
                            <a:pt x="152" y="16"/>
                            <a:pt x="157" y="5"/>
                          </a:cubicBezTo>
                          <a:cubicBezTo>
                            <a:pt x="157" y="5"/>
                            <a:pt x="157" y="4"/>
                            <a:pt x="157" y="4"/>
                          </a:cubicBezTo>
                          <a:cubicBezTo>
                            <a:pt x="163" y="7"/>
                            <a:pt x="168" y="9"/>
                            <a:pt x="174"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7" name="Freeform 223"/>
                    <p:cNvSpPr>
                      <a:spLocks/>
                    </p:cNvSpPr>
                    <p:nvPr/>
                  </p:nvSpPr>
                  <p:spPr bwMode="auto">
                    <a:xfrm>
                      <a:off x="4293" y="1027"/>
                      <a:ext cx="33" cy="33"/>
                    </a:xfrm>
                    <a:custGeom>
                      <a:avLst/>
                      <a:gdLst>
                        <a:gd name="T0" fmla="*/ 14 w 14"/>
                        <a:gd name="T1" fmla="*/ 2 h 14"/>
                        <a:gd name="T2" fmla="*/ 10 w 14"/>
                        <a:gd name="T3" fmla="*/ 14 h 14"/>
                        <a:gd name="T4" fmla="*/ 0 w 14"/>
                        <a:gd name="T5" fmla="*/ 12 h 14"/>
                        <a:gd name="T6" fmla="*/ 0 w 14"/>
                        <a:gd name="T7" fmla="*/ 12 h 14"/>
                        <a:gd name="T8" fmla="*/ 3 w 14"/>
                        <a:gd name="T9" fmla="*/ 2 h 14"/>
                        <a:gd name="T10" fmla="*/ 2 w 14"/>
                        <a:gd name="T11" fmla="*/ 1 h 14"/>
                        <a:gd name="T12" fmla="*/ 3 w 14"/>
                        <a:gd name="T13" fmla="*/ 0 h 14"/>
                        <a:gd name="T14" fmla="*/ 14 w 14"/>
                        <a:gd name="T15" fmla="*/ 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4">
                          <a:moveTo>
                            <a:pt x="14" y="2"/>
                          </a:moveTo>
                          <a:cubicBezTo>
                            <a:pt x="12" y="6"/>
                            <a:pt x="11" y="10"/>
                            <a:pt x="10" y="14"/>
                          </a:cubicBezTo>
                          <a:cubicBezTo>
                            <a:pt x="7" y="13"/>
                            <a:pt x="4" y="12"/>
                            <a:pt x="0" y="12"/>
                          </a:cubicBezTo>
                          <a:cubicBezTo>
                            <a:pt x="0" y="12"/>
                            <a:pt x="0" y="12"/>
                            <a:pt x="0" y="12"/>
                          </a:cubicBezTo>
                          <a:cubicBezTo>
                            <a:pt x="2" y="9"/>
                            <a:pt x="3" y="5"/>
                            <a:pt x="3" y="2"/>
                          </a:cubicBezTo>
                          <a:cubicBezTo>
                            <a:pt x="3" y="1"/>
                            <a:pt x="3" y="1"/>
                            <a:pt x="2" y="1"/>
                          </a:cubicBezTo>
                          <a:cubicBezTo>
                            <a:pt x="3" y="0"/>
                            <a:pt x="3" y="0"/>
                            <a:pt x="3" y="0"/>
                          </a:cubicBezTo>
                          <a:cubicBezTo>
                            <a:pt x="6" y="0"/>
                            <a:pt x="10" y="1"/>
                            <a:pt x="14"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8" name="Freeform 224"/>
                    <p:cNvSpPr>
                      <a:spLocks/>
                    </p:cNvSpPr>
                    <p:nvPr/>
                  </p:nvSpPr>
                  <p:spPr bwMode="auto">
                    <a:xfrm>
                      <a:off x="4139" y="1649"/>
                      <a:ext cx="38" cy="33"/>
                    </a:xfrm>
                    <a:custGeom>
                      <a:avLst/>
                      <a:gdLst>
                        <a:gd name="T0" fmla="*/ 15 w 16"/>
                        <a:gd name="T1" fmla="*/ 10 h 14"/>
                        <a:gd name="T2" fmla="*/ 16 w 16"/>
                        <a:gd name="T3" fmla="*/ 14 h 14"/>
                        <a:gd name="T4" fmla="*/ 1 w 16"/>
                        <a:gd name="T5" fmla="*/ 11 h 14"/>
                        <a:gd name="T6" fmla="*/ 1 w 16"/>
                        <a:gd name="T7" fmla="*/ 11 h 14"/>
                        <a:gd name="T8" fmla="*/ 0 w 16"/>
                        <a:gd name="T9" fmla="*/ 5 h 14"/>
                        <a:gd name="T10" fmla="*/ 1 w 16"/>
                        <a:gd name="T11" fmla="*/ 0 h 14"/>
                        <a:gd name="T12" fmla="*/ 15 w 16"/>
                        <a:gd name="T13" fmla="*/ 2 h 14"/>
                        <a:gd name="T14" fmla="*/ 15 w 16"/>
                        <a:gd name="T15" fmla="*/ 3 h 14"/>
                        <a:gd name="T16" fmla="*/ 15 w 16"/>
                        <a:gd name="T17" fmla="*/ 3 h 14"/>
                        <a:gd name="T18" fmla="*/ 14 w 16"/>
                        <a:gd name="T19" fmla="*/ 5 h 14"/>
                        <a:gd name="T20" fmla="*/ 14 w 16"/>
                        <a:gd name="T21" fmla="*/ 7 h 14"/>
                        <a:gd name="T22" fmla="*/ 15 w 16"/>
                        <a:gd name="T2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4">
                          <a:moveTo>
                            <a:pt x="15" y="10"/>
                          </a:moveTo>
                          <a:cubicBezTo>
                            <a:pt x="15" y="11"/>
                            <a:pt x="16" y="12"/>
                            <a:pt x="16" y="14"/>
                          </a:cubicBezTo>
                          <a:cubicBezTo>
                            <a:pt x="11" y="13"/>
                            <a:pt x="6" y="13"/>
                            <a:pt x="1" y="11"/>
                          </a:cubicBezTo>
                          <a:cubicBezTo>
                            <a:pt x="1" y="11"/>
                            <a:pt x="1" y="11"/>
                            <a:pt x="1" y="11"/>
                          </a:cubicBezTo>
                          <a:cubicBezTo>
                            <a:pt x="1" y="9"/>
                            <a:pt x="0" y="7"/>
                            <a:pt x="0" y="5"/>
                          </a:cubicBezTo>
                          <a:cubicBezTo>
                            <a:pt x="0" y="3"/>
                            <a:pt x="0" y="2"/>
                            <a:pt x="1" y="0"/>
                          </a:cubicBezTo>
                          <a:cubicBezTo>
                            <a:pt x="5" y="1"/>
                            <a:pt x="10" y="2"/>
                            <a:pt x="15" y="2"/>
                          </a:cubicBezTo>
                          <a:cubicBezTo>
                            <a:pt x="15" y="3"/>
                            <a:pt x="15" y="3"/>
                            <a:pt x="15" y="3"/>
                          </a:cubicBezTo>
                          <a:cubicBezTo>
                            <a:pt x="15" y="3"/>
                            <a:pt x="15" y="3"/>
                            <a:pt x="15" y="3"/>
                          </a:cubicBezTo>
                          <a:cubicBezTo>
                            <a:pt x="15" y="4"/>
                            <a:pt x="14" y="4"/>
                            <a:pt x="14" y="5"/>
                          </a:cubicBezTo>
                          <a:cubicBezTo>
                            <a:pt x="14" y="5"/>
                            <a:pt x="14" y="6"/>
                            <a:pt x="14" y="7"/>
                          </a:cubicBezTo>
                          <a:cubicBezTo>
                            <a:pt x="14" y="8"/>
                            <a:pt x="15" y="9"/>
                            <a:pt x="15"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9" name="Freeform 225"/>
                    <p:cNvSpPr>
                      <a:spLocks/>
                    </p:cNvSpPr>
                    <p:nvPr/>
                  </p:nvSpPr>
                  <p:spPr bwMode="auto">
                    <a:xfrm>
                      <a:off x="4188" y="1408"/>
                      <a:ext cx="55" cy="40"/>
                    </a:xfrm>
                    <a:custGeom>
                      <a:avLst/>
                      <a:gdLst>
                        <a:gd name="T0" fmla="*/ 23 w 23"/>
                        <a:gd name="T1" fmla="*/ 11 h 17"/>
                        <a:gd name="T2" fmla="*/ 16 w 23"/>
                        <a:gd name="T3" fmla="*/ 15 h 17"/>
                        <a:gd name="T4" fmla="*/ 14 w 23"/>
                        <a:gd name="T5" fmla="*/ 17 h 17"/>
                        <a:gd name="T6" fmla="*/ 3 w 23"/>
                        <a:gd name="T7" fmla="*/ 8 h 17"/>
                        <a:gd name="T8" fmla="*/ 0 w 23"/>
                        <a:gd name="T9" fmla="*/ 5 h 17"/>
                        <a:gd name="T10" fmla="*/ 4 w 23"/>
                        <a:gd name="T11" fmla="*/ 3 h 17"/>
                        <a:gd name="T12" fmla="*/ 10 w 23"/>
                        <a:gd name="T13" fmla="*/ 0 h 17"/>
                        <a:gd name="T14" fmla="*/ 11 w 23"/>
                        <a:gd name="T15" fmla="*/ 0 h 17"/>
                        <a:gd name="T16" fmla="*/ 23 w 23"/>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7">
                          <a:moveTo>
                            <a:pt x="23" y="11"/>
                          </a:moveTo>
                          <a:cubicBezTo>
                            <a:pt x="20" y="12"/>
                            <a:pt x="18" y="14"/>
                            <a:pt x="16" y="15"/>
                          </a:cubicBezTo>
                          <a:cubicBezTo>
                            <a:pt x="15" y="16"/>
                            <a:pt x="14" y="16"/>
                            <a:pt x="14" y="17"/>
                          </a:cubicBezTo>
                          <a:cubicBezTo>
                            <a:pt x="10" y="14"/>
                            <a:pt x="6" y="11"/>
                            <a:pt x="3" y="8"/>
                          </a:cubicBezTo>
                          <a:cubicBezTo>
                            <a:pt x="2" y="7"/>
                            <a:pt x="1" y="6"/>
                            <a:pt x="0" y="5"/>
                          </a:cubicBezTo>
                          <a:cubicBezTo>
                            <a:pt x="1" y="5"/>
                            <a:pt x="3" y="4"/>
                            <a:pt x="4" y="3"/>
                          </a:cubicBezTo>
                          <a:cubicBezTo>
                            <a:pt x="6" y="3"/>
                            <a:pt x="9" y="2"/>
                            <a:pt x="10" y="0"/>
                          </a:cubicBezTo>
                          <a:cubicBezTo>
                            <a:pt x="11" y="0"/>
                            <a:pt x="11" y="0"/>
                            <a:pt x="11" y="0"/>
                          </a:cubicBezTo>
                          <a:cubicBezTo>
                            <a:pt x="15" y="3"/>
                            <a:pt x="19" y="7"/>
                            <a:pt x="23"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0" name="Freeform 226"/>
                    <p:cNvSpPr>
                      <a:spLocks/>
                    </p:cNvSpPr>
                    <p:nvPr/>
                  </p:nvSpPr>
                  <p:spPr bwMode="auto">
                    <a:xfrm>
                      <a:off x="4335" y="509"/>
                      <a:ext cx="98" cy="71"/>
                    </a:xfrm>
                    <a:custGeom>
                      <a:avLst/>
                      <a:gdLst>
                        <a:gd name="T0" fmla="*/ 30 w 41"/>
                        <a:gd name="T1" fmla="*/ 6 h 30"/>
                        <a:gd name="T2" fmla="*/ 36 w 41"/>
                        <a:gd name="T3" fmla="*/ 29 h 30"/>
                        <a:gd name="T4" fmla="*/ 35 w 41"/>
                        <a:gd name="T5" fmla="*/ 30 h 30"/>
                        <a:gd name="T6" fmla="*/ 4 w 41"/>
                        <a:gd name="T7" fmla="*/ 27 h 30"/>
                        <a:gd name="T8" fmla="*/ 0 w 41"/>
                        <a:gd name="T9" fmla="*/ 8 h 30"/>
                        <a:gd name="T10" fmla="*/ 30 w 41"/>
                        <a:gd name="T11" fmla="*/ 6 h 30"/>
                      </a:gdLst>
                      <a:ahLst/>
                      <a:cxnLst>
                        <a:cxn ang="0">
                          <a:pos x="T0" y="T1"/>
                        </a:cxn>
                        <a:cxn ang="0">
                          <a:pos x="T2" y="T3"/>
                        </a:cxn>
                        <a:cxn ang="0">
                          <a:pos x="T4" y="T5"/>
                        </a:cxn>
                        <a:cxn ang="0">
                          <a:pos x="T6" y="T7"/>
                        </a:cxn>
                        <a:cxn ang="0">
                          <a:pos x="T8" y="T9"/>
                        </a:cxn>
                        <a:cxn ang="0">
                          <a:pos x="T10" y="T11"/>
                        </a:cxn>
                      </a:cxnLst>
                      <a:rect l="0" t="0" r="r" b="b"/>
                      <a:pathLst>
                        <a:path w="41" h="30">
                          <a:moveTo>
                            <a:pt x="30" y="6"/>
                          </a:moveTo>
                          <a:cubicBezTo>
                            <a:pt x="37" y="11"/>
                            <a:pt x="41" y="21"/>
                            <a:pt x="36" y="29"/>
                          </a:cubicBezTo>
                          <a:cubicBezTo>
                            <a:pt x="36" y="30"/>
                            <a:pt x="36" y="30"/>
                            <a:pt x="35" y="30"/>
                          </a:cubicBezTo>
                          <a:cubicBezTo>
                            <a:pt x="27" y="25"/>
                            <a:pt x="15" y="23"/>
                            <a:pt x="4" y="27"/>
                          </a:cubicBezTo>
                          <a:cubicBezTo>
                            <a:pt x="6" y="20"/>
                            <a:pt x="4" y="13"/>
                            <a:pt x="0" y="8"/>
                          </a:cubicBezTo>
                          <a:cubicBezTo>
                            <a:pt x="9" y="3"/>
                            <a:pt x="21" y="0"/>
                            <a:pt x="30"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1" name="Freeform 227"/>
                    <p:cNvSpPr>
                      <a:spLocks/>
                    </p:cNvSpPr>
                    <p:nvPr/>
                  </p:nvSpPr>
                  <p:spPr bwMode="auto">
                    <a:xfrm>
                      <a:off x="4063" y="1845"/>
                      <a:ext cx="59" cy="55"/>
                    </a:xfrm>
                    <a:custGeom>
                      <a:avLst/>
                      <a:gdLst>
                        <a:gd name="T0" fmla="*/ 22 w 25"/>
                        <a:gd name="T1" fmla="*/ 0 h 23"/>
                        <a:gd name="T2" fmla="*/ 23 w 25"/>
                        <a:gd name="T3" fmla="*/ 16 h 23"/>
                        <a:gd name="T4" fmla="*/ 17 w 25"/>
                        <a:gd name="T5" fmla="*/ 21 h 23"/>
                        <a:gd name="T6" fmla="*/ 0 w 25"/>
                        <a:gd name="T7" fmla="*/ 9 h 23"/>
                        <a:gd name="T8" fmla="*/ 0 w 25"/>
                        <a:gd name="T9" fmla="*/ 8 h 23"/>
                        <a:gd name="T10" fmla="*/ 4 w 25"/>
                        <a:gd name="T11" fmla="*/ 7 h 23"/>
                        <a:gd name="T12" fmla="*/ 16 w 25"/>
                        <a:gd name="T13" fmla="*/ 14 h 23"/>
                        <a:gd name="T14" fmla="*/ 16 w 25"/>
                        <a:gd name="T15" fmla="*/ 3 h 23"/>
                        <a:gd name="T16" fmla="*/ 22 w 25"/>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3">
                          <a:moveTo>
                            <a:pt x="22" y="0"/>
                          </a:moveTo>
                          <a:cubicBezTo>
                            <a:pt x="23" y="4"/>
                            <a:pt x="25" y="11"/>
                            <a:pt x="23" y="16"/>
                          </a:cubicBezTo>
                          <a:cubicBezTo>
                            <a:pt x="22" y="19"/>
                            <a:pt x="20" y="21"/>
                            <a:pt x="17" y="21"/>
                          </a:cubicBezTo>
                          <a:cubicBezTo>
                            <a:pt x="8" y="23"/>
                            <a:pt x="4" y="15"/>
                            <a:pt x="0" y="9"/>
                          </a:cubicBezTo>
                          <a:cubicBezTo>
                            <a:pt x="0" y="9"/>
                            <a:pt x="0" y="8"/>
                            <a:pt x="0" y="8"/>
                          </a:cubicBezTo>
                          <a:cubicBezTo>
                            <a:pt x="1" y="8"/>
                            <a:pt x="3" y="7"/>
                            <a:pt x="4" y="7"/>
                          </a:cubicBezTo>
                          <a:cubicBezTo>
                            <a:pt x="7" y="11"/>
                            <a:pt x="11" y="16"/>
                            <a:pt x="16" y="14"/>
                          </a:cubicBezTo>
                          <a:cubicBezTo>
                            <a:pt x="20" y="11"/>
                            <a:pt x="19" y="6"/>
                            <a:pt x="16" y="3"/>
                          </a:cubicBezTo>
                          <a:cubicBezTo>
                            <a:pt x="18" y="2"/>
                            <a:pt x="20" y="1"/>
                            <a:pt x="22"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2" name="Freeform 228"/>
                    <p:cNvSpPr>
                      <a:spLocks/>
                    </p:cNvSpPr>
                    <p:nvPr/>
                  </p:nvSpPr>
                  <p:spPr bwMode="auto">
                    <a:xfrm>
                      <a:off x="4219" y="1313"/>
                      <a:ext cx="26" cy="21"/>
                    </a:xfrm>
                    <a:custGeom>
                      <a:avLst/>
                      <a:gdLst>
                        <a:gd name="T0" fmla="*/ 10 w 11"/>
                        <a:gd name="T1" fmla="*/ 5 h 9"/>
                        <a:gd name="T2" fmla="*/ 11 w 11"/>
                        <a:gd name="T3" fmla="*/ 9 h 9"/>
                        <a:gd name="T4" fmla="*/ 1 w 11"/>
                        <a:gd name="T5" fmla="*/ 9 h 9"/>
                        <a:gd name="T6" fmla="*/ 1 w 11"/>
                        <a:gd name="T7" fmla="*/ 5 h 9"/>
                        <a:gd name="T8" fmla="*/ 0 w 11"/>
                        <a:gd name="T9" fmla="*/ 2 h 9"/>
                        <a:gd name="T10" fmla="*/ 0 w 11"/>
                        <a:gd name="T11" fmla="*/ 2 h 9"/>
                        <a:gd name="T12" fmla="*/ 1 w 11"/>
                        <a:gd name="T13" fmla="*/ 0 h 9"/>
                        <a:gd name="T14" fmla="*/ 9 w 11"/>
                        <a:gd name="T15" fmla="*/ 0 h 9"/>
                        <a:gd name="T16" fmla="*/ 9 w 11"/>
                        <a:gd name="T17" fmla="*/ 2 h 9"/>
                        <a:gd name="T18" fmla="*/ 10 w 11"/>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9">
                          <a:moveTo>
                            <a:pt x="10" y="5"/>
                          </a:moveTo>
                          <a:cubicBezTo>
                            <a:pt x="10" y="7"/>
                            <a:pt x="10" y="8"/>
                            <a:pt x="11" y="9"/>
                          </a:cubicBezTo>
                          <a:cubicBezTo>
                            <a:pt x="8" y="9"/>
                            <a:pt x="4" y="9"/>
                            <a:pt x="1" y="9"/>
                          </a:cubicBezTo>
                          <a:cubicBezTo>
                            <a:pt x="1" y="8"/>
                            <a:pt x="1" y="6"/>
                            <a:pt x="1" y="5"/>
                          </a:cubicBezTo>
                          <a:cubicBezTo>
                            <a:pt x="0" y="4"/>
                            <a:pt x="0" y="3"/>
                            <a:pt x="0" y="2"/>
                          </a:cubicBezTo>
                          <a:cubicBezTo>
                            <a:pt x="0" y="2"/>
                            <a:pt x="0" y="2"/>
                            <a:pt x="0" y="2"/>
                          </a:cubicBezTo>
                          <a:cubicBezTo>
                            <a:pt x="1" y="1"/>
                            <a:pt x="1" y="1"/>
                            <a:pt x="1" y="0"/>
                          </a:cubicBezTo>
                          <a:cubicBezTo>
                            <a:pt x="4" y="0"/>
                            <a:pt x="6" y="0"/>
                            <a:pt x="9" y="0"/>
                          </a:cubicBezTo>
                          <a:cubicBezTo>
                            <a:pt x="9" y="1"/>
                            <a:pt x="9" y="1"/>
                            <a:pt x="9" y="2"/>
                          </a:cubicBezTo>
                          <a:cubicBezTo>
                            <a:pt x="9" y="3"/>
                            <a:pt x="9" y="4"/>
                            <a:pt x="10"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3" name="Freeform 229"/>
                    <p:cNvSpPr>
                      <a:spLocks/>
                    </p:cNvSpPr>
                    <p:nvPr/>
                  </p:nvSpPr>
                  <p:spPr bwMode="auto">
                    <a:xfrm>
                      <a:off x="4364" y="743"/>
                      <a:ext cx="12" cy="9"/>
                    </a:xfrm>
                    <a:custGeom>
                      <a:avLst/>
                      <a:gdLst>
                        <a:gd name="T0" fmla="*/ 5 w 5"/>
                        <a:gd name="T1" fmla="*/ 3 h 4"/>
                        <a:gd name="T2" fmla="*/ 3 w 5"/>
                        <a:gd name="T3" fmla="*/ 4 h 4"/>
                        <a:gd name="T4" fmla="*/ 1 w 5"/>
                        <a:gd name="T5" fmla="*/ 4 h 4"/>
                        <a:gd name="T6" fmla="*/ 1 w 5"/>
                        <a:gd name="T7" fmla="*/ 0 h 4"/>
                        <a:gd name="T8" fmla="*/ 1 w 5"/>
                        <a:gd name="T9" fmla="*/ 0 h 4"/>
                        <a:gd name="T10" fmla="*/ 5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5" y="3"/>
                          </a:moveTo>
                          <a:cubicBezTo>
                            <a:pt x="4" y="3"/>
                            <a:pt x="4" y="4"/>
                            <a:pt x="3" y="4"/>
                          </a:cubicBezTo>
                          <a:cubicBezTo>
                            <a:pt x="2" y="4"/>
                            <a:pt x="2" y="4"/>
                            <a:pt x="1" y="4"/>
                          </a:cubicBezTo>
                          <a:cubicBezTo>
                            <a:pt x="0" y="3"/>
                            <a:pt x="0" y="1"/>
                            <a:pt x="1" y="0"/>
                          </a:cubicBezTo>
                          <a:cubicBezTo>
                            <a:pt x="1" y="0"/>
                            <a:pt x="1" y="0"/>
                            <a:pt x="1" y="0"/>
                          </a:cubicBezTo>
                          <a:cubicBezTo>
                            <a:pt x="2" y="1"/>
                            <a:pt x="4" y="2"/>
                            <a:pt x="5"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4" name="Freeform 230"/>
                    <p:cNvSpPr>
                      <a:spLocks/>
                    </p:cNvSpPr>
                    <p:nvPr/>
                  </p:nvSpPr>
                  <p:spPr bwMode="auto">
                    <a:xfrm>
                      <a:off x="4293" y="750"/>
                      <a:ext cx="76" cy="78"/>
                    </a:xfrm>
                    <a:custGeom>
                      <a:avLst/>
                      <a:gdLst>
                        <a:gd name="T0" fmla="*/ 27 w 32"/>
                        <a:gd name="T1" fmla="*/ 6 h 33"/>
                        <a:gd name="T2" fmla="*/ 30 w 32"/>
                        <a:gd name="T3" fmla="*/ 19 h 33"/>
                        <a:gd name="T4" fmla="*/ 26 w 32"/>
                        <a:gd name="T5" fmla="*/ 30 h 33"/>
                        <a:gd name="T6" fmla="*/ 26 w 32"/>
                        <a:gd name="T7" fmla="*/ 32 h 33"/>
                        <a:gd name="T8" fmla="*/ 26 w 32"/>
                        <a:gd name="T9" fmla="*/ 33 h 33"/>
                        <a:gd name="T10" fmla="*/ 18 w 32"/>
                        <a:gd name="T11" fmla="*/ 24 h 33"/>
                        <a:gd name="T12" fmla="*/ 19 w 32"/>
                        <a:gd name="T13" fmla="*/ 11 h 33"/>
                        <a:gd name="T14" fmla="*/ 7 w 32"/>
                        <a:gd name="T15" fmla="*/ 14 h 33"/>
                        <a:gd name="T16" fmla="*/ 0 w 32"/>
                        <a:gd name="T17" fmla="*/ 8 h 33"/>
                        <a:gd name="T18" fmla="*/ 3 w 32"/>
                        <a:gd name="T19" fmla="*/ 5 h 33"/>
                        <a:gd name="T20" fmla="*/ 27 w 32"/>
                        <a:gd name="T21"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3">
                          <a:moveTo>
                            <a:pt x="27" y="6"/>
                          </a:moveTo>
                          <a:cubicBezTo>
                            <a:pt x="30" y="9"/>
                            <a:pt x="32" y="14"/>
                            <a:pt x="30" y="19"/>
                          </a:cubicBezTo>
                          <a:cubicBezTo>
                            <a:pt x="29" y="23"/>
                            <a:pt x="26" y="26"/>
                            <a:pt x="26" y="30"/>
                          </a:cubicBezTo>
                          <a:cubicBezTo>
                            <a:pt x="25" y="31"/>
                            <a:pt x="26" y="32"/>
                            <a:pt x="26" y="32"/>
                          </a:cubicBezTo>
                          <a:cubicBezTo>
                            <a:pt x="26" y="33"/>
                            <a:pt x="26" y="33"/>
                            <a:pt x="26" y="33"/>
                          </a:cubicBezTo>
                          <a:cubicBezTo>
                            <a:pt x="23" y="30"/>
                            <a:pt x="21" y="27"/>
                            <a:pt x="18" y="24"/>
                          </a:cubicBezTo>
                          <a:cubicBezTo>
                            <a:pt x="21" y="21"/>
                            <a:pt x="22" y="15"/>
                            <a:pt x="19" y="11"/>
                          </a:cubicBezTo>
                          <a:cubicBezTo>
                            <a:pt x="15" y="7"/>
                            <a:pt x="8" y="8"/>
                            <a:pt x="7" y="14"/>
                          </a:cubicBezTo>
                          <a:cubicBezTo>
                            <a:pt x="5" y="12"/>
                            <a:pt x="3" y="10"/>
                            <a:pt x="0" y="8"/>
                          </a:cubicBezTo>
                          <a:cubicBezTo>
                            <a:pt x="1" y="7"/>
                            <a:pt x="2" y="6"/>
                            <a:pt x="3" y="5"/>
                          </a:cubicBezTo>
                          <a:cubicBezTo>
                            <a:pt x="9" y="0"/>
                            <a:pt x="21" y="0"/>
                            <a:pt x="27" y="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5" name="Freeform 231"/>
                    <p:cNvSpPr>
                      <a:spLocks noEditPoints="1"/>
                    </p:cNvSpPr>
                    <p:nvPr/>
                  </p:nvSpPr>
                  <p:spPr bwMode="auto">
                    <a:xfrm>
                      <a:off x="4257" y="1136"/>
                      <a:ext cx="24" cy="28"/>
                    </a:xfrm>
                    <a:custGeom>
                      <a:avLst/>
                      <a:gdLst>
                        <a:gd name="T0" fmla="*/ 5 w 10"/>
                        <a:gd name="T1" fmla="*/ 6 h 12"/>
                        <a:gd name="T2" fmla="*/ 5 w 10"/>
                        <a:gd name="T3" fmla="*/ 6 h 12"/>
                        <a:gd name="T4" fmla="*/ 5 w 10"/>
                        <a:gd name="T5" fmla="*/ 6 h 12"/>
                        <a:gd name="T6" fmla="*/ 5 w 10"/>
                        <a:gd name="T7" fmla="*/ 6 h 12"/>
                        <a:gd name="T8" fmla="*/ 5 w 10"/>
                        <a:gd name="T9" fmla="*/ 6 h 12"/>
                        <a:gd name="T10" fmla="*/ 5 w 10"/>
                        <a:gd name="T11" fmla="*/ 6 h 12"/>
                        <a:gd name="T12" fmla="*/ 5 w 10"/>
                        <a:gd name="T13" fmla="*/ 6 h 12"/>
                        <a:gd name="T14" fmla="*/ 5 w 10"/>
                        <a:gd name="T15" fmla="*/ 6 h 12"/>
                        <a:gd name="T16" fmla="*/ 5 w 10"/>
                        <a:gd name="T17" fmla="*/ 6 h 12"/>
                        <a:gd name="T18" fmla="*/ 5 w 10"/>
                        <a:gd name="T19" fmla="*/ 6 h 12"/>
                        <a:gd name="T20" fmla="*/ 5 w 10"/>
                        <a:gd name="T21" fmla="*/ 7 h 12"/>
                        <a:gd name="T22" fmla="*/ 5 w 10"/>
                        <a:gd name="T23" fmla="*/ 7 h 12"/>
                        <a:gd name="T24" fmla="*/ 5 w 10"/>
                        <a:gd name="T25" fmla="*/ 7 h 12"/>
                        <a:gd name="T26" fmla="*/ 5 w 10"/>
                        <a:gd name="T27" fmla="*/ 6 h 12"/>
                        <a:gd name="T28" fmla="*/ 5 w 10"/>
                        <a:gd name="T29" fmla="*/ 6 h 12"/>
                        <a:gd name="T30" fmla="*/ 10 w 10"/>
                        <a:gd name="T31" fmla="*/ 6 h 12"/>
                        <a:gd name="T32" fmla="*/ 4 w 10"/>
                        <a:gd name="T33" fmla="*/ 11 h 12"/>
                        <a:gd name="T34" fmla="*/ 0 w 10"/>
                        <a:gd name="T35" fmla="*/ 6 h 12"/>
                        <a:gd name="T36" fmla="*/ 4 w 10"/>
                        <a:gd name="T37" fmla="*/ 1 h 12"/>
                        <a:gd name="T38" fmla="*/ 10 w 10"/>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2">
                          <a:moveTo>
                            <a:pt x="5" y="6"/>
                          </a:move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6"/>
                            <a:pt x="5" y="6"/>
                          </a:cubicBezTo>
                          <a:cubicBezTo>
                            <a:pt x="5" y="6"/>
                            <a:pt x="5" y="6"/>
                            <a:pt x="5" y="6"/>
                          </a:cubicBezTo>
                          <a:close/>
                          <a:moveTo>
                            <a:pt x="10" y="6"/>
                          </a:moveTo>
                          <a:cubicBezTo>
                            <a:pt x="10" y="9"/>
                            <a:pt x="7" y="12"/>
                            <a:pt x="4" y="11"/>
                          </a:cubicBezTo>
                          <a:cubicBezTo>
                            <a:pt x="2" y="11"/>
                            <a:pt x="0" y="8"/>
                            <a:pt x="0" y="6"/>
                          </a:cubicBezTo>
                          <a:cubicBezTo>
                            <a:pt x="0" y="4"/>
                            <a:pt x="2" y="2"/>
                            <a:pt x="4" y="1"/>
                          </a:cubicBezTo>
                          <a:cubicBezTo>
                            <a:pt x="7" y="0"/>
                            <a:pt x="10" y="3"/>
                            <a:pt x="10" y="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6" name="Freeform 232"/>
                    <p:cNvSpPr>
                      <a:spLocks/>
                    </p:cNvSpPr>
                    <p:nvPr/>
                  </p:nvSpPr>
                  <p:spPr bwMode="auto">
                    <a:xfrm>
                      <a:off x="3968" y="2035"/>
                      <a:ext cx="107" cy="104"/>
                    </a:xfrm>
                    <a:custGeom>
                      <a:avLst/>
                      <a:gdLst>
                        <a:gd name="T0" fmla="*/ 43 w 45"/>
                        <a:gd name="T1" fmla="*/ 4 h 44"/>
                        <a:gd name="T2" fmla="*/ 36 w 45"/>
                        <a:gd name="T3" fmla="*/ 37 h 44"/>
                        <a:gd name="T4" fmla="*/ 21 w 45"/>
                        <a:gd name="T5" fmla="*/ 44 h 44"/>
                        <a:gd name="T6" fmla="*/ 10 w 45"/>
                        <a:gd name="T7" fmla="*/ 43 h 44"/>
                        <a:gd name="T8" fmla="*/ 0 w 45"/>
                        <a:gd name="T9" fmla="*/ 33 h 44"/>
                        <a:gd name="T10" fmla="*/ 14 w 45"/>
                        <a:gd name="T11" fmla="*/ 0 h 44"/>
                        <a:gd name="T12" fmla="*/ 43 w 45"/>
                        <a:gd name="T13" fmla="*/ 4 h 44"/>
                      </a:gdLst>
                      <a:ahLst/>
                      <a:cxnLst>
                        <a:cxn ang="0">
                          <a:pos x="T0" y="T1"/>
                        </a:cxn>
                        <a:cxn ang="0">
                          <a:pos x="T2" y="T3"/>
                        </a:cxn>
                        <a:cxn ang="0">
                          <a:pos x="T4" y="T5"/>
                        </a:cxn>
                        <a:cxn ang="0">
                          <a:pos x="T6" y="T7"/>
                        </a:cxn>
                        <a:cxn ang="0">
                          <a:pos x="T8" y="T9"/>
                        </a:cxn>
                        <a:cxn ang="0">
                          <a:pos x="T10" y="T11"/>
                        </a:cxn>
                        <a:cxn ang="0">
                          <a:pos x="T12" y="T13"/>
                        </a:cxn>
                      </a:cxnLst>
                      <a:rect l="0" t="0" r="r" b="b"/>
                      <a:pathLst>
                        <a:path w="45" h="44">
                          <a:moveTo>
                            <a:pt x="43" y="4"/>
                          </a:moveTo>
                          <a:cubicBezTo>
                            <a:pt x="45" y="15"/>
                            <a:pt x="43" y="28"/>
                            <a:pt x="36" y="37"/>
                          </a:cubicBezTo>
                          <a:cubicBezTo>
                            <a:pt x="32" y="41"/>
                            <a:pt x="27" y="43"/>
                            <a:pt x="21" y="44"/>
                          </a:cubicBezTo>
                          <a:cubicBezTo>
                            <a:pt x="18" y="44"/>
                            <a:pt x="14" y="42"/>
                            <a:pt x="10" y="43"/>
                          </a:cubicBezTo>
                          <a:cubicBezTo>
                            <a:pt x="7" y="40"/>
                            <a:pt x="4" y="36"/>
                            <a:pt x="0" y="33"/>
                          </a:cubicBezTo>
                          <a:cubicBezTo>
                            <a:pt x="14" y="28"/>
                            <a:pt x="16" y="13"/>
                            <a:pt x="14" y="0"/>
                          </a:cubicBezTo>
                          <a:cubicBezTo>
                            <a:pt x="23" y="6"/>
                            <a:pt x="34" y="7"/>
                            <a:pt x="43"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7" name="Freeform 233"/>
                    <p:cNvSpPr>
                      <a:spLocks/>
                    </p:cNvSpPr>
                    <p:nvPr/>
                  </p:nvSpPr>
                  <p:spPr bwMode="auto">
                    <a:xfrm>
                      <a:off x="3963" y="2295"/>
                      <a:ext cx="45" cy="49"/>
                    </a:xfrm>
                    <a:custGeom>
                      <a:avLst/>
                      <a:gdLst>
                        <a:gd name="T0" fmla="*/ 19 w 19"/>
                        <a:gd name="T1" fmla="*/ 9 h 21"/>
                        <a:gd name="T2" fmla="*/ 16 w 19"/>
                        <a:gd name="T3" fmla="*/ 17 h 21"/>
                        <a:gd name="T4" fmla="*/ 5 w 19"/>
                        <a:gd name="T5" fmla="*/ 16 h 21"/>
                        <a:gd name="T6" fmla="*/ 3 w 19"/>
                        <a:gd name="T7" fmla="*/ 14 h 21"/>
                        <a:gd name="T8" fmla="*/ 0 w 19"/>
                        <a:gd name="T9" fmla="*/ 10 h 21"/>
                        <a:gd name="T10" fmla="*/ 17 w 19"/>
                        <a:gd name="T11" fmla="*/ 0 h 21"/>
                        <a:gd name="T12" fmla="*/ 18 w 19"/>
                        <a:gd name="T13" fmla="*/ 0 h 21"/>
                        <a:gd name="T14" fmla="*/ 17 w 19"/>
                        <a:gd name="T15" fmla="*/ 1 h 21"/>
                        <a:gd name="T16" fmla="*/ 17 w 19"/>
                        <a:gd name="T17" fmla="*/ 1 h 21"/>
                        <a:gd name="T18" fmla="*/ 17 w 19"/>
                        <a:gd name="T19" fmla="*/ 2 h 21"/>
                        <a:gd name="T20" fmla="*/ 19 w 19"/>
                        <a:gd name="T21"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1">
                          <a:moveTo>
                            <a:pt x="19" y="9"/>
                          </a:moveTo>
                          <a:cubicBezTo>
                            <a:pt x="19" y="12"/>
                            <a:pt x="18" y="15"/>
                            <a:pt x="16" y="17"/>
                          </a:cubicBezTo>
                          <a:cubicBezTo>
                            <a:pt x="12" y="21"/>
                            <a:pt x="8" y="19"/>
                            <a:pt x="5" y="16"/>
                          </a:cubicBezTo>
                          <a:cubicBezTo>
                            <a:pt x="4" y="16"/>
                            <a:pt x="3" y="15"/>
                            <a:pt x="3" y="14"/>
                          </a:cubicBezTo>
                          <a:cubicBezTo>
                            <a:pt x="2" y="13"/>
                            <a:pt x="1" y="11"/>
                            <a:pt x="0" y="10"/>
                          </a:cubicBezTo>
                          <a:cubicBezTo>
                            <a:pt x="6" y="7"/>
                            <a:pt x="12" y="4"/>
                            <a:pt x="17" y="0"/>
                          </a:cubicBezTo>
                          <a:cubicBezTo>
                            <a:pt x="18" y="0"/>
                            <a:pt x="18" y="0"/>
                            <a:pt x="18" y="0"/>
                          </a:cubicBezTo>
                          <a:cubicBezTo>
                            <a:pt x="18" y="0"/>
                            <a:pt x="17" y="0"/>
                            <a:pt x="17" y="1"/>
                          </a:cubicBezTo>
                          <a:cubicBezTo>
                            <a:pt x="17" y="1"/>
                            <a:pt x="17" y="1"/>
                            <a:pt x="17" y="1"/>
                          </a:cubicBezTo>
                          <a:cubicBezTo>
                            <a:pt x="17" y="2"/>
                            <a:pt x="17" y="2"/>
                            <a:pt x="17" y="2"/>
                          </a:cubicBezTo>
                          <a:cubicBezTo>
                            <a:pt x="17" y="5"/>
                            <a:pt x="19" y="7"/>
                            <a:pt x="19"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8" name="Freeform 234"/>
                    <p:cNvSpPr>
                      <a:spLocks/>
                    </p:cNvSpPr>
                    <p:nvPr/>
                  </p:nvSpPr>
                  <p:spPr bwMode="auto">
                    <a:xfrm>
                      <a:off x="4271" y="655"/>
                      <a:ext cx="112" cy="88"/>
                    </a:xfrm>
                    <a:custGeom>
                      <a:avLst/>
                      <a:gdLst>
                        <a:gd name="T0" fmla="*/ 36 w 47"/>
                        <a:gd name="T1" fmla="*/ 9 h 37"/>
                        <a:gd name="T2" fmla="*/ 40 w 47"/>
                        <a:gd name="T3" fmla="*/ 37 h 37"/>
                        <a:gd name="T4" fmla="*/ 16 w 47"/>
                        <a:gd name="T5" fmla="*/ 19 h 37"/>
                        <a:gd name="T6" fmla="*/ 0 w 47"/>
                        <a:gd name="T7" fmla="*/ 9 h 37"/>
                        <a:gd name="T8" fmla="*/ 36 w 47"/>
                        <a:gd name="T9" fmla="*/ 9 h 37"/>
                      </a:gdLst>
                      <a:ahLst/>
                      <a:cxnLst>
                        <a:cxn ang="0">
                          <a:pos x="T0" y="T1"/>
                        </a:cxn>
                        <a:cxn ang="0">
                          <a:pos x="T2" y="T3"/>
                        </a:cxn>
                        <a:cxn ang="0">
                          <a:pos x="T4" y="T5"/>
                        </a:cxn>
                        <a:cxn ang="0">
                          <a:pos x="T6" y="T7"/>
                        </a:cxn>
                        <a:cxn ang="0">
                          <a:pos x="T8" y="T9"/>
                        </a:cxn>
                      </a:cxnLst>
                      <a:rect l="0" t="0" r="r" b="b"/>
                      <a:pathLst>
                        <a:path w="47" h="37">
                          <a:moveTo>
                            <a:pt x="36" y="9"/>
                          </a:moveTo>
                          <a:cubicBezTo>
                            <a:pt x="44" y="15"/>
                            <a:pt x="47" y="29"/>
                            <a:pt x="40" y="37"/>
                          </a:cubicBezTo>
                          <a:cubicBezTo>
                            <a:pt x="32" y="31"/>
                            <a:pt x="24" y="25"/>
                            <a:pt x="16" y="19"/>
                          </a:cubicBezTo>
                          <a:cubicBezTo>
                            <a:pt x="10" y="16"/>
                            <a:pt x="5" y="12"/>
                            <a:pt x="0" y="9"/>
                          </a:cubicBezTo>
                          <a:cubicBezTo>
                            <a:pt x="10" y="3"/>
                            <a:pt x="26" y="0"/>
                            <a:pt x="36"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9" name="Freeform 235"/>
                    <p:cNvSpPr>
                      <a:spLocks/>
                    </p:cNvSpPr>
                    <p:nvPr/>
                  </p:nvSpPr>
                  <p:spPr bwMode="auto">
                    <a:xfrm>
                      <a:off x="4269" y="1024"/>
                      <a:ext cx="31" cy="31"/>
                    </a:xfrm>
                    <a:custGeom>
                      <a:avLst/>
                      <a:gdLst>
                        <a:gd name="T0" fmla="*/ 13 w 13"/>
                        <a:gd name="T1" fmla="*/ 1 h 13"/>
                        <a:gd name="T2" fmla="*/ 12 w 13"/>
                        <a:gd name="T3" fmla="*/ 2 h 13"/>
                        <a:gd name="T4" fmla="*/ 11 w 13"/>
                        <a:gd name="T5" fmla="*/ 3 h 13"/>
                        <a:gd name="T6" fmla="*/ 9 w 13"/>
                        <a:gd name="T7" fmla="*/ 12 h 13"/>
                        <a:gd name="T8" fmla="*/ 9 w 13"/>
                        <a:gd name="T9" fmla="*/ 13 h 13"/>
                        <a:gd name="T10" fmla="*/ 0 w 13"/>
                        <a:gd name="T11" fmla="*/ 12 h 13"/>
                        <a:gd name="T12" fmla="*/ 2 w 13"/>
                        <a:gd name="T13" fmla="*/ 0 h 13"/>
                        <a:gd name="T14" fmla="*/ 13 w 13"/>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13" y="1"/>
                          </a:moveTo>
                          <a:cubicBezTo>
                            <a:pt x="12" y="2"/>
                            <a:pt x="12" y="2"/>
                            <a:pt x="12" y="2"/>
                          </a:cubicBezTo>
                          <a:cubicBezTo>
                            <a:pt x="12" y="2"/>
                            <a:pt x="11" y="2"/>
                            <a:pt x="11" y="3"/>
                          </a:cubicBezTo>
                          <a:cubicBezTo>
                            <a:pt x="10" y="6"/>
                            <a:pt x="10" y="9"/>
                            <a:pt x="9" y="12"/>
                          </a:cubicBezTo>
                          <a:cubicBezTo>
                            <a:pt x="8" y="12"/>
                            <a:pt x="8" y="12"/>
                            <a:pt x="9" y="13"/>
                          </a:cubicBezTo>
                          <a:cubicBezTo>
                            <a:pt x="6" y="12"/>
                            <a:pt x="3" y="12"/>
                            <a:pt x="0" y="12"/>
                          </a:cubicBezTo>
                          <a:cubicBezTo>
                            <a:pt x="0" y="8"/>
                            <a:pt x="1" y="4"/>
                            <a:pt x="2" y="0"/>
                          </a:cubicBezTo>
                          <a:cubicBezTo>
                            <a:pt x="5" y="0"/>
                            <a:pt x="9" y="0"/>
                            <a:pt x="13"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0" name="Freeform 236"/>
                    <p:cNvSpPr>
                      <a:spLocks/>
                    </p:cNvSpPr>
                    <p:nvPr/>
                  </p:nvSpPr>
                  <p:spPr bwMode="auto">
                    <a:xfrm>
                      <a:off x="4295" y="705"/>
                      <a:ext cx="64" cy="50"/>
                    </a:xfrm>
                    <a:custGeom>
                      <a:avLst/>
                      <a:gdLst>
                        <a:gd name="T0" fmla="*/ 27 w 27"/>
                        <a:gd name="T1" fmla="*/ 19 h 21"/>
                        <a:gd name="T2" fmla="*/ 27 w 27"/>
                        <a:gd name="T3" fmla="*/ 20 h 21"/>
                        <a:gd name="T4" fmla="*/ 25 w 27"/>
                        <a:gd name="T5" fmla="*/ 19 h 21"/>
                        <a:gd name="T6" fmla="*/ 0 w 27"/>
                        <a:gd name="T7" fmla="*/ 21 h 21"/>
                        <a:gd name="T8" fmla="*/ 2 w 27"/>
                        <a:gd name="T9" fmla="*/ 13 h 21"/>
                        <a:gd name="T10" fmla="*/ 0 w 27"/>
                        <a:gd name="T11" fmla="*/ 0 h 21"/>
                        <a:gd name="T12" fmla="*/ 27 w 27"/>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27" h="21">
                          <a:moveTo>
                            <a:pt x="27" y="19"/>
                          </a:moveTo>
                          <a:cubicBezTo>
                            <a:pt x="27" y="20"/>
                            <a:pt x="27" y="20"/>
                            <a:pt x="27" y="20"/>
                          </a:cubicBezTo>
                          <a:cubicBezTo>
                            <a:pt x="26" y="20"/>
                            <a:pt x="26" y="19"/>
                            <a:pt x="25" y="19"/>
                          </a:cubicBezTo>
                          <a:cubicBezTo>
                            <a:pt x="18" y="15"/>
                            <a:pt x="6" y="15"/>
                            <a:pt x="0" y="21"/>
                          </a:cubicBezTo>
                          <a:cubicBezTo>
                            <a:pt x="1" y="18"/>
                            <a:pt x="2" y="14"/>
                            <a:pt x="2" y="13"/>
                          </a:cubicBezTo>
                          <a:cubicBezTo>
                            <a:pt x="3" y="8"/>
                            <a:pt x="2" y="4"/>
                            <a:pt x="0" y="0"/>
                          </a:cubicBezTo>
                          <a:cubicBezTo>
                            <a:pt x="9" y="6"/>
                            <a:pt x="18" y="12"/>
                            <a:pt x="27" y="1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1" name="Freeform 237"/>
                    <p:cNvSpPr>
                      <a:spLocks/>
                    </p:cNvSpPr>
                    <p:nvPr/>
                  </p:nvSpPr>
                  <p:spPr bwMode="auto">
                    <a:xfrm>
                      <a:off x="4345" y="487"/>
                      <a:ext cx="71" cy="26"/>
                    </a:xfrm>
                    <a:custGeom>
                      <a:avLst/>
                      <a:gdLst>
                        <a:gd name="T0" fmla="*/ 30 w 30"/>
                        <a:gd name="T1" fmla="*/ 2 h 11"/>
                        <a:gd name="T2" fmla="*/ 28 w 30"/>
                        <a:gd name="T3" fmla="*/ 11 h 11"/>
                        <a:gd name="T4" fmla="*/ 0 w 30"/>
                        <a:gd name="T5" fmla="*/ 10 h 11"/>
                        <a:gd name="T6" fmla="*/ 1 w 30"/>
                        <a:gd name="T7" fmla="*/ 0 h 11"/>
                        <a:gd name="T8" fmla="*/ 30 w 30"/>
                        <a:gd name="T9" fmla="*/ 2 h 11"/>
                      </a:gdLst>
                      <a:ahLst/>
                      <a:cxnLst>
                        <a:cxn ang="0">
                          <a:pos x="T0" y="T1"/>
                        </a:cxn>
                        <a:cxn ang="0">
                          <a:pos x="T2" y="T3"/>
                        </a:cxn>
                        <a:cxn ang="0">
                          <a:pos x="T4" y="T5"/>
                        </a:cxn>
                        <a:cxn ang="0">
                          <a:pos x="T6" y="T7"/>
                        </a:cxn>
                        <a:cxn ang="0">
                          <a:pos x="T8" y="T9"/>
                        </a:cxn>
                      </a:cxnLst>
                      <a:rect l="0" t="0" r="r" b="b"/>
                      <a:pathLst>
                        <a:path w="30" h="11">
                          <a:moveTo>
                            <a:pt x="30" y="2"/>
                          </a:moveTo>
                          <a:cubicBezTo>
                            <a:pt x="30" y="5"/>
                            <a:pt x="30" y="8"/>
                            <a:pt x="28" y="11"/>
                          </a:cubicBezTo>
                          <a:cubicBezTo>
                            <a:pt x="20" y="6"/>
                            <a:pt x="9" y="6"/>
                            <a:pt x="0" y="10"/>
                          </a:cubicBezTo>
                          <a:cubicBezTo>
                            <a:pt x="1" y="7"/>
                            <a:pt x="1" y="4"/>
                            <a:pt x="1" y="0"/>
                          </a:cubicBezTo>
                          <a:cubicBezTo>
                            <a:pt x="10" y="0"/>
                            <a:pt x="20" y="1"/>
                            <a:pt x="30"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2" name="Freeform 238"/>
                    <p:cNvSpPr>
                      <a:spLocks/>
                    </p:cNvSpPr>
                    <p:nvPr/>
                  </p:nvSpPr>
                  <p:spPr bwMode="auto">
                    <a:xfrm>
                      <a:off x="4070" y="291"/>
                      <a:ext cx="367" cy="159"/>
                    </a:xfrm>
                    <a:custGeom>
                      <a:avLst/>
                      <a:gdLst>
                        <a:gd name="T0" fmla="*/ 154 w 155"/>
                        <a:gd name="T1" fmla="*/ 47 h 67"/>
                        <a:gd name="T2" fmla="*/ 150 w 155"/>
                        <a:gd name="T3" fmla="*/ 56 h 67"/>
                        <a:gd name="T4" fmla="*/ 151 w 155"/>
                        <a:gd name="T5" fmla="*/ 56 h 67"/>
                        <a:gd name="T6" fmla="*/ 151 w 155"/>
                        <a:gd name="T7" fmla="*/ 60 h 67"/>
                        <a:gd name="T8" fmla="*/ 114 w 155"/>
                        <a:gd name="T9" fmla="*/ 60 h 67"/>
                        <a:gd name="T10" fmla="*/ 113 w 155"/>
                        <a:gd name="T11" fmla="*/ 60 h 67"/>
                        <a:gd name="T12" fmla="*/ 107 w 155"/>
                        <a:gd name="T13" fmla="*/ 61 h 67"/>
                        <a:gd name="T14" fmla="*/ 82 w 155"/>
                        <a:gd name="T15" fmla="*/ 67 h 67"/>
                        <a:gd name="T16" fmla="*/ 80 w 155"/>
                        <a:gd name="T17" fmla="*/ 63 h 67"/>
                        <a:gd name="T18" fmla="*/ 110 w 155"/>
                        <a:gd name="T19" fmla="*/ 56 h 67"/>
                        <a:gd name="T20" fmla="*/ 66 w 155"/>
                        <a:gd name="T21" fmla="*/ 13 h 67"/>
                        <a:gd name="T22" fmla="*/ 2 w 155"/>
                        <a:gd name="T23" fmla="*/ 23 h 67"/>
                        <a:gd name="T24" fmla="*/ 1 w 155"/>
                        <a:gd name="T25" fmla="*/ 23 h 67"/>
                        <a:gd name="T26" fmla="*/ 0 w 155"/>
                        <a:gd name="T27" fmla="*/ 21 h 67"/>
                        <a:gd name="T28" fmla="*/ 0 w 155"/>
                        <a:gd name="T29" fmla="*/ 20 h 67"/>
                        <a:gd name="T30" fmla="*/ 68 w 155"/>
                        <a:gd name="T31" fmla="*/ 8 h 67"/>
                        <a:gd name="T32" fmla="*/ 115 w 155"/>
                        <a:gd name="T33" fmla="*/ 55 h 67"/>
                        <a:gd name="T34" fmla="*/ 127 w 155"/>
                        <a:gd name="T35" fmla="*/ 55 h 67"/>
                        <a:gd name="T36" fmla="*/ 138 w 155"/>
                        <a:gd name="T37" fmla="*/ 55 h 67"/>
                        <a:gd name="T38" fmla="*/ 142 w 155"/>
                        <a:gd name="T39" fmla="*/ 55 h 67"/>
                        <a:gd name="T40" fmla="*/ 151 w 155"/>
                        <a:gd name="T41" fmla="*/ 48 h 67"/>
                        <a:gd name="T42" fmla="*/ 142 w 155"/>
                        <a:gd name="T43" fmla="*/ 41 h 67"/>
                        <a:gd name="T44" fmla="*/ 143 w 155"/>
                        <a:gd name="T45" fmla="*/ 38 h 67"/>
                        <a:gd name="T46" fmla="*/ 154 w 155"/>
                        <a:gd name="T47"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5" h="67">
                          <a:moveTo>
                            <a:pt x="154" y="47"/>
                          </a:moveTo>
                          <a:cubicBezTo>
                            <a:pt x="155" y="51"/>
                            <a:pt x="153" y="54"/>
                            <a:pt x="150" y="56"/>
                          </a:cubicBezTo>
                          <a:cubicBezTo>
                            <a:pt x="151" y="56"/>
                            <a:pt x="151" y="56"/>
                            <a:pt x="151" y="56"/>
                          </a:cubicBezTo>
                          <a:cubicBezTo>
                            <a:pt x="151" y="60"/>
                            <a:pt x="151" y="60"/>
                            <a:pt x="151" y="60"/>
                          </a:cubicBezTo>
                          <a:cubicBezTo>
                            <a:pt x="139" y="59"/>
                            <a:pt x="126" y="59"/>
                            <a:pt x="114" y="60"/>
                          </a:cubicBezTo>
                          <a:cubicBezTo>
                            <a:pt x="114" y="60"/>
                            <a:pt x="113" y="60"/>
                            <a:pt x="113" y="60"/>
                          </a:cubicBezTo>
                          <a:cubicBezTo>
                            <a:pt x="111" y="60"/>
                            <a:pt x="109" y="60"/>
                            <a:pt x="107" y="61"/>
                          </a:cubicBezTo>
                          <a:cubicBezTo>
                            <a:pt x="98" y="62"/>
                            <a:pt x="90" y="64"/>
                            <a:pt x="82" y="67"/>
                          </a:cubicBezTo>
                          <a:cubicBezTo>
                            <a:pt x="80" y="63"/>
                            <a:pt x="80" y="63"/>
                            <a:pt x="80" y="63"/>
                          </a:cubicBezTo>
                          <a:cubicBezTo>
                            <a:pt x="90" y="60"/>
                            <a:pt x="100" y="57"/>
                            <a:pt x="110" y="56"/>
                          </a:cubicBezTo>
                          <a:cubicBezTo>
                            <a:pt x="102" y="36"/>
                            <a:pt x="86" y="19"/>
                            <a:pt x="66" y="13"/>
                          </a:cubicBezTo>
                          <a:cubicBezTo>
                            <a:pt x="44" y="6"/>
                            <a:pt x="21" y="11"/>
                            <a:pt x="2" y="23"/>
                          </a:cubicBezTo>
                          <a:cubicBezTo>
                            <a:pt x="2" y="23"/>
                            <a:pt x="1" y="23"/>
                            <a:pt x="1" y="23"/>
                          </a:cubicBezTo>
                          <a:cubicBezTo>
                            <a:pt x="0" y="21"/>
                            <a:pt x="0" y="21"/>
                            <a:pt x="0" y="21"/>
                          </a:cubicBezTo>
                          <a:cubicBezTo>
                            <a:pt x="0" y="20"/>
                            <a:pt x="0" y="20"/>
                            <a:pt x="0" y="20"/>
                          </a:cubicBezTo>
                          <a:cubicBezTo>
                            <a:pt x="18" y="4"/>
                            <a:pt x="45" y="0"/>
                            <a:pt x="68" y="8"/>
                          </a:cubicBezTo>
                          <a:cubicBezTo>
                            <a:pt x="90" y="15"/>
                            <a:pt x="108" y="33"/>
                            <a:pt x="115" y="55"/>
                          </a:cubicBezTo>
                          <a:cubicBezTo>
                            <a:pt x="119" y="55"/>
                            <a:pt x="123" y="55"/>
                            <a:pt x="127" y="55"/>
                          </a:cubicBezTo>
                          <a:cubicBezTo>
                            <a:pt x="131" y="55"/>
                            <a:pt x="135" y="55"/>
                            <a:pt x="138" y="55"/>
                          </a:cubicBezTo>
                          <a:cubicBezTo>
                            <a:pt x="142" y="55"/>
                            <a:pt x="142" y="55"/>
                            <a:pt x="142" y="55"/>
                          </a:cubicBezTo>
                          <a:cubicBezTo>
                            <a:pt x="146" y="53"/>
                            <a:pt x="152" y="53"/>
                            <a:pt x="151" y="48"/>
                          </a:cubicBezTo>
                          <a:cubicBezTo>
                            <a:pt x="150" y="44"/>
                            <a:pt x="146" y="42"/>
                            <a:pt x="142" y="41"/>
                          </a:cubicBezTo>
                          <a:cubicBezTo>
                            <a:pt x="143" y="38"/>
                            <a:pt x="143" y="38"/>
                            <a:pt x="143" y="38"/>
                          </a:cubicBezTo>
                          <a:cubicBezTo>
                            <a:pt x="148" y="39"/>
                            <a:pt x="153" y="42"/>
                            <a:pt x="154" y="4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3" name="Freeform 239"/>
                    <p:cNvSpPr>
                      <a:spLocks/>
                    </p:cNvSpPr>
                    <p:nvPr/>
                  </p:nvSpPr>
                  <p:spPr bwMode="auto">
                    <a:xfrm>
                      <a:off x="4077" y="1855"/>
                      <a:ext cx="24" cy="19"/>
                    </a:xfrm>
                    <a:custGeom>
                      <a:avLst/>
                      <a:gdLst>
                        <a:gd name="T0" fmla="*/ 9 w 10"/>
                        <a:gd name="T1" fmla="*/ 3 h 8"/>
                        <a:gd name="T2" fmla="*/ 6 w 10"/>
                        <a:gd name="T3" fmla="*/ 7 h 8"/>
                        <a:gd name="T4" fmla="*/ 0 w 10"/>
                        <a:gd name="T5" fmla="*/ 2 h 8"/>
                        <a:gd name="T6" fmla="*/ 7 w 10"/>
                        <a:gd name="T7" fmla="*/ 0 h 8"/>
                        <a:gd name="T8" fmla="*/ 9 w 10"/>
                        <a:gd name="T9" fmla="*/ 3 h 8"/>
                      </a:gdLst>
                      <a:ahLst/>
                      <a:cxnLst>
                        <a:cxn ang="0">
                          <a:pos x="T0" y="T1"/>
                        </a:cxn>
                        <a:cxn ang="0">
                          <a:pos x="T2" y="T3"/>
                        </a:cxn>
                        <a:cxn ang="0">
                          <a:pos x="T4" y="T5"/>
                        </a:cxn>
                        <a:cxn ang="0">
                          <a:pos x="T6" y="T7"/>
                        </a:cxn>
                        <a:cxn ang="0">
                          <a:pos x="T8" y="T9"/>
                        </a:cxn>
                      </a:cxnLst>
                      <a:rect l="0" t="0" r="r" b="b"/>
                      <a:pathLst>
                        <a:path w="10" h="8">
                          <a:moveTo>
                            <a:pt x="9" y="3"/>
                          </a:moveTo>
                          <a:cubicBezTo>
                            <a:pt x="10" y="5"/>
                            <a:pt x="9" y="8"/>
                            <a:pt x="6" y="7"/>
                          </a:cubicBezTo>
                          <a:cubicBezTo>
                            <a:pt x="4" y="6"/>
                            <a:pt x="2" y="4"/>
                            <a:pt x="0" y="2"/>
                          </a:cubicBezTo>
                          <a:cubicBezTo>
                            <a:pt x="3" y="1"/>
                            <a:pt x="5" y="1"/>
                            <a:pt x="7" y="0"/>
                          </a:cubicBezTo>
                          <a:cubicBezTo>
                            <a:pt x="7" y="1"/>
                            <a:pt x="8" y="2"/>
                            <a:pt x="9"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4" name="Freeform 240"/>
                    <p:cNvSpPr>
                      <a:spLocks/>
                    </p:cNvSpPr>
                    <p:nvPr/>
                  </p:nvSpPr>
                  <p:spPr bwMode="auto">
                    <a:xfrm>
                      <a:off x="4158" y="1386"/>
                      <a:ext cx="52" cy="31"/>
                    </a:xfrm>
                    <a:custGeom>
                      <a:avLst/>
                      <a:gdLst>
                        <a:gd name="T0" fmla="*/ 17 w 22"/>
                        <a:gd name="T1" fmla="*/ 4 h 13"/>
                        <a:gd name="T2" fmla="*/ 22 w 22"/>
                        <a:gd name="T3" fmla="*/ 8 h 13"/>
                        <a:gd name="T4" fmla="*/ 16 w 22"/>
                        <a:gd name="T5" fmla="*/ 10 h 13"/>
                        <a:gd name="T6" fmla="*/ 12 w 22"/>
                        <a:gd name="T7" fmla="*/ 12 h 13"/>
                        <a:gd name="T8" fmla="*/ 11 w 22"/>
                        <a:gd name="T9" fmla="*/ 13 h 13"/>
                        <a:gd name="T10" fmla="*/ 0 w 22"/>
                        <a:gd name="T11" fmla="*/ 6 h 13"/>
                        <a:gd name="T12" fmla="*/ 4 w 22"/>
                        <a:gd name="T13" fmla="*/ 3 h 13"/>
                        <a:gd name="T14" fmla="*/ 10 w 22"/>
                        <a:gd name="T15" fmla="*/ 0 h 13"/>
                        <a:gd name="T16" fmla="*/ 17 w 22"/>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3">
                          <a:moveTo>
                            <a:pt x="17" y="4"/>
                          </a:moveTo>
                          <a:cubicBezTo>
                            <a:pt x="19" y="5"/>
                            <a:pt x="20" y="6"/>
                            <a:pt x="22" y="8"/>
                          </a:cubicBezTo>
                          <a:cubicBezTo>
                            <a:pt x="20" y="8"/>
                            <a:pt x="18" y="9"/>
                            <a:pt x="16" y="10"/>
                          </a:cubicBezTo>
                          <a:cubicBezTo>
                            <a:pt x="15" y="11"/>
                            <a:pt x="13" y="12"/>
                            <a:pt x="12" y="12"/>
                          </a:cubicBezTo>
                          <a:cubicBezTo>
                            <a:pt x="11" y="13"/>
                            <a:pt x="11" y="13"/>
                            <a:pt x="11" y="13"/>
                          </a:cubicBezTo>
                          <a:cubicBezTo>
                            <a:pt x="7" y="11"/>
                            <a:pt x="4" y="8"/>
                            <a:pt x="0" y="6"/>
                          </a:cubicBezTo>
                          <a:cubicBezTo>
                            <a:pt x="2" y="5"/>
                            <a:pt x="3" y="4"/>
                            <a:pt x="4" y="3"/>
                          </a:cubicBezTo>
                          <a:cubicBezTo>
                            <a:pt x="6" y="2"/>
                            <a:pt x="8" y="1"/>
                            <a:pt x="10" y="0"/>
                          </a:cubicBezTo>
                          <a:cubicBezTo>
                            <a:pt x="13" y="1"/>
                            <a:pt x="15" y="3"/>
                            <a:pt x="17"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5" name="Freeform 241"/>
                    <p:cNvSpPr>
                      <a:spLocks/>
                    </p:cNvSpPr>
                    <p:nvPr/>
                  </p:nvSpPr>
                  <p:spPr bwMode="auto">
                    <a:xfrm>
                      <a:off x="4186" y="1313"/>
                      <a:ext cx="31" cy="21"/>
                    </a:xfrm>
                    <a:custGeom>
                      <a:avLst/>
                      <a:gdLst>
                        <a:gd name="T0" fmla="*/ 12 w 13"/>
                        <a:gd name="T1" fmla="*/ 6 h 9"/>
                        <a:gd name="T2" fmla="*/ 13 w 13"/>
                        <a:gd name="T3" fmla="*/ 9 h 9"/>
                        <a:gd name="T4" fmla="*/ 2 w 13"/>
                        <a:gd name="T5" fmla="*/ 8 h 9"/>
                        <a:gd name="T6" fmla="*/ 1 w 13"/>
                        <a:gd name="T7" fmla="*/ 5 h 9"/>
                        <a:gd name="T8" fmla="*/ 0 w 13"/>
                        <a:gd name="T9" fmla="*/ 0 h 9"/>
                        <a:gd name="T10" fmla="*/ 12 w 13"/>
                        <a:gd name="T11" fmla="*/ 0 h 9"/>
                        <a:gd name="T12" fmla="*/ 12 w 13"/>
                        <a:gd name="T13" fmla="*/ 0 h 9"/>
                        <a:gd name="T14" fmla="*/ 12 w 13"/>
                        <a:gd name="T15" fmla="*/ 1 h 9"/>
                        <a:gd name="T16" fmla="*/ 12 w 13"/>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
                          <a:moveTo>
                            <a:pt x="12" y="6"/>
                          </a:moveTo>
                          <a:cubicBezTo>
                            <a:pt x="12" y="7"/>
                            <a:pt x="12" y="8"/>
                            <a:pt x="13" y="9"/>
                          </a:cubicBezTo>
                          <a:cubicBezTo>
                            <a:pt x="9" y="9"/>
                            <a:pt x="6" y="9"/>
                            <a:pt x="2" y="8"/>
                          </a:cubicBezTo>
                          <a:cubicBezTo>
                            <a:pt x="2" y="7"/>
                            <a:pt x="1" y="6"/>
                            <a:pt x="1" y="5"/>
                          </a:cubicBezTo>
                          <a:cubicBezTo>
                            <a:pt x="1" y="3"/>
                            <a:pt x="1" y="2"/>
                            <a:pt x="0" y="0"/>
                          </a:cubicBezTo>
                          <a:cubicBezTo>
                            <a:pt x="4" y="1"/>
                            <a:pt x="8" y="1"/>
                            <a:pt x="12" y="0"/>
                          </a:cubicBezTo>
                          <a:cubicBezTo>
                            <a:pt x="12" y="0"/>
                            <a:pt x="12" y="0"/>
                            <a:pt x="12" y="0"/>
                          </a:cubicBezTo>
                          <a:cubicBezTo>
                            <a:pt x="12" y="1"/>
                            <a:pt x="12" y="1"/>
                            <a:pt x="12" y="1"/>
                          </a:cubicBezTo>
                          <a:cubicBezTo>
                            <a:pt x="11" y="3"/>
                            <a:pt x="12" y="4"/>
                            <a:pt x="12"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6" name="Freeform 242"/>
                    <p:cNvSpPr>
                      <a:spLocks/>
                    </p:cNvSpPr>
                    <p:nvPr/>
                  </p:nvSpPr>
                  <p:spPr bwMode="auto">
                    <a:xfrm>
                      <a:off x="4399" y="388"/>
                      <a:ext cx="31" cy="33"/>
                    </a:xfrm>
                    <a:custGeom>
                      <a:avLst/>
                      <a:gdLst>
                        <a:gd name="T0" fmla="*/ 12 w 13"/>
                        <a:gd name="T1" fmla="*/ 7 h 14"/>
                        <a:gd name="T2" fmla="*/ 3 w 13"/>
                        <a:gd name="T3" fmla="*/ 14 h 14"/>
                        <a:gd name="T4" fmla="*/ 4 w 13"/>
                        <a:gd name="T5" fmla="*/ 13 h 14"/>
                        <a:gd name="T6" fmla="*/ 0 w 13"/>
                        <a:gd name="T7" fmla="*/ 0 h 14"/>
                        <a:gd name="T8" fmla="*/ 1 w 13"/>
                        <a:gd name="T9" fmla="*/ 0 h 14"/>
                        <a:gd name="T10" fmla="*/ 3 w 13"/>
                        <a:gd name="T11" fmla="*/ 0 h 14"/>
                        <a:gd name="T12" fmla="*/ 12 w 13"/>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3" h="14">
                          <a:moveTo>
                            <a:pt x="12" y="7"/>
                          </a:moveTo>
                          <a:cubicBezTo>
                            <a:pt x="13" y="12"/>
                            <a:pt x="7" y="12"/>
                            <a:pt x="3" y="14"/>
                          </a:cubicBezTo>
                          <a:cubicBezTo>
                            <a:pt x="3" y="13"/>
                            <a:pt x="4" y="13"/>
                            <a:pt x="4" y="13"/>
                          </a:cubicBezTo>
                          <a:cubicBezTo>
                            <a:pt x="3" y="9"/>
                            <a:pt x="2" y="4"/>
                            <a:pt x="0" y="0"/>
                          </a:cubicBezTo>
                          <a:cubicBezTo>
                            <a:pt x="0" y="0"/>
                            <a:pt x="1" y="0"/>
                            <a:pt x="1" y="0"/>
                          </a:cubicBezTo>
                          <a:cubicBezTo>
                            <a:pt x="2" y="0"/>
                            <a:pt x="3" y="0"/>
                            <a:pt x="3" y="0"/>
                          </a:cubicBezTo>
                          <a:cubicBezTo>
                            <a:pt x="7" y="1"/>
                            <a:pt x="11" y="3"/>
                            <a:pt x="12"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7" name="Freeform 243"/>
                    <p:cNvSpPr>
                      <a:spLocks/>
                    </p:cNvSpPr>
                    <p:nvPr/>
                  </p:nvSpPr>
                  <p:spPr bwMode="auto">
                    <a:xfrm>
                      <a:off x="3677" y="2212"/>
                      <a:ext cx="329" cy="90"/>
                    </a:xfrm>
                    <a:custGeom>
                      <a:avLst/>
                      <a:gdLst>
                        <a:gd name="T0" fmla="*/ 139 w 139"/>
                        <a:gd name="T1" fmla="*/ 5 h 38"/>
                        <a:gd name="T2" fmla="*/ 139 w 139"/>
                        <a:gd name="T3" fmla="*/ 6 h 38"/>
                        <a:gd name="T4" fmla="*/ 110 w 139"/>
                        <a:gd name="T5" fmla="*/ 29 h 38"/>
                        <a:gd name="T6" fmla="*/ 71 w 139"/>
                        <a:gd name="T7" fmla="*/ 38 h 38"/>
                        <a:gd name="T8" fmla="*/ 0 w 139"/>
                        <a:gd name="T9" fmla="*/ 1 h 38"/>
                        <a:gd name="T10" fmla="*/ 3 w 139"/>
                        <a:gd name="T11" fmla="*/ 0 h 38"/>
                        <a:gd name="T12" fmla="*/ 72 w 139"/>
                        <a:gd name="T13" fmla="*/ 32 h 38"/>
                        <a:gd name="T14" fmla="*/ 107 w 139"/>
                        <a:gd name="T15" fmla="*/ 25 h 38"/>
                        <a:gd name="T16" fmla="*/ 123 w 139"/>
                        <a:gd name="T17" fmla="*/ 15 h 38"/>
                        <a:gd name="T18" fmla="*/ 136 w 139"/>
                        <a:gd name="T19" fmla="*/ 3 h 38"/>
                        <a:gd name="T20" fmla="*/ 139 w 139"/>
                        <a:gd name="T2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38">
                          <a:moveTo>
                            <a:pt x="139" y="5"/>
                          </a:moveTo>
                          <a:cubicBezTo>
                            <a:pt x="139" y="5"/>
                            <a:pt x="139" y="6"/>
                            <a:pt x="139" y="6"/>
                          </a:cubicBezTo>
                          <a:cubicBezTo>
                            <a:pt x="134" y="17"/>
                            <a:pt x="120" y="25"/>
                            <a:pt x="110" y="29"/>
                          </a:cubicBezTo>
                          <a:cubicBezTo>
                            <a:pt x="98" y="35"/>
                            <a:pt x="85" y="38"/>
                            <a:pt x="71" y="38"/>
                          </a:cubicBezTo>
                          <a:cubicBezTo>
                            <a:pt x="44" y="37"/>
                            <a:pt x="17" y="23"/>
                            <a:pt x="0" y="1"/>
                          </a:cubicBezTo>
                          <a:cubicBezTo>
                            <a:pt x="3" y="0"/>
                            <a:pt x="3" y="0"/>
                            <a:pt x="3" y="0"/>
                          </a:cubicBezTo>
                          <a:cubicBezTo>
                            <a:pt x="22" y="18"/>
                            <a:pt x="45" y="32"/>
                            <a:pt x="72" y="32"/>
                          </a:cubicBezTo>
                          <a:cubicBezTo>
                            <a:pt x="84" y="32"/>
                            <a:pt x="96" y="30"/>
                            <a:pt x="107" y="25"/>
                          </a:cubicBezTo>
                          <a:cubicBezTo>
                            <a:pt x="112" y="23"/>
                            <a:pt x="118" y="19"/>
                            <a:pt x="123" y="15"/>
                          </a:cubicBezTo>
                          <a:cubicBezTo>
                            <a:pt x="127" y="12"/>
                            <a:pt x="131" y="7"/>
                            <a:pt x="136" y="3"/>
                          </a:cubicBezTo>
                          <a:lnTo>
                            <a:pt x="139" y="5"/>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8" name="Freeform 244"/>
                    <p:cNvSpPr>
                      <a:spLocks/>
                    </p:cNvSpPr>
                    <p:nvPr/>
                  </p:nvSpPr>
                  <p:spPr bwMode="auto">
                    <a:xfrm>
                      <a:off x="4143" y="1516"/>
                      <a:ext cx="24" cy="26"/>
                    </a:xfrm>
                    <a:custGeom>
                      <a:avLst/>
                      <a:gdLst>
                        <a:gd name="T0" fmla="*/ 9 w 10"/>
                        <a:gd name="T1" fmla="*/ 4 h 11"/>
                        <a:gd name="T2" fmla="*/ 8 w 10"/>
                        <a:gd name="T3" fmla="*/ 10 h 11"/>
                        <a:gd name="T4" fmla="*/ 2 w 10"/>
                        <a:gd name="T5" fmla="*/ 9 h 11"/>
                        <a:gd name="T6" fmla="*/ 0 w 10"/>
                        <a:gd name="T7" fmla="*/ 6 h 11"/>
                        <a:gd name="T8" fmla="*/ 1 w 10"/>
                        <a:gd name="T9" fmla="*/ 4 h 11"/>
                        <a:gd name="T10" fmla="*/ 2 w 10"/>
                        <a:gd name="T11" fmla="*/ 3 h 11"/>
                        <a:gd name="T12" fmla="*/ 2 w 10"/>
                        <a:gd name="T13" fmla="*/ 3 h 11"/>
                        <a:gd name="T14" fmla="*/ 3 w 10"/>
                        <a:gd name="T15" fmla="*/ 1 h 11"/>
                        <a:gd name="T16" fmla="*/ 9 w 10"/>
                        <a:gd name="T1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9" y="4"/>
                          </a:moveTo>
                          <a:cubicBezTo>
                            <a:pt x="10" y="6"/>
                            <a:pt x="10" y="9"/>
                            <a:pt x="8" y="10"/>
                          </a:cubicBezTo>
                          <a:cubicBezTo>
                            <a:pt x="6" y="11"/>
                            <a:pt x="3" y="10"/>
                            <a:pt x="2" y="9"/>
                          </a:cubicBezTo>
                          <a:cubicBezTo>
                            <a:pt x="1" y="8"/>
                            <a:pt x="1" y="7"/>
                            <a:pt x="0" y="6"/>
                          </a:cubicBezTo>
                          <a:cubicBezTo>
                            <a:pt x="0" y="5"/>
                            <a:pt x="1" y="5"/>
                            <a:pt x="1" y="4"/>
                          </a:cubicBezTo>
                          <a:cubicBezTo>
                            <a:pt x="1" y="4"/>
                            <a:pt x="1" y="3"/>
                            <a:pt x="2" y="3"/>
                          </a:cubicBezTo>
                          <a:cubicBezTo>
                            <a:pt x="2" y="3"/>
                            <a:pt x="2" y="3"/>
                            <a:pt x="2" y="3"/>
                          </a:cubicBezTo>
                          <a:cubicBezTo>
                            <a:pt x="2" y="2"/>
                            <a:pt x="3" y="1"/>
                            <a:pt x="3" y="1"/>
                          </a:cubicBezTo>
                          <a:cubicBezTo>
                            <a:pt x="6" y="0"/>
                            <a:pt x="8" y="2"/>
                            <a:pt x="9"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9" name="Freeform 245"/>
                    <p:cNvSpPr>
                      <a:spLocks/>
                    </p:cNvSpPr>
                    <p:nvPr/>
                  </p:nvSpPr>
                  <p:spPr bwMode="auto">
                    <a:xfrm>
                      <a:off x="4058" y="1888"/>
                      <a:ext cx="31" cy="28"/>
                    </a:xfrm>
                    <a:custGeom>
                      <a:avLst/>
                      <a:gdLst>
                        <a:gd name="T0" fmla="*/ 4 w 13"/>
                        <a:gd name="T1" fmla="*/ 0 h 12"/>
                        <a:gd name="T2" fmla="*/ 13 w 13"/>
                        <a:gd name="T3" fmla="*/ 7 h 12"/>
                        <a:gd name="T4" fmla="*/ 0 w 13"/>
                        <a:gd name="T5" fmla="*/ 12 h 12"/>
                        <a:gd name="T6" fmla="*/ 4 w 13"/>
                        <a:gd name="T7" fmla="*/ 0 h 12"/>
                      </a:gdLst>
                      <a:ahLst/>
                      <a:cxnLst>
                        <a:cxn ang="0">
                          <a:pos x="T0" y="T1"/>
                        </a:cxn>
                        <a:cxn ang="0">
                          <a:pos x="T2" y="T3"/>
                        </a:cxn>
                        <a:cxn ang="0">
                          <a:pos x="T4" y="T5"/>
                        </a:cxn>
                        <a:cxn ang="0">
                          <a:pos x="T6" y="T7"/>
                        </a:cxn>
                      </a:cxnLst>
                      <a:rect l="0" t="0" r="r" b="b"/>
                      <a:pathLst>
                        <a:path w="13" h="12">
                          <a:moveTo>
                            <a:pt x="4" y="0"/>
                          </a:moveTo>
                          <a:cubicBezTo>
                            <a:pt x="7" y="3"/>
                            <a:pt x="10" y="6"/>
                            <a:pt x="13" y="7"/>
                          </a:cubicBezTo>
                          <a:cubicBezTo>
                            <a:pt x="9" y="9"/>
                            <a:pt x="5" y="11"/>
                            <a:pt x="0" y="12"/>
                          </a:cubicBezTo>
                          <a:cubicBezTo>
                            <a:pt x="3" y="9"/>
                            <a:pt x="4" y="5"/>
                            <a:pt x="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0" name="Freeform 246"/>
                    <p:cNvSpPr>
                      <a:spLocks/>
                    </p:cNvSpPr>
                    <p:nvPr/>
                  </p:nvSpPr>
                  <p:spPr bwMode="auto">
                    <a:xfrm>
                      <a:off x="4098" y="1632"/>
                      <a:ext cx="38" cy="43"/>
                    </a:xfrm>
                    <a:custGeom>
                      <a:avLst/>
                      <a:gdLst>
                        <a:gd name="T0" fmla="*/ 14 w 16"/>
                        <a:gd name="T1" fmla="*/ 13 h 18"/>
                        <a:gd name="T2" fmla="*/ 16 w 16"/>
                        <a:gd name="T3" fmla="*/ 18 h 18"/>
                        <a:gd name="T4" fmla="*/ 0 w 16"/>
                        <a:gd name="T5" fmla="*/ 11 h 18"/>
                        <a:gd name="T6" fmla="*/ 1 w 16"/>
                        <a:gd name="T7" fmla="*/ 6 h 18"/>
                        <a:gd name="T8" fmla="*/ 2 w 16"/>
                        <a:gd name="T9" fmla="*/ 0 h 18"/>
                        <a:gd name="T10" fmla="*/ 16 w 16"/>
                        <a:gd name="T11" fmla="*/ 6 h 18"/>
                        <a:gd name="T12" fmla="*/ 14 w 16"/>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16" h="18">
                          <a:moveTo>
                            <a:pt x="14" y="13"/>
                          </a:moveTo>
                          <a:cubicBezTo>
                            <a:pt x="15" y="14"/>
                            <a:pt x="15" y="17"/>
                            <a:pt x="16" y="18"/>
                          </a:cubicBezTo>
                          <a:cubicBezTo>
                            <a:pt x="11" y="16"/>
                            <a:pt x="5" y="14"/>
                            <a:pt x="0" y="11"/>
                          </a:cubicBezTo>
                          <a:cubicBezTo>
                            <a:pt x="0" y="10"/>
                            <a:pt x="0" y="8"/>
                            <a:pt x="1" y="6"/>
                          </a:cubicBezTo>
                          <a:cubicBezTo>
                            <a:pt x="1" y="4"/>
                            <a:pt x="2" y="2"/>
                            <a:pt x="2" y="0"/>
                          </a:cubicBezTo>
                          <a:cubicBezTo>
                            <a:pt x="7" y="3"/>
                            <a:pt x="11" y="5"/>
                            <a:pt x="16" y="6"/>
                          </a:cubicBezTo>
                          <a:cubicBezTo>
                            <a:pt x="14" y="8"/>
                            <a:pt x="14" y="11"/>
                            <a:pt x="14"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1" name="Freeform 247"/>
                    <p:cNvSpPr>
                      <a:spLocks/>
                    </p:cNvSpPr>
                    <p:nvPr/>
                  </p:nvSpPr>
                  <p:spPr bwMode="auto">
                    <a:xfrm>
                      <a:off x="4314" y="776"/>
                      <a:ext cx="19" cy="24"/>
                    </a:xfrm>
                    <a:custGeom>
                      <a:avLst/>
                      <a:gdLst>
                        <a:gd name="T0" fmla="*/ 8 w 8"/>
                        <a:gd name="T1" fmla="*/ 5 h 10"/>
                        <a:gd name="T2" fmla="*/ 6 w 8"/>
                        <a:gd name="T3" fmla="*/ 10 h 10"/>
                        <a:gd name="T4" fmla="*/ 0 w 8"/>
                        <a:gd name="T5" fmla="*/ 4 h 10"/>
                        <a:gd name="T6" fmla="*/ 1 w 8"/>
                        <a:gd name="T7" fmla="*/ 4 h 10"/>
                        <a:gd name="T8" fmla="*/ 6 w 8"/>
                        <a:gd name="T9" fmla="*/ 1 h 10"/>
                        <a:gd name="T10" fmla="*/ 8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8" y="5"/>
                          </a:moveTo>
                          <a:cubicBezTo>
                            <a:pt x="8" y="7"/>
                            <a:pt x="7" y="9"/>
                            <a:pt x="6" y="10"/>
                          </a:cubicBezTo>
                          <a:cubicBezTo>
                            <a:pt x="4" y="8"/>
                            <a:pt x="2" y="6"/>
                            <a:pt x="0" y="4"/>
                          </a:cubicBezTo>
                          <a:cubicBezTo>
                            <a:pt x="0" y="4"/>
                            <a:pt x="1" y="4"/>
                            <a:pt x="1" y="4"/>
                          </a:cubicBezTo>
                          <a:cubicBezTo>
                            <a:pt x="1" y="1"/>
                            <a:pt x="4" y="0"/>
                            <a:pt x="6" y="1"/>
                          </a:cubicBezTo>
                          <a:cubicBezTo>
                            <a:pt x="7" y="2"/>
                            <a:pt x="8" y="3"/>
                            <a:pt x="8"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2" name="Freeform 248"/>
                    <p:cNvSpPr>
                      <a:spLocks/>
                    </p:cNvSpPr>
                    <p:nvPr/>
                  </p:nvSpPr>
                  <p:spPr bwMode="auto">
                    <a:xfrm>
                      <a:off x="3684" y="2120"/>
                      <a:ext cx="315" cy="168"/>
                    </a:xfrm>
                    <a:custGeom>
                      <a:avLst/>
                      <a:gdLst>
                        <a:gd name="T0" fmla="*/ 133 w 133"/>
                        <a:gd name="T1" fmla="*/ 42 h 71"/>
                        <a:gd name="T2" fmla="*/ 133 w 133"/>
                        <a:gd name="T3" fmla="*/ 42 h 71"/>
                        <a:gd name="T4" fmla="*/ 120 w 133"/>
                        <a:gd name="T5" fmla="*/ 54 h 71"/>
                        <a:gd name="T6" fmla="*/ 104 w 133"/>
                        <a:gd name="T7" fmla="*/ 64 h 71"/>
                        <a:gd name="T8" fmla="*/ 69 w 133"/>
                        <a:gd name="T9" fmla="*/ 71 h 71"/>
                        <a:gd name="T10" fmla="*/ 0 w 133"/>
                        <a:gd name="T11" fmla="*/ 39 h 71"/>
                        <a:gd name="T12" fmla="*/ 21 w 133"/>
                        <a:gd name="T13" fmla="*/ 24 h 71"/>
                        <a:gd name="T14" fmla="*/ 45 w 133"/>
                        <a:gd name="T15" fmla="*/ 0 h 71"/>
                        <a:gd name="T16" fmla="*/ 42 w 133"/>
                        <a:gd name="T17" fmla="*/ 8 h 71"/>
                        <a:gd name="T18" fmla="*/ 36 w 133"/>
                        <a:gd name="T19" fmla="*/ 33 h 71"/>
                        <a:gd name="T20" fmla="*/ 59 w 133"/>
                        <a:gd name="T21" fmla="*/ 63 h 71"/>
                        <a:gd name="T22" fmla="*/ 89 w 133"/>
                        <a:gd name="T23" fmla="*/ 44 h 71"/>
                        <a:gd name="T24" fmla="*/ 90 w 133"/>
                        <a:gd name="T25" fmla="*/ 21 h 71"/>
                        <a:gd name="T26" fmla="*/ 87 w 133"/>
                        <a:gd name="T27" fmla="*/ 8 h 71"/>
                        <a:gd name="T28" fmla="*/ 102 w 133"/>
                        <a:gd name="T29" fmla="*/ 24 h 71"/>
                        <a:gd name="T30" fmla="*/ 133 w 133"/>
                        <a:gd name="T31" fmla="*/ 4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71">
                          <a:moveTo>
                            <a:pt x="133" y="42"/>
                          </a:moveTo>
                          <a:cubicBezTo>
                            <a:pt x="133" y="42"/>
                            <a:pt x="133" y="42"/>
                            <a:pt x="133" y="42"/>
                          </a:cubicBezTo>
                          <a:cubicBezTo>
                            <a:pt x="128" y="46"/>
                            <a:pt x="124" y="51"/>
                            <a:pt x="120" y="54"/>
                          </a:cubicBezTo>
                          <a:cubicBezTo>
                            <a:pt x="115" y="58"/>
                            <a:pt x="109" y="62"/>
                            <a:pt x="104" y="64"/>
                          </a:cubicBezTo>
                          <a:cubicBezTo>
                            <a:pt x="93" y="69"/>
                            <a:pt x="81" y="71"/>
                            <a:pt x="69" y="71"/>
                          </a:cubicBezTo>
                          <a:cubicBezTo>
                            <a:pt x="42" y="71"/>
                            <a:pt x="19" y="57"/>
                            <a:pt x="0" y="39"/>
                          </a:cubicBezTo>
                          <a:cubicBezTo>
                            <a:pt x="7" y="35"/>
                            <a:pt x="15" y="30"/>
                            <a:pt x="21" y="24"/>
                          </a:cubicBezTo>
                          <a:cubicBezTo>
                            <a:pt x="30" y="17"/>
                            <a:pt x="38" y="9"/>
                            <a:pt x="45" y="0"/>
                          </a:cubicBezTo>
                          <a:cubicBezTo>
                            <a:pt x="44" y="3"/>
                            <a:pt x="43" y="6"/>
                            <a:pt x="42" y="8"/>
                          </a:cubicBezTo>
                          <a:cubicBezTo>
                            <a:pt x="39" y="16"/>
                            <a:pt x="36" y="25"/>
                            <a:pt x="36" y="33"/>
                          </a:cubicBezTo>
                          <a:cubicBezTo>
                            <a:pt x="36" y="47"/>
                            <a:pt x="44" y="61"/>
                            <a:pt x="59" y="63"/>
                          </a:cubicBezTo>
                          <a:cubicBezTo>
                            <a:pt x="73" y="66"/>
                            <a:pt x="85" y="57"/>
                            <a:pt x="89" y="44"/>
                          </a:cubicBezTo>
                          <a:cubicBezTo>
                            <a:pt x="92" y="36"/>
                            <a:pt x="92" y="28"/>
                            <a:pt x="90" y="21"/>
                          </a:cubicBezTo>
                          <a:cubicBezTo>
                            <a:pt x="90" y="17"/>
                            <a:pt x="89" y="12"/>
                            <a:pt x="87" y="8"/>
                          </a:cubicBezTo>
                          <a:cubicBezTo>
                            <a:pt x="92" y="14"/>
                            <a:pt x="97" y="19"/>
                            <a:pt x="102" y="24"/>
                          </a:cubicBezTo>
                          <a:cubicBezTo>
                            <a:pt x="111" y="31"/>
                            <a:pt x="122" y="37"/>
                            <a:pt x="133" y="4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3" name="Freeform 249"/>
                    <p:cNvSpPr>
                      <a:spLocks noEditPoints="1"/>
                    </p:cNvSpPr>
                    <p:nvPr/>
                  </p:nvSpPr>
                  <p:spPr bwMode="auto">
                    <a:xfrm>
                      <a:off x="4032" y="213"/>
                      <a:ext cx="384" cy="208"/>
                    </a:xfrm>
                    <a:custGeom>
                      <a:avLst/>
                      <a:gdLst>
                        <a:gd name="T0" fmla="*/ 158 w 162"/>
                        <a:gd name="T1" fmla="*/ 88 h 88"/>
                        <a:gd name="T2" fmla="*/ 145 w 162"/>
                        <a:gd name="T3" fmla="*/ 67 h 88"/>
                        <a:gd name="T4" fmla="*/ 101 w 162"/>
                        <a:gd name="T5" fmla="*/ 27 h 88"/>
                        <a:gd name="T6" fmla="*/ 91 w 162"/>
                        <a:gd name="T7" fmla="*/ 23 h 88"/>
                        <a:gd name="T8" fmla="*/ 21 w 162"/>
                        <a:gd name="T9" fmla="*/ 26 h 88"/>
                        <a:gd name="T10" fmla="*/ 2 w 162"/>
                        <a:gd name="T11" fmla="*/ 36 h 88"/>
                        <a:gd name="T12" fmla="*/ 9 w 162"/>
                        <a:gd name="T13" fmla="*/ 26 h 88"/>
                        <a:gd name="T14" fmla="*/ 5 w 162"/>
                        <a:gd name="T15" fmla="*/ 21 h 88"/>
                        <a:gd name="T16" fmla="*/ 12 w 162"/>
                        <a:gd name="T17" fmla="*/ 12 h 88"/>
                        <a:gd name="T18" fmla="*/ 34 w 162"/>
                        <a:gd name="T19" fmla="*/ 3 h 88"/>
                        <a:gd name="T20" fmla="*/ 55 w 162"/>
                        <a:gd name="T21" fmla="*/ 0 h 88"/>
                        <a:gd name="T22" fmla="*/ 75 w 162"/>
                        <a:gd name="T23" fmla="*/ 2 h 88"/>
                        <a:gd name="T24" fmla="*/ 100 w 162"/>
                        <a:gd name="T25" fmla="*/ 8 h 88"/>
                        <a:gd name="T26" fmla="*/ 105 w 162"/>
                        <a:gd name="T27" fmla="*/ 20 h 88"/>
                        <a:gd name="T28" fmla="*/ 139 w 162"/>
                        <a:gd name="T29" fmla="*/ 33 h 88"/>
                        <a:gd name="T30" fmla="*/ 151 w 162"/>
                        <a:gd name="T31" fmla="*/ 44 h 88"/>
                        <a:gd name="T32" fmla="*/ 161 w 162"/>
                        <a:gd name="T33" fmla="*/ 61 h 88"/>
                        <a:gd name="T34" fmla="*/ 158 w 162"/>
                        <a:gd name="T35" fmla="*/ 74 h 88"/>
                        <a:gd name="T36" fmla="*/ 155 w 162"/>
                        <a:gd name="T37" fmla="*/ 74 h 88"/>
                        <a:gd name="T38" fmla="*/ 153 w 162"/>
                        <a:gd name="T39" fmla="*/ 71 h 88"/>
                        <a:gd name="T40" fmla="*/ 148 w 162"/>
                        <a:gd name="T41" fmla="*/ 57 h 88"/>
                        <a:gd name="T42" fmla="*/ 147 w 162"/>
                        <a:gd name="T43" fmla="*/ 45 h 88"/>
                        <a:gd name="T44" fmla="*/ 139 w 162"/>
                        <a:gd name="T45" fmla="*/ 46 h 88"/>
                        <a:gd name="T46" fmla="*/ 149 w 162"/>
                        <a:gd name="T47" fmla="*/ 64 h 88"/>
                        <a:gd name="T48" fmla="*/ 135 w 162"/>
                        <a:gd name="T49" fmla="*/ 45 h 88"/>
                        <a:gd name="T50" fmla="*/ 124 w 162"/>
                        <a:gd name="T51" fmla="*/ 34 h 88"/>
                        <a:gd name="T52" fmla="*/ 135 w 162"/>
                        <a:gd name="T53" fmla="*/ 45 h 88"/>
                        <a:gd name="T54" fmla="*/ 105 w 162"/>
                        <a:gd name="T55" fmla="*/ 22 h 88"/>
                        <a:gd name="T56" fmla="*/ 120 w 162"/>
                        <a:gd name="T57" fmla="*/ 32 h 88"/>
                        <a:gd name="T58" fmla="*/ 101 w 162"/>
                        <a:gd name="T59" fmla="*/ 19 h 88"/>
                        <a:gd name="T60" fmla="*/ 88 w 162"/>
                        <a:gd name="T61" fmla="*/ 16 h 88"/>
                        <a:gd name="T62" fmla="*/ 101 w 162"/>
                        <a:gd name="T63" fmla="*/ 20 h 88"/>
                        <a:gd name="T64" fmla="*/ 86 w 162"/>
                        <a:gd name="T65" fmla="*/ 15 h 88"/>
                        <a:gd name="T66" fmla="*/ 79 w 162"/>
                        <a:gd name="T67" fmla="*/ 5 h 88"/>
                        <a:gd name="T68" fmla="*/ 64 w 162"/>
                        <a:gd name="T69" fmla="*/ 12 h 88"/>
                        <a:gd name="T70" fmla="*/ 52 w 162"/>
                        <a:gd name="T71" fmla="*/ 5 h 88"/>
                        <a:gd name="T72" fmla="*/ 48 w 162"/>
                        <a:gd name="T73" fmla="*/ 13 h 88"/>
                        <a:gd name="T74" fmla="*/ 47 w 162"/>
                        <a:gd name="T75" fmla="*/ 13 h 88"/>
                        <a:gd name="T76" fmla="*/ 29 w 162"/>
                        <a:gd name="T77" fmla="*/ 16 h 88"/>
                        <a:gd name="T78" fmla="*/ 43 w 162"/>
                        <a:gd name="T79" fmla="*/ 14 h 88"/>
                        <a:gd name="T80" fmla="*/ 18 w 162"/>
                        <a:gd name="T81" fmla="*/ 22 h 88"/>
                        <a:gd name="T82" fmla="*/ 18 w 162"/>
                        <a:gd name="T83" fmla="*/ 14 h 88"/>
                        <a:gd name="T84" fmla="*/ 12 w 162"/>
                        <a:gd name="T85"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2" h="88">
                          <a:moveTo>
                            <a:pt x="159" y="87"/>
                          </a:moveTo>
                          <a:cubicBezTo>
                            <a:pt x="159" y="87"/>
                            <a:pt x="158" y="87"/>
                            <a:pt x="158" y="88"/>
                          </a:cubicBezTo>
                          <a:cubicBezTo>
                            <a:pt x="154" y="88"/>
                            <a:pt x="154" y="88"/>
                            <a:pt x="154" y="88"/>
                          </a:cubicBezTo>
                          <a:cubicBezTo>
                            <a:pt x="151" y="81"/>
                            <a:pt x="149" y="73"/>
                            <a:pt x="145" y="67"/>
                          </a:cubicBezTo>
                          <a:cubicBezTo>
                            <a:pt x="141" y="60"/>
                            <a:pt x="136" y="54"/>
                            <a:pt x="131" y="48"/>
                          </a:cubicBezTo>
                          <a:cubicBezTo>
                            <a:pt x="122" y="39"/>
                            <a:pt x="112" y="32"/>
                            <a:pt x="101" y="27"/>
                          </a:cubicBezTo>
                          <a:cubicBezTo>
                            <a:pt x="101" y="27"/>
                            <a:pt x="100" y="26"/>
                            <a:pt x="100" y="26"/>
                          </a:cubicBezTo>
                          <a:cubicBezTo>
                            <a:pt x="97" y="25"/>
                            <a:pt x="94" y="24"/>
                            <a:pt x="91" y="23"/>
                          </a:cubicBezTo>
                          <a:cubicBezTo>
                            <a:pt x="76" y="17"/>
                            <a:pt x="59" y="16"/>
                            <a:pt x="42" y="19"/>
                          </a:cubicBezTo>
                          <a:cubicBezTo>
                            <a:pt x="35" y="21"/>
                            <a:pt x="28" y="23"/>
                            <a:pt x="21" y="26"/>
                          </a:cubicBezTo>
                          <a:cubicBezTo>
                            <a:pt x="17" y="27"/>
                            <a:pt x="13" y="29"/>
                            <a:pt x="9" y="32"/>
                          </a:cubicBezTo>
                          <a:cubicBezTo>
                            <a:pt x="7" y="33"/>
                            <a:pt x="4" y="34"/>
                            <a:pt x="2" y="36"/>
                          </a:cubicBezTo>
                          <a:cubicBezTo>
                            <a:pt x="0" y="33"/>
                            <a:pt x="0" y="33"/>
                            <a:pt x="0" y="33"/>
                          </a:cubicBezTo>
                          <a:cubicBezTo>
                            <a:pt x="2" y="30"/>
                            <a:pt x="5" y="28"/>
                            <a:pt x="9" y="26"/>
                          </a:cubicBezTo>
                          <a:cubicBezTo>
                            <a:pt x="7" y="25"/>
                            <a:pt x="6" y="24"/>
                            <a:pt x="4" y="24"/>
                          </a:cubicBezTo>
                          <a:cubicBezTo>
                            <a:pt x="5" y="21"/>
                            <a:pt x="5" y="21"/>
                            <a:pt x="5" y="21"/>
                          </a:cubicBezTo>
                          <a:cubicBezTo>
                            <a:pt x="6" y="21"/>
                            <a:pt x="7" y="22"/>
                            <a:pt x="7" y="22"/>
                          </a:cubicBezTo>
                          <a:cubicBezTo>
                            <a:pt x="7" y="18"/>
                            <a:pt x="8" y="14"/>
                            <a:pt x="12" y="12"/>
                          </a:cubicBezTo>
                          <a:cubicBezTo>
                            <a:pt x="17" y="9"/>
                            <a:pt x="23" y="10"/>
                            <a:pt x="27" y="14"/>
                          </a:cubicBezTo>
                          <a:cubicBezTo>
                            <a:pt x="27" y="9"/>
                            <a:pt x="29" y="4"/>
                            <a:pt x="34" y="3"/>
                          </a:cubicBezTo>
                          <a:cubicBezTo>
                            <a:pt x="39" y="1"/>
                            <a:pt x="43" y="3"/>
                            <a:pt x="46" y="6"/>
                          </a:cubicBezTo>
                          <a:cubicBezTo>
                            <a:pt x="48" y="3"/>
                            <a:pt x="51" y="0"/>
                            <a:pt x="55" y="0"/>
                          </a:cubicBezTo>
                          <a:cubicBezTo>
                            <a:pt x="60" y="0"/>
                            <a:pt x="65" y="4"/>
                            <a:pt x="67" y="9"/>
                          </a:cubicBezTo>
                          <a:cubicBezTo>
                            <a:pt x="68" y="5"/>
                            <a:pt x="71" y="2"/>
                            <a:pt x="75" y="2"/>
                          </a:cubicBezTo>
                          <a:cubicBezTo>
                            <a:pt x="81" y="1"/>
                            <a:pt x="85" y="5"/>
                            <a:pt x="87" y="10"/>
                          </a:cubicBezTo>
                          <a:cubicBezTo>
                            <a:pt x="90" y="7"/>
                            <a:pt x="96" y="5"/>
                            <a:pt x="100" y="8"/>
                          </a:cubicBezTo>
                          <a:cubicBezTo>
                            <a:pt x="103" y="9"/>
                            <a:pt x="104" y="12"/>
                            <a:pt x="105" y="15"/>
                          </a:cubicBezTo>
                          <a:cubicBezTo>
                            <a:pt x="105" y="17"/>
                            <a:pt x="105" y="19"/>
                            <a:pt x="105" y="20"/>
                          </a:cubicBezTo>
                          <a:cubicBezTo>
                            <a:pt x="113" y="11"/>
                            <a:pt x="126" y="20"/>
                            <a:pt x="124" y="30"/>
                          </a:cubicBezTo>
                          <a:cubicBezTo>
                            <a:pt x="129" y="28"/>
                            <a:pt x="135" y="29"/>
                            <a:pt x="139" y="33"/>
                          </a:cubicBezTo>
                          <a:cubicBezTo>
                            <a:pt x="141" y="36"/>
                            <a:pt x="141" y="39"/>
                            <a:pt x="141" y="42"/>
                          </a:cubicBezTo>
                          <a:cubicBezTo>
                            <a:pt x="144" y="41"/>
                            <a:pt x="148" y="41"/>
                            <a:pt x="151" y="44"/>
                          </a:cubicBezTo>
                          <a:cubicBezTo>
                            <a:pt x="153" y="47"/>
                            <a:pt x="153" y="50"/>
                            <a:pt x="152" y="53"/>
                          </a:cubicBezTo>
                          <a:cubicBezTo>
                            <a:pt x="156" y="54"/>
                            <a:pt x="160" y="57"/>
                            <a:pt x="161" y="61"/>
                          </a:cubicBezTo>
                          <a:cubicBezTo>
                            <a:pt x="162" y="65"/>
                            <a:pt x="161" y="68"/>
                            <a:pt x="159" y="71"/>
                          </a:cubicBezTo>
                          <a:cubicBezTo>
                            <a:pt x="158" y="74"/>
                            <a:pt x="158" y="74"/>
                            <a:pt x="158" y="74"/>
                          </a:cubicBezTo>
                          <a:cubicBezTo>
                            <a:pt x="158" y="74"/>
                            <a:pt x="157" y="74"/>
                            <a:pt x="156" y="74"/>
                          </a:cubicBezTo>
                          <a:cubicBezTo>
                            <a:pt x="156" y="74"/>
                            <a:pt x="155" y="74"/>
                            <a:pt x="155" y="74"/>
                          </a:cubicBezTo>
                          <a:cubicBezTo>
                            <a:pt x="157" y="78"/>
                            <a:pt x="158" y="83"/>
                            <a:pt x="159" y="87"/>
                          </a:cubicBezTo>
                          <a:close/>
                          <a:moveTo>
                            <a:pt x="153" y="71"/>
                          </a:moveTo>
                          <a:cubicBezTo>
                            <a:pt x="155" y="69"/>
                            <a:pt x="157" y="68"/>
                            <a:pt x="158" y="64"/>
                          </a:cubicBezTo>
                          <a:cubicBezTo>
                            <a:pt x="158" y="59"/>
                            <a:pt x="153" y="56"/>
                            <a:pt x="148" y="57"/>
                          </a:cubicBezTo>
                          <a:cubicBezTo>
                            <a:pt x="145" y="57"/>
                            <a:pt x="144" y="54"/>
                            <a:pt x="147" y="53"/>
                          </a:cubicBezTo>
                          <a:cubicBezTo>
                            <a:pt x="150" y="51"/>
                            <a:pt x="150" y="48"/>
                            <a:pt x="147" y="45"/>
                          </a:cubicBezTo>
                          <a:cubicBezTo>
                            <a:pt x="145" y="45"/>
                            <a:pt x="143" y="45"/>
                            <a:pt x="142" y="45"/>
                          </a:cubicBezTo>
                          <a:cubicBezTo>
                            <a:pt x="141" y="45"/>
                            <a:pt x="140" y="45"/>
                            <a:pt x="139" y="46"/>
                          </a:cubicBezTo>
                          <a:cubicBezTo>
                            <a:pt x="139" y="47"/>
                            <a:pt x="138" y="47"/>
                            <a:pt x="138" y="48"/>
                          </a:cubicBezTo>
                          <a:cubicBezTo>
                            <a:pt x="142" y="53"/>
                            <a:pt x="146" y="58"/>
                            <a:pt x="149" y="64"/>
                          </a:cubicBezTo>
                          <a:cubicBezTo>
                            <a:pt x="151" y="66"/>
                            <a:pt x="152" y="68"/>
                            <a:pt x="153" y="71"/>
                          </a:cubicBezTo>
                          <a:close/>
                          <a:moveTo>
                            <a:pt x="135" y="45"/>
                          </a:moveTo>
                          <a:cubicBezTo>
                            <a:pt x="138" y="42"/>
                            <a:pt x="138" y="37"/>
                            <a:pt x="135" y="35"/>
                          </a:cubicBezTo>
                          <a:cubicBezTo>
                            <a:pt x="132" y="32"/>
                            <a:pt x="127" y="32"/>
                            <a:pt x="124" y="34"/>
                          </a:cubicBezTo>
                          <a:cubicBezTo>
                            <a:pt x="128" y="37"/>
                            <a:pt x="132" y="41"/>
                            <a:pt x="135" y="45"/>
                          </a:cubicBezTo>
                          <a:cubicBezTo>
                            <a:pt x="135" y="45"/>
                            <a:pt x="135" y="45"/>
                            <a:pt x="135" y="45"/>
                          </a:cubicBezTo>
                          <a:close/>
                          <a:moveTo>
                            <a:pt x="120" y="32"/>
                          </a:moveTo>
                          <a:cubicBezTo>
                            <a:pt x="124" y="22"/>
                            <a:pt x="113" y="16"/>
                            <a:pt x="105" y="22"/>
                          </a:cubicBezTo>
                          <a:cubicBezTo>
                            <a:pt x="105" y="22"/>
                            <a:pt x="105" y="22"/>
                            <a:pt x="105" y="23"/>
                          </a:cubicBezTo>
                          <a:cubicBezTo>
                            <a:pt x="110" y="25"/>
                            <a:pt x="116" y="28"/>
                            <a:pt x="120" y="32"/>
                          </a:cubicBezTo>
                          <a:close/>
                          <a:moveTo>
                            <a:pt x="101" y="20"/>
                          </a:moveTo>
                          <a:cubicBezTo>
                            <a:pt x="101" y="20"/>
                            <a:pt x="101" y="20"/>
                            <a:pt x="101" y="19"/>
                          </a:cubicBezTo>
                          <a:cubicBezTo>
                            <a:pt x="103" y="11"/>
                            <a:pt x="91" y="6"/>
                            <a:pt x="89" y="15"/>
                          </a:cubicBezTo>
                          <a:cubicBezTo>
                            <a:pt x="89" y="15"/>
                            <a:pt x="88" y="16"/>
                            <a:pt x="88" y="16"/>
                          </a:cubicBezTo>
                          <a:cubicBezTo>
                            <a:pt x="90" y="16"/>
                            <a:pt x="92" y="17"/>
                            <a:pt x="94" y="18"/>
                          </a:cubicBezTo>
                          <a:cubicBezTo>
                            <a:pt x="96" y="18"/>
                            <a:pt x="98" y="19"/>
                            <a:pt x="101" y="20"/>
                          </a:cubicBezTo>
                          <a:close/>
                          <a:moveTo>
                            <a:pt x="69" y="13"/>
                          </a:moveTo>
                          <a:cubicBezTo>
                            <a:pt x="74" y="13"/>
                            <a:pt x="80" y="14"/>
                            <a:pt x="86" y="15"/>
                          </a:cubicBezTo>
                          <a:cubicBezTo>
                            <a:pt x="86" y="15"/>
                            <a:pt x="85" y="15"/>
                            <a:pt x="85" y="15"/>
                          </a:cubicBezTo>
                          <a:cubicBezTo>
                            <a:pt x="85" y="11"/>
                            <a:pt x="83" y="7"/>
                            <a:pt x="79" y="5"/>
                          </a:cubicBezTo>
                          <a:cubicBezTo>
                            <a:pt x="74" y="3"/>
                            <a:pt x="68" y="7"/>
                            <a:pt x="69" y="13"/>
                          </a:cubicBezTo>
                          <a:close/>
                          <a:moveTo>
                            <a:pt x="64" y="12"/>
                          </a:moveTo>
                          <a:cubicBezTo>
                            <a:pt x="63" y="10"/>
                            <a:pt x="62" y="7"/>
                            <a:pt x="60" y="5"/>
                          </a:cubicBezTo>
                          <a:cubicBezTo>
                            <a:pt x="58" y="3"/>
                            <a:pt x="55" y="3"/>
                            <a:pt x="52" y="5"/>
                          </a:cubicBezTo>
                          <a:cubicBezTo>
                            <a:pt x="50" y="6"/>
                            <a:pt x="48" y="9"/>
                            <a:pt x="49" y="11"/>
                          </a:cubicBezTo>
                          <a:cubicBezTo>
                            <a:pt x="49" y="12"/>
                            <a:pt x="49" y="13"/>
                            <a:pt x="48" y="13"/>
                          </a:cubicBezTo>
                          <a:cubicBezTo>
                            <a:pt x="53" y="12"/>
                            <a:pt x="59" y="12"/>
                            <a:pt x="64" y="12"/>
                          </a:cubicBezTo>
                          <a:close/>
                          <a:moveTo>
                            <a:pt x="47" y="13"/>
                          </a:moveTo>
                          <a:cubicBezTo>
                            <a:pt x="46" y="13"/>
                            <a:pt x="46" y="13"/>
                            <a:pt x="46" y="12"/>
                          </a:cubicBezTo>
                          <a:cubicBezTo>
                            <a:pt x="43" y="1"/>
                            <a:pt x="28" y="6"/>
                            <a:pt x="29" y="16"/>
                          </a:cubicBezTo>
                          <a:cubicBezTo>
                            <a:pt x="29" y="16"/>
                            <a:pt x="30" y="17"/>
                            <a:pt x="30" y="17"/>
                          </a:cubicBezTo>
                          <a:cubicBezTo>
                            <a:pt x="34" y="16"/>
                            <a:pt x="38" y="15"/>
                            <a:pt x="43" y="14"/>
                          </a:cubicBezTo>
                          <a:cubicBezTo>
                            <a:pt x="44" y="14"/>
                            <a:pt x="45" y="13"/>
                            <a:pt x="47" y="13"/>
                          </a:cubicBezTo>
                          <a:close/>
                          <a:moveTo>
                            <a:pt x="18" y="22"/>
                          </a:moveTo>
                          <a:cubicBezTo>
                            <a:pt x="21" y="20"/>
                            <a:pt x="24" y="19"/>
                            <a:pt x="27" y="18"/>
                          </a:cubicBezTo>
                          <a:cubicBezTo>
                            <a:pt x="24" y="15"/>
                            <a:pt x="22" y="14"/>
                            <a:pt x="18" y="14"/>
                          </a:cubicBezTo>
                          <a:cubicBezTo>
                            <a:pt x="13" y="14"/>
                            <a:pt x="8" y="19"/>
                            <a:pt x="12" y="24"/>
                          </a:cubicBezTo>
                          <a:cubicBezTo>
                            <a:pt x="12" y="24"/>
                            <a:pt x="12" y="24"/>
                            <a:pt x="12" y="24"/>
                          </a:cubicBezTo>
                          <a:cubicBezTo>
                            <a:pt x="14" y="23"/>
                            <a:pt x="16" y="22"/>
                            <a:pt x="18" y="2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4" name="Freeform 250"/>
                    <p:cNvSpPr>
                      <a:spLocks/>
                    </p:cNvSpPr>
                    <p:nvPr/>
                  </p:nvSpPr>
                  <p:spPr bwMode="auto">
                    <a:xfrm>
                      <a:off x="4238" y="1024"/>
                      <a:ext cx="29" cy="31"/>
                    </a:xfrm>
                    <a:custGeom>
                      <a:avLst/>
                      <a:gdLst>
                        <a:gd name="T0" fmla="*/ 12 w 12"/>
                        <a:gd name="T1" fmla="*/ 0 h 13"/>
                        <a:gd name="T2" fmla="*/ 10 w 12"/>
                        <a:gd name="T3" fmla="*/ 12 h 13"/>
                        <a:gd name="T4" fmla="*/ 0 w 12"/>
                        <a:gd name="T5" fmla="*/ 13 h 13"/>
                        <a:gd name="T6" fmla="*/ 1 w 12"/>
                        <a:gd name="T7" fmla="*/ 1 h 13"/>
                        <a:gd name="T8" fmla="*/ 12 w 12"/>
                        <a:gd name="T9" fmla="*/ 0 h 13"/>
                      </a:gdLst>
                      <a:ahLst/>
                      <a:cxnLst>
                        <a:cxn ang="0">
                          <a:pos x="T0" y="T1"/>
                        </a:cxn>
                        <a:cxn ang="0">
                          <a:pos x="T2" y="T3"/>
                        </a:cxn>
                        <a:cxn ang="0">
                          <a:pos x="T4" y="T5"/>
                        </a:cxn>
                        <a:cxn ang="0">
                          <a:pos x="T6" y="T7"/>
                        </a:cxn>
                        <a:cxn ang="0">
                          <a:pos x="T8" y="T9"/>
                        </a:cxn>
                      </a:cxnLst>
                      <a:rect l="0" t="0" r="r" b="b"/>
                      <a:pathLst>
                        <a:path w="12" h="13">
                          <a:moveTo>
                            <a:pt x="12" y="0"/>
                          </a:moveTo>
                          <a:cubicBezTo>
                            <a:pt x="11" y="4"/>
                            <a:pt x="10" y="8"/>
                            <a:pt x="10" y="12"/>
                          </a:cubicBezTo>
                          <a:cubicBezTo>
                            <a:pt x="7" y="12"/>
                            <a:pt x="4" y="13"/>
                            <a:pt x="0" y="13"/>
                          </a:cubicBezTo>
                          <a:cubicBezTo>
                            <a:pt x="1" y="9"/>
                            <a:pt x="2" y="5"/>
                            <a:pt x="1" y="1"/>
                          </a:cubicBezTo>
                          <a:cubicBezTo>
                            <a:pt x="5" y="0"/>
                            <a:pt x="9" y="0"/>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5" name="Freeform 251"/>
                    <p:cNvSpPr>
                      <a:spLocks/>
                    </p:cNvSpPr>
                    <p:nvPr/>
                  </p:nvSpPr>
                  <p:spPr bwMode="auto">
                    <a:xfrm>
                      <a:off x="3923" y="2321"/>
                      <a:ext cx="40" cy="45"/>
                    </a:xfrm>
                    <a:custGeom>
                      <a:avLst/>
                      <a:gdLst>
                        <a:gd name="T0" fmla="*/ 16 w 17"/>
                        <a:gd name="T1" fmla="*/ 3 h 19"/>
                        <a:gd name="T2" fmla="*/ 15 w 17"/>
                        <a:gd name="T3" fmla="*/ 9 h 19"/>
                        <a:gd name="T4" fmla="*/ 10 w 17"/>
                        <a:gd name="T5" fmla="*/ 15 h 19"/>
                        <a:gd name="T6" fmla="*/ 0 w 17"/>
                        <a:gd name="T7" fmla="*/ 7 h 19"/>
                        <a:gd name="T8" fmla="*/ 0 w 17"/>
                        <a:gd name="T9" fmla="*/ 7 h 19"/>
                        <a:gd name="T10" fmla="*/ 0 w 17"/>
                        <a:gd name="T11" fmla="*/ 7 h 19"/>
                        <a:gd name="T12" fmla="*/ 0 w 17"/>
                        <a:gd name="T13" fmla="*/ 6 h 19"/>
                        <a:gd name="T14" fmla="*/ 13 w 17"/>
                        <a:gd name="T15" fmla="*/ 1 h 19"/>
                        <a:gd name="T16" fmla="*/ 14 w 17"/>
                        <a:gd name="T17" fmla="*/ 0 h 19"/>
                        <a:gd name="T18" fmla="*/ 14 w 17"/>
                        <a:gd name="T19" fmla="*/ 1 h 19"/>
                        <a:gd name="T20" fmla="*/ 16 w 17"/>
                        <a:gd name="T2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9">
                          <a:moveTo>
                            <a:pt x="16" y="3"/>
                          </a:moveTo>
                          <a:cubicBezTo>
                            <a:pt x="17" y="5"/>
                            <a:pt x="16" y="7"/>
                            <a:pt x="15" y="9"/>
                          </a:cubicBezTo>
                          <a:cubicBezTo>
                            <a:pt x="14" y="11"/>
                            <a:pt x="12" y="13"/>
                            <a:pt x="10" y="15"/>
                          </a:cubicBezTo>
                          <a:cubicBezTo>
                            <a:pt x="4" y="19"/>
                            <a:pt x="2" y="11"/>
                            <a:pt x="0" y="7"/>
                          </a:cubicBezTo>
                          <a:cubicBezTo>
                            <a:pt x="0" y="7"/>
                            <a:pt x="0" y="7"/>
                            <a:pt x="0" y="7"/>
                          </a:cubicBezTo>
                          <a:cubicBezTo>
                            <a:pt x="0" y="7"/>
                            <a:pt x="0" y="7"/>
                            <a:pt x="0" y="7"/>
                          </a:cubicBezTo>
                          <a:cubicBezTo>
                            <a:pt x="0" y="6"/>
                            <a:pt x="0" y="6"/>
                            <a:pt x="0" y="6"/>
                          </a:cubicBezTo>
                          <a:cubicBezTo>
                            <a:pt x="4" y="5"/>
                            <a:pt x="9" y="3"/>
                            <a:pt x="13" y="1"/>
                          </a:cubicBezTo>
                          <a:cubicBezTo>
                            <a:pt x="14" y="1"/>
                            <a:pt x="14" y="1"/>
                            <a:pt x="14" y="0"/>
                          </a:cubicBezTo>
                          <a:cubicBezTo>
                            <a:pt x="14" y="1"/>
                            <a:pt x="14" y="1"/>
                            <a:pt x="14" y="1"/>
                          </a:cubicBezTo>
                          <a:cubicBezTo>
                            <a:pt x="15" y="2"/>
                            <a:pt x="16" y="2"/>
                            <a:pt x="16"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6" name="Freeform 252"/>
                    <p:cNvSpPr>
                      <a:spLocks/>
                    </p:cNvSpPr>
                    <p:nvPr/>
                  </p:nvSpPr>
                  <p:spPr bwMode="auto">
                    <a:xfrm>
                      <a:off x="4257" y="584"/>
                      <a:ext cx="97" cy="78"/>
                    </a:xfrm>
                    <a:custGeom>
                      <a:avLst/>
                      <a:gdLst>
                        <a:gd name="T0" fmla="*/ 29 w 41"/>
                        <a:gd name="T1" fmla="*/ 5 h 33"/>
                        <a:gd name="T2" fmla="*/ 37 w 41"/>
                        <a:gd name="T3" fmla="*/ 30 h 33"/>
                        <a:gd name="T4" fmla="*/ 7 w 41"/>
                        <a:gd name="T5" fmla="*/ 33 h 33"/>
                        <a:gd name="T6" fmla="*/ 0 w 41"/>
                        <a:gd name="T7" fmla="*/ 7 h 33"/>
                        <a:gd name="T8" fmla="*/ 1 w 41"/>
                        <a:gd name="T9" fmla="*/ 7 h 33"/>
                        <a:gd name="T10" fmla="*/ 29 w 41"/>
                        <a:gd name="T11" fmla="*/ 5 h 33"/>
                      </a:gdLst>
                      <a:ahLst/>
                      <a:cxnLst>
                        <a:cxn ang="0">
                          <a:pos x="T0" y="T1"/>
                        </a:cxn>
                        <a:cxn ang="0">
                          <a:pos x="T2" y="T3"/>
                        </a:cxn>
                        <a:cxn ang="0">
                          <a:pos x="T4" y="T5"/>
                        </a:cxn>
                        <a:cxn ang="0">
                          <a:pos x="T6" y="T7"/>
                        </a:cxn>
                        <a:cxn ang="0">
                          <a:pos x="T8" y="T9"/>
                        </a:cxn>
                        <a:cxn ang="0">
                          <a:pos x="T10" y="T11"/>
                        </a:cxn>
                      </a:cxnLst>
                      <a:rect l="0" t="0" r="r" b="b"/>
                      <a:pathLst>
                        <a:path w="41" h="33">
                          <a:moveTo>
                            <a:pt x="29" y="5"/>
                          </a:moveTo>
                          <a:cubicBezTo>
                            <a:pt x="37" y="10"/>
                            <a:pt x="41" y="21"/>
                            <a:pt x="37" y="30"/>
                          </a:cubicBezTo>
                          <a:cubicBezTo>
                            <a:pt x="27" y="27"/>
                            <a:pt x="16" y="29"/>
                            <a:pt x="7" y="33"/>
                          </a:cubicBezTo>
                          <a:cubicBezTo>
                            <a:pt x="7" y="24"/>
                            <a:pt x="5" y="14"/>
                            <a:pt x="0" y="7"/>
                          </a:cubicBezTo>
                          <a:cubicBezTo>
                            <a:pt x="0" y="7"/>
                            <a:pt x="1" y="7"/>
                            <a:pt x="1" y="7"/>
                          </a:cubicBezTo>
                          <a:cubicBezTo>
                            <a:pt x="9" y="2"/>
                            <a:pt x="20" y="0"/>
                            <a:pt x="29"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7" name="Freeform 253"/>
                    <p:cNvSpPr>
                      <a:spLocks/>
                    </p:cNvSpPr>
                    <p:nvPr/>
                  </p:nvSpPr>
                  <p:spPr bwMode="auto">
                    <a:xfrm>
                      <a:off x="4162" y="1313"/>
                      <a:ext cx="22" cy="19"/>
                    </a:xfrm>
                    <a:custGeom>
                      <a:avLst/>
                      <a:gdLst>
                        <a:gd name="T0" fmla="*/ 9 w 9"/>
                        <a:gd name="T1" fmla="*/ 5 h 8"/>
                        <a:gd name="T2" fmla="*/ 9 w 9"/>
                        <a:gd name="T3" fmla="*/ 8 h 8"/>
                        <a:gd name="T4" fmla="*/ 0 w 9"/>
                        <a:gd name="T5" fmla="*/ 7 h 8"/>
                        <a:gd name="T6" fmla="*/ 1 w 9"/>
                        <a:gd name="T7" fmla="*/ 3 h 8"/>
                        <a:gd name="T8" fmla="*/ 1 w 9"/>
                        <a:gd name="T9" fmla="*/ 0 h 8"/>
                        <a:gd name="T10" fmla="*/ 9 w 9"/>
                        <a:gd name="T11" fmla="*/ 0 h 8"/>
                        <a:gd name="T12" fmla="*/ 9 w 9"/>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9" y="5"/>
                          </a:moveTo>
                          <a:cubicBezTo>
                            <a:pt x="9" y="6"/>
                            <a:pt x="9" y="7"/>
                            <a:pt x="9" y="8"/>
                          </a:cubicBezTo>
                          <a:cubicBezTo>
                            <a:pt x="6" y="8"/>
                            <a:pt x="3" y="7"/>
                            <a:pt x="0" y="7"/>
                          </a:cubicBezTo>
                          <a:cubicBezTo>
                            <a:pt x="1" y="5"/>
                            <a:pt x="1" y="4"/>
                            <a:pt x="1" y="3"/>
                          </a:cubicBezTo>
                          <a:cubicBezTo>
                            <a:pt x="1" y="2"/>
                            <a:pt x="1" y="1"/>
                            <a:pt x="1" y="0"/>
                          </a:cubicBezTo>
                          <a:cubicBezTo>
                            <a:pt x="3" y="0"/>
                            <a:pt x="6" y="0"/>
                            <a:pt x="9" y="0"/>
                          </a:cubicBezTo>
                          <a:cubicBezTo>
                            <a:pt x="9" y="2"/>
                            <a:pt x="9" y="4"/>
                            <a:pt x="9"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8" name="Freeform 254"/>
                    <p:cNvSpPr>
                      <a:spLocks/>
                    </p:cNvSpPr>
                    <p:nvPr/>
                  </p:nvSpPr>
                  <p:spPr bwMode="auto">
                    <a:xfrm>
                      <a:off x="4359" y="319"/>
                      <a:ext cx="47" cy="62"/>
                    </a:xfrm>
                    <a:custGeom>
                      <a:avLst/>
                      <a:gdLst>
                        <a:gd name="T0" fmla="*/ 20 w 20"/>
                        <a:gd name="T1" fmla="*/ 19 h 26"/>
                        <a:gd name="T2" fmla="*/ 15 w 20"/>
                        <a:gd name="T3" fmla="*/ 26 h 26"/>
                        <a:gd name="T4" fmla="*/ 11 w 20"/>
                        <a:gd name="T5" fmla="*/ 19 h 26"/>
                        <a:gd name="T6" fmla="*/ 0 w 20"/>
                        <a:gd name="T7" fmla="*/ 3 h 26"/>
                        <a:gd name="T8" fmla="*/ 1 w 20"/>
                        <a:gd name="T9" fmla="*/ 1 h 26"/>
                        <a:gd name="T10" fmla="*/ 4 w 20"/>
                        <a:gd name="T11" fmla="*/ 0 h 26"/>
                        <a:gd name="T12" fmla="*/ 9 w 20"/>
                        <a:gd name="T13" fmla="*/ 0 h 26"/>
                        <a:gd name="T14" fmla="*/ 9 w 20"/>
                        <a:gd name="T15" fmla="*/ 8 h 26"/>
                        <a:gd name="T16" fmla="*/ 10 w 20"/>
                        <a:gd name="T17" fmla="*/ 12 h 26"/>
                        <a:gd name="T18" fmla="*/ 20 w 20"/>
                        <a:gd name="T19"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6">
                          <a:moveTo>
                            <a:pt x="20" y="19"/>
                          </a:moveTo>
                          <a:cubicBezTo>
                            <a:pt x="19" y="23"/>
                            <a:pt x="17" y="24"/>
                            <a:pt x="15" y="26"/>
                          </a:cubicBezTo>
                          <a:cubicBezTo>
                            <a:pt x="14" y="23"/>
                            <a:pt x="13" y="21"/>
                            <a:pt x="11" y="19"/>
                          </a:cubicBezTo>
                          <a:cubicBezTo>
                            <a:pt x="8" y="13"/>
                            <a:pt x="4" y="8"/>
                            <a:pt x="0" y="3"/>
                          </a:cubicBezTo>
                          <a:cubicBezTo>
                            <a:pt x="0" y="2"/>
                            <a:pt x="1" y="2"/>
                            <a:pt x="1" y="1"/>
                          </a:cubicBezTo>
                          <a:cubicBezTo>
                            <a:pt x="2" y="0"/>
                            <a:pt x="3" y="0"/>
                            <a:pt x="4" y="0"/>
                          </a:cubicBezTo>
                          <a:cubicBezTo>
                            <a:pt x="5" y="0"/>
                            <a:pt x="7" y="0"/>
                            <a:pt x="9" y="0"/>
                          </a:cubicBezTo>
                          <a:cubicBezTo>
                            <a:pt x="12" y="3"/>
                            <a:pt x="12" y="6"/>
                            <a:pt x="9" y="8"/>
                          </a:cubicBezTo>
                          <a:cubicBezTo>
                            <a:pt x="6" y="9"/>
                            <a:pt x="7" y="12"/>
                            <a:pt x="10" y="12"/>
                          </a:cubicBezTo>
                          <a:cubicBezTo>
                            <a:pt x="15" y="11"/>
                            <a:pt x="20" y="14"/>
                            <a:pt x="20" y="1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9" name="Freeform 255"/>
                    <p:cNvSpPr>
                      <a:spLocks/>
                    </p:cNvSpPr>
                    <p:nvPr/>
                  </p:nvSpPr>
                  <p:spPr bwMode="auto">
                    <a:xfrm>
                      <a:off x="4001" y="1867"/>
                      <a:ext cx="62" cy="54"/>
                    </a:xfrm>
                    <a:custGeom>
                      <a:avLst/>
                      <a:gdLst>
                        <a:gd name="T0" fmla="*/ 23 w 26"/>
                        <a:gd name="T1" fmla="*/ 1 h 23"/>
                        <a:gd name="T2" fmla="*/ 14 w 26"/>
                        <a:gd name="T3" fmla="*/ 20 h 23"/>
                        <a:gd name="T4" fmla="*/ 3 w 26"/>
                        <a:gd name="T5" fmla="*/ 10 h 23"/>
                        <a:gd name="T6" fmla="*/ 0 w 26"/>
                        <a:gd name="T7" fmla="*/ 5 h 23"/>
                        <a:gd name="T8" fmla="*/ 6 w 26"/>
                        <a:gd name="T9" fmla="*/ 4 h 23"/>
                        <a:gd name="T10" fmla="*/ 17 w 26"/>
                        <a:gd name="T11" fmla="*/ 13 h 23"/>
                        <a:gd name="T12" fmla="*/ 18 w 26"/>
                        <a:gd name="T13" fmla="*/ 2 h 23"/>
                        <a:gd name="T14" fmla="*/ 23 w 26"/>
                        <a:gd name="T15" fmla="*/ 0 h 23"/>
                        <a:gd name="T16" fmla="*/ 23 w 26"/>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3">
                          <a:moveTo>
                            <a:pt x="23" y="1"/>
                          </a:moveTo>
                          <a:cubicBezTo>
                            <a:pt x="25" y="9"/>
                            <a:pt x="26" y="23"/>
                            <a:pt x="14" y="20"/>
                          </a:cubicBezTo>
                          <a:cubicBezTo>
                            <a:pt x="8" y="19"/>
                            <a:pt x="5" y="14"/>
                            <a:pt x="3" y="10"/>
                          </a:cubicBezTo>
                          <a:cubicBezTo>
                            <a:pt x="2" y="8"/>
                            <a:pt x="1" y="7"/>
                            <a:pt x="0" y="5"/>
                          </a:cubicBezTo>
                          <a:cubicBezTo>
                            <a:pt x="2" y="5"/>
                            <a:pt x="4" y="5"/>
                            <a:pt x="6" y="4"/>
                          </a:cubicBezTo>
                          <a:cubicBezTo>
                            <a:pt x="7" y="9"/>
                            <a:pt x="11" y="16"/>
                            <a:pt x="17" y="13"/>
                          </a:cubicBezTo>
                          <a:cubicBezTo>
                            <a:pt x="21" y="11"/>
                            <a:pt x="20" y="5"/>
                            <a:pt x="18" y="2"/>
                          </a:cubicBezTo>
                          <a:cubicBezTo>
                            <a:pt x="19" y="1"/>
                            <a:pt x="21" y="1"/>
                            <a:pt x="23" y="0"/>
                          </a:cubicBezTo>
                          <a:cubicBezTo>
                            <a:pt x="22" y="1"/>
                            <a:pt x="22" y="1"/>
                            <a:pt x="23"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0" name="Freeform 256"/>
                    <p:cNvSpPr>
                      <a:spLocks/>
                    </p:cNvSpPr>
                    <p:nvPr/>
                  </p:nvSpPr>
                  <p:spPr bwMode="auto">
                    <a:xfrm>
                      <a:off x="4034" y="251"/>
                      <a:ext cx="363" cy="170"/>
                    </a:xfrm>
                    <a:custGeom>
                      <a:avLst/>
                      <a:gdLst>
                        <a:gd name="T0" fmla="*/ 144 w 153"/>
                        <a:gd name="T1" fmla="*/ 51 h 72"/>
                        <a:gd name="T2" fmla="*/ 153 w 153"/>
                        <a:gd name="T3" fmla="*/ 72 h 72"/>
                        <a:gd name="T4" fmla="*/ 142 w 153"/>
                        <a:gd name="T5" fmla="*/ 72 h 72"/>
                        <a:gd name="T6" fmla="*/ 130 w 153"/>
                        <a:gd name="T7" fmla="*/ 72 h 72"/>
                        <a:gd name="T8" fmla="*/ 83 w 153"/>
                        <a:gd name="T9" fmla="*/ 25 h 72"/>
                        <a:gd name="T10" fmla="*/ 15 w 153"/>
                        <a:gd name="T11" fmla="*/ 37 h 72"/>
                        <a:gd name="T12" fmla="*/ 15 w 153"/>
                        <a:gd name="T13" fmla="*/ 38 h 72"/>
                        <a:gd name="T14" fmla="*/ 0 w 153"/>
                        <a:gd name="T15" fmla="*/ 20 h 72"/>
                        <a:gd name="T16" fmla="*/ 1 w 153"/>
                        <a:gd name="T17" fmla="*/ 20 h 72"/>
                        <a:gd name="T18" fmla="*/ 8 w 153"/>
                        <a:gd name="T19" fmla="*/ 16 h 72"/>
                        <a:gd name="T20" fmla="*/ 20 w 153"/>
                        <a:gd name="T21" fmla="*/ 10 h 72"/>
                        <a:gd name="T22" fmla="*/ 41 w 153"/>
                        <a:gd name="T23" fmla="*/ 3 h 72"/>
                        <a:gd name="T24" fmla="*/ 90 w 153"/>
                        <a:gd name="T25" fmla="*/ 7 h 72"/>
                        <a:gd name="T26" fmla="*/ 99 w 153"/>
                        <a:gd name="T27" fmla="*/ 10 h 72"/>
                        <a:gd name="T28" fmla="*/ 100 w 153"/>
                        <a:gd name="T29" fmla="*/ 11 h 72"/>
                        <a:gd name="T30" fmla="*/ 130 w 153"/>
                        <a:gd name="T31" fmla="*/ 32 h 72"/>
                        <a:gd name="T32" fmla="*/ 144 w 153"/>
                        <a:gd name="T33" fmla="*/ 5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72">
                          <a:moveTo>
                            <a:pt x="144" y="51"/>
                          </a:moveTo>
                          <a:cubicBezTo>
                            <a:pt x="148" y="57"/>
                            <a:pt x="150" y="65"/>
                            <a:pt x="153" y="72"/>
                          </a:cubicBezTo>
                          <a:cubicBezTo>
                            <a:pt x="150" y="72"/>
                            <a:pt x="146" y="72"/>
                            <a:pt x="142" y="72"/>
                          </a:cubicBezTo>
                          <a:cubicBezTo>
                            <a:pt x="138" y="72"/>
                            <a:pt x="134" y="72"/>
                            <a:pt x="130" y="72"/>
                          </a:cubicBezTo>
                          <a:cubicBezTo>
                            <a:pt x="123" y="50"/>
                            <a:pt x="105" y="32"/>
                            <a:pt x="83" y="25"/>
                          </a:cubicBezTo>
                          <a:cubicBezTo>
                            <a:pt x="60" y="17"/>
                            <a:pt x="33" y="21"/>
                            <a:pt x="15" y="37"/>
                          </a:cubicBezTo>
                          <a:cubicBezTo>
                            <a:pt x="15" y="37"/>
                            <a:pt x="15" y="37"/>
                            <a:pt x="15" y="38"/>
                          </a:cubicBezTo>
                          <a:cubicBezTo>
                            <a:pt x="10" y="31"/>
                            <a:pt x="5" y="26"/>
                            <a:pt x="0" y="20"/>
                          </a:cubicBezTo>
                          <a:cubicBezTo>
                            <a:pt x="0" y="20"/>
                            <a:pt x="1" y="20"/>
                            <a:pt x="1" y="20"/>
                          </a:cubicBezTo>
                          <a:cubicBezTo>
                            <a:pt x="3" y="18"/>
                            <a:pt x="6" y="17"/>
                            <a:pt x="8" y="16"/>
                          </a:cubicBezTo>
                          <a:cubicBezTo>
                            <a:pt x="12" y="13"/>
                            <a:pt x="16" y="11"/>
                            <a:pt x="20" y="10"/>
                          </a:cubicBezTo>
                          <a:cubicBezTo>
                            <a:pt x="27" y="7"/>
                            <a:pt x="34" y="5"/>
                            <a:pt x="41" y="3"/>
                          </a:cubicBezTo>
                          <a:cubicBezTo>
                            <a:pt x="58" y="0"/>
                            <a:pt x="75" y="1"/>
                            <a:pt x="90" y="7"/>
                          </a:cubicBezTo>
                          <a:cubicBezTo>
                            <a:pt x="93" y="8"/>
                            <a:pt x="96" y="9"/>
                            <a:pt x="99" y="10"/>
                          </a:cubicBezTo>
                          <a:cubicBezTo>
                            <a:pt x="99" y="10"/>
                            <a:pt x="100" y="11"/>
                            <a:pt x="100" y="11"/>
                          </a:cubicBezTo>
                          <a:cubicBezTo>
                            <a:pt x="111" y="16"/>
                            <a:pt x="121" y="23"/>
                            <a:pt x="130" y="32"/>
                          </a:cubicBezTo>
                          <a:cubicBezTo>
                            <a:pt x="135" y="38"/>
                            <a:pt x="140" y="44"/>
                            <a:pt x="144" y="5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1" name="Freeform 257"/>
                    <p:cNvSpPr>
                      <a:spLocks/>
                    </p:cNvSpPr>
                    <p:nvPr/>
                  </p:nvSpPr>
                  <p:spPr bwMode="auto">
                    <a:xfrm>
                      <a:off x="4132" y="1370"/>
                      <a:ext cx="45" cy="28"/>
                    </a:xfrm>
                    <a:custGeom>
                      <a:avLst/>
                      <a:gdLst>
                        <a:gd name="T0" fmla="*/ 19 w 19"/>
                        <a:gd name="T1" fmla="*/ 6 h 12"/>
                        <a:gd name="T2" fmla="*/ 10 w 19"/>
                        <a:gd name="T3" fmla="*/ 12 h 12"/>
                        <a:gd name="T4" fmla="*/ 0 w 19"/>
                        <a:gd name="T5" fmla="*/ 6 h 12"/>
                        <a:gd name="T6" fmla="*/ 3 w 19"/>
                        <a:gd name="T7" fmla="*/ 3 h 12"/>
                        <a:gd name="T8" fmla="*/ 8 w 19"/>
                        <a:gd name="T9" fmla="*/ 0 h 12"/>
                        <a:gd name="T10" fmla="*/ 19 w 19"/>
                        <a:gd name="T11" fmla="*/ 6 h 12"/>
                      </a:gdLst>
                      <a:ahLst/>
                      <a:cxnLst>
                        <a:cxn ang="0">
                          <a:pos x="T0" y="T1"/>
                        </a:cxn>
                        <a:cxn ang="0">
                          <a:pos x="T2" y="T3"/>
                        </a:cxn>
                        <a:cxn ang="0">
                          <a:pos x="T4" y="T5"/>
                        </a:cxn>
                        <a:cxn ang="0">
                          <a:pos x="T6" y="T7"/>
                        </a:cxn>
                        <a:cxn ang="0">
                          <a:pos x="T8" y="T9"/>
                        </a:cxn>
                        <a:cxn ang="0">
                          <a:pos x="T10" y="T11"/>
                        </a:cxn>
                      </a:cxnLst>
                      <a:rect l="0" t="0" r="r" b="b"/>
                      <a:pathLst>
                        <a:path w="19" h="12">
                          <a:moveTo>
                            <a:pt x="19" y="6"/>
                          </a:moveTo>
                          <a:cubicBezTo>
                            <a:pt x="16" y="7"/>
                            <a:pt x="12" y="9"/>
                            <a:pt x="10" y="12"/>
                          </a:cubicBezTo>
                          <a:cubicBezTo>
                            <a:pt x="6" y="9"/>
                            <a:pt x="3" y="7"/>
                            <a:pt x="0" y="6"/>
                          </a:cubicBezTo>
                          <a:cubicBezTo>
                            <a:pt x="1" y="5"/>
                            <a:pt x="2" y="4"/>
                            <a:pt x="3" y="3"/>
                          </a:cubicBezTo>
                          <a:cubicBezTo>
                            <a:pt x="5" y="2"/>
                            <a:pt x="7" y="1"/>
                            <a:pt x="8" y="0"/>
                          </a:cubicBezTo>
                          <a:cubicBezTo>
                            <a:pt x="12" y="2"/>
                            <a:pt x="15" y="4"/>
                            <a:pt x="19"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2" name="Freeform 258"/>
                    <p:cNvSpPr>
                      <a:spLocks/>
                    </p:cNvSpPr>
                    <p:nvPr/>
                  </p:nvSpPr>
                  <p:spPr bwMode="auto">
                    <a:xfrm>
                      <a:off x="3994" y="1895"/>
                      <a:ext cx="45" cy="40"/>
                    </a:xfrm>
                    <a:custGeom>
                      <a:avLst/>
                      <a:gdLst>
                        <a:gd name="T0" fmla="*/ 3 w 19"/>
                        <a:gd name="T1" fmla="*/ 0 h 17"/>
                        <a:gd name="T2" fmla="*/ 19 w 19"/>
                        <a:gd name="T3" fmla="*/ 12 h 17"/>
                        <a:gd name="T4" fmla="*/ 10 w 19"/>
                        <a:gd name="T5" fmla="*/ 15 h 17"/>
                        <a:gd name="T6" fmla="*/ 0 w 19"/>
                        <a:gd name="T7" fmla="*/ 17 h 17"/>
                        <a:gd name="T8" fmla="*/ 3 w 19"/>
                        <a:gd name="T9" fmla="*/ 12 h 17"/>
                        <a:gd name="T10" fmla="*/ 3 w 19"/>
                        <a:gd name="T11" fmla="*/ 0 h 17"/>
                      </a:gdLst>
                      <a:ahLst/>
                      <a:cxnLst>
                        <a:cxn ang="0">
                          <a:pos x="T0" y="T1"/>
                        </a:cxn>
                        <a:cxn ang="0">
                          <a:pos x="T2" y="T3"/>
                        </a:cxn>
                        <a:cxn ang="0">
                          <a:pos x="T4" y="T5"/>
                        </a:cxn>
                        <a:cxn ang="0">
                          <a:pos x="T6" y="T7"/>
                        </a:cxn>
                        <a:cxn ang="0">
                          <a:pos x="T8" y="T9"/>
                        </a:cxn>
                        <a:cxn ang="0">
                          <a:pos x="T10" y="T11"/>
                        </a:cxn>
                      </a:cxnLst>
                      <a:rect l="0" t="0" r="r" b="b"/>
                      <a:pathLst>
                        <a:path w="19" h="17">
                          <a:moveTo>
                            <a:pt x="3" y="0"/>
                          </a:moveTo>
                          <a:cubicBezTo>
                            <a:pt x="7" y="6"/>
                            <a:pt x="11" y="12"/>
                            <a:pt x="19" y="12"/>
                          </a:cubicBezTo>
                          <a:cubicBezTo>
                            <a:pt x="16" y="13"/>
                            <a:pt x="13" y="14"/>
                            <a:pt x="10" y="15"/>
                          </a:cubicBezTo>
                          <a:cubicBezTo>
                            <a:pt x="7" y="16"/>
                            <a:pt x="3" y="17"/>
                            <a:pt x="0" y="17"/>
                          </a:cubicBezTo>
                          <a:cubicBezTo>
                            <a:pt x="2" y="16"/>
                            <a:pt x="3" y="14"/>
                            <a:pt x="3" y="12"/>
                          </a:cubicBezTo>
                          <a:cubicBezTo>
                            <a:pt x="4" y="8"/>
                            <a:pt x="4" y="4"/>
                            <a:pt x="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3" name="Freeform 259"/>
                    <p:cNvSpPr>
                      <a:spLocks/>
                    </p:cNvSpPr>
                    <p:nvPr/>
                  </p:nvSpPr>
                  <p:spPr bwMode="auto">
                    <a:xfrm>
                      <a:off x="4020" y="1871"/>
                      <a:ext cx="24" cy="26"/>
                    </a:xfrm>
                    <a:custGeom>
                      <a:avLst/>
                      <a:gdLst>
                        <a:gd name="T0" fmla="*/ 6 w 10"/>
                        <a:gd name="T1" fmla="*/ 0 h 11"/>
                        <a:gd name="T2" fmla="*/ 7 w 10"/>
                        <a:gd name="T3" fmla="*/ 8 h 11"/>
                        <a:gd name="T4" fmla="*/ 0 w 10"/>
                        <a:gd name="T5" fmla="*/ 2 h 11"/>
                        <a:gd name="T6" fmla="*/ 6 w 10"/>
                        <a:gd name="T7" fmla="*/ 0 h 11"/>
                      </a:gdLst>
                      <a:ahLst/>
                      <a:cxnLst>
                        <a:cxn ang="0">
                          <a:pos x="T0" y="T1"/>
                        </a:cxn>
                        <a:cxn ang="0">
                          <a:pos x="T2" y="T3"/>
                        </a:cxn>
                        <a:cxn ang="0">
                          <a:pos x="T4" y="T5"/>
                        </a:cxn>
                        <a:cxn ang="0">
                          <a:pos x="T6" y="T7"/>
                        </a:cxn>
                      </a:cxnLst>
                      <a:rect l="0" t="0" r="r" b="b"/>
                      <a:pathLst>
                        <a:path w="10" h="11">
                          <a:moveTo>
                            <a:pt x="6" y="0"/>
                          </a:moveTo>
                          <a:cubicBezTo>
                            <a:pt x="8" y="3"/>
                            <a:pt x="10" y="6"/>
                            <a:pt x="7" y="8"/>
                          </a:cubicBezTo>
                          <a:cubicBezTo>
                            <a:pt x="4" y="11"/>
                            <a:pt x="1" y="5"/>
                            <a:pt x="0" y="2"/>
                          </a:cubicBezTo>
                          <a:cubicBezTo>
                            <a:pt x="2" y="1"/>
                            <a:pt x="4" y="1"/>
                            <a:pt x="6"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4" name="Freeform 260"/>
                    <p:cNvSpPr>
                      <a:spLocks/>
                    </p:cNvSpPr>
                    <p:nvPr/>
                  </p:nvSpPr>
                  <p:spPr bwMode="auto">
                    <a:xfrm>
                      <a:off x="4058" y="1609"/>
                      <a:ext cx="43" cy="47"/>
                    </a:xfrm>
                    <a:custGeom>
                      <a:avLst/>
                      <a:gdLst>
                        <a:gd name="T0" fmla="*/ 18 w 18"/>
                        <a:gd name="T1" fmla="*/ 9 h 20"/>
                        <a:gd name="T2" fmla="*/ 15 w 18"/>
                        <a:gd name="T3" fmla="*/ 20 h 20"/>
                        <a:gd name="T4" fmla="*/ 0 w 18"/>
                        <a:gd name="T5" fmla="*/ 11 h 20"/>
                        <a:gd name="T6" fmla="*/ 2 w 18"/>
                        <a:gd name="T7" fmla="*/ 5 h 20"/>
                        <a:gd name="T8" fmla="*/ 4 w 18"/>
                        <a:gd name="T9" fmla="*/ 0 h 20"/>
                        <a:gd name="T10" fmla="*/ 18 w 18"/>
                        <a:gd name="T11" fmla="*/ 9 h 20"/>
                      </a:gdLst>
                      <a:ahLst/>
                      <a:cxnLst>
                        <a:cxn ang="0">
                          <a:pos x="T0" y="T1"/>
                        </a:cxn>
                        <a:cxn ang="0">
                          <a:pos x="T2" y="T3"/>
                        </a:cxn>
                        <a:cxn ang="0">
                          <a:pos x="T4" y="T5"/>
                        </a:cxn>
                        <a:cxn ang="0">
                          <a:pos x="T6" y="T7"/>
                        </a:cxn>
                        <a:cxn ang="0">
                          <a:pos x="T8" y="T9"/>
                        </a:cxn>
                        <a:cxn ang="0">
                          <a:pos x="T10" y="T11"/>
                        </a:cxn>
                      </a:cxnLst>
                      <a:rect l="0" t="0" r="r" b="b"/>
                      <a:pathLst>
                        <a:path w="18" h="20">
                          <a:moveTo>
                            <a:pt x="18" y="9"/>
                          </a:moveTo>
                          <a:cubicBezTo>
                            <a:pt x="16" y="12"/>
                            <a:pt x="15" y="17"/>
                            <a:pt x="15" y="20"/>
                          </a:cubicBezTo>
                          <a:cubicBezTo>
                            <a:pt x="10" y="17"/>
                            <a:pt x="5" y="14"/>
                            <a:pt x="0" y="11"/>
                          </a:cubicBezTo>
                          <a:cubicBezTo>
                            <a:pt x="1" y="9"/>
                            <a:pt x="2" y="7"/>
                            <a:pt x="2" y="5"/>
                          </a:cubicBezTo>
                          <a:cubicBezTo>
                            <a:pt x="3" y="3"/>
                            <a:pt x="4" y="1"/>
                            <a:pt x="4" y="0"/>
                          </a:cubicBezTo>
                          <a:cubicBezTo>
                            <a:pt x="9" y="3"/>
                            <a:pt x="13" y="6"/>
                            <a:pt x="18"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5" name="Freeform 261"/>
                    <p:cNvSpPr>
                      <a:spLocks/>
                    </p:cNvSpPr>
                    <p:nvPr/>
                  </p:nvSpPr>
                  <p:spPr bwMode="auto">
                    <a:xfrm>
                      <a:off x="4210" y="1027"/>
                      <a:ext cx="26" cy="35"/>
                    </a:xfrm>
                    <a:custGeom>
                      <a:avLst/>
                      <a:gdLst>
                        <a:gd name="T0" fmla="*/ 11 w 11"/>
                        <a:gd name="T1" fmla="*/ 0 h 15"/>
                        <a:gd name="T2" fmla="*/ 11 w 11"/>
                        <a:gd name="T3" fmla="*/ 12 h 15"/>
                        <a:gd name="T4" fmla="*/ 1 w 11"/>
                        <a:gd name="T5" fmla="*/ 15 h 15"/>
                        <a:gd name="T6" fmla="*/ 0 w 11"/>
                        <a:gd name="T7" fmla="*/ 8 h 15"/>
                        <a:gd name="T8" fmla="*/ 0 w 11"/>
                        <a:gd name="T9" fmla="*/ 3 h 15"/>
                        <a:gd name="T10" fmla="*/ 11 w 11"/>
                        <a:gd name="T11" fmla="*/ 0 h 15"/>
                      </a:gdLst>
                      <a:ahLst/>
                      <a:cxnLst>
                        <a:cxn ang="0">
                          <a:pos x="T0" y="T1"/>
                        </a:cxn>
                        <a:cxn ang="0">
                          <a:pos x="T2" y="T3"/>
                        </a:cxn>
                        <a:cxn ang="0">
                          <a:pos x="T4" y="T5"/>
                        </a:cxn>
                        <a:cxn ang="0">
                          <a:pos x="T6" y="T7"/>
                        </a:cxn>
                        <a:cxn ang="0">
                          <a:pos x="T8" y="T9"/>
                        </a:cxn>
                        <a:cxn ang="0">
                          <a:pos x="T10" y="T11"/>
                        </a:cxn>
                      </a:cxnLst>
                      <a:rect l="0" t="0" r="r" b="b"/>
                      <a:pathLst>
                        <a:path w="11" h="15">
                          <a:moveTo>
                            <a:pt x="11" y="0"/>
                          </a:moveTo>
                          <a:cubicBezTo>
                            <a:pt x="10" y="4"/>
                            <a:pt x="11" y="8"/>
                            <a:pt x="11" y="12"/>
                          </a:cubicBezTo>
                          <a:cubicBezTo>
                            <a:pt x="7" y="13"/>
                            <a:pt x="4" y="14"/>
                            <a:pt x="1" y="15"/>
                          </a:cubicBezTo>
                          <a:cubicBezTo>
                            <a:pt x="1" y="12"/>
                            <a:pt x="1" y="10"/>
                            <a:pt x="0" y="8"/>
                          </a:cubicBezTo>
                          <a:cubicBezTo>
                            <a:pt x="0" y="6"/>
                            <a:pt x="1" y="4"/>
                            <a:pt x="0" y="3"/>
                          </a:cubicBezTo>
                          <a:cubicBezTo>
                            <a:pt x="4" y="2"/>
                            <a:pt x="8" y="1"/>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6" name="Freeform 262"/>
                    <p:cNvSpPr>
                      <a:spLocks/>
                    </p:cNvSpPr>
                    <p:nvPr/>
                  </p:nvSpPr>
                  <p:spPr bwMode="auto">
                    <a:xfrm>
                      <a:off x="4015" y="1938"/>
                      <a:ext cx="10" cy="4"/>
                    </a:xfrm>
                    <a:custGeom>
                      <a:avLst/>
                      <a:gdLst>
                        <a:gd name="T0" fmla="*/ 4 w 4"/>
                        <a:gd name="T1" fmla="*/ 1 h 2"/>
                        <a:gd name="T2" fmla="*/ 0 w 4"/>
                        <a:gd name="T3" fmla="*/ 2 h 2"/>
                        <a:gd name="T4" fmla="*/ 2 w 4"/>
                        <a:gd name="T5" fmla="*/ 0 h 2"/>
                        <a:gd name="T6" fmla="*/ 4 w 4"/>
                        <a:gd name="T7" fmla="*/ 1 h 2"/>
                      </a:gdLst>
                      <a:ahLst/>
                      <a:cxnLst>
                        <a:cxn ang="0">
                          <a:pos x="T0" y="T1"/>
                        </a:cxn>
                        <a:cxn ang="0">
                          <a:pos x="T2" y="T3"/>
                        </a:cxn>
                        <a:cxn ang="0">
                          <a:pos x="T4" y="T5"/>
                        </a:cxn>
                        <a:cxn ang="0">
                          <a:pos x="T6" y="T7"/>
                        </a:cxn>
                      </a:cxnLst>
                      <a:rect l="0" t="0" r="r" b="b"/>
                      <a:pathLst>
                        <a:path w="4" h="2">
                          <a:moveTo>
                            <a:pt x="4" y="1"/>
                          </a:moveTo>
                          <a:cubicBezTo>
                            <a:pt x="3" y="1"/>
                            <a:pt x="2" y="1"/>
                            <a:pt x="0" y="2"/>
                          </a:cubicBezTo>
                          <a:cubicBezTo>
                            <a:pt x="1" y="1"/>
                            <a:pt x="1" y="0"/>
                            <a:pt x="2" y="0"/>
                          </a:cubicBezTo>
                          <a:cubicBezTo>
                            <a:pt x="3" y="0"/>
                            <a:pt x="4" y="0"/>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7" name="Freeform 263"/>
                    <p:cNvSpPr>
                      <a:spLocks/>
                    </p:cNvSpPr>
                    <p:nvPr/>
                  </p:nvSpPr>
                  <p:spPr bwMode="auto">
                    <a:xfrm>
                      <a:off x="4248" y="511"/>
                      <a:ext cx="92" cy="76"/>
                    </a:xfrm>
                    <a:custGeom>
                      <a:avLst/>
                      <a:gdLst>
                        <a:gd name="T0" fmla="*/ 36 w 39"/>
                        <a:gd name="T1" fmla="*/ 32 h 32"/>
                        <a:gd name="T2" fmla="*/ 36 w 39"/>
                        <a:gd name="T3" fmla="*/ 32 h 32"/>
                        <a:gd name="T4" fmla="*/ 7 w 39"/>
                        <a:gd name="T5" fmla="*/ 31 h 32"/>
                        <a:gd name="T6" fmla="*/ 0 w 39"/>
                        <a:gd name="T7" fmla="*/ 4 h 32"/>
                        <a:gd name="T8" fmla="*/ 2 w 39"/>
                        <a:gd name="T9" fmla="*/ 3 h 32"/>
                        <a:gd name="T10" fmla="*/ 2 w 39"/>
                        <a:gd name="T11" fmla="*/ 3 h 32"/>
                        <a:gd name="T12" fmla="*/ 29 w 39"/>
                        <a:gd name="T13" fmla="*/ 5 h 32"/>
                        <a:gd name="T14" fmla="*/ 35 w 39"/>
                        <a:gd name="T15" fmla="*/ 29 h 32"/>
                        <a:gd name="T16" fmla="*/ 36 w 39"/>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2">
                          <a:moveTo>
                            <a:pt x="36" y="32"/>
                          </a:moveTo>
                          <a:cubicBezTo>
                            <a:pt x="36" y="32"/>
                            <a:pt x="36" y="32"/>
                            <a:pt x="36" y="32"/>
                          </a:cubicBezTo>
                          <a:cubicBezTo>
                            <a:pt x="27" y="27"/>
                            <a:pt x="16" y="27"/>
                            <a:pt x="7" y="31"/>
                          </a:cubicBezTo>
                          <a:cubicBezTo>
                            <a:pt x="9" y="21"/>
                            <a:pt x="9" y="9"/>
                            <a:pt x="0" y="4"/>
                          </a:cubicBezTo>
                          <a:cubicBezTo>
                            <a:pt x="0" y="3"/>
                            <a:pt x="1" y="3"/>
                            <a:pt x="2" y="3"/>
                          </a:cubicBezTo>
                          <a:cubicBezTo>
                            <a:pt x="2" y="3"/>
                            <a:pt x="2" y="3"/>
                            <a:pt x="2" y="3"/>
                          </a:cubicBezTo>
                          <a:cubicBezTo>
                            <a:pt x="11" y="0"/>
                            <a:pt x="21" y="0"/>
                            <a:pt x="29" y="5"/>
                          </a:cubicBezTo>
                          <a:cubicBezTo>
                            <a:pt x="36" y="11"/>
                            <a:pt x="39" y="21"/>
                            <a:pt x="35" y="29"/>
                          </a:cubicBezTo>
                          <a:cubicBezTo>
                            <a:pt x="35" y="30"/>
                            <a:pt x="35" y="31"/>
                            <a:pt x="36" y="3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8" name="Freeform 264"/>
                    <p:cNvSpPr>
                      <a:spLocks noEditPoints="1"/>
                    </p:cNvSpPr>
                    <p:nvPr/>
                  </p:nvSpPr>
                  <p:spPr bwMode="auto">
                    <a:xfrm>
                      <a:off x="3878" y="1888"/>
                      <a:ext cx="142" cy="73"/>
                    </a:xfrm>
                    <a:custGeom>
                      <a:avLst/>
                      <a:gdLst>
                        <a:gd name="T0" fmla="*/ 59 w 60"/>
                        <a:gd name="T1" fmla="*/ 18 h 31"/>
                        <a:gd name="T2" fmla="*/ 60 w 60"/>
                        <a:gd name="T3" fmla="*/ 21 h 31"/>
                        <a:gd name="T4" fmla="*/ 58 w 60"/>
                        <a:gd name="T5" fmla="*/ 23 h 31"/>
                        <a:gd name="T6" fmla="*/ 12 w 60"/>
                        <a:gd name="T7" fmla="*/ 31 h 31"/>
                        <a:gd name="T8" fmla="*/ 12 w 60"/>
                        <a:gd name="T9" fmla="*/ 31 h 31"/>
                        <a:gd name="T10" fmla="*/ 11 w 60"/>
                        <a:gd name="T11" fmla="*/ 30 h 31"/>
                        <a:gd name="T12" fmla="*/ 9 w 60"/>
                        <a:gd name="T13" fmla="*/ 27 h 31"/>
                        <a:gd name="T14" fmla="*/ 0 w 60"/>
                        <a:gd name="T15" fmla="*/ 16 h 31"/>
                        <a:gd name="T16" fmla="*/ 4 w 60"/>
                        <a:gd name="T17" fmla="*/ 15 h 31"/>
                        <a:gd name="T18" fmla="*/ 12 w 60"/>
                        <a:gd name="T19" fmla="*/ 24 h 31"/>
                        <a:gd name="T20" fmla="*/ 23 w 60"/>
                        <a:gd name="T21" fmla="*/ 2 h 31"/>
                        <a:gd name="T22" fmla="*/ 25 w 60"/>
                        <a:gd name="T23" fmla="*/ 0 h 31"/>
                        <a:gd name="T24" fmla="*/ 26 w 60"/>
                        <a:gd name="T25" fmla="*/ 0 h 31"/>
                        <a:gd name="T26" fmla="*/ 27 w 60"/>
                        <a:gd name="T27" fmla="*/ 1 h 31"/>
                        <a:gd name="T28" fmla="*/ 41 w 60"/>
                        <a:gd name="T29" fmla="*/ 19 h 31"/>
                        <a:gd name="T30" fmla="*/ 49 w 60"/>
                        <a:gd name="T31" fmla="*/ 14 h 31"/>
                        <a:gd name="T32" fmla="*/ 52 w 60"/>
                        <a:gd name="T33" fmla="*/ 15 h 31"/>
                        <a:gd name="T34" fmla="*/ 49 w 60"/>
                        <a:gd name="T35" fmla="*/ 20 h 31"/>
                        <a:gd name="T36" fmla="*/ 59 w 60"/>
                        <a:gd name="T37" fmla="*/ 18 h 31"/>
                        <a:gd name="T38" fmla="*/ 37 w 60"/>
                        <a:gd name="T39" fmla="*/ 23 h 31"/>
                        <a:gd name="T40" fmla="*/ 37 w 60"/>
                        <a:gd name="T41" fmla="*/ 23 h 31"/>
                        <a:gd name="T42" fmla="*/ 27 w 60"/>
                        <a:gd name="T43" fmla="*/ 14 h 31"/>
                        <a:gd name="T44" fmla="*/ 22 w 60"/>
                        <a:gd name="T45" fmla="*/ 26 h 31"/>
                        <a:gd name="T46" fmla="*/ 37 w 60"/>
                        <a:gd name="T47"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31">
                          <a:moveTo>
                            <a:pt x="59" y="18"/>
                          </a:moveTo>
                          <a:cubicBezTo>
                            <a:pt x="60" y="21"/>
                            <a:pt x="60" y="21"/>
                            <a:pt x="60" y="21"/>
                          </a:cubicBezTo>
                          <a:cubicBezTo>
                            <a:pt x="59" y="21"/>
                            <a:pt x="59" y="22"/>
                            <a:pt x="58" y="23"/>
                          </a:cubicBezTo>
                          <a:cubicBezTo>
                            <a:pt x="43" y="27"/>
                            <a:pt x="28" y="30"/>
                            <a:pt x="12" y="31"/>
                          </a:cubicBezTo>
                          <a:cubicBezTo>
                            <a:pt x="12" y="31"/>
                            <a:pt x="12" y="31"/>
                            <a:pt x="12" y="31"/>
                          </a:cubicBezTo>
                          <a:cubicBezTo>
                            <a:pt x="13" y="30"/>
                            <a:pt x="11" y="29"/>
                            <a:pt x="11" y="30"/>
                          </a:cubicBezTo>
                          <a:cubicBezTo>
                            <a:pt x="9" y="27"/>
                            <a:pt x="9" y="27"/>
                            <a:pt x="9" y="27"/>
                          </a:cubicBezTo>
                          <a:cubicBezTo>
                            <a:pt x="4" y="25"/>
                            <a:pt x="2" y="21"/>
                            <a:pt x="0" y="16"/>
                          </a:cubicBezTo>
                          <a:cubicBezTo>
                            <a:pt x="4" y="15"/>
                            <a:pt x="4" y="15"/>
                            <a:pt x="4" y="15"/>
                          </a:cubicBezTo>
                          <a:cubicBezTo>
                            <a:pt x="5" y="19"/>
                            <a:pt x="8" y="23"/>
                            <a:pt x="12" y="24"/>
                          </a:cubicBezTo>
                          <a:cubicBezTo>
                            <a:pt x="25" y="27"/>
                            <a:pt x="24" y="9"/>
                            <a:pt x="23" y="2"/>
                          </a:cubicBezTo>
                          <a:cubicBezTo>
                            <a:pt x="23" y="1"/>
                            <a:pt x="24" y="0"/>
                            <a:pt x="25" y="0"/>
                          </a:cubicBezTo>
                          <a:cubicBezTo>
                            <a:pt x="26" y="0"/>
                            <a:pt x="26" y="0"/>
                            <a:pt x="26" y="0"/>
                          </a:cubicBezTo>
                          <a:cubicBezTo>
                            <a:pt x="27" y="0"/>
                            <a:pt x="27" y="0"/>
                            <a:pt x="27" y="1"/>
                          </a:cubicBezTo>
                          <a:cubicBezTo>
                            <a:pt x="29" y="8"/>
                            <a:pt x="32" y="20"/>
                            <a:pt x="41" y="19"/>
                          </a:cubicBezTo>
                          <a:cubicBezTo>
                            <a:pt x="46" y="19"/>
                            <a:pt x="48" y="17"/>
                            <a:pt x="49" y="14"/>
                          </a:cubicBezTo>
                          <a:cubicBezTo>
                            <a:pt x="52" y="15"/>
                            <a:pt x="52" y="15"/>
                            <a:pt x="52" y="15"/>
                          </a:cubicBezTo>
                          <a:cubicBezTo>
                            <a:pt x="52" y="17"/>
                            <a:pt x="51" y="19"/>
                            <a:pt x="49" y="20"/>
                          </a:cubicBezTo>
                          <a:cubicBezTo>
                            <a:pt x="52" y="20"/>
                            <a:pt x="56" y="19"/>
                            <a:pt x="59" y="18"/>
                          </a:cubicBezTo>
                          <a:close/>
                          <a:moveTo>
                            <a:pt x="37" y="23"/>
                          </a:moveTo>
                          <a:cubicBezTo>
                            <a:pt x="37" y="23"/>
                            <a:pt x="37" y="23"/>
                            <a:pt x="37" y="23"/>
                          </a:cubicBezTo>
                          <a:cubicBezTo>
                            <a:pt x="33" y="22"/>
                            <a:pt x="30" y="18"/>
                            <a:pt x="27" y="14"/>
                          </a:cubicBezTo>
                          <a:cubicBezTo>
                            <a:pt x="27" y="18"/>
                            <a:pt x="25" y="23"/>
                            <a:pt x="22" y="26"/>
                          </a:cubicBezTo>
                          <a:cubicBezTo>
                            <a:pt x="27" y="25"/>
                            <a:pt x="32" y="24"/>
                            <a:pt x="37" y="2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9" name="Freeform 265"/>
                    <p:cNvSpPr>
                      <a:spLocks/>
                    </p:cNvSpPr>
                    <p:nvPr/>
                  </p:nvSpPr>
                  <p:spPr bwMode="auto">
                    <a:xfrm>
                      <a:off x="3904" y="1942"/>
                      <a:ext cx="114" cy="83"/>
                    </a:xfrm>
                    <a:custGeom>
                      <a:avLst/>
                      <a:gdLst>
                        <a:gd name="T0" fmla="*/ 47 w 48"/>
                        <a:gd name="T1" fmla="*/ 0 h 35"/>
                        <a:gd name="T2" fmla="*/ 25 w 48"/>
                        <a:gd name="T3" fmla="*/ 32 h 35"/>
                        <a:gd name="T4" fmla="*/ 1 w 48"/>
                        <a:gd name="T5" fmla="*/ 8 h 35"/>
                        <a:gd name="T6" fmla="*/ 47 w 48"/>
                        <a:gd name="T7" fmla="*/ 0 h 35"/>
                        <a:gd name="T8" fmla="*/ 47 w 48"/>
                        <a:gd name="T9" fmla="*/ 0 h 35"/>
                      </a:gdLst>
                      <a:ahLst/>
                      <a:cxnLst>
                        <a:cxn ang="0">
                          <a:pos x="T0" y="T1"/>
                        </a:cxn>
                        <a:cxn ang="0">
                          <a:pos x="T2" y="T3"/>
                        </a:cxn>
                        <a:cxn ang="0">
                          <a:pos x="T4" y="T5"/>
                        </a:cxn>
                        <a:cxn ang="0">
                          <a:pos x="T6" y="T7"/>
                        </a:cxn>
                        <a:cxn ang="0">
                          <a:pos x="T8" y="T9"/>
                        </a:cxn>
                      </a:cxnLst>
                      <a:rect l="0" t="0" r="r" b="b"/>
                      <a:pathLst>
                        <a:path w="48" h="35">
                          <a:moveTo>
                            <a:pt x="47" y="0"/>
                          </a:moveTo>
                          <a:cubicBezTo>
                            <a:pt x="48" y="15"/>
                            <a:pt x="40" y="29"/>
                            <a:pt x="25" y="32"/>
                          </a:cubicBezTo>
                          <a:cubicBezTo>
                            <a:pt x="10" y="35"/>
                            <a:pt x="0" y="23"/>
                            <a:pt x="1" y="8"/>
                          </a:cubicBezTo>
                          <a:cubicBezTo>
                            <a:pt x="17" y="7"/>
                            <a:pt x="32" y="4"/>
                            <a:pt x="47" y="0"/>
                          </a:cubicBezTo>
                          <a:cubicBezTo>
                            <a:pt x="47" y="0"/>
                            <a:pt x="47" y="0"/>
                            <a:pt x="4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0" name="Freeform 266"/>
                    <p:cNvSpPr>
                      <a:spLocks/>
                    </p:cNvSpPr>
                    <p:nvPr/>
                  </p:nvSpPr>
                  <p:spPr bwMode="auto">
                    <a:xfrm>
                      <a:off x="4139" y="1311"/>
                      <a:ext cx="21" cy="16"/>
                    </a:xfrm>
                    <a:custGeom>
                      <a:avLst/>
                      <a:gdLst>
                        <a:gd name="T0" fmla="*/ 8 w 9"/>
                        <a:gd name="T1" fmla="*/ 4 h 7"/>
                        <a:gd name="T2" fmla="*/ 8 w 9"/>
                        <a:gd name="T3" fmla="*/ 7 h 7"/>
                        <a:gd name="T4" fmla="*/ 1 w 9"/>
                        <a:gd name="T5" fmla="*/ 6 h 7"/>
                        <a:gd name="T6" fmla="*/ 0 w 9"/>
                        <a:gd name="T7" fmla="*/ 6 h 7"/>
                        <a:gd name="T8" fmla="*/ 0 w 9"/>
                        <a:gd name="T9" fmla="*/ 0 h 7"/>
                        <a:gd name="T10" fmla="*/ 9 w 9"/>
                        <a:gd name="T11" fmla="*/ 1 h 7"/>
                        <a:gd name="T12" fmla="*/ 8 w 9"/>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8" y="4"/>
                          </a:moveTo>
                          <a:cubicBezTo>
                            <a:pt x="8" y="5"/>
                            <a:pt x="8" y="6"/>
                            <a:pt x="8" y="7"/>
                          </a:cubicBezTo>
                          <a:cubicBezTo>
                            <a:pt x="6" y="7"/>
                            <a:pt x="3" y="6"/>
                            <a:pt x="1" y="6"/>
                          </a:cubicBezTo>
                          <a:cubicBezTo>
                            <a:pt x="1" y="6"/>
                            <a:pt x="0" y="6"/>
                            <a:pt x="0" y="6"/>
                          </a:cubicBezTo>
                          <a:cubicBezTo>
                            <a:pt x="0" y="4"/>
                            <a:pt x="0" y="2"/>
                            <a:pt x="0" y="0"/>
                          </a:cubicBezTo>
                          <a:cubicBezTo>
                            <a:pt x="3" y="0"/>
                            <a:pt x="6" y="1"/>
                            <a:pt x="9" y="1"/>
                          </a:cubicBezTo>
                          <a:cubicBezTo>
                            <a:pt x="9" y="2"/>
                            <a:pt x="9" y="3"/>
                            <a:pt x="8"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1" name="Freeform 267"/>
                    <p:cNvSpPr>
                      <a:spLocks/>
                    </p:cNvSpPr>
                    <p:nvPr/>
                  </p:nvSpPr>
                  <p:spPr bwMode="auto">
                    <a:xfrm>
                      <a:off x="4219" y="681"/>
                      <a:ext cx="74" cy="81"/>
                    </a:xfrm>
                    <a:custGeom>
                      <a:avLst/>
                      <a:gdLst>
                        <a:gd name="T0" fmla="*/ 31 w 31"/>
                        <a:gd name="T1" fmla="*/ 19 h 34"/>
                        <a:gd name="T2" fmla="*/ 29 w 31"/>
                        <a:gd name="T3" fmla="*/ 26 h 34"/>
                        <a:gd name="T4" fmla="*/ 27 w 31"/>
                        <a:gd name="T5" fmla="*/ 34 h 34"/>
                        <a:gd name="T6" fmla="*/ 27 w 31"/>
                        <a:gd name="T7" fmla="*/ 34 h 34"/>
                        <a:gd name="T8" fmla="*/ 18 w 31"/>
                        <a:gd name="T9" fmla="*/ 27 h 34"/>
                        <a:gd name="T10" fmla="*/ 21 w 31"/>
                        <a:gd name="T11" fmla="*/ 20 h 34"/>
                        <a:gd name="T12" fmla="*/ 18 w 31"/>
                        <a:gd name="T13" fmla="*/ 13 h 34"/>
                        <a:gd name="T14" fmla="*/ 6 w 31"/>
                        <a:gd name="T15" fmla="*/ 19 h 34"/>
                        <a:gd name="T16" fmla="*/ 0 w 31"/>
                        <a:gd name="T17" fmla="*/ 16 h 34"/>
                        <a:gd name="T18" fmla="*/ 24 w 31"/>
                        <a:gd name="T19" fmla="*/ 7 h 34"/>
                        <a:gd name="T20" fmla="*/ 31 w 31"/>
                        <a:gd name="T21"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4">
                          <a:moveTo>
                            <a:pt x="31" y="19"/>
                          </a:moveTo>
                          <a:cubicBezTo>
                            <a:pt x="31" y="22"/>
                            <a:pt x="30" y="24"/>
                            <a:pt x="29" y="26"/>
                          </a:cubicBezTo>
                          <a:cubicBezTo>
                            <a:pt x="29" y="28"/>
                            <a:pt x="28" y="32"/>
                            <a:pt x="27" y="34"/>
                          </a:cubicBezTo>
                          <a:cubicBezTo>
                            <a:pt x="27" y="34"/>
                            <a:pt x="27" y="34"/>
                            <a:pt x="27" y="34"/>
                          </a:cubicBezTo>
                          <a:cubicBezTo>
                            <a:pt x="24" y="31"/>
                            <a:pt x="21" y="29"/>
                            <a:pt x="18" y="27"/>
                          </a:cubicBezTo>
                          <a:cubicBezTo>
                            <a:pt x="20" y="25"/>
                            <a:pt x="21" y="22"/>
                            <a:pt x="21" y="20"/>
                          </a:cubicBezTo>
                          <a:cubicBezTo>
                            <a:pt x="21" y="18"/>
                            <a:pt x="20" y="15"/>
                            <a:pt x="18" y="13"/>
                          </a:cubicBezTo>
                          <a:cubicBezTo>
                            <a:pt x="13" y="10"/>
                            <a:pt x="8" y="15"/>
                            <a:pt x="6" y="19"/>
                          </a:cubicBezTo>
                          <a:cubicBezTo>
                            <a:pt x="4" y="18"/>
                            <a:pt x="2" y="17"/>
                            <a:pt x="0" y="16"/>
                          </a:cubicBezTo>
                          <a:cubicBezTo>
                            <a:pt x="6" y="9"/>
                            <a:pt x="15" y="0"/>
                            <a:pt x="24" y="7"/>
                          </a:cubicBezTo>
                          <a:cubicBezTo>
                            <a:pt x="28" y="9"/>
                            <a:pt x="30" y="14"/>
                            <a:pt x="31" y="1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2" name="Freeform 268"/>
                    <p:cNvSpPr>
                      <a:spLocks/>
                    </p:cNvSpPr>
                    <p:nvPr/>
                  </p:nvSpPr>
                  <p:spPr bwMode="auto">
                    <a:xfrm>
                      <a:off x="3880" y="2337"/>
                      <a:ext cx="38" cy="34"/>
                    </a:xfrm>
                    <a:custGeom>
                      <a:avLst/>
                      <a:gdLst>
                        <a:gd name="T0" fmla="*/ 15 w 16"/>
                        <a:gd name="T1" fmla="*/ 8 h 14"/>
                        <a:gd name="T2" fmla="*/ 9 w 16"/>
                        <a:gd name="T3" fmla="*/ 13 h 14"/>
                        <a:gd name="T4" fmla="*/ 2 w 16"/>
                        <a:gd name="T5" fmla="*/ 9 h 14"/>
                        <a:gd name="T6" fmla="*/ 0 w 16"/>
                        <a:gd name="T7" fmla="*/ 3 h 14"/>
                        <a:gd name="T8" fmla="*/ 16 w 16"/>
                        <a:gd name="T9" fmla="*/ 0 h 14"/>
                        <a:gd name="T10" fmla="*/ 16 w 16"/>
                        <a:gd name="T11" fmla="*/ 0 h 14"/>
                        <a:gd name="T12" fmla="*/ 15 w 16"/>
                        <a:gd name="T13" fmla="*/ 4 h 14"/>
                        <a:gd name="T14" fmla="*/ 15 w 16"/>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8"/>
                          </a:moveTo>
                          <a:cubicBezTo>
                            <a:pt x="14" y="11"/>
                            <a:pt x="12" y="13"/>
                            <a:pt x="9" y="13"/>
                          </a:cubicBezTo>
                          <a:cubicBezTo>
                            <a:pt x="6" y="14"/>
                            <a:pt x="4" y="13"/>
                            <a:pt x="2" y="9"/>
                          </a:cubicBezTo>
                          <a:cubicBezTo>
                            <a:pt x="1" y="7"/>
                            <a:pt x="1" y="5"/>
                            <a:pt x="0" y="3"/>
                          </a:cubicBezTo>
                          <a:cubicBezTo>
                            <a:pt x="6" y="2"/>
                            <a:pt x="11" y="1"/>
                            <a:pt x="16" y="0"/>
                          </a:cubicBezTo>
                          <a:cubicBezTo>
                            <a:pt x="16" y="0"/>
                            <a:pt x="16" y="0"/>
                            <a:pt x="16" y="0"/>
                          </a:cubicBezTo>
                          <a:cubicBezTo>
                            <a:pt x="15" y="2"/>
                            <a:pt x="15" y="2"/>
                            <a:pt x="15" y="4"/>
                          </a:cubicBezTo>
                          <a:cubicBezTo>
                            <a:pt x="15" y="6"/>
                            <a:pt x="15" y="7"/>
                            <a:pt x="15"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3" name="Freeform 269"/>
                    <p:cNvSpPr>
                      <a:spLocks/>
                    </p:cNvSpPr>
                    <p:nvPr/>
                  </p:nvSpPr>
                  <p:spPr bwMode="auto">
                    <a:xfrm>
                      <a:off x="3909" y="2011"/>
                      <a:ext cx="87" cy="95"/>
                    </a:xfrm>
                    <a:custGeom>
                      <a:avLst/>
                      <a:gdLst>
                        <a:gd name="T0" fmla="*/ 34 w 37"/>
                        <a:gd name="T1" fmla="*/ 5 h 40"/>
                        <a:gd name="T2" fmla="*/ 23 w 37"/>
                        <a:gd name="T3" fmla="*/ 40 h 40"/>
                        <a:gd name="T4" fmla="*/ 0 w 37"/>
                        <a:gd name="T5" fmla="*/ 0 h 40"/>
                        <a:gd name="T6" fmla="*/ 21 w 37"/>
                        <a:gd name="T7" fmla="*/ 9 h 40"/>
                        <a:gd name="T8" fmla="*/ 34 w 37"/>
                        <a:gd name="T9" fmla="*/ 5 h 40"/>
                      </a:gdLst>
                      <a:ahLst/>
                      <a:cxnLst>
                        <a:cxn ang="0">
                          <a:pos x="T0" y="T1"/>
                        </a:cxn>
                        <a:cxn ang="0">
                          <a:pos x="T2" y="T3"/>
                        </a:cxn>
                        <a:cxn ang="0">
                          <a:pos x="T4" y="T5"/>
                        </a:cxn>
                        <a:cxn ang="0">
                          <a:pos x="T6" y="T7"/>
                        </a:cxn>
                        <a:cxn ang="0">
                          <a:pos x="T8" y="T9"/>
                        </a:cxn>
                      </a:cxnLst>
                      <a:rect l="0" t="0" r="r" b="b"/>
                      <a:pathLst>
                        <a:path w="37" h="40">
                          <a:moveTo>
                            <a:pt x="34" y="5"/>
                          </a:moveTo>
                          <a:cubicBezTo>
                            <a:pt x="36" y="17"/>
                            <a:pt x="37" y="35"/>
                            <a:pt x="23" y="40"/>
                          </a:cubicBezTo>
                          <a:cubicBezTo>
                            <a:pt x="13" y="28"/>
                            <a:pt x="6" y="15"/>
                            <a:pt x="0" y="0"/>
                          </a:cubicBezTo>
                          <a:cubicBezTo>
                            <a:pt x="6" y="6"/>
                            <a:pt x="13" y="9"/>
                            <a:pt x="21" y="9"/>
                          </a:cubicBezTo>
                          <a:cubicBezTo>
                            <a:pt x="26" y="8"/>
                            <a:pt x="30" y="7"/>
                            <a:pt x="34"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4" name="Freeform 270"/>
                    <p:cNvSpPr>
                      <a:spLocks/>
                    </p:cNvSpPr>
                    <p:nvPr/>
                  </p:nvSpPr>
                  <p:spPr bwMode="auto">
                    <a:xfrm>
                      <a:off x="4113" y="1358"/>
                      <a:ext cx="33" cy="24"/>
                    </a:xfrm>
                    <a:custGeom>
                      <a:avLst/>
                      <a:gdLst>
                        <a:gd name="T0" fmla="*/ 14 w 14"/>
                        <a:gd name="T1" fmla="*/ 4 h 10"/>
                        <a:gd name="T2" fmla="*/ 10 w 14"/>
                        <a:gd name="T3" fmla="*/ 7 h 10"/>
                        <a:gd name="T4" fmla="*/ 7 w 14"/>
                        <a:gd name="T5" fmla="*/ 9 h 10"/>
                        <a:gd name="T6" fmla="*/ 7 w 14"/>
                        <a:gd name="T7" fmla="*/ 10 h 10"/>
                        <a:gd name="T8" fmla="*/ 0 w 14"/>
                        <a:gd name="T9" fmla="*/ 5 h 10"/>
                        <a:gd name="T10" fmla="*/ 6 w 14"/>
                        <a:gd name="T11" fmla="*/ 0 h 10"/>
                        <a:gd name="T12" fmla="*/ 14 w 14"/>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14" y="4"/>
                          </a:moveTo>
                          <a:cubicBezTo>
                            <a:pt x="13" y="5"/>
                            <a:pt x="11" y="6"/>
                            <a:pt x="10" y="7"/>
                          </a:cubicBezTo>
                          <a:cubicBezTo>
                            <a:pt x="7" y="9"/>
                            <a:pt x="7" y="9"/>
                            <a:pt x="7" y="9"/>
                          </a:cubicBezTo>
                          <a:cubicBezTo>
                            <a:pt x="7" y="10"/>
                            <a:pt x="7" y="10"/>
                            <a:pt x="7" y="10"/>
                          </a:cubicBezTo>
                          <a:cubicBezTo>
                            <a:pt x="4" y="8"/>
                            <a:pt x="2" y="7"/>
                            <a:pt x="0" y="5"/>
                          </a:cubicBezTo>
                          <a:cubicBezTo>
                            <a:pt x="2" y="4"/>
                            <a:pt x="4" y="2"/>
                            <a:pt x="6" y="0"/>
                          </a:cubicBezTo>
                          <a:cubicBezTo>
                            <a:pt x="9" y="1"/>
                            <a:pt x="12" y="3"/>
                            <a:pt x="14"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5" name="Freeform 271"/>
                    <p:cNvSpPr>
                      <a:spLocks/>
                    </p:cNvSpPr>
                    <p:nvPr/>
                  </p:nvSpPr>
                  <p:spPr bwMode="auto">
                    <a:xfrm>
                      <a:off x="4177" y="1034"/>
                      <a:ext cx="30" cy="38"/>
                    </a:xfrm>
                    <a:custGeom>
                      <a:avLst/>
                      <a:gdLst>
                        <a:gd name="T0" fmla="*/ 13 w 13"/>
                        <a:gd name="T1" fmla="*/ 12 h 16"/>
                        <a:gd name="T2" fmla="*/ 13 w 13"/>
                        <a:gd name="T3" fmla="*/ 12 h 16"/>
                        <a:gd name="T4" fmla="*/ 0 w 13"/>
                        <a:gd name="T5" fmla="*/ 16 h 16"/>
                        <a:gd name="T6" fmla="*/ 2 w 13"/>
                        <a:gd name="T7" fmla="*/ 4 h 16"/>
                        <a:gd name="T8" fmla="*/ 12 w 13"/>
                        <a:gd name="T9" fmla="*/ 0 h 16"/>
                        <a:gd name="T10" fmla="*/ 12 w 13"/>
                        <a:gd name="T11" fmla="*/ 5 h 16"/>
                        <a:gd name="T12" fmla="*/ 13 w 13"/>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3" y="12"/>
                          </a:moveTo>
                          <a:cubicBezTo>
                            <a:pt x="13" y="12"/>
                            <a:pt x="13" y="12"/>
                            <a:pt x="13" y="12"/>
                          </a:cubicBezTo>
                          <a:cubicBezTo>
                            <a:pt x="9" y="13"/>
                            <a:pt x="4" y="15"/>
                            <a:pt x="0" y="16"/>
                          </a:cubicBezTo>
                          <a:cubicBezTo>
                            <a:pt x="2" y="13"/>
                            <a:pt x="4" y="7"/>
                            <a:pt x="2" y="4"/>
                          </a:cubicBezTo>
                          <a:cubicBezTo>
                            <a:pt x="5" y="3"/>
                            <a:pt x="8" y="1"/>
                            <a:pt x="12" y="0"/>
                          </a:cubicBezTo>
                          <a:cubicBezTo>
                            <a:pt x="11" y="2"/>
                            <a:pt x="12" y="4"/>
                            <a:pt x="12" y="5"/>
                          </a:cubicBezTo>
                          <a:cubicBezTo>
                            <a:pt x="12" y="7"/>
                            <a:pt x="12" y="10"/>
                            <a:pt x="13"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6" name="Freeform 272"/>
                    <p:cNvSpPr>
                      <a:spLocks/>
                    </p:cNvSpPr>
                    <p:nvPr/>
                  </p:nvSpPr>
                  <p:spPr bwMode="auto">
                    <a:xfrm>
                      <a:off x="4278" y="490"/>
                      <a:ext cx="60" cy="28"/>
                    </a:xfrm>
                    <a:custGeom>
                      <a:avLst/>
                      <a:gdLst>
                        <a:gd name="T0" fmla="*/ 25 w 25"/>
                        <a:gd name="T1" fmla="*/ 0 h 12"/>
                        <a:gd name="T2" fmla="*/ 21 w 25"/>
                        <a:gd name="T3" fmla="*/ 12 h 12"/>
                        <a:gd name="T4" fmla="*/ 20 w 25"/>
                        <a:gd name="T5" fmla="*/ 12 h 12"/>
                        <a:gd name="T6" fmla="*/ 0 w 25"/>
                        <a:gd name="T7" fmla="*/ 6 h 12"/>
                        <a:gd name="T8" fmla="*/ 17 w 25"/>
                        <a:gd name="T9" fmla="*/ 1 h 12"/>
                        <a:gd name="T10" fmla="*/ 25 w 25"/>
                        <a:gd name="T11" fmla="*/ 0 h 12"/>
                      </a:gdLst>
                      <a:ahLst/>
                      <a:cxnLst>
                        <a:cxn ang="0">
                          <a:pos x="T0" y="T1"/>
                        </a:cxn>
                        <a:cxn ang="0">
                          <a:pos x="T2" y="T3"/>
                        </a:cxn>
                        <a:cxn ang="0">
                          <a:pos x="T4" y="T5"/>
                        </a:cxn>
                        <a:cxn ang="0">
                          <a:pos x="T6" y="T7"/>
                        </a:cxn>
                        <a:cxn ang="0">
                          <a:pos x="T8" y="T9"/>
                        </a:cxn>
                        <a:cxn ang="0">
                          <a:pos x="T10" y="T11"/>
                        </a:cxn>
                      </a:cxnLst>
                      <a:rect l="0" t="0" r="r" b="b"/>
                      <a:pathLst>
                        <a:path w="25" h="12">
                          <a:moveTo>
                            <a:pt x="25" y="0"/>
                          </a:moveTo>
                          <a:cubicBezTo>
                            <a:pt x="25" y="4"/>
                            <a:pt x="24" y="8"/>
                            <a:pt x="21" y="12"/>
                          </a:cubicBezTo>
                          <a:cubicBezTo>
                            <a:pt x="20" y="12"/>
                            <a:pt x="20" y="12"/>
                            <a:pt x="20" y="12"/>
                          </a:cubicBezTo>
                          <a:cubicBezTo>
                            <a:pt x="15" y="7"/>
                            <a:pt x="7" y="5"/>
                            <a:pt x="0" y="6"/>
                          </a:cubicBezTo>
                          <a:cubicBezTo>
                            <a:pt x="5" y="4"/>
                            <a:pt x="11" y="2"/>
                            <a:pt x="17" y="1"/>
                          </a:cubicBezTo>
                          <a:cubicBezTo>
                            <a:pt x="20" y="0"/>
                            <a:pt x="22" y="0"/>
                            <a:pt x="25"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7" name="Freeform 273"/>
                    <p:cNvSpPr>
                      <a:spLocks/>
                    </p:cNvSpPr>
                    <p:nvPr/>
                  </p:nvSpPr>
                  <p:spPr bwMode="auto">
                    <a:xfrm>
                      <a:off x="3940" y="1881"/>
                      <a:ext cx="56" cy="54"/>
                    </a:xfrm>
                    <a:custGeom>
                      <a:avLst/>
                      <a:gdLst>
                        <a:gd name="T0" fmla="*/ 21 w 24"/>
                        <a:gd name="T1" fmla="*/ 0 h 23"/>
                        <a:gd name="T2" fmla="*/ 23 w 24"/>
                        <a:gd name="T3" fmla="*/ 17 h 23"/>
                        <a:gd name="T4" fmla="*/ 15 w 24"/>
                        <a:gd name="T5" fmla="*/ 22 h 23"/>
                        <a:gd name="T6" fmla="*/ 1 w 24"/>
                        <a:gd name="T7" fmla="*/ 4 h 23"/>
                        <a:gd name="T8" fmla="*/ 0 w 24"/>
                        <a:gd name="T9" fmla="*/ 3 h 23"/>
                        <a:gd name="T10" fmla="*/ 6 w 24"/>
                        <a:gd name="T11" fmla="*/ 2 h 23"/>
                        <a:gd name="T12" fmla="*/ 6 w 24"/>
                        <a:gd name="T13" fmla="*/ 9 h 23"/>
                        <a:gd name="T14" fmla="*/ 13 w 24"/>
                        <a:gd name="T15" fmla="*/ 14 h 23"/>
                        <a:gd name="T16" fmla="*/ 17 w 24"/>
                        <a:gd name="T17" fmla="*/ 9 h 23"/>
                        <a:gd name="T18" fmla="*/ 15 w 24"/>
                        <a:gd name="T19" fmla="*/ 1 h 23"/>
                        <a:gd name="T20" fmla="*/ 21 w 24"/>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
                          <a:moveTo>
                            <a:pt x="21" y="0"/>
                          </a:moveTo>
                          <a:cubicBezTo>
                            <a:pt x="22" y="4"/>
                            <a:pt x="24" y="12"/>
                            <a:pt x="23" y="17"/>
                          </a:cubicBezTo>
                          <a:cubicBezTo>
                            <a:pt x="22" y="20"/>
                            <a:pt x="20" y="22"/>
                            <a:pt x="15" y="22"/>
                          </a:cubicBezTo>
                          <a:cubicBezTo>
                            <a:pt x="6" y="23"/>
                            <a:pt x="3" y="11"/>
                            <a:pt x="1" y="4"/>
                          </a:cubicBezTo>
                          <a:cubicBezTo>
                            <a:pt x="1" y="3"/>
                            <a:pt x="1" y="3"/>
                            <a:pt x="0" y="3"/>
                          </a:cubicBezTo>
                          <a:cubicBezTo>
                            <a:pt x="2" y="2"/>
                            <a:pt x="4" y="2"/>
                            <a:pt x="6" y="2"/>
                          </a:cubicBezTo>
                          <a:cubicBezTo>
                            <a:pt x="5" y="4"/>
                            <a:pt x="5" y="7"/>
                            <a:pt x="6" y="9"/>
                          </a:cubicBezTo>
                          <a:cubicBezTo>
                            <a:pt x="7" y="11"/>
                            <a:pt x="10" y="14"/>
                            <a:pt x="13" y="14"/>
                          </a:cubicBezTo>
                          <a:cubicBezTo>
                            <a:pt x="16" y="15"/>
                            <a:pt x="17" y="11"/>
                            <a:pt x="17" y="9"/>
                          </a:cubicBezTo>
                          <a:cubicBezTo>
                            <a:pt x="17" y="6"/>
                            <a:pt x="16" y="3"/>
                            <a:pt x="15" y="1"/>
                          </a:cubicBezTo>
                          <a:cubicBezTo>
                            <a:pt x="17" y="1"/>
                            <a:pt x="19" y="0"/>
                            <a:pt x="21"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8" name="Freeform 274"/>
                    <p:cNvSpPr>
                      <a:spLocks/>
                    </p:cNvSpPr>
                    <p:nvPr/>
                  </p:nvSpPr>
                  <p:spPr bwMode="auto">
                    <a:xfrm>
                      <a:off x="3842" y="658"/>
                      <a:ext cx="396" cy="373"/>
                    </a:xfrm>
                    <a:custGeom>
                      <a:avLst/>
                      <a:gdLst>
                        <a:gd name="T0" fmla="*/ 165 w 167"/>
                        <a:gd name="T1" fmla="*/ 93 h 158"/>
                        <a:gd name="T2" fmla="*/ 138 w 167"/>
                        <a:gd name="T3" fmla="*/ 149 h 158"/>
                        <a:gd name="T4" fmla="*/ 139 w 167"/>
                        <a:gd name="T5" fmla="*/ 152 h 158"/>
                        <a:gd name="T6" fmla="*/ 133 w 167"/>
                        <a:gd name="T7" fmla="*/ 156 h 158"/>
                        <a:gd name="T8" fmla="*/ 133 w 167"/>
                        <a:gd name="T9" fmla="*/ 156 h 158"/>
                        <a:gd name="T10" fmla="*/ 133 w 167"/>
                        <a:gd name="T11" fmla="*/ 156 h 158"/>
                        <a:gd name="T12" fmla="*/ 130 w 167"/>
                        <a:gd name="T13" fmla="*/ 154 h 158"/>
                        <a:gd name="T14" fmla="*/ 161 w 167"/>
                        <a:gd name="T15" fmla="*/ 85 h 158"/>
                        <a:gd name="T16" fmla="*/ 84 w 167"/>
                        <a:gd name="T17" fmla="*/ 9 h 158"/>
                        <a:gd name="T18" fmla="*/ 28 w 167"/>
                        <a:gd name="T19" fmla="*/ 26 h 158"/>
                        <a:gd name="T20" fmla="*/ 3 w 167"/>
                        <a:gd name="T21" fmla="*/ 74 h 158"/>
                        <a:gd name="T22" fmla="*/ 0 w 167"/>
                        <a:gd name="T23" fmla="*/ 73 h 158"/>
                        <a:gd name="T24" fmla="*/ 32 w 167"/>
                        <a:gd name="T25" fmla="*/ 17 h 158"/>
                        <a:gd name="T26" fmla="*/ 108 w 167"/>
                        <a:gd name="T27" fmla="*/ 10 h 158"/>
                        <a:gd name="T28" fmla="*/ 148 w 167"/>
                        <a:gd name="T29" fmla="*/ 38 h 158"/>
                        <a:gd name="T30" fmla="*/ 165 w 167"/>
                        <a:gd name="T31" fmla="*/ 9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158">
                          <a:moveTo>
                            <a:pt x="165" y="93"/>
                          </a:moveTo>
                          <a:cubicBezTo>
                            <a:pt x="162" y="114"/>
                            <a:pt x="151" y="133"/>
                            <a:pt x="138" y="149"/>
                          </a:cubicBezTo>
                          <a:cubicBezTo>
                            <a:pt x="139" y="152"/>
                            <a:pt x="139" y="152"/>
                            <a:pt x="139" y="152"/>
                          </a:cubicBezTo>
                          <a:cubicBezTo>
                            <a:pt x="137" y="154"/>
                            <a:pt x="135" y="155"/>
                            <a:pt x="133" y="156"/>
                          </a:cubicBezTo>
                          <a:cubicBezTo>
                            <a:pt x="133" y="156"/>
                            <a:pt x="133" y="156"/>
                            <a:pt x="133" y="156"/>
                          </a:cubicBezTo>
                          <a:cubicBezTo>
                            <a:pt x="133" y="156"/>
                            <a:pt x="133" y="156"/>
                            <a:pt x="133" y="156"/>
                          </a:cubicBezTo>
                          <a:cubicBezTo>
                            <a:pt x="131" y="158"/>
                            <a:pt x="128" y="156"/>
                            <a:pt x="130" y="154"/>
                          </a:cubicBezTo>
                          <a:cubicBezTo>
                            <a:pt x="145" y="134"/>
                            <a:pt x="161" y="111"/>
                            <a:pt x="161" y="85"/>
                          </a:cubicBezTo>
                          <a:cubicBezTo>
                            <a:pt x="160" y="43"/>
                            <a:pt x="123" y="14"/>
                            <a:pt x="84" y="9"/>
                          </a:cubicBezTo>
                          <a:cubicBezTo>
                            <a:pt x="63" y="5"/>
                            <a:pt x="43" y="11"/>
                            <a:pt x="28" y="26"/>
                          </a:cubicBezTo>
                          <a:cubicBezTo>
                            <a:pt x="15" y="40"/>
                            <a:pt x="8" y="57"/>
                            <a:pt x="3" y="74"/>
                          </a:cubicBezTo>
                          <a:cubicBezTo>
                            <a:pt x="0" y="73"/>
                            <a:pt x="0" y="73"/>
                            <a:pt x="0" y="73"/>
                          </a:cubicBezTo>
                          <a:cubicBezTo>
                            <a:pt x="4" y="52"/>
                            <a:pt x="15" y="31"/>
                            <a:pt x="32" y="17"/>
                          </a:cubicBezTo>
                          <a:cubicBezTo>
                            <a:pt x="54" y="1"/>
                            <a:pt x="83" y="0"/>
                            <a:pt x="108" y="10"/>
                          </a:cubicBezTo>
                          <a:cubicBezTo>
                            <a:pt x="124" y="16"/>
                            <a:pt x="138" y="26"/>
                            <a:pt x="148" y="38"/>
                          </a:cubicBezTo>
                          <a:cubicBezTo>
                            <a:pt x="160" y="54"/>
                            <a:pt x="167" y="73"/>
                            <a:pt x="165" y="9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9" name="Freeform 275"/>
                    <p:cNvSpPr>
                      <a:spLocks/>
                    </p:cNvSpPr>
                    <p:nvPr/>
                  </p:nvSpPr>
                  <p:spPr bwMode="auto">
                    <a:xfrm>
                      <a:off x="4105" y="1306"/>
                      <a:ext cx="27" cy="16"/>
                    </a:xfrm>
                    <a:custGeom>
                      <a:avLst/>
                      <a:gdLst>
                        <a:gd name="T0" fmla="*/ 11 w 11"/>
                        <a:gd name="T1" fmla="*/ 2 h 7"/>
                        <a:gd name="T2" fmla="*/ 11 w 11"/>
                        <a:gd name="T3" fmla="*/ 7 h 7"/>
                        <a:gd name="T4" fmla="*/ 0 w 11"/>
                        <a:gd name="T5" fmla="*/ 4 h 7"/>
                        <a:gd name="T6" fmla="*/ 0 w 11"/>
                        <a:gd name="T7" fmla="*/ 3 h 7"/>
                        <a:gd name="T8" fmla="*/ 0 w 11"/>
                        <a:gd name="T9" fmla="*/ 0 h 7"/>
                        <a:gd name="T10" fmla="*/ 11 w 11"/>
                        <a:gd name="T11" fmla="*/ 2 h 7"/>
                      </a:gdLst>
                      <a:ahLst/>
                      <a:cxnLst>
                        <a:cxn ang="0">
                          <a:pos x="T0" y="T1"/>
                        </a:cxn>
                        <a:cxn ang="0">
                          <a:pos x="T2" y="T3"/>
                        </a:cxn>
                        <a:cxn ang="0">
                          <a:pos x="T4" y="T5"/>
                        </a:cxn>
                        <a:cxn ang="0">
                          <a:pos x="T6" y="T7"/>
                        </a:cxn>
                        <a:cxn ang="0">
                          <a:pos x="T8" y="T9"/>
                        </a:cxn>
                        <a:cxn ang="0">
                          <a:pos x="T10" y="T11"/>
                        </a:cxn>
                      </a:cxnLst>
                      <a:rect l="0" t="0" r="r" b="b"/>
                      <a:pathLst>
                        <a:path w="11" h="7">
                          <a:moveTo>
                            <a:pt x="11" y="2"/>
                          </a:moveTo>
                          <a:cubicBezTo>
                            <a:pt x="11" y="4"/>
                            <a:pt x="11" y="5"/>
                            <a:pt x="11" y="7"/>
                          </a:cubicBezTo>
                          <a:cubicBezTo>
                            <a:pt x="8" y="6"/>
                            <a:pt x="4" y="5"/>
                            <a:pt x="0" y="4"/>
                          </a:cubicBezTo>
                          <a:cubicBezTo>
                            <a:pt x="0" y="4"/>
                            <a:pt x="0" y="3"/>
                            <a:pt x="0" y="3"/>
                          </a:cubicBezTo>
                          <a:cubicBezTo>
                            <a:pt x="0" y="2"/>
                            <a:pt x="0" y="1"/>
                            <a:pt x="0" y="0"/>
                          </a:cubicBezTo>
                          <a:cubicBezTo>
                            <a:pt x="4" y="1"/>
                            <a:pt x="8" y="1"/>
                            <a:pt x="11"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0" name="Freeform 276"/>
                    <p:cNvSpPr>
                      <a:spLocks/>
                    </p:cNvSpPr>
                    <p:nvPr/>
                  </p:nvSpPr>
                  <p:spPr bwMode="auto">
                    <a:xfrm>
                      <a:off x="4141" y="1162"/>
                      <a:ext cx="24" cy="23"/>
                    </a:xfrm>
                    <a:custGeom>
                      <a:avLst/>
                      <a:gdLst>
                        <a:gd name="T0" fmla="*/ 10 w 10"/>
                        <a:gd name="T1" fmla="*/ 3 h 10"/>
                        <a:gd name="T2" fmla="*/ 7 w 10"/>
                        <a:gd name="T3" fmla="*/ 9 h 10"/>
                        <a:gd name="T4" fmla="*/ 1 w 10"/>
                        <a:gd name="T5" fmla="*/ 7 h 10"/>
                        <a:gd name="T6" fmla="*/ 3 w 10"/>
                        <a:gd name="T7" fmla="*/ 2 h 10"/>
                        <a:gd name="T8" fmla="*/ 3 w 10"/>
                        <a:gd name="T9" fmla="*/ 1 h 10"/>
                        <a:gd name="T10" fmla="*/ 4 w 10"/>
                        <a:gd name="T11" fmla="*/ 1 h 10"/>
                        <a:gd name="T12" fmla="*/ 9 w 10"/>
                        <a:gd name="T13" fmla="*/ 0 h 10"/>
                        <a:gd name="T14" fmla="*/ 10 w 10"/>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10" y="3"/>
                          </a:moveTo>
                          <a:cubicBezTo>
                            <a:pt x="10" y="5"/>
                            <a:pt x="9" y="8"/>
                            <a:pt x="7" y="9"/>
                          </a:cubicBezTo>
                          <a:cubicBezTo>
                            <a:pt x="5" y="10"/>
                            <a:pt x="2" y="9"/>
                            <a:pt x="1" y="7"/>
                          </a:cubicBezTo>
                          <a:cubicBezTo>
                            <a:pt x="0" y="5"/>
                            <a:pt x="1" y="3"/>
                            <a:pt x="3" y="2"/>
                          </a:cubicBezTo>
                          <a:cubicBezTo>
                            <a:pt x="3" y="2"/>
                            <a:pt x="3" y="1"/>
                            <a:pt x="3" y="1"/>
                          </a:cubicBezTo>
                          <a:cubicBezTo>
                            <a:pt x="3" y="1"/>
                            <a:pt x="3" y="1"/>
                            <a:pt x="4" y="1"/>
                          </a:cubicBezTo>
                          <a:cubicBezTo>
                            <a:pt x="5" y="0"/>
                            <a:pt x="7" y="0"/>
                            <a:pt x="9" y="0"/>
                          </a:cubicBezTo>
                          <a:cubicBezTo>
                            <a:pt x="10" y="1"/>
                            <a:pt x="10" y="2"/>
                            <a:pt x="10"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1" name="Freeform 277"/>
                    <p:cNvSpPr>
                      <a:spLocks/>
                    </p:cNvSpPr>
                    <p:nvPr/>
                  </p:nvSpPr>
                  <p:spPr bwMode="auto">
                    <a:xfrm>
                      <a:off x="4027" y="1583"/>
                      <a:ext cx="38" cy="47"/>
                    </a:xfrm>
                    <a:custGeom>
                      <a:avLst/>
                      <a:gdLst>
                        <a:gd name="T0" fmla="*/ 16 w 16"/>
                        <a:gd name="T1" fmla="*/ 9 h 20"/>
                        <a:gd name="T2" fmla="*/ 15 w 16"/>
                        <a:gd name="T3" fmla="*/ 10 h 20"/>
                        <a:gd name="T4" fmla="*/ 13 w 16"/>
                        <a:gd name="T5" fmla="*/ 15 h 20"/>
                        <a:gd name="T6" fmla="*/ 11 w 16"/>
                        <a:gd name="T7" fmla="*/ 20 h 20"/>
                        <a:gd name="T8" fmla="*/ 0 w 16"/>
                        <a:gd name="T9" fmla="*/ 11 h 20"/>
                        <a:gd name="T10" fmla="*/ 3 w 16"/>
                        <a:gd name="T11" fmla="*/ 5 h 20"/>
                        <a:gd name="T12" fmla="*/ 5 w 16"/>
                        <a:gd name="T13" fmla="*/ 0 h 20"/>
                        <a:gd name="T14" fmla="*/ 16 w 16"/>
                        <a:gd name="T15" fmla="*/ 9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0">
                          <a:moveTo>
                            <a:pt x="16" y="9"/>
                          </a:moveTo>
                          <a:cubicBezTo>
                            <a:pt x="15" y="9"/>
                            <a:pt x="15" y="9"/>
                            <a:pt x="15" y="10"/>
                          </a:cubicBezTo>
                          <a:cubicBezTo>
                            <a:pt x="14" y="11"/>
                            <a:pt x="14" y="13"/>
                            <a:pt x="13" y="15"/>
                          </a:cubicBezTo>
                          <a:cubicBezTo>
                            <a:pt x="12" y="17"/>
                            <a:pt x="11" y="18"/>
                            <a:pt x="11" y="20"/>
                          </a:cubicBezTo>
                          <a:cubicBezTo>
                            <a:pt x="7" y="17"/>
                            <a:pt x="4" y="14"/>
                            <a:pt x="0" y="11"/>
                          </a:cubicBezTo>
                          <a:cubicBezTo>
                            <a:pt x="1" y="9"/>
                            <a:pt x="2" y="7"/>
                            <a:pt x="3" y="5"/>
                          </a:cubicBezTo>
                          <a:cubicBezTo>
                            <a:pt x="3" y="3"/>
                            <a:pt x="4" y="1"/>
                            <a:pt x="5" y="0"/>
                          </a:cubicBezTo>
                          <a:cubicBezTo>
                            <a:pt x="8" y="3"/>
                            <a:pt x="12" y="6"/>
                            <a:pt x="16"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2" name="Freeform 278"/>
                    <p:cNvSpPr>
                      <a:spLocks/>
                    </p:cNvSpPr>
                    <p:nvPr/>
                  </p:nvSpPr>
                  <p:spPr bwMode="auto">
                    <a:xfrm>
                      <a:off x="4326" y="289"/>
                      <a:ext cx="33" cy="30"/>
                    </a:xfrm>
                    <a:custGeom>
                      <a:avLst/>
                      <a:gdLst>
                        <a:gd name="T0" fmla="*/ 11 w 14"/>
                        <a:gd name="T1" fmla="*/ 3 h 13"/>
                        <a:gd name="T2" fmla="*/ 11 w 14"/>
                        <a:gd name="T3" fmla="*/ 13 h 13"/>
                        <a:gd name="T4" fmla="*/ 11 w 14"/>
                        <a:gd name="T5" fmla="*/ 13 h 13"/>
                        <a:gd name="T6" fmla="*/ 0 w 14"/>
                        <a:gd name="T7" fmla="*/ 2 h 13"/>
                        <a:gd name="T8" fmla="*/ 11 w 14"/>
                        <a:gd name="T9" fmla="*/ 3 h 13"/>
                      </a:gdLst>
                      <a:ahLst/>
                      <a:cxnLst>
                        <a:cxn ang="0">
                          <a:pos x="T0" y="T1"/>
                        </a:cxn>
                        <a:cxn ang="0">
                          <a:pos x="T2" y="T3"/>
                        </a:cxn>
                        <a:cxn ang="0">
                          <a:pos x="T4" y="T5"/>
                        </a:cxn>
                        <a:cxn ang="0">
                          <a:pos x="T6" y="T7"/>
                        </a:cxn>
                        <a:cxn ang="0">
                          <a:pos x="T8" y="T9"/>
                        </a:cxn>
                      </a:cxnLst>
                      <a:rect l="0" t="0" r="r" b="b"/>
                      <a:pathLst>
                        <a:path w="14" h="13">
                          <a:moveTo>
                            <a:pt x="11" y="3"/>
                          </a:moveTo>
                          <a:cubicBezTo>
                            <a:pt x="14" y="5"/>
                            <a:pt x="14" y="10"/>
                            <a:pt x="11" y="13"/>
                          </a:cubicBezTo>
                          <a:cubicBezTo>
                            <a:pt x="11" y="13"/>
                            <a:pt x="11" y="13"/>
                            <a:pt x="11" y="13"/>
                          </a:cubicBezTo>
                          <a:cubicBezTo>
                            <a:pt x="8" y="9"/>
                            <a:pt x="4" y="5"/>
                            <a:pt x="0" y="2"/>
                          </a:cubicBezTo>
                          <a:cubicBezTo>
                            <a:pt x="3" y="0"/>
                            <a:pt x="8" y="0"/>
                            <a:pt x="11"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3" name="Freeform 279"/>
                    <p:cNvSpPr>
                      <a:spLocks/>
                    </p:cNvSpPr>
                    <p:nvPr/>
                  </p:nvSpPr>
                  <p:spPr bwMode="auto">
                    <a:xfrm>
                      <a:off x="4260" y="670"/>
                      <a:ext cx="11" cy="9"/>
                    </a:xfrm>
                    <a:custGeom>
                      <a:avLst/>
                      <a:gdLst>
                        <a:gd name="T0" fmla="*/ 5 w 5"/>
                        <a:gd name="T1" fmla="*/ 3 h 4"/>
                        <a:gd name="T2" fmla="*/ 4 w 5"/>
                        <a:gd name="T3" fmla="*/ 3 h 4"/>
                        <a:gd name="T4" fmla="*/ 0 w 5"/>
                        <a:gd name="T5" fmla="*/ 1 h 4"/>
                        <a:gd name="T6" fmla="*/ 0 w 5"/>
                        <a:gd name="T7" fmla="*/ 0 h 4"/>
                        <a:gd name="T8" fmla="*/ 5 w 5"/>
                        <a:gd name="T9" fmla="*/ 3 h 4"/>
                      </a:gdLst>
                      <a:ahLst/>
                      <a:cxnLst>
                        <a:cxn ang="0">
                          <a:pos x="T0" y="T1"/>
                        </a:cxn>
                        <a:cxn ang="0">
                          <a:pos x="T2" y="T3"/>
                        </a:cxn>
                        <a:cxn ang="0">
                          <a:pos x="T4" y="T5"/>
                        </a:cxn>
                        <a:cxn ang="0">
                          <a:pos x="T6" y="T7"/>
                        </a:cxn>
                        <a:cxn ang="0">
                          <a:pos x="T8" y="T9"/>
                        </a:cxn>
                      </a:cxnLst>
                      <a:rect l="0" t="0" r="r" b="b"/>
                      <a:pathLst>
                        <a:path w="5" h="4">
                          <a:moveTo>
                            <a:pt x="5" y="3"/>
                          </a:moveTo>
                          <a:cubicBezTo>
                            <a:pt x="4" y="3"/>
                            <a:pt x="4" y="3"/>
                            <a:pt x="4" y="3"/>
                          </a:cubicBezTo>
                          <a:cubicBezTo>
                            <a:pt x="2" y="4"/>
                            <a:pt x="0" y="3"/>
                            <a:pt x="0" y="1"/>
                          </a:cubicBezTo>
                          <a:cubicBezTo>
                            <a:pt x="0" y="1"/>
                            <a:pt x="0" y="1"/>
                            <a:pt x="0" y="0"/>
                          </a:cubicBezTo>
                          <a:cubicBezTo>
                            <a:pt x="2" y="1"/>
                            <a:pt x="3" y="2"/>
                            <a:pt x="5"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4" name="Freeform 280"/>
                    <p:cNvSpPr>
                      <a:spLocks/>
                    </p:cNvSpPr>
                    <p:nvPr/>
                  </p:nvSpPr>
                  <p:spPr bwMode="auto">
                    <a:xfrm>
                      <a:off x="4238" y="712"/>
                      <a:ext cx="26" cy="29"/>
                    </a:xfrm>
                    <a:custGeom>
                      <a:avLst/>
                      <a:gdLst>
                        <a:gd name="T0" fmla="*/ 8 w 11"/>
                        <a:gd name="T1" fmla="*/ 3 h 12"/>
                        <a:gd name="T2" fmla="*/ 7 w 11"/>
                        <a:gd name="T3" fmla="*/ 12 h 12"/>
                        <a:gd name="T4" fmla="*/ 3 w 11"/>
                        <a:gd name="T5" fmla="*/ 9 h 12"/>
                        <a:gd name="T6" fmla="*/ 0 w 11"/>
                        <a:gd name="T7" fmla="*/ 7 h 12"/>
                        <a:gd name="T8" fmla="*/ 8 w 11"/>
                        <a:gd name="T9" fmla="*/ 3 h 12"/>
                      </a:gdLst>
                      <a:ahLst/>
                      <a:cxnLst>
                        <a:cxn ang="0">
                          <a:pos x="T0" y="T1"/>
                        </a:cxn>
                        <a:cxn ang="0">
                          <a:pos x="T2" y="T3"/>
                        </a:cxn>
                        <a:cxn ang="0">
                          <a:pos x="T4" y="T5"/>
                        </a:cxn>
                        <a:cxn ang="0">
                          <a:pos x="T6" y="T7"/>
                        </a:cxn>
                        <a:cxn ang="0">
                          <a:pos x="T8" y="T9"/>
                        </a:cxn>
                      </a:cxnLst>
                      <a:rect l="0" t="0" r="r" b="b"/>
                      <a:pathLst>
                        <a:path w="11" h="12">
                          <a:moveTo>
                            <a:pt x="8" y="3"/>
                          </a:moveTo>
                          <a:cubicBezTo>
                            <a:pt x="11" y="6"/>
                            <a:pt x="8" y="9"/>
                            <a:pt x="7" y="12"/>
                          </a:cubicBezTo>
                          <a:cubicBezTo>
                            <a:pt x="5" y="11"/>
                            <a:pt x="4" y="10"/>
                            <a:pt x="3" y="9"/>
                          </a:cubicBezTo>
                          <a:cubicBezTo>
                            <a:pt x="2" y="9"/>
                            <a:pt x="1" y="8"/>
                            <a:pt x="0" y="7"/>
                          </a:cubicBezTo>
                          <a:cubicBezTo>
                            <a:pt x="2" y="5"/>
                            <a:pt x="5" y="0"/>
                            <a:pt x="8"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5" name="Freeform 281"/>
                    <p:cNvSpPr>
                      <a:spLocks/>
                    </p:cNvSpPr>
                    <p:nvPr/>
                  </p:nvSpPr>
                  <p:spPr bwMode="auto">
                    <a:xfrm>
                      <a:off x="4087" y="1346"/>
                      <a:ext cx="35" cy="21"/>
                    </a:xfrm>
                    <a:custGeom>
                      <a:avLst/>
                      <a:gdLst>
                        <a:gd name="T0" fmla="*/ 15 w 15"/>
                        <a:gd name="T1" fmla="*/ 4 h 9"/>
                        <a:gd name="T2" fmla="*/ 8 w 15"/>
                        <a:gd name="T3" fmla="*/ 9 h 9"/>
                        <a:gd name="T4" fmla="*/ 0 w 15"/>
                        <a:gd name="T5" fmla="*/ 4 h 9"/>
                        <a:gd name="T6" fmla="*/ 4 w 15"/>
                        <a:gd name="T7" fmla="*/ 1 h 9"/>
                        <a:gd name="T8" fmla="*/ 5 w 15"/>
                        <a:gd name="T9" fmla="*/ 0 h 9"/>
                        <a:gd name="T10" fmla="*/ 15 w 15"/>
                        <a:gd name="T11" fmla="*/ 4 h 9"/>
                      </a:gdLst>
                      <a:ahLst/>
                      <a:cxnLst>
                        <a:cxn ang="0">
                          <a:pos x="T0" y="T1"/>
                        </a:cxn>
                        <a:cxn ang="0">
                          <a:pos x="T2" y="T3"/>
                        </a:cxn>
                        <a:cxn ang="0">
                          <a:pos x="T4" y="T5"/>
                        </a:cxn>
                        <a:cxn ang="0">
                          <a:pos x="T6" y="T7"/>
                        </a:cxn>
                        <a:cxn ang="0">
                          <a:pos x="T8" y="T9"/>
                        </a:cxn>
                        <a:cxn ang="0">
                          <a:pos x="T10" y="T11"/>
                        </a:cxn>
                      </a:cxnLst>
                      <a:rect l="0" t="0" r="r" b="b"/>
                      <a:pathLst>
                        <a:path w="15" h="9">
                          <a:moveTo>
                            <a:pt x="15" y="4"/>
                          </a:moveTo>
                          <a:cubicBezTo>
                            <a:pt x="13" y="6"/>
                            <a:pt x="11" y="7"/>
                            <a:pt x="8" y="9"/>
                          </a:cubicBezTo>
                          <a:cubicBezTo>
                            <a:pt x="6" y="8"/>
                            <a:pt x="3" y="6"/>
                            <a:pt x="0" y="4"/>
                          </a:cubicBezTo>
                          <a:cubicBezTo>
                            <a:pt x="1" y="3"/>
                            <a:pt x="2" y="2"/>
                            <a:pt x="4" y="1"/>
                          </a:cubicBezTo>
                          <a:cubicBezTo>
                            <a:pt x="4" y="1"/>
                            <a:pt x="5" y="0"/>
                            <a:pt x="5" y="0"/>
                          </a:cubicBezTo>
                          <a:cubicBezTo>
                            <a:pt x="9" y="1"/>
                            <a:pt x="12" y="3"/>
                            <a:pt x="15"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6" name="Freeform 282"/>
                    <p:cNvSpPr>
                      <a:spLocks/>
                    </p:cNvSpPr>
                    <p:nvPr/>
                  </p:nvSpPr>
                  <p:spPr bwMode="auto">
                    <a:xfrm>
                      <a:off x="4146" y="1046"/>
                      <a:ext cx="28" cy="38"/>
                    </a:xfrm>
                    <a:custGeom>
                      <a:avLst/>
                      <a:gdLst>
                        <a:gd name="T0" fmla="*/ 12 w 12"/>
                        <a:gd name="T1" fmla="*/ 4 h 16"/>
                        <a:gd name="T2" fmla="*/ 11 w 12"/>
                        <a:gd name="T3" fmla="*/ 11 h 16"/>
                        <a:gd name="T4" fmla="*/ 12 w 12"/>
                        <a:gd name="T5" fmla="*/ 12 h 16"/>
                        <a:gd name="T6" fmla="*/ 0 w 12"/>
                        <a:gd name="T7" fmla="*/ 16 h 16"/>
                        <a:gd name="T8" fmla="*/ 0 w 12"/>
                        <a:gd name="T9" fmla="*/ 6 h 16"/>
                        <a:gd name="T10" fmla="*/ 8 w 12"/>
                        <a:gd name="T11" fmla="*/ 2 h 16"/>
                        <a:gd name="T12" fmla="*/ 12 w 12"/>
                        <a:gd name="T13" fmla="*/ 0 h 16"/>
                        <a:gd name="T14" fmla="*/ 12 w 12"/>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12" y="4"/>
                          </a:moveTo>
                          <a:cubicBezTo>
                            <a:pt x="12" y="6"/>
                            <a:pt x="12" y="8"/>
                            <a:pt x="11" y="11"/>
                          </a:cubicBezTo>
                          <a:cubicBezTo>
                            <a:pt x="11" y="11"/>
                            <a:pt x="11" y="12"/>
                            <a:pt x="12" y="12"/>
                          </a:cubicBezTo>
                          <a:cubicBezTo>
                            <a:pt x="8" y="13"/>
                            <a:pt x="4" y="15"/>
                            <a:pt x="0" y="16"/>
                          </a:cubicBezTo>
                          <a:cubicBezTo>
                            <a:pt x="1" y="13"/>
                            <a:pt x="1" y="9"/>
                            <a:pt x="0" y="6"/>
                          </a:cubicBezTo>
                          <a:cubicBezTo>
                            <a:pt x="3" y="4"/>
                            <a:pt x="6" y="3"/>
                            <a:pt x="8" y="2"/>
                          </a:cubicBezTo>
                          <a:cubicBezTo>
                            <a:pt x="9" y="1"/>
                            <a:pt x="11" y="1"/>
                            <a:pt x="12" y="0"/>
                          </a:cubicBezTo>
                          <a:cubicBezTo>
                            <a:pt x="12" y="1"/>
                            <a:pt x="12" y="3"/>
                            <a:pt x="12"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7" name="Freeform 283"/>
                    <p:cNvSpPr>
                      <a:spLocks/>
                    </p:cNvSpPr>
                    <p:nvPr/>
                  </p:nvSpPr>
                  <p:spPr bwMode="auto">
                    <a:xfrm>
                      <a:off x="4058" y="1453"/>
                      <a:ext cx="26" cy="26"/>
                    </a:xfrm>
                    <a:custGeom>
                      <a:avLst/>
                      <a:gdLst>
                        <a:gd name="T0" fmla="*/ 9 w 11"/>
                        <a:gd name="T1" fmla="*/ 3 h 11"/>
                        <a:gd name="T2" fmla="*/ 7 w 11"/>
                        <a:gd name="T3" fmla="*/ 11 h 11"/>
                        <a:gd name="T4" fmla="*/ 2 w 11"/>
                        <a:gd name="T5" fmla="*/ 9 h 11"/>
                        <a:gd name="T6" fmla="*/ 0 w 11"/>
                        <a:gd name="T7" fmla="*/ 7 h 11"/>
                        <a:gd name="T8" fmla="*/ 2 w 11"/>
                        <a:gd name="T9" fmla="*/ 2 h 11"/>
                        <a:gd name="T10" fmla="*/ 9 w 11"/>
                        <a:gd name="T11" fmla="*/ 3 h 11"/>
                      </a:gdLst>
                      <a:ahLst/>
                      <a:cxnLst>
                        <a:cxn ang="0">
                          <a:pos x="T0" y="T1"/>
                        </a:cxn>
                        <a:cxn ang="0">
                          <a:pos x="T2" y="T3"/>
                        </a:cxn>
                        <a:cxn ang="0">
                          <a:pos x="T4" y="T5"/>
                        </a:cxn>
                        <a:cxn ang="0">
                          <a:pos x="T6" y="T7"/>
                        </a:cxn>
                        <a:cxn ang="0">
                          <a:pos x="T8" y="T9"/>
                        </a:cxn>
                        <a:cxn ang="0">
                          <a:pos x="T10" y="T11"/>
                        </a:cxn>
                      </a:cxnLst>
                      <a:rect l="0" t="0" r="r" b="b"/>
                      <a:pathLst>
                        <a:path w="11" h="11">
                          <a:moveTo>
                            <a:pt x="9" y="3"/>
                          </a:moveTo>
                          <a:cubicBezTo>
                            <a:pt x="11" y="6"/>
                            <a:pt x="10" y="9"/>
                            <a:pt x="7" y="11"/>
                          </a:cubicBezTo>
                          <a:cubicBezTo>
                            <a:pt x="5" y="11"/>
                            <a:pt x="3" y="10"/>
                            <a:pt x="2" y="9"/>
                          </a:cubicBezTo>
                          <a:cubicBezTo>
                            <a:pt x="1" y="9"/>
                            <a:pt x="0" y="8"/>
                            <a:pt x="0" y="7"/>
                          </a:cubicBezTo>
                          <a:cubicBezTo>
                            <a:pt x="0" y="5"/>
                            <a:pt x="0" y="4"/>
                            <a:pt x="2" y="2"/>
                          </a:cubicBezTo>
                          <a:cubicBezTo>
                            <a:pt x="4" y="0"/>
                            <a:pt x="7" y="1"/>
                            <a:pt x="9"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8" name="Freeform 284"/>
                    <p:cNvSpPr>
                      <a:spLocks/>
                    </p:cNvSpPr>
                    <p:nvPr/>
                  </p:nvSpPr>
                  <p:spPr bwMode="auto">
                    <a:xfrm>
                      <a:off x="3930" y="1921"/>
                      <a:ext cx="36" cy="28"/>
                    </a:xfrm>
                    <a:custGeom>
                      <a:avLst/>
                      <a:gdLst>
                        <a:gd name="T0" fmla="*/ 15 w 15"/>
                        <a:gd name="T1" fmla="*/ 9 h 12"/>
                        <a:gd name="T2" fmla="*/ 15 w 15"/>
                        <a:gd name="T3" fmla="*/ 9 h 12"/>
                        <a:gd name="T4" fmla="*/ 0 w 15"/>
                        <a:gd name="T5" fmla="*/ 12 h 12"/>
                        <a:gd name="T6" fmla="*/ 5 w 15"/>
                        <a:gd name="T7" fmla="*/ 0 h 12"/>
                        <a:gd name="T8" fmla="*/ 15 w 15"/>
                        <a:gd name="T9" fmla="*/ 9 h 12"/>
                      </a:gdLst>
                      <a:ahLst/>
                      <a:cxnLst>
                        <a:cxn ang="0">
                          <a:pos x="T0" y="T1"/>
                        </a:cxn>
                        <a:cxn ang="0">
                          <a:pos x="T2" y="T3"/>
                        </a:cxn>
                        <a:cxn ang="0">
                          <a:pos x="T4" y="T5"/>
                        </a:cxn>
                        <a:cxn ang="0">
                          <a:pos x="T6" y="T7"/>
                        </a:cxn>
                        <a:cxn ang="0">
                          <a:pos x="T8" y="T9"/>
                        </a:cxn>
                      </a:cxnLst>
                      <a:rect l="0" t="0" r="r" b="b"/>
                      <a:pathLst>
                        <a:path w="15" h="12">
                          <a:moveTo>
                            <a:pt x="15" y="9"/>
                          </a:moveTo>
                          <a:cubicBezTo>
                            <a:pt x="15" y="9"/>
                            <a:pt x="15" y="9"/>
                            <a:pt x="15" y="9"/>
                          </a:cubicBezTo>
                          <a:cubicBezTo>
                            <a:pt x="10" y="10"/>
                            <a:pt x="5" y="11"/>
                            <a:pt x="0" y="12"/>
                          </a:cubicBezTo>
                          <a:cubicBezTo>
                            <a:pt x="3" y="9"/>
                            <a:pt x="5" y="4"/>
                            <a:pt x="5" y="0"/>
                          </a:cubicBezTo>
                          <a:cubicBezTo>
                            <a:pt x="8" y="4"/>
                            <a:pt x="11" y="8"/>
                            <a:pt x="15"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9" name="Freeform 285"/>
                    <p:cNvSpPr>
                      <a:spLocks/>
                    </p:cNvSpPr>
                    <p:nvPr/>
                  </p:nvSpPr>
                  <p:spPr bwMode="auto">
                    <a:xfrm>
                      <a:off x="3831" y="2344"/>
                      <a:ext cx="40" cy="34"/>
                    </a:xfrm>
                    <a:custGeom>
                      <a:avLst/>
                      <a:gdLst>
                        <a:gd name="T0" fmla="*/ 17 w 17"/>
                        <a:gd name="T1" fmla="*/ 0 h 14"/>
                        <a:gd name="T2" fmla="*/ 15 w 17"/>
                        <a:gd name="T3" fmla="*/ 6 h 14"/>
                        <a:gd name="T4" fmla="*/ 9 w 17"/>
                        <a:gd name="T5" fmla="*/ 12 h 14"/>
                        <a:gd name="T6" fmla="*/ 2 w 17"/>
                        <a:gd name="T7" fmla="*/ 11 h 14"/>
                        <a:gd name="T8" fmla="*/ 1 w 17"/>
                        <a:gd name="T9" fmla="*/ 7 h 14"/>
                        <a:gd name="T10" fmla="*/ 0 w 17"/>
                        <a:gd name="T11" fmla="*/ 1 h 14"/>
                        <a:gd name="T12" fmla="*/ 17 w 1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7" h="14">
                          <a:moveTo>
                            <a:pt x="17" y="0"/>
                          </a:moveTo>
                          <a:cubicBezTo>
                            <a:pt x="17" y="2"/>
                            <a:pt x="16" y="4"/>
                            <a:pt x="15" y="6"/>
                          </a:cubicBezTo>
                          <a:cubicBezTo>
                            <a:pt x="13" y="10"/>
                            <a:pt x="13" y="11"/>
                            <a:pt x="9" y="12"/>
                          </a:cubicBezTo>
                          <a:cubicBezTo>
                            <a:pt x="6" y="14"/>
                            <a:pt x="4" y="14"/>
                            <a:pt x="2" y="11"/>
                          </a:cubicBezTo>
                          <a:cubicBezTo>
                            <a:pt x="1" y="10"/>
                            <a:pt x="1" y="8"/>
                            <a:pt x="1" y="7"/>
                          </a:cubicBezTo>
                          <a:cubicBezTo>
                            <a:pt x="0" y="5"/>
                            <a:pt x="0" y="3"/>
                            <a:pt x="0" y="1"/>
                          </a:cubicBezTo>
                          <a:cubicBezTo>
                            <a:pt x="6" y="1"/>
                            <a:pt x="12" y="1"/>
                            <a:pt x="1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0" name="Freeform 286"/>
                    <p:cNvSpPr>
                      <a:spLocks/>
                    </p:cNvSpPr>
                    <p:nvPr/>
                  </p:nvSpPr>
                  <p:spPr bwMode="auto">
                    <a:xfrm>
                      <a:off x="3959" y="1883"/>
                      <a:ext cx="16" cy="26"/>
                    </a:xfrm>
                    <a:custGeom>
                      <a:avLst/>
                      <a:gdLst>
                        <a:gd name="T0" fmla="*/ 6 w 7"/>
                        <a:gd name="T1" fmla="*/ 5 h 11"/>
                        <a:gd name="T2" fmla="*/ 4 w 7"/>
                        <a:gd name="T3" fmla="*/ 10 h 11"/>
                        <a:gd name="T4" fmla="*/ 0 w 7"/>
                        <a:gd name="T5" fmla="*/ 1 h 11"/>
                        <a:gd name="T6" fmla="*/ 3 w 7"/>
                        <a:gd name="T7" fmla="*/ 0 h 11"/>
                        <a:gd name="T8" fmla="*/ 6 w 7"/>
                        <a:gd name="T9" fmla="*/ 5 h 11"/>
                      </a:gdLst>
                      <a:ahLst/>
                      <a:cxnLst>
                        <a:cxn ang="0">
                          <a:pos x="T0" y="T1"/>
                        </a:cxn>
                        <a:cxn ang="0">
                          <a:pos x="T2" y="T3"/>
                        </a:cxn>
                        <a:cxn ang="0">
                          <a:pos x="T4" y="T5"/>
                        </a:cxn>
                        <a:cxn ang="0">
                          <a:pos x="T6" y="T7"/>
                        </a:cxn>
                        <a:cxn ang="0">
                          <a:pos x="T8" y="T9"/>
                        </a:cxn>
                      </a:cxnLst>
                      <a:rect l="0" t="0" r="r" b="b"/>
                      <a:pathLst>
                        <a:path w="7" h="11">
                          <a:moveTo>
                            <a:pt x="6" y="5"/>
                          </a:moveTo>
                          <a:cubicBezTo>
                            <a:pt x="6" y="7"/>
                            <a:pt x="7" y="11"/>
                            <a:pt x="4" y="10"/>
                          </a:cubicBezTo>
                          <a:cubicBezTo>
                            <a:pt x="1" y="9"/>
                            <a:pt x="0" y="4"/>
                            <a:pt x="0" y="1"/>
                          </a:cubicBezTo>
                          <a:cubicBezTo>
                            <a:pt x="1" y="1"/>
                            <a:pt x="2" y="1"/>
                            <a:pt x="3" y="0"/>
                          </a:cubicBezTo>
                          <a:cubicBezTo>
                            <a:pt x="4" y="2"/>
                            <a:pt x="5" y="4"/>
                            <a:pt x="6"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1" name="Freeform 287"/>
                    <p:cNvSpPr>
                      <a:spLocks/>
                    </p:cNvSpPr>
                    <p:nvPr/>
                  </p:nvSpPr>
                  <p:spPr bwMode="auto">
                    <a:xfrm>
                      <a:off x="4162" y="582"/>
                      <a:ext cx="102" cy="88"/>
                    </a:xfrm>
                    <a:custGeom>
                      <a:avLst/>
                      <a:gdLst>
                        <a:gd name="T0" fmla="*/ 29 w 43"/>
                        <a:gd name="T1" fmla="*/ 5 h 37"/>
                        <a:gd name="T2" fmla="*/ 41 w 43"/>
                        <a:gd name="T3" fmla="*/ 37 h 37"/>
                        <a:gd name="T4" fmla="*/ 0 w 43"/>
                        <a:gd name="T5" fmla="*/ 16 h 37"/>
                        <a:gd name="T6" fmla="*/ 29 w 43"/>
                        <a:gd name="T7" fmla="*/ 5 h 37"/>
                      </a:gdLst>
                      <a:ahLst/>
                      <a:cxnLst>
                        <a:cxn ang="0">
                          <a:pos x="T0" y="T1"/>
                        </a:cxn>
                        <a:cxn ang="0">
                          <a:pos x="T2" y="T3"/>
                        </a:cxn>
                        <a:cxn ang="0">
                          <a:pos x="T4" y="T5"/>
                        </a:cxn>
                        <a:cxn ang="0">
                          <a:pos x="T6" y="T7"/>
                        </a:cxn>
                      </a:cxnLst>
                      <a:rect l="0" t="0" r="r" b="b"/>
                      <a:pathLst>
                        <a:path w="43" h="37">
                          <a:moveTo>
                            <a:pt x="29" y="5"/>
                          </a:moveTo>
                          <a:cubicBezTo>
                            <a:pt x="41" y="11"/>
                            <a:pt x="43" y="26"/>
                            <a:pt x="41" y="37"/>
                          </a:cubicBezTo>
                          <a:cubicBezTo>
                            <a:pt x="28" y="30"/>
                            <a:pt x="15" y="22"/>
                            <a:pt x="0" y="16"/>
                          </a:cubicBezTo>
                          <a:cubicBezTo>
                            <a:pt x="6" y="6"/>
                            <a:pt x="19" y="0"/>
                            <a:pt x="29"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2" name="Freeform 288"/>
                    <p:cNvSpPr>
                      <a:spLocks/>
                    </p:cNvSpPr>
                    <p:nvPr/>
                  </p:nvSpPr>
                  <p:spPr bwMode="auto">
                    <a:xfrm>
                      <a:off x="4224" y="660"/>
                      <a:ext cx="36" cy="40"/>
                    </a:xfrm>
                    <a:custGeom>
                      <a:avLst/>
                      <a:gdLst>
                        <a:gd name="T0" fmla="*/ 15 w 15"/>
                        <a:gd name="T1" fmla="*/ 9 h 17"/>
                        <a:gd name="T2" fmla="*/ 1 w 15"/>
                        <a:gd name="T3" fmla="*/ 17 h 17"/>
                        <a:gd name="T4" fmla="*/ 0 w 15"/>
                        <a:gd name="T5" fmla="*/ 1 h 17"/>
                        <a:gd name="T6" fmla="*/ 0 w 15"/>
                        <a:gd name="T7" fmla="*/ 0 h 17"/>
                        <a:gd name="T8" fmla="*/ 15 w 15"/>
                        <a:gd name="T9" fmla="*/ 9 h 17"/>
                      </a:gdLst>
                      <a:ahLst/>
                      <a:cxnLst>
                        <a:cxn ang="0">
                          <a:pos x="T0" y="T1"/>
                        </a:cxn>
                        <a:cxn ang="0">
                          <a:pos x="T2" y="T3"/>
                        </a:cxn>
                        <a:cxn ang="0">
                          <a:pos x="T4" y="T5"/>
                        </a:cxn>
                        <a:cxn ang="0">
                          <a:pos x="T6" y="T7"/>
                        </a:cxn>
                        <a:cxn ang="0">
                          <a:pos x="T8" y="T9"/>
                        </a:cxn>
                      </a:cxnLst>
                      <a:rect l="0" t="0" r="r" b="b"/>
                      <a:pathLst>
                        <a:path w="15" h="17">
                          <a:moveTo>
                            <a:pt x="15" y="9"/>
                          </a:moveTo>
                          <a:cubicBezTo>
                            <a:pt x="10" y="10"/>
                            <a:pt x="5" y="13"/>
                            <a:pt x="1" y="17"/>
                          </a:cubicBezTo>
                          <a:cubicBezTo>
                            <a:pt x="2" y="12"/>
                            <a:pt x="3" y="6"/>
                            <a:pt x="0" y="1"/>
                          </a:cubicBezTo>
                          <a:cubicBezTo>
                            <a:pt x="0" y="1"/>
                            <a:pt x="0" y="1"/>
                            <a:pt x="0" y="0"/>
                          </a:cubicBezTo>
                          <a:cubicBezTo>
                            <a:pt x="5" y="3"/>
                            <a:pt x="10" y="6"/>
                            <a:pt x="15"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3" name="Freeform 289"/>
                    <p:cNvSpPr>
                      <a:spLocks/>
                    </p:cNvSpPr>
                    <p:nvPr/>
                  </p:nvSpPr>
                  <p:spPr bwMode="auto">
                    <a:xfrm>
                      <a:off x="3634" y="1621"/>
                      <a:ext cx="391" cy="250"/>
                    </a:xfrm>
                    <a:custGeom>
                      <a:avLst/>
                      <a:gdLst>
                        <a:gd name="T0" fmla="*/ 159 w 165"/>
                        <a:gd name="T1" fmla="*/ 10 h 106"/>
                        <a:gd name="T2" fmla="*/ 151 w 165"/>
                        <a:gd name="T3" fmla="*/ 67 h 106"/>
                        <a:gd name="T4" fmla="*/ 106 w 165"/>
                        <a:gd name="T5" fmla="*/ 104 h 106"/>
                        <a:gd name="T6" fmla="*/ 81 w 165"/>
                        <a:gd name="T7" fmla="*/ 106 h 106"/>
                        <a:gd name="T8" fmla="*/ 46 w 165"/>
                        <a:gd name="T9" fmla="*/ 98 h 106"/>
                        <a:gd name="T10" fmla="*/ 6 w 165"/>
                        <a:gd name="T11" fmla="*/ 59 h 106"/>
                        <a:gd name="T12" fmla="*/ 4 w 165"/>
                        <a:gd name="T13" fmla="*/ 9 h 106"/>
                        <a:gd name="T14" fmla="*/ 7 w 165"/>
                        <a:gd name="T15" fmla="*/ 9 h 106"/>
                        <a:gd name="T16" fmla="*/ 12 w 165"/>
                        <a:gd name="T17" fmla="*/ 63 h 106"/>
                        <a:gd name="T18" fmla="*/ 55 w 165"/>
                        <a:gd name="T19" fmla="*/ 98 h 106"/>
                        <a:gd name="T20" fmla="*/ 110 w 165"/>
                        <a:gd name="T21" fmla="*/ 99 h 106"/>
                        <a:gd name="T22" fmla="*/ 150 w 165"/>
                        <a:gd name="T23" fmla="*/ 59 h 106"/>
                        <a:gd name="T24" fmla="*/ 152 w 165"/>
                        <a:gd name="T25" fmla="*/ 3 h 106"/>
                        <a:gd name="T26" fmla="*/ 156 w 165"/>
                        <a:gd name="T27" fmla="*/ 1 h 106"/>
                        <a:gd name="T28" fmla="*/ 157 w 165"/>
                        <a:gd name="T29" fmla="*/ 3 h 106"/>
                        <a:gd name="T30" fmla="*/ 161 w 165"/>
                        <a:gd name="T31" fmla="*/ 8 h 106"/>
                        <a:gd name="T32" fmla="*/ 159 w 165"/>
                        <a:gd name="T33" fmla="*/ 1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5" h="106">
                          <a:moveTo>
                            <a:pt x="159" y="10"/>
                          </a:moveTo>
                          <a:cubicBezTo>
                            <a:pt x="165" y="28"/>
                            <a:pt x="159" y="50"/>
                            <a:pt x="151" y="67"/>
                          </a:cubicBezTo>
                          <a:cubicBezTo>
                            <a:pt x="142" y="86"/>
                            <a:pt x="127" y="100"/>
                            <a:pt x="106" y="104"/>
                          </a:cubicBezTo>
                          <a:cubicBezTo>
                            <a:pt x="98" y="106"/>
                            <a:pt x="89" y="106"/>
                            <a:pt x="81" y="106"/>
                          </a:cubicBezTo>
                          <a:cubicBezTo>
                            <a:pt x="69" y="105"/>
                            <a:pt x="57" y="103"/>
                            <a:pt x="46" y="98"/>
                          </a:cubicBezTo>
                          <a:cubicBezTo>
                            <a:pt x="27" y="91"/>
                            <a:pt x="13" y="78"/>
                            <a:pt x="6" y="59"/>
                          </a:cubicBezTo>
                          <a:cubicBezTo>
                            <a:pt x="0" y="43"/>
                            <a:pt x="1" y="26"/>
                            <a:pt x="4" y="9"/>
                          </a:cubicBezTo>
                          <a:cubicBezTo>
                            <a:pt x="7" y="9"/>
                            <a:pt x="7" y="9"/>
                            <a:pt x="7" y="9"/>
                          </a:cubicBezTo>
                          <a:cubicBezTo>
                            <a:pt x="4" y="27"/>
                            <a:pt x="4" y="46"/>
                            <a:pt x="12" y="63"/>
                          </a:cubicBezTo>
                          <a:cubicBezTo>
                            <a:pt x="20" y="81"/>
                            <a:pt x="37" y="92"/>
                            <a:pt x="55" y="98"/>
                          </a:cubicBezTo>
                          <a:cubicBezTo>
                            <a:pt x="73" y="102"/>
                            <a:pt x="93" y="104"/>
                            <a:pt x="110" y="99"/>
                          </a:cubicBezTo>
                          <a:cubicBezTo>
                            <a:pt x="130" y="94"/>
                            <a:pt x="143" y="78"/>
                            <a:pt x="150" y="59"/>
                          </a:cubicBezTo>
                          <a:cubicBezTo>
                            <a:pt x="157" y="41"/>
                            <a:pt x="160" y="21"/>
                            <a:pt x="152" y="3"/>
                          </a:cubicBezTo>
                          <a:cubicBezTo>
                            <a:pt x="151" y="1"/>
                            <a:pt x="155" y="0"/>
                            <a:pt x="156" y="1"/>
                          </a:cubicBezTo>
                          <a:cubicBezTo>
                            <a:pt x="156" y="2"/>
                            <a:pt x="156" y="3"/>
                            <a:pt x="157" y="3"/>
                          </a:cubicBezTo>
                          <a:cubicBezTo>
                            <a:pt x="158" y="5"/>
                            <a:pt x="160" y="6"/>
                            <a:pt x="161" y="8"/>
                          </a:cubicBezTo>
                          <a:lnTo>
                            <a:pt x="159" y="10"/>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4" name="Freeform 290"/>
                    <p:cNvSpPr>
                      <a:spLocks/>
                    </p:cNvSpPr>
                    <p:nvPr/>
                  </p:nvSpPr>
                  <p:spPr bwMode="auto">
                    <a:xfrm>
                      <a:off x="4058" y="1337"/>
                      <a:ext cx="36" cy="16"/>
                    </a:xfrm>
                    <a:custGeom>
                      <a:avLst/>
                      <a:gdLst>
                        <a:gd name="T0" fmla="*/ 15 w 15"/>
                        <a:gd name="T1" fmla="*/ 3 h 7"/>
                        <a:gd name="T2" fmla="*/ 14 w 15"/>
                        <a:gd name="T3" fmla="*/ 3 h 7"/>
                        <a:gd name="T4" fmla="*/ 10 w 15"/>
                        <a:gd name="T5" fmla="*/ 7 h 7"/>
                        <a:gd name="T6" fmla="*/ 10 w 15"/>
                        <a:gd name="T7" fmla="*/ 7 h 7"/>
                        <a:gd name="T8" fmla="*/ 0 w 15"/>
                        <a:gd name="T9" fmla="*/ 2 h 7"/>
                        <a:gd name="T10" fmla="*/ 7 w 15"/>
                        <a:gd name="T11" fmla="*/ 0 h 7"/>
                        <a:gd name="T12" fmla="*/ 15 w 15"/>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15" h="7">
                          <a:moveTo>
                            <a:pt x="15" y="3"/>
                          </a:moveTo>
                          <a:cubicBezTo>
                            <a:pt x="14" y="3"/>
                            <a:pt x="14" y="3"/>
                            <a:pt x="14" y="3"/>
                          </a:cubicBezTo>
                          <a:cubicBezTo>
                            <a:pt x="13" y="4"/>
                            <a:pt x="11" y="6"/>
                            <a:pt x="10" y="7"/>
                          </a:cubicBezTo>
                          <a:cubicBezTo>
                            <a:pt x="10" y="7"/>
                            <a:pt x="10" y="7"/>
                            <a:pt x="10" y="7"/>
                          </a:cubicBezTo>
                          <a:cubicBezTo>
                            <a:pt x="7" y="6"/>
                            <a:pt x="3" y="4"/>
                            <a:pt x="0" y="2"/>
                          </a:cubicBezTo>
                          <a:cubicBezTo>
                            <a:pt x="2" y="2"/>
                            <a:pt x="5" y="1"/>
                            <a:pt x="7" y="0"/>
                          </a:cubicBezTo>
                          <a:cubicBezTo>
                            <a:pt x="9" y="1"/>
                            <a:pt x="12" y="2"/>
                            <a:pt x="15"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5" name="Freeform 291"/>
                    <p:cNvSpPr>
                      <a:spLocks/>
                    </p:cNvSpPr>
                    <p:nvPr/>
                  </p:nvSpPr>
                  <p:spPr bwMode="auto">
                    <a:xfrm>
                      <a:off x="4072" y="1299"/>
                      <a:ext cx="29" cy="16"/>
                    </a:xfrm>
                    <a:custGeom>
                      <a:avLst/>
                      <a:gdLst>
                        <a:gd name="T0" fmla="*/ 1 w 12"/>
                        <a:gd name="T1" fmla="*/ 0 h 7"/>
                        <a:gd name="T2" fmla="*/ 12 w 12"/>
                        <a:gd name="T3" fmla="*/ 3 h 7"/>
                        <a:gd name="T4" fmla="*/ 11 w 12"/>
                        <a:gd name="T5" fmla="*/ 7 h 7"/>
                        <a:gd name="T6" fmla="*/ 0 w 12"/>
                        <a:gd name="T7" fmla="*/ 4 h 7"/>
                        <a:gd name="T8" fmla="*/ 1 w 12"/>
                        <a:gd name="T9" fmla="*/ 0 h 7"/>
                      </a:gdLst>
                      <a:ahLst/>
                      <a:cxnLst>
                        <a:cxn ang="0">
                          <a:pos x="T0" y="T1"/>
                        </a:cxn>
                        <a:cxn ang="0">
                          <a:pos x="T2" y="T3"/>
                        </a:cxn>
                        <a:cxn ang="0">
                          <a:pos x="T4" y="T5"/>
                        </a:cxn>
                        <a:cxn ang="0">
                          <a:pos x="T6" y="T7"/>
                        </a:cxn>
                        <a:cxn ang="0">
                          <a:pos x="T8" y="T9"/>
                        </a:cxn>
                      </a:cxnLst>
                      <a:rect l="0" t="0" r="r" b="b"/>
                      <a:pathLst>
                        <a:path w="12" h="7">
                          <a:moveTo>
                            <a:pt x="1" y="0"/>
                          </a:moveTo>
                          <a:cubicBezTo>
                            <a:pt x="5" y="1"/>
                            <a:pt x="8" y="2"/>
                            <a:pt x="12" y="3"/>
                          </a:cubicBezTo>
                          <a:cubicBezTo>
                            <a:pt x="12" y="4"/>
                            <a:pt x="11" y="5"/>
                            <a:pt x="11" y="7"/>
                          </a:cubicBezTo>
                          <a:cubicBezTo>
                            <a:pt x="8" y="6"/>
                            <a:pt x="4" y="5"/>
                            <a:pt x="0" y="4"/>
                          </a:cubicBezTo>
                          <a:cubicBezTo>
                            <a:pt x="1" y="3"/>
                            <a:pt x="1" y="1"/>
                            <a:pt x="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6" name="Freeform 292"/>
                    <p:cNvSpPr>
                      <a:spLocks/>
                    </p:cNvSpPr>
                    <p:nvPr/>
                  </p:nvSpPr>
                  <p:spPr bwMode="auto">
                    <a:xfrm>
                      <a:off x="4004" y="1564"/>
                      <a:ext cx="33" cy="40"/>
                    </a:xfrm>
                    <a:custGeom>
                      <a:avLst/>
                      <a:gdLst>
                        <a:gd name="T0" fmla="*/ 14 w 14"/>
                        <a:gd name="T1" fmla="*/ 6 h 17"/>
                        <a:gd name="T2" fmla="*/ 13 w 14"/>
                        <a:gd name="T3" fmla="*/ 7 h 17"/>
                        <a:gd name="T4" fmla="*/ 10 w 14"/>
                        <a:gd name="T5" fmla="*/ 12 h 17"/>
                        <a:gd name="T6" fmla="*/ 8 w 14"/>
                        <a:gd name="T7" fmla="*/ 17 h 17"/>
                        <a:gd name="T8" fmla="*/ 3 w 14"/>
                        <a:gd name="T9" fmla="*/ 12 h 17"/>
                        <a:gd name="T10" fmla="*/ 0 w 14"/>
                        <a:gd name="T11" fmla="*/ 9 h 17"/>
                        <a:gd name="T12" fmla="*/ 2 w 14"/>
                        <a:gd name="T13" fmla="*/ 4 h 17"/>
                        <a:gd name="T14" fmla="*/ 7 w 14"/>
                        <a:gd name="T15" fmla="*/ 0 h 17"/>
                        <a:gd name="T16" fmla="*/ 7 w 14"/>
                        <a:gd name="T17" fmla="*/ 0 h 17"/>
                        <a:gd name="T18" fmla="*/ 8 w 14"/>
                        <a:gd name="T19" fmla="*/ 1 h 17"/>
                        <a:gd name="T20" fmla="*/ 14 w 14"/>
                        <a:gd name="T2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7">
                          <a:moveTo>
                            <a:pt x="14" y="6"/>
                          </a:moveTo>
                          <a:cubicBezTo>
                            <a:pt x="13" y="6"/>
                            <a:pt x="13" y="7"/>
                            <a:pt x="13" y="7"/>
                          </a:cubicBezTo>
                          <a:cubicBezTo>
                            <a:pt x="12" y="9"/>
                            <a:pt x="11" y="11"/>
                            <a:pt x="10" y="12"/>
                          </a:cubicBezTo>
                          <a:cubicBezTo>
                            <a:pt x="10" y="14"/>
                            <a:pt x="9" y="15"/>
                            <a:pt x="8" y="17"/>
                          </a:cubicBezTo>
                          <a:cubicBezTo>
                            <a:pt x="7" y="15"/>
                            <a:pt x="5" y="14"/>
                            <a:pt x="3" y="12"/>
                          </a:cubicBezTo>
                          <a:cubicBezTo>
                            <a:pt x="2" y="11"/>
                            <a:pt x="1" y="10"/>
                            <a:pt x="0" y="9"/>
                          </a:cubicBezTo>
                          <a:cubicBezTo>
                            <a:pt x="1" y="7"/>
                            <a:pt x="1" y="6"/>
                            <a:pt x="2" y="4"/>
                          </a:cubicBezTo>
                          <a:cubicBezTo>
                            <a:pt x="3" y="2"/>
                            <a:pt x="5" y="1"/>
                            <a:pt x="7" y="0"/>
                          </a:cubicBezTo>
                          <a:cubicBezTo>
                            <a:pt x="7" y="0"/>
                            <a:pt x="7" y="0"/>
                            <a:pt x="7" y="0"/>
                          </a:cubicBezTo>
                          <a:cubicBezTo>
                            <a:pt x="7" y="0"/>
                            <a:pt x="8" y="0"/>
                            <a:pt x="8" y="1"/>
                          </a:cubicBezTo>
                          <a:cubicBezTo>
                            <a:pt x="10" y="3"/>
                            <a:pt x="12" y="4"/>
                            <a:pt x="14"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7" name="Freeform 293"/>
                    <p:cNvSpPr>
                      <a:spLocks/>
                    </p:cNvSpPr>
                    <p:nvPr/>
                  </p:nvSpPr>
                  <p:spPr bwMode="auto">
                    <a:xfrm>
                      <a:off x="3776" y="2080"/>
                      <a:ext cx="116" cy="186"/>
                    </a:xfrm>
                    <a:custGeom>
                      <a:avLst/>
                      <a:gdLst>
                        <a:gd name="T0" fmla="*/ 47 w 49"/>
                        <a:gd name="T1" fmla="*/ 55 h 79"/>
                        <a:gd name="T2" fmla="*/ 18 w 49"/>
                        <a:gd name="T3" fmla="*/ 76 h 79"/>
                        <a:gd name="T4" fmla="*/ 2 w 49"/>
                        <a:gd name="T5" fmla="*/ 41 h 79"/>
                        <a:gd name="T6" fmla="*/ 17 w 49"/>
                        <a:gd name="T7" fmla="*/ 1 h 79"/>
                        <a:gd name="T8" fmla="*/ 17 w 49"/>
                        <a:gd name="T9" fmla="*/ 1 h 79"/>
                        <a:gd name="T10" fmla="*/ 18 w 49"/>
                        <a:gd name="T11" fmla="*/ 0 h 79"/>
                        <a:gd name="T12" fmla="*/ 9 w 49"/>
                        <a:gd name="T13" fmla="*/ 40 h 79"/>
                        <a:gd name="T14" fmla="*/ 25 w 49"/>
                        <a:gd name="T15" fmla="*/ 68 h 79"/>
                        <a:gd name="T16" fmla="*/ 44 w 49"/>
                        <a:gd name="T17" fmla="*/ 32 h 79"/>
                        <a:gd name="T18" fmla="*/ 43 w 49"/>
                        <a:gd name="T19" fmla="*/ 26 h 79"/>
                        <a:gd name="T20" fmla="*/ 46 w 49"/>
                        <a:gd name="T21" fmla="*/ 33 h 79"/>
                        <a:gd name="T22" fmla="*/ 47 w 49"/>
                        <a:gd name="T23"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79">
                          <a:moveTo>
                            <a:pt x="47" y="55"/>
                          </a:moveTo>
                          <a:cubicBezTo>
                            <a:pt x="45" y="68"/>
                            <a:pt x="33" y="79"/>
                            <a:pt x="18" y="76"/>
                          </a:cubicBezTo>
                          <a:cubicBezTo>
                            <a:pt x="3" y="72"/>
                            <a:pt x="0" y="55"/>
                            <a:pt x="2" y="41"/>
                          </a:cubicBezTo>
                          <a:cubicBezTo>
                            <a:pt x="5" y="27"/>
                            <a:pt x="13" y="14"/>
                            <a:pt x="17" y="1"/>
                          </a:cubicBezTo>
                          <a:cubicBezTo>
                            <a:pt x="17" y="1"/>
                            <a:pt x="17" y="1"/>
                            <a:pt x="17" y="1"/>
                          </a:cubicBezTo>
                          <a:cubicBezTo>
                            <a:pt x="18" y="0"/>
                            <a:pt x="18" y="0"/>
                            <a:pt x="18" y="0"/>
                          </a:cubicBezTo>
                          <a:cubicBezTo>
                            <a:pt x="13" y="13"/>
                            <a:pt x="10" y="26"/>
                            <a:pt x="9" y="40"/>
                          </a:cubicBezTo>
                          <a:cubicBezTo>
                            <a:pt x="7" y="51"/>
                            <a:pt x="10" y="70"/>
                            <a:pt x="25" y="68"/>
                          </a:cubicBezTo>
                          <a:cubicBezTo>
                            <a:pt x="40" y="66"/>
                            <a:pt x="44" y="44"/>
                            <a:pt x="44" y="32"/>
                          </a:cubicBezTo>
                          <a:cubicBezTo>
                            <a:pt x="44" y="30"/>
                            <a:pt x="44" y="28"/>
                            <a:pt x="43" y="26"/>
                          </a:cubicBezTo>
                          <a:cubicBezTo>
                            <a:pt x="44" y="28"/>
                            <a:pt x="45" y="31"/>
                            <a:pt x="46" y="33"/>
                          </a:cubicBezTo>
                          <a:cubicBezTo>
                            <a:pt x="48" y="40"/>
                            <a:pt x="49" y="48"/>
                            <a:pt x="47" y="55"/>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8" name="Freeform 294"/>
                    <p:cNvSpPr>
                      <a:spLocks/>
                    </p:cNvSpPr>
                    <p:nvPr/>
                  </p:nvSpPr>
                  <p:spPr bwMode="auto">
                    <a:xfrm>
                      <a:off x="4115" y="1062"/>
                      <a:ext cx="26" cy="36"/>
                    </a:xfrm>
                    <a:custGeom>
                      <a:avLst/>
                      <a:gdLst>
                        <a:gd name="T0" fmla="*/ 11 w 11"/>
                        <a:gd name="T1" fmla="*/ 4 h 15"/>
                        <a:gd name="T2" fmla="*/ 11 w 11"/>
                        <a:gd name="T3" fmla="*/ 10 h 15"/>
                        <a:gd name="T4" fmla="*/ 1 w 11"/>
                        <a:gd name="T5" fmla="*/ 15 h 15"/>
                        <a:gd name="T6" fmla="*/ 0 w 11"/>
                        <a:gd name="T7" fmla="*/ 9 h 15"/>
                        <a:gd name="T8" fmla="*/ 0 w 11"/>
                        <a:gd name="T9" fmla="*/ 6 h 15"/>
                        <a:gd name="T10" fmla="*/ 10 w 11"/>
                        <a:gd name="T11" fmla="*/ 0 h 15"/>
                        <a:gd name="T12" fmla="*/ 11 w 11"/>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1" h="15">
                          <a:moveTo>
                            <a:pt x="11" y="4"/>
                          </a:moveTo>
                          <a:cubicBezTo>
                            <a:pt x="11" y="6"/>
                            <a:pt x="11" y="8"/>
                            <a:pt x="11" y="10"/>
                          </a:cubicBezTo>
                          <a:cubicBezTo>
                            <a:pt x="8" y="12"/>
                            <a:pt x="4" y="13"/>
                            <a:pt x="1" y="15"/>
                          </a:cubicBezTo>
                          <a:cubicBezTo>
                            <a:pt x="1" y="13"/>
                            <a:pt x="1" y="11"/>
                            <a:pt x="0" y="9"/>
                          </a:cubicBezTo>
                          <a:cubicBezTo>
                            <a:pt x="0" y="8"/>
                            <a:pt x="0" y="7"/>
                            <a:pt x="0" y="6"/>
                          </a:cubicBezTo>
                          <a:cubicBezTo>
                            <a:pt x="3" y="4"/>
                            <a:pt x="7" y="2"/>
                            <a:pt x="10" y="0"/>
                          </a:cubicBezTo>
                          <a:cubicBezTo>
                            <a:pt x="11" y="1"/>
                            <a:pt x="11" y="3"/>
                            <a:pt x="11"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9" name="Freeform 295"/>
                    <p:cNvSpPr>
                      <a:spLocks/>
                    </p:cNvSpPr>
                    <p:nvPr/>
                  </p:nvSpPr>
                  <p:spPr bwMode="auto">
                    <a:xfrm>
                      <a:off x="4172" y="525"/>
                      <a:ext cx="92" cy="69"/>
                    </a:xfrm>
                    <a:custGeom>
                      <a:avLst/>
                      <a:gdLst>
                        <a:gd name="T0" fmla="*/ 29 w 39"/>
                        <a:gd name="T1" fmla="*/ 0 h 29"/>
                        <a:gd name="T2" fmla="*/ 33 w 39"/>
                        <a:gd name="T3" fmla="*/ 29 h 29"/>
                        <a:gd name="T4" fmla="*/ 33 w 39"/>
                        <a:gd name="T5" fmla="*/ 29 h 29"/>
                        <a:gd name="T6" fmla="*/ 26 w 39"/>
                        <a:gd name="T7" fmla="*/ 25 h 29"/>
                        <a:gd name="T8" fmla="*/ 0 w 39"/>
                        <a:gd name="T9" fmla="*/ 29 h 29"/>
                        <a:gd name="T10" fmla="*/ 29 w 39"/>
                        <a:gd name="T11" fmla="*/ 0 h 29"/>
                      </a:gdLst>
                      <a:ahLst/>
                      <a:cxnLst>
                        <a:cxn ang="0">
                          <a:pos x="T0" y="T1"/>
                        </a:cxn>
                        <a:cxn ang="0">
                          <a:pos x="T2" y="T3"/>
                        </a:cxn>
                        <a:cxn ang="0">
                          <a:pos x="T4" y="T5"/>
                        </a:cxn>
                        <a:cxn ang="0">
                          <a:pos x="T6" y="T7"/>
                        </a:cxn>
                        <a:cxn ang="0">
                          <a:pos x="T8" y="T9"/>
                        </a:cxn>
                        <a:cxn ang="0">
                          <a:pos x="T10" y="T11"/>
                        </a:cxn>
                      </a:cxnLst>
                      <a:rect l="0" t="0" r="r" b="b"/>
                      <a:pathLst>
                        <a:path w="39" h="29">
                          <a:moveTo>
                            <a:pt x="29" y="0"/>
                          </a:moveTo>
                          <a:cubicBezTo>
                            <a:pt x="39" y="5"/>
                            <a:pt x="36" y="20"/>
                            <a:pt x="33" y="29"/>
                          </a:cubicBezTo>
                          <a:cubicBezTo>
                            <a:pt x="33" y="29"/>
                            <a:pt x="33" y="29"/>
                            <a:pt x="33" y="29"/>
                          </a:cubicBezTo>
                          <a:cubicBezTo>
                            <a:pt x="31" y="27"/>
                            <a:pt x="29" y="26"/>
                            <a:pt x="26" y="25"/>
                          </a:cubicBezTo>
                          <a:cubicBezTo>
                            <a:pt x="17" y="21"/>
                            <a:pt x="7" y="23"/>
                            <a:pt x="0" y="29"/>
                          </a:cubicBezTo>
                          <a:cubicBezTo>
                            <a:pt x="8" y="17"/>
                            <a:pt x="17" y="7"/>
                            <a:pt x="2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0" name="Freeform 296"/>
                    <p:cNvSpPr>
                      <a:spLocks/>
                    </p:cNvSpPr>
                    <p:nvPr/>
                  </p:nvSpPr>
                  <p:spPr bwMode="auto">
                    <a:xfrm>
                      <a:off x="4146" y="885"/>
                      <a:ext cx="35" cy="38"/>
                    </a:xfrm>
                    <a:custGeom>
                      <a:avLst/>
                      <a:gdLst>
                        <a:gd name="T0" fmla="*/ 15 w 15"/>
                        <a:gd name="T1" fmla="*/ 3 h 16"/>
                        <a:gd name="T2" fmla="*/ 11 w 15"/>
                        <a:gd name="T3" fmla="*/ 16 h 16"/>
                        <a:gd name="T4" fmla="*/ 0 w 15"/>
                        <a:gd name="T5" fmla="*/ 11 h 16"/>
                        <a:gd name="T6" fmla="*/ 3 w 15"/>
                        <a:gd name="T7" fmla="*/ 0 h 16"/>
                        <a:gd name="T8" fmla="*/ 4 w 15"/>
                        <a:gd name="T9" fmla="*/ 0 h 16"/>
                        <a:gd name="T10" fmla="*/ 4 w 15"/>
                        <a:gd name="T11" fmla="*/ 0 h 16"/>
                        <a:gd name="T12" fmla="*/ 10 w 15"/>
                        <a:gd name="T13" fmla="*/ 2 h 16"/>
                        <a:gd name="T14" fmla="*/ 15 w 15"/>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5" y="3"/>
                          </a:moveTo>
                          <a:cubicBezTo>
                            <a:pt x="14" y="7"/>
                            <a:pt x="13" y="11"/>
                            <a:pt x="11" y="16"/>
                          </a:cubicBezTo>
                          <a:cubicBezTo>
                            <a:pt x="8" y="14"/>
                            <a:pt x="4" y="12"/>
                            <a:pt x="0" y="11"/>
                          </a:cubicBezTo>
                          <a:cubicBezTo>
                            <a:pt x="1" y="7"/>
                            <a:pt x="2" y="3"/>
                            <a:pt x="3" y="0"/>
                          </a:cubicBezTo>
                          <a:cubicBezTo>
                            <a:pt x="4" y="0"/>
                            <a:pt x="4" y="0"/>
                            <a:pt x="4" y="0"/>
                          </a:cubicBezTo>
                          <a:cubicBezTo>
                            <a:pt x="4" y="0"/>
                            <a:pt x="4" y="0"/>
                            <a:pt x="4" y="0"/>
                          </a:cubicBezTo>
                          <a:cubicBezTo>
                            <a:pt x="6" y="2"/>
                            <a:pt x="8" y="2"/>
                            <a:pt x="10" y="2"/>
                          </a:cubicBezTo>
                          <a:cubicBezTo>
                            <a:pt x="12" y="2"/>
                            <a:pt x="14" y="3"/>
                            <a:pt x="15"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1" name="Freeform 297"/>
                    <p:cNvSpPr>
                      <a:spLocks/>
                    </p:cNvSpPr>
                    <p:nvPr/>
                  </p:nvSpPr>
                  <p:spPr bwMode="auto">
                    <a:xfrm>
                      <a:off x="4281" y="251"/>
                      <a:ext cx="45" cy="38"/>
                    </a:xfrm>
                    <a:custGeom>
                      <a:avLst/>
                      <a:gdLst>
                        <a:gd name="T0" fmla="*/ 0 w 19"/>
                        <a:gd name="T1" fmla="*/ 6 h 16"/>
                        <a:gd name="T2" fmla="*/ 15 w 19"/>
                        <a:gd name="T3" fmla="*/ 16 h 16"/>
                        <a:gd name="T4" fmla="*/ 0 w 19"/>
                        <a:gd name="T5" fmla="*/ 7 h 16"/>
                        <a:gd name="T6" fmla="*/ 0 w 19"/>
                        <a:gd name="T7" fmla="*/ 6 h 16"/>
                      </a:gdLst>
                      <a:ahLst/>
                      <a:cxnLst>
                        <a:cxn ang="0">
                          <a:pos x="T0" y="T1"/>
                        </a:cxn>
                        <a:cxn ang="0">
                          <a:pos x="T2" y="T3"/>
                        </a:cxn>
                        <a:cxn ang="0">
                          <a:pos x="T4" y="T5"/>
                        </a:cxn>
                        <a:cxn ang="0">
                          <a:pos x="T6" y="T7"/>
                        </a:cxn>
                      </a:cxnLst>
                      <a:rect l="0" t="0" r="r" b="b"/>
                      <a:pathLst>
                        <a:path w="19" h="16">
                          <a:moveTo>
                            <a:pt x="0" y="6"/>
                          </a:moveTo>
                          <a:cubicBezTo>
                            <a:pt x="8" y="0"/>
                            <a:pt x="19" y="6"/>
                            <a:pt x="15" y="16"/>
                          </a:cubicBezTo>
                          <a:cubicBezTo>
                            <a:pt x="11" y="12"/>
                            <a:pt x="5" y="9"/>
                            <a:pt x="0" y="7"/>
                          </a:cubicBezTo>
                          <a:cubicBezTo>
                            <a:pt x="0" y="6"/>
                            <a:pt x="0" y="6"/>
                            <a:pt x="0"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2" name="Freeform 298"/>
                    <p:cNvSpPr>
                      <a:spLocks/>
                    </p:cNvSpPr>
                    <p:nvPr/>
                  </p:nvSpPr>
                  <p:spPr bwMode="auto">
                    <a:xfrm>
                      <a:off x="4153" y="854"/>
                      <a:ext cx="33" cy="31"/>
                    </a:xfrm>
                    <a:custGeom>
                      <a:avLst/>
                      <a:gdLst>
                        <a:gd name="T0" fmla="*/ 14 w 14"/>
                        <a:gd name="T1" fmla="*/ 2 h 13"/>
                        <a:gd name="T2" fmla="*/ 13 w 14"/>
                        <a:gd name="T3" fmla="*/ 13 h 13"/>
                        <a:gd name="T4" fmla="*/ 7 w 14"/>
                        <a:gd name="T5" fmla="*/ 12 h 13"/>
                        <a:gd name="T6" fmla="*/ 1 w 14"/>
                        <a:gd name="T7" fmla="*/ 12 h 13"/>
                        <a:gd name="T8" fmla="*/ 1 w 14"/>
                        <a:gd name="T9" fmla="*/ 13 h 13"/>
                        <a:gd name="T10" fmla="*/ 0 w 14"/>
                        <a:gd name="T11" fmla="*/ 13 h 13"/>
                        <a:gd name="T12" fmla="*/ 0 w 14"/>
                        <a:gd name="T13" fmla="*/ 0 h 13"/>
                        <a:gd name="T14" fmla="*/ 0 w 14"/>
                        <a:gd name="T15" fmla="*/ 0 h 13"/>
                        <a:gd name="T16" fmla="*/ 9 w 14"/>
                        <a:gd name="T17" fmla="*/ 1 h 13"/>
                        <a:gd name="T18" fmla="*/ 14 w 14"/>
                        <a:gd name="T1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3">
                          <a:moveTo>
                            <a:pt x="14" y="2"/>
                          </a:moveTo>
                          <a:cubicBezTo>
                            <a:pt x="14" y="5"/>
                            <a:pt x="14" y="9"/>
                            <a:pt x="13" y="13"/>
                          </a:cubicBezTo>
                          <a:cubicBezTo>
                            <a:pt x="11" y="13"/>
                            <a:pt x="9" y="12"/>
                            <a:pt x="7" y="12"/>
                          </a:cubicBezTo>
                          <a:cubicBezTo>
                            <a:pt x="5" y="12"/>
                            <a:pt x="3" y="11"/>
                            <a:pt x="1" y="12"/>
                          </a:cubicBezTo>
                          <a:cubicBezTo>
                            <a:pt x="1" y="12"/>
                            <a:pt x="1" y="13"/>
                            <a:pt x="1" y="13"/>
                          </a:cubicBezTo>
                          <a:cubicBezTo>
                            <a:pt x="0" y="13"/>
                            <a:pt x="0" y="13"/>
                            <a:pt x="0" y="13"/>
                          </a:cubicBezTo>
                          <a:cubicBezTo>
                            <a:pt x="1" y="8"/>
                            <a:pt x="1" y="4"/>
                            <a:pt x="0" y="0"/>
                          </a:cubicBezTo>
                          <a:cubicBezTo>
                            <a:pt x="0" y="0"/>
                            <a:pt x="0" y="0"/>
                            <a:pt x="0" y="0"/>
                          </a:cubicBezTo>
                          <a:cubicBezTo>
                            <a:pt x="3" y="0"/>
                            <a:pt x="6" y="1"/>
                            <a:pt x="9" y="1"/>
                          </a:cubicBezTo>
                          <a:cubicBezTo>
                            <a:pt x="10" y="1"/>
                            <a:pt x="12" y="2"/>
                            <a:pt x="14"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3" name="Freeform 299"/>
                    <p:cNvSpPr>
                      <a:spLocks/>
                    </p:cNvSpPr>
                    <p:nvPr/>
                  </p:nvSpPr>
                  <p:spPr bwMode="auto">
                    <a:xfrm>
                      <a:off x="4129" y="916"/>
                      <a:ext cx="43" cy="37"/>
                    </a:xfrm>
                    <a:custGeom>
                      <a:avLst/>
                      <a:gdLst>
                        <a:gd name="T0" fmla="*/ 18 w 18"/>
                        <a:gd name="T1" fmla="*/ 5 h 16"/>
                        <a:gd name="T2" fmla="*/ 12 w 18"/>
                        <a:gd name="T3" fmla="*/ 16 h 16"/>
                        <a:gd name="T4" fmla="*/ 12 w 18"/>
                        <a:gd name="T5" fmla="*/ 16 h 16"/>
                        <a:gd name="T6" fmla="*/ 0 w 18"/>
                        <a:gd name="T7" fmla="*/ 12 h 16"/>
                        <a:gd name="T8" fmla="*/ 6 w 18"/>
                        <a:gd name="T9" fmla="*/ 0 h 16"/>
                        <a:gd name="T10" fmla="*/ 18 w 18"/>
                        <a:gd name="T11" fmla="*/ 5 h 16"/>
                      </a:gdLst>
                      <a:ahLst/>
                      <a:cxnLst>
                        <a:cxn ang="0">
                          <a:pos x="T0" y="T1"/>
                        </a:cxn>
                        <a:cxn ang="0">
                          <a:pos x="T2" y="T3"/>
                        </a:cxn>
                        <a:cxn ang="0">
                          <a:pos x="T4" y="T5"/>
                        </a:cxn>
                        <a:cxn ang="0">
                          <a:pos x="T6" y="T7"/>
                        </a:cxn>
                        <a:cxn ang="0">
                          <a:pos x="T8" y="T9"/>
                        </a:cxn>
                        <a:cxn ang="0">
                          <a:pos x="T10" y="T11"/>
                        </a:cxn>
                      </a:cxnLst>
                      <a:rect l="0" t="0" r="r" b="b"/>
                      <a:pathLst>
                        <a:path w="18" h="16">
                          <a:moveTo>
                            <a:pt x="18" y="5"/>
                          </a:moveTo>
                          <a:cubicBezTo>
                            <a:pt x="16" y="9"/>
                            <a:pt x="14" y="13"/>
                            <a:pt x="12" y="16"/>
                          </a:cubicBezTo>
                          <a:cubicBezTo>
                            <a:pt x="12" y="16"/>
                            <a:pt x="12" y="16"/>
                            <a:pt x="12" y="16"/>
                          </a:cubicBezTo>
                          <a:cubicBezTo>
                            <a:pt x="8" y="15"/>
                            <a:pt x="4" y="14"/>
                            <a:pt x="0" y="12"/>
                          </a:cubicBezTo>
                          <a:cubicBezTo>
                            <a:pt x="3" y="8"/>
                            <a:pt x="5" y="4"/>
                            <a:pt x="6" y="0"/>
                          </a:cubicBezTo>
                          <a:cubicBezTo>
                            <a:pt x="10" y="2"/>
                            <a:pt x="14" y="4"/>
                            <a:pt x="18"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4" name="Freeform 300"/>
                    <p:cNvSpPr>
                      <a:spLocks/>
                    </p:cNvSpPr>
                    <p:nvPr/>
                  </p:nvSpPr>
                  <p:spPr bwMode="auto">
                    <a:xfrm>
                      <a:off x="3982" y="1535"/>
                      <a:ext cx="36" cy="45"/>
                    </a:xfrm>
                    <a:custGeom>
                      <a:avLst/>
                      <a:gdLst>
                        <a:gd name="T0" fmla="*/ 15 w 15"/>
                        <a:gd name="T1" fmla="*/ 11 h 19"/>
                        <a:gd name="T2" fmla="*/ 14 w 15"/>
                        <a:gd name="T3" fmla="*/ 11 h 19"/>
                        <a:gd name="T4" fmla="*/ 10 w 15"/>
                        <a:gd name="T5" fmla="*/ 15 h 19"/>
                        <a:gd name="T6" fmla="*/ 7 w 15"/>
                        <a:gd name="T7" fmla="*/ 19 h 19"/>
                        <a:gd name="T8" fmla="*/ 0 w 15"/>
                        <a:gd name="T9" fmla="*/ 10 h 19"/>
                        <a:gd name="T10" fmla="*/ 3 w 15"/>
                        <a:gd name="T11" fmla="*/ 4 h 19"/>
                        <a:gd name="T12" fmla="*/ 6 w 15"/>
                        <a:gd name="T13" fmla="*/ 0 h 19"/>
                        <a:gd name="T14" fmla="*/ 15 w 15"/>
                        <a:gd name="T15" fmla="*/ 11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9">
                          <a:moveTo>
                            <a:pt x="15" y="11"/>
                          </a:moveTo>
                          <a:cubicBezTo>
                            <a:pt x="15" y="11"/>
                            <a:pt x="15" y="11"/>
                            <a:pt x="14" y="11"/>
                          </a:cubicBezTo>
                          <a:cubicBezTo>
                            <a:pt x="13" y="12"/>
                            <a:pt x="11" y="13"/>
                            <a:pt x="10" y="15"/>
                          </a:cubicBezTo>
                          <a:cubicBezTo>
                            <a:pt x="9" y="16"/>
                            <a:pt x="8" y="17"/>
                            <a:pt x="7" y="19"/>
                          </a:cubicBezTo>
                          <a:cubicBezTo>
                            <a:pt x="5" y="16"/>
                            <a:pt x="2" y="13"/>
                            <a:pt x="0" y="10"/>
                          </a:cubicBezTo>
                          <a:cubicBezTo>
                            <a:pt x="1" y="8"/>
                            <a:pt x="2" y="6"/>
                            <a:pt x="3" y="4"/>
                          </a:cubicBezTo>
                          <a:cubicBezTo>
                            <a:pt x="4" y="3"/>
                            <a:pt x="5" y="2"/>
                            <a:pt x="6" y="0"/>
                          </a:cubicBezTo>
                          <a:cubicBezTo>
                            <a:pt x="9" y="4"/>
                            <a:pt x="12" y="7"/>
                            <a:pt x="15"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5" name="Freeform 301"/>
                    <p:cNvSpPr>
                      <a:spLocks/>
                    </p:cNvSpPr>
                    <p:nvPr/>
                  </p:nvSpPr>
                  <p:spPr bwMode="auto">
                    <a:xfrm>
                      <a:off x="4072" y="305"/>
                      <a:ext cx="259" cy="161"/>
                    </a:xfrm>
                    <a:custGeom>
                      <a:avLst/>
                      <a:gdLst>
                        <a:gd name="T0" fmla="*/ 65 w 109"/>
                        <a:gd name="T1" fmla="*/ 7 h 68"/>
                        <a:gd name="T2" fmla="*/ 109 w 109"/>
                        <a:gd name="T3" fmla="*/ 50 h 68"/>
                        <a:gd name="T4" fmla="*/ 79 w 109"/>
                        <a:gd name="T5" fmla="*/ 57 h 68"/>
                        <a:gd name="T6" fmla="*/ 57 w 109"/>
                        <a:gd name="T7" fmla="*/ 68 h 68"/>
                        <a:gd name="T8" fmla="*/ 71 w 109"/>
                        <a:gd name="T9" fmla="*/ 46 h 68"/>
                        <a:gd name="T10" fmla="*/ 60 w 109"/>
                        <a:gd name="T11" fmla="*/ 17 h 68"/>
                        <a:gd name="T12" fmla="*/ 27 w 109"/>
                        <a:gd name="T13" fmla="*/ 30 h 68"/>
                        <a:gd name="T14" fmla="*/ 20 w 109"/>
                        <a:gd name="T15" fmla="*/ 57 h 68"/>
                        <a:gd name="T16" fmla="*/ 2 w 109"/>
                        <a:gd name="T17" fmla="*/ 19 h 68"/>
                        <a:gd name="T18" fmla="*/ 0 w 109"/>
                        <a:gd name="T19" fmla="*/ 17 h 68"/>
                        <a:gd name="T20" fmla="*/ 1 w 109"/>
                        <a:gd name="T21" fmla="*/ 17 h 68"/>
                        <a:gd name="T22" fmla="*/ 65 w 109"/>
                        <a:gd name="T23"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 h="68">
                          <a:moveTo>
                            <a:pt x="65" y="7"/>
                          </a:moveTo>
                          <a:cubicBezTo>
                            <a:pt x="85" y="13"/>
                            <a:pt x="101" y="30"/>
                            <a:pt x="109" y="50"/>
                          </a:cubicBezTo>
                          <a:cubicBezTo>
                            <a:pt x="99" y="51"/>
                            <a:pt x="89" y="54"/>
                            <a:pt x="79" y="57"/>
                          </a:cubicBezTo>
                          <a:cubicBezTo>
                            <a:pt x="72" y="60"/>
                            <a:pt x="64" y="64"/>
                            <a:pt x="57" y="68"/>
                          </a:cubicBezTo>
                          <a:cubicBezTo>
                            <a:pt x="64" y="62"/>
                            <a:pt x="69" y="55"/>
                            <a:pt x="71" y="46"/>
                          </a:cubicBezTo>
                          <a:cubicBezTo>
                            <a:pt x="74" y="35"/>
                            <a:pt x="73" y="20"/>
                            <a:pt x="60" y="17"/>
                          </a:cubicBezTo>
                          <a:cubicBezTo>
                            <a:pt x="47" y="13"/>
                            <a:pt x="34" y="19"/>
                            <a:pt x="27" y="30"/>
                          </a:cubicBezTo>
                          <a:cubicBezTo>
                            <a:pt x="22" y="38"/>
                            <a:pt x="20" y="47"/>
                            <a:pt x="20" y="57"/>
                          </a:cubicBezTo>
                          <a:cubicBezTo>
                            <a:pt x="16" y="43"/>
                            <a:pt x="9" y="30"/>
                            <a:pt x="2" y="19"/>
                          </a:cubicBezTo>
                          <a:cubicBezTo>
                            <a:pt x="1" y="19"/>
                            <a:pt x="1" y="18"/>
                            <a:pt x="0" y="17"/>
                          </a:cubicBezTo>
                          <a:cubicBezTo>
                            <a:pt x="0" y="17"/>
                            <a:pt x="1" y="17"/>
                            <a:pt x="1" y="17"/>
                          </a:cubicBezTo>
                          <a:cubicBezTo>
                            <a:pt x="20" y="5"/>
                            <a:pt x="43" y="0"/>
                            <a:pt x="65" y="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6" name="Freeform 302"/>
                    <p:cNvSpPr>
                      <a:spLocks/>
                    </p:cNvSpPr>
                    <p:nvPr/>
                  </p:nvSpPr>
                  <p:spPr bwMode="auto">
                    <a:xfrm>
                      <a:off x="4146" y="651"/>
                      <a:ext cx="83" cy="63"/>
                    </a:xfrm>
                    <a:custGeom>
                      <a:avLst/>
                      <a:gdLst>
                        <a:gd name="T0" fmla="*/ 22 w 35"/>
                        <a:gd name="T1" fmla="*/ 1 h 27"/>
                        <a:gd name="T2" fmla="*/ 28 w 35"/>
                        <a:gd name="T3" fmla="*/ 27 h 27"/>
                        <a:gd name="T4" fmla="*/ 21 w 35"/>
                        <a:gd name="T5" fmla="*/ 23 h 27"/>
                        <a:gd name="T6" fmla="*/ 21 w 35"/>
                        <a:gd name="T7" fmla="*/ 15 h 27"/>
                        <a:gd name="T8" fmla="*/ 18 w 35"/>
                        <a:gd name="T9" fmla="*/ 9 h 27"/>
                        <a:gd name="T10" fmla="*/ 11 w 35"/>
                        <a:gd name="T11" fmla="*/ 11 h 27"/>
                        <a:gd name="T12" fmla="*/ 7 w 35"/>
                        <a:gd name="T13" fmla="*/ 16 h 27"/>
                        <a:gd name="T14" fmla="*/ 2 w 35"/>
                        <a:gd name="T15" fmla="*/ 14 h 27"/>
                        <a:gd name="T16" fmla="*/ 2 w 35"/>
                        <a:gd name="T17" fmla="*/ 14 h 27"/>
                        <a:gd name="T18" fmla="*/ 9 w 35"/>
                        <a:gd name="T19" fmla="*/ 4 h 27"/>
                        <a:gd name="T20" fmla="*/ 22 w 35"/>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27">
                          <a:moveTo>
                            <a:pt x="22" y="1"/>
                          </a:moveTo>
                          <a:cubicBezTo>
                            <a:pt x="35" y="3"/>
                            <a:pt x="31" y="18"/>
                            <a:pt x="28" y="27"/>
                          </a:cubicBezTo>
                          <a:cubicBezTo>
                            <a:pt x="25" y="25"/>
                            <a:pt x="23" y="24"/>
                            <a:pt x="21" y="23"/>
                          </a:cubicBezTo>
                          <a:cubicBezTo>
                            <a:pt x="21" y="21"/>
                            <a:pt x="22" y="18"/>
                            <a:pt x="21" y="15"/>
                          </a:cubicBezTo>
                          <a:cubicBezTo>
                            <a:pt x="21" y="13"/>
                            <a:pt x="21" y="9"/>
                            <a:pt x="18" y="9"/>
                          </a:cubicBezTo>
                          <a:cubicBezTo>
                            <a:pt x="15" y="8"/>
                            <a:pt x="13" y="10"/>
                            <a:pt x="11" y="11"/>
                          </a:cubicBezTo>
                          <a:cubicBezTo>
                            <a:pt x="9" y="13"/>
                            <a:pt x="8" y="14"/>
                            <a:pt x="7" y="16"/>
                          </a:cubicBezTo>
                          <a:cubicBezTo>
                            <a:pt x="5" y="15"/>
                            <a:pt x="3" y="15"/>
                            <a:pt x="2" y="14"/>
                          </a:cubicBezTo>
                          <a:cubicBezTo>
                            <a:pt x="2" y="14"/>
                            <a:pt x="2" y="14"/>
                            <a:pt x="2" y="14"/>
                          </a:cubicBezTo>
                          <a:cubicBezTo>
                            <a:pt x="0" y="11"/>
                            <a:pt x="8" y="5"/>
                            <a:pt x="9" y="4"/>
                          </a:cubicBezTo>
                          <a:cubicBezTo>
                            <a:pt x="13" y="1"/>
                            <a:pt x="17" y="0"/>
                            <a:pt x="22"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7" name="Freeform 303"/>
                    <p:cNvSpPr>
                      <a:spLocks/>
                    </p:cNvSpPr>
                    <p:nvPr/>
                  </p:nvSpPr>
                  <p:spPr bwMode="auto">
                    <a:xfrm>
                      <a:off x="4030" y="1320"/>
                      <a:ext cx="38" cy="19"/>
                    </a:xfrm>
                    <a:custGeom>
                      <a:avLst/>
                      <a:gdLst>
                        <a:gd name="T0" fmla="*/ 16 w 16"/>
                        <a:gd name="T1" fmla="*/ 6 h 8"/>
                        <a:gd name="T2" fmla="*/ 15 w 16"/>
                        <a:gd name="T3" fmla="*/ 6 h 8"/>
                        <a:gd name="T4" fmla="*/ 12 w 16"/>
                        <a:gd name="T5" fmla="*/ 7 h 8"/>
                        <a:gd name="T6" fmla="*/ 10 w 16"/>
                        <a:gd name="T7" fmla="*/ 8 h 8"/>
                        <a:gd name="T8" fmla="*/ 10 w 16"/>
                        <a:gd name="T9" fmla="*/ 8 h 8"/>
                        <a:gd name="T10" fmla="*/ 0 w 16"/>
                        <a:gd name="T11" fmla="*/ 3 h 8"/>
                        <a:gd name="T12" fmla="*/ 3 w 16"/>
                        <a:gd name="T13" fmla="*/ 0 h 8"/>
                        <a:gd name="T14" fmla="*/ 16 w 16"/>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
                          <a:moveTo>
                            <a:pt x="16" y="6"/>
                          </a:moveTo>
                          <a:cubicBezTo>
                            <a:pt x="16" y="6"/>
                            <a:pt x="15" y="6"/>
                            <a:pt x="15" y="6"/>
                          </a:cubicBezTo>
                          <a:cubicBezTo>
                            <a:pt x="14" y="7"/>
                            <a:pt x="13" y="7"/>
                            <a:pt x="12" y="7"/>
                          </a:cubicBezTo>
                          <a:cubicBezTo>
                            <a:pt x="11" y="8"/>
                            <a:pt x="11" y="8"/>
                            <a:pt x="10" y="8"/>
                          </a:cubicBezTo>
                          <a:cubicBezTo>
                            <a:pt x="10" y="8"/>
                            <a:pt x="10" y="8"/>
                            <a:pt x="10" y="8"/>
                          </a:cubicBezTo>
                          <a:cubicBezTo>
                            <a:pt x="6" y="7"/>
                            <a:pt x="3" y="5"/>
                            <a:pt x="0" y="3"/>
                          </a:cubicBezTo>
                          <a:cubicBezTo>
                            <a:pt x="1" y="2"/>
                            <a:pt x="2" y="1"/>
                            <a:pt x="3" y="0"/>
                          </a:cubicBezTo>
                          <a:cubicBezTo>
                            <a:pt x="7" y="2"/>
                            <a:pt x="12" y="4"/>
                            <a:pt x="16"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8" name="Freeform 304"/>
                    <p:cNvSpPr>
                      <a:spLocks/>
                    </p:cNvSpPr>
                    <p:nvPr/>
                  </p:nvSpPr>
                  <p:spPr bwMode="auto">
                    <a:xfrm>
                      <a:off x="4146" y="811"/>
                      <a:ext cx="40" cy="41"/>
                    </a:xfrm>
                    <a:custGeom>
                      <a:avLst/>
                      <a:gdLst>
                        <a:gd name="T0" fmla="*/ 17 w 17"/>
                        <a:gd name="T1" fmla="*/ 17 h 17"/>
                        <a:gd name="T2" fmla="*/ 12 w 17"/>
                        <a:gd name="T3" fmla="*/ 16 h 17"/>
                        <a:gd name="T4" fmla="*/ 4 w 17"/>
                        <a:gd name="T5" fmla="*/ 16 h 17"/>
                        <a:gd name="T6" fmla="*/ 3 w 17"/>
                        <a:gd name="T7" fmla="*/ 16 h 17"/>
                        <a:gd name="T8" fmla="*/ 0 w 17"/>
                        <a:gd name="T9" fmla="*/ 6 h 17"/>
                        <a:gd name="T10" fmla="*/ 6 w 17"/>
                        <a:gd name="T11" fmla="*/ 3 h 17"/>
                        <a:gd name="T12" fmla="*/ 12 w 17"/>
                        <a:gd name="T13" fmla="*/ 0 h 17"/>
                        <a:gd name="T14" fmla="*/ 17 w 17"/>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7">
                          <a:moveTo>
                            <a:pt x="17" y="17"/>
                          </a:moveTo>
                          <a:cubicBezTo>
                            <a:pt x="15" y="16"/>
                            <a:pt x="14" y="16"/>
                            <a:pt x="12" y="16"/>
                          </a:cubicBezTo>
                          <a:cubicBezTo>
                            <a:pt x="9" y="16"/>
                            <a:pt x="7" y="16"/>
                            <a:pt x="4" y="16"/>
                          </a:cubicBezTo>
                          <a:cubicBezTo>
                            <a:pt x="3" y="16"/>
                            <a:pt x="3" y="16"/>
                            <a:pt x="3" y="16"/>
                          </a:cubicBezTo>
                          <a:cubicBezTo>
                            <a:pt x="2" y="13"/>
                            <a:pt x="2" y="9"/>
                            <a:pt x="0" y="6"/>
                          </a:cubicBezTo>
                          <a:cubicBezTo>
                            <a:pt x="2" y="5"/>
                            <a:pt x="4" y="4"/>
                            <a:pt x="6" y="3"/>
                          </a:cubicBezTo>
                          <a:cubicBezTo>
                            <a:pt x="8" y="2"/>
                            <a:pt x="10" y="1"/>
                            <a:pt x="12" y="0"/>
                          </a:cubicBezTo>
                          <a:cubicBezTo>
                            <a:pt x="15" y="5"/>
                            <a:pt x="16" y="11"/>
                            <a:pt x="17" y="1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9" name="Freeform 305"/>
                    <p:cNvSpPr>
                      <a:spLocks/>
                    </p:cNvSpPr>
                    <p:nvPr/>
                  </p:nvSpPr>
                  <p:spPr bwMode="auto">
                    <a:xfrm>
                      <a:off x="4113" y="949"/>
                      <a:ext cx="42" cy="33"/>
                    </a:xfrm>
                    <a:custGeom>
                      <a:avLst/>
                      <a:gdLst>
                        <a:gd name="T0" fmla="*/ 6 w 18"/>
                        <a:gd name="T1" fmla="*/ 0 h 14"/>
                        <a:gd name="T2" fmla="*/ 18 w 18"/>
                        <a:gd name="T3" fmla="*/ 4 h 14"/>
                        <a:gd name="T4" fmla="*/ 11 w 18"/>
                        <a:gd name="T5" fmla="*/ 14 h 14"/>
                        <a:gd name="T6" fmla="*/ 0 w 18"/>
                        <a:gd name="T7" fmla="*/ 10 h 14"/>
                        <a:gd name="T8" fmla="*/ 6 w 18"/>
                        <a:gd name="T9" fmla="*/ 0 h 14"/>
                      </a:gdLst>
                      <a:ahLst/>
                      <a:cxnLst>
                        <a:cxn ang="0">
                          <a:pos x="T0" y="T1"/>
                        </a:cxn>
                        <a:cxn ang="0">
                          <a:pos x="T2" y="T3"/>
                        </a:cxn>
                        <a:cxn ang="0">
                          <a:pos x="T4" y="T5"/>
                        </a:cxn>
                        <a:cxn ang="0">
                          <a:pos x="T6" y="T7"/>
                        </a:cxn>
                        <a:cxn ang="0">
                          <a:pos x="T8" y="T9"/>
                        </a:cxn>
                      </a:cxnLst>
                      <a:rect l="0" t="0" r="r" b="b"/>
                      <a:pathLst>
                        <a:path w="18" h="14">
                          <a:moveTo>
                            <a:pt x="6" y="0"/>
                          </a:moveTo>
                          <a:cubicBezTo>
                            <a:pt x="10" y="2"/>
                            <a:pt x="14" y="3"/>
                            <a:pt x="18" y="4"/>
                          </a:cubicBezTo>
                          <a:cubicBezTo>
                            <a:pt x="15" y="7"/>
                            <a:pt x="13" y="11"/>
                            <a:pt x="11" y="14"/>
                          </a:cubicBezTo>
                          <a:cubicBezTo>
                            <a:pt x="7" y="13"/>
                            <a:pt x="3" y="12"/>
                            <a:pt x="0" y="10"/>
                          </a:cubicBezTo>
                          <a:cubicBezTo>
                            <a:pt x="2" y="7"/>
                            <a:pt x="4" y="3"/>
                            <a:pt x="6"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0" name="Freeform 306"/>
                    <p:cNvSpPr>
                      <a:spLocks/>
                    </p:cNvSpPr>
                    <p:nvPr/>
                  </p:nvSpPr>
                  <p:spPr bwMode="auto">
                    <a:xfrm>
                      <a:off x="3880" y="1888"/>
                      <a:ext cx="57" cy="64"/>
                    </a:xfrm>
                    <a:custGeom>
                      <a:avLst/>
                      <a:gdLst>
                        <a:gd name="T0" fmla="*/ 20 w 24"/>
                        <a:gd name="T1" fmla="*/ 0 h 27"/>
                        <a:gd name="T2" fmla="*/ 24 w 24"/>
                        <a:gd name="T3" fmla="*/ 0 h 27"/>
                        <a:gd name="T4" fmla="*/ 22 w 24"/>
                        <a:gd name="T5" fmla="*/ 2 h 27"/>
                        <a:gd name="T6" fmla="*/ 11 w 24"/>
                        <a:gd name="T7" fmla="*/ 24 h 27"/>
                        <a:gd name="T8" fmla="*/ 3 w 24"/>
                        <a:gd name="T9" fmla="*/ 15 h 27"/>
                        <a:gd name="T10" fmla="*/ 0 w 24"/>
                        <a:gd name="T11" fmla="*/ 1 h 27"/>
                        <a:gd name="T12" fmla="*/ 5 w 24"/>
                        <a:gd name="T13" fmla="*/ 1 h 27"/>
                        <a:gd name="T14" fmla="*/ 4 w 24"/>
                        <a:gd name="T15" fmla="*/ 2 h 27"/>
                        <a:gd name="T16" fmla="*/ 6 w 24"/>
                        <a:gd name="T17" fmla="*/ 12 h 27"/>
                        <a:gd name="T18" fmla="*/ 13 w 24"/>
                        <a:gd name="T19" fmla="*/ 14 h 27"/>
                        <a:gd name="T20" fmla="*/ 16 w 24"/>
                        <a:gd name="T21" fmla="*/ 8 h 27"/>
                        <a:gd name="T22" fmla="*/ 14 w 24"/>
                        <a:gd name="T23" fmla="*/ 0 h 27"/>
                        <a:gd name="T24" fmla="*/ 20 w 24"/>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7">
                          <a:moveTo>
                            <a:pt x="20" y="0"/>
                          </a:moveTo>
                          <a:cubicBezTo>
                            <a:pt x="21" y="0"/>
                            <a:pt x="22" y="0"/>
                            <a:pt x="24" y="0"/>
                          </a:cubicBezTo>
                          <a:cubicBezTo>
                            <a:pt x="23" y="0"/>
                            <a:pt x="22" y="1"/>
                            <a:pt x="22" y="2"/>
                          </a:cubicBezTo>
                          <a:cubicBezTo>
                            <a:pt x="23" y="9"/>
                            <a:pt x="24" y="27"/>
                            <a:pt x="11" y="24"/>
                          </a:cubicBezTo>
                          <a:cubicBezTo>
                            <a:pt x="7" y="23"/>
                            <a:pt x="4" y="19"/>
                            <a:pt x="3" y="15"/>
                          </a:cubicBezTo>
                          <a:cubicBezTo>
                            <a:pt x="1" y="11"/>
                            <a:pt x="0" y="5"/>
                            <a:pt x="0" y="1"/>
                          </a:cubicBezTo>
                          <a:cubicBezTo>
                            <a:pt x="1" y="1"/>
                            <a:pt x="3" y="1"/>
                            <a:pt x="5" y="1"/>
                          </a:cubicBezTo>
                          <a:cubicBezTo>
                            <a:pt x="4" y="1"/>
                            <a:pt x="4" y="1"/>
                            <a:pt x="4" y="2"/>
                          </a:cubicBezTo>
                          <a:cubicBezTo>
                            <a:pt x="4" y="5"/>
                            <a:pt x="4" y="9"/>
                            <a:pt x="6" y="12"/>
                          </a:cubicBezTo>
                          <a:cubicBezTo>
                            <a:pt x="8" y="13"/>
                            <a:pt x="10" y="14"/>
                            <a:pt x="13" y="14"/>
                          </a:cubicBezTo>
                          <a:cubicBezTo>
                            <a:pt x="15" y="13"/>
                            <a:pt x="17" y="11"/>
                            <a:pt x="16" y="8"/>
                          </a:cubicBezTo>
                          <a:cubicBezTo>
                            <a:pt x="16" y="5"/>
                            <a:pt x="14" y="3"/>
                            <a:pt x="14" y="0"/>
                          </a:cubicBezTo>
                          <a:cubicBezTo>
                            <a:pt x="16" y="0"/>
                            <a:pt x="18" y="0"/>
                            <a:pt x="20"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1" name="Freeform 307"/>
                    <p:cNvSpPr>
                      <a:spLocks/>
                    </p:cNvSpPr>
                    <p:nvPr/>
                  </p:nvSpPr>
                  <p:spPr bwMode="auto">
                    <a:xfrm>
                      <a:off x="4034" y="1285"/>
                      <a:ext cx="36" cy="21"/>
                    </a:xfrm>
                    <a:custGeom>
                      <a:avLst/>
                      <a:gdLst>
                        <a:gd name="T0" fmla="*/ 15 w 15"/>
                        <a:gd name="T1" fmla="*/ 6 h 9"/>
                        <a:gd name="T2" fmla="*/ 15 w 15"/>
                        <a:gd name="T3" fmla="*/ 7 h 9"/>
                        <a:gd name="T4" fmla="*/ 14 w 15"/>
                        <a:gd name="T5" fmla="*/ 9 h 9"/>
                        <a:gd name="T6" fmla="*/ 0 w 15"/>
                        <a:gd name="T7" fmla="*/ 5 h 9"/>
                        <a:gd name="T8" fmla="*/ 0 w 15"/>
                        <a:gd name="T9" fmla="*/ 3 h 9"/>
                        <a:gd name="T10" fmla="*/ 0 w 15"/>
                        <a:gd name="T11" fmla="*/ 0 h 9"/>
                        <a:gd name="T12" fmla="*/ 15 w 1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6"/>
                          </a:moveTo>
                          <a:cubicBezTo>
                            <a:pt x="15" y="6"/>
                            <a:pt x="15" y="7"/>
                            <a:pt x="15" y="7"/>
                          </a:cubicBezTo>
                          <a:cubicBezTo>
                            <a:pt x="15" y="8"/>
                            <a:pt x="14" y="9"/>
                            <a:pt x="14" y="9"/>
                          </a:cubicBezTo>
                          <a:cubicBezTo>
                            <a:pt x="9" y="8"/>
                            <a:pt x="5" y="7"/>
                            <a:pt x="0" y="5"/>
                          </a:cubicBezTo>
                          <a:cubicBezTo>
                            <a:pt x="0" y="5"/>
                            <a:pt x="0" y="4"/>
                            <a:pt x="0" y="3"/>
                          </a:cubicBezTo>
                          <a:cubicBezTo>
                            <a:pt x="0" y="2"/>
                            <a:pt x="0" y="1"/>
                            <a:pt x="0" y="0"/>
                          </a:cubicBezTo>
                          <a:cubicBezTo>
                            <a:pt x="5" y="2"/>
                            <a:pt x="10" y="4"/>
                            <a:pt x="15"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2" name="Freeform 308"/>
                    <p:cNvSpPr>
                      <a:spLocks/>
                    </p:cNvSpPr>
                    <p:nvPr/>
                  </p:nvSpPr>
                  <p:spPr bwMode="auto">
                    <a:xfrm>
                      <a:off x="3804" y="2044"/>
                      <a:ext cx="67" cy="196"/>
                    </a:xfrm>
                    <a:custGeom>
                      <a:avLst/>
                      <a:gdLst>
                        <a:gd name="T0" fmla="*/ 26 w 28"/>
                        <a:gd name="T1" fmla="*/ 57 h 83"/>
                        <a:gd name="T2" fmla="*/ 17 w 28"/>
                        <a:gd name="T3" fmla="*/ 77 h 83"/>
                        <a:gd name="T4" fmla="*/ 0 w 28"/>
                        <a:gd name="T5" fmla="*/ 63 h 83"/>
                        <a:gd name="T6" fmla="*/ 3 w 28"/>
                        <a:gd name="T7" fmla="*/ 41 h 83"/>
                        <a:gd name="T8" fmla="*/ 14 w 28"/>
                        <a:gd name="T9" fmla="*/ 0 h 83"/>
                        <a:gd name="T10" fmla="*/ 25 w 28"/>
                        <a:gd name="T11" fmla="*/ 33 h 83"/>
                        <a:gd name="T12" fmla="*/ 26 w 28"/>
                        <a:gd name="T13" fmla="*/ 57 h 83"/>
                      </a:gdLst>
                      <a:ahLst/>
                      <a:cxnLst>
                        <a:cxn ang="0">
                          <a:pos x="T0" y="T1"/>
                        </a:cxn>
                        <a:cxn ang="0">
                          <a:pos x="T2" y="T3"/>
                        </a:cxn>
                        <a:cxn ang="0">
                          <a:pos x="T4" y="T5"/>
                        </a:cxn>
                        <a:cxn ang="0">
                          <a:pos x="T6" y="T7"/>
                        </a:cxn>
                        <a:cxn ang="0">
                          <a:pos x="T8" y="T9"/>
                        </a:cxn>
                        <a:cxn ang="0">
                          <a:pos x="T10" y="T11"/>
                        </a:cxn>
                        <a:cxn ang="0">
                          <a:pos x="T12" y="T13"/>
                        </a:cxn>
                      </a:cxnLst>
                      <a:rect l="0" t="0" r="r" b="b"/>
                      <a:pathLst>
                        <a:path w="28" h="83">
                          <a:moveTo>
                            <a:pt x="26" y="57"/>
                          </a:moveTo>
                          <a:cubicBezTo>
                            <a:pt x="25" y="64"/>
                            <a:pt x="23" y="73"/>
                            <a:pt x="17" y="77"/>
                          </a:cubicBezTo>
                          <a:cubicBezTo>
                            <a:pt x="7" y="83"/>
                            <a:pt x="1" y="72"/>
                            <a:pt x="0" y="63"/>
                          </a:cubicBezTo>
                          <a:cubicBezTo>
                            <a:pt x="0" y="56"/>
                            <a:pt x="2" y="48"/>
                            <a:pt x="3" y="41"/>
                          </a:cubicBezTo>
                          <a:cubicBezTo>
                            <a:pt x="6" y="27"/>
                            <a:pt x="10" y="13"/>
                            <a:pt x="14" y="0"/>
                          </a:cubicBezTo>
                          <a:cubicBezTo>
                            <a:pt x="18" y="11"/>
                            <a:pt x="22" y="22"/>
                            <a:pt x="25" y="33"/>
                          </a:cubicBezTo>
                          <a:cubicBezTo>
                            <a:pt x="28" y="41"/>
                            <a:pt x="28" y="49"/>
                            <a:pt x="26" y="57"/>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3" name="Freeform 309"/>
                    <p:cNvSpPr>
                      <a:spLocks noEditPoints="1"/>
                    </p:cNvSpPr>
                    <p:nvPr/>
                  </p:nvSpPr>
                  <p:spPr bwMode="auto">
                    <a:xfrm>
                      <a:off x="3807" y="161"/>
                      <a:ext cx="457" cy="435"/>
                    </a:xfrm>
                    <a:custGeom>
                      <a:avLst/>
                      <a:gdLst>
                        <a:gd name="T0" fmla="*/ 191 w 193"/>
                        <a:gd name="T1" fmla="*/ 118 h 184"/>
                        <a:gd name="T2" fmla="*/ 193 w 193"/>
                        <a:gd name="T3" fmla="*/ 122 h 184"/>
                        <a:gd name="T4" fmla="*/ 163 w 193"/>
                        <a:gd name="T5" fmla="*/ 139 h 184"/>
                        <a:gd name="T6" fmla="*/ 133 w 193"/>
                        <a:gd name="T7" fmla="*/ 173 h 184"/>
                        <a:gd name="T8" fmla="*/ 128 w 193"/>
                        <a:gd name="T9" fmla="*/ 184 h 184"/>
                        <a:gd name="T10" fmla="*/ 127 w 193"/>
                        <a:gd name="T11" fmla="*/ 184 h 184"/>
                        <a:gd name="T12" fmla="*/ 124 w 193"/>
                        <a:gd name="T13" fmla="*/ 183 h 184"/>
                        <a:gd name="T14" fmla="*/ 124 w 193"/>
                        <a:gd name="T15" fmla="*/ 182 h 184"/>
                        <a:gd name="T16" fmla="*/ 128 w 193"/>
                        <a:gd name="T17" fmla="*/ 122 h 184"/>
                        <a:gd name="T18" fmla="*/ 105 w 193"/>
                        <a:gd name="T19" fmla="*/ 75 h 184"/>
                        <a:gd name="T20" fmla="*/ 63 w 193"/>
                        <a:gd name="T21" fmla="*/ 39 h 184"/>
                        <a:gd name="T22" fmla="*/ 33 w 193"/>
                        <a:gd name="T23" fmla="*/ 6 h 184"/>
                        <a:gd name="T24" fmla="*/ 3 w 193"/>
                        <a:gd name="T25" fmla="*/ 31 h 184"/>
                        <a:gd name="T26" fmla="*/ 0 w 193"/>
                        <a:gd name="T27" fmla="*/ 27 h 184"/>
                        <a:gd name="T28" fmla="*/ 13 w 193"/>
                        <a:gd name="T29" fmla="*/ 18 h 184"/>
                        <a:gd name="T30" fmla="*/ 12 w 193"/>
                        <a:gd name="T31" fmla="*/ 18 h 184"/>
                        <a:gd name="T32" fmla="*/ 16 w 193"/>
                        <a:gd name="T33" fmla="*/ 16 h 184"/>
                        <a:gd name="T34" fmla="*/ 33 w 193"/>
                        <a:gd name="T35" fmla="*/ 1 h 184"/>
                        <a:gd name="T36" fmla="*/ 36 w 193"/>
                        <a:gd name="T37" fmla="*/ 2 h 184"/>
                        <a:gd name="T38" fmla="*/ 63 w 193"/>
                        <a:gd name="T39" fmla="*/ 34 h 184"/>
                        <a:gd name="T40" fmla="*/ 66 w 193"/>
                        <a:gd name="T41" fmla="*/ 35 h 184"/>
                        <a:gd name="T42" fmla="*/ 79 w 193"/>
                        <a:gd name="T43" fmla="*/ 44 h 184"/>
                        <a:gd name="T44" fmla="*/ 91 w 193"/>
                        <a:gd name="T45" fmla="*/ 54 h 184"/>
                        <a:gd name="T46" fmla="*/ 90 w 193"/>
                        <a:gd name="T47" fmla="*/ 44 h 184"/>
                        <a:gd name="T48" fmla="*/ 100 w 193"/>
                        <a:gd name="T49" fmla="*/ 43 h 184"/>
                        <a:gd name="T50" fmla="*/ 99 w 193"/>
                        <a:gd name="T51" fmla="*/ 46 h 184"/>
                        <a:gd name="T52" fmla="*/ 95 w 193"/>
                        <a:gd name="T53" fmla="*/ 46 h 184"/>
                        <a:gd name="T54" fmla="*/ 95 w 193"/>
                        <a:gd name="T55" fmla="*/ 55 h 184"/>
                        <a:gd name="T56" fmla="*/ 97 w 193"/>
                        <a:gd name="T57" fmla="*/ 58 h 184"/>
                        <a:gd name="T58" fmla="*/ 96 w 193"/>
                        <a:gd name="T59" fmla="*/ 58 h 184"/>
                        <a:gd name="T60" fmla="*/ 111 w 193"/>
                        <a:gd name="T61" fmla="*/ 76 h 184"/>
                        <a:gd name="T62" fmla="*/ 112 w 193"/>
                        <a:gd name="T63" fmla="*/ 78 h 184"/>
                        <a:gd name="T64" fmla="*/ 114 w 193"/>
                        <a:gd name="T65" fmla="*/ 80 h 184"/>
                        <a:gd name="T66" fmla="*/ 132 w 193"/>
                        <a:gd name="T67" fmla="*/ 118 h 184"/>
                        <a:gd name="T68" fmla="*/ 139 w 193"/>
                        <a:gd name="T69" fmla="*/ 91 h 184"/>
                        <a:gd name="T70" fmla="*/ 172 w 193"/>
                        <a:gd name="T71" fmla="*/ 78 h 184"/>
                        <a:gd name="T72" fmla="*/ 183 w 193"/>
                        <a:gd name="T73" fmla="*/ 107 h 184"/>
                        <a:gd name="T74" fmla="*/ 169 w 193"/>
                        <a:gd name="T75" fmla="*/ 129 h 184"/>
                        <a:gd name="T76" fmla="*/ 191 w 193"/>
                        <a:gd name="T77" fmla="*/ 118 h 184"/>
                        <a:gd name="T78" fmla="*/ 177 w 193"/>
                        <a:gd name="T79" fmla="*/ 111 h 184"/>
                        <a:gd name="T80" fmla="*/ 168 w 193"/>
                        <a:gd name="T81" fmla="*/ 81 h 184"/>
                        <a:gd name="T82" fmla="*/ 140 w 193"/>
                        <a:gd name="T83" fmla="*/ 98 h 184"/>
                        <a:gd name="T84" fmla="*/ 136 w 193"/>
                        <a:gd name="T85" fmla="*/ 130 h 184"/>
                        <a:gd name="T86" fmla="*/ 142 w 193"/>
                        <a:gd name="T87" fmla="*/ 112 h 184"/>
                        <a:gd name="T88" fmla="*/ 168 w 193"/>
                        <a:gd name="T89" fmla="*/ 93 h 184"/>
                        <a:gd name="T90" fmla="*/ 166 w 193"/>
                        <a:gd name="T91" fmla="*/ 124 h 184"/>
                        <a:gd name="T92" fmla="*/ 163 w 193"/>
                        <a:gd name="T93" fmla="*/ 129 h 184"/>
                        <a:gd name="T94" fmla="*/ 177 w 193"/>
                        <a:gd name="T95" fmla="*/ 111 h 184"/>
                        <a:gd name="T96" fmla="*/ 159 w 193"/>
                        <a:gd name="T97" fmla="*/ 137 h 184"/>
                        <a:gd name="T98" fmla="*/ 158 w 193"/>
                        <a:gd name="T99" fmla="*/ 137 h 184"/>
                        <a:gd name="T100" fmla="*/ 157 w 193"/>
                        <a:gd name="T101" fmla="*/ 137 h 184"/>
                        <a:gd name="T102" fmla="*/ 154 w 193"/>
                        <a:gd name="T103" fmla="*/ 141 h 184"/>
                        <a:gd name="T104" fmla="*/ 159 w 193"/>
                        <a:gd name="T105" fmla="*/ 137 h 184"/>
                        <a:gd name="T106" fmla="*/ 155 w 193"/>
                        <a:gd name="T107" fmla="*/ 133 h 184"/>
                        <a:gd name="T108" fmla="*/ 163 w 193"/>
                        <a:gd name="T109" fmla="*/ 97 h 184"/>
                        <a:gd name="T110" fmla="*/ 150 w 193"/>
                        <a:gd name="T111" fmla="*/ 106 h 184"/>
                        <a:gd name="T112" fmla="*/ 143 w 193"/>
                        <a:gd name="T113" fmla="*/ 122 h 184"/>
                        <a:gd name="T114" fmla="*/ 137 w 193"/>
                        <a:gd name="T115" fmla="*/ 146 h 184"/>
                        <a:gd name="T116" fmla="*/ 137 w 193"/>
                        <a:gd name="T117" fmla="*/ 157 h 184"/>
                        <a:gd name="T118" fmla="*/ 155 w 193"/>
                        <a:gd name="T119" fmla="*/ 13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84">
                          <a:moveTo>
                            <a:pt x="191" y="118"/>
                          </a:moveTo>
                          <a:cubicBezTo>
                            <a:pt x="193" y="122"/>
                            <a:pt x="193" y="122"/>
                            <a:pt x="193" y="122"/>
                          </a:cubicBezTo>
                          <a:cubicBezTo>
                            <a:pt x="182" y="126"/>
                            <a:pt x="172" y="132"/>
                            <a:pt x="163" y="139"/>
                          </a:cubicBezTo>
                          <a:cubicBezTo>
                            <a:pt x="151" y="148"/>
                            <a:pt x="141" y="160"/>
                            <a:pt x="133" y="173"/>
                          </a:cubicBezTo>
                          <a:cubicBezTo>
                            <a:pt x="132" y="177"/>
                            <a:pt x="130" y="181"/>
                            <a:pt x="128" y="184"/>
                          </a:cubicBezTo>
                          <a:cubicBezTo>
                            <a:pt x="128" y="184"/>
                            <a:pt x="128" y="184"/>
                            <a:pt x="127" y="184"/>
                          </a:cubicBezTo>
                          <a:cubicBezTo>
                            <a:pt x="124" y="183"/>
                            <a:pt x="124" y="183"/>
                            <a:pt x="124" y="183"/>
                          </a:cubicBezTo>
                          <a:cubicBezTo>
                            <a:pt x="124" y="182"/>
                            <a:pt x="124" y="182"/>
                            <a:pt x="124" y="182"/>
                          </a:cubicBezTo>
                          <a:cubicBezTo>
                            <a:pt x="136" y="164"/>
                            <a:pt x="133" y="141"/>
                            <a:pt x="128" y="122"/>
                          </a:cubicBezTo>
                          <a:cubicBezTo>
                            <a:pt x="123" y="105"/>
                            <a:pt x="115" y="89"/>
                            <a:pt x="105" y="75"/>
                          </a:cubicBezTo>
                          <a:cubicBezTo>
                            <a:pt x="93" y="60"/>
                            <a:pt x="79" y="49"/>
                            <a:pt x="63" y="39"/>
                          </a:cubicBezTo>
                          <a:cubicBezTo>
                            <a:pt x="51" y="31"/>
                            <a:pt x="38" y="21"/>
                            <a:pt x="33" y="6"/>
                          </a:cubicBezTo>
                          <a:cubicBezTo>
                            <a:pt x="24" y="15"/>
                            <a:pt x="13" y="23"/>
                            <a:pt x="3" y="31"/>
                          </a:cubicBezTo>
                          <a:cubicBezTo>
                            <a:pt x="0" y="27"/>
                            <a:pt x="0" y="27"/>
                            <a:pt x="0" y="27"/>
                          </a:cubicBezTo>
                          <a:cubicBezTo>
                            <a:pt x="5" y="24"/>
                            <a:pt x="9" y="21"/>
                            <a:pt x="13" y="18"/>
                          </a:cubicBezTo>
                          <a:cubicBezTo>
                            <a:pt x="13" y="18"/>
                            <a:pt x="12" y="18"/>
                            <a:pt x="12" y="18"/>
                          </a:cubicBezTo>
                          <a:cubicBezTo>
                            <a:pt x="16" y="16"/>
                            <a:pt x="16" y="16"/>
                            <a:pt x="16" y="16"/>
                          </a:cubicBezTo>
                          <a:cubicBezTo>
                            <a:pt x="22" y="11"/>
                            <a:pt x="27" y="6"/>
                            <a:pt x="33" y="1"/>
                          </a:cubicBezTo>
                          <a:cubicBezTo>
                            <a:pt x="34" y="0"/>
                            <a:pt x="36" y="0"/>
                            <a:pt x="36" y="2"/>
                          </a:cubicBezTo>
                          <a:cubicBezTo>
                            <a:pt x="39" y="17"/>
                            <a:pt x="51" y="26"/>
                            <a:pt x="63" y="34"/>
                          </a:cubicBezTo>
                          <a:cubicBezTo>
                            <a:pt x="66" y="35"/>
                            <a:pt x="66" y="35"/>
                            <a:pt x="66" y="35"/>
                          </a:cubicBezTo>
                          <a:cubicBezTo>
                            <a:pt x="71" y="38"/>
                            <a:pt x="75" y="41"/>
                            <a:pt x="79" y="44"/>
                          </a:cubicBezTo>
                          <a:cubicBezTo>
                            <a:pt x="83" y="47"/>
                            <a:pt x="87" y="50"/>
                            <a:pt x="91" y="54"/>
                          </a:cubicBezTo>
                          <a:cubicBezTo>
                            <a:pt x="89" y="51"/>
                            <a:pt x="87" y="47"/>
                            <a:pt x="90" y="44"/>
                          </a:cubicBezTo>
                          <a:cubicBezTo>
                            <a:pt x="92" y="42"/>
                            <a:pt x="96" y="42"/>
                            <a:pt x="100" y="43"/>
                          </a:cubicBezTo>
                          <a:cubicBezTo>
                            <a:pt x="99" y="46"/>
                            <a:pt x="99" y="46"/>
                            <a:pt x="99" y="46"/>
                          </a:cubicBezTo>
                          <a:cubicBezTo>
                            <a:pt x="98" y="46"/>
                            <a:pt x="96" y="45"/>
                            <a:pt x="95" y="46"/>
                          </a:cubicBezTo>
                          <a:cubicBezTo>
                            <a:pt x="90" y="48"/>
                            <a:pt x="93" y="52"/>
                            <a:pt x="95" y="55"/>
                          </a:cubicBezTo>
                          <a:cubicBezTo>
                            <a:pt x="97" y="58"/>
                            <a:pt x="97" y="58"/>
                            <a:pt x="97" y="58"/>
                          </a:cubicBezTo>
                          <a:cubicBezTo>
                            <a:pt x="97" y="58"/>
                            <a:pt x="96" y="58"/>
                            <a:pt x="96" y="58"/>
                          </a:cubicBezTo>
                          <a:cubicBezTo>
                            <a:pt x="101" y="64"/>
                            <a:pt x="106" y="69"/>
                            <a:pt x="111" y="76"/>
                          </a:cubicBezTo>
                          <a:cubicBezTo>
                            <a:pt x="112" y="78"/>
                            <a:pt x="112" y="78"/>
                            <a:pt x="112" y="78"/>
                          </a:cubicBezTo>
                          <a:cubicBezTo>
                            <a:pt x="113" y="79"/>
                            <a:pt x="113" y="80"/>
                            <a:pt x="114" y="80"/>
                          </a:cubicBezTo>
                          <a:cubicBezTo>
                            <a:pt x="121" y="91"/>
                            <a:pt x="128" y="104"/>
                            <a:pt x="132" y="118"/>
                          </a:cubicBezTo>
                          <a:cubicBezTo>
                            <a:pt x="132" y="108"/>
                            <a:pt x="134" y="99"/>
                            <a:pt x="139" y="91"/>
                          </a:cubicBezTo>
                          <a:cubicBezTo>
                            <a:pt x="146" y="80"/>
                            <a:pt x="159" y="74"/>
                            <a:pt x="172" y="78"/>
                          </a:cubicBezTo>
                          <a:cubicBezTo>
                            <a:pt x="185" y="81"/>
                            <a:pt x="186" y="96"/>
                            <a:pt x="183" y="107"/>
                          </a:cubicBezTo>
                          <a:cubicBezTo>
                            <a:pt x="181" y="116"/>
                            <a:pt x="176" y="123"/>
                            <a:pt x="169" y="129"/>
                          </a:cubicBezTo>
                          <a:cubicBezTo>
                            <a:pt x="176" y="125"/>
                            <a:pt x="184" y="121"/>
                            <a:pt x="191" y="118"/>
                          </a:cubicBezTo>
                          <a:close/>
                          <a:moveTo>
                            <a:pt x="177" y="111"/>
                          </a:moveTo>
                          <a:cubicBezTo>
                            <a:pt x="182" y="100"/>
                            <a:pt x="183" y="83"/>
                            <a:pt x="168" y="81"/>
                          </a:cubicBezTo>
                          <a:cubicBezTo>
                            <a:pt x="155" y="80"/>
                            <a:pt x="145" y="87"/>
                            <a:pt x="140" y="98"/>
                          </a:cubicBezTo>
                          <a:cubicBezTo>
                            <a:pt x="135" y="108"/>
                            <a:pt x="135" y="119"/>
                            <a:pt x="136" y="130"/>
                          </a:cubicBezTo>
                          <a:cubicBezTo>
                            <a:pt x="138" y="124"/>
                            <a:pt x="140" y="118"/>
                            <a:pt x="142" y="112"/>
                          </a:cubicBezTo>
                          <a:cubicBezTo>
                            <a:pt x="146" y="103"/>
                            <a:pt x="156" y="91"/>
                            <a:pt x="168" y="93"/>
                          </a:cubicBezTo>
                          <a:cubicBezTo>
                            <a:pt x="181" y="95"/>
                            <a:pt x="170" y="118"/>
                            <a:pt x="166" y="124"/>
                          </a:cubicBezTo>
                          <a:cubicBezTo>
                            <a:pt x="165" y="126"/>
                            <a:pt x="164" y="128"/>
                            <a:pt x="163" y="129"/>
                          </a:cubicBezTo>
                          <a:cubicBezTo>
                            <a:pt x="169" y="124"/>
                            <a:pt x="174" y="118"/>
                            <a:pt x="177" y="111"/>
                          </a:cubicBezTo>
                          <a:close/>
                          <a:moveTo>
                            <a:pt x="159" y="137"/>
                          </a:moveTo>
                          <a:cubicBezTo>
                            <a:pt x="159" y="137"/>
                            <a:pt x="159" y="137"/>
                            <a:pt x="158" y="137"/>
                          </a:cubicBezTo>
                          <a:cubicBezTo>
                            <a:pt x="158" y="137"/>
                            <a:pt x="157" y="137"/>
                            <a:pt x="157" y="137"/>
                          </a:cubicBezTo>
                          <a:cubicBezTo>
                            <a:pt x="156" y="138"/>
                            <a:pt x="155" y="140"/>
                            <a:pt x="154" y="141"/>
                          </a:cubicBezTo>
                          <a:cubicBezTo>
                            <a:pt x="156" y="139"/>
                            <a:pt x="158" y="138"/>
                            <a:pt x="159" y="137"/>
                          </a:cubicBezTo>
                          <a:close/>
                          <a:moveTo>
                            <a:pt x="155" y="133"/>
                          </a:moveTo>
                          <a:cubicBezTo>
                            <a:pt x="158" y="128"/>
                            <a:pt x="180" y="98"/>
                            <a:pt x="163" y="97"/>
                          </a:cubicBezTo>
                          <a:cubicBezTo>
                            <a:pt x="159" y="97"/>
                            <a:pt x="153" y="103"/>
                            <a:pt x="150" y="106"/>
                          </a:cubicBezTo>
                          <a:cubicBezTo>
                            <a:pt x="147" y="111"/>
                            <a:pt x="144" y="117"/>
                            <a:pt x="143" y="122"/>
                          </a:cubicBezTo>
                          <a:cubicBezTo>
                            <a:pt x="140" y="130"/>
                            <a:pt x="139" y="138"/>
                            <a:pt x="137" y="146"/>
                          </a:cubicBezTo>
                          <a:cubicBezTo>
                            <a:pt x="137" y="150"/>
                            <a:pt x="137" y="153"/>
                            <a:pt x="137" y="157"/>
                          </a:cubicBezTo>
                          <a:cubicBezTo>
                            <a:pt x="143" y="148"/>
                            <a:pt x="149" y="141"/>
                            <a:pt x="155" y="13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4" name="Freeform 310"/>
                    <p:cNvSpPr>
                      <a:spLocks/>
                    </p:cNvSpPr>
                    <p:nvPr/>
                  </p:nvSpPr>
                  <p:spPr bwMode="auto">
                    <a:xfrm>
                      <a:off x="3930" y="1725"/>
                      <a:ext cx="38" cy="35"/>
                    </a:xfrm>
                    <a:custGeom>
                      <a:avLst/>
                      <a:gdLst>
                        <a:gd name="T0" fmla="*/ 16 w 16"/>
                        <a:gd name="T1" fmla="*/ 2 h 15"/>
                        <a:gd name="T2" fmla="*/ 12 w 16"/>
                        <a:gd name="T3" fmla="*/ 15 h 15"/>
                        <a:gd name="T4" fmla="*/ 7 w 16"/>
                        <a:gd name="T5" fmla="*/ 14 h 15"/>
                        <a:gd name="T6" fmla="*/ 0 w 16"/>
                        <a:gd name="T7" fmla="*/ 13 h 15"/>
                        <a:gd name="T8" fmla="*/ 3 w 16"/>
                        <a:gd name="T9" fmla="*/ 0 h 15"/>
                        <a:gd name="T10" fmla="*/ 4 w 16"/>
                        <a:gd name="T11" fmla="*/ 0 h 15"/>
                        <a:gd name="T12" fmla="*/ 16 w 16"/>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2"/>
                          </a:moveTo>
                          <a:cubicBezTo>
                            <a:pt x="15" y="7"/>
                            <a:pt x="14" y="11"/>
                            <a:pt x="12" y="15"/>
                          </a:cubicBezTo>
                          <a:cubicBezTo>
                            <a:pt x="11" y="15"/>
                            <a:pt x="9" y="15"/>
                            <a:pt x="7" y="14"/>
                          </a:cubicBezTo>
                          <a:cubicBezTo>
                            <a:pt x="5" y="14"/>
                            <a:pt x="3" y="13"/>
                            <a:pt x="0" y="13"/>
                          </a:cubicBezTo>
                          <a:cubicBezTo>
                            <a:pt x="2" y="9"/>
                            <a:pt x="3" y="4"/>
                            <a:pt x="3" y="0"/>
                          </a:cubicBezTo>
                          <a:cubicBezTo>
                            <a:pt x="3" y="0"/>
                            <a:pt x="3" y="0"/>
                            <a:pt x="4" y="0"/>
                          </a:cubicBezTo>
                          <a:cubicBezTo>
                            <a:pt x="7" y="2"/>
                            <a:pt x="12" y="4"/>
                            <a:pt x="16"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5" name="Freeform 311"/>
                    <p:cNvSpPr>
                      <a:spLocks/>
                    </p:cNvSpPr>
                    <p:nvPr/>
                  </p:nvSpPr>
                  <p:spPr bwMode="auto">
                    <a:xfrm>
                      <a:off x="3937" y="1689"/>
                      <a:ext cx="33" cy="36"/>
                    </a:xfrm>
                    <a:custGeom>
                      <a:avLst/>
                      <a:gdLst>
                        <a:gd name="T0" fmla="*/ 14 w 14"/>
                        <a:gd name="T1" fmla="*/ 0 h 15"/>
                        <a:gd name="T2" fmla="*/ 13 w 14"/>
                        <a:gd name="T3" fmla="*/ 15 h 15"/>
                        <a:gd name="T4" fmla="*/ 8 w 14"/>
                        <a:gd name="T5" fmla="*/ 15 h 15"/>
                        <a:gd name="T6" fmla="*/ 1 w 14"/>
                        <a:gd name="T7" fmla="*/ 13 h 15"/>
                        <a:gd name="T8" fmla="*/ 0 w 14"/>
                        <a:gd name="T9" fmla="*/ 14 h 15"/>
                        <a:gd name="T10" fmla="*/ 1 w 14"/>
                        <a:gd name="T11" fmla="*/ 2 h 15"/>
                        <a:gd name="T12" fmla="*/ 12 w 14"/>
                        <a:gd name="T13" fmla="*/ 1 h 15"/>
                        <a:gd name="T14" fmla="*/ 12 w 14"/>
                        <a:gd name="T15" fmla="*/ 0 h 15"/>
                        <a:gd name="T16" fmla="*/ 14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4" y="0"/>
                          </a:moveTo>
                          <a:cubicBezTo>
                            <a:pt x="14" y="5"/>
                            <a:pt x="14" y="10"/>
                            <a:pt x="13" y="15"/>
                          </a:cubicBezTo>
                          <a:cubicBezTo>
                            <a:pt x="11" y="14"/>
                            <a:pt x="9" y="15"/>
                            <a:pt x="8" y="15"/>
                          </a:cubicBezTo>
                          <a:cubicBezTo>
                            <a:pt x="5" y="15"/>
                            <a:pt x="3" y="14"/>
                            <a:pt x="1" y="13"/>
                          </a:cubicBezTo>
                          <a:cubicBezTo>
                            <a:pt x="1" y="13"/>
                            <a:pt x="0" y="13"/>
                            <a:pt x="0" y="14"/>
                          </a:cubicBezTo>
                          <a:cubicBezTo>
                            <a:pt x="1" y="10"/>
                            <a:pt x="1" y="6"/>
                            <a:pt x="1" y="2"/>
                          </a:cubicBezTo>
                          <a:cubicBezTo>
                            <a:pt x="4" y="3"/>
                            <a:pt x="9" y="3"/>
                            <a:pt x="12" y="1"/>
                          </a:cubicBezTo>
                          <a:cubicBezTo>
                            <a:pt x="12" y="1"/>
                            <a:pt x="12" y="0"/>
                            <a:pt x="12" y="0"/>
                          </a:cubicBezTo>
                          <a:lnTo>
                            <a:pt x="14" y="0"/>
                          </a:ln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6" name="Freeform 312"/>
                    <p:cNvSpPr>
                      <a:spLocks/>
                    </p:cNvSpPr>
                    <p:nvPr/>
                  </p:nvSpPr>
                  <p:spPr bwMode="auto">
                    <a:xfrm>
                      <a:off x="4079" y="1079"/>
                      <a:ext cx="34" cy="33"/>
                    </a:xfrm>
                    <a:custGeom>
                      <a:avLst/>
                      <a:gdLst>
                        <a:gd name="T0" fmla="*/ 13 w 14"/>
                        <a:gd name="T1" fmla="*/ 3 h 14"/>
                        <a:gd name="T2" fmla="*/ 14 w 14"/>
                        <a:gd name="T3" fmla="*/ 8 h 14"/>
                        <a:gd name="T4" fmla="*/ 4 w 14"/>
                        <a:gd name="T5" fmla="*/ 14 h 14"/>
                        <a:gd name="T6" fmla="*/ 3 w 14"/>
                        <a:gd name="T7" fmla="*/ 12 h 14"/>
                        <a:gd name="T8" fmla="*/ 2 w 14"/>
                        <a:gd name="T9" fmla="*/ 10 h 14"/>
                        <a:gd name="T10" fmla="*/ 1 w 14"/>
                        <a:gd name="T11" fmla="*/ 9 h 14"/>
                        <a:gd name="T12" fmla="*/ 0 w 14"/>
                        <a:gd name="T13" fmla="*/ 9 h 14"/>
                        <a:gd name="T14" fmla="*/ 0 w 14"/>
                        <a:gd name="T15" fmla="*/ 9 h 14"/>
                        <a:gd name="T16" fmla="*/ 0 w 14"/>
                        <a:gd name="T17" fmla="*/ 8 h 14"/>
                        <a:gd name="T18" fmla="*/ 13 w 14"/>
                        <a:gd name="T19" fmla="*/ 0 h 14"/>
                        <a:gd name="T20" fmla="*/ 13 w 14"/>
                        <a:gd name="T2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13" y="3"/>
                          </a:moveTo>
                          <a:cubicBezTo>
                            <a:pt x="13" y="5"/>
                            <a:pt x="14" y="7"/>
                            <a:pt x="14" y="8"/>
                          </a:cubicBezTo>
                          <a:cubicBezTo>
                            <a:pt x="11" y="10"/>
                            <a:pt x="7" y="12"/>
                            <a:pt x="4" y="14"/>
                          </a:cubicBezTo>
                          <a:cubicBezTo>
                            <a:pt x="4" y="13"/>
                            <a:pt x="4" y="13"/>
                            <a:pt x="3" y="12"/>
                          </a:cubicBezTo>
                          <a:cubicBezTo>
                            <a:pt x="3" y="11"/>
                            <a:pt x="3" y="11"/>
                            <a:pt x="2" y="10"/>
                          </a:cubicBezTo>
                          <a:cubicBezTo>
                            <a:pt x="2" y="10"/>
                            <a:pt x="2" y="10"/>
                            <a:pt x="1" y="9"/>
                          </a:cubicBezTo>
                          <a:cubicBezTo>
                            <a:pt x="1" y="9"/>
                            <a:pt x="1" y="9"/>
                            <a:pt x="0" y="9"/>
                          </a:cubicBezTo>
                          <a:cubicBezTo>
                            <a:pt x="0" y="9"/>
                            <a:pt x="0" y="9"/>
                            <a:pt x="0" y="9"/>
                          </a:cubicBezTo>
                          <a:cubicBezTo>
                            <a:pt x="0" y="8"/>
                            <a:pt x="0" y="8"/>
                            <a:pt x="0" y="8"/>
                          </a:cubicBezTo>
                          <a:cubicBezTo>
                            <a:pt x="4" y="6"/>
                            <a:pt x="8" y="3"/>
                            <a:pt x="13" y="0"/>
                          </a:cubicBezTo>
                          <a:cubicBezTo>
                            <a:pt x="13" y="1"/>
                            <a:pt x="13" y="2"/>
                            <a:pt x="13"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7" name="Freeform 313"/>
                    <p:cNvSpPr>
                      <a:spLocks/>
                    </p:cNvSpPr>
                    <p:nvPr/>
                  </p:nvSpPr>
                  <p:spPr bwMode="auto">
                    <a:xfrm>
                      <a:off x="3788" y="2342"/>
                      <a:ext cx="33" cy="33"/>
                    </a:xfrm>
                    <a:custGeom>
                      <a:avLst/>
                      <a:gdLst>
                        <a:gd name="T0" fmla="*/ 14 w 14"/>
                        <a:gd name="T1" fmla="*/ 2 h 14"/>
                        <a:gd name="T2" fmla="*/ 6 w 14"/>
                        <a:gd name="T3" fmla="*/ 13 h 14"/>
                        <a:gd name="T4" fmla="*/ 1 w 14"/>
                        <a:gd name="T5" fmla="*/ 0 h 14"/>
                        <a:gd name="T6" fmla="*/ 14 w 14"/>
                        <a:gd name="T7" fmla="*/ 2 h 14"/>
                      </a:gdLst>
                      <a:ahLst/>
                      <a:cxnLst>
                        <a:cxn ang="0">
                          <a:pos x="T0" y="T1"/>
                        </a:cxn>
                        <a:cxn ang="0">
                          <a:pos x="T2" y="T3"/>
                        </a:cxn>
                        <a:cxn ang="0">
                          <a:pos x="T4" y="T5"/>
                        </a:cxn>
                        <a:cxn ang="0">
                          <a:pos x="T6" y="T7"/>
                        </a:cxn>
                      </a:cxnLst>
                      <a:rect l="0" t="0" r="r" b="b"/>
                      <a:pathLst>
                        <a:path w="14" h="14">
                          <a:moveTo>
                            <a:pt x="14" y="2"/>
                          </a:moveTo>
                          <a:cubicBezTo>
                            <a:pt x="14" y="6"/>
                            <a:pt x="14" y="14"/>
                            <a:pt x="6" y="13"/>
                          </a:cubicBezTo>
                          <a:cubicBezTo>
                            <a:pt x="1" y="12"/>
                            <a:pt x="0" y="5"/>
                            <a:pt x="1" y="0"/>
                          </a:cubicBezTo>
                          <a:cubicBezTo>
                            <a:pt x="5" y="1"/>
                            <a:pt x="9" y="1"/>
                            <a:pt x="14"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8" name="Freeform 314"/>
                    <p:cNvSpPr>
                      <a:spLocks/>
                    </p:cNvSpPr>
                    <p:nvPr/>
                  </p:nvSpPr>
                  <p:spPr bwMode="auto">
                    <a:xfrm>
                      <a:off x="3899" y="1956"/>
                      <a:ext cx="10" cy="8"/>
                    </a:xfrm>
                    <a:custGeom>
                      <a:avLst/>
                      <a:gdLst>
                        <a:gd name="T0" fmla="*/ 3 w 4"/>
                        <a:gd name="T1" fmla="*/ 2 h 3"/>
                        <a:gd name="T2" fmla="*/ 3 w 4"/>
                        <a:gd name="T3" fmla="*/ 2 h 3"/>
                        <a:gd name="T4" fmla="*/ 0 w 4"/>
                        <a:gd name="T5" fmla="*/ 3 h 3"/>
                        <a:gd name="T6" fmla="*/ 1 w 4"/>
                        <a:gd name="T7" fmla="*/ 1 h 3"/>
                        <a:gd name="T8" fmla="*/ 2 w 4"/>
                        <a:gd name="T9" fmla="*/ 1 h 3"/>
                        <a:gd name="T10" fmla="*/ 3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3" y="2"/>
                          </a:moveTo>
                          <a:cubicBezTo>
                            <a:pt x="3" y="2"/>
                            <a:pt x="3" y="2"/>
                            <a:pt x="3" y="2"/>
                          </a:cubicBezTo>
                          <a:cubicBezTo>
                            <a:pt x="2" y="2"/>
                            <a:pt x="1" y="3"/>
                            <a:pt x="0" y="3"/>
                          </a:cubicBezTo>
                          <a:cubicBezTo>
                            <a:pt x="1" y="2"/>
                            <a:pt x="1" y="2"/>
                            <a:pt x="1" y="1"/>
                          </a:cubicBezTo>
                          <a:cubicBezTo>
                            <a:pt x="1" y="1"/>
                            <a:pt x="1" y="1"/>
                            <a:pt x="2" y="1"/>
                          </a:cubicBezTo>
                          <a:cubicBezTo>
                            <a:pt x="2" y="0"/>
                            <a:pt x="4" y="1"/>
                            <a:pt x="3"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9" name="Freeform 315"/>
                    <p:cNvSpPr>
                      <a:spLocks/>
                    </p:cNvSpPr>
                    <p:nvPr/>
                  </p:nvSpPr>
                  <p:spPr bwMode="auto">
                    <a:xfrm>
                      <a:off x="3937" y="1666"/>
                      <a:ext cx="33" cy="23"/>
                    </a:xfrm>
                    <a:custGeom>
                      <a:avLst/>
                      <a:gdLst>
                        <a:gd name="T0" fmla="*/ 14 w 14"/>
                        <a:gd name="T1" fmla="*/ 10 h 10"/>
                        <a:gd name="T2" fmla="*/ 12 w 14"/>
                        <a:gd name="T3" fmla="*/ 10 h 10"/>
                        <a:gd name="T4" fmla="*/ 11 w 14"/>
                        <a:gd name="T5" fmla="*/ 9 h 10"/>
                        <a:gd name="T6" fmla="*/ 6 w 14"/>
                        <a:gd name="T7" fmla="*/ 10 h 10"/>
                        <a:gd name="T8" fmla="*/ 0 w 14"/>
                        <a:gd name="T9" fmla="*/ 10 h 10"/>
                        <a:gd name="T10" fmla="*/ 0 w 14"/>
                        <a:gd name="T11" fmla="*/ 0 h 10"/>
                        <a:gd name="T12" fmla="*/ 13 w 14"/>
                        <a:gd name="T13" fmla="*/ 1 h 10"/>
                        <a:gd name="T14" fmla="*/ 14 w 14"/>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4" y="10"/>
                          </a:moveTo>
                          <a:cubicBezTo>
                            <a:pt x="12" y="10"/>
                            <a:pt x="12" y="10"/>
                            <a:pt x="12" y="10"/>
                          </a:cubicBezTo>
                          <a:cubicBezTo>
                            <a:pt x="12" y="9"/>
                            <a:pt x="12" y="9"/>
                            <a:pt x="11" y="9"/>
                          </a:cubicBezTo>
                          <a:cubicBezTo>
                            <a:pt x="9" y="9"/>
                            <a:pt x="8" y="10"/>
                            <a:pt x="6" y="10"/>
                          </a:cubicBezTo>
                          <a:cubicBezTo>
                            <a:pt x="4" y="10"/>
                            <a:pt x="2" y="10"/>
                            <a:pt x="0" y="10"/>
                          </a:cubicBezTo>
                          <a:cubicBezTo>
                            <a:pt x="0" y="7"/>
                            <a:pt x="0" y="3"/>
                            <a:pt x="0" y="0"/>
                          </a:cubicBezTo>
                          <a:cubicBezTo>
                            <a:pt x="4" y="1"/>
                            <a:pt x="9" y="1"/>
                            <a:pt x="13" y="1"/>
                          </a:cubicBezTo>
                          <a:cubicBezTo>
                            <a:pt x="13" y="4"/>
                            <a:pt x="14" y="7"/>
                            <a:pt x="14"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0" name="Freeform 316"/>
                    <p:cNvSpPr>
                      <a:spLocks/>
                    </p:cNvSpPr>
                    <p:nvPr/>
                  </p:nvSpPr>
                  <p:spPr bwMode="auto">
                    <a:xfrm>
                      <a:off x="4094" y="975"/>
                      <a:ext cx="42" cy="28"/>
                    </a:xfrm>
                    <a:custGeom>
                      <a:avLst/>
                      <a:gdLst>
                        <a:gd name="T0" fmla="*/ 18 w 18"/>
                        <a:gd name="T1" fmla="*/ 5 h 12"/>
                        <a:gd name="T2" fmla="*/ 12 w 18"/>
                        <a:gd name="T3" fmla="*/ 12 h 12"/>
                        <a:gd name="T4" fmla="*/ 0 w 18"/>
                        <a:gd name="T5" fmla="*/ 9 h 12"/>
                        <a:gd name="T6" fmla="*/ 7 w 18"/>
                        <a:gd name="T7" fmla="*/ 0 h 12"/>
                        <a:gd name="T8" fmla="*/ 18 w 18"/>
                        <a:gd name="T9" fmla="*/ 5 h 12"/>
                      </a:gdLst>
                      <a:ahLst/>
                      <a:cxnLst>
                        <a:cxn ang="0">
                          <a:pos x="T0" y="T1"/>
                        </a:cxn>
                        <a:cxn ang="0">
                          <a:pos x="T2" y="T3"/>
                        </a:cxn>
                        <a:cxn ang="0">
                          <a:pos x="T4" y="T5"/>
                        </a:cxn>
                        <a:cxn ang="0">
                          <a:pos x="T6" y="T7"/>
                        </a:cxn>
                        <a:cxn ang="0">
                          <a:pos x="T8" y="T9"/>
                        </a:cxn>
                      </a:cxnLst>
                      <a:rect l="0" t="0" r="r" b="b"/>
                      <a:pathLst>
                        <a:path w="18" h="12">
                          <a:moveTo>
                            <a:pt x="18" y="5"/>
                          </a:moveTo>
                          <a:cubicBezTo>
                            <a:pt x="16" y="7"/>
                            <a:pt x="14" y="10"/>
                            <a:pt x="12" y="12"/>
                          </a:cubicBezTo>
                          <a:cubicBezTo>
                            <a:pt x="8" y="11"/>
                            <a:pt x="4" y="10"/>
                            <a:pt x="0" y="9"/>
                          </a:cubicBezTo>
                          <a:cubicBezTo>
                            <a:pt x="2" y="6"/>
                            <a:pt x="5" y="3"/>
                            <a:pt x="7" y="0"/>
                          </a:cubicBezTo>
                          <a:cubicBezTo>
                            <a:pt x="10" y="2"/>
                            <a:pt x="14" y="4"/>
                            <a:pt x="18"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1" name="Freeform 317"/>
                    <p:cNvSpPr>
                      <a:spLocks/>
                    </p:cNvSpPr>
                    <p:nvPr/>
                  </p:nvSpPr>
                  <p:spPr bwMode="auto">
                    <a:xfrm>
                      <a:off x="3911" y="1760"/>
                      <a:ext cx="45" cy="43"/>
                    </a:xfrm>
                    <a:custGeom>
                      <a:avLst/>
                      <a:gdLst>
                        <a:gd name="T0" fmla="*/ 19 w 19"/>
                        <a:gd name="T1" fmla="*/ 3 h 18"/>
                        <a:gd name="T2" fmla="*/ 5 w 19"/>
                        <a:gd name="T3" fmla="*/ 18 h 18"/>
                        <a:gd name="T4" fmla="*/ 5 w 19"/>
                        <a:gd name="T5" fmla="*/ 18 h 18"/>
                        <a:gd name="T6" fmla="*/ 5 w 19"/>
                        <a:gd name="T7" fmla="*/ 18 h 18"/>
                        <a:gd name="T8" fmla="*/ 5 w 19"/>
                        <a:gd name="T9" fmla="*/ 17 h 18"/>
                        <a:gd name="T10" fmla="*/ 0 w 19"/>
                        <a:gd name="T11" fmla="*/ 12 h 18"/>
                        <a:gd name="T12" fmla="*/ 8 w 19"/>
                        <a:gd name="T13" fmla="*/ 0 h 18"/>
                        <a:gd name="T14" fmla="*/ 15 w 19"/>
                        <a:gd name="T15" fmla="*/ 2 h 18"/>
                        <a:gd name="T16" fmla="*/ 19 w 19"/>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9" y="3"/>
                          </a:moveTo>
                          <a:cubicBezTo>
                            <a:pt x="16" y="9"/>
                            <a:pt x="12" y="14"/>
                            <a:pt x="5" y="18"/>
                          </a:cubicBezTo>
                          <a:cubicBezTo>
                            <a:pt x="5" y="18"/>
                            <a:pt x="5" y="18"/>
                            <a:pt x="5" y="18"/>
                          </a:cubicBezTo>
                          <a:cubicBezTo>
                            <a:pt x="5" y="18"/>
                            <a:pt x="5" y="18"/>
                            <a:pt x="5" y="18"/>
                          </a:cubicBezTo>
                          <a:cubicBezTo>
                            <a:pt x="6" y="18"/>
                            <a:pt x="6" y="17"/>
                            <a:pt x="5" y="17"/>
                          </a:cubicBezTo>
                          <a:cubicBezTo>
                            <a:pt x="4" y="15"/>
                            <a:pt x="2" y="14"/>
                            <a:pt x="0" y="12"/>
                          </a:cubicBezTo>
                          <a:cubicBezTo>
                            <a:pt x="3" y="9"/>
                            <a:pt x="6" y="5"/>
                            <a:pt x="8" y="0"/>
                          </a:cubicBezTo>
                          <a:cubicBezTo>
                            <a:pt x="10" y="1"/>
                            <a:pt x="12" y="2"/>
                            <a:pt x="15" y="2"/>
                          </a:cubicBezTo>
                          <a:cubicBezTo>
                            <a:pt x="16" y="3"/>
                            <a:pt x="18" y="3"/>
                            <a:pt x="19"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2" name="Freeform 318"/>
                    <p:cNvSpPr>
                      <a:spLocks/>
                    </p:cNvSpPr>
                    <p:nvPr/>
                  </p:nvSpPr>
                  <p:spPr bwMode="auto">
                    <a:xfrm>
                      <a:off x="4077" y="998"/>
                      <a:ext cx="43" cy="29"/>
                    </a:xfrm>
                    <a:custGeom>
                      <a:avLst/>
                      <a:gdLst>
                        <a:gd name="T0" fmla="*/ 6 w 18"/>
                        <a:gd name="T1" fmla="*/ 0 h 12"/>
                        <a:gd name="T2" fmla="*/ 18 w 18"/>
                        <a:gd name="T3" fmla="*/ 4 h 12"/>
                        <a:gd name="T4" fmla="*/ 11 w 18"/>
                        <a:gd name="T5" fmla="*/ 12 h 12"/>
                        <a:gd name="T6" fmla="*/ 11 w 18"/>
                        <a:gd name="T7" fmla="*/ 12 h 12"/>
                        <a:gd name="T8" fmla="*/ 6 w 18"/>
                        <a:gd name="T9" fmla="*/ 11 h 12"/>
                        <a:gd name="T10" fmla="*/ 2 w 18"/>
                        <a:gd name="T11" fmla="*/ 9 h 12"/>
                        <a:gd name="T12" fmla="*/ 1 w 18"/>
                        <a:gd name="T13" fmla="*/ 9 h 12"/>
                        <a:gd name="T14" fmla="*/ 0 w 18"/>
                        <a:gd name="T15" fmla="*/ 8 h 12"/>
                        <a:gd name="T16" fmla="*/ 6 w 18"/>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2">
                          <a:moveTo>
                            <a:pt x="6" y="0"/>
                          </a:moveTo>
                          <a:cubicBezTo>
                            <a:pt x="10" y="2"/>
                            <a:pt x="14" y="3"/>
                            <a:pt x="18" y="4"/>
                          </a:cubicBezTo>
                          <a:cubicBezTo>
                            <a:pt x="16" y="7"/>
                            <a:pt x="13" y="9"/>
                            <a:pt x="11" y="12"/>
                          </a:cubicBezTo>
                          <a:cubicBezTo>
                            <a:pt x="11" y="12"/>
                            <a:pt x="11" y="12"/>
                            <a:pt x="11" y="12"/>
                          </a:cubicBezTo>
                          <a:cubicBezTo>
                            <a:pt x="9" y="11"/>
                            <a:pt x="8" y="11"/>
                            <a:pt x="6" y="11"/>
                          </a:cubicBezTo>
                          <a:cubicBezTo>
                            <a:pt x="5" y="10"/>
                            <a:pt x="3" y="10"/>
                            <a:pt x="2" y="9"/>
                          </a:cubicBezTo>
                          <a:cubicBezTo>
                            <a:pt x="1" y="8"/>
                            <a:pt x="1" y="8"/>
                            <a:pt x="1" y="9"/>
                          </a:cubicBezTo>
                          <a:cubicBezTo>
                            <a:pt x="0" y="8"/>
                            <a:pt x="0" y="8"/>
                            <a:pt x="0" y="8"/>
                          </a:cubicBezTo>
                          <a:cubicBezTo>
                            <a:pt x="2" y="6"/>
                            <a:pt x="4" y="3"/>
                            <a:pt x="6"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3" name="Freeform 319"/>
                    <p:cNvSpPr>
                      <a:spLocks/>
                    </p:cNvSpPr>
                    <p:nvPr/>
                  </p:nvSpPr>
                  <p:spPr bwMode="auto">
                    <a:xfrm>
                      <a:off x="3895" y="1890"/>
                      <a:ext cx="19" cy="26"/>
                    </a:xfrm>
                    <a:custGeom>
                      <a:avLst/>
                      <a:gdLst>
                        <a:gd name="T0" fmla="*/ 6 w 8"/>
                        <a:gd name="T1" fmla="*/ 4 h 11"/>
                        <a:gd name="T2" fmla="*/ 7 w 8"/>
                        <a:gd name="T3" fmla="*/ 9 h 11"/>
                        <a:gd name="T4" fmla="*/ 2 w 8"/>
                        <a:gd name="T5" fmla="*/ 8 h 11"/>
                        <a:gd name="T6" fmla="*/ 0 w 8"/>
                        <a:gd name="T7" fmla="*/ 1 h 11"/>
                        <a:gd name="T8" fmla="*/ 0 w 8"/>
                        <a:gd name="T9" fmla="*/ 0 h 11"/>
                        <a:gd name="T10" fmla="*/ 5 w 8"/>
                        <a:gd name="T11" fmla="*/ 0 h 11"/>
                        <a:gd name="T12" fmla="*/ 6 w 8"/>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6" y="4"/>
                          </a:moveTo>
                          <a:cubicBezTo>
                            <a:pt x="6" y="5"/>
                            <a:pt x="8" y="7"/>
                            <a:pt x="7" y="9"/>
                          </a:cubicBezTo>
                          <a:cubicBezTo>
                            <a:pt x="6" y="11"/>
                            <a:pt x="3" y="10"/>
                            <a:pt x="2" y="8"/>
                          </a:cubicBezTo>
                          <a:cubicBezTo>
                            <a:pt x="0" y="6"/>
                            <a:pt x="1" y="3"/>
                            <a:pt x="0" y="1"/>
                          </a:cubicBezTo>
                          <a:cubicBezTo>
                            <a:pt x="0" y="0"/>
                            <a:pt x="0" y="0"/>
                            <a:pt x="0" y="0"/>
                          </a:cubicBezTo>
                          <a:cubicBezTo>
                            <a:pt x="1" y="0"/>
                            <a:pt x="3" y="0"/>
                            <a:pt x="5" y="0"/>
                          </a:cubicBezTo>
                          <a:cubicBezTo>
                            <a:pt x="5" y="1"/>
                            <a:pt x="5" y="2"/>
                            <a:pt x="6"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4" name="Freeform 320"/>
                    <p:cNvSpPr>
                      <a:spLocks/>
                    </p:cNvSpPr>
                    <p:nvPr/>
                  </p:nvSpPr>
                  <p:spPr bwMode="auto">
                    <a:xfrm>
                      <a:off x="4134" y="783"/>
                      <a:ext cx="38" cy="38"/>
                    </a:xfrm>
                    <a:custGeom>
                      <a:avLst/>
                      <a:gdLst>
                        <a:gd name="T0" fmla="*/ 13 w 16"/>
                        <a:gd name="T1" fmla="*/ 4 h 16"/>
                        <a:gd name="T2" fmla="*/ 16 w 16"/>
                        <a:gd name="T3" fmla="*/ 10 h 16"/>
                        <a:gd name="T4" fmla="*/ 10 w 16"/>
                        <a:gd name="T5" fmla="*/ 13 h 16"/>
                        <a:gd name="T6" fmla="*/ 4 w 16"/>
                        <a:gd name="T7" fmla="*/ 16 h 16"/>
                        <a:gd name="T8" fmla="*/ 2 w 16"/>
                        <a:gd name="T9" fmla="*/ 11 h 16"/>
                        <a:gd name="T10" fmla="*/ 0 w 16"/>
                        <a:gd name="T11" fmla="*/ 8 h 16"/>
                        <a:gd name="T12" fmla="*/ 5 w 16"/>
                        <a:gd name="T13" fmla="*/ 3 h 16"/>
                        <a:gd name="T14" fmla="*/ 11 w 16"/>
                        <a:gd name="T15" fmla="*/ 0 h 16"/>
                        <a:gd name="T16" fmla="*/ 13 w 16"/>
                        <a:gd name="T1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6">
                          <a:moveTo>
                            <a:pt x="13" y="4"/>
                          </a:moveTo>
                          <a:cubicBezTo>
                            <a:pt x="14" y="6"/>
                            <a:pt x="15" y="8"/>
                            <a:pt x="16" y="10"/>
                          </a:cubicBezTo>
                          <a:cubicBezTo>
                            <a:pt x="14" y="10"/>
                            <a:pt x="12" y="12"/>
                            <a:pt x="10" y="13"/>
                          </a:cubicBezTo>
                          <a:cubicBezTo>
                            <a:pt x="8" y="14"/>
                            <a:pt x="6" y="15"/>
                            <a:pt x="4" y="16"/>
                          </a:cubicBezTo>
                          <a:cubicBezTo>
                            <a:pt x="4" y="15"/>
                            <a:pt x="3" y="13"/>
                            <a:pt x="2" y="11"/>
                          </a:cubicBezTo>
                          <a:cubicBezTo>
                            <a:pt x="1" y="10"/>
                            <a:pt x="0" y="9"/>
                            <a:pt x="0" y="8"/>
                          </a:cubicBezTo>
                          <a:cubicBezTo>
                            <a:pt x="1" y="6"/>
                            <a:pt x="3" y="5"/>
                            <a:pt x="5" y="3"/>
                          </a:cubicBezTo>
                          <a:cubicBezTo>
                            <a:pt x="7" y="2"/>
                            <a:pt x="9" y="1"/>
                            <a:pt x="11" y="0"/>
                          </a:cubicBezTo>
                          <a:cubicBezTo>
                            <a:pt x="12" y="1"/>
                            <a:pt x="13" y="2"/>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5" name="Freeform 321"/>
                    <p:cNvSpPr>
                      <a:spLocks/>
                    </p:cNvSpPr>
                    <p:nvPr/>
                  </p:nvSpPr>
                  <p:spPr bwMode="auto">
                    <a:xfrm>
                      <a:off x="4167" y="677"/>
                      <a:ext cx="24" cy="23"/>
                    </a:xfrm>
                    <a:custGeom>
                      <a:avLst/>
                      <a:gdLst>
                        <a:gd name="T0" fmla="*/ 7 w 10"/>
                        <a:gd name="T1" fmla="*/ 1 h 10"/>
                        <a:gd name="T2" fmla="*/ 8 w 10"/>
                        <a:gd name="T3" fmla="*/ 10 h 10"/>
                        <a:gd name="T4" fmla="*/ 0 w 10"/>
                        <a:gd name="T5" fmla="*/ 6 h 10"/>
                        <a:gd name="T6" fmla="*/ 7 w 10"/>
                        <a:gd name="T7" fmla="*/ 1 h 10"/>
                      </a:gdLst>
                      <a:ahLst/>
                      <a:cxnLst>
                        <a:cxn ang="0">
                          <a:pos x="T0" y="T1"/>
                        </a:cxn>
                        <a:cxn ang="0">
                          <a:pos x="T2" y="T3"/>
                        </a:cxn>
                        <a:cxn ang="0">
                          <a:pos x="T4" y="T5"/>
                        </a:cxn>
                        <a:cxn ang="0">
                          <a:pos x="T6" y="T7"/>
                        </a:cxn>
                      </a:cxnLst>
                      <a:rect l="0" t="0" r="r" b="b"/>
                      <a:pathLst>
                        <a:path w="10" h="10">
                          <a:moveTo>
                            <a:pt x="7" y="1"/>
                          </a:moveTo>
                          <a:cubicBezTo>
                            <a:pt x="10" y="3"/>
                            <a:pt x="9" y="7"/>
                            <a:pt x="8" y="10"/>
                          </a:cubicBezTo>
                          <a:cubicBezTo>
                            <a:pt x="6" y="9"/>
                            <a:pt x="3" y="8"/>
                            <a:pt x="0" y="6"/>
                          </a:cubicBezTo>
                          <a:cubicBezTo>
                            <a:pt x="2" y="4"/>
                            <a:pt x="5" y="0"/>
                            <a:pt x="7"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6" name="Freeform 322"/>
                    <p:cNvSpPr>
                      <a:spLocks/>
                    </p:cNvSpPr>
                    <p:nvPr/>
                  </p:nvSpPr>
                  <p:spPr bwMode="auto">
                    <a:xfrm>
                      <a:off x="3859" y="743"/>
                      <a:ext cx="292" cy="383"/>
                    </a:xfrm>
                    <a:custGeom>
                      <a:avLst/>
                      <a:gdLst>
                        <a:gd name="T0" fmla="*/ 111 w 123"/>
                        <a:gd name="T1" fmla="*/ 26 h 162"/>
                        <a:gd name="T2" fmla="*/ 120 w 123"/>
                        <a:gd name="T3" fmla="*/ 63 h 162"/>
                        <a:gd name="T4" fmla="*/ 102 w 123"/>
                        <a:gd name="T5" fmla="*/ 96 h 162"/>
                        <a:gd name="T6" fmla="*/ 46 w 123"/>
                        <a:gd name="T7" fmla="*/ 160 h 162"/>
                        <a:gd name="T8" fmla="*/ 38 w 123"/>
                        <a:gd name="T9" fmla="*/ 162 h 162"/>
                        <a:gd name="T10" fmla="*/ 38 w 123"/>
                        <a:gd name="T11" fmla="*/ 159 h 162"/>
                        <a:gd name="T12" fmla="*/ 37 w 123"/>
                        <a:gd name="T13" fmla="*/ 152 h 162"/>
                        <a:gd name="T14" fmla="*/ 69 w 123"/>
                        <a:gd name="T15" fmla="*/ 97 h 162"/>
                        <a:gd name="T16" fmla="*/ 85 w 123"/>
                        <a:gd name="T17" fmla="*/ 68 h 162"/>
                        <a:gd name="T18" fmla="*/ 92 w 123"/>
                        <a:gd name="T19" fmla="*/ 44 h 162"/>
                        <a:gd name="T20" fmla="*/ 85 w 123"/>
                        <a:gd name="T21" fmla="*/ 29 h 162"/>
                        <a:gd name="T22" fmla="*/ 66 w 123"/>
                        <a:gd name="T23" fmla="*/ 29 h 162"/>
                        <a:gd name="T24" fmla="*/ 51 w 123"/>
                        <a:gd name="T25" fmla="*/ 45 h 162"/>
                        <a:gd name="T26" fmla="*/ 37 w 123"/>
                        <a:gd name="T27" fmla="*/ 72 h 162"/>
                        <a:gd name="T28" fmla="*/ 23 w 123"/>
                        <a:gd name="T29" fmla="*/ 106 h 162"/>
                        <a:gd name="T30" fmla="*/ 12 w 123"/>
                        <a:gd name="T31" fmla="*/ 137 h 162"/>
                        <a:gd name="T32" fmla="*/ 12 w 123"/>
                        <a:gd name="T33" fmla="*/ 139 h 162"/>
                        <a:gd name="T34" fmla="*/ 0 w 123"/>
                        <a:gd name="T35" fmla="*/ 144 h 162"/>
                        <a:gd name="T36" fmla="*/ 9 w 123"/>
                        <a:gd name="T37" fmla="*/ 90 h 162"/>
                        <a:gd name="T38" fmla="*/ 9 w 123"/>
                        <a:gd name="T39" fmla="*/ 88 h 162"/>
                        <a:gd name="T40" fmla="*/ 14 w 123"/>
                        <a:gd name="T41" fmla="*/ 66 h 162"/>
                        <a:gd name="T42" fmla="*/ 53 w 123"/>
                        <a:gd name="T43" fmla="*/ 4 h 162"/>
                        <a:gd name="T44" fmla="*/ 84 w 123"/>
                        <a:gd name="T45" fmla="*/ 4 h 162"/>
                        <a:gd name="T46" fmla="*/ 85 w 123"/>
                        <a:gd name="T47" fmla="*/ 4 h 162"/>
                        <a:gd name="T48" fmla="*/ 111 w 123"/>
                        <a:gd name="T49" fmla="*/ 2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62">
                          <a:moveTo>
                            <a:pt x="111" y="26"/>
                          </a:moveTo>
                          <a:cubicBezTo>
                            <a:pt x="119" y="37"/>
                            <a:pt x="123" y="49"/>
                            <a:pt x="120" y="63"/>
                          </a:cubicBezTo>
                          <a:cubicBezTo>
                            <a:pt x="117" y="75"/>
                            <a:pt x="110" y="86"/>
                            <a:pt x="102" y="96"/>
                          </a:cubicBezTo>
                          <a:cubicBezTo>
                            <a:pt x="85" y="119"/>
                            <a:pt x="66" y="140"/>
                            <a:pt x="46" y="160"/>
                          </a:cubicBezTo>
                          <a:cubicBezTo>
                            <a:pt x="43" y="159"/>
                            <a:pt x="40" y="160"/>
                            <a:pt x="38" y="162"/>
                          </a:cubicBezTo>
                          <a:cubicBezTo>
                            <a:pt x="38" y="161"/>
                            <a:pt x="38" y="160"/>
                            <a:pt x="38" y="159"/>
                          </a:cubicBezTo>
                          <a:cubicBezTo>
                            <a:pt x="38" y="156"/>
                            <a:pt x="38" y="154"/>
                            <a:pt x="37" y="152"/>
                          </a:cubicBezTo>
                          <a:cubicBezTo>
                            <a:pt x="48" y="134"/>
                            <a:pt x="59" y="115"/>
                            <a:pt x="69" y="97"/>
                          </a:cubicBezTo>
                          <a:cubicBezTo>
                            <a:pt x="75" y="87"/>
                            <a:pt x="81" y="78"/>
                            <a:pt x="85" y="68"/>
                          </a:cubicBezTo>
                          <a:cubicBezTo>
                            <a:pt x="89" y="60"/>
                            <a:pt x="92" y="52"/>
                            <a:pt x="92" y="44"/>
                          </a:cubicBezTo>
                          <a:cubicBezTo>
                            <a:pt x="92" y="37"/>
                            <a:pt x="89" y="32"/>
                            <a:pt x="85" y="29"/>
                          </a:cubicBezTo>
                          <a:cubicBezTo>
                            <a:pt x="80" y="25"/>
                            <a:pt x="72" y="25"/>
                            <a:pt x="66" y="29"/>
                          </a:cubicBezTo>
                          <a:cubicBezTo>
                            <a:pt x="59" y="33"/>
                            <a:pt x="55" y="39"/>
                            <a:pt x="51" y="45"/>
                          </a:cubicBezTo>
                          <a:cubicBezTo>
                            <a:pt x="46" y="54"/>
                            <a:pt x="41" y="63"/>
                            <a:pt x="37" y="72"/>
                          </a:cubicBezTo>
                          <a:cubicBezTo>
                            <a:pt x="32" y="83"/>
                            <a:pt x="27" y="94"/>
                            <a:pt x="23" y="106"/>
                          </a:cubicBezTo>
                          <a:cubicBezTo>
                            <a:pt x="19" y="116"/>
                            <a:pt x="14" y="127"/>
                            <a:pt x="12" y="137"/>
                          </a:cubicBezTo>
                          <a:cubicBezTo>
                            <a:pt x="12" y="138"/>
                            <a:pt x="12" y="139"/>
                            <a:pt x="12" y="139"/>
                          </a:cubicBezTo>
                          <a:cubicBezTo>
                            <a:pt x="7" y="138"/>
                            <a:pt x="2" y="140"/>
                            <a:pt x="0" y="144"/>
                          </a:cubicBezTo>
                          <a:cubicBezTo>
                            <a:pt x="2" y="126"/>
                            <a:pt x="5" y="108"/>
                            <a:pt x="9" y="90"/>
                          </a:cubicBezTo>
                          <a:cubicBezTo>
                            <a:pt x="9" y="90"/>
                            <a:pt x="10" y="89"/>
                            <a:pt x="9" y="88"/>
                          </a:cubicBezTo>
                          <a:cubicBezTo>
                            <a:pt x="11" y="81"/>
                            <a:pt x="12" y="73"/>
                            <a:pt x="14" y="66"/>
                          </a:cubicBezTo>
                          <a:cubicBezTo>
                            <a:pt x="20" y="42"/>
                            <a:pt x="29" y="14"/>
                            <a:pt x="53" y="4"/>
                          </a:cubicBezTo>
                          <a:cubicBezTo>
                            <a:pt x="63" y="0"/>
                            <a:pt x="74" y="0"/>
                            <a:pt x="84" y="4"/>
                          </a:cubicBezTo>
                          <a:cubicBezTo>
                            <a:pt x="84" y="4"/>
                            <a:pt x="84" y="5"/>
                            <a:pt x="85" y="4"/>
                          </a:cubicBezTo>
                          <a:cubicBezTo>
                            <a:pt x="95" y="9"/>
                            <a:pt x="105" y="17"/>
                            <a:pt x="111" y="2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7" name="Freeform 323"/>
                    <p:cNvSpPr>
                      <a:spLocks/>
                    </p:cNvSpPr>
                    <p:nvPr/>
                  </p:nvSpPr>
                  <p:spPr bwMode="auto">
                    <a:xfrm>
                      <a:off x="3890" y="1959"/>
                      <a:ext cx="7" cy="5"/>
                    </a:xfrm>
                    <a:custGeom>
                      <a:avLst/>
                      <a:gdLst>
                        <a:gd name="T0" fmla="*/ 0 w 3"/>
                        <a:gd name="T1" fmla="*/ 2 h 2"/>
                        <a:gd name="T2" fmla="*/ 3 w 3"/>
                        <a:gd name="T3" fmla="*/ 2 h 2"/>
                        <a:gd name="T4" fmla="*/ 0 w 3"/>
                        <a:gd name="T5" fmla="*/ 2 h 2"/>
                      </a:gdLst>
                      <a:ahLst/>
                      <a:cxnLst>
                        <a:cxn ang="0">
                          <a:pos x="T0" y="T1"/>
                        </a:cxn>
                        <a:cxn ang="0">
                          <a:pos x="T2" y="T3"/>
                        </a:cxn>
                        <a:cxn ang="0">
                          <a:pos x="T4" y="T5"/>
                        </a:cxn>
                      </a:cxnLst>
                      <a:rect l="0" t="0" r="r" b="b"/>
                      <a:pathLst>
                        <a:path w="3" h="2">
                          <a:moveTo>
                            <a:pt x="0" y="2"/>
                          </a:moveTo>
                          <a:cubicBezTo>
                            <a:pt x="0" y="1"/>
                            <a:pt x="2" y="0"/>
                            <a:pt x="3" y="2"/>
                          </a:cubicBezTo>
                          <a:cubicBezTo>
                            <a:pt x="2" y="2"/>
                            <a:pt x="1" y="2"/>
                            <a:pt x="0"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8" name="Freeform 324"/>
                    <p:cNvSpPr>
                      <a:spLocks/>
                    </p:cNvSpPr>
                    <p:nvPr/>
                  </p:nvSpPr>
                  <p:spPr bwMode="auto">
                    <a:xfrm>
                      <a:off x="3961" y="1509"/>
                      <a:ext cx="31" cy="43"/>
                    </a:xfrm>
                    <a:custGeom>
                      <a:avLst/>
                      <a:gdLst>
                        <a:gd name="T0" fmla="*/ 13 w 13"/>
                        <a:gd name="T1" fmla="*/ 10 h 18"/>
                        <a:gd name="T2" fmla="*/ 12 w 13"/>
                        <a:gd name="T3" fmla="*/ 11 h 18"/>
                        <a:gd name="T4" fmla="*/ 10 w 13"/>
                        <a:gd name="T5" fmla="*/ 13 h 18"/>
                        <a:gd name="T6" fmla="*/ 7 w 13"/>
                        <a:gd name="T7" fmla="*/ 18 h 18"/>
                        <a:gd name="T8" fmla="*/ 0 w 13"/>
                        <a:gd name="T9" fmla="*/ 8 h 18"/>
                        <a:gd name="T10" fmla="*/ 0 w 13"/>
                        <a:gd name="T11" fmla="*/ 8 h 18"/>
                        <a:gd name="T12" fmla="*/ 3 w 13"/>
                        <a:gd name="T13" fmla="*/ 4 h 18"/>
                        <a:gd name="T14" fmla="*/ 6 w 13"/>
                        <a:gd name="T15" fmla="*/ 0 h 18"/>
                        <a:gd name="T16" fmla="*/ 13 w 13"/>
                        <a:gd name="T17"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8">
                          <a:moveTo>
                            <a:pt x="13" y="10"/>
                          </a:moveTo>
                          <a:cubicBezTo>
                            <a:pt x="13" y="10"/>
                            <a:pt x="13" y="10"/>
                            <a:pt x="12" y="11"/>
                          </a:cubicBezTo>
                          <a:cubicBezTo>
                            <a:pt x="11" y="11"/>
                            <a:pt x="11" y="12"/>
                            <a:pt x="10" y="13"/>
                          </a:cubicBezTo>
                          <a:cubicBezTo>
                            <a:pt x="9" y="15"/>
                            <a:pt x="8" y="16"/>
                            <a:pt x="7" y="18"/>
                          </a:cubicBezTo>
                          <a:cubicBezTo>
                            <a:pt x="4" y="15"/>
                            <a:pt x="2" y="12"/>
                            <a:pt x="0" y="8"/>
                          </a:cubicBezTo>
                          <a:cubicBezTo>
                            <a:pt x="0" y="8"/>
                            <a:pt x="0" y="8"/>
                            <a:pt x="0" y="8"/>
                          </a:cubicBezTo>
                          <a:cubicBezTo>
                            <a:pt x="1" y="7"/>
                            <a:pt x="2" y="5"/>
                            <a:pt x="3" y="4"/>
                          </a:cubicBezTo>
                          <a:cubicBezTo>
                            <a:pt x="4" y="2"/>
                            <a:pt x="5" y="1"/>
                            <a:pt x="6" y="0"/>
                          </a:cubicBezTo>
                          <a:cubicBezTo>
                            <a:pt x="8" y="3"/>
                            <a:pt x="11" y="7"/>
                            <a:pt x="13"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9" name="Freeform 325"/>
                    <p:cNvSpPr>
                      <a:spLocks/>
                    </p:cNvSpPr>
                    <p:nvPr/>
                  </p:nvSpPr>
                  <p:spPr bwMode="auto">
                    <a:xfrm>
                      <a:off x="3932" y="1630"/>
                      <a:ext cx="34" cy="31"/>
                    </a:xfrm>
                    <a:custGeom>
                      <a:avLst/>
                      <a:gdLst>
                        <a:gd name="T0" fmla="*/ 12 w 14"/>
                        <a:gd name="T1" fmla="*/ 0 h 13"/>
                        <a:gd name="T2" fmla="*/ 14 w 14"/>
                        <a:gd name="T3" fmla="*/ 13 h 13"/>
                        <a:gd name="T4" fmla="*/ 1 w 14"/>
                        <a:gd name="T5" fmla="*/ 13 h 13"/>
                        <a:gd name="T6" fmla="*/ 0 w 14"/>
                        <a:gd name="T7" fmla="*/ 6 h 13"/>
                        <a:gd name="T8" fmla="*/ 0 w 14"/>
                        <a:gd name="T9" fmla="*/ 1 h 13"/>
                        <a:gd name="T10" fmla="*/ 5 w 14"/>
                        <a:gd name="T11" fmla="*/ 1 h 13"/>
                        <a:gd name="T12" fmla="*/ 12 w 1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2" y="0"/>
                          </a:moveTo>
                          <a:cubicBezTo>
                            <a:pt x="13" y="4"/>
                            <a:pt x="14" y="9"/>
                            <a:pt x="14" y="13"/>
                          </a:cubicBezTo>
                          <a:cubicBezTo>
                            <a:pt x="10" y="13"/>
                            <a:pt x="6" y="13"/>
                            <a:pt x="1" y="13"/>
                          </a:cubicBezTo>
                          <a:cubicBezTo>
                            <a:pt x="1" y="11"/>
                            <a:pt x="1" y="8"/>
                            <a:pt x="0" y="6"/>
                          </a:cubicBezTo>
                          <a:cubicBezTo>
                            <a:pt x="0" y="4"/>
                            <a:pt x="0" y="3"/>
                            <a:pt x="0" y="1"/>
                          </a:cubicBezTo>
                          <a:cubicBezTo>
                            <a:pt x="1" y="2"/>
                            <a:pt x="3" y="2"/>
                            <a:pt x="5" y="1"/>
                          </a:cubicBezTo>
                          <a:cubicBezTo>
                            <a:pt x="7" y="1"/>
                            <a:pt x="10" y="1"/>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0" name="Freeform 326"/>
                    <p:cNvSpPr>
                      <a:spLocks/>
                    </p:cNvSpPr>
                    <p:nvPr/>
                  </p:nvSpPr>
                  <p:spPr bwMode="auto">
                    <a:xfrm>
                      <a:off x="4053" y="1098"/>
                      <a:ext cx="31" cy="30"/>
                    </a:xfrm>
                    <a:custGeom>
                      <a:avLst/>
                      <a:gdLst>
                        <a:gd name="T0" fmla="*/ 12 w 13"/>
                        <a:gd name="T1" fmla="*/ 5 h 13"/>
                        <a:gd name="T2" fmla="*/ 13 w 13"/>
                        <a:gd name="T3" fmla="*/ 7 h 13"/>
                        <a:gd name="T4" fmla="*/ 3 w 13"/>
                        <a:gd name="T5" fmla="*/ 13 h 13"/>
                        <a:gd name="T6" fmla="*/ 2 w 13"/>
                        <a:gd name="T7" fmla="*/ 11 h 13"/>
                        <a:gd name="T8" fmla="*/ 0 w 13"/>
                        <a:gd name="T9" fmla="*/ 8 h 13"/>
                        <a:gd name="T10" fmla="*/ 0 w 13"/>
                        <a:gd name="T11" fmla="*/ 7 h 13"/>
                        <a:gd name="T12" fmla="*/ 11 w 13"/>
                        <a:gd name="T13" fmla="*/ 0 h 13"/>
                        <a:gd name="T14" fmla="*/ 11 w 13"/>
                        <a:gd name="T15" fmla="*/ 1 h 13"/>
                        <a:gd name="T16" fmla="*/ 11 w 13"/>
                        <a:gd name="T17" fmla="*/ 2 h 13"/>
                        <a:gd name="T18" fmla="*/ 12 w 13"/>
                        <a:gd name="T19" fmla="*/ 3 h 13"/>
                        <a:gd name="T20" fmla="*/ 12 w 13"/>
                        <a:gd name="T2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12" y="5"/>
                          </a:moveTo>
                          <a:cubicBezTo>
                            <a:pt x="13" y="5"/>
                            <a:pt x="13" y="6"/>
                            <a:pt x="13" y="7"/>
                          </a:cubicBezTo>
                          <a:cubicBezTo>
                            <a:pt x="9" y="9"/>
                            <a:pt x="6" y="11"/>
                            <a:pt x="3" y="13"/>
                          </a:cubicBezTo>
                          <a:cubicBezTo>
                            <a:pt x="2" y="12"/>
                            <a:pt x="2" y="11"/>
                            <a:pt x="2" y="11"/>
                          </a:cubicBezTo>
                          <a:cubicBezTo>
                            <a:pt x="1" y="10"/>
                            <a:pt x="1" y="9"/>
                            <a:pt x="0" y="8"/>
                          </a:cubicBezTo>
                          <a:cubicBezTo>
                            <a:pt x="0" y="8"/>
                            <a:pt x="0" y="8"/>
                            <a:pt x="0" y="7"/>
                          </a:cubicBezTo>
                          <a:cubicBezTo>
                            <a:pt x="3" y="5"/>
                            <a:pt x="7" y="3"/>
                            <a:pt x="11" y="0"/>
                          </a:cubicBezTo>
                          <a:cubicBezTo>
                            <a:pt x="11" y="1"/>
                            <a:pt x="11" y="1"/>
                            <a:pt x="11" y="1"/>
                          </a:cubicBezTo>
                          <a:cubicBezTo>
                            <a:pt x="11" y="1"/>
                            <a:pt x="11" y="1"/>
                            <a:pt x="11" y="2"/>
                          </a:cubicBezTo>
                          <a:cubicBezTo>
                            <a:pt x="11" y="2"/>
                            <a:pt x="11" y="3"/>
                            <a:pt x="12" y="3"/>
                          </a:cubicBezTo>
                          <a:cubicBezTo>
                            <a:pt x="12" y="3"/>
                            <a:pt x="12" y="4"/>
                            <a:pt x="12"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1" name="Freeform 327"/>
                    <p:cNvSpPr>
                      <a:spLocks/>
                    </p:cNvSpPr>
                    <p:nvPr/>
                  </p:nvSpPr>
                  <p:spPr bwMode="auto">
                    <a:xfrm>
                      <a:off x="3880" y="1793"/>
                      <a:ext cx="43" cy="29"/>
                    </a:xfrm>
                    <a:custGeom>
                      <a:avLst/>
                      <a:gdLst>
                        <a:gd name="T0" fmla="*/ 18 w 18"/>
                        <a:gd name="T1" fmla="*/ 4 h 12"/>
                        <a:gd name="T2" fmla="*/ 18 w 18"/>
                        <a:gd name="T3" fmla="*/ 4 h 12"/>
                        <a:gd name="T4" fmla="*/ 3 w 18"/>
                        <a:gd name="T5" fmla="*/ 12 h 12"/>
                        <a:gd name="T6" fmla="*/ 1 w 18"/>
                        <a:gd name="T7" fmla="*/ 9 h 12"/>
                        <a:gd name="T8" fmla="*/ 0 w 18"/>
                        <a:gd name="T9" fmla="*/ 7 h 12"/>
                        <a:gd name="T10" fmla="*/ 5 w 18"/>
                        <a:gd name="T11" fmla="*/ 5 h 12"/>
                        <a:gd name="T12" fmla="*/ 11 w 18"/>
                        <a:gd name="T13" fmla="*/ 0 h 12"/>
                        <a:gd name="T14" fmla="*/ 14 w 18"/>
                        <a:gd name="T15" fmla="*/ 2 h 12"/>
                        <a:gd name="T16" fmla="*/ 17 w 18"/>
                        <a:gd name="T17" fmla="*/ 4 h 12"/>
                        <a:gd name="T18" fmla="*/ 18 w 18"/>
                        <a:gd name="T1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2">
                          <a:moveTo>
                            <a:pt x="18" y="4"/>
                          </a:moveTo>
                          <a:cubicBezTo>
                            <a:pt x="18" y="4"/>
                            <a:pt x="18" y="4"/>
                            <a:pt x="18" y="4"/>
                          </a:cubicBezTo>
                          <a:cubicBezTo>
                            <a:pt x="13" y="7"/>
                            <a:pt x="8" y="10"/>
                            <a:pt x="3" y="12"/>
                          </a:cubicBezTo>
                          <a:cubicBezTo>
                            <a:pt x="3" y="11"/>
                            <a:pt x="2" y="10"/>
                            <a:pt x="1" y="9"/>
                          </a:cubicBezTo>
                          <a:cubicBezTo>
                            <a:pt x="1" y="8"/>
                            <a:pt x="1" y="8"/>
                            <a:pt x="0" y="7"/>
                          </a:cubicBezTo>
                          <a:cubicBezTo>
                            <a:pt x="2" y="6"/>
                            <a:pt x="3" y="6"/>
                            <a:pt x="5" y="5"/>
                          </a:cubicBezTo>
                          <a:cubicBezTo>
                            <a:pt x="7" y="3"/>
                            <a:pt x="9" y="2"/>
                            <a:pt x="11" y="0"/>
                          </a:cubicBezTo>
                          <a:cubicBezTo>
                            <a:pt x="14" y="2"/>
                            <a:pt x="14" y="2"/>
                            <a:pt x="14" y="2"/>
                          </a:cubicBezTo>
                          <a:cubicBezTo>
                            <a:pt x="15" y="3"/>
                            <a:pt x="16" y="4"/>
                            <a:pt x="17" y="4"/>
                          </a:cubicBezTo>
                          <a:cubicBezTo>
                            <a:pt x="17" y="4"/>
                            <a:pt x="18" y="4"/>
                            <a:pt x="18"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2" name="Freeform 328"/>
                    <p:cNvSpPr>
                      <a:spLocks/>
                    </p:cNvSpPr>
                    <p:nvPr/>
                  </p:nvSpPr>
                  <p:spPr bwMode="auto">
                    <a:xfrm>
                      <a:off x="3852" y="1909"/>
                      <a:ext cx="47" cy="45"/>
                    </a:xfrm>
                    <a:custGeom>
                      <a:avLst/>
                      <a:gdLst>
                        <a:gd name="T0" fmla="*/ 20 w 20"/>
                        <a:gd name="T1" fmla="*/ 18 h 19"/>
                        <a:gd name="T2" fmla="*/ 11 w 20"/>
                        <a:gd name="T3" fmla="*/ 19 h 19"/>
                        <a:gd name="T4" fmla="*/ 0 w 20"/>
                        <a:gd name="T5" fmla="*/ 19 h 19"/>
                        <a:gd name="T6" fmla="*/ 9 w 20"/>
                        <a:gd name="T7" fmla="*/ 0 h 19"/>
                        <a:gd name="T8" fmla="*/ 11 w 20"/>
                        <a:gd name="T9" fmla="*/ 7 h 19"/>
                        <a:gd name="T10" fmla="*/ 20 w 20"/>
                        <a:gd name="T11" fmla="*/ 18 h 19"/>
                      </a:gdLst>
                      <a:ahLst/>
                      <a:cxnLst>
                        <a:cxn ang="0">
                          <a:pos x="T0" y="T1"/>
                        </a:cxn>
                        <a:cxn ang="0">
                          <a:pos x="T2" y="T3"/>
                        </a:cxn>
                        <a:cxn ang="0">
                          <a:pos x="T4" y="T5"/>
                        </a:cxn>
                        <a:cxn ang="0">
                          <a:pos x="T6" y="T7"/>
                        </a:cxn>
                        <a:cxn ang="0">
                          <a:pos x="T8" y="T9"/>
                        </a:cxn>
                        <a:cxn ang="0">
                          <a:pos x="T10" y="T11"/>
                        </a:cxn>
                      </a:cxnLst>
                      <a:rect l="0" t="0" r="r" b="b"/>
                      <a:pathLst>
                        <a:path w="20" h="19">
                          <a:moveTo>
                            <a:pt x="20" y="18"/>
                          </a:moveTo>
                          <a:cubicBezTo>
                            <a:pt x="17" y="18"/>
                            <a:pt x="14" y="19"/>
                            <a:pt x="11" y="19"/>
                          </a:cubicBezTo>
                          <a:cubicBezTo>
                            <a:pt x="7" y="19"/>
                            <a:pt x="4" y="19"/>
                            <a:pt x="0" y="19"/>
                          </a:cubicBezTo>
                          <a:cubicBezTo>
                            <a:pt x="6" y="16"/>
                            <a:pt x="7" y="7"/>
                            <a:pt x="9" y="0"/>
                          </a:cubicBezTo>
                          <a:cubicBezTo>
                            <a:pt x="10" y="2"/>
                            <a:pt x="10" y="5"/>
                            <a:pt x="11" y="7"/>
                          </a:cubicBezTo>
                          <a:cubicBezTo>
                            <a:pt x="13" y="12"/>
                            <a:pt x="15" y="16"/>
                            <a:pt x="20" y="18"/>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3" name="Freeform 329"/>
                    <p:cNvSpPr>
                      <a:spLocks/>
                    </p:cNvSpPr>
                    <p:nvPr/>
                  </p:nvSpPr>
                  <p:spPr bwMode="auto">
                    <a:xfrm>
                      <a:off x="4058" y="1017"/>
                      <a:ext cx="40" cy="33"/>
                    </a:xfrm>
                    <a:custGeom>
                      <a:avLst/>
                      <a:gdLst>
                        <a:gd name="T0" fmla="*/ 9 w 17"/>
                        <a:gd name="T1" fmla="*/ 2 h 14"/>
                        <a:gd name="T2" fmla="*/ 17 w 17"/>
                        <a:gd name="T3" fmla="*/ 6 h 14"/>
                        <a:gd name="T4" fmla="*/ 10 w 17"/>
                        <a:gd name="T5" fmla="*/ 14 h 14"/>
                        <a:gd name="T6" fmla="*/ 10 w 17"/>
                        <a:gd name="T7" fmla="*/ 14 h 14"/>
                        <a:gd name="T8" fmla="*/ 0 w 17"/>
                        <a:gd name="T9" fmla="*/ 10 h 14"/>
                        <a:gd name="T10" fmla="*/ 8 w 17"/>
                        <a:gd name="T11" fmla="*/ 0 h 14"/>
                        <a:gd name="T12" fmla="*/ 9 w 17"/>
                        <a:gd name="T13" fmla="*/ 1 h 14"/>
                        <a:gd name="T14" fmla="*/ 9 w 17"/>
                        <a:gd name="T15" fmla="*/ 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4">
                          <a:moveTo>
                            <a:pt x="9" y="2"/>
                          </a:moveTo>
                          <a:cubicBezTo>
                            <a:pt x="11" y="4"/>
                            <a:pt x="14" y="6"/>
                            <a:pt x="17" y="6"/>
                          </a:cubicBezTo>
                          <a:cubicBezTo>
                            <a:pt x="15" y="9"/>
                            <a:pt x="13" y="11"/>
                            <a:pt x="10" y="14"/>
                          </a:cubicBezTo>
                          <a:cubicBezTo>
                            <a:pt x="10" y="14"/>
                            <a:pt x="10" y="14"/>
                            <a:pt x="10" y="14"/>
                          </a:cubicBezTo>
                          <a:cubicBezTo>
                            <a:pt x="7" y="12"/>
                            <a:pt x="3" y="11"/>
                            <a:pt x="0" y="10"/>
                          </a:cubicBezTo>
                          <a:cubicBezTo>
                            <a:pt x="3" y="7"/>
                            <a:pt x="5" y="3"/>
                            <a:pt x="8" y="0"/>
                          </a:cubicBezTo>
                          <a:cubicBezTo>
                            <a:pt x="9" y="1"/>
                            <a:pt x="9" y="1"/>
                            <a:pt x="9" y="1"/>
                          </a:cubicBezTo>
                          <a:cubicBezTo>
                            <a:pt x="8" y="1"/>
                            <a:pt x="8" y="2"/>
                            <a:pt x="9"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4" name="Freeform 330"/>
                    <p:cNvSpPr>
                      <a:spLocks/>
                    </p:cNvSpPr>
                    <p:nvPr/>
                  </p:nvSpPr>
                  <p:spPr bwMode="auto">
                    <a:xfrm>
                      <a:off x="4037" y="1183"/>
                      <a:ext cx="26" cy="24"/>
                    </a:xfrm>
                    <a:custGeom>
                      <a:avLst/>
                      <a:gdLst>
                        <a:gd name="T0" fmla="*/ 10 w 11"/>
                        <a:gd name="T1" fmla="*/ 3 h 10"/>
                        <a:gd name="T2" fmla="*/ 7 w 11"/>
                        <a:gd name="T3" fmla="*/ 9 h 10"/>
                        <a:gd name="T4" fmla="*/ 3 w 11"/>
                        <a:gd name="T5" fmla="*/ 9 h 10"/>
                        <a:gd name="T6" fmla="*/ 0 w 11"/>
                        <a:gd name="T7" fmla="*/ 7 h 10"/>
                        <a:gd name="T8" fmla="*/ 2 w 11"/>
                        <a:gd name="T9" fmla="*/ 3 h 10"/>
                        <a:gd name="T10" fmla="*/ 3 w 11"/>
                        <a:gd name="T11" fmla="*/ 2 h 10"/>
                        <a:gd name="T12" fmla="*/ 3 w 11"/>
                        <a:gd name="T13" fmla="*/ 2 h 10"/>
                        <a:gd name="T14" fmla="*/ 10 w 11"/>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10" y="3"/>
                          </a:moveTo>
                          <a:cubicBezTo>
                            <a:pt x="11" y="5"/>
                            <a:pt x="10" y="8"/>
                            <a:pt x="7" y="9"/>
                          </a:cubicBezTo>
                          <a:cubicBezTo>
                            <a:pt x="6" y="10"/>
                            <a:pt x="5" y="10"/>
                            <a:pt x="3" y="9"/>
                          </a:cubicBezTo>
                          <a:cubicBezTo>
                            <a:pt x="2" y="9"/>
                            <a:pt x="1" y="8"/>
                            <a:pt x="0" y="7"/>
                          </a:cubicBezTo>
                          <a:cubicBezTo>
                            <a:pt x="0" y="5"/>
                            <a:pt x="1" y="4"/>
                            <a:pt x="2" y="3"/>
                          </a:cubicBezTo>
                          <a:cubicBezTo>
                            <a:pt x="2" y="3"/>
                            <a:pt x="3" y="3"/>
                            <a:pt x="3" y="2"/>
                          </a:cubicBezTo>
                          <a:cubicBezTo>
                            <a:pt x="3" y="2"/>
                            <a:pt x="3" y="2"/>
                            <a:pt x="3" y="2"/>
                          </a:cubicBezTo>
                          <a:cubicBezTo>
                            <a:pt x="5" y="0"/>
                            <a:pt x="8" y="1"/>
                            <a:pt x="10"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5" name="Freeform 331"/>
                    <p:cNvSpPr>
                      <a:spLocks/>
                    </p:cNvSpPr>
                    <p:nvPr/>
                  </p:nvSpPr>
                  <p:spPr bwMode="auto">
                    <a:xfrm>
                      <a:off x="4241" y="227"/>
                      <a:ext cx="35" cy="33"/>
                    </a:xfrm>
                    <a:custGeom>
                      <a:avLst/>
                      <a:gdLst>
                        <a:gd name="T0" fmla="*/ 13 w 15"/>
                        <a:gd name="T1" fmla="*/ 13 h 14"/>
                        <a:gd name="T2" fmla="*/ 13 w 15"/>
                        <a:gd name="T3" fmla="*/ 14 h 14"/>
                        <a:gd name="T4" fmla="*/ 6 w 15"/>
                        <a:gd name="T5" fmla="*/ 12 h 14"/>
                        <a:gd name="T6" fmla="*/ 0 w 15"/>
                        <a:gd name="T7" fmla="*/ 10 h 14"/>
                        <a:gd name="T8" fmla="*/ 1 w 15"/>
                        <a:gd name="T9" fmla="*/ 9 h 14"/>
                        <a:gd name="T10" fmla="*/ 13 w 15"/>
                        <a:gd name="T11" fmla="*/ 13 h 14"/>
                      </a:gdLst>
                      <a:ahLst/>
                      <a:cxnLst>
                        <a:cxn ang="0">
                          <a:pos x="T0" y="T1"/>
                        </a:cxn>
                        <a:cxn ang="0">
                          <a:pos x="T2" y="T3"/>
                        </a:cxn>
                        <a:cxn ang="0">
                          <a:pos x="T4" y="T5"/>
                        </a:cxn>
                        <a:cxn ang="0">
                          <a:pos x="T6" y="T7"/>
                        </a:cxn>
                        <a:cxn ang="0">
                          <a:pos x="T8" y="T9"/>
                        </a:cxn>
                        <a:cxn ang="0">
                          <a:pos x="T10" y="T11"/>
                        </a:cxn>
                      </a:cxnLst>
                      <a:rect l="0" t="0" r="r" b="b"/>
                      <a:pathLst>
                        <a:path w="15" h="14">
                          <a:moveTo>
                            <a:pt x="13" y="13"/>
                          </a:moveTo>
                          <a:cubicBezTo>
                            <a:pt x="13" y="14"/>
                            <a:pt x="13" y="14"/>
                            <a:pt x="13" y="14"/>
                          </a:cubicBezTo>
                          <a:cubicBezTo>
                            <a:pt x="10" y="13"/>
                            <a:pt x="8" y="12"/>
                            <a:pt x="6" y="12"/>
                          </a:cubicBezTo>
                          <a:cubicBezTo>
                            <a:pt x="4" y="11"/>
                            <a:pt x="2" y="10"/>
                            <a:pt x="0" y="10"/>
                          </a:cubicBezTo>
                          <a:cubicBezTo>
                            <a:pt x="0" y="10"/>
                            <a:pt x="1" y="9"/>
                            <a:pt x="1" y="9"/>
                          </a:cubicBezTo>
                          <a:cubicBezTo>
                            <a:pt x="3" y="0"/>
                            <a:pt x="15" y="5"/>
                            <a:pt x="13" y="1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6" name="Freeform 332"/>
                    <p:cNvSpPr>
                      <a:spLocks/>
                    </p:cNvSpPr>
                    <p:nvPr/>
                  </p:nvSpPr>
                  <p:spPr bwMode="auto">
                    <a:xfrm>
                      <a:off x="3923" y="1597"/>
                      <a:ext cx="38" cy="31"/>
                    </a:xfrm>
                    <a:custGeom>
                      <a:avLst/>
                      <a:gdLst>
                        <a:gd name="T0" fmla="*/ 14 w 16"/>
                        <a:gd name="T1" fmla="*/ 7 h 13"/>
                        <a:gd name="T2" fmla="*/ 16 w 16"/>
                        <a:gd name="T3" fmla="*/ 12 h 13"/>
                        <a:gd name="T4" fmla="*/ 9 w 16"/>
                        <a:gd name="T5" fmla="*/ 13 h 13"/>
                        <a:gd name="T6" fmla="*/ 3 w 16"/>
                        <a:gd name="T7" fmla="*/ 13 h 13"/>
                        <a:gd name="T8" fmla="*/ 0 w 16"/>
                        <a:gd name="T9" fmla="*/ 1 h 13"/>
                        <a:gd name="T10" fmla="*/ 11 w 16"/>
                        <a:gd name="T11" fmla="*/ 1 h 13"/>
                        <a:gd name="T12" fmla="*/ 12 w 16"/>
                        <a:gd name="T13" fmla="*/ 0 h 13"/>
                        <a:gd name="T14" fmla="*/ 14 w 16"/>
                        <a:gd name="T15" fmla="*/ 7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4" y="7"/>
                          </a:moveTo>
                          <a:cubicBezTo>
                            <a:pt x="15" y="9"/>
                            <a:pt x="15" y="11"/>
                            <a:pt x="16" y="12"/>
                          </a:cubicBezTo>
                          <a:cubicBezTo>
                            <a:pt x="13" y="12"/>
                            <a:pt x="11" y="13"/>
                            <a:pt x="9" y="13"/>
                          </a:cubicBezTo>
                          <a:cubicBezTo>
                            <a:pt x="7" y="13"/>
                            <a:pt x="5" y="13"/>
                            <a:pt x="3" y="13"/>
                          </a:cubicBezTo>
                          <a:cubicBezTo>
                            <a:pt x="2" y="9"/>
                            <a:pt x="1" y="5"/>
                            <a:pt x="0" y="1"/>
                          </a:cubicBezTo>
                          <a:cubicBezTo>
                            <a:pt x="4" y="1"/>
                            <a:pt x="8" y="2"/>
                            <a:pt x="11" y="1"/>
                          </a:cubicBezTo>
                          <a:cubicBezTo>
                            <a:pt x="12" y="1"/>
                            <a:pt x="12" y="1"/>
                            <a:pt x="12" y="0"/>
                          </a:cubicBezTo>
                          <a:cubicBezTo>
                            <a:pt x="13" y="3"/>
                            <a:pt x="13" y="5"/>
                            <a:pt x="14"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7" name="Freeform 333"/>
                    <p:cNvSpPr>
                      <a:spLocks/>
                    </p:cNvSpPr>
                    <p:nvPr/>
                  </p:nvSpPr>
                  <p:spPr bwMode="auto">
                    <a:xfrm>
                      <a:off x="3985" y="1306"/>
                      <a:ext cx="47" cy="19"/>
                    </a:xfrm>
                    <a:custGeom>
                      <a:avLst/>
                      <a:gdLst>
                        <a:gd name="T0" fmla="*/ 20 w 20"/>
                        <a:gd name="T1" fmla="*/ 5 h 8"/>
                        <a:gd name="T2" fmla="*/ 17 w 20"/>
                        <a:gd name="T3" fmla="*/ 8 h 8"/>
                        <a:gd name="T4" fmla="*/ 1 w 20"/>
                        <a:gd name="T5" fmla="*/ 2 h 8"/>
                        <a:gd name="T6" fmla="*/ 1 w 20"/>
                        <a:gd name="T7" fmla="*/ 2 h 8"/>
                        <a:gd name="T8" fmla="*/ 0 w 20"/>
                        <a:gd name="T9" fmla="*/ 2 h 8"/>
                        <a:gd name="T10" fmla="*/ 9 w 20"/>
                        <a:gd name="T11" fmla="*/ 0 h 8"/>
                        <a:gd name="T12" fmla="*/ 20 w 20"/>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20" h="8">
                          <a:moveTo>
                            <a:pt x="20" y="5"/>
                          </a:moveTo>
                          <a:cubicBezTo>
                            <a:pt x="18" y="6"/>
                            <a:pt x="17" y="7"/>
                            <a:pt x="17" y="8"/>
                          </a:cubicBezTo>
                          <a:cubicBezTo>
                            <a:pt x="11" y="6"/>
                            <a:pt x="6" y="4"/>
                            <a:pt x="1" y="2"/>
                          </a:cubicBezTo>
                          <a:cubicBezTo>
                            <a:pt x="1" y="2"/>
                            <a:pt x="1" y="2"/>
                            <a:pt x="1" y="2"/>
                          </a:cubicBezTo>
                          <a:cubicBezTo>
                            <a:pt x="1" y="2"/>
                            <a:pt x="0" y="2"/>
                            <a:pt x="0" y="2"/>
                          </a:cubicBezTo>
                          <a:cubicBezTo>
                            <a:pt x="3" y="2"/>
                            <a:pt x="6" y="2"/>
                            <a:pt x="9" y="0"/>
                          </a:cubicBezTo>
                          <a:cubicBezTo>
                            <a:pt x="12" y="2"/>
                            <a:pt x="16" y="3"/>
                            <a:pt x="20"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8" name="Freeform 334"/>
                    <p:cNvSpPr>
                      <a:spLocks/>
                    </p:cNvSpPr>
                    <p:nvPr/>
                  </p:nvSpPr>
                  <p:spPr bwMode="auto">
                    <a:xfrm>
                      <a:off x="4015" y="1275"/>
                      <a:ext cx="17" cy="21"/>
                    </a:xfrm>
                    <a:custGeom>
                      <a:avLst/>
                      <a:gdLst>
                        <a:gd name="T0" fmla="*/ 6 w 7"/>
                        <a:gd name="T1" fmla="*/ 7 h 9"/>
                        <a:gd name="T2" fmla="*/ 6 w 7"/>
                        <a:gd name="T3" fmla="*/ 9 h 9"/>
                        <a:gd name="T4" fmla="*/ 0 w 7"/>
                        <a:gd name="T5" fmla="*/ 7 h 9"/>
                        <a:gd name="T6" fmla="*/ 0 w 7"/>
                        <a:gd name="T7" fmla="*/ 0 h 9"/>
                        <a:gd name="T8" fmla="*/ 0 w 7"/>
                        <a:gd name="T9" fmla="*/ 0 h 9"/>
                        <a:gd name="T10" fmla="*/ 7 w 7"/>
                        <a:gd name="T11" fmla="*/ 4 h 9"/>
                        <a:gd name="T12" fmla="*/ 6 w 7"/>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6" y="7"/>
                          </a:moveTo>
                          <a:cubicBezTo>
                            <a:pt x="6" y="7"/>
                            <a:pt x="6" y="8"/>
                            <a:pt x="6" y="9"/>
                          </a:cubicBezTo>
                          <a:cubicBezTo>
                            <a:pt x="4" y="8"/>
                            <a:pt x="2" y="8"/>
                            <a:pt x="0" y="7"/>
                          </a:cubicBezTo>
                          <a:cubicBezTo>
                            <a:pt x="1" y="4"/>
                            <a:pt x="1" y="2"/>
                            <a:pt x="0" y="0"/>
                          </a:cubicBezTo>
                          <a:cubicBezTo>
                            <a:pt x="0" y="0"/>
                            <a:pt x="0" y="0"/>
                            <a:pt x="0" y="0"/>
                          </a:cubicBezTo>
                          <a:cubicBezTo>
                            <a:pt x="2" y="1"/>
                            <a:pt x="5" y="3"/>
                            <a:pt x="7" y="4"/>
                          </a:cubicBezTo>
                          <a:cubicBezTo>
                            <a:pt x="7" y="5"/>
                            <a:pt x="7" y="6"/>
                            <a:pt x="6"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9" name="Freeform 335"/>
                    <p:cNvSpPr>
                      <a:spLocks/>
                    </p:cNvSpPr>
                    <p:nvPr/>
                  </p:nvSpPr>
                  <p:spPr bwMode="auto">
                    <a:xfrm>
                      <a:off x="4127" y="350"/>
                      <a:ext cx="114" cy="119"/>
                    </a:xfrm>
                    <a:custGeom>
                      <a:avLst/>
                      <a:gdLst>
                        <a:gd name="T0" fmla="*/ 33 w 48"/>
                        <a:gd name="T1" fmla="*/ 1 h 50"/>
                        <a:gd name="T2" fmla="*/ 42 w 48"/>
                        <a:gd name="T3" fmla="*/ 31 h 50"/>
                        <a:gd name="T4" fmla="*/ 28 w 48"/>
                        <a:gd name="T5" fmla="*/ 49 h 50"/>
                        <a:gd name="T6" fmla="*/ 31 w 48"/>
                        <a:gd name="T7" fmla="*/ 44 h 50"/>
                        <a:gd name="T8" fmla="*/ 33 w 48"/>
                        <a:gd name="T9" fmla="*/ 13 h 50"/>
                        <a:gd name="T10" fmla="*/ 7 w 48"/>
                        <a:gd name="T11" fmla="*/ 32 h 50"/>
                        <a:gd name="T12" fmla="*/ 1 w 48"/>
                        <a:gd name="T13" fmla="*/ 50 h 50"/>
                        <a:gd name="T14" fmla="*/ 5 w 48"/>
                        <a:gd name="T15" fmla="*/ 18 h 50"/>
                        <a:gd name="T16" fmla="*/ 33 w 48"/>
                        <a:gd name="T17"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0">
                          <a:moveTo>
                            <a:pt x="33" y="1"/>
                          </a:moveTo>
                          <a:cubicBezTo>
                            <a:pt x="48" y="3"/>
                            <a:pt x="47" y="20"/>
                            <a:pt x="42" y="31"/>
                          </a:cubicBezTo>
                          <a:cubicBezTo>
                            <a:pt x="39" y="38"/>
                            <a:pt x="34" y="44"/>
                            <a:pt x="28" y="49"/>
                          </a:cubicBezTo>
                          <a:cubicBezTo>
                            <a:pt x="29" y="48"/>
                            <a:pt x="30" y="46"/>
                            <a:pt x="31" y="44"/>
                          </a:cubicBezTo>
                          <a:cubicBezTo>
                            <a:pt x="35" y="38"/>
                            <a:pt x="46" y="15"/>
                            <a:pt x="33" y="13"/>
                          </a:cubicBezTo>
                          <a:cubicBezTo>
                            <a:pt x="21" y="11"/>
                            <a:pt x="11" y="23"/>
                            <a:pt x="7" y="32"/>
                          </a:cubicBezTo>
                          <a:cubicBezTo>
                            <a:pt x="5" y="38"/>
                            <a:pt x="3" y="44"/>
                            <a:pt x="1" y="50"/>
                          </a:cubicBezTo>
                          <a:cubicBezTo>
                            <a:pt x="0" y="39"/>
                            <a:pt x="0" y="28"/>
                            <a:pt x="5" y="18"/>
                          </a:cubicBezTo>
                          <a:cubicBezTo>
                            <a:pt x="10" y="7"/>
                            <a:pt x="20" y="0"/>
                            <a:pt x="33" y="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0" name="Freeform 336"/>
                    <p:cNvSpPr>
                      <a:spLocks/>
                    </p:cNvSpPr>
                    <p:nvPr/>
                  </p:nvSpPr>
                  <p:spPr bwMode="auto">
                    <a:xfrm>
                      <a:off x="3982" y="1382"/>
                      <a:ext cx="24" cy="19"/>
                    </a:xfrm>
                    <a:custGeom>
                      <a:avLst/>
                      <a:gdLst>
                        <a:gd name="T0" fmla="*/ 10 w 10"/>
                        <a:gd name="T1" fmla="*/ 4 h 8"/>
                        <a:gd name="T2" fmla="*/ 5 w 10"/>
                        <a:gd name="T3" fmla="*/ 8 h 8"/>
                        <a:gd name="T4" fmla="*/ 1 w 10"/>
                        <a:gd name="T5" fmla="*/ 5 h 8"/>
                        <a:gd name="T6" fmla="*/ 1 w 10"/>
                        <a:gd name="T7" fmla="*/ 3 h 8"/>
                        <a:gd name="T8" fmla="*/ 3 w 10"/>
                        <a:gd name="T9" fmla="*/ 1 h 8"/>
                        <a:gd name="T10" fmla="*/ 6 w 10"/>
                        <a:gd name="T11" fmla="*/ 0 h 8"/>
                        <a:gd name="T12" fmla="*/ 10 w 10"/>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10" y="4"/>
                          </a:moveTo>
                          <a:cubicBezTo>
                            <a:pt x="9" y="6"/>
                            <a:pt x="8" y="8"/>
                            <a:pt x="5" y="8"/>
                          </a:cubicBezTo>
                          <a:cubicBezTo>
                            <a:pt x="3" y="8"/>
                            <a:pt x="2" y="6"/>
                            <a:pt x="1" y="5"/>
                          </a:cubicBezTo>
                          <a:cubicBezTo>
                            <a:pt x="0" y="4"/>
                            <a:pt x="0" y="3"/>
                            <a:pt x="1" y="3"/>
                          </a:cubicBezTo>
                          <a:cubicBezTo>
                            <a:pt x="1" y="2"/>
                            <a:pt x="2" y="1"/>
                            <a:pt x="3" y="1"/>
                          </a:cubicBezTo>
                          <a:cubicBezTo>
                            <a:pt x="4" y="0"/>
                            <a:pt x="5" y="0"/>
                            <a:pt x="6" y="0"/>
                          </a:cubicBezTo>
                          <a:cubicBezTo>
                            <a:pt x="8" y="0"/>
                            <a:pt x="10" y="2"/>
                            <a:pt x="10"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1" name="Freeform 337"/>
                    <p:cNvSpPr>
                      <a:spLocks/>
                    </p:cNvSpPr>
                    <p:nvPr/>
                  </p:nvSpPr>
                  <p:spPr bwMode="auto">
                    <a:xfrm>
                      <a:off x="4110" y="752"/>
                      <a:ext cx="45" cy="45"/>
                    </a:xfrm>
                    <a:custGeom>
                      <a:avLst/>
                      <a:gdLst>
                        <a:gd name="T0" fmla="*/ 19 w 19"/>
                        <a:gd name="T1" fmla="*/ 11 h 19"/>
                        <a:gd name="T2" fmla="*/ 13 w 19"/>
                        <a:gd name="T3" fmla="*/ 15 h 19"/>
                        <a:gd name="T4" fmla="*/ 8 w 19"/>
                        <a:gd name="T5" fmla="*/ 19 h 19"/>
                        <a:gd name="T6" fmla="*/ 0 w 19"/>
                        <a:gd name="T7" fmla="*/ 10 h 19"/>
                        <a:gd name="T8" fmla="*/ 10 w 19"/>
                        <a:gd name="T9" fmla="*/ 0 h 19"/>
                        <a:gd name="T10" fmla="*/ 19 w 19"/>
                        <a:gd name="T11" fmla="*/ 11 h 19"/>
                      </a:gdLst>
                      <a:ahLst/>
                      <a:cxnLst>
                        <a:cxn ang="0">
                          <a:pos x="T0" y="T1"/>
                        </a:cxn>
                        <a:cxn ang="0">
                          <a:pos x="T2" y="T3"/>
                        </a:cxn>
                        <a:cxn ang="0">
                          <a:pos x="T4" y="T5"/>
                        </a:cxn>
                        <a:cxn ang="0">
                          <a:pos x="T6" y="T7"/>
                        </a:cxn>
                        <a:cxn ang="0">
                          <a:pos x="T8" y="T9"/>
                        </a:cxn>
                        <a:cxn ang="0">
                          <a:pos x="T10" y="T11"/>
                        </a:cxn>
                      </a:cxnLst>
                      <a:rect l="0" t="0" r="r" b="b"/>
                      <a:pathLst>
                        <a:path w="19" h="19">
                          <a:moveTo>
                            <a:pt x="19" y="11"/>
                          </a:moveTo>
                          <a:cubicBezTo>
                            <a:pt x="17" y="12"/>
                            <a:pt x="15" y="13"/>
                            <a:pt x="13" y="15"/>
                          </a:cubicBezTo>
                          <a:cubicBezTo>
                            <a:pt x="11" y="16"/>
                            <a:pt x="10" y="17"/>
                            <a:pt x="8" y="19"/>
                          </a:cubicBezTo>
                          <a:cubicBezTo>
                            <a:pt x="6" y="16"/>
                            <a:pt x="3" y="13"/>
                            <a:pt x="0" y="10"/>
                          </a:cubicBezTo>
                          <a:cubicBezTo>
                            <a:pt x="4" y="7"/>
                            <a:pt x="8" y="4"/>
                            <a:pt x="10" y="0"/>
                          </a:cubicBezTo>
                          <a:cubicBezTo>
                            <a:pt x="14" y="4"/>
                            <a:pt x="17" y="7"/>
                            <a:pt x="19"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2" name="Freeform 338"/>
                    <p:cNvSpPr>
                      <a:spLocks/>
                    </p:cNvSpPr>
                    <p:nvPr/>
                  </p:nvSpPr>
                  <p:spPr bwMode="auto">
                    <a:xfrm>
                      <a:off x="4136" y="620"/>
                      <a:ext cx="52" cy="61"/>
                    </a:xfrm>
                    <a:custGeom>
                      <a:avLst/>
                      <a:gdLst>
                        <a:gd name="T0" fmla="*/ 22 w 22"/>
                        <a:gd name="T1" fmla="*/ 10 h 26"/>
                        <a:gd name="T2" fmla="*/ 6 w 22"/>
                        <a:gd name="T3" fmla="*/ 18 h 26"/>
                        <a:gd name="T4" fmla="*/ 3 w 22"/>
                        <a:gd name="T5" fmla="*/ 26 h 26"/>
                        <a:gd name="T6" fmla="*/ 2 w 22"/>
                        <a:gd name="T7" fmla="*/ 25 h 26"/>
                        <a:gd name="T8" fmla="*/ 2 w 22"/>
                        <a:gd name="T9" fmla="*/ 24 h 26"/>
                        <a:gd name="T10" fmla="*/ 0 w 22"/>
                        <a:gd name="T11" fmla="*/ 0 h 26"/>
                        <a:gd name="T12" fmla="*/ 9 w 22"/>
                        <a:gd name="T13" fmla="*/ 3 h 26"/>
                        <a:gd name="T14" fmla="*/ 22 w 22"/>
                        <a:gd name="T15" fmla="*/ 1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6">
                          <a:moveTo>
                            <a:pt x="22" y="10"/>
                          </a:moveTo>
                          <a:cubicBezTo>
                            <a:pt x="16" y="10"/>
                            <a:pt x="11" y="14"/>
                            <a:pt x="6" y="18"/>
                          </a:cubicBezTo>
                          <a:cubicBezTo>
                            <a:pt x="5" y="20"/>
                            <a:pt x="2" y="23"/>
                            <a:pt x="3" y="26"/>
                          </a:cubicBezTo>
                          <a:cubicBezTo>
                            <a:pt x="3" y="26"/>
                            <a:pt x="2" y="25"/>
                            <a:pt x="2" y="25"/>
                          </a:cubicBezTo>
                          <a:cubicBezTo>
                            <a:pt x="2" y="25"/>
                            <a:pt x="2" y="25"/>
                            <a:pt x="2" y="24"/>
                          </a:cubicBezTo>
                          <a:cubicBezTo>
                            <a:pt x="6" y="17"/>
                            <a:pt x="5" y="6"/>
                            <a:pt x="0" y="0"/>
                          </a:cubicBezTo>
                          <a:cubicBezTo>
                            <a:pt x="3" y="1"/>
                            <a:pt x="6" y="2"/>
                            <a:pt x="9" y="3"/>
                          </a:cubicBezTo>
                          <a:cubicBezTo>
                            <a:pt x="13" y="5"/>
                            <a:pt x="18" y="8"/>
                            <a:pt x="22" y="1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3" name="Freeform 339"/>
                    <p:cNvSpPr>
                      <a:spLocks/>
                    </p:cNvSpPr>
                    <p:nvPr/>
                  </p:nvSpPr>
                  <p:spPr bwMode="auto">
                    <a:xfrm>
                      <a:off x="3741" y="2330"/>
                      <a:ext cx="40" cy="36"/>
                    </a:xfrm>
                    <a:custGeom>
                      <a:avLst/>
                      <a:gdLst>
                        <a:gd name="T0" fmla="*/ 17 w 17"/>
                        <a:gd name="T1" fmla="*/ 4 h 15"/>
                        <a:gd name="T2" fmla="*/ 5 w 17"/>
                        <a:gd name="T3" fmla="*/ 12 h 15"/>
                        <a:gd name="T4" fmla="*/ 0 w 17"/>
                        <a:gd name="T5" fmla="*/ 5 h 15"/>
                        <a:gd name="T6" fmla="*/ 2 w 17"/>
                        <a:gd name="T7" fmla="*/ 0 h 15"/>
                        <a:gd name="T8" fmla="*/ 3 w 17"/>
                        <a:gd name="T9" fmla="*/ 0 h 15"/>
                        <a:gd name="T10" fmla="*/ 17 w 17"/>
                        <a:gd name="T11" fmla="*/ 4 h 15"/>
                      </a:gdLst>
                      <a:ahLst/>
                      <a:cxnLst>
                        <a:cxn ang="0">
                          <a:pos x="T0" y="T1"/>
                        </a:cxn>
                        <a:cxn ang="0">
                          <a:pos x="T2" y="T3"/>
                        </a:cxn>
                        <a:cxn ang="0">
                          <a:pos x="T4" y="T5"/>
                        </a:cxn>
                        <a:cxn ang="0">
                          <a:pos x="T6" y="T7"/>
                        </a:cxn>
                        <a:cxn ang="0">
                          <a:pos x="T8" y="T9"/>
                        </a:cxn>
                        <a:cxn ang="0">
                          <a:pos x="T10" y="T11"/>
                        </a:cxn>
                      </a:cxnLst>
                      <a:rect l="0" t="0" r="r" b="b"/>
                      <a:pathLst>
                        <a:path w="17" h="15">
                          <a:moveTo>
                            <a:pt x="17" y="4"/>
                          </a:moveTo>
                          <a:cubicBezTo>
                            <a:pt x="16" y="10"/>
                            <a:pt x="11" y="15"/>
                            <a:pt x="5" y="12"/>
                          </a:cubicBezTo>
                          <a:cubicBezTo>
                            <a:pt x="2" y="11"/>
                            <a:pt x="0" y="8"/>
                            <a:pt x="0" y="5"/>
                          </a:cubicBezTo>
                          <a:cubicBezTo>
                            <a:pt x="1" y="3"/>
                            <a:pt x="2" y="2"/>
                            <a:pt x="2" y="0"/>
                          </a:cubicBezTo>
                          <a:cubicBezTo>
                            <a:pt x="3" y="0"/>
                            <a:pt x="3" y="0"/>
                            <a:pt x="3" y="0"/>
                          </a:cubicBezTo>
                          <a:cubicBezTo>
                            <a:pt x="8" y="2"/>
                            <a:pt x="12" y="3"/>
                            <a:pt x="17"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4" name="Freeform 340"/>
                    <p:cNvSpPr>
                      <a:spLocks/>
                    </p:cNvSpPr>
                    <p:nvPr/>
                  </p:nvSpPr>
                  <p:spPr bwMode="auto">
                    <a:xfrm>
                      <a:off x="3710" y="1408"/>
                      <a:ext cx="220" cy="402"/>
                    </a:xfrm>
                    <a:custGeom>
                      <a:avLst/>
                      <a:gdLst>
                        <a:gd name="T0" fmla="*/ 92 w 93"/>
                        <a:gd name="T1" fmla="*/ 120 h 170"/>
                        <a:gd name="T2" fmla="*/ 83 w 93"/>
                        <a:gd name="T3" fmla="*/ 157 h 170"/>
                        <a:gd name="T4" fmla="*/ 52 w 93"/>
                        <a:gd name="T5" fmla="*/ 170 h 170"/>
                        <a:gd name="T6" fmla="*/ 38 w 93"/>
                        <a:gd name="T7" fmla="*/ 169 h 170"/>
                        <a:gd name="T8" fmla="*/ 38 w 93"/>
                        <a:gd name="T9" fmla="*/ 168 h 170"/>
                        <a:gd name="T10" fmla="*/ 36 w 93"/>
                        <a:gd name="T11" fmla="*/ 168 h 170"/>
                        <a:gd name="T12" fmla="*/ 36 w 93"/>
                        <a:gd name="T13" fmla="*/ 169 h 170"/>
                        <a:gd name="T14" fmla="*/ 15 w 93"/>
                        <a:gd name="T15" fmla="*/ 158 h 170"/>
                        <a:gd name="T16" fmla="*/ 4 w 93"/>
                        <a:gd name="T17" fmla="*/ 87 h 170"/>
                        <a:gd name="T18" fmla="*/ 6 w 93"/>
                        <a:gd name="T19" fmla="*/ 72 h 170"/>
                        <a:gd name="T20" fmla="*/ 7 w 93"/>
                        <a:gd name="T21" fmla="*/ 71 h 170"/>
                        <a:gd name="T22" fmla="*/ 24 w 93"/>
                        <a:gd name="T23" fmla="*/ 5 h 170"/>
                        <a:gd name="T24" fmla="*/ 30 w 93"/>
                        <a:gd name="T25" fmla="*/ 2 h 170"/>
                        <a:gd name="T26" fmla="*/ 24 w 93"/>
                        <a:gd name="T27" fmla="*/ 65 h 170"/>
                        <a:gd name="T28" fmla="*/ 24 w 93"/>
                        <a:gd name="T29" fmla="*/ 100 h 170"/>
                        <a:gd name="T30" fmla="*/ 27 w 93"/>
                        <a:gd name="T31" fmla="*/ 127 h 170"/>
                        <a:gd name="T32" fmla="*/ 60 w 93"/>
                        <a:gd name="T33" fmla="*/ 139 h 170"/>
                        <a:gd name="T34" fmla="*/ 65 w 93"/>
                        <a:gd name="T35" fmla="*/ 79 h 170"/>
                        <a:gd name="T36" fmla="*/ 52 w 93"/>
                        <a:gd name="T37" fmla="*/ 5 h 170"/>
                        <a:gd name="T38" fmla="*/ 51 w 93"/>
                        <a:gd name="T39" fmla="*/ 3 h 170"/>
                        <a:gd name="T40" fmla="*/ 52 w 93"/>
                        <a:gd name="T41" fmla="*/ 0 h 170"/>
                        <a:gd name="T42" fmla="*/ 52 w 93"/>
                        <a:gd name="T43" fmla="*/ 0 h 170"/>
                        <a:gd name="T44" fmla="*/ 52 w 93"/>
                        <a:gd name="T45" fmla="*/ 0 h 170"/>
                        <a:gd name="T46" fmla="*/ 60 w 93"/>
                        <a:gd name="T47" fmla="*/ 9 h 170"/>
                        <a:gd name="T48" fmla="*/ 59 w 93"/>
                        <a:gd name="T49" fmla="*/ 11 h 170"/>
                        <a:gd name="T50" fmla="*/ 65 w 93"/>
                        <a:gd name="T51" fmla="*/ 26 h 170"/>
                        <a:gd name="T52" fmla="*/ 66 w 93"/>
                        <a:gd name="T53" fmla="*/ 27 h 170"/>
                        <a:gd name="T54" fmla="*/ 86 w 93"/>
                        <a:gd name="T55" fmla="*/ 81 h 170"/>
                        <a:gd name="T56" fmla="*/ 92 w 93"/>
                        <a:gd name="T57" fmla="*/ 12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3" h="170">
                          <a:moveTo>
                            <a:pt x="92" y="120"/>
                          </a:moveTo>
                          <a:cubicBezTo>
                            <a:pt x="93" y="133"/>
                            <a:pt x="92" y="147"/>
                            <a:pt x="83" y="157"/>
                          </a:cubicBezTo>
                          <a:cubicBezTo>
                            <a:pt x="76" y="166"/>
                            <a:pt x="64" y="170"/>
                            <a:pt x="52" y="170"/>
                          </a:cubicBezTo>
                          <a:cubicBezTo>
                            <a:pt x="48" y="170"/>
                            <a:pt x="43" y="170"/>
                            <a:pt x="38" y="169"/>
                          </a:cubicBezTo>
                          <a:cubicBezTo>
                            <a:pt x="38" y="169"/>
                            <a:pt x="38" y="169"/>
                            <a:pt x="38" y="168"/>
                          </a:cubicBezTo>
                          <a:cubicBezTo>
                            <a:pt x="38" y="167"/>
                            <a:pt x="37" y="167"/>
                            <a:pt x="36" y="168"/>
                          </a:cubicBezTo>
                          <a:cubicBezTo>
                            <a:pt x="36" y="168"/>
                            <a:pt x="36" y="169"/>
                            <a:pt x="36" y="169"/>
                          </a:cubicBezTo>
                          <a:cubicBezTo>
                            <a:pt x="28" y="167"/>
                            <a:pt x="20" y="164"/>
                            <a:pt x="15" y="158"/>
                          </a:cubicBezTo>
                          <a:cubicBezTo>
                            <a:pt x="0" y="139"/>
                            <a:pt x="1" y="110"/>
                            <a:pt x="4" y="87"/>
                          </a:cubicBezTo>
                          <a:cubicBezTo>
                            <a:pt x="4" y="82"/>
                            <a:pt x="5" y="77"/>
                            <a:pt x="6" y="72"/>
                          </a:cubicBezTo>
                          <a:cubicBezTo>
                            <a:pt x="7" y="72"/>
                            <a:pt x="7" y="71"/>
                            <a:pt x="7" y="71"/>
                          </a:cubicBezTo>
                          <a:cubicBezTo>
                            <a:pt x="11" y="49"/>
                            <a:pt x="18" y="27"/>
                            <a:pt x="24" y="5"/>
                          </a:cubicBezTo>
                          <a:cubicBezTo>
                            <a:pt x="27" y="5"/>
                            <a:pt x="28" y="3"/>
                            <a:pt x="30" y="2"/>
                          </a:cubicBezTo>
                          <a:cubicBezTo>
                            <a:pt x="26" y="22"/>
                            <a:pt x="24" y="44"/>
                            <a:pt x="24" y="65"/>
                          </a:cubicBezTo>
                          <a:cubicBezTo>
                            <a:pt x="23" y="77"/>
                            <a:pt x="23" y="88"/>
                            <a:pt x="24" y="100"/>
                          </a:cubicBezTo>
                          <a:cubicBezTo>
                            <a:pt x="24" y="109"/>
                            <a:pt x="24" y="119"/>
                            <a:pt x="27" y="127"/>
                          </a:cubicBezTo>
                          <a:cubicBezTo>
                            <a:pt x="32" y="141"/>
                            <a:pt x="48" y="153"/>
                            <a:pt x="60" y="139"/>
                          </a:cubicBezTo>
                          <a:cubicBezTo>
                            <a:pt x="73" y="123"/>
                            <a:pt x="67" y="97"/>
                            <a:pt x="65" y="79"/>
                          </a:cubicBezTo>
                          <a:cubicBezTo>
                            <a:pt x="62" y="54"/>
                            <a:pt x="58" y="29"/>
                            <a:pt x="52" y="5"/>
                          </a:cubicBezTo>
                          <a:cubicBezTo>
                            <a:pt x="52" y="4"/>
                            <a:pt x="52" y="4"/>
                            <a:pt x="51" y="3"/>
                          </a:cubicBezTo>
                          <a:cubicBezTo>
                            <a:pt x="52" y="2"/>
                            <a:pt x="52" y="1"/>
                            <a:pt x="52" y="0"/>
                          </a:cubicBezTo>
                          <a:cubicBezTo>
                            <a:pt x="52" y="0"/>
                            <a:pt x="52" y="0"/>
                            <a:pt x="52" y="0"/>
                          </a:cubicBezTo>
                          <a:cubicBezTo>
                            <a:pt x="52" y="0"/>
                            <a:pt x="52" y="0"/>
                            <a:pt x="52" y="0"/>
                          </a:cubicBezTo>
                          <a:cubicBezTo>
                            <a:pt x="53" y="4"/>
                            <a:pt x="56" y="7"/>
                            <a:pt x="60" y="9"/>
                          </a:cubicBezTo>
                          <a:cubicBezTo>
                            <a:pt x="59" y="9"/>
                            <a:pt x="58" y="10"/>
                            <a:pt x="59" y="11"/>
                          </a:cubicBezTo>
                          <a:cubicBezTo>
                            <a:pt x="61" y="16"/>
                            <a:pt x="63" y="21"/>
                            <a:pt x="65" y="26"/>
                          </a:cubicBezTo>
                          <a:cubicBezTo>
                            <a:pt x="65" y="26"/>
                            <a:pt x="65" y="27"/>
                            <a:pt x="66" y="27"/>
                          </a:cubicBezTo>
                          <a:cubicBezTo>
                            <a:pt x="74" y="45"/>
                            <a:pt x="81" y="63"/>
                            <a:pt x="86" y="81"/>
                          </a:cubicBezTo>
                          <a:cubicBezTo>
                            <a:pt x="90" y="94"/>
                            <a:pt x="92" y="107"/>
                            <a:pt x="92" y="1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5" name="Freeform 341"/>
                    <p:cNvSpPr>
                      <a:spLocks/>
                    </p:cNvSpPr>
                    <p:nvPr/>
                  </p:nvSpPr>
                  <p:spPr bwMode="auto">
                    <a:xfrm>
                      <a:off x="3916" y="1569"/>
                      <a:ext cx="35" cy="28"/>
                    </a:xfrm>
                    <a:custGeom>
                      <a:avLst/>
                      <a:gdLst>
                        <a:gd name="T0" fmla="*/ 15 w 15"/>
                        <a:gd name="T1" fmla="*/ 12 h 12"/>
                        <a:gd name="T2" fmla="*/ 14 w 15"/>
                        <a:gd name="T3" fmla="*/ 11 h 12"/>
                        <a:gd name="T4" fmla="*/ 3 w 15"/>
                        <a:gd name="T5" fmla="*/ 11 h 12"/>
                        <a:gd name="T6" fmla="*/ 0 w 15"/>
                        <a:gd name="T7" fmla="*/ 1 h 12"/>
                        <a:gd name="T8" fmla="*/ 0 w 15"/>
                        <a:gd name="T9" fmla="*/ 1 h 12"/>
                        <a:gd name="T10" fmla="*/ 11 w 15"/>
                        <a:gd name="T11" fmla="*/ 0 h 12"/>
                        <a:gd name="T12" fmla="*/ 15 w 15"/>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5" h="12">
                          <a:moveTo>
                            <a:pt x="15" y="12"/>
                          </a:moveTo>
                          <a:cubicBezTo>
                            <a:pt x="15" y="11"/>
                            <a:pt x="15" y="11"/>
                            <a:pt x="14" y="11"/>
                          </a:cubicBezTo>
                          <a:cubicBezTo>
                            <a:pt x="11" y="11"/>
                            <a:pt x="6" y="11"/>
                            <a:pt x="3" y="11"/>
                          </a:cubicBezTo>
                          <a:cubicBezTo>
                            <a:pt x="2" y="8"/>
                            <a:pt x="1" y="4"/>
                            <a:pt x="0" y="1"/>
                          </a:cubicBezTo>
                          <a:cubicBezTo>
                            <a:pt x="0" y="1"/>
                            <a:pt x="0" y="1"/>
                            <a:pt x="0" y="1"/>
                          </a:cubicBezTo>
                          <a:cubicBezTo>
                            <a:pt x="4" y="2"/>
                            <a:pt x="8" y="2"/>
                            <a:pt x="11" y="0"/>
                          </a:cubicBezTo>
                          <a:cubicBezTo>
                            <a:pt x="12" y="4"/>
                            <a:pt x="14" y="8"/>
                            <a:pt x="15"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6" name="Freeform 342"/>
                    <p:cNvSpPr>
                      <a:spLocks/>
                    </p:cNvSpPr>
                    <p:nvPr/>
                  </p:nvSpPr>
                  <p:spPr bwMode="auto">
                    <a:xfrm>
                      <a:off x="4023" y="1117"/>
                      <a:ext cx="33" cy="30"/>
                    </a:xfrm>
                    <a:custGeom>
                      <a:avLst/>
                      <a:gdLst>
                        <a:gd name="T0" fmla="*/ 13 w 14"/>
                        <a:gd name="T1" fmla="*/ 4 h 13"/>
                        <a:gd name="T2" fmla="*/ 14 w 14"/>
                        <a:gd name="T3" fmla="*/ 6 h 13"/>
                        <a:gd name="T4" fmla="*/ 2 w 14"/>
                        <a:gd name="T5" fmla="*/ 13 h 13"/>
                        <a:gd name="T6" fmla="*/ 2 w 14"/>
                        <a:gd name="T7" fmla="*/ 13 h 13"/>
                        <a:gd name="T8" fmla="*/ 0 w 14"/>
                        <a:gd name="T9" fmla="*/ 10 h 13"/>
                        <a:gd name="T10" fmla="*/ 0 w 14"/>
                        <a:gd name="T11" fmla="*/ 8 h 13"/>
                        <a:gd name="T12" fmla="*/ 12 w 14"/>
                        <a:gd name="T13" fmla="*/ 0 h 13"/>
                        <a:gd name="T14" fmla="*/ 12 w 14"/>
                        <a:gd name="T15" fmla="*/ 0 h 13"/>
                        <a:gd name="T16" fmla="*/ 13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13" y="4"/>
                          </a:moveTo>
                          <a:cubicBezTo>
                            <a:pt x="13" y="4"/>
                            <a:pt x="13" y="5"/>
                            <a:pt x="14" y="6"/>
                          </a:cubicBezTo>
                          <a:cubicBezTo>
                            <a:pt x="10" y="8"/>
                            <a:pt x="6" y="11"/>
                            <a:pt x="2" y="13"/>
                          </a:cubicBezTo>
                          <a:cubicBezTo>
                            <a:pt x="2" y="13"/>
                            <a:pt x="2" y="13"/>
                            <a:pt x="2" y="13"/>
                          </a:cubicBezTo>
                          <a:cubicBezTo>
                            <a:pt x="2" y="12"/>
                            <a:pt x="1" y="11"/>
                            <a:pt x="0" y="10"/>
                          </a:cubicBezTo>
                          <a:cubicBezTo>
                            <a:pt x="0" y="9"/>
                            <a:pt x="0" y="9"/>
                            <a:pt x="0" y="8"/>
                          </a:cubicBezTo>
                          <a:cubicBezTo>
                            <a:pt x="4" y="5"/>
                            <a:pt x="8" y="3"/>
                            <a:pt x="12" y="0"/>
                          </a:cubicBezTo>
                          <a:cubicBezTo>
                            <a:pt x="12" y="0"/>
                            <a:pt x="12" y="0"/>
                            <a:pt x="12" y="0"/>
                          </a:cubicBezTo>
                          <a:cubicBezTo>
                            <a:pt x="12" y="1"/>
                            <a:pt x="13" y="3"/>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7" name="Freeform 343"/>
                    <p:cNvSpPr>
                      <a:spLocks/>
                    </p:cNvSpPr>
                    <p:nvPr/>
                  </p:nvSpPr>
                  <p:spPr bwMode="auto">
                    <a:xfrm>
                      <a:off x="3935" y="1474"/>
                      <a:ext cx="35" cy="50"/>
                    </a:xfrm>
                    <a:custGeom>
                      <a:avLst/>
                      <a:gdLst>
                        <a:gd name="T0" fmla="*/ 15 w 15"/>
                        <a:gd name="T1" fmla="*/ 13 h 21"/>
                        <a:gd name="T2" fmla="*/ 12 w 15"/>
                        <a:gd name="T3" fmla="*/ 17 h 21"/>
                        <a:gd name="T4" fmla="*/ 9 w 15"/>
                        <a:gd name="T5" fmla="*/ 21 h 21"/>
                        <a:gd name="T6" fmla="*/ 0 w 15"/>
                        <a:gd name="T7" fmla="*/ 6 h 21"/>
                        <a:gd name="T8" fmla="*/ 1 w 15"/>
                        <a:gd name="T9" fmla="*/ 6 h 21"/>
                        <a:gd name="T10" fmla="*/ 3 w 15"/>
                        <a:gd name="T11" fmla="*/ 3 h 21"/>
                        <a:gd name="T12" fmla="*/ 7 w 15"/>
                        <a:gd name="T13" fmla="*/ 0 h 21"/>
                        <a:gd name="T14" fmla="*/ 15 w 15"/>
                        <a:gd name="T15" fmla="*/ 13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1">
                          <a:moveTo>
                            <a:pt x="15" y="13"/>
                          </a:moveTo>
                          <a:cubicBezTo>
                            <a:pt x="14" y="14"/>
                            <a:pt x="13" y="16"/>
                            <a:pt x="12" y="17"/>
                          </a:cubicBezTo>
                          <a:cubicBezTo>
                            <a:pt x="11" y="18"/>
                            <a:pt x="10" y="20"/>
                            <a:pt x="9" y="21"/>
                          </a:cubicBezTo>
                          <a:cubicBezTo>
                            <a:pt x="6" y="16"/>
                            <a:pt x="3" y="12"/>
                            <a:pt x="0" y="6"/>
                          </a:cubicBezTo>
                          <a:cubicBezTo>
                            <a:pt x="0" y="6"/>
                            <a:pt x="1" y="6"/>
                            <a:pt x="1" y="6"/>
                          </a:cubicBezTo>
                          <a:cubicBezTo>
                            <a:pt x="1" y="5"/>
                            <a:pt x="2" y="4"/>
                            <a:pt x="3" y="3"/>
                          </a:cubicBezTo>
                          <a:cubicBezTo>
                            <a:pt x="4" y="2"/>
                            <a:pt x="5" y="1"/>
                            <a:pt x="7" y="0"/>
                          </a:cubicBezTo>
                          <a:cubicBezTo>
                            <a:pt x="9" y="5"/>
                            <a:pt x="12" y="9"/>
                            <a:pt x="15"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8" name="Freeform 344"/>
                    <p:cNvSpPr>
                      <a:spLocks/>
                    </p:cNvSpPr>
                    <p:nvPr/>
                  </p:nvSpPr>
                  <p:spPr bwMode="auto">
                    <a:xfrm>
                      <a:off x="4034" y="1043"/>
                      <a:ext cx="45" cy="29"/>
                    </a:xfrm>
                    <a:custGeom>
                      <a:avLst/>
                      <a:gdLst>
                        <a:gd name="T0" fmla="*/ 19 w 19"/>
                        <a:gd name="T1" fmla="*/ 4 h 12"/>
                        <a:gd name="T2" fmla="*/ 10 w 19"/>
                        <a:gd name="T3" fmla="*/ 12 h 12"/>
                        <a:gd name="T4" fmla="*/ 0 w 19"/>
                        <a:gd name="T5" fmla="*/ 10 h 12"/>
                        <a:gd name="T6" fmla="*/ 9 w 19"/>
                        <a:gd name="T7" fmla="*/ 0 h 12"/>
                        <a:gd name="T8" fmla="*/ 19 w 19"/>
                        <a:gd name="T9" fmla="*/ 4 h 12"/>
                      </a:gdLst>
                      <a:ahLst/>
                      <a:cxnLst>
                        <a:cxn ang="0">
                          <a:pos x="T0" y="T1"/>
                        </a:cxn>
                        <a:cxn ang="0">
                          <a:pos x="T2" y="T3"/>
                        </a:cxn>
                        <a:cxn ang="0">
                          <a:pos x="T4" y="T5"/>
                        </a:cxn>
                        <a:cxn ang="0">
                          <a:pos x="T6" y="T7"/>
                        </a:cxn>
                        <a:cxn ang="0">
                          <a:pos x="T8" y="T9"/>
                        </a:cxn>
                      </a:cxnLst>
                      <a:rect l="0" t="0" r="r" b="b"/>
                      <a:pathLst>
                        <a:path w="19" h="12">
                          <a:moveTo>
                            <a:pt x="19" y="4"/>
                          </a:moveTo>
                          <a:cubicBezTo>
                            <a:pt x="16" y="7"/>
                            <a:pt x="13" y="10"/>
                            <a:pt x="10" y="12"/>
                          </a:cubicBezTo>
                          <a:cubicBezTo>
                            <a:pt x="7" y="11"/>
                            <a:pt x="3" y="10"/>
                            <a:pt x="0" y="10"/>
                          </a:cubicBezTo>
                          <a:cubicBezTo>
                            <a:pt x="3" y="7"/>
                            <a:pt x="6" y="3"/>
                            <a:pt x="9" y="0"/>
                          </a:cubicBezTo>
                          <a:cubicBezTo>
                            <a:pt x="12" y="2"/>
                            <a:pt x="15" y="3"/>
                            <a:pt x="19"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9" name="Freeform 345"/>
                    <p:cNvSpPr>
                      <a:spLocks/>
                    </p:cNvSpPr>
                    <p:nvPr/>
                  </p:nvSpPr>
                  <p:spPr bwMode="auto">
                    <a:xfrm>
                      <a:off x="4151" y="615"/>
                      <a:ext cx="11" cy="7"/>
                    </a:xfrm>
                    <a:custGeom>
                      <a:avLst/>
                      <a:gdLst>
                        <a:gd name="T0" fmla="*/ 5 w 5"/>
                        <a:gd name="T1" fmla="*/ 2 h 3"/>
                        <a:gd name="T2" fmla="*/ 5 w 5"/>
                        <a:gd name="T3" fmla="*/ 3 h 3"/>
                        <a:gd name="T4" fmla="*/ 4 w 5"/>
                        <a:gd name="T5" fmla="*/ 3 h 3"/>
                        <a:gd name="T6" fmla="*/ 3 w 5"/>
                        <a:gd name="T7" fmla="*/ 2 h 3"/>
                        <a:gd name="T8" fmla="*/ 3 w 5"/>
                        <a:gd name="T9" fmla="*/ 2 h 3"/>
                        <a:gd name="T10" fmla="*/ 1 w 5"/>
                        <a:gd name="T11" fmla="*/ 0 h 3"/>
                        <a:gd name="T12" fmla="*/ 5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5" y="2"/>
                          </a:moveTo>
                          <a:cubicBezTo>
                            <a:pt x="5" y="2"/>
                            <a:pt x="5" y="2"/>
                            <a:pt x="5" y="3"/>
                          </a:cubicBezTo>
                          <a:cubicBezTo>
                            <a:pt x="5" y="3"/>
                            <a:pt x="4" y="3"/>
                            <a:pt x="4" y="3"/>
                          </a:cubicBezTo>
                          <a:cubicBezTo>
                            <a:pt x="3" y="3"/>
                            <a:pt x="3" y="2"/>
                            <a:pt x="3" y="2"/>
                          </a:cubicBezTo>
                          <a:cubicBezTo>
                            <a:pt x="3" y="2"/>
                            <a:pt x="3" y="2"/>
                            <a:pt x="3" y="2"/>
                          </a:cubicBezTo>
                          <a:cubicBezTo>
                            <a:pt x="2" y="2"/>
                            <a:pt x="0" y="1"/>
                            <a:pt x="1" y="0"/>
                          </a:cubicBezTo>
                          <a:cubicBezTo>
                            <a:pt x="2" y="0"/>
                            <a:pt x="4" y="1"/>
                            <a:pt x="5"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0" name="Freeform 346"/>
                    <p:cNvSpPr>
                      <a:spLocks/>
                    </p:cNvSpPr>
                    <p:nvPr/>
                  </p:nvSpPr>
                  <p:spPr bwMode="auto">
                    <a:xfrm>
                      <a:off x="3802" y="1888"/>
                      <a:ext cx="69" cy="59"/>
                    </a:xfrm>
                    <a:custGeom>
                      <a:avLst/>
                      <a:gdLst>
                        <a:gd name="T0" fmla="*/ 29 w 29"/>
                        <a:gd name="T1" fmla="*/ 1 h 25"/>
                        <a:gd name="T2" fmla="*/ 15 w 29"/>
                        <a:gd name="T3" fmla="*/ 25 h 25"/>
                        <a:gd name="T4" fmla="*/ 0 w 29"/>
                        <a:gd name="T5" fmla="*/ 0 h 25"/>
                        <a:gd name="T6" fmla="*/ 7 w 29"/>
                        <a:gd name="T7" fmla="*/ 0 h 25"/>
                        <a:gd name="T8" fmla="*/ 13 w 29"/>
                        <a:gd name="T9" fmla="*/ 15 h 25"/>
                        <a:gd name="T10" fmla="*/ 19 w 29"/>
                        <a:gd name="T11" fmla="*/ 1 h 25"/>
                        <a:gd name="T12" fmla="*/ 29 w 29"/>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29" h="25">
                          <a:moveTo>
                            <a:pt x="29" y="1"/>
                          </a:moveTo>
                          <a:cubicBezTo>
                            <a:pt x="26" y="9"/>
                            <a:pt x="27" y="25"/>
                            <a:pt x="15" y="25"/>
                          </a:cubicBezTo>
                          <a:cubicBezTo>
                            <a:pt x="2" y="24"/>
                            <a:pt x="1" y="10"/>
                            <a:pt x="0" y="0"/>
                          </a:cubicBezTo>
                          <a:cubicBezTo>
                            <a:pt x="3" y="0"/>
                            <a:pt x="5" y="0"/>
                            <a:pt x="7" y="0"/>
                          </a:cubicBezTo>
                          <a:cubicBezTo>
                            <a:pt x="5" y="5"/>
                            <a:pt x="6" y="16"/>
                            <a:pt x="13" y="15"/>
                          </a:cubicBezTo>
                          <a:cubicBezTo>
                            <a:pt x="20" y="14"/>
                            <a:pt x="21" y="6"/>
                            <a:pt x="19" y="1"/>
                          </a:cubicBezTo>
                          <a:cubicBezTo>
                            <a:pt x="22" y="1"/>
                            <a:pt x="26" y="1"/>
                            <a:pt x="29"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1" name="Freeform 347"/>
                    <p:cNvSpPr>
                      <a:spLocks/>
                    </p:cNvSpPr>
                    <p:nvPr/>
                  </p:nvSpPr>
                  <p:spPr bwMode="auto">
                    <a:xfrm>
                      <a:off x="3980" y="1266"/>
                      <a:ext cx="31" cy="38"/>
                    </a:xfrm>
                    <a:custGeom>
                      <a:avLst/>
                      <a:gdLst>
                        <a:gd name="T0" fmla="*/ 12 w 13"/>
                        <a:gd name="T1" fmla="*/ 9 h 16"/>
                        <a:gd name="T2" fmla="*/ 0 w 13"/>
                        <a:gd name="T3" fmla="*/ 14 h 16"/>
                        <a:gd name="T4" fmla="*/ 4 w 13"/>
                        <a:gd name="T5" fmla="*/ 0 h 16"/>
                        <a:gd name="T6" fmla="*/ 12 w 13"/>
                        <a:gd name="T7" fmla="*/ 9 h 16"/>
                      </a:gdLst>
                      <a:ahLst/>
                      <a:cxnLst>
                        <a:cxn ang="0">
                          <a:pos x="T0" y="T1"/>
                        </a:cxn>
                        <a:cxn ang="0">
                          <a:pos x="T2" y="T3"/>
                        </a:cxn>
                        <a:cxn ang="0">
                          <a:pos x="T4" y="T5"/>
                        </a:cxn>
                        <a:cxn ang="0">
                          <a:pos x="T6" y="T7"/>
                        </a:cxn>
                      </a:cxnLst>
                      <a:rect l="0" t="0" r="r" b="b"/>
                      <a:pathLst>
                        <a:path w="13" h="16">
                          <a:moveTo>
                            <a:pt x="12" y="9"/>
                          </a:moveTo>
                          <a:cubicBezTo>
                            <a:pt x="11" y="15"/>
                            <a:pt x="5" y="16"/>
                            <a:pt x="0" y="14"/>
                          </a:cubicBezTo>
                          <a:cubicBezTo>
                            <a:pt x="2" y="9"/>
                            <a:pt x="3" y="5"/>
                            <a:pt x="4" y="0"/>
                          </a:cubicBezTo>
                          <a:cubicBezTo>
                            <a:pt x="8" y="1"/>
                            <a:pt x="13" y="4"/>
                            <a:pt x="12"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2" name="Freeform 348"/>
                    <p:cNvSpPr>
                      <a:spLocks noEditPoints="1"/>
                    </p:cNvSpPr>
                    <p:nvPr/>
                  </p:nvSpPr>
                  <p:spPr bwMode="auto">
                    <a:xfrm>
                      <a:off x="3821" y="537"/>
                      <a:ext cx="339" cy="142"/>
                    </a:xfrm>
                    <a:custGeom>
                      <a:avLst/>
                      <a:gdLst>
                        <a:gd name="T0" fmla="*/ 143 w 143"/>
                        <a:gd name="T1" fmla="*/ 36 h 60"/>
                        <a:gd name="T2" fmla="*/ 142 w 143"/>
                        <a:gd name="T3" fmla="*/ 38 h 60"/>
                        <a:gd name="T4" fmla="*/ 133 w 143"/>
                        <a:gd name="T5" fmla="*/ 35 h 60"/>
                        <a:gd name="T6" fmla="*/ 135 w 143"/>
                        <a:gd name="T7" fmla="*/ 59 h 60"/>
                        <a:gd name="T8" fmla="*/ 135 w 143"/>
                        <a:gd name="T9" fmla="*/ 60 h 60"/>
                        <a:gd name="T10" fmla="*/ 132 w 143"/>
                        <a:gd name="T11" fmla="*/ 59 h 60"/>
                        <a:gd name="T12" fmla="*/ 132 w 143"/>
                        <a:gd name="T13" fmla="*/ 58 h 60"/>
                        <a:gd name="T14" fmla="*/ 122 w 143"/>
                        <a:gd name="T15" fmla="*/ 32 h 60"/>
                        <a:gd name="T16" fmla="*/ 104 w 143"/>
                        <a:gd name="T17" fmla="*/ 47 h 60"/>
                        <a:gd name="T18" fmla="*/ 102 w 143"/>
                        <a:gd name="T19" fmla="*/ 46 h 60"/>
                        <a:gd name="T20" fmla="*/ 102 w 143"/>
                        <a:gd name="T21" fmla="*/ 46 h 60"/>
                        <a:gd name="T22" fmla="*/ 116 w 143"/>
                        <a:gd name="T23" fmla="*/ 28 h 60"/>
                        <a:gd name="T24" fmla="*/ 95 w 143"/>
                        <a:gd name="T25" fmla="*/ 21 h 60"/>
                        <a:gd name="T26" fmla="*/ 101 w 143"/>
                        <a:gd name="T27" fmla="*/ 46 h 60"/>
                        <a:gd name="T28" fmla="*/ 101 w 143"/>
                        <a:gd name="T29" fmla="*/ 47 h 60"/>
                        <a:gd name="T30" fmla="*/ 100 w 143"/>
                        <a:gd name="T31" fmla="*/ 48 h 60"/>
                        <a:gd name="T32" fmla="*/ 98 w 143"/>
                        <a:gd name="T33" fmla="*/ 47 h 60"/>
                        <a:gd name="T34" fmla="*/ 98 w 143"/>
                        <a:gd name="T35" fmla="*/ 47 h 60"/>
                        <a:gd name="T36" fmla="*/ 91 w 143"/>
                        <a:gd name="T37" fmla="*/ 23 h 60"/>
                        <a:gd name="T38" fmla="*/ 71 w 143"/>
                        <a:gd name="T39" fmla="*/ 33 h 60"/>
                        <a:gd name="T40" fmla="*/ 68 w 143"/>
                        <a:gd name="T41" fmla="*/ 32 h 60"/>
                        <a:gd name="T42" fmla="*/ 81 w 143"/>
                        <a:gd name="T43" fmla="*/ 17 h 60"/>
                        <a:gd name="T44" fmla="*/ 62 w 143"/>
                        <a:gd name="T45" fmla="*/ 12 h 60"/>
                        <a:gd name="T46" fmla="*/ 68 w 143"/>
                        <a:gd name="T47" fmla="*/ 31 h 60"/>
                        <a:gd name="T48" fmla="*/ 64 w 143"/>
                        <a:gd name="T49" fmla="*/ 31 h 60"/>
                        <a:gd name="T50" fmla="*/ 54 w 143"/>
                        <a:gd name="T51" fmla="*/ 11 h 60"/>
                        <a:gd name="T52" fmla="*/ 51 w 143"/>
                        <a:gd name="T53" fmla="*/ 10 h 60"/>
                        <a:gd name="T54" fmla="*/ 48 w 143"/>
                        <a:gd name="T55" fmla="*/ 10 h 60"/>
                        <a:gd name="T56" fmla="*/ 33 w 143"/>
                        <a:gd name="T57" fmla="*/ 26 h 60"/>
                        <a:gd name="T58" fmla="*/ 33 w 143"/>
                        <a:gd name="T59" fmla="*/ 31 h 60"/>
                        <a:gd name="T60" fmla="*/ 32 w 143"/>
                        <a:gd name="T61" fmla="*/ 31 h 60"/>
                        <a:gd name="T62" fmla="*/ 32 w 143"/>
                        <a:gd name="T63" fmla="*/ 32 h 60"/>
                        <a:gd name="T64" fmla="*/ 31 w 143"/>
                        <a:gd name="T65" fmla="*/ 32 h 60"/>
                        <a:gd name="T66" fmla="*/ 31 w 143"/>
                        <a:gd name="T67" fmla="*/ 32 h 60"/>
                        <a:gd name="T68" fmla="*/ 30 w 143"/>
                        <a:gd name="T69" fmla="*/ 31 h 60"/>
                        <a:gd name="T70" fmla="*/ 30 w 143"/>
                        <a:gd name="T71" fmla="*/ 29 h 60"/>
                        <a:gd name="T72" fmla="*/ 29 w 143"/>
                        <a:gd name="T73" fmla="*/ 25 h 60"/>
                        <a:gd name="T74" fmla="*/ 29 w 143"/>
                        <a:gd name="T75" fmla="*/ 17 h 60"/>
                        <a:gd name="T76" fmla="*/ 18 w 143"/>
                        <a:gd name="T77" fmla="*/ 6 h 60"/>
                        <a:gd name="T78" fmla="*/ 7 w 143"/>
                        <a:gd name="T79" fmla="*/ 17 h 60"/>
                        <a:gd name="T80" fmla="*/ 3 w 143"/>
                        <a:gd name="T81" fmla="*/ 15 h 60"/>
                        <a:gd name="T82" fmla="*/ 11 w 143"/>
                        <a:gd name="T83" fmla="*/ 5 h 60"/>
                        <a:gd name="T84" fmla="*/ 0 w 143"/>
                        <a:gd name="T85" fmla="*/ 5 h 60"/>
                        <a:gd name="T86" fmla="*/ 0 w 143"/>
                        <a:gd name="T87" fmla="*/ 2 h 60"/>
                        <a:gd name="T88" fmla="*/ 3 w 143"/>
                        <a:gd name="T89" fmla="*/ 0 h 60"/>
                        <a:gd name="T90" fmla="*/ 53 w 143"/>
                        <a:gd name="T91" fmla="*/ 6 h 60"/>
                        <a:gd name="T92" fmla="*/ 89 w 143"/>
                        <a:gd name="T93" fmla="*/ 14 h 60"/>
                        <a:gd name="T94" fmla="*/ 92 w 143"/>
                        <a:gd name="T95" fmla="*/ 16 h 60"/>
                        <a:gd name="T96" fmla="*/ 95 w 143"/>
                        <a:gd name="T97" fmla="*/ 16 h 60"/>
                        <a:gd name="T98" fmla="*/ 118 w 143"/>
                        <a:gd name="T99" fmla="*/ 24 h 60"/>
                        <a:gd name="T100" fmla="*/ 121 w 143"/>
                        <a:gd name="T101" fmla="*/ 25 h 60"/>
                        <a:gd name="T102" fmla="*/ 125 w 143"/>
                        <a:gd name="T103" fmla="*/ 26 h 60"/>
                        <a:gd name="T104" fmla="*/ 140 w 143"/>
                        <a:gd name="T105" fmla="*/ 33 h 60"/>
                        <a:gd name="T106" fmla="*/ 142 w 143"/>
                        <a:gd name="T107" fmla="*/ 35 h 60"/>
                        <a:gd name="T108" fmla="*/ 142 w 143"/>
                        <a:gd name="T109" fmla="*/ 35 h 60"/>
                        <a:gd name="T110" fmla="*/ 143 w 143"/>
                        <a:gd name="T111" fmla="*/ 36 h 60"/>
                        <a:gd name="T112" fmla="*/ 32 w 143"/>
                        <a:gd name="T113" fmla="*/ 16 h 60"/>
                        <a:gd name="T114" fmla="*/ 41 w 143"/>
                        <a:gd name="T115" fmla="*/ 8 h 60"/>
                        <a:gd name="T116" fmla="*/ 29 w 143"/>
                        <a:gd name="T117" fmla="*/ 7 h 60"/>
                        <a:gd name="T118" fmla="*/ 32 w 143"/>
                        <a:gd name="T119"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60">
                          <a:moveTo>
                            <a:pt x="143" y="36"/>
                          </a:moveTo>
                          <a:cubicBezTo>
                            <a:pt x="142" y="38"/>
                            <a:pt x="142" y="38"/>
                            <a:pt x="142" y="38"/>
                          </a:cubicBezTo>
                          <a:cubicBezTo>
                            <a:pt x="139" y="37"/>
                            <a:pt x="136" y="36"/>
                            <a:pt x="133" y="35"/>
                          </a:cubicBezTo>
                          <a:cubicBezTo>
                            <a:pt x="138" y="41"/>
                            <a:pt x="139" y="52"/>
                            <a:pt x="135" y="59"/>
                          </a:cubicBezTo>
                          <a:cubicBezTo>
                            <a:pt x="135" y="60"/>
                            <a:pt x="135" y="60"/>
                            <a:pt x="135" y="60"/>
                          </a:cubicBezTo>
                          <a:cubicBezTo>
                            <a:pt x="132" y="59"/>
                            <a:pt x="132" y="59"/>
                            <a:pt x="132" y="59"/>
                          </a:cubicBezTo>
                          <a:cubicBezTo>
                            <a:pt x="132" y="59"/>
                            <a:pt x="132" y="59"/>
                            <a:pt x="132" y="58"/>
                          </a:cubicBezTo>
                          <a:cubicBezTo>
                            <a:pt x="133" y="49"/>
                            <a:pt x="135" y="35"/>
                            <a:pt x="122" y="32"/>
                          </a:cubicBezTo>
                          <a:cubicBezTo>
                            <a:pt x="113" y="30"/>
                            <a:pt x="107" y="40"/>
                            <a:pt x="104" y="47"/>
                          </a:cubicBezTo>
                          <a:cubicBezTo>
                            <a:pt x="104" y="49"/>
                            <a:pt x="101" y="48"/>
                            <a:pt x="102" y="46"/>
                          </a:cubicBezTo>
                          <a:cubicBezTo>
                            <a:pt x="102" y="46"/>
                            <a:pt x="102" y="46"/>
                            <a:pt x="102" y="46"/>
                          </a:cubicBezTo>
                          <a:cubicBezTo>
                            <a:pt x="104" y="39"/>
                            <a:pt x="109" y="30"/>
                            <a:pt x="116" y="28"/>
                          </a:cubicBezTo>
                          <a:cubicBezTo>
                            <a:pt x="109" y="25"/>
                            <a:pt x="102" y="23"/>
                            <a:pt x="95" y="21"/>
                          </a:cubicBezTo>
                          <a:cubicBezTo>
                            <a:pt x="101" y="27"/>
                            <a:pt x="103" y="38"/>
                            <a:pt x="101" y="46"/>
                          </a:cubicBezTo>
                          <a:cubicBezTo>
                            <a:pt x="101" y="46"/>
                            <a:pt x="101" y="47"/>
                            <a:pt x="101" y="47"/>
                          </a:cubicBezTo>
                          <a:cubicBezTo>
                            <a:pt x="101" y="47"/>
                            <a:pt x="101" y="47"/>
                            <a:pt x="100" y="48"/>
                          </a:cubicBezTo>
                          <a:cubicBezTo>
                            <a:pt x="98" y="47"/>
                            <a:pt x="98" y="47"/>
                            <a:pt x="98" y="47"/>
                          </a:cubicBezTo>
                          <a:cubicBezTo>
                            <a:pt x="98" y="47"/>
                            <a:pt x="98" y="47"/>
                            <a:pt x="98" y="47"/>
                          </a:cubicBezTo>
                          <a:cubicBezTo>
                            <a:pt x="96" y="38"/>
                            <a:pt x="99" y="29"/>
                            <a:pt x="91" y="23"/>
                          </a:cubicBezTo>
                          <a:cubicBezTo>
                            <a:pt x="82" y="15"/>
                            <a:pt x="74" y="24"/>
                            <a:pt x="71" y="33"/>
                          </a:cubicBezTo>
                          <a:cubicBezTo>
                            <a:pt x="68" y="32"/>
                            <a:pt x="68" y="32"/>
                            <a:pt x="68" y="32"/>
                          </a:cubicBezTo>
                          <a:cubicBezTo>
                            <a:pt x="70" y="25"/>
                            <a:pt x="74" y="18"/>
                            <a:pt x="81" y="17"/>
                          </a:cubicBezTo>
                          <a:cubicBezTo>
                            <a:pt x="75" y="15"/>
                            <a:pt x="69" y="13"/>
                            <a:pt x="62" y="12"/>
                          </a:cubicBezTo>
                          <a:cubicBezTo>
                            <a:pt x="66" y="17"/>
                            <a:pt x="67" y="25"/>
                            <a:pt x="68" y="31"/>
                          </a:cubicBezTo>
                          <a:cubicBezTo>
                            <a:pt x="64" y="31"/>
                            <a:pt x="64" y="31"/>
                            <a:pt x="64" y="31"/>
                          </a:cubicBezTo>
                          <a:cubicBezTo>
                            <a:pt x="63" y="23"/>
                            <a:pt x="61" y="13"/>
                            <a:pt x="54" y="11"/>
                          </a:cubicBezTo>
                          <a:cubicBezTo>
                            <a:pt x="53" y="10"/>
                            <a:pt x="52" y="10"/>
                            <a:pt x="51" y="10"/>
                          </a:cubicBezTo>
                          <a:cubicBezTo>
                            <a:pt x="50" y="10"/>
                            <a:pt x="49" y="10"/>
                            <a:pt x="48" y="10"/>
                          </a:cubicBezTo>
                          <a:cubicBezTo>
                            <a:pt x="39" y="12"/>
                            <a:pt x="34" y="18"/>
                            <a:pt x="33" y="26"/>
                          </a:cubicBezTo>
                          <a:cubicBezTo>
                            <a:pt x="33" y="27"/>
                            <a:pt x="33" y="29"/>
                            <a:pt x="33" y="31"/>
                          </a:cubicBezTo>
                          <a:cubicBezTo>
                            <a:pt x="33" y="31"/>
                            <a:pt x="32" y="31"/>
                            <a:pt x="32" y="31"/>
                          </a:cubicBezTo>
                          <a:cubicBezTo>
                            <a:pt x="32" y="32"/>
                            <a:pt x="32" y="32"/>
                            <a:pt x="32" y="32"/>
                          </a:cubicBezTo>
                          <a:cubicBezTo>
                            <a:pt x="31" y="32"/>
                            <a:pt x="31" y="32"/>
                            <a:pt x="31" y="32"/>
                          </a:cubicBezTo>
                          <a:cubicBezTo>
                            <a:pt x="31" y="32"/>
                            <a:pt x="31" y="32"/>
                            <a:pt x="31" y="32"/>
                          </a:cubicBezTo>
                          <a:cubicBezTo>
                            <a:pt x="30" y="32"/>
                            <a:pt x="30" y="31"/>
                            <a:pt x="30" y="31"/>
                          </a:cubicBezTo>
                          <a:cubicBezTo>
                            <a:pt x="30" y="30"/>
                            <a:pt x="30" y="30"/>
                            <a:pt x="30" y="29"/>
                          </a:cubicBezTo>
                          <a:cubicBezTo>
                            <a:pt x="29" y="28"/>
                            <a:pt x="29" y="27"/>
                            <a:pt x="29" y="25"/>
                          </a:cubicBezTo>
                          <a:cubicBezTo>
                            <a:pt x="29" y="23"/>
                            <a:pt x="29" y="20"/>
                            <a:pt x="29" y="17"/>
                          </a:cubicBezTo>
                          <a:cubicBezTo>
                            <a:pt x="28" y="11"/>
                            <a:pt x="26" y="5"/>
                            <a:pt x="18" y="6"/>
                          </a:cubicBezTo>
                          <a:cubicBezTo>
                            <a:pt x="12" y="8"/>
                            <a:pt x="9" y="12"/>
                            <a:pt x="7" y="17"/>
                          </a:cubicBezTo>
                          <a:cubicBezTo>
                            <a:pt x="3" y="15"/>
                            <a:pt x="3" y="15"/>
                            <a:pt x="3" y="15"/>
                          </a:cubicBezTo>
                          <a:cubicBezTo>
                            <a:pt x="5" y="11"/>
                            <a:pt x="7" y="8"/>
                            <a:pt x="11" y="5"/>
                          </a:cubicBezTo>
                          <a:cubicBezTo>
                            <a:pt x="7" y="5"/>
                            <a:pt x="4" y="5"/>
                            <a:pt x="0" y="5"/>
                          </a:cubicBezTo>
                          <a:cubicBezTo>
                            <a:pt x="0" y="2"/>
                            <a:pt x="0" y="2"/>
                            <a:pt x="0" y="2"/>
                          </a:cubicBezTo>
                          <a:cubicBezTo>
                            <a:pt x="1" y="2"/>
                            <a:pt x="2" y="1"/>
                            <a:pt x="3" y="0"/>
                          </a:cubicBezTo>
                          <a:cubicBezTo>
                            <a:pt x="20" y="1"/>
                            <a:pt x="37" y="3"/>
                            <a:pt x="53" y="6"/>
                          </a:cubicBezTo>
                          <a:cubicBezTo>
                            <a:pt x="65" y="8"/>
                            <a:pt x="77" y="11"/>
                            <a:pt x="89" y="14"/>
                          </a:cubicBezTo>
                          <a:cubicBezTo>
                            <a:pt x="88" y="16"/>
                            <a:pt x="91" y="17"/>
                            <a:pt x="92" y="16"/>
                          </a:cubicBezTo>
                          <a:cubicBezTo>
                            <a:pt x="93" y="17"/>
                            <a:pt x="94" y="17"/>
                            <a:pt x="95" y="16"/>
                          </a:cubicBezTo>
                          <a:cubicBezTo>
                            <a:pt x="103" y="18"/>
                            <a:pt x="110" y="21"/>
                            <a:pt x="118" y="24"/>
                          </a:cubicBezTo>
                          <a:cubicBezTo>
                            <a:pt x="121" y="25"/>
                            <a:pt x="121" y="25"/>
                            <a:pt x="121" y="25"/>
                          </a:cubicBezTo>
                          <a:cubicBezTo>
                            <a:pt x="123" y="26"/>
                            <a:pt x="124" y="26"/>
                            <a:pt x="125" y="26"/>
                          </a:cubicBezTo>
                          <a:cubicBezTo>
                            <a:pt x="130" y="28"/>
                            <a:pt x="135" y="30"/>
                            <a:pt x="140" y="33"/>
                          </a:cubicBezTo>
                          <a:cubicBezTo>
                            <a:pt x="139" y="34"/>
                            <a:pt x="141" y="35"/>
                            <a:pt x="142" y="35"/>
                          </a:cubicBezTo>
                          <a:cubicBezTo>
                            <a:pt x="142" y="35"/>
                            <a:pt x="142" y="35"/>
                            <a:pt x="142" y="35"/>
                          </a:cubicBezTo>
                          <a:cubicBezTo>
                            <a:pt x="142" y="35"/>
                            <a:pt x="142" y="36"/>
                            <a:pt x="143" y="36"/>
                          </a:cubicBezTo>
                          <a:close/>
                          <a:moveTo>
                            <a:pt x="32" y="16"/>
                          </a:moveTo>
                          <a:cubicBezTo>
                            <a:pt x="34" y="13"/>
                            <a:pt x="38" y="10"/>
                            <a:pt x="41" y="8"/>
                          </a:cubicBezTo>
                          <a:cubicBezTo>
                            <a:pt x="37" y="8"/>
                            <a:pt x="33" y="7"/>
                            <a:pt x="29" y="7"/>
                          </a:cubicBezTo>
                          <a:cubicBezTo>
                            <a:pt x="31" y="9"/>
                            <a:pt x="32" y="13"/>
                            <a:pt x="32" y="1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3" name="Freeform 349"/>
                    <p:cNvSpPr>
                      <a:spLocks/>
                    </p:cNvSpPr>
                    <p:nvPr/>
                  </p:nvSpPr>
                  <p:spPr bwMode="auto">
                    <a:xfrm>
                      <a:off x="3347" y="1836"/>
                      <a:ext cx="500" cy="438"/>
                    </a:xfrm>
                    <a:custGeom>
                      <a:avLst/>
                      <a:gdLst>
                        <a:gd name="T0" fmla="*/ 208 w 211"/>
                        <a:gd name="T1" fmla="*/ 55 h 185"/>
                        <a:gd name="T2" fmla="*/ 206 w 211"/>
                        <a:gd name="T3" fmla="*/ 78 h 185"/>
                        <a:gd name="T4" fmla="*/ 205 w 211"/>
                        <a:gd name="T5" fmla="*/ 80 h 185"/>
                        <a:gd name="T6" fmla="*/ 204 w 211"/>
                        <a:gd name="T7" fmla="*/ 83 h 185"/>
                        <a:gd name="T8" fmla="*/ 191 w 211"/>
                        <a:gd name="T9" fmla="*/ 106 h 185"/>
                        <a:gd name="T10" fmla="*/ 155 w 211"/>
                        <a:gd name="T11" fmla="*/ 145 h 185"/>
                        <a:gd name="T12" fmla="*/ 107 w 211"/>
                        <a:gd name="T13" fmla="*/ 168 h 185"/>
                        <a:gd name="T14" fmla="*/ 51 w 211"/>
                        <a:gd name="T15" fmla="*/ 185 h 185"/>
                        <a:gd name="T16" fmla="*/ 50 w 211"/>
                        <a:gd name="T17" fmla="*/ 182 h 185"/>
                        <a:gd name="T18" fmla="*/ 28 w 211"/>
                        <a:gd name="T19" fmla="*/ 140 h 185"/>
                        <a:gd name="T20" fmla="*/ 24 w 211"/>
                        <a:gd name="T21" fmla="*/ 135 h 185"/>
                        <a:gd name="T22" fmla="*/ 5 w 211"/>
                        <a:gd name="T23" fmla="*/ 94 h 185"/>
                        <a:gd name="T24" fmla="*/ 2 w 211"/>
                        <a:gd name="T25" fmla="*/ 76 h 185"/>
                        <a:gd name="T26" fmla="*/ 14 w 211"/>
                        <a:gd name="T27" fmla="*/ 11 h 185"/>
                        <a:gd name="T28" fmla="*/ 17 w 211"/>
                        <a:gd name="T29" fmla="*/ 3 h 185"/>
                        <a:gd name="T30" fmla="*/ 18 w 211"/>
                        <a:gd name="T31" fmla="*/ 2 h 185"/>
                        <a:gd name="T32" fmla="*/ 18 w 211"/>
                        <a:gd name="T33" fmla="*/ 0 h 185"/>
                        <a:gd name="T34" fmla="*/ 19 w 211"/>
                        <a:gd name="T35" fmla="*/ 0 h 185"/>
                        <a:gd name="T36" fmla="*/ 38 w 211"/>
                        <a:gd name="T37" fmla="*/ 10 h 185"/>
                        <a:gd name="T38" fmla="*/ 38 w 211"/>
                        <a:gd name="T39" fmla="*/ 10 h 185"/>
                        <a:gd name="T40" fmla="*/ 28 w 211"/>
                        <a:gd name="T41" fmla="*/ 83 h 185"/>
                        <a:gd name="T42" fmla="*/ 57 w 211"/>
                        <a:gd name="T43" fmla="*/ 161 h 185"/>
                        <a:gd name="T44" fmla="*/ 61 w 211"/>
                        <a:gd name="T45" fmla="*/ 162 h 185"/>
                        <a:gd name="T46" fmla="*/ 111 w 211"/>
                        <a:gd name="T47" fmla="*/ 142 h 185"/>
                        <a:gd name="T48" fmla="*/ 154 w 211"/>
                        <a:gd name="T49" fmla="*/ 124 h 185"/>
                        <a:gd name="T50" fmla="*/ 190 w 211"/>
                        <a:gd name="T51" fmla="*/ 53 h 185"/>
                        <a:gd name="T52" fmla="*/ 189 w 211"/>
                        <a:gd name="T53" fmla="*/ 52 h 185"/>
                        <a:gd name="T54" fmla="*/ 208 w 211"/>
                        <a:gd name="T55" fmla="*/ 53 h 185"/>
                        <a:gd name="T56" fmla="*/ 208 w 211"/>
                        <a:gd name="T57" fmla="*/ 5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1" h="185">
                          <a:moveTo>
                            <a:pt x="208" y="55"/>
                          </a:moveTo>
                          <a:cubicBezTo>
                            <a:pt x="211" y="62"/>
                            <a:pt x="208" y="70"/>
                            <a:pt x="206" y="78"/>
                          </a:cubicBezTo>
                          <a:cubicBezTo>
                            <a:pt x="205" y="78"/>
                            <a:pt x="205" y="79"/>
                            <a:pt x="205" y="80"/>
                          </a:cubicBezTo>
                          <a:cubicBezTo>
                            <a:pt x="204" y="81"/>
                            <a:pt x="204" y="82"/>
                            <a:pt x="204" y="83"/>
                          </a:cubicBezTo>
                          <a:cubicBezTo>
                            <a:pt x="200" y="91"/>
                            <a:pt x="196" y="99"/>
                            <a:pt x="191" y="106"/>
                          </a:cubicBezTo>
                          <a:cubicBezTo>
                            <a:pt x="182" y="121"/>
                            <a:pt x="170" y="135"/>
                            <a:pt x="155" y="145"/>
                          </a:cubicBezTo>
                          <a:cubicBezTo>
                            <a:pt x="141" y="156"/>
                            <a:pt x="124" y="163"/>
                            <a:pt x="107" y="168"/>
                          </a:cubicBezTo>
                          <a:cubicBezTo>
                            <a:pt x="88" y="174"/>
                            <a:pt x="69" y="177"/>
                            <a:pt x="51" y="185"/>
                          </a:cubicBezTo>
                          <a:cubicBezTo>
                            <a:pt x="51" y="184"/>
                            <a:pt x="50" y="183"/>
                            <a:pt x="50" y="182"/>
                          </a:cubicBezTo>
                          <a:cubicBezTo>
                            <a:pt x="44" y="167"/>
                            <a:pt x="37" y="153"/>
                            <a:pt x="28" y="140"/>
                          </a:cubicBezTo>
                          <a:cubicBezTo>
                            <a:pt x="27" y="138"/>
                            <a:pt x="26" y="137"/>
                            <a:pt x="24" y="135"/>
                          </a:cubicBezTo>
                          <a:cubicBezTo>
                            <a:pt x="16" y="122"/>
                            <a:pt x="9" y="109"/>
                            <a:pt x="5" y="94"/>
                          </a:cubicBezTo>
                          <a:cubicBezTo>
                            <a:pt x="4" y="88"/>
                            <a:pt x="3" y="82"/>
                            <a:pt x="2" y="76"/>
                          </a:cubicBezTo>
                          <a:cubicBezTo>
                            <a:pt x="0" y="54"/>
                            <a:pt x="5" y="32"/>
                            <a:pt x="14" y="11"/>
                          </a:cubicBezTo>
                          <a:cubicBezTo>
                            <a:pt x="15" y="8"/>
                            <a:pt x="16" y="6"/>
                            <a:pt x="17" y="3"/>
                          </a:cubicBezTo>
                          <a:cubicBezTo>
                            <a:pt x="17" y="3"/>
                            <a:pt x="18" y="3"/>
                            <a:pt x="18" y="2"/>
                          </a:cubicBezTo>
                          <a:cubicBezTo>
                            <a:pt x="19" y="1"/>
                            <a:pt x="19" y="1"/>
                            <a:pt x="18" y="0"/>
                          </a:cubicBezTo>
                          <a:cubicBezTo>
                            <a:pt x="19" y="0"/>
                            <a:pt x="19" y="0"/>
                            <a:pt x="19" y="0"/>
                          </a:cubicBezTo>
                          <a:cubicBezTo>
                            <a:pt x="25" y="4"/>
                            <a:pt x="32" y="7"/>
                            <a:pt x="38" y="10"/>
                          </a:cubicBezTo>
                          <a:cubicBezTo>
                            <a:pt x="38" y="10"/>
                            <a:pt x="38" y="10"/>
                            <a:pt x="38" y="10"/>
                          </a:cubicBezTo>
                          <a:cubicBezTo>
                            <a:pt x="23" y="31"/>
                            <a:pt x="23" y="59"/>
                            <a:pt x="28" y="83"/>
                          </a:cubicBezTo>
                          <a:cubicBezTo>
                            <a:pt x="34" y="110"/>
                            <a:pt x="48" y="135"/>
                            <a:pt x="57" y="161"/>
                          </a:cubicBezTo>
                          <a:cubicBezTo>
                            <a:pt x="58" y="162"/>
                            <a:pt x="60" y="163"/>
                            <a:pt x="61" y="162"/>
                          </a:cubicBezTo>
                          <a:cubicBezTo>
                            <a:pt x="77" y="153"/>
                            <a:pt x="93" y="146"/>
                            <a:pt x="111" y="142"/>
                          </a:cubicBezTo>
                          <a:cubicBezTo>
                            <a:pt x="126" y="138"/>
                            <a:pt x="141" y="134"/>
                            <a:pt x="154" y="124"/>
                          </a:cubicBezTo>
                          <a:cubicBezTo>
                            <a:pt x="177" y="108"/>
                            <a:pt x="190" y="81"/>
                            <a:pt x="190" y="53"/>
                          </a:cubicBezTo>
                          <a:cubicBezTo>
                            <a:pt x="190" y="53"/>
                            <a:pt x="189" y="52"/>
                            <a:pt x="189" y="52"/>
                          </a:cubicBezTo>
                          <a:cubicBezTo>
                            <a:pt x="196" y="53"/>
                            <a:pt x="202" y="53"/>
                            <a:pt x="208" y="53"/>
                          </a:cubicBezTo>
                          <a:cubicBezTo>
                            <a:pt x="208" y="54"/>
                            <a:pt x="208" y="54"/>
                            <a:pt x="208" y="5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4" name="Freeform 350"/>
                    <p:cNvSpPr>
                      <a:spLocks/>
                    </p:cNvSpPr>
                    <p:nvPr/>
                  </p:nvSpPr>
                  <p:spPr bwMode="auto">
                    <a:xfrm>
                      <a:off x="3840" y="1812"/>
                      <a:ext cx="40" cy="21"/>
                    </a:xfrm>
                    <a:custGeom>
                      <a:avLst/>
                      <a:gdLst>
                        <a:gd name="T0" fmla="*/ 16 w 17"/>
                        <a:gd name="T1" fmla="*/ 2 h 9"/>
                        <a:gd name="T2" fmla="*/ 17 w 17"/>
                        <a:gd name="T3" fmla="*/ 5 h 9"/>
                        <a:gd name="T4" fmla="*/ 0 w 17"/>
                        <a:gd name="T5" fmla="*/ 9 h 9"/>
                        <a:gd name="T6" fmla="*/ 0 w 17"/>
                        <a:gd name="T7" fmla="*/ 8 h 9"/>
                        <a:gd name="T8" fmla="*/ 1 w 17"/>
                        <a:gd name="T9" fmla="*/ 7 h 9"/>
                        <a:gd name="T10" fmla="*/ 0 w 17"/>
                        <a:gd name="T11" fmla="*/ 5 h 9"/>
                        <a:gd name="T12" fmla="*/ 0 w 17"/>
                        <a:gd name="T13" fmla="*/ 3 h 9"/>
                        <a:gd name="T14" fmla="*/ 15 w 17"/>
                        <a:gd name="T15" fmla="*/ 0 h 9"/>
                        <a:gd name="T16" fmla="*/ 16 w 17"/>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6" y="2"/>
                          </a:moveTo>
                          <a:cubicBezTo>
                            <a:pt x="17" y="3"/>
                            <a:pt x="17" y="4"/>
                            <a:pt x="17" y="5"/>
                          </a:cubicBezTo>
                          <a:cubicBezTo>
                            <a:pt x="12" y="7"/>
                            <a:pt x="6" y="8"/>
                            <a:pt x="0" y="9"/>
                          </a:cubicBezTo>
                          <a:cubicBezTo>
                            <a:pt x="0" y="8"/>
                            <a:pt x="0" y="8"/>
                            <a:pt x="0" y="8"/>
                          </a:cubicBezTo>
                          <a:cubicBezTo>
                            <a:pt x="1" y="8"/>
                            <a:pt x="1" y="8"/>
                            <a:pt x="1" y="7"/>
                          </a:cubicBezTo>
                          <a:cubicBezTo>
                            <a:pt x="1" y="6"/>
                            <a:pt x="0" y="5"/>
                            <a:pt x="0" y="5"/>
                          </a:cubicBezTo>
                          <a:cubicBezTo>
                            <a:pt x="0" y="4"/>
                            <a:pt x="0" y="3"/>
                            <a:pt x="0" y="3"/>
                          </a:cubicBezTo>
                          <a:cubicBezTo>
                            <a:pt x="5" y="2"/>
                            <a:pt x="10" y="1"/>
                            <a:pt x="15" y="0"/>
                          </a:cubicBezTo>
                          <a:cubicBezTo>
                            <a:pt x="15" y="0"/>
                            <a:pt x="16" y="1"/>
                            <a:pt x="16"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5" name="Freeform 351"/>
                    <p:cNvSpPr>
                      <a:spLocks/>
                    </p:cNvSpPr>
                    <p:nvPr/>
                  </p:nvSpPr>
                  <p:spPr bwMode="auto">
                    <a:xfrm>
                      <a:off x="4013" y="1069"/>
                      <a:ext cx="40" cy="26"/>
                    </a:xfrm>
                    <a:custGeom>
                      <a:avLst/>
                      <a:gdLst>
                        <a:gd name="T0" fmla="*/ 15 w 17"/>
                        <a:gd name="T1" fmla="*/ 2 h 11"/>
                        <a:gd name="T2" fmla="*/ 17 w 17"/>
                        <a:gd name="T3" fmla="*/ 3 h 11"/>
                        <a:gd name="T4" fmla="*/ 8 w 17"/>
                        <a:gd name="T5" fmla="*/ 11 h 11"/>
                        <a:gd name="T6" fmla="*/ 0 w 17"/>
                        <a:gd name="T7" fmla="*/ 9 h 11"/>
                        <a:gd name="T8" fmla="*/ 0 w 17"/>
                        <a:gd name="T9" fmla="*/ 9 h 11"/>
                        <a:gd name="T10" fmla="*/ 8 w 17"/>
                        <a:gd name="T11" fmla="*/ 0 h 11"/>
                        <a:gd name="T12" fmla="*/ 9 w 17"/>
                        <a:gd name="T13" fmla="*/ 0 h 11"/>
                        <a:gd name="T14" fmla="*/ 15 w 17"/>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15" y="2"/>
                          </a:moveTo>
                          <a:cubicBezTo>
                            <a:pt x="16" y="2"/>
                            <a:pt x="16" y="3"/>
                            <a:pt x="17" y="3"/>
                          </a:cubicBezTo>
                          <a:cubicBezTo>
                            <a:pt x="14" y="6"/>
                            <a:pt x="11" y="8"/>
                            <a:pt x="8" y="11"/>
                          </a:cubicBezTo>
                          <a:cubicBezTo>
                            <a:pt x="6" y="10"/>
                            <a:pt x="3" y="9"/>
                            <a:pt x="0" y="9"/>
                          </a:cubicBezTo>
                          <a:cubicBezTo>
                            <a:pt x="0" y="9"/>
                            <a:pt x="0" y="9"/>
                            <a:pt x="0" y="9"/>
                          </a:cubicBezTo>
                          <a:cubicBezTo>
                            <a:pt x="3" y="6"/>
                            <a:pt x="6" y="3"/>
                            <a:pt x="8" y="0"/>
                          </a:cubicBezTo>
                          <a:cubicBezTo>
                            <a:pt x="8" y="0"/>
                            <a:pt x="9" y="0"/>
                            <a:pt x="9" y="0"/>
                          </a:cubicBezTo>
                          <a:cubicBezTo>
                            <a:pt x="11" y="1"/>
                            <a:pt x="13" y="1"/>
                            <a:pt x="15"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6" name="Freeform 352"/>
                    <p:cNvSpPr>
                      <a:spLocks/>
                    </p:cNvSpPr>
                    <p:nvPr/>
                  </p:nvSpPr>
                  <p:spPr bwMode="auto">
                    <a:xfrm>
                      <a:off x="3987" y="1216"/>
                      <a:ext cx="24" cy="43"/>
                    </a:xfrm>
                    <a:custGeom>
                      <a:avLst/>
                      <a:gdLst>
                        <a:gd name="T0" fmla="*/ 10 w 10"/>
                        <a:gd name="T1" fmla="*/ 9 h 18"/>
                        <a:gd name="T2" fmla="*/ 1 w 10"/>
                        <a:gd name="T3" fmla="*/ 17 h 18"/>
                        <a:gd name="T4" fmla="*/ 1 w 10"/>
                        <a:gd name="T5" fmla="*/ 9 h 18"/>
                        <a:gd name="T6" fmla="*/ 0 w 10"/>
                        <a:gd name="T7" fmla="*/ 0 h 18"/>
                        <a:gd name="T8" fmla="*/ 10 w 10"/>
                        <a:gd name="T9" fmla="*/ 9 h 18"/>
                      </a:gdLst>
                      <a:ahLst/>
                      <a:cxnLst>
                        <a:cxn ang="0">
                          <a:pos x="T0" y="T1"/>
                        </a:cxn>
                        <a:cxn ang="0">
                          <a:pos x="T2" y="T3"/>
                        </a:cxn>
                        <a:cxn ang="0">
                          <a:pos x="T4" y="T5"/>
                        </a:cxn>
                        <a:cxn ang="0">
                          <a:pos x="T6" y="T7"/>
                        </a:cxn>
                        <a:cxn ang="0">
                          <a:pos x="T8" y="T9"/>
                        </a:cxn>
                      </a:cxnLst>
                      <a:rect l="0" t="0" r="r" b="b"/>
                      <a:pathLst>
                        <a:path w="10" h="18">
                          <a:moveTo>
                            <a:pt x="10" y="9"/>
                          </a:moveTo>
                          <a:cubicBezTo>
                            <a:pt x="10" y="15"/>
                            <a:pt x="6" y="18"/>
                            <a:pt x="1" y="17"/>
                          </a:cubicBezTo>
                          <a:cubicBezTo>
                            <a:pt x="1" y="14"/>
                            <a:pt x="1" y="11"/>
                            <a:pt x="1" y="9"/>
                          </a:cubicBezTo>
                          <a:cubicBezTo>
                            <a:pt x="1" y="6"/>
                            <a:pt x="0" y="3"/>
                            <a:pt x="0" y="0"/>
                          </a:cubicBezTo>
                          <a:cubicBezTo>
                            <a:pt x="5" y="0"/>
                            <a:pt x="10" y="3"/>
                            <a:pt x="10"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7" name="Freeform 353"/>
                    <p:cNvSpPr>
                      <a:spLocks/>
                    </p:cNvSpPr>
                    <p:nvPr/>
                  </p:nvSpPr>
                  <p:spPr bwMode="auto">
                    <a:xfrm>
                      <a:off x="3904" y="1531"/>
                      <a:ext cx="36" cy="38"/>
                    </a:xfrm>
                    <a:custGeom>
                      <a:avLst/>
                      <a:gdLst>
                        <a:gd name="T0" fmla="*/ 15 w 15"/>
                        <a:gd name="T1" fmla="*/ 14 h 16"/>
                        <a:gd name="T2" fmla="*/ 11 w 15"/>
                        <a:gd name="T3" fmla="*/ 15 h 16"/>
                        <a:gd name="T4" fmla="*/ 6 w 15"/>
                        <a:gd name="T5" fmla="*/ 15 h 16"/>
                        <a:gd name="T6" fmla="*/ 4 w 15"/>
                        <a:gd name="T7" fmla="*/ 16 h 16"/>
                        <a:gd name="T8" fmla="*/ 0 w 15"/>
                        <a:gd name="T9" fmla="*/ 3 h 16"/>
                        <a:gd name="T10" fmla="*/ 9 w 15"/>
                        <a:gd name="T11" fmla="*/ 1 h 16"/>
                        <a:gd name="T12" fmla="*/ 9 w 15"/>
                        <a:gd name="T13" fmla="*/ 0 h 16"/>
                        <a:gd name="T14" fmla="*/ 10 w 15"/>
                        <a:gd name="T15" fmla="*/ 0 h 16"/>
                        <a:gd name="T16" fmla="*/ 15 w 15"/>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5" y="14"/>
                          </a:moveTo>
                          <a:cubicBezTo>
                            <a:pt x="14" y="14"/>
                            <a:pt x="13" y="15"/>
                            <a:pt x="11" y="15"/>
                          </a:cubicBezTo>
                          <a:cubicBezTo>
                            <a:pt x="10" y="15"/>
                            <a:pt x="8" y="15"/>
                            <a:pt x="6" y="15"/>
                          </a:cubicBezTo>
                          <a:cubicBezTo>
                            <a:pt x="5" y="15"/>
                            <a:pt x="4" y="15"/>
                            <a:pt x="4" y="16"/>
                          </a:cubicBezTo>
                          <a:cubicBezTo>
                            <a:pt x="3" y="12"/>
                            <a:pt x="1" y="7"/>
                            <a:pt x="0" y="3"/>
                          </a:cubicBezTo>
                          <a:cubicBezTo>
                            <a:pt x="3" y="3"/>
                            <a:pt x="6" y="3"/>
                            <a:pt x="9" y="1"/>
                          </a:cubicBezTo>
                          <a:cubicBezTo>
                            <a:pt x="9" y="1"/>
                            <a:pt x="9" y="0"/>
                            <a:pt x="9" y="0"/>
                          </a:cubicBezTo>
                          <a:cubicBezTo>
                            <a:pt x="10" y="0"/>
                            <a:pt x="10" y="0"/>
                            <a:pt x="10" y="0"/>
                          </a:cubicBezTo>
                          <a:cubicBezTo>
                            <a:pt x="12" y="4"/>
                            <a:pt x="14" y="9"/>
                            <a:pt x="15"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8" name="Freeform 354"/>
                    <p:cNvSpPr>
                      <a:spLocks/>
                    </p:cNvSpPr>
                    <p:nvPr/>
                  </p:nvSpPr>
                  <p:spPr bwMode="auto">
                    <a:xfrm>
                      <a:off x="4193" y="220"/>
                      <a:ext cx="43" cy="28"/>
                    </a:xfrm>
                    <a:custGeom>
                      <a:avLst/>
                      <a:gdLst>
                        <a:gd name="T0" fmla="*/ 18 w 18"/>
                        <a:gd name="T1" fmla="*/ 12 h 12"/>
                        <a:gd name="T2" fmla="*/ 1 w 18"/>
                        <a:gd name="T3" fmla="*/ 10 h 12"/>
                        <a:gd name="T4" fmla="*/ 11 w 18"/>
                        <a:gd name="T5" fmla="*/ 2 h 12"/>
                        <a:gd name="T6" fmla="*/ 17 w 18"/>
                        <a:gd name="T7" fmla="*/ 12 h 12"/>
                        <a:gd name="T8" fmla="*/ 18 w 18"/>
                        <a:gd name="T9" fmla="*/ 12 h 12"/>
                      </a:gdLst>
                      <a:ahLst/>
                      <a:cxnLst>
                        <a:cxn ang="0">
                          <a:pos x="T0" y="T1"/>
                        </a:cxn>
                        <a:cxn ang="0">
                          <a:pos x="T2" y="T3"/>
                        </a:cxn>
                        <a:cxn ang="0">
                          <a:pos x="T4" y="T5"/>
                        </a:cxn>
                        <a:cxn ang="0">
                          <a:pos x="T6" y="T7"/>
                        </a:cxn>
                        <a:cxn ang="0">
                          <a:pos x="T8" y="T9"/>
                        </a:cxn>
                      </a:cxnLst>
                      <a:rect l="0" t="0" r="r" b="b"/>
                      <a:pathLst>
                        <a:path w="18" h="12">
                          <a:moveTo>
                            <a:pt x="18" y="12"/>
                          </a:moveTo>
                          <a:cubicBezTo>
                            <a:pt x="12" y="11"/>
                            <a:pt x="6" y="10"/>
                            <a:pt x="1" y="10"/>
                          </a:cubicBezTo>
                          <a:cubicBezTo>
                            <a:pt x="0" y="4"/>
                            <a:pt x="6" y="0"/>
                            <a:pt x="11" y="2"/>
                          </a:cubicBezTo>
                          <a:cubicBezTo>
                            <a:pt x="15" y="4"/>
                            <a:pt x="17" y="8"/>
                            <a:pt x="17" y="12"/>
                          </a:cubicBezTo>
                          <a:cubicBezTo>
                            <a:pt x="17" y="12"/>
                            <a:pt x="18" y="12"/>
                            <a:pt x="18" y="1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9" name="Freeform 355"/>
                    <p:cNvSpPr>
                      <a:spLocks/>
                    </p:cNvSpPr>
                    <p:nvPr/>
                  </p:nvSpPr>
                  <p:spPr bwMode="auto">
                    <a:xfrm>
                      <a:off x="4132" y="390"/>
                      <a:ext cx="101" cy="142"/>
                    </a:xfrm>
                    <a:custGeom>
                      <a:avLst/>
                      <a:gdLst>
                        <a:gd name="T0" fmla="*/ 26 w 43"/>
                        <a:gd name="T1" fmla="*/ 0 h 60"/>
                        <a:gd name="T2" fmla="*/ 18 w 43"/>
                        <a:gd name="T3" fmla="*/ 36 h 60"/>
                        <a:gd name="T4" fmla="*/ 0 w 43"/>
                        <a:gd name="T5" fmla="*/ 60 h 60"/>
                        <a:gd name="T6" fmla="*/ 0 w 43"/>
                        <a:gd name="T7" fmla="*/ 49 h 60"/>
                        <a:gd name="T8" fmla="*/ 6 w 43"/>
                        <a:gd name="T9" fmla="*/ 25 h 60"/>
                        <a:gd name="T10" fmla="*/ 13 w 43"/>
                        <a:gd name="T11" fmla="*/ 9 h 60"/>
                        <a:gd name="T12" fmla="*/ 26 w 43"/>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43" h="60">
                          <a:moveTo>
                            <a:pt x="26" y="0"/>
                          </a:moveTo>
                          <a:cubicBezTo>
                            <a:pt x="43" y="1"/>
                            <a:pt x="21" y="31"/>
                            <a:pt x="18" y="36"/>
                          </a:cubicBezTo>
                          <a:cubicBezTo>
                            <a:pt x="12" y="44"/>
                            <a:pt x="6" y="51"/>
                            <a:pt x="0" y="60"/>
                          </a:cubicBezTo>
                          <a:cubicBezTo>
                            <a:pt x="0" y="56"/>
                            <a:pt x="0" y="53"/>
                            <a:pt x="0" y="49"/>
                          </a:cubicBezTo>
                          <a:cubicBezTo>
                            <a:pt x="2" y="41"/>
                            <a:pt x="3" y="33"/>
                            <a:pt x="6" y="25"/>
                          </a:cubicBezTo>
                          <a:cubicBezTo>
                            <a:pt x="7" y="20"/>
                            <a:pt x="10" y="14"/>
                            <a:pt x="13" y="9"/>
                          </a:cubicBezTo>
                          <a:cubicBezTo>
                            <a:pt x="16" y="6"/>
                            <a:pt x="22" y="0"/>
                            <a:pt x="26" y="0"/>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0" name="Freeform 356"/>
                    <p:cNvSpPr>
                      <a:spLocks/>
                    </p:cNvSpPr>
                    <p:nvPr/>
                  </p:nvSpPr>
                  <p:spPr bwMode="auto">
                    <a:xfrm>
                      <a:off x="3961" y="1308"/>
                      <a:ext cx="26" cy="33"/>
                    </a:xfrm>
                    <a:custGeom>
                      <a:avLst/>
                      <a:gdLst>
                        <a:gd name="T0" fmla="*/ 10 w 11"/>
                        <a:gd name="T1" fmla="*/ 6 h 14"/>
                        <a:gd name="T2" fmla="*/ 8 w 11"/>
                        <a:gd name="T3" fmla="*/ 13 h 14"/>
                        <a:gd name="T4" fmla="*/ 7 w 11"/>
                        <a:gd name="T5" fmla="*/ 13 h 14"/>
                        <a:gd name="T6" fmla="*/ 5 w 11"/>
                        <a:gd name="T7" fmla="*/ 14 h 14"/>
                        <a:gd name="T8" fmla="*/ 4 w 11"/>
                        <a:gd name="T9" fmla="*/ 14 h 14"/>
                        <a:gd name="T10" fmla="*/ 0 w 11"/>
                        <a:gd name="T11" fmla="*/ 12 h 14"/>
                        <a:gd name="T12" fmla="*/ 7 w 11"/>
                        <a:gd name="T13" fmla="*/ 0 h 14"/>
                        <a:gd name="T14" fmla="*/ 7 w 11"/>
                        <a:gd name="T15" fmla="*/ 0 h 14"/>
                        <a:gd name="T16" fmla="*/ 8 w 11"/>
                        <a:gd name="T17" fmla="*/ 2 h 14"/>
                        <a:gd name="T18" fmla="*/ 9 w 11"/>
                        <a:gd name="T19" fmla="*/ 4 h 14"/>
                        <a:gd name="T20" fmla="*/ 9 w 11"/>
                        <a:gd name="T21" fmla="*/ 4 h 14"/>
                        <a:gd name="T22" fmla="*/ 10 w 11"/>
                        <a:gd name="T2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4">
                          <a:moveTo>
                            <a:pt x="10" y="6"/>
                          </a:moveTo>
                          <a:cubicBezTo>
                            <a:pt x="11" y="8"/>
                            <a:pt x="10" y="11"/>
                            <a:pt x="8" y="13"/>
                          </a:cubicBezTo>
                          <a:cubicBezTo>
                            <a:pt x="8" y="13"/>
                            <a:pt x="8" y="13"/>
                            <a:pt x="7" y="13"/>
                          </a:cubicBezTo>
                          <a:cubicBezTo>
                            <a:pt x="6" y="13"/>
                            <a:pt x="5" y="13"/>
                            <a:pt x="5" y="14"/>
                          </a:cubicBezTo>
                          <a:cubicBezTo>
                            <a:pt x="4" y="14"/>
                            <a:pt x="4" y="14"/>
                            <a:pt x="4" y="14"/>
                          </a:cubicBezTo>
                          <a:cubicBezTo>
                            <a:pt x="3" y="13"/>
                            <a:pt x="1" y="13"/>
                            <a:pt x="0" y="12"/>
                          </a:cubicBezTo>
                          <a:cubicBezTo>
                            <a:pt x="3" y="8"/>
                            <a:pt x="5" y="4"/>
                            <a:pt x="7" y="0"/>
                          </a:cubicBezTo>
                          <a:cubicBezTo>
                            <a:pt x="7" y="0"/>
                            <a:pt x="7" y="0"/>
                            <a:pt x="7" y="0"/>
                          </a:cubicBezTo>
                          <a:cubicBezTo>
                            <a:pt x="8" y="1"/>
                            <a:pt x="8" y="2"/>
                            <a:pt x="8" y="2"/>
                          </a:cubicBezTo>
                          <a:cubicBezTo>
                            <a:pt x="8" y="3"/>
                            <a:pt x="8" y="4"/>
                            <a:pt x="9" y="4"/>
                          </a:cubicBezTo>
                          <a:cubicBezTo>
                            <a:pt x="9" y="4"/>
                            <a:pt x="9" y="4"/>
                            <a:pt x="9" y="4"/>
                          </a:cubicBezTo>
                          <a:cubicBezTo>
                            <a:pt x="10" y="5"/>
                            <a:pt x="10" y="5"/>
                            <a:pt x="10" y="6"/>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1" name="Freeform 357"/>
                    <p:cNvSpPr>
                      <a:spLocks/>
                    </p:cNvSpPr>
                    <p:nvPr/>
                  </p:nvSpPr>
                  <p:spPr bwMode="auto">
                    <a:xfrm>
                      <a:off x="3987" y="1138"/>
                      <a:ext cx="38" cy="26"/>
                    </a:xfrm>
                    <a:custGeom>
                      <a:avLst/>
                      <a:gdLst>
                        <a:gd name="T0" fmla="*/ 16 w 16"/>
                        <a:gd name="T1" fmla="*/ 5 h 11"/>
                        <a:gd name="T2" fmla="*/ 16 w 16"/>
                        <a:gd name="T3" fmla="*/ 5 h 11"/>
                        <a:gd name="T4" fmla="*/ 7 w 16"/>
                        <a:gd name="T5" fmla="*/ 11 h 11"/>
                        <a:gd name="T6" fmla="*/ 0 w 16"/>
                        <a:gd name="T7" fmla="*/ 8 h 11"/>
                        <a:gd name="T8" fmla="*/ 13 w 16"/>
                        <a:gd name="T9" fmla="*/ 0 h 11"/>
                        <a:gd name="T10" fmla="*/ 14 w 16"/>
                        <a:gd name="T11" fmla="*/ 1 h 11"/>
                        <a:gd name="T12" fmla="*/ 16 w 16"/>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16" y="5"/>
                          </a:moveTo>
                          <a:cubicBezTo>
                            <a:pt x="16" y="5"/>
                            <a:pt x="16" y="5"/>
                            <a:pt x="16" y="5"/>
                          </a:cubicBezTo>
                          <a:cubicBezTo>
                            <a:pt x="13" y="7"/>
                            <a:pt x="10" y="9"/>
                            <a:pt x="7" y="11"/>
                          </a:cubicBezTo>
                          <a:cubicBezTo>
                            <a:pt x="5" y="10"/>
                            <a:pt x="2" y="9"/>
                            <a:pt x="0" y="8"/>
                          </a:cubicBezTo>
                          <a:cubicBezTo>
                            <a:pt x="4" y="6"/>
                            <a:pt x="9" y="3"/>
                            <a:pt x="13" y="0"/>
                          </a:cubicBezTo>
                          <a:cubicBezTo>
                            <a:pt x="13" y="0"/>
                            <a:pt x="13" y="1"/>
                            <a:pt x="14" y="1"/>
                          </a:cubicBezTo>
                          <a:cubicBezTo>
                            <a:pt x="14" y="2"/>
                            <a:pt x="15" y="4"/>
                            <a:pt x="16"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2" name="Freeform 358"/>
                    <p:cNvSpPr>
                      <a:spLocks/>
                    </p:cNvSpPr>
                    <p:nvPr/>
                  </p:nvSpPr>
                  <p:spPr bwMode="auto">
                    <a:xfrm>
                      <a:off x="4058" y="608"/>
                      <a:ext cx="83" cy="69"/>
                    </a:xfrm>
                    <a:custGeom>
                      <a:avLst/>
                      <a:gdLst>
                        <a:gd name="T0" fmla="*/ 32 w 35"/>
                        <a:gd name="T1" fmla="*/ 28 h 29"/>
                        <a:gd name="T2" fmla="*/ 32 w 35"/>
                        <a:gd name="T3" fmla="*/ 29 h 29"/>
                        <a:gd name="T4" fmla="*/ 25 w 35"/>
                        <a:gd name="T5" fmla="*/ 26 h 29"/>
                        <a:gd name="T6" fmla="*/ 25 w 35"/>
                        <a:gd name="T7" fmla="*/ 15 h 29"/>
                        <a:gd name="T8" fmla="*/ 20 w 35"/>
                        <a:gd name="T9" fmla="*/ 9 h 29"/>
                        <a:gd name="T10" fmla="*/ 10 w 35"/>
                        <a:gd name="T11" fmla="*/ 21 h 29"/>
                        <a:gd name="T12" fmla="*/ 0 w 35"/>
                        <a:gd name="T13" fmla="*/ 18 h 29"/>
                        <a:gd name="T14" fmla="*/ 1 w 35"/>
                        <a:gd name="T15" fmla="*/ 17 h 29"/>
                        <a:gd name="T16" fmla="*/ 1 w 35"/>
                        <a:gd name="T17" fmla="*/ 16 h 29"/>
                        <a:gd name="T18" fmla="*/ 2 w 35"/>
                        <a:gd name="T19" fmla="*/ 16 h 29"/>
                        <a:gd name="T20" fmla="*/ 4 w 35"/>
                        <a:gd name="T21" fmla="*/ 17 h 29"/>
                        <a:gd name="T22" fmla="*/ 22 w 35"/>
                        <a:gd name="T23" fmla="*/ 2 h 29"/>
                        <a:gd name="T24" fmla="*/ 32 w 35"/>
                        <a:gd name="T25"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29">
                          <a:moveTo>
                            <a:pt x="32" y="28"/>
                          </a:moveTo>
                          <a:cubicBezTo>
                            <a:pt x="32" y="29"/>
                            <a:pt x="32" y="29"/>
                            <a:pt x="32" y="29"/>
                          </a:cubicBezTo>
                          <a:cubicBezTo>
                            <a:pt x="30" y="28"/>
                            <a:pt x="27" y="27"/>
                            <a:pt x="25" y="26"/>
                          </a:cubicBezTo>
                          <a:cubicBezTo>
                            <a:pt x="26" y="23"/>
                            <a:pt x="26" y="18"/>
                            <a:pt x="25" y="15"/>
                          </a:cubicBezTo>
                          <a:cubicBezTo>
                            <a:pt x="25" y="12"/>
                            <a:pt x="23" y="10"/>
                            <a:pt x="20" y="9"/>
                          </a:cubicBezTo>
                          <a:cubicBezTo>
                            <a:pt x="15" y="9"/>
                            <a:pt x="10" y="16"/>
                            <a:pt x="10" y="21"/>
                          </a:cubicBezTo>
                          <a:cubicBezTo>
                            <a:pt x="7" y="20"/>
                            <a:pt x="4" y="19"/>
                            <a:pt x="0" y="18"/>
                          </a:cubicBezTo>
                          <a:cubicBezTo>
                            <a:pt x="1" y="17"/>
                            <a:pt x="1" y="17"/>
                            <a:pt x="1" y="17"/>
                          </a:cubicBezTo>
                          <a:cubicBezTo>
                            <a:pt x="1" y="17"/>
                            <a:pt x="1" y="16"/>
                            <a:pt x="1" y="16"/>
                          </a:cubicBezTo>
                          <a:cubicBezTo>
                            <a:pt x="2" y="16"/>
                            <a:pt x="2" y="16"/>
                            <a:pt x="2" y="16"/>
                          </a:cubicBezTo>
                          <a:cubicBezTo>
                            <a:pt x="1" y="18"/>
                            <a:pt x="4" y="19"/>
                            <a:pt x="4" y="17"/>
                          </a:cubicBezTo>
                          <a:cubicBezTo>
                            <a:pt x="7" y="10"/>
                            <a:pt x="13" y="0"/>
                            <a:pt x="22" y="2"/>
                          </a:cubicBezTo>
                          <a:cubicBezTo>
                            <a:pt x="35" y="5"/>
                            <a:pt x="33" y="19"/>
                            <a:pt x="32" y="2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3" name="Freeform 359"/>
                    <p:cNvSpPr>
                      <a:spLocks/>
                    </p:cNvSpPr>
                    <p:nvPr/>
                  </p:nvSpPr>
                  <p:spPr bwMode="auto">
                    <a:xfrm>
                      <a:off x="4091" y="733"/>
                      <a:ext cx="41" cy="41"/>
                    </a:xfrm>
                    <a:custGeom>
                      <a:avLst/>
                      <a:gdLst>
                        <a:gd name="T0" fmla="*/ 17 w 17"/>
                        <a:gd name="T1" fmla="*/ 7 h 17"/>
                        <a:gd name="T2" fmla="*/ 7 w 17"/>
                        <a:gd name="T3" fmla="*/ 17 h 17"/>
                        <a:gd name="T4" fmla="*/ 0 w 17"/>
                        <a:gd name="T5" fmla="*/ 11 h 17"/>
                        <a:gd name="T6" fmla="*/ 0 w 17"/>
                        <a:gd name="T7" fmla="*/ 11 h 17"/>
                        <a:gd name="T8" fmla="*/ 4 w 17"/>
                        <a:gd name="T9" fmla="*/ 5 h 17"/>
                        <a:gd name="T10" fmla="*/ 8 w 17"/>
                        <a:gd name="T11" fmla="*/ 0 h 17"/>
                        <a:gd name="T12" fmla="*/ 17 w 17"/>
                        <a:gd name="T13" fmla="*/ 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17" y="7"/>
                          </a:moveTo>
                          <a:cubicBezTo>
                            <a:pt x="13" y="9"/>
                            <a:pt x="10" y="13"/>
                            <a:pt x="7" y="17"/>
                          </a:cubicBezTo>
                          <a:cubicBezTo>
                            <a:pt x="5" y="14"/>
                            <a:pt x="2" y="13"/>
                            <a:pt x="0" y="11"/>
                          </a:cubicBezTo>
                          <a:cubicBezTo>
                            <a:pt x="0" y="11"/>
                            <a:pt x="0" y="11"/>
                            <a:pt x="0" y="11"/>
                          </a:cubicBezTo>
                          <a:cubicBezTo>
                            <a:pt x="1" y="9"/>
                            <a:pt x="3" y="7"/>
                            <a:pt x="4" y="5"/>
                          </a:cubicBezTo>
                          <a:cubicBezTo>
                            <a:pt x="6" y="3"/>
                            <a:pt x="7" y="2"/>
                            <a:pt x="8" y="0"/>
                          </a:cubicBezTo>
                          <a:cubicBezTo>
                            <a:pt x="11" y="2"/>
                            <a:pt x="14" y="5"/>
                            <a:pt x="17"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4" name="Freeform 360"/>
                    <p:cNvSpPr>
                      <a:spLocks/>
                    </p:cNvSpPr>
                    <p:nvPr/>
                  </p:nvSpPr>
                  <p:spPr bwMode="auto">
                    <a:xfrm>
                      <a:off x="3876" y="1464"/>
                      <a:ext cx="52" cy="69"/>
                    </a:xfrm>
                    <a:custGeom>
                      <a:avLst/>
                      <a:gdLst>
                        <a:gd name="T0" fmla="*/ 22 w 22"/>
                        <a:gd name="T1" fmla="*/ 28 h 29"/>
                        <a:gd name="T2" fmla="*/ 21 w 22"/>
                        <a:gd name="T3" fmla="*/ 28 h 29"/>
                        <a:gd name="T4" fmla="*/ 20 w 22"/>
                        <a:gd name="T5" fmla="*/ 27 h 29"/>
                        <a:gd name="T6" fmla="*/ 15 w 22"/>
                        <a:gd name="T7" fmla="*/ 28 h 29"/>
                        <a:gd name="T8" fmla="*/ 11 w 22"/>
                        <a:gd name="T9" fmla="*/ 29 h 29"/>
                        <a:gd name="T10" fmla="*/ 7 w 22"/>
                        <a:gd name="T11" fmla="*/ 18 h 29"/>
                        <a:gd name="T12" fmla="*/ 14 w 22"/>
                        <a:gd name="T13" fmla="*/ 15 h 29"/>
                        <a:gd name="T14" fmla="*/ 14 w 22"/>
                        <a:gd name="T15" fmla="*/ 13 h 29"/>
                        <a:gd name="T16" fmla="*/ 6 w 22"/>
                        <a:gd name="T17" fmla="*/ 16 h 29"/>
                        <a:gd name="T18" fmla="*/ 0 w 22"/>
                        <a:gd name="T19" fmla="*/ 3 h 29"/>
                        <a:gd name="T20" fmla="*/ 5 w 22"/>
                        <a:gd name="T21" fmla="*/ 2 h 29"/>
                        <a:gd name="T22" fmla="*/ 12 w 22"/>
                        <a:gd name="T23" fmla="*/ 0 h 29"/>
                        <a:gd name="T24" fmla="*/ 22 w 22"/>
                        <a:gd name="T25"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9">
                          <a:moveTo>
                            <a:pt x="22" y="28"/>
                          </a:moveTo>
                          <a:cubicBezTo>
                            <a:pt x="21" y="28"/>
                            <a:pt x="21" y="28"/>
                            <a:pt x="21" y="28"/>
                          </a:cubicBezTo>
                          <a:cubicBezTo>
                            <a:pt x="21" y="28"/>
                            <a:pt x="21" y="27"/>
                            <a:pt x="20" y="27"/>
                          </a:cubicBezTo>
                          <a:cubicBezTo>
                            <a:pt x="19" y="28"/>
                            <a:pt x="17" y="28"/>
                            <a:pt x="15" y="28"/>
                          </a:cubicBezTo>
                          <a:cubicBezTo>
                            <a:pt x="14" y="29"/>
                            <a:pt x="12" y="29"/>
                            <a:pt x="11" y="29"/>
                          </a:cubicBezTo>
                          <a:cubicBezTo>
                            <a:pt x="10" y="25"/>
                            <a:pt x="8" y="22"/>
                            <a:pt x="7" y="18"/>
                          </a:cubicBezTo>
                          <a:cubicBezTo>
                            <a:pt x="9" y="17"/>
                            <a:pt x="12" y="16"/>
                            <a:pt x="14" y="15"/>
                          </a:cubicBezTo>
                          <a:cubicBezTo>
                            <a:pt x="15" y="15"/>
                            <a:pt x="15" y="13"/>
                            <a:pt x="14" y="13"/>
                          </a:cubicBezTo>
                          <a:cubicBezTo>
                            <a:pt x="11" y="13"/>
                            <a:pt x="8" y="15"/>
                            <a:pt x="6" y="16"/>
                          </a:cubicBezTo>
                          <a:cubicBezTo>
                            <a:pt x="4" y="11"/>
                            <a:pt x="2" y="7"/>
                            <a:pt x="0" y="3"/>
                          </a:cubicBezTo>
                          <a:cubicBezTo>
                            <a:pt x="2" y="3"/>
                            <a:pt x="3" y="2"/>
                            <a:pt x="5" y="2"/>
                          </a:cubicBezTo>
                          <a:cubicBezTo>
                            <a:pt x="7" y="2"/>
                            <a:pt x="10" y="1"/>
                            <a:pt x="12" y="0"/>
                          </a:cubicBezTo>
                          <a:cubicBezTo>
                            <a:pt x="16" y="9"/>
                            <a:pt x="19" y="19"/>
                            <a:pt x="22" y="2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5" name="Freeform 361"/>
                    <p:cNvSpPr>
                      <a:spLocks/>
                    </p:cNvSpPr>
                    <p:nvPr/>
                  </p:nvSpPr>
                  <p:spPr bwMode="auto">
                    <a:xfrm>
                      <a:off x="3996" y="1093"/>
                      <a:ext cx="31" cy="21"/>
                    </a:xfrm>
                    <a:custGeom>
                      <a:avLst/>
                      <a:gdLst>
                        <a:gd name="T0" fmla="*/ 12 w 13"/>
                        <a:gd name="T1" fmla="*/ 3 h 9"/>
                        <a:gd name="T2" fmla="*/ 13 w 13"/>
                        <a:gd name="T3" fmla="*/ 3 h 9"/>
                        <a:gd name="T4" fmla="*/ 5 w 13"/>
                        <a:gd name="T5" fmla="*/ 9 h 9"/>
                        <a:gd name="T6" fmla="*/ 0 w 13"/>
                        <a:gd name="T7" fmla="*/ 6 h 9"/>
                        <a:gd name="T8" fmla="*/ 0 w 13"/>
                        <a:gd name="T9" fmla="*/ 6 h 9"/>
                        <a:gd name="T10" fmla="*/ 6 w 13"/>
                        <a:gd name="T11" fmla="*/ 0 h 9"/>
                        <a:gd name="T12" fmla="*/ 7 w 13"/>
                        <a:gd name="T13" fmla="*/ 1 h 9"/>
                        <a:gd name="T14" fmla="*/ 12 w 13"/>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9">
                          <a:moveTo>
                            <a:pt x="12" y="3"/>
                          </a:moveTo>
                          <a:cubicBezTo>
                            <a:pt x="12" y="3"/>
                            <a:pt x="13" y="3"/>
                            <a:pt x="13" y="3"/>
                          </a:cubicBezTo>
                          <a:cubicBezTo>
                            <a:pt x="10" y="5"/>
                            <a:pt x="8" y="7"/>
                            <a:pt x="5" y="9"/>
                          </a:cubicBezTo>
                          <a:cubicBezTo>
                            <a:pt x="4" y="8"/>
                            <a:pt x="2" y="7"/>
                            <a:pt x="0" y="6"/>
                          </a:cubicBezTo>
                          <a:cubicBezTo>
                            <a:pt x="0" y="6"/>
                            <a:pt x="0" y="6"/>
                            <a:pt x="0" y="6"/>
                          </a:cubicBezTo>
                          <a:cubicBezTo>
                            <a:pt x="2" y="4"/>
                            <a:pt x="4" y="2"/>
                            <a:pt x="6" y="0"/>
                          </a:cubicBezTo>
                          <a:cubicBezTo>
                            <a:pt x="6" y="0"/>
                            <a:pt x="6" y="1"/>
                            <a:pt x="7" y="1"/>
                          </a:cubicBezTo>
                          <a:cubicBezTo>
                            <a:pt x="9" y="1"/>
                            <a:pt x="10" y="2"/>
                            <a:pt x="12"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6" name="Freeform 362"/>
                    <p:cNvSpPr>
                      <a:spLocks/>
                    </p:cNvSpPr>
                    <p:nvPr/>
                  </p:nvSpPr>
                  <p:spPr bwMode="auto">
                    <a:xfrm>
                      <a:off x="3821" y="1890"/>
                      <a:ext cx="24" cy="31"/>
                    </a:xfrm>
                    <a:custGeom>
                      <a:avLst/>
                      <a:gdLst>
                        <a:gd name="T0" fmla="*/ 7 w 10"/>
                        <a:gd name="T1" fmla="*/ 0 h 13"/>
                        <a:gd name="T2" fmla="*/ 6 w 10"/>
                        <a:gd name="T3" fmla="*/ 10 h 13"/>
                        <a:gd name="T4" fmla="*/ 1 w 10"/>
                        <a:gd name="T5" fmla="*/ 0 h 13"/>
                        <a:gd name="T6" fmla="*/ 7 w 10"/>
                        <a:gd name="T7" fmla="*/ 0 h 13"/>
                      </a:gdLst>
                      <a:ahLst/>
                      <a:cxnLst>
                        <a:cxn ang="0">
                          <a:pos x="T0" y="T1"/>
                        </a:cxn>
                        <a:cxn ang="0">
                          <a:pos x="T2" y="T3"/>
                        </a:cxn>
                        <a:cxn ang="0">
                          <a:pos x="T4" y="T5"/>
                        </a:cxn>
                        <a:cxn ang="0">
                          <a:pos x="T6" y="T7"/>
                        </a:cxn>
                      </a:cxnLst>
                      <a:rect l="0" t="0" r="r" b="b"/>
                      <a:pathLst>
                        <a:path w="10" h="13">
                          <a:moveTo>
                            <a:pt x="7" y="0"/>
                          </a:moveTo>
                          <a:cubicBezTo>
                            <a:pt x="8" y="3"/>
                            <a:pt x="10" y="8"/>
                            <a:pt x="6" y="10"/>
                          </a:cubicBezTo>
                          <a:cubicBezTo>
                            <a:pt x="0" y="13"/>
                            <a:pt x="1" y="3"/>
                            <a:pt x="1" y="0"/>
                          </a:cubicBezTo>
                          <a:cubicBezTo>
                            <a:pt x="3" y="0"/>
                            <a:pt x="5" y="0"/>
                            <a:pt x="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7" name="Freeform 363"/>
                    <p:cNvSpPr>
                      <a:spLocks/>
                    </p:cNvSpPr>
                    <p:nvPr/>
                  </p:nvSpPr>
                  <p:spPr bwMode="auto">
                    <a:xfrm>
                      <a:off x="3968" y="1162"/>
                      <a:ext cx="36" cy="45"/>
                    </a:xfrm>
                    <a:custGeom>
                      <a:avLst/>
                      <a:gdLst>
                        <a:gd name="T0" fmla="*/ 14 w 15"/>
                        <a:gd name="T1" fmla="*/ 8 h 19"/>
                        <a:gd name="T2" fmla="*/ 14 w 15"/>
                        <a:gd name="T3" fmla="*/ 12 h 19"/>
                        <a:gd name="T4" fmla="*/ 14 w 15"/>
                        <a:gd name="T5" fmla="*/ 13 h 19"/>
                        <a:gd name="T6" fmla="*/ 7 w 15"/>
                        <a:gd name="T7" fmla="*/ 19 h 19"/>
                        <a:gd name="T8" fmla="*/ 0 w 15"/>
                        <a:gd name="T9" fmla="*/ 4 h 19"/>
                        <a:gd name="T10" fmla="*/ 0 w 15"/>
                        <a:gd name="T11" fmla="*/ 4 h 19"/>
                        <a:gd name="T12" fmla="*/ 14 w 15"/>
                        <a:gd name="T13" fmla="*/ 8 h 19"/>
                      </a:gdLst>
                      <a:ahLst/>
                      <a:cxnLst>
                        <a:cxn ang="0">
                          <a:pos x="T0" y="T1"/>
                        </a:cxn>
                        <a:cxn ang="0">
                          <a:pos x="T2" y="T3"/>
                        </a:cxn>
                        <a:cxn ang="0">
                          <a:pos x="T4" y="T5"/>
                        </a:cxn>
                        <a:cxn ang="0">
                          <a:pos x="T6" y="T7"/>
                        </a:cxn>
                        <a:cxn ang="0">
                          <a:pos x="T8" y="T9"/>
                        </a:cxn>
                        <a:cxn ang="0">
                          <a:pos x="T10" y="T11"/>
                        </a:cxn>
                        <a:cxn ang="0">
                          <a:pos x="T12" y="T13"/>
                        </a:cxn>
                      </a:cxnLst>
                      <a:rect l="0" t="0" r="r" b="b"/>
                      <a:pathLst>
                        <a:path w="15" h="19">
                          <a:moveTo>
                            <a:pt x="14" y="8"/>
                          </a:moveTo>
                          <a:cubicBezTo>
                            <a:pt x="15" y="9"/>
                            <a:pt x="14" y="11"/>
                            <a:pt x="14" y="12"/>
                          </a:cubicBezTo>
                          <a:cubicBezTo>
                            <a:pt x="14" y="12"/>
                            <a:pt x="14" y="12"/>
                            <a:pt x="14" y="13"/>
                          </a:cubicBezTo>
                          <a:cubicBezTo>
                            <a:pt x="13" y="15"/>
                            <a:pt x="10" y="17"/>
                            <a:pt x="7" y="19"/>
                          </a:cubicBezTo>
                          <a:cubicBezTo>
                            <a:pt x="5" y="13"/>
                            <a:pt x="3" y="9"/>
                            <a:pt x="0" y="4"/>
                          </a:cubicBezTo>
                          <a:cubicBezTo>
                            <a:pt x="0" y="4"/>
                            <a:pt x="0" y="4"/>
                            <a:pt x="0" y="4"/>
                          </a:cubicBezTo>
                          <a:cubicBezTo>
                            <a:pt x="5" y="0"/>
                            <a:pt x="12" y="2"/>
                            <a:pt x="14" y="8"/>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8" name="Freeform 364"/>
                    <p:cNvSpPr>
                      <a:spLocks/>
                    </p:cNvSpPr>
                    <p:nvPr/>
                  </p:nvSpPr>
                  <p:spPr bwMode="auto">
                    <a:xfrm>
                      <a:off x="3921" y="1445"/>
                      <a:ext cx="26" cy="38"/>
                    </a:xfrm>
                    <a:custGeom>
                      <a:avLst/>
                      <a:gdLst>
                        <a:gd name="T0" fmla="*/ 11 w 11"/>
                        <a:gd name="T1" fmla="*/ 10 h 16"/>
                        <a:gd name="T2" fmla="*/ 5 w 11"/>
                        <a:gd name="T3" fmla="*/ 16 h 16"/>
                        <a:gd name="T4" fmla="*/ 0 w 11"/>
                        <a:gd name="T5" fmla="*/ 6 h 16"/>
                        <a:gd name="T6" fmla="*/ 2 w 11"/>
                        <a:gd name="T7" fmla="*/ 3 h 16"/>
                        <a:gd name="T8" fmla="*/ 6 w 11"/>
                        <a:gd name="T9" fmla="*/ 0 h 16"/>
                        <a:gd name="T10" fmla="*/ 11 w 11"/>
                        <a:gd name="T11" fmla="*/ 10 h 16"/>
                      </a:gdLst>
                      <a:ahLst/>
                      <a:cxnLst>
                        <a:cxn ang="0">
                          <a:pos x="T0" y="T1"/>
                        </a:cxn>
                        <a:cxn ang="0">
                          <a:pos x="T2" y="T3"/>
                        </a:cxn>
                        <a:cxn ang="0">
                          <a:pos x="T4" y="T5"/>
                        </a:cxn>
                        <a:cxn ang="0">
                          <a:pos x="T6" y="T7"/>
                        </a:cxn>
                        <a:cxn ang="0">
                          <a:pos x="T8" y="T9"/>
                        </a:cxn>
                        <a:cxn ang="0">
                          <a:pos x="T10" y="T11"/>
                        </a:cxn>
                      </a:cxnLst>
                      <a:rect l="0" t="0" r="r" b="b"/>
                      <a:pathLst>
                        <a:path w="11" h="16">
                          <a:moveTo>
                            <a:pt x="11" y="10"/>
                          </a:moveTo>
                          <a:cubicBezTo>
                            <a:pt x="9" y="12"/>
                            <a:pt x="6" y="13"/>
                            <a:pt x="5" y="16"/>
                          </a:cubicBezTo>
                          <a:cubicBezTo>
                            <a:pt x="3" y="13"/>
                            <a:pt x="2" y="9"/>
                            <a:pt x="0" y="6"/>
                          </a:cubicBezTo>
                          <a:cubicBezTo>
                            <a:pt x="1" y="5"/>
                            <a:pt x="2" y="4"/>
                            <a:pt x="2" y="3"/>
                          </a:cubicBezTo>
                          <a:cubicBezTo>
                            <a:pt x="3" y="2"/>
                            <a:pt x="4" y="1"/>
                            <a:pt x="6" y="0"/>
                          </a:cubicBezTo>
                          <a:cubicBezTo>
                            <a:pt x="7" y="4"/>
                            <a:pt x="9" y="7"/>
                            <a:pt x="11"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9" name="Freeform 365"/>
                    <p:cNvSpPr>
                      <a:spLocks/>
                    </p:cNvSpPr>
                    <p:nvPr/>
                  </p:nvSpPr>
                  <p:spPr bwMode="auto">
                    <a:xfrm>
                      <a:off x="3700" y="2311"/>
                      <a:ext cx="38" cy="36"/>
                    </a:xfrm>
                    <a:custGeom>
                      <a:avLst/>
                      <a:gdLst>
                        <a:gd name="T0" fmla="*/ 16 w 16"/>
                        <a:gd name="T1" fmla="*/ 6 h 15"/>
                        <a:gd name="T2" fmla="*/ 16 w 16"/>
                        <a:gd name="T3" fmla="*/ 7 h 15"/>
                        <a:gd name="T4" fmla="*/ 15 w 16"/>
                        <a:gd name="T5" fmla="*/ 9 h 15"/>
                        <a:gd name="T6" fmla="*/ 5 w 16"/>
                        <a:gd name="T7" fmla="*/ 13 h 15"/>
                        <a:gd name="T8" fmla="*/ 4 w 16"/>
                        <a:gd name="T9" fmla="*/ 0 h 15"/>
                        <a:gd name="T10" fmla="*/ 4 w 16"/>
                        <a:gd name="T11" fmla="*/ 0 h 15"/>
                        <a:gd name="T12" fmla="*/ 16 w 16"/>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6"/>
                          </a:moveTo>
                          <a:cubicBezTo>
                            <a:pt x="16" y="7"/>
                            <a:pt x="16" y="7"/>
                            <a:pt x="16" y="7"/>
                          </a:cubicBezTo>
                          <a:cubicBezTo>
                            <a:pt x="16" y="8"/>
                            <a:pt x="15" y="8"/>
                            <a:pt x="15" y="9"/>
                          </a:cubicBezTo>
                          <a:cubicBezTo>
                            <a:pt x="13" y="12"/>
                            <a:pt x="10" y="15"/>
                            <a:pt x="5" y="13"/>
                          </a:cubicBezTo>
                          <a:cubicBezTo>
                            <a:pt x="1" y="10"/>
                            <a:pt x="0" y="4"/>
                            <a:pt x="4" y="0"/>
                          </a:cubicBezTo>
                          <a:cubicBezTo>
                            <a:pt x="4" y="0"/>
                            <a:pt x="4" y="0"/>
                            <a:pt x="4" y="0"/>
                          </a:cubicBezTo>
                          <a:cubicBezTo>
                            <a:pt x="8" y="3"/>
                            <a:pt x="12" y="5"/>
                            <a:pt x="16"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0" name="Freeform 366"/>
                    <p:cNvSpPr>
                      <a:spLocks/>
                    </p:cNvSpPr>
                    <p:nvPr/>
                  </p:nvSpPr>
                  <p:spPr bwMode="auto">
                    <a:xfrm>
                      <a:off x="3909" y="811"/>
                      <a:ext cx="182" cy="308"/>
                    </a:xfrm>
                    <a:custGeom>
                      <a:avLst/>
                      <a:gdLst>
                        <a:gd name="T0" fmla="*/ 71 w 77"/>
                        <a:gd name="T1" fmla="*/ 15 h 130"/>
                        <a:gd name="T2" fmla="*/ 64 w 77"/>
                        <a:gd name="T3" fmla="*/ 39 h 130"/>
                        <a:gd name="T4" fmla="*/ 48 w 77"/>
                        <a:gd name="T5" fmla="*/ 68 h 130"/>
                        <a:gd name="T6" fmla="*/ 16 w 77"/>
                        <a:gd name="T7" fmla="*/ 123 h 130"/>
                        <a:gd name="T8" fmla="*/ 17 w 77"/>
                        <a:gd name="T9" fmla="*/ 130 h 130"/>
                        <a:gd name="T10" fmla="*/ 14 w 77"/>
                        <a:gd name="T11" fmla="*/ 129 h 130"/>
                        <a:gd name="T12" fmla="*/ 13 w 77"/>
                        <a:gd name="T13" fmla="*/ 125 h 130"/>
                        <a:gd name="T14" fmla="*/ 11 w 77"/>
                        <a:gd name="T15" fmla="*/ 123 h 130"/>
                        <a:gd name="T16" fmla="*/ 2 w 77"/>
                        <a:gd name="T17" fmla="*/ 124 h 130"/>
                        <a:gd name="T18" fmla="*/ 0 w 77"/>
                        <a:gd name="T19" fmla="*/ 122 h 130"/>
                        <a:gd name="T20" fmla="*/ 12 w 77"/>
                        <a:gd name="T21" fmla="*/ 120 h 130"/>
                        <a:gd name="T22" fmla="*/ 46 w 77"/>
                        <a:gd name="T23" fmla="*/ 61 h 130"/>
                        <a:gd name="T24" fmla="*/ 62 w 77"/>
                        <a:gd name="T25" fmla="*/ 3 h 130"/>
                        <a:gd name="T26" fmla="*/ 64 w 77"/>
                        <a:gd name="T27" fmla="*/ 0 h 130"/>
                        <a:gd name="T28" fmla="*/ 71 w 77"/>
                        <a:gd name="T29"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30">
                          <a:moveTo>
                            <a:pt x="71" y="15"/>
                          </a:moveTo>
                          <a:cubicBezTo>
                            <a:pt x="71" y="23"/>
                            <a:pt x="68" y="31"/>
                            <a:pt x="64" y="39"/>
                          </a:cubicBezTo>
                          <a:cubicBezTo>
                            <a:pt x="60" y="49"/>
                            <a:pt x="54" y="58"/>
                            <a:pt x="48" y="68"/>
                          </a:cubicBezTo>
                          <a:cubicBezTo>
                            <a:pt x="38" y="86"/>
                            <a:pt x="27" y="105"/>
                            <a:pt x="16" y="123"/>
                          </a:cubicBezTo>
                          <a:cubicBezTo>
                            <a:pt x="17" y="125"/>
                            <a:pt x="17" y="127"/>
                            <a:pt x="17" y="130"/>
                          </a:cubicBezTo>
                          <a:cubicBezTo>
                            <a:pt x="14" y="129"/>
                            <a:pt x="14" y="129"/>
                            <a:pt x="14" y="129"/>
                          </a:cubicBezTo>
                          <a:cubicBezTo>
                            <a:pt x="14" y="128"/>
                            <a:pt x="14" y="127"/>
                            <a:pt x="13" y="125"/>
                          </a:cubicBezTo>
                          <a:cubicBezTo>
                            <a:pt x="12" y="125"/>
                            <a:pt x="10" y="124"/>
                            <a:pt x="11" y="123"/>
                          </a:cubicBezTo>
                          <a:cubicBezTo>
                            <a:pt x="7" y="120"/>
                            <a:pt x="4" y="122"/>
                            <a:pt x="2" y="124"/>
                          </a:cubicBezTo>
                          <a:cubicBezTo>
                            <a:pt x="0" y="122"/>
                            <a:pt x="0" y="122"/>
                            <a:pt x="0" y="122"/>
                          </a:cubicBezTo>
                          <a:cubicBezTo>
                            <a:pt x="3" y="119"/>
                            <a:pt x="8" y="117"/>
                            <a:pt x="12" y="120"/>
                          </a:cubicBezTo>
                          <a:cubicBezTo>
                            <a:pt x="24" y="100"/>
                            <a:pt x="35" y="81"/>
                            <a:pt x="46" y="61"/>
                          </a:cubicBezTo>
                          <a:cubicBezTo>
                            <a:pt x="51" y="53"/>
                            <a:pt x="77" y="11"/>
                            <a:pt x="62" y="3"/>
                          </a:cubicBezTo>
                          <a:cubicBezTo>
                            <a:pt x="64" y="0"/>
                            <a:pt x="64" y="0"/>
                            <a:pt x="64" y="0"/>
                          </a:cubicBezTo>
                          <a:cubicBezTo>
                            <a:pt x="68" y="3"/>
                            <a:pt x="71" y="8"/>
                            <a:pt x="71" y="1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1" name="Freeform 367"/>
                    <p:cNvSpPr>
                      <a:spLocks/>
                    </p:cNvSpPr>
                    <p:nvPr/>
                  </p:nvSpPr>
                  <p:spPr bwMode="auto">
                    <a:xfrm>
                      <a:off x="3930" y="1344"/>
                      <a:ext cx="36" cy="33"/>
                    </a:xfrm>
                    <a:custGeom>
                      <a:avLst/>
                      <a:gdLst>
                        <a:gd name="T0" fmla="*/ 10 w 15"/>
                        <a:gd name="T1" fmla="*/ 0 h 14"/>
                        <a:gd name="T2" fmla="*/ 10 w 15"/>
                        <a:gd name="T3" fmla="*/ 13 h 14"/>
                        <a:gd name="T4" fmla="*/ 3 w 15"/>
                        <a:gd name="T5" fmla="*/ 13 h 14"/>
                        <a:gd name="T6" fmla="*/ 2 w 15"/>
                        <a:gd name="T7" fmla="*/ 12 h 14"/>
                        <a:gd name="T8" fmla="*/ 0 w 15"/>
                        <a:gd name="T9" fmla="*/ 11 h 14"/>
                        <a:gd name="T10" fmla="*/ 0 w 15"/>
                        <a:gd name="T11" fmla="*/ 11 h 14"/>
                        <a:gd name="T12" fmla="*/ 10 w 15"/>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10" y="0"/>
                          </a:moveTo>
                          <a:cubicBezTo>
                            <a:pt x="14" y="4"/>
                            <a:pt x="15" y="10"/>
                            <a:pt x="10" y="13"/>
                          </a:cubicBezTo>
                          <a:cubicBezTo>
                            <a:pt x="8" y="14"/>
                            <a:pt x="5" y="14"/>
                            <a:pt x="3" y="13"/>
                          </a:cubicBezTo>
                          <a:cubicBezTo>
                            <a:pt x="3" y="13"/>
                            <a:pt x="2" y="12"/>
                            <a:pt x="2" y="12"/>
                          </a:cubicBezTo>
                          <a:cubicBezTo>
                            <a:pt x="2" y="11"/>
                            <a:pt x="1" y="11"/>
                            <a:pt x="0" y="11"/>
                          </a:cubicBezTo>
                          <a:cubicBezTo>
                            <a:pt x="0" y="11"/>
                            <a:pt x="0" y="11"/>
                            <a:pt x="0" y="11"/>
                          </a:cubicBezTo>
                          <a:cubicBezTo>
                            <a:pt x="4" y="8"/>
                            <a:pt x="7" y="4"/>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2" name="Freeform 368"/>
                    <p:cNvSpPr>
                      <a:spLocks/>
                    </p:cNvSpPr>
                    <p:nvPr/>
                  </p:nvSpPr>
                  <p:spPr bwMode="auto">
                    <a:xfrm>
                      <a:off x="3942" y="1261"/>
                      <a:ext cx="35" cy="52"/>
                    </a:xfrm>
                    <a:custGeom>
                      <a:avLst/>
                      <a:gdLst>
                        <a:gd name="T0" fmla="*/ 15 w 15"/>
                        <a:gd name="T1" fmla="*/ 3 h 22"/>
                        <a:gd name="T2" fmla="*/ 9 w 15"/>
                        <a:gd name="T3" fmla="*/ 22 h 22"/>
                        <a:gd name="T4" fmla="*/ 5 w 15"/>
                        <a:gd name="T5" fmla="*/ 20 h 22"/>
                        <a:gd name="T6" fmla="*/ 0 w 15"/>
                        <a:gd name="T7" fmla="*/ 16 h 22"/>
                        <a:gd name="T8" fmla="*/ 0 w 15"/>
                        <a:gd name="T9" fmla="*/ 16 h 22"/>
                        <a:gd name="T10" fmla="*/ 4 w 15"/>
                        <a:gd name="T11" fmla="*/ 0 h 22"/>
                        <a:gd name="T12" fmla="*/ 10 w 15"/>
                        <a:gd name="T13" fmla="*/ 2 h 22"/>
                        <a:gd name="T14" fmla="*/ 15 w 15"/>
                        <a:gd name="T15" fmla="*/ 3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2">
                          <a:moveTo>
                            <a:pt x="15" y="3"/>
                          </a:moveTo>
                          <a:cubicBezTo>
                            <a:pt x="14" y="10"/>
                            <a:pt x="12" y="16"/>
                            <a:pt x="9" y="22"/>
                          </a:cubicBezTo>
                          <a:cubicBezTo>
                            <a:pt x="7" y="21"/>
                            <a:pt x="6" y="21"/>
                            <a:pt x="5" y="20"/>
                          </a:cubicBezTo>
                          <a:cubicBezTo>
                            <a:pt x="3" y="19"/>
                            <a:pt x="1" y="18"/>
                            <a:pt x="0" y="16"/>
                          </a:cubicBezTo>
                          <a:cubicBezTo>
                            <a:pt x="0" y="16"/>
                            <a:pt x="0" y="16"/>
                            <a:pt x="0" y="16"/>
                          </a:cubicBezTo>
                          <a:cubicBezTo>
                            <a:pt x="2" y="11"/>
                            <a:pt x="3" y="6"/>
                            <a:pt x="4" y="0"/>
                          </a:cubicBezTo>
                          <a:cubicBezTo>
                            <a:pt x="6" y="1"/>
                            <a:pt x="8" y="1"/>
                            <a:pt x="10" y="2"/>
                          </a:cubicBezTo>
                          <a:cubicBezTo>
                            <a:pt x="11" y="2"/>
                            <a:pt x="13" y="3"/>
                            <a:pt x="15"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3" name="Freeform 369"/>
                    <p:cNvSpPr>
                      <a:spLocks/>
                    </p:cNvSpPr>
                    <p:nvPr/>
                  </p:nvSpPr>
                  <p:spPr bwMode="auto">
                    <a:xfrm>
                      <a:off x="4065" y="714"/>
                      <a:ext cx="40" cy="43"/>
                    </a:xfrm>
                    <a:custGeom>
                      <a:avLst/>
                      <a:gdLst>
                        <a:gd name="T0" fmla="*/ 17 w 17"/>
                        <a:gd name="T1" fmla="*/ 7 h 18"/>
                        <a:gd name="T2" fmla="*/ 9 w 17"/>
                        <a:gd name="T3" fmla="*/ 18 h 18"/>
                        <a:gd name="T4" fmla="*/ 0 w 17"/>
                        <a:gd name="T5" fmla="*/ 13 h 18"/>
                        <a:gd name="T6" fmla="*/ 3 w 17"/>
                        <a:gd name="T7" fmla="*/ 0 h 18"/>
                        <a:gd name="T8" fmla="*/ 17 w 17"/>
                        <a:gd name="T9" fmla="*/ 7 h 18"/>
                      </a:gdLst>
                      <a:ahLst/>
                      <a:cxnLst>
                        <a:cxn ang="0">
                          <a:pos x="T0" y="T1"/>
                        </a:cxn>
                        <a:cxn ang="0">
                          <a:pos x="T2" y="T3"/>
                        </a:cxn>
                        <a:cxn ang="0">
                          <a:pos x="T4" y="T5"/>
                        </a:cxn>
                        <a:cxn ang="0">
                          <a:pos x="T6" y="T7"/>
                        </a:cxn>
                        <a:cxn ang="0">
                          <a:pos x="T8" y="T9"/>
                        </a:cxn>
                      </a:cxnLst>
                      <a:rect l="0" t="0" r="r" b="b"/>
                      <a:pathLst>
                        <a:path w="17" h="18">
                          <a:moveTo>
                            <a:pt x="17" y="7"/>
                          </a:moveTo>
                          <a:cubicBezTo>
                            <a:pt x="14" y="9"/>
                            <a:pt x="11" y="14"/>
                            <a:pt x="9" y="18"/>
                          </a:cubicBezTo>
                          <a:cubicBezTo>
                            <a:pt x="6" y="16"/>
                            <a:pt x="3" y="14"/>
                            <a:pt x="0" y="13"/>
                          </a:cubicBezTo>
                          <a:cubicBezTo>
                            <a:pt x="1" y="9"/>
                            <a:pt x="3" y="4"/>
                            <a:pt x="3" y="0"/>
                          </a:cubicBezTo>
                          <a:cubicBezTo>
                            <a:pt x="8" y="2"/>
                            <a:pt x="13" y="4"/>
                            <a:pt x="17"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4" name="Freeform 370"/>
                    <p:cNvSpPr>
                      <a:spLocks/>
                    </p:cNvSpPr>
                    <p:nvPr/>
                  </p:nvSpPr>
                  <p:spPr bwMode="auto">
                    <a:xfrm>
                      <a:off x="3949" y="1216"/>
                      <a:ext cx="31" cy="45"/>
                    </a:xfrm>
                    <a:custGeom>
                      <a:avLst/>
                      <a:gdLst>
                        <a:gd name="T0" fmla="*/ 12 w 13"/>
                        <a:gd name="T1" fmla="*/ 19 h 19"/>
                        <a:gd name="T2" fmla="*/ 7 w 13"/>
                        <a:gd name="T3" fmla="*/ 18 h 19"/>
                        <a:gd name="T4" fmla="*/ 1 w 13"/>
                        <a:gd name="T5" fmla="*/ 17 h 19"/>
                        <a:gd name="T6" fmla="*/ 0 w 13"/>
                        <a:gd name="T7" fmla="*/ 4 h 19"/>
                        <a:gd name="T8" fmla="*/ 5 w 13"/>
                        <a:gd name="T9" fmla="*/ 2 h 19"/>
                        <a:gd name="T10" fmla="*/ 11 w 13"/>
                        <a:gd name="T11" fmla="*/ 0 h 19"/>
                        <a:gd name="T12" fmla="*/ 11 w 13"/>
                        <a:gd name="T13" fmla="*/ 0 h 19"/>
                        <a:gd name="T14" fmla="*/ 12 w 13"/>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9">
                          <a:moveTo>
                            <a:pt x="12" y="19"/>
                          </a:moveTo>
                          <a:cubicBezTo>
                            <a:pt x="10" y="19"/>
                            <a:pt x="9" y="19"/>
                            <a:pt x="7" y="18"/>
                          </a:cubicBezTo>
                          <a:cubicBezTo>
                            <a:pt x="5" y="18"/>
                            <a:pt x="3" y="18"/>
                            <a:pt x="1" y="17"/>
                          </a:cubicBezTo>
                          <a:cubicBezTo>
                            <a:pt x="2" y="13"/>
                            <a:pt x="1" y="8"/>
                            <a:pt x="0" y="4"/>
                          </a:cubicBezTo>
                          <a:cubicBezTo>
                            <a:pt x="2" y="3"/>
                            <a:pt x="3" y="3"/>
                            <a:pt x="5" y="2"/>
                          </a:cubicBezTo>
                          <a:cubicBezTo>
                            <a:pt x="7" y="1"/>
                            <a:pt x="9" y="1"/>
                            <a:pt x="11" y="0"/>
                          </a:cubicBezTo>
                          <a:cubicBezTo>
                            <a:pt x="11" y="0"/>
                            <a:pt x="11" y="0"/>
                            <a:pt x="11" y="0"/>
                          </a:cubicBezTo>
                          <a:cubicBezTo>
                            <a:pt x="12" y="6"/>
                            <a:pt x="13" y="13"/>
                            <a:pt x="12" y="1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5" name="Freeform 371"/>
                    <p:cNvSpPr>
                      <a:spLocks/>
                    </p:cNvSpPr>
                    <p:nvPr/>
                  </p:nvSpPr>
                  <p:spPr bwMode="auto">
                    <a:xfrm>
                      <a:off x="3902" y="1415"/>
                      <a:ext cx="30" cy="38"/>
                    </a:xfrm>
                    <a:custGeom>
                      <a:avLst/>
                      <a:gdLst>
                        <a:gd name="T0" fmla="*/ 13 w 13"/>
                        <a:gd name="T1" fmla="*/ 12 h 16"/>
                        <a:gd name="T2" fmla="*/ 12 w 13"/>
                        <a:gd name="T3" fmla="*/ 12 h 16"/>
                        <a:gd name="T4" fmla="*/ 9 w 13"/>
                        <a:gd name="T5" fmla="*/ 15 h 16"/>
                        <a:gd name="T6" fmla="*/ 7 w 13"/>
                        <a:gd name="T7" fmla="*/ 16 h 16"/>
                        <a:gd name="T8" fmla="*/ 0 w 13"/>
                        <a:gd name="T9" fmla="*/ 0 h 16"/>
                        <a:gd name="T10" fmla="*/ 7 w 13"/>
                        <a:gd name="T11" fmla="*/ 0 h 16"/>
                        <a:gd name="T12" fmla="*/ 13 w 13"/>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3" y="12"/>
                          </a:moveTo>
                          <a:cubicBezTo>
                            <a:pt x="12" y="12"/>
                            <a:pt x="12" y="12"/>
                            <a:pt x="12" y="12"/>
                          </a:cubicBezTo>
                          <a:cubicBezTo>
                            <a:pt x="11" y="13"/>
                            <a:pt x="10" y="14"/>
                            <a:pt x="9" y="15"/>
                          </a:cubicBezTo>
                          <a:cubicBezTo>
                            <a:pt x="8" y="15"/>
                            <a:pt x="8" y="16"/>
                            <a:pt x="7" y="16"/>
                          </a:cubicBezTo>
                          <a:cubicBezTo>
                            <a:pt x="5" y="11"/>
                            <a:pt x="2" y="5"/>
                            <a:pt x="0" y="0"/>
                          </a:cubicBezTo>
                          <a:cubicBezTo>
                            <a:pt x="3" y="1"/>
                            <a:pt x="5" y="1"/>
                            <a:pt x="7" y="0"/>
                          </a:cubicBezTo>
                          <a:cubicBezTo>
                            <a:pt x="9" y="4"/>
                            <a:pt x="11" y="8"/>
                            <a:pt x="13"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6" name="Freeform 372"/>
                    <p:cNvSpPr>
                      <a:spLocks/>
                    </p:cNvSpPr>
                    <p:nvPr/>
                  </p:nvSpPr>
                  <p:spPr bwMode="auto">
                    <a:xfrm>
                      <a:off x="3797" y="1817"/>
                      <a:ext cx="43" cy="19"/>
                    </a:xfrm>
                    <a:custGeom>
                      <a:avLst/>
                      <a:gdLst>
                        <a:gd name="T0" fmla="*/ 18 w 18"/>
                        <a:gd name="T1" fmla="*/ 6 h 8"/>
                        <a:gd name="T2" fmla="*/ 18 w 18"/>
                        <a:gd name="T3" fmla="*/ 7 h 8"/>
                        <a:gd name="T4" fmla="*/ 0 w 18"/>
                        <a:gd name="T5" fmla="*/ 7 h 8"/>
                        <a:gd name="T6" fmla="*/ 0 w 18"/>
                        <a:gd name="T7" fmla="*/ 7 h 8"/>
                        <a:gd name="T8" fmla="*/ 1 w 18"/>
                        <a:gd name="T9" fmla="*/ 6 h 8"/>
                        <a:gd name="T10" fmla="*/ 1 w 18"/>
                        <a:gd name="T11" fmla="*/ 1 h 8"/>
                        <a:gd name="T12" fmla="*/ 1 w 18"/>
                        <a:gd name="T13" fmla="*/ 0 h 8"/>
                        <a:gd name="T14" fmla="*/ 7 w 18"/>
                        <a:gd name="T15" fmla="*/ 0 h 8"/>
                        <a:gd name="T16" fmla="*/ 16 w 18"/>
                        <a:gd name="T17" fmla="*/ 1 h 8"/>
                        <a:gd name="T18" fmla="*/ 16 w 18"/>
                        <a:gd name="T19" fmla="*/ 3 h 8"/>
                        <a:gd name="T20" fmla="*/ 18 w 18"/>
                        <a:gd name="T21" fmla="*/ 6 h 8"/>
                        <a:gd name="T22" fmla="*/ 18 w 18"/>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8">
                          <a:moveTo>
                            <a:pt x="18" y="6"/>
                          </a:moveTo>
                          <a:cubicBezTo>
                            <a:pt x="18" y="7"/>
                            <a:pt x="18" y="7"/>
                            <a:pt x="18" y="7"/>
                          </a:cubicBezTo>
                          <a:cubicBezTo>
                            <a:pt x="12" y="8"/>
                            <a:pt x="6" y="8"/>
                            <a:pt x="0" y="7"/>
                          </a:cubicBezTo>
                          <a:cubicBezTo>
                            <a:pt x="0" y="7"/>
                            <a:pt x="0" y="7"/>
                            <a:pt x="0" y="7"/>
                          </a:cubicBezTo>
                          <a:cubicBezTo>
                            <a:pt x="0" y="7"/>
                            <a:pt x="1" y="7"/>
                            <a:pt x="1" y="6"/>
                          </a:cubicBezTo>
                          <a:cubicBezTo>
                            <a:pt x="1" y="5"/>
                            <a:pt x="1" y="3"/>
                            <a:pt x="1" y="1"/>
                          </a:cubicBezTo>
                          <a:cubicBezTo>
                            <a:pt x="1" y="1"/>
                            <a:pt x="1" y="0"/>
                            <a:pt x="1" y="0"/>
                          </a:cubicBezTo>
                          <a:cubicBezTo>
                            <a:pt x="3" y="0"/>
                            <a:pt x="5" y="0"/>
                            <a:pt x="7" y="0"/>
                          </a:cubicBezTo>
                          <a:cubicBezTo>
                            <a:pt x="10" y="1"/>
                            <a:pt x="13" y="1"/>
                            <a:pt x="16" y="1"/>
                          </a:cubicBezTo>
                          <a:cubicBezTo>
                            <a:pt x="16" y="1"/>
                            <a:pt x="16" y="2"/>
                            <a:pt x="16" y="3"/>
                          </a:cubicBezTo>
                          <a:cubicBezTo>
                            <a:pt x="16" y="4"/>
                            <a:pt x="17" y="6"/>
                            <a:pt x="18" y="6"/>
                          </a:cubicBezTo>
                          <a:cubicBezTo>
                            <a:pt x="18" y="6"/>
                            <a:pt x="18" y="6"/>
                            <a:pt x="18"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7" name="Freeform 373"/>
                    <p:cNvSpPr>
                      <a:spLocks/>
                    </p:cNvSpPr>
                    <p:nvPr/>
                  </p:nvSpPr>
                  <p:spPr bwMode="auto">
                    <a:xfrm>
                      <a:off x="3918" y="1304"/>
                      <a:ext cx="41" cy="45"/>
                    </a:xfrm>
                    <a:custGeom>
                      <a:avLst/>
                      <a:gdLst>
                        <a:gd name="T0" fmla="*/ 9 w 17"/>
                        <a:gd name="T1" fmla="*/ 0 h 19"/>
                        <a:gd name="T2" fmla="*/ 17 w 17"/>
                        <a:gd name="T3" fmla="*/ 6 h 19"/>
                        <a:gd name="T4" fmla="*/ 8 w 17"/>
                        <a:gd name="T5" fmla="*/ 19 h 19"/>
                        <a:gd name="T6" fmla="*/ 4 w 17"/>
                        <a:gd name="T7" fmla="*/ 15 h 19"/>
                        <a:gd name="T8" fmla="*/ 2 w 17"/>
                        <a:gd name="T9" fmla="*/ 13 h 19"/>
                        <a:gd name="T10" fmla="*/ 0 w 17"/>
                        <a:gd name="T11" fmla="*/ 12 h 19"/>
                        <a:gd name="T12" fmla="*/ 9 w 1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7" h="19">
                          <a:moveTo>
                            <a:pt x="9" y="0"/>
                          </a:moveTo>
                          <a:cubicBezTo>
                            <a:pt x="11" y="3"/>
                            <a:pt x="14" y="6"/>
                            <a:pt x="17" y="6"/>
                          </a:cubicBezTo>
                          <a:cubicBezTo>
                            <a:pt x="15" y="11"/>
                            <a:pt x="12" y="15"/>
                            <a:pt x="8" y="19"/>
                          </a:cubicBezTo>
                          <a:cubicBezTo>
                            <a:pt x="7" y="17"/>
                            <a:pt x="5" y="17"/>
                            <a:pt x="4" y="15"/>
                          </a:cubicBezTo>
                          <a:cubicBezTo>
                            <a:pt x="3" y="15"/>
                            <a:pt x="3" y="14"/>
                            <a:pt x="2" y="13"/>
                          </a:cubicBezTo>
                          <a:cubicBezTo>
                            <a:pt x="2" y="13"/>
                            <a:pt x="1" y="12"/>
                            <a:pt x="0" y="12"/>
                          </a:cubicBezTo>
                          <a:cubicBezTo>
                            <a:pt x="4" y="8"/>
                            <a:pt x="6" y="4"/>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8" name="Freeform 374"/>
                    <p:cNvSpPr>
                      <a:spLocks/>
                    </p:cNvSpPr>
                    <p:nvPr/>
                  </p:nvSpPr>
                  <p:spPr bwMode="auto">
                    <a:xfrm>
                      <a:off x="3977" y="1110"/>
                      <a:ext cx="29" cy="23"/>
                    </a:xfrm>
                    <a:custGeom>
                      <a:avLst/>
                      <a:gdLst>
                        <a:gd name="T0" fmla="*/ 7 w 12"/>
                        <a:gd name="T1" fmla="*/ 1 h 10"/>
                        <a:gd name="T2" fmla="*/ 12 w 12"/>
                        <a:gd name="T3" fmla="*/ 3 h 10"/>
                        <a:gd name="T4" fmla="*/ 2 w 12"/>
                        <a:gd name="T5" fmla="*/ 10 h 10"/>
                        <a:gd name="T6" fmla="*/ 0 w 12"/>
                        <a:gd name="T7" fmla="*/ 7 h 10"/>
                        <a:gd name="T8" fmla="*/ 7 w 12"/>
                        <a:gd name="T9" fmla="*/ 0 h 10"/>
                        <a:gd name="T10" fmla="*/ 7 w 12"/>
                        <a:gd name="T11" fmla="*/ 1 h 10"/>
                      </a:gdLst>
                      <a:ahLst/>
                      <a:cxnLst>
                        <a:cxn ang="0">
                          <a:pos x="T0" y="T1"/>
                        </a:cxn>
                        <a:cxn ang="0">
                          <a:pos x="T2" y="T3"/>
                        </a:cxn>
                        <a:cxn ang="0">
                          <a:pos x="T4" y="T5"/>
                        </a:cxn>
                        <a:cxn ang="0">
                          <a:pos x="T6" y="T7"/>
                        </a:cxn>
                        <a:cxn ang="0">
                          <a:pos x="T8" y="T9"/>
                        </a:cxn>
                        <a:cxn ang="0">
                          <a:pos x="T10" y="T11"/>
                        </a:cxn>
                      </a:cxnLst>
                      <a:rect l="0" t="0" r="r" b="b"/>
                      <a:pathLst>
                        <a:path w="12" h="10">
                          <a:moveTo>
                            <a:pt x="7" y="1"/>
                          </a:moveTo>
                          <a:cubicBezTo>
                            <a:pt x="9" y="2"/>
                            <a:pt x="10" y="2"/>
                            <a:pt x="12" y="3"/>
                          </a:cubicBezTo>
                          <a:cubicBezTo>
                            <a:pt x="8" y="5"/>
                            <a:pt x="5" y="7"/>
                            <a:pt x="2" y="10"/>
                          </a:cubicBezTo>
                          <a:cubicBezTo>
                            <a:pt x="1" y="9"/>
                            <a:pt x="1" y="8"/>
                            <a:pt x="0" y="7"/>
                          </a:cubicBezTo>
                          <a:cubicBezTo>
                            <a:pt x="2" y="5"/>
                            <a:pt x="4" y="3"/>
                            <a:pt x="7" y="0"/>
                          </a:cubicBezTo>
                          <a:cubicBezTo>
                            <a:pt x="7" y="0"/>
                            <a:pt x="7" y="1"/>
                            <a:pt x="7"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9" name="Freeform 375"/>
                    <p:cNvSpPr>
                      <a:spLocks/>
                    </p:cNvSpPr>
                    <p:nvPr/>
                  </p:nvSpPr>
                  <p:spPr bwMode="auto">
                    <a:xfrm>
                      <a:off x="4087" y="636"/>
                      <a:ext cx="28" cy="31"/>
                    </a:xfrm>
                    <a:custGeom>
                      <a:avLst/>
                      <a:gdLst>
                        <a:gd name="T0" fmla="*/ 8 w 12"/>
                        <a:gd name="T1" fmla="*/ 1 h 13"/>
                        <a:gd name="T2" fmla="*/ 9 w 12"/>
                        <a:gd name="T3" fmla="*/ 13 h 13"/>
                        <a:gd name="T4" fmla="*/ 0 w 12"/>
                        <a:gd name="T5" fmla="*/ 10 h 13"/>
                        <a:gd name="T6" fmla="*/ 8 w 12"/>
                        <a:gd name="T7" fmla="*/ 1 h 13"/>
                      </a:gdLst>
                      <a:ahLst/>
                      <a:cxnLst>
                        <a:cxn ang="0">
                          <a:pos x="T0" y="T1"/>
                        </a:cxn>
                        <a:cxn ang="0">
                          <a:pos x="T2" y="T3"/>
                        </a:cxn>
                        <a:cxn ang="0">
                          <a:pos x="T4" y="T5"/>
                        </a:cxn>
                        <a:cxn ang="0">
                          <a:pos x="T6" y="T7"/>
                        </a:cxn>
                      </a:cxnLst>
                      <a:rect l="0" t="0" r="r" b="b"/>
                      <a:pathLst>
                        <a:path w="12" h="13">
                          <a:moveTo>
                            <a:pt x="8" y="1"/>
                          </a:moveTo>
                          <a:cubicBezTo>
                            <a:pt x="12" y="2"/>
                            <a:pt x="10" y="9"/>
                            <a:pt x="9" y="13"/>
                          </a:cubicBezTo>
                          <a:cubicBezTo>
                            <a:pt x="6" y="12"/>
                            <a:pt x="3" y="11"/>
                            <a:pt x="0" y="10"/>
                          </a:cubicBezTo>
                          <a:cubicBezTo>
                            <a:pt x="1" y="6"/>
                            <a:pt x="4" y="0"/>
                            <a:pt x="8"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0" name="Freeform 376"/>
                    <p:cNvSpPr>
                      <a:spLocks/>
                    </p:cNvSpPr>
                    <p:nvPr/>
                  </p:nvSpPr>
                  <p:spPr bwMode="auto">
                    <a:xfrm>
                      <a:off x="3169" y="662"/>
                      <a:ext cx="657" cy="1219"/>
                    </a:xfrm>
                    <a:custGeom>
                      <a:avLst/>
                      <a:gdLst>
                        <a:gd name="T0" fmla="*/ 277 w 277"/>
                        <a:gd name="T1" fmla="*/ 511 h 515"/>
                        <a:gd name="T2" fmla="*/ 277 w 277"/>
                        <a:gd name="T3" fmla="*/ 515 h 515"/>
                        <a:gd name="T4" fmla="*/ 209 w 277"/>
                        <a:gd name="T5" fmla="*/ 505 h 515"/>
                        <a:gd name="T6" fmla="*/ 208 w 277"/>
                        <a:gd name="T7" fmla="*/ 504 h 515"/>
                        <a:gd name="T8" fmla="*/ 189 w 277"/>
                        <a:gd name="T9" fmla="*/ 499 h 515"/>
                        <a:gd name="T10" fmla="*/ 187 w 277"/>
                        <a:gd name="T11" fmla="*/ 499 h 515"/>
                        <a:gd name="T12" fmla="*/ 184 w 277"/>
                        <a:gd name="T13" fmla="*/ 498 h 515"/>
                        <a:gd name="T14" fmla="*/ 181 w 277"/>
                        <a:gd name="T15" fmla="*/ 497 h 515"/>
                        <a:gd name="T16" fmla="*/ 180 w 277"/>
                        <a:gd name="T17" fmla="*/ 496 h 515"/>
                        <a:gd name="T18" fmla="*/ 144 w 277"/>
                        <a:gd name="T19" fmla="*/ 482 h 515"/>
                        <a:gd name="T20" fmla="*/ 143 w 277"/>
                        <a:gd name="T21" fmla="*/ 481 h 515"/>
                        <a:gd name="T22" fmla="*/ 142 w 277"/>
                        <a:gd name="T23" fmla="*/ 481 h 515"/>
                        <a:gd name="T24" fmla="*/ 141 w 277"/>
                        <a:gd name="T25" fmla="*/ 481 h 515"/>
                        <a:gd name="T26" fmla="*/ 114 w 277"/>
                        <a:gd name="T27" fmla="*/ 466 h 515"/>
                        <a:gd name="T28" fmla="*/ 99 w 277"/>
                        <a:gd name="T29" fmla="*/ 455 h 515"/>
                        <a:gd name="T30" fmla="*/ 94 w 277"/>
                        <a:gd name="T31" fmla="*/ 451 h 515"/>
                        <a:gd name="T32" fmla="*/ 93 w 277"/>
                        <a:gd name="T33" fmla="*/ 449 h 515"/>
                        <a:gd name="T34" fmla="*/ 40 w 277"/>
                        <a:gd name="T35" fmla="*/ 386 h 515"/>
                        <a:gd name="T36" fmla="*/ 13 w 277"/>
                        <a:gd name="T37" fmla="*/ 314 h 515"/>
                        <a:gd name="T38" fmla="*/ 18 w 277"/>
                        <a:gd name="T39" fmla="*/ 160 h 515"/>
                        <a:gd name="T40" fmla="*/ 101 w 277"/>
                        <a:gd name="T41" fmla="*/ 40 h 515"/>
                        <a:gd name="T42" fmla="*/ 166 w 277"/>
                        <a:gd name="T43" fmla="*/ 0 h 515"/>
                        <a:gd name="T44" fmla="*/ 166 w 277"/>
                        <a:gd name="T45" fmla="*/ 1 h 515"/>
                        <a:gd name="T46" fmla="*/ 144 w 277"/>
                        <a:gd name="T47" fmla="*/ 16 h 515"/>
                        <a:gd name="T48" fmla="*/ 125 w 277"/>
                        <a:gd name="T49" fmla="*/ 76 h 515"/>
                        <a:gd name="T50" fmla="*/ 149 w 277"/>
                        <a:gd name="T51" fmla="*/ 138 h 515"/>
                        <a:gd name="T52" fmla="*/ 82 w 277"/>
                        <a:gd name="T53" fmla="*/ 128 h 515"/>
                        <a:gd name="T54" fmla="*/ 32 w 277"/>
                        <a:gd name="T55" fmla="*/ 160 h 515"/>
                        <a:gd name="T56" fmla="*/ 51 w 277"/>
                        <a:gd name="T57" fmla="*/ 272 h 515"/>
                        <a:gd name="T58" fmla="*/ 84 w 277"/>
                        <a:gd name="T59" fmla="*/ 287 h 515"/>
                        <a:gd name="T60" fmla="*/ 116 w 277"/>
                        <a:gd name="T61" fmla="*/ 287 h 515"/>
                        <a:gd name="T62" fmla="*/ 56 w 277"/>
                        <a:gd name="T63" fmla="*/ 383 h 515"/>
                        <a:gd name="T64" fmla="*/ 94 w 277"/>
                        <a:gd name="T65" fmla="*/ 431 h 515"/>
                        <a:gd name="T66" fmla="*/ 158 w 277"/>
                        <a:gd name="T67" fmla="*/ 443 h 515"/>
                        <a:gd name="T68" fmla="*/ 200 w 277"/>
                        <a:gd name="T69" fmla="*/ 414 h 515"/>
                        <a:gd name="T70" fmla="*/ 202 w 277"/>
                        <a:gd name="T71" fmla="*/ 464 h 515"/>
                        <a:gd name="T72" fmla="*/ 242 w 277"/>
                        <a:gd name="T73" fmla="*/ 503 h 515"/>
                        <a:gd name="T74" fmla="*/ 277 w 277"/>
                        <a:gd name="T75" fmla="*/ 511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7" h="515">
                          <a:moveTo>
                            <a:pt x="277" y="511"/>
                          </a:moveTo>
                          <a:cubicBezTo>
                            <a:pt x="277" y="515"/>
                            <a:pt x="277" y="515"/>
                            <a:pt x="277" y="515"/>
                          </a:cubicBezTo>
                          <a:cubicBezTo>
                            <a:pt x="254" y="514"/>
                            <a:pt x="231" y="510"/>
                            <a:pt x="209" y="505"/>
                          </a:cubicBezTo>
                          <a:cubicBezTo>
                            <a:pt x="208" y="504"/>
                            <a:pt x="208" y="504"/>
                            <a:pt x="208" y="504"/>
                          </a:cubicBezTo>
                          <a:cubicBezTo>
                            <a:pt x="201" y="503"/>
                            <a:pt x="195" y="501"/>
                            <a:pt x="189" y="499"/>
                          </a:cubicBezTo>
                          <a:cubicBezTo>
                            <a:pt x="188" y="499"/>
                            <a:pt x="188" y="498"/>
                            <a:pt x="187" y="499"/>
                          </a:cubicBezTo>
                          <a:cubicBezTo>
                            <a:pt x="186" y="498"/>
                            <a:pt x="185" y="498"/>
                            <a:pt x="184" y="498"/>
                          </a:cubicBezTo>
                          <a:cubicBezTo>
                            <a:pt x="183" y="497"/>
                            <a:pt x="182" y="497"/>
                            <a:pt x="181" y="497"/>
                          </a:cubicBezTo>
                          <a:cubicBezTo>
                            <a:pt x="181" y="496"/>
                            <a:pt x="180" y="496"/>
                            <a:pt x="180" y="496"/>
                          </a:cubicBezTo>
                          <a:cubicBezTo>
                            <a:pt x="168" y="492"/>
                            <a:pt x="156" y="487"/>
                            <a:pt x="144" y="482"/>
                          </a:cubicBezTo>
                          <a:cubicBezTo>
                            <a:pt x="144" y="481"/>
                            <a:pt x="143" y="481"/>
                            <a:pt x="143" y="481"/>
                          </a:cubicBezTo>
                          <a:cubicBezTo>
                            <a:pt x="143" y="481"/>
                            <a:pt x="143" y="481"/>
                            <a:pt x="142" y="481"/>
                          </a:cubicBezTo>
                          <a:cubicBezTo>
                            <a:pt x="142" y="481"/>
                            <a:pt x="142" y="481"/>
                            <a:pt x="141" y="481"/>
                          </a:cubicBezTo>
                          <a:cubicBezTo>
                            <a:pt x="133" y="475"/>
                            <a:pt x="123" y="471"/>
                            <a:pt x="114" y="466"/>
                          </a:cubicBezTo>
                          <a:cubicBezTo>
                            <a:pt x="109" y="462"/>
                            <a:pt x="104" y="459"/>
                            <a:pt x="99" y="455"/>
                          </a:cubicBezTo>
                          <a:cubicBezTo>
                            <a:pt x="97" y="454"/>
                            <a:pt x="96" y="453"/>
                            <a:pt x="94" y="451"/>
                          </a:cubicBezTo>
                          <a:cubicBezTo>
                            <a:pt x="95" y="450"/>
                            <a:pt x="94" y="450"/>
                            <a:pt x="93" y="449"/>
                          </a:cubicBezTo>
                          <a:cubicBezTo>
                            <a:pt x="69" y="436"/>
                            <a:pt x="53" y="410"/>
                            <a:pt x="40" y="386"/>
                          </a:cubicBezTo>
                          <a:cubicBezTo>
                            <a:pt x="28" y="363"/>
                            <a:pt x="19" y="339"/>
                            <a:pt x="13" y="314"/>
                          </a:cubicBezTo>
                          <a:cubicBezTo>
                            <a:pt x="0" y="264"/>
                            <a:pt x="1" y="210"/>
                            <a:pt x="18" y="160"/>
                          </a:cubicBezTo>
                          <a:cubicBezTo>
                            <a:pt x="34" y="113"/>
                            <a:pt x="63" y="71"/>
                            <a:pt x="101" y="40"/>
                          </a:cubicBezTo>
                          <a:cubicBezTo>
                            <a:pt x="121" y="23"/>
                            <a:pt x="143" y="10"/>
                            <a:pt x="166" y="0"/>
                          </a:cubicBezTo>
                          <a:cubicBezTo>
                            <a:pt x="166" y="1"/>
                            <a:pt x="166" y="1"/>
                            <a:pt x="166" y="1"/>
                          </a:cubicBezTo>
                          <a:cubicBezTo>
                            <a:pt x="158" y="5"/>
                            <a:pt x="150" y="10"/>
                            <a:pt x="144" y="16"/>
                          </a:cubicBezTo>
                          <a:cubicBezTo>
                            <a:pt x="127" y="32"/>
                            <a:pt x="122" y="53"/>
                            <a:pt x="125" y="76"/>
                          </a:cubicBezTo>
                          <a:cubicBezTo>
                            <a:pt x="127" y="98"/>
                            <a:pt x="134" y="121"/>
                            <a:pt x="149" y="138"/>
                          </a:cubicBezTo>
                          <a:cubicBezTo>
                            <a:pt x="127" y="130"/>
                            <a:pt x="105" y="123"/>
                            <a:pt x="82" y="128"/>
                          </a:cubicBezTo>
                          <a:cubicBezTo>
                            <a:pt x="62" y="132"/>
                            <a:pt x="44" y="144"/>
                            <a:pt x="32" y="160"/>
                          </a:cubicBezTo>
                          <a:cubicBezTo>
                            <a:pt x="7" y="196"/>
                            <a:pt x="16" y="247"/>
                            <a:pt x="51" y="272"/>
                          </a:cubicBezTo>
                          <a:cubicBezTo>
                            <a:pt x="61" y="280"/>
                            <a:pt x="72" y="285"/>
                            <a:pt x="84" y="287"/>
                          </a:cubicBezTo>
                          <a:cubicBezTo>
                            <a:pt x="95" y="289"/>
                            <a:pt x="105" y="288"/>
                            <a:pt x="116" y="287"/>
                          </a:cubicBezTo>
                          <a:cubicBezTo>
                            <a:pt x="80" y="305"/>
                            <a:pt x="48" y="340"/>
                            <a:pt x="56" y="383"/>
                          </a:cubicBezTo>
                          <a:cubicBezTo>
                            <a:pt x="60" y="404"/>
                            <a:pt x="76" y="421"/>
                            <a:pt x="94" y="431"/>
                          </a:cubicBezTo>
                          <a:cubicBezTo>
                            <a:pt x="113" y="441"/>
                            <a:pt x="137" y="447"/>
                            <a:pt x="158" y="443"/>
                          </a:cubicBezTo>
                          <a:cubicBezTo>
                            <a:pt x="175" y="440"/>
                            <a:pt x="191" y="429"/>
                            <a:pt x="200" y="414"/>
                          </a:cubicBezTo>
                          <a:cubicBezTo>
                            <a:pt x="197" y="431"/>
                            <a:pt x="196" y="448"/>
                            <a:pt x="202" y="464"/>
                          </a:cubicBezTo>
                          <a:cubicBezTo>
                            <a:pt x="209" y="483"/>
                            <a:pt x="223" y="496"/>
                            <a:pt x="242" y="503"/>
                          </a:cubicBezTo>
                          <a:cubicBezTo>
                            <a:pt x="253" y="508"/>
                            <a:pt x="265" y="510"/>
                            <a:pt x="277" y="51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1" name="Freeform 377"/>
                    <p:cNvSpPr>
                      <a:spLocks/>
                    </p:cNvSpPr>
                    <p:nvPr/>
                  </p:nvSpPr>
                  <p:spPr bwMode="auto">
                    <a:xfrm>
                      <a:off x="3563" y="613"/>
                      <a:ext cx="538" cy="217"/>
                    </a:xfrm>
                    <a:custGeom>
                      <a:avLst/>
                      <a:gdLst>
                        <a:gd name="T0" fmla="*/ 227 w 227"/>
                        <a:gd name="T1" fmla="*/ 27 h 92"/>
                        <a:gd name="T2" fmla="*/ 226 w 227"/>
                        <a:gd name="T3" fmla="*/ 29 h 92"/>
                        <a:gd name="T4" fmla="*/ 150 w 227"/>
                        <a:gd name="T5" fmla="*/ 36 h 92"/>
                        <a:gd name="T6" fmla="*/ 118 w 227"/>
                        <a:gd name="T7" fmla="*/ 92 h 92"/>
                        <a:gd name="T8" fmla="*/ 34 w 227"/>
                        <a:gd name="T9" fmla="*/ 16 h 92"/>
                        <a:gd name="T10" fmla="*/ 0 w 227"/>
                        <a:gd name="T11" fmla="*/ 22 h 92"/>
                        <a:gd name="T12" fmla="*/ 0 w 227"/>
                        <a:gd name="T13" fmla="*/ 21 h 92"/>
                        <a:gd name="T14" fmla="*/ 78 w 227"/>
                        <a:gd name="T15" fmla="*/ 3 h 92"/>
                        <a:gd name="T16" fmla="*/ 227 w 227"/>
                        <a:gd name="T17" fmla="*/ 2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92">
                          <a:moveTo>
                            <a:pt x="227" y="27"/>
                          </a:moveTo>
                          <a:cubicBezTo>
                            <a:pt x="226" y="29"/>
                            <a:pt x="226" y="29"/>
                            <a:pt x="226" y="29"/>
                          </a:cubicBezTo>
                          <a:cubicBezTo>
                            <a:pt x="201" y="19"/>
                            <a:pt x="172" y="20"/>
                            <a:pt x="150" y="36"/>
                          </a:cubicBezTo>
                          <a:cubicBezTo>
                            <a:pt x="133" y="50"/>
                            <a:pt x="122" y="71"/>
                            <a:pt x="118" y="92"/>
                          </a:cubicBezTo>
                          <a:cubicBezTo>
                            <a:pt x="110" y="53"/>
                            <a:pt x="75" y="19"/>
                            <a:pt x="34" y="16"/>
                          </a:cubicBezTo>
                          <a:cubicBezTo>
                            <a:pt x="23" y="16"/>
                            <a:pt x="11" y="18"/>
                            <a:pt x="0" y="22"/>
                          </a:cubicBezTo>
                          <a:cubicBezTo>
                            <a:pt x="0" y="21"/>
                            <a:pt x="0" y="21"/>
                            <a:pt x="0" y="21"/>
                          </a:cubicBezTo>
                          <a:cubicBezTo>
                            <a:pt x="25" y="11"/>
                            <a:pt x="51" y="5"/>
                            <a:pt x="78" y="3"/>
                          </a:cubicBezTo>
                          <a:cubicBezTo>
                            <a:pt x="128" y="0"/>
                            <a:pt x="179" y="9"/>
                            <a:pt x="227" y="27"/>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2" name="Freeform 378"/>
                    <p:cNvSpPr>
                      <a:spLocks/>
                    </p:cNvSpPr>
                    <p:nvPr/>
                  </p:nvSpPr>
                  <p:spPr bwMode="auto">
                    <a:xfrm>
                      <a:off x="3776" y="1919"/>
                      <a:ext cx="47" cy="33"/>
                    </a:xfrm>
                    <a:custGeom>
                      <a:avLst/>
                      <a:gdLst>
                        <a:gd name="T0" fmla="*/ 10 w 20"/>
                        <a:gd name="T1" fmla="*/ 0 h 14"/>
                        <a:gd name="T2" fmla="*/ 20 w 20"/>
                        <a:gd name="T3" fmla="*/ 14 h 14"/>
                        <a:gd name="T4" fmla="*/ 0 w 20"/>
                        <a:gd name="T5" fmla="*/ 12 h 14"/>
                        <a:gd name="T6" fmla="*/ 10 w 20"/>
                        <a:gd name="T7" fmla="*/ 0 h 14"/>
                      </a:gdLst>
                      <a:ahLst/>
                      <a:cxnLst>
                        <a:cxn ang="0">
                          <a:pos x="T0" y="T1"/>
                        </a:cxn>
                        <a:cxn ang="0">
                          <a:pos x="T2" y="T3"/>
                        </a:cxn>
                        <a:cxn ang="0">
                          <a:pos x="T4" y="T5"/>
                        </a:cxn>
                        <a:cxn ang="0">
                          <a:pos x="T6" y="T7"/>
                        </a:cxn>
                      </a:cxnLst>
                      <a:rect l="0" t="0" r="r" b="b"/>
                      <a:pathLst>
                        <a:path w="20" h="14">
                          <a:moveTo>
                            <a:pt x="10" y="0"/>
                          </a:moveTo>
                          <a:cubicBezTo>
                            <a:pt x="11" y="6"/>
                            <a:pt x="14" y="11"/>
                            <a:pt x="20" y="14"/>
                          </a:cubicBezTo>
                          <a:cubicBezTo>
                            <a:pt x="13" y="13"/>
                            <a:pt x="7" y="13"/>
                            <a:pt x="0" y="12"/>
                          </a:cubicBezTo>
                          <a:cubicBezTo>
                            <a:pt x="5" y="10"/>
                            <a:pt x="8" y="5"/>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3" name="Freeform 379"/>
                    <p:cNvSpPr>
                      <a:spLocks noEditPoints="1"/>
                    </p:cNvSpPr>
                    <p:nvPr/>
                  </p:nvSpPr>
                  <p:spPr bwMode="auto">
                    <a:xfrm>
                      <a:off x="3402" y="1860"/>
                      <a:ext cx="395" cy="361"/>
                    </a:xfrm>
                    <a:custGeom>
                      <a:avLst/>
                      <a:gdLst>
                        <a:gd name="T0" fmla="*/ 131 w 167"/>
                        <a:gd name="T1" fmla="*/ 114 h 153"/>
                        <a:gd name="T2" fmla="*/ 38 w 167"/>
                        <a:gd name="T3" fmla="*/ 152 h 153"/>
                        <a:gd name="T4" fmla="*/ 5 w 167"/>
                        <a:gd name="T5" fmla="*/ 73 h 153"/>
                        <a:gd name="T6" fmla="*/ 15 w 167"/>
                        <a:gd name="T7" fmla="*/ 0 h 153"/>
                        <a:gd name="T8" fmla="*/ 19 w 167"/>
                        <a:gd name="T9" fmla="*/ 2 h 153"/>
                        <a:gd name="T10" fmla="*/ 62 w 167"/>
                        <a:gd name="T11" fmla="*/ 20 h 153"/>
                        <a:gd name="T12" fmla="*/ 66 w 167"/>
                        <a:gd name="T13" fmla="*/ 21 h 153"/>
                        <a:gd name="T14" fmla="*/ 82 w 167"/>
                        <a:gd name="T15" fmla="*/ 53 h 153"/>
                        <a:gd name="T16" fmla="*/ 116 w 167"/>
                        <a:gd name="T17" fmla="*/ 34 h 153"/>
                        <a:gd name="T18" fmla="*/ 159 w 167"/>
                        <a:gd name="T19" fmla="*/ 43 h 153"/>
                        <a:gd name="T20" fmla="*/ 166 w 167"/>
                        <a:gd name="T21" fmla="*/ 42 h 153"/>
                        <a:gd name="T22" fmla="*/ 148 w 167"/>
                        <a:gd name="T23" fmla="*/ 89 h 153"/>
                        <a:gd name="T24" fmla="*/ 131 w 167"/>
                        <a:gd name="T25" fmla="*/ 69 h 153"/>
                        <a:gd name="T26" fmla="*/ 146 w 167"/>
                        <a:gd name="T27" fmla="*/ 89 h 153"/>
                        <a:gd name="T28" fmla="*/ 145 w 167"/>
                        <a:gd name="T29" fmla="*/ 94 h 153"/>
                        <a:gd name="T30" fmla="*/ 96 w 167"/>
                        <a:gd name="T31" fmla="*/ 84 h 153"/>
                        <a:gd name="T32" fmla="*/ 125 w 167"/>
                        <a:gd name="T33" fmla="*/ 108 h 153"/>
                        <a:gd name="T34" fmla="*/ 145 w 167"/>
                        <a:gd name="T35" fmla="*/ 94 h 153"/>
                        <a:gd name="T36" fmla="*/ 123 w 167"/>
                        <a:gd name="T37" fmla="*/ 114 h 153"/>
                        <a:gd name="T38" fmla="*/ 59 w 167"/>
                        <a:gd name="T39" fmla="*/ 101 h 153"/>
                        <a:gd name="T40" fmla="*/ 67 w 167"/>
                        <a:gd name="T41" fmla="*/ 117 h 153"/>
                        <a:gd name="T42" fmla="*/ 85 w 167"/>
                        <a:gd name="T43" fmla="*/ 127 h 153"/>
                        <a:gd name="T44" fmla="*/ 99 w 167"/>
                        <a:gd name="T45" fmla="*/ 79 h 153"/>
                        <a:gd name="T46" fmla="*/ 110 w 167"/>
                        <a:gd name="T47" fmla="*/ 44 h 153"/>
                        <a:gd name="T48" fmla="*/ 99 w 167"/>
                        <a:gd name="T49" fmla="*/ 79 h 153"/>
                        <a:gd name="T50" fmla="*/ 92 w 167"/>
                        <a:gd name="T51" fmla="*/ 83 h 153"/>
                        <a:gd name="T52" fmla="*/ 48 w 167"/>
                        <a:gd name="T53" fmla="*/ 69 h 153"/>
                        <a:gd name="T54" fmla="*/ 61 w 167"/>
                        <a:gd name="T55" fmla="*/ 97 h 153"/>
                        <a:gd name="T56" fmla="*/ 77 w 167"/>
                        <a:gd name="T57" fmla="*/ 129 h 153"/>
                        <a:gd name="T58" fmla="*/ 37 w 167"/>
                        <a:gd name="T59" fmla="*/ 115 h 153"/>
                        <a:gd name="T60" fmla="*/ 38 w 167"/>
                        <a:gd name="T61" fmla="*/ 147 h 153"/>
                        <a:gd name="T62" fmla="*/ 76 w 167"/>
                        <a:gd name="T63" fmla="*/ 57 h 153"/>
                        <a:gd name="T64" fmla="*/ 34 w 167"/>
                        <a:gd name="T65" fmla="*/ 40 h 153"/>
                        <a:gd name="T66" fmla="*/ 76 w 167"/>
                        <a:gd name="T67" fmla="*/ 57 h 153"/>
                        <a:gd name="T68" fmla="*/ 54 w 167"/>
                        <a:gd name="T69" fmla="*/ 99 h 153"/>
                        <a:gd name="T70" fmla="*/ 28 w 167"/>
                        <a:gd name="T71" fmla="*/ 87 h 153"/>
                        <a:gd name="T72" fmla="*/ 23 w 167"/>
                        <a:gd name="T73" fmla="*/ 111 h 153"/>
                        <a:gd name="T74" fmla="*/ 31 w 167"/>
                        <a:gd name="T75" fmla="*/ 111 h 153"/>
                        <a:gd name="T76" fmla="*/ 43 w 167"/>
                        <a:gd name="T77" fmla="*/ 67 h 153"/>
                        <a:gd name="T78" fmla="*/ 30 w 167"/>
                        <a:gd name="T79" fmla="*/ 48 h 153"/>
                        <a:gd name="T80" fmla="*/ 7 w 167"/>
                        <a:gd name="T81" fmla="*/ 57 h 153"/>
                        <a:gd name="T82" fmla="*/ 43 w 167"/>
                        <a:gd name="T83" fmla="*/ 67 h 153"/>
                        <a:gd name="T84" fmla="*/ 29 w 167"/>
                        <a:gd name="T85" fmla="*/ 38 h 153"/>
                        <a:gd name="T86" fmla="*/ 7 w 167"/>
                        <a:gd name="T87" fmla="*/ 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7" h="153">
                          <a:moveTo>
                            <a:pt x="167" y="43"/>
                          </a:moveTo>
                          <a:cubicBezTo>
                            <a:pt x="167" y="71"/>
                            <a:pt x="154" y="98"/>
                            <a:pt x="131" y="114"/>
                          </a:cubicBezTo>
                          <a:cubicBezTo>
                            <a:pt x="118" y="124"/>
                            <a:pt x="103" y="128"/>
                            <a:pt x="88" y="132"/>
                          </a:cubicBezTo>
                          <a:cubicBezTo>
                            <a:pt x="70" y="136"/>
                            <a:pt x="54" y="143"/>
                            <a:pt x="38" y="152"/>
                          </a:cubicBezTo>
                          <a:cubicBezTo>
                            <a:pt x="37" y="153"/>
                            <a:pt x="35" y="152"/>
                            <a:pt x="34" y="151"/>
                          </a:cubicBezTo>
                          <a:cubicBezTo>
                            <a:pt x="25" y="125"/>
                            <a:pt x="11" y="100"/>
                            <a:pt x="5" y="73"/>
                          </a:cubicBezTo>
                          <a:cubicBezTo>
                            <a:pt x="0" y="49"/>
                            <a:pt x="0" y="21"/>
                            <a:pt x="15" y="0"/>
                          </a:cubicBezTo>
                          <a:cubicBezTo>
                            <a:pt x="15" y="0"/>
                            <a:pt x="15" y="0"/>
                            <a:pt x="15" y="0"/>
                          </a:cubicBezTo>
                          <a:cubicBezTo>
                            <a:pt x="16" y="1"/>
                            <a:pt x="18" y="1"/>
                            <a:pt x="19" y="2"/>
                          </a:cubicBezTo>
                          <a:cubicBezTo>
                            <a:pt x="19" y="2"/>
                            <a:pt x="19" y="2"/>
                            <a:pt x="19" y="2"/>
                          </a:cubicBezTo>
                          <a:cubicBezTo>
                            <a:pt x="15" y="14"/>
                            <a:pt x="20" y="29"/>
                            <a:pt x="31" y="34"/>
                          </a:cubicBezTo>
                          <a:cubicBezTo>
                            <a:pt x="43" y="39"/>
                            <a:pt x="57" y="32"/>
                            <a:pt x="62" y="20"/>
                          </a:cubicBezTo>
                          <a:cubicBezTo>
                            <a:pt x="62" y="20"/>
                            <a:pt x="62" y="20"/>
                            <a:pt x="62" y="19"/>
                          </a:cubicBezTo>
                          <a:cubicBezTo>
                            <a:pt x="64" y="20"/>
                            <a:pt x="65" y="20"/>
                            <a:pt x="66" y="21"/>
                          </a:cubicBezTo>
                          <a:cubicBezTo>
                            <a:pt x="66" y="21"/>
                            <a:pt x="66" y="21"/>
                            <a:pt x="66" y="22"/>
                          </a:cubicBezTo>
                          <a:cubicBezTo>
                            <a:pt x="63" y="35"/>
                            <a:pt x="66" y="51"/>
                            <a:pt x="82" y="53"/>
                          </a:cubicBezTo>
                          <a:cubicBezTo>
                            <a:pt x="95" y="55"/>
                            <a:pt x="106" y="44"/>
                            <a:pt x="111" y="33"/>
                          </a:cubicBezTo>
                          <a:cubicBezTo>
                            <a:pt x="113" y="34"/>
                            <a:pt x="114" y="34"/>
                            <a:pt x="116" y="34"/>
                          </a:cubicBezTo>
                          <a:cubicBezTo>
                            <a:pt x="112" y="46"/>
                            <a:pt x="119" y="61"/>
                            <a:pt x="132" y="64"/>
                          </a:cubicBezTo>
                          <a:cubicBezTo>
                            <a:pt x="145" y="67"/>
                            <a:pt x="157" y="56"/>
                            <a:pt x="159" y="43"/>
                          </a:cubicBezTo>
                          <a:cubicBezTo>
                            <a:pt x="159" y="42"/>
                            <a:pt x="159" y="42"/>
                            <a:pt x="160" y="41"/>
                          </a:cubicBezTo>
                          <a:cubicBezTo>
                            <a:pt x="162" y="42"/>
                            <a:pt x="164" y="42"/>
                            <a:pt x="166" y="42"/>
                          </a:cubicBezTo>
                          <a:cubicBezTo>
                            <a:pt x="166" y="42"/>
                            <a:pt x="167" y="43"/>
                            <a:pt x="167" y="43"/>
                          </a:cubicBezTo>
                          <a:close/>
                          <a:moveTo>
                            <a:pt x="148" y="89"/>
                          </a:moveTo>
                          <a:cubicBezTo>
                            <a:pt x="155" y="79"/>
                            <a:pt x="159" y="66"/>
                            <a:pt x="161" y="53"/>
                          </a:cubicBezTo>
                          <a:cubicBezTo>
                            <a:pt x="156" y="64"/>
                            <a:pt x="143" y="72"/>
                            <a:pt x="131" y="69"/>
                          </a:cubicBezTo>
                          <a:cubicBezTo>
                            <a:pt x="130" y="69"/>
                            <a:pt x="130" y="69"/>
                            <a:pt x="130" y="69"/>
                          </a:cubicBezTo>
                          <a:cubicBezTo>
                            <a:pt x="128" y="79"/>
                            <a:pt x="136" y="89"/>
                            <a:pt x="146" y="89"/>
                          </a:cubicBezTo>
                          <a:cubicBezTo>
                            <a:pt x="147" y="89"/>
                            <a:pt x="147" y="89"/>
                            <a:pt x="148" y="89"/>
                          </a:cubicBezTo>
                          <a:close/>
                          <a:moveTo>
                            <a:pt x="145" y="94"/>
                          </a:moveTo>
                          <a:cubicBezTo>
                            <a:pt x="134" y="93"/>
                            <a:pt x="125" y="84"/>
                            <a:pt x="125" y="73"/>
                          </a:cubicBezTo>
                          <a:cubicBezTo>
                            <a:pt x="117" y="81"/>
                            <a:pt x="106" y="86"/>
                            <a:pt x="96" y="84"/>
                          </a:cubicBezTo>
                          <a:cubicBezTo>
                            <a:pt x="96" y="84"/>
                            <a:pt x="96" y="84"/>
                            <a:pt x="96" y="84"/>
                          </a:cubicBezTo>
                          <a:cubicBezTo>
                            <a:pt x="97" y="99"/>
                            <a:pt x="111" y="110"/>
                            <a:pt x="125" y="108"/>
                          </a:cubicBezTo>
                          <a:cubicBezTo>
                            <a:pt x="127" y="108"/>
                            <a:pt x="127" y="109"/>
                            <a:pt x="128" y="111"/>
                          </a:cubicBezTo>
                          <a:cubicBezTo>
                            <a:pt x="134" y="106"/>
                            <a:pt x="140" y="100"/>
                            <a:pt x="145" y="94"/>
                          </a:cubicBezTo>
                          <a:close/>
                          <a:moveTo>
                            <a:pt x="123" y="114"/>
                          </a:moveTo>
                          <a:cubicBezTo>
                            <a:pt x="123" y="114"/>
                            <a:pt x="123" y="114"/>
                            <a:pt x="123" y="114"/>
                          </a:cubicBezTo>
                          <a:cubicBezTo>
                            <a:pt x="109" y="115"/>
                            <a:pt x="96" y="104"/>
                            <a:pt x="92" y="91"/>
                          </a:cubicBezTo>
                          <a:cubicBezTo>
                            <a:pt x="84" y="101"/>
                            <a:pt x="71" y="106"/>
                            <a:pt x="59" y="101"/>
                          </a:cubicBezTo>
                          <a:cubicBezTo>
                            <a:pt x="59" y="101"/>
                            <a:pt x="59" y="101"/>
                            <a:pt x="59" y="101"/>
                          </a:cubicBezTo>
                          <a:cubicBezTo>
                            <a:pt x="59" y="107"/>
                            <a:pt x="62" y="113"/>
                            <a:pt x="67" y="117"/>
                          </a:cubicBezTo>
                          <a:cubicBezTo>
                            <a:pt x="72" y="122"/>
                            <a:pt x="79" y="123"/>
                            <a:pt x="85" y="127"/>
                          </a:cubicBezTo>
                          <a:cubicBezTo>
                            <a:pt x="85" y="127"/>
                            <a:pt x="85" y="127"/>
                            <a:pt x="85" y="127"/>
                          </a:cubicBezTo>
                          <a:cubicBezTo>
                            <a:pt x="98" y="124"/>
                            <a:pt x="111" y="121"/>
                            <a:pt x="123" y="114"/>
                          </a:cubicBezTo>
                          <a:close/>
                          <a:moveTo>
                            <a:pt x="99" y="79"/>
                          </a:moveTo>
                          <a:cubicBezTo>
                            <a:pt x="109" y="80"/>
                            <a:pt x="118" y="74"/>
                            <a:pt x="124" y="67"/>
                          </a:cubicBezTo>
                          <a:cubicBezTo>
                            <a:pt x="116" y="62"/>
                            <a:pt x="111" y="53"/>
                            <a:pt x="110" y="44"/>
                          </a:cubicBezTo>
                          <a:cubicBezTo>
                            <a:pt x="103" y="53"/>
                            <a:pt x="93" y="59"/>
                            <a:pt x="81" y="58"/>
                          </a:cubicBezTo>
                          <a:cubicBezTo>
                            <a:pt x="79" y="69"/>
                            <a:pt x="88" y="79"/>
                            <a:pt x="99" y="79"/>
                          </a:cubicBezTo>
                          <a:close/>
                          <a:moveTo>
                            <a:pt x="91" y="83"/>
                          </a:moveTo>
                          <a:cubicBezTo>
                            <a:pt x="91" y="83"/>
                            <a:pt x="92" y="83"/>
                            <a:pt x="92" y="83"/>
                          </a:cubicBezTo>
                          <a:cubicBezTo>
                            <a:pt x="83" y="80"/>
                            <a:pt x="77" y="72"/>
                            <a:pt x="76" y="63"/>
                          </a:cubicBezTo>
                          <a:cubicBezTo>
                            <a:pt x="68" y="70"/>
                            <a:pt x="57" y="72"/>
                            <a:pt x="48" y="69"/>
                          </a:cubicBezTo>
                          <a:cubicBezTo>
                            <a:pt x="48" y="69"/>
                            <a:pt x="48" y="69"/>
                            <a:pt x="47" y="69"/>
                          </a:cubicBezTo>
                          <a:cubicBezTo>
                            <a:pt x="44" y="80"/>
                            <a:pt x="50" y="93"/>
                            <a:pt x="61" y="97"/>
                          </a:cubicBezTo>
                          <a:cubicBezTo>
                            <a:pt x="73" y="101"/>
                            <a:pt x="86" y="94"/>
                            <a:pt x="91" y="83"/>
                          </a:cubicBezTo>
                          <a:close/>
                          <a:moveTo>
                            <a:pt x="77" y="129"/>
                          </a:moveTo>
                          <a:cubicBezTo>
                            <a:pt x="66" y="126"/>
                            <a:pt x="57" y="117"/>
                            <a:pt x="54" y="106"/>
                          </a:cubicBezTo>
                          <a:cubicBezTo>
                            <a:pt x="50" y="110"/>
                            <a:pt x="44" y="114"/>
                            <a:pt x="37" y="115"/>
                          </a:cubicBezTo>
                          <a:cubicBezTo>
                            <a:pt x="35" y="115"/>
                            <a:pt x="29" y="116"/>
                            <a:pt x="25" y="115"/>
                          </a:cubicBezTo>
                          <a:cubicBezTo>
                            <a:pt x="29" y="126"/>
                            <a:pt x="34" y="136"/>
                            <a:pt x="38" y="147"/>
                          </a:cubicBezTo>
                          <a:cubicBezTo>
                            <a:pt x="50" y="139"/>
                            <a:pt x="63" y="134"/>
                            <a:pt x="77" y="129"/>
                          </a:cubicBezTo>
                          <a:close/>
                          <a:moveTo>
                            <a:pt x="76" y="57"/>
                          </a:moveTo>
                          <a:cubicBezTo>
                            <a:pt x="64" y="53"/>
                            <a:pt x="60" y="43"/>
                            <a:pt x="60" y="31"/>
                          </a:cubicBezTo>
                          <a:cubicBezTo>
                            <a:pt x="54" y="38"/>
                            <a:pt x="44" y="42"/>
                            <a:pt x="34" y="40"/>
                          </a:cubicBezTo>
                          <a:cubicBezTo>
                            <a:pt x="33" y="50"/>
                            <a:pt x="39" y="61"/>
                            <a:pt x="49" y="64"/>
                          </a:cubicBezTo>
                          <a:cubicBezTo>
                            <a:pt x="59" y="68"/>
                            <a:pt x="70" y="65"/>
                            <a:pt x="76" y="57"/>
                          </a:cubicBezTo>
                          <a:close/>
                          <a:moveTo>
                            <a:pt x="40" y="109"/>
                          </a:moveTo>
                          <a:cubicBezTo>
                            <a:pt x="46" y="107"/>
                            <a:pt x="51" y="104"/>
                            <a:pt x="54" y="99"/>
                          </a:cubicBezTo>
                          <a:cubicBezTo>
                            <a:pt x="47" y="94"/>
                            <a:pt x="42" y="86"/>
                            <a:pt x="42" y="77"/>
                          </a:cubicBezTo>
                          <a:cubicBezTo>
                            <a:pt x="38" y="81"/>
                            <a:pt x="33" y="85"/>
                            <a:pt x="28" y="87"/>
                          </a:cubicBezTo>
                          <a:cubicBezTo>
                            <a:pt x="23" y="88"/>
                            <a:pt x="18" y="88"/>
                            <a:pt x="14" y="85"/>
                          </a:cubicBezTo>
                          <a:cubicBezTo>
                            <a:pt x="17" y="94"/>
                            <a:pt x="20" y="102"/>
                            <a:pt x="23" y="111"/>
                          </a:cubicBezTo>
                          <a:cubicBezTo>
                            <a:pt x="25" y="111"/>
                            <a:pt x="28" y="111"/>
                            <a:pt x="28" y="111"/>
                          </a:cubicBezTo>
                          <a:cubicBezTo>
                            <a:pt x="29" y="111"/>
                            <a:pt x="30" y="111"/>
                            <a:pt x="31" y="111"/>
                          </a:cubicBezTo>
                          <a:cubicBezTo>
                            <a:pt x="34" y="111"/>
                            <a:pt x="37" y="110"/>
                            <a:pt x="40" y="109"/>
                          </a:cubicBezTo>
                          <a:close/>
                          <a:moveTo>
                            <a:pt x="43" y="67"/>
                          </a:moveTo>
                          <a:cubicBezTo>
                            <a:pt x="43" y="67"/>
                            <a:pt x="43" y="67"/>
                            <a:pt x="43" y="67"/>
                          </a:cubicBezTo>
                          <a:cubicBezTo>
                            <a:pt x="37" y="62"/>
                            <a:pt x="32" y="56"/>
                            <a:pt x="30" y="48"/>
                          </a:cubicBezTo>
                          <a:cubicBezTo>
                            <a:pt x="28" y="52"/>
                            <a:pt x="25" y="56"/>
                            <a:pt x="20" y="58"/>
                          </a:cubicBezTo>
                          <a:cubicBezTo>
                            <a:pt x="16" y="60"/>
                            <a:pt x="11" y="60"/>
                            <a:pt x="7" y="57"/>
                          </a:cubicBezTo>
                          <a:cubicBezTo>
                            <a:pt x="8" y="65"/>
                            <a:pt x="10" y="73"/>
                            <a:pt x="12" y="81"/>
                          </a:cubicBezTo>
                          <a:cubicBezTo>
                            <a:pt x="24" y="91"/>
                            <a:pt x="37" y="76"/>
                            <a:pt x="43" y="67"/>
                          </a:cubicBezTo>
                          <a:close/>
                          <a:moveTo>
                            <a:pt x="30" y="38"/>
                          </a:moveTo>
                          <a:cubicBezTo>
                            <a:pt x="29" y="38"/>
                            <a:pt x="29" y="38"/>
                            <a:pt x="29" y="38"/>
                          </a:cubicBezTo>
                          <a:cubicBezTo>
                            <a:pt x="17" y="32"/>
                            <a:pt x="11" y="18"/>
                            <a:pt x="15" y="6"/>
                          </a:cubicBezTo>
                          <a:cubicBezTo>
                            <a:pt x="7" y="21"/>
                            <a:pt x="5" y="37"/>
                            <a:pt x="7" y="53"/>
                          </a:cubicBezTo>
                          <a:cubicBezTo>
                            <a:pt x="17" y="63"/>
                            <a:pt x="26" y="47"/>
                            <a:pt x="30" y="3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4" name="Freeform 380"/>
                    <p:cNvSpPr>
                      <a:spLocks/>
                    </p:cNvSpPr>
                    <p:nvPr/>
                  </p:nvSpPr>
                  <p:spPr bwMode="auto">
                    <a:xfrm>
                      <a:off x="3887" y="802"/>
                      <a:ext cx="173" cy="267"/>
                    </a:xfrm>
                    <a:custGeom>
                      <a:avLst/>
                      <a:gdLst>
                        <a:gd name="T0" fmla="*/ 73 w 73"/>
                        <a:gd name="T1" fmla="*/ 4 h 113"/>
                        <a:gd name="T2" fmla="*/ 71 w 73"/>
                        <a:gd name="T3" fmla="*/ 7 h 113"/>
                        <a:gd name="T4" fmla="*/ 65 w 73"/>
                        <a:gd name="T5" fmla="*/ 6 h 113"/>
                        <a:gd name="T6" fmla="*/ 43 w 73"/>
                        <a:gd name="T7" fmla="*/ 23 h 113"/>
                        <a:gd name="T8" fmla="*/ 28 w 73"/>
                        <a:gd name="T9" fmla="*/ 52 h 113"/>
                        <a:gd name="T10" fmla="*/ 14 w 73"/>
                        <a:gd name="T11" fmla="*/ 84 h 113"/>
                        <a:gd name="T12" fmla="*/ 3 w 73"/>
                        <a:gd name="T13" fmla="*/ 113 h 113"/>
                        <a:gd name="T14" fmla="*/ 0 w 73"/>
                        <a:gd name="T15" fmla="*/ 112 h 113"/>
                        <a:gd name="T16" fmla="*/ 11 w 73"/>
                        <a:gd name="T17" fmla="*/ 81 h 113"/>
                        <a:gd name="T18" fmla="*/ 25 w 73"/>
                        <a:gd name="T19" fmla="*/ 47 h 113"/>
                        <a:gd name="T20" fmla="*/ 39 w 73"/>
                        <a:gd name="T21" fmla="*/ 20 h 113"/>
                        <a:gd name="T22" fmla="*/ 54 w 73"/>
                        <a:gd name="T23" fmla="*/ 4 h 113"/>
                        <a:gd name="T24" fmla="*/ 73 w 73"/>
                        <a:gd name="T25" fmla="*/ 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13">
                          <a:moveTo>
                            <a:pt x="73" y="4"/>
                          </a:moveTo>
                          <a:cubicBezTo>
                            <a:pt x="71" y="7"/>
                            <a:pt x="71" y="7"/>
                            <a:pt x="71" y="7"/>
                          </a:cubicBezTo>
                          <a:cubicBezTo>
                            <a:pt x="69" y="6"/>
                            <a:pt x="67" y="6"/>
                            <a:pt x="65" y="6"/>
                          </a:cubicBezTo>
                          <a:cubicBezTo>
                            <a:pt x="55" y="6"/>
                            <a:pt x="48" y="15"/>
                            <a:pt x="43" y="23"/>
                          </a:cubicBezTo>
                          <a:cubicBezTo>
                            <a:pt x="37" y="32"/>
                            <a:pt x="33" y="42"/>
                            <a:pt x="28" y="52"/>
                          </a:cubicBezTo>
                          <a:cubicBezTo>
                            <a:pt x="23" y="62"/>
                            <a:pt x="18" y="73"/>
                            <a:pt x="14" y="84"/>
                          </a:cubicBezTo>
                          <a:cubicBezTo>
                            <a:pt x="10" y="94"/>
                            <a:pt x="7" y="104"/>
                            <a:pt x="3" y="113"/>
                          </a:cubicBezTo>
                          <a:cubicBezTo>
                            <a:pt x="0" y="112"/>
                            <a:pt x="0" y="112"/>
                            <a:pt x="0" y="112"/>
                          </a:cubicBezTo>
                          <a:cubicBezTo>
                            <a:pt x="2" y="102"/>
                            <a:pt x="7" y="91"/>
                            <a:pt x="11" y="81"/>
                          </a:cubicBezTo>
                          <a:cubicBezTo>
                            <a:pt x="15" y="69"/>
                            <a:pt x="20" y="58"/>
                            <a:pt x="25" y="47"/>
                          </a:cubicBezTo>
                          <a:cubicBezTo>
                            <a:pt x="29" y="38"/>
                            <a:pt x="34" y="29"/>
                            <a:pt x="39" y="20"/>
                          </a:cubicBezTo>
                          <a:cubicBezTo>
                            <a:pt x="43" y="14"/>
                            <a:pt x="47" y="8"/>
                            <a:pt x="54" y="4"/>
                          </a:cubicBezTo>
                          <a:cubicBezTo>
                            <a:pt x="60" y="0"/>
                            <a:pt x="68" y="0"/>
                            <a:pt x="73"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5" name="Freeform 381"/>
                    <p:cNvSpPr>
                      <a:spLocks noEditPoints="1"/>
                    </p:cNvSpPr>
                    <p:nvPr/>
                  </p:nvSpPr>
                  <p:spPr bwMode="auto">
                    <a:xfrm>
                      <a:off x="3892" y="816"/>
                      <a:ext cx="199" cy="284"/>
                    </a:xfrm>
                    <a:custGeom>
                      <a:avLst/>
                      <a:gdLst>
                        <a:gd name="T0" fmla="*/ 69 w 84"/>
                        <a:gd name="T1" fmla="*/ 1 h 120"/>
                        <a:gd name="T2" fmla="*/ 53 w 84"/>
                        <a:gd name="T3" fmla="*/ 59 h 120"/>
                        <a:gd name="T4" fmla="*/ 19 w 84"/>
                        <a:gd name="T5" fmla="*/ 118 h 120"/>
                        <a:gd name="T6" fmla="*/ 7 w 84"/>
                        <a:gd name="T7" fmla="*/ 120 h 120"/>
                        <a:gd name="T8" fmla="*/ 0 w 84"/>
                        <a:gd name="T9" fmla="*/ 109 h 120"/>
                        <a:gd name="T10" fmla="*/ 1 w 84"/>
                        <a:gd name="T11" fmla="*/ 107 h 120"/>
                        <a:gd name="T12" fmla="*/ 12 w 84"/>
                        <a:gd name="T13" fmla="*/ 78 h 120"/>
                        <a:gd name="T14" fmla="*/ 26 w 84"/>
                        <a:gd name="T15" fmla="*/ 46 h 120"/>
                        <a:gd name="T16" fmla="*/ 41 w 84"/>
                        <a:gd name="T17" fmla="*/ 17 h 120"/>
                        <a:gd name="T18" fmla="*/ 63 w 84"/>
                        <a:gd name="T19" fmla="*/ 0 h 120"/>
                        <a:gd name="T20" fmla="*/ 69 w 84"/>
                        <a:gd name="T21" fmla="*/ 1 h 120"/>
                        <a:gd name="T22" fmla="*/ 55 w 84"/>
                        <a:gd name="T23" fmla="*/ 24 h 120"/>
                        <a:gd name="T24" fmla="*/ 61 w 84"/>
                        <a:gd name="T25" fmla="*/ 16 h 120"/>
                        <a:gd name="T26" fmla="*/ 60 w 84"/>
                        <a:gd name="T27" fmla="*/ 14 h 120"/>
                        <a:gd name="T28" fmla="*/ 57 w 84"/>
                        <a:gd name="T29" fmla="*/ 13 h 120"/>
                        <a:gd name="T30" fmla="*/ 52 w 84"/>
                        <a:gd name="T31" fmla="*/ 18 h 120"/>
                        <a:gd name="T32" fmla="*/ 55 w 84"/>
                        <a:gd name="T33" fmla="*/ 24 h 120"/>
                        <a:gd name="T34" fmla="*/ 33 w 84"/>
                        <a:gd name="T35" fmla="*/ 68 h 120"/>
                        <a:gd name="T36" fmla="*/ 33 w 84"/>
                        <a:gd name="T37" fmla="*/ 62 h 120"/>
                        <a:gd name="T38" fmla="*/ 30 w 84"/>
                        <a:gd name="T39" fmla="*/ 61 h 120"/>
                        <a:gd name="T40" fmla="*/ 27 w 84"/>
                        <a:gd name="T41" fmla="*/ 62 h 120"/>
                        <a:gd name="T42" fmla="*/ 24 w 84"/>
                        <a:gd name="T43" fmla="*/ 66 h 120"/>
                        <a:gd name="T44" fmla="*/ 28 w 84"/>
                        <a:gd name="T45" fmla="*/ 70 h 120"/>
                        <a:gd name="T46" fmla="*/ 33 w 84"/>
                        <a:gd name="T47" fmla="*/ 68 h 120"/>
                        <a:gd name="T48" fmla="*/ 11 w 84"/>
                        <a:gd name="T49" fmla="*/ 103 h 120"/>
                        <a:gd name="T50" fmla="*/ 19 w 84"/>
                        <a:gd name="T51" fmla="*/ 102 h 120"/>
                        <a:gd name="T52" fmla="*/ 16 w 84"/>
                        <a:gd name="T53" fmla="*/ 97 h 120"/>
                        <a:gd name="T54" fmla="*/ 13 w 84"/>
                        <a:gd name="T55" fmla="*/ 98 h 120"/>
                        <a:gd name="T56" fmla="*/ 12 w 84"/>
                        <a:gd name="T57" fmla="*/ 98 h 120"/>
                        <a:gd name="T58" fmla="*/ 11 w 84"/>
                        <a:gd name="T59" fmla="*/ 10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4" h="120">
                          <a:moveTo>
                            <a:pt x="69" y="1"/>
                          </a:moveTo>
                          <a:cubicBezTo>
                            <a:pt x="84" y="9"/>
                            <a:pt x="58" y="51"/>
                            <a:pt x="53" y="59"/>
                          </a:cubicBezTo>
                          <a:cubicBezTo>
                            <a:pt x="42" y="79"/>
                            <a:pt x="31" y="98"/>
                            <a:pt x="19" y="118"/>
                          </a:cubicBezTo>
                          <a:cubicBezTo>
                            <a:pt x="15" y="115"/>
                            <a:pt x="10" y="117"/>
                            <a:pt x="7" y="120"/>
                          </a:cubicBezTo>
                          <a:cubicBezTo>
                            <a:pt x="7" y="115"/>
                            <a:pt x="5" y="111"/>
                            <a:pt x="0" y="109"/>
                          </a:cubicBezTo>
                          <a:cubicBezTo>
                            <a:pt x="1" y="108"/>
                            <a:pt x="1" y="108"/>
                            <a:pt x="1" y="107"/>
                          </a:cubicBezTo>
                          <a:cubicBezTo>
                            <a:pt x="5" y="98"/>
                            <a:pt x="8" y="88"/>
                            <a:pt x="12" y="78"/>
                          </a:cubicBezTo>
                          <a:cubicBezTo>
                            <a:pt x="16" y="67"/>
                            <a:pt x="21" y="56"/>
                            <a:pt x="26" y="46"/>
                          </a:cubicBezTo>
                          <a:cubicBezTo>
                            <a:pt x="31" y="36"/>
                            <a:pt x="35" y="26"/>
                            <a:pt x="41" y="17"/>
                          </a:cubicBezTo>
                          <a:cubicBezTo>
                            <a:pt x="46" y="9"/>
                            <a:pt x="53" y="0"/>
                            <a:pt x="63" y="0"/>
                          </a:cubicBezTo>
                          <a:cubicBezTo>
                            <a:pt x="65" y="0"/>
                            <a:pt x="67" y="0"/>
                            <a:pt x="69" y="1"/>
                          </a:cubicBezTo>
                          <a:close/>
                          <a:moveTo>
                            <a:pt x="55" y="24"/>
                          </a:moveTo>
                          <a:cubicBezTo>
                            <a:pt x="60" y="26"/>
                            <a:pt x="62" y="19"/>
                            <a:pt x="61" y="16"/>
                          </a:cubicBezTo>
                          <a:cubicBezTo>
                            <a:pt x="61" y="15"/>
                            <a:pt x="60" y="15"/>
                            <a:pt x="60" y="14"/>
                          </a:cubicBezTo>
                          <a:cubicBezTo>
                            <a:pt x="60" y="13"/>
                            <a:pt x="59" y="12"/>
                            <a:pt x="57" y="13"/>
                          </a:cubicBezTo>
                          <a:cubicBezTo>
                            <a:pt x="55" y="14"/>
                            <a:pt x="53" y="16"/>
                            <a:pt x="52" y="18"/>
                          </a:cubicBezTo>
                          <a:cubicBezTo>
                            <a:pt x="52" y="21"/>
                            <a:pt x="53" y="23"/>
                            <a:pt x="55" y="24"/>
                          </a:cubicBezTo>
                          <a:close/>
                          <a:moveTo>
                            <a:pt x="33" y="68"/>
                          </a:moveTo>
                          <a:cubicBezTo>
                            <a:pt x="34" y="66"/>
                            <a:pt x="34" y="63"/>
                            <a:pt x="33" y="62"/>
                          </a:cubicBezTo>
                          <a:cubicBezTo>
                            <a:pt x="32" y="61"/>
                            <a:pt x="31" y="60"/>
                            <a:pt x="30" y="61"/>
                          </a:cubicBezTo>
                          <a:cubicBezTo>
                            <a:pt x="29" y="61"/>
                            <a:pt x="27" y="62"/>
                            <a:pt x="27" y="62"/>
                          </a:cubicBezTo>
                          <a:cubicBezTo>
                            <a:pt x="25" y="63"/>
                            <a:pt x="24" y="64"/>
                            <a:pt x="24" y="66"/>
                          </a:cubicBezTo>
                          <a:cubicBezTo>
                            <a:pt x="24" y="68"/>
                            <a:pt x="26" y="70"/>
                            <a:pt x="28" y="70"/>
                          </a:cubicBezTo>
                          <a:cubicBezTo>
                            <a:pt x="30" y="71"/>
                            <a:pt x="32" y="70"/>
                            <a:pt x="33" y="68"/>
                          </a:cubicBezTo>
                          <a:close/>
                          <a:moveTo>
                            <a:pt x="11" y="103"/>
                          </a:moveTo>
                          <a:cubicBezTo>
                            <a:pt x="13" y="107"/>
                            <a:pt x="18" y="105"/>
                            <a:pt x="19" y="102"/>
                          </a:cubicBezTo>
                          <a:cubicBezTo>
                            <a:pt x="19" y="100"/>
                            <a:pt x="18" y="98"/>
                            <a:pt x="16" y="97"/>
                          </a:cubicBezTo>
                          <a:cubicBezTo>
                            <a:pt x="15" y="97"/>
                            <a:pt x="14" y="97"/>
                            <a:pt x="13" y="98"/>
                          </a:cubicBezTo>
                          <a:cubicBezTo>
                            <a:pt x="12" y="98"/>
                            <a:pt x="12" y="98"/>
                            <a:pt x="12" y="98"/>
                          </a:cubicBezTo>
                          <a:cubicBezTo>
                            <a:pt x="10" y="99"/>
                            <a:pt x="10" y="102"/>
                            <a:pt x="11" y="103"/>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6" name="Freeform 382"/>
                    <p:cNvSpPr>
                      <a:spLocks noEditPoints="1"/>
                    </p:cNvSpPr>
                    <p:nvPr/>
                  </p:nvSpPr>
                  <p:spPr bwMode="auto">
                    <a:xfrm>
                      <a:off x="3776" y="1419"/>
                      <a:ext cx="83" cy="344"/>
                    </a:xfrm>
                    <a:custGeom>
                      <a:avLst/>
                      <a:gdLst>
                        <a:gd name="T0" fmla="*/ 35 w 35"/>
                        <a:gd name="T1" fmla="*/ 109 h 145"/>
                        <a:gd name="T2" fmla="*/ 11 w 35"/>
                        <a:gd name="T3" fmla="*/ 133 h 145"/>
                        <a:gd name="T4" fmla="*/ 1 w 35"/>
                        <a:gd name="T5" fmla="*/ 104 h 145"/>
                        <a:gd name="T6" fmla="*/ 0 w 35"/>
                        <a:gd name="T7" fmla="*/ 68 h 145"/>
                        <a:gd name="T8" fmla="*/ 5 w 35"/>
                        <a:gd name="T9" fmla="*/ 0 h 145"/>
                        <a:gd name="T10" fmla="*/ 13 w 35"/>
                        <a:gd name="T11" fmla="*/ 5 h 145"/>
                        <a:gd name="T12" fmla="*/ 20 w 35"/>
                        <a:gd name="T13" fmla="*/ 3 h 145"/>
                        <a:gd name="T14" fmla="*/ 32 w 35"/>
                        <a:gd name="T15" fmla="*/ 73 h 145"/>
                        <a:gd name="T16" fmla="*/ 35 w 35"/>
                        <a:gd name="T17" fmla="*/ 109 h 145"/>
                        <a:gd name="T18" fmla="*/ 22 w 35"/>
                        <a:gd name="T19" fmla="*/ 118 h 145"/>
                        <a:gd name="T20" fmla="*/ 24 w 35"/>
                        <a:gd name="T21" fmla="*/ 110 h 145"/>
                        <a:gd name="T22" fmla="*/ 16 w 35"/>
                        <a:gd name="T23" fmla="*/ 110 h 145"/>
                        <a:gd name="T24" fmla="*/ 16 w 35"/>
                        <a:gd name="T25" fmla="*/ 116 h 145"/>
                        <a:gd name="T26" fmla="*/ 22 w 35"/>
                        <a:gd name="T27" fmla="*/ 118 h 145"/>
                        <a:gd name="T28" fmla="*/ 16 w 35"/>
                        <a:gd name="T29" fmla="*/ 69 h 145"/>
                        <a:gd name="T30" fmla="*/ 18 w 35"/>
                        <a:gd name="T31" fmla="*/ 66 h 145"/>
                        <a:gd name="T32" fmla="*/ 15 w 35"/>
                        <a:gd name="T33" fmla="*/ 61 h 145"/>
                        <a:gd name="T34" fmla="*/ 15 w 35"/>
                        <a:gd name="T35" fmla="*/ 61 h 145"/>
                        <a:gd name="T36" fmla="*/ 14 w 35"/>
                        <a:gd name="T37" fmla="*/ 60 h 145"/>
                        <a:gd name="T38" fmla="*/ 12 w 35"/>
                        <a:gd name="T39" fmla="*/ 61 h 145"/>
                        <a:gd name="T40" fmla="*/ 11 w 35"/>
                        <a:gd name="T41" fmla="*/ 63 h 145"/>
                        <a:gd name="T42" fmla="*/ 11 w 35"/>
                        <a:gd name="T43" fmla="*/ 67 h 145"/>
                        <a:gd name="T44" fmla="*/ 12 w 35"/>
                        <a:gd name="T45" fmla="*/ 70 h 145"/>
                        <a:gd name="T46" fmla="*/ 16 w 35"/>
                        <a:gd name="T47" fmla="*/ 69 h 145"/>
                        <a:gd name="T48" fmla="*/ 16 w 35"/>
                        <a:gd name="T49" fmla="*/ 24 h 145"/>
                        <a:gd name="T50" fmla="*/ 18 w 35"/>
                        <a:gd name="T51" fmla="*/ 22 h 145"/>
                        <a:gd name="T52" fmla="*/ 17 w 35"/>
                        <a:gd name="T53" fmla="*/ 18 h 145"/>
                        <a:gd name="T54" fmla="*/ 15 w 35"/>
                        <a:gd name="T55" fmla="*/ 17 h 145"/>
                        <a:gd name="T56" fmla="*/ 14 w 35"/>
                        <a:gd name="T57" fmla="*/ 15 h 145"/>
                        <a:gd name="T58" fmla="*/ 10 w 35"/>
                        <a:gd name="T59" fmla="*/ 20 h 145"/>
                        <a:gd name="T60" fmla="*/ 16 w 35"/>
                        <a:gd name="T61" fmla="*/ 2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145">
                          <a:moveTo>
                            <a:pt x="35" y="109"/>
                          </a:moveTo>
                          <a:cubicBezTo>
                            <a:pt x="35" y="120"/>
                            <a:pt x="27" y="145"/>
                            <a:pt x="11" y="133"/>
                          </a:cubicBezTo>
                          <a:cubicBezTo>
                            <a:pt x="3" y="126"/>
                            <a:pt x="2" y="114"/>
                            <a:pt x="1" y="104"/>
                          </a:cubicBezTo>
                          <a:cubicBezTo>
                            <a:pt x="0" y="92"/>
                            <a:pt x="0" y="80"/>
                            <a:pt x="0" y="68"/>
                          </a:cubicBezTo>
                          <a:cubicBezTo>
                            <a:pt x="0" y="45"/>
                            <a:pt x="3" y="22"/>
                            <a:pt x="5" y="0"/>
                          </a:cubicBezTo>
                          <a:cubicBezTo>
                            <a:pt x="7" y="3"/>
                            <a:pt x="10" y="5"/>
                            <a:pt x="13" y="5"/>
                          </a:cubicBezTo>
                          <a:cubicBezTo>
                            <a:pt x="16" y="5"/>
                            <a:pt x="18" y="5"/>
                            <a:pt x="20" y="3"/>
                          </a:cubicBezTo>
                          <a:cubicBezTo>
                            <a:pt x="25" y="26"/>
                            <a:pt x="29" y="50"/>
                            <a:pt x="32" y="73"/>
                          </a:cubicBezTo>
                          <a:cubicBezTo>
                            <a:pt x="34" y="85"/>
                            <a:pt x="35" y="97"/>
                            <a:pt x="35" y="109"/>
                          </a:cubicBezTo>
                          <a:close/>
                          <a:moveTo>
                            <a:pt x="22" y="118"/>
                          </a:moveTo>
                          <a:cubicBezTo>
                            <a:pt x="25" y="117"/>
                            <a:pt x="26" y="113"/>
                            <a:pt x="24" y="110"/>
                          </a:cubicBezTo>
                          <a:cubicBezTo>
                            <a:pt x="22" y="108"/>
                            <a:pt x="18" y="107"/>
                            <a:pt x="16" y="110"/>
                          </a:cubicBezTo>
                          <a:cubicBezTo>
                            <a:pt x="15" y="112"/>
                            <a:pt x="15" y="114"/>
                            <a:pt x="16" y="116"/>
                          </a:cubicBezTo>
                          <a:cubicBezTo>
                            <a:pt x="17" y="117"/>
                            <a:pt x="20" y="118"/>
                            <a:pt x="22" y="118"/>
                          </a:cubicBezTo>
                          <a:close/>
                          <a:moveTo>
                            <a:pt x="16" y="69"/>
                          </a:moveTo>
                          <a:cubicBezTo>
                            <a:pt x="17" y="68"/>
                            <a:pt x="18" y="67"/>
                            <a:pt x="18" y="66"/>
                          </a:cubicBezTo>
                          <a:cubicBezTo>
                            <a:pt x="19" y="63"/>
                            <a:pt x="17" y="61"/>
                            <a:pt x="15" y="61"/>
                          </a:cubicBezTo>
                          <a:cubicBezTo>
                            <a:pt x="15" y="61"/>
                            <a:pt x="15" y="61"/>
                            <a:pt x="15" y="61"/>
                          </a:cubicBezTo>
                          <a:cubicBezTo>
                            <a:pt x="16" y="60"/>
                            <a:pt x="15" y="59"/>
                            <a:pt x="14" y="60"/>
                          </a:cubicBezTo>
                          <a:cubicBezTo>
                            <a:pt x="13" y="60"/>
                            <a:pt x="12" y="60"/>
                            <a:pt x="12" y="61"/>
                          </a:cubicBezTo>
                          <a:cubicBezTo>
                            <a:pt x="11" y="62"/>
                            <a:pt x="11" y="62"/>
                            <a:pt x="11" y="63"/>
                          </a:cubicBezTo>
                          <a:cubicBezTo>
                            <a:pt x="10" y="64"/>
                            <a:pt x="10" y="66"/>
                            <a:pt x="11" y="67"/>
                          </a:cubicBezTo>
                          <a:cubicBezTo>
                            <a:pt x="11" y="68"/>
                            <a:pt x="12" y="69"/>
                            <a:pt x="12" y="70"/>
                          </a:cubicBezTo>
                          <a:cubicBezTo>
                            <a:pt x="14" y="71"/>
                            <a:pt x="15" y="70"/>
                            <a:pt x="16" y="69"/>
                          </a:cubicBezTo>
                          <a:close/>
                          <a:moveTo>
                            <a:pt x="16" y="24"/>
                          </a:moveTo>
                          <a:cubicBezTo>
                            <a:pt x="17" y="24"/>
                            <a:pt x="18" y="23"/>
                            <a:pt x="18" y="22"/>
                          </a:cubicBezTo>
                          <a:cubicBezTo>
                            <a:pt x="18" y="21"/>
                            <a:pt x="18" y="20"/>
                            <a:pt x="17" y="18"/>
                          </a:cubicBezTo>
                          <a:cubicBezTo>
                            <a:pt x="16" y="18"/>
                            <a:pt x="16" y="17"/>
                            <a:pt x="15" y="17"/>
                          </a:cubicBezTo>
                          <a:cubicBezTo>
                            <a:pt x="16" y="16"/>
                            <a:pt x="16" y="15"/>
                            <a:pt x="14" y="15"/>
                          </a:cubicBezTo>
                          <a:cubicBezTo>
                            <a:pt x="12" y="15"/>
                            <a:pt x="10" y="17"/>
                            <a:pt x="10" y="20"/>
                          </a:cubicBezTo>
                          <a:cubicBezTo>
                            <a:pt x="11" y="23"/>
                            <a:pt x="14" y="25"/>
                            <a:pt x="16" y="24"/>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7" name="Freeform 383"/>
                    <p:cNvSpPr>
                      <a:spLocks/>
                    </p:cNvSpPr>
                    <p:nvPr/>
                  </p:nvSpPr>
                  <p:spPr bwMode="auto">
                    <a:xfrm>
                      <a:off x="3937" y="1178"/>
                      <a:ext cx="36" cy="40"/>
                    </a:xfrm>
                    <a:custGeom>
                      <a:avLst/>
                      <a:gdLst>
                        <a:gd name="T0" fmla="*/ 15 w 15"/>
                        <a:gd name="T1" fmla="*/ 13 h 17"/>
                        <a:gd name="T2" fmla="*/ 9 w 15"/>
                        <a:gd name="T3" fmla="*/ 15 h 17"/>
                        <a:gd name="T4" fmla="*/ 5 w 15"/>
                        <a:gd name="T5" fmla="*/ 17 h 17"/>
                        <a:gd name="T6" fmla="*/ 4 w 15"/>
                        <a:gd name="T7" fmla="*/ 15 h 17"/>
                        <a:gd name="T8" fmla="*/ 0 w 15"/>
                        <a:gd name="T9" fmla="*/ 6 h 17"/>
                        <a:gd name="T10" fmla="*/ 5 w 15"/>
                        <a:gd name="T11" fmla="*/ 3 h 17"/>
                        <a:gd name="T12" fmla="*/ 10 w 15"/>
                        <a:gd name="T13" fmla="*/ 0 h 17"/>
                        <a:gd name="T14" fmla="*/ 15 w 15"/>
                        <a:gd name="T15" fmla="*/ 1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5" y="13"/>
                          </a:moveTo>
                          <a:cubicBezTo>
                            <a:pt x="13" y="13"/>
                            <a:pt x="11" y="14"/>
                            <a:pt x="9" y="15"/>
                          </a:cubicBezTo>
                          <a:cubicBezTo>
                            <a:pt x="7" y="16"/>
                            <a:pt x="6" y="16"/>
                            <a:pt x="5" y="17"/>
                          </a:cubicBezTo>
                          <a:cubicBezTo>
                            <a:pt x="4" y="16"/>
                            <a:pt x="4" y="16"/>
                            <a:pt x="4" y="15"/>
                          </a:cubicBezTo>
                          <a:cubicBezTo>
                            <a:pt x="3" y="12"/>
                            <a:pt x="1" y="9"/>
                            <a:pt x="0" y="6"/>
                          </a:cubicBezTo>
                          <a:cubicBezTo>
                            <a:pt x="1" y="5"/>
                            <a:pt x="3" y="4"/>
                            <a:pt x="5" y="3"/>
                          </a:cubicBezTo>
                          <a:cubicBezTo>
                            <a:pt x="6" y="2"/>
                            <a:pt x="8" y="1"/>
                            <a:pt x="10" y="0"/>
                          </a:cubicBezTo>
                          <a:cubicBezTo>
                            <a:pt x="12" y="4"/>
                            <a:pt x="14" y="8"/>
                            <a:pt x="15" y="1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8" name="Freeform 384"/>
                    <p:cNvSpPr>
                      <a:spLocks/>
                    </p:cNvSpPr>
                    <p:nvPr/>
                  </p:nvSpPr>
                  <p:spPr bwMode="auto">
                    <a:xfrm>
                      <a:off x="3781" y="1956"/>
                      <a:ext cx="14" cy="3"/>
                    </a:xfrm>
                    <a:custGeom>
                      <a:avLst/>
                      <a:gdLst>
                        <a:gd name="T0" fmla="*/ 3 w 6"/>
                        <a:gd name="T1" fmla="*/ 0 h 1"/>
                        <a:gd name="T2" fmla="*/ 6 w 6"/>
                        <a:gd name="T3" fmla="*/ 1 h 1"/>
                        <a:gd name="T4" fmla="*/ 0 w 6"/>
                        <a:gd name="T5" fmla="*/ 0 h 1"/>
                        <a:gd name="T6" fmla="*/ 3 w 6"/>
                        <a:gd name="T7" fmla="*/ 0 h 1"/>
                      </a:gdLst>
                      <a:ahLst/>
                      <a:cxnLst>
                        <a:cxn ang="0">
                          <a:pos x="T0" y="T1"/>
                        </a:cxn>
                        <a:cxn ang="0">
                          <a:pos x="T2" y="T3"/>
                        </a:cxn>
                        <a:cxn ang="0">
                          <a:pos x="T4" y="T5"/>
                        </a:cxn>
                        <a:cxn ang="0">
                          <a:pos x="T6" y="T7"/>
                        </a:cxn>
                      </a:cxnLst>
                      <a:rect l="0" t="0" r="r" b="b"/>
                      <a:pathLst>
                        <a:path w="6" h="1">
                          <a:moveTo>
                            <a:pt x="3" y="0"/>
                          </a:moveTo>
                          <a:cubicBezTo>
                            <a:pt x="4" y="0"/>
                            <a:pt x="6" y="0"/>
                            <a:pt x="6" y="1"/>
                          </a:cubicBezTo>
                          <a:cubicBezTo>
                            <a:pt x="4" y="1"/>
                            <a:pt x="2" y="1"/>
                            <a:pt x="0" y="0"/>
                          </a:cubicBezTo>
                          <a:cubicBezTo>
                            <a:pt x="1" y="0"/>
                            <a:pt x="2" y="0"/>
                            <a:pt x="3"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9" name="Freeform 385"/>
                    <p:cNvSpPr>
                      <a:spLocks/>
                    </p:cNvSpPr>
                    <p:nvPr/>
                  </p:nvSpPr>
                  <p:spPr bwMode="auto">
                    <a:xfrm>
                      <a:off x="3705" y="1985"/>
                      <a:ext cx="78" cy="85"/>
                    </a:xfrm>
                    <a:custGeom>
                      <a:avLst/>
                      <a:gdLst>
                        <a:gd name="T0" fmla="*/ 33 w 33"/>
                        <a:gd name="T1" fmla="*/ 0 h 36"/>
                        <a:gd name="T2" fmla="*/ 20 w 33"/>
                        <a:gd name="T3" fmla="*/ 36 h 36"/>
                        <a:gd name="T4" fmla="*/ 18 w 33"/>
                        <a:gd name="T5" fmla="*/ 36 h 36"/>
                        <a:gd name="T6" fmla="*/ 2 w 33"/>
                        <a:gd name="T7" fmla="*/ 16 h 36"/>
                        <a:gd name="T8" fmla="*/ 3 w 33"/>
                        <a:gd name="T9" fmla="*/ 16 h 36"/>
                        <a:gd name="T10" fmla="*/ 33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33" y="0"/>
                          </a:moveTo>
                          <a:cubicBezTo>
                            <a:pt x="31" y="13"/>
                            <a:pt x="27" y="26"/>
                            <a:pt x="20" y="36"/>
                          </a:cubicBezTo>
                          <a:cubicBezTo>
                            <a:pt x="19" y="36"/>
                            <a:pt x="19" y="36"/>
                            <a:pt x="18" y="36"/>
                          </a:cubicBezTo>
                          <a:cubicBezTo>
                            <a:pt x="8" y="36"/>
                            <a:pt x="0" y="26"/>
                            <a:pt x="2" y="16"/>
                          </a:cubicBezTo>
                          <a:cubicBezTo>
                            <a:pt x="2" y="16"/>
                            <a:pt x="2" y="16"/>
                            <a:pt x="3" y="16"/>
                          </a:cubicBezTo>
                          <a:cubicBezTo>
                            <a:pt x="15" y="19"/>
                            <a:pt x="28" y="11"/>
                            <a:pt x="33"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0" name="Freeform 386"/>
                    <p:cNvSpPr>
                      <a:spLocks/>
                    </p:cNvSpPr>
                    <p:nvPr/>
                  </p:nvSpPr>
                  <p:spPr bwMode="auto">
                    <a:xfrm>
                      <a:off x="3890" y="1375"/>
                      <a:ext cx="42" cy="35"/>
                    </a:xfrm>
                    <a:custGeom>
                      <a:avLst/>
                      <a:gdLst>
                        <a:gd name="T0" fmla="*/ 14 w 18"/>
                        <a:gd name="T1" fmla="*/ 0 h 15"/>
                        <a:gd name="T2" fmla="*/ 8 w 18"/>
                        <a:gd name="T3" fmla="*/ 14 h 15"/>
                        <a:gd name="T4" fmla="*/ 0 w 18"/>
                        <a:gd name="T5" fmla="*/ 7 h 15"/>
                        <a:gd name="T6" fmla="*/ 14 w 18"/>
                        <a:gd name="T7" fmla="*/ 0 h 15"/>
                      </a:gdLst>
                      <a:ahLst/>
                      <a:cxnLst>
                        <a:cxn ang="0">
                          <a:pos x="T0" y="T1"/>
                        </a:cxn>
                        <a:cxn ang="0">
                          <a:pos x="T2" y="T3"/>
                        </a:cxn>
                        <a:cxn ang="0">
                          <a:pos x="T4" y="T5"/>
                        </a:cxn>
                        <a:cxn ang="0">
                          <a:pos x="T6" y="T7"/>
                        </a:cxn>
                      </a:cxnLst>
                      <a:rect l="0" t="0" r="r" b="b"/>
                      <a:pathLst>
                        <a:path w="18" h="15">
                          <a:moveTo>
                            <a:pt x="14" y="0"/>
                          </a:moveTo>
                          <a:cubicBezTo>
                            <a:pt x="15" y="4"/>
                            <a:pt x="18" y="15"/>
                            <a:pt x="8" y="14"/>
                          </a:cubicBezTo>
                          <a:cubicBezTo>
                            <a:pt x="5" y="13"/>
                            <a:pt x="2" y="10"/>
                            <a:pt x="0" y="7"/>
                          </a:cubicBezTo>
                          <a:cubicBezTo>
                            <a:pt x="5" y="5"/>
                            <a:pt x="10" y="3"/>
                            <a:pt x="1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1" name="Freeform 387"/>
                    <p:cNvSpPr>
                      <a:spLocks/>
                    </p:cNvSpPr>
                    <p:nvPr/>
                  </p:nvSpPr>
                  <p:spPr bwMode="auto">
                    <a:xfrm>
                      <a:off x="3631" y="175"/>
                      <a:ext cx="498" cy="419"/>
                    </a:xfrm>
                    <a:custGeom>
                      <a:avLst/>
                      <a:gdLst>
                        <a:gd name="T0" fmla="*/ 202 w 210"/>
                        <a:gd name="T1" fmla="*/ 116 h 177"/>
                        <a:gd name="T2" fmla="*/ 198 w 210"/>
                        <a:gd name="T3" fmla="*/ 176 h 177"/>
                        <a:gd name="T4" fmla="*/ 198 w 210"/>
                        <a:gd name="T5" fmla="*/ 177 h 177"/>
                        <a:gd name="T6" fmla="*/ 175 w 210"/>
                        <a:gd name="T7" fmla="*/ 169 h 177"/>
                        <a:gd name="T8" fmla="*/ 176 w 210"/>
                        <a:gd name="T9" fmla="*/ 168 h 177"/>
                        <a:gd name="T10" fmla="*/ 172 w 210"/>
                        <a:gd name="T11" fmla="*/ 91 h 177"/>
                        <a:gd name="T12" fmla="*/ 140 w 210"/>
                        <a:gd name="T13" fmla="*/ 61 h 177"/>
                        <a:gd name="T14" fmla="*/ 104 w 210"/>
                        <a:gd name="T15" fmla="*/ 25 h 177"/>
                        <a:gd name="T16" fmla="*/ 99 w 210"/>
                        <a:gd name="T17" fmla="*/ 25 h 177"/>
                        <a:gd name="T18" fmla="*/ 41 w 210"/>
                        <a:gd name="T19" fmla="*/ 81 h 177"/>
                        <a:gd name="T20" fmla="*/ 27 w 210"/>
                        <a:gd name="T21" fmla="*/ 156 h 177"/>
                        <a:gd name="T22" fmla="*/ 4 w 210"/>
                        <a:gd name="T23" fmla="*/ 161 h 177"/>
                        <a:gd name="T24" fmla="*/ 4 w 210"/>
                        <a:gd name="T25" fmla="*/ 159 h 177"/>
                        <a:gd name="T26" fmla="*/ 2 w 210"/>
                        <a:gd name="T27" fmla="*/ 153 h 177"/>
                        <a:gd name="T28" fmla="*/ 1 w 210"/>
                        <a:gd name="T29" fmla="*/ 143 h 177"/>
                        <a:gd name="T30" fmla="*/ 31 w 210"/>
                        <a:gd name="T31" fmla="*/ 62 h 177"/>
                        <a:gd name="T32" fmla="*/ 33 w 210"/>
                        <a:gd name="T33" fmla="*/ 60 h 177"/>
                        <a:gd name="T34" fmla="*/ 77 w 210"/>
                        <a:gd name="T35" fmla="*/ 25 h 177"/>
                        <a:gd name="T36" fmla="*/ 107 w 210"/>
                        <a:gd name="T37" fmla="*/ 0 h 177"/>
                        <a:gd name="T38" fmla="*/ 137 w 210"/>
                        <a:gd name="T39" fmla="*/ 33 h 177"/>
                        <a:gd name="T40" fmla="*/ 179 w 210"/>
                        <a:gd name="T41" fmla="*/ 69 h 177"/>
                        <a:gd name="T42" fmla="*/ 202 w 210"/>
                        <a:gd name="T43" fmla="*/ 11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0" h="177">
                          <a:moveTo>
                            <a:pt x="202" y="116"/>
                          </a:moveTo>
                          <a:cubicBezTo>
                            <a:pt x="207" y="135"/>
                            <a:pt x="210" y="158"/>
                            <a:pt x="198" y="176"/>
                          </a:cubicBezTo>
                          <a:cubicBezTo>
                            <a:pt x="198" y="176"/>
                            <a:pt x="198" y="176"/>
                            <a:pt x="198" y="177"/>
                          </a:cubicBezTo>
                          <a:cubicBezTo>
                            <a:pt x="190" y="174"/>
                            <a:pt x="183" y="171"/>
                            <a:pt x="175" y="169"/>
                          </a:cubicBezTo>
                          <a:cubicBezTo>
                            <a:pt x="175" y="169"/>
                            <a:pt x="176" y="168"/>
                            <a:pt x="176" y="168"/>
                          </a:cubicBezTo>
                          <a:cubicBezTo>
                            <a:pt x="188" y="144"/>
                            <a:pt x="186" y="114"/>
                            <a:pt x="172" y="91"/>
                          </a:cubicBezTo>
                          <a:cubicBezTo>
                            <a:pt x="164" y="78"/>
                            <a:pt x="153" y="70"/>
                            <a:pt x="140" y="61"/>
                          </a:cubicBezTo>
                          <a:cubicBezTo>
                            <a:pt x="126" y="52"/>
                            <a:pt x="111" y="42"/>
                            <a:pt x="104" y="25"/>
                          </a:cubicBezTo>
                          <a:cubicBezTo>
                            <a:pt x="103" y="24"/>
                            <a:pt x="100" y="23"/>
                            <a:pt x="99" y="25"/>
                          </a:cubicBezTo>
                          <a:cubicBezTo>
                            <a:pt x="89" y="51"/>
                            <a:pt x="60" y="62"/>
                            <a:pt x="41" y="81"/>
                          </a:cubicBezTo>
                          <a:cubicBezTo>
                            <a:pt x="21" y="100"/>
                            <a:pt x="14" y="131"/>
                            <a:pt x="27" y="156"/>
                          </a:cubicBezTo>
                          <a:cubicBezTo>
                            <a:pt x="19" y="157"/>
                            <a:pt x="11" y="159"/>
                            <a:pt x="4" y="161"/>
                          </a:cubicBezTo>
                          <a:cubicBezTo>
                            <a:pt x="4" y="160"/>
                            <a:pt x="4" y="160"/>
                            <a:pt x="4" y="159"/>
                          </a:cubicBezTo>
                          <a:cubicBezTo>
                            <a:pt x="3" y="157"/>
                            <a:pt x="2" y="155"/>
                            <a:pt x="2" y="153"/>
                          </a:cubicBezTo>
                          <a:cubicBezTo>
                            <a:pt x="1" y="150"/>
                            <a:pt x="1" y="146"/>
                            <a:pt x="1" y="143"/>
                          </a:cubicBezTo>
                          <a:cubicBezTo>
                            <a:pt x="0" y="113"/>
                            <a:pt x="10" y="84"/>
                            <a:pt x="31" y="62"/>
                          </a:cubicBezTo>
                          <a:cubicBezTo>
                            <a:pt x="32" y="61"/>
                            <a:pt x="32" y="61"/>
                            <a:pt x="33" y="60"/>
                          </a:cubicBezTo>
                          <a:cubicBezTo>
                            <a:pt x="46" y="47"/>
                            <a:pt x="61" y="36"/>
                            <a:pt x="77" y="25"/>
                          </a:cubicBezTo>
                          <a:cubicBezTo>
                            <a:pt x="87" y="17"/>
                            <a:pt x="98" y="9"/>
                            <a:pt x="107" y="0"/>
                          </a:cubicBezTo>
                          <a:cubicBezTo>
                            <a:pt x="112" y="15"/>
                            <a:pt x="125" y="25"/>
                            <a:pt x="137" y="33"/>
                          </a:cubicBezTo>
                          <a:cubicBezTo>
                            <a:pt x="153" y="43"/>
                            <a:pt x="167" y="54"/>
                            <a:pt x="179" y="69"/>
                          </a:cubicBezTo>
                          <a:cubicBezTo>
                            <a:pt x="189" y="83"/>
                            <a:pt x="197" y="99"/>
                            <a:pt x="202" y="1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2" name="Freeform 388"/>
                    <p:cNvSpPr>
                      <a:spLocks/>
                    </p:cNvSpPr>
                    <p:nvPr/>
                  </p:nvSpPr>
                  <p:spPr bwMode="auto">
                    <a:xfrm>
                      <a:off x="3944" y="1128"/>
                      <a:ext cx="29" cy="36"/>
                    </a:xfrm>
                    <a:custGeom>
                      <a:avLst/>
                      <a:gdLst>
                        <a:gd name="T0" fmla="*/ 12 w 12"/>
                        <a:gd name="T1" fmla="*/ 8 h 15"/>
                        <a:gd name="T2" fmla="*/ 8 w 12"/>
                        <a:gd name="T3" fmla="*/ 15 h 15"/>
                        <a:gd name="T4" fmla="*/ 0 w 12"/>
                        <a:gd name="T5" fmla="*/ 5 h 15"/>
                        <a:gd name="T6" fmla="*/ 1 w 12"/>
                        <a:gd name="T7" fmla="*/ 4 h 15"/>
                        <a:gd name="T8" fmla="*/ 8 w 12"/>
                        <a:gd name="T9" fmla="*/ 0 h 15"/>
                        <a:gd name="T10" fmla="*/ 11 w 12"/>
                        <a:gd name="T11" fmla="*/ 2 h 15"/>
                        <a:gd name="T12" fmla="*/ 12 w 12"/>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12" h="15">
                          <a:moveTo>
                            <a:pt x="12" y="8"/>
                          </a:moveTo>
                          <a:cubicBezTo>
                            <a:pt x="11" y="11"/>
                            <a:pt x="10" y="13"/>
                            <a:pt x="8" y="15"/>
                          </a:cubicBezTo>
                          <a:cubicBezTo>
                            <a:pt x="6" y="11"/>
                            <a:pt x="3" y="8"/>
                            <a:pt x="0" y="5"/>
                          </a:cubicBezTo>
                          <a:cubicBezTo>
                            <a:pt x="0" y="5"/>
                            <a:pt x="1" y="4"/>
                            <a:pt x="1" y="4"/>
                          </a:cubicBezTo>
                          <a:cubicBezTo>
                            <a:pt x="3" y="2"/>
                            <a:pt x="6" y="0"/>
                            <a:pt x="8" y="0"/>
                          </a:cubicBezTo>
                          <a:cubicBezTo>
                            <a:pt x="8" y="1"/>
                            <a:pt x="9" y="3"/>
                            <a:pt x="11" y="2"/>
                          </a:cubicBezTo>
                          <a:cubicBezTo>
                            <a:pt x="12" y="4"/>
                            <a:pt x="12" y="6"/>
                            <a:pt x="12" y="8"/>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3" name="Freeform 389"/>
                    <p:cNvSpPr>
                      <a:spLocks/>
                    </p:cNvSpPr>
                    <p:nvPr/>
                  </p:nvSpPr>
                  <p:spPr bwMode="auto">
                    <a:xfrm>
                      <a:off x="3883" y="1334"/>
                      <a:ext cx="49" cy="43"/>
                    </a:xfrm>
                    <a:custGeom>
                      <a:avLst/>
                      <a:gdLst>
                        <a:gd name="T0" fmla="*/ 17 w 21"/>
                        <a:gd name="T1" fmla="*/ 4 h 18"/>
                        <a:gd name="T2" fmla="*/ 21 w 21"/>
                        <a:gd name="T3" fmla="*/ 7 h 18"/>
                        <a:gd name="T4" fmla="*/ 10 w 21"/>
                        <a:gd name="T5" fmla="*/ 16 h 18"/>
                        <a:gd name="T6" fmla="*/ 6 w 21"/>
                        <a:gd name="T7" fmla="*/ 18 h 18"/>
                        <a:gd name="T8" fmla="*/ 6 w 21"/>
                        <a:gd name="T9" fmla="*/ 17 h 18"/>
                        <a:gd name="T10" fmla="*/ 0 w 21"/>
                        <a:gd name="T11" fmla="*/ 10 h 18"/>
                        <a:gd name="T12" fmla="*/ 7 w 21"/>
                        <a:gd name="T13" fmla="*/ 6 h 18"/>
                        <a:gd name="T14" fmla="*/ 14 w 21"/>
                        <a:gd name="T15" fmla="*/ 0 h 18"/>
                        <a:gd name="T16" fmla="*/ 15 w 21"/>
                        <a:gd name="T17" fmla="*/ 1 h 18"/>
                        <a:gd name="T18" fmla="*/ 17 w 21"/>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8">
                          <a:moveTo>
                            <a:pt x="17" y="4"/>
                          </a:moveTo>
                          <a:cubicBezTo>
                            <a:pt x="18" y="5"/>
                            <a:pt x="20" y="7"/>
                            <a:pt x="21" y="7"/>
                          </a:cubicBezTo>
                          <a:cubicBezTo>
                            <a:pt x="18" y="11"/>
                            <a:pt x="14" y="14"/>
                            <a:pt x="10" y="16"/>
                          </a:cubicBezTo>
                          <a:cubicBezTo>
                            <a:pt x="8" y="17"/>
                            <a:pt x="7" y="17"/>
                            <a:pt x="6" y="18"/>
                          </a:cubicBezTo>
                          <a:cubicBezTo>
                            <a:pt x="6" y="17"/>
                            <a:pt x="7" y="17"/>
                            <a:pt x="6" y="17"/>
                          </a:cubicBezTo>
                          <a:cubicBezTo>
                            <a:pt x="4" y="14"/>
                            <a:pt x="2" y="12"/>
                            <a:pt x="0" y="10"/>
                          </a:cubicBezTo>
                          <a:cubicBezTo>
                            <a:pt x="2" y="9"/>
                            <a:pt x="5" y="7"/>
                            <a:pt x="7" y="6"/>
                          </a:cubicBezTo>
                          <a:cubicBezTo>
                            <a:pt x="10" y="4"/>
                            <a:pt x="12" y="2"/>
                            <a:pt x="14" y="0"/>
                          </a:cubicBezTo>
                          <a:cubicBezTo>
                            <a:pt x="15" y="0"/>
                            <a:pt x="15" y="1"/>
                            <a:pt x="15" y="1"/>
                          </a:cubicBezTo>
                          <a:cubicBezTo>
                            <a:pt x="16" y="2"/>
                            <a:pt x="16" y="3"/>
                            <a:pt x="1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4" name="Freeform 390"/>
                    <p:cNvSpPr>
                      <a:spLocks/>
                    </p:cNvSpPr>
                    <p:nvPr/>
                  </p:nvSpPr>
                  <p:spPr bwMode="auto">
                    <a:xfrm>
                      <a:off x="4015" y="845"/>
                      <a:ext cx="24" cy="33"/>
                    </a:xfrm>
                    <a:custGeom>
                      <a:avLst/>
                      <a:gdLst>
                        <a:gd name="T0" fmla="*/ 9 w 10"/>
                        <a:gd name="T1" fmla="*/ 4 h 14"/>
                        <a:gd name="T2" fmla="*/ 3 w 10"/>
                        <a:gd name="T3" fmla="*/ 12 h 14"/>
                        <a:gd name="T4" fmla="*/ 0 w 10"/>
                        <a:gd name="T5" fmla="*/ 6 h 14"/>
                        <a:gd name="T6" fmla="*/ 5 w 10"/>
                        <a:gd name="T7" fmla="*/ 1 h 14"/>
                        <a:gd name="T8" fmla="*/ 8 w 10"/>
                        <a:gd name="T9" fmla="*/ 2 h 14"/>
                        <a:gd name="T10" fmla="*/ 9 w 10"/>
                        <a:gd name="T11" fmla="*/ 4 h 14"/>
                      </a:gdLst>
                      <a:ahLst/>
                      <a:cxnLst>
                        <a:cxn ang="0">
                          <a:pos x="T0" y="T1"/>
                        </a:cxn>
                        <a:cxn ang="0">
                          <a:pos x="T2" y="T3"/>
                        </a:cxn>
                        <a:cxn ang="0">
                          <a:pos x="T4" y="T5"/>
                        </a:cxn>
                        <a:cxn ang="0">
                          <a:pos x="T6" y="T7"/>
                        </a:cxn>
                        <a:cxn ang="0">
                          <a:pos x="T8" y="T9"/>
                        </a:cxn>
                        <a:cxn ang="0">
                          <a:pos x="T10" y="T11"/>
                        </a:cxn>
                      </a:cxnLst>
                      <a:rect l="0" t="0" r="r" b="b"/>
                      <a:pathLst>
                        <a:path w="10" h="14">
                          <a:moveTo>
                            <a:pt x="9" y="4"/>
                          </a:moveTo>
                          <a:cubicBezTo>
                            <a:pt x="10" y="7"/>
                            <a:pt x="8" y="14"/>
                            <a:pt x="3" y="12"/>
                          </a:cubicBezTo>
                          <a:cubicBezTo>
                            <a:pt x="1" y="11"/>
                            <a:pt x="0" y="9"/>
                            <a:pt x="0" y="6"/>
                          </a:cubicBezTo>
                          <a:cubicBezTo>
                            <a:pt x="1" y="4"/>
                            <a:pt x="3" y="2"/>
                            <a:pt x="5" y="1"/>
                          </a:cubicBezTo>
                          <a:cubicBezTo>
                            <a:pt x="7" y="0"/>
                            <a:pt x="8" y="1"/>
                            <a:pt x="8" y="2"/>
                          </a:cubicBezTo>
                          <a:cubicBezTo>
                            <a:pt x="8" y="3"/>
                            <a:pt x="9" y="3"/>
                            <a:pt x="9"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5" name="Freeform 391"/>
                    <p:cNvSpPr>
                      <a:spLocks/>
                    </p:cNvSpPr>
                    <p:nvPr/>
                  </p:nvSpPr>
                  <p:spPr bwMode="auto">
                    <a:xfrm>
                      <a:off x="4032" y="705"/>
                      <a:ext cx="33" cy="38"/>
                    </a:xfrm>
                    <a:custGeom>
                      <a:avLst/>
                      <a:gdLst>
                        <a:gd name="T0" fmla="*/ 14 w 14"/>
                        <a:gd name="T1" fmla="*/ 3 h 16"/>
                        <a:gd name="T2" fmla="*/ 11 w 14"/>
                        <a:gd name="T3" fmla="*/ 16 h 16"/>
                        <a:gd name="T4" fmla="*/ 0 w 14"/>
                        <a:gd name="T5" fmla="*/ 13 h 16"/>
                        <a:gd name="T6" fmla="*/ 1 w 14"/>
                        <a:gd name="T7" fmla="*/ 1 h 16"/>
                        <a:gd name="T8" fmla="*/ 0 w 14"/>
                        <a:gd name="T9" fmla="*/ 0 h 16"/>
                        <a:gd name="T10" fmla="*/ 1 w 14"/>
                        <a:gd name="T11" fmla="*/ 0 h 16"/>
                        <a:gd name="T12" fmla="*/ 14 w 14"/>
                        <a:gd name="T13" fmla="*/ 3 h 16"/>
                      </a:gdLst>
                      <a:ahLst/>
                      <a:cxnLst>
                        <a:cxn ang="0">
                          <a:pos x="T0" y="T1"/>
                        </a:cxn>
                        <a:cxn ang="0">
                          <a:pos x="T2" y="T3"/>
                        </a:cxn>
                        <a:cxn ang="0">
                          <a:pos x="T4" y="T5"/>
                        </a:cxn>
                        <a:cxn ang="0">
                          <a:pos x="T6" y="T7"/>
                        </a:cxn>
                        <a:cxn ang="0">
                          <a:pos x="T8" y="T9"/>
                        </a:cxn>
                        <a:cxn ang="0">
                          <a:pos x="T10" y="T11"/>
                        </a:cxn>
                        <a:cxn ang="0">
                          <a:pos x="T12" y="T13"/>
                        </a:cxn>
                      </a:cxnLst>
                      <a:rect l="0" t="0" r="r" b="b"/>
                      <a:pathLst>
                        <a:path w="14" h="16">
                          <a:moveTo>
                            <a:pt x="14" y="3"/>
                          </a:moveTo>
                          <a:cubicBezTo>
                            <a:pt x="13" y="7"/>
                            <a:pt x="12" y="12"/>
                            <a:pt x="11" y="16"/>
                          </a:cubicBezTo>
                          <a:cubicBezTo>
                            <a:pt x="8" y="15"/>
                            <a:pt x="4" y="14"/>
                            <a:pt x="0" y="13"/>
                          </a:cubicBezTo>
                          <a:cubicBezTo>
                            <a:pt x="1" y="9"/>
                            <a:pt x="2" y="5"/>
                            <a:pt x="1" y="1"/>
                          </a:cubicBezTo>
                          <a:cubicBezTo>
                            <a:pt x="1" y="1"/>
                            <a:pt x="1" y="1"/>
                            <a:pt x="0" y="0"/>
                          </a:cubicBezTo>
                          <a:cubicBezTo>
                            <a:pt x="1" y="0"/>
                            <a:pt x="1" y="0"/>
                            <a:pt x="1" y="0"/>
                          </a:cubicBezTo>
                          <a:cubicBezTo>
                            <a:pt x="5" y="0"/>
                            <a:pt x="10" y="1"/>
                            <a:pt x="14"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6" name="Freeform 392"/>
                    <p:cNvSpPr>
                      <a:spLocks/>
                    </p:cNvSpPr>
                    <p:nvPr/>
                  </p:nvSpPr>
                  <p:spPr bwMode="auto">
                    <a:xfrm>
                      <a:off x="3667" y="1940"/>
                      <a:ext cx="114" cy="78"/>
                    </a:xfrm>
                    <a:custGeom>
                      <a:avLst/>
                      <a:gdLst>
                        <a:gd name="T0" fmla="*/ 47 w 48"/>
                        <a:gd name="T1" fmla="*/ 9 h 33"/>
                        <a:gd name="T2" fmla="*/ 20 w 48"/>
                        <a:gd name="T3" fmla="*/ 30 h 33"/>
                        <a:gd name="T4" fmla="*/ 4 w 48"/>
                        <a:gd name="T5" fmla="*/ 0 h 33"/>
                        <a:gd name="T6" fmla="*/ 48 w 48"/>
                        <a:gd name="T7" fmla="*/ 7 h 33"/>
                        <a:gd name="T8" fmla="*/ 47 w 48"/>
                        <a:gd name="T9" fmla="*/ 9 h 33"/>
                      </a:gdLst>
                      <a:ahLst/>
                      <a:cxnLst>
                        <a:cxn ang="0">
                          <a:pos x="T0" y="T1"/>
                        </a:cxn>
                        <a:cxn ang="0">
                          <a:pos x="T2" y="T3"/>
                        </a:cxn>
                        <a:cxn ang="0">
                          <a:pos x="T4" y="T5"/>
                        </a:cxn>
                        <a:cxn ang="0">
                          <a:pos x="T6" y="T7"/>
                        </a:cxn>
                        <a:cxn ang="0">
                          <a:pos x="T8" y="T9"/>
                        </a:cxn>
                      </a:cxnLst>
                      <a:rect l="0" t="0" r="r" b="b"/>
                      <a:pathLst>
                        <a:path w="48" h="33">
                          <a:moveTo>
                            <a:pt x="47" y="9"/>
                          </a:moveTo>
                          <a:cubicBezTo>
                            <a:pt x="45" y="22"/>
                            <a:pt x="33" y="33"/>
                            <a:pt x="20" y="30"/>
                          </a:cubicBezTo>
                          <a:cubicBezTo>
                            <a:pt x="7" y="27"/>
                            <a:pt x="0" y="12"/>
                            <a:pt x="4" y="0"/>
                          </a:cubicBezTo>
                          <a:cubicBezTo>
                            <a:pt x="19" y="3"/>
                            <a:pt x="33" y="6"/>
                            <a:pt x="48" y="7"/>
                          </a:cubicBezTo>
                          <a:cubicBezTo>
                            <a:pt x="47" y="8"/>
                            <a:pt x="47" y="8"/>
                            <a:pt x="47"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7" name="Freeform 393"/>
                    <p:cNvSpPr>
                      <a:spLocks/>
                    </p:cNvSpPr>
                    <p:nvPr/>
                  </p:nvSpPr>
                  <p:spPr bwMode="auto">
                    <a:xfrm>
                      <a:off x="4146" y="220"/>
                      <a:ext cx="38" cy="24"/>
                    </a:xfrm>
                    <a:custGeom>
                      <a:avLst/>
                      <a:gdLst>
                        <a:gd name="T0" fmla="*/ 12 w 16"/>
                        <a:gd name="T1" fmla="*/ 2 h 10"/>
                        <a:gd name="T2" fmla="*/ 16 w 16"/>
                        <a:gd name="T3" fmla="*/ 9 h 10"/>
                        <a:gd name="T4" fmla="*/ 0 w 16"/>
                        <a:gd name="T5" fmla="*/ 10 h 10"/>
                        <a:gd name="T6" fmla="*/ 1 w 16"/>
                        <a:gd name="T7" fmla="*/ 8 h 10"/>
                        <a:gd name="T8" fmla="*/ 4 w 16"/>
                        <a:gd name="T9" fmla="*/ 2 h 10"/>
                        <a:gd name="T10" fmla="*/ 12 w 16"/>
                        <a:gd name="T11" fmla="*/ 2 h 10"/>
                      </a:gdLst>
                      <a:ahLst/>
                      <a:cxnLst>
                        <a:cxn ang="0">
                          <a:pos x="T0" y="T1"/>
                        </a:cxn>
                        <a:cxn ang="0">
                          <a:pos x="T2" y="T3"/>
                        </a:cxn>
                        <a:cxn ang="0">
                          <a:pos x="T4" y="T5"/>
                        </a:cxn>
                        <a:cxn ang="0">
                          <a:pos x="T6" y="T7"/>
                        </a:cxn>
                        <a:cxn ang="0">
                          <a:pos x="T8" y="T9"/>
                        </a:cxn>
                        <a:cxn ang="0">
                          <a:pos x="T10" y="T11"/>
                        </a:cxn>
                      </a:cxnLst>
                      <a:rect l="0" t="0" r="r" b="b"/>
                      <a:pathLst>
                        <a:path w="16" h="10">
                          <a:moveTo>
                            <a:pt x="12" y="2"/>
                          </a:moveTo>
                          <a:cubicBezTo>
                            <a:pt x="14" y="4"/>
                            <a:pt x="15" y="7"/>
                            <a:pt x="16" y="9"/>
                          </a:cubicBezTo>
                          <a:cubicBezTo>
                            <a:pt x="11" y="9"/>
                            <a:pt x="5" y="9"/>
                            <a:pt x="0" y="10"/>
                          </a:cubicBezTo>
                          <a:cubicBezTo>
                            <a:pt x="1" y="10"/>
                            <a:pt x="1" y="9"/>
                            <a:pt x="1" y="8"/>
                          </a:cubicBezTo>
                          <a:cubicBezTo>
                            <a:pt x="0" y="6"/>
                            <a:pt x="2" y="3"/>
                            <a:pt x="4" y="2"/>
                          </a:cubicBezTo>
                          <a:cubicBezTo>
                            <a:pt x="7" y="0"/>
                            <a:pt x="10" y="0"/>
                            <a:pt x="12"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8" name="Freeform 394"/>
                    <p:cNvSpPr>
                      <a:spLocks/>
                    </p:cNvSpPr>
                    <p:nvPr/>
                  </p:nvSpPr>
                  <p:spPr bwMode="auto">
                    <a:xfrm>
                      <a:off x="3731" y="1881"/>
                      <a:ext cx="64" cy="64"/>
                    </a:xfrm>
                    <a:custGeom>
                      <a:avLst/>
                      <a:gdLst>
                        <a:gd name="T0" fmla="*/ 26 w 27"/>
                        <a:gd name="T1" fmla="*/ 3 h 27"/>
                        <a:gd name="T2" fmla="*/ 12 w 27"/>
                        <a:gd name="T3" fmla="*/ 25 h 27"/>
                        <a:gd name="T4" fmla="*/ 2 w 27"/>
                        <a:gd name="T5" fmla="*/ 1 h 27"/>
                        <a:gd name="T6" fmla="*/ 2 w 27"/>
                        <a:gd name="T7" fmla="*/ 0 h 27"/>
                        <a:gd name="T8" fmla="*/ 7 w 27"/>
                        <a:gd name="T9" fmla="*/ 0 h 27"/>
                        <a:gd name="T10" fmla="*/ 10 w 27"/>
                        <a:gd name="T11" fmla="*/ 13 h 27"/>
                        <a:gd name="T12" fmla="*/ 20 w 27"/>
                        <a:gd name="T13" fmla="*/ 2 h 27"/>
                        <a:gd name="T14" fmla="*/ 26 w 27"/>
                        <a:gd name="T15" fmla="*/ 3 h 27"/>
                        <a:gd name="T16" fmla="*/ 26 w 27"/>
                        <a:gd name="T17"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7">
                          <a:moveTo>
                            <a:pt x="26" y="3"/>
                          </a:moveTo>
                          <a:cubicBezTo>
                            <a:pt x="27" y="12"/>
                            <a:pt x="24" y="27"/>
                            <a:pt x="12" y="25"/>
                          </a:cubicBezTo>
                          <a:cubicBezTo>
                            <a:pt x="0" y="24"/>
                            <a:pt x="1" y="9"/>
                            <a:pt x="2" y="1"/>
                          </a:cubicBezTo>
                          <a:cubicBezTo>
                            <a:pt x="3" y="0"/>
                            <a:pt x="3" y="0"/>
                            <a:pt x="2" y="0"/>
                          </a:cubicBezTo>
                          <a:cubicBezTo>
                            <a:pt x="4" y="0"/>
                            <a:pt x="5" y="0"/>
                            <a:pt x="7" y="0"/>
                          </a:cubicBezTo>
                          <a:cubicBezTo>
                            <a:pt x="4" y="4"/>
                            <a:pt x="7" y="11"/>
                            <a:pt x="10" y="13"/>
                          </a:cubicBezTo>
                          <a:cubicBezTo>
                            <a:pt x="16" y="17"/>
                            <a:pt x="21" y="8"/>
                            <a:pt x="20" y="2"/>
                          </a:cubicBezTo>
                          <a:cubicBezTo>
                            <a:pt x="22" y="2"/>
                            <a:pt x="24" y="2"/>
                            <a:pt x="26" y="3"/>
                          </a:cubicBezTo>
                          <a:cubicBezTo>
                            <a:pt x="26" y="3"/>
                            <a:pt x="26" y="3"/>
                            <a:pt x="26" y="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9" name="Freeform 395"/>
                    <p:cNvSpPr>
                      <a:spLocks/>
                    </p:cNvSpPr>
                    <p:nvPr/>
                  </p:nvSpPr>
                  <p:spPr bwMode="auto">
                    <a:xfrm>
                      <a:off x="3857" y="1417"/>
                      <a:ext cx="45" cy="50"/>
                    </a:xfrm>
                    <a:custGeom>
                      <a:avLst/>
                      <a:gdLst>
                        <a:gd name="T0" fmla="*/ 19 w 19"/>
                        <a:gd name="T1" fmla="*/ 18 h 21"/>
                        <a:gd name="T2" fmla="*/ 13 w 19"/>
                        <a:gd name="T3" fmla="*/ 20 h 21"/>
                        <a:gd name="T4" fmla="*/ 7 w 19"/>
                        <a:gd name="T5" fmla="*/ 21 h 21"/>
                        <a:gd name="T6" fmla="*/ 3 w 19"/>
                        <a:gd name="T7" fmla="*/ 12 h 21"/>
                        <a:gd name="T8" fmla="*/ 14 w 19"/>
                        <a:gd name="T9" fmla="*/ 10 h 21"/>
                        <a:gd name="T10" fmla="*/ 13 w 19"/>
                        <a:gd name="T11" fmla="*/ 8 h 21"/>
                        <a:gd name="T12" fmla="*/ 7 w 19"/>
                        <a:gd name="T13" fmla="*/ 9 h 21"/>
                        <a:gd name="T14" fmla="*/ 2 w 19"/>
                        <a:gd name="T15" fmla="*/ 10 h 21"/>
                        <a:gd name="T16" fmla="*/ 0 w 19"/>
                        <a:gd name="T17" fmla="*/ 6 h 21"/>
                        <a:gd name="T18" fmla="*/ 4 w 19"/>
                        <a:gd name="T19" fmla="*/ 6 h 21"/>
                        <a:gd name="T20" fmla="*/ 12 w 19"/>
                        <a:gd name="T21" fmla="*/ 0 h 21"/>
                        <a:gd name="T22" fmla="*/ 19 w 19"/>
                        <a:gd name="T2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1">
                          <a:moveTo>
                            <a:pt x="19" y="18"/>
                          </a:moveTo>
                          <a:cubicBezTo>
                            <a:pt x="17" y="18"/>
                            <a:pt x="15" y="19"/>
                            <a:pt x="13" y="20"/>
                          </a:cubicBezTo>
                          <a:cubicBezTo>
                            <a:pt x="11" y="20"/>
                            <a:pt x="9" y="20"/>
                            <a:pt x="7" y="21"/>
                          </a:cubicBezTo>
                          <a:cubicBezTo>
                            <a:pt x="6" y="18"/>
                            <a:pt x="4" y="15"/>
                            <a:pt x="3" y="12"/>
                          </a:cubicBezTo>
                          <a:cubicBezTo>
                            <a:pt x="7" y="12"/>
                            <a:pt x="10" y="12"/>
                            <a:pt x="14" y="10"/>
                          </a:cubicBezTo>
                          <a:cubicBezTo>
                            <a:pt x="15" y="10"/>
                            <a:pt x="15" y="8"/>
                            <a:pt x="13" y="8"/>
                          </a:cubicBezTo>
                          <a:cubicBezTo>
                            <a:pt x="11" y="8"/>
                            <a:pt x="9" y="9"/>
                            <a:pt x="7" y="9"/>
                          </a:cubicBezTo>
                          <a:cubicBezTo>
                            <a:pt x="5" y="9"/>
                            <a:pt x="4" y="10"/>
                            <a:pt x="2" y="10"/>
                          </a:cubicBezTo>
                          <a:cubicBezTo>
                            <a:pt x="1" y="9"/>
                            <a:pt x="1" y="7"/>
                            <a:pt x="0" y="6"/>
                          </a:cubicBezTo>
                          <a:cubicBezTo>
                            <a:pt x="1" y="6"/>
                            <a:pt x="3" y="6"/>
                            <a:pt x="4" y="6"/>
                          </a:cubicBezTo>
                          <a:cubicBezTo>
                            <a:pt x="8" y="5"/>
                            <a:pt x="11" y="3"/>
                            <a:pt x="12" y="0"/>
                          </a:cubicBezTo>
                          <a:cubicBezTo>
                            <a:pt x="15" y="6"/>
                            <a:pt x="17" y="12"/>
                            <a:pt x="19" y="1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0" name="Freeform 396"/>
                    <p:cNvSpPr>
                      <a:spLocks/>
                    </p:cNvSpPr>
                    <p:nvPr/>
                  </p:nvSpPr>
                  <p:spPr bwMode="auto">
                    <a:xfrm>
                      <a:off x="3812" y="1673"/>
                      <a:ext cx="26" cy="26"/>
                    </a:xfrm>
                    <a:custGeom>
                      <a:avLst/>
                      <a:gdLst>
                        <a:gd name="T0" fmla="*/ 9 w 11"/>
                        <a:gd name="T1" fmla="*/ 3 h 11"/>
                        <a:gd name="T2" fmla="*/ 7 w 11"/>
                        <a:gd name="T3" fmla="*/ 11 h 11"/>
                        <a:gd name="T4" fmla="*/ 1 w 11"/>
                        <a:gd name="T5" fmla="*/ 9 h 11"/>
                        <a:gd name="T6" fmla="*/ 1 w 11"/>
                        <a:gd name="T7" fmla="*/ 3 h 11"/>
                        <a:gd name="T8" fmla="*/ 9 w 11"/>
                        <a:gd name="T9" fmla="*/ 3 h 11"/>
                      </a:gdLst>
                      <a:ahLst/>
                      <a:cxnLst>
                        <a:cxn ang="0">
                          <a:pos x="T0" y="T1"/>
                        </a:cxn>
                        <a:cxn ang="0">
                          <a:pos x="T2" y="T3"/>
                        </a:cxn>
                        <a:cxn ang="0">
                          <a:pos x="T4" y="T5"/>
                        </a:cxn>
                        <a:cxn ang="0">
                          <a:pos x="T6" y="T7"/>
                        </a:cxn>
                        <a:cxn ang="0">
                          <a:pos x="T8" y="T9"/>
                        </a:cxn>
                      </a:cxnLst>
                      <a:rect l="0" t="0" r="r" b="b"/>
                      <a:pathLst>
                        <a:path w="11" h="11">
                          <a:moveTo>
                            <a:pt x="9" y="3"/>
                          </a:moveTo>
                          <a:cubicBezTo>
                            <a:pt x="11" y="6"/>
                            <a:pt x="10" y="10"/>
                            <a:pt x="7" y="11"/>
                          </a:cubicBezTo>
                          <a:cubicBezTo>
                            <a:pt x="5" y="11"/>
                            <a:pt x="2" y="10"/>
                            <a:pt x="1" y="9"/>
                          </a:cubicBezTo>
                          <a:cubicBezTo>
                            <a:pt x="0" y="7"/>
                            <a:pt x="0" y="5"/>
                            <a:pt x="1" y="3"/>
                          </a:cubicBezTo>
                          <a:cubicBezTo>
                            <a:pt x="3" y="0"/>
                            <a:pt x="7" y="1"/>
                            <a:pt x="9"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1" name="Freeform 397"/>
                    <p:cNvSpPr>
                      <a:spLocks/>
                    </p:cNvSpPr>
                    <p:nvPr/>
                  </p:nvSpPr>
                  <p:spPr bwMode="auto">
                    <a:xfrm>
                      <a:off x="3757" y="1805"/>
                      <a:ext cx="40" cy="28"/>
                    </a:xfrm>
                    <a:custGeom>
                      <a:avLst/>
                      <a:gdLst>
                        <a:gd name="T0" fmla="*/ 17 w 17"/>
                        <a:gd name="T1" fmla="*/ 12 h 12"/>
                        <a:gd name="T2" fmla="*/ 17 w 17"/>
                        <a:gd name="T3" fmla="*/ 12 h 12"/>
                        <a:gd name="T4" fmla="*/ 0 w 17"/>
                        <a:gd name="T5" fmla="*/ 7 h 12"/>
                        <a:gd name="T6" fmla="*/ 1 w 17"/>
                        <a:gd name="T7" fmla="*/ 4 h 12"/>
                        <a:gd name="T8" fmla="*/ 2 w 17"/>
                        <a:gd name="T9" fmla="*/ 0 h 12"/>
                        <a:gd name="T10" fmla="*/ 15 w 17"/>
                        <a:gd name="T11" fmla="*/ 4 h 12"/>
                        <a:gd name="T12" fmla="*/ 16 w 17"/>
                        <a:gd name="T13" fmla="*/ 11 h 12"/>
                        <a:gd name="T14" fmla="*/ 17 w 1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2">
                          <a:moveTo>
                            <a:pt x="17" y="12"/>
                          </a:moveTo>
                          <a:cubicBezTo>
                            <a:pt x="17" y="12"/>
                            <a:pt x="17" y="12"/>
                            <a:pt x="17" y="12"/>
                          </a:cubicBezTo>
                          <a:cubicBezTo>
                            <a:pt x="11" y="11"/>
                            <a:pt x="5" y="10"/>
                            <a:pt x="0" y="7"/>
                          </a:cubicBezTo>
                          <a:cubicBezTo>
                            <a:pt x="0" y="6"/>
                            <a:pt x="0" y="5"/>
                            <a:pt x="1" y="4"/>
                          </a:cubicBezTo>
                          <a:cubicBezTo>
                            <a:pt x="1" y="3"/>
                            <a:pt x="1" y="1"/>
                            <a:pt x="2" y="0"/>
                          </a:cubicBezTo>
                          <a:cubicBezTo>
                            <a:pt x="6" y="2"/>
                            <a:pt x="11" y="4"/>
                            <a:pt x="15" y="4"/>
                          </a:cubicBezTo>
                          <a:cubicBezTo>
                            <a:pt x="15" y="7"/>
                            <a:pt x="15" y="10"/>
                            <a:pt x="16" y="11"/>
                          </a:cubicBezTo>
                          <a:cubicBezTo>
                            <a:pt x="16" y="12"/>
                            <a:pt x="17" y="12"/>
                            <a:pt x="17"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2" name="Freeform 398"/>
                    <p:cNvSpPr>
                      <a:spLocks/>
                    </p:cNvSpPr>
                    <p:nvPr/>
                  </p:nvSpPr>
                  <p:spPr bwMode="auto">
                    <a:xfrm>
                      <a:off x="4046" y="587"/>
                      <a:ext cx="50" cy="59"/>
                    </a:xfrm>
                    <a:custGeom>
                      <a:avLst/>
                      <a:gdLst>
                        <a:gd name="T0" fmla="*/ 21 w 21"/>
                        <a:gd name="T1" fmla="*/ 7 h 25"/>
                        <a:gd name="T2" fmla="*/ 7 w 21"/>
                        <a:gd name="T3" fmla="*/ 25 h 25"/>
                        <a:gd name="T4" fmla="*/ 7 w 21"/>
                        <a:gd name="T5" fmla="*/ 25 h 25"/>
                        <a:gd name="T6" fmla="*/ 6 w 21"/>
                        <a:gd name="T7" fmla="*/ 25 h 25"/>
                        <a:gd name="T8" fmla="*/ 0 w 21"/>
                        <a:gd name="T9" fmla="*/ 0 h 25"/>
                        <a:gd name="T10" fmla="*/ 21 w 21"/>
                        <a:gd name="T11" fmla="*/ 7 h 25"/>
                      </a:gdLst>
                      <a:ahLst/>
                      <a:cxnLst>
                        <a:cxn ang="0">
                          <a:pos x="T0" y="T1"/>
                        </a:cxn>
                        <a:cxn ang="0">
                          <a:pos x="T2" y="T3"/>
                        </a:cxn>
                        <a:cxn ang="0">
                          <a:pos x="T4" y="T5"/>
                        </a:cxn>
                        <a:cxn ang="0">
                          <a:pos x="T6" y="T7"/>
                        </a:cxn>
                        <a:cxn ang="0">
                          <a:pos x="T8" y="T9"/>
                        </a:cxn>
                        <a:cxn ang="0">
                          <a:pos x="T10" y="T11"/>
                        </a:cxn>
                      </a:cxnLst>
                      <a:rect l="0" t="0" r="r" b="b"/>
                      <a:pathLst>
                        <a:path w="21" h="25">
                          <a:moveTo>
                            <a:pt x="21" y="7"/>
                          </a:moveTo>
                          <a:cubicBezTo>
                            <a:pt x="14" y="9"/>
                            <a:pt x="9" y="18"/>
                            <a:pt x="7" y="25"/>
                          </a:cubicBezTo>
                          <a:cubicBezTo>
                            <a:pt x="7" y="25"/>
                            <a:pt x="7" y="25"/>
                            <a:pt x="7" y="25"/>
                          </a:cubicBezTo>
                          <a:cubicBezTo>
                            <a:pt x="6" y="25"/>
                            <a:pt x="6" y="25"/>
                            <a:pt x="6" y="25"/>
                          </a:cubicBezTo>
                          <a:cubicBezTo>
                            <a:pt x="8" y="17"/>
                            <a:pt x="6" y="6"/>
                            <a:pt x="0" y="0"/>
                          </a:cubicBezTo>
                          <a:cubicBezTo>
                            <a:pt x="7" y="2"/>
                            <a:pt x="14" y="4"/>
                            <a:pt x="21" y="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3" name="Freeform 399"/>
                    <p:cNvSpPr>
                      <a:spLocks/>
                    </p:cNvSpPr>
                    <p:nvPr/>
                  </p:nvSpPr>
                  <p:spPr bwMode="auto">
                    <a:xfrm>
                      <a:off x="3629" y="2032"/>
                      <a:ext cx="116" cy="90"/>
                    </a:xfrm>
                    <a:custGeom>
                      <a:avLst/>
                      <a:gdLst>
                        <a:gd name="T0" fmla="*/ 29 w 49"/>
                        <a:gd name="T1" fmla="*/ 0 h 38"/>
                        <a:gd name="T2" fmla="*/ 49 w 49"/>
                        <a:gd name="T3" fmla="*/ 21 h 38"/>
                        <a:gd name="T4" fmla="*/ 32 w 49"/>
                        <a:gd name="T5" fmla="*/ 38 h 38"/>
                        <a:gd name="T6" fmla="*/ 29 w 49"/>
                        <a:gd name="T7" fmla="*/ 35 h 38"/>
                        <a:gd name="T8" fmla="*/ 0 w 49"/>
                        <a:gd name="T9" fmla="*/ 11 h 38"/>
                        <a:gd name="T10" fmla="*/ 0 w 49"/>
                        <a:gd name="T11" fmla="*/ 11 h 38"/>
                        <a:gd name="T12" fmla="*/ 29 w 49"/>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49" h="38">
                          <a:moveTo>
                            <a:pt x="29" y="0"/>
                          </a:moveTo>
                          <a:cubicBezTo>
                            <a:pt x="29" y="11"/>
                            <a:pt x="38" y="20"/>
                            <a:pt x="49" y="21"/>
                          </a:cubicBezTo>
                          <a:cubicBezTo>
                            <a:pt x="44" y="27"/>
                            <a:pt x="38" y="33"/>
                            <a:pt x="32" y="38"/>
                          </a:cubicBezTo>
                          <a:cubicBezTo>
                            <a:pt x="31" y="36"/>
                            <a:pt x="31" y="35"/>
                            <a:pt x="29" y="35"/>
                          </a:cubicBezTo>
                          <a:cubicBezTo>
                            <a:pt x="15" y="37"/>
                            <a:pt x="1" y="26"/>
                            <a:pt x="0" y="11"/>
                          </a:cubicBezTo>
                          <a:cubicBezTo>
                            <a:pt x="0" y="11"/>
                            <a:pt x="0" y="11"/>
                            <a:pt x="0" y="11"/>
                          </a:cubicBezTo>
                          <a:cubicBezTo>
                            <a:pt x="10" y="13"/>
                            <a:pt x="21" y="8"/>
                            <a:pt x="2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4" name="Freeform 400"/>
                    <p:cNvSpPr>
                      <a:spLocks/>
                    </p:cNvSpPr>
                    <p:nvPr/>
                  </p:nvSpPr>
                  <p:spPr bwMode="auto">
                    <a:xfrm>
                      <a:off x="3918" y="1150"/>
                      <a:ext cx="38" cy="38"/>
                    </a:xfrm>
                    <a:custGeom>
                      <a:avLst/>
                      <a:gdLst>
                        <a:gd name="T0" fmla="*/ 16 w 16"/>
                        <a:gd name="T1" fmla="*/ 9 h 16"/>
                        <a:gd name="T2" fmla="*/ 11 w 16"/>
                        <a:gd name="T3" fmla="*/ 12 h 16"/>
                        <a:gd name="T4" fmla="*/ 6 w 16"/>
                        <a:gd name="T5" fmla="*/ 16 h 16"/>
                        <a:gd name="T6" fmla="*/ 0 w 16"/>
                        <a:gd name="T7" fmla="*/ 8 h 16"/>
                        <a:gd name="T8" fmla="*/ 5 w 16"/>
                        <a:gd name="T9" fmla="*/ 4 h 16"/>
                        <a:gd name="T10" fmla="*/ 9 w 16"/>
                        <a:gd name="T11" fmla="*/ 0 h 16"/>
                        <a:gd name="T12" fmla="*/ 16 w 16"/>
                        <a:gd name="T13" fmla="*/ 9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16" y="9"/>
                          </a:moveTo>
                          <a:cubicBezTo>
                            <a:pt x="14" y="10"/>
                            <a:pt x="13" y="11"/>
                            <a:pt x="11" y="12"/>
                          </a:cubicBezTo>
                          <a:cubicBezTo>
                            <a:pt x="10" y="13"/>
                            <a:pt x="8" y="14"/>
                            <a:pt x="6" y="16"/>
                          </a:cubicBezTo>
                          <a:cubicBezTo>
                            <a:pt x="5" y="13"/>
                            <a:pt x="3" y="11"/>
                            <a:pt x="0" y="8"/>
                          </a:cubicBezTo>
                          <a:cubicBezTo>
                            <a:pt x="2" y="7"/>
                            <a:pt x="3" y="5"/>
                            <a:pt x="5" y="4"/>
                          </a:cubicBezTo>
                          <a:cubicBezTo>
                            <a:pt x="6" y="2"/>
                            <a:pt x="8" y="1"/>
                            <a:pt x="9" y="0"/>
                          </a:cubicBezTo>
                          <a:cubicBezTo>
                            <a:pt x="11" y="3"/>
                            <a:pt x="14" y="6"/>
                            <a:pt x="16"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5" name="Freeform 401"/>
                    <p:cNvSpPr>
                      <a:spLocks/>
                    </p:cNvSpPr>
                    <p:nvPr/>
                  </p:nvSpPr>
                  <p:spPr bwMode="auto">
                    <a:xfrm>
                      <a:off x="3710" y="1133"/>
                      <a:ext cx="241" cy="234"/>
                    </a:xfrm>
                    <a:custGeom>
                      <a:avLst/>
                      <a:gdLst>
                        <a:gd name="T0" fmla="*/ 92 w 102"/>
                        <a:gd name="T1" fmla="*/ 27 h 99"/>
                        <a:gd name="T2" fmla="*/ 85 w 102"/>
                        <a:gd name="T3" fmla="*/ 81 h 99"/>
                        <a:gd name="T4" fmla="*/ 27 w 102"/>
                        <a:gd name="T5" fmla="*/ 88 h 99"/>
                        <a:gd name="T6" fmla="*/ 3 w 102"/>
                        <a:gd name="T7" fmla="*/ 38 h 99"/>
                        <a:gd name="T8" fmla="*/ 49 w 102"/>
                        <a:gd name="T9" fmla="*/ 3 h 99"/>
                        <a:gd name="T10" fmla="*/ 51 w 102"/>
                        <a:gd name="T11" fmla="*/ 0 h 99"/>
                        <a:gd name="T12" fmla="*/ 92 w 102"/>
                        <a:gd name="T13" fmla="*/ 27 h 99"/>
                      </a:gdLst>
                      <a:ahLst/>
                      <a:cxnLst>
                        <a:cxn ang="0">
                          <a:pos x="T0" y="T1"/>
                        </a:cxn>
                        <a:cxn ang="0">
                          <a:pos x="T2" y="T3"/>
                        </a:cxn>
                        <a:cxn ang="0">
                          <a:pos x="T4" y="T5"/>
                        </a:cxn>
                        <a:cxn ang="0">
                          <a:pos x="T6" y="T7"/>
                        </a:cxn>
                        <a:cxn ang="0">
                          <a:pos x="T8" y="T9"/>
                        </a:cxn>
                        <a:cxn ang="0">
                          <a:pos x="T10" y="T11"/>
                        </a:cxn>
                        <a:cxn ang="0">
                          <a:pos x="T12" y="T13"/>
                        </a:cxn>
                      </a:cxnLst>
                      <a:rect l="0" t="0" r="r" b="b"/>
                      <a:pathLst>
                        <a:path w="102" h="99">
                          <a:moveTo>
                            <a:pt x="92" y="27"/>
                          </a:moveTo>
                          <a:cubicBezTo>
                            <a:pt x="102" y="44"/>
                            <a:pt x="98" y="67"/>
                            <a:pt x="85" y="81"/>
                          </a:cubicBezTo>
                          <a:cubicBezTo>
                            <a:pt x="70" y="96"/>
                            <a:pt x="45" y="99"/>
                            <a:pt x="27" y="88"/>
                          </a:cubicBezTo>
                          <a:cubicBezTo>
                            <a:pt x="10" y="79"/>
                            <a:pt x="0" y="58"/>
                            <a:pt x="3" y="38"/>
                          </a:cubicBezTo>
                          <a:cubicBezTo>
                            <a:pt x="7" y="17"/>
                            <a:pt x="28" y="1"/>
                            <a:pt x="49" y="3"/>
                          </a:cubicBezTo>
                          <a:cubicBezTo>
                            <a:pt x="51" y="3"/>
                            <a:pt x="51" y="2"/>
                            <a:pt x="51" y="0"/>
                          </a:cubicBezTo>
                          <a:cubicBezTo>
                            <a:pt x="68" y="4"/>
                            <a:pt x="83" y="13"/>
                            <a:pt x="92" y="2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6" name="Freeform 402"/>
                    <p:cNvSpPr>
                      <a:spLocks/>
                    </p:cNvSpPr>
                    <p:nvPr/>
                  </p:nvSpPr>
                  <p:spPr bwMode="auto">
                    <a:xfrm>
                      <a:off x="3667" y="2290"/>
                      <a:ext cx="33" cy="40"/>
                    </a:xfrm>
                    <a:custGeom>
                      <a:avLst/>
                      <a:gdLst>
                        <a:gd name="T0" fmla="*/ 14 w 14"/>
                        <a:gd name="T1" fmla="*/ 7 h 17"/>
                        <a:gd name="T2" fmla="*/ 1 w 14"/>
                        <a:gd name="T3" fmla="*/ 9 h 17"/>
                        <a:gd name="T4" fmla="*/ 2 w 14"/>
                        <a:gd name="T5" fmla="*/ 2 h 17"/>
                        <a:gd name="T6" fmla="*/ 4 w 14"/>
                        <a:gd name="T7" fmla="*/ 0 h 17"/>
                        <a:gd name="T8" fmla="*/ 14 w 14"/>
                        <a:gd name="T9" fmla="*/ 7 h 17"/>
                      </a:gdLst>
                      <a:ahLst/>
                      <a:cxnLst>
                        <a:cxn ang="0">
                          <a:pos x="T0" y="T1"/>
                        </a:cxn>
                        <a:cxn ang="0">
                          <a:pos x="T2" y="T3"/>
                        </a:cxn>
                        <a:cxn ang="0">
                          <a:pos x="T4" y="T5"/>
                        </a:cxn>
                        <a:cxn ang="0">
                          <a:pos x="T6" y="T7"/>
                        </a:cxn>
                        <a:cxn ang="0">
                          <a:pos x="T8" y="T9"/>
                        </a:cxn>
                      </a:cxnLst>
                      <a:rect l="0" t="0" r="r" b="b"/>
                      <a:pathLst>
                        <a:path w="14" h="17">
                          <a:moveTo>
                            <a:pt x="14" y="7"/>
                          </a:moveTo>
                          <a:cubicBezTo>
                            <a:pt x="11" y="11"/>
                            <a:pt x="4" y="17"/>
                            <a:pt x="1" y="9"/>
                          </a:cubicBezTo>
                          <a:cubicBezTo>
                            <a:pt x="0" y="7"/>
                            <a:pt x="1" y="4"/>
                            <a:pt x="2" y="2"/>
                          </a:cubicBezTo>
                          <a:cubicBezTo>
                            <a:pt x="3" y="1"/>
                            <a:pt x="3" y="1"/>
                            <a:pt x="4" y="0"/>
                          </a:cubicBezTo>
                          <a:cubicBezTo>
                            <a:pt x="7" y="3"/>
                            <a:pt x="11" y="5"/>
                            <a:pt x="14"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7" name="Freeform 403"/>
                    <p:cNvSpPr>
                      <a:spLocks/>
                    </p:cNvSpPr>
                    <p:nvPr/>
                  </p:nvSpPr>
                  <p:spPr bwMode="auto">
                    <a:xfrm>
                      <a:off x="3847" y="1360"/>
                      <a:ext cx="48" cy="29"/>
                    </a:xfrm>
                    <a:custGeom>
                      <a:avLst/>
                      <a:gdLst>
                        <a:gd name="T0" fmla="*/ 19 w 20"/>
                        <a:gd name="T1" fmla="*/ 7 h 12"/>
                        <a:gd name="T2" fmla="*/ 20 w 20"/>
                        <a:gd name="T3" fmla="*/ 7 h 12"/>
                        <a:gd name="T4" fmla="*/ 3 w 20"/>
                        <a:gd name="T5" fmla="*/ 12 h 12"/>
                        <a:gd name="T6" fmla="*/ 1 w 20"/>
                        <a:gd name="T7" fmla="*/ 8 h 12"/>
                        <a:gd name="T8" fmla="*/ 0 w 20"/>
                        <a:gd name="T9" fmla="*/ 3 h 12"/>
                        <a:gd name="T10" fmla="*/ 12 w 20"/>
                        <a:gd name="T11" fmla="*/ 0 h 12"/>
                        <a:gd name="T12" fmla="*/ 19 w 20"/>
                        <a:gd name="T13" fmla="*/ 7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19" y="7"/>
                          </a:moveTo>
                          <a:cubicBezTo>
                            <a:pt x="20" y="7"/>
                            <a:pt x="20" y="7"/>
                            <a:pt x="20" y="7"/>
                          </a:cubicBezTo>
                          <a:cubicBezTo>
                            <a:pt x="15" y="10"/>
                            <a:pt x="9" y="11"/>
                            <a:pt x="3" y="12"/>
                          </a:cubicBezTo>
                          <a:cubicBezTo>
                            <a:pt x="2" y="11"/>
                            <a:pt x="1" y="9"/>
                            <a:pt x="1" y="8"/>
                          </a:cubicBezTo>
                          <a:cubicBezTo>
                            <a:pt x="0" y="6"/>
                            <a:pt x="0" y="4"/>
                            <a:pt x="0" y="3"/>
                          </a:cubicBezTo>
                          <a:cubicBezTo>
                            <a:pt x="4" y="2"/>
                            <a:pt x="8" y="1"/>
                            <a:pt x="12" y="0"/>
                          </a:cubicBezTo>
                          <a:cubicBezTo>
                            <a:pt x="14" y="2"/>
                            <a:pt x="17" y="5"/>
                            <a:pt x="19"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8" name="Freeform 404"/>
                    <p:cNvSpPr>
                      <a:spLocks/>
                    </p:cNvSpPr>
                    <p:nvPr/>
                  </p:nvSpPr>
                  <p:spPr bwMode="auto">
                    <a:xfrm>
                      <a:off x="3748" y="1883"/>
                      <a:ext cx="23" cy="26"/>
                    </a:xfrm>
                    <a:custGeom>
                      <a:avLst/>
                      <a:gdLst>
                        <a:gd name="T0" fmla="*/ 10 w 10"/>
                        <a:gd name="T1" fmla="*/ 1 h 11"/>
                        <a:gd name="T2" fmla="*/ 5 w 10"/>
                        <a:gd name="T3" fmla="*/ 10 h 11"/>
                        <a:gd name="T4" fmla="*/ 2 w 10"/>
                        <a:gd name="T5" fmla="*/ 0 h 11"/>
                        <a:gd name="T6" fmla="*/ 10 w 10"/>
                        <a:gd name="T7" fmla="*/ 1 h 11"/>
                      </a:gdLst>
                      <a:ahLst/>
                      <a:cxnLst>
                        <a:cxn ang="0">
                          <a:pos x="T0" y="T1"/>
                        </a:cxn>
                        <a:cxn ang="0">
                          <a:pos x="T2" y="T3"/>
                        </a:cxn>
                        <a:cxn ang="0">
                          <a:pos x="T4" y="T5"/>
                        </a:cxn>
                        <a:cxn ang="0">
                          <a:pos x="T6" y="T7"/>
                        </a:cxn>
                      </a:cxnLst>
                      <a:rect l="0" t="0" r="r" b="b"/>
                      <a:pathLst>
                        <a:path w="10" h="11">
                          <a:moveTo>
                            <a:pt x="10" y="1"/>
                          </a:moveTo>
                          <a:cubicBezTo>
                            <a:pt x="9" y="5"/>
                            <a:pt x="9" y="11"/>
                            <a:pt x="5" y="10"/>
                          </a:cubicBezTo>
                          <a:cubicBezTo>
                            <a:pt x="3" y="9"/>
                            <a:pt x="0" y="2"/>
                            <a:pt x="2" y="0"/>
                          </a:cubicBezTo>
                          <a:cubicBezTo>
                            <a:pt x="5" y="0"/>
                            <a:pt x="7" y="0"/>
                            <a:pt x="10"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9" name="Freeform 405"/>
                    <p:cNvSpPr>
                      <a:spLocks/>
                    </p:cNvSpPr>
                    <p:nvPr/>
                  </p:nvSpPr>
                  <p:spPr bwMode="auto">
                    <a:xfrm>
                      <a:off x="3842" y="1396"/>
                      <a:ext cx="43" cy="28"/>
                    </a:xfrm>
                    <a:custGeom>
                      <a:avLst/>
                      <a:gdLst>
                        <a:gd name="T0" fmla="*/ 16 w 18"/>
                        <a:gd name="T1" fmla="*/ 0 h 12"/>
                        <a:gd name="T2" fmla="*/ 10 w 18"/>
                        <a:gd name="T3" fmla="*/ 11 h 12"/>
                        <a:gd name="T4" fmla="*/ 0 w 18"/>
                        <a:gd name="T5" fmla="*/ 3 h 12"/>
                        <a:gd name="T6" fmla="*/ 16 w 18"/>
                        <a:gd name="T7" fmla="*/ 0 h 12"/>
                      </a:gdLst>
                      <a:ahLst/>
                      <a:cxnLst>
                        <a:cxn ang="0">
                          <a:pos x="T0" y="T1"/>
                        </a:cxn>
                        <a:cxn ang="0">
                          <a:pos x="T2" y="T3"/>
                        </a:cxn>
                        <a:cxn ang="0">
                          <a:pos x="T4" y="T5"/>
                        </a:cxn>
                        <a:cxn ang="0">
                          <a:pos x="T6" y="T7"/>
                        </a:cxn>
                      </a:cxnLst>
                      <a:rect l="0" t="0" r="r" b="b"/>
                      <a:pathLst>
                        <a:path w="18" h="12">
                          <a:moveTo>
                            <a:pt x="16" y="0"/>
                          </a:moveTo>
                          <a:cubicBezTo>
                            <a:pt x="18" y="4"/>
                            <a:pt x="15" y="10"/>
                            <a:pt x="10" y="11"/>
                          </a:cubicBezTo>
                          <a:cubicBezTo>
                            <a:pt x="5" y="12"/>
                            <a:pt x="0" y="8"/>
                            <a:pt x="0" y="3"/>
                          </a:cubicBezTo>
                          <a:cubicBezTo>
                            <a:pt x="5" y="2"/>
                            <a:pt x="11" y="1"/>
                            <a:pt x="16"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33" name="Group 607"/>
                  <p:cNvGrpSpPr>
                    <a:grpSpLocks/>
                  </p:cNvGrpSpPr>
                  <p:nvPr/>
                </p:nvGrpSpPr>
                <p:grpSpPr bwMode="auto">
                  <a:xfrm>
                    <a:off x="2883" y="109"/>
                    <a:ext cx="1260" cy="2191"/>
                    <a:chOff x="2883" y="109"/>
                    <a:chExt cx="1260" cy="2191"/>
                  </a:xfrm>
                </p:grpSpPr>
                <p:sp>
                  <p:nvSpPr>
                    <p:cNvPr id="2760" name="Freeform 407"/>
                    <p:cNvSpPr>
                      <a:spLocks/>
                    </p:cNvSpPr>
                    <p:nvPr/>
                  </p:nvSpPr>
                  <p:spPr bwMode="auto">
                    <a:xfrm>
                      <a:off x="3985" y="573"/>
                      <a:ext cx="71" cy="75"/>
                    </a:xfrm>
                    <a:custGeom>
                      <a:avLst/>
                      <a:gdLst>
                        <a:gd name="T0" fmla="*/ 29 w 30"/>
                        <a:gd name="T1" fmla="*/ 32 h 32"/>
                        <a:gd name="T2" fmla="*/ 27 w 30"/>
                        <a:gd name="T3" fmla="*/ 31 h 32"/>
                        <a:gd name="T4" fmla="*/ 20 w 30"/>
                        <a:gd name="T5" fmla="*/ 29 h 32"/>
                        <a:gd name="T6" fmla="*/ 16 w 30"/>
                        <a:gd name="T7" fmla="*/ 14 h 32"/>
                        <a:gd name="T8" fmla="*/ 8 w 30"/>
                        <a:gd name="T9" fmla="*/ 26 h 32"/>
                        <a:gd name="T10" fmla="*/ 0 w 30"/>
                        <a:gd name="T11" fmla="*/ 24 h 32"/>
                        <a:gd name="T12" fmla="*/ 0 w 30"/>
                        <a:gd name="T13" fmla="*/ 24 h 32"/>
                        <a:gd name="T14" fmla="*/ 2 w 30"/>
                        <a:gd name="T15" fmla="*/ 18 h 32"/>
                        <a:gd name="T16" fmla="*/ 22 w 30"/>
                        <a:gd name="T17" fmla="*/ 8 h 32"/>
                        <a:gd name="T18" fmla="*/ 29 w 30"/>
                        <a:gd name="T19" fmla="*/ 32 h 32"/>
                        <a:gd name="T20" fmla="*/ 29 w 30"/>
                        <a:gd name="T2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2">
                          <a:moveTo>
                            <a:pt x="29" y="32"/>
                          </a:moveTo>
                          <a:cubicBezTo>
                            <a:pt x="28" y="32"/>
                            <a:pt x="28" y="32"/>
                            <a:pt x="27" y="31"/>
                          </a:cubicBezTo>
                          <a:cubicBezTo>
                            <a:pt x="25" y="31"/>
                            <a:pt x="22" y="30"/>
                            <a:pt x="20" y="29"/>
                          </a:cubicBezTo>
                          <a:cubicBezTo>
                            <a:pt x="22" y="24"/>
                            <a:pt x="23" y="16"/>
                            <a:pt x="16" y="14"/>
                          </a:cubicBezTo>
                          <a:cubicBezTo>
                            <a:pt x="10" y="13"/>
                            <a:pt x="8" y="21"/>
                            <a:pt x="8" y="26"/>
                          </a:cubicBezTo>
                          <a:cubicBezTo>
                            <a:pt x="5" y="25"/>
                            <a:pt x="3" y="25"/>
                            <a:pt x="0" y="24"/>
                          </a:cubicBezTo>
                          <a:cubicBezTo>
                            <a:pt x="0" y="24"/>
                            <a:pt x="0" y="24"/>
                            <a:pt x="0" y="24"/>
                          </a:cubicBezTo>
                          <a:cubicBezTo>
                            <a:pt x="0" y="22"/>
                            <a:pt x="1" y="20"/>
                            <a:pt x="2" y="18"/>
                          </a:cubicBezTo>
                          <a:cubicBezTo>
                            <a:pt x="5" y="9"/>
                            <a:pt x="13" y="0"/>
                            <a:pt x="22" y="8"/>
                          </a:cubicBezTo>
                          <a:cubicBezTo>
                            <a:pt x="30" y="14"/>
                            <a:pt x="27" y="23"/>
                            <a:pt x="29" y="32"/>
                          </a:cubicBezTo>
                          <a:cubicBezTo>
                            <a:pt x="29" y="32"/>
                            <a:pt x="29" y="32"/>
                            <a:pt x="29" y="3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1" name="Freeform 408"/>
                    <p:cNvSpPr>
                      <a:spLocks/>
                    </p:cNvSpPr>
                    <p:nvPr/>
                  </p:nvSpPr>
                  <p:spPr bwMode="auto">
                    <a:xfrm>
                      <a:off x="3906" y="1095"/>
                      <a:ext cx="36" cy="41"/>
                    </a:xfrm>
                    <a:custGeom>
                      <a:avLst/>
                      <a:gdLst>
                        <a:gd name="T0" fmla="*/ 15 w 15"/>
                        <a:gd name="T1" fmla="*/ 9 h 17"/>
                        <a:gd name="T2" fmla="*/ 14 w 15"/>
                        <a:gd name="T3" fmla="*/ 17 h 17"/>
                        <a:gd name="T4" fmla="*/ 0 w 15"/>
                        <a:gd name="T5" fmla="*/ 7 h 17"/>
                        <a:gd name="T6" fmla="*/ 3 w 15"/>
                        <a:gd name="T7" fmla="*/ 4 h 17"/>
                        <a:gd name="T8" fmla="*/ 12 w 15"/>
                        <a:gd name="T9" fmla="*/ 3 h 17"/>
                        <a:gd name="T10" fmla="*/ 14 w 15"/>
                        <a:gd name="T11" fmla="*/ 5 h 17"/>
                        <a:gd name="T12" fmla="*/ 15 w 15"/>
                        <a:gd name="T13" fmla="*/ 9 h 17"/>
                      </a:gdLst>
                      <a:ahLst/>
                      <a:cxnLst>
                        <a:cxn ang="0">
                          <a:pos x="T0" y="T1"/>
                        </a:cxn>
                        <a:cxn ang="0">
                          <a:pos x="T2" y="T3"/>
                        </a:cxn>
                        <a:cxn ang="0">
                          <a:pos x="T4" y="T5"/>
                        </a:cxn>
                        <a:cxn ang="0">
                          <a:pos x="T6" y="T7"/>
                        </a:cxn>
                        <a:cxn ang="0">
                          <a:pos x="T8" y="T9"/>
                        </a:cxn>
                        <a:cxn ang="0">
                          <a:pos x="T10" y="T11"/>
                        </a:cxn>
                        <a:cxn ang="0">
                          <a:pos x="T12" y="T13"/>
                        </a:cxn>
                      </a:cxnLst>
                      <a:rect l="0" t="0" r="r" b="b"/>
                      <a:pathLst>
                        <a:path w="15" h="17">
                          <a:moveTo>
                            <a:pt x="15" y="9"/>
                          </a:moveTo>
                          <a:cubicBezTo>
                            <a:pt x="15" y="12"/>
                            <a:pt x="14" y="14"/>
                            <a:pt x="14" y="17"/>
                          </a:cubicBezTo>
                          <a:cubicBezTo>
                            <a:pt x="10" y="13"/>
                            <a:pt x="5" y="10"/>
                            <a:pt x="0" y="7"/>
                          </a:cubicBezTo>
                          <a:cubicBezTo>
                            <a:pt x="1" y="6"/>
                            <a:pt x="2" y="5"/>
                            <a:pt x="3" y="4"/>
                          </a:cubicBezTo>
                          <a:cubicBezTo>
                            <a:pt x="5" y="2"/>
                            <a:pt x="8" y="0"/>
                            <a:pt x="12" y="3"/>
                          </a:cubicBezTo>
                          <a:cubicBezTo>
                            <a:pt x="11" y="4"/>
                            <a:pt x="13" y="5"/>
                            <a:pt x="14" y="5"/>
                          </a:cubicBezTo>
                          <a:cubicBezTo>
                            <a:pt x="15" y="7"/>
                            <a:pt x="15" y="8"/>
                            <a:pt x="15"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2" name="Freeform 409"/>
                    <p:cNvSpPr>
                      <a:spLocks/>
                    </p:cNvSpPr>
                    <p:nvPr/>
                  </p:nvSpPr>
                  <p:spPr bwMode="auto">
                    <a:xfrm>
                      <a:off x="4098" y="215"/>
                      <a:ext cx="45" cy="38"/>
                    </a:xfrm>
                    <a:custGeom>
                      <a:avLst/>
                      <a:gdLst>
                        <a:gd name="T0" fmla="*/ 18 w 19"/>
                        <a:gd name="T1" fmla="*/ 11 h 16"/>
                        <a:gd name="T2" fmla="*/ 19 w 19"/>
                        <a:gd name="T3" fmla="*/ 12 h 16"/>
                        <a:gd name="T4" fmla="*/ 15 w 19"/>
                        <a:gd name="T5" fmla="*/ 13 h 16"/>
                        <a:gd name="T6" fmla="*/ 2 w 19"/>
                        <a:gd name="T7" fmla="*/ 16 h 16"/>
                        <a:gd name="T8" fmla="*/ 1 w 19"/>
                        <a:gd name="T9" fmla="*/ 15 h 16"/>
                        <a:gd name="T10" fmla="*/ 18 w 19"/>
                        <a:gd name="T11" fmla="*/ 11 h 16"/>
                      </a:gdLst>
                      <a:ahLst/>
                      <a:cxnLst>
                        <a:cxn ang="0">
                          <a:pos x="T0" y="T1"/>
                        </a:cxn>
                        <a:cxn ang="0">
                          <a:pos x="T2" y="T3"/>
                        </a:cxn>
                        <a:cxn ang="0">
                          <a:pos x="T4" y="T5"/>
                        </a:cxn>
                        <a:cxn ang="0">
                          <a:pos x="T6" y="T7"/>
                        </a:cxn>
                        <a:cxn ang="0">
                          <a:pos x="T8" y="T9"/>
                        </a:cxn>
                        <a:cxn ang="0">
                          <a:pos x="T10" y="T11"/>
                        </a:cxn>
                      </a:cxnLst>
                      <a:rect l="0" t="0" r="r" b="b"/>
                      <a:pathLst>
                        <a:path w="19" h="16">
                          <a:moveTo>
                            <a:pt x="18" y="11"/>
                          </a:moveTo>
                          <a:cubicBezTo>
                            <a:pt x="18" y="12"/>
                            <a:pt x="18" y="12"/>
                            <a:pt x="19" y="12"/>
                          </a:cubicBezTo>
                          <a:cubicBezTo>
                            <a:pt x="17" y="12"/>
                            <a:pt x="16" y="13"/>
                            <a:pt x="15" y="13"/>
                          </a:cubicBezTo>
                          <a:cubicBezTo>
                            <a:pt x="10" y="14"/>
                            <a:pt x="6" y="15"/>
                            <a:pt x="2" y="16"/>
                          </a:cubicBezTo>
                          <a:cubicBezTo>
                            <a:pt x="2" y="16"/>
                            <a:pt x="1" y="15"/>
                            <a:pt x="1" y="15"/>
                          </a:cubicBezTo>
                          <a:cubicBezTo>
                            <a:pt x="0" y="5"/>
                            <a:pt x="15" y="0"/>
                            <a:pt x="18" y="1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3" name="Freeform 410"/>
                    <p:cNvSpPr>
                      <a:spLocks/>
                    </p:cNvSpPr>
                    <p:nvPr/>
                  </p:nvSpPr>
                  <p:spPr bwMode="auto">
                    <a:xfrm>
                      <a:off x="3992" y="703"/>
                      <a:ext cx="42" cy="35"/>
                    </a:xfrm>
                    <a:custGeom>
                      <a:avLst/>
                      <a:gdLst>
                        <a:gd name="T0" fmla="*/ 18 w 18"/>
                        <a:gd name="T1" fmla="*/ 1 h 15"/>
                        <a:gd name="T2" fmla="*/ 17 w 18"/>
                        <a:gd name="T3" fmla="*/ 1 h 15"/>
                        <a:gd name="T4" fmla="*/ 17 w 18"/>
                        <a:gd name="T5" fmla="*/ 2 h 15"/>
                        <a:gd name="T6" fmla="*/ 15 w 18"/>
                        <a:gd name="T7" fmla="*/ 14 h 15"/>
                        <a:gd name="T8" fmla="*/ 8 w 18"/>
                        <a:gd name="T9" fmla="*/ 14 h 15"/>
                        <a:gd name="T10" fmla="*/ 5 w 18"/>
                        <a:gd name="T11" fmla="*/ 15 h 15"/>
                        <a:gd name="T12" fmla="*/ 0 w 18"/>
                        <a:gd name="T13" fmla="*/ 2 h 15"/>
                        <a:gd name="T14" fmla="*/ 1 w 18"/>
                        <a:gd name="T15" fmla="*/ 2 h 15"/>
                        <a:gd name="T16" fmla="*/ 18 w 18"/>
                        <a:gd name="T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
                          <a:moveTo>
                            <a:pt x="18" y="1"/>
                          </a:moveTo>
                          <a:cubicBezTo>
                            <a:pt x="17" y="1"/>
                            <a:pt x="17" y="1"/>
                            <a:pt x="17" y="1"/>
                          </a:cubicBezTo>
                          <a:cubicBezTo>
                            <a:pt x="17" y="1"/>
                            <a:pt x="17" y="2"/>
                            <a:pt x="17" y="2"/>
                          </a:cubicBezTo>
                          <a:cubicBezTo>
                            <a:pt x="16" y="6"/>
                            <a:pt x="16" y="10"/>
                            <a:pt x="15" y="14"/>
                          </a:cubicBezTo>
                          <a:cubicBezTo>
                            <a:pt x="12" y="14"/>
                            <a:pt x="10" y="14"/>
                            <a:pt x="8" y="14"/>
                          </a:cubicBezTo>
                          <a:cubicBezTo>
                            <a:pt x="7" y="14"/>
                            <a:pt x="6" y="15"/>
                            <a:pt x="5" y="15"/>
                          </a:cubicBezTo>
                          <a:cubicBezTo>
                            <a:pt x="4" y="10"/>
                            <a:pt x="2" y="6"/>
                            <a:pt x="0" y="2"/>
                          </a:cubicBezTo>
                          <a:cubicBezTo>
                            <a:pt x="1" y="2"/>
                            <a:pt x="1" y="2"/>
                            <a:pt x="1" y="2"/>
                          </a:cubicBezTo>
                          <a:cubicBezTo>
                            <a:pt x="6" y="1"/>
                            <a:pt x="12" y="0"/>
                            <a:pt x="18"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4" name="Freeform 411"/>
                    <p:cNvSpPr>
                      <a:spLocks/>
                    </p:cNvSpPr>
                    <p:nvPr/>
                  </p:nvSpPr>
                  <p:spPr bwMode="auto">
                    <a:xfrm>
                      <a:off x="3949" y="958"/>
                      <a:ext cx="24" cy="26"/>
                    </a:xfrm>
                    <a:custGeom>
                      <a:avLst/>
                      <a:gdLst>
                        <a:gd name="T0" fmla="*/ 9 w 10"/>
                        <a:gd name="T1" fmla="*/ 2 h 11"/>
                        <a:gd name="T2" fmla="*/ 9 w 10"/>
                        <a:gd name="T3" fmla="*/ 8 h 11"/>
                        <a:gd name="T4" fmla="*/ 4 w 10"/>
                        <a:gd name="T5" fmla="*/ 10 h 11"/>
                        <a:gd name="T6" fmla="*/ 0 w 10"/>
                        <a:gd name="T7" fmla="*/ 6 h 11"/>
                        <a:gd name="T8" fmla="*/ 3 w 10"/>
                        <a:gd name="T9" fmla="*/ 2 h 11"/>
                        <a:gd name="T10" fmla="*/ 6 w 10"/>
                        <a:gd name="T11" fmla="*/ 1 h 11"/>
                        <a:gd name="T12" fmla="*/ 9 w 1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9" y="2"/>
                          </a:moveTo>
                          <a:cubicBezTo>
                            <a:pt x="10" y="3"/>
                            <a:pt x="10" y="6"/>
                            <a:pt x="9" y="8"/>
                          </a:cubicBezTo>
                          <a:cubicBezTo>
                            <a:pt x="8" y="10"/>
                            <a:pt x="6" y="11"/>
                            <a:pt x="4" y="10"/>
                          </a:cubicBezTo>
                          <a:cubicBezTo>
                            <a:pt x="2" y="10"/>
                            <a:pt x="0" y="8"/>
                            <a:pt x="0" y="6"/>
                          </a:cubicBezTo>
                          <a:cubicBezTo>
                            <a:pt x="0" y="4"/>
                            <a:pt x="1" y="3"/>
                            <a:pt x="3" y="2"/>
                          </a:cubicBezTo>
                          <a:cubicBezTo>
                            <a:pt x="3" y="2"/>
                            <a:pt x="5" y="1"/>
                            <a:pt x="6" y="1"/>
                          </a:cubicBezTo>
                          <a:cubicBezTo>
                            <a:pt x="7" y="0"/>
                            <a:pt x="8" y="1"/>
                            <a:pt x="9"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5" name="Freeform 412"/>
                    <p:cNvSpPr>
                      <a:spLocks/>
                    </p:cNvSpPr>
                    <p:nvPr/>
                  </p:nvSpPr>
                  <p:spPr bwMode="auto">
                    <a:xfrm>
                      <a:off x="3895" y="1124"/>
                      <a:ext cx="37" cy="40"/>
                    </a:xfrm>
                    <a:custGeom>
                      <a:avLst/>
                      <a:gdLst>
                        <a:gd name="T0" fmla="*/ 16 w 16"/>
                        <a:gd name="T1" fmla="*/ 8 h 17"/>
                        <a:gd name="T2" fmla="*/ 12 w 16"/>
                        <a:gd name="T3" fmla="*/ 13 h 17"/>
                        <a:gd name="T4" fmla="*/ 8 w 16"/>
                        <a:gd name="T5" fmla="*/ 17 h 17"/>
                        <a:gd name="T6" fmla="*/ 0 w 16"/>
                        <a:gd name="T7" fmla="*/ 11 h 17"/>
                        <a:gd name="T8" fmla="*/ 2 w 16"/>
                        <a:gd name="T9" fmla="*/ 7 h 17"/>
                        <a:gd name="T10" fmla="*/ 5 w 16"/>
                        <a:gd name="T11" fmla="*/ 0 h 17"/>
                        <a:gd name="T12" fmla="*/ 16 w 16"/>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16" h="17">
                          <a:moveTo>
                            <a:pt x="16" y="8"/>
                          </a:moveTo>
                          <a:cubicBezTo>
                            <a:pt x="14" y="9"/>
                            <a:pt x="13" y="11"/>
                            <a:pt x="12" y="13"/>
                          </a:cubicBezTo>
                          <a:cubicBezTo>
                            <a:pt x="11" y="14"/>
                            <a:pt x="9" y="16"/>
                            <a:pt x="8" y="17"/>
                          </a:cubicBezTo>
                          <a:cubicBezTo>
                            <a:pt x="6" y="15"/>
                            <a:pt x="3" y="13"/>
                            <a:pt x="0" y="11"/>
                          </a:cubicBezTo>
                          <a:cubicBezTo>
                            <a:pt x="1" y="9"/>
                            <a:pt x="2" y="8"/>
                            <a:pt x="2" y="7"/>
                          </a:cubicBezTo>
                          <a:cubicBezTo>
                            <a:pt x="3" y="5"/>
                            <a:pt x="5" y="3"/>
                            <a:pt x="5" y="0"/>
                          </a:cubicBezTo>
                          <a:cubicBezTo>
                            <a:pt x="9" y="3"/>
                            <a:pt x="13" y="5"/>
                            <a:pt x="16"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6" name="Freeform 413"/>
                    <p:cNvSpPr>
                      <a:spLocks/>
                    </p:cNvSpPr>
                    <p:nvPr/>
                  </p:nvSpPr>
                  <p:spPr bwMode="auto">
                    <a:xfrm>
                      <a:off x="3634" y="2264"/>
                      <a:ext cx="35" cy="36"/>
                    </a:xfrm>
                    <a:custGeom>
                      <a:avLst/>
                      <a:gdLst>
                        <a:gd name="T0" fmla="*/ 15 w 15"/>
                        <a:gd name="T1" fmla="*/ 9 h 15"/>
                        <a:gd name="T2" fmla="*/ 6 w 15"/>
                        <a:gd name="T3" fmla="*/ 14 h 15"/>
                        <a:gd name="T4" fmla="*/ 0 w 15"/>
                        <a:gd name="T5" fmla="*/ 9 h 15"/>
                        <a:gd name="T6" fmla="*/ 0 w 15"/>
                        <a:gd name="T7" fmla="*/ 5 h 15"/>
                        <a:gd name="T8" fmla="*/ 5 w 15"/>
                        <a:gd name="T9" fmla="*/ 0 h 15"/>
                        <a:gd name="T10" fmla="*/ 8 w 15"/>
                        <a:gd name="T11" fmla="*/ 3 h 15"/>
                        <a:gd name="T12" fmla="*/ 15 w 15"/>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9"/>
                          </a:moveTo>
                          <a:cubicBezTo>
                            <a:pt x="13" y="12"/>
                            <a:pt x="9" y="15"/>
                            <a:pt x="6" y="14"/>
                          </a:cubicBezTo>
                          <a:cubicBezTo>
                            <a:pt x="0" y="9"/>
                            <a:pt x="0" y="9"/>
                            <a:pt x="0" y="9"/>
                          </a:cubicBezTo>
                          <a:cubicBezTo>
                            <a:pt x="0" y="8"/>
                            <a:pt x="0" y="6"/>
                            <a:pt x="0" y="5"/>
                          </a:cubicBezTo>
                          <a:cubicBezTo>
                            <a:pt x="1" y="3"/>
                            <a:pt x="3" y="1"/>
                            <a:pt x="5" y="0"/>
                          </a:cubicBezTo>
                          <a:cubicBezTo>
                            <a:pt x="6" y="1"/>
                            <a:pt x="7" y="2"/>
                            <a:pt x="8" y="3"/>
                          </a:cubicBezTo>
                          <a:cubicBezTo>
                            <a:pt x="11" y="5"/>
                            <a:pt x="13" y="7"/>
                            <a:pt x="15"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7" name="Freeform 414"/>
                    <p:cNvSpPr>
                      <a:spLocks/>
                    </p:cNvSpPr>
                    <p:nvPr/>
                  </p:nvSpPr>
                  <p:spPr bwMode="auto">
                    <a:xfrm>
                      <a:off x="3541" y="2075"/>
                      <a:ext cx="152" cy="85"/>
                    </a:xfrm>
                    <a:custGeom>
                      <a:avLst/>
                      <a:gdLst>
                        <a:gd name="T0" fmla="*/ 64 w 64"/>
                        <a:gd name="T1" fmla="*/ 23 h 36"/>
                        <a:gd name="T2" fmla="*/ 64 w 64"/>
                        <a:gd name="T3" fmla="*/ 23 h 36"/>
                        <a:gd name="T4" fmla="*/ 26 w 64"/>
                        <a:gd name="T5" fmla="*/ 36 h 36"/>
                        <a:gd name="T6" fmla="*/ 26 w 64"/>
                        <a:gd name="T7" fmla="*/ 36 h 36"/>
                        <a:gd name="T8" fmla="*/ 8 w 64"/>
                        <a:gd name="T9" fmla="*/ 26 h 36"/>
                        <a:gd name="T10" fmla="*/ 0 w 64"/>
                        <a:gd name="T11" fmla="*/ 10 h 36"/>
                        <a:gd name="T12" fmla="*/ 0 w 64"/>
                        <a:gd name="T13" fmla="*/ 10 h 36"/>
                        <a:gd name="T14" fmla="*/ 33 w 64"/>
                        <a:gd name="T15" fmla="*/ 0 h 36"/>
                        <a:gd name="T16" fmla="*/ 64 w 64"/>
                        <a:gd name="T1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23"/>
                          </a:moveTo>
                          <a:cubicBezTo>
                            <a:pt x="64" y="23"/>
                            <a:pt x="64" y="23"/>
                            <a:pt x="64" y="23"/>
                          </a:cubicBezTo>
                          <a:cubicBezTo>
                            <a:pt x="52" y="30"/>
                            <a:pt x="39" y="33"/>
                            <a:pt x="26" y="36"/>
                          </a:cubicBezTo>
                          <a:cubicBezTo>
                            <a:pt x="26" y="36"/>
                            <a:pt x="26" y="36"/>
                            <a:pt x="26" y="36"/>
                          </a:cubicBezTo>
                          <a:cubicBezTo>
                            <a:pt x="20" y="32"/>
                            <a:pt x="13" y="31"/>
                            <a:pt x="8" y="26"/>
                          </a:cubicBezTo>
                          <a:cubicBezTo>
                            <a:pt x="3" y="22"/>
                            <a:pt x="0" y="16"/>
                            <a:pt x="0" y="10"/>
                          </a:cubicBezTo>
                          <a:cubicBezTo>
                            <a:pt x="0" y="10"/>
                            <a:pt x="0" y="10"/>
                            <a:pt x="0" y="10"/>
                          </a:cubicBezTo>
                          <a:cubicBezTo>
                            <a:pt x="12" y="15"/>
                            <a:pt x="25" y="10"/>
                            <a:pt x="33" y="0"/>
                          </a:cubicBezTo>
                          <a:cubicBezTo>
                            <a:pt x="37" y="13"/>
                            <a:pt x="50" y="24"/>
                            <a:pt x="64"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8" name="Freeform 415"/>
                    <p:cNvSpPr>
                      <a:spLocks/>
                    </p:cNvSpPr>
                    <p:nvPr/>
                  </p:nvSpPr>
                  <p:spPr bwMode="auto">
                    <a:xfrm>
                      <a:off x="3800" y="1559"/>
                      <a:ext cx="21" cy="28"/>
                    </a:xfrm>
                    <a:custGeom>
                      <a:avLst/>
                      <a:gdLst>
                        <a:gd name="T0" fmla="*/ 8 w 9"/>
                        <a:gd name="T1" fmla="*/ 7 h 12"/>
                        <a:gd name="T2" fmla="*/ 6 w 9"/>
                        <a:gd name="T3" fmla="*/ 10 h 12"/>
                        <a:gd name="T4" fmla="*/ 2 w 9"/>
                        <a:gd name="T5" fmla="*/ 11 h 12"/>
                        <a:gd name="T6" fmla="*/ 1 w 9"/>
                        <a:gd name="T7" fmla="*/ 8 h 12"/>
                        <a:gd name="T8" fmla="*/ 1 w 9"/>
                        <a:gd name="T9" fmla="*/ 4 h 12"/>
                        <a:gd name="T10" fmla="*/ 2 w 9"/>
                        <a:gd name="T11" fmla="*/ 2 h 12"/>
                        <a:gd name="T12" fmla="*/ 4 w 9"/>
                        <a:gd name="T13" fmla="*/ 1 h 12"/>
                        <a:gd name="T14" fmla="*/ 5 w 9"/>
                        <a:gd name="T15" fmla="*/ 2 h 12"/>
                        <a:gd name="T16" fmla="*/ 5 w 9"/>
                        <a:gd name="T17" fmla="*/ 2 h 12"/>
                        <a:gd name="T18" fmla="*/ 8 w 9"/>
                        <a:gd name="T1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2">
                          <a:moveTo>
                            <a:pt x="8" y="7"/>
                          </a:moveTo>
                          <a:cubicBezTo>
                            <a:pt x="8" y="8"/>
                            <a:pt x="7" y="9"/>
                            <a:pt x="6" y="10"/>
                          </a:cubicBezTo>
                          <a:cubicBezTo>
                            <a:pt x="5" y="11"/>
                            <a:pt x="4" y="12"/>
                            <a:pt x="2" y="11"/>
                          </a:cubicBezTo>
                          <a:cubicBezTo>
                            <a:pt x="2" y="10"/>
                            <a:pt x="1" y="9"/>
                            <a:pt x="1" y="8"/>
                          </a:cubicBezTo>
                          <a:cubicBezTo>
                            <a:pt x="0" y="7"/>
                            <a:pt x="0" y="5"/>
                            <a:pt x="1" y="4"/>
                          </a:cubicBezTo>
                          <a:cubicBezTo>
                            <a:pt x="1" y="3"/>
                            <a:pt x="1" y="3"/>
                            <a:pt x="2" y="2"/>
                          </a:cubicBezTo>
                          <a:cubicBezTo>
                            <a:pt x="2" y="1"/>
                            <a:pt x="3" y="1"/>
                            <a:pt x="4" y="1"/>
                          </a:cubicBezTo>
                          <a:cubicBezTo>
                            <a:pt x="5" y="0"/>
                            <a:pt x="6" y="1"/>
                            <a:pt x="5" y="2"/>
                          </a:cubicBezTo>
                          <a:cubicBezTo>
                            <a:pt x="5" y="2"/>
                            <a:pt x="5" y="2"/>
                            <a:pt x="5" y="2"/>
                          </a:cubicBezTo>
                          <a:cubicBezTo>
                            <a:pt x="7" y="2"/>
                            <a:pt x="9" y="4"/>
                            <a:pt x="8" y="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9" name="Freeform 416"/>
                    <p:cNvSpPr>
                      <a:spLocks noEditPoints="1"/>
                    </p:cNvSpPr>
                    <p:nvPr/>
                  </p:nvSpPr>
                  <p:spPr bwMode="auto">
                    <a:xfrm>
                      <a:off x="3665" y="230"/>
                      <a:ext cx="412" cy="345"/>
                    </a:xfrm>
                    <a:custGeom>
                      <a:avLst/>
                      <a:gdLst>
                        <a:gd name="T0" fmla="*/ 162 w 174"/>
                        <a:gd name="T1" fmla="*/ 145 h 146"/>
                        <a:gd name="T2" fmla="*/ 155 w 174"/>
                        <a:gd name="T3" fmla="*/ 144 h 146"/>
                        <a:gd name="T4" fmla="*/ 145 w 174"/>
                        <a:gd name="T5" fmla="*/ 117 h 146"/>
                        <a:gd name="T6" fmla="*/ 120 w 174"/>
                        <a:gd name="T7" fmla="*/ 134 h 146"/>
                        <a:gd name="T8" fmla="*/ 95 w 174"/>
                        <a:gd name="T9" fmla="*/ 106 h 146"/>
                        <a:gd name="T10" fmla="*/ 69 w 174"/>
                        <a:gd name="T11" fmla="*/ 130 h 146"/>
                        <a:gd name="T12" fmla="*/ 64 w 174"/>
                        <a:gd name="T13" fmla="*/ 130 h 146"/>
                        <a:gd name="T14" fmla="*/ 64 w 174"/>
                        <a:gd name="T15" fmla="*/ 129 h 146"/>
                        <a:gd name="T16" fmla="*/ 64 w 174"/>
                        <a:gd name="T17" fmla="*/ 128 h 146"/>
                        <a:gd name="T18" fmla="*/ 37 w 174"/>
                        <a:gd name="T19" fmla="*/ 106 h 146"/>
                        <a:gd name="T20" fmla="*/ 13 w 174"/>
                        <a:gd name="T21" fmla="*/ 133 h 146"/>
                        <a:gd name="T22" fmla="*/ 85 w 174"/>
                        <a:gd name="T23" fmla="*/ 2 h 146"/>
                        <a:gd name="T24" fmla="*/ 126 w 174"/>
                        <a:gd name="T25" fmla="*/ 38 h 146"/>
                        <a:gd name="T26" fmla="*/ 162 w 174"/>
                        <a:gd name="T27" fmla="*/ 128 h 146"/>
                        <a:gd name="T28" fmla="*/ 153 w 174"/>
                        <a:gd name="T29" fmla="*/ 99 h 146"/>
                        <a:gd name="T30" fmla="*/ 148 w 174"/>
                        <a:gd name="T31" fmla="*/ 112 h 146"/>
                        <a:gd name="T32" fmla="*/ 162 w 174"/>
                        <a:gd name="T33" fmla="*/ 128 h 146"/>
                        <a:gd name="T34" fmla="*/ 161 w 174"/>
                        <a:gd name="T35" fmla="*/ 89 h 146"/>
                        <a:gd name="T36" fmla="*/ 150 w 174"/>
                        <a:gd name="T37" fmla="*/ 66 h 146"/>
                        <a:gd name="T38" fmla="*/ 121 w 174"/>
                        <a:gd name="T39" fmla="*/ 83 h 146"/>
                        <a:gd name="T40" fmla="*/ 143 w 174"/>
                        <a:gd name="T41" fmla="*/ 112 h 146"/>
                        <a:gd name="T42" fmla="*/ 124 w 174"/>
                        <a:gd name="T43" fmla="*/ 88 h 146"/>
                        <a:gd name="T44" fmla="*/ 96 w 174"/>
                        <a:gd name="T45" fmla="*/ 101 h 146"/>
                        <a:gd name="T46" fmla="*/ 122 w 174"/>
                        <a:gd name="T47" fmla="*/ 125 h 146"/>
                        <a:gd name="T48" fmla="*/ 146 w 174"/>
                        <a:gd name="T49" fmla="*/ 61 h 146"/>
                        <a:gd name="T50" fmla="*/ 118 w 174"/>
                        <a:gd name="T51" fmla="*/ 41 h 146"/>
                        <a:gd name="T52" fmla="*/ 94 w 174"/>
                        <a:gd name="T53" fmla="*/ 60 h 146"/>
                        <a:gd name="T54" fmla="*/ 146 w 174"/>
                        <a:gd name="T55" fmla="*/ 61 h 146"/>
                        <a:gd name="T56" fmla="*/ 115 w 174"/>
                        <a:gd name="T57" fmla="*/ 83 h 146"/>
                        <a:gd name="T58" fmla="*/ 70 w 174"/>
                        <a:gd name="T59" fmla="*/ 81 h 146"/>
                        <a:gd name="T60" fmla="*/ 94 w 174"/>
                        <a:gd name="T61" fmla="*/ 95 h 146"/>
                        <a:gd name="T62" fmla="*/ 91 w 174"/>
                        <a:gd name="T63" fmla="*/ 54 h 146"/>
                        <a:gd name="T64" fmla="*/ 88 w 174"/>
                        <a:gd name="T65" fmla="*/ 9 h 146"/>
                        <a:gd name="T66" fmla="*/ 72 w 174"/>
                        <a:gd name="T67" fmla="*/ 39 h 146"/>
                        <a:gd name="T68" fmla="*/ 68 w 174"/>
                        <a:gd name="T69" fmla="*/ 117 h 146"/>
                        <a:gd name="T70" fmla="*/ 69 w 174"/>
                        <a:gd name="T71" fmla="*/ 86 h 146"/>
                        <a:gd name="T72" fmla="*/ 68 w 174"/>
                        <a:gd name="T73" fmla="*/ 117 h 146"/>
                        <a:gd name="T74" fmla="*/ 75 w 174"/>
                        <a:gd name="T75" fmla="*/ 46 h 146"/>
                        <a:gd name="T76" fmla="*/ 53 w 174"/>
                        <a:gd name="T77" fmla="*/ 43 h 146"/>
                        <a:gd name="T78" fmla="*/ 34 w 174"/>
                        <a:gd name="T79" fmla="*/ 58 h 146"/>
                        <a:gd name="T80" fmla="*/ 88 w 174"/>
                        <a:gd name="T81" fmla="*/ 60 h 146"/>
                        <a:gd name="T82" fmla="*/ 64 w 174"/>
                        <a:gd name="T83" fmla="*/ 81 h 146"/>
                        <a:gd name="T84" fmla="*/ 29 w 174"/>
                        <a:gd name="T85" fmla="*/ 63 h 146"/>
                        <a:gd name="T86" fmla="*/ 42 w 174"/>
                        <a:gd name="T87" fmla="*/ 96 h 146"/>
                        <a:gd name="T88" fmla="*/ 39 w 174"/>
                        <a:gd name="T89" fmla="*/ 101 h 146"/>
                        <a:gd name="T90" fmla="*/ 14 w 174"/>
                        <a:gd name="T91" fmla="*/ 87 h 146"/>
                        <a:gd name="T92" fmla="*/ 14 w 174"/>
                        <a:gd name="T93" fmla="*/ 12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4" h="146">
                          <a:moveTo>
                            <a:pt x="158" y="68"/>
                          </a:moveTo>
                          <a:cubicBezTo>
                            <a:pt x="172" y="91"/>
                            <a:pt x="174" y="121"/>
                            <a:pt x="162" y="145"/>
                          </a:cubicBezTo>
                          <a:cubicBezTo>
                            <a:pt x="162" y="145"/>
                            <a:pt x="161" y="146"/>
                            <a:pt x="161" y="146"/>
                          </a:cubicBezTo>
                          <a:cubicBezTo>
                            <a:pt x="159" y="145"/>
                            <a:pt x="157" y="145"/>
                            <a:pt x="155" y="144"/>
                          </a:cubicBezTo>
                          <a:cubicBezTo>
                            <a:pt x="155" y="144"/>
                            <a:pt x="155" y="144"/>
                            <a:pt x="155" y="144"/>
                          </a:cubicBezTo>
                          <a:cubicBezTo>
                            <a:pt x="158" y="134"/>
                            <a:pt x="161" y="116"/>
                            <a:pt x="145" y="117"/>
                          </a:cubicBezTo>
                          <a:cubicBezTo>
                            <a:pt x="135" y="118"/>
                            <a:pt x="127" y="125"/>
                            <a:pt x="122" y="133"/>
                          </a:cubicBezTo>
                          <a:cubicBezTo>
                            <a:pt x="122" y="134"/>
                            <a:pt x="121" y="135"/>
                            <a:pt x="120" y="134"/>
                          </a:cubicBezTo>
                          <a:cubicBezTo>
                            <a:pt x="119" y="134"/>
                            <a:pt x="118" y="133"/>
                            <a:pt x="118" y="132"/>
                          </a:cubicBezTo>
                          <a:cubicBezTo>
                            <a:pt x="118" y="119"/>
                            <a:pt x="108" y="107"/>
                            <a:pt x="95" y="106"/>
                          </a:cubicBezTo>
                          <a:cubicBezTo>
                            <a:pt x="83" y="106"/>
                            <a:pt x="72" y="115"/>
                            <a:pt x="69" y="127"/>
                          </a:cubicBezTo>
                          <a:cubicBezTo>
                            <a:pt x="69" y="128"/>
                            <a:pt x="69" y="129"/>
                            <a:pt x="69" y="130"/>
                          </a:cubicBezTo>
                          <a:cubicBezTo>
                            <a:pt x="69" y="130"/>
                            <a:pt x="69" y="130"/>
                            <a:pt x="69" y="130"/>
                          </a:cubicBezTo>
                          <a:cubicBezTo>
                            <a:pt x="67" y="130"/>
                            <a:pt x="66" y="130"/>
                            <a:pt x="64" y="130"/>
                          </a:cubicBezTo>
                          <a:cubicBezTo>
                            <a:pt x="64" y="130"/>
                            <a:pt x="64" y="130"/>
                            <a:pt x="64" y="129"/>
                          </a:cubicBezTo>
                          <a:cubicBezTo>
                            <a:pt x="64" y="129"/>
                            <a:pt x="64" y="129"/>
                            <a:pt x="64" y="129"/>
                          </a:cubicBezTo>
                          <a:cubicBezTo>
                            <a:pt x="64" y="129"/>
                            <a:pt x="64" y="129"/>
                            <a:pt x="64" y="129"/>
                          </a:cubicBezTo>
                          <a:cubicBezTo>
                            <a:pt x="64" y="129"/>
                            <a:pt x="64" y="129"/>
                            <a:pt x="64" y="128"/>
                          </a:cubicBezTo>
                          <a:cubicBezTo>
                            <a:pt x="64" y="128"/>
                            <a:pt x="64" y="127"/>
                            <a:pt x="64" y="127"/>
                          </a:cubicBezTo>
                          <a:cubicBezTo>
                            <a:pt x="66" y="112"/>
                            <a:pt x="50" y="103"/>
                            <a:pt x="37" y="106"/>
                          </a:cubicBezTo>
                          <a:cubicBezTo>
                            <a:pt x="25" y="109"/>
                            <a:pt x="18" y="121"/>
                            <a:pt x="18" y="133"/>
                          </a:cubicBezTo>
                          <a:cubicBezTo>
                            <a:pt x="16" y="133"/>
                            <a:pt x="15" y="133"/>
                            <a:pt x="13" y="133"/>
                          </a:cubicBezTo>
                          <a:cubicBezTo>
                            <a:pt x="0" y="108"/>
                            <a:pt x="7" y="77"/>
                            <a:pt x="27" y="58"/>
                          </a:cubicBezTo>
                          <a:cubicBezTo>
                            <a:pt x="46" y="39"/>
                            <a:pt x="75" y="28"/>
                            <a:pt x="85" y="2"/>
                          </a:cubicBezTo>
                          <a:cubicBezTo>
                            <a:pt x="86" y="0"/>
                            <a:pt x="89" y="1"/>
                            <a:pt x="90" y="2"/>
                          </a:cubicBezTo>
                          <a:cubicBezTo>
                            <a:pt x="97" y="19"/>
                            <a:pt x="112" y="29"/>
                            <a:pt x="126" y="38"/>
                          </a:cubicBezTo>
                          <a:cubicBezTo>
                            <a:pt x="139" y="47"/>
                            <a:pt x="150" y="55"/>
                            <a:pt x="158" y="68"/>
                          </a:cubicBezTo>
                          <a:close/>
                          <a:moveTo>
                            <a:pt x="162" y="128"/>
                          </a:moveTo>
                          <a:cubicBezTo>
                            <a:pt x="165" y="117"/>
                            <a:pt x="165" y="104"/>
                            <a:pt x="162" y="93"/>
                          </a:cubicBezTo>
                          <a:cubicBezTo>
                            <a:pt x="159" y="95"/>
                            <a:pt x="156" y="96"/>
                            <a:pt x="153" y="99"/>
                          </a:cubicBezTo>
                          <a:cubicBezTo>
                            <a:pt x="150" y="103"/>
                            <a:pt x="148" y="107"/>
                            <a:pt x="148" y="112"/>
                          </a:cubicBezTo>
                          <a:cubicBezTo>
                            <a:pt x="148" y="112"/>
                            <a:pt x="148" y="112"/>
                            <a:pt x="148" y="112"/>
                          </a:cubicBezTo>
                          <a:cubicBezTo>
                            <a:pt x="148" y="112"/>
                            <a:pt x="149" y="112"/>
                            <a:pt x="150" y="112"/>
                          </a:cubicBezTo>
                          <a:cubicBezTo>
                            <a:pt x="159" y="114"/>
                            <a:pt x="162" y="120"/>
                            <a:pt x="162" y="128"/>
                          </a:cubicBezTo>
                          <a:close/>
                          <a:moveTo>
                            <a:pt x="145" y="103"/>
                          </a:moveTo>
                          <a:cubicBezTo>
                            <a:pt x="148" y="96"/>
                            <a:pt x="154" y="89"/>
                            <a:pt x="161" y="89"/>
                          </a:cubicBezTo>
                          <a:cubicBezTo>
                            <a:pt x="159" y="81"/>
                            <a:pt x="155" y="73"/>
                            <a:pt x="150" y="66"/>
                          </a:cubicBezTo>
                          <a:cubicBezTo>
                            <a:pt x="150" y="66"/>
                            <a:pt x="150" y="66"/>
                            <a:pt x="150" y="66"/>
                          </a:cubicBezTo>
                          <a:cubicBezTo>
                            <a:pt x="137" y="65"/>
                            <a:pt x="125" y="71"/>
                            <a:pt x="119" y="83"/>
                          </a:cubicBezTo>
                          <a:cubicBezTo>
                            <a:pt x="120" y="83"/>
                            <a:pt x="120" y="83"/>
                            <a:pt x="121" y="83"/>
                          </a:cubicBezTo>
                          <a:cubicBezTo>
                            <a:pt x="133" y="83"/>
                            <a:pt x="141" y="92"/>
                            <a:pt x="145" y="103"/>
                          </a:cubicBezTo>
                          <a:close/>
                          <a:moveTo>
                            <a:pt x="143" y="112"/>
                          </a:moveTo>
                          <a:cubicBezTo>
                            <a:pt x="143" y="112"/>
                            <a:pt x="143" y="112"/>
                            <a:pt x="143" y="112"/>
                          </a:cubicBezTo>
                          <a:cubicBezTo>
                            <a:pt x="140" y="102"/>
                            <a:pt x="135" y="90"/>
                            <a:pt x="124" y="88"/>
                          </a:cubicBezTo>
                          <a:cubicBezTo>
                            <a:pt x="112" y="85"/>
                            <a:pt x="99" y="88"/>
                            <a:pt x="96" y="100"/>
                          </a:cubicBezTo>
                          <a:cubicBezTo>
                            <a:pt x="96" y="100"/>
                            <a:pt x="96" y="101"/>
                            <a:pt x="96" y="101"/>
                          </a:cubicBezTo>
                          <a:cubicBezTo>
                            <a:pt x="96" y="101"/>
                            <a:pt x="96" y="101"/>
                            <a:pt x="96" y="102"/>
                          </a:cubicBezTo>
                          <a:cubicBezTo>
                            <a:pt x="109" y="103"/>
                            <a:pt x="119" y="113"/>
                            <a:pt x="122" y="125"/>
                          </a:cubicBezTo>
                          <a:cubicBezTo>
                            <a:pt x="127" y="118"/>
                            <a:pt x="135" y="113"/>
                            <a:pt x="143" y="112"/>
                          </a:cubicBezTo>
                          <a:close/>
                          <a:moveTo>
                            <a:pt x="146" y="61"/>
                          </a:moveTo>
                          <a:cubicBezTo>
                            <a:pt x="139" y="53"/>
                            <a:pt x="129" y="46"/>
                            <a:pt x="120" y="40"/>
                          </a:cubicBezTo>
                          <a:cubicBezTo>
                            <a:pt x="119" y="40"/>
                            <a:pt x="119" y="41"/>
                            <a:pt x="118" y="41"/>
                          </a:cubicBezTo>
                          <a:cubicBezTo>
                            <a:pt x="107" y="44"/>
                            <a:pt x="98" y="49"/>
                            <a:pt x="93" y="60"/>
                          </a:cubicBezTo>
                          <a:cubicBezTo>
                            <a:pt x="94" y="60"/>
                            <a:pt x="94" y="60"/>
                            <a:pt x="94" y="60"/>
                          </a:cubicBezTo>
                          <a:cubicBezTo>
                            <a:pt x="105" y="60"/>
                            <a:pt x="114" y="67"/>
                            <a:pt x="118" y="76"/>
                          </a:cubicBezTo>
                          <a:cubicBezTo>
                            <a:pt x="124" y="67"/>
                            <a:pt x="135" y="61"/>
                            <a:pt x="146" y="61"/>
                          </a:cubicBezTo>
                          <a:close/>
                          <a:moveTo>
                            <a:pt x="115" y="83"/>
                          </a:moveTo>
                          <a:cubicBezTo>
                            <a:pt x="115" y="83"/>
                            <a:pt x="115" y="83"/>
                            <a:pt x="115" y="83"/>
                          </a:cubicBezTo>
                          <a:cubicBezTo>
                            <a:pt x="113" y="72"/>
                            <a:pt x="104" y="64"/>
                            <a:pt x="93" y="65"/>
                          </a:cubicBezTo>
                          <a:cubicBezTo>
                            <a:pt x="83" y="65"/>
                            <a:pt x="75" y="73"/>
                            <a:pt x="70" y="81"/>
                          </a:cubicBezTo>
                          <a:cubicBezTo>
                            <a:pt x="70" y="81"/>
                            <a:pt x="70" y="81"/>
                            <a:pt x="70" y="81"/>
                          </a:cubicBezTo>
                          <a:cubicBezTo>
                            <a:pt x="80" y="81"/>
                            <a:pt x="89" y="87"/>
                            <a:pt x="94" y="95"/>
                          </a:cubicBezTo>
                          <a:cubicBezTo>
                            <a:pt x="96" y="87"/>
                            <a:pt x="105" y="83"/>
                            <a:pt x="115" y="83"/>
                          </a:cubicBezTo>
                          <a:close/>
                          <a:moveTo>
                            <a:pt x="91" y="54"/>
                          </a:moveTo>
                          <a:cubicBezTo>
                            <a:pt x="96" y="45"/>
                            <a:pt x="105" y="38"/>
                            <a:pt x="115" y="37"/>
                          </a:cubicBezTo>
                          <a:cubicBezTo>
                            <a:pt x="104" y="29"/>
                            <a:pt x="94" y="21"/>
                            <a:pt x="88" y="9"/>
                          </a:cubicBezTo>
                          <a:cubicBezTo>
                            <a:pt x="82" y="21"/>
                            <a:pt x="72" y="29"/>
                            <a:pt x="62" y="37"/>
                          </a:cubicBezTo>
                          <a:cubicBezTo>
                            <a:pt x="66" y="37"/>
                            <a:pt x="70" y="38"/>
                            <a:pt x="72" y="39"/>
                          </a:cubicBezTo>
                          <a:cubicBezTo>
                            <a:pt x="80" y="42"/>
                            <a:pt x="86" y="47"/>
                            <a:pt x="91" y="54"/>
                          </a:cubicBezTo>
                          <a:close/>
                          <a:moveTo>
                            <a:pt x="68" y="117"/>
                          </a:moveTo>
                          <a:cubicBezTo>
                            <a:pt x="73" y="109"/>
                            <a:pt x="81" y="102"/>
                            <a:pt x="91" y="101"/>
                          </a:cubicBezTo>
                          <a:cubicBezTo>
                            <a:pt x="88" y="92"/>
                            <a:pt x="79" y="86"/>
                            <a:pt x="69" y="86"/>
                          </a:cubicBezTo>
                          <a:cubicBezTo>
                            <a:pt x="58" y="86"/>
                            <a:pt x="49" y="92"/>
                            <a:pt x="44" y="101"/>
                          </a:cubicBezTo>
                          <a:cubicBezTo>
                            <a:pt x="55" y="101"/>
                            <a:pt x="64" y="107"/>
                            <a:pt x="68" y="117"/>
                          </a:cubicBezTo>
                          <a:close/>
                          <a:moveTo>
                            <a:pt x="88" y="60"/>
                          </a:moveTo>
                          <a:cubicBezTo>
                            <a:pt x="86" y="54"/>
                            <a:pt x="81" y="49"/>
                            <a:pt x="75" y="46"/>
                          </a:cubicBezTo>
                          <a:cubicBezTo>
                            <a:pt x="71" y="43"/>
                            <a:pt x="58" y="37"/>
                            <a:pt x="54" y="43"/>
                          </a:cubicBezTo>
                          <a:cubicBezTo>
                            <a:pt x="54" y="43"/>
                            <a:pt x="54" y="43"/>
                            <a:pt x="53" y="43"/>
                          </a:cubicBezTo>
                          <a:cubicBezTo>
                            <a:pt x="48" y="47"/>
                            <a:pt x="42" y="51"/>
                            <a:pt x="37" y="55"/>
                          </a:cubicBezTo>
                          <a:cubicBezTo>
                            <a:pt x="36" y="56"/>
                            <a:pt x="35" y="57"/>
                            <a:pt x="34" y="58"/>
                          </a:cubicBezTo>
                          <a:cubicBezTo>
                            <a:pt x="47" y="55"/>
                            <a:pt x="62" y="63"/>
                            <a:pt x="67" y="75"/>
                          </a:cubicBezTo>
                          <a:cubicBezTo>
                            <a:pt x="72" y="68"/>
                            <a:pt x="80" y="62"/>
                            <a:pt x="88" y="60"/>
                          </a:cubicBezTo>
                          <a:close/>
                          <a:moveTo>
                            <a:pt x="42" y="96"/>
                          </a:moveTo>
                          <a:cubicBezTo>
                            <a:pt x="47" y="88"/>
                            <a:pt x="55" y="83"/>
                            <a:pt x="64" y="81"/>
                          </a:cubicBezTo>
                          <a:cubicBezTo>
                            <a:pt x="60" y="65"/>
                            <a:pt x="44" y="59"/>
                            <a:pt x="29" y="63"/>
                          </a:cubicBezTo>
                          <a:cubicBezTo>
                            <a:pt x="29" y="63"/>
                            <a:pt x="29" y="63"/>
                            <a:pt x="29" y="63"/>
                          </a:cubicBezTo>
                          <a:cubicBezTo>
                            <a:pt x="23" y="69"/>
                            <a:pt x="19" y="75"/>
                            <a:pt x="16" y="82"/>
                          </a:cubicBezTo>
                          <a:cubicBezTo>
                            <a:pt x="26" y="77"/>
                            <a:pt x="36" y="86"/>
                            <a:pt x="42" y="96"/>
                          </a:cubicBezTo>
                          <a:close/>
                          <a:moveTo>
                            <a:pt x="39" y="101"/>
                          </a:moveTo>
                          <a:cubicBezTo>
                            <a:pt x="39" y="101"/>
                            <a:pt x="39" y="101"/>
                            <a:pt x="39" y="101"/>
                          </a:cubicBezTo>
                          <a:cubicBezTo>
                            <a:pt x="35" y="92"/>
                            <a:pt x="26" y="80"/>
                            <a:pt x="15" y="87"/>
                          </a:cubicBezTo>
                          <a:cubicBezTo>
                            <a:pt x="15" y="87"/>
                            <a:pt x="15" y="87"/>
                            <a:pt x="14" y="87"/>
                          </a:cubicBezTo>
                          <a:cubicBezTo>
                            <a:pt x="14" y="88"/>
                            <a:pt x="14" y="89"/>
                            <a:pt x="13" y="90"/>
                          </a:cubicBezTo>
                          <a:cubicBezTo>
                            <a:pt x="10" y="102"/>
                            <a:pt x="11" y="114"/>
                            <a:pt x="14" y="125"/>
                          </a:cubicBezTo>
                          <a:cubicBezTo>
                            <a:pt x="16" y="113"/>
                            <a:pt x="27" y="103"/>
                            <a:pt x="39" y="10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0" name="Freeform 417"/>
                    <p:cNvSpPr>
                      <a:spLocks/>
                    </p:cNvSpPr>
                    <p:nvPr/>
                  </p:nvSpPr>
                  <p:spPr bwMode="auto">
                    <a:xfrm>
                      <a:off x="3916" y="1046"/>
                      <a:ext cx="21" cy="23"/>
                    </a:xfrm>
                    <a:custGeom>
                      <a:avLst/>
                      <a:gdLst>
                        <a:gd name="T0" fmla="*/ 9 w 9"/>
                        <a:gd name="T1" fmla="*/ 5 h 10"/>
                        <a:gd name="T2" fmla="*/ 1 w 9"/>
                        <a:gd name="T3" fmla="*/ 6 h 10"/>
                        <a:gd name="T4" fmla="*/ 2 w 9"/>
                        <a:gd name="T5" fmla="*/ 1 h 10"/>
                        <a:gd name="T6" fmla="*/ 3 w 9"/>
                        <a:gd name="T7" fmla="*/ 1 h 10"/>
                        <a:gd name="T8" fmla="*/ 6 w 9"/>
                        <a:gd name="T9" fmla="*/ 0 h 10"/>
                        <a:gd name="T10" fmla="*/ 9 w 9"/>
                        <a:gd name="T11" fmla="*/ 5 h 10"/>
                      </a:gdLst>
                      <a:ahLst/>
                      <a:cxnLst>
                        <a:cxn ang="0">
                          <a:pos x="T0" y="T1"/>
                        </a:cxn>
                        <a:cxn ang="0">
                          <a:pos x="T2" y="T3"/>
                        </a:cxn>
                        <a:cxn ang="0">
                          <a:pos x="T4" y="T5"/>
                        </a:cxn>
                        <a:cxn ang="0">
                          <a:pos x="T6" y="T7"/>
                        </a:cxn>
                        <a:cxn ang="0">
                          <a:pos x="T8" y="T9"/>
                        </a:cxn>
                        <a:cxn ang="0">
                          <a:pos x="T10" y="T11"/>
                        </a:cxn>
                      </a:cxnLst>
                      <a:rect l="0" t="0" r="r" b="b"/>
                      <a:pathLst>
                        <a:path w="9" h="10">
                          <a:moveTo>
                            <a:pt x="9" y="5"/>
                          </a:moveTo>
                          <a:cubicBezTo>
                            <a:pt x="8" y="8"/>
                            <a:pt x="3" y="10"/>
                            <a:pt x="1" y="6"/>
                          </a:cubicBezTo>
                          <a:cubicBezTo>
                            <a:pt x="0" y="5"/>
                            <a:pt x="0" y="2"/>
                            <a:pt x="2" y="1"/>
                          </a:cubicBezTo>
                          <a:cubicBezTo>
                            <a:pt x="2" y="1"/>
                            <a:pt x="2" y="1"/>
                            <a:pt x="3" y="1"/>
                          </a:cubicBezTo>
                          <a:cubicBezTo>
                            <a:pt x="4" y="0"/>
                            <a:pt x="5" y="0"/>
                            <a:pt x="6" y="0"/>
                          </a:cubicBezTo>
                          <a:cubicBezTo>
                            <a:pt x="8" y="1"/>
                            <a:pt x="9" y="3"/>
                            <a:pt x="9"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1" name="Freeform 418"/>
                    <p:cNvSpPr>
                      <a:spLocks/>
                    </p:cNvSpPr>
                    <p:nvPr/>
                  </p:nvSpPr>
                  <p:spPr bwMode="auto">
                    <a:xfrm>
                      <a:off x="3695" y="1909"/>
                      <a:ext cx="46" cy="33"/>
                    </a:xfrm>
                    <a:custGeom>
                      <a:avLst/>
                      <a:gdLst>
                        <a:gd name="T0" fmla="*/ 13 w 19"/>
                        <a:gd name="T1" fmla="*/ 0 h 14"/>
                        <a:gd name="T2" fmla="*/ 19 w 19"/>
                        <a:gd name="T3" fmla="*/ 14 h 14"/>
                        <a:gd name="T4" fmla="*/ 0 w 19"/>
                        <a:gd name="T5" fmla="*/ 11 h 14"/>
                        <a:gd name="T6" fmla="*/ 13 w 19"/>
                        <a:gd name="T7" fmla="*/ 0 h 14"/>
                      </a:gdLst>
                      <a:ahLst/>
                      <a:cxnLst>
                        <a:cxn ang="0">
                          <a:pos x="T0" y="T1"/>
                        </a:cxn>
                        <a:cxn ang="0">
                          <a:pos x="T2" y="T3"/>
                        </a:cxn>
                        <a:cxn ang="0">
                          <a:pos x="T4" y="T5"/>
                        </a:cxn>
                        <a:cxn ang="0">
                          <a:pos x="T6" y="T7"/>
                        </a:cxn>
                      </a:cxnLst>
                      <a:rect l="0" t="0" r="r" b="b"/>
                      <a:pathLst>
                        <a:path w="19" h="14">
                          <a:moveTo>
                            <a:pt x="13" y="0"/>
                          </a:moveTo>
                          <a:cubicBezTo>
                            <a:pt x="14" y="6"/>
                            <a:pt x="15" y="11"/>
                            <a:pt x="19" y="14"/>
                          </a:cubicBezTo>
                          <a:cubicBezTo>
                            <a:pt x="12" y="13"/>
                            <a:pt x="6" y="12"/>
                            <a:pt x="0" y="11"/>
                          </a:cubicBezTo>
                          <a:cubicBezTo>
                            <a:pt x="6" y="11"/>
                            <a:pt x="10" y="6"/>
                            <a:pt x="1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2" name="Freeform 419"/>
                    <p:cNvSpPr>
                      <a:spLocks/>
                    </p:cNvSpPr>
                    <p:nvPr/>
                  </p:nvSpPr>
                  <p:spPr bwMode="auto">
                    <a:xfrm>
                      <a:off x="4030" y="570"/>
                      <a:ext cx="16" cy="7"/>
                    </a:xfrm>
                    <a:custGeom>
                      <a:avLst/>
                      <a:gdLst>
                        <a:gd name="T0" fmla="*/ 7 w 7"/>
                        <a:gd name="T1" fmla="*/ 2 h 3"/>
                        <a:gd name="T2" fmla="*/ 4 w 7"/>
                        <a:gd name="T3" fmla="*/ 2 h 3"/>
                        <a:gd name="T4" fmla="*/ 1 w 7"/>
                        <a:gd name="T5" fmla="*/ 0 h 3"/>
                        <a:gd name="T6" fmla="*/ 7 w 7"/>
                        <a:gd name="T7" fmla="*/ 2 h 3"/>
                      </a:gdLst>
                      <a:ahLst/>
                      <a:cxnLst>
                        <a:cxn ang="0">
                          <a:pos x="T0" y="T1"/>
                        </a:cxn>
                        <a:cxn ang="0">
                          <a:pos x="T2" y="T3"/>
                        </a:cxn>
                        <a:cxn ang="0">
                          <a:pos x="T4" y="T5"/>
                        </a:cxn>
                        <a:cxn ang="0">
                          <a:pos x="T6" y="T7"/>
                        </a:cxn>
                      </a:cxnLst>
                      <a:rect l="0" t="0" r="r" b="b"/>
                      <a:pathLst>
                        <a:path w="7" h="3">
                          <a:moveTo>
                            <a:pt x="7" y="2"/>
                          </a:moveTo>
                          <a:cubicBezTo>
                            <a:pt x="6" y="3"/>
                            <a:pt x="5" y="3"/>
                            <a:pt x="4" y="2"/>
                          </a:cubicBezTo>
                          <a:cubicBezTo>
                            <a:pt x="3" y="3"/>
                            <a:pt x="0" y="2"/>
                            <a:pt x="1" y="0"/>
                          </a:cubicBezTo>
                          <a:cubicBezTo>
                            <a:pt x="3" y="1"/>
                            <a:pt x="5" y="1"/>
                            <a:pt x="7"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3" name="Freeform 420"/>
                    <p:cNvSpPr>
                      <a:spLocks/>
                    </p:cNvSpPr>
                    <p:nvPr/>
                  </p:nvSpPr>
                  <p:spPr bwMode="auto">
                    <a:xfrm>
                      <a:off x="3719" y="1784"/>
                      <a:ext cx="38" cy="35"/>
                    </a:xfrm>
                    <a:custGeom>
                      <a:avLst/>
                      <a:gdLst>
                        <a:gd name="T0" fmla="*/ 16 w 16"/>
                        <a:gd name="T1" fmla="*/ 8 h 15"/>
                        <a:gd name="T2" fmla="*/ 15 w 16"/>
                        <a:gd name="T3" fmla="*/ 12 h 15"/>
                        <a:gd name="T4" fmla="*/ 14 w 16"/>
                        <a:gd name="T5" fmla="*/ 15 h 15"/>
                        <a:gd name="T6" fmla="*/ 6 w 16"/>
                        <a:gd name="T7" fmla="*/ 10 h 15"/>
                        <a:gd name="T8" fmla="*/ 0 w 16"/>
                        <a:gd name="T9" fmla="*/ 5 h 15"/>
                        <a:gd name="T10" fmla="*/ 7 w 16"/>
                        <a:gd name="T11" fmla="*/ 0 h 15"/>
                        <a:gd name="T12" fmla="*/ 8 w 16"/>
                        <a:gd name="T13" fmla="*/ 1 h 15"/>
                        <a:gd name="T14" fmla="*/ 16 w 16"/>
                        <a:gd name="T15" fmla="*/ 8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6" y="8"/>
                          </a:moveTo>
                          <a:cubicBezTo>
                            <a:pt x="16" y="9"/>
                            <a:pt x="15" y="11"/>
                            <a:pt x="15" y="12"/>
                          </a:cubicBezTo>
                          <a:cubicBezTo>
                            <a:pt x="14" y="13"/>
                            <a:pt x="14" y="14"/>
                            <a:pt x="14" y="15"/>
                          </a:cubicBezTo>
                          <a:cubicBezTo>
                            <a:pt x="11" y="14"/>
                            <a:pt x="8" y="12"/>
                            <a:pt x="6" y="10"/>
                          </a:cubicBezTo>
                          <a:cubicBezTo>
                            <a:pt x="4" y="8"/>
                            <a:pt x="2" y="7"/>
                            <a:pt x="0" y="5"/>
                          </a:cubicBezTo>
                          <a:cubicBezTo>
                            <a:pt x="3" y="4"/>
                            <a:pt x="6" y="2"/>
                            <a:pt x="7" y="0"/>
                          </a:cubicBezTo>
                          <a:cubicBezTo>
                            <a:pt x="8" y="0"/>
                            <a:pt x="8" y="1"/>
                            <a:pt x="8" y="1"/>
                          </a:cubicBezTo>
                          <a:cubicBezTo>
                            <a:pt x="11" y="4"/>
                            <a:pt x="13" y="6"/>
                            <a:pt x="16"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4" name="Freeform 421"/>
                    <p:cNvSpPr>
                      <a:spLocks/>
                    </p:cNvSpPr>
                    <p:nvPr/>
                  </p:nvSpPr>
                  <p:spPr bwMode="auto">
                    <a:xfrm>
                      <a:off x="4015" y="450"/>
                      <a:ext cx="41" cy="82"/>
                    </a:xfrm>
                    <a:custGeom>
                      <a:avLst/>
                      <a:gdLst>
                        <a:gd name="T0" fmla="*/ 14 w 17"/>
                        <a:gd name="T1" fmla="*/ 0 h 35"/>
                        <a:gd name="T2" fmla="*/ 14 w 17"/>
                        <a:gd name="T3" fmla="*/ 35 h 35"/>
                        <a:gd name="T4" fmla="*/ 2 w 17"/>
                        <a:gd name="T5" fmla="*/ 19 h 35"/>
                        <a:gd name="T6" fmla="*/ 0 w 17"/>
                        <a:gd name="T7" fmla="*/ 19 h 35"/>
                        <a:gd name="T8" fmla="*/ 0 w 17"/>
                        <a:gd name="T9" fmla="*/ 19 h 35"/>
                        <a:gd name="T10" fmla="*/ 5 w 17"/>
                        <a:gd name="T11" fmla="*/ 6 h 35"/>
                        <a:gd name="T12" fmla="*/ 14 w 17"/>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7" h="35">
                          <a:moveTo>
                            <a:pt x="14" y="0"/>
                          </a:moveTo>
                          <a:cubicBezTo>
                            <a:pt x="17" y="11"/>
                            <a:pt x="17" y="24"/>
                            <a:pt x="14" y="35"/>
                          </a:cubicBezTo>
                          <a:cubicBezTo>
                            <a:pt x="14" y="27"/>
                            <a:pt x="11" y="21"/>
                            <a:pt x="2" y="19"/>
                          </a:cubicBezTo>
                          <a:cubicBezTo>
                            <a:pt x="1" y="19"/>
                            <a:pt x="0" y="19"/>
                            <a:pt x="0" y="19"/>
                          </a:cubicBezTo>
                          <a:cubicBezTo>
                            <a:pt x="0" y="19"/>
                            <a:pt x="0" y="19"/>
                            <a:pt x="0" y="19"/>
                          </a:cubicBezTo>
                          <a:cubicBezTo>
                            <a:pt x="0" y="14"/>
                            <a:pt x="2" y="10"/>
                            <a:pt x="5" y="6"/>
                          </a:cubicBezTo>
                          <a:cubicBezTo>
                            <a:pt x="8" y="3"/>
                            <a:pt x="11" y="2"/>
                            <a:pt x="1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5" name="Freeform 422"/>
                    <p:cNvSpPr>
                      <a:spLocks/>
                    </p:cNvSpPr>
                    <p:nvPr/>
                  </p:nvSpPr>
                  <p:spPr bwMode="auto">
                    <a:xfrm>
                      <a:off x="4008" y="608"/>
                      <a:ext cx="22" cy="31"/>
                    </a:xfrm>
                    <a:custGeom>
                      <a:avLst/>
                      <a:gdLst>
                        <a:gd name="T0" fmla="*/ 7 w 9"/>
                        <a:gd name="T1" fmla="*/ 4 h 13"/>
                        <a:gd name="T2" fmla="*/ 6 w 9"/>
                        <a:gd name="T3" fmla="*/ 13 h 13"/>
                        <a:gd name="T4" fmla="*/ 0 w 9"/>
                        <a:gd name="T5" fmla="*/ 12 h 13"/>
                        <a:gd name="T6" fmla="*/ 7 w 9"/>
                        <a:gd name="T7" fmla="*/ 4 h 13"/>
                      </a:gdLst>
                      <a:ahLst/>
                      <a:cxnLst>
                        <a:cxn ang="0">
                          <a:pos x="T0" y="T1"/>
                        </a:cxn>
                        <a:cxn ang="0">
                          <a:pos x="T2" y="T3"/>
                        </a:cxn>
                        <a:cxn ang="0">
                          <a:pos x="T4" y="T5"/>
                        </a:cxn>
                        <a:cxn ang="0">
                          <a:pos x="T6" y="T7"/>
                        </a:cxn>
                      </a:cxnLst>
                      <a:rect l="0" t="0" r="r" b="b"/>
                      <a:pathLst>
                        <a:path w="9" h="13">
                          <a:moveTo>
                            <a:pt x="7" y="4"/>
                          </a:moveTo>
                          <a:cubicBezTo>
                            <a:pt x="9" y="6"/>
                            <a:pt x="7" y="10"/>
                            <a:pt x="6" y="13"/>
                          </a:cubicBezTo>
                          <a:cubicBezTo>
                            <a:pt x="4" y="13"/>
                            <a:pt x="2" y="12"/>
                            <a:pt x="0" y="12"/>
                          </a:cubicBezTo>
                          <a:cubicBezTo>
                            <a:pt x="1" y="8"/>
                            <a:pt x="3" y="0"/>
                            <a:pt x="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6" name="Freeform 423"/>
                    <p:cNvSpPr>
                      <a:spLocks/>
                    </p:cNvSpPr>
                    <p:nvPr/>
                  </p:nvSpPr>
                  <p:spPr bwMode="auto">
                    <a:xfrm>
                      <a:off x="3947" y="504"/>
                      <a:ext cx="99" cy="66"/>
                    </a:xfrm>
                    <a:custGeom>
                      <a:avLst/>
                      <a:gdLst>
                        <a:gd name="T0" fmla="*/ 26 w 42"/>
                        <a:gd name="T1" fmla="*/ 1 h 28"/>
                        <a:gd name="T2" fmla="*/ 36 w 42"/>
                        <a:gd name="T3" fmla="*/ 28 h 28"/>
                        <a:gd name="T4" fmla="*/ 36 w 42"/>
                        <a:gd name="T5" fmla="*/ 28 h 28"/>
                        <a:gd name="T6" fmla="*/ 0 w 42"/>
                        <a:gd name="T7" fmla="*/ 20 h 28"/>
                        <a:gd name="T8" fmla="*/ 1 w 42"/>
                        <a:gd name="T9" fmla="*/ 18 h 28"/>
                        <a:gd name="T10" fmla="*/ 3 w 42"/>
                        <a:gd name="T11" fmla="*/ 17 h 28"/>
                        <a:gd name="T12" fmla="*/ 26 w 42"/>
                        <a:gd name="T13" fmla="*/ 1 h 28"/>
                      </a:gdLst>
                      <a:ahLst/>
                      <a:cxnLst>
                        <a:cxn ang="0">
                          <a:pos x="T0" y="T1"/>
                        </a:cxn>
                        <a:cxn ang="0">
                          <a:pos x="T2" y="T3"/>
                        </a:cxn>
                        <a:cxn ang="0">
                          <a:pos x="T4" y="T5"/>
                        </a:cxn>
                        <a:cxn ang="0">
                          <a:pos x="T6" y="T7"/>
                        </a:cxn>
                        <a:cxn ang="0">
                          <a:pos x="T8" y="T9"/>
                        </a:cxn>
                        <a:cxn ang="0">
                          <a:pos x="T10" y="T11"/>
                        </a:cxn>
                        <a:cxn ang="0">
                          <a:pos x="T12" y="T13"/>
                        </a:cxn>
                      </a:cxnLst>
                      <a:rect l="0" t="0" r="r" b="b"/>
                      <a:pathLst>
                        <a:path w="42" h="28">
                          <a:moveTo>
                            <a:pt x="26" y="1"/>
                          </a:moveTo>
                          <a:cubicBezTo>
                            <a:pt x="42" y="0"/>
                            <a:pt x="39" y="18"/>
                            <a:pt x="36" y="28"/>
                          </a:cubicBezTo>
                          <a:cubicBezTo>
                            <a:pt x="36" y="28"/>
                            <a:pt x="36" y="28"/>
                            <a:pt x="36" y="28"/>
                          </a:cubicBezTo>
                          <a:cubicBezTo>
                            <a:pt x="24" y="25"/>
                            <a:pt x="12" y="22"/>
                            <a:pt x="0" y="20"/>
                          </a:cubicBezTo>
                          <a:cubicBezTo>
                            <a:pt x="1" y="18"/>
                            <a:pt x="1" y="18"/>
                            <a:pt x="1" y="18"/>
                          </a:cubicBezTo>
                          <a:cubicBezTo>
                            <a:pt x="2" y="19"/>
                            <a:pt x="3" y="18"/>
                            <a:pt x="3" y="17"/>
                          </a:cubicBezTo>
                          <a:cubicBezTo>
                            <a:pt x="8" y="9"/>
                            <a:pt x="16" y="2"/>
                            <a:pt x="26"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7" name="Freeform 424"/>
                    <p:cNvSpPr>
                      <a:spLocks/>
                    </p:cNvSpPr>
                    <p:nvPr/>
                  </p:nvSpPr>
                  <p:spPr bwMode="auto">
                    <a:xfrm>
                      <a:off x="3807" y="1365"/>
                      <a:ext cx="40" cy="26"/>
                    </a:xfrm>
                    <a:custGeom>
                      <a:avLst/>
                      <a:gdLst>
                        <a:gd name="T0" fmla="*/ 15 w 17"/>
                        <a:gd name="T1" fmla="*/ 6 h 11"/>
                        <a:gd name="T2" fmla="*/ 17 w 17"/>
                        <a:gd name="T3" fmla="*/ 10 h 11"/>
                        <a:gd name="T4" fmla="*/ 0 w 17"/>
                        <a:gd name="T5" fmla="*/ 10 h 11"/>
                        <a:gd name="T6" fmla="*/ 0 w 17"/>
                        <a:gd name="T7" fmla="*/ 3 h 11"/>
                        <a:gd name="T8" fmla="*/ 0 w 17"/>
                        <a:gd name="T9" fmla="*/ 0 h 11"/>
                        <a:gd name="T10" fmla="*/ 14 w 17"/>
                        <a:gd name="T11" fmla="*/ 1 h 11"/>
                        <a:gd name="T12" fmla="*/ 15 w 17"/>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15" y="6"/>
                          </a:moveTo>
                          <a:cubicBezTo>
                            <a:pt x="16" y="8"/>
                            <a:pt x="16" y="9"/>
                            <a:pt x="17" y="10"/>
                          </a:cubicBezTo>
                          <a:cubicBezTo>
                            <a:pt x="11" y="11"/>
                            <a:pt x="6" y="11"/>
                            <a:pt x="0" y="10"/>
                          </a:cubicBezTo>
                          <a:cubicBezTo>
                            <a:pt x="1" y="8"/>
                            <a:pt x="0" y="5"/>
                            <a:pt x="0" y="3"/>
                          </a:cubicBezTo>
                          <a:cubicBezTo>
                            <a:pt x="0" y="2"/>
                            <a:pt x="0" y="1"/>
                            <a:pt x="0" y="0"/>
                          </a:cubicBezTo>
                          <a:cubicBezTo>
                            <a:pt x="4" y="1"/>
                            <a:pt x="9" y="1"/>
                            <a:pt x="14" y="1"/>
                          </a:cubicBezTo>
                          <a:cubicBezTo>
                            <a:pt x="14" y="3"/>
                            <a:pt x="15" y="5"/>
                            <a:pt x="15"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8" name="Freeform 425"/>
                    <p:cNvSpPr>
                      <a:spLocks/>
                    </p:cNvSpPr>
                    <p:nvPr/>
                  </p:nvSpPr>
                  <p:spPr bwMode="auto">
                    <a:xfrm>
                      <a:off x="3660" y="1867"/>
                      <a:ext cx="69" cy="68"/>
                    </a:xfrm>
                    <a:custGeom>
                      <a:avLst/>
                      <a:gdLst>
                        <a:gd name="T0" fmla="*/ 29 w 29"/>
                        <a:gd name="T1" fmla="*/ 5 h 29"/>
                        <a:gd name="T2" fmla="*/ 29 w 29"/>
                        <a:gd name="T3" fmla="*/ 6 h 29"/>
                        <a:gd name="T4" fmla="*/ 10 w 29"/>
                        <a:gd name="T5" fmla="*/ 24 h 29"/>
                        <a:gd name="T6" fmla="*/ 2 w 29"/>
                        <a:gd name="T7" fmla="*/ 0 h 29"/>
                        <a:gd name="T8" fmla="*/ 9 w 29"/>
                        <a:gd name="T9" fmla="*/ 1 h 29"/>
                        <a:gd name="T10" fmla="*/ 9 w 29"/>
                        <a:gd name="T11" fmla="*/ 2 h 29"/>
                        <a:gd name="T12" fmla="*/ 8 w 29"/>
                        <a:gd name="T13" fmla="*/ 2 h 29"/>
                        <a:gd name="T14" fmla="*/ 11 w 29"/>
                        <a:gd name="T15" fmla="*/ 16 h 29"/>
                        <a:gd name="T16" fmla="*/ 17 w 29"/>
                        <a:gd name="T17" fmla="*/ 14 h 29"/>
                        <a:gd name="T18" fmla="*/ 19 w 29"/>
                        <a:gd name="T19" fmla="*/ 4 h 29"/>
                        <a:gd name="T20" fmla="*/ 20 w 29"/>
                        <a:gd name="T21" fmla="*/ 3 h 29"/>
                        <a:gd name="T22" fmla="*/ 29 w 29"/>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9">
                          <a:moveTo>
                            <a:pt x="29" y="5"/>
                          </a:moveTo>
                          <a:cubicBezTo>
                            <a:pt x="29" y="5"/>
                            <a:pt x="29" y="5"/>
                            <a:pt x="29" y="6"/>
                          </a:cubicBezTo>
                          <a:cubicBezTo>
                            <a:pt x="27" y="14"/>
                            <a:pt x="21" y="29"/>
                            <a:pt x="10" y="24"/>
                          </a:cubicBezTo>
                          <a:cubicBezTo>
                            <a:pt x="0" y="20"/>
                            <a:pt x="1" y="8"/>
                            <a:pt x="2" y="0"/>
                          </a:cubicBezTo>
                          <a:cubicBezTo>
                            <a:pt x="5" y="0"/>
                            <a:pt x="7" y="1"/>
                            <a:pt x="9" y="1"/>
                          </a:cubicBezTo>
                          <a:cubicBezTo>
                            <a:pt x="9" y="2"/>
                            <a:pt x="9" y="2"/>
                            <a:pt x="9" y="2"/>
                          </a:cubicBezTo>
                          <a:cubicBezTo>
                            <a:pt x="9" y="2"/>
                            <a:pt x="9" y="2"/>
                            <a:pt x="8" y="2"/>
                          </a:cubicBezTo>
                          <a:cubicBezTo>
                            <a:pt x="6" y="6"/>
                            <a:pt x="5" y="14"/>
                            <a:pt x="11" y="16"/>
                          </a:cubicBezTo>
                          <a:cubicBezTo>
                            <a:pt x="13" y="17"/>
                            <a:pt x="15" y="15"/>
                            <a:pt x="17" y="14"/>
                          </a:cubicBezTo>
                          <a:cubicBezTo>
                            <a:pt x="19" y="11"/>
                            <a:pt x="18" y="7"/>
                            <a:pt x="19" y="4"/>
                          </a:cubicBezTo>
                          <a:cubicBezTo>
                            <a:pt x="20" y="4"/>
                            <a:pt x="20" y="4"/>
                            <a:pt x="20" y="3"/>
                          </a:cubicBezTo>
                          <a:cubicBezTo>
                            <a:pt x="23" y="4"/>
                            <a:pt x="26" y="5"/>
                            <a:pt x="29" y="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9" name="Freeform 426"/>
                    <p:cNvSpPr>
                      <a:spLocks/>
                    </p:cNvSpPr>
                    <p:nvPr/>
                  </p:nvSpPr>
                  <p:spPr bwMode="auto">
                    <a:xfrm>
                      <a:off x="3954" y="710"/>
                      <a:ext cx="42" cy="40"/>
                    </a:xfrm>
                    <a:custGeom>
                      <a:avLst/>
                      <a:gdLst>
                        <a:gd name="T0" fmla="*/ 16 w 18"/>
                        <a:gd name="T1" fmla="*/ 5 h 17"/>
                        <a:gd name="T2" fmla="*/ 18 w 18"/>
                        <a:gd name="T3" fmla="*/ 12 h 17"/>
                        <a:gd name="T4" fmla="*/ 6 w 18"/>
                        <a:gd name="T5" fmla="*/ 17 h 17"/>
                        <a:gd name="T6" fmla="*/ 6 w 18"/>
                        <a:gd name="T7" fmla="*/ 17 h 17"/>
                        <a:gd name="T8" fmla="*/ 7 w 18"/>
                        <a:gd name="T9" fmla="*/ 15 h 17"/>
                        <a:gd name="T10" fmla="*/ 3 w 18"/>
                        <a:gd name="T11" fmla="*/ 10 h 17"/>
                        <a:gd name="T12" fmla="*/ 0 w 18"/>
                        <a:gd name="T13" fmla="*/ 6 h 17"/>
                        <a:gd name="T14" fmla="*/ 14 w 18"/>
                        <a:gd name="T15" fmla="*/ 0 h 17"/>
                        <a:gd name="T16" fmla="*/ 16 w 18"/>
                        <a:gd name="T1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6" y="5"/>
                          </a:moveTo>
                          <a:cubicBezTo>
                            <a:pt x="17" y="7"/>
                            <a:pt x="17" y="10"/>
                            <a:pt x="18" y="12"/>
                          </a:cubicBezTo>
                          <a:cubicBezTo>
                            <a:pt x="14" y="13"/>
                            <a:pt x="10" y="15"/>
                            <a:pt x="6" y="17"/>
                          </a:cubicBezTo>
                          <a:cubicBezTo>
                            <a:pt x="6" y="17"/>
                            <a:pt x="6" y="17"/>
                            <a:pt x="6" y="17"/>
                          </a:cubicBezTo>
                          <a:cubicBezTo>
                            <a:pt x="7" y="17"/>
                            <a:pt x="7" y="16"/>
                            <a:pt x="7" y="15"/>
                          </a:cubicBezTo>
                          <a:cubicBezTo>
                            <a:pt x="6" y="13"/>
                            <a:pt x="4" y="12"/>
                            <a:pt x="3" y="10"/>
                          </a:cubicBezTo>
                          <a:cubicBezTo>
                            <a:pt x="2" y="9"/>
                            <a:pt x="1" y="7"/>
                            <a:pt x="0" y="6"/>
                          </a:cubicBezTo>
                          <a:cubicBezTo>
                            <a:pt x="4" y="3"/>
                            <a:pt x="9" y="1"/>
                            <a:pt x="14" y="0"/>
                          </a:cubicBezTo>
                          <a:cubicBezTo>
                            <a:pt x="15" y="1"/>
                            <a:pt x="15" y="3"/>
                            <a:pt x="16"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0" name="Freeform 427"/>
                    <p:cNvSpPr>
                      <a:spLocks/>
                    </p:cNvSpPr>
                    <p:nvPr/>
                  </p:nvSpPr>
                  <p:spPr bwMode="auto">
                    <a:xfrm>
                      <a:off x="3800" y="1455"/>
                      <a:ext cx="19" cy="24"/>
                    </a:xfrm>
                    <a:custGeom>
                      <a:avLst/>
                      <a:gdLst>
                        <a:gd name="T0" fmla="*/ 8 w 8"/>
                        <a:gd name="T1" fmla="*/ 7 h 10"/>
                        <a:gd name="T2" fmla="*/ 6 w 8"/>
                        <a:gd name="T3" fmla="*/ 9 h 10"/>
                        <a:gd name="T4" fmla="*/ 0 w 8"/>
                        <a:gd name="T5" fmla="*/ 5 h 10"/>
                        <a:gd name="T6" fmla="*/ 4 w 8"/>
                        <a:gd name="T7" fmla="*/ 0 h 10"/>
                        <a:gd name="T8" fmla="*/ 5 w 8"/>
                        <a:gd name="T9" fmla="*/ 2 h 10"/>
                        <a:gd name="T10" fmla="*/ 7 w 8"/>
                        <a:gd name="T11" fmla="*/ 3 h 10"/>
                        <a:gd name="T12" fmla="*/ 8 w 8"/>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8" y="7"/>
                          </a:moveTo>
                          <a:cubicBezTo>
                            <a:pt x="8" y="8"/>
                            <a:pt x="7" y="9"/>
                            <a:pt x="6" y="9"/>
                          </a:cubicBezTo>
                          <a:cubicBezTo>
                            <a:pt x="4" y="10"/>
                            <a:pt x="1" y="8"/>
                            <a:pt x="0" y="5"/>
                          </a:cubicBezTo>
                          <a:cubicBezTo>
                            <a:pt x="0" y="2"/>
                            <a:pt x="2" y="0"/>
                            <a:pt x="4" y="0"/>
                          </a:cubicBezTo>
                          <a:cubicBezTo>
                            <a:pt x="6" y="0"/>
                            <a:pt x="6" y="1"/>
                            <a:pt x="5" y="2"/>
                          </a:cubicBezTo>
                          <a:cubicBezTo>
                            <a:pt x="6" y="2"/>
                            <a:pt x="6" y="3"/>
                            <a:pt x="7" y="3"/>
                          </a:cubicBezTo>
                          <a:cubicBezTo>
                            <a:pt x="8" y="5"/>
                            <a:pt x="8" y="6"/>
                            <a:pt x="8" y="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1" name="Freeform 428"/>
                    <p:cNvSpPr>
                      <a:spLocks/>
                    </p:cNvSpPr>
                    <p:nvPr/>
                  </p:nvSpPr>
                  <p:spPr bwMode="auto">
                    <a:xfrm>
                      <a:off x="3864" y="1110"/>
                      <a:ext cx="35" cy="35"/>
                    </a:xfrm>
                    <a:custGeom>
                      <a:avLst/>
                      <a:gdLst>
                        <a:gd name="T0" fmla="*/ 15 w 15"/>
                        <a:gd name="T1" fmla="*/ 5 h 15"/>
                        <a:gd name="T2" fmla="*/ 12 w 15"/>
                        <a:gd name="T3" fmla="*/ 11 h 15"/>
                        <a:gd name="T4" fmla="*/ 10 w 15"/>
                        <a:gd name="T5" fmla="*/ 15 h 15"/>
                        <a:gd name="T6" fmla="*/ 0 w 15"/>
                        <a:gd name="T7" fmla="*/ 10 h 15"/>
                        <a:gd name="T8" fmla="*/ 1 w 15"/>
                        <a:gd name="T9" fmla="*/ 4 h 15"/>
                        <a:gd name="T10" fmla="*/ 3 w 15"/>
                        <a:gd name="T11" fmla="*/ 0 h 15"/>
                        <a:gd name="T12" fmla="*/ 15 w 15"/>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5"/>
                          </a:moveTo>
                          <a:cubicBezTo>
                            <a:pt x="14" y="7"/>
                            <a:pt x="13" y="9"/>
                            <a:pt x="12" y="11"/>
                          </a:cubicBezTo>
                          <a:cubicBezTo>
                            <a:pt x="11" y="13"/>
                            <a:pt x="11" y="14"/>
                            <a:pt x="10" y="15"/>
                          </a:cubicBezTo>
                          <a:cubicBezTo>
                            <a:pt x="7" y="13"/>
                            <a:pt x="3" y="11"/>
                            <a:pt x="0" y="10"/>
                          </a:cubicBezTo>
                          <a:cubicBezTo>
                            <a:pt x="0" y="8"/>
                            <a:pt x="0" y="6"/>
                            <a:pt x="1" y="4"/>
                          </a:cubicBezTo>
                          <a:cubicBezTo>
                            <a:pt x="2" y="3"/>
                            <a:pt x="2" y="1"/>
                            <a:pt x="3" y="0"/>
                          </a:cubicBezTo>
                          <a:cubicBezTo>
                            <a:pt x="7" y="1"/>
                            <a:pt x="11" y="3"/>
                            <a:pt x="15"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2" name="Freeform 429"/>
                    <p:cNvSpPr>
                      <a:spLocks/>
                    </p:cNvSpPr>
                    <p:nvPr/>
                  </p:nvSpPr>
                  <p:spPr bwMode="auto">
                    <a:xfrm>
                      <a:off x="3859" y="1074"/>
                      <a:ext cx="43" cy="33"/>
                    </a:xfrm>
                    <a:custGeom>
                      <a:avLst/>
                      <a:gdLst>
                        <a:gd name="T0" fmla="*/ 12 w 18"/>
                        <a:gd name="T1" fmla="*/ 3 h 14"/>
                        <a:gd name="T2" fmla="*/ 17 w 18"/>
                        <a:gd name="T3" fmla="*/ 14 h 14"/>
                        <a:gd name="T4" fmla="*/ 0 w 18"/>
                        <a:gd name="T5" fmla="*/ 10 h 14"/>
                        <a:gd name="T6" fmla="*/ 12 w 18"/>
                        <a:gd name="T7" fmla="*/ 3 h 14"/>
                      </a:gdLst>
                      <a:ahLst/>
                      <a:cxnLst>
                        <a:cxn ang="0">
                          <a:pos x="T0" y="T1"/>
                        </a:cxn>
                        <a:cxn ang="0">
                          <a:pos x="T2" y="T3"/>
                        </a:cxn>
                        <a:cxn ang="0">
                          <a:pos x="T4" y="T5"/>
                        </a:cxn>
                        <a:cxn ang="0">
                          <a:pos x="T6" y="T7"/>
                        </a:cxn>
                      </a:cxnLst>
                      <a:rect l="0" t="0" r="r" b="b"/>
                      <a:pathLst>
                        <a:path w="18" h="14">
                          <a:moveTo>
                            <a:pt x="12" y="3"/>
                          </a:moveTo>
                          <a:cubicBezTo>
                            <a:pt x="17" y="5"/>
                            <a:pt x="18" y="10"/>
                            <a:pt x="17" y="14"/>
                          </a:cubicBezTo>
                          <a:cubicBezTo>
                            <a:pt x="12" y="12"/>
                            <a:pt x="6" y="10"/>
                            <a:pt x="0" y="10"/>
                          </a:cubicBezTo>
                          <a:cubicBezTo>
                            <a:pt x="2" y="5"/>
                            <a:pt x="6" y="0"/>
                            <a:pt x="12"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3" name="Freeform 430"/>
                    <p:cNvSpPr>
                      <a:spLocks/>
                    </p:cNvSpPr>
                    <p:nvPr/>
                  </p:nvSpPr>
                  <p:spPr bwMode="auto">
                    <a:xfrm>
                      <a:off x="3793" y="1396"/>
                      <a:ext cx="35" cy="31"/>
                    </a:xfrm>
                    <a:custGeom>
                      <a:avLst/>
                      <a:gdLst>
                        <a:gd name="T0" fmla="*/ 15 w 15"/>
                        <a:gd name="T1" fmla="*/ 3 h 13"/>
                        <a:gd name="T2" fmla="*/ 15 w 15"/>
                        <a:gd name="T3" fmla="*/ 3 h 13"/>
                        <a:gd name="T4" fmla="*/ 6 w 15"/>
                        <a:gd name="T5" fmla="*/ 11 h 13"/>
                        <a:gd name="T6" fmla="*/ 0 w 15"/>
                        <a:gd name="T7" fmla="*/ 0 h 13"/>
                        <a:gd name="T8" fmla="*/ 15 w 15"/>
                        <a:gd name="T9" fmla="*/ 3 h 13"/>
                      </a:gdLst>
                      <a:ahLst/>
                      <a:cxnLst>
                        <a:cxn ang="0">
                          <a:pos x="T0" y="T1"/>
                        </a:cxn>
                        <a:cxn ang="0">
                          <a:pos x="T2" y="T3"/>
                        </a:cxn>
                        <a:cxn ang="0">
                          <a:pos x="T4" y="T5"/>
                        </a:cxn>
                        <a:cxn ang="0">
                          <a:pos x="T6" y="T7"/>
                        </a:cxn>
                        <a:cxn ang="0">
                          <a:pos x="T8" y="T9"/>
                        </a:cxn>
                      </a:cxnLst>
                      <a:rect l="0" t="0" r="r" b="b"/>
                      <a:pathLst>
                        <a:path w="15" h="13">
                          <a:moveTo>
                            <a:pt x="15" y="3"/>
                          </a:moveTo>
                          <a:cubicBezTo>
                            <a:pt x="15" y="3"/>
                            <a:pt x="15" y="3"/>
                            <a:pt x="15" y="3"/>
                          </a:cubicBezTo>
                          <a:cubicBezTo>
                            <a:pt x="13" y="7"/>
                            <a:pt x="12" y="13"/>
                            <a:pt x="6" y="11"/>
                          </a:cubicBezTo>
                          <a:cubicBezTo>
                            <a:pt x="1" y="10"/>
                            <a:pt x="0" y="5"/>
                            <a:pt x="0" y="0"/>
                          </a:cubicBezTo>
                          <a:cubicBezTo>
                            <a:pt x="5" y="2"/>
                            <a:pt x="10" y="2"/>
                            <a:pt x="15"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4" name="Freeform 431"/>
                    <p:cNvSpPr>
                      <a:spLocks/>
                    </p:cNvSpPr>
                    <p:nvPr/>
                  </p:nvSpPr>
                  <p:spPr bwMode="auto">
                    <a:xfrm>
                      <a:off x="3613" y="2238"/>
                      <a:ext cx="26" cy="31"/>
                    </a:xfrm>
                    <a:custGeom>
                      <a:avLst/>
                      <a:gdLst>
                        <a:gd name="T0" fmla="*/ 6 w 11"/>
                        <a:gd name="T1" fmla="*/ 0 h 13"/>
                        <a:gd name="T2" fmla="*/ 11 w 11"/>
                        <a:gd name="T3" fmla="*/ 8 h 13"/>
                        <a:gd name="T4" fmla="*/ 6 w 11"/>
                        <a:gd name="T5" fmla="*/ 11 h 13"/>
                        <a:gd name="T6" fmla="*/ 0 w 11"/>
                        <a:gd name="T7" fmla="*/ 4 h 13"/>
                        <a:gd name="T8" fmla="*/ 0 w 11"/>
                        <a:gd name="T9" fmla="*/ 4 h 13"/>
                        <a:gd name="T10" fmla="*/ 3 w 11"/>
                        <a:gd name="T11" fmla="*/ 1 h 13"/>
                        <a:gd name="T12" fmla="*/ 6 w 11"/>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6" y="0"/>
                          </a:moveTo>
                          <a:cubicBezTo>
                            <a:pt x="6" y="2"/>
                            <a:pt x="9" y="5"/>
                            <a:pt x="11" y="8"/>
                          </a:cubicBezTo>
                          <a:cubicBezTo>
                            <a:pt x="10" y="10"/>
                            <a:pt x="8" y="11"/>
                            <a:pt x="6" y="11"/>
                          </a:cubicBezTo>
                          <a:cubicBezTo>
                            <a:pt x="2" y="13"/>
                            <a:pt x="0" y="11"/>
                            <a:pt x="0" y="4"/>
                          </a:cubicBezTo>
                          <a:cubicBezTo>
                            <a:pt x="0" y="4"/>
                            <a:pt x="0" y="4"/>
                            <a:pt x="0" y="4"/>
                          </a:cubicBezTo>
                          <a:cubicBezTo>
                            <a:pt x="1" y="2"/>
                            <a:pt x="2" y="2"/>
                            <a:pt x="3" y="1"/>
                          </a:cubicBezTo>
                          <a:cubicBezTo>
                            <a:pt x="4" y="0"/>
                            <a:pt x="5" y="0"/>
                            <a:pt x="6"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5" name="Freeform 432"/>
                    <p:cNvSpPr>
                      <a:spLocks/>
                    </p:cNvSpPr>
                    <p:nvPr/>
                  </p:nvSpPr>
                  <p:spPr bwMode="auto">
                    <a:xfrm>
                      <a:off x="3589" y="1964"/>
                      <a:ext cx="106" cy="85"/>
                    </a:xfrm>
                    <a:custGeom>
                      <a:avLst/>
                      <a:gdLst>
                        <a:gd name="T0" fmla="*/ 45 w 45"/>
                        <a:gd name="T1" fmla="*/ 23 h 36"/>
                        <a:gd name="T2" fmla="*/ 20 w 45"/>
                        <a:gd name="T3" fmla="*/ 35 h 36"/>
                        <a:gd name="T4" fmla="*/ 2 w 45"/>
                        <a:gd name="T5" fmla="*/ 14 h 36"/>
                        <a:gd name="T6" fmla="*/ 31 w 45"/>
                        <a:gd name="T7" fmla="*/ 0 h 36"/>
                        <a:gd name="T8" fmla="*/ 45 w 45"/>
                        <a:gd name="T9" fmla="*/ 23 h 36"/>
                      </a:gdLst>
                      <a:ahLst/>
                      <a:cxnLst>
                        <a:cxn ang="0">
                          <a:pos x="T0" y="T1"/>
                        </a:cxn>
                        <a:cxn ang="0">
                          <a:pos x="T2" y="T3"/>
                        </a:cxn>
                        <a:cxn ang="0">
                          <a:pos x="T4" y="T5"/>
                        </a:cxn>
                        <a:cxn ang="0">
                          <a:pos x="T6" y="T7"/>
                        </a:cxn>
                        <a:cxn ang="0">
                          <a:pos x="T8" y="T9"/>
                        </a:cxn>
                      </a:cxnLst>
                      <a:rect l="0" t="0" r="r" b="b"/>
                      <a:pathLst>
                        <a:path w="45" h="36">
                          <a:moveTo>
                            <a:pt x="45" y="23"/>
                          </a:moveTo>
                          <a:cubicBezTo>
                            <a:pt x="39" y="30"/>
                            <a:pt x="30" y="36"/>
                            <a:pt x="20" y="35"/>
                          </a:cubicBezTo>
                          <a:cubicBezTo>
                            <a:pt x="9" y="35"/>
                            <a:pt x="0" y="25"/>
                            <a:pt x="2" y="14"/>
                          </a:cubicBezTo>
                          <a:cubicBezTo>
                            <a:pt x="14" y="15"/>
                            <a:pt x="24" y="9"/>
                            <a:pt x="31" y="0"/>
                          </a:cubicBezTo>
                          <a:cubicBezTo>
                            <a:pt x="32" y="9"/>
                            <a:pt x="37" y="18"/>
                            <a:pt x="45"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6" name="Freeform 433"/>
                    <p:cNvSpPr>
                      <a:spLocks/>
                    </p:cNvSpPr>
                    <p:nvPr/>
                  </p:nvSpPr>
                  <p:spPr bwMode="auto">
                    <a:xfrm>
                      <a:off x="3923" y="726"/>
                      <a:ext cx="45" cy="43"/>
                    </a:xfrm>
                    <a:custGeom>
                      <a:avLst/>
                      <a:gdLst>
                        <a:gd name="T0" fmla="*/ 19 w 19"/>
                        <a:gd name="T1" fmla="*/ 10 h 18"/>
                        <a:gd name="T2" fmla="*/ 9 w 19"/>
                        <a:gd name="T3" fmla="*/ 18 h 18"/>
                        <a:gd name="T4" fmla="*/ 4 w 19"/>
                        <a:gd name="T5" fmla="*/ 15 h 18"/>
                        <a:gd name="T6" fmla="*/ 0 w 19"/>
                        <a:gd name="T7" fmla="*/ 10 h 18"/>
                        <a:gd name="T8" fmla="*/ 12 w 19"/>
                        <a:gd name="T9" fmla="*/ 0 h 18"/>
                        <a:gd name="T10" fmla="*/ 14 w 19"/>
                        <a:gd name="T11" fmla="*/ 5 h 18"/>
                        <a:gd name="T12" fmla="*/ 18 w 19"/>
                        <a:gd name="T13" fmla="*/ 10 h 18"/>
                        <a:gd name="T14" fmla="*/ 19 w 19"/>
                        <a:gd name="T15" fmla="*/ 1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8">
                          <a:moveTo>
                            <a:pt x="19" y="10"/>
                          </a:moveTo>
                          <a:cubicBezTo>
                            <a:pt x="15" y="12"/>
                            <a:pt x="12" y="15"/>
                            <a:pt x="9" y="18"/>
                          </a:cubicBezTo>
                          <a:cubicBezTo>
                            <a:pt x="7" y="17"/>
                            <a:pt x="5" y="16"/>
                            <a:pt x="4" y="15"/>
                          </a:cubicBezTo>
                          <a:cubicBezTo>
                            <a:pt x="3" y="13"/>
                            <a:pt x="2" y="12"/>
                            <a:pt x="0" y="10"/>
                          </a:cubicBezTo>
                          <a:cubicBezTo>
                            <a:pt x="4" y="6"/>
                            <a:pt x="7" y="3"/>
                            <a:pt x="12" y="0"/>
                          </a:cubicBezTo>
                          <a:cubicBezTo>
                            <a:pt x="12" y="2"/>
                            <a:pt x="13" y="3"/>
                            <a:pt x="14" y="5"/>
                          </a:cubicBezTo>
                          <a:cubicBezTo>
                            <a:pt x="16" y="6"/>
                            <a:pt x="17" y="8"/>
                            <a:pt x="18" y="10"/>
                          </a:cubicBezTo>
                          <a:cubicBezTo>
                            <a:pt x="19" y="10"/>
                            <a:pt x="19" y="10"/>
                            <a:pt x="19"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7" name="Freeform 434"/>
                    <p:cNvSpPr>
                      <a:spLocks/>
                    </p:cNvSpPr>
                    <p:nvPr/>
                  </p:nvSpPr>
                  <p:spPr bwMode="auto">
                    <a:xfrm>
                      <a:off x="3700" y="1758"/>
                      <a:ext cx="33" cy="35"/>
                    </a:xfrm>
                    <a:custGeom>
                      <a:avLst/>
                      <a:gdLst>
                        <a:gd name="T0" fmla="*/ 14 w 14"/>
                        <a:gd name="T1" fmla="*/ 9 h 15"/>
                        <a:gd name="T2" fmla="*/ 12 w 14"/>
                        <a:gd name="T3" fmla="*/ 12 h 15"/>
                        <a:gd name="T4" fmla="*/ 7 w 14"/>
                        <a:gd name="T5" fmla="*/ 15 h 15"/>
                        <a:gd name="T6" fmla="*/ 0 w 14"/>
                        <a:gd name="T7" fmla="*/ 4 h 15"/>
                        <a:gd name="T8" fmla="*/ 9 w 14"/>
                        <a:gd name="T9" fmla="*/ 0 h 15"/>
                        <a:gd name="T10" fmla="*/ 9 w 14"/>
                        <a:gd name="T11" fmla="*/ 0 h 15"/>
                        <a:gd name="T12" fmla="*/ 14 w 14"/>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14" y="9"/>
                          </a:moveTo>
                          <a:cubicBezTo>
                            <a:pt x="13" y="10"/>
                            <a:pt x="13" y="11"/>
                            <a:pt x="12" y="12"/>
                          </a:cubicBezTo>
                          <a:cubicBezTo>
                            <a:pt x="10" y="13"/>
                            <a:pt x="9" y="14"/>
                            <a:pt x="7" y="15"/>
                          </a:cubicBezTo>
                          <a:cubicBezTo>
                            <a:pt x="4" y="11"/>
                            <a:pt x="2" y="8"/>
                            <a:pt x="0" y="4"/>
                          </a:cubicBezTo>
                          <a:cubicBezTo>
                            <a:pt x="3" y="2"/>
                            <a:pt x="6" y="1"/>
                            <a:pt x="9" y="0"/>
                          </a:cubicBezTo>
                          <a:cubicBezTo>
                            <a:pt x="9" y="0"/>
                            <a:pt x="9" y="0"/>
                            <a:pt x="9" y="0"/>
                          </a:cubicBezTo>
                          <a:cubicBezTo>
                            <a:pt x="11" y="3"/>
                            <a:pt x="12" y="6"/>
                            <a:pt x="14"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8" name="Freeform 435"/>
                    <p:cNvSpPr>
                      <a:spLocks/>
                    </p:cNvSpPr>
                    <p:nvPr/>
                  </p:nvSpPr>
                  <p:spPr bwMode="auto">
                    <a:xfrm>
                      <a:off x="4051" y="246"/>
                      <a:ext cx="45" cy="24"/>
                    </a:xfrm>
                    <a:custGeom>
                      <a:avLst/>
                      <a:gdLst>
                        <a:gd name="T0" fmla="*/ 19 w 19"/>
                        <a:gd name="T1" fmla="*/ 4 h 10"/>
                        <a:gd name="T2" fmla="*/ 10 w 19"/>
                        <a:gd name="T3" fmla="*/ 8 h 10"/>
                        <a:gd name="T4" fmla="*/ 4 w 19"/>
                        <a:gd name="T5" fmla="*/ 10 h 10"/>
                        <a:gd name="T6" fmla="*/ 4 w 19"/>
                        <a:gd name="T7" fmla="*/ 10 h 10"/>
                        <a:gd name="T8" fmla="*/ 10 w 19"/>
                        <a:gd name="T9" fmla="*/ 0 h 10"/>
                        <a:gd name="T10" fmla="*/ 19 w 19"/>
                        <a:gd name="T11" fmla="*/ 4 h 10"/>
                      </a:gdLst>
                      <a:ahLst/>
                      <a:cxnLst>
                        <a:cxn ang="0">
                          <a:pos x="T0" y="T1"/>
                        </a:cxn>
                        <a:cxn ang="0">
                          <a:pos x="T2" y="T3"/>
                        </a:cxn>
                        <a:cxn ang="0">
                          <a:pos x="T4" y="T5"/>
                        </a:cxn>
                        <a:cxn ang="0">
                          <a:pos x="T6" y="T7"/>
                        </a:cxn>
                        <a:cxn ang="0">
                          <a:pos x="T8" y="T9"/>
                        </a:cxn>
                        <a:cxn ang="0">
                          <a:pos x="T10" y="T11"/>
                        </a:cxn>
                      </a:cxnLst>
                      <a:rect l="0" t="0" r="r" b="b"/>
                      <a:pathLst>
                        <a:path w="19" h="10">
                          <a:moveTo>
                            <a:pt x="19" y="4"/>
                          </a:moveTo>
                          <a:cubicBezTo>
                            <a:pt x="16" y="5"/>
                            <a:pt x="13" y="6"/>
                            <a:pt x="10" y="8"/>
                          </a:cubicBezTo>
                          <a:cubicBezTo>
                            <a:pt x="8" y="8"/>
                            <a:pt x="6" y="9"/>
                            <a:pt x="4" y="10"/>
                          </a:cubicBezTo>
                          <a:cubicBezTo>
                            <a:pt x="4" y="10"/>
                            <a:pt x="4" y="10"/>
                            <a:pt x="4" y="10"/>
                          </a:cubicBezTo>
                          <a:cubicBezTo>
                            <a:pt x="0" y="5"/>
                            <a:pt x="5" y="0"/>
                            <a:pt x="10" y="0"/>
                          </a:cubicBezTo>
                          <a:cubicBezTo>
                            <a:pt x="14" y="0"/>
                            <a:pt x="16" y="1"/>
                            <a:pt x="19"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9" name="Freeform 436"/>
                    <p:cNvSpPr>
                      <a:spLocks/>
                    </p:cNvSpPr>
                    <p:nvPr/>
                  </p:nvSpPr>
                  <p:spPr bwMode="auto">
                    <a:xfrm>
                      <a:off x="3968" y="566"/>
                      <a:ext cx="45" cy="47"/>
                    </a:xfrm>
                    <a:custGeom>
                      <a:avLst/>
                      <a:gdLst>
                        <a:gd name="T0" fmla="*/ 19 w 19"/>
                        <a:gd name="T1" fmla="*/ 5 h 20"/>
                        <a:gd name="T2" fmla="*/ 6 w 19"/>
                        <a:gd name="T3" fmla="*/ 20 h 20"/>
                        <a:gd name="T4" fmla="*/ 6 w 19"/>
                        <a:gd name="T5" fmla="*/ 19 h 20"/>
                        <a:gd name="T6" fmla="*/ 0 w 19"/>
                        <a:gd name="T7" fmla="*/ 0 h 20"/>
                        <a:gd name="T8" fmla="*/ 19 w 19"/>
                        <a:gd name="T9" fmla="*/ 5 h 20"/>
                      </a:gdLst>
                      <a:ahLst/>
                      <a:cxnLst>
                        <a:cxn ang="0">
                          <a:pos x="T0" y="T1"/>
                        </a:cxn>
                        <a:cxn ang="0">
                          <a:pos x="T2" y="T3"/>
                        </a:cxn>
                        <a:cxn ang="0">
                          <a:pos x="T4" y="T5"/>
                        </a:cxn>
                        <a:cxn ang="0">
                          <a:pos x="T6" y="T7"/>
                        </a:cxn>
                        <a:cxn ang="0">
                          <a:pos x="T8" y="T9"/>
                        </a:cxn>
                      </a:cxnLst>
                      <a:rect l="0" t="0" r="r" b="b"/>
                      <a:pathLst>
                        <a:path w="19" h="20">
                          <a:moveTo>
                            <a:pt x="19" y="5"/>
                          </a:moveTo>
                          <a:cubicBezTo>
                            <a:pt x="12" y="6"/>
                            <a:pt x="8" y="13"/>
                            <a:pt x="6" y="20"/>
                          </a:cubicBezTo>
                          <a:cubicBezTo>
                            <a:pt x="6" y="20"/>
                            <a:pt x="6" y="19"/>
                            <a:pt x="6" y="19"/>
                          </a:cubicBezTo>
                          <a:cubicBezTo>
                            <a:pt x="5" y="13"/>
                            <a:pt x="4" y="5"/>
                            <a:pt x="0" y="0"/>
                          </a:cubicBezTo>
                          <a:cubicBezTo>
                            <a:pt x="7" y="1"/>
                            <a:pt x="13" y="3"/>
                            <a:pt x="19" y="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0" name="Freeform 437"/>
                    <p:cNvSpPr>
                      <a:spLocks/>
                    </p:cNvSpPr>
                    <p:nvPr/>
                  </p:nvSpPr>
                  <p:spPr bwMode="auto">
                    <a:xfrm>
                      <a:off x="3681" y="1869"/>
                      <a:ext cx="17" cy="31"/>
                    </a:xfrm>
                    <a:custGeom>
                      <a:avLst/>
                      <a:gdLst>
                        <a:gd name="T0" fmla="*/ 6 w 7"/>
                        <a:gd name="T1" fmla="*/ 7 h 13"/>
                        <a:gd name="T2" fmla="*/ 4 w 7"/>
                        <a:gd name="T3" fmla="*/ 12 h 13"/>
                        <a:gd name="T4" fmla="*/ 1 w 7"/>
                        <a:gd name="T5" fmla="*/ 2 h 13"/>
                        <a:gd name="T6" fmla="*/ 0 w 7"/>
                        <a:gd name="T7" fmla="*/ 1 h 13"/>
                        <a:gd name="T8" fmla="*/ 0 w 7"/>
                        <a:gd name="T9" fmla="*/ 0 h 13"/>
                        <a:gd name="T10" fmla="*/ 7 w 7"/>
                        <a:gd name="T11" fmla="*/ 2 h 13"/>
                        <a:gd name="T12" fmla="*/ 6 w 7"/>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6" y="7"/>
                          </a:moveTo>
                          <a:cubicBezTo>
                            <a:pt x="6" y="8"/>
                            <a:pt x="5" y="11"/>
                            <a:pt x="4" y="12"/>
                          </a:cubicBezTo>
                          <a:cubicBezTo>
                            <a:pt x="0" y="13"/>
                            <a:pt x="1" y="3"/>
                            <a:pt x="1" y="2"/>
                          </a:cubicBezTo>
                          <a:cubicBezTo>
                            <a:pt x="1" y="1"/>
                            <a:pt x="1" y="1"/>
                            <a:pt x="0" y="1"/>
                          </a:cubicBezTo>
                          <a:cubicBezTo>
                            <a:pt x="0" y="0"/>
                            <a:pt x="0" y="0"/>
                            <a:pt x="0" y="0"/>
                          </a:cubicBezTo>
                          <a:cubicBezTo>
                            <a:pt x="3" y="1"/>
                            <a:pt x="5" y="1"/>
                            <a:pt x="7" y="2"/>
                          </a:cubicBezTo>
                          <a:cubicBezTo>
                            <a:pt x="6" y="3"/>
                            <a:pt x="6" y="5"/>
                            <a:pt x="6"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1" name="Freeform 438"/>
                    <p:cNvSpPr>
                      <a:spLocks/>
                    </p:cNvSpPr>
                    <p:nvPr/>
                  </p:nvSpPr>
                  <p:spPr bwMode="auto">
                    <a:xfrm>
                      <a:off x="3947" y="383"/>
                      <a:ext cx="99" cy="90"/>
                    </a:xfrm>
                    <a:custGeom>
                      <a:avLst/>
                      <a:gdLst>
                        <a:gd name="T0" fmla="*/ 42 w 42"/>
                        <a:gd name="T1" fmla="*/ 24 h 38"/>
                        <a:gd name="T2" fmla="*/ 26 w 42"/>
                        <a:gd name="T3" fmla="*/ 38 h 38"/>
                        <a:gd name="T4" fmla="*/ 2 w 42"/>
                        <a:gd name="T5" fmla="*/ 18 h 38"/>
                        <a:gd name="T6" fmla="*/ 0 w 42"/>
                        <a:gd name="T7" fmla="*/ 18 h 38"/>
                        <a:gd name="T8" fmla="*/ 31 w 42"/>
                        <a:gd name="T9" fmla="*/ 1 h 38"/>
                        <a:gd name="T10" fmla="*/ 31 w 42"/>
                        <a:gd name="T11" fmla="*/ 1 h 38"/>
                        <a:gd name="T12" fmla="*/ 42 w 42"/>
                        <a:gd name="T13" fmla="*/ 24 h 38"/>
                      </a:gdLst>
                      <a:ahLst/>
                      <a:cxnLst>
                        <a:cxn ang="0">
                          <a:pos x="T0" y="T1"/>
                        </a:cxn>
                        <a:cxn ang="0">
                          <a:pos x="T2" y="T3"/>
                        </a:cxn>
                        <a:cxn ang="0">
                          <a:pos x="T4" y="T5"/>
                        </a:cxn>
                        <a:cxn ang="0">
                          <a:pos x="T6" y="T7"/>
                        </a:cxn>
                        <a:cxn ang="0">
                          <a:pos x="T8" y="T9"/>
                        </a:cxn>
                        <a:cxn ang="0">
                          <a:pos x="T10" y="T11"/>
                        </a:cxn>
                        <a:cxn ang="0">
                          <a:pos x="T12" y="T13"/>
                        </a:cxn>
                      </a:cxnLst>
                      <a:rect l="0" t="0" r="r" b="b"/>
                      <a:pathLst>
                        <a:path w="42" h="38">
                          <a:moveTo>
                            <a:pt x="42" y="24"/>
                          </a:moveTo>
                          <a:cubicBezTo>
                            <a:pt x="35" y="24"/>
                            <a:pt x="29" y="31"/>
                            <a:pt x="26" y="38"/>
                          </a:cubicBezTo>
                          <a:cubicBezTo>
                            <a:pt x="22" y="27"/>
                            <a:pt x="14" y="18"/>
                            <a:pt x="2" y="18"/>
                          </a:cubicBezTo>
                          <a:cubicBezTo>
                            <a:pt x="1" y="18"/>
                            <a:pt x="1" y="18"/>
                            <a:pt x="0" y="18"/>
                          </a:cubicBezTo>
                          <a:cubicBezTo>
                            <a:pt x="6" y="6"/>
                            <a:pt x="18" y="0"/>
                            <a:pt x="31" y="1"/>
                          </a:cubicBezTo>
                          <a:cubicBezTo>
                            <a:pt x="31" y="1"/>
                            <a:pt x="31" y="1"/>
                            <a:pt x="31" y="1"/>
                          </a:cubicBezTo>
                          <a:cubicBezTo>
                            <a:pt x="36" y="8"/>
                            <a:pt x="40" y="16"/>
                            <a:pt x="42" y="2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2" name="Freeform 439"/>
                    <p:cNvSpPr>
                      <a:spLocks/>
                    </p:cNvSpPr>
                    <p:nvPr/>
                  </p:nvSpPr>
                  <p:spPr bwMode="auto">
                    <a:xfrm>
                      <a:off x="3665" y="1928"/>
                      <a:ext cx="14" cy="12"/>
                    </a:xfrm>
                    <a:custGeom>
                      <a:avLst/>
                      <a:gdLst>
                        <a:gd name="T0" fmla="*/ 1 w 6"/>
                        <a:gd name="T1" fmla="*/ 3 h 5"/>
                        <a:gd name="T2" fmla="*/ 5 w 6"/>
                        <a:gd name="T3" fmla="*/ 5 h 5"/>
                        <a:gd name="T4" fmla="*/ 5 w 6"/>
                        <a:gd name="T5" fmla="*/ 5 h 5"/>
                        <a:gd name="T6" fmla="*/ 0 w 6"/>
                        <a:gd name="T7" fmla="*/ 4 h 5"/>
                        <a:gd name="T8" fmla="*/ 1 w 6"/>
                        <a:gd name="T9" fmla="*/ 3 h 5"/>
                      </a:gdLst>
                      <a:ahLst/>
                      <a:cxnLst>
                        <a:cxn ang="0">
                          <a:pos x="T0" y="T1"/>
                        </a:cxn>
                        <a:cxn ang="0">
                          <a:pos x="T2" y="T3"/>
                        </a:cxn>
                        <a:cxn ang="0">
                          <a:pos x="T4" y="T5"/>
                        </a:cxn>
                        <a:cxn ang="0">
                          <a:pos x="T6" y="T7"/>
                        </a:cxn>
                        <a:cxn ang="0">
                          <a:pos x="T8" y="T9"/>
                        </a:cxn>
                      </a:cxnLst>
                      <a:rect l="0" t="0" r="r" b="b"/>
                      <a:pathLst>
                        <a:path w="6" h="5">
                          <a:moveTo>
                            <a:pt x="1" y="3"/>
                          </a:moveTo>
                          <a:cubicBezTo>
                            <a:pt x="2" y="0"/>
                            <a:pt x="6" y="2"/>
                            <a:pt x="5" y="5"/>
                          </a:cubicBezTo>
                          <a:cubicBezTo>
                            <a:pt x="5" y="5"/>
                            <a:pt x="5" y="5"/>
                            <a:pt x="5" y="5"/>
                          </a:cubicBezTo>
                          <a:cubicBezTo>
                            <a:pt x="3" y="5"/>
                            <a:pt x="2" y="5"/>
                            <a:pt x="0" y="4"/>
                          </a:cubicBezTo>
                          <a:cubicBezTo>
                            <a:pt x="0" y="4"/>
                            <a:pt x="1" y="3"/>
                            <a:pt x="1"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3" name="Freeform 440"/>
                    <p:cNvSpPr>
                      <a:spLocks/>
                    </p:cNvSpPr>
                    <p:nvPr/>
                  </p:nvSpPr>
                  <p:spPr bwMode="auto">
                    <a:xfrm>
                      <a:off x="3688" y="1725"/>
                      <a:ext cx="31" cy="38"/>
                    </a:xfrm>
                    <a:custGeom>
                      <a:avLst/>
                      <a:gdLst>
                        <a:gd name="T0" fmla="*/ 13 w 13"/>
                        <a:gd name="T1" fmla="*/ 12 h 16"/>
                        <a:gd name="T2" fmla="*/ 13 w 13"/>
                        <a:gd name="T3" fmla="*/ 12 h 16"/>
                        <a:gd name="T4" fmla="*/ 4 w 13"/>
                        <a:gd name="T5" fmla="*/ 16 h 16"/>
                        <a:gd name="T6" fmla="*/ 0 w 13"/>
                        <a:gd name="T7" fmla="*/ 3 h 16"/>
                        <a:gd name="T8" fmla="*/ 6 w 13"/>
                        <a:gd name="T9" fmla="*/ 1 h 16"/>
                        <a:gd name="T10" fmla="*/ 10 w 13"/>
                        <a:gd name="T11" fmla="*/ 0 h 16"/>
                        <a:gd name="T12" fmla="*/ 13 w 13"/>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3" y="12"/>
                          </a:moveTo>
                          <a:cubicBezTo>
                            <a:pt x="13" y="12"/>
                            <a:pt x="13" y="12"/>
                            <a:pt x="13" y="12"/>
                          </a:cubicBezTo>
                          <a:cubicBezTo>
                            <a:pt x="10" y="13"/>
                            <a:pt x="7" y="15"/>
                            <a:pt x="4" y="16"/>
                          </a:cubicBezTo>
                          <a:cubicBezTo>
                            <a:pt x="3" y="12"/>
                            <a:pt x="1" y="8"/>
                            <a:pt x="0" y="3"/>
                          </a:cubicBezTo>
                          <a:cubicBezTo>
                            <a:pt x="2" y="3"/>
                            <a:pt x="4" y="2"/>
                            <a:pt x="6" y="1"/>
                          </a:cubicBezTo>
                          <a:cubicBezTo>
                            <a:pt x="7" y="1"/>
                            <a:pt x="8" y="1"/>
                            <a:pt x="10" y="0"/>
                          </a:cubicBezTo>
                          <a:cubicBezTo>
                            <a:pt x="11" y="4"/>
                            <a:pt x="12" y="8"/>
                            <a:pt x="13"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4" name="Freeform 441"/>
                    <p:cNvSpPr>
                      <a:spLocks/>
                    </p:cNvSpPr>
                    <p:nvPr/>
                  </p:nvSpPr>
                  <p:spPr bwMode="auto">
                    <a:xfrm>
                      <a:off x="3764" y="1353"/>
                      <a:ext cx="38" cy="33"/>
                    </a:xfrm>
                    <a:custGeom>
                      <a:avLst/>
                      <a:gdLst>
                        <a:gd name="T0" fmla="*/ 16 w 16"/>
                        <a:gd name="T1" fmla="*/ 14 h 14"/>
                        <a:gd name="T2" fmla="*/ 0 w 16"/>
                        <a:gd name="T3" fmla="*/ 9 h 14"/>
                        <a:gd name="T4" fmla="*/ 2 w 16"/>
                        <a:gd name="T5" fmla="*/ 3 h 14"/>
                        <a:gd name="T6" fmla="*/ 3 w 16"/>
                        <a:gd name="T7" fmla="*/ 0 h 14"/>
                        <a:gd name="T8" fmla="*/ 16 w 16"/>
                        <a:gd name="T9" fmla="*/ 5 h 14"/>
                        <a:gd name="T10" fmla="*/ 16 w 16"/>
                        <a:gd name="T11" fmla="*/ 5 h 14"/>
                        <a:gd name="T12" fmla="*/ 16 w 16"/>
                        <a:gd name="T13" fmla="*/ 9 h 14"/>
                        <a:gd name="T14" fmla="*/ 16 w 1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6" y="14"/>
                          </a:moveTo>
                          <a:cubicBezTo>
                            <a:pt x="10" y="13"/>
                            <a:pt x="5" y="12"/>
                            <a:pt x="0" y="9"/>
                          </a:cubicBezTo>
                          <a:cubicBezTo>
                            <a:pt x="0" y="7"/>
                            <a:pt x="1" y="5"/>
                            <a:pt x="2" y="3"/>
                          </a:cubicBezTo>
                          <a:cubicBezTo>
                            <a:pt x="2" y="2"/>
                            <a:pt x="3" y="1"/>
                            <a:pt x="3" y="0"/>
                          </a:cubicBezTo>
                          <a:cubicBezTo>
                            <a:pt x="7" y="2"/>
                            <a:pt x="11" y="4"/>
                            <a:pt x="16" y="5"/>
                          </a:cubicBezTo>
                          <a:cubicBezTo>
                            <a:pt x="16" y="5"/>
                            <a:pt x="16" y="5"/>
                            <a:pt x="16" y="5"/>
                          </a:cubicBezTo>
                          <a:cubicBezTo>
                            <a:pt x="16" y="6"/>
                            <a:pt x="16" y="8"/>
                            <a:pt x="16" y="9"/>
                          </a:cubicBezTo>
                          <a:cubicBezTo>
                            <a:pt x="16" y="11"/>
                            <a:pt x="15" y="13"/>
                            <a:pt x="16" y="1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5" name="Freeform 442"/>
                    <p:cNvSpPr>
                      <a:spLocks/>
                    </p:cNvSpPr>
                    <p:nvPr/>
                  </p:nvSpPr>
                  <p:spPr bwMode="auto">
                    <a:xfrm>
                      <a:off x="3892" y="431"/>
                      <a:ext cx="112" cy="94"/>
                    </a:xfrm>
                    <a:custGeom>
                      <a:avLst/>
                      <a:gdLst>
                        <a:gd name="T0" fmla="*/ 47 w 47"/>
                        <a:gd name="T1" fmla="*/ 27 h 40"/>
                        <a:gd name="T2" fmla="*/ 47 w 47"/>
                        <a:gd name="T3" fmla="*/ 27 h 40"/>
                        <a:gd name="T4" fmla="*/ 26 w 47"/>
                        <a:gd name="T5" fmla="*/ 40 h 40"/>
                        <a:gd name="T6" fmla="*/ 0 w 47"/>
                        <a:gd name="T7" fmla="*/ 17 h 40"/>
                        <a:gd name="T8" fmla="*/ 0 w 47"/>
                        <a:gd name="T9" fmla="*/ 16 h 40"/>
                        <a:gd name="T10" fmla="*/ 0 w 47"/>
                        <a:gd name="T11" fmla="*/ 15 h 40"/>
                        <a:gd name="T12" fmla="*/ 28 w 47"/>
                        <a:gd name="T13" fmla="*/ 3 h 40"/>
                        <a:gd name="T14" fmla="*/ 47 w 47"/>
                        <a:gd name="T15" fmla="*/ 27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0">
                          <a:moveTo>
                            <a:pt x="47" y="27"/>
                          </a:moveTo>
                          <a:cubicBezTo>
                            <a:pt x="47" y="27"/>
                            <a:pt x="47" y="27"/>
                            <a:pt x="47" y="27"/>
                          </a:cubicBezTo>
                          <a:cubicBezTo>
                            <a:pt x="39" y="28"/>
                            <a:pt x="31" y="33"/>
                            <a:pt x="26" y="40"/>
                          </a:cubicBezTo>
                          <a:cubicBezTo>
                            <a:pt x="23" y="28"/>
                            <a:pt x="13" y="18"/>
                            <a:pt x="0" y="17"/>
                          </a:cubicBezTo>
                          <a:cubicBezTo>
                            <a:pt x="0" y="16"/>
                            <a:pt x="0" y="16"/>
                            <a:pt x="0" y="16"/>
                          </a:cubicBezTo>
                          <a:cubicBezTo>
                            <a:pt x="0" y="16"/>
                            <a:pt x="0" y="15"/>
                            <a:pt x="0" y="15"/>
                          </a:cubicBezTo>
                          <a:cubicBezTo>
                            <a:pt x="3" y="3"/>
                            <a:pt x="16" y="0"/>
                            <a:pt x="28" y="3"/>
                          </a:cubicBezTo>
                          <a:cubicBezTo>
                            <a:pt x="39" y="5"/>
                            <a:pt x="44" y="17"/>
                            <a:pt x="47" y="2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6" name="Freeform 443"/>
                    <p:cNvSpPr>
                      <a:spLocks/>
                    </p:cNvSpPr>
                    <p:nvPr/>
                  </p:nvSpPr>
                  <p:spPr bwMode="auto">
                    <a:xfrm>
                      <a:off x="3828" y="1102"/>
                      <a:ext cx="33" cy="29"/>
                    </a:xfrm>
                    <a:custGeom>
                      <a:avLst/>
                      <a:gdLst>
                        <a:gd name="T0" fmla="*/ 9 w 14"/>
                        <a:gd name="T1" fmla="*/ 1 h 12"/>
                        <a:gd name="T2" fmla="*/ 14 w 14"/>
                        <a:gd name="T3" fmla="*/ 2 h 12"/>
                        <a:gd name="T4" fmla="*/ 13 w 14"/>
                        <a:gd name="T5" fmla="*/ 7 h 12"/>
                        <a:gd name="T6" fmla="*/ 12 w 14"/>
                        <a:gd name="T7" fmla="*/ 12 h 12"/>
                        <a:gd name="T8" fmla="*/ 0 w 14"/>
                        <a:gd name="T9" fmla="*/ 10 h 12"/>
                        <a:gd name="T10" fmla="*/ 1 w 14"/>
                        <a:gd name="T11" fmla="*/ 7 h 12"/>
                        <a:gd name="T12" fmla="*/ 2 w 14"/>
                        <a:gd name="T13" fmla="*/ 0 h 12"/>
                        <a:gd name="T14" fmla="*/ 8 w 14"/>
                        <a:gd name="T15" fmla="*/ 1 h 12"/>
                        <a:gd name="T16" fmla="*/ 9 w 14"/>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9" y="1"/>
                          </a:moveTo>
                          <a:cubicBezTo>
                            <a:pt x="11" y="1"/>
                            <a:pt x="13" y="1"/>
                            <a:pt x="14" y="2"/>
                          </a:cubicBezTo>
                          <a:cubicBezTo>
                            <a:pt x="13" y="3"/>
                            <a:pt x="13" y="5"/>
                            <a:pt x="13" y="7"/>
                          </a:cubicBezTo>
                          <a:cubicBezTo>
                            <a:pt x="12" y="9"/>
                            <a:pt x="12" y="11"/>
                            <a:pt x="12" y="12"/>
                          </a:cubicBezTo>
                          <a:cubicBezTo>
                            <a:pt x="8" y="11"/>
                            <a:pt x="4" y="11"/>
                            <a:pt x="0" y="10"/>
                          </a:cubicBezTo>
                          <a:cubicBezTo>
                            <a:pt x="0" y="9"/>
                            <a:pt x="0" y="8"/>
                            <a:pt x="1" y="7"/>
                          </a:cubicBezTo>
                          <a:cubicBezTo>
                            <a:pt x="1" y="4"/>
                            <a:pt x="2" y="2"/>
                            <a:pt x="2" y="0"/>
                          </a:cubicBezTo>
                          <a:cubicBezTo>
                            <a:pt x="4" y="0"/>
                            <a:pt x="6" y="0"/>
                            <a:pt x="8" y="1"/>
                          </a:cubicBezTo>
                          <a:cubicBezTo>
                            <a:pt x="9" y="1"/>
                            <a:pt x="9" y="1"/>
                            <a:pt x="9"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7" name="Freeform 444"/>
                    <p:cNvSpPr>
                      <a:spLocks/>
                    </p:cNvSpPr>
                    <p:nvPr/>
                  </p:nvSpPr>
                  <p:spPr bwMode="auto">
                    <a:xfrm>
                      <a:off x="3897" y="561"/>
                      <a:ext cx="76" cy="66"/>
                    </a:xfrm>
                    <a:custGeom>
                      <a:avLst/>
                      <a:gdLst>
                        <a:gd name="T0" fmla="*/ 32 w 32"/>
                        <a:gd name="T1" fmla="*/ 27 h 28"/>
                        <a:gd name="T2" fmla="*/ 32 w 32"/>
                        <a:gd name="T3" fmla="*/ 28 h 28"/>
                        <a:gd name="T4" fmla="*/ 22 w 32"/>
                        <a:gd name="T5" fmla="*/ 26 h 28"/>
                        <a:gd name="T6" fmla="*/ 15 w 32"/>
                        <a:gd name="T7" fmla="*/ 11 h 28"/>
                        <a:gd name="T8" fmla="*/ 6 w 32"/>
                        <a:gd name="T9" fmla="*/ 23 h 28"/>
                        <a:gd name="T10" fmla="*/ 0 w 32"/>
                        <a:gd name="T11" fmla="*/ 22 h 28"/>
                        <a:gd name="T12" fmla="*/ 0 w 32"/>
                        <a:gd name="T13" fmla="*/ 21 h 28"/>
                        <a:gd name="T14" fmla="*/ 1 w 32"/>
                        <a:gd name="T15" fmla="*/ 21 h 28"/>
                        <a:gd name="T16" fmla="*/ 1 w 32"/>
                        <a:gd name="T17" fmla="*/ 16 h 28"/>
                        <a:gd name="T18" fmla="*/ 16 w 32"/>
                        <a:gd name="T19" fmla="*/ 0 h 28"/>
                        <a:gd name="T20" fmla="*/ 19 w 32"/>
                        <a:gd name="T21" fmla="*/ 0 h 28"/>
                        <a:gd name="T22" fmla="*/ 22 w 32"/>
                        <a:gd name="T23" fmla="*/ 1 h 28"/>
                        <a:gd name="T24" fmla="*/ 32 w 32"/>
                        <a:gd name="T25" fmla="*/ 21 h 28"/>
                        <a:gd name="T26" fmla="*/ 32 w 32"/>
                        <a:gd name="T2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8">
                          <a:moveTo>
                            <a:pt x="32" y="27"/>
                          </a:moveTo>
                          <a:cubicBezTo>
                            <a:pt x="32" y="27"/>
                            <a:pt x="32" y="28"/>
                            <a:pt x="32" y="28"/>
                          </a:cubicBezTo>
                          <a:cubicBezTo>
                            <a:pt x="29" y="27"/>
                            <a:pt x="25" y="27"/>
                            <a:pt x="22" y="26"/>
                          </a:cubicBezTo>
                          <a:cubicBezTo>
                            <a:pt x="23" y="21"/>
                            <a:pt x="21" y="12"/>
                            <a:pt x="15" y="11"/>
                          </a:cubicBezTo>
                          <a:cubicBezTo>
                            <a:pt x="8" y="10"/>
                            <a:pt x="7" y="18"/>
                            <a:pt x="6" y="23"/>
                          </a:cubicBezTo>
                          <a:cubicBezTo>
                            <a:pt x="4" y="23"/>
                            <a:pt x="2" y="23"/>
                            <a:pt x="0" y="22"/>
                          </a:cubicBezTo>
                          <a:cubicBezTo>
                            <a:pt x="0" y="22"/>
                            <a:pt x="0" y="22"/>
                            <a:pt x="0" y="21"/>
                          </a:cubicBezTo>
                          <a:cubicBezTo>
                            <a:pt x="0" y="21"/>
                            <a:pt x="1" y="21"/>
                            <a:pt x="1" y="21"/>
                          </a:cubicBezTo>
                          <a:cubicBezTo>
                            <a:pt x="1" y="19"/>
                            <a:pt x="1" y="17"/>
                            <a:pt x="1" y="16"/>
                          </a:cubicBezTo>
                          <a:cubicBezTo>
                            <a:pt x="2" y="8"/>
                            <a:pt x="7" y="2"/>
                            <a:pt x="16" y="0"/>
                          </a:cubicBezTo>
                          <a:cubicBezTo>
                            <a:pt x="17" y="0"/>
                            <a:pt x="18" y="0"/>
                            <a:pt x="19" y="0"/>
                          </a:cubicBezTo>
                          <a:cubicBezTo>
                            <a:pt x="20" y="0"/>
                            <a:pt x="21" y="0"/>
                            <a:pt x="22" y="1"/>
                          </a:cubicBezTo>
                          <a:cubicBezTo>
                            <a:pt x="29" y="3"/>
                            <a:pt x="31" y="13"/>
                            <a:pt x="32" y="21"/>
                          </a:cubicBezTo>
                          <a:cubicBezTo>
                            <a:pt x="32" y="23"/>
                            <a:pt x="32" y="26"/>
                            <a:pt x="32" y="2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8" name="Freeform 445"/>
                    <p:cNvSpPr>
                      <a:spLocks/>
                    </p:cNvSpPr>
                    <p:nvPr/>
                  </p:nvSpPr>
                  <p:spPr bwMode="auto">
                    <a:xfrm>
                      <a:off x="3613" y="1890"/>
                      <a:ext cx="66" cy="40"/>
                    </a:xfrm>
                    <a:custGeom>
                      <a:avLst/>
                      <a:gdLst>
                        <a:gd name="T0" fmla="*/ 28 w 28"/>
                        <a:gd name="T1" fmla="*/ 17 h 17"/>
                        <a:gd name="T2" fmla="*/ 0 w 28"/>
                        <a:gd name="T3" fmla="*/ 11 h 17"/>
                        <a:gd name="T4" fmla="*/ 0 w 28"/>
                        <a:gd name="T5" fmla="*/ 9 h 17"/>
                        <a:gd name="T6" fmla="*/ 18 w 28"/>
                        <a:gd name="T7" fmla="*/ 0 h 17"/>
                        <a:gd name="T8" fmla="*/ 28 w 28"/>
                        <a:gd name="T9" fmla="*/ 17 h 17"/>
                      </a:gdLst>
                      <a:ahLst/>
                      <a:cxnLst>
                        <a:cxn ang="0">
                          <a:pos x="T0" y="T1"/>
                        </a:cxn>
                        <a:cxn ang="0">
                          <a:pos x="T2" y="T3"/>
                        </a:cxn>
                        <a:cxn ang="0">
                          <a:pos x="T4" y="T5"/>
                        </a:cxn>
                        <a:cxn ang="0">
                          <a:pos x="T6" y="T7"/>
                        </a:cxn>
                        <a:cxn ang="0">
                          <a:pos x="T8" y="T9"/>
                        </a:cxn>
                      </a:cxnLst>
                      <a:rect l="0" t="0" r="r" b="b"/>
                      <a:pathLst>
                        <a:path w="28" h="17">
                          <a:moveTo>
                            <a:pt x="28" y="17"/>
                          </a:moveTo>
                          <a:cubicBezTo>
                            <a:pt x="18" y="15"/>
                            <a:pt x="9" y="13"/>
                            <a:pt x="0" y="11"/>
                          </a:cubicBezTo>
                          <a:cubicBezTo>
                            <a:pt x="0" y="9"/>
                            <a:pt x="0" y="9"/>
                            <a:pt x="0" y="9"/>
                          </a:cubicBezTo>
                          <a:cubicBezTo>
                            <a:pt x="8" y="12"/>
                            <a:pt x="14" y="7"/>
                            <a:pt x="18" y="0"/>
                          </a:cubicBezTo>
                          <a:cubicBezTo>
                            <a:pt x="18" y="7"/>
                            <a:pt x="21" y="14"/>
                            <a:pt x="28"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9" name="Freeform 446"/>
                    <p:cNvSpPr>
                      <a:spLocks/>
                    </p:cNvSpPr>
                    <p:nvPr/>
                  </p:nvSpPr>
                  <p:spPr bwMode="auto">
                    <a:xfrm>
                      <a:off x="3551" y="1909"/>
                      <a:ext cx="114" cy="81"/>
                    </a:xfrm>
                    <a:custGeom>
                      <a:avLst/>
                      <a:gdLst>
                        <a:gd name="T0" fmla="*/ 17 w 48"/>
                        <a:gd name="T1" fmla="*/ 4 h 34"/>
                        <a:gd name="T2" fmla="*/ 48 w 48"/>
                        <a:gd name="T3" fmla="*/ 12 h 34"/>
                        <a:gd name="T4" fmla="*/ 19 w 48"/>
                        <a:gd name="T5" fmla="*/ 32 h 34"/>
                        <a:gd name="T6" fmla="*/ 3 w 48"/>
                        <a:gd name="T7" fmla="*/ 1 h 34"/>
                        <a:gd name="T8" fmla="*/ 3 w 48"/>
                        <a:gd name="T9" fmla="*/ 0 h 34"/>
                        <a:gd name="T10" fmla="*/ 17 w 48"/>
                        <a:gd name="T11" fmla="*/ 4 h 34"/>
                      </a:gdLst>
                      <a:ahLst/>
                      <a:cxnLst>
                        <a:cxn ang="0">
                          <a:pos x="T0" y="T1"/>
                        </a:cxn>
                        <a:cxn ang="0">
                          <a:pos x="T2" y="T3"/>
                        </a:cxn>
                        <a:cxn ang="0">
                          <a:pos x="T4" y="T5"/>
                        </a:cxn>
                        <a:cxn ang="0">
                          <a:pos x="T6" y="T7"/>
                        </a:cxn>
                        <a:cxn ang="0">
                          <a:pos x="T8" y="T9"/>
                        </a:cxn>
                        <a:cxn ang="0">
                          <a:pos x="T10" y="T11"/>
                        </a:cxn>
                      </a:cxnLst>
                      <a:rect l="0" t="0" r="r" b="b"/>
                      <a:pathLst>
                        <a:path w="48" h="34">
                          <a:moveTo>
                            <a:pt x="17" y="4"/>
                          </a:moveTo>
                          <a:cubicBezTo>
                            <a:pt x="27" y="7"/>
                            <a:pt x="38" y="10"/>
                            <a:pt x="48" y="12"/>
                          </a:cubicBezTo>
                          <a:cubicBezTo>
                            <a:pt x="43" y="23"/>
                            <a:pt x="32" y="34"/>
                            <a:pt x="19" y="32"/>
                          </a:cubicBezTo>
                          <a:cubicBezTo>
                            <a:pt x="3" y="30"/>
                            <a:pt x="0" y="14"/>
                            <a:pt x="3" y="1"/>
                          </a:cubicBezTo>
                          <a:cubicBezTo>
                            <a:pt x="3" y="0"/>
                            <a:pt x="3" y="0"/>
                            <a:pt x="3" y="0"/>
                          </a:cubicBezTo>
                          <a:cubicBezTo>
                            <a:pt x="8" y="1"/>
                            <a:pt x="13" y="3"/>
                            <a:pt x="1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0" name="Freeform 447"/>
                    <p:cNvSpPr>
                      <a:spLocks/>
                    </p:cNvSpPr>
                    <p:nvPr/>
                  </p:nvSpPr>
                  <p:spPr bwMode="auto">
                    <a:xfrm>
                      <a:off x="3904" y="755"/>
                      <a:ext cx="36" cy="40"/>
                    </a:xfrm>
                    <a:custGeom>
                      <a:avLst/>
                      <a:gdLst>
                        <a:gd name="T0" fmla="*/ 15 w 15"/>
                        <a:gd name="T1" fmla="*/ 8 h 17"/>
                        <a:gd name="T2" fmla="*/ 8 w 15"/>
                        <a:gd name="T3" fmla="*/ 17 h 17"/>
                        <a:gd name="T4" fmla="*/ 0 w 15"/>
                        <a:gd name="T5" fmla="*/ 10 h 17"/>
                        <a:gd name="T6" fmla="*/ 7 w 15"/>
                        <a:gd name="T7" fmla="*/ 0 h 17"/>
                        <a:gd name="T8" fmla="*/ 15 w 15"/>
                        <a:gd name="T9" fmla="*/ 8 h 17"/>
                      </a:gdLst>
                      <a:ahLst/>
                      <a:cxnLst>
                        <a:cxn ang="0">
                          <a:pos x="T0" y="T1"/>
                        </a:cxn>
                        <a:cxn ang="0">
                          <a:pos x="T2" y="T3"/>
                        </a:cxn>
                        <a:cxn ang="0">
                          <a:pos x="T4" y="T5"/>
                        </a:cxn>
                        <a:cxn ang="0">
                          <a:pos x="T6" y="T7"/>
                        </a:cxn>
                        <a:cxn ang="0">
                          <a:pos x="T8" y="T9"/>
                        </a:cxn>
                      </a:cxnLst>
                      <a:rect l="0" t="0" r="r" b="b"/>
                      <a:pathLst>
                        <a:path w="15" h="17">
                          <a:moveTo>
                            <a:pt x="15" y="8"/>
                          </a:moveTo>
                          <a:cubicBezTo>
                            <a:pt x="13" y="11"/>
                            <a:pt x="10" y="14"/>
                            <a:pt x="8" y="17"/>
                          </a:cubicBezTo>
                          <a:cubicBezTo>
                            <a:pt x="6" y="15"/>
                            <a:pt x="3" y="12"/>
                            <a:pt x="0" y="10"/>
                          </a:cubicBezTo>
                          <a:cubicBezTo>
                            <a:pt x="2" y="7"/>
                            <a:pt x="4" y="3"/>
                            <a:pt x="7" y="0"/>
                          </a:cubicBezTo>
                          <a:cubicBezTo>
                            <a:pt x="9" y="3"/>
                            <a:pt x="12" y="6"/>
                            <a:pt x="15"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1" name="Freeform 448"/>
                    <p:cNvSpPr>
                      <a:spLocks/>
                    </p:cNvSpPr>
                    <p:nvPr/>
                  </p:nvSpPr>
                  <p:spPr bwMode="auto">
                    <a:xfrm>
                      <a:off x="4020" y="267"/>
                      <a:ext cx="33" cy="24"/>
                    </a:xfrm>
                    <a:custGeom>
                      <a:avLst/>
                      <a:gdLst>
                        <a:gd name="T0" fmla="*/ 9 w 14"/>
                        <a:gd name="T1" fmla="*/ 1 h 10"/>
                        <a:gd name="T2" fmla="*/ 14 w 14"/>
                        <a:gd name="T3" fmla="*/ 3 h 10"/>
                        <a:gd name="T4" fmla="*/ 5 w 14"/>
                        <a:gd name="T5" fmla="*/ 10 h 10"/>
                        <a:gd name="T6" fmla="*/ 5 w 14"/>
                        <a:gd name="T7" fmla="*/ 1 h 10"/>
                        <a:gd name="T8" fmla="*/ 9 w 14"/>
                        <a:gd name="T9" fmla="*/ 1 h 10"/>
                      </a:gdLst>
                      <a:ahLst/>
                      <a:cxnLst>
                        <a:cxn ang="0">
                          <a:pos x="T0" y="T1"/>
                        </a:cxn>
                        <a:cxn ang="0">
                          <a:pos x="T2" y="T3"/>
                        </a:cxn>
                        <a:cxn ang="0">
                          <a:pos x="T4" y="T5"/>
                        </a:cxn>
                        <a:cxn ang="0">
                          <a:pos x="T6" y="T7"/>
                        </a:cxn>
                        <a:cxn ang="0">
                          <a:pos x="T8" y="T9"/>
                        </a:cxn>
                      </a:cxnLst>
                      <a:rect l="0" t="0" r="r" b="b"/>
                      <a:pathLst>
                        <a:path w="14" h="10">
                          <a:moveTo>
                            <a:pt x="9" y="1"/>
                          </a:moveTo>
                          <a:cubicBezTo>
                            <a:pt x="11" y="1"/>
                            <a:pt x="12" y="2"/>
                            <a:pt x="14" y="3"/>
                          </a:cubicBezTo>
                          <a:cubicBezTo>
                            <a:pt x="10" y="5"/>
                            <a:pt x="7" y="7"/>
                            <a:pt x="5" y="10"/>
                          </a:cubicBezTo>
                          <a:cubicBezTo>
                            <a:pt x="3" y="7"/>
                            <a:pt x="0" y="3"/>
                            <a:pt x="5" y="1"/>
                          </a:cubicBezTo>
                          <a:cubicBezTo>
                            <a:pt x="6" y="0"/>
                            <a:pt x="8" y="1"/>
                            <a:pt x="9"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2" name="Freeform 449"/>
                    <p:cNvSpPr>
                      <a:spLocks/>
                    </p:cNvSpPr>
                    <p:nvPr/>
                  </p:nvSpPr>
                  <p:spPr bwMode="auto">
                    <a:xfrm>
                      <a:off x="3748" y="1382"/>
                      <a:ext cx="35" cy="30"/>
                    </a:xfrm>
                    <a:custGeom>
                      <a:avLst/>
                      <a:gdLst>
                        <a:gd name="T0" fmla="*/ 15 w 15"/>
                        <a:gd name="T1" fmla="*/ 5 h 13"/>
                        <a:gd name="T2" fmla="*/ 13 w 15"/>
                        <a:gd name="T3" fmla="*/ 9 h 13"/>
                        <a:gd name="T4" fmla="*/ 11 w 15"/>
                        <a:gd name="T5" fmla="*/ 10 h 13"/>
                        <a:gd name="T6" fmla="*/ 9 w 15"/>
                        <a:gd name="T7" fmla="*/ 12 h 13"/>
                        <a:gd name="T8" fmla="*/ 7 w 15"/>
                        <a:gd name="T9" fmla="*/ 12 h 13"/>
                        <a:gd name="T10" fmla="*/ 7 w 15"/>
                        <a:gd name="T11" fmla="*/ 13 h 13"/>
                        <a:gd name="T12" fmla="*/ 4 w 15"/>
                        <a:gd name="T13" fmla="*/ 11 h 13"/>
                        <a:gd name="T14" fmla="*/ 0 w 15"/>
                        <a:gd name="T15" fmla="*/ 3 h 13"/>
                        <a:gd name="T16" fmla="*/ 1 w 15"/>
                        <a:gd name="T17" fmla="*/ 0 h 13"/>
                        <a:gd name="T18" fmla="*/ 15 w 15"/>
                        <a:gd name="T1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5"/>
                          </a:moveTo>
                          <a:cubicBezTo>
                            <a:pt x="14" y="7"/>
                            <a:pt x="13" y="8"/>
                            <a:pt x="13" y="9"/>
                          </a:cubicBezTo>
                          <a:cubicBezTo>
                            <a:pt x="12" y="9"/>
                            <a:pt x="12" y="10"/>
                            <a:pt x="11" y="10"/>
                          </a:cubicBezTo>
                          <a:cubicBezTo>
                            <a:pt x="11" y="11"/>
                            <a:pt x="10" y="12"/>
                            <a:pt x="9" y="12"/>
                          </a:cubicBezTo>
                          <a:cubicBezTo>
                            <a:pt x="9" y="11"/>
                            <a:pt x="8" y="11"/>
                            <a:pt x="7" y="12"/>
                          </a:cubicBezTo>
                          <a:cubicBezTo>
                            <a:pt x="7" y="12"/>
                            <a:pt x="7" y="13"/>
                            <a:pt x="7" y="13"/>
                          </a:cubicBezTo>
                          <a:cubicBezTo>
                            <a:pt x="6" y="13"/>
                            <a:pt x="5" y="12"/>
                            <a:pt x="4" y="11"/>
                          </a:cubicBezTo>
                          <a:cubicBezTo>
                            <a:pt x="0" y="8"/>
                            <a:pt x="0" y="8"/>
                            <a:pt x="0" y="3"/>
                          </a:cubicBezTo>
                          <a:cubicBezTo>
                            <a:pt x="0" y="2"/>
                            <a:pt x="1" y="1"/>
                            <a:pt x="1" y="0"/>
                          </a:cubicBezTo>
                          <a:cubicBezTo>
                            <a:pt x="5" y="2"/>
                            <a:pt x="10" y="4"/>
                            <a:pt x="15" y="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3" name="Freeform 450"/>
                    <p:cNvSpPr>
                      <a:spLocks/>
                    </p:cNvSpPr>
                    <p:nvPr/>
                  </p:nvSpPr>
                  <p:spPr bwMode="auto">
                    <a:xfrm>
                      <a:off x="3887" y="783"/>
                      <a:ext cx="34" cy="40"/>
                    </a:xfrm>
                    <a:custGeom>
                      <a:avLst/>
                      <a:gdLst>
                        <a:gd name="T0" fmla="*/ 14 w 14"/>
                        <a:gd name="T1" fmla="*/ 7 h 17"/>
                        <a:gd name="T2" fmla="*/ 9 w 14"/>
                        <a:gd name="T3" fmla="*/ 17 h 17"/>
                        <a:gd name="T4" fmla="*/ 8 w 14"/>
                        <a:gd name="T5" fmla="*/ 17 h 17"/>
                        <a:gd name="T6" fmla="*/ 8 w 14"/>
                        <a:gd name="T7" fmla="*/ 16 h 17"/>
                        <a:gd name="T8" fmla="*/ 4 w 14"/>
                        <a:gd name="T9" fmla="*/ 13 h 17"/>
                        <a:gd name="T10" fmla="*/ 0 w 14"/>
                        <a:gd name="T11" fmla="*/ 11 h 17"/>
                        <a:gd name="T12" fmla="*/ 6 w 14"/>
                        <a:gd name="T13" fmla="*/ 0 h 17"/>
                        <a:gd name="T14" fmla="*/ 14 w 14"/>
                        <a:gd name="T15" fmla="*/ 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14" y="7"/>
                          </a:moveTo>
                          <a:cubicBezTo>
                            <a:pt x="12" y="10"/>
                            <a:pt x="10" y="14"/>
                            <a:pt x="9" y="17"/>
                          </a:cubicBezTo>
                          <a:cubicBezTo>
                            <a:pt x="8" y="17"/>
                            <a:pt x="8" y="17"/>
                            <a:pt x="8" y="17"/>
                          </a:cubicBezTo>
                          <a:cubicBezTo>
                            <a:pt x="9" y="17"/>
                            <a:pt x="9" y="16"/>
                            <a:pt x="8" y="16"/>
                          </a:cubicBezTo>
                          <a:cubicBezTo>
                            <a:pt x="7" y="15"/>
                            <a:pt x="5" y="14"/>
                            <a:pt x="4" y="13"/>
                          </a:cubicBezTo>
                          <a:cubicBezTo>
                            <a:pt x="2" y="12"/>
                            <a:pt x="1" y="12"/>
                            <a:pt x="0" y="11"/>
                          </a:cubicBezTo>
                          <a:cubicBezTo>
                            <a:pt x="2" y="7"/>
                            <a:pt x="4" y="4"/>
                            <a:pt x="6" y="0"/>
                          </a:cubicBezTo>
                          <a:cubicBezTo>
                            <a:pt x="8" y="2"/>
                            <a:pt x="11" y="5"/>
                            <a:pt x="14"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4" name="Freeform 451"/>
                    <p:cNvSpPr>
                      <a:spLocks/>
                    </p:cNvSpPr>
                    <p:nvPr/>
                  </p:nvSpPr>
                  <p:spPr bwMode="auto">
                    <a:xfrm>
                      <a:off x="3684" y="1682"/>
                      <a:ext cx="26" cy="47"/>
                    </a:xfrm>
                    <a:custGeom>
                      <a:avLst/>
                      <a:gdLst>
                        <a:gd name="T0" fmla="*/ 11 w 11"/>
                        <a:gd name="T1" fmla="*/ 16 h 20"/>
                        <a:gd name="T2" fmla="*/ 7 w 11"/>
                        <a:gd name="T3" fmla="*/ 17 h 20"/>
                        <a:gd name="T4" fmla="*/ 2 w 11"/>
                        <a:gd name="T5" fmla="*/ 20 h 20"/>
                        <a:gd name="T6" fmla="*/ 0 w 11"/>
                        <a:gd name="T7" fmla="*/ 3 h 20"/>
                        <a:gd name="T8" fmla="*/ 9 w 11"/>
                        <a:gd name="T9" fmla="*/ 1 h 20"/>
                        <a:gd name="T10" fmla="*/ 10 w 11"/>
                        <a:gd name="T11" fmla="*/ 0 h 20"/>
                        <a:gd name="T12" fmla="*/ 11 w 11"/>
                        <a:gd name="T13" fmla="*/ 16 h 20"/>
                      </a:gdLst>
                      <a:ahLst/>
                      <a:cxnLst>
                        <a:cxn ang="0">
                          <a:pos x="T0" y="T1"/>
                        </a:cxn>
                        <a:cxn ang="0">
                          <a:pos x="T2" y="T3"/>
                        </a:cxn>
                        <a:cxn ang="0">
                          <a:pos x="T4" y="T5"/>
                        </a:cxn>
                        <a:cxn ang="0">
                          <a:pos x="T6" y="T7"/>
                        </a:cxn>
                        <a:cxn ang="0">
                          <a:pos x="T8" y="T9"/>
                        </a:cxn>
                        <a:cxn ang="0">
                          <a:pos x="T10" y="T11"/>
                        </a:cxn>
                        <a:cxn ang="0">
                          <a:pos x="T12" y="T13"/>
                        </a:cxn>
                      </a:cxnLst>
                      <a:rect l="0" t="0" r="r" b="b"/>
                      <a:pathLst>
                        <a:path w="11" h="20">
                          <a:moveTo>
                            <a:pt x="11" y="16"/>
                          </a:moveTo>
                          <a:cubicBezTo>
                            <a:pt x="10" y="16"/>
                            <a:pt x="8" y="17"/>
                            <a:pt x="7" y="17"/>
                          </a:cubicBezTo>
                          <a:cubicBezTo>
                            <a:pt x="5" y="18"/>
                            <a:pt x="3" y="19"/>
                            <a:pt x="2" y="20"/>
                          </a:cubicBezTo>
                          <a:cubicBezTo>
                            <a:pt x="1" y="14"/>
                            <a:pt x="0" y="9"/>
                            <a:pt x="0" y="3"/>
                          </a:cubicBezTo>
                          <a:cubicBezTo>
                            <a:pt x="3" y="2"/>
                            <a:pt x="6" y="2"/>
                            <a:pt x="9" y="1"/>
                          </a:cubicBezTo>
                          <a:cubicBezTo>
                            <a:pt x="9" y="1"/>
                            <a:pt x="9" y="1"/>
                            <a:pt x="10" y="0"/>
                          </a:cubicBezTo>
                          <a:cubicBezTo>
                            <a:pt x="10" y="6"/>
                            <a:pt x="10" y="11"/>
                            <a:pt x="11"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5" name="Freeform 452"/>
                    <p:cNvSpPr>
                      <a:spLocks/>
                    </p:cNvSpPr>
                    <p:nvPr/>
                  </p:nvSpPr>
                  <p:spPr bwMode="auto">
                    <a:xfrm>
                      <a:off x="3876" y="814"/>
                      <a:ext cx="33" cy="38"/>
                    </a:xfrm>
                    <a:custGeom>
                      <a:avLst/>
                      <a:gdLst>
                        <a:gd name="T0" fmla="*/ 13 w 14"/>
                        <a:gd name="T1" fmla="*/ 4 h 16"/>
                        <a:gd name="T2" fmla="*/ 14 w 14"/>
                        <a:gd name="T3" fmla="*/ 4 h 16"/>
                        <a:gd name="T4" fmla="*/ 9 w 14"/>
                        <a:gd name="T5" fmla="*/ 14 h 16"/>
                        <a:gd name="T6" fmla="*/ 9 w 14"/>
                        <a:gd name="T7" fmla="*/ 16 h 16"/>
                        <a:gd name="T8" fmla="*/ 8 w 14"/>
                        <a:gd name="T9" fmla="*/ 15 h 16"/>
                        <a:gd name="T10" fmla="*/ 4 w 14"/>
                        <a:gd name="T11" fmla="*/ 14 h 16"/>
                        <a:gd name="T12" fmla="*/ 0 w 14"/>
                        <a:gd name="T13" fmla="*/ 13 h 16"/>
                        <a:gd name="T14" fmla="*/ 4 w 14"/>
                        <a:gd name="T15" fmla="*/ 0 h 16"/>
                        <a:gd name="T16" fmla="*/ 7 w 14"/>
                        <a:gd name="T17" fmla="*/ 2 h 16"/>
                        <a:gd name="T18" fmla="*/ 12 w 14"/>
                        <a:gd name="T19" fmla="*/ 5 h 16"/>
                        <a:gd name="T20" fmla="*/ 13 w 14"/>
                        <a:gd name="T2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6">
                          <a:moveTo>
                            <a:pt x="13" y="4"/>
                          </a:moveTo>
                          <a:cubicBezTo>
                            <a:pt x="14" y="4"/>
                            <a:pt x="14" y="4"/>
                            <a:pt x="14" y="4"/>
                          </a:cubicBezTo>
                          <a:cubicBezTo>
                            <a:pt x="12" y="7"/>
                            <a:pt x="11" y="11"/>
                            <a:pt x="9" y="14"/>
                          </a:cubicBezTo>
                          <a:cubicBezTo>
                            <a:pt x="9" y="15"/>
                            <a:pt x="9" y="15"/>
                            <a:pt x="9" y="16"/>
                          </a:cubicBezTo>
                          <a:cubicBezTo>
                            <a:pt x="9" y="16"/>
                            <a:pt x="9" y="16"/>
                            <a:pt x="8" y="15"/>
                          </a:cubicBezTo>
                          <a:cubicBezTo>
                            <a:pt x="7" y="15"/>
                            <a:pt x="5" y="15"/>
                            <a:pt x="4" y="14"/>
                          </a:cubicBezTo>
                          <a:cubicBezTo>
                            <a:pt x="2" y="14"/>
                            <a:pt x="1" y="13"/>
                            <a:pt x="0" y="13"/>
                          </a:cubicBezTo>
                          <a:cubicBezTo>
                            <a:pt x="1" y="8"/>
                            <a:pt x="3" y="4"/>
                            <a:pt x="4" y="0"/>
                          </a:cubicBezTo>
                          <a:cubicBezTo>
                            <a:pt x="5" y="0"/>
                            <a:pt x="6" y="1"/>
                            <a:pt x="7" y="2"/>
                          </a:cubicBezTo>
                          <a:cubicBezTo>
                            <a:pt x="9" y="3"/>
                            <a:pt x="11" y="4"/>
                            <a:pt x="12" y="5"/>
                          </a:cubicBezTo>
                          <a:cubicBezTo>
                            <a:pt x="13" y="5"/>
                            <a:pt x="13" y="4"/>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6" name="Freeform 453"/>
                    <p:cNvSpPr>
                      <a:spLocks/>
                    </p:cNvSpPr>
                    <p:nvPr/>
                  </p:nvSpPr>
                  <p:spPr bwMode="auto">
                    <a:xfrm>
                      <a:off x="3807" y="1060"/>
                      <a:ext cx="45" cy="33"/>
                    </a:xfrm>
                    <a:custGeom>
                      <a:avLst/>
                      <a:gdLst>
                        <a:gd name="T0" fmla="*/ 13 w 19"/>
                        <a:gd name="T1" fmla="*/ 1 h 14"/>
                        <a:gd name="T2" fmla="*/ 18 w 19"/>
                        <a:gd name="T3" fmla="*/ 14 h 14"/>
                        <a:gd name="T4" fmla="*/ 1 w 19"/>
                        <a:gd name="T5" fmla="*/ 13 h 14"/>
                        <a:gd name="T6" fmla="*/ 1 w 19"/>
                        <a:gd name="T7" fmla="*/ 13 h 14"/>
                        <a:gd name="T8" fmla="*/ 1 w 19"/>
                        <a:gd name="T9" fmla="*/ 10 h 14"/>
                        <a:gd name="T10" fmla="*/ 4 w 19"/>
                        <a:gd name="T11" fmla="*/ 5 h 14"/>
                        <a:gd name="T12" fmla="*/ 9 w 19"/>
                        <a:gd name="T13" fmla="*/ 1 h 14"/>
                        <a:gd name="T14" fmla="*/ 13 w 19"/>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13" y="1"/>
                          </a:moveTo>
                          <a:cubicBezTo>
                            <a:pt x="19" y="3"/>
                            <a:pt x="18" y="9"/>
                            <a:pt x="18" y="14"/>
                          </a:cubicBezTo>
                          <a:cubicBezTo>
                            <a:pt x="13" y="13"/>
                            <a:pt x="7" y="13"/>
                            <a:pt x="1" y="13"/>
                          </a:cubicBezTo>
                          <a:cubicBezTo>
                            <a:pt x="1" y="13"/>
                            <a:pt x="1" y="13"/>
                            <a:pt x="1" y="13"/>
                          </a:cubicBezTo>
                          <a:cubicBezTo>
                            <a:pt x="1" y="12"/>
                            <a:pt x="0" y="11"/>
                            <a:pt x="1" y="10"/>
                          </a:cubicBezTo>
                          <a:cubicBezTo>
                            <a:pt x="1" y="8"/>
                            <a:pt x="3" y="6"/>
                            <a:pt x="4" y="5"/>
                          </a:cubicBezTo>
                          <a:cubicBezTo>
                            <a:pt x="5" y="3"/>
                            <a:pt x="7" y="1"/>
                            <a:pt x="9" y="1"/>
                          </a:cubicBezTo>
                          <a:cubicBezTo>
                            <a:pt x="10" y="0"/>
                            <a:pt x="12" y="0"/>
                            <a:pt x="13"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7" name="Freeform 454"/>
                    <p:cNvSpPr>
                      <a:spLocks/>
                    </p:cNvSpPr>
                    <p:nvPr/>
                  </p:nvSpPr>
                  <p:spPr bwMode="auto">
                    <a:xfrm>
                      <a:off x="3847" y="1015"/>
                      <a:ext cx="12" cy="54"/>
                    </a:xfrm>
                    <a:custGeom>
                      <a:avLst/>
                      <a:gdLst>
                        <a:gd name="T0" fmla="*/ 5 w 5"/>
                        <a:gd name="T1" fmla="*/ 3 h 23"/>
                        <a:gd name="T2" fmla="*/ 3 w 5"/>
                        <a:gd name="T3" fmla="*/ 23 h 23"/>
                        <a:gd name="T4" fmla="*/ 0 w 5"/>
                        <a:gd name="T5" fmla="*/ 18 h 23"/>
                        <a:gd name="T6" fmla="*/ 0 w 5"/>
                        <a:gd name="T7" fmla="*/ 0 h 23"/>
                        <a:gd name="T8" fmla="*/ 3 w 5"/>
                        <a:gd name="T9" fmla="*/ 2 h 23"/>
                        <a:gd name="T10" fmla="*/ 5 w 5"/>
                        <a:gd name="T11" fmla="*/ 3 h 23"/>
                      </a:gdLst>
                      <a:ahLst/>
                      <a:cxnLst>
                        <a:cxn ang="0">
                          <a:pos x="T0" y="T1"/>
                        </a:cxn>
                        <a:cxn ang="0">
                          <a:pos x="T2" y="T3"/>
                        </a:cxn>
                        <a:cxn ang="0">
                          <a:pos x="T4" y="T5"/>
                        </a:cxn>
                        <a:cxn ang="0">
                          <a:pos x="T6" y="T7"/>
                        </a:cxn>
                        <a:cxn ang="0">
                          <a:pos x="T8" y="T9"/>
                        </a:cxn>
                        <a:cxn ang="0">
                          <a:pos x="T10" y="T11"/>
                        </a:cxn>
                      </a:cxnLst>
                      <a:rect l="0" t="0" r="r" b="b"/>
                      <a:pathLst>
                        <a:path w="5" h="23">
                          <a:moveTo>
                            <a:pt x="5" y="3"/>
                          </a:moveTo>
                          <a:cubicBezTo>
                            <a:pt x="4" y="10"/>
                            <a:pt x="4" y="16"/>
                            <a:pt x="3" y="23"/>
                          </a:cubicBezTo>
                          <a:cubicBezTo>
                            <a:pt x="2" y="21"/>
                            <a:pt x="1" y="19"/>
                            <a:pt x="0" y="18"/>
                          </a:cubicBezTo>
                          <a:cubicBezTo>
                            <a:pt x="0" y="12"/>
                            <a:pt x="0" y="6"/>
                            <a:pt x="0" y="0"/>
                          </a:cubicBezTo>
                          <a:cubicBezTo>
                            <a:pt x="1" y="1"/>
                            <a:pt x="2" y="1"/>
                            <a:pt x="3" y="2"/>
                          </a:cubicBezTo>
                          <a:cubicBezTo>
                            <a:pt x="4" y="2"/>
                            <a:pt x="4" y="3"/>
                            <a:pt x="5"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8" name="Freeform 455"/>
                    <p:cNvSpPr>
                      <a:spLocks/>
                    </p:cNvSpPr>
                    <p:nvPr/>
                  </p:nvSpPr>
                  <p:spPr bwMode="auto">
                    <a:xfrm>
                      <a:off x="3847" y="984"/>
                      <a:ext cx="17" cy="33"/>
                    </a:xfrm>
                    <a:custGeom>
                      <a:avLst/>
                      <a:gdLst>
                        <a:gd name="T0" fmla="*/ 7 w 7"/>
                        <a:gd name="T1" fmla="*/ 2 h 14"/>
                        <a:gd name="T2" fmla="*/ 5 w 7"/>
                        <a:gd name="T3" fmla="*/ 14 h 14"/>
                        <a:gd name="T4" fmla="*/ 4 w 7"/>
                        <a:gd name="T5" fmla="*/ 13 h 14"/>
                        <a:gd name="T6" fmla="*/ 1 w 7"/>
                        <a:gd name="T7" fmla="*/ 12 h 14"/>
                        <a:gd name="T8" fmla="*/ 0 w 7"/>
                        <a:gd name="T9" fmla="*/ 12 h 14"/>
                        <a:gd name="T10" fmla="*/ 1 w 7"/>
                        <a:gd name="T11" fmla="*/ 0 h 14"/>
                        <a:gd name="T12" fmla="*/ 7 w 7"/>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7" y="2"/>
                          </a:moveTo>
                          <a:cubicBezTo>
                            <a:pt x="7" y="6"/>
                            <a:pt x="6" y="10"/>
                            <a:pt x="5" y="14"/>
                          </a:cubicBezTo>
                          <a:cubicBezTo>
                            <a:pt x="5" y="14"/>
                            <a:pt x="4" y="13"/>
                            <a:pt x="4" y="13"/>
                          </a:cubicBezTo>
                          <a:cubicBezTo>
                            <a:pt x="3" y="13"/>
                            <a:pt x="2" y="12"/>
                            <a:pt x="1" y="12"/>
                          </a:cubicBezTo>
                          <a:cubicBezTo>
                            <a:pt x="1" y="12"/>
                            <a:pt x="0" y="11"/>
                            <a:pt x="0" y="12"/>
                          </a:cubicBezTo>
                          <a:cubicBezTo>
                            <a:pt x="0" y="8"/>
                            <a:pt x="1" y="4"/>
                            <a:pt x="1" y="0"/>
                          </a:cubicBezTo>
                          <a:cubicBezTo>
                            <a:pt x="3" y="0"/>
                            <a:pt x="5" y="1"/>
                            <a:pt x="7"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9" name="Freeform 456"/>
                    <p:cNvSpPr>
                      <a:spLocks/>
                    </p:cNvSpPr>
                    <p:nvPr/>
                  </p:nvSpPr>
                  <p:spPr bwMode="auto">
                    <a:xfrm>
                      <a:off x="3866" y="847"/>
                      <a:ext cx="31" cy="35"/>
                    </a:xfrm>
                    <a:custGeom>
                      <a:avLst/>
                      <a:gdLst>
                        <a:gd name="T0" fmla="*/ 12 w 13"/>
                        <a:gd name="T1" fmla="*/ 3 h 15"/>
                        <a:gd name="T2" fmla="*/ 13 w 13"/>
                        <a:gd name="T3" fmla="*/ 3 h 15"/>
                        <a:gd name="T4" fmla="*/ 9 w 13"/>
                        <a:gd name="T5" fmla="*/ 15 h 15"/>
                        <a:gd name="T6" fmla="*/ 0 w 13"/>
                        <a:gd name="T7" fmla="*/ 12 h 15"/>
                        <a:gd name="T8" fmla="*/ 3 w 13"/>
                        <a:gd name="T9" fmla="*/ 1 h 15"/>
                        <a:gd name="T10" fmla="*/ 4 w 13"/>
                        <a:gd name="T11" fmla="*/ 0 h 15"/>
                        <a:gd name="T12" fmla="*/ 12 w 13"/>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12" y="3"/>
                          </a:moveTo>
                          <a:cubicBezTo>
                            <a:pt x="12" y="3"/>
                            <a:pt x="12" y="3"/>
                            <a:pt x="13" y="3"/>
                          </a:cubicBezTo>
                          <a:cubicBezTo>
                            <a:pt x="11" y="7"/>
                            <a:pt x="10" y="11"/>
                            <a:pt x="9" y="15"/>
                          </a:cubicBezTo>
                          <a:cubicBezTo>
                            <a:pt x="7" y="13"/>
                            <a:pt x="3" y="13"/>
                            <a:pt x="0" y="12"/>
                          </a:cubicBezTo>
                          <a:cubicBezTo>
                            <a:pt x="1" y="8"/>
                            <a:pt x="2" y="5"/>
                            <a:pt x="3" y="1"/>
                          </a:cubicBezTo>
                          <a:cubicBezTo>
                            <a:pt x="3" y="1"/>
                            <a:pt x="3" y="0"/>
                            <a:pt x="4" y="0"/>
                          </a:cubicBezTo>
                          <a:cubicBezTo>
                            <a:pt x="6" y="2"/>
                            <a:pt x="9" y="3"/>
                            <a:pt x="12"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0" name="Freeform 457"/>
                    <p:cNvSpPr>
                      <a:spLocks/>
                    </p:cNvSpPr>
                    <p:nvPr/>
                  </p:nvSpPr>
                  <p:spPr bwMode="auto">
                    <a:xfrm>
                      <a:off x="3684" y="1651"/>
                      <a:ext cx="23" cy="31"/>
                    </a:xfrm>
                    <a:custGeom>
                      <a:avLst/>
                      <a:gdLst>
                        <a:gd name="T0" fmla="*/ 9 w 10"/>
                        <a:gd name="T1" fmla="*/ 12 h 13"/>
                        <a:gd name="T2" fmla="*/ 8 w 10"/>
                        <a:gd name="T3" fmla="*/ 11 h 13"/>
                        <a:gd name="T4" fmla="*/ 6 w 10"/>
                        <a:gd name="T5" fmla="*/ 12 h 13"/>
                        <a:gd name="T6" fmla="*/ 5 w 10"/>
                        <a:gd name="T7" fmla="*/ 11 h 13"/>
                        <a:gd name="T8" fmla="*/ 0 w 10"/>
                        <a:gd name="T9" fmla="*/ 13 h 13"/>
                        <a:gd name="T10" fmla="*/ 0 w 10"/>
                        <a:gd name="T11" fmla="*/ 2 h 13"/>
                        <a:gd name="T12" fmla="*/ 10 w 10"/>
                        <a:gd name="T13" fmla="*/ 0 h 13"/>
                        <a:gd name="T14" fmla="*/ 9 w 10"/>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3">
                          <a:moveTo>
                            <a:pt x="9" y="12"/>
                          </a:moveTo>
                          <a:cubicBezTo>
                            <a:pt x="9" y="11"/>
                            <a:pt x="9" y="11"/>
                            <a:pt x="8" y="11"/>
                          </a:cubicBezTo>
                          <a:cubicBezTo>
                            <a:pt x="8" y="12"/>
                            <a:pt x="7" y="12"/>
                            <a:pt x="6" y="12"/>
                          </a:cubicBezTo>
                          <a:cubicBezTo>
                            <a:pt x="6" y="12"/>
                            <a:pt x="6" y="11"/>
                            <a:pt x="5" y="11"/>
                          </a:cubicBezTo>
                          <a:cubicBezTo>
                            <a:pt x="3" y="11"/>
                            <a:pt x="2" y="12"/>
                            <a:pt x="0" y="13"/>
                          </a:cubicBezTo>
                          <a:cubicBezTo>
                            <a:pt x="0" y="9"/>
                            <a:pt x="0" y="5"/>
                            <a:pt x="0" y="2"/>
                          </a:cubicBezTo>
                          <a:cubicBezTo>
                            <a:pt x="3" y="1"/>
                            <a:pt x="7" y="1"/>
                            <a:pt x="10" y="0"/>
                          </a:cubicBezTo>
                          <a:cubicBezTo>
                            <a:pt x="9" y="4"/>
                            <a:pt x="9" y="8"/>
                            <a:pt x="9"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1" name="Freeform 458"/>
                    <p:cNvSpPr>
                      <a:spLocks/>
                    </p:cNvSpPr>
                    <p:nvPr/>
                  </p:nvSpPr>
                  <p:spPr bwMode="auto">
                    <a:xfrm>
                      <a:off x="3506" y="2009"/>
                      <a:ext cx="114" cy="89"/>
                    </a:xfrm>
                    <a:custGeom>
                      <a:avLst/>
                      <a:gdLst>
                        <a:gd name="T0" fmla="*/ 48 w 48"/>
                        <a:gd name="T1" fmla="*/ 20 h 38"/>
                        <a:gd name="T2" fmla="*/ 47 w 48"/>
                        <a:gd name="T3" fmla="*/ 20 h 38"/>
                        <a:gd name="T4" fmla="*/ 17 w 48"/>
                        <a:gd name="T5" fmla="*/ 34 h 38"/>
                        <a:gd name="T6" fmla="*/ 3 w 48"/>
                        <a:gd name="T7" fmla="*/ 6 h 38"/>
                        <a:gd name="T8" fmla="*/ 4 w 48"/>
                        <a:gd name="T9" fmla="*/ 6 h 38"/>
                        <a:gd name="T10" fmla="*/ 32 w 48"/>
                        <a:gd name="T11" fmla="*/ 0 h 38"/>
                        <a:gd name="T12" fmla="*/ 48 w 48"/>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48" h="38">
                          <a:moveTo>
                            <a:pt x="48" y="20"/>
                          </a:moveTo>
                          <a:cubicBezTo>
                            <a:pt x="48" y="20"/>
                            <a:pt x="47" y="20"/>
                            <a:pt x="47" y="20"/>
                          </a:cubicBezTo>
                          <a:cubicBezTo>
                            <a:pt x="42" y="31"/>
                            <a:pt x="29" y="38"/>
                            <a:pt x="17" y="34"/>
                          </a:cubicBezTo>
                          <a:cubicBezTo>
                            <a:pt x="6" y="30"/>
                            <a:pt x="0" y="17"/>
                            <a:pt x="3" y="6"/>
                          </a:cubicBezTo>
                          <a:cubicBezTo>
                            <a:pt x="4" y="6"/>
                            <a:pt x="4" y="6"/>
                            <a:pt x="4" y="6"/>
                          </a:cubicBezTo>
                          <a:cubicBezTo>
                            <a:pt x="13" y="9"/>
                            <a:pt x="24" y="7"/>
                            <a:pt x="32" y="0"/>
                          </a:cubicBezTo>
                          <a:cubicBezTo>
                            <a:pt x="33" y="9"/>
                            <a:pt x="39" y="17"/>
                            <a:pt x="48" y="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2" name="Freeform 459"/>
                    <p:cNvSpPr>
                      <a:spLocks/>
                    </p:cNvSpPr>
                    <p:nvPr/>
                  </p:nvSpPr>
                  <p:spPr bwMode="auto">
                    <a:xfrm>
                      <a:off x="3861" y="880"/>
                      <a:ext cx="24" cy="36"/>
                    </a:xfrm>
                    <a:custGeom>
                      <a:avLst/>
                      <a:gdLst>
                        <a:gd name="T0" fmla="*/ 6 w 10"/>
                        <a:gd name="T1" fmla="*/ 1 h 15"/>
                        <a:gd name="T2" fmla="*/ 10 w 10"/>
                        <a:gd name="T3" fmla="*/ 3 h 15"/>
                        <a:gd name="T4" fmla="*/ 7 w 10"/>
                        <a:gd name="T5" fmla="*/ 15 h 15"/>
                        <a:gd name="T6" fmla="*/ 0 w 10"/>
                        <a:gd name="T7" fmla="*/ 12 h 15"/>
                        <a:gd name="T8" fmla="*/ 2 w 10"/>
                        <a:gd name="T9" fmla="*/ 0 h 15"/>
                        <a:gd name="T10" fmla="*/ 6 w 10"/>
                        <a:gd name="T11" fmla="*/ 1 h 15"/>
                      </a:gdLst>
                      <a:ahLst/>
                      <a:cxnLst>
                        <a:cxn ang="0">
                          <a:pos x="T0" y="T1"/>
                        </a:cxn>
                        <a:cxn ang="0">
                          <a:pos x="T2" y="T3"/>
                        </a:cxn>
                        <a:cxn ang="0">
                          <a:pos x="T4" y="T5"/>
                        </a:cxn>
                        <a:cxn ang="0">
                          <a:pos x="T6" y="T7"/>
                        </a:cxn>
                        <a:cxn ang="0">
                          <a:pos x="T8" y="T9"/>
                        </a:cxn>
                        <a:cxn ang="0">
                          <a:pos x="T10" y="T11"/>
                        </a:cxn>
                      </a:cxnLst>
                      <a:rect l="0" t="0" r="r" b="b"/>
                      <a:pathLst>
                        <a:path w="10" h="15">
                          <a:moveTo>
                            <a:pt x="6" y="1"/>
                          </a:moveTo>
                          <a:cubicBezTo>
                            <a:pt x="8" y="2"/>
                            <a:pt x="9" y="2"/>
                            <a:pt x="10" y="3"/>
                          </a:cubicBezTo>
                          <a:cubicBezTo>
                            <a:pt x="9" y="7"/>
                            <a:pt x="8" y="11"/>
                            <a:pt x="7" y="15"/>
                          </a:cubicBezTo>
                          <a:cubicBezTo>
                            <a:pt x="5" y="14"/>
                            <a:pt x="2" y="13"/>
                            <a:pt x="0" y="12"/>
                          </a:cubicBezTo>
                          <a:cubicBezTo>
                            <a:pt x="0" y="8"/>
                            <a:pt x="1" y="4"/>
                            <a:pt x="2" y="0"/>
                          </a:cubicBezTo>
                          <a:cubicBezTo>
                            <a:pt x="3" y="0"/>
                            <a:pt x="5" y="1"/>
                            <a:pt x="6"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3" name="Freeform 460"/>
                    <p:cNvSpPr>
                      <a:spLocks/>
                    </p:cNvSpPr>
                    <p:nvPr/>
                  </p:nvSpPr>
                  <p:spPr bwMode="auto">
                    <a:xfrm>
                      <a:off x="3850" y="946"/>
                      <a:ext cx="21" cy="38"/>
                    </a:xfrm>
                    <a:custGeom>
                      <a:avLst/>
                      <a:gdLst>
                        <a:gd name="T0" fmla="*/ 9 w 9"/>
                        <a:gd name="T1" fmla="*/ 3 h 16"/>
                        <a:gd name="T2" fmla="*/ 6 w 9"/>
                        <a:gd name="T3" fmla="*/ 16 h 16"/>
                        <a:gd name="T4" fmla="*/ 0 w 9"/>
                        <a:gd name="T5" fmla="*/ 14 h 16"/>
                        <a:gd name="T6" fmla="*/ 2 w 9"/>
                        <a:gd name="T7" fmla="*/ 0 h 16"/>
                        <a:gd name="T8" fmla="*/ 3 w 9"/>
                        <a:gd name="T9" fmla="*/ 0 h 16"/>
                        <a:gd name="T10" fmla="*/ 3 w 9"/>
                        <a:gd name="T11" fmla="*/ 1 h 16"/>
                        <a:gd name="T12" fmla="*/ 7 w 9"/>
                        <a:gd name="T13" fmla="*/ 2 h 16"/>
                        <a:gd name="T14" fmla="*/ 9 w 9"/>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9" y="3"/>
                          </a:moveTo>
                          <a:cubicBezTo>
                            <a:pt x="8" y="7"/>
                            <a:pt x="7" y="11"/>
                            <a:pt x="6" y="16"/>
                          </a:cubicBezTo>
                          <a:cubicBezTo>
                            <a:pt x="5" y="15"/>
                            <a:pt x="2" y="14"/>
                            <a:pt x="0" y="14"/>
                          </a:cubicBezTo>
                          <a:cubicBezTo>
                            <a:pt x="1" y="9"/>
                            <a:pt x="1" y="4"/>
                            <a:pt x="2" y="0"/>
                          </a:cubicBezTo>
                          <a:cubicBezTo>
                            <a:pt x="3" y="0"/>
                            <a:pt x="3" y="0"/>
                            <a:pt x="3" y="0"/>
                          </a:cubicBezTo>
                          <a:cubicBezTo>
                            <a:pt x="2" y="0"/>
                            <a:pt x="3" y="1"/>
                            <a:pt x="3" y="1"/>
                          </a:cubicBezTo>
                          <a:cubicBezTo>
                            <a:pt x="4" y="2"/>
                            <a:pt x="6" y="2"/>
                            <a:pt x="7" y="2"/>
                          </a:cubicBezTo>
                          <a:cubicBezTo>
                            <a:pt x="8" y="3"/>
                            <a:pt x="8" y="3"/>
                            <a:pt x="9"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4" name="Freeform 461"/>
                    <p:cNvSpPr>
                      <a:spLocks/>
                    </p:cNvSpPr>
                    <p:nvPr/>
                  </p:nvSpPr>
                  <p:spPr bwMode="auto">
                    <a:xfrm>
                      <a:off x="3854" y="911"/>
                      <a:ext cx="24" cy="38"/>
                    </a:xfrm>
                    <a:custGeom>
                      <a:avLst/>
                      <a:gdLst>
                        <a:gd name="T0" fmla="*/ 7 w 10"/>
                        <a:gd name="T1" fmla="*/ 16 h 16"/>
                        <a:gd name="T2" fmla="*/ 7 w 10"/>
                        <a:gd name="T3" fmla="*/ 16 h 16"/>
                        <a:gd name="T4" fmla="*/ 2 w 10"/>
                        <a:gd name="T5" fmla="*/ 14 h 16"/>
                        <a:gd name="T6" fmla="*/ 1 w 10"/>
                        <a:gd name="T7" fmla="*/ 15 h 16"/>
                        <a:gd name="T8" fmla="*/ 0 w 10"/>
                        <a:gd name="T9" fmla="*/ 15 h 16"/>
                        <a:gd name="T10" fmla="*/ 2 w 10"/>
                        <a:gd name="T11" fmla="*/ 0 h 16"/>
                        <a:gd name="T12" fmla="*/ 10 w 10"/>
                        <a:gd name="T13" fmla="*/ 4 h 16"/>
                        <a:gd name="T14" fmla="*/ 7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7" y="16"/>
                          </a:moveTo>
                          <a:cubicBezTo>
                            <a:pt x="7" y="16"/>
                            <a:pt x="7" y="16"/>
                            <a:pt x="7" y="16"/>
                          </a:cubicBezTo>
                          <a:cubicBezTo>
                            <a:pt x="5" y="15"/>
                            <a:pt x="3" y="14"/>
                            <a:pt x="2" y="14"/>
                          </a:cubicBezTo>
                          <a:cubicBezTo>
                            <a:pt x="1" y="14"/>
                            <a:pt x="1" y="14"/>
                            <a:pt x="1" y="15"/>
                          </a:cubicBezTo>
                          <a:cubicBezTo>
                            <a:pt x="0" y="15"/>
                            <a:pt x="0" y="15"/>
                            <a:pt x="0" y="15"/>
                          </a:cubicBezTo>
                          <a:cubicBezTo>
                            <a:pt x="1" y="10"/>
                            <a:pt x="1" y="5"/>
                            <a:pt x="2" y="0"/>
                          </a:cubicBezTo>
                          <a:cubicBezTo>
                            <a:pt x="5" y="1"/>
                            <a:pt x="7" y="3"/>
                            <a:pt x="10" y="4"/>
                          </a:cubicBezTo>
                          <a:cubicBezTo>
                            <a:pt x="9" y="8"/>
                            <a:pt x="8" y="12"/>
                            <a:pt x="7"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5" name="Freeform 462"/>
                    <p:cNvSpPr>
                      <a:spLocks/>
                    </p:cNvSpPr>
                    <p:nvPr/>
                  </p:nvSpPr>
                  <p:spPr bwMode="auto">
                    <a:xfrm>
                      <a:off x="3731" y="1412"/>
                      <a:ext cx="31" cy="31"/>
                    </a:xfrm>
                    <a:custGeom>
                      <a:avLst/>
                      <a:gdLst>
                        <a:gd name="T0" fmla="*/ 13 w 13"/>
                        <a:gd name="T1" fmla="*/ 4 h 13"/>
                        <a:gd name="T2" fmla="*/ 10 w 13"/>
                        <a:gd name="T3" fmla="*/ 12 h 13"/>
                        <a:gd name="T4" fmla="*/ 9 w 13"/>
                        <a:gd name="T5" fmla="*/ 12 h 13"/>
                        <a:gd name="T6" fmla="*/ 4 w 13"/>
                        <a:gd name="T7" fmla="*/ 12 h 13"/>
                        <a:gd name="T8" fmla="*/ 0 w 13"/>
                        <a:gd name="T9" fmla="*/ 13 h 13"/>
                        <a:gd name="T10" fmla="*/ 6 w 13"/>
                        <a:gd name="T11" fmla="*/ 0 h 13"/>
                        <a:gd name="T12" fmla="*/ 9 w 13"/>
                        <a:gd name="T13" fmla="*/ 3 h 13"/>
                        <a:gd name="T14" fmla="*/ 13 w 13"/>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13" y="4"/>
                          </a:moveTo>
                          <a:cubicBezTo>
                            <a:pt x="12" y="7"/>
                            <a:pt x="11" y="9"/>
                            <a:pt x="10" y="12"/>
                          </a:cubicBezTo>
                          <a:cubicBezTo>
                            <a:pt x="10" y="12"/>
                            <a:pt x="10" y="12"/>
                            <a:pt x="9" y="12"/>
                          </a:cubicBezTo>
                          <a:cubicBezTo>
                            <a:pt x="8" y="12"/>
                            <a:pt x="6" y="12"/>
                            <a:pt x="4" y="12"/>
                          </a:cubicBezTo>
                          <a:cubicBezTo>
                            <a:pt x="3" y="12"/>
                            <a:pt x="2" y="13"/>
                            <a:pt x="0" y="13"/>
                          </a:cubicBezTo>
                          <a:cubicBezTo>
                            <a:pt x="2" y="9"/>
                            <a:pt x="4" y="4"/>
                            <a:pt x="6" y="0"/>
                          </a:cubicBezTo>
                          <a:cubicBezTo>
                            <a:pt x="7" y="1"/>
                            <a:pt x="8" y="2"/>
                            <a:pt x="9" y="3"/>
                          </a:cubicBezTo>
                          <a:cubicBezTo>
                            <a:pt x="10" y="3"/>
                            <a:pt x="12" y="4"/>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6" name="Freeform 463"/>
                    <p:cNvSpPr>
                      <a:spLocks/>
                    </p:cNvSpPr>
                    <p:nvPr/>
                  </p:nvSpPr>
                  <p:spPr bwMode="auto">
                    <a:xfrm>
                      <a:off x="3719" y="1445"/>
                      <a:ext cx="33" cy="29"/>
                    </a:xfrm>
                    <a:custGeom>
                      <a:avLst/>
                      <a:gdLst>
                        <a:gd name="T0" fmla="*/ 14 w 14"/>
                        <a:gd name="T1" fmla="*/ 0 h 12"/>
                        <a:gd name="T2" fmla="*/ 10 w 14"/>
                        <a:gd name="T3" fmla="*/ 12 h 12"/>
                        <a:gd name="T4" fmla="*/ 0 w 14"/>
                        <a:gd name="T5" fmla="*/ 12 h 12"/>
                        <a:gd name="T6" fmla="*/ 5 w 14"/>
                        <a:gd name="T7" fmla="*/ 1 h 12"/>
                        <a:gd name="T8" fmla="*/ 9 w 14"/>
                        <a:gd name="T9" fmla="*/ 1 h 12"/>
                        <a:gd name="T10" fmla="*/ 14 w 14"/>
                        <a:gd name="T11" fmla="*/ 0 h 12"/>
                      </a:gdLst>
                      <a:ahLst/>
                      <a:cxnLst>
                        <a:cxn ang="0">
                          <a:pos x="T0" y="T1"/>
                        </a:cxn>
                        <a:cxn ang="0">
                          <a:pos x="T2" y="T3"/>
                        </a:cxn>
                        <a:cxn ang="0">
                          <a:pos x="T4" y="T5"/>
                        </a:cxn>
                        <a:cxn ang="0">
                          <a:pos x="T6" y="T7"/>
                        </a:cxn>
                        <a:cxn ang="0">
                          <a:pos x="T8" y="T9"/>
                        </a:cxn>
                        <a:cxn ang="0">
                          <a:pos x="T10" y="T11"/>
                        </a:cxn>
                      </a:cxnLst>
                      <a:rect l="0" t="0" r="r" b="b"/>
                      <a:pathLst>
                        <a:path w="14" h="12">
                          <a:moveTo>
                            <a:pt x="14" y="0"/>
                          </a:moveTo>
                          <a:cubicBezTo>
                            <a:pt x="13" y="4"/>
                            <a:pt x="12" y="8"/>
                            <a:pt x="10" y="12"/>
                          </a:cubicBezTo>
                          <a:cubicBezTo>
                            <a:pt x="7" y="11"/>
                            <a:pt x="4" y="11"/>
                            <a:pt x="0" y="12"/>
                          </a:cubicBezTo>
                          <a:cubicBezTo>
                            <a:pt x="2" y="8"/>
                            <a:pt x="3" y="4"/>
                            <a:pt x="5" y="1"/>
                          </a:cubicBezTo>
                          <a:cubicBezTo>
                            <a:pt x="6" y="1"/>
                            <a:pt x="8" y="1"/>
                            <a:pt x="9" y="1"/>
                          </a:cubicBezTo>
                          <a:cubicBezTo>
                            <a:pt x="11" y="0"/>
                            <a:pt x="13" y="1"/>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7" name="Freeform 464"/>
                    <p:cNvSpPr>
                      <a:spLocks/>
                    </p:cNvSpPr>
                    <p:nvPr/>
                  </p:nvSpPr>
                  <p:spPr bwMode="auto">
                    <a:xfrm>
                      <a:off x="3684" y="1611"/>
                      <a:ext cx="26" cy="40"/>
                    </a:xfrm>
                    <a:custGeom>
                      <a:avLst/>
                      <a:gdLst>
                        <a:gd name="T0" fmla="*/ 11 w 11"/>
                        <a:gd name="T1" fmla="*/ 2 h 17"/>
                        <a:gd name="T2" fmla="*/ 10 w 11"/>
                        <a:gd name="T3" fmla="*/ 15 h 17"/>
                        <a:gd name="T4" fmla="*/ 0 w 11"/>
                        <a:gd name="T5" fmla="*/ 17 h 17"/>
                        <a:gd name="T6" fmla="*/ 0 w 11"/>
                        <a:gd name="T7" fmla="*/ 13 h 17"/>
                        <a:gd name="T8" fmla="*/ 1 w 11"/>
                        <a:gd name="T9" fmla="*/ 1 h 17"/>
                        <a:gd name="T10" fmla="*/ 11 w 11"/>
                        <a:gd name="T11" fmla="*/ 0 h 17"/>
                        <a:gd name="T12" fmla="*/ 11 w 11"/>
                        <a:gd name="T13" fmla="*/ 0 h 17"/>
                        <a:gd name="T14" fmla="*/ 11 w 11"/>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7">
                          <a:moveTo>
                            <a:pt x="11" y="2"/>
                          </a:moveTo>
                          <a:cubicBezTo>
                            <a:pt x="10" y="6"/>
                            <a:pt x="10" y="10"/>
                            <a:pt x="10" y="15"/>
                          </a:cubicBezTo>
                          <a:cubicBezTo>
                            <a:pt x="6" y="15"/>
                            <a:pt x="3" y="16"/>
                            <a:pt x="0" y="17"/>
                          </a:cubicBezTo>
                          <a:cubicBezTo>
                            <a:pt x="0" y="15"/>
                            <a:pt x="0" y="14"/>
                            <a:pt x="0" y="13"/>
                          </a:cubicBezTo>
                          <a:cubicBezTo>
                            <a:pt x="0" y="9"/>
                            <a:pt x="1" y="5"/>
                            <a:pt x="1" y="1"/>
                          </a:cubicBezTo>
                          <a:cubicBezTo>
                            <a:pt x="4" y="1"/>
                            <a:pt x="8" y="1"/>
                            <a:pt x="11" y="0"/>
                          </a:cubicBezTo>
                          <a:cubicBezTo>
                            <a:pt x="11" y="0"/>
                            <a:pt x="11" y="0"/>
                            <a:pt x="11" y="0"/>
                          </a:cubicBezTo>
                          <a:cubicBezTo>
                            <a:pt x="11" y="1"/>
                            <a:pt x="11" y="1"/>
                            <a:pt x="11"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8" name="Freeform 465"/>
                    <p:cNvSpPr>
                      <a:spLocks/>
                    </p:cNvSpPr>
                    <p:nvPr/>
                  </p:nvSpPr>
                  <p:spPr bwMode="auto">
                    <a:xfrm>
                      <a:off x="3916" y="592"/>
                      <a:ext cx="26" cy="28"/>
                    </a:xfrm>
                    <a:custGeom>
                      <a:avLst/>
                      <a:gdLst>
                        <a:gd name="T0" fmla="*/ 10 w 11"/>
                        <a:gd name="T1" fmla="*/ 8 h 12"/>
                        <a:gd name="T2" fmla="*/ 11 w 11"/>
                        <a:gd name="T3" fmla="*/ 12 h 12"/>
                        <a:gd name="T4" fmla="*/ 0 w 11"/>
                        <a:gd name="T5" fmla="*/ 11 h 12"/>
                        <a:gd name="T6" fmla="*/ 7 w 11"/>
                        <a:gd name="T7" fmla="*/ 2 h 12"/>
                        <a:gd name="T8" fmla="*/ 10 w 11"/>
                        <a:gd name="T9" fmla="*/ 8 h 12"/>
                      </a:gdLst>
                      <a:ahLst/>
                      <a:cxnLst>
                        <a:cxn ang="0">
                          <a:pos x="T0" y="T1"/>
                        </a:cxn>
                        <a:cxn ang="0">
                          <a:pos x="T2" y="T3"/>
                        </a:cxn>
                        <a:cxn ang="0">
                          <a:pos x="T4" y="T5"/>
                        </a:cxn>
                        <a:cxn ang="0">
                          <a:pos x="T6" y="T7"/>
                        </a:cxn>
                        <a:cxn ang="0">
                          <a:pos x="T8" y="T9"/>
                        </a:cxn>
                      </a:cxnLst>
                      <a:rect l="0" t="0" r="r" b="b"/>
                      <a:pathLst>
                        <a:path w="11" h="12">
                          <a:moveTo>
                            <a:pt x="10" y="8"/>
                          </a:moveTo>
                          <a:cubicBezTo>
                            <a:pt x="11" y="9"/>
                            <a:pt x="11" y="11"/>
                            <a:pt x="11" y="12"/>
                          </a:cubicBezTo>
                          <a:cubicBezTo>
                            <a:pt x="7" y="12"/>
                            <a:pt x="4" y="11"/>
                            <a:pt x="0" y="11"/>
                          </a:cubicBezTo>
                          <a:cubicBezTo>
                            <a:pt x="2" y="7"/>
                            <a:pt x="3" y="0"/>
                            <a:pt x="7" y="2"/>
                          </a:cubicBezTo>
                          <a:cubicBezTo>
                            <a:pt x="9" y="3"/>
                            <a:pt x="10" y="6"/>
                            <a:pt x="10"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9" name="Freeform 466"/>
                    <p:cNvSpPr>
                      <a:spLocks/>
                    </p:cNvSpPr>
                    <p:nvPr/>
                  </p:nvSpPr>
                  <p:spPr bwMode="auto">
                    <a:xfrm>
                      <a:off x="3589" y="1848"/>
                      <a:ext cx="66" cy="61"/>
                    </a:xfrm>
                    <a:custGeom>
                      <a:avLst/>
                      <a:gdLst>
                        <a:gd name="T0" fmla="*/ 28 w 28"/>
                        <a:gd name="T1" fmla="*/ 7 h 26"/>
                        <a:gd name="T2" fmla="*/ 12 w 28"/>
                        <a:gd name="T3" fmla="*/ 24 h 26"/>
                        <a:gd name="T4" fmla="*/ 1 w 28"/>
                        <a:gd name="T5" fmla="*/ 5 h 26"/>
                        <a:gd name="T6" fmla="*/ 4 w 28"/>
                        <a:gd name="T7" fmla="*/ 0 h 26"/>
                        <a:gd name="T8" fmla="*/ 7 w 28"/>
                        <a:gd name="T9" fmla="*/ 1 h 26"/>
                        <a:gd name="T10" fmla="*/ 8 w 28"/>
                        <a:gd name="T11" fmla="*/ 14 h 26"/>
                        <a:gd name="T12" fmla="*/ 16 w 28"/>
                        <a:gd name="T13" fmla="*/ 13 h 26"/>
                        <a:gd name="T14" fmla="*/ 21 w 28"/>
                        <a:gd name="T15" fmla="*/ 5 h 26"/>
                        <a:gd name="T16" fmla="*/ 28 w 28"/>
                        <a:gd name="T17"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6">
                          <a:moveTo>
                            <a:pt x="28" y="7"/>
                          </a:moveTo>
                          <a:cubicBezTo>
                            <a:pt x="26" y="15"/>
                            <a:pt x="22" y="26"/>
                            <a:pt x="12" y="24"/>
                          </a:cubicBezTo>
                          <a:cubicBezTo>
                            <a:pt x="2" y="22"/>
                            <a:pt x="0" y="14"/>
                            <a:pt x="1" y="5"/>
                          </a:cubicBezTo>
                          <a:cubicBezTo>
                            <a:pt x="2" y="3"/>
                            <a:pt x="3" y="1"/>
                            <a:pt x="4" y="0"/>
                          </a:cubicBezTo>
                          <a:cubicBezTo>
                            <a:pt x="5" y="0"/>
                            <a:pt x="6" y="0"/>
                            <a:pt x="7" y="1"/>
                          </a:cubicBezTo>
                          <a:cubicBezTo>
                            <a:pt x="4" y="4"/>
                            <a:pt x="4" y="10"/>
                            <a:pt x="8" y="14"/>
                          </a:cubicBezTo>
                          <a:cubicBezTo>
                            <a:pt x="10" y="16"/>
                            <a:pt x="14" y="15"/>
                            <a:pt x="16" y="13"/>
                          </a:cubicBezTo>
                          <a:cubicBezTo>
                            <a:pt x="19" y="11"/>
                            <a:pt x="20" y="8"/>
                            <a:pt x="21" y="5"/>
                          </a:cubicBezTo>
                          <a:cubicBezTo>
                            <a:pt x="23" y="5"/>
                            <a:pt x="26" y="6"/>
                            <a:pt x="28" y="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0" name="Freeform 467"/>
                    <p:cNvSpPr>
                      <a:spLocks/>
                    </p:cNvSpPr>
                    <p:nvPr/>
                  </p:nvSpPr>
                  <p:spPr bwMode="auto">
                    <a:xfrm>
                      <a:off x="3790" y="1100"/>
                      <a:ext cx="33" cy="31"/>
                    </a:xfrm>
                    <a:custGeom>
                      <a:avLst/>
                      <a:gdLst>
                        <a:gd name="T0" fmla="*/ 13 w 14"/>
                        <a:gd name="T1" fmla="*/ 12 h 13"/>
                        <a:gd name="T2" fmla="*/ 13 w 14"/>
                        <a:gd name="T3" fmla="*/ 12 h 13"/>
                        <a:gd name="T4" fmla="*/ 2 w 14"/>
                        <a:gd name="T5" fmla="*/ 13 h 13"/>
                        <a:gd name="T6" fmla="*/ 2 w 14"/>
                        <a:gd name="T7" fmla="*/ 13 h 13"/>
                        <a:gd name="T8" fmla="*/ 1 w 14"/>
                        <a:gd name="T9" fmla="*/ 6 h 13"/>
                        <a:gd name="T10" fmla="*/ 0 w 14"/>
                        <a:gd name="T11" fmla="*/ 2 h 13"/>
                        <a:gd name="T12" fmla="*/ 14 w 14"/>
                        <a:gd name="T13" fmla="*/ 1 h 13"/>
                        <a:gd name="T14" fmla="*/ 13 w 14"/>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13" y="12"/>
                          </a:moveTo>
                          <a:cubicBezTo>
                            <a:pt x="13" y="12"/>
                            <a:pt x="13" y="12"/>
                            <a:pt x="13" y="12"/>
                          </a:cubicBezTo>
                          <a:cubicBezTo>
                            <a:pt x="9" y="12"/>
                            <a:pt x="5" y="12"/>
                            <a:pt x="2" y="13"/>
                          </a:cubicBezTo>
                          <a:cubicBezTo>
                            <a:pt x="2" y="13"/>
                            <a:pt x="2" y="13"/>
                            <a:pt x="2" y="13"/>
                          </a:cubicBezTo>
                          <a:cubicBezTo>
                            <a:pt x="2" y="11"/>
                            <a:pt x="2" y="8"/>
                            <a:pt x="1" y="6"/>
                          </a:cubicBezTo>
                          <a:cubicBezTo>
                            <a:pt x="1" y="5"/>
                            <a:pt x="0" y="3"/>
                            <a:pt x="0" y="2"/>
                          </a:cubicBezTo>
                          <a:cubicBezTo>
                            <a:pt x="4" y="1"/>
                            <a:pt x="9" y="0"/>
                            <a:pt x="14" y="1"/>
                          </a:cubicBezTo>
                          <a:cubicBezTo>
                            <a:pt x="12" y="4"/>
                            <a:pt x="12" y="8"/>
                            <a:pt x="13"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1" name="Freeform 468"/>
                    <p:cNvSpPr>
                      <a:spLocks/>
                    </p:cNvSpPr>
                    <p:nvPr/>
                  </p:nvSpPr>
                  <p:spPr bwMode="auto">
                    <a:xfrm>
                      <a:off x="3710" y="1479"/>
                      <a:ext cx="33" cy="30"/>
                    </a:xfrm>
                    <a:custGeom>
                      <a:avLst/>
                      <a:gdLst>
                        <a:gd name="T0" fmla="*/ 14 w 14"/>
                        <a:gd name="T1" fmla="*/ 0 h 13"/>
                        <a:gd name="T2" fmla="*/ 10 w 14"/>
                        <a:gd name="T3" fmla="*/ 13 h 13"/>
                        <a:gd name="T4" fmla="*/ 9 w 14"/>
                        <a:gd name="T5" fmla="*/ 13 h 13"/>
                        <a:gd name="T6" fmla="*/ 9 w 14"/>
                        <a:gd name="T7" fmla="*/ 12 h 13"/>
                        <a:gd name="T8" fmla="*/ 1 w 14"/>
                        <a:gd name="T9" fmla="*/ 12 h 13"/>
                        <a:gd name="T10" fmla="*/ 0 w 14"/>
                        <a:gd name="T11" fmla="*/ 12 h 13"/>
                        <a:gd name="T12" fmla="*/ 4 w 14"/>
                        <a:gd name="T13" fmla="*/ 0 h 13"/>
                        <a:gd name="T14" fmla="*/ 8 w 14"/>
                        <a:gd name="T15" fmla="*/ 0 h 13"/>
                        <a:gd name="T16" fmla="*/ 14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14" y="0"/>
                          </a:moveTo>
                          <a:cubicBezTo>
                            <a:pt x="12" y="4"/>
                            <a:pt x="11" y="9"/>
                            <a:pt x="10" y="13"/>
                          </a:cubicBezTo>
                          <a:cubicBezTo>
                            <a:pt x="9" y="13"/>
                            <a:pt x="9" y="13"/>
                            <a:pt x="9" y="13"/>
                          </a:cubicBezTo>
                          <a:cubicBezTo>
                            <a:pt x="9" y="13"/>
                            <a:pt x="9" y="12"/>
                            <a:pt x="9" y="12"/>
                          </a:cubicBezTo>
                          <a:cubicBezTo>
                            <a:pt x="6" y="12"/>
                            <a:pt x="4" y="12"/>
                            <a:pt x="1" y="12"/>
                          </a:cubicBezTo>
                          <a:cubicBezTo>
                            <a:pt x="1" y="12"/>
                            <a:pt x="0" y="12"/>
                            <a:pt x="0" y="12"/>
                          </a:cubicBezTo>
                          <a:cubicBezTo>
                            <a:pt x="1" y="8"/>
                            <a:pt x="2" y="4"/>
                            <a:pt x="4" y="0"/>
                          </a:cubicBezTo>
                          <a:cubicBezTo>
                            <a:pt x="5" y="0"/>
                            <a:pt x="6" y="0"/>
                            <a:pt x="8" y="0"/>
                          </a:cubicBezTo>
                          <a:cubicBezTo>
                            <a:pt x="10" y="0"/>
                            <a:pt x="12" y="0"/>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2" name="Freeform 469"/>
                    <p:cNvSpPr>
                      <a:spLocks/>
                    </p:cNvSpPr>
                    <p:nvPr/>
                  </p:nvSpPr>
                  <p:spPr bwMode="auto">
                    <a:xfrm>
                      <a:off x="3700" y="1509"/>
                      <a:ext cx="33" cy="33"/>
                    </a:xfrm>
                    <a:custGeom>
                      <a:avLst/>
                      <a:gdLst>
                        <a:gd name="T0" fmla="*/ 13 w 14"/>
                        <a:gd name="T1" fmla="*/ 0 h 14"/>
                        <a:gd name="T2" fmla="*/ 14 w 14"/>
                        <a:gd name="T3" fmla="*/ 0 h 14"/>
                        <a:gd name="T4" fmla="*/ 10 w 14"/>
                        <a:gd name="T5" fmla="*/ 12 h 14"/>
                        <a:gd name="T6" fmla="*/ 5 w 14"/>
                        <a:gd name="T7" fmla="*/ 13 h 14"/>
                        <a:gd name="T8" fmla="*/ 0 w 14"/>
                        <a:gd name="T9" fmla="*/ 14 h 14"/>
                        <a:gd name="T10" fmla="*/ 3 w 14"/>
                        <a:gd name="T11" fmla="*/ 2 h 14"/>
                        <a:gd name="T12" fmla="*/ 6 w 14"/>
                        <a:gd name="T13" fmla="*/ 1 h 14"/>
                        <a:gd name="T14" fmla="*/ 13 w 14"/>
                        <a:gd name="T15" fmla="*/ 1 h 14"/>
                        <a:gd name="T16" fmla="*/ 13 w 1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3" y="0"/>
                          </a:moveTo>
                          <a:cubicBezTo>
                            <a:pt x="14" y="0"/>
                            <a:pt x="14" y="0"/>
                            <a:pt x="14" y="0"/>
                          </a:cubicBezTo>
                          <a:cubicBezTo>
                            <a:pt x="12" y="4"/>
                            <a:pt x="11" y="8"/>
                            <a:pt x="10" y="12"/>
                          </a:cubicBezTo>
                          <a:cubicBezTo>
                            <a:pt x="9" y="12"/>
                            <a:pt x="7" y="13"/>
                            <a:pt x="5" y="13"/>
                          </a:cubicBezTo>
                          <a:cubicBezTo>
                            <a:pt x="3" y="13"/>
                            <a:pt x="1" y="13"/>
                            <a:pt x="0" y="14"/>
                          </a:cubicBezTo>
                          <a:cubicBezTo>
                            <a:pt x="1" y="10"/>
                            <a:pt x="2" y="6"/>
                            <a:pt x="3" y="2"/>
                          </a:cubicBezTo>
                          <a:cubicBezTo>
                            <a:pt x="4" y="2"/>
                            <a:pt x="5" y="2"/>
                            <a:pt x="6" y="1"/>
                          </a:cubicBezTo>
                          <a:cubicBezTo>
                            <a:pt x="8" y="1"/>
                            <a:pt x="10" y="2"/>
                            <a:pt x="13" y="1"/>
                          </a:cubicBezTo>
                          <a:cubicBezTo>
                            <a:pt x="13" y="1"/>
                            <a:pt x="13" y="0"/>
                            <a:pt x="13"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3" name="Freeform 470"/>
                    <p:cNvSpPr>
                      <a:spLocks/>
                    </p:cNvSpPr>
                    <p:nvPr/>
                  </p:nvSpPr>
                  <p:spPr bwMode="auto">
                    <a:xfrm>
                      <a:off x="3686" y="1580"/>
                      <a:ext cx="28" cy="31"/>
                    </a:xfrm>
                    <a:custGeom>
                      <a:avLst/>
                      <a:gdLst>
                        <a:gd name="T0" fmla="*/ 10 w 12"/>
                        <a:gd name="T1" fmla="*/ 13 h 13"/>
                        <a:gd name="T2" fmla="*/ 10 w 12"/>
                        <a:gd name="T3" fmla="*/ 12 h 13"/>
                        <a:gd name="T4" fmla="*/ 0 w 12"/>
                        <a:gd name="T5" fmla="*/ 13 h 13"/>
                        <a:gd name="T6" fmla="*/ 2 w 12"/>
                        <a:gd name="T7" fmla="*/ 0 h 13"/>
                        <a:gd name="T8" fmla="*/ 12 w 12"/>
                        <a:gd name="T9" fmla="*/ 0 h 13"/>
                        <a:gd name="T10" fmla="*/ 10 w 12"/>
                        <a:gd name="T11" fmla="*/ 13 h 13"/>
                      </a:gdLst>
                      <a:ahLst/>
                      <a:cxnLst>
                        <a:cxn ang="0">
                          <a:pos x="T0" y="T1"/>
                        </a:cxn>
                        <a:cxn ang="0">
                          <a:pos x="T2" y="T3"/>
                        </a:cxn>
                        <a:cxn ang="0">
                          <a:pos x="T4" y="T5"/>
                        </a:cxn>
                        <a:cxn ang="0">
                          <a:pos x="T6" y="T7"/>
                        </a:cxn>
                        <a:cxn ang="0">
                          <a:pos x="T8" y="T9"/>
                        </a:cxn>
                        <a:cxn ang="0">
                          <a:pos x="T10" y="T11"/>
                        </a:cxn>
                      </a:cxnLst>
                      <a:rect l="0" t="0" r="r" b="b"/>
                      <a:pathLst>
                        <a:path w="12" h="13">
                          <a:moveTo>
                            <a:pt x="10" y="13"/>
                          </a:moveTo>
                          <a:cubicBezTo>
                            <a:pt x="10" y="12"/>
                            <a:pt x="10" y="12"/>
                            <a:pt x="10" y="12"/>
                          </a:cubicBezTo>
                          <a:cubicBezTo>
                            <a:pt x="6" y="11"/>
                            <a:pt x="3" y="12"/>
                            <a:pt x="0" y="13"/>
                          </a:cubicBezTo>
                          <a:cubicBezTo>
                            <a:pt x="1" y="8"/>
                            <a:pt x="2" y="4"/>
                            <a:pt x="2" y="0"/>
                          </a:cubicBezTo>
                          <a:cubicBezTo>
                            <a:pt x="6" y="0"/>
                            <a:pt x="9" y="0"/>
                            <a:pt x="12" y="0"/>
                          </a:cubicBezTo>
                          <a:cubicBezTo>
                            <a:pt x="12" y="4"/>
                            <a:pt x="11" y="8"/>
                            <a:pt x="10"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4" name="Freeform 471"/>
                    <p:cNvSpPr>
                      <a:spLocks/>
                    </p:cNvSpPr>
                    <p:nvPr/>
                  </p:nvSpPr>
                  <p:spPr bwMode="auto">
                    <a:xfrm>
                      <a:off x="3693" y="1542"/>
                      <a:ext cx="31" cy="36"/>
                    </a:xfrm>
                    <a:custGeom>
                      <a:avLst/>
                      <a:gdLst>
                        <a:gd name="T0" fmla="*/ 13 w 13"/>
                        <a:gd name="T1" fmla="*/ 0 h 15"/>
                        <a:gd name="T2" fmla="*/ 10 w 13"/>
                        <a:gd name="T3" fmla="*/ 14 h 15"/>
                        <a:gd name="T4" fmla="*/ 0 w 13"/>
                        <a:gd name="T5" fmla="*/ 15 h 15"/>
                        <a:gd name="T6" fmla="*/ 2 w 13"/>
                        <a:gd name="T7" fmla="*/ 1 h 15"/>
                        <a:gd name="T8" fmla="*/ 13 w 13"/>
                        <a:gd name="T9" fmla="*/ 0 h 15"/>
                      </a:gdLst>
                      <a:ahLst/>
                      <a:cxnLst>
                        <a:cxn ang="0">
                          <a:pos x="T0" y="T1"/>
                        </a:cxn>
                        <a:cxn ang="0">
                          <a:pos x="T2" y="T3"/>
                        </a:cxn>
                        <a:cxn ang="0">
                          <a:pos x="T4" y="T5"/>
                        </a:cxn>
                        <a:cxn ang="0">
                          <a:pos x="T6" y="T7"/>
                        </a:cxn>
                        <a:cxn ang="0">
                          <a:pos x="T8" y="T9"/>
                        </a:cxn>
                      </a:cxnLst>
                      <a:rect l="0" t="0" r="r" b="b"/>
                      <a:pathLst>
                        <a:path w="13" h="15">
                          <a:moveTo>
                            <a:pt x="13" y="0"/>
                          </a:moveTo>
                          <a:cubicBezTo>
                            <a:pt x="12" y="5"/>
                            <a:pt x="11" y="9"/>
                            <a:pt x="10" y="14"/>
                          </a:cubicBezTo>
                          <a:cubicBezTo>
                            <a:pt x="6" y="14"/>
                            <a:pt x="3" y="14"/>
                            <a:pt x="0" y="15"/>
                          </a:cubicBezTo>
                          <a:cubicBezTo>
                            <a:pt x="0" y="10"/>
                            <a:pt x="1" y="6"/>
                            <a:pt x="2" y="1"/>
                          </a:cubicBezTo>
                          <a:cubicBezTo>
                            <a:pt x="6" y="1"/>
                            <a:pt x="10" y="1"/>
                            <a:pt x="13"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5" name="Freeform 472"/>
                    <p:cNvSpPr>
                      <a:spLocks/>
                    </p:cNvSpPr>
                    <p:nvPr/>
                  </p:nvSpPr>
                  <p:spPr bwMode="auto">
                    <a:xfrm>
                      <a:off x="3726" y="1332"/>
                      <a:ext cx="41" cy="40"/>
                    </a:xfrm>
                    <a:custGeom>
                      <a:avLst/>
                      <a:gdLst>
                        <a:gd name="T0" fmla="*/ 17 w 17"/>
                        <a:gd name="T1" fmla="*/ 8 h 17"/>
                        <a:gd name="T2" fmla="*/ 14 w 17"/>
                        <a:gd name="T3" fmla="*/ 17 h 17"/>
                        <a:gd name="T4" fmla="*/ 0 w 17"/>
                        <a:gd name="T5" fmla="*/ 9 h 17"/>
                        <a:gd name="T6" fmla="*/ 3 w 17"/>
                        <a:gd name="T7" fmla="*/ 5 h 17"/>
                        <a:gd name="T8" fmla="*/ 7 w 17"/>
                        <a:gd name="T9" fmla="*/ 0 h 17"/>
                        <a:gd name="T10" fmla="*/ 11 w 17"/>
                        <a:gd name="T11" fmla="*/ 4 h 17"/>
                        <a:gd name="T12" fmla="*/ 17 w 17"/>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17" y="8"/>
                          </a:moveTo>
                          <a:cubicBezTo>
                            <a:pt x="15" y="11"/>
                            <a:pt x="14" y="14"/>
                            <a:pt x="14" y="17"/>
                          </a:cubicBezTo>
                          <a:cubicBezTo>
                            <a:pt x="9" y="15"/>
                            <a:pt x="4" y="12"/>
                            <a:pt x="0" y="9"/>
                          </a:cubicBezTo>
                          <a:cubicBezTo>
                            <a:pt x="1" y="7"/>
                            <a:pt x="2" y="6"/>
                            <a:pt x="3" y="5"/>
                          </a:cubicBezTo>
                          <a:cubicBezTo>
                            <a:pt x="5" y="3"/>
                            <a:pt x="6" y="2"/>
                            <a:pt x="7" y="0"/>
                          </a:cubicBezTo>
                          <a:cubicBezTo>
                            <a:pt x="8" y="2"/>
                            <a:pt x="10" y="3"/>
                            <a:pt x="11" y="4"/>
                          </a:cubicBezTo>
                          <a:cubicBezTo>
                            <a:pt x="13" y="5"/>
                            <a:pt x="15" y="7"/>
                            <a:pt x="17"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6" name="Freeform 473"/>
                    <p:cNvSpPr>
                      <a:spLocks/>
                    </p:cNvSpPr>
                    <p:nvPr/>
                  </p:nvSpPr>
                  <p:spPr bwMode="auto">
                    <a:xfrm>
                      <a:off x="3828" y="480"/>
                      <a:ext cx="121" cy="71"/>
                    </a:xfrm>
                    <a:custGeom>
                      <a:avLst/>
                      <a:gdLst>
                        <a:gd name="T0" fmla="*/ 51 w 51"/>
                        <a:gd name="T1" fmla="*/ 28 h 30"/>
                        <a:gd name="T2" fmla="*/ 50 w 51"/>
                        <a:gd name="T3" fmla="*/ 30 h 30"/>
                        <a:gd name="T4" fmla="*/ 0 w 51"/>
                        <a:gd name="T5" fmla="*/ 24 h 30"/>
                        <a:gd name="T6" fmla="*/ 0 w 51"/>
                        <a:gd name="T7" fmla="*/ 24 h 30"/>
                        <a:gd name="T8" fmla="*/ 0 w 51"/>
                        <a:gd name="T9" fmla="*/ 21 h 30"/>
                        <a:gd name="T10" fmla="*/ 26 w 51"/>
                        <a:gd name="T11" fmla="*/ 0 h 30"/>
                        <a:gd name="T12" fmla="*/ 49 w 51"/>
                        <a:gd name="T13" fmla="*/ 26 h 30"/>
                        <a:gd name="T14" fmla="*/ 51 w 51"/>
                        <a:gd name="T15" fmla="*/ 28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30">
                          <a:moveTo>
                            <a:pt x="51" y="28"/>
                          </a:moveTo>
                          <a:cubicBezTo>
                            <a:pt x="50" y="30"/>
                            <a:pt x="50" y="30"/>
                            <a:pt x="50" y="30"/>
                          </a:cubicBezTo>
                          <a:cubicBezTo>
                            <a:pt x="34" y="27"/>
                            <a:pt x="17" y="25"/>
                            <a:pt x="0" y="24"/>
                          </a:cubicBezTo>
                          <a:cubicBezTo>
                            <a:pt x="0" y="24"/>
                            <a:pt x="0" y="24"/>
                            <a:pt x="0" y="24"/>
                          </a:cubicBezTo>
                          <a:cubicBezTo>
                            <a:pt x="0" y="23"/>
                            <a:pt x="0" y="22"/>
                            <a:pt x="0" y="21"/>
                          </a:cubicBezTo>
                          <a:cubicBezTo>
                            <a:pt x="3" y="9"/>
                            <a:pt x="14" y="0"/>
                            <a:pt x="26" y="0"/>
                          </a:cubicBezTo>
                          <a:cubicBezTo>
                            <a:pt x="39" y="1"/>
                            <a:pt x="49" y="13"/>
                            <a:pt x="49" y="26"/>
                          </a:cubicBezTo>
                          <a:cubicBezTo>
                            <a:pt x="49" y="27"/>
                            <a:pt x="50" y="28"/>
                            <a:pt x="51" y="2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7" name="Freeform 474"/>
                    <p:cNvSpPr>
                      <a:spLocks noEditPoints="1"/>
                    </p:cNvSpPr>
                    <p:nvPr/>
                  </p:nvSpPr>
                  <p:spPr bwMode="auto">
                    <a:xfrm>
                      <a:off x="3477" y="667"/>
                      <a:ext cx="361" cy="445"/>
                    </a:xfrm>
                    <a:custGeom>
                      <a:avLst/>
                      <a:gdLst>
                        <a:gd name="T0" fmla="*/ 140 w 152"/>
                        <a:gd name="T1" fmla="*/ 176 h 188"/>
                        <a:gd name="T2" fmla="*/ 120 w 152"/>
                        <a:gd name="T3" fmla="*/ 91 h 188"/>
                        <a:gd name="T4" fmla="*/ 35 w 152"/>
                        <a:gd name="T5" fmla="*/ 41 h 188"/>
                        <a:gd name="T6" fmla="*/ 73 w 152"/>
                        <a:gd name="T7" fmla="*/ 158 h 188"/>
                        <a:gd name="T8" fmla="*/ 92 w 152"/>
                        <a:gd name="T9" fmla="*/ 184 h 188"/>
                        <a:gd name="T10" fmla="*/ 85 w 152"/>
                        <a:gd name="T11" fmla="*/ 186 h 188"/>
                        <a:gd name="T12" fmla="*/ 77 w 152"/>
                        <a:gd name="T13" fmla="*/ 6 h 188"/>
                        <a:gd name="T14" fmla="*/ 143 w 152"/>
                        <a:gd name="T15" fmla="*/ 164 h 188"/>
                        <a:gd name="T16" fmla="*/ 140 w 152"/>
                        <a:gd name="T17" fmla="*/ 169 h 188"/>
                        <a:gd name="T18" fmla="*/ 144 w 152"/>
                        <a:gd name="T19" fmla="*/ 137 h 188"/>
                        <a:gd name="T20" fmla="*/ 144 w 152"/>
                        <a:gd name="T21" fmla="*/ 147 h 188"/>
                        <a:gd name="T22" fmla="*/ 140 w 152"/>
                        <a:gd name="T23" fmla="*/ 123 h 188"/>
                        <a:gd name="T24" fmla="*/ 139 w 152"/>
                        <a:gd name="T25" fmla="*/ 121 h 188"/>
                        <a:gd name="T26" fmla="*/ 137 w 152"/>
                        <a:gd name="T27" fmla="*/ 106 h 188"/>
                        <a:gd name="T28" fmla="*/ 136 w 152"/>
                        <a:gd name="T29" fmla="*/ 137 h 188"/>
                        <a:gd name="T30" fmla="*/ 139 w 152"/>
                        <a:gd name="T31" fmla="*/ 88 h 188"/>
                        <a:gd name="T32" fmla="*/ 121 w 152"/>
                        <a:gd name="T33" fmla="*/ 77 h 188"/>
                        <a:gd name="T34" fmla="*/ 125 w 152"/>
                        <a:gd name="T35" fmla="*/ 64 h 188"/>
                        <a:gd name="T36" fmla="*/ 123 w 152"/>
                        <a:gd name="T37" fmla="*/ 62 h 188"/>
                        <a:gd name="T38" fmla="*/ 104 w 152"/>
                        <a:gd name="T39" fmla="*/ 25 h 188"/>
                        <a:gd name="T40" fmla="*/ 98 w 152"/>
                        <a:gd name="T41" fmla="*/ 28 h 188"/>
                        <a:gd name="T42" fmla="*/ 100 w 152"/>
                        <a:gd name="T43" fmla="*/ 29 h 188"/>
                        <a:gd name="T44" fmla="*/ 107 w 152"/>
                        <a:gd name="T45" fmla="*/ 38 h 188"/>
                        <a:gd name="T46" fmla="*/ 108 w 152"/>
                        <a:gd name="T47" fmla="*/ 40 h 188"/>
                        <a:gd name="T48" fmla="*/ 116 w 152"/>
                        <a:gd name="T49" fmla="*/ 50 h 188"/>
                        <a:gd name="T50" fmla="*/ 117 w 152"/>
                        <a:gd name="T51" fmla="*/ 52 h 188"/>
                        <a:gd name="T52" fmla="*/ 125 w 152"/>
                        <a:gd name="T53" fmla="*/ 90 h 188"/>
                        <a:gd name="T54" fmla="*/ 138 w 152"/>
                        <a:gd name="T55" fmla="*/ 89 h 188"/>
                        <a:gd name="T56" fmla="*/ 130 w 152"/>
                        <a:gd name="T57" fmla="*/ 107 h 188"/>
                        <a:gd name="T58" fmla="*/ 72 w 152"/>
                        <a:gd name="T59" fmla="*/ 163 h 188"/>
                        <a:gd name="T60" fmla="*/ 69 w 152"/>
                        <a:gd name="T61" fmla="*/ 162 h 188"/>
                        <a:gd name="T62" fmla="*/ 52 w 152"/>
                        <a:gd name="T63" fmla="*/ 152 h 188"/>
                        <a:gd name="T64" fmla="*/ 69 w 152"/>
                        <a:gd name="T65" fmla="*/ 162 h 188"/>
                        <a:gd name="T66" fmla="*/ 75 w 152"/>
                        <a:gd name="T67" fmla="*/ 14 h 188"/>
                        <a:gd name="T68" fmla="*/ 57 w 152"/>
                        <a:gd name="T69" fmla="*/ 145 h 188"/>
                        <a:gd name="T70" fmla="*/ 49 w 152"/>
                        <a:gd name="T71" fmla="*/ 150 h 188"/>
                        <a:gd name="T72" fmla="*/ 60 w 152"/>
                        <a:gd name="T73" fmla="*/ 9 h 188"/>
                        <a:gd name="T74" fmla="*/ 73 w 152"/>
                        <a:gd name="T75" fmla="*/ 10 h 188"/>
                        <a:gd name="T76" fmla="*/ 32 w 152"/>
                        <a:gd name="T77" fmla="*/ 101 h 188"/>
                        <a:gd name="T78" fmla="*/ 30 w 152"/>
                        <a:gd name="T79" fmla="*/ 116 h 188"/>
                        <a:gd name="T80" fmla="*/ 31 w 152"/>
                        <a:gd name="T81" fmla="*/ 118 h 188"/>
                        <a:gd name="T82" fmla="*/ 57 w 152"/>
                        <a:gd name="T83" fmla="*/ 20 h 188"/>
                        <a:gd name="T84" fmla="*/ 40 w 152"/>
                        <a:gd name="T85" fmla="*/ 19 h 188"/>
                        <a:gd name="T86" fmla="*/ 26 w 152"/>
                        <a:gd name="T87" fmla="*/ 101 h 188"/>
                        <a:gd name="T88" fmla="*/ 20 w 152"/>
                        <a:gd name="T89" fmla="*/ 103 h 188"/>
                        <a:gd name="T90" fmla="*/ 38 w 152"/>
                        <a:gd name="T91" fmla="*/ 21 h 188"/>
                        <a:gd name="T92" fmla="*/ 21 w 152"/>
                        <a:gd name="T93" fmla="*/ 31 h 188"/>
                        <a:gd name="T94" fmla="*/ 27 w 152"/>
                        <a:gd name="T95" fmla="*/ 84 h 188"/>
                        <a:gd name="T96" fmla="*/ 13 w 152"/>
                        <a:gd name="T97" fmla="*/ 83 h 188"/>
                        <a:gd name="T98" fmla="*/ 24 w 152"/>
                        <a:gd name="T99" fmla="*/ 69 h 188"/>
                        <a:gd name="T100" fmla="*/ 12 w 152"/>
                        <a:gd name="T101" fmla="*/ 54 h 188"/>
                        <a:gd name="T102" fmla="*/ 30 w 152"/>
                        <a:gd name="T103" fmla="*/ 40 h 188"/>
                        <a:gd name="T104" fmla="*/ 13 w 152"/>
                        <a:gd name="T105" fmla="*/ 4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2" h="188">
                          <a:moveTo>
                            <a:pt x="147" y="164"/>
                          </a:moveTo>
                          <a:cubicBezTo>
                            <a:pt x="148" y="167"/>
                            <a:pt x="148" y="167"/>
                            <a:pt x="148" y="167"/>
                          </a:cubicBezTo>
                          <a:cubicBezTo>
                            <a:pt x="146" y="167"/>
                            <a:pt x="144" y="169"/>
                            <a:pt x="143" y="171"/>
                          </a:cubicBezTo>
                          <a:cubicBezTo>
                            <a:pt x="142" y="172"/>
                            <a:pt x="140" y="174"/>
                            <a:pt x="140" y="176"/>
                          </a:cubicBezTo>
                          <a:cubicBezTo>
                            <a:pt x="137" y="176"/>
                            <a:pt x="137" y="176"/>
                            <a:pt x="137" y="176"/>
                          </a:cubicBezTo>
                          <a:cubicBezTo>
                            <a:pt x="137" y="175"/>
                            <a:pt x="137" y="174"/>
                            <a:pt x="137" y="174"/>
                          </a:cubicBezTo>
                          <a:cubicBezTo>
                            <a:pt x="136" y="173"/>
                            <a:pt x="136" y="173"/>
                            <a:pt x="136" y="172"/>
                          </a:cubicBezTo>
                          <a:cubicBezTo>
                            <a:pt x="134" y="144"/>
                            <a:pt x="129" y="117"/>
                            <a:pt x="120" y="91"/>
                          </a:cubicBezTo>
                          <a:cubicBezTo>
                            <a:pt x="113" y="69"/>
                            <a:pt x="103" y="42"/>
                            <a:pt x="82" y="29"/>
                          </a:cubicBezTo>
                          <a:cubicBezTo>
                            <a:pt x="71" y="23"/>
                            <a:pt x="57" y="21"/>
                            <a:pt x="46" y="29"/>
                          </a:cubicBezTo>
                          <a:cubicBezTo>
                            <a:pt x="41" y="32"/>
                            <a:pt x="37" y="36"/>
                            <a:pt x="35" y="41"/>
                          </a:cubicBezTo>
                          <a:cubicBezTo>
                            <a:pt x="35" y="41"/>
                            <a:pt x="35" y="41"/>
                            <a:pt x="35" y="41"/>
                          </a:cubicBezTo>
                          <a:cubicBezTo>
                            <a:pt x="36" y="42"/>
                            <a:pt x="35" y="43"/>
                            <a:pt x="34" y="43"/>
                          </a:cubicBezTo>
                          <a:cubicBezTo>
                            <a:pt x="31" y="47"/>
                            <a:pt x="30" y="52"/>
                            <a:pt x="29" y="57"/>
                          </a:cubicBezTo>
                          <a:cubicBezTo>
                            <a:pt x="26" y="82"/>
                            <a:pt x="38" y="108"/>
                            <a:pt x="50" y="128"/>
                          </a:cubicBezTo>
                          <a:cubicBezTo>
                            <a:pt x="57" y="138"/>
                            <a:pt x="64" y="149"/>
                            <a:pt x="73" y="158"/>
                          </a:cubicBezTo>
                          <a:cubicBezTo>
                            <a:pt x="73" y="158"/>
                            <a:pt x="74" y="159"/>
                            <a:pt x="74" y="160"/>
                          </a:cubicBezTo>
                          <a:cubicBezTo>
                            <a:pt x="74" y="160"/>
                            <a:pt x="74" y="160"/>
                            <a:pt x="74" y="160"/>
                          </a:cubicBezTo>
                          <a:cubicBezTo>
                            <a:pt x="80" y="168"/>
                            <a:pt x="87" y="175"/>
                            <a:pt x="93" y="182"/>
                          </a:cubicBezTo>
                          <a:cubicBezTo>
                            <a:pt x="92" y="184"/>
                            <a:pt x="92" y="184"/>
                            <a:pt x="92" y="184"/>
                          </a:cubicBezTo>
                          <a:cubicBezTo>
                            <a:pt x="89" y="181"/>
                            <a:pt x="86" y="178"/>
                            <a:pt x="83" y="175"/>
                          </a:cubicBezTo>
                          <a:cubicBezTo>
                            <a:pt x="82" y="176"/>
                            <a:pt x="80" y="177"/>
                            <a:pt x="79" y="178"/>
                          </a:cubicBezTo>
                          <a:cubicBezTo>
                            <a:pt x="78" y="178"/>
                            <a:pt x="78" y="179"/>
                            <a:pt x="77" y="179"/>
                          </a:cubicBezTo>
                          <a:cubicBezTo>
                            <a:pt x="80" y="181"/>
                            <a:pt x="82" y="184"/>
                            <a:pt x="85" y="186"/>
                          </a:cubicBezTo>
                          <a:cubicBezTo>
                            <a:pt x="83" y="188"/>
                            <a:pt x="83" y="188"/>
                            <a:pt x="83" y="188"/>
                          </a:cubicBezTo>
                          <a:cubicBezTo>
                            <a:pt x="59" y="171"/>
                            <a:pt x="39" y="149"/>
                            <a:pt x="24" y="122"/>
                          </a:cubicBezTo>
                          <a:cubicBezTo>
                            <a:pt x="10" y="97"/>
                            <a:pt x="0" y="66"/>
                            <a:pt x="12" y="37"/>
                          </a:cubicBezTo>
                          <a:cubicBezTo>
                            <a:pt x="23" y="12"/>
                            <a:pt x="51" y="0"/>
                            <a:pt x="77" y="6"/>
                          </a:cubicBezTo>
                          <a:cubicBezTo>
                            <a:pt x="107" y="13"/>
                            <a:pt x="127" y="39"/>
                            <a:pt x="137" y="66"/>
                          </a:cubicBezTo>
                          <a:cubicBezTo>
                            <a:pt x="148" y="96"/>
                            <a:pt x="152" y="131"/>
                            <a:pt x="147" y="164"/>
                          </a:cubicBezTo>
                          <a:close/>
                          <a:moveTo>
                            <a:pt x="144" y="166"/>
                          </a:moveTo>
                          <a:cubicBezTo>
                            <a:pt x="143" y="165"/>
                            <a:pt x="143" y="165"/>
                            <a:pt x="143" y="164"/>
                          </a:cubicBezTo>
                          <a:cubicBezTo>
                            <a:pt x="144" y="159"/>
                            <a:pt x="144" y="154"/>
                            <a:pt x="144" y="149"/>
                          </a:cubicBezTo>
                          <a:cubicBezTo>
                            <a:pt x="143" y="150"/>
                            <a:pt x="141" y="151"/>
                            <a:pt x="139" y="151"/>
                          </a:cubicBezTo>
                          <a:cubicBezTo>
                            <a:pt x="139" y="151"/>
                            <a:pt x="138" y="151"/>
                            <a:pt x="138" y="150"/>
                          </a:cubicBezTo>
                          <a:cubicBezTo>
                            <a:pt x="139" y="157"/>
                            <a:pt x="139" y="163"/>
                            <a:pt x="140" y="169"/>
                          </a:cubicBezTo>
                          <a:cubicBezTo>
                            <a:pt x="141" y="168"/>
                            <a:pt x="142" y="167"/>
                            <a:pt x="144" y="166"/>
                          </a:cubicBezTo>
                          <a:close/>
                          <a:moveTo>
                            <a:pt x="144" y="147"/>
                          </a:moveTo>
                          <a:cubicBezTo>
                            <a:pt x="145" y="143"/>
                            <a:pt x="145" y="140"/>
                            <a:pt x="145" y="137"/>
                          </a:cubicBezTo>
                          <a:cubicBezTo>
                            <a:pt x="145" y="137"/>
                            <a:pt x="144" y="137"/>
                            <a:pt x="144" y="137"/>
                          </a:cubicBezTo>
                          <a:cubicBezTo>
                            <a:pt x="142" y="138"/>
                            <a:pt x="139" y="138"/>
                            <a:pt x="137" y="138"/>
                          </a:cubicBezTo>
                          <a:cubicBezTo>
                            <a:pt x="137" y="142"/>
                            <a:pt x="138" y="146"/>
                            <a:pt x="138" y="150"/>
                          </a:cubicBezTo>
                          <a:cubicBezTo>
                            <a:pt x="138" y="150"/>
                            <a:pt x="138" y="149"/>
                            <a:pt x="139" y="149"/>
                          </a:cubicBezTo>
                          <a:cubicBezTo>
                            <a:pt x="141" y="149"/>
                            <a:pt x="143" y="148"/>
                            <a:pt x="144" y="147"/>
                          </a:cubicBezTo>
                          <a:close/>
                          <a:moveTo>
                            <a:pt x="144" y="135"/>
                          </a:moveTo>
                          <a:cubicBezTo>
                            <a:pt x="144" y="135"/>
                            <a:pt x="144" y="135"/>
                            <a:pt x="145" y="135"/>
                          </a:cubicBezTo>
                          <a:cubicBezTo>
                            <a:pt x="145" y="131"/>
                            <a:pt x="144" y="126"/>
                            <a:pt x="144" y="121"/>
                          </a:cubicBezTo>
                          <a:cubicBezTo>
                            <a:pt x="143" y="122"/>
                            <a:pt x="141" y="122"/>
                            <a:pt x="140" y="123"/>
                          </a:cubicBezTo>
                          <a:cubicBezTo>
                            <a:pt x="139" y="123"/>
                            <a:pt x="137" y="124"/>
                            <a:pt x="135" y="124"/>
                          </a:cubicBezTo>
                          <a:cubicBezTo>
                            <a:pt x="135" y="124"/>
                            <a:pt x="135" y="124"/>
                            <a:pt x="135" y="124"/>
                          </a:cubicBezTo>
                          <a:cubicBezTo>
                            <a:pt x="134" y="123"/>
                            <a:pt x="135" y="123"/>
                            <a:pt x="135" y="123"/>
                          </a:cubicBezTo>
                          <a:cubicBezTo>
                            <a:pt x="136" y="122"/>
                            <a:pt x="138" y="121"/>
                            <a:pt x="139" y="121"/>
                          </a:cubicBezTo>
                          <a:cubicBezTo>
                            <a:pt x="141" y="120"/>
                            <a:pt x="142" y="119"/>
                            <a:pt x="144" y="119"/>
                          </a:cubicBezTo>
                          <a:cubicBezTo>
                            <a:pt x="143" y="114"/>
                            <a:pt x="143" y="109"/>
                            <a:pt x="142" y="104"/>
                          </a:cubicBezTo>
                          <a:cubicBezTo>
                            <a:pt x="142" y="104"/>
                            <a:pt x="142" y="104"/>
                            <a:pt x="142" y="104"/>
                          </a:cubicBezTo>
                          <a:cubicBezTo>
                            <a:pt x="140" y="105"/>
                            <a:pt x="138" y="106"/>
                            <a:pt x="137" y="106"/>
                          </a:cubicBezTo>
                          <a:cubicBezTo>
                            <a:pt x="135" y="107"/>
                            <a:pt x="133" y="108"/>
                            <a:pt x="131" y="109"/>
                          </a:cubicBezTo>
                          <a:cubicBezTo>
                            <a:pt x="131" y="109"/>
                            <a:pt x="131" y="109"/>
                            <a:pt x="131" y="109"/>
                          </a:cubicBezTo>
                          <a:cubicBezTo>
                            <a:pt x="132" y="114"/>
                            <a:pt x="133" y="119"/>
                            <a:pt x="134" y="124"/>
                          </a:cubicBezTo>
                          <a:cubicBezTo>
                            <a:pt x="135" y="128"/>
                            <a:pt x="136" y="132"/>
                            <a:pt x="136" y="137"/>
                          </a:cubicBezTo>
                          <a:cubicBezTo>
                            <a:pt x="139" y="136"/>
                            <a:pt x="141" y="135"/>
                            <a:pt x="144" y="135"/>
                          </a:cubicBezTo>
                          <a:close/>
                          <a:moveTo>
                            <a:pt x="142" y="103"/>
                          </a:moveTo>
                          <a:cubicBezTo>
                            <a:pt x="142" y="103"/>
                            <a:pt x="142" y="103"/>
                            <a:pt x="142" y="103"/>
                          </a:cubicBezTo>
                          <a:cubicBezTo>
                            <a:pt x="141" y="98"/>
                            <a:pt x="140" y="93"/>
                            <a:pt x="139" y="88"/>
                          </a:cubicBezTo>
                          <a:cubicBezTo>
                            <a:pt x="138" y="84"/>
                            <a:pt x="137" y="80"/>
                            <a:pt x="135" y="76"/>
                          </a:cubicBezTo>
                          <a:cubicBezTo>
                            <a:pt x="131" y="77"/>
                            <a:pt x="126" y="78"/>
                            <a:pt x="122" y="79"/>
                          </a:cubicBezTo>
                          <a:cubicBezTo>
                            <a:pt x="121" y="79"/>
                            <a:pt x="121" y="79"/>
                            <a:pt x="121" y="78"/>
                          </a:cubicBezTo>
                          <a:cubicBezTo>
                            <a:pt x="120" y="78"/>
                            <a:pt x="121" y="77"/>
                            <a:pt x="121" y="77"/>
                          </a:cubicBezTo>
                          <a:cubicBezTo>
                            <a:pt x="125" y="75"/>
                            <a:pt x="130" y="74"/>
                            <a:pt x="135" y="74"/>
                          </a:cubicBezTo>
                          <a:cubicBezTo>
                            <a:pt x="133" y="70"/>
                            <a:pt x="132" y="66"/>
                            <a:pt x="131" y="63"/>
                          </a:cubicBezTo>
                          <a:cubicBezTo>
                            <a:pt x="130" y="62"/>
                            <a:pt x="130" y="62"/>
                            <a:pt x="130" y="62"/>
                          </a:cubicBezTo>
                          <a:cubicBezTo>
                            <a:pt x="128" y="63"/>
                            <a:pt x="126" y="63"/>
                            <a:pt x="125" y="64"/>
                          </a:cubicBezTo>
                          <a:cubicBezTo>
                            <a:pt x="122" y="65"/>
                            <a:pt x="119" y="66"/>
                            <a:pt x="117" y="67"/>
                          </a:cubicBezTo>
                          <a:cubicBezTo>
                            <a:pt x="116" y="67"/>
                            <a:pt x="116" y="66"/>
                            <a:pt x="116" y="66"/>
                          </a:cubicBezTo>
                          <a:cubicBezTo>
                            <a:pt x="116" y="66"/>
                            <a:pt x="116" y="65"/>
                            <a:pt x="116" y="65"/>
                          </a:cubicBezTo>
                          <a:cubicBezTo>
                            <a:pt x="118" y="64"/>
                            <a:pt x="121" y="63"/>
                            <a:pt x="123" y="62"/>
                          </a:cubicBezTo>
                          <a:cubicBezTo>
                            <a:pt x="125" y="61"/>
                            <a:pt x="127" y="60"/>
                            <a:pt x="129" y="59"/>
                          </a:cubicBezTo>
                          <a:cubicBezTo>
                            <a:pt x="127" y="56"/>
                            <a:pt x="125" y="52"/>
                            <a:pt x="123" y="48"/>
                          </a:cubicBezTo>
                          <a:cubicBezTo>
                            <a:pt x="121" y="43"/>
                            <a:pt x="117" y="39"/>
                            <a:pt x="114" y="35"/>
                          </a:cubicBezTo>
                          <a:cubicBezTo>
                            <a:pt x="111" y="31"/>
                            <a:pt x="108" y="28"/>
                            <a:pt x="104" y="25"/>
                          </a:cubicBezTo>
                          <a:cubicBezTo>
                            <a:pt x="100" y="21"/>
                            <a:pt x="95" y="18"/>
                            <a:pt x="90" y="16"/>
                          </a:cubicBezTo>
                          <a:cubicBezTo>
                            <a:pt x="90" y="19"/>
                            <a:pt x="87" y="23"/>
                            <a:pt x="86" y="27"/>
                          </a:cubicBezTo>
                          <a:cubicBezTo>
                            <a:pt x="89" y="29"/>
                            <a:pt x="92" y="31"/>
                            <a:pt x="95" y="34"/>
                          </a:cubicBezTo>
                          <a:cubicBezTo>
                            <a:pt x="95" y="32"/>
                            <a:pt x="97" y="30"/>
                            <a:pt x="98" y="28"/>
                          </a:cubicBezTo>
                          <a:cubicBezTo>
                            <a:pt x="99" y="27"/>
                            <a:pt x="102" y="25"/>
                            <a:pt x="104" y="25"/>
                          </a:cubicBezTo>
                          <a:cubicBezTo>
                            <a:pt x="104" y="25"/>
                            <a:pt x="104" y="25"/>
                            <a:pt x="104" y="25"/>
                          </a:cubicBezTo>
                          <a:cubicBezTo>
                            <a:pt x="104" y="25"/>
                            <a:pt x="104" y="26"/>
                            <a:pt x="104" y="26"/>
                          </a:cubicBezTo>
                          <a:cubicBezTo>
                            <a:pt x="103" y="27"/>
                            <a:pt x="101" y="28"/>
                            <a:pt x="100" y="29"/>
                          </a:cubicBezTo>
                          <a:cubicBezTo>
                            <a:pt x="98" y="31"/>
                            <a:pt x="97" y="33"/>
                            <a:pt x="97" y="35"/>
                          </a:cubicBezTo>
                          <a:cubicBezTo>
                            <a:pt x="97" y="35"/>
                            <a:pt x="97" y="35"/>
                            <a:pt x="96" y="35"/>
                          </a:cubicBezTo>
                          <a:cubicBezTo>
                            <a:pt x="98" y="38"/>
                            <a:pt x="100" y="40"/>
                            <a:pt x="102" y="42"/>
                          </a:cubicBezTo>
                          <a:cubicBezTo>
                            <a:pt x="103" y="40"/>
                            <a:pt x="105" y="39"/>
                            <a:pt x="107" y="38"/>
                          </a:cubicBezTo>
                          <a:cubicBezTo>
                            <a:pt x="108" y="36"/>
                            <a:pt x="111" y="35"/>
                            <a:pt x="113" y="35"/>
                          </a:cubicBezTo>
                          <a:cubicBezTo>
                            <a:pt x="113" y="35"/>
                            <a:pt x="113" y="35"/>
                            <a:pt x="113" y="35"/>
                          </a:cubicBezTo>
                          <a:cubicBezTo>
                            <a:pt x="114" y="36"/>
                            <a:pt x="114" y="36"/>
                            <a:pt x="113" y="37"/>
                          </a:cubicBezTo>
                          <a:cubicBezTo>
                            <a:pt x="112" y="38"/>
                            <a:pt x="110" y="39"/>
                            <a:pt x="108" y="40"/>
                          </a:cubicBezTo>
                          <a:cubicBezTo>
                            <a:pt x="107" y="41"/>
                            <a:pt x="105" y="42"/>
                            <a:pt x="104" y="44"/>
                          </a:cubicBezTo>
                          <a:cubicBezTo>
                            <a:pt x="104" y="44"/>
                            <a:pt x="103" y="44"/>
                            <a:pt x="103" y="44"/>
                          </a:cubicBezTo>
                          <a:cubicBezTo>
                            <a:pt x="106" y="47"/>
                            <a:pt x="108" y="50"/>
                            <a:pt x="109" y="53"/>
                          </a:cubicBezTo>
                          <a:cubicBezTo>
                            <a:pt x="111" y="52"/>
                            <a:pt x="114" y="51"/>
                            <a:pt x="116" y="50"/>
                          </a:cubicBezTo>
                          <a:cubicBezTo>
                            <a:pt x="118" y="49"/>
                            <a:pt x="120" y="48"/>
                            <a:pt x="122" y="48"/>
                          </a:cubicBezTo>
                          <a:cubicBezTo>
                            <a:pt x="122" y="48"/>
                            <a:pt x="123" y="48"/>
                            <a:pt x="123" y="48"/>
                          </a:cubicBezTo>
                          <a:cubicBezTo>
                            <a:pt x="123" y="49"/>
                            <a:pt x="123" y="49"/>
                            <a:pt x="123" y="49"/>
                          </a:cubicBezTo>
                          <a:cubicBezTo>
                            <a:pt x="121" y="51"/>
                            <a:pt x="119" y="51"/>
                            <a:pt x="117" y="52"/>
                          </a:cubicBezTo>
                          <a:cubicBezTo>
                            <a:pt x="115" y="53"/>
                            <a:pt x="113" y="54"/>
                            <a:pt x="110" y="55"/>
                          </a:cubicBezTo>
                          <a:cubicBezTo>
                            <a:pt x="112" y="59"/>
                            <a:pt x="114" y="62"/>
                            <a:pt x="116" y="66"/>
                          </a:cubicBezTo>
                          <a:cubicBezTo>
                            <a:pt x="117" y="70"/>
                            <a:pt x="119" y="74"/>
                            <a:pt x="121" y="78"/>
                          </a:cubicBezTo>
                          <a:cubicBezTo>
                            <a:pt x="122" y="82"/>
                            <a:pt x="123" y="87"/>
                            <a:pt x="125" y="90"/>
                          </a:cubicBezTo>
                          <a:cubicBezTo>
                            <a:pt x="125" y="91"/>
                            <a:pt x="125" y="92"/>
                            <a:pt x="125" y="92"/>
                          </a:cubicBezTo>
                          <a:cubicBezTo>
                            <a:pt x="128" y="92"/>
                            <a:pt x="130" y="91"/>
                            <a:pt x="132" y="90"/>
                          </a:cubicBezTo>
                          <a:cubicBezTo>
                            <a:pt x="134" y="89"/>
                            <a:pt x="136" y="88"/>
                            <a:pt x="138" y="88"/>
                          </a:cubicBezTo>
                          <a:cubicBezTo>
                            <a:pt x="138" y="88"/>
                            <a:pt x="138" y="88"/>
                            <a:pt x="138" y="89"/>
                          </a:cubicBezTo>
                          <a:cubicBezTo>
                            <a:pt x="138" y="89"/>
                            <a:pt x="138" y="89"/>
                            <a:pt x="138" y="90"/>
                          </a:cubicBezTo>
                          <a:cubicBezTo>
                            <a:pt x="136" y="91"/>
                            <a:pt x="134" y="91"/>
                            <a:pt x="132" y="92"/>
                          </a:cubicBezTo>
                          <a:cubicBezTo>
                            <a:pt x="130" y="93"/>
                            <a:pt x="128" y="93"/>
                            <a:pt x="126" y="94"/>
                          </a:cubicBezTo>
                          <a:cubicBezTo>
                            <a:pt x="127" y="98"/>
                            <a:pt x="129" y="103"/>
                            <a:pt x="130" y="107"/>
                          </a:cubicBezTo>
                          <a:cubicBezTo>
                            <a:pt x="133" y="105"/>
                            <a:pt x="138" y="102"/>
                            <a:pt x="142" y="103"/>
                          </a:cubicBezTo>
                          <a:close/>
                          <a:moveTo>
                            <a:pt x="77" y="175"/>
                          </a:moveTo>
                          <a:cubicBezTo>
                            <a:pt x="78" y="175"/>
                            <a:pt x="80" y="174"/>
                            <a:pt x="81" y="173"/>
                          </a:cubicBezTo>
                          <a:cubicBezTo>
                            <a:pt x="78" y="170"/>
                            <a:pt x="75" y="167"/>
                            <a:pt x="72" y="163"/>
                          </a:cubicBezTo>
                          <a:cubicBezTo>
                            <a:pt x="70" y="165"/>
                            <a:pt x="66" y="167"/>
                            <a:pt x="64" y="167"/>
                          </a:cubicBezTo>
                          <a:cubicBezTo>
                            <a:pt x="67" y="171"/>
                            <a:pt x="71" y="174"/>
                            <a:pt x="75" y="177"/>
                          </a:cubicBezTo>
                          <a:cubicBezTo>
                            <a:pt x="75" y="177"/>
                            <a:pt x="76" y="176"/>
                            <a:pt x="77" y="175"/>
                          </a:cubicBezTo>
                          <a:close/>
                          <a:moveTo>
                            <a:pt x="69" y="162"/>
                          </a:moveTo>
                          <a:cubicBezTo>
                            <a:pt x="69" y="162"/>
                            <a:pt x="70" y="161"/>
                            <a:pt x="70" y="161"/>
                          </a:cubicBezTo>
                          <a:cubicBezTo>
                            <a:pt x="66" y="156"/>
                            <a:pt x="63" y="152"/>
                            <a:pt x="59" y="147"/>
                          </a:cubicBezTo>
                          <a:cubicBezTo>
                            <a:pt x="58" y="148"/>
                            <a:pt x="56" y="149"/>
                            <a:pt x="54" y="150"/>
                          </a:cubicBezTo>
                          <a:cubicBezTo>
                            <a:pt x="54" y="151"/>
                            <a:pt x="53" y="151"/>
                            <a:pt x="52" y="152"/>
                          </a:cubicBezTo>
                          <a:cubicBezTo>
                            <a:pt x="51" y="152"/>
                            <a:pt x="51" y="152"/>
                            <a:pt x="50" y="152"/>
                          </a:cubicBezTo>
                          <a:cubicBezTo>
                            <a:pt x="54" y="157"/>
                            <a:pt x="58" y="162"/>
                            <a:pt x="63" y="166"/>
                          </a:cubicBezTo>
                          <a:cubicBezTo>
                            <a:pt x="63" y="166"/>
                            <a:pt x="63" y="165"/>
                            <a:pt x="63" y="165"/>
                          </a:cubicBezTo>
                          <a:cubicBezTo>
                            <a:pt x="65" y="165"/>
                            <a:pt x="67" y="164"/>
                            <a:pt x="69" y="162"/>
                          </a:cubicBezTo>
                          <a:close/>
                          <a:moveTo>
                            <a:pt x="84" y="26"/>
                          </a:moveTo>
                          <a:cubicBezTo>
                            <a:pt x="85" y="22"/>
                            <a:pt x="86" y="18"/>
                            <a:pt x="88" y="14"/>
                          </a:cubicBezTo>
                          <a:cubicBezTo>
                            <a:pt x="84" y="13"/>
                            <a:pt x="80" y="11"/>
                            <a:pt x="76" y="10"/>
                          </a:cubicBezTo>
                          <a:cubicBezTo>
                            <a:pt x="75" y="12"/>
                            <a:pt x="75" y="13"/>
                            <a:pt x="75" y="14"/>
                          </a:cubicBezTo>
                          <a:cubicBezTo>
                            <a:pt x="74" y="17"/>
                            <a:pt x="74" y="19"/>
                            <a:pt x="74" y="21"/>
                          </a:cubicBezTo>
                          <a:cubicBezTo>
                            <a:pt x="77" y="22"/>
                            <a:pt x="81" y="24"/>
                            <a:pt x="84" y="26"/>
                          </a:cubicBezTo>
                          <a:close/>
                          <a:moveTo>
                            <a:pt x="53" y="148"/>
                          </a:moveTo>
                          <a:cubicBezTo>
                            <a:pt x="55" y="147"/>
                            <a:pt x="56" y="146"/>
                            <a:pt x="57" y="145"/>
                          </a:cubicBezTo>
                          <a:cubicBezTo>
                            <a:pt x="54" y="141"/>
                            <a:pt x="51" y="136"/>
                            <a:pt x="48" y="131"/>
                          </a:cubicBezTo>
                          <a:cubicBezTo>
                            <a:pt x="46" y="133"/>
                            <a:pt x="44" y="133"/>
                            <a:pt x="43" y="134"/>
                          </a:cubicBezTo>
                          <a:cubicBezTo>
                            <a:pt x="41" y="135"/>
                            <a:pt x="39" y="135"/>
                            <a:pt x="38" y="136"/>
                          </a:cubicBezTo>
                          <a:cubicBezTo>
                            <a:pt x="41" y="141"/>
                            <a:pt x="45" y="146"/>
                            <a:pt x="49" y="150"/>
                          </a:cubicBezTo>
                          <a:cubicBezTo>
                            <a:pt x="50" y="149"/>
                            <a:pt x="52" y="148"/>
                            <a:pt x="53" y="148"/>
                          </a:cubicBezTo>
                          <a:close/>
                          <a:moveTo>
                            <a:pt x="73" y="10"/>
                          </a:moveTo>
                          <a:cubicBezTo>
                            <a:pt x="72" y="10"/>
                            <a:pt x="71" y="9"/>
                            <a:pt x="70" y="9"/>
                          </a:cubicBezTo>
                          <a:cubicBezTo>
                            <a:pt x="67" y="9"/>
                            <a:pt x="63" y="9"/>
                            <a:pt x="60" y="9"/>
                          </a:cubicBezTo>
                          <a:cubicBezTo>
                            <a:pt x="60" y="11"/>
                            <a:pt x="60" y="12"/>
                            <a:pt x="60" y="14"/>
                          </a:cubicBezTo>
                          <a:cubicBezTo>
                            <a:pt x="59" y="16"/>
                            <a:pt x="59" y="18"/>
                            <a:pt x="59" y="20"/>
                          </a:cubicBezTo>
                          <a:cubicBezTo>
                            <a:pt x="63" y="19"/>
                            <a:pt x="67" y="20"/>
                            <a:pt x="71" y="21"/>
                          </a:cubicBezTo>
                          <a:cubicBezTo>
                            <a:pt x="71" y="17"/>
                            <a:pt x="72" y="13"/>
                            <a:pt x="73" y="10"/>
                          </a:cubicBezTo>
                          <a:close/>
                          <a:moveTo>
                            <a:pt x="42" y="132"/>
                          </a:moveTo>
                          <a:cubicBezTo>
                            <a:pt x="43" y="131"/>
                            <a:pt x="45" y="130"/>
                            <a:pt x="46" y="129"/>
                          </a:cubicBezTo>
                          <a:cubicBezTo>
                            <a:pt x="43" y="124"/>
                            <a:pt x="40" y="119"/>
                            <a:pt x="38" y="113"/>
                          </a:cubicBezTo>
                          <a:cubicBezTo>
                            <a:pt x="36" y="109"/>
                            <a:pt x="34" y="105"/>
                            <a:pt x="32" y="101"/>
                          </a:cubicBezTo>
                          <a:cubicBezTo>
                            <a:pt x="31" y="102"/>
                            <a:pt x="29" y="103"/>
                            <a:pt x="27" y="103"/>
                          </a:cubicBezTo>
                          <a:cubicBezTo>
                            <a:pt x="25" y="104"/>
                            <a:pt x="23" y="105"/>
                            <a:pt x="20" y="105"/>
                          </a:cubicBezTo>
                          <a:cubicBezTo>
                            <a:pt x="22" y="110"/>
                            <a:pt x="24" y="114"/>
                            <a:pt x="27" y="118"/>
                          </a:cubicBezTo>
                          <a:cubicBezTo>
                            <a:pt x="28" y="117"/>
                            <a:pt x="29" y="116"/>
                            <a:pt x="30" y="116"/>
                          </a:cubicBezTo>
                          <a:cubicBezTo>
                            <a:pt x="32" y="114"/>
                            <a:pt x="34" y="113"/>
                            <a:pt x="36" y="113"/>
                          </a:cubicBezTo>
                          <a:cubicBezTo>
                            <a:pt x="37" y="113"/>
                            <a:pt x="37" y="113"/>
                            <a:pt x="37" y="113"/>
                          </a:cubicBezTo>
                          <a:cubicBezTo>
                            <a:pt x="38" y="114"/>
                            <a:pt x="38" y="115"/>
                            <a:pt x="37" y="115"/>
                          </a:cubicBezTo>
                          <a:cubicBezTo>
                            <a:pt x="35" y="116"/>
                            <a:pt x="33" y="117"/>
                            <a:pt x="31" y="118"/>
                          </a:cubicBezTo>
                          <a:cubicBezTo>
                            <a:pt x="30" y="119"/>
                            <a:pt x="29" y="119"/>
                            <a:pt x="28" y="120"/>
                          </a:cubicBezTo>
                          <a:cubicBezTo>
                            <a:pt x="30" y="125"/>
                            <a:pt x="33" y="129"/>
                            <a:pt x="36" y="134"/>
                          </a:cubicBezTo>
                          <a:cubicBezTo>
                            <a:pt x="38" y="133"/>
                            <a:pt x="40" y="133"/>
                            <a:pt x="42" y="132"/>
                          </a:cubicBezTo>
                          <a:close/>
                          <a:moveTo>
                            <a:pt x="57" y="20"/>
                          </a:moveTo>
                          <a:cubicBezTo>
                            <a:pt x="57" y="18"/>
                            <a:pt x="57" y="16"/>
                            <a:pt x="57" y="13"/>
                          </a:cubicBezTo>
                          <a:cubicBezTo>
                            <a:pt x="57" y="12"/>
                            <a:pt x="57" y="11"/>
                            <a:pt x="57" y="9"/>
                          </a:cubicBezTo>
                          <a:cubicBezTo>
                            <a:pt x="50" y="10"/>
                            <a:pt x="43" y="12"/>
                            <a:pt x="37" y="16"/>
                          </a:cubicBezTo>
                          <a:cubicBezTo>
                            <a:pt x="38" y="17"/>
                            <a:pt x="39" y="18"/>
                            <a:pt x="40" y="19"/>
                          </a:cubicBezTo>
                          <a:cubicBezTo>
                            <a:pt x="41" y="21"/>
                            <a:pt x="43" y="23"/>
                            <a:pt x="44" y="25"/>
                          </a:cubicBezTo>
                          <a:cubicBezTo>
                            <a:pt x="44" y="25"/>
                            <a:pt x="44" y="25"/>
                            <a:pt x="44" y="25"/>
                          </a:cubicBezTo>
                          <a:cubicBezTo>
                            <a:pt x="48" y="23"/>
                            <a:pt x="52" y="21"/>
                            <a:pt x="57" y="20"/>
                          </a:cubicBezTo>
                          <a:close/>
                          <a:moveTo>
                            <a:pt x="26" y="101"/>
                          </a:moveTo>
                          <a:cubicBezTo>
                            <a:pt x="28" y="100"/>
                            <a:pt x="30" y="99"/>
                            <a:pt x="31" y="99"/>
                          </a:cubicBezTo>
                          <a:cubicBezTo>
                            <a:pt x="30" y="95"/>
                            <a:pt x="28" y="91"/>
                            <a:pt x="27" y="86"/>
                          </a:cubicBezTo>
                          <a:cubicBezTo>
                            <a:pt x="23" y="87"/>
                            <a:pt x="18" y="87"/>
                            <a:pt x="13" y="85"/>
                          </a:cubicBezTo>
                          <a:cubicBezTo>
                            <a:pt x="15" y="91"/>
                            <a:pt x="17" y="98"/>
                            <a:pt x="20" y="103"/>
                          </a:cubicBezTo>
                          <a:cubicBezTo>
                            <a:pt x="22" y="103"/>
                            <a:pt x="24" y="102"/>
                            <a:pt x="26" y="101"/>
                          </a:cubicBezTo>
                          <a:close/>
                          <a:moveTo>
                            <a:pt x="42" y="26"/>
                          </a:moveTo>
                          <a:cubicBezTo>
                            <a:pt x="42" y="26"/>
                            <a:pt x="42" y="26"/>
                            <a:pt x="42" y="26"/>
                          </a:cubicBezTo>
                          <a:cubicBezTo>
                            <a:pt x="40" y="25"/>
                            <a:pt x="39" y="22"/>
                            <a:pt x="38" y="21"/>
                          </a:cubicBezTo>
                          <a:cubicBezTo>
                            <a:pt x="37" y="19"/>
                            <a:pt x="36" y="18"/>
                            <a:pt x="35" y="17"/>
                          </a:cubicBezTo>
                          <a:cubicBezTo>
                            <a:pt x="34" y="17"/>
                            <a:pt x="33" y="18"/>
                            <a:pt x="32" y="19"/>
                          </a:cubicBezTo>
                          <a:cubicBezTo>
                            <a:pt x="27" y="22"/>
                            <a:pt x="24" y="26"/>
                            <a:pt x="21" y="31"/>
                          </a:cubicBezTo>
                          <a:cubicBezTo>
                            <a:pt x="21" y="31"/>
                            <a:pt x="21" y="31"/>
                            <a:pt x="21" y="31"/>
                          </a:cubicBezTo>
                          <a:cubicBezTo>
                            <a:pt x="24" y="32"/>
                            <a:pt x="26" y="34"/>
                            <a:pt x="28" y="35"/>
                          </a:cubicBezTo>
                          <a:cubicBezTo>
                            <a:pt x="29" y="36"/>
                            <a:pt x="30" y="37"/>
                            <a:pt x="32" y="38"/>
                          </a:cubicBezTo>
                          <a:cubicBezTo>
                            <a:pt x="34" y="33"/>
                            <a:pt x="38" y="29"/>
                            <a:pt x="42" y="26"/>
                          </a:cubicBezTo>
                          <a:close/>
                          <a:moveTo>
                            <a:pt x="27" y="84"/>
                          </a:moveTo>
                          <a:cubicBezTo>
                            <a:pt x="26" y="80"/>
                            <a:pt x="25" y="76"/>
                            <a:pt x="25" y="71"/>
                          </a:cubicBezTo>
                          <a:cubicBezTo>
                            <a:pt x="23" y="72"/>
                            <a:pt x="21" y="71"/>
                            <a:pt x="19" y="71"/>
                          </a:cubicBezTo>
                          <a:cubicBezTo>
                            <a:pt x="16" y="71"/>
                            <a:pt x="14" y="71"/>
                            <a:pt x="11" y="70"/>
                          </a:cubicBezTo>
                          <a:cubicBezTo>
                            <a:pt x="11" y="74"/>
                            <a:pt x="12" y="79"/>
                            <a:pt x="13" y="83"/>
                          </a:cubicBezTo>
                          <a:cubicBezTo>
                            <a:pt x="15" y="83"/>
                            <a:pt x="18" y="84"/>
                            <a:pt x="20" y="84"/>
                          </a:cubicBezTo>
                          <a:cubicBezTo>
                            <a:pt x="22" y="84"/>
                            <a:pt x="24" y="84"/>
                            <a:pt x="27" y="84"/>
                          </a:cubicBezTo>
                          <a:close/>
                          <a:moveTo>
                            <a:pt x="19" y="68"/>
                          </a:moveTo>
                          <a:cubicBezTo>
                            <a:pt x="21" y="68"/>
                            <a:pt x="23" y="68"/>
                            <a:pt x="24" y="69"/>
                          </a:cubicBezTo>
                          <a:cubicBezTo>
                            <a:pt x="24" y="64"/>
                            <a:pt x="24" y="60"/>
                            <a:pt x="25" y="55"/>
                          </a:cubicBezTo>
                          <a:cubicBezTo>
                            <a:pt x="23" y="55"/>
                            <a:pt x="20" y="54"/>
                            <a:pt x="18" y="53"/>
                          </a:cubicBezTo>
                          <a:cubicBezTo>
                            <a:pt x="16" y="53"/>
                            <a:pt x="15" y="52"/>
                            <a:pt x="13" y="51"/>
                          </a:cubicBezTo>
                          <a:cubicBezTo>
                            <a:pt x="12" y="52"/>
                            <a:pt x="12" y="53"/>
                            <a:pt x="12" y="54"/>
                          </a:cubicBezTo>
                          <a:cubicBezTo>
                            <a:pt x="11" y="59"/>
                            <a:pt x="11" y="63"/>
                            <a:pt x="11" y="68"/>
                          </a:cubicBezTo>
                          <a:cubicBezTo>
                            <a:pt x="14" y="68"/>
                            <a:pt x="16" y="68"/>
                            <a:pt x="19" y="68"/>
                          </a:cubicBezTo>
                          <a:close/>
                          <a:moveTo>
                            <a:pt x="29" y="42"/>
                          </a:moveTo>
                          <a:cubicBezTo>
                            <a:pt x="30" y="41"/>
                            <a:pt x="30" y="41"/>
                            <a:pt x="30" y="40"/>
                          </a:cubicBezTo>
                          <a:cubicBezTo>
                            <a:pt x="29" y="40"/>
                            <a:pt x="28" y="39"/>
                            <a:pt x="27" y="38"/>
                          </a:cubicBezTo>
                          <a:cubicBezTo>
                            <a:pt x="24" y="36"/>
                            <a:pt x="22" y="34"/>
                            <a:pt x="20" y="32"/>
                          </a:cubicBezTo>
                          <a:cubicBezTo>
                            <a:pt x="20" y="32"/>
                            <a:pt x="20" y="32"/>
                            <a:pt x="20" y="32"/>
                          </a:cubicBezTo>
                          <a:cubicBezTo>
                            <a:pt x="17" y="37"/>
                            <a:pt x="15" y="43"/>
                            <a:pt x="13" y="49"/>
                          </a:cubicBezTo>
                          <a:cubicBezTo>
                            <a:pt x="15" y="50"/>
                            <a:pt x="17" y="51"/>
                            <a:pt x="19" y="51"/>
                          </a:cubicBezTo>
                          <a:cubicBezTo>
                            <a:pt x="21" y="52"/>
                            <a:pt x="24" y="52"/>
                            <a:pt x="25" y="54"/>
                          </a:cubicBezTo>
                          <a:cubicBezTo>
                            <a:pt x="26" y="49"/>
                            <a:pt x="28" y="45"/>
                            <a:pt x="29" y="4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8" name="Freeform 475"/>
                    <p:cNvSpPr>
                      <a:spLocks/>
                    </p:cNvSpPr>
                    <p:nvPr/>
                  </p:nvSpPr>
                  <p:spPr bwMode="auto">
                    <a:xfrm>
                      <a:off x="3885" y="324"/>
                      <a:ext cx="126" cy="85"/>
                    </a:xfrm>
                    <a:custGeom>
                      <a:avLst/>
                      <a:gdLst>
                        <a:gd name="T0" fmla="*/ 27 w 53"/>
                        <a:gd name="T1" fmla="*/ 0 h 36"/>
                        <a:gd name="T2" fmla="*/ 53 w 53"/>
                        <a:gd name="T3" fmla="*/ 21 h 36"/>
                        <a:gd name="T4" fmla="*/ 25 w 53"/>
                        <a:gd name="T5" fmla="*/ 36 h 36"/>
                        <a:gd name="T6" fmla="*/ 1 w 53"/>
                        <a:gd name="T7" fmla="*/ 20 h 36"/>
                        <a:gd name="T8" fmla="*/ 0 w 53"/>
                        <a:gd name="T9" fmla="*/ 20 h 36"/>
                        <a:gd name="T10" fmla="*/ 25 w 53"/>
                        <a:gd name="T11" fmla="*/ 1 h 36"/>
                        <a:gd name="T12" fmla="*/ 27 w 53"/>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53" h="36">
                          <a:moveTo>
                            <a:pt x="27" y="0"/>
                          </a:moveTo>
                          <a:cubicBezTo>
                            <a:pt x="36" y="6"/>
                            <a:pt x="46" y="13"/>
                            <a:pt x="53" y="21"/>
                          </a:cubicBezTo>
                          <a:cubicBezTo>
                            <a:pt x="42" y="21"/>
                            <a:pt x="31" y="27"/>
                            <a:pt x="25" y="36"/>
                          </a:cubicBezTo>
                          <a:cubicBezTo>
                            <a:pt x="21" y="27"/>
                            <a:pt x="12" y="20"/>
                            <a:pt x="1" y="20"/>
                          </a:cubicBezTo>
                          <a:cubicBezTo>
                            <a:pt x="1" y="20"/>
                            <a:pt x="1" y="20"/>
                            <a:pt x="0" y="20"/>
                          </a:cubicBezTo>
                          <a:cubicBezTo>
                            <a:pt x="5" y="9"/>
                            <a:pt x="14" y="4"/>
                            <a:pt x="25" y="1"/>
                          </a:cubicBezTo>
                          <a:cubicBezTo>
                            <a:pt x="26" y="1"/>
                            <a:pt x="26" y="0"/>
                            <a:pt x="2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9" name="Freeform 476"/>
                    <p:cNvSpPr>
                      <a:spLocks/>
                    </p:cNvSpPr>
                    <p:nvPr/>
                  </p:nvSpPr>
                  <p:spPr bwMode="auto">
                    <a:xfrm>
                      <a:off x="3804" y="1020"/>
                      <a:ext cx="15" cy="47"/>
                    </a:xfrm>
                    <a:custGeom>
                      <a:avLst/>
                      <a:gdLst>
                        <a:gd name="T0" fmla="*/ 5 w 6"/>
                        <a:gd name="T1" fmla="*/ 15 h 20"/>
                        <a:gd name="T2" fmla="*/ 6 w 6"/>
                        <a:gd name="T3" fmla="*/ 17 h 20"/>
                        <a:gd name="T4" fmla="*/ 2 w 6"/>
                        <a:gd name="T5" fmla="*/ 20 h 20"/>
                        <a:gd name="T6" fmla="*/ 0 w 6"/>
                        <a:gd name="T7" fmla="*/ 1 h 20"/>
                        <a:gd name="T8" fmla="*/ 1 w 6"/>
                        <a:gd name="T9" fmla="*/ 2 h 20"/>
                        <a:gd name="T10" fmla="*/ 6 w 6"/>
                        <a:gd name="T11" fmla="*/ 0 h 20"/>
                        <a:gd name="T12" fmla="*/ 5 w 6"/>
                        <a:gd name="T13" fmla="*/ 15 h 20"/>
                      </a:gdLst>
                      <a:ahLst/>
                      <a:cxnLst>
                        <a:cxn ang="0">
                          <a:pos x="T0" y="T1"/>
                        </a:cxn>
                        <a:cxn ang="0">
                          <a:pos x="T2" y="T3"/>
                        </a:cxn>
                        <a:cxn ang="0">
                          <a:pos x="T4" y="T5"/>
                        </a:cxn>
                        <a:cxn ang="0">
                          <a:pos x="T6" y="T7"/>
                        </a:cxn>
                        <a:cxn ang="0">
                          <a:pos x="T8" y="T9"/>
                        </a:cxn>
                        <a:cxn ang="0">
                          <a:pos x="T10" y="T11"/>
                        </a:cxn>
                        <a:cxn ang="0">
                          <a:pos x="T12" y="T13"/>
                        </a:cxn>
                      </a:cxnLst>
                      <a:rect l="0" t="0" r="r" b="b"/>
                      <a:pathLst>
                        <a:path w="6" h="20">
                          <a:moveTo>
                            <a:pt x="5" y="15"/>
                          </a:moveTo>
                          <a:cubicBezTo>
                            <a:pt x="5" y="16"/>
                            <a:pt x="5" y="16"/>
                            <a:pt x="6" y="17"/>
                          </a:cubicBezTo>
                          <a:cubicBezTo>
                            <a:pt x="4" y="18"/>
                            <a:pt x="3" y="19"/>
                            <a:pt x="2" y="20"/>
                          </a:cubicBezTo>
                          <a:cubicBezTo>
                            <a:pt x="1" y="14"/>
                            <a:pt x="1" y="8"/>
                            <a:pt x="0" y="1"/>
                          </a:cubicBezTo>
                          <a:cubicBezTo>
                            <a:pt x="0" y="2"/>
                            <a:pt x="1" y="2"/>
                            <a:pt x="1" y="2"/>
                          </a:cubicBezTo>
                          <a:cubicBezTo>
                            <a:pt x="3" y="2"/>
                            <a:pt x="5" y="1"/>
                            <a:pt x="6" y="0"/>
                          </a:cubicBezTo>
                          <a:cubicBezTo>
                            <a:pt x="6" y="5"/>
                            <a:pt x="6" y="10"/>
                            <a:pt x="5"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0" name="Freeform 477"/>
                    <p:cNvSpPr>
                      <a:spLocks/>
                    </p:cNvSpPr>
                    <p:nvPr/>
                  </p:nvSpPr>
                  <p:spPr bwMode="auto">
                    <a:xfrm>
                      <a:off x="3605" y="1850"/>
                      <a:ext cx="24" cy="26"/>
                    </a:xfrm>
                    <a:custGeom>
                      <a:avLst/>
                      <a:gdLst>
                        <a:gd name="T0" fmla="*/ 10 w 10"/>
                        <a:gd name="T1" fmla="*/ 3 h 11"/>
                        <a:gd name="T2" fmla="*/ 8 w 10"/>
                        <a:gd name="T3" fmla="*/ 8 h 11"/>
                        <a:gd name="T4" fmla="*/ 2 w 10"/>
                        <a:gd name="T5" fmla="*/ 9 h 11"/>
                        <a:gd name="T6" fmla="*/ 2 w 10"/>
                        <a:gd name="T7" fmla="*/ 0 h 11"/>
                        <a:gd name="T8" fmla="*/ 10 w 10"/>
                        <a:gd name="T9" fmla="*/ 3 h 11"/>
                      </a:gdLst>
                      <a:ahLst/>
                      <a:cxnLst>
                        <a:cxn ang="0">
                          <a:pos x="T0" y="T1"/>
                        </a:cxn>
                        <a:cxn ang="0">
                          <a:pos x="T2" y="T3"/>
                        </a:cxn>
                        <a:cxn ang="0">
                          <a:pos x="T4" y="T5"/>
                        </a:cxn>
                        <a:cxn ang="0">
                          <a:pos x="T6" y="T7"/>
                        </a:cxn>
                        <a:cxn ang="0">
                          <a:pos x="T8" y="T9"/>
                        </a:cxn>
                      </a:cxnLst>
                      <a:rect l="0" t="0" r="r" b="b"/>
                      <a:pathLst>
                        <a:path w="10" h="11">
                          <a:moveTo>
                            <a:pt x="10" y="3"/>
                          </a:moveTo>
                          <a:cubicBezTo>
                            <a:pt x="10" y="5"/>
                            <a:pt x="9" y="6"/>
                            <a:pt x="8" y="8"/>
                          </a:cubicBezTo>
                          <a:cubicBezTo>
                            <a:pt x="7" y="10"/>
                            <a:pt x="4" y="11"/>
                            <a:pt x="2" y="9"/>
                          </a:cubicBezTo>
                          <a:cubicBezTo>
                            <a:pt x="0" y="6"/>
                            <a:pt x="1" y="3"/>
                            <a:pt x="2" y="0"/>
                          </a:cubicBezTo>
                          <a:cubicBezTo>
                            <a:pt x="5" y="1"/>
                            <a:pt x="8" y="2"/>
                            <a:pt x="10"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1" name="Freeform 478"/>
                    <p:cNvSpPr>
                      <a:spLocks/>
                    </p:cNvSpPr>
                    <p:nvPr/>
                  </p:nvSpPr>
                  <p:spPr bwMode="auto">
                    <a:xfrm>
                      <a:off x="3532" y="1871"/>
                      <a:ext cx="81" cy="45"/>
                    </a:xfrm>
                    <a:custGeom>
                      <a:avLst/>
                      <a:gdLst>
                        <a:gd name="T0" fmla="*/ 34 w 34"/>
                        <a:gd name="T1" fmla="*/ 17 h 19"/>
                        <a:gd name="T2" fmla="*/ 34 w 34"/>
                        <a:gd name="T3" fmla="*/ 19 h 19"/>
                        <a:gd name="T4" fmla="*/ 27 w 34"/>
                        <a:gd name="T5" fmla="*/ 17 h 19"/>
                        <a:gd name="T6" fmla="*/ 0 w 34"/>
                        <a:gd name="T7" fmla="*/ 8 h 19"/>
                        <a:gd name="T8" fmla="*/ 1 w 34"/>
                        <a:gd name="T9" fmla="*/ 7 h 19"/>
                        <a:gd name="T10" fmla="*/ 2 w 34"/>
                        <a:gd name="T11" fmla="*/ 7 h 19"/>
                        <a:gd name="T12" fmla="*/ 21 w 34"/>
                        <a:gd name="T13" fmla="*/ 0 h 19"/>
                        <a:gd name="T14" fmla="*/ 33 w 34"/>
                        <a:gd name="T15" fmla="*/ 17 h 19"/>
                        <a:gd name="T16" fmla="*/ 34 w 34"/>
                        <a:gd name="T1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9">
                          <a:moveTo>
                            <a:pt x="34" y="17"/>
                          </a:moveTo>
                          <a:cubicBezTo>
                            <a:pt x="34" y="19"/>
                            <a:pt x="34" y="19"/>
                            <a:pt x="34" y="19"/>
                          </a:cubicBezTo>
                          <a:cubicBezTo>
                            <a:pt x="31" y="18"/>
                            <a:pt x="29" y="17"/>
                            <a:pt x="27" y="17"/>
                          </a:cubicBezTo>
                          <a:cubicBezTo>
                            <a:pt x="18" y="14"/>
                            <a:pt x="9" y="11"/>
                            <a:pt x="0" y="8"/>
                          </a:cubicBezTo>
                          <a:cubicBezTo>
                            <a:pt x="1" y="7"/>
                            <a:pt x="1" y="7"/>
                            <a:pt x="1" y="7"/>
                          </a:cubicBezTo>
                          <a:cubicBezTo>
                            <a:pt x="1" y="7"/>
                            <a:pt x="1" y="7"/>
                            <a:pt x="2" y="7"/>
                          </a:cubicBezTo>
                          <a:cubicBezTo>
                            <a:pt x="10" y="10"/>
                            <a:pt x="16" y="6"/>
                            <a:pt x="21" y="0"/>
                          </a:cubicBezTo>
                          <a:cubicBezTo>
                            <a:pt x="21" y="8"/>
                            <a:pt x="25" y="15"/>
                            <a:pt x="33" y="17"/>
                          </a:cubicBezTo>
                          <a:cubicBezTo>
                            <a:pt x="33" y="17"/>
                            <a:pt x="34" y="17"/>
                            <a:pt x="34"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2" name="Freeform 479"/>
                    <p:cNvSpPr>
                      <a:spLocks/>
                    </p:cNvSpPr>
                    <p:nvPr/>
                  </p:nvSpPr>
                  <p:spPr bwMode="auto">
                    <a:xfrm>
                      <a:off x="3539" y="717"/>
                      <a:ext cx="263" cy="381"/>
                    </a:xfrm>
                    <a:custGeom>
                      <a:avLst/>
                      <a:gdLst>
                        <a:gd name="T0" fmla="*/ 111 w 111"/>
                        <a:gd name="T1" fmla="*/ 155 h 161"/>
                        <a:gd name="T2" fmla="*/ 111 w 111"/>
                        <a:gd name="T3" fmla="*/ 155 h 161"/>
                        <a:gd name="T4" fmla="*/ 100 w 111"/>
                        <a:gd name="T5" fmla="*/ 147 h 161"/>
                        <a:gd name="T6" fmla="*/ 92 w 111"/>
                        <a:gd name="T7" fmla="*/ 116 h 161"/>
                        <a:gd name="T8" fmla="*/ 81 w 111"/>
                        <a:gd name="T9" fmla="*/ 84 h 161"/>
                        <a:gd name="T10" fmla="*/ 69 w 111"/>
                        <a:gd name="T11" fmla="*/ 56 h 161"/>
                        <a:gd name="T12" fmla="*/ 55 w 111"/>
                        <a:gd name="T13" fmla="*/ 30 h 161"/>
                        <a:gd name="T14" fmla="*/ 21 w 111"/>
                        <a:gd name="T15" fmla="*/ 37 h 161"/>
                        <a:gd name="T16" fmla="*/ 26 w 111"/>
                        <a:gd name="T17" fmla="*/ 64 h 161"/>
                        <a:gd name="T18" fmla="*/ 38 w 111"/>
                        <a:gd name="T19" fmla="*/ 93 h 161"/>
                        <a:gd name="T20" fmla="*/ 74 w 111"/>
                        <a:gd name="T21" fmla="*/ 155 h 161"/>
                        <a:gd name="T22" fmla="*/ 70 w 111"/>
                        <a:gd name="T23" fmla="*/ 157 h 161"/>
                        <a:gd name="T24" fmla="*/ 67 w 111"/>
                        <a:gd name="T25" fmla="*/ 161 h 161"/>
                        <a:gd name="T26" fmla="*/ 48 w 111"/>
                        <a:gd name="T27" fmla="*/ 139 h 161"/>
                        <a:gd name="T28" fmla="*/ 48 w 111"/>
                        <a:gd name="T29" fmla="*/ 139 h 161"/>
                        <a:gd name="T30" fmla="*/ 47 w 111"/>
                        <a:gd name="T31" fmla="*/ 137 h 161"/>
                        <a:gd name="T32" fmla="*/ 24 w 111"/>
                        <a:gd name="T33" fmla="*/ 107 h 161"/>
                        <a:gd name="T34" fmla="*/ 3 w 111"/>
                        <a:gd name="T35" fmla="*/ 36 h 161"/>
                        <a:gd name="T36" fmla="*/ 8 w 111"/>
                        <a:gd name="T37" fmla="*/ 22 h 161"/>
                        <a:gd name="T38" fmla="*/ 9 w 111"/>
                        <a:gd name="T39" fmla="*/ 20 h 161"/>
                        <a:gd name="T40" fmla="*/ 9 w 111"/>
                        <a:gd name="T41" fmla="*/ 20 h 161"/>
                        <a:gd name="T42" fmla="*/ 20 w 111"/>
                        <a:gd name="T43" fmla="*/ 8 h 161"/>
                        <a:gd name="T44" fmla="*/ 56 w 111"/>
                        <a:gd name="T45" fmla="*/ 8 h 161"/>
                        <a:gd name="T46" fmla="*/ 94 w 111"/>
                        <a:gd name="T47" fmla="*/ 70 h 161"/>
                        <a:gd name="T48" fmla="*/ 110 w 111"/>
                        <a:gd name="T49" fmla="*/ 151 h 161"/>
                        <a:gd name="T50" fmla="*/ 111 w 111"/>
                        <a:gd name="T51" fmla="*/ 153 h 161"/>
                        <a:gd name="T52" fmla="*/ 111 w 111"/>
                        <a:gd name="T53" fmla="*/ 15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61">
                          <a:moveTo>
                            <a:pt x="111" y="155"/>
                          </a:moveTo>
                          <a:cubicBezTo>
                            <a:pt x="111" y="155"/>
                            <a:pt x="111" y="155"/>
                            <a:pt x="111" y="155"/>
                          </a:cubicBezTo>
                          <a:cubicBezTo>
                            <a:pt x="108" y="151"/>
                            <a:pt x="104" y="148"/>
                            <a:pt x="100" y="147"/>
                          </a:cubicBezTo>
                          <a:cubicBezTo>
                            <a:pt x="99" y="137"/>
                            <a:pt x="95" y="126"/>
                            <a:pt x="92" y="116"/>
                          </a:cubicBezTo>
                          <a:cubicBezTo>
                            <a:pt x="89" y="106"/>
                            <a:pt x="85" y="95"/>
                            <a:pt x="81" y="84"/>
                          </a:cubicBezTo>
                          <a:cubicBezTo>
                            <a:pt x="77" y="75"/>
                            <a:pt x="73" y="65"/>
                            <a:pt x="69" y="56"/>
                          </a:cubicBezTo>
                          <a:cubicBezTo>
                            <a:pt x="65" y="47"/>
                            <a:pt x="61" y="37"/>
                            <a:pt x="55" y="30"/>
                          </a:cubicBezTo>
                          <a:cubicBezTo>
                            <a:pt x="44" y="18"/>
                            <a:pt x="24" y="19"/>
                            <a:pt x="21" y="37"/>
                          </a:cubicBezTo>
                          <a:cubicBezTo>
                            <a:pt x="20" y="46"/>
                            <a:pt x="23" y="55"/>
                            <a:pt x="26" y="64"/>
                          </a:cubicBezTo>
                          <a:cubicBezTo>
                            <a:pt x="30" y="74"/>
                            <a:pt x="34" y="84"/>
                            <a:pt x="38" y="93"/>
                          </a:cubicBezTo>
                          <a:cubicBezTo>
                            <a:pt x="48" y="115"/>
                            <a:pt x="59" y="137"/>
                            <a:pt x="74" y="155"/>
                          </a:cubicBezTo>
                          <a:cubicBezTo>
                            <a:pt x="73" y="156"/>
                            <a:pt x="72" y="156"/>
                            <a:pt x="70" y="157"/>
                          </a:cubicBezTo>
                          <a:cubicBezTo>
                            <a:pt x="69" y="158"/>
                            <a:pt x="68" y="160"/>
                            <a:pt x="67" y="161"/>
                          </a:cubicBezTo>
                          <a:cubicBezTo>
                            <a:pt x="61" y="154"/>
                            <a:pt x="54" y="147"/>
                            <a:pt x="48" y="139"/>
                          </a:cubicBezTo>
                          <a:cubicBezTo>
                            <a:pt x="48" y="139"/>
                            <a:pt x="48" y="139"/>
                            <a:pt x="48" y="139"/>
                          </a:cubicBezTo>
                          <a:cubicBezTo>
                            <a:pt x="48" y="138"/>
                            <a:pt x="47" y="137"/>
                            <a:pt x="47" y="137"/>
                          </a:cubicBezTo>
                          <a:cubicBezTo>
                            <a:pt x="38" y="128"/>
                            <a:pt x="31" y="117"/>
                            <a:pt x="24" y="107"/>
                          </a:cubicBezTo>
                          <a:cubicBezTo>
                            <a:pt x="12" y="87"/>
                            <a:pt x="0" y="61"/>
                            <a:pt x="3" y="36"/>
                          </a:cubicBezTo>
                          <a:cubicBezTo>
                            <a:pt x="4" y="31"/>
                            <a:pt x="5" y="26"/>
                            <a:pt x="8" y="22"/>
                          </a:cubicBezTo>
                          <a:cubicBezTo>
                            <a:pt x="9" y="22"/>
                            <a:pt x="10" y="21"/>
                            <a:pt x="9" y="20"/>
                          </a:cubicBezTo>
                          <a:cubicBezTo>
                            <a:pt x="9" y="20"/>
                            <a:pt x="9" y="20"/>
                            <a:pt x="9" y="20"/>
                          </a:cubicBezTo>
                          <a:cubicBezTo>
                            <a:pt x="11" y="15"/>
                            <a:pt x="15" y="11"/>
                            <a:pt x="20" y="8"/>
                          </a:cubicBezTo>
                          <a:cubicBezTo>
                            <a:pt x="31" y="0"/>
                            <a:pt x="45" y="2"/>
                            <a:pt x="56" y="8"/>
                          </a:cubicBezTo>
                          <a:cubicBezTo>
                            <a:pt x="77" y="21"/>
                            <a:pt x="87" y="48"/>
                            <a:pt x="94" y="70"/>
                          </a:cubicBezTo>
                          <a:cubicBezTo>
                            <a:pt x="103" y="96"/>
                            <a:pt x="108" y="123"/>
                            <a:pt x="110" y="151"/>
                          </a:cubicBezTo>
                          <a:cubicBezTo>
                            <a:pt x="110" y="152"/>
                            <a:pt x="110" y="152"/>
                            <a:pt x="111" y="153"/>
                          </a:cubicBezTo>
                          <a:cubicBezTo>
                            <a:pt x="111" y="153"/>
                            <a:pt x="111" y="154"/>
                            <a:pt x="111" y="15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3" name="Freeform 480"/>
                    <p:cNvSpPr>
                      <a:spLocks/>
                    </p:cNvSpPr>
                    <p:nvPr/>
                  </p:nvSpPr>
                  <p:spPr bwMode="auto">
                    <a:xfrm>
                      <a:off x="3802" y="991"/>
                      <a:ext cx="19" cy="31"/>
                    </a:xfrm>
                    <a:custGeom>
                      <a:avLst/>
                      <a:gdLst>
                        <a:gd name="T0" fmla="*/ 8 w 8"/>
                        <a:gd name="T1" fmla="*/ 0 h 13"/>
                        <a:gd name="T2" fmla="*/ 7 w 8"/>
                        <a:gd name="T3" fmla="*/ 10 h 13"/>
                        <a:gd name="T4" fmla="*/ 2 w 8"/>
                        <a:gd name="T5" fmla="*/ 12 h 13"/>
                        <a:gd name="T6" fmla="*/ 1 w 8"/>
                        <a:gd name="T7" fmla="*/ 13 h 13"/>
                        <a:gd name="T8" fmla="*/ 0 w 8"/>
                        <a:gd name="T9" fmla="*/ 1 h 13"/>
                        <a:gd name="T10" fmla="*/ 7 w 8"/>
                        <a:gd name="T11" fmla="*/ 0 h 13"/>
                        <a:gd name="T12" fmla="*/ 8 w 8"/>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8" h="13">
                          <a:moveTo>
                            <a:pt x="8" y="0"/>
                          </a:moveTo>
                          <a:cubicBezTo>
                            <a:pt x="8" y="3"/>
                            <a:pt x="8" y="6"/>
                            <a:pt x="7" y="10"/>
                          </a:cubicBezTo>
                          <a:cubicBezTo>
                            <a:pt x="6" y="11"/>
                            <a:pt x="4" y="12"/>
                            <a:pt x="2" y="12"/>
                          </a:cubicBezTo>
                          <a:cubicBezTo>
                            <a:pt x="1" y="12"/>
                            <a:pt x="1" y="13"/>
                            <a:pt x="1" y="13"/>
                          </a:cubicBezTo>
                          <a:cubicBezTo>
                            <a:pt x="1" y="9"/>
                            <a:pt x="0" y="5"/>
                            <a:pt x="0" y="1"/>
                          </a:cubicBezTo>
                          <a:cubicBezTo>
                            <a:pt x="2" y="1"/>
                            <a:pt x="5" y="1"/>
                            <a:pt x="7" y="0"/>
                          </a:cubicBezTo>
                          <a:cubicBezTo>
                            <a:pt x="7" y="0"/>
                            <a:pt x="8" y="0"/>
                            <a:pt x="8"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4" name="Freeform 481"/>
                    <p:cNvSpPr>
                      <a:spLocks/>
                    </p:cNvSpPr>
                    <p:nvPr/>
                  </p:nvSpPr>
                  <p:spPr bwMode="auto">
                    <a:xfrm>
                      <a:off x="3759" y="1105"/>
                      <a:ext cx="31" cy="35"/>
                    </a:xfrm>
                    <a:custGeom>
                      <a:avLst/>
                      <a:gdLst>
                        <a:gd name="T0" fmla="*/ 12 w 13"/>
                        <a:gd name="T1" fmla="*/ 11 h 15"/>
                        <a:gd name="T2" fmla="*/ 13 w 13"/>
                        <a:gd name="T3" fmla="*/ 12 h 15"/>
                        <a:gd name="T4" fmla="*/ 5 w 13"/>
                        <a:gd name="T5" fmla="*/ 15 h 15"/>
                        <a:gd name="T6" fmla="*/ 2 w 13"/>
                        <a:gd name="T7" fmla="*/ 8 h 15"/>
                        <a:gd name="T8" fmla="*/ 0 w 13"/>
                        <a:gd name="T9" fmla="*/ 4 h 15"/>
                        <a:gd name="T10" fmla="*/ 10 w 13"/>
                        <a:gd name="T11" fmla="*/ 0 h 15"/>
                        <a:gd name="T12" fmla="*/ 11 w 13"/>
                        <a:gd name="T13" fmla="*/ 5 h 15"/>
                        <a:gd name="T14" fmla="*/ 12 w 13"/>
                        <a:gd name="T15" fmla="*/ 1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5">
                          <a:moveTo>
                            <a:pt x="12" y="11"/>
                          </a:moveTo>
                          <a:cubicBezTo>
                            <a:pt x="12" y="11"/>
                            <a:pt x="13" y="12"/>
                            <a:pt x="13" y="12"/>
                          </a:cubicBezTo>
                          <a:cubicBezTo>
                            <a:pt x="10" y="12"/>
                            <a:pt x="7" y="13"/>
                            <a:pt x="5" y="15"/>
                          </a:cubicBezTo>
                          <a:cubicBezTo>
                            <a:pt x="4" y="12"/>
                            <a:pt x="3" y="10"/>
                            <a:pt x="2" y="8"/>
                          </a:cubicBezTo>
                          <a:cubicBezTo>
                            <a:pt x="1" y="7"/>
                            <a:pt x="0" y="5"/>
                            <a:pt x="0" y="4"/>
                          </a:cubicBezTo>
                          <a:cubicBezTo>
                            <a:pt x="3" y="2"/>
                            <a:pt x="6" y="1"/>
                            <a:pt x="10" y="0"/>
                          </a:cubicBezTo>
                          <a:cubicBezTo>
                            <a:pt x="10" y="2"/>
                            <a:pt x="11" y="4"/>
                            <a:pt x="11" y="5"/>
                          </a:cubicBezTo>
                          <a:cubicBezTo>
                            <a:pt x="11" y="7"/>
                            <a:pt x="11" y="9"/>
                            <a:pt x="12"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5" name="Freeform 482"/>
                    <p:cNvSpPr>
                      <a:spLocks/>
                    </p:cNvSpPr>
                    <p:nvPr/>
                  </p:nvSpPr>
                  <p:spPr bwMode="auto">
                    <a:xfrm>
                      <a:off x="3707" y="1396"/>
                      <a:ext cx="24" cy="21"/>
                    </a:xfrm>
                    <a:custGeom>
                      <a:avLst/>
                      <a:gdLst>
                        <a:gd name="T0" fmla="*/ 10 w 10"/>
                        <a:gd name="T1" fmla="*/ 0 h 9"/>
                        <a:gd name="T2" fmla="*/ 5 w 10"/>
                        <a:gd name="T3" fmla="*/ 9 h 9"/>
                        <a:gd name="T4" fmla="*/ 0 w 10"/>
                        <a:gd name="T5" fmla="*/ 5 h 9"/>
                        <a:gd name="T6" fmla="*/ 2 w 10"/>
                        <a:gd name="T7" fmla="*/ 0 h 9"/>
                        <a:gd name="T8" fmla="*/ 2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cubicBezTo>
                            <a:pt x="8" y="3"/>
                            <a:pt x="7" y="6"/>
                            <a:pt x="5" y="9"/>
                          </a:cubicBezTo>
                          <a:cubicBezTo>
                            <a:pt x="3" y="8"/>
                            <a:pt x="1" y="6"/>
                            <a:pt x="0" y="5"/>
                          </a:cubicBezTo>
                          <a:cubicBezTo>
                            <a:pt x="0" y="3"/>
                            <a:pt x="1" y="2"/>
                            <a:pt x="2" y="0"/>
                          </a:cubicBezTo>
                          <a:cubicBezTo>
                            <a:pt x="2" y="0"/>
                            <a:pt x="2" y="0"/>
                            <a:pt x="2" y="0"/>
                          </a:cubicBezTo>
                          <a:cubicBezTo>
                            <a:pt x="5" y="1"/>
                            <a:pt x="7" y="0"/>
                            <a:pt x="10"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6" name="Freeform 483"/>
                    <p:cNvSpPr>
                      <a:spLocks/>
                    </p:cNvSpPr>
                    <p:nvPr/>
                  </p:nvSpPr>
                  <p:spPr bwMode="auto">
                    <a:xfrm>
                      <a:off x="3795" y="953"/>
                      <a:ext cx="26" cy="38"/>
                    </a:xfrm>
                    <a:custGeom>
                      <a:avLst/>
                      <a:gdLst>
                        <a:gd name="T0" fmla="*/ 11 w 11"/>
                        <a:gd name="T1" fmla="*/ 14 h 16"/>
                        <a:gd name="T2" fmla="*/ 10 w 11"/>
                        <a:gd name="T3" fmla="*/ 14 h 16"/>
                        <a:gd name="T4" fmla="*/ 2 w 11"/>
                        <a:gd name="T5" fmla="*/ 16 h 16"/>
                        <a:gd name="T6" fmla="*/ 0 w 11"/>
                        <a:gd name="T7" fmla="*/ 3 h 16"/>
                        <a:gd name="T8" fmla="*/ 1 w 11"/>
                        <a:gd name="T9" fmla="*/ 3 h 16"/>
                        <a:gd name="T10" fmla="*/ 1 w 11"/>
                        <a:gd name="T11" fmla="*/ 3 h 16"/>
                        <a:gd name="T12" fmla="*/ 6 w 11"/>
                        <a:gd name="T13" fmla="*/ 2 h 16"/>
                        <a:gd name="T14" fmla="*/ 10 w 11"/>
                        <a:gd name="T15" fmla="*/ 0 h 16"/>
                        <a:gd name="T16" fmla="*/ 11 w 11"/>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6">
                          <a:moveTo>
                            <a:pt x="11" y="14"/>
                          </a:moveTo>
                          <a:cubicBezTo>
                            <a:pt x="10" y="14"/>
                            <a:pt x="10" y="14"/>
                            <a:pt x="10" y="14"/>
                          </a:cubicBezTo>
                          <a:cubicBezTo>
                            <a:pt x="7" y="14"/>
                            <a:pt x="5" y="15"/>
                            <a:pt x="2" y="16"/>
                          </a:cubicBezTo>
                          <a:cubicBezTo>
                            <a:pt x="2" y="11"/>
                            <a:pt x="1" y="7"/>
                            <a:pt x="0" y="3"/>
                          </a:cubicBezTo>
                          <a:cubicBezTo>
                            <a:pt x="1" y="3"/>
                            <a:pt x="1" y="3"/>
                            <a:pt x="1" y="3"/>
                          </a:cubicBezTo>
                          <a:cubicBezTo>
                            <a:pt x="1" y="3"/>
                            <a:pt x="1" y="3"/>
                            <a:pt x="1" y="3"/>
                          </a:cubicBezTo>
                          <a:cubicBezTo>
                            <a:pt x="3" y="3"/>
                            <a:pt x="5" y="2"/>
                            <a:pt x="6" y="2"/>
                          </a:cubicBezTo>
                          <a:cubicBezTo>
                            <a:pt x="7" y="1"/>
                            <a:pt x="9" y="1"/>
                            <a:pt x="10" y="0"/>
                          </a:cubicBezTo>
                          <a:cubicBezTo>
                            <a:pt x="10" y="5"/>
                            <a:pt x="11" y="10"/>
                            <a:pt x="11"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7" name="Freeform 484"/>
                    <p:cNvSpPr>
                      <a:spLocks/>
                    </p:cNvSpPr>
                    <p:nvPr/>
                  </p:nvSpPr>
                  <p:spPr bwMode="auto">
                    <a:xfrm>
                      <a:off x="3461" y="2110"/>
                      <a:ext cx="123" cy="97"/>
                    </a:xfrm>
                    <a:custGeom>
                      <a:avLst/>
                      <a:gdLst>
                        <a:gd name="T0" fmla="*/ 29 w 52"/>
                        <a:gd name="T1" fmla="*/ 0 h 41"/>
                        <a:gd name="T2" fmla="*/ 52 w 52"/>
                        <a:gd name="T3" fmla="*/ 23 h 41"/>
                        <a:gd name="T4" fmla="*/ 13 w 52"/>
                        <a:gd name="T5" fmla="*/ 41 h 41"/>
                        <a:gd name="T6" fmla="*/ 0 w 52"/>
                        <a:gd name="T7" fmla="*/ 9 h 41"/>
                        <a:gd name="T8" fmla="*/ 12 w 52"/>
                        <a:gd name="T9" fmla="*/ 9 h 41"/>
                        <a:gd name="T10" fmla="*/ 29 w 52"/>
                        <a:gd name="T11" fmla="*/ 0 h 41"/>
                      </a:gdLst>
                      <a:ahLst/>
                      <a:cxnLst>
                        <a:cxn ang="0">
                          <a:pos x="T0" y="T1"/>
                        </a:cxn>
                        <a:cxn ang="0">
                          <a:pos x="T2" y="T3"/>
                        </a:cxn>
                        <a:cxn ang="0">
                          <a:pos x="T4" y="T5"/>
                        </a:cxn>
                        <a:cxn ang="0">
                          <a:pos x="T6" y="T7"/>
                        </a:cxn>
                        <a:cxn ang="0">
                          <a:pos x="T8" y="T9"/>
                        </a:cxn>
                        <a:cxn ang="0">
                          <a:pos x="T10" y="T11"/>
                        </a:cxn>
                      </a:cxnLst>
                      <a:rect l="0" t="0" r="r" b="b"/>
                      <a:pathLst>
                        <a:path w="52" h="41">
                          <a:moveTo>
                            <a:pt x="29" y="0"/>
                          </a:moveTo>
                          <a:cubicBezTo>
                            <a:pt x="32" y="11"/>
                            <a:pt x="41" y="20"/>
                            <a:pt x="52" y="23"/>
                          </a:cubicBezTo>
                          <a:cubicBezTo>
                            <a:pt x="38" y="28"/>
                            <a:pt x="25" y="33"/>
                            <a:pt x="13" y="41"/>
                          </a:cubicBezTo>
                          <a:cubicBezTo>
                            <a:pt x="9" y="30"/>
                            <a:pt x="4" y="20"/>
                            <a:pt x="0" y="9"/>
                          </a:cubicBezTo>
                          <a:cubicBezTo>
                            <a:pt x="4" y="10"/>
                            <a:pt x="10" y="9"/>
                            <a:pt x="12" y="9"/>
                          </a:cubicBezTo>
                          <a:cubicBezTo>
                            <a:pt x="19" y="8"/>
                            <a:pt x="25" y="4"/>
                            <a:pt x="2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8" name="Freeform 485"/>
                    <p:cNvSpPr>
                      <a:spLocks/>
                    </p:cNvSpPr>
                    <p:nvPr/>
                  </p:nvSpPr>
                  <p:spPr bwMode="auto">
                    <a:xfrm>
                      <a:off x="3847" y="85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0" y="0"/>
                            <a:pt x="0" y="0"/>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9" name="Freeform 486"/>
                    <p:cNvSpPr>
                      <a:spLocks/>
                    </p:cNvSpPr>
                    <p:nvPr/>
                  </p:nvSpPr>
                  <p:spPr bwMode="auto">
                    <a:xfrm>
                      <a:off x="3695" y="1412"/>
                      <a:ext cx="22" cy="26"/>
                    </a:xfrm>
                    <a:custGeom>
                      <a:avLst/>
                      <a:gdLst>
                        <a:gd name="T0" fmla="*/ 9 w 9"/>
                        <a:gd name="T1" fmla="*/ 5 h 11"/>
                        <a:gd name="T2" fmla="*/ 6 w 9"/>
                        <a:gd name="T3" fmla="*/ 11 h 11"/>
                        <a:gd name="T4" fmla="*/ 0 w 9"/>
                        <a:gd name="T5" fmla="*/ 8 h 11"/>
                        <a:gd name="T6" fmla="*/ 3 w 9"/>
                        <a:gd name="T7" fmla="*/ 0 h 11"/>
                        <a:gd name="T8" fmla="*/ 9 w 9"/>
                        <a:gd name="T9" fmla="*/ 5 h 11"/>
                      </a:gdLst>
                      <a:ahLst/>
                      <a:cxnLst>
                        <a:cxn ang="0">
                          <a:pos x="T0" y="T1"/>
                        </a:cxn>
                        <a:cxn ang="0">
                          <a:pos x="T2" y="T3"/>
                        </a:cxn>
                        <a:cxn ang="0">
                          <a:pos x="T4" y="T5"/>
                        </a:cxn>
                        <a:cxn ang="0">
                          <a:pos x="T6" y="T7"/>
                        </a:cxn>
                        <a:cxn ang="0">
                          <a:pos x="T8" y="T9"/>
                        </a:cxn>
                      </a:cxnLst>
                      <a:rect l="0" t="0" r="r" b="b"/>
                      <a:pathLst>
                        <a:path w="9" h="11">
                          <a:moveTo>
                            <a:pt x="9" y="5"/>
                          </a:moveTo>
                          <a:cubicBezTo>
                            <a:pt x="8" y="7"/>
                            <a:pt x="7" y="9"/>
                            <a:pt x="6" y="11"/>
                          </a:cubicBezTo>
                          <a:cubicBezTo>
                            <a:pt x="4" y="10"/>
                            <a:pt x="2" y="9"/>
                            <a:pt x="0" y="8"/>
                          </a:cubicBezTo>
                          <a:cubicBezTo>
                            <a:pt x="1" y="5"/>
                            <a:pt x="2" y="3"/>
                            <a:pt x="3" y="0"/>
                          </a:cubicBezTo>
                          <a:cubicBezTo>
                            <a:pt x="5" y="2"/>
                            <a:pt x="7" y="4"/>
                            <a:pt x="9"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0" name="Freeform 487"/>
                    <p:cNvSpPr>
                      <a:spLocks/>
                    </p:cNvSpPr>
                    <p:nvPr/>
                  </p:nvSpPr>
                  <p:spPr bwMode="auto">
                    <a:xfrm>
                      <a:off x="3458" y="639"/>
                      <a:ext cx="392" cy="350"/>
                    </a:xfrm>
                    <a:custGeom>
                      <a:avLst/>
                      <a:gdLst>
                        <a:gd name="T0" fmla="*/ 162 w 165"/>
                        <a:gd name="T1" fmla="*/ 81 h 148"/>
                        <a:gd name="T2" fmla="*/ 165 w 165"/>
                        <a:gd name="T3" fmla="*/ 82 h 148"/>
                        <a:gd name="T4" fmla="*/ 163 w 165"/>
                        <a:gd name="T5" fmla="*/ 89 h 148"/>
                        <a:gd name="T6" fmla="*/ 163 w 165"/>
                        <a:gd name="T7" fmla="*/ 89 h 148"/>
                        <a:gd name="T8" fmla="*/ 159 w 165"/>
                        <a:gd name="T9" fmla="*/ 90 h 148"/>
                        <a:gd name="T10" fmla="*/ 129 w 165"/>
                        <a:gd name="T11" fmla="*/ 32 h 148"/>
                        <a:gd name="T12" fmla="*/ 20 w 165"/>
                        <a:gd name="T13" fmla="*/ 34 h 148"/>
                        <a:gd name="T14" fmla="*/ 8 w 165"/>
                        <a:gd name="T15" fmla="*/ 95 h 148"/>
                        <a:gd name="T16" fmla="*/ 29 w 165"/>
                        <a:gd name="T17" fmla="*/ 146 h 148"/>
                        <a:gd name="T18" fmla="*/ 27 w 165"/>
                        <a:gd name="T19" fmla="*/ 148 h 148"/>
                        <a:gd name="T20" fmla="*/ 3 w 165"/>
                        <a:gd name="T21" fmla="*/ 86 h 148"/>
                        <a:gd name="T22" fmla="*/ 22 w 165"/>
                        <a:gd name="T23" fmla="*/ 26 h 148"/>
                        <a:gd name="T24" fmla="*/ 44 w 165"/>
                        <a:gd name="T25" fmla="*/ 11 h 148"/>
                        <a:gd name="T26" fmla="*/ 78 w 165"/>
                        <a:gd name="T27" fmla="*/ 5 h 148"/>
                        <a:gd name="T28" fmla="*/ 162 w 165"/>
                        <a:gd name="T29" fmla="*/ 8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148">
                          <a:moveTo>
                            <a:pt x="162" y="81"/>
                          </a:moveTo>
                          <a:cubicBezTo>
                            <a:pt x="165" y="82"/>
                            <a:pt x="165" y="82"/>
                            <a:pt x="165" y="82"/>
                          </a:cubicBezTo>
                          <a:cubicBezTo>
                            <a:pt x="164" y="84"/>
                            <a:pt x="163" y="87"/>
                            <a:pt x="163" y="89"/>
                          </a:cubicBezTo>
                          <a:cubicBezTo>
                            <a:pt x="163" y="89"/>
                            <a:pt x="163" y="89"/>
                            <a:pt x="163" y="89"/>
                          </a:cubicBezTo>
                          <a:cubicBezTo>
                            <a:pt x="163" y="91"/>
                            <a:pt x="160" y="92"/>
                            <a:pt x="159" y="90"/>
                          </a:cubicBezTo>
                          <a:cubicBezTo>
                            <a:pt x="154" y="68"/>
                            <a:pt x="146" y="48"/>
                            <a:pt x="129" y="32"/>
                          </a:cubicBezTo>
                          <a:cubicBezTo>
                            <a:pt x="98" y="3"/>
                            <a:pt x="48" y="0"/>
                            <a:pt x="20" y="34"/>
                          </a:cubicBezTo>
                          <a:cubicBezTo>
                            <a:pt x="5" y="52"/>
                            <a:pt x="4" y="74"/>
                            <a:pt x="8" y="95"/>
                          </a:cubicBezTo>
                          <a:cubicBezTo>
                            <a:pt x="11" y="114"/>
                            <a:pt x="18" y="131"/>
                            <a:pt x="29" y="146"/>
                          </a:cubicBezTo>
                          <a:cubicBezTo>
                            <a:pt x="27" y="148"/>
                            <a:pt x="27" y="148"/>
                            <a:pt x="27" y="148"/>
                          </a:cubicBezTo>
                          <a:cubicBezTo>
                            <a:pt x="12" y="131"/>
                            <a:pt x="5" y="108"/>
                            <a:pt x="3" y="86"/>
                          </a:cubicBezTo>
                          <a:cubicBezTo>
                            <a:pt x="0" y="63"/>
                            <a:pt x="5" y="42"/>
                            <a:pt x="22" y="26"/>
                          </a:cubicBezTo>
                          <a:cubicBezTo>
                            <a:pt x="28" y="20"/>
                            <a:pt x="36" y="15"/>
                            <a:pt x="44" y="11"/>
                          </a:cubicBezTo>
                          <a:cubicBezTo>
                            <a:pt x="55" y="7"/>
                            <a:pt x="67" y="5"/>
                            <a:pt x="78" y="5"/>
                          </a:cubicBezTo>
                          <a:cubicBezTo>
                            <a:pt x="119" y="8"/>
                            <a:pt x="154" y="42"/>
                            <a:pt x="162" y="8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1" name="Freeform 488"/>
                    <p:cNvSpPr>
                      <a:spLocks/>
                    </p:cNvSpPr>
                    <p:nvPr/>
                  </p:nvSpPr>
                  <p:spPr bwMode="auto">
                    <a:xfrm>
                      <a:off x="3703" y="1356"/>
                      <a:ext cx="38" cy="37"/>
                    </a:xfrm>
                    <a:custGeom>
                      <a:avLst/>
                      <a:gdLst>
                        <a:gd name="T0" fmla="*/ 16 w 16"/>
                        <a:gd name="T1" fmla="*/ 9 h 16"/>
                        <a:gd name="T2" fmla="*/ 4 w 16"/>
                        <a:gd name="T3" fmla="*/ 12 h 16"/>
                        <a:gd name="T4" fmla="*/ 4 w 16"/>
                        <a:gd name="T5" fmla="*/ 1 h 16"/>
                        <a:gd name="T6" fmla="*/ 4 w 16"/>
                        <a:gd name="T7" fmla="*/ 0 h 16"/>
                        <a:gd name="T8" fmla="*/ 16 w 16"/>
                        <a:gd name="T9" fmla="*/ 9 h 16"/>
                      </a:gdLst>
                      <a:ahLst/>
                      <a:cxnLst>
                        <a:cxn ang="0">
                          <a:pos x="T0" y="T1"/>
                        </a:cxn>
                        <a:cxn ang="0">
                          <a:pos x="T2" y="T3"/>
                        </a:cxn>
                        <a:cxn ang="0">
                          <a:pos x="T4" y="T5"/>
                        </a:cxn>
                        <a:cxn ang="0">
                          <a:pos x="T6" y="T7"/>
                        </a:cxn>
                        <a:cxn ang="0">
                          <a:pos x="T8" y="T9"/>
                        </a:cxn>
                      </a:cxnLst>
                      <a:rect l="0" t="0" r="r" b="b"/>
                      <a:pathLst>
                        <a:path w="16" h="16">
                          <a:moveTo>
                            <a:pt x="16" y="9"/>
                          </a:moveTo>
                          <a:cubicBezTo>
                            <a:pt x="14" y="13"/>
                            <a:pt x="8" y="16"/>
                            <a:pt x="4" y="12"/>
                          </a:cubicBezTo>
                          <a:cubicBezTo>
                            <a:pt x="0" y="9"/>
                            <a:pt x="1" y="4"/>
                            <a:pt x="4" y="1"/>
                          </a:cubicBezTo>
                          <a:cubicBezTo>
                            <a:pt x="4" y="1"/>
                            <a:pt x="4" y="1"/>
                            <a:pt x="4" y="0"/>
                          </a:cubicBezTo>
                          <a:cubicBezTo>
                            <a:pt x="8" y="4"/>
                            <a:pt x="12" y="7"/>
                            <a:pt x="16"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2" name="Freeform 489"/>
                    <p:cNvSpPr>
                      <a:spLocks/>
                    </p:cNvSpPr>
                    <p:nvPr/>
                  </p:nvSpPr>
                  <p:spPr bwMode="auto">
                    <a:xfrm>
                      <a:off x="3700" y="1311"/>
                      <a:ext cx="38" cy="38"/>
                    </a:xfrm>
                    <a:custGeom>
                      <a:avLst/>
                      <a:gdLst>
                        <a:gd name="T0" fmla="*/ 16 w 16"/>
                        <a:gd name="T1" fmla="*/ 7 h 16"/>
                        <a:gd name="T2" fmla="*/ 12 w 16"/>
                        <a:gd name="T3" fmla="*/ 12 h 16"/>
                        <a:gd name="T4" fmla="*/ 9 w 16"/>
                        <a:gd name="T5" fmla="*/ 16 h 16"/>
                        <a:gd name="T6" fmla="*/ 8 w 16"/>
                        <a:gd name="T7" fmla="*/ 15 h 16"/>
                        <a:gd name="T8" fmla="*/ 0 w 16"/>
                        <a:gd name="T9" fmla="*/ 8 h 16"/>
                        <a:gd name="T10" fmla="*/ 4 w 16"/>
                        <a:gd name="T11" fmla="*/ 4 h 16"/>
                        <a:gd name="T12" fmla="*/ 10 w 16"/>
                        <a:gd name="T13" fmla="*/ 0 h 16"/>
                        <a:gd name="T14" fmla="*/ 16 w 16"/>
                        <a:gd name="T15" fmla="*/ 7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16" y="7"/>
                          </a:moveTo>
                          <a:cubicBezTo>
                            <a:pt x="14" y="9"/>
                            <a:pt x="13" y="10"/>
                            <a:pt x="12" y="12"/>
                          </a:cubicBezTo>
                          <a:cubicBezTo>
                            <a:pt x="11" y="13"/>
                            <a:pt x="10" y="15"/>
                            <a:pt x="9" y="16"/>
                          </a:cubicBezTo>
                          <a:cubicBezTo>
                            <a:pt x="9" y="16"/>
                            <a:pt x="8" y="16"/>
                            <a:pt x="8" y="15"/>
                          </a:cubicBezTo>
                          <a:cubicBezTo>
                            <a:pt x="5" y="13"/>
                            <a:pt x="3" y="10"/>
                            <a:pt x="0" y="8"/>
                          </a:cubicBezTo>
                          <a:cubicBezTo>
                            <a:pt x="1" y="6"/>
                            <a:pt x="3" y="5"/>
                            <a:pt x="4" y="4"/>
                          </a:cubicBezTo>
                          <a:cubicBezTo>
                            <a:pt x="6" y="2"/>
                            <a:pt x="8" y="1"/>
                            <a:pt x="10" y="0"/>
                          </a:cubicBezTo>
                          <a:cubicBezTo>
                            <a:pt x="12" y="2"/>
                            <a:pt x="14" y="5"/>
                            <a:pt x="16"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3" name="Freeform 490"/>
                    <p:cNvSpPr>
                      <a:spLocks/>
                    </p:cNvSpPr>
                    <p:nvPr/>
                  </p:nvSpPr>
                  <p:spPr bwMode="auto">
                    <a:xfrm>
                      <a:off x="3679" y="1436"/>
                      <a:ext cx="28" cy="40"/>
                    </a:xfrm>
                    <a:custGeom>
                      <a:avLst/>
                      <a:gdLst>
                        <a:gd name="T0" fmla="*/ 10 w 12"/>
                        <a:gd name="T1" fmla="*/ 3 h 17"/>
                        <a:gd name="T2" fmla="*/ 12 w 12"/>
                        <a:gd name="T3" fmla="*/ 4 h 17"/>
                        <a:gd name="T4" fmla="*/ 6 w 12"/>
                        <a:gd name="T5" fmla="*/ 17 h 17"/>
                        <a:gd name="T6" fmla="*/ 4 w 12"/>
                        <a:gd name="T7" fmla="*/ 16 h 17"/>
                        <a:gd name="T8" fmla="*/ 0 w 12"/>
                        <a:gd name="T9" fmla="*/ 14 h 17"/>
                        <a:gd name="T10" fmla="*/ 0 w 12"/>
                        <a:gd name="T11" fmla="*/ 13 h 17"/>
                        <a:gd name="T12" fmla="*/ 6 w 12"/>
                        <a:gd name="T13" fmla="*/ 0 h 17"/>
                        <a:gd name="T14" fmla="*/ 10 w 12"/>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10" y="3"/>
                          </a:moveTo>
                          <a:cubicBezTo>
                            <a:pt x="11" y="3"/>
                            <a:pt x="11" y="4"/>
                            <a:pt x="12" y="4"/>
                          </a:cubicBezTo>
                          <a:cubicBezTo>
                            <a:pt x="10" y="9"/>
                            <a:pt x="8" y="13"/>
                            <a:pt x="6" y="17"/>
                          </a:cubicBezTo>
                          <a:cubicBezTo>
                            <a:pt x="5" y="16"/>
                            <a:pt x="5" y="16"/>
                            <a:pt x="4" y="16"/>
                          </a:cubicBezTo>
                          <a:cubicBezTo>
                            <a:pt x="3" y="15"/>
                            <a:pt x="2" y="14"/>
                            <a:pt x="0" y="14"/>
                          </a:cubicBezTo>
                          <a:cubicBezTo>
                            <a:pt x="0" y="13"/>
                            <a:pt x="0" y="13"/>
                            <a:pt x="0" y="13"/>
                          </a:cubicBezTo>
                          <a:cubicBezTo>
                            <a:pt x="2" y="9"/>
                            <a:pt x="4" y="5"/>
                            <a:pt x="6" y="0"/>
                          </a:cubicBezTo>
                          <a:cubicBezTo>
                            <a:pt x="7" y="1"/>
                            <a:pt x="9" y="2"/>
                            <a:pt x="10"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4" name="Freeform 491"/>
                    <p:cNvSpPr>
                      <a:spLocks/>
                    </p:cNvSpPr>
                    <p:nvPr/>
                  </p:nvSpPr>
                  <p:spPr bwMode="auto">
                    <a:xfrm>
                      <a:off x="3750" y="1069"/>
                      <a:ext cx="45" cy="36"/>
                    </a:xfrm>
                    <a:custGeom>
                      <a:avLst/>
                      <a:gdLst>
                        <a:gd name="T0" fmla="*/ 10 w 19"/>
                        <a:gd name="T1" fmla="*/ 2 h 15"/>
                        <a:gd name="T2" fmla="*/ 19 w 19"/>
                        <a:gd name="T3" fmla="*/ 10 h 15"/>
                        <a:gd name="T4" fmla="*/ 2 w 19"/>
                        <a:gd name="T5" fmla="*/ 15 h 15"/>
                        <a:gd name="T6" fmla="*/ 2 w 19"/>
                        <a:gd name="T7" fmla="*/ 13 h 15"/>
                        <a:gd name="T8" fmla="*/ 1 w 19"/>
                        <a:gd name="T9" fmla="*/ 5 h 15"/>
                        <a:gd name="T10" fmla="*/ 10 w 19"/>
                        <a:gd name="T11" fmla="*/ 2 h 15"/>
                      </a:gdLst>
                      <a:ahLst/>
                      <a:cxnLst>
                        <a:cxn ang="0">
                          <a:pos x="T0" y="T1"/>
                        </a:cxn>
                        <a:cxn ang="0">
                          <a:pos x="T2" y="T3"/>
                        </a:cxn>
                        <a:cxn ang="0">
                          <a:pos x="T4" y="T5"/>
                        </a:cxn>
                        <a:cxn ang="0">
                          <a:pos x="T6" y="T7"/>
                        </a:cxn>
                        <a:cxn ang="0">
                          <a:pos x="T8" y="T9"/>
                        </a:cxn>
                        <a:cxn ang="0">
                          <a:pos x="T10" y="T11"/>
                        </a:cxn>
                      </a:cxnLst>
                      <a:rect l="0" t="0" r="r" b="b"/>
                      <a:pathLst>
                        <a:path w="19" h="15">
                          <a:moveTo>
                            <a:pt x="10" y="2"/>
                          </a:moveTo>
                          <a:cubicBezTo>
                            <a:pt x="14" y="3"/>
                            <a:pt x="17" y="6"/>
                            <a:pt x="19" y="10"/>
                          </a:cubicBezTo>
                          <a:cubicBezTo>
                            <a:pt x="13" y="10"/>
                            <a:pt x="7" y="12"/>
                            <a:pt x="2" y="15"/>
                          </a:cubicBezTo>
                          <a:cubicBezTo>
                            <a:pt x="2" y="14"/>
                            <a:pt x="2" y="13"/>
                            <a:pt x="2" y="13"/>
                          </a:cubicBezTo>
                          <a:cubicBezTo>
                            <a:pt x="2" y="11"/>
                            <a:pt x="0" y="7"/>
                            <a:pt x="1" y="5"/>
                          </a:cubicBezTo>
                          <a:cubicBezTo>
                            <a:pt x="3" y="1"/>
                            <a:pt x="7" y="0"/>
                            <a:pt x="10" y="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5" name="Freeform 492"/>
                    <p:cNvSpPr>
                      <a:spLocks/>
                    </p:cNvSpPr>
                    <p:nvPr/>
                  </p:nvSpPr>
                  <p:spPr bwMode="auto">
                    <a:xfrm>
                      <a:off x="3831" y="549"/>
                      <a:ext cx="64" cy="64"/>
                    </a:xfrm>
                    <a:custGeom>
                      <a:avLst/>
                      <a:gdLst>
                        <a:gd name="T0" fmla="*/ 27 w 27"/>
                        <a:gd name="T1" fmla="*/ 27 h 27"/>
                        <a:gd name="T2" fmla="*/ 27 w 27"/>
                        <a:gd name="T3" fmla="*/ 27 h 27"/>
                        <a:gd name="T4" fmla="*/ 18 w 27"/>
                        <a:gd name="T5" fmla="*/ 26 h 27"/>
                        <a:gd name="T6" fmla="*/ 19 w 27"/>
                        <a:gd name="T7" fmla="*/ 25 h 27"/>
                        <a:gd name="T8" fmla="*/ 12 w 27"/>
                        <a:gd name="T9" fmla="*/ 11 h 27"/>
                        <a:gd name="T10" fmla="*/ 6 w 27"/>
                        <a:gd name="T11" fmla="*/ 25 h 27"/>
                        <a:gd name="T12" fmla="*/ 6 w 27"/>
                        <a:gd name="T13" fmla="*/ 25 h 27"/>
                        <a:gd name="T14" fmla="*/ 6 w 27"/>
                        <a:gd name="T15" fmla="*/ 25 h 27"/>
                        <a:gd name="T16" fmla="*/ 0 w 27"/>
                        <a:gd name="T17" fmla="*/ 25 h 27"/>
                        <a:gd name="T18" fmla="*/ 3 w 27"/>
                        <a:gd name="T19" fmla="*/ 12 h 27"/>
                        <a:gd name="T20" fmla="*/ 14 w 27"/>
                        <a:gd name="T21" fmla="*/ 1 h 27"/>
                        <a:gd name="T22" fmla="*/ 25 w 27"/>
                        <a:gd name="T23" fmla="*/ 12 h 27"/>
                        <a:gd name="T24" fmla="*/ 25 w 27"/>
                        <a:gd name="T25" fmla="*/ 20 h 27"/>
                        <a:gd name="T26" fmla="*/ 26 w 27"/>
                        <a:gd name="T27" fmla="*/ 24 h 27"/>
                        <a:gd name="T28" fmla="*/ 26 w 27"/>
                        <a:gd name="T29" fmla="*/ 26 h 27"/>
                        <a:gd name="T30" fmla="*/ 27 w 27"/>
                        <a:gd name="T3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27">
                          <a:moveTo>
                            <a:pt x="27" y="27"/>
                          </a:moveTo>
                          <a:cubicBezTo>
                            <a:pt x="27" y="27"/>
                            <a:pt x="27" y="27"/>
                            <a:pt x="27" y="27"/>
                          </a:cubicBezTo>
                          <a:cubicBezTo>
                            <a:pt x="24" y="27"/>
                            <a:pt x="21" y="27"/>
                            <a:pt x="18" y="26"/>
                          </a:cubicBezTo>
                          <a:cubicBezTo>
                            <a:pt x="19" y="26"/>
                            <a:pt x="19" y="26"/>
                            <a:pt x="19" y="25"/>
                          </a:cubicBezTo>
                          <a:cubicBezTo>
                            <a:pt x="18" y="21"/>
                            <a:pt x="18" y="11"/>
                            <a:pt x="12" y="11"/>
                          </a:cubicBezTo>
                          <a:cubicBezTo>
                            <a:pt x="5" y="10"/>
                            <a:pt x="5" y="21"/>
                            <a:pt x="6" y="25"/>
                          </a:cubicBezTo>
                          <a:cubicBezTo>
                            <a:pt x="6" y="25"/>
                            <a:pt x="6" y="25"/>
                            <a:pt x="6" y="25"/>
                          </a:cubicBezTo>
                          <a:cubicBezTo>
                            <a:pt x="6" y="25"/>
                            <a:pt x="6" y="25"/>
                            <a:pt x="6" y="25"/>
                          </a:cubicBezTo>
                          <a:cubicBezTo>
                            <a:pt x="4" y="25"/>
                            <a:pt x="2" y="25"/>
                            <a:pt x="0" y="25"/>
                          </a:cubicBezTo>
                          <a:cubicBezTo>
                            <a:pt x="0" y="21"/>
                            <a:pt x="1" y="16"/>
                            <a:pt x="3" y="12"/>
                          </a:cubicBezTo>
                          <a:cubicBezTo>
                            <a:pt x="5" y="7"/>
                            <a:pt x="8" y="3"/>
                            <a:pt x="14" y="1"/>
                          </a:cubicBezTo>
                          <a:cubicBezTo>
                            <a:pt x="22" y="0"/>
                            <a:pt x="24" y="6"/>
                            <a:pt x="25" y="12"/>
                          </a:cubicBezTo>
                          <a:cubicBezTo>
                            <a:pt x="25" y="15"/>
                            <a:pt x="25" y="18"/>
                            <a:pt x="25" y="20"/>
                          </a:cubicBezTo>
                          <a:cubicBezTo>
                            <a:pt x="25" y="22"/>
                            <a:pt x="25" y="23"/>
                            <a:pt x="26" y="24"/>
                          </a:cubicBezTo>
                          <a:cubicBezTo>
                            <a:pt x="26" y="25"/>
                            <a:pt x="26" y="25"/>
                            <a:pt x="26" y="26"/>
                          </a:cubicBezTo>
                          <a:cubicBezTo>
                            <a:pt x="26" y="26"/>
                            <a:pt x="26" y="27"/>
                            <a:pt x="27" y="2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6" name="Freeform 493"/>
                    <p:cNvSpPr>
                      <a:spLocks/>
                    </p:cNvSpPr>
                    <p:nvPr/>
                  </p:nvSpPr>
                  <p:spPr bwMode="auto">
                    <a:xfrm>
                      <a:off x="3831" y="381"/>
                      <a:ext cx="106" cy="73"/>
                    </a:xfrm>
                    <a:custGeom>
                      <a:avLst/>
                      <a:gdLst>
                        <a:gd name="T0" fmla="*/ 45 w 45"/>
                        <a:gd name="T1" fmla="*/ 19 h 31"/>
                        <a:gd name="T2" fmla="*/ 45 w 45"/>
                        <a:gd name="T3" fmla="*/ 19 h 31"/>
                        <a:gd name="T4" fmla="*/ 24 w 45"/>
                        <a:gd name="T5" fmla="*/ 31 h 31"/>
                        <a:gd name="T6" fmla="*/ 0 w 45"/>
                        <a:gd name="T7" fmla="*/ 17 h 31"/>
                        <a:gd name="T8" fmla="*/ 0 w 45"/>
                        <a:gd name="T9" fmla="*/ 17 h 31"/>
                        <a:gd name="T10" fmla="*/ 23 w 45"/>
                        <a:gd name="T11" fmla="*/ 1 h 31"/>
                        <a:gd name="T12" fmla="*/ 45 w 45"/>
                        <a:gd name="T13" fmla="*/ 19 h 31"/>
                      </a:gdLst>
                      <a:ahLst/>
                      <a:cxnLst>
                        <a:cxn ang="0">
                          <a:pos x="T0" y="T1"/>
                        </a:cxn>
                        <a:cxn ang="0">
                          <a:pos x="T2" y="T3"/>
                        </a:cxn>
                        <a:cxn ang="0">
                          <a:pos x="T4" y="T5"/>
                        </a:cxn>
                        <a:cxn ang="0">
                          <a:pos x="T6" y="T7"/>
                        </a:cxn>
                        <a:cxn ang="0">
                          <a:pos x="T8" y="T9"/>
                        </a:cxn>
                        <a:cxn ang="0">
                          <a:pos x="T10" y="T11"/>
                        </a:cxn>
                        <a:cxn ang="0">
                          <a:pos x="T12" y="T13"/>
                        </a:cxn>
                      </a:cxnLst>
                      <a:rect l="0" t="0" r="r" b="b"/>
                      <a:pathLst>
                        <a:path w="45" h="31">
                          <a:moveTo>
                            <a:pt x="45" y="19"/>
                          </a:moveTo>
                          <a:cubicBezTo>
                            <a:pt x="45" y="19"/>
                            <a:pt x="45" y="19"/>
                            <a:pt x="45" y="19"/>
                          </a:cubicBezTo>
                          <a:cubicBezTo>
                            <a:pt x="35" y="19"/>
                            <a:pt x="26" y="23"/>
                            <a:pt x="24" y="31"/>
                          </a:cubicBezTo>
                          <a:cubicBezTo>
                            <a:pt x="19" y="23"/>
                            <a:pt x="10" y="17"/>
                            <a:pt x="0" y="17"/>
                          </a:cubicBezTo>
                          <a:cubicBezTo>
                            <a:pt x="0" y="17"/>
                            <a:pt x="0" y="17"/>
                            <a:pt x="0" y="17"/>
                          </a:cubicBezTo>
                          <a:cubicBezTo>
                            <a:pt x="5" y="9"/>
                            <a:pt x="13" y="1"/>
                            <a:pt x="23" y="1"/>
                          </a:cubicBezTo>
                          <a:cubicBezTo>
                            <a:pt x="34" y="0"/>
                            <a:pt x="43" y="8"/>
                            <a:pt x="45" y="1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7" name="Freeform 494"/>
                    <p:cNvSpPr>
                      <a:spLocks/>
                    </p:cNvSpPr>
                    <p:nvPr/>
                  </p:nvSpPr>
                  <p:spPr bwMode="auto">
                    <a:xfrm>
                      <a:off x="3890" y="554"/>
                      <a:ext cx="28" cy="21"/>
                    </a:xfrm>
                    <a:custGeom>
                      <a:avLst/>
                      <a:gdLst>
                        <a:gd name="T0" fmla="*/ 12 w 12"/>
                        <a:gd name="T1" fmla="*/ 1 h 9"/>
                        <a:gd name="T2" fmla="*/ 3 w 12"/>
                        <a:gd name="T3" fmla="*/ 9 h 9"/>
                        <a:gd name="T4" fmla="*/ 0 w 12"/>
                        <a:gd name="T5" fmla="*/ 0 h 9"/>
                        <a:gd name="T6" fmla="*/ 12 w 12"/>
                        <a:gd name="T7" fmla="*/ 1 h 9"/>
                      </a:gdLst>
                      <a:ahLst/>
                      <a:cxnLst>
                        <a:cxn ang="0">
                          <a:pos x="T0" y="T1"/>
                        </a:cxn>
                        <a:cxn ang="0">
                          <a:pos x="T2" y="T3"/>
                        </a:cxn>
                        <a:cxn ang="0">
                          <a:pos x="T4" y="T5"/>
                        </a:cxn>
                        <a:cxn ang="0">
                          <a:pos x="T6" y="T7"/>
                        </a:cxn>
                      </a:cxnLst>
                      <a:rect l="0" t="0" r="r" b="b"/>
                      <a:pathLst>
                        <a:path w="12" h="9">
                          <a:moveTo>
                            <a:pt x="12" y="1"/>
                          </a:moveTo>
                          <a:cubicBezTo>
                            <a:pt x="9" y="3"/>
                            <a:pt x="5" y="6"/>
                            <a:pt x="3" y="9"/>
                          </a:cubicBezTo>
                          <a:cubicBezTo>
                            <a:pt x="3" y="6"/>
                            <a:pt x="2" y="2"/>
                            <a:pt x="0" y="0"/>
                          </a:cubicBezTo>
                          <a:cubicBezTo>
                            <a:pt x="4" y="0"/>
                            <a:pt x="8" y="1"/>
                            <a:pt x="12"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8" name="Freeform 495"/>
                    <p:cNvSpPr>
                      <a:spLocks/>
                    </p:cNvSpPr>
                    <p:nvPr/>
                  </p:nvSpPr>
                  <p:spPr bwMode="auto">
                    <a:xfrm>
                      <a:off x="3186" y="953"/>
                      <a:ext cx="472" cy="767"/>
                    </a:xfrm>
                    <a:custGeom>
                      <a:avLst/>
                      <a:gdLst>
                        <a:gd name="T0" fmla="*/ 196 w 199"/>
                        <a:gd name="T1" fmla="*/ 291 h 324"/>
                        <a:gd name="T2" fmla="*/ 193 w 199"/>
                        <a:gd name="T3" fmla="*/ 291 h 324"/>
                        <a:gd name="T4" fmla="*/ 151 w 199"/>
                        <a:gd name="T5" fmla="*/ 320 h 324"/>
                        <a:gd name="T6" fmla="*/ 87 w 199"/>
                        <a:gd name="T7" fmla="*/ 308 h 324"/>
                        <a:gd name="T8" fmla="*/ 49 w 199"/>
                        <a:gd name="T9" fmla="*/ 260 h 324"/>
                        <a:gd name="T10" fmla="*/ 109 w 199"/>
                        <a:gd name="T11" fmla="*/ 164 h 324"/>
                        <a:gd name="T12" fmla="*/ 77 w 199"/>
                        <a:gd name="T13" fmla="*/ 164 h 324"/>
                        <a:gd name="T14" fmla="*/ 44 w 199"/>
                        <a:gd name="T15" fmla="*/ 149 h 324"/>
                        <a:gd name="T16" fmla="*/ 25 w 199"/>
                        <a:gd name="T17" fmla="*/ 37 h 324"/>
                        <a:gd name="T18" fmla="*/ 75 w 199"/>
                        <a:gd name="T19" fmla="*/ 5 h 324"/>
                        <a:gd name="T20" fmla="*/ 142 w 199"/>
                        <a:gd name="T21" fmla="*/ 15 h 324"/>
                        <a:gd name="T22" fmla="*/ 144 w 199"/>
                        <a:gd name="T23" fmla="*/ 13 h 324"/>
                        <a:gd name="T24" fmla="*/ 147 w 199"/>
                        <a:gd name="T25" fmla="*/ 17 h 324"/>
                        <a:gd name="T26" fmla="*/ 146 w 199"/>
                        <a:gd name="T27" fmla="*/ 19 h 324"/>
                        <a:gd name="T28" fmla="*/ 144 w 199"/>
                        <a:gd name="T29" fmla="*/ 20 h 324"/>
                        <a:gd name="T30" fmla="*/ 69 w 199"/>
                        <a:gd name="T31" fmla="*/ 11 h 324"/>
                        <a:gd name="T32" fmla="*/ 18 w 199"/>
                        <a:gd name="T33" fmla="*/ 105 h 324"/>
                        <a:gd name="T34" fmla="*/ 55 w 199"/>
                        <a:gd name="T35" fmla="*/ 151 h 324"/>
                        <a:gd name="T36" fmla="*/ 118 w 199"/>
                        <a:gd name="T37" fmla="*/ 160 h 324"/>
                        <a:gd name="T38" fmla="*/ 119 w 199"/>
                        <a:gd name="T39" fmla="*/ 162 h 324"/>
                        <a:gd name="T40" fmla="*/ 119 w 199"/>
                        <a:gd name="T41" fmla="*/ 162 h 324"/>
                        <a:gd name="T42" fmla="*/ 118 w 199"/>
                        <a:gd name="T43" fmla="*/ 163 h 324"/>
                        <a:gd name="T44" fmla="*/ 64 w 199"/>
                        <a:gd name="T45" fmla="*/ 207 h 324"/>
                        <a:gd name="T46" fmla="*/ 54 w 199"/>
                        <a:gd name="T47" fmla="*/ 263 h 324"/>
                        <a:gd name="T48" fmla="*/ 94 w 199"/>
                        <a:gd name="T49" fmla="*/ 307 h 324"/>
                        <a:gd name="T50" fmla="*/ 156 w 199"/>
                        <a:gd name="T51" fmla="*/ 315 h 324"/>
                        <a:gd name="T52" fmla="*/ 196 w 199"/>
                        <a:gd name="T53" fmla="*/ 272 h 324"/>
                        <a:gd name="T54" fmla="*/ 199 w 199"/>
                        <a:gd name="T55" fmla="*/ 272 h 324"/>
                        <a:gd name="T56" fmla="*/ 198 w 199"/>
                        <a:gd name="T57" fmla="*/ 275 h 324"/>
                        <a:gd name="T58" fmla="*/ 196 w 199"/>
                        <a:gd name="T59" fmla="*/ 29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9" h="324">
                          <a:moveTo>
                            <a:pt x="196" y="291"/>
                          </a:moveTo>
                          <a:cubicBezTo>
                            <a:pt x="193" y="291"/>
                            <a:pt x="193" y="291"/>
                            <a:pt x="193" y="291"/>
                          </a:cubicBezTo>
                          <a:cubicBezTo>
                            <a:pt x="184" y="306"/>
                            <a:pt x="168" y="317"/>
                            <a:pt x="151" y="320"/>
                          </a:cubicBezTo>
                          <a:cubicBezTo>
                            <a:pt x="130" y="324"/>
                            <a:pt x="106" y="318"/>
                            <a:pt x="87" y="308"/>
                          </a:cubicBezTo>
                          <a:cubicBezTo>
                            <a:pt x="69" y="298"/>
                            <a:pt x="53" y="281"/>
                            <a:pt x="49" y="260"/>
                          </a:cubicBezTo>
                          <a:cubicBezTo>
                            <a:pt x="41" y="217"/>
                            <a:pt x="73" y="182"/>
                            <a:pt x="109" y="164"/>
                          </a:cubicBezTo>
                          <a:cubicBezTo>
                            <a:pt x="98" y="165"/>
                            <a:pt x="88" y="166"/>
                            <a:pt x="77" y="164"/>
                          </a:cubicBezTo>
                          <a:cubicBezTo>
                            <a:pt x="65" y="162"/>
                            <a:pt x="54" y="157"/>
                            <a:pt x="44" y="149"/>
                          </a:cubicBezTo>
                          <a:cubicBezTo>
                            <a:pt x="9" y="124"/>
                            <a:pt x="0" y="73"/>
                            <a:pt x="25" y="37"/>
                          </a:cubicBezTo>
                          <a:cubicBezTo>
                            <a:pt x="37" y="21"/>
                            <a:pt x="55" y="9"/>
                            <a:pt x="75" y="5"/>
                          </a:cubicBezTo>
                          <a:cubicBezTo>
                            <a:pt x="98" y="0"/>
                            <a:pt x="120" y="7"/>
                            <a:pt x="142" y="15"/>
                          </a:cubicBezTo>
                          <a:cubicBezTo>
                            <a:pt x="144" y="13"/>
                            <a:pt x="144" y="13"/>
                            <a:pt x="144" y="13"/>
                          </a:cubicBezTo>
                          <a:cubicBezTo>
                            <a:pt x="145" y="14"/>
                            <a:pt x="146" y="16"/>
                            <a:pt x="147" y="17"/>
                          </a:cubicBezTo>
                          <a:cubicBezTo>
                            <a:pt x="148" y="18"/>
                            <a:pt x="147" y="19"/>
                            <a:pt x="146" y="19"/>
                          </a:cubicBezTo>
                          <a:cubicBezTo>
                            <a:pt x="146" y="20"/>
                            <a:pt x="145" y="20"/>
                            <a:pt x="144" y="20"/>
                          </a:cubicBezTo>
                          <a:cubicBezTo>
                            <a:pt x="119" y="11"/>
                            <a:pt x="94" y="2"/>
                            <a:pt x="69" y="11"/>
                          </a:cubicBezTo>
                          <a:cubicBezTo>
                            <a:pt x="29" y="23"/>
                            <a:pt x="6" y="65"/>
                            <a:pt x="18" y="105"/>
                          </a:cubicBezTo>
                          <a:cubicBezTo>
                            <a:pt x="23" y="125"/>
                            <a:pt x="37" y="142"/>
                            <a:pt x="55" y="151"/>
                          </a:cubicBezTo>
                          <a:cubicBezTo>
                            <a:pt x="75" y="163"/>
                            <a:pt x="96" y="161"/>
                            <a:pt x="118" y="160"/>
                          </a:cubicBezTo>
                          <a:cubicBezTo>
                            <a:pt x="120" y="160"/>
                            <a:pt x="120" y="162"/>
                            <a:pt x="119" y="162"/>
                          </a:cubicBezTo>
                          <a:cubicBezTo>
                            <a:pt x="119" y="162"/>
                            <a:pt x="119" y="162"/>
                            <a:pt x="119" y="162"/>
                          </a:cubicBezTo>
                          <a:cubicBezTo>
                            <a:pt x="118" y="163"/>
                            <a:pt x="118" y="163"/>
                            <a:pt x="118" y="163"/>
                          </a:cubicBezTo>
                          <a:cubicBezTo>
                            <a:pt x="97" y="174"/>
                            <a:pt x="77" y="187"/>
                            <a:pt x="64" y="207"/>
                          </a:cubicBezTo>
                          <a:cubicBezTo>
                            <a:pt x="54" y="223"/>
                            <a:pt x="49" y="244"/>
                            <a:pt x="54" y="263"/>
                          </a:cubicBezTo>
                          <a:cubicBezTo>
                            <a:pt x="59" y="284"/>
                            <a:pt x="76" y="298"/>
                            <a:pt x="94" y="307"/>
                          </a:cubicBezTo>
                          <a:cubicBezTo>
                            <a:pt x="113" y="316"/>
                            <a:pt x="135" y="321"/>
                            <a:pt x="156" y="315"/>
                          </a:cubicBezTo>
                          <a:cubicBezTo>
                            <a:pt x="177" y="309"/>
                            <a:pt x="189" y="292"/>
                            <a:pt x="196" y="272"/>
                          </a:cubicBezTo>
                          <a:cubicBezTo>
                            <a:pt x="197" y="271"/>
                            <a:pt x="199" y="271"/>
                            <a:pt x="199" y="272"/>
                          </a:cubicBezTo>
                          <a:cubicBezTo>
                            <a:pt x="199" y="273"/>
                            <a:pt x="198" y="274"/>
                            <a:pt x="198" y="275"/>
                          </a:cubicBezTo>
                          <a:cubicBezTo>
                            <a:pt x="197" y="281"/>
                            <a:pt x="197" y="286"/>
                            <a:pt x="196" y="29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9" name="Freeform 496"/>
                    <p:cNvSpPr>
                      <a:spLocks/>
                    </p:cNvSpPr>
                    <p:nvPr/>
                  </p:nvSpPr>
                  <p:spPr bwMode="auto">
                    <a:xfrm>
                      <a:off x="3665" y="1472"/>
                      <a:ext cx="26" cy="35"/>
                    </a:xfrm>
                    <a:custGeom>
                      <a:avLst/>
                      <a:gdLst>
                        <a:gd name="T0" fmla="*/ 11 w 11"/>
                        <a:gd name="T1" fmla="*/ 4 h 15"/>
                        <a:gd name="T2" fmla="*/ 5 w 11"/>
                        <a:gd name="T3" fmla="*/ 15 h 15"/>
                        <a:gd name="T4" fmla="*/ 4 w 11"/>
                        <a:gd name="T5" fmla="*/ 15 h 15"/>
                        <a:gd name="T6" fmla="*/ 0 w 11"/>
                        <a:gd name="T7" fmla="*/ 12 h 15"/>
                        <a:gd name="T8" fmla="*/ 0 w 11"/>
                        <a:gd name="T9" fmla="*/ 12 h 15"/>
                        <a:gd name="T10" fmla="*/ 5 w 11"/>
                        <a:gd name="T11" fmla="*/ 0 h 15"/>
                        <a:gd name="T12" fmla="*/ 5 w 11"/>
                        <a:gd name="T13" fmla="*/ 0 h 15"/>
                        <a:gd name="T14" fmla="*/ 11 w 11"/>
                        <a:gd name="T15" fmla="*/ 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5">
                          <a:moveTo>
                            <a:pt x="11" y="4"/>
                          </a:moveTo>
                          <a:cubicBezTo>
                            <a:pt x="9" y="8"/>
                            <a:pt x="7" y="12"/>
                            <a:pt x="5" y="15"/>
                          </a:cubicBezTo>
                          <a:cubicBezTo>
                            <a:pt x="5" y="15"/>
                            <a:pt x="4" y="15"/>
                            <a:pt x="4" y="15"/>
                          </a:cubicBezTo>
                          <a:cubicBezTo>
                            <a:pt x="2" y="14"/>
                            <a:pt x="1" y="13"/>
                            <a:pt x="0" y="12"/>
                          </a:cubicBezTo>
                          <a:cubicBezTo>
                            <a:pt x="0" y="12"/>
                            <a:pt x="0" y="12"/>
                            <a:pt x="0" y="12"/>
                          </a:cubicBezTo>
                          <a:cubicBezTo>
                            <a:pt x="1" y="8"/>
                            <a:pt x="3" y="4"/>
                            <a:pt x="5" y="0"/>
                          </a:cubicBezTo>
                          <a:cubicBezTo>
                            <a:pt x="5" y="0"/>
                            <a:pt x="5" y="0"/>
                            <a:pt x="5" y="0"/>
                          </a:cubicBezTo>
                          <a:cubicBezTo>
                            <a:pt x="7" y="2"/>
                            <a:pt x="9" y="3"/>
                            <a:pt x="11"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0" name="Freeform 497"/>
                    <p:cNvSpPr>
                      <a:spLocks/>
                    </p:cNvSpPr>
                    <p:nvPr/>
                  </p:nvSpPr>
                  <p:spPr bwMode="auto">
                    <a:xfrm>
                      <a:off x="3788" y="913"/>
                      <a:ext cx="31" cy="48"/>
                    </a:xfrm>
                    <a:custGeom>
                      <a:avLst/>
                      <a:gdLst>
                        <a:gd name="T0" fmla="*/ 13 w 13"/>
                        <a:gd name="T1" fmla="*/ 15 h 20"/>
                        <a:gd name="T2" fmla="*/ 8 w 13"/>
                        <a:gd name="T3" fmla="*/ 17 h 20"/>
                        <a:gd name="T4" fmla="*/ 4 w 13"/>
                        <a:gd name="T5" fmla="*/ 19 h 20"/>
                        <a:gd name="T6" fmla="*/ 4 w 13"/>
                        <a:gd name="T7" fmla="*/ 20 h 20"/>
                        <a:gd name="T8" fmla="*/ 3 w 13"/>
                        <a:gd name="T9" fmla="*/ 20 h 20"/>
                        <a:gd name="T10" fmla="*/ 0 w 13"/>
                        <a:gd name="T11" fmla="*/ 5 h 20"/>
                        <a:gd name="T12" fmla="*/ 0 w 13"/>
                        <a:gd name="T13" fmla="*/ 5 h 20"/>
                        <a:gd name="T14" fmla="*/ 6 w 13"/>
                        <a:gd name="T15" fmla="*/ 2 h 20"/>
                        <a:gd name="T16" fmla="*/ 11 w 13"/>
                        <a:gd name="T17" fmla="*/ 0 h 20"/>
                        <a:gd name="T18" fmla="*/ 11 w 13"/>
                        <a:gd name="T19" fmla="*/ 0 h 20"/>
                        <a:gd name="T20" fmla="*/ 13 w 13"/>
                        <a:gd name="T2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0">
                          <a:moveTo>
                            <a:pt x="13" y="15"/>
                          </a:moveTo>
                          <a:cubicBezTo>
                            <a:pt x="11" y="15"/>
                            <a:pt x="10" y="16"/>
                            <a:pt x="8" y="17"/>
                          </a:cubicBezTo>
                          <a:cubicBezTo>
                            <a:pt x="7" y="17"/>
                            <a:pt x="5" y="18"/>
                            <a:pt x="4" y="19"/>
                          </a:cubicBezTo>
                          <a:cubicBezTo>
                            <a:pt x="4" y="19"/>
                            <a:pt x="3" y="19"/>
                            <a:pt x="4" y="20"/>
                          </a:cubicBezTo>
                          <a:cubicBezTo>
                            <a:pt x="3" y="20"/>
                            <a:pt x="3" y="20"/>
                            <a:pt x="3" y="20"/>
                          </a:cubicBezTo>
                          <a:cubicBezTo>
                            <a:pt x="2" y="15"/>
                            <a:pt x="1" y="10"/>
                            <a:pt x="0" y="5"/>
                          </a:cubicBezTo>
                          <a:cubicBezTo>
                            <a:pt x="0" y="5"/>
                            <a:pt x="0" y="5"/>
                            <a:pt x="0" y="5"/>
                          </a:cubicBezTo>
                          <a:cubicBezTo>
                            <a:pt x="2" y="4"/>
                            <a:pt x="4" y="3"/>
                            <a:pt x="6" y="2"/>
                          </a:cubicBezTo>
                          <a:cubicBezTo>
                            <a:pt x="7" y="2"/>
                            <a:pt x="9" y="1"/>
                            <a:pt x="11" y="0"/>
                          </a:cubicBezTo>
                          <a:cubicBezTo>
                            <a:pt x="11" y="0"/>
                            <a:pt x="11" y="0"/>
                            <a:pt x="11" y="0"/>
                          </a:cubicBezTo>
                          <a:cubicBezTo>
                            <a:pt x="12" y="5"/>
                            <a:pt x="12" y="10"/>
                            <a:pt x="13"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1" name="Freeform 498"/>
                    <p:cNvSpPr>
                      <a:spLocks/>
                    </p:cNvSpPr>
                    <p:nvPr/>
                  </p:nvSpPr>
                  <p:spPr bwMode="auto">
                    <a:xfrm>
                      <a:off x="3394" y="1313"/>
                      <a:ext cx="311" cy="317"/>
                    </a:xfrm>
                    <a:custGeom>
                      <a:avLst/>
                      <a:gdLst>
                        <a:gd name="T0" fmla="*/ 131 w 131"/>
                        <a:gd name="T1" fmla="*/ 33 h 134"/>
                        <a:gd name="T2" fmla="*/ 130 w 131"/>
                        <a:gd name="T3" fmla="*/ 33 h 134"/>
                        <a:gd name="T4" fmla="*/ 102 w 131"/>
                        <a:gd name="T5" fmla="*/ 92 h 134"/>
                        <a:gd name="T6" fmla="*/ 101 w 131"/>
                        <a:gd name="T7" fmla="*/ 93 h 134"/>
                        <a:gd name="T8" fmla="*/ 97 w 131"/>
                        <a:gd name="T9" fmla="*/ 100 h 134"/>
                        <a:gd name="T10" fmla="*/ 85 w 131"/>
                        <a:gd name="T11" fmla="*/ 114 h 134"/>
                        <a:gd name="T12" fmla="*/ 83 w 131"/>
                        <a:gd name="T13" fmla="*/ 115 h 134"/>
                        <a:gd name="T14" fmla="*/ 51 w 131"/>
                        <a:gd name="T15" fmla="*/ 133 h 134"/>
                        <a:gd name="T16" fmla="*/ 49 w 131"/>
                        <a:gd name="T17" fmla="*/ 133 h 134"/>
                        <a:gd name="T18" fmla="*/ 44 w 131"/>
                        <a:gd name="T19" fmla="*/ 134 h 134"/>
                        <a:gd name="T20" fmla="*/ 2 w 131"/>
                        <a:gd name="T21" fmla="*/ 100 h 134"/>
                        <a:gd name="T22" fmla="*/ 37 w 131"/>
                        <a:gd name="T23" fmla="*/ 41 h 134"/>
                        <a:gd name="T24" fmla="*/ 103 w 131"/>
                        <a:gd name="T25" fmla="*/ 0 h 134"/>
                        <a:gd name="T26" fmla="*/ 109 w 131"/>
                        <a:gd name="T27" fmla="*/ 5 h 134"/>
                        <a:gd name="T28" fmla="*/ 93 w 131"/>
                        <a:gd name="T29" fmla="*/ 16 h 134"/>
                        <a:gd name="T30" fmla="*/ 71 w 131"/>
                        <a:gd name="T31" fmla="*/ 33 h 134"/>
                        <a:gd name="T32" fmla="*/ 33 w 131"/>
                        <a:gd name="T33" fmla="*/ 76 h 134"/>
                        <a:gd name="T34" fmla="*/ 26 w 131"/>
                        <a:gd name="T35" fmla="*/ 98 h 134"/>
                        <a:gd name="T36" fmla="*/ 39 w 131"/>
                        <a:gd name="T37" fmla="*/ 109 h 134"/>
                        <a:gd name="T38" fmla="*/ 61 w 131"/>
                        <a:gd name="T39" fmla="*/ 99 h 134"/>
                        <a:gd name="T40" fmla="*/ 85 w 131"/>
                        <a:gd name="T41" fmla="*/ 77 h 134"/>
                        <a:gd name="T42" fmla="*/ 128 w 131"/>
                        <a:gd name="T43" fmla="*/ 26 h 134"/>
                        <a:gd name="T44" fmla="*/ 131 w 131"/>
                        <a:gd name="T45" fmla="*/ 3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134">
                          <a:moveTo>
                            <a:pt x="131" y="33"/>
                          </a:moveTo>
                          <a:cubicBezTo>
                            <a:pt x="131" y="33"/>
                            <a:pt x="130" y="33"/>
                            <a:pt x="130" y="33"/>
                          </a:cubicBezTo>
                          <a:cubicBezTo>
                            <a:pt x="120" y="53"/>
                            <a:pt x="113" y="74"/>
                            <a:pt x="102" y="92"/>
                          </a:cubicBezTo>
                          <a:cubicBezTo>
                            <a:pt x="102" y="92"/>
                            <a:pt x="101" y="93"/>
                            <a:pt x="101" y="93"/>
                          </a:cubicBezTo>
                          <a:cubicBezTo>
                            <a:pt x="100" y="95"/>
                            <a:pt x="98" y="98"/>
                            <a:pt x="97" y="100"/>
                          </a:cubicBezTo>
                          <a:cubicBezTo>
                            <a:pt x="93" y="105"/>
                            <a:pt x="89" y="110"/>
                            <a:pt x="85" y="114"/>
                          </a:cubicBezTo>
                          <a:cubicBezTo>
                            <a:pt x="84" y="114"/>
                            <a:pt x="83" y="115"/>
                            <a:pt x="83" y="115"/>
                          </a:cubicBezTo>
                          <a:cubicBezTo>
                            <a:pt x="74" y="124"/>
                            <a:pt x="63" y="131"/>
                            <a:pt x="51" y="133"/>
                          </a:cubicBezTo>
                          <a:cubicBezTo>
                            <a:pt x="50" y="132"/>
                            <a:pt x="49" y="132"/>
                            <a:pt x="49" y="133"/>
                          </a:cubicBezTo>
                          <a:cubicBezTo>
                            <a:pt x="47" y="134"/>
                            <a:pt x="46" y="134"/>
                            <a:pt x="44" y="134"/>
                          </a:cubicBezTo>
                          <a:cubicBezTo>
                            <a:pt x="24" y="134"/>
                            <a:pt x="3" y="121"/>
                            <a:pt x="2" y="100"/>
                          </a:cubicBezTo>
                          <a:cubicBezTo>
                            <a:pt x="0" y="75"/>
                            <a:pt x="20" y="56"/>
                            <a:pt x="37" y="41"/>
                          </a:cubicBezTo>
                          <a:cubicBezTo>
                            <a:pt x="57" y="23"/>
                            <a:pt x="79" y="11"/>
                            <a:pt x="103" y="0"/>
                          </a:cubicBezTo>
                          <a:cubicBezTo>
                            <a:pt x="105" y="3"/>
                            <a:pt x="107" y="4"/>
                            <a:pt x="109" y="5"/>
                          </a:cubicBezTo>
                          <a:cubicBezTo>
                            <a:pt x="104" y="7"/>
                            <a:pt x="98" y="12"/>
                            <a:pt x="93" y="16"/>
                          </a:cubicBezTo>
                          <a:cubicBezTo>
                            <a:pt x="85" y="21"/>
                            <a:pt x="78" y="27"/>
                            <a:pt x="71" y="33"/>
                          </a:cubicBezTo>
                          <a:cubicBezTo>
                            <a:pt x="56" y="45"/>
                            <a:pt x="42" y="59"/>
                            <a:pt x="33" y="76"/>
                          </a:cubicBezTo>
                          <a:cubicBezTo>
                            <a:pt x="29" y="82"/>
                            <a:pt x="25" y="90"/>
                            <a:pt x="26" y="98"/>
                          </a:cubicBezTo>
                          <a:cubicBezTo>
                            <a:pt x="27" y="105"/>
                            <a:pt x="33" y="109"/>
                            <a:pt x="39" y="109"/>
                          </a:cubicBezTo>
                          <a:cubicBezTo>
                            <a:pt x="48" y="110"/>
                            <a:pt x="55" y="104"/>
                            <a:pt x="61" y="99"/>
                          </a:cubicBezTo>
                          <a:cubicBezTo>
                            <a:pt x="70" y="92"/>
                            <a:pt x="78" y="85"/>
                            <a:pt x="85" y="77"/>
                          </a:cubicBezTo>
                          <a:cubicBezTo>
                            <a:pt x="101" y="61"/>
                            <a:pt x="116" y="44"/>
                            <a:pt x="128" y="26"/>
                          </a:cubicBezTo>
                          <a:cubicBezTo>
                            <a:pt x="128" y="28"/>
                            <a:pt x="129" y="31"/>
                            <a:pt x="131" y="3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2" name="Freeform 499"/>
                    <p:cNvSpPr>
                      <a:spLocks/>
                    </p:cNvSpPr>
                    <p:nvPr/>
                  </p:nvSpPr>
                  <p:spPr bwMode="auto">
                    <a:xfrm>
                      <a:off x="3776" y="875"/>
                      <a:ext cx="38" cy="45"/>
                    </a:xfrm>
                    <a:custGeom>
                      <a:avLst/>
                      <a:gdLst>
                        <a:gd name="T0" fmla="*/ 16 w 16"/>
                        <a:gd name="T1" fmla="*/ 15 h 19"/>
                        <a:gd name="T2" fmla="*/ 16 w 16"/>
                        <a:gd name="T3" fmla="*/ 15 h 19"/>
                        <a:gd name="T4" fmla="*/ 4 w 16"/>
                        <a:gd name="T5" fmla="*/ 19 h 19"/>
                        <a:gd name="T6" fmla="*/ 0 w 16"/>
                        <a:gd name="T7" fmla="*/ 6 h 19"/>
                        <a:gd name="T8" fmla="*/ 6 w 16"/>
                        <a:gd name="T9" fmla="*/ 4 h 19"/>
                        <a:gd name="T10" fmla="*/ 12 w 16"/>
                        <a:gd name="T11" fmla="*/ 2 h 19"/>
                        <a:gd name="T12" fmla="*/ 12 w 16"/>
                        <a:gd name="T13" fmla="*/ 1 h 19"/>
                        <a:gd name="T14" fmla="*/ 13 w 16"/>
                        <a:gd name="T15" fmla="*/ 0 h 19"/>
                        <a:gd name="T16" fmla="*/ 16 w 16"/>
                        <a:gd name="T17"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9">
                          <a:moveTo>
                            <a:pt x="16" y="15"/>
                          </a:moveTo>
                          <a:cubicBezTo>
                            <a:pt x="16" y="15"/>
                            <a:pt x="16" y="15"/>
                            <a:pt x="16" y="15"/>
                          </a:cubicBezTo>
                          <a:cubicBezTo>
                            <a:pt x="12" y="14"/>
                            <a:pt x="7" y="17"/>
                            <a:pt x="4" y="19"/>
                          </a:cubicBezTo>
                          <a:cubicBezTo>
                            <a:pt x="3" y="15"/>
                            <a:pt x="1" y="10"/>
                            <a:pt x="0" y="6"/>
                          </a:cubicBezTo>
                          <a:cubicBezTo>
                            <a:pt x="2" y="5"/>
                            <a:pt x="4" y="5"/>
                            <a:pt x="6" y="4"/>
                          </a:cubicBezTo>
                          <a:cubicBezTo>
                            <a:pt x="8" y="3"/>
                            <a:pt x="10" y="3"/>
                            <a:pt x="12" y="2"/>
                          </a:cubicBezTo>
                          <a:cubicBezTo>
                            <a:pt x="12" y="1"/>
                            <a:pt x="12" y="1"/>
                            <a:pt x="12" y="1"/>
                          </a:cubicBezTo>
                          <a:cubicBezTo>
                            <a:pt x="13" y="0"/>
                            <a:pt x="13" y="0"/>
                            <a:pt x="13" y="0"/>
                          </a:cubicBezTo>
                          <a:cubicBezTo>
                            <a:pt x="14" y="5"/>
                            <a:pt x="15" y="10"/>
                            <a:pt x="16"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3" name="Freeform 500"/>
                    <p:cNvSpPr>
                      <a:spLocks/>
                    </p:cNvSpPr>
                    <p:nvPr/>
                  </p:nvSpPr>
                  <p:spPr bwMode="auto">
                    <a:xfrm>
                      <a:off x="3731" y="1117"/>
                      <a:ext cx="33" cy="35"/>
                    </a:xfrm>
                    <a:custGeom>
                      <a:avLst/>
                      <a:gdLst>
                        <a:gd name="T0" fmla="*/ 11 w 14"/>
                        <a:gd name="T1" fmla="*/ 4 h 15"/>
                        <a:gd name="T2" fmla="*/ 14 w 14"/>
                        <a:gd name="T3" fmla="*/ 11 h 15"/>
                        <a:gd name="T4" fmla="*/ 8 w 14"/>
                        <a:gd name="T5" fmla="*/ 15 h 15"/>
                        <a:gd name="T6" fmla="*/ 4 w 14"/>
                        <a:gd name="T7" fmla="*/ 10 h 15"/>
                        <a:gd name="T8" fmla="*/ 0 w 14"/>
                        <a:gd name="T9" fmla="*/ 5 h 15"/>
                        <a:gd name="T10" fmla="*/ 9 w 14"/>
                        <a:gd name="T11" fmla="*/ 0 h 15"/>
                        <a:gd name="T12" fmla="*/ 11 w 14"/>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11" y="4"/>
                          </a:moveTo>
                          <a:cubicBezTo>
                            <a:pt x="12" y="6"/>
                            <a:pt x="13" y="9"/>
                            <a:pt x="14" y="11"/>
                          </a:cubicBezTo>
                          <a:cubicBezTo>
                            <a:pt x="12" y="12"/>
                            <a:pt x="10" y="13"/>
                            <a:pt x="8" y="15"/>
                          </a:cubicBezTo>
                          <a:cubicBezTo>
                            <a:pt x="7" y="13"/>
                            <a:pt x="5" y="12"/>
                            <a:pt x="4" y="10"/>
                          </a:cubicBezTo>
                          <a:cubicBezTo>
                            <a:pt x="3" y="8"/>
                            <a:pt x="1" y="7"/>
                            <a:pt x="0" y="5"/>
                          </a:cubicBezTo>
                          <a:cubicBezTo>
                            <a:pt x="3" y="3"/>
                            <a:pt x="6" y="1"/>
                            <a:pt x="9" y="0"/>
                          </a:cubicBezTo>
                          <a:cubicBezTo>
                            <a:pt x="10" y="1"/>
                            <a:pt x="11" y="3"/>
                            <a:pt x="1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4" name="Freeform 501"/>
                    <p:cNvSpPr>
                      <a:spLocks/>
                    </p:cNvSpPr>
                    <p:nvPr/>
                  </p:nvSpPr>
                  <p:spPr bwMode="auto">
                    <a:xfrm>
                      <a:off x="3643" y="1505"/>
                      <a:ext cx="31" cy="40"/>
                    </a:xfrm>
                    <a:custGeom>
                      <a:avLst/>
                      <a:gdLst>
                        <a:gd name="T0" fmla="*/ 13 w 13"/>
                        <a:gd name="T1" fmla="*/ 4 h 17"/>
                        <a:gd name="T2" fmla="*/ 6 w 13"/>
                        <a:gd name="T3" fmla="*/ 17 h 17"/>
                        <a:gd name="T4" fmla="*/ 2 w 13"/>
                        <a:gd name="T5" fmla="*/ 14 h 17"/>
                        <a:gd name="T6" fmla="*/ 0 w 13"/>
                        <a:gd name="T7" fmla="*/ 13 h 17"/>
                        <a:gd name="T8" fmla="*/ 8 w 13"/>
                        <a:gd name="T9" fmla="*/ 0 h 17"/>
                        <a:gd name="T10" fmla="*/ 13 w 13"/>
                        <a:gd name="T11" fmla="*/ 4 h 17"/>
                      </a:gdLst>
                      <a:ahLst/>
                      <a:cxnLst>
                        <a:cxn ang="0">
                          <a:pos x="T0" y="T1"/>
                        </a:cxn>
                        <a:cxn ang="0">
                          <a:pos x="T2" y="T3"/>
                        </a:cxn>
                        <a:cxn ang="0">
                          <a:pos x="T4" y="T5"/>
                        </a:cxn>
                        <a:cxn ang="0">
                          <a:pos x="T6" y="T7"/>
                        </a:cxn>
                        <a:cxn ang="0">
                          <a:pos x="T8" y="T9"/>
                        </a:cxn>
                        <a:cxn ang="0">
                          <a:pos x="T10" y="T11"/>
                        </a:cxn>
                      </a:cxnLst>
                      <a:rect l="0" t="0" r="r" b="b"/>
                      <a:pathLst>
                        <a:path w="13" h="17">
                          <a:moveTo>
                            <a:pt x="13" y="4"/>
                          </a:moveTo>
                          <a:cubicBezTo>
                            <a:pt x="10" y="8"/>
                            <a:pt x="8" y="12"/>
                            <a:pt x="6" y="17"/>
                          </a:cubicBezTo>
                          <a:cubicBezTo>
                            <a:pt x="5" y="15"/>
                            <a:pt x="3" y="15"/>
                            <a:pt x="2" y="14"/>
                          </a:cubicBezTo>
                          <a:cubicBezTo>
                            <a:pt x="2" y="14"/>
                            <a:pt x="1" y="13"/>
                            <a:pt x="0" y="13"/>
                          </a:cubicBezTo>
                          <a:cubicBezTo>
                            <a:pt x="3" y="9"/>
                            <a:pt x="5" y="4"/>
                            <a:pt x="8" y="0"/>
                          </a:cubicBezTo>
                          <a:cubicBezTo>
                            <a:pt x="9" y="1"/>
                            <a:pt x="11" y="3"/>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5" name="Freeform 502"/>
                    <p:cNvSpPr>
                      <a:spLocks/>
                    </p:cNvSpPr>
                    <p:nvPr/>
                  </p:nvSpPr>
                  <p:spPr bwMode="auto">
                    <a:xfrm>
                      <a:off x="3674" y="1325"/>
                      <a:ext cx="31" cy="33"/>
                    </a:xfrm>
                    <a:custGeom>
                      <a:avLst/>
                      <a:gdLst>
                        <a:gd name="T0" fmla="*/ 13 w 13"/>
                        <a:gd name="T1" fmla="*/ 11 h 14"/>
                        <a:gd name="T2" fmla="*/ 10 w 13"/>
                        <a:gd name="T3" fmla="*/ 12 h 14"/>
                        <a:gd name="T4" fmla="*/ 9 w 13"/>
                        <a:gd name="T5" fmla="*/ 12 h 14"/>
                        <a:gd name="T6" fmla="*/ 3 w 13"/>
                        <a:gd name="T7" fmla="*/ 12 h 14"/>
                        <a:gd name="T8" fmla="*/ 0 w 13"/>
                        <a:gd name="T9" fmla="*/ 7 h 14"/>
                        <a:gd name="T10" fmla="*/ 2 w 13"/>
                        <a:gd name="T11" fmla="*/ 3 h 14"/>
                        <a:gd name="T12" fmla="*/ 4 w 13"/>
                        <a:gd name="T13" fmla="*/ 0 h 14"/>
                        <a:gd name="T14" fmla="*/ 8 w 13"/>
                        <a:gd name="T15" fmla="*/ 5 h 14"/>
                        <a:gd name="T16" fmla="*/ 13 w 13"/>
                        <a:gd name="T1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13" y="11"/>
                          </a:moveTo>
                          <a:cubicBezTo>
                            <a:pt x="12" y="11"/>
                            <a:pt x="11" y="11"/>
                            <a:pt x="10" y="12"/>
                          </a:cubicBezTo>
                          <a:cubicBezTo>
                            <a:pt x="10" y="12"/>
                            <a:pt x="9" y="12"/>
                            <a:pt x="9" y="12"/>
                          </a:cubicBezTo>
                          <a:cubicBezTo>
                            <a:pt x="6" y="14"/>
                            <a:pt x="6" y="14"/>
                            <a:pt x="3" y="12"/>
                          </a:cubicBezTo>
                          <a:cubicBezTo>
                            <a:pt x="0" y="10"/>
                            <a:pt x="0" y="10"/>
                            <a:pt x="0" y="7"/>
                          </a:cubicBezTo>
                          <a:cubicBezTo>
                            <a:pt x="1" y="6"/>
                            <a:pt x="1" y="4"/>
                            <a:pt x="2" y="3"/>
                          </a:cubicBezTo>
                          <a:cubicBezTo>
                            <a:pt x="2" y="2"/>
                            <a:pt x="3" y="1"/>
                            <a:pt x="4" y="0"/>
                          </a:cubicBezTo>
                          <a:cubicBezTo>
                            <a:pt x="5" y="2"/>
                            <a:pt x="7" y="4"/>
                            <a:pt x="8" y="5"/>
                          </a:cubicBezTo>
                          <a:cubicBezTo>
                            <a:pt x="10" y="7"/>
                            <a:pt x="12" y="9"/>
                            <a:pt x="13" y="1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6" name="Freeform 503"/>
                    <p:cNvSpPr>
                      <a:spLocks/>
                    </p:cNvSpPr>
                    <p:nvPr/>
                  </p:nvSpPr>
                  <p:spPr bwMode="auto">
                    <a:xfrm>
                      <a:off x="3522" y="1822"/>
                      <a:ext cx="67" cy="61"/>
                    </a:xfrm>
                    <a:custGeom>
                      <a:avLst/>
                      <a:gdLst>
                        <a:gd name="T0" fmla="*/ 28 w 28"/>
                        <a:gd name="T1" fmla="*/ 9 h 26"/>
                        <a:gd name="T2" fmla="*/ 26 w 28"/>
                        <a:gd name="T3" fmla="*/ 13 h 26"/>
                        <a:gd name="T4" fmla="*/ 12 w 28"/>
                        <a:gd name="T5" fmla="*/ 25 h 26"/>
                        <a:gd name="T6" fmla="*/ 1 w 28"/>
                        <a:gd name="T7" fmla="*/ 15 h 26"/>
                        <a:gd name="T8" fmla="*/ 5 w 28"/>
                        <a:gd name="T9" fmla="*/ 0 h 26"/>
                        <a:gd name="T10" fmla="*/ 11 w 28"/>
                        <a:gd name="T11" fmla="*/ 3 h 26"/>
                        <a:gd name="T12" fmla="*/ 11 w 28"/>
                        <a:gd name="T13" fmla="*/ 18 h 26"/>
                        <a:gd name="T14" fmla="*/ 18 w 28"/>
                        <a:gd name="T15" fmla="*/ 15 h 26"/>
                        <a:gd name="T16" fmla="*/ 20 w 28"/>
                        <a:gd name="T17" fmla="*/ 6 h 26"/>
                        <a:gd name="T18" fmla="*/ 28 w 28"/>
                        <a:gd name="T19"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6">
                          <a:moveTo>
                            <a:pt x="28" y="9"/>
                          </a:moveTo>
                          <a:cubicBezTo>
                            <a:pt x="27" y="10"/>
                            <a:pt x="27" y="12"/>
                            <a:pt x="26" y="13"/>
                          </a:cubicBezTo>
                          <a:cubicBezTo>
                            <a:pt x="23" y="19"/>
                            <a:pt x="19" y="24"/>
                            <a:pt x="12" y="25"/>
                          </a:cubicBezTo>
                          <a:cubicBezTo>
                            <a:pt x="6" y="26"/>
                            <a:pt x="1" y="21"/>
                            <a:pt x="1" y="15"/>
                          </a:cubicBezTo>
                          <a:cubicBezTo>
                            <a:pt x="0" y="10"/>
                            <a:pt x="3" y="5"/>
                            <a:pt x="5" y="0"/>
                          </a:cubicBezTo>
                          <a:cubicBezTo>
                            <a:pt x="7" y="1"/>
                            <a:pt x="9" y="2"/>
                            <a:pt x="11" y="3"/>
                          </a:cubicBezTo>
                          <a:cubicBezTo>
                            <a:pt x="9" y="7"/>
                            <a:pt x="5" y="16"/>
                            <a:pt x="11" y="18"/>
                          </a:cubicBezTo>
                          <a:cubicBezTo>
                            <a:pt x="14" y="19"/>
                            <a:pt x="16" y="17"/>
                            <a:pt x="18" y="15"/>
                          </a:cubicBezTo>
                          <a:cubicBezTo>
                            <a:pt x="19" y="13"/>
                            <a:pt x="21" y="9"/>
                            <a:pt x="20" y="6"/>
                          </a:cubicBezTo>
                          <a:cubicBezTo>
                            <a:pt x="23" y="7"/>
                            <a:pt x="25" y="8"/>
                            <a:pt x="28" y="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7" name="Freeform 504"/>
                    <p:cNvSpPr>
                      <a:spLocks/>
                    </p:cNvSpPr>
                    <p:nvPr/>
                  </p:nvSpPr>
                  <p:spPr bwMode="auto">
                    <a:xfrm>
                      <a:off x="3627" y="1540"/>
                      <a:ext cx="28" cy="33"/>
                    </a:xfrm>
                    <a:custGeom>
                      <a:avLst/>
                      <a:gdLst>
                        <a:gd name="T0" fmla="*/ 12 w 12"/>
                        <a:gd name="T1" fmla="*/ 3 h 14"/>
                        <a:gd name="T2" fmla="*/ 12 w 12"/>
                        <a:gd name="T3" fmla="*/ 3 h 14"/>
                        <a:gd name="T4" fmla="*/ 6 w 12"/>
                        <a:gd name="T5" fmla="*/ 14 h 14"/>
                        <a:gd name="T6" fmla="*/ 3 w 12"/>
                        <a:gd name="T7" fmla="*/ 12 h 14"/>
                        <a:gd name="T8" fmla="*/ 0 w 12"/>
                        <a:gd name="T9" fmla="*/ 9 h 14"/>
                        <a:gd name="T10" fmla="*/ 6 w 12"/>
                        <a:gd name="T11" fmla="*/ 0 h 14"/>
                        <a:gd name="T12" fmla="*/ 8 w 12"/>
                        <a:gd name="T13" fmla="*/ 1 h 14"/>
                        <a:gd name="T14" fmla="*/ 12 w 12"/>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4">
                          <a:moveTo>
                            <a:pt x="12" y="3"/>
                          </a:moveTo>
                          <a:cubicBezTo>
                            <a:pt x="12" y="3"/>
                            <a:pt x="12" y="3"/>
                            <a:pt x="12" y="3"/>
                          </a:cubicBezTo>
                          <a:cubicBezTo>
                            <a:pt x="10" y="7"/>
                            <a:pt x="8" y="10"/>
                            <a:pt x="6" y="14"/>
                          </a:cubicBezTo>
                          <a:cubicBezTo>
                            <a:pt x="5" y="13"/>
                            <a:pt x="4" y="12"/>
                            <a:pt x="3" y="12"/>
                          </a:cubicBezTo>
                          <a:cubicBezTo>
                            <a:pt x="2" y="11"/>
                            <a:pt x="1" y="10"/>
                            <a:pt x="0" y="9"/>
                          </a:cubicBezTo>
                          <a:cubicBezTo>
                            <a:pt x="2" y="6"/>
                            <a:pt x="4" y="3"/>
                            <a:pt x="6" y="0"/>
                          </a:cubicBezTo>
                          <a:cubicBezTo>
                            <a:pt x="7" y="0"/>
                            <a:pt x="7" y="0"/>
                            <a:pt x="8" y="1"/>
                          </a:cubicBezTo>
                          <a:cubicBezTo>
                            <a:pt x="9" y="2"/>
                            <a:pt x="10" y="3"/>
                            <a:pt x="12"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8" name="Freeform 505"/>
                    <p:cNvSpPr>
                      <a:spLocks/>
                    </p:cNvSpPr>
                    <p:nvPr/>
                  </p:nvSpPr>
                  <p:spPr bwMode="auto">
                    <a:xfrm>
                      <a:off x="3684" y="1285"/>
                      <a:ext cx="38" cy="42"/>
                    </a:xfrm>
                    <a:custGeom>
                      <a:avLst/>
                      <a:gdLst>
                        <a:gd name="T0" fmla="*/ 12 w 16"/>
                        <a:gd name="T1" fmla="*/ 0 h 18"/>
                        <a:gd name="T2" fmla="*/ 16 w 16"/>
                        <a:gd name="T3" fmla="*/ 8 h 18"/>
                        <a:gd name="T4" fmla="*/ 9 w 16"/>
                        <a:gd name="T5" fmla="*/ 14 h 18"/>
                        <a:gd name="T6" fmla="*/ 6 w 16"/>
                        <a:gd name="T7" fmla="*/ 18 h 18"/>
                        <a:gd name="T8" fmla="*/ 4 w 16"/>
                        <a:gd name="T9" fmla="*/ 14 h 18"/>
                        <a:gd name="T10" fmla="*/ 3 w 16"/>
                        <a:gd name="T11" fmla="*/ 12 h 18"/>
                        <a:gd name="T12" fmla="*/ 3 w 16"/>
                        <a:gd name="T13" fmla="*/ 12 h 18"/>
                        <a:gd name="T14" fmla="*/ 0 w 16"/>
                        <a:gd name="T15" fmla="*/ 6 h 18"/>
                        <a:gd name="T16" fmla="*/ 6 w 16"/>
                        <a:gd name="T17" fmla="*/ 2 h 18"/>
                        <a:gd name="T18" fmla="*/ 12 w 16"/>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0"/>
                          </a:moveTo>
                          <a:cubicBezTo>
                            <a:pt x="13" y="3"/>
                            <a:pt x="14" y="6"/>
                            <a:pt x="16" y="8"/>
                          </a:cubicBezTo>
                          <a:cubicBezTo>
                            <a:pt x="13" y="10"/>
                            <a:pt x="11" y="12"/>
                            <a:pt x="9" y="14"/>
                          </a:cubicBezTo>
                          <a:cubicBezTo>
                            <a:pt x="8" y="15"/>
                            <a:pt x="7" y="16"/>
                            <a:pt x="6" y="18"/>
                          </a:cubicBezTo>
                          <a:cubicBezTo>
                            <a:pt x="6" y="16"/>
                            <a:pt x="5" y="15"/>
                            <a:pt x="4" y="14"/>
                          </a:cubicBezTo>
                          <a:cubicBezTo>
                            <a:pt x="5" y="13"/>
                            <a:pt x="4" y="12"/>
                            <a:pt x="3" y="12"/>
                          </a:cubicBezTo>
                          <a:cubicBezTo>
                            <a:pt x="3" y="12"/>
                            <a:pt x="3" y="12"/>
                            <a:pt x="3" y="12"/>
                          </a:cubicBezTo>
                          <a:cubicBezTo>
                            <a:pt x="2" y="10"/>
                            <a:pt x="1" y="8"/>
                            <a:pt x="0" y="6"/>
                          </a:cubicBezTo>
                          <a:cubicBezTo>
                            <a:pt x="2" y="5"/>
                            <a:pt x="4" y="3"/>
                            <a:pt x="6" y="2"/>
                          </a:cubicBezTo>
                          <a:cubicBezTo>
                            <a:pt x="8" y="2"/>
                            <a:pt x="10" y="1"/>
                            <a:pt x="1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9" name="Freeform 506"/>
                    <p:cNvSpPr>
                      <a:spLocks noEditPoints="1"/>
                    </p:cNvSpPr>
                    <p:nvPr/>
                  </p:nvSpPr>
                  <p:spPr bwMode="auto">
                    <a:xfrm>
                      <a:off x="3591" y="767"/>
                      <a:ext cx="176" cy="324"/>
                    </a:xfrm>
                    <a:custGeom>
                      <a:avLst/>
                      <a:gdLst>
                        <a:gd name="T0" fmla="*/ 74 w 74"/>
                        <a:gd name="T1" fmla="*/ 125 h 137"/>
                        <a:gd name="T2" fmla="*/ 72 w 74"/>
                        <a:gd name="T3" fmla="*/ 125 h 137"/>
                        <a:gd name="T4" fmla="*/ 65 w 74"/>
                        <a:gd name="T5" fmla="*/ 137 h 137"/>
                        <a:gd name="T6" fmla="*/ 55 w 74"/>
                        <a:gd name="T7" fmla="*/ 134 h 137"/>
                        <a:gd name="T8" fmla="*/ 55 w 74"/>
                        <a:gd name="T9" fmla="*/ 134 h 137"/>
                        <a:gd name="T10" fmla="*/ 6 w 74"/>
                        <a:gd name="T11" fmla="*/ 35 h 137"/>
                        <a:gd name="T12" fmla="*/ 7 w 74"/>
                        <a:gd name="T13" fmla="*/ 9 h 137"/>
                        <a:gd name="T14" fmla="*/ 33 w 74"/>
                        <a:gd name="T15" fmla="*/ 17 h 137"/>
                        <a:gd name="T16" fmla="*/ 55 w 74"/>
                        <a:gd name="T17" fmla="*/ 67 h 137"/>
                        <a:gd name="T18" fmla="*/ 65 w 74"/>
                        <a:gd name="T19" fmla="*/ 96 h 137"/>
                        <a:gd name="T20" fmla="*/ 74 w 74"/>
                        <a:gd name="T21" fmla="*/ 125 h 137"/>
                        <a:gd name="T22" fmla="*/ 55 w 74"/>
                        <a:gd name="T23" fmla="*/ 116 h 137"/>
                        <a:gd name="T24" fmla="*/ 62 w 74"/>
                        <a:gd name="T25" fmla="*/ 111 h 137"/>
                        <a:gd name="T26" fmla="*/ 55 w 74"/>
                        <a:gd name="T27" fmla="*/ 106 h 137"/>
                        <a:gd name="T28" fmla="*/ 53 w 74"/>
                        <a:gd name="T29" fmla="*/ 108 h 137"/>
                        <a:gd name="T30" fmla="*/ 52 w 74"/>
                        <a:gd name="T31" fmla="*/ 108 h 137"/>
                        <a:gd name="T32" fmla="*/ 55 w 74"/>
                        <a:gd name="T33" fmla="*/ 116 h 137"/>
                        <a:gd name="T34" fmla="*/ 34 w 74"/>
                        <a:gd name="T35" fmla="*/ 72 h 137"/>
                        <a:gd name="T36" fmla="*/ 41 w 74"/>
                        <a:gd name="T37" fmla="*/ 67 h 137"/>
                        <a:gd name="T38" fmla="*/ 35 w 74"/>
                        <a:gd name="T39" fmla="*/ 63 h 137"/>
                        <a:gd name="T40" fmla="*/ 33 w 74"/>
                        <a:gd name="T41" fmla="*/ 63 h 137"/>
                        <a:gd name="T42" fmla="*/ 34 w 74"/>
                        <a:gd name="T43" fmla="*/ 72 h 137"/>
                        <a:gd name="T44" fmla="*/ 21 w 74"/>
                        <a:gd name="T45" fmla="*/ 31 h 137"/>
                        <a:gd name="T46" fmla="*/ 25 w 74"/>
                        <a:gd name="T47" fmla="*/ 25 h 137"/>
                        <a:gd name="T48" fmla="*/ 18 w 74"/>
                        <a:gd name="T49" fmla="*/ 23 h 137"/>
                        <a:gd name="T50" fmla="*/ 17 w 74"/>
                        <a:gd name="T51" fmla="*/ 23 h 137"/>
                        <a:gd name="T52" fmla="*/ 16 w 74"/>
                        <a:gd name="T53" fmla="*/ 28 h 137"/>
                        <a:gd name="T54" fmla="*/ 21 w 74"/>
                        <a:gd name="T55" fmla="*/ 3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137">
                          <a:moveTo>
                            <a:pt x="74" y="125"/>
                          </a:moveTo>
                          <a:cubicBezTo>
                            <a:pt x="73" y="125"/>
                            <a:pt x="73" y="125"/>
                            <a:pt x="72" y="125"/>
                          </a:cubicBezTo>
                          <a:cubicBezTo>
                            <a:pt x="66" y="126"/>
                            <a:pt x="64" y="131"/>
                            <a:pt x="65" y="137"/>
                          </a:cubicBezTo>
                          <a:cubicBezTo>
                            <a:pt x="62" y="135"/>
                            <a:pt x="58" y="134"/>
                            <a:pt x="55" y="134"/>
                          </a:cubicBezTo>
                          <a:cubicBezTo>
                            <a:pt x="55" y="134"/>
                            <a:pt x="55" y="134"/>
                            <a:pt x="55" y="134"/>
                          </a:cubicBezTo>
                          <a:cubicBezTo>
                            <a:pt x="36" y="102"/>
                            <a:pt x="18" y="71"/>
                            <a:pt x="6" y="35"/>
                          </a:cubicBezTo>
                          <a:cubicBezTo>
                            <a:pt x="4" y="27"/>
                            <a:pt x="0" y="16"/>
                            <a:pt x="7" y="9"/>
                          </a:cubicBezTo>
                          <a:cubicBezTo>
                            <a:pt x="16" y="0"/>
                            <a:pt x="28" y="9"/>
                            <a:pt x="33" y="17"/>
                          </a:cubicBezTo>
                          <a:cubicBezTo>
                            <a:pt x="42" y="32"/>
                            <a:pt x="49" y="50"/>
                            <a:pt x="55" y="67"/>
                          </a:cubicBezTo>
                          <a:cubicBezTo>
                            <a:pt x="59" y="76"/>
                            <a:pt x="62" y="86"/>
                            <a:pt x="65" y="96"/>
                          </a:cubicBezTo>
                          <a:cubicBezTo>
                            <a:pt x="68" y="105"/>
                            <a:pt x="70" y="116"/>
                            <a:pt x="74" y="125"/>
                          </a:cubicBezTo>
                          <a:close/>
                          <a:moveTo>
                            <a:pt x="55" y="116"/>
                          </a:moveTo>
                          <a:cubicBezTo>
                            <a:pt x="58" y="117"/>
                            <a:pt x="61" y="114"/>
                            <a:pt x="62" y="111"/>
                          </a:cubicBezTo>
                          <a:cubicBezTo>
                            <a:pt x="62" y="108"/>
                            <a:pt x="58" y="104"/>
                            <a:pt x="55" y="106"/>
                          </a:cubicBezTo>
                          <a:cubicBezTo>
                            <a:pt x="54" y="107"/>
                            <a:pt x="53" y="107"/>
                            <a:pt x="53" y="108"/>
                          </a:cubicBezTo>
                          <a:cubicBezTo>
                            <a:pt x="53" y="108"/>
                            <a:pt x="52" y="108"/>
                            <a:pt x="52" y="108"/>
                          </a:cubicBezTo>
                          <a:cubicBezTo>
                            <a:pt x="50" y="111"/>
                            <a:pt x="52" y="115"/>
                            <a:pt x="55" y="116"/>
                          </a:cubicBezTo>
                          <a:close/>
                          <a:moveTo>
                            <a:pt x="34" y="72"/>
                          </a:moveTo>
                          <a:cubicBezTo>
                            <a:pt x="38" y="73"/>
                            <a:pt x="42" y="71"/>
                            <a:pt x="41" y="67"/>
                          </a:cubicBezTo>
                          <a:cubicBezTo>
                            <a:pt x="41" y="64"/>
                            <a:pt x="38" y="62"/>
                            <a:pt x="35" y="63"/>
                          </a:cubicBezTo>
                          <a:cubicBezTo>
                            <a:pt x="34" y="62"/>
                            <a:pt x="33" y="62"/>
                            <a:pt x="33" y="63"/>
                          </a:cubicBezTo>
                          <a:cubicBezTo>
                            <a:pt x="30" y="65"/>
                            <a:pt x="31" y="70"/>
                            <a:pt x="34" y="72"/>
                          </a:cubicBezTo>
                          <a:close/>
                          <a:moveTo>
                            <a:pt x="21" y="31"/>
                          </a:moveTo>
                          <a:cubicBezTo>
                            <a:pt x="24" y="30"/>
                            <a:pt x="26" y="28"/>
                            <a:pt x="25" y="25"/>
                          </a:cubicBezTo>
                          <a:cubicBezTo>
                            <a:pt x="24" y="22"/>
                            <a:pt x="20" y="21"/>
                            <a:pt x="18" y="23"/>
                          </a:cubicBezTo>
                          <a:cubicBezTo>
                            <a:pt x="17" y="23"/>
                            <a:pt x="17" y="23"/>
                            <a:pt x="17" y="23"/>
                          </a:cubicBezTo>
                          <a:cubicBezTo>
                            <a:pt x="16" y="24"/>
                            <a:pt x="15" y="26"/>
                            <a:pt x="16" y="28"/>
                          </a:cubicBezTo>
                          <a:cubicBezTo>
                            <a:pt x="16" y="31"/>
                            <a:pt x="19" y="32"/>
                            <a:pt x="21" y="3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0" name="Freeform 507"/>
                    <p:cNvSpPr>
                      <a:spLocks/>
                    </p:cNvSpPr>
                    <p:nvPr/>
                  </p:nvSpPr>
                  <p:spPr bwMode="auto">
                    <a:xfrm>
                      <a:off x="3764" y="847"/>
                      <a:ext cx="43" cy="38"/>
                    </a:xfrm>
                    <a:custGeom>
                      <a:avLst/>
                      <a:gdLst>
                        <a:gd name="T0" fmla="*/ 18 w 18"/>
                        <a:gd name="T1" fmla="*/ 12 h 16"/>
                        <a:gd name="T2" fmla="*/ 17 w 18"/>
                        <a:gd name="T3" fmla="*/ 13 h 16"/>
                        <a:gd name="T4" fmla="*/ 17 w 18"/>
                        <a:gd name="T5" fmla="*/ 12 h 16"/>
                        <a:gd name="T6" fmla="*/ 11 w 18"/>
                        <a:gd name="T7" fmla="*/ 14 h 16"/>
                        <a:gd name="T8" fmla="*/ 4 w 18"/>
                        <a:gd name="T9" fmla="*/ 16 h 16"/>
                        <a:gd name="T10" fmla="*/ 4 w 18"/>
                        <a:gd name="T11" fmla="*/ 14 h 16"/>
                        <a:gd name="T12" fmla="*/ 0 w 18"/>
                        <a:gd name="T13" fmla="*/ 2 h 16"/>
                        <a:gd name="T14" fmla="*/ 1 w 18"/>
                        <a:gd name="T15" fmla="*/ 3 h 16"/>
                        <a:gd name="T16" fmla="*/ 14 w 18"/>
                        <a:gd name="T17" fmla="*/ 0 h 16"/>
                        <a:gd name="T18" fmla="*/ 18 w 18"/>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6">
                          <a:moveTo>
                            <a:pt x="18" y="12"/>
                          </a:moveTo>
                          <a:cubicBezTo>
                            <a:pt x="17" y="13"/>
                            <a:pt x="17" y="13"/>
                            <a:pt x="17" y="13"/>
                          </a:cubicBezTo>
                          <a:cubicBezTo>
                            <a:pt x="17" y="12"/>
                            <a:pt x="17" y="12"/>
                            <a:pt x="17" y="12"/>
                          </a:cubicBezTo>
                          <a:cubicBezTo>
                            <a:pt x="15" y="12"/>
                            <a:pt x="13" y="13"/>
                            <a:pt x="11" y="14"/>
                          </a:cubicBezTo>
                          <a:cubicBezTo>
                            <a:pt x="9" y="15"/>
                            <a:pt x="7" y="16"/>
                            <a:pt x="4" y="16"/>
                          </a:cubicBezTo>
                          <a:cubicBezTo>
                            <a:pt x="4" y="16"/>
                            <a:pt x="4" y="15"/>
                            <a:pt x="4" y="14"/>
                          </a:cubicBezTo>
                          <a:cubicBezTo>
                            <a:pt x="2" y="11"/>
                            <a:pt x="1" y="6"/>
                            <a:pt x="0" y="2"/>
                          </a:cubicBezTo>
                          <a:cubicBezTo>
                            <a:pt x="0" y="3"/>
                            <a:pt x="0" y="3"/>
                            <a:pt x="1" y="3"/>
                          </a:cubicBezTo>
                          <a:cubicBezTo>
                            <a:pt x="5" y="2"/>
                            <a:pt x="10" y="1"/>
                            <a:pt x="14" y="0"/>
                          </a:cubicBezTo>
                          <a:cubicBezTo>
                            <a:pt x="16" y="4"/>
                            <a:pt x="17" y="8"/>
                            <a:pt x="18"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1" name="Freeform 508"/>
                    <p:cNvSpPr>
                      <a:spLocks/>
                    </p:cNvSpPr>
                    <p:nvPr/>
                  </p:nvSpPr>
                  <p:spPr bwMode="auto">
                    <a:xfrm>
                      <a:off x="3480" y="1933"/>
                      <a:ext cx="102" cy="87"/>
                    </a:xfrm>
                    <a:custGeom>
                      <a:avLst/>
                      <a:gdLst>
                        <a:gd name="T0" fmla="*/ 27 w 43"/>
                        <a:gd name="T1" fmla="*/ 0 h 37"/>
                        <a:gd name="T2" fmla="*/ 43 w 43"/>
                        <a:gd name="T3" fmla="*/ 26 h 37"/>
                        <a:gd name="T4" fmla="*/ 16 w 43"/>
                        <a:gd name="T5" fmla="*/ 33 h 37"/>
                        <a:gd name="T6" fmla="*/ 1 w 43"/>
                        <a:gd name="T7" fmla="*/ 9 h 37"/>
                        <a:gd name="T8" fmla="*/ 27 w 43"/>
                        <a:gd name="T9" fmla="*/ 0 h 37"/>
                      </a:gdLst>
                      <a:ahLst/>
                      <a:cxnLst>
                        <a:cxn ang="0">
                          <a:pos x="T0" y="T1"/>
                        </a:cxn>
                        <a:cxn ang="0">
                          <a:pos x="T2" y="T3"/>
                        </a:cxn>
                        <a:cxn ang="0">
                          <a:pos x="T4" y="T5"/>
                        </a:cxn>
                        <a:cxn ang="0">
                          <a:pos x="T6" y="T7"/>
                        </a:cxn>
                        <a:cxn ang="0">
                          <a:pos x="T8" y="T9"/>
                        </a:cxn>
                      </a:cxnLst>
                      <a:rect l="0" t="0" r="r" b="b"/>
                      <a:pathLst>
                        <a:path w="43" h="37">
                          <a:moveTo>
                            <a:pt x="27" y="0"/>
                          </a:moveTo>
                          <a:cubicBezTo>
                            <a:pt x="27" y="12"/>
                            <a:pt x="31" y="22"/>
                            <a:pt x="43" y="26"/>
                          </a:cubicBezTo>
                          <a:cubicBezTo>
                            <a:pt x="37" y="34"/>
                            <a:pt x="26" y="37"/>
                            <a:pt x="16" y="33"/>
                          </a:cubicBezTo>
                          <a:cubicBezTo>
                            <a:pt x="6" y="30"/>
                            <a:pt x="0" y="19"/>
                            <a:pt x="1" y="9"/>
                          </a:cubicBezTo>
                          <a:cubicBezTo>
                            <a:pt x="11" y="11"/>
                            <a:pt x="21" y="7"/>
                            <a:pt x="2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2" name="Freeform 509"/>
                    <p:cNvSpPr>
                      <a:spLocks/>
                    </p:cNvSpPr>
                    <p:nvPr/>
                  </p:nvSpPr>
                  <p:spPr bwMode="auto">
                    <a:xfrm>
                      <a:off x="3850" y="577"/>
                      <a:ext cx="18" cy="33"/>
                    </a:xfrm>
                    <a:custGeom>
                      <a:avLst/>
                      <a:gdLst>
                        <a:gd name="T0" fmla="*/ 5 w 8"/>
                        <a:gd name="T1" fmla="*/ 3 h 14"/>
                        <a:gd name="T2" fmla="*/ 8 w 8"/>
                        <a:gd name="T3" fmla="*/ 14 h 14"/>
                        <a:gd name="T4" fmla="*/ 0 w 8"/>
                        <a:gd name="T5" fmla="*/ 13 h 14"/>
                        <a:gd name="T6" fmla="*/ 0 w 8"/>
                        <a:gd name="T7" fmla="*/ 13 h 14"/>
                        <a:gd name="T8" fmla="*/ 1 w 8"/>
                        <a:gd name="T9" fmla="*/ 6 h 14"/>
                        <a:gd name="T10" fmla="*/ 5 w 8"/>
                        <a:gd name="T11" fmla="*/ 3 h 14"/>
                      </a:gdLst>
                      <a:ahLst/>
                      <a:cxnLst>
                        <a:cxn ang="0">
                          <a:pos x="T0" y="T1"/>
                        </a:cxn>
                        <a:cxn ang="0">
                          <a:pos x="T2" y="T3"/>
                        </a:cxn>
                        <a:cxn ang="0">
                          <a:pos x="T4" y="T5"/>
                        </a:cxn>
                        <a:cxn ang="0">
                          <a:pos x="T6" y="T7"/>
                        </a:cxn>
                        <a:cxn ang="0">
                          <a:pos x="T8" y="T9"/>
                        </a:cxn>
                        <a:cxn ang="0">
                          <a:pos x="T10" y="T11"/>
                        </a:cxn>
                      </a:cxnLst>
                      <a:rect l="0" t="0" r="r" b="b"/>
                      <a:pathLst>
                        <a:path w="8" h="14">
                          <a:moveTo>
                            <a:pt x="5" y="3"/>
                          </a:moveTo>
                          <a:cubicBezTo>
                            <a:pt x="8" y="6"/>
                            <a:pt x="6" y="11"/>
                            <a:pt x="8" y="14"/>
                          </a:cubicBezTo>
                          <a:cubicBezTo>
                            <a:pt x="5" y="14"/>
                            <a:pt x="3" y="14"/>
                            <a:pt x="0" y="13"/>
                          </a:cubicBezTo>
                          <a:cubicBezTo>
                            <a:pt x="0" y="13"/>
                            <a:pt x="0" y="13"/>
                            <a:pt x="0" y="13"/>
                          </a:cubicBezTo>
                          <a:cubicBezTo>
                            <a:pt x="0" y="10"/>
                            <a:pt x="0" y="8"/>
                            <a:pt x="1" y="6"/>
                          </a:cubicBezTo>
                          <a:cubicBezTo>
                            <a:pt x="1" y="4"/>
                            <a:pt x="3" y="0"/>
                            <a:pt x="5"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3" name="Freeform 510"/>
                    <p:cNvSpPr>
                      <a:spLocks/>
                    </p:cNvSpPr>
                    <p:nvPr/>
                  </p:nvSpPr>
                  <p:spPr bwMode="auto">
                    <a:xfrm>
                      <a:off x="3700" y="1088"/>
                      <a:ext cx="48" cy="40"/>
                    </a:xfrm>
                    <a:custGeom>
                      <a:avLst/>
                      <a:gdLst>
                        <a:gd name="T0" fmla="*/ 20 w 20"/>
                        <a:gd name="T1" fmla="*/ 7 h 17"/>
                        <a:gd name="T2" fmla="*/ 20 w 20"/>
                        <a:gd name="T3" fmla="*/ 8 h 17"/>
                        <a:gd name="T4" fmla="*/ 5 w 20"/>
                        <a:gd name="T5" fmla="*/ 17 h 17"/>
                        <a:gd name="T6" fmla="*/ 6 w 20"/>
                        <a:gd name="T7" fmla="*/ 2 h 17"/>
                        <a:gd name="T8" fmla="*/ 20 w 20"/>
                        <a:gd name="T9" fmla="*/ 7 h 17"/>
                        <a:gd name="T10" fmla="*/ 20 w 20"/>
                        <a:gd name="T11" fmla="*/ 7 h 17"/>
                        <a:gd name="T12" fmla="*/ 20 w 20"/>
                        <a:gd name="T13" fmla="*/ 7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20" y="7"/>
                          </a:moveTo>
                          <a:cubicBezTo>
                            <a:pt x="20" y="7"/>
                            <a:pt x="20" y="7"/>
                            <a:pt x="20" y="8"/>
                          </a:cubicBezTo>
                          <a:cubicBezTo>
                            <a:pt x="15" y="10"/>
                            <a:pt x="10" y="13"/>
                            <a:pt x="5" y="17"/>
                          </a:cubicBezTo>
                          <a:cubicBezTo>
                            <a:pt x="2" y="13"/>
                            <a:pt x="0" y="5"/>
                            <a:pt x="6" y="2"/>
                          </a:cubicBezTo>
                          <a:cubicBezTo>
                            <a:pt x="11" y="0"/>
                            <a:pt x="17" y="3"/>
                            <a:pt x="20" y="7"/>
                          </a:cubicBezTo>
                          <a:cubicBezTo>
                            <a:pt x="20" y="7"/>
                            <a:pt x="20" y="7"/>
                            <a:pt x="20" y="7"/>
                          </a:cubicBezTo>
                          <a:cubicBezTo>
                            <a:pt x="20" y="7"/>
                            <a:pt x="20" y="7"/>
                            <a:pt x="20" y="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4" name="Freeform 511"/>
                    <p:cNvSpPr>
                      <a:spLocks/>
                    </p:cNvSpPr>
                    <p:nvPr/>
                  </p:nvSpPr>
                  <p:spPr bwMode="auto">
                    <a:xfrm>
                      <a:off x="3435" y="2042"/>
                      <a:ext cx="95" cy="80"/>
                    </a:xfrm>
                    <a:custGeom>
                      <a:avLst/>
                      <a:gdLst>
                        <a:gd name="T0" fmla="*/ 40 w 40"/>
                        <a:gd name="T1" fmla="*/ 22 h 34"/>
                        <a:gd name="T2" fmla="*/ 26 w 40"/>
                        <a:gd name="T3" fmla="*/ 32 h 34"/>
                        <a:gd name="T4" fmla="*/ 17 w 40"/>
                        <a:gd name="T5" fmla="*/ 34 h 34"/>
                        <a:gd name="T6" fmla="*/ 14 w 40"/>
                        <a:gd name="T7" fmla="*/ 34 h 34"/>
                        <a:gd name="T8" fmla="*/ 9 w 40"/>
                        <a:gd name="T9" fmla="*/ 34 h 34"/>
                        <a:gd name="T10" fmla="*/ 0 w 40"/>
                        <a:gd name="T11" fmla="*/ 8 h 34"/>
                        <a:gd name="T12" fmla="*/ 14 w 40"/>
                        <a:gd name="T13" fmla="*/ 10 h 34"/>
                        <a:gd name="T14" fmla="*/ 28 w 40"/>
                        <a:gd name="T15" fmla="*/ 0 h 34"/>
                        <a:gd name="T16" fmla="*/ 40 w 40"/>
                        <a:gd name="T1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4">
                          <a:moveTo>
                            <a:pt x="40" y="22"/>
                          </a:moveTo>
                          <a:cubicBezTo>
                            <a:pt x="37" y="27"/>
                            <a:pt x="32" y="30"/>
                            <a:pt x="26" y="32"/>
                          </a:cubicBezTo>
                          <a:cubicBezTo>
                            <a:pt x="23" y="33"/>
                            <a:pt x="20" y="34"/>
                            <a:pt x="17" y="34"/>
                          </a:cubicBezTo>
                          <a:cubicBezTo>
                            <a:pt x="16" y="34"/>
                            <a:pt x="15" y="34"/>
                            <a:pt x="14" y="34"/>
                          </a:cubicBezTo>
                          <a:cubicBezTo>
                            <a:pt x="14" y="34"/>
                            <a:pt x="11" y="34"/>
                            <a:pt x="9" y="34"/>
                          </a:cubicBezTo>
                          <a:cubicBezTo>
                            <a:pt x="6" y="25"/>
                            <a:pt x="3" y="17"/>
                            <a:pt x="0" y="8"/>
                          </a:cubicBezTo>
                          <a:cubicBezTo>
                            <a:pt x="4" y="11"/>
                            <a:pt x="9" y="11"/>
                            <a:pt x="14" y="10"/>
                          </a:cubicBezTo>
                          <a:cubicBezTo>
                            <a:pt x="19" y="8"/>
                            <a:pt x="24" y="4"/>
                            <a:pt x="28" y="0"/>
                          </a:cubicBezTo>
                          <a:cubicBezTo>
                            <a:pt x="28" y="9"/>
                            <a:pt x="33" y="17"/>
                            <a:pt x="40"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5" name="Freeform 512"/>
                    <p:cNvSpPr>
                      <a:spLocks/>
                    </p:cNvSpPr>
                    <p:nvPr/>
                  </p:nvSpPr>
                  <p:spPr bwMode="auto">
                    <a:xfrm>
                      <a:off x="3700" y="1131"/>
                      <a:ext cx="45" cy="42"/>
                    </a:xfrm>
                    <a:custGeom>
                      <a:avLst/>
                      <a:gdLst>
                        <a:gd name="T0" fmla="*/ 19 w 19"/>
                        <a:gd name="T1" fmla="*/ 11 h 18"/>
                        <a:gd name="T2" fmla="*/ 12 w 19"/>
                        <a:gd name="T3" fmla="*/ 18 h 18"/>
                        <a:gd name="T4" fmla="*/ 6 w 19"/>
                        <a:gd name="T5" fmla="*/ 14 h 18"/>
                        <a:gd name="T6" fmla="*/ 0 w 19"/>
                        <a:gd name="T7" fmla="*/ 11 h 18"/>
                        <a:gd name="T8" fmla="*/ 11 w 19"/>
                        <a:gd name="T9" fmla="*/ 0 h 18"/>
                        <a:gd name="T10" fmla="*/ 15 w 19"/>
                        <a:gd name="T11" fmla="*/ 5 h 18"/>
                        <a:gd name="T12" fmla="*/ 19 w 19"/>
                        <a:gd name="T13" fmla="*/ 11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19" y="11"/>
                          </a:moveTo>
                          <a:cubicBezTo>
                            <a:pt x="16" y="13"/>
                            <a:pt x="14" y="15"/>
                            <a:pt x="12" y="18"/>
                          </a:cubicBezTo>
                          <a:cubicBezTo>
                            <a:pt x="10" y="16"/>
                            <a:pt x="8" y="15"/>
                            <a:pt x="6" y="14"/>
                          </a:cubicBezTo>
                          <a:cubicBezTo>
                            <a:pt x="4" y="13"/>
                            <a:pt x="2" y="12"/>
                            <a:pt x="0" y="11"/>
                          </a:cubicBezTo>
                          <a:cubicBezTo>
                            <a:pt x="3" y="7"/>
                            <a:pt x="7" y="3"/>
                            <a:pt x="11" y="0"/>
                          </a:cubicBezTo>
                          <a:cubicBezTo>
                            <a:pt x="12" y="2"/>
                            <a:pt x="13" y="4"/>
                            <a:pt x="15" y="5"/>
                          </a:cubicBezTo>
                          <a:cubicBezTo>
                            <a:pt x="16" y="7"/>
                            <a:pt x="17" y="9"/>
                            <a:pt x="19"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6" name="Freeform 513"/>
                    <p:cNvSpPr>
                      <a:spLocks/>
                    </p:cNvSpPr>
                    <p:nvPr/>
                  </p:nvSpPr>
                  <p:spPr bwMode="auto">
                    <a:xfrm>
                      <a:off x="3549" y="1902"/>
                      <a:ext cx="9" cy="7"/>
                    </a:xfrm>
                    <a:custGeom>
                      <a:avLst/>
                      <a:gdLst>
                        <a:gd name="T0" fmla="*/ 4 w 4"/>
                        <a:gd name="T1" fmla="*/ 3 h 3"/>
                        <a:gd name="T2" fmla="*/ 0 w 4"/>
                        <a:gd name="T3" fmla="*/ 1 h 3"/>
                        <a:gd name="T4" fmla="*/ 4 w 4"/>
                        <a:gd name="T5" fmla="*/ 3 h 3"/>
                      </a:gdLst>
                      <a:ahLst/>
                      <a:cxnLst>
                        <a:cxn ang="0">
                          <a:pos x="T0" y="T1"/>
                        </a:cxn>
                        <a:cxn ang="0">
                          <a:pos x="T2" y="T3"/>
                        </a:cxn>
                        <a:cxn ang="0">
                          <a:pos x="T4" y="T5"/>
                        </a:cxn>
                      </a:cxnLst>
                      <a:rect l="0" t="0" r="r" b="b"/>
                      <a:pathLst>
                        <a:path w="4" h="3">
                          <a:moveTo>
                            <a:pt x="4" y="3"/>
                          </a:moveTo>
                          <a:cubicBezTo>
                            <a:pt x="3" y="2"/>
                            <a:pt x="2" y="2"/>
                            <a:pt x="0" y="1"/>
                          </a:cubicBezTo>
                          <a:cubicBezTo>
                            <a:pt x="1" y="0"/>
                            <a:pt x="4" y="1"/>
                            <a:pt x="4"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7" name="Freeform 514"/>
                    <p:cNvSpPr>
                      <a:spLocks noEditPoints="1"/>
                    </p:cNvSpPr>
                    <p:nvPr/>
                  </p:nvSpPr>
                  <p:spPr bwMode="auto">
                    <a:xfrm>
                      <a:off x="3466" y="1322"/>
                      <a:ext cx="225" cy="239"/>
                    </a:xfrm>
                    <a:custGeom>
                      <a:avLst/>
                      <a:gdLst>
                        <a:gd name="T0" fmla="*/ 90 w 95"/>
                        <a:gd name="T1" fmla="*/ 18 h 101"/>
                        <a:gd name="T2" fmla="*/ 95 w 95"/>
                        <a:gd name="T3" fmla="*/ 18 h 101"/>
                        <a:gd name="T4" fmla="*/ 52 w 95"/>
                        <a:gd name="T5" fmla="*/ 70 h 101"/>
                        <a:gd name="T6" fmla="*/ 27 w 95"/>
                        <a:gd name="T7" fmla="*/ 93 h 101"/>
                        <a:gd name="T8" fmla="*/ 10 w 95"/>
                        <a:gd name="T9" fmla="*/ 101 h 101"/>
                        <a:gd name="T10" fmla="*/ 1 w 95"/>
                        <a:gd name="T11" fmla="*/ 87 h 101"/>
                        <a:gd name="T12" fmla="*/ 17 w 95"/>
                        <a:gd name="T13" fmla="*/ 59 h 101"/>
                        <a:gd name="T14" fmla="*/ 38 w 95"/>
                        <a:gd name="T15" fmla="*/ 37 h 101"/>
                        <a:gd name="T16" fmla="*/ 64 w 95"/>
                        <a:gd name="T17" fmla="*/ 17 h 101"/>
                        <a:gd name="T18" fmla="*/ 77 w 95"/>
                        <a:gd name="T19" fmla="*/ 8 h 101"/>
                        <a:gd name="T20" fmla="*/ 86 w 95"/>
                        <a:gd name="T21" fmla="*/ 1 h 101"/>
                        <a:gd name="T22" fmla="*/ 88 w 95"/>
                        <a:gd name="T23" fmla="*/ 0 h 101"/>
                        <a:gd name="T24" fmla="*/ 85 w 95"/>
                        <a:gd name="T25" fmla="*/ 11 h 101"/>
                        <a:gd name="T26" fmla="*/ 90 w 95"/>
                        <a:gd name="T27" fmla="*/ 18 h 101"/>
                        <a:gd name="T28" fmla="*/ 74 w 95"/>
                        <a:gd name="T29" fmla="*/ 31 h 101"/>
                        <a:gd name="T30" fmla="*/ 74 w 95"/>
                        <a:gd name="T31" fmla="*/ 23 h 101"/>
                        <a:gd name="T32" fmla="*/ 69 w 95"/>
                        <a:gd name="T33" fmla="*/ 22 h 101"/>
                        <a:gd name="T34" fmla="*/ 67 w 95"/>
                        <a:gd name="T35" fmla="*/ 24 h 101"/>
                        <a:gd name="T36" fmla="*/ 66 w 95"/>
                        <a:gd name="T37" fmla="*/ 28 h 101"/>
                        <a:gd name="T38" fmla="*/ 66 w 95"/>
                        <a:gd name="T39" fmla="*/ 30 h 101"/>
                        <a:gd name="T40" fmla="*/ 74 w 95"/>
                        <a:gd name="T41" fmla="*/ 31 h 101"/>
                        <a:gd name="T42" fmla="*/ 44 w 95"/>
                        <a:gd name="T43" fmla="*/ 60 h 101"/>
                        <a:gd name="T44" fmla="*/ 44 w 95"/>
                        <a:gd name="T45" fmla="*/ 58 h 101"/>
                        <a:gd name="T46" fmla="*/ 42 w 95"/>
                        <a:gd name="T47" fmla="*/ 56 h 101"/>
                        <a:gd name="T48" fmla="*/ 35 w 95"/>
                        <a:gd name="T49" fmla="*/ 57 h 101"/>
                        <a:gd name="T50" fmla="*/ 35 w 95"/>
                        <a:gd name="T51" fmla="*/ 62 h 101"/>
                        <a:gd name="T52" fmla="*/ 42 w 95"/>
                        <a:gd name="T53" fmla="*/ 63 h 101"/>
                        <a:gd name="T54" fmla="*/ 44 w 95"/>
                        <a:gd name="T55" fmla="*/ 60 h 101"/>
                        <a:gd name="T56" fmla="*/ 17 w 95"/>
                        <a:gd name="T57" fmla="*/ 85 h 101"/>
                        <a:gd name="T58" fmla="*/ 17 w 95"/>
                        <a:gd name="T59" fmla="*/ 79 h 101"/>
                        <a:gd name="T60" fmla="*/ 11 w 95"/>
                        <a:gd name="T61" fmla="*/ 81 h 101"/>
                        <a:gd name="T62" fmla="*/ 15 w 95"/>
                        <a:gd name="T63" fmla="*/ 85 h 101"/>
                        <a:gd name="T64" fmla="*/ 17 w 95"/>
                        <a:gd name="T65" fmla="*/ 8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101">
                          <a:moveTo>
                            <a:pt x="90" y="18"/>
                          </a:moveTo>
                          <a:cubicBezTo>
                            <a:pt x="92" y="19"/>
                            <a:pt x="94" y="19"/>
                            <a:pt x="95" y="18"/>
                          </a:cubicBezTo>
                          <a:cubicBezTo>
                            <a:pt x="82" y="36"/>
                            <a:pt x="68" y="54"/>
                            <a:pt x="52" y="70"/>
                          </a:cubicBezTo>
                          <a:cubicBezTo>
                            <a:pt x="44" y="78"/>
                            <a:pt x="36" y="86"/>
                            <a:pt x="27" y="93"/>
                          </a:cubicBezTo>
                          <a:cubicBezTo>
                            <a:pt x="22" y="97"/>
                            <a:pt x="17" y="101"/>
                            <a:pt x="10" y="101"/>
                          </a:cubicBezTo>
                          <a:cubicBezTo>
                            <a:pt x="2" y="100"/>
                            <a:pt x="0" y="93"/>
                            <a:pt x="1" y="87"/>
                          </a:cubicBezTo>
                          <a:cubicBezTo>
                            <a:pt x="4" y="77"/>
                            <a:pt x="11" y="67"/>
                            <a:pt x="17" y="59"/>
                          </a:cubicBezTo>
                          <a:cubicBezTo>
                            <a:pt x="23" y="51"/>
                            <a:pt x="30" y="44"/>
                            <a:pt x="38" y="37"/>
                          </a:cubicBezTo>
                          <a:cubicBezTo>
                            <a:pt x="46" y="30"/>
                            <a:pt x="55" y="23"/>
                            <a:pt x="64" y="17"/>
                          </a:cubicBezTo>
                          <a:cubicBezTo>
                            <a:pt x="68" y="14"/>
                            <a:pt x="73" y="11"/>
                            <a:pt x="77" y="8"/>
                          </a:cubicBezTo>
                          <a:cubicBezTo>
                            <a:pt x="80" y="6"/>
                            <a:pt x="83" y="4"/>
                            <a:pt x="86" y="1"/>
                          </a:cubicBezTo>
                          <a:cubicBezTo>
                            <a:pt x="86" y="1"/>
                            <a:pt x="87" y="1"/>
                            <a:pt x="88" y="0"/>
                          </a:cubicBezTo>
                          <a:cubicBezTo>
                            <a:pt x="86" y="3"/>
                            <a:pt x="84" y="7"/>
                            <a:pt x="85" y="11"/>
                          </a:cubicBezTo>
                          <a:cubicBezTo>
                            <a:pt x="86" y="14"/>
                            <a:pt x="87" y="17"/>
                            <a:pt x="90" y="18"/>
                          </a:cubicBezTo>
                          <a:close/>
                          <a:moveTo>
                            <a:pt x="74" y="31"/>
                          </a:moveTo>
                          <a:cubicBezTo>
                            <a:pt x="76" y="29"/>
                            <a:pt x="76" y="25"/>
                            <a:pt x="74" y="23"/>
                          </a:cubicBezTo>
                          <a:cubicBezTo>
                            <a:pt x="72" y="22"/>
                            <a:pt x="71" y="22"/>
                            <a:pt x="69" y="22"/>
                          </a:cubicBezTo>
                          <a:cubicBezTo>
                            <a:pt x="68" y="22"/>
                            <a:pt x="68" y="23"/>
                            <a:pt x="67" y="24"/>
                          </a:cubicBezTo>
                          <a:cubicBezTo>
                            <a:pt x="67" y="25"/>
                            <a:pt x="66" y="27"/>
                            <a:pt x="66" y="28"/>
                          </a:cubicBezTo>
                          <a:cubicBezTo>
                            <a:pt x="66" y="29"/>
                            <a:pt x="66" y="30"/>
                            <a:pt x="66" y="30"/>
                          </a:cubicBezTo>
                          <a:cubicBezTo>
                            <a:pt x="68" y="32"/>
                            <a:pt x="72" y="33"/>
                            <a:pt x="74" y="31"/>
                          </a:cubicBezTo>
                          <a:close/>
                          <a:moveTo>
                            <a:pt x="44" y="60"/>
                          </a:moveTo>
                          <a:cubicBezTo>
                            <a:pt x="44" y="59"/>
                            <a:pt x="44" y="59"/>
                            <a:pt x="44" y="58"/>
                          </a:cubicBezTo>
                          <a:cubicBezTo>
                            <a:pt x="44" y="57"/>
                            <a:pt x="43" y="56"/>
                            <a:pt x="42" y="56"/>
                          </a:cubicBezTo>
                          <a:cubicBezTo>
                            <a:pt x="40" y="55"/>
                            <a:pt x="37" y="55"/>
                            <a:pt x="35" y="57"/>
                          </a:cubicBezTo>
                          <a:cubicBezTo>
                            <a:pt x="34" y="58"/>
                            <a:pt x="34" y="61"/>
                            <a:pt x="35" y="62"/>
                          </a:cubicBezTo>
                          <a:cubicBezTo>
                            <a:pt x="36" y="64"/>
                            <a:pt x="40" y="65"/>
                            <a:pt x="42" y="63"/>
                          </a:cubicBezTo>
                          <a:cubicBezTo>
                            <a:pt x="43" y="62"/>
                            <a:pt x="43" y="61"/>
                            <a:pt x="44" y="60"/>
                          </a:cubicBezTo>
                          <a:close/>
                          <a:moveTo>
                            <a:pt x="17" y="85"/>
                          </a:moveTo>
                          <a:cubicBezTo>
                            <a:pt x="19" y="83"/>
                            <a:pt x="19" y="80"/>
                            <a:pt x="17" y="79"/>
                          </a:cubicBezTo>
                          <a:cubicBezTo>
                            <a:pt x="15" y="77"/>
                            <a:pt x="12" y="78"/>
                            <a:pt x="11" y="81"/>
                          </a:cubicBezTo>
                          <a:cubicBezTo>
                            <a:pt x="10" y="83"/>
                            <a:pt x="13" y="86"/>
                            <a:pt x="15" y="85"/>
                          </a:cubicBezTo>
                          <a:cubicBezTo>
                            <a:pt x="16" y="85"/>
                            <a:pt x="16" y="85"/>
                            <a:pt x="17" y="85"/>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8" name="Freeform 515"/>
                    <p:cNvSpPr>
                      <a:spLocks/>
                    </p:cNvSpPr>
                    <p:nvPr/>
                  </p:nvSpPr>
                  <p:spPr bwMode="auto">
                    <a:xfrm>
                      <a:off x="3672" y="1254"/>
                      <a:ext cx="38" cy="40"/>
                    </a:xfrm>
                    <a:custGeom>
                      <a:avLst/>
                      <a:gdLst>
                        <a:gd name="T0" fmla="*/ 14 w 16"/>
                        <a:gd name="T1" fmla="*/ 0 h 17"/>
                        <a:gd name="T2" fmla="*/ 16 w 16"/>
                        <a:gd name="T3" fmla="*/ 10 h 17"/>
                        <a:gd name="T4" fmla="*/ 11 w 16"/>
                        <a:gd name="T5" fmla="*/ 13 h 17"/>
                        <a:gd name="T6" fmla="*/ 4 w 16"/>
                        <a:gd name="T7" fmla="*/ 17 h 17"/>
                        <a:gd name="T8" fmla="*/ 0 w 16"/>
                        <a:gd name="T9" fmla="*/ 1 h 17"/>
                        <a:gd name="T10" fmla="*/ 3 w 16"/>
                        <a:gd name="T11" fmla="*/ 1 h 17"/>
                        <a:gd name="T12" fmla="*/ 7 w 16"/>
                        <a:gd name="T13" fmla="*/ 1 h 17"/>
                        <a:gd name="T14" fmla="*/ 14 w 16"/>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0"/>
                          </a:moveTo>
                          <a:cubicBezTo>
                            <a:pt x="14" y="4"/>
                            <a:pt x="15" y="7"/>
                            <a:pt x="16" y="10"/>
                          </a:cubicBezTo>
                          <a:cubicBezTo>
                            <a:pt x="14" y="11"/>
                            <a:pt x="13" y="12"/>
                            <a:pt x="11" y="13"/>
                          </a:cubicBezTo>
                          <a:cubicBezTo>
                            <a:pt x="9" y="14"/>
                            <a:pt x="6" y="16"/>
                            <a:pt x="4" y="17"/>
                          </a:cubicBezTo>
                          <a:cubicBezTo>
                            <a:pt x="2" y="12"/>
                            <a:pt x="1" y="7"/>
                            <a:pt x="0" y="1"/>
                          </a:cubicBezTo>
                          <a:cubicBezTo>
                            <a:pt x="1" y="1"/>
                            <a:pt x="3" y="1"/>
                            <a:pt x="3" y="1"/>
                          </a:cubicBezTo>
                          <a:cubicBezTo>
                            <a:pt x="4" y="1"/>
                            <a:pt x="6" y="1"/>
                            <a:pt x="7" y="1"/>
                          </a:cubicBezTo>
                          <a:cubicBezTo>
                            <a:pt x="9" y="0"/>
                            <a:pt x="12" y="1"/>
                            <a:pt x="1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9" name="Freeform 516"/>
                    <p:cNvSpPr>
                      <a:spLocks/>
                    </p:cNvSpPr>
                    <p:nvPr/>
                  </p:nvSpPr>
                  <p:spPr bwMode="auto">
                    <a:xfrm>
                      <a:off x="3684" y="1162"/>
                      <a:ext cx="40" cy="30"/>
                    </a:xfrm>
                    <a:custGeom>
                      <a:avLst/>
                      <a:gdLst>
                        <a:gd name="T0" fmla="*/ 17 w 17"/>
                        <a:gd name="T1" fmla="*/ 7 h 13"/>
                        <a:gd name="T2" fmla="*/ 14 w 17"/>
                        <a:gd name="T3" fmla="*/ 13 h 13"/>
                        <a:gd name="T4" fmla="*/ 7 w 17"/>
                        <a:gd name="T5" fmla="*/ 11 h 13"/>
                        <a:gd name="T6" fmla="*/ 3 w 17"/>
                        <a:gd name="T7" fmla="*/ 10 h 13"/>
                        <a:gd name="T8" fmla="*/ 0 w 17"/>
                        <a:gd name="T9" fmla="*/ 9 h 13"/>
                        <a:gd name="T10" fmla="*/ 6 w 17"/>
                        <a:gd name="T11" fmla="*/ 0 h 13"/>
                        <a:gd name="T12" fmla="*/ 11 w 17"/>
                        <a:gd name="T13" fmla="*/ 3 h 13"/>
                        <a:gd name="T14" fmla="*/ 17 w 17"/>
                        <a:gd name="T15" fmla="*/ 7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3">
                          <a:moveTo>
                            <a:pt x="17" y="7"/>
                          </a:moveTo>
                          <a:cubicBezTo>
                            <a:pt x="16" y="9"/>
                            <a:pt x="15" y="11"/>
                            <a:pt x="14" y="13"/>
                          </a:cubicBezTo>
                          <a:cubicBezTo>
                            <a:pt x="12" y="12"/>
                            <a:pt x="9" y="11"/>
                            <a:pt x="7" y="11"/>
                          </a:cubicBezTo>
                          <a:cubicBezTo>
                            <a:pt x="3" y="10"/>
                            <a:pt x="3" y="10"/>
                            <a:pt x="3" y="10"/>
                          </a:cubicBezTo>
                          <a:cubicBezTo>
                            <a:pt x="2" y="10"/>
                            <a:pt x="1" y="9"/>
                            <a:pt x="0" y="9"/>
                          </a:cubicBezTo>
                          <a:cubicBezTo>
                            <a:pt x="2" y="6"/>
                            <a:pt x="4" y="3"/>
                            <a:pt x="6" y="0"/>
                          </a:cubicBezTo>
                          <a:cubicBezTo>
                            <a:pt x="8" y="1"/>
                            <a:pt x="10" y="2"/>
                            <a:pt x="11" y="3"/>
                          </a:cubicBezTo>
                          <a:cubicBezTo>
                            <a:pt x="13" y="5"/>
                            <a:pt x="15" y="6"/>
                            <a:pt x="17"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0" name="Freeform 517"/>
                    <p:cNvSpPr>
                      <a:spLocks/>
                    </p:cNvSpPr>
                    <p:nvPr/>
                  </p:nvSpPr>
                  <p:spPr bwMode="auto">
                    <a:xfrm>
                      <a:off x="3603" y="1566"/>
                      <a:ext cx="33" cy="40"/>
                    </a:xfrm>
                    <a:custGeom>
                      <a:avLst/>
                      <a:gdLst>
                        <a:gd name="T0" fmla="*/ 11 w 14"/>
                        <a:gd name="T1" fmla="*/ 2 h 17"/>
                        <a:gd name="T2" fmla="*/ 14 w 14"/>
                        <a:gd name="T3" fmla="*/ 5 h 17"/>
                        <a:gd name="T4" fmla="*/ 6 w 14"/>
                        <a:gd name="T5" fmla="*/ 17 h 17"/>
                        <a:gd name="T6" fmla="*/ 3 w 14"/>
                        <a:gd name="T7" fmla="*/ 13 h 17"/>
                        <a:gd name="T8" fmla="*/ 0 w 14"/>
                        <a:gd name="T9" fmla="*/ 10 h 17"/>
                        <a:gd name="T10" fmla="*/ 0 w 14"/>
                        <a:gd name="T11" fmla="*/ 9 h 17"/>
                        <a:gd name="T12" fmla="*/ 9 w 14"/>
                        <a:gd name="T13" fmla="*/ 0 h 17"/>
                        <a:gd name="T14" fmla="*/ 11 w 14"/>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11" y="2"/>
                          </a:moveTo>
                          <a:cubicBezTo>
                            <a:pt x="12" y="3"/>
                            <a:pt x="13" y="4"/>
                            <a:pt x="14" y="5"/>
                          </a:cubicBezTo>
                          <a:cubicBezTo>
                            <a:pt x="12" y="9"/>
                            <a:pt x="9" y="13"/>
                            <a:pt x="6" y="17"/>
                          </a:cubicBezTo>
                          <a:cubicBezTo>
                            <a:pt x="5" y="16"/>
                            <a:pt x="4" y="14"/>
                            <a:pt x="3" y="13"/>
                          </a:cubicBezTo>
                          <a:cubicBezTo>
                            <a:pt x="2" y="12"/>
                            <a:pt x="1" y="11"/>
                            <a:pt x="0" y="10"/>
                          </a:cubicBezTo>
                          <a:cubicBezTo>
                            <a:pt x="0" y="10"/>
                            <a:pt x="0" y="10"/>
                            <a:pt x="0" y="9"/>
                          </a:cubicBezTo>
                          <a:cubicBezTo>
                            <a:pt x="3" y="6"/>
                            <a:pt x="6" y="3"/>
                            <a:pt x="9" y="0"/>
                          </a:cubicBezTo>
                          <a:cubicBezTo>
                            <a:pt x="10" y="0"/>
                            <a:pt x="10" y="1"/>
                            <a:pt x="11"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1" name="Freeform 518"/>
                    <p:cNvSpPr>
                      <a:spLocks/>
                    </p:cNvSpPr>
                    <p:nvPr/>
                  </p:nvSpPr>
                  <p:spPr bwMode="auto">
                    <a:xfrm>
                      <a:off x="3674" y="1188"/>
                      <a:ext cx="40" cy="35"/>
                    </a:xfrm>
                    <a:custGeom>
                      <a:avLst/>
                      <a:gdLst>
                        <a:gd name="T0" fmla="*/ 17 w 17"/>
                        <a:gd name="T1" fmla="*/ 4 h 15"/>
                        <a:gd name="T2" fmla="*/ 16 w 17"/>
                        <a:gd name="T3" fmla="*/ 6 h 15"/>
                        <a:gd name="T4" fmla="*/ 13 w 17"/>
                        <a:gd name="T5" fmla="*/ 15 h 15"/>
                        <a:gd name="T6" fmla="*/ 0 w 17"/>
                        <a:gd name="T7" fmla="*/ 13 h 15"/>
                        <a:gd name="T8" fmla="*/ 3 w 17"/>
                        <a:gd name="T9" fmla="*/ 0 h 15"/>
                        <a:gd name="T10" fmla="*/ 7 w 17"/>
                        <a:gd name="T11" fmla="*/ 1 h 15"/>
                        <a:gd name="T12" fmla="*/ 17 w 17"/>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7" h="15">
                          <a:moveTo>
                            <a:pt x="17" y="4"/>
                          </a:moveTo>
                          <a:cubicBezTo>
                            <a:pt x="16" y="5"/>
                            <a:pt x="16" y="6"/>
                            <a:pt x="16" y="6"/>
                          </a:cubicBezTo>
                          <a:cubicBezTo>
                            <a:pt x="15" y="9"/>
                            <a:pt x="14" y="12"/>
                            <a:pt x="13" y="15"/>
                          </a:cubicBezTo>
                          <a:cubicBezTo>
                            <a:pt x="9" y="14"/>
                            <a:pt x="4" y="13"/>
                            <a:pt x="0" y="13"/>
                          </a:cubicBezTo>
                          <a:cubicBezTo>
                            <a:pt x="0" y="9"/>
                            <a:pt x="2" y="4"/>
                            <a:pt x="3" y="0"/>
                          </a:cubicBezTo>
                          <a:cubicBezTo>
                            <a:pt x="5" y="1"/>
                            <a:pt x="6" y="1"/>
                            <a:pt x="7" y="1"/>
                          </a:cubicBezTo>
                          <a:cubicBezTo>
                            <a:pt x="10" y="2"/>
                            <a:pt x="13" y="3"/>
                            <a:pt x="1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2" name="Freeform 519"/>
                    <p:cNvSpPr>
                      <a:spLocks/>
                    </p:cNvSpPr>
                    <p:nvPr/>
                  </p:nvSpPr>
                  <p:spPr bwMode="auto">
                    <a:xfrm>
                      <a:off x="3672" y="1223"/>
                      <a:ext cx="33" cy="29"/>
                    </a:xfrm>
                    <a:custGeom>
                      <a:avLst/>
                      <a:gdLst>
                        <a:gd name="T0" fmla="*/ 14 w 14"/>
                        <a:gd name="T1" fmla="*/ 3 h 12"/>
                        <a:gd name="T2" fmla="*/ 14 w 14"/>
                        <a:gd name="T3" fmla="*/ 11 h 12"/>
                        <a:gd name="T4" fmla="*/ 6 w 14"/>
                        <a:gd name="T5" fmla="*/ 11 h 12"/>
                        <a:gd name="T6" fmla="*/ 0 w 14"/>
                        <a:gd name="T7" fmla="*/ 12 h 12"/>
                        <a:gd name="T8" fmla="*/ 0 w 14"/>
                        <a:gd name="T9" fmla="*/ 0 h 12"/>
                        <a:gd name="T10" fmla="*/ 14 w 14"/>
                        <a:gd name="T11" fmla="*/ 3 h 12"/>
                      </a:gdLst>
                      <a:ahLst/>
                      <a:cxnLst>
                        <a:cxn ang="0">
                          <a:pos x="T0" y="T1"/>
                        </a:cxn>
                        <a:cxn ang="0">
                          <a:pos x="T2" y="T3"/>
                        </a:cxn>
                        <a:cxn ang="0">
                          <a:pos x="T4" y="T5"/>
                        </a:cxn>
                        <a:cxn ang="0">
                          <a:pos x="T6" y="T7"/>
                        </a:cxn>
                        <a:cxn ang="0">
                          <a:pos x="T8" y="T9"/>
                        </a:cxn>
                        <a:cxn ang="0">
                          <a:pos x="T10" y="T11"/>
                        </a:cxn>
                      </a:cxnLst>
                      <a:rect l="0" t="0" r="r" b="b"/>
                      <a:pathLst>
                        <a:path w="14" h="12">
                          <a:moveTo>
                            <a:pt x="14" y="3"/>
                          </a:moveTo>
                          <a:cubicBezTo>
                            <a:pt x="14" y="5"/>
                            <a:pt x="14" y="8"/>
                            <a:pt x="14" y="11"/>
                          </a:cubicBezTo>
                          <a:cubicBezTo>
                            <a:pt x="11" y="10"/>
                            <a:pt x="9" y="11"/>
                            <a:pt x="6" y="11"/>
                          </a:cubicBezTo>
                          <a:cubicBezTo>
                            <a:pt x="4" y="11"/>
                            <a:pt x="2" y="11"/>
                            <a:pt x="0" y="12"/>
                          </a:cubicBezTo>
                          <a:cubicBezTo>
                            <a:pt x="0" y="8"/>
                            <a:pt x="0" y="4"/>
                            <a:pt x="0" y="0"/>
                          </a:cubicBezTo>
                          <a:cubicBezTo>
                            <a:pt x="5" y="1"/>
                            <a:pt x="9" y="2"/>
                            <a:pt x="14"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3" name="Freeform 520"/>
                    <p:cNvSpPr>
                      <a:spLocks/>
                    </p:cNvSpPr>
                    <p:nvPr/>
                  </p:nvSpPr>
                  <p:spPr bwMode="auto">
                    <a:xfrm>
                      <a:off x="3437" y="1864"/>
                      <a:ext cx="112" cy="88"/>
                    </a:xfrm>
                    <a:custGeom>
                      <a:avLst/>
                      <a:gdLst>
                        <a:gd name="T0" fmla="*/ 47 w 47"/>
                        <a:gd name="T1" fmla="*/ 17 h 37"/>
                        <a:gd name="T2" fmla="*/ 47 w 47"/>
                        <a:gd name="T3" fmla="*/ 18 h 37"/>
                        <a:gd name="T4" fmla="*/ 16 w 47"/>
                        <a:gd name="T5" fmla="*/ 32 h 37"/>
                        <a:gd name="T6" fmla="*/ 4 w 47"/>
                        <a:gd name="T7" fmla="*/ 0 h 37"/>
                        <a:gd name="T8" fmla="*/ 4 w 47"/>
                        <a:gd name="T9" fmla="*/ 0 h 37"/>
                        <a:gd name="T10" fmla="*/ 8 w 47"/>
                        <a:gd name="T11" fmla="*/ 2 h 37"/>
                        <a:gd name="T12" fmla="*/ 47 w 47"/>
                        <a:gd name="T13" fmla="*/ 17 h 37"/>
                      </a:gdLst>
                      <a:ahLst/>
                      <a:cxnLst>
                        <a:cxn ang="0">
                          <a:pos x="T0" y="T1"/>
                        </a:cxn>
                        <a:cxn ang="0">
                          <a:pos x="T2" y="T3"/>
                        </a:cxn>
                        <a:cxn ang="0">
                          <a:pos x="T4" y="T5"/>
                        </a:cxn>
                        <a:cxn ang="0">
                          <a:pos x="T6" y="T7"/>
                        </a:cxn>
                        <a:cxn ang="0">
                          <a:pos x="T8" y="T9"/>
                        </a:cxn>
                        <a:cxn ang="0">
                          <a:pos x="T10" y="T11"/>
                        </a:cxn>
                        <a:cxn ang="0">
                          <a:pos x="T12" y="T13"/>
                        </a:cxn>
                      </a:cxnLst>
                      <a:rect l="0" t="0" r="r" b="b"/>
                      <a:pathLst>
                        <a:path w="47" h="37">
                          <a:moveTo>
                            <a:pt x="47" y="17"/>
                          </a:moveTo>
                          <a:cubicBezTo>
                            <a:pt x="47" y="18"/>
                            <a:pt x="47" y="18"/>
                            <a:pt x="47" y="18"/>
                          </a:cubicBezTo>
                          <a:cubicBezTo>
                            <a:pt x="42" y="30"/>
                            <a:pt x="28" y="37"/>
                            <a:pt x="16" y="32"/>
                          </a:cubicBezTo>
                          <a:cubicBezTo>
                            <a:pt x="5" y="27"/>
                            <a:pt x="0" y="12"/>
                            <a:pt x="4" y="0"/>
                          </a:cubicBezTo>
                          <a:cubicBezTo>
                            <a:pt x="4" y="0"/>
                            <a:pt x="4" y="0"/>
                            <a:pt x="4" y="0"/>
                          </a:cubicBezTo>
                          <a:cubicBezTo>
                            <a:pt x="6" y="1"/>
                            <a:pt x="7" y="1"/>
                            <a:pt x="8" y="2"/>
                          </a:cubicBezTo>
                          <a:cubicBezTo>
                            <a:pt x="21" y="8"/>
                            <a:pt x="34" y="13"/>
                            <a:pt x="47" y="1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4" name="Freeform 521"/>
                    <p:cNvSpPr>
                      <a:spLocks/>
                    </p:cNvSpPr>
                    <p:nvPr/>
                  </p:nvSpPr>
                  <p:spPr bwMode="auto">
                    <a:xfrm>
                      <a:off x="2947" y="1869"/>
                      <a:ext cx="519" cy="400"/>
                    </a:xfrm>
                    <a:custGeom>
                      <a:avLst/>
                      <a:gdLst>
                        <a:gd name="T0" fmla="*/ 219 w 219"/>
                        <a:gd name="T1" fmla="*/ 168 h 169"/>
                        <a:gd name="T2" fmla="*/ 215 w 219"/>
                        <a:gd name="T3" fmla="*/ 169 h 169"/>
                        <a:gd name="T4" fmla="*/ 209 w 219"/>
                        <a:gd name="T5" fmla="*/ 156 h 169"/>
                        <a:gd name="T6" fmla="*/ 181 w 219"/>
                        <a:gd name="T7" fmla="*/ 166 h 169"/>
                        <a:gd name="T8" fmla="*/ 142 w 219"/>
                        <a:gd name="T9" fmla="*/ 168 h 169"/>
                        <a:gd name="T10" fmla="*/ 33 w 219"/>
                        <a:gd name="T11" fmla="*/ 113 h 169"/>
                        <a:gd name="T12" fmla="*/ 17 w 219"/>
                        <a:gd name="T13" fmla="*/ 0 h 169"/>
                        <a:gd name="T14" fmla="*/ 21 w 219"/>
                        <a:gd name="T15" fmla="*/ 2 h 169"/>
                        <a:gd name="T16" fmla="*/ 16 w 219"/>
                        <a:gd name="T17" fmla="*/ 66 h 169"/>
                        <a:gd name="T18" fmla="*/ 87 w 219"/>
                        <a:gd name="T19" fmla="*/ 149 h 169"/>
                        <a:gd name="T20" fmla="*/ 149 w 219"/>
                        <a:gd name="T21" fmla="*/ 163 h 169"/>
                        <a:gd name="T22" fmla="*/ 207 w 219"/>
                        <a:gd name="T23" fmla="*/ 152 h 169"/>
                        <a:gd name="T24" fmla="*/ 194 w 219"/>
                        <a:gd name="T25" fmla="*/ 130 h 169"/>
                        <a:gd name="T26" fmla="*/ 194 w 219"/>
                        <a:gd name="T27" fmla="*/ 130 h 169"/>
                        <a:gd name="T28" fmla="*/ 191 w 219"/>
                        <a:gd name="T29" fmla="*/ 130 h 169"/>
                        <a:gd name="T30" fmla="*/ 191 w 219"/>
                        <a:gd name="T31" fmla="*/ 124 h 169"/>
                        <a:gd name="T32" fmla="*/ 190 w 219"/>
                        <a:gd name="T33" fmla="*/ 123 h 169"/>
                        <a:gd name="T34" fmla="*/ 193 w 219"/>
                        <a:gd name="T35" fmla="*/ 121 h 169"/>
                        <a:gd name="T36" fmla="*/ 197 w 219"/>
                        <a:gd name="T37" fmla="*/ 126 h 169"/>
                        <a:gd name="T38" fmla="*/ 219 w 219"/>
                        <a:gd name="T39"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9" h="169">
                          <a:moveTo>
                            <a:pt x="219" y="168"/>
                          </a:moveTo>
                          <a:cubicBezTo>
                            <a:pt x="215" y="169"/>
                            <a:pt x="215" y="169"/>
                            <a:pt x="215" y="169"/>
                          </a:cubicBezTo>
                          <a:cubicBezTo>
                            <a:pt x="213" y="165"/>
                            <a:pt x="211" y="161"/>
                            <a:pt x="209" y="156"/>
                          </a:cubicBezTo>
                          <a:cubicBezTo>
                            <a:pt x="201" y="163"/>
                            <a:pt x="191" y="165"/>
                            <a:pt x="181" y="166"/>
                          </a:cubicBezTo>
                          <a:cubicBezTo>
                            <a:pt x="168" y="168"/>
                            <a:pt x="155" y="169"/>
                            <a:pt x="142" y="168"/>
                          </a:cubicBezTo>
                          <a:cubicBezTo>
                            <a:pt x="100" y="165"/>
                            <a:pt x="59" y="146"/>
                            <a:pt x="33" y="113"/>
                          </a:cubicBezTo>
                          <a:cubicBezTo>
                            <a:pt x="9" y="81"/>
                            <a:pt x="0" y="37"/>
                            <a:pt x="17" y="0"/>
                          </a:cubicBezTo>
                          <a:cubicBezTo>
                            <a:pt x="21" y="2"/>
                            <a:pt x="21" y="2"/>
                            <a:pt x="21" y="2"/>
                          </a:cubicBezTo>
                          <a:cubicBezTo>
                            <a:pt x="13" y="22"/>
                            <a:pt x="11" y="44"/>
                            <a:pt x="16" y="66"/>
                          </a:cubicBezTo>
                          <a:cubicBezTo>
                            <a:pt x="25" y="103"/>
                            <a:pt x="53" y="133"/>
                            <a:pt x="87" y="149"/>
                          </a:cubicBezTo>
                          <a:cubicBezTo>
                            <a:pt x="107" y="158"/>
                            <a:pt x="128" y="162"/>
                            <a:pt x="149" y="163"/>
                          </a:cubicBezTo>
                          <a:cubicBezTo>
                            <a:pt x="168" y="163"/>
                            <a:pt x="191" y="163"/>
                            <a:pt x="207" y="152"/>
                          </a:cubicBezTo>
                          <a:cubicBezTo>
                            <a:pt x="203" y="145"/>
                            <a:pt x="199" y="137"/>
                            <a:pt x="194" y="130"/>
                          </a:cubicBezTo>
                          <a:cubicBezTo>
                            <a:pt x="194" y="130"/>
                            <a:pt x="194" y="130"/>
                            <a:pt x="194" y="130"/>
                          </a:cubicBezTo>
                          <a:cubicBezTo>
                            <a:pt x="191" y="130"/>
                            <a:pt x="191" y="130"/>
                            <a:pt x="191" y="130"/>
                          </a:cubicBezTo>
                          <a:cubicBezTo>
                            <a:pt x="191" y="128"/>
                            <a:pt x="191" y="126"/>
                            <a:pt x="191" y="124"/>
                          </a:cubicBezTo>
                          <a:cubicBezTo>
                            <a:pt x="190" y="124"/>
                            <a:pt x="190" y="123"/>
                            <a:pt x="190" y="123"/>
                          </a:cubicBezTo>
                          <a:cubicBezTo>
                            <a:pt x="193" y="121"/>
                            <a:pt x="193" y="121"/>
                            <a:pt x="193" y="121"/>
                          </a:cubicBezTo>
                          <a:cubicBezTo>
                            <a:pt x="195" y="123"/>
                            <a:pt x="196" y="124"/>
                            <a:pt x="197" y="126"/>
                          </a:cubicBezTo>
                          <a:cubicBezTo>
                            <a:pt x="206" y="139"/>
                            <a:pt x="213" y="153"/>
                            <a:pt x="219" y="16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5" name="Freeform 522"/>
                    <p:cNvSpPr>
                      <a:spLocks/>
                    </p:cNvSpPr>
                    <p:nvPr/>
                  </p:nvSpPr>
                  <p:spPr bwMode="auto">
                    <a:xfrm>
                      <a:off x="3544" y="1829"/>
                      <a:ext cx="19" cy="31"/>
                    </a:xfrm>
                    <a:custGeom>
                      <a:avLst/>
                      <a:gdLst>
                        <a:gd name="T0" fmla="*/ 4 w 8"/>
                        <a:gd name="T1" fmla="*/ 0 h 13"/>
                        <a:gd name="T2" fmla="*/ 8 w 8"/>
                        <a:gd name="T3" fmla="*/ 2 h 13"/>
                        <a:gd name="T4" fmla="*/ 3 w 8"/>
                        <a:gd name="T5" fmla="*/ 12 h 13"/>
                        <a:gd name="T6" fmla="*/ 4 w 8"/>
                        <a:gd name="T7" fmla="*/ 0 h 13"/>
                      </a:gdLst>
                      <a:ahLst/>
                      <a:cxnLst>
                        <a:cxn ang="0">
                          <a:pos x="T0" y="T1"/>
                        </a:cxn>
                        <a:cxn ang="0">
                          <a:pos x="T2" y="T3"/>
                        </a:cxn>
                        <a:cxn ang="0">
                          <a:pos x="T4" y="T5"/>
                        </a:cxn>
                        <a:cxn ang="0">
                          <a:pos x="T6" y="T7"/>
                        </a:cxn>
                      </a:cxnLst>
                      <a:rect l="0" t="0" r="r" b="b"/>
                      <a:pathLst>
                        <a:path w="8" h="13">
                          <a:moveTo>
                            <a:pt x="4" y="0"/>
                          </a:moveTo>
                          <a:cubicBezTo>
                            <a:pt x="5" y="1"/>
                            <a:pt x="7" y="2"/>
                            <a:pt x="8" y="2"/>
                          </a:cubicBezTo>
                          <a:cubicBezTo>
                            <a:pt x="7" y="5"/>
                            <a:pt x="6" y="13"/>
                            <a:pt x="3" y="12"/>
                          </a:cubicBezTo>
                          <a:cubicBezTo>
                            <a:pt x="0" y="11"/>
                            <a:pt x="3" y="3"/>
                            <a:pt x="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6" name="Freeform 523"/>
                    <p:cNvSpPr>
                      <a:spLocks/>
                    </p:cNvSpPr>
                    <p:nvPr/>
                  </p:nvSpPr>
                  <p:spPr bwMode="auto">
                    <a:xfrm>
                      <a:off x="3812" y="251"/>
                      <a:ext cx="125" cy="106"/>
                    </a:xfrm>
                    <a:custGeom>
                      <a:avLst/>
                      <a:gdLst>
                        <a:gd name="T0" fmla="*/ 53 w 53"/>
                        <a:gd name="T1" fmla="*/ 28 h 45"/>
                        <a:gd name="T2" fmla="*/ 29 w 53"/>
                        <a:gd name="T3" fmla="*/ 45 h 45"/>
                        <a:gd name="T4" fmla="*/ 10 w 53"/>
                        <a:gd name="T5" fmla="*/ 30 h 45"/>
                        <a:gd name="T6" fmla="*/ 0 w 53"/>
                        <a:gd name="T7" fmla="*/ 28 h 45"/>
                        <a:gd name="T8" fmla="*/ 26 w 53"/>
                        <a:gd name="T9" fmla="*/ 0 h 45"/>
                        <a:gd name="T10" fmla="*/ 53 w 53"/>
                        <a:gd name="T11" fmla="*/ 28 h 45"/>
                      </a:gdLst>
                      <a:ahLst/>
                      <a:cxnLst>
                        <a:cxn ang="0">
                          <a:pos x="T0" y="T1"/>
                        </a:cxn>
                        <a:cxn ang="0">
                          <a:pos x="T2" y="T3"/>
                        </a:cxn>
                        <a:cxn ang="0">
                          <a:pos x="T4" y="T5"/>
                        </a:cxn>
                        <a:cxn ang="0">
                          <a:pos x="T6" y="T7"/>
                        </a:cxn>
                        <a:cxn ang="0">
                          <a:pos x="T8" y="T9"/>
                        </a:cxn>
                        <a:cxn ang="0">
                          <a:pos x="T10" y="T11"/>
                        </a:cxn>
                      </a:cxnLst>
                      <a:rect l="0" t="0" r="r" b="b"/>
                      <a:pathLst>
                        <a:path w="53" h="45">
                          <a:moveTo>
                            <a:pt x="53" y="28"/>
                          </a:moveTo>
                          <a:cubicBezTo>
                            <a:pt x="43" y="29"/>
                            <a:pt x="34" y="36"/>
                            <a:pt x="29" y="45"/>
                          </a:cubicBezTo>
                          <a:cubicBezTo>
                            <a:pt x="24" y="38"/>
                            <a:pt x="18" y="33"/>
                            <a:pt x="10" y="30"/>
                          </a:cubicBezTo>
                          <a:cubicBezTo>
                            <a:pt x="8" y="29"/>
                            <a:pt x="4" y="28"/>
                            <a:pt x="0" y="28"/>
                          </a:cubicBezTo>
                          <a:cubicBezTo>
                            <a:pt x="10" y="20"/>
                            <a:pt x="20" y="12"/>
                            <a:pt x="26" y="0"/>
                          </a:cubicBezTo>
                          <a:cubicBezTo>
                            <a:pt x="32" y="12"/>
                            <a:pt x="42" y="20"/>
                            <a:pt x="53" y="2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7" name="Freeform 524"/>
                    <p:cNvSpPr>
                      <a:spLocks/>
                    </p:cNvSpPr>
                    <p:nvPr/>
                  </p:nvSpPr>
                  <p:spPr bwMode="auto">
                    <a:xfrm>
                      <a:off x="3752" y="814"/>
                      <a:ext cx="45" cy="38"/>
                    </a:xfrm>
                    <a:custGeom>
                      <a:avLst/>
                      <a:gdLst>
                        <a:gd name="T0" fmla="*/ 15 w 19"/>
                        <a:gd name="T1" fmla="*/ 1 h 16"/>
                        <a:gd name="T2" fmla="*/ 19 w 19"/>
                        <a:gd name="T3" fmla="*/ 12 h 16"/>
                        <a:gd name="T4" fmla="*/ 5 w 19"/>
                        <a:gd name="T5" fmla="*/ 15 h 16"/>
                        <a:gd name="T6" fmla="*/ 5 w 19"/>
                        <a:gd name="T7" fmla="*/ 16 h 16"/>
                        <a:gd name="T8" fmla="*/ 0 w 19"/>
                        <a:gd name="T9" fmla="*/ 4 h 16"/>
                        <a:gd name="T10" fmla="*/ 0 w 19"/>
                        <a:gd name="T11" fmla="*/ 4 h 16"/>
                        <a:gd name="T12" fmla="*/ 1 w 19"/>
                        <a:gd name="T13" fmla="*/ 5 h 16"/>
                        <a:gd name="T14" fmla="*/ 9 w 19"/>
                        <a:gd name="T15" fmla="*/ 2 h 16"/>
                        <a:gd name="T16" fmla="*/ 14 w 19"/>
                        <a:gd name="T17" fmla="*/ 0 h 16"/>
                        <a:gd name="T18" fmla="*/ 15 w 19"/>
                        <a:gd name="T1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6">
                          <a:moveTo>
                            <a:pt x="15" y="1"/>
                          </a:moveTo>
                          <a:cubicBezTo>
                            <a:pt x="16" y="4"/>
                            <a:pt x="17" y="8"/>
                            <a:pt x="19" y="12"/>
                          </a:cubicBezTo>
                          <a:cubicBezTo>
                            <a:pt x="14" y="12"/>
                            <a:pt x="9" y="13"/>
                            <a:pt x="5" y="15"/>
                          </a:cubicBezTo>
                          <a:cubicBezTo>
                            <a:pt x="5" y="15"/>
                            <a:pt x="4" y="16"/>
                            <a:pt x="5" y="16"/>
                          </a:cubicBezTo>
                          <a:cubicBezTo>
                            <a:pt x="3" y="12"/>
                            <a:pt x="1" y="8"/>
                            <a:pt x="0" y="4"/>
                          </a:cubicBezTo>
                          <a:cubicBezTo>
                            <a:pt x="0" y="4"/>
                            <a:pt x="0" y="4"/>
                            <a:pt x="0" y="4"/>
                          </a:cubicBezTo>
                          <a:cubicBezTo>
                            <a:pt x="0" y="4"/>
                            <a:pt x="0" y="5"/>
                            <a:pt x="1" y="5"/>
                          </a:cubicBezTo>
                          <a:cubicBezTo>
                            <a:pt x="3" y="4"/>
                            <a:pt x="6" y="3"/>
                            <a:pt x="9" y="2"/>
                          </a:cubicBezTo>
                          <a:cubicBezTo>
                            <a:pt x="10" y="1"/>
                            <a:pt x="12" y="1"/>
                            <a:pt x="14" y="0"/>
                          </a:cubicBezTo>
                          <a:cubicBezTo>
                            <a:pt x="14" y="0"/>
                            <a:pt x="14" y="0"/>
                            <a:pt x="15"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8" name="Freeform 525"/>
                    <p:cNvSpPr>
                      <a:spLocks/>
                    </p:cNvSpPr>
                    <p:nvPr/>
                  </p:nvSpPr>
                  <p:spPr bwMode="auto">
                    <a:xfrm>
                      <a:off x="3646" y="1280"/>
                      <a:ext cx="33" cy="38"/>
                    </a:xfrm>
                    <a:custGeom>
                      <a:avLst/>
                      <a:gdLst>
                        <a:gd name="T0" fmla="*/ 14 w 14"/>
                        <a:gd name="T1" fmla="*/ 15 h 16"/>
                        <a:gd name="T2" fmla="*/ 10 w 14"/>
                        <a:gd name="T3" fmla="*/ 16 h 16"/>
                        <a:gd name="T4" fmla="*/ 2 w 14"/>
                        <a:gd name="T5" fmla="*/ 13 h 16"/>
                        <a:gd name="T6" fmla="*/ 3 w 14"/>
                        <a:gd name="T7" fmla="*/ 4 h 16"/>
                        <a:gd name="T8" fmla="*/ 8 w 14"/>
                        <a:gd name="T9" fmla="*/ 0 h 16"/>
                        <a:gd name="T10" fmla="*/ 8 w 14"/>
                        <a:gd name="T11" fmla="*/ 0 h 16"/>
                        <a:gd name="T12" fmla="*/ 14 w 14"/>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14" h="16">
                          <a:moveTo>
                            <a:pt x="14" y="15"/>
                          </a:moveTo>
                          <a:cubicBezTo>
                            <a:pt x="13" y="16"/>
                            <a:pt x="11" y="16"/>
                            <a:pt x="10" y="16"/>
                          </a:cubicBezTo>
                          <a:cubicBezTo>
                            <a:pt x="6" y="16"/>
                            <a:pt x="5" y="16"/>
                            <a:pt x="2" y="13"/>
                          </a:cubicBezTo>
                          <a:cubicBezTo>
                            <a:pt x="0" y="10"/>
                            <a:pt x="0" y="8"/>
                            <a:pt x="3" y="4"/>
                          </a:cubicBezTo>
                          <a:cubicBezTo>
                            <a:pt x="4" y="3"/>
                            <a:pt x="6" y="1"/>
                            <a:pt x="8" y="0"/>
                          </a:cubicBezTo>
                          <a:cubicBezTo>
                            <a:pt x="8" y="0"/>
                            <a:pt x="8" y="0"/>
                            <a:pt x="8" y="0"/>
                          </a:cubicBezTo>
                          <a:cubicBezTo>
                            <a:pt x="9" y="5"/>
                            <a:pt x="11" y="10"/>
                            <a:pt x="14" y="1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9" name="Freeform 526"/>
                    <p:cNvSpPr>
                      <a:spLocks/>
                    </p:cNvSpPr>
                    <p:nvPr/>
                  </p:nvSpPr>
                  <p:spPr bwMode="auto">
                    <a:xfrm>
                      <a:off x="3710" y="1013"/>
                      <a:ext cx="28" cy="30"/>
                    </a:xfrm>
                    <a:custGeom>
                      <a:avLst/>
                      <a:gdLst>
                        <a:gd name="T0" fmla="*/ 12 w 12"/>
                        <a:gd name="T1" fmla="*/ 7 h 13"/>
                        <a:gd name="T2" fmla="*/ 5 w 12"/>
                        <a:gd name="T3" fmla="*/ 12 h 13"/>
                        <a:gd name="T4" fmla="*/ 2 w 12"/>
                        <a:gd name="T5" fmla="*/ 4 h 13"/>
                        <a:gd name="T6" fmla="*/ 3 w 12"/>
                        <a:gd name="T7" fmla="*/ 4 h 13"/>
                        <a:gd name="T8" fmla="*/ 5 w 12"/>
                        <a:gd name="T9" fmla="*/ 2 h 13"/>
                        <a:gd name="T10" fmla="*/ 12 w 12"/>
                        <a:gd name="T11" fmla="*/ 7 h 13"/>
                      </a:gdLst>
                      <a:ahLst/>
                      <a:cxnLst>
                        <a:cxn ang="0">
                          <a:pos x="T0" y="T1"/>
                        </a:cxn>
                        <a:cxn ang="0">
                          <a:pos x="T2" y="T3"/>
                        </a:cxn>
                        <a:cxn ang="0">
                          <a:pos x="T4" y="T5"/>
                        </a:cxn>
                        <a:cxn ang="0">
                          <a:pos x="T6" y="T7"/>
                        </a:cxn>
                        <a:cxn ang="0">
                          <a:pos x="T8" y="T9"/>
                        </a:cxn>
                        <a:cxn ang="0">
                          <a:pos x="T10" y="T11"/>
                        </a:cxn>
                      </a:cxnLst>
                      <a:rect l="0" t="0" r="r" b="b"/>
                      <a:pathLst>
                        <a:path w="12" h="13">
                          <a:moveTo>
                            <a:pt x="12" y="7"/>
                          </a:moveTo>
                          <a:cubicBezTo>
                            <a:pt x="11" y="10"/>
                            <a:pt x="8" y="13"/>
                            <a:pt x="5" y="12"/>
                          </a:cubicBezTo>
                          <a:cubicBezTo>
                            <a:pt x="2" y="11"/>
                            <a:pt x="0" y="7"/>
                            <a:pt x="2" y="4"/>
                          </a:cubicBezTo>
                          <a:cubicBezTo>
                            <a:pt x="2" y="4"/>
                            <a:pt x="3" y="4"/>
                            <a:pt x="3" y="4"/>
                          </a:cubicBezTo>
                          <a:cubicBezTo>
                            <a:pt x="3" y="3"/>
                            <a:pt x="4" y="3"/>
                            <a:pt x="5" y="2"/>
                          </a:cubicBezTo>
                          <a:cubicBezTo>
                            <a:pt x="8" y="0"/>
                            <a:pt x="12" y="4"/>
                            <a:pt x="12" y="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0" name="Freeform 527"/>
                    <p:cNvSpPr>
                      <a:spLocks/>
                    </p:cNvSpPr>
                    <p:nvPr/>
                  </p:nvSpPr>
                  <p:spPr bwMode="auto">
                    <a:xfrm>
                      <a:off x="3577" y="1595"/>
                      <a:ext cx="38" cy="40"/>
                    </a:xfrm>
                    <a:custGeom>
                      <a:avLst/>
                      <a:gdLst>
                        <a:gd name="T0" fmla="*/ 11 w 16"/>
                        <a:gd name="T1" fmla="*/ 3 h 17"/>
                        <a:gd name="T2" fmla="*/ 16 w 16"/>
                        <a:gd name="T3" fmla="*/ 7 h 17"/>
                        <a:gd name="T4" fmla="*/ 8 w 16"/>
                        <a:gd name="T5" fmla="*/ 17 h 17"/>
                        <a:gd name="T6" fmla="*/ 8 w 16"/>
                        <a:gd name="T7" fmla="*/ 17 h 17"/>
                        <a:gd name="T8" fmla="*/ 5 w 16"/>
                        <a:gd name="T9" fmla="*/ 13 h 17"/>
                        <a:gd name="T10" fmla="*/ 3 w 16"/>
                        <a:gd name="T11" fmla="*/ 10 h 17"/>
                        <a:gd name="T12" fmla="*/ 3 w 16"/>
                        <a:gd name="T13" fmla="*/ 9 h 17"/>
                        <a:gd name="T14" fmla="*/ 2 w 16"/>
                        <a:gd name="T15" fmla="*/ 9 h 17"/>
                        <a:gd name="T16" fmla="*/ 2 w 16"/>
                        <a:gd name="T17" fmla="*/ 7 h 17"/>
                        <a:gd name="T18" fmla="*/ 0 w 16"/>
                        <a:gd name="T19" fmla="*/ 7 h 17"/>
                        <a:gd name="T20" fmla="*/ 0 w 16"/>
                        <a:gd name="T21" fmla="*/ 7 h 17"/>
                        <a:gd name="T22" fmla="*/ 9 w 16"/>
                        <a:gd name="T23" fmla="*/ 0 h 17"/>
                        <a:gd name="T24" fmla="*/ 11 w 16"/>
                        <a:gd name="T25"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7">
                          <a:moveTo>
                            <a:pt x="11" y="3"/>
                          </a:moveTo>
                          <a:cubicBezTo>
                            <a:pt x="13" y="4"/>
                            <a:pt x="14" y="6"/>
                            <a:pt x="16" y="7"/>
                          </a:cubicBezTo>
                          <a:cubicBezTo>
                            <a:pt x="13" y="11"/>
                            <a:pt x="10" y="14"/>
                            <a:pt x="8" y="17"/>
                          </a:cubicBezTo>
                          <a:cubicBezTo>
                            <a:pt x="8" y="17"/>
                            <a:pt x="8" y="17"/>
                            <a:pt x="8" y="17"/>
                          </a:cubicBezTo>
                          <a:cubicBezTo>
                            <a:pt x="7" y="15"/>
                            <a:pt x="6" y="14"/>
                            <a:pt x="5" y="13"/>
                          </a:cubicBezTo>
                          <a:cubicBezTo>
                            <a:pt x="4" y="12"/>
                            <a:pt x="4" y="11"/>
                            <a:pt x="3" y="10"/>
                          </a:cubicBezTo>
                          <a:cubicBezTo>
                            <a:pt x="3" y="10"/>
                            <a:pt x="3" y="10"/>
                            <a:pt x="3" y="9"/>
                          </a:cubicBezTo>
                          <a:cubicBezTo>
                            <a:pt x="3" y="9"/>
                            <a:pt x="2" y="9"/>
                            <a:pt x="2" y="9"/>
                          </a:cubicBezTo>
                          <a:cubicBezTo>
                            <a:pt x="2" y="8"/>
                            <a:pt x="2" y="8"/>
                            <a:pt x="2" y="7"/>
                          </a:cubicBezTo>
                          <a:cubicBezTo>
                            <a:pt x="1" y="7"/>
                            <a:pt x="1" y="7"/>
                            <a:pt x="0" y="7"/>
                          </a:cubicBezTo>
                          <a:cubicBezTo>
                            <a:pt x="0" y="7"/>
                            <a:pt x="0" y="7"/>
                            <a:pt x="0" y="7"/>
                          </a:cubicBezTo>
                          <a:cubicBezTo>
                            <a:pt x="3" y="5"/>
                            <a:pt x="6" y="2"/>
                            <a:pt x="9" y="0"/>
                          </a:cubicBezTo>
                          <a:cubicBezTo>
                            <a:pt x="10" y="1"/>
                            <a:pt x="10" y="2"/>
                            <a:pt x="11"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1" name="Freeform 528"/>
                    <p:cNvSpPr>
                      <a:spLocks/>
                    </p:cNvSpPr>
                    <p:nvPr/>
                  </p:nvSpPr>
                  <p:spPr bwMode="auto">
                    <a:xfrm>
                      <a:off x="3551" y="1611"/>
                      <a:ext cx="43" cy="45"/>
                    </a:xfrm>
                    <a:custGeom>
                      <a:avLst/>
                      <a:gdLst>
                        <a:gd name="T0" fmla="*/ 17 w 18"/>
                        <a:gd name="T1" fmla="*/ 11 h 19"/>
                        <a:gd name="T2" fmla="*/ 18 w 18"/>
                        <a:gd name="T3" fmla="*/ 11 h 19"/>
                        <a:gd name="T4" fmla="*/ 13 w 18"/>
                        <a:gd name="T5" fmla="*/ 15 h 19"/>
                        <a:gd name="T6" fmla="*/ 5 w 18"/>
                        <a:gd name="T7" fmla="*/ 19 h 19"/>
                        <a:gd name="T8" fmla="*/ 5 w 18"/>
                        <a:gd name="T9" fmla="*/ 18 h 19"/>
                        <a:gd name="T10" fmla="*/ 2 w 18"/>
                        <a:gd name="T11" fmla="*/ 13 h 19"/>
                        <a:gd name="T12" fmla="*/ 0 w 18"/>
                        <a:gd name="T13" fmla="*/ 7 h 19"/>
                        <a:gd name="T14" fmla="*/ 0 w 18"/>
                        <a:gd name="T15" fmla="*/ 6 h 19"/>
                        <a:gd name="T16" fmla="*/ 11 w 18"/>
                        <a:gd name="T17" fmla="*/ 0 h 19"/>
                        <a:gd name="T18" fmla="*/ 11 w 18"/>
                        <a:gd name="T19" fmla="*/ 0 h 19"/>
                        <a:gd name="T20" fmla="*/ 11 w 18"/>
                        <a:gd name="T21" fmla="*/ 1 h 19"/>
                        <a:gd name="T22" fmla="*/ 13 w 18"/>
                        <a:gd name="T23" fmla="*/ 6 h 19"/>
                        <a:gd name="T24" fmla="*/ 17 w 18"/>
                        <a:gd name="T25"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9">
                          <a:moveTo>
                            <a:pt x="17" y="11"/>
                          </a:moveTo>
                          <a:cubicBezTo>
                            <a:pt x="17" y="11"/>
                            <a:pt x="17" y="11"/>
                            <a:pt x="18" y="11"/>
                          </a:cubicBezTo>
                          <a:cubicBezTo>
                            <a:pt x="16" y="12"/>
                            <a:pt x="15" y="13"/>
                            <a:pt x="13" y="15"/>
                          </a:cubicBezTo>
                          <a:cubicBezTo>
                            <a:pt x="10" y="17"/>
                            <a:pt x="8" y="18"/>
                            <a:pt x="5" y="19"/>
                          </a:cubicBezTo>
                          <a:cubicBezTo>
                            <a:pt x="5" y="19"/>
                            <a:pt x="5" y="19"/>
                            <a:pt x="5" y="18"/>
                          </a:cubicBezTo>
                          <a:cubicBezTo>
                            <a:pt x="5" y="17"/>
                            <a:pt x="3" y="15"/>
                            <a:pt x="2" y="13"/>
                          </a:cubicBezTo>
                          <a:cubicBezTo>
                            <a:pt x="1" y="11"/>
                            <a:pt x="1" y="9"/>
                            <a:pt x="0" y="7"/>
                          </a:cubicBezTo>
                          <a:cubicBezTo>
                            <a:pt x="0" y="7"/>
                            <a:pt x="0" y="7"/>
                            <a:pt x="0" y="6"/>
                          </a:cubicBezTo>
                          <a:cubicBezTo>
                            <a:pt x="4" y="5"/>
                            <a:pt x="8" y="2"/>
                            <a:pt x="11" y="0"/>
                          </a:cubicBezTo>
                          <a:cubicBezTo>
                            <a:pt x="11" y="0"/>
                            <a:pt x="11" y="0"/>
                            <a:pt x="11" y="0"/>
                          </a:cubicBezTo>
                          <a:cubicBezTo>
                            <a:pt x="11" y="0"/>
                            <a:pt x="11" y="0"/>
                            <a:pt x="11" y="1"/>
                          </a:cubicBezTo>
                          <a:cubicBezTo>
                            <a:pt x="10" y="2"/>
                            <a:pt x="12" y="4"/>
                            <a:pt x="13" y="6"/>
                          </a:cubicBezTo>
                          <a:cubicBezTo>
                            <a:pt x="14" y="7"/>
                            <a:pt x="15" y="10"/>
                            <a:pt x="17"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2" name="Freeform 529"/>
                    <p:cNvSpPr>
                      <a:spLocks/>
                    </p:cNvSpPr>
                    <p:nvPr/>
                  </p:nvSpPr>
                  <p:spPr bwMode="auto">
                    <a:xfrm>
                      <a:off x="3418" y="1973"/>
                      <a:ext cx="86" cy="102"/>
                    </a:xfrm>
                    <a:custGeom>
                      <a:avLst/>
                      <a:gdLst>
                        <a:gd name="T0" fmla="*/ 36 w 36"/>
                        <a:gd name="T1" fmla="*/ 19 h 43"/>
                        <a:gd name="T2" fmla="*/ 36 w 36"/>
                        <a:gd name="T3" fmla="*/ 19 h 43"/>
                        <a:gd name="T4" fmla="*/ 5 w 36"/>
                        <a:gd name="T5" fmla="*/ 33 h 43"/>
                        <a:gd name="T6" fmla="*/ 0 w 36"/>
                        <a:gd name="T7" fmla="*/ 9 h 43"/>
                        <a:gd name="T8" fmla="*/ 13 w 36"/>
                        <a:gd name="T9" fmla="*/ 10 h 43"/>
                        <a:gd name="T10" fmla="*/ 23 w 36"/>
                        <a:gd name="T11" fmla="*/ 0 h 43"/>
                        <a:gd name="T12" fmla="*/ 36 w 36"/>
                        <a:gd name="T13" fmla="*/ 19 h 43"/>
                      </a:gdLst>
                      <a:ahLst/>
                      <a:cxnLst>
                        <a:cxn ang="0">
                          <a:pos x="T0" y="T1"/>
                        </a:cxn>
                        <a:cxn ang="0">
                          <a:pos x="T2" y="T3"/>
                        </a:cxn>
                        <a:cxn ang="0">
                          <a:pos x="T4" y="T5"/>
                        </a:cxn>
                        <a:cxn ang="0">
                          <a:pos x="T6" y="T7"/>
                        </a:cxn>
                        <a:cxn ang="0">
                          <a:pos x="T8" y="T9"/>
                        </a:cxn>
                        <a:cxn ang="0">
                          <a:pos x="T10" y="T11"/>
                        </a:cxn>
                        <a:cxn ang="0">
                          <a:pos x="T12" y="T13"/>
                        </a:cxn>
                      </a:cxnLst>
                      <a:rect l="0" t="0" r="r" b="b"/>
                      <a:pathLst>
                        <a:path w="36" h="43">
                          <a:moveTo>
                            <a:pt x="36" y="19"/>
                          </a:moveTo>
                          <a:cubicBezTo>
                            <a:pt x="36" y="19"/>
                            <a:pt x="36" y="19"/>
                            <a:pt x="36" y="19"/>
                          </a:cubicBezTo>
                          <a:cubicBezTo>
                            <a:pt x="30" y="28"/>
                            <a:pt x="17" y="43"/>
                            <a:pt x="5" y="33"/>
                          </a:cubicBezTo>
                          <a:cubicBezTo>
                            <a:pt x="3" y="25"/>
                            <a:pt x="1" y="17"/>
                            <a:pt x="0" y="9"/>
                          </a:cubicBezTo>
                          <a:cubicBezTo>
                            <a:pt x="4" y="12"/>
                            <a:pt x="9" y="12"/>
                            <a:pt x="13" y="10"/>
                          </a:cubicBezTo>
                          <a:cubicBezTo>
                            <a:pt x="18" y="8"/>
                            <a:pt x="21" y="4"/>
                            <a:pt x="23" y="0"/>
                          </a:cubicBezTo>
                          <a:cubicBezTo>
                            <a:pt x="25" y="8"/>
                            <a:pt x="30" y="14"/>
                            <a:pt x="36" y="1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3" name="Freeform 530"/>
                    <p:cNvSpPr>
                      <a:spLocks/>
                    </p:cNvSpPr>
                    <p:nvPr/>
                  </p:nvSpPr>
                  <p:spPr bwMode="auto">
                    <a:xfrm>
                      <a:off x="3468" y="1848"/>
                      <a:ext cx="66" cy="42"/>
                    </a:xfrm>
                    <a:custGeom>
                      <a:avLst/>
                      <a:gdLst>
                        <a:gd name="T0" fmla="*/ 28 w 28"/>
                        <a:gd name="T1" fmla="*/ 17 h 18"/>
                        <a:gd name="T2" fmla="*/ 27 w 28"/>
                        <a:gd name="T3" fmla="*/ 18 h 18"/>
                        <a:gd name="T4" fmla="*/ 0 w 28"/>
                        <a:gd name="T5" fmla="*/ 7 h 18"/>
                        <a:gd name="T6" fmla="*/ 0 w 28"/>
                        <a:gd name="T7" fmla="*/ 6 h 18"/>
                        <a:gd name="T8" fmla="*/ 20 w 28"/>
                        <a:gd name="T9" fmla="*/ 0 h 18"/>
                        <a:gd name="T10" fmla="*/ 28 w 28"/>
                        <a:gd name="T11" fmla="*/ 17 h 18"/>
                      </a:gdLst>
                      <a:ahLst/>
                      <a:cxnLst>
                        <a:cxn ang="0">
                          <a:pos x="T0" y="T1"/>
                        </a:cxn>
                        <a:cxn ang="0">
                          <a:pos x="T2" y="T3"/>
                        </a:cxn>
                        <a:cxn ang="0">
                          <a:pos x="T4" y="T5"/>
                        </a:cxn>
                        <a:cxn ang="0">
                          <a:pos x="T6" y="T7"/>
                        </a:cxn>
                        <a:cxn ang="0">
                          <a:pos x="T8" y="T9"/>
                        </a:cxn>
                        <a:cxn ang="0">
                          <a:pos x="T10" y="T11"/>
                        </a:cxn>
                      </a:cxnLst>
                      <a:rect l="0" t="0" r="r" b="b"/>
                      <a:pathLst>
                        <a:path w="28" h="18">
                          <a:moveTo>
                            <a:pt x="28" y="17"/>
                          </a:moveTo>
                          <a:cubicBezTo>
                            <a:pt x="27" y="18"/>
                            <a:pt x="27" y="18"/>
                            <a:pt x="27" y="18"/>
                          </a:cubicBezTo>
                          <a:cubicBezTo>
                            <a:pt x="18" y="14"/>
                            <a:pt x="9" y="11"/>
                            <a:pt x="0" y="7"/>
                          </a:cubicBezTo>
                          <a:cubicBezTo>
                            <a:pt x="0" y="6"/>
                            <a:pt x="0" y="6"/>
                            <a:pt x="0" y="6"/>
                          </a:cubicBezTo>
                          <a:cubicBezTo>
                            <a:pt x="8" y="10"/>
                            <a:pt x="15" y="6"/>
                            <a:pt x="20" y="0"/>
                          </a:cubicBezTo>
                          <a:cubicBezTo>
                            <a:pt x="19" y="7"/>
                            <a:pt x="20" y="14"/>
                            <a:pt x="28"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4" name="Freeform 531"/>
                    <p:cNvSpPr>
                      <a:spLocks/>
                    </p:cNvSpPr>
                    <p:nvPr/>
                  </p:nvSpPr>
                  <p:spPr bwMode="auto">
                    <a:xfrm>
                      <a:off x="3802" y="549"/>
                      <a:ext cx="45" cy="31"/>
                    </a:xfrm>
                    <a:custGeom>
                      <a:avLst/>
                      <a:gdLst>
                        <a:gd name="T0" fmla="*/ 19 w 19"/>
                        <a:gd name="T1" fmla="*/ 0 h 13"/>
                        <a:gd name="T2" fmla="*/ 11 w 19"/>
                        <a:gd name="T3" fmla="*/ 10 h 13"/>
                        <a:gd name="T4" fmla="*/ 10 w 19"/>
                        <a:gd name="T5" fmla="*/ 13 h 13"/>
                        <a:gd name="T6" fmla="*/ 0 w 19"/>
                        <a:gd name="T7" fmla="*/ 0 h 13"/>
                        <a:gd name="T8" fmla="*/ 8 w 19"/>
                        <a:gd name="T9" fmla="*/ 0 h 13"/>
                        <a:gd name="T10" fmla="*/ 19 w 19"/>
                        <a:gd name="T11" fmla="*/ 0 h 13"/>
                      </a:gdLst>
                      <a:ahLst/>
                      <a:cxnLst>
                        <a:cxn ang="0">
                          <a:pos x="T0" y="T1"/>
                        </a:cxn>
                        <a:cxn ang="0">
                          <a:pos x="T2" y="T3"/>
                        </a:cxn>
                        <a:cxn ang="0">
                          <a:pos x="T4" y="T5"/>
                        </a:cxn>
                        <a:cxn ang="0">
                          <a:pos x="T6" y="T7"/>
                        </a:cxn>
                        <a:cxn ang="0">
                          <a:pos x="T8" y="T9"/>
                        </a:cxn>
                        <a:cxn ang="0">
                          <a:pos x="T10" y="T11"/>
                        </a:cxn>
                      </a:cxnLst>
                      <a:rect l="0" t="0" r="r" b="b"/>
                      <a:pathLst>
                        <a:path w="19" h="13">
                          <a:moveTo>
                            <a:pt x="19" y="0"/>
                          </a:moveTo>
                          <a:cubicBezTo>
                            <a:pt x="15" y="3"/>
                            <a:pt x="13" y="6"/>
                            <a:pt x="11" y="10"/>
                          </a:cubicBezTo>
                          <a:cubicBezTo>
                            <a:pt x="11" y="11"/>
                            <a:pt x="10" y="12"/>
                            <a:pt x="10" y="13"/>
                          </a:cubicBezTo>
                          <a:cubicBezTo>
                            <a:pt x="8" y="8"/>
                            <a:pt x="5" y="2"/>
                            <a:pt x="0" y="0"/>
                          </a:cubicBezTo>
                          <a:cubicBezTo>
                            <a:pt x="3" y="0"/>
                            <a:pt x="6" y="0"/>
                            <a:pt x="8" y="0"/>
                          </a:cubicBezTo>
                          <a:cubicBezTo>
                            <a:pt x="12" y="0"/>
                            <a:pt x="15" y="0"/>
                            <a:pt x="19"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5" name="Freeform 532"/>
                    <p:cNvSpPr>
                      <a:spLocks/>
                    </p:cNvSpPr>
                    <p:nvPr/>
                  </p:nvSpPr>
                  <p:spPr bwMode="auto">
                    <a:xfrm>
                      <a:off x="3665" y="1133"/>
                      <a:ext cx="38" cy="38"/>
                    </a:xfrm>
                    <a:custGeom>
                      <a:avLst/>
                      <a:gdLst>
                        <a:gd name="T0" fmla="*/ 5 w 16"/>
                        <a:gd name="T1" fmla="*/ 3 h 16"/>
                        <a:gd name="T2" fmla="*/ 16 w 16"/>
                        <a:gd name="T3" fmla="*/ 2 h 16"/>
                        <a:gd name="T4" fmla="*/ 8 w 16"/>
                        <a:gd name="T5" fmla="*/ 12 h 16"/>
                        <a:gd name="T6" fmla="*/ 5 w 16"/>
                        <a:gd name="T7" fmla="*/ 16 h 16"/>
                        <a:gd name="T8" fmla="*/ 5 w 16"/>
                        <a:gd name="T9" fmla="*/ 3 h 16"/>
                      </a:gdLst>
                      <a:ahLst/>
                      <a:cxnLst>
                        <a:cxn ang="0">
                          <a:pos x="T0" y="T1"/>
                        </a:cxn>
                        <a:cxn ang="0">
                          <a:pos x="T2" y="T3"/>
                        </a:cxn>
                        <a:cxn ang="0">
                          <a:pos x="T4" y="T5"/>
                        </a:cxn>
                        <a:cxn ang="0">
                          <a:pos x="T6" y="T7"/>
                        </a:cxn>
                        <a:cxn ang="0">
                          <a:pos x="T8" y="T9"/>
                        </a:cxn>
                      </a:cxnLst>
                      <a:rect l="0" t="0" r="r" b="b"/>
                      <a:pathLst>
                        <a:path w="16" h="16">
                          <a:moveTo>
                            <a:pt x="5" y="3"/>
                          </a:moveTo>
                          <a:cubicBezTo>
                            <a:pt x="8" y="0"/>
                            <a:pt x="13" y="1"/>
                            <a:pt x="16" y="2"/>
                          </a:cubicBezTo>
                          <a:cubicBezTo>
                            <a:pt x="13" y="5"/>
                            <a:pt x="10" y="8"/>
                            <a:pt x="8" y="12"/>
                          </a:cubicBezTo>
                          <a:cubicBezTo>
                            <a:pt x="7" y="13"/>
                            <a:pt x="6" y="15"/>
                            <a:pt x="5" y="16"/>
                          </a:cubicBezTo>
                          <a:cubicBezTo>
                            <a:pt x="0" y="13"/>
                            <a:pt x="0" y="6"/>
                            <a:pt x="5"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6" name="Freeform 533"/>
                    <p:cNvSpPr>
                      <a:spLocks/>
                    </p:cNvSpPr>
                    <p:nvPr/>
                  </p:nvSpPr>
                  <p:spPr bwMode="auto">
                    <a:xfrm>
                      <a:off x="3622" y="1375"/>
                      <a:ext cx="24" cy="26"/>
                    </a:xfrm>
                    <a:custGeom>
                      <a:avLst/>
                      <a:gdLst>
                        <a:gd name="T0" fmla="*/ 8 w 10"/>
                        <a:gd name="T1" fmla="*/ 1 h 11"/>
                        <a:gd name="T2" fmla="*/ 8 w 10"/>
                        <a:gd name="T3" fmla="*/ 9 h 11"/>
                        <a:gd name="T4" fmla="*/ 0 w 10"/>
                        <a:gd name="T5" fmla="*/ 8 h 11"/>
                        <a:gd name="T6" fmla="*/ 0 w 10"/>
                        <a:gd name="T7" fmla="*/ 6 h 11"/>
                        <a:gd name="T8" fmla="*/ 1 w 10"/>
                        <a:gd name="T9" fmla="*/ 2 h 11"/>
                        <a:gd name="T10" fmla="*/ 3 w 10"/>
                        <a:gd name="T11" fmla="*/ 0 h 11"/>
                        <a:gd name="T12" fmla="*/ 8 w 10"/>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8" y="1"/>
                          </a:moveTo>
                          <a:cubicBezTo>
                            <a:pt x="10" y="3"/>
                            <a:pt x="10" y="7"/>
                            <a:pt x="8" y="9"/>
                          </a:cubicBezTo>
                          <a:cubicBezTo>
                            <a:pt x="6" y="11"/>
                            <a:pt x="2" y="10"/>
                            <a:pt x="0" y="8"/>
                          </a:cubicBezTo>
                          <a:cubicBezTo>
                            <a:pt x="0" y="8"/>
                            <a:pt x="0" y="7"/>
                            <a:pt x="0" y="6"/>
                          </a:cubicBezTo>
                          <a:cubicBezTo>
                            <a:pt x="0" y="5"/>
                            <a:pt x="1" y="3"/>
                            <a:pt x="1" y="2"/>
                          </a:cubicBezTo>
                          <a:cubicBezTo>
                            <a:pt x="2" y="1"/>
                            <a:pt x="2" y="0"/>
                            <a:pt x="3" y="0"/>
                          </a:cubicBezTo>
                          <a:cubicBezTo>
                            <a:pt x="5" y="0"/>
                            <a:pt x="6" y="0"/>
                            <a:pt x="8"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7" name="Freeform 534"/>
                    <p:cNvSpPr>
                      <a:spLocks/>
                    </p:cNvSpPr>
                    <p:nvPr/>
                  </p:nvSpPr>
                  <p:spPr bwMode="auto">
                    <a:xfrm>
                      <a:off x="3769" y="433"/>
                      <a:ext cx="111" cy="73"/>
                    </a:xfrm>
                    <a:custGeom>
                      <a:avLst/>
                      <a:gdLst>
                        <a:gd name="T0" fmla="*/ 47 w 47"/>
                        <a:gd name="T1" fmla="*/ 15 h 31"/>
                        <a:gd name="T2" fmla="*/ 24 w 47"/>
                        <a:gd name="T3" fmla="*/ 31 h 31"/>
                        <a:gd name="T4" fmla="*/ 0 w 47"/>
                        <a:gd name="T5" fmla="*/ 15 h 31"/>
                        <a:gd name="T6" fmla="*/ 25 w 47"/>
                        <a:gd name="T7" fmla="*/ 0 h 31"/>
                        <a:gd name="T8" fmla="*/ 47 w 47"/>
                        <a:gd name="T9" fmla="*/ 15 h 31"/>
                      </a:gdLst>
                      <a:ahLst/>
                      <a:cxnLst>
                        <a:cxn ang="0">
                          <a:pos x="T0" y="T1"/>
                        </a:cxn>
                        <a:cxn ang="0">
                          <a:pos x="T2" y="T3"/>
                        </a:cxn>
                        <a:cxn ang="0">
                          <a:pos x="T4" y="T5"/>
                        </a:cxn>
                        <a:cxn ang="0">
                          <a:pos x="T6" y="T7"/>
                        </a:cxn>
                        <a:cxn ang="0">
                          <a:pos x="T8" y="T9"/>
                        </a:cxn>
                      </a:cxnLst>
                      <a:rect l="0" t="0" r="r" b="b"/>
                      <a:pathLst>
                        <a:path w="47" h="31">
                          <a:moveTo>
                            <a:pt x="47" y="15"/>
                          </a:moveTo>
                          <a:cubicBezTo>
                            <a:pt x="37" y="16"/>
                            <a:pt x="29" y="23"/>
                            <a:pt x="24" y="31"/>
                          </a:cubicBezTo>
                          <a:cubicBezTo>
                            <a:pt x="20" y="21"/>
                            <a:pt x="11" y="15"/>
                            <a:pt x="0" y="15"/>
                          </a:cubicBezTo>
                          <a:cubicBezTo>
                            <a:pt x="5" y="6"/>
                            <a:pt x="14" y="0"/>
                            <a:pt x="25" y="0"/>
                          </a:cubicBezTo>
                          <a:cubicBezTo>
                            <a:pt x="35" y="0"/>
                            <a:pt x="44" y="6"/>
                            <a:pt x="47"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8" name="Freeform 535"/>
                    <p:cNvSpPr>
                      <a:spLocks/>
                    </p:cNvSpPr>
                    <p:nvPr/>
                  </p:nvSpPr>
                  <p:spPr bwMode="auto">
                    <a:xfrm>
                      <a:off x="3759" y="549"/>
                      <a:ext cx="62" cy="59"/>
                    </a:xfrm>
                    <a:custGeom>
                      <a:avLst/>
                      <a:gdLst>
                        <a:gd name="T0" fmla="*/ 26 w 26"/>
                        <a:gd name="T1" fmla="*/ 25 h 25"/>
                        <a:gd name="T2" fmla="*/ 21 w 26"/>
                        <a:gd name="T3" fmla="*/ 25 h 25"/>
                        <a:gd name="T4" fmla="*/ 21 w 26"/>
                        <a:gd name="T5" fmla="*/ 24 h 25"/>
                        <a:gd name="T6" fmla="*/ 13 w 26"/>
                        <a:gd name="T7" fmla="*/ 11 h 25"/>
                        <a:gd name="T8" fmla="*/ 6 w 26"/>
                        <a:gd name="T9" fmla="*/ 25 h 25"/>
                        <a:gd name="T10" fmla="*/ 1 w 26"/>
                        <a:gd name="T11" fmla="*/ 25 h 25"/>
                        <a:gd name="T12" fmla="*/ 15 w 26"/>
                        <a:gd name="T13" fmla="*/ 3 h 25"/>
                        <a:gd name="T14" fmla="*/ 26 w 26"/>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5">
                          <a:moveTo>
                            <a:pt x="26" y="25"/>
                          </a:moveTo>
                          <a:cubicBezTo>
                            <a:pt x="24" y="25"/>
                            <a:pt x="23" y="25"/>
                            <a:pt x="21" y="25"/>
                          </a:cubicBezTo>
                          <a:cubicBezTo>
                            <a:pt x="21" y="25"/>
                            <a:pt x="21" y="24"/>
                            <a:pt x="21" y="24"/>
                          </a:cubicBezTo>
                          <a:cubicBezTo>
                            <a:pt x="22" y="19"/>
                            <a:pt x="19" y="11"/>
                            <a:pt x="13" y="11"/>
                          </a:cubicBezTo>
                          <a:cubicBezTo>
                            <a:pt x="6" y="11"/>
                            <a:pt x="4" y="20"/>
                            <a:pt x="6" y="25"/>
                          </a:cubicBezTo>
                          <a:cubicBezTo>
                            <a:pt x="4" y="25"/>
                            <a:pt x="2" y="25"/>
                            <a:pt x="1" y="25"/>
                          </a:cubicBezTo>
                          <a:cubicBezTo>
                            <a:pt x="0" y="17"/>
                            <a:pt x="3" y="0"/>
                            <a:pt x="15" y="3"/>
                          </a:cubicBezTo>
                          <a:cubicBezTo>
                            <a:pt x="23" y="5"/>
                            <a:pt x="26" y="17"/>
                            <a:pt x="26" y="2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9" name="Freeform 536"/>
                    <p:cNvSpPr>
                      <a:spLocks/>
                    </p:cNvSpPr>
                    <p:nvPr/>
                  </p:nvSpPr>
                  <p:spPr bwMode="auto">
                    <a:xfrm>
                      <a:off x="3738" y="781"/>
                      <a:ext cx="45" cy="42"/>
                    </a:xfrm>
                    <a:custGeom>
                      <a:avLst/>
                      <a:gdLst>
                        <a:gd name="T0" fmla="*/ 19 w 19"/>
                        <a:gd name="T1" fmla="*/ 11 h 18"/>
                        <a:gd name="T2" fmla="*/ 13 w 19"/>
                        <a:gd name="T3" fmla="*/ 14 h 18"/>
                        <a:gd name="T4" fmla="*/ 6 w 19"/>
                        <a:gd name="T5" fmla="*/ 17 h 18"/>
                        <a:gd name="T6" fmla="*/ 6 w 19"/>
                        <a:gd name="T7" fmla="*/ 18 h 18"/>
                        <a:gd name="T8" fmla="*/ 6 w 19"/>
                        <a:gd name="T9" fmla="*/ 18 h 18"/>
                        <a:gd name="T10" fmla="*/ 0 w 19"/>
                        <a:gd name="T11" fmla="*/ 7 h 18"/>
                        <a:gd name="T12" fmla="*/ 7 w 19"/>
                        <a:gd name="T13" fmla="*/ 4 h 18"/>
                        <a:gd name="T14" fmla="*/ 13 w 19"/>
                        <a:gd name="T15" fmla="*/ 1 h 18"/>
                        <a:gd name="T16" fmla="*/ 13 w 19"/>
                        <a:gd name="T17" fmla="*/ 0 h 18"/>
                        <a:gd name="T18" fmla="*/ 13 w 19"/>
                        <a:gd name="T19" fmla="*/ 0 h 18"/>
                        <a:gd name="T20" fmla="*/ 19 w 19"/>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19" y="11"/>
                          </a:moveTo>
                          <a:cubicBezTo>
                            <a:pt x="17" y="12"/>
                            <a:pt x="15" y="13"/>
                            <a:pt x="13" y="14"/>
                          </a:cubicBezTo>
                          <a:cubicBezTo>
                            <a:pt x="11" y="15"/>
                            <a:pt x="8" y="16"/>
                            <a:pt x="6" y="17"/>
                          </a:cubicBezTo>
                          <a:cubicBezTo>
                            <a:pt x="6" y="17"/>
                            <a:pt x="6" y="18"/>
                            <a:pt x="6" y="18"/>
                          </a:cubicBezTo>
                          <a:cubicBezTo>
                            <a:pt x="6" y="18"/>
                            <a:pt x="6" y="18"/>
                            <a:pt x="6" y="18"/>
                          </a:cubicBezTo>
                          <a:cubicBezTo>
                            <a:pt x="4" y="14"/>
                            <a:pt x="2" y="11"/>
                            <a:pt x="0" y="7"/>
                          </a:cubicBezTo>
                          <a:cubicBezTo>
                            <a:pt x="3" y="6"/>
                            <a:pt x="5" y="5"/>
                            <a:pt x="7" y="4"/>
                          </a:cubicBezTo>
                          <a:cubicBezTo>
                            <a:pt x="9" y="3"/>
                            <a:pt x="11" y="3"/>
                            <a:pt x="13" y="1"/>
                          </a:cubicBezTo>
                          <a:cubicBezTo>
                            <a:pt x="13" y="1"/>
                            <a:pt x="13" y="1"/>
                            <a:pt x="13" y="0"/>
                          </a:cubicBezTo>
                          <a:cubicBezTo>
                            <a:pt x="13" y="0"/>
                            <a:pt x="13" y="0"/>
                            <a:pt x="13" y="0"/>
                          </a:cubicBezTo>
                          <a:cubicBezTo>
                            <a:pt x="15" y="4"/>
                            <a:pt x="17" y="8"/>
                            <a:pt x="19"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0" name="Freeform 537"/>
                    <p:cNvSpPr>
                      <a:spLocks/>
                    </p:cNvSpPr>
                    <p:nvPr/>
                  </p:nvSpPr>
                  <p:spPr bwMode="auto">
                    <a:xfrm>
                      <a:off x="3636" y="1233"/>
                      <a:ext cx="26" cy="42"/>
                    </a:xfrm>
                    <a:custGeom>
                      <a:avLst/>
                      <a:gdLst>
                        <a:gd name="T0" fmla="*/ 11 w 11"/>
                        <a:gd name="T1" fmla="*/ 17 h 18"/>
                        <a:gd name="T2" fmla="*/ 10 w 11"/>
                        <a:gd name="T3" fmla="*/ 17 h 18"/>
                        <a:gd name="T4" fmla="*/ 1 w 11"/>
                        <a:gd name="T5" fmla="*/ 8 h 18"/>
                        <a:gd name="T6" fmla="*/ 10 w 11"/>
                        <a:gd name="T7" fmla="*/ 0 h 18"/>
                        <a:gd name="T8" fmla="*/ 11 w 11"/>
                        <a:gd name="T9" fmla="*/ 17 h 18"/>
                      </a:gdLst>
                      <a:ahLst/>
                      <a:cxnLst>
                        <a:cxn ang="0">
                          <a:pos x="T0" y="T1"/>
                        </a:cxn>
                        <a:cxn ang="0">
                          <a:pos x="T2" y="T3"/>
                        </a:cxn>
                        <a:cxn ang="0">
                          <a:pos x="T4" y="T5"/>
                        </a:cxn>
                        <a:cxn ang="0">
                          <a:pos x="T6" y="T7"/>
                        </a:cxn>
                        <a:cxn ang="0">
                          <a:pos x="T8" y="T9"/>
                        </a:cxn>
                      </a:cxnLst>
                      <a:rect l="0" t="0" r="r" b="b"/>
                      <a:pathLst>
                        <a:path w="11" h="18">
                          <a:moveTo>
                            <a:pt x="11" y="17"/>
                          </a:moveTo>
                          <a:cubicBezTo>
                            <a:pt x="11" y="17"/>
                            <a:pt x="11" y="17"/>
                            <a:pt x="10" y="17"/>
                          </a:cubicBezTo>
                          <a:cubicBezTo>
                            <a:pt x="5" y="18"/>
                            <a:pt x="0" y="13"/>
                            <a:pt x="1" y="8"/>
                          </a:cubicBezTo>
                          <a:cubicBezTo>
                            <a:pt x="2" y="3"/>
                            <a:pt x="6" y="1"/>
                            <a:pt x="10" y="0"/>
                          </a:cubicBezTo>
                          <a:cubicBezTo>
                            <a:pt x="10" y="6"/>
                            <a:pt x="10" y="11"/>
                            <a:pt x="11"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1" name="Freeform 538"/>
                    <p:cNvSpPr>
                      <a:spLocks/>
                    </p:cNvSpPr>
                    <p:nvPr/>
                  </p:nvSpPr>
                  <p:spPr bwMode="auto">
                    <a:xfrm>
                      <a:off x="3660" y="1081"/>
                      <a:ext cx="40" cy="33"/>
                    </a:xfrm>
                    <a:custGeom>
                      <a:avLst/>
                      <a:gdLst>
                        <a:gd name="T0" fmla="*/ 16 w 17"/>
                        <a:gd name="T1" fmla="*/ 10 h 14"/>
                        <a:gd name="T2" fmla="*/ 17 w 17"/>
                        <a:gd name="T3" fmla="*/ 14 h 14"/>
                        <a:gd name="T4" fmla="*/ 14 w 17"/>
                        <a:gd name="T5" fmla="*/ 13 h 14"/>
                        <a:gd name="T6" fmla="*/ 9 w 17"/>
                        <a:gd name="T7" fmla="*/ 11 h 14"/>
                        <a:gd name="T8" fmla="*/ 8 w 17"/>
                        <a:gd name="T9" fmla="*/ 11 h 14"/>
                        <a:gd name="T10" fmla="*/ 0 w 17"/>
                        <a:gd name="T11" fmla="*/ 4 h 14"/>
                        <a:gd name="T12" fmla="*/ 2 w 17"/>
                        <a:gd name="T13" fmla="*/ 3 h 14"/>
                        <a:gd name="T14" fmla="*/ 6 w 17"/>
                        <a:gd name="T15" fmla="*/ 0 h 14"/>
                        <a:gd name="T16" fmla="*/ 15 w 17"/>
                        <a:gd name="T17" fmla="*/ 9 h 14"/>
                        <a:gd name="T18" fmla="*/ 15 w 17"/>
                        <a:gd name="T19" fmla="*/ 10 h 14"/>
                        <a:gd name="T20" fmla="*/ 16 w 17"/>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4">
                          <a:moveTo>
                            <a:pt x="16" y="10"/>
                          </a:moveTo>
                          <a:cubicBezTo>
                            <a:pt x="16" y="11"/>
                            <a:pt x="16" y="13"/>
                            <a:pt x="17" y="14"/>
                          </a:cubicBezTo>
                          <a:cubicBezTo>
                            <a:pt x="16" y="14"/>
                            <a:pt x="15" y="13"/>
                            <a:pt x="14" y="13"/>
                          </a:cubicBezTo>
                          <a:cubicBezTo>
                            <a:pt x="13" y="12"/>
                            <a:pt x="11" y="11"/>
                            <a:pt x="9" y="11"/>
                          </a:cubicBezTo>
                          <a:cubicBezTo>
                            <a:pt x="9" y="11"/>
                            <a:pt x="9" y="11"/>
                            <a:pt x="8" y="11"/>
                          </a:cubicBezTo>
                          <a:cubicBezTo>
                            <a:pt x="5" y="9"/>
                            <a:pt x="3" y="6"/>
                            <a:pt x="0" y="4"/>
                          </a:cubicBezTo>
                          <a:cubicBezTo>
                            <a:pt x="1" y="4"/>
                            <a:pt x="1" y="3"/>
                            <a:pt x="2" y="3"/>
                          </a:cubicBezTo>
                          <a:cubicBezTo>
                            <a:pt x="3" y="2"/>
                            <a:pt x="5" y="1"/>
                            <a:pt x="6" y="0"/>
                          </a:cubicBezTo>
                          <a:cubicBezTo>
                            <a:pt x="9" y="3"/>
                            <a:pt x="12" y="6"/>
                            <a:pt x="15" y="9"/>
                          </a:cubicBezTo>
                          <a:cubicBezTo>
                            <a:pt x="15" y="9"/>
                            <a:pt x="15" y="9"/>
                            <a:pt x="15" y="10"/>
                          </a:cubicBezTo>
                          <a:cubicBezTo>
                            <a:pt x="15" y="10"/>
                            <a:pt x="16" y="10"/>
                            <a:pt x="16"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2" name="Freeform 539"/>
                    <p:cNvSpPr>
                      <a:spLocks/>
                    </p:cNvSpPr>
                    <p:nvPr/>
                  </p:nvSpPr>
                  <p:spPr bwMode="auto">
                    <a:xfrm>
                      <a:off x="3722" y="750"/>
                      <a:ext cx="47" cy="43"/>
                    </a:xfrm>
                    <a:custGeom>
                      <a:avLst/>
                      <a:gdLst>
                        <a:gd name="T0" fmla="*/ 20 w 20"/>
                        <a:gd name="T1" fmla="*/ 13 h 18"/>
                        <a:gd name="T2" fmla="*/ 20 w 20"/>
                        <a:gd name="T3" fmla="*/ 13 h 18"/>
                        <a:gd name="T4" fmla="*/ 19 w 20"/>
                        <a:gd name="T5" fmla="*/ 13 h 18"/>
                        <a:gd name="T6" fmla="*/ 13 w 20"/>
                        <a:gd name="T7" fmla="*/ 15 h 18"/>
                        <a:gd name="T8" fmla="*/ 6 w 20"/>
                        <a:gd name="T9" fmla="*/ 18 h 18"/>
                        <a:gd name="T10" fmla="*/ 0 w 20"/>
                        <a:gd name="T11" fmla="*/ 9 h 18"/>
                        <a:gd name="T12" fmla="*/ 1 w 20"/>
                        <a:gd name="T13" fmla="*/ 9 h 18"/>
                        <a:gd name="T14" fmla="*/ 5 w 20"/>
                        <a:gd name="T15" fmla="*/ 5 h 18"/>
                        <a:gd name="T16" fmla="*/ 10 w 20"/>
                        <a:gd name="T17" fmla="*/ 2 h 18"/>
                        <a:gd name="T18" fmla="*/ 10 w 20"/>
                        <a:gd name="T19" fmla="*/ 0 h 18"/>
                        <a:gd name="T20" fmla="*/ 11 w 20"/>
                        <a:gd name="T21" fmla="*/ 0 h 18"/>
                        <a:gd name="T22" fmla="*/ 20 w 20"/>
                        <a:gd name="T23"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8">
                          <a:moveTo>
                            <a:pt x="20" y="13"/>
                          </a:moveTo>
                          <a:cubicBezTo>
                            <a:pt x="20" y="13"/>
                            <a:pt x="20" y="13"/>
                            <a:pt x="20" y="13"/>
                          </a:cubicBezTo>
                          <a:cubicBezTo>
                            <a:pt x="20" y="13"/>
                            <a:pt x="19" y="13"/>
                            <a:pt x="19" y="13"/>
                          </a:cubicBezTo>
                          <a:cubicBezTo>
                            <a:pt x="17" y="13"/>
                            <a:pt x="15" y="14"/>
                            <a:pt x="13" y="15"/>
                          </a:cubicBezTo>
                          <a:cubicBezTo>
                            <a:pt x="11" y="16"/>
                            <a:pt x="8" y="17"/>
                            <a:pt x="6" y="18"/>
                          </a:cubicBezTo>
                          <a:cubicBezTo>
                            <a:pt x="5" y="15"/>
                            <a:pt x="3" y="12"/>
                            <a:pt x="0" y="9"/>
                          </a:cubicBezTo>
                          <a:cubicBezTo>
                            <a:pt x="0" y="9"/>
                            <a:pt x="1" y="9"/>
                            <a:pt x="1" y="9"/>
                          </a:cubicBezTo>
                          <a:cubicBezTo>
                            <a:pt x="2" y="7"/>
                            <a:pt x="4" y="6"/>
                            <a:pt x="5" y="5"/>
                          </a:cubicBezTo>
                          <a:cubicBezTo>
                            <a:pt x="7" y="4"/>
                            <a:pt x="9" y="3"/>
                            <a:pt x="10" y="2"/>
                          </a:cubicBezTo>
                          <a:cubicBezTo>
                            <a:pt x="11" y="1"/>
                            <a:pt x="11" y="1"/>
                            <a:pt x="10" y="0"/>
                          </a:cubicBezTo>
                          <a:cubicBezTo>
                            <a:pt x="11" y="0"/>
                            <a:pt x="11" y="0"/>
                            <a:pt x="11" y="0"/>
                          </a:cubicBezTo>
                          <a:cubicBezTo>
                            <a:pt x="14" y="4"/>
                            <a:pt x="18" y="8"/>
                            <a:pt x="20"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3" name="Freeform 540"/>
                    <p:cNvSpPr>
                      <a:spLocks/>
                    </p:cNvSpPr>
                    <p:nvPr/>
                  </p:nvSpPr>
                  <p:spPr bwMode="auto">
                    <a:xfrm>
                      <a:off x="3816" y="537"/>
                      <a:ext cx="12" cy="5"/>
                    </a:xfrm>
                    <a:custGeom>
                      <a:avLst/>
                      <a:gdLst>
                        <a:gd name="T0" fmla="*/ 5 w 5"/>
                        <a:gd name="T1" fmla="*/ 0 h 2"/>
                        <a:gd name="T2" fmla="*/ 2 w 5"/>
                        <a:gd name="T3" fmla="*/ 2 h 2"/>
                        <a:gd name="T4" fmla="*/ 0 w 5"/>
                        <a:gd name="T5" fmla="*/ 0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2" y="2"/>
                          </a:cubicBezTo>
                          <a:cubicBezTo>
                            <a:pt x="1" y="2"/>
                            <a:pt x="0" y="1"/>
                            <a:pt x="0" y="0"/>
                          </a:cubicBezTo>
                          <a:cubicBezTo>
                            <a:pt x="2" y="0"/>
                            <a:pt x="3" y="0"/>
                            <a:pt x="5"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4" name="Freeform 541"/>
                    <p:cNvSpPr>
                      <a:spLocks/>
                    </p:cNvSpPr>
                    <p:nvPr/>
                  </p:nvSpPr>
                  <p:spPr bwMode="auto">
                    <a:xfrm>
                      <a:off x="3745" y="317"/>
                      <a:ext cx="128" cy="90"/>
                    </a:xfrm>
                    <a:custGeom>
                      <a:avLst/>
                      <a:gdLst>
                        <a:gd name="T0" fmla="*/ 41 w 54"/>
                        <a:gd name="T1" fmla="*/ 9 h 38"/>
                        <a:gd name="T2" fmla="*/ 54 w 54"/>
                        <a:gd name="T3" fmla="*/ 23 h 38"/>
                        <a:gd name="T4" fmla="*/ 33 w 54"/>
                        <a:gd name="T5" fmla="*/ 38 h 38"/>
                        <a:gd name="T6" fmla="*/ 0 w 54"/>
                        <a:gd name="T7" fmla="*/ 21 h 38"/>
                        <a:gd name="T8" fmla="*/ 3 w 54"/>
                        <a:gd name="T9" fmla="*/ 18 h 38"/>
                        <a:gd name="T10" fmla="*/ 19 w 54"/>
                        <a:gd name="T11" fmla="*/ 6 h 38"/>
                        <a:gd name="T12" fmla="*/ 20 w 54"/>
                        <a:gd name="T13" fmla="*/ 6 h 38"/>
                        <a:gd name="T14" fmla="*/ 41 w 54"/>
                        <a:gd name="T15" fmla="*/ 9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38">
                          <a:moveTo>
                            <a:pt x="41" y="9"/>
                          </a:moveTo>
                          <a:cubicBezTo>
                            <a:pt x="47" y="12"/>
                            <a:pt x="52" y="17"/>
                            <a:pt x="54" y="23"/>
                          </a:cubicBezTo>
                          <a:cubicBezTo>
                            <a:pt x="46" y="25"/>
                            <a:pt x="38" y="31"/>
                            <a:pt x="33" y="38"/>
                          </a:cubicBezTo>
                          <a:cubicBezTo>
                            <a:pt x="28" y="26"/>
                            <a:pt x="13" y="18"/>
                            <a:pt x="0" y="21"/>
                          </a:cubicBezTo>
                          <a:cubicBezTo>
                            <a:pt x="1" y="20"/>
                            <a:pt x="2" y="19"/>
                            <a:pt x="3" y="18"/>
                          </a:cubicBezTo>
                          <a:cubicBezTo>
                            <a:pt x="8" y="14"/>
                            <a:pt x="14" y="10"/>
                            <a:pt x="19" y="6"/>
                          </a:cubicBezTo>
                          <a:cubicBezTo>
                            <a:pt x="20" y="6"/>
                            <a:pt x="20" y="6"/>
                            <a:pt x="20" y="6"/>
                          </a:cubicBezTo>
                          <a:cubicBezTo>
                            <a:pt x="24" y="0"/>
                            <a:pt x="37" y="6"/>
                            <a:pt x="41"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5" name="Freeform 542"/>
                    <p:cNvSpPr>
                      <a:spLocks/>
                    </p:cNvSpPr>
                    <p:nvPr/>
                  </p:nvSpPr>
                  <p:spPr bwMode="auto">
                    <a:xfrm>
                      <a:off x="3449" y="1786"/>
                      <a:ext cx="76" cy="76"/>
                    </a:xfrm>
                    <a:custGeom>
                      <a:avLst/>
                      <a:gdLst>
                        <a:gd name="T0" fmla="*/ 26 w 32"/>
                        <a:gd name="T1" fmla="*/ 11 h 32"/>
                        <a:gd name="T2" fmla="*/ 32 w 32"/>
                        <a:gd name="T3" fmla="*/ 13 h 32"/>
                        <a:gd name="T4" fmla="*/ 11 w 32"/>
                        <a:gd name="T5" fmla="*/ 29 h 32"/>
                        <a:gd name="T6" fmla="*/ 6 w 32"/>
                        <a:gd name="T7" fmla="*/ 3 h 32"/>
                        <a:gd name="T8" fmla="*/ 5 w 32"/>
                        <a:gd name="T9" fmla="*/ 0 h 32"/>
                        <a:gd name="T10" fmla="*/ 5 w 32"/>
                        <a:gd name="T11" fmla="*/ 0 h 32"/>
                        <a:gd name="T12" fmla="*/ 14 w 32"/>
                        <a:gd name="T13" fmla="*/ 4 h 32"/>
                        <a:gd name="T14" fmla="*/ 14 w 32"/>
                        <a:gd name="T15" fmla="*/ 19 h 32"/>
                        <a:gd name="T16" fmla="*/ 22 w 32"/>
                        <a:gd name="T17" fmla="*/ 17 h 32"/>
                        <a:gd name="T18" fmla="*/ 26 w 32"/>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26" y="11"/>
                          </a:moveTo>
                          <a:cubicBezTo>
                            <a:pt x="28" y="12"/>
                            <a:pt x="30" y="13"/>
                            <a:pt x="32" y="13"/>
                          </a:cubicBezTo>
                          <a:cubicBezTo>
                            <a:pt x="28" y="21"/>
                            <a:pt x="21" y="32"/>
                            <a:pt x="11" y="29"/>
                          </a:cubicBezTo>
                          <a:cubicBezTo>
                            <a:pt x="0" y="25"/>
                            <a:pt x="3" y="11"/>
                            <a:pt x="6" y="3"/>
                          </a:cubicBezTo>
                          <a:cubicBezTo>
                            <a:pt x="7" y="2"/>
                            <a:pt x="6" y="1"/>
                            <a:pt x="5" y="0"/>
                          </a:cubicBezTo>
                          <a:cubicBezTo>
                            <a:pt x="5" y="0"/>
                            <a:pt x="5" y="0"/>
                            <a:pt x="5" y="0"/>
                          </a:cubicBezTo>
                          <a:cubicBezTo>
                            <a:pt x="8" y="2"/>
                            <a:pt x="11" y="3"/>
                            <a:pt x="14" y="4"/>
                          </a:cubicBezTo>
                          <a:cubicBezTo>
                            <a:pt x="9" y="8"/>
                            <a:pt x="8" y="17"/>
                            <a:pt x="14" y="19"/>
                          </a:cubicBezTo>
                          <a:cubicBezTo>
                            <a:pt x="17" y="20"/>
                            <a:pt x="20" y="19"/>
                            <a:pt x="22" y="17"/>
                          </a:cubicBezTo>
                          <a:cubicBezTo>
                            <a:pt x="24" y="15"/>
                            <a:pt x="25" y="13"/>
                            <a:pt x="26" y="1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6" name="Freeform 543"/>
                    <p:cNvSpPr>
                      <a:spLocks/>
                    </p:cNvSpPr>
                    <p:nvPr/>
                  </p:nvSpPr>
                  <p:spPr bwMode="auto">
                    <a:xfrm>
                      <a:off x="3634" y="1178"/>
                      <a:ext cx="40" cy="47"/>
                    </a:xfrm>
                    <a:custGeom>
                      <a:avLst/>
                      <a:gdLst>
                        <a:gd name="T0" fmla="*/ 11 w 17"/>
                        <a:gd name="T1" fmla="*/ 20 h 20"/>
                        <a:gd name="T2" fmla="*/ 11 w 17"/>
                        <a:gd name="T3" fmla="*/ 20 h 20"/>
                        <a:gd name="T4" fmla="*/ 11 w 17"/>
                        <a:gd name="T5" fmla="*/ 20 h 20"/>
                        <a:gd name="T6" fmla="*/ 10 w 17"/>
                        <a:gd name="T7" fmla="*/ 18 h 20"/>
                        <a:gd name="T8" fmla="*/ 9 w 17"/>
                        <a:gd name="T9" fmla="*/ 18 h 20"/>
                        <a:gd name="T10" fmla="*/ 4 w 17"/>
                        <a:gd name="T11" fmla="*/ 13 h 20"/>
                        <a:gd name="T12" fmla="*/ 17 w 17"/>
                        <a:gd name="T13" fmla="*/ 1 h 20"/>
                        <a:gd name="T14" fmla="*/ 11 w 17"/>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0">
                          <a:moveTo>
                            <a:pt x="11" y="20"/>
                          </a:moveTo>
                          <a:cubicBezTo>
                            <a:pt x="11" y="20"/>
                            <a:pt x="11" y="20"/>
                            <a:pt x="11" y="20"/>
                          </a:cubicBezTo>
                          <a:cubicBezTo>
                            <a:pt x="11" y="20"/>
                            <a:pt x="11" y="20"/>
                            <a:pt x="11" y="20"/>
                          </a:cubicBezTo>
                          <a:cubicBezTo>
                            <a:pt x="11" y="19"/>
                            <a:pt x="11" y="18"/>
                            <a:pt x="10" y="18"/>
                          </a:cubicBezTo>
                          <a:cubicBezTo>
                            <a:pt x="9" y="18"/>
                            <a:pt x="9" y="18"/>
                            <a:pt x="9" y="18"/>
                          </a:cubicBezTo>
                          <a:cubicBezTo>
                            <a:pt x="7" y="16"/>
                            <a:pt x="5" y="15"/>
                            <a:pt x="4" y="13"/>
                          </a:cubicBezTo>
                          <a:cubicBezTo>
                            <a:pt x="0" y="4"/>
                            <a:pt x="9" y="0"/>
                            <a:pt x="17" y="1"/>
                          </a:cubicBezTo>
                          <a:cubicBezTo>
                            <a:pt x="14" y="7"/>
                            <a:pt x="12" y="13"/>
                            <a:pt x="11" y="2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7" name="Freeform 544"/>
                    <p:cNvSpPr>
                      <a:spLocks/>
                    </p:cNvSpPr>
                    <p:nvPr/>
                  </p:nvSpPr>
                  <p:spPr bwMode="auto">
                    <a:xfrm>
                      <a:off x="3515" y="1628"/>
                      <a:ext cx="45" cy="38"/>
                    </a:xfrm>
                    <a:custGeom>
                      <a:avLst/>
                      <a:gdLst>
                        <a:gd name="T0" fmla="*/ 19 w 19"/>
                        <a:gd name="T1" fmla="*/ 13 h 16"/>
                        <a:gd name="T2" fmla="*/ 19 w 19"/>
                        <a:gd name="T3" fmla="*/ 13 h 16"/>
                        <a:gd name="T4" fmla="*/ 4 w 19"/>
                        <a:gd name="T5" fmla="*/ 16 h 16"/>
                        <a:gd name="T6" fmla="*/ 2 w 19"/>
                        <a:gd name="T7" fmla="*/ 9 h 16"/>
                        <a:gd name="T8" fmla="*/ 0 w 19"/>
                        <a:gd name="T9" fmla="*/ 4 h 16"/>
                        <a:gd name="T10" fmla="*/ 13 w 19"/>
                        <a:gd name="T11" fmla="*/ 0 h 16"/>
                        <a:gd name="T12" fmla="*/ 19 w 19"/>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19" h="16">
                          <a:moveTo>
                            <a:pt x="19" y="13"/>
                          </a:moveTo>
                          <a:cubicBezTo>
                            <a:pt x="19" y="13"/>
                            <a:pt x="19" y="13"/>
                            <a:pt x="19" y="13"/>
                          </a:cubicBezTo>
                          <a:cubicBezTo>
                            <a:pt x="14" y="15"/>
                            <a:pt x="9" y="16"/>
                            <a:pt x="4" y="16"/>
                          </a:cubicBezTo>
                          <a:cubicBezTo>
                            <a:pt x="4" y="14"/>
                            <a:pt x="3" y="11"/>
                            <a:pt x="2" y="9"/>
                          </a:cubicBezTo>
                          <a:cubicBezTo>
                            <a:pt x="1" y="7"/>
                            <a:pt x="1" y="6"/>
                            <a:pt x="0" y="4"/>
                          </a:cubicBezTo>
                          <a:cubicBezTo>
                            <a:pt x="5" y="3"/>
                            <a:pt x="9" y="2"/>
                            <a:pt x="13" y="0"/>
                          </a:cubicBezTo>
                          <a:cubicBezTo>
                            <a:pt x="13" y="4"/>
                            <a:pt x="15" y="10"/>
                            <a:pt x="19"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8" name="Freeform 545"/>
                    <p:cNvSpPr>
                      <a:spLocks/>
                    </p:cNvSpPr>
                    <p:nvPr/>
                  </p:nvSpPr>
                  <p:spPr bwMode="auto">
                    <a:xfrm>
                      <a:off x="3608" y="1285"/>
                      <a:ext cx="38" cy="28"/>
                    </a:xfrm>
                    <a:custGeom>
                      <a:avLst/>
                      <a:gdLst>
                        <a:gd name="T0" fmla="*/ 16 w 16"/>
                        <a:gd name="T1" fmla="*/ 0 h 12"/>
                        <a:gd name="T2" fmla="*/ 16 w 16"/>
                        <a:gd name="T3" fmla="*/ 0 h 12"/>
                        <a:gd name="T4" fmla="*/ 13 w 16"/>
                        <a:gd name="T5" fmla="*/ 9 h 12"/>
                        <a:gd name="T6" fmla="*/ 4 w 16"/>
                        <a:gd name="T7" fmla="*/ 12 h 12"/>
                        <a:gd name="T8" fmla="*/ 4 w 16"/>
                        <a:gd name="T9" fmla="*/ 12 h 12"/>
                        <a:gd name="T10" fmla="*/ 2 w 16"/>
                        <a:gd name="T11" fmla="*/ 9 h 12"/>
                        <a:gd name="T12" fmla="*/ 0 w 16"/>
                        <a:gd name="T13" fmla="*/ 7 h 12"/>
                        <a:gd name="T14" fmla="*/ 2 w 16"/>
                        <a:gd name="T15" fmla="*/ 6 h 12"/>
                        <a:gd name="T16" fmla="*/ 14 w 16"/>
                        <a:gd name="T17" fmla="*/ 2 h 12"/>
                        <a:gd name="T18" fmla="*/ 16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16" y="0"/>
                          </a:moveTo>
                          <a:cubicBezTo>
                            <a:pt x="16" y="0"/>
                            <a:pt x="16" y="0"/>
                            <a:pt x="16" y="0"/>
                          </a:cubicBezTo>
                          <a:cubicBezTo>
                            <a:pt x="14" y="3"/>
                            <a:pt x="12" y="6"/>
                            <a:pt x="13" y="9"/>
                          </a:cubicBezTo>
                          <a:cubicBezTo>
                            <a:pt x="10" y="10"/>
                            <a:pt x="7" y="11"/>
                            <a:pt x="4" y="12"/>
                          </a:cubicBezTo>
                          <a:cubicBezTo>
                            <a:pt x="4" y="12"/>
                            <a:pt x="4" y="12"/>
                            <a:pt x="4" y="12"/>
                          </a:cubicBezTo>
                          <a:cubicBezTo>
                            <a:pt x="4" y="11"/>
                            <a:pt x="3" y="10"/>
                            <a:pt x="2" y="9"/>
                          </a:cubicBezTo>
                          <a:cubicBezTo>
                            <a:pt x="1" y="8"/>
                            <a:pt x="1" y="7"/>
                            <a:pt x="0" y="7"/>
                          </a:cubicBezTo>
                          <a:cubicBezTo>
                            <a:pt x="1" y="6"/>
                            <a:pt x="1" y="6"/>
                            <a:pt x="2" y="6"/>
                          </a:cubicBezTo>
                          <a:cubicBezTo>
                            <a:pt x="6" y="5"/>
                            <a:pt x="10" y="3"/>
                            <a:pt x="14" y="2"/>
                          </a:cubicBezTo>
                          <a:cubicBezTo>
                            <a:pt x="15" y="1"/>
                            <a:pt x="16" y="1"/>
                            <a:pt x="16"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9" name="Freeform 546"/>
                    <p:cNvSpPr>
                      <a:spLocks/>
                    </p:cNvSpPr>
                    <p:nvPr/>
                  </p:nvSpPr>
                  <p:spPr bwMode="auto">
                    <a:xfrm>
                      <a:off x="3778" y="580"/>
                      <a:ext cx="24" cy="28"/>
                    </a:xfrm>
                    <a:custGeom>
                      <a:avLst/>
                      <a:gdLst>
                        <a:gd name="T0" fmla="*/ 10 w 10"/>
                        <a:gd name="T1" fmla="*/ 11 h 12"/>
                        <a:gd name="T2" fmla="*/ 10 w 10"/>
                        <a:gd name="T3" fmla="*/ 12 h 12"/>
                        <a:gd name="T4" fmla="*/ 0 w 10"/>
                        <a:gd name="T5" fmla="*/ 12 h 12"/>
                        <a:gd name="T6" fmla="*/ 6 w 10"/>
                        <a:gd name="T7" fmla="*/ 2 h 12"/>
                        <a:gd name="T8" fmla="*/ 10 w 10"/>
                        <a:gd name="T9" fmla="*/ 11 h 12"/>
                      </a:gdLst>
                      <a:ahLst/>
                      <a:cxnLst>
                        <a:cxn ang="0">
                          <a:pos x="T0" y="T1"/>
                        </a:cxn>
                        <a:cxn ang="0">
                          <a:pos x="T2" y="T3"/>
                        </a:cxn>
                        <a:cxn ang="0">
                          <a:pos x="T4" y="T5"/>
                        </a:cxn>
                        <a:cxn ang="0">
                          <a:pos x="T6" y="T7"/>
                        </a:cxn>
                        <a:cxn ang="0">
                          <a:pos x="T8" y="T9"/>
                        </a:cxn>
                      </a:cxnLst>
                      <a:rect l="0" t="0" r="r" b="b"/>
                      <a:pathLst>
                        <a:path w="10" h="12">
                          <a:moveTo>
                            <a:pt x="10" y="11"/>
                          </a:moveTo>
                          <a:cubicBezTo>
                            <a:pt x="10" y="11"/>
                            <a:pt x="10" y="12"/>
                            <a:pt x="10" y="12"/>
                          </a:cubicBezTo>
                          <a:cubicBezTo>
                            <a:pt x="7" y="12"/>
                            <a:pt x="3" y="12"/>
                            <a:pt x="0" y="12"/>
                          </a:cubicBezTo>
                          <a:cubicBezTo>
                            <a:pt x="0" y="9"/>
                            <a:pt x="0" y="0"/>
                            <a:pt x="6" y="2"/>
                          </a:cubicBezTo>
                          <a:cubicBezTo>
                            <a:pt x="10" y="3"/>
                            <a:pt x="9" y="8"/>
                            <a:pt x="10"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0" name="Freeform 547"/>
                    <p:cNvSpPr>
                      <a:spLocks/>
                    </p:cNvSpPr>
                    <p:nvPr/>
                  </p:nvSpPr>
                  <p:spPr bwMode="auto">
                    <a:xfrm>
                      <a:off x="3617" y="1261"/>
                      <a:ext cx="29" cy="24"/>
                    </a:xfrm>
                    <a:custGeom>
                      <a:avLst/>
                      <a:gdLst>
                        <a:gd name="T0" fmla="*/ 12 w 12"/>
                        <a:gd name="T1" fmla="*/ 8 h 10"/>
                        <a:gd name="T2" fmla="*/ 11 w 12"/>
                        <a:gd name="T3" fmla="*/ 8 h 10"/>
                        <a:gd name="T4" fmla="*/ 9 w 12"/>
                        <a:gd name="T5" fmla="*/ 7 h 10"/>
                        <a:gd name="T6" fmla="*/ 2 w 12"/>
                        <a:gd name="T7" fmla="*/ 10 h 10"/>
                        <a:gd name="T8" fmla="*/ 2 w 12"/>
                        <a:gd name="T9" fmla="*/ 9 h 10"/>
                        <a:gd name="T10" fmla="*/ 0 w 12"/>
                        <a:gd name="T11" fmla="*/ 2 h 10"/>
                        <a:gd name="T12" fmla="*/ 6 w 12"/>
                        <a:gd name="T13" fmla="*/ 0 h 10"/>
                        <a:gd name="T14" fmla="*/ 12 w 12"/>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0">
                          <a:moveTo>
                            <a:pt x="12" y="8"/>
                          </a:moveTo>
                          <a:cubicBezTo>
                            <a:pt x="12" y="8"/>
                            <a:pt x="12" y="8"/>
                            <a:pt x="11" y="8"/>
                          </a:cubicBezTo>
                          <a:cubicBezTo>
                            <a:pt x="11" y="7"/>
                            <a:pt x="10" y="7"/>
                            <a:pt x="9" y="7"/>
                          </a:cubicBezTo>
                          <a:cubicBezTo>
                            <a:pt x="7" y="8"/>
                            <a:pt x="4" y="9"/>
                            <a:pt x="2" y="10"/>
                          </a:cubicBezTo>
                          <a:cubicBezTo>
                            <a:pt x="2" y="10"/>
                            <a:pt x="2" y="9"/>
                            <a:pt x="2" y="9"/>
                          </a:cubicBezTo>
                          <a:cubicBezTo>
                            <a:pt x="3" y="7"/>
                            <a:pt x="2" y="4"/>
                            <a:pt x="0" y="2"/>
                          </a:cubicBezTo>
                          <a:cubicBezTo>
                            <a:pt x="2" y="2"/>
                            <a:pt x="4" y="1"/>
                            <a:pt x="6" y="0"/>
                          </a:cubicBezTo>
                          <a:cubicBezTo>
                            <a:pt x="7" y="4"/>
                            <a:pt x="9" y="6"/>
                            <a:pt x="12"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1" name="Freeform 548"/>
                    <p:cNvSpPr>
                      <a:spLocks/>
                    </p:cNvSpPr>
                    <p:nvPr/>
                  </p:nvSpPr>
                  <p:spPr bwMode="auto">
                    <a:xfrm>
                      <a:off x="3707" y="473"/>
                      <a:ext cx="114" cy="71"/>
                    </a:xfrm>
                    <a:custGeom>
                      <a:avLst/>
                      <a:gdLst>
                        <a:gd name="T0" fmla="*/ 46 w 48"/>
                        <a:gd name="T1" fmla="*/ 26 h 30"/>
                        <a:gd name="T2" fmla="*/ 46 w 48"/>
                        <a:gd name="T3" fmla="*/ 27 h 30"/>
                        <a:gd name="T4" fmla="*/ 5 w 48"/>
                        <a:gd name="T5" fmla="*/ 29 h 30"/>
                        <a:gd name="T6" fmla="*/ 0 w 48"/>
                        <a:gd name="T7" fmla="*/ 30 h 30"/>
                        <a:gd name="T8" fmla="*/ 19 w 48"/>
                        <a:gd name="T9" fmla="*/ 3 h 30"/>
                        <a:gd name="T10" fmla="*/ 46 w 48"/>
                        <a:gd name="T11" fmla="*/ 24 h 30"/>
                        <a:gd name="T12" fmla="*/ 46 w 48"/>
                        <a:gd name="T13" fmla="*/ 25 h 30"/>
                        <a:gd name="T14" fmla="*/ 46 w 48"/>
                        <a:gd name="T15" fmla="*/ 26 h 30"/>
                        <a:gd name="T16" fmla="*/ 46 w 48"/>
                        <a:gd name="T17" fmla="*/ 26 h 30"/>
                        <a:gd name="T18" fmla="*/ 46 w 48"/>
                        <a:gd name="T19"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30">
                          <a:moveTo>
                            <a:pt x="46" y="26"/>
                          </a:moveTo>
                          <a:cubicBezTo>
                            <a:pt x="46" y="27"/>
                            <a:pt x="46" y="27"/>
                            <a:pt x="46" y="27"/>
                          </a:cubicBezTo>
                          <a:cubicBezTo>
                            <a:pt x="32" y="27"/>
                            <a:pt x="18" y="27"/>
                            <a:pt x="5" y="29"/>
                          </a:cubicBezTo>
                          <a:cubicBezTo>
                            <a:pt x="3" y="29"/>
                            <a:pt x="1" y="29"/>
                            <a:pt x="0" y="30"/>
                          </a:cubicBezTo>
                          <a:cubicBezTo>
                            <a:pt x="0" y="18"/>
                            <a:pt x="7" y="6"/>
                            <a:pt x="19" y="3"/>
                          </a:cubicBezTo>
                          <a:cubicBezTo>
                            <a:pt x="32" y="0"/>
                            <a:pt x="48" y="9"/>
                            <a:pt x="46" y="24"/>
                          </a:cubicBezTo>
                          <a:cubicBezTo>
                            <a:pt x="46" y="24"/>
                            <a:pt x="46" y="25"/>
                            <a:pt x="46" y="25"/>
                          </a:cubicBezTo>
                          <a:cubicBezTo>
                            <a:pt x="46" y="26"/>
                            <a:pt x="46" y="26"/>
                            <a:pt x="46" y="26"/>
                          </a:cubicBezTo>
                          <a:cubicBezTo>
                            <a:pt x="46" y="26"/>
                            <a:pt x="46" y="26"/>
                            <a:pt x="46" y="26"/>
                          </a:cubicBezTo>
                          <a:cubicBezTo>
                            <a:pt x="46" y="26"/>
                            <a:pt x="46" y="26"/>
                            <a:pt x="46" y="2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2" name="Freeform 549"/>
                    <p:cNvSpPr>
                      <a:spLocks/>
                    </p:cNvSpPr>
                    <p:nvPr/>
                  </p:nvSpPr>
                  <p:spPr bwMode="auto">
                    <a:xfrm>
                      <a:off x="3281" y="1036"/>
                      <a:ext cx="384" cy="246"/>
                    </a:xfrm>
                    <a:custGeom>
                      <a:avLst/>
                      <a:gdLst>
                        <a:gd name="T0" fmla="*/ 154 w 162"/>
                        <a:gd name="T1" fmla="*/ 81 h 104"/>
                        <a:gd name="T2" fmla="*/ 156 w 162"/>
                        <a:gd name="T3" fmla="*/ 81 h 104"/>
                        <a:gd name="T4" fmla="*/ 148 w 162"/>
                        <a:gd name="T5" fmla="*/ 91 h 104"/>
                        <a:gd name="T6" fmla="*/ 76 w 162"/>
                        <a:gd name="T7" fmla="*/ 104 h 104"/>
                        <a:gd name="T8" fmla="*/ 23 w 162"/>
                        <a:gd name="T9" fmla="*/ 88 h 104"/>
                        <a:gd name="T10" fmla="*/ 21 w 162"/>
                        <a:gd name="T11" fmla="*/ 87 h 104"/>
                        <a:gd name="T12" fmla="*/ 10 w 162"/>
                        <a:gd name="T13" fmla="*/ 76 h 104"/>
                        <a:gd name="T14" fmla="*/ 4 w 162"/>
                        <a:gd name="T15" fmla="*/ 60 h 104"/>
                        <a:gd name="T16" fmla="*/ 3 w 162"/>
                        <a:gd name="T17" fmla="*/ 58 h 104"/>
                        <a:gd name="T18" fmla="*/ 15 w 162"/>
                        <a:gd name="T19" fmla="*/ 17 h 104"/>
                        <a:gd name="T20" fmla="*/ 42 w 162"/>
                        <a:gd name="T21" fmla="*/ 2 h 104"/>
                        <a:gd name="T22" fmla="*/ 80 w 162"/>
                        <a:gd name="T23" fmla="*/ 10 h 104"/>
                        <a:gd name="T24" fmla="*/ 160 w 162"/>
                        <a:gd name="T25" fmla="*/ 48 h 104"/>
                        <a:gd name="T26" fmla="*/ 162 w 162"/>
                        <a:gd name="T27" fmla="*/ 57 h 104"/>
                        <a:gd name="T28" fmla="*/ 156 w 162"/>
                        <a:gd name="T29" fmla="*/ 58 h 104"/>
                        <a:gd name="T30" fmla="*/ 155 w 162"/>
                        <a:gd name="T31" fmla="*/ 55 h 104"/>
                        <a:gd name="T32" fmla="*/ 89 w 162"/>
                        <a:gd name="T33" fmla="*/ 29 h 104"/>
                        <a:gd name="T34" fmla="*/ 30 w 162"/>
                        <a:gd name="T35" fmla="*/ 22 h 104"/>
                        <a:gd name="T36" fmla="*/ 27 w 162"/>
                        <a:gd name="T37" fmla="*/ 58 h 104"/>
                        <a:gd name="T38" fmla="*/ 49 w 162"/>
                        <a:gd name="T39" fmla="*/ 69 h 104"/>
                        <a:gd name="T40" fmla="*/ 82 w 162"/>
                        <a:gd name="T41" fmla="*/ 77 h 104"/>
                        <a:gd name="T42" fmla="*/ 154 w 162"/>
                        <a:gd name="T43" fmla="*/ 8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2" h="104">
                          <a:moveTo>
                            <a:pt x="154" y="81"/>
                          </a:moveTo>
                          <a:cubicBezTo>
                            <a:pt x="155" y="81"/>
                            <a:pt x="155" y="81"/>
                            <a:pt x="156" y="81"/>
                          </a:cubicBezTo>
                          <a:cubicBezTo>
                            <a:pt x="152" y="83"/>
                            <a:pt x="148" y="86"/>
                            <a:pt x="148" y="91"/>
                          </a:cubicBezTo>
                          <a:cubicBezTo>
                            <a:pt x="125" y="99"/>
                            <a:pt x="101" y="104"/>
                            <a:pt x="76" y="104"/>
                          </a:cubicBezTo>
                          <a:cubicBezTo>
                            <a:pt x="59" y="103"/>
                            <a:pt x="38" y="99"/>
                            <a:pt x="23" y="88"/>
                          </a:cubicBezTo>
                          <a:cubicBezTo>
                            <a:pt x="23" y="88"/>
                            <a:pt x="22" y="87"/>
                            <a:pt x="21" y="87"/>
                          </a:cubicBezTo>
                          <a:cubicBezTo>
                            <a:pt x="17" y="84"/>
                            <a:pt x="14" y="80"/>
                            <a:pt x="10" y="76"/>
                          </a:cubicBezTo>
                          <a:cubicBezTo>
                            <a:pt x="7" y="71"/>
                            <a:pt x="5" y="65"/>
                            <a:pt x="4" y="60"/>
                          </a:cubicBezTo>
                          <a:cubicBezTo>
                            <a:pt x="4" y="59"/>
                            <a:pt x="4" y="58"/>
                            <a:pt x="3" y="58"/>
                          </a:cubicBezTo>
                          <a:cubicBezTo>
                            <a:pt x="0" y="43"/>
                            <a:pt x="4" y="28"/>
                            <a:pt x="15" y="17"/>
                          </a:cubicBezTo>
                          <a:cubicBezTo>
                            <a:pt x="22" y="9"/>
                            <a:pt x="32" y="4"/>
                            <a:pt x="42" y="2"/>
                          </a:cubicBezTo>
                          <a:cubicBezTo>
                            <a:pt x="55" y="0"/>
                            <a:pt x="68" y="4"/>
                            <a:pt x="80" y="10"/>
                          </a:cubicBezTo>
                          <a:cubicBezTo>
                            <a:pt x="107" y="22"/>
                            <a:pt x="133" y="37"/>
                            <a:pt x="160" y="48"/>
                          </a:cubicBezTo>
                          <a:cubicBezTo>
                            <a:pt x="159" y="51"/>
                            <a:pt x="160" y="54"/>
                            <a:pt x="162" y="57"/>
                          </a:cubicBezTo>
                          <a:cubicBezTo>
                            <a:pt x="160" y="57"/>
                            <a:pt x="158" y="57"/>
                            <a:pt x="156" y="58"/>
                          </a:cubicBezTo>
                          <a:cubicBezTo>
                            <a:pt x="157" y="57"/>
                            <a:pt x="157" y="56"/>
                            <a:pt x="155" y="55"/>
                          </a:cubicBezTo>
                          <a:cubicBezTo>
                            <a:pt x="133" y="46"/>
                            <a:pt x="112" y="37"/>
                            <a:pt x="89" y="29"/>
                          </a:cubicBezTo>
                          <a:cubicBezTo>
                            <a:pt x="72" y="22"/>
                            <a:pt x="48" y="15"/>
                            <a:pt x="30" y="22"/>
                          </a:cubicBezTo>
                          <a:cubicBezTo>
                            <a:pt x="13" y="29"/>
                            <a:pt x="15" y="47"/>
                            <a:pt x="27" y="58"/>
                          </a:cubicBezTo>
                          <a:cubicBezTo>
                            <a:pt x="34" y="63"/>
                            <a:pt x="42" y="66"/>
                            <a:pt x="49" y="69"/>
                          </a:cubicBezTo>
                          <a:cubicBezTo>
                            <a:pt x="60" y="72"/>
                            <a:pt x="71" y="75"/>
                            <a:pt x="82" y="77"/>
                          </a:cubicBezTo>
                          <a:cubicBezTo>
                            <a:pt x="106" y="81"/>
                            <a:pt x="130" y="83"/>
                            <a:pt x="154" y="8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3" name="Freeform 550"/>
                    <p:cNvSpPr>
                      <a:spLocks/>
                    </p:cNvSpPr>
                    <p:nvPr/>
                  </p:nvSpPr>
                  <p:spPr bwMode="auto">
                    <a:xfrm>
                      <a:off x="3312" y="1072"/>
                      <a:ext cx="341" cy="161"/>
                    </a:xfrm>
                    <a:custGeom>
                      <a:avLst/>
                      <a:gdLst>
                        <a:gd name="T0" fmla="*/ 141 w 144"/>
                        <a:gd name="T1" fmla="*/ 63 h 68"/>
                        <a:gd name="T2" fmla="*/ 141 w 144"/>
                        <a:gd name="T3" fmla="*/ 66 h 68"/>
                        <a:gd name="T4" fmla="*/ 69 w 144"/>
                        <a:gd name="T5" fmla="*/ 62 h 68"/>
                        <a:gd name="T6" fmla="*/ 36 w 144"/>
                        <a:gd name="T7" fmla="*/ 54 h 68"/>
                        <a:gd name="T8" fmla="*/ 14 w 144"/>
                        <a:gd name="T9" fmla="*/ 43 h 68"/>
                        <a:gd name="T10" fmla="*/ 17 w 144"/>
                        <a:gd name="T11" fmla="*/ 7 h 68"/>
                        <a:gd name="T12" fmla="*/ 76 w 144"/>
                        <a:gd name="T13" fmla="*/ 14 h 68"/>
                        <a:gd name="T14" fmla="*/ 142 w 144"/>
                        <a:gd name="T15" fmla="*/ 40 h 68"/>
                        <a:gd name="T16" fmla="*/ 143 w 144"/>
                        <a:gd name="T17" fmla="*/ 43 h 68"/>
                        <a:gd name="T18" fmla="*/ 140 w 144"/>
                        <a:gd name="T19" fmla="*/ 44 h 68"/>
                        <a:gd name="T20" fmla="*/ 75 w 144"/>
                        <a:gd name="T21" fmla="*/ 19 h 68"/>
                        <a:gd name="T22" fmla="*/ 21 w 144"/>
                        <a:gd name="T23" fmla="*/ 11 h 68"/>
                        <a:gd name="T24" fmla="*/ 13 w 144"/>
                        <a:gd name="T25" fmla="*/ 34 h 68"/>
                        <a:gd name="T26" fmla="*/ 33 w 144"/>
                        <a:gd name="T27" fmla="*/ 47 h 68"/>
                        <a:gd name="T28" fmla="*/ 141 w 144"/>
                        <a:gd name="T29"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68">
                          <a:moveTo>
                            <a:pt x="141" y="63"/>
                          </a:moveTo>
                          <a:cubicBezTo>
                            <a:pt x="141" y="66"/>
                            <a:pt x="141" y="66"/>
                            <a:pt x="141" y="66"/>
                          </a:cubicBezTo>
                          <a:cubicBezTo>
                            <a:pt x="117" y="68"/>
                            <a:pt x="93" y="66"/>
                            <a:pt x="69" y="62"/>
                          </a:cubicBezTo>
                          <a:cubicBezTo>
                            <a:pt x="58" y="60"/>
                            <a:pt x="47" y="57"/>
                            <a:pt x="36" y="54"/>
                          </a:cubicBezTo>
                          <a:cubicBezTo>
                            <a:pt x="29" y="51"/>
                            <a:pt x="21" y="48"/>
                            <a:pt x="14" y="43"/>
                          </a:cubicBezTo>
                          <a:cubicBezTo>
                            <a:pt x="2" y="32"/>
                            <a:pt x="0" y="14"/>
                            <a:pt x="17" y="7"/>
                          </a:cubicBezTo>
                          <a:cubicBezTo>
                            <a:pt x="35" y="0"/>
                            <a:pt x="59" y="7"/>
                            <a:pt x="76" y="14"/>
                          </a:cubicBezTo>
                          <a:cubicBezTo>
                            <a:pt x="99" y="22"/>
                            <a:pt x="120" y="31"/>
                            <a:pt x="142" y="40"/>
                          </a:cubicBezTo>
                          <a:cubicBezTo>
                            <a:pt x="144" y="41"/>
                            <a:pt x="144" y="42"/>
                            <a:pt x="143" y="43"/>
                          </a:cubicBezTo>
                          <a:cubicBezTo>
                            <a:pt x="140" y="44"/>
                            <a:pt x="140" y="44"/>
                            <a:pt x="140" y="44"/>
                          </a:cubicBezTo>
                          <a:cubicBezTo>
                            <a:pt x="118" y="36"/>
                            <a:pt x="97" y="26"/>
                            <a:pt x="75" y="19"/>
                          </a:cubicBezTo>
                          <a:cubicBezTo>
                            <a:pt x="59" y="13"/>
                            <a:pt x="38" y="6"/>
                            <a:pt x="21" y="11"/>
                          </a:cubicBezTo>
                          <a:cubicBezTo>
                            <a:pt x="10" y="14"/>
                            <a:pt x="7" y="25"/>
                            <a:pt x="13" y="34"/>
                          </a:cubicBezTo>
                          <a:cubicBezTo>
                            <a:pt x="18" y="41"/>
                            <a:pt x="26" y="45"/>
                            <a:pt x="33" y="47"/>
                          </a:cubicBezTo>
                          <a:cubicBezTo>
                            <a:pt x="68" y="59"/>
                            <a:pt x="105" y="62"/>
                            <a:pt x="141" y="6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4" name="Freeform 551"/>
                    <p:cNvSpPr>
                      <a:spLocks/>
                    </p:cNvSpPr>
                    <p:nvPr/>
                  </p:nvSpPr>
                  <p:spPr bwMode="auto">
                    <a:xfrm>
                      <a:off x="3646" y="1117"/>
                      <a:ext cx="28" cy="26"/>
                    </a:xfrm>
                    <a:custGeom>
                      <a:avLst/>
                      <a:gdLst>
                        <a:gd name="T0" fmla="*/ 12 w 12"/>
                        <a:gd name="T1" fmla="*/ 6 h 11"/>
                        <a:gd name="T2" fmla="*/ 8 w 12"/>
                        <a:gd name="T3" fmla="*/ 10 h 11"/>
                        <a:gd name="T4" fmla="*/ 7 w 12"/>
                        <a:gd name="T5" fmla="*/ 11 h 11"/>
                        <a:gd name="T6" fmla="*/ 0 w 12"/>
                        <a:gd name="T7" fmla="*/ 8 h 11"/>
                        <a:gd name="T8" fmla="*/ 2 w 12"/>
                        <a:gd name="T9" fmla="*/ 0 h 11"/>
                        <a:gd name="T10" fmla="*/ 12 w 12"/>
                        <a:gd name="T11" fmla="*/ 6 h 11"/>
                      </a:gdLst>
                      <a:ahLst/>
                      <a:cxnLst>
                        <a:cxn ang="0">
                          <a:pos x="T0" y="T1"/>
                        </a:cxn>
                        <a:cxn ang="0">
                          <a:pos x="T2" y="T3"/>
                        </a:cxn>
                        <a:cxn ang="0">
                          <a:pos x="T4" y="T5"/>
                        </a:cxn>
                        <a:cxn ang="0">
                          <a:pos x="T6" y="T7"/>
                        </a:cxn>
                        <a:cxn ang="0">
                          <a:pos x="T8" y="T9"/>
                        </a:cxn>
                        <a:cxn ang="0">
                          <a:pos x="T10" y="T11"/>
                        </a:cxn>
                      </a:cxnLst>
                      <a:rect l="0" t="0" r="r" b="b"/>
                      <a:pathLst>
                        <a:path w="12" h="11">
                          <a:moveTo>
                            <a:pt x="12" y="6"/>
                          </a:moveTo>
                          <a:cubicBezTo>
                            <a:pt x="11" y="7"/>
                            <a:pt x="9" y="8"/>
                            <a:pt x="8" y="10"/>
                          </a:cubicBezTo>
                          <a:cubicBezTo>
                            <a:pt x="8" y="10"/>
                            <a:pt x="7" y="11"/>
                            <a:pt x="7" y="11"/>
                          </a:cubicBezTo>
                          <a:cubicBezTo>
                            <a:pt x="5" y="10"/>
                            <a:pt x="2" y="9"/>
                            <a:pt x="0" y="8"/>
                          </a:cubicBezTo>
                          <a:cubicBezTo>
                            <a:pt x="1" y="5"/>
                            <a:pt x="2" y="3"/>
                            <a:pt x="2" y="0"/>
                          </a:cubicBezTo>
                          <a:cubicBezTo>
                            <a:pt x="6" y="2"/>
                            <a:pt x="9" y="4"/>
                            <a:pt x="12"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5" name="Freeform 552"/>
                    <p:cNvSpPr>
                      <a:spLocks/>
                    </p:cNvSpPr>
                    <p:nvPr/>
                  </p:nvSpPr>
                  <p:spPr bwMode="auto">
                    <a:xfrm>
                      <a:off x="3413" y="1874"/>
                      <a:ext cx="60" cy="135"/>
                    </a:xfrm>
                    <a:custGeom>
                      <a:avLst/>
                      <a:gdLst>
                        <a:gd name="T0" fmla="*/ 24 w 25"/>
                        <a:gd name="T1" fmla="*/ 32 h 57"/>
                        <a:gd name="T2" fmla="*/ 25 w 25"/>
                        <a:gd name="T3" fmla="*/ 32 h 57"/>
                        <a:gd name="T4" fmla="*/ 2 w 25"/>
                        <a:gd name="T5" fmla="*/ 47 h 57"/>
                        <a:gd name="T6" fmla="*/ 10 w 25"/>
                        <a:gd name="T7" fmla="*/ 0 h 57"/>
                        <a:gd name="T8" fmla="*/ 24 w 25"/>
                        <a:gd name="T9" fmla="*/ 32 h 57"/>
                      </a:gdLst>
                      <a:ahLst/>
                      <a:cxnLst>
                        <a:cxn ang="0">
                          <a:pos x="T0" y="T1"/>
                        </a:cxn>
                        <a:cxn ang="0">
                          <a:pos x="T2" y="T3"/>
                        </a:cxn>
                        <a:cxn ang="0">
                          <a:pos x="T4" y="T5"/>
                        </a:cxn>
                        <a:cxn ang="0">
                          <a:pos x="T6" y="T7"/>
                        </a:cxn>
                        <a:cxn ang="0">
                          <a:pos x="T8" y="T9"/>
                        </a:cxn>
                      </a:cxnLst>
                      <a:rect l="0" t="0" r="r" b="b"/>
                      <a:pathLst>
                        <a:path w="25" h="57">
                          <a:moveTo>
                            <a:pt x="24" y="32"/>
                          </a:moveTo>
                          <a:cubicBezTo>
                            <a:pt x="24" y="32"/>
                            <a:pt x="24" y="32"/>
                            <a:pt x="25" y="32"/>
                          </a:cubicBezTo>
                          <a:cubicBezTo>
                            <a:pt x="21" y="41"/>
                            <a:pt x="12" y="57"/>
                            <a:pt x="2" y="47"/>
                          </a:cubicBezTo>
                          <a:cubicBezTo>
                            <a:pt x="0" y="31"/>
                            <a:pt x="2" y="15"/>
                            <a:pt x="10" y="0"/>
                          </a:cubicBezTo>
                          <a:cubicBezTo>
                            <a:pt x="6" y="12"/>
                            <a:pt x="12" y="26"/>
                            <a:pt x="24" y="3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6" name="Freeform 553"/>
                    <p:cNvSpPr>
                      <a:spLocks/>
                    </p:cNvSpPr>
                    <p:nvPr/>
                  </p:nvSpPr>
                  <p:spPr bwMode="auto">
                    <a:xfrm>
                      <a:off x="3705" y="726"/>
                      <a:ext cx="43" cy="41"/>
                    </a:xfrm>
                    <a:custGeom>
                      <a:avLst/>
                      <a:gdLst>
                        <a:gd name="T0" fmla="*/ 8 w 18"/>
                        <a:gd name="T1" fmla="*/ 0 h 17"/>
                        <a:gd name="T2" fmla="*/ 18 w 18"/>
                        <a:gd name="T3" fmla="*/ 10 h 17"/>
                        <a:gd name="T4" fmla="*/ 17 w 18"/>
                        <a:gd name="T5" fmla="*/ 10 h 17"/>
                        <a:gd name="T6" fmla="*/ 17 w 18"/>
                        <a:gd name="T7" fmla="*/ 10 h 17"/>
                        <a:gd name="T8" fmla="*/ 11 w 18"/>
                        <a:gd name="T9" fmla="*/ 13 h 17"/>
                        <a:gd name="T10" fmla="*/ 6 w 18"/>
                        <a:gd name="T11" fmla="*/ 17 h 17"/>
                        <a:gd name="T12" fmla="*/ 0 w 18"/>
                        <a:gd name="T13" fmla="*/ 10 h 17"/>
                        <a:gd name="T14" fmla="*/ 1 w 18"/>
                        <a:gd name="T15" fmla="*/ 10 h 17"/>
                        <a:gd name="T16" fmla="*/ 4 w 18"/>
                        <a:gd name="T17" fmla="*/ 4 h 17"/>
                        <a:gd name="T18" fmla="*/ 8 w 18"/>
                        <a:gd name="T19" fmla="*/ 1 h 17"/>
                        <a:gd name="T20" fmla="*/ 8 w 1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8" y="0"/>
                          </a:moveTo>
                          <a:cubicBezTo>
                            <a:pt x="12" y="3"/>
                            <a:pt x="15" y="6"/>
                            <a:pt x="18" y="10"/>
                          </a:cubicBezTo>
                          <a:cubicBezTo>
                            <a:pt x="17" y="10"/>
                            <a:pt x="17" y="10"/>
                            <a:pt x="17" y="10"/>
                          </a:cubicBezTo>
                          <a:cubicBezTo>
                            <a:pt x="17" y="10"/>
                            <a:pt x="17" y="10"/>
                            <a:pt x="17" y="10"/>
                          </a:cubicBezTo>
                          <a:cubicBezTo>
                            <a:pt x="15" y="10"/>
                            <a:pt x="12" y="11"/>
                            <a:pt x="11" y="13"/>
                          </a:cubicBezTo>
                          <a:cubicBezTo>
                            <a:pt x="9" y="14"/>
                            <a:pt x="7" y="15"/>
                            <a:pt x="6" y="17"/>
                          </a:cubicBezTo>
                          <a:cubicBezTo>
                            <a:pt x="4" y="15"/>
                            <a:pt x="2" y="13"/>
                            <a:pt x="0" y="10"/>
                          </a:cubicBezTo>
                          <a:cubicBezTo>
                            <a:pt x="1" y="10"/>
                            <a:pt x="1" y="10"/>
                            <a:pt x="1" y="10"/>
                          </a:cubicBezTo>
                          <a:cubicBezTo>
                            <a:pt x="1" y="8"/>
                            <a:pt x="2" y="6"/>
                            <a:pt x="4" y="4"/>
                          </a:cubicBezTo>
                          <a:cubicBezTo>
                            <a:pt x="5" y="3"/>
                            <a:pt x="7" y="2"/>
                            <a:pt x="8" y="1"/>
                          </a:cubicBezTo>
                          <a:cubicBezTo>
                            <a:pt x="8" y="1"/>
                            <a:pt x="8" y="0"/>
                            <a:pt x="8"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7" name="Freeform 554"/>
                    <p:cNvSpPr>
                      <a:spLocks/>
                    </p:cNvSpPr>
                    <p:nvPr/>
                  </p:nvSpPr>
                  <p:spPr bwMode="auto">
                    <a:xfrm>
                      <a:off x="2973" y="1874"/>
                      <a:ext cx="464" cy="381"/>
                    </a:xfrm>
                    <a:custGeom>
                      <a:avLst/>
                      <a:gdLst>
                        <a:gd name="T0" fmla="*/ 183 w 196"/>
                        <a:gd name="T1" fmla="*/ 128 h 161"/>
                        <a:gd name="T2" fmla="*/ 196 w 196"/>
                        <a:gd name="T3" fmla="*/ 150 h 161"/>
                        <a:gd name="T4" fmla="*/ 138 w 196"/>
                        <a:gd name="T5" fmla="*/ 161 h 161"/>
                        <a:gd name="T6" fmla="*/ 76 w 196"/>
                        <a:gd name="T7" fmla="*/ 147 h 161"/>
                        <a:gd name="T8" fmla="*/ 5 w 196"/>
                        <a:gd name="T9" fmla="*/ 64 h 161"/>
                        <a:gd name="T10" fmla="*/ 10 w 196"/>
                        <a:gd name="T11" fmla="*/ 0 h 161"/>
                        <a:gd name="T12" fmla="*/ 27 w 196"/>
                        <a:gd name="T13" fmla="*/ 9 h 161"/>
                        <a:gd name="T14" fmla="*/ 39 w 196"/>
                        <a:gd name="T15" fmla="*/ 14 h 161"/>
                        <a:gd name="T16" fmla="*/ 23 w 196"/>
                        <a:gd name="T17" fmla="*/ 22 h 161"/>
                        <a:gd name="T18" fmla="*/ 30 w 196"/>
                        <a:gd name="T19" fmla="*/ 35 h 161"/>
                        <a:gd name="T20" fmla="*/ 23 w 196"/>
                        <a:gd name="T21" fmla="*/ 47 h 161"/>
                        <a:gd name="T22" fmla="*/ 32 w 196"/>
                        <a:gd name="T23" fmla="*/ 54 h 161"/>
                        <a:gd name="T24" fmla="*/ 25 w 196"/>
                        <a:gd name="T25" fmla="*/ 67 h 161"/>
                        <a:gd name="T26" fmla="*/ 29 w 196"/>
                        <a:gd name="T27" fmla="*/ 73 h 161"/>
                        <a:gd name="T28" fmla="*/ 38 w 196"/>
                        <a:gd name="T29" fmla="*/ 75 h 161"/>
                        <a:gd name="T30" fmla="*/ 35 w 196"/>
                        <a:gd name="T31" fmla="*/ 89 h 161"/>
                        <a:gd name="T32" fmla="*/ 49 w 196"/>
                        <a:gd name="T33" fmla="*/ 93 h 161"/>
                        <a:gd name="T34" fmla="*/ 44 w 196"/>
                        <a:gd name="T35" fmla="*/ 108 h 161"/>
                        <a:gd name="T36" fmla="*/ 60 w 196"/>
                        <a:gd name="T37" fmla="*/ 111 h 161"/>
                        <a:gd name="T38" fmla="*/ 63 w 196"/>
                        <a:gd name="T39" fmla="*/ 123 h 161"/>
                        <a:gd name="T40" fmla="*/ 78 w 196"/>
                        <a:gd name="T41" fmla="*/ 125 h 161"/>
                        <a:gd name="T42" fmla="*/ 81 w 196"/>
                        <a:gd name="T43" fmla="*/ 138 h 161"/>
                        <a:gd name="T44" fmla="*/ 99 w 196"/>
                        <a:gd name="T45" fmla="*/ 134 h 161"/>
                        <a:gd name="T46" fmla="*/ 110 w 196"/>
                        <a:gd name="T47" fmla="*/ 144 h 161"/>
                        <a:gd name="T48" fmla="*/ 121 w 196"/>
                        <a:gd name="T49" fmla="*/ 140 h 161"/>
                        <a:gd name="T50" fmla="*/ 129 w 196"/>
                        <a:gd name="T51" fmla="*/ 148 h 161"/>
                        <a:gd name="T52" fmla="*/ 143 w 196"/>
                        <a:gd name="T53" fmla="*/ 137 h 161"/>
                        <a:gd name="T54" fmla="*/ 155 w 196"/>
                        <a:gd name="T55" fmla="*/ 144 h 161"/>
                        <a:gd name="T56" fmla="*/ 163 w 196"/>
                        <a:gd name="T57" fmla="*/ 133 h 161"/>
                        <a:gd name="T58" fmla="*/ 178 w 196"/>
                        <a:gd name="T59" fmla="*/ 136 h 161"/>
                        <a:gd name="T60" fmla="*/ 183 w 196"/>
                        <a:gd name="T61" fmla="*/ 128 h 161"/>
                        <a:gd name="T62" fmla="*/ 183 w 196"/>
                        <a:gd name="T63" fmla="*/ 12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6" h="161">
                          <a:moveTo>
                            <a:pt x="183" y="128"/>
                          </a:moveTo>
                          <a:cubicBezTo>
                            <a:pt x="188" y="135"/>
                            <a:pt x="192" y="143"/>
                            <a:pt x="196" y="150"/>
                          </a:cubicBezTo>
                          <a:cubicBezTo>
                            <a:pt x="180" y="161"/>
                            <a:pt x="157" y="161"/>
                            <a:pt x="138" y="161"/>
                          </a:cubicBezTo>
                          <a:cubicBezTo>
                            <a:pt x="117" y="160"/>
                            <a:pt x="96" y="156"/>
                            <a:pt x="76" y="147"/>
                          </a:cubicBezTo>
                          <a:cubicBezTo>
                            <a:pt x="42" y="131"/>
                            <a:pt x="14" y="101"/>
                            <a:pt x="5" y="64"/>
                          </a:cubicBezTo>
                          <a:cubicBezTo>
                            <a:pt x="0" y="42"/>
                            <a:pt x="2" y="20"/>
                            <a:pt x="10" y="0"/>
                          </a:cubicBezTo>
                          <a:cubicBezTo>
                            <a:pt x="16" y="3"/>
                            <a:pt x="21" y="6"/>
                            <a:pt x="27" y="9"/>
                          </a:cubicBezTo>
                          <a:cubicBezTo>
                            <a:pt x="31" y="11"/>
                            <a:pt x="35" y="13"/>
                            <a:pt x="39" y="14"/>
                          </a:cubicBezTo>
                          <a:cubicBezTo>
                            <a:pt x="33" y="12"/>
                            <a:pt x="25" y="15"/>
                            <a:pt x="23" y="22"/>
                          </a:cubicBezTo>
                          <a:cubicBezTo>
                            <a:pt x="21" y="27"/>
                            <a:pt x="25" y="33"/>
                            <a:pt x="30" y="35"/>
                          </a:cubicBezTo>
                          <a:cubicBezTo>
                            <a:pt x="26" y="38"/>
                            <a:pt x="23" y="42"/>
                            <a:pt x="23" y="47"/>
                          </a:cubicBezTo>
                          <a:cubicBezTo>
                            <a:pt x="24" y="52"/>
                            <a:pt x="28" y="54"/>
                            <a:pt x="32" y="54"/>
                          </a:cubicBezTo>
                          <a:cubicBezTo>
                            <a:pt x="28" y="57"/>
                            <a:pt x="24" y="62"/>
                            <a:pt x="25" y="67"/>
                          </a:cubicBezTo>
                          <a:cubicBezTo>
                            <a:pt x="26" y="70"/>
                            <a:pt x="27" y="72"/>
                            <a:pt x="29" y="73"/>
                          </a:cubicBezTo>
                          <a:cubicBezTo>
                            <a:pt x="31" y="75"/>
                            <a:pt x="35" y="74"/>
                            <a:pt x="38" y="75"/>
                          </a:cubicBezTo>
                          <a:cubicBezTo>
                            <a:pt x="34" y="79"/>
                            <a:pt x="30" y="84"/>
                            <a:pt x="35" y="89"/>
                          </a:cubicBezTo>
                          <a:cubicBezTo>
                            <a:pt x="38" y="94"/>
                            <a:pt x="44" y="94"/>
                            <a:pt x="49" y="93"/>
                          </a:cubicBezTo>
                          <a:cubicBezTo>
                            <a:pt x="45" y="97"/>
                            <a:pt x="42" y="103"/>
                            <a:pt x="44" y="108"/>
                          </a:cubicBezTo>
                          <a:cubicBezTo>
                            <a:pt x="46" y="115"/>
                            <a:pt x="54" y="113"/>
                            <a:pt x="60" y="111"/>
                          </a:cubicBezTo>
                          <a:cubicBezTo>
                            <a:pt x="59" y="115"/>
                            <a:pt x="60" y="120"/>
                            <a:pt x="63" y="123"/>
                          </a:cubicBezTo>
                          <a:cubicBezTo>
                            <a:pt x="67" y="127"/>
                            <a:pt x="73" y="127"/>
                            <a:pt x="78" y="125"/>
                          </a:cubicBezTo>
                          <a:cubicBezTo>
                            <a:pt x="77" y="130"/>
                            <a:pt x="77" y="135"/>
                            <a:pt x="81" y="138"/>
                          </a:cubicBezTo>
                          <a:cubicBezTo>
                            <a:pt x="87" y="142"/>
                            <a:pt x="94" y="137"/>
                            <a:pt x="99" y="134"/>
                          </a:cubicBezTo>
                          <a:cubicBezTo>
                            <a:pt x="99" y="140"/>
                            <a:pt x="102" y="145"/>
                            <a:pt x="110" y="144"/>
                          </a:cubicBezTo>
                          <a:cubicBezTo>
                            <a:pt x="114" y="144"/>
                            <a:pt x="118" y="143"/>
                            <a:pt x="121" y="140"/>
                          </a:cubicBezTo>
                          <a:cubicBezTo>
                            <a:pt x="122" y="144"/>
                            <a:pt x="125" y="147"/>
                            <a:pt x="129" y="148"/>
                          </a:cubicBezTo>
                          <a:cubicBezTo>
                            <a:pt x="136" y="149"/>
                            <a:pt x="140" y="143"/>
                            <a:pt x="143" y="137"/>
                          </a:cubicBezTo>
                          <a:cubicBezTo>
                            <a:pt x="145" y="142"/>
                            <a:pt x="149" y="145"/>
                            <a:pt x="155" y="144"/>
                          </a:cubicBezTo>
                          <a:cubicBezTo>
                            <a:pt x="160" y="143"/>
                            <a:pt x="162" y="138"/>
                            <a:pt x="163" y="133"/>
                          </a:cubicBezTo>
                          <a:cubicBezTo>
                            <a:pt x="167" y="137"/>
                            <a:pt x="173" y="138"/>
                            <a:pt x="178" y="136"/>
                          </a:cubicBezTo>
                          <a:cubicBezTo>
                            <a:pt x="181" y="134"/>
                            <a:pt x="183" y="131"/>
                            <a:pt x="183" y="128"/>
                          </a:cubicBezTo>
                          <a:cubicBezTo>
                            <a:pt x="183" y="128"/>
                            <a:pt x="183" y="128"/>
                            <a:pt x="183" y="128"/>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8" name="Freeform 555"/>
                    <p:cNvSpPr>
                      <a:spLocks/>
                    </p:cNvSpPr>
                    <p:nvPr/>
                  </p:nvSpPr>
                  <p:spPr bwMode="auto">
                    <a:xfrm>
                      <a:off x="3480" y="1798"/>
                      <a:ext cx="24" cy="26"/>
                    </a:xfrm>
                    <a:custGeom>
                      <a:avLst/>
                      <a:gdLst>
                        <a:gd name="T0" fmla="*/ 10 w 10"/>
                        <a:gd name="T1" fmla="*/ 4 h 11"/>
                        <a:gd name="T2" fmla="*/ 10 w 10"/>
                        <a:gd name="T3" fmla="*/ 4 h 11"/>
                        <a:gd name="T4" fmla="*/ 9 w 10"/>
                        <a:gd name="T5" fmla="*/ 6 h 11"/>
                        <a:gd name="T6" fmla="*/ 4 w 10"/>
                        <a:gd name="T7" fmla="*/ 11 h 11"/>
                        <a:gd name="T8" fmla="*/ 0 w 10"/>
                        <a:gd name="T9" fmla="*/ 6 h 11"/>
                        <a:gd name="T10" fmla="*/ 3 w 10"/>
                        <a:gd name="T11" fmla="*/ 0 h 11"/>
                        <a:gd name="T12" fmla="*/ 9 w 10"/>
                        <a:gd name="T13" fmla="*/ 3 h 11"/>
                        <a:gd name="T14" fmla="*/ 10 w 10"/>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10" y="4"/>
                          </a:moveTo>
                          <a:cubicBezTo>
                            <a:pt x="10" y="4"/>
                            <a:pt x="10" y="4"/>
                            <a:pt x="10" y="4"/>
                          </a:cubicBezTo>
                          <a:cubicBezTo>
                            <a:pt x="9" y="5"/>
                            <a:pt x="9" y="6"/>
                            <a:pt x="9" y="6"/>
                          </a:cubicBezTo>
                          <a:cubicBezTo>
                            <a:pt x="8" y="8"/>
                            <a:pt x="6" y="10"/>
                            <a:pt x="4" y="11"/>
                          </a:cubicBezTo>
                          <a:cubicBezTo>
                            <a:pt x="1" y="11"/>
                            <a:pt x="0" y="9"/>
                            <a:pt x="0" y="6"/>
                          </a:cubicBezTo>
                          <a:cubicBezTo>
                            <a:pt x="0" y="4"/>
                            <a:pt x="2" y="2"/>
                            <a:pt x="3" y="0"/>
                          </a:cubicBezTo>
                          <a:cubicBezTo>
                            <a:pt x="5" y="1"/>
                            <a:pt x="7" y="2"/>
                            <a:pt x="9" y="3"/>
                          </a:cubicBezTo>
                          <a:cubicBezTo>
                            <a:pt x="9" y="3"/>
                            <a:pt x="9" y="4"/>
                            <a:pt x="10"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9" name="Freeform 556"/>
                    <p:cNvSpPr>
                      <a:spLocks noEditPoints="1"/>
                    </p:cNvSpPr>
                    <p:nvPr/>
                  </p:nvSpPr>
                  <p:spPr bwMode="auto">
                    <a:xfrm>
                      <a:off x="3328" y="1086"/>
                      <a:ext cx="318" cy="135"/>
                    </a:xfrm>
                    <a:custGeom>
                      <a:avLst/>
                      <a:gdLst>
                        <a:gd name="T0" fmla="*/ 133 w 134"/>
                        <a:gd name="T1" fmla="*/ 38 h 57"/>
                        <a:gd name="T2" fmla="*/ 134 w 134"/>
                        <a:gd name="T3" fmla="*/ 39 h 57"/>
                        <a:gd name="T4" fmla="*/ 129 w 134"/>
                        <a:gd name="T5" fmla="*/ 46 h 57"/>
                        <a:gd name="T6" fmla="*/ 134 w 134"/>
                        <a:gd name="T7" fmla="*/ 57 h 57"/>
                        <a:gd name="T8" fmla="*/ 26 w 134"/>
                        <a:gd name="T9" fmla="*/ 41 h 57"/>
                        <a:gd name="T10" fmla="*/ 6 w 134"/>
                        <a:gd name="T11" fmla="*/ 28 h 57"/>
                        <a:gd name="T12" fmla="*/ 14 w 134"/>
                        <a:gd name="T13" fmla="*/ 5 h 57"/>
                        <a:gd name="T14" fmla="*/ 68 w 134"/>
                        <a:gd name="T15" fmla="*/ 13 h 57"/>
                        <a:gd name="T16" fmla="*/ 133 w 134"/>
                        <a:gd name="T17" fmla="*/ 38 h 57"/>
                        <a:gd name="T18" fmla="*/ 112 w 134"/>
                        <a:gd name="T19" fmla="*/ 47 h 57"/>
                        <a:gd name="T20" fmla="*/ 117 w 134"/>
                        <a:gd name="T21" fmla="*/ 41 h 57"/>
                        <a:gd name="T22" fmla="*/ 111 w 134"/>
                        <a:gd name="T23" fmla="*/ 36 h 57"/>
                        <a:gd name="T24" fmla="*/ 109 w 134"/>
                        <a:gd name="T25" fmla="*/ 37 h 57"/>
                        <a:gd name="T26" fmla="*/ 107 w 134"/>
                        <a:gd name="T27" fmla="*/ 40 h 57"/>
                        <a:gd name="T28" fmla="*/ 112 w 134"/>
                        <a:gd name="T29" fmla="*/ 47 h 57"/>
                        <a:gd name="T30" fmla="*/ 67 w 134"/>
                        <a:gd name="T31" fmla="*/ 33 h 57"/>
                        <a:gd name="T32" fmla="*/ 63 w 134"/>
                        <a:gd name="T33" fmla="*/ 24 h 57"/>
                        <a:gd name="T34" fmla="*/ 62 w 134"/>
                        <a:gd name="T35" fmla="*/ 24 h 57"/>
                        <a:gd name="T36" fmla="*/ 59 w 134"/>
                        <a:gd name="T37" fmla="*/ 25 h 57"/>
                        <a:gd name="T38" fmla="*/ 56 w 134"/>
                        <a:gd name="T39" fmla="*/ 30 h 57"/>
                        <a:gd name="T40" fmla="*/ 67 w 134"/>
                        <a:gd name="T41" fmla="*/ 33 h 57"/>
                        <a:gd name="T42" fmla="*/ 30 w 134"/>
                        <a:gd name="T43" fmla="*/ 21 h 57"/>
                        <a:gd name="T44" fmla="*/ 30 w 134"/>
                        <a:gd name="T45" fmla="*/ 14 h 57"/>
                        <a:gd name="T46" fmla="*/ 23 w 134"/>
                        <a:gd name="T47" fmla="*/ 12 h 57"/>
                        <a:gd name="T48" fmla="*/ 20 w 134"/>
                        <a:gd name="T49" fmla="*/ 18 h 57"/>
                        <a:gd name="T50" fmla="*/ 24 w 134"/>
                        <a:gd name="T51" fmla="*/ 22 h 57"/>
                        <a:gd name="T52" fmla="*/ 30 w 134"/>
                        <a:gd name="T53"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 h="57">
                          <a:moveTo>
                            <a:pt x="133" y="38"/>
                          </a:moveTo>
                          <a:cubicBezTo>
                            <a:pt x="133" y="39"/>
                            <a:pt x="133" y="39"/>
                            <a:pt x="134" y="39"/>
                          </a:cubicBezTo>
                          <a:cubicBezTo>
                            <a:pt x="131" y="40"/>
                            <a:pt x="130" y="42"/>
                            <a:pt x="129" y="46"/>
                          </a:cubicBezTo>
                          <a:cubicBezTo>
                            <a:pt x="128" y="50"/>
                            <a:pt x="131" y="54"/>
                            <a:pt x="134" y="57"/>
                          </a:cubicBezTo>
                          <a:cubicBezTo>
                            <a:pt x="98" y="56"/>
                            <a:pt x="61" y="53"/>
                            <a:pt x="26" y="41"/>
                          </a:cubicBezTo>
                          <a:cubicBezTo>
                            <a:pt x="19" y="39"/>
                            <a:pt x="11" y="35"/>
                            <a:pt x="6" y="28"/>
                          </a:cubicBezTo>
                          <a:cubicBezTo>
                            <a:pt x="0" y="19"/>
                            <a:pt x="3" y="8"/>
                            <a:pt x="14" y="5"/>
                          </a:cubicBezTo>
                          <a:cubicBezTo>
                            <a:pt x="31" y="0"/>
                            <a:pt x="52" y="7"/>
                            <a:pt x="68" y="13"/>
                          </a:cubicBezTo>
                          <a:cubicBezTo>
                            <a:pt x="90" y="20"/>
                            <a:pt x="111" y="30"/>
                            <a:pt x="133" y="38"/>
                          </a:cubicBezTo>
                          <a:close/>
                          <a:moveTo>
                            <a:pt x="112" y="47"/>
                          </a:moveTo>
                          <a:cubicBezTo>
                            <a:pt x="115" y="47"/>
                            <a:pt x="118" y="45"/>
                            <a:pt x="117" y="41"/>
                          </a:cubicBezTo>
                          <a:cubicBezTo>
                            <a:pt x="117" y="38"/>
                            <a:pt x="114" y="35"/>
                            <a:pt x="111" y="36"/>
                          </a:cubicBezTo>
                          <a:cubicBezTo>
                            <a:pt x="110" y="37"/>
                            <a:pt x="110" y="37"/>
                            <a:pt x="109" y="37"/>
                          </a:cubicBezTo>
                          <a:cubicBezTo>
                            <a:pt x="108" y="38"/>
                            <a:pt x="107" y="39"/>
                            <a:pt x="107" y="40"/>
                          </a:cubicBezTo>
                          <a:cubicBezTo>
                            <a:pt x="106" y="43"/>
                            <a:pt x="109" y="46"/>
                            <a:pt x="112" y="47"/>
                          </a:cubicBezTo>
                          <a:close/>
                          <a:moveTo>
                            <a:pt x="67" y="33"/>
                          </a:moveTo>
                          <a:cubicBezTo>
                            <a:pt x="71" y="30"/>
                            <a:pt x="68" y="24"/>
                            <a:pt x="63" y="24"/>
                          </a:cubicBezTo>
                          <a:cubicBezTo>
                            <a:pt x="63" y="24"/>
                            <a:pt x="62" y="24"/>
                            <a:pt x="62" y="24"/>
                          </a:cubicBezTo>
                          <a:cubicBezTo>
                            <a:pt x="61" y="24"/>
                            <a:pt x="60" y="24"/>
                            <a:pt x="59" y="25"/>
                          </a:cubicBezTo>
                          <a:cubicBezTo>
                            <a:pt x="57" y="25"/>
                            <a:pt x="56" y="28"/>
                            <a:pt x="56" y="30"/>
                          </a:cubicBezTo>
                          <a:cubicBezTo>
                            <a:pt x="57" y="35"/>
                            <a:pt x="64" y="37"/>
                            <a:pt x="67" y="33"/>
                          </a:cubicBezTo>
                          <a:close/>
                          <a:moveTo>
                            <a:pt x="30" y="21"/>
                          </a:moveTo>
                          <a:cubicBezTo>
                            <a:pt x="32" y="19"/>
                            <a:pt x="32" y="16"/>
                            <a:pt x="30" y="14"/>
                          </a:cubicBezTo>
                          <a:cubicBezTo>
                            <a:pt x="28" y="12"/>
                            <a:pt x="25" y="11"/>
                            <a:pt x="23" y="12"/>
                          </a:cubicBezTo>
                          <a:cubicBezTo>
                            <a:pt x="20" y="13"/>
                            <a:pt x="19" y="15"/>
                            <a:pt x="20" y="18"/>
                          </a:cubicBezTo>
                          <a:cubicBezTo>
                            <a:pt x="20" y="20"/>
                            <a:pt x="22" y="22"/>
                            <a:pt x="24" y="22"/>
                          </a:cubicBezTo>
                          <a:cubicBezTo>
                            <a:pt x="26" y="23"/>
                            <a:pt x="29" y="22"/>
                            <a:pt x="30" y="2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0" name="Freeform 557"/>
                    <p:cNvSpPr>
                      <a:spLocks/>
                    </p:cNvSpPr>
                    <p:nvPr/>
                  </p:nvSpPr>
                  <p:spPr bwMode="auto">
                    <a:xfrm>
                      <a:off x="3582" y="1268"/>
                      <a:ext cx="35" cy="26"/>
                    </a:xfrm>
                    <a:custGeom>
                      <a:avLst/>
                      <a:gdLst>
                        <a:gd name="T0" fmla="*/ 15 w 15"/>
                        <a:gd name="T1" fmla="*/ 7 h 11"/>
                        <a:gd name="T2" fmla="*/ 15 w 15"/>
                        <a:gd name="T3" fmla="*/ 7 h 11"/>
                        <a:gd name="T4" fmla="*/ 3 w 15"/>
                        <a:gd name="T5" fmla="*/ 11 h 11"/>
                        <a:gd name="T6" fmla="*/ 0 w 15"/>
                        <a:gd name="T7" fmla="*/ 4 h 11"/>
                        <a:gd name="T8" fmla="*/ 12 w 15"/>
                        <a:gd name="T9" fmla="*/ 0 h 11"/>
                        <a:gd name="T10" fmla="*/ 13 w 15"/>
                        <a:gd name="T11" fmla="*/ 3 h 11"/>
                        <a:gd name="T12" fmla="*/ 15 w 1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5" h="11">
                          <a:moveTo>
                            <a:pt x="15" y="7"/>
                          </a:moveTo>
                          <a:cubicBezTo>
                            <a:pt x="15" y="7"/>
                            <a:pt x="15" y="7"/>
                            <a:pt x="15" y="7"/>
                          </a:cubicBezTo>
                          <a:cubicBezTo>
                            <a:pt x="11" y="9"/>
                            <a:pt x="7" y="10"/>
                            <a:pt x="3" y="11"/>
                          </a:cubicBezTo>
                          <a:cubicBezTo>
                            <a:pt x="2" y="8"/>
                            <a:pt x="1" y="6"/>
                            <a:pt x="0" y="4"/>
                          </a:cubicBezTo>
                          <a:cubicBezTo>
                            <a:pt x="4" y="3"/>
                            <a:pt x="8" y="2"/>
                            <a:pt x="12" y="0"/>
                          </a:cubicBezTo>
                          <a:cubicBezTo>
                            <a:pt x="12" y="1"/>
                            <a:pt x="13" y="2"/>
                            <a:pt x="13" y="3"/>
                          </a:cubicBezTo>
                          <a:cubicBezTo>
                            <a:pt x="14" y="4"/>
                            <a:pt x="14" y="6"/>
                            <a:pt x="15"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1" name="Freeform 558"/>
                    <p:cNvSpPr>
                      <a:spLocks/>
                    </p:cNvSpPr>
                    <p:nvPr/>
                  </p:nvSpPr>
                  <p:spPr bwMode="auto">
                    <a:xfrm>
                      <a:off x="3575" y="1301"/>
                      <a:ext cx="38" cy="26"/>
                    </a:xfrm>
                    <a:custGeom>
                      <a:avLst/>
                      <a:gdLst>
                        <a:gd name="T0" fmla="*/ 14 w 16"/>
                        <a:gd name="T1" fmla="*/ 3 h 11"/>
                        <a:gd name="T2" fmla="*/ 16 w 16"/>
                        <a:gd name="T3" fmla="*/ 6 h 11"/>
                        <a:gd name="T4" fmla="*/ 5 w 16"/>
                        <a:gd name="T5" fmla="*/ 11 h 11"/>
                        <a:gd name="T6" fmla="*/ 0 w 16"/>
                        <a:gd name="T7" fmla="*/ 6 h 11"/>
                        <a:gd name="T8" fmla="*/ 12 w 16"/>
                        <a:gd name="T9" fmla="*/ 0 h 11"/>
                        <a:gd name="T10" fmla="*/ 14 w 16"/>
                        <a:gd name="T11" fmla="*/ 3 h 11"/>
                      </a:gdLst>
                      <a:ahLst/>
                      <a:cxnLst>
                        <a:cxn ang="0">
                          <a:pos x="T0" y="T1"/>
                        </a:cxn>
                        <a:cxn ang="0">
                          <a:pos x="T2" y="T3"/>
                        </a:cxn>
                        <a:cxn ang="0">
                          <a:pos x="T4" y="T5"/>
                        </a:cxn>
                        <a:cxn ang="0">
                          <a:pos x="T6" y="T7"/>
                        </a:cxn>
                        <a:cxn ang="0">
                          <a:pos x="T8" y="T9"/>
                        </a:cxn>
                        <a:cxn ang="0">
                          <a:pos x="T10" y="T11"/>
                        </a:cxn>
                      </a:cxnLst>
                      <a:rect l="0" t="0" r="r" b="b"/>
                      <a:pathLst>
                        <a:path w="16" h="11">
                          <a:moveTo>
                            <a:pt x="14" y="3"/>
                          </a:moveTo>
                          <a:cubicBezTo>
                            <a:pt x="15" y="4"/>
                            <a:pt x="15" y="5"/>
                            <a:pt x="16" y="6"/>
                          </a:cubicBezTo>
                          <a:cubicBezTo>
                            <a:pt x="12" y="7"/>
                            <a:pt x="9" y="9"/>
                            <a:pt x="5" y="11"/>
                          </a:cubicBezTo>
                          <a:cubicBezTo>
                            <a:pt x="3" y="9"/>
                            <a:pt x="2" y="7"/>
                            <a:pt x="0" y="6"/>
                          </a:cubicBezTo>
                          <a:cubicBezTo>
                            <a:pt x="4" y="4"/>
                            <a:pt x="8" y="2"/>
                            <a:pt x="12" y="0"/>
                          </a:cubicBezTo>
                          <a:cubicBezTo>
                            <a:pt x="13" y="1"/>
                            <a:pt x="14" y="2"/>
                            <a:pt x="14"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2" name="Freeform 559"/>
                    <p:cNvSpPr>
                      <a:spLocks/>
                    </p:cNvSpPr>
                    <p:nvPr/>
                  </p:nvSpPr>
                  <p:spPr bwMode="auto">
                    <a:xfrm>
                      <a:off x="3629" y="1053"/>
                      <a:ext cx="40" cy="33"/>
                    </a:xfrm>
                    <a:custGeom>
                      <a:avLst/>
                      <a:gdLst>
                        <a:gd name="T0" fmla="*/ 17 w 17"/>
                        <a:gd name="T1" fmla="*/ 10 h 14"/>
                        <a:gd name="T2" fmla="*/ 13 w 17"/>
                        <a:gd name="T3" fmla="*/ 12 h 14"/>
                        <a:gd name="T4" fmla="*/ 11 w 17"/>
                        <a:gd name="T5" fmla="*/ 14 h 14"/>
                        <a:gd name="T6" fmla="*/ 0 w 17"/>
                        <a:gd name="T7" fmla="*/ 4 h 14"/>
                        <a:gd name="T8" fmla="*/ 8 w 17"/>
                        <a:gd name="T9" fmla="*/ 0 h 14"/>
                        <a:gd name="T10" fmla="*/ 17 w 17"/>
                        <a:gd name="T11" fmla="*/ 10 h 14"/>
                      </a:gdLst>
                      <a:ahLst/>
                      <a:cxnLst>
                        <a:cxn ang="0">
                          <a:pos x="T0" y="T1"/>
                        </a:cxn>
                        <a:cxn ang="0">
                          <a:pos x="T2" y="T3"/>
                        </a:cxn>
                        <a:cxn ang="0">
                          <a:pos x="T4" y="T5"/>
                        </a:cxn>
                        <a:cxn ang="0">
                          <a:pos x="T6" y="T7"/>
                        </a:cxn>
                        <a:cxn ang="0">
                          <a:pos x="T8" y="T9"/>
                        </a:cxn>
                        <a:cxn ang="0">
                          <a:pos x="T10" y="T11"/>
                        </a:cxn>
                      </a:cxnLst>
                      <a:rect l="0" t="0" r="r" b="b"/>
                      <a:pathLst>
                        <a:path w="17" h="14">
                          <a:moveTo>
                            <a:pt x="17" y="10"/>
                          </a:moveTo>
                          <a:cubicBezTo>
                            <a:pt x="16" y="11"/>
                            <a:pt x="14" y="12"/>
                            <a:pt x="13" y="12"/>
                          </a:cubicBezTo>
                          <a:cubicBezTo>
                            <a:pt x="12" y="13"/>
                            <a:pt x="11" y="14"/>
                            <a:pt x="11" y="14"/>
                          </a:cubicBezTo>
                          <a:cubicBezTo>
                            <a:pt x="7" y="11"/>
                            <a:pt x="3" y="8"/>
                            <a:pt x="0" y="4"/>
                          </a:cubicBezTo>
                          <a:cubicBezTo>
                            <a:pt x="2" y="4"/>
                            <a:pt x="6" y="2"/>
                            <a:pt x="8" y="0"/>
                          </a:cubicBezTo>
                          <a:cubicBezTo>
                            <a:pt x="11" y="4"/>
                            <a:pt x="14" y="7"/>
                            <a:pt x="17"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3" name="Freeform 560"/>
                    <p:cNvSpPr>
                      <a:spLocks noEditPoints="1"/>
                    </p:cNvSpPr>
                    <p:nvPr/>
                  </p:nvSpPr>
                  <p:spPr bwMode="auto">
                    <a:xfrm>
                      <a:off x="3030" y="1916"/>
                      <a:ext cx="376" cy="310"/>
                    </a:xfrm>
                    <a:custGeom>
                      <a:avLst/>
                      <a:gdLst>
                        <a:gd name="T0" fmla="*/ 154 w 159"/>
                        <a:gd name="T1" fmla="*/ 118 h 131"/>
                        <a:gd name="T2" fmla="*/ 131 w 159"/>
                        <a:gd name="T3" fmla="*/ 126 h 131"/>
                        <a:gd name="T4" fmla="*/ 105 w 159"/>
                        <a:gd name="T5" fmla="*/ 130 h 131"/>
                        <a:gd name="T6" fmla="*/ 86 w 159"/>
                        <a:gd name="T7" fmla="*/ 126 h 131"/>
                        <a:gd name="T8" fmla="*/ 57 w 159"/>
                        <a:gd name="T9" fmla="*/ 120 h 131"/>
                        <a:gd name="T10" fmla="*/ 39 w 159"/>
                        <a:gd name="T11" fmla="*/ 105 h 131"/>
                        <a:gd name="T12" fmla="*/ 20 w 159"/>
                        <a:gd name="T13" fmla="*/ 90 h 131"/>
                        <a:gd name="T14" fmla="*/ 11 w 159"/>
                        <a:gd name="T15" fmla="*/ 71 h 131"/>
                        <a:gd name="T16" fmla="*/ 5 w 159"/>
                        <a:gd name="T17" fmla="*/ 55 h 131"/>
                        <a:gd name="T18" fmla="*/ 8 w 159"/>
                        <a:gd name="T19" fmla="*/ 36 h 131"/>
                        <a:gd name="T20" fmla="*/ 11 w 159"/>
                        <a:gd name="T21" fmla="*/ 35 h 131"/>
                        <a:gd name="T22" fmla="*/ 13 w 159"/>
                        <a:gd name="T23" fmla="*/ 35 h 131"/>
                        <a:gd name="T24" fmla="*/ 12 w 159"/>
                        <a:gd name="T25" fmla="*/ 15 h 131"/>
                        <a:gd name="T26" fmla="*/ 18 w 159"/>
                        <a:gd name="T27" fmla="*/ 1 h 131"/>
                        <a:gd name="T28" fmla="*/ 21 w 159"/>
                        <a:gd name="T29" fmla="*/ 49 h 131"/>
                        <a:gd name="T30" fmla="*/ 59 w 159"/>
                        <a:gd name="T31" fmla="*/ 99 h 131"/>
                        <a:gd name="T32" fmla="*/ 100 w 159"/>
                        <a:gd name="T33" fmla="*/ 111 h 131"/>
                        <a:gd name="T34" fmla="*/ 152 w 159"/>
                        <a:gd name="T35" fmla="*/ 99 h 131"/>
                        <a:gd name="T36" fmla="*/ 58 w 159"/>
                        <a:gd name="T37" fmla="*/ 75 h 131"/>
                        <a:gd name="T38" fmla="*/ 34 w 159"/>
                        <a:gd name="T39" fmla="*/ 20 h 131"/>
                        <a:gd name="T40" fmla="*/ 40 w 159"/>
                        <a:gd name="T41" fmla="*/ 6 h 131"/>
                        <a:gd name="T42" fmla="*/ 38 w 159"/>
                        <a:gd name="T43" fmla="*/ 21 h 131"/>
                        <a:gd name="T44" fmla="*/ 62 w 159"/>
                        <a:gd name="T45" fmla="*/ 72 h 131"/>
                        <a:gd name="T46" fmla="*/ 134 w 159"/>
                        <a:gd name="T47" fmla="*/ 56 h 131"/>
                        <a:gd name="T48" fmla="*/ 136 w 159"/>
                        <a:gd name="T49" fmla="*/ 42 h 131"/>
                        <a:gd name="T50" fmla="*/ 158 w 159"/>
                        <a:gd name="T51" fmla="*/ 101 h 131"/>
                        <a:gd name="T52" fmla="*/ 154 w 159"/>
                        <a:gd name="T53" fmla="*/ 103 h 131"/>
                        <a:gd name="T54" fmla="*/ 143 w 159"/>
                        <a:gd name="T55" fmla="*/ 113 h 131"/>
                        <a:gd name="T56" fmla="*/ 156 w 159"/>
                        <a:gd name="T57" fmla="*/ 110 h 131"/>
                        <a:gd name="T58" fmla="*/ 131 w 159"/>
                        <a:gd name="T59" fmla="*/ 122 h 131"/>
                        <a:gd name="T60" fmla="*/ 136 w 159"/>
                        <a:gd name="T61" fmla="*/ 112 h 131"/>
                        <a:gd name="T62" fmla="*/ 131 w 159"/>
                        <a:gd name="T63" fmla="*/ 122 h 131"/>
                        <a:gd name="T64" fmla="*/ 116 w 159"/>
                        <a:gd name="T65" fmla="*/ 116 h 131"/>
                        <a:gd name="T66" fmla="*/ 100 w 159"/>
                        <a:gd name="T67" fmla="*/ 116 h 131"/>
                        <a:gd name="T68" fmla="*/ 96 w 159"/>
                        <a:gd name="T69" fmla="*/ 118 h 131"/>
                        <a:gd name="T70" fmla="*/ 79 w 159"/>
                        <a:gd name="T71" fmla="*/ 113 h 131"/>
                        <a:gd name="T72" fmla="*/ 86 w 159"/>
                        <a:gd name="T73" fmla="*/ 122 h 131"/>
                        <a:gd name="T74" fmla="*/ 64 w 159"/>
                        <a:gd name="T75" fmla="*/ 117 h 131"/>
                        <a:gd name="T76" fmla="*/ 58 w 159"/>
                        <a:gd name="T77" fmla="*/ 104 h 131"/>
                        <a:gd name="T78" fmla="*/ 64 w 159"/>
                        <a:gd name="T79" fmla="*/ 117 h 131"/>
                        <a:gd name="T80" fmla="*/ 55 w 159"/>
                        <a:gd name="T81" fmla="*/ 102 h 131"/>
                        <a:gd name="T82" fmla="*/ 42 w 159"/>
                        <a:gd name="T83" fmla="*/ 104 h 131"/>
                        <a:gd name="T84" fmla="*/ 38 w 159"/>
                        <a:gd name="T85" fmla="*/ 89 h 131"/>
                        <a:gd name="T86" fmla="*/ 28 w 159"/>
                        <a:gd name="T87" fmla="*/ 76 h 131"/>
                        <a:gd name="T88" fmla="*/ 38 w 159"/>
                        <a:gd name="T89" fmla="*/ 89 h 131"/>
                        <a:gd name="T90" fmla="*/ 26 w 159"/>
                        <a:gd name="T91" fmla="*/ 72 h 131"/>
                        <a:gd name="T92" fmla="*/ 18 w 159"/>
                        <a:gd name="T93" fmla="*/ 58 h 131"/>
                        <a:gd name="T94" fmla="*/ 18 w 159"/>
                        <a:gd name="T95" fmla="*/ 56 h 131"/>
                        <a:gd name="T96" fmla="*/ 13 w 159"/>
                        <a:gd name="T97" fmla="*/ 39 h 131"/>
                        <a:gd name="T98" fmla="*/ 5 w 159"/>
                        <a:gd name="T99" fmla="*/ 44 h 131"/>
                        <a:gd name="T100" fmla="*/ 18 w 159"/>
                        <a:gd name="T101" fmla="*/ 5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9" h="131">
                          <a:moveTo>
                            <a:pt x="159" y="110"/>
                          </a:moveTo>
                          <a:cubicBezTo>
                            <a:pt x="159" y="113"/>
                            <a:pt x="157" y="116"/>
                            <a:pt x="154" y="118"/>
                          </a:cubicBezTo>
                          <a:cubicBezTo>
                            <a:pt x="149" y="120"/>
                            <a:pt x="143" y="119"/>
                            <a:pt x="139" y="115"/>
                          </a:cubicBezTo>
                          <a:cubicBezTo>
                            <a:pt x="138" y="120"/>
                            <a:pt x="136" y="125"/>
                            <a:pt x="131" y="126"/>
                          </a:cubicBezTo>
                          <a:cubicBezTo>
                            <a:pt x="125" y="127"/>
                            <a:pt x="121" y="124"/>
                            <a:pt x="119" y="119"/>
                          </a:cubicBezTo>
                          <a:cubicBezTo>
                            <a:pt x="116" y="125"/>
                            <a:pt x="112" y="131"/>
                            <a:pt x="105" y="130"/>
                          </a:cubicBezTo>
                          <a:cubicBezTo>
                            <a:pt x="101" y="129"/>
                            <a:pt x="98" y="126"/>
                            <a:pt x="97" y="122"/>
                          </a:cubicBezTo>
                          <a:cubicBezTo>
                            <a:pt x="94" y="125"/>
                            <a:pt x="90" y="126"/>
                            <a:pt x="86" y="126"/>
                          </a:cubicBezTo>
                          <a:cubicBezTo>
                            <a:pt x="78" y="127"/>
                            <a:pt x="75" y="122"/>
                            <a:pt x="75" y="116"/>
                          </a:cubicBezTo>
                          <a:cubicBezTo>
                            <a:pt x="70" y="119"/>
                            <a:pt x="63" y="124"/>
                            <a:pt x="57" y="120"/>
                          </a:cubicBezTo>
                          <a:cubicBezTo>
                            <a:pt x="53" y="117"/>
                            <a:pt x="53" y="112"/>
                            <a:pt x="54" y="107"/>
                          </a:cubicBezTo>
                          <a:cubicBezTo>
                            <a:pt x="49" y="109"/>
                            <a:pt x="43" y="109"/>
                            <a:pt x="39" y="105"/>
                          </a:cubicBezTo>
                          <a:cubicBezTo>
                            <a:pt x="36" y="102"/>
                            <a:pt x="35" y="97"/>
                            <a:pt x="36" y="93"/>
                          </a:cubicBezTo>
                          <a:cubicBezTo>
                            <a:pt x="30" y="95"/>
                            <a:pt x="22" y="97"/>
                            <a:pt x="20" y="90"/>
                          </a:cubicBezTo>
                          <a:cubicBezTo>
                            <a:pt x="18" y="85"/>
                            <a:pt x="21" y="79"/>
                            <a:pt x="25" y="75"/>
                          </a:cubicBezTo>
                          <a:cubicBezTo>
                            <a:pt x="20" y="76"/>
                            <a:pt x="14" y="76"/>
                            <a:pt x="11" y="71"/>
                          </a:cubicBezTo>
                          <a:cubicBezTo>
                            <a:pt x="6" y="66"/>
                            <a:pt x="10" y="61"/>
                            <a:pt x="14" y="57"/>
                          </a:cubicBezTo>
                          <a:cubicBezTo>
                            <a:pt x="11" y="56"/>
                            <a:pt x="7" y="57"/>
                            <a:pt x="5" y="55"/>
                          </a:cubicBezTo>
                          <a:cubicBezTo>
                            <a:pt x="3" y="54"/>
                            <a:pt x="2" y="52"/>
                            <a:pt x="1" y="49"/>
                          </a:cubicBezTo>
                          <a:cubicBezTo>
                            <a:pt x="0" y="44"/>
                            <a:pt x="4" y="39"/>
                            <a:pt x="8" y="36"/>
                          </a:cubicBezTo>
                          <a:cubicBezTo>
                            <a:pt x="10" y="35"/>
                            <a:pt x="10" y="35"/>
                            <a:pt x="10" y="35"/>
                          </a:cubicBezTo>
                          <a:cubicBezTo>
                            <a:pt x="10" y="35"/>
                            <a:pt x="11" y="35"/>
                            <a:pt x="11" y="35"/>
                          </a:cubicBezTo>
                          <a:cubicBezTo>
                            <a:pt x="12" y="35"/>
                            <a:pt x="12" y="35"/>
                            <a:pt x="12" y="35"/>
                          </a:cubicBezTo>
                          <a:cubicBezTo>
                            <a:pt x="12" y="35"/>
                            <a:pt x="12" y="35"/>
                            <a:pt x="13" y="35"/>
                          </a:cubicBezTo>
                          <a:cubicBezTo>
                            <a:pt x="12" y="29"/>
                            <a:pt x="11" y="23"/>
                            <a:pt x="12" y="17"/>
                          </a:cubicBezTo>
                          <a:cubicBezTo>
                            <a:pt x="12" y="15"/>
                            <a:pt x="12" y="15"/>
                            <a:pt x="12" y="15"/>
                          </a:cubicBezTo>
                          <a:cubicBezTo>
                            <a:pt x="13" y="10"/>
                            <a:pt x="14" y="5"/>
                            <a:pt x="16" y="0"/>
                          </a:cubicBezTo>
                          <a:cubicBezTo>
                            <a:pt x="18" y="1"/>
                            <a:pt x="18" y="1"/>
                            <a:pt x="18" y="1"/>
                          </a:cubicBezTo>
                          <a:cubicBezTo>
                            <a:pt x="17" y="8"/>
                            <a:pt x="16" y="16"/>
                            <a:pt x="17" y="24"/>
                          </a:cubicBezTo>
                          <a:cubicBezTo>
                            <a:pt x="17" y="32"/>
                            <a:pt x="18" y="41"/>
                            <a:pt x="21" y="49"/>
                          </a:cubicBezTo>
                          <a:cubicBezTo>
                            <a:pt x="26" y="66"/>
                            <a:pt x="36" y="82"/>
                            <a:pt x="50" y="93"/>
                          </a:cubicBezTo>
                          <a:cubicBezTo>
                            <a:pt x="53" y="95"/>
                            <a:pt x="56" y="97"/>
                            <a:pt x="59" y="99"/>
                          </a:cubicBezTo>
                          <a:cubicBezTo>
                            <a:pt x="59" y="99"/>
                            <a:pt x="59" y="99"/>
                            <a:pt x="59" y="99"/>
                          </a:cubicBezTo>
                          <a:cubicBezTo>
                            <a:pt x="72" y="106"/>
                            <a:pt x="86" y="111"/>
                            <a:pt x="100" y="111"/>
                          </a:cubicBezTo>
                          <a:cubicBezTo>
                            <a:pt x="119" y="112"/>
                            <a:pt x="135" y="108"/>
                            <a:pt x="152" y="99"/>
                          </a:cubicBezTo>
                          <a:cubicBezTo>
                            <a:pt x="152" y="99"/>
                            <a:pt x="152" y="99"/>
                            <a:pt x="152" y="99"/>
                          </a:cubicBezTo>
                          <a:cubicBezTo>
                            <a:pt x="150" y="95"/>
                            <a:pt x="147" y="91"/>
                            <a:pt x="145" y="87"/>
                          </a:cubicBezTo>
                          <a:cubicBezTo>
                            <a:pt x="116" y="98"/>
                            <a:pt x="82" y="96"/>
                            <a:pt x="58" y="75"/>
                          </a:cubicBezTo>
                          <a:cubicBezTo>
                            <a:pt x="47" y="66"/>
                            <a:pt x="39" y="53"/>
                            <a:pt x="36" y="40"/>
                          </a:cubicBezTo>
                          <a:cubicBezTo>
                            <a:pt x="34" y="33"/>
                            <a:pt x="33" y="26"/>
                            <a:pt x="34" y="20"/>
                          </a:cubicBezTo>
                          <a:cubicBezTo>
                            <a:pt x="34" y="15"/>
                            <a:pt x="35" y="8"/>
                            <a:pt x="38" y="5"/>
                          </a:cubicBezTo>
                          <a:cubicBezTo>
                            <a:pt x="40" y="6"/>
                            <a:pt x="40" y="6"/>
                            <a:pt x="40" y="6"/>
                          </a:cubicBezTo>
                          <a:cubicBezTo>
                            <a:pt x="40" y="8"/>
                            <a:pt x="40" y="9"/>
                            <a:pt x="39" y="12"/>
                          </a:cubicBezTo>
                          <a:cubicBezTo>
                            <a:pt x="39" y="15"/>
                            <a:pt x="38" y="18"/>
                            <a:pt x="38" y="21"/>
                          </a:cubicBezTo>
                          <a:cubicBezTo>
                            <a:pt x="38" y="27"/>
                            <a:pt x="39" y="34"/>
                            <a:pt x="41" y="40"/>
                          </a:cubicBezTo>
                          <a:cubicBezTo>
                            <a:pt x="45" y="52"/>
                            <a:pt x="52" y="64"/>
                            <a:pt x="62" y="72"/>
                          </a:cubicBezTo>
                          <a:cubicBezTo>
                            <a:pt x="84" y="91"/>
                            <a:pt x="116" y="92"/>
                            <a:pt x="143" y="82"/>
                          </a:cubicBezTo>
                          <a:cubicBezTo>
                            <a:pt x="139" y="74"/>
                            <a:pt x="136" y="66"/>
                            <a:pt x="134" y="56"/>
                          </a:cubicBezTo>
                          <a:cubicBezTo>
                            <a:pt x="133" y="52"/>
                            <a:pt x="132" y="47"/>
                            <a:pt x="132" y="43"/>
                          </a:cubicBezTo>
                          <a:cubicBezTo>
                            <a:pt x="136" y="42"/>
                            <a:pt x="136" y="42"/>
                            <a:pt x="136" y="42"/>
                          </a:cubicBezTo>
                          <a:cubicBezTo>
                            <a:pt x="137" y="48"/>
                            <a:pt x="138" y="54"/>
                            <a:pt x="139" y="60"/>
                          </a:cubicBezTo>
                          <a:cubicBezTo>
                            <a:pt x="143" y="75"/>
                            <a:pt x="150" y="88"/>
                            <a:pt x="158" y="101"/>
                          </a:cubicBezTo>
                          <a:cubicBezTo>
                            <a:pt x="155" y="103"/>
                            <a:pt x="155" y="103"/>
                            <a:pt x="155" y="103"/>
                          </a:cubicBezTo>
                          <a:cubicBezTo>
                            <a:pt x="154" y="103"/>
                            <a:pt x="154" y="103"/>
                            <a:pt x="154" y="103"/>
                          </a:cubicBezTo>
                          <a:cubicBezTo>
                            <a:pt x="150" y="106"/>
                            <a:pt x="145" y="109"/>
                            <a:pt x="140" y="110"/>
                          </a:cubicBezTo>
                          <a:cubicBezTo>
                            <a:pt x="141" y="112"/>
                            <a:pt x="142" y="113"/>
                            <a:pt x="143" y="113"/>
                          </a:cubicBezTo>
                          <a:cubicBezTo>
                            <a:pt x="145" y="115"/>
                            <a:pt x="148" y="116"/>
                            <a:pt x="151" y="115"/>
                          </a:cubicBezTo>
                          <a:cubicBezTo>
                            <a:pt x="154" y="114"/>
                            <a:pt x="156" y="112"/>
                            <a:pt x="156" y="110"/>
                          </a:cubicBezTo>
                          <a:lnTo>
                            <a:pt x="159" y="110"/>
                          </a:lnTo>
                          <a:close/>
                          <a:moveTo>
                            <a:pt x="131" y="122"/>
                          </a:moveTo>
                          <a:cubicBezTo>
                            <a:pt x="135" y="121"/>
                            <a:pt x="136" y="116"/>
                            <a:pt x="137" y="112"/>
                          </a:cubicBezTo>
                          <a:cubicBezTo>
                            <a:pt x="137" y="112"/>
                            <a:pt x="137" y="112"/>
                            <a:pt x="136" y="112"/>
                          </a:cubicBezTo>
                          <a:cubicBezTo>
                            <a:pt x="131" y="114"/>
                            <a:pt x="126" y="115"/>
                            <a:pt x="121" y="115"/>
                          </a:cubicBezTo>
                          <a:cubicBezTo>
                            <a:pt x="123" y="120"/>
                            <a:pt x="126" y="125"/>
                            <a:pt x="131" y="122"/>
                          </a:cubicBezTo>
                          <a:close/>
                          <a:moveTo>
                            <a:pt x="107" y="126"/>
                          </a:moveTo>
                          <a:cubicBezTo>
                            <a:pt x="112" y="126"/>
                            <a:pt x="115" y="121"/>
                            <a:pt x="116" y="116"/>
                          </a:cubicBezTo>
                          <a:cubicBezTo>
                            <a:pt x="113" y="116"/>
                            <a:pt x="110" y="117"/>
                            <a:pt x="107" y="117"/>
                          </a:cubicBezTo>
                          <a:cubicBezTo>
                            <a:pt x="105" y="117"/>
                            <a:pt x="102" y="117"/>
                            <a:pt x="100" y="116"/>
                          </a:cubicBezTo>
                          <a:cubicBezTo>
                            <a:pt x="100" y="121"/>
                            <a:pt x="101" y="126"/>
                            <a:pt x="107" y="126"/>
                          </a:cubicBezTo>
                          <a:close/>
                          <a:moveTo>
                            <a:pt x="96" y="118"/>
                          </a:moveTo>
                          <a:cubicBezTo>
                            <a:pt x="96" y="117"/>
                            <a:pt x="96" y="117"/>
                            <a:pt x="96" y="116"/>
                          </a:cubicBezTo>
                          <a:cubicBezTo>
                            <a:pt x="91" y="116"/>
                            <a:pt x="85" y="114"/>
                            <a:pt x="79" y="113"/>
                          </a:cubicBezTo>
                          <a:cubicBezTo>
                            <a:pt x="78" y="116"/>
                            <a:pt x="78" y="116"/>
                            <a:pt x="81" y="120"/>
                          </a:cubicBezTo>
                          <a:cubicBezTo>
                            <a:pt x="84" y="122"/>
                            <a:pt x="83" y="122"/>
                            <a:pt x="86" y="122"/>
                          </a:cubicBezTo>
                          <a:cubicBezTo>
                            <a:pt x="90" y="122"/>
                            <a:pt x="95" y="121"/>
                            <a:pt x="96" y="118"/>
                          </a:cubicBezTo>
                          <a:close/>
                          <a:moveTo>
                            <a:pt x="64" y="117"/>
                          </a:moveTo>
                          <a:cubicBezTo>
                            <a:pt x="68" y="116"/>
                            <a:pt x="71" y="114"/>
                            <a:pt x="74" y="111"/>
                          </a:cubicBezTo>
                          <a:cubicBezTo>
                            <a:pt x="69" y="109"/>
                            <a:pt x="63" y="107"/>
                            <a:pt x="58" y="104"/>
                          </a:cubicBezTo>
                          <a:cubicBezTo>
                            <a:pt x="58" y="106"/>
                            <a:pt x="57" y="107"/>
                            <a:pt x="57" y="109"/>
                          </a:cubicBezTo>
                          <a:cubicBezTo>
                            <a:pt x="56" y="113"/>
                            <a:pt x="58" y="118"/>
                            <a:pt x="64" y="117"/>
                          </a:cubicBezTo>
                          <a:close/>
                          <a:moveTo>
                            <a:pt x="55" y="104"/>
                          </a:moveTo>
                          <a:cubicBezTo>
                            <a:pt x="55" y="103"/>
                            <a:pt x="55" y="103"/>
                            <a:pt x="55" y="102"/>
                          </a:cubicBezTo>
                          <a:cubicBezTo>
                            <a:pt x="50" y="99"/>
                            <a:pt x="46" y="96"/>
                            <a:pt x="41" y="92"/>
                          </a:cubicBezTo>
                          <a:cubicBezTo>
                            <a:pt x="38" y="95"/>
                            <a:pt x="38" y="101"/>
                            <a:pt x="42" y="104"/>
                          </a:cubicBezTo>
                          <a:cubicBezTo>
                            <a:pt x="46" y="107"/>
                            <a:pt x="51" y="106"/>
                            <a:pt x="55" y="104"/>
                          </a:cubicBezTo>
                          <a:close/>
                          <a:moveTo>
                            <a:pt x="38" y="89"/>
                          </a:moveTo>
                          <a:cubicBezTo>
                            <a:pt x="36" y="86"/>
                            <a:pt x="33" y="83"/>
                            <a:pt x="31" y="79"/>
                          </a:cubicBezTo>
                          <a:cubicBezTo>
                            <a:pt x="30" y="78"/>
                            <a:pt x="29" y="77"/>
                            <a:pt x="28" y="76"/>
                          </a:cubicBezTo>
                          <a:cubicBezTo>
                            <a:pt x="26" y="79"/>
                            <a:pt x="23" y="81"/>
                            <a:pt x="23" y="85"/>
                          </a:cubicBezTo>
                          <a:cubicBezTo>
                            <a:pt x="21" y="94"/>
                            <a:pt x="33" y="91"/>
                            <a:pt x="38" y="89"/>
                          </a:cubicBezTo>
                          <a:close/>
                          <a:moveTo>
                            <a:pt x="15" y="71"/>
                          </a:moveTo>
                          <a:cubicBezTo>
                            <a:pt x="18" y="73"/>
                            <a:pt x="22" y="73"/>
                            <a:pt x="26" y="72"/>
                          </a:cubicBezTo>
                          <a:cubicBezTo>
                            <a:pt x="23" y="67"/>
                            <a:pt x="20" y="62"/>
                            <a:pt x="18" y="57"/>
                          </a:cubicBezTo>
                          <a:cubicBezTo>
                            <a:pt x="18" y="57"/>
                            <a:pt x="18" y="58"/>
                            <a:pt x="18" y="58"/>
                          </a:cubicBezTo>
                          <a:cubicBezTo>
                            <a:pt x="14" y="61"/>
                            <a:pt x="10" y="67"/>
                            <a:pt x="15" y="71"/>
                          </a:cubicBezTo>
                          <a:close/>
                          <a:moveTo>
                            <a:pt x="18" y="56"/>
                          </a:moveTo>
                          <a:cubicBezTo>
                            <a:pt x="18" y="56"/>
                            <a:pt x="18" y="56"/>
                            <a:pt x="18" y="56"/>
                          </a:cubicBezTo>
                          <a:cubicBezTo>
                            <a:pt x="16" y="50"/>
                            <a:pt x="14" y="44"/>
                            <a:pt x="13" y="39"/>
                          </a:cubicBezTo>
                          <a:cubicBezTo>
                            <a:pt x="13" y="38"/>
                            <a:pt x="13" y="38"/>
                            <a:pt x="13" y="37"/>
                          </a:cubicBezTo>
                          <a:cubicBezTo>
                            <a:pt x="10" y="39"/>
                            <a:pt x="7" y="41"/>
                            <a:pt x="5" y="44"/>
                          </a:cubicBezTo>
                          <a:cubicBezTo>
                            <a:pt x="3" y="48"/>
                            <a:pt x="5" y="53"/>
                            <a:pt x="10" y="54"/>
                          </a:cubicBezTo>
                          <a:cubicBezTo>
                            <a:pt x="13" y="54"/>
                            <a:pt x="15" y="53"/>
                            <a:pt x="18" y="5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4" name="Freeform 561"/>
                    <p:cNvSpPr>
                      <a:spLocks/>
                    </p:cNvSpPr>
                    <p:nvPr/>
                  </p:nvSpPr>
                  <p:spPr bwMode="auto">
                    <a:xfrm>
                      <a:off x="3546" y="1453"/>
                      <a:ext cx="24" cy="23"/>
                    </a:xfrm>
                    <a:custGeom>
                      <a:avLst/>
                      <a:gdLst>
                        <a:gd name="T0" fmla="*/ 10 w 10"/>
                        <a:gd name="T1" fmla="*/ 3 h 10"/>
                        <a:gd name="T2" fmla="*/ 10 w 10"/>
                        <a:gd name="T3" fmla="*/ 5 h 10"/>
                        <a:gd name="T4" fmla="*/ 8 w 10"/>
                        <a:gd name="T5" fmla="*/ 8 h 10"/>
                        <a:gd name="T6" fmla="*/ 1 w 10"/>
                        <a:gd name="T7" fmla="*/ 7 h 10"/>
                        <a:gd name="T8" fmla="*/ 1 w 10"/>
                        <a:gd name="T9" fmla="*/ 2 h 10"/>
                        <a:gd name="T10" fmla="*/ 8 w 10"/>
                        <a:gd name="T11" fmla="*/ 1 h 10"/>
                        <a:gd name="T12" fmla="*/ 10 w 10"/>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0" y="3"/>
                          </a:moveTo>
                          <a:cubicBezTo>
                            <a:pt x="10" y="4"/>
                            <a:pt x="10" y="4"/>
                            <a:pt x="10" y="5"/>
                          </a:cubicBezTo>
                          <a:cubicBezTo>
                            <a:pt x="9" y="6"/>
                            <a:pt x="9" y="7"/>
                            <a:pt x="8" y="8"/>
                          </a:cubicBezTo>
                          <a:cubicBezTo>
                            <a:pt x="6" y="10"/>
                            <a:pt x="2" y="9"/>
                            <a:pt x="1" y="7"/>
                          </a:cubicBezTo>
                          <a:cubicBezTo>
                            <a:pt x="0" y="6"/>
                            <a:pt x="0" y="3"/>
                            <a:pt x="1" y="2"/>
                          </a:cubicBezTo>
                          <a:cubicBezTo>
                            <a:pt x="3" y="0"/>
                            <a:pt x="6" y="0"/>
                            <a:pt x="8" y="1"/>
                          </a:cubicBezTo>
                          <a:cubicBezTo>
                            <a:pt x="9" y="1"/>
                            <a:pt x="10" y="2"/>
                            <a:pt x="10"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5" name="Freeform 562"/>
                    <p:cNvSpPr>
                      <a:spLocks/>
                    </p:cNvSpPr>
                    <p:nvPr/>
                  </p:nvSpPr>
                  <p:spPr bwMode="auto">
                    <a:xfrm>
                      <a:off x="3662" y="913"/>
                      <a:ext cx="29" cy="26"/>
                    </a:xfrm>
                    <a:custGeom>
                      <a:avLst/>
                      <a:gdLst>
                        <a:gd name="T0" fmla="*/ 11 w 12"/>
                        <a:gd name="T1" fmla="*/ 5 h 11"/>
                        <a:gd name="T2" fmla="*/ 4 w 12"/>
                        <a:gd name="T3" fmla="*/ 10 h 11"/>
                        <a:gd name="T4" fmla="*/ 3 w 12"/>
                        <a:gd name="T5" fmla="*/ 1 h 11"/>
                        <a:gd name="T6" fmla="*/ 5 w 12"/>
                        <a:gd name="T7" fmla="*/ 1 h 11"/>
                        <a:gd name="T8" fmla="*/ 11 w 12"/>
                        <a:gd name="T9" fmla="*/ 5 h 11"/>
                      </a:gdLst>
                      <a:ahLst/>
                      <a:cxnLst>
                        <a:cxn ang="0">
                          <a:pos x="T0" y="T1"/>
                        </a:cxn>
                        <a:cxn ang="0">
                          <a:pos x="T2" y="T3"/>
                        </a:cxn>
                        <a:cxn ang="0">
                          <a:pos x="T4" y="T5"/>
                        </a:cxn>
                        <a:cxn ang="0">
                          <a:pos x="T6" y="T7"/>
                        </a:cxn>
                        <a:cxn ang="0">
                          <a:pos x="T8" y="T9"/>
                        </a:cxn>
                      </a:cxnLst>
                      <a:rect l="0" t="0" r="r" b="b"/>
                      <a:pathLst>
                        <a:path w="12" h="11">
                          <a:moveTo>
                            <a:pt x="11" y="5"/>
                          </a:moveTo>
                          <a:cubicBezTo>
                            <a:pt x="12" y="9"/>
                            <a:pt x="8" y="11"/>
                            <a:pt x="4" y="10"/>
                          </a:cubicBezTo>
                          <a:cubicBezTo>
                            <a:pt x="1" y="8"/>
                            <a:pt x="0" y="3"/>
                            <a:pt x="3" y="1"/>
                          </a:cubicBezTo>
                          <a:cubicBezTo>
                            <a:pt x="3" y="0"/>
                            <a:pt x="4" y="0"/>
                            <a:pt x="5" y="1"/>
                          </a:cubicBezTo>
                          <a:cubicBezTo>
                            <a:pt x="8" y="0"/>
                            <a:pt x="11" y="2"/>
                            <a:pt x="11"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6" name="Freeform 563"/>
                    <p:cNvSpPr>
                      <a:spLocks/>
                    </p:cNvSpPr>
                    <p:nvPr/>
                  </p:nvSpPr>
                  <p:spPr bwMode="auto">
                    <a:xfrm>
                      <a:off x="3613" y="1098"/>
                      <a:ext cx="33" cy="33"/>
                    </a:xfrm>
                    <a:custGeom>
                      <a:avLst/>
                      <a:gdLst>
                        <a:gd name="T0" fmla="*/ 14 w 14"/>
                        <a:gd name="T1" fmla="*/ 7 h 14"/>
                        <a:gd name="T2" fmla="*/ 12 w 14"/>
                        <a:gd name="T3" fmla="*/ 14 h 14"/>
                        <a:gd name="T4" fmla="*/ 0 w 14"/>
                        <a:gd name="T5" fmla="*/ 8 h 14"/>
                        <a:gd name="T6" fmla="*/ 4 w 14"/>
                        <a:gd name="T7" fmla="*/ 0 h 14"/>
                        <a:gd name="T8" fmla="*/ 14 w 14"/>
                        <a:gd name="T9" fmla="*/ 7 h 14"/>
                      </a:gdLst>
                      <a:ahLst/>
                      <a:cxnLst>
                        <a:cxn ang="0">
                          <a:pos x="T0" y="T1"/>
                        </a:cxn>
                        <a:cxn ang="0">
                          <a:pos x="T2" y="T3"/>
                        </a:cxn>
                        <a:cxn ang="0">
                          <a:pos x="T4" y="T5"/>
                        </a:cxn>
                        <a:cxn ang="0">
                          <a:pos x="T6" y="T7"/>
                        </a:cxn>
                        <a:cxn ang="0">
                          <a:pos x="T8" y="T9"/>
                        </a:cxn>
                      </a:cxnLst>
                      <a:rect l="0" t="0" r="r" b="b"/>
                      <a:pathLst>
                        <a:path w="14" h="14">
                          <a:moveTo>
                            <a:pt x="14" y="7"/>
                          </a:moveTo>
                          <a:cubicBezTo>
                            <a:pt x="13" y="9"/>
                            <a:pt x="13" y="12"/>
                            <a:pt x="12" y="14"/>
                          </a:cubicBezTo>
                          <a:cubicBezTo>
                            <a:pt x="8" y="12"/>
                            <a:pt x="4" y="10"/>
                            <a:pt x="0" y="8"/>
                          </a:cubicBezTo>
                          <a:cubicBezTo>
                            <a:pt x="1" y="6"/>
                            <a:pt x="3" y="3"/>
                            <a:pt x="4" y="0"/>
                          </a:cubicBezTo>
                          <a:cubicBezTo>
                            <a:pt x="7" y="3"/>
                            <a:pt x="11" y="5"/>
                            <a:pt x="14"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7" name="Freeform 564"/>
                    <p:cNvSpPr>
                      <a:spLocks/>
                    </p:cNvSpPr>
                    <p:nvPr/>
                  </p:nvSpPr>
                  <p:spPr bwMode="auto">
                    <a:xfrm>
                      <a:off x="3413" y="1817"/>
                      <a:ext cx="55" cy="47"/>
                    </a:xfrm>
                    <a:custGeom>
                      <a:avLst/>
                      <a:gdLst>
                        <a:gd name="T0" fmla="*/ 23 w 23"/>
                        <a:gd name="T1" fmla="*/ 19 h 20"/>
                        <a:gd name="T2" fmla="*/ 23 w 23"/>
                        <a:gd name="T3" fmla="*/ 20 h 20"/>
                        <a:gd name="T4" fmla="*/ 20 w 23"/>
                        <a:gd name="T5" fmla="*/ 18 h 20"/>
                        <a:gd name="T6" fmla="*/ 0 w 23"/>
                        <a:gd name="T7" fmla="*/ 9 h 20"/>
                        <a:gd name="T8" fmla="*/ 15 w 23"/>
                        <a:gd name="T9" fmla="*/ 0 h 20"/>
                        <a:gd name="T10" fmla="*/ 23 w 23"/>
                        <a:gd name="T11" fmla="*/ 19 h 20"/>
                      </a:gdLst>
                      <a:ahLst/>
                      <a:cxnLst>
                        <a:cxn ang="0">
                          <a:pos x="T0" y="T1"/>
                        </a:cxn>
                        <a:cxn ang="0">
                          <a:pos x="T2" y="T3"/>
                        </a:cxn>
                        <a:cxn ang="0">
                          <a:pos x="T4" y="T5"/>
                        </a:cxn>
                        <a:cxn ang="0">
                          <a:pos x="T6" y="T7"/>
                        </a:cxn>
                        <a:cxn ang="0">
                          <a:pos x="T8" y="T9"/>
                        </a:cxn>
                        <a:cxn ang="0">
                          <a:pos x="T10" y="T11"/>
                        </a:cxn>
                      </a:cxnLst>
                      <a:rect l="0" t="0" r="r" b="b"/>
                      <a:pathLst>
                        <a:path w="23" h="20">
                          <a:moveTo>
                            <a:pt x="23" y="19"/>
                          </a:moveTo>
                          <a:cubicBezTo>
                            <a:pt x="23" y="20"/>
                            <a:pt x="23" y="20"/>
                            <a:pt x="23" y="20"/>
                          </a:cubicBezTo>
                          <a:cubicBezTo>
                            <a:pt x="22" y="19"/>
                            <a:pt x="21" y="19"/>
                            <a:pt x="20" y="18"/>
                          </a:cubicBezTo>
                          <a:cubicBezTo>
                            <a:pt x="13" y="15"/>
                            <a:pt x="7" y="12"/>
                            <a:pt x="0" y="9"/>
                          </a:cubicBezTo>
                          <a:cubicBezTo>
                            <a:pt x="5" y="8"/>
                            <a:pt x="10" y="5"/>
                            <a:pt x="15" y="0"/>
                          </a:cubicBezTo>
                          <a:cubicBezTo>
                            <a:pt x="13" y="8"/>
                            <a:pt x="15" y="15"/>
                            <a:pt x="23" y="1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8" name="Freeform 565"/>
                    <p:cNvSpPr>
                      <a:spLocks/>
                    </p:cNvSpPr>
                    <p:nvPr/>
                  </p:nvSpPr>
                  <p:spPr bwMode="auto">
                    <a:xfrm>
                      <a:off x="3361" y="2160"/>
                      <a:ext cx="38" cy="31"/>
                    </a:xfrm>
                    <a:custGeom>
                      <a:avLst/>
                      <a:gdLst>
                        <a:gd name="T0" fmla="*/ 16 w 16"/>
                        <a:gd name="T1" fmla="*/ 1 h 13"/>
                        <a:gd name="T2" fmla="*/ 16 w 16"/>
                        <a:gd name="T3" fmla="*/ 7 h 13"/>
                        <a:gd name="T4" fmla="*/ 11 w 16"/>
                        <a:gd name="T5" fmla="*/ 12 h 13"/>
                        <a:gd name="T6" fmla="*/ 3 w 16"/>
                        <a:gd name="T7" fmla="*/ 10 h 13"/>
                        <a:gd name="T8" fmla="*/ 0 w 16"/>
                        <a:gd name="T9" fmla="*/ 7 h 13"/>
                        <a:gd name="T10" fmla="*/ 14 w 16"/>
                        <a:gd name="T11" fmla="*/ 0 h 13"/>
                        <a:gd name="T12" fmla="*/ 15 w 16"/>
                        <a:gd name="T13" fmla="*/ 0 h 13"/>
                        <a:gd name="T14" fmla="*/ 16 w 16"/>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1"/>
                          </a:moveTo>
                          <a:cubicBezTo>
                            <a:pt x="16" y="3"/>
                            <a:pt x="16" y="5"/>
                            <a:pt x="16" y="7"/>
                          </a:cubicBezTo>
                          <a:cubicBezTo>
                            <a:pt x="16" y="9"/>
                            <a:pt x="14" y="11"/>
                            <a:pt x="11" y="12"/>
                          </a:cubicBezTo>
                          <a:cubicBezTo>
                            <a:pt x="8" y="13"/>
                            <a:pt x="5" y="12"/>
                            <a:pt x="3" y="10"/>
                          </a:cubicBezTo>
                          <a:cubicBezTo>
                            <a:pt x="2" y="10"/>
                            <a:pt x="1" y="9"/>
                            <a:pt x="0" y="7"/>
                          </a:cubicBezTo>
                          <a:cubicBezTo>
                            <a:pt x="5" y="6"/>
                            <a:pt x="10" y="3"/>
                            <a:pt x="14" y="0"/>
                          </a:cubicBezTo>
                          <a:cubicBezTo>
                            <a:pt x="14" y="0"/>
                            <a:pt x="14" y="0"/>
                            <a:pt x="15" y="0"/>
                          </a:cubicBezTo>
                          <a:cubicBezTo>
                            <a:pt x="15" y="0"/>
                            <a:pt x="15" y="1"/>
                            <a:pt x="16"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9" name="Freeform 566"/>
                    <p:cNvSpPr>
                      <a:spLocks/>
                    </p:cNvSpPr>
                    <p:nvPr/>
                  </p:nvSpPr>
                  <p:spPr bwMode="auto">
                    <a:xfrm>
                      <a:off x="3679" y="558"/>
                      <a:ext cx="73" cy="60"/>
                    </a:xfrm>
                    <a:custGeom>
                      <a:avLst/>
                      <a:gdLst>
                        <a:gd name="T0" fmla="*/ 31 w 31"/>
                        <a:gd name="T1" fmla="*/ 21 h 25"/>
                        <a:gd name="T2" fmla="*/ 31 w 31"/>
                        <a:gd name="T3" fmla="*/ 21 h 25"/>
                        <a:gd name="T4" fmla="*/ 23 w 31"/>
                        <a:gd name="T5" fmla="*/ 22 h 25"/>
                        <a:gd name="T6" fmla="*/ 23 w 31"/>
                        <a:gd name="T7" fmla="*/ 21 h 25"/>
                        <a:gd name="T8" fmla="*/ 22 w 31"/>
                        <a:gd name="T9" fmla="*/ 17 h 25"/>
                        <a:gd name="T10" fmla="*/ 19 w 31"/>
                        <a:gd name="T11" fmla="*/ 13 h 25"/>
                        <a:gd name="T12" fmla="*/ 12 w 31"/>
                        <a:gd name="T13" fmla="*/ 10 h 25"/>
                        <a:gd name="T14" fmla="*/ 7 w 31"/>
                        <a:gd name="T15" fmla="*/ 17 h 25"/>
                        <a:gd name="T16" fmla="*/ 7 w 31"/>
                        <a:gd name="T17" fmla="*/ 24 h 25"/>
                        <a:gd name="T18" fmla="*/ 0 w 31"/>
                        <a:gd name="T19" fmla="*/ 25 h 25"/>
                        <a:gd name="T20" fmla="*/ 0 w 31"/>
                        <a:gd name="T21" fmla="*/ 24 h 25"/>
                        <a:gd name="T22" fmla="*/ 12 w 31"/>
                        <a:gd name="T23" fmla="*/ 0 h 25"/>
                        <a:gd name="T24" fmla="*/ 31 w 31"/>
                        <a:gd name="T25"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5">
                          <a:moveTo>
                            <a:pt x="31" y="21"/>
                          </a:moveTo>
                          <a:cubicBezTo>
                            <a:pt x="31" y="21"/>
                            <a:pt x="31" y="21"/>
                            <a:pt x="31" y="21"/>
                          </a:cubicBezTo>
                          <a:cubicBezTo>
                            <a:pt x="28" y="22"/>
                            <a:pt x="25" y="22"/>
                            <a:pt x="23" y="22"/>
                          </a:cubicBezTo>
                          <a:cubicBezTo>
                            <a:pt x="23" y="22"/>
                            <a:pt x="23" y="21"/>
                            <a:pt x="23" y="21"/>
                          </a:cubicBezTo>
                          <a:cubicBezTo>
                            <a:pt x="23" y="19"/>
                            <a:pt x="22" y="18"/>
                            <a:pt x="22" y="17"/>
                          </a:cubicBezTo>
                          <a:cubicBezTo>
                            <a:pt x="21" y="16"/>
                            <a:pt x="20" y="14"/>
                            <a:pt x="19" y="13"/>
                          </a:cubicBezTo>
                          <a:cubicBezTo>
                            <a:pt x="18" y="11"/>
                            <a:pt x="15" y="9"/>
                            <a:pt x="12" y="10"/>
                          </a:cubicBezTo>
                          <a:cubicBezTo>
                            <a:pt x="9" y="11"/>
                            <a:pt x="7" y="14"/>
                            <a:pt x="7" y="17"/>
                          </a:cubicBezTo>
                          <a:cubicBezTo>
                            <a:pt x="6" y="19"/>
                            <a:pt x="6" y="22"/>
                            <a:pt x="7" y="24"/>
                          </a:cubicBezTo>
                          <a:cubicBezTo>
                            <a:pt x="5" y="24"/>
                            <a:pt x="3" y="25"/>
                            <a:pt x="0" y="25"/>
                          </a:cubicBezTo>
                          <a:cubicBezTo>
                            <a:pt x="0" y="25"/>
                            <a:pt x="0" y="24"/>
                            <a:pt x="0" y="24"/>
                          </a:cubicBezTo>
                          <a:cubicBezTo>
                            <a:pt x="0" y="15"/>
                            <a:pt x="2" y="1"/>
                            <a:pt x="12" y="0"/>
                          </a:cubicBezTo>
                          <a:cubicBezTo>
                            <a:pt x="23" y="0"/>
                            <a:pt x="28" y="13"/>
                            <a:pt x="31" y="2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0" name="Freeform 567"/>
                    <p:cNvSpPr>
                      <a:spLocks/>
                    </p:cNvSpPr>
                    <p:nvPr/>
                  </p:nvSpPr>
                  <p:spPr bwMode="auto">
                    <a:xfrm>
                      <a:off x="3681" y="705"/>
                      <a:ext cx="43" cy="43"/>
                    </a:xfrm>
                    <a:custGeom>
                      <a:avLst/>
                      <a:gdLst>
                        <a:gd name="T0" fmla="*/ 18 w 18"/>
                        <a:gd name="T1" fmla="*/ 9 h 18"/>
                        <a:gd name="T2" fmla="*/ 18 w 18"/>
                        <a:gd name="T3" fmla="*/ 9 h 18"/>
                        <a:gd name="T4" fmla="*/ 18 w 18"/>
                        <a:gd name="T5" fmla="*/ 9 h 18"/>
                        <a:gd name="T6" fmla="*/ 12 w 18"/>
                        <a:gd name="T7" fmla="*/ 12 h 18"/>
                        <a:gd name="T8" fmla="*/ 9 w 18"/>
                        <a:gd name="T9" fmla="*/ 18 h 18"/>
                        <a:gd name="T10" fmla="*/ 0 w 18"/>
                        <a:gd name="T11" fmla="*/ 11 h 18"/>
                        <a:gd name="T12" fmla="*/ 4 w 18"/>
                        <a:gd name="T13" fmla="*/ 0 h 18"/>
                        <a:gd name="T14" fmla="*/ 18 w 18"/>
                        <a:gd name="T15" fmla="*/ 9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8">
                          <a:moveTo>
                            <a:pt x="18" y="9"/>
                          </a:moveTo>
                          <a:cubicBezTo>
                            <a:pt x="18" y="9"/>
                            <a:pt x="18" y="9"/>
                            <a:pt x="18" y="9"/>
                          </a:cubicBezTo>
                          <a:cubicBezTo>
                            <a:pt x="18" y="9"/>
                            <a:pt x="18" y="9"/>
                            <a:pt x="18" y="9"/>
                          </a:cubicBezTo>
                          <a:cubicBezTo>
                            <a:pt x="16" y="9"/>
                            <a:pt x="13" y="11"/>
                            <a:pt x="12" y="12"/>
                          </a:cubicBezTo>
                          <a:cubicBezTo>
                            <a:pt x="11" y="14"/>
                            <a:pt x="9" y="16"/>
                            <a:pt x="9" y="18"/>
                          </a:cubicBezTo>
                          <a:cubicBezTo>
                            <a:pt x="6" y="15"/>
                            <a:pt x="3" y="13"/>
                            <a:pt x="0" y="11"/>
                          </a:cubicBezTo>
                          <a:cubicBezTo>
                            <a:pt x="1" y="7"/>
                            <a:pt x="4" y="3"/>
                            <a:pt x="4" y="0"/>
                          </a:cubicBezTo>
                          <a:cubicBezTo>
                            <a:pt x="9" y="2"/>
                            <a:pt x="14" y="5"/>
                            <a:pt x="18"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1" name="Freeform 568"/>
                    <p:cNvSpPr>
                      <a:spLocks/>
                    </p:cNvSpPr>
                    <p:nvPr/>
                  </p:nvSpPr>
                  <p:spPr bwMode="auto">
                    <a:xfrm>
                      <a:off x="3288" y="109"/>
                      <a:ext cx="557" cy="279"/>
                    </a:xfrm>
                    <a:custGeom>
                      <a:avLst/>
                      <a:gdLst>
                        <a:gd name="T0" fmla="*/ 235 w 235"/>
                        <a:gd name="T1" fmla="*/ 38 h 118"/>
                        <a:gd name="T2" fmla="*/ 231 w 235"/>
                        <a:gd name="T3" fmla="*/ 40 h 118"/>
                        <a:gd name="T4" fmla="*/ 201 w 235"/>
                        <a:gd name="T5" fmla="*/ 21 h 118"/>
                        <a:gd name="T6" fmla="*/ 170 w 235"/>
                        <a:gd name="T7" fmla="*/ 11 h 118"/>
                        <a:gd name="T8" fmla="*/ 61 w 235"/>
                        <a:gd name="T9" fmla="*/ 30 h 118"/>
                        <a:gd name="T10" fmla="*/ 3 w 235"/>
                        <a:gd name="T11" fmla="*/ 118 h 118"/>
                        <a:gd name="T12" fmla="*/ 0 w 235"/>
                        <a:gd name="T13" fmla="*/ 118 h 118"/>
                        <a:gd name="T14" fmla="*/ 23 w 235"/>
                        <a:gd name="T15" fmla="*/ 60 h 118"/>
                        <a:gd name="T16" fmla="*/ 120 w 235"/>
                        <a:gd name="T17" fmla="*/ 3 h 118"/>
                        <a:gd name="T18" fmla="*/ 179 w 235"/>
                        <a:gd name="T19" fmla="*/ 7 h 118"/>
                        <a:gd name="T20" fmla="*/ 234 w 235"/>
                        <a:gd name="T21" fmla="*/ 36 h 118"/>
                        <a:gd name="T22" fmla="*/ 235 w 235"/>
                        <a:gd name="T23" fmla="*/ 3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118">
                          <a:moveTo>
                            <a:pt x="235" y="38"/>
                          </a:moveTo>
                          <a:cubicBezTo>
                            <a:pt x="231" y="40"/>
                            <a:pt x="231" y="40"/>
                            <a:pt x="231" y="40"/>
                          </a:cubicBezTo>
                          <a:cubicBezTo>
                            <a:pt x="221" y="33"/>
                            <a:pt x="212" y="26"/>
                            <a:pt x="201" y="21"/>
                          </a:cubicBezTo>
                          <a:cubicBezTo>
                            <a:pt x="191" y="16"/>
                            <a:pt x="181" y="13"/>
                            <a:pt x="170" y="11"/>
                          </a:cubicBezTo>
                          <a:cubicBezTo>
                            <a:pt x="133" y="3"/>
                            <a:pt x="93" y="9"/>
                            <a:pt x="61" y="30"/>
                          </a:cubicBezTo>
                          <a:cubicBezTo>
                            <a:pt x="31" y="50"/>
                            <a:pt x="11" y="82"/>
                            <a:pt x="3" y="118"/>
                          </a:cubicBezTo>
                          <a:cubicBezTo>
                            <a:pt x="0" y="118"/>
                            <a:pt x="0" y="118"/>
                            <a:pt x="0" y="118"/>
                          </a:cubicBezTo>
                          <a:cubicBezTo>
                            <a:pt x="2" y="97"/>
                            <a:pt x="11" y="77"/>
                            <a:pt x="23" y="60"/>
                          </a:cubicBezTo>
                          <a:cubicBezTo>
                            <a:pt x="46" y="28"/>
                            <a:pt x="81" y="8"/>
                            <a:pt x="120" y="3"/>
                          </a:cubicBezTo>
                          <a:cubicBezTo>
                            <a:pt x="139" y="0"/>
                            <a:pt x="159" y="2"/>
                            <a:pt x="179" y="7"/>
                          </a:cubicBezTo>
                          <a:cubicBezTo>
                            <a:pt x="198" y="12"/>
                            <a:pt x="219" y="22"/>
                            <a:pt x="234" y="36"/>
                          </a:cubicBezTo>
                          <a:cubicBezTo>
                            <a:pt x="235" y="36"/>
                            <a:pt x="235" y="37"/>
                            <a:pt x="235" y="3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2" name="Freeform 569"/>
                    <p:cNvSpPr>
                      <a:spLocks/>
                    </p:cNvSpPr>
                    <p:nvPr/>
                  </p:nvSpPr>
                  <p:spPr bwMode="auto">
                    <a:xfrm>
                      <a:off x="3703" y="369"/>
                      <a:ext cx="113" cy="88"/>
                    </a:xfrm>
                    <a:custGeom>
                      <a:avLst/>
                      <a:gdLst>
                        <a:gd name="T0" fmla="*/ 48 w 48"/>
                        <a:gd name="T1" fmla="*/ 22 h 37"/>
                        <a:gd name="T2" fmla="*/ 26 w 48"/>
                        <a:gd name="T3" fmla="*/ 37 h 37"/>
                        <a:gd name="T4" fmla="*/ 0 w 48"/>
                        <a:gd name="T5" fmla="*/ 23 h 37"/>
                        <a:gd name="T6" fmla="*/ 13 w 48"/>
                        <a:gd name="T7" fmla="*/ 4 h 37"/>
                        <a:gd name="T8" fmla="*/ 13 w 48"/>
                        <a:gd name="T9" fmla="*/ 4 h 37"/>
                        <a:gd name="T10" fmla="*/ 48 w 48"/>
                        <a:gd name="T11" fmla="*/ 22 h 37"/>
                      </a:gdLst>
                      <a:ahLst/>
                      <a:cxnLst>
                        <a:cxn ang="0">
                          <a:pos x="T0" y="T1"/>
                        </a:cxn>
                        <a:cxn ang="0">
                          <a:pos x="T2" y="T3"/>
                        </a:cxn>
                        <a:cxn ang="0">
                          <a:pos x="T4" y="T5"/>
                        </a:cxn>
                        <a:cxn ang="0">
                          <a:pos x="T6" y="T7"/>
                        </a:cxn>
                        <a:cxn ang="0">
                          <a:pos x="T8" y="T9"/>
                        </a:cxn>
                        <a:cxn ang="0">
                          <a:pos x="T10" y="T11"/>
                        </a:cxn>
                      </a:cxnLst>
                      <a:rect l="0" t="0" r="r" b="b"/>
                      <a:pathLst>
                        <a:path w="48" h="37">
                          <a:moveTo>
                            <a:pt x="48" y="22"/>
                          </a:moveTo>
                          <a:cubicBezTo>
                            <a:pt x="39" y="24"/>
                            <a:pt x="31" y="29"/>
                            <a:pt x="26" y="37"/>
                          </a:cubicBezTo>
                          <a:cubicBezTo>
                            <a:pt x="20" y="27"/>
                            <a:pt x="10" y="18"/>
                            <a:pt x="0" y="23"/>
                          </a:cubicBezTo>
                          <a:cubicBezTo>
                            <a:pt x="3" y="16"/>
                            <a:pt x="7" y="10"/>
                            <a:pt x="13" y="4"/>
                          </a:cubicBezTo>
                          <a:cubicBezTo>
                            <a:pt x="13" y="4"/>
                            <a:pt x="13" y="4"/>
                            <a:pt x="13" y="4"/>
                          </a:cubicBezTo>
                          <a:cubicBezTo>
                            <a:pt x="28" y="0"/>
                            <a:pt x="44" y="6"/>
                            <a:pt x="48"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3" name="Freeform 570"/>
                    <p:cNvSpPr>
                      <a:spLocks/>
                    </p:cNvSpPr>
                    <p:nvPr/>
                  </p:nvSpPr>
                  <p:spPr bwMode="auto">
                    <a:xfrm>
                      <a:off x="3477" y="1637"/>
                      <a:ext cx="43" cy="31"/>
                    </a:xfrm>
                    <a:custGeom>
                      <a:avLst/>
                      <a:gdLst>
                        <a:gd name="T0" fmla="*/ 14 w 18"/>
                        <a:gd name="T1" fmla="*/ 0 h 13"/>
                        <a:gd name="T2" fmla="*/ 18 w 18"/>
                        <a:gd name="T3" fmla="*/ 12 h 13"/>
                        <a:gd name="T4" fmla="*/ 3 w 18"/>
                        <a:gd name="T5" fmla="*/ 12 h 13"/>
                        <a:gd name="T6" fmla="*/ 0 w 18"/>
                        <a:gd name="T7" fmla="*/ 11 h 13"/>
                        <a:gd name="T8" fmla="*/ 0 w 18"/>
                        <a:gd name="T9" fmla="*/ 10 h 13"/>
                        <a:gd name="T10" fmla="*/ 1 w 18"/>
                        <a:gd name="T11" fmla="*/ 4 h 13"/>
                        <a:gd name="T12" fmla="*/ 0 w 18"/>
                        <a:gd name="T13" fmla="*/ 0 h 13"/>
                        <a:gd name="T14" fmla="*/ 14 w 18"/>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3">
                          <a:moveTo>
                            <a:pt x="14" y="0"/>
                          </a:moveTo>
                          <a:cubicBezTo>
                            <a:pt x="15" y="4"/>
                            <a:pt x="16" y="9"/>
                            <a:pt x="18" y="12"/>
                          </a:cubicBezTo>
                          <a:cubicBezTo>
                            <a:pt x="13" y="13"/>
                            <a:pt x="8" y="12"/>
                            <a:pt x="3" y="12"/>
                          </a:cubicBezTo>
                          <a:cubicBezTo>
                            <a:pt x="2" y="11"/>
                            <a:pt x="1" y="11"/>
                            <a:pt x="0" y="11"/>
                          </a:cubicBezTo>
                          <a:cubicBezTo>
                            <a:pt x="1" y="11"/>
                            <a:pt x="1" y="10"/>
                            <a:pt x="0" y="10"/>
                          </a:cubicBezTo>
                          <a:cubicBezTo>
                            <a:pt x="0" y="9"/>
                            <a:pt x="1" y="4"/>
                            <a:pt x="1" y="4"/>
                          </a:cubicBezTo>
                          <a:cubicBezTo>
                            <a:pt x="1" y="3"/>
                            <a:pt x="1" y="1"/>
                            <a:pt x="0" y="0"/>
                          </a:cubicBezTo>
                          <a:cubicBezTo>
                            <a:pt x="5" y="1"/>
                            <a:pt x="9" y="1"/>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4" name="Freeform 571"/>
                    <p:cNvSpPr>
                      <a:spLocks/>
                    </p:cNvSpPr>
                    <p:nvPr/>
                  </p:nvSpPr>
                  <p:spPr bwMode="auto">
                    <a:xfrm>
                      <a:off x="3724" y="549"/>
                      <a:ext cx="52" cy="38"/>
                    </a:xfrm>
                    <a:custGeom>
                      <a:avLst/>
                      <a:gdLst>
                        <a:gd name="T0" fmla="*/ 22 w 22"/>
                        <a:gd name="T1" fmla="*/ 0 h 16"/>
                        <a:gd name="T2" fmla="*/ 12 w 22"/>
                        <a:gd name="T3" fmla="*/ 16 h 16"/>
                        <a:gd name="T4" fmla="*/ 0 w 22"/>
                        <a:gd name="T5" fmla="*/ 1 h 16"/>
                        <a:gd name="T6" fmla="*/ 22 w 22"/>
                        <a:gd name="T7" fmla="*/ 0 h 16"/>
                      </a:gdLst>
                      <a:ahLst/>
                      <a:cxnLst>
                        <a:cxn ang="0">
                          <a:pos x="T0" y="T1"/>
                        </a:cxn>
                        <a:cxn ang="0">
                          <a:pos x="T2" y="T3"/>
                        </a:cxn>
                        <a:cxn ang="0">
                          <a:pos x="T4" y="T5"/>
                        </a:cxn>
                        <a:cxn ang="0">
                          <a:pos x="T6" y="T7"/>
                        </a:cxn>
                      </a:cxnLst>
                      <a:rect l="0" t="0" r="r" b="b"/>
                      <a:pathLst>
                        <a:path w="22" h="16">
                          <a:moveTo>
                            <a:pt x="22" y="0"/>
                          </a:moveTo>
                          <a:cubicBezTo>
                            <a:pt x="16" y="3"/>
                            <a:pt x="13" y="10"/>
                            <a:pt x="12" y="16"/>
                          </a:cubicBezTo>
                          <a:cubicBezTo>
                            <a:pt x="9" y="10"/>
                            <a:pt x="6" y="4"/>
                            <a:pt x="0" y="1"/>
                          </a:cubicBezTo>
                          <a:cubicBezTo>
                            <a:pt x="7" y="1"/>
                            <a:pt x="15" y="0"/>
                            <a:pt x="2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5" name="Freeform 572"/>
                    <p:cNvSpPr>
                      <a:spLocks/>
                    </p:cNvSpPr>
                    <p:nvPr/>
                  </p:nvSpPr>
                  <p:spPr bwMode="auto">
                    <a:xfrm>
                      <a:off x="3067" y="1912"/>
                      <a:ext cx="323" cy="269"/>
                    </a:xfrm>
                    <a:custGeom>
                      <a:avLst/>
                      <a:gdLst>
                        <a:gd name="T0" fmla="*/ 136 w 136"/>
                        <a:gd name="T1" fmla="*/ 101 h 114"/>
                        <a:gd name="T2" fmla="*/ 136 w 136"/>
                        <a:gd name="T3" fmla="*/ 101 h 114"/>
                        <a:gd name="T4" fmla="*/ 84 w 136"/>
                        <a:gd name="T5" fmla="*/ 113 h 114"/>
                        <a:gd name="T6" fmla="*/ 43 w 136"/>
                        <a:gd name="T7" fmla="*/ 101 h 114"/>
                        <a:gd name="T8" fmla="*/ 43 w 136"/>
                        <a:gd name="T9" fmla="*/ 101 h 114"/>
                        <a:gd name="T10" fmla="*/ 34 w 136"/>
                        <a:gd name="T11" fmla="*/ 95 h 114"/>
                        <a:gd name="T12" fmla="*/ 5 w 136"/>
                        <a:gd name="T13" fmla="*/ 51 h 114"/>
                        <a:gd name="T14" fmla="*/ 1 w 136"/>
                        <a:gd name="T15" fmla="*/ 26 h 114"/>
                        <a:gd name="T16" fmla="*/ 2 w 136"/>
                        <a:gd name="T17" fmla="*/ 3 h 114"/>
                        <a:gd name="T18" fmla="*/ 2 w 136"/>
                        <a:gd name="T19" fmla="*/ 0 h 114"/>
                        <a:gd name="T20" fmla="*/ 3 w 136"/>
                        <a:gd name="T21" fmla="*/ 0 h 114"/>
                        <a:gd name="T22" fmla="*/ 3 w 136"/>
                        <a:gd name="T23" fmla="*/ 0 h 114"/>
                        <a:gd name="T24" fmla="*/ 3 w 136"/>
                        <a:gd name="T25" fmla="*/ 0 h 114"/>
                        <a:gd name="T26" fmla="*/ 3 w 136"/>
                        <a:gd name="T27" fmla="*/ 0 h 114"/>
                        <a:gd name="T28" fmla="*/ 22 w 136"/>
                        <a:gd name="T29" fmla="*/ 7 h 114"/>
                        <a:gd name="T30" fmla="*/ 18 w 136"/>
                        <a:gd name="T31" fmla="*/ 22 h 114"/>
                        <a:gd name="T32" fmla="*/ 20 w 136"/>
                        <a:gd name="T33" fmla="*/ 42 h 114"/>
                        <a:gd name="T34" fmla="*/ 42 w 136"/>
                        <a:gd name="T35" fmla="*/ 77 h 114"/>
                        <a:gd name="T36" fmla="*/ 129 w 136"/>
                        <a:gd name="T37" fmla="*/ 89 h 114"/>
                        <a:gd name="T38" fmla="*/ 136 w 136"/>
                        <a:gd name="T39" fmla="*/ 10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14">
                          <a:moveTo>
                            <a:pt x="136" y="101"/>
                          </a:moveTo>
                          <a:cubicBezTo>
                            <a:pt x="136" y="101"/>
                            <a:pt x="136" y="101"/>
                            <a:pt x="136" y="101"/>
                          </a:cubicBezTo>
                          <a:cubicBezTo>
                            <a:pt x="119" y="110"/>
                            <a:pt x="103" y="114"/>
                            <a:pt x="84" y="113"/>
                          </a:cubicBezTo>
                          <a:cubicBezTo>
                            <a:pt x="70" y="113"/>
                            <a:pt x="56" y="108"/>
                            <a:pt x="43" y="101"/>
                          </a:cubicBezTo>
                          <a:cubicBezTo>
                            <a:pt x="43" y="101"/>
                            <a:pt x="43" y="101"/>
                            <a:pt x="43" y="101"/>
                          </a:cubicBezTo>
                          <a:cubicBezTo>
                            <a:pt x="40" y="99"/>
                            <a:pt x="37" y="97"/>
                            <a:pt x="34" y="95"/>
                          </a:cubicBezTo>
                          <a:cubicBezTo>
                            <a:pt x="20" y="84"/>
                            <a:pt x="10" y="68"/>
                            <a:pt x="5" y="51"/>
                          </a:cubicBezTo>
                          <a:cubicBezTo>
                            <a:pt x="2" y="43"/>
                            <a:pt x="1" y="34"/>
                            <a:pt x="1" y="26"/>
                          </a:cubicBezTo>
                          <a:cubicBezTo>
                            <a:pt x="0" y="18"/>
                            <a:pt x="1" y="10"/>
                            <a:pt x="2" y="3"/>
                          </a:cubicBezTo>
                          <a:cubicBezTo>
                            <a:pt x="2" y="2"/>
                            <a:pt x="2" y="1"/>
                            <a:pt x="2" y="0"/>
                          </a:cubicBezTo>
                          <a:cubicBezTo>
                            <a:pt x="2" y="0"/>
                            <a:pt x="3" y="0"/>
                            <a:pt x="3" y="0"/>
                          </a:cubicBezTo>
                          <a:cubicBezTo>
                            <a:pt x="3" y="0"/>
                            <a:pt x="3" y="0"/>
                            <a:pt x="3" y="0"/>
                          </a:cubicBezTo>
                          <a:cubicBezTo>
                            <a:pt x="3" y="0"/>
                            <a:pt x="3" y="0"/>
                            <a:pt x="3" y="0"/>
                          </a:cubicBezTo>
                          <a:cubicBezTo>
                            <a:pt x="3" y="0"/>
                            <a:pt x="3" y="0"/>
                            <a:pt x="3" y="0"/>
                          </a:cubicBezTo>
                          <a:cubicBezTo>
                            <a:pt x="9" y="3"/>
                            <a:pt x="15" y="5"/>
                            <a:pt x="22" y="7"/>
                          </a:cubicBezTo>
                          <a:cubicBezTo>
                            <a:pt x="19" y="10"/>
                            <a:pt x="18" y="17"/>
                            <a:pt x="18" y="22"/>
                          </a:cubicBezTo>
                          <a:cubicBezTo>
                            <a:pt x="17" y="28"/>
                            <a:pt x="18" y="35"/>
                            <a:pt x="20" y="42"/>
                          </a:cubicBezTo>
                          <a:cubicBezTo>
                            <a:pt x="23" y="55"/>
                            <a:pt x="31" y="68"/>
                            <a:pt x="42" y="77"/>
                          </a:cubicBezTo>
                          <a:cubicBezTo>
                            <a:pt x="66" y="98"/>
                            <a:pt x="100" y="100"/>
                            <a:pt x="129" y="89"/>
                          </a:cubicBezTo>
                          <a:cubicBezTo>
                            <a:pt x="131" y="93"/>
                            <a:pt x="134" y="97"/>
                            <a:pt x="136" y="10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6" name="Freeform 573"/>
                    <p:cNvSpPr>
                      <a:spLocks/>
                    </p:cNvSpPr>
                    <p:nvPr/>
                  </p:nvSpPr>
                  <p:spPr bwMode="auto">
                    <a:xfrm>
                      <a:off x="3295" y="116"/>
                      <a:ext cx="543" cy="277"/>
                    </a:xfrm>
                    <a:custGeom>
                      <a:avLst/>
                      <a:gdLst>
                        <a:gd name="T0" fmla="*/ 228 w 229"/>
                        <a:gd name="T1" fmla="*/ 37 h 117"/>
                        <a:gd name="T2" fmla="*/ 229 w 229"/>
                        <a:gd name="T3" fmla="*/ 37 h 117"/>
                        <a:gd name="T4" fmla="*/ 216 w 229"/>
                        <a:gd name="T5" fmla="*/ 46 h 117"/>
                        <a:gd name="T6" fmla="*/ 212 w 229"/>
                        <a:gd name="T7" fmla="*/ 50 h 117"/>
                        <a:gd name="T8" fmla="*/ 207 w 229"/>
                        <a:gd name="T9" fmla="*/ 38 h 117"/>
                        <a:gd name="T10" fmla="*/ 191 w 229"/>
                        <a:gd name="T11" fmla="*/ 38 h 117"/>
                        <a:gd name="T12" fmla="*/ 185 w 229"/>
                        <a:gd name="T13" fmla="*/ 31 h 117"/>
                        <a:gd name="T14" fmla="*/ 174 w 229"/>
                        <a:gd name="T15" fmla="*/ 34 h 117"/>
                        <a:gd name="T16" fmla="*/ 162 w 229"/>
                        <a:gd name="T17" fmla="*/ 24 h 117"/>
                        <a:gd name="T18" fmla="*/ 153 w 229"/>
                        <a:gd name="T19" fmla="*/ 30 h 117"/>
                        <a:gd name="T20" fmla="*/ 142 w 229"/>
                        <a:gd name="T21" fmla="*/ 21 h 117"/>
                        <a:gd name="T22" fmla="*/ 133 w 229"/>
                        <a:gd name="T23" fmla="*/ 27 h 117"/>
                        <a:gd name="T24" fmla="*/ 120 w 229"/>
                        <a:gd name="T25" fmla="*/ 21 h 117"/>
                        <a:gd name="T26" fmla="*/ 111 w 229"/>
                        <a:gd name="T27" fmla="*/ 35 h 117"/>
                        <a:gd name="T28" fmla="*/ 96 w 229"/>
                        <a:gd name="T29" fmla="*/ 29 h 117"/>
                        <a:gd name="T30" fmla="*/ 90 w 229"/>
                        <a:gd name="T31" fmla="*/ 38 h 117"/>
                        <a:gd name="T32" fmla="*/ 76 w 229"/>
                        <a:gd name="T33" fmla="*/ 37 h 117"/>
                        <a:gd name="T34" fmla="*/ 73 w 229"/>
                        <a:gd name="T35" fmla="*/ 51 h 117"/>
                        <a:gd name="T36" fmla="*/ 56 w 229"/>
                        <a:gd name="T37" fmla="*/ 51 h 117"/>
                        <a:gd name="T38" fmla="*/ 53 w 229"/>
                        <a:gd name="T39" fmla="*/ 62 h 117"/>
                        <a:gd name="T40" fmla="*/ 39 w 229"/>
                        <a:gd name="T41" fmla="*/ 69 h 117"/>
                        <a:gd name="T42" fmla="*/ 43 w 229"/>
                        <a:gd name="T43" fmla="*/ 79 h 117"/>
                        <a:gd name="T44" fmla="*/ 27 w 229"/>
                        <a:gd name="T45" fmla="*/ 85 h 117"/>
                        <a:gd name="T46" fmla="*/ 30 w 229"/>
                        <a:gd name="T47" fmla="*/ 99 h 117"/>
                        <a:gd name="T48" fmla="*/ 19 w 229"/>
                        <a:gd name="T49" fmla="*/ 108 h 117"/>
                        <a:gd name="T50" fmla="*/ 32 w 229"/>
                        <a:gd name="T51" fmla="*/ 117 h 117"/>
                        <a:gd name="T52" fmla="*/ 32 w 229"/>
                        <a:gd name="T53" fmla="*/ 117 h 117"/>
                        <a:gd name="T54" fmla="*/ 25 w 229"/>
                        <a:gd name="T55" fmla="*/ 117 h 117"/>
                        <a:gd name="T56" fmla="*/ 0 w 229"/>
                        <a:gd name="T57" fmla="*/ 115 h 117"/>
                        <a:gd name="T58" fmla="*/ 58 w 229"/>
                        <a:gd name="T59" fmla="*/ 27 h 117"/>
                        <a:gd name="T60" fmla="*/ 167 w 229"/>
                        <a:gd name="T61" fmla="*/ 8 h 117"/>
                        <a:gd name="T62" fmla="*/ 198 w 229"/>
                        <a:gd name="T63" fmla="*/ 18 h 117"/>
                        <a:gd name="T64" fmla="*/ 228 w 229"/>
                        <a:gd name="T65" fmla="*/ 3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9" h="117">
                          <a:moveTo>
                            <a:pt x="228" y="37"/>
                          </a:moveTo>
                          <a:cubicBezTo>
                            <a:pt x="228" y="37"/>
                            <a:pt x="229" y="37"/>
                            <a:pt x="229" y="37"/>
                          </a:cubicBezTo>
                          <a:cubicBezTo>
                            <a:pt x="225" y="40"/>
                            <a:pt x="221" y="43"/>
                            <a:pt x="216" y="46"/>
                          </a:cubicBezTo>
                          <a:cubicBezTo>
                            <a:pt x="215" y="47"/>
                            <a:pt x="213" y="49"/>
                            <a:pt x="212" y="50"/>
                          </a:cubicBezTo>
                          <a:cubicBezTo>
                            <a:pt x="212" y="45"/>
                            <a:pt x="211" y="40"/>
                            <a:pt x="207" y="38"/>
                          </a:cubicBezTo>
                          <a:cubicBezTo>
                            <a:pt x="202" y="34"/>
                            <a:pt x="196" y="35"/>
                            <a:pt x="191" y="38"/>
                          </a:cubicBezTo>
                          <a:cubicBezTo>
                            <a:pt x="190" y="35"/>
                            <a:pt x="188" y="32"/>
                            <a:pt x="185" y="31"/>
                          </a:cubicBezTo>
                          <a:cubicBezTo>
                            <a:pt x="181" y="29"/>
                            <a:pt x="177" y="31"/>
                            <a:pt x="174" y="34"/>
                          </a:cubicBezTo>
                          <a:cubicBezTo>
                            <a:pt x="172" y="28"/>
                            <a:pt x="168" y="24"/>
                            <a:pt x="162" y="24"/>
                          </a:cubicBezTo>
                          <a:cubicBezTo>
                            <a:pt x="158" y="24"/>
                            <a:pt x="155" y="27"/>
                            <a:pt x="153" y="30"/>
                          </a:cubicBezTo>
                          <a:cubicBezTo>
                            <a:pt x="151" y="25"/>
                            <a:pt x="147" y="21"/>
                            <a:pt x="142" y="21"/>
                          </a:cubicBezTo>
                          <a:cubicBezTo>
                            <a:pt x="138" y="21"/>
                            <a:pt x="134" y="24"/>
                            <a:pt x="133" y="27"/>
                          </a:cubicBezTo>
                          <a:cubicBezTo>
                            <a:pt x="130" y="23"/>
                            <a:pt x="126" y="19"/>
                            <a:pt x="120" y="21"/>
                          </a:cubicBezTo>
                          <a:cubicBezTo>
                            <a:pt x="113" y="22"/>
                            <a:pt x="110" y="29"/>
                            <a:pt x="111" y="35"/>
                          </a:cubicBezTo>
                          <a:cubicBezTo>
                            <a:pt x="108" y="30"/>
                            <a:pt x="102" y="27"/>
                            <a:pt x="96" y="29"/>
                          </a:cubicBezTo>
                          <a:cubicBezTo>
                            <a:pt x="92" y="31"/>
                            <a:pt x="90" y="34"/>
                            <a:pt x="90" y="38"/>
                          </a:cubicBezTo>
                          <a:cubicBezTo>
                            <a:pt x="86" y="35"/>
                            <a:pt x="81" y="34"/>
                            <a:pt x="76" y="37"/>
                          </a:cubicBezTo>
                          <a:cubicBezTo>
                            <a:pt x="71" y="40"/>
                            <a:pt x="70" y="45"/>
                            <a:pt x="73" y="51"/>
                          </a:cubicBezTo>
                          <a:cubicBezTo>
                            <a:pt x="68" y="47"/>
                            <a:pt x="61" y="47"/>
                            <a:pt x="56" y="51"/>
                          </a:cubicBezTo>
                          <a:cubicBezTo>
                            <a:pt x="53" y="54"/>
                            <a:pt x="52" y="58"/>
                            <a:pt x="53" y="62"/>
                          </a:cubicBezTo>
                          <a:cubicBezTo>
                            <a:pt x="48" y="61"/>
                            <a:pt x="41" y="62"/>
                            <a:pt x="39" y="69"/>
                          </a:cubicBezTo>
                          <a:cubicBezTo>
                            <a:pt x="37" y="73"/>
                            <a:pt x="39" y="78"/>
                            <a:pt x="43" y="79"/>
                          </a:cubicBezTo>
                          <a:cubicBezTo>
                            <a:pt x="37" y="79"/>
                            <a:pt x="30" y="81"/>
                            <a:pt x="27" y="85"/>
                          </a:cubicBezTo>
                          <a:cubicBezTo>
                            <a:pt x="23" y="90"/>
                            <a:pt x="27" y="96"/>
                            <a:pt x="30" y="99"/>
                          </a:cubicBezTo>
                          <a:cubicBezTo>
                            <a:pt x="25" y="100"/>
                            <a:pt x="20" y="102"/>
                            <a:pt x="19" y="108"/>
                          </a:cubicBezTo>
                          <a:cubicBezTo>
                            <a:pt x="19" y="115"/>
                            <a:pt x="26" y="117"/>
                            <a:pt x="32" y="117"/>
                          </a:cubicBezTo>
                          <a:cubicBezTo>
                            <a:pt x="32" y="117"/>
                            <a:pt x="32" y="117"/>
                            <a:pt x="32" y="117"/>
                          </a:cubicBezTo>
                          <a:cubicBezTo>
                            <a:pt x="30" y="117"/>
                            <a:pt x="27" y="117"/>
                            <a:pt x="25" y="117"/>
                          </a:cubicBezTo>
                          <a:cubicBezTo>
                            <a:pt x="17" y="116"/>
                            <a:pt x="9" y="116"/>
                            <a:pt x="0" y="115"/>
                          </a:cubicBezTo>
                          <a:cubicBezTo>
                            <a:pt x="8" y="79"/>
                            <a:pt x="28" y="47"/>
                            <a:pt x="58" y="27"/>
                          </a:cubicBezTo>
                          <a:cubicBezTo>
                            <a:pt x="90" y="6"/>
                            <a:pt x="130" y="0"/>
                            <a:pt x="167" y="8"/>
                          </a:cubicBezTo>
                          <a:cubicBezTo>
                            <a:pt x="178" y="10"/>
                            <a:pt x="188" y="13"/>
                            <a:pt x="198" y="18"/>
                          </a:cubicBezTo>
                          <a:cubicBezTo>
                            <a:pt x="209" y="23"/>
                            <a:pt x="218" y="30"/>
                            <a:pt x="228" y="37"/>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7" name="Freeform 574"/>
                    <p:cNvSpPr>
                      <a:spLocks/>
                    </p:cNvSpPr>
                    <p:nvPr/>
                  </p:nvSpPr>
                  <p:spPr bwMode="auto">
                    <a:xfrm>
                      <a:off x="3596" y="1015"/>
                      <a:ext cx="47" cy="45"/>
                    </a:xfrm>
                    <a:custGeom>
                      <a:avLst/>
                      <a:gdLst>
                        <a:gd name="T0" fmla="*/ 20 w 20"/>
                        <a:gd name="T1" fmla="*/ 14 h 19"/>
                        <a:gd name="T2" fmla="*/ 19 w 20"/>
                        <a:gd name="T3" fmla="*/ 15 h 19"/>
                        <a:gd name="T4" fmla="*/ 13 w 20"/>
                        <a:gd name="T5" fmla="*/ 18 h 19"/>
                        <a:gd name="T6" fmla="*/ 13 w 20"/>
                        <a:gd name="T7" fmla="*/ 19 h 19"/>
                        <a:gd name="T8" fmla="*/ 0 w 20"/>
                        <a:gd name="T9" fmla="*/ 5 h 19"/>
                        <a:gd name="T10" fmla="*/ 2 w 20"/>
                        <a:gd name="T11" fmla="*/ 5 h 19"/>
                        <a:gd name="T12" fmla="*/ 4 w 20"/>
                        <a:gd name="T13" fmla="*/ 3 h 19"/>
                        <a:gd name="T14" fmla="*/ 9 w 20"/>
                        <a:gd name="T15" fmla="*/ 0 h 19"/>
                        <a:gd name="T16" fmla="*/ 20 w 20"/>
                        <a:gd name="T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9">
                          <a:moveTo>
                            <a:pt x="20" y="14"/>
                          </a:moveTo>
                          <a:cubicBezTo>
                            <a:pt x="20" y="14"/>
                            <a:pt x="19" y="15"/>
                            <a:pt x="19" y="15"/>
                          </a:cubicBezTo>
                          <a:cubicBezTo>
                            <a:pt x="17" y="17"/>
                            <a:pt x="15" y="18"/>
                            <a:pt x="13" y="18"/>
                          </a:cubicBezTo>
                          <a:cubicBezTo>
                            <a:pt x="13" y="18"/>
                            <a:pt x="13" y="19"/>
                            <a:pt x="13" y="19"/>
                          </a:cubicBezTo>
                          <a:cubicBezTo>
                            <a:pt x="8" y="15"/>
                            <a:pt x="4" y="10"/>
                            <a:pt x="0" y="5"/>
                          </a:cubicBezTo>
                          <a:cubicBezTo>
                            <a:pt x="1" y="5"/>
                            <a:pt x="1" y="5"/>
                            <a:pt x="2" y="5"/>
                          </a:cubicBezTo>
                          <a:cubicBezTo>
                            <a:pt x="3" y="4"/>
                            <a:pt x="4" y="4"/>
                            <a:pt x="4" y="3"/>
                          </a:cubicBezTo>
                          <a:cubicBezTo>
                            <a:pt x="6" y="2"/>
                            <a:pt x="8" y="1"/>
                            <a:pt x="9" y="0"/>
                          </a:cubicBezTo>
                          <a:cubicBezTo>
                            <a:pt x="13" y="5"/>
                            <a:pt x="16" y="9"/>
                            <a:pt x="20"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8" name="Freeform 575"/>
                    <p:cNvSpPr>
                      <a:spLocks/>
                    </p:cNvSpPr>
                    <p:nvPr/>
                  </p:nvSpPr>
                  <p:spPr bwMode="auto">
                    <a:xfrm>
                      <a:off x="3579" y="1169"/>
                      <a:ext cx="29" cy="28"/>
                    </a:xfrm>
                    <a:custGeom>
                      <a:avLst/>
                      <a:gdLst>
                        <a:gd name="T0" fmla="*/ 11 w 12"/>
                        <a:gd name="T1" fmla="*/ 6 h 12"/>
                        <a:gd name="T2" fmla="*/ 6 w 12"/>
                        <a:gd name="T3" fmla="*/ 12 h 12"/>
                        <a:gd name="T4" fmla="*/ 1 w 12"/>
                        <a:gd name="T5" fmla="*/ 5 h 12"/>
                        <a:gd name="T6" fmla="*/ 3 w 12"/>
                        <a:gd name="T7" fmla="*/ 2 h 12"/>
                        <a:gd name="T8" fmla="*/ 5 w 12"/>
                        <a:gd name="T9" fmla="*/ 1 h 12"/>
                        <a:gd name="T10" fmla="*/ 11 w 12"/>
                        <a:gd name="T11" fmla="*/ 6 h 12"/>
                      </a:gdLst>
                      <a:ahLst/>
                      <a:cxnLst>
                        <a:cxn ang="0">
                          <a:pos x="T0" y="T1"/>
                        </a:cxn>
                        <a:cxn ang="0">
                          <a:pos x="T2" y="T3"/>
                        </a:cxn>
                        <a:cxn ang="0">
                          <a:pos x="T4" y="T5"/>
                        </a:cxn>
                        <a:cxn ang="0">
                          <a:pos x="T6" y="T7"/>
                        </a:cxn>
                        <a:cxn ang="0">
                          <a:pos x="T8" y="T9"/>
                        </a:cxn>
                        <a:cxn ang="0">
                          <a:pos x="T10" y="T11"/>
                        </a:cxn>
                      </a:cxnLst>
                      <a:rect l="0" t="0" r="r" b="b"/>
                      <a:pathLst>
                        <a:path w="12" h="12">
                          <a:moveTo>
                            <a:pt x="11" y="6"/>
                          </a:moveTo>
                          <a:cubicBezTo>
                            <a:pt x="12" y="10"/>
                            <a:pt x="9" y="12"/>
                            <a:pt x="6" y="12"/>
                          </a:cubicBezTo>
                          <a:cubicBezTo>
                            <a:pt x="3" y="11"/>
                            <a:pt x="0" y="8"/>
                            <a:pt x="1" y="5"/>
                          </a:cubicBezTo>
                          <a:cubicBezTo>
                            <a:pt x="1" y="4"/>
                            <a:pt x="2" y="3"/>
                            <a:pt x="3" y="2"/>
                          </a:cubicBezTo>
                          <a:cubicBezTo>
                            <a:pt x="4" y="2"/>
                            <a:pt x="4" y="2"/>
                            <a:pt x="5" y="1"/>
                          </a:cubicBezTo>
                          <a:cubicBezTo>
                            <a:pt x="8" y="0"/>
                            <a:pt x="11" y="3"/>
                            <a:pt x="11" y="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9" name="Freeform 576"/>
                    <p:cNvSpPr>
                      <a:spLocks/>
                    </p:cNvSpPr>
                    <p:nvPr/>
                  </p:nvSpPr>
                  <p:spPr bwMode="auto">
                    <a:xfrm>
                      <a:off x="3549" y="1278"/>
                      <a:ext cx="33" cy="23"/>
                    </a:xfrm>
                    <a:custGeom>
                      <a:avLst/>
                      <a:gdLst>
                        <a:gd name="T0" fmla="*/ 13 w 14"/>
                        <a:gd name="T1" fmla="*/ 5 h 10"/>
                        <a:gd name="T2" fmla="*/ 14 w 14"/>
                        <a:gd name="T3" fmla="*/ 7 h 10"/>
                        <a:gd name="T4" fmla="*/ 2 w 14"/>
                        <a:gd name="T5" fmla="*/ 10 h 10"/>
                        <a:gd name="T6" fmla="*/ 1 w 14"/>
                        <a:gd name="T7" fmla="*/ 7 h 10"/>
                        <a:gd name="T8" fmla="*/ 0 w 14"/>
                        <a:gd name="T9" fmla="*/ 3 h 10"/>
                        <a:gd name="T10" fmla="*/ 11 w 14"/>
                        <a:gd name="T11" fmla="*/ 0 h 10"/>
                        <a:gd name="T12" fmla="*/ 13 w 14"/>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13" y="5"/>
                          </a:moveTo>
                          <a:cubicBezTo>
                            <a:pt x="14" y="6"/>
                            <a:pt x="14" y="7"/>
                            <a:pt x="14" y="7"/>
                          </a:cubicBezTo>
                          <a:cubicBezTo>
                            <a:pt x="10" y="8"/>
                            <a:pt x="6" y="9"/>
                            <a:pt x="2" y="10"/>
                          </a:cubicBezTo>
                          <a:cubicBezTo>
                            <a:pt x="2" y="9"/>
                            <a:pt x="1" y="8"/>
                            <a:pt x="1" y="7"/>
                          </a:cubicBezTo>
                          <a:cubicBezTo>
                            <a:pt x="0" y="6"/>
                            <a:pt x="0" y="4"/>
                            <a:pt x="0" y="3"/>
                          </a:cubicBezTo>
                          <a:cubicBezTo>
                            <a:pt x="3" y="2"/>
                            <a:pt x="7" y="1"/>
                            <a:pt x="11" y="0"/>
                          </a:cubicBezTo>
                          <a:cubicBezTo>
                            <a:pt x="12" y="2"/>
                            <a:pt x="13" y="3"/>
                            <a:pt x="13"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0" name="Freeform 577"/>
                    <p:cNvSpPr>
                      <a:spLocks/>
                    </p:cNvSpPr>
                    <p:nvPr/>
                  </p:nvSpPr>
                  <p:spPr bwMode="auto">
                    <a:xfrm>
                      <a:off x="3539" y="1318"/>
                      <a:ext cx="43" cy="26"/>
                    </a:xfrm>
                    <a:custGeom>
                      <a:avLst/>
                      <a:gdLst>
                        <a:gd name="T0" fmla="*/ 13 w 18"/>
                        <a:gd name="T1" fmla="*/ 0 h 11"/>
                        <a:gd name="T2" fmla="*/ 18 w 18"/>
                        <a:gd name="T3" fmla="*/ 5 h 11"/>
                        <a:gd name="T4" fmla="*/ 7 w 18"/>
                        <a:gd name="T5" fmla="*/ 11 h 11"/>
                        <a:gd name="T6" fmla="*/ 0 w 18"/>
                        <a:gd name="T7" fmla="*/ 6 h 11"/>
                        <a:gd name="T8" fmla="*/ 13 w 18"/>
                        <a:gd name="T9" fmla="*/ 0 h 11"/>
                        <a:gd name="T10" fmla="*/ 13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13" y="0"/>
                          </a:moveTo>
                          <a:cubicBezTo>
                            <a:pt x="15" y="2"/>
                            <a:pt x="16" y="3"/>
                            <a:pt x="18" y="5"/>
                          </a:cubicBezTo>
                          <a:cubicBezTo>
                            <a:pt x="14" y="7"/>
                            <a:pt x="10" y="9"/>
                            <a:pt x="7" y="11"/>
                          </a:cubicBezTo>
                          <a:cubicBezTo>
                            <a:pt x="5" y="9"/>
                            <a:pt x="2" y="7"/>
                            <a:pt x="0" y="6"/>
                          </a:cubicBezTo>
                          <a:cubicBezTo>
                            <a:pt x="4" y="4"/>
                            <a:pt x="9" y="2"/>
                            <a:pt x="13" y="0"/>
                          </a:cubicBezTo>
                          <a:cubicBezTo>
                            <a:pt x="13" y="0"/>
                            <a:pt x="13" y="0"/>
                            <a:pt x="13"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1" name="Freeform 578"/>
                    <p:cNvSpPr>
                      <a:spLocks/>
                    </p:cNvSpPr>
                    <p:nvPr/>
                  </p:nvSpPr>
                  <p:spPr bwMode="auto">
                    <a:xfrm>
                      <a:off x="3437" y="1857"/>
                      <a:ext cx="10" cy="7"/>
                    </a:xfrm>
                    <a:custGeom>
                      <a:avLst/>
                      <a:gdLst>
                        <a:gd name="T0" fmla="*/ 2 w 4"/>
                        <a:gd name="T1" fmla="*/ 2 h 3"/>
                        <a:gd name="T2" fmla="*/ 4 w 4"/>
                        <a:gd name="T3" fmla="*/ 3 h 3"/>
                        <a:gd name="T4" fmla="*/ 0 w 4"/>
                        <a:gd name="T5" fmla="*/ 1 h 3"/>
                        <a:gd name="T6" fmla="*/ 2 w 4"/>
                        <a:gd name="T7" fmla="*/ 2 h 3"/>
                      </a:gdLst>
                      <a:ahLst/>
                      <a:cxnLst>
                        <a:cxn ang="0">
                          <a:pos x="T0" y="T1"/>
                        </a:cxn>
                        <a:cxn ang="0">
                          <a:pos x="T2" y="T3"/>
                        </a:cxn>
                        <a:cxn ang="0">
                          <a:pos x="T4" y="T5"/>
                        </a:cxn>
                        <a:cxn ang="0">
                          <a:pos x="T6" y="T7"/>
                        </a:cxn>
                      </a:cxnLst>
                      <a:rect l="0" t="0" r="r" b="b"/>
                      <a:pathLst>
                        <a:path w="4" h="3">
                          <a:moveTo>
                            <a:pt x="2" y="2"/>
                          </a:moveTo>
                          <a:cubicBezTo>
                            <a:pt x="3" y="1"/>
                            <a:pt x="4" y="2"/>
                            <a:pt x="4" y="3"/>
                          </a:cubicBezTo>
                          <a:cubicBezTo>
                            <a:pt x="3" y="2"/>
                            <a:pt x="1" y="2"/>
                            <a:pt x="0" y="1"/>
                          </a:cubicBezTo>
                          <a:cubicBezTo>
                            <a:pt x="1" y="0"/>
                            <a:pt x="2" y="1"/>
                            <a:pt x="2"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2" name="Freeform 579"/>
                    <p:cNvSpPr>
                      <a:spLocks/>
                    </p:cNvSpPr>
                    <p:nvPr/>
                  </p:nvSpPr>
                  <p:spPr bwMode="auto">
                    <a:xfrm>
                      <a:off x="3373" y="1758"/>
                      <a:ext cx="88" cy="80"/>
                    </a:xfrm>
                    <a:custGeom>
                      <a:avLst/>
                      <a:gdLst>
                        <a:gd name="T0" fmla="*/ 37 w 37"/>
                        <a:gd name="T1" fmla="*/ 12 h 34"/>
                        <a:gd name="T2" fmla="*/ 37 w 37"/>
                        <a:gd name="T3" fmla="*/ 12 h 34"/>
                        <a:gd name="T4" fmla="*/ 35 w 37"/>
                        <a:gd name="T5" fmla="*/ 13 h 34"/>
                        <a:gd name="T6" fmla="*/ 11 w 37"/>
                        <a:gd name="T7" fmla="*/ 29 h 34"/>
                        <a:gd name="T8" fmla="*/ 17 w 37"/>
                        <a:gd name="T9" fmla="*/ 0 h 34"/>
                        <a:gd name="T10" fmla="*/ 21 w 37"/>
                        <a:gd name="T11" fmla="*/ 3 h 34"/>
                        <a:gd name="T12" fmla="*/ 17 w 37"/>
                        <a:gd name="T13" fmla="*/ 9 h 34"/>
                        <a:gd name="T14" fmla="*/ 17 w 37"/>
                        <a:gd name="T15" fmla="*/ 17 h 34"/>
                        <a:gd name="T16" fmla="*/ 24 w 37"/>
                        <a:gd name="T17" fmla="*/ 17 h 34"/>
                        <a:gd name="T18" fmla="*/ 30 w 37"/>
                        <a:gd name="T19" fmla="*/ 8 h 34"/>
                        <a:gd name="T20" fmla="*/ 37 w 37"/>
                        <a:gd name="T21"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4">
                          <a:moveTo>
                            <a:pt x="37" y="12"/>
                          </a:moveTo>
                          <a:cubicBezTo>
                            <a:pt x="37" y="12"/>
                            <a:pt x="37" y="12"/>
                            <a:pt x="37" y="12"/>
                          </a:cubicBezTo>
                          <a:cubicBezTo>
                            <a:pt x="37" y="12"/>
                            <a:pt x="36" y="12"/>
                            <a:pt x="35" y="13"/>
                          </a:cubicBezTo>
                          <a:cubicBezTo>
                            <a:pt x="31" y="21"/>
                            <a:pt x="22" y="34"/>
                            <a:pt x="11" y="29"/>
                          </a:cubicBezTo>
                          <a:cubicBezTo>
                            <a:pt x="0" y="23"/>
                            <a:pt x="11" y="6"/>
                            <a:pt x="17" y="0"/>
                          </a:cubicBezTo>
                          <a:cubicBezTo>
                            <a:pt x="18" y="1"/>
                            <a:pt x="20" y="2"/>
                            <a:pt x="21" y="3"/>
                          </a:cubicBezTo>
                          <a:cubicBezTo>
                            <a:pt x="19" y="4"/>
                            <a:pt x="18" y="6"/>
                            <a:pt x="17" y="9"/>
                          </a:cubicBezTo>
                          <a:cubicBezTo>
                            <a:pt x="15" y="11"/>
                            <a:pt x="14" y="15"/>
                            <a:pt x="17" y="17"/>
                          </a:cubicBezTo>
                          <a:cubicBezTo>
                            <a:pt x="19" y="18"/>
                            <a:pt x="22" y="18"/>
                            <a:pt x="24" y="17"/>
                          </a:cubicBezTo>
                          <a:cubicBezTo>
                            <a:pt x="27" y="15"/>
                            <a:pt x="29" y="11"/>
                            <a:pt x="30" y="8"/>
                          </a:cubicBezTo>
                          <a:cubicBezTo>
                            <a:pt x="32" y="10"/>
                            <a:pt x="35" y="11"/>
                            <a:pt x="37" y="1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3" name="Freeform 580"/>
                    <p:cNvSpPr>
                      <a:spLocks/>
                    </p:cNvSpPr>
                    <p:nvPr/>
                  </p:nvSpPr>
                  <p:spPr bwMode="auto">
                    <a:xfrm>
                      <a:off x="3698" y="582"/>
                      <a:ext cx="33" cy="33"/>
                    </a:xfrm>
                    <a:custGeom>
                      <a:avLst/>
                      <a:gdLst>
                        <a:gd name="T0" fmla="*/ 8 w 14"/>
                        <a:gd name="T1" fmla="*/ 5 h 14"/>
                        <a:gd name="T2" fmla="*/ 14 w 14"/>
                        <a:gd name="T3" fmla="*/ 12 h 14"/>
                        <a:gd name="T4" fmla="*/ 2 w 14"/>
                        <a:gd name="T5" fmla="*/ 14 h 14"/>
                        <a:gd name="T6" fmla="*/ 2 w 14"/>
                        <a:gd name="T7" fmla="*/ 13 h 14"/>
                        <a:gd name="T8" fmla="*/ 8 w 14"/>
                        <a:gd name="T9" fmla="*/ 5 h 14"/>
                      </a:gdLst>
                      <a:ahLst/>
                      <a:cxnLst>
                        <a:cxn ang="0">
                          <a:pos x="T0" y="T1"/>
                        </a:cxn>
                        <a:cxn ang="0">
                          <a:pos x="T2" y="T3"/>
                        </a:cxn>
                        <a:cxn ang="0">
                          <a:pos x="T4" y="T5"/>
                        </a:cxn>
                        <a:cxn ang="0">
                          <a:pos x="T6" y="T7"/>
                        </a:cxn>
                        <a:cxn ang="0">
                          <a:pos x="T8" y="T9"/>
                        </a:cxn>
                      </a:cxnLst>
                      <a:rect l="0" t="0" r="r" b="b"/>
                      <a:pathLst>
                        <a:path w="14" h="14">
                          <a:moveTo>
                            <a:pt x="8" y="5"/>
                          </a:moveTo>
                          <a:cubicBezTo>
                            <a:pt x="10" y="7"/>
                            <a:pt x="10" y="12"/>
                            <a:pt x="14" y="12"/>
                          </a:cubicBezTo>
                          <a:cubicBezTo>
                            <a:pt x="10" y="13"/>
                            <a:pt x="6" y="13"/>
                            <a:pt x="2" y="14"/>
                          </a:cubicBezTo>
                          <a:cubicBezTo>
                            <a:pt x="2" y="13"/>
                            <a:pt x="2" y="13"/>
                            <a:pt x="2" y="13"/>
                          </a:cubicBezTo>
                          <a:cubicBezTo>
                            <a:pt x="0" y="10"/>
                            <a:pt x="4" y="0"/>
                            <a:pt x="8"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4" name="Freeform 581"/>
                    <p:cNvSpPr>
                      <a:spLocks/>
                    </p:cNvSpPr>
                    <p:nvPr/>
                  </p:nvSpPr>
                  <p:spPr bwMode="auto">
                    <a:xfrm>
                      <a:off x="3442" y="196"/>
                      <a:ext cx="372" cy="206"/>
                    </a:xfrm>
                    <a:custGeom>
                      <a:avLst/>
                      <a:gdLst>
                        <a:gd name="T0" fmla="*/ 154 w 157"/>
                        <a:gd name="T1" fmla="*/ 12 h 87"/>
                        <a:gd name="T2" fmla="*/ 157 w 157"/>
                        <a:gd name="T3" fmla="*/ 16 h 87"/>
                        <a:gd name="T4" fmla="*/ 113 w 157"/>
                        <a:gd name="T5" fmla="*/ 51 h 87"/>
                        <a:gd name="T6" fmla="*/ 111 w 157"/>
                        <a:gd name="T7" fmla="*/ 53 h 87"/>
                        <a:gd name="T8" fmla="*/ 108 w 157"/>
                        <a:gd name="T9" fmla="*/ 50 h 87"/>
                        <a:gd name="T10" fmla="*/ 112 w 157"/>
                        <a:gd name="T11" fmla="*/ 46 h 87"/>
                        <a:gd name="T12" fmla="*/ 79 w 157"/>
                        <a:gd name="T13" fmla="*/ 37 h 87"/>
                        <a:gd name="T14" fmla="*/ 54 w 157"/>
                        <a:gd name="T15" fmla="*/ 40 h 87"/>
                        <a:gd name="T16" fmla="*/ 49 w 157"/>
                        <a:gd name="T17" fmla="*/ 41 h 87"/>
                        <a:gd name="T18" fmla="*/ 4 w 157"/>
                        <a:gd name="T19" fmla="*/ 85 h 87"/>
                        <a:gd name="T20" fmla="*/ 2 w 157"/>
                        <a:gd name="T21" fmla="*/ 86 h 87"/>
                        <a:gd name="T22" fmla="*/ 0 w 157"/>
                        <a:gd name="T23" fmla="*/ 84 h 87"/>
                        <a:gd name="T24" fmla="*/ 45 w 157"/>
                        <a:gd name="T25" fmla="*/ 37 h 87"/>
                        <a:gd name="T26" fmla="*/ 116 w 157"/>
                        <a:gd name="T27" fmla="*/ 42 h 87"/>
                        <a:gd name="T28" fmla="*/ 116 w 157"/>
                        <a:gd name="T29" fmla="*/ 42 h 87"/>
                        <a:gd name="T30" fmla="*/ 142 w 157"/>
                        <a:gd name="T31" fmla="*/ 22 h 87"/>
                        <a:gd name="T32" fmla="*/ 142 w 157"/>
                        <a:gd name="T33" fmla="*/ 21 h 87"/>
                        <a:gd name="T34" fmla="*/ 142 w 157"/>
                        <a:gd name="T35" fmla="*/ 20 h 87"/>
                        <a:gd name="T36" fmla="*/ 142 w 157"/>
                        <a:gd name="T37" fmla="*/ 20 h 87"/>
                        <a:gd name="T38" fmla="*/ 146 w 157"/>
                        <a:gd name="T39" fmla="*/ 13 h 87"/>
                        <a:gd name="T40" fmla="*/ 142 w 157"/>
                        <a:gd name="T41" fmla="*/ 6 h 87"/>
                        <a:gd name="T42" fmla="*/ 130 w 157"/>
                        <a:gd name="T43" fmla="*/ 7 h 87"/>
                        <a:gd name="T44" fmla="*/ 129 w 157"/>
                        <a:gd name="T45" fmla="*/ 4 h 87"/>
                        <a:gd name="T46" fmla="*/ 145 w 157"/>
                        <a:gd name="T47" fmla="*/ 4 h 87"/>
                        <a:gd name="T48" fmla="*/ 150 w 157"/>
                        <a:gd name="T49" fmla="*/ 16 h 87"/>
                        <a:gd name="T50" fmla="*/ 154 w 157"/>
                        <a:gd name="T51" fmla="*/ 1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7" h="87">
                          <a:moveTo>
                            <a:pt x="154" y="12"/>
                          </a:moveTo>
                          <a:cubicBezTo>
                            <a:pt x="157" y="16"/>
                            <a:pt x="157" y="16"/>
                            <a:pt x="157" y="16"/>
                          </a:cubicBezTo>
                          <a:cubicBezTo>
                            <a:pt x="141" y="27"/>
                            <a:pt x="126" y="38"/>
                            <a:pt x="113" y="51"/>
                          </a:cubicBezTo>
                          <a:cubicBezTo>
                            <a:pt x="112" y="52"/>
                            <a:pt x="112" y="52"/>
                            <a:pt x="111" y="53"/>
                          </a:cubicBezTo>
                          <a:cubicBezTo>
                            <a:pt x="108" y="50"/>
                            <a:pt x="108" y="50"/>
                            <a:pt x="108" y="50"/>
                          </a:cubicBezTo>
                          <a:cubicBezTo>
                            <a:pt x="109" y="48"/>
                            <a:pt x="111" y="47"/>
                            <a:pt x="112" y="46"/>
                          </a:cubicBezTo>
                          <a:cubicBezTo>
                            <a:pt x="102" y="41"/>
                            <a:pt x="91" y="37"/>
                            <a:pt x="79" y="37"/>
                          </a:cubicBezTo>
                          <a:cubicBezTo>
                            <a:pt x="71" y="36"/>
                            <a:pt x="62" y="37"/>
                            <a:pt x="54" y="40"/>
                          </a:cubicBezTo>
                          <a:cubicBezTo>
                            <a:pt x="52" y="40"/>
                            <a:pt x="51" y="41"/>
                            <a:pt x="49" y="41"/>
                          </a:cubicBezTo>
                          <a:cubicBezTo>
                            <a:pt x="29" y="48"/>
                            <a:pt x="10" y="64"/>
                            <a:pt x="4" y="85"/>
                          </a:cubicBezTo>
                          <a:cubicBezTo>
                            <a:pt x="3" y="86"/>
                            <a:pt x="2" y="87"/>
                            <a:pt x="2" y="86"/>
                          </a:cubicBezTo>
                          <a:cubicBezTo>
                            <a:pt x="1" y="86"/>
                            <a:pt x="0" y="85"/>
                            <a:pt x="0" y="84"/>
                          </a:cubicBezTo>
                          <a:cubicBezTo>
                            <a:pt x="4" y="62"/>
                            <a:pt x="26" y="45"/>
                            <a:pt x="45" y="37"/>
                          </a:cubicBezTo>
                          <a:cubicBezTo>
                            <a:pt x="67" y="29"/>
                            <a:pt x="96" y="29"/>
                            <a:pt x="116" y="42"/>
                          </a:cubicBezTo>
                          <a:cubicBezTo>
                            <a:pt x="116" y="42"/>
                            <a:pt x="116" y="42"/>
                            <a:pt x="116" y="42"/>
                          </a:cubicBezTo>
                          <a:cubicBezTo>
                            <a:pt x="124" y="35"/>
                            <a:pt x="133" y="28"/>
                            <a:pt x="142" y="22"/>
                          </a:cubicBezTo>
                          <a:cubicBezTo>
                            <a:pt x="142" y="21"/>
                            <a:pt x="142" y="21"/>
                            <a:pt x="142" y="21"/>
                          </a:cubicBezTo>
                          <a:cubicBezTo>
                            <a:pt x="142" y="20"/>
                            <a:pt x="142" y="20"/>
                            <a:pt x="142" y="20"/>
                          </a:cubicBezTo>
                          <a:cubicBezTo>
                            <a:pt x="142" y="20"/>
                            <a:pt x="142" y="20"/>
                            <a:pt x="142" y="20"/>
                          </a:cubicBezTo>
                          <a:cubicBezTo>
                            <a:pt x="144" y="18"/>
                            <a:pt x="146" y="16"/>
                            <a:pt x="146" y="13"/>
                          </a:cubicBezTo>
                          <a:cubicBezTo>
                            <a:pt x="146" y="10"/>
                            <a:pt x="144" y="7"/>
                            <a:pt x="142" y="6"/>
                          </a:cubicBezTo>
                          <a:cubicBezTo>
                            <a:pt x="138" y="3"/>
                            <a:pt x="134" y="4"/>
                            <a:pt x="130" y="7"/>
                          </a:cubicBezTo>
                          <a:cubicBezTo>
                            <a:pt x="129" y="4"/>
                            <a:pt x="129" y="4"/>
                            <a:pt x="129" y="4"/>
                          </a:cubicBezTo>
                          <a:cubicBezTo>
                            <a:pt x="134" y="1"/>
                            <a:pt x="140" y="0"/>
                            <a:pt x="145" y="4"/>
                          </a:cubicBezTo>
                          <a:cubicBezTo>
                            <a:pt x="149" y="6"/>
                            <a:pt x="150" y="11"/>
                            <a:pt x="150" y="16"/>
                          </a:cubicBezTo>
                          <a:cubicBezTo>
                            <a:pt x="151" y="15"/>
                            <a:pt x="153" y="13"/>
                            <a:pt x="154" y="1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5" name="Freeform 582"/>
                    <p:cNvSpPr>
                      <a:spLocks/>
                    </p:cNvSpPr>
                    <p:nvPr/>
                  </p:nvSpPr>
                  <p:spPr bwMode="auto">
                    <a:xfrm>
                      <a:off x="3582" y="1081"/>
                      <a:ext cx="35" cy="33"/>
                    </a:xfrm>
                    <a:custGeom>
                      <a:avLst/>
                      <a:gdLst>
                        <a:gd name="T0" fmla="*/ 15 w 15"/>
                        <a:gd name="T1" fmla="*/ 6 h 14"/>
                        <a:gd name="T2" fmla="*/ 11 w 15"/>
                        <a:gd name="T3" fmla="*/ 14 h 14"/>
                        <a:gd name="T4" fmla="*/ 0 w 15"/>
                        <a:gd name="T5" fmla="*/ 9 h 14"/>
                        <a:gd name="T6" fmla="*/ 1 w 15"/>
                        <a:gd name="T7" fmla="*/ 9 h 14"/>
                        <a:gd name="T8" fmla="*/ 2 w 15"/>
                        <a:gd name="T9" fmla="*/ 9 h 14"/>
                        <a:gd name="T10" fmla="*/ 5 w 15"/>
                        <a:gd name="T11" fmla="*/ 0 h 14"/>
                        <a:gd name="T12" fmla="*/ 15 w 15"/>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15" y="6"/>
                          </a:moveTo>
                          <a:cubicBezTo>
                            <a:pt x="13" y="9"/>
                            <a:pt x="12" y="12"/>
                            <a:pt x="11" y="14"/>
                          </a:cubicBezTo>
                          <a:cubicBezTo>
                            <a:pt x="8" y="13"/>
                            <a:pt x="4" y="11"/>
                            <a:pt x="0" y="9"/>
                          </a:cubicBezTo>
                          <a:cubicBezTo>
                            <a:pt x="1" y="9"/>
                            <a:pt x="1" y="9"/>
                            <a:pt x="1" y="9"/>
                          </a:cubicBezTo>
                          <a:cubicBezTo>
                            <a:pt x="1" y="9"/>
                            <a:pt x="1" y="9"/>
                            <a:pt x="2" y="9"/>
                          </a:cubicBezTo>
                          <a:cubicBezTo>
                            <a:pt x="3" y="6"/>
                            <a:pt x="4" y="3"/>
                            <a:pt x="5" y="0"/>
                          </a:cubicBezTo>
                          <a:cubicBezTo>
                            <a:pt x="8" y="2"/>
                            <a:pt x="12" y="4"/>
                            <a:pt x="15"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6" name="Freeform 583"/>
                    <p:cNvSpPr>
                      <a:spLocks/>
                    </p:cNvSpPr>
                    <p:nvPr/>
                  </p:nvSpPr>
                  <p:spPr bwMode="auto">
                    <a:xfrm>
                      <a:off x="3688" y="419"/>
                      <a:ext cx="69" cy="106"/>
                    </a:xfrm>
                    <a:custGeom>
                      <a:avLst/>
                      <a:gdLst>
                        <a:gd name="T0" fmla="*/ 29 w 29"/>
                        <a:gd name="T1" fmla="*/ 21 h 45"/>
                        <a:gd name="T2" fmla="*/ 29 w 29"/>
                        <a:gd name="T3" fmla="*/ 21 h 45"/>
                        <a:gd name="T4" fmla="*/ 4 w 29"/>
                        <a:gd name="T5" fmla="*/ 45 h 45"/>
                        <a:gd name="T6" fmla="*/ 3 w 29"/>
                        <a:gd name="T7" fmla="*/ 10 h 45"/>
                        <a:gd name="T8" fmla="*/ 4 w 29"/>
                        <a:gd name="T9" fmla="*/ 7 h 45"/>
                        <a:gd name="T10" fmla="*/ 5 w 29"/>
                        <a:gd name="T11" fmla="*/ 7 h 45"/>
                        <a:gd name="T12" fmla="*/ 29 w 29"/>
                        <a:gd name="T13" fmla="*/ 21 h 45"/>
                      </a:gdLst>
                      <a:ahLst/>
                      <a:cxnLst>
                        <a:cxn ang="0">
                          <a:pos x="T0" y="T1"/>
                        </a:cxn>
                        <a:cxn ang="0">
                          <a:pos x="T2" y="T3"/>
                        </a:cxn>
                        <a:cxn ang="0">
                          <a:pos x="T4" y="T5"/>
                        </a:cxn>
                        <a:cxn ang="0">
                          <a:pos x="T6" y="T7"/>
                        </a:cxn>
                        <a:cxn ang="0">
                          <a:pos x="T8" y="T9"/>
                        </a:cxn>
                        <a:cxn ang="0">
                          <a:pos x="T10" y="T11"/>
                        </a:cxn>
                        <a:cxn ang="0">
                          <a:pos x="T12" y="T13"/>
                        </a:cxn>
                      </a:cxnLst>
                      <a:rect l="0" t="0" r="r" b="b"/>
                      <a:pathLst>
                        <a:path w="29" h="45">
                          <a:moveTo>
                            <a:pt x="29" y="21"/>
                          </a:moveTo>
                          <a:cubicBezTo>
                            <a:pt x="29" y="21"/>
                            <a:pt x="29" y="21"/>
                            <a:pt x="29" y="21"/>
                          </a:cubicBezTo>
                          <a:cubicBezTo>
                            <a:pt x="17" y="23"/>
                            <a:pt x="6" y="33"/>
                            <a:pt x="4" y="45"/>
                          </a:cubicBezTo>
                          <a:cubicBezTo>
                            <a:pt x="1" y="34"/>
                            <a:pt x="0" y="22"/>
                            <a:pt x="3" y="10"/>
                          </a:cubicBezTo>
                          <a:cubicBezTo>
                            <a:pt x="4" y="9"/>
                            <a:pt x="4" y="8"/>
                            <a:pt x="4" y="7"/>
                          </a:cubicBezTo>
                          <a:cubicBezTo>
                            <a:pt x="5" y="7"/>
                            <a:pt x="5" y="7"/>
                            <a:pt x="5" y="7"/>
                          </a:cubicBezTo>
                          <a:cubicBezTo>
                            <a:pt x="16" y="0"/>
                            <a:pt x="25" y="12"/>
                            <a:pt x="29" y="2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7" name="Freeform 584"/>
                    <p:cNvSpPr>
                      <a:spLocks/>
                    </p:cNvSpPr>
                    <p:nvPr/>
                  </p:nvSpPr>
                  <p:spPr bwMode="auto">
                    <a:xfrm>
                      <a:off x="3513" y="1334"/>
                      <a:ext cx="38" cy="26"/>
                    </a:xfrm>
                    <a:custGeom>
                      <a:avLst/>
                      <a:gdLst>
                        <a:gd name="T0" fmla="*/ 15 w 16"/>
                        <a:gd name="T1" fmla="*/ 4 h 11"/>
                        <a:gd name="T2" fmla="*/ 16 w 16"/>
                        <a:gd name="T3" fmla="*/ 5 h 11"/>
                        <a:gd name="T4" fmla="*/ 7 w 16"/>
                        <a:gd name="T5" fmla="*/ 11 h 11"/>
                        <a:gd name="T6" fmla="*/ 3 w 16"/>
                        <a:gd name="T7" fmla="*/ 7 h 11"/>
                        <a:gd name="T8" fmla="*/ 0 w 16"/>
                        <a:gd name="T9" fmla="*/ 5 h 11"/>
                        <a:gd name="T10" fmla="*/ 10 w 16"/>
                        <a:gd name="T11" fmla="*/ 0 h 11"/>
                        <a:gd name="T12" fmla="*/ 10 w 16"/>
                        <a:gd name="T13" fmla="*/ 1 h 11"/>
                        <a:gd name="T14" fmla="*/ 15 w 16"/>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5" y="4"/>
                          </a:moveTo>
                          <a:cubicBezTo>
                            <a:pt x="15" y="4"/>
                            <a:pt x="15" y="5"/>
                            <a:pt x="16" y="5"/>
                          </a:cubicBezTo>
                          <a:cubicBezTo>
                            <a:pt x="13" y="7"/>
                            <a:pt x="10" y="9"/>
                            <a:pt x="7" y="11"/>
                          </a:cubicBezTo>
                          <a:cubicBezTo>
                            <a:pt x="6" y="10"/>
                            <a:pt x="4" y="8"/>
                            <a:pt x="3" y="7"/>
                          </a:cubicBezTo>
                          <a:cubicBezTo>
                            <a:pt x="2" y="7"/>
                            <a:pt x="1" y="6"/>
                            <a:pt x="0" y="5"/>
                          </a:cubicBezTo>
                          <a:cubicBezTo>
                            <a:pt x="3" y="3"/>
                            <a:pt x="7" y="2"/>
                            <a:pt x="10" y="0"/>
                          </a:cubicBezTo>
                          <a:cubicBezTo>
                            <a:pt x="10" y="0"/>
                            <a:pt x="10" y="0"/>
                            <a:pt x="10" y="1"/>
                          </a:cubicBezTo>
                          <a:cubicBezTo>
                            <a:pt x="12" y="2"/>
                            <a:pt x="13" y="3"/>
                            <a:pt x="15"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8" name="Freeform 585"/>
                    <p:cNvSpPr>
                      <a:spLocks/>
                    </p:cNvSpPr>
                    <p:nvPr/>
                  </p:nvSpPr>
                  <p:spPr bwMode="auto">
                    <a:xfrm>
                      <a:off x="3489" y="1505"/>
                      <a:ext cx="22" cy="21"/>
                    </a:xfrm>
                    <a:custGeom>
                      <a:avLst/>
                      <a:gdLst>
                        <a:gd name="T0" fmla="*/ 7 w 9"/>
                        <a:gd name="T1" fmla="*/ 2 h 9"/>
                        <a:gd name="T2" fmla="*/ 7 w 9"/>
                        <a:gd name="T3" fmla="*/ 8 h 9"/>
                        <a:gd name="T4" fmla="*/ 5 w 9"/>
                        <a:gd name="T5" fmla="*/ 8 h 9"/>
                        <a:gd name="T6" fmla="*/ 1 w 9"/>
                        <a:gd name="T7" fmla="*/ 4 h 9"/>
                        <a:gd name="T8" fmla="*/ 7 w 9"/>
                        <a:gd name="T9" fmla="*/ 2 h 9"/>
                      </a:gdLst>
                      <a:ahLst/>
                      <a:cxnLst>
                        <a:cxn ang="0">
                          <a:pos x="T0" y="T1"/>
                        </a:cxn>
                        <a:cxn ang="0">
                          <a:pos x="T2" y="T3"/>
                        </a:cxn>
                        <a:cxn ang="0">
                          <a:pos x="T4" y="T5"/>
                        </a:cxn>
                        <a:cxn ang="0">
                          <a:pos x="T6" y="T7"/>
                        </a:cxn>
                        <a:cxn ang="0">
                          <a:pos x="T8" y="T9"/>
                        </a:cxn>
                      </a:cxnLst>
                      <a:rect l="0" t="0" r="r" b="b"/>
                      <a:pathLst>
                        <a:path w="9" h="9">
                          <a:moveTo>
                            <a:pt x="7" y="2"/>
                          </a:moveTo>
                          <a:cubicBezTo>
                            <a:pt x="9" y="3"/>
                            <a:pt x="9" y="6"/>
                            <a:pt x="7" y="8"/>
                          </a:cubicBezTo>
                          <a:cubicBezTo>
                            <a:pt x="6" y="8"/>
                            <a:pt x="6" y="8"/>
                            <a:pt x="5" y="8"/>
                          </a:cubicBezTo>
                          <a:cubicBezTo>
                            <a:pt x="3" y="9"/>
                            <a:pt x="0" y="6"/>
                            <a:pt x="1" y="4"/>
                          </a:cubicBezTo>
                          <a:cubicBezTo>
                            <a:pt x="2" y="1"/>
                            <a:pt x="5" y="0"/>
                            <a:pt x="7"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9" name="Freeform 586"/>
                    <p:cNvSpPr>
                      <a:spLocks/>
                    </p:cNvSpPr>
                    <p:nvPr/>
                  </p:nvSpPr>
                  <p:spPr bwMode="auto">
                    <a:xfrm>
                      <a:off x="3316" y="2181"/>
                      <a:ext cx="38" cy="31"/>
                    </a:xfrm>
                    <a:custGeom>
                      <a:avLst/>
                      <a:gdLst>
                        <a:gd name="T0" fmla="*/ 16 w 16"/>
                        <a:gd name="T1" fmla="*/ 0 h 13"/>
                        <a:gd name="T2" fmla="*/ 10 w 16"/>
                        <a:gd name="T3" fmla="*/ 10 h 13"/>
                        <a:gd name="T4" fmla="*/ 0 w 16"/>
                        <a:gd name="T5" fmla="*/ 3 h 13"/>
                        <a:gd name="T6" fmla="*/ 15 w 16"/>
                        <a:gd name="T7" fmla="*/ 0 h 13"/>
                        <a:gd name="T8" fmla="*/ 16 w 16"/>
                        <a:gd name="T9" fmla="*/ 0 h 13"/>
                      </a:gdLst>
                      <a:ahLst/>
                      <a:cxnLst>
                        <a:cxn ang="0">
                          <a:pos x="T0" y="T1"/>
                        </a:cxn>
                        <a:cxn ang="0">
                          <a:pos x="T2" y="T3"/>
                        </a:cxn>
                        <a:cxn ang="0">
                          <a:pos x="T4" y="T5"/>
                        </a:cxn>
                        <a:cxn ang="0">
                          <a:pos x="T6" y="T7"/>
                        </a:cxn>
                        <a:cxn ang="0">
                          <a:pos x="T8" y="T9"/>
                        </a:cxn>
                      </a:cxnLst>
                      <a:rect l="0" t="0" r="r" b="b"/>
                      <a:pathLst>
                        <a:path w="16" h="13">
                          <a:moveTo>
                            <a:pt x="16" y="0"/>
                          </a:moveTo>
                          <a:cubicBezTo>
                            <a:pt x="15" y="4"/>
                            <a:pt x="14" y="9"/>
                            <a:pt x="10" y="10"/>
                          </a:cubicBezTo>
                          <a:cubicBezTo>
                            <a:pt x="5" y="13"/>
                            <a:pt x="2" y="8"/>
                            <a:pt x="0" y="3"/>
                          </a:cubicBezTo>
                          <a:cubicBezTo>
                            <a:pt x="5" y="3"/>
                            <a:pt x="10" y="2"/>
                            <a:pt x="15" y="0"/>
                          </a:cubicBezTo>
                          <a:cubicBezTo>
                            <a:pt x="16" y="0"/>
                            <a:pt x="16" y="0"/>
                            <a:pt x="16"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0" name="Freeform 587"/>
                    <p:cNvSpPr>
                      <a:spLocks/>
                    </p:cNvSpPr>
                    <p:nvPr/>
                  </p:nvSpPr>
                  <p:spPr bwMode="auto">
                    <a:xfrm>
                      <a:off x="3430" y="1625"/>
                      <a:ext cx="43" cy="38"/>
                    </a:xfrm>
                    <a:custGeom>
                      <a:avLst/>
                      <a:gdLst>
                        <a:gd name="T0" fmla="*/ 17 w 18"/>
                        <a:gd name="T1" fmla="*/ 14 h 16"/>
                        <a:gd name="T2" fmla="*/ 17 w 18"/>
                        <a:gd name="T3" fmla="*/ 16 h 16"/>
                        <a:gd name="T4" fmla="*/ 0 w 18"/>
                        <a:gd name="T5" fmla="*/ 11 h 16"/>
                        <a:gd name="T6" fmla="*/ 0 w 18"/>
                        <a:gd name="T7" fmla="*/ 11 h 16"/>
                        <a:gd name="T8" fmla="*/ 0 w 18"/>
                        <a:gd name="T9" fmla="*/ 10 h 16"/>
                        <a:gd name="T10" fmla="*/ 1 w 18"/>
                        <a:gd name="T11" fmla="*/ 7 h 16"/>
                        <a:gd name="T12" fmla="*/ 5 w 18"/>
                        <a:gd name="T13" fmla="*/ 3 h 16"/>
                        <a:gd name="T14" fmla="*/ 4 w 18"/>
                        <a:gd name="T15" fmla="*/ 1 h 16"/>
                        <a:gd name="T16" fmla="*/ 5 w 18"/>
                        <a:gd name="T17" fmla="*/ 0 h 16"/>
                        <a:gd name="T18" fmla="*/ 16 w 18"/>
                        <a:gd name="T19" fmla="*/ 4 h 16"/>
                        <a:gd name="T20" fmla="*/ 18 w 18"/>
                        <a:gd name="T21" fmla="*/ 5 h 16"/>
                        <a:gd name="T22" fmla="*/ 18 w 18"/>
                        <a:gd name="T23" fmla="*/ 10 h 16"/>
                        <a:gd name="T24" fmla="*/ 17 w 18"/>
                        <a:gd name="T2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6">
                          <a:moveTo>
                            <a:pt x="17" y="14"/>
                          </a:moveTo>
                          <a:cubicBezTo>
                            <a:pt x="17" y="14"/>
                            <a:pt x="17" y="15"/>
                            <a:pt x="17" y="16"/>
                          </a:cubicBezTo>
                          <a:cubicBezTo>
                            <a:pt x="12" y="15"/>
                            <a:pt x="6" y="13"/>
                            <a:pt x="0" y="11"/>
                          </a:cubicBezTo>
                          <a:cubicBezTo>
                            <a:pt x="0" y="11"/>
                            <a:pt x="0" y="11"/>
                            <a:pt x="0" y="11"/>
                          </a:cubicBezTo>
                          <a:cubicBezTo>
                            <a:pt x="0" y="10"/>
                            <a:pt x="0" y="10"/>
                            <a:pt x="0" y="10"/>
                          </a:cubicBezTo>
                          <a:cubicBezTo>
                            <a:pt x="0" y="9"/>
                            <a:pt x="1" y="8"/>
                            <a:pt x="1" y="7"/>
                          </a:cubicBezTo>
                          <a:cubicBezTo>
                            <a:pt x="2" y="6"/>
                            <a:pt x="4" y="4"/>
                            <a:pt x="5" y="3"/>
                          </a:cubicBezTo>
                          <a:cubicBezTo>
                            <a:pt x="5" y="2"/>
                            <a:pt x="5" y="1"/>
                            <a:pt x="4" y="1"/>
                          </a:cubicBezTo>
                          <a:cubicBezTo>
                            <a:pt x="5" y="0"/>
                            <a:pt x="5" y="0"/>
                            <a:pt x="5" y="0"/>
                          </a:cubicBezTo>
                          <a:cubicBezTo>
                            <a:pt x="8" y="2"/>
                            <a:pt x="12" y="3"/>
                            <a:pt x="16" y="4"/>
                          </a:cubicBezTo>
                          <a:cubicBezTo>
                            <a:pt x="17" y="5"/>
                            <a:pt x="17" y="5"/>
                            <a:pt x="18" y="5"/>
                          </a:cubicBezTo>
                          <a:cubicBezTo>
                            <a:pt x="18" y="6"/>
                            <a:pt x="18" y="8"/>
                            <a:pt x="18" y="10"/>
                          </a:cubicBezTo>
                          <a:cubicBezTo>
                            <a:pt x="18" y="11"/>
                            <a:pt x="17" y="12"/>
                            <a:pt x="17"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1" name="Freeform 588"/>
                    <p:cNvSpPr>
                      <a:spLocks/>
                    </p:cNvSpPr>
                    <p:nvPr/>
                  </p:nvSpPr>
                  <p:spPr bwMode="auto">
                    <a:xfrm>
                      <a:off x="3653" y="691"/>
                      <a:ext cx="33" cy="38"/>
                    </a:xfrm>
                    <a:custGeom>
                      <a:avLst/>
                      <a:gdLst>
                        <a:gd name="T0" fmla="*/ 14 w 14"/>
                        <a:gd name="T1" fmla="*/ 4 h 16"/>
                        <a:gd name="T2" fmla="*/ 10 w 14"/>
                        <a:gd name="T3" fmla="*/ 16 h 16"/>
                        <a:gd name="T4" fmla="*/ 0 w 14"/>
                        <a:gd name="T5" fmla="*/ 11 h 16"/>
                        <a:gd name="T6" fmla="*/ 1 w 14"/>
                        <a:gd name="T7" fmla="*/ 4 h 16"/>
                        <a:gd name="T8" fmla="*/ 2 w 14"/>
                        <a:gd name="T9" fmla="*/ 0 h 16"/>
                        <a:gd name="T10" fmla="*/ 14 w 14"/>
                        <a:gd name="T11" fmla="*/ 4 h 16"/>
                      </a:gdLst>
                      <a:ahLst/>
                      <a:cxnLst>
                        <a:cxn ang="0">
                          <a:pos x="T0" y="T1"/>
                        </a:cxn>
                        <a:cxn ang="0">
                          <a:pos x="T2" y="T3"/>
                        </a:cxn>
                        <a:cxn ang="0">
                          <a:pos x="T4" y="T5"/>
                        </a:cxn>
                        <a:cxn ang="0">
                          <a:pos x="T6" y="T7"/>
                        </a:cxn>
                        <a:cxn ang="0">
                          <a:pos x="T8" y="T9"/>
                        </a:cxn>
                        <a:cxn ang="0">
                          <a:pos x="T10" y="T11"/>
                        </a:cxn>
                      </a:cxnLst>
                      <a:rect l="0" t="0" r="r" b="b"/>
                      <a:pathLst>
                        <a:path w="14" h="16">
                          <a:moveTo>
                            <a:pt x="14" y="4"/>
                          </a:moveTo>
                          <a:cubicBezTo>
                            <a:pt x="12" y="8"/>
                            <a:pt x="11" y="12"/>
                            <a:pt x="10" y="16"/>
                          </a:cubicBezTo>
                          <a:cubicBezTo>
                            <a:pt x="7" y="14"/>
                            <a:pt x="3" y="12"/>
                            <a:pt x="0" y="11"/>
                          </a:cubicBezTo>
                          <a:cubicBezTo>
                            <a:pt x="0" y="9"/>
                            <a:pt x="0" y="7"/>
                            <a:pt x="1" y="4"/>
                          </a:cubicBezTo>
                          <a:cubicBezTo>
                            <a:pt x="1" y="3"/>
                            <a:pt x="1" y="2"/>
                            <a:pt x="2" y="0"/>
                          </a:cubicBezTo>
                          <a:cubicBezTo>
                            <a:pt x="6" y="1"/>
                            <a:pt x="10" y="3"/>
                            <a:pt x="14"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2" name="Freeform 589"/>
                    <p:cNvSpPr>
                      <a:spLocks/>
                    </p:cNvSpPr>
                    <p:nvPr/>
                  </p:nvSpPr>
                  <p:spPr bwMode="auto">
                    <a:xfrm>
                      <a:off x="3413" y="1767"/>
                      <a:ext cx="24" cy="26"/>
                    </a:xfrm>
                    <a:custGeom>
                      <a:avLst/>
                      <a:gdLst>
                        <a:gd name="T0" fmla="*/ 8 w 10"/>
                        <a:gd name="T1" fmla="*/ 2 h 11"/>
                        <a:gd name="T2" fmla="*/ 10 w 10"/>
                        <a:gd name="T3" fmla="*/ 3 h 11"/>
                        <a:gd name="T4" fmla="*/ 3 w 10"/>
                        <a:gd name="T5" fmla="*/ 10 h 11"/>
                        <a:gd name="T6" fmla="*/ 3 w 10"/>
                        <a:gd name="T7" fmla="*/ 4 h 11"/>
                        <a:gd name="T8" fmla="*/ 6 w 10"/>
                        <a:gd name="T9" fmla="*/ 0 h 11"/>
                        <a:gd name="T10" fmla="*/ 8 w 10"/>
                        <a:gd name="T11" fmla="*/ 2 h 11"/>
                      </a:gdLst>
                      <a:ahLst/>
                      <a:cxnLst>
                        <a:cxn ang="0">
                          <a:pos x="T0" y="T1"/>
                        </a:cxn>
                        <a:cxn ang="0">
                          <a:pos x="T2" y="T3"/>
                        </a:cxn>
                        <a:cxn ang="0">
                          <a:pos x="T4" y="T5"/>
                        </a:cxn>
                        <a:cxn ang="0">
                          <a:pos x="T6" y="T7"/>
                        </a:cxn>
                        <a:cxn ang="0">
                          <a:pos x="T8" y="T9"/>
                        </a:cxn>
                        <a:cxn ang="0">
                          <a:pos x="T10" y="T11"/>
                        </a:cxn>
                      </a:cxnLst>
                      <a:rect l="0" t="0" r="r" b="b"/>
                      <a:pathLst>
                        <a:path w="10" h="11">
                          <a:moveTo>
                            <a:pt x="8" y="2"/>
                          </a:moveTo>
                          <a:cubicBezTo>
                            <a:pt x="9" y="2"/>
                            <a:pt x="9" y="2"/>
                            <a:pt x="10" y="3"/>
                          </a:cubicBezTo>
                          <a:cubicBezTo>
                            <a:pt x="8" y="5"/>
                            <a:pt x="7" y="11"/>
                            <a:pt x="3" y="10"/>
                          </a:cubicBezTo>
                          <a:cubicBezTo>
                            <a:pt x="0" y="10"/>
                            <a:pt x="2" y="6"/>
                            <a:pt x="3" y="4"/>
                          </a:cubicBezTo>
                          <a:cubicBezTo>
                            <a:pt x="4" y="3"/>
                            <a:pt x="5" y="2"/>
                            <a:pt x="6" y="0"/>
                          </a:cubicBezTo>
                          <a:cubicBezTo>
                            <a:pt x="7" y="1"/>
                            <a:pt x="8" y="1"/>
                            <a:pt x="8"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3" name="Freeform 590"/>
                    <p:cNvSpPr>
                      <a:spLocks/>
                    </p:cNvSpPr>
                    <p:nvPr/>
                  </p:nvSpPr>
                  <p:spPr bwMode="auto">
                    <a:xfrm>
                      <a:off x="3513" y="1285"/>
                      <a:ext cx="33" cy="21"/>
                    </a:xfrm>
                    <a:custGeom>
                      <a:avLst/>
                      <a:gdLst>
                        <a:gd name="T0" fmla="*/ 13 w 14"/>
                        <a:gd name="T1" fmla="*/ 5 h 9"/>
                        <a:gd name="T2" fmla="*/ 14 w 14"/>
                        <a:gd name="T3" fmla="*/ 7 h 9"/>
                        <a:gd name="T4" fmla="*/ 2 w 14"/>
                        <a:gd name="T5" fmla="*/ 9 h 9"/>
                        <a:gd name="T6" fmla="*/ 1 w 14"/>
                        <a:gd name="T7" fmla="*/ 5 h 9"/>
                        <a:gd name="T8" fmla="*/ 0 w 14"/>
                        <a:gd name="T9" fmla="*/ 2 h 9"/>
                        <a:gd name="T10" fmla="*/ 12 w 14"/>
                        <a:gd name="T11" fmla="*/ 0 h 9"/>
                        <a:gd name="T12" fmla="*/ 13 w 14"/>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3" y="5"/>
                          </a:moveTo>
                          <a:cubicBezTo>
                            <a:pt x="13" y="6"/>
                            <a:pt x="13" y="6"/>
                            <a:pt x="14" y="7"/>
                          </a:cubicBezTo>
                          <a:cubicBezTo>
                            <a:pt x="10" y="8"/>
                            <a:pt x="6" y="8"/>
                            <a:pt x="2" y="9"/>
                          </a:cubicBezTo>
                          <a:cubicBezTo>
                            <a:pt x="2" y="7"/>
                            <a:pt x="1" y="6"/>
                            <a:pt x="1" y="5"/>
                          </a:cubicBezTo>
                          <a:cubicBezTo>
                            <a:pt x="1" y="4"/>
                            <a:pt x="0" y="3"/>
                            <a:pt x="0" y="2"/>
                          </a:cubicBezTo>
                          <a:cubicBezTo>
                            <a:pt x="4" y="1"/>
                            <a:pt x="8" y="1"/>
                            <a:pt x="12" y="0"/>
                          </a:cubicBezTo>
                          <a:cubicBezTo>
                            <a:pt x="12" y="2"/>
                            <a:pt x="13" y="3"/>
                            <a:pt x="13"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4" name="Freeform 591"/>
                    <p:cNvSpPr>
                      <a:spLocks/>
                    </p:cNvSpPr>
                    <p:nvPr/>
                  </p:nvSpPr>
                  <p:spPr bwMode="auto">
                    <a:xfrm>
                      <a:off x="3627" y="816"/>
                      <a:ext cx="26" cy="26"/>
                    </a:xfrm>
                    <a:custGeom>
                      <a:avLst/>
                      <a:gdLst>
                        <a:gd name="T0" fmla="*/ 10 w 11"/>
                        <a:gd name="T1" fmla="*/ 4 h 11"/>
                        <a:gd name="T2" fmla="*/ 6 w 11"/>
                        <a:gd name="T3" fmla="*/ 10 h 11"/>
                        <a:gd name="T4" fmla="*/ 1 w 11"/>
                        <a:gd name="T5" fmla="*/ 7 h 11"/>
                        <a:gd name="T6" fmla="*/ 2 w 11"/>
                        <a:gd name="T7" fmla="*/ 2 h 11"/>
                        <a:gd name="T8" fmla="*/ 3 w 11"/>
                        <a:gd name="T9" fmla="*/ 2 h 11"/>
                        <a:gd name="T10" fmla="*/ 10 w 11"/>
                        <a:gd name="T11" fmla="*/ 4 h 11"/>
                      </a:gdLst>
                      <a:ahLst/>
                      <a:cxnLst>
                        <a:cxn ang="0">
                          <a:pos x="T0" y="T1"/>
                        </a:cxn>
                        <a:cxn ang="0">
                          <a:pos x="T2" y="T3"/>
                        </a:cxn>
                        <a:cxn ang="0">
                          <a:pos x="T4" y="T5"/>
                        </a:cxn>
                        <a:cxn ang="0">
                          <a:pos x="T6" y="T7"/>
                        </a:cxn>
                        <a:cxn ang="0">
                          <a:pos x="T8" y="T9"/>
                        </a:cxn>
                        <a:cxn ang="0">
                          <a:pos x="T10" y="T11"/>
                        </a:cxn>
                      </a:cxnLst>
                      <a:rect l="0" t="0" r="r" b="b"/>
                      <a:pathLst>
                        <a:path w="11" h="11">
                          <a:moveTo>
                            <a:pt x="10" y="4"/>
                          </a:moveTo>
                          <a:cubicBezTo>
                            <a:pt x="11" y="7"/>
                            <a:pt x="9" y="9"/>
                            <a:pt x="6" y="10"/>
                          </a:cubicBezTo>
                          <a:cubicBezTo>
                            <a:pt x="4" y="11"/>
                            <a:pt x="1" y="10"/>
                            <a:pt x="1" y="7"/>
                          </a:cubicBezTo>
                          <a:cubicBezTo>
                            <a:pt x="0" y="5"/>
                            <a:pt x="1" y="3"/>
                            <a:pt x="2" y="2"/>
                          </a:cubicBezTo>
                          <a:cubicBezTo>
                            <a:pt x="2" y="2"/>
                            <a:pt x="2" y="2"/>
                            <a:pt x="3" y="2"/>
                          </a:cubicBezTo>
                          <a:cubicBezTo>
                            <a:pt x="5" y="0"/>
                            <a:pt x="9" y="1"/>
                            <a:pt x="10"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5" name="Freeform 592"/>
                    <p:cNvSpPr>
                      <a:spLocks/>
                    </p:cNvSpPr>
                    <p:nvPr/>
                  </p:nvSpPr>
                  <p:spPr bwMode="auto">
                    <a:xfrm>
                      <a:off x="3745" y="204"/>
                      <a:ext cx="43" cy="40"/>
                    </a:xfrm>
                    <a:custGeom>
                      <a:avLst/>
                      <a:gdLst>
                        <a:gd name="T0" fmla="*/ 18 w 18"/>
                        <a:gd name="T1" fmla="*/ 10 h 17"/>
                        <a:gd name="T2" fmla="*/ 14 w 18"/>
                        <a:gd name="T3" fmla="*/ 17 h 17"/>
                        <a:gd name="T4" fmla="*/ 14 w 18"/>
                        <a:gd name="T5" fmla="*/ 17 h 17"/>
                        <a:gd name="T6" fmla="*/ 13 w 18"/>
                        <a:gd name="T7" fmla="*/ 16 h 17"/>
                        <a:gd name="T8" fmla="*/ 0 w 18"/>
                        <a:gd name="T9" fmla="*/ 8 h 17"/>
                        <a:gd name="T10" fmla="*/ 1 w 18"/>
                        <a:gd name="T11" fmla="*/ 4 h 17"/>
                        <a:gd name="T12" fmla="*/ 2 w 18"/>
                        <a:gd name="T13" fmla="*/ 4 h 17"/>
                        <a:gd name="T14" fmla="*/ 14 w 18"/>
                        <a:gd name="T15" fmla="*/ 3 h 17"/>
                        <a:gd name="T16" fmla="*/ 18 w 18"/>
                        <a:gd name="T17"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0"/>
                          </a:moveTo>
                          <a:cubicBezTo>
                            <a:pt x="18" y="13"/>
                            <a:pt x="16" y="15"/>
                            <a:pt x="14" y="17"/>
                          </a:cubicBezTo>
                          <a:cubicBezTo>
                            <a:pt x="14" y="17"/>
                            <a:pt x="14" y="17"/>
                            <a:pt x="14" y="17"/>
                          </a:cubicBezTo>
                          <a:cubicBezTo>
                            <a:pt x="14" y="16"/>
                            <a:pt x="13" y="16"/>
                            <a:pt x="13" y="16"/>
                          </a:cubicBezTo>
                          <a:cubicBezTo>
                            <a:pt x="9" y="12"/>
                            <a:pt x="5" y="10"/>
                            <a:pt x="0" y="8"/>
                          </a:cubicBezTo>
                          <a:cubicBezTo>
                            <a:pt x="1" y="7"/>
                            <a:pt x="1" y="6"/>
                            <a:pt x="1" y="4"/>
                          </a:cubicBezTo>
                          <a:cubicBezTo>
                            <a:pt x="2" y="4"/>
                            <a:pt x="2" y="4"/>
                            <a:pt x="2" y="4"/>
                          </a:cubicBezTo>
                          <a:cubicBezTo>
                            <a:pt x="6" y="1"/>
                            <a:pt x="10" y="0"/>
                            <a:pt x="14" y="3"/>
                          </a:cubicBezTo>
                          <a:cubicBezTo>
                            <a:pt x="16" y="4"/>
                            <a:pt x="18" y="7"/>
                            <a:pt x="18"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6" name="Freeform 593"/>
                    <p:cNvSpPr>
                      <a:spLocks/>
                    </p:cNvSpPr>
                    <p:nvPr/>
                  </p:nvSpPr>
                  <p:spPr bwMode="auto">
                    <a:xfrm>
                      <a:off x="3568" y="977"/>
                      <a:ext cx="45" cy="45"/>
                    </a:xfrm>
                    <a:custGeom>
                      <a:avLst/>
                      <a:gdLst>
                        <a:gd name="T0" fmla="*/ 19 w 19"/>
                        <a:gd name="T1" fmla="*/ 14 h 19"/>
                        <a:gd name="T2" fmla="*/ 15 w 19"/>
                        <a:gd name="T3" fmla="*/ 17 h 19"/>
                        <a:gd name="T4" fmla="*/ 11 w 19"/>
                        <a:gd name="T5" fmla="*/ 19 h 19"/>
                        <a:gd name="T6" fmla="*/ 0 w 19"/>
                        <a:gd name="T7" fmla="*/ 5 h 19"/>
                        <a:gd name="T8" fmla="*/ 5 w 19"/>
                        <a:gd name="T9" fmla="*/ 3 h 19"/>
                        <a:gd name="T10" fmla="*/ 10 w 19"/>
                        <a:gd name="T11" fmla="*/ 0 h 19"/>
                        <a:gd name="T12" fmla="*/ 19 w 19"/>
                        <a:gd name="T13" fmla="*/ 14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19" y="14"/>
                          </a:moveTo>
                          <a:cubicBezTo>
                            <a:pt x="18" y="15"/>
                            <a:pt x="17" y="16"/>
                            <a:pt x="15" y="17"/>
                          </a:cubicBezTo>
                          <a:cubicBezTo>
                            <a:pt x="14" y="17"/>
                            <a:pt x="12" y="18"/>
                            <a:pt x="11" y="19"/>
                          </a:cubicBezTo>
                          <a:cubicBezTo>
                            <a:pt x="7" y="15"/>
                            <a:pt x="3" y="10"/>
                            <a:pt x="0" y="5"/>
                          </a:cubicBezTo>
                          <a:cubicBezTo>
                            <a:pt x="1" y="4"/>
                            <a:pt x="3" y="4"/>
                            <a:pt x="5" y="3"/>
                          </a:cubicBezTo>
                          <a:cubicBezTo>
                            <a:pt x="6" y="2"/>
                            <a:pt x="8" y="2"/>
                            <a:pt x="10" y="0"/>
                          </a:cubicBezTo>
                          <a:cubicBezTo>
                            <a:pt x="13" y="5"/>
                            <a:pt x="16" y="10"/>
                            <a:pt x="19"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7" name="Freeform 594"/>
                    <p:cNvSpPr>
                      <a:spLocks/>
                    </p:cNvSpPr>
                    <p:nvPr/>
                  </p:nvSpPr>
                  <p:spPr bwMode="auto">
                    <a:xfrm>
                      <a:off x="3560" y="1065"/>
                      <a:ext cx="29" cy="37"/>
                    </a:xfrm>
                    <a:custGeom>
                      <a:avLst/>
                      <a:gdLst>
                        <a:gd name="T0" fmla="*/ 10 w 12"/>
                        <a:gd name="T1" fmla="*/ 16 h 16"/>
                        <a:gd name="T2" fmla="*/ 9 w 12"/>
                        <a:gd name="T3" fmla="*/ 16 h 16"/>
                        <a:gd name="T4" fmla="*/ 2 w 12"/>
                        <a:gd name="T5" fmla="*/ 13 h 16"/>
                        <a:gd name="T6" fmla="*/ 0 w 12"/>
                        <a:gd name="T7" fmla="*/ 12 h 16"/>
                        <a:gd name="T8" fmla="*/ 4 w 12"/>
                        <a:gd name="T9" fmla="*/ 0 h 16"/>
                        <a:gd name="T10" fmla="*/ 12 w 12"/>
                        <a:gd name="T11" fmla="*/ 5 h 16"/>
                        <a:gd name="T12" fmla="*/ 9 w 12"/>
                        <a:gd name="T13" fmla="*/ 15 h 16"/>
                        <a:gd name="T14" fmla="*/ 10 w 12"/>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10" y="16"/>
                          </a:moveTo>
                          <a:cubicBezTo>
                            <a:pt x="9" y="16"/>
                            <a:pt x="9" y="16"/>
                            <a:pt x="9" y="16"/>
                          </a:cubicBezTo>
                          <a:cubicBezTo>
                            <a:pt x="7" y="15"/>
                            <a:pt x="5" y="14"/>
                            <a:pt x="2" y="13"/>
                          </a:cubicBezTo>
                          <a:cubicBezTo>
                            <a:pt x="2" y="13"/>
                            <a:pt x="1" y="12"/>
                            <a:pt x="0" y="12"/>
                          </a:cubicBezTo>
                          <a:cubicBezTo>
                            <a:pt x="2" y="8"/>
                            <a:pt x="3" y="4"/>
                            <a:pt x="4" y="0"/>
                          </a:cubicBezTo>
                          <a:cubicBezTo>
                            <a:pt x="7" y="2"/>
                            <a:pt x="10" y="3"/>
                            <a:pt x="12" y="5"/>
                          </a:cubicBezTo>
                          <a:cubicBezTo>
                            <a:pt x="11" y="8"/>
                            <a:pt x="10" y="12"/>
                            <a:pt x="9" y="15"/>
                          </a:cubicBezTo>
                          <a:cubicBezTo>
                            <a:pt x="9" y="16"/>
                            <a:pt x="9" y="16"/>
                            <a:pt x="10"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8" name="Freeform 595"/>
                    <p:cNvSpPr>
                      <a:spLocks/>
                    </p:cNvSpPr>
                    <p:nvPr/>
                  </p:nvSpPr>
                  <p:spPr bwMode="auto">
                    <a:xfrm>
                      <a:off x="3378" y="206"/>
                      <a:ext cx="400" cy="196"/>
                    </a:xfrm>
                    <a:custGeom>
                      <a:avLst/>
                      <a:gdLst>
                        <a:gd name="T0" fmla="*/ 169 w 169"/>
                        <a:gd name="T1" fmla="*/ 17 h 83"/>
                        <a:gd name="T2" fmla="*/ 169 w 169"/>
                        <a:gd name="T3" fmla="*/ 18 h 83"/>
                        <a:gd name="T4" fmla="*/ 143 w 169"/>
                        <a:gd name="T5" fmla="*/ 38 h 83"/>
                        <a:gd name="T6" fmla="*/ 143 w 169"/>
                        <a:gd name="T7" fmla="*/ 38 h 83"/>
                        <a:gd name="T8" fmla="*/ 72 w 169"/>
                        <a:gd name="T9" fmla="*/ 33 h 83"/>
                        <a:gd name="T10" fmla="*/ 27 w 169"/>
                        <a:gd name="T11" fmla="*/ 80 h 83"/>
                        <a:gd name="T12" fmla="*/ 29 w 169"/>
                        <a:gd name="T13" fmla="*/ 82 h 83"/>
                        <a:gd name="T14" fmla="*/ 28 w 169"/>
                        <a:gd name="T15" fmla="*/ 83 h 83"/>
                        <a:gd name="T16" fmla="*/ 0 w 169"/>
                        <a:gd name="T17" fmla="*/ 80 h 83"/>
                        <a:gd name="T18" fmla="*/ 25 w 169"/>
                        <a:gd name="T19" fmla="*/ 34 h 83"/>
                        <a:gd name="T20" fmla="*/ 65 w 169"/>
                        <a:gd name="T21" fmla="*/ 8 h 83"/>
                        <a:gd name="T22" fmla="*/ 115 w 169"/>
                        <a:gd name="T23" fmla="*/ 1 h 83"/>
                        <a:gd name="T24" fmla="*/ 139 w 169"/>
                        <a:gd name="T25" fmla="*/ 7 h 83"/>
                        <a:gd name="T26" fmla="*/ 165 w 169"/>
                        <a:gd name="T27" fmla="*/ 18 h 83"/>
                        <a:gd name="T28" fmla="*/ 169 w 169"/>
                        <a:gd name="T29" fmla="*/ 1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9" h="83">
                          <a:moveTo>
                            <a:pt x="169" y="17"/>
                          </a:moveTo>
                          <a:cubicBezTo>
                            <a:pt x="169" y="17"/>
                            <a:pt x="169" y="17"/>
                            <a:pt x="169" y="18"/>
                          </a:cubicBezTo>
                          <a:cubicBezTo>
                            <a:pt x="160" y="24"/>
                            <a:pt x="151" y="31"/>
                            <a:pt x="143" y="38"/>
                          </a:cubicBezTo>
                          <a:cubicBezTo>
                            <a:pt x="143" y="38"/>
                            <a:pt x="143" y="38"/>
                            <a:pt x="143" y="38"/>
                          </a:cubicBezTo>
                          <a:cubicBezTo>
                            <a:pt x="123" y="25"/>
                            <a:pt x="94" y="25"/>
                            <a:pt x="72" y="33"/>
                          </a:cubicBezTo>
                          <a:cubicBezTo>
                            <a:pt x="53" y="41"/>
                            <a:pt x="31" y="58"/>
                            <a:pt x="27" y="80"/>
                          </a:cubicBezTo>
                          <a:cubicBezTo>
                            <a:pt x="27" y="81"/>
                            <a:pt x="28" y="82"/>
                            <a:pt x="29" y="82"/>
                          </a:cubicBezTo>
                          <a:cubicBezTo>
                            <a:pt x="28" y="83"/>
                            <a:pt x="28" y="83"/>
                            <a:pt x="28" y="83"/>
                          </a:cubicBezTo>
                          <a:cubicBezTo>
                            <a:pt x="19" y="82"/>
                            <a:pt x="10" y="80"/>
                            <a:pt x="0" y="80"/>
                          </a:cubicBezTo>
                          <a:cubicBezTo>
                            <a:pt x="3" y="61"/>
                            <a:pt x="12" y="46"/>
                            <a:pt x="25" y="34"/>
                          </a:cubicBezTo>
                          <a:cubicBezTo>
                            <a:pt x="36" y="22"/>
                            <a:pt x="50" y="14"/>
                            <a:pt x="65" y="8"/>
                          </a:cubicBezTo>
                          <a:cubicBezTo>
                            <a:pt x="81" y="2"/>
                            <a:pt x="98" y="0"/>
                            <a:pt x="115" y="1"/>
                          </a:cubicBezTo>
                          <a:cubicBezTo>
                            <a:pt x="123" y="2"/>
                            <a:pt x="132" y="4"/>
                            <a:pt x="139" y="7"/>
                          </a:cubicBezTo>
                          <a:cubicBezTo>
                            <a:pt x="149" y="10"/>
                            <a:pt x="156" y="15"/>
                            <a:pt x="165" y="18"/>
                          </a:cubicBezTo>
                          <a:cubicBezTo>
                            <a:pt x="167" y="19"/>
                            <a:pt x="168" y="18"/>
                            <a:pt x="169" y="1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9" name="Freeform 596"/>
                    <p:cNvSpPr>
                      <a:spLocks noEditPoints="1"/>
                    </p:cNvSpPr>
                    <p:nvPr/>
                  </p:nvSpPr>
                  <p:spPr bwMode="auto">
                    <a:xfrm>
                      <a:off x="3340" y="161"/>
                      <a:ext cx="438" cy="234"/>
                    </a:xfrm>
                    <a:custGeom>
                      <a:avLst/>
                      <a:gdLst>
                        <a:gd name="T0" fmla="*/ 185 w 185"/>
                        <a:gd name="T1" fmla="*/ 36 h 99"/>
                        <a:gd name="T2" fmla="*/ 155 w 185"/>
                        <a:gd name="T3" fmla="*/ 26 h 99"/>
                        <a:gd name="T4" fmla="*/ 81 w 185"/>
                        <a:gd name="T5" fmla="*/ 27 h 99"/>
                        <a:gd name="T6" fmla="*/ 16 w 185"/>
                        <a:gd name="T7" fmla="*/ 99 h 99"/>
                        <a:gd name="T8" fmla="*/ 0 w 185"/>
                        <a:gd name="T9" fmla="*/ 89 h 99"/>
                        <a:gd name="T10" fmla="*/ 8 w 185"/>
                        <a:gd name="T11" fmla="*/ 66 h 99"/>
                        <a:gd name="T12" fmla="*/ 20 w 185"/>
                        <a:gd name="T13" fmla="*/ 50 h 99"/>
                        <a:gd name="T14" fmla="*/ 37 w 185"/>
                        <a:gd name="T15" fmla="*/ 32 h 99"/>
                        <a:gd name="T16" fmla="*/ 57 w 185"/>
                        <a:gd name="T17" fmla="*/ 18 h 99"/>
                        <a:gd name="T18" fmla="*/ 77 w 185"/>
                        <a:gd name="T19" fmla="*/ 10 h 99"/>
                        <a:gd name="T20" fmla="*/ 101 w 185"/>
                        <a:gd name="T21" fmla="*/ 2 h 99"/>
                        <a:gd name="T22" fmla="*/ 123 w 185"/>
                        <a:gd name="T23" fmla="*/ 2 h 99"/>
                        <a:gd name="T24" fmla="*/ 143 w 185"/>
                        <a:gd name="T25" fmla="*/ 5 h 99"/>
                        <a:gd name="T26" fmla="*/ 166 w 185"/>
                        <a:gd name="T27" fmla="*/ 12 h 99"/>
                        <a:gd name="T28" fmla="*/ 173 w 185"/>
                        <a:gd name="T29" fmla="*/ 22 h 99"/>
                        <a:gd name="T30" fmla="*/ 171 w 185"/>
                        <a:gd name="T31" fmla="*/ 26 h 99"/>
                        <a:gd name="T32" fmla="*/ 185 w 185"/>
                        <a:gd name="T33" fmla="*/ 35 h 99"/>
                        <a:gd name="T34" fmla="*/ 168 w 185"/>
                        <a:gd name="T35" fmla="*/ 23 h 99"/>
                        <a:gd name="T36" fmla="*/ 159 w 185"/>
                        <a:gd name="T37" fmla="*/ 21 h 99"/>
                        <a:gd name="T38" fmla="*/ 168 w 185"/>
                        <a:gd name="T39" fmla="*/ 24 h 99"/>
                        <a:gd name="T40" fmla="*/ 145 w 185"/>
                        <a:gd name="T41" fmla="*/ 9 h 99"/>
                        <a:gd name="T42" fmla="*/ 135 w 185"/>
                        <a:gd name="T43" fmla="*/ 16 h 99"/>
                        <a:gd name="T44" fmla="*/ 130 w 185"/>
                        <a:gd name="T45" fmla="*/ 15 h 99"/>
                        <a:gd name="T46" fmla="*/ 128 w 185"/>
                        <a:gd name="T47" fmla="*/ 8 h 99"/>
                        <a:gd name="T48" fmla="*/ 117 w 185"/>
                        <a:gd name="T49" fmla="*/ 13 h 99"/>
                        <a:gd name="T50" fmla="*/ 130 w 185"/>
                        <a:gd name="T51" fmla="*/ 15 h 99"/>
                        <a:gd name="T52" fmla="*/ 113 w 185"/>
                        <a:gd name="T53" fmla="*/ 14 h 99"/>
                        <a:gd name="T54" fmla="*/ 94 w 185"/>
                        <a:gd name="T55" fmla="*/ 17 h 99"/>
                        <a:gd name="T56" fmla="*/ 89 w 185"/>
                        <a:gd name="T57" fmla="*/ 19 h 99"/>
                        <a:gd name="T58" fmla="*/ 76 w 185"/>
                        <a:gd name="T59" fmla="*/ 23 h 99"/>
                        <a:gd name="T60" fmla="*/ 78 w 185"/>
                        <a:gd name="T61" fmla="*/ 23 h 99"/>
                        <a:gd name="T62" fmla="*/ 73 w 185"/>
                        <a:gd name="T63" fmla="*/ 25 h 99"/>
                        <a:gd name="T64" fmla="*/ 56 w 185"/>
                        <a:gd name="T65" fmla="*/ 33 h 99"/>
                        <a:gd name="T66" fmla="*/ 56 w 185"/>
                        <a:gd name="T67" fmla="*/ 34 h 99"/>
                        <a:gd name="T68" fmla="*/ 73 w 185"/>
                        <a:gd name="T69" fmla="*/ 25 h 99"/>
                        <a:gd name="T70" fmla="*/ 42 w 185"/>
                        <a:gd name="T71" fmla="*/ 33 h 99"/>
                        <a:gd name="T72" fmla="*/ 39 w 185"/>
                        <a:gd name="T73" fmla="*/ 47 h 99"/>
                        <a:gd name="T74" fmla="*/ 25 w 185"/>
                        <a:gd name="T75" fmla="*/ 48 h 99"/>
                        <a:gd name="T76" fmla="*/ 36 w 185"/>
                        <a:gd name="T77" fmla="*/ 50 h 99"/>
                        <a:gd name="T78" fmla="*/ 54 w 185"/>
                        <a:gd name="T79" fmla="*/ 35 h 99"/>
                        <a:gd name="T80" fmla="*/ 25 w 185"/>
                        <a:gd name="T81" fmla="*/ 64 h 99"/>
                        <a:gd name="T82" fmla="*/ 16 w 185"/>
                        <a:gd name="T83" fmla="*/ 80 h 99"/>
                        <a:gd name="T84" fmla="*/ 15 w 185"/>
                        <a:gd name="T85" fmla="*/ 83 h 99"/>
                        <a:gd name="T86" fmla="*/ 13 w 185"/>
                        <a:gd name="T87"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5" h="99">
                          <a:moveTo>
                            <a:pt x="185" y="35"/>
                          </a:moveTo>
                          <a:cubicBezTo>
                            <a:pt x="185" y="36"/>
                            <a:pt x="185" y="36"/>
                            <a:pt x="185" y="36"/>
                          </a:cubicBezTo>
                          <a:cubicBezTo>
                            <a:pt x="184" y="37"/>
                            <a:pt x="183" y="38"/>
                            <a:pt x="181" y="37"/>
                          </a:cubicBezTo>
                          <a:cubicBezTo>
                            <a:pt x="172" y="34"/>
                            <a:pt x="165" y="29"/>
                            <a:pt x="155" y="26"/>
                          </a:cubicBezTo>
                          <a:cubicBezTo>
                            <a:pt x="148" y="23"/>
                            <a:pt x="139" y="21"/>
                            <a:pt x="131" y="20"/>
                          </a:cubicBezTo>
                          <a:cubicBezTo>
                            <a:pt x="114" y="19"/>
                            <a:pt x="97" y="21"/>
                            <a:pt x="81" y="27"/>
                          </a:cubicBezTo>
                          <a:cubicBezTo>
                            <a:pt x="66" y="33"/>
                            <a:pt x="52" y="41"/>
                            <a:pt x="41" y="53"/>
                          </a:cubicBezTo>
                          <a:cubicBezTo>
                            <a:pt x="28" y="65"/>
                            <a:pt x="19" y="80"/>
                            <a:pt x="16" y="99"/>
                          </a:cubicBezTo>
                          <a:cubicBezTo>
                            <a:pt x="13" y="98"/>
                            <a:pt x="13" y="98"/>
                            <a:pt x="13" y="98"/>
                          </a:cubicBezTo>
                          <a:cubicBezTo>
                            <a:pt x="7" y="98"/>
                            <a:pt x="0" y="96"/>
                            <a:pt x="0" y="89"/>
                          </a:cubicBezTo>
                          <a:cubicBezTo>
                            <a:pt x="1" y="83"/>
                            <a:pt x="6" y="81"/>
                            <a:pt x="11" y="80"/>
                          </a:cubicBezTo>
                          <a:cubicBezTo>
                            <a:pt x="8" y="77"/>
                            <a:pt x="4" y="71"/>
                            <a:pt x="8" y="66"/>
                          </a:cubicBezTo>
                          <a:cubicBezTo>
                            <a:pt x="11" y="62"/>
                            <a:pt x="18" y="60"/>
                            <a:pt x="24" y="60"/>
                          </a:cubicBezTo>
                          <a:cubicBezTo>
                            <a:pt x="20" y="59"/>
                            <a:pt x="18" y="54"/>
                            <a:pt x="20" y="50"/>
                          </a:cubicBezTo>
                          <a:cubicBezTo>
                            <a:pt x="22" y="43"/>
                            <a:pt x="29" y="42"/>
                            <a:pt x="34" y="43"/>
                          </a:cubicBezTo>
                          <a:cubicBezTo>
                            <a:pt x="33" y="39"/>
                            <a:pt x="34" y="35"/>
                            <a:pt x="37" y="32"/>
                          </a:cubicBezTo>
                          <a:cubicBezTo>
                            <a:pt x="42" y="28"/>
                            <a:pt x="49" y="28"/>
                            <a:pt x="54" y="32"/>
                          </a:cubicBezTo>
                          <a:cubicBezTo>
                            <a:pt x="51" y="26"/>
                            <a:pt x="52" y="21"/>
                            <a:pt x="57" y="18"/>
                          </a:cubicBezTo>
                          <a:cubicBezTo>
                            <a:pt x="62" y="15"/>
                            <a:pt x="67" y="16"/>
                            <a:pt x="71" y="19"/>
                          </a:cubicBezTo>
                          <a:cubicBezTo>
                            <a:pt x="71" y="15"/>
                            <a:pt x="73" y="12"/>
                            <a:pt x="77" y="10"/>
                          </a:cubicBezTo>
                          <a:cubicBezTo>
                            <a:pt x="83" y="8"/>
                            <a:pt x="89" y="11"/>
                            <a:pt x="92" y="16"/>
                          </a:cubicBezTo>
                          <a:cubicBezTo>
                            <a:pt x="91" y="10"/>
                            <a:pt x="94" y="3"/>
                            <a:pt x="101" y="2"/>
                          </a:cubicBezTo>
                          <a:cubicBezTo>
                            <a:pt x="107" y="0"/>
                            <a:pt x="111" y="4"/>
                            <a:pt x="114" y="8"/>
                          </a:cubicBezTo>
                          <a:cubicBezTo>
                            <a:pt x="115" y="5"/>
                            <a:pt x="119" y="2"/>
                            <a:pt x="123" y="2"/>
                          </a:cubicBezTo>
                          <a:cubicBezTo>
                            <a:pt x="128" y="2"/>
                            <a:pt x="132" y="6"/>
                            <a:pt x="134" y="11"/>
                          </a:cubicBezTo>
                          <a:cubicBezTo>
                            <a:pt x="136" y="8"/>
                            <a:pt x="139" y="5"/>
                            <a:pt x="143" y="5"/>
                          </a:cubicBezTo>
                          <a:cubicBezTo>
                            <a:pt x="149" y="5"/>
                            <a:pt x="153" y="9"/>
                            <a:pt x="155" y="15"/>
                          </a:cubicBezTo>
                          <a:cubicBezTo>
                            <a:pt x="158" y="12"/>
                            <a:pt x="162" y="10"/>
                            <a:pt x="166" y="12"/>
                          </a:cubicBezTo>
                          <a:cubicBezTo>
                            <a:pt x="169" y="13"/>
                            <a:pt x="171" y="16"/>
                            <a:pt x="172" y="19"/>
                          </a:cubicBezTo>
                          <a:cubicBezTo>
                            <a:pt x="173" y="22"/>
                            <a:pt x="173" y="22"/>
                            <a:pt x="173" y="22"/>
                          </a:cubicBezTo>
                          <a:cubicBezTo>
                            <a:pt x="173" y="22"/>
                            <a:pt x="173" y="22"/>
                            <a:pt x="172" y="22"/>
                          </a:cubicBezTo>
                          <a:cubicBezTo>
                            <a:pt x="172" y="24"/>
                            <a:pt x="172" y="25"/>
                            <a:pt x="171" y="26"/>
                          </a:cubicBezTo>
                          <a:cubicBezTo>
                            <a:pt x="176" y="28"/>
                            <a:pt x="180" y="30"/>
                            <a:pt x="184" y="34"/>
                          </a:cubicBezTo>
                          <a:cubicBezTo>
                            <a:pt x="184" y="34"/>
                            <a:pt x="185" y="34"/>
                            <a:pt x="185" y="35"/>
                          </a:cubicBezTo>
                          <a:close/>
                          <a:moveTo>
                            <a:pt x="168" y="24"/>
                          </a:moveTo>
                          <a:cubicBezTo>
                            <a:pt x="168" y="24"/>
                            <a:pt x="168" y="23"/>
                            <a:pt x="168" y="23"/>
                          </a:cubicBezTo>
                          <a:cubicBezTo>
                            <a:pt x="169" y="15"/>
                            <a:pt x="159" y="11"/>
                            <a:pt x="156" y="20"/>
                          </a:cubicBezTo>
                          <a:cubicBezTo>
                            <a:pt x="157" y="20"/>
                            <a:pt x="158" y="21"/>
                            <a:pt x="159" y="21"/>
                          </a:cubicBezTo>
                          <a:cubicBezTo>
                            <a:pt x="162" y="22"/>
                            <a:pt x="165" y="23"/>
                            <a:pt x="168" y="24"/>
                          </a:cubicBezTo>
                          <a:cubicBezTo>
                            <a:pt x="168" y="24"/>
                            <a:pt x="168" y="24"/>
                            <a:pt x="168" y="24"/>
                          </a:cubicBezTo>
                          <a:close/>
                          <a:moveTo>
                            <a:pt x="152" y="19"/>
                          </a:moveTo>
                          <a:cubicBezTo>
                            <a:pt x="152" y="15"/>
                            <a:pt x="150" y="10"/>
                            <a:pt x="145" y="9"/>
                          </a:cubicBezTo>
                          <a:cubicBezTo>
                            <a:pt x="141" y="7"/>
                            <a:pt x="136" y="10"/>
                            <a:pt x="135" y="15"/>
                          </a:cubicBezTo>
                          <a:cubicBezTo>
                            <a:pt x="135" y="15"/>
                            <a:pt x="135" y="15"/>
                            <a:pt x="135" y="16"/>
                          </a:cubicBezTo>
                          <a:cubicBezTo>
                            <a:pt x="141" y="16"/>
                            <a:pt x="146" y="17"/>
                            <a:pt x="152" y="19"/>
                          </a:cubicBezTo>
                          <a:close/>
                          <a:moveTo>
                            <a:pt x="130" y="15"/>
                          </a:moveTo>
                          <a:cubicBezTo>
                            <a:pt x="131" y="15"/>
                            <a:pt x="131" y="15"/>
                            <a:pt x="131" y="15"/>
                          </a:cubicBezTo>
                          <a:cubicBezTo>
                            <a:pt x="131" y="13"/>
                            <a:pt x="130" y="10"/>
                            <a:pt x="128" y="8"/>
                          </a:cubicBezTo>
                          <a:cubicBezTo>
                            <a:pt x="125" y="6"/>
                            <a:pt x="123" y="5"/>
                            <a:pt x="120" y="7"/>
                          </a:cubicBezTo>
                          <a:cubicBezTo>
                            <a:pt x="118" y="8"/>
                            <a:pt x="116" y="11"/>
                            <a:pt x="117" y="13"/>
                          </a:cubicBezTo>
                          <a:cubicBezTo>
                            <a:pt x="117" y="14"/>
                            <a:pt x="117" y="14"/>
                            <a:pt x="116" y="15"/>
                          </a:cubicBezTo>
                          <a:cubicBezTo>
                            <a:pt x="121" y="15"/>
                            <a:pt x="126" y="15"/>
                            <a:pt x="130" y="15"/>
                          </a:cubicBezTo>
                          <a:close/>
                          <a:moveTo>
                            <a:pt x="114" y="15"/>
                          </a:moveTo>
                          <a:cubicBezTo>
                            <a:pt x="113" y="15"/>
                            <a:pt x="113" y="14"/>
                            <a:pt x="113" y="14"/>
                          </a:cubicBezTo>
                          <a:cubicBezTo>
                            <a:pt x="111" y="9"/>
                            <a:pt x="108" y="4"/>
                            <a:pt x="101" y="5"/>
                          </a:cubicBezTo>
                          <a:cubicBezTo>
                            <a:pt x="96" y="6"/>
                            <a:pt x="94" y="13"/>
                            <a:pt x="94" y="17"/>
                          </a:cubicBezTo>
                          <a:cubicBezTo>
                            <a:pt x="101" y="16"/>
                            <a:pt x="107" y="15"/>
                            <a:pt x="114" y="15"/>
                          </a:cubicBezTo>
                          <a:close/>
                          <a:moveTo>
                            <a:pt x="89" y="19"/>
                          </a:moveTo>
                          <a:cubicBezTo>
                            <a:pt x="88" y="15"/>
                            <a:pt x="85" y="13"/>
                            <a:pt x="81" y="13"/>
                          </a:cubicBezTo>
                          <a:cubicBezTo>
                            <a:pt x="75" y="13"/>
                            <a:pt x="73" y="19"/>
                            <a:pt x="76" y="23"/>
                          </a:cubicBezTo>
                          <a:cubicBezTo>
                            <a:pt x="76" y="23"/>
                            <a:pt x="76" y="23"/>
                            <a:pt x="76" y="23"/>
                          </a:cubicBezTo>
                          <a:cubicBezTo>
                            <a:pt x="77" y="23"/>
                            <a:pt x="77" y="23"/>
                            <a:pt x="78" y="23"/>
                          </a:cubicBezTo>
                          <a:cubicBezTo>
                            <a:pt x="81" y="21"/>
                            <a:pt x="85" y="20"/>
                            <a:pt x="89" y="19"/>
                          </a:cubicBezTo>
                          <a:close/>
                          <a:moveTo>
                            <a:pt x="73" y="25"/>
                          </a:moveTo>
                          <a:cubicBezTo>
                            <a:pt x="70" y="22"/>
                            <a:pt x="66" y="19"/>
                            <a:pt x="62" y="19"/>
                          </a:cubicBezTo>
                          <a:cubicBezTo>
                            <a:pt x="54" y="20"/>
                            <a:pt x="55" y="28"/>
                            <a:pt x="56" y="33"/>
                          </a:cubicBezTo>
                          <a:cubicBezTo>
                            <a:pt x="56" y="33"/>
                            <a:pt x="56" y="34"/>
                            <a:pt x="56" y="34"/>
                          </a:cubicBezTo>
                          <a:cubicBezTo>
                            <a:pt x="56" y="34"/>
                            <a:pt x="56" y="34"/>
                            <a:pt x="56" y="34"/>
                          </a:cubicBezTo>
                          <a:cubicBezTo>
                            <a:pt x="56" y="34"/>
                            <a:pt x="56" y="34"/>
                            <a:pt x="56" y="34"/>
                          </a:cubicBezTo>
                          <a:cubicBezTo>
                            <a:pt x="61" y="30"/>
                            <a:pt x="67" y="27"/>
                            <a:pt x="73" y="25"/>
                          </a:cubicBezTo>
                          <a:close/>
                          <a:moveTo>
                            <a:pt x="54" y="35"/>
                          </a:moveTo>
                          <a:cubicBezTo>
                            <a:pt x="50" y="33"/>
                            <a:pt x="46" y="31"/>
                            <a:pt x="42" y="33"/>
                          </a:cubicBezTo>
                          <a:cubicBezTo>
                            <a:pt x="37" y="35"/>
                            <a:pt x="36" y="41"/>
                            <a:pt x="39" y="45"/>
                          </a:cubicBezTo>
                          <a:cubicBezTo>
                            <a:pt x="40" y="46"/>
                            <a:pt x="39" y="46"/>
                            <a:pt x="39" y="47"/>
                          </a:cubicBezTo>
                          <a:cubicBezTo>
                            <a:pt x="38" y="47"/>
                            <a:pt x="37" y="47"/>
                            <a:pt x="37" y="47"/>
                          </a:cubicBezTo>
                          <a:cubicBezTo>
                            <a:pt x="33" y="45"/>
                            <a:pt x="28" y="45"/>
                            <a:pt x="25" y="48"/>
                          </a:cubicBezTo>
                          <a:cubicBezTo>
                            <a:pt x="21" y="51"/>
                            <a:pt x="21" y="59"/>
                            <a:pt x="28" y="60"/>
                          </a:cubicBezTo>
                          <a:cubicBezTo>
                            <a:pt x="30" y="56"/>
                            <a:pt x="33" y="53"/>
                            <a:pt x="36" y="50"/>
                          </a:cubicBezTo>
                          <a:cubicBezTo>
                            <a:pt x="37" y="49"/>
                            <a:pt x="38" y="48"/>
                            <a:pt x="39" y="47"/>
                          </a:cubicBezTo>
                          <a:cubicBezTo>
                            <a:pt x="44" y="43"/>
                            <a:pt x="48" y="39"/>
                            <a:pt x="54" y="35"/>
                          </a:cubicBezTo>
                          <a:close/>
                          <a:moveTo>
                            <a:pt x="16" y="80"/>
                          </a:moveTo>
                          <a:cubicBezTo>
                            <a:pt x="18" y="74"/>
                            <a:pt x="21" y="69"/>
                            <a:pt x="25" y="64"/>
                          </a:cubicBezTo>
                          <a:cubicBezTo>
                            <a:pt x="21" y="64"/>
                            <a:pt x="18" y="64"/>
                            <a:pt x="15" y="65"/>
                          </a:cubicBezTo>
                          <a:cubicBezTo>
                            <a:pt x="6" y="68"/>
                            <a:pt x="11" y="76"/>
                            <a:pt x="16" y="80"/>
                          </a:cubicBezTo>
                          <a:close/>
                          <a:moveTo>
                            <a:pt x="13" y="96"/>
                          </a:moveTo>
                          <a:cubicBezTo>
                            <a:pt x="13" y="92"/>
                            <a:pt x="14" y="87"/>
                            <a:pt x="15" y="83"/>
                          </a:cubicBezTo>
                          <a:cubicBezTo>
                            <a:pt x="11" y="83"/>
                            <a:pt x="6" y="84"/>
                            <a:pt x="4" y="88"/>
                          </a:cubicBezTo>
                          <a:cubicBezTo>
                            <a:pt x="2" y="94"/>
                            <a:pt x="8" y="95"/>
                            <a:pt x="13" y="9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0" name="Freeform 597"/>
                    <p:cNvSpPr>
                      <a:spLocks/>
                    </p:cNvSpPr>
                    <p:nvPr/>
                  </p:nvSpPr>
                  <p:spPr bwMode="auto">
                    <a:xfrm>
                      <a:off x="3485" y="1349"/>
                      <a:ext cx="40" cy="30"/>
                    </a:xfrm>
                    <a:custGeom>
                      <a:avLst/>
                      <a:gdLst>
                        <a:gd name="T0" fmla="*/ 14 w 17"/>
                        <a:gd name="T1" fmla="*/ 3 h 13"/>
                        <a:gd name="T2" fmla="*/ 17 w 17"/>
                        <a:gd name="T3" fmla="*/ 6 h 13"/>
                        <a:gd name="T4" fmla="*/ 8 w 17"/>
                        <a:gd name="T5" fmla="*/ 13 h 13"/>
                        <a:gd name="T6" fmla="*/ 8 w 17"/>
                        <a:gd name="T7" fmla="*/ 13 h 13"/>
                        <a:gd name="T8" fmla="*/ 8 w 17"/>
                        <a:gd name="T9" fmla="*/ 11 h 13"/>
                        <a:gd name="T10" fmla="*/ 3 w 17"/>
                        <a:gd name="T11" fmla="*/ 8 h 13"/>
                        <a:gd name="T12" fmla="*/ 0 w 17"/>
                        <a:gd name="T13" fmla="*/ 6 h 13"/>
                        <a:gd name="T14" fmla="*/ 10 w 17"/>
                        <a:gd name="T15" fmla="*/ 0 h 13"/>
                        <a:gd name="T16" fmla="*/ 14 w 17"/>
                        <a:gd name="T1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3">
                          <a:moveTo>
                            <a:pt x="14" y="3"/>
                          </a:moveTo>
                          <a:cubicBezTo>
                            <a:pt x="15" y="4"/>
                            <a:pt x="16" y="5"/>
                            <a:pt x="17" y="6"/>
                          </a:cubicBezTo>
                          <a:cubicBezTo>
                            <a:pt x="14" y="8"/>
                            <a:pt x="11" y="11"/>
                            <a:pt x="8" y="13"/>
                          </a:cubicBezTo>
                          <a:cubicBezTo>
                            <a:pt x="8" y="13"/>
                            <a:pt x="8" y="13"/>
                            <a:pt x="8" y="13"/>
                          </a:cubicBezTo>
                          <a:cubicBezTo>
                            <a:pt x="8" y="12"/>
                            <a:pt x="8" y="12"/>
                            <a:pt x="8" y="11"/>
                          </a:cubicBezTo>
                          <a:cubicBezTo>
                            <a:pt x="7" y="10"/>
                            <a:pt x="5" y="9"/>
                            <a:pt x="3" y="8"/>
                          </a:cubicBezTo>
                          <a:cubicBezTo>
                            <a:pt x="2" y="7"/>
                            <a:pt x="1" y="7"/>
                            <a:pt x="0" y="6"/>
                          </a:cubicBezTo>
                          <a:cubicBezTo>
                            <a:pt x="3" y="4"/>
                            <a:pt x="7" y="2"/>
                            <a:pt x="10" y="0"/>
                          </a:cubicBezTo>
                          <a:cubicBezTo>
                            <a:pt x="12" y="1"/>
                            <a:pt x="13" y="2"/>
                            <a:pt x="14"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1" name="Freeform 598"/>
                    <p:cNvSpPr>
                      <a:spLocks/>
                    </p:cNvSpPr>
                    <p:nvPr/>
                  </p:nvSpPr>
                  <p:spPr bwMode="auto">
                    <a:xfrm>
                      <a:off x="3695" y="544"/>
                      <a:ext cx="12" cy="10"/>
                    </a:xfrm>
                    <a:custGeom>
                      <a:avLst/>
                      <a:gdLst>
                        <a:gd name="T0" fmla="*/ 4 w 5"/>
                        <a:gd name="T1" fmla="*/ 1 h 4"/>
                        <a:gd name="T2" fmla="*/ 1 w 5"/>
                        <a:gd name="T3" fmla="*/ 2 h 4"/>
                        <a:gd name="T4" fmla="*/ 0 w 5"/>
                        <a:gd name="T5" fmla="*/ 0 h 4"/>
                        <a:gd name="T6" fmla="*/ 5 w 5"/>
                        <a:gd name="T7" fmla="*/ 0 h 4"/>
                        <a:gd name="T8" fmla="*/ 4 w 5"/>
                        <a:gd name="T9" fmla="*/ 1 h 4"/>
                        <a:gd name="T10" fmla="*/ 4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4" y="1"/>
                          </a:moveTo>
                          <a:cubicBezTo>
                            <a:pt x="5" y="2"/>
                            <a:pt x="2" y="4"/>
                            <a:pt x="1" y="2"/>
                          </a:cubicBezTo>
                          <a:cubicBezTo>
                            <a:pt x="1" y="1"/>
                            <a:pt x="1" y="1"/>
                            <a:pt x="0" y="0"/>
                          </a:cubicBezTo>
                          <a:cubicBezTo>
                            <a:pt x="2" y="0"/>
                            <a:pt x="3" y="0"/>
                            <a:pt x="5" y="0"/>
                          </a:cubicBezTo>
                          <a:cubicBezTo>
                            <a:pt x="5" y="0"/>
                            <a:pt x="5" y="0"/>
                            <a:pt x="4" y="1"/>
                          </a:cubicBezTo>
                          <a:cubicBezTo>
                            <a:pt x="4" y="1"/>
                            <a:pt x="4" y="1"/>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2" name="Freeform 599"/>
                    <p:cNvSpPr>
                      <a:spLocks/>
                    </p:cNvSpPr>
                    <p:nvPr/>
                  </p:nvSpPr>
                  <p:spPr bwMode="auto">
                    <a:xfrm>
                      <a:off x="3120" y="1919"/>
                      <a:ext cx="248" cy="215"/>
                    </a:xfrm>
                    <a:custGeom>
                      <a:avLst/>
                      <a:gdLst>
                        <a:gd name="T0" fmla="*/ 96 w 105"/>
                        <a:gd name="T1" fmla="*/ 55 h 91"/>
                        <a:gd name="T2" fmla="*/ 105 w 105"/>
                        <a:gd name="T3" fmla="*/ 81 h 91"/>
                        <a:gd name="T4" fmla="*/ 24 w 105"/>
                        <a:gd name="T5" fmla="*/ 71 h 91"/>
                        <a:gd name="T6" fmla="*/ 3 w 105"/>
                        <a:gd name="T7" fmla="*/ 39 h 91"/>
                        <a:gd name="T8" fmla="*/ 0 w 105"/>
                        <a:gd name="T9" fmla="*/ 20 h 91"/>
                        <a:gd name="T10" fmla="*/ 1 w 105"/>
                        <a:gd name="T11" fmla="*/ 11 h 91"/>
                        <a:gd name="T12" fmla="*/ 2 w 105"/>
                        <a:gd name="T13" fmla="*/ 5 h 91"/>
                        <a:gd name="T14" fmla="*/ 20 w 105"/>
                        <a:gd name="T15" fmla="*/ 8 h 91"/>
                        <a:gd name="T16" fmla="*/ 70 w 105"/>
                        <a:gd name="T17" fmla="*/ 0 h 91"/>
                        <a:gd name="T18" fmla="*/ 71 w 105"/>
                        <a:gd name="T19" fmla="*/ 0 h 91"/>
                        <a:gd name="T20" fmla="*/ 70 w 105"/>
                        <a:gd name="T21" fmla="*/ 1 h 91"/>
                        <a:gd name="T22" fmla="*/ 58 w 105"/>
                        <a:gd name="T23" fmla="*/ 6 h 91"/>
                        <a:gd name="T24" fmla="*/ 28 w 105"/>
                        <a:gd name="T25" fmla="*/ 29 h 91"/>
                        <a:gd name="T26" fmla="*/ 35 w 105"/>
                        <a:gd name="T27" fmla="*/ 70 h 91"/>
                        <a:gd name="T28" fmla="*/ 75 w 105"/>
                        <a:gd name="T29" fmla="*/ 66 h 91"/>
                        <a:gd name="T30" fmla="*/ 87 w 105"/>
                        <a:gd name="T31" fmla="*/ 43 h 91"/>
                        <a:gd name="T32" fmla="*/ 94 w 105"/>
                        <a:gd name="T33" fmla="*/ 21 h 91"/>
                        <a:gd name="T34" fmla="*/ 94 w 105"/>
                        <a:gd name="T35" fmla="*/ 42 h 91"/>
                        <a:gd name="T36" fmla="*/ 96 w 105"/>
                        <a:gd name="T37" fmla="*/ 5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91">
                          <a:moveTo>
                            <a:pt x="96" y="55"/>
                          </a:moveTo>
                          <a:cubicBezTo>
                            <a:pt x="98" y="65"/>
                            <a:pt x="101" y="73"/>
                            <a:pt x="105" y="81"/>
                          </a:cubicBezTo>
                          <a:cubicBezTo>
                            <a:pt x="78" y="91"/>
                            <a:pt x="46" y="90"/>
                            <a:pt x="24" y="71"/>
                          </a:cubicBezTo>
                          <a:cubicBezTo>
                            <a:pt x="14" y="63"/>
                            <a:pt x="7" y="51"/>
                            <a:pt x="3" y="39"/>
                          </a:cubicBezTo>
                          <a:cubicBezTo>
                            <a:pt x="1" y="33"/>
                            <a:pt x="0" y="26"/>
                            <a:pt x="0" y="20"/>
                          </a:cubicBezTo>
                          <a:cubicBezTo>
                            <a:pt x="0" y="17"/>
                            <a:pt x="1" y="14"/>
                            <a:pt x="1" y="11"/>
                          </a:cubicBezTo>
                          <a:cubicBezTo>
                            <a:pt x="2" y="8"/>
                            <a:pt x="2" y="7"/>
                            <a:pt x="2" y="5"/>
                          </a:cubicBezTo>
                          <a:cubicBezTo>
                            <a:pt x="8" y="6"/>
                            <a:pt x="14" y="7"/>
                            <a:pt x="20" y="8"/>
                          </a:cubicBezTo>
                          <a:cubicBezTo>
                            <a:pt x="37" y="10"/>
                            <a:pt x="55" y="8"/>
                            <a:pt x="70" y="0"/>
                          </a:cubicBezTo>
                          <a:cubicBezTo>
                            <a:pt x="70" y="0"/>
                            <a:pt x="70" y="0"/>
                            <a:pt x="71" y="0"/>
                          </a:cubicBezTo>
                          <a:cubicBezTo>
                            <a:pt x="70" y="1"/>
                            <a:pt x="70" y="1"/>
                            <a:pt x="70" y="1"/>
                          </a:cubicBezTo>
                          <a:cubicBezTo>
                            <a:pt x="66" y="3"/>
                            <a:pt x="62" y="4"/>
                            <a:pt x="58" y="6"/>
                          </a:cubicBezTo>
                          <a:cubicBezTo>
                            <a:pt x="47" y="11"/>
                            <a:pt x="35" y="18"/>
                            <a:pt x="28" y="29"/>
                          </a:cubicBezTo>
                          <a:cubicBezTo>
                            <a:pt x="20" y="43"/>
                            <a:pt x="21" y="60"/>
                            <a:pt x="35" y="70"/>
                          </a:cubicBezTo>
                          <a:cubicBezTo>
                            <a:pt x="47" y="79"/>
                            <a:pt x="65" y="76"/>
                            <a:pt x="75" y="66"/>
                          </a:cubicBezTo>
                          <a:cubicBezTo>
                            <a:pt x="81" y="59"/>
                            <a:pt x="84" y="51"/>
                            <a:pt x="87" y="43"/>
                          </a:cubicBezTo>
                          <a:cubicBezTo>
                            <a:pt x="89" y="36"/>
                            <a:pt x="91" y="28"/>
                            <a:pt x="94" y="21"/>
                          </a:cubicBezTo>
                          <a:cubicBezTo>
                            <a:pt x="93" y="28"/>
                            <a:pt x="93" y="35"/>
                            <a:pt x="94" y="42"/>
                          </a:cubicBezTo>
                          <a:cubicBezTo>
                            <a:pt x="94" y="46"/>
                            <a:pt x="95" y="51"/>
                            <a:pt x="96" y="5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3" name="Freeform 600"/>
                    <p:cNvSpPr>
                      <a:spLocks/>
                    </p:cNvSpPr>
                    <p:nvPr/>
                  </p:nvSpPr>
                  <p:spPr bwMode="auto">
                    <a:xfrm>
                      <a:off x="3456" y="1365"/>
                      <a:ext cx="48" cy="33"/>
                    </a:xfrm>
                    <a:custGeom>
                      <a:avLst/>
                      <a:gdLst>
                        <a:gd name="T0" fmla="*/ 20 w 20"/>
                        <a:gd name="T1" fmla="*/ 6 h 14"/>
                        <a:gd name="T2" fmla="*/ 20 w 20"/>
                        <a:gd name="T3" fmla="*/ 6 h 14"/>
                        <a:gd name="T4" fmla="*/ 12 w 20"/>
                        <a:gd name="T5" fmla="*/ 13 h 14"/>
                        <a:gd name="T6" fmla="*/ 10 w 20"/>
                        <a:gd name="T7" fmla="*/ 14 h 14"/>
                        <a:gd name="T8" fmla="*/ 10 w 20"/>
                        <a:gd name="T9" fmla="*/ 14 h 14"/>
                        <a:gd name="T10" fmla="*/ 5 w 20"/>
                        <a:gd name="T11" fmla="*/ 10 h 14"/>
                        <a:gd name="T12" fmla="*/ 0 w 20"/>
                        <a:gd name="T13" fmla="*/ 7 h 14"/>
                        <a:gd name="T14" fmla="*/ 10 w 20"/>
                        <a:gd name="T15" fmla="*/ 0 h 14"/>
                        <a:gd name="T16" fmla="*/ 14 w 20"/>
                        <a:gd name="T17" fmla="*/ 2 h 14"/>
                        <a:gd name="T18" fmla="*/ 18 w 20"/>
                        <a:gd name="T19" fmla="*/ 6 h 14"/>
                        <a:gd name="T20" fmla="*/ 20 w 20"/>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4">
                          <a:moveTo>
                            <a:pt x="20" y="6"/>
                          </a:moveTo>
                          <a:cubicBezTo>
                            <a:pt x="20" y="6"/>
                            <a:pt x="20" y="6"/>
                            <a:pt x="20" y="6"/>
                          </a:cubicBezTo>
                          <a:cubicBezTo>
                            <a:pt x="17" y="8"/>
                            <a:pt x="14" y="10"/>
                            <a:pt x="12" y="13"/>
                          </a:cubicBezTo>
                          <a:cubicBezTo>
                            <a:pt x="11" y="13"/>
                            <a:pt x="11" y="14"/>
                            <a:pt x="10" y="14"/>
                          </a:cubicBezTo>
                          <a:cubicBezTo>
                            <a:pt x="10" y="14"/>
                            <a:pt x="10" y="14"/>
                            <a:pt x="10" y="14"/>
                          </a:cubicBezTo>
                          <a:cubicBezTo>
                            <a:pt x="9" y="12"/>
                            <a:pt x="7" y="11"/>
                            <a:pt x="5" y="10"/>
                          </a:cubicBezTo>
                          <a:cubicBezTo>
                            <a:pt x="3" y="9"/>
                            <a:pt x="2" y="8"/>
                            <a:pt x="0" y="7"/>
                          </a:cubicBezTo>
                          <a:cubicBezTo>
                            <a:pt x="3" y="5"/>
                            <a:pt x="7" y="2"/>
                            <a:pt x="10" y="0"/>
                          </a:cubicBezTo>
                          <a:cubicBezTo>
                            <a:pt x="11" y="1"/>
                            <a:pt x="13" y="2"/>
                            <a:pt x="14" y="2"/>
                          </a:cubicBezTo>
                          <a:cubicBezTo>
                            <a:pt x="15" y="3"/>
                            <a:pt x="17" y="5"/>
                            <a:pt x="18" y="6"/>
                          </a:cubicBezTo>
                          <a:cubicBezTo>
                            <a:pt x="19" y="6"/>
                            <a:pt x="19" y="6"/>
                            <a:pt x="20"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4" name="Freeform 601"/>
                    <p:cNvSpPr>
                      <a:spLocks/>
                    </p:cNvSpPr>
                    <p:nvPr/>
                  </p:nvSpPr>
                  <p:spPr bwMode="auto">
                    <a:xfrm>
                      <a:off x="3167" y="1857"/>
                      <a:ext cx="213" cy="249"/>
                    </a:xfrm>
                    <a:custGeom>
                      <a:avLst/>
                      <a:gdLst>
                        <a:gd name="T0" fmla="*/ 78 w 90"/>
                        <a:gd name="T1" fmla="*/ 67 h 105"/>
                        <a:gd name="T2" fmla="*/ 74 w 90"/>
                        <a:gd name="T3" fmla="*/ 68 h 105"/>
                        <a:gd name="T4" fmla="*/ 74 w 90"/>
                        <a:gd name="T5" fmla="*/ 47 h 105"/>
                        <a:gd name="T6" fmla="*/ 67 w 90"/>
                        <a:gd name="T7" fmla="*/ 69 h 105"/>
                        <a:gd name="T8" fmla="*/ 55 w 90"/>
                        <a:gd name="T9" fmla="*/ 92 h 105"/>
                        <a:gd name="T10" fmla="*/ 15 w 90"/>
                        <a:gd name="T11" fmla="*/ 96 h 105"/>
                        <a:gd name="T12" fmla="*/ 8 w 90"/>
                        <a:gd name="T13" fmla="*/ 55 h 105"/>
                        <a:gd name="T14" fmla="*/ 38 w 90"/>
                        <a:gd name="T15" fmla="*/ 32 h 105"/>
                        <a:gd name="T16" fmla="*/ 40 w 90"/>
                        <a:gd name="T17" fmla="*/ 35 h 105"/>
                        <a:gd name="T18" fmla="*/ 16 w 90"/>
                        <a:gd name="T19" fmla="*/ 52 h 105"/>
                        <a:gd name="T20" fmla="*/ 18 w 90"/>
                        <a:gd name="T21" fmla="*/ 93 h 105"/>
                        <a:gd name="T22" fmla="*/ 57 w 90"/>
                        <a:gd name="T23" fmla="*/ 81 h 105"/>
                        <a:gd name="T24" fmla="*/ 65 w 90"/>
                        <a:gd name="T25" fmla="*/ 60 h 105"/>
                        <a:gd name="T26" fmla="*/ 68 w 90"/>
                        <a:gd name="T27" fmla="*/ 51 h 105"/>
                        <a:gd name="T28" fmla="*/ 62 w 90"/>
                        <a:gd name="T29" fmla="*/ 61 h 105"/>
                        <a:gd name="T30" fmla="*/ 26 w 90"/>
                        <a:gd name="T31" fmla="*/ 88 h 105"/>
                        <a:gd name="T32" fmla="*/ 26 w 90"/>
                        <a:gd name="T33" fmla="*/ 54 h 105"/>
                        <a:gd name="T34" fmla="*/ 30 w 90"/>
                        <a:gd name="T35" fmla="*/ 56 h 105"/>
                        <a:gd name="T36" fmla="*/ 25 w 90"/>
                        <a:gd name="T37" fmla="*/ 64 h 105"/>
                        <a:gd name="T38" fmla="*/ 22 w 90"/>
                        <a:gd name="T39" fmla="*/ 76 h 105"/>
                        <a:gd name="T40" fmla="*/ 31 w 90"/>
                        <a:gd name="T41" fmla="*/ 84 h 105"/>
                        <a:gd name="T42" fmla="*/ 50 w 90"/>
                        <a:gd name="T43" fmla="*/ 70 h 105"/>
                        <a:gd name="T44" fmla="*/ 64 w 90"/>
                        <a:gd name="T45" fmla="*/ 49 h 105"/>
                        <a:gd name="T46" fmla="*/ 81 w 90"/>
                        <a:gd name="T47" fmla="*/ 5 h 105"/>
                        <a:gd name="T48" fmla="*/ 84 w 90"/>
                        <a:gd name="T49" fmla="*/ 3 h 105"/>
                        <a:gd name="T50" fmla="*/ 85 w 90"/>
                        <a:gd name="T51" fmla="*/ 4 h 105"/>
                        <a:gd name="T52" fmla="*/ 86 w 90"/>
                        <a:gd name="T53" fmla="*/ 0 h 105"/>
                        <a:gd name="T54" fmla="*/ 90 w 90"/>
                        <a:gd name="T55" fmla="*/ 2 h 105"/>
                        <a:gd name="T56" fmla="*/ 78 w 90"/>
                        <a:gd name="T57" fmla="*/ 6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0" h="105">
                          <a:moveTo>
                            <a:pt x="78" y="67"/>
                          </a:moveTo>
                          <a:cubicBezTo>
                            <a:pt x="74" y="68"/>
                            <a:pt x="74" y="68"/>
                            <a:pt x="74" y="68"/>
                          </a:cubicBezTo>
                          <a:cubicBezTo>
                            <a:pt x="73" y="61"/>
                            <a:pt x="73" y="54"/>
                            <a:pt x="74" y="47"/>
                          </a:cubicBezTo>
                          <a:cubicBezTo>
                            <a:pt x="71" y="54"/>
                            <a:pt x="69" y="62"/>
                            <a:pt x="67" y="69"/>
                          </a:cubicBezTo>
                          <a:cubicBezTo>
                            <a:pt x="64" y="77"/>
                            <a:pt x="61" y="85"/>
                            <a:pt x="55" y="92"/>
                          </a:cubicBezTo>
                          <a:cubicBezTo>
                            <a:pt x="45" y="102"/>
                            <a:pt x="27" y="105"/>
                            <a:pt x="15" y="96"/>
                          </a:cubicBezTo>
                          <a:cubicBezTo>
                            <a:pt x="1" y="86"/>
                            <a:pt x="0" y="69"/>
                            <a:pt x="8" y="55"/>
                          </a:cubicBezTo>
                          <a:cubicBezTo>
                            <a:pt x="15" y="44"/>
                            <a:pt x="27" y="37"/>
                            <a:pt x="38" y="32"/>
                          </a:cubicBezTo>
                          <a:cubicBezTo>
                            <a:pt x="40" y="35"/>
                            <a:pt x="40" y="35"/>
                            <a:pt x="40" y="35"/>
                          </a:cubicBezTo>
                          <a:cubicBezTo>
                            <a:pt x="31" y="40"/>
                            <a:pt x="23" y="44"/>
                            <a:pt x="16" y="52"/>
                          </a:cubicBezTo>
                          <a:cubicBezTo>
                            <a:pt x="5" y="64"/>
                            <a:pt x="3" y="83"/>
                            <a:pt x="18" y="93"/>
                          </a:cubicBezTo>
                          <a:cubicBezTo>
                            <a:pt x="32" y="102"/>
                            <a:pt x="50" y="95"/>
                            <a:pt x="57" y="81"/>
                          </a:cubicBezTo>
                          <a:cubicBezTo>
                            <a:pt x="61" y="75"/>
                            <a:pt x="63" y="67"/>
                            <a:pt x="65" y="60"/>
                          </a:cubicBezTo>
                          <a:cubicBezTo>
                            <a:pt x="66" y="57"/>
                            <a:pt x="67" y="54"/>
                            <a:pt x="68" y="51"/>
                          </a:cubicBezTo>
                          <a:cubicBezTo>
                            <a:pt x="66" y="55"/>
                            <a:pt x="64" y="58"/>
                            <a:pt x="62" y="61"/>
                          </a:cubicBezTo>
                          <a:cubicBezTo>
                            <a:pt x="55" y="72"/>
                            <a:pt x="41" y="93"/>
                            <a:pt x="26" y="88"/>
                          </a:cubicBezTo>
                          <a:cubicBezTo>
                            <a:pt x="10" y="82"/>
                            <a:pt x="19" y="64"/>
                            <a:pt x="26" y="54"/>
                          </a:cubicBezTo>
                          <a:cubicBezTo>
                            <a:pt x="30" y="56"/>
                            <a:pt x="30" y="56"/>
                            <a:pt x="30" y="56"/>
                          </a:cubicBezTo>
                          <a:cubicBezTo>
                            <a:pt x="28" y="58"/>
                            <a:pt x="27" y="61"/>
                            <a:pt x="25" y="64"/>
                          </a:cubicBezTo>
                          <a:cubicBezTo>
                            <a:pt x="23" y="67"/>
                            <a:pt x="21" y="72"/>
                            <a:pt x="22" y="76"/>
                          </a:cubicBezTo>
                          <a:cubicBezTo>
                            <a:pt x="22" y="81"/>
                            <a:pt x="26" y="84"/>
                            <a:pt x="31" y="84"/>
                          </a:cubicBezTo>
                          <a:cubicBezTo>
                            <a:pt x="39" y="83"/>
                            <a:pt x="46" y="76"/>
                            <a:pt x="50" y="70"/>
                          </a:cubicBezTo>
                          <a:cubicBezTo>
                            <a:pt x="56" y="63"/>
                            <a:pt x="60" y="56"/>
                            <a:pt x="64" y="49"/>
                          </a:cubicBezTo>
                          <a:cubicBezTo>
                            <a:pt x="72" y="35"/>
                            <a:pt x="77" y="20"/>
                            <a:pt x="81" y="5"/>
                          </a:cubicBezTo>
                          <a:cubicBezTo>
                            <a:pt x="84" y="3"/>
                            <a:pt x="84" y="3"/>
                            <a:pt x="84" y="3"/>
                          </a:cubicBezTo>
                          <a:cubicBezTo>
                            <a:pt x="84" y="3"/>
                            <a:pt x="85" y="3"/>
                            <a:pt x="85" y="4"/>
                          </a:cubicBezTo>
                          <a:cubicBezTo>
                            <a:pt x="85" y="3"/>
                            <a:pt x="86" y="2"/>
                            <a:pt x="86" y="0"/>
                          </a:cubicBezTo>
                          <a:cubicBezTo>
                            <a:pt x="90" y="2"/>
                            <a:pt x="90" y="2"/>
                            <a:pt x="90" y="2"/>
                          </a:cubicBezTo>
                          <a:cubicBezTo>
                            <a:pt x="81" y="23"/>
                            <a:pt x="76" y="45"/>
                            <a:pt x="78" y="6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5" name="Freeform 602"/>
                    <p:cNvSpPr>
                      <a:spLocks/>
                    </p:cNvSpPr>
                    <p:nvPr/>
                  </p:nvSpPr>
                  <p:spPr bwMode="auto">
                    <a:xfrm>
                      <a:off x="3397" y="1611"/>
                      <a:ext cx="45" cy="38"/>
                    </a:xfrm>
                    <a:custGeom>
                      <a:avLst/>
                      <a:gdLst>
                        <a:gd name="T0" fmla="*/ 19 w 19"/>
                        <a:gd name="T1" fmla="*/ 6 h 16"/>
                        <a:gd name="T2" fmla="*/ 18 w 19"/>
                        <a:gd name="T3" fmla="*/ 7 h 16"/>
                        <a:gd name="T4" fmla="*/ 17 w 19"/>
                        <a:gd name="T5" fmla="*/ 7 h 16"/>
                        <a:gd name="T6" fmla="*/ 13 w 19"/>
                        <a:gd name="T7" fmla="*/ 11 h 16"/>
                        <a:gd name="T8" fmla="*/ 11 w 19"/>
                        <a:gd name="T9" fmla="*/ 16 h 16"/>
                        <a:gd name="T10" fmla="*/ 11 w 19"/>
                        <a:gd name="T11" fmla="*/ 16 h 16"/>
                        <a:gd name="T12" fmla="*/ 0 w 19"/>
                        <a:gd name="T13" fmla="*/ 10 h 16"/>
                        <a:gd name="T14" fmla="*/ 5 w 19"/>
                        <a:gd name="T15" fmla="*/ 5 h 16"/>
                        <a:gd name="T16" fmla="*/ 10 w 19"/>
                        <a:gd name="T17" fmla="*/ 0 h 16"/>
                        <a:gd name="T18" fmla="*/ 19 w 19"/>
                        <a:gd name="T1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6">
                          <a:moveTo>
                            <a:pt x="19" y="6"/>
                          </a:moveTo>
                          <a:cubicBezTo>
                            <a:pt x="18" y="7"/>
                            <a:pt x="18" y="7"/>
                            <a:pt x="18" y="7"/>
                          </a:cubicBezTo>
                          <a:cubicBezTo>
                            <a:pt x="18" y="7"/>
                            <a:pt x="17" y="7"/>
                            <a:pt x="17" y="7"/>
                          </a:cubicBezTo>
                          <a:cubicBezTo>
                            <a:pt x="15" y="8"/>
                            <a:pt x="14" y="9"/>
                            <a:pt x="13" y="11"/>
                          </a:cubicBezTo>
                          <a:cubicBezTo>
                            <a:pt x="13" y="12"/>
                            <a:pt x="11" y="14"/>
                            <a:pt x="11" y="16"/>
                          </a:cubicBezTo>
                          <a:cubicBezTo>
                            <a:pt x="11" y="16"/>
                            <a:pt x="11" y="16"/>
                            <a:pt x="11" y="16"/>
                          </a:cubicBezTo>
                          <a:cubicBezTo>
                            <a:pt x="7" y="15"/>
                            <a:pt x="4" y="13"/>
                            <a:pt x="0" y="10"/>
                          </a:cubicBezTo>
                          <a:cubicBezTo>
                            <a:pt x="2" y="8"/>
                            <a:pt x="4" y="7"/>
                            <a:pt x="5" y="5"/>
                          </a:cubicBezTo>
                          <a:cubicBezTo>
                            <a:pt x="7" y="3"/>
                            <a:pt x="8" y="2"/>
                            <a:pt x="10" y="0"/>
                          </a:cubicBezTo>
                          <a:cubicBezTo>
                            <a:pt x="12" y="2"/>
                            <a:pt x="15" y="4"/>
                            <a:pt x="19"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6" name="Freeform 603"/>
                    <p:cNvSpPr>
                      <a:spLocks/>
                    </p:cNvSpPr>
                    <p:nvPr/>
                  </p:nvSpPr>
                  <p:spPr bwMode="auto">
                    <a:xfrm>
                      <a:off x="2883" y="1739"/>
                      <a:ext cx="509" cy="262"/>
                    </a:xfrm>
                    <a:custGeom>
                      <a:avLst/>
                      <a:gdLst>
                        <a:gd name="T0" fmla="*/ 214 w 215"/>
                        <a:gd name="T1" fmla="*/ 41 h 111"/>
                        <a:gd name="T2" fmla="*/ 214 w 215"/>
                        <a:gd name="T3" fmla="*/ 43 h 111"/>
                        <a:gd name="T4" fmla="*/ 213 w 215"/>
                        <a:gd name="T5" fmla="*/ 44 h 111"/>
                        <a:gd name="T6" fmla="*/ 210 w 215"/>
                        <a:gd name="T7" fmla="*/ 52 h 111"/>
                        <a:gd name="T8" fmla="*/ 206 w 215"/>
                        <a:gd name="T9" fmla="*/ 50 h 111"/>
                        <a:gd name="T10" fmla="*/ 204 w 215"/>
                        <a:gd name="T11" fmla="*/ 53 h 111"/>
                        <a:gd name="T12" fmla="*/ 201 w 215"/>
                        <a:gd name="T13" fmla="*/ 55 h 111"/>
                        <a:gd name="T14" fmla="*/ 191 w 215"/>
                        <a:gd name="T15" fmla="*/ 63 h 111"/>
                        <a:gd name="T16" fmla="*/ 160 w 215"/>
                        <a:gd name="T17" fmla="*/ 94 h 111"/>
                        <a:gd name="T18" fmla="*/ 150 w 215"/>
                        <a:gd name="T19" fmla="*/ 106 h 111"/>
                        <a:gd name="T20" fmla="*/ 146 w 215"/>
                        <a:gd name="T21" fmla="*/ 104 h 111"/>
                        <a:gd name="T22" fmla="*/ 148 w 215"/>
                        <a:gd name="T23" fmla="*/ 101 h 111"/>
                        <a:gd name="T24" fmla="*/ 164 w 215"/>
                        <a:gd name="T25" fmla="*/ 83 h 111"/>
                        <a:gd name="T26" fmla="*/ 160 w 215"/>
                        <a:gd name="T27" fmla="*/ 85 h 111"/>
                        <a:gd name="T28" fmla="*/ 158 w 215"/>
                        <a:gd name="T29" fmla="*/ 82 h 111"/>
                        <a:gd name="T30" fmla="*/ 170 w 215"/>
                        <a:gd name="T31" fmla="*/ 77 h 111"/>
                        <a:gd name="T32" fmla="*/ 171 w 215"/>
                        <a:gd name="T33" fmla="*/ 76 h 111"/>
                        <a:gd name="T34" fmla="*/ 170 w 215"/>
                        <a:gd name="T35" fmla="*/ 76 h 111"/>
                        <a:gd name="T36" fmla="*/ 120 w 215"/>
                        <a:gd name="T37" fmla="*/ 84 h 111"/>
                        <a:gd name="T38" fmla="*/ 102 w 215"/>
                        <a:gd name="T39" fmla="*/ 81 h 111"/>
                        <a:gd name="T40" fmla="*/ 100 w 215"/>
                        <a:gd name="T41" fmla="*/ 80 h 111"/>
                        <a:gd name="T42" fmla="*/ 81 w 215"/>
                        <a:gd name="T43" fmla="*/ 73 h 111"/>
                        <a:gd name="T44" fmla="*/ 81 w 215"/>
                        <a:gd name="T45" fmla="*/ 73 h 111"/>
                        <a:gd name="T46" fmla="*/ 81 w 215"/>
                        <a:gd name="T47" fmla="*/ 73 h 111"/>
                        <a:gd name="T48" fmla="*/ 81 w 215"/>
                        <a:gd name="T49" fmla="*/ 73 h 111"/>
                        <a:gd name="T50" fmla="*/ 80 w 215"/>
                        <a:gd name="T51" fmla="*/ 73 h 111"/>
                        <a:gd name="T52" fmla="*/ 80 w 215"/>
                        <a:gd name="T53" fmla="*/ 76 h 111"/>
                        <a:gd name="T54" fmla="*/ 78 w 215"/>
                        <a:gd name="T55" fmla="*/ 75 h 111"/>
                        <a:gd name="T56" fmla="*/ 77 w 215"/>
                        <a:gd name="T57" fmla="*/ 75 h 111"/>
                        <a:gd name="T58" fmla="*/ 65 w 215"/>
                        <a:gd name="T59" fmla="*/ 78 h 111"/>
                        <a:gd name="T60" fmla="*/ 72 w 215"/>
                        <a:gd name="T61" fmla="*/ 89 h 111"/>
                        <a:gd name="T62" fmla="*/ 74 w 215"/>
                        <a:gd name="T63" fmla="*/ 90 h 111"/>
                        <a:gd name="T64" fmla="*/ 74 w 215"/>
                        <a:gd name="T65" fmla="*/ 92 h 111"/>
                        <a:gd name="T66" fmla="*/ 73 w 215"/>
                        <a:gd name="T67" fmla="*/ 93 h 111"/>
                        <a:gd name="T68" fmla="*/ 65 w 215"/>
                        <a:gd name="T69" fmla="*/ 102 h 111"/>
                        <a:gd name="T70" fmla="*/ 72 w 215"/>
                        <a:gd name="T71" fmla="*/ 110 h 111"/>
                        <a:gd name="T72" fmla="*/ 70 w 215"/>
                        <a:gd name="T73" fmla="*/ 111 h 111"/>
                        <a:gd name="T74" fmla="*/ 61 w 215"/>
                        <a:gd name="T75" fmla="*/ 104 h 111"/>
                        <a:gd name="T76" fmla="*/ 68 w 215"/>
                        <a:gd name="T77" fmla="*/ 92 h 111"/>
                        <a:gd name="T78" fmla="*/ 61 w 215"/>
                        <a:gd name="T79" fmla="*/ 79 h 111"/>
                        <a:gd name="T80" fmla="*/ 77 w 215"/>
                        <a:gd name="T81" fmla="*/ 71 h 111"/>
                        <a:gd name="T82" fmla="*/ 65 w 215"/>
                        <a:gd name="T83" fmla="*/ 66 h 111"/>
                        <a:gd name="T84" fmla="*/ 48 w 215"/>
                        <a:gd name="T85" fmla="*/ 57 h 111"/>
                        <a:gd name="T86" fmla="*/ 44 w 215"/>
                        <a:gd name="T87" fmla="*/ 55 h 111"/>
                        <a:gd name="T88" fmla="*/ 44 w 215"/>
                        <a:gd name="T89" fmla="*/ 55 h 111"/>
                        <a:gd name="T90" fmla="*/ 36 w 215"/>
                        <a:gd name="T91" fmla="*/ 51 h 111"/>
                        <a:gd name="T92" fmla="*/ 3 w 215"/>
                        <a:gd name="T93" fmla="*/ 38 h 111"/>
                        <a:gd name="T94" fmla="*/ 1 w 215"/>
                        <a:gd name="T95" fmla="*/ 35 h 111"/>
                        <a:gd name="T96" fmla="*/ 10 w 215"/>
                        <a:gd name="T97" fmla="*/ 0 h 111"/>
                        <a:gd name="T98" fmla="*/ 14 w 215"/>
                        <a:gd name="T99" fmla="*/ 0 h 111"/>
                        <a:gd name="T100" fmla="*/ 7 w 215"/>
                        <a:gd name="T101" fmla="*/ 34 h 111"/>
                        <a:gd name="T102" fmla="*/ 30 w 215"/>
                        <a:gd name="T103" fmla="*/ 42 h 111"/>
                        <a:gd name="T104" fmla="*/ 55 w 215"/>
                        <a:gd name="T105" fmla="*/ 56 h 111"/>
                        <a:gd name="T106" fmla="*/ 111 w 215"/>
                        <a:gd name="T107" fmla="*/ 78 h 111"/>
                        <a:gd name="T108" fmla="*/ 168 w 215"/>
                        <a:gd name="T109" fmla="*/ 72 h 111"/>
                        <a:gd name="T110" fmla="*/ 210 w 215"/>
                        <a:gd name="T111" fmla="*/ 40 h 111"/>
                        <a:gd name="T112" fmla="*/ 211 w 215"/>
                        <a:gd name="T113" fmla="*/ 40 h 111"/>
                        <a:gd name="T114" fmla="*/ 214 w 215"/>
                        <a:gd name="T115" fmla="*/ 4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11">
                          <a:moveTo>
                            <a:pt x="214" y="41"/>
                          </a:moveTo>
                          <a:cubicBezTo>
                            <a:pt x="215" y="42"/>
                            <a:pt x="215" y="42"/>
                            <a:pt x="214" y="43"/>
                          </a:cubicBezTo>
                          <a:cubicBezTo>
                            <a:pt x="214" y="44"/>
                            <a:pt x="213" y="44"/>
                            <a:pt x="213" y="44"/>
                          </a:cubicBezTo>
                          <a:cubicBezTo>
                            <a:pt x="212" y="47"/>
                            <a:pt x="211" y="49"/>
                            <a:pt x="210" y="52"/>
                          </a:cubicBezTo>
                          <a:cubicBezTo>
                            <a:pt x="206" y="50"/>
                            <a:pt x="206" y="50"/>
                            <a:pt x="206" y="50"/>
                          </a:cubicBezTo>
                          <a:cubicBezTo>
                            <a:pt x="206" y="51"/>
                            <a:pt x="205" y="52"/>
                            <a:pt x="204" y="53"/>
                          </a:cubicBezTo>
                          <a:cubicBezTo>
                            <a:pt x="201" y="55"/>
                            <a:pt x="201" y="55"/>
                            <a:pt x="201" y="55"/>
                          </a:cubicBezTo>
                          <a:cubicBezTo>
                            <a:pt x="198" y="58"/>
                            <a:pt x="195" y="61"/>
                            <a:pt x="191" y="63"/>
                          </a:cubicBezTo>
                          <a:cubicBezTo>
                            <a:pt x="181" y="74"/>
                            <a:pt x="170" y="83"/>
                            <a:pt x="160" y="94"/>
                          </a:cubicBezTo>
                          <a:cubicBezTo>
                            <a:pt x="156" y="98"/>
                            <a:pt x="153" y="102"/>
                            <a:pt x="150" y="106"/>
                          </a:cubicBezTo>
                          <a:cubicBezTo>
                            <a:pt x="146" y="104"/>
                            <a:pt x="146" y="104"/>
                            <a:pt x="146" y="104"/>
                          </a:cubicBezTo>
                          <a:cubicBezTo>
                            <a:pt x="147" y="102"/>
                            <a:pt x="148" y="101"/>
                            <a:pt x="148" y="101"/>
                          </a:cubicBezTo>
                          <a:cubicBezTo>
                            <a:pt x="153" y="95"/>
                            <a:pt x="158" y="89"/>
                            <a:pt x="164" y="83"/>
                          </a:cubicBezTo>
                          <a:cubicBezTo>
                            <a:pt x="162" y="84"/>
                            <a:pt x="161" y="84"/>
                            <a:pt x="160" y="85"/>
                          </a:cubicBezTo>
                          <a:cubicBezTo>
                            <a:pt x="158" y="82"/>
                            <a:pt x="158" y="82"/>
                            <a:pt x="158" y="82"/>
                          </a:cubicBezTo>
                          <a:cubicBezTo>
                            <a:pt x="162" y="80"/>
                            <a:pt x="166" y="79"/>
                            <a:pt x="170" y="77"/>
                          </a:cubicBezTo>
                          <a:cubicBezTo>
                            <a:pt x="170" y="77"/>
                            <a:pt x="170" y="77"/>
                            <a:pt x="171" y="76"/>
                          </a:cubicBezTo>
                          <a:cubicBezTo>
                            <a:pt x="170" y="76"/>
                            <a:pt x="170" y="76"/>
                            <a:pt x="170" y="76"/>
                          </a:cubicBezTo>
                          <a:cubicBezTo>
                            <a:pt x="155" y="84"/>
                            <a:pt x="137" y="86"/>
                            <a:pt x="120" y="84"/>
                          </a:cubicBezTo>
                          <a:cubicBezTo>
                            <a:pt x="114" y="83"/>
                            <a:pt x="108" y="82"/>
                            <a:pt x="102" y="81"/>
                          </a:cubicBezTo>
                          <a:cubicBezTo>
                            <a:pt x="100" y="80"/>
                            <a:pt x="100" y="80"/>
                            <a:pt x="100" y="80"/>
                          </a:cubicBezTo>
                          <a:cubicBezTo>
                            <a:pt x="93" y="78"/>
                            <a:pt x="87" y="76"/>
                            <a:pt x="81" y="73"/>
                          </a:cubicBezTo>
                          <a:cubicBezTo>
                            <a:pt x="81" y="73"/>
                            <a:pt x="81" y="73"/>
                            <a:pt x="81" y="73"/>
                          </a:cubicBezTo>
                          <a:cubicBezTo>
                            <a:pt x="81" y="73"/>
                            <a:pt x="81" y="73"/>
                            <a:pt x="81" y="73"/>
                          </a:cubicBezTo>
                          <a:cubicBezTo>
                            <a:pt x="81" y="73"/>
                            <a:pt x="81" y="73"/>
                            <a:pt x="81" y="73"/>
                          </a:cubicBezTo>
                          <a:cubicBezTo>
                            <a:pt x="81" y="73"/>
                            <a:pt x="80" y="73"/>
                            <a:pt x="80" y="73"/>
                          </a:cubicBezTo>
                          <a:cubicBezTo>
                            <a:pt x="80" y="74"/>
                            <a:pt x="80" y="75"/>
                            <a:pt x="80" y="76"/>
                          </a:cubicBezTo>
                          <a:cubicBezTo>
                            <a:pt x="78" y="75"/>
                            <a:pt x="78" y="75"/>
                            <a:pt x="78" y="75"/>
                          </a:cubicBezTo>
                          <a:cubicBezTo>
                            <a:pt x="77" y="75"/>
                            <a:pt x="77" y="75"/>
                            <a:pt x="77" y="75"/>
                          </a:cubicBezTo>
                          <a:cubicBezTo>
                            <a:pt x="73" y="73"/>
                            <a:pt x="67" y="74"/>
                            <a:pt x="65" y="78"/>
                          </a:cubicBezTo>
                          <a:cubicBezTo>
                            <a:pt x="63" y="84"/>
                            <a:pt x="67" y="89"/>
                            <a:pt x="72" y="89"/>
                          </a:cubicBezTo>
                          <a:cubicBezTo>
                            <a:pt x="73" y="89"/>
                            <a:pt x="74" y="90"/>
                            <a:pt x="74" y="90"/>
                          </a:cubicBezTo>
                          <a:cubicBezTo>
                            <a:pt x="74" y="92"/>
                            <a:pt x="74" y="92"/>
                            <a:pt x="74" y="92"/>
                          </a:cubicBezTo>
                          <a:cubicBezTo>
                            <a:pt x="74" y="93"/>
                            <a:pt x="74" y="93"/>
                            <a:pt x="73" y="93"/>
                          </a:cubicBezTo>
                          <a:cubicBezTo>
                            <a:pt x="70" y="95"/>
                            <a:pt x="66" y="97"/>
                            <a:pt x="65" y="102"/>
                          </a:cubicBezTo>
                          <a:cubicBezTo>
                            <a:pt x="64" y="107"/>
                            <a:pt x="68" y="108"/>
                            <a:pt x="72" y="110"/>
                          </a:cubicBezTo>
                          <a:cubicBezTo>
                            <a:pt x="70" y="111"/>
                            <a:pt x="70" y="111"/>
                            <a:pt x="70" y="111"/>
                          </a:cubicBezTo>
                          <a:cubicBezTo>
                            <a:pt x="66" y="111"/>
                            <a:pt x="62" y="109"/>
                            <a:pt x="61" y="104"/>
                          </a:cubicBezTo>
                          <a:cubicBezTo>
                            <a:pt x="61" y="99"/>
                            <a:pt x="64" y="95"/>
                            <a:pt x="68" y="92"/>
                          </a:cubicBezTo>
                          <a:cubicBezTo>
                            <a:pt x="63" y="90"/>
                            <a:pt x="59" y="84"/>
                            <a:pt x="61" y="79"/>
                          </a:cubicBezTo>
                          <a:cubicBezTo>
                            <a:pt x="63" y="72"/>
                            <a:pt x="71" y="69"/>
                            <a:pt x="77" y="71"/>
                          </a:cubicBezTo>
                          <a:cubicBezTo>
                            <a:pt x="73" y="70"/>
                            <a:pt x="69" y="68"/>
                            <a:pt x="65" y="66"/>
                          </a:cubicBezTo>
                          <a:cubicBezTo>
                            <a:pt x="59" y="63"/>
                            <a:pt x="54" y="60"/>
                            <a:pt x="48" y="57"/>
                          </a:cubicBezTo>
                          <a:cubicBezTo>
                            <a:pt x="44" y="55"/>
                            <a:pt x="44" y="55"/>
                            <a:pt x="44" y="55"/>
                          </a:cubicBezTo>
                          <a:cubicBezTo>
                            <a:pt x="44" y="55"/>
                            <a:pt x="44" y="55"/>
                            <a:pt x="44" y="55"/>
                          </a:cubicBezTo>
                          <a:cubicBezTo>
                            <a:pt x="42" y="53"/>
                            <a:pt x="39" y="52"/>
                            <a:pt x="36" y="51"/>
                          </a:cubicBezTo>
                          <a:cubicBezTo>
                            <a:pt x="26" y="45"/>
                            <a:pt x="15" y="38"/>
                            <a:pt x="3" y="38"/>
                          </a:cubicBezTo>
                          <a:cubicBezTo>
                            <a:pt x="2" y="38"/>
                            <a:pt x="0" y="36"/>
                            <a:pt x="1" y="35"/>
                          </a:cubicBezTo>
                          <a:cubicBezTo>
                            <a:pt x="8" y="25"/>
                            <a:pt x="10" y="12"/>
                            <a:pt x="10" y="0"/>
                          </a:cubicBezTo>
                          <a:cubicBezTo>
                            <a:pt x="14" y="0"/>
                            <a:pt x="14" y="0"/>
                            <a:pt x="14" y="0"/>
                          </a:cubicBezTo>
                          <a:cubicBezTo>
                            <a:pt x="14" y="12"/>
                            <a:pt x="13" y="24"/>
                            <a:pt x="7" y="34"/>
                          </a:cubicBezTo>
                          <a:cubicBezTo>
                            <a:pt x="15" y="35"/>
                            <a:pt x="22" y="38"/>
                            <a:pt x="30" y="42"/>
                          </a:cubicBezTo>
                          <a:cubicBezTo>
                            <a:pt x="38" y="46"/>
                            <a:pt x="47" y="51"/>
                            <a:pt x="55" y="56"/>
                          </a:cubicBezTo>
                          <a:cubicBezTo>
                            <a:pt x="73" y="65"/>
                            <a:pt x="91" y="74"/>
                            <a:pt x="111" y="78"/>
                          </a:cubicBezTo>
                          <a:cubicBezTo>
                            <a:pt x="130" y="82"/>
                            <a:pt x="150" y="81"/>
                            <a:pt x="168" y="72"/>
                          </a:cubicBezTo>
                          <a:cubicBezTo>
                            <a:pt x="184" y="65"/>
                            <a:pt x="198" y="53"/>
                            <a:pt x="210" y="40"/>
                          </a:cubicBezTo>
                          <a:cubicBezTo>
                            <a:pt x="211" y="40"/>
                            <a:pt x="211" y="40"/>
                            <a:pt x="211" y="40"/>
                          </a:cubicBezTo>
                          <a:lnTo>
                            <a:pt x="214" y="41"/>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7" name="Freeform 604"/>
                    <p:cNvSpPr>
                      <a:spLocks/>
                    </p:cNvSpPr>
                    <p:nvPr/>
                  </p:nvSpPr>
                  <p:spPr bwMode="auto">
                    <a:xfrm>
                      <a:off x="3596" y="573"/>
                      <a:ext cx="73" cy="63"/>
                    </a:xfrm>
                    <a:custGeom>
                      <a:avLst/>
                      <a:gdLst>
                        <a:gd name="T0" fmla="*/ 31 w 31"/>
                        <a:gd name="T1" fmla="*/ 18 h 27"/>
                        <a:gd name="T2" fmla="*/ 31 w 31"/>
                        <a:gd name="T3" fmla="*/ 20 h 27"/>
                        <a:gd name="T4" fmla="*/ 24 w 31"/>
                        <a:gd name="T5" fmla="*/ 21 h 27"/>
                        <a:gd name="T6" fmla="*/ 14 w 31"/>
                        <a:gd name="T7" fmla="*/ 11 h 27"/>
                        <a:gd name="T8" fmla="*/ 9 w 31"/>
                        <a:gd name="T9" fmla="*/ 25 h 27"/>
                        <a:gd name="T10" fmla="*/ 4 w 31"/>
                        <a:gd name="T11" fmla="*/ 27 h 27"/>
                        <a:gd name="T12" fmla="*/ 12 w 31"/>
                        <a:gd name="T13" fmla="*/ 3 h 27"/>
                        <a:gd name="T14" fmla="*/ 31 w 31"/>
                        <a:gd name="T15" fmla="*/ 18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31" y="18"/>
                          </a:moveTo>
                          <a:cubicBezTo>
                            <a:pt x="31" y="19"/>
                            <a:pt x="31" y="19"/>
                            <a:pt x="31" y="20"/>
                          </a:cubicBezTo>
                          <a:cubicBezTo>
                            <a:pt x="29" y="20"/>
                            <a:pt x="27" y="21"/>
                            <a:pt x="24" y="21"/>
                          </a:cubicBezTo>
                          <a:cubicBezTo>
                            <a:pt x="25" y="16"/>
                            <a:pt x="19" y="9"/>
                            <a:pt x="14" y="11"/>
                          </a:cubicBezTo>
                          <a:cubicBezTo>
                            <a:pt x="7" y="12"/>
                            <a:pt x="8" y="20"/>
                            <a:pt x="9" y="25"/>
                          </a:cubicBezTo>
                          <a:cubicBezTo>
                            <a:pt x="7" y="26"/>
                            <a:pt x="6" y="26"/>
                            <a:pt x="4" y="27"/>
                          </a:cubicBezTo>
                          <a:cubicBezTo>
                            <a:pt x="1" y="17"/>
                            <a:pt x="0" y="5"/>
                            <a:pt x="12" y="3"/>
                          </a:cubicBezTo>
                          <a:cubicBezTo>
                            <a:pt x="22" y="0"/>
                            <a:pt x="29" y="9"/>
                            <a:pt x="31" y="1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8" name="Freeform 605"/>
                    <p:cNvSpPr>
                      <a:spLocks/>
                    </p:cNvSpPr>
                    <p:nvPr/>
                  </p:nvSpPr>
                  <p:spPr bwMode="auto">
                    <a:xfrm>
                      <a:off x="3617" y="688"/>
                      <a:ext cx="33" cy="29"/>
                    </a:xfrm>
                    <a:custGeom>
                      <a:avLst/>
                      <a:gdLst>
                        <a:gd name="T0" fmla="*/ 11 w 14"/>
                        <a:gd name="T1" fmla="*/ 0 h 12"/>
                        <a:gd name="T2" fmla="*/ 14 w 14"/>
                        <a:gd name="T3" fmla="*/ 1 h 12"/>
                        <a:gd name="T4" fmla="*/ 12 w 14"/>
                        <a:gd name="T5" fmla="*/ 12 h 12"/>
                        <a:gd name="T6" fmla="*/ 0 w 14"/>
                        <a:gd name="T7" fmla="*/ 11 h 12"/>
                        <a:gd name="T8" fmla="*/ 1 w 14"/>
                        <a:gd name="T9" fmla="*/ 5 h 12"/>
                        <a:gd name="T10" fmla="*/ 1 w 14"/>
                        <a:gd name="T11" fmla="*/ 0 h 12"/>
                        <a:gd name="T12" fmla="*/ 11 w 1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11" y="0"/>
                          </a:moveTo>
                          <a:cubicBezTo>
                            <a:pt x="12" y="0"/>
                            <a:pt x="13" y="1"/>
                            <a:pt x="14" y="1"/>
                          </a:cubicBezTo>
                          <a:cubicBezTo>
                            <a:pt x="13" y="4"/>
                            <a:pt x="12" y="8"/>
                            <a:pt x="12" y="12"/>
                          </a:cubicBezTo>
                          <a:cubicBezTo>
                            <a:pt x="8" y="11"/>
                            <a:pt x="4" y="10"/>
                            <a:pt x="0" y="11"/>
                          </a:cubicBezTo>
                          <a:cubicBezTo>
                            <a:pt x="0" y="9"/>
                            <a:pt x="0" y="7"/>
                            <a:pt x="1" y="5"/>
                          </a:cubicBezTo>
                          <a:cubicBezTo>
                            <a:pt x="1" y="3"/>
                            <a:pt x="1" y="2"/>
                            <a:pt x="1" y="0"/>
                          </a:cubicBezTo>
                          <a:cubicBezTo>
                            <a:pt x="4" y="0"/>
                            <a:pt x="8" y="0"/>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9" name="Freeform 606"/>
                    <p:cNvSpPr>
                      <a:spLocks/>
                    </p:cNvSpPr>
                    <p:nvPr/>
                  </p:nvSpPr>
                  <p:spPr bwMode="auto">
                    <a:xfrm>
                      <a:off x="3530" y="1048"/>
                      <a:ext cx="38" cy="43"/>
                    </a:xfrm>
                    <a:custGeom>
                      <a:avLst/>
                      <a:gdLst>
                        <a:gd name="T0" fmla="*/ 16 w 16"/>
                        <a:gd name="T1" fmla="*/ 6 h 18"/>
                        <a:gd name="T2" fmla="*/ 11 w 16"/>
                        <a:gd name="T3" fmla="*/ 18 h 18"/>
                        <a:gd name="T4" fmla="*/ 0 w 16"/>
                        <a:gd name="T5" fmla="*/ 12 h 18"/>
                        <a:gd name="T6" fmla="*/ 3 w 16"/>
                        <a:gd name="T7" fmla="*/ 5 h 18"/>
                        <a:gd name="T8" fmla="*/ 5 w 16"/>
                        <a:gd name="T9" fmla="*/ 0 h 18"/>
                        <a:gd name="T10" fmla="*/ 16 w 16"/>
                        <a:gd name="T11" fmla="*/ 6 h 18"/>
                      </a:gdLst>
                      <a:ahLst/>
                      <a:cxnLst>
                        <a:cxn ang="0">
                          <a:pos x="T0" y="T1"/>
                        </a:cxn>
                        <a:cxn ang="0">
                          <a:pos x="T2" y="T3"/>
                        </a:cxn>
                        <a:cxn ang="0">
                          <a:pos x="T4" y="T5"/>
                        </a:cxn>
                        <a:cxn ang="0">
                          <a:pos x="T6" y="T7"/>
                        </a:cxn>
                        <a:cxn ang="0">
                          <a:pos x="T8" y="T9"/>
                        </a:cxn>
                        <a:cxn ang="0">
                          <a:pos x="T10" y="T11"/>
                        </a:cxn>
                      </a:cxnLst>
                      <a:rect l="0" t="0" r="r" b="b"/>
                      <a:pathLst>
                        <a:path w="16" h="18">
                          <a:moveTo>
                            <a:pt x="16" y="6"/>
                          </a:moveTo>
                          <a:cubicBezTo>
                            <a:pt x="14" y="10"/>
                            <a:pt x="12" y="14"/>
                            <a:pt x="11" y="18"/>
                          </a:cubicBezTo>
                          <a:cubicBezTo>
                            <a:pt x="8" y="16"/>
                            <a:pt x="4" y="14"/>
                            <a:pt x="0" y="12"/>
                          </a:cubicBezTo>
                          <a:cubicBezTo>
                            <a:pt x="1" y="10"/>
                            <a:pt x="2" y="7"/>
                            <a:pt x="3" y="5"/>
                          </a:cubicBezTo>
                          <a:cubicBezTo>
                            <a:pt x="4" y="3"/>
                            <a:pt x="5" y="1"/>
                            <a:pt x="5" y="0"/>
                          </a:cubicBezTo>
                          <a:cubicBezTo>
                            <a:pt x="9" y="2"/>
                            <a:pt x="13" y="4"/>
                            <a:pt x="16"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34" name="Group 808"/>
                  <p:cNvGrpSpPr>
                    <a:grpSpLocks/>
                  </p:cNvGrpSpPr>
                  <p:nvPr/>
                </p:nvGrpSpPr>
                <p:grpSpPr bwMode="auto">
                  <a:xfrm>
                    <a:off x="2669" y="170"/>
                    <a:ext cx="1072" cy="2044"/>
                    <a:chOff x="2669" y="170"/>
                    <a:chExt cx="1072" cy="2044"/>
                  </a:xfrm>
                </p:grpSpPr>
                <p:sp>
                  <p:nvSpPr>
                    <p:cNvPr id="2560" name="Freeform 608"/>
                    <p:cNvSpPr>
                      <a:spLocks/>
                    </p:cNvSpPr>
                    <p:nvPr/>
                  </p:nvSpPr>
                  <p:spPr bwMode="auto">
                    <a:xfrm>
                      <a:off x="3470" y="1289"/>
                      <a:ext cx="41" cy="19"/>
                    </a:xfrm>
                    <a:custGeom>
                      <a:avLst/>
                      <a:gdLst>
                        <a:gd name="T0" fmla="*/ 16 w 17"/>
                        <a:gd name="T1" fmla="*/ 3 h 8"/>
                        <a:gd name="T2" fmla="*/ 17 w 17"/>
                        <a:gd name="T3" fmla="*/ 7 h 8"/>
                        <a:gd name="T4" fmla="*/ 1 w 17"/>
                        <a:gd name="T5" fmla="*/ 8 h 8"/>
                        <a:gd name="T6" fmla="*/ 2 w 17"/>
                        <a:gd name="T7" fmla="*/ 7 h 8"/>
                        <a:gd name="T8" fmla="*/ 1 w 17"/>
                        <a:gd name="T9" fmla="*/ 2 h 8"/>
                        <a:gd name="T10" fmla="*/ 0 w 17"/>
                        <a:gd name="T11" fmla="*/ 1 h 8"/>
                        <a:gd name="T12" fmla="*/ 15 w 17"/>
                        <a:gd name="T13" fmla="*/ 0 h 8"/>
                        <a:gd name="T14" fmla="*/ 16 w 17"/>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8">
                          <a:moveTo>
                            <a:pt x="16" y="3"/>
                          </a:moveTo>
                          <a:cubicBezTo>
                            <a:pt x="16" y="4"/>
                            <a:pt x="16" y="6"/>
                            <a:pt x="17" y="7"/>
                          </a:cubicBezTo>
                          <a:cubicBezTo>
                            <a:pt x="12" y="7"/>
                            <a:pt x="7" y="8"/>
                            <a:pt x="1" y="8"/>
                          </a:cubicBezTo>
                          <a:cubicBezTo>
                            <a:pt x="2" y="8"/>
                            <a:pt x="2" y="7"/>
                            <a:pt x="2" y="7"/>
                          </a:cubicBezTo>
                          <a:cubicBezTo>
                            <a:pt x="2" y="5"/>
                            <a:pt x="1" y="4"/>
                            <a:pt x="1" y="2"/>
                          </a:cubicBezTo>
                          <a:cubicBezTo>
                            <a:pt x="1" y="2"/>
                            <a:pt x="0" y="1"/>
                            <a:pt x="0" y="1"/>
                          </a:cubicBezTo>
                          <a:cubicBezTo>
                            <a:pt x="5" y="1"/>
                            <a:pt x="10" y="0"/>
                            <a:pt x="15" y="0"/>
                          </a:cubicBezTo>
                          <a:cubicBezTo>
                            <a:pt x="16" y="1"/>
                            <a:pt x="16" y="2"/>
                            <a:pt x="16"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1" name="Freeform 609"/>
                    <p:cNvSpPr>
                      <a:spLocks/>
                    </p:cNvSpPr>
                    <p:nvPr/>
                  </p:nvSpPr>
                  <p:spPr bwMode="auto">
                    <a:xfrm>
                      <a:off x="3634" y="558"/>
                      <a:ext cx="54" cy="34"/>
                    </a:xfrm>
                    <a:custGeom>
                      <a:avLst/>
                      <a:gdLst>
                        <a:gd name="T0" fmla="*/ 23 w 23"/>
                        <a:gd name="T1" fmla="*/ 0 h 14"/>
                        <a:gd name="T2" fmla="*/ 16 w 23"/>
                        <a:gd name="T3" fmla="*/ 14 h 14"/>
                        <a:gd name="T4" fmla="*/ 0 w 23"/>
                        <a:gd name="T5" fmla="*/ 4 h 14"/>
                        <a:gd name="T6" fmla="*/ 23 w 23"/>
                        <a:gd name="T7" fmla="*/ 0 h 14"/>
                      </a:gdLst>
                      <a:ahLst/>
                      <a:cxnLst>
                        <a:cxn ang="0">
                          <a:pos x="T0" y="T1"/>
                        </a:cxn>
                        <a:cxn ang="0">
                          <a:pos x="T2" y="T3"/>
                        </a:cxn>
                        <a:cxn ang="0">
                          <a:pos x="T4" y="T5"/>
                        </a:cxn>
                        <a:cxn ang="0">
                          <a:pos x="T6" y="T7"/>
                        </a:cxn>
                      </a:cxnLst>
                      <a:rect l="0" t="0" r="r" b="b"/>
                      <a:pathLst>
                        <a:path w="23" h="14">
                          <a:moveTo>
                            <a:pt x="23" y="0"/>
                          </a:moveTo>
                          <a:cubicBezTo>
                            <a:pt x="19" y="3"/>
                            <a:pt x="17" y="8"/>
                            <a:pt x="16" y="14"/>
                          </a:cubicBezTo>
                          <a:cubicBezTo>
                            <a:pt x="12" y="8"/>
                            <a:pt x="7" y="4"/>
                            <a:pt x="0" y="4"/>
                          </a:cubicBezTo>
                          <a:cubicBezTo>
                            <a:pt x="8" y="2"/>
                            <a:pt x="15" y="1"/>
                            <a:pt x="2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2" name="Freeform 610"/>
                    <p:cNvSpPr>
                      <a:spLocks/>
                    </p:cNvSpPr>
                    <p:nvPr/>
                  </p:nvSpPr>
                  <p:spPr bwMode="auto">
                    <a:xfrm>
                      <a:off x="3267" y="2191"/>
                      <a:ext cx="37" cy="23"/>
                    </a:xfrm>
                    <a:custGeom>
                      <a:avLst/>
                      <a:gdLst>
                        <a:gd name="T0" fmla="*/ 16 w 16"/>
                        <a:gd name="T1" fmla="*/ 0 h 10"/>
                        <a:gd name="T2" fmla="*/ 7 w 16"/>
                        <a:gd name="T3" fmla="*/ 10 h 10"/>
                        <a:gd name="T4" fmla="*/ 0 w 16"/>
                        <a:gd name="T5" fmla="*/ 0 h 10"/>
                        <a:gd name="T6" fmla="*/ 7 w 16"/>
                        <a:gd name="T7" fmla="*/ 1 h 10"/>
                        <a:gd name="T8" fmla="*/ 16 w 16"/>
                        <a:gd name="T9" fmla="*/ 0 h 10"/>
                      </a:gdLst>
                      <a:ahLst/>
                      <a:cxnLst>
                        <a:cxn ang="0">
                          <a:pos x="T0" y="T1"/>
                        </a:cxn>
                        <a:cxn ang="0">
                          <a:pos x="T2" y="T3"/>
                        </a:cxn>
                        <a:cxn ang="0">
                          <a:pos x="T4" y="T5"/>
                        </a:cxn>
                        <a:cxn ang="0">
                          <a:pos x="T6" y="T7"/>
                        </a:cxn>
                        <a:cxn ang="0">
                          <a:pos x="T8" y="T9"/>
                        </a:cxn>
                      </a:cxnLst>
                      <a:rect l="0" t="0" r="r" b="b"/>
                      <a:pathLst>
                        <a:path w="16" h="10">
                          <a:moveTo>
                            <a:pt x="16" y="0"/>
                          </a:moveTo>
                          <a:cubicBezTo>
                            <a:pt x="15" y="5"/>
                            <a:pt x="12" y="10"/>
                            <a:pt x="7" y="10"/>
                          </a:cubicBezTo>
                          <a:cubicBezTo>
                            <a:pt x="1" y="10"/>
                            <a:pt x="0" y="5"/>
                            <a:pt x="0" y="0"/>
                          </a:cubicBezTo>
                          <a:cubicBezTo>
                            <a:pt x="2" y="1"/>
                            <a:pt x="5" y="1"/>
                            <a:pt x="7" y="1"/>
                          </a:cubicBezTo>
                          <a:cubicBezTo>
                            <a:pt x="10" y="1"/>
                            <a:pt x="13" y="0"/>
                            <a:pt x="16"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3" name="Freeform 611"/>
                    <p:cNvSpPr>
                      <a:spLocks/>
                    </p:cNvSpPr>
                    <p:nvPr/>
                  </p:nvSpPr>
                  <p:spPr bwMode="auto">
                    <a:xfrm>
                      <a:off x="2899" y="1398"/>
                      <a:ext cx="486" cy="535"/>
                    </a:xfrm>
                    <a:custGeom>
                      <a:avLst/>
                      <a:gdLst>
                        <a:gd name="T0" fmla="*/ 205 w 205"/>
                        <a:gd name="T1" fmla="*/ 183 h 226"/>
                        <a:gd name="T2" fmla="*/ 204 w 205"/>
                        <a:gd name="T3" fmla="*/ 184 h 226"/>
                        <a:gd name="T4" fmla="*/ 203 w 205"/>
                        <a:gd name="T5" fmla="*/ 184 h 226"/>
                        <a:gd name="T6" fmla="*/ 161 w 205"/>
                        <a:gd name="T7" fmla="*/ 216 h 226"/>
                        <a:gd name="T8" fmla="*/ 104 w 205"/>
                        <a:gd name="T9" fmla="*/ 222 h 226"/>
                        <a:gd name="T10" fmla="*/ 48 w 205"/>
                        <a:gd name="T11" fmla="*/ 200 h 226"/>
                        <a:gd name="T12" fmla="*/ 23 w 205"/>
                        <a:gd name="T13" fmla="*/ 186 h 226"/>
                        <a:gd name="T14" fmla="*/ 0 w 205"/>
                        <a:gd name="T15" fmla="*/ 178 h 226"/>
                        <a:gd name="T16" fmla="*/ 7 w 205"/>
                        <a:gd name="T17" fmla="*/ 144 h 226"/>
                        <a:gd name="T18" fmla="*/ 8 w 205"/>
                        <a:gd name="T19" fmla="*/ 130 h 226"/>
                        <a:gd name="T20" fmla="*/ 23 w 205"/>
                        <a:gd name="T21" fmla="*/ 74 h 226"/>
                        <a:gd name="T22" fmla="*/ 36 w 205"/>
                        <a:gd name="T23" fmla="*/ 49 h 226"/>
                        <a:gd name="T24" fmla="*/ 91 w 205"/>
                        <a:gd name="T25" fmla="*/ 0 h 226"/>
                        <a:gd name="T26" fmla="*/ 96 w 205"/>
                        <a:gd name="T27" fmla="*/ 25 h 226"/>
                        <a:gd name="T28" fmla="*/ 45 w 205"/>
                        <a:gd name="T29" fmla="*/ 69 h 226"/>
                        <a:gd name="T30" fmla="*/ 20 w 205"/>
                        <a:gd name="T31" fmla="*/ 161 h 226"/>
                        <a:gd name="T32" fmla="*/ 22 w 205"/>
                        <a:gd name="T33" fmla="*/ 164 h 226"/>
                        <a:gd name="T34" fmla="*/ 58 w 205"/>
                        <a:gd name="T35" fmla="*/ 172 h 226"/>
                        <a:gd name="T36" fmla="*/ 62 w 205"/>
                        <a:gd name="T37" fmla="*/ 174 h 226"/>
                        <a:gd name="T38" fmla="*/ 62 w 205"/>
                        <a:gd name="T39" fmla="*/ 174 h 226"/>
                        <a:gd name="T40" fmla="*/ 72 w 205"/>
                        <a:gd name="T41" fmla="*/ 178 h 226"/>
                        <a:gd name="T42" fmla="*/ 115 w 205"/>
                        <a:gd name="T43" fmla="*/ 198 h 226"/>
                        <a:gd name="T44" fmla="*/ 185 w 205"/>
                        <a:gd name="T45" fmla="*/ 172 h 226"/>
                        <a:gd name="T46" fmla="*/ 185 w 205"/>
                        <a:gd name="T47" fmla="*/ 171 h 226"/>
                        <a:gd name="T48" fmla="*/ 205 w 205"/>
                        <a:gd name="T49" fmla="*/ 18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5" h="226">
                          <a:moveTo>
                            <a:pt x="205" y="183"/>
                          </a:moveTo>
                          <a:cubicBezTo>
                            <a:pt x="204" y="183"/>
                            <a:pt x="204" y="184"/>
                            <a:pt x="204" y="184"/>
                          </a:cubicBezTo>
                          <a:cubicBezTo>
                            <a:pt x="204" y="184"/>
                            <a:pt x="204" y="184"/>
                            <a:pt x="203" y="184"/>
                          </a:cubicBezTo>
                          <a:cubicBezTo>
                            <a:pt x="191" y="197"/>
                            <a:pt x="177" y="209"/>
                            <a:pt x="161" y="216"/>
                          </a:cubicBezTo>
                          <a:cubicBezTo>
                            <a:pt x="143" y="225"/>
                            <a:pt x="123" y="226"/>
                            <a:pt x="104" y="222"/>
                          </a:cubicBezTo>
                          <a:cubicBezTo>
                            <a:pt x="84" y="218"/>
                            <a:pt x="66" y="209"/>
                            <a:pt x="48" y="200"/>
                          </a:cubicBezTo>
                          <a:cubicBezTo>
                            <a:pt x="40" y="195"/>
                            <a:pt x="31" y="190"/>
                            <a:pt x="23" y="186"/>
                          </a:cubicBezTo>
                          <a:cubicBezTo>
                            <a:pt x="15" y="182"/>
                            <a:pt x="8" y="179"/>
                            <a:pt x="0" y="178"/>
                          </a:cubicBezTo>
                          <a:cubicBezTo>
                            <a:pt x="6" y="168"/>
                            <a:pt x="7" y="156"/>
                            <a:pt x="7" y="144"/>
                          </a:cubicBezTo>
                          <a:cubicBezTo>
                            <a:pt x="8" y="139"/>
                            <a:pt x="8" y="134"/>
                            <a:pt x="8" y="130"/>
                          </a:cubicBezTo>
                          <a:cubicBezTo>
                            <a:pt x="10" y="111"/>
                            <a:pt x="15" y="92"/>
                            <a:pt x="23" y="74"/>
                          </a:cubicBezTo>
                          <a:cubicBezTo>
                            <a:pt x="26" y="66"/>
                            <a:pt x="31" y="57"/>
                            <a:pt x="36" y="49"/>
                          </a:cubicBezTo>
                          <a:cubicBezTo>
                            <a:pt x="49" y="27"/>
                            <a:pt x="67" y="7"/>
                            <a:pt x="91" y="0"/>
                          </a:cubicBezTo>
                          <a:cubicBezTo>
                            <a:pt x="92" y="8"/>
                            <a:pt x="94" y="17"/>
                            <a:pt x="96" y="25"/>
                          </a:cubicBezTo>
                          <a:cubicBezTo>
                            <a:pt x="73" y="30"/>
                            <a:pt x="55" y="49"/>
                            <a:pt x="45" y="69"/>
                          </a:cubicBezTo>
                          <a:cubicBezTo>
                            <a:pt x="31" y="98"/>
                            <a:pt x="26" y="130"/>
                            <a:pt x="20" y="161"/>
                          </a:cubicBezTo>
                          <a:cubicBezTo>
                            <a:pt x="19" y="163"/>
                            <a:pt x="21" y="164"/>
                            <a:pt x="22" y="164"/>
                          </a:cubicBezTo>
                          <a:cubicBezTo>
                            <a:pt x="34" y="165"/>
                            <a:pt x="46" y="168"/>
                            <a:pt x="58" y="172"/>
                          </a:cubicBezTo>
                          <a:cubicBezTo>
                            <a:pt x="59" y="173"/>
                            <a:pt x="61" y="174"/>
                            <a:pt x="62" y="174"/>
                          </a:cubicBezTo>
                          <a:cubicBezTo>
                            <a:pt x="62" y="174"/>
                            <a:pt x="62" y="174"/>
                            <a:pt x="62" y="174"/>
                          </a:cubicBezTo>
                          <a:cubicBezTo>
                            <a:pt x="66" y="175"/>
                            <a:pt x="69" y="177"/>
                            <a:pt x="72" y="178"/>
                          </a:cubicBezTo>
                          <a:cubicBezTo>
                            <a:pt x="86" y="185"/>
                            <a:pt x="100" y="194"/>
                            <a:pt x="115" y="198"/>
                          </a:cubicBezTo>
                          <a:cubicBezTo>
                            <a:pt x="143" y="205"/>
                            <a:pt x="165" y="189"/>
                            <a:pt x="185" y="172"/>
                          </a:cubicBezTo>
                          <a:cubicBezTo>
                            <a:pt x="185" y="172"/>
                            <a:pt x="185" y="171"/>
                            <a:pt x="185" y="171"/>
                          </a:cubicBezTo>
                          <a:cubicBezTo>
                            <a:pt x="191" y="176"/>
                            <a:pt x="198" y="180"/>
                            <a:pt x="205" y="18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4" name="Freeform 612"/>
                    <p:cNvSpPr>
                      <a:spLocks/>
                    </p:cNvSpPr>
                    <p:nvPr/>
                  </p:nvSpPr>
                  <p:spPr bwMode="auto">
                    <a:xfrm>
                      <a:off x="3544" y="934"/>
                      <a:ext cx="42" cy="50"/>
                    </a:xfrm>
                    <a:custGeom>
                      <a:avLst/>
                      <a:gdLst>
                        <a:gd name="T0" fmla="*/ 18 w 18"/>
                        <a:gd name="T1" fmla="*/ 16 h 21"/>
                        <a:gd name="T2" fmla="*/ 14 w 18"/>
                        <a:gd name="T3" fmla="*/ 19 h 21"/>
                        <a:gd name="T4" fmla="*/ 8 w 18"/>
                        <a:gd name="T5" fmla="*/ 21 h 21"/>
                        <a:gd name="T6" fmla="*/ 0 w 18"/>
                        <a:gd name="T7" fmla="*/ 7 h 21"/>
                        <a:gd name="T8" fmla="*/ 3 w 18"/>
                        <a:gd name="T9" fmla="*/ 5 h 21"/>
                        <a:gd name="T10" fmla="*/ 9 w 18"/>
                        <a:gd name="T11" fmla="*/ 2 h 21"/>
                        <a:gd name="T12" fmla="*/ 9 w 18"/>
                        <a:gd name="T13" fmla="*/ 0 h 21"/>
                        <a:gd name="T14" fmla="*/ 10 w 18"/>
                        <a:gd name="T15" fmla="*/ 0 h 21"/>
                        <a:gd name="T16" fmla="*/ 18 w 18"/>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1">
                          <a:moveTo>
                            <a:pt x="18" y="16"/>
                          </a:moveTo>
                          <a:cubicBezTo>
                            <a:pt x="17" y="17"/>
                            <a:pt x="15" y="18"/>
                            <a:pt x="14" y="19"/>
                          </a:cubicBezTo>
                          <a:cubicBezTo>
                            <a:pt x="12" y="20"/>
                            <a:pt x="10" y="20"/>
                            <a:pt x="8" y="21"/>
                          </a:cubicBezTo>
                          <a:cubicBezTo>
                            <a:pt x="5" y="16"/>
                            <a:pt x="2" y="12"/>
                            <a:pt x="0" y="7"/>
                          </a:cubicBezTo>
                          <a:cubicBezTo>
                            <a:pt x="1" y="6"/>
                            <a:pt x="2" y="6"/>
                            <a:pt x="3" y="5"/>
                          </a:cubicBezTo>
                          <a:cubicBezTo>
                            <a:pt x="5" y="4"/>
                            <a:pt x="7" y="3"/>
                            <a:pt x="9" y="2"/>
                          </a:cubicBezTo>
                          <a:cubicBezTo>
                            <a:pt x="10" y="2"/>
                            <a:pt x="10" y="1"/>
                            <a:pt x="9" y="0"/>
                          </a:cubicBezTo>
                          <a:cubicBezTo>
                            <a:pt x="10" y="0"/>
                            <a:pt x="10" y="0"/>
                            <a:pt x="10" y="0"/>
                          </a:cubicBezTo>
                          <a:cubicBezTo>
                            <a:pt x="12" y="6"/>
                            <a:pt x="15" y="11"/>
                            <a:pt x="18"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5" name="Freeform 613"/>
                    <p:cNvSpPr>
                      <a:spLocks/>
                    </p:cNvSpPr>
                    <p:nvPr/>
                  </p:nvSpPr>
                  <p:spPr bwMode="auto">
                    <a:xfrm>
                      <a:off x="3319" y="1715"/>
                      <a:ext cx="83" cy="83"/>
                    </a:xfrm>
                    <a:custGeom>
                      <a:avLst/>
                      <a:gdLst>
                        <a:gd name="T0" fmla="*/ 35 w 35"/>
                        <a:gd name="T1" fmla="*/ 15 h 35"/>
                        <a:gd name="T2" fmla="*/ 34 w 35"/>
                        <a:gd name="T3" fmla="*/ 16 h 35"/>
                        <a:gd name="T4" fmla="*/ 8 w 35"/>
                        <a:gd name="T5" fmla="*/ 27 h 35"/>
                        <a:gd name="T6" fmla="*/ 16 w 35"/>
                        <a:gd name="T7" fmla="*/ 0 h 35"/>
                        <a:gd name="T8" fmla="*/ 20 w 35"/>
                        <a:gd name="T9" fmla="*/ 3 h 35"/>
                        <a:gd name="T10" fmla="*/ 19 w 35"/>
                        <a:gd name="T11" fmla="*/ 4 h 35"/>
                        <a:gd name="T12" fmla="*/ 15 w 35"/>
                        <a:gd name="T13" fmla="*/ 19 h 35"/>
                        <a:gd name="T14" fmla="*/ 29 w 35"/>
                        <a:gd name="T15" fmla="*/ 11 h 35"/>
                        <a:gd name="T16" fmla="*/ 35 w 35"/>
                        <a:gd name="T17"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5">
                          <a:moveTo>
                            <a:pt x="35" y="15"/>
                          </a:moveTo>
                          <a:cubicBezTo>
                            <a:pt x="34" y="15"/>
                            <a:pt x="34" y="16"/>
                            <a:pt x="34" y="16"/>
                          </a:cubicBezTo>
                          <a:cubicBezTo>
                            <a:pt x="28" y="23"/>
                            <a:pt x="18" y="35"/>
                            <a:pt x="8" y="27"/>
                          </a:cubicBezTo>
                          <a:cubicBezTo>
                            <a:pt x="0" y="20"/>
                            <a:pt x="11" y="6"/>
                            <a:pt x="16" y="0"/>
                          </a:cubicBezTo>
                          <a:cubicBezTo>
                            <a:pt x="17" y="1"/>
                            <a:pt x="19" y="2"/>
                            <a:pt x="20" y="3"/>
                          </a:cubicBezTo>
                          <a:cubicBezTo>
                            <a:pt x="20" y="3"/>
                            <a:pt x="19" y="3"/>
                            <a:pt x="19" y="4"/>
                          </a:cubicBezTo>
                          <a:cubicBezTo>
                            <a:pt x="14" y="5"/>
                            <a:pt x="8" y="15"/>
                            <a:pt x="15" y="19"/>
                          </a:cubicBezTo>
                          <a:cubicBezTo>
                            <a:pt x="20" y="22"/>
                            <a:pt x="27" y="16"/>
                            <a:pt x="29" y="11"/>
                          </a:cubicBezTo>
                          <a:cubicBezTo>
                            <a:pt x="31" y="12"/>
                            <a:pt x="33" y="14"/>
                            <a:pt x="35" y="1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6" name="Freeform 614"/>
                    <p:cNvSpPr>
                      <a:spLocks/>
                    </p:cNvSpPr>
                    <p:nvPr/>
                  </p:nvSpPr>
                  <p:spPr bwMode="auto">
                    <a:xfrm>
                      <a:off x="3331" y="1779"/>
                      <a:ext cx="59" cy="43"/>
                    </a:xfrm>
                    <a:custGeom>
                      <a:avLst/>
                      <a:gdLst>
                        <a:gd name="T0" fmla="*/ 25 w 25"/>
                        <a:gd name="T1" fmla="*/ 0 h 18"/>
                        <a:gd name="T2" fmla="*/ 22 w 25"/>
                        <a:gd name="T3" fmla="*/ 18 h 18"/>
                        <a:gd name="T4" fmla="*/ 10 w 25"/>
                        <a:gd name="T5" fmla="*/ 10 h 18"/>
                        <a:gd name="T6" fmla="*/ 9 w 25"/>
                        <a:gd name="T7" fmla="*/ 10 h 18"/>
                        <a:gd name="T8" fmla="*/ 8 w 25"/>
                        <a:gd name="T9" fmla="*/ 10 h 18"/>
                        <a:gd name="T10" fmla="*/ 7 w 25"/>
                        <a:gd name="T11" fmla="*/ 9 h 18"/>
                        <a:gd name="T12" fmla="*/ 6 w 25"/>
                        <a:gd name="T13" fmla="*/ 9 h 18"/>
                        <a:gd name="T14" fmla="*/ 0 w 25"/>
                        <a:gd name="T15" fmla="*/ 3 h 18"/>
                        <a:gd name="T16" fmla="*/ 0 w 25"/>
                        <a:gd name="T17" fmla="*/ 2 h 18"/>
                        <a:gd name="T18" fmla="*/ 2 w 25"/>
                        <a:gd name="T19" fmla="*/ 4 h 18"/>
                        <a:gd name="T20" fmla="*/ 25 w 25"/>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25" y="0"/>
                          </a:moveTo>
                          <a:cubicBezTo>
                            <a:pt x="21" y="5"/>
                            <a:pt x="19" y="12"/>
                            <a:pt x="22" y="18"/>
                          </a:cubicBezTo>
                          <a:cubicBezTo>
                            <a:pt x="18" y="15"/>
                            <a:pt x="14" y="13"/>
                            <a:pt x="10" y="10"/>
                          </a:cubicBezTo>
                          <a:cubicBezTo>
                            <a:pt x="10" y="10"/>
                            <a:pt x="9" y="10"/>
                            <a:pt x="9" y="10"/>
                          </a:cubicBezTo>
                          <a:cubicBezTo>
                            <a:pt x="9" y="10"/>
                            <a:pt x="9" y="10"/>
                            <a:pt x="8" y="10"/>
                          </a:cubicBezTo>
                          <a:cubicBezTo>
                            <a:pt x="8" y="9"/>
                            <a:pt x="7" y="9"/>
                            <a:pt x="7" y="9"/>
                          </a:cubicBezTo>
                          <a:cubicBezTo>
                            <a:pt x="7" y="9"/>
                            <a:pt x="6" y="9"/>
                            <a:pt x="6" y="9"/>
                          </a:cubicBezTo>
                          <a:cubicBezTo>
                            <a:pt x="4" y="7"/>
                            <a:pt x="2" y="5"/>
                            <a:pt x="0" y="3"/>
                          </a:cubicBezTo>
                          <a:cubicBezTo>
                            <a:pt x="0" y="2"/>
                            <a:pt x="0" y="2"/>
                            <a:pt x="0" y="2"/>
                          </a:cubicBezTo>
                          <a:cubicBezTo>
                            <a:pt x="0" y="3"/>
                            <a:pt x="1" y="3"/>
                            <a:pt x="2" y="4"/>
                          </a:cubicBezTo>
                          <a:cubicBezTo>
                            <a:pt x="10" y="9"/>
                            <a:pt x="18" y="5"/>
                            <a:pt x="25"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7" name="Freeform 615"/>
                    <p:cNvSpPr>
                      <a:spLocks/>
                    </p:cNvSpPr>
                    <p:nvPr/>
                  </p:nvSpPr>
                  <p:spPr bwMode="auto">
                    <a:xfrm>
                      <a:off x="3710" y="187"/>
                      <a:ext cx="31" cy="31"/>
                    </a:xfrm>
                    <a:custGeom>
                      <a:avLst/>
                      <a:gdLst>
                        <a:gd name="T0" fmla="*/ 12 w 13"/>
                        <a:gd name="T1" fmla="*/ 12 h 13"/>
                        <a:gd name="T2" fmla="*/ 12 w 13"/>
                        <a:gd name="T3" fmla="*/ 13 h 13"/>
                        <a:gd name="T4" fmla="*/ 12 w 13"/>
                        <a:gd name="T5" fmla="*/ 13 h 13"/>
                        <a:gd name="T6" fmla="*/ 3 w 13"/>
                        <a:gd name="T7" fmla="*/ 10 h 13"/>
                        <a:gd name="T8" fmla="*/ 0 w 13"/>
                        <a:gd name="T9" fmla="*/ 9 h 13"/>
                        <a:gd name="T10" fmla="*/ 12 w 13"/>
                        <a:gd name="T11" fmla="*/ 12 h 13"/>
                      </a:gdLst>
                      <a:ahLst/>
                      <a:cxnLst>
                        <a:cxn ang="0">
                          <a:pos x="T0" y="T1"/>
                        </a:cxn>
                        <a:cxn ang="0">
                          <a:pos x="T2" y="T3"/>
                        </a:cxn>
                        <a:cxn ang="0">
                          <a:pos x="T4" y="T5"/>
                        </a:cxn>
                        <a:cxn ang="0">
                          <a:pos x="T6" y="T7"/>
                        </a:cxn>
                        <a:cxn ang="0">
                          <a:pos x="T8" y="T9"/>
                        </a:cxn>
                        <a:cxn ang="0">
                          <a:pos x="T10" y="T11"/>
                        </a:cxn>
                      </a:cxnLst>
                      <a:rect l="0" t="0" r="r" b="b"/>
                      <a:pathLst>
                        <a:path w="13" h="13">
                          <a:moveTo>
                            <a:pt x="12" y="12"/>
                          </a:moveTo>
                          <a:cubicBezTo>
                            <a:pt x="12" y="12"/>
                            <a:pt x="12" y="13"/>
                            <a:pt x="12" y="13"/>
                          </a:cubicBezTo>
                          <a:cubicBezTo>
                            <a:pt x="12" y="13"/>
                            <a:pt x="12" y="13"/>
                            <a:pt x="12" y="13"/>
                          </a:cubicBezTo>
                          <a:cubicBezTo>
                            <a:pt x="9" y="12"/>
                            <a:pt x="6" y="11"/>
                            <a:pt x="3" y="10"/>
                          </a:cubicBezTo>
                          <a:cubicBezTo>
                            <a:pt x="2" y="10"/>
                            <a:pt x="1" y="9"/>
                            <a:pt x="0" y="9"/>
                          </a:cubicBezTo>
                          <a:cubicBezTo>
                            <a:pt x="3" y="0"/>
                            <a:pt x="13" y="4"/>
                            <a:pt x="12" y="1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8" name="Freeform 616"/>
                    <p:cNvSpPr>
                      <a:spLocks/>
                    </p:cNvSpPr>
                    <p:nvPr/>
                  </p:nvSpPr>
                  <p:spPr bwMode="auto">
                    <a:xfrm>
                      <a:off x="3435" y="1384"/>
                      <a:ext cx="42" cy="35"/>
                    </a:xfrm>
                    <a:custGeom>
                      <a:avLst/>
                      <a:gdLst>
                        <a:gd name="T0" fmla="*/ 13 w 18"/>
                        <a:gd name="T1" fmla="*/ 4 h 15"/>
                        <a:gd name="T2" fmla="*/ 18 w 18"/>
                        <a:gd name="T3" fmla="*/ 7 h 15"/>
                        <a:gd name="T4" fmla="*/ 9 w 18"/>
                        <a:gd name="T5" fmla="*/ 15 h 15"/>
                        <a:gd name="T6" fmla="*/ 9 w 18"/>
                        <a:gd name="T7" fmla="*/ 15 h 15"/>
                        <a:gd name="T8" fmla="*/ 9 w 18"/>
                        <a:gd name="T9" fmla="*/ 13 h 15"/>
                        <a:gd name="T10" fmla="*/ 0 w 18"/>
                        <a:gd name="T11" fmla="*/ 6 h 15"/>
                        <a:gd name="T12" fmla="*/ 6 w 18"/>
                        <a:gd name="T13" fmla="*/ 1 h 15"/>
                        <a:gd name="T14" fmla="*/ 7 w 18"/>
                        <a:gd name="T15" fmla="*/ 0 h 15"/>
                        <a:gd name="T16" fmla="*/ 13 w 18"/>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
                          <a:moveTo>
                            <a:pt x="13" y="4"/>
                          </a:moveTo>
                          <a:cubicBezTo>
                            <a:pt x="14" y="5"/>
                            <a:pt x="16" y="7"/>
                            <a:pt x="18" y="7"/>
                          </a:cubicBezTo>
                          <a:cubicBezTo>
                            <a:pt x="15" y="10"/>
                            <a:pt x="12" y="12"/>
                            <a:pt x="9" y="15"/>
                          </a:cubicBezTo>
                          <a:cubicBezTo>
                            <a:pt x="9" y="15"/>
                            <a:pt x="9" y="15"/>
                            <a:pt x="9" y="15"/>
                          </a:cubicBezTo>
                          <a:cubicBezTo>
                            <a:pt x="9" y="15"/>
                            <a:pt x="10" y="14"/>
                            <a:pt x="9" y="13"/>
                          </a:cubicBezTo>
                          <a:cubicBezTo>
                            <a:pt x="7" y="11"/>
                            <a:pt x="3" y="8"/>
                            <a:pt x="0" y="6"/>
                          </a:cubicBezTo>
                          <a:cubicBezTo>
                            <a:pt x="2" y="4"/>
                            <a:pt x="4" y="3"/>
                            <a:pt x="6" y="1"/>
                          </a:cubicBezTo>
                          <a:cubicBezTo>
                            <a:pt x="6" y="1"/>
                            <a:pt x="7" y="0"/>
                            <a:pt x="7" y="0"/>
                          </a:cubicBezTo>
                          <a:cubicBezTo>
                            <a:pt x="9" y="2"/>
                            <a:pt x="11" y="3"/>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9" name="Freeform 617"/>
                    <p:cNvSpPr>
                      <a:spLocks/>
                    </p:cNvSpPr>
                    <p:nvPr/>
                  </p:nvSpPr>
                  <p:spPr bwMode="auto">
                    <a:xfrm>
                      <a:off x="3217" y="1869"/>
                      <a:ext cx="142" cy="187"/>
                    </a:xfrm>
                    <a:custGeom>
                      <a:avLst/>
                      <a:gdLst>
                        <a:gd name="T0" fmla="*/ 60 w 60"/>
                        <a:gd name="T1" fmla="*/ 0 h 79"/>
                        <a:gd name="T2" fmla="*/ 43 w 60"/>
                        <a:gd name="T3" fmla="*/ 44 h 79"/>
                        <a:gd name="T4" fmla="*/ 29 w 60"/>
                        <a:gd name="T5" fmla="*/ 65 h 79"/>
                        <a:gd name="T6" fmla="*/ 10 w 60"/>
                        <a:gd name="T7" fmla="*/ 79 h 79"/>
                        <a:gd name="T8" fmla="*/ 1 w 60"/>
                        <a:gd name="T9" fmla="*/ 71 h 79"/>
                        <a:gd name="T10" fmla="*/ 4 w 60"/>
                        <a:gd name="T11" fmla="*/ 59 h 79"/>
                        <a:gd name="T12" fmla="*/ 9 w 60"/>
                        <a:gd name="T13" fmla="*/ 51 h 79"/>
                        <a:gd name="T14" fmla="*/ 19 w 60"/>
                        <a:gd name="T15" fmla="*/ 39 h 79"/>
                        <a:gd name="T16" fmla="*/ 50 w 60"/>
                        <a:gd name="T17" fmla="*/ 8 h 79"/>
                        <a:gd name="T18" fmla="*/ 60 w 60"/>
                        <a:gd name="T1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79">
                          <a:moveTo>
                            <a:pt x="60" y="0"/>
                          </a:moveTo>
                          <a:cubicBezTo>
                            <a:pt x="56" y="15"/>
                            <a:pt x="51" y="30"/>
                            <a:pt x="43" y="44"/>
                          </a:cubicBezTo>
                          <a:cubicBezTo>
                            <a:pt x="39" y="51"/>
                            <a:pt x="35" y="58"/>
                            <a:pt x="29" y="65"/>
                          </a:cubicBezTo>
                          <a:cubicBezTo>
                            <a:pt x="25" y="71"/>
                            <a:pt x="18" y="78"/>
                            <a:pt x="10" y="79"/>
                          </a:cubicBezTo>
                          <a:cubicBezTo>
                            <a:pt x="5" y="79"/>
                            <a:pt x="1" y="76"/>
                            <a:pt x="1" y="71"/>
                          </a:cubicBezTo>
                          <a:cubicBezTo>
                            <a:pt x="0" y="67"/>
                            <a:pt x="2" y="62"/>
                            <a:pt x="4" y="59"/>
                          </a:cubicBezTo>
                          <a:cubicBezTo>
                            <a:pt x="6" y="56"/>
                            <a:pt x="7" y="53"/>
                            <a:pt x="9" y="51"/>
                          </a:cubicBezTo>
                          <a:cubicBezTo>
                            <a:pt x="12" y="47"/>
                            <a:pt x="15" y="43"/>
                            <a:pt x="19" y="39"/>
                          </a:cubicBezTo>
                          <a:cubicBezTo>
                            <a:pt x="29" y="28"/>
                            <a:pt x="40" y="19"/>
                            <a:pt x="50" y="8"/>
                          </a:cubicBezTo>
                          <a:cubicBezTo>
                            <a:pt x="54" y="6"/>
                            <a:pt x="57" y="3"/>
                            <a:pt x="60" y="0"/>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0" name="Freeform 618"/>
                    <p:cNvSpPr>
                      <a:spLocks/>
                    </p:cNvSpPr>
                    <p:nvPr/>
                  </p:nvSpPr>
                  <p:spPr bwMode="auto">
                    <a:xfrm>
                      <a:off x="3174" y="1935"/>
                      <a:ext cx="154" cy="163"/>
                    </a:xfrm>
                    <a:custGeom>
                      <a:avLst/>
                      <a:gdLst>
                        <a:gd name="T0" fmla="*/ 65 w 65"/>
                        <a:gd name="T1" fmla="*/ 18 h 69"/>
                        <a:gd name="T2" fmla="*/ 62 w 65"/>
                        <a:gd name="T3" fmla="*/ 27 h 69"/>
                        <a:gd name="T4" fmla="*/ 54 w 65"/>
                        <a:gd name="T5" fmla="*/ 48 h 69"/>
                        <a:gd name="T6" fmla="*/ 15 w 65"/>
                        <a:gd name="T7" fmla="*/ 60 h 69"/>
                        <a:gd name="T8" fmla="*/ 13 w 65"/>
                        <a:gd name="T9" fmla="*/ 19 h 69"/>
                        <a:gd name="T10" fmla="*/ 37 w 65"/>
                        <a:gd name="T11" fmla="*/ 2 h 69"/>
                        <a:gd name="T12" fmla="*/ 41 w 65"/>
                        <a:gd name="T13" fmla="*/ 0 h 69"/>
                        <a:gd name="T14" fmla="*/ 25 w 65"/>
                        <a:gd name="T15" fmla="*/ 18 h 69"/>
                        <a:gd name="T16" fmla="*/ 23 w 65"/>
                        <a:gd name="T17" fmla="*/ 21 h 69"/>
                        <a:gd name="T18" fmla="*/ 23 w 65"/>
                        <a:gd name="T19" fmla="*/ 55 h 69"/>
                        <a:gd name="T20" fmla="*/ 59 w 65"/>
                        <a:gd name="T21" fmla="*/ 28 h 69"/>
                        <a:gd name="T22" fmla="*/ 65 w 65"/>
                        <a:gd name="T23" fmla="*/ 1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69">
                          <a:moveTo>
                            <a:pt x="65" y="18"/>
                          </a:moveTo>
                          <a:cubicBezTo>
                            <a:pt x="64" y="21"/>
                            <a:pt x="63" y="24"/>
                            <a:pt x="62" y="27"/>
                          </a:cubicBezTo>
                          <a:cubicBezTo>
                            <a:pt x="60" y="34"/>
                            <a:pt x="58" y="42"/>
                            <a:pt x="54" y="48"/>
                          </a:cubicBezTo>
                          <a:cubicBezTo>
                            <a:pt x="47" y="62"/>
                            <a:pt x="29" y="69"/>
                            <a:pt x="15" y="60"/>
                          </a:cubicBezTo>
                          <a:cubicBezTo>
                            <a:pt x="0" y="50"/>
                            <a:pt x="2" y="31"/>
                            <a:pt x="13" y="19"/>
                          </a:cubicBezTo>
                          <a:cubicBezTo>
                            <a:pt x="20" y="11"/>
                            <a:pt x="28" y="7"/>
                            <a:pt x="37" y="2"/>
                          </a:cubicBezTo>
                          <a:cubicBezTo>
                            <a:pt x="38" y="1"/>
                            <a:pt x="39" y="1"/>
                            <a:pt x="41" y="0"/>
                          </a:cubicBezTo>
                          <a:cubicBezTo>
                            <a:pt x="35" y="6"/>
                            <a:pt x="30" y="12"/>
                            <a:pt x="25" y="18"/>
                          </a:cubicBezTo>
                          <a:cubicBezTo>
                            <a:pt x="25" y="18"/>
                            <a:pt x="24" y="19"/>
                            <a:pt x="23" y="21"/>
                          </a:cubicBezTo>
                          <a:cubicBezTo>
                            <a:pt x="16" y="31"/>
                            <a:pt x="7" y="49"/>
                            <a:pt x="23" y="55"/>
                          </a:cubicBezTo>
                          <a:cubicBezTo>
                            <a:pt x="38" y="60"/>
                            <a:pt x="52" y="39"/>
                            <a:pt x="59" y="28"/>
                          </a:cubicBezTo>
                          <a:cubicBezTo>
                            <a:pt x="61" y="25"/>
                            <a:pt x="63" y="22"/>
                            <a:pt x="65" y="18"/>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1" name="Freeform 619"/>
                    <p:cNvSpPr>
                      <a:spLocks/>
                    </p:cNvSpPr>
                    <p:nvPr/>
                  </p:nvSpPr>
                  <p:spPr bwMode="auto">
                    <a:xfrm>
                      <a:off x="3406" y="1401"/>
                      <a:ext cx="50" cy="40"/>
                    </a:xfrm>
                    <a:custGeom>
                      <a:avLst/>
                      <a:gdLst>
                        <a:gd name="T0" fmla="*/ 21 w 21"/>
                        <a:gd name="T1" fmla="*/ 8 h 17"/>
                        <a:gd name="T2" fmla="*/ 21 w 21"/>
                        <a:gd name="T3" fmla="*/ 8 h 17"/>
                        <a:gd name="T4" fmla="*/ 13 w 21"/>
                        <a:gd name="T5" fmla="*/ 17 h 17"/>
                        <a:gd name="T6" fmla="*/ 12 w 21"/>
                        <a:gd name="T7" fmla="*/ 16 h 17"/>
                        <a:gd name="T8" fmla="*/ 7 w 21"/>
                        <a:gd name="T9" fmla="*/ 13 h 17"/>
                        <a:gd name="T10" fmla="*/ 0 w 21"/>
                        <a:gd name="T11" fmla="*/ 9 h 17"/>
                        <a:gd name="T12" fmla="*/ 0 w 21"/>
                        <a:gd name="T13" fmla="*/ 9 h 17"/>
                        <a:gd name="T14" fmla="*/ 10 w 21"/>
                        <a:gd name="T15" fmla="*/ 0 h 17"/>
                        <a:gd name="T16" fmla="*/ 20 w 21"/>
                        <a:gd name="T17" fmla="*/ 8 h 17"/>
                        <a:gd name="T18" fmla="*/ 21 w 21"/>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7">
                          <a:moveTo>
                            <a:pt x="21" y="8"/>
                          </a:moveTo>
                          <a:cubicBezTo>
                            <a:pt x="21" y="8"/>
                            <a:pt x="21" y="8"/>
                            <a:pt x="21" y="8"/>
                          </a:cubicBezTo>
                          <a:cubicBezTo>
                            <a:pt x="18" y="11"/>
                            <a:pt x="15" y="14"/>
                            <a:pt x="13" y="17"/>
                          </a:cubicBezTo>
                          <a:cubicBezTo>
                            <a:pt x="13" y="16"/>
                            <a:pt x="12" y="16"/>
                            <a:pt x="12" y="16"/>
                          </a:cubicBezTo>
                          <a:cubicBezTo>
                            <a:pt x="11" y="15"/>
                            <a:pt x="8" y="14"/>
                            <a:pt x="7" y="13"/>
                          </a:cubicBezTo>
                          <a:cubicBezTo>
                            <a:pt x="4" y="12"/>
                            <a:pt x="3" y="10"/>
                            <a:pt x="0" y="9"/>
                          </a:cubicBezTo>
                          <a:cubicBezTo>
                            <a:pt x="0" y="9"/>
                            <a:pt x="0" y="9"/>
                            <a:pt x="0" y="9"/>
                          </a:cubicBezTo>
                          <a:cubicBezTo>
                            <a:pt x="3" y="6"/>
                            <a:pt x="7" y="3"/>
                            <a:pt x="10" y="0"/>
                          </a:cubicBezTo>
                          <a:cubicBezTo>
                            <a:pt x="13" y="3"/>
                            <a:pt x="16" y="6"/>
                            <a:pt x="20" y="8"/>
                          </a:cubicBezTo>
                          <a:cubicBezTo>
                            <a:pt x="20" y="8"/>
                            <a:pt x="21" y="8"/>
                            <a:pt x="21"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2" name="Freeform 620"/>
                    <p:cNvSpPr>
                      <a:spLocks/>
                    </p:cNvSpPr>
                    <p:nvPr/>
                  </p:nvSpPr>
                  <p:spPr bwMode="auto">
                    <a:xfrm>
                      <a:off x="3525" y="906"/>
                      <a:ext cx="43" cy="40"/>
                    </a:xfrm>
                    <a:custGeom>
                      <a:avLst/>
                      <a:gdLst>
                        <a:gd name="T0" fmla="*/ 18 w 18"/>
                        <a:gd name="T1" fmla="*/ 12 h 17"/>
                        <a:gd name="T2" fmla="*/ 17 w 18"/>
                        <a:gd name="T3" fmla="*/ 12 h 17"/>
                        <a:gd name="T4" fmla="*/ 16 w 18"/>
                        <a:gd name="T5" fmla="*/ 12 h 17"/>
                        <a:gd name="T6" fmla="*/ 10 w 18"/>
                        <a:gd name="T7" fmla="*/ 15 h 17"/>
                        <a:gd name="T8" fmla="*/ 7 w 18"/>
                        <a:gd name="T9" fmla="*/ 17 h 17"/>
                        <a:gd name="T10" fmla="*/ 0 w 18"/>
                        <a:gd name="T11" fmla="*/ 4 h 17"/>
                        <a:gd name="T12" fmla="*/ 7 w 18"/>
                        <a:gd name="T13" fmla="*/ 2 h 17"/>
                        <a:gd name="T14" fmla="*/ 12 w 18"/>
                        <a:gd name="T15" fmla="*/ 0 h 17"/>
                        <a:gd name="T16" fmla="*/ 18 w 18"/>
                        <a:gd name="T1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2"/>
                          </a:moveTo>
                          <a:cubicBezTo>
                            <a:pt x="17" y="12"/>
                            <a:pt x="17" y="12"/>
                            <a:pt x="17" y="12"/>
                          </a:cubicBezTo>
                          <a:cubicBezTo>
                            <a:pt x="17" y="12"/>
                            <a:pt x="17" y="12"/>
                            <a:pt x="16" y="12"/>
                          </a:cubicBezTo>
                          <a:cubicBezTo>
                            <a:pt x="14" y="12"/>
                            <a:pt x="12" y="13"/>
                            <a:pt x="10" y="15"/>
                          </a:cubicBezTo>
                          <a:cubicBezTo>
                            <a:pt x="9" y="15"/>
                            <a:pt x="8" y="16"/>
                            <a:pt x="7" y="17"/>
                          </a:cubicBezTo>
                          <a:cubicBezTo>
                            <a:pt x="4" y="13"/>
                            <a:pt x="2" y="9"/>
                            <a:pt x="0" y="4"/>
                          </a:cubicBezTo>
                          <a:cubicBezTo>
                            <a:pt x="3" y="4"/>
                            <a:pt x="5" y="3"/>
                            <a:pt x="7" y="2"/>
                          </a:cubicBezTo>
                          <a:cubicBezTo>
                            <a:pt x="9" y="2"/>
                            <a:pt x="11" y="1"/>
                            <a:pt x="12" y="0"/>
                          </a:cubicBezTo>
                          <a:cubicBezTo>
                            <a:pt x="14" y="4"/>
                            <a:pt x="16" y="8"/>
                            <a:pt x="18"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3" name="Freeform 621"/>
                    <p:cNvSpPr>
                      <a:spLocks/>
                    </p:cNvSpPr>
                    <p:nvPr/>
                  </p:nvSpPr>
                  <p:spPr bwMode="auto">
                    <a:xfrm>
                      <a:off x="3373" y="1587"/>
                      <a:ext cx="43" cy="45"/>
                    </a:xfrm>
                    <a:custGeom>
                      <a:avLst/>
                      <a:gdLst>
                        <a:gd name="T0" fmla="*/ 18 w 18"/>
                        <a:gd name="T1" fmla="*/ 8 h 19"/>
                        <a:gd name="T2" fmla="*/ 14 w 18"/>
                        <a:gd name="T3" fmla="*/ 13 h 19"/>
                        <a:gd name="T4" fmla="*/ 9 w 18"/>
                        <a:gd name="T5" fmla="*/ 19 h 19"/>
                        <a:gd name="T6" fmla="*/ 7 w 18"/>
                        <a:gd name="T7" fmla="*/ 18 h 19"/>
                        <a:gd name="T8" fmla="*/ 0 w 18"/>
                        <a:gd name="T9" fmla="*/ 9 h 19"/>
                        <a:gd name="T10" fmla="*/ 6 w 18"/>
                        <a:gd name="T11" fmla="*/ 5 h 19"/>
                        <a:gd name="T12" fmla="*/ 12 w 18"/>
                        <a:gd name="T13" fmla="*/ 0 h 19"/>
                        <a:gd name="T14" fmla="*/ 18 w 18"/>
                        <a:gd name="T15" fmla="*/ 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9">
                          <a:moveTo>
                            <a:pt x="18" y="8"/>
                          </a:moveTo>
                          <a:cubicBezTo>
                            <a:pt x="16" y="10"/>
                            <a:pt x="15" y="11"/>
                            <a:pt x="14" y="13"/>
                          </a:cubicBezTo>
                          <a:cubicBezTo>
                            <a:pt x="12" y="15"/>
                            <a:pt x="10" y="17"/>
                            <a:pt x="9" y="19"/>
                          </a:cubicBezTo>
                          <a:cubicBezTo>
                            <a:pt x="8" y="19"/>
                            <a:pt x="8" y="18"/>
                            <a:pt x="7" y="18"/>
                          </a:cubicBezTo>
                          <a:cubicBezTo>
                            <a:pt x="4" y="16"/>
                            <a:pt x="2" y="13"/>
                            <a:pt x="0" y="9"/>
                          </a:cubicBezTo>
                          <a:cubicBezTo>
                            <a:pt x="2" y="8"/>
                            <a:pt x="4" y="6"/>
                            <a:pt x="6" y="5"/>
                          </a:cubicBezTo>
                          <a:cubicBezTo>
                            <a:pt x="8" y="3"/>
                            <a:pt x="10" y="2"/>
                            <a:pt x="12" y="0"/>
                          </a:cubicBezTo>
                          <a:cubicBezTo>
                            <a:pt x="13" y="3"/>
                            <a:pt x="15" y="6"/>
                            <a:pt x="18"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4" name="Freeform 622"/>
                    <p:cNvSpPr>
                      <a:spLocks/>
                    </p:cNvSpPr>
                    <p:nvPr/>
                  </p:nvSpPr>
                  <p:spPr bwMode="auto">
                    <a:xfrm>
                      <a:off x="3537" y="291"/>
                      <a:ext cx="168" cy="222"/>
                    </a:xfrm>
                    <a:custGeom>
                      <a:avLst/>
                      <a:gdLst>
                        <a:gd name="T0" fmla="*/ 68 w 71"/>
                        <a:gd name="T1" fmla="*/ 10 h 94"/>
                        <a:gd name="T2" fmla="*/ 71 w 71"/>
                        <a:gd name="T3" fmla="*/ 13 h 94"/>
                        <a:gd name="T4" fmla="*/ 41 w 71"/>
                        <a:gd name="T5" fmla="*/ 94 h 94"/>
                        <a:gd name="T6" fmla="*/ 37 w 71"/>
                        <a:gd name="T7" fmla="*/ 94 h 94"/>
                        <a:gd name="T8" fmla="*/ 37 w 71"/>
                        <a:gd name="T9" fmla="*/ 91 h 94"/>
                        <a:gd name="T10" fmla="*/ 36 w 71"/>
                        <a:gd name="T11" fmla="*/ 89 h 94"/>
                        <a:gd name="T12" fmla="*/ 37 w 71"/>
                        <a:gd name="T13" fmla="*/ 47 h 94"/>
                        <a:gd name="T14" fmla="*/ 31 w 71"/>
                        <a:gd name="T15" fmla="*/ 27 h 94"/>
                        <a:gd name="T16" fmla="*/ 12 w 71"/>
                        <a:gd name="T17" fmla="*/ 28 h 94"/>
                        <a:gd name="T18" fmla="*/ 9 w 71"/>
                        <a:gd name="T19" fmla="*/ 46 h 94"/>
                        <a:gd name="T20" fmla="*/ 5 w 71"/>
                        <a:gd name="T21" fmla="*/ 46 h 94"/>
                        <a:gd name="T22" fmla="*/ 13 w 71"/>
                        <a:gd name="T23" fmla="*/ 21 h 94"/>
                        <a:gd name="T24" fmla="*/ 41 w 71"/>
                        <a:gd name="T25" fmla="*/ 37 h 94"/>
                        <a:gd name="T26" fmla="*/ 41 w 71"/>
                        <a:gd name="T27" fmla="*/ 44 h 94"/>
                        <a:gd name="T28" fmla="*/ 38 w 71"/>
                        <a:gd name="T29" fmla="*/ 17 h 94"/>
                        <a:gd name="T30" fmla="*/ 9 w 71"/>
                        <a:gd name="T31" fmla="*/ 10 h 94"/>
                        <a:gd name="T32" fmla="*/ 3 w 71"/>
                        <a:gd name="T33" fmla="*/ 15 h 94"/>
                        <a:gd name="T34" fmla="*/ 0 w 71"/>
                        <a:gd name="T35" fmla="*/ 13 h 94"/>
                        <a:gd name="T36" fmla="*/ 9 w 71"/>
                        <a:gd name="T37" fmla="*/ 5 h 94"/>
                        <a:gd name="T38" fmla="*/ 15 w 71"/>
                        <a:gd name="T39" fmla="*/ 3 h 94"/>
                        <a:gd name="T40" fmla="*/ 40 w 71"/>
                        <a:gd name="T41" fmla="*/ 12 h 94"/>
                        <a:gd name="T42" fmla="*/ 46 w 71"/>
                        <a:gd name="T43" fmla="*/ 43 h 94"/>
                        <a:gd name="T44" fmla="*/ 64 w 71"/>
                        <a:gd name="T45" fmla="*/ 14 h 94"/>
                        <a:gd name="T46" fmla="*/ 68 w 71"/>
                        <a:gd name="T47"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94">
                          <a:moveTo>
                            <a:pt x="68" y="10"/>
                          </a:moveTo>
                          <a:cubicBezTo>
                            <a:pt x="71" y="13"/>
                            <a:pt x="71" y="13"/>
                            <a:pt x="71" y="13"/>
                          </a:cubicBezTo>
                          <a:cubicBezTo>
                            <a:pt x="50" y="35"/>
                            <a:pt x="40" y="64"/>
                            <a:pt x="41" y="94"/>
                          </a:cubicBezTo>
                          <a:cubicBezTo>
                            <a:pt x="37" y="94"/>
                            <a:pt x="37" y="94"/>
                            <a:pt x="37" y="94"/>
                          </a:cubicBezTo>
                          <a:cubicBezTo>
                            <a:pt x="37" y="93"/>
                            <a:pt x="37" y="92"/>
                            <a:pt x="37" y="91"/>
                          </a:cubicBezTo>
                          <a:cubicBezTo>
                            <a:pt x="36" y="91"/>
                            <a:pt x="36" y="90"/>
                            <a:pt x="36" y="89"/>
                          </a:cubicBezTo>
                          <a:cubicBezTo>
                            <a:pt x="35" y="75"/>
                            <a:pt x="37" y="61"/>
                            <a:pt x="37" y="47"/>
                          </a:cubicBezTo>
                          <a:cubicBezTo>
                            <a:pt x="37" y="40"/>
                            <a:pt x="36" y="32"/>
                            <a:pt x="31" y="27"/>
                          </a:cubicBezTo>
                          <a:cubicBezTo>
                            <a:pt x="26" y="20"/>
                            <a:pt x="17" y="21"/>
                            <a:pt x="12" y="28"/>
                          </a:cubicBezTo>
                          <a:cubicBezTo>
                            <a:pt x="9" y="34"/>
                            <a:pt x="8" y="40"/>
                            <a:pt x="9" y="46"/>
                          </a:cubicBezTo>
                          <a:cubicBezTo>
                            <a:pt x="5" y="46"/>
                            <a:pt x="5" y="46"/>
                            <a:pt x="5" y="46"/>
                          </a:cubicBezTo>
                          <a:cubicBezTo>
                            <a:pt x="4" y="37"/>
                            <a:pt x="5" y="27"/>
                            <a:pt x="13" y="21"/>
                          </a:cubicBezTo>
                          <a:cubicBezTo>
                            <a:pt x="26" y="11"/>
                            <a:pt x="38" y="24"/>
                            <a:pt x="41" y="37"/>
                          </a:cubicBezTo>
                          <a:cubicBezTo>
                            <a:pt x="41" y="39"/>
                            <a:pt x="41" y="41"/>
                            <a:pt x="41" y="44"/>
                          </a:cubicBezTo>
                          <a:cubicBezTo>
                            <a:pt x="43" y="35"/>
                            <a:pt x="43" y="25"/>
                            <a:pt x="38" y="17"/>
                          </a:cubicBezTo>
                          <a:cubicBezTo>
                            <a:pt x="32" y="6"/>
                            <a:pt x="20" y="3"/>
                            <a:pt x="9" y="10"/>
                          </a:cubicBezTo>
                          <a:cubicBezTo>
                            <a:pt x="7" y="11"/>
                            <a:pt x="5" y="13"/>
                            <a:pt x="3" y="15"/>
                          </a:cubicBezTo>
                          <a:cubicBezTo>
                            <a:pt x="0" y="13"/>
                            <a:pt x="0" y="13"/>
                            <a:pt x="0" y="13"/>
                          </a:cubicBezTo>
                          <a:cubicBezTo>
                            <a:pt x="3" y="10"/>
                            <a:pt x="5" y="7"/>
                            <a:pt x="9" y="5"/>
                          </a:cubicBezTo>
                          <a:cubicBezTo>
                            <a:pt x="11" y="4"/>
                            <a:pt x="13" y="3"/>
                            <a:pt x="15" y="3"/>
                          </a:cubicBezTo>
                          <a:cubicBezTo>
                            <a:pt x="24" y="0"/>
                            <a:pt x="34" y="4"/>
                            <a:pt x="40" y="12"/>
                          </a:cubicBezTo>
                          <a:cubicBezTo>
                            <a:pt x="47" y="21"/>
                            <a:pt x="47" y="32"/>
                            <a:pt x="46" y="43"/>
                          </a:cubicBezTo>
                          <a:cubicBezTo>
                            <a:pt x="51" y="33"/>
                            <a:pt x="57" y="23"/>
                            <a:pt x="64" y="14"/>
                          </a:cubicBezTo>
                          <a:cubicBezTo>
                            <a:pt x="66" y="13"/>
                            <a:pt x="67" y="11"/>
                            <a:pt x="68" y="1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5" name="Freeform 623"/>
                    <p:cNvSpPr>
                      <a:spLocks/>
                    </p:cNvSpPr>
                    <p:nvPr/>
                  </p:nvSpPr>
                  <p:spPr bwMode="auto">
                    <a:xfrm>
                      <a:off x="3620" y="603"/>
                      <a:ext cx="26" cy="29"/>
                    </a:xfrm>
                    <a:custGeom>
                      <a:avLst/>
                      <a:gdLst>
                        <a:gd name="T0" fmla="*/ 11 w 11"/>
                        <a:gd name="T1" fmla="*/ 9 h 12"/>
                        <a:gd name="T2" fmla="*/ 1 w 11"/>
                        <a:gd name="T3" fmla="*/ 12 h 12"/>
                        <a:gd name="T4" fmla="*/ 5 w 11"/>
                        <a:gd name="T5" fmla="*/ 1 h 12"/>
                        <a:gd name="T6" fmla="*/ 11 w 11"/>
                        <a:gd name="T7" fmla="*/ 9 h 12"/>
                      </a:gdLst>
                      <a:ahLst/>
                      <a:cxnLst>
                        <a:cxn ang="0">
                          <a:pos x="T0" y="T1"/>
                        </a:cxn>
                        <a:cxn ang="0">
                          <a:pos x="T2" y="T3"/>
                        </a:cxn>
                        <a:cxn ang="0">
                          <a:pos x="T4" y="T5"/>
                        </a:cxn>
                        <a:cxn ang="0">
                          <a:pos x="T6" y="T7"/>
                        </a:cxn>
                      </a:cxnLst>
                      <a:rect l="0" t="0" r="r" b="b"/>
                      <a:pathLst>
                        <a:path w="11" h="12">
                          <a:moveTo>
                            <a:pt x="11" y="9"/>
                          </a:moveTo>
                          <a:cubicBezTo>
                            <a:pt x="8" y="10"/>
                            <a:pt x="5" y="11"/>
                            <a:pt x="1" y="12"/>
                          </a:cubicBezTo>
                          <a:cubicBezTo>
                            <a:pt x="1" y="8"/>
                            <a:pt x="0" y="1"/>
                            <a:pt x="5" y="1"/>
                          </a:cubicBezTo>
                          <a:cubicBezTo>
                            <a:pt x="10" y="0"/>
                            <a:pt x="10" y="6"/>
                            <a:pt x="11"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6" name="Freeform 624"/>
                    <p:cNvSpPr>
                      <a:spLocks/>
                    </p:cNvSpPr>
                    <p:nvPr/>
                  </p:nvSpPr>
                  <p:spPr bwMode="auto">
                    <a:xfrm>
                      <a:off x="3354" y="1725"/>
                      <a:ext cx="26" cy="28"/>
                    </a:xfrm>
                    <a:custGeom>
                      <a:avLst/>
                      <a:gdLst>
                        <a:gd name="T0" fmla="*/ 11 w 11"/>
                        <a:gd name="T1" fmla="*/ 4 h 12"/>
                        <a:gd name="T2" fmla="*/ 9 w 11"/>
                        <a:gd name="T3" fmla="*/ 8 h 12"/>
                        <a:gd name="T4" fmla="*/ 3 w 11"/>
                        <a:gd name="T5" fmla="*/ 12 h 12"/>
                        <a:gd name="T6" fmla="*/ 1 w 11"/>
                        <a:gd name="T7" fmla="*/ 6 h 12"/>
                        <a:gd name="T8" fmla="*/ 4 w 11"/>
                        <a:gd name="T9" fmla="*/ 3 h 12"/>
                        <a:gd name="T10" fmla="*/ 4 w 11"/>
                        <a:gd name="T11" fmla="*/ 3 h 12"/>
                        <a:gd name="T12" fmla="*/ 5 w 11"/>
                        <a:gd name="T13" fmla="*/ 3 h 12"/>
                        <a:gd name="T14" fmla="*/ 5 w 11"/>
                        <a:gd name="T15" fmla="*/ 3 h 12"/>
                        <a:gd name="T16" fmla="*/ 6 w 11"/>
                        <a:gd name="T17" fmla="*/ 2 h 12"/>
                        <a:gd name="T18" fmla="*/ 6 w 11"/>
                        <a:gd name="T19" fmla="*/ 1 h 12"/>
                        <a:gd name="T20" fmla="*/ 6 w 11"/>
                        <a:gd name="T21" fmla="*/ 1 h 12"/>
                        <a:gd name="T22" fmla="*/ 7 w 11"/>
                        <a:gd name="T23" fmla="*/ 0 h 12"/>
                        <a:gd name="T24" fmla="*/ 8 w 11"/>
                        <a:gd name="T25" fmla="*/ 1 h 12"/>
                        <a:gd name="T26" fmla="*/ 11 w 11"/>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2">
                          <a:moveTo>
                            <a:pt x="11" y="4"/>
                          </a:moveTo>
                          <a:cubicBezTo>
                            <a:pt x="10" y="5"/>
                            <a:pt x="10" y="7"/>
                            <a:pt x="9" y="8"/>
                          </a:cubicBezTo>
                          <a:cubicBezTo>
                            <a:pt x="7" y="10"/>
                            <a:pt x="5" y="12"/>
                            <a:pt x="3" y="12"/>
                          </a:cubicBezTo>
                          <a:cubicBezTo>
                            <a:pt x="0" y="11"/>
                            <a:pt x="0" y="8"/>
                            <a:pt x="1" y="6"/>
                          </a:cubicBezTo>
                          <a:cubicBezTo>
                            <a:pt x="2" y="5"/>
                            <a:pt x="3" y="4"/>
                            <a:pt x="4" y="3"/>
                          </a:cubicBezTo>
                          <a:cubicBezTo>
                            <a:pt x="4" y="3"/>
                            <a:pt x="4" y="3"/>
                            <a:pt x="4" y="3"/>
                          </a:cubicBezTo>
                          <a:cubicBezTo>
                            <a:pt x="5" y="3"/>
                            <a:pt x="5" y="3"/>
                            <a:pt x="5" y="3"/>
                          </a:cubicBezTo>
                          <a:cubicBezTo>
                            <a:pt x="5" y="3"/>
                            <a:pt x="5" y="3"/>
                            <a:pt x="5" y="3"/>
                          </a:cubicBezTo>
                          <a:cubicBezTo>
                            <a:pt x="6" y="3"/>
                            <a:pt x="7" y="3"/>
                            <a:pt x="6" y="2"/>
                          </a:cubicBezTo>
                          <a:cubicBezTo>
                            <a:pt x="6" y="1"/>
                            <a:pt x="6" y="1"/>
                            <a:pt x="6" y="1"/>
                          </a:cubicBezTo>
                          <a:cubicBezTo>
                            <a:pt x="6" y="1"/>
                            <a:pt x="6" y="1"/>
                            <a:pt x="6" y="1"/>
                          </a:cubicBezTo>
                          <a:cubicBezTo>
                            <a:pt x="6" y="0"/>
                            <a:pt x="7" y="0"/>
                            <a:pt x="7" y="0"/>
                          </a:cubicBezTo>
                          <a:cubicBezTo>
                            <a:pt x="7" y="0"/>
                            <a:pt x="8" y="0"/>
                            <a:pt x="8" y="1"/>
                          </a:cubicBezTo>
                          <a:cubicBezTo>
                            <a:pt x="9" y="2"/>
                            <a:pt x="10" y="3"/>
                            <a:pt x="1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7" name="Freeform 625"/>
                    <p:cNvSpPr>
                      <a:spLocks/>
                    </p:cNvSpPr>
                    <p:nvPr/>
                  </p:nvSpPr>
                  <p:spPr bwMode="auto">
                    <a:xfrm>
                      <a:off x="3501" y="1031"/>
                      <a:ext cx="36" cy="43"/>
                    </a:xfrm>
                    <a:custGeom>
                      <a:avLst/>
                      <a:gdLst>
                        <a:gd name="T0" fmla="*/ 15 w 15"/>
                        <a:gd name="T1" fmla="*/ 5 h 18"/>
                        <a:gd name="T2" fmla="*/ 13 w 15"/>
                        <a:gd name="T3" fmla="*/ 12 h 18"/>
                        <a:gd name="T4" fmla="*/ 10 w 15"/>
                        <a:gd name="T5" fmla="*/ 18 h 18"/>
                        <a:gd name="T6" fmla="*/ 0 w 15"/>
                        <a:gd name="T7" fmla="*/ 13 h 18"/>
                        <a:gd name="T8" fmla="*/ 5 w 15"/>
                        <a:gd name="T9" fmla="*/ 0 h 18"/>
                        <a:gd name="T10" fmla="*/ 15 w 15"/>
                        <a:gd name="T11" fmla="*/ 5 h 18"/>
                      </a:gdLst>
                      <a:ahLst/>
                      <a:cxnLst>
                        <a:cxn ang="0">
                          <a:pos x="T0" y="T1"/>
                        </a:cxn>
                        <a:cxn ang="0">
                          <a:pos x="T2" y="T3"/>
                        </a:cxn>
                        <a:cxn ang="0">
                          <a:pos x="T4" y="T5"/>
                        </a:cxn>
                        <a:cxn ang="0">
                          <a:pos x="T6" y="T7"/>
                        </a:cxn>
                        <a:cxn ang="0">
                          <a:pos x="T8" y="T9"/>
                        </a:cxn>
                        <a:cxn ang="0">
                          <a:pos x="T10" y="T11"/>
                        </a:cxn>
                      </a:cxnLst>
                      <a:rect l="0" t="0" r="r" b="b"/>
                      <a:pathLst>
                        <a:path w="15" h="18">
                          <a:moveTo>
                            <a:pt x="15" y="5"/>
                          </a:moveTo>
                          <a:cubicBezTo>
                            <a:pt x="14" y="7"/>
                            <a:pt x="14" y="10"/>
                            <a:pt x="13" y="12"/>
                          </a:cubicBezTo>
                          <a:cubicBezTo>
                            <a:pt x="12" y="14"/>
                            <a:pt x="11" y="16"/>
                            <a:pt x="10" y="18"/>
                          </a:cubicBezTo>
                          <a:cubicBezTo>
                            <a:pt x="7" y="17"/>
                            <a:pt x="3" y="15"/>
                            <a:pt x="0" y="13"/>
                          </a:cubicBezTo>
                          <a:cubicBezTo>
                            <a:pt x="2" y="9"/>
                            <a:pt x="4" y="4"/>
                            <a:pt x="5" y="0"/>
                          </a:cubicBezTo>
                          <a:cubicBezTo>
                            <a:pt x="9" y="2"/>
                            <a:pt x="12" y="3"/>
                            <a:pt x="15"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8" name="Freeform 626"/>
                    <p:cNvSpPr>
                      <a:spLocks/>
                    </p:cNvSpPr>
                    <p:nvPr/>
                  </p:nvSpPr>
                  <p:spPr bwMode="auto">
                    <a:xfrm>
                      <a:off x="3565" y="688"/>
                      <a:ext cx="48" cy="38"/>
                    </a:xfrm>
                    <a:custGeom>
                      <a:avLst/>
                      <a:gdLst>
                        <a:gd name="T0" fmla="*/ 20 w 20"/>
                        <a:gd name="T1" fmla="*/ 4 h 16"/>
                        <a:gd name="T2" fmla="*/ 20 w 20"/>
                        <a:gd name="T3" fmla="*/ 11 h 16"/>
                        <a:gd name="T4" fmla="*/ 7 w 20"/>
                        <a:gd name="T5" fmla="*/ 16 h 16"/>
                        <a:gd name="T6" fmla="*/ 7 w 20"/>
                        <a:gd name="T7" fmla="*/ 16 h 16"/>
                        <a:gd name="T8" fmla="*/ 3 w 20"/>
                        <a:gd name="T9" fmla="*/ 10 h 16"/>
                        <a:gd name="T10" fmla="*/ 0 w 20"/>
                        <a:gd name="T11" fmla="*/ 7 h 16"/>
                        <a:gd name="T12" fmla="*/ 20 w 20"/>
                        <a:gd name="T13" fmla="*/ 0 h 16"/>
                        <a:gd name="T14" fmla="*/ 20 w 20"/>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6">
                          <a:moveTo>
                            <a:pt x="20" y="4"/>
                          </a:moveTo>
                          <a:cubicBezTo>
                            <a:pt x="20" y="7"/>
                            <a:pt x="20" y="9"/>
                            <a:pt x="20" y="11"/>
                          </a:cubicBezTo>
                          <a:cubicBezTo>
                            <a:pt x="15" y="12"/>
                            <a:pt x="11" y="14"/>
                            <a:pt x="7" y="16"/>
                          </a:cubicBezTo>
                          <a:cubicBezTo>
                            <a:pt x="7" y="16"/>
                            <a:pt x="7" y="16"/>
                            <a:pt x="7" y="16"/>
                          </a:cubicBezTo>
                          <a:cubicBezTo>
                            <a:pt x="6" y="14"/>
                            <a:pt x="4" y="12"/>
                            <a:pt x="3" y="10"/>
                          </a:cubicBezTo>
                          <a:cubicBezTo>
                            <a:pt x="2" y="9"/>
                            <a:pt x="1" y="8"/>
                            <a:pt x="0" y="7"/>
                          </a:cubicBezTo>
                          <a:cubicBezTo>
                            <a:pt x="6" y="3"/>
                            <a:pt x="13" y="1"/>
                            <a:pt x="20" y="0"/>
                          </a:cubicBezTo>
                          <a:cubicBezTo>
                            <a:pt x="20" y="2"/>
                            <a:pt x="20" y="3"/>
                            <a:pt x="20"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9" name="Freeform 627"/>
                    <p:cNvSpPr>
                      <a:spLocks/>
                    </p:cNvSpPr>
                    <p:nvPr/>
                  </p:nvSpPr>
                  <p:spPr bwMode="auto">
                    <a:xfrm>
                      <a:off x="3428" y="1287"/>
                      <a:ext cx="45" cy="21"/>
                    </a:xfrm>
                    <a:custGeom>
                      <a:avLst/>
                      <a:gdLst>
                        <a:gd name="T0" fmla="*/ 18 w 19"/>
                        <a:gd name="T1" fmla="*/ 8 h 9"/>
                        <a:gd name="T2" fmla="*/ 19 w 19"/>
                        <a:gd name="T3" fmla="*/ 9 h 9"/>
                        <a:gd name="T4" fmla="*/ 1 w 19"/>
                        <a:gd name="T5" fmla="*/ 9 h 9"/>
                        <a:gd name="T6" fmla="*/ 0 w 19"/>
                        <a:gd name="T7" fmla="*/ 9 h 9"/>
                        <a:gd name="T8" fmla="*/ 0 w 19"/>
                        <a:gd name="T9" fmla="*/ 5 h 9"/>
                        <a:gd name="T10" fmla="*/ 0 w 19"/>
                        <a:gd name="T11" fmla="*/ 0 h 9"/>
                        <a:gd name="T12" fmla="*/ 0 w 19"/>
                        <a:gd name="T13" fmla="*/ 0 h 9"/>
                        <a:gd name="T14" fmla="*/ 15 w 19"/>
                        <a:gd name="T15" fmla="*/ 2 h 9"/>
                        <a:gd name="T16" fmla="*/ 16 w 19"/>
                        <a:gd name="T17" fmla="*/ 4 h 9"/>
                        <a:gd name="T18" fmla="*/ 18 w 19"/>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
                          <a:moveTo>
                            <a:pt x="18" y="8"/>
                          </a:moveTo>
                          <a:cubicBezTo>
                            <a:pt x="18" y="9"/>
                            <a:pt x="18" y="9"/>
                            <a:pt x="19" y="9"/>
                          </a:cubicBezTo>
                          <a:cubicBezTo>
                            <a:pt x="13" y="9"/>
                            <a:pt x="7" y="9"/>
                            <a:pt x="1" y="9"/>
                          </a:cubicBezTo>
                          <a:cubicBezTo>
                            <a:pt x="1" y="9"/>
                            <a:pt x="0" y="9"/>
                            <a:pt x="0" y="9"/>
                          </a:cubicBezTo>
                          <a:cubicBezTo>
                            <a:pt x="0" y="7"/>
                            <a:pt x="0" y="6"/>
                            <a:pt x="0" y="5"/>
                          </a:cubicBezTo>
                          <a:cubicBezTo>
                            <a:pt x="0" y="4"/>
                            <a:pt x="0" y="2"/>
                            <a:pt x="0" y="0"/>
                          </a:cubicBezTo>
                          <a:cubicBezTo>
                            <a:pt x="0" y="0"/>
                            <a:pt x="0" y="0"/>
                            <a:pt x="0" y="0"/>
                          </a:cubicBezTo>
                          <a:cubicBezTo>
                            <a:pt x="5" y="1"/>
                            <a:pt x="10" y="1"/>
                            <a:pt x="15" y="2"/>
                          </a:cubicBezTo>
                          <a:cubicBezTo>
                            <a:pt x="16" y="2"/>
                            <a:pt x="16" y="3"/>
                            <a:pt x="16" y="4"/>
                          </a:cubicBezTo>
                          <a:cubicBezTo>
                            <a:pt x="17" y="6"/>
                            <a:pt x="17" y="7"/>
                            <a:pt x="18"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0" name="Freeform 628"/>
                    <p:cNvSpPr>
                      <a:spLocks/>
                    </p:cNvSpPr>
                    <p:nvPr/>
                  </p:nvSpPr>
                  <p:spPr bwMode="auto">
                    <a:xfrm>
                      <a:off x="3570" y="282"/>
                      <a:ext cx="137" cy="111"/>
                    </a:xfrm>
                    <a:custGeom>
                      <a:avLst/>
                      <a:gdLst>
                        <a:gd name="T0" fmla="*/ 58 w 58"/>
                        <a:gd name="T1" fmla="*/ 10 h 47"/>
                        <a:gd name="T2" fmla="*/ 54 w 58"/>
                        <a:gd name="T3" fmla="*/ 14 h 47"/>
                        <a:gd name="T4" fmla="*/ 50 w 58"/>
                        <a:gd name="T5" fmla="*/ 18 h 47"/>
                        <a:gd name="T6" fmla="*/ 32 w 58"/>
                        <a:gd name="T7" fmla="*/ 47 h 47"/>
                        <a:gd name="T8" fmla="*/ 26 w 58"/>
                        <a:gd name="T9" fmla="*/ 16 h 47"/>
                        <a:gd name="T10" fmla="*/ 1 w 58"/>
                        <a:gd name="T11" fmla="*/ 7 h 47"/>
                        <a:gd name="T12" fmla="*/ 0 w 58"/>
                        <a:gd name="T13" fmla="*/ 4 h 47"/>
                        <a:gd name="T14" fmla="*/ 25 w 58"/>
                        <a:gd name="T15" fmla="*/ 1 h 47"/>
                        <a:gd name="T16" fmla="*/ 58 w 58"/>
                        <a:gd name="T1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7">
                          <a:moveTo>
                            <a:pt x="58" y="10"/>
                          </a:moveTo>
                          <a:cubicBezTo>
                            <a:pt x="57" y="11"/>
                            <a:pt x="55" y="12"/>
                            <a:pt x="54" y="14"/>
                          </a:cubicBezTo>
                          <a:cubicBezTo>
                            <a:pt x="53" y="15"/>
                            <a:pt x="52" y="17"/>
                            <a:pt x="50" y="18"/>
                          </a:cubicBezTo>
                          <a:cubicBezTo>
                            <a:pt x="43" y="27"/>
                            <a:pt x="37" y="37"/>
                            <a:pt x="32" y="47"/>
                          </a:cubicBezTo>
                          <a:cubicBezTo>
                            <a:pt x="33" y="36"/>
                            <a:pt x="33" y="25"/>
                            <a:pt x="26" y="16"/>
                          </a:cubicBezTo>
                          <a:cubicBezTo>
                            <a:pt x="20" y="8"/>
                            <a:pt x="10" y="4"/>
                            <a:pt x="1" y="7"/>
                          </a:cubicBezTo>
                          <a:cubicBezTo>
                            <a:pt x="0" y="4"/>
                            <a:pt x="0" y="4"/>
                            <a:pt x="0" y="4"/>
                          </a:cubicBezTo>
                          <a:cubicBezTo>
                            <a:pt x="8" y="1"/>
                            <a:pt x="17" y="0"/>
                            <a:pt x="25" y="1"/>
                          </a:cubicBezTo>
                          <a:cubicBezTo>
                            <a:pt x="37" y="1"/>
                            <a:pt x="48" y="5"/>
                            <a:pt x="58" y="1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1" name="Freeform 629"/>
                    <p:cNvSpPr>
                      <a:spLocks/>
                    </p:cNvSpPr>
                    <p:nvPr/>
                  </p:nvSpPr>
                  <p:spPr bwMode="auto">
                    <a:xfrm>
                      <a:off x="3214" y="2184"/>
                      <a:ext cx="43" cy="21"/>
                    </a:xfrm>
                    <a:custGeom>
                      <a:avLst/>
                      <a:gdLst>
                        <a:gd name="T0" fmla="*/ 18 w 18"/>
                        <a:gd name="T1" fmla="*/ 3 h 9"/>
                        <a:gd name="T2" fmla="*/ 18 w 18"/>
                        <a:gd name="T3" fmla="*/ 5 h 9"/>
                        <a:gd name="T4" fmla="*/ 8 w 18"/>
                        <a:gd name="T5" fmla="*/ 9 h 9"/>
                        <a:gd name="T6" fmla="*/ 3 w 18"/>
                        <a:gd name="T7" fmla="*/ 7 h 9"/>
                        <a:gd name="T8" fmla="*/ 1 w 18"/>
                        <a:gd name="T9" fmla="*/ 0 h 9"/>
                        <a:gd name="T10" fmla="*/ 18 w 18"/>
                        <a:gd name="T11" fmla="*/ 3 h 9"/>
                      </a:gdLst>
                      <a:ahLst/>
                      <a:cxnLst>
                        <a:cxn ang="0">
                          <a:pos x="T0" y="T1"/>
                        </a:cxn>
                        <a:cxn ang="0">
                          <a:pos x="T2" y="T3"/>
                        </a:cxn>
                        <a:cxn ang="0">
                          <a:pos x="T4" y="T5"/>
                        </a:cxn>
                        <a:cxn ang="0">
                          <a:pos x="T6" y="T7"/>
                        </a:cxn>
                        <a:cxn ang="0">
                          <a:pos x="T8" y="T9"/>
                        </a:cxn>
                        <a:cxn ang="0">
                          <a:pos x="T10" y="T11"/>
                        </a:cxn>
                      </a:cxnLst>
                      <a:rect l="0" t="0" r="r" b="b"/>
                      <a:pathLst>
                        <a:path w="18" h="9">
                          <a:moveTo>
                            <a:pt x="18" y="3"/>
                          </a:moveTo>
                          <a:cubicBezTo>
                            <a:pt x="18" y="4"/>
                            <a:pt x="18" y="4"/>
                            <a:pt x="18" y="5"/>
                          </a:cubicBezTo>
                          <a:cubicBezTo>
                            <a:pt x="17" y="8"/>
                            <a:pt x="12" y="9"/>
                            <a:pt x="8" y="9"/>
                          </a:cubicBezTo>
                          <a:cubicBezTo>
                            <a:pt x="5" y="9"/>
                            <a:pt x="6" y="9"/>
                            <a:pt x="3" y="7"/>
                          </a:cubicBezTo>
                          <a:cubicBezTo>
                            <a:pt x="0" y="3"/>
                            <a:pt x="0" y="3"/>
                            <a:pt x="1" y="0"/>
                          </a:cubicBezTo>
                          <a:cubicBezTo>
                            <a:pt x="7" y="1"/>
                            <a:pt x="13" y="3"/>
                            <a:pt x="18"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2" name="Freeform 630"/>
                    <p:cNvSpPr>
                      <a:spLocks/>
                    </p:cNvSpPr>
                    <p:nvPr/>
                  </p:nvSpPr>
                  <p:spPr bwMode="auto">
                    <a:xfrm>
                      <a:off x="3385" y="1424"/>
                      <a:ext cx="50" cy="38"/>
                    </a:xfrm>
                    <a:custGeom>
                      <a:avLst/>
                      <a:gdLst>
                        <a:gd name="T0" fmla="*/ 14 w 21"/>
                        <a:gd name="T1" fmla="*/ 5 h 16"/>
                        <a:gd name="T2" fmla="*/ 21 w 21"/>
                        <a:gd name="T3" fmla="*/ 8 h 16"/>
                        <a:gd name="T4" fmla="*/ 14 w 21"/>
                        <a:gd name="T5" fmla="*/ 16 h 16"/>
                        <a:gd name="T6" fmla="*/ 8 w 21"/>
                        <a:gd name="T7" fmla="*/ 12 h 16"/>
                        <a:gd name="T8" fmla="*/ 1 w 21"/>
                        <a:gd name="T9" fmla="*/ 11 h 16"/>
                        <a:gd name="T10" fmla="*/ 0 w 21"/>
                        <a:gd name="T11" fmla="*/ 11 h 16"/>
                        <a:gd name="T12" fmla="*/ 0 w 21"/>
                        <a:gd name="T13" fmla="*/ 11 h 16"/>
                        <a:gd name="T14" fmla="*/ 8 w 21"/>
                        <a:gd name="T15" fmla="*/ 0 h 16"/>
                        <a:gd name="T16" fmla="*/ 8 w 21"/>
                        <a:gd name="T17" fmla="*/ 0 h 16"/>
                        <a:gd name="T18" fmla="*/ 14 w 21"/>
                        <a:gd name="T19"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6">
                          <a:moveTo>
                            <a:pt x="14" y="5"/>
                          </a:moveTo>
                          <a:cubicBezTo>
                            <a:pt x="16" y="6"/>
                            <a:pt x="18" y="8"/>
                            <a:pt x="21" y="8"/>
                          </a:cubicBezTo>
                          <a:cubicBezTo>
                            <a:pt x="18" y="10"/>
                            <a:pt x="16" y="13"/>
                            <a:pt x="14" y="16"/>
                          </a:cubicBezTo>
                          <a:cubicBezTo>
                            <a:pt x="12" y="14"/>
                            <a:pt x="10" y="13"/>
                            <a:pt x="8" y="12"/>
                          </a:cubicBezTo>
                          <a:cubicBezTo>
                            <a:pt x="6" y="11"/>
                            <a:pt x="3" y="10"/>
                            <a:pt x="1" y="11"/>
                          </a:cubicBezTo>
                          <a:cubicBezTo>
                            <a:pt x="0" y="11"/>
                            <a:pt x="0" y="11"/>
                            <a:pt x="0" y="11"/>
                          </a:cubicBezTo>
                          <a:cubicBezTo>
                            <a:pt x="0" y="11"/>
                            <a:pt x="0" y="11"/>
                            <a:pt x="0" y="11"/>
                          </a:cubicBezTo>
                          <a:cubicBezTo>
                            <a:pt x="2" y="7"/>
                            <a:pt x="5" y="4"/>
                            <a:pt x="8" y="0"/>
                          </a:cubicBezTo>
                          <a:cubicBezTo>
                            <a:pt x="8" y="0"/>
                            <a:pt x="8" y="0"/>
                            <a:pt x="8" y="0"/>
                          </a:cubicBezTo>
                          <a:cubicBezTo>
                            <a:pt x="10" y="2"/>
                            <a:pt x="12" y="4"/>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3" name="Freeform 631"/>
                    <p:cNvSpPr>
                      <a:spLocks/>
                    </p:cNvSpPr>
                    <p:nvPr/>
                  </p:nvSpPr>
                  <p:spPr bwMode="auto">
                    <a:xfrm>
                      <a:off x="3131" y="379"/>
                      <a:ext cx="500" cy="485"/>
                    </a:xfrm>
                    <a:custGeom>
                      <a:avLst/>
                      <a:gdLst>
                        <a:gd name="T0" fmla="*/ 210 w 211"/>
                        <a:gd name="T1" fmla="*/ 75 h 205"/>
                        <a:gd name="T2" fmla="*/ 211 w 211"/>
                        <a:gd name="T3" fmla="*/ 76 h 205"/>
                        <a:gd name="T4" fmla="*/ 198 w 211"/>
                        <a:gd name="T5" fmla="*/ 79 h 205"/>
                        <a:gd name="T6" fmla="*/ 198 w 211"/>
                        <a:gd name="T7" fmla="*/ 79 h 205"/>
                        <a:gd name="T8" fmla="*/ 177 w 211"/>
                        <a:gd name="T9" fmla="*/ 49 h 205"/>
                        <a:gd name="T10" fmla="*/ 142 w 211"/>
                        <a:gd name="T11" fmla="*/ 32 h 205"/>
                        <a:gd name="T12" fmla="*/ 97 w 211"/>
                        <a:gd name="T13" fmla="*/ 30 h 205"/>
                        <a:gd name="T14" fmla="*/ 50 w 211"/>
                        <a:gd name="T15" fmla="*/ 29 h 205"/>
                        <a:gd name="T16" fmla="*/ 46 w 211"/>
                        <a:gd name="T17" fmla="*/ 31 h 205"/>
                        <a:gd name="T18" fmla="*/ 27 w 211"/>
                        <a:gd name="T19" fmla="*/ 78 h 205"/>
                        <a:gd name="T20" fmla="*/ 18 w 211"/>
                        <a:gd name="T21" fmla="*/ 121 h 205"/>
                        <a:gd name="T22" fmla="*/ 49 w 211"/>
                        <a:gd name="T23" fmla="*/ 186 h 205"/>
                        <a:gd name="T24" fmla="*/ 49 w 211"/>
                        <a:gd name="T25" fmla="*/ 186 h 205"/>
                        <a:gd name="T26" fmla="*/ 49 w 211"/>
                        <a:gd name="T27" fmla="*/ 187 h 205"/>
                        <a:gd name="T28" fmla="*/ 44 w 211"/>
                        <a:gd name="T29" fmla="*/ 194 h 205"/>
                        <a:gd name="T30" fmla="*/ 43 w 211"/>
                        <a:gd name="T31" fmla="*/ 195 h 205"/>
                        <a:gd name="T32" fmla="*/ 37 w 211"/>
                        <a:gd name="T33" fmla="*/ 205 h 205"/>
                        <a:gd name="T34" fmla="*/ 28 w 211"/>
                        <a:gd name="T35" fmla="*/ 194 h 205"/>
                        <a:gd name="T36" fmla="*/ 28 w 211"/>
                        <a:gd name="T37" fmla="*/ 193 h 205"/>
                        <a:gd name="T38" fmla="*/ 13 w 211"/>
                        <a:gd name="T39" fmla="*/ 173 h 205"/>
                        <a:gd name="T40" fmla="*/ 9 w 211"/>
                        <a:gd name="T41" fmla="*/ 164 h 205"/>
                        <a:gd name="T42" fmla="*/ 1 w 211"/>
                        <a:gd name="T43" fmla="*/ 114 h 205"/>
                        <a:gd name="T44" fmla="*/ 3 w 211"/>
                        <a:gd name="T45" fmla="*/ 99 h 205"/>
                        <a:gd name="T46" fmla="*/ 23 w 211"/>
                        <a:gd name="T47" fmla="*/ 39 h 205"/>
                        <a:gd name="T48" fmla="*/ 25 w 211"/>
                        <a:gd name="T49" fmla="*/ 34 h 205"/>
                        <a:gd name="T50" fmla="*/ 33 w 211"/>
                        <a:gd name="T51" fmla="*/ 0 h 205"/>
                        <a:gd name="T52" fmla="*/ 78 w 211"/>
                        <a:gd name="T53" fmla="*/ 9 h 205"/>
                        <a:gd name="T54" fmla="*/ 139 w 211"/>
                        <a:gd name="T55" fmla="*/ 16 h 205"/>
                        <a:gd name="T56" fmla="*/ 210 w 211"/>
                        <a:gd name="T57" fmla="*/ 7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1" h="205">
                          <a:moveTo>
                            <a:pt x="210" y="75"/>
                          </a:moveTo>
                          <a:cubicBezTo>
                            <a:pt x="210" y="75"/>
                            <a:pt x="211" y="75"/>
                            <a:pt x="211" y="76"/>
                          </a:cubicBezTo>
                          <a:cubicBezTo>
                            <a:pt x="206" y="77"/>
                            <a:pt x="202" y="78"/>
                            <a:pt x="198" y="79"/>
                          </a:cubicBezTo>
                          <a:cubicBezTo>
                            <a:pt x="198" y="79"/>
                            <a:pt x="198" y="79"/>
                            <a:pt x="198" y="79"/>
                          </a:cubicBezTo>
                          <a:cubicBezTo>
                            <a:pt x="195" y="67"/>
                            <a:pt x="186" y="56"/>
                            <a:pt x="177" y="49"/>
                          </a:cubicBezTo>
                          <a:cubicBezTo>
                            <a:pt x="167" y="41"/>
                            <a:pt x="155" y="35"/>
                            <a:pt x="142" y="32"/>
                          </a:cubicBezTo>
                          <a:cubicBezTo>
                            <a:pt x="128" y="29"/>
                            <a:pt x="112" y="29"/>
                            <a:pt x="97" y="30"/>
                          </a:cubicBezTo>
                          <a:cubicBezTo>
                            <a:pt x="82" y="32"/>
                            <a:pt x="63" y="39"/>
                            <a:pt x="50" y="29"/>
                          </a:cubicBezTo>
                          <a:cubicBezTo>
                            <a:pt x="48" y="28"/>
                            <a:pt x="46" y="29"/>
                            <a:pt x="46" y="31"/>
                          </a:cubicBezTo>
                          <a:cubicBezTo>
                            <a:pt x="45" y="48"/>
                            <a:pt x="33" y="63"/>
                            <a:pt x="27" y="78"/>
                          </a:cubicBezTo>
                          <a:cubicBezTo>
                            <a:pt x="21" y="92"/>
                            <a:pt x="18" y="106"/>
                            <a:pt x="18" y="121"/>
                          </a:cubicBezTo>
                          <a:cubicBezTo>
                            <a:pt x="18" y="146"/>
                            <a:pt x="28" y="172"/>
                            <a:pt x="49" y="186"/>
                          </a:cubicBezTo>
                          <a:cubicBezTo>
                            <a:pt x="49" y="186"/>
                            <a:pt x="49" y="186"/>
                            <a:pt x="49" y="186"/>
                          </a:cubicBezTo>
                          <a:cubicBezTo>
                            <a:pt x="49" y="186"/>
                            <a:pt x="49" y="186"/>
                            <a:pt x="49" y="187"/>
                          </a:cubicBezTo>
                          <a:cubicBezTo>
                            <a:pt x="47" y="188"/>
                            <a:pt x="45" y="190"/>
                            <a:pt x="44" y="194"/>
                          </a:cubicBezTo>
                          <a:cubicBezTo>
                            <a:pt x="44" y="194"/>
                            <a:pt x="44" y="195"/>
                            <a:pt x="43" y="195"/>
                          </a:cubicBezTo>
                          <a:cubicBezTo>
                            <a:pt x="41" y="198"/>
                            <a:pt x="39" y="202"/>
                            <a:pt x="37" y="205"/>
                          </a:cubicBezTo>
                          <a:cubicBezTo>
                            <a:pt x="34" y="202"/>
                            <a:pt x="31" y="198"/>
                            <a:pt x="28" y="194"/>
                          </a:cubicBezTo>
                          <a:cubicBezTo>
                            <a:pt x="28" y="194"/>
                            <a:pt x="28" y="194"/>
                            <a:pt x="28" y="193"/>
                          </a:cubicBezTo>
                          <a:cubicBezTo>
                            <a:pt x="25" y="186"/>
                            <a:pt x="19" y="179"/>
                            <a:pt x="13" y="173"/>
                          </a:cubicBezTo>
                          <a:cubicBezTo>
                            <a:pt x="12" y="170"/>
                            <a:pt x="11" y="167"/>
                            <a:pt x="9" y="164"/>
                          </a:cubicBezTo>
                          <a:cubicBezTo>
                            <a:pt x="3" y="148"/>
                            <a:pt x="0" y="131"/>
                            <a:pt x="1" y="114"/>
                          </a:cubicBezTo>
                          <a:cubicBezTo>
                            <a:pt x="2" y="109"/>
                            <a:pt x="2" y="104"/>
                            <a:pt x="3" y="99"/>
                          </a:cubicBezTo>
                          <a:cubicBezTo>
                            <a:pt x="8" y="78"/>
                            <a:pt x="16" y="59"/>
                            <a:pt x="23" y="39"/>
                          </a:cubicBezTo>
                          <a:cubicBezTo>
                            <a:pt x="24" y="37"/>
                            <a:pt x="25" y="35"/>
                            <a:pt x="25" y="34"/>
                          </a:cubicBezTo>
                          <a:cubicBezTo>
                            <a:pt x="29" y="23"/>
                            <a:pt x="32" y="12"/>
                            <a:pt x="33" y="0"/>
                          </a:cubicBezTo>
                          <a:cubicBezTo>
                            <a:pt x="46" y="8"/>
                            <a:pt x="63" y="8"/>
                            <a:pt x="78" y="9"/>
                          </a:cubicBezTo>
                          <a:cubicBezTo>
                            <a:pt x="98" y="10"/>
                            <a:pt x="119" y="12"/>
                            <a:pt x="139" y="16"/>
                          </a:cubicBezTo>
                          <a:cubicBezTo>
                            <a:pt x="170" y="24"/>
                            <a:pt x="200" y="43"/>
                            <a:pt x="210" y="7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4" name="Freeform 632"/>
                    <p:cNvSpPr>
                      <a:spLocks/>
                    </p:cNvSpPr>
                    <p:nvPr/>
                  </p:nvSpPr>
                  <p:spPr bwMode="auto">
                    <a:xfrm>
                      <a:off x="3461" y="1143"/>
                      <a:ext cx="35" cy="30"/>
                    </a:xfrm>
                    <a:custGeom>
                      <a:avLst/>
                      <a:gdLst>
                        <a:gd name="T0" fmla="*/ 7 w 15"/>
                        <a:gd name="T1" fmla="*/ 0 h 13"/>
                        <a:gd name="T2" fmla="*/ 11 w 15"/>
                        <a:gd name="T3" fmla="*/ 9 h 13"/>
                        <a:gd name="T4" fmla="*/ 0 w 15"/>
                        <a:gd name="T5" fmla="*/ 6 h 13"/>
                        <a:gd name="T6" fmla="*/ 3 w 15"/>
                        <a:gd name="T7" fmla="*/ 1 h 13"/>
                        <a:gd name="T8" fmla="*/ 6 w 15"/>
                        <a:gd name="T9" fmla="*/ 0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12" y="0"/>
                            <a:pt x="15" y="6"/>
                            <a:pt x="11" y="9"/>
                          </a:cubicBezTo>
                          <a:cubicBezTo>
                            <a:pt x="8" y="13"/>
                            <a:pt x="1" y="11"/>
                            <a:pt x="0" y="6"/>
                          </a:cubicBezTo>
                          <a:cubicBezTo>
                            <a:pt x="0" y="4"/>
                            <a:pt x="1" y="1"/>
                            <a:pt x="3" y="1"/>
                          </a:cubicBezTo>
                          <a:cubicBezTo>
                            <a:pt x="4" y="0"/>
                            <a:pt x="5" y="0"/>
                            <a:pt x="6" y="0"/>
                          </a:cubicBezTo>
                          <a:cubicBezTo>
                            <a:pt x="6" y="0"/>
                            <a:pt x="7" y="0"/>
                            <a:pt x="7"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5" name="Freeform 633"/>
                    <p:cNvSpPr>
                      <a:spLocks/>
                    </p:cNvSpPr>
                    <p:nvPr/>
                  </p:nvSpPr>
                  <p:spPr bwMode="auto">
                    <a:xfrm>
                      <a:off x="3328" y="1791"/>
                      <a:ext cx="14" cy="12"/>
                    </a:xfrm>
                    <a:custGeom>
                      <a:avLst/>
                      <a:gdLst>
                        <a:gd name="T0" fmla="*/ 0 w 6"/>
                        <a:gd name="T1" fmla="*/ 2 h 5"/>
                        <a:gd name="T2" fmla="*/ 4 w 6"/>
                        <a:gd name="T3" fmla="*/ 5 h 5"/>
                        <a:gd name="T4" fmla="*/ 1 w 6"/>
                        <a:gd name="T5" fmla="*/ 3 h 5"/>
                        <a:gd name="T6" fmla="*/ 0 w 6"/>
                        <a:gd name="T7" fmla="*/ 2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2" y="0"/>
                            <a:pt x="6" y="3"/>
                            <a:pt x="4" y="5"/>
                          </a:cubicBezTo>
                          <a:cubicBezTo>
                            <a:pt x="3" y="5"/>
                            <a:pt x="2" y="4"/>
                            <a:pt x="1" y="3"/>
                          </a:cubicBezTo>
                          <a:cubicBezTo>
                            <a:pt x="0" y="3"/>
                            <a:pt x="0" y="2"/>
                            <a:pt x="0" y="2"/>
                          </a:cubicBezTo>
                          <a:cubicBezTo>
                            <a:pt x="0" y="2"/>
                            <a:pt x="0" y="2"/>
                            <a:pt x="0"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6" name="Freeform 634"/>
                    <p:cNvSpPr>
                      <a:spLocks noEditPoints="1"/>
                    </p:cNvSpPr>
                    <p:nvPr/>
                  </p:nvSpPr>
                  <p:spPr bwMode="auto">
                    <a:xfrm>
                      <a:off x="2944" y="1457"/>
                      <a:ext cx="394" cy="426"/>
                    </a:xfrm>
                    <a:custGeom>
                      <a:avLst/>
                      <a:gdLst>
                        <a:gd name="T0" fmla="*/ 166 w 166"/>
                        <a:gd name="T1" fmla="*/ 147 h 180"/>
                        <a:gd name="T2" fmla="*/ 53 w 166"/>
                        <a:gd name="T3" fmla="*/ 153 h 180"/>
                        <a:gd name="T4" fmla="*/ 43 w 166"/>
                        <a:gd name="T5" fmla="*/ 149 h 180"/>
                        <a:gd name="T6" fmla="*/ 3 w 166"/>
                        <a:gd name="T7" fmla="*/ 139 h 180"/>
                        <a:gd name="T8" fmla="*/ 26 w 166"/>
                        <a:gd name="T9" fmla="*/ 44 h 180"/>
                        <a:gd name="T10" fmla="*/ 78 w 166"/>
                        <a:gd name="T11" fmla="*/ 6 h 180"/>
                        <a:gd name="T12" fmla="*/ 94 w 166"/>
                        <a:gd name="T13" fmla="*/ 52 h 180"/>
                        <a:gd name="T14" fmla="*/ 85 w 166"/>
                        <a:gd name="T15" fmla="*/ 92 h 180"/>
                        <a:gd name="T16" fmla="*/ 124 w 166"/>
                        <a:gd name="T17" fmla="*/ 103 h 180"/>
                        <a:gd name="T18" fmla="*/ 156 w 166"/>
                        <a:gd name="T19" fmla="*/ 138 h 180"/>
                        <a:gd name="T20" fmla="*/ 159 w 166"/>
                        <a:gd name="T21" fmla="*/ 142 h 180"/>
                        <a:gd name="T22" fmla="*/ 117 w 166"/>
                        <a:gd name="T23" fmla="*/ 133 h 180"/>
                        <a:gd name="T24" fmla="*/ 121 w 166"/>
                        <a:gd name="T25" fmla="*/ 168 h 180"/>
                        <a:gd name="T26" fmla="*/ 162 w 166"/>
                        <a:gd name="T27" fmla="*/ 143 h 180"/>
                        <a:gd name="T28" fmla="*/ 162 w 166"/>
                        <a:gd name="T29" fmla="*/ 143 h 180"/>
                        <a:gd name="T30" fmla="*/ 166 w 166"/>
                        <a:gd name="T31" fmla="*/ 146 h 180"/>
                        <a:gd name="T32" fmla="*/ 105 w 166"/>
                        <a:gd name="T33" fmla="*/ 155 h 180"/>
                        <a:gd name="T34" fmla="*/ 76 w 166"/>
                        <a:gd name="T35" fmla="*/ 123 h 180"/>
                        <a:gd name="T36" fmla="*/ 76 w 166"/>
                        <a:gd name="T37" fmla="*/ 156 h 180"/>
                        <a:gd name="T38" fmla="*/ 86 w 166"/>
                        <a:gd name="T39" fmla="*/ 164 h 180"/>
                        <a:gd name="T40" fmla="*/ 115 w 166"/>
                        <a:gd name="T41" fmla="*/ 127 h 180"/>
                        <a:gd name="T42" fmla="*/ 80 w 166"/>
                        <a:gd name="T43" fmla="*/ 93 h 180"/>
                        <a:gd name="T44" fmla="*/ 80 w 166"/>
                        <a:gd name="T45" fmla="*/ 120 h 180"/>
                        <a:gd name="T46" fmla="*/ 71 w 166"/>
                        <a:gd name="T47" fmla="*/ 157 h 180"/>
                        <a:gd name="T48" fmla="*/ 70 w 166"/>
                        <a:gd name="T49" fmla="*/ 125 h 180"/>
                        <a:gd name="T50" fmla="*/ 39 w 166"/>
                        <a:gd name="T51" fmla="*/ 142 h 180"/>
                        <a:gd name="T52" fmla="*/ 71 w 166"/>
                        <a:gd name="T53" fmla="*/ 157 h 180"/>
                        <a:gd name="T54" fmla="*/ 62 w 166"/>
                        <a:gd name="T55" fmla="*/ 43 h 180"/>
                        <a:gd name="T56" fmla="*/ 77 w 166"/>
                        <a:gd name="T57" fmla="*/ 87 h 180"/>
                        <a:gd name="T58" fmla="*/ 74 w 166"/>
                        <a:gd name="T59" fmla="*/ 91 h 180"/>
                        <a:gd name="T60" fmla="*/ 47 w 166"/>
                        <a:gd name="T61" fmla="*/ 107 h 180"/>
                        <a:gd name="T62" fmla="*/ 74 w 166"/>
                        <a:gd name="T63" fmla="*/ 91 h 180"/>
                        <a:gd name="T64" fmla="*/ 60 w 166"/>
                        <a:gd name="T65" fmla="*/ 38 h 180"/>
                        <a:gd name="T66" fmla="*/ 40 w 166"/>
                        <a:gd name="T67" fmla="*/ 31 h 180"/>
                        <a:gd name="T68" fmla="*/ 60 w 166"/>
                        <a:gd name="T69" fmla="*/ 38 h 180"/>
                        <a:gd name="T70" fmla="*/ 50 w 166"/>
                        <a:gd name="T71" fmla="*/ 73 h 180"/>
                        <a:gd name="T72" fmla="*/ 56 w 166"/>
                        <a:gd name="T73" fmla="*/ 43 h 180"/>
                        <a:gd name="T74" fmla="*/ 24 w 166"/>
                        <a:gd name="T75" fmla="*/ 62 h 180"/>
                        <a:gd name="T76" fmla="*/ 35 w 166"/>
                        <a:gd name="T77" fmla="*/ 75 h 180"/>
                        <a:gd name="T78" fmla="*/ 42 w 166"/>
                        <a:gd name="T79" fmla="*/ 108 h 180"/>
                        <a:gd name="T80" fmla="*/ 44 w 166"/>
                        <a:gd name="T81" fmla="*/ 80 h 180"/>
                        <a:gd name="T82" fmla="*/ 21 w 166"/>
                        <a:gd name="T83" fmla="*/ 70 h 180"/>
                        <a:gd name="T84" fmla="*/ 18 w 166"/>
                        <a:gd name="T85" fmla="*/ 82 h 180"/>
                        <a:gd name="T86" fmla="*/ 42 w 166"/>
                        <a:gd name="T87" fmla="*/ 108 h 180"/>
                        <a:gd name="T88" fmla="*/ 30 w 166"/>
                        <a:gd name="T89" fmla="*/ 132 h 180"/>
                        <a:gd name="T90" fmla="*/ 17 w 166"/>
                        <a:gd name="T91" fmla="*/ 105 h 180"/>
                        <a:gd name="T92" fmla="*/ 6 w 166"/>
                        <a:gd name="T93" fmla="*/ 13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6" h="180">
                          <a:moveTo>
                            <a:pt x="166" y="146"/>
                          </a:moveTo>
                          <a:cubicBezTo>
                            <a:pt x="166" y="146"/>
                            <a:pt x="166" y="147"/>
                            <a:pt x="166" y="147"/>
                          </a:cubicBezTo>
                          <a:cubicBezTo>
                            <a:pt x="146" y="164"/>
                            <a:pt x="124" y="180"/>
                            <a:pt x="96" y="173"/>
                          </a:cubicBezTo>
                          <a:cubicBezTo>
                            <a:pt x="81" y="169"/>
                            <a:pt x="67" y="160"/>
                            <a:pt x="53" y="153"/>
                          </a:cubicBezTo>
                          <a:cubicBezTo>
                            <a:pt x="50" y="152"/>
                            <a:pt x="47" y="150"/>
                            <a:pt x="43" y="149"/>
                          </a:cubicBezTo>
                          <a:cubicBezTo>
                            <a:pt x="43" y="149"/>
                            <a:pt x="43" y="149"/>
                            <a:pt x="43" y="149"/>
                          </a:cubicBezTo>
                          <a:cubicBezTo>
                            <a:pt x="42" y="149"/>
                            <a:pt x="40" y="148"/>
                            <a:pt x="39" y="147"/>
                          </a:cubicBezTo>
                          <a:cubicBezTo>
                            <a:pt x="27" y="143"/>
                            <a:pt x="15" y="140"/>
                            <a:pt x="3" y="139"/>
                          </a:cubicBezTo>
                          <a:cubicBezTo>
                            <a:pt x="2" y="139"/>
                            <a:pt x="0" y="138"/>
                            <a:pt x="1" y="136"/>
                          </a:cubicBezTo>
                          <a:cubicBezTo>
                            <a:pt x="7" y="105"/>
                            <a:pt x="12" y="73"/>
                            <a:pt x="26" y="44"/>
                          </a:cubicBezTo>
                          <a:cubicBezTo>
                            <a:pt x="36" y="24"/>
                            <a:pt x="54" y="5"/>
                            <a:pt x="77" y="0"/>
                          </a:cubicBezTo>
                          <a:cubicBezTo>
                            <a:pt x="77" y="2"/>
                            <a:pt x="77" y="4"/>
                            <a:pt x="78" y="6"/>
                          </a:cubicBezTo>
                          <a:cubicBezTo>
                            <a:pt x="67" y="11"/>
                            <a:pt x="60" y="25"/>
                            <a:pt x="64" y="36"/>
                          </a:cubicBezTo>
                          <a:cubicBezTo>
                            <a:pt x="68" y="48"/>
                            <a:pt x="82" y="55"/>
                            <a:pt x="94" y="52"/>
                          </a:cubicBezTo>
                          <a:cubicBezTo>
                            <a:pt x="95" y="53"/>
                            <a:pt x="95" y="55"/>
                            <a:pt x="96" y="56"/>
                          </a:cubicBezTo>
                          <a:cubicBezTo>
                            <a:pt x="84" y="62"/>
                            <a:pt x="78" y="80"/>
                            <a:pt x="85" y="92"/>
                          </a:cubicBezTo>
                          <a:cubicBezTo>
                            <a:pt x="92" y="104"/>
                            <a:pt x="110" y="107"/>
                            <a:pt x="121" y="99"/>
                          </a:cubicBezTo>
                          <a:cubicBezTo>
                            <a:pt x="122" y="100"/>
                            <a:pt x="123" y="102"/>
                            <a:pt x="124" y="103"/>
                          </a:cubicBezTo>
                          <a:cubicBezTo>
                            <a:pt x="117" y="112"/>
                            <a:pt x="117" y="126"/>
                            <a:pt x="125" y="135"/>
                          </a:cubicBezTo>
                          <a:cubicBezTo>
                            <a:pt x="133" y="144"/>
                            <a:pt x="147" y="145"/>
                            <a:pt x="156" y="138"/>
                          </a:cubicBezTo>
                          <a:cubicBezTo>
                            <a:pt x="158" y="139"/>
                            <a:pt x="159" y="140"/>
                            <a:pt x="160" y="141"/>
                          </a:cubicBezTo>
                          <a:cubicBezTo>
                            <a:pt x="160" y="142"/>
                            <a:pt x="160" y="142"/>
                            <a:pt x="159" y="142"/>
                          </a:cubicBezTo>
                          <a:cubicBezTo>
                            <a:pt x="147" y="150"/>
                            <a:pt x="130" y="149"/>
                            <a:pt x="121" y="138"/>
                          </a:cubicBezTo>
                          <a:cubicBezTo>
                            <a:pt x="119" y="136"/>
                            <a:pt x="118" y="135"/>
                            <a:pt x="117" y="133"/>
                          </a:cubicBezTo>
                          <a:cubicBezTo>
                            <a:pt x="113" y="138"/>
                            <a:pt x="110" y="145"/>
                            <a:pt x="110" y="151"/>
                          </a:cubicBezTo>
                          <a:cubicBezTo>
                            <a:pt x="110" y="159"/>
                            <a:pt x="114" y="166"/>
                            <a:pt x="121" y="168"/>
                          </a:cubicBezTo>
                          <a:cubicBezTo>
                            <a:pt x="124" y="168"/>
                            <a:pt x="127" y="167"/>
                            <a:pt x="129" y="166"/>
                          </a:cubicBezTo>
                          <a:cubicBezTo>
                            <a:pt x="142" y="161"/>
                            <a:pt x="152" y="152"/>
                            <a:pt x="162" y="143"/>
                          </a:cubicBezTo>
                          <a:cubicBezTo>
                            <a:pt x="162" y="143"/>
                            <a:pt x="162" y="143"/>
                            <a:pt x="162" y="143"/>
                          </a:cubicBezTo>
                          <a:cubicBezTo>
                            <a:pt x="162" y="143"/>
                            <a:pt x="162" y="143"/>
                            <a:pt x="162" y="143"/>
                          </a:cubicBezTo>
                          <a:cubicBezTo>
                            <a:pt x="162" y="143"/>
                            <a:pt x="162" y="144"/>
                            <a:pt x="163" y="144"/>
                          </a:cubicBezTo>
                          <a:cubicBezTo>
                            <a:pt x="164" y="145"/>
                            <a:pt x="165" y="146"/>
                            <a:pt x="166" y="146"/>
                          </a:cubicBezTo>
                          <a:close/>
                          <a:moveTo>
                            <a:pt x="115" y="169"/>
                          </a:moveTo>
                          <a:cubicBezTo>
                            <a:pt x="110" y="166"/>
                            <a:pt x="106" y="161"/>
                            <a:pt x="105" y="155"/>
                          </a:cubicBezTo>
                          <a:cubicBezTo>
                            <a:pt x="104" y="146"/>
                            <a:pt x="107" y="138"/>
                            <a:pt x="112" y="132"/>
                          </a:cubicBezTo>
                          <a:cubicBezTo>
                            <a:pt x="100" y="133"/>
                            <a:pt x="85" y="133"/>
                            <a:pt x="76" y="123"/>
                          </a:cubicBezTo>
                          <a:cubicBezTo>
                            <a:pt x="72" y="130"/>
                            <a:pt x="70" y="138"/>
                            <a:pt x="72" y="146"/>
                          </a:cubicBezTo>
                          <a:cubicBezTo>
                            <a:pt x="73" y="149"/>
                            <a:pt x="74" y="153"/>
                            <a:pt x="76" y="156"/>
                          </a:cubicBezTo>
                          <a:cubicBezTo>
                            <a:pt x="78" y="159"/>
                            <a:pt x="80" y="160"/>
                            <a:pt x="82" y="162"/>
                          </a:cubicBezTo>
                          <a:cubicBezTo>
                            <a:pt x="83" y="163"/>
                            <a:pt x="84" y="163"/>
                            <a:pt x="86" y="164"/>
                          </a:cubicBezTo>
                          <a:cubicBezTo>
                            <a:pt x="95" y="168"/>
                            <a:pt x="105" y="170"/>
                            <a:pt x="115" y="169"/>
                          </a:cubicBezTo>
                          <a:close/>
                          <a:moveTo>
                            <a:pt x="115" y="127"/>
                          </a:moveTo>
                          <a:cubicBezTo>
                            <a:pt x="113" y="120"/>
                            <a:pt x="114" y="113"/>
                            <a:pt x="116" y="107"/>
                          </a:cubicBezTo>
                          <a:cubicBezTo>
                            <a:pt x="103" y="111"/>
                            <a:pt x="87" y="106"/>
                            <a:pt x="80" y="93"/>
                          </a:cubicBezTo>
                          <a:cubicBezTo>
                            <a:pt x="80" y="93"/>
                            <a:pt x="80" y="93"/>
                            <a:pt x="79" y="92"/>
                          </a:cubicBezTo>
                          <a:cubicBezTo>
                            <a:pt x="73" y="100"/>
                            <a:pt x="73" y="112"/>
                            <a:pt x="80" y="120"/>
                          </a:cubicBezTo>
                          <a:cubicBezTo>
                            <a:pt x="88" y="130"/>
                            <a:pt x="103" y="128"/>
                            <a:pt x="115" y="127"/>
                          </a:cubicBezTo>
                          <a:close/>
                          <a:moveTo>
                            <a:pt x="71" y="157"/>
                          </a:moveTo>
                          <a:cubicBezTo>
                            <a:pt x="69" y="153"/>
                            <a:pt x="68" y="149"/>
                            <a:pt x="67" y="146"/>
                          </a:cubicBezTo>
                          <a:cubicBezTo>
                            <a:pt x="66" y="138"/>
                            <a:pt x="67" y="131"/>
                            <a:pt x="70" y="125"/>
                          </a:cubicBezTo>
                          <a:cubicBezTo>
                            <a:pt x="60" y="125"/>
                            <a:pt x="50" y="121"/>
                            <a:pt x="44" y="112"/>
                          </a:cubicBezTo>
                          <a:cubicBezTo>
                            <a:pt x="36" y="121"/>
                            <a:pt x="32" y="133"/>
                            <a:pt x="39" y="142"/>
                          </a:cubicBezTo>
                          <a:cubicBezTo>
                            <a:pt x="41" y="143"/>
                            <a:pt x="43" y="144"/>
                            <a:pt x="45" y="144"/>
                          </a:cubicBezTo>
                          <a:cubicBezTo>
                            <a:pt x="54" y="148"/>
                            <a:pt x="62" y="153"/>
                            <a:pt x="71" y="157"/>
                          </a:cubicBezTo>
                          <a:close/>
                          <a:moveTo>
                            <a:pt x="86" y="57"/>
                          </a:moveTo>
                          <a:cubicBezTo>
                            <a:pt x="77" y="57"/>
                            <a:pt x="67" y="52"/>
                            <a:pt x="62" y="43"/>
                          </a:cubicBezTo>
                          <a:cubicBezTo>
                            <a:pt x="55" y="50"/>
                            <a:pt x="51" y="60"/>
                            <a:pt x="54" y="70"/>
                          </a:cubicBezTo>
                          <a:cubicBezTo>
                            <a:pt x="58" y="80"/>
                            <a:pt x="67" y="86"/>
                            <a:pt x="77" y="87"/>
                          </a:cubicBezTo>
                          <a:cubicBezTo>
                            <a:pt x="75" y="76"/>
                            <a:pt x="79" y="65"/>
                            <a:pt x="86" y="57"/>
                          </a:cubicBezTo>
                          <a:close/>
                          <a:moveTo>
                            <a:pt x="74" y="91"/>
                          </a:moveTo>
                          <a:cubicBezTo>
                            <a:pt x="65" y="90"/>
                            <a:pt x="57" y="85"/>
                            <a:pt x="52" y="77"/>
                          </a:cubicBezTo>
                          <a:cubicBezTo>
                            <a:pt x="45" y="85"/>
                            <a:pt x="42" y="97"/>
                            <a:pt x="47" y="107"/>
                          </a:cubicBezTo>
                          <a:cubicBezTo>
                            <a:pt x="51" y="117"/>
                            <a:pt x="63" y="122"/>
                            <a:pt x="73" y="119"/>
                          </a:cubicBezTo>
                          <a:cubicBezTo>
                            <a:pt x="68" y="111"/>
                            <a:pt x="69" y="99"/>
                            <a:pt x="74" y="91"/>
                          </a:cubicBezTo>
                          <a:close/>
                          <a:moveTo>
                            <a:pt x="60" y="38"/>
                          </a:moveTo>
                          <a:cubicBezTo>
                            <a:pt x="60" y="38"/>
                            <a:pt x="60" y="38"/>
                            <a:pt x="60" y="38"/>
                          </a:cubicBezTo>
                          <a:cubicBezTo>
                            <a:pt x="56" y="27"/>
                            <a:pt x="60" y="15"/>
                            <a:pt x="68" y="8"/>
                          </a:cubicBezTo>
                          <a:cubicBezTo>
                            <a:pt x="56" y="13"/>
                            <a:pt x="47" y="21"/>
                            <a:pt x="40" y="31"/>
                          </a:cubicBezTo>
                          <a:cubicBezTo>
                            <a:pt x="40" y="31"/>
                            <a:pt x="40" y="31"/>
                            <a:pt x="40" y="31"/>
                          </a:cubicBezTo>
                          <a:cubicBezTo>
                            <a:pt x="43" y="40"/>
                            <a:pt x="52" y="39"/>
                            <a:pt x="60" y="38"/>
                          </a:cubicBezTo>
                          <a:close/>
                          <a:moveTo>
                            <a:pt x="50" y="73"/>
                          </a:moveTo>
                          <a:cubicBezTo>
                            <a:pt x="50" y="73"/>
                            <a:pt x="50" y="73"/>
                            <a:pt x="50" y="73"/>
                          </a:cubicBezTo>
                          <a:cubicBezTo>
                            <a:pt x="50" y="72"/>
                            <a:pt x="50" y="72"/>
                            <a:pt x="50" y="71"/>
                          </a:cubicBezTo>
                          <a:cubicBezTo>
                            <a:pt x="47" y="62"/>
                            <a:pt x="49" y="51"/>
                            <a:pt x="56" y="43"/>
                          </a:cubicBezTo>
                          <a:cubicBezTo>
                            <a:pt x="48" y="44"/>
                            <a:pt x="41" y="43"/>
                            <a:pt x="37" y="36"/>
                          </a:cubicBezTo>
                          <a:cubicBezTo>
                            <a:pt x="32" y="44"/>
                            <a:pt x="27" y="53"/>
                            <a:pt x="24" y="62"/>
                          </a:cubicBezTo>
                          <a:cubicBezTo>
                            <a:pt x="24" y="62"/>
                            <a:pt x="24" y="62"/>
                            <a:pt x="24" y="62"/>
                          </a:cubicBezTo>
                          <a:cubicBezTo>
                            <a:pt x="22" y="69"/>
                            <a:pt x="30" y="73"/>
                            <a:pt x="35" y="75"/>
                          </a:cubicBezTo>
                          <a:cubicBezTo>
                            <a:pt x="40" y="76"/>
                            <a:pt x="45" y="75"/>
                            <a:pt x="50" y="73"/>
                          </a:cubicBezTo>
                          <a:close/>
                          <a:moveTo>
                            <a:pt x="42" y="108"/>
                          </a:moveTo>
                          <a:cubicBezTo>
                            <a:pt x="42" y="108"/>
                            <a:pt x="42" y="108"/>
                            <a:pt x="42" y="108"/>
                          </a:cubicBezTo>
                          <a:cubicBezTo>
                            <a:pt x="38" y="99"/>
                            <a:pt x="39" y="88"/>
                            <a:pt x="44" y="80"/>
                          </a:cubicBezTo>
                          <a:cubicBezTo>
                            <a:pt x="39" y="80"/>
                            <a:pt x="34" y="80"/>
                            <a:pt x="29" y="77"/>
                          </a:cubicBezTo>
                          <a:cubicBezTo>
                            <a:pt x="26" y="76"/>
                            <a:pt x="23" y="73"/>
                            <a:pt x="21" y="70"/>
                          </a:cubicBezTo>
                          <a:cubicBezTo>
                            <a:pt x="20" y="73"/>
                            <a:pt x="19" y="77"/>
                            <a:pt x="18" y="80"/>
                          </a:cubicBezTo>
                          <a:cubicBezTo>
                            <a:pt x="18" y="81"/>
                            <a:pt x="19" y="81"/>
                            <a:pt x="18" y="82"/>
                          </a:cubicBezTo>
                          <a:cubicBezTo>
                            <a:pt x="17" y="89"/>
                            <a:pt x="16" y="95"/>
                            <a:pt x="20" y="101"/>
                          </a:cubicBezTo>
                          <a:cubicBezTo>
                            <a:pt x="25" y="108"/>
                            <a:pt x="34" y="110"/>
                            <a:pt x="42" y="108"/>
                          </a:cubicBezTo>
                          <a:close/>
                          <a:moveTo>
                            <a:pt x="32" y="140"/>
                          </a:moveTo>
                          <a:cubicBezTo>
                            <a:pt x="31" y="137"/>
                            <a:pt x="30" y="135"/>
                            <a:pt x="30" y="132"/>
                          </a:cubicBezTo>
                          <a:cubicBezTo>
                            <a:pt x="30" y="125"/>
                            <a:pt x="33" y="119"/>
                            <a:pt x="36" y="114"/>
                          </a:cubicBezTo>
                          <a:cubicBezTo>
                            <a:pt x="29" y="114"/>
                            <a:pt x="22" y="111"/>
                            <a:pt x="17" y="105"/>
                          </a:cubicBezTo>
                          <a:cubicBezTo>
                            <a:pt x="16" y="103"/>
                            <a:pt x="14" y="101"/>
                            <a:pt x="14" y="99"/>
                          </a:cubicBezTo>
                          <a:cubicBezTo>
                            <a:pt x="11" y="111"/>
                            <a:pt x="9" y="123"/>
                            <a:pt x="6" y="134"/>
                          </a:cubicBezTo>
                          <a:cubicBezTo>
                            <a:pt x="15" y="135"/>
                            <a:pt x="24" y="137"/>
                            <a:pt x="32" y="14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7" name="Freeform 635"/>
                    <p:cNvSpPr>
                      <a:spLocks/>
                    </p:cNvSpPr>
                    <p:nvPr/>
                  </p:nvSpPr>
                  <p:spPr bwMode="auto">
                    <a:xfrm>
                      <a:off x="3357" y="1561"/>
                      <a:ext cx="40" cy="45"/>
                    </a:xfrm>
                    <a:custGeom>
                      <a:avLst/>
                      <a:gdLst>
                        <a:gd name="T0" fmla="*/ 14 w 17"/>
                        <a:gd name="T1" fmla="*/ 0 h 19"/>
                        <a:gd name="T2" fmla="*/ 17 w 17"/>
                        <a:gd name="T3" fmla="*/ 9 h 19"/>
                        <a:gd name="T4" fmla="*/ 11 w 17"/>
                        <a:gd name="T5" fmla="*/ 15 h 19"/>
                        <a:gd name="T6" fmla="*/ 6 w 17"/>
                        <a:gd name="T7" fmla="*/ 19 h 19"/>
                        <a:gd name="T8" fmla="*/ 0 w 17"/>
                        <a:gd name="T9" fmla="*/ 4 h 19"/>
                        <a:gd name="T10" fmla="*/ 14 w 17"/>
                        <a:gd name="T11" fmla="*/ 0 h 19"/>
                      </a:gdLst>
                      <a:ahLst/>
                      <a:cxnLst>
                        <a:cxn ang="0">
                          <a:pos x="T0" y="T1"/>
                        </a:cxn>
                        <a:cxn ang="0">
                          <a:pos x="T2" y="T3"/>
                        </a:cxn>
                        <a:cxn ang="0">
                          <a:pos x="T4" y="T5"/>
                        </a:cxn>
                        <a:cxn ang="0">
                          <a:pos x="T6" y="T7"/>
                        </a:cxn>
                        <a:cxn ang="0">
                          <a:pos x="T8" y="T9"/>
                        </a:cxn>
                        <a:cxn ang="0">
                          <a:pos x="T10" y="T11"/>
                        </a:cxn>
                      </a:cxnLst>
                      <a:rect l="0" t="0" r="r" b="b"/>
                      <a:pathLst>
                        <a:path w="17" h="19">
                          <a:moveTo>
                            <a:pt x="14" y="0"/>
                          </a:moveTo>
                          <a:cubicBezTo>
                            <a:pt x="15" y="3"/>
                            <a:pt x="16" y="6"/>
                            <a:pt x="17" y="9"/>
                          </a:cubicBezTo>
                          <a:cubicBezTo>
                            <a:pt x="15" y="11"/>
                            <a:pt x="13" y="13"/>
                            <a:pt x="11" y="15"/>
                          </a:cubicBezTo>
                          <a:cubicBezTo>
                            <a:pt x="9" y="16"/>
                            <a:pt x="7" y="17"/>
                            <a:pt x="6" y="19"/>
                          </a:cubicBezTo>
                          <a:cubicBezTo>
                            <a:pt x="3" y="14"/>
                            <a:pt x="1" y="9"/>
                            <a:pt x="0" y="4"/>
                          </a:cubicBezTo>
                          <a:cubicBezTo>
                            <a:pt x="5" y="3"/>
                            <a:pt x="10" y="2"/>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8" name="Freeform 636"/>
                    <p:cNvSpPr>
                      <a:spLocks/>
                    </p:cNvSpPr>
                    <p:nvPr/>
                  </p:nvSpPr>
                  <p:spPr bwMode="auto">
                    <a:xfrm>
                      <a:off x="3508" y="868"/>
                      <a:ext cx="43" cy="43"/>
                    </a:xfrm>
                    <a:custGeom>
                      <a:avLst/>
                      <a:gdLst>
                        <a:gd name="T0" fmla="*/ 18 w 18"/>
                        <a:gd name="T1" fmla="*/ 14 h 18"/>
                        <a:gd name="T2" fmla="*/ 13 w 18"/>
                        <a:gd name="T3" fmla="*/ 16 h 18"/>
                        <a:gd name="T4" fmla="*/ 7 w 18"/>
                        <a:gd name="T5" fmla="*/ 18 h 18"/>
                        <a:gd name="T6" fmla="*/ 0 w 18"/>
                        <a:gd name="T7" fmla="*/ 0 h 18"/>
                        <a:gd name="T8" fmla="*/ 14 w 18"/>
                        <a:gd name="T9" fmla="*/ 1 h 18"/>
                        <a:gd name="T10" fmla="*/ 18 w 18"/>
                        <a:gd name="T11" fmla="*/ 14 h 18"/>
                      </a:gdLst>
                      <a:ahLst/>
                      <a:cxnLst>
                        <a:cxn ang="0">
                          <a:pos x="T0" y="T1"/>
                        </a:cxn>
                        <a:cxn ang="0">
                          <a:pos x="T2" y="T3"/>
                        </a:cxn>
                        <a:cxn ang="0">
                          <a:pos x="T4" y="T5"/>
                        </a:cxn>
                        <a:cxn ang="0">
                          <a:pos x="T6" y="T7"/>
                        </a:cxn>
                        <a:cxn ang="0">
                          <a:pos x="T8" y="T9"/>
                        </a:cxn>
                        <a:cxn ang="0">
                          <a:pos x="T10" y="T11"/>
                        </a:cxn>
                      </a:cxnLst>
                      <a:rect l="0" t="0" r="r" b="b"/>
                      <a:pathLst>
                        <a:path w="18" h="18">
                          <a:moveTo>
                            <a:pt x="18" y="14"/>
                          </a:moveTo>
                          <a:cubicBezTo>
                            <a:pt x="17" y="14"/>
                            <a:pt x="15" y="15"/>
                            <a:pt x="13" y="16"/>
                          </a:cubicBezTo>
                          <a:cubicBezTo>
                            <a:pt x="11" y="17"/>
                            <a:pt x="9" y="18"/>
                            <a:pt x="7" y="18"/>
                          </a:cubicBezTo>
                          <a:cubicBezTo>
                            <a:pt x="4" y="13"/>
                            <a:pt x="2" y="6"/>
                            <a:pt x="0" y="0"/>
                          </a:cubicBezTo>
                          <a:cubicBezTo>
                            <a:pt x="5" y="2"/>
                            <a:pt x="10" y="2"/>
                            <a:pt x="14" y="1"/>
                          </a:cubicBezTo>
                          <a:cubicBezTo>
                            <a:pt x="15" y="6"/>
                            <a:pt x="17" y="10"/>
                            <a:pt x="18"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9" name="Freeform 637"/>
                    <p:cNvSpPr>
                      <a:spLocks/>
                    </p:cNvSpPr>
                    <p:nvPr/>
                  </p:nvSpPr>
                  <p:spPr bwMode="auto">
                    <a:xfrm>
                      <a:off x="3366" y="1450"/>
                      <a:ext cx="50" cy="38"/>
                    </a:xfrm>
                    <a:custGeom>
                      <a:avLst/>
                      <a:gdLst>
                        <a:gd name="T0" fmla="*/ 21 w 21"/>
                        <a:gd name="T1" fmla="*/ 7 h 16"/>
                        <a:gd name="T2" fmla="*/ 15 w 21"/>
                        <a:gd name="T3" fmla="*/ 16 h 16"/>
                        <a:gd name="T4" fmla="*/ 0 w 21"/>
                        <a:gd name="T5" fmla="*/ 13 h 16"/>
                        <a:gd name="T6" fmla="*/ 8 w 21"/>
                        <a:gd name="T7" fmla="*/ 0 h 16"/>
                        <a:gd name="T8" fmla="*/ 8 w 21"/>
                        <a:gd name="T9" fmla="*/ 0 h 16"/>
                        <a:gd name="T10" fmla="*/ 8 w 21"/>
                        <a:gd name="T11" fmla="*/ 1 h 16"/>
                        <a:gd name="T12" fmla="*/ 15 w 21"/>
                        <a:gd name="T13" fmla="*/ 4 h 16"/>
                        <a:gd name="T14" fmla="*/ 21 w 21"/>
                        <a:gd name="T15" fmla="*/ 7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6">
                          <a:moveTo>
                            <a:pt x="21" y="7"/>
                          </a:moveTo>
                          <a:cubicBezTo>
                            <a:pt x="19" y="10"/>
                            <a:pt x="17" y="13"/>
                            <a:pt x="15" y="16"/>
                          </a:cubicBezTo>
                          <a:cubicBezTo>
                            <a:pt x="11" y="14"/>
                            <a:pt x="5" y="13"/>
                            <a:pt x="0" y="13"/>
                          </a:cubicBezTo>
                          <a:cubicBezTo>
                            <a:pt x="2" y="8"/>
                            <a:pt x="5" y="4"/>
                            <a:pt x="8" y="0"/>
                          </a:cubicBezTo>
                          <a:cubicBezTo>
                            <a:pt x="8" y="0"/>
                            <a:pt x="8" y="0"/>
                            <a:pt x="8" y="0"/>
                          </a:cubicBezTo>
                          <a:cubicBezTo>
                            <a:pt x="8" y="0"/>
                            <a:pt x="8" y="0"/>
                            <a:pt x="8" y="1"/>
                          </a:cubicBezTo>
                          <a:cubicBezTo>
                            <a:pt x="10" y="2"/>
                            <a:pt x="13" y="3"/>
                            <a:pt x="15" y="4"/>
                          </a:cubicBezTo>
                          <a:cubicBezTo>
                            <a:pt x="17" y="5"/>
                            <a:pt x="19" y="6"/>
                            <a:pt x="21"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0" name="Freeform 638"/>
                    <p:cNvSpPr>
                      <a:spLocks/>
                    </p:cNvSpPr>
                    <p:nvPr/>
                  </p:nvSpPr>
                  <p:spPr bwMode="auto">
                    <a:xfrm>
                      <a:off x="3527" y="707"/>
                      <a:ext cx="50" cy="50"/>
                    </a:xfrm>
                    <a:custGeom>
                      <a:avLst/>
                      <a:gdLst>
                        <a:gd name="T0" fmla="*/ 21 w 21"/>
                        <a:gd name="T1" fmla="*/ 9 h 21"/>
                        <a:gd name="T2" fmla="*/ 21 w 21"/>
                        <a:gd name="T3" fmla="*/ 9 h 21"/>
                        <a:gd name="T4" fmla="*/ 11 w 21"/>
                        <a:gd name="T5" fmla="*/ 21 h 21"/>
                        <a:gd name="T6" fmla="*/ 7 w 21"/>
                        <a:gd name="T7" fmla="*/ 18 h 21"/>
                        <a:gd name="T8" fmla="*/ 0 w 21"/>
                        <a:gd name="T9" fmla="*/ 14 h 21"/>
                        <a:gd name="T10" fmla="*/ 0 w 21"/>
                        <a:gd name="T11" fmla="*/ 14 h 21"/>
                        <a:gd name="T12" fmla="*/ 11 w 21"/>
                        <a:gd name="T13" fmla="*/ 2 h 21"/>
                        <a:gd name="T14" fmla="*/ 14 w 21"/>
                        <a:gd name="T15" fmla="*/ 0 h 21"/>
                        <a:gd name="T16" fmla="*/ 17 w 21"/>
                        <a:gd name="T17" fmla="*/ 4 h 21"/>
                        <a:gd name="T18" fmla="*/ 21 w 21"/>
                        <a:gd name="T19"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9"/>
                          </a:moveTo>
                          <a:cubicBezTo>
                            <a:pt x="21" y="9"/>
                            <a:pt x="21" y="9"/>
                            <a:pt x="21" y="9"/>
                          </a:cubicBezTo>
                          <a:cubicBezTo>
                            <a:pt x="17" y="12"/>
                            <a:pt x="13" y="16"/>
                            <a:pt x="11" y="21"/>
                          </a:cubicBezTo>
                          <a:cubicBezTo>
                            <a:pt x="9" y="20"/>
                            <a:pt x="8" y="19"/>
                            <a:pt x="7" y="18"/>
                          </a:cubicBezTo>
                          <a:cubicBezTo>
                            <a:pt x="5" y="17"/>
                            <a:pt x="3" y="15"/>
                            <a:pt x="0" y="14"/>
                          </a:cubicBezTo>
                          <a:cubicBezTo>
                            <a:pt x="0" y="14"/>
                            <a:pt x="0" y="14"/>
                            <a:pt x="0" y="14"/>
                          </a:cubicBezTo>
                          <a:cubicBezTo>
                            <a:pt x="3" y="9"/>
                            <a:pt x="6" y="5"/>
                            <a:pt x="11" y="2"/>
                          </a:cubicBezTo>
                          <a:cubicBezTo>
                            <a:pt x="12" y="1"/>
                            <a:pt x="13" y="0"/>
                            <a:pt x="14" y="0"/>
                          </a:cubicBezTo>
                          <a:cubicBezTo>
                            <a:pt x="15" y="1"/>
                            <a:pt x="16" y="2"/>
                            <a:pt x="17" y="4"/>
                          </a:cubicBezTo>
                          <a:cubicBezTo>
                            <a:pt x="18" y="5"/>
                            <a:pt x="19" y="8"/>
                            <a:pt x="21"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1" name="Freeform 639"/>
                    <p:cNvSpPr>
                      <a:spLocks/>
                    </p:cNvSpPr>
                    <p:nvPr/>
                  </p:nvSpPr>
                  <p:spPr bwMode="auto">
                    <a:xfrm>
                      <a:off x="3352" y="1526"/>
                      <a:ext cx="38" cy="43"/>
                    </a:xfrm>
                    <a:custGeom>
                      <a:avLst/>
                      <a:gdLst>
                        <a:gd name="T0" fmla="*/ 15 w 16"/>
                        <a:gd name="T1" fmla="*/ 6 h 18"/>
                        <a:gd name="T2" fmla="*/ 16 w 16"/>
                        <a:gd name="T3" fmla="*/ 12 h 18"/>
                        <a:gd name="T4" fmla="*/ 1 w 16"/>
                        <a:gd name="T5" fmla="*/ 18 h 18"/>
                        <a:gd name="T6" fmla="*/ 0 w 16"/>
                        <a:gd name="T7" fmla="*/ 11 h 18"/>
                        <a:gd name="T8" fmla="*/ 1 w 16"/>
                        <a:gd name="T9" fmla="*/ 0 h 18"/>
                        <a:gd name="T10" fmla="*/ 9 w 16"/>
                        <a:gd name="T11" fmla="*/ 1 h 18"/>
                        <a:gd name="T12" fmla="*/ 16 w 16"/>
                        <a:gd name="T13" fmla="*/ 2 h 18"/>
                        <a:gd name="T14" fmla="*/ 15 w 16"/>
                        <a:gd name="T15" fmla="*/ 6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8">
                          <a:moveTo>
                            <a:pt x="15" y="6"/>
                          </a:moveTo>
                          <a:cubicBezTo>
                            <a:pt x="15" y="8"/>
                            <a:pt x="16" y="10"/>
                            <a:pt x="16" y="12"/>
                          </a:cubicBezTo>
                          <a:cubicBezTo>
                            <a:pt x="11" y="14"/>
                            <a:pt x="6" y="15"/>
                            <a:pt x="1" y="18"/>
                          </a:cubicBezTo>
                          <a:cubicBezTo>
                            <a:pt x="1" y="15"/>
                            <a:pt x="1" y="13"/>
                            <a:pt x="0" y="11"/>
                          </a:cubicBezTo>
                          <a:cubicBezTo>
                            <a:pt x="0" y="7"/>
                            <a:pt x="0" y="4"/>
                            <a:pt x="1" y="0"/>
                          </a:cubicBezTo>
                          <a:cubicBezTo>
                            <a:pt x="3" y="1"/>
                            <a:pt x="6" y="1"/>
                            <a:pt x="9" y="1"/>
                          </a:cubicBezTo>
                          <a:cubicBezTo>
                            <a:pt x="11" y="1"/>
                            <a:pt x="13" y="2"/>
                            <a:pt x="16" y="2"/>
                          </a:cubicBezTo>
                          <a:cubicBezTo>
                            <a:pt x="16" y="3"/>
                            <a:pt x="16" y="5"/>
                            <a:pt x="15"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2" name="Freeform 640"/>
                    <p:cNvSpPr>
                      <a:spLocks/>
                    </p:cNvSpPr>
                    <p:nvPr/>
                  </p:nvSpPr>
                  <p:spPr bwMode="auto">
                    <a:xfrm>
                      <a:off x="3473" y="1017"/>
                      <a:ext cx="35" cy="45"/>
                    </a:xfrm>
                    <a:custGeom>
                      <a:avLst/>
                      <a:gdLst>
                        <a:gd name="T0" fmla="*/ 15 w 15"/>
                        <a:gd name="T1" fmla="*/ 5 h 19"/>
                        <a:gd name="T2" fmla="*/ 11 w 15"/>
                        <a:gd name="T3" fmla="*/ 19 h 19"/>
                        <a:gd name="T4" fmla="*/ 0 w 15"/>
                        <a:gd name="T5" fmla="*/ 14 h 19"/>
                        <a:gd name="T6" fmla="*/ 3 w 15"/>
                        <a:gd name="T7" fmla="*/ 0 h 19"/>
                        <a:gd name="T8" fmla="*/ 15 w 15"/>
                        <a:gd name="T9" fmla="*/ 5 h 19"/>
                      </a:gdLst>
                      <a:ahLst/>
                      <a:cxnLst>
                        <a:cxn ang="0">
                          <a:pos x="T0" y="T1"/>
                        </a:cxn>
                        <a:cxn ang="0">
                          <a:pos x="T2" y="T3"/>
                        </a:cxn>
                        <a:cxn ang="0">
                          <a:pos x="T4" y="T5"/>
                        </a:cxn>
                        <a:cxn ang="0">
                          <a:pos x="T6" y="T7"/>
                        </a:cxn>
                        <a:cxn ang="0">
                          <a:pos x="T8" y="T9"/>
                        </a:cxn>
                      </a:cxnLst>
                      <a:rect l="0" t="0" r="r" b="b"/>
                      <a:pathLst>
                        <a:path w="15" h="19">
                          <a:moveTo>
                            <a:pt x="15" y="5"/>
                          </a:moveTo>
                          <a:cubicBezTo>
                            <a:pt x="13" y="9"/>
                            <a:pt x="12" y="14"/>
                            <a:pt x="11" y="19"/>
                          </a:cubicBezTo>
                          <a:cubicBezTo>
                            <a:pt x="7" y="17"/>
                            <a:pt x="4" y="16"/>
                            <a:pt x="0" y="14"/>
                          </a:cubicBezTo>
                          <a:cubicBezTo>
                            <a:pt x="1" y="9"/>
                            <a:pt x="2" y="4"/>
                            <a:pt x="3" y="0"/>
                          </a:cubicBezTo>
                          <a:cubicBezTo>
                            <a:pt x="7" y="1"/>
                            <a:pt x="11" y="3"/>
                            <a:pt x="15"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3" name="Freeform 641"/>
                    <p:cNvSpPr>
                      <a:spLocks/>
                    </p:cNvSpPr>
                    <p:nvPr/>
                  </p:nvSpPr>
                  <p:spPr bwMode="auto">
                    <a:xfrm>
                      <a:off x="3269" y="1658"/>
                      <a:ext cx="80" cy="78"/>
                    </a:xfrm>
                    <a:custGeom>
                      <a:avLst/>
                      <a:gdLst>
                        <a:gd name="T0" fmla="*/ 34 w 34"/>
                        <a:gd name="T1" fmla="*/ 21 h 33"/>
                        <a:gd name="T2" fmla="*/ 34 w 34"/>
                        <a:gd name="T3" fmla="*/ 21 h 33"/>
                        <a:gd name="T4" fmla="*/ 9 w 34"/>
                        <a:gd name="T5" fmla="*/ 32 h 33"/>
                        <a:gd name="T6" fmla="*/ 6 w 34"/>
                        <a:gd name="T7" fmla="*/ 17 h 33"/>
                        <a:gd name="T8" fmla="*/ 15 w 34"/>
                        <a:gd name="T9" fmla="*/ 3 h 33"/>
                        <a:gd name="T10" fmla="*/ 15 w 34"/>
                        <a:gd name="T11" fmla="*/ 0 h 33"/>
                        <a:gd name="T12" fmla="*/ 15 w 34"/>
                        <a:gd name="T13" fmla="*/ 0 h 33"/>
                        <a:gd name="T14" fmla="*/ 20 w 34"/>
                        <a:gd name="T15" fmla="*/ 6 h 33"/>
                        <a:gd name="T16" fmla="*/ 13 w 34"/>
                        <a:gd name="T17" fmla="*/ 11 h 33"/>
                        <a:gd name="T18" fmla="*/ 12 w 34"/>
                        <a:gd name="T19" fmla="*/ 20 h 33"/>
                        <a:gd name="T20" fmla="*/ 20 w 34"/>
                        <a:gd name="T21" fmla="*/ 21 h 33"/>
                        <a:gd name="T22" fmla="*/ 26 w 34"/>
                        <a:gd name="T23" fmla="*/ 14 h 33"/>
                        <a:gd name="T24" fmla="*/ 34 w 34"/>
                        <a:gd name="T25"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3">
                          <a:moveTo>
                            <a:pt x="34" y="21"/>
                          </a:moveTo>
                          <a:cubicBezTo>
                            <a:pt x="34" y="21"/>
                            <a:pt x="34" y="21"/>
                            <a:pt x="34" y="21"/>
                          </a:cubicBezTo>
                          <a:cubicBezTo>
                            <a:pt x="28" y="27"/>
                            <a:pt x="18" y="33"/>
                            <a:pt x="9" y="32"/>
                          </a:cubicBezTo>
                          <a:cubicBezTo>
                            <a:pt x="0" y="31"/>
                            <a:pt x="3" y="23"/>
                            <a:pt x="6" y="17"/>
                          </a:cubicBezTo>
                          <a:cubicBezTo>
                            <a:pt x="9" y="12"/>
                            <a:pt x="12" y="7"/>
                            <a:pt x="15" y="3"/>
                          </a:cubicBezTo>
                          <a:cubicBezTo>
                            <a:pt x="16" y="2"/>
                            <a:pt x="15" y="1"/>
                            <a:pt x="15" y="0"/>
                          </a:cubicBezTo>
                          <a:cubicBezTo>
                            <a:pt x="15" y="0"/>
                            <a:pt x="15" y="0"/>
                            <a:pt x="15" y="0"/>
                          </a:cubicBezTo>
                          <a:cubicBezTo>
                            <a:pt x="17" y="2"/>
                            <a:pt x="18" y="4"/>
                            <a:pt x="20" y="6"/>
                          </a:cubicBezTo>
                          <a:cubicBezTo>
                            <a:pt x="17" y="7"/>
                            <a:pt x="15" y="9"/>
                            <a:pt x="13" y="11"/>
                          </a:cubicBezTo>
                          <a:cubicBezTo>
                            <a:pt x="11" y="13"/>
                            <a:pt x="10" y="17"/>
                            <a:pt x="12" y="20"/>
                          </a:cubicBezTo>
                          <a:cubicBezTo>
                            <a:pt x="14" y="22"/>
                            <a:pt x="18" y="22"/>
                            <a:pt x="20" y="21"/>
                          </a:cubicBezTo>
                          <a:cubicBezTo>
                            <a:pt x="23" y="20"/>
                            <a:pt x="26" y="16"/>
                            <a:pt x="26" y="14"/>
                          </a:cubicBezTo>
                          <a:cubicBezTo>
                            <a:pt x="28" y="16"/>
                            <a:pt x="31" y="19"/>
                            <a:pt x="34" y="2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4" name="Freeform 642"/>
                    <p:cNvSpPr>
                      <a:spLocks/>
                    </p:cNvSpPr>
                    <p:nvPr/>
                  </p:nvSpPr>
                  <p:spPr bwMode="auto">
                    <a:xfrm>
                      <a:off x="3556" y="338"/>
                      <a:ext cx="68" cy="175"/>
                    </a:xfrm>
                    <a:custGeom>
                      <a:avLst/>
                      <a:gdLst>
                        <a:gd name="T0" fmla="*/ 29 w 29"/>
                        <a:gd name="T1" fmla="*/ 71 h 74"/>
                        <a:gd name="T2" fmla="*/ 29 w 29"/>
                        <a:gd name="T3" fmla="*/ 74 h 74"/>
                        <a:gd name="T4" fmla="*/ 29 w 29"/>
                        <a:gd name="T5" fmla="*/ 74 h 74"/>
                        <a:gd name="T6" fmla="*/ 15 w 29"/>
                        <a:gd name="T7" fmla="*/ 57 h 74"/>
                        <a:gd name="T8" fmla="*/ 9 w 29"/>
                        <a:gd name="T9" fmla="*/ 48 h 74"/>
                        <a:gd name="T10" fmla="*/ 1 w 29"/>
                        <a:gd name="T11" fmla="*/ 26 h 74"/>
                        <a:gd name="T12" fmla="*/ 4 w 29"/>
                        <a:gd name="T13" fmla="*/ 8 h 74"/>
                        <a:gd name="T14" fmla="*/ 23 w 29"/>
                        <a:gd name="T15" fmla="*/ 7 h 74"/>
                        <a:gd name="T16" fmla="*/ 29 w 29"/>
                        <a:gd name="T17" fmla="*/ 27 h 74"/>
                        <a:gd name="T18" fmla="*/ 28 w 29"/>
                        <a:gd name="T19" fmla="*/ 69 h 74"/>
                        <a:gd name="T20" fmla="*/ 29 w 29"/>
                        <a:gd name="T21" fmla="*/ 7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74">
                          <a:moveTo>
                            <a:pt x="29" y="71"/>
                          </a:moveTo>
                          <a:cubicBezTo>
                            <a:pt x="29" y="72"/>
                            <a:pt x="29" y="73"/>
                            <a:pt x="29" y="74"/>
                          </a:cubicBezTo>
                          <a:cubicBezTo>
                            <a:pt x="29" y="74"/>
                            <a:pt x="29" y="74"/>
                            <a:pt x="29" y="74"/>
                          </a:cubicBezTo>
                          <a:cubicBezTo>
                            <a:pt x="25" y="68"/>
                            <a:pt x="20" y="62"/>
                            <a:pt x="15" y="57"/>
                          </a:cubicBezTo>
                          <a:cubicBezTo>
                            <a:pt x="13" y="54"/>
                            <a:pt x="11" y="51"/>
                            <a:pt x="9" y="48"/>
                          </a:cubicBezTo>
                          <a:cubicBezTo>
                            <a:pt x="6" y="42"/>
                            <a:pt x="2" y="34"/>
                            <a:pt x="1" y="26"/>
                          </a:cubicBezTo>
                          <a:cubicBezTo>
                            <a:pt x="0" y="20"/>
                            <a:pt x="1" y="14"/>
                            <a:pt x="4" y="8"/>
                          </a:cubicBezTo>
                          <a:cubicBezTo>
                            <a:pt x="9" y="1"/>
                            <a:pt x="18" y="0"/>
                            <a:pt x="23" y="7"/>
                          </a:cubicBezTo>
                          <a:cubicBezTo>
                            <a:pt x="28" y="12"/>
                            <a:pt x="29" y="20"/>
                            <a:pt x="29" y="27"/>
                          </a:cubicBezTo>
                          <a:cubicBezTo>
                            <a:pt x="29" y="41"/>
                            <a:pt x="27" y="55"/>
                            <a:pt x="28" y="69"/>
                          </a:cubicBezTo>
                          <a:cubicBezTo>
                            <a:pt x="28" y="70"/>
                            <a:pt x="28" y="71"/>
                            <a:pt x="29" y="7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5" name="Freeform 643"/>
                    <p:cNvSpPr>
                      <a:spLocks/>
                    </p:cNvSpPr>
                    <p:nvPr/>
                  </p:nvSpPr>
                  <p:spPr bwMode="auto">
                    <a:xfrm>
                      <a:off x="3660" y="178"/>
                      <a:ext cx="40" cy="28"/>
                    </a:xfrm>
                    <a:custGeom>
                      <a:avLst/>
                      <a:gdLst>
                        <a:gd name="T0" fmla="*/ 10 w 17"/>
                        <a:gd name="T1" fmla="*/ 2 h 12"/>
                        <a:gd name="T2" fmla="*/ 17 w 17"/>
                        <a:gd name="T3" fmla="*/ 12 h 12"/>
                        <a:gd name="T4" fmla="*/ 0 w 17"/>
                        <a:gd name="T5" fmla="*/ 9 h 12"/>
                        <a:gd name="T6" fmla="*/ 0 w 17"/>
                        <a:gd name="T7" fmla="*/ 8 h 12"/>
                        <a:gd name="T8" fmla="*/ 10 w 17"/>
                        <a:gd name="T9" fmla="*/ 2 h 12"/>
                      </a:gdLst>
                      <a:ahLst/>
                      <a:cxnLst>
                        <a:cxn ang="0">
                          <a:pos x="T0" y="T1"/>
                        </a:cxn>
                        <a:cxn ang="0">
                          <a:pos x="T2" y="T3"/>
                        </a:cxn>
                        <a:cxn ang="0">
                          <a:pos x="T4" y="T5"/>
                        </a:cxn>
                        <a:cxn ang="0">
                          <a:pos x="T6" y="T7"/>
                        </a:cxn>
                        <a:cxn ang="0">
                          <a:pos x="T8" y="T9"/>
                        </a:cxn>
                      </a:cxnLst>
                      <a:rect l="0" t="0" r="r" b="b"/>
                      <a:pathLst>
                        <a:path w="17" h="12">
                          <a:moveTo>
                            <a:pt x="10" y="2"/>
                          </a:moveTo>
                          <a:cubicBezTo>
                            <a:pt x="15" y="3"/>
                            <a:pt x="17" y="8"/>
                            <a:pt x="17" y="12"/>
                          </a:cubicBezTo>
                          <a:cubicBezTo>
                            <a:pt x="11" y="10"/>
                            <a:pt x="6" y="9"/>
                            <a:pt x="0" y="9"/>
                          </a:cubicBezTo>
                          <a:cubicBezTo>
                            <a:pt x="0" y="8"/>
                            <a:pt x="0" y="8"/>
                            <a:pt x="0" y="8"/>
                          </a:cubicBezTo>
                          <a:cubicBezTo>
                            <a:pt x="1" y="3"/>
                            <a:pt x="6" y="0"/>
                            <a:pt x="10"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6" name="Freeform 644"/>
                    <p:cNvSpPr>
                      <a:spLocks/>
                    </p:cNvSpPr>
                    <p:nvPr/>
                  </p:nvSpPr>
                  <p:spPr bwMode="auto">
                    <a:xfrm>
                      <a:off x="3205" y="1772"/>
                      <a:ext cx="123" cy="83"/>
                    </a:xfrm>
                    <a:custGeom>
                      <a:avLst/>
                      <a:gdLst>
                        <a:gd name="T0" fmla="*/ 50 w 52"/>
                        <a:gd name="T1" fmla="*/ 8 h 35"/>
                        <a:gd name="T2" fmla="*/ 52 w 52"/>
                        <a:gd name="T3" fmla="*/ 10 h 35"/>
                        <a:gd name="T4" fmla="*/ 52 w 52"/>
                        <a:gd name="T5" fmla="*/ 10 h 35"/>
                        <a:gd name="T6" fmla="*/ 19 w 52"/>
                        <a:gd name="T7" fmla="*/ 33 h 35"/>
                        <a:gd name="T8" fmla="*/ 11 w 52"/>
                        <a:gd name="T9" fmla="*/ 35 h 35"/>
                        <a:gd name="T10" fmla="*/ 0 w 52"/>
                        <a:gd name="T11" fmla="*/ 18 h 35"/>
                        <a:gd name="T12" fmla="*/ 7 w 52"/>
                        <a:gd name="T13" fmla="*/ 0 h 35"/>
                        <a:gd name="T14" fmla="*/ 11 w 52"/>
                        <a:gd name="T15" fmla="*/ 5 h 35"/>
                        <a:gd name="T16" fmla="*/ 49 w 52"/>
                        <a:gd name="T17" fmla="*/ 9 h 35"/>
                        <a:gd name="T18" fmla="*/ 50 w 52"/>
                        <a:gd name="T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5">
                          <a:moveTo>
                            <a:pt x="50" y="8"/>
                          </a:moveTo>
                          <a:cubicBezTo>
                            <a:pt x="51" y="9"/>
                            <a:pt x="51" y="9"/>
                            <a:pt x="52" y="10"/>
                          </a:cubicBezTo>
                          <a:cubicBezTo>
                            <a:pt x="52" y="10"/>
                            <a:pt x="52" y="10"/>
                            <a:pt x="52" y="10"/>
                          </a:cubicBezTo>
                          <a:cubicBezTo>
                            <a:pt x="42" y="19"/>
                            <a:pt x="32" y="28"/>
                            <a:pt x="19" y="33"/>
                          </a:cubicBezTo>
                          <a:cubicBezTo>
                            <a:pt x="17" y="34"/>
                            <a:pt x="14" y="35"/>
                            <a:pt x="11" y="35"/>
                          </a:cubicBezTo>
                          <a:cubicBezTo>
                            <a:pt x="4" y="33"/>
                            <a:pt x="0" y="26"/>
                            <a:pt x="0" y="18"/>
                          </a:cubicBezTo>
                          <a:cubicBezTo>
                            <a:pt x="0" y="12"/>
                            <a:pt x="3" y="5"/>
                            <a:pt x="7" y="0"/>
                          </a:cubicBezTo>
                          <a:cubicBezTo>
                            <a:pt x="8" y="2"/>
                            <a:pt x="9" y="3"/>
                            <a:pt x="11" y="5"/>
                          </a:cubicBezTo>
                          <a:cubicBezTo>
                            <a:pt x="20" y="16"/>
                            <a:pt x="37" y="17"/>
                            <a:pt x="49" y="9"/>
                          </a:cubicBezTo>
                          <a:cubicBezTo>
                            <a:pt x="50" y="9"/>
                            <a:pt x="50" y="9"/>
                            <a:pt x="50"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7" name="Freeform 645"/>
                    <p:cNvSpPr>
                      <a:spLocks/>
                    </p:cNvSpPr>
                    <p:nvPr/>
                  </p:nvSpPr>
                  <p:spPr bwMode="auto">
                    <a:xfrm>
                      <a:off x="3354" y="1486"/>
                      <a:ext cx="45" cy="38"/>
                    </a:xfrm>
                    <a:custGeom>
                      <a:avLst/>
                      <a:gdLst>
                        <a:gd name="T0" fmla="*/ 19 w 19"/>
                        <a:gd name="T1" fmla="*/ 4 h 16"/>
                        <a:gd name="T2" fmla="*/ 15 w 19"/>
                        <a:gd name="T3" fmla="*/ 16 h 16"/>
                        <a:gd name="T4" fmla="*/ 8 w 19"/>
                        <a:gd name="T5" fmla="*/ 16 h 16"/>
                        <a:gd name="T6" fmla="*/ 0 w 19"/>
                        <a:gd name="T7" fmla="*/ 15 h 16"/>
                        <a:gd name="T8" fmla="*/ 4 w 19"/>
                        <a:gd name="T9" fmla="*/ 0 h 16"/>
                        <a:gd name="T10" fmla="*/ 19 w 19"/>
                        <a:gd name="T11" fmla="*/ 4 h 16"/>
                      </a:gdLst>
                      <a:ahLst/>
                      <a:cxnLst>
                        <a:cxn ang="0">
                          <a:pos x="T0" y="T1"/>
                        </a:cxn>
                        <a:cxn ang="0">
                          <a:pos x="T2" y="T3"/>
                        </a:cxn>
                        <a:cxn ang="0">
                          <a:pos x="T4" y="T5"/>
                        </a:cxn>
                        <a:cxn ang="0">
                          <a:pos x="T6" y="T7"/>
                        </a:cxn>
                        <a:cxn ang="0">
                          <a:pos x="T8" y="T9"/>
                        </a:cxn>
                        <a:cxn ang="0">
                          <a:pos x="T10" y="T11"/>
                        </a:cxn>
                      </a:cxnLst>
                      <a:rect l="0" t="0" r="r" b="b"/>
                      <a:pathLst>
                        <a:path w="19" h="16">
                          <a:moveTo>
                            <a:pt x="19" y="4"/>
                          </a:moveTo>
                          <a:cubicBezTo>
                            <a:pt x="17" y="8"/>
                            <a:pt x="16" y="12"/>
                            <a:pt x="15" y="16"/>
                          </a:cubicBezTo>
                          <a:cubicBezTo>
                            <a:pt x="13" y="16"/>
                            <a:pt x="10" y="16"/>
                            <a:pt x="8" y="16"/>
                          </a:cubicBezTo>
                          <a:cubicBezTo>
                            <a:pt x="5" y="16"/>
                            <a:pt x="3" y="16"/>
                            <a:pt x="0" y="15"/>
                          </a:cubicBezTo>
                          <a:cubicBezTo>
                            <a:pt x="1" y="10"/>
                            <a:pt x="2" y="5"/>
                            <a:pt x="4" y="0"/>
                          </a:cubicBezTo>
                          <a:cubicBezTo>
                            <a:pt x="9" y="1"/>
                            <a:pt x="14" y="3"/>
                            <a:pt x="19"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8" name="Freeform 646"/>
                    <p:cNvSpPr>
                      <a:spLocks/>
                    </p:cNvSpPr>
                    <p:nvPr/>
                  </p:nvSpPr>
                  <p:spPr bwMode="auto">
                    <a:xfrm>
                      <a:off x="3288" y="1734"/>
                      <a:ext cx="45" cy="52"/>
                    </a:xfrm>
                    <a:custGeom>
                      <a:avLst/>
                      <a:gdLst>
                        <a:gd name="T0" fmla="*/ 18 w 19"/>
                        <a:gd name="T1" fmla="*/ 21 h 22"/>
                        <a:gd name="T2" fmla="*/ 18 w 19"/>
                        <a:gd name="T3" fmla="*/ 22 h 22"/>
                        <a:gd name="T4" fmla="*/ 0 w 19"/>
                        <a:gd name="T5" fmla="*/ 4 h 22"/>
                        <a:gd name="T6" fmla="*/ 19 w 19"/>
                        <a:gd name="T7" fmla="*/ 0 h 22"/>
                        <a:gd name="T8" fmla="*/ 18 w 19"/>
                        <a:gd name="T9" fmla="*/ 21 h 22"/>
                      </a:gdLst>
                      <a:ahLst/>
                      <a:cxnLst>
                        <a:cxn ang="0">
                          <a:pos x="T0" y="T1"/>
                        </a:cxn>
                        <a:cxn ang="0">
                          <a:pos x="T2" y="T3"/>
                        </a:cxn>
                        <a:cxn ang="0">
                          <a:pos x="T4" y="T5"/>
                        </a:cxn>
                        <a:cxn ang="0">
                          <a:pos x="T6" y="T7"/>
                        </a:cxn>
                        <a:cxn ang="0">
                          <a:pos x="T8" y="T9"/>
                        </a:cxn>
                      </a:cxnLst>
                      <a:rect l="0" t="0" r="r" b="b"/>
                      <a:pathLst>
                        <a:path w="19" h="22">
                          <a:moveTo>
                            <a:pt x="18" y="21"/>
                          </a:moveTo>
                          <a:cubicBezTo>
                            <a:pt x="18" y="22"/>
                            <a:pt x="18" y="22"/>
                            <a:pt x="18" y="22"/>
                          </a:cubicBezTo>
                          <a:cubicBezTo>
                            <a:pt x="11" y="16"/>
                            <a:pt x="5" y="10"/>
                            <a:pt x="0" y="4"/>
                          </a:cubicBezTo>
                          <a:cubicBezTo>
                            <a:pt x="6" y="5"/>
                            <a:pt x="13" y="3"/>
                            <a:pt x="19" y="0"/>
                          </a:cubicBezTo>
                          <a:cubicBezTo>
                            <a:pt x="14" y="7"/>
                            <a:pt x="12" y="16"/>
                            <a:pt x="18" y="2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9" name="Freeform 647"/>
                    <p:cNvSpPr>
                      <a:spLocks/>
                    </p:cNvSpPr>
                    <p:nvPr/>
                  </p:nvSpPr>
                  <p:spPr bwMode="auto">
                    <a:xfrm>
                      <a:off x="3522" y="596"/>
                      <a:ext cx="74" cy="71"/>
                    </a:xfrm>
                    <a:custGeom>
                      <a:avLst/>
                      <a:gdLst>
                        <a:gd name="T0" fmla="*/ 30 w 31"/>
                        <a:gd name="T1" fmla="*/ 14 h 30"/>
                        <a:gd name="T2" fmla="*/ 31 w 31"/>
                        <a:gd name="T3" fmla="*/ 18 h 30"/>
                        <a:gd name="T4" fmla="*/ 26 w 31"/>
                        <a:gd name="T5" fmla="*/ 20 h 30"/>
                        <a:gd name="T6" fmla="*/ 13 w 31"/>
                        <a:gd name="T7" fmla="*/ 12 h 30"/>
                        <a:gd name="T8" fmla="*/ 10 w 31"/>
                        <a:gd name="T9" fmla="*/ 26 h 30"/>
                        <a:gd name="T10" fmla="*/ 1 w 31"/>
                        <a:gd name="T11" fmla="*/ 30 h 30"/>
                        <a:gd name="T12" fmla="*/ 1 w 31"/>
                        <a:gd name="T13" fmla="*/ 15 h 30"/>
                        <a:gd name="T14" fmla="*/ 10 w 31"/>
                        <a:gd name="T15" fmla="*/ 2 h 30"/>
                        <a:gd name="T16" fmla="*/ 25 w 31"/>
                        <a:gd name="T17" fmla="*/ 7 h 30"/>
                        <a:gd name="T18" fmla="*/ 30 w 31"/>
                        <a:gd name="T1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30" y="14"/>
                          </a:moveTo>
                          <a:cubicBezTo>
                            <a:pt x="30" y="15"/>
                            <a:pt x="31" y="17"/>
                            <a:pt x="31" y="18"/>
                          </a:cubicBezTo>
                          <a:cubicBezTo>
                            <a:pt x="29" y="19"/>
                            <a:pt x="28" y="19"/>
                            <a:pt x="26" y="20"/>
                          </a:cubicBezTo>
                          <a:cubicBezTo>
                            <a:pt x="24" y="14"/>
                            <a:pt x="19" y="8"/>
                            <a:pt x="13" y="12"/>
                          </a:cubicBezTo>
                          <a:cubicBezTo>
                            <a:pt x="7" y="15"/>
                            <a:pt x="8" y="21"/>
                            <a:pt x="10" y="26"/>
                          </a:cubicBezTo>
                          <a:cubicBezTo>
                            <a:pt x="7" y="27"/>
                            <a:pt x="4" y="29"/>
                            <a:pt x="1" y="30"/>
                          </a:cubicBezTo>
                          <a:cubicBezTo>
                            <a:pt x="0" y="25"/>
                            <a:pt x="0" y="20"/>
                            <a:pt x="1" y="15"/>
                          </a:cubicBezTo>
                          <a:cubicBezTo>
                            <a:pt x="2" y="9"/>
                            <a:pt x="4" y="5"/>
                            <a:pt x="10" y="2"/>
                          </a:cubicBezTo>
                          <a:cubicBezTo>
                            <a:pt x="16" y="0"/>
                            <a:pt x="21" y="2"/>
                            <a:pt x="25" y="7"/>
                          </a:cubicBezTo>
                          <a:cubicBezTo>
                            <a:pt x="27" y="9"/>
                            <a:pt x="28" y="11"/>
                            <a:pt x="30" y="1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0" name="Freeform 648"/>
                    <p:cNvSpPr>
                      <a:spLocks/>
                    </p:cNvSpPr>
                    <p:nvPr/>
                  </p:nvSpPr>
                  <p:spPr bwMode="auto">
                    <a:xfrm>
                      <a:off x="3314" y="1779"/>
                      <a:ext cx="12" cy="12"/>
                    </a:xfrm>
                    <a:custGeom>
                      <a:avLst/>
                      <a:gdLst>
                        <a:gd name="T0" fmla="*/ 1 w 5"/>
                        <a:gd name="T1" fmla="*/ 2 h 5"/>
                        <a:gd name="T2" fmla="*/ 4 w 5"/>
                        <a:gd name="T3" fmla="*/ 5 h 5"/>
                        <a:gd name="T4" fmla="*/ 0 w 5"/>
                        <a:gd name="T5" fmla="*/ 2 h 5"/>
                        <a:gd name="T6" fmla="*/ 1 w 5"/>
                        <a:gd name="T7" fmla="*/ 2 h 5"/>
                      </a:gdLst>
                      <a:ahLst/>
                      <a:cxnLst>
                        <a:cxn ang="0">
                          <a:pos x="T0" y="T1"/>
                        </a:cxn>
                        <a:cxn ang="0">
                          <a:pos x="T2" y="T3"/>
                        </a:cxn>
                        <a:cxn ang="0">
                          <a:pos x="T4" y="T5"/>
                        </a:cxn>
                        <a:cxn ang="0">
                          <a:pos x="T6" y="T7"/>
                        </a:cxn>
                      </a:cxnLst>
                      <a:rect l="0" t="0" r="r" b="b"/>
                      <a:pathLst>
                        <a:path w="5" h="5">
                          <a:moveTo>
                            <a:pt x="1" y="2"/>
                          </a:moveTo>
                          <a:cubicBezTo>
                            <a:pt x="3" y="0"/>
                            <a:pt x="5" y="3"/>
                            <a:pt x="4" y="5"/>
                          </a:cubicBezTo>
                          <a:cubicBezTo>
                            <a:pt x="3" y="4"/>
                            <a:pt x="2" y="3"/>
                            <a:pt x="0" y="2"/>
                          </a:cubicBezTo>
                          <a:cubicBezTo>
                            <a:pt x="0" y="2"/>
                            <a:pt x="0" y="2"/>
                            <a:pt x="1"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1" name="Freeform 649"/>
                    <p:cNvSpPr>
                      <a:spLocks/>
                    </p:cNvSpPr>
                    <p:nvPr/>
                  </p:nvSpPr>
                  <p:spPr bwMode="auto">
                    <a:xfrm>
                      <a:off x="3473" y="570"/>
                      <a:ext cx="118" cy="62"/>
                    </a:xfrm>
                    <a:custGeom>
                      <a:avLst/>
                      <a:gdLst>
                        <a:gd name="T0" fmla="*/ 50 w 50"/>
                        <a:gd name="T1" fmla="*/ 17 h 26"/>
                        <a:gd name="T2" fmla="*/ 46 w 50"/>
                        <a:gd name="T3" fmla="*/ 18 h 26"/>
                        <a:gd name="T4" fmla="*/ 31 w 50"/>
                        <a:gd name="T5" fmla="*/ 13 h 26"/>
                        <a:gd name="T6" fmla="*/ 22 w 50"/>
                        <a:gd name="T7" fmla="*/ 26 h 26"/>
                        <a:gd name="T8" fmla="*/ 18 w 50"/>
                        <a:gd name="T9" fmla="*/ 25 h 26"/>
                        <a:gd name="T10" fmla="*/ 23 w 50"/>
                        <a:gd name="T11" fmla="*/ 14 h 26"/>
                        <a:gd name="T12" fmla="*/ 1 w 50"/>
                        <a:gd name="T13" fmla="*/ 25 h 26"/>
                        <a:gd name="T14" fmla="*/ 0 w 50"/>
                        <a:gd name="T15" fmla="*/ 23 h 26"/>
                        <a:gd name="T16" fmla="*/ 1 w 50"/>
                        <a:gd name="T17" fmla="*/ 20 h 26"/>
                        <a:gd name="T18" fmla="*/ 0 w 50"/>
                        <a:gd name="T19" fmla="*/ 20 h 26"/>
                        <a:gd name="T20" fmla="*/ 1 w 50"/>
                        <a:gd name="T21" fmla="*/ 19 h 26"/>
                        <a:gd name="T22" fmla="*/ 1 w 50"/>
                        <a:gd name="T23" fmla="*/ 19 h 26"/>
                        <a:gd name="T24" fmla="*/ 47 w 50"/>
                        <a:gd name="T25" fmla="*/ 0 h 26"/>
                        <a:gd name="T26" fmla="*/ 47 w 50"/>
                        <a:gd name="T27" fmla="*/ 1 h 26"/>
                        <a:gd name="T28" fmla="*/ 50 w 50"/>
                        <a:gd name="T29" fmla="*/ 2 h 26"/>
                        <a:gd name="T30" fmla="*/ 50 w 50"/>
                        <a:gd name="T31" fmla="*/ 4 h 26"/>
                        <a:gd name="T32" fmla="*/ 38 w 50"/>
                        <a:gd name="T33" fmla="*/ 8 h 26"/>
                        <a:gd name="T34" fmla="*/ 50 w 50"/>
                        <a:gd name="T35"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26">
                          <a:moveTo>
                            <a:pt x="50" y="17"/>
                          </a:moveTo>
                          <a:cubicBezTo>
                            <a:pt x="46" y="18"/>
                            <a:pt x="46" y="18"/>
                            <a:pt x="46" y="18"/>
                          </a:cubicBezTo>
                          <a:cubicBezTo>
                            <a:pt x="42" y="13"/>
                            <a:pt x="37" y="11"/>
                            <a:pt x="31" y="13"/>
                          </a:cubicBezTo>
                          <a:cubicBezTo>
                            <a:pt x="25" y="16"/>
                            <a:pt x="23" y="20"/>
                            <a:pt x="22" y="26"/>
                          </a:cubicBezTo>
                          <a:cubicBezTo>
                            <a:pt x="18" y="25"/>
                            <a:pt x="18" y="25"/>
                            <a:pt x="18" y="25"/>
                          </a:cubicBezTo>
                          <a:cubicBezTo>
                            <a:pt x="19" y="21"/>
                            <a:pt x="20" y="17"/>
                            <a:pt x="23" y="14"/>
                          </a:cubicBezTo>
                          <a:cubicBezTo>
                            <a:pt x="15" y="17"/>
                            <a:pt x="8" y="21"/>
                            <a:pt x="1" y="25"/>
                          </a:cubicBezTo>
                          <a:cubicBezTo>
                            <a:pt x="0" y="23"/>
                            <a:pt x="0" y="23"/>
                            <a:pt x="0" y="23"/>
                          </a:cubicBezTo>
                          <a:cubicBezTo>
                            <a:pt x="1" y="22"/>
                            <a:pt x="1" y="21"/>
                            <a:pt x="1" y="20"/>
                          </a:cubicBezTo>
                          <a:cubicBezTo>
                            <a:pt x="1" y="20"/>
                            <a:pt x="1" y="20"/>
                            <a:pt x="0" y="20"/>
                          </a:cubicBezTo>
                          <a:cubicBezTo>
                            <a:pt x="1" y="20"/>
                            <a:pt x="1" y="19"/>
                            <a:pt x="1" y="19"/>
                          </a:cubicBezTo>
                          <a:cubicBezTo>
                            <a:pt x="1" y="19"/>
                            <a:pt x="1" y="19"/>
                            <a:pt x="1" y="19"/>
                          </a:cubicBezTo>
                          <a:cubicBezTo>
                            <a:pt x="16" y="12"/>
                            <a:pt x="31" y="5"/>
                            <a:pt x="47" y="0"/>
                          </a:cubicBezTo>
                          <a:cubicBezTo>
                            <a:pt x="47" y="1"/>
                            <a:pt x="47" y="1"/>
                            <a:pt x="47" y="1"/>
                          </a:cubicBezTo>
                          <a:cubicBezTo>
                            <a:pt x="48" y="2"/>
                            <a:pt x="49" y="2"/>
                            <a:pt x="50" y="2"/>
                          </a:cubicBezTo>
                          <a:cubicBezTo>
                            <a:pt x="50" y="4"/>
                            <a:pt x="50" y="4"/>
                            <a:pt x="50" y="4"/>
                          </a:cubicBezTo>
                          <a:cubicBezTo>
                            <a:pt x="46" y="5"/>
                            <a:pt x="42" y="7"/>
                            <a:pt x="38" y="8"/>
                          </a:cubicBezTo>
                          <a:cubicBezTo>
                            <a:pt x="43" y="9"/>
                            <a:pt x="47" y="13"/>
                            <a:pt x="50" y="1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2" name="Freeform 650"/>
                    <p:cNvSpPr>
                      <a:spLocks/>
                    </p:cNvSpPr>
                    <p:nvPr/>
                  </p:nvSpPr>
                  <p:spPr bwMode="auto">
                    <a:xfrm>
                      <a:off x="3584" y="566"/>
                      <a:ext cx="17" cy="9"/>
                    </a:xfrm>
                    <a:custGeom>
                      <a:avLst/>
                      <a:gdLst>
                        <a:gd name="T0" fmla="*/ 7 w 7"/>
                        <a:gd name="T1" fmla="*/ 0 h 4"/>
                        <a:gd name="T2" fmla="*/ 4 w 7"/>
                        <a:gd name="T3" fmla="*/ 2 h 4"/>
                        <a:gd name="T4" fmla="*/ 3 w 7"/>
                        <a:gd name="T5" fmla="*/ 4 h 4"/>
                        <a:gd name="T6" fmla="*/ 0 w 7"/>
                        <a:gd name="T7" fmla="*/ 3 h 4"/>
                        <a:gd name="T8" fmla="*/ 0 w 7"/>
                        <a:gd name="T9" fmla="*/ 2 h 4"/>
                        <a:gd name="T10" fmla="*/ 7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7" y="0"/>
                          </a:moveTo>
                          <a:cubicBezTo>
                            <a:pt x="7" y="2"/>
                            <a:pt x="5" y="3"/>
                            <a:pt x="4" y="2"/>
                          </a:cubicBezTo>
                          <a:cubicBezTo>
                            <a:pt x="4" y="3"/>
                            <a:pt x="3" y="4"/>
                            <a:pt x="3" y="4"/>
                          </a:cubicBezTo>
                          <a:cubicBezTo>
                            <a:pt x="2" y="4"/>
                            <a:pt x="1" y="4"/>
                            <a:pt x="0" y="3"/>
                          </a:cubicBezTo>
                          <a:cubicBezTo>
                            <a:pt x="0" y="3"/>
                            <a:pt x="0" y="3"/>
                            <a:pt x="0" y="2"/>
                          </a:cubicBezTo>
                          <a:cubicBezTo>
                            <a:pt x="2" y="2"/>
                            <a:pt x="4" y="1"/>
                            <a:pt x="7"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3" name="Freeform 651"/>
                    <p:cNvSpPr>
                      <a:spLocks noEditPoints="1"/>
                    </p:cNvSpPr>
                    <p:nvPr/>
                  </p:nvSpPr>
                  <p:spPr bwMode="auto">
                    <a:xfrm>
                      <a:off x="3174" y="445"/>
                      <a:ext cx="427" cy="374"/>
                    </a:xfrm>
                    <a:custGeom>
                      <a:avLst/>
                      <a:gdLst>
                        <a:gd name="T0" fmla="*/ 140 w 180"/>
                        <a:gd name="T1" fmla="*/ 32 h 158"/>
                        <a:gd name="T2" fmla="*/ 150 w 180"/>
                        <a:gd name="T3" fmla="*/ 21 h 158"/>
                        <a:gd name="T4" fmla="*/ 133 w 180"/>
                        <a:gd name="T5" fmla="*/ 14 h 158"/>
                        <a:gd name="T6" fmla="*/ 180 w 180"/>
                        <a:gd name="T7" fmla="*/ 51 h 158"/>
                        <a:gd name="T8" fmla="*/ 173 w 180"/>
                        <a:gd name="T9" fmla="*/ 53 h 158"/>
                        <a:gd name="T10" fmla="*/ 143 w 180"/>
                        <a:gd name="T11" fmla="*/ 37 h 158"/>
                        <a:gd name="T12" fmla="*/ 127 w 180"/>
                        <a:gd name="T13" fmla="*/ 72 h 158"/>
                        <a:gd name="T14" fmla="*/ 123 w 180"/>
                        <a:gd name="T15" fmla="*/ 74 h 158"/>
                        <a:gd name="T16" fmla="*/ 79 w 180"/>
                        <a:gd name="T17" fmla="*/ 70 h 158"/>
                        <a:gd name="T18" fmla="*/ 67 w 180"/>
                        <a:gd name="T19" fmla="*/ 91 h 158"/>
                        <a:gd name="T20" fmla="*/ 71 w 180"/>
                        <a:gd name="T21" fmla="*/ 110 h 158"/>
                        <a:gd name="T22" fmla="*/ 66 w 180"/>
                        <a:gd name="T23" fmla="*/ 114 h 158"/>
                        <a:gd name="T24" fmla="*/ 31 w 180"/>
                        <a:gd name="T25" fmla="*/ 153 h 158"/>
                        <a:gd name="T26" fmla="*/ 33 w 180"/>
                        <a:gd name="T27" fmla="*/ 155 h 158"/>
                        <a:gd name="T28" fmla="*/ 31 w 180"/>
                        <a:gd name="T29" fmla="*/ 158 h 158"/>
                        <a:gd name="T30" fmla="*/ 9 w 180"/>
                        <a:gd name="T31" fmla="*/ 50 h 158"/>
                        <a:gd name="T32" fmla="*/ 32 w 180"/>
                        <a:gd name="T33" fmla="*/ 1 h 158"/>
                        <a:gd name="T34" fmla="*/ 124 w 180"/>
                        <a:gd name="T35" fmla="*/ 4 h 158"/>
                        <a:gd name="T36" fmla="*/ 180 w 180"/>
                        <a:gd name="T37" fmla="*/ 51 h 158"/>
                        <a:gd name="T38" fmla="*/ 126 w 180"/>
                        <a:gd name="T39" fmla="*/ 40 h 158"/>
                        <a:gd name="T40" fmla="*/ 96 w 180"/>
                        <a:gd name="T41" fmla="*/ 36 h 158"/>
                        <a:gd name="T42" fmla="*/ 83 w 180"/>
                        <a:gd name="T43" fmla="*/ 63 h 158"/>
                        <a:gd name="T44" fmla="*/ 123 w 180"/>
                        <a:gd name="T45" fmla="*/ 68 h 158"/>
                        <a:gd name="T46" fmla="*/ 125 w 180"/>
                        <a:gd name="T47" fmla="*/ 33 h 158"/>
                        <a:gd name="T48" fmla="*/ 111 w 180"/>
                        <a:gd name="T49" fmla="*/ 7 h 158"/>
                        <a:gd name="T50" fmla="*/ 102 w 180"/>
                        <a:gd name="T51" fmla="*/ 7 h 158"/>
                        <a:gd name="T52" fmla="*/ 96 w 180"/>
                        <a:gd name="T53" fmla="*/ 30 h 158"/>
                        <a:gd name="T54" fmla="*/ 91 w 180"/>
                        <a:gd name="T55" fmla="*/ 29 h 158"/>
                        <a:gd name="T56" fmla="*/ 66 w 180"/>
                        <a:gd name="T57" fmla="*/ 9 h 158"/>
                        <a:gd name="T58" fmla="*/ 56 w 180"/>
                        <a:gd name="T59" fmla="*/ 31 h 158"/>
                        <a:gd name="T60" fmla="*/ 91 w 180"/>
                        <a:gd name="T61" fmla="*/ 29 h 158"/>
                        <a:gd name="T62" fmla="*/ 61 w 180"/>
                        <a:gd name="T63" fmla="*/ 34 h 158"/>
                        <a:gd name="T64" fmla="*/ 55 w 180"/>
                        <a:gd name="T65" fmla="*/ 39 h 158"/>
                        <a:gd name="T66" fmla="*/ 49 w 180"/>
                        <a:gd name="T67" fmla="*/ 61 h 158"/>
                        <a:gd name="T68" fmla="*/ 90 w 180"/>
                        <a:gd name="T69" fmla="*/ 33 h 158"/>
                        <a:gd name="T70" fmla="*/ 79 w 180"/>
                        <a:gd name="T71" fmla="*/ 65 h 158"/>
                        <a:gd name="T72" fmla="*/ 32 w 180"/>
                        <a:gd name="T73" fmla="*/ 105 h 158"/>
                        <a:gd name="T74" fmla="*/ 62 w 180"/>
                        <a:gd name="T75" fmla="*/ 88 h 158"/>
                        <a:gd name="T76" fmla="*/ 41 w 180"/>
                        <a:gd name="T77" fmla="*/ 66 h 158"/>
                        <a:gd name="T78" fmla="*/ 8 w 180"/>
                        <a:gd name="T79" fmla="*/ 67 h 158"/>
                        <a:gd name="T80" fmla="*/ 4 w 180"/>
                        <a:gd name="T81" fmla="*/ 94 h 158"/>
                        <a:gd name="T82" fmla="*/ 41 w 180"/>
                        <a:gd name="T83" fmla="*/ 66 h 158"/>
                        <a:gd name="T84" fmla="*/ 51 w 180"/>
                        <a:gd name="T85" fmla="*/ 37 h 158"/>
                        <a:gd name="T86" fmla="*/ 28 w 180"/>
                        <a:gd name="T87" fmla="*/ 34 h 158"/>
                        <a:gd name="T88" fmla="*/ 19 w 180"/>
                        <a:gd name="T89" fmla="*/ 39 h 158"/>
                        <a:gd name="T90" fmla="*/ 9 w 180"/>
                        <a:gd name="T91" fmla="*/ 63 h 158"/>
                        <a:gd name="T92" fmla="*/ 51 w 180"/>
                        <a:gd name="T93" fmla="*/ 17 h 158"/>
                        <a:gd name="T94" fmla="*/ 32 w 180"/>
                        <a:gd name="T95" fmla="*/ 7 h 158"/>
                        <a:gd name="T96" fmla="*/ 33 w 180"/>
                        <a:gd name="T97" fmla="*/ 29 h 158"/>
                        <a:gd name="T98" fmla="*/ 51 w 180"/>
                        <a:gd name="T99" fmla="*/ 17 h 158"/>
                        <a:gd name="T100" fmla="*/ 28 w 180"/>
                        <a:gd name="T101" fmla="*/ 107 h 158"/>
                        <a:gd name="T102" fmla="*/ 21 w 180"/>
                        <a:gd name="T103" fmla="*/ 142 h 158"/>
                        <a:gd name="T104" fmla="*/ 28 w 180"/>
                        <a:gd name="T105" fmla="*/ 10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0" h="158">
                          <a:moveTo>
                            <a:pt x="131" y="38"/>
                          </a:moveTo>
                          <a:cubicBezTo>
                            <a:pt x="133" y="36"/>
                            <a:pt x="137" y="34"/>
                            <a:pt x="140" y="32"/>
                          </a:cubicBezTo>
                          <a:cubicBezTo>
                            <a:pt x="148" y="30"/>
                            <a:pt x="158" y="31"/>
                            <a:pt x="165" y="35"/>
                          </a:cubicBezTo>
                          <a:cubicBezTo>
                            <a:pt x="161" y="30"/>
                            <a:pt x="156" y="25"/>
                            <a:pt x="150" y="21"/>
                          </a:cubicBezTo>
                          <a:cubicBezTo>
                            <a:pt x="145" y="18"/>
                            <a:pt x="140" y="15"/>
                            <a:pt x="134" y="13"/>
                          </a:cubicBezTo>
                          <a:cubicBezTo>
                            <a:pt x="134" y="13"/>
                            <a:pt x="134" y="13"/>
                            <a:pt x="133" y="14"/>
                          </a:cubicBezTo>
                          <a:cubicBezTo>
                            <a:pt x="129" y="22"/>
                            <a:pt x="129" y="29"/>
                            <a:pt x="131" y="38"/>
                          </a:cubicBezTo>
                          <a:close/>
                          <a:moveTo>
                            <a:pt x="180" y="51"/>
                          </a:moveTo>
                          <a:cubicBezTo>
                            <a:pt x="180" y="51"/>
                            <a:pt x="180" y="51"/>
                            <a:pt x="180" y="51"/>
                          </a:cubicBezTo>
                          <a:cubicBezTo>
                            <a:pt x="177" y="52"/>
                            <a:pt x="175" y="53"/>
                            <a:pt x="173" y="53"/>
                          </a:cubicBezTo>
                          <a:cubicBezTo>
                            <a:pt x="169" y="48"/>
                            <a:pt x="167" y="43"/>
                            <a:pt x="161" y="39"/>
                          </a:cubicBezTo>
                          <a:cubicBezTo>
                            <a:pt x="156" y="36"/>
                            <a:pt x="149" y="35"/>
                            <a:pt x="143" y="37"/>
                          </a:cubicBezTo>
                          <a:cubicBezTo>
                            <a:pt x="128" y="42"/>
                            <a:pt x="123" y="57"/>
                            <a:pt x="127" y="71"/>
                          </a:cubicBezTo>
                          <a:cubicBezTo>
                            <a:pt x="127" y="72"/>
                            <a:pt x="127" y="72"/>
                            <a:pt x="127" y="72"/>
                          </a:cubicBezTo>
                          <a:cubicBezTo>
                            <a:pt x="127" y="72"/>
                            <a:pt x="127" y="72"/>
                            <a:pt x="127" y="72"/>
                          </a:cubicBezTo>
                          <a:cubicBezTo>
                            <a:pt x="126" y="73"/>
                            <a:pt x="124" y="74"/>
                            <a:pt x="123" y="74"/>
                          </a:cubicBezTo>
                          <a:cubicBezTo>
                            <a:pt x="117" y="70"/>
                            <a:pt x="112" y="66"/>
                            <a:pt x="105" y="65"/>
                          </a:cubicBezTo>
                          <a:cubicBezTo>
                            <a:pt x="96" y="64"/>
                            <a:pt x="87" y="66"/>
                            <a:pt x="79" y="70"/>
                          </a:cubicBezTo>
                          <a:cubicBezTo>
                            <a:pt x="76" y="71"/>
                            <a:pt x="73" y="73"/>
                            <a:pt x="71" y="76"/>
                          </a:cubicBezTo>
                          <a:cubicBezTo>
                            <a:pt x="67" y="80"/>
                            <a:pt x="67" y="86"/>
                            <a:pt x="67" y="91"/>
                          </a:cubicBezTo>
                          <a:cubicBezTo>
                            <a:pt x="66" y="98"/>
                            <a:pt x="67" y="105"/>
                            <a:pt x="71" y="110"/>
                          </a:cubicBezTo>
                          <a:cubicBezTo>
                            <a:pt x="71" y="110"/>
                            <a:pt x="71" y="110"/>
                            <a:pt x="71" y="110"/>
                          </a:cubicBezTo>
                          <a:cubicBezTo>
                            <a:pt x="70" y="111"/>
                            <a:pt x="69" y="112"/>
                            <a:pt x="67" y="114"/>
                          </a:cubicBezTo>
                          <a:cubicBezTo>
                            <a:pt x="67" y="114"/>
                            <a:pt x="67" y="114"/>
                            <a:pt x="66" y="114"/>
                          </a:cubicBezTo>
                          <a:cubicBezTo>
                            <a:pt x="55" y="104"/>
                            <a:pt x="38" y="102"/>
                            <a:pt x="27" y="113"/>
                          </a:cubicBezTo>
                          <a:cubicBezTo>
                            <a:pt x="16" y="125"/>
                            <a:pt x="24" y="142"/>
                            <a:pt x="31" y="153"/>
                          </a:cubicBezTo>
                          <a:cubicBezTo>
                            <a:pt x="32" y="153"/>
                            <a:pt x="32" y="153"/>
                            <a:pt x="32" y="154"/>
                          </a:cubicBezTo>
                          <a:cubicBezTo>
                            <a:pt x="32" y="154"/>
                            <a:pt x="33" y="155"/>
                            <a:pt x="33" y="155"/>
                          </a:cubicBezTo>
                          <a:cubicBezTo>
                            <a:pt x="33" y="156"/>
                            <a:pt x="32" y="157"/>
                            <a:pt x="31" y="158"/>
                          </a:cubicBezTo>
                          <a:cubicBezTo>
                            <a:pt x="31" y="158"/>
                            <a:pt x="31" y="158"/>
                            <a:pt x="31" y="158"/>
                          </a:cubicBezTo>
                          <a:cubicBezTo>
                            <a:pt x="10" y="144"/>
                            <a:pt x="0" y="118"/>
                            <a:pt x="0" y="93"/>
                          </a:cubicBezTo>
                          <a:cubicBezTo>
                            <a:pt x="0" y="78"/>
                            <a:pt x="3" y="64"/>
                            <a:pt x="9" y="50"/>
                          </a:cubicBezTo>
                          <a:cubicBezTo>
                            <a:pt x="15" y="35"/>
                            <a:pt x="27" y="20"/>
                            <a:pt x="28" y="3"/>
                          </a:cubicBezTo>
                          <a:cubicBezTo>
                            <a:pt x="28" y="1"/>
                            <a:pt x="30" y="0"/>
                            <a:pt x="32" y="1"/>
                          </a:cubicBezTo>
                          <a:cubicBezTo>
                            <a:pt x="45" y="11"/>
                            <a:pt x="64" y="4"/>
                            <a:pt x="79" y="2"/>
                          </a:cubicBezTo>
                          <a:cubicBezTo>
                            <a:pt x="94" y="1"/>
                            <a:pt x="110" y="1"/>
                            <a:pt x="124" y="4"/>
                          </a:cubicBezTo>
                          <a:cubicBezTo>
                            <a:pt x="137" y="7"/>
                            <a:pt x="149" y="13"/>
                            <a:pt x="159" y="21"/>
                          </a:cubicBezTo>
                          <a:cubicBezTo>
                            <a:pt x="168" y="28"/>
                            <a:pt x="177" y="39"/>
                            <a:pt x="180" y="51"/>
                          </a:cubicBezTo>
                          <a:close/>
                          <a:moveTo>
                            <a:pt x="128" y="41"/>
                          </a:moveTo>
                          <a:cubicBezTo>
                            <a:pt x="127" y="41"/>
                            <a:pt x="127" y="41"/>
                            <a:pt x="126" y="40"/>
                          </a:cubicBezTo>
                          <a:cubicBezTo>
                            <a:pt x="119" y="33"/>
                            <a:pt x="107" y="30"/>
                            <a:pt x="97" y="35"/>
                          </a:cubicBezTo>
                          <a:cubicBezTo>
                            <a:pt x="96" y="35"/>
                            <a:pt x="96" y="36"/>
                            <a:pt x="96" y="36"/>
                          </a:cubicBezTo>
                          <a:cubicBezTo>
                            <a:pt x="86" y="41"/>
                            <a:pt x="81" y="52"/>
                            <a:pt x="83" y="63"/>
                          </a:cubicBezTo>
                          <a:cubicBezTo>
                            <a:pt x="83" y="63"/>
                            <a:pt x="83" y="63"/>
                            <a:pt x="83" y="63"/>
                          </a:cubicBezTo>
                          <a:cubicBezTo>
                            <a:pt x="89" y="60"/>
                            <a:pt x="96" y="59"/>
                            <a:pt x="103" y="60"/>
                          </a:cubicBezTo>
                          <a:cubicBezTo>
                            <a:pt x="110" y="61"/>
                            <a:pt x="118" y="63"/>
                            <a:pt x="123" y="68"/>
                          </a:cubicBezTo>
                          <a:cubicBezTo>
                            <a:pt x="119" y="59"/>
                            <a:pt x="122" y="48"/>
                            <a:pt x="128" y="41"/>
                          </a:cubicBezTo>
                          <a:close/>
                          <a:moveTo>
                            <a:pt x="125" y="33"/>
                          </a:moveTo>
                          <a:cubicBezTo>
                            <a:pt x="124" y="25"/>
                            <a:pt x="124" y="17"/>
                            <a:pt x="130" y="11"/>
                          </a:cubicBezTo>
                          <a:cubicBezTo>
                            <a:pt x="124" y="9"/>
                            <a:pt x="118" y="8"/>
                            <a:pt x="111" y="7"/>
                          </a:cubicBezTo>
                          <a:cubicBezTo>
                            <a:pt x="108" y="7"/>
                            <a:pt x="105" y="7"/>
                            <a:pt x="102" y="6"/>
                          </a:cubicBezTo>
                          <a:cubicBezTo>
                            <a:pt x="102" y="7"/>
                            <a:pt x="102" y="7"/>
                            <a:pt x="102" y="7"/>
                          </a:cubicBezTo>
                          <a:cubicBezTo>
                            <a:pt x="100" y="11"/>
                            <a:pt x="97" y="13"/>
                            <a:pt x="96" y="18"/>
                          </a:cubicBezTo>
                          <a:cubicBezTo>
                            <a:pt x="94" y="22"/>
                            <a:pt x="95" y="26"/>
                            <a:pt x="96" y="30"/>
                          </a:cubicBezTo>
                          <a:cubicBezTo>
                            <a:pt x="106" y="26"/>
                            <a:pt x="116" y="27"/>
                            <a:pt x="125" y="33"/>
                          </a:cubicBezTo>
                          <a:close/>
                          <a:moveTo>
                            <a:pt x="91" y="29"/>
                          </a:moveTo>
                          <a:cubicBezTo>
                            <a:pt x="89" y="21"/>
                            <a:pt x="90" y="11"/>
                            <a:pt x="96" y="6"/>
                          </a:cubicBezTo>
                          <a:cubicBezTo>
                            <a:pt x="86" y="7"/>
                            <a:pt x="76" y="8"/>
                            <a:pt x="66" y="9"/>
                          </a:cubicBezTo>
                          <a:cubicBezTo>
                            <a:pt x="67" y="11"/>
                            <a:pt x="66" y="12"/>
                            <a:pt x="65" y="12"/>
                          </a:cubicBezTo>
                          <a:cubicBezTo>
                            <a:pt x="55" y="14"/>
                            <a:pt x="54" y="23"/>
                            <a:pt x="56" y="31"/>
                          </a:cubicBezTo>
                          <a:cubicBezTo>
                            <a:pt x="56" y="31"/>
                            <a:pt x="57" y="31"/>
                            <a:pt x="57" y="31"/>
                          </a:cubicBezTo>
                          <a:cubicBezTo>
                            <a:pt x="67" y="24"/>
                            <a:pt x="80" y="24"/>
                            <a:pt x="91" y="29"/>
                          </a:cubicBezTo>
                          <a:close/>
                          <a:moveTo>
                            <a:pt x="90" y="33"/>
                          </a:moveTo>
                          <a:cubicBezTo>
                            <a:pt x="81" y="30"/>
                            <a:pt x="70" y="29"/>
                            <a:pt x="61" y="34"/>
                          </a:cubicBezTo>
                          <a:cubicBezTo>
                            <a:pt x="60" y="35"/>
                            <a:pt x="59" y="35"/>
                            <a:pt x="58" y="36"/>
                          </a:cubicBezTo>
                          <a:cubicBezTo>
                            <a:pt x="58" y="38"/>
                            <a:pt x="56" y="39"/>
                            <a:pt x="55" y="39"/>
                          </a:cubicBezTo>
                          <a:cubicBezTo>
                            <a:pt x="49" y="45"/>
                            <a:pt x="47" y="53"/>
                            <a:pt x="49" y="61"/>
                          </a:cubicBezTo>
                          <a:cubicBezTo>
                            <a:pt x="49" y="61"/>
                            <a:pt x="49" y="61"/>
                            <a:pt x="49" y="61"/>
                          </a:cubicBezTo>
                          <a:cubicBezTo>
                            <a:pt x="58" y="57"/>
                            <a:pt x="68" y="57"/>
                            <a:pt x="78" y="59"/>
                          </a:cubicBezTo>
                          <a:cubicBezTo>
                            <a:pt x="78" y="49"/>
                            <a:pt x="82" y="40"/>
                            <a:pt x="90" y="33"/>
                          </a:cubicBezTo>
                          <a:close/>
                          <a:moveTo>
                            <a:pt x="74" y="67"/>
                          </a:moveTo>
                          <a:cubicBezTo>
                            <a:pt x="76" y="66"/>
                            <a:pt x="77" y="65"/>
                            <a:pt x="79" y="65"/>
                          </a:cubicBezTo>
                          <a:cubicBezTo>
                            <a:pt x="53" y="55"/>
                            <a:pt x="27" y="77"/>
                            <a:pt x="32" y="104"/>
                          </a:cubicBezTo>
                          <a:cubicBezTo>
                            <a:pt x="32" y="104"/>
                            <a:pt x="32" y="104"/>
                            <a:pt x="32" y="105"/>
                          </a:cubicBezTo>
                          <a:cubicBezTo>
                            <a:pt x="42" y="99"/>
                            <a:pt x="55" y="101"/>
                            <a:pt x="65" y="107"/>
                          </a:cubicBezTo>
                          <a:cubicBezTo>
                            <a:pt x="62" y="101"/>
                            <a:pt x="62" y="94"/>
                            <a:pt x="62" y="88"/>
                          </a:cubicBezTo>
                          <a:cubicBezTo>
                            <a:pt x="62" y="79"/>
                            <a:pt x="66" y="72"/>
                            <a:pt x="74" y="67"/>
                          </a:cubicBezTo>
                          <a:close/>
                          <a:moveTo>
                            <a:pt x="41" y="66"/>
                          </a:moveTo>
                          <a:cubicBezTo>
                            <a:pt x="42" y="65"/>
                            <a:pt x="43" y="64"/>
                            <a:pt x="45" y="64"/>
                          </a:cubicBezTo>
                          <a:cubicBezTo>
                            <a:pt x="33" y="57"/>
                            <a:pt x="18" y="59"/>
                            <a:pt x="8" y="67"/>
                          </a:cubicBezTo>
                          <a:cubicBezTo>
                            <a:pt x="6" y="73"/>
                            <a:pt x="5" y="78"/>
                            <a:pt x="5" y="84"/>
                          </a:cubicBezTo>
                          <a:cubicBezTo>
                            <a:pt x="5" y="87"/>
                            <a:pt x="4" y="90"/>
                            <a:pt x="4" y="94"/>
                          </a:cubicBezTo>
                          <a:cubicBezTo>
                            <a:pt x="12" y="92"/>
                            <a:pt x="20" y="95"/>
                            <a:pt x="27" y="99"/>
                          </a:cubicBezTo>
                          <a:cubicBezTo>
                            <a:pt x="26" y="87"/>
                            <a:pt x="31" y="74"/>
                            <a:pt x="41" y="66"/>
                          </a:cubicBezTo>
                          <a:close/>
                          <a:moveTo>
                            <a:pt x="43" y="58"/>
                          </a:moveTo>
                          <a:cubicBezTo>
                            <a:pt x="43" y="50"/>
                            <a:pt x="46" y="42"/>
                            <a:pt x="51" y="37"/>
                          </a:cubicBezTo>
                          <a:cubicBezTo>
                            <a:pt x="46" y="35"/>
                            <a:pt x="42" y="33"/>
                            <a:pt x="37" y="33"/>
                          </a:cubicBezTo>
                          <a:cubicBezTo>
                            <a:pt x="34" y="33"/>
                            <a:pt x="31" y="33"/>
                            <a:pt x="28" y="34"/>
                          </a:cubicBezTo>
                          <a:cubicBezTo>
                            <a:pt x="26" y="35"/>
                            <a:pt x="20" y="36"/>
                            <a:pt x="19" y="38"/>
                          </a:cubicBezTo>
                          <a:cubicBezTo>
                            <a:pt x="19" y="39"/>
                            <a:pt x="19" y="39"/>
                            <a:pt x="19" y="39"/>
                          </a:cubicBezTo>
                          <a:cubicBezTo>
                            <a:pt x="19" y="40"/>
                            <a:pt x="18" y="41"/>
                            <a:pt x="18" y="42"/>
                          </a:cubicBezTo>
                          <a:cubicBezTo>
                            <a:pt x="14" y="48"/>
                            <a:pt x="11" y="56"/>
                            <a:pt x="9" y="63"/>
                          </a:cubicBezTo>
                          <a:cubicBezTo>
                            <a:pt x="19" y="55"/>
                            <a:pt x="32" y="53"/>
                            <a:pt x="43" y="58"/>
                          </a:cubicBezTo>
                          <a:close/>
                          <a:moveTo>
                            <a:pt x="51" y="17"/>
                          </a:moveTo>
                          <a:cubicBezTo>
                            <a:pt x="52" y="14"/>
                            <a:pt x="54" y="12"/>
                            <a:pt x="56" y="11"/>
                          </a:cubicBezTo>
                          <a:cubicBezTo>
                            <a:pt x="47" y="11"/>
                            <a:pt x="39" y="11"/>
                            <a:pt x="32" y="7"/>
                          </a:cubicBezTo>
                          <a:cubicBezTo>
                            <a:pt x="31" y="16"/>
                            <a:pt x="27" y="24"/>
                            <a:pt x="23" y="31"/>
                          </a:cubicBezTo>
                          <a:cubicBezTo>
                            <a:pt x="26" y="30"/>
                            <a:pt x="30" y="29"/>
                            <a:pt x="33" y="29"/>
                          </a:cubicBezTo>
                          <a:cubicBezTo>
                            <a:pt x="39" y="28"/>
                            <a:pt x="45" y="29"/>
                            <a:pt x="51" y="31"/>
                          </a:cubicBezTo>
                          <a:cubicBezTo>
                            <a:pt x="49" y="27"/>
                            <a:pt x="49" y="21"/>
                            <a:pt x="51" y="17"/>
                          </a:cubicBezTo>
                          <a:close/>
                          <a:moveTo>
                            <a:pt x="28" y="107"/>
                          </a:moveTo>
                          <a:cubicBezTo>
                            <a:pt x="28" y="107"/>
                            <a:pt x="28" y="107"/>
                            <a:pt x="28" y="107"/>
                          </a:cubicBezTo>
                          <a:cubicBezTo>
                            <a:pt x="22" y="99"/>
                            <a:pt x="14" y="97"/>
                            <a:pt x="5" y="97"/>
                          </a:cubicBezTo>
                          <a:cubicBezTo>
                            <a:pt x="5" y="114"/>
                            <a:pt x="11" y="129"/>
                            <a:pt x="21" y="142"/>
                          </a:cubicBezTo>
                          <a:cubicBezTo>
                            <a:pt x="16" y="131"/>
                            <a:pt x="16" y="119"/>
                            <a:pt x="25" y="110"/>
                          </a:cubicBezTo>
                          <a:cubicBezTo>
                            <a:pt x="26" y="109"/>
                            <a:pt x="27" y="108"/>
                            <a:pt x="28" y="10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4" name="Freeform 652"/>
                    <p:cNvSpPr>
                      <a:spLocks/>
                    </p:cNvSpPr>
                    <p:nvPr/>
                  </p:nvSpPr>
                  <p:spPr bwMode="auto">
                    <a:xfrm>
                      <a:off x="3563" y="575"/>
                      <a:ext cx="45" cy="35"/>
                    </a:xfrm>
                    <a:custGeom>
                      <a:avLst/>
                      <a:gdLst>
                        <a:gd name="T0" fmla="*/ 12 w 19"/>
                        <a:gd name="T1" fmla="*/ 2 h 15"/>
                        <a:gd name="T2" fmla="*/ 19 w 19"/>
                        <a:gd name="T3" fmla="*/ 0 h 15"/>
                        <a:gd name="T4" fmla="*/ 12 w 19"/>
                        <a:gd name="T5" fmla="*/ 15 h 15"/>
                        <a:gd name="T6" fmla="*/ 0 w 19"/>
                        <a:gd name="T7" fmla="*/ 6 h 15"/>
                        <a:gd name="T8" fmla="*/ 12 w 19"/>
                        <a:gd name="T9" fmla="*/ 2 h 15"/>
                      </a:gdLst>
                      <a:ahLst/>
                      <a:cxnLst>
                        <a:cxn ang="0">
                          <a:pos x="T0" y="T1"/>
                        </a:cxn>
                        <a:cxn ang="0">
                          <a:pos x="T2" y="T3"/>
                        </a:cxn>
                        <a:cxn ang="0">
                          <a:pos x="T4" y="T5"/>
                        </a:cxn>
                        <a:cxn ang="0">
                          <a:pos x="T6" y="T7"/>
                        </a:cxn>
                        <a:cxn ang="0">
                          <a:pos x="T8" y="T9"/>
                        </a:cxn>
                      </a:cxnLst>
                      <a:rect l="0" t="0" r="r" b="b"/>
                      <a:pathLst>
                        <a:path w="19" h="15">
                          <a:moveTo>
                            <a:pt x="12" y="2"/>
                          </a:moveTo>
                          <a:cubicBezTo>
                            <a:pt x="15" y="1"/>
                            <a:pt x="17" y="1"/>
                            <a:pt x="19" y="0"/>
                          </a:cubicBezTo>
                          <a:cubicBezTo>
                            <a:pt x="14" y="3"/>
                            <a:pt x="12" y="9"/>
                            <a:pt x="12" y="15"/>
                          </a:cubicBezTo>
                          <a:cubicBezTo>
                            <a:pt x="9" y="11"/>
                            <a:pt x="5" y="7"/>
                            <a:pt x="0" y="6"/>
                          </a:cubicBezTo>
                          <a:cubicBezTo>
                            <a:pt x="4" y="5"/>
                            <a:pt x="8" y="3"/>
                            <a:pt x="12" y="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5" name="Freeform 653"/>
                    <p:cNvSpPr>
                      <a:spLocks/>
                    </p:cNvSpPr>
                    <p:nvPr/>
                  </p:nvSpPr>
                  <p:spPr bwMode="auto">
                    <a:xfrm>
                      <a:off x="3504" y="833"/>
                      <a:ext cx="37" cy="33"/>
                    </a:xfrm>
                    <a:custGeom>
                      <a:avLst/>
                      <a:gdLst>
                        <a:gd name="T0" fmla="*/ 14 w 16"/>
                        <a:gd name="T1" fmla="*/ 1 h 14"/>
                        <a:gd name="T2" fmla="*/ 16 w 16"/>
                        <a:gd name="T3" fmla="*/ 14 h 14"/>
                        <a:gd name="T4" fmla="*/ 9 w 16"/>
                        <a:gd name="T5" fmla="*/ 14 h 14"/>
                        <a:gd name="T6" fmla="*/ 2 w 16"/>
                        <a:gd name="T7" fmla="*/ 13 h 14"/>
                        <a:gd name="T8" fmla="*/ 0 w 16"/>
                        <a:gd name="T9" fmla="*/ 0 h 14"/>
                        <a:gd name="T10" fmla="*/ 8 w 16"/>
                        <a:gd name="T11" fmla="*/ 1 h 14"/>
                        <a:gd name="T12" fmla="*/ 14 w 16"/>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14" y="1"/>
                          </a:moveTo>
                          <a:cubicBezTo>
                            <a:pt x="14" y="6"/>
                            <a:pt x="15" y="10"/>
                            <a:pt x="16" y="14"/>
                          </a:cubicBezTo>
                          <a:cubicBezTo>
                            <a:pt x="13" y="14"/>
                            <a:pt x="11" y="14"/>
                            <a:pt x="9" y="14"/>
                          </a:cubicBezTo>
                          <a:cubicBezTo>
                            <a:pt x="7" y="14"/>
                            <a:pt x="4" y="13"/>
                            <a:pt x="2" y="13"/>
                          </a:cubicBezTo>
                          <a:cubicBezTo>
                            <a:pt x="1" y="9"/>
                            <a:pt x="0" y="4"/>
                            <a:pt x="0" y="0"/>
                          </a:cubicBezTo>
                          <a:cubicBezTo>
                            <a:pt x="3" y="1"/>
                            <a:pt x="5" y="1"/>
                            <a:pt x="8" y="1"/>
                          </a:cubicBezTo>
                          <a:cubicBezTo>
                            <a:pt x="10" y="1"/>
                            <a:pt x="12" y="2"/>
                            <a:pt x="14"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6" name="Freeform 654"/>
                    <p:cNvSpPr>
                      <a:spLocks/>
                    </p:cNvSpPr>
                    <p:nvPr/>
                  </p:nvSpPr>
                  <p:spPr bwMode="auto">
                    <a:xfrm>
                      <a:off x="3504" y="788"/>
                      <a:ext cx="33" cy="42"/>
                    </a:xfrm>
                    <a:custGeom>
                      <a:avLst/>
                      <a:gdLst>
                        <a:gd name="T0" fmla="*/ 13 w 14"/>
                        <a:gd name="T1" fmla="*/ 18 h 18"/>
                        <a:gd name="T2" fmla="*/ 8 w 14"/>
                        <a:gd name="T3" fmla="*/ 17 h 18"/>
                        <a:gd name="T4" fmla="*/ 0 w 14"/>
                        <a:gd name="T5" fmla="*/ 17 h 18"/>
                        <a:gd name="T6" fmla="*/ 1 w 14"/>
                        <a:gd name="T7" fmla="*/ 3 h 18"/>
                        <a:gd name="T8" fmla="*/ 2 w 14"/>
                        <a:gd name="T9" fmla="*/ 0 h 18"/>
                        <a:gd name="T10" fmla="*/ 7 w 14"/>
                        <a:gd name="T11" fmla="*/ 2 h 18"/>
                        <a:gd name="T12" fmla="*/ 14 w 14"/>
                        <a:gd name="T13" fmla="*/ 4 h 18"/>
                        <a:gd name="T14" fmla="*/ 13 w 14"/>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13" y="18"/>
                          </a:moveTo>
                          <a:cubicBezTo>
                            <a:pt x="12" y="17"/>
                            <a:pt x="10" y="17"/>
                            <a:pt x="8" y="17"/>
                          </a:cubicBezTo>
                          <a:cubicBezTo>
                            <a:pt x="5" y="17"/>
                            <a:pt x="3" y="17"/>
                            <a:pt x="0" y="17"/>
                          </a:cubicBezTo>
                          <a:cubicBezTo>
                            <a:pt x="0" y="12"/>
                            <a:pt x="0" y="8"/>
                            <a:pt x="1" y="3"/>
                          </a:cubicBezTo>
                          <a:cubicBezTo>
                            <a:pt x="1" y="2"/>
                            <a:pt x="1" y="1"/>
                            <a:pt x="2" y="0"/>
                          </a:cubicBezTo>
                          <a:cubicBezTo>
                            <a:pt x="4" y="1"/>
                            <a:pt x="5" y="2"/>
                            <a:pt x="7" y="2"/>
                          </a:cubicBezTo>
                          <a:cubicBezTo>
                            <a:pt x="9" y="3"/>
                            <a:pt x="12" y="4"/>
                            <a:pt x="14" y="4"/>
                          </a:cubicBezTo>
                          <a:cubicBezTo>
                            <a:pt x="13" y="9"/>
                            <a:pt x="13" y="13"/>
                            <a:pt x="13" y="1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7" name="Freeform 655"/>
                    <p:cNvSpPr>
                      <a:spLocks/>
                    </p:cNvSpPr>
                    <p:nvPr/>
                  </p:nvSpPr>
                  <p:spPr bwMode="auto">
                    <a:xfrm>
                      <a:off x="3508" y="743"/>
                      <a:ext cx="41" cy="52"/>
                    </a:xfrm>
                    <a:custGeom>
                      <a:avLst/>
                      <a:gdLst>
                        <a:gd name="T0" fmla="*/ 17 w 17"/>
                        <a:gd name="T1" fmla="*/ 8 h 22"/>
                        <a:gd name="T2" fmla="*/ 16 w 17"/>
                        <a:gd name="T3" fmla="*/ 10 h 22"/>
                        <a:gd name="T4" fmla="*/ 12 w 17"/>
                        <a:gd name="T5" fmla="*/ 22 h 22"/>
                        <a:gd name="T6" fmla="*/ 6 w 17"/>
                        <a:gd name="T7" fmla="*/ 19 h 22"/>
                        <a:gd name="T8" fmla="*/ 0 w 17"/>
                        <a:gd name="T9" fmla="*/ 17 h 22"/>
                        <a:gd name="T10" fmla="*/ 7 w 17"/>
                        <a:gd name="T11" fmla="*/ 0 h 22"/>
                        <a:gd name="T12" fmla="*/ 7 w 17"/>
                        <a:gd name="T13" fmla="*/ 0 h 22"/>
                        <a:gd name="T14" fmla="*/ 14 w 17"/>
                        <a:gd name="T15" fmla="*/ 6 h 22"/>
                        <a:gd name="T16" fmla="*/ 17 w 17"/>
                        <a:gd name="T1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2">
                          <a:moveTo>
                            <a:pt x="17" y="8"/>
                          </a:moveTo>
                          <a:cubicBezTo>
                            <a:pt x="17" y="9"/>
                            <a:pt x="17" y="9"/>
                            <a:pt x="16" y="10"/>
                          </a:cubicBezTo>
                          <a:cubicBezTo>
                            <a:pt x="15" y="13"/>
                            <a:pt x="13" y="17"/>
                            <a:pt x="12" y="22"/>
                          </a:cubicBezTo>
                          <a:cubicBezTo>
                            <a:pt x="11" y="20"/>
                            <a:pt x="8" y="20"/>
                            <a:pt x="6" y="19"/>
                          </a:cubicBezTo>
                          <a:cubicBezTo>
                            <a:pt x="4" y="19"/>
                            <a:pt x="2" y="18"/>
                            <a:pt x="0" y="17"/>
                          </a:cubicBezTo>
                          <a:cubicBezTo>
                            <a:pt x="2" y="11"/>
                            <a:pt x="4" y="5"/>
                            <a:pt x="7" y="0"/>
                          </a:cubicBezTo>
                          <a:cubicBezTo>
                            <a:pt x="7" y="0"/>
                            <a:pt x="7" y="0"/>
                            <a:pt x="7" y="0"/>
                          </a:cubicBezTo>
                          <a:cubicBezTo>
                            <a:pt x="9" y="2"/>
                            <a:pt x="11" y="4"/>
                            <a:pt x="14" y="6"/>
                          </a:cubicBezTo>
                          <a:cubicBezTo>
                            <a:pt x="15" y="7"/>
                            <a:pt x="16" y="8"/>
                            <a:pt x="17"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8" name="Freeform 656"/>
                    <p:cNvSpPr>
                      <a:spLocks/>
                    </p:cNvSpPr>
                    <p:nvPr/>
                  </p:nvSpPr>
                  <p:spPr bwMode="auto">
                    <a:xfrm>
                      <a:off x="3520" y="298"/>
                      <a:ext cx="119" cy="133"/>
                    </a:xfrm>
                    <a:custGeom>
                      <a:avLst/>
                      <a:gdLst>
                        <a:gd name="T0" fmla="*/ 48 w 50"/>
                        <a:gd name="T1" fmla="*/ 41 h 56"/>
                        <a:gd name="T2" fmla="*/ 48 w 50"/>
                        <a:gd name="T3" fmla="*/ 34 h 56"/>
                        <a:gd name="T4" fmla="*/ 20 w 50"/>
                        <a:gd name="T5" fmla="*/ 18 h 56"/>
                        <a:gd name="T6" fmla="*/ 12 w 50"/>
                        <a:gd name="T7" fmla="*/ 43 h 56"/>
                        <a:gd name="T8" fmla="*/ 15 w 50"/>
                        <a:gd name="T9" fmla="*/ 56 h 56"/>
                        <a:gd name="T10" fmla="*/ 10 w 50"/>
                        <a:gd name="T11" fmla="*/ 12 h 56"/>
                        <a:gd name="T12" fmla="*/ 16 w 50"/>
                        <a:gd name="T13" fmla="*/ 7 h 56"/>
                        <a:gd name="T14" fmla="*/ 45 w 50"/>
                        <a:gd name="T15" fmla="*/ 14 h 56"/>
                        <a:gd name="T16" fmla="*/ 48 w 50"/>
                        <a:gd name="T17"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6">
                          <a:moveTo>
                            <a:pt x="48" y="41"/>
                          </a:moveTo>
                          <a:cubicBezTo>
                            <a:pt x="48" y="38"/>
                            <a:pt x="48" y="36"/>
                            <a:pt x="48" y="34"/>
                          </a:cubicBezTo>
                          <a:cubicBezTo>
                            <a:pt x="45" y="21"/>
                            <a:pt x="33" y="8"/>
                            <a:pt x="20" y="18"/>
                          </a:cubicBezTo>
                          <a:cubicBezTo>
                            <a:pt x="12" y="24"/>
                            <a:pt x="11" y="34"/>
                            <a:pt x="12" y="43"/>
                          </a:cubicBezTo>
                          <a:cubicBezTo>
                            <a:pt x="12" y="48"/>
                            <a:pt x="14" y="52"/>
                            <a:pt x="15" y="56"/>
                          </a:cubicBezTo>
                          <a:cubicBezTo>
                            <a:pt x="4" y="43"/>
                            <a:pt x="0" y="24"/>
                            <a:pt x="10" y="12"/>
                          </a:cubicBezTo>
                          <a:cubicBezTo>
                            <a:pt x="12" y="10"/>
                            <a:pt x="14" y="8"/>
                            <a:pt x="16" y="7"/>
                          </a:cubicBezTo>
                          <a:cubicBezTo>
                            <a:pt x="27" y="0"/>
                            <a:pt x="39" y="3"/>
                            <a:pt x="45" y="14"/>
                          </a:cubicBezTo>
                          <a:cubicBezTo>
                            <a:pt x="50" y="22"/>
                            <a:pt x="50" y="32"/>
                            <a:pt x="48" y="4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9" name="Freeform 657"/>
                    <p:cNvSpPr>
                      <a:spLocks/>
                    </p:cNvSpPr>
                    <p:nvPr/>
                  </p:nvSpPr>
                  <p:spPr bwMode="auto">
                    <a:xfrm>
                      <a:off x="3380" y="1280"/>
                      <a:ext cx="43" cy="26"/>
                    </a:xfrm>
                    <a:custGeom>
                      <a:avLst/>
                      <a:gdLst>
                        <a:gd name="T0" fmla="*/ 17 w 18"/>
                        <a:gd name="T1" fmla="*/ 8 h 11"/>
                        <a:gd name="T2" fmla="*/ 17 w 18"/>
                        <a:gd name="T3" fmla="*/ 11 h 11"/>
                        <a:gd name="T4" fmla="*/ 0 w 18"/>
                        <a:gd name="T5" fmla="*/ 9 h 11"/>
                        <a:gd name="T6" fmla="*/ 3 w 18"/>
                        <a:gd name="T7" fmla="*/ 4 h 11"/>
                        <a:gd name="T8" fmla="*/ 5 w 18"/>
                        <a:gd name="T9" fmla="*/ 0 h 11"/>
                        <a:gd name="T10" fmla="*/ 17 w 18"/>
                        <a:gd name="T11" fmla="*/ 3 h 11"/>
                        <a:gd name="T12" fmla="*/ 18 w 18"/>
                        <a:gd name="T13" fmla="*/ 3 h 11"/>
                        <a:gd name="T14" fmla="*/ 17 w 18"/>
                        <a:gd name="T15" fmla="*/ 3 h 11"/>
                        <a:gd name="T16" fmla="*/ 17 w 18"/>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7" y="8"/>
                          </a:moveTo>
                          <a:cubicBezTo>
                            <a:pt x="17" y="9"/>
                            <a:pt x="17" y="10"/>
                            <a:pt x="17" y="11"/>
                          </a:cubicBezTo>
                          <a:cubicBezTo>
                            <a:pt x="12" y="11"/>
                            <a:pt x="6" y="10"/>
                            <a:pt x="0" y="9"/>
                          </a:cubicBezTo>
                          <a:cubicBezTo>
                            <a:pt x="1" y="7"/>
                            <a:pt x="2" y="6"/>
                            <a:pt x="3" y="4"/>
                          </a:cubicBezTo>
                          <a:cubicBezTo>
                            <a:pt x="3" y="3"/>
                            <a:pt x="4" y="1"/>
                            <a:pt x="5" y="0"/>
                          </a:cubicBezTo>
                          <a:cubicBezTo>
                            <a:pt x="9" y="1"/>
                            <a:pt x="13" y="2"/>
                            <a:pt x="17" y="3"/>
                          </a:cubicBezTo>
                          <a:cubicBezTo>
                            <a:pt x="17" y="3"/>
                            <a:pt x="18" y="3"/>
                            <a:pt x="18" y="3"/>
                          </a:cubicBezTo>
                          <a:cubicBezTo>
                            <a:pt x="18" y="3"/>
                            <a:pt x="17" y="3"/>
                            <a:pt x="17" y="3"/>
                          </a:cubicBezTo>
                          <a:cubicBezTo>
                            <a:pt x="17" y="5"/>
                            <a:pt x="17" y="7"/>
                            <a:pt x="17"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0" name="Freeform 658"/>
                    <p:cNvSpPr>
                      <a:spLocks/>
                    </p:cNvSpPr>
                    <p:nvPr/>
                  </p:nvSpPr>
                  <p:spPr bwMode="auto">
                    <a:xfrm>
                      <a:off x="3549" y="625"/>
                      <a:ext cx="28" cy="30"/>
                    </a:xfrm>
                    <a:custGeom>
                      <a:avLst/>
                      <a:gdLst>
                        <a:gd name="T0" fmla="*/ 12 w 12"/>
                        <a:gd name="T1" fmla="*/ 9 h 13"/>
                        <a:gd name="T2" fmla="*/ 2 w 12"/>
                        <a:gd name="T3" fmla="*/ 13 h 13"/>
                        <a:gd name="T4" fmla="*/ 3 w 12"/>
                        <a:gd name="T5" fmla="*/ 3 h 13"/>
                        <a:gd name="T6" fmla="*/ 12 w 12"/>
                        <a:gd name="T7" fmla="*/ 9 h 13"/>
                      </a:gdLst>
                      <a:ahLst/>
                      <a:cxnLst>
                        <a:cxn ang="0">
                          <a:pos x="T0" y="T1"/>
                        </a:cxn>
                        <a:cxn ang="0">
                          <a:pos x="T2" y="T3"/>
                        </a:cxn>
                        <a:cxn ang="0">
                          <a:pos x="T4" y="T5"/>
                        </a:cxn>
                        <a:cxn ang="0">
                          <a:pos x="T6" y="T7"/>
                        </a:cxn>
                      </a:cxnLst>
                      <a:rect l="0" t="0" r="r" b="b"/>
                      <a:pathLst>
                        <a:path w="12" h="13">
                          <a:moveTo>
                            <a:pt x="12" y="9"/>
                          </a:moveTo>
                          <a:cubicBezTo>
                            <a:pt x="9" y="10"/>
                            <a:pt x="5" y="11"/>
                            <a:pt x="2" y="13"/>
                          </a:cubicBezTo>
                          <a:cubicBezTo>
                            <a:pt x="1" y="10"/>
                            <a:pt x="0" y="6"/>
                            <a:pt x="3" y="3"/>
                          </a:cubicBezTo>
                          <a:cubicBezTo>
                            <a:pt x="7" y="0"/>
                            <a:pt x="10" y="6"/>
                            <a:pt x="12"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1" name="Freeform 659"/>
                    <p:cNvSpPr>
                      <a:spLocks/>
                    </p:cNvSpPr>
                    <p:nvPr/>
                  </p:nvSpPr>
                  <p:spPr bwMode="auto">
                    <a:xfrm>
                      <a:off x="3297" y="1680"/>
                      <a:ext cx="29" cy="26"/>
                    </a:xfrm>
                    <a:custGeom>
                      <a:avLst/>
                      <a:gdLst>
                        <a:gd name="T0" fmla="*/ 12 w 12"/>
                        <a:gd name="T1" fmla="*/ 2 h 11"/>
                        <a:gd name="T2" fmla="*/ 12 w 12"/>
                        <a:gd name="T3" fmla="*/ 2 h 11"/>
                        <a:gd name="T4" fmla="*/ 4 w 12"/>
                        <a:gd name="T5" fmla="*/ 9 h 11"/>
                        <a:gd name="T6" fmla="*/ 10 w 12"/>
                        <a:gd name="T7" fmla="*/ 0 h 11"/>
                        <a:gd name="T8" fmla="*/ 12 w 12"/>
                        <a:gd name="T9" fmla="*/ 2 h 11"/>
                      </a:gdLst>
                      <a:ahLst/>
                      <a:cxnLst>
                        <a:cxn ang="0">
                          <a:pos x="T0" y="T1"/>
                        </a:cxn>
                        <a:cxn ang="0">
                          <a:pos x="T2" y="T3"/>
                        </a:cxn>
                        <a:cxn ang="0">
                          <a:pos x="T4" y="T5"/>
                        </a:cxn>
                        <a:cxn ang="0">
                          <a:pos x="T6" y="T7"/>
                        </a:cxn>
                        <a:cxn ang="0">
                          <a:pos x="T8" y="T9"/>
                        </a:cxn>
                      </a:cxnLst>
                      <a:rect l="0" t="0" r="r" b="b"/>
                      <a:pathLst>
                        <a:path w="12" h="11">
                          <a:moveTo>
                            <a:pt x="12" y="2"/>
                          </a:moveTo>
                          <a:cubicBezTo>
                            <a:pt x="12" y="2"/>
                            <a:pt x="12" y="2"/>
                            <a:pt x="12" y="2"/>
                          </a:cubicBezTo>
                          <a:cubicBezTo>
                            <a:pt x="10" y="4"/>
                            <a:pt x="8" y="11"/>
                            <a:pt x="4" y="9"/>
                          </a:cubicBezTo>
                          <a:cubicBezTo>
                            <a:pt x="0" y="6"/>
                            <a:pt x="6" y="2"/>
                            <a:pt x="10" y="0"/>
                          </a:cubicBezTo>
                          <a:cubicBezTo>
                            <a:pt x="10" y="1"/>
                            <a:pt x="11" y="2"/>
                            <a:pt x="12"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2" name="Freeform 660"/>
                    <p:cNvSpPr>
                      <a:spLocks/>
                    </p:cNvSpPr>
                    <p:nvPr/>
                  </p:nvSpPr>
                  <p:spPr bwMode="auto">
                    <a:xfrm>
                      <a:off x="3437" y="1005"/>
                      <a:ext cx="36" cy="43"/>
                    </a:xfrm>
                    <a:custGeom>
                      <a:avLst/>
                      <a:gdLst>
                        <a:gd name="T0" fmla="*/ 13 w 15"/>
                        <a:gd name="T1" fmla="*/ 18 h 18"/>
                        <a:gd name="T2" fmla="*/ 13 w 15"/>
                        <a:gd name="T3" fmla="*/ 18 h 18"/>
                        <a:gd name="T4" fmla="*/ 0 w 15"/>
                        <a:gd name="T5" fmla="*/ 13 h 18"/>
                        <a:gd name="T6" fmla="*/ 0 w 15"/>
                        <a:gd name="T7" fmla="*/ 13 h 18"/>
                        <a:gd name="T8" fmla="*/ 1 w 15"/>
                        <a:gd name="T9" fmla="*/ 0 h 18"/>
                        <a:gd name="T10" fmla="*/ 15 w 15"/>
                        <a:gd name="T11" fmla="*/ 4 h 18"/>
                        <a:gd name="T12" fmla="*/ 13 w 15"/>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5" h="18">
                          <a:moveTo>
                            <a:pt x="13" y="18"/>
                          </a:moveTo>
                          <a:cubicBezTo>
                            <a:pt x="13" y="18"/>
                            <a:pt x="13" y="18"/>
                            <a:pt x="13" y="18"/>
                          </a:cubicBezTo>
                          <a:cubicBezTo>
                            <a:pt x="9" y="16"/>
                            <a:pt x="5" y="14"/>
                            <a:pt x="0" y="13"/>
                          </a:cubicBezTo>
                          <a:cubicBezTo>
                            <a:pt x="0" y="13"/>
                            <a:pt x="0" y="13"/>
                            <a:pt x="0" y="13"/>
                          </a:cubicBezTo>
                          <a:cubicBezTo>
                            <a:pt x="1" y="9"/>
                            <a:pt x="1" y="4"/>
                            <a:pt x="1" y="0"/>
                          </a:cubicBezTo>
                          <a:cubicBezTo>
                            <a:pt x="6" y="1"/>
                            <a:pt x="11" y="2"/>
                            <a:pt x="15" y="4"/>
                          </a:cubicBezTo>
                          <a:cubicBezTo>
                            <a:pt x="14" y="8"/>
                            <a:pt x="13" y="13"/>
                            <a:pt x="13" y="1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3" name="Freeform 661"/>
                    <p:cNvSpPr>
                      <a:spLocks/>
                    </p:cNvSpPr>
                    <p:nvPr/>
                  </p:nvSpPr>
                  <p:spPr bwMode="auto">
                    <a:xfrm>
                      <a:off x="3466" y="528"/>
                      <a:ext cx="118" cy="87"/>
                    </a:xfrm>
                    <a:custGeom>
                      <a:avLst/>
                      <a:gdLst>
                        <a:gd name="T0" fmla="*/ 38 w 50"/>
                        <a:gd name="T1" fmla="*/ 4 h 37"/>
                        <a:gd name="T2" fmla="*/ 50 w 50"/>
                        <a:gd name="T3" fmla="*/ 18 h 37"/>
                        <a:gd name="T4" fmla="*/ 4 w 50"/>
                        <a:gd name="T5" fmla="*/ 37 h 37"/>
                        <a:gd name="T6" fmla="*/ 4 w 50"/>
                        <a:gd name="T7" fmla="*/ 36 h 37"/>
                        <a:gd name="T8" fmla="*/ 20 w 50"/>
                        <a:gd name="T9" fmla="*/ 2 h 37"/>
                        <a:gd name="T10" fmla="*/ 38 w 50"/>
                        <a:gd name="T11" fmla="*/ 4 h 37"/>
                      </a:gdLst>
                      <a:ahLst/>
                      <a:cxnLst>
                        <a:cxn ang="0">
                          <a:pos x="T0" y="T1"/>
                        </a:cxn>
                        <a:cxn ang="0">
                          <a:pos x="T2" y="T3"/>
                        </a:cxn>
                        <a:cxn ang="0">
                          <a:pos x="T4" y="T5"/>
                        </a:cxn>
                        <a:cxn ang="0">
                          <a:pos x="T6" y="T7"/>
                        </a:cxn>
                        <a:cxn ang="0">
                          <a:pos x="T8" y="T9"/>
                        </a:cxn>
                        <a:cxn ang="0">
                          <a:pos x="T10" y="T11"/>
                        </a:cxn>
                      </a:cxnLst>
                      <a:rect l="0" t="0" r="r" b="b"/>
                      <a:pathLst>
                        <a:path w="50" h="37">
                          <a:moveTo>
                            <a:pt x="38" y="4"/>
                          </a:moveTo>
                          <a:cubicBezTo>
                            <a:pt x="44" y="8"/>
                            <a:pt x="46" y="13"/>
                            <a:pt x="50" y="18"/>
                          </a:cubicBezTo>
                          <a:cubicBezTo>
                            <a:pt x="34" y="23"/>
                            <a:pt x="19" y="30"/>
                            <a:pt x="4" y="37"/>
                          </a:cubicBezTo>
                          <a:cubicBezTo>
                            <a:pt x="4" y="37"/>
                            <a:pt x="4" y="37"/>
                            <a:pt x="4" y="36"/>
                          </a:cubicBezTo>
                          <a:cubicBezTo>
                            <a:pt x="0" y="22"/>
                            <a:pt x="5" y="7"/>
                            <a:pt x="20" y="2"/>
                          </a:cubicBezTo>
                          <a:cubicBezTo>
                            <a:pt x="26" y="0"/>
                            <a:pt x="33" y="1"/>
                            <a:pt x="38"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4" name="Freeform 662"/>
                    <p:cNvSpPr>
                      <a:spLocks/>
                    </p:cNvSpPr>
                    <p:nvPr/>
                  </p:nvSpPr>
                  <p:spPr bwMode="auto">
                    <a:xfrm>
                      <a:off x="3162" y="2162"/>
                      <a:ext cx="43" cy="33"/>
                    </a:xfrm>
                    <a:custGeom>
                      <a:avLst/>
                      <a:gdLst>
                        <a:gd name="T0" fmla="*/ 18 w 18"/>
                        <a:gd name="T1" fmla="*/ 7 h 14"/>
                        <a:gd name="T2" fmla="*/ 8 w 18"/>
                        <a:gd name="T3" fmla="*/ 13 h 14"/>
                        <a:gd name="T4" fmla="*/ 1 w 18"/>
                        <a:gd name="T5" fmla="*/ 5 h 14"/>
                        <a:gd name="T6" fmla="*/ 2 w 18"/>
                        <a:gd name="T7" fmla="*/ 0 h 14"/>
                        <a:gd name="T8" fmla="*/ 18 w 18"/>
                        <a:gd name="T9" fmla="*/ 7 h 14"/>
                      </a:gdLst>
                      <a:ahLst/>
                      <a:cxnLst>
                        <a:cxn ang="0">
                          <a:pos x="T0" y="T1"/>
                        </a:cxn>
                        <a:cxn ang="0">
                          <a:pos x="T2" y="T3"/>
                        </a:cxn>
                        <a:cxn ang="0">
                          <a:pos x="T4" y="T5"/>
                        </a:cxn>
                        <a:cxn ang="0">
                          <a:pos x="T6" y="T7"/>
                        </a:cxn>
                        <a:cxn ang="0">
                          <a:pos x="T8" y="T9"/>
                        </a:cxn>
                      </a:cxnLst>
                      <a:rect l="0" t="0" r="r" b="b"/>
                      <a:pathLst>
                        <a:path w="18" h="14">
                          <a:moveTo>
                            <a:pt x="18" y="7"/>
                          </a:moveTo>
                          <a:cubicBezTo>
                            <a:pt x="15" y="10"/>
                            <a:pt x="12" y="12"/>
                            <a:pt x="8" y="13"/>
                          </a:cubicBezTo>
                          <a:cubicBezTo>
                            <a:pt x="2" y="14"/>
                            <a:pt x="0" y="9"/>
                            <a:pt x="1" y="5"/>
                          </a:cubicBezTo>
                          <a:cubicBezTo>
                            <a:pt x="1" y="3"/>
                            <a:pt x="2" y="2"/>
                            <a:pt x="2" y="0"/>
                          </a:cubicBezTo>
                          <a:cubicBezTo>
                            <a:pt x="7" y="3"/>
                            <a:pt x="13" y="5"/>
                            <a:pt x="18"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5" name="Freeform 663"/>
                    <p:cNvSpPr>
                      <a:spLocks/>
                    </p:cNvSpPr>
                    <p:nvPr/>
                  </p:nvSpPr>
                  <p:spPr bwMode="auto">
                    <a:xfrm>
                      <a:off x="3615" y="173"/>
                      <a:ext cx="35" cy="23"/>
                    </a:xfrm>
                    <a:custGeom>
                      <a:avLst/>
                      <a:gdLst>
                        <a:gd name="T0" fmla="*/ 15 w 15"/>
                        <a:gd name="T1" fmla="*/ 10 h 10"/>
                        <a:gd name="T2" fmla="*/ 14 w 15"/>
                        <a:gd name="T3" fmla="*/ 10 h 10"/>
                        <a:gd name="T4" fmla="*/ 0 w 15"/>
                        <a:gd name="T5" fmla="*/ 10 h 10"/>
                        <a:gd name="T6" fmla="*/ 1 w 15"/>
                        <a:gd name="T7" fmla="*/ 8 h 10"/>
                        <a:gd name="T8" fmla="*/ 4 w 15"/>
                        <a:gd name="T9" fmla="*/ 2 h 10"/>
                        <a:gd name="T10" fmla="*/ 12 w 15"/>
                        <a:gd name="T11" fmla="*/ 3 h 10"/>
                        <a:gd name="T12" fmla="*/ 15 w 15"/>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5" h="10">
                          <a:moveTo>
                            <a:pt x="15" y="10"/>
                          </a:moveTo>
                          <a:cubicBezTo>
                            <a:pt x="15" y="10"/>
                            <a:pt x="15" y="10"/>
                            <a:pt x="14" y="10"/>
                          </a:cubicBezTo>
                          <a:cubicBezTo>
                            <a:pt x="10" y="10"/>
                            <a:pt x="5" y="10"/>
                            <a:pt x="0" y="10"/>
                          </a:cubicBezTo>
                          <a:cubicBezTo>
                            <a:pt x="1" y="9"/>
                            <a:pt x="1" y="9"/>
                            <a:pt x="1" y="8"/>
                          </a:cubicBezTo>
                          <a:cubicBezTo>
                            <a:pt x="0" y="6"/>
                            <a:pt x="2" y="3"/>
                            <a:pt x="4" y="2"/>
                          </a:cubicBezTo>
                          <a:cubicBezTo>
                            <a:pt x="7" y="0"/>
                            <a:pt x="9" y="1"/>
                            <a:pt x="12" y="3"/>
                          </a:cubicBezTo>
                          <a:cubicBezTo>
                            <a:pt x="14" y="5"/>
                            <a:pt x="15" y="8"/>
                            <a:pt x="15"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6" name="Freeform 664"/>
                    <p:cNvSpPr>
                      <a:spLocks/>
                    </p:cNvSpPr>
                    <p:nvPr/>
                  </p:nvSpPr>
                  <p:spPr bwMode="auto">
                    <a:xfrm>
                      <a:off x="3229" y="1606"/>
                      <a:ext cx="75" cy="81"/>
                    </a:xfrm>
                    <a:custGeom>
                      <a:avLst/>
                      <a:gdLst>
                        <a:gd name="T0" fmla="*/ 32 w 32"/>
                        <a:gd name="T1" fmla="*/ 22 h 34"/>
                        <a:gd name="T2" fmla="*/ 32 w 32"/>
                        <a:gd name="T3" fmla="*/ 22 h 34"/>
                        <a:gd name="T4" fmla="*/ 29 w 32"/>
                        <a:gd name="T5" fmla="*/ 22 h 34"/>
                        <a:gd name="T6" fmla="*/ 6 w 32"/>
                        <a:gd name="T7" fmla="*/ 26 h 34"/>
                        <a:gd name="T8" fmla="*/ 16 w 32"/>
                        <a:gd name="T9" fmla="*/ 2 h 34"/>
                        <a:gd name="T10" fmla="*/ 17 w 32"/>
                        <a:gd name="T11" fmla="*/ 1 h 34"/>
                        <a:gd name="T12" fmla="*/ 17 w 32"/>
                        <a:gd name="T13" fmla="*/ 1 h 34"/>
                        <a:gd name="T14" fmla="*/ 17 w 32"/>
                        <a:gd name="T15" fmla="*/ 0 h 34"/>
                        <a:gd name="T16" fmla="*/ 20 w 32"/>
                        <a:gd name="T17" fmla="*/ 5 h 34"/>
                        <a:gd name="T18" fmla="*/ 11 w 32"/>
                        <a:gd name="T19" fmla="*/ 17 h 34"/>
                        <a:gd name="T20" fmla="*/ 26 w 32"/>
                        <a:gd name="T21" fmla="*/ 14 h 34"/>
                        <a:gd name="T22" fmla="*/ 32 w 32"/>
                        <a:gd name="T2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4">
                          <a:moveTo>
                            <a:pt x="32" y="22"/>
                          </a:moveTo>
                          <a:cubicBezTo>
                            <a:pt x="32" y="22"/>
                            <a:pt x="32" y="22"/>
                            <a:pt x="32" y="22"/>
                          </a:cubicBezTo>
                          <a:cubicBezTo>
                            <a:pt x="31" y="22"/>
                            <a:pt x="30" y="21"/>
                            <a:pt x="29" y="22"/>
                          </a:cubicBezTo>
                          <a:cubicBezTo>
                            <a:pt x="23" y="25"/>
                            <a:pt x="12" y="34"/>
                            <a:pt x="6" y="26"/>
                          </a:cubicBezTo>
                          <a:cubicBezTo>
                            <a:pt x="0" y="18"/>
                            <a:pt x="10" y="6"/>
                            <a:pt x="16" y="2"/>
                          </a:cubicBezTo>
                          <a:cubicBezTo>
                            <a:pt x="16" y="1"/>
                            <a:pt x="17" y="1"/>
                            <a:pt x="17" y="1"/>
                          </a:cubicBezTo>
                          <a:cubicBezTo>
                            <a:pt x="17" y="1"/>
                            <a:pt x="17" y="1"/>
                            <a:pt x="17" y="1"/>
                          </a:cubicBezTo>
                          <a:cubicBezTo>
                            <a:pt x="17" y="0"/>
                            <a:pt x="17" y="0"/>
                            <a:pt x="17" y="0"/>
                          </a:cubicBezTo>
                          <a:cubicBezTo>
                            <a:pt x="18" y="2"/>
                            <a:pt x="19" y="3"/>
                            <a:pt x="20" y="5"/>
                          </a:cubicBezTo>
                          <a:cubicBezTo>
                            <a:pt x="15" y="6"/>
                            <a:pt x="8" y="11"/>
                            <a:pt x="11" y="17"/>
                          </a:cubicBezTo>
                          <a:cubicBezTo>
                            <a:pt x="14" y="23"/>
                            <a:pt x="22" y="18"/>
                            <a:pt x="26" y="14"/>
                          </a:cubicBezTo>
                          <a:cubicBezTo>
                            <a:pt x="28" y="17"/>
                            <a:pt x="30" y="19"/>
                            <a:pt x="32"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7" name="Freeform 665"/>
                    <p:cNvSpPr>
                      <a:spLocks/>
                    </p:cNvSpPr>
                    <p:nvPr/>
                  </p:nvSpPr>
                  <p:spPr bwMode="auto">
                    <a:xfrm>
                      <a:off x="3221" y="1701"/>
                      <a:ext cx="93" cy="99"/>
                    </a:xfrm>
                    <a:custGeom>
                      <a:avLst/>
                      <a:gdLst>
                        <a:gd name="T0" fmla="*/ 39 w 39"/>
                        <a:gd name="T1" fmla="*/ 35 h 42"/>
                        <a:gd name="T2" fmla="*/ 8 w 39"/>
                        <a:gd name="T3" fmla="*/ 32 h 42"/>
                        <a:gd name="T4" fmla="*/ 7 w 39"/>
                        <a:gd name="T5" fmla="*/ 0 h 42"/>
                        <a:gd name="T6" fmla="*/ 21 w 39"/>
                        <a:gd name="T7" fmla="*/ 17 h 42"/>
                        <a:gd name="T8" fmla="*/ 39 w 39"/>
                        <a:gd name="T9" fmla="*/ 35 h 42"/>
                      </a:gdLst>
                      <a:ahLst/>
                      <a:cxnLst>
                        <a:cxn ang="0">
                          <a:pos x="T0" y="T1"/>
                        </a:cxn>
                        <a:cxn ang="0">
                          <a:pos x="T2" y="T3"/>
                        </a:cxn>
                        <a:cxn ang="0">
                          <a:pos x="T4" y="T5"/>
                        </a:cxn>
                        <a:cxn ang="0">
                          <a:pos x="T6" y="T7"/>
                        </a:cxn>
                        <a:cxn ang="0">
                          <a:pos x="T8" y="T9"/>
                        </a:cxn>
                      </a:cxnLst>
                      <a:rect l="0" t="0" r="r" b="b"/>
                      <a:pathLst>
                        <a:path w="39" h="42">
                          <a:moveTo>
                            <a:pt x="39" y="35"/>
                          </a:moveTo>
                          <a:cubicBezTo>
                            <a:pt x="30" y="42"/>
                            <a:pt x="16" y="41"/>
                            <a:pt x="8" y="32"/>
                          </a:cubicBezTo>
                          <a:cubicBezTo>
                            <a:pt x="0" y="23"/>
                            <a:pt x="0" y="9"/>
                            <a:pt x="7" y="0"/>
                          </a:cubicBezTo>
                          <a:cubicBezTo>
                            <a:pt x="12" y="6"/>
                            <a:pt x="16" y="12"/>
                            <a:pt x="21" y="17"/>
                          </a:cubicBezTo>
                          <a:cubicBezTo>
                            <a:pt x="27" y="24"/>
                            <a:pt x="33" y="29"/>
                            <a:pt x="39" y="3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8" name="Freeform 666"/>
                    <p:cNvSpPr>
                      <a:spLocks/>
                    </p:cNvSpPr>
                    <p:nvPr/>
                  </p:nvSpPr>
                  <p:spPr bwMode="auto">
                    <a:xfrm>
                      <a:off x="3340" y="1268"/>
                      <a:ext cx="45" cy="33"/>
                    </a:xfrm>
                    <a:custGeom>
                      <a:avLst/>
                      <a:gdLst>
                        <a:gd name="T0" fmla="*/ 19 w 19"/>
                        <a:gd name="T1" fmla="*/ 4 h 14"/>
                        <a:gd name="T2" fmla="*/ 17 w 19"/>
                        <a:gd name="T3" fmla="*/ 8 h 14"/>
                        <a:gd name="T4" fmla="*/ 15 w 19"/>
                        <a:gd name="T5" fmla="*/ 14 h 14"/>
                        <a:gd name="T6" fmla="*/ 0 w 19"/>
                        <a:gd name="T7" fmla="*/ 9 h 14"/>
                        <a:gd name="T8" fmla="*/ 5 w 19"/>
                        <a:gd name="T9" fmla="*/ 3 h 14"/>
                        <a:gd name="T10" fmla="*/ 7 w 19"/>
                        <a:gd name="T11" fmla="*/ 0 h 14"/>
                        <a:gd name="T12" fmla="*/ 19 w 19"/>
                        <a:gd name="T13" fmla="*/ 4 h 14"/>
                      </a:gdLst>
                      <a:ahLst/>
                      <a:cxnLst>
                        <a:cxn ang="0">
                          <a:pos x="T0" y="T1"/>
                        </a:cxn>
                        <a:cxn ang="0">
                          <a:pos x="T2" y="T3"/>
                        </a:cxn>
                        <a:cxn ang="0">
                          <a:pos x="T4" y="T5"/>
                        </a:cxn>
                        <a:cxn ang="0">
                          <a:pos x="T6" y="T7"/>
                        </a:cxn>
                        <a:cxn ang="0">
                          <a:pos x="T8" y="T9"/>
                        </a:cxn>
                        <a:cxn ang="0">
                          <a:pos x="T10" y="T11"/>
                        </a:cxn>
                        <a:cxn ang="0">
                          <a:pos x="T12" y="T13"/>
                        </a:cxn>
                      </a:cxnLst>
                      <a:rect l="0" t="0" r="r" b="b"/>
                      <a:pathLst>
                        <a:path w="19" h="14">
                          <a:moveTo>
                            <a:pt x="19" y="4"/>
                          </a:moveTo>
                          <a:cubicBezTo>
                            <a:pt x="18" y="5"/>
                            <a:pt x="18" y="7"/>
                            <a:pt x="17" y="8"/>
                          </a:cubicBezTo>
                          <a:cubicBezTo>
                            <a:pt x="17" y="10"/>
                            <a:pt x="16" y="12"/>
                            <a:pt x="15" y="14"/>
                          </a:cubicBezTo>
                          <a:cubicBezTo>
                            <a:pt x="10" y="12"/>
                            <a:pt x="5" y="11"/>
                            <a:pt x="0" y="9"/>
                          </a:cubicBezTo>
                          <a:cubicBezTo>
                            <a:pt x="2" y="7"/>
                            <a:pt x="3" y="5"/>
                            <a:pt x="5" y="3"/>
                          </a:cubicBezTo>
                          <a:cubicBezTo>
                            <a:pt x="6" y="2"/>
                            <a:pt x="6" y="1"/>
                            <a:pt x="7" y="0"/>
                          </a:cubicBezTo>
                          <a:cubicBezTo>
                            <a:pt x="11" y="2"/>
                            <a:pt x="15" y="3"/>
                            <a:pt x="19"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9" name="Freeform 667"/>
                    <p:cNvSpPr>
                      <a:spLocks/>
                    </p:cNvSpPr>
                    <p:nvPr/>
                  </p:nvSpPr>
                  <p:spPr bwMode="auto">
                    <a:xfrm>
                      <a:off x="3394" y="1001"/>
                      <a:ext cx="41" cy="35"/>
                    </a:xfrm>
                    <a:custGeom>
                      <a:avLst/>
                      <a:gdLst>
                        <a:gd name="T0" fmla="*/ 16 w 17"/>
                        <a:gd name="T1" fmla="*/ 15 h 15"/>
                        <a:gd name="T2" fmla="*/ 3 w 17"/>
                        <a:gd name="T3" fmla="*/ 13 h 15"/>
                        <a:gd name="T4" fmla="*/ 3 w 17"/>
                        <a:gd name="T5" fmla="*/ 9 h 15"/>
                        <a:gd name="T6" fmla="*/ 1 w 17"/>
                        <a:gd name="T7" fmla="*/ 2 h 15"/>
                        <a:gd name="T8" fmla="*/ 0 w 17"/>
                        <a:gd name="T9" fmla="*/ 1 h 15"/>
                        <a:gd name="T10" fmla="*/ 0 w 17"/>
                        <a:gd name="T11" fmla="*/ 1 h 15"/>
                        <a:gd name="T12" fmla="*/ 17 w 17"/>
                        <a:gd name="T13" fmla="*/ 2 h 15"/>
                        <a:gd name="T14" fmla="*/ 16 w 1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16" y="15"/>
                          </a:moveTo>
                          <a:cubicBezTo>
                            <a:pt x="12" y="13"/>
                            <a:pt x="8" y="13"/>
                            <a:pt x="3" y="13"/>
                          </a:cubicBezTo>
                          <a:cubicBezTo>
                            <a:pt x="3" y="11"/>
                            <a:pt x="3" y="10"/>
                            <a:pt x="3" y="9"/>
                          </a:cubicBezTo>
                          <a:cubicBezTo>
                            <a:pt x="2" y="7"/>
                            <a:pt x="2" y="4"/>
                            <a:pt x="1" y="2"/>
                          </a:cubicBezTo>
                          <a:cubicBezTo>
                            <a:pt x="1" y="1"/>
                            <a:pt x="1" y="1"/>
                            <a:pt x="0" y="1"/>
                          </a:cubicBezTo>
                          <a:cubicBezTo>
                            <a:pt x="0" y="1"/>
                            <a:pt x="0" y="1"/>
                            <a:pt x="0" y="1"/>
                          </a:cubicBezTo>
                          <a:cubicBezTo>
                            <a:pt x="6" y="0"/>
                            <a:pt x="12" y="1"/>
                            <a:pt x="17" y="2"/>
                          </a:cubicBezTo>
                          <a:cubicBezTo>
                            <a:pt x="17" y="6"/>
                            <a:pt x="16" y="10"/>
                            <a:pt x="16"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0" name="Freeform 668"/>
                    <p:cNvSpPr>
                      <a:spLocks/>
                    </p:cNvSpPr>
                    <p:nvPr/>
                  </p:nvSpPr>
                  <p:spPr bwMode="auto">
                    <a:xfrm>
                      <a:off x="3480" y="476"/>
                      <a:ext cx="85" cy="59"/>
                    </a:xfrm>
                    <a:custGeom>
                      <a:avLst/>
                      <a:gdLst>
                        <a:gd name="T0" fmla="*/ 36 w 36"/>
                        <a:gd name="T1" fmla="*/ 22 h 25"/>
                        <a:gd name="T2" fmla="*/ 11 w 36"/>
                        <a:gd name="T3" fmla="*/ 19 h 25"/>
                        <a:gd name="T4" fmla="*/ 2 w 36"/>
                        <a:gd name="T5" fmla="*/ 25 h 25"/>
                        <a:gd name="T6" fmla="*/ 4 w 36"/>
                        <a:gd name="T7" fmla="*/ 1 h 25"/>
                        <a:gd name="T8" fmla="*/ 5 w 36"/>
                        <a:gd name="T9" fmla="*/ 0 h 25"/>
                        <a:gd name="T10" fmla="*/ 21 w 36"/>
                        <a:gd name="T11" fmla="*/ 8 h 25"/>
                        <a:gd name="T12" fmla="*/ 36 w 36"/>
                        <a:gd name="T13" fmla="*/ 22 h 25"/>
                      </a:gdLst>
                      <a:ahLst/>
                      <a:cxnLst>
                        <a:cxn ang="0">
                          <a:pos x="T0" y="T1"/>
                        </a:cxn>
                        <a:cxn ang="0">
                          <a:pos x="T2" y="T3"/>
                        </a:cxn>
                        <a:cxn ang="0">
                          <a:pos x="T4" y="T5"/>
                        </a:cxn>
                        <a:cxn ang="0">
                          <a:pos x="T6" y="T7"/>
                        </a:cxn>
                        <a:cxn ang="0">
                          <a:pos x="T8" y="T9"/>
                        </a:cxn>
                        <a:cxn ang="0">
                          <a:pos x="T10" y="T11"/>
                        </a:cxn>
                        <a:cxn ang="0">
                          <a:pos x="T12" y="T13"/>
                        </a:cxn>
                      </a:cxnLst>
                      <a:rect l="0" t="0" r="r" b="b"/>
                      <a:pathLst>
                        <a:path w="36" h="25">
                          <a:moveTo>
                            <a:pt x="36" y="22"/>
                          </a:moveTo>
                          <a:cubicBezTo>
                            <a:pt x="29" y="18"/>
                            <a:pt x="19" y="17"/>
                            <a:pt x="11" y="19"/>
                          </a:cubicBezTo>
                          <a:cubicBezTo>
                            <a:pt x="8" y="21"/>
                            <a:pt x="4" y="23"/>
                            <a:pt x="2" y="25"/>
                          </a:cubicBezTo>
                          <a:cubicBezTo>
                            <a:pt x="0" y="16"/>
                            <a:pt x="0" y="9"/>
                            <a:pt x="4" y="1"/>
                          </a:cubicBezTo>
                          <a:cubicBezTo>
                            <a:pt x="5" y="0"/>
                            <a:pt x="5" y="0"/>
                            <a:pt x="5" y="0"/>
                          </a:cubicBezTo>
                          <a:cubicBezTo>
                            <a:pt x="11" y="2"/>
                            <a:pt x="16" y="5"/>
                            <a:pt x="21" y="8"/>
                          </a:cubicBezTo>
                          <a:cubicBezTo>
                            <a:pt x="27" y="12"/>
                            <a:pt x="32" y="17"/>
                            <a:pt x="36"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1" name="Freeform 669"/>
                    <p:cNvSpPr>
                      <a:spLocks/>
                    </p:cNvSpPr>
                    <p:nvPr/>
                  </p:nvSpPr>
                  <p:spPr bwMode="auto">
                    <a:xfrm>
                      <a:off x="3444" y="291"/>
                      <a:ext cx="128" cy="161"/>
                    </a:xfrm>
                    <a:custGeom>
                      <a:avLst/>
                      <a:gdLst>
                        <a:gd name="T0" fmla="*/ 50 w 54"/>
                        <a:gd name="T1" fmla="*/ 65 h 68"/>
                        <a:gd name="T2" fmla="*/ 51 w 54"/>
                        <a:gd name="T3" fmla="*/ 68 h 68"/>
                        <a:gd name="T4" fmla="*/ 20 w 54"/>
                        <a:gd name="T5" fmla="*/ 52 h 68"/>
                        <a:gd name="T6" fmla="*/ 0 w 54"/>
                        <a:gd name="T7" fmla="*/ 47 h 68"/>
                        <a:gd name="T8" fmla="*/ 1 w 54"/>
                        <a:gd name="T9" fmla="*/ 46 h 68"/>
                        <a:gd name="T10" fmla="*/ 3 w 54"/>
                        <a:gd name="T11" fmla="*/ 45 h 68"/>
                        <a:gd name="T12" fmla="*/ 48 w 54"/>
                        <a:gd name="T13" fmla="*/ 1 h 68"/>
                        <a:gd name="T14" fmla="*/ 53 w 54"/>
                        <a:gd name="T15" fmla="*/ 0 h 68"/>
                        <a:gd name="T16" fmla="*/ 54 w 54"/>
                        <a:gd name="T17" fmla="*/ 3 h 68"/>
                        <a:gd name="T18" fmla="*/ 48 w 54"/>
                        <a:gd name="T19" fmla="*/ 5 h 68"/>
                        <a:gd name="T20" fmla="*/ 39 w 54"/>
                        <a:gd name="T21" fmla="*/ 13 h 68"/>
                        <a:gd name="T22" fmla="*/ 32 w 54"/>
                        <a:gd name="T23" fmla="*/ 35 h 68"/>
                        <a:gd name="T24" fmla="*/ 50 w 54"/>
                        <a:gd name="T25"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8">
                          <a:moveTo>
                            <a:pt x="50" y="65"/>
                          </a:moveTo>
                          <a:cubicBezTo>
                            <a:pt x="50" y="66"/>
                            <a:pt x="51" y="67"/>
                            <a:pt x="51" y="68"/>
                          </a:cubicBezTo>
                          <a:cubicBezTo>
                            <a:pt x="42" y="61"/>
                            <a:pt x="31" y="56"/>
                            <a:pt x="20" y="52"/>
                          </a:cubicBezTo>
                          <a:cubicBezTo>
                            <a:pt x="13" y="50"/>
                            <a:pt x="7" y="49"/>
                            <a:pt x="0" y="47"/>
                          </a:cubicBezTo>
                          <a:cubicBezTo>
                            <a:pt x="1" y="46"/>
                            <a:pt x="1" y="46"/>
                            <a:pt x="1" y="46"/>
                          </a:cubicBezTo>
                          <a:cubicBezTo>
                            <a:pt x="1" y="47"/>
                            <a:pt x="2" y="46"/>
                            <a:pt x="3" y="45"/>
                          </a:cubicBezTo>
                          <a:cubicBezTo>
                            <a:pt x="9" y="24"/>
                            <a:pt x="28" y="8"/>
                            <a:pt x="48" y="1"/>
                          </a:cubicBezTo>
                          <a:cubicBezTo>
                            <a:pt x="50" y="1"/>
                            <a:pt x="51" y="0"/>
                            <a:pt x="53" y="0"/>
                          </a:cubicBezTo>
                          <a:cubicBezTo>
                            <a:pt x="54" y="3"/>
                            <a:pt x="54" y="3"/>
                            <a:pt x="54" y="3"/>
                          </a:cubicBezTo>
                          <a:cubicBezTo>
                            <a:pt x="52" y="3"/>
                            <a:pt x="50" y="4"/>
                            <a:pt x="48" y="5"/>
                          </a:cubicBezTo>
                          <a:cubicBezTo>
                            <a:pt x="44" y="7"/>
                            <a:pt x="42" y="10"/>
                            <a:pt x="39" y="13"/>
                          </a:cubicBezTo>
                          <a:cubicBezTo>
                            <a:pt x="34" y="19"/>
                            <a:pt x="31" y="27"/>
                            <a:pt x="32" y="35"/>
                          </a:cubicBezTo>
                          <a:cubicBezTo>
                            <a:pt x="33" y="45"/>
                            <a:pt x="40" y="59"/>
                            <a:pt x="50" y="6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2" name="Freeform 670"/>
                    <p:cNvSpPr>
                      <a:spLocks/>
                    </p:cNvSpPr>
                    <p:nvPr/>
                  </p:nvSpPr>
                  <p:spPr bwMode="auto">
                    <a:xfrm>
                      <a:off x="3447" y="632"/>
                      <a:ext cx="64" cy="61"/>
                    </a:xfrm>
                    <a:custGeom>
                      <a:avLst/>
                      <a:gdLst>
                        <a:gd name="T0" fmla="*/ 27 w 27"/>
                        <a:gd name="T1" fmla="*/ 13 h 26"/>
                        <a:gd name="T2" fmla="*/ 26 w 27"/>
                        <a:gd name="T3" fmla="*/ 12 h 26"/>
                        <a:gd name="T4" fmla="*/ 19 w 27"/>
                        <a:gd name="T5" fmla="*/ 10 h 26"/>
                        <a:gd name="T6" fmla="*/ 15 w 27"/>
                        <a:gd name="T7" fmla="*/ 14 h 26"/>
                        <a:gd name="T8" fmla="*/ 18 w 27"/>
                        <a:gd name="T9" fmla="*/ 23 h 26"/>
                        <a:gd name="T10" fmla="*/ 12 w 27"/>
                        <a:gd name="T11" fmla="*/ 26 h 26"/>
                        <a:gd name="T12" fmla="*/ 9 w 27"/>
                        <a:gd name="T13" fmla="*/ 4 h 26"/>
                        <a:gd name="T14" fmla="*/ 27 w 27"/>
                        <a:gd name="T15" fmla="*/ 13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6">
                          <a:moveTo>
                            <a:pt x="27" y="13"/>
                          </a:moveTo>
                          <a:cubicBezTo>
                            <a:pt x="27" y="12"/>
                            <a:pt x="27" y="12"/>
                            <a:pt x="26" y="12"/>
                          </a:cubicBezTo>
                          <a:cubicBezTo>
                            <a:pt x="24" y="10"/>
                            <a:pt x="22" y="9"/>
                            <a:pt x="19" y="10"/>
                          </a:cubicBezTo>
                          <a:cubicBezTo>
                            <a:pt x="16" y="10"/>
                            <a:pt x="14" y="11"/>
                            <a:pt x="15" y="14"/>
                          </a:cubicBezTo>
                          <a:cubicBezTo>
                            <a:pt x="15" y="17"/>
                            <a:pt x="16" y="20"/>
                            <a:pt x="18" y="23"/>
                          </a:cubicBezTo>
                          <a:cubicBezTo>
                            <a:pt x="16" y="24"/>
                            <a:pt x="14" y="25"/>
                            <a:pt x="12" y="26"/>
                          </a:cubicBezTo>
                          <a:cubicBezTo>
                            <a:pt x="8" y="20"/>
                            <a:pt x="0" y="10"/>
                            <a:pt x="9" y="4"/>
                          </a:cubicBezTo>
                          <a:cubicBezTo>
                            <a:pt x="17" y="0"/>
                            <a:pt x="24" y="6"/>
                            <a:pt x="27" y="1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3" name="Freeform 671"/>
                    <p:cNvSpPr>
                      <a:spLocks/>
                    </p:cNvSpPr>
                    <p:nvPr/>
                  </p:nvSpPr>
                  <p:spPr bwMode="auto">
                    <a:xfrm>
                      <a:off x="3373" y="1112"/>
                      <a:ext cx="31" cy="28"/>
                    </a:xfrm>
                    <a:custGeom>
                      <a:avLst/>
                      <a:gdLst>
                        <a:gd name="T0" fmla="*/ 11 w 13"/>
                        <a:gd name="T1" fmla="*/ 3 h 12"/>
                        <a:gd name="T2" fmla="*/ 11 w 13"/>
                        <a:gd name="T3" fmla="*/ 10 h 12"/>
                        <a:gd name="T4" fmla="*/ 5 w 13"/>
                        <a:gd name="T5" fmla="*/ 11 h 12"/>
                        <a:gd name="T6" fmla="*/ 1 w 13"/>
                        <a:gd name="T7" fmla="*/ 7 h 12"/>
                        <a:gd name="T8" fmla="*/ 4 w 13"/>
                        <a:gd name="T9" fmla="*/ 1 h 12"/>
                        <a:gd name="T10" fmla="*/ 11 w 13"/>
                        <a:gd name="T11" fmla="*/ 3 h 12"/>
                      </a:gdLst>
                      <a:ahLst/>
                      <a:cxnLst>
                        <a:cxn ang="0">
                          <a:pos x="T0" y="T1"/>
                        </a:cxn>
                        <a:cxn ang="0">
                          <a:pos x="T2" y="T3"/>
                        </a:cxn>
                        <a:cxn ang="0">
                          <a:pos x="T4" y="T5"/>
                        </a:cxn>
                        <a:cxn ang="0">
                          <a:pos x="T6" y="T7"/>
                        </a:cxn>
                        <a:cxn ang="0">
                          <a:pos x="T8" y="T9"/>
                        </a:cxn>
                        <a:cxn ang="0">
                          <a:pos x="T10" y="T11"/>
                        </a:cxn>
                      </a:cxnLst>
                      <a:rect l="0" t="0" r="r" b="b"/>
                      <a:pathLst>
                        <a:path w="13" h="12">
                          <a:moveTo>
                            <a:pt x="11" y="3"/>
                          </a:moveTo>
                          <a:cubicBezTo>
                            <a:pt x="13" y="5"/>
                            <a:pt x="13" y="8"/>
                            <a:pt x="11" y="10"/>
                          </a:cubicBezTo>
                          <a:cubicBezTo>
                            <a:pt x="10" y="11"/>
                            <a:pt x="7" y="12"/>
                            <a:pt x="5" y="11"/>
                          </a:cubicBezTo>
                          <a:cubicBezTo>
                            <a:pt x="3" y="11"/>
                            <a:pt x="1" y="9"/>
                            <a:pt x="1" y="7"/>
                          </a:cubicBezTo>
                          <a:cubicBezTo>
                            <a:pt x="0" y="4"/>
                            <a:pt x="1" y="2"/>
                            <a:pt x="4" y="1"/>
                          </a:cubicBezTo>
                          <a:cubicBezTo>
                            <a:pt x="6" y="0"/>
                            <a:pt x="9" y="1"/>
                            <a:pt x="11"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4" name="Freeform 672"/>
                    <p:cNvSpPr>
                      <a:spLocks/>
                    </p:cNvSpPr>
                    <p:nvPr/>
                  </p:nvSpPr>
                  <p:spPr bwMode="auto">
                    <a:xfrm>
                      <a:off x="3231" y="1673"/>
                      <a:ext cx="54" cy="45"/>
                    </a:xfrm>
                    <a:custGeom>
                      <a:avLst/>
                      <a:gdLst>
                        <a:gd name="T0" fmla="*/ 23 w 23"/>
                        <a:gd name="T1" fmla="*/ 1 h 19"/>
                        <a:gd name="T2" fmla="*/ 15 w 23"/>
                        <a:gd name="T3" fmla="*/ 19 h 19"/>
                        <a:gd name="T4" fmla="*/ 5 w 23"/>
                        <a:gd name="T5" fmla="*/ 7 h 19"/>
                        <a:gd name="T6" fmla="*/ 0 w 23"/>
                        <a:gd name="T7" fmla="*/ 1 h 19"/>
                        <a:gd name="T8" fmla="*/ 1 w 23"/>
                        <a:gd name="T9" fmla="*/ 0 h 19"/>
                        <a:gd name="T10" fmla="*/ 23 w 23"/>
                        <a:gd name="T11" fmla="*/ 1 h 19"/>
                      </a:gdLst>
                      <a:ahLst/>
                      <a:cxnLst>
                        <a:cxn ang="0">
                          <a:pos x="T0" y="T1"/>
                        </a:cxn>
                        <a:cxn ang="0">
                          <a:pos x="T2" y="T3"/>
                        </a:cxn>
                        <a:cxn ang="0">
                          <a:pos x="T4" y="T5"/>
                        </a:cxn>
                        <a:cxn ang="0">
                          <a:pos x="T6" y="T7"/>
                        </a:cxn>
                        <a:cxn ang="0">
                          <a:pos x="T8" y="T9"/>
                        </a:cxn>
                        <a:cxn ang="0">
                          <a:pos x="T10" y="T11"/>
                        </a:cxn>
                      </a:cxnLst>
                      <a:rect l="0" t="0" r="r" b="b"/>
                      <a:pathLst>
                        <a:path w="23" h="19">
                          <a:moveTo>
                            <a:pt x="23" y="1"/>
                          </a:moveTo>
                          <a:cubicBezTo>
                            <a:pt x="19" y="7"/>
                            <a:pt x="15" y="14"/>
                            <a:pt x="15" y="19"/>
                          </a:cubicBezTo>
                          <a:cubicBezTo>
                            <a:pt x="11" y="16"/>
                            <a:pt x="8" y="11"/>
                            <a:pt x="5" y="7"/>
                          </a:cubicBezTo>
                          <a:cubicBezTo>
                            <a:pt x="4" y="5"/>
                            <a:pt x="2" y="3"/>
                            <a:pt x="0" y="1"/>
                          </a:cubicBezTo>
                          <a:cubicBezTo>
                            <a:pt x="1" y="0"/>
                            <a:pt x="1" y="0"/>
                            <a:pt x="1" y="0"/>
                          </a:cubicBezTo>
                          <a:cubicBezTo>
                            <a:pt x="7" y="8"/>
                            <a:pt x="15" y="5"/>
                            <a:pt x="23"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5" name="Freeform 673"/>
                    <p:cNvSpPr>
                      <a:spLocks/>
                    </p:cNvSpPr>
                    <p:nvPr/>
                  </p:nvSpPr>
                  <p:spPr bwMode="auto">
                    <a:xfrm>
                      <a:off x="3489" y="662"/>
                      <a:ext cx="22" cy="22"/>
                    </a:xfrm>
                    <a:custGeom>
                      <a:avLst/>
                      <a:gdLst>
                        <a:gd name="T0" fmla="*/ 7 w 9"/>
                        <a:gd name="T1" fmla="*/ 3 h 9"/>
                        <a:gd name="T2" fmla="*/ 9 w 9"/>
                        <a:gd name="T3" fmla="*/ 5 h 9"/>
                        <a:gd name="T4" fmla="*/ 3 w 9"/>
                        <a:gd name="T5" fmla="*/ 9 h 9"/>
                        <a:gd name="T6" fmla="*/ 1 w 9"/>
                        <a:gd name="T7" fmla="*/ 4 h 9"/>
                        <a:gd name="T8" fmla="*/ 1 w 9"/>
                        <a:gd name="T9" fmla="*/ 0 h 9"/>
                        <a:gd name="T10" fmla="*/ 3 w 9"/>
                        <a:gd name="T11" fmla="*/ 0 h 9"/>
                        <a:gd name="T12" fmla="*/ 7 w 9"/>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7" y="3"/>
                          </a:moveTo>
                          <a:cubicBezTo>
                            <a:pt x="8" y="4"/>
                            <a:pt x="8" y="5"/>
                            <a:pt x="9" y="5"/>
                          </a:cubicBezTo>
                          <a:cubicBezTo>
                            <a:pt x="7" y="6"/>
                            <a:pt x="5" y="7"/>
                            <a:pt x="3" y="9"/>
                          </a:cubicBezTo>
                          <a:cubicBezTo>
                            <a:pt x="2" y="7"/>
                            <a:pt x="1" y="6"/>
                            <a:pt x="1" y="4"/>
                          </a:cubicBezTo>
                          <a:cubicBezTo>
                            <a:pt x="1" y="3"/>
                            <a:pt x="0" y="1"/>
                            <a:pt x="1" y="0"/>
                          </a:cubicBezTo>
                          <a:cubicBezTo>
                            <a:pt x="1" y="0"/>
                            <a:pt x="3" y="0"/>
                            <a:pt x="3" y="0"/>
                          </a:cubicBezTo>
                          <a:cubicBezTo>
                            <a:pt x="5" y="1"/>
                            <a:pt x="6" y="2"/>
                            <a:pt x="7"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6" name="Freeform 674"/>
                    <p:cNvSpPr>
                      <a:spLocks/>
                    </p:cNvSpPr>
                    <p:nvPr/>
                  </p:nvSpPr>
                  <p:spPr bwMode="auto">
                    <a:xfrm>
                      <a:off x="3473" y="603"/>
                      <a:ext cx="54" cy="45"/>
                    </a:xfrm>
                    <a:custGeom>
                      <a:avLst/>
                      <a:gdLst>
                        <a:gd name="T0" fmla="*/ 18 w 23"/>
                        <a:gd name="T1" fmla="*/ 11 h 19"/>
                        <a:gd name="T2" fmla="*/ 17 w 23"/>
                        <a:gd name="T3" fmla="*/ 19 h 19"/>
                        <a:gd name="T4" fmla="*/ 0 w 23"/>
                        <a:gd name="T5" fmla="*/ 11 h 19"/>
                        <a:gd name="T6" fmla="*/ 1 w 23"/>
                        <a:gd name="T7" fmla="*/ 11 h 19"/>
                        <a:gd name="T8" fmla="*/ 23 w 23"/>
                        <a:gd name="T9" fmla="*/ 0 h 19"/>
                        <a:gd name="T10" fmla="*/ 18 w 23"/>
                        <a:gd name="T11" fmla="*/ 11 h 19"/>
                      </a:gdLst>
                      <a:ahLst/>
                      <a:cxnLst>
                        <a:cxn ang="0">
                          <a:pos x="T0" y="T1"/>
                        </a:cxn>
                        <a:cxn ang="0">
                          <a:pos x="T2" y="T3"/>
                        </a:cxn>
                        <a:cxn ang="0">
                          <a:pos x="T4" y="T5"/>
                        </a:cxn>
                        <a:cxn ang="0">
                          <a:pos x="T6" y="T7"/>
                        </a:cxn>
                        <a:cxn ang="0">
                          <a:pos x="T8" y="T9"/>
                        </a:cxn>
                        <a:cxn ang="0">
                          <a:pos x="T10" y="T11"/>
                        </a:cxn>
                      </a:cxnLst>
                      <a:rect l="0" t="0" r="r" b="b"/>
                      <a:pathLst>
                        <a:path w="23" h="19">
                          <a:moveTo>
                            <a:pt x="18" y="11"/>
                          </a:moveTo>
                          <a:cubicBezTo>
                            <a:pt x="18" y="14"/>
                            <a:pt x="17" y="16"/>
                            <a:pt x="17" y="19"/>
                          </a:cubicBezTo>
                          <a:cubicBezTo>
                            <a:pt x="13" y="13"/>
                            <a:pt x="7" y="9"/>
                            <a:pt x="0" y="11"/>
                          </a:cubicBezTo>
                          <a:cubicBezTo>
                            <a:pt x="0" y="11"/>
                            <a:pt x="1" y="11"/>
                            <a:pt x="1" y="11"/>
                          </a:cubicBezTo>
                          <a:cubicBezTo>
                            <a:pt x="8" y="7"/>
                            <a:pt x="15" y="3"/>
                            <a:pt x="23" y="0"/>
                          </a:cubicBezTo>
                          <a:cubicBezTo>
                            <a:pt x="20" y="3"/>
                            <a:pt x="19" y="7"/>
                            <a:pt x="18" y="1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7" name="Freeform 675"/>
                    <p:cNvSpPr>
                      <a:spLocks/>
                    </p:cNvSpPr>
                    <p:nvPr/>
                  </p:nvSpPr>
                  <p:spPr bwMode="auto">
                    <a:xfrm>
                      <a:off x="3120" y="2134"/>
                      <a:ext cx="40" cy="35"/>
                    </a:xfrm>
                    <a:custGeom>
                      <a:avLst/>
                      <a:gdLst>
                        <a:gd name="T0" fmla="*/ 17 w 17"/>
                        <a:gd name="T1" fmla="*/ 10 h 15"/>
                        <a:gd name="T2" fmla="*/ 17 w 17"/>
                        <a:gd name="T3" fmla="*/ 12 h 15"/>
                        <a:gd name="T4" fmla="*/ 4 w 17"/>
                        <a:gd name="T5" fmla="*/ 12 h 15"/>
                        <a:gd name="T6" fmla="*/ 3 w 17"/>
                        <a:gd name="T7" fmla="*/ 0 h 15"/>
                        <a:gd name="T8" fmla="*/ 17 w 17"/>
                        <a:gd name="T9" fmla="*/ 10 h 15"/>
                      </a:gdLst>
                      <a:ahLst/>
                      <a:cxnLst>
                        <a:cxn ang="0">
                          <a:pos x="T0" y="T1"/>
                        </a:cxn>
                        <a:cxn ang="0">
                          <a:pos x="T2" y="T3"/>
                        </a:cxn>
                        <a:cxn ang="0">
                          <a:pos x="T4" y="T5"/>
                        </a:cxn>
                        <a:cxn ang="0">
                          <a:pos x="T6" y="T7"/>
                        </a:cxn>
                        <a:cxn ang="0">
                          <a:pos x="T8" y="T9"/>
                        </a:cxn>
                      </a:cxnLst>
                      <a:rect l="0" t="0" r="r" b="b"/>
                      <a:pathLst>
                        <a:path w="17" h="15">
                          <a:moveTo>
                            <a:pt x="17" y="10"/>
                          </a:moveTo>
                          <a:cubicBezTo>
                            <a:pt x="17" y="11"/>
                            <a:pt x="17" y="11"/>
                            <a:pt x="17" y="12"/>
                          </a:cubicBezTo>
                          <a:cubicBezTo>
                            <a:pt x="13" y="14"/>
                            <a:pt x="8" y="15"/>
                            <a:pt x="4" y="12"/>
                          </a:cubicBezTo>
                          <a:cubicBezTo>
                            <a:pt x="0" y="9"/>
                            <a:pt x="0" y="3"/>
                            <a:pt x="3" y="0"/>
                          </a:cubicBezTo>
                          <a:cubicBezTo>
                            <a:pt x="8" y="4"/>
                            <a:pt x="12" y="7"/>
                            <a:pt x="17"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8" name="Freeform 676"/>
                    <p:cNvSpPr>
                      <a:spLocks/>
                    </p:cNvSpPr>
                    <p:nvPr/>
                  </p:nvSpPr>
                  <p:spPr bwMode="auto">
                    <a:xfrm>
                      <a:off x="3259" y="1623"/>
                      <a:ext cx="26" cy="24"/>
                    </a:xfrm>
                    <a:custGeom>
                      <a:avLst/>
                      <a:gdLst>
                        <a:gd name="T0" fmla="*/ 8 w 11"/>
                        <a:gd name="T1" fmla="*/ 0 h 10"/>
                        <a:gd name="T2" fmla="*/ 11 w 11"/>
                        <a:gd name="T3" fmla="*/ 4 h 10"/>
                        <a:gd name="T4" fmla="*/ 7 w 11"/>
                        <a:gd name="T5" fmla="*/ 7 h 10"/>
                        <a:gd name="T6" fmla="*/ 1 w 11"/>
                        <a:gd name="T7" fmla="*/ 7 h 10"/>
                        <a:gd name="T8" fmla="*/ 8 w 11"/>
                        <a:gd name="T9" fmla="*/ 0 h 10"/>
                      </a:gdLst>
                      <a:ahLst/>
                      <a:cxnLst>
                        <a:cxn ang="0">
                          <a:pos x="T0" y="T1"/>
                        </a:cxn>
                        <a:cxn ang="0">
                          <a:pos x="T2" y="T3"/>
                        </a:cxn>
                        <a:cxn ang="0">
                          <a:pos x="T4" y="T5"/>
                        </a:cxn>
                        <a:cxn ang="0">
                          <a:pos x="T6" y="T7"/>
                        </a:cxn>
                        <a:cxn ang="0">
                          <a:pos x="T8" y="T9"/>
                        </a:cxn>
                      </a:cxnLst>
                      <a:rect l="0" t="0" r="r" b="b"/>
                      <a:pathLst>
                        <a:path w="11" h="10">
                          <a:moveTo>
                            <a:pt x="8" y="0"/>
                          </a:moveTo>
                          <a:cubicBezTo>
                            <a:pt x="9" y="1"/>
                            <a:pt x="10" y="2"/>
                            <a:pt x="11" y="4"/>
                          </a:cubicBezTo>
                          <a:cubicBezTo>
                            <a:pt x="10" y="5"/>
                            <a:pt x="9" y="6"/>
                            <a:pt x="7" y="7"/>
                          </a:cubicBezTo>
                          <a:cubicBezTo>
                            <a:pt x="5" y="8"/>
                            <a:pt x="2" y="10"/>
                            <a:pt x="1" y="7"/>
                          </a:cubicBezTo>
                          <a:cubicBezTo>
                            <a:pt x="0" y="4"/>
                            <a:pt x="5" y="1"/>
                            <a:pt x="8"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9" name="Freeform 677"/>
                    <p:cNvSpPr>
                      <a:spLocks/>
                    </p:cNvSpPr>
                    <p:nvPr/>
                  </p:nvSpPr>
                  <p:spPr bwMode="auto">
                    <a:xfrm>
                      <a:off x="3563" y="170"/>
                      <a:ext cx="47" cy="31"/>
                    </a:xfrm>
                    <a:custGeom>
                      <a:avLst/>
                      <a:gdLst>
                        <a:gd name="T0" fmla="*/ 19 w 20"/>
                        <a:gd name="T1" fmla="*/ 10 h 13"/>
                        <a:gd name="T2" fmla="*/ 20 w 20"/>
                        <a:gd name="T3" fmla="*/ 11 h 13"/>
                        <a:gd name="T4" fmla="*/ 0 w 20"/>
                        <a:gd name="T5" fmla="*/ 13 h 13"/>
                        <a:gd name="T6" fmla="*/ 7 w 20"/>
                        <a:gd name="T7" fmla="*/ 1 h 13"/>
                        <a:gd name="T8" fmla="*/ 19 w 20"/>
                        <a:gd name="T9" fmla="*/ 10 h 13"/>
                      </a:gdLst>
                      <a:ahLst/>
                      <a:cxnLst>
                        <a:cxn ang="0">
                          <a:pos x="T0" y="T1"/>
                        </a:cxn>
                        <a:cxn ang="0">
                          <a:pos x="T2" y="T3"/>
                        </a:cxn>
                        <a:cxn ang="0">
                          <a:pos x="T4" y="T5"/>
                        </a:cxn>
                        <a:cxn ang="0">
                          <a:pos x="T6" y="T7"/>
                        </a:cxn>
                        <a:cxn ang="0">
                          <a:pos x="T8" y="T9"/>
                        </a:cxn>
                      </a:cxnLst>
                      <a:rect l="0" t="0" r="r" b="b"/>
                      <a:pathLst>
                        <a:path w="20" h="13">
                          <a:moveTo>
                            <a:pt x="19" y="10"/>
                          </a:moveTo>
                          <a:cubicBezTo>
                            <a:pt x="19" y="10"/>
                            <a:pt x="19" y="11"/>
                            <a:pt x="20" y="11"/>
                          </a:cubicBezTo>
                          <a:cubicBezTo>
                            <a:pt x="13" y="11"/>
                            <a:pt x="7" y="12"/>
                            <a:pt x="0" y="13"/>
                          </a:cubicBezTo>
                          <a:cubicBezTo>
                            <a:pt x="0" y="9"/>
                            <a:pt x="2" y="2"/>
                            <a:pt x="7" y="1"/>
                          </a:cubicBezTo>
                          <a:cubicBezTo>
                            <a:pt x="14" y="0"/>
                            <a:pt x="17" y="5"/>
                            <a:pt x="19"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0" name="Freeform 678"/>
                    <p:cNvSpPr>
                      <a:spLocks/>
                    </p:cNvSpPr>
                    <p:nvPr/>
                  </p:nvSpPr>
                  <p:spPr bwMode="auto">
                    <a:xfrm>
                      <a:off x="3307" y="1252"/>
                      <a:ext cx="45" cy="35"/>
                    </a:xfrm>
                    <a:custGeom>
                      <a:avLst/>
                      <a:gdLst>
                        <a:gd name="T0" fmla="*/ 19 w 19"/>
                        <a:gd name="T1" fmla="*/ 6 h 15"/>
                        <a:gd name="T2" fmla="*/ 17 w 19"/>
                        <a:gd name="T3" fmla="*/ 9 h 15"/>
                        <a:gd name="T4" fmla="*/ 13 w 19"/>
                        <a:gd name="T5" fmla="*/ 15 h 15"/>
                        <a:gd name="T6" fmla="*/ 13 w 19"/>
                        <a:gd name="T7" fmla="*/ 15 h 15"/>
                        <a:gd name="T8" fmla="*/ 0 w 19"/>
                        <a:gd name="T9" fmla="*/ 9 h 15"/>
                        <a:gd name="T10" fmla="*/ 10 w 19"/>
                        <a:gd name="T11" fmla="*/ 0 h 15"/>
                        <a:gd name="T12" fmla="*/ 19 w 19"/>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19" h="15">
                          <a:moveTo>
                            <a:pt x="19" y="6"/>
                          </a:moveTo>
                          <a:cubicBezTo>
                            <a:pt x="18" y="7"/>
                            <a:pt x="17" y="8"/>
                            <a:pt x="17" y="9"/>
                          </a:cubicBezTo>
                          <a:cubicBezTo>
                            <a:pt x="15" y="11"/>
                            <a:pt x="14" y="13"/>
                            <a:pt x="13" y="15"/>
                          </a:cubicBezTo>
                          <a:cubicBezTo>
                            <a:pt x="13" y="15"/>
                            <a:pt x="13" y="15"/>
                            <a:pt x="13" y="15"/>
                          </a:cubicBezTo>
                          <a:cubicBezTo>
                            <a:pt x="8" y="13"/>
                            <a:pt x="4" y="11"/>
                            <a:pt x="0" y="9"/>
                          </a:cubicBezTo>
                          <a:cubicBezTo>
                            <a:pt x="3" y="6"/>
                            <a:pt x="7" y="3"/>
                            <a:pt x="10" y="0"/>
                          </a:cubicBezTo>
                          <a:cubicBezTo>
                            <a:pt x="13" y="2"/>
                            <a:pt x="16" y="4"/>
                            <a:pt x="19"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1" name="Freeform 679"/>
                    <p:cNvSpPr>
                      <a:spLocks/>
                    </p:cNvSpPr>
                    <p:nvPr/>
                  </p:nvSpPr>
                  <p:spPr bwMode="auto">
                    <a:xfrm>
                      <a:off x="3200" y="1547"/>
                      <a:ext cx="64" cy="81"/>
                    </a:xfrm>
                    <a:custGeom>
                      <a:avLst/>
                      <a:gdLst>
                        <a:gd name="T0" fmla="*/ 27 w 27"/>
                        <a:gd name="T1" fmla="*/ 22 h 34"/>
                        <a:gd name="T2" fmla="*/ 27 w 27"/>
                        <a:gd name="T3" fmla="*/ 22 h 34"/>
                        <a:gd name="T4" fmla="*/ 1 w 27"/>
                        <a:gd name="T5" fmla="*/ 22 h 34"/>
                        <a:gd name="T6" fmla="*/ 16 w 27"/>
                        <a:gd name="T7" fmla="*/ 0 h 34"/>
                        <a:gd name="T8" fmla="*/ 18 w 27"/>
                        <a:gd name="T9" fmla="*/ 6 h 34"/>
                        <a:gd name="T10" fmla="*/ 13 w 27"/>
                        <a:gd name="T11" fmla="*/ 9 h 34"/>
                        <a:gd name="T12" fmla="*/ 10 w 27"/>
                        <a:gd name="T13" fmla="*/ 16 h 34"/>
                        <a:gd name="T14" fmla="*/ 16 w 27"/>
                        <a:gd name="T15" fmla="*/ 19 h 34"/>
                        <a:gd name="T16" fmla="*/ 23 w 27"/>
                        <a:gd name="T17" fmla="*/ 14 h 34"/>
                        <a:gd name="T18" fmla="*/ 27 w 27"/>
                        <a:gd name="T19"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4">
                          <a:moveTo>
                            <a:pt x="27" y="22"/>
                          </a:moveTo>
                          <a:cubicBezTo>
                            <a:pt x="27" y="22"/>
                            <a:pt x="27" y="22"/>
                            <a:pt x="27" y="22"/>
                          </a:cubicBezTo>
                          <a:cubicBezTo>
                            <a:pt x="21" y="26"/>
                            <a:pt x="3" y="34"/>
                            <a:pt x="1" y="22"/>
                          </a:cubicBezTo>
                          <a:cubicBezTo>
                            <a:pt x="0" y="13"/>
                            <a:pt x="10" y="5"/>
                            <a:pt x="16" y="0"/>
                          </a:cubicBezTo>
                          <a:cubicBezTo>
                            <a:pt x="17" y="2"/>
                            <a:pt x="18" y="4"/>
                            <a:pt x="18" y="6"/>
                          </a:cubicBezTo>
                          <a:cubicBezTo>
                            <a:pt x="16" y="6"/>
                            <a:pt x="14" y="7"/>
                            <a:pt x="13" y="9"/>
                          </a:cubicBezTo>
                          <a:cubicBezTo>
                            <a:pt x="11" y="10"/>
                            <a:pt x="8" y="14"/>
                            <a:pt x="10" y="16"/>
                          </a:cubicBezTo>
                          <a:cubicBezTo>
                            <a:pt x="11" y="19"/>
                            <a:pt x="14" y="19"/>
                            <a:pt x="16" y="19"/>
                          </a:cubicBezTo>
                          <a:cubicBezTo>
                            <a:pt x="19" y="18"/>
                            <a:pt x="21" y="16"/>
                            <a:pt x="23" y="14"/>
                          </a:cubicBezTo>
                          <a:cubicBezTo>
                            <a:pt x="24" y="17"/>
                            <a:pt x="26" y="19"/>
                            <a:pt x="27"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2" name="Freeform 680"/>
                    <p:cNvSpPr>
                      <a:spLocks/>
                    </p:cNvSpPr>
                    <p:nvPr/>
                  </p:nvSpPr>
                  <p:spPr bwMode="auto">
                    <a:xfrm>
                      <a:off x="3172" y="1580"/>
                      <a:ext cx="71" cy="112"/>
                    </a:xfrm>
                    <a:custGeom>
                      <a:avLst/>
                      <a:gdLst>
                        <a:gd name="T0" fmla="*/ 30 w 30"/>
                        <a:gd name="T1" fmla="*/ 46 h 47"/>
                        <a:gd name="T2" fmla="*/ 29 w 30"/>
                        <a:gd name="T3" fmla="*/ 47 h 47"/>
                        <a:gd name="T4" fmla="*/ 26 w 30"/>
                        <a:gd name="T5" fmla="*/ 47 h 47"/>
                        <a:gd name="T6" fmla="*/ 25 w 30"/>
                        <a:gd name="T7" fmla="*/ 47 h 47"/>
                        <a:gd name="T8" fmla="*/ 0 w 30"/>
                        <a:gd name="T9" fmla="*/ 4 h 47"/>
                        <a:gd name="T10" fmla="*/ 1 w 30"/>
                        <a:gd name="T11" fmla="*/ 4 h 47"/>
                        <a:gd name="T12" fmla="*/ 2 w 30"/>
                        <a:gd name="T13" fmla="*/ 0 h 47"/>
                        <a:gd name="T14" fmla="*/ 3 w 30"/>
                        <a:gd name="T15" fmla="*/ 0 h 47"/>
                        <a:gd name="T16" fmla="*/ 9 w 30"/>
                        <a:gd name="T17" fmla="*/ 12 h 47"/>
                        <a:gd name="T18" fmla="*/ 25 w 30"/>
                        <a:gd name="T19" fmla="*/ 40 h 47"/>
                        <a:gd name="T20" fmla="*/ 30 w 30"/>
                        <a:gd name="T21"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47">
                          <a:moveTo>
                            <a:pt x="30" y="46"/>
                          </a:moveTo>
                          <a:cubicBezTo>
                            <a:pt x="29" y="47"/>
                            <a:pt x="29" y="47"/>
                            <a:pt x="29" y="47"/>
                          </a:cubicBezTo>
                          <a:cubicBezTo>
                            <a:pt x="28" y="46"/>
                            <a:pt x="27" y="46"/>
                            <a:pt x="26" y="47"/>
                          </a:cubicBezTo>
                          <a:cubicBezTo>
                            <a:pt x="26" y="47"/>
                            <a:pt x="25" y="47"/>
                            <a:pt x="25" y="47"/>
                          </a:cubicBezTo>
                          <a:cubicBezTo>
                            <a:pt x="15" y="33"/>
                            <a:pt x="7" y="19"/>
                            <a:pt x="0" y="4"/>
                          </a:cubicBezTo>
                          <a:cubicBezTo>
                            <a:pt x="0" y="4"/>
                            <a:pt x="1" y="4"/>
                            <a:pt x="1" y="4"/>
                          </a:cubicBezTo>
                          <a:cubicBezTo>
                            <a:pt x="3" y="3"/>
                            <a:pt x="3" y="1"/>
                            <a:pt x="2" y="0"/>
                          </a:cubicBezTo>
                          <a:cubicBezTo>
                            <a:pt x="3" y="0"/>
                            <a:pt x="3" y="0"/>
                            <a:pt x="3" y="0"/>
                          </a:cubicBezTo>
                          <a:cubicBezTo>
                            <a:pt x="5" y="4"/>
                            <a:pt x="7" y="8"/>
                            <a:pt x="9" y="12"/>
                          </a:cubicBezTo>
                          <a:cubicBezTo>
                            <a:pt x="14" y="22"/>
                            <a:pt x="19" y="31"/>
                            <a:pt x="25" y="40"/>
                          </a:cubicBezTo>
                          <a:cubicBezTo>
                            <a:pt x="27" y="42"/>
                            <a:pt x="29" y="44"/>
                            <a:pt x="30" y="4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3" name="Freeform 681"/>
                    <p:cNvSpPr>
                      <a:spLocks/>
                    </p:cNvSpPr>
                    <p:nvPr/>
                  </p:nvSpPr>
                  <p:spPr bwMode="auto">
                    <a:xfrm>
                      <a:off x="3231" y="1689"/>
                      <a:ext cx="12" cy="12"/>
                    </a:xfrm>
                    <a:custGeom>
                      <a:avLst/>
                      <a:gdLst>
                        <a:gd name="T0" fmla="*/ 4 w 5"/>
                        <a:gd name="T1" fmla="*/ 1 h 5"/>
                        <a:gd name="T2" fmla="*/ 4 w 5"/>
                        <a:gd name="T3" fmla="*/ 4 h 5"/>
                        <a:gd name="T4" fmla="*/ 3 w 5"/>
                        <a:gd name="T5" fmla="*/ 5 h 5"/>
                        <a:gd name="T6" fmla="*/ 0 w 5"/>
                        <a:gd name="T7" fmla="*/ 1 h 5"/>
                        <a:gd name="T8" fmla="*/ 1 w 5"/>
                        <a:gd name="T9" fmla="*/ 1 h 5"/>
                        <a:gd name="T10" fmla="*/ 4 w 5"/>
                        <a:gd name="T11" fmla="*/ 1 h 5"/>
                      </a:gdLst>
                      <a:ahLst/>
                      <a:cxnLst>
                        <a:cxn ang="0">
                          <a:pos x="T0" y="T1"/>
                        </a:cxn>
                        <a:cxn ang="0">
                          <a:pos x="T2" y="T3"/>
                        </a:cxn>
                        <a:cxn ang="0">
                          <a:pos x="T4" y="T5"/>
                        </a:cxn>
                        <a:cxn ang="0">
                          <a:pos x="T6" y="T7"/>
                        </a:cxn>
                        <a:cxn ang="0">
                          <a:pos x="T8" y="T9"/>
                        </a:cxn>
                        <a:cxn ang="0">
                          <a:pos x="T10" y="T11"/>
                        </a:cxn>
                      </a:cxnLst>
                      <a:rect l="0" t="0" r="r" b="b"/>
                      <a:pathLst>
                        <a:path w="5" h="5">
                          <a:moveTo>
                            <a:pt x="4" y="1"/>
                          </a:moveTo>
                          <a:cubicBezTo>
                            <a:pt x="5" y="2"/>
                            <a:pt x="5" y="3"/>
                            <a:pt x="4" y="4"/>
                          </a:cubicBezTo>
                          <a:cubicBezTo>
                            <a:pt x="4" y="5"/>
                            <a:pt x="4" y="5"/>
                            <a:pt x="3" y="5"/>
                          </a:cubicBezTo>
                          <a:cubicBezTo>
                            <a:pt x="2" y="4"/>
                            <a:pt x="1" y="2"/>
                            <a:pt x="0" y="1"/>
                          </a:cubicBezTo>
                          <a:cubicBezTo>
                            <a:pt x="0" y="1"/>
                            <a:pt x="1" y="1"/>
                            <a:pt x="1" y="1"/>
                          </a:cubicBezTo>
                          <a:cubicBezTo>
                            <a:pt x="2" y="0"/>
                            <a:pt x="3" y="0"/>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4" name="Freeform 682"/>
                    <p:cNvSpPr>
                      <a:spLocks/>
                    </p:cNvSpPr>
                    <p:nvPr/>
                  </p:nvSpPr>
                  <p:spPr bwMode="auto">
                    <a:xfrm>
                      <a:off x="3354" y="1003"/>
                      <a:ext cx="43" cy="31"/>
                    </a:xfrm>
                    <a:custGeom>
                      <a:avLst/>
                      <a:gdLst>
                        <a:gd name="T0" fmla="*/ 17 w 18"/>
                        <a:gd name="T1" fmla="*/ 8 h 13"/>
                        <a:gd name="T2" fmla="*/ 18 w 18"/>
                        <a:gd name="T3" fmla="*/ 12 h 13"/>
                        <a:gd name="T4" fmla="*/ 11 w 18"/>
                        <a:gd name="T5" fmla="*/ 12 h 13"/>
                        <a:gd name="T6" fmla="*/ 6 w 18"/>
                        <a:gd name="T7" fmla="*/ 13 h 13"/>
                        <a:gd name="T8" fmla="*/ 4 w 18"/>
                        <a:gd name="T9" fmla="*/ 9 h 13"/>
                        <a:gd name="T10" fmla="*/ 0 w 18"/>
                        <a:gd name="T11" fmla="*/ 3 h 13"/>
                        <a:gd name="T12" fmla="*/ 0 w 18"/>
                        <a:gd name="T13" fmla="*/ 3 h 13"/>
                        <a:gd name="T14" fmla="*/ 17 w 18"/>
                        <a:gd name="T15" fmla="*/ 0 h 13"/>
                        <a:gd name="T16" fmla="*/ 17 w 18"/>
                        <a:gd name="T17" fmla="*/ 0 h 13"/>
                        <a:gd name="T18" fmla="*/ 16 w 18"/>
                        <a:gd name="T19" fmla="*/ 1 h 13"/>
                        <a:gd name="T20" fmla="*/ 17 w 18"/>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3">
                          <a:moveTo>
                            <a:pt x="17" y="8"/>
                          </a:moveTo>
                          <a:cubicBezTo>
                            <a:pt x="17" y="9"/>
                            <a:pt x="17" y="10"/>
                            <a:pt x="18" y="12"/>
                          </a:cubicBezTo>
                          <a:cubicBezTo>
                            <a:pt x="15" y="12"/>
                            <a:pt x="13" y="12"/>
                            <a:pt x="11" y="12"/>
                          </a:cubicBezTo>
                          <a:cubicBezTo>
                            <a:pt x="9" y="12"/>
                            <a:pt x="7" y="13"/>
                            <a:pt x="6" y="13"/>
                          </a:cubicBezTo>
                          <a:cubicBezTo>
                            <a:pt x="5" y="12"/>
                            <a:pt x="4" y="10"/>
                            <a:pt x="4" y="9"/>
                          </a:cubicBezTo>
                          <a:cubicBezTo>
                            <a:pt x="3" y="7"/>
                            <a:pt x="2" y="4"/>
                            <a:pt x="0" y="3"/>
                          </a:cubicBezTo>
                          <a:cubicBezTo>
                            <a:pt x="0" y="3"/>
                            <a:pt x="0" y="3"/>
                            <a:pt x="0" y="3"/>
                          </a:cubicBezTo>
                          <a:cubicBezTo>
                            <a:pt x="6" y="1"/>
                            <a:pt x="11" y="0"/>
                            <a:pt x="17" y="0"/>
                          </a:cubicBezTo>
                          <a:cubicBezTo>
                            <a:pt x="17" y="0"/>
                            <a:pt x="17" y="0"/>
                            <a:pt x="17" y="0"/>
                          </a:cubicBezTo>
                          <a:cubicBezTo>
                            <a:pt x="17" y="0"/>
                            <a:pt x="16" y="0"/>
                            <a:pt x="16" y="1"/>
                          </a:cubicBezTo>
                          <a:cubicBezTo>
                            <a:pt x="16" y="3"/>
                            <a:pt x="17" y="6"/>
                            <a:pt x="17"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5" name="Freeform 683"/>
                    <p:cNvSpPr>
                      <a:spLocks/>
                    </p:cNvSpPr>
                    <p:nvPr/>
                  </p:nvSpPr>
                  <p:spPr bwMode="auto">
                    <a:xfrm>
                      <a:off x="3383" y="667"/>
                      <a:ext cx="85" cy="74"/>
                    </a:xfrm>
                    <a:custGeom>
                      <a:avLst/>
                      <a:gdLst>
                        <a:gd name="T0" fmla="*/ 36 w 36"/>
                        <a:gd name="T1" fmla="*/ 14 h 31"/>
                        <a:gd name="T2" fmla="*/ 30 w 36"/>
                        <a:gd name="T3" fmla="*/ 17 h 31"/>
                        <a:gd name="T4" fmla="*/ 24 w 36"/>
                        <a:gd name="T5" fmla="*/ 10 h 31"/>
                        <a:gd name="T6" fmla="*/ 17 w 36"/>
                        <a:gd name="T7" fmla="*/ 9 h 31"/>
                        <a:gd name="T8" fmla="*/ 20 w 36"/>
                        <a:gd name="T9" fmla="*/ 22 h 31"/>
                        <a:gd name="T10" fmla="*/ 21 w 36"/>
                        <a:gd name="T11" fmla="*/ 20 h 31"/>
                        <a:gd name="T12" fmla="*/ 18 w 36"/>
                        <a:gd name="T13" fmla="*/ 16 h 31"/>
                        <a:gd name="T14" fmla="*/ 21 w 36"/>
                        <a:gd name="T15" fmla="*/ 12 h 31"/>
                        <a:gd name="T16" fmla="*/ 25 w 36"/>
                        <a:gd name="T17" fmla="*/ 16 h 31"/>
                        <a:gd name="T18" fmla="*/ 28 w 36"/>
                        <a:gd name="T19" fmla="*/ 19 h 31"/>
                        <a:gd name="T20" fmla="*/ 12 w 36"/>
                        <a:gd name="T21" fmla="*/ 31 h 31"/>
                        <a:gd name="T22" fmla="*/ 12 w 36"/>
                        <a:gd name="T23" fmla="*/ 30 h 31"/>
                        <a:gd name="T24" fmla="*/ 11 w 36"/>
                        <a:gd name="T25" fmla="*/ 3 h 31"/>
                        <a:gd name="T26" fmla="*/ 26 w 36"/>
                        <a:gd name="T27" fmla="*/ 3 h 31"/>
                        <a:gd name="T28" fmla="*/ 31 w 36"/>
                        <a:gd name="T29" fmla="*/ 7 h 31"/>
                        <a:gd name="T30" fmla="*/ 36 w 36"/>
                        <a:gd name="T31"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31">
                          <a:moveTo>
                            <a:pt x="36" y="14"/>
                          </a:moveTo>
                          <a:cubicBezTo>
                            <a:pt x="34" y="15"/>
                            <a:pt x="32" y="16"/>
                            <a:pt x="30" y="17"/>
                          </a:cubicBezTo>
                          <a:cubicBezTo>
                            <a:pt x="29" y="14"/>
                            <a:pt x="26" y="12"/>
                            <a:pt x="24" y="10"/>
                          </a:cubicBezTo>
                          <a:cubicBezTo>
                            <a:pt x="22" y="8"/>
                            <a:pt x="19" y="8"/>
                            <a:pt x="17" y="9"/>
                          </a:cubicBezTo>
                          <a:cubicBezTo>
                            <a:pt x="12" y="13"/>
                            <a:pt x="15" y="20"/>
                            <a:pt x="20" y="22"/>
                          </a:cubicBezTo>
                          <a:cubicBezTo>
                            <a:pt x="21" y="23"/>
                            <a:pt x="22" y="21"/>
                            <a:pt x="21" y="20"/>
                          </a:cubicBezTo>
                          <a:cubicBezTo>
                            <a:pt x="20" y="19"/>
                            <a:pt x="18" y="17"/>
                            <a:pt x="18" y="16"/>
                          </a:cubicBezTo>
                          <a:cubicBezTo>
                            <a:pt x="18" y="14"/>
                            <a:pt x="19" y="11"/>
                            <a:pt x="21" y="12"/>
                          </a:cubicBezTo>
                          <a:cubicBezTo>
                            <a:pt x="22" y="12"/>
                            <a:pt x="24" y="15"/>
                            <a:pt x="25" y="16"/>
                          </a:cubicBezTo>
                          <a:cubicBezTo>
                            <a:pt x="26" y="17"/>
                            <a:pt x="27" y="18"/>
                            <a:pt x="28" y="19"/>
                          </a:cubicBezTo>
                          <a:cubicBezTo>
                            <a:pt x="23" y="22"/>
                            <a:pt x="17" y="26"/>
                            <a:pt x="12" y="31"/>
                          </a:cubicBezTo>
                          <a:cubicBezTo>
                            <a:pt x="12" y="30"/>
                            <a:pt x="12" y="30"/>
                            <a:pt x="12" y="30"/>
                          </a:cubicBezTo>
                          <a:cubicBezTo>
                            <a:pt x="7" y="22"/>
                            <a:pt x="0" y="9"/>
                            <a:pt x="11" y="3"/>
                          </a:cubicBezTo>
                          <a:cubicBezTo>
                            <a:pt x="16" y="0"/>
                            <a:pt x="21" y="1"/>
                            <a:pt x="26" y="3"/>
                          </a:cubicBezTo>
                          <a:cubicBezTo>
                            <a:pt x="28" y="4"/>
                            <a:pt x="29" y="5"/>
                            <a:pt x="31" y="7"/>
                          </a:cubicBezTo>
                          <a:cubicBezTo>
                            <a:pt x="32" y="9"/>
                            <a:pt x="34" y="12"/>
                            <a:pt x="36" y="1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6" name="Freeform 684"/>
                    <p:cNvSpPr>
                      <a:spLocks/>
                    </p:cNvSpPr>
                    <p:nvPr/>
                  </p:nvSpPr>
                  <p:spPr bwMode="auto">
                    <a:xfrm>
                      <a:off x="3110" y="1748"/>
                      <a:ext cx="107" cy="112"/>
                    </a:xfrm>
                    <a:custGeom>
                      <a:avLst/>
                      <a:gdLst>
                        <a:gd name="T0" fmla="*/ 35 w 45"/>
                        <a:gd name="T1" fmla="*/ 32 h 47"/>
                        <a:gd name="T2" fmla="*/ 45 w 45"/>
                        <a:gd name="T3" fmla="*/ 46 h 47"/>
                        <a:gd name="T4" fmla="*/ 16 w 45"/>
                        <a:gd name="T5" fmla="*/ 41 h 47"/>
                        <a:gd name="T6" fmla="*/ 12 w 45"/>
                        <a:gd name="T7" fmla="*/ 39 h 47"/>
                        <a:gd name="T8" fmla="*/ 6 w 45"/>
                        <a:gd name="T9" fmla="*/ 33 h 47"/>
                        <a:gd name="T10" fmla="*/ 2 w 45"/>
                        <a:gd name="T11" fmla="*/ 23 h 47"/>
                        <a:gd name="T12" fmla="*/ 6 w 45"/>
                        <a:gd name="T13" fmla="*/ 0 h 47"/>
                        <a:gd name="T14" fmla="*/ 42 w 45"/>
                        <a:gd name="T15" fmla="*/ 9 h 47"/>
                        <a:gd name="T16" fmla="*/ 35 w 45"/>
                        <a:gd name="T17" fmla="*/ 3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7">
                          <a:moveTo>
                            <a:pt x="35" y="32"/>
                          </a:moveTo>
                          <a:cubicBezTo>
                            <a:pt x="36" y="38"/>
                            <a:pt x="40" y="43"/>
                            <a:pt x="45" y="46"/>
                          </a:cubicBezTo>
                          <a:cubicBezTo>
                            <a:pt x="35" y="47"/>
                            <a:pt x="25" y="45"/>
                            <a:pt x="16" y="41"/>
                          </a:cubicBezTo>
                          <a:cubicBezTo>
                            <a:pt x="14" y="40"/>
                            <a:pt x="13" y="40"/>
                            <a:pt x="12" y="39"/>
                          </a:cubicBezTo>
                          <a:cubicBezTo>
                            <a:pt x="10" y="37"/>
                            <a:pt x="8" y="36"/>
                            <a:pt x="6" y="33"/>
                          </a:cubicBezTo>
                          <a:cubicBezTo>
                            <a:pt x="4" y="30"/>
                            <a:pt x="3" y="26"/>
                            <a:pt x="2" y="23"/>
                          </a:cubicBezTo>
                          <a:cubicBezTo>
                            <a:pt x="0" y="15"/>
                            <a:pt x="2" y="7"/>
                            <a:pt x="6" y="0"/>
                          </a:cubicBezTo>
                          <a:cubicBezTo>
                            <a:pt x="15" y="10"/>
                            <a:pt x="30" y="10"/>
                            <a:pt x="42" y="9"/>
                          </a:cubicBezTo>
                          <a:cubicBezTo>
                            <a:pt x="37" y="15"/>
                            <a:pt x="34" y="23"/>
                            <a:pt x="35" y="3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7" name="Freeform 685"/>
                    <p:cNvSpPr>
                      <a:spLocks/>
                    </p:cNvSpPr>
                    <p:nvPr/>
                  </p:nvSpPr>
                  <p:spPr bwMode="auto">
                    <a:xfrm>
                      <a:off x="3193" y="1609"/>
                      <a:ext cx="55" cy="66"/>
                    </a:xfrm>
                    <a:custGeom>
                      <a:avLst/>
                      <a:gdLst>
                        <a:gd name="T0" fmla="*/ 17 w 23"/>
                        <a:gd name="T1" fmla="*/ 27 h 28"/>
                        <a:gd name="T2" fmla="*/ 16 w 23"/>
                        <a:gd name="T3" fmla="*/ 28 h 28"/>
                        <a:gd name="T4" fmla="*/ 0 w 23"/>
                        <a:gd name="T5" fmla="*/ 0 h 28"/>
                        <a:gd name="T6" fmla="*/ 1 w 23"/>
                        <a:gd name="T7" fmla="*/ 0 h 28"/>
                        <a:gd name="T8" fmla="*/ 1 w 23"/>
                        <a:gd name="T9" fmla="*/ 1 h 28"/>
                        <a:gd name="T10" fmla="*/ 23 w 23"/>
                        <a:gd name="T11" fmla="*/ 4 h 28"/>
                        <a:gd name="T12" fmla="*/ 17 w 23"/>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3" h="28">
                          <a:moveTo>
                            <a:pt x="17" y="27"/>
                          </a:moveTo>
                          <a:cubicBezTo>
                            <a:pt x="16" y="28"/>
                            <a:pt x="16" y="28"/>
                            <a:pt x="16" y="28"/>
                          </a:cubicBezTo>
                          <a:cubicBezTo>
                            <a:pt x="10" y="19"/>
                            <a:pt x="5" y="10"/>
                            <a:pt x="0" y="0"/>
                          </a:cubicBezTo>
                          <a:cubicBezTo>
                            <a:pt x="1" y="0"/>
                            <a:pt x="1" y="0"/>
                            <a:pt x="1" y="0"/>
                          </a:cubicBezTo>
                          <a:cubicBezTo>
                            <a:pt x="1" y="0"/>
                            <a:pt x="1" y="0"/>
                            <a:pt x="1" y="1"/>
                          </a:cubicBezTo>
                          <a:cubicBezTo>
                            <a:pt x="6" y="8"/>
                            <a:pt x="15" y="7"/>
                            <a:pt x="23" y="4"/>
                          </a:cubicBezTo>
                          <a:cubicBezTo>
                            <a:pt x="17" y="10"/>
                            <a:pt x="12" y="20"/>
                            <a:pt x="17" y="2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8" name="Freeform 686"/>
                    <p:cNvSpPr>
                      <a:spLocks/>
                    </p:cNvSpPr>
                    <p:nvPr/>
                  </p:nvSpPr>
                  <p:spPr bwMode="auto">
                    <a:xfrm>
                      <a:off x="3466" y="615"/>
                      <a:ext cx="9" cy="10"/>
                    </a:xfrm>
                    <a:custGeom>
                      <a:avLst/>
                      <a:gdLst>
                        <a:gd name="T0" fmla="*/ 4 w 4"/>
                        <a:gd name="T1" fmla="*/ 1 h 4"/>
                        <a:gd name="T2" fmla="*/ 3 w 4"/>
                        <a:gd name="T3" fmla="*/ 4 h 4"/>
                        <a:gd name="T4" fmla="*/ 1 w 4"/>
                        <a:gd name="T5" fmla="*/ 4 h 4"/>
                        <a:gd name="T6" fmla="*/ 0 w 4"/>
                        <a:gd name="T7" fmla="*/ 2 h 4"/>
                        <a:gd name="T8" fmla="*/ 4 w 4"/>
                        <a:gd name="T9" fmla="*/ 0 h 4"/>
                        <a:gd name="T10" fmla="*/ 3 w 4"/>
                        <a:gd name="T11" fmla="*/ 1 h 4"/>
                        <a:gd name="T12" fmla="*/ 4 w 4"/>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1"/>
                          </a:moveTo>
                          <a:cubicBezTo>
                            <a:pt x="4" y="2"/>
                            <a:pt x="4" y="3"/>
                            <a:pt x="3" y="4"/>
                          </a:cubicBezTo>
                          <a:cubicBezTo>
                            <a:pt x="3" y="4"/>
                            <a:pt x="2" y="4"/>
                            <a:pt x="1" y="4"/>
                          </a:cubicBezTo>
                          <a:cubicBezTo>
                            <a:pt x="1" y="3"/>
                            <a:pt x="0" y="3"/>
                            <a:pt x="0" y="2"/>
                          </a:cubicBezTo>
                          <a:cubicBezTo>
                            <a:pt x="1" y="2"/>
                            <a:pt x="3" y="1"/>
                            <a:pt x="4" y="0"/>
                          </a:cubicBezTo>
                          <a:cubicBezTo>
                            <a:pt x="4" y="0"/>
                            <a:pt x="4" y="1"/>
                            <a:pt x="3" y="1"/>
                          </a:cubicBezTo>
                          <a:cubicBezTo>
                            <a:pt x="4" y="1"/>
                            <a:pt x="4" y="1"/>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9" name="Freeform 687"/>
                    <p:cNvSpPr>
                      <a:spLocks/>
                    </p:cNvSpPr>
                    <p:nvPr/>
                  </p:nvSpPr>
                  <p:spPr bwMode="auto">
                    <a:xfrm>
                      <a:off x="3117" y="1675"/>
                      <a:ext cx="102" cy="90"/>
                    </a:xfrm>
                    <a:custGeom>
                      <a:avLst/>
                      <a:gdLst>
                        <a:gd name="T0" fmla="*/ 43 w 43"/>
                        <a:gd name="T1" fmla="*/ 15 h 38"/>
                        <a:gd name="T2" fmla="*/ 42 w 43"/>
                        <a:gd name="T3" fmla="*/ 35 h 38"/>
                        <a:gd name="T4" fmla="*/ 7 w 43"/>
                        <a:gd name="T5" fmla="*/ 28 h 38"/>
                        <a:gd name="T6" fmla="*/ 6 w 43"/>
                        <a:gd name="T7" fmla="*/ 0 h 38"/>
                        <a:gd name="T8" fmla="*/ 7 w 43"/>
                        <a:gd name="T9" fmla="*/ 1 h 38"/>
                        <a:gd name="T10" fmla="*/ 43 w 43"/>
                        <a:gd name="T11" fmla="*/ 15 h 38"/>
                      </a:gdLst>
                      <a:ahLst/>
                      <a:cxnLst>
                        <a:cxn ang="0">
                          <a:pos x="T0" y="T1"/>
                        </a:cxn>
                        <a:cxn ang="0">
                          <a:pos x="T2" y="T3"/>
                        </a:cxn>
                        <a:cxn ang="0">
                          <a:pos x="T4" y="T5"/>
                        </a:cxn>
                        <a:cxn ang="0">
                          <a:pos x="T6" y="T7"/>
                        </a:cxn>
                        <a:cxn ang="0">
                          <a:pos x="T8" y="T9"/>
                        </a:cxn>
                        <a:cxn ang="0">
                          <a:pos x="T10" y="T11"/>
                        </a:cxn>
                      </a:cxnLst>
                      <a:rect l="0" t="0" r="r" b="b"/>
                      <a:pathLst>
                        <a:path w="43" h="38">
                          <a:moveTo>
                            <a:pt x="43" y="15"/>
                          </a:moveTo>
                          <a:cubicBezTo>
                            <a:pt x="41" y="21"/>
                            <a:pt x="40" y="28"/>
                            <a:pt x="42" y="35"/>
                          </a:cubicBezTo>
                          <a:cubicBezTo>
                            <a:pt x="30" y="36"/>
                            <a:pt x="15" y="38"/>
                            <a:pt x="7" y="28"/>
                          </a:cubicBezTo>
                          <a:cubicBezTo>
                            <a:pt x="0" y="20"/>
                            <a:pt x="0" y="8"/>
                            <a:pt x="6" y="0"/>
                          </a:cubicBezTo>
                          <a:cubicBezTo>
                            <a:pt x="7" y="1"/>
                            <a:pt x="7" y="1"/>
                            <a:pt x="7" y="1"/>
                          </a:cubicBezTo>
                          <a:cubicBezTo>
                            <a:pt x="14" y="14"/>
                            <a:pt x="30" y="19"/>
                            <a:pt x="43"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0" name="Freeform 688"/>
                    <p:cNvSpPr>
                      <a:spLocks/>
                    </p:cNvSpPr>
                    <p:nvPr/>
                  </p:nvSpPr>
                  <p:spPr bwMode="auto">
                    <a:xfrm>
                      <a:off x="3226" y="1566"/>
                      <a:ext cx="24" cy="21"/>
                    </a:xfrm>
                    <a:custGeom>
                      <a:avLst/>
                      <a:gdLst>
                        <a:gd name="T0" fmla="*/ 9 w 10"/>
                        <a:gd name="T1" fmla="*/ 0 h 9"/>
                        <a:gd name="T2" fmla="*/ 10 w 10"/>
                        <a:gd name="T3" fmla="*/ 3 h 9"/>
                        <a:gd name="T4" fmla="*/ 2 w 10"/>
                        <a:gd name="T5" fmla="*/ 7 h 9"/>
                        <a:gd name="T6" fmla="*/ 3 w 10"/>
                        <a:gd name="T7" fmla="*/ 3 h 9"/>
                        <a:gd name="T8" fmla="*/ 9 w 10"/>
                        <a:gd name="T9" fmla="*/ 0 h 9"/>
                      </a:gdLst>
                      <a:ahLst/>
                      <a:cxnLst>
                        <a:cxn ang="0">
                          <a:pos x="T0" y="T1"/>
                        </a:cxn>
                        <a:cxn ang="0">
                          <a:pos x="T2" y="T3"/>
                        </a:cxn>
                        <a:cxn ang="0">
                          <a:pos x="T4" y="T5"/>
                        </a:cxn>
                        <a:cxn ang="0">
                          <a:pos x="T6" y="T7"/>
                        </a:cxn>
                        <a:cxn ang="0">
                          <a:pos x="T8" y="T9"/>
                        </a:cxn>
                      </a:cxnLst>
                      <a:rect l="0" t="0" r="r" b="b"/>
                      <a:pathLst>
                        <a:path w="10" h="9">
                          <a:moveTo>
                            <a:pt x="9" y="0"/>
                          </a:moveTo>
                          <a:cubicBezTo>
                            <a:pt x="9" y="1"/>
                            <a:pt x="10" y="2"/>
                            <a:pt x="10" y="3"/>
                          </a:cubicBezTo>
                          <a:cubicBezTo>
                            <a:pt x="8" y="5"/>
                            <a:pt x="5" y="9"/>
                            <a:pt x="2" y="7"/>
                          </a:cubicBezTo>
                          <a:cubicBezTo>
                            <a:pt x="0" y="6"/>
                            <a:pt x="2" y="4"/>
                            <a:pt x="3" y="3"/>
                          </a:cubicBezTo>
                          <a:cubicBezTo>
                            <a:pt x="5" y="1"/>
                            <a:pt x="7" y="0"/>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1" name="Freeform 689"/>
                    <p:cNvSpPr>
                      <a:spLocks/>
                    </p:cNvSpPr>
                    <p:nvPr/>
                  </p:nvSpPr>
                  <p:spPr bwMode="auto">
                    <a:xfrm>
                      <a:off x="3366" y="516"/>
                      <a:ext cx="111" cy="90"/>
                    </a:xfrm>
                    <a:custGeom>
                      <a:avLst/>
                      <a:gdLst>
                        <a:gd name="T0" fmla="*/ 45 w 47"/>
                        <a:gd name="T1" fmla="*/ 10 h 38"/>
                        <a:gd name="T2" fmla="*/ 47 w 47"/>
                        <a:gd name="T3" fmla="*/ 11 h 38"/>
                        <a:gd name="T4" fmla="*/ 42 w 47"/>
                        <a:gd name="T5" fmla="*/ 38 h 38"/>
                        <a:gd name="T6" fmla="*/ 22 w 47"/>
                        <a:gd name="T7" fmla="*/ 30 h 38"/>
                        <a:gd name="T8" fmla="*/ 2 w 47"/>
                        <a:gd name="T9" fmla="*/ 33 h 38"/>
                        <a:gd name="T10" fmla="*/ 2 w 47"/>
                        <a:gd name="T11" fmla="*/ 33 h 38"/>
                        <a:gd name="T12" fmla="*/ 15 w 47"/>
                        <a:gd name="T13" fmla="*/ 6 h 38"/>
                        <a:gd name="T14" fmla="*/ 16 w 47"/>
                        <a:gd name="T15" fmla="*/ 5 h 38"/>
                        <a:gd name="T16" fmla="*/ 45 w 47"/>
                        <a:gd name="T17" fmla="*/ 1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8">
                          <a:moveTo>
                            <a:pt x="45" y="10"/>
                          </a:moveTo>
                          <a:cubicBezTo>
                            <a:pt x="46" y="11"/>
                            <a:pt x="46" y="11"/>
                            <a:pt x="47" y="11"/>
                          </a:cubicBezTo>
                          <a:cubicBezTo>
                            <a:pt x="41" y="18"/>
                            <a:pt x="38" y="29"/>
                            <a:pt x="42" y="38"/>
                          </a:cubicBezTo>
                          <a:cubicBezTo>
                            <a:pt x="37" y="33"/>
                            <a:pt x="29" y="31"/>
                            <a:pt x="22" y="30"/>
                          </a:cubicBezTo>
                          <a:cubicBezTo>
                            <a:pt x="15" y="29"/>
                            <a:pt x="8" y="30"/>
                            <a:pt x="2" y="33"/>
                          </a:cubicBezTo>
                          <a:cubicBezTo>
                            <a:pt x="2" y="33"/>
                            <a:pt x="2" y="33"/>
                            <a:pt x="2" y="33"/>
                          </a:cubicBezTo>
                          <a:cubicBezTo>
                            <a:pt x="0" y="22"/>
                            <a:pt x="5" y="11"/>
                            <a:pt x="15" y="6"/>
                          </a:cubicBezTo>
                          <a:cubicBezTo>
                            <a:pt x="15" y="6"/>
                            <a:pt x="15" y="5"/>
                            <a:pt x="16" y="5"/>
                          </a:cubicBezTo>
                          <a:cubicBezTo>
                            <a:pt x="26" y="0"/>
                            <a:pt x="38" y="3"/>
                            <a:pt x="45"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2" name="Freeform 690"/>
                    <p:cNvSpPr>
                      <a:spLocks/>
                    </p:cNvSpPr>
                    <p:nvPr/>
                  </p:nvSpPr>
                  <p:spPr bwMode="auto">
                    <a:xfrm>
                      <a:off x="3423" y="639"/>
                      <a:ext cx="33" cy="26"/>
                    </a:xfrm>
                    <a:custGeom>
                      <a:avLst/>
                      <a:gdLst>
                        <a:gd name="T0" fmla="*/ 14 w 14"/>
                        <a:gd name="T1" fmla="*/ 0 h 11"/>
                        <a:gd name="T2" fmla="*/ 11 w 14"/>
                        <a:gd name="T3" fmla="*/ 11 h 11"/>
                        <a:gd name="T4" fmla="*/ 9 w 14"/>
                        <a:gd name="T5" fmla="*/ 10 h 11"/>
                        <a:gd name="T6" fmla="*/ 0 w 14"/>
                        <a:gd name="T7" fmla="*/ 9 h 11"/>
                        <a:gd name="T8" fmla="*/ 14 w 14"/>
                        <a:gd name="T9" fmla="*/ 0 h 11"/>
                      </a:gdLst>
                      <a:ahLst/>
                      <a:cxnLst>
                        <a:cxn ang="0">
                          <a:pos x="T0" y="T1"/>
                        </a:cxn>
                        <a:cxn ang="0">
                          <a:pos x="T2" y="T3"/>
                        </a:cxn>
                        <a:cxn ang="0">
                          <a:pos x="T4" y="T5"/>
                        </a:cxn>
                        <a:cxn ang="0">
                          <a:pos x="T6" y="T7"/>
                        </a:cxn>
                        <a:cxn ang="0">
                          <a:pos x="T8" y="T9"/>
                        </a:cxn>
                      </a:cxnLst>
                      <a:rect l="0" t="0" r="r" b="b"/>
                      <a:pathLst>
                        <a:path w="14" h="11">
                          <a:moveTo>
                            <a:pt x="14" y="0"/>
                          </a:moveTo>
                          <a:cubicBezTo>
                            <a:pt x="11" y="3"/>
                            <a:pt x="10" y="7"/>
                            <a:pt x="11" y="11"/>
                          </a:cubicBezTo>
                          <a:cubicBezTo>
                            <a:pt x="10" y="11"/>
                            <a:pt x="9" y="11"/>
                            <a:pt x="9" y="10"/>
                          </a:cubicBezTo>
                          <a:cubicBezTo>
                            <a:pt x="6" y="9"/>
                            <a:pt x="3" y="9"/>
                            <a:pt x="0" y="9"/>
                          </a:cubicBezTo>
                          <a:cubicBezTo>
                            <a:pt x="5" y="6"/>
                            <a:pt x="9" y="3"/>
                            <a:pt x="1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3" name="Freeform 691"/>
                    <p:cNvSpPr>
                      <a:spLocks/>
                    </p:cNvSpPr>
                    <p:nvPr/>
                  </p:nvSpPr>
                  <p:spPr bwMode="auto">
                    <a:xfrm>
                      <a:off x="3281" y="1233"/>
                      <a:ext cx="42" cy="35"/>
                    </a:xfrm>
                    <a:custGeom>
                      <a:avLst/>
                      <a:gdLst>
                        <a:gd name="T0" fmla="*/ 18 w 18"/>
                        <a:gd name="T1" fmla="*/ 7 h 15"/>
                        <a:gd name="T2" fmla="*/ 10 w 18"/>
                        <a:gd name="T3" fmla="*/ 15 h 15"/>
                        <a:gd name="T4" fmla="*/ 10 w 18"/>
                        <a:gd name="T5" fmla="*/ 15 h 15"/>
                        <a:gd name="T6" fmla="*/ 0 w 18"/>
                        <a:gd name="T7" fmla="*/ 7 h 15"/>
                        <a:gd name="T8" fmla="*/ 7 w 18"/>
                        <a:gd name="T9" fmla="*/ 3 h 15"/>
                        <a:gd name="T10" fmla="*/ 11 w 18"/>
                        <a:gd name="T11" fmla="*/ 0 h 15"/>
                        <a:gd name="T12" fmla="*/ 18 w 18"/>
                        <a:gd name="T13" fmla="*/ 7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18" y="7"/>
                          </a:moveTo>
                          <a:cubicBezTo>
                            <a:pt x="15" y="9"/>
                            <a:pt x="13" y="13"/>
                            <a:pt x="10" y="15"/>
                          </a:cubicBezTo>
                          <a:cubicBezTo>
                            <a:pt x="10" y="15"/>
                            <a:pt x="10" y="15"/>
                            <a:pt x="10" y="15"/>
                          </a:cubicBezTo>
                          <a:cubicBezTo>
                            <a:pt x="6" y="13"/>
                            <a:pt x="3" y="10"/>
                            <a:pt x="0" y="7"/>
                          </a:cubicBezTo>
                          <a:cubicBezTo>
                            <a:pt x="3" y="6"/>
                            <a:pt x="5" y="4"/>
                            <a:pt x="7" y="3"/>
                          </a:cubicBezTo>
                          <a:cubicBezTo>
                            <a:pt x="8" y="2"/>
                            <a:pt x="10" y="1"/>
                            <a:pt x="11" y="0"/>
                          </a:cubicBezTo>
                          <a:cubicBezTo>
                            <a:pt x="14" y="2"/>
                            <a:pt x="16" y="5"/>
                            <a:pt x="18"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4" name="Freeform 692"/>
                    <p:cNvSpPr>
                      <a:spLocks/>
                    </p:cNvSpPr>
                    <p:nvPr/>
                  </p:nvSpPr>
                  <p:spPr bwMode="auto">
                    <a:xfrm>
                      <a:off x="3321" y="1010"/>
                      <a:ext cx="40" cy="36"/>
                    </a:xfrm>
                    <a:custGeom>
                      <a:avLst/>
                      <a:gdLst>
                        <a:gd name="T0" fmla="*/ 15 w 17"/>
                        <a:gd name="T1" fmla="*/ 7 h 15"/>
                        <a:gd name="T2" fmla="*/ 17 w 17"/>
                        <a:gd name="T3" fmla="*/ 11 h 15"/>
                        <a:gd name="T4" fmla="*/ 8 w 17"/>
                        <a:gd name="T5" fmla="*/ 15 h 15"/>
                        <a:gd name="T6" fmla="*/ 8 w 17"/>
                        <a:gd name="T7" fmla="*/ 15 h 15"/>
                        <a:gd name="T8" fmla="*/ 4 w 17"/>
                        <a:gd name="T9" fmla="*/ 11 h 15"/>
                        <a:gd name="T10" fmla="*/ 0 w 17"/>
                        <a:gd name="T11" fmla="*/ 6 h 15"/>
                        <a:gd name="T12" fmla="*/ 12 w 17"/>
                        <a:gd name="T13" fmla="*/ 0 h 15"/>
                        <a:gd name="T14" fmla="*/ 12 w 17"/>
                        <a:gd name="T15" fmla="*/ 1 h 15"/>
                        <a:gd name="T16" fmla="*/ 13 w 17"/>
                        <a:gd name="T17" fmla="*/ 1 h 15"/>
                        <a:gd name="T18" fmla="*/ 15 w 17"/>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5">
                          <a:moveTo>
                            <a:pt x="15" y="7"/>
                          </a:moveTo>
                          <a:cubicBezTo>
                            <a:pt x="16" y="8"/>
                            <a:pt x="17" y="10"/>
                            <a:pt x="17" y="11"/>
                          </a:cubicBezTo>
                          <a:cubicBezTo>
                            <a:pt x="14" y="12"/>
                            <a:pt x="11" y="13"/>
                            <a:pt x="8" y="15"/>
                          </a:cubicBezTo>
                          <a:cubicBezTo>
                            <a:pt x="8" y="15"/>
                            <a:pt x="8" y="15"/>
                            <a:pt x="8" y="15"/>
                          </a:cubicBezTo>
                          <a:cubicBezTo>
                            <a:pt x="7" y="13"/>
                            <a:pt x="5" y="12"/>
                            <a:pt x="4" y="11"/>
                          </a:cubicBezTo>
                          <a:cubicBezTo>
                            <a:pt x="3" y="9"/>
                            <a:pt x="1" y="8"/>
                            <a:pt x="0" y="6"/>
                          </a:cubicBezTo>
                          <a:cubicBezTo>
                            <a:pt x="4" y="4"/>
                            <a:pt x="8" y="2"/>
                            <a:pt x="12" y="0"/>
                          </a:cubicBezTo>
                          <a:cubicBezTo>
                            <a:pt x="12" y="0"/>
                            <a:pt x="12" y="1"/>
                            <a:pt x="12" y="1"/>
                          </a:cubicBezTo>
                          <a:cubicBezTo>
                            <a:pt x="13" y="1"/>
                            <a:pt x="13" y="1"/>
                            <a:pt x="13" y="1"/>
                          </a:cubicBezTo>
                          <a:cubicBezTo>
                            <a:pt x="14" y="3"/>
                            <a:pt x="15" y="5"/>
                            <a:pt x="15"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5" name="Freeform 693"/>
                    <p:cNvSpPr>
                      <a:spLocks/>
                    </p:cNvSpPr>
                    <p:nvPr/>
                  </p:nvSpPr>
                  <p:spPr bwMode="auto">
                    <a:xfrm>
                      <a:off x="3079" y="2096"/>
                      <a:ext cx="41" cy="43"/>
                    </a:xfrm>
                    <a:custGeom>
                      <a:avLst/>
                      <a:gdLst>
                        <a:gd name="T0" fmla="*/ 10 w 17"/>
                        <a:gd name="T1" fmla="*/ 3 h 18"/>
                        <a:gd name="T2" fmla="*/ 17 w 17"/>
                        <a:gd name="T3" fmla="*/ 13 h 18"/>
                        <a:gd name="T4" fmla="*/ 2 w 17"/>
                        <a:gd name="T5" fmla="*/ 9 h 18"/>
                        <a:gd name="T6" fmla="*/ 7 w 17"/>
                        <a:gd name="T7" fmla="*/ 0 h 18"/>
                        <a:gd name="T8" fmla="*/ 10 w 17"/>
                        <a:gd name="T9" fmla="*/ 3 h 18"/>
                      </a:gdLst>
                      <a:ahLst/>
                      <a:cxnLst>
                        <a:cxn ang="0">
                          <a:pos x="T0" y="T1"/>
                        </a:cxn>
                        <a:cxn ang="0">
                          <a:pos x="T2" y="T3"/>
                        </a:cxn>
                        <a:cxn ang="0">
                          <a:pos x="T4" y="T5"/>
                        </a:cxn>
                        <a:cxn ang="0">
                          <a:pos x="T6" y="T7"/>
                        </a:cxn>
                        <a:cxn ang="0">
                          <a:pos x="T8" y="T9"/>
                        </a:cxn>
                      </a:cxnLst>
                      <a:rect l="0" t="0" r="r" b="b"/>
                      <a:pathLst>
                        <a:path w="17" h="18">
                          <a:moveTo>
                            <a:pt x="10" y="3"/>
                          </a:moveTo>
                          <a:cubicBezTo>
                            <a:pt x="12" y="7"/>
                            <a:pt x="15" y="10"/>
                            <a:pt x="17" y="13"/>
                          </a:cubicBezTo>
                          <a:cubicBezTo>
                            <a:pt x="12" y="15"/>
                            <a:pt x="0" y="18"/>
                            <a:pt x="2" y="9"/>
                          </a:cubicBezTo>
                          <a:cubicBezTo>
                            <a:pt x="2" y="5"/>
                            <a:pt x="5" y="3"/>
                            <a:pt x="7" y="0"/>
                          </a:cubicBezTo>
                          <a:cubicBezTo>
                            <a:pt x="8" y="1"/>
                            <a:pt x="9" y="2"/>
                            <a:pt x="10"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6" name="Freeform 694"/>
                    <p:cNvSpPr>
                      <a:spLocks/>
                    </p:cNvSpPr>
                    <p:nvPr/>
                  </p:nvSpPr>
                  <p:spPr bwMode="auto">
                    <a:xfrm>
                      <a:off x="3165" y="1488"/>
                      <a:ext cx="68" cy="78"/>
                    </a:xfrm>
                    <a:custGeom>
                      <a:avLst/>
                      <a:gdLst>
                        <a:gd name="T0" fmla="*/ 29 w 29"/>
                        <a:gd name="T1" fmla="*/ 22 h 33"/>
                        <a:gd name="T2" fmla="*/ 28 w 29"/>
                        <a:gd name="T3" fmla="*/ 22 h 33"/>
                        <a:gd name="T4" fmla="*/ 1 w 29"/>
                        <a:gd name="T5" fmla="*/ 21 h 33"/>
                        <a:gd name="T6" fmla="*/ 9 w 29"/>
                        <a:gd name="T7" fmla="*/ 9 h 33"/>
                        <a:gd name="T8" fmla="*/ 19 w 29"/>
                        <a:gd name="T9" fmla="*/ 0 h 33"/>
                        <a:gd name="T10" fmla="*/ 20 w 29"/>
                        <a:gd name="T11" fmla="*/ 0 h 33"/>
                        <a:gd name="T12" fmla="*/ 22 w 29"/>
                        <a:gd name="T13" fmla="*/ 6 h 33"/>
                        <a:gd name="T14" fmla="*/ 22 w 29"/>
                        <a:gd name="T15" fmla="*/ 6 h 33"/>
                        <a:gd name="T16" fmla="*/ 13 w 29"/>
                        <a:gd name="T17" fmla="*/ 18 h 33"/>
                        <a:gd name="T18" fmla="*/ 19 w 29"/>
                        <a:gd name="T19" fmla="*/ 19 h 33"/>
                        <a:gd name="T20" fmla="*/ 23 w 29"/>
                        <a:gd name="T21" fmla="*/ 17 h 33"/>
                        <a:gd name="T22" fmla="*/ 26 w 29"/>
                        <a:gd name="T23" fmla="*/ 14 h 33"/>
                        <a:gd name="T24" fmla="*/ 29 w 29"/>
                        <a:gd name="T25"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3">
                          <a:moveTo>
                            <a:pt x="29" y="22"/>
                          </a:moveTo>
                          <a:cubicBezTo>
                            <a:pt x="29" y="22"/>
                            <a:pt x="29" y="22"/>
                            <a:pt x="28" y="22"/>
                          </a:cubicBezTo>
                          <a:cubicBezTo>
                            <a:pt x="24" y="24"/>
                            <a:pt x="0" y="33"/>
                            <a:pt x="1" y="21"/>
                          </a:cubicBezTo>
                          <a:cubicBezTo>
                            <a:pt x="1" y="17"/>
                            <a:pt x="7" y="12"/>
                            <a:pt x="9" y="9"/>
                          </a:cubicBezTo>
                          <a:cubicBezTo>
                            <a:pt x="12" y="6"/>
                            <a:pt x="16" y="3"/>
                            <a:pt x="19" y="0"/>
                          </a:cubicBezTo>
                          <a:cubicBezTo>
                            <a:pt x="20" y="0"/>
                            <a:pt x="20" y="0"/>
                            <a:pt x="20" y="0"/>
                          </a:cubicBezTo>
                          <a:cubicBezTo>
                            <a:pt x="21" y="2"/>
                            <a:pt x="22" y="4"/>
                            <a:pt x="22" y="6"/>
                          </a:cubicBezTo>
                          <a:cubicBezTo>
                            <a:pt x="22" y="6"/>
                            <a:pt x="22" y="6"/>
                            <a:pt x="22" y="6"/>
                          </a:cubicBezTo>
                          <a:cubicBezTo>
                            <a:pt x="19" y="7"/>
                            <a:pt x="8" y="13"/>
                            <a:pt x="13" y="18"/>
                          </a:cubicBezTo>
                          <a:cubicBezTo>
                            <a:pt x="14" y="19"/>
                            <a:pt x="17" y="20"/>
                            <a:pt x="19" y="19"/>
                          </a:cubicBezTo>
                          <a:cubicBezTo>
                            <a:pt x="20" y="18"/>
                            <a:pt x="21" y="18"/>
                            <a:pt x="23" y="17"/>
                          </a:cubicBezTo>
                          <a:cubicBezTo>
                            <a:pt x="24" y="16"/>
                            <a:pt x="25" y="15"/>
                            <a:pt x="26" y="14"/>
                          </a:cubicBezTo>
                          <a:cubicBezTo>
                            <a:pt x="27" y="17"/>
                            <a:pt x="28" y="19"/>
                            <a:pt x="29"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7" name="Freeform 695"/>
                    <p:cNvSpPr>
                      <a:spLocks/>
                    </p:cNvSpPr>
                    <p:nvPr/>
                  </p:nvSpPr>
                  <p:spPr bwMode="auto">
                    <a:xfrm>
                      <a:off x="3397" y="459"/>
                      <a:ext cx="85" cy="64"/>
                    </a:xfrm>
                    <a:custGeom>
                      <a:avLst/>
                      <a:gdLst>
                        <a:gd name="T0" fmla="*/ 36 w 36"/>
                        <a:gd name="T1" fmla="*/ 5 h 27"/>
                        <a:gd name="T2" fmla="*/ 31 w 36"/>
                        <a:gd name="T3" fmla="*/ 27 h 27"/>
                        <a:gd name="T4" fmla="*/ 2 w 36"/>
                        <a:gd name="T5" fmla="*/ 24 h 27"/>
                        <a:gd name="T6" fmla="*/ 2 w 36"/>
                        <a:gd name="T7" fmla="*/ 12 h 27"/>
                        <a:gd name="T8" fmla="*/ 8 w 36"/>
                        <a:gd name="T9" fmla="*/ 1 h 27"/>
                        <a:gd name="T10" fmla="*/ 8 w 36"/>
                        <a:gd name="T11" fmla="*/ 0 h 27"/>
                        <a:gd name="T12" fmla="*/ 17 w 36"/>
                        <a:gd name="T13" fmla="*/ 1 h 27"/>
                        <a:gd name="T14" fmla="*/ 36 w 36"/>
                        <a:gd name="T15" fmla="*/ 5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7">
                          <a:moveTo>
                            <a:pt x="36" y="5"/>
                          </a:moveTo>
                          <a:cubicBezTo>
                            <a:pt x="30" y="11"/>
                            <a:pt x="30" y="19"/>
                            <a:pt x="31" y="27"/>
                          </a:cubicBezTo>
                          <a:cubicBezTo>
                            <a:pt x="22" y="21"/>
                            <a:pt x="12" y="20"/>
                            <a:pt x="2" y="24"/>
                          </a:cubicBezTo>
                          <a:cubicBezTo>
                            <a:pt x="1" y="20"/>
                            <a:pt x="0" y="16"/>
                            <a:pt x="2" y="12"/>
                          </a:cubicBezTo>
                          <a:cubicBezTo>
                            <a:pt x="3" y="7"/>
                            <a:pt x="6" y="5"/>
                            <a:pt x="8" y="1"/>
                          </a:cubicBezTo>
                          <a:cubicBezTo>
                            <a:pt x="8" y="1"/>
                            <a:pt x="8" y="1"/>
                            <a:pt x="8" y="0"/>
                          </a:cubicBezTo>
                          <a:cubicBezTo>
                            <a:pt x="11" y="1"/>
                            <a:pt x="14" y="1"/>
                            <a:pt x="17" y="1"/>
                          </a:cubicBezTo>
                          <a:cubicBezTo>
                            <a:pt x="24" y="2"/>
                            <a:pt x="30" y="3"/>
                            <a:pt x="36"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8" name="Freeform 696"/>
                    <p:cNvSpPr>
                      <a:spLocks/>
                    </p:cNvSpPr>
                    <p:nvPr/>
                  </p:nvSpPr>
                  <p:spPr bwMode="auto">
                    <a:xfrm>
                      <a:off x="3513" y="192"/>
                      <a:ext cx="38" cy="23"/>
                    </a:xfrm>
                    <a:custGeom>
                      <a:avLst/>
                      <a:gdLst>
                        <a:gd name="T0" fmla="*/ 8 w 16"/>
                        <a:gd name="T1" fmla="*/ 0 h 10"/>
                        <a:gd name="T2" fmla="*/ 16 w 16"/>
                        <a:gd name="T3" fmla="*/ 6 h 10"/>
                        <a:gd name="T4" fmla="*/ 5 w 16"/>
                        <a:gd name="T5" fmla="*/ 10 h 10"/>
                        <a:gd name="T6" fmla="*/ 3 w 16"/>
                        <a:gd name="T7" fmla="*/ 10 h 10"/>
                        <a:gd name="T8" fmla="*/ 3 w 16"/>
                        <a:gd name="T9" fmla="*/ 10 h 10"/>
                        <a:gd name="T10" fmla="*/ 8 w 16"/>
                        <a:gd name="T11" fmla="*/ 0 h 10"/>
                      </a:gdLst>
                      <a:ahLst/>
                      <a:cxnLst>
                        <a:cxn ang="0">
                          <a:pos x="T0" y="T1"/>
                        </a:cxn>
                        <a:cxn ang="0">
                          <a:pos x="T2" y="T3"/>
                        </a:cxn>
                        <a:cxn ang="0">
                          <a:pos x="T4" y="T5"/>
                        </a:cxn>
                        <a:cxn ang="0">
                          <a:pos x="T6" y="T7"/>
                        </a:cxn>
                        <a:cxn ang="0">
                          <a:pos x="T8" y="T9"/>
                        </a:cxn>
                        <a:cxn ang="0">
                          <a:pos x="T10" y="T11"/>
                        </a:cxn>
                      </a:cxnLst>
                      <a:rect l="0" t="0" r="r" b="b"/>
                      <a:pathLst>
                        <a:path w="16" h="10">
                          <a:moveTo>
                            <a:pt x="8" y="0"/>
                          </a:moveTo>
                          <a:cubicBezTo>
                            <a:pt x="12" y="0"/>
                            <a:pt x="15" y="2"/>
                            <a:pt x="16" y="6"/>
                          </a:cubicBezTo>
                          <a:cubicBezTo>
                            <a:pt x="12" y="7"/>
                            <a:pt x="8" y="8"/>
                            <a:pt x="5" y="10"/>
                          </a:cubicBezTo>
                          <a:cubicBezTo>
                            <a:pt x="4" y="10"/>
                            <a:pt x="4" y="10"/>
                            <a:pt x="3" y="10"/>
                          </a:cubicBezTo>
                          <a:cubicBezTo>
                            <a:pt x="3" y="10"/>
                            <a:pt x="3" y="10"/>
                            <a:pt x="3" y="10"/>
                          </a:cubicBezTo>
                          <a:cubicBezTo>
                            <a:pt x="0" y="6"/>
                            <a:pt x="2" y="0"/>
                            <a:pt x="8"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9" name="Freeform 697"/>
                    <p:cNvSpPr>
                      <a:spLocks/>
                    </p:cNvSpPr>
                    <p:nvPr/>
                  </p:nvSpPr>
                  <p:spPr bwMode="auto">
                    <a:xfrm>
                      <a:off x="3262" y="1209"/>
                      <a:ext cx="42" cy="38"/>
                    </a:xfrm>
                    <a:custGeom>
                      <a:avLst/>
                      <a:gdLst>
                        <a:gd name="T0" fmla="*/ 18 w 18"/>
                        <a:gd name="T1" fmla="*/ 8 h 16"/>
                        <a:gd name="T2" fmla="*/ 13 w 18"/>
                        <a:gd name="T3" fmla="*/ 11 h 16"/>
                        <a:gd name="T4" fmla="*/ 7 w 18"/>
                        <a:gd name="T5" fmla="*/ 16 h 16"/>
                        <a:gd name="T6" fmla="*/ 7 w 18"/>
                        <a:gd name="T7" fmla="*/ 16 h 16"/>
                        <a:gd name="T8" fmla="*/ 1 w 18"/>
                        <a:gd name="T9" fmla="*/ 7 h 16"/>
                        <a:gd name="T10" fmla="*/ 0 w 18"/>
                        <a:gd name="T11" fmla="*/ 6 h 16"/>
                        <a:gd name="T12" fmla="*/ 6 w 18"/>
                        <a:gd name="T13" fmla="*/ 3 h 16"/>
                        <a:gd name="T14" fmla="*/ 12 w 18"/>
                        <a:gd name="T15" fmla="*/ 0 h 16"/>
                        <a:gd name="T16" fmla="*/ 18 w 18"/>
                        <a:gd name="T1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6">
                          <a:moveTo>
                            <a:pt x="18" y="8"/>
                          </a:moveTo>
                          <a:cubicBezTo>
                            <a:pt x="16" y="9"/>
                            <a:pt x="15" y="10"/>
                            <a:pt x="13" y="11"/>
                          </a:cubicBezTo>
                          <a:cubicBezTo>
                            <a:pt x="11" y="13"/>
                            <a:pt x="9" y="14"/>
                            <a:pt x="7" y="16"/>
                          </a:cubicBezTo>
                          <a:cubicBezTo>
                            <a:pt x="7" y="16"/>
                            <a:pt x="7" y="16"/>
                            <a:pt x="7" y="16"/>
                          </a:cubicBezTo>
                          <a:cubicBezTo>
                            <a:pt x="5" y="13"/>
                            <a:pt x="2" y="10"/>
                            <a:pt x="1" y="7"/>
                          </a:cubicBezTo>
                          <a:cubicBezTo>
                            <a:pt x="0" y="6"/>
                            <a:pt x="0" y="6"/>
                            <a:pt x="0" y="6"/>
                          </a:cubicBezTo>
                          <a:cubicBezTo>
                            <a:pt x="2" y="5"/>
                            <a:pt x="4" y="4"/>
                            <a:pt x="6" y="3"/>
                          </a:cubicBezTo>
                          <a:cubicBezTo>
                            <a:pt x="8" y="2"/>
                            <a:pt x="11" y="2"/>
                            <a:pt x="12" y="0"/>
                          </a:cubicBezTo>
                          <a:cubicBezTo>
                            <a:pt x="14" y="3"/>
                            <a:pt x="16" y="6"/>
                            <a:pt x="18"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0" name="Freeform 698"/>
                    <p:cNvSpPr>
                      <a:spLocks/>
                    </p:cNvSpPr>
                    <p:nvPr/>
                  </p:nvSpPr>
                  <p:spPr bwMode="auto">
                    <a:xfrm>
                      <a:off x="3129" y="1590"/>
                      <a:ext cx="102" cy="120"/>
                    </a:xfrm>
                    <a:custGeom>
                      <a:avLst/>
                      <a:gdLst>
                        <a:gd name="T0" fmla="*/ 43 w 43"/>
                        <a:gd name="T1" fmla="*/ 43 h 51"/>
                        <a:gd name="T2" fmla="*/ 7 w 43"/>
                        <a:gd name="T3" fmla="*/ 36 h 51"/>
                        <a:gd name="T4" fmla="*/ 18 w 43"/>
                        <a:gd name="T5" fmla="*/ 0 h 51"/>
                        <a:gd name="T6" fmla="*/ 43 w 43"/>
                        <a:gd name="T7" fmla="*/ 43 h 51"/>
                      </a:gdLst>
                      <a:ahLst/>
                      <a:cxnLst>
                        <a:cxn ang="0">
                          <a:pos x="T0" y="T1"/>
                        </a:cxn>
                        <a:cxn ang="0">
                          <a:pos x="T2" y="T3"/>
                        </a:cxn>
                        <a:cxn ang="0">
                          <a:pos x="T4" y="T5"/>
                        </a:cxn>
                        <a:cxn ang="0">
                          <a:pos x="T6" y="T7"/>
                        </a:cxn>
                      </a:cxnLst>
                      <a:rect l="0" t="0" r="r" b="b"/>
                      <a:pathLst>
                        <a:path w="43" h="51">
                          <a:moveTo>
                            <a:pt x="43" y="43"/>
                          </a:moveTo>
                          <a:cubicBezTo>
                            <a:pt x="32" y="51"/>
                            <a:pt x="14" y="48"/>
                            <a:pt x="7" y="36"/>
                          </a:cubicBezTo>
                          <a:cubicBezTo>
                            <a:pt x="0" y="24"/>
                            <a:pt x="6" y="6"/>
                            <a:pt x="18" y="0"/>
                          </a:cubicBezTo>
                          <a:cubicBezTo>
                            <a:pt x="25" y="15"/>
                            <a:pt x="33" y="29"/>
                            <a:pt x="43" y="4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1" name="Freeform 699"/>
                    <p:cNvSpPr>
                      <a:spLocks/>
                    </p:cNvSpPr>
                    <p:nvPr/>
                  </p:nvSpPr>
                  <p:spPr bwMode="auto">
                    <a:xfrm>
                      <a:off x="3331" y="712"/>
                      <a:ext cx="73" cy="73"/>
                    </a:xfrm>
                    <a:custGeom>
                      <a:avLst/>
                      <a:gdLst>
                        <a:gd name="T0" fmla="*/ 30 w 31"/>
                        <a:gd name="T1" fmla="*/ 14 h 31"/>
                        <a:gd name="T2" fmla="*/ 31 w 31"/>
                        <a:gd name="T3" fmla="*/ 14 h 31"/>
                        <a:gd name="T4" fmla="*/ 26 w 31"/>
                        <a:gd name="T5" fmla="*/ 18 h 31"/>
                        <a:gd name="T6" fmla="*/ 26 w 31"/>
                        <a:gd name="T7" fmla="*/ 18 h 31"/>
                        <a:gd name="T8" fmla="*/ 26 w 31"/>
                        <a:gd name="T9" fmla="*/ 17 h 31"/>
                        <a:gd name="T10" fmla="*/ 13 w 31"/>
                        <a:gd name="T11" fmla="*/ 13 h 31"/>
                        <a:gd name="T12" fmla="*/ 18 w 31"/>
                        <a:gd name="T13" fmla="*/ 25 h 31"/>
                        <a:gd name="T14" fmla="*/ 12 w 31"/>
                        <a:gd name="T15" fmla="*/ 31 h 31"/>
                        <a:gd name="T16" fmla="*/ 12 w 31"/>
                        <a:gd name="T17" fmla="*/ 30 h 31"/>
                        <a:gd name="T18" fmla="*/ 3 w 31"/>
                        <a:gd name="T19" fmla="*/ 7 h 31"/>
                        <a:gd name="T20" fmla="*/ 3 w 31"/>
                        <a:gd name="T21" fmla="*/ 6 h 31"/>
                        <a:gd name="T22" fmla="*/ 9 w 31"/>
                        <a:gd name="T23" fmla="*/ 1 h 31"/>
                        <a:gd name="T24" fmla="*/ 30 w 31"/>
                        <a:gd name="T25"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1">
                          <a:moveTo>
                            <a:pt x="30" y="14"/>
                          </a:moveTo>
                          <a:cubicBezTo>
                            <a:pt x="30" y="14"/>
                            <a:pt x="31" y="14"/>
                            <a:pt x="31" y="14"/>
                          </a:cubicBezTo>
                          <a:cubicBezTo>
                            <a:pt x="29" y="15"/>
                            <a:pt x="27" y="17"/>
                            <a:pt x="26" y="18"/>
                          </a:cubicBezTo>
                          <a:cubicBezTo>
                            <a:pt x="26" y="18"/>
                            <a:pt x="26" y="18"/>
                            <a:pt x="26" y="18"/>
                          </a:cubicBezTo>
                          <a:cubicBezTo>
                            <a:pt x="26" y="18"/>
                            <a:pt x="26" y="17"/>
                            <a:pt x="26" y="17"/>
                          </a:cubicBezTo>
                          <a:cubicBezTo>
                            <a:pt x="24" y="12"/>
                            <a:pt x="16" y="9"/>
                            <a:pt x="13" y="13"/>
                          </a:cubicBezTo>
                          <a:cubicBezTo>
                            <a:pt x="10" y="18"/>
                            <a:pt x="14" y="23"/>
                            <a:pt x="18" y="25"/>
                          </a:cubicBezTo>
                          <a:cubicBezTo>
                            <a:pt x="16" y="27"/>
                            <a:pt x="14" y="29"/>
                            <a:pt x="12" y="31"/>
                          </a:cubicBezTo>
                          <a:cubicBezTo>
                            <a:pt x="12" y="31"/>
                            <a:pt x="12" y="31"/>
                            <a:pt x="12" y="30"/>
                          </a:cubicBezTo>
                          <a:cubicBezTo>
                            <a:pt x="5" y="24"/>
                            <a:pt x="0" y="17"/>
                            <a:pt x="3" y="7"/>
                          </a:cubicBezTo>
                          <a:cubicBezTo>
                            <a:pt x="3" y="7"/>
                            <a:pt x="3" y="7"/>
                            <a:pt x="3" y="6"/>
                          </a:cubicBezTo>
                          <a:cubicBezTo>
                            <a:pt x="5" y="5"/>
                            <a:pt x="7" y="3"/>
                            <a:pt x="9" y="1"/>
                          </a:cubicBezTo>
                          <a:cubicBezTo>
                            <a:pt x="16" y="0"/>
                            <a:pt x="26" y="9"/>
                            <a:pt x="30" y="1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2" name="Freeform 700"/>
                    <p:cNvSpPr>
                      <a:spLocks/>
                    </p:cNvSpPr>
                    <p:nvPr/>
                  </p:nvSpPr>
                  <p:spPr bwMode="auto">
                    <a:xfrm>
                      <a:off x="3198" y="1505"/>
                      <a:ext cx="26" cy="21"/>
                    </a:xfrm>
                    <a:custGeom>
                      <a:avLst/>
                      <a:gdLst>
                        <a:gd name="T0" fmla="*/ 9 w 11"/>
                        <a:gd name="T1" fmla="*/ 0 h 9"/>
                        <a:gd name="T2" fmla="*/ 11 w 11"/>
                        <a:gd name="T3" fmla="*/ 5 h 9"/>
                        <a:gd name="T4" fmla="*/ 3 w 11"/>
                        <a:gd name="T5" fmla="*/ 9 h 9"/>
                        <a:gd name="T6" fmla="*/ 1 w 11"/>
                        <a:gd name="T7" fmla="*/ 8 h 9"/>
                        <a:gd name="T8" fmla="*/ 3 w 11"/>
                        <a:gd name="T9" fmla="*/ 5 h 9"/>
                        <a:gd name="T10" fmla="*/ 9 w 11"/>
                        <a:gd name="T11" fmla="*/ 0 h 9"/>
                        <a:gd name="T12" fmla="*/ 9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9" y="0"/>
                          </a:moveTo>
                          <a:cubicBezTo>
                            <a:pt x="9" y="2"/>
                            <a:pt x="10" y="3"/>
                            <a:pt x="11" y="5"/>
                          </a:cubicBezTo>
                          <a:cubicBezTo>
                            <a:pt x="8" y="5"/>
                            <a:pt x="6" y="9"/>
                            <a:pt x="3" y="9"/>
                          </a:cubicBezTo>
                          <a:cubicBezTo>
                            <a:pt x="2" y="9"/>
                            <a:pt x="1" y="9"/>
                            <a:pt x="1" y="8"/>
                          </a:cubicBezTo>
                          <a:cubicBezTo>
                            <a:pt x="0" y="7"/>
                            <a:pt x="2" y="6"/>
                            <a:pt x="3" y="5"/>
                          </a:cubicBezTo>
                          <a:cubicBezTo>
                            <a:pt x="5" y="3"/>
                            <a:pt x="7" y="2"/>
                            <a:pt x="9" y="0"/>
                          </a:cubicBezTo>
                          <a:cubicBezTo>
                            <a:pt x="9" y="0"/>
                            <a:pt x="9" y="0"/>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3" name="Freeform 701"/>
                    <p:cNvSpPr>
                      <a:spLocks/>
                    </p:cNvSpPr>
                    <p:nvPr/>
                  </p:nvSpPr>
                  <p:spPr bwMode="auto">
                    <a:xfrm>
                      <a:off x="3331" y="596"/>
                      <a:ext cx="135" cy="109"/>
                    </a:xfrm>
                    <a:custGeom>
                      <a:avLst/>
                      <a:gdLst>
                        <a:gd name="T0" fmla="*/ 39 w 57"/>
                        <a:gd name="T1" fmla="*/ 1 h 46"/>
                        <a:gd name="T2" fmla="*/ 57 w 57"/>
                        <a:gd name="T3" fmla="*/ 10 h 46"/>
                        <a:gd name="T4" fmla="*/ 22 w 57"/>
                        <a:gd name="T5" fmla="*/ 33 h 46"/>
                        <a:gd name="T6" fmla="*/ 7 w 57"/>
                        <a:gd name="T7" fmla="*/ 46 h 46"/>
                        <a:gd name="T8" fmla="*/ 5 w 57"/>
                        <a:gd name="T9" fmla="*/ 46 h 46"/>
                        <a:gd name="T10" fmla="*/ 5 w 57"/>
                        <a:gd name="T11" fmla="*/ 46 h 46"/>
                        <a:gd name="T12" fmla="*/ 1 w 57"/>
                        <a:gd name="T13" fmla="*/ 27 h 46"/>
                        <a:gd name="T14" fmla="*/ 5 w 57"/>
                        <a:gd name="T15" fmla="*/ 12 h 46"/>
                        <a:gd name="T16" fmla="*/ 13 w 57"/>
                        <a:gd name="T17" fmla="*/ 6 h 46"/>
                        <a:gd name="T18" fmla="*/ 39 w 57"/>
                        <a:gd name="T19"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
                          <a:moveTo>
                            <a:pt x="39" y="1"/>
                          </a:moveTo>
                          <a:cubicBezTo>
                            <a:pt x="46" y="2"/>
                            <a:pt x="51" y="6"/>
                            <a:pt x="57" y="10"/>
                          </a:cubicBezTo>
                          <a:cubicBezTo>
                            <a:pt x="45" y="17"/>
                            <a:pt x="33" y="25"/>
                            <a:pt x="22" y="33"/>
                          </a:cubicBezTo>
                          <a:cubicBezTo>
                            <a:pt x="17" y="37"/>
                            <a:pt x="12" y="41"/>
                            <a:pt x="7" y="46"/>
                          </a:cubicBezTo>
                          <a:cubicBezTo>
                            <a:pt x="7" y="46"/>
                            <a:pt x="6" y="46"/>
                            <a:pt x="5" y="46"/>
                          </a:cubicBezTo>
                          <a:cubicBezTo>
                            <a:pt x="5" y="46"/>
                            <a:pt x="5" y="46"/>
                            <a:pt x="5" y="46"/>
                          </a:cubicBezTo>
                          <a:cubicBezTo>
                            <a:pt x="1" y="41"/>
                            <a:pt x="0" y="34"/>
                            <a:pt x="1" y="27"/>
                          </a:cubicBezTo>
                          <a:cubicBezTo>
                            <a:pt x="1" y="22"/>
                            <a:pt x="1" y="16"/>
                            <a:pt x="5" y="12"/>
                          </a:cubicBezTo>
                          <a:cubicBezTo>
                            <a:pt x="7" y="9"/>
                            <a:pt x="10" y="7"/>
                            <a:pt x="13" y="6"/>
                          </a:cubicBezTo>
                          <a:cubicBezTo>
                            <a:pt x="21" y="2"/>
                            <a:pt x="30" y="0"/>
                            <a:pt x="39"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4" name="Freeform 702"/>
                    <p:cNvSpPr>
                      <a:spLocks/>
                    </p:cNvSpPr>
                    <p:nvPr/>
                  </p:nvSpPr>
                  <p:spPr bwMode="auto">
                    <a:xfrm>
                      <a:off x="3293" y="1027"/>
                      <a:ext cx="42" cy="38"/>
                    </a:xfrm>
                    <a:custGeom>
                      <a:avLst/>
                      <a:gdLst>
                        <a:gd name="T0" fmla="*/ 14 w 18"/>
                        <a:gd name="T1" fmla="*/ 5 h 16"/>
                        <a:gd name="T2" fmla="*/ 18 w 18"/>
                        <a:gd name="T3" fmla="*/ 9 h 16"/>
                        <a:gd name="T4" fmla="*/ 10 w 18"/>
                        <a:gd name="T5" fmla="*/ 15 h 16"/>
                        <a:gd name="T6" fmla="*/ 9 w 18"/>
                        <a:gd name="T7" fmla="*/ 16 h 16"/>
                        <a:gd name="T8" fmla="*/ 0 w 18"/>
                        <a:gd name="T9" fmla="*/ 10 h 16"/>
                        <a:gd name="T10" fmla="*/ 2 w 18"/>
                        <a:gd name="T11" fmla="*/ 7 h 16"/>
                        <a:gd name="T12" fmla="*/ 10 w 18"/>
                        <a:gd name="T13" fmla="*/ 0 h 16"/>
                        <a:gd name="T14" fmla="*/ 10 w 18"/>
                        <a:gd name="T15" fmla="*/ 0 h 16"/>
                        <a:gd name="T16" fmla="*/ 14 w 18"/>
                        <a:gd name="T17"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6">
                          <a:moveTo>
                            <a:pt x="14" y="5"/>
                          </a:moveTo>
                          <a:cubicBezTo>
                            <a:pt x="15" y="6"/>
                            <a:pt x="17" y="8"/>
                            <a:pt x="18" y="9"/>
                          </a:cubicBezTo>
                          <a:cubicBezTo>
                            <a:pt x="15" y="11"/>
                            <a:pt x="12" y="13"/>
                            <a:pt x="10" y="15"/>
                          </a:cubicBezTo>
                          <a:cubicBezTo>
                            <a:pt x="9" y="16"/>
                            <a:pt x="9" y="16"/>
                            <a:pt x="9" y="16"/>
                          </a:cubicBezTo>
                          <a:cubicBezTo>
                            <a:pt x="6" y="14"/>
                            <a:pt x="3" y="12"/>
                            <a:pt x="0" y="10"/>
                          </a:cubicBezTo>
                          <a:cubicBezTo>
                            <a:pt x="1" y="9"/>
                            <a:pt x="2" y="8"/>
                            <a:pt x="2" y="7"/>
                          </a:cubicBezTo>
                          <a:cubicBezTo>
                            <a:pt x="5" y="4"/>
                            <a:pt x="8" y="2"/>
                            <a:pt x="10" y="0"/>
                          </a:cubicBezTo>
                          <a:cubicBezTo>
                            <a:pt x="10" y="0"/>
                            <a:pt x="10" y="0"/>
                            <a:pt x="10" y="0"/>
                          </a:cubicBezTo>
                          <a:cubicBezTo>
                            <a:pt x="12" y="2"/>
                            <a:pt x="13" y="3"/>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5" name="Freeform 703"/>
                    <p:cNvSpPr>
                      <a:spLocks/>
                    </p:cNvSpPr>
                    <p:nvPr/>
                  </p:nvSpPr>
                  <p:spPr bwMode="auto">
                    <a:xfrm>
                      <a:off x="3364" y="745"/>
                      <a:ext cx="28" cy="24"/>
                    </a:xfrm>
                    <a:custGeom>
                      <a:avLst/>
                      <a:gdLst>
                        <a:gd name="T0" fmla="*/ 12 w 12"/>
                        <a:gd name="T1" fmla="*/ 4 h 10"/>
                        <a:gd name="T2" fmla="*/ 12 w 12"/>
                        <a:gd name="T3" fmla="*/ 4 h 10"/>
                        <a:gd name="T4" fmla="*/ 6 w 12"/>
                        <a:gd name="T5" fmla="*/ 10 h 10"/>
                        <a:gd name="T6" fmla="*/ 1 w 12"/>
                        <a:gd name="T7" fmla="*/ 2 h 10"/>
                        <a:gd name="T8" fmla="*/ 6 w 12"/>
                        <a:gd name="T9" fmla="*/ 1 h 10"/>
                        <a:gd name="T10" fmla="*/ 10 w 12"/>
                        <a:gd name="T11" fmla="*/ 4 h 10"/>
                        <a:gd name="T12" fmla="*/ 12 w 12"/>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12" y="4"/>
                          </a:moveTo>
                          <a:cubicBezTo>
                            <a:pt x="12" y="4"/>
                            <a:pt x="12" y="4"/>
                            <a:pt x="12" y="4"/>
                          </a:cubicBezTo>
                          <a:cubicBezTo>
                            <a:pt x="10" y="6"/>
                            <a:pt x="8" y="8"/>
                            <a:pt x="6" y="10"/>
                          </a:cubicBezTo>
                          <a:cubicBezTo>
                            <a:pt x="3" y="8"/>
                            <a:pt x="0" y="5"/>
                            <a:pt x="1" y="2"/>
                          </a:cubicBezTo>
                          <a:cubicBezTo>
                            <a:pt x="2" y="0"/>
                            <a:pt x="5" y="0"/>
                            <a:pt x="6" y="1"/>
                          </a:cubicBezTo>
                          <a:cubicBezTo>
                            <a:pt x="8" y="2"/>
                            <a:pt x="9" y="4"/>
                            <a:pt x="10" y="4"/>
                          </a:cubicBezTo>
                          <a:cubicBezTo>
                            <a:pt x="11" y="5"/>
                            <a:pt x="11" y="5"/>
                            <a:pt x="12"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6" name="Freeform 704"/>
                    <p:cNvSpPr>
                      <a:spLocks/>
                    </p:cNvSpPr>
                    <p:nvPr/>
                  </p:nvSpPr>
                  <p:spPr bwMode="auto">
                    <a:xfrm>
                      <a:off x="3167" y="1557"/>
                      <a:ext cx="47" cy="52"/>
                    </a:xfrm>
                    <a:custGeom>
                      <a:avLst/>
                      <a:gdLst>
                        <a:gd name="T0" fmla="*/ 12 w 20"/>
                        <a:gd name="T1" fmla="*/ 22 h 22"/>
                        <a:gd name="T2" fmla="*/ 11 w 20"/>
                        <a:gd name="T3" fmla="*/ 22 h 22"/>
                        <a:gd name="T4" fmla="*/ 5 w 20"/>
                        <a:gd name="T5" fmla="*/ 10 h 22"/>
                        <a:gd name="T6" fmla="*/ 0 w 20"/>
                        <a:gd name="T7" fmla="*/ 0 h 22"/>
                        <a:gd name="T8" fmla="*/ 20 w 20"/>
                        <a:gd name="T9" fmla="*/ 0 h 22"/>
                        <a:gd name="T10" fmla="*/ 12 w 20"/>
                        <a:gd name="T11" fmla="*/ 22 h 22"/>
                      </a:gdLst>
                      <a:ahLst/>
                      <a:cxnLst>
                        <a:cxn ang="0">
                          <a:pos x="T0" y="T1"/>
                        </a:cxn>
                        <a:cxn ang="0">
                          <a:pos x="T2" y="T3"/>
                        </a:cxn>
                        <a:cxn ang="0">
                          <a:pos x="T4" y="T5"/>
                        </a:cxn>
                        <a:cxn ang="0">
                          <a:pos x="T6" y="T7"/>
                        </a:cxn>
                        <a:cxn ang="0">
                          <a:pos x="T8" y="T9"/>
                        </a:cxn>
                        <a:cxn ang="0">
                          <a:pos x="T10" y="T11"/>
                        </a:cxn>
                      </a:cxnLst>
                      <a:rect l="0" t="0" r="r" b="b"/>
                      <a:pathLst>
                        <a:path w="20" h="22">
                          <a:moveTo>
                            <a:pt x="12" y="22"/>
                          </a:moveTo>
                          <a:cubicBezTo>
                            <a:pt x="11" y="22"/>
                            <a:pt x="11" y="22"/>
                            <a:pt x="11" y="22"/>
                          </a:cubicBezTo>
                          <a:cubicBezTo>
                            <a:pt x="9" y="18"/>
                            <a:pt x="7" y="14"/>
                            <a:pt x="5" y="10"/>
                          </a:cubicBezTo>
                          <a:cubicBezTo>
                            <a:pt x="3" y="7"/>
                            <a:pt x="2" y="4"/>
                            <a:pt x="0" y="0"/>
                          </a:cubicBezTo>
                          <a:cubicBezTo>
                            <a:pt x="5" y="4"/>
                            <a:pt x="13" y="2"/>
                            <a:pt x="20" y="0"/>
                          </a:cubicBezTo>
                          <a:cubicBezTo>
                            <a:pt x="14" y="6"/>
                            <a:pt x="8" y="14"/>
                            <a:pt x="12" y="2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7" name="Freeform 705"/>
                    <p:cNvSpPr>
                      <a:spLocks/>
                    </p:cNvSpPr>
                    <p:nvPr/>
                  </p:nvSpPr>
                  <p:spPr bwMode="auto">
                    <a:xfrm>
                      <a:off x="3250" y="1178"/>
                      <a:ext cx="40" cy="40"/>
                    </a:xfrm>
                    <a:custGeom>
                      <a:avLst/>
                      <a:gdLst>
                        <a:gd name="T0" fmla="*/ 15 w 17"/>
                        <a:gd name="T1" fmla="*/ 8 h 17"/>
                        <a:gd name="T2" fmla="*/ 17 w 17"/>
                        <a:gd name="T3" fmla="*/ 12 h 17"/>
                        <a:gd name="T4" fmla="*/ 10 w 17"/>
                        <a:gd name="T5" fmla="*/ 14 h 17"/>
                        <a:gd name="T6" fmla="*/ 4 w 17"/>
                        <a:gd name="T7" fmla="*/ 17 h 17"/>
                        <a:gd name="T8" fmla="*/ 0 w 17"/>
                        <a:gd name="T9" fmla="*/ 3 h 17"/>
                        <a:gd name="T10" fmla="*/ 0 w 17"/>
                        <a:gd name="T11" fmla="*/ 3 h 17"/>
                        <a:gd name="T12" fmla="*/ 9 w 17"/>
                        <a:gd name="T13" fmla="*/ 1 h 17"/>
                        <a:gd name="T14" fmla="*/ 13 w 17"/>
                        <a:gd name="T15" fmla="*/ 0 h 17"/>
                        <a:gd name="T16" fmla="*/ 15 w 17"/>
                        <a:gd name="T17"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5" y="8"/>
                          </a:moveTo>
                          <a:cubicBezTo>
                            <a:pt x="16" y="10"/>
                            <a:pt x="16" y="11"/>
                            <a:pt x="17" y="12"/>
                          </a:cubicBezTo>
                          <a:cubicBezTo>
                            <a:pt x="14" y="12"/>
                            <a:pt x="12" y="13"/>
                            <a:pt x="10" y="14"/>
                          </a:cubicBezTo>
                          <a:cubicBezTo>
                            <a:pt x="8" y="15"/>
                            <a:pt x="6" y="16"/>
                            <a:pt x="4" y="17"/>
                          </a:cubicBezTo>
                          <a:cubicBezTo>
                            <a:pt x="2" y="13"/>
                            <a:pt x="1" y="8"/>
                            <a:pt x="0" y="3"/>
                          </a:cubicBezTo>
                          <a:cubicBezTo>
                            <a:pt x="0" y="3"/>
                            <a:pt x="0" y="3"/>
                            <a:pt x="0" y="3"/>
                          </a:cubicBezTo>
                          <a:cubicBezTo>
                            <a:pt x="3" y="2"/>
                            <a:pt x="6" y="1"/>
                            <a:pt x="9" y="1"/>
                          </a:cubicBezTo>
                          <a:cubicBezTo>
                            <a:pt x="10" y="1"/>
                            <a:pt x="11" y="0"/>
                            <a:pt x="13" y="0"/>
                          </a:cubicBezTo>
                          <a:cubicBezTo>
                            <a:pt x="13" y="3"/>
                            <a:pt x="14" y="6"/>
                            <a:pt x="15"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8" name="Freeform 706"/>
                    <p:cNvSpPr>
                      <a:spLocks/>
                    </p:cNvSpPr>
                    <p:nvPr/>
                  </p:nvSpPr>
                  <p:spPr bwMode="auto">
                    <a:xfrm>
                      <a:off x="3053" y="2051"/>
                      <a:ext cx="38" cy="38"/>
                    </a:xfrm>
                    <a:custGeom>
                      <a:avLst/>
                      <a:gdLst>
                        <a:gd name="T0" fmla="*/ 16 w 16"/>
                        <a:gd name="T1" fmla="*/ 15 h 16"/>
                        <a:gd name="T2" fmla="*/ 5 w 16"/>
                        <a:gd name="T3" fmla="*/ 14 h 16"/>
                        <a:gd name="T4" fmla="*/ 8 w 16"/>
                        <a:gd name="T5" fmla="*/ 1 h 16"/>
                        <a:gd name="T6" fmla="*/ 8 w 16"/>
                        <a:gd name="T7" fmla="*/ 0 h 16"/>
                        <a:gd name="T8" fmla="*/ 16 w 16"/>
                        <a:gd name="T9" fmla="*/ 15 h 16"/>
                      </a:gdLst>
                      <a:ahLst/>
                      <a:cxnLst>
                        <a:cxn ang="0">
                          <a:pos x="T0" y="T1"/>
                        </a:cxn>
                        <a:cxn ang="0">
                          <a:pos x="T2" y="T3"/>
                        </a:cxn>
                        <a:cxn ang="0">
                          <a:pos x="T4" y="T5"/>
                        </a:cxn>
                        <a:cxn ang="0">
                          <a:pos x="T6" y="T7"/>
                        </a:cxn>
                        <a:cxn ang="0">
                          <a:pos x="T8" y="T9"/>
                        </a:cxn>
                      </a:cxnLst>
                      <a:rect l="0" t="0" r="r" b="b"/>
                      <a:pathLst>
                        <a:path w="16" h="16">
                          <a:moveTo>
                            <a:pt x="16" y="15"/>
                          </a:moveTo>
                          <a:cubicBezTo>
                            <a:pt x="12" y="16"/>
                            <a:pt x="8" y="16"/>
                            <a:pt x="5" y="14"/>
                          </a:cubicBezTo>
                          <a:cubicBezTo>
                            <a:pt x="0" y="10"/>
                            <a:pt x="4" y="4"/>
                            <a:pt x="8" y="1"/>
                          </a:cubicBezTo>
                          <a:cubicBezTo>
                            <a:pt x="8" y="1"/>
                            <a:pt x="8" y="0"/>
                            <a:pt x="8" y="0"/>
                          </a:cubicBezTo>
                          <a:cubicBezTo>
                            <a:pt x="10" y="5"/>
                            <a:pt x="13" y="10"/>
                            <a:pt x="16" y="1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9" name="Freeform 707"/>
                    <p:cNvSpPr>
                      <a:spLocks/>
                    </p:cNvSpPr>
                    <p:nvPr/>
                  </p:nvSpPr>
                  <p:spPr bwMode="auto">
                    <a:xfrm>
                      <a:off x="3143" y="1429"/>
                      <a:ext cx="67" cy="61"/>
                    </a:xfrm>
                    <a:custGeom>
                      <a:avLst/>
                      <a:gdLst>
                        <a:gd name="T0" fmla="*/ 28 w 28"/>
                        <a:gd name="T1" fmla="*/ 22 h 26"/>
                        <a:gd name="T2" fmla="*/ 26 w 28"/>
                        <a:gd name="T3" fmla="*/ 22 h 26"/>
                        <a:gd name="T4" fmla="*/ 14 w 28"/>
                        <a:gd name="T5" fmla="*/ 26 h 26"/>
                        <a:gd name="T6" fmla="*/ 0 w 28"/>
                        <a:gd name="T7" fmla="*/ 19 h 26"/>
                        <a:gd name="T8" fmla="*/ 14 w 28"/>
                        <a:gd name="T9" fmla="*/ 3 h 26"/>
                        <a:gd name="T10" fmla="*/ 21 w 28"/>
                        <a:gd name="T11" fmla="*/ 0 h 26"/>
                        <a:gd name="T12" fmla="*/ 21 w 28"/>
                        <a:gd name="T13" fmla="*/ 0 h 26"/>
                        <a:gd name="T14" fmla="*/ 23 w 28"/>
                        <a:gd name="T15" fmla="*/ 5 h 26"/>
                        <a:gd name="T16" fmla="*/ 14 w 28"/>
                        <a:gd name="T17" fmla="*/ 7 h 26"/>
                        <a:gd name="T18" fmla="*/ 9 w 28"/>
                        <a:gd name="T19" fmla="*/ 14 h 26"/>
                        <a:gd name="T20" fmla="*/ 15 w 28"/>
                        <a:gd name="T21" fmla="*/ 18 h 26"/>
                        <a:gd name="T22" fmla="*/ 24 w 28"/>
                        <a:gd name="T23" fmla="*/ 14 h 26"/>
                        <a:gd name="T24" fmla="*/ 25 w 28"/>
                        <a:gd name="T25" fmla="*/ 13 h 26"/>
                        <a:gd name="T26" fmla="*/ 28 w 28"/>
                        <a:gd name="T2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26">
                          <a:moveTo>
                            <a:pt x="28" y="22"/>
                          </a:moveTo>
                          <a:cubicBezTo>
                            <a:pt x="28" y="22"/>
                            <a:pt x="27" y="22"/>
                            <a:pt x="26" y="22"/>
                          </a:cubicBezTo>
                          <a:cubicBezTo>
                            <a:pt x="23" y="25"/>
                            <a:pt x="18" y="26"/>
                            <a:pt x="14" y="26"/>
                          </a:cubicBezTo>
                          <a:cubicBezTo>
                            <a:pt x="10" y="26"/>
                            <a:pt x="0" y="25"/>
                            <a:pt x="0" y="19"/>
                          </a:cubicBezTo>
                          <a:cubicBezTo>
                            <a:pt x="1" y="12"/>
                            <a:pt x="8" y="7"/>
                            <a:pt x="14" y="3"/>
                          </a:cubicBezTo>
                          <a:cubicBezTo>
                            <a:pt x="16" y="2"/>
                            <a:pt x="19" y="1"/>
                            <a:pt x="21" y="0"/>
                          </a:cubicBezTo>
                          <a:cubicBezTo>
                            <a:pt x="21" y="0"/>
                            <a:pt x="21" y="0"/>
                            <a:pt x="21" y="0"/>
                          </a:cubicBezTo>
                          <a:cubicBezTo>
                            <a:pt x="22" y="2"/>
                            <a:pt x="22" y="3"/>
                            <a:pt x="23" y="5"/>
                          </a:cubicBezTo>
                          <a:cubicBezTo>
                            <a:pt x="20" y="5"/>
                            <a:pt x="17" y="5"/>
                            <a:pt x="14" y="7"/>
                          </a:cubicBezTo>
                          <a:cubicBezTo>
                            <a:pt x="12" y="8"/>
                            <a:pt x="9" y="11"/>
                            <a:pt x="9" y="14"/>
                          </a:cubicBezTo>
                          <a:cubicBezTo>
                            <a:pt x="9" y="17"/>
                            <a:pt x="12" y="18"/>
                            <a:pt x="15" y="18"/>
                          </a:cubicBezTo>
                          <a:cubicBezTo>
                            <a:pt x="19" y="17"/>
                            <a:pt x="21" y="15"/>
                            <a:pt x="24" y="14"/>
                          </a:cubicBezTo>
                          <a:cubicBezTo>
                            <a:pt x="25" y="14"/>
                            <a:pt x="25" y="13"/>
                            <a:pt x="25" y="13"/>
                          </a:cubicBezTo>
                          <a:cubicBezTo>
                            <a:pt x="26" y="16"/>
                            <a:pt x="27" y="19"/>
                            <a:pt x="28"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0" name="Freeform 708"/>
                    <p:cNvSpPr>
                      <a:spLocks/>
                    </p:cNvSpPr>
                    <p:nvPr/>
                  </p:nvSpPr>
                  <p:spPr bwMode="auto">
                    <a:xfrm>
                      <a:off x="3274" y="1053"/>
                      <a:ext cx="35" cy="35"/>
                    </a:xfrm>
                    <a:custGeom>
                      <a:avLst/>
                      <a:gdLst>
                        <a:gd name="T0" fmla="*/ 15 w 15"/>
                        <a:gd name="T1" fmla="*/ 7 h 15"/>
                        <a:gd name="T2" fmla="*/ 9 w 15"/>
                        <a:gd name="T3" fmla="*/ 15 h 15"/>
                        <a:gd name="T4" fmla="*/ 9 w 15"/>
                        <a:gd name="T5" fmla="*/ 15 h 15"/>
                        <a:gd name="T6" fmla="*/ 0 w 15"/>
                        <a:gd name="T7" fmla="*/ 11 h 15"/>
                        <a:gd name="T8" fmla="*/ 7 w 15"/>
                        <a:gd name="T9" fmla="*/ 0 h 15"/>
                        <a:gd name="T10" fmla="*/ 15 w 15"/>
                        <a:gd name="T11" fmla="*/ 7 h 15"/>
                      </a:gdLst>
                      <a:ahLst/>
                      <a:cxnLst>
                        <a:cxn ang="0">
                          <a:pos x="T0" y="T1"/>
                        </a:cxn>
                        <a:cxn ang="0">
                          <a:pos x="T2" y="T3"/>
                        </a:cxn>
                        <a:cxn ang="0">
                          <a:pos x="T4" y="T5"/>
                        </a:cxn>
                        <a:cxn ang="0">
                          <a:pos x="T6" y="T7"/>
                        </a:cxn>
                        <a:cxn ang="0">
                          <a:pos x="T8" y="T9"/>
                        </a:cxn>
                        <a:cxn ang="0">
                          <a:pos x="T10" y="T11"/>
                        </a:cxn>
                      </a:cxnLst>
                      <a:rect l="0" t="0" r="r" b="b"/>
                      <a:pathLst>
                        <a:path w="15" h="15">
                          <a:moveTo>
                            <a:pt x="15" y="7"/>
                          </a:moveTo>
                          <a:cubicBezTo>
                            <a:pt x="13" y="9"/>
                            <a:pt x="11" y="12"/>
                            <a:pt x="9" y="15"/>
                          </a:cubicBezTo>
                          <a:cubicBezTo>
                            <a:pt x="9" y="15"/>
                            <a:pt x="9" y="15"/>
                            <a:pt x="9" y="15"/>
                          </a:cubicBezTo>
                          <a:cubicBezTo>
                            <a:pt x="6" y="13"/>
                            <a:pt x="3" y="12"/>
                            <a:pt x="0" y="11"/>
                          </a:cubicBezTo>
                          <a:cubicBezTo>
                            <a:pt x="2" y="7"/>
                            <a:pt x="4" y="3"/>
                            <a:pt x="7" y="0"/>
                          </a:cubicBezTo>
                          <a:cubicBezTo>
                            <a:pt x="10" y="2"/>
                            <a:pt x="12" y="5"/>
                            <a:pt x="15"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1" name="Freeform 709"/>
                    <p:cNvSpPr>
                      <a:spLocks/>
                    </p:cNvSpPr>
                    <p:nvPr/>
                  </p:nvSpPr>
                  <p:spPr bwMode="auto">
                    <a:xfrm>
                      <a:off x="3364" y="686"/>
                      <a:ext cx="26" cy="31"/>
                    </a:xfrm>
                    <a:custGeom>
                      <a:avLst/>
                      <a:gdLst>
                        <a:gd name="T0" fmla="*/ 10 w 11"/>
                        <a:gd name="T1" fmla="*/ 0 h 13"/>
                        <a:gd name="T2" fmla="*/ 11 w 11"/>
                        <a:gd name="T3" fmla="*/ 13 h 13"/>
                        <a:gd name="T4" fmla="*/ 0 w 11"/>
                        <a:gd name="T5" fmla="*/ 8 h 13"/>
                        <a:gd name="T6" fmla="*/ 10 w 11"/>
                        <a:gd name="T7" fmla="*/ 0 h 13"/>
                      </a:gdLst>
                      <a:ahLst/>
                      <a:cxnLst>
                        <a:cxn ang="0">
                          <a:pos x="T0" y="T1"/>
                        </a:cxn>
                        <a:cxn ang="0">
                          <a:pos x="T2" y="T3"/>
                        </a:cxn>
                        <a:cxn ang="0">
                          <a:pos x="T4" y="T5"/>
                        </a:cxn>
                        <a:cxn ang="0">
                          <a:pos x="T6" y="T7"/>
                        </a:cxn>
                      </a:cxnLst>
                      <a:rect l="0" t="0" r="r" b="b"/>
                      <a:pathLst>
                        <a:path w="11" h="13">
                          <a:moveTo>
                            <a:pt x="10" y="0"/>
                          </a:moveTo>
                          <a:cubicBezTo>
                            <a:pt x="8" y="4"/>
                            <a:pt x="9" y="9"/>
                            <a:pt x="11" y="13"/>
                          </a:cubicBezTo>
                          <a:cubicBezTo>
                            <a:pt x="7" y="11"/>
                            <a:pt x="4" y="9"/>
                            <a:pt x="0" y="8"/>
                          </a:cubicBezTo>
                          <a:cubicBezTo>
                            <a:pt x="3" y="5"/>
                            <a:pt x="6" y="2"/>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2" name="Freeform 710"/>
                    <p:cNvSpPr>
                      <a:spLocks/>
                    </p:cNvSpPr>
                    <p:nvPr/>
                  </p:nvSpPr>
                  <p:spPr bwMode="auto">
                    <a:xfrm>
                      <a:off x="3259" y="1081"/>
                      <a:ext cx="34" cy="33"/>
                    </a:xfrm>
                    <a:custGeom>
                      <a:avLst/>
                      <a:gdLst>
                        <a:gd name="T0" fmla="*/ 14 w 14"/>
                        <a:gd name="T1" fmla="*/ 5 h 14"/>
                        <a:gd name="T2" fmla="*/ 14 w 14"/>
                        <a:gd name="T3" fmla="*/ 5 h 14"/>
                        <a:gd name="T4" fmla="*/ 10 w 14"/>
                        <a:gd name="T5" fmla="*/ 14 h 14"/>
                        <a:gd name="T6" fmla="*/ 0 w 14"/>
                        <a:gd name="T7" fmla="*/ 12 h 14"/>
                        <a:gd name="T8" fmla="*/ 5 w 14"/>
                        <a:gd name="T9" fmla="*/ 0 h 14"/>
                        <a:gd name="T10" fmla="*/ 14 w 14"/>
                        <a:gd name="T11" fmla="*/ 5 h 14"/>
                      </a:gdLst>
                      <a:ahLst/>
                      <a:cxnLst>
                        <a:cxn ang="0">
                          <a:pos x="T0" y="T1"/>
                        </a:cxn>
                        <a:cxn ang="0">
                          <a:pos x="T2" y="T3"/>
                        </a:cxn>
                        <a:cxn ang="0">
                          <a:pos x="T4" y="T5"/>
                        </a:cxn>
                        <a:cxn ang="0">
                          <a:pos x="T6" y="T7"/>
                        </a:cxn>
                        <a:cxn ang="0">
                          <a:pos x="T8" y="T9"/>
                        </a:cxn>
                        <a:cxn ang="0">
                          <a:pos x="T10" y="T11"/>
                        </a:cxn>
                      </a:cxnLst>
                      <a:rect l="0" t="0" r="r" b="b"/>
                      <a:pathLst>
                        <a:path w="14" h="14">
                          <a:moveTo>
                            <a:pt x="14" y="5"/>
                          </a:moveTo>
                          <a:cubicBezTo>
                            <a:pt x="14" y="5"/>
                            <a:pt x="14" y="5"/>
                            <a:pt x="14" y="5"/>
                          </a:cubicBezTo>
                          <a:cubicBezTo>
                            <a:pt x="12" y="8"/>
                            <a:pt x="11" y="11"/>
                            <a:pt x="10" y="14"/>
                          </a:cubicBezTo>
                          <a:cubicBezTo>
                            <a:pt x="7" y="13"/>
                            <a:pt x="3" y="13"/>
                            <a:pt x="0" y="12"/>
                          </a:cubicBezTo>
                          <a:cubicBezTo>
                            <a:pt x="1" y="8"/>
                            <a:pt x="3" y="4"/>
                            <a:pt x="5" y="0"/>
                          </a:cubicBezTo>
                          <a:cubicBezTo>
                            <a:pt x="8" y="2"/>
                            <a:pt x="11" y="4"/>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3" name="Freeform 711"/>
                    <p:cNvSpPr>
                      <a:spLocks/>
                    </p:cNvSpPr>
                    <p:nvPr/>
                  </p:nvSpPr>
                  <p:spPr bwMode="auto">
                    <a:xfrm>
                      <a:off x="3037" y="2004"/>
                      <a:ext cx="35" cy="45"/>
                    </a:xfrm>
                    <a:custGeom>
                      <a:avLst/>
                      <a:gdLst>
                        <a:gd name="T0" fmla="*/ 15 w 15"/>
                        <a:gd name="T1" fmla="*/ 19 h 19"/>
                        <a:gd name="T2" fmla="*/ 15 w 15"/>
                        <a:gd name="T3" fmla="*/ 19 h 19"/>
                        <a:gd name="T4" fmla="*/ 7 w 15"/>
                        <a:gd name="T5" fmla="*/ 17 h 19"/>
                        <a:gd name="T6" fmla="*/ 2 w 15"/>
                        <a:gd name="T7" fmla="*/ 7 h 19"/>
                        <a:gd name="T8" fmla="*/ 10 w 15"/>
                        <a:gd name="T9" fmla="*/ 0 h 19"/>
                        <a:gd name="T10" fmla="*/ 10 w 15"/>
                        <a:gd name="T11" fmla="*/ 2 h 19"/>
                        <a:gd name="T12" fmla="*/ 15 w 15"/>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5" h="19">
                          <a:moveTo>
                            <a:pt x="15" y="19"/>
                          </a:moveTo>
                          <a:cubicBezTo>
                            <a:pt x="15" y="19"/>
                            <a:pt x="15" y="19"/>
                            <a:pt x="15" y="19"/>
                          </a:cubicBezTo>
                          <a:cubicBezTo>
                            <a:pt x="12" y="16"/>
                            <a:pt x="10" y="17"/>
                            <a:pt x="7" y="17"/>
                          </a:cubicBezTo>
                          <a:cubicBezTo>
                            <a:pt x="2" y="16"/>
                            <a:pt x="0" y="11"/>
                            <a:pt x="2" y="7"/>
                          </a:cubicBezTo>
                          <a:cubicBezTo>
                            <a:pt x="4" y="4"/>
                            <a:pt x="7" y="2"/>
                            <a:pt x="10" y="0"/>
                          </a:cubicBezTo>
                          <a:cubicBezTo>
                            <a:pt x="10" y="1"/>
                            <a:pt x="10" y="1"/>
                            <a:pt x="10" y="2"/>
                          </a:cubicBezTo>
                          <a:cubicBezTo>
                            <a:pt x="11" y="7"/>
                            <a:pt x="13" y="13"/>
                            <a:pt x="15" y="1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4" name="Freeform 712"/>
                    <p:cNvSpPr>
                      <a:spLocks/>
                    </p:cNvSpPr>
                    <p:nvPr/>
                  </p:nvSpPr>
                  <p:spPr bwMode="auto">
                    <a:xfrm>
                      <a:off x="3468" y="206"/>
                      <a:ext cx="45" cy="35"/>
                    </a:xfrm>
                    <a:custGeom>
                      <a:avLst/>
                      <a:gdLst>
                        <a:gd name="T0" fmla="*/ 8 w 19"/>
                        <a:gd name="T1" fmla="*/ 0 h 15"/>
                        <a:gd name="T2" fmla="*/ 19 w 19"/>
                        <a:gd name="T3" fmla="*/ 6 h 15"/>
                        <a:gd name="T4" fmla="*/ 2 w 19"/>
                        <a:gd name="T5" fmla="*/ 15 h 15"/>
                        <a:gd name="T6" fmla="*/ 2 w 19"/>
                        <a:gd name="T7" fmla="*/ 15 h 15"/>
                        <a:gd name="T8" fmla="*/ 2 w 19"/>
                        <a:gd name="T9" fmla="*/ 15 h 15"/>
                        <a:gd name="T10" fmla="*/ 2 w 19"/>
                        <a:gd name="T11" fmla="*/ 14 h 15"/>
                        <a:gd name="T12" fmla="*/ 8 w 1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9" h="15">
                          <a:moveTo>
                            <a:pt x="8" y="0"/>
                          </a:moveTo>
                          <a:cubicBezTo>
                            <a:pt x="12" y="0"/>
                            <a:pt x="16" y="3"/>
                            <a:pt x="19" y="6"/>
                          </a:cubicBezTo>
                          <a:cubicBezTo>
                            <a:pt x="13" y="8"/>
                            <a:pt x="7" y="11"/>
                            <a:pt x="2" y="15"/>
                          </a:cubicBezTo>
                          <a:cubicBezTo>
                            <a:pt x="2" y="15"/>
                            <a:pt x="2" y="15"/>
                            <a:pt x="2" y="15"/>
                          </a:cubicBezTo>
                          <a:cubicBezTo>
                            <a:pt x="2" y="15"/>
                            <a:pt x="2" y="15"/>
                            <a:pt x="2" y="15"/>
                          </a:cubicBezTo>
                          <a:cubicBezTo>
                            <a:pt x="2" y="15"/>
                            <a:pt x="2" y="14"/>
                            <a:pt x="2" y="14"/>
                          </a:cubicBezTo>
                          <a:cubicBezTo>
                            <a:pt x="1" y="9"/>
                            <a:pt x="0" y="1"/>
                            <a:pt x="8"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5" name="Freeform 713"/>
                    <p:cNvSpPr>
                      <a:spLocks/>
                    </p:cNvSpPr>
                    <p:nvPr/>
                  </p:nvSpPr>
                  <p:spPr bwMode="auto">
                    <a:xfrm>
                      <a:off x="3167" y="1578"/>
                      <a:ext cx="12" cy="12"/>
                    </a:xfrm>
                    <a:custGeom>
                      <a:avLst/>
                      <a:gdLst>
                        <a:gd name="T0" fmla="*/ 4 w 5"/>
                        <a:gd name="T1" fmla="*/ 1 h 5"/>
                        <a:gd name="T2" fmla="*/ 3 w 5"/>
                        <a:gd name="T3" fmla="*/ 5 h 5"/>
                        <a:gd name="T4" fmla="*/ 2 w 5"/>
                        <a:gd name="T5" fmla="*/ 5 h 5"/>
                        <a:gd name="T6" fmla="*/ 0 w 5"/>
                        <a:gd name="T7" fmla="*/ 1 h 5"/>
                        <a:gd name="T8" fmla="*/ 2 w 5"/>
                        <a:gd name="T9" fmla="*/ 0 h 5"/>
                        <a:gd name="T10" fmla="*/ 4 w 5"/>
                        <a:gd name="T11" fmla="*/ 1 h 5"/>
                      </a:gdLst>
                      <a:ahLst/>
                      <a:cxnLst>
                        <a:cxn ang="0">
                          <a:pos x="T0" y="T1"/>
                        </a:cxn>
                        <a:cxn ang="0">
                          <a:pos x="T2" y="T3"/>
                        </a:cxn>
                        <a:cxn ang="0">
                          <a:pos x="T4" y="T5"/>
                        </a:cxn>
                        <a:cxn ang="0">
                          <a:pos x="T6" y="T7"/>
                        </a:cxn>
                        <a:cxn ang="0">
                          <a:pos x="T8" y="T9"/>
                        </a:cxn>
                        <a:cxn ang="0">
                          <a:pos x="T10" y="T11"/>
                        </a:cxn>
                      </a:cxnLst>
                      <a:rect l="0" t="0" r="r" b="b"/>
                      <a:pathLst>
                        <a:path w="5" h="5">
                          <a:moveTo>
                            <a:pt x="4" y="1"/>
                          </a:moveTo>
                          <a:cubicBezTo>
                            <a:pt x="5" y="2"/>
                            <a:pt x="5" y="4"/>
                            <a:pt x="3" y="5"/>
                          </a:cubicBezTo>
                          <a:cubicBezTo>
                            <a:pt x="3" y="5"/>
                            <a:pt x="2" y="5"/>
                            <a:pt x="2" y="5"/>
                          </a:cubicBezTo>
                          <a:cubicBezTo>
                            <a:pt x="1" y="4"/>
                            <a:pt x="1" y="2"/>
                            <a:pt x="0" y="1"/>
                          </a:cubicBezTo>
                          <a:cubicBezTo>
                            <a:pt x="0" y="1"/>
                            <a:pt x="1" y="0"/>
                            <a:pt x="2" y="0"/>
                          </a:cubicBezTo>
                          <a:cubicBezTo>
                            <a:pt x="3" y="0"/>
                            <a:pt x="4" y="0"/>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6" name="Freeform 714"/>
                    <p:cNvSpPr>
                      <a:spLocks/>
                    </p:cNvSpPr>
                    <p:nvPr/>
                  </p:nvSpPr>
                  <p:spPr bwMode="auto">
                    <a:xfrm>
                      <a:off x="3248" y="1147"/>
                      <a:ext cx="30" cy="34"/>
                    </a:xfrm>
                    <a:custGeom>
                      <a:avLst/>
                      <a:gdLst>
                        <a:gd name="T0" fmla="*/ 12 w 13"/>
                        <a:gd name="T1" fmla="*/ 0 h 14"/>
                        <a:gd name="T2" fmla="*/ 13 w 13"/>
                        <a:gd name="T3" fmla="*/ 11 h 14"/>
                        <a:gd name="T4" fmla="*/ 1 w 13"/>
                        <a:gd name="T5" fmla="*/ 14 h 14"/>
                        <a:gd name="T6" fmla="*/ 1 w 13"/>
                        <a:gd name="T7" fmla="*/ 14 h 14"/>
                        <a:gd name="T8" fmla="*/ 1 w 13"/>
                        <a:gd name="T9" fmla="*/ 0 h 14"/>
                        <a:gd name="T10" fmla="*/ 12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12" y="0"/>
                          </a:moveTo>
                          <a:cubicBezTo>
                            <a:pt x="12" y="3"/>
                            <a:pt x="13" y="7"/>
                            <a:pt x="13" y="11"/>
                          </a:cubicBezTo>
                          <a:cubicBezTo>
                            <a:pt x="9" y="11"/>
                            <a:pt x="4" y="13"/>
                            <a:pt x="1" y="14"/>
                          </a:cubicBezTo>
                          <a:cubicBezTo>
                            <a:pt x="1" y="14"/>
                            <a:pt x="1" y="14"/>
                            <a:pt x="1" y="14"/>
                          </a:cubicBezTo>
                          <a:cubicBezTo>
                            <a:pt x="0" y="9"/>
                            <a:pt x="0" y="5"/>
                            <a:pt x="1" y="0"/>
                          </a:cubicBezTo>
                          <a:cubicBezTo>
                            <a:pt x="5" y="0"/>
                            <a:pt x="9" y="1"/>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7" name="Freeform 715"/>
                    <p:cNvSpPr>
                      <a:spLocks/>
                    </p:cNvSpPr>
                    <p:nvPr/>
                  </p:nvSpPr>
                  <p:spPr bwMode="auto">
                    <a:xfrm>
                      <a:off x="3250" y="1114"/>
                      <a:ext cx="31" cy="29"/>
                    </a:xfrm>
                    <a:custGeom>
                      <a:avLst/>
                      <a:gdLst>
                        <a:gd name="T0" fmla="*/ 13 w 13"/>
                        <a:gd name="T1" fmla="*/ 2 h 12"/>
                        <a:gd name="T2" fmla="*/ 12 w 13"/>
                        <a:gd name="T3" fmla="*/ 11 h 12"/>
                        <a:gd name="T4" fmla="*/ 5 w 13"/>
                        <a:gd name="T5" fmla="*/ 12 h 12"/>
                        <a:gd name="T6" fmla="*/ 0 w 13"/>
                        <a:gd name="T7" fmla="*/ 12 h 12"/>
                        <a:gd name="T8" fmla="*/ 3 w 13"/>
                        <a:gd name="T9" fmla="*/ 0 h 12"/>
                        <a:gd name="T10" fmla="*/ 13 w 13"/>
                        <a:gd name="T11" fmla="*/ 2 h 12"/>
                      </a:gdLst>
                      <a:ahLst/>
                      <a:cxnLst>
                        <a:cxn ang="0">
                          <a:pos x="T0" y="T1"/>
                        </a:cxn>
                        <a:cxn ang="0">
                          <a:pos x="T2" y="T3"/>
                        </a:cxn>
                        <a:cxn ang="0">
                          <a:pos x="T4" y="T5"/>
                        </a:cxn>
                        <a:cxn ang="0">
                          <a:pos x="T6" y="T7"/>
                        </a:cxn>
                        <a:cxn ang="0">
                          <a:pos x="T8" y="T9"/>
                        </a:cxn>
                        <a:cxn ang="0">
                          <a:pos x="T10" y="T11"/>
                        </a:cxn>
                      </a:cxnLst>
                      <a:rect l="0" t="0" r="r" b="b"/>
                      <a:pathLst>
                        <a:path w="13" h="12">
                          <a:moveTo>
                            <a:pt x="13" y="2"/>
                          </a:moveTo>
                          <a:cubicBezTo>
                            <a:pt x="12" y="5"/>
                            <a:pt x="12" y="8"/>
                            <a:pt x="12" y="11"/>
                          </a:cubicBezTo>
                          <a:cubicBezTo>
                            <a:pt x="10" y="11"/>
                            <a:pt x="7" y="12"/>
                            <a:pt x="5" y="12"/>
                          </a:cubicBezTo>
                          <a:cubicBezTo>
                            <a:pt x="4" y="12"/>
                            <a:pt x="2" y="12"/>
                            <a:pt x="0" y="12"/>
                          </a:cubicBezTo>
                          <a:cubicBezTo>
                            <a:pt x="1" y="8"/>
                            <a:pt x="2" y="4"/>
                            <a:pt x="3" y="0"/>
                          </a:cubicBezTo>
                          <a:cubicBezTo>
                            <a:pt x="6" y="1"/>
                            <a:pt x="10" y="2"/>
                            <a:pt x="13"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8" name="Freeform 716"/>
                    <p:cNvSpPr>
                      <a:spLocks/>
                    </p:cNvSpPr>
                    <p:nvPr/>
                  </p:nvSpPr>
                  <p:spPr bwMode="auto">
                    <a:xfrm>
                      <a:off x="3169" y="1448"/>
                      <a:ext cx="31" cy="16"/>
                    </a:xfrm>
                    <a:custGeom>
                      <a:avLst/>
                      <a:gdLst>
                        <a:gd name="T0" fmla="*/ 13 w 13"/>
                        <a:gd name="T1" fmla="*/ 3 h 7"/>
                        <a:gd name="T2" fmla="*/ 13 w 13"/>
                        <a:gd name="T3" fmla="*/ 3 h 7"/>
                        <a:gd name="T4" fmla="*/ 8 w 13"/>
                        <a:gd name="T5" fmla="*/ 4 h 7"/>
                        <a:gd name="T6" fmla="*/ 2 w 13"/>
                        <a:gd name="T7" fmla="*/ 6 h 7"/>
                        <a:gd name="T8" fmla="*/ 6 w 13"/>
                        <a:gd name="T9" fmla="*/ 1 h 7"/>
                        <a:gd name="T10" fmla="*/ 12 w 13"/>
                        <a:gd name="T11" fmla="*/ 0 h 7"/>
                        <a:gd name="T12" fmla="*/ 13 w 13"/>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3"/>
                          </a:moveTo>
                          <a:cubicBezTo>
                            <a:pt x="13" y="3"/>
                            <a:pt x="13" y="3"/>
                            <a:pt x="13" y="3"/>
                          </a:cubicBezTo>
                          <a:cubicBezTo>
                            <a:pt x="11" y="3"/>
                            <a:pt x="10" y="3"/>
                            <a:pt x="8" y="4"/>
                          </a:cubicBezTo>
                          <a:cubicBezTo>
                            <a:pt x="7" y="5"/>
                            <a:pt x="4" y="7"/>
                            <a:pt x="2" y="6"/>
                          </a:cubicBezTo>
                          <a:cubicBezTo>
                            <a:pt x="0" y="5"/>
                            <a:pt x="5" y="1"/>
                            <a:pt x="6" y="1"/>
                          </a:cubicBezTo>
                          <a:cubicBezTo>
                            <a:pt x="8" y="0"/>
                            <a:pt x="10" y="0"/>
                            <a:pt x="12" y="0"/>
                          </a:cubicBezTo>
                          <a:cubicBezTo>
                            <a:pt x="13" y="1"/>
                            <a:pt x="13" y="2"/>
                            <a:pt x="13"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9" name="Freeform 717"/>
                    <p:cNvSpPr>
                      <a:spLocks/>
                    </p:cNvSpPr>
                    <p:nvPr/>
                  </p:nvSpPr>
                  <p:spPr bwMode="auto">
                    <a:xfrm>
                      <a:off x="3267" y="776"/>
                      <a:ext cx="87" cy="59"/>
                    </a:xfrm>
                    <a:custGeom>
                      <a:avLst/>
                      <a:gdLst>
                        <a:gd name="T0" fmla="*/ 37 w 37"/>
                        <a:gd name="T1" fmla="*/ 6 h 25"/>
                        <a:gd name="T2" fmla="*/ 35 w 37"/>
                        <a:gd name="T3" fmla="*/ 9 h 25"/>
                        <a:gd name="T4" fmla="*/ 22 w 37"/>
                        <a:gd name="T5" fmla="*/ 7 h 25"/>
                        <a:gd name="T6" fmla="*/ 25 w 37"/>
                        <a:gd name="T7" fmla="*/ 19 h 25"/>
                        <a:gd name="T8" fmla="*/ 25 w 37"/>
                        <a:gd name="T9" fmla="*/ 19 h 25"/>
                        <a:gd name="T10" fmla="*/ 20 w 37"/>
                        <a:gd name="T11" fmla="*/ 25 h 25"/>
                        <a:gd name="T12" fmla="*/ 20 w 37"/>
                        <a:gd name="T13" fmla="*/ 25 h 25"/>
                        <a:gd name="T14" fmla="*/ 16 w 37"/>
                        <a:gd name="T15" fmla="*/ 1 h 25"/>
                        <a:gd name="T16" fmla="*/ 37 w 37"/>
                        <a:gd name="T17"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5">
                          <a:moveTo>
                            <a:pt x="37" y="6"/>
                          </a:moveTo>
                          <a:cubicBezTo>
                            <a:pt x="36" y="7"/>
                            <a:pt x="35" y="8"/>
                            <a:pt x="35" y="9"/>
                          </a:cubicBezTo>
                          <a:cubicBezTo>
                            <a:pt x="32" y="5"/>
                            <a:pt x="25" y="4"/>
                            <a:pt x="22" y="7"/>
                          </a:cubicBezTo>
                          <a:cubicBezTo>
                            <a:pt x="18" y="11"/>
                            <a:pt x="22" y="16"/>
                            <a:pt x="25" y="19"/>
                          </a:cubicBezTo>
                          <a:cubicBezTo>
                            <a:pt x="25" y="19"/>
                            <a:pt x="25" y="19"/>
                            <a:pt x="25" y="19"/>
                          </a:cubicBezTo>
                          <a:cubicBezTo>
                            <a:pt x="23" y="21"/>
                            <a:pt x="22" y="23"/>
                            <a:pt x="20" y="25"/>
                          </a:cubicBezTo>
                          <a:cubicBezTo>
                            <a:pt x="20" y="25"/>
                            <a:pt x="20" y="25"/>
                            <a:pt x="20" y="25"/>
                          </a:cubicBezTo>
                          <a:cubicBezTo>
                            <a:pt x="13" y="20"/>
                            <a:pt x="0" y="3"/>
                            <a:pt x="16" y="1"/>
                          </a:cubicBezTo>
                          <a:cubicBezTo>
                            <a:pt x="23" y="0"/>
                            <a:pt x="30" y="3"/>
                            <a:pt x="37" y="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0" name="Freeform 718"/>
                    <p:cNvSpPr>
                      <a:spLocks/>
                    </p:cNvSpPr>
                    <p:nvPr/>
                  </p:nvSpPr>
                  <p:spPr bwMode="auto">
                    <a:xfrm>
                      <a:off x="3316" y="793"/>
                      <a:ext cx="26" cy="23"/>
                    </a:xfrm>
                    <a:custGeom>
                      <a:avLst/>
                      <a:gdLst>
                        <a:gd name="T0" fmla="*/ 11 w 11"/>
                        <a:gd name="T1" fmla="*/ 4 h 10"/>
                        <a:gd name="T2" fmla="*/ 6 w 11"/>
                        <a:gd name="T3" fmla="*/ 10 h 10"/>
                        <a:gd name="T4" fmla="*/ 6 w 11"/>
                        <a:gd name="T5" fmla="*/ 10 h 10"/>
                        <a:gd name="T6" fmla="*/ 4 w 11"/>
                        <a:gd name="T7" fmla="*/ 2 h 10"/>
                        <a:gd name="T8" fmla="*/ 11 w 11"/>
                        <a:gd name="T9" fmla="*/ 4 h 10"/>
                      </a:gdLst>
                      <a:ahLst/>
                      <a:cxnLst>
                        <a:cxn ang="0">
                          <a:pos x="T0" y="T1"/>
                        </a:cxn>
                        <a:cxn ang="0">
                          <a:pos x="T2" y="T3"/>
                        </a:cxn>
                        <a:cxn ang="0">
                          <a:pos x="T4" y="T5"/>
                        </a:cxn>
                        <a:cxn ang="0">
                          <a:pos x="T6" y="T7"/>
                        </a:cxn>
                        <a:cxn ang="0">
                          <a:pos x="T8" y="T9"/>
                        </a:cxn>
                      </a:cxnLst>
                      <a:rect l="0" t="0" r="r" b="b"/>
                      <a:pathLst>
                        <a:path w="11" h="10">
                          <a:moveTo>
                            <a:pt x="11" y="4"/>
                          </a:moveTo>
                          <a:cubicBezTo>
                            <a:pt x="9" y="6"/>
                            <a:pt x="8" y="8"/>
                            <a:pt x="6" y="10"/>
                          </a:cubicBezTo>
                          <a:cubicBezTo>
                            <a:pt x="6" y="10"/>
                            <a:pt x="6" y="10"/>
                            <a:pt x="6" y="10"/>
                          </a:cubicBezTo>
                          <a:cubicBezTo>
                            <a:pt x="4" y="8"/>
                            <a:pt x="0" y="4"/>
                            <a:pt x="4" y="2"/>
                          </a:cubicBezTo>
                          <a:cubicBezTo>
                            <a:pt x="6" y="0"/>
                            <a:pt x="9" y="3"/>
                            <a:pt x="1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1" name="Freeform 719"/>
                    <p:cNvSpPr>
                      <a:spLocks/>
                    </p:cNvSpPr>
                    <p:nvPr/>
                  </p:nvSpPr>
                  <p:spPr bwMode="auto">
                    <a:xfrm>
                      <a:off x="3020" y="1722"/>
                      <a:ext cx="92" cy="107"/>
                    </a:xfrm>
                    <a:custGeom>
                      <a:avLst/>
                      <a:gdLst>
                        <a:gd name="T0" fmla="*/ 35 w 39"/>
                        <a:gd name="T1" fmla="*/ 34 h 45"/>
                        <a:gd name="T2" fmla="*/ 39 w 39"/>
                        <a:gd name="T3" fmla="*/ 45 h 45"/>
                        <a:gd name="T4" fmla="*/ 13 w 39"/>
                        <a:gd name="T5" fmla="*/ 32 h 45"/>
                        <a:gd name="T6" fmla="*/ 7 w 39"/>
                        <a:gd name="T7" fmla="*/ 30 h 45"/>
                        <a:gd name="T8" fmla="*/ 12 w 39"/>
                        <a:gd name="T9" fmla="*/ 0 h 45"/>
                        <a:gd name="T10" fmla="*/ 38 w 39"/>
                        <a:gd name="T11" fmla="*/ 13 h 45"/>
                        <a:gd name="T12" fmla="*/ 35 w 39"/>
                        <a:gd name="T13" fmla="*/ 34 h 45"/>
                      </a:gdLst>
                      <a:ahLst/>
                      <a:cxnLst>
                        <a:cxn ang="0">
                          <a:pos x="T0" y="T1"/>
                        </a:cxn>
                        <a:cxn ang="0">
                          <a:pos x="T2" y="T3"/>
                        </a:cxn>
                        <a:cxn ang="0">
                          <a:pos x="T4" y="T5"/>
                        </a:cxn>
                        <a:cxn ang="0">
                          <a:pos x="T6" y="T7"/>
                        </a:cxn>
                        <a:cxn ang="0">
                          <a:pos x="T8" y="T9"/>
                        </a:cxn>
                        <a:cxn ang="0">
                          <a:pos x="T10" y="T11"/>
                        </a:cxn>
                        <a:cxn ang="0">
                          <a:pos x="T12" y="T13"/>
                        </a:cxn>
                      </a:cxnLst>
                      <a:rect l="0" t="0" r="r" b="b"/>
                      <a:pathLst>
                        <a:path w="39" h="45">
                          <a:moveTo>
                            <a:pt x="35" y="34"/>
                          </a:moveTo>
                          <a:cubicBezTo>
                            <a:pt x="36" y="37"/>
                            <a:pt x="37" y="41"/>
                            <a:pt x="39" y="45"/>
                          </a:cubicBezTo>
                          <a:cubicBezTo>
                            <a:pt x="30" y="41"/>
                            <a:pt x="22" y="36"/>
                            <a:pt x="13" y="32"/>
                          </a:cubicBezTo>
                          <a:cubicBezTo>
                            <a:pt x="11" y="32"/>
                            <a:pt x="9" y="31"/>
                            <a:pt x="7" y="30"/>
                          </a:cubicBezTo>
                          <a:cubicBezTo>
                            <a:pt x="0" y="21"/>
                            <a:pt x="4" y="9"/>
                            <a:pt x="12" y="0"/>
                          </a:cubicBezTo>
                          <a:cubicBezTo>
                            <a:pt x="18" y="9"/>
                            <a:pt x="28" y="13"/>
                            <a:pt x="38" y="13"/>
                          </a:cubicBezTo>
                          <a:cubicBezTo>
                            <a:pt x="35" y="19"/>
                            <a:pt x="34" y="26"/>
                            <a:pt x="35" y="3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2" name="Freeform 720"/>
                    <p:cNvSpPr>
                      <a:spLocks/>
                    </p:cNvSpPr>
                    <p:nvPr/>
                  </p:nvSpPr>
                  <p:spPr bwMode="auto">
                    <a:xfrm>
                      <a:off x="3134" y="1363"/>
                      <a:ext cx="57" cy="71"/>
                    </a:xfrm>
                    <a:custGeom>
                      <a:avLst/>
                      <a:gdLst>
                        <a:gd name="T0" fmla="*/ 23 w 24"/>
                        <a:gd name="T1" fmla="*/ 19 h 30"/>
                        <a:gd name="T2" fmla="*/ 24 w 24"/>
                        <a:gd name="T3" fmla="*/ 25 h 30"/>
                        <a:gd name="T4" fmla="*/ 23 w 24"/>
                        <a:gd name="T5" fmla="*/ 25 h 30"/>
                        <a:gd name="T6" fmla="*/ 22 w 24"/>
                        <a:gd name="T7" fmla="*/ 25 h 30"/>
                        <a:gd name="T8" fmla="*/ 22 w 24"/>
                        <a:gd name="T9" fmla="*/ 25 h 30"/>
                        <a:gd name="T10" fmla="*/ 22 w 24"/>
                        <a:gd name="T11" fmla="*/ 25 h 30"/>
                        <a:gd name="T12" fmla="*/ 1 w 24"/>
                        <a:gd name="T13" fmla="*/ 18 h 30"/>
                        <a:gd name="T14" fmla="*/ 18 w 24"/>
                        <a:gd name="T15" fmla="*/ 2 h 30"/>
                        <a:gd name="T16" fmla="*/ 19 w 24"/>
                        <a:gd name="T17" fmla="*/ 0 h 30"/>
                        <a:gd name="T18" fmla="*/ 20 w 24"/>
                        <a:gd name="T19" fmla="*/ 7 h 30"/>
                        <a:gd name="T20" fmla="*/ 20 w 24"/>
                        <a:gd name="T21" fmla="*/ 7 h 30"/>
                        <a:gd name="T22" fmla="*/ 9 w 24"/>
                        <a:gd name="T23" fmla="*/ 16 h 30"/>
                        <a:gd name="T24" fmla="*/ 23 w 24"/>
                        <a:gd name="T25"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0">
                          <a:moveTo>
                            <a:pt x="23" y="19"/>
                          </a:moveTo>
                          <a:cubicBezTo>
                            <a:pt x="23" y="21"/>
                            <a:pt x="24" y="23"/>
                            <a:pt x="24" y="25"/>
                          </a:cubicBezTo>
                          <a:cubicBezTo>
                            <a:pt x="24" y="25"/>
                            <a:pt x="23" y="25"/>
                            <a:pt x="23" y="25"/>
                          </a:cubicBezTo>
                          <a:cubicBezTo>
                            <a:pt x="23" y="25"/>
                            <a:pt x="23" y="25"/>
                            <a:pt x="22" y="25"/>
                          </a:cubicBezTo>
                          <a:cubicBezTo>
                            <a:pt x="22" y="25"/>
                            <a:pt x="22" y="25"/>
                            <a:pt x="22" y="25"/>
                          </a:cubicBezTo>
                          <a:cubicBezTo>
                            <a:pt x="22" y="25"/>
                            <a:pt x="22" y="25"/>
                            <a:pt x="22" y="25"/>
                          </a:cubicBezTo>
                          <a:cubicBezTo>
                            <a:pt x="15" y="29"/>
                            <a:pt x="0" y="30"/>
                            <a:pt x="1" y="18"/>
                          </a:cubicBezTo>
                          <a:cubicBezTo>
                            <a:pt x="1" y="9"/>
                            <a:pt x="11" y="5"/>
                            <a:pt x="18" y="2"/>
                          </a:cubicBezTo>
                          <a:cubicBezTo>
                            <a:pt x="19" y="2"/>
                            <a:pt x="19" y="1"/>
                            <a:pt x="19" y="0"/>
                          </a:cubicBezTo>
                          <a:cubicBezTo>
                            <a:pt x="20" y="3"/>
                            <a:pt x="20" y="5"/>
                            <a:pt x="20" y="7"/>
                          </a:cubicBezTo>
                          <a:cubicBezTo>
                            <a:pt x="20" y="7"/>
                            <a:pt x="20" y="7"/>
                            <a:pt x="20" y="7"/>
                          </a:cubicBezTo>
                          <a:cubicBezTo>
                            <a:pt x="15" y="5"/>
                            <a:pt x="6" y="10"/>
                            <a:pt x="9" y="16"/>
                          </a:cubicBezTo>
                          <a:cubicBezTo>
                            <a:pt x="11" y="22"/>
                            <a:pt x="18" y="18"/>
                            <a:pt x="23" y="1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3" name="Freeform 721"/>
                    <p:cNvSpPr>
                      <a:spLocks/>
                    </p:cNvSpPr>
                    <p:nvPr/>
                  </p:nvSpPr>
                  <p:spPr bwMode="auto">
                    <a:xfrm>
                      <a:off x="3034" y="1956"/>
                      <a:ext cx="26" cy="43"/>
                    </a:xfrm>
                    <a:custGeom>
                      <a:avLst/>
                      <a:gdLst>
                        <a:gd name="T0" fmla="*/ 11 w 11"/>
                        <a:gd name="T1" fmla="*/ 18 h 18"/>
                        <a:gd name="T2" fmla="*/ 10 w 11"/>
                        <a:gd name="T3" fmla="*/ 18 h 18"/>
                        <a:gd name="T4" fmla="*/ 9 w 11"/>
                        <a:gd name="T5" fmla="*/ 18 h 18"/>
                        <a:gd name="T6" fmla="*/ 8 w 11"/>
                        <a:gd name="T7" fmla="*/ 18 h 18"/>
                        <a:gd name="T8" fmla="*/ 1 w 11"/>
                        <a:gd name="T9" fmla="*/ 10 h 18"/>
                        <a:gd name="T10" fmla="*/ 9 w 11"/>
                        <a:gd name="T11" fmla="*/ 1 h 18"/>
                        <a:gd name="T12" fmla="*/ 10 w 11"/>
                        <a:gd name="T13" fmla="*/ 0 h 18"/>
                        <a:gd name="T14" fmla="*/ 11 w 11"/>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8">
                          <a:moveTo>
                            <a:pt x="11" y="18"/>
                          </a:moveTo>
                          <a:cubicBezTo>
                            <a:pt x="10" y="18"/>
                            <a:pt x="10" y="18"/>
                            <a:pt x="10" y="18"/>
                          </a:cubicBezTo>
                          <a:cubicBezTo>
                            <a:pt x="10" y="18"/>
                            <a:pt x="10" y="18"/>
                            <a:pt x="9" y="18"/>
                          </a:cubicBezTo>
                          <a:cubicBezTo>
                            <a:pt x="9" y="18"/>
                            <a:pt x="8" y="18"/>
                            <a:pt x="8" y="18"/>
                          </a:cubicBezTo>
                          <a:cubicBezTo>
                            <a:pt x="4" y="16"/>
                            <a:pt x="0" y="15"/>
                            <a:pt x="1" y="10"/>
                          </a:cubicBezTo>
                          <a:cubicBezTo>
                            <a:pt x="2" y="5"/>
                            <a:pt x="6" y="3"/>
                            <a:pt x="9" y="1"/>
                          </a:cubicBezTo>
                          <a:cubicBezTo>
                            <a:pt x="10" y="1"/>
                            <a:pt x="10" y="1"/>
                            <a:pt x="10" y="0"/>
                          </a:cubicBezTo>
                          <a:cubicBezTo>
                            <a:pt x="9" y="6"/>
                            <a:pt x="10" y="12"/>
                            <a:pt x="11" y="1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4" name="Freeform 722"/>
                    <p:cNvSpPr>
                      <a:spLocks/>
                    </p:cNvSpPr>
                    <p:nvPr/>
                  </p:nvSpPr>
                  <p:spPr bwMode="auto">
                    <a:xfrm>
                      <a:off x="3146" y="1493"/>
                      <a:ext cx="38" cy="40"/>
                    </a:xfrm>
                    <a:custGeom>
                      <a:avLst/>
                      <a:gdLst>
                        <a:gd name="T0" fmla="*/ 10 w 16"/>
                        <a:gd name="T1" fmla="*/ 3 h 17"/>
                        <a:gd name="T2" fmla="*/ 16 w 16"/>
                        <a:gd name="T3" fmla="*/ 3 h 17"/>
                        <a:gd name="T4" fmla="*/ 5 w 16"/>
                        <a:gd name="T5" fmla="*/ 17 h 17"/>
                        <a:gd name="T6" fmla="*/ 1 w 16"/>
                        <a:gd name="T7" fmla="*/ 3 h 17"/>
                        <a:gd name="T8" fmla="*/ 0 w 16"/>
                        <a:gd name="T9" fmla="*/ 0 h 17"/>
                        <a:gd name="T10" fmla="*/ 10 w 16"/>
                        <a:gd name="T11" fmla="*/ 3 h 17"/>
                      </a:gdLst>
                      <a:ahLst/>
                      <a:cxnLst>
                        <a:cxn ang="0">
                          <a:pos x="T0" y="T1"/>
                        </a:cxn>
                        <a:cxn ang="0">
                          <a:pos x="T2" y="T3"/>
                        </a:cxn>
                        <a:cxn ang="0">
                          <a:pos x="T4" y="T5"/>
                        </a:cxn>
                        <a:cxn ang="0">
                          <a:pos x="T6" y="T7"/>
                        </a:cxn>
                        <a:cxn ang="0">
                          <a:pos x="T8" y="T9"/>
                        </a:cxn>
                        <a:cxn ang="0">
                          <a:pos x="T10" y="T11"/>
                        </a:cxn>
                      </a:cxnLst>
                      <a:rect l="0" t="0" r="r" b="b"/>
                      <a:pathLst>
                        <a:path w="16" h="17">
                          <a:moveTo>
                            <a:pt x="10" y="3"/>
                          </a:moveTo>
                          <a:cubicBezTo>
                            <a:pt x="12" y="3"/>
                            <a:pt x="14" y="3"/>
                            <a:pt x="16" y="3"/>
                          </a:cubicBezTo>
                          <a:cubicBezTo>
                            <a:pt x="11" y="7"/>
                            <a:pt x="7" y="12"/>
                            <a:pt x="5" y="17"/>
                          </a:cubicBezTo>
                          <a:cubicBezTo>
                            <a:pt x="4" y="12"/>
                            <a:pt x="2" y="8"/>
                            <a:pt x="1" y="3"/>
                          </a:cubicBezTo>
                          <a:cubicBezTo>
                            <a:pt x="0" y="2"/>
                            <a:pt x="0" y="1"/>
                            <a:pt x="0" y="0"/>
                          </a:cubicBezTo>
                          <a:cubicBezTo>
                            <a:pt x="3" y="2"/>
                            <a:pt x="7" y="3"/>
                            <a:pt x="10"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5" name="Freeform 723"/>
                    <p:cNvSpPr>
                      <a:spLocks/>
                    </p:cNvSpPr>
                    <p:nvPr/>
                  </p:nvSpPr>
                  <p:spPr bwMode="auto">
                    <a:xfrm>
                      <a:off x="3425" y="234"/>
                      <a:ext cx="43" cy="38"/>
                    </a:xfrm>
                    <a:custGeom>
                      <a:avLst/>
                      <a:gdLst>
                        <a:gd name="T0" fmla="*/ 6 w 18"/>
                        <a:gd name="T1" fmla="*/ 2 h 16"/>
                        <a:gd name="T2" fmla="*/ 18 w 18"/>
                        <a:gd name="T3" fmla="*/ 4 h 16"/>
                        <a:gd name="T4" fmla="*/ 3 w 18"/>
                        <a:gd name="T5" fmla="*/ 16 h 16"/>
                        <a:gd name="T6" fmla="*/ 3 w 18"/>
                        <a:gd name="T7" fmla="*/ 16 h 16"/>
                        <a:gd name="T8" fmla="*/ 3 w 18"/>
                        <a:gd name="T9" fmla="*/ 14 h 16"/>
                        <a:gd name="T10" fmla="*/ 6 w 18"/>
                        <a:gd name="T11" fmla="*/ 2 h 16"/>
                      </a:gdLst>
                      <a:ahLst/>
                      <a:cxnLst>
                        <a:cxn ang="0">
                          <a:pos x="T0" y="T1"/>
                        </a:cxn>
                        <a:cxn ang="0">
                          <a:pos x="T2" y="T3"/>
                        </a:cxn>
                        <a:cxn ang="0">
                          <a:pos x="T4" y="T5"/>
                        </a:cxn>
                        <a:cxn ang="0">
                          <a:pos x="T6" y="T7"/>
                        </a:cxn>
                        <a:cxn ang="0">
                          <a:pos x="T8" y="T9"/>
                        </a:cxn>
                        <a:cxn ang="0">
                          <a:pos x="T10" y="T11"/>
                        </a:cxn>
                      </a:cxnLst>
                      <a:rect l="0" t="0" r="r" b="b"/>
                      <a:pathLst>
                        <a:path w="18" h="16">
                          <a:moveTo>
                            <a:pt x="6" y="2"/>
                          </a:moveTo>
                          <a:cubicBezTo>
                            <a:pt x="10" y="0"/>
                            <a:pt x="14" y="2"/>
                            <a:pt x="18" y="4"/>
                          </a:cubicBezTo>
                          <a:cubicBezTo>
                            <a:pt x="12" y="8"/>
                            <a:pt x="8" y="12"/>
                            <a:pt x="3" y="16"/>
                          </a:cubicBezTo>
                          <a:cubicBezTo>
                            <a:pt x="3" y="16"/>
                            <a:pt x="3" y="16"/>
                            <a:pt x="3" y="16"/>
                          </a:cubicBezTo>
                          <a:cubicBezTo>
                            <a:pt x="3" y="15"/>
                            <a:pt x="4" y="15"/>
                            <a:pt x="3" y="14"/>
                          </a:cubicBezTo>
                          <a:cubicBezTo>
                            <a:pt x="0" y="10"/>
                            <a:pt x="1" y="4"/>
                            <a:pt x="6"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6" name="Freeform 724"/>
                    <p:cNvSpPr>
                      <a:spLocks/>
                    </p:cNvSpPr>
                    <p:nvPr/>
                  </p:nvSpPr>
                  <p:spPr bwMode="auto">
                    <a:xfrm>
                      <a:off x="3032" y="1912"/>
                      <a:ext cx="35" cy="40"/>
                    </a:xfrm>
                    <a:custGeom>
                      <a:avLst/>
                      <a:gdLst>
                        <a:gd name="T0" fmla="*/ 14 w 15"/>
                        <a:gd name="T1" fmla="*/ 2 h 17"/>
                        <a:gd name="T2" fmla="*/ 15 w 15"/>
                        <a:gd name="T3" fmla="*/ 2 h 17"/>
                        <a:gd name="T4" fmla="*/ 11 w 15"/>
                        <a:gd name="T5" fmla="*/ 17 h 17"/>
                        <a:gd name="T6" fmla="*/ 9 w 15"/>
                        <a:gd name="T7" fmla="*/ 16 h 17"/>
                        <a:gd name="T8" fmla="*/ 2 w 15"/>
                        <a:gd name="T9" fmla="*/ 5 h 17"/>
                        <a:gd name="T10" fmla="*/ 14 w 15"/>
                        <a:gd name="T11" fmla="*/ 2 h 17"/>
                      </a:gdLst>
                      <a:ahLst/>
                      <a:cxnLst>
                        <a:cxn ang="0">
                          <a:pos x="T0" y="T1"/>
                        </a:cxn>
                        <a:cxn ang="0">
                          <a:pos x="T2" y="T3"/>
                        </a:cxn>
                        <a:cxn ang="0">
                          <a:pos x="T4" y="T5"/>
                        </a:cxn>
                        <a:cxn ang="0">
                          <a:pos x="T6" y="T7"/>
                        </a:cxn>
                        <a:cxn ang="0">
                          <a:pos x="T8" y="T9"/>
                        </a:cxn>
                        <a:cxn ang="0">
                          <a:pos x="T10" y="T11"/>
                        </a:cxn>
                      </a:cxnLst>
                      <a:rect l="0" t="0" r="r" b="b"/>
                      <a:pathLst>
                        <a:path w="15" h="17">
                          <a:moveTo>
                            <a:pt x="14" y="2"/>
                          </a:moveTo>
                          <a:cubicBezTo>
                            <a:pt x="14" y="2"/>
                            <a:pt x="14" y="2"/>
                            <a:pt x="15" y="2"/>
                          </a:cubicBezTo>
                          <a:cubicBezTo>
                            <a:pt x="13" y="7"/>
                            <a:pt x="12" y="12"/>
                            <a:pt x="11" y="17"/>
                          </a:cubicBezTo>
                          <a:cubicBezTo>
                            <a:pt x="11" y="17"/>
                            <a:pt x="10" y="16"/>
                            <a:pt x="9" y="16"/>
                          </a:cubicBezTo>
                          <a:cubicBezTo>
                            <a:pt x="4" y="16"/>
                            <a:pt x="0" y="11"/>
                            <a:pt x="2" y="5"/>
                          </a:cubicBezTo>
                          <a:cubicBezTo>
                            <a:pt x="4" y="1"/>
                            <a:pt x="10" y="0"/>
                            <a:pt x="14"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7" name="Freeform 725"/>
                    <p:cNvSpPr>
                      <a:spLocks/>
                    </p:cNvSpPr>
                    <p:nvPr/>
                  </p:nvSpPr>
                  <p:spPr bwMode="auto">
                    <a:xfrm>
                      <a:off x="3086" y="1472"/>
                      <a:ext cx="81" cy="115"/>
                    </a:xfrm>
                    <a:custGeom>
                      <a:avLst/>
                      <a:gdLst>
                        <a:gd name="T0" fmla="*/ 34 w 34"/>
                        <a:gd name="T1" fmla="*/ 46 h 49"/>
                        <a:gd name="T2" fmla="*/ 4 w 34"/>
                        <a:gd name="T3" fmla="*/ 30 h 49"/>
                        <a:gd name="T4" fmla="*/ 18 w 34"/>
                        <a:gd name="T5" fmla="*/ 0 h 49"/>
                        <a:gd name="T6" fmla="*/ 34 w 34"/>
                        <a:gd name="T7" fmla="*/ 46 h 49"/>
                      </a:gdLst>
                      <a:ahLst/>
                      <a:cxnLst>
                        <a:cxn ang="0">
                          <a:pos x="T0" y="T1"/>
                        </a:cxn>
                        <a:cxn ang="0">
                          <a:pos x="T2" y="T3"/>
                        </a:cxn>
                        <a:cxn ang="0">
                          <a:pos x="T4" y="T5"/>
                        </a:cxn>
                        <a:cxn ang="0">
                          <a:pos x="T6" y="T7"/>
                        </a:cxn>
                      </a:cxnLst>
                      <a:rect l="0" t="0" r="r" b="b"/>
                      <a:pathLst>
                        <a:path w="34" h="49">
                          <a:moveTo>
                            <a:pt x="34" y="46"/>
                          </a:moveTo>
                          <a:cubicBezTo>
                            <a:pt x="22" y="49"/>
                            <a:pt x="8" y="42"/>
                            <a:pt x="4" y="30"/>
                          </a:cubicBezTo>
                          <a:cubicBezTo>
                            <a:pt x="0" y="19"/>
                            <a:pt x="7" y="5"/>
                            <a:pt x="18" y="0"/>
                          </a:cubicBezTo>
                          <a:cubicBezTo>
                            <a:pt x="22" y="15"/>
                            <a:pt x="27" y="31"/>
                            <a:pt x="34" y="4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8" name="Freeform 726"/>
                    <p:cNvSpPr>
                      <a:spLocks/>
                    </p:cNvSpPr>
                    <p:nvPr/>
                  </p:nvSpPr>
                  <p:spPr bwMode="auto">
                    <a:xfrm>
                      <a:off x="3333" y="705"/>
                      <a:ext cx="12" cy="9"/>
                    </a:xfrm>
                    <a:custGeom>
                      <a:avLst/>
                      <a:gdLst>
                        <a:gd name="T0" fmla="*/ 4 w 5"/>
                        <a:gd name="T1" fmla="*/ 0 h 4"/>
                        <a:gd name="T2" fmla="*/ 3 w 5"/>
                        <a:gd name="T3" fmla="*/ 3 h 4"/>
                        <a:gd name="T4" fmla="*/ 0 w 5"/>
                        <a:gd name="T5" fmla="*/ 4 h 4"/>
                        <a:gd name="T6" fmla="*/ 4 w 5"/>
                        <a:gd name="T7" fmla="*/ 0 h 4"/>
                      </a:gdLst>
                      <a:ahLst/>
                      <a:cxnLst>
                        <a:cxn ang="0">
                          <a:pos x="T0" y="T1"/>
                        </a:cxn>
                        <a:cxn ang="0">
                          <a:pos x="T2" y="T3"/>
                        </a:cxn>
                        <a:cxn ang="0">
                          <a:pos x="T4" y="T5"/>
                        </a:cxn>
                        <a:cxn ang="0">
                          <a:pos x="T6" y="T7"/>
                        </a:cxn>
                      </a:cxnLst>
                      <a:rect l="0" t="0" r="r" b="b"/>
                      <a:pathLst>
                        <a:path w="5" h="4">
                          <a:moveTo>
                            <a:pt x="4" y="0"/>
                          </a:moveTo>
                          <a:cubicBezTo>
                            <a:pt x="5" y="2"/>
                            <a:pt x="4" y="3"/>
                            <a:pt x="3" y="3"/>
                          </a:cubicBezTo>
                          <a:cubicBezTo>
                            <a:pt x="2" y="4"/>
                            <a:pt x="1" y="4"/>
                            <a:pt x="0" y="4"/>
                          </a:cubicBezTo>
                          <a:cubicBezTo>
                            <a:pt x="2" y="2"/>
                            <a:pt x="3" y="1"/>
                            <a:pt x="4"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9" name="Freeform 727"/>
                    <p:cNvSpPr>
                      <a:spLocks/>
                    </p:cNvSpPr>
                    <p:nvPr/>
                  </p:nvSpPr>
                  <p:spPr bwMode="auto">
                    <a:xfrm>
                      <a:off x="3065" y="1559"/>
                      <a:ext cx="83" cy="104"/>
                    </a:xfrm>
                    <a:custGeom>
                      <a:avLst/>
                      <a:gdLst>
                        <a:gd name="T0" fmla="*/ 11 w 35"/>
                        <a:gd name="T1" fmla="*/ 0 h 44"/>
                        <a:gd name="T2" fmla="*/ 35 w 35"/>
                        <a:gd name="T3" fmla="*/ 14 h 44"/>
                        <a:gd name="T4" fmla="*/ 26 w 35"/>
                        <a:gd name="T5" fmla="*/ 44 h 44"/>
                        <a:gd name="T6" fmla="*/ 3 w 35"/>
                        <a:gd name="T7" fmla="*/ 27 h 44"/>
                        <a:gd name="T8" fmla="*/ 11 w 35"/>
                        <a:gd name="T9" fmla="*/ 0 h 44"/>
                      </a:gdLst>
                      <a:ahLst/>
                      <a:cxnLst>
                        <a:cxn ang="0">
                          <a:pos x="T0" y="T1"/>
                        </a:cxn>
                        <a:cxn ang="0">
                          <a:pos x="T2" y="T3"/>
                        </a:cxn>
                        <a:cxn ang="0">
                          <a:pos x="T4" y="T5"/>
                        </a:cxn>
                        <a:cxn ang="0">
                          <a:pos x="T6" y="T7"/>
                        </a:cxn>
                        <a:cxn ang="0">
                          <a:pos x="T8" y="T9"/>
                        </a:cxn>
                      </a:cxnLst>
                      <a:rect l="0" t="0" r="r" b="b"/>
                      <a:pathLst>
                        <a:path w="35" h="44">
                          <a:moveTo>
                            <a:pt x="11" y="0"/>
                          </a:moveTo>
                          <a:cubicBezTo>
                            <a:pt x="16" y="9"/>
                            <a:pt x="26" y="14"/>
                            <a:pt x="35" y="14"/>
                          </a:cubicBezTo>
                          <a:cubicBezTo>
                            <a:pt x="28" y="22"/>
                            <a:pt x="24" y="33"/>
                            <a:pt x="26" y="44"/>
                          </a:cubicBezTo>
                          <a:cubicBezTo>
                            <a:pt x="16" y="43"/>
                            <a:pt x="7" y="37"/>
                            <a:pt x="3" y="27"/>
                          </a:cubicBezTo>
                          <a:cubicBezTo>
                            <a:pt x="0" y="17"/>
                            <a:pt x="4" y="7"/>
                            <a:pt x="11"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0" name="Freeform 728"/>
                    <p:cNvSpPr>
                      <a:spLocks/>
                    </p:cNvSpPr>
                    <p:nvPr/>
                  </p:nvSpPr>
                  <p:spPr bwMode="auto">
                    <a:xfrm>
                      <a:off x="3160" y="1384"/>
                      <a:ext cx="26" cy="19"/>
                    </a:xfrm>
                    <a:custGeom>
                      <a:avLst/>
                      <a:gdLst>
                        <a:gd name="T0" fmla="*/ 10 w 11"/>
                        <a:gd name="T1" fmla="*/ 0 h 8"/>
                        <a:gd name="T2" fmla="*/ 11 w 11"/>
                        <a:gd name="T3" fmla="*/ 8 h 8"/>
                        <a:gd name="T4" fmla="*/ 3 w 11"/>
                        <a:gd name="T5" fmla="*/ 8 h 8"/>
                        <a:gd name="T6" fmla="*/ 2 w 11"/>
                        <a:gd name="T7" fmla="*/ 2 h 8"/>
                        <a:gd name="T8" fmla="*/ 9 w 11"/>
                        <a:gd name="T9" fmla="*/ 0 h 8"/>
                        <a:gd name="T10" fmla="*/ 10 w 11"/>
                        <a:gd name="T11" fmla="*/ 0 h 8"/>
                      </a:gdLst>
                      <a:ahLst/>
                      <a:cxnLst>
                        <a:cxn ang="0">
                          <a:pos x="T0" y="T1"/>
                        </a:cxn>
                        <a:cxn ang="0">
                          <a:pos x="T2" y="T3"/>
                        </a:cxn>
                        <a:cxn ang="0">
                          <a:pos x="T4" y="T5"/>
                        </a:cxn>
                        <a:cxn ang="0">
                          <a:pos x="T6" y="T7"/>
                        </a:cxn>
                        <a:cxn ang="0">
                          <a:pos x="T8" y="T9"/>
                        </a:cxn>
                        <a:cxn ang="0">
                          <a:pos x="T10" y="T11"/>
                        </a:cxn>
                      </a:cxnLst>
                      <a:rect l="0" t="0" r="r" b="b"/>
                      <a:pathLst>
                        <a:path w="11" h="8">
                          <a:moveTo>
                            <a:pt x="10" y="0"/>
                          </a:moveTo>
                          <a:cubicBezTo>
                            <a:pt x="10" y="2"/>
                            <a:pt x="11" y="5"/>
                            <a:pt x="11" y="8"/>
                          </a:cubicBezTo>
                          <a:cubicBezTo>
                            <a:pt x="9" y="7"/>
                            <a:pt x="6" y="8"/>
                            <a:pt x="3" y="8"/>
                          </a:cubicBezTo>
                          <a:cubicBezTo>
                            <a:pt x="0" y="7"/>
                            <a:pt x="0" y="4"/>
                            <a:pt x="2" y="2"/>
                          </a:cubicBezTo>
                          <a:cubicBezTo>
                            <a:pt x="4" y="1"/>
                            <a:pt x="7" y="1"/>
                            <a:pt x="9" y="0"/>
                          </a:cubicBezTo>
                          <a:cubicBezTo>
                            <a:pt x="9" y="0"/>
                            <a:pt x="10" y="0"/>
                            <a:pt x="1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1" name="Freeform 729"/>
                    <p:cNvSpPr>
                      <a:spLocks/>
                    </p:cNvSpPr>
                    <p:nvPr/>
                  </p:nvSpPr>
                  <p:spPr bwMode="auto">
                    <a:xfrm>
                      <a:off x="3302" y="741"/>
                      <a:ext cx="31" cy="30"/>
                    </a:xfrm>
                    <a:custGeom>
                      <a:avLst/>
                      <a:gdLst>
                        <a:gd name="T0" fmla="*/ 10 w 13"/>
                        <a:gd name="T1" fmla="*/ 0 h 13"/>
                        <a:gd name="T2" fmla="*/ 13 w 13"/>
                        <a:gd name="T3" fmla="*/ 13 h 13"/>
                        <a:gd name="T4" fmla="*/ 0 w 13"/>
                        <a:gd name="T5" fmla="*/ 11 h 13"/>
                        <a:gd name="T6" fmla="*/ 8 w 13"/>
                        <a:gd name="T7" fmla="*/ 2 h 13"/>
                        <a:gd name="T8" fmla="*/ 10 w 13"/>
                        <a:gd name="T9" fmla="*/ 0 h 13"/>
                      </a:gdLst>
                      <a:ahLst/>
                      <a:cxnLst>
                        <a:cxn ang="0">
                          <a:pos x="T0" y="T1"/>
                        </a:cxn>
                        <a:cxn ang="0">
                          <a:pos x="T2" y="T3"/>
                        </a:cxn>
                        <a:cxn ang="0">
                          <a:pos x="T4" y="T5"/>
                        </a:cxn>
                        <a:cxn ang="0">
                          <a:pos x="T6" y="T7"/>
                        </a:cxn>
                        <a:cxn ang="0">
                          <a:pos x="T8" y="T9"/>
                        </a:cxn>
                      </a:cxnLst>
                      <a:rect l="0" t="0" r="r" b="b"/>
                      <a:pathLst>
                        <a:path w="13" h="13">
                          <a:moveTo>
                            <a:pt x="10" y="0"/>
                          </a:moveTo>
                          <a:cubicBezTo>
                            <a:pt x="10" y="5"/>
                            <a:pt x="11" y="9"/>
                            <a:pt x="13" y="13"/>
                          </a:cubicBezTo>
                          <a:cubicBezTo>
                            <a:pt x="9" y="12"/>
                            <a:pt x="4" y="11"/>
                            <a:pt x="0" y="11"/>
                          </a:cubicBezTo>
                          <a:cubicBezTo>
                            <a:pt x="2" y="8"/>
                            <a:pt x="5" y="5"/>
                            <a:pt x="8" y="2"/>
                          </a:cubicBezTo>
                          <a:cubicBezTo>
                            <a:pt x="8" y="2"/>
                            <a:pt x="9" y="1"/>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2" name="Freeform 730"/>
                    <p:cNvSpPr>
                      <a:spLocks/>
                    </p:cNvSpPr>
                    <p:nvPr/>
                  </p:nvSpPr>
                  <p:spPr bwMode="auto">
                    <a:xfrm>
                      <a:off x="3044" y="1639"/>
                      <a:ext cx="76" cy="107"/>
                    </a:xfrm>
                    <a:custGeom>
                      <a:avLst/>
                      <a:gdLst>
                        <a:gd name="T0" fmla="*/ 10 w 32"/>
                        <a:gd name="T1" fmla="*/ 0 h 45"/>
                        <a:gd name="T2" fmla="*/ 32 w 32"/>
                        <a:gd name="T3" fmla="*/ 14 h 45"/>
                        <a:gd name="T4" fmla="*/ 31 w 32"/>
                        <a:gd name="T5" fmla="*/ 42 h 45"/>
                        <a:gd name="T6" fmla="*/ 5 w 32"/>
                        <a:gd name="T7" fmla="*/ 30 h 45"/>
                        <a:gd name="T8" fmla="*/ 10 w 32"/>
                        <a:gd name="T9" fmla="*/ 0 h 45"/>
                      </a:gdLst>
                      <a:ahLst/>
                      <a:cxnLst>
                        <a:cxn ang="0">
                          <a:pos x="T0" y="T1"/>
                        </a:cxn>
                        <a:cxn ang="0">
                          <a:pos x="T2" y="T3"/>
                        </a:cxn>
                        <a:cxn ang="0">
                          <a:pos x="T4" y="T5"/>
                        </a:cxn>
                        <a:cxn ang="0">
                          <a:pos x="T6" y="T7"/>
                        </a:cxn>
                        <a:cxn ang="0">
                          <a:pos x="T8" y="T9"/>
                        </a:cxn>
                      </a:cxnLst>
                      <a:rect l="0" t="0" r="r" b="b"/>
                      <a:pathLst>
                        <a:path w="32" h="45">
                          <a:moveTo>
                            <a:pt x="10" y="0"/>
                          </a:moveTo>
                          <a:cubicBezTo>
                            <a:pt x="15" y="8"/>
                            <a:pt x="23" y="13"/>
                            <a:pt x="32" y="14"/>
                          </a:cubicBezTo>
                          <a:cubicBezTo>
                            <a:pt x="27" y="22"/>
                            <a:pt x="26" y="34"/>
                            <a:pt x="31" y="42"/>
                          </a:cubicBezTo>
                          <a:cubicBezTo>
                            <a:pt x="21" y="45"/>
                            <a:pt x="9" y="40"/>
                            <a:pt x="5" y="30"/>
                          </a:cubicBezTo>
                          <a:cubicBezTo>
                            <a:pt x="0" y="20"/>
                            <a:pt x="3" y="8"/>
                            <a:pt x="1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3" name="Freeform 731"/>
                    <p:cNvSpPr>
                      <a:spLocks/>
                    </p:cNvSpPr>
                    <p:nvPr/>
                  </p:nvSpPr>
                  <p:spPr bwMode="auto">
                    <a:xfrm>
                      <a:off x="3302" y="459"/>
                      <a:ext cx="100" cy="59"/>
                    </a:xfrm>
                    <a:custGeom>
                      <a:avLst/>
                      <a:gdLst>
                        <a:gd name="T0" fmla="*/ 42 w 42"/>
                        <a:gd name="T1" fmla="*/ 0 h 25"/>
                        <a:gd name="T2" fmla="*/ 37 w 42"/>
                        <a:gd name="T3" fmla="*/ 23 h 25"/>
                        <a:gd name="T4" fmla="*/ 3 w 42"/>
                        <a:gd name="T5" fmla="*/ 25 h 25"/>
                        <a:gd name="T6" fmla="*/ 2 w 42"/>
                        <a:gd name="T7" fmla="*/ 25 h 25"/>
                        <a:gd name="T8" fmla="*/ 11 w 42"/>
                        <a:gd name="T9" fmla="*/ 6 h 25"/>
                        <a:gd name="T10" fmla="*/ 12 w 42"/>
                        <a:gd name="T11" fmla="*/ 3 h 25"/>
                        <a:gd name="T12" fmla="*/ 42 w 4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2" h="25">
                          <a:moveTo>
                            <a:pt x="42" y="0"/>
                          </a:moveTo>
                          <a:cubicBezTo>
                            <a:pt x="36" y="5"/>
                            <a:pt x="35" y="15"/>
                            <a:pt x="37" y="23"/>
                          </a:cubicBezTo>
                          <a:cubicBezTo>
                            <a:pt x="26" y="18"/>
                            <a:pt x="13" y="18"/>
                            <a:pt x="3" y="25"/>
                          </a:cubicBezTo>
                          <a:cubicBezTo>
                            <a:pt x="3" y="25"/>
                            <a:pt x="2" y="25"/>
                            <a:pt x="2" y="25"/>
                          </a:cubicBezTo>
                          <a:cubicBezTo>
                            <a:pt x="0" y="17"/>
                            <a:pt x="1" y="8"/>
                            <a:pt x="11" y="6"/>
                          </a:cubicBezTo>
                          <a:cubicBezTo>
                            <a:pt x="12" y="6"/>
                            <a:pt x="13" y="5"/>
                            <a:pt x="12" y="3"/>
                          </a:cubicBezTo>
                          <a:cubicBezTo>
                            <a:pt x="22" y="2"/>
                            <a:pt x="32" y="1"/>
                            <a:pt x="4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4" name="Freeform 732"/>
                    <p:cNvSpPr>
                      <a:spLocks/>
                    </p:cNvSpPr>
                    <p:nvPr/>
                  </p:nvSpPr>
                  <p:spPr bwMode="auto">
                    <a:xfrm>
                      <a:off x="3212" y="686"/>
                      <a:ext cx="121" cy="125"/>
                    </a:xfrm>
                    <a:custGeom>
                      <a:avLst/>
                      <a:gdLst>
                        <a:gd name="T0" fmla="*/ 51 w 51"/>
                        <a:gd name="T1" fmla="*/ 12 h 53"/>
                        <a:gd name="T2" fmla="*/ 51 w 51"/>
                        <a:gd name="T3" fmla="*/ 13 h 53"/>
                        <a:gd name="T4" fmla="*/ 50 w 51"/>
                        <a:gd name="T5" fmla="*/ 14 h 53"/>
                        <a:gd name="T6" fmla="*/ 17 w 51"/>
                        <a:gd name="T7" fmla="*/ 53 h 53"/>
                        <a:gd name="T8" fmla="*/ 16 w 51"/>
                        <a:gd name="T9" fmla="*/ 52 h 53"/>
                        <a:gd name="T10" fmla="*/ 15 w 51"/>
                        <a:gd name="T11" fmla="*/ 51 h 53"/>
                        <a:gd name="T12" fmla="*/ 11 w 51"/>
                        <a:gd name="T13" fmla="*/ 11 h 53"/>
                        <a:gd name="T14" fmla="*/ 50 w 51"/>
                        <a:gd name="T15" fmla="*/ 12 h 53"/>
                        <a:gd name="T16" fmla="*/ 51 w 51"/>
                        <a:gd name="T17"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3">
                          <a:moveTo>
                            <a:pt x="51" y="12"/>
                          </a:moveTo>
                          <a:cubicBezTo>
                            <a:pt x="51" y="12"/>
                            <a:pt x="51" y="13"/>
                            <a:pt x="51" y="13"/>
                          </a:cubicBezTo>
                          <a:cubicBezTo>
                            <a:pt x="51" y="14"/>
                            <a:pt x="50" y="14"/>
                            <a:pt x="50" y="14"/>
                          </a:cubicBezTo>
                          <a:cubicBezTo>
                            <a:pt x="38" y="26"/>
                            <a:pt x="27" y="39"/>
                            <a:pt x="17" y="53"/>
                          </a:cubicBezTo>
                          <a:cubicBezTo>
                            <a:pt x="17" y="53"/>
                            <a:pt x="16" y="52"/>
                            <a:pt x="16" y="52"/>
                          </a:cubicBezTo>
                          <a:cubicBezTo>
                            <a:pt x="16" y="51"/>
                            <a:pt x="16" y="51"/>
                            <a:pt x="15" y="51"/>
                          </a:cubicBezTo>
                          <a:cubicBezTo>
                            <a:pt x="8" y="40"/>
                            <a:pt x="0" y="23"/>
                            <a:pt x="11" y="11"/>
                          </a:cubicBezTo>
                          <a:cubicBezTo>
                            <a:pt x="22" y="0"/>
                            <a:pt x="39" y="2"/>
                            <a:pt x="50" y="12"/>
                          </a:cubicBezTo>
                          <a:cubicBezTo>
                            <a:pt x="51" y="12"/>
                            <a:pt x="51" y="12"/>
                            <a:pt x="51"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5" name="Freeform 733"/>
                    <p:cNvSpPr>
                      <a:spLocks/>
                    </p:cNvSpPr>
                    <p:nvPr/>
                  </p:nvSpPr>
                  <p:spPr bwMode="auto">
                    <a:xfrm>
                      <a:off x="3285" y="513"/>
                      <a:ext cx="102" cy="76"/>
                    </a:xfrm>
                    <a:custGeom>
                      <a:avLst/>
                      <a:gdLst>
                        <a:gd name="T0" fmla="*/ 14 w 43"/>
                        <a:gd name="T1" fmla="*/ 5 h 32"/>
                        <a:gd name="T2" fmla="*/ 43 w 43"/>
                        <a:gd name="T3" fmla="*/ 4 h 32"/>
                        <a:gd name="T4" fmla="*/ 31 w 43"/>
                        <a:gd name="T5" fmla="*/ 30 h 32"/>
                        <a:gd name="T6" fmla="*/ 2 w 43"/>
                        <a:gd name="T7" fmla="*/ 32 h 32"/>
                        <a:gd name="T8" fmla="*/ 2 w 43"/>
                        <a:gd name="T9" fmla="*/ 32 h 32"/>
                        <a:gd name="T10" fmla="*/ 8 w 43"/>
                        <a:gd name="T11" fmla="*/ 10 h 32"/>
                        <a:gd name="T12" fmla="*/ 11 w 43"/>
                        <a:gd name="T13" fmla="*/ 7 h 32"/>
                        <a:gd name="T14" fmla="*/ 14 w 43"/>
                        <a:gd name="T15" fmla="*/ 5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2">
                          <a:moveTo>
                            <a:pt x="14" y="5"/>
                          </a:moveTo>
                          <a:cubicBezTo>
                            <a:pt x="23" y="0"/>
                            <a:pt x="34" y="1"/>
                            <a:pt x="43" y="4"/>
                          </a:cubicBezTo>
                          <a:cubicBezTo>
                            <a:pt x="35" y="11"/>
                            <a:pt x="31" y="20"/>
                            <a:pt x="31" y="30"/>
                          </a:cubicBezTo>
                          <a:cubicBezTo>
                            <a:pt x="21" y="28"/>
                            <a:pt x="11" y="28"/>
                            <a:pt x="2" y="32"/>
                          </a:cubicBezTo>
                          <a:cubicBezTo>
                            <a:pt x="2" y="32"/>
                            <a:pt x="2" y="32"/>
                            <a:pt x="2" y="32"/>
                          </a:cubicBezTo>
                          <a:cubicBezTo>
                            <a:pt x="0" y="24"/>
                            <a:pt x="2" y="16"/>
                            <a:pt x="8" y="10"/>
                          </a:cubicBezTo>
                          <a:cubicBezTo>
                            <a:pt x="9" y="10"/>
                            <a:pt x="11" y="9"/>
                            <a:pt x="11" y="7"/>
                          </a:cubicBezTo>
                          <a:cubicBezTo>
                            <a:pt x="12" y="6"/>
                            <a:pt x="13" y="6"/>
                            <a:pt x="14"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6" name="Freeform 734"/>
                    <p:cNvSpPr>
                      <a:spLocks/>
                    </p:cNvSpPr>
                    <p:nvPr/>
                  </p:nvSpPr>
                  <p:spPr bwMode="auto">
                    <a:xfrm>
                      <a:off x="3390" y="267"/>
                      <a:ext cx="42" cy="36"/>
                    </a:xfrm>
                    <a:custGeom>
                      <a:avLst/>
                      <a:gdLst>
                        <a:gd name="T0" fmla="*/ 18 w 18"/>
                        <a:gd name="T1" fmla="*/ 2 h 15"/>
                        <a:gd name="T2" fmla="*/ 18 w 18"/>
                        <a:gd name="T3" fmla="*/ 2 h 15"/>
                        <a:gd name="T4" fmla="*/ 15 w 18"/>
                        <a:gd name="T5" fmla="*/ 5 h 15"/>
                        <a:gd name="T6" fmla="*/ 7 w 18"/>
                        <a:gd name="T7" fmla="*/ 15 h 15"/>
                        <a:gd name="T8" fmla="*/ 4 w 18"/>
                        <a:gd name="T9" fmla="*/ 3 h 15"/>
                        <a:gd name="T10" fmla="*/ 16 w 18"/>
                        <a:gd name="T11" fmla="*/ 2 h 15"/>
                        <a:gd name="T12" fmla="*/ 18 w 18"/>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18" y="2"/>
                          </a:moveTo>
                          <a:cubicBezTo>
                            <a:pt x="18" y="2"/>
                            <a:pt x="18" y="2"/>
                            <a:pt x="18" y="2"/>
                          </a:cubicBezTo>
                          <a:cubicBezTo>
                            <a:pt x="17" y="3"/>
                            <a:pt x="16" y="4"/>
                            <a:pt x="15" y="5"/>
                          </a:cubicBezTo>
                          <a:cubicBezTo>
                            <a:pt x="12" y="8"/>
                            <a:pt x="9" y="11"/>
                            <a:pt x="7" y="15"/>
                          </a:cubicBezTo>
                          <a:cubicBezTo>
                            <a:pt x="0" y="14"/>
                            <a:pt x="0" y="6"/>
                            <a:pt x="4" y="3"/>
                          </a:cubicBezTo>
                          <a:cubicBezTo>
                            <a:pt x="7" y="0"/>
                            <a:pt x="12" y="0"/>
                            <a:pt x="16" y="2"/>
                          </a:cubicBezTo>
                          <a:cubicBezTo>
                            <a:pt x="16" y="2"/>
                            <a:pt x="17" y="2"/>
                            <a:pt x="18"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7" name="Freeform 735"/>
                    <p:cNvSpPr>
                      <a:spLocks/>
                    </p:cNvSpPr>
                    <p:nvPr/>
                  </p:nvSpPr>
                  <p:spPr bwMode="auto">
                    <a:xfrm>
                      <a:off x="3238" y="575"/>
                      <a:ext cx="123" cy="123"/>
                    </a:xfrm>
                    <a:custGeom>
                      <a:avLst/>
                      <a:gdLst>
                        <a:gd name="T0" fmla="*/ 52 w 52"/>
                        <a:gd name="T1" fmla="*/ 10 h 52"/>
                        <a:gd name="T2" fmla="*/ 47 w 52"/>
                        <a:gd name="T3" fmla="*/ 12 h 52"/>
                        <a:gd name="T4" fmla="*/ 35 w 52"/>
                        <a:gd name="T5" fmla="*/ 33 h 52"/>
                        <a:gd name="T6" fmla="*/ 38 w 52"/>
                        <a:gd name="T7" fmla="*/ 52 h 52"/>
                        <a:gd name="T8" fmla="*/ 5 w 52"/>
                        <a:gd name="T9" fmla="*/ 50 h 52"/>
                        <a:gd name="T10" fmla="*/ 5 w 52"/>
                        <a:gd name="T11" fmla="*/ 49 h 52"/>
                        <a:gd name="T12" fmla="*/ 52 w 52"/>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52" h="52">
                          <a:moveTo>
                            <a:pt x="52" y="10"/>
                          </a:moveTo>
                          <a:cubicBezTo>
                            <a:pt x="50" y="10"/>
                            <a:pt x="49" y="11"/>
                            <a:pt x="47" y="12"/>
                          </a:cubicBezTo>
                          <a:cubicBezTo>
                            <a:pt x="39" y="17"/>
                            <a:pt x="35" y="24"/>
                            <a:pt x="35" y="33"/>
                          </a:cubicBezTo>
                          <a:cubicBezTo>
                            <a:pt x="35" y="39"/>
                            <a:pt x="35" y="46"/>
                            <a:pt x="38" y="52"/>
                          </a:cubicBezTo>
                          <a:cubicBezTo>
                            <a:pt x="28" y="46"/>
                            <a:pt x="15" y="44"/>
                            <a:pt x="5" y="50"/>
                          </a:cubicBezTo>
                          <a:cubicBezTo>
                            <a:pt x="5" y="49"/>
                            <a:pt x="5" y="49"/>
                            <a:pt x="5" y="49"/>
                          </a:cubicBezTo>
                          <a:cubicBezTo>
                            <a:pt x="0" y="22"/>
                            <a:pt x="26" y="0"/>
                            <a:pt x="52"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8" name="Freeform 736"/>
                    <p:cNvSpPr>
                      <a:spLocks/>
                    </p:cNvSpPr>
                    <p:nvPr/>
                  </p:nvSpPr>
                  <p:spPr bwMode="auto">
                    <a:xfrm>
                      <a:off x="3262" y="840"/>
                      <a:ext cx="40" cy="33"/>
                    </a:xfrm>
                    <a:custGeom>
                      <a:avLst/>
                      <a:gdLst>
                        <a:gd name="T0" fmla="*/ 15 w 17"/>
                        <a:gd name="T1" fmla="*/ 1 h 14"/>
                        <a:gd name="T2" fmla="*/ 15 w 17"/>
                        <a:gd name="T3" fmla="*/ 4 h 14"/>
                        <a:gd name="T4" fmla="*/ 9 w 17"/>
                        <a:gd name="T5" fmla="*/ 3 h 14"/>
                        <a:gd name="T6" fmla="*/ 4 w 17"/>
                        <a:gd name="T7" fmla="*/ 4 h 14"/>
                        <a:gd name="T8" fmla="*/ 7 w 17"/>
                        <a:gd name="T9" fmla="*/ 8 h 14"/>
                        <a:gd name="T10" fmla="*/ 10 w 17"/>
                        <a:gd name="T11" fmla="*/ 11 h 14"/>
                        <a:gd name="T12" fmla="*/ 8 w 17"/>
                        <a:gd name="T13" fmla="*/ 13 h 14"/>
                        <a:gd name="T14" fmla="*/ 2 w 17"/>
                        <a:gd name="T15" fmla="*/ 8 h 14"/>
                        <a:gd name="T16" fmla="*/ 1 w 17"/>
                        <a:gd name="T17" fmla="*/ 2 h 14"/>
                        <a:gd name="T18" fmla="*/ 7 w 17"/>
                        <a:gd name="T19" fmla="*/ 0 h 14"/>
                        <a:gd name="T20" fmla="*/ 15 w 17"/>
                        <a:gd name="T2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4">
                          <a:moveTo>
                            <a:pt x="15" y="1"/>
                          </a:moveTo>
                          <a:cubicBezTo>
                            <a:pt x="17" y="1"/>
                            <a:pt x="16" y="4"/>
                            <a:pt x="15" y="4"/>
                          </a:cubicBezTo>
                          <a:cubicBezTo>
                            <a:pt x="13" y="4"/>
                            <a:pt x="11" y="3"/>
                            <a:pt x="9" y="3"/>
                          </a:cubicBezTo>
                          <a:cubicBezTo>
                            <a:pt x="8" y="3"/>
                            <a:pt x="5" y="3"/>
                            <a:pt x="4" y="4"/>
                          </a:cubicBezTo>
                          <a:cubicBezTo>
                            <a:pt x="3" y="6"/>
                            <a:pt x="6" y="8"/>
                            <a:pt x="7" y="8"/>
                          </a:cubicBezTo>
                          <a:cubicBezTo>
                            <a:pt x="8" y="9"/>
                            <a:pt x="9" y="10"/>
                            <a:pt x="10" y="11"/>
                          </a:cubicBezTo>
                          <a:cubicBezTo>
                            <a:pt x="11" y="13"/>
                            <a:pt x="9" y="14"/>
                            <a:pt x="8" y="13"/>
                          </a:cubicBezTo>
                          <a:cubicBezTo>
                            <a:pt x="6" y="11"/>
                            <a:pt x="3" y="10"/>
                            <a:pt x="2" y="8"/>
                          </a:cubicBezTo>
                          <a:cubicBezTo>
                            <a:pt x="0" y="6"/>
                            <a:pt x="0" y="4"/>
                            <a:pt x="1" y="2"/>
                          </a:cubicBezTo>
                          <a:cubicBezTo>
                            <a:pt x="3" y="0"/>
                            <a:pt x="5" y="0"/>
                            <a:pt x="7" y="0"/>
                          </a:cubicBezTo>
                          <a:cubicBezTo>
                            <a:pt x="10" y="0"/>
                            <a:pt x="13" y="0"/>
                            <a:pt x="15"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9" name="Freeform 737"/>
                    <p:cNvSpPr>
                      <a:spLocks/>
                    </p:cNvSpPr>
                    <p:nvPr/>
                  </p:nvSpPr>
                  <p:spPr bwMode="auto">
                    <a:xfrm>
                      <a:off x="3117" y="1287"/>
                      <a:ext cx="62" cy="76"/>
                    </a:xfrm>
                    <a:custGeom>
                      <a:avLst/>
                      <a:gdLst>
                        <a:gd name="T0" fmla="*/ 26 w 26"/>
                        <a:gd name="T1" fmla="*/ 31 h 32"/>
                        <a:gd name="T2" fmla="*/ 24 w 26"/>
                        <a:gd name="T3" fmla="*/ 30 h 32"/>
                        <a:gd name="T4" fmla="*/ 13 w 26"/>
                        <a:gd name="T5" fmla="*/ 31 h 32"/>
                        <a:gd name="T6" fmla="*/ 10 w 26"/>
                        <a:gd name="T7" fmla="*/ 30 h 32"/>
                        <a:gd name="T8" fmla="*/ 2 w 26"/>
                        <a:gd name="T9" fmla="*/ 17 h 32"/>
                        <a:gd name="T10" fmla="*/ 12 w 26"/>
                        <a:gd name="T11" fmla="*/ 6 h 32"/>
                        <a:gd name="T12" fmla="*/ 18 w 26"/>
                        <a:gd name="T13" fmla="*/ 2 h 32"/>
                        <a:gd name="T14" fmla="*/ 22 w 26"/>
                        <a:gd name="T15" fmla="*/ 0 h 32"/>
                        <a:gd name="T16" fmla="*/ 22 w 26"/>
                        <a:gd name="T17" fmla="*/ 0 h 32"/>
                        <a:gd name="T18" fmla="*/ 23 w 26"/>
                        <a:gd name="T19" fmla="*/ 7 h 32"/>
                        <a:gd name="T20" fmla="*/ 22 w 26"/>
                        <a:gd name="T21" fmla="*/ 7 h 32"/>
                        <a:gd name="T22" fmla="*/ 10 w 26"/>
                        <a:gd name="T23" fmla="*/ 15 h 32"/>
                        <a:gd name="T24" fmla="*/ 24 w 26"/>
                        <a:gd name="T25" fmla="*/ 20 h 32"/>
                        <a:gd name="T26" fmla="*/ 26 w 26"/>
                        <a:gd name="T27"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32">
                          <a:moveTo>
                            <a:pt x="26" y="31"/>
                          </a:moveTo>
                          <a:cubicBezTo>
                            <a:pt x="26" y="30"/>
                            <a:pt x="25" y="30"/>
                            <a:pt x="24" y="30"/>
                          </a:cubicBezTo>
                          <a:cubicBezTo>
                            <a:pt x="21" y="31"/>
                            <a:pt x="16" y="32"/>
                            <a:pt x="13" y="31"/>
                          </a:cubicBezTo>
                          <a:cubicBezTo>
                            <a:pt x="12" y="31"/>
                            <a:pt x="11" y="31"/>
                            <a:pt x="10" y="30"/>
                          </a:cubicBezTo>
                          <a:cubicBezTo>
                            <a:pt x="4" y="28"/>
                            <a:pt x="0" y="23"/>
                            <a:pt x="2" y="17"/>
                          </a:cubicBezTo>
                          <a:cubicBezTo>
                            <a:pt x="4" y="12"/>
                            <a:pt x="8" y="9"/>
                            <a:pt x="12" y="6"/>
                          </a:cubicBezTo>
                          <a:cubicBezTo>
                            <a:pt x="14" y="4"/>
                            <a:pt x="16" y="3"/>
                            <a:pt x="18" y="2"/>
                          </a:cubicBezTo>
                          <a:cubicBezTo>
                            <a:pt x="20" y="1"/>
                            <a:pt x="21" y="1"/>
                            <a:pt x="22" y="0"/>
                          </a:cubicBezTo>
                          <a:cubicBezTo>
                            <a:pt x="22" y="0"/>
                            <a:pt x="22" y="0"/>
                            <a:pt x="22" y="0"/>
                          </a:cubicBezTo>
                          <a:cubicBezTo>
                            <a:pt x="23" y="3"/>
                            <a:pt x="23" y="5"/>
                            <a:pt x="23" y="7"/>
                          </a:cubicBezTo>
                          <a:cubicBezTo>
                            <a:pt x="23" y="7"/>
                            <a:pt x="23" y="7"/>
                            <a:pt x="22" y="7"/>
                          </a:cubicBezTo>
                          <a:cubicBezTo>
                            <a:pt x="17" y="6"/>
                            <a:pt x="10" y="9"/>
                            <a:pt x="10" y="15"/>
                          </a:cubicBezTo>
                          <a:cubicBezTo>
                            <a:pt x="10" y="22"/>
                            <a:pt x="19" y="21"/>
                            <a:pt x="24" y="20"/>
                          </a:cubicBezTo>
                          <a:cubicBezTo>
                            <a:pt x="25" y="24"/>
                            <a:pt x="25" y="27"/>
                            <a:pt x="26" y="3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0" name="Freeform 738"/>
                    <p:cNvSpPr>
                      <a:spLocks/>
                    </p:cNvSpPr>
                    <p:nvPr/>
                  </p:nvSpPr>
                  <p:spPr bwMode="auto">
                    <a:xfrm>
                      <a:off x="3127" y="1412"/>
                      <a:ext cx="33" cy="52"/>
                    </a:xfrm>
                    <a:custGeom>
                      <a:avLst/>
                      <a:gdLst>
                        <a:gd name="T0" fmla="*/ 0 w 14"/>
                        <a:gd name="T1" fmla="*/ 1 h 22"/>
                        <a:gd name="T2" fmla="*/ 14 w 14"/>
                        <a:gd name="T3" fmla="*/ 11 h 22"/>
                        <a:gd name="T4" fmla="*/ 8 w 14"/>
                        <a:gd name="T5" fmla="*/ 16 h 22"/>
                        <a:gd name="T6" fmla="*/ 4 w 14"/>
                        <a:gd name="T7" fmla="*/ 22 h 22"/>
                        <a:gd name="T8" fmla="*/ 4 w 14"/>
                        <a:gd name="T9" fmla="*/ 20 h 22"/>
                        <a:gd name="T10" fmla="*/ 0 w 14"/>
                        <a:gd name="T11" fmla="*/ 0 h 22"/>
                        <a:gd name="T12" fmla="*/ 0 w 14"/>
                        <a:gd name="T13" fmla="*/ 0 h 22"/>
                        <a:gd name="T14" fmla="*/ 0 w 14"/>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2">
                          <a:moveTo>
                            <a:pt x="0" y="1"/>
                          </a:moveTo>
                          <a:cubicBezTo>
                            <a:pt x="2" y="8"/>
                            <a:pt x="8" y="11"/>
                            <a:pt x="14" y="11"/>
                          </a:cubicBezTo>
                          <a:cubicBezTo>
                            <a:pt x="12" y="12"/>
                            <a:pt x="10" y="14"/>
                            <a:pt x="8" y="16"/>
                          </a:cubicBezTo>
                          <a:cubicBezTo>
                            <a:pt x="7" y="18"/>
                            <a:pt x="5" y="20"/>
                            <a:pt x="4" y="22"/>
                          </a:cubicBezTo>
                          <a:cubicBezTo>
                            <a:pt x="4" y="22"/>
                            <a:pt x="4" y="21"/>
                            <a:pt x="4" y="20"/>
                          </a:cubicBezTo>
                          <a:cubicBezTo>
                            <a:pt x="2" y="13"/>
                            <a:pt x="1" y="7"/>
                            <a:pt x="0" y="0"/>
                          </a:cubicBezTo>
                          <a:cubicBezTo>
                            <a:pt x="0" y="0"/>
                            <a:pt x="0" y="0"/>
                            <a:pt x="0" y="0"/>
                          </a:cubicBezTo>
                          <a:cubicBezTo>
                            <a:pt x="0" y="0"/>
                            <a:pt x="0" y="1"/>
                            <a:pt x="0"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1" name="Freeform 739"/>
                    <p:cNvSpPr>
                      <a:spLocks noEditPoints="1"/>
                    </p:cNvSpPr>
                    <p:nvPr/>
                  </p:nvSpPr>
                  <p:spPr bwMode="auto">
                    <a:xfrm>
                      <a:off x="3240" y="823"/>
                      <a:ext cx="69" cy="64"/>
                    </a:xfrm>
                    <a:custGeom>
                      <a:avLst/>
                      <a:gdLst>
                        <a:gd name="T0" fmla="*/ 29 w 29"/>
                        <a:gd name="T1" fmla="*/ 8 h 27"/>
                        <a:gd name="T2" fmla="*/ 15 w 29"/>
                        <a:gd name="T3" fmla="*/ 27 h 27"/>
                        <a:gd name="T4" fmla="*/ 1 w 29"/>
                        <a:gd name="T5" fmla="*/ 14 h 27"/>
                        <a:gd name="T6" fmla="*/ 1 w 29"/>
                        <a:gd name="T7" fmla="*/ 10 h 27"/>
                        <a:gd name="T8" fmla="*/ 6 w 29"/>
                        <a:gd name="T9" fmla="*/ 2 h 27"/>
                        <a:gd name="T10" fmla="*/ 16 w 29"/>
                        <a:gd name="T11" fmla="*/ 2 h 27"/>
                        <a:gd name="T12" fmla="*/ 29 w 29"/>
                        <a:gd name="T13" fmla="*/ 8 h 27"/>
                        <a:gd name="T14" fmla="*/ 24 w 29"/>
                        <a:gd name="T15" fmla="*/ 11 h 27"/>
                        <a:gd name="T16" fmla="*/ 24 w 29"/>
                        <a:gd name="T17" fmla="*/ 8 h 27"/>
                        <a:gd name="T18" fmla="*/ 16 w 29"/>
                        <a:gd name="T19" fmla="*/ 7 h 27"/>
                        <a:gd name="T20" fmla="*/ 10 w 29"/>
                        <a:gd name="T21" fmla="*/ 9 h 27"/>
                        <a:gd name="T22" fmla="*/ 11 w 29"/>
                        <a:gd name="T23" fmla="*/ 15 h 27"/>
                        <a:gd name="T24" fmla="*/ 17 w 29"/>
                        <a:gd name="T25" fmla="*/ 20 h 27"/>
                        <a:gd name="T26" fmla="*/ 19 w 29"/>
                        <a:gd name="T27" fmla="*/ 18 h 27"/>
                        <a:gd name="T28" fmla="*/ 16 w 29"/>
                        <a:gd name="T29" fmla="*/ 15 h 27"/>
                        <a:gd name="T30" fmla="*/ 13 w 29"/>
                        <a:gd name="T31" fmla="*/ 11 h 27"/>
                        <a:gd name="T32" fmla="*/ 18 w 29"/>
                        <a:gd name="T33" fmla="*/ 10 h 27"/>
                        <a:gd name="T34" fmla="*/ 24 w 29"/>
                        <a:gd name="T3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27">
                          <a:moveTo>
                            <a:pt x="29" y="8"/>
                          </a:moveTo>
                          <a:cubicBezTo>
                            <a:pt x="24" y="14"/>
                            <a:pt x="19" y="21"/>
                            <a:pt x="15" y="27"/>
                          </a:cubicBezTo>
                          <a:cubicBezTo>
                            <a:pt x="9" y="25"/>
                            <a:pt x="2" y="20"/>
                            <a:pt x="1" y="14"/>
                          </a:cubicBezTo>
                          <a:cubicBezTo>
                            <a:pt x="1" y="13"/>
                            <a:pt x="0" y="12"/>
                            <a:pt x="1" y="10"/>
                          </a:cubicBezTo>
                          <a:cubicBezTo>
                            <a:pt x="3" y="7"/>
                            <a:pt x="4" y="4"/>
                            <a:pt x="6" y="2"/>
                          </a:cubicBezTo>
                          <a:cubicBezTo>
                            <a:pt x="9" y="0"/>
                            <a:pt x="12" y="0"/>
                            <a:pt x="16" y="2"/>
                          </a:cubicBezTo>
                          <a:cubicBezTo>
                            <a:pt x="20" y="3"/>
                            <a:pt x="25" y="6"/>
                            <a:pt x="29" y="8"/>
                          </a:cubicBezTo>
                          <a:close/>
                          <a:moveTo>
                            <a:pt x="24" y="11"/>
                          </a:moveTo>
                          <a:cubicBezTo>
                            <a:pt x="25" y="11"/>
                            <a:pt x="26" y="8"/>
                            <a:pt x="24" y="8"/>
                          </a:cubicBezTo>
                          <a:cubicBezTo>
                            <a:pt x="22" y="7"/>
                            <a:pt x="19" y="7"/>
                            <a:pt x="16" y="7"/>
                          </a:cubicBezTo>
                          <a:cubicBezTo>
                            <a:pt x="14" y="7"/>
                            <a:pt x="12" y="7"/>
                            <a:pt x="10" y="9"/>
                          </a:cubicBezTo>
                          <a:cubicBezTo>
                            <a:pt x="9" y="11"/>
                            <a:pt x="9" y="13"/>
                            <a:pt x="11" y="15"/>
                          </a:cubicBezTo>
                          <a:cubicBezTo>
                            <a:pt x="12" y="17"/>
                            <a:pt x="15" y="18"/>
                            <a:pt x="17" y="20"/>
                          </a:cubicBezTo>
                          <a:cubicBezTo>
                            <a:pt x="18" y="21"/>
                            <a:pt x="20" y="20"/>
                            <a:pt x="19" y="18"/>
                          </a:cubicBezTo>
                          <a:cubicBezTo>
                            <a:pt x="18" y="17"/>
                            <a:pt x="17" y="16"/>
                            <a:pt x="16" y="15"/>
                          </a:cubicBezTo>
                          <a:cubicBezTo>
                            <a:pt x="15" y="15"/>
                            <a:pt x="12" y="13"/>
                            <a:pt x="13" y="11"/>
                          </a:cubicBezTo>
                          <a:cubicBezTo>
                            <a:pt x="14" y="10"/>
                            <a:pt x="17" y="10"/>
                            <a:pt x="18" y="10"/>
                          </a:cubicBezTo>
                          <a:cubicBezTo>
                            <a:pt x="20" y="10"/>
                            <a:pt x="22" y="11"/>
                            <a:pt x="24" y="1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2" name="Freeform 740"/>
                    <p:cNvSpPr>
                      <a:spLocks/>
                    </p:cNvSpPr>
                    <p:nvPr/>
                  </p:nvSpPr>
                  <p:spPr bwMode="auto">
                    <a:xfrm>
                      <a:off x="3150" y="1306"/>
                      <a:ext cx="24" cy="24"/>
                    </a:xfrm>
                    <a:custGeom>
                      <a:avLst/>
                      <a:gdLst>
                        <a:gd name="T0" fmla="*/ 9 w 10"/>
                        <a:gd name="T1" fmla="*/ 0 h 10"/>
                        <a:gd name="T2" fmla="*/ 10 w 10"/>
                        <a:gd name="T3" fmla="*/ 9 h 10"/>
                        <a:gd name="T4" fmla="*/ 4 w 10"/>
                        <a:gd name="T5" fmla="*/ 9 h 10"/>
                        <a:gd name="T6" fmla="*/ 0 w 10"/>
                        <a:gd name="T7" fmla="*/ 7 h 10"/>
                        <a:gd name="T8" fmla="*/ 8 w 10"/>
                        <a:gd name="T9" fmla="*/ 2 h 10"/>
                        <a:gd name="T10" fmla="*/ 9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9" y="0"/>
                          </a:moveTo>
                          <a:cubicBezTo>
                            <a:pt x="9" y="3"/>
                            <a:pt x="10" y="6"/>
                            <a:pt x="10" y="9"/>
                          </a:cubicBezTo>
                          <a:cubicBezTo>
                            <a:pt x="8" y="9"/>
                            <a:pt x="6" y="9"/>
                            <a:pt x="4" y="9"/>
                          </a:cubicBezTo>
                          <a:cubicBezTo>
                            <a:pt x="2" y="9"/>
                            <a:pt x="0" y="10"/>
                            <a:pt x="0" y="7"/>
                          </a:cubicBezTo>
                          <a:cubicBezTo>
                            <a:pt x="0" y="3"/>
                            <a:pt x="5" y="3"/>
                            <a:pt x="8" y="2"/>
                          </a:cubicBezTo>
                          <a:cubicBezTo>
                            <a:pt x="9" y="1"/>
                            <a:pt x="9" y="1"/>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3" name="Freeform 741"/>
                    <p:cNvSpPr>
                      <a:spLocks/>
                    </p:cNvSpPr>
                    <p:nvPr/>
                  </p:nvSpPr>
                  <p:spPr bwMode="auto">
                    <a:xfrm>
                      <a:off x="3207" y="887"/>
                      <a:ext cx="62" cy="64"/>
                    </a:xfrm>
                    <a:custGeom>
                      <a:avLst/>
                      <a:gdLst>
                        <a:gd name="T0" fmla="*/ 26 w 26"/>
                        <a:gd name="T1" fmla="*/ 4 h 27"/>
                        <a:gd name="T2" fmla="*/ 23 w 26"/>
                        <a:gd name="T3" fmla="*/ 9 h 27"/>
                        <a:gd name="T4" fmla="*/ 23 w 26"/>
                        <a:gd name="T5" fmla="*/ 9 h 27"/>
                        <a:gd name="T6" fmla="*/ 23 w 26"/>
                        <a:gd name="T7" fmla="*/ 8 h 27"/>
                        <a:gd name="T8" fmla="*/ 17 w 26"/>
                        <a:gd name="T9" fmla="*/ 4 h 27"/>
                        <a:gd name="T10" fmla="*/ 10 w 26"/>
                        <a:gd name="T11" fmla="*/ 8 h 27"/>
                        <a:gd name="T12" fmla="*/ 17 w 26"/>
                        <a:gd name="T13" fmla="*/ 19 h 27"/>
                        <a:gd name="T14" fmla="*/ 13 w 26"/>
                        <a:gd name="T15" fmla="*/ 27 h 27"/>
                        <a:gd name="T16" fmla="*/ 13 w 26"/>
                        <a:gd name="T17" fmla="*/ 27 h 27"/>
                        <a:gd name="T18" fmla="*/ 1 w 26"/>
                        <a:gd name="T19" fmla="*/ 14 h 27"/>
                        <a:gd name="T20" fmla="*/ 0 w 26"/>
                        <a:gd name="T21" fmla="*/ 8 h 27"/>
                        <a:gd name="T22" fmla="*/ 2 w 26"/>
                        <a:gd name="T23" fmla="*/ 5 h 27"/>
                        <a:gd name="T24" fmla="*/ 3 w 26"/>
                        <a:gd name="T25" fmla="*/ 4 h 27"/>
                        <a:gd name="T26" fmla="*/ 13 w 26"/>
                        <a:gd name="T27" fmla="*/ 0 h 27"/>
                        <a:gd name="T28" fmla="*/ 22 w 26"/>
                        <a:gd name="T29" fmla="*/ 1 h 27"/>
                        <a:gd name="T30" fmla="*/ 26 w 26"/>
                        <a:gd name="T31"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7">
                          <a:moveTo>
                            <a:pt x="26" y="4"/>
                          </a:moveTo>
                          <a:cubicBezTo>
                            <a:pt x="25" y="5"/>
                            <a:pt x="24" y="7"/>
                            <a:pt x="23" y="9"/>
                          </a:cubicBezTo>
                          <a:cubicBezTo>
                            <a:pt x="23" y="9"/>
                            <a:pt x="23" y="9"/>
                            <a:pt x="23" y="9"/>
                          </a:cubicBezTo>
                          <a:cubicBezTo>
                            <a:pt x="23" y="8"/>
                            <a:pt x="23" y="8"/>
                            <a:pt x="23" y="8"/>
                          </a:cubicBezTo>
                          <a:cubicBezTo>
                            <a:pt x="22" y="5"/>
                            <a:pt x="19" y="4"/>
                            <a:pt x="17" y="4"/>
                          </a:cubicBezTo>
                          <a:cubicBezTo>
                            <a:pt x="14" y="4"/>
                            <a:pt x="12" y="6"/>
                            <a:pt x="10" y="8"/>
                          </a:cubicBezTo>
                          <a:cubicBezTo>
                            <a:pt x="7" y="13"/>
                            <a:pt x="12" y="19"/>
                            <a:pt x="17" y="19"/>
                          </a:cubicBezTo>
                          <a:cubicBezTo>
                            <a:pt x="16" y="22"/>
                            <a:pt x="14" y="24"/>
                            <a:pt x="13" y="27"/>
                          </a:cubicBezTo>
                          <a:cubicBezTo>
                            <a:pt x="13" y="27"/>
                            <a:pt x="13" y="27"/>
                            <a:pt x="13" y="27"/>
                          </a:cubicBezTo>
                          <a:cubicBezTo>
                            <a:pt x="8" y="24"/>
                            <a:pt x="3" y="19"/>
                            <a:pt x="1" y="14"/>
                          </a:cubicBezTo>
                          <a:cubicBezTo>
                            <a:pt x="0" y="12"/>
                            <a:pt x="0" y="10"/>
                            <a:pt x="0" y="8"/>
                          </a:cubicBezTo>
                          <a:cubicBezTo>
                            <a:pt x="1" y="7"/>
                            <a:pt x="2" y="6"/>
                            <a:pt x="2" y="5"/>
                          </a:cubicBezTo>
                          <a:cubicBezTo>
                            <a:pt x="2" y="4"/>
                            <a:pt x="3" y="4"/>
                            <a:pt x="3" y="4"/>
                          </a:cubicBezTo>
                          <a:cubicBezTo>
                            <a:pt x="6" y="1"/>
                            <a:pt x="9" y="0"/>
                            <a:pt x="13" y="0"/>
                          </a:cubicBezTo>
                          <a:cubicBezTo>
                            <a:pt x="16" y="0"/>
                            <a:pt x="19" y="0"/>
                            <a:pt x="22" y="1"/>
                          </a:cubicBezTo>
                          <a:cubicBezTo>
                            <a:pt x="23" y="2"/>
                            <a:pt x="25" y="3"/>
                            <a:pt x="26" y="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4" name="Freeform 742"/>
                    <p:cNvSpPr>
                      <a:spLocks/>
                    </p:cNvSpPr>
                    <p:nvPr/>
                  </p:nvSpPr>
                  <p:spPr bwMode="auto">
                    <a:xfrm>
                      <a:off x="3127" y="1457"/>
                      <a:ext cx="9" cy="15"/>
                    </a:xfrm>
                    <a:custGeom>
                      <a:avLst/>
                      <a:gdLst>
                        <a:gd name="T0" fmla="*/ 4 w 4"/>
                        <a:gd name="T1" fmla="*/ 2 h 6"/>
                        <a:gd name="T2" fmla="*/ 3 w 4"/>
                        <a:gd name="T3" fmla="*/ 5 h 6"/>
                        <a:gd name="T4" fmla="*/ 1 w 4"/>
                        <a:gd name="T5" fmla="*/ 6 h 6"/>
                        <a:gd name="T6" fmla="*/ 0 w 4"/>
                        <a:gd name="T7" fmla="*/ 0 h 6"/>
                        <a:gd name="T8" fmla="*/ 2 w 4"/>
                        <a:gd name="T9" fmla="*/ 0 h 6"/>
                        <a:gd name="T10" fmla="*/ 4 w 4"/>
                        <a:gd name="T11" fmla="*/ 1 h 6"/>
                        <a:gd name="T12" fmla="*/ 4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2"/>
                          </a:moveTo>
                          <a:cubicBezTo>
                            <a:pt x="4" y="3"/>
                            <a:pt x="4" y="4"/>
                            <a:pt x="3" y="5"/>
                          </a:cubicBezTo>
                          <a:cubicBezTo>
                            <a:pt x="2" y="5"/>
                            <a:pt x="2" y="5"/>
                            <a:pt x="1" y="6"/>
                          </a:cubicBezTo>
                          <a:cubicBezTo>
                            <a:pt x="0" y="4"/>
                            <a:pt x="0" y="2"/>
                            <a:pt x="0" y="0"/>
                          </a:cubicBezTo>
                          <a:cubicBezTo>
                            <a:pt x="0" y="0"/>
                            <a:pt x="1" y="0"/>
                            <a:pt x="2" y="0"/>
                          </a:cubicBezTo>
                          <a:cubicBezTo>
                            <a:pt x="3" y="0"/>
                            <a:pt x="3" y="0"/>
                            <a:pt x="4" y="1"/>
                          </a:cubicBezTo>
                          <a:cubicBezTo>
                            <a:pt x="4" y="1"/>
                            <a:pt x="4" y="2"/>
                            <a:pt x="4"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5" name="Freeform 743"/>
                    <p:cNvSpPr>
                      <a:spLocks/>
                    </p:cNvSpPr>
                    <p:nvPr/>
                  </p:nvSpPr>
                  <p:spPr bwMode="auto">
                    <a:xfrm>
                      <a:off x="2828" y="1294"/>
                      <a:ext cx="320" cy="232"/>
                    </a:xfrm>
                    <a:custGeom>
                      <a:avLst/>
                      <a:gdLst>
                        <a:gd name="T0" fmla="*/ 130 w 135"/>
                        <a:gd name="T1" fmla="*/ 70 h 98"/>
                        <a:gd name="T2" fmla="*/ 130 w 135"/>
                        <a:gd name="T3" fmla="*/ 70 h 98"/>
                        <a:gd name="T4" fmla="*/ 128 w 135"/>
                        <a:gd name="T5" fmla="*/ 69 h 98"/>
                        <a:gd name="T6" fmla="*/ 126 w 135"/>
                        <a:gd name="T7" fmla="*/ 69 h 98"/>
                        <a:gd name="T8" fmla="*/ 121 w 135"/>
                        <a:gd name="T9" fmla="*/ 44 h 98"/>
                        <a:gd name="T10" fmla="*/ 66 w 135"/>
                        <a:gd name="T11" fmla="*/ 93 h 98"/>
                        <a:gd name="T12" fmla="*/ 62 w 135"/>
                        <a:gd name="T13" fmla="*/ 90 h 98"/>
                        <a:gd name="T14" fmla="*/ 76 w 135"/>
                        <a:gd name="T15" fmla="*/ 70 h 98"/>
                        <a:gd name="T16" fmla="*/ 38 w 135"/>
                        <a:gd name="T17" fmla="*/ 89 h 98"/>
                        <a:gd name="T18" fmla="*/ 14 w 135"/>
                        <a:gd name="T19" fmla="*/ 88 h 98"/>
                        <a:gd name="T20" fmla="*/ 1 w 135"/>
                        <a:gd name="T21" fmla="*/ 69 h 98"/>
                        <a:gd name="T22" fmla="*/ 0 w 135"/>
                        <a:gd name="T23" fmla="*/ 59 h 98"/>
                        <a:gd name="T24" fmla="*/ 4 w 135"/>
                        <a:gd name="T25" fmla="*/ 59 h 98"/>
                        <a:gd name="T26" fmla="*/ 5 w 135"/>
                        <a:gd name="T27" fmla="*/ 69 h 98"/>
                        <a:gd name="T28" fmla="*/ 69 w 135"/>
                        <a:gd name="T29" fmla="*/ 70 h 98"/>
                        <a:gd name="T30" fmla="*/ 59 w 135"/>
                        <a:gd name="T31" fmla="*/ 74 h 98"/>
                        <a:gd name="T32" fmla="*/ 14 w 135"/>
                        <a:gd name="T33" fmla="*/ 69 h 98"/>
                        <a:gd name="T34" fmla="*/ 18 w 135"/>
                        <a:gd name="T35" fmla="*/ 52 h 98"/>
                        <a:gd name="T36" fmla="*/ 22 w 135"/>
                        <a:gd name="T37" fmla="*/ 54 h 98"/>
                        <a:gd name="T38" fmla="*/ 18 w 135"/>
                        <a:gd name="T39" fmla="*/ 67 h 98"/>
                        <a:gd name="T40" fmla="*/ 44 w 135"/>
                        <a:gd name="T41" fmla="*/ 74 h 98"/>
                        <a:gd name="T42" fmla="*/ 65 w 135"/>
                        <a:gd name="T43" fmla="*/ 67 h 98"/>
                        <a:gd name="T44" fmla="*/ 102 w 135"/>
                        <a:gd name="T45" fmla="*/ 45 h 98"/>
                        <a:gd name="T46" fmla="*/ 90 w 135"/>
                        <a:gd name="T47" fmla="*/ 44 h 98"/>
                        <a:gd name="T48" fmla="*/ 91 w 135"/>
                        <a:gd name="T49" fmla="*/ 40 h 98"/>
                        <a:gd name="T50" fmla="*/ 120 w 135"/>
                        <a:gd name="T51" fmla="*/ 39 h 98"/>
                        <a:gd name="T52" fmla="*/ 118 w 135"/>
                        <a:gd name="T53" fmla="*/ 11 h 98"/>
                        <a:gd name="T54" fmla="*/ 120 w 135"/>
                        <a:gd name="T55" fmla="*/ 10 h 98"/>
                        <a:gd name="T56" fmla="*/ 121 w 135"/>
                        <a:gd name="T57" fmla="*/ 9 h 98"/>
                        <a:gd name="T58" fmla="*/ 121 w 135"/>
                        <a:gd name="T59" fmla="*/ 8 h 98"/>
                        <a:gd name="T60" fmla="*/ 121 w 135"/>
                        <a:gd name="T61" fmla="*/ 8 h 98"/>
                        <a:gd name="T62" fmla="*/ 122 w 135"/>
                        <a:gd name="T63" fmla="*/ 10 h 98"/>
                        <a:gd name="T64" fmla="*/ 131 w 135"/>
                        <a:gd name="T65" fmla="*/ 0 h 98"/>
                        <a:gd name="T66" fmla="*/ 134 w 135"/>
                        <a:gd name="T67" fmla="*/ 3 h 98"/>
                        <a:gd name="T68" fmla="*/ 124 w 135"/>
                        <a:gd name="T69" fmla="*/ 14 h 98"/>
                        <a:gd name="T70" fmla="*/ 132 w 135"/>
                        <a:gd name="T71" fmla="*/ 27 h 98"/>
                        <a:gd name="T72" fmla="*/ 135 w 135"/>
                        <a:gd name="T73" fmla="*/ 28 h 98"/>
                        <a:gd name="T74" fmla="*/ 134 w 135"/>
                        <a:gd name="T75" fmla="*/ 31 h 98"/>
                        <a:gd name="T76" fmla="*/ 123 w 135"/>
                        <a:gd name="T77" fmla="*/ 26 h 98"/>
                        <a:gd name="T78" fmla="*/ 124 w 135"/>
                        <a:gd name="T79" fmla="*/ 37 h 98"/>
                        <a:gd name="T80" fmla="*/ 125 w 135"/>
                        <a:gd name="T81" fmla="*/ 41 h 98"/>
                        <a:gd name="T82" fmla="*/ 124 w 135"/>
                        <a:gd name="T83" fmla="*/ 41 h 98"/>
                        <a:gd name="T84" fmla="*/ 126 w 135"/>
                        <a:gd name="T85" fmla="*/ 50 h 98"/>
                        <a:gd name="T86" fmla="*/ 130 w 135"/>
                        <a:gd name="T87" fmla="*/ 7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5" h="98">
                          <a:moveTo>
                            <a:pt x="130" y="70"/>
                          </a:moveTo>
                          <a:cubicBezTo>
                            <a:pt x="130" y="70"/>
                            <a:pt x="130" y="70"/>
                            <a:pt x="130" y="70"/>
                          </a:cubicBezTo>
                          <a:cubicBezTo>
                            <a:pt x="129" y="69"/>
                            <a:pt x="129" y="69"/>
                            <a:pt x="128" y="69"/>
                          </a:cubicBezTo>
                          <a:cubicBezTo>
                            <a:pt x="127" y="69"/>
                            <a:pt x="126" y="69"/>
                            <a:pt x="126" y="69"/>
                          </a:cubicBezTo>
                          <a:cubicBezTo>
                            <a:pt x="124" y="61"/>
                            <a:pt x="122" y="52"/>
                            <a:pt x="121" y="44"/>
                          </a:cubicBezTo>
                          <a:cubicBezTo>
                            <a:pt x="97" y="51"/>
                            <a:pt x="79" y="71"/>
                            <a:pt x="66" y="93"/>
                          </a:cubicBezTo>
                          <a:cubicBezTo>
                            <a:pt x="62" y="90"/>
                            <a:pt x="62" y="90"/>
                            <a:pt x="62" y="90"/>
                          </a:cubicBezTo>
                          <a:cubicBezTo>
                            <a:pt x="66" y="83"/>
                            <a:pt x="71" y="76"/>
                            <a:pt x="76" y="70"/>
                          </a:cubicBezTo>
                          <a:cubicBezTo>
                            <a:pt x="66" y="80"/>
                            <a:pt x="52" y="86"/>
                            <a:pt x="38" y="89"/>
                          </a:cubicBezTo>
                          <a:cubicBezTo>
                            <a:pt x="30" y="91"/>
                            <a:pt x="21" y="91"/>
                            <a:pt x="14" y="88"/>
                          </a:cubicBezTo>
                          <a:cubicBezTo>
                            <a:pt x="7" y="84"/>
                            <a:pt x="3" y="77"/>
                            <a:pt x="1" y="69"/>
                          </a:cubicBezTo>
                          <a:cubicBezTo>
                            <a:pt x="0" y="66"/>
                            <a:pt x="0" y="62"/>
                            <a:pt x="0" y="59"/>
                          </a:cubicBezTo>
                          <a:cubicBezTo>
                            <a:pt x="4" y="59"/>
                            <a:pt x="4" y="59"/>
                            <a:pt x="4" y="59"/>
                          </a:cubicBezTo>
                          <a:cubicBezTo>
                            <a:pt x="4" y="62"/>
                            <a:pt x="4" y="66"/>
                            <a:pt x="5" y="69"/>
                          </a:cubicBezTo>
                          <a:cubicBezTo>
                            <a:pt x="13" y="98"/>
                            <a:pt x="48" y="85"/>
                            <a:pt x="69" y="70"/>
                          </a:cubicBezTo>
                          <a:cubicBezTo>
                            <a:pt x="66" y="72"/>
                            <a:pt x="62" y="73"/>
                            <a:pt x="59" y="74"/>
                          </a:cubicBezTo>
                          <a:cubicBezTo>
                            <a:pt x="47" y="78"/>
                            <a:pt x="20" y="86"/>
                            <a:pt x="14" y="69"/>
                          </a:cubicBezTo>
                          <a:cubicBezTo>
                            <a:pt x="11" y="62"/>
                            <a:pt x="14" y="56"/>
                            <a:pt x="18" y="52"/>
                          </a:cubicBezTo>
                          <a:cubicBezTo>
                            <a:pt x="22" y="54"/>
                            <a:pt x="22" y="54"/>
                            <a:pt x="22" y="54"/>
                          </a:cubicBezTo>
                          <a:cubicBezTo>
                            <a:pt x="18" y="58"/>
                            <a:pt x="16" y="62"/>
                            <a:pt x="18" y="67"/>
                          </a:cubicBezTo>
                          <a:cubicBezTo>
                            <a:pt x="22" y="77"/>
                            <a:pt x="37" y="75"/>
                            <a:pt x="44" y="74"/>
                          </a:cubicBezTo>
                          <a:cubicBezTo>
                            <a:pt x="51" y="72"/>
                            <a:pt x="58" y="70"/>
                            <a:pt x="65" y="67"/>
                          </a:cubicBezTo>
                          <a:cubicBezTo>
                            <a:pt x="78" y="62"/>
                            <a:pt x="91" y="54"/>
                            <a:pt x="102" y="45"/>
                          </a:cubicBezTo>
                          <a:cubicBezTo>
                            <a:pt x="98" y="45"/>
                            <a:pt x="94" y="45"/>
                            <a:pt x="90" y="44"/>
                          </a:cubicBezTo>
                          <a:cubicBezTo>
                            <a:pt x="91" y="40"/>
                            <a:pt x="91" y="40"/>
                            <a:pt x="91" y="40"/>
                          </a:cubicBezTo>
                          <a:cubicBezTo>
                            <a:pt x="100" y="42"/>
                            <a:pt x="110" y="42"/>
                            <a:pt x="120" y="39"/>
                          </a:cubicBezTo>
                          <a:cubicBezTo>
                            <a:pt x="119" y="29"/>
                            <a:pt x="118" y="20"/>
                            <a:pt x="118" y="11"/>
                          </a:cubicBezTo>
                          <a:cubicBezTo>
                            <a:pt x="118" y="11"/>
                            <a:pt x="119" y="11"/>
                            <a:pt x="120" y="10"/>
                          </a:cubicBezTo>
                          <a:cubicBezTo>
                            <a:pt x="121" y="10"/>
                            <a:pt x="121" y="9"/>
                            <a:pt x="121" y="9"/>
                          </a:cubicBezTo>
                          <a:cubicBezTo>
                            <a:pt x="121" y="8"/>
                            <a:pt x="121" y="8"/>
                            <a:pt x="121" y="8"/>
                          </a:cubicBezTo>
                          <a:cubicBezTo>
                            <a:pt x="121" y="8"/>
                            <a:pt x="121" y="8"/>
                            <a:pt x="121" y="8"/>
                          </a:cubicBezTo>
                          <a:cubicBezTo>
                            <a:pt x="121" y="9"/>
                            <a:pt x="122" y="10"/>
                            <a:pt x="122" y="10"/>
                          </a:cubicBezTo>
                          <a:cubicBezTo>
                            <a:pt x="124" y="6"/>
                            <a:pt x="127" y="3"/>
                            <a:pt x="131" y="0"/>
                          </a:cubicBezTo>
                          <a:cubicBezTo>
                            <a:pt x="134" y="3"/>
                            <a:pt x="134" y="3"/>
                            <a:pt x="134" y="3"/>
                          </a:cubicBezTo>
                          <a:cubicBezTo>
                            <a:pt x="130" y="6"/>
                            <a:pt x="126" y="9"/>
                            <a:pt x="124" y="14"/>
                          </a:cubicBezTo>
                          <a:cubicBezTo>
                            <a:pt x="122" y="20"/>
                            <a:pt x="126" y="25"/>
                            <a:pt x="132" y="27"/>
                          </a:cubicBezTo>
                          <a:cubicBezTo>
                            <a:pt x="133" y="28"/>
                            <a:pt x="134" y="28"/>
                            <a:pt x="135" y="28"/>
                          </a:cubicBezTo>
                          <a:cubicBezTo>
                            <a:pt x="134" y="31"/>
                            <a:pt x="134" y="31"/>
                            <a:pt x="134" y="31"/>
                          </a:cubicBezTo>
                          <a:cubicBezTo>
                            <a:pt x="130" y="31"/>
                            <a:pt x="125" y="29"/>
                            <a:pt x="123" y="26"/>
                          </a:cubicBezTo>
                          <a:cubicBezTo>
                            <a:pt x="123" y="30"/>
                            <a:pt x="123" y="34"/>
                            <a:pt x="124" y="37"/>
                          </a:cubicBezTo>
                          <a:cubicBezTo>
                            <a:pt x="126" y="37"/>
                            <a:pt x="127" y="40"/>
                            <a:pt x="125" y="41"/>
                          </a:cubicBezTo>
                          <a:cubicBezTo>
                            <a:pt x="125" y="41"/>
                            <a:pt x="125" y="41"/>
                            <a:pt x="124" y="41"/>
                          </a:cubicBezTo>
                          <a:cubicBezTo>
                            <a:pt x="125" y="44"/>
                            <a:pt x="125" y="47"/>
                            <a:pt x="126" y="50"/>
                          </a:cubicBezTo>
                          <a:cubicBezTo>
                            <a:pt x="127" y="57"/>
                            <a:pt x="128" y="63"/>
                            <a:pt x="130" y="7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6" name="Freeform 744"/>
                    <p:cNvSpPr>
                      <a:spLocks/>
                    </p:cNvSpPr>
                    <p:nvPr/>
                  </p:nvSpPr>
                  <p:spPr bwMode="auto">
                    <a:xfrm>
                      <a:off x="3231" y="906"/>
                      <a:ext cx="31" cy="21"/>
                    </a:xfrm>
                    <a:custGeom>
                      <a:avLst/>
                      <a:gdLst>
                        <a:gd name="T0" fmla="*/ 13 w 13"/>
                        <a:gd name="T1" fmla="*/ 1 h 9"/>
                        <a:gd name="T2" fmla="*/ 13 w 13"/>
                        <a:gd name="T3" fmla="*/ 1 h 9"/>
                        <a:gd name="T4" fmla="*/ 8 w 13"/>
                        <a:gd name="T5" fmla="*/ 9 h 9"/>
                        <a:gd name="T6" fmla="*/ 8 w 13"/>
                        <a:gd name="T7" fmla="*/ 9 h 9"/>
                        <a:gd name="T8" fmla="*/ 3 w 13"/>
                        <a:gd name="T9" fmla="*/ 1 h 9"/>
                        <a:gd name="T10" fmla="*/ 7 w 13"/>
                        <a:gd name="T11" fmla="*/ 0 h 9"/>
                        <a:gd name="T12" fmla="*/ 11 w 13"/>
                        <a:gd name="T13" fmla="*/ 1 h 9"/>
                        <a:gd name="T14" fmla="*/ 13 w 13"/>
                        <a:gd name="T15" fmla="*/ 1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9">
                          <a:moveTo>
                            <a:pt x="13" y="1"/>
                          </a:moveTo>
                          <a:cubicBezTo>
                            <a:pt x="13" y="1"/>
                            <a:pt x="13" y="1"/>
                            <a:pt x="13" y="1"/>
                          </a:cubicBezTo>
                          <a:cubicBezTo>
                            <a:pt x="11" y="4"/>
                            <a:pt x="10" y="6"/>
                            <a:pt x="8" y="9"/>
                          </a:cubicBezTo>
                          <a:cubicBezTo>
                            <a:pt x="8" y="9"/>
                            <a:pt x="8" y="9"/>
                            <a:pt x="8" y="9"/>
                          </a:cubicBezTo>
                          <a:cubicBezTo>
                            <a:pt x="4" y="9"/>
                            <a:pt x="0" y="4"/>
                            <a:pt x="3" y="1"/>
                          </a:cubicBezTo>
                          <a:cubicBezTo>
                            <a:pt x="4" y="0"/>
                            <a:pt x="6" y="0"/>
                            <a:pt x="7" y="0"/>
                          </a:cubicBezTo>
                          <a:cubicBezTo>
                            <a:pt x="9" y="0"/>
                            <a:pt x="10" y="1"/>
                            <a:pt x="11" y="1"/>
                          </a:cubicBezTo>
                          <a:cubicBezTo>
                            <a:pt x="12" y="1"/>
                            <a:pt x="12" y="1"/>
                            <a:pt x="13"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7" name="Freeform 745"/>
                    <p:cNvSpPr>
                      <a:spLocks/>
                    </p:cNvSpPr>
                    <p:nvPr/>
                  </p:nvSpPr>
                  <p:spPr bwMode="auto">
                    <a:xfrm>
                      <a:off x="3264" y="800"/>
                      <a:ext cx="21" cy="21"/>
                    </a:xfrm>
                    <a:custGeom>
                      <a:avLst/>
                      <a:gdLst>
                        <a:gd name="T0" fmla="*/ 9 w 9"/>
                        <a:gd name="T1" fmla="*/ 9 h 9"/>
                        <a:gd name="T2" fmla="*/ 7 w 9"/>
                        <a:gd name="T3" fmla="*/ 8 h 9"/>
                        <a:gd name="T4" fmla="*/ 0 w 9"/>
                        <a:gd name="T5" fmla="*/ 7 h 9"/>
                        <a:gd name="T6" fmla="*/ 5 w 9"/>
                        <a:gd name="T7" fmla="*/ 0 h 9"/>
                        <a:gd name="T8" fmla="*/ 9 w 9"/>
                        <a:gd name="T9" fmla="*/ 9 h 9"/>
                      </a:gdLst>
                      <a:ahLst/>
                      <a:cxnLst>
                        <a:cxn ang="0">
                          <a:pos x="T0" y="T1"/>
                        </a:cxn>
                        <a:cxn ang="0">
                          <a:pos x="T2" y="T3"/>
                        </a:cxn>
                        <a:cxn ang="0">
                          <a:pos x="T4" y="T5"/>
                        </a:cxn>
                        <a:cxn ang="0">
                          <a:pos x="T6" y="T7"/>
                        </a:cxn>
                        <a:cxn ang="0">
                          <a:pos x="T8" y="T9"/>
                        </a:cxn>
                      </a:cxnLst>
                      <a:rect l="0" t="0" r="r" b="b"/>
                      <a:pathLst>
                        <a:path w="9" h="9">
                          <a:moveTo>
                            <a:pt x="9" y="9"/>
                          </a:moveTo>
                          <a:cubicBezTo>
                            <a:pt x="9" y="9"/>
                            <a:pt x="8" y="8"/>
                            <a:pt x="7" y="8"/>
                          </a:cubicBezTo>
                          <a:cubicBezTo>
                            <a:pt x="4" y="7"/>
                            <a:pt x="2" y="7"/>
                            <a:pt x="0" y="7"/>
                          </a:cubicBezTo>
                          <a:cubicBezTo>
                            <a:pt x="1" y="4"/>
                            <a:pt x="3" y="2"/>
                            <a:pt x="5" y="0"/>
                          </a:cubicBezTo>
                          <a:cubicBezTo>
                            <a:pt x="5" y="3"/>
                            <a:pt x="7" y="6"/>
                            <a:pt x="9"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8" name="Freeform 746"/>
                    <p:cNvSpPr>
                      <a:spLocks noEditPoints="1"/>
                    </p:cNvSpPr>
                    <p:nvPr/>
                  </p:nvSpPr>
                  <p:spPr bwMode="auto">
                    <a:xfrm>
                      <a:off x="2669" y="469"/>
                      <a:ext cx="612" cy="1260"/>
                    </a:xfrm>
                    <a:custGeom>
                      <a:avLst/>
                      <a:gdLst>
                        <a:gd name="T0" fmla="*/ 242 w 258"/>
                        <a:gd name="T1" fmla="*/ 160 h 533"/>
                        <a:gd name="T2" fmla="*/ 240 w 258"/>
                        <a:gd name="T3" fmla="*/ 173 h 533"/>
                        <a:gd name="T4" fmla="*/ 227 w 258"/>
                        <a:gd name="T5" fmla="*/ 185 h 533"/>
                        <a:gd name="T6" fmla="*/ 220 w 258"/>
                        <a:gd name="T7" fmla="*/ 195 h 533"/>
                        <a:gd name="T8" fmla="*/ 170 w 258"/>
                        <a:gd name="T9" fmla="*/ 157 h 533"/>
                        <a:gd name="T10" fmla="*/ 98 w 258"/>
                        <a:gd name="T11" fmla="*/ 340 h 533"/>
                        <a:gd name="T12" fmla="*/ 141 w 258"/>
                        <a:gd name="T13" fmla="*/ 391 h 533"/>
                        <a:gd name="T14" fmla="*/ 110 w 258"/>
                        <a:gd name="T15" fmla="*/ 390 h 533"/>
                        <a:gd name="T16" fmla="*/ 67 w 258"/>
                        <a:gd name="T17" fmla="*/ 408 h 533"/>
                        <a:gd name="T18" fmla="*/ 90 w 258"/>
                        <a:gd name="T19" fmla="*/ 334 h 533"/>
                        <a:gd name="T20" fmla="*/ 88 w 258"/>
                        <a:gd name="T21" fmla="*/ 332 h 533"/>
                        <a:gd name="T22" fmla="*/ 78 w 258"/>
                        <a:gd name="T23" fmla="*/ 311 h 533"/>
                        <a:gd name="T24" fmla="*/ 66 w 258"/>
                        <a:gd name="T25" fmla="*/ 284 h 533"/>
                        <a:gd name="T26" fmla="*/ 12 w 258"/>
                        <a:gd name="T27" fmla="*/ 457 h 533"/>
                        <a:gd name="T28" fmla="*/ 98 w 258"/>
                        <a:gd name="T29" fmla="*/ 532 h 533"/>
                        <a:gd name="T30" fmla="*/ 2 w 258"/>
                        <a:gd name="T31" fmla="*/ 390 h 533"/>
                        <a:gd name="T32" fmla="*/ 44 w 258"/>
                        <a:gd name="T33" fmla="*/ 241 h 533"/>
                        <a:gd name="T34" fmla="*/ 83 w 258"/>
                        <a:gd name="T35" fmla="*/ 213 h 533"/>
                        <a:gd name="T36" fmla="*/ 87 w 258"/>
                        <a:gd name="T37" fmla="*/ 179 h 533"/>
                        <a:gd name="T38" fmla="*/ 83 w 258"/>
                        <a:gd name="T39" fmla="*/ 142 h 533"/>
                        <a:gd name="T40" fmla="*/ 92 w 258"/>
                        <a:gd name="T41" fmla="*/ 101 h 533"/>
                        <a:gd name="T42" fmla="*/ 115 w 258"/>
                        <a:gd name="T43" fmla="*/ 63 h 533"/>
                        <a:gd name="T44" fmla="*/ 149 w 258"/>
                        <a:gd name="T45" fmla="*/ 37 h 533"/>
                        <a:gd name="T46" fmla="*/ 172 w 258"/>
                        <a:gd name="T47" fmla="*/ 34 h 533"/>
                        <a:gd name="T48" fmla="*/ 206 w 258"/>
                        <a:gd name="T49" fmla="*/ 23 h 533"/>
                        <a:gd name="T50" fmla="*/ 194 w 258"/>
                        <a:gd name="T51" fmla="*/ 60 h 533"/>
                        <a:gd name="T52" fmla="*/ 120 w 258"/>
                        <a:gd name="T53" fmla="*/ 176 h 533"/>
                        <a:gd name="T54" fmla="*/ 177 w 258"/>
                        <a:gd name="T55" fmla="*/ 148 h 533"/>
                        <a:gd name="T56" fmla="*/ 168 w 258"/>
                        <a:gd name="T57" fmla="*/ 107 h 533"/>
                        <a:gd name="T58" fmla="*/ 197 w 258"/>
                        <a:gd name="T59" fmla="*/ 152 h 533"/>
                        <a:gd name="T60" fmla="*/ 208 w 258"/>
                        <a:gd name="T61" fmla="*/ 135 h 533"/>
                        <a:gd name="T62" fmla="*/ 238 w 258"/>
                        <a:gd name="T63" fmla="*/ 157 h 533"/>
                        <a:gd name="T64" fmla="*/ 247 w 258"/>
                        <a:gd name="T65" fmla="*/ 146 h 533"/>
                        <a:gd name="T66" fmla="*/ 202 w 258"/>
                        <a:gd name="T67" fmla="*/ 34 h 533"/>
                        <a:gd name="T68" fmla="*/ 127 w 258"/>
                        <a:gd name="T69" fmla="*/ 97 h 533"/>
                        <a:gd name="T70" fmla="*/ 197 w 258"/>
                        <a:gd name="T71" fmla="*/ 21 h 533"/>
                        <a:gd name="T72" fmla="*/ 203 w 258"/>
                        <a:gd name="T73" fmla="*/ 29 h 533"/>
                        <a:gd name="T74" fmla="*/ 178 w 258"/>
                        <a:gd name="T75" fmla="*/ 22 h 533"/>
                        <a:gd name="T76" fmla="*/ 168 w 258"/>
                        <a:gd name="T77" fmla="*/ 35 h 533"/>
                        <a:gd name="T78" fmla="*/ 168 w 258"/>
                        <a:gd name="T79" fmla="*/ 35 h 533"/>
                        <a:gd name="T80" fmla="*/ 134 w 258"/>
                        <a:gd name="T81" fmla="*/ 53 h 533"/>
                        <a:gd name="T82" fmla="*/ 132 w 258"/>
                        <a:gd name="T83" fmla="*/ 54 h 533"/>
                        <a:gd name="T84" fmla="*/ 123 w 258"/>
                        <a:gd name="T85" fmla="*/ 63 h 533"/>
                        <a:gd name="T86" fmla="*/ 92 w 258"/>
                        <a:gd name="T87" fmla="*/ 179 h 533"/>
                        <a:gd name="T88" fmla="*/ 87 w 258"/>
                        <a:gd name="T89" fmla="*/ 195 h 533"/>
                        <a:gd name="T90" fmla="*/ 106 w 258"/>
                        <a:gd name="T91" fmla="*/ 83 h 533"/>
                        <a:gd name="T92" fmla="*/ 88 w 258"/>
                        <a:gd name="T93" fmla="*/ 161 h 533"/>
                        <a:gd name="T94" fmla="*/ 88 w 258"/>
                        <a:gd name="T95" fmla="*/ 159 h 533"/>
                        <a:gd name="T96" fmla="*/ 87 w 258"/>
                        <a:gd name="T97" fmla="*/ 159 h 533"/>
                        <a:gd name="T98" fmla="*/ 92 w 258"/>
                        <a:gd name="T99" fmla="*/ 91 h 533"/>
                        <a:gd name="T100" fmla="*/ 81 w 258"/>
                        <a:gd name="T101" fmla="*/ 127 h 533"/>
                        <a:gd name="T102" fmla="*/ 85 w 258"/>
                        <a:gd name="T103" fmla="*/ 10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8" h="533">
                          <a:moveTo>
                            <a:pt x="258" y="148"/>
                          </a:moveTo>
                          <a:cubicBezTo>
                            <a:pt x="257" y="152"/>
                            <a:pt x="257" y="152"/>
                            <a:pt x="257" y="152"/>
                          </a:cubicBezTo>
                          <a:cubicBezTo>
                            <a:pt x="253" y="150"/>
                            <a:pt x="250" y="150"/>
                            <a:pt x="247" y="152"/>
                          </a:cubicBezTo>
                          <a:cubicBezTo>
                            <a:pt x="245" y="154"/>
                            <a:pt x="244" y="157"/>
                            <a:pt x="242" y="160"/>
                          </a:cubicBezTo>
                          <a:cubicBezTo>
                            <a:pt x="241" y="162"/>
                            <a:pt x="242" y="163"/>
                            <a:pt x="242" y="164"/>
                          </a:cubicBezTo>
                          <a:cubicBezTo>
                            <a:pt x="238" y="166"/>
                            <a:pt x="238" y="166"/>
                            <a:pt x="238" y="166"/>
                          </a:cubicBezTo>
                          <a:cubicBezTo>
                            <a:pt x="237" y="168"/>
                            <a:pt x="235" y="171"/>
                            <a:pt x="233" y="174"/>
                          </a:cubicBezTo>
                          <a:cubicBezTo>
                            <a:pt x="236" y="173"/>
                            <a:pt x="238" y="173"/>
                            <a:pt x="240" y="173"/>
                          </a:cubicBezTo>
                          <a:cubicBezTo>
                            <a:pt x="240" y="177"/>
                            <a:pt x="240" y="177"/>
                            <a:pt x="240" y="177"/>
                          </a:cubicBezTo>
                          <a:cubicBezTo>
                            <a:pt x="236" y="177"/>
                            <a:pt x="233" y="178"/>
                            <a:pt x="230" y="181"/>
                          </a:cubicBezTo>
                          <a:cubicBezTo>
                            <a:pt x="230" y="181"/>
                            <a:pt x="229" y="181"/>
                            <a:pt x="229" y="182"/>
                          </a:cubicBezTo>
                          <a:cubicBezTo>
                            <a:pt x="229" y="183"/>
                            <a:pt x="228" y="184"/>
                            <a:pt x="227" y="185"/>
                          </a:cubicBezTo>
                          <a:cubicBezTo>
                            <a:pt x="227" y="187"/>
                            <a:pt x="227" y="189"/>
                            <a:pt x="228" y="191"/>
                          </a:cubicBezTo>
                          <a:cubicBezTo>
                            <a:pt x="224" y="192"/>
                            <a:pt x="224" y="192"/>
                            <a:pt x="224" y="192"/>
                          </a:cubicBezTo>
                          <a:cubicBezTo>
                            <a:pt x="223" y="193"/>
                            <a:pt x="223" y="195"/>
                            <a:pt x="222" y="196"/>
                          </a:cubicBezTo>
                          <a:cubicBezTo>
                            <a:pt x="220" y="195"/>
                            <a:pt x="220" y="195"/>
                            <a:pt x="220" y="195"/>
                          </a:cubicBezTo>
                          <a:cubicBezTo>
                            <a:pt x="221" y="194"/>
                            <a:pt x="220" y="193"/>
                            <a:pt x="219" y="192"/>
                          </a:cubicBezTo>
                          <a:cubicBezTo>
                            <a:pt x="223" y="185"/>
                            <a:pt x="226" y="178"/>
                            <a:pt x="230" y="171"/>
                          </a:cubicBezTo>
                          <a:cubicBezTo>
                            <a:pt x="230" y="171"/>
                            <a:pt x="230" y="171"/>
                            <a:pt x="230" y="170"/>
                          </a:cubicBezTo>
                          <a:cubicBezTo>
                            <a:pt x="211" y="161"/>
                            <a:pt x="191" y="155"/>
                            <a:pt x="170" y="157"/>
                          </a:cubicBezTo>
                          <a:cubicBezTo>
                            <a:pt x="151" y="159"/>
                            <a:pt x="135" y="169"/>
                            <a:pt x="121" y="181"/>
                          </a:cubicBezTo>
                          <a:cubicBezTo>
                            <a:pt x="121" y="182"/>
                            <a:pt x="120" y="182"/>
                            <a:pt x="119" y="183"/>
                          </a:cubicBezTo>
                          <a:cubicBezTo>
                            <a:pt x="96" y="204"/>
                            <a:pt x="78" y="232"/>
                            <a:pt x="48" y="245"/>
                          </a:cubicBezTo>
                          <a:cubicBezTo>
                            <a:pt x="70" y="274"/>
                            <a:pt x="80" y="309"/>
                            <a:pt x="98" y="340"/>
                          </a:cubicBezTo>
                          <a:cubicBezTo>
                            <a:pt x="111" y="361"/>
                            <a:pt x="133" y="383"/>
                            <a:pt x="158" y="389"/>
                          </a:cubicBezTo>
                          <a:cubicBezTo>
                            <a:pt x="157" y="393"/>
                            <a:pt x="157" y="393"/>
                            <a:pt x="157" y="393"/>
                          </a:cubicBezTo>
                          <a:cubicBezTo>
                            <a:pt x="156" y="393"/>
                            <a:pt x="155" y="392"/>
                            <a:pt x="154" y="392"/>
                          </a:cubicBezTo>
                          <a:cubicBezTo>
                            <a:pt x="150" y="392"/>
                            <a:pt x="145" y="391"/>
                            <a:pt x="141" y="391"/>
                          </a:cubicBezTo>
                          <a:cubicBezTo>
                            <a:pt x="134" y="390"/>
                            <a:pt x="126" y="391"/>
                            <a:pt x="119" y="392"/>
                          </a:cubicBezTo>
                          <a:cubicBezTo>
                            <a:pt x="112" y="393"/>
                            <a:pt x="96" y="397"/>
                            <a:pt x="89" y="403"/>
                          </a:cubicBezTo>
                          <a:cubicBezTo>
                            <a:pt x="85" y="401"/>
                            <a:pt x="85" y="401"/>
                            <a:pt x="85" y="401"/>
                          </a:cubicBezTo>
                          <a:cubicBezTo>
                            <a:pt x="92" y="395"/>
                            <a:pt x="102" y="391"/>
                            <a:pt x="110" y="390"/>
                          </a:cubicBezTo>
                          <a:cubicBezTo>
                            <a:pt x="115" y="388"/>
                            <a:pt x="122" y="387"/>
                            <a:pt x="129" y="386"/>
                          </a:cubicBezTo>
                          <a:cubicBezTo>
                            <a:pt x="117" y="382"/>
                            <a:pt x="104" y="380"/>
                            <a:pt x="92" y="383"/>
                          </a:cubicBezTo>
                          <a:cubicBezTo>
                            <a:pt x="80" y="387"/>
                            <a:pt x="72" y="397"/>
                            <a:pt x="71" y="408"/>
                          </a:cubicBezTo>
                          <a:cubicBezTo>
                            <a:pt x="67" y="408"/>
                            <a:pt x="67" y="408"/>
                            <a:pt x="67" y="408"/>
                          </a:cubicBezTo>
                          <a:cubicBezTo>
                            <a:pt x="68" y="396"/>
                            <a:pt x="75" y="386"/>
                            <a:pt x="86" y="381"/>
                          </a:cubicBezTo>
                          <a:cubicBezTo>
                            <a:pt x="101" y="375"/>
                            <a:pt x="118" y="378"/>
                            <a:pt x="133" y="383"/>
                          </a:cubicBezTo>
                          <a:cubicBezTo>
                            <a:pt x="120" y="376"/>
                            <a:pt x="110" y="365"/>
                            <a:pt x="101" y="352"/>
                          </a:cubicBezTo>
                          <a:cubicBezTo>
                            <a:pt x="97" y="346"/>
                            <a:pt x="93" y="340"/>
                            <a:pt x="90" y="334"/>
                          </a:cubicBezTo>
                          <a:cubicBezTo>
                            <a:pt x="89" y="335"/>
                            <a:pt x="88" y="335"/>
                            <a:pt x="88" y="336"/>
                          </a:cubicBezTo>
                          <a:cubicBezTo>
                            <a:pt x="84" y="334"/>
                            <a:pt x="84" y="334"/>
                            <a:pt x="84" y="334"/>
                          </a:cubicBezTo>
                          <a:cubicBezTo>
                            <a:pt x="85" y="333"/>
                            <a:pt x="87" y="332"/>
                            <a:pt x="88" y="332"/>
                          </a:cubicBezTo>
                          <a:cubicBezTo>
                            <a:pt x="88" y="332"/>
                            <a:pt x="88" y="332"/>
                            <a:pt x="88" y="332"/>
                          </a:cubicBezTo>
                          <a:cubicBezTo>
                            <a:pt x="85" y="326"/>
                            <a:pt x="82" y="320"/>
                            <a:pt x="79" y="314"/>
                          </a:cubicBezTo>
                          <a:cubicBezTo>
                            <a:pt x="79" y="314"/>
                            <a:pt x="78" y="315"/>
                            <a:pt x="78" y="315"/>
                          </a:cubicBezTo>
                          <a:cubicBezTo>
                            <a:pt x="75" y="313"/>
                            <a:pt x="75" y="313"/>
                            <a:pt x="75" y="313"/>
                          </a:cubicBezTo>
                          <a:cubicBezTo>
                            <a:pt x="76" y="312"/>
                            <a:pt x="77" y="311"/>
                            <a:pt x="78" y="311"/>
                          </a:cubicBezTo>
                          <a:cubicBezTo>
                            <a:pt x="78" y="311"/>
                            <a:pt x="78" y="311"/>
                            <a:pt x="78" y="311"/>
                          </a:cubicBezTo>
                          <a:cubicBezTo>
                            <a:pt x="78" y="310"/>
                            <a:pt x="78" y="310"/>
                            <a:pt x="78" y="310"/>
                          </a:cubicBezTo>
                          <a:cubicBezTo>
                            <a:pt x="76" y="307"/>
                            <a:pt x="76" y="307"/>
                            <a:pt x="76" y="307"/>
                          </a:cubicBezTo>
                          <a:cubicBezTo>
                            <a:pt x="73" y="299"/>
                            <a:pt x="69" y="292"/>
                            <a:pt x="66" y="284"/>
                          </a:cubicBezTo>
                          <a:cubicBezTo>
                            <a:pt x="46" y="295"/>
                            <a:pt x="34" y="316"/>
                            <a:pt x="24" y="335"/>
                          </a:cubicBezTo>
                          <a:cubicBezTo>
                            <a:pt x="14" y="354"/>
                            <a:pt x="7" y="375"/>
                            <a:pt x="6" y="397"/>
                          </a:cubicBezTo>
                          <a:cubicBezTo>
                            <a:pt x="6" y="407"/>
                            <a:pt x="6" y="418"/>
                            <a:pt x="7" y="428"/>
                          </a:cubicBezTo>
                          <a:cubicBezTo>
                            <a:pt x="8" y="438"/>
                            <a:pt x="9" y="448"/>
                            <a:pt x="12" y="457"/>
                          </a:cubicBezTo>
                          <a:cubicBezTo>
                            <a:pt x="19" y="475"/>
                            <a:pt x="34" y="490"/>
                            <a:pt x="48" y="503"/>
                          </a:cubicBezTo>
                          <a:cubicBezTo>
                            <a:pt x="55" y="509"/>
                            <a:pt x="63" y="515"/>
                            <a:pt x="72" y="520"/>
                          </a:cubicBezTo>
                          <a:cubicBezTo>
                            <a:pt x="81" y="524"/>
                            <a:pt x="90" y="527"/>
                            <a:pt x="99" y="529"/>
                          </a:cubicBezTo>
                          <a:cubicBezTo>
                            <a:pt x="98" y="532"/>
                            <a:pt x="98" y="532"/>
                            <a:pt x="98" y="532"/>
                          </a:cubicBezTo>
                          <a:cubicBezTo>
                            <a:pt x="76" y="533"/>
                            <a:pt x="55" y="517"/>
                            <a:pt x="39" y="502"/>
                          </a:cubicBezTo>
                          <a:cubicBezTo>
                            <a:pt x="25" y="488"/>
                            <a:pt x="12" y="473"/>
                            <a:pt x="6" y="454"/>
                          </a:cubicBezTo>
                          <a:cubicBezTo>
                            <a:pt x="3" y="444"/>
                            <a:pt x="2" y="433"/>
                            <a:pt x="2" y="423"/>
                          </a:cubicBezTo>
                          <a:cubicBezTo>
                            <a:pt x="1" y="412"/>
                            <a:pt x="0" y="401"/>
                            <a:pt x="2" y="390"/>
                          </a:cubicBezTo>
                          <a:cubicBezTo>
                            <a:pt x="4" y="366"/>
                            <a:pt x="13" y="344"/>
                            <a:pt x="24" y="324"/>
                          </a:cubicBezTo>
                          <a:cubicBezTo>
                            <a:pt x="34" y="307"/>
                            <a:pt x="45" y="289"/>
                            <a:pt x="63" y="279"/>
                          </a:cubicBezTo>
                          <a:cubicBezTo>
                            <a:pt x="57" y="267"/>
                            <a:pt x="51" y="256"/>
                            <a:pt x="42" y="245"/>
                          </a:cubicBezTo>
                          <a:cubicBezTo>
                            <a:pt x="41" y="244"/>
                            <a:pt x="42" y="242"/>
                            <a:pt x="44" y="241"/>
                          </a:cubicBezTo>
                          <a:cubicBezTo>
                            <a:pt x="56" y="237"/>
                            <a:pt x="67" y="229"/>
                            <a:pt x="76" y="220"/>
                          </a:cubicBezTo>
                          <a:cubicBezTo>
                            <a:pt x="76" y="219"/>
                            <a:pt x="76" y="219"/>
                            <a:pt x="75" y="218"/>
                          </a:cubicBezTo>
                          <a:cubicBezTo>
                            <a:pt x="79" y="217"/>
                            <a:pt x="79" y="217"/>
                            <a:pt x="79" y="217"/>
                          </a:cubicBezTo>
                          <a:cubicBezTo>
                            <a:pt x="80" y="216"/>
                            <a:pt x="82" y="215"/>
                            <a:pt x="83" y="213"/>
                          </a:cubicBezTo>
                          <a:cubicBezTo>
                            <a:pt x="88" y="208"/>
                            <a:pt x="94" y="202"/>
                            <a:pt x="99" y="197"/>
                          </a:cubicBezTo>
                          <a:cubicBezTo>
                            <a:pt x="99" y="196"/>
                            <a:pt x="99" y="196"/>
                            <a:pt x="99" y="196"/>
                          </a:cubicBezTo>
                          <a:cubicBezTo>
                            <a:pt x="93" y="199"/>
                            <a:pt x="86" y="200"/>
                            <a:pt x="82" y="194"/>
                          </a:cubicBezTo>
                          <a:cubicBezTo>
                            <a:pt x="78" y="189"/>
                            <a:pt x="82" y="183"/>
                            <a:pt x="87" y="179"/>
                          </a:cubicBezTo>
                          <a:cubicBezTo>
                            <a:pt x="82" y="179"/>
                            <a:pt x="76" y="177"/>
                            <a:pt x="76" y="171"/>
                          </a:cubicBezTo>
                          <a:cubicBezTo>
                            <a:pt x="75" y="166"/>
                            <a:pt x="78" y="162"/>
                            <a:pt x="82" y="160"/>
                          </a:cubicBezTo>
                          <a:cubicBezTo>
                            <a:pt x="78" y="159"/>
                            <a:pt x="76" y="156"/>
                            <a:pt x="75" y="152"/>
                          </a:cubicBezTo>
                          <a:cubicBezTo>
                            <a:pt x="75" y="146"/>
                            <a:pt x="79" y="143"/>
                            <a:pt x="83" y="142"/>
                          </a:cubicBezTo>
                          <a:cubicBezTo>
                            <a:pt x="79" y="140"/>
                            <a:pt x="75" y="137"/>
                            <a:pt x="75" y="131"/>
                          </a:cubicBezTo>
                          <a:cubicBezTo>
                            <a:pt x="75" y="125"/>
                            <a:pt x="81" y="123"/>
                            <a:pt x="87" y="122"/>
                          </a:cubicBezTo>
                          <a:cubicBezTo>
                            <a:pt x="82" y="120"/>
                            <a:pt x="80" y="114"/>
                            <a:pt x="81" y="109"/>
                          </a:cubicBezTo>
                          <a:cubicBezTo>
                            <a:pt x="83" y="104"/>
                            <a:pt x="88" y="101"/>
                            <a:pt x="92" y="101"/>
                          </a:cubicBezTo>
                          <a:cubicBezTo>
                            <a:pt x="89" y="98"/>
                            <a:pt x="87" y="94"/>
                            <a:pt x="88" y="89"/>
                          </a:cubicBezTo>
                          <a:cubicBezTo>
                            <a:pt x="90" y="83"/>
                            <a:pt x="97" y="82"/>
                            <a:pt x="102" y="82"/>
                          </a:cubicBezTo>
                          <a:cubicBezTo>
                            <a:pt x="100" y="79"/>
                            <a:pt x="99" y="74"/>
                            <a:pt x="100" y="71"/>
                          </a:cubicBezTo>
                          <a:cubicBezTo>
                            <a:pt x="103" y="65"/>
                            <a:pt x="109" y="63"/>
                            <a:pt x="115" y="63"/>
                          </a:cubicBezTo>
                          <a:cubicBezTo>
                            <a:pt x="113" y="59"/>
                            <a:pt x="113" y="53"/>
                            <a:pt x="117" y="50"/>
                          </a:cubicBezTo>
                          <a:cubicBezTo>
                            <a:pt x="121" y="46"/>
                            <a:pt x="128" y="46"/>
                            <a:pt x="132" y="50"/>
                          </a:cubicBezTo>
                          <a:cubicBezTo>
                            <a:pt x="131" y="45"/>
                            <a:pt x="132" y="40"/>
                            <a:pt x="137" y="37"/>
                          </a:cubicBezTo>
                          <a:cubicBezTo>
                            <a:pt x="141" y="34"/>
                            <a:pt x="145" y="34"/>
                            <a:pt x="149" y="37"/>
                          </a:cubicBezTo>
                          <a:cubicBezTo>
                            <a:pt x="149" y="31"/>
                            <a:pt x="151" y="26"/>
                            <a:pt x="158" y="25"/>
                          </a:cubicBezTo>
                          <a:cubicBezTo>
                            <a:pt x="164" y="24"/>
                            <a:pt x="170" y="29"/>
                            <a:pt x="171" y="34"/>
                          </a:cubicBezTo>
                          <a:cubicBezTo>
                            <a:pt x="172" y="34"/>
                            <a:pt x="172" y="34"/>
                            <a:pt x="173" y="34"/>
                          </a:cubicBezTo>
                          <a:cubicBezTo>
                            <a:pt x="173" y="34"/>
                            <a:pt x="173" y="34"/>
                            <a:pt x="172" y="34"/>
                          </a:cubicBezTo>
                          <a:cubicBezTo>
                            <a:pt x="168" y="29"/>
                            <a:pt x="171" y="22"/>
                            <a:pt x="176" y="19"/>
                          </a:cubicBezTo>
                          <a:cubicBezTo>
                            <a:pt x="180" y="17"/>
                            <a:pt x="185" y="19"/>
                            <a:pt x="188" y="23"/>
                          </a:cubicBezTo>
                          <a:cubicBezTo>
                            <a:pt x="189" y="20"/>
                            <a:pt x="192" y="17"/>
                            <a:pt x="195" y="17"/>
                          </a:cubicBezTo>
                          <a:cubicBezTo>
                            <a:pt x="200" y="16"/>
                            <a:pt x="204" y="19"/>
                            <a:pt x="206" y="23"/>
                          </a:cubicBezTo>
                          <a:cubicBezTo>
                            <a:pt x="209" y="15"/>
                            <a:pt x="212" y="7"/>
                            <a:pt x="215" y="0"/>
                          </a:cubicBezTo>
                          <a:cubicBezTo>
                            <a:pt x="218" y="1"/>
                            <a:pt x="218" y="1"/>
                            <a:pt x="218" y="1"/>
                          </a:cubicBezTo>
                          <a:cubicBezTo>
                            <a:pt x="211" y="21"/>
                            <a:pt x="203" y="40"/>
                            <a:pt x="198" y="61"/>
                          </a:cubicBezTo>
                          <a:cubicBezTo>
                            <a:pt x="194" y="60"/>
                            <a:pt x="194" y="60"/>
                            <a:pt x="194" y="60"/>
                          </a:cubicBezTo>
                          <a:cubicBezTo>
                            <a:pt x="194" y="60"/>
                            <a:pt x="194" y="60"/>
                            <a:pt x="194" y="60"/>
                          </a:cubicBezTo>
                          <a:cubicBezTo>
                            <a:pt x="169" y="64"/>
                            <a:pt x="145" y="78"/>
                            <a:pt x="131" y="99"/>
                          </a:cubicBezTo>
                          <a:cubicBezTo>
                            <a:pt x="131" y="100"/>
                            <a:pt x="131" y="100"/>
                            <a:pt x="130" y="100"/>
                          </a:cubicBezTo>
                          <a:cubicBezTo>
                            <a:pt x="115" y="124"/>
                            <a:pt x="114" y="150"/>
                            <a:pt x="120" y="176"/>
                          </a:cubicBezTo>
                          <a:cubicBezTo>
                            <a:pt x="127" y="170"/>
                            <a:pt x="135" y="164"/>
                            <a:pt x="145" y="159"/>
                          </a:cubicBezTo>
                          <a:cubicBezTo>
                            <a:pt x="156" y="154"/>
                            <a:pt x="169" y="152"/>
                            <a:pt x="183" y="152"/>
                          </a:cubicBezTo>
                          <a:cubicBezTo>
                            <a:pt x="180" y="152"/>
                            <a:pt x="178" y="151"/>
                            <a:pt x="176" y="151"/>
                          </a:cubicBezTo>
                          <a:cubicBezTo>
                            <a:pt x="177" y="148"/>
                            <a:pt x="177" y="148"/>
                            <a:pt x="177" y="148"/>
                          </a:cubicBezTo>
                          <a:cubicBezTo>
                            <a:pt x="174" y="147"/>
                            <a:pt x="172" y="146"/>
                            <a:pt x="170" y="145"/>
                          </a:cubicBezTo>
                          <a:cubicBezTo>
                            <a:pt x="158" y="139"/>
                            <a:pt x="132" y="127"/>
                            <a:pt x="143" y="109"/>
                          </a:cubicBezTo>
                          <a:cubicBezTo>
                            <a:pt x="149" y="99"/>
                            <a:pt x="160" y="100"/>
                            <a:pt x="170" y="104"/>
                          </a:cubicBezTo>
                          <a:cubicBezTo>
                            <a:pt x="168" y="107"/>
                            <a:pt x="168" y="107"/>
                            <a:pt x="168" y="107"/>
                          </a:cubicBezTo>
                          <a:cubicBezTo>
                            <a:pt x="162" y="105"/>
                            <a:pt x="156" y="104"/>
                            <a:pt x="150" y="108"/>
                          </a:cubicBezTo>
                          <a:cubicBezTo>
                            <a:pt x="140" y="115"/>
                            <a:pt x="147" y="127"/>
                            <a:pt x="155" y="132"/>
                          </a:cubicBezTo>
                          <a:cubicBezTo>
                            <a:pt x="161" y="136"/>
                            <a:pt x="168" y="139"/>
                            <a:pt x="175" y="142"/>
                          </a:cubicBezTo>
                          <a:cubicBezTo>
                            <a:pt x="183" y="146"/>
                            <a:pt x="190" y="149"/>
                            <a:pt x="197" y="152"/>
                          </a:cubicBezTo>
                          <a:cubicBezTo>
                            <a:pt x="201" y="153"/>
                            <a:pt x="205" y="155"/>
                            <a:pt x="209" y="156"/>
                          </a:cubicBezTo>
                          <a:cubicBezTo>
                            <a:pt x="210" y="157"/>
                            <a:pt x="217" y="159"/>
                            <a:pt x="220" y="160"/>
                          </a:cubicBezTo>
                          <a:cubicBezTo>
                            <a:pt x="214" y="153"/>
                            <a:pt x="209" y="145"/>
                            <a:pt x="205" y="137"/>
                          </a:cubicBezTo>
                          <a:cubicBezTo>
                            <a:pt x="208" y="135"/>
                            <a:pt x="208" y="135"/>
                            <a:pt x="208" y="135"/>
                          </a:cubicBezTo>
                          <a:cubicBezTo>
                            <a:pt x="214" y="141"/>
                            <a:pt x="220" y="148"/>
                            <a:pt x="223" y="155"/>
                          </a:cubicBezTo>
                          <a:cubicBezTo>
                            <a:pt x="223" y="156"/>
                            <a:pt x="223" y="156"/>
                            <a:pt x="223" y="156"/>
                          </a:cubicBezTo>
                          <a:cubicBezTo>
                            <a:pt x="226" y="160"/>
                            <a:pt x="229" y="164"/>
                            <a:pt x="232" y="167"/>
                          </a:cubicBezTo>
                          <a:cubicBezTo>
                            <a:pt x="234" y="164"/>
                            <a:pt x="236" y="160"/>
                            <a:pt x="238" y="157"/>
                          </a:cubicBezTo>
                          <a:cubicBezTo>
                            <a:pt x="239" y="157"/>
                            <a:pt x="239" y="156"/>
                            <a:pt x="239" y="156"/>
                          </a:cubicBezTo>
                          <a:cubicBezTo>
                            <a:pt x="240" y="152"/>
                            <a:pt x="242" y="150"/>
                            <a:pt x="244" y="149"/>
                          </a:cubicBezTo>
                          <a:cubicBezTo>
                            <a:pt x="244" y="148"/>
                            <a:pt x="244" y="148"/>
                            <a:pt x="244" y="148"/>
                          </a:cubicBezTo>
                          <a:cubicBezTo>
                            <a:pt x="246" y="149"/>
                            <a:pt x="247" y="147"/>
                            <a:pt x="247" y="146"/>
                          </a:cubicBezTo>
                          <a:cubicBezTo>
                            <a:pt x="251" y="147"/>
                            <a:pt x="251" y="147"/>
                            <a:pt x="251" y="147"/>
                          </a:cubicBezTo>
                          <a:cubicBezTo>
                            <a:pt x="253" y="147"/>
                            <a:pt x="255" y="147"/>
                            <a:pt x="258" y="148"/>
                          </a:cubicBezTo>
                          <a:close/>
                          <a:moveTo>
                            <a:pt x="195" y="55"/>
                          </a:moveTo>
                          <a:cubicBezTo>
                            <a:pt x="197" y="48"/>
                            <a:pt x="199" y="41"/>
                            <a:pt x="202" y="34"/>
                          </a:cubicBezTo>
                          <a:cubicBezTo>
                            <a:pt x="165" y="35"/>
                            <a:pt x="130" y="55"/>
                            <a:pt x="110" y="85"/>
                          </a:cubicBezTo>
                          <a:cubicBezTo>
                            <a:pt x="89" y="118"/>
                            <a:pt x="88" y="158"/>
                            <a:pt x="102" y="194"/>
                          </a:cubicBezTo>
                          <a:cubicBezTo>
                            <a:pt x="106" y="189"/>
                            <a:pt x="111" y="184"/>
                            <a:pt x="117" y="179"/>
                          </a:cubicBezTo>
                          <a:cubicBezTo>
                            <a:pt x="106" y="153"/>
                            <a:pt x="111" y="120"/>
                            <a:pt x="127" y="97"/>
                          </a:cubicBezTo>
                          <a:cubicBezTo>
                            <a:pt x="142" y="74"/>
                            <a:pt x="166" y="59"/>
                            <a:pt x="194" y="55"/>
                          </a:cubicBezTo>
                          <a:cubicBezTo>
                            <a:pt x="194" y="55"/>
                            <a:pt x="195" y="55"/>
                            <a:pt x="195" y="55"/>
                          </a:cubicBezTo>
                          <a:close/>
                          <a:moveTo>
                            <a:pt x="203" y="29"/>
                          </a:moveTo>
                          <a:cubicBezTo>
                            <a:pt x="203" y="25"/>
                            <a:pt x="202" y="21"/>
                            <a:pt x="197" y="21"/>
                          </a:cubicBezTo>
                          <a:cubicBezTo>
                            <a:pt x="193" y="20"/>
                            <a:pt x="190" y="24"/>
                            <a:pt x="190" y="28"/>
                          </a:cubicBezTo>
                          <a:cubicBezTo>
                            <a:pt x="191" y="28"/>
                            <a:pt x="191" y="29"/>
                            <a:pt x="191" y="29"/>
                          </a:cubicBezTo>
                          <a:cubicBezTo>
                            <a:pt x="191" y="29"/>
                            <a:pt x="191" y="30"/>
                            <a:pt x="191" y="30"/>
                          </a:cubicBezTo>
                          <a:cubicBezTo>
                            <a:pt x="195" y="29"/>
                            <a:pt x="199" y="29"/>
                            <a:pt x="203" y="29"/>
                          </a:cubicBezTo>
                          <a:close/>
                          <a:moveTo>
                            <a:pt x="188" y="30"/>
                          </a:moveTo>
                          <a:cubicBezTo>
                            <a:pt x="187" y="30"/>
                            <a:pt x="187" y="30"/>
                            <a:pt x="187" y="30"/>
                          </a:cubicBezTo>
                          <a:cubicBezTo>
                            <a:pt x="187" y="29"/>
                            <a:pt x="187" y="29"/>
                            <a:pt x="187" y="28"/>
                          </a:cubicBezTo>
                          <a:cubicBezTo>
                            <a:pt x="186" y="24"/>
                            <a:pt x="182" y="21"/>
                            <a:pt x="178" y="22"/>
                          </a:cubicBezTo>
                          <a:cubicBezTo>
                            <a:pt x="173" y="23"/>
                            <a:pt x="171" y="28"/>
                            <a:pt x="174" y="33"/>
                          </a:cubicBezTo>
                          <a:cubicBezTo>
                            <a:pt x="174" y="33"/>
                            <a:pt x="174" y="33"/>
                            <a:pt x="174" y="34"/>
                          </a:cubicBezTo>
                          <a:cubicBezTo>
                            <a:pt x="178" y="32"/>
                            <a:pt x="183" y="31"/>
                            <a:pt x="188" y="30"/>
                          </a:cubicBezTo>
                          <a:close/>
                          <a:moveTo>
                            <a:pt x="168" y="35"/>
                          </a:moveTo>
                          <a:cubicBezTo>
                            <a:pt x="166" y="32"/>
                            <a:pt x="164" y="28"/>
                            <a:pt x="159" y="28"/>
                          </a:cubicBezTo>
                          <a:cubicBezTo>
                            <a:pt x="152" y="29"/>
                            <a:pt x="152" y="36"/>
                            <a:pt x="153" y="40"/>
                          </a:cubicBezTo>
                          <a:cubicBezTo>
                            <a:pt x="153" y="41"/>
                            <a:pt x="153" y="41"/>
                            <a:pt x="152" y="42"/>
                          </a:cubicBezTo>
                          <a:cubicBezTo>
                            <a:pt x="157" y="39"/>
                            <a:pt x="163" y="37"/>
                            <a:pt x="168" y="35"/>
                          </a:cubicBezTo>
                          <a:close/>
                          <a:moveTo>
                            <a:pt x="151" y="42"/>
                          </a:moveTo>
                          <a:cubicBezTo>
                            <a:pt x="151" y="42"/>
                            <a:pt x="150" y="42"/>
                            <a:pt x="150" y="42"/>
                          </a:cubicBezTo>
                          <a:cubicBezTo>
                            <a:pt x="146" y="37"/>
                            <a:pt x="141" y="37"/>
                            <a:pt x="137" y="41"/>
                          </a:cubicBezTo>
                          <a:cubicBezTo>
                            <a:pt x="134" y="44"/>
                            <a:pt x="134" y="49"/>
                            <a:pt x="134" y="53"/>
                          </a:cubicBezTo>
                          <a:cubicBezTo>
                            <a:pt x="140" y="49"/>
                            <a:pt x="145" y="45"/>
                            <a:pt x="151" y="42"/>
                          </a:cubicBezTo>
                          <a:close/>
                          <a:moveTo>
                            <a:pt x="133" y="54"/>
                          </a:moveTo>
                          <a:cubicBezTo>
                            <a:pt x="133" y="54"/>
                            <a:pt x="133" y="54"/>
                            <a:pt x="133" y="54"/>
                          </a:cubicBezTo>
                          <a:cubicBezTo>
                            <a:pt x="132" y="54"/>
                            <a:pt x="132" y="54"/>
                            <a:pt x="132" y="54"/>
                          </a:cubicBezTo>
                          <a:cubicBezTo>
                            <a:pt x="129" y="51"/>
                            <a:pt x="125" y="50"/>
                            <a:pt x="121" y="51"/>
                          </a:cubicBezTo>
                          <a:cubicBezTo>
                            <a:pt x="116" y="53"/>
                            <a:pt x="116" y="60"/>
                            <a:pt x="119" y="64"/>
                          </a:cubicBezTo>
                          <a:cubicBezTo>
                            <a:pt x="119" y="65"/>
                            <a:pt x="119" y="66"/>
                            <a:pt x="119" y="66"/>
                          </a:cubicBezTo>
                          <a:cubicBezTo>
                            <a:pt x="120" y="65"/>
                            <a:pt x="121" y="64"/>
                            <a:pt x="123" y="63"/>
                          </a:cubicBezTo>
                          <a:cubicBezTo>
                            <a:pt x="126" y="60"/>
                            <a:pt x="129" y="57"/>
                            <a:pt x="133" y="54"/>
                          </a:cubicBezTo>
                          <a:close/>
                          <a:moveTo>
                            <a:pt x="87" y="195"/>
                          </a:moveTo>
                          <a:cubicBezTo>
                            <a:pt x="90" y="197"/>
                            <a:pt x="95" y="195"/>
                            <a:pt x="98" y="194"/>
                          </a:cubicBezTo>
                          <a:cubicBezTo>
                            <a:pt x="96" y="190"/>
                            <a:pt x="94" y="184"/>
                            <a:pt x="92" y="179"/>
                          </a:cubicBezTo>
                          <a:cubicBezTo>
                            <a:pt x="92" y="179"/>
                            <a:pt x="92" y="179"/>
                            <a:pt x="92" y="180"/>
                          </a:cubicBezTo>
                          <a:cubicBezTo>
                            <a:pt x="90" y="181"/>
                            <a:pt x="88" y="182"/>
                            <a:pt x="86" y="184"/>
                          </a:cubicBezTo>
                          <a:cubicBezTo>
                            <a:pt x="84" y="188"/>
                            <a:pt x="84" y="188"/>
                            <a:pt x="84" y="188"/>
                          </a:cubicBezTo>
                          <a:cubicBezTo>
                            <a:pt x="85" y="190"/>
                            <a:pt x="86" y="192"/>
                            <a:pt x="87" y="195"/>
                          </a:cubicBezTo>
                          <a:close/>
                          <a:moveTo>
                            <a:pt x="118" y="67"/>
                          </a:moveTo>
                          <a:cubicBezTo>
                            <a:pt x="118" y="67"/>
                            <a:pt x="118" y="67"/>
                            <a:pt x="117" y="67"/>
                          </a:cubicBezTo>
                          <a:cubicBezTo>
                            <a:pt x="113" y="66"/>
                            <a:pt x="107" y="66"/>
                            <a:pt x="104" y="70"/>
                          </a:cubicBezTo>
                          <a:cubicBezTo>
                            <a:pt x="101" y="74"/>
                            <a:pt x="102" y="80"/>
                            <a:pt x="106" y="83"/>
                          </a:cubicBezTo>
                          <a:cubicBezTo>
                            <a:pt x="110" y="77"/>
                            <a:pt x="114" y="72"/>
                            <a:pt x="118" y="67"/>
                          </a:cubicBezTo>
                          <a:close/>
                          <a:moveTo>
                            <a:pt x="91" y="177"/>
                          </a:moveTo>
                          <a:cubicBezTo>
                            <a:pt x="91" y="177"/>
                            <a:pt x="91" y="177"/>
                            <a:pt x="91" y="177"/>
                          </a:cubicBezTo>
                          <a:cubicBezTo>
                            <a:pt x="90" y="172"/>
                            <a:pt x="89" y="167"/>
                            <a:pt x="88" y="161"/>
                          </a:cubicBezTo>
                          <a:cubicBezTo>
                            <a:pt x="84" y="162"/>
                            <a:pt x="79" y="164"/>
                            <a:pt x="78" y="170"/>
                          </a:cubicBezTo>
                          <a:cubicBezTo>
                            <a:pt x="78" y="176"/>
                            <a:pt x="87" y="177"/>
                            <a:pt x="91" y="177"/>
                          </a:cubicBezTo>
                          <a:close/>
                          <a:moveTo>
                            <a:pt x="88" y="159"/>
                          </a:moveTo>
                          <a:cubicBezTo>
                            <a:pt x="88" y="159"/>
                            <a:pt x="88" y="159"/>
                            <a:pt x="88" y="159"/>
                          </a:cubicBezTo>
                          <a:cubicBezTo>
                            <a:pt x="88" y="155"/>
                            <a:pt x="88" y="151"/>
                            <a:pt x="88" y="147"/>
                          </a:cubicBezTo>
                          <a:cubicBezTo>
                            <a:pt x="88" y="146"/>
                            <a:pt x="88" y="145"/>
                            <a:pt x="88" y="143"/>
                          </a:cubicBezTo>
                          <a:cubicBezTo>
                            <a:pt x="84" y="144"/>
                            <a:pt x="81" y="145"/>
                            <a:pt x="79" y="148"/>
                          </a:cubicBezTo>
                          <a:cubicBezTo>
                            <a:pt x="76" y="154"/>
                            <a:pt x="82" y="159"/>
                            <a:pt x="87" y="159"/>
                          </a:cubicBezTo>
                          <a:cubicBezTo>
                            <a:pt x="88" y="159"/>
                            <a:pt x="88" y="159"/>
                            <a:pt x="88" y="159"/>
                          </a:cubicBezTo>
                          <a:close/>
                          <a:moveTo>
                            <a:pt x="97" y="100"/>
                          </a:moveTo>
                          <a:cubicBezTo>
                            <a:pt x="99" y="95"/>
                            <a:pt x="102" y="90"/>
                            <a:pt x="104" y="86"/>
                          </a:cubicBezTo>
                          <a:cubicBezTo>
                            <a:pt x="99" y="85"/>
                            <a:pt x="93" y="85"/>
                            <a:pt x="92" y="91"/>
                          </a:cubicBezTo>
                          <a:cubicBezTo>
                            <a:pt x="91" y="95"/>
                            <a:pt x="93" y="98"/>
                            <a:pt x="97" y="100"/>
                          </a:cubicBezTo>
                          <a:close/>
                          <a:moveTo>
                            <a:pt x="88" y="140"/>
                          </a:moveTo>
                          <a:cubicBezTo>
                            <a:pt x="88" y="134"/>
                            <a:pt x="89" y="129"/>
                            <a:pt x="90" y="124"/>
                          </a:cubicBezTo>
                          <a:cubicBezTo>
                            <a:pt x="87" y="125"/>
                            <a:pt x="83" y="125"/>
                            <a:pt x="81" y="127"/>
                          </a:cubicBezTo>
                          <a:cubicBezTo>
                            <a:pt x="73" y="134"/>
                            <a:pt x="82" y="138"/>
                            <a:pt x="88" y="140"/>
                          </a:cubicBezTo>
                          <a:close/>
                          <a:moveTo>
                            <a:pt x="90" y="121"/>
                          </a:moveTo>
                          <a:cubicBezTo>
                            <a:pt x="92" y="115"/>
                            <a:pt x="93" y="109"/>
                            <a:pt x="96" y="104"/>
                          </a:cubicBezTo>
                          <a:cubicBezTo>
                            <a:pt x="92" y="103"/>
                            <a:pt x="88" y="104"/>
                            <a:pt x="85" y="108"/>
                          </a:cubicBezTo>
                          <a:cubicBezTo>
                            <a:pt x="81" y="113"/>
                            <a:pt x="84" y="119"/>
                            <a:pt x="89" y="121"/>
                          </a:cubicBezTo>
                          <a:cubicBezTo>
                            <a:pt x="90" y="121"/>
                            <a:pt x="90" y="121"/>
                            <a:pt x="90" y="12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9" name="Freeform 747"/>
                    <p:cNvSpPr>
                      <a:spLocks/>
                    </p:cNvSpPr>
                    <p:nvPr/>
                  </p:nvSpPr>
                  <p:spPr bwMode="auto">
                    <a:xfrm>
                      <a:off x="3117" y="1225"/>
                      <a:ext cx="52" cy="60"/>
                    </a:xfrm>
                    <a:custGeom>
                      <a:avLst/>
                      <a:gdLst>
                        <a:gd name="T0" fmla="*/ 22 w 22"/>
                        <a:gd name="T1" fmla="*/ 23 h 25"/>
                        <a:gd name="T2" fmla="*/ 21 w 22"/>
                        <a:gd name="T3" fmla="*/ 23 h 25"/>
                        <a:gd name="T4" fmla="*/ 2 w 22"/>
                        <a:gd name="T5" fmla="*/ 20 h 25"/>
                        <a:gd name="T6" fmla="*/ 1 w 22"/>
                        <a:gd name="T7" fmla="*/ 15 h 25"/>
                        <a:gd name="T8" fmla="*/ 21 w 22"/>
                        <a:gd name="T9" fmla="*/ 0 h 25"/>
                        <a:gd name="T10" fmla="*/ 22 w 22"/>
                        <a:gd name="T11" fmla="*/ 0 h 25"/>
                        <a:gd name="T12" fmla="*/ 22 w 22"/>
                        <a:gd name="T13" fmla="*/ 4 h 25"/>
                        <a:gd name="T14" fmla="*/ 22 w 22"/>
                        <a:gd name="T15" fmla="*/ 4 h 25"/>
                        <a:gd name="T16" fmla="*/ 20 w 22"/>
                        <a:gd name="T17" fmla="*/ 3 h 25"/>
                        <a:gd name="T18" fmla="*/ 8 w 22"/>
                        <a:gd name="T19" fmla="*/ 9 h 25"/>
                        <a:gd name="T20" fmla="*/ 21 w 22"/>
                        <a:gd name="T21" fmla="*/ 18 h 25"/>
                        <a:gd name="T22" fmla="*/ 22 w 22"/>
                        <a:gd name="T23" fmla="*/ 17 h 25"/>
                        <a:gd name="T24" fmla="*/ 22 w 22"/>
                        <a:gd name="T2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5">
                          <a:moveTo>
                            <a:pt x="22" y="23"/>
                          </a:moveTo>
                          <a:cubicBezTo>
                            <a:pt x="22" y="23"/>
                            <a:pt x="21" y="23"/>
                            <a:pt x="21" y="23"/>
                          </a:cubicBezTo>
                          <a:cubicBezTo>
                            <a:pt x="16" y="25"/>
                            <a:pt x="6" y="25"/>
                            <a:pt x="2" y="20"/>
                          </a:cubicBezTo>
                          <a:cubicBezTo>
                            <a:pt x="1" y="18"/>
                            <a:pt x="1" y="17"/>
                            <a:pt x="1" y="15"/>
                          </a:cubicBezTo>
                          <a:cubicBezTo>
                            <a:pt x="0" y="6"/>
                            <a:pt x="14" y="1"/>
                            <a:pt x="21" y="0"/>
                          </a:cubicBezTo>
                          <a:cubicBezTo>
                            <a:pt x="21" y="0"/>
                            <a:pt x="22" y="0"/>
                            <a:pt x="22" y="0"/>
                          </a:cubicBezTo>
                          <a:cubicBezTo>
                            <a:pt x="22" y="1"/>
                            <a:pt x="22" y="3"/>
                            <a:pt x="22" y="4"/>
                          </a:cubicBezTo>
                          <a:cubicBezTo>
                            <a:pt x="22" y="4"/>
                            <a:pt x="22" y="4"/>
                            <a:pt x="22" y="4"/>
                          </a:cubicBezTo>
                          <a:cubicBezTo>
                            <a:pt x="22" y="3"/>
                            <a:pt x="21" y="2"/>
                            <a:pt x="20" y="3"/>
                          </a:cubicBezTo>
                          <a:cubicBezTo>
                            <a:pt x="16" y="4"/>
                            <a:pt x="9" y="4"/>
                            <a:pt x="8" y="9"/>
                          </a:cubicBezTo>
                          <a:cubicBezTo>
                            <a:pt x="7" y="17"/>
                            <a:pt x="16" y="18"/>
                            <a:pt x="21" y="18"/>
                          </a:cubicBezTo>
                          <a:cubicBezTo>
                            <a:pt x="22" y="18"/>
                            <a:pt x="22" y="18"/>
                            <a:pt x="22" y="17"/>
                          </a:cubicBezTo>
                          <a:cubicBezTo>
                            <a:pt x="22" y="19"/>
                            <a:pt x="22" y="21"/>
                            <a:pt x="22" y="2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0" name="Freeform 748"/>
                    <p:cNvSpPr>
                      <a:spLocks/>
                    </p:cNvSpPr>
                    <p:nvPr/>
                  </p:nvSpPr>
                  <p:spPr bwMode="auto">
                    <a:xfrm>
                      <a:off x="3120" y="1356"/>
                      <a:ext cx="33" cy="56"/>
                    </a:xfrm>
                    <a:custGeom>
                      <a:avLst/>
                      <a:gdLst>
                        <a:gd name="T0" fmla="*/ 11 w 14"/>
                        <a:gd name="T1" fmla="*/ 5 h 24"/>
                        <a:gd name="T2" fmla="*/ 14 w 14"/>
                        <a:gd name="T3" fmla="*/ 6 h 24"/>
                        <a:gd name="T4" fmla="*/ 3 w 14"/>
                        <a:gd name="T5" fmla="*/ 24 h 24"/>
                        <a:gd name="T6" fmla="*/ 3 w 14"/>
                        <a:gd name="T7" fmla="*/ 24 h 24"/>
                        <a:gd name="T8" fmla="*/ 1 w 14"/>
                        <a:gd name="T9" fmla="*/ 15 h 24"/>
                        <a:gd name="T10" fmla="*/ 2 w 14"/>
                        <a:gd name="T11" fmla="*/ 15 h 24"/>
                        <a:gd name="T12" fmla="*/ 1 w 14"/>
                        <a:gd name="T13" fmla="*/ 11 h 24"/>
                        <a:gd name="T14" fmla="*/ 0 w 14"/>
                        <a:gd name="T15" fmla="*/ 0 h 24"/>
                        <a:gd name="T16" fmla="*/ 11 w 14"/>
                        <a:gd name="T1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4">
                          <a:moveTo>
                            <a:pt x="11" y="5"/>
                          </a:moveTo>
                          <a:cubicBezTo>
                            <a:pt x="12" y="5"/>
                            <a:pt x="13" y="5"/>
                            <a:pt x="14" y="6"/>
                          </a:cubicBezTo>
                          <a:cubicBezTo>
                            <a:pt x="7" y="10"/>
                            <a:pt x="1" y="15"/>
                            <a:pt x="3" y="24"/>
                          </a:cubicBezTo>
                          <a:cubicBezTo>
                            <a:pt x="3" y="24"/>
                            <a:pt x="3" y="24"/>
                            <a:pt x="3" y="24"/>
                          </a:cubicBezTo>
                          <a:cubicBezTo>
                            <a:pt x="2" y="21"/>
                            <a:pt x="2" y="18"/>
                            <a:pt x="1" y="15"/>
                          </a:cubicBezTo>
                          <a:cubicBezTo>
                            <a:pt x="2" y="15"/>
                            <a:pt x="2" y="15"/>
                            <a:pt x="2" y="15"/>
                          </a:cubicBezTo>
                          <a:cubicBezTo>
                            <a:pt x="4" y="14"/>
                            <a:pt x="3" y="11"/>
                            <a:pt x="1" y="11"/>
                          </a:cubicBezTo>
                          <a:cubicBezTo>
                            <a:pt x="0" y="8"/>
                            <a:pt x="0" y="4"/>
                            <a:pt x="0" y="0"/>
                          </a:cubicBezTo>
                          <a:cubicBezTo>
                            <a:pt x="2" y="3"/>
                            <a:pt x="7" y="5"/>
                            <a:pt x="11" y="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1" name="Freeform 749"/>
                    <p:cNvSpPr>
                      <a:spLocks/>
                    </p:cNvSpPr>
                    <p:nvPr/>
                  </p:nvSpPr>
                  <p:spPr bwMode="auto">
                    <a:xfrm>
                      <a:off x="3143" y="1235"/>
                      <a:ext cx="26" cy="28"/>
                    </a:xfrm>
                    <a:custGeom>
                      <a:avLst/>
                      <a:gdLst>
                        <a:gd name="T0" fmla="*/ 11 w 11"/>
                        <a:gd name="T1" fmla="*/ 12 h 12"/>
                        <a:gd name="T2" fmla="*/ 10 w 11"/>
                        <a:gd name="T3" fmla="*/ 11 h 12"/>
                        <a:gd name="T4" fmla="*/ 2 w 11"/>
                        <a:gd name="T5" fmla="*/ 9 h 12"/>
                        <a:gd name="T6" fmla="*/ 2 w 11"/>
                        <a:gd name="T7" fmla="*/ 4 h 12"/>
                        <a:gd name="T8" fmla="*/ 11 w 11"/>
                        <a:gd name="T9" fmla="*/ 0 h 12"/>
                        <a:gd name="T10" fmla="*/ 11 w 11"/>
                        <a:gd name="T11" fmla="*/ 0 h 12"/>
                        <a:gd name="T12" fmla="*/ 11 w 11"/>
                        <a:gd name="T13" fmla="*/ 0 h 12"/>
                        <a:gd name="T14" fmla="*/ 11 w 11"/>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11" y="12"/>
                          </a:moveTo>
                          <a:cubicBezTo>
                            <a:pt x="11" y="12"/>
                            <a:pt x="11" y="11"/>
                            <a:pt x="10" y="11"/>
                          </a:cubicBezTo>
                          <a:cubicBezTo>
                            <a:pt x="8" y="11"/>
                            <a:pt x="4" y="11"/>
                            <a:pt x="2" y="9"/>
                          </a:cubicBezTo>
                          <a:cubicBezTo>
                            <a:pt x="0" y="8"/>
                            <a:pt x="0" y="5"/>
                            <a:pt x="2" y="4"/>
                          </a:cubicBezTo>
                          <a:cubicBezTo>
                            <a:pt x="5" y="3"/>
                            <a:pt x="9" y="4"/>
                            <a:pt x="11" y="0"/>
                          </a:cubicBezTo>
                          <a:cubicBezTo>
                            <a:pt x="11" y="0"/>
                            <a:pt x="11" y="0"/>
                            <a:pt x="11" y="0"/>
                          </a:cubicBezTo>
                          <a:cubicBezTo>
                            <a:pt x="11" y="0"/>
                            <a:pt x="11" y="0"/>
                            <a:pt x="11" y="0"/>
                          </a:cubicBezTo>
                          <a:cubicBezTo>
                            <a:pt x="11" y="4"/>
                            <a:pt x="11" y="8"/>
                            <a:pt x="11"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2" name="Freeform 750"/>
                    <p:cNvSpPr>
                      <a:spLocks/>
                    </p:cNvSpPr>
                    <p:nvPr/>
                  </p:nvSpPr>
                  <p:spPr bwMode="auto">
                    <a:xfrm>
                      <a:off x="3354" y="312"/>
                      <a:ext cx="45" cy="38"/>
                    </a:xfrm>
                    <a:custGeom>
                      <a:avLst/>
                      <a:gdLst>
                        <a:gd name="T0" fmla="*/ 19 w 19"/>
                        <a:gd name="T1" fmla="*/ 0 h 16"/>
                        <a:gd name="T2" fmla="*/ 10 w 19"/>
                        <a:gd name="T3" fmla="*/ 16 h 16"/>
                        <a:gd name="T4" fmla="*/ 9 w 19"/>
                        <a:gd name="T5" fmla="*/ 1 h 16"/>
                        <a:gd name="T6" fmla="*/ 19 w 19"/>
                        <a:gd name="T7" fmla="*/ 0 h 16"/>
                      </a:gdLst>
                      <a:ahLst/>
                      <a:cxnLst>
                        <a:cxn ang="0">
                          <a:pos x="T0" y="T1"/>
                        </a:cxn>
                        <a:cxn ang="0">
                          <a:pos x="T2" y="T3"/>
                        </a:cxn>
                        <a:cxn ang="0">
                          <a:pos x="T4" y="T5"/>
                        </a:cxn>
                        <a:cxn ang="0">
                          <a:pos x="T6" y="T7"/>
                        </a:cxn>
                      </a:cxnLst>
                      <a:rect l="0" t="0" r="r" b="b"/>
                      <a:pathLst>
                        <a:path w="19" h="16">
                          <a:moveTo>
                            <a:pt x="19" y="0"/>
                          </a:moveTo>
                          <a:cubicBezTo>
                            <a:pt x="15" y="5"/>
                            <a:pt x="12" y="10"/>
                            <a:pt x="10" y="16"/>
                          </a:cubicBezTo>
                          <a:cubicBezTo>
                            <a:pt x="5" y="12"/>
                            <a:pt x="0" y="4"/>
                            <a:pt x="9" y="1"/>
                          </a:cubicBezTo>
                          <a:cubicBezTo>
                            <a:pt x="12" y="0"/>
                            <a:pt x="15" y="0"/>
                            <a:pt x="19"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3" name="Freeform 751"/>
                    <p:cNvSpPr>
                      <a:spLocks/>
                    </p:cNvSpPr>
                    <p:nvPr/>
                  </p:nvSpPr>
                  <p:spPr bwMode="auto">
                    <a:xfrm>
                      <a:off x="3345" y="357"/>
                      <a:ext cx="31" cy="31"/>
                    </a:xfrm>
                    <a:custGeom>
                      <a:avLst/>
                      <a:gdLst>
                        <a:gd name="T0" fmla="*/ 13 w 13"/>
                        <a:gd name="T1" fmla="*/ 0 h 13"/>
                        <a:gd name="T2" fmla="*/ 11 w 13"/>
                        <a:gd name="T3" fmla="*/ 13 h 13"/>
                        <a:gd name="T4" fmla="*/ 2 w 13"/>
                        <a:gd name="T5" fmla="*/ 5 h 13"/>
                        <a:gd name="T6" fmla="*/ 13 w 13"/>
                        <a:gd name="T7" fmla="*/ 0 h 13"/>
                      </a:gdLst>
                      <a:ahLst/>
                      <a:cxnLst>
                        <a:cxn ang="0">
                          <a:pos x="T0" y="T1"/>
                        </a:cxn>
                        <a:cxn ang="0">
                          <a:pos x="T2" y="T3"/>
                        </a:cxn>
                        <a:cxn ang="0">
                          <a:pos x="T4" y="T5"/>
                        </a:cxn>
                        <a:cxn ang="0">
                          <a:pos x="T6" y="T7"/>
                        </a:cxn>
                      </a:cxnLst>
                      <a:rect l="0" t="0" r="r" b="b"/>
                      <a:pathLst>
                        <a:path w="13" h="13">
                          <a:moveTo>
                            <a:pt x="13" y="0"/>
                          </a:moveTo>
                          <a:cubicBezTo>
                            <a:pt x="12" y="4"/>
                            <a:pt x="11" y="9"/>
                            <a:pt x="11" y="13"/>
                          </a:cubicBezTo>
                          <a:cubicBezTo>
                            <a:pt x="6" y="12"/>
                            <a:pt x="0" y="11"/>
                            <a:pt x="2" y="5"/>
                          </a:cubicBezTo>
                          <a:cubicBezTo>
                            <a:pt x="4" y="1"/>
                            <a:pt x="9" y="0"/>
                            <a:pt x="13"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4" name="Freeform 752"/>
                    <p:cNvSpPr>
                      <a:spLocks/>
                    </p:cNvSpPr>
                    <p:nvPr/>
                  </p:nvSpPr>
                  <p:spPr bwMode="auto">
                    <a:xfrm>
                      <a:off x="3176" y="946"/>
                      <a:ext cx="57" cy="62"/>
                    </a:xfrm>
                    <a:custGeom>
                      <a:avLst/>
                      <a:gdLst>
                        <a:gd name="T0" fmla="*/ 24 w 24"/>
                        <a:gd name="T1" fmla="*/ 5 h 26"/>
                        <a:gd name="T2" fmla="*/ 24 w 24"/>
                        <a:gd name="T3" fmla="*/ 7 h 26"/>
                        <a:gd name="T4" fmla="*/ 19 w 24"/>
                        <a:gd name="T5" fmla="*/ 17 h 26"/>
                        <a:gd name="T6" fmla="*/ 18 w 24"/>
                        <a:gd name="T7" fmla="*/ 16 h 26"/>
                        <a:gd name="T8" fmla="*/ 13 w 24"/>
                        <a:gd name="T9" fmla="*/ 15 h 26"/>
                        <a:gd name="T10" fmla="*/ 11 w 24"/>
                        <a:gd name="T11" fmla="*/ 12 h 26"/>
                        <a:gd name="T12" fmla="*/ 20 w 24"/>
                        <a:gd name="T13" fmla="*/ 11 h 26"/>
                        <a:gd name="T14" fmla="*/ 20 w 24"/>
                        <a:gd name="T15" fmla="*/ 8 h 26"/>
                        <a:gd name="T16" fmla="*/ 8 w 24"/>
                        <a:gd name="T17" fmla="*/ 11 h 26"/>
                        <a:gd name="T18" fmla="*/ 18 w 24"/>
                        <a:gd name="T19" fmla="*/ 19 h 26"/>
                        <a:gd name="T20" fmla="*/ 18 w 24"/>
                        <a:gd name="T21" fmla="*/ 18 h 26"/>
                        <a:gd name="T22" fmla="*/ 15 w 24"/>
                        <a:gd name="T23" fmla="*/ 26 h 26"/>
                        <a:gd name="T24" fmla="*/ 0 w 24"/>
                        <a:gd name="T25" fmla="*/ 14 h 26"/>
                        <a:gd name="T26" fmla="*/ 4 w 24"/>
                        <a:gd name="T27" fmla="*/ 3 h 26"/>
                        <a:gd name="T28" fmla="*/ 24 w 24"/>
                        <a:gd name="T29" fmla="*/ 5 h 26"/>
                        <a:gd name="T30" fmla="*/ 24 w 2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6">
                          <a:moveTo>
                            <a:pt x="24" y="5"/>
                          </a:moveTo>
                          <a:cubicBezTo>
                            <a:pt x="24" y="6"/>
                            <a:pt x="24" y="6"/>
                            <a:pt x="24" y="7"/>
                          </a:cubicBezTo>
                          <a:cubicBezTo>
                            <a:pt x="22" y="10"/>
                            <a:pt x="20" y="14"/>
                            <a:pt x="19" y="17"/>
                          </a:cubicBezTo>
                          <a:cubicBezTo>
                            <a:pt x="19" y="17"/>
                            <a:pt x="18" y="16"/>
                            <a:pt x="18" y="16"/>
                          </a:cubicBezTo>
                          <a:cubicBezTo>
                            <a:pt x="16" y="16"/>
                            <a:pt x="15" y="16"/>
                            <a:pt x="13" y="15"/>
                          </a:cubicBezTo>
                          <a:cubicBezTo>
                            <a:pt x="12" y="14"/>
                            <a:pt x="11" y="13"/>
                            <a:pt x="11" y="12"/>
                          </a:cubicBezTo>
                          <a:cubicBezTo>
                            <a:pt x="13" y="8"/>
                            <a:pt x="17" y="10"/>
                            <a:pt x="20" y="11"/>
                          </a:cubicBezTo>
                          <a:cubicBezTo>
                            <a:pt x="21" y="11"/>
                            <a:pt x="21" y="9"/>
                            <a:pt x="20" y="8"/>
                          </a:cubicBezTo>
                          <a:cubicBezTo>
                            <a:pt x="17" y="5"/>
                            <a:pt x="9" y="6"/>
                            <a:pt x="8" y="11"/>
                          </a:cubicBezTo>
                          <a:cubicBezTo>
                            <a:pt x="7" y="17"/>
                            <a:pt x="14" y="19"/>
                            <a:pt x="18" y="19"/>
                          </a:cubicBezTo>
                          <a:cubicBezTo>
                            <a:pt x="18" y="19"/>
                            <a:pt x="18" y="18"/>
                            <a:pt x="18" y="18"/>
                          </a:cubicBezTo>
                          <a:cubicBezTo>
                            <a:pt x="17" y="21"/>
                            <a:pt x="16" y="23"/>
                            <a:pt x="15" y="26"/>
                          </a:cubicBezTo>
                          <a:cubicBezTo>
                            <a:pt x="9" y="23"/>
                            <a:pt x="1" y="20"/>
                            <a:pt x="0" y="14"/>
                          </a:cubicBezTo>
                          <a:cubicBezTo>
                            <a:pt x="1" y="10"/>
                            <a:pt x="3" y="6"/>
                            <a:pt x="4" y="3"/>
                          </a:cubicBezTo>
                          <a:cubicBezTo>
                            <a:pt x="10" y="0"/>
                            <a:pt x="19" y="3"/>
                            <a:pt x="24" y="5"/>
                          </a:cubicBezTo>
                          <a:cubicBezTo>
                            <a:pt x="24" y="5"/>
                            <a:pt x="24" y="5"/>
                            <a:pt x="24" y="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5" name="Freeform 753"/>
                    <p:cNvSpPr>
                      <a:spLocks noEditPoints="1"/>
                    </p:cNvSpPr>
                    <p:nvPr/>
                  </p:nvSpPr>
                  <p:spPr bwMode="auto">
                    <a:xfrm>
                      <a:off x="3105" y="1043"/>
                      <a:ext cx="86" cy="270"/>
                    </a:xfrm>
                    <a:custGeom>
                      <a:avLst/>
                      <a:gdLst>
                        <a:gd name="T0" fmla="*/ 27 w 36"/>
                        <a:gd name="T1" fmla="*/ 74 h 114"/>
                        <a:gd name="T2" fmla="*/ 27 w 36"/>
                        <a:gd name="T3" fmla="*/ 77 h 114"/>
                        <a:gd name="T4" fmla="*/ 26 w 36"/>
                        <a:gd name="T5" fmla="*/ 77 h 114"/>
                        <a:gd name="T6" fmla="*/ 6 w 36"/>
                        <a:gd name="T7" fmla="*/ 92 h 114"/>
                        <a:gd name="T8" fmla="*/ 7 w 36"/>
                        <a:gd name="T9" fmla="*/ 97 h 114"/>
                        <a:gd name="T10" fmla="*/ 4 w 36"/>
                        <a:gd name="T11" fmla="*/ 99 h 114"/>
                        <a:gd name="T12" fmla="*/ 4 w 36"/>
                        <a:gd name="T13" fmla="*/ 114 h 114"/>
                        <a:gd name="T14" fmla="*/ 4 w 36"/>
                        <a:gd name="T15" fmla="*/ 114 h 114"/>
                        <a:gd name="T16" fmla="*/ 3 w 36"/>
                        <a:gd name="T17" fmla="*/ 113 h 114"/>
                        <a:gd name="T18" fmla="*/ 0 w 36"/>
                        <a:gd name="T19" fmla="*/ 113 h 114"/>
                        <a:gd name="T20" fmla="*/ 4 w 36"/>
                        <a:gd name="T21" fmla="*/ 55 h 114"/>
                        <a:gd name="T22" fmla="*/ 4 w 36"/>
                        <a:gd name="T23" fmla="*/ 55 h 114"/>
                        <a:gd name="T24" fmla="*/ 4 w 36"/>
                        <a:gd name="T25" fmla="*/ 51 h 114"/>
                        <a:gd name="T26" fmla="*/ 9 w 36"/>
                        <a:gd name="T27" fmla="*/ 27 h 114"/>
                        <a:gd name="T28" fmla="*/ 9 w 36"/>
                        <a:gd name="T29" fmla="*/ 25 h 114"/>
                        <a:gd name="T30" fmla="*/ 15 w 36"/>
                        <a:gd name="T31" fmla="*/ 3 h 114"/>
                        <a:gd name="T32" fmla="*/ 16 w 36"/>
                        <a:gd name="T33" fmla="*/ 3 h 114"/>
                        <a:gd name="T34" fmla="*/ 18 w 36"/>
                        <a:gd name="T35" fmla="*/ 0 h 114"/>
                        <a:gd name="T36" fmla="*/ 22 w 36"/>
                        <a:gd name="T37" fmla="*/ 1 h 114"/>
                        <a:gd name="T38" fmla="*/ 35 w 36"/>
                        <a:gd name="T39" fmla="*/ 12 h 114"/>
                        <a:gd name="T40" fmla="*/ 36 w 36"/>
                        <a:gd name="T41" fmla="*/ 13 h 114"/>
                        <a:gd name="T42" fmla="*/ 36 w 36"/>
                        <a:gd name="T43" fmla="*/ 15 h 114"/>
                        <a:gd name="T44" fmla="*/ 34 w 36"/>
                        <a:gd name="T45" fmla="*/ 16 h 114"/>
                        <a:gd name="T46" fmla="*/ 14 w 36"/>
                        <a:gd name="T47" fmla="*/ 24 h 114"/>
                        <a:gd name="T48" fmla="*/ 12 w 36"/>
                        <a:gd name="T49" fmla="*/ 30 h 114"/>
                        <a:gd name="T50" fmla="*/ 27 w 36"/>
                        <a:gd name="T51" fmla="*/ 44 h 114"/>
                        <a:gd name="T52" fmla="*/ 26 w 36"/>
                        <a:gd name="T53" fmla="*/ 48 h 114"/>
                        <a:gd name="T54" fmla="*/ 10 w 36"/>
                        <a:gd name="T55" fmla="*/ 60 h 114"/>
                        <a:gd name="T56" fmla="*/ 26 w 36"/>
                        <a:gd name="T57" fmla="*/ 74 h 114"/>
                        <a:gd name="T58" fmla="*/ 27 w 36"/>
                        <a:gd name="T59" fmla="*/ 74 h 114"/>
                        <a:gd name="T60" fmla="*/ 5 w 36"/>
                        <a:gd name="T61" fmla="*/ 83 h 114"/>
                        <a:gd name="T62" fmla="*/ 17 w 36"/>
                        <a:gd name="T63" fmla="*/ 76 h 114"/>
                        <a:gd name="T64" fmla="*/ 6 w 36"/>
                        <a:gd name="T65" fmla="*/ 67 h 114"/>
                        <a:gd name="T66" fmla="*/ 5 w 36"/>
                        <a:gd name="T67" fmla="*/ 83 h 114"/>
                        <a:gd name="T68" fmla="*/ 21 w 36"/>
                        <a:gd name="T69" fmla="*/ 46 h 114"/>
                        <a:gd name="T70" fmla="*/ 11 w 36"/>
                        <a:gd name="T71" fmla="*/ 37 h 114"/>
                        <a:gd name="T72" fmla="*/ 8 w 36"/>
                        <a:gd name="T73" fmla="*/ 56 h 114"/>
                        <a:gd name="T74" fmla="*/ 21 w 36"/>
                        <a:gd name="T75" fmla="*/ 46 h 114"/>
                        <a:gd name="T76" fmla="*/ 26 w 36"/>
                        <a:gd name="T77" fmla="*/ 12 h 114"/>
                        <a:gd name="T78" fmla="*/ 19 w 36"/>
                        <a:gd name="T79" fmla="*/ 4 h 114"/>
                        <a:gd name="T80" fmla="*/ 16 w 36"/>
                        <a:gd name="T81" fmla="*/ 15 h 114"/>
                        <a:gd name="T82" fmla="*/ 26 w 36"/>
                        <a:gd name="T83" fmla="*/ 1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114">
                          <a:moveTo>
                            <a:pt x="27" y="74"/>
                          </a:moveTo>
                          <a:cubicBezTo>
                            <a:pt x="27" y="77"/>
                            <a:pt x="27" y="77"/>
                            <a:pt x="27" y="77"/>
                          </a:cubicBezTo>
                          <a:cubicBezTo>
                            <a:pt x="27" y="77"/>
                            <a:pt x="26" y="77"/>
                            <a:pt x="26" y="77"/>
                          </a:cubicBezTo>
                          <a:cubicBezTo>
                            <a:pt x="19" y="78"/>
                            <a:pt x="5" y="83"/>
                            <a:pt x="6" y="92"/>
                          </a:cubicBezTo>
                          <a:cubicBezTo>
                            <a:pt x="6" y="94"/>
                            <a:pt x="6" y="95"/>
                            <a:pt x="7" y="97"/>
                          </a:cubicBezTo>
                          <a:cubicBezTo>
                            <a:pt x="4" y="99"/>
                            <a:pt x="4" y="99"/>
                            <a:pt x="4" y="99"/>
                          </a:cubicBezTo>
                          <a:cubicBezTo>
                            <a:pt x="4" y="104"/>
                            <a:pt x="4" y="109"/>
                            <a:pt x="4" y="114"/>
                          </a:cubicBezTo>
                          <a:cubicBezTo>
                            <a:pt x="4" y="114"/>
                            <a:pt x="4" y="114"/>
                            <a:pt x="4" y="114"/>
                          </a:cubicBezTo>
                          <a:cubicBezTo>
                            <a:pt x="4" y="114"/>
                            <a:pt x="4" y="113"/>
                            <a:pt x="3" y="113"/>
                          </a:cubicBezTo>
                          <a:cubicBezTo>
                            <a:pt x="2" y="113"/>
                            <a:pt x="1" y="113"/>
                            <a:pt x="0" y="113"/>
                          </a:cubicBezTo>
                          <a:cubicBezTo>
                            <a:pt x="0" y="94"/>
                            <a:pt x="1" y="74"/>
                            <a:pt x="4" y="55"/>
                          </a:cubicBezTo>
                          <a:cubicBezTo>
                            <a:pt x="4" y="55"/>
                            <a:pt x="4" y="55"/>
                            <a:pt x="4" y="55"/>
                          </a:cubicBezTo>
                          <a:cubicBezTo>
                            <a:pt x="6" y="55"/>
                            <a:pt x="6" y="52"/>
                            <a:pt x="4" y="51"/>
                          </a:cubicBezTo>
                          <a:cubicBezTo>
                            <a:pt x="5" y="43"/>
                            <a:pt x="7" y="35"/>
                            <a:pt x="9" y="27"/>
                          </a:cubicBezTo>
                          <a:cubicBezTo>
                            <a:pt x="9" y="26"/>
                            <a:pt x="9" y="25"/>
                            <a:pt x="9" y="25"/>
                          </a:cubicBezTo>
                          <a:cubicBezTo>
                            <a:pt x="11" y="17"/>
                            <a:pt x="13" y="10"/>
                            <a:pt x="15" y="3"/>
                          </a:cubicBezTo>
                          <a:cubicBezTo>
                            <a:pt x="15" y="3"/>
                            <a:pt x="15" y="3"/>
                            <a:pt x="16" y="3"/>
                          </a:cubicBezTo>
                          <a:cubicBezTo>
                            <a:pt x="17" y="4"/>
                            <a:pt x="19" y="2"/>
                            <a:pt x="18" y="0"/>
                          </a:cubicBezTo>
                          <a:cubicBezTo>
                            <a:pt x="22" y="1"/>
                            <a:pt x="22" y="1"/>
                            <a:pt x="22" y="1"/>
                          </a:cubicBezTo>
                          <a:cubicBezTo>
                            <a:pt x="23" y="7"/>
                            <a:pt x="30" y="10"/>
                            <a:pt x="35" y="12"/>
                          </a:cubicBezTo>
                          <a:cubicBezTo>
                            <a:pt x="36" y="12"/>
                            <a:pt x="36" y="12"/>
                            <a:pt x="36" y="13"/>
                          </a:cubicBezTo>
                          <a:cubicBezTo>
                            <a:pt x="36" y="15"/>
                            <a:pt x="36" y="15"/>
                            <a:pt x="36" y="15"/>
                          </a:cubicBezTo>
                          <a:cubicBezTo>
                            <a:pt x="35" y="16"/>
                            <a:pt x="35" y="16"/>
                            <a:pt x="34" y="16"/>
                          </a:cubicBezTo>
                          <a:cubicBezTo>
                            <a:pt x="27" y="14"/>
                            <a:pt x="17" y="16"/>
                            <a:pt x="14" y="24"/>
                          </a:cubicBezTo>
                          <a:cubicBezTo>
                            <a:pt x="13" y="26"/>
                            <a:pt x="13" y="28"/>
                            <a:pt x="12" y="30"/>
                          </a:cubicBezTo>
                          <a:cubicBezTo>
                            <a:pt x="13" y="37"/>
                            <a:pt x="20" y="43"/>
                            <a:pt x="27" y="44"/>
                          </a:cubicBezTo>
                          <a:cubicBezTo>
                            <a:pt x="26" y="48"/>
                            <a:pt x="26" y="48"/>
                            <a:pt x="26" y="48"/>
                          </a:cubicBezTo>
                          <a:cubicBezTo>
                            <a:pt x="20" y="50"/>
                            <a:pt x="13" y="53"/>
                            <a:pt x="10" y="60"/>
                          </a:cubicBezTo>
                          <a:cubicBezTo>
                            <a:pt x="7" y="70"/>
                            <a:pt x="18" y="73"/>
                            <a:pt x="26" y="74"/>
                          </a:cubicBezTo>
                          <a:cubicBezTo>
                            <a:pt x="27" y="74"/>
                            <a:pt x="27" y="74"/>
                            <a:pt x="27" y="74"/>
                          </a:cubicBezTo>
                          <a:close/>
                          <a:moveTo>
                            <a:pt x="5" y="83"/>
                          </a:moveTo>
                          <a:cubicBezTo>
                            <a:pt x="8" y="80"/>
                            <a:pt x="12" y="78"/>
                            <a:pt x="17" y="76"/>
                          </a:cubicBezTo>
                          <a:cubicBezTo>
                            <a:pt x="12" y="74"/>
                            <a:pt x="8" y="72"/>
                            <a:pt x="6" y="67"/>
                          </a:cubicBezTo>
                          <a:cubicBezTo>
                            <a:pt x="6" y="72"/>
                            <a:pt x="5" y="78"/>
                            <a:pt x="5" y="83"/>
                          </a:cubicBezTo>
                          <a:close/>
                          <a:moveTo>
                            <a:pt x="21" y="46"/>
                          </a:moveTo>
                          <a:cubicBezTo>
                            <a:pt x="17" y="44"/>
                            <a:pt x="13" y="41"/>
                            <a:pt x="11" y="37"/>
                          </a:cubicBezTo>
                          <a:cubicBezTo>
                            <a:pt x="10" y="44"/>
                            <a:pt x="9" y="50"/>
                            <a:pt x="8" y="56"/>
                          </a:cubicBezTo>
                          <a:cubicBezTo>
                            <a:pt x="10" y="51"/>
                            <a:pt x="15" y="48"/>
                            <a:pt x="21" y="46"/>
                          </a:cubicBezTo>
                          <a:close/>
                          <a:moveTo>
                            <a:pt x="26" y="12"/>
                          </a:moveTo>
                          <a:cubicBezTo>
                            <a:pt x="23" y="10"/>
                            <a:pt x="20" y="7"/>
                            <a:pt x="19" y="4"/>
                          </a:cubicBezTo>
                          <a:cubicBezTo>
                            <a:pt x="18" y="8"/>
                            <a:pt x="17" y="12"/>
                            <a:pt x="16" y="15"/>
                          </a:cubicBezTo>
                          <a:cubicBezTo>
                            <a:pt x="19" y="13"/>
                            <a:pt x="22" y="12"/>
                            <a:pt x="26" y="1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6" name="Freeform 754"/>
                    <p:cNvSpPr>
                      <a:spLocks/>
                    </p:cNvSpPr>
                    <p:nvPr/>
                  </p:nvSpPr>
                  <p:spPr bwMode="auto">
                    <a:xfrm>
                      <a:off x="3122" y="1157"/>
                      <a:ext cx="52" cy="61"/>
                    </a:xfrm>
                    <a:custGeom>
                      <a:avLst/>
                      <a:gdLst>
                        <a:gd name="T0" fmla="*/ 20 w 22"/>
                        <a:gd name="T1" fmla="*/ 26 h 26"/>
                        <a:gd name="T2" fmla="*/ 19 w 22"/>
                        <a:gd name="T3" fmla="*/ 26 h 26"/>
                        <a:gd name="T4" fmla="*/ 3 w 22"/>
                        <a:gd name="T5" fmla="*/ 12 h 26"/>
                        <a:gd name="T6" fmla="*/ 19 w 22"/>
                        <a:gd name="T7" fmla="*/ 0 h 26"/>
                        <a:gd name="T8" fmla="*/ 22 w 22"/>
                        <a:gd name="T9" fmla="*/ 0 h 26"/>
                        <a:gd name="T10" fmla="*/ 22 w 22"/>
                        <a:gd name="T11" fmla="*/ 4 h 26"/>
                        <a:gd name="T12" fmla="*/ 15 w 22"/>
                        <a:gd name="T13" fmla="*/ 4 h 26"/>
                        <a:gd name="T14" fmla="*/ 8 w 22"/>
                        <a:gd name="T15" fmla="*/ 9 h 26"/>
                        <a:gd name="T16" fmla="*/ 21 w 22"/>
                        <a:gd name="T17" fmla="*/ 16 h 26"/>
                        <a:gd name="T18" fmla="*/ 20 w 22"/>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6">
                          <a:moveTo>
                            <a:pt x="20" y="26"/>
                          </a:moveTo>
                          <a:cubicBezTo>
                            <a:pt x="20" y="26"/>
                            <a:pt x="20" y="26"/>
                            <a:pt x="19" y="26"/>
                          </a:cubicBezTo>
                          <a:cubicBezTo>
                            <a:pt x="11" y="25"/>
                            <a:pt x="0" y="22"/>
                            <a:pt x="3" y="12"/>
                          </a:cubicBezTo>
                          <a:cubicBezTo>
                            <a:pt x="6" y="5"/>
                            <a:pt x="13" y="2"/>
                            <a:pt x="19" y="0"/>
                          </a:cubicBezTo>
                          <a:cubicBezTo>
                            <a:pt x="20" y="0"/>
                            <a:pt x="21" y="0"/>
                            <a:pt x="22" y="0"/>
                          </a:cubicBezTo>
                          <a:cubicBezTo>
                            <a:pt x="22" y="1"/>
                            <a:pt x="22" y="3"/>
                            <a:pt x="22" y="4"/>
                          </a:cubicBezTo>
                          <a:cubicBezTo>
                            <a:pt x="20" y="3"/>
                            <a:pt x="17" y="3"/>
                            <a:pt x="15" y="4"/>
                          </a:cubicBezTo>
                          <a:cubicBezTo>
                            <a:pt x="13" y="5"/>
                            <a:pt x="9" y="6"/>
                            <a:pt x="8" y="9"/>
                          </a:cubicBezTo>
                          <a:cubicBezTo>
                            <a:pt x="8" y="14"/>
                            <a:pt x="16" y="17"/>
                            <a:pt x="21" y="16"/>
                          </a:cubicBezTo>
                          <a:cubicBezTo>
                            <a:pt x="20" y="19"/>
                            <a:pt x="20" y="23"/>
                            <a:pt x="20" y="2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7" name="Freeform 755"/>
                    <p:cNvSpPr>
                      <a:spLocks/>
                    </p:cNvSpPr>
                    <p:nvPr/>
                  </p:nvSpPr>
                  <p:spPr bwMode="auto">
                    <a:xfrm>
                      <a:off x="3146" y="1173"/>
                      <a:ext cx="26" cy="17"/>
                    </a:xfrm>
                    <a:custGeom>
                      <a:avLst/>
                      <a:gdLst>
                        <a:gd name="T0" fmla="*/ 11 w 11"/>
                        <a:gd name="T1" fmla="*/ 7 h 7"/>
                        <a:gd name="T2" fmla="*/ 11 w 11"/>
                        <a:gd name="T3" fmla="*/ 7 h 7"/>
                        <a:gd name="T4" fmla="*/ 5 w 11"/>
                        <a:gd name="T5" fmla="*/ 6 h 7"/>
                        <a:gd name="T6" fmla="*/ 3 w 11"/>
                        <a:gd name="T7" fmla="*/ 1 h 7"/>
                        <a:gd name="T8" fmla="*/ 8 w 11"/>
                        <a:gd name="T9" fmla="*/ 0 h 7"/>
                        <a:gd name="T10" fmla="*/ 11 w 11"/>
                        <a:gd name="T11" fmla="*/ 0 h 7"/>
                        <a:gd name="T12" fmla="*/ 11 w 11"/>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1" h="7">
                          <a:moveTo>
                            <a:pt x="11" y="7"/>
                          </a:moveTo>
                          <a:cubicBezTo>
                            <a:pt x="11" y="7"/>
                            <a:pt x="11" y="7"/>
                            <a:pt x="11" y="7"/>
                          </a:cubicBezTo>
                          <a:cubicBezTo>
                            <a:pt x="9" y="7"/>
                            <a:pt x="7" y="7"/>
                            <a:pt x="5" y="6"/>
                          </a:cubicBezTo>
                          <a:cubicBezTo>
                            <a:pt x="4" y="5"/>
                            <a:pt x="0" y="2"/>
                            <a:pt x="3" y="1"/>
                          </a:cubicBezTo>
                          <a:cubicBezTo>
                            <a:pt x="5" y="1"/>
                            <a:pt x="6" y="0"/>
                            <a:pt x="8" y="0"/>
                          </a:cubicBezTo>
                          <a:cubicBezTo>
                            <a:pt x="9" y="0"/>
                            <a:pt x="10" y="0"/>
                            <a:pt x="11" y="0"/>
                          </a:cubicBezTo>
                          <a:cubicBezTo>
                            <a:pt x="11" y="2"/>
                            <a:pt x="11" y="5"/>
                            <a:pt x="11"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8" name="Freeform 756"/>
                    <p:cNvSpPr>
                      <a:spLocks/>
                    </p:cNvSpPr>
                    <p:nvPr/>
                  </p:nvSpPr>
                  <p:spPr bwMode="auto">
                    <a:xfrm>
                      <a:off x="3221" y="861"/>
                      <a:ext cx="24" cy="19"/>
                    </a:xfrm>
                    <a:custGeom>
                      <a:avLst/>
                      <a:gdLst>
                        <a:gd name="T0" fmla="*/ 10 w 10"/>
                        <a:gd name="T1" fmla="*/ 7 h 8"/>
                        <a:gd name="T2" fmla="*/ 7 w 10"/>
                        <a:gd name="T3" fmla="*/ 7 h 8"/>
                        <a:gd name="T4" fmla="*/ 0 w 10"/>
                        <a:gd name="T5" fmla="*/ 8 h 8"/>
                        <a:gd name="T6" fmla="*/ 5 w 10"/>
                        <a:gd name="T7" fmla="*/ 0 h 8"/>
                        <a:gd name="T8" fmla="*/ 10 w 10"/>
                        <a:gd name="T9" fmla="*/ 7 h 8"/>
                      </a:gdLst>
                      <a:ahLst/>
                      <a:cxnLst>
                        <a:cxn ang="0">
                          <a:pos x="T0" y="T1"/>
                        </a:cxn>
                        <a:cxn ang="0">
                          <a:pos x="T2" y="T3"/>
                        </a:cxn>
                        <a:cxn ang="0">
                          <a:pos x="T4" y="T5"/>
                        </a:cxn>
                        <a:cxn ang="0">
                          <a:pos x="T6" y="T7"/>
                        </a:cxn>
                        <a:cxn ang="0">
                          <a:pos x="T8" y="T9"/>
                        </a:cxn>
                      </a:cxnLst>
                      <a:rect l="0" t="0" r="r" b="b"/>
                      <a:pathLst>
                        <a:path w="10" h="8">
                          <a:moveTo>
                            <a:pt x="10" y="7"/>
                          </a:moveTo>
                          <a:cubicBezTo>
                            <a:pt x="9" y="7"/>
                            <a:pt x="8" y="7"/>
                            <a:pt x="7" y="7"/>
                          </a:cubicBezTo>
                          <a:cubicBezTo>
                            <a:pt x="5" y="7"/>
                            <a:pt x="3" y="7"/>
                            <a:pt x="0" y="8"/>
                          </a:cubicBezTo>
                          <a:cubicBezTo>
                            <a:pt x="2" y="5"/>
                            <a:pt x="4" y="2"/>
                            <a:pt x="5" y="0"/>
                          </a:cubicBezTo>
                          <a:cubicBezTo>
                            <a:pt x="6" y="2"/>
                            <a:pt x="8" y="5"/>
                            <a:pt x="10" y="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9" name="Freeform 757"/>
                    <p:cNvSpPr>
                      <a:spLocks/>
                    </p:cNvSpPr>
                    <p:nvPr/>
                  </p:nvSpPr>
                  <p:spPr bwMode="auto">
                    <a:xfrm>
                      <a:off x="3158" y="1010"/>
                      <a:ext cx="52" cy="64"/>
                    </a:xfrm>
                    <a:custGeom>
                      <a:avLst/>
                      <a:gdLst>
                        <a:gd name="T0" fmla="*/ 22 w 22"/>
                        <a:gd name="T1" fmla="*/ 3 h 27"/>
                        <a:gd name="T2" fmla="*/ 20 w 22"/>
                        <a:gd name="T3" fmla="*/ 8 h 27"/>
                        <a:gd name="T4" fmla="*/ 12 w 22"/>
                        <a:gd name="T5" fmla="*/ 8 h 27"/>
                        <a:gd name="T6" fmla="*/ 6 w 22"/>
                        <a:gd name="T7" fmla="*/ 11 h 27"/>
                        <a:gd name="T8" fmla="*/ 8 w 22"/>
                        <a:gd name="T9" fmla="*/ 17 h 27"/>
                        <a:gd name="T10" fmla="*/ 15 w 22"/>
                        <a:gd name="T11" fmla="*/ 23 h 27"/>
                        <a:gd name="T12" fmla="*/ 14 w 22"/>
                        <a:gd name="T13" fmla="*/ 27 h 27"/>
                        <a:gd name="T14" fmla="*/ 13 w 22"/>
                        <a:gd name="T15" fmla="*/ 26 h 27"/>
                        <a:gd name="T16" fmla="*/ 0 w 22"/>
                        <a:gd name="T17" fmla="*/ 15 h 27"/>
                        <a:gd name="T18" fmla="*/ 1 w 22"/>
                        <a:gd name="T19" fmla="*/ 10 h 27"/>
                        <a:gd name="T20" fmla="*/ 22 w 22"/>
                        <a:gd name="T21"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7">
                          <a:moveTo>
                            <a:pt x="22" y="3"/>
                          </a:moveTo>
                          <a:cubicBezTo>
                            <a:pt x="21" y="5"/>
                            <a:pt x="20" y="7"/>
                            <a:pt x="20" y="8"/>
                          </a:cubicBezTo>
                          <a:cubicBezTo>
                            <a:pt x="18" y="7"/>
                            <a:pt x="14" y="8"/>
                            <a:pt x="12" y="8"/>
                          </a:cubicBezTo>
                          <a:cubicBezTo>
                            <a:pt x="10" y="9"/>
                            <a:pt x="7" y="9"/>
                            <a:pt x="6" y="11"/>
                          </a:cubicBezTo>
                          <a:cubicBezTo>
                            <a:pt x="5" y="13"/>
                            <a:pt x="7" y="15"/>
                            <a:pt x="8" y="17"/>
                          </a:cubicBezTo>
                          <a:cubicBezTo>
                            <a:pt x="10" y="19"/>
                            <a:pt x="13" y="21"/>
                            <a:pt x="15" y="23"/>
                          </a:cubicBezTo>
                          <a:cubicBezTo>
                            <a:pt x="15" y="24"/>
                            <a:pt x="15" y="26"/>
                            <a:pt x="14" y="27"/>
                          </a:cubicBezTo>
                          <a:cubicBezTo>
                            <a:pt x="14" y="26"/>
                            <a:pt x="14" y="26"/>
                            <a:pt x="13" y="26"/>
                          </a:cubicBezTo>
                          <a:cubicBezTo>
                            <a:pt x="8" y="24"/>
                            <a:pt x="1" y="21"/>
                            <a:pt x="0" y="15"/>
                          </a:cubicBezTo>
                          <a:cubicBezTo>
                            <a:pt x="0" y="13"/>
                            <a:pt x="0" y="12"/>
                            <a:pt x="1" y="10"/>
                          </a:cubicBezTo>
                          <a:cubicBezTo>
                            <a:pt x="5" y="2"/>
                            <a:pt x="14" y="0"/>
                            <a:pt x="22" y="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0" name="Freeform 758"/>
                    <p:cNvSpPr>
                      <a:spLocks/>
                    </p:cNvSpPr>
                    <p:nvPr/>
                  </p:nvSpPr>
                  <p:spPr bwMode="auto">
                    <a:xfrm>
                      <a:off x="3248" y="811"/>
                      <a:ext cx="7" cy="10"/>
                    </a:xfrm>
                    <a:custGeom>
                      <a:avLst/>
                      <a:gdLst>
                        <a:gd name="T0" fmla="*/ 3 w 3"/>
                        <a:gd name="T1" fmla="*/ 1 h 4"/>
                        <a:gd name="T2" fmla="*/ 0 w 3"/>
                        <a:gd name="T3" fmla="*/ 3 h 4"/>
                        <a:gd name="T4" fmla="*/ 2 w 3"/>
                        <a:gd name="T5" fmla="*/ 0 h 4"/>
                        <a:gd name="T6" fmla="*/ 3 w 3"/>
                        <a:gd name="T7" fmla="*/ 1 h 4"/>
                      </a:gdLst>
                      <a:ahLst/>
                      <a:cxnLst>
                        <a:cxn ang="0">
                          <a:pos x="T0" y="T1"/>
                        </a:cxn>
                        <a:cxn ang="0">
                          <a:pos x="T2" y="T3"/>
                        </a:cxn>
                        <a:cxn ang="0">
                          <a:pos x="T4" y="T5"/>
                        </a:cxn>
                        <a:cxn ang="0">
                          <a:pos x="T6" y="T7"/>
                        </a:cxn>
                      </a:cxnLst>
                      <a:rect l="0" t="0" r="r" b="b"/>
                      <a:pathLst>
                        <a:path w="3" h="4">
                          <a:moveTo>
                            <a:pt x="3" y="1"/>
                          </a:moveTo>
                          <a:cubicBezTo>
                            <a:pt x="3" y="2"/>
                            <a:pt x="2" y="4"/>
                            <a:pt x="0" y="3"/>
                          </a:cubicBezTo>
                          <a:cubicBezTo>
                            <a:pt x="1" y="2"/>
                            <a:pt x="2" y="1"/>
                            <a:pt x="2" y="0"/>
                          </a:cubicBezTo>
                          <a:cubicBezTo>
                            <a:pt x="3" y="0"/>
                            <a:pt x="3" y="1"/>
                            <a:pt x="3"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1" name="Freeform 759"/>
                    <p:cNvSpPr>
                      <a:spLocks/>
                    </p:cNvSpPr>
                    <p:nvPr/>
                  </p:nvSpPr>
                  <p:spPr bwMode="auto">
                    <a:xfrm>
                      <a:off x="3039" y="1476"/>
                      <a:ext cx="66" cy="76"/>
                    </a:xfrm>
                    <a:custGeom>
                      <a:avLst/>
                      <a:gdLst>
                        <a:gd name="T0" fmla="*/ 20 w 28"/>
                        <a:gd name="T1" fmla="*/ 30 h 32"/>
                        <a:gd name="T2" fmla="*/ 20 w 28"/>
                        <a:gd name="T3" fmla="*/ 30 h 32"/>
                        <a:gd name="T4" fmla="*/ 0 w 28"/>
                        <a:gd name="T5" fmla="*/ 23 h 32"/>
                        <a:gd name="T6" fmla="*/ 0 w 28"/>
                        <a:gd name="T7" fmla="*/ 23 h 32"/>
                        <a:gd name="T8" fmla="*/ 28 w 28"/>
                        <a:gd name="T9" fmla="*/ 0 h 32"/>
                        <a:gd name="T10" fmla="*/ 20 w 28"/>
                        <a:gd name="T11" fmla="*/ 30 h 32"/>
                      </a:gdLst>
                      <a:ahLst/>
                      <a:cxnLst>
                        <a:cxn ang="0">
                          <a:pos x="T0" y="T1"/>
                        </a:cxn>
                        <a:cxn ang="0">
                          <a:pos x="T2" y="T3"/>
                        </a:cxn>
                        <a:cxn ang="0">
                          <a:pos x="T4" y="T5"/>
                        </a:cxn>
                        <a:cxn ang="0">
                          <a:pos x="T6" y="T7"/>
                        </a:cxn>
                        <a:cxn ang="0">
                          <a:pos x="T8" y="T9"/>
                        </a:cxn>
                        <a:cxn ang="0">
                          <a:pos x="T10" y="T11"/>
                        </a:cxn>
                      </a:cxnLst>
                      <a:rect l="0" t="0" r="r" b="b"/>
                      <a:pathLst>
                        <a:path w="28" h="32">
                          <a:moveTo>
                            <a:pt x="20" y="30"/>
                          </a:moveTo>
                          <a:cubicBezTo>
                            <a:pt x="20" y="30"/>
                            <a:pt x="20" y="30"/>
                            <a:pt x="20" y="30"/>
                          </a:cubicBezTo>
                          <a:cubicBezTo>
                            <a:pt x="12" y="31"/>
                            <a:pt x="3" y="32"/>
                            <a:pt x="0" y="23"/>
                          </a:cubicBezTo>
                          <a:cubicBezTo>
                            <a:pt x="0" y="23"/>
                            <a:pt x="0" y="23"/>
                            <a:pt x="0" y="23"/>
                          </a:cubicBezTo>
                          <a:cubicBezTo>
                            <a:pt x="7" y="13"/>
                            <a:pt x="16" y="5"/>
                            <a:pt x="28" y="0"/>
                          </a:cubicBezTo>
                          <a:cubicBezTo>
                            <a:pt x="20" y="7"/>
                            <a:pt x="16" y="19"/>
                            <a:pt x="20" y="3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2" name="Freeform 760"/>
                    <p:cNvSpPr>
                      <a:spLocks/>
                    </p:cNvSpPr>
                    <p:nvPr/>
                  </p:nvSpPr>
                  <p:spPr bwMode="auto">
                    <a:xfrm>
                      <a:off x="3115" y="1278"/>
                      <a:ext cx="28" cy="40"/>
                    </a:xfrm>
                    <a:custGeom>
                      <a:avLst/>
                      <a:gdLst>
                        <a:gd name="T0" fmla="*/ 12 w 12"/>
                        <a:gd name="T1" fmla="*/ 6 h 17"/>
                        <a:gd name="T2" fmla="*/ 10 w 12"/>
                        <a:gd name="T3" fmla="*/ 7 h 17"/>
                        <a:gd name="T4" fmla="*/ 1 w 12"/>
                        <a:gd name="T5" fmla="*/ 17 h 17"/>
                        <a:gd name="T6" fmla="*/ 0 w 12"/>
                        <a:gd name="T7" fmla="*/ 15 h 17"/>
                        <a:gd name="T8" fmla="*/ 0 w 12"/>
                        <a:gd name="T9" fmla="*/ 0 h 17"/>
                        <a:gd name="T10" fmla="*/ 12 w 12"/>
                        <a:gd name="T11" fmla="*/ 6 h 17"/>
                      </a:gdLst>
                      <a:ahLst/>
                      <a:cxnLst>
                        <a:cxn ang="0">
                          <a:pos x="T0" y="T1"/>
                        </a:cxn>
                        <a:cxn ang="0">
                          <a:pos x="T2" y="T3"/>
                        </a:cxn>
                        <a:cxn ang="0">
                          <a:pos x="T4" y="T5"/>
                        </a:cxn>
                        <a:cxn ang="0">
                          <a:pos x="T6" y="T7"/>
                        </a:cxn>
                        <a:cxn ang="0">
                          <a:pos x="T8" y="T9"/>
                        </a:cxn>
                        <a:cxn ang="0">
                          <a:pos x="T10" y="T11"/>
                        </a:cxn>
                      </a:cxnLst>
                      <a:rect l="0" t="0" r="r" b="b"/>
                      <a:pathLst>
                        <a:path w="12" h="17">
                          <a:moveTo>
                            <a:pt x="12" y="6"/>
                          </a:moveTo>
                          <a:cubicBezTo>
                            <a:pt x="12" y="6"/>
                            <a:pt x="11" y="7"/>
                            <a:pt x="10" y="7"/>
                          </a:cubicBezTo>
                          <a:cubicBezTo>
                            <a:pt x="6" y="10"/>
                            <a:pt x="3" y="13"/>
                            <a:pt x="1" y="17"/>
                          </a:cubicBezTo>
                          <a:cubicBezTo>
                            <a:pt x="1" y="17"/>
                            <a:pt x="0" y="16"/>
                            <a:pt x="0" y="15"/>
                          </a:cubicBezTo>
                          <a:cubicBezTo>
                            <a:pt x="0" y="10"/>
                            <a:pt x="0" y="5"/>
                            <a:pt x="0" y="0"/>
                          </a:cubicBezTo>
                          <a:cubicBezTo>
                            <a:pt x="3" y="3"/>
                            <a:pt x="7" y="5"/>
                            <a:pt x="12" y="6"/>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3" name="Freeform 761"/>
                    <p:cNvSpPr>
                      <a:spLocks/>
                    </p:cNvSpPr>
                    <p:nvPr/>
                  </p:nvSpPr>
                  <p:spPr bwMode="auto">
                    <a:xfrm>
                      <a:off x="3134" y="1076"/>
                      <a:ext cx="57" cy="71"/>
                    </a:xfrm>
                    <a:custGeom>
                      <a:avLst/>
                      <a:gdLst>
                        <a:gd name="T0" fmla="*/ 18 w 24"/>
                        <a:gd name="T1" fmla="*/ 30 h 30"/>
                        <a:gd name="T2" fmla="*/ 17 w 24"/>
                        <a:gd name="T3" fmla="*/ 30 h 30"/>
                        <a:gd name="T4" fmla="*/ 15 w 24"/>
                        <a:gd name="T5" fmla="*/ 30 h 30"/>
                        <a:gd name="T6" fmla="*/ 0 w 24"/>
                        <a:gd name="T7" fmla="*/ 16 h 30"/>
                        <a:gd name="T8" fmla="*/ 2 w 24"/>
                        <a:gd name="T9" fmla="*/ 10 h 30"/>
                        <a:gd name="T10" fmla="*/ 22 w 24"/>
                        <a:gd name="T11" fmla="*/ 2 h 30"/>
                        <a:gd name="T12" fmla="*/ 24 w 24"/>
                        <a:gd name="T13" fmla="*/ 1 h 30"/>
                        <a:gd name="T14" fmla="*/ 22 w 24"/>
                        <a:gd name="T15" fmla="*/ 8 h 30"/>
                        <a:gd name="T16" fmla="*/ 14 w 24"/>
                        <a:gd name="T17" fmla="*/ 7 h 30"/>
                        <a:gd name="T18" fmla="*/ 9 w 24"/>
                        <a:gd name="T19" fmla="*/ 12 h 30"/>
                        <a:gd name="T20" fmla="*/ 11 w 24"/>
                        <a:gd name="T21" fmla="*/ 18 h 30"/>
                        <a:gd name="T22" fmla="*/ 19 w 24"/>
                        <a:gd name="T23" fmla="*/ 20 h 30"/>
                        <a:gd name="T24" fmla="*/ 18 w 24"/>
                        <a:gd name="T2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0">
                          <a:moveTo>
                            <a:pt x="18" y="30"/>
                          </a:moveTo>
                          <a:cubicBezTo>
                            <a:pt x="18" y="30"/>
                            <a:pt x="18" y="30"/>
                            <a:pt x="17" y="30"/>
                          </a:cubicBezTo>
                          <a:cubicBezTo>
                            <a:pt x="17" y="30"/>
                            <a:pt x="16" y="30"/>
                            <a:pt x="15" y="30"/>
                          </a:cubicBezTo>
                          <a:cubicBezTo>
                            <a:pt x="8" y="29"/>
                            <a:pt x="1" y="23"/>
                            <a:pt x="0" y="16"/>
                          </a:cubicBezTo>
                          <a:cubicBezTo>
                            <a:pt x="1" y="14"/>
                            <a:pt x="1" y="12"/>
                            <a:pt x="2" y="10"/>
                          </a:cubicBezTo>
                          <a:cubicBezTo>
                            <a:pt x="5" y="2"/>
                            <a:pt x="15" y="0"/>
                            <a:pt x="22" y="2"/>
                          </a:cubicBezTo>
                          <a:cubicBezTo>
                            <a:pt x="23" y="2"/>
                            <a:pt x="23" y="2"/>
                            <a:pt x="24" y="1"/>
                          </a:cubicBezTo>
                          <a:cubicBezTo>
                            <a:pt x="23" y="4"/>
                            <a:pt x="22" y="6"/>
                            <a:pt x="22" y="8"/>
                          </a:cubicBezTo>
                          <a:cubicBezTo>
                            <a:pt x="20" y="7"/>
                            <a:pt x="16" y="7"/>
                            <a:pt x="14" y="7"/>
                          </a:cubicBezTo>
                          <a:cubicBezTo>
                            <a:pt x="12" y="8"/>
                            <a:pt x="10" y="10"/>
                            <a:pt x="9" y="12"/>
                          </a:cubicBezTo>
                          <a:cubicBezTo>
                            <a:pt x="9" y="15"/>
                            <a:pt x="10" y="17"/>
                            <a:pt x="11" y="18"/>
                          </a:cubicBezTo>
                          <a:cubicBezTo>
                            <a:pt x="14" y="20"/>
                            <a:pt x="17" y="21"/>
                            <a:pt x="19" y="20"/>
                          </a:cubicBezTo>
                          <a:cubicBezTo>
                            <a:pt x="19" y="24"/>
                            <a:pt x="18" y="27"/>
                            <a:pt x="18" y="3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4" name="Freeform 762"/>
                    <p:cNvSpPr>
                      <a:spLocks/>
                    </p:cNvSpPr>
                    <p:nvPr/>
                  </p:nvSpPr>
                  <p:spPr bwMode="auto">
                    <a:xfrm>
                      <a:off x="3179" y="1036"/>
                      <a:ext cx="24" cy="24"/>
                    </a:xfrm>
                    <a:custGeom>
                      <a:avLst/>
                      <a:gdLst>
                        <a:gd name="T0" fmla="*/ 10 w 10"/>
                        <a:gd name="T1" fmla="*/ 0 h 10"/>
                        <a:gd name="T2" fmla="*/ 7 w 10"/>
                        <a:gd name="T3" fmla="*/ 10 h 10"/>
                        <a:gd name="T4" fmla="*/ 4 w 10"/>
                        <a:gd name="T5" fmla="*/ 7 h 10"/>
                        <a:gd name="T6" fmla="*/ 0 w 10"/>
                        <a:gd name="T7" fmla="*/ 2 h 10"/>
                        <a:gd name="T8" fmla="*/ 2 w 10"/>
                        <a:gd name="T9" fmla="*/ 0 h 10"/>
                        <a:gd name="T10" fmla="*/ 6 w 10"/>
                        <a:gd name="T11" fmla="*/ 0 h 10"/>
                        <a:gd name="T12" fmla="*/ 10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0" y="0"/>
                          </a:moveTo>
                          <a:cubicBezTo>
                            <a:pt x="9" y="3"/>
                            <a:pt x="8" y="7"/>
                            <a:pt x="7" y="10"/>
                          </a:cubicBezTo>
                          <a:cubicBezTo>
                            <a:pt x="6" y="9"/>
                            <a:pt x="5" y="8"/>
                            <a:pt x="4" y="7"/>
                          </a:cubicBezTo>
                          <a:cubicBezTo>
                            <a:pt x="3" y="6"/>
                            <a:pt x="0" y="4"/>
                            <a:pt x="0" y="2"/>
                          </a:cubicBezTo>
                          <a:cubicBezTo>
                            <a:pt x="0" y="1"/>
                            <a:pt x="1" y="1"/>
                            <a:pt x="2" y="0"/>
                          </a:cubicBezTo>
                          <a:cubicBezTo>
                            <a:pt x="3" y="0"/>
                            <a:pt x="4" y="0"/>
                            <a:pt x="6" y="0"/>
                          </a:cubicBezTo>
                          <a:cubicBezTo>
                            <a:pt x="7" y="0"/>
                            <a:pt x="8" y="0"/>
                            <a:pt x="1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5" name="Freeform 763"/>
                    <p:cNvSpPr>
                      <a:spLocks/>
                    </p:cNvSpPr>
                    <p:nvPr/>
                  </p:nvSpPr>
                  <p:spPr bwMode="auto">
                    <a:xfrm>
                      <a:off x="3160" y="1098"/>
                      <a:ext cx="24" cy="21"/>
                    </a:xfrm>
                    <a:custGeom>
                      <a:avLst/>
                      <a:gdLst>
                        <a:gd name="T0" fmla="*/ 10 w 10"/>
                        <a:gd name="T1" fmla="*/ 2 h 9"/>
                        <a:gd name="T2" fmla="*/ 9 w 10"/>
                        <a:gd name="T3" fmla="*/ 9 h 9"/>
                        <a:gd name="T4" fmla="*/ 2 w 10"/>
                        <a:gd name="T5" fmla="*/ 4 h 9"/>
                        <a:gd name="T6" fmla="*/ 10 w 10"/>
                        <a:gd name="T7" fmla="*/ 2 h 9"/>
                      </a:gdLst>
                      <a:ahLst/>
                      <a:cxnLst>
                        <a:cxn ang="0">
                          <a:pos x="T0" y="T1"/>
                        </a:cxn>
                        <a:cxn ang="0">
                          <a:pos x="T2" y="T3"/>
                        </a:cxn>
                        <a:cxn ang="0">
                          <a:pos x="T4" y="T5"/>
                        </a:cxn>
                        <a:cxn ang="0">
                          <a:pos x="T6" y="T7"/>
                        </a:cxn>
                      </a:cxnLst>
                      <a:rect l="0" t="0" r="r" b="b"/>
                      <a:pathLst>
                        <a:path w="10" h="9">
                          <a:moveTo>
                            <a:pt x="10" y="2"/>
                          </a:moveTo>
                          <a:cubicBezTo>
                            <a:pt x="10" y="4"/>
                            <a:pt x="9" y="7"/>
                            <a:pt x="9" y="9"/>
                          </a:cubicBezTo>
                          <a:cubicBezTo>
                            <a:pt x="6" y="9"/>
                            <a:pt x="0" y="7"/>
                            <a:pt x="2" y="4"/>
                          </a:cubicBezTo>
                          <a:cubicBezTo>
                            <a:pt x="4" y="0"/>
                            <a:pt x="7" y="2"/>
                            <a:pt x="10"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6" name="Freeform 764"/>
                    <p:cNvSpPr>
                      <a:spLocks/>
                    </p:cNvSpPr>
                    <p:nvPr/>
                  </p:nvSpPr>
                  <p:spPr bwMode="auto">
                    <a:xfrm>
                      <a:off x="2996" y="1542"/>
                      <a:ext cx="81" cy="95"/>
                    </a:xfrm>
                    <a:custGeom>
                      <a:avLst/>
                      <a:gdLst>
                        <a:gd name="T0" fmla="*/ 28 w 34"/>
                        <a:gd name="T1" fmla="*/ 37 h 40"/>
                        <a:gd name="T2" fmla="*/ 28 w 34"/>
                        <a:gd name="T3" fmla="*/ 37 h 40"/>
                        <a:gd name="T4" fmla="*/ 13 w 34"/>
                        <a:gd name="T5" fmla="*/ 39 h 40"/>
                        <a:gd name="T6" fmla="*/ 2 w 34"/>
                        <a:gd name="T7" fmla="*/ 26 h 40"/>
                        <a:gd name="T8" fmla="*/ 2 w 34"/>
                        <a:gd name="T9" fmla="*/ 26 h 40"/>
                        <a:gd name="T10" fmla="*/ 15 w 34"/>
                        <a:gd name="T11" fmla="*/ 0 h 40"/>
                        <a:gd name="T12" fmla="*/ 34 w 34"/>
                        <a:gd name="T13" fmla="*/ 7 h 40"/>
                        <a:gd name="T14" fmla="*/ 28 w 34"/>
                        <a:gd name="T15" fmla="*/ 35 h 40"/>
                        <a:gd name="T16" fmla="*/ 28 w 34"/>
                        <a:gd name="T1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0">
                          <a:moveTo>
                            <a:pt x="28" y="37"/>
                          </a:moveTo>
                          <a:cubicBezTo>
                            <a:pt x="28" y="37"/>
                            <a:pt x="28" y="37"/>
                            <a:pt x="28" y="37"/>
                          </a:cubicBezTo>
                          <a:cubicBezTo>
                            <a:pt x="23" y="39"/>
                            <a:pt x="18" y="40"/>
                            <a:pt x="13" y="39"/>
                          </a:cubicBezTo>
                          <a:cubicBezTo>
                            <a:pt x="8" y="37"/>
                            <a:pt x="0" y="33"/>
                            <a:pt x="2" y="26"/>
                          </a:cubicBezTo>
                          <a:cubicBezTo>
                            <a:pt x="2" y="26"/>
                            <a:pt x="2" y="26"/>
                            <a:pt x="2" y="26"/>
                          </a:cubicBezTo>
                          <a:cubicBezTo>
                            <a:pt x="5" y="17"/>
                            <a:pt x="10" y="8"/>
                            <a:pt x="15" y="0"/>
                          </a:cubicBezTo>
                          <a:cubicBezTo>
                            <a:pt x="19" y="7"/>
                            <a:pt x="26" y="8"/>
                            <a:pt x="34" y="7"/>
                          </a:cubicBezTo>
                          <a:cubicBezTo>
                            <a:pt x="27" y="15"/>
                            <a:pt x="25" y="26"/>
                            <a:pt x="28" y="35"/>
                          </a:cubicBezTo>
                          <a:cubicBezTo>
                            <a:pt x="28" y="36"/>
                            <a:pt x="28" y="36"/>
                            <a:pt x="28" y="3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7" name="Freeform 765"/>
                    <p:cNvSpPr>
                      <a:spLocks/>
                    </p:cNvSpPr>
                    <p:nvPr/>
                  </p:nvSpPr>
                  <p:spPr bwMode="auto">
                    <a:xfrm>
                      <a:off x="2982" y="1623"/>
                      <a:ext cx="66" cy="95"/>
                    </a:xfrm>
                    <a:custGeom>
                      <a:avLst/>
                      <a:gdLst>
                        <a:gd name="T0" fmla="*/ 26 w 28"/>
                        <a:gd name="T1" fmla="*/ 38 h 40"/>
                        <a:gd name="T2" fmla="*/ 26 w 28"/>
                        <a:gd name="T3" fmla="*/ 38 h 40"/>
                        <a:gd name="T4" fmla="*/ 4 w 28"/>
                        <a:gd name="T5" fmla="*/ 31 h 40"/>
                        <a:gd name="T6" fmla="*/ 2 w 28"/>
                        <a:gd name="T7" fmla="*/ 12 h 40"/>
                        <a:gd name="T8" fmla="*/ 2 w 28"/>
                        <a:gd name="T9" fmla="*/ 10 h 40"/>
                        <a:gd name="T10" fmla="*/ 5 w 28"/>
                        <a:gd name="T11" fmla="*/ 0 h 40"/>
                        <a:gd name="T12" fmla="*/ 13 w 28"/>
                        <a:gd name="T13" fmla="*/ 7 h 40"/>
                        <a:gd name="T14" fmla="*/ 28 w 28"/>
                        <a:gd name="T15" fmla="*/ 10 h 40"/>
                        <a:gd name="T16" fmla="*/ 26 w 28"/>
                        <a:gd name="T17"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0">
                          <a:moveTo>
                            <a:pt x="26" y="38"/>
                          </a:moveTo>
                          <a:cubicBezTo>
                            <a:pt x="26" y="38"/>
                            <a:pt x="26" y="38"/>
                            <a:pt x="26" y="38"/>
                          </a:cubicBezTo>
                          <a:cubicBezTo>
                            <a:pt x="18" y="40"/>
                            <a:pt x="9" y="38"/>
                            <a:pt x="4" y="31"/>
                          </a:cubicBezTo>
                          <a:cubicBezTo>
                            <a:pt x="0" y="25"/>
                            <a:pt x="1" y="19"/>
                            <a:pt x="2" y="12"/>
                          </a:cubicBezTo>
                          <a:cubicBezTo>
                            <a:pt x="3" y="11"/>
                            <a:pt x="2" y="11"/>
                            <a:pt x="2" y="10"/>
                          </a:cubicBezTo>
                          <a:cubicBezTo>
                            <a:pt x="3" y="7"/>
                            <a:pt x="4" y="3"/>
                            <a:pt x="5" y="0"/>
                          </a:cubicBezTo>
                          <a:cubicBezTo>
                            <a:pt x="7" y="3"/>
                            <a:pt x="10" y="6"/>
                            <a:pt x="13" y="7"/>
                          </a:cubicBezTo>
                          <a:cubicBezTo>
                            <a:pt x="18" y="10"/>
                            <a:pt x="23" y="10"/>
                            <a:pt x="28" y="10"/>
                          </a:cubicBezTo>
                          <a:cubicBezTo>
                            <a:pt x="23" y="18"/>
                            <a:pt x="22" y="29"/>
                            <a:pt x="26" y="3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8" name="Freeform 766"/>
                    <p:cNvSpPr>
                      <a:spLocks/>
                    </p:cNvSpPr>
                    <p:nvPr/>
                  </p:nvSpPr>
                  <p:spPr bwMode="auto">
                    <a:xfrm>
                      <a:off x="2958" y="1692"/>
                      <a:ext cx="72" cy="97"/>
                    </a:xfrm>
                    <a:custGeom>
                      <a:avLst/>
                      <a:gdLst>
                        <a:gd name="T0" fmla="*/ 24 w 30"/>
                        <a:gd name="T1" fmla="*/ 33 h 41"/>
                        <a:gd name="T2" fmla="*/ 26 w 30"/>
                        <a:gd name="T3" fmla="*/ 41 h 41"/>
                        <a:gd name="T4" fmla="*/ 0 w 30"/>
                        <a:gd name="T5" fmla="*/ 35 h 41"/>
                        <a:gd name="T6" fmla="*/ 8 w 30"/>
                        <a:gd name="T7" fmla="*/ 0 h 41"/>
                        <a:gd name="T8" fmla="*/ 11 w 30"/>
                        <a:gd name="T9" fmla="*/ 6 h 41"/>
                        <a:gd name="T10" fmla="*/ 30 w 30"/>
                        <a:gd name="T11" fmla="*/ 15 h 41"/>
                        <a:gd name="T12" fmla="*/ 24 w 30"/>
                        <a:gd name="T13" fmla="*/ 33 h 41"/>
                      </a:gdLst>
                      <a:ahLst/>
                      <a:cxnLst>
                        <a:cxn ang="0">
                          <a:pos x="T0" y="T1"/>
                        </a:cxn>
                        <a:cxn ang="0">
                          <a:pos x="T2" y="T3"/>
                        </a:cxn>
                        <a:cxn ang="0">
                          <a:pos x="T4" y="T5"/>
                        </a:cxn>
                        <a:cxn ang="0">
                          <a:pos x="T6" y="T7"/>
                        </a:cxn>
                        <a:cxn ang="0">
                          <a:pos x="T8" y="T9"/>
                        </a:cxn>
                        <a:cxn ang="0">
                          <a:pos x="T10" y="T11"/>
                        </a:cxn>
                        <a:cxn ang="0">
                          <a:pos x="T12" y="T13"/>
                        </a:cxn>
                      </a:cxnLst>
                      <a:rect l="0" t="0" r="r" b="b"/>
                      <a:pathLst>
                        <a:path w="30" h="41">
                          <a:moveTo>
                            <a:pt x="24" y="33"/>
                          </a:moveTo>
                          <a:cubicBezTo>
                            <a:pt x="24" y="36"/>
                            <a:pt x="25" y="38"/>
                            <a:pt x="26" y="41"/>
                          </a:cubicBezTo>
                          <a:cubicBezTo>
                            <a:pt x="18" y="38"/>
                            <a:pt x="9" y="36"/>
                            <a:pt x="0" y="35"/>
                          </a:cubicBezTo>
                          <a:cubicBezTo>
                            <a:pt x="3" y="24"/>
                            <a:pt x="5" y="12"/>
                            <a:pt x="8" y="0"/>
                          </a:cubicBezTo>
                          <a:cubicBezTo>
                            <a:pt x="8" y="2"/>
                            <a:pt x="10" y="4"/>
                            <a:pt x="11" y="6"/>
                          </a:cubicBezTo>
                          <a:cubicBezTo>
                            <a:pt x="16" y="12"/>
                            <a:pt x="23" y="15"/>
                            <a:pt x="30" y="15"/>
                          </a:cubicBezTo>
                          <a:cubicBezTo>
                            <a:pt x="27" y="20"/>
                            <a:pt x="24" y="26"/>
                            <a:pt x="24" y="3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9" name="Freeform 767"/>
                    <p:cNvSpPr>
                      <a:spLocks/>
                    </p:cNvSpPr>
                    <p:nvPr/>
                  </p:nvSpPr>
                  <p:spPr bwMode="auto">
                    <a:xfrm>
                      <a:off x="3105" y="1311"/>
                      <a:ext cx="10" cy="9"/>
                    </a:xfrm>
                    <a:custGeom>
                      <a:avLst/>
                      <a:gdLst>
                        <a:gd name="T0" fmla="*/ 4 w 4"/>
                        <a:gd name="T1" fmla="*/ 2 h 4"/>
                        <a:gd name="T2" fmla="*/ 3 w 4"/>
                        <a:gd name="T3" fmla="*/ 3 h 4"/>
                        <a:gd name="T4" fmla="*/ 1 w 4"/>
                        <a:gd name="T5" fmla="*/ 4 h 4"/>
                        <a:gd name="T6" fmla="*/ 0 w 4"/>
                        <a:gd name="T7" fmla="*/ 0 h 4"/>
                        <a:gd name="T8" fmla="*/ 3 w 4"/>
                        <a:gd name="T9" fmla="*/ 0 h 4"/>
                        <a:gd name="T10" fmla="*/ 4 w 4"/>
                        <a:gd name="T11" fmla="*/ 1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2"/>
                            <a:pt x="4" y="3"/>
                            <a:pt x="3" y="3"/>
                          </a:cubicBezTo>
                          <a:cubicBezTo>
                            <a:pt x="2" y="4"/>
                            <a:pt x="1" y="4"/>
                            <a:pt x="1" y="4"/>
                          </a:cubicBezTo>
                          <a:cubicBezTo>
                            <a:pt x="1" y="3"/>
                            <a:pt x="1" y="1"/>
                            <a:pt x="0" y="0"/>
                          </a:cubicBezTo>
                          <a:cubicBezTo>
                            <a:pt x="1" y="0"/>
                            <a:pt x="2" y="0"/>
                            <a:pt x="3" y="0"/>
                          </a:cubicBezTo>
                          <a:cubicBezTo>
                            <a:pt x="4" y="0"/>
                            <a:pt x="4" y="1"/>
                            <a:pt x="4" y="1"/>
                          </a:cubicBezTo>
                          <a:cubicBezTo>
                            <a:pt x="4" y="1"/>
                            <a:pt x="4" y="1"/>
                            <a:pt x="4"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0" name="Freeform 768"/>
                    <p:cNvSpPr>
                      <a:spLocks/>
                    </p:cNvSpPr>
                    <p:nvPr/>
                  </p:nvSpPr>
                  <p:spPr bwMode="auto">
                    <a:xfrm>
                      <a:off x="3117" y="1202"/>
                      <a:ext cx="29" cy="38"/>
                    </a:xfrm>
                    <a:custGeom>
                      <a:avLst/>
                      <a:gdLst>
                        <a:gd name="T0" fmla="*/ 12 w 12"/>
                        <a:gd name="T1" fmla="*/ 9 h 16"/>
                        <a:gd name="T2" fmla="*/ 0 w 12"/>
                        <a:gd name="T3" fmla="*/ 16 h 16"/>
                        <a:gd name="T4" fmla="*/ 1 w 12"/>
                        <a:gd name="T5" fmla="*/ 0 h 16"/>
                        <a:gd name="T6" fmla="*/ 12 w 12"/>
                        <a:gd name="T7" fmla="*/ 9 h 16"/>
                      </a:gdLst>
                      <a:ahLst/>
                      <a:cxnLst>
                        <a:cxn ang="0">
                          <a:pos x="T0" y="T1"/>
                        </a:cxn>
                        <a:cxn ang="0">
                          <a:pos x="T2" y="T3"/>
                        </a:cxn>
                        <a:cxn ang="0">
                          <a:pos x="T4" y="T5"/>
                        </a:cxn>
                        <a:cxn ang="0">
                          <a:pos x="T6" y="T7"/>
                        </a:cxn>
                      </a:cxnLst>
                      <a:rect l="0" t="0" r="r" b="b"/>
                      <a:pathLst>
                        <a:path w="12" h="16">
                          <a:moveTo>
                            <a:pt x="12" y="9"/>
                          </a:moveTo>
                          <a:cubicBezTo>
                            <a:pt x="7" y="11"/>
                            <a:pt x="3" y="13"/>
                            <a:pt x="0" y="16"/>
                          </a:cubicBezTo>
                          <a:cubicBezTo>
                            <a:pt x="0" y="11"/>
                            <a:pt x="1" y="5"/>
                            <a:pt x="1" y="0"/>
                          </a:cubicBezTo>
                          <a:cubicBezTo>
                            <a:pt x="3" y="5"/>
                            <a:pt x="7" y="7"/>
                            <a:pt x="12"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1" name="Freeform 769"/>
                    <p:cNvSpPr>
                      <a:spLocks/>
                    </p:cNvSpPr>
                    <p:nvPr/>
                  </p:nvSpPr>
                  <p:spPr bwMode="auto">
                    <a:xfrm>
                      <a:off x="2783" y="835"/>
                      <a:ext cx="431" cy="558"/>
                    </a:xfrm>
                    <a:custGeom>
                      <a:avLst/>
                      <a:gdLst>
                        <a:gd name="T0" fmla="*/ 182 w 182"/>
                        <a:gd name="T1" fmla="*/ 15 h 236"/>
                        <a:gd name="T2" fmla="*/ 182 w 182"/>
                        <a:gd name="T3" fmla="*/ 16 h 236"/>
                        <a:gd name="T4" fmla="*/ 171 w 182"/>
                        <a:gd name="T5" fmla="*/ 37 h 236"/>
                        <a:gd name="T6" fmla="*/ 170 w 182"/>
                        <a:gd name="T7" fmla="*/ 37 h 236"/>
                        <a:gd name="T8" fmla="*/ 169 w 182"/>
                        <a:gd name="T9" fmla="*/ 37 h 236"/>
                        <a:gd name="T10" fmla="*/ 171 w 182"/>
                        <a:gd name="T11" fmla="*/ 32 h 236"/>
                        <a:gd name="T12" fmla="*/ 101 w 182"/>
                        <a:gd name="T13" fmla="*/ 35 h 236"/>
                        <a:gd name="T14" fmla="*/ 66 w 182"/>
                        <a:gd name="T15" fmla="*/ 61 h 236"/>
                        <a:gd name="T16" fmla="*/ 28 w 182"/>
                        <a:gd name="T17" fmla="*/ 91 h 236"/>
                        <a:gd name="T18" fmla="*/ 27 w 182"/>
                        <a:gd name="T19" fmla="*/ 95 h 236"/>
                        <a:gd name="T20" fmla="*/ 67 w 182"/>
                        <a:gd name="T21" fmla="*/ 172 h 236"/>
                        <a:gd name="T22" fmla="*/ 137 w 182"/>
                        <a:gd name="T23" fmla="*/ 205 h 236"/>
                        <a:gd name="T24" fmla="*/ 139 w 182"/>
                        <a:gd name="T25" fmla="*/ 233 h 236"/>
                        <a:gd name="T26" fmla="*/ 110 w 182"/>
                        <a:gd name="T27" fmla="*/ 234 h 236"/>
                        <a:gd name="T28" fmla="*/ 50 w 182"/>
                        <a:gd name="T29" fmla="*/ 185 h 236"/>
                        <a:gd name="T30" fmla="*/ 0 w 182"/>
                        <a:gd name="T31" fmla="*/ 90 h 236"/>
                        <a:gd name="T32" fmla="*/ 71 w 182"/>
                        <a:gd name="T33" fmla="*/ 28 h 236"/>
                        <a:gd name="T34" fmla="*/ 73 w 182"/>
                        <a:gd name="T35" fmla="*/ 26 h 236"/>
                        <a:gd name="T36" fmla="*/ 122 w 182"/>
                        <a:gd name="T37" fmla="*/ 2 h 236"/>
                        <a:gd name="T38" fmla="*/ 182 w 182"/>
                        <a:gd name="T39" fmla="*/ 15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236">
                          <a:moveTo>
                            <a:pt x="182" y="15"/>
                          </a:moveTo>
                          <a:cubicBezTo>
                            <a:pt x="182" y="16"/>
                            <a:pt x="182" y="16"/>
                            <a:pt x="182" y="16"/>
                          </a:cubicBezTo>
                          <a:cubicBezTo>
                            <a:pt x="178" y="23"/>
                            <a:pt x="175" y="30"/>
                            <a:pt x="171" y="37"/>
                          </a:cubicBezTo>
                          <a:cubicBezTo>
                            <a:pt x="171" y="37"/>
                            <a:pt x="171" y="37"/>
                            <a:pt x="170" y="37"/>
                          </a:cubicBezTo>
                          <a:cubicBezTo>
                            <a:pt x="170" y="37"/>
                            <a:pt x="170" y="37"/>
                            <a:pt x="169" y="37"/>
                          </a:cubicBezTo>
                          <a:cubicBezTo>
                            <a:pt x="172" y="36"/>
                            <a:pt x="173" y="33"/>
                            <a:pt x="171" y="32"/>
                          </a:cubicBezTo>
                          <a:cubicBezTo>
                            <a:pt x="148" y="21"/>
                            <a:pt x="122" y="22"/>
                            <a:pt x="101" y="35"/>
                          </a:cubicBezTo>
                          <a:cubicBezTo>
                            <a:pt x="89" y="42"/>
                            <a:pt x="77" y="52"/>
                            <a:pt x="66" y="61"/>
                          </a:cubicBezTo>
                          <a:cubicBezTo>
                            <a:pt x="53" y="71"/>
                            <a:pt x="41" y="81"/>
                            <a:pt x="28" y="91"/>
                          </a:cubicBezTo>
                          <a:cubicBezTo>
                            <a:pt x="26" y="92"/>
                            <a:pt x="26" y="93"/>
                            <a:pt x="27" y="95"/>
                          </a:cubicBezTo>
                          <a:cubicBezTo>
                            <a:pt x="47" y="117"/>
                            <a:pt x="51" y="148"/>
                            <a:pt x="67" y="172"/>
                          </a:cubicBezTo>
                          <a:cubicBezTo>
                            <a:pt x="82" y="193"/>
                            <a:pt x="110" y="209"/>
                            <a:pt x="137" y="205"/>
                          </a:cubicBezTo>
                          <a:cubicBezTo>
                            <a:pt x="137" y="214"/>
                            <a:pt x="138" y="223"/>
                            <a:pt x="139" y="233"/>
                          </a:cubicBezTo>
                          <a:cubicBezTo>
                            <a:pt x="129" y="236"/>
                            <a:pt x="119" y="236"/>
                            <a:pt x="110" y="234"/>
                          </a:cubicBezTo>
                          <a:cubicBezTo>
                            <a:pt x="85" y="228"/>
                            <a:pt x="63" y="206"/>
                            <a:pt x="50" y="185"/>
                          </a:cubicBezTo>
                          <a:cubicBezTo>
                            <a:pt x="32" y="154"/>
                            <a:pt x="22" y="119"/>
                            <a:pt x="0" y="90"/>
                          </a:cubicBezTo>
                          <a:cubicBezTo>
                            <a:pt x="30" y="77"/>
                            <a:pt x="48" y="49"/>
                            <a:pt x="71" y="28"/>
                          </a:cubicBezTo>
                          <a:cubicBezTo>
                            <a:pt x="72" y="27"/>
                            <a:pt x="73" y="27"/>
                            <a:pt x="73" y="26"/>
                          </a:cubicBezTo>
                          <a:cubicBezTo>
                            <a:pt x="87" y="14"/>
                            <a:pt x="103" y="4"/>
                            <a:pt x="122" y="2"/>
                          </a:cubicBezTo>
                          <a:cubicBezTo>
                            <a:pt x="143" y="0"/>
                            <a:pt x="163" y="6"/>
                            <a:pt x="182" y="1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2" name="Freeform 770"/>
                    <p:cNvSpPr>
                      <a:spLocks/>
                    </p:cNvSpPr>
                    <p:nvPr/>
                  </p:nvSpPr>
                  <p:spPr bwMode="auto">
                    <a:xfrm>
                      <a:off x="3191" y="923"/>
                      <a:ext cx="23" cy="19"/>
                    </a:xfrm>
                    <a:custGeom>
                      <a:avLst/>
                      <a:gdLst>
                        <a:gd name="T0" fmla="*/ 4 w 10"/>
                        <a:gd name="T1" fmla="*/ 0 h 8"/>
                        <a:gd name="T2" fmla="*/ 10 w 10"/>
                        <a:gd name="T3" fmla="*/ 8 h 8"/>
                        <a:gd name="T4" fmla="*/ 0 w 10"/>
                        <a:gd name="T5" fmla="*/ 8 h 8"/>
                        <a:gd name="T6" fmla="*/ 2 w 10"/>
                        <a:gd name="T7" fmla="*/ 4 h 8"/>
                        <a:gd name="T8" fmla="*/ 4 w 10"/>
                        <a:gd name="T9" fmla="*/ 0 h 8"/>
                      </a:gdLst>
                      <a:ahLst/>
                      <a:cxnLst>
                        <a:cxn ang="0">
                          <a:pos x="T0" y="T1"/>
                        </a:cxn>
                        <a:cxn ang="0">
                          <a:pos x="T2" y="T3"/>
                        </a:cxn>
                        <a:cxn ang="0">
                          <a:pos x="T4" y="T5"/>
                        </a:cxn>
                        <a:cxn ang="0">
                          <a:pos x="T6" y="T7"/>
                        </a:cxn>
                        <a:cxn ang="0">
                          <a:pos x="T8" y="T9"/>
                        </a:cxn>
                      </a:cxnLst>
                      <a:rect l="0" t="0" r="r" b="b"/>
                      <a:pathLst>
                        <a:path w="10" h="8">
                          <a:moveTo>
                            <a:pt x="4" y="0"/>
                          </a:moveTo>
                          <a:cubicBezTo>
                            <a:pt x="5" y="3"/>
                            <a:pt x="7" y="6"/>
                            <a:pt x="10" y="8"/>
                          </a:cubicBezTo>
                          <a:cubicBezTo>
                            <a:pt x="7" y="8"/>
                            <a:pt x="3" y="8"/>
                            <a:pt x="0" y="8"/>
                          </a:cubicBezTo>
                          <a:cubicBezTo>
                            <a:pt x="1" y="7"/>
                            <a:pt x="2" y="5"/>
                            <a:pt x="2" y="4"/>
                          </a:cubicBezTo>
                          <a:cubicBezTo>
                            <a:pt x="3" y="3"/>
                            <a:pt x="3" y="1"/>
                            <a:pt x="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3" name="Freeform 771"/>
                    <p:cNvSpPr>
                      <a:spLocks/>
                    </p:cNvSpPr>
                    <p:nvPr/>
                  </p:nvSpPr>
                  <p:spPr bwMode="auto">
                    <a:xfrm>
                      <a:off x="3184" y="580"/>
                      <a:ext cx="97" cy="99"/>
                    </a:xfrm>
                    <a:custGeom>
                      <a:avLst/>
                      <a:gdLst>
                        <a:gd name="T0" fmla="*/ 41 w 41"/>
                        <a:gd name="T1" fmla="*/ 7 h 42"/>
                        <a:gd name="T2" fmla="*/ 37 w 41"/>
                        <a:gd name="T3" fmla="*/ 9 h 42"/>
                        <a:gd name="T4" fmla="*/ 23 w 41"/>
                        <a:gd name="T5" fmla="*/ 42 h 42"/>
                        <a:gd name="T6" fmla="*/ 0 w 41"/>
                        <a:gd name="T7" fmla="*/ 37 h 42"/>
                        <a:gd name="T8" fmla="*/ 1 w 41"/>
                        <a:gd name="T9" fmla="*/ 27 h 42"/>
                        <a:gd name="T10" fmla="*/ 4 w 41"/>
                        <a:gd name="T11" fmla="*/ 10 h 42"/>
                        <a:gd name="T12" fmla="*/ 41 w 41"/>
                        <a:gd name="T13" fmla="*/ 7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41" y="7"/>
                          </a:moveTo>
                          <a:cubicBezTo>
                            <a:pt x="39" y="7"/>
                            <a:pt x="38" y="8"/>
                            <a:pt x="37" y="9"/>
                          </a:cubicBezTo>
                          <a:cubicBezTo>
                            <a:pt x="27" y="17"/>
                            <a:pt x="22" y="30"/>
                            <a:pt x="23" y="42"/>
                          </a:cubicBezTo>
                          <a:cubicBezTo>
                            <a:pt x="16" y="38"/>
                            <a:pt x="8" y="35"/>
                            <a:pt x="0" y="37"/>
                          </a:cubicBezTo>
                          <a:cubicBezTo>
                            <a:pt x="0" y="33"/>
                            <a:pt x="1" y="30"/>
                            <a:pt x="1" y="27"/>
                          </a:cubicBezTo>
                          <a:cubicBezTo>
                            <a:pt x="1" y="21"/>
                            <a:pt x="2" y="16"/>
                            <a:pt x="4" y="10"/>
                          </a:cubicBezTo>
                          <a:cubicBezTo>
                            <a:pt x="14" y="2"/>
                            <a:pt x="29" y="0"/>
                            <a:pt x="41"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4" name="Freeform 772"/>
                    <p:cNvSpPr>
                      <a:spLocks noEditPoints="1"/>
                    </p:cNvSpPr>
                    <p:nvPr/>
                  </p:nvSpPr>
                  <p:spPr bwMode="auto">
                    <a:xfrm>
                      <a:off x="2845" y="885"/>
                      <a:ext cx="348" cy="445"/>
                    </a:xfrm>
                    <a:custGeom>
                      <a:avLst/>
                      <a:gdLst>
                        <a:gd name="T0" fmla="*/ 111 w 147"/>
                        <a:gd name="T1" fmla="*/ 184 h 188"/>
                        <a:gd name="T2" fmla="*/ 1 w 147"/>
                        <a:gd name="T3" fmla="*/ 74 h 188"/>
                        <a:gd name="T4" fmla="*/ 40 w 147"/>
                        <a:gd name="T5" fmla="*/ 40 h 188"/>
                        <a:gd name="T6" fmla="*/ 145 w 147"/>
                        <a:gd name="T7" fmla="*/ 11 h 188"/>
                        <a:gd name="T8" fmla="*/ 144 w 147"/>
                        <a:gd name="T9" fmla="*/ 16 h 188"/>
                        <a:gd name="T10" fmla="*/ 143 w 147"/>
                        <a:gd name="T11" fmla="*/ 21 h 188"/>
                        <a:gd name="T12" fmla="*/ 126 w 147"/>
                        <a:gd name="T13" fmla="*/ 65 h 188"/>
                        <a:gd name="T14" fmla="*/ 97 w 147"/>
                        <a:gd name="T15" fmla="*/ 88 h 188"/>
                        <a:gd name="T16" fmla="*/ 114 w 147"/>
                        <a:gd name="T17" fmla="*/ 118 h 188"/>
                        <a:gd name="T18" fmla="*/ 86 w 147"/>
                        <a:gd name="T19" fmla="*/ 154 h 188"/>
                        <a:gd name="T20" fmla="*/ 142 w 147"/>
                        <a:gd name="T21" fmla="*/ 15 h 188"/>
                        <a:gd name="T22" fmla="*/ 99 w 147"/>
                        <a:gd name="T23" fmla="*/ 10 h 188"/>
                        <a:gd name="T24" fmla="*/ 110 w 147"/>
                        <a:gd name="T25" fmla="*/ 35 h 188"/>
                        <a:gd name="T26" fmla="*/ 142 w 147"/>
                        <a:gd name="T27" fmla="*/ 15 h 188"/>
                        <a:gd name="T28" fmla="*/ 94 w 147"/>
                        <a:gd name="T29" fmla="*/ 178 h 188"/>
                        <a:gd name="T30" fmla="*/ 82 w 147"/>
                        <a:gd name="T31" fmla="*/ 144 h 188"/>
                        <a:gd name="T32" fmla="*/ 70 w 147"/>
                        <a:gd name="T33" fmla="*/ 170 h 188"/>
                        <a:gd name="T34" fmla="*/ 109 w 147"/>
                        <a:gd name="T35" fmla="*/ 40 h 188"/>
                        <a:gd name="T36" fmla="*/ 93 w 147"/>
                        <a:gd name="T37" fmla="*/ 85 h 188"/>
                        <a:gd name="T38" fmla="*/ 84 w 147"/>
                        <a:gd name="T39" fmla="*/ 140 h 188"/>
                        <a:gd name="T40" fmla="*/ 92 w 147"/>
                        <a:gd name="T41" fmla="*/ 90 h 188"/>
                        <a:gd name="T42" fmla="*/ 64 w 147"/>
                        <a:gd name="T43" fmla="*/ 110 h 188"/>
                        <a:gd name="T44" fmla="*/ 84 w 147"/>
                        <a:gd name="T45" fmla="*/ 140 h 188"/>
                        <a:gd name="T46" fmla="*/ 102 w 147"/>
                        <a:gd name="T47" fmla="*/ 35 h 188"/>
                        <a:gd name="T48" fmla="*/ 71 w 147"/>
                        <a:gd name="T49" fmla="*/ 22 h 188"/>
                        <a:gd name="T50" fmla="*/ 76 w 147"/>
                        <a:gd name="T51" fmla="*/ 50 h 188"/>
                        <a:gd name="T52" fmla="*/ 59 w 147"/>
                        <a:gd name="T53" fmla="*/ 110 h 188"/>
                        <a:gd name="T54" fmla="*/ 40 w 147"/>
                        <a:gd name="T55" fmla="*/ 140 h 188"/>
                        <a:gd name="T56" fmla="*/ 74 w 147"/>
                        <a:gd name="T57" fmla="*/ 140 h 188"/>
                        <a:gd name="T58" fmla="*/ 86 w 147"/>
                        <a:gd name="T59" fmla="*/ 85 h 188"/>
                        <a:gd name="T60" fmla="*/ 48 w 147"/>
                        <a:gd name="T61" fmla="*/ 75 h 188"/>
                        <a:gd name="T62" fmla="*/ 70 w 147"/>
                        <a:gd name="T63" fmla="*/ 50 h 188"/>
                        <a:gd name="T64" fmla="*/ 37 w 147"/>
                        <a:gd name="T65" fmla="*/ 48 h 188"/>
                        <a:gd name="T66" fmla="*/ 37 w 147"/>
                        <a:gd name="T67" fmla="*/ 64 h 188"/>
                        <a:gd name="T68" fmla="*/ 43 w 147"/>
                        <a:gd name="T69" fmla="*/ 73 h 188"/>
                        <a:gd name="T70" fmla="*/ 54 w 147"/>
                        <a:gd name="T71" fmla="*/ 107 h 188"/>
                        <a:gd name="T72" fmla="*/ 24 w 147"/>
                        <a:gd name="T73" fmla="*/ 100 h 188"/>
                        <a:gd name="T74" fmla="*/ 35 w 147"/>
                        <a:gd name="T75" fmla="*/ 128 h 188"/>
                        <a:gd name="T76" fmla="*/ 20 w 147"/>
                        <a:gd name="T77" fmla="*/ 93 h 188"/>
                        <a:gd name="T78" fmla="*/ 31 w 147"/>
                        <a:gd name="T79" fmla="*/ 53 h 188"/>
                        <a:gd name="T80" fmla="*/ 20 w 147"/>
                        <a:gd name="T81" fmla="*/ 9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 h="188">
                          <a:moveTo>
                            <a:pt x="110" y="180"/>
                          </a:moveTo>
                          <a:cubicBezTo>
                            <a:pt x="111" y="181"/>
                            <a:pt x="111" y="183"/>
                            <a:pt x="111" y="184"/>
                          </a:cubicBezTo>
                          <a:cubicBezTo>
                            <a:pt x="84" y="188"/>
                            <a:pt x="56" y="172"/>
                            <a:pt x="41" y="151"/>
                          </a:cubicBezTo>
                          <a:cubicBezTo>
                            <a:pt x="25" y="127"/>
                            <a:pt x="21" y="96"/>
                            <a:pt x="1" y="74"/>
                          </a:cubicBezTo>
                          <a:cubicBezTo>
                            <a:pt x="0" y="72"/>
                            <a:pt x="0" y="71"/>
                            <a:pt x="2" y="70"/>
                          </a:cubicBezTo>
                          <a:cubicBezTo>
                            <a:pt x="15" y="60"/>
                            <a:pt x="27" y="50"/>
                            <a:pt x="40" y="40"/>
                          </a:cubicBezTo>
                          <a:cubicBezTo>
                            <a:pt x="51" y="31"/>
                            <a:pt x="63" y="21"/>
                            <a:pt x="75" y="14"/>
                          </a:cubicBezTo>
                          <a:cubicBezTo>
                            <a:pt x="96" y="1"/>
                            <a:pt x="122" y="0"/>
                            <a:pt x="145" y="11"/>
                          </a:cubicBezTo>
                          <a:cubicBezTo>
                            <a:pt x="147" y="12"/>
                            <a:pt x="146" y="15"/>
                            <a:pt x="143" y="16"/>
                          </a:cubicBezTo>
                          <a:cubicBezTo>
                            <a:pt x="144" y="16"/>
                            <a:pt x="144" y="16"/>
                            <a:pt x="144" y="16"/>
                          </a:cubicBezTo>
                          <a:cubicBezTo>
                            <a:pt x="145" y="16"/>
                            <a:pt x="145" y="16"/>
                            <a:pt x="145" y="16"/>
                          </a:cubicBezTo>
                          <a:cubicBezTo>
                            <a:pt x="145" y="18"/>
                            <a:pt x="144" y="19"/>
                            <a:pt x="143" y="21"/>
                          </a:cubicBezTo>
                          <a:cubicBezTo>
                            <a:pt x="131" y="18"/>
                            <a:pt x="118" y="25"/>
                            <a:pt x="114" y="37"/>
                          </a:cubicBezTo>
                          <a:cubicBezTo>
                            <a:pt x="111" y="48"/>
                            <a:pt x="117" y="60"/>
                            <a:pt x="126" y="65"/>
                          </a:cubicBezTo>
                          <a:cubicBezTo>
                            <a:pt x="126" y="67"/>
                            <a:pt x="125" y="68"/>
                            <a:pt x="125" y="70"/>
                          </a:cubicBezTo>
                          <a:cubicBezTo>
                            <a:pt x="113" y="69"/>
                            <a:pt x="100" y="77"/>
                            <a:pt x="97" y="88"/>
                          </a:cubicBezTo>
                          <a:cubicBezTo>
                            <a:pt x="95" y="100"/>
                            <a:pt x="102" y="113"/>
                            <a:pt x="114" y="118"/>
                          </a:cubicBezTo>
                          <a:cubicBezTo>
                            <a:pt x="114" y="118"/>
                            <a:pt x="114" y="118"/>
                            <a:pt x="114" y="118"/>
                          </a:cubicBezTo>
                          <a:cubicBezTo>
                            <a:pt x="114" y="119"/>
                            <a:pt x="114" y="121"/>
                            <a:pt x="114" y="122"/>
                          </a:cubicBezTo>
                          <a:cubicBezTo>
                            <a:pt x="99" y="126"/>
                            <a:pt x="85" y="138"/>
                            <a:pt x="86" y="154"/>
                          </a:cubicBezTo>
                          <a:cubicBezTo>
                            <a:pt x="86" y="168"/>
                            <a:pt x="97" y="178"/>
                            <a:pt x="110" y="180"/>
                          </a:cubicBezTo>
                          <a:close/>
                          <a:moveTo>
                            <a:pt x="142" y="15"/>
                          </a:moveTo>
                          <a:cubicBezTo>
                            <a:pt x="142" y="15"/>
                            <a:pt x="142" y="15"/>
                            <a:pt x="142" y="15"/>
                          </a:cubicBezTo>
                          <a:cubicBezTo>
                            <a:pt x="128" y="8"/>
                            <a:pt x="113" y="7"/>
                            <a:pt x="99" y="10"/>
                          </a:cubicBezTo>
                          <a:cubicBezTo>
                            <a:pt x="99" y="10"/>
                            <a:pt x="99" y="10"/>
                            <a:pt x="99" y="10"/>
                          </a:cubicBezTo>
                          <a:cubicBezTo>
                            <a:pt x="93" y="20"/>
                            <a:pt x="102" y="29"/>
                            <a:pt x="110" y="35"/>
                          </a:cubicBezTo>
                          <a:cubicBezTo>
                            <a:pt x="110" y="35"/>
                            <a:pt x="110" y="35"/>
                            <a:pt x="110" y="34"/>
                          </a:cubicBezTo>
                          <a:cubicBezTo>
                            <a:pt x="115" y="21"/>
                            <a:pt x="129" y="14"/>
                            <a:pt x="142" y="15"/>
                          </a:cubicBezTo>
                          <a:close/>
                          <a:moveTo>
                            <a:pt x="70" y="170"/>
                          </a:moveTo>
                          <a:cubicBezTo>
                            <a:pt x="78" y="175"/>
                            <a:pt x="86" y="177"/>
                            <a:pt x="94" y="178"/>
                          </a:cubicBezTo>
                          <a:cubicBezTo>
                            <a:pt x="87" y="173"/>
                            <a:pt x="82" y="165"/>
                            <a:pt x="81" y="156"/>
                          </a:cubicBezTo>
                          <a:cubicBezTo>
                            <a:pt x="80" y="152"/>
                            <a:pt x="81" y="148"/>
                            <a:pt x="82" y="144"/>
                          </a:cubicBezTo>
                          <a:cubicBezTo>
                            <a:pt x="72" y="144"/>
                            <a:pt x="57" y="146"/>
                            <a:pt x="55" y="159"/>
                          </a:cubicBezTo>
                          <a:cubicBezTo>
                            <a:pt x="59" y="163"/>
                            <a:pt x="64" y="167"/>
                            <a:pt x="70" y="170"/>
                          </a:cubicBezTo>
                          <a:close/>
                          <a:moveTo>
                            <a:pt x="118" y="65"/>
                          </a:moveTo>
                          <a:cubicBezTo>
                            <a:pt x="111" y="59"/>
                            <a:pt x="107" y="49"/>
                            <a:pt x="109" y="40"/>
                          </a:cubicBezTo>
                          <a:cubicBezTo>
                            <a:pt x="98" y="39"/>
                            <a:pt x="84" y="41"/>
                            <a:pt x="80" y="53"/>
                          </a:cubicBezTo>
                          <a:cubicBezTo>
                            <a:pt x="75" y="66"/>
                            <a:pt x="84" y="77"/>
                            <a:pt x="93" y="85"/>
                          </a:cubicBezTo>
                          <a:cubicBezTo>
                            <a:pt x="97" y="74"/>
                            <a:pt x="107" y="67"/>
                            <a:pt x="118" y="65"/>
                          </a:cubicBezTo>
                          <a:close/>
                          <a:moveTo>
                            <a:pt x="84" y="140"/>
                          </a:moveTo>
                          <a:cubicBezTo>
                            <a:pt x="88" y="131"/>
                            <a:pt x="97" y="123"/>
                            <a:pt x="107" y="120"/>
                          </a:cubicBezTo>
                          <a:cubicBezTo>
                            <a:pt x="97" y="113"/>
                            <a:pt x="90" y="102"/>
                            <a:pt x="92" y="90"/>
                          </a:cubicBezTo>
                          <a:cubicBezTo>
                            <a:pt x="92" y="90"/>
                            <a:pt x="92" y="90"/>
                            <a:pt x="92" y="90"/>
                          </a:cubicBezTo>
                          <a:cubicBezTo>
                            <a:pt x="79" y="89"/>
                            <a:pt x="66" y="98"/>
                            <a:pt x="64" y="110"/>
                          </a:cubicBezTo>
                          <a:cubicBezTo>
                            <a:pt x="62" y="123"/>
                            <a:pt x="71" y="136"/>
                            <a:pt x="83" y="139"/>
                          </a:cubicBezTo>
                          <a:cubicBezTo>
                            <a:pt x="83" y="140"/>
                            <a:pt x="84" y="140"/>
                            <a:pt x="84" y="140"/>
                          </a:cubicBezTo>
                          <a:close/>
                          <a:moveTo>
                            <a:pt x="76" y="50"/>
                          </a:moveTo>
                          <a:cubicBezTo>
                            <a:pt x="81" y="40"/>
                            <a:pt x="92" y="36"/>
                            <a:pt x="102" y="35"/>
                          </a:cubicBezTo>
                          <a:cubicBezTo>
                            <a:pt x="96" y="29"/>
                            <a:pt x="90" y="20"/>
                            <a:pt x="93" y="11"/>
                          </a:cubicBezTo>
                          <a:cubicBezTo>
                            <a:pt x="85" y="14"/>
                            <a:pt x="78" y="18"/>
                            <a:pt x="71" y="22"/>
                          </a:cubicBezTo>
                          <a:cubicBezTo>
                            <a:pt x="69" y="24"/>
                            <a:pt x="67" y="25"/>
                            <a:pt x="66" y="27"/>
                          </a:cubicBezTo>
                          <a:cubicBezTo>
                            <a:pt x="63" y="36"/>
                            <a:pt x="70" y="44"/>
                            <a:pt x="76" y="50"/>
                          </a:cubicBezTo>
                          <a:close/>
                          <a:moveTo>
                            <a:pt x="74" y="140"/>
                          </a:moveTo>
                          <a:cubicBezTo>
                            <a:pt x="64" y="134"/>
                            <a:pt x="57" y="122"/>
                            <a:pt x="59" y="110"/>
                          </a:cubicBezTo>
                          <a:cubicBezTo>
                            <a:pt x="47" y="111"/>
                            <a:pt x="38" y="122"/>
                            <a:pt x="37" y="133"/>
                          </a:cubicBezTo>
                          <a:cubicBezTo>
                            <a:pt x="38" y="136"/>
                            <a:pt x="39" y="138"/>
                            <a:pt x="40" y="140"/>
                          </a:cubicBezTo>
                          <a:cubicBezTo>
                            <a:pt x="44" y="146"/>
                            <a:pt x="48" y="151"/>
                            <a:pt x="52" y="156"/>
                          </a:cubicBezTo>
                          <a:cubicBezTo>
                            <a:pt x="54" y="146"/>
                            <a:pt x="64" y="142"/>
                            <a:pt x="74" y="140"/>
                          </a:cubicBezTo>
                          <a:close/>
                          <a:moveTo>
                            <a:pt x="60" y="106"/>
                          </a:moveTo>
                          <a:cubicBezTo>
                            <a:pt x="64" y="95"/>
                            <a:pt x="74" y="87"/>
                            <a:pt x="86" y="85"/>
                          </a:cubicBezTo>
                          <a:cubicBezTo>
                            <a:pt x="78" y="77"/>
                            <a:pt x="72" y="66"/>
                            <a:pt x="74" y="54"/>
                          </a:cubicBezTo>
                          <a:cubicBezTo>
                            <a:pt x="62" y="55"/>
                            <a:pt x="51" y="63"/>
                            <a:pt x="48" y="75"/>
                          </a:cubicBezTo>
                          <a:cubicBezTo>
                            <a:pt x="45" y="86"/>
                            <a:pt x="50" y="99"/>
                            <a:pt x="60" y="106"/>
                          </a:cubicBezTo>
                          <a:close/>
                          <a:moveTo>
                            <a:pt x="70" y="50"/>
                          </a:moveTo>
                          <a:cubicBezTo>
                            <a:pt x="64" y="45"/>
                            <a:pt x="60" y="38"/>
                            <a:pt x="60" y="31"/>
                          </a:cubicBezTo>
                          <a:cubicBezTo>
                            <a:pt x="52" y="36"/>
                            <a:pt x="45" y="42"/>
                            <a:pt x="37" y="48"/>
                          </a:cubicBezTo>
                          <a:cubicBezTo>
                            <a:pt x="37" y="49"/>
                            <a:pt x="37" y="49"/>
                            <a:pt x="37" y="49"/>
                          </a:cubicBezTo>
                          <a:cubicBezTo>
                            <a:pt x="36" y="55"/>
                            <a:pt x="35" y="59"/>
                            <a:pt x="37" y="64"/>
                          </a:cubicBezTo>
                          <a:cubicBezTo>
                            <a:pt x="39" y="68"/>
                            <a:pt x="41" y="71"/>
                            <a:pt x="43" y="75"/>
                          </a:cubicBezTo>
                          <a:cubicBezTo>
                            <a:pt x="43" y="74"/>
                            <a:pt x="43" y="74"/>
                            <a:pt x="43" y="73"/>
                          </a:cubicBezTo>
                          <a:cubicBezTo>
                            <a:pt x="47" y="61"/>
                            <a:pt x="58" y="52"/>
                            <a:pt x="70" y="50"/>
                          </a:cubicBezTo>
                          <a:close/>
                          <a:moveTo>
                            <a:pt x="54" y="107"/>
                          </a:moveTo>
                          <a:cubicBezTo>
                            <a:pt x="46" y="100"/>
                            <a:pt x="41" y="89"/>
                            <a:pt x="42" y="79"/>
                          </a:cubicBezTo>
                          <a:cubicBezTo>
                            <a:pt x="34" y="83"/>
                            <a:pt x="22" y="89"/>
                            <a:pt x="24" y="100"/>
                          </a:cubicBezTo>
                          <a:cubicBezTo>
                            <a:pt x="24" y="100"/>
                            <a:pt x="24" y="101"/>
                            <a:pt x="23" y="101"/>
                          </a:cubicBezTo>
                          <a:cubicBezTo>
                            <a:pt x="27" y="110"/>
                            <a:pt x="31" y="119"/>
                            <a:pt x="35" y="128"/>
                          </a:cubicBezTo>
                          <a:cubicBezTo>
                            <a:pt x="36" y="118"/>
                            <a:pt x="44" y="109"/>
                            <a:pt x="54" y="107"/>
                          </a:cubicBezTo>
                          <a:close/>
                          <a:moveTo>
                            <a:pt x="20" y="93"/>
                          </a:moveTo>
                          <a:cubicBezTo>
                            <a:pt x="22" y="86"/>
                            <a:pt x="32" y="79"/>
                            <a:pt x="38" y="76"/>
                          </a:cubicBezTo>
                          <a:cubicBezTo>
                            <a:pt x="34" y="69"/>
                            <a:pt x="29" y="61"/>
                            <a:pt x="31" y="53"/>
                          </a:cubicBezTo>
                          <a:cubicBezTo>
                            <a:pt x="23" y="59"/>
                            <a:pt x="15" y="66"/>
                            <a:pt x="7" y="72"/>
                          </a:cubicBezTo>
                          <a:cubicBezTo>
                            <a:pt x="12" y="79"/>
                            <a:pt x="16" y="85"/>
                            <a:pt x="20" y="9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5" name="Freeform 773"/>
                    <p:cNvSpPr>
                      <a:spLocks/>
                    </p:cNvSpPr>
                    <p:nvPr/>
                  </p:nvSpPr>
                  <p:spPr bwMode="auto">
                    <a:xfrm>
                      <a:off x="3195" y="523"/>
                      <a:ext cx="100" cy="71"/>
                    </a:xfrm>
                    <a:custGeom>
                      <a:avLst/>
                      <a:gdLst>
                        <a:gd name="T0" fmla="*/ 42 w 42"/>
                        <a:gd name="T1" fmla="*/ 4 h 30"/>
                        <a:gd name="T2" fmla="*/ 34 w 42"/>
                        <a:gd name="T3" fmla="*/ 25 h 30"/>
                        <a:gd name="T4" fmla="*/ 0 w 42"/>
                        <a:gd name="T5" fmla="*/ 30 h 30"/>
                        <a:gd name="T6" fmla="*/ 9 w 42"/>
                        <a:gd name="T7" fmla="*/ 9 h 30"/>
                        <a:gd name="T8" fmla="*/ 10 w 42"/>
                        <a:gd name="T9" fmla="*/ 6 h 30"/>
                        <a:gd name="T10" fmla="*/ 10 w 42"/>
                        <a:gd name="T11" fmla="*/ 5 h 30"/>
                        <a:gd name="T12" fmla="*/ 19 w 42"/>
                        <a:gd name="T13" fmla="*/ 1 h 30"/>
                        <a:gd name="T14" fmla="*/ 28 w 42"/>
                        <a:gd name="T15" fmla="*/ 0 h 30"/>
                        <a:gd name="T16" fmla="*/ 42 w 42"/>
                        <a:gd name="T17"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0">
                          <a:moveTo>
                            <a:pt x="42" y="4"/>
                          </a:moveTo>
                          <a:cubicBezTo>
                            <a:pt x="37" y="9"/>
                            <a:pt x="34" y="17"/>
                            <a:pt x="34" y="25"/>
                          </a:cubicBezTo>
                          <a:cubicBezTo>
                            <a:pt x="23" y="20"/>
                            <a:pt x="10" y="22"/>
                            <a:pt x="0" y="30"/>
                          </a:cubicBezTo>
                          <a:cubicBezTo>
                            <a:pt x="2" y="23"/>
                            <a:pt x="5" y="15"/>
                            <a:pt x="9" y="9"/>
                          </a:cubicBezTo>
                          <a:cubicBezTo>
                            <a:pt x="9" y="8"/>
                            <a:pt x="10" y="7"/>
                            <a:pt x="10" y="6"/>
                          </a:cubicBezTo>
                          <a:cubicBezTo>
                            <a:pt x="10" y="6"/>
                            <a:pt x="10" y="6"/>
                            <a:pt x="10" y="5"/>
                          </a:cubicBezTo>
                          <a:cubicBezTo>
                            <a:pt x="11" y="3"/>
                            <a:pt x="17" y="2"/>
                            <a:pt x="19" y="1"/>
                          </a:cubicBezTo>
                          <a:cubicBezTo>
                            <a:pt x="22" y="0"/>
                            <a:pt x="25" y="0"/>
                            <a:pt x="28" y="0"/>
                          </a:cubicBezTo>
                          <a:cubicBezTo>
                            <a:pt x="33" y="0"/>
                            <a:pt x="37" y="2"/>
                            <a:pt x="42"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6" name="Freeform 774"/>
                    <p:cNvSpPr>
                      <a:spLocks/>
                    </p:cNvSpPr>
                    <p:nvPr/>
                  </p:nvSpPr>
                  <p:spPr bwMode="auto">
                    <a:xfrm>
                      <a:off x="3229" y="461"/>
                      <a:ext cx="78" cy="57"/>
                    </a:xfrm>
                    <a:custGeom>
                      <a:avLst/>
                      <a:gdLst>
                        <a:gd name="T0" fmla="*/ 33 w 33"/>
                        <a:gd name="T1" fmla="*/ 4 h 24"/>
                        <a:gd name="T2" fmla="*/ 28 w 33"/>
                        <a:gd name="T3" fmla="*/ 10 h 24"/>
                        <a:gd name="T4" fmla="*/ 28 w 33"/>
                        <a:gd name="T5" fmla="*/ 24 h 24"/>
                        <a:gd name="T6" fmla="*/ 10 w 33"/>
                        <a:gd name="T7" fmla="*/ 22 h 24"/>
                        <a:gd name="T8" fmla="*/ 0 w 33"/>
                        <a:gd name="T9" fmla="*/ 24 h 24"/>
                        <a:gd name="T10" fmla="*/ 9 w 33"/>
                        <a:gd name="T11" fmla="*/ 0 h 24"/>
                        <a:gd name="T12" fmla="*/ 33 w 33"/>
                        <a:gd name="T13" fmla="*/ 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33" y="4"/>
                          </a:moveTo>
                          <a:cubicBezTo>
                            <a:pt x="31" y="5"/>
                            <a:pt x="29" y="7"/>
                            <a:pt x="28" y="10"/>
                          </a:cubicBezTo>
                          <a:cubicBezTo>
                            <a:pt x="26" y="14"/>
                            <a:pt x="26" y="20"/>
                            <a:pt x="28" y="24"/>
                          </a:cubicBezTo>
                          <a:cubicBezTo>
                            <a:pt x="22" y="22"/>
                            <a:pt x="16" y="21"/>
                            <a:pt x="10" y="22"/>
                          </a:cubicBezTo>
                          <a:cubicBezTo>
                            <a:pt x="7" y="22"/>
                            <a:pt x="3" y="23"/>
                            <a:pt x="0" y="24"/>
                          </a:cubicBezTo>
                          <a:cubicBezTo>
                            <a:pt x="4" y="17"/>
                            <a:pt x="8" y="9"/>
                            <a:pt x="9" y="0"/>
                          </a:cubicBezTo>
                          <a:cubicBezTo>
                            <a:pt x="16" y="4"/>
                            <a:pt x="24" y="4"/>
                            <a:pt x="33"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7" name="Freeform 775"/>
                    <p:cNvSpPr>
                      <a:spLocks/>
                    </p:cNvSpPr>
                    <p:nvPr/>
                  </p:nvSpPr>
                  <p:spPr bwMode="auto">
                    <a:xfrm>
                      <a:off x="3124" y="1131"/>
                      <a:ext cx="31" cy="45"/>
                    </a:xfrm>
                    <a:custGeom>
                      <a:avLst/>
                      <a:gdLst>
                        <a:gd name="T0" fmla="*/ 3 w 13"/>
                        <a:gd name="T1" fmla="*/ 0 h 19"/>
                        <a:gd name="T2" fmla="*/ 13 w 13"/>
                        <a:gd name="T3" fmla="*/ 9 h 19"/>
                        <a:gd name="T4" fmla="*/ 0 w 13"/>
                        <a:gd name="T5" fmla="*/ 19 h 19"/>
                        <a:gd name="T6" fmla="*/ 3 w 13"/>
                        <a:gd name="T7" fmla="*/ 0 h 19"/>
                      </a:gdLst>
                      <a:ahLst/>
                      <a:cxnLst>
                        <a:cxn ang="0">
                          <a:pos x="T0" y="T1"/>
                        </a:cxn>
                        <a:cxn ang="0">
                          <a:pos x="T2" y="T3"/>
                        </a:cxn>
                        <a:cxn ang="0">
                          <a:pos x="T4" y="T5"/>
                        </a:cxn>
                        <a:cxn ang="0">
                          <a:pos x="T6" y="T7"/>
                        </a:cxn>
                      </a:cxnLst>
                      <a:rect l="0" t="0" r="r" b="b"/>
                      <a:pathLst>
                        <a:path w="13" h="19">
                          <a:moveTo>
                            <a:pt x="3" y="0"/>
                          </a:moveTo>
                          <a:cubicBezTo>
                            <a:pt x="5" y="4"/>
                            <a:pt x="9" y="7"/>
                            <a:pt x="13" y="9"/>
                          </a:cubicBezTo>
                          <a:cubicBezTo>
                            <a:pt x="7" y="11"/>
                            <a:pt x="2" y="14"/>
                            <a:pt x="0" y="19"/>
                          </a:cubicBezTo>
                          <a:cubicBezTo>
                            <a:pt x="1" y="13"/>
                            <a:pt x="2" y="7"/>
                            <a:pt x="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8" name="Freeform 776"/>
                    <p:cNvSpPr>
                      <a:spLocks/>
                    </p:cNvSpPr>
                    <p:nvPr/>
                  </p:nvSpPr>
                  <p:spPr bwMode="auto">
                    <a:xfrm>
                      <a:off x="3184" y="923"/>
                      <a:ext cx="9" cy="11"/>
                    </a:xfrm>
                    <a:custGeom>
                      <a:avLst/>
                      <a:gdLst>
                        <a:gd name="T0" fmla="*/ 2 w 4"/>
                        <a:gd name="T1" fmla="*/ 0 h 5"/>
                        <a:gd name="T2" fmla="*/ 3 w 4"/>
                        <a:gd name="T3" fmla="*/ 3 h 5"/>
                        <a:gd name="T4" fmla="*/ 0 w 4"/>
                        <a:gd name="T5" fmla="*/ 5 h 5"/>
                        <a:gd name="T6" fmla="*/ 0 w 4"/>
                        <a:gd name="T7" fmla="*/ 5 h 5"/>
                        <a:gd name="T8" fmla="*/ 2 w 4"/>
                        <a:gd name="T9" fmla="*/ 0 h 5"/>
                      </a:gdLst>
                      <a:ahLst/>
                      <a:cxnLst>
                        <a:cxn ang="0">
                          <a:pos x="T0" y="T1"/>
                        </a:cxn>
                        <a:cxn ang="0">
                          <a:pos x="T2" y="T3"/>
                        </a:cxn>
                        <a:cxn ang="0">
                          <a:pos x="T4" y="T5"/>
                        </a:cxn>
                        <a:cxn ang="0">
                          <a:pos x="T6" y="T7"/>
                        </a:cxn>
                        <a:cxn ang="0">
                          <a:pos x="T8" y="T9"/>
                        </a:cxn>
                      </a:cxnLst>
                      <a:rect l="0" t="0" r="r" b="b"/>
                      <a:pathLst>
                        <a:path w="4" h="5">
                          <a:moveTo>
                            <a:pt x="2" y="0"/>
                          </a:moveTo>
                          <a:cubicBezTo>
                            <a:pt x="3" y="1"/>
                            <a:pt x="4" y="2"/>
                            <a:pt x="3" y="3"/>
                          </a:cubicBezTo>
                          <a:cubicBezTo>
                            <a:pt x="3" y="4"/>
                            <a:pt x="2" y="5"/>
                            <a:pt x="0" y="5"/>
                          </a:cubicBezTo>
                          <a:cubicBezTo>
                            <a:pt x="0" y="5"/>
                            <a:pt x="0" y="5"/>
                            <a:pt x="0" y="5"/>
                          </a:cubicBezTo>
                          <a:cubicBezTo>
                            <a:pt x="1" y="3"/>
                            <a:pt x="2" y="2"/>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9" name="Freeform 777"/>
                    <p:cNvSpPr>
                      <a:spLocks/>
                    </p:cNvSpPr>
                    <p:nvPr/>
                  </p:nvSpPr>
                  <p:spPr bwMode="auto">
                    <a:xfrm>
                      <a:off x="3046" y="1173"/>
                      <a:ext cx="69" cy="138"/>
                    </a:xfrm>
                    <a:custGeom>
                      <a:avLst/>
                      <a:gdLst>
                        <a:gd name="T0" fmla="*/ 25 w 29"/>
                        <a:gd name="T1" fmla="*/ 58 h 58"/>
                        <a:gd name="T2" fmla="*/ 1 w 29"/>
                        <a:gd name="T3" fmla="*/ 32 h 58"/>
                        <a:gd name="T4" fmla="*/ 29 w 29"/>
                        <a:gd name="T5" fmla="*/ 0 h 58"/>
                        <a:gd name="T6" fmla="*/ 25 w 29"/>
                        <a:gd name="T7" fmla="*/ 58 h 58"/>
                      </a:gdLst>
                      <a:ahLst/>
                      <a:cxnLst>
                        <a:cxn ang="0">
                          <a:pos x="T0" y="T1"/>
                        </a:cxn>
                        <a:cxn ang="0">
                          <a:pos x="T2" y="T3"/>
                        </a:cxn>
                        <a:cxn ang="0">
                          <a:pos x="T4" y="T5"/>
                        </a:cxn>
                        <a:cxn ang="0">
                          <a:pos x="T6" y="T7"/>
                        </a:cxn>
                      </a:cxnLst>
                      <a:rect l="0" t="0" r="r" b="b"/>
                      <a:pathLst>
                        <a:path w="29" h="58">
                          <a:moveTo>
                            <a:pt x="25" y="58"/>
                          </a:moveTo>
                          <a:cubicBezTo>
                            <a:pt x="12" y="56"/>
                            <a:pt x="1" y="46"/>
                            <a:pt x="1" y="32"/>
                          </a:cubicBezTo>
                          <a:cubicBezTo>
                            <a:pt x="0" y="16"/>
                            <a:pt x="14" y="4"/>
                            <a:pt x="29" y="0"/>
                          </a:cubicBezTo>
                          <a:cubicBezTo>
                            <a:pt x="26" y="19"/>
                            <a:pt x="25" y="39"/>
                            <a:pt x="25" y="5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0" name="Freeform 778"/>
                    <p:cNvSpPr>
                      <a:spLocks/>
                    </p:cNvSpPr>
                    <p:nvPr/>
                  </p:nvSpPr>
                  <p:spPr bwMode="auto">
                    <a:xfrm>
                      <a:off x="3186" y="674"/>
                      <a:ext cx="54" cy="107"/>
                    </a:xfrm>
                    <a:custGeom>
                      <a:avLst/>
                      <a:gdLst>
                        <a:gd name="T0" fmla="*/ 23 w 23"/>
                        <a:gd name="T1" fmla="*/ 10 h 45"/>
                        <a:gd name="T2" fmla="*/ 23 w 23"/>
                        <a:gd name="T3" fmla="*/ 10 h 45"/>
                        <a:gd name="T4" fmla="*/ 20 w 23"/>
                        <a:gd name="T5" fmla="*/ 13 h 45"/>
                        <a:gd name="T6" fmla="*/ 16 w 23"/>
                        <a:gd name="T7" fmla="*/ 45 h 45"/>
                        <a:gd name="T8" fmla="*/ 0 w 23"/>
                        <a:gd name="T9" fmla="*/ 0 h 45"/>
                        <a:gd name="T10" fmla="*/ 23 w 23"/>
                        <a:gd name="T11" fmla="*/ 10 h 45"/>
                      </a:gdLst>
                      <a:ahLst/>
                      <a:cxnLst>
                        <a:cxn ang="0">
                          <a:pos x="T0" y="T1"/>
                        </a:cxn>
                        <a:cxn ang="0">
                          <a:pos x="T2" y="T3"/>
                        </a:cxn>
                        <a:cxn ang="0">
                          <a:pos x="T4" y="T5"/>
                        </a:cxn>
                        <a:cxn ang="0">
                          <a:pos x="T6" y="T7"/>
                        </a:cxn>
                        <a:cxn ang="0">
                          <a:pos x="T8" y="T9"/>
                        </a:cxn>
                        <a:cxn ang="0">
                          <a:pos x="T10" y="T11"/>
                        </a:cxn>
                      </a:cxnLst>
                      <a:rect l="0" t="0" r="r" b="b"/>
                      <a:pathLst>
                        <a:path w="23" h="45">
                          <a:moveTo>
                            <a:pt x="23" y="10"/>
                          </a:moveTo>
                          <a:cubicBezTo>
                            <a:pt x="23" y="10"/>
                            <a:pt x="23" y="10"/>
                            <a:pt x="23" y="10"/>
                          </a:cubicBezTo>
                          <a:cubicBezTo>
                            <a:pt x="22" y="11"/>
                            <a:pt x="21" y="12"/>
                            <a:pt x="20" y="13"/>
                          </a:cubicBezTo>
                          <a:cubicBezTo>
                            <a:pt x="11" y="22"/>
                            <a:pt x="11" y="34"/>
                            <a:pt x="16" y="45"/>
                          </a:cubicBezTo>
                          <a:cubicBezTo>
                            <a:pt x="6" y="32"/>
                            <a:pt x="0" y="17"/>
                            <a:pt x="0" y="0"/>
                          </a:cubicBezTo>
                          <a:cubicBezTo>
                            <a:pt x="9" y="0"/>
                            <a:pt x="17" y="2"/>
                            <a:pt x="23"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1" name="Freeform 779"/>
                    <p:cNvSpPr>
                      <a:spLocks/>
                    </p:cNvSpPr>
                    <p:nvPr/>
                  </p:nvSpPr>
                  <p:spPr bwMode="auto">
                    <a:xfrm>
                      <a:off x="3162" y="991"/>
                      <a:ext cx="26" cy="24"/>
                    </a:xfrm>
                    <a:custGeom>
                      <a:avLst/>
                      <a:gdLst>
                        <a:gd name="T0" fmla="*/ 4 w 11"/>
                        <a:gd name="T1" fmla="*/ 0 h 10"/>
                        <a:gd name="T2" fmla="*/ 11 w 11"/>
                        <a:gd name="T3" fmla="*/ 6 h 10"/>
                        <a:gd name="T4" fmla="*/ 0 w 11"/>
                        <a:gd name="T5" fmla="*/ 10 h 10"/>
                        <a:gd name="T6" fmla="*/ 4 w 11"/>
                        <a:gd name="T7" fmla="*/ 0 h 10"/>
                      </a:gdLst>
                      <a:ahLst/>
                      <a:cxnLst>
                        <a:cxn ang="0">
                          <a:pos x="T0" y="T1"/>
                        </a:cxn>
                        <a:cxn ang="0">
                          <a:pos x="T2" y="T3"/>
                        </a:cxn>
                        <a:cxn ang="0">
                          <a:pos x="T4" y="T5"/>
                        </a:cxn>
                        <a:cxn ang="0">
                          <a:pos x="T6" y="T7"/>
                        </a:cxn>
                      </a:cxnLst>
                      <a:rect l="0" t="0" r="r" b="b"/>
                      <a:pathLst>
                        <a:path w="11" h="10">
                          <a:moveTo>
                            <a:pt x="4" y="0"/>
                          </a:moveTo>
                          <a:cubicBezTo>
                            <a:pt x="6" y="2"/>
                            <a:pt x="8" y="4"/>
                            <a:pt x="11" y="6"/>
                          </a:cubicBezTo>
                          <a:cubicBezTo>
                            <a:pt x="7" y="6"/>
                            <a:pt x="3" y="7"/>
                            <a:pt x="0" y="10"/>
                          </a:cubicBezTo>
                          <a:cubicBezTo>
                            <a:pt x="1" y="6"/>
                            <a:pt x="2" y="3"/>
                            <a:pt x="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2" name="Freeform 780"/>
                    <p:cNvSpPr>
                      <a:spLocks/>
                    </p:cNvSpPr>
                    <p:nvPr/>
                  </p:nvSpPr>
                  <p:spPr bwMode="auto">
                    <a:xfrm>
                      <a:off x="3108" y="927"/>
                      <a:ext cx="76" cy="112"/>
                    </a:xfrm>
                    <a:custGeom>
                      <a:avLst/>
                      <a:gdLst>
                        <a:gd name="T0" fmla="*/ 32 w 32"/>
                        <a:gd name="T1" fmla="*/ 3 h 47"/>
                        <a:gd name="T2" fmla="*/ 30 w 32"/>
                        <a:gd name="T3" fmla="*/ 8 h 47"/>
                        <a:gd name="T4" fmla="*/ 25 w 32"/>
                        <a:gd name="T5" fmla="*/ 14 h 47"/>
                        <a:gd name="T6" fmla="*/ 24 w 32"/>
                        <a:gd name="T7" fmla="*/ 21 h 47"/>
                        <a:gd name="T8" fmla="*/ 21 w 32"/>
                        <a:gd name="T9" fmla="*/ 30 h 47"/>
                        <a:gd name="T10" fmla="*/ 15 w 32"/>
                        <a:gd name="T11" fmla="*/ 47 h 47"/>
                        <a:gd name="T12" fmla="*/ 3 w 32"/>
                        <a:gd name="T13" fmla="*/ 19 h 47"/>
                        <a:gd name="T14" fmla="*/ 32 w 32"/>
                        <a:gd name="T15" fmla="*/ 3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7">
                          <a:moveTo>
                            <a:pt x="32" y="3"/>
                          </a:moveTo>
                          <a:cubicBezTo>
                            <a:pt x="31" y="4"/>
                            <a:pt x="30" y="6"/>
                            <a:pt x="30" y="8"/>
                          </a:cubicBezTo>
                          <a:cubicBezTo>
                            <a:pt x="28" y="9"/>
                            <a:pt x="26" y="11"/>
                            <a:pt x="25" y="14"/>
                          </a:cubicBezTo>
                          <a:cubicBezTo>
                            <a:pt x="24" y="16"/>
                            <a:pt x="24" y="19"/>
                            <a:pt x="24" y="21"/>
                          </a:cubicBezTo>
                          <a:cubicBezTo>
                            <a:pt x="23" y="24"/>
                            <a:pt x="22" y="27"/>
                            <a:pt x="21" y="30"/>
                          </a:cubicBezTo>
                          <a:cubicBezTo>
                            <a:pt x="19" y="36"/>
                            <a:pt x="17" y="42"/>
                            <a:pt x="15" y="47"/>
                          </a:cubicBezTo>
                          <a:cubicBezTo>
                            <a:pt x="6" y="42"/>
                            <a:pt x="0" y="30"/>
                            <a:pt x="3" y="19"/>
                          </a:cubicBezTo>
                          <a:cubicBezTo>
                            <a:pt x="7" y="7"/>
                            <a:pt x="20" y="0"/>
                            <a:pt x="32"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3" name="Freeform 781"/>
                    <p:cNvSpPr>
                      <a:spLocks/>
                    </p:cNvSpPr>
                    <p:nvPr/>
                  </p:nvSpPr>
                  <p:spPr bwMode="auto">
                    <a:xfrm>
                      <a:off x="3143" y="1053"/>
                      <a:ext cx="24" cy="26"/>
                    </a:xfrm>
                    <a:custGeom>
                      <a:avLst/>
                      <a:gdLst>
                        <a:gd name="T0" fmla="*/ 3 w 10"/>
                        <a:gd name="T1" fmla="*/ 0 h 11"/>
                        <a:gd name="T2" fmla="*/ 10 w 10"/>
                        <a:gd name="T3" fmla="*/ 8 h 11"/>
                        <a:gd name="T4" fmla="*/ 0 w 10"/>
                        <a:gd name="T5" fmla="*/ 11 h 11"/>
                        <a:gd name="T6" fmla="*/ 3 w 10"/>
                        <a:gd name="T7" fmla="*/ 0 h 11"/>
                      </a:gdLst>
                      <a:ahLst/>
                      <a:cxnLst>
                        <a:cxn ang="0">
                          <a:pos x="T0" y="T1"/>
                        </a:cxn>
                        <a:cxn ang="0">
                          <a:pos x="T2" y="T3"/>
                        </a:cxn>
                        <a:cxn ang="0">
                          <a:pos x="T4" y="T5"/>
                        </a:cxn>
                        <a:cxn ang="0">
                          <a:pos x="T6" y="T7"/>
                        </a:cxn>
                      </a:cxnLst>
                      <a:rect l="0" t="0" r="r" b="b"/>
                      <a:pathLst>
                        <a:path w="10" h="11">
                          <a:moveTo>
                            <a:pt x="3" y="0"/>
                          </a:moveTo>
                          <a:cubicBezTo>
                            <a:pt x="4" y="3"/>
                            <a:pt x="7" y="6"/>
                            <a:pt x="10" y="8"/>
                          </a:cubicBezTo>
                          <a:cubicBezTo>
                            <a:pt x="6" y="8"/>
                            <a:pt x="3" y="9"/>
                            <a:pt x="0" y="11"/>
                          </a:cubicBezTo>
                          <a:cubicBezTo>
                            <a:pt x="1" y="8"/>
                            <a:pt x="2" y="4"/>
                            <a:pt x="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4" name="Freeform 782"/>
                    <p:cNvSpPr>
                      <a:spLocks/>
                    </p:cNvSpPr>
                    <p:nvPr/>
                  </p:nvSpPr>
                  <p:spPr bwMode="auto">
                    <a:xfrm>
                      <a:off x="3065" y="901"/>
                      <a:ext cx="116" cy="67"/>
                    </a:xfrm>
                    <a:custGeom>
                      <a:avLst/>
                      <a:gdLst>
                        <a:gd name="T0" fmla="*/ 49 w 49"/>
                        <a:gd name="T1" fmla="*/ 8 h 28"/>
                        <a:gd name="T2" fmla="*/ 49 w 49"/>
                        <a:gd name="T3" fmla="*/ 8 h 28"/>
                        <a:gd name="T4" fmla="*/ 17 w 49"/>
                        <a:gd name="T5" fmla="*/ 27 h 28"/>
                        <a:gd name="T6" fmla="*/ 17 w 49"/>
                        <a:gd name="T7" fmla="*/ 28 h 28"/>
                        <a:gd name="T8" fmla="*/ 6 w 49"/>
                        <a:gd name="T9" fmla="*/ 3 h 28"/>
                        <a:gd name="T10" fmla="*/ 6 w 49"/>
                        <a:gd name="T11" fmla="*/ 3 h 28"/>
                        <a:gd name="T12" fmla="*/ 49 w 49"/>
                        <a:gd name="T13" fmla="*/ 8 h 28"/>
                      </a:gdLst>
                      <a:ahLst/>
                      <a:cxnLst>
                        <a:cxn ang="0">
                          <a:pos x="T0" y="T1"/>
                        </a:cxn>
                        <a:cxn ang="0">
                          <a:pos x="T2" y="T3"/>
                        </a:cxn>
                        <a:cxn ang="0">
                          <a:pos x="T4" y="T5"/>
                        </a:cxn>
                        <a:cxn ang="0">
                          <a:pos x="T6" y="T7"/>
                        </a:cxn>
                        <a:cxn ang="0">
                          <a:pos x="T8" y="T9"/>
                        </a:cxn>
                        <a:cxn ang="0">
                          <a:pos x="T10" y="T11"/>
                        </a:cxn>
                        <a:cxn ang="0">
                          <a:pos x="T12" y="T13"/>
                        </a:cxn>
                      </a:cxnLst>
                      <a:rect l="0" t="0" r="r" b="b"/>
                      <a:pathLst>
                        <a:path w="49" h="28">
                          <a:moveTo>
                            <a:pt x="49" y="8"/>
                          </a:moveTo>
                          <a:cubicBezTo>
                            <a:pt x="49" y="8"/>
                            <a:pt x="49" y="8"/>
                            <a:pt x="49" y="8"/>
                          </a:cubicBezTo>
                          <a:cubicBezTo>
                            <a:pt x="36" y="7"/>
                            <a:pt x="22" y="14"/>
                            <a:pt x="17" y="27"/>
                          </a:cubicBezTo>
                          <a:cubicBezTo>
                            <a:pt x="17" y="28"/>
                            <a:pt x="17" y="28"/>
                            <a:pt x="17" y="28"/>
                          </a:cubicBezTo>
                          <a:cubicBezTo>
                            <a:pt x="9" y="22"/>
                            <a:pt x="0" y="13"/>
                            <a:pt x="6" y="3"/>
                          </a:cubicBezTo>
                          <a:cubicBezTo>
                            <a:pt x="6" y="3"/>
                            <a:pt x="6" y="3"/>
                            <a:pt x="6" y="3"/>
                          </a:cubicBezTo>
                          <a:cubicBezTo>
                            <a:pt x="20" y="0"/>
                            <a:pt x="35" y="1"/>
                            <a:pt x="49"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5" name="Freeform 783"/>
                    <p:cNvSpPr>
                      <a:spLocks/>
                    </p:cNvSpPr>
                    <p:nvPr/>
                  </p:nvSpPr>
                  <p:spPr bwMode="auto">
                    <a:xfrm>
                      <a:off x="3141" y="1039"/>
                      <a:ext cx="9" cy="14"/>
                    </a:xfrm>
                    <a:custGeom>
                      <a:avLst/>
                      <a:gdLst>
                        <a:gd name="T0" fmla="*/ 3 w 4"/>
                        <a:gd name="T1" fmla="*/ 2 h 6"/>
                        <a:gd name="T2" fmla="*/ 1 w 4"/>
                        <a:gd name="T3" fmla="*/ 5 h 6"/>
                        <a:gd name="T4" fmla="*/ 0 w 4"/>
                        <a:gd name="T5" fmla="*/ 5 h 6"/>
                        <a:gd name="T6" fmla="*/ 1 w 4"/>
                        <a:gd name="T7" fmla="*/ 0 h 6"/>
                        <a:gd name="T8" fmla="*/ 2 w 4"/>
                        <a:gd name="T9" fmla="*/ 1 h 6"/>
                        <a:gd name="T10" fmla="*/ 3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3" y="2"/>
                          </a:moveTo>
                          <a:cubicBezTo>
                            <a:pt x="4" y="4"/>
                            <a:pt x="2" y="6"/>
                            <a:pt x="1" y="5"/>
                          </a:cubicBezTo>
                          <a:cubicBezTo>
                            <a:pt x="0" y="5"/>
                            <a:pt x="0" y="5"/>
                            <a:pt x="0" y="5"/>
                          </a:cubicBezTo>
                          <a:cubicBezTo>
                            <a:pt x="0" y="3"/>
                            <a:pt x="1" y="2"/>
                            <a:pt x="1" y="0"/>
                          </a:cubicBezTo>
                          <a:cubicBezTo>
                            <a:pt x="1" y="0"/>
                            <a:pt x="2" y="1"/>
                            <a:pt x="2" y="1"/>
                          </a:cubicBezTo>
                          <a:cubicBezTo>
                            <a:pt x="3" y="1"/>
                            <a:pt x="3" y="2"/>
                            <a:pt x="3"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6" name="Freeform 784"/>
                    <p:cNvSpPr>
                      <a:spLocks/>
                    </p:cNvSpPr>
                    <p:nvPr/>
                  </p:nvSpPr>
                  <p:spPr bwMode="auto">
                    <a:xfrm>
                      <a:off x="3115" y="1164"/>
                      <a:ext cx="5" cy="9"/>
                    </a:xfrm>
                    <a:custGeom>
                      <a:avLst/>
                      <a:gdLst>
                        <a:gd name="T0" fmla="*/ 0 w 2"/>
                        <a:gd name="T1" fmla="*/ 0 h 4"/>
                        <a:gd name="T2" fmla="*/ 0 w 2"/>
                        <a:gd name="T3" fmla="*/ 4 h 4"/>
                        <a:gd name="T4" fmla="*/ 0 w 2"/>
                        <a:gd name="T5" fmla="*/ 4 h 4"/>
                        <a:gd name="T6" fmla="*/ 0 w 2"/>
                        <a:gd name="T7" fmla="*/ 0 h 4"/>
                      </a:gdLst>
                      <a:ahLst/>
                      <a:cxnLst>
                        <a:cxn ang="0">
                          <a:pos x="T0" y="T1"/>
                        </a:cxn>
                        <a:cxn ang="0">
                          <a:pos x="T2" y="T3"/>
                        </a:cxn>
                        <a:cxn ang="0">
                          <a:pos x="T4" y="T5"/>
                        </a:cxn>
                        <a:cxn ang="0">
                          <a:pos x="T6" y="T7"/>
                        </a:cxn>
                      </a:cxnLst>
                      <a:rect l="0" t="0" r="r" b="b"/>
                      <a:pathLst>
                        <a:path w="2" h="4">
                          <a:moveTo>
                            <a:pt x="0" y="0"/>
                          </a:moveTo>
                          <a:cubicBezTo>
                            <a:pt x="2" y="1"/>
                            <a:pt x="2" y="4"/>
                            <a:pt x="0" y="4"/>
                          </a:cubicBezTo>
                          <a:cubicBezTo>
                            <a:pt x="0" y="4"/>
                            <a:pt x="0" y="4"/>
                            <a:pt x="0" y="4"/>
                          </a:cubicBezTo>
                          <a:cubicBezTo>
                            <a:pt x="0" y="3"/>
                            <a:pt x="0" y="1"/>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7" name="Freeform 785"/>
                    <p:cNvSpPr>
                      <a:spLocks/>
                    </p:cNvSpPr>
                    <p:nvPr/>
                  </p:nvSpPr>
                  <p:spPr bwMode="auto">
                    <a:xfrm>
                      <a:off x="3070" y="1048"/>
                      <a:ext cx="71" cy="116"/>
                    </a:xfrm>
                    <a:custGeom>
                      <a:avLst/>
                      <a:gdLst>
                        <a:gd name="T0" fmla="*/ 19 w 30"/>
                        <a:gd name="T1" fmla="*/ 49 h 49"/>
                        <a:gd name="T2" fmla="*/ 19 w 30"/>
                        <a:gd name="T3" fmla="*/ 49 h 49"/>
                        <a:gd name="T4" fmla="*/ 2 w 30"/>
                        <a:gd name="T5" fmla="*/ 19 h 49"/>
                        <a:gd name="T6" fmla="*/ 30 w 30"/>
                        <a:gd name="T7" fmla="*/ 1 h 49"/>
                        <a:gd name="T8" fmla="*/ 24 w 30"/>
                        <a:gd name="T9" fmla="*/ 23 h 49"/>
                        <a:gd name="T10" fmla="*/ 24 w 30"/>
                        <a:gd name="T11" fmla="*/ 25 h 49"/>
                        <a:gd name="T12" fmla="*/ 19 w 30"/>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30" h="49">
                          <a:moveTo>
                            <a:pt x="19" y="49"/>
                          </a:moveTo>
                          <a:cubicBezTo>
                            <a:pt x="19" y="49"/>
                            <a:pt x="19" y="49"/>
                            <a:pt x="19" y="49"/>
                          </a:cubicBezTo>
                          <a:cubicBezTo>
                            <a:pt x="7" y="44"/>
                            <a:pt x="0" y="31"/>
                            <a:pt x="2" y="19"/>
                          </a:cubicBezTo>
                          <a:cubicBezTo>
                            <a:pt x="5" y="8"/>
                            <a:pt x="18" y="0"/>
                            <a:pt x="30" y="1"/>
                          </a:cubicBezTo>
                          <a:cubicBezTo>
                            <a:pt x="28" y="8"/>
                            <a:pt x="26" y="15"/>
                            <a:pt x="24" y="23"/>
                          </a:cubicBezTo>
                          <a:cubicBezTo>
                            <a:pt x="24" y="23"/>
                            <a:pt x="24" y="24"/>
                            <a:pt x="24" y="25"/>
                          </a:cubicBezTo>
                          <a:cubicBezTo>
                            <a:pt x="22" y="33"/>
                            <a:pt x="20" y="41"/>
                            <a:pt x="19" y="4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8" name="Freeform 786"/>
                    <p:cNvSpPr>
                      <a:spLocks/>
                    </p:cNvSpPr>
                    <p:nvPr/>
                  </p:nvSpPr>
                  <p:spPr bwMode="auto">
                    <a:xfrm>
                      <a:off x="3001" y="714"/>
                      <a:ext cx="190" cy="133"/>
                    </a:xfrm>
                    <a:custGeom>
                      <a:avLst/>
                      <a:gdLst>
                        <a:gd name="T0" fmla="*/ 80 w 80"/>
                        <a:gd name="T1" fmla="*/ 56 h 56"/>
                        <a:gd name="T2" fmla="*/ 69 w 80"/>
                        <a:gd name="T3" fmla="*/ 52 h 56"/>
                        <a:gd name="T4" fmla="*/ 57 w 80"/>
                        <a:gd name="T5" fmla="*/ 48 h 56"/>
                        <a:gd name="T6" fmla="*/ 35 w 80"/>
                        <a:gd name="T7" fmla="*/ 38 h 56"/>
                        <a:gd name="T8" fmla="*/ 15 w 80"/>
                        <a:gd name="T9" fmla="*/ 28 h 56"/>
                        <a:gd name="T10" fmla="*/ 10 w 80"/>
                        <a:gd name="T11" fmla="*/ 4 h 56"/>
                        <a:gd name="T12" fmla="*/ 28 w 80"/>
                        <a:gd name="T13" fmla="*/ 3 h 56"/>
                        <a:gd name="T14" fmla="*/ 51 w 80"/>
                        <a:gd name="T15" fmla="*/ 20 h 56"/>
                        <a:gd name="T16" fmla="*/ 65 w 80"/>
                        <a:gd name="T17" fmla="*/ 33 h 56"/>
                        <a:gd name="T18" fmla="*/ 80 w 80"/>
                        <a:gd name="T1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56">
                          <a:moveTo>
                            <a:pt x="80" y="56"/>
                          </a:moveTo>
                          <a:cubicBezTo>
                            <a:pt x="77" y="55"/>
                            <a:pt x="70" y="53"/>
                            <a:pt x="69" y="52"/>
                          </a:cubicBezTo>
                          <a:cubicBezTo>
                            <a:pt x="65" y="51"/>
                            <a:pt x="61" y="49"/>
                            <a:pt x="57" y="48"/>
                          </a:cubicBezTo>
                          <a:cubicBezTo>
                            <a:pt x="50" y="45"/>
                            <a:pt x="43" y="42"/>
                            <a:pt x="35" y="38"/>
                          </a:cubicBezTo>
                          <a:cubicBezTo>
                            <a:pt x="28" y="35"/>
                            <a:pt x="21" y="32"/>
                            <a:pt x="15" y="28"/>
                          </a:cubicBezTo>
                          <a:cubicBezTo>
                            <a:pt x="7" y="23"/>
                            <a:pt x="0" y="11"/>
                            <a:pt x="10" y="4"/>
                          </a:cubicBezTo>
                          <a:cubicBezTo>
                            <a:pt x="16" y="0"/>
                            <a:pt x="22" y="1"/>
                            <a:pt x="28" y="3"/>
                          </a:cubicBezTo>
                          <a:cubicBezTo>
                            <a:pt x="37" y="7"/>
                            <a:pt x="45" y="15"/>
                            <a:pt x="51" y="20"/>
                          </a:cubicBezTo>
                          <a:cubicBezTo>
                            <a:pt x="56" y="24"/>
                            <a:pt x="60" y="29"/>
                            <a:pt x="65" y="33"/>
                          </a:cubicBezTo>
                          <a:cubicBezTo>
                            <a:pt x="69" y="41"/>
                            <a:pt x="74" y="49"/>
                            <a:pt x="80" y="56"/>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9" name="Freeform 787"/>
                    <p:cNvSpPr>
                      <a:spLocks/>
                    </p:cNvSpPr>
                    <p:nvPr/>
                  </p:nvSpPr>
                  <p:spPr bwMode="auto">
                    <a:xfrm>
                      <a:off x="2866" y="1391"/>
                      <a:ext cx="204" cy="85"/>
                    </a:xfrm>
                    <a:custGeom>
                      <a:avLst/>
                      <a:gdLst>
                        <a:gd name="T0" fmla="*/ 74 w 86"/>
                        <a:gd name="T1" fmla="*/ 3 h 36"/>
                        <a:gd name="T2" fmla="*/ 86 w 86"/>
                        <a:gd name="T3" fmla="*/ 4 h 36"/>
                        <a:gd name="T4" fmla="*/ 49 w 86"/>
                        <a:gd name="T5" fmla="*/ 26 h 36"/>
                        <a:gd name="T6" fmla="*/ 28 w 86"/>
                        <a:gd name="T7" fmla="*/ 33 h 36"/>
                        <a:gd name="T8" fmla="*/ 2 w 86"/>
                        <a:gd name="T9" fmla="*/ 26 h 36"/>
                        <a:gd name="T10" fmla="*/ 6 w 86"/>
                        <a:gd name="T11" fmla="*/ 13 h 36"/>
                        <a:gd name="T12" fmla="*/ 36 w 86"/>
                        <a:gd name="T13" fmla="*/ 2 h 36"/>
                        <a:gd name="T14" fmla="*/ 58 w 86"/>
                        <a:gd name="T15" fmla="*/ 1 h 36"/>
                        <a:gd name="T16" fmla="*/ 71 w 86"/>
                        <a:gd name="T17" fmla="*/ 2 h 36"/>
                        <a:gd name="T18" fmla="*/ 74 w 8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36">
                          <a:moveTo>
                            <a:pt x="74" y="3"/>
                          </a:moveTo>
                          <a:cubicBezTo>
                            <a:pt x="78" y="4"/>
                            <a:pt x="82" y="4"/>
                            <a:pt x="86" y="4"/>
                          </a:cubicBezTo>
                          <a:cubicBezTo>
                            <a:pt x="75" y="13"/>
                            <a:pt x="62" y="21"/>
                            <a:pt x="49" y="26"/>
                          </a:cubicBezTo>
                          <a:cubicBezTo>
                            <a:pt x="42" y="29"/>
                            <a:pt x="35" y="31"/>
                            <a:pt x="28" y="33"/>
                          </a:cubicBezTo>
                          <a:cubicBezTo>
                            <a:pt x="21" y="34"/>
                            <a:pt x="6" y="36"/>
                            <a:pt x="2" y="26"/>
                          </a:cubicBezTo>
                          <a:cubicBezTo>
                            <a:pt x="0" y="21"/>
                            <a:pt x="2" y="17"/>
                            <a:pt x="6" y="13"/>
                          </a:cubicBezTo>
                          <a:cubicBezTo>
                            <a:pt x="13" y="7"/>
                            <a:pt x="29" y="3"/>
                            <a:pt x="36" y="2"/>
                          </a:cubicBezTo>
                          <a:cubicBezTo>
                            <a:pt x="43" y="1"/>
                            <a:pt x="51" y="0"/>
                            <a:pt x="58" y="1"/>
                          </a:cubicBezTo>
                          <a:cubicBezTo>
                            <a:pt x="62" y="1"/>
                            <a:pt x="67" y="2"/>
                            <a:pt x="71" y="2"/>
                          </a:cubicBezTo>
                          <a:cubicBezTo>
                            <a:pt x="72" y="2"/>
                            <a:pt x="73" y="3"/>
                            <a:pt x="74" y="3"/>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0" name="Freeform 788"/>
                    <p:cNvSpPr>
                      <a:spLocks/>
                    </p:cNvSpPr>
                    <p:nvPr/>
                  </p:nvSpPr>
                  <p:spPr bwMode="auto">
                    <a:xfrm>
                      <a:off x="2975" y="1225"/>
                      <a:ext cx="92" cy="81"/>
                    </a:xfrm>
                    <a:custGeom>
                      <a:avLst/>
                      <a:gdLst>
                        <a:gd name="T0" fmla="*/ 39 w 39"/>
                        <a:gd name="T1" fmla="*/ 34 h 34"/>
                        <a:gd name="T2" fmla="*/ 15 w 39"/>
                        <a:gd name="T3" fmla="*/ 26 h 34"/>
                        <a:gd name="T4" fmla="*/ 0 w 39"/>
                        <a:gd name="T5" fmla="*/ 15 h 34"/>
                        <a:gd name="T6" fmla="*/ 27 w 39"/>
                        <a:gd name="T7" fmla="*/ 0 h 34"/>
                        <a:gd name="T8" fmla="*/ 26 w 39"/>
                        <a:gd name="T9" fmla="*/ 12 h 34"/>
                        <a:gd name="T10" fmla="*/ 39 w 39"/>
                        <a:gd name="T11" fmla="*/ 34 h 34"/>
                      </a:gdLst>
                      <a:ahLst/>
                      <a:cxnLst>
                        <a:cxn ang="0">
                          <a:pos x="T0" y="T1"/>
                        </a:cxn>
                        <a:cxn ang="0">
                          <a:pos x="T2" y="T3"/>
                        </a:cxn>
                        <a:cxn ang="0">
                          <a:pos x="T4" y="T5"/>
                        </a:cxn>
                        <a:cxn ang="0">
                          <a:pos x="T6" y="T7"/>
                        </a:cxn>
                        <a:cxn ang="0">
                          <a:pos x="T8" y="T9"/>
                        </a:cxn>
                        <a:cxn ang="0">
                          <a:pos x="T10" y="T11"/>
                        </a:cxn>
                      </a:cxnLst>
                      <a:rect l="0" t="0" r="r" b="b"/>
                      <a:pathLst>
                        <a:path w="39" h="34">
                          <a:moveTo>
                            <a:pt x="39" y="34"/>
                          </a:moveTo>
                          <a:cubicBezTo>
                            <a:pt x="31" y="33"/>
                            <a:pt x="23" y="31"/>
                            <a:pt x="15" y="26"/>
                          </a:cubicBezTo>
                          <a:cubicBezTo>
                            <a:pt x="9" y="23"/>
                            <a:pt x="4" y="19"/>
                            <a:pt x="0" y="15"/>
                          </a:cubicBezTo>
                          <a:cubicBezTo>
                            <a:pt x="2" y="2"/>
                            <a:pt x="17" y="0"/>
                            <a:pt x="27" y="0"/>
                          </a:cubicBezTo>
                          <a:cubicBezTo>
                            <a:pt x="26" y="4"/>
                            <a:pt x="25" y="8"/>
                            <a:pt x="26" y="12"/>
                          </a:cubicBezTo>
                          <a:cubicBezTo>
                            <a:pt x="27" y="21"/>
                            <a:pt x="32" y="29"/>
                            <a:pt x="39" y="3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1" name="Freeform 789"/>
                    <p:cNvSpPr>
                      <a:spLocks/>
                    </p:cNvSpPr>
                    <p:nvPr/>
                  </p:nvSpPr>
                  <p:spPr bwMode="auto">
                    <a:xfrm>
                      <a:off x="2963" y="610"/>
                      <a:ext cx="199" cy="216"/>
                    </a:xfrm>
                    <a:custGeom>
                      <a:avLst/>
                      <a:gdLst>
                        <a:gd name="T0" fmla="*/ 84 w 84"/>
                        <a:gd name="T1" fmla="*/ 75 h 91"/>
                        <a:gd name="T2" fmla="*/ 81 w 84"/>
                        <a:gd name="T3" fmla="*/ 77 h 91"/>
                        <a:gd name="T4" fmla="*/ 67 w 84"/>
                        <a:gd name="T5" fmla="*/ 64 h 91"/>
                        <a:gd name="T6" fmla="*/ 44 w 84"/>
                        <a:gd name="T7" fmla="*/ 47 h 91"/>
                        <a:gd name="T8" fmla="*/ 46 w 84"/>
                        <a:gd name="T9" fmla="*/ 44 h 91"/>
                        <a:gd name="T10" fmla="*/ 59 w 84"/>
                        <a:gd name="T11" fmla="*/ 51 h 91"/>
                        <a:gd name="T12" fmla="*/ 69 w 84"/>
                        <a:gd name="T13" fmla="*/ 59 h 91"/>
                        <a:gd name="T14" fmla="*/ 46 w 84"/>
                        <a:gd name="T15" fmla="*/ 35 h 91"/>
                        <a:gd name="T16" fmla="*/ 10 w 84"/>
                        <a:gd name="T17" fmla="*/ 45 h 91"/>
                        <a:gd name="T18" fmla="*/ 23 w 84"/>
                        <a:gd name="T19" fmla="*/ 79 h 91"/>
                        <a:gd name="T20" fmla="*/ 53 w 84"/>
                        <a:gd name="T21" fmla="*/ 88 h 91"/>
                        <a:gd name="T22" fmla="*/ 52 w 84"/>
                        <a:gd name="T23" fmla="*/ 91 h 91"/>
                        <a:gd name="T24" fmla="*/ 35 w 84"/>
                        <a:gd name="T25" fmla="*/ 88 h 91"/>
                        <a:gd name="T26" fmla="*/ 12 w 84"/>
                        <a:gd name="T27" fmla="*/ 78 h 91"/>
                        <a:gd name="T28" fmla="*/ 7 w 84"/>
                        <a:gd name="T29" fmla="*/ 41 h 91"/>
                        <a:gd name="T30" fmla="*/ 8 w 84"/>
                        <a:gd name="T31" fmla="*/ 40 h 91"/>
                        <a:gd name="T32" fmla="*/ 44 w 84"/>
                        <a:gd name="T33" fmla="*/ 29 h 91"/>
                        <a:gd name="T34" fmla="*/ 72 w 84"/>
                        <a:gd name="T35" fmla="*/ 55 h 91"/>
                        <a:gd name="T36" fmla="*/ 68 w 84"/>
                        <a:gd name="T37" fmla="*/ 22 h 91"/>
                        <a:gd name="T38" fmla="*/ 70 w 84"/>
                        <a:gd name="T39" fmla="*/ 0 h 91"/>
                        <a:gd name="T40" fmla="*/ 74 w 84"/>
                        <a:gd name="T41" fmla="*/ 1 h 91"/>
                        <a:gd name="T42" fmla="*/ 72 w 84"/>
                        <a:gd name="T43" fmla="*/ 16 h 91"/>
                        <a:gd name="T44" fmla="*/ 80 w 84"/>
                        <a:gd name="T45" fmla="*/ 66 h 91"/>
                        <a:gd name="T46" fmla="*/ 84 w 84"/>
                        <a:gd name="T47" fmla="*/ 7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91">
                          <a:moveTo>
                            <a:pt x="84" y="75"/>
                          </a:moveTo>
                          <a:cubicBezTo>
                            <a:pt x="81" y="77"/>
                            <a:pt x="81" y="77"/>
                            <a:pt x="81" y="77"/>
                          </a:cubicBezTo>
                          <a:cubicBezTo>
                            <a:pt x="76" y="73"/>
                            <a:pt x="72" y="68"/>
                            <a:pt x="67" y="64"/>
                          </a:cubicBezTo>
                          <a:cubicBezTo>
                            <a:pt x="61" y="59"/>
                            <a:pt x="53" y="51"/>
                            <a:pt x="44" y="47"/>
                          </a:cubicBezTo>
                          <a:cubicBezTo>
                            <a:pt x="46" y="44"/>
                            <a:pt x="46" y="44"/>
                            <a:pt x="46" y="44"/>
                          </a:cubicBezTo>
                          <a:cubicBezTo>
                            <a:pt x="51" y="46"/>
                            <a:pt x="56" y="49"/>
                            <a:pt x="59" y="51"/>
                          </a:cubicBezTo>
                          <a:cubicBezTo>
                            <a:pt x="62" y="54"/>
                            <a:pt x="66" y="57"/>
                            <a:pt x="69" y="59"/>
                          </a:cubicBezTo>
                          <a:cubicBezTo>
                            <a:pt x="63" y="50"/>
                            <a:pt x="57" y="40"/>
                            <a:pt x="46" y="35"/>
                          </a:cubicBezTo>
                          <a:cubicBezTo>
                            <a:pt x="33" y="28"/>
                            <a:pt x="17" y="31"/>
                            <a:pt x="10" y="45"/>
                          </a:cubicBezTo>
                          <a:cubicBezTo>
                            <a:pt x="3" y="58"/>
                            <a:pt x="10" y="73"/>
                            <a:pt x="23" y="79"/>
                          </a:cubicBezTo>
                          <a:cubicBezTo>
                            <a:pt x="32" y="83"/>
                            <a:pt x="42" y="85"/>
                            <a:pt x="53" y="88"/>
                          </a:cubicBezTo>
                          <a:cubicBezTo>
                            <a:pt x="52" y="91"/>
                            <a:pt x="52" y="91"/>
                            <a:pt x="52" y="91"/>
                          </a:cubicBezTo>
                          <a:cubicBezTo>
                            <a:pt x="46" y="90"/>
                            <a:pt x="41" y="89"/>
                            <a:pt x="35" y="88"/>
                          </a:cubicBezTo>
                          <a:cubicBezTo>
                            <a:pt x="27" y="86"/>
                            <a:pt x="19" y="83"/>
                            <a:pt x="12" y="78"/>
                          </a:cubicBezTo>
                          <a:cubicBezTo>
                            <a:pt x="2" y="68"/>
                            <a:pt x="0" y="52"/>
                            <a:pt x="7" y="41"/>
                          </a:cubicBezTo>
                          <a:cubicBezTo>
                            <a:pt x="7" y="40"/>
                            <a:pt x="8" y="40"/>
                            <a:pt x="8" y="40"/>
                          </a:cubicBezTo>
                          <a:cubicBezTo>
                            <a:pt x="16" y="28"/>
                            <a:pt x="31" y="24"/>
                            <a:pt x="44" y="29"/>
                          </a:cubicBezTo>
                          <a:cubicBezTo>
                            <a:pt x="56" y="33"/>
                            <a:pt x="65" y="43"/>
                            <a:pt x="72" y="55"/>
                          </a:cubicBezTo>
                          <a:cubicBezTo>
                            <a:pt x="69" y="44"/>
                            <a:pt x="67" y="33"/>
                            <a:pt x="68" y="22"/>
                          </a:cubicBezTo>
                          <a:cubicBezTo>
                            <a:pt x="68" y="15"/>
                            <a:pt x="69" y="7"/>
                            <a:pt x="70" y="0"/>
                          </a:cubicBezTo>
                          <a:cubicBezTo>
                            <a:pt x="74" y="1"/>
                            <a:pt x="74" y="1"/>
                            <a:pt x="74" y="1"/>
                          </a:cubicBezTo>
                          <a:cubicBezTo>
                            <a:pt x="73" y="6"/>
                            <a:pt x="73" y="11"/>
                            <a:pt x="72" y="16"/>
                          </a:cubicBezTo>
                          <a:cubicBezTo>
                            <a:pt x="71" y="33"/>
                            <a:pt x="74" y="50"/>
                            <a:pt x="80" y="66"/>
                          </a:cubicBezTo>
                          <a:cubicBezTo>
                            <a:pt x="82" y="69"/>
                            <a:pt x="83" y="72"/>
                            <a:pt x="84" y="7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2" name="Freeform 790"/>
                    <p:cNvSpPr>
                      <a:spLocks/>
                    </p:cNvSpPr>
                    <p:nvPr/>
                  </p:nvSpPr>
                  <p:spPr bwMode="auto">
                    <a:xfrm>
                      <a:off x="3022" y="977"/>
                      <a:ext cx="102" cy="109"/>
                    </a:xfrm>
                    <a:custGeom>
                      <a:avLst/>
                      <a:gdLst>
                        <a:gd name="T0" fmla="*/ 34 w 43"/>
                        <a:gd name="T1" fmla="*/ 1 h 46"/>
                        <a:gd name="T2" fmla="*/ 43 w 43"/>
                        <a:gd name="T3" fmla="*/ 26 h 46"/>
                        <a:gd name="T4" fmla="*/ 18 w 43"/>
                        <a:gd name="T5" fmla="*/ 46 h 46"/>
                        <a:gd name="T6" fmla="*/ 5 w 43"/>
                        <a:gd name="T7" fmla="*/ 14 h 46"/>
                        <a:gd name="T8" fmla="*/ 34 w 43"/>
                        <a:gd name="T9" fmla="*/ 1 h 46"/>
                      </a:gdLst>
                      <a:ahLst/>
                      <a:cxnLst>
                        <a:cxn ang="0">
                          <a:pos x="T0" y="T1"/>
                        </a:cxn>
                        <a:cxn ang="0">
                          <a:pos x="T2" y="T3"/>
                        </a:cxn>
                        <a:cxn ang="0">
                          <a:pos x="T4" y="T5"/>
                        </a:cxn>
                        <a:cxn ang="0">
                          <a:pos x="T6" y="T7"/>
                        </a:cxn>
                        <a:cxn ang="0">
                          <a:pos x="T8" y="T9"/>
                        </a:cxn>
                      </a:cxnLst>
                      <a:rect l="0" t="0" r="r" b="b"/>
                      <a:pathLst>
                        <a:path w="43" h="46">
                          <a:moveTo>
                            <a:pt x="34" y="1"/>
                          </a:moveTo>
                          <a:cubicBezTo>
                            <a:pt x="32" y="10"/>
                            <a:pt x="36" y="20"/>
                            <a:pt x="43" y="26"/>
                          </a:cubicBezTo>
                          <a:cubicBezTo>
                            <a:pt x="32" y="28"/>
                            <a:pt x="22" y="35"/>
                            <a:pt x="18" y="46"/>
                          </a:cubicBezTo>
                          <a:cubicBezTo>
                            <a:pt x="9" y="38"/>
                            <a:pt x="0" y="27"/>
                            <a:pt x="5" y="14"/>
                          </a:cubicBezTo>
                          <a:cubicBezTo>
                            <a:pt x="9" y="2"/>
                            <a:pt x="23" y="0"/>
                            <a:pt x="34"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3" name="Freeform 791"/>
                    <p:cNvSpPr>
                      <a:spLocks/>
                    </p:cNvSpPr>
                    <p:nvPr/>
                  </p:nvSpPr>
                  <p:spPr bwMode="auto">
                    <a:xfrm>
                      <a:off x="2992" y="1095"/>
                      <a:ext cx="106" cy="121"/>
                    </a:xfrm>
                    <a:custGeom>
                      <a:avLst/>
                      <a:gdLst>
                        <a:gd name="T0" fmla="*/ 45 w 45"/>
                        <a:gd name="T1" fmla="*/ 31 h 51"/>
                        <a:gd name="T2" fmla="*/ 22 w 45"/>
                        <a:gd name="T3" fmla="*/ 51 h 51"/>
                        <a:gd name="T4" fmla="*/ 21 w 45"/>
                        <a:gd name="T5" fmla="*/ 50 h 51"/>
                        <a:gd name="T6" fmla="*/ 2 w 45"/>
                        <a:gd name="T7" fmla="*/ 21 h 51"/>
                        <a:gd name="T8" fmla="*/ 30 w 45"/>
                        <a:gd name="T9" fmla="*/ 1 h 51"/>
                        <a:gd name="T10" fmla="*/ 30 w 45"/>
                        <a:gd name="T11" fmla="*/ 1 h 51"/>
                        <a:gd name="T12" fmla="*/ 45 w 45"/>
                        <a:gd name="T13" fmla="*/ 31 h 51"/>
                      </a:gdLst>
                      <a:ahLst/>
                      <a:cxnLst>
                        <a:cxn ang="0">
                          <a:pos x="T0" y="T1"/>
                        </a:cxn>
                        <a:cxn ang="0">
                          <a:pos x="T2" y="T3"/>
                        </a:cxn>
                        <a:cxn ang="0">
                          <a:pos x="T4" y="T5"/>
                        </a:cxn>
                        <a:cxn ang="0">
                          <a:pos x="T6" y="T7"/>
                        </a:cxn>
                        <a:cxn ang="0">
                          <a:pos x="T8" y="T9"/>
                        </a:cxn>
                        <a:cxn ang="0">
                          <a:pos x="T10" y="T11"/>
                        </a:cxn>
                        <a:cxn ang="0">
                          <a:pos x="T12" y="T13"/>
                        </a:cxn>
                      </a:cxnLst>
                      <a:rect l="0" t="0" r="r" b="b"/>
                      <a:pathLst>
                        <a:path w="45" h="51">
                          <a:moveTo>
                            <a:pt x="45" y="31"/>
                          </a:moveTo>
                          <a:cubicBezTo>
                            <a:pt x="35" y="34"/>
                            <a:pt x="26" y="42"/>
                            <a:pt x="22" y="51"/>
                          </a:cubicBezTo>
                          <a:cubicBezTo>
                            <a:pt x="22" y="51"/>
                            <a:pt x="21" y="51"/>
                            <a:pt x="21" y="50"/>
                          </a:cubicBezTo>
                          <a:cubicBezTo>
                            <a:pt x="9" y="47"/>
                            <a:pt x="0" y="34"/>
                            <a:pt x="2" y="21"/>
                          </a:cubicBezTo>
                          <a:cubicBezTo>
                            <a:pt x="4" y="9"/>
                            <a:pt x="17" y="0"/>
                            <a:pt x="30" y="1"/>
                          </a:cubicBezTo>
                          <a:cubicBezTo>
                            <a:pt x="30" y="1"/>
                            <a:pt x="30" y="1"/>
                            <a:pt x="30" y="1"/>
                          </a:cubicBezTo>
                          <a:cubicBezTo>
                            <a:pt x="28" y="13"/>
                            <a:pt x="35" y="24"/>
                            <a:pt x="45" y="3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4" name="Freeform 792"/>
                    <p:cNvSpPr>
                      <a:spLocks/>
                    </p:cNvSpPr>
                    <p:nvPr/>
                  </p:nvSpPr>
                  <p:spPr bwMode="auto">
                    <a:xfrm>
                      <a:off x="2793" y="1259"/>
                      <a:ext cx="192" cy="480"/>
                    </a:xfrm>
                    <a:custGeom>
                      <a:avLst/>
                      <a:gdLst>
                        <a:gd name="T0" fmla="*/ 77 w 81"/>
                        <a:gd name="T1" fmla="*/ 105 h 203"/>
                        <a:gd name="T2" fmla="*/ 81 w 81"/>
                        <a:gd name="T3" fmla="*/ 108 h 203"/>
                        <a:gd name="T4" fmla="*/ 68 w 81"/>
                        <a:gd name="T5" fmla="*/ 133 h 203"/>
                        <a:gd name="T6" fmla="*/ 53 w 81"/>
                        <a:gd name="T7" fmla="*/ 189 h 203"/>
                        <a:gd name="T8" fmla="*/ 52 w 81"/>
                        <a:gd name="T9" fmla="*/ 203 h 203"/>
                        <a:gd name="T10" fmla="*/ 48 w 81"/>
                        <a:gd name="T11" fmla="*/ 203 h 203"/>
                        <a:gd name="T12" fmla="*/ 49 w 81"/>
                        <a:gd name="T13" fmla="*/ 198 h 203"/>
                        <a:gd name="T14" fmla="*/ 48 w 81"/>
                        <a:gd name="T15" fmla="*/ 198 h 203"/>
                        <a:gd name="T16" fmla="*/ 46 w 81"/>
                        <a:gd name="T17" fmla="*/ 198 h 203"/>
                        <a:gd name="T18" fmla="*/ 47 w 81"/>
                        <a:gd name="T19" fmla="*/ 195 h 203"/>
                        <a:gd name="T20" fmla="*/ 49 w 81"/>
                        <a:gd name="T21" fmla="*/ 195 h 203"/>
                        <a:gd name="T22" fmla="*/ 49 w 81"/>
                        <a:gd name="T23" fmla="*/ 195 h 203"/>
                        <a:gd name="T24" fmla="*/ 50 w 81"/>
                        <a:gd name="T25" fmla="*/ 179 h 203"/>
                        <a:gd name="T26" fmla="*/ 52 w 81"/>
                        <a:gd name="T27" fmla="*/ 168 h 203"/>
                        <a:gd name="T28" fmla="*/ 47 w 81"/>
                        <a:gd name="T29" fmla="*/ 172 h 203"/>
                        <a:gd name="T30" fmla="*/ 36 w 81"/>
                        <a:gd name="T31" fmla="*/ 162 h 203"/>
                        <a:gd name="T32" fmla="*/ 39 w 81"/>
                        <a:gd name="T33" fmla="*/ 161 h 203"/>
                        <a:gd name="T34" fmla="*/ 40 w 81"/>
                        <a:gd name="T35" fmla="*/ 164 h 203"/>
                        <a:gd name="T36" fmla="*/ 48 w 81"/>
                        <a:gd name="T37" fmla="*/ 168 h 203"/>
                        <a:gd name="T38" fmla="*/ 53 w 81"/>
                        <a:gd name="T39" fmla="*/ 162 h 203"/>
                        <a:gd name="T40" fmla="*/ 53 w 81"/>
                        <a:gd name="T41" fmla="*/ 160 h 203"/>
                        <a:gd name="T42" fmla="*/ 55 w 81"/>
                        <a:gd name="T43" fmla="*/ 157 h 203"/>
                        <a:gd name="T44" fmla="*/ 61 w 81"/>
                        <a:gd name="T45" fmla="*/ 139 h 203"/>
                        <a:gd name="T46" fmla="*/ 3 w 81"/>
                        <a:gd name="T47" fmla="*/ 77 h 203"/>
                        <a:gd name="T48" fmla="*/ 7 w 81"/>
                        <a:gd name="T49" fmla="*/ 33 h 203"/>
                        <a:gd name="T50" fmla="*/ 32 w 81"/>
                        <a:gd name="T51" fmla="*/ 0 h 203"/>
                        <a:gd name="T52" fmla="*/ 36 w 81"/>
                        <a:gd name="T53" fmla="*/ 2 h 203"/>
                        <a:gd name="T54" fmla="*/ 12 w 81"/>
                        <a:gd name="T55" fmla="*/ 34 h 203"/>
                        <a:gd name="T56" fmla="*/ 8 w 81"/>
                        <a:gd name="T57" fmla="*/ 76 h 203"/>
                        <a:gd name="T58" fmla="*/ 62 w 81"/>
                        <a:gd name="T59" fmla="*/ 134 h 203"/>
                        <a:gd name="T60" fmla="*/ 67 w 81"/>
                        <a:gd name="T61" fmla="*/ 124 h 203"/>
                        <a:gd name="T62" fmla="*/ 77 w 81"/>
                        <a:gd name="T63" fmla="*/ 10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203">
                          <a:moveTo>
                            <a:pt x="77" y="105"/>
                          </a:moveTo>
                          <a:cubicBezTo>
                            <a:pt x="81" y="108"/>
                            <a:pt x="81" y="108"/>
                            <a:pt x="81" y="108"/>
                          </a:cubicBezTo>
                          <a:cubicBezTo>
                            <a:pt x="76" y="116"/>
                            <a:pt x="71" y="125"/>
                            <a:pt x="68" y="133"/>
                          </a:cubicBezTo>
                          <a:cubicBezTo>
                            <a:pt x="60" y="151"/>
                            <a:pt x="55" y="170"/>
                            <a:pt x="53" y="189"/>
                          </a:cubicBezTo>
                          <a:cubicBezTo>
                            <a:pt x="53" y="193"/>
                            <a:pt x="53" y="198"/>
                            <a:pt x="52" y="203"/>
                          </a:cubicBezTo>
                          <a:cubicBezTo>
                            <a:pt x="48" y="203"/>
                            <a:pt x="48" y="203"/>
                            <a:pt x="48" y="203"/>
                          </a:cubicBezTo>
                          <a:cubicBezTo>
                            <a:pt x="48" y="201"/>
                            <a:pt x="48" y="200"/>
                            <a:pt x="49" y="198"/>
                          </a:cubicBezTo>
                          <a:cubicBezTo>
                            <a:pt x="48" y="198"/>
                            <a:pt x="48" y="198"/>
                            <a:pt x="48" y="198"/>
                          </a:cubicBezTo>
                          <a:cubicBezTo>
                            <a:pt x="48" y="198"/>
                            <a:pt x="47" y="198"/>
                            <a:pt x="46" y="198"/>
                          </a:cubicBezTo>
                          <a:cubicBezTo>
                            <a:pt x="47" y="195"/>
                            <a:pt x="47" y="195"/>
                            <a:pt x="47" y="195"/>
                          </a:cubicBezTo>
                          <a:cubicBezTo>
                            <a:pt x="48" y="195"/>
                            <a:pt x="48" y="195"/>
                            <a:pt x="49" y="195"/>
                          </a:cubicBezTo>
                          <a:cubicBezTo>
                            <a:pt x="49" y="195"/>
                            <a:pt x="49" y="195"/>
                            <a:pt x="49" y="195"/>
                          </a:cubicBezTo>
                          <a:cubicBezTo>
                            <a:pt x="49" y="189"/>
                            <a:pt x="49" y="184"/>
                            <a:pt x="50" y="179"/>
                          </a:cubicBezTo>
                          <a:cubicBezTo>
                            <a:pt x="51" y="175"/>
                            <a:pt x="51" y="171"/>
                            <a:pt x="52" y="168"/>
                          </a:cubicBezTo>
                          <a:cubicBezTo>
                            <a:pt x="50" y="170"/>
                            <a:pt x="48" y="171"/>
                            <a:pt x="47" y="172"/>
                          </a:cubicBezTo>
                          <a:cubicBezTo>
                            <a:pt x="39" y="174"/>
                            <a:pt x="37" y="168"/>
                            <a:pt x="36" y="162"/>
                          </a:cubicBezTo>
                          <a:cubicBezTo>
                            <a:pt x="39" y="161"/>
                            <a:pt x="39" y="161"/>
                            <a:pt x="39" y="161"/>
                          </a:cubicBezTo>
                          <a:cubicBezTo>
                            <a:pt x="39" y="162"/>
                            <a:pt x="40" y="163"/>
                            <a:pt x="40" y="164"/>
                          </a:cubicBezTo>
                          <a:cubicBezTo>
                            <a:pt x="41" y="167"/>
                            <a:pt x="44" y="169"/>
                            <a:pt x="48" y="168"/>
                          </a:cubicBezTo>
                          <a:cubicBezTo>
                            <a:pt x="51" y="167"/>
                            <a:pt x="51" y="163"/>
                            <a:pt x="53" y="162"/>
                          </a:cubicBezTo>
                          <a:cubicBezTo>
                            <a:pt x="53" y="162"/>
                            <a:pt x="52" y="161"/>
                            <a:pt x="53" y="160"/>
                          </a:cubicBezTo>
                          <a:cubicBezTo>
                            <a:pt x="55" y="157"/>
                            <a:pt x="55" y="157"/>
                            <a:pt x="55" y="157"/>
                          </a:cubicBezTo>
                          <a:cubicBezTo>
                            <a:pt x="56" y="151"/>
                            <a:pt x="58" y="145"/>
                            <a:pt x="61" y="139"/>
                          </a:cubicBezTo>
                          <a:cubicBezTo>
                            <a:pt x="32" y="132"/>
                            <a:pt x="8" y="106"/>
                            <a:pt x="3" y="77"/>
                          </a:cubicBezTo>
                          <a:cubicBezTo>
                            <a:pt x="0" y="62"/>
                            <a:pt x="2" y="47"/>
                            <a:pt x="7" y="33"/>
                          </a:cubicBezTo>
                          <a:cubicBezTo>
                            <a:pt x="12" y="20"/>
                            <a:pt x="21" y="7"/>
                            <a:pt x="32" y="0"/>
                          </a:cubicBezTo>
                          <a:cubicBezTo>
                            <a:pt x="36" y="2"/>
                            <a:pt x="36" y="2"/>
                            <a:pt x="36" y="2"/>
                          </a:cubicBezTo>
                          <a:cubicBezTo>
                            <a:pt x="26" y="11"/>
                            <a:pt x="18" y="21"/>
                            <a:pt x="12" y="34"/>
                          </a:cubicBezTo>
                          <a:cubicBezTo>
                            <a:pt x="7" y="47"/>
                            <a:pt x="5" y="62"/>
                            <a:pt x="8" y="76"/>
                          </a:cubicBezTo>
                          <a:cubicBezTo>
                            <a:pt x="13" y="105"/>
                            <a:pt x="35" y="126"/>
                            <a:pt x="62" y="134"/>
                          </a:cubicBezTo>
                          <a:cubicBezTo>
                            <a:pt x="64" y="131"/>
                            <a:pt x="65" y="128"/>
                            <a:pt x="67" y="124"/>
                          </a:cubicBezTo>
                          <a:cubicBezTo>
                            <a:pt x="70" y="118"/>
                            <a:pt x="73" y="112"/>
                            <a:pt x="77" y="10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5" name="Freeform 793"/>
                    <p:cNvSpPr>
                      <a:spLocks/>
                    </p:cNvSpPr>
                    <p:nvPr/>
                  </p:nvSpPr>
                  <p:spPr bwMode="auto">
                    <a:xfrm>
                      <a:off x="2804" y="1259"/>
                      <a:ext cx="204" cy="317"/>
                    </a:xfrm>
                    <a:custGeom>
                      <a:avLst/>
                      <a:gdLst>
                        <a:gd name="T0" fmla="*/ 86 w 86"/>
                        <a:gd name="T1" fmla="*/ 85 h 134"/>
                        <a:gd name="T2" fmla="*/ 72 w 86"/>
                        <a:gd name="T3" fmla="*/ 105 h 134"/>
                        <a:gd name="T4" fmla="*/ 62 w 86"/>
                        <a:gd name="T5" fmla="*/ 124 h 134"/>
                        <a:gd name="T6" fmla="*/ 57 w 86"/>
                        <a:gd name="T7" fmla="*/ 134 h 134"/>
                        <a:gd name="T8" fmla="*/ 3 w 86"/>
                        <a:gd name="T9" fmla="*/ 76 h 134"/>
                        <a:gd name="T10" fmla="*/ 7 w 86"/>
                        <a:gd name="T11" fmla="*/ 34 h 134"/>
                        <a:gd name="T12" fmla="*/ 31 w 86"/>
                        <a:gd name="T13" fmla="*/ 2 h 134"/>
                        <a:gd name="T14" fmla="*/ 33 w 86"/>
                        <a:gd name="T15" fmla="*/ 0 h 134"/>
                        <a:gd name="T16" fmla="*/ 44 w 86"/>
                        <a:gd name="T17" fmla="*/ 18 h 134"/>
                        <a:gd name="T18" fmla="*/ 76 w 86"/>
                        <a:gd name="T19" fmla="*/ 49 h 134"/>
                        <a:gd name="T20" fmla="*/ 29 w 86"/>
                        <a:gd name="T21" fmla="*/ 47 h 134"/>
                        <a:gd name="T22" fmla="*/ 10 w 86"/>
                        <a:gd name="T23" fmla="*/ 74 h 134"/>
                        <a:gd name="T24" fmla="*/ 11 w 86"/>
                        <a:gd name="T25" fmla="*/ 84 h 134"/>
                        <a:gd name="T26" fmla="*/ 24 w 86"/>
                        <a:gd name="T27" fmla="*/ 103 h 134"/>
                        <a:gd name="T28" fmla="*/ 48 w 86"/>
                        <a:gd name="T29" fmla="*/ 104 h 134"/>
                        <a:gd name="T30" fmla="*/ 86 w 86"/>
                        <a:gd name="T31" fmla="*/ 8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34">
                          <a:moveTo>
                            <a:pt x="86" y="85"/>
                          </a:moveTo>
                          <a:cubicBezTo>
                            <a:pt x="81" y="91"/>
                            <a:pt x="76" y="98"/>
                            <a:pt x="72" y="105"/>
                          </a:cubicBezTo>
                          <a:cubicBezTo>
                            <a:pt x="68" y="112"/>
                            <a:pt x="65" y="118"/>
                            <a:pt x="62" y="124"/>
                          </a:cubicBezTo>
                          <a:cubicBezTo>
                            <a:pt x="60" y="128"/>
                            <a:pt x="59" y="131"/>
                            <a:pt x="57" y="134"/>
                          </a:cubicBezTo>
                          <a:cubicBezTo>
                            <a:pt x="30" y="126"/>
                            <a:pt x="8" y="105"/>
                            <a:pt x="3" y="76"/>
                          </a:cubicBezTo>
                          <a:cubicBezTo>
                            <a:pt x="0" y="62"/>
                            <a:pt x="2" y="47"/>
                            <a:pt x="7" y="34"/>
                          </a:cubicBezTo>
                          <a:cubicBezTo>
                            <a:pt x="13" y="21"/>
                            <a:pt x="21" y="11"/>
                            <a:pt x="31" y="2"/>
                          </a:cubicBezTo>
                          <a:cubicBezTo>
                            <a:pt x="31" y="1"/>
                            <a:pt x="32" y="1"/>
                            <a:pt x="33" y="0"/>
                          </a:cubicBezTo>
                          <a:cubicBezTo>
                            <a:pt x="36" y="6"/>
                            <a:pt x="40" y="12"/>
                            <a:pt x="44" y="18"/>
                          </a:cubicBezTo>
                          <a:cubicBezTo>
                            <a:pt x="53" y="31"/>
                            <a:pt x="63" y="42"/>
                            <a:pt x="76" y="49"/>
                          </a:cubicBezTo>
                          <a:cubicBezTo>
                            <a:pt x="61" y="44"/>
                            <a:pt x="44" y="41"/>
                            <a:pt x="29" y="47"/>
                          </a:cubicBezTo>
                          <a:cubicBezTo>
                            <a:pt x="18" y="52"/>
                            <a:pt x="11" y="62"/>
                            <a:pt x="10" y="74"/>
                          </a:cubicBezTo>
                          <a:cubicBezTo>
                            <a:pt x="10" y="77"/>
                            <a:pt x="10" y="81"/>
                            <a:pt x="11" y="84"/>
                          </a:cubicBezTo>
                          <a:cubicBezTo>
                            <a:pt x="13" y="92"/>
                            <a:pt x="17" y="99"/>
                            <a:pt x="24" y="103"/>
                          </a:cubicBezTo>
                          <a:cubicBezTo>
                            <a:pt x="31" y="106"/>
                            <a:pt x="40" y="106"/>
                            <a:pt x="48" y="104"/>
                          </a:cubicBezTo>
                          <a:cubicBezTo>
                            <a:pt x="62" y="101"/>
                            <a:pt x="76" y="95"/>
                            <a:pt x="86" y="8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6" name="Freeform 794"/>
                    <p:cNvSpPr>
                      <a:spLocks/>
                    </p:cNvSpPr>
                    <p:nvPr/>
                  </p:nvSpPr>
                  <p:spPr bwMode="auto">
                    <a:xfrm>
                      <a:off x="2838" y="1367"/>
                      <a:ext cx="154" cy="159"/>
                    </a:xfrm>
                    <a:custGeom>
                      <a:avLst/>
                      <a:gdLst>
                        <a:gd name="T0" fmla="*/ 55 w 65"/>
                        <a:gd name="T1" fmla="*/ 43 h 67"/>
                        <a:gd name="T2" fmla="*/ 65 w 65"/>
                        <a:gd name="T3" fmla="*/ 39 h 67"/>
                        <a:gd name="T4" fmla="*/ 1 w 65"/>
                        <a:gd name="T5" fmla="*/ 38 h 67"/>
                        <a:gd name="T6" fmla="*/ 0 w 65"/>
                        <a:gd name="T7" fmla="*/ 28 h 67"/>
                        <a:gd name="T8" fmla="*/ 21 w 65"/>
                        <a:gd name="T9" fmla="*/ 3 h 67"/>
                        <a:gd name="T10" fmla="*/ 58 w 65"/>
                        <a:gd name="T11" fmla="*/ 6 h 67"/>
                        <a:gd name="T12" fmla="*/ 39 w 65"/>
                        <a:gd name="T13" fmla="*/ 10 h 67"/>
                        <a:gd name="T14" fmla="*/ 14 w 65"/>
                        <a:gd name="T15" fmla="*/ 21 h 67"/>
                        <a:gd name="T16" fmla="*/ 10 w 65"/>
                        <a:gd name="T17" fmla="*/ 38 h 67"/>
                        <a:gd name="T18" fmla="*/ 55 w 65"/>
                        <a:gd name="T19" fmla="*/ 4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7">
                          <a:moveTo>
                            <a:pt x="55" y="43"/>
                          </a:moveTo>
                          <a:cubicBezTo>
                            <a:pt x="58" y="42"/>
                            <a:pt x="62" y="41"/>
                            <a:pt x="65" y="39"/>
                          </a:cubicBezTo>
                          <a:cubicBezTo>
                            <a:pt x="44" y="54"/>
                            <a:pt x="9" y="67"/>
                            <a:pt x="1" y="38"/>
                          </a:cubicBezTo>
                          <a:cubicBezTo>
                            <a:pt x="0" y="35"/>
                            <a:pt x="0" y="31"/>
                            <a:pt x="0" y="28"/>
                          </a:cubicBezTo>
                          <a:cubicBezTo>
                            <a:pt x="1" y="17"/>
                            <a:pt x="9" y="7"/>
                            <a:pt x="21" y="3"/>
                          </a:cubicBezTo>
                          <a:cubicBezTo>
                            <a:pt x="33" y="0"/>
                            <a:pt x="46" y="2"/>
                            <a:pt x="58" y="6"/>
                          </a:cubicBezTo>
                          <a:cubicBezTo>
                            <a:pt x="51" y="7"/>
                            <a:pt x="44" y="8"/>
                            <a:pt x="39" y="10"/>
                          </a:cubicBezTo>
                          <a:cubicBezTo>
                            <a:pt x="31" y="11"/>
                            <a:pt x="21" y="15"/>
                            <a:pt x="14" y="21"/>
                          </a:cubicBezTo>
                          <a:cubicBezTo>
                            <a:pt x="10" y="25"/>
                            <a:pt x="7" y="31"/>
                            <a:pt x="10" y="38"/>
                          </a:cubicBezTo>
                          <a:cubicBezTo>
                            <a:pt x="16" y="55"/>
                            <a:pt x="43" y="47"/>
                            <a:pt x="55" y="43"/>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7" name="Freeform 795"/>
                    <p:cNvSpPr>
                      <a:spLocks/>
                    </p:cNvSpPr>
                    <p:nvPr/>
                  </p:nvSpPr>
                  <p:spPr bwMode="auto">
                    <a:xfrm>
                      <a:off x="2684" y="1140"/>
                      <a:ext cx="232" cy="580"/>
                    </a:xfrm>
                    <a:custGeom>
                      <a:avLst/>
                      <a:gdLst>
                        <a:gd name="T0" fmla="*/ 95 w 98"/>
                        <a:gd name="T1" fmla="*/ 245 h 245"/>
                        <a:gd name="T2" fmla="*/ 95 w 98"/>
                        <a:gd name="T3" fmla="*/ 245 h 245"/>
                        <a:gd name="T4" fmla="*/ 93 w 98"/>
                        <a:gd name="T5" fmla="*/ 245 h 245"/>
                        <a:gd name="T6" fmla="*/ 66 w 98"/>
                        <a:gd name="T7" fmla="*/ 236 h 245"/>
                        <a:gd name="T8" fmla="*/ 42 w 98"/>
                        <a:gd name="T9" fmla="*/ 219 h 245"/>
                        <a:gd name="T10" fmla="*/ 6 w 98"/>
                        <a:gd name="T11" fmla="*/ 173 h 245"/>
                        <a:gd name="T12" fmla="*/ 1 w 98"/>
                        <a:gd name="T13" fmla="*/ 144 h 245"/>
                        <a:gd name="T14" fmla="*/ 0 w 98"/>
                        <a:gd name="T15" fmla="*/ 113 h 245"/>
                        <a:gd name="T16" fmla="*/ 18 w 98"/>
                        <a:gd name="T17" fmla="*/ 51 h 245"/>
                        <a:gd name="T18" fmla="*/ 60 w 98"/>
                        <a:gd name="T19" fmla="*/ 0 h 245"/>
                        <a:gd name="T20" fmla="*/ 70 w 98"/>
                        <a:gd name="T21" fmla="*/ 23 h 245"/>
                        <a:gd name="T22" fmla="*/ 49 w 98"/>
                        <a:gd name="T23" fmla="*/ 25 h 245"/>
                        <a:gd name="T24" fmla="*/ 45 w 98"/>
                        <a:gd name="T25" fmla="*/ 38 h 245"/>
                        <a:gd name="T26" fmla="*/ 46 w 98"/>
                        <a:gd name="T27" fmla="*/ 42 h 245"/>
                        <a:gd name="T28" fmla="*/ 29 w 98"/>
                        <a:gd name="T29" fmla="*/ 46 h 245"/>
                        <a:gd name="T30" fmla="*/ 32 w 98"/>
                        <a:gd name="T31" fmla="*/ 60 h 245"/>
                        <a:gd name="T32" fmla="*/ 25 w 98"/>
                        <a:gd name="T33" fmla="*/ 83 h 245"/>
                        <a:gd name="T34" fmla="*/ 15 w 98"/>
                        <a:gd name="T35" fmla="*/ 89 h 245"/>
                        <a:gd name="T36" fmla="*/ 21 w 98"/>
                        <a:gd name="T37" fmla="*/ 105 h 245"/>
                        <a:gd name="T38" fmla="*/ 13 w 98"/>
                        <a:gd name="T39" fmla="*/ 119 h 245"/>
                        <a:gd name="T40" fmla="*/ 22 w 98"/>
                        <a:gd name="T41" fmla="*/ 129 h 245"/>
                        <a:gd name="T42" fmla="*/ 16 w 98"/>
                        <a:gd name="T43" fmla="*/ 141 h 245"/>
                        <a:gd name="T44" fmla="*/ 28 w 98"/>
                        <a:gd name="T45" fmla="*/ 151 h 245"/>
                        <a:gd name="T46" fmla="*/ 25 w 98"/>
                        <a:gd name="T47" fmla="*/ 166 h 245"/>
                        <a:gd name="T48" fmla="*/ 37 w 98"/>
                        <a:gd name="T49" fmla="*/ 171 h 245"/>
                        <a:gd name="T50" fmla="*/ 35 w 98"/>
                        <a:gd name="T51" fmla="*/ 188 h 245"/>
                        <a:gd name="T52" fmla="*/ 50 w 98"/>
                        <a:gd name="T53" fmla="*/ 191 h 245"/>
                        <a:gd name="T54" fmla="*/ 52 w 98"/>
                        <a:gd name="T55" fmla="*/ 202 h 245"/>
                        <a:gd name="T56" fmla="*/ 64 w 98"/>
                        <a:gd name="T57" fmla="*/ 202 h 245"/>
                        <a:gd name="T58" fmla="*/ 69 w 98"/>
                        <a:gd name="T59" fmla="*/ 215 h 245"/>
                        <a:gd name="T60" fmla="*/ 82 w 98"/>
                        <a:gd name="T61" fmla="*/ 212 h 245"/>
                        <a:gd name="T62" fmla="*/ 93 w 98"/>
                        <a:gd name="T63" fmla="*/ 222 h 245"/>
                        <a:gd name="T64" fmla="*/ 98 w 98"/>
                        <a:gd name="T65" fmla="*/ 218 h 245"/>
                        <a:gd name="T66" fmla="*/ 96 w 98"/>
                        <a:gd name="T67" fmla="*/ 229 h 245"/>
                        <a:gd name="T68" fmla="*/ 95 w 98"/>
                        <a:gd name="T69"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245">
                          <a:moveTo>
                            <a:pt x="95" y="245"/>
                          </a:moveTo>
                          <a:cubicBezTo>
                            <a:pt x="95" y="245"/>
                            <a:pt x="95" y="245"/>
                            <a:pt x="95" y="245"/>
                          </a:cubicBezTo>
                          <a:cubicBezTo>
                            <a:pt x="94" y="245"/>
                            <a:pt x="94" y="245"/>
                            <a:pt x="93" y="245"/>
                          </a:cubicBezTo>
                          <a:cubicBezTo>
                            <a:pt x="84" y="243"/>
                            <a:pt x="75" y="240"/>
                            <a:pt x="66" y="236"/>
                          </a:cubicBezTo>
                          <a:cubicBezTo>
                            <a:pt x="57" y="231"/>
                            <a:pt x="49" y="225"/>
                            <a:pt x="42" y="219"/>
                          </a:cubicBezTo>
                          <a:cubicBezTo>
                            <a:pt x="28" y="206"/>
                            <a:pt x="13" y="191"/>
                            <a:pt x="6" y="173"/>
                          </a:cubicBezTo>
                          <a:cubicBezTo>
                            <a:pt x="3" y="164"/>
                            <a:pt x="2" y="154"/>
                            <a:pt x="1" y="144"/>
                          </a:cubicBezTo>
                          <a:cubicBezTo>
                            <a:pt x="0" y="134"/>
                            <a:pt x="0" y="123"/>
                            <a:pt x="0" y="113"/>
                          </a:cubicBezTo>
                          <a:cubicBezTo>
                            <a:pt x="1" y="91"/>
                            <a:pt x="8" y="70"/>
                            <a:pt x="18" y="51"/>
                          </a:cubicBezTo>
                          <a:cubicBezTo>
                            <a:pt x="28" y="32"/>
                            <a:pt x="40" y="11"/>
                            <a:pt x="60" y="0"/>
                          </a:cubicBezTo>
                          <a:cubicBezTo>
                            <a:pt x="63" y="8"/>
                            <a:pt x="67" y="15"/>
                            <a:pt x="70" y="23"/>
                          </a:cubicBezTo>
                          <a:cubicBezTo>
                            <a:pt x="66" y="17"/>
                            <a:pt x="54" y="20"/>
                            <a:pt x="49" y="25"/>
                          </a:cubicBezTo>
                          <a:cubicBezTo>
                            <a:pt x="46" y="28"/>
                            <a:pt x="44" y="33"/>
                            <a:pt x="45" y="38"/>
                          </a:cubicBezTo>
                          <a:cubicBezTo>
                            <a:pt x="45" y="39"/>
                            <a:pt x="45" y="41"/>
                            <a:pt x="46" y="42"/>
                          </a:cubicBezTo>
                          <a:cubicBezTo>
                            <a:pt x="40" y="40"/>
                            <a:pt x="33" y="40"/>
                            <a:pt x="29" y="46"/>
                          </a:cubicBezTo>
                          <a:cubicBezTo>
                            <a:pt x="26" y="51"/>
                            <a:pt x="29" y="56"/>
                            <a:pt x="32" y="60"/>
                          </a:cubicBezTo>
                          <a:cubicBezTo>
                            <a:pt x="21" y="62"/>
                            <a:pt x="16" y="76"/>
                            <a:pt x="25" y="83"/>
                          </a:cubicBezTo>
                          <a:cubicBezTo>
                            <a:pt x="21" y="83"/>
                            <a:pt x="17" y="86"/>
                            <a:pt x="15" y="89"/>
                          </a:cubicBezTo>
                          <a:cubicBezTo>
                            <a:pt x="12" y="97"/>
                            <a:pt x="17" y="101"/>
                            <a:pt x="21" y="105"/>
                          </a:cubicBezTo>
                          <a:cubicBezTo>
                            <a:pt x="16" y="108"/>
                            <a:pt x="12" y="113"/>
                            <a:pt x="13" y="119"/>
                          </a:cubicBezTo>
                          <a:cubicBezTo>
                            <a:pt x="13" y="124"/>
                            <a:pt x="18" y="128"/>
                            <a:pt x="22" y="129"/>
                          </a:cubicBezTo>
                          <a:cubicBezTo>
                            <a:pt x="18" y="131"/>
                            <a:pt x="15" y="137"/>
                            <a:pt x="16" y="141"/>
                          </a:cubicBezTo>
                          <a:cubicBezTo>
                            <a:pt x="17" y="147"/>
                            <a:pt x="22" y="150"/>
                            <a:pt x="28" y="151"/>
                          </a:cubicBezTo>
                          <a:cubicBezTo>
                            <a:pt x="25" y="155"/>
                            <a:pt x="22" y="160"/>
                            <a:pt x="25" y="166"/>
                          </a:cubicBezTo>
                          <a:cubicBezTo>
                            <a:pt x="27" y="171"/>
                            <a:pt x="32" y="172"/>
                            <a:pt x="37" y="171"/>
                          </a:cubicBezTo>
                          <a:cubicBezTo>
                            <a:pt x="33" y="176"/>
                            <a:pt x="31" y="182"/>
                            <a:pt x="35" y="188"/>
                          </a:cubicBezTo>
                          <a:cubicBezTo>
                            <a:pt x="39" y="194"/>
                            <a:pt x="45" y="194"/>
                            <a:pt x="50" y="191"/>
                          </a:cubicBezTo>
                          <a:cubicBezTo>
                            <a:pt x="49" y="195"/>
                            <a:pt x="49" y="199"/>
                            <a:pt x="52" y="202"/>
                          </a:cubicBezTo>
                          <a:cubicBezTo>
                            <a:pt x="56" y="207"/>
                            <a:pt x="60" y="205"/>
                            <a:pt x="64" y="202"/>
                          </a:cubicBezTo>
                          <a:cubicBezTo>
                            <a:pt x="63" y="207"/>
                            <a:pt x="64" y="212"/>
                            <a:pt x="69" y="215"/>
                          </a:cubicBezTo>
                          <a:cubicBezTo>
                            <a:pt x="74" y="218"/>
                            <a:pt x="79" y="216"/>
                            <a:pt x="82" y="212"/>
                          </a:cubicBezTo>
                          <a:cubicBezTo>
                            <a:pt x="83" y="218"/>
                            <a:pt x="85" y="224"/>
                            <a:pt x="93" y="222"/>
                          </a:cubicBezTo>
                          <a:cubicBezTo>
                            <a:pt x="94" y="221"/>
                            <a:pt x="96" y="220"/>
                            <a:pt x="98" y="218"/>
                          </a:cubicBezTo>
                          <a:cubicBezTo>
                            <a:pt x="97" y="221"/>
                            <a:pt x="97" y="225"/>
                            <a:pt x="96" y="229"/>
                          </a:cubicBezTo>
                          <a:cubicBezTo>
                            <a:pt x="95" y="234"/>
                            <a:pt x="95" y="239"/>
                            <a:pt x="95" y="245"/>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8" name="Freeform 796"/>
                    <p:cNvSpPr>
                      <a:spLocks/>
                    </p:cNvSpPr>
                    <p:nvPr/>
                  </p:nvSpPr>
                  <p:spPr bwMode="auto">
                    <a:xfrm>
                      <a:off x="2740" y="1211"/>
                      <a:ext cx="197" cy="419"/>
                    </a:xfrm>
                    <a:custGeom>
                      <a:avLst/>
                      <a:gdLst>
                        <a:gd name="T0" fmla="*/ 83 w 83"/>
                        <a:gd name="T1" fmla="*/ 159 h 177"/>
                        <a:gd name="T2" fmla="*/ 77 w 83"/>
                        <a:gd name="T3" fmla="*/ 177 h 177"/>
                        <a:gd name="T4" fmla="*/ 76 w 83"/>
                        <a:gd name="T5" fmla="*/ 176 h 177"/>
                        <a:gd name="T6" fmla="*/ 51 w 83"/>
                        <a:gd name="T7" fmla="*/ 165 h 177"/>
                        <a:gd name="T8" fmla="*/ 30 w 83"/>
                        <a:gd name="T9" fmla="*/ 147 h 177"/>
                        <a:gd name="T10" fmla="*/ 6 w 83"/>
                        <a:gd name="T11" fmla="*/ 98 h 177"/>
                        <a:gd name="T12" fmla="*/ 48 w 83"/>
                        <a:gd name="T13" fmla="*/ 1 h 177"/>
                        <a:gd name="T14" fmla="*/ 49 w 83"/>
                        <a:gd name="T15" fmla="*/ 0 h 177"/>
                        <a:gd name="T16" fmla="*/ 58 w 83"/>
                        <a:gd name="T17" fmla="*/ 18 h 177"/>
                        <a:gd name="T18" fmla="*/ 58 w 83"/>
                        <a:gd name="T19" fmla="*/ 18 h 177"/>
                        <a:gd name="T20" fmla="*/ 54 w 83"/>
                        <a:gd name="T21" fmla="*/ 20 h 177"/>
                        <a:gd name="T22" fmla="*/ 29 w 83"/>
                        <a:gd name="T23" fmla="*/ 53 h 177"/>
                        <a:gd name="T24" fmla="*/ 25 w 83"/>
                        <a:gd name="T25" fmla="*/ 97 h 177"/>
                        <a:gd name="T26" fmla="*/ 83 w 83"/>
                        <a:gd name="T27" fmla="*/ 1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77">
                          <a:moveTo>
                            <a:pt x="83" y="159"/>
                          </a:moveTo>
                          <a:cubicBezTo>
                            <a:pt x="80" y="165"/>
                            <a:pt x="78" y="171"/>
                            <a:pt x="77" y="177"/>
                          </a:cubicBezTo>
                          <a:cubicBezTo>
                            <a:pt x="76" y="177"/>
                            <a:pt x="76" y="177"/>
                            <a:pt x="76" y="176"/>
                          </a:cubicBezTo>
                          <a:cubicBezTo>
                            <a:pt x="68" y="172"/>
                            <a:pt x="59" y="170"/>
                            <a:pt x="51" y="165"/>
                          </a:cubicBezTo>
                          <a:cubicBezTo>
                            <a:pt x="43" y="160"/>
                            <a:pt x="36" y="154"/>
                            <a:pt x="30" y="147"/>
                          </a:cubicBezTo>
                          <a:cubicBezTo>
                            <a:pt x="18" y="134"/>
                            <a:pt x="9" y="117"/>
                            <a:pt x="6" y="98"/>
                          </a:cubicBezTo>
                          <a:cubicBezTo>
                            <a:pt x="0" y="61"/>
                            <a:pt x="18" y="24"/>
                            <a:pt x="48" y="1"/>
                          </a:cubicBezTo>
                          <a:cubicBezTo>
                            <a:pt x="48" y="1"/>
                            <a:pt x="49" y="0"/>
                            <a:pt x="49" y="0"/>
                          </a:cubicBezTo>
                          <a:cubicBezTo>
                            <a:pt x="52" y="6"/>
                            <a:pt x="55" y="12"/>
                            <a:pt x="58" y="18"/>
                          </a:cubicBezTo>
                          <a:cubicBezTo>
                            <a:pt x="58" y="18"/>
                            <a:pt x="58" y="18"/>
                            <a:pt x="58" y="18"/>
                          </a:cubicBezTo>
                          <a:cubicBezTo>
                            <a:pt x="57" y="18"/>
                            <a:pt x="55" y="19"/>
                            <a:pt x="54" y="20"/>
                          </a:cubicBezTo>
                          <a:cubicBezTo>
                            <a:pt x="43" y="27"/>
                            <a:pt x="34" y="40"/>
                            <a:pt x="29" y="53"/>
                          </a:cubicBezTo>
                          <a:cubicBezTo>
                            <a:pt x="24" y="67"/>
                            <a:pt x="22" y="82"/>
                            <a:pt x="25" y="97"/>
                          </a:cubicBezTo>
                          <a:cubicBezTo>
                            <a:pt x="30" y="126"/>
                            <a:pt x="54" y="152"/>
                            <a:pt x="83" y="15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9" name="Freeform 797"/>
                    <p:cNvSpPr>
                      <a:spLocks noEditPoints="1"/>
                    </p:cNvSpPr>
                    <p:nvPr/>
                  </p:nvSpPr>
                  <p:spPr bwMode="auto">
                    <a:xfrm>
                      <a:off x="2712" y="1181"/>
                      <a:ext cx="211" cy="475"/>
                    </a:xfrm>
                    <a:custGeom>
                      <a:avLst/>
                      <a:gdLst>
                        <a:gd name="T0" fmla="*/ 87 w 89"/>
                        <a:gd name="T1" fmla="*/ 193 h 201"/>
                        <a:gd name="T2" fmla="*/ 73 w 89"/>
                        <a:gd name="T3" fmla="*/ 194 h 201"/>
                        <a:gd name="T4" fmla="*/ 57 w 89"/>
                        <a:gd name="T5" fmla="*/ 198 h 201"/>
                        <a:gd name="T6" fmla="*/ 40 w 89"/>
                        <a:gd name="T7" fmla="*/ 185 h 201"/>
                        <a:gd name="T8" fmla="*/ 23 w 89"/>
                        <a:gd name="T9" fmla="*/ 171 h 201"/>
                        <a:gd name="T10" fmla="*/ 13 w 89"/>
                        <a:gd name="T11" fmla="*/ 149 h 201"/>
                        <a:gd name="T12" fmla="*/ 4 w 89"/>
                        <a:gd name="T13" fmla="*/ 124 h 201"/>
                        <a:gd name="T14" fmla="*/ 1 w 89"/>
                        <a:gd name="T15" fmla="*/ 102 h 201"/>
                        <a:gd name="T16" fmla="*/ 3 w 89"/>
                        <a:gd name="T17" fmla="*/ 72 h 201"/>
                        <a:gd name="T18" fmla="*/ 20 w 89"/>
                        <a:gd name="T19" fmla="*/ 43 h 201"/>
                        <a:gd name="T20" fmla="*/ 34 w 89"/>
                        <a:gd name="T21" fmla="*/ 25 h 201"/>
                        <a:gd name="T22" fmla="*/ 37 w 89"/>
                        <a:gd name="T23" fmla="*/ 8 h 201"/>
                        <a:gd name="T24" fmla="*/ 60 w 89"/>
                        <a:gd name="T25" fmla="*/ 9 h 201"/>
                        <a:gd name="T26" fmla="*/ 51 w 89"/>
                        <a:gd name="T27" fmla="*/ 7 h 201"/>
                        <a:gd name="T28" fmla="*/ 37 w 89"/>
                        <a:gd name="T29" fmla="*/ 16 h 201"/>
                        <a:gd name="T30" fmla="*/ 39 w 89"/>
                        <a:gd name="T31" fmla="*/ 27 h 201"/>
                        <a:gd name="T32" fmla="*/ 60 w 89"/>
                        <a:gd name="T33" fmla="*/ 14 h 201"/>
                        <a:gd name="T34" fmla="*/ 42 w 89"/>
                        <a:gd name="T35" fmla="*/ 160 h 201"/>
                        <a:gd name="T36" fmla="*/ 88 w 89"/>
                        <a:gd name="T37" fmla="*/ 189 h 201"/>
                        <a:gd name="T38" fmla="*/ 70 w 89"/>
                        <a:gd name="T39" fmla="*/ 188 h 201"/>
                        <a:gd name="T40" fmla="*/ 63 w 89"/>
                        <a:gd name="T41" fmla="*/ 184 h 201"/>
                        <a:gd name="T42" fmla="*/ 58 w 89"/>
                        <a:gd name="T43" fmla="*/ 194 h 201"/>
                        <a:gd name="T44" fmla="*/ 54 w 89"/>
                        <a:gd name="T45" fmla="*/ 181 h 201"/>
                        <a:gd name="T46" fmla="*/ 45 w 89"/>
                        <a:gd name="T47" fmla="*/ 170 h 201"/>
                        <a:gd name="T48" fmla="*/ 54 w 89"/>
                        <a:gd name="T49" fmla="*/ 181 h 201"/>
                        <a:gd name="T50" fmla="*/ 42 w 89"/>
                        <a:gd name="T51" fmla="*/ 167 h 201"/>
                        <a:gd name="T52" fmla="*/ 25 w 89"/>
                        <a:gd name="T53" fmla="*/ 167 h 201"/>
                        <a:gd name="T54" fmla="*/ 29 w 89"/>
                        <a:gd name="T55" fmla="*/ 151 h 201"/>
                        <a:gd name="T56" fmla="*/ 15 w 89"/>
                        <a:gd name="T57" fmla="*/ 145 h 201"/>
                        <a:gd name="T58" fmla="*/ 7 w 89"/>
                        <a:gd name="T59" fmla="*/ 124 h 201"/>
                        <a:gd name="T60" fmla="*/ 14 w 89"/>
                        <a:gd name="T61" fmla="*/ 114 h 201"/>
                        <a:gd name="T62" fmla="*/ 36 w 89"/>
                        <a:gd name="T63" fmla="*/ 30 h 201"/>
                        <a:gd name="T64" fmla="*/ 25 w 89"/>
                        <a:gd name="T65" fmla="*/ 44 h 201"/>
                        <a:gd name="T66" fmla="*/ 23 w 89"/>
                        <a:gd name="T67" fmla="*/ 47 h 201"/>
                        <a:gd name="T68" fmla="*/ 17 w 89"/>
                        <a:gd name="T69" fmla="*/ 66 h 201"/>
                        <a:gd name="T70" fmla="*/ 36 w 89"/>
                        <a:gd name="T71" fmla="*/ 30 h 201"/>
                        <a:gd name="T72" fmla="*/ 13 w 89"/>
                        <a:gd name="T73" fmla="*/ 110 h 201"/>
                        <a:gd name="T74" fmla="*/ 12 w 89"/>
                        <a:gd name="T75" fmla="*/ 87 h 201"/>
                        <a:gd name="T76" fmla="*/ 16 w 89"/>
                        <a:gd name="T77" fmla="*/ 69 h 201"/>
                        <a:gd name="T78" fmla="*/ 12 w 89"/>
                        <a:gd name="T79" fmla="*/ 8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201">
                          <a:moveTo>
                            <a:pt x="89" y="190"/>
                          </a:moveTo>
                          <a:cubicBezTo>
                            <a:pt x="87" y="193"/>
                            <a:pt x="87" y="193"/>
                            <a:pt x="87" y="193"/>
                          </a:cubicBezTo>
                          <a:cubicBezTo>
                            <a:pt x="82" y="193"/>
                            <a:pt x="78" y="191"/>
                            <a:pt x="74" y="189"/>
                          </a:cubicBezTo>
                          <a:cubicBezTo>
                            <a:pt x="73" y="191"/>
                            <a:pt x="73" y="193"/>
                            <a:pt x="73" y="194"/>
                          </a:cubicBezTo>
                          <a:cubicBezTo>
                            <a:pt x="70" y="195"/>
                            <a:pt x="70" y="195"/>
                            <a:pt x="70" y="195"/>
                          </a:cubicBezTo>
                          <a:cubicBezTo>
                            <a:pt x="67" y="199"/>
                            <a:pt x="62" y="201"/>
                            <a:pt x="57" y="198"/>
                          </a:cubicBezTo>
                          <a:cubicBezTo>
                            <a:pt x="52" y="195"/>
                            <a:pt x="51" y="190"/>
                            <a:pt x="52" y="185"/>
                          </a:cubicBezTo>
                          <a:cubicBezTo>
                            <a:pt x="48" y="188"/>
                            <a:pt x="44" y="190"/>
                            <a:pt x="40" y="185"/>
                          </a:cubicBezTo>
                          <a:cubicBezTo>
                            <a:pt x="37" y="182"/>
                            <a:pt x="37" y="178"/>
                            <a:pt x="38" y="174"/>
                          </a:cubicBezTo>
                          <a:cubicBezTo>
                            <a:pt x="33" y="177"/>
                            <a:pt x="27" y="177"/>
                            <a:pt x="23" y="171"/>
                          </a:cubicBezTo>
                          <a:cubicBezTo>
                            <a:pt x="19" y="165"/>
                            <a:pt x="21" y="159"/>
                            <a:pt x="25" y="154"/>
                          </a:cubicBezTo>
                          <a:cubicBezTo>
                            <a:pt x="20" y="155"/>
                            <a:pt x="15" y="154"/>
                            <a:pt x="13" y="149"/>
                          </a:cubicBezTo>
                          <a:cubicBezTo>
                            <a:pt x="10" y="143"/>
                            <a:pt x="13" y="138"/>
                            <a:pt x="16" y="134"/>
                          </a:cubicBezTo>
                          <a:cubicBezTo>
                            <a:pt x="10" y="133"/>
                            <a:pt x="5" y="130"/>
                            <a:pt x="4" y="124"/>
                          </a:cubicBezTo>
                          <a:cubicBezTo>
                            <a:pt x="3" y="120"/>
                            <a:pt x="6" y="114"/>
                            <a:pt x="10" y="112"/>
                          </a:cubicBezTo>
                          <a:cubicBezTo>
                            <a:pt x="6" y="111"/>
                            <a:pt x="1" y="107"/>
                            <a:pt x="1" y="102"/>
                          </a:cubicBezTo>
                          <a:cubicBezTo>
                            <a:pt x="0" y="96"/>
                            <a:pt x="4" y="91"/>
                            <a:pt x="9" y="88"/>
                          </a:cubicBezTo>
                          <a:cubicBezTo>
                            <a:pt x="5" y="84"/>
                            <a:pt x="0" y="80"/>
                            <a:pt x="3" y="72"/>
                          </a:cubicBezTo>
                          <a:cubicBezTo>
                            <a:pt x="5" y="69"/>
                            <a:pt x="9" y="66"/>
                            <a:pt x="13" y="66"/>
                          </a:cubicBezTo>
                          <a:cubicBezTo>
                            <a:pt x="4" y="59"/>
                            <a:pt x="9" y="45"/>
                            <a:pt x="20" y="43"/>
                          </a:cubicBezTo>
                          <a:cubicBezTo>
                            <a:pt x="17" y="39"/>
                            <a:pt x="14" y="34"/>
                            <a:pt x="17" y="29"/>
                          </a:cubicBezTo>
                          <a:cubicBezTo>
                            <a:pt x="21" y="23"/>
                            <a:pt x="28" y="23"/>
                            <a:pt x="34" y="25"/>
                          </a:cubicBezTo>
                          <a:cubicBezTo>
                            <a:pt x="33" y="24"/>
                            <a:pt x="33" y="22"/>
                            <a:pt x="33" y="21"/>
                          </a:cubicBezTo>
                          <a:cubicBezTo>
                            <a:pt x="32" y="16"/>
                            <a:pt x="34" y="11"/>
                            <a:pt x="37" y="8"/>
                          </a:cubicBezTo>
                          <a:cubicBezTo>
                            <a:pt x="42" y="3"/>
                            <a:pt x="54" y="0"/>
                            <a:pt x="58" y="6"/>
                          </a:cubicBezTo>
                          <a:cubicBezTo>
                            <a:pt x="60" y="9"/>
                            <a:pt x="60" y="9"/>
                            <a:pt x="60" y="9"/>
                          </a:cubicBezTo>
                          <a:cubicBezTo>
                            <a:pt x="60" y="10"/>
                            <a:pt x="58" y="11"/>
                            <a:pt x="57" y="10"/>
                          </a:cubicBezTo>
                          <a:cubicBezTo>
                            <a:pt x="55" y="9"/>
                            <a:pt x="53" y="7"/>
                            <a:pt x="51" y="7"/>
                          </a:cubicBezTo>
                          <a:cubicBezTo>
                            <a:pt x="48" y="6"/>
                            <a:pt x="45" y="6"/>
                            <a:pt x="42" y="8"/>
                          </a:cubicBezTo>
                          <a:cubicBezTo>
                            <a:pt x="39" y="10"/>
                            <a:pt x="37" y="13"/>
                            <a:pt x="37" y="16"/>
                          </a:cubicBezTo>
                          <a:cubicBezTo>
                            <a:pt x="36" y="17"/>
                            <a:pt x="35" y="26"/>
                            <a:pt x="38" y="26"/>
                          </a:cubicBezTo>
                          <a:cubicBezTo>
                            <a:pt x="38" y="26"/>
                            <a:pt x="39" y="27"/>
                            <a:pt x="39" y="27"/>
                          </a:cubicBezTo>
                          <a:cubicBezTo>
                            <a:pt x="44" y="21"/>
                            <a:pt x="50" y="16"/>
                            <a:pt x="57" y="12"/>
                          </a:cubicBezTo>
                          <a:cubicBezTo>
                            <a:pt x="60" y="14"/>
                            <a:pt x="60" y="14"/>
                            <a:pt x="60" y="14"/>
                          </a:cubicBezTo>
                          <a:cubicBezTo>
                            <a:pt x="30" y="37"/>
                            <a:pt x="12" y="74"/>
                            <a:pt x="18" y="111"/>
                          </a:cubicBezTo>
                          <a:cubicBezTo>
                            <a:pt x="21" y="130"/>
                            <a:pt x="30" y="147"/>
                            <a:pt x="42" y="160"/>
                          </a:cubicBezTo>
                          <a:cubicBezTo>
                            <a:pt x="48" y="167"/>
                            <a:pt x="55" y="173"/>
                            <a:pt x="63" y="178"/>
                          </a:cubicBezTo>
                          <a:cubicBezTo>
                            <a:pt x="71" y="183"/>
                            <a:pt x="80" y="185"/>
                            <a:pt x="88" y="189"/>
                          </a:cubicBezTo>
                          <a:cubicBezTo>
                            <a:pt x="88" y="190"/>
                            <a:pt x="88" y="190"/>
                            <a:pt x="89" y="190"/>
                          </a:cubicBezTo>
                          <a:close/>
                          <a:moveTo>
                            <a:pt x="70" y="188"/>
                          </a:moveTo>
                          <a:cubicBezTo>
                            <a:pt x="70" y="188"/>
                            <a:pt x="70" y="188"/>
                            <a:pt x="70" y="188"/>
                          </a:cubicBezTo>
                          <a:cubicBezTo>
                            <a:pt x="68" y="187"/>
                            <a:pt x="66" y="185"/>
                            <a:pt x="63" y="184"/>
                          </a:cubicBezTo>
                          <a:cubicBezTo>
                            <a:pt x="62" y="183"/>
                            <a:pt x="60" y="182"/>
                            <a:pt x="58" y="180"/>
                          </a:cubicBezTo>
                          <a:cubicBezTo>
                            <a:pt x="55" y="185"/>
                            <a:pt x="53" y="190"/>
                            <a:pt x="58" y="194"/>
                          </a:cubicBezTo>
                          <a:cubicBezTo>
                            <a:pt x="64" y="199"/>
                            <a:pt x="68" y="192"/>
                            <a:pt x="70" y="188"/>
                          </a:cubicBezTo>
                          <a:close/>
                          <a:moveTo>
                            <a:pt x="54" y="181"/>
                          </a:moveTo>
                          <a:cubicBezTo>
                            <a:pt x="54" y="180"/>
                            <a:pt x="54" y="179"/>
                            <a:pt x="55" y="178"/>
                          </a:cubicBezTo>
                          <a:cubicBezTo>
                            <a:pt x="51" y="176"/>
                            <a:pt x="48" y="173"/>
                            <a:pt x="45" y="170"/>
                          </a:cubicBezTo>
                          <a:cubicBezTo>
                            <a:pt x="42" y="172"/>
                            <a:pt x="40" y="176"/>
                            <a:pt x="41" y="180"/>
                          </a:cubicBezTo>
                          <a:cubicBezTo>
                            <a:pt x="42" y="188"/>
                            <a:pt x="49" y="185"/>
                            <a:pt x="54" y="181"/>
                          </a:cubicBezTo>
                          <a:close/>
                          <a:moveTo>
                            <a:pt x="25" y="167"/>
                          </a:moveTo>
                          <a:cubicBezTo>
                            <a:pt x="28" y="176"/>
                            <a:pt x="37" y="172"/>
                            <a:pt x="42" y="167"/>
                          </a:cubicBezTo>
                          <a:cubicBezTo>
                            <a:pt x="38" y="163"/>
                            <a:pt x="34" y="159"/>
                            <a:pt x="31" y="154"/>
                          </a:cubicBezTo>
                          <a:cubicBezTo>
                            <a:pt x="27" y="157"/>
                            <a:pt x="22" y="161"/>
                            <a:pt x="25" y="167"/>
                          </a:cubicBezTo>
                          <a:close/>
                          <a:moveTo>
                            <a:pt x="28" y="152"/>
                          </a:moveTo>
                          <a:cubicBezTo>
                            <a:pt x="29" y="152"/>
                            <a:pt x="29" y="151"/>
                            <a:pt x="29" y="151"/>
                          </a:cubicBezTo>
                          <a:cubicBezTo>
                            <a:pt x="25" y="146"/>
                            <a:pt x="22" y="140"/>
                            <a:pt x="20" y="134"/>
                          </a:cubicBezTo>
                          <a:cubicBezTo>
                            <a:pt x="17" y="137"/>
                            <a:pt x="15" y="141"/>
                            <a:pt x="15" y="145"/>
                          </a:cubicBezTo>
                          <a:cubicBezTo>
                            <a:pt x="16" y="152"/>
                            <a:pt x="23" y="152"/>
                            <a:pt x="28" y="152"/>
                          </a:cubicBezTo>
                          <a:close/>
                          <a:moveTo>
                            <a:pt x="7" y="124"/>
                          </a:moveTo>
                          <a:cubicBezTo>
                            <a:pt x="9" y="129"/>
                            <a:pt x="14" y="131"/>
                            <a:pt x="18" y="130"/>
                          </a:cubicBezTo>
                          <a:cubicBezTo>
                            <a:pt x="16" y="125"/>
                            <a:pt x="15" y="119"/>
                            <a:pt x="14" y="114"/>
                          </a:cubicBezTo>
                          <a:cubicBezTo>
                            <a:pt x="10" y="116"/>
                            <a:pt x="6" y="119"/>
                            <a:pt x="7" y="124"/>
                          </a:cubicBezTo>
                          <a:close/>
                          <a:moveTo>
                            <a:pt x="36" y="30"/>
                          </a:moveTo>
                          <a:cubicBezTo>
                            <a:pt x="32" y="28"/>
                            <a:pt x="27" y="26"/>
                            <a:pt x="23" y="29"/>
                          </a:cubicBezTo>
                          <a:cubicBezTo>
                            <a:pt x="16" y="33"/>
                            <a:pt x="21" y="40"/>
                            <a:pt x="25" y="44"/>
                          </a:cubicBezTo>
                          <a:cubicBezTo>
                            <a:pt x="25" y="44"/>
                            <a:pt x="25" y="45"/>
                            <a:pt x="25" y="46"/>
                          </a:cubicBezTo>
                          <a:cubicBezTo>
                            <a:pt x="25" y="46"/>
                            <a:pt x="24" y="47"/>
                            <a:pt x="23" y="47"/>
                          </a:cubicBezTo>
                          <a:cubicBezTo>
                            <a:pt x="11" y="45"/>
                            <a:pt x="8" y="59"/>
                            <a:pt x="16" y="66"/>
                          </a:cubicBezTo>
                          <a:cubicBezTo>
                            <a:pt x="16" y="66"/>
                            <a:pt x="16" y="66"/>
                            <a:pt x="17" y="66"/>
                          </a:cubicBezTo>
                          <a:cubicBezTo>
                            <a:pt x="19" y="59"/>
                            <a:pt x="22" y="52"/>
                            <a:pt x="25" y="46"/>
                          </a:cubicBezTo>
                          <a:cubicBezTo>
                            <a:pt x="28" y="40"/>
                            <a:pt x="32" y="35"/>
                            <a:pt x="36" y="30"/>
                          </a:cubicBezTo>
                          <a:close/>
                          <a:moveTo>
                            <a:pt x="12" y="91"/>
                          </a:moveTo>
                          <a:cubicBezTo>
                            <a:pt x="1" y="94"/>
                            <a:pt x="2" y="108"/>
                            <a:pt x="13" y="110"/>
                          </a:cubicBezTo>
                          <a:cubicBezTo>
                            <a:pt x="12" y="103"/>
                            <a:pt x="12" y="97"/>
                            <a:pt x="12" y="91"/>
                          </a:cubicBezTo>
                          <a:close/>
                          <a:moveTo>
                            <a:pt x="12" y="87"/>
                          </a:moveTo>
                          <a:cubicBezTo>
                            <a:pt x="13" y="87"/>
                            <a:pt x="13" y="87"/>
                            <a:pt x="13" y="86"/>
                          </a:cubicBezTo>
                          <a:cubicBezTo>
                            <a:pt x="13" y="81"/>
                            <a:pt x="14" y="75"/>
                            <a:pt x="16" y="69"/>
                          </a:cubicBezTo>
                          <a:cubicBezTo>
                            <a:pt x="10" y="69"/>
                            <a:pt x="5" y="72"/>
                            <a:pt x="6" y="79"/>
                          </a:cubicBezTo>
                          <a:cubicBezTo>
                            <a:pt x="7" y="82"/>
                            <a:pt x="10" y="85"/>
                            <a:pt x="12" y="8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0" name="Freeform 798"/>
                    <p:cNvSpPr>
                      <a:spLocks/>
                    </p:cNvSpPr>
                    <p:nvPr/>
                  </p:nvSpPr>
                  <p:spPr bwMode="auto">
                    <a:xfrm>
                      <a:off x="2885" y="1628"/>
                      <a:ext cx="33" cy="30"/>
                    </a:xfrm>
                    <a:custGeom>
                      <a:avLst/>
                      <a:gdLst>
                        <a:gd name="T0" fmla="*/ 14 w 14"/>
                        <a:gd name="T1" fmla="*/ 4 h 13"/>
                        <a:gd name="T2" fmla="*/ 14 w 14"/>
                        <a:gd name="T3" fmla="*/ 6 h 13"/>
                        <a:gd name="T4" fmla="*/ 9 w 14"/>
                        <a:gd name="T5" fmla="*/ 12 h 13"/>
                        <a:gd name="T6" fmla="*/ 1 w 14"/>
                        <a:gd name="T7" fmla="*/ 8 h 13"/>
                        <a:gd name="T8" fmla="*/ 0 w 14"/>
                        <a:gd name="T9" fmla="*/ 5 h 13"/>
                        <a:gd name="T10" fmla="*/ 1 w 14"/>
                        <a:gd name="T11" fmla="*/ 0 h 13"/>
                        <a:gd name="T12" fmla="*/ 14 w 14"/>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4" y="4"/>
                          </a:moveTo>
                          <a:cubicBezTo>
                            <a:pt x="13" y="5"/>
                            <a:pt x="14" y="6"/>
                            <a:pt x="14" y="6"/>
                          </a:cubicBezTo>
                          <a:cubicBezTo>
                            <a:pt x="12" y="7"/>
                            <a:pt x="12" y="11"/>
                            <a:pt x="9" y="12"/>
                          </a:cubicBezTo>
                          <a:cubicBezTo>
                            <a:pt x="5" y="13"/>
                            <a:pt x="2" y="11"/>
                            <a:pt x="1" y="8"/>
                          </a:cubicBezTo>
                          <a:cubicBezTo>
                            <a:pt x="1" y="7"/>
                            <a:pt x="0" y="6"/>
                            <a:pt x="0" y="5"/>
                          </a:cubicBezTo>
                          <a:cubicBezTo>
                            <a:pt x="0" y="4"/>
                            <a:pt x="0" y="2"/>
                            <a:pt x="1" y="0"/>
                          </a:cubicBezTo>
                          <a:cubicBezTo>
                            <a:pt x="5" y="2"/>
                            <a:pt x="9" y="4"/>
                            <a:pt x="14"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1" name="Freeform 799"/>
                    <p:cNvSpPr>
                      <a:spLocks/>
                    </p:cNvSpPr>
                    <p:nvPr/>
                  </p:nvSpPr>
                  <p:spPr bwMode="auto">
                    <a:xfrm>
                      <a:off x="2797" y="454"/>
                      <a:ext cx="394" cy="530"/>
                    </a:xfrm>
                    <a:custGeom>
                      <a:avLst/>
                      <a:gdLst>
                        <a:gd name="T0" fmla="*/ 162 w 166"/>
                        <a:gd name="T1" fmla="*/ 0 h 224"/>
                        <a:gd name="T2" fmla="*/ 166 w 166"/>
                        <a:gd name="T3" fmla="*/ 2 h 224"/>
                        <a:gd name="T4" fmla="*/ 164 w 166"/>
                        <a:gd name="T5" fmla="*/ 7 h 224"/>
                        <a:gd name="T6" fmla="*/ 161 w 166"/>
                        <a:gd name="T7" fmla="*/ 6 h 224"/>
                        <a:gd name="T8" fmla="*/ 93 w 166"/>
                        <a:gd name="T9" fmla="*/ 18 h 224"/>
                        <a:gd name="T10" fmla="*/ 14 w 166"/>
                        <a:gd name="T11" fmla="*/ 107 h 224"/>
                        <a:gd name="T12" fmla="*/ 7 w 166"/>
                        <a:gd name="T13" fmla="*/ 172 h 224"/>
                        <a:gd name="T14" fmla="*/ 25 w 166"/>
                        <a:gd name="T15" fmla="*/ 223 h 224"/>
                        <a:gd name="T16" fmla="*/ 21 w 166"/>
                        <a:gd name="T17" fmla="*/ 224 h 224"/>
                        <a:gd name="T18" fmla="*/ 2 w 166"/>
                        <a:gd name="T19" fmla="*/ 167 h 224"/>
                        <a:gd name="T20" fmla="*/ 44 w 166"/>
                        <a:gd name="T21" fmla="*/ 43 h 224"/>
                        <a:gd name="T22" fmla="*/ 96 w 166"/>
                        <a:gd name="T23" fmla="*/ 11 h 224"/>
                        <a:gd name="T24" fmla="*/ 161 w 166"/>
                        <a:gd name="T25" fmla="*/ 0 h 224"/>
                        <a:gd name="T26" fmla="*/ 162 w 166"/>
                        <a:gd name="T27"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224">
                          <a:moveTo>
                            <a:pt x="162" y="0"/>
                          </a:moveTo>
                          <a:cubicBezTo>
                            <a:pt x="166" y="2"/>
                            <a:pt x="166" y="2"/>
                            <a:pt x="166" y="2"/>
                          </a:cubicBezTo>
                          <a:cubicBezTo>
                            <a:pt x="166" y="3"/>
                            <a:pt x="165" y="5"/>
                            <a:pt x="164" y="7"/>
                          </a:cubicBezTo>
                          <a:cubicBezTo>
                            <a:pt x="161" y="6"/>
                            <a:pt x="161" y="6"/>
                            <a:pt x="161" y="6"/>
                          </a:cubicBezTo>
                          <a:cubicBezTo>
                            <a:pt x="138" y="7"/>
                            <a:pt x="115" y="10"/>
                            <a:pt x="93" y="18"/>
                          </a:cubicBezTo>
                          <a:cubicBezTo>
                            <a:pt x="53" y="32"/>
                            <a:pt x="25" y="67"/>
                            <a:pt x="14" y="107"/>
                          </a:cubicBezTo>
                          <a:cubicBezTo>
                            <a:pt x="8" y="128"/>
                            <a:pt x="6" y="150"/>
                            <a:pt x="7" y="172"/>
                          </a:cubicBezTo>
                          <a:cubicBezTo>
                            <a:pt x="9" y="191"/>
                            <a:pt x="15" y="207"/>
                            <a:pt x="25" y="223"/>
                          </a:cubicBezTo>
                          <a:cubicBezTo>
                            <a:pt x="21" y="224"/>
                            <a:pt x="21" y="224"/>
                            <a:pt x="21" y="224"/>
                          </a:cubicBezTo>
                          <a:cubicBezTo>
                            <a:pt x="8" y="209"/>
                            <a:pt x="3" y="187"/>
                            <a:pt x="2" y="167"/>
                          </a:cubicBezTo>
                          <a:cubicBezTo>
                            <a:pt x="0" y="123"/>
                            <a:pt x="13" y="76"/>
                            <a:pt x="44" y="43"/>
                          </a:cubicBezTo>
                          <a:cubicBezTo>
                            <a:pt x="59" y="28"/>
                            <a:pt x="76" y="17"/>
                            <a:pt x="96" y="11"/>
                          </a:cubicBezTo>
                          <a:cubicBezTo>
                            <a:pt x="117" y="4"/>
                            <a:pt x="139" y="2"/>
                            <a:pt x="161" y="0"/>
                          </a:cubicBezTo>
                          <a:cubicBezTo>
                            <a:pt x="162" y="0"/>
                            <a:pt x="162" y="0"/>
                            <a:pt x="16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2" name="Freeform 800"/>
                    <p:cNvSpPr>
                      <a:spLocks/>
                    </p:cNvSpPr>
                    <p:nvPr/>
                  </p:nvSpPr>
                  <p:spPr bwMode="auto">
                    <a:xfrm>
                      <a:off x="2980" y="610"/>
                      <a:ext cx="154" cy="131"/>
                    </a:xfrm>
                    <a:custGeom>
                      <a:avLst/>
                      <a:gdLst>
                        <a:gd name="T0" fmla="*/ 61 w 65"/>
                        <a:gd name="T1" fmla="*/ 22 h 55"/>
                        <a:gd name="T2" fmla="*/ 65 w 65"/>
                        <a:gd name="T3" fmla="*/ 55 h 55"/>
                        <a:gd name="T4" fmla="*/ 37 w 65"/>
                        <a:gd name="T5" fmla="*/ 29 h 55"/>
                        <a:gd name="T6" fmla="*/ 1 w 65"/>
                        <a:gd name="T7" fmla="*/ 40 h 55"/>
                        <a:gd name="T8" fmla="*/ 0 w 65"/>
                        <a:gd name="T9" fmla="*/ 39 h 55"/>
                        <a:gd name="T10" fmla="*/ 63 w 65"/>
                        <a:gd name="T11" fmla="*/ 0 h 55"/>
                        <a:gd name="T12" fmla="*/ 63 w 65"/>
                        <a:gd name="T13" fmla="*/ 0 h 55"/>
                        <a:gd name="T14" fmla="*/ 61 w 65"/>
                        <a:gd name="T15" fmla="*/ 22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55">
                          <a:moveTo>
                            <a:pt x="61" y="22"/>
                          </a:moveTo>
                          <a:cubicBezTo>
                            <a:pt x="60" y="33"/>
                            <a:pt x="62" y="44"/>
                            <a:pt x="65" y="55"/>
                          </a:cubicBezTo>
                          <a:cubicBezTo>
                            <a:pt x="58" y="43"/>
                            <a:pt x="49" y="33"/>
                            <a:pt x="37" y="29"/>
                          </a:cubicBezTo>
                          <a:cubicBezTo>
                            <a:pt x="24" y="24"/>
                            <a:pt x="9" y="28"/>
                            <a:pt x="1" y="40"/>
                          </a:cubicBezTo>
                          <a:cubicBezTo>
                            <a:pt x="0" y="39"/>
                            <a:pt x="0" y="39"/>
                            <a:pt x="0" y="39"/>
                          </a:cubicBezTo>
                          <a:cubicBezTo>
                            <a:pt x="14" y="18"/>
                            <a:pt x="38" y="4"/>
                            <a:pt x="63" y="0"/>
                          </a:cubicBezTo>
                          <a:cubicBezTo>
                            <a:pt x="63" y="0"/>
                            <a:pt x="63" y="0"/>
                            <a:pt x="63" y="0"/>
                          </a:cubicBezTo>
                          <a:cubicBezTo>
                            <a:pt x="62" y="7"/>
                            <a:pt x="61" y="15"/>
                            <a:pt x="61"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3" name="Freeform 801"/>
                    <p:cNvSpPr>
                      <a:spLocks/>
                    </p:cNvSpPr>
                    <p:nvPr/>
                  </p:nvSpPr>
                  <p:spPr bwMode="auto">
                    <a:xfrm>
                      <a:off x="2994" y="911"/>
                      <a:ext cx="92" cy="92"/>
                    </a:xfrm>
                    <a:custGeom>
                      <a:avLst/>
                      <a:gdLst>
                        <a:gd name="T0" fmla="*/ 39 w 39"/>
                        <a:gd name="T1" fmla="*/ 24 h 39"/>
                        <a:gd name="T2" fmla="*/ 13 w 39"/>
                        <a:gd name="T3" fmla="*/ 39 h 39"/>
                        <a:gd name="T4" fmla="*/ 3 w 39"/>
                        <a:gd name="T5" fmla="*/ 16 h 39"/>
                        <a:gd name="T6" fmla="*/ 8 w 39"/>
                        <a:gd name="T7" fmla="*/ 11 h 39"/>
                        <a:gd name="T8" fmla="*/ 30 w 39"/>
                        <a:gd name="T9" fmla="*/ 0 h 39"/>
                        <a:gd name="T10" fmla="*/ 39 w 39"/>
                        <a:gd name="T11" fmla="*/ 24 h 39"/>
                      </a:gdLst>
                      <a:ahLst/>
                      <a:cxnLst>
                        <a:cxn ang="0">
                          <a:pos x="T0" y="T1"/>
                        </a:cxn>
                        <a:cxn ang="0">
                          <a:pos x="T2" y="T3"/>
                        </a:cxn>
                        <a:cxn ang="0">
                          <a:pos x="T4" y="T5"/>
                        </a:cxn>
                        <a:cxn ang="0">
                          <a:pos x="T6" y="T7"/>
                        </a:cxn>
                        <a:cxn ang="0">
                          <a:pos x="T8" y="T9"/>
                        </a:cxn>
                        <a:cxn ang="0">
                          <a:pos x="T10" y="T11"/>
                        </a:cxn>
                      </a:cxnLst>
                      <a:rect l="0" t="0" r="r" b="b"/>
                      <a:pathLst>
                        <a:path w="39" h="39">
                          <a:moveTo>
                            <a:pt x="39" y="24"/>
                          </a:moveTo>
                          <a:cubicBezTo>
                            <a:pt x="29" y="25"/>
                            <a:pt x="18" y="29"/>
                            <a:pt x="13" y="39"/>
                          </a:cubicBezTo>
                          <a:cubicBezTo>
                            <a:pt x="7" y="33"/>
                            <a:pt x="0" y="25"/>
                            <a:pt x="3" y="16"/>
                          </a:cubicBezTo>
                          <a:cubicBezTo>
                            <a:pt x="4" y="14"/>
                            <a:pt x="6" y="13"/>
                            <a:pt x="8" y="11"/>
                          </a:cubicBezTo>
                          <a:cubicBezTo>
                            <a:pt x="15" y="7"/>
                            <a:pt x="22" y="3"/>
                            <a:pt x="30" y="0"/>
                          </a:cubicBezTo>
                          <a:cubicBezTo>
                            <a:pt x="27" y="9"/>
                            <a:pt x="33" y="18"/>
                            <a:pt x="39" y="2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4" name="Freeform 802"/>
                    <p:cNvSpPr>
                      <a:spLocks/>
                    </p:cNvSpPr>
                    <p:nvPr/>
                  </p:nvSpPr>
                  <p:spPr bwMode="auto">
                    <a:xfrm>
                      <a:off x="2811" y="469"/>
                      <a:ext cx="368" cy="513"/>
                    </a:xfrm>
                    <a:custGeom>
                      <a:avLst/>
                      <a:gdLst>
                        <a:gd name="T0" fmla="*/ 155 w 155"/>
                        <a:gd name="T1" fmla="*/ 0 h 217"/>
                        <a:gd name="T2" fmla="*/ 146 w 155"/>
                        <a:gd name="T3" fmla="*/ 23 h 217"/>
                        <a:gd name="T4" fmla="*/ 135 w 155"/>
                        <a:gd name="T5" fmla="*/ 17 h 217"/>
                        <a:gd name="T6" fmla="*/ 128 w 155"/>
                        <a:gd name="T7" fmla="*/ 23 h 217"/>
                        <a:gd name="T8" fmla="*/ 116 w 155"/>
                        <a:gd name="T9" fmla="*/ 19 h 217"/>
                        <a:gd name="T10" fmla="*/ 112 w 155"/>
                        <a:gd name="T11" fmla="*/ 34 h 217"/>
                        <a:gd name="T12" fmla="*/ 113 w 155"/>
                        <a:gd name="T13" fmla="*/ 34 h 217"/>
                        <a:gd name="T14" fmla="*/ 111 w 155"/>
                        <a:gd name="T15" fmla="*/ 34 h 217"/>
                        <a:gd name="T16" fmla="*/ 98 w 155"/>
                        <a:gd name="T17" fmla="*/ 25 h 217"/>
                        <a:gd name="T18" fmla="*/ 89 w 155"/>
                        <a:gd name="T19" fmla="*/ 37 h 217"/>
                        <a:gd name="T20" fmla="*/ 77 w 155"/>
                        <a:gd name="T21" fmla="*/ 37 h 217"/>
                        <a:gd name="T22" fmla="*/ 72 w 155"/>
                        <a:gd name="T23" fmla="*/ 50 h 217"/>
                        <a:gd name="T24" fmla="*/ 57 w 155"/>
                        <a:gd name="T25" fmla="*/ 50 h 217"/>
                        <a:gd name="T26" fmla="*/ 55 w 155"/>
                        <a:gd name="T27" fmla="*/ 63 h 217"/>
                        <a:gd name="T28" fmla="*/ 40 w 155"/>
                        <a:gd name="T29" fmla="*/ 71 h 217"/>
                        <a:gd name="T30" fmla="*/ 42 w 155"/>
                        <a:gd name="T31" fmla="*/ 82 h 217"/>
                        <a:gd name="T32" fmla="*/ 28 w 155"/>
                        <a:gd name="T33" fmla="*/ 89 h 217"/>
                        <a:gd name="T34" fmla="*/ 32 w 155"/>
                        <a:gd name="T35" fmla="*/ 101 h 217"/>
                        <a:gd name="T36" fmla="*/ 21 w 155"/>
                        <a:gd name="T37" fmla="*/ 109 h 217"/>
                        <a:gd name="T38" fmla="*/ 27 w 155"/>
                        <a:gd name="T39" fmla="*/ 122 h 217"/>
                        <a:gd name="T40" fmla="*/ 15 w 155"/>
                        <a:gd name="T41" fmla="*/ 131 h 217"/>
                        <a:gd name="T42" fmla="*/ 23 w 155"/>
                        <a:gd name="T43" fmla="*/ 142 h 217"/>
                        <a:gd name="T44" fmla="*/ 15 w 155"/>
                        <a:gd name="T45" fmla="*/ 152 h 217"/>
                        <a:gd name="T46" fmla="*/ 22 w 155"/>
                        <a:gd name="T47" fmla="*/ 160 h 217"/>
                        <a:gd name="T48" fmla="*/ 16 w 155"/>
                        <a:gd name="T49" fmla="*/ 171 h 217"/>
                        <a:gd name="T50" fmla="*/ 27 w 155"/>
                        <a:gd name="T51" fmla="*/ 179 h 217"/>
                        <a:gd name="T52" fmla="*/ 22 w 155"/>
                        <a:gd name="T53" fmla="*/ 194 h 217"/>
                        <a:gd name="T54" fmla="*/ 39 w 155"/>
                        <a:gd name="T55" fmla="*/ 196 h 217"/>
                        <a:gd name="T56" fmla="*/ 39 w 155"/>
                        <a:gd name="T57" fmla="*/ 197 h 217"/>
                        <a:gd name="T58" fmla="*/ 23 w 155"/>
                        <a:gd name="T59" fmla="*/ 213 h 217"/>
                        <a:gd name="T60" fmla="*/ 19 w 155"/>
                        <a:gd name="T61" fmla="*/ 217 h 217"/>
                        <a:gd name="T62" fmla="*/ 1 w 155"/>
                        <a:gd name="T63" fmla="*/ 166 h 217"/>
                        <a:gd name="T64" fmla="*/ 8 w 155"/>
                        <a:gd name="T65" fmla="*/ 101 h 217"/>
                        <a:gd name="T66" fmla="*/ 87 w 155"/>
                        <a:gd name="T67" fmla="*/ 12 h 217"/>
                        <a:gd name="T68" fmla="*/ 155 w 155"/>
                        <a:gd name="T6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217">
                          <a:moveTo>
                            <a:pt x="155" y="0"/>
                          </a:moveTo>
                          <a:cubicBezTo>
                            <a:pt x="152" y="7"/>
                            <a:pt x="149" y="15"/>
                            <a:pt x="146" y="23"/>
                          </a:cubicBezTo>
                          <a:cubicBezTo>
                            <a:pt x="144" y="19"/>
                            <a:pt x="140" y="16"/>
                            <a:pt x="135" y="17"/>
                          </a:cubicBezTo>
                          <a:cubicBezTo>
                            <a:pt x="132" y="17"/>
                            <a:pt x="129" y="20"/>
                            <a:pt x="128" y="23"/>
                          </a:cubicBezTo>
                          <a:cubicBezTo>
                            <a:pt x="125" y="19"/>
                            <a:pt x="120" y="17"/>
                            <a:pt x="116" y="19"/>
                          </a:cubicBezTo>
                          <a:cubicBezTo>
                            <a:pt x="111" y="22"/>
                            <a:pt x="108" y="29"/>
                            <a:pt x="112" y="34"/>
                          </a:cubicBezTo>
                          <a:cubicBezTo>
                            <a:pt x="113" y="34"/>
                            <a:pt x="113" y="34"/>
                            <a:pt x="113" y="34"/>
                          </a:cubicBezTo>
                          <a:cubicBezTo>
                            <a:pt x="112" y="34"/>
                            <a:pt x="112" y="34"/>
                            <a:pt x="111" y="34"/>
                          </a:cubicBezTo>
                          <a:cubicBezTo>
                            <a:pt x="110" y="29"/>
                            <a:pt x="104" y="24"/>
                            <a:pt x="98" y="25"/>
                          </a:cubicBezTo>
                          <a:cubicBezTo>
                            <a:pt x="91" y="26"/>
                            <a:pt x="89" y="31"/>
                            <a:pt x="89" y="37"/>
                          </a:cubicBezTo>
                          <a:cubicBezTo>
                            <a:pt x="85" y="34"/>
                            <a:pt x="81" y="34"/>
                            <a:pt x="77" y="37"/>
                          </a:cubicBezTo>
                          <a:cubicBezTo>
                            <a:pt x="72" y="40"/>
                            <a:pt x="71" y="45"/>
                            <a:pt x="72" y="50"/>
                          </a:cubicBezTo>
                          <a:cubicBezTo>
                            <a:pt x="68" y="46"/>
                            <a:pt x="61" y="46"/>
                            <a:pt x="57" y="50"/>
                          </a:cubicBezTo>
                          <a:cubicBezTo>
                            <a:pt x="53" y="53"/>
                            <a:pt x="53" y="59"/>
                            <a:pt x="55" y="63"/>
                          </a:cubicBezTo>
                          <a:cubicBezTo>
                            <a:pt x="49" y="63"/>
                            <a:pt x="43" y="65"/>
                            <a:pt x="40" y="71"/>
                          </a:cubicBezTo>
                          <a:cubicBezTo>
                            <a:pt x="39" y="74"/>
                            <a:pt x="40" y="79"/>
                            <a:pt x="42" y="82"/>
                          </a:cubicBezTo>
                          <a:cubicBezTo>
                            <a:pt x="37" y="82"/>
                            <a:pt x="30" y="83"/>
                            <a:pt x="28" y="89"/>
                          </a:cubicBezTo>
                          <a:cubicBezTo>
                            <a:pt x="27" y="94"/>
                            <a:pt x="29" y="98"/>
                            <a:pt x="32" y="101"/>
                          </a:cubicBezTo>
                          <a:cubicBezTo>
                            <a:pt x="28" y="101"/>
                            <a:pt x="23" y="104"/>
                            <a:pt x="21" y="109"/>
                          </a:cubicBezTo>
                          <a:cubicBezTo>
                            <a:pt x="20" y="114"/>
                            <a:pt x="22" y="120"/>
                            <a:pt x="27" y="122"/>
                          </a:cubicBezTo>
                          <a:cubicBezTo>
                            <a:pt x="21" y="123"/>
                            <a:pt x="15" y="125"/>
                            <a:pt x="15" y="131"/>
                          </a:cubicBezTo>
                          <a:cubicBezTo>
                            <a:pt x="15" y="137"/>
                            <a:pt x="19" y="140"/>
                            <a:pt x="23" y="142"/>
                          </a:cubicBezTo>
                          <a:cubicBezTo>
                            <a:pt x="19" y="143"/>
                            <a:pt x="15" y="146"/>
                            <a:pt x="15" y="152"/>
                          </a:cubicBezTo>
                          <a:cubicBezTo>
                            <a:pt x="16" y="156"/>
                            <a:pt x="18" y="159"/>
                            <a:pt x="22" y="160"/>
                          </a:cubicBezTo>
                          <a:cubicBezTo>
                            <a:pt x="18" y="162"/>
                            <a:pt x="15" y="166"/>
                            <a:pt x="16" y="171"/>
                          </a:cubicBezTo>
                          <a:cubicBezTo>
                            <a:pt x="16" y="177"/>
                            <a:pt x="22" y="179"/>
                            <a:pt x="27" y="179"/>
                          </a:cubicBezTo>
                          <a:cubicBezTo>
                            <a:pt x="22" y="183"/>
                            <a:pt x="18" y="189"/>
                            <a:pt x="22" y="194"/>
                          </a:cubicBezTo>
                          <a:cubicBezTo>
                            <a:pt x="26" y="200"/>
                            <a:pt x="33" y="199"/>
                            <a:pt x="39" y="196"/>
                          </a:cubicBezTo>
                          <a:cubicBezTo>
                            <a:pt x="39" y="196"/>
                            <a:pt x="39" y="196"/>
                            <a:pt x="39" y="197"/>
                          </a:cubicBezTo>
                          <a:cubicBezTo>
                            <a:pt x="34" y="202"/>
                            <a:pt x="28" y="208"/>
                            <a:pt x="23" y="213"/>
                          </a:cubicBezTo>
                          <a:cubicBezTo>
                            <a:pt x="22" y="215"/>
                            <a:pt x="20" y="216"/>
                            <a:pt x="19" y="217"/>
                          </a:cubicBezTo>
                          <a:cubicBezTo>
                            <a:pt x="9" y="201"/>
                            <a:pt x="3" y="185"/>
                            <a:pt x="1" y="166"/>
                          </a:cubicBezTo>
                          <a:cubicBezTo>
                            <a:pt x="0" y="144"/>
                            <a:pt x="2" y="122"/>
                            <a:pt x="8" y="101"/>
                          </a:cubicBezTo>
                          <a:cubicBezTo>
                            <a:pt x="19" y="61"/>
                            <a:pt x="47" y="26"/>
                            <a:pt x="87" y="12"/>
                          </a:cubicBezTo>
                          <a:cubicBezTo>
                            <a:pt x="109" y="4"/>
                            <a:pt x="132" y="1"/>
                            <a:pt x="155" y="0"/>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5" name="Freeform 803"/>
                    <p:cNvSpPr>
                      <a:spLocks/>
                    </p:cNvSpPr>
                    <p:nvPr/>
                  </p:nvSpPr>
                  <p:spPr bwMode="auto">
                    <a:xfrm>
                      <a:off x="2970" y="677"/>
                      <a:ext cx="157" cy="142"/>
                    </a:xfrm>
                    <a:custGeom>
                      <a:avLst/>
                      <a:gdLst>
                        <a:gd name="T0" fmla="*/ 66 w 66"/>
                        <a:gd name="T1" fmla="*/ 31 h 60"/>
                        <a:gd name="T2" fmla="*/ 56 w 66"/>
                        <a:gd name="T3" fmla="*/ 23 h 60"/>
                        <a:gd name="T4" fmla="*/ 43 w 66"/>
                        <a:gd name="T5" fmla="*/ 16 h 60"/>
                        <a:gd name="T6" fmla="*/ 16 w 66"/>
                        <a:gd name="T7" fmla="*/ 21 h 60"/>
                        <a:gd name="T8" fmla="*/ 43 w 66"/>
                        <a:gd name="T9" fmla="*/ 57 h 60"/>
                        <a:gd name="T10" fmla="*/ 50 w 66"/>
                        <a:gd name="T11" fmla="*/ 60 h 60"/>
                        <a:gd name="T12" fmla="*/ 20 w 66"/>
                        <a:gd name="T13" fmla="*/ 51 h 60"/>
                        <a:gd name="T14" fmla="*/ 7 w 66"/>
                        <a:gd name="T15" fmla="*/ 17 h 60"/>
                        <a:gd name="T16" fmla="*/ 43 w 66"/>
                        <a:gd name="T17" fmla="*/ 7 h 60"/>
                        <a:gd name="T18" fmla="*/ 66 w 66"/>
                        <a:gd name="T19"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0">
                          <a:moveTo>
                            <a:pt x="66" y="31"/>
                          </a:moveTo>
                          <a:cubicBezTo>
                            <a:pt x="63" y="29"/>
                            <a:pt x="59" y="26"/>
                            <a:pt x="56" y="23"/>
                          </a:cubicBezTo>
                          <a:cubicBezTo>
                            <a:pt x="53" y="21"/>
                            <a:pt x="48" y="18"/>
                            <a:pt x="43" y="16"/>
                          </a:cubicBezTo>
                          <a:cubicBezTo>
                            <a:pt x="33" y="12"/>
                            <a:pt x="22" y="11"/>
                            <a:pt x="16" y="21"/>
                          </a:cubicBezTo>
                          <a:cubicBezTo>
                            <a:pt x="5" y="39"/>
                            <a:pt x="31" y="51"/>
                            <a:pt x="43" y="57"/>
                          </a:cubicBezTo>
                          <a:cubicBezTo>
                            <a:pt x="45" y="58"/>
                            <a:pt x="47" y="59"/>
                            <a:pt x="50" y="60"/>
                          </a:cubicBezTo>
                          <a:cubicBezTo>
                            <a:pt x="39" y="57"/>
                            <a:pt x="29" y="55"/>
                            <a:pt x="20" y="51"/>
                          </a:cubicBezTo>
                          <a:cubicBezTo>
                            <a:pt x="7" y="45"/>
                            <a:pt x="0" y="30"/>
                            <a:pt x="7" y="17"/>
                          </a:cubicBezTo>
                          <a:cubicBezTo>
                            <a:pt x="14" y="3"/>
                            <a:pt x="30" y="0"/>
                            <a:pt x="43" y="7"/>
                          </a:cubicBezTo>
                          <a:cubicBezTo>
                            <a:pt x="54" y="12"/>
                            <a:pt x="60" y="22"/>
                            <a:pt x="66" y="3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6" name="Freeform 804"/>
                    <p:cNvSpPr>
                      <a:spLocks/>
                    </p:cNvSpPr>
                    <p:nvPr/>
                  </p:nvSpPr>
                  <p:spPr bwMode="auto">
                    <a:xfrm>
                      <a:off x="2939" y="703"/>
                      <a:ext cx="164" cy="182"/>
                    </a:xfrm>
                    <a:custGeom>
                      <a:avLst/>
                      <a:gdLst>
                        <a:gd name="T0" fmla="*/ 62 w 69"/>
                        <a:gd name="T1" fmla="*/ 52 h 77"/>
                        <a:gd name="T2" fmla="*/ 69 w 69"/>
                        <a:gd name="T3" fmla="*/ 53 h 77"/>
                        <a:gd name="T4" fmla="*/ 31 w 69"/>
                        <a:gd name="T5" fmla="*/ 60 h 77"/>
                        <a:gd name="T6" fmla="*/ 6 w 69"/>
                        <a:gd name="T7" fmla="*/ 77 h 77"/>
                        <a:gd name="T8" fmla="*/ 16 w 69"/>
                        <a:gd name="T9" fmla="*/ 1 h 77"/>
                        <a:gd name="T10" fmla="*/ 17 w 69"/>
                        <a:gd name="T11" fmla="*/ 0 h 77"/>
                        <a:gd name="T12" fmla="*/ 18 w 69"/>
                        <a:gd name="T13" fmla="*/ 1 h 77"/>
                        <a:gd name="T14" fmla="*/ 17 w 69"/>
                        <a:gd name="T15" fmla="*/ 2 h 77"/>
                        <a:gd name="T16" fmla="*/ 22 w 69"/>
                        <a:gd name="T17" fmla="*/ 39 h 77"/>
                        <a:gd name="T18" fmla="*/ 45 w 69"/>
                        <a:gd name="T19" fmla="*/ 49 h 77"/>
                        <a:gd name="T20" fmla="*/ 62 w 69"/>
                        <a:gd name="T21" fmla="*/ 5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77">
                          <a:moveTo>
                            <a:pt x="62" y="52"/>
                          </a:moveTo>
                          <a:cubicBezTo>
                            <a:pt x="64" y="52"/>
                            <a:pt x="66" y="53"/>
                            <a:pt x="69" y="53"/>
                          </a:cubicBezTo>
                          <a:cubicBezTo>
                            <a:pt x="55" y="53"/>
                            <a:pt x="42" y="55"/>
                            <a:pt x="31" y="60"/>
                          </a:cubicBezTo>
                          <a:cubicBezTo>
                            <a:pt x="21" y="65"/>
                            <a:pt x="13" y="71"/>
                            <a:pt x="6" y="77"/>
                          </a:cubicBezTo>
                          <a:cubicBezTo>
                            <a:pt x="0" y="51"/>
                            <a:pt x="1" y="25"/>
                            <a:pt x="16" y="1"/>
                          </a:cubicBezTo>
                          <a:cubicBezTo>
                            <a:pt x="17" y="1"/>
                            <a:pt x="17" y="1"/>
                            <a:pt x="17" y="0"/>
                          </a:cubicBezTo>
                          <a:cubicBezTo>
                            <a:pt x="18" y="1"/>
                            <a:pt x="18" y="1"/>
                            <a:pt x="18" y="1"/>
                          </a:cubicBezTo>
                          <a:cubicBezTo>
                            <a:pt x="18" y="1"/>
                            <a:pt x="17" y="1"/>
                            <a:pt x="17" y="2"/>
                          </a:cubicBezTo>
                          <a:cubicBezTo>
                            <a:pt x="10" y="13"/>
                            <a:pt x="12" y="29"/>
                            <a:pt x="22" y="39"/>
                          </a:cubicBezTo>
                          <a:cubicBezTo>
                            <a:pt x="29" y="44"/>
                            <a:pt x="37" y="47"/>
                            <a:pt x="45" y="49"/>
                          </a:cubicBezTo>
                          <a:cubicBezTo>
                            <a:pt x="51" y="50"/>
                            <a:pt x="56" y="51"/>
                            <a:pt x="62" y="5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7" name="Freeform 805"/>
                    <p:cNvSpPr>
                      <a:spLocks/>
                    </p:cNvSpPr>
                    <p:nvPr/>
                  </p:nvSpPr>
                  <p:spPr bwMode="auto">
                    <a:xfrm>
                      <a:off x="2878" y="549"/>
                      <a:ext cx="270" cy="378"/>
                    </a:xfrm>
                    <a:custGeom>
                      <a:avLst/>
                      <a:gdLst>
                        <a:gd name="T0" fmla="*/ 114 w 114"/>
                        <a:gd name="T1" fmla="*/ 0 h 160"/>
                        <a:gd name="T2" fmla="*/ 107 w 114"/>
                        <a:gd name="T3" fmla="*/ 21 h 160"/>
                        <a:gd name="T4" fmla="*/ 106 w 114"/>
                        <a:gd name="T5" fmla="*/ 21 h 160"/>
                        <a:gd name="T6" fmla="*/ 39 w 114"/>
                        <a:gd name="T7" fmla="*/ 63 h 160"/>
                        <a:gd name="T8" fmla="*/ 29 w 114"/>
                        <a:gd name="T9" fmla="*/ 145 h 160"/>
                        <a:gd name="T10" fmla="*/ 14 w 114"/>
                        <a:gd name="T11" fmla="*/ 160 h 160"/>
                        <a:gd name="T12" fmla="*/ 22 w 114"/>
                        <a:gd name="T13" fmla="*/ 51 h 160"/>
                        <a:gd name="T14" fmla="*/ 114 w 114"/>
                        <a:gd name="T15" fmla="*/ 0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160">
                          <a:moveTo>
                            <a:pt x="114" y="0"/>
                          </a:moveTo>
                          <a:cubicBezTo>
                            <a:pt x="111" y="7"/>
                            <a:pt x="109" y="14"/>
                            <a:pt x="107" y="21"/>
                          </a:cubicBezTo>
                          <a:cubicBezTo>
                            <a:pt x="107" y="21"/>
                            <a:pt x="106" y="21"/>
                            <a:pt x="106" y="21"/>
                          </a:cubicBezTo>
                          <a:cubicBezTo>
                            <a:pt x="78" y="25"/>
                            <a:pt x="54" y="40"/>
                            <a:pt x="39" y="63"/>
                          </a:cubicBezTo>
                          <a:cubicBezTo>
                            <a:pt x="23" y="86"/>
                            <a:pt x="18" y="119"/>
                            <a:pt x="29" y="145"/>
                          </a:cubicBezTo>
                          <a:cubicBezTo>
                            <a:pt x="23" y="150"/>
                            <a:pt x="18" y="155"/>
                            <a:pt x="14" y="160"/>
                          </a:cubicBezTo>
                          <a:cubicBezTo>
                            <a:pt x="0" y="124"/>
                            <a:pt x="1" y="84"/>
                            <a:pt x="22" y="51"/>
                          </a:cubicBezTo>
                          <a:cubicBezTo>
                            <a:pt x="42" y="21"/>
                            <a:pt x="77" y="1"/>
                            <a:pt x="11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8" name="Freeform 806"/>
                    <p:cNvSpPr>
                      <a:spLocks/>
                    </p:cNvSpPr>
                    <p:nvPr/>
                  </p:nvSpPr>
                  <p:spPr bwMode="auto">
                    <a:xfrm>
                      <a:off x="2932" y="1145"/>
                      <a:ext cx="88" cy="109"/>
                    </a:xfrm>
                    <a:custGeom>
                      <a:avLst/>
                      <a:gdLst>
                        <a:gd name="T0" fmla="*/ 22 w 37"/>
                        <a:gd name="T1" fmla="*/ 0 h 46"/>
                        <a:gd name="T2" fmla="*/ 37 w 37"/>
                        <a:gd name="T3" fmla="*/ 30 h 46"/>
                        <a:gd name="T4" fmla="*/ 15 w 37"/>
                        <a:gd name="T5" fmla="*/ 46 h 46"/>
                        <a:gd name="T6" fmla="*/ 3 w 37"/>
                        <a:gd name="T7" fmla="*/ 30 h 46"/>
                        <a:gd name="T8" fmla="*/ 0 w 37"/>
                        <a:gd name="T9" fmla="*/ 23 h 46"/>
                        <a:gd name="T10" fmla="*/ 22 w 37"/>
                        <a:gd name="T11" fmla="*/ 0 h 46"/>
                      </a:gdLst>
                      <a:ahLst/>
                      <a:cxnLst>
                        <a:cxn ang="0">
                          <a:pos x="T0" y="T1"/>
                        </a:cxn>
                        <a:cxn ang="0">
                          <a:pos x="T2" y="T3"/>
                        </a:cxn>
                        <a:cxn ang="0">
                          <a:pos x="T4" y="T5"/>
                        </a:cxn>
                        <a:cxn ang="0">
                          <a:pos x="T6" y="T7"/>
                        </a:cxn>
                        <a:cxn ang="0">
                          <a:pos x="T8" y="T9"/>
                        </a:cxn>
                        <a:cxn ang="0">
                          <a:pos x="T10" y="T11"/>
                        </a:cxn>
                      </a:cxnLst>
                      <a:rect l="0" t="0" r="r" b="b"/>
                      <a:pathLst>
                        <a:path w="37" h="46">
                          <a:moveTo>
                            <a:pt x="22" y="0"/>
                          </a:moveTo>
                          <a:cubicBezTo>
                            <a:pt x="20" y="12"/>
                            <a:pt x="27" y="24"/>
                            <a:pt x="37" y="30"/>
                          </a:cubicBezTo>
                          <a:cubicBezTo>
                            <a:pt x="27" y="32"/>
                            <a:pt x="17" y="36"/>
                            <a:pt x="15" y="46"/>
                          </a:cubicBezTo>
                          <a:cubicBezTo>
                            <a:pt x="11" y="41"/>
                            <a:pt x="7" y="36"/>
                            <a:pt x="3" y="30"/>
                          </a:cubicBezTo>
                          <a:cubicBezTo>
                            <a:pt x="2" y="28"/>
                            <a:pt x="1" y="26"/>
                            <a:pt x="0" y="23"/>
                          </a:cubicBezTo>
                          <a:cubicBezTo>
                            <a:pt x="1" y="12"/>
                            <a:pt x="10" y="1"/>
                            <a:pt x="2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9" name="Freeform 807"/>
                    <p:cNvSpPr>
                      <a:spLocks/>
                    </p:cNvSpPr>
                    <p:nvPr/>
                  </p:nvSpPr>
                  <p:spPr bwMode="auto">
                    <a:xfrm>
                      <a:off x="2951" y="1013"/>
                      <a:ext cx="97" cy="123"/>
                    </a:xfrm>
                    <a:custGeom>
                      <a:avLst/>
                      <a:gdLst>
                        <a:gd name="T0" fmla="*/ 41 w 41"/>
                        <a:gd name="T1" fmla="*/ 31 h 52"/>
                        <a:gd name="T2" fmla="*/ 15 w 41"/>
                        <a:gd name="T3" fmla="*/ 52 h 52"/>
                        <a:gd name="T4" fmla="*/ 3 w 41"/>
                        <a:gd name="T5" fmla="*/ 21 h 52"/>
                        <a:gd name="T6" fmla="*/ 29 w 41"/>
                        <a:gd name="T7" fmla="*/ 0 h 52"/>
                        <a:gd name="T8" fmla="*/ 41 w 41"/>
                        <a:gd name="T9" fmla="*/ 31 h 52"/>
                      </a:gdLst>
                      <a:ahLst/>
                      <a:cxnLst>
                        <a:cxn ang="0">
                          <a:pos x="T0" y="T1"/>
                        </a:cxn>
                        <a:cxn ang="0">
                          <a:pos x="T2" y="T3"/>
                        </a:cxn>
                        <a:cxn ang="0">
                          <a:pos x="T4" y="T5"/>
                        </a:cxn>
                        <a:cxn ang="0">
                          <a:pos x="T6" y="T7"/>
                        </a:cxn>
                        <a:cxn ang="0">
                          <a:pos x="T8" y="T9"/>
                        </a:cxn>
                      </a:cxnLst>
                      <a:rect l="0" t="0" r="r" b="b"/>
                      <a:pathLst>
                        <a:path w="41" h="52">
                          <a:moveTo>
                            <a:pt x="41" y="31"/>
                          </a:moveTo>
                          <a:cubicBezTo>
                            <a:pt x="29" y="33"/>
                            <a:pt x="19" y="41"/>
                            <a:pt x="15" y="52"/>
                          </a:cubicBezTo>
                          <a:cubicBezTo>
                            <a:pt x="5" y="45"/>
                            <a:pt x="0" y="32"/>
                            <a:pt x="3" y="21"/>
                          </a:cubicBezTo>
                          <a:cubicBezTo>
                            <a:pt x="6" y="9"/>
                            <a:pt x="17" y="1"/>
                            <a:pt x="29" y="0"/>
                          </a:cubicBezTo>
                          <a:cubicBezTo>
                            <a:pt x="27" y="12"/>
                            <a:pt x="33" y="23"/>
                            <a:pt x="41" y="3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535" name="Freeform 809"/>
                  <p:cNvSpPr>
                    <a:spLocks/>
                  </p:cNvSpPr>
                  <p:nvPr/>
                </p:nvSpPr>
                <p:spPr bwMode="auto">
                  <a:xfrm>
                    <a:off x="3120" y="516"/>
                    <a:ext cx="30" cy="23"/>
                  </a:xfrm>
                  <a:custGeom>
                    <a:avLst/>
                    <a:gdLst>
                      <a:gd name="T0" fmla="*/ 7 w 13"/>
                      <a:gd name="T1" fmla="*/ 1 h 10"/>
                      <a:gd name="T2" fmla="*/ 13 w 13"/>
                      <a:gd name="T3" fmla="*/ 9 h 10"/>
                      <a:gd name="T4" fmla="*/ 1 w 13"/>
                      <a:gd name="T5" fmla="*/ 10 h 10"/>
                      <a:gd name="T6" fmla="*/ 1 w 13"/>
                      <a:gd name="T7" fmla="*/ 9 h 10"/>
                      <a:gd name="T8" fmla="*/ 0 w 13"/>
                      <a:gd name="T9" fmla="*/ 8 h 10"/>
                      <a:gd name="T10" fmla="*/ 7 w 13"/>
                      <a:gd name="T11" fmla="*/ 1 h 10"/>
                    </a:gdLst>
                    <a:ahLst/>
                    <a:cxnLst>
                      <a:cxn ang="0">
                        <a:pos x="T0" y="T1"/>
                      </a:cxn>
                      <a:cxn ang="0">
                        <a:pos x="T2" y="T3"/>
                      </a:cxn>
                      <a:cxn ang="0">
                        <a:pos x="T4" y="T5"/>
                      </a:cxn>
                      <a:cxn ang="0">
                        <a:pos x="T6" y="T7"/>
                      </a:cxn>
                      <a:cxn ang="0">
                        <a:pos x="T8" y="T9"/>
                      </a:cxn>
                      <a:cxn ang="0">
                        <a:pos x="T10" y="T11"/>
                      </a:cxn>
                    </a:cxnLst>
                    <a:rect l="0" t="0" r="r" b="b"/>
                    <a:pathLst>
                      <a:path w="13" h="10">
                        <a:moveTo>
                          <a:pt x="7" y="1"/>
                        </a:moveTo>
                        <a:cubicBezTo>
                          <a:pt x="12" y="1"/>
                          <a:pt x="13" y="5"/>
                          <a:pt x="13" y="9"/>
                        </a:cubicBezTo>
                        <a:cubicBezTo>
                          <a:pt x="9" y="9"/>
                          <a:pt x="5" y="9"/>
                          <a:pt x="1" y="10"/>
                        </a:cubicBezTo>
                        <a:cubicBezTo>
                          <a:pt x="1" y="10"/>
                          <a:pt x="1" y="9"/>
                          <a:pt x="1" y="9"/>
                        </a:cubicBezTo>
                        <a:cubicBezTo>
                          <a:pt x="1" y="9"/>
                          <a:pt x="1" y="8"/>
                          <a:pt x="0" y="8"/>
                        </a:cubicBezTo>
                        <a:cubicBezTo>
                          <a:pt x="0" y="4"/>
                          <a:pt x="3" y="0"/>
                          <a:pt x="7"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6" name="Freeform 810"/>
                  <p:cNvSpPr>
                    <a:spLocks/>
                  </p:cNvSpPr>
                  <p:nvPr/>
                </p:nvSpPr>
                <p:spPr bwMode="auto">
                  <a:xfrm>
                    <a:off x="2838" y="1606"/>
                    <a:ext cx="40" cy="45"/>
                  </a:xfrm>
                  <a:custGeom>
                    <a:avLst/>
                    <a:gdLst>
                      <a:gd name="T0" fmla="*/ 17 w 17"/>
                      <a:gd name="T1" fmla="*/ 8 h 19"/>
                      <a:gd name="T2" fmla="*/ 17 w 17"/>
                      <a:gd name="T3" fmla="*/ 8 h 19"/>
                      <a:gd name="T4" fmla="*/ 5 w 17"/>
                      <a:gd name="T5" fmla="*/ 14 h 19"/>
                      <a:gd name="T6" fmla="*/ 5 w 17"/>
                      <a:gd name="T7" fmla="*/ 0 h 19"/>
                      <a:gd name="T8" fmla="*/ 10 w 17"/>
                      <a:gd name="T9" fmla="*/ 4 h 19"/>
                      <a:gd name="T10" fmla="*/ 17 w 17"/>
                      <a:gd name="T11" fmla="*/ 8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8"/>
                          <a:pt x="17" y="8"/>
                          <a:pt x="17" y="8"/>
                        </a:cubicBezTo>
                        <a:cubicBezTo>
                          <a:pt x="15" y="12"/>
                          <a:pt x="11" y="19"/>
                          <a:pt x="5" y="14"/>
                        </a:cubicBezTo>
                        <a:cubicBezTo>
                          <a:pt x="0" y="10"/>
                          <a:pt x="2" y="5"/>
                          <a:pt x="5" y="0"/>
                        </a:cubicBezTo>
                        <a:cubicBezTo>
                          <a:pt x="7" y="2"/>
                          <a:pt x="9" y="3"/>
                          <a:pt x="10" y="4"/>
                        </a:cubicBezTo>
                        <a:cubicBezTo>
                          <a:pt x="13" y="5"/>
                          <a:pt x="15" y="7"/>
                          <a:pt x="17"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7" name="Freeform 811"/>
                  <p:cNvSpPr>
                    <a:spLocks/>
                  </p:cNvSpPr>
                  <p:nvPr/>
                </p:nvSpPr>
                <p:spPr bwMode="auto">
                  <a:xfrm>
                    <a:off x="3075" y="518"/>
                    <a:ext cx="40" cy="31"/>
                  </a:xfrm>
                  <a:custGeom>
                    <a:avLst/>
                    <a:gdLst>
                      <a:gd name="T0" fmla="*/ 16 w 17"/>
                      <a:gd name="T1" fmla="*/ 9 h 13"/>
                      <a:gd name="T2" fmla="*/ 17 w 17"/>
                      <a:gd name="T3" fmla="*/ 9 h 13"/>
                      <a:gd name="T4" fmla="*/ 3 w 17"/>
                      <a:gd name="T5" fmla="*/ 13 h 13"/>
                      <a:gd name="T6" fmla="*/ 3 w 17"/>
                      <a:gd name="T7" fmla="*/ 12 h 13"/>
                      <a:gd name="T8" fmla="*/ 7 w 17"/>
                      <a:gd name="T9" fmla="*/ 1 h 13"/>
                      <a:gd name="T10" fmla="*/ 16 w 17"/>
                      <a:gd name="T11" fmla="*/ 7 h 13"/>
                      <a:gd name="T12" fmla="*/ 16 w 17"/>
                      <a:gd name="T13" fmla="*/ 9 h 13"/>
                    </a:gdLst>
                    <a:ahLst/>
                    <a:cxnLst>
                      <a:cxn ang="0">
                        <a:pos x="T0" y="T1"/>
                      </a:cxn>
                      <a:cxn ang="0">
                        <a:pos x="T2" y="T3"/>
                      </a:cxn>
                      <a:cxn ang="0">
                        <a:pos x="T4" y="T5"/>
                      </a:cxn>
                      <a:cxn ang="0">
                        <a:pos x="T6" y="T7"/>
                      </a:cxn>
                      <a:cxn ang="0">
                        <a:pos x="T8" y="T9"/>
                      </a:cxn>
                      <a:cxn ang="0">
                        <a:pos x="T10" y="T11"/>
                      </a:cxn>
                      <a:cxn ang="0">
                        <a:pos x="T12" y="T13"/>
                      </a:cxn>
                    </a:cxnLst>
                    <a:rect l="0" t="0" r="r" b="b"/>
                    <a:pathLst>
                      <a:path w="17" h="13">
                        <a:moveTo>
                          <a:pt x="16" y="9"/>
                        </a:moveTo>
                        <a:cubicBezTo>
                          <a:pt x="16" y="9"/>
                          <a:pt x="16" y="9"/>
                          <a:pt x="17" y="9"/>
                        </a:cubicBezTo>
                        <a:cubicBezTo>
                          <a:pt x="12" y="10"/>
                          <a:pt x="7" y="11"/>
                          <a:pt x="3" y="13"/>
                        </a:cubicBezTo>
                        <a:cubicBezTo>
                          <a:pt x="3" y="12"/>
                          <a:pt x="3" y="12"/>
                          <a:pt x="3" y="12"/>
                        </a:cubicBezTo>
                        <a:cubicBezTo>
                          <a:pt x="0" y="7"/>
                          <a:pt x="2" y="2"/>
                          <a:pt x="7" y="1"/>
                        </a:cubicBezTo>
                        <a:cubicBezTo>
                          <a:pt x="11" y="0"/>
                          <a:pt x="15" y="3"/>
                          <a:pt x="16" y="7"/>
                        </a:cubicBezTo>
                        <a:cubicBezTo>
                          <a:pt x="16" y="8"/>
                          <a:pt x="16" y="8"/>
                          <a:pt x="16"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8" name="Freeform 812"/>
                  <p:cNvSpPr>
                    <a:spLocks/>
                  </p:cNvSpPr>
                  <p:nvPr/>
                </p:nvSpPr>
                <p:spPr bwMode="auto">
                  <a:xfrm>
                    <a:off x="2928" y="958"/>
                    <a:ext cx="83" cy="104"/>
                  </a:xfrm>
                  <a:custGeom>
                    <a:avLst/>
                    <a:gdLst>
                      <a:gd name="T0" fmla="*/ 25 w 35"/>
                      <a:gd name="T1" fmla="*/ 0 h 44"/>
                      <a:gd name="T2" fmla="*/ 35 w 35"/>
                      <a:gd name="T3" fmla="*/ 19 h 44"/>
                      <a:gd name="T4" fmla="*/ 8 w 35"/>
                      <a:gd name="T5" fmla="*/ 42 h 44"/>
                      <a:gd name="T6" fmla="*/ 8 w 35"/>
                      <a:gd name="T7" fmla="*/ 44 h 44"/>
                      <a:gd name="T8" fmla="*/ 2 w 35"/>
                      <a:gd name="T9" fmla="*/ 33 h 44"/>
                      <a:gd name="T10" fmla="*/ 2 w 35"/>
                      <a:gd name="T11" fmla="*/ 18 h 44"/>
                      <a:gd name="T12" fmla="*/ 2 w 35"/>
                      <a:gd name="T13" fmla="*/ 17 h 44"/>
                      <a:gd name="T14" fmla="*/ 25 w 35"/>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44">
                        <a:moveTo>
                          <a:pt x="25" y="0"/>
                        </a:moveTo>
                        <a:cubicBezTo>
                          <a:pt x="25" y="7"/>
                          <a:pt x="29" y="14"/>
                          <a:pt x="35" y="19"/>
                        </a:cubicBezTo>
                        <a:cubicBezTo>
                          <a:pt x="23" y="21"/>
                          <a:pt x="12" y="30"/>
                          <a:pt x="8" y="42"/>
                        </a:cubicBezTo>
                        <a:cubicBezTo>
                          <a:pt x="8" y="43"/>
                          <a:pt x="8" y="43"/>
                          <a:pt x="8" y="44"/>
                        </a:cubicBezTo>
                        <a:cubicBezTo>
                          <a:pt x="6" y="40"/>
                          <a:pt x="4" y="37"/>
                          <a:pt x="2" y="33"/>
                        </a:cubicBezTo>
                        <a:cubicBezTo>
                          <a:pt x="0" y="28"/>
                          <a:pt x="1" y="24"/>
                          <a:pt x="2" y="18"/>
                        </a:cubicBezTo>
                        <a:cubicBezTo>
                          <a:pt x="2" y="18"/>
                          <a:pt x="2" y="18"/>
                          <a:pt x="2" y="17"/>
                        </a:cubicBezTo>
                        <a:cubicBezTo>
                          <a:pt x="10" y="11"/>
                          <a:pt x="17" y="5"/>
                          <a:pt x="25"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9" name="Freeform 813"/>
                  <p:cNvSpPr>
                    <a:spLocks/>
                  </p:cNvSpPr>
                  <p:nvPr/>
                </p:nvSpPr>
                <p:spPr bwMode="auto">
                  <a:xfrm>
                    <a:off x="2807" y="1583"/>
                    <a:ext cx="35" cy="42"/>
                  </a:xfrm>
                  <a:custGeom>
                    <a:avLst/>
                    <a:gdLst>
                      <a:gd name="T0" fmla="*/ 15 w 15"/>
                      <a:gd name="T1" fmla="*/ 8 h 18"/>
                      <a:gd name="T2" fmla="*/ 14 w 15"/>
                      <a:gd name="T3" fmla="*/ 11 h 18"/>
                      <a:gd name="T4" fmla="*/ 1 w 15"/>
                      <a:gd name="T5" fmla="*/ 10 h 18"/>
                      <a:gd name="T6" fmla="*/ 5 w 15"/>
                      <a:gd name="T7" fmla="*/ 0 h 18"/>
                      <a:gd name="T8" fmla="*/ 15 w 15"/>
                      <a:gd name="T9" fmla="*/ 8 h 18"/>
                    </a:gdLst>
                    <a:ahLst/>
                    <a:cxnLst>
                      <a:cxn ang="0">
                        <a:pos x="T0" y="T1"/>
                      </a:cxn>
                      <a:cxn ang="0">
                        <a:pos x="T2" y="T3"/>
                      </a:cxn>
                      <a:cxn ang="0">
                        <a:pos x="T4" y="T5"/>
                      </a:cxn>
                      <a:cxn ang="0">
                        <a:pos x="T6" y="T7"/>
                      </a:cxn>
                      <a:cxn ang="0">
                        <a:pos x="T8" y="T9"/>
                      </a:cxn>
                    </a:cxnLst>
                    <a:rect l="0" t="0" r="r" b="b"/>
                    <a:pathLst>
                      <a:path w="15" h="18">
                        <a:moveTo>
                          <a:pt x="15" y="8"/>
                        </a:moveTo>
                        <a:cubicBezTo>
                          <a:pt x="14" y="9"/>
                          <a:pt x="14" y="10"/>
                          <a:pt x="14" y="11"/>
                        </a:cubicBezTo>
                        <a:cubicBezTo>
                          <a:pt x="9" y="15"/>
                          <a:pt x="2" y="18"/>
                          <a:pt x="1" y="10"/>
                        </a:cubicBezTo>
                        <a:cubicBezTo>
                          <a:pt x="0" y="6"/>
                          <a:pt x="2" y="2"/>
                          <a:pt x="5" y="0"/>
                        </a:cubicBezTo>
                        <a:cubicBezTo>
                          <a:pt x="8" y="3"/>
                          <a:pt x="11" y="6"/>
                          <a:pt x="15"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0" name="Freeform 814"/>
                  <p:cNvSpPr>
                    <a:spLocks/>
                  </p:cNvSpPr>
                  <p:nvPr/>
                </p:nvSpPr>
                <p:spPr bwMode="auto">
                  <a:xfrm>
                    <a:off x="2897" y="1072"/>
                    <a:ext cx="76" cy="116"/>
                  </a:xfrm>
                  <a:custGeom>
                    <a:avLst/>
                    <a:gdLst>
                      <a:gd name="T0" fmla="*/ 20 w 32"/>
                      <a:gd name="T1" fmla="*/ 0 h 49"/>
                      <a:gd name="T2" fmla="*/ 32 w 32"/>
                      <a:gd name="T3" fmla="*/ 28 h 49"/>
                      <a:gd name="T4" fmla="*/ 13 w 32"/>
                      <a:gd name="T5" fmla="*/ 49 h 49"/>
                      <a:gd name="T6" fmla="*/ 1 w 32"/>
                      <a:gd name="T7" fmla="*/ 22 h 49"/>
                      <a:gd name="T8" fmla="*/ 2 w 32"/>
                      <a:gd name="T9" fmla="*/ 21 h 49"/>
                      <a:gd name="T10" fmla="*/ 20 w 32"/>
                      <a:gd name="T11" fmla="*/ 0 h 49"/>
                    </a:gdLst>
                    <a:ahLst/>
                    <a:cxnLst>
                      <a:cxn ang="0">
                        <a:pos x="T0" y="T1"/>
                      </a:cxn>
                      <a:cxn ang="0">
                        <a:pos x="T2" y="T3"/>
                      </a:cxn>
                      <a:cxn ang="0">
                        <a:pos x="T4" y="T5"/>
                      </a:cxn>
                      <a:cxn ang="0">
                        <a:pos x="T6" y="T7"/>
                      </a:cxn>
                      <a:cxn ang="0">
                        <a:pos x="T8" y="T9"/>
                      </a:cxn>
                      <a:cxn ang="0">
                        <a:pos x="T10" y="T11"/>
                      </a:cxn>
                    </a:cxnLst>
                    <a:rect l="0" t="0" r="r" b="b"/>
                    <a:pathLst>
                      <a:path w="32" h="49">
                        <a:moveTo>
                          <a:pt x="20" y="0"/>
                        </a:moveTo>
                        <a:cubicBezTo>
                          <a:pt x="19" y="10"/>
                          <a:pt x="24" y="21"/>
                          <a:pt x="32" y="28"/>
                        </a:cubicBezTo>
                        <a:cubicBezTo>
                          <a:pt x="22" y="30"/>
                          <a:pt x="14" y="39"/>
                          <a:pt x="13" y="49"/>
                        </a:cubicBezTo>
                        <a:cubicBezTo>
                          <a:pt x="9" y="40"/>
                          <a:pt x="5" y="31"/>
                          <a:pt x="1" y="22"/>
                        </a:cubicBezTo>
                        <a:cubicBezTo>
                          <a:pt x="2" y="22"/>
                          <a:pt x="2" y="21"/>
                          <a:pt x="2" y="21"/>
                        </a:cubicBezTo>
                        <a:cubicBezTo>
                          <a:pt x="0" y="10"/>
                          <a:pt x="12" y="4"/>
                          <a:pt x="2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1" name="Freeform 815"/>
                  <p:cNvSpPr>
                    <a:spLocks/>
                  </p:cNvSpPr>
                  <p:nvPr/>
                </p:nvSpPr>
                <p:spPr bwMode="auto">
                  <a:xfrm>
                    <a:off x="3030" y="535"/>
                    <a:ext cx="37" cy="33"/>
                  </a:xfrm>
                  <a:custGeom>
                    <a:avLst/>
                    <a:gdLst>
                      <a:gd name="T0" fmla="*/ 7 w 16"/>
                      <a:gd name="T1" fmla="*/ 0 h 14"/>
                      <a:gd name="T2" fmla="*/ 16 w 16"/>
                      <a:gd name="T3" fmla="*/ 7 h 14"/>
                      <a:gd name="T4" fmla="*/ 0 w 16"/>
                      <a:gd name="T5" fmla="*/ 14 h 14"/>
                      <a:gd name="T6" fmla="*/ 1 w 16"/>
                      <a:gd name="T7" fmla="*/ 12 h 14"/>
                      <a:gd name="T8" fmla="*/ 7 w 16"/>
                      <a:gd name="T9" fmla="*/ 0 h 14"/>
                    </a:gdLst>
                    <a:ahLst/>
                    <a:cxnLst>
                      <a:cxn ang="0">
                        <a:pos x="T0" y="T1"/>
                      </a:cxn>
                      <a:cxn ang="0">
                        <a:pos x="T2" y="T3"/>
                      </a:cxn>
                      <a:cxn ang="0">
                        <a:pos x="T4" y="T5"/>
                      </a:cxn>
                      <a:cxn ang="0">
                        <a:pos x="T6" y="T7"/>
                      </a:cxn>
                      <a:cxn ang="0">
                        <a:pos x="T8" y="T9"/>
                      </a:cxn>
                    </a:cxnLst>
                    <a:rect l="0" t="0" r="r" b="b"/>
                    <a:pathLst>
                      <a:path w="16" h="14">
                        <a:moveTo>
                          <a:pt x="7" y="0"/>
                        </a:moveTo>
                        <a:cubicBezTo>
                          <a:pt x="12" y="0"/>
                          <a:pt x="14" y="4"/>
                          <a:pt x="16" y="7"/>
                        </a:cubicBezTo>
                        <a:cubicBezTo>
                          <a:pt x="11" y="9"/>
                          <a:pt x="5" y="11"/>
                          <a:pt x="0" y="14"/>
                        </a:cubicBezTo>
                        <a:cubicBezTo>
                          <a:pt x="1" y="13"/>
                          <a:pt x="1" y="13"/>
                          <a:pt x="1" y="12"/>
                        </a:cubicBezTo>
                        <a:cubicBezTo>
                          <a:pt x="0" y="8"/>
                          <a:pt x="0" y="1"/>
                          <a:pt x="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2" name="Freeform 816"/>
                  <p:cNvSpPr>
                    <a:spLocks/>
                  </p:cNvSpPr>
                  <p:nvPr/>
                </p:nvSpPr>
                <p:spPr bwMode="auto">
                  <a:xfrm>
                    <a:off x="2861" y="1010"/>
                    <a:ext cx="74" cy="95"/>
                  </a:xfrm>
                  <a:custGeom>
                    <a:avLst/>
                    <a:gdLst>
                      <a:gd name="T0" fmla="*/ 31 w 31"/>
                      <a:gd name="T1" fmla="*/ 23 h 40"/>
                      <a:gd name="T2" fmla="*/ 13 w 31"/>
                      <a:gd name="T3" fmla="*/ 40 h 40"/>
                      <a:gd name="T4" fmla="*/ 0 w 31"/>
                      <a:gd name="T5" fmla="*/ 19 h 40"/>
                      <a:gd name="T6" fmla="*/ 24 w 31"/>
                      <a:gd name="T7" fmla="*/ 0 h 40"/>
                      <a:gd name="T8" fmla="*/ 31 w 31"/>
                      <a:gd name="T9" fmla="*/ 23 h 40"/>
                    </a:gdLst>
                    <a:ahLst/>
                    <a:cxnLst>
                      <a:cxn ang="0">
                        <a:pos x="T0" y="T1"/>
                      </a:cxn>
                      <a:cxn ang="0">
                        <a:pos x="T2" y="T3"/>
                      </a:cxn>
                      <a:cxn ang="0">
                        <a:pos x="T4" y="T5"/>
                      </a:cxn>
                      <a:cxn ang="0">
                        <a:pos x="T6" y="T7"/>
                      </a:cxn>
                      <a:cxn ang="0">
                        <a:pos x="T8" y="T9"/>
                      </a:cxn>
                    </a:cxnLst>
                    <a:rect l="0" t="0" r="r" b="b"/>
                    <a:pathLst>
                      <a:path w="31" h="40">
                        <a:moveTo>
                          <a:pt x="31" y="23"/>
                        </a:moveTo>
                        <a:cubicBezTo>
                          <a:pt x="25" y="26"/>
                          <a:pt x="15" y="33"/>
                          <a:pt x="13" y="40"/>
                        </a:cubicBezTo>
                        <a:cubicBezTo>
                          <a:pt x="9" y="32"/>
                          <a:pt x="5" y="26"/>
                          <a:pt x="0" y="19"/>
                        </a:cubicBezTo>
                        <a:cubicBezTo>
                          <a:pt x="8" y="13"/>
                          <a:pt x="16" y="6"/>
                          <a:pt x="24" y="0"/>
                        </a:cubicBezTo>
                        <a:cubicBezTo>
                          <a:pt x="22" y="8"/>
                          <a:pt x="27" y="16"/>
                          <a:pt x="31"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3" name="Freeform 817"/>
                  <p:cNvSpPr>
                    <a:spLocks/>
                  </p:cNvSpPr>
                  <p:nvPr/>
                </p:nvSpPr>
                <p:spPr bwMode="auto">
                  <a:xfrm>
                    <a:off x="2987" y="556"/>
                    <a:ext cx="40" cy="38"/>
                  </a:xfrm>
                  <a:custGeom>
                    <a:avLst/>
                    <a:gdLst>
                      <a:gd name="T0" fmla="*/ 16 w 17"/>
                      <a:gd name="T1" fmla="*/ 5 h 16"/>
                      <a:gd name="T2" fmla="*/ 17 w 17"/>
                      <a:gd name="T3" fmla="*/ 5 h 16"/>
                      <a:gd name="T4" fmla="*/ 0 w 17"/>
                      <a:gd name="T5" fmla="*/ 16 h 16"/>
                      <a:gd name="T6" fmla="*/ 3 w 17"/>
                      <a:gd name="T7" fmla="*/ 4 h 16"/>
                      <a:gd name="T8" fmla="*/ 16 w 17"/>
                      <a:gd name="T9" fmla="*/ 5 h 16"/>
                    </a:gdLst>
                    <a:ahLst/>
                    <a:cxnLst>
                      <a:cxn ang="0">
                        <a:pos x="T0" y="T1"/>
                      </a:cxn>
                      <a:cxn ang="0">
                        <a:pos x="T2" y="T3"/>
                      </a:cxn>
                      <a:cxn ang="0">
                        <a:pos x="T4" y="T5"/>
                      </a:cxn>
                      <a:cxn ang="0">
                        <a:pos x="T6" y="T7"/>
                      </a:cxn>
                      <a:cxn ang="0">
                        <a:pos x="T8" y="T9"/>
                      </a:cxn>
                    </a:cxnLst>
                    <a:rect l="0" t="0" r="r" b="b"/>
                    <a:pathLst>
                      <a:path w="17" h="16">
                        <a:moveTo>
                          <a:pt x="16" y="5"/>
                        </a:moveTo>
                        <a:cubicBezTo>
                          <a:pt x="16" y="5"/>
                          <a:pt x="17" y="5"/>
                          <a:pt x="17" y="5"/>
                        </a:cubicBezTo>
                        <a:cubicBezTo>
                          <a:pt x="11" y="8"/>
                          <a:pt x="6" y="12"/>
                          <a:pt x="0" y="16"/>
                        </a:cubicBezTo>
                        <a:cubicBezTo>
                          <a:pt x="0" y="12"/>
                          <a:pt x="0" y="7"/>
                          <a:pt x="3" y="4"/>
                        </a:cubicBezTo>
                        <a:cubicBezTo>
                          <a:pt x="7" y="0"/>
                          <a:pt x="12" y="0"/>
                          <a:pt x="16" y="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4" name="Freeform 818"/>
                  <p:cNvSpPr>
                    <a:spLocks/>
                  </p:cNvSpPr>
                  <p:nvPr/>
                </p:nvSpPr>
                <p:spPr bwMode="auto">
                  <a:xfrm>
                    <a:off x="2764" y="1545"/>
                    <a:ext cx="47" cy="52"/>
                  </a:xfrm>
                  <a:custGeom>
                    <a:avLst/>
                    <a:gdLst>
                      <a:gd name="T0" fmla="*/ 20 w 20"/>
                      <a:gd name="T1" fmla="*/ 13 h 22"/>
                      <a:gd name="T2" fmla="*/ 3 w 20"/>
                      <a:gd name="T3" fmla="*/ 13 h 22"/>
                      <a:gd name="T4" fmla="*/ 9 w 20"/>
                      <a:gd name="T5" fmla="*/ 0 h 22"/>
                      <a:gd name="T6" fmla="*/ 20 w 20"/>
                      <a:gd name="T7" fmla="*/ 13 h 22"/>
                    </a:gdLst>
                    <a:ahLst/>
                    <a:cxnLst>
                      <a:cxn ang="0">
                        <a:pos x="T0" y="T1"/>
                      </a:cxn>
                      <a:cxn ang="0">
                        <a:pos x="T2" y="T3"/>
                      </a:cxn>
                      <a:cxn ang="0">
                        <a:pos x="T4" y="T5"/>
                      </a:cxn>
                      <a:cxn ang="0">
                        <a:pos x="T6" y="T7"/>
                      </a:cxn>
                    </a:cxnLst>
                    <a:rect l="0" t="0" r="r" b="b"/>
                    <a:pathLst>
                      <a:path w="20" h="22">
                        <a:moveTo>
                          <a:pt x="20" y="13"/>
                        </a:moveTo>
                        <a:cubicBezTo>
                          <a:pt x="15" y="18"/>
                          <a:pt x="6" y="22"/>
                          <a:pt x="3" y="13"/>
                        </a:cubicBezTo>
                        <a:cubicBezTo>
                          <a:pt x="0" y="7"/>
                          <a:pt x="5" y="3"/>
                          <a:pt x="9" y="0"/>
                        </a:cubicBezTo>
                        <a:cubicBezTo>
                          <a:pt x="12" y="5"/>
                          <a:pt x="16" y="9"/>
                          <a:pt x="20" y="1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5" name="Freeform 819"/>
                  <p:cNvSpPr>
                    <a:spLocks/>
                  </p:cNvSpPr>
                  <p:nvPr/>
                </p:nvSpPr>
                <p:spPr bwMode="auto">
                  <a:xfrm>
                    <a:off x="2748" y="1498"/>
                    <a:ext cx="33" cy="42"/>
                  </a:xfrm>
                  <a:custGeom>
                    <a:avLst/>
                    <a:gdLst>
                      <a:gd name="T0" fmla="*/ 14 w 14"/>
                      <a:gd name="T1" fmla="*/ 17 h 18"/>
                      <a:gd name="T2" fmla="*/ 13 w 14"/>
                      <a:gd name="T3" fmla="*/ 18 h 18"/>
                      <a:gd name="T4" fmla="*/ 0 w 14"/>
                      <a:gd name="T5" fmla="*/ 11 h 18"/>
                      <a:gd name="T6" fmla="*/ 5 w 14"/>
                      <a:gd name="T7" fmla="*/ 0 h 18"/>
                      <a:gd name="T8" fmla="*/ 14 w 14"/>
                      <a:gd name="T9" fmla="*/ 17 h 18"/>
                    </a:gdLst>
                    <a:ahLst/>
                    <a:cxnLst>
                      <a:cxn ang="0">
                        <a:pos x="T0" y="T1"/>
                      </a:cxn>
                      <a:cxn ang="0">
                        <a:pos x="T2" y="T3"/>
                      </a:cxn>
                      <a:cxn ang="0">
                        <a:pos x="T4" y="T5"/>
                      </a:cxn>
                      <a:cxn ang="0">
                        <a:pos x="T6" y="T7"/>
                      </a:cxn>
                      <a:cxn ang="0">
                        <a:pos x="T8" y="T9"/>
                      </a:cxn>
                    </a:cxnLst>
                    <a:rect l="0" t="0" r="r" b="b"/>
                    <a:pathLst>
                      <a:path w="14" h="18">
                        <a:moveTo>
                          <a:pt x="14" y="17"/>
                        </a:moveTo>
                        <a:cubicBezTo>
                          <a:pt x="14" y="17"/>
                          <a:pt x="14" y="18"/>
                          <a:pt x="13" y="18"/>
                        </a:cubicBezTo>
                        <a:cubicBezTo>
                          <a:pt x="8" y="18"/>
                          <a:pt x="1" y="18"/>
                          <a:pt x="0" y="11"/>
                        </a:cubicBezTo>
                        <a:cubicBezTo>
                          <a:pt x="0" y="7"/>
                          <a:pt x="2" y="3"/>
                          <a:pt x="5" y="0"/>
                        </a:cubicBezTo>
                        <a:cubicBezTo>
                          <a:pt x="7" y="6"/>
                          <a:pt x="10" y="12"/>
                          <a:pt x="14" y="1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6" name="Freeform 820"/>
                  <p:cNvSpPr>
                    <a:spLocks/>
                  </p:cNvSpPr>
                  <p:nvPr/>
                </p:nvSpPr>
                <p:spPr bwMode="auto">
                  <a:xfrm>
                    <a:off x="2795" y="1195"/>
                    <a:ext cx="59" cy="49"/>
                  </a:xfrm>
                  <a:custGeom>
                    <a:avLst/>
                    <a:gdLst>
                      <a:gd name="T0" fmla="*/ 25 w 25"/>
                      <a:gd name="T1" fmla="*/ 3 h 21"/>
                      <a:gd name="T2" fmla="*/ 25 w 25"/>
                      <a:gd name="T3" fmla="*/ 4 h 21"/>
                      <a:gd name="T4" fmla="*/ 25 w 25"/>
                      <a:gd name="T5" fmla="*/ 4 h 21"/>
                      <a:gd name="T6" fmla="*/ 22 w 25"/>
                      <a:gd name="T7" fmla="*/ 6 h 21"/>
                      <a:gd name="T8" fmla="*/ 4 w 25"/>
                      <a:gd name="T9" fmla="*/ 21 h 21"/>
                      <a:gd name="T10" fmla="*/ 3 w 25"/>
                      <a:gd name="T11" fmla="*/ 20 h 21"/>
                      <a:gd name="T12" fmla="*/ 2 w 25"/>
                      <a:gd name="T13" fmla="*/ 10 h 21"/>
                      <a:gd name="T14" fmla="*/ 7 w 25"/>
                      <a:gd name="T15" fmla="*/ 2 h 21"/>
                      <a:gd name="T16" fmla="*/ 16 w 25"/>
                      <a:gd name="T17" fmla="*/ 1 h 21"/>
                      <a:gd name="T18" fmla="*/ 22 w 25"/>
                      <a:gd name="T19" fmla="*/ 4 h 21"/>
                      <a:gd name="T20" fmla="*/ 25 w 25"/>
                      <a:gd name="T2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1">
                        <a:moveTo>
                          <a:pt x="25" y="3"/>
                        </a:moveTo>
                        <a:cubicBezTo>
                          <a:pt x="25" y="3"/>
                          <a:pt x="25" y="3"/>
                          <a:pt x="25" y="4"/>
                        </a:cubicBezTo>
                        <a:cubicBezTo>
                          <a:pt x="25" y="4"/>
                          <a:pt x="25" y="4"/>
                          <a:pt x="25" y="4"/>
                        </a:cubicBezTo>
                        <a:cubicBezTo>
                          <a:pt x="24" y="4"/>
                          <a:pt x="23" y="5"/>
                          <a:pt x="22" y="6"/>
                        </a:cubicBezTo>
                        <a:cubicBezTo>
                          <a:pt x="15" y="10"/>
                          <a:pt x="9" y="15"/>
                          <a:pt x="4" y="21"/>
                        </a:cubicBezTo>
                        <a:cubicBezTo>
                          <a:pt x="4" y="21"/>
                          <a:pt x="3" y="20"/>
                          <a:pt x="3" y="20"/>
                        </a:cubicBezTo>
                        <a:cubicBezTo>
                          <a:pt x="0" y="20"/>
                          <a:pt x="1" y="11"/>
                          <a:pt x="2" y="10"/>
                        </a:cubicBezTo>
                        <a:cubicBezTo>
                          <a:pt x="2" y="7"/>
                          <a:pt x="4" y="4"/>
                          <a:pt x="7" y="2"/>
                        </a:cubicBezTo>
                        <a:cubicBezTo>
                          <a:pt x="10" y="0"/>
                          <a:pt x="13" y="0"/>
                          <a:pt x="16" y="1"/>
                        </a:cubicBezTo>
                        <a:cubicBezTo>
                          <a:pt x="18" y="1"/>
                          <a:pt x="20" y="3"/>
                          <a:pt x="22" y="4"/>
                        </a:cubicBezTo>
                        <a:cubicBezTo>
                          <a:pt x="23" y="5"/>
                          <a:pt x="25" y="4"/>
                          <a:pt x="25"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7" name="Freeform 821"/>
                  <p:cNvSpPr>
                    <a:spLocks/>
                  </p:cNvSpPr>
                  <p:nvPr/>
                </p:nvSpPr>
                <p:spPr bwMode="auto">
                  <a:xfrm>
                    <a:off x="2944" y="587"/>
                    <a:ext cx="41" cy="38"/>
                  </a:xfrm>
                  <a:custGeom>
                    <a:avLst/>
                    <a:gdLst>
                      <a:gd name="T0" fmla="*/ 17 w 17"/>
                      <a:gd name="T1" fmla="*/ 4 h 16"/>
                      <a:gd name="T2" fmla="*/ 17 w 17"/>
                      <a:gd name="T3" fmla="*/ 4 h 16"/>
                      <a:gd name="T4" fmla="*/ 7 w 17"/>
                      <a:gd name="T5" fmla="*/ 13 h 16"/>
                      <a:gd name="T6" fmla="*/ 3 w 17"/>
                      <a:gd name="T7" fmla="*/ 16 h 16"/>
                      <a:gd name="T8" fmla="*/ 3 w 17"/>
                      <a:gd name="T9" fmla="*/ 14 h 16"/>
                      <a:gd name="T10" fmla="*/ 5 w 17"/>
                      <a:gd name="T11" fmla="*/ 1 h 16"/>
                      <a:gd name="T12" fmla="*/ 16 w 17"/>
                      <a:gd name="T13" fmla="*/ 4 h 16"/>
                      <a:gd name="T14" fmla="*/ 17 w 17"/>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6">
                        <a:moveTo>
                          <a:pt x="17" y="4"/>
                        </a:moveTo>
                        <a:cubicBezTo>
                          <a:pt x="17" y="4"/>
                          <a:pt x="17" y="4"/>
                          <a:pt x="17" y="4"/>
                        </a:cubicBezTo>
                        <a:cubicBezTo>
                          <a:pt x="13" y="7"/>
                          <a:pt x="10" y="10"/>
                          <a:pt x="7" y="13"/>
                        </a:cubicBezTo>
                        <a:cubicBezTo>
                          <a:pt x="5" y="14"/>
                          <a:pt x="4" y="15"/>
                          <a:pt x="3" y="16"/>
                        </a:cubicBezTo>
                        <a:cubicBezTo>
                          <a:pt x="3" y="16"/>
                          <a:pt x="3" y="15"/>
                          <a:pt x="3" y="14"/>
                        </a:cubicBezTo>
                        <a:cubicBezTo>
                          <a:pt x="0" y="10"/>
                          <a:pt x="0" y="3"/>
                          <a:pt x="5" y="1"/>
                        </a:cubicBezTo>
                        <a:cubicBezTo>
                          <a:pt x="9" y="0"/>
                          <a:pt x="13" y="1"/>
                          <a:pt x="16" y="4"/>
                        </a:cubicBezTo>
                        <a:cubicBezTo>
                          <a:pt x="16" y="4"/>
                          <a:pt x="16" y="4"/>
                          <a:pt x="17"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8" name="Freeform 822"/>
                  <p:cNvSpPr>
                    <a:spLocks/>
                  </p:cNvSpPr>
                  <p:nvPr/>
                </p:nvSpPr>
                <p:spPr bwMode="auto">
                  <a:xfrm>
                    <a:off x="2868" y="892"/>
                    <a:ext cx="34" cy="42"/>
                  </a:xfrm>
                  <a:custGeom>
                    <a:avLst/>
                    <a:gdLst>
                      <a:gd name="T0" fmla="*/ 14 w 14"/>
                      <a:gd name="T1" fmla="*/ 15 h 18"/>
                      <a:gd name="T2" fmla="*/ 3 w 14"/>
                      <a:gd name="T3" fmla="*/ 16 h 18"/>
                      <a:gd name="T4" fmla="*/ 0 w 14"/>
                      <a:gd name="T5" fmla="*/ 9 h 18"/>
                      <a:gd name="T6" fmla="*/ 2 w 14"/>
                      <a:gd name="T7" fmla="*/ 5 h 18"/>
                      <a:gd name="T8" fmla="*/ 8 w 14"/>
                      <a:gd name="T9" fmla="*/ 1 h 18"/>
                      <a:gd name="T10" fmla="*/ 8 w 14"/>
                      <a:gd name="T11" fmla="*/ 0 h 18"/>
                      <a:gd name="T12" fmla="*/ 14 w 14"/>
                      <a:gd name="T13" fmla="*/ 15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14" y="15"/>
                        </a:moveTo>
                        <a:cubicBezTo>
                          <a:pt x="11" y="16"/>
                          <a:pt x="6" y="18"/>
                          <a:pt x="3" y="16"/>
                        </a:cubicBezTo>
                        <a:cubicBezTo>
                          <a:pt x="2" y="13"/>
                          <a:pt x="1" y="11"/>
                          <a:pt x="0" y="9"/>
                        </a:cubicBezTo>
                        <a:cubicBezTo>
                          <a:pt x="2" y="5"/>
                          <a:pt x="2" y="5"/>
                          <a:pt x="2" y="5"/>
                        </a:cubicBezTo>
                        <a:cubicBezTo>
                          <a:pt x="4" y="3"/>
                          <a:pt x="6" y="2"/>
                          <a:pt x="8" y="1"/>
                        </a:cubicBezTo>
                        <a:cubicBezTo>
                          <a:pt x="8" y="0"/>
                          <a:pt x="8" y="0"/>
                          <a:pt x="8" y="0"/>
                        </a:cubicBezTo>
                        <a:cubicBezTo>
                          <a:pt x="10" y="5"/>
                          <a:pt x="12" y="11"/>
                          <a:pt x="14" y="1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9" name="Freeform 823"/>
                  <p:cNvSpPr>
                    <a:spLocks/>
                  </p:cNvSpPr>
                  <p:nvPr/>
                </p:nvSpPr>
                <p:spPr bwMode="auto">
                  <a:xfrm>
                    <a:off x="2909" y="625"/>
                    <a:ext cx="40" cy="40"/>
                  </a:xfrm>
                  <a:custGeom>
                    <a:avLst/>
                    <a:gdLst>
                      <a:gd name="T0" fmla="*/ 16 w 17"/>
                      <a:gd name="T1" fmla="*/ 1 h 17"/>
                      <a:gd name="T2" fmla="*/ 17 w 17"/>
                      <a:gd name="T3" fmla="*/ 1 h 17"/>
                      <a:gd name="T4" fmla="*/ 5 w 17"/>
                      <a:gd name="T5" fmla="*/ 17 h 17"/>
                      <a:gd name="T6" fmla="*/ 3 w 17"/>
                      <a:gd name="T7" fmla="*/ 4 h 17"/>
                      <a:gd name="T8" fmla="*/ 16 w 17"/>
                      <a:gd name="T9" fmla="*/ 1 h 17"/>
                    </a:gdLst>
                    <a:ahLst/>
                    <a:cxnLst>
                      <a:cxn ang="0">
                        <a:pos x="T0" y="T1"/>
                      </a:cxn>
                      <a:cxn ang="0">
                        <a:pos x="T2" y="T3"/>
                      </a:cxn>
                      <a:cxn ang="0">
                        <a:pos x="T4" y="T5"/>
                      </a:cxn>
                      <a:cxn ang="0">
                        <a:pos x="T6" y="T7"/>
                      </a:cxn>
                      <a:cxn ang="0">
                        <a:pos x="T8" y="T9"/>
                      </a:cxn>
                    </a:cxnLst>
                    <a:rect l="0" t="0" r="r" b="b"/>
                    <a:pathLst>
                      <a:path w="17" h="17">
                        <a:moveTo>
                          <a:pt x="16" y="1"/>
                        </a:moveTo>
                        <a:cubicBezTo>
                          <a:pt x="17" y="1"/>
                          <a:pt x="17" y="1"/>
                          <a:pt x="17" y="1"/>
                        </a:cubicBezTo>
                        <a:cubicBezTo>
                          <a:pt x="13" y="6"/>
                          <a:pt x="9" y="11"/>
                          <a:pt x="5" y="17"/>
                        </a:cubicBezTo>
                        <a:cubicBezTo>
                          <a:pt x="1" y="14"/>
                          <a:pt x="0" y="8"/>
                          <a:pt x="3" y="4"/>
                        </a:cubicBezTo>
                        <a:cubicBezTo>
                          <a:pt x="6" y="0"/>
                          <a:pt x="12" y="0"/>
                          <a:pt x="16"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0" name="Freeform 824"/>
                  <p:cNvSpPr>
                    <a:spLocks/>
                  </p:cNvSpPr>
                  <p:nvPr/>
                </p:nvSpPr>
                <p:spPr bwMode="auto">
                  <a:xfrm>
                    <a:off x="2854" y="849"/>
                    <a:ext cx="31" cy="38"/>
                  </a:xfrm>
                  <a:custGeom>
                    <a:avLst/>
                    <a:gdLst>
                      <a:gd name="T0" fmla="*/ 13 w 13"/>
                      <a:gd name="T1" fmla="*/ 16 h 16"/>
                      <a:gd name="T2" fmla="*/ 13 w 13"/>
                      <a:gd name="T3" fmla="*/ 16 h 16"/>
                      <a:gd name="T4" fmla="*/ 0 w 13"/>
                      <a:gd name="T5" fmla="*/ 9 h 16"/>
                      <a:gd name="T6" fmla="*/ 10 w 13"/>
                      <a:gd name="T7" fmla="*/ 0 h 16"/>
                      <a:gd name="T8" fmla="*/ 13 w 13"/>
                      <a:gd name="T9" fmla="*/ 16 h 16"/>
                    </a:gdLst>
                    <a:ahLst/>
                    <a:cxnLst>
                      <a:cxn ang="0">
                        <a:pos x="T0" y="T1"/>
                      </a:cxn>
                      <a:cxn ang="0">
                        <a:pos x="T2" y="T3"/>
                      </a:cxn>
                      <a:cxn ang="0">
                        <a:pos x="T4" y="T5"/>
                      </a:cxn>
                      <a:cxn ang="0">
                        <a:pos x="T6" y="T7"/>
                      </a:cxn>
                      <a:cxn ang="0">
                        <a:pos x="T8" y="T9"/>
                      </a:cxn>
                    </a:cxnLst>
                    <a:rect l="0" t="0" r="r" b="b"/>
                    <a:pathLst>
                      <a:path w="13" h="16">
                        <a:moveTo>
                          <a:pt x="13" y="16"/>
                        </a:moveTo>
                        <a:cubicBezTo>
                          <a:pt x="13" y="16"/>
                          <a:pt x="13" y="16"/>
                          <a:pt x="13" y="16"/>
                        </a:cubicBezTo>
                        <a:cubicBezTo>
                          <a:pt x="9" y="16"/>
                          <a:pt x="0" y="15"/>
                          <a:pt x="0" y="9"/>
                        </a:cubicBezTo>
                        <a:cubicBezTo>
                          <a:pt x="1" y="3"/>
                          <a:pt x="6" y="1"/>
                          <a:pt x="10" y="0"/>
                        </a:cubicBezTo>
                        <a:cubicBezTo>
                          <a:pt x="11" y="6"/>
                          <a:pt x="12" y="11"/>
                          <a:pt x="13" y="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1" name="Freeform 825"/>
                  <p:cNvSpPr>
                    <a:spLocks/>
                  </p:cNvSpPr>
                  <p:nvPr/>
                </p:nvSpPr>
                <p:spPr bwMode="auto">
                  <a:xfrm>
                    <a:off x="2726" y="1450"/>
                    <a:ext cx="29" cy="40"/>
                  </a:xfrm>
                  <a:custGeom>
                    <a:avLst/>
                    <a:gdLst>
                      <a:gd name="T0" fmla="*/ 12 w 12"/>
                      <a:gd name="T1" fmla="*/ 16 h 17"/>
                      <a:gd name="T2" fmla="*/ 1 w 12"/>
                      <a:gd name="T3" fmla="*/ 10 h 17"/>
                      <a:gd name="T4" fmla="*/ 8 w 12"/>
                      <a:gd name="T5" fmla="*/ 0 h 17"/>
                      <a:gd name="T6" fmla="*/ 12 w 12"/>
                      <a:gd name="T7" fmla="*/ 16 h 17"/>
                    </a:gdLst>
                    <a:ahLst/>
                    <a:cxnLst>
                      <a:cxn ang="0">
                        <a:pos x="T0" y="T1"/>
                      </a:cxn>
                      <a:cxn ang="0">
                        <a:pos x="T2" y="T3"/>
                      </a:cxn>
                      <a:cxn ang="0">
                        <a:pos x="T4" y="T5"/>
                      </a:cxn>
                      <a:cxn ang="0">
                        <a:pos x="T6" y="T7"/>
                      </a:cxn>
                    </a:cxnLst>
                    <a:rect l="0" t="0" r="r" b="b"/>
                    <a:pathLst>
                      <a:path w="12" h="17">
                        <a:moveTo>
                          <a:pt x="12" y="16"/>
                        </a:moveTo>
                        <a:cubicBezTo>
                          <a:pt x="8" y="17"/>
                          <a:pt x="3" y="15"/>
                          <a:pt x="1" y="10"/>
                        </a:cubicBezTo>
                        <a:cubicBezTo>
                          <a:pt x="0" y="5"/>
                          <a:pt x="4" y="2"/>
                          <a:pt x="8" y="0"/>
                        </a:cubicBezTo>
                        <a:cubicBezTo>
                          <a:pt x="9" y="5"/>
                          <a:pt x="10" y="11"/>
                          <a:pt x="12" y="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2" name="Freeform 826"/>
                  <p:cNvSpPr>
                    <a:spLocks/>
                  </p:cNvSpPr>
                  <p:nvPr/>
                </p:nvSpPr>
                <p:spPr bwMode="auto">
                  <a:xfrm>
                    <a:off x="2750" y="1242"/>
                    <a:ext cx="47" cy="47"/>
                  </a:xfrm>
                  <a:custGeom>
                    <a:avLst/>
                    <a:gdLst>
                      <a:gd name="T0" fmla="*/ 7 w 20"/>
                      <a:gd name="T1" fmla="*/ 3 h 20"/>
                      <a:gd name="T2" fmla="*/ 20 w 20"/>
                      <a:gd name="T3" fmla="*/ 4 h 20"/>
                      <a:gd name="T4" fmla="*/ 9 w 20"/>
                      <a:gd name="T5" fmla="*/ 20 h 20"/>
                      <a:gd name="T6" fmla="*/ 9 w 20"/>
                      <a:gd name="T7" fmla="*/ 20 h 20"/>
                      <a:gd name="T8" fmla="*/ 9 w 20"/>
                      <a:gd name="T9" fmla="*/ 18 h 20"/>
                      <a:gd name="T10" fmla="*/ 7 w 20"/>
                      <a:gd name="T11" fmla="*/ 3 h 20"/>
                    </a:gdLst>
                    <a:ahLst/>
                    <a:cxnLst>
                      <a:cxn ang="0">
                        <a:pos x="T0" y="T1"/>
                      </a:cxn>
                      <a:cxn ang="0">
                        <a:pos x="T2" y="T3"/>
                      </a:cxn>
                      <a:cxn ang="0">
                        <a:pos x="T4" y="T5"/>
                      </a:cxn>
                      <a:cxn ang="0">
                        <a:pos x="T6" y="T7"/>
                      </a:cxn>
                      <a:cxn ang="0">
                        <a:pos x="T8" y="T9"/>
                      </a:cxn>
                      <a:cxn ang="0">
                        <a:pos x="T10" y="T11"/>
                      </a:cxn>
                    </a:cxnLst>
                    <a:rect l="0" t="0" r="r" b="b"/>
                    <a:pathLst>
                      <a:path w="20" h="20">
                        <a:moveTo>
                          <a:pt x="7" y="3"/>
                        </a:moveTo>
                        <a:cubicBezTo>
                          <a:pt x="11" y="0"/>
                          <a:pt x="16" y="2"/>
                          <a:pt x="20" y="4"/>
                        </a:cubicBezTo>
                        <a:cubicBezTo>
                          <a:pt x="16" y="9"/>
                          <a:pt x="12" y="14"/>
                          <a:pt x="9" y="20"/>
                        </a:cubicBezTo>
                        <a:cubicBezTo>
                          <a:pt x="9" y="20"/>
                          <a:pt x="9" y="20"/>
                          <a:pt x="9" y="20"/>
                        </a:cubicBezTo>
                        <a:cubicBezTo>
                          <a:pt x="9" y="19"/>
                          <a:pt x="9" y="18"/>
                          <a:pt x="9" y="18"/>
                        </a:cubicBezTo>
                        <a:cubicBezTo>
                          <a:pt x="5" y="14"/>
                          <a:pt x="0" y="7"/>
                          <a:pt x="7"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3" name="Freeform 827"/>
                  <p:cNvSpPr>
                    <a:spLocks/>
                  </p:cNvSpPr>
                  <p:nvPr/>
                </p:nvSpPr>
                <p:spPr bwMode="auto">
                  <a:xfrm>
                    <a:off x="2714" y="1396"/>
                    <a:ext cx="29" cy="45"/>
                  </a:xfrm>
                  <a:custGeom>
                    <a:avLst/>
                    <a:gdLst>
                      <a:gd name="T0" fmla="*/ 12 w 12"/>
                      <a:gd name="T1" fmla="*/ 19 h 19"/>
                      <a:gd name="T2" fmla="*/ 11 w 12"/>
                      <a:gd name="T3" fmla="*/ 0 h 19"/>
                      <a:gd name="T4" fmla="*/ 12 w 12"/>
                      <a:gd name="T5" fmla="*/ 19 h 19"/>
                    </a:gdLst>
                    <a:ahLst/>
                    <a:cxnLst>
                      <a:cxn ang="0">
                        <a:pos x="T0" y="T1"/>
                      </a:cxn>
                      <a:cxn ang="0">
                        <a:pos x="T2" y="T3"/>
                      </a:cxn>
                      <a:cxn ang="0">
                        <a:pos x="T4" y="T5"/>
                      </a:cxn>
                    </a:cxnLst>
                    <a:rect l="0" t="0" r="r" b="b"/>
                    <a:pathLst>
                      <a:path w="12" h="19">
                        <a:moveTo>
                          <a:pt x="12" y="19"/>
                        </a:moveTo>
                        <a:cubicBezTo>
                          <a:pt x="1" y="17"/>
                          <a:pt x="0" y="3"/>
                          <a:pt x="11" y="0"/>
                        </a:cubicBezTo>
                        <a:cubicBezTo>
                          <a:pt x="11" y="6"/>
                          <a:pt x="11" y="12"/>
                          <a:pt x="12" y="1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4" name="Freeform 828"/>
                  <p:cNvSpPr>
                    <a:spLocks/>
                  </p:cNvSpPr>
                  <p:nvPr/>
                </p:nvSpPr>
                <p:spPr bwMode="auto">
                  <a:xfrm>
                    <a:off x="2849" y="807"/>
                    <a:ext cx="29" cy="38"/>
                  </a:xfrm>
                  <a:custGeom>
                    <a:avLst/>
                    <a:gdLst>
                      <a:gd name="T0" fmla="*/ 12 w 12"/>
                      <a:gd name="T1" fmla="*/ 16 h 16"/>
                      <a:gd name="T2" fmla="*/ 12 w 12"/>
                      <a:gd name="T3" fmla="*/ 16 h 16"/>
                      <a:gd name="T4" fmla="*/ 11 w 12"/>
                      <a:gd name="T5" fmla="*/ 16 h 16"/>
                      <a:gd name="T6" fmla="*/ 3 w 12"/>
                      <a:gd name="T7" fmla="*/ 5 h 16"/>
                      <a:gd name="T8" fmla="*/ 12 w 12"/>
                      <a:gd name="T9" fmla="*/ 0 h 16"/>
                      <a:gd name="T10" fmla="*/ 12 w 12"/>
                      <a:gd name="T11" fmla="*/ 4 h 16"/>
                      <a:gd name="T12" fmla="*/ 12 w 1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12" y="16"/>
                        </a:moveTo>
                        <a:cubicBezTo>
                          <a:pt x="12" y="16"/>
                          <a:pt x="12" y="16"/>
                          <a:pt x="12" y="16"/>
                        </a:cubicBezTo>
                        <a:cubicBezTo>
                          <a:pt x="12" y="16"/>
                          <a:pt x="12" y="16"/>
                          <a:pt x="11" y="16"/>
                        </a:cubicBezTo>
                        <a:cubicBezTo>
                          <a:pt x="6" y="16"/>
                          <a:pt x="0" y="11"/>
                          <a:pt x="3" y="5"/>
                        </a:cubicBezTo>
                        <a:cubicBezTo>
                          <a:pt x="5" y="2"/>
                          <a:pt x="8" y="1"/>
                          <a:pt x="12" y="0"/>
                        </a:cubicBezTo>
                        <a:cubicBezTo>
                          <a:pt x="12" y="2"/>
                          <a:pt x="12" y="3"/>
                          <a:pt x="12" y="4"/>
                        </a:cubicBezTo>
                        <a:cubicBezTo>
                          <a:pt x="12" y="8"/>
                          <a:pt x="12" y="12"/>
                          <a:pt x="12" y="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5" name="Freeform 829"/>
                  <p:cNvSpPr>
                    <a:spLocks/>
                  </p:cNvSpPr>
                  <p:nvPr/>
                </p:nvSpPr>
                <p:spPr bwMode="auto">
                  <a:xfrm>
                    <a:off x="2731" y="1287"/>
                    <a:ext cx="40" cy="50"/>
                  </a:xfrm>
                  <a:custGeom>
                    <a:avLst/>
                    <a:gdLst>
                      <a:gd name="T0" fmla="*/ 17 w 17"/>
                      <a:gd name="T1" fmla="*/ 1 h 21"/>
                      <a:gd name="T2" fmla="*/ 9 w 17"/>
                      <a:gd name="T3" fmla="*/ 21 h 21"/>
                      <a:gd name="T4" fmla="*/ 8 w 17"/>
                      <a:gd name="T5" fmla="*/ 21 h 21"/>
                      <a:gd name="T6" fmla="*/ 15 w 17"/>
                      <a:gd name="T7" fmla="*/ 2 h 21"/>
                      <a:gd name="T8" fmla="*/ 17 w 17"/>
                      <a:gd name="T9" fmla="*/ 1 h 21"/>
                    </a:gdLst>
                    <a:ahLst/>
                    <a:cxnLst>
                      <a:cxn ang="0">
                        <a:pos x="T0" y="T1"/>
                      </a:cxn>
                      <a:cxn ang="0">
                        <a:pos x="T2" y="T3"/>
                      </a:cxn>
                      <a:cxn ang="0">
                        <a:pos x="T4" y="T5"/>
                      </a:cxn>
                      <a:cxn ang="0">
                        <a:pos x="T6" y="T7"/>
                      </a:cxn>
                      <a:cxn ang="0">
                        <a:pos x="T8" y="T9"/>
                      </a:cxn>
                    </a:cxnLst>
                    <a:rect l="0" t="0" r="r" b="b"/>
                    <a:pathLst>
                      <a:path w="17" h="21">
                        <a:moveTo>
                          <a:pt x="17" y="1"/>
                        </a:moveTo>
                        <a:cubicBezTo>
                          <a:pt x="14" y="7"/>
                          <a:pt x="11" y="14"/>
                          <a:pt x="9" y="21"/>
                        </a:cubicBezTo>
                        <a:cubicBezTo>
                          <a:pt x="8" y="21"/>
                          <a:pt x="8" y="21"/>
                          <a:pt x="8" y="21"/>
                        </a:cubicBezTo>
                        <a:cubicBezTo>
                          <a:pt x="0" y="14"/>
                          <a:pt x="3" y="0"/>
                          <a:pt x="15" y="2"/>
                        </a:cubicBezTo>
                        <a:cubicBezTo>
                          <a:pt x="16" y="2"/>
                          <a:pt x="17" y="1"/>
                          <a:pt x="17"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6" name="Freeform 830"/>
                  <p:cNvSpPr>
                    <a:spLocks/>
                  </p:cNvSpPr>
                  <p:nvPr/>
                </p:nvSpPr>
                <p:spPr bwMode="auto">
                  <a:xfrm>
                    <a:off x="2885" y="670"/>
                    <a:ext cx="31" cy="35"/>
                  </a:xfrm>
                  <a:custGeom>
                    <a:avLst/>
                    <a:gdLst>
                      <a:gd name="T0" fmla="*/ 13 w 13"/>
                      <a:gd name="T1" fmla="*/ 1 h 15"/>
                      <a:gd name="T2" fmla="*/ 6 w 13"/>
                      <a:gd name="T3" fmla="*/ 15 h 15"/>
                      <a:gd name="T4" fmla="*/ 1 w 13"/>
                      <a:gd name="T5" fmla="*/ 6 h 15"/>
                      <a:gd name="T6" fmla="*/ 13 w 13"/>
                      <a:gd name="T7" fmla="*/ 1 h 15"/>
                    </a:gdLst>
                    <a:ahLst/>
                    <a:cxnLst>
                      <a:cxn ang="0">
                        <a:pos x="T0" y="T1"/>
                      </a:cxn>
                      <a:cxn ang="0">
                        <a:pos x="T2" y="T3"/>
                      </a:cxn>
                      <a:cxn ang="0">
                        <a:pos x="T4" y="T5"/>
                      </a:cxn>
                      <a:cxn ang="0">
                        <a:pos x="T6" y="T7"/>
                      </a:cxn>
                    </a:cxnLst>
                    <a:rect l="0" t="0" r="r" b="b"/>
                    <a:pathLst>
                      <a:path w="13" h="15">
                        <a:moveTo>
                          <a:pt x="13" y="1"/>
                        </a:moveTo>
                        <a:cubicBezTo>
                          <a:pt x="11" y="5"/>
                          <a:pt x="8" y="10"/>
                          <a:pt x="6" y="15"/>
                        </a:cubicBezTo>
                        <a:cubicBezTo>
                          <a:pt x="2" y="13"/>
                          <a:pt x="0" y="10"/>
                          <a:pt x="1" y="6"/>
                        </a:cubicBezTo>
                        <a:cubicBezTo>
                          <a:pt x="2" y="0"/>
                          <a:pt x="8" y="0"/>
                          <a:pt x="13"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7" name="Freeform 831"/>
                  <p:cNvSpPr>
                    <a:spLocks/>
                  </p:cNvSpPr>
                  <p:nvPr/>
                </p:nvSpPr>
                <p:spPr bwMode="auto">
                  <a:xfrm>
                    <a:off x="2724" y="1344"/>
                    <a:ext cx="26" cy="42"/>
                  </a:xfrm>
                  <a:custGeom>
                    <a:avLst/>
                    <a:gdLst>
                      <a:gd name="T0" fmla="*/ 8 w 11"/>
                      <a:gd name="T1" fmla="*/ 17 h 18"/>
                      <a:gd name="T2" fmla="*/ 7 w 11"/>
                      <a:gd name="T3" fmla="*/ 18 h 18"/>
                      <a:gd name="T4" fmla="*/ 1 w 11"/>
                      <a:gd name="T5" fmla="*/ 10 h 18"/>
                      <a:gd name="T6" fmla="*/ 11 w 11"/>
                      <a:gd name="T7" fmla="*/ 0 h 18"/>
                      <a:gd name="T8" fmla="*/ 8 w 11"/>
                      <a:gd name="T9" fmla="*/ 17 h 18"/>
                    </a:gdLst>
                    <a:ahLst/>
                    <a:cxnLst>
                      <a:cxn ang="0">
                        <a:pos x="T0" y="T1"/>
                      </a:cxn>
                      <a:cxn ang="0">
                        <a:pos x="T2" y="T3"/>
                      </a:cxn>
                      <a:cxn ang="0">
                        <a:pos x="T4" y="T5"/>
                      </a:cxn>
                      <a:cxn ang="0">
                        <a:pos x="T6" y="T7"/>
                      </a:cxn>
                      <a:cxn ang="0">
                        <a:pos x="T8" y="T9"/>
                      </a:cxn>
                    </a:cxnLst>
                    <a:rect l="0" t="0" r="r" b="b"/>
                    <a:pathLst>
                      <a:path w="11" h="18">
                        <a:moveTo>
                          <a:pt x="8" y="17"/>
                        </a:moveTo>
                        <a:cubicBezTo>
                          <a:pt x="8" y="18"/>
                          <a:pt x="8" y="18"/>
                          <a:pt x="7" y="18"/>
                        </a:cubicBezTo>
                        <a:cubicBezTo>
                          <a:pt x="5" y="16"/>
                          <a:pt x="2" y="13"/>
                          <a:pt x="1" y="10"/>
                        </a:cubicBezTo>
                        <a:cubicBezTo>
                          <a:pt x="0" y="3"/>
                          <a:pt x="5" y="0"/>
                          <a:pt x="11" y="0"/>
                        </a:cubicBezTo>
                        <a:cubicBezTo>
                          <a:pt x="9" y="6"/>
                          <a:pt x="8" y="12"/>
                          <a:pt x="8" y="1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8" name="Freeform 832"/>
                  <p:cNvSpPr>
                    <a:spLocks/>
                  </p:cNvSpPr>
                  <p:nvPr/>
                </p:nvSpPr>
                <p:spPr bwMode="auto">
                  <a:xfrm>
                    <a:off x="2842" y="762"/>
                    <a:ext cx="41" cy="38"/>
                  </a:xfrm>
                  <a:custGeom>
                    <a:avLst/>
                    <a:gdLst>
                      <a:gd name="T0" fmla="*/ 17 w 17"/>
                      <a:gd name="T1" fmla="*/ 0 h 16"/>
                      <a:gd name="T2" fmla="*/ 15 w 17"/>
                      <a:gd name="T3" fmla="*/ 16 h 16"/>
                      <a:gd name="T4" fmla="*/ 8 w 17"/>
                      <a:gd name="T5" fmla="*/ 3 h 16"/>
                      <a:gd name="T6" fmla="*/ 17 w 17"/>
                      <a:gd name="T7" fmla="*/ 0 h 16"/>
                    </a:gdLst>
                    <a:ahLst/>
                    <a:cxnLst>
                      <a:cxn ang="0">
                        <a:pos x="T0" y="T1"/>
                      </a:cxn>
                      <a:cxn ang="0">
                        <a:pos x="T2" y="T3"/>
                      </a:cxn>
                      <a:cxn ang="0">
                        <a:pos x="T4" y="T5"/>
                      </a:cxn>
                      <a:cxn ang="0">
                        <a:pos x="T6" y="T7"/>
                      </a:cxn>
                    </a:cxnLst>
                    <a:rect l="0" t="0" r="r" b="b"/>
                    <a:pathLst>
                      <a:path w="17" h="16">
                        <a:moveTo>
                          <a:pt x="17" y="0"/>
                        </a:moveTo>
                        <a:cubicBezTo>
                          <a:pt x="16" y="5"/>
                          <a:pt x="15" y="10"/>
                          <a:pt x="15" y="16"/>
                        </a:cubicBezTo>
                        <a:cubicBezTo>
                          <a:pt x="9" y="14"/>
                          <a:pt x="0" y="10"/>
                          <a:pt x="8" y="3"/>
                        </a:cubicBezTo>
                        <a:cubicBezTo>
                          <a:pt x="10" y="1"/>
                          <a:pt x="14" y="1"/>
                          <a:pt x="1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9" name="Freeform 833"/>
                  <p:cNvSpPr>
                    <a:spLocks/>
                  </p:cNvSpPr>
                  <p:nvPr/>
                </p:nvSpPr>
                <p:spPr bwMode="auto">
                  <a:xfrm>
                    <a:off x="2861" y="712"/>
                    <a:ext cx="36" cy="43"/>
                  </a:xfrm>
                  <a:custGeom>
                    <a:avLst/>
                    <a:gdLst>
                      <a:gd name="T0" fmla="*/ 15 w 15"/>
                      <a:gd name="T1" fmla="*/ 1 h 18"/>
                      <a:gd name="T2" fmla="*/ 9 w 15"/>
                      <a:gd name="T3" fmla="*/ 18 h 18"/>
                      <a:gd name="T4" fmla="*/ 8 w 15"/>
                      <a:gd name="T5" fmla="*/ 18 h 18"/>
                      <a:gd name="T6" fmla="*/ 4 w 15"/>
                      <a:gd name="T7" fmla="*/ 5 h 18"/>
                      <a:gd name="T8" fmla="*/ 15 w 15"/>
                      <a:gd name="T9" fmla="*/ 1 h 18"/>
                    </a:gdLst>
                    <a:ahLst/>
                    <a:cxnLst>
                      <a:cxn ang="0">
                        <a:pos x="T0" y="T1"/>
                      </a:cxn>
                      <a:cxn ang="0">
                        <a:pos x="T2" y="T3"/>
                      </a:cxn>
                      <a:cxn ang="0">
                        <a:pos x="T4" y="T5"/>
                      </a:cxn>
                      <a:cxn ang="0">
                        <a:pos x="T6" y="T7"/>
                      </a:cxn>
                      <a:cxn ang="0">
                        <a:pos x="T8" y="T9"/>
                      </a:cxn>
                    </a:cxnLst>
                    <a:rect l="0" t="0" r="r" b="b"/>
                    <a:pathLst>
                      <a:path w="15" h="18">
                        <a:moveTo>
                          <a:pt x="15" y="1"/>
                        </a:moveTo>
                        <a:cubicBezTo>
                          <a:pt x="12" y="6"/>
                          <a:pt x="11" y="12"/>
                          <a:pt x="9" y="18"/>
                        </a:cubicBezTo>
                        <a:cubicBezTo>
                          <a:pt x="9" y="18"/>
                          <a:pt x="9" y="18"/>
                          <a:pt x="8" y="18"/>
                        </a:cubicBezTo>
                        <a:cubicBezTo>
                          <a:pt x="3" y="16"/>
                          <a:pt x="0" y="10"/>
                          <a:pt x="4" y="5"/>
                        </a:cubicBezTo>
                        <a:cubicBezTo>
                          <a:pt x="7" y="1"/>
                          <a:pt x="11" y="0"/>
                          <a:pt x="15"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2526" name="椭圆 2525"/>
              <p:cNvSpPr/>
              <p:nvPr/>
            </p:nvSpPr>
            <p:spPr>
              <a:xfrm>
                <a:off x="5946494" y="2190157"/>
                <a:ext cx="349404" cy="344211"/>
              </a:xfrm>
              <a:prstGeom prst="ellipse">
                <a:avLst/>
              </a:prstGeom>
              <a:solidFill>
                <a:schemeClr val="bg1">
                  <a:lumMod val="95000"/>
                </a:schemeClr>
              </a:solidFill>
              <a:ln>
                <a:noFill/>
              </a:ln>
              <a:effectLst>
                <a:innerShdw blurRad="38100" dist="127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8" name="文本框 2527"/>
              <p:cNvSpPr txBox="1"/>
              <p:nvPr/>
            </p:nvSpPr>
            <p:spPr>
              <a:xfrm>
                <a:off x="5920371" y="2139745"/>
                <a:ext cx="360000" cy="461665"/>
              </a:xfrm>
              <a:prstGeom prst="rect">
                <a:avLst/>
              </a:prstGeom>
              <a:noFill/>
            </p:spPr>
            <p:txBody>
              <a:bodyPr wrap="square" rtlCol="0">
                <a:spAutoFit/>
              </a:bodyPr>
              <a:lstStyle/>
              <a:p>
                <a:r>
                  <a:rPr lang="en-US" altLang="zh-CN" sz="2400" dirty="0">
                    <a:solidFill>
                      <a:schemeClr val="tx1">
                        <a:lumMod val="85000"/>
                        <a:lumOff val="15000"/>
                      </a:schemeClr>
                    </a:solidFill>
                    <a:latin typeface="MComputer HKS Bold" panose="00000500000000000000" pitchFamily="2" charset="-120"/>
                    <a:ea typeface="MComputer HKS Bold" panose="00000500000000000000" pitchFamily="2" charset="-120"/>
                  </a:rPr>
                  <a:t>2</a:t>
                </a:r>
                <a:endParaRPr lang="zh-CN" altLang="en-US" sz="2400" dirty="0">
                  <a:solidFill>
                    <a:schemeClr val="tx1">
                      <a:lumMod val="85000"/>
                      <a:lumOff val="15000"/>
                    </a:schemeClr>
                  </a:solidFill>
                  <a:latin typeface="MComputer HKS Bold" panose="00000500000000000000" pitchFamily="2" charset="-120"/>
                  <a:ea typeface="MComputer HKS Bold" panose="00000500000000000000" pitchFamily="2" charset="-120"/>
                </a:endParaRPr>
              </a:p>
            </p:txBody>
          </p:sp>
        </p:grpSp>
      </p:grpSp>
      <p:grpSp>
        <p:nvGrpSpPr>
          <p:cNvPr id="3360" name="组合 3359"/>
          <p:cNvGrpSpPr/>
          <p:nvPr/>
        </p:nvGrpSpPr>
        <p:grpSpPr>
          <a:xfrm>
            <a:off x="4938287" y="4868507"/>
            <a:ext cx="2424539" cy="1280744"/>
            <a:chOff x="4961531" y="2026579"/>
            <a:chExt cx="2424539" cy="1280744"/>
          </a:xfrm>
        </p:grpSpPr>
        <p:sp>
          <p:nvSpPr>
            <p:cNvPr id="3361" name="文本框 3360"/>
            <p:cNvSpPr txBox="1"/>
            <p:nvPr/>
          </p:nvSpPr>
          <p:spPr>
            <a:xfrm>
              <a:off x="4961531" y="2845658"/>
              <a:ext cx="2424539" cy="461665"/>
            </a:xfrm>
            <a:prstGeom prst="rect">
              <a:avLst/>
            </a:prstGeom>
            <a:noFill/>
          </p:spPr>
          <p:txBody>
            <a:bodyPr wrap="square" rtlCol="0">
              <a:spAutoFit/>
            </a:bodyPr>
            <a:lstStyle/>
            <a:p>
              <a:r>
                <a:rPr lang="zh-CN" altLang="en-US" sz="2400" dirty="0">
                  <a:latin typeface="造字工房悦黑体验版纤细体" pitchFamily="50" charset="-122"/>
                  <a:ea typeface="造字工房悦黑体验版纤细体" pitchFamily="50" charset="-122"/>
                </a:rPr>
                <a:t>请点击添加标题</a:t>
              </a:r>
            </a:p>
          </p:txBody>
        </p:sp>
        <p:grpSp>
          <p:nvGrpSpPr>
            <p:cNvPr id="3362" name="组合 3361"/>
            <p:cNvGrpSpPr/>
            <p:nvPr/>
          </p:nvGrpSpPr>
          <p:grpSpPr>
            <a:xfrm>
              <a:off x="5777222" y="2026579"/>
              <a:ext cx="678859" cy="678859"/>
              <a:chOff x="5777222" y="2026579"/>
              <a:chExt cx="678859" cy="678859"/>
            </a:xfrm>
          </p:grpSpPr>
          <p:grpSp>
            <p:nvGrpSpPr>
              <p:cNvPr id="3363" name="组合 3362"/>
              <p:cNvGrpSpPr/>
              <p:nvPr/>
            </p:nvGrpSpPr>
            <p:grpSpPr>
              <a:xfrm>
                <a:off x="5777222" y="2026579"/>
                <a:ext cx="678859" cy="678859"/>
                <a:chOff x="-4021119" y="-1321121"/>
                <a:chExt cx="9571084" cy="9571082"/>
              </a:xfrm>
            </p:grpSpPr>
            <p:sp>
              <p:nvSpPr>
                <p:cNvPr id="3366" name="椭圆 3365"/>
                <p:cNvSpPr/>
                <p:nvPr/>
              </p:nvSpPr>
              <p:spPr>
                <a:xfrm>
                  <a:off x="-4021119" y="-1321121"/>
                  <a:ext cx="9571084" cy="9571082"/>
                </a:xfrm>
                <a:prstGeom prst="ellipse">
                  <a:avLst/>
                </a:prstGeom>
                <a:solidFill>
                  <a:schemeClr val="bg1">
                    <a:lumMod val="95000"/>
                  </a:schemeClr>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367" name="Group 4"/>
                <p:cNvGrpSpPr>
                  <a:grpSpLocks noChangeAspect="1"/>
                </p:cNvGrpSpPr>
                <p:nvPr/>
              </p:nvGrpSpPr>
              <p:grpSpPr bwMode="auto">
                <a:xfrm rot="1120683">
                  <a:off x="-3588921" y="-801623"/>
                  <a:ext cx="8786134" cy="8752469"/>
                  <a:chOff x="2669" y="109"/>
                  <a:chExt cx="2349" cy="2340"/>
                </a:xfrm>
              </p:grpSpPr>
              <p:grpSp>
                <p:nvGrpSpPr>
                  <p:cNvPr id="3368" name="Group 205"/>
                  <p:cNvGrpSpPr>
                    <a:grpSpLocks/>
                  </p:cNvGrpSpPr>
                  <p:nvPr/>
                </p:nvGrpSpPr>
                <p:grpSpPr bwMode="auto">
                  <a:xfrm>
                    <a:off x="3115" y="151"/>
                    <a:ext cx="1903" cy="2298"/>
                    <a:chOff x="3115" y="151"/>
                    <a:chExt cx="1903" cy="2298"/>
                  </a:xfrm>
                </p:grpSpPr>
                <p:sp>
                  <p:nvSpPr>
                    <p:cNvPr id="3997" name="Freeform 5"/>
                    <p:cNvSpPr>
                      <a:spLocks/>
                    </p:cNvSpPr>
                    <p:nvPr/>
                  </p:nvSpPr>
                  <p:spPr bwMode="auto">
                    <a:xfrm>
                      <a:off x="4764" y="1230"/>
                      <a:ext cx="235" cy="502"/>
                    </a:xfrm>
                    <a:custGeom>
                      <a:avLst/>
                      <a:gdLst>
                        <a:gd name="T0" fmla="*/ 97 w 99"/>
                        <a:gd name="T1" fmla="*/ 94 h 212"/>
                        <a:gd name="T2" fmla="*/ 50 w 99"/>
                        <a:gd name="T3" fmla="*/ 186 h 212"/>
                        <a:gd name="T4" fmla="*/ 1 w 99"/>
                        <a:gd name="T5" fmla="*/ 212 h 212"/>
                        <a:gd name="T6" fmla="*/ 0 w 99"/>
                        <a:gd name="T7" fmla="*/ 200 h 212"/>
                        <a:gd name="T8" fmla="*/ 8 w 99"/>
                        <a:gd name="T9" fmla="*/ 202 h 212"/>
                        <a:gd name="T10" fmla="*/ 14 w 99"/>
                        <a:gd name="T11" fmla="*/ 195 h 212"/>
                        <a:gd name="T12" fmla="*/ 19 w 99"/>
                        <a:gd name="T13" fmla="*/ 195 h 212"/>
                        <a:gd name="T14" fmla="*/ 25 w 99"/>
                        <a:gd name="T15" fmla="*/ 186 h 212"/>
                        <a:gd name="T16" fmla="*/ 33 w 99"/>
                        <a:gd name="T17" fmla="*/ 184 h 212"/>
                        <a:gd name="T18" fmla="*/ 37 w 99"/>
                        <a:gd name="T19" fmla="*/ 176 h 212"/>
                        <a:gd name="T20" fmla="*/ 48 w 99"/>
                        <a:gd name="T21" fmla="*/ 176 h 212"/>
                        <a:gd name="T22" fmla="*/ 51 w 99"/>
                        <a:gd name="T23" fmla="*/ 166 h 212"/>
                        <a:gd name="T24" fmla="*/ 54 w 99"/>
                        <a:gd name="T25" fmla="*/ 164 h 212"/>
                        <a:gd name="T26" fmla="*/ 58 w 99"/>
                        <a:gd name="T27" fmla="*/ 153 h 212"/>
                        <a:gd name="T28" fmla="*/ 66 w 99"/>
                        <a:gd name="T29" fmla="*/ 151 h 212"/>
                        <a:gd name="T30" fmla="*/ 67 w 99"/>
                        <a:gd name="T31" fmla="*/ 138 h 212"/>
                        <a:gd name="T32" fmla="*/ 73 w 99"/>
                        <a:gd name="T33" fmla="*/ 133 h 212"/>
                        <a:gd name="T34" fmla="*/ 71 w 99"/>
                        <a:gd name="T35" fmla="*/ 121 h 212"/>
                        <a:gd name="T36" fmla="*/ 81 w 99"/>
                        <a:gd name="T37" fmla="*/ 115 h 212"/>
                        <a:gd name="T38" fmla="*/ 75 w 99"/>
                        <a:gd name="T39" fmla="*/ 104 h 212"/>
                        <a:gd name="T40" fmla="*/ 83 w 99"/>
                        <a:gd name="T41" fmla="*/ 96 h 212"/>
                        <a:gd name="T42" fmla="*/ 77 w 99"/>
                        <a:gd name="T43" fmla="*/ 86 h 212"/>
                        <a:gd name="T44" fmla="*/ 72 w 99"/>
                        <a:gd name="T45" fmla="*/ 65 h 212"/>
                        <a:gd name="T46" fmla="*/ 76 w 99"/>
                        <a:gd name="T47" fmla="*/ 55 h 212"/>
                        <a:gd name="T48" fmla="*/ 69 w 99"/>
                        <a:gd name="T49" fmla="*/ 49 h 212"/>
                        <a:gd name="T50" fmla="*/ 69 w 99"/>
                        <a:gd name="T51" fmla="*/ 38 h 212"/>
                        <a:gd name="T52" fmla="*/ 58 w 99"/>
                        <a:gd name="T53" fmla="*/ 32 h 212"/>
                        <a:gd name="T54" fmla="*/ 58 w 99"/>
                        <a:gd name="T55" fmla="*/ 22 h 212"/>
                        <a:gd name="T56" fmla="*/ 47 w 99"/>
                        <a:gd name="T57" fmla="*/ 20 h 212"/>
                        <a:gd name="T58" fmla="*/ 53 w 99"/>
                        <a:gd name="T59" fmla="*/ 13 h 212"/>
                        <a:gd name="T60" fmla="*/ 65 w 99"/>
                        <a:gd name="T61" fmla="*/ 0 h 212"/>
                        <a:gd name="T62" fmla="*/ 65 w 99"/>
                        <a:gd name="T63" fmla="*/ 1 h 212"/>
                        <a:gd name="T64" fmla="*/ 65 w 99"/>
                        <a:gd name="T65" fmla="*/ 1 h 212"/>
                        <a:gd name="T66" fmla="*/ 65 w 99"/>
                        <a:gd name="T67" fmla="*/ 2 h 212"/>
                        <a:gd name="T68" fmla="*/ 66 w 99"/>
                        <a:gd name="T69" fmla="*/ 2 h 212"/>
                        <a:gd name="T70" fmla="*/ 97 w 99"/>
                        <a:gd name="T71" fmla="*/ 9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212">
                          <a:moveTo>
                            <a:pt x="97" y="94"/>
                          </a:moveTo>
                          <a:cubicBezTo>
                            <a:pt x="94" y="128"/>
                            <a:pt x="76" y="162"/>
                            <a:pt x="50" y="186"/>
                          </a:cubicBezTo>
                          <a:cubicBezTo>
                            <a:pt x="36" y="199"/>
                            <a:pt x="20" y="207"/>
                            <a:pt x="1" y="212"/>
                          </a:cubicBezTo>
                          <a:cubicBezTo>
                            <a:pt x="1" y="208"/>
                            <a:pt x="0" y="204"/>
                            <a:pt x="0" y="200"/>
                          </a:cubicBezTo>
                          <a:cubicBezTo>
                            <a:pt x="2" y="202"/>
                            <a:pt x="6" y="203"/>
                            <a:pt x="8" y="202"/>
                          </a:cubicBezTo>
                          <a:cubicBezTo>
                            <a:pt x="11" y="200"/>
                            <a:pt x="13" y="198"/>
                            <a:pt x="14" y="195"/>
                          </a:cubicBezTo>
                          <a:cubicBezTo>
                            <a:pt x="15" y="195"/>
                            <a:pt x="17" y="196"/>
                            <a:pt x="19" y="195"/>
                          </a:cubicBezTo>
                          <a:cubicBezTo>
                            <a:pt x="23" y="194"/>
                            <a:pt x="26" y="190"/>
                            <a:pt x="25" y="186"/>
                          </a:cubicBezTo>
                          <a:cubicBezTo>
                            <a:pt x="28" y="187"/>
                            <a:pt x="31" y="186"/>
                            <a:pt x="33" y="184"/>
                          </a:cubicBezTo>
                          <a:cubicBezTo>
                            <a:pt x="36" y="183"/>
                            <a:pt x="37" y="179"/>
                            <a:pt x="37" y="176"/>
                          </a:cubicBezTo>
                          <a:cubicBezTo>
                            <a:pt x="40" y="178"/>
                            <a:pt x="45" y="178"/>
                            <a:pt x="48" y="176"/>
                          </a:cubicBezTo>
                          <a:cubicBezTo>
                            <a:pt x="51" y="173"/>
                            <a:pt x="52" y="169"/>
                            <a:pt x="51" y="166"/>
                          </a:cubicBezTo>
                          <a:cubicBezTo>
                            <a:pt x="52" y="165"/>
                            <a:pt x="53" y="165"/>
                            <a:pt x="54" y="164"/>
                          </a:cubicBezTo>
                          <a:cubicBezTo>
                            <a:pt x="58" y="162"/>
                            <a:pt x="59" y="157"/>
                            <a:pt x="58" y="153"/>
                          </a:cubicBezTo>
                          <a:cubicBezTo>
                            <a:pt x="61" y="154"/>
                            <a:pt x="64" y="153"/>
                            <a:pt x="66" y="151"/>
                          </a:cubicBezTo>
                          <a:cubicBezTo>
                            <a:pt x="71" y="147"/>
                            <a:pt x="70" y="142"/>
                            <a:pt x="67" y="138"/>
                          </a:cubicBezTo>
                          <a:cubicBezTo>
                            <a:pt x="70" y="138"/>
                            <a:pt x="72" y="136"/>
                            <a:pt x="73" y="133"/>
                          </a:cubicBezTo>
                          <a:cubicBezTo>
                            <a:pt x="76" y="129"/>
                            <a:pt x="74" y="125"/>
                            <a:pt x="71" y="121"/>
                          </a:cubicBezTo>
                          <a:cubicBezTo>
                            <a:pt x="76" y="121"/>
                            <a:pt x="80" y="120"/>
                            <a:pt x="81" y="115"/>
                          </a:cubicBezTo>
                          <a:cubicBezTo>
                            <a:pt x="81" y="111"/>
                            <a:pt x="79" y="107"/>
                            <a:pt x="75" y="104"/>
                          </a:cubicBezTo>
                          <a:cubicBezTo>
                            <a:pt x="79" y="103"/>
                            <a:pt x="83" y="100"/>
                            <a:pt x="83" y="96"/>
                          </a:cubicBezTo>
                          <a:cubicBezTo>
                            <a:pt x="84" y="91"/>
                            <a:pt x="81" y="87"/>
                            <a:pt x="77" y="86"/>
                          </a:cubicBezTo>
                          <a:cubicBezTo>
                            <a:pt x="83" y="80"/>
                            <a:pt x="80" y="69"/>
                            <a:pt x="72" y="65"/>
                          </a:cubicBezTo>
                          <a:cubicBezTo>
                            <a:pt x="75" y="63"/>
                            <a:pt x="77" y="59"/>
                            <a:pt x="76" y="55"/>
                          </a:cubicBezTo>
                          <a:cubicBezTo>
                            <a:pt x="74" y="52"/>
                            <a:pt x="72" y="50"/>
                            <a:pt x="69" y="49"/>
                          </a:cubicBezTo>
                          <a:cubicBezTo>
                            <a:pt x="71" y="46"/>
                            <a:pt x="71" y="41"/>
                            <a:pt x="69" y="38"/>
                          </a:cubicBezTo>
                          <a:cubicBezTo>
                            <a:pt x="67" y="33"/>
                            <a:pt x="63" y="31"/>
                            <a:pt x="58" y="32"/>
                          </a:cubicBezTo>
                          <a:cubicBezTo>
                            <a:pt x="60" y="28"/>
                            <a:pt x="61" y="25"/>
                            <a:pt x="58" y="22"/>
                          </a:cubicBezTo>
                          <a:cubicBezTo>
                            <a:pt x="55" y="19"/>
                            <a:pt x="51" y="19"/>
                            <a:pt x="47" y="20"/>
                          </a:cubicBezTo>
                          <a:cubicBezTo>
                            <a:pt x="49" y="17"/>
                            <a:pt x="51" y="15"/>
                            <a:pt x="53" y="13"/>
                          </a:cubicBezTo>
                          <a:cubicBezTo>
                            <a:pt x="57" y="8"/>
                            <a:pt x="61" y="4"/>
                            <a:pt x="65" y="0"/>
                          </a:cubicBezTo>
                          <a:cubicBezTo>
                            <a:pt x="65" y="0"/>
                            <a:pt x="65" y="1"/>
                            <a:pt x="65" y="1"/>
                          </a:cubicBezTo>
                          <a:cubicBezTo>
                            <a:pt x="65" y="1"/>
                            <a:pt x="65" y="1"/>
                            <a:pt x="65" y="1"/>
                          </a:cubicBezTo>
                          <a:cubicBezTo>
                            <a:pt x="65" y="2"/>
                            <a:pt x="65" y="2"/>
                            <a:pt x="65" y="2"/>
                          </a:cubicBezTo>
                          <a:cubicBezTo>
                            <a:pt x="65" y="2"/>
                            <a:pt x="66" y="2"/>
                            <a:pt x="66" y="2"/>
                          </a:cubicBezTo>
                          <a:cubicBezTo>
                            <a:pt x="87" y="28"/>
                            <a:pt x="99" y="60"/>
                            <a:pt x="97" y="94"/>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8" name="Freeform 6"/>
                    <p:cNvSpPr>
                      <a:spLocks noEditPoints="1"/>
                    </p:cNvSpPr>
                    <p:nvPr/>
                  </p:nvSpPr>
                  <p:spPr bwMode="auto">
                    <a:xfrm>
                      <a:off x="3115" y="322"/>
                      <a:ext cx="1903" cy="2030"/>
                    </a:xfrm>
                    <a:custGeom>
                      <a:avLst/>
                      <a:gdLst>
                        <a:gd name="T0" fmla="*/ 430 w 803"/>
                        <a:gd name="T1" fmla="*/ 828 h 858"/>
                        <a:gd name="T2" fmla="*/ 397 w 803"/>
                        <a:gd name="T3" fmla="*/ 813 h 858"/>
                        <a:gd name="T4" fmla="*/ 205 w 803"/>
                        <a:gd name="T5" fmla="*/ 808 h 858"/>
                        <a:gd name="T6" fmla="*/ 88 w 803"/>
                        <a:gd name="T7" fmla="*/ 621 h 858"/>
                        <a:gd name="T8" fmla="*/ 5 w 803"/>
                        <a:gd name="T9" fmla="*/ 462 h 858"/>
                        <a:gd name="T10" fmla="*/ 14 w 803"/>
                        <a:gd name="T11" fmla="*/ 395 h 858"/>
                        <a:gd name="T12" fmla="*/ 19 w 803"/>
                        <a:gd name="T13" fmla="*/ 301 h 858"/>
                        <a:gd name="T14" fmla="*/ 57 w 803"/>
                        <a:gd name="T15" fmla="*/ 256 h 858"/>
                        <a:gd name="T16" fmla="*/ 152 w 803"/>
                        <a:gd name="T17" fmla="*/ 130 h 858"/>
                        <a:gd name="T18" fmla="*/ 73 w 803"/>
                        <a:gd name="T19" fmla="*/ 28 h 858"/>
                        <a:gd name="T20" fmla="*/ 249 w 803"/>
                        <a:gd name="T21" fmla="*/ 95 h 858"/>
                        <a:gd name="T22" fmla="*/ 367 w 803"/>
                        <a:gd name="T23" fmla="*/ 130 h 858"/>
                        <a:gd name="T24" fmla="*/ 528 w 803"/>
                        <a:gd name="T25" fmla="*/ 182 h 858"/>
                        <a:gd name="T26" fmla="*/ 570 w 803"/>
                        <a:gd name="T27" fmla="*/ 230 h 858"/>
                        <a:gd name="T28" fmla="*/ 643 w 803"/>
                        <a:gd name="T29" fmla="*/ 140 h 858"/>
                        <a:gd name="T30" fmla="*/ 741 w 803"/>
                        <a:gd name="T31" fmla="*/ 278 h 858"/>
                        <a:gd name="T32" fmla="*/ 777 w 803"/>
                        <a:gd name="T33" fmla="*/ 499 h 858"/>
                        <a:gd name="T34" fmla="*/ 758 w 803"/>
                        <a:gd name="T35" fmla="*/ 517 h 858"/>
                        <a:gd name="T36" fmla="*/ 722 w 803"/>
                        <a:gd name="T37" fmla="*/ 426 h 858"/>
                        <a:gd name="T38" fmla="*/ 705 w 803"/>
                        <a:gd name="T39" fmla="*/ 270 h 858"/>
                        <a:gd name="T40" fmla="*/ 593 w 803"/>
                        <a:gd name="T41" fmla="*/ 384 h 858"/>
                        <a:gd name="T42" fmla="*/ 665 w 803"/>
                        <a:gd name="T43" fmla="*/ 501 h 858"/>
                        <a:gd name="T44" fmla="*/ 703 w 803"/>
                        <a:gd name="T45" fmla="*/ 582 h 858"/>
                        <a:gd name="T46" fmla="*/ 561 w 803"/>
                        <a:gd name="T47" fmla="*/ 513 h 858"/>
                        <a:gd name="T48" fmla="*/ 514 w 803"/>
                        <a:gd name="T49" fmla="*/ 579 h 858"/>
                        <a:gd name="T50" fmla="*/ 573 w 803"/>
                        <a:gd name="T51" fmla="*/ 783 h 858"/>
                        <a:gd name="T52" fmla="*/ 637 w 803"/>
                        <a:gd name="T53" fmla="*/ 687 h 858"/>
                        <a:gd name="T54" fmla="*/ 731 w 803"/>
                        <a:gd name="T55" fmla="*/ 264 h 858"/>
                        <a:gd name="T56" fmla="*/ 577 w 803"/>
                        <a:gd name="T57" fmla="*/ 767 h 858"/>
                        <a:gd name="T58" fmla="*/ 520 w 803"/>
                        <a:gd name="T59" fmla="*/ 719 h 858"/>
                        <a:gd name="T60" fmla="*/ 533 w 803"/>
                        <a:gd name="T61" fmla="*/ 681 h 858"/>
                        <a:gd name="T62" fmla="*/ 662 w 803"/>
                        <a:gd name="T63" fmla="*/ 141 h 858"/>
                        <a:gd name="T64" fmla="*/ 569 w 803"/>
                        <a:gd name="T65" fmla="*/ 474 h 858"/>
                        <a:gd name="T66" fmla="*/ 476 w 803"/>
                        <a:gd name="T67" fmla="*/ 633 h 858"/>
                        <a:gd name="T68" fmla="*/ 423 w 803"/>
                        <a:gd name="T69" fmla="*/ 660 h 858"/>
                        <a:gd name="T70" fmla="*/ 327 w 803"/>
                        <a:gd name="T71" fmla="*/ 664 h 858"/>
                        <a:gd name="T72" fmla="*/ 586 w 803"/>
                        <a:gd name="T73" fmla="*/ 380 h 858"/>
                        <a:gd name="T74" fmla="*/ 204 w 803"/>
                        <a:gd name="T75" fmla="*/ 641 h 858"/>
                        <a:gd name="T76" fmla="*/ 578 w 803"/>
                        <a:gd name="T77" fmla="*/ 307 h 858"/>
                        <a:gd name="T78" fmla="*/ 572 w 803"/>
                        <a:gd name="T79" fmla="*/ 269 h 858"/>
                        <a:gd name="T80" fmla="*/ 472 w 803"/>
                        <a:gd name="T81" fmla="*/ 611 h 858"/>
                        <a:gd name="T82" fmla="*/ 415 w 803"/>
                        <a:gd name="T83" fmla="*/ 651 h 858"/>
                        <a:gd name="T84" fmla="*/ 477 w 803"/>
                        <a:gd name="T85" fmla="*/ 174 h 858"/>
                        <a:gd name="T86" fmla="*/ 437 w 803"/>
                        <a:gd name="T87" fmla="*/ 153 h 858"/>
                        <a:gd name="T88" fmla="*/ 307 w 803"/>
                        <a:gd name="T89" fmla="*/ 720 h 858"/>
                        <a:gd name="T90" fmla="*/ 272 w 803"/>
                        <a:gd name="T91" fmla="*/ 684 h 858"/>
                        <a:gd name="T92" fmla="*/ 259 w 803"/>
                        <a:gd name="T93" fmla="*/ 659 h 858"/>
                        <a:gd name="T94" fmla="*/ 207 w 803"/>
                        <a:gd name="T95" fmla="*/ 646 h 858"/>
                        <a:gd name="T96" fmla="*/ 189 w 803"/>
                        <a:gd name="T97" fmla="*/ 639 h 858"/>
                        <a:gd name="T98" fmla="*/ 290 w 803"/>
                        <a:gd name="T99" fmla="*/ 120 h 858"/>
                        <a:gd name="T100" fmla="*/ 269 w 803"/>
                        <a:gd name="T101" fmla="*/ 112 h 858"/>
                        <a:gd name="T102" fmla="*/ 105 w 803"/>
                        <a:gd name="T103" fmla="*/ 593 h 858"/>
                        <a:gd name="T104" fmla="*/ 107 w 803"/>
                        <a:gd name="T105" fmla="*/ 595 h 858"/>
                        <a:gd name="T106" fmla="*/ 74 w 803"/>
                        <a:gd name="T107" fmla="*/ 597 h 858"/>
                        <a:gd name="T108" fmla="*/ 62 w 803"/>
                        <a:gd name="T109" fmla="*/ 557 h 858"/>
                        <a:gd name="T110" fmla="*/ 143 w 803"/>
                        <a:gd name="T111" fmla="*/ 163 h 858"/>
                        <a:gd name="T112" fmla="*/ 94 w 803"/>
                        <a:gd name="T113" fmla="*/ 172 h 858"/>
                        <a:gd name="T114" fmla="*/ 33 w 803"/>
                        <a:gd name="T115" fmla="*/ 468 h 858"/>
                        <a:gd name="T116" fmla="*/ 89 w 803"/>
                        <a:gd name="T117" fmla="*/ 201 h 858"/>
                        <a:gd name="T118" fmla="*/ 92 w 803"/>
                        <a:gd name="T119" fmla="*/ 190 h 858"/>
                        <a:gd name="T120" fmla="*/ 24 w 803"/>
                        <a:gd name="T121" fmla="*/ 367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3" h="858">
                          <a:moveTo>
                            <a:pt x="519" y="665"/>
                          </a:moveTo>
                          <a:cubicBezTo>
                            <a:pt x="518" y="663"/>
                            <a:pt x="517" y="661"/>
                            <a:pt x="516" y="660"/>
                          </a:cubicBezTo>
                          <a:cubicBezTo>
                            <a:pt x="517" y="661"/>
                            <a:pt x="517" y="663"/>
                            <a:pt x="518" y="665"/>
                          </a:cubicBezTo>
                          <a:cubicBezTo>
                            <a:pt x="518" y="665"/>
                            <a:pt x="519" y="665"/>
                            <a:pt x="519" y="665"/>
                          </a:cubicBezTo>
                          <a:close/>
                          <a:moveTo>
                            <a:pt x="519" y="665"/>
                          </a:moveTo>
                          <a:cubicBezTo>
                            <a:pt x="526" y="679"/>
                            <a:pt x="533" y="693"/>
                            <a:pt x="541" y="707"/>
                          </a:cubicBezTo>
                          <a:cubicBezTo>
                            <a:pt x="548" y="719"/>
                            <a:pt x="559" y="730"/>
                            <a:pt x="574" y="723"/>
                          </a:cubicBezTo>
                          <a:cubicBezTo>
                            <a:pt x="588" y="716"/>
                            <a:pt x="591" y="699"/>
                            <a:pt x="584" y="687"/>
                          </a:cubicBezTo>
                          <a:cubicBezTo>
                            <a:pt x="577" y="676"/>
                            <a:pt x="563" y="672"/>
                            <a:pt x="552" y="665"/>
                          </a:cubicBezTo>
                          <a:cubicBezTo>
                            <a:pt x="555" y="667"/>
                            <a:pt x="557" y="669"/>
                            <a:pt x="559" y="671"/>
                          </a:cubicBezTo>
                          <a:cubicBezTo>
                            <a:pt x="567" y="678"/>
                            <a:pt x="581" y="696"/>
                            <a:pt x="571" y="707"/>
                          </a:cubicBezTo>
                          <a:cubicBezTo>
                            <a:pt x="560" y="721"/>
                            <a:pt x="543" y="700"/>
                            <a:pt x="536" y="692"/>
                          </a:cubicBezTo>
                          <a:cubicBezTo>
                            <a:pt x="530" y="683"/>
                            <a:pt x="524" y="675"/>
                            <a:pt x="519" y="665"/>
                          </a:cubicBezTo>
                          <a:close/>
                          <a:moveTo>
                            <a:pt x="793" y="434"/>
                          </a:moveTo>
                          <a:cubicBezTo>
                            <a:pt x="803" y="470"/>
                            <a:pt x="797" y="507"/>
                            <a:pt x="777" y="539"/>
                          </a:cubicBezTo>
                          <a:cubicBezTo>
                            <a:pt x="760" y="568"/>
                            <a:pt x="732" y="595"/>
                            <a:pt x="698" y="601"/>
                          </a:cubicBezTo>
                          <a:cubicBezTo>
                            <a:pt x="698" y="601"/>
                            <a:pt x="698" y="601"/>
                            <a:pt x="698" y="601"/>
                          </a:cubicBezTo>
                          <a:cubicBezTo>
                            <a:pt x="700" y="618"/>
                            <a:pt x="702" y="636"/>
                            <a:pt x="709" y="652"/>
                          </a:cubicBezTo>
                          <a:cubicBezTo>
                            <a:pt x="710" y="653"/>
                            <a:pt x="708" y="655"/>
                            <a:pt x="707" y="655"/>
                          </a:cubicBezTo>
                          <a:cubicBezTo>
                            <a:pt x="698" y="655"/>
                            <a:pt x="689" y="655"/>
                            <a:pt x="681" y="655"/>
                          </a:cubicBezTo>
                          <a:cubicBezTo>
                            <a:pt x="681" y="656"/>
                            <a:pt x="681" y="656"/>
                            <a:pt x="681" y="657"/>
                          </a:cubicBezTo>
                          <a:cubicBezTo>
                            <a:pt x="679" y="679"/>
                            <a:pt x="673" y="701"/>
                            <a:pt x="663" y="721"/>
                          </a:cubicBezTo>
                          <a:cubicBezTo>
                            <a:pt x="632" y="785"/>
                            <a:pt x="556" y="832"/>
                            <a:pt x="485" y="808"/>
                          </a:cubicBezTo>
                          <a:cubicBezTo>
                            <a:pt x="479" y="819"/>
                            <a:pt x="472" y="831"/>
                            <a:pt x="466" y="842"/>
                          </a:cubicBezTo>
                          <a:cubicBezTo>
                            <a:pt x="466" y="843"/>
                            <a:pt x="464" y="843"/>
                            <a:pt x="463" y="843"/>
                          </a:cubicBezTo>
                          <a:cubicBezTo>
                            <a:pt x="453" y="839"/>
                            <a:pt x="443" y="834"/>
                            <a:pt x="434" y="830"/>
                          </a:cubicBezTo>
                          <a:cubicBezTo>
                            <a:pt x="429" y="829"/>
                            <a:pt x="429" y="829"/>
                            <a:pt x="429" y="829"/>
                          </a:cubicBezTo>
                          <a:cubicBezTo>
                            <a:pt x="430" y="829"/>
                            <a:pt x="430" y="829"/>
                            <a:pt x="430" y="828"/>
                          </a:cubicBezTo>
                          <a:cubicBezTo>
                            <a:pt x="422" y="825"/>
                            <a:pt x="413" y="821"/>
                            <a:pt x="405" y="817"/>
                          </a:cubicBezTo>
                          <a:cubicBezTo>
                            <a:pt x="407" y="820"/>
                            <a:pt x="408" y="824"/>
                            <a:pt x="406" y="828"/>
                          </a:cubicBezTo>
                          <a:cubicBezTo>
                            <a:pt x="403" y="834"/>
                            <a:pt x="398" y="831"/>
                            <a:pt x="393" y="829"/>
                          </a:cubicBezTo>
                          <a:cubicBezTo>
                            <a:pt x="395" y="834"/>
                            <a:pt x="394" y="840"/>
                            <a:pt x="389" y="842"/>
                          </a:cubicBezTo>
                          <a:cubicBezTo>
                            <a:pt x="386" y="843"/>
                            <a:pt x="383" y="843"/>
                            <a:pt x="380" y="842"/>
                          </a:cubicBezTo>
                          <a:cubicBezTo>
                            <a:pt x="381" y="843"/>
                            <a:pt x="381" y="845"/>
                            <a:pt x="380" y="846"/>
                          </a:cubicBezTo>
                          <a:cubicBezTo>
                            <a:pt x="380" y="849"/>
                            <a:pt x="378" y="853"/>
                            <a:pt x="375" y="855"/>
                          </a:cubicBezTo>
                          <a:cubicBezTo>
                            <a:pt x="370" y="858"/>
                            <a:pt x="364" y="856"/>
                            <a:pt x="361" y="852"/>
                          </a:cubicBezTo>
                          <a:cubicBezTo>
                            <a:pt x="363" y="850"/>
                            <a:pt x="363" y="850"/>
                            <a:pt x="363" y="850"/>
                          </a:cubicBezTo>
                          <a:cubicBezTo>
                            <a:pt x="366" y="853"/>
                            <a:pt x="370" y="855"/>
                            <a:pt x="374" y="851"/>
                          </a:cubicBezTo>
                          <a:cubicBezTo>
                            <a:pt x="376" y="849"/>
                            <a:pt x="377" y="846"/>
                            <a:pt x="377" y="843"/>
                          </a:cubicBezTo>
                          <a:cubicBezTo>
                            <a:pt x="377" y="841"/>
                            <a:pt x="375" y="839"/>
                            <a:pt x="375" y="836"/>
                          </a:cubicBezTo>
                          <a:cubicBezTo>
                            <a:pt x="375" y="836"/>
                            <a:pt x="375" y="836"/>
                            <a:pt x="375" y="835"/>
                          </a:cubicBezTo>
                          <a:cubicBezTo>
                            <a:pt x="375" y="835"/>
                            <a:pt x="375" y="835"/>
                            <a:pt x="375" y="835"/>
                          </a:cubicBezTo>
                          <a:cubicBezTo>
                            <a:pt x="375" y="834"/>
                            <a:pt x="376" y="834"/>
                            <a:pt x="376" y="834"/>
                          </a:cubicBezTo>
                          <a:cubicBezTo>
                            <a:pt x="376" y="834"/>
                            <a:pt x="377" y="834"/>
                            <a:pt x="377" y="834"/>
                          </a:cubicBezTo>
                          <a:cubicBezTo>
                            <a:pt x="377" y="835"/>
                            <a:pt x="377" y="836"/>
                            <a:pt x="378" y="836"/>
                          </a:cubicBezTo>
                          <a:cubicBezTo>
                            <a:pt x="378" y="836"/>
                            <a:pt x="379" y="837"/>
                            <a:pt x="379" y="838"/>
                          </a:cubicBezTo>
                          <a:cubicBezTo>
                            <a:pt x="381" y="840"/>
                            <a:pt x="384" y="841"/>
                            <a:pt x="387" y="839"/>
                          </a:cubicBezTo>
                          <a:cubicBezTo>
                            <a:pt x="392" y="837"/>
                            <a:pt x="391" y="830"/>
                            <a:pt x="388" y="827"/>
                          </a:cubicBezTo>
                          <a:cubicBezTo>
                            <a:pt x="387" y="827"/>
                            <a:pt x="387" y="826"/>
                            <a:pt x="388" y="825"/>
                          </a:cubicBezTo>
                          <a:cubicBezTo>
                            <a:pt x="388" y="824"/>
                            <a:pt x="389" y="824"/>
                            <a:pt x="389" y="824"/>
                          </a:cubicBezTo>
                          <a:cubicBezTo>
                            <a:pt x="391" y="825"/>
                            <a:pt x="392" y="825"/>
                            <a:pt x="393" y="826"/>
                          </a:cubicBezTo>
                          <a:cubicBezTo>
                            <a:pt x="397" y="827"/>
                            <a:pt x="396" y="828"/>
                            <a:pt x="400" y="826"/>
                          </a:cubicBezTo>
                          <a:cubicBezTo>
                            <a:pt x="403" y="826"/>
                            <a:pt x="404" y="824"/>
                            <a:pt x="403" y="821"/>
                          </a:cubicBezTo>
                          <a:cubicBezTo>
                            <a:pt x="403" y="820"/>
                            <a:pt x="402" y="818"/>
                            <a:pt x="401" y="817"/>
                          </a:cubicBezTo>
                          <a:cubicBezTo>
                            <a:pt x="399" y="816"/>
                            <a:pt x="398" y="815"/>
                            <a:pt x="397" y="814"/>
                          </a:cubicBezTo>
                          <a:cubicBezTo>
                            <a:pt x="397" y="814"/>
                            <a:pt x="397" y="813"/>
                            <a:pt x="397" y="813"/>
                          </a:cubicBezTo>
                          <a:cubicBezTo>
                            <a:pt x="395" y="813"/>
                            <a:pt x="394" y="812"/>
                            <a:pt x="393" y="812"/>
                          </a:cubicBezTo>
                          <a:cubicBezTo>
                            <a:pt x="387" y="809"/>
                            <a:pt x="382" y="807"/>
                            <a:pt x="376" y="804"/>
                          </a:cubicBezTo>
                          <a:cubicBezTo>
                            <a:pt x="373" y="802"/>
                            <a:pt x="373" y="802"/>
                            <a:pt x="373" y="802"/>
                          </a:cubicBezTo>
                          <a:cubicBezTo>
                            <a:pt x="373" y="802"/>
                            <a:pt x="373" y="802"/>
                            <a:pt x="373" y="802"/>
                          </a:cubicBezTo>
                          <a:cubicBezTo>
                            <a:pt x="362" y="797"/>
                            <a:pt x="351" y="791"/>
                            <a:pt x="342" y="784"/>
                          </a:cubicBezTo>
                          <a:cubicBezTo>
                            <a:pt x="337" y="779"/>
                            <a:pt x="332" y="774"/>
                            <a:pt x="327" y="768"/>
                          </a:cubicBezTo>
                          <a:cubicBezTo>
                            <a:pt x="329" y="772"/>
                            <a:pt x="330" y="777"/>
                            <a:pt x="330" y="781"/>
                          </a:cubicBezTo>
                          <a:cubicBezTo>
                            <a:pt x="332" y="788"/>
                            <a:pt x="332" y="796"/>
                            <a:pt x="329" y="804"/>
                          </a:cubicBezTo>
                          <a:cubicBezTo>
                            <a:pt x="325" y="817"/>
                            <a:pt x="313" y="826"/>
                            <a:pt x="299" y="823"/>
                          </a:cubicBezTo>
                          <a:cubicBezTo>
                            <a:pt x="284" y="821"/>
                            <a:pt x="276" y="807"/>
                            <a:pt x="276" y="793"/>
                          </a:cubicBezTo>
                          <a:cubicBezTo>
                            <a:pt x="276" y="785"/>
                            <a:pt x="279" y="776"/>
                            <a:pt x="282" y="768"/>
                          </a:cubicBezTo>
                          <a:cubicBezTo>
                            <a:pt x="283" y="766"/>
                            <a:pt x="284" y="763"/>
                            <a:pt x="285" y="760"/>
                          </a:cubicBezTo>
                          <a:cubicBezTo>
                            <a:pt x="278" y="769"/>
                            <a:pt x="270" y="777"/>
                            <a:pt x="261" y="784"/>
                          </a:cubicBezTo>
                          <a:cubicBezTo>
                            <a:pt x="255" y="790"/>
                            <a:pt x="247" y="795"/>
                            <a:pt x="240" y="799"/>
                          </a:cubicBezTo>
                          <a:cubicBezTo>
                            <a:pt x="237" y="800"/>
                            <a:pt x="237" y="800"/>
                            <a:pt x="237" y="800"/>
                          </a:cubicBezTo>
                          <a:cubicBezTo>
                            <a:pt x="232" y="804"/>
                            <a:pt x="225" y="806"/>
                            <a:pt x="219" y="809"/>
                          </a:cubicBezTo>
                          <a:cubicBezTo>
                            <a:pt x="216" y="810"/>
                            <a:pt x="216" y="810"/>
                            <a:pt x="216" y="810"/>
                          </a:cubicBezTo>
                          <a:cubicBezTo>
                            <a:pt x="215" y="810"/>
                            <a:pt x="214" y="810"/>
                            <a:pt x="213" y="811"/>
                          </a:cubicBezTo>
                          <a:cubicBezTo>
                            <a:pt x="212" y="812"/>
                            <a:pt x="211" y="812"/>
                            <a:pt x="210" y="814"/>
                          </a:cubicBezTo>
                          <a:cubicBezTo>
                            <a:pt x="208" y="812"/>
                            <a:pt x="208" y="812"/>
                            <a:pt x="208" y="812"/>
                          </a:cubicBezTo>
                          <a:cubicBezTo>
                            <a:pt x="198" y="815"/>
                            <a:pt x="189" y="817"/>
                            <a:pt x="180" y="819"/>
                          </a:cubicBezTo>
                          <a:cubicBezTo>
                            <a:pt x="177" y="820"/>
                            <a:pt x="177" y="820"/>
                            <a:pt x="177" y="820"/>
                          </a:cubicBezTo>
                          <a:cubicBezTo>
                            <a:pt x="167" y="823"/>
                            <a:pt x="158" y="826"/>
                            <a:pt x="149" y="830"/>
                          </a:cubicBezTo>
                          <a:cubicBezTo>
                            <a:pt x="147" y="830"/>
                            <a:pt x="146" y="829"/>
                            <a:pt x="146" y="828"/>
                          </a:cubicBezTo>
                          <a:cubicBezTo>
                            <a:pt x="145" y="827"/>
                            <a:pt x="145" y="825"/>
                            <a:pt x="144" y="823"/>
                          </a:cubicBezTo>
                          <a:cubicBezTo>
                            <a:pt x="148" y="822"/>
                            <a:pt x="148" y="822"/>
                            <a:pt x="148" y="822"/>
                          </a:cubicBezTo>
                          <a:cubicBezTo>
                            <a:pt x="148" y="823"/>
                            <a:pt x="149" y="824"/>
                            <a:pt x="149" y="825"/>
                          </a:cubicBezTo>
                          <a:cubicBezTo>
                            <a:pt x="167" y="817"/>
                            <a:pt x="186" y="814"/>
                            <a:pt x="205" y="808"/>
                          </a:cubicBezTo>
                          <a:cubicBezTo>
                            <a:pt x="222" y="803"/>
                            <a:pt x="239" y="796"/>
                            <a:pt x="253" y="785"/>
                          </a:cubicBezTo>
                          <a:cubicBezTo>
                            <a:pt x="268" y="775"/>
                            <a:pt x="280" y="761"/>
                            <a:pt x="289" y="746"/>
                          </a:cubicBezTo>
                          <a:cubicBezTo>
                            <a:pt x="294" y="739"/>
                            <a:pt x="298" y="731"/>
                            <a:pt x="302" y="723"/>
                          </a:cubicBezTo>
                          <a:cubicBezTo>
                            <a:pt x="302" y="722"/>
                            <a:pt x="302" y="721"/>
                            <a:pt x="303" y="720"/>
                          </a:cubicBezTo>
                          <a:cubicBezTo>
                            <a:pt x="303" y="719"/>
                            <a:pt x="303" y="718"/>
                            <a:pt x="304" y="718"/>
                          </a:cubicBezTo>
                          <a:cubicBezTo>
                            <a:pt x="306" y="710"/>
                            <a:pt x="309" y="702"/>
                            <a:pt x="306" y="695"/>
                          </a:cubicBezTo>
                          <a:cubicBezTo>
                            <a:pt x="306" y="694"/>
                            <a:pt x="306" y="694"/>
                            <a:pt x="306" y="693"/>
                          </a:cubicBezTo>
                          <a:cubicBezTo>
                            <a:pt x="300" y="693"/>
                            <a:pt x="294" y="693"/>
                            <a:pt x="287" y="692"/>
                          </a:cubicBezTo>
                          <a:cubicBezTo>
                            <a:pt x="287" y="691"/>
                            <a:pt x="285" y="691"/>
                            <a:pt x="284" y="691"/>
                          </a:cubicBezTo>
                          <a:cubicBezTo>
                            <a:pt x="283" y="691"/>
                            <a:pt x="282" y="691"/>
                            <a:pt x="281" y="691"/>
                          </a:cubicBezTo>
                          <a:cubicBezTo>
                            <a:pt x="266" y="690"/>
                            <a:pt x="252" y="687"/>
                            <a:pt x="237" y="684"/>
                          </a:cubicBezTo>
                          <a:cubicBezTo>
                            <a:pt x="237" y="684"/>
                            <a:pt x="237" y="684"/>
                            <a:pt x="237" y="684"/>
                          </a:cubicBezTo>
                          <a:cubicBezTo>
                            <a:pt x="238" y="681"/>
                            <a:pt x="234" y="679"/>
                            <a:pt x="233" y="682"/>
                          </a:cubicBezTo>
                          <a:cubicBezTo>
                            <a:pt x="233" y="682"/>
                            <a:pt x="232" y="683"/>
                            <a:pt x="232" y="683"/>
                          </a:cubicBezTo>
                          <a:cubicBezTo>
                            <a:pt x="222" y="681"/>
                            <a:pt x="211" y="678"/>
                            <a:pt x="201" y="675"/>
                          </a:cubicBezTo>
                          <a:cubicBezTo>
                            <a:pt x="197" y="674"/>
                            <a:pt x="192" y="672"/>
                            <a:pt x="187" y="671"/>
                          </a:cubicBezTo>
                          <a:cubicBezTo>
                            <a:pt x="187" y="669"/>
                            <a:pt x="184" y="668"/>
                            <a:pt x="183" y="669"/>
                          </a:cubicBezTo>
                          <a:cubicBezTo>
                            <a:pt x="170" y="665"/>
                            <a:pt x="157" y="660"/>
                            <a:pt x="144" y="654"/>
                          </a:cubicBezTo>
                          <a:cubicBezTo>
                            <a:pt x="143" y="653"/>
                            <a:pt x="142" y="653"/>
                            <a:pt x="140" y="652"/>
                          </a:cubicBezTo>
                          <a:cubicBezTo>
                            <a:pt x="140" y="651"/>
                            <a:pt x="139" y="650"/>
                            <a:pt x="138" y="651"/>
                          </a:cubicBezTo>
                          <a:cubicBezTo>
                            <a:pt x="138" y="650"/>
                            <a:pt x="137" y="649"/>
                            <a:pt x="136" y="650"/>
                          </a:cubicBezTo>
                          <a:cubicBezTo>
                            <a:pt x="130" y="647"/>
                            <a:pt x="123" y="644"/>
                            <a:pt x="117" y="640"/>
                          </a:cubicBezTo>
                          <a:cubicBezTo>
                            <a:pt x="117" y="640"/>
                            <a:pt x="117" y="640"/>
                            <a:pt x="116" y="640"/>
                          </a:cubicBezTo>
                          <a:cubicBezTo>
                            <a:pt x="113" y="639"/>
                            <a:pt x="113" y="639"/>
                            <a:pt x="113" y="639"/>
                          </a:cubicBezTo>
                          <a:cubicBezTo>
                            <a:pt x="113" y="639"/>
                            <a:pt x="113" y="638"/>
                            <a:pt x="114" y="638"/>
                          </a:cubicBezTo>
                          <a:cubicBezTo>
                            <a:pt x="107" y="635"/>
                            <a:pt x="100" y="631"/>
                            <a:pt x="94" y="626"/>
                          </a:cubicBezTo>
                          <a:cubicBezTo>
                            <a:pt x="96" y="624"/>
                            <a:pt x="92" y="621"/>
                            <a:pt x="90" y="623"/>
                          </a:cubicBezTo>
                          <a:cubicBezTo>
                            <a:pt x="89" y="622"/>
                            <a:pt x="89" y="622"/>
                            <a:pt x="88" y="621"/>
                          </a:cubicBezTo>
                          <a:cubicBezTo>
                            <a:pt x="89" y="619"/>
                            <a:pt x="87" y="616"/>
                            <a:pt x="85" y="618"/>
                          </a:cubicBezTo>
                          <a:cubicBezTo>
                            <a:pt x="84" y="618"/>
                            <a:pt x="84" y="618"/>
                            <a:pt x="84" y="618"/>
                          </a:cubicBezTo>
                          <a:cubicBezTo>
                            <a:pt x="78" y="612"/>
                            <a:pt x="72" y="607"/>
                            <a:pt x="66" y="600"/>
                          </a:cubicBezTo>
                          <a:cubicBezTo>
                            <a:pt x="61" y="595"/>
                            <a:pt x="57" y="589"/>
                            <a:pt x="52" y="583"/>
                          </a:cubicBezTo>
                          <a:cubicBezTo>
                            <a:pt x="53" y="583"/>
                            <a:pt x="53" y="583"/>
                            <a:pt x="53" y="582"/>
                          </a:cubicBezTo>
                          <a:cubicBezTo>
                            <a:pt x="54" y="581"/>
                            <a:pt x="54" y="580"/>
                            <a:pt x="53" y="579"/>
                          </a:cubicBezTo>
                          <a:cubicBezTo>
                            <a:pt x="54" y="578"/>
                            <a:pt x="54" y="578"/>
                            <a:pt x="54" y="578"/>
                          </a:cubicBezTo>
                          <a:cubicBezTo>
                            <a:pt x="57" y="582"/>
                            <a:pt x="60" y="587"/>
                            <a:pt x="64" y="590"/>
                          </a:cubicBezTo>
                          <a:cubicBezTo>
                            <a:pt x="64" y="585"/>
                            <a:pt x="68" y="578"/>
                            <a:pt x="72" y="572"/>
                          </a:cubicBezTo>
                          <a:cubicBezTo>
                            <a:pt x="64" y="576"/>
                            <a:pt x="56" y="579"/>
                            <a:pt x="50" y="571"/>
                          </a:cubicBezTo>
                          <a:cubicBezTo>
                            <a:pt x="45" y="564"/>
                            <a:pt x="50" y="554"/>
                            <a:pt x="56" y="548"/>
                          </a:cubicBezTo>
                          <a:cubicBezTo>
                            <a:pt x="48" y="551"/>
                            <a:pt x="39" y="552"/>
                            <a:pt x="34" y="545"/>
                          </a:cubicBezTo>
                          <a:cubicBezTo>
                            <a:pt x="34" y="544"/>
                            <a:pt x="34" y="544"/>
                            <a:pt x="34" y="544"/>
                          </a:cubicBezTo>
                          <a:cubicBezTo>
                            <a:pt x="30" y="536"/>
                            <a:pt x="36" y="528"/>
                            <a:pt x="42" y="522"/>
                          </a:cubicBezTo>
                          <a:cubicBezTo>
                            <a:pt x="35" y="524"/>
                            <a:pt x="27" y="526"/>
                            <a:pt x="22" y="522"/>
                          </a:cubicBezTo>
                          <a:cubicBezTo>
                            <a:pt x="24" y="526"/>
                            <a:pt x="25" y="529"/>
                            <a:pt x="27" y="532"/>
                          </a:cubicBezTo>
                          <a:cubicBezTo>
                            <a:pt x="26" y="532"/>
                            <a:pt x="26" y="532"/>
                            <a:pt x="26" y="532"/>
                          </a:cubicBezTo>
                          <a:cubicBezTo>
                            <a:pt x="26" y="531"/>
                            <a:pt x="25" y="531"/>
                            <a:pt x="24" y="531"/>
                          </a:cubicBezTo>
                          <a:cubicBezTo>
                            <a:pt x="23" y="531"/>
                            <a:pt x="22" y="532"/>
                            <a:pt x="22" y="532"/>
                          </a:cubicBezTo>
                          <a:cubicBezTo>
                            <a:pt x="15" y="517"/>
                            <a:pt x="10" y="501"/>
                            <a:pt x="6" y="486"/>
                          </a:cubicBezTo>
                          <a:cubicBezTo>
                            <a:pt x="7" y="485"/>
                            <a:pt x="7" y="485"/>
                            <a:pt x="8" y="485"/>
                          </a:cubicBezTo>
                          <a:cubicBezTo>
                            <a:pt x="9" y="484"/>
                            <a:pt x="9" y="483"/>
                            <a:pt x="9" y="482"/>
                          </a:cubicBezTo>
                          <a:cubicBezTo>
                            <a:pt x="9" y="482"/>
                            <a:pt x="9" y="481"/>
                            <a:pt x="9" y="481"/>
                          </a:cubicBezTo>
                          <a:cubicBezTo>
                            <a:pt x="9" y="481"/>
                            <a:pt x="9" y="481"/>
                            <a:pt x="9" y="481"/>
                          </a:cubicBezTo>
                          <a:cubicBezTo>
                            <a:pt x="9" y="482"/>
                            <a:pt x="9" y="483"/>
                            <a:pt x="9" y="483"/>
                          </a:cubicBezTo>
                          <a:cubicBezTo>
                            <a:pt x="10" y="481"/>
                            <a:pt x="12" y="479"/>
                            <a:pt x="13" y="477"/>
                          </a:cubicBezTo>
                          <a:cubicBezTo>
                            <a:pt x="15" y="475"/>
                            <a:pt x="17" y="473"/>
                            <a:pt x="19" y="472"/>
                          </a:cubicBezTo>
                          <a:cubicBezTo>
                            <a:pt x="13" y="472"/>
                            <a:pt x="7" y="469"/>
                            <a:pt x="5" y="462"/>
                          </a:cubicBezTo>
                          <a:cubicBezTo>
                            <a:pt x="5" y="462"/>
                            <a:pt x="5" y="461"/>
                            <a:pt x="5" y="461"/>
                          </a:cubicBezTo>
                          <a:cubicBezTo>
                            <a:pt x="3" y="452"/>
                            <a:pt x="9" y="447"/>
                            <a:pt x="16" y="443"/>
                          </a:cubicBezTo>
                          <a:cubicBezTo>
                            <a:pt x="15" y="442"/>
                            <a:pt x="14" y="442"/>
                            <a:pt x="13" y="442"/>
                          </a:cubicBezTo>
                          <a:cubicBezTo>
                            <a:pt x="14" y="439"/>
                            <a:pt x="14" y="439"/>
                            <a:pt x="14" y="439"/>
                          </a:cubicBezTo>
                          <a:cubicBezTo>
                            <a:pt x="17" y="440"/>
                            <a:pt x="22" y="439"/>
                            <a:pt x="25" y="438"/>
                          </a:cubicBezTo>
                          <a:cubicBezTo>
                            <a:pt x="26" y="438"/>
                            <a:pt x="27" y="438"/>
                            <a:pt x="27" y="439"/>
                          </a:cubicBezTo>
                          <a:cubicBezTo>
                            <a:pt x="26" y="435"/>
                            <a:pt x="26" y="432"/>
                            <a:pt x="25" y="428"/>
                          </a:cubicBezTo>
                          <a:cubicBezTo>
                            <a:pt x="20" y="429"/>
                            <a:pt x="11" y="430"/>
                            <a:pt x="11" y="423"/>
                          </a:cubicBezTo>
                          <a:cubicBezTo>
                            <a:pt x="11" y="417"/>
                            <a:pt x="18" y="414"/>
                            <a:pt x="23" y="415"/>
                          </a:cubicBezTo>
                          <a:cubicBezTo>
                            <a:pt x="24" y="415"/>
                            <a:pt x="24" y="415"/>
                            <a:pt x="24" y="415"/>
                          </a:cubicBezTo>
                          <a:cubicBezTo>
                            <a:pt x="24" y="413"/>
                            <a:pt x="24" y="411"/>
                            <a:pt x="23" y="408"/>
                          </a:cubicBezTo>
                          <a:cubicBezTo>
                            <a:pt x="23" y="408"/>
                            <a:pt x="23" y="408"/>
                            <a:pt x="23" y="408"/>
                          </a:cubicBezTo>
                          <a:cubicBezTo>
                            <a:pt x="22" y="409"/>
                            <a:pt x="21" y="409"/>
                            <a:pt x="19" y="410"/>
                          </a:cubicBezTo>
                          <a:cubicBezTo>
                            <a:pt x="17" y="411"/>
                            <a:pt x="15" y="412"/>
                            <a:pt x="13" y="414"/>
                          </a:cubicBezTo>
                          <a:cubicBezTo>
                            <a:pt x="10" y="411"/>
                            <a:pt x="10" y="411"/>
                            <a:pt x="10" y="411"/>
                          </a:cubicBezTo>
                          <a:cubicBezTo>
                            <a:pt x="11" y="411"/>
                            <a:pt x="12" y="410"/>
                            <a:pt x="12" y="410"/>
                          </a:cubicBezTo>
                          <a:cubicBezTo>
                            <a:pt x="7" y="409"/>
                            <a:pt x="3" y="407"/>
                            <a:pt x="0" y="404"/>
                          </a:cubicBezTo>
                          <a:cubicBezTo>
                            <a:pt x="3" y="402"/>
                            <a:pt x="3" y="402"/>
                            <a:pt x="3" y="402"/>
                          </a:cubicBezTo>
                          <a:cubicBezTo>
                            <a:pt x="7" y="407"/>
                            <a:pt x="17" y="407"/>
                            <a:pt x="22" y="405"/>
                          </a:cubicBezTo>
                          <a:cubicBezTo>
                            <a:pt x="22" y="405"/>
                            <a:pt x="23" y="405"/>
                            <a:pt x="23" y="405"/>
                          </a:cubicBezTo>
                          <a:cubicBezTo>
                            <a:pt x="23" y="403"/>
                            <a:pt x="23" y="401"/>
                            <a:pt x="23" y="399"/>
                          </a:cubicBezTo>
                          <a:cubicBezTo>
                            <a:pt x="23" y="400"/>
                            <a:pt x="23" y="400"/>
                            <a:pt x="22" y="400"/>
                          </a:cubicBezTo>
                          <a:cubicBezTo>
                            <a:pt x="17" y="400"/>
                            <a:pt x="8" y="399"/>
                            <a:pt x="9" y="391"/>
                          </a:cubicBezTo>
                          <a:cubicBezTo>
                            <a:pt x="10" y="386"/>
                            <a:pt x="17" y="386"/>
                            <a:pt x="21" y="385"/>
                          </a:cubicBezTo>
                          <a:cubicBezTo>
                            <a:pt x="22" y="384"/>
                            <a:pt x="23" y="385"/>
                            <a:pt x="23" y="386"/>
                          </a:cubicBezTo>
                          <a:cubicBezTo>
                            <a:pt x="23" y="386"/>
                            <a:pt x="23" y="386"/>
                            <a:pt x="23" y="386"/>
                          </a:cubicBezTo>
                          <a:cubicBezTo>
                            <a:pt x="21" y="390"/>
                            <a:pt x="17" y="389"/>
                            <a:pt x="14" y="390"/>
                          </a:cubicBezTo>
                          <a:cubicBezTo>
                            <a:pt x="12" y="391"/>
                            <a:pt x="12" y="394"/>
                            <a:pt x="14" y="395"/>
                          </a:cubicBezTo>
                          <a:cubicBezTo>
                            <a:pt x="16" y="397"/>
                            <a:pt x="20" y="397"/>
                            <a:pt x="22" y="397"/>
                          </a:cubicBezTo>
                          <a:cubicBezTo>
                            <a:pt x="23" y="397"/>
                            <a:pt x="23" y="398"/>
                            <a:pt x="23" y="398"/>
                          </a:cubicBezTo>
                          <a:cubicBezTo>
                            <a:pt x="23" y="394"/>
                            <a:pt x="23" y="390"/>
                            <a:pt x="23" y="386"/>
                          </a:cubicBezTo>
                          <a:cubicBezTo>
                            <a:pt x="23" y="385"/>
                            <a:pt x="23" y="383"/>
                            <a:pt x="23" y="382"/>
                          </a:cubicBezTo>
                          <a:cubicBezTo>
                            <a:pt x="23" y="379"/>
                            <a:pt x="23" y="379"/>
                            <a:pt x="23" y="379"/>
                          </a:cubicBezTo>
                          <a:cubicBezTo>
                            <a:pt x="23" y="376"/>
                            <a:pt x="23" y="372"/>
                            <a:pt x="24" y="369"/>
                          </a:cubicBezTo>
                          <a:cubicBezTo>
                            <a:pt x="19" y="370"/>
                            <a:pt x="11" y="367"/>
                            <a:pt x="11" y="362"/>
                          </a:cubicBezTo>
                          <a:cubicBezTo>
                            <a:pt x="12" y="359"/>
                            <a:pt x="16" y="358"/>
                            <a:pt x="18" y="357"/>
                          </a:cubicBezTo>
                          <a:cubicBezTo>
                            <a:pt x="20" y="356"/>
                            <a:pt x="23" y="356"/>
                            <a:pt x="25" y="357"/>
                          </a:cubicBezTo>
                          <a:cubicBezTo>
                            <a:pt x="25" y="356"/>
                            <a:pt x="25" y="354"/>
                            <a:pt x="25" y="353"/>
                          </a:cubicBezTo>
                          <a:cubicBezTo>
                            <a:pt x="24" y="353"/>
                            <a:pt x="23" y="353"/>
                            <a:pt x="22" y="353"/>
                          </a:cubicBezTo>
                          <a:cubicBezTo>
                            <a:pt x="23" y="349"/>
                            <a:pt x="23" y="349"/>
                            <a:pt x="23" y="349"/>
                          </a:cubicBezTo>
                          <a:cubicBezTo>
                            <a:pt x="24" y="349"/>
                            <a:pt x="25" y="349"/>
                            <a:pt x="25" y="349"/>
                          </a:cubicBezTo>
                          <a:cubicBezTo>
                            <a:pt x="26" y="349"/>
                            <a:pt x="26" y="349"/>
                            <a:pt x="26" y="349"/>
                          </a:cubicBezTo>
                          <a:cubicBezTo>
                            <a:pt x="26" y="346"/>
                            <a:pt x="27" y="343"/>
                            <a:pt x="27" y="339"/>
                          </a:cubicBezTo>
                          <a:cubicBezTo>
                            <a:pt x="25" y="340"/>
                            <a:pt x="22" y="339"/>
                            <a:pt x="19" y="337"/>
                          </a:cubicBezTo>
                          <a:cubicBezTo>
                            <a:pt x="18" y="336"/>
                            <a:pt x="17" y="334"/>
                            <a:pt x="17" y="331"/>
                          </a:cubicBezTo>
                          <a:cubicBezTo>
                            <a:pt x="18" y="329"/>
                            <a:pt x="20" y="327"/>
                            <a:pt x="22" y="326"/>
                          </a:cubicBezTo>
                          <a:cubicBezTo>
                            <a:pt x="24" y="326"/>
                            <a:pt x="28" y="326"/>
                            <a:pt x="30" y="327"/>
                          </a:cubicBezTo>
                          <a:cubicBezTo>
                            <a:pt x="30" y="325"/>
                            <a:pt x="31" y="323"/>
                            <a:pt x="32" y="320"/>
                          </a:cubicBezTo>
                          <a:cubicBezTo>
                            <a:pt x="32" y="318"/>
                            <a:pt x="32" y="318"/>
                            <a:pt x="32" y="318"/>
                          </a:cubicBezTo>
                          <a:cubicBezTo>
                            <a:pt x="33" y="317"/>
                            <a:pt x="33" y="315"/>
                            <a:pt x="33" y="314"/>
                          </a:cubicBezTo>
                          <a:cubicBezTo>
                            <a:pt x="31" y="312"/>
                            <a:pt x="28" y="310"/>
                            <a:pt x="26" y="308"/>
                          </a:cubicBezTo>
                          <a:cubicBezTo>
                            <a:pt x="25" y="306"/>
                            <a:pt x="23" y="304"/>
                            <a:pt x="24" y="302"/>
                          </a:cubicBezTo>
                          <a:cubicBezTo>
                            <a:pt x="25" y="300"/>
                            <a:pt x="28" y="300"/>
                            <a:pt x="30" y="299"/>
                          </a:cubicBezTo>
                          <a:cubicBezTo>
                            <a:pt x="32" y="299"/>
                            <a:pt x="36" y="298"/>
                            <a:pt x="38" y="299"/>
                          </a:cubicBezTo>
                          <a:cubicBezTo>
                            <a:pt x="38" y="298"/>
                            <a:pt x="39" y="296"/>
                            <a:pt x="40" y="294"/>
                          </a:cubicBezTo>
                          <a:cubicBezTo>
                            <a:pt x="32" y="291"/>
                            <a:pt x="23" y="293"/>
                            <a:pt x="19" y="301"/>
                          </a:cubicBezTo>
                          <a:cubicBezTo>
                            <a:pt x="18" y="303"/>
                            <a:pt x="18" y="304"/>
                            <a:pt x="18" y="306"/>
                          </a:cubicBezTo>
                          <a:cubicBezTo>
                            <a:pt x="14" y="305"/>
                            <a:pt x="14" y="305"/>
                            <a:pt x="14" y="305"/>
                          </a:cubicBezTo>
                          <a:cubicBezTo>
                            <a:pt x="14" y="305"/>
                            <a:pt x="14" y="304"/>
                            <a:pt x="13" y="304"/>
                          </a:cubicBezTo>
                          <a:cubicBezTo>
                            <a:pt x="13" y="304"/>
                            <a:pt x="12" y="303"/>
                            <a:pt x="12" y="303"/>
                          </a:cubicBezTo>
                          <a:cubicBezTo>
                            <a:pt x="14" y="298"/>
                            <a:pt x="16" y="292"/>
                            <a:pt x="18" y="286"/>
                          </a:cubicBezTo>
                          <a:cubicBezTo>
                            <a:pt x="19" y="283"/>
                            <a:pt x="20" y="280"/>
                            <a:pt x="21" y="277"/>
                          </a:cubicBezTo>
                          <a:cubicBezTo>
                            <a:pt x="21" y="275"/>
                            <a:pt x="21" y="272"/>
                            <a:pt x="22" y="270"/>
                          </a:cubicBezTo>
                          <a:cubicBezTo>
                            <a:pt x="23" y="267"/>
                            <a:pt x="25" y="265"/>
                            <a:pt x="27" y="264"/>
                          </a:cubicBezTo>
                          <a:cubicBezTo>
                            <a:pt x="27" y="262"/>
                            <a:pt x="28" y="260"/>
                            <a:pt x="29" y="259"/>
                          </a:cubicBezTo>
                          <a:cubicBezTo>
                            <a:pt x="29" y="259"/>
                            <a:pt x="29" y="259"/>
                            <a:pt x="29" y="259"/>
                          </a:cubicBezTo>
                          <a:cubicBezTo>
                            <a:pt x="31" y="259"/>
                            <a:pt x="32" y="258"/>
                            <a:pt x="32" y="257"/>
                          </a:cubicBezTo>
                          <a:cubicBezTo>
                            <a:pt x="34" y="258"/>
                            <a:pt x="34" y="258"/>
                            <a:pt x="34" y="258"/>
                          </a:cubicBezTo>
                          <a:cubicBezTo>
                            <a:pt x="34" y="259"/>
                            <a:pt x="33" y="261"/>
                            <a:pt x="32" y="262"/>
                          </a:cubicBezTo>
                          <a:cubicBezTo>
                            <a:pt x="35" y="262"/>
                            <a:pt x="39" y="262"/>
                            <a:pt x="42" y="262"/>
                          </a:cubicBezTo>
                          <a:cubicBezTo>
                            <a:pt x="39" y="260"/>
                            <a:pt x="37" y="257"/>
                            <a:pt x="36" y="254"/>
                          </a:cubicBezTo>
                          <a:cubicBezTo>
                            <a:pt x="40" y="253"/>
                            <a:pt x="40" y="253"/>
                            <a:pt x="40" y="253"/>
                          </a:cubicBezTo>
                          <a:cubicBezTo>
                            <a:pt x="42" y="258"/>
                            <a:pt x="47" y="263"/>
                            <a:pt x="52" y="266"/>
                          </a:cubicBezTo>
                          <a:cubicBezTo>
                            <a:pt x="52" y="266"/>
                            <a:pt x="52" y="266"/>
                            <a:pt x="52" y="266"/>
                          </a:cubicBezTo>
                          <a:cubicBezTo>
                            <a:pt x="53" y="263"/>
                            <a:pt x="55" y="261"/>
                            <a:pt x="56" y="258"/>
                          </a:cubicBezTo>
                          <a:cubicBezTo>
                            <a:pt x="51" y="258"/>
                            <a:pt x="46" y="252"/>
                            <a:pt x="49" y="247"/>
                          </a:cubicBezTo>
                          <a:cubicBezTo>
                            <a:pt x="51" y="245"/>
                            <a:pt x="53" y="243"/>
                            <a:pt x="56" y="243"/>
                          </a:cubicBezTo>
                          <a:cubicBezTo>
                            <a:pt x="58" y="243"/>
                            <a:pt x="61" y="244"/>
                            <a:pt x="62" y="247"/>
                          </a:cubicBezTo>
                          <a:cubicBezTo>
                            <a:pt x="62" y="247"/>
                            <a:pt x="62" y="247"/>
                            <a:pt x="62" y="248"/>
                          </a:cubicBezTo>
                          <a:cubicBezTo>
                            <a:pt x="61" y="248"/>
                            <a:pt x="61" y="248"/>
                            <a:pt x="60" y="248"/>
                          </a:cubicBezTo>
                          <a:cubicBezTo>
                            <a:pt x="59" y="248"/>
                            <a:pt x="58" y="247"/>
                            <a:pt x="56" y="247"/>
                          </a:cubicBezTo>
                          <a:cubicBezTo>
                            <a:pt x="55" y="247"/>
                            <a:pt x="53" y="247"/>
                            <a:pt x="52" y="248"/>
                          </a:cubicBezTo>
                          <a:cubicBezTo>
                            <a:pt x="49" y="251"/>
                            <a:pt x="53" y="256"/>
                            <a:pt x="57" y="256"/>
                          </a:cubicBezTo>
                          <a:cubicBezTo>
                            <a:pt x="57" y="256"/>
                            <a:pt x="57" y="256"/>
                            <a:pt x="57" y="256"/>
                          </a:cubicBezTo>
                          <a:cubicBezTo>
                            <a:pt x="59" y="253"/>
                            <a:pt x="60" y="251"/>
                            <a:pt x="62" y="248"/>
                          </a:cubicBezTo>
                          <a:cubicBezTo>
                            <a:pt x="63" y="246"/>
                            <a:pt x="64" y="244"/>
                            <a:pt x="65" y="243"/>
                          </a:cubicBezTo>
                          <a:cubicBezTo>
                            <a:pt x="64" y="242"/>
                            <a:pt x="62" y="241"/>
                            <a:pt x="61" y="240"/>
                          </a:cubicBezTo>
                          <a:cubicBezTo>
                            <a:pt x="58" y="239"/>
                            <a:pt x="55" y="239"/>
                            <a:pt x="52" y="239"/>
                          </a:cubicBezTo>
                          <a:cubicBezTo>
                            <a:pt x="52" y="235"/>
                            <a:pt x="52" y="235"/>
                            <a:pt x="52" y="235"/>
                          </a:cubicBezTo>
                          <a:cubicBezTo>
                            <a:pt x="53" y="235"/>
                            <a:pt x="54" y="235"/>
                            <a:pt x="55" y="235"/>
                          </a:cubicBezTo>
                          <a:cubicBezTo>
                            <a:pt x="53" y="233"/>
                            <a:pt x="51" y="230"/>
                            <a:pt x="50" y="228"/>
                          </a:cubicBezTo>
                          <a:cubicBezTo>
                            <a:pt x="54" y="226"/>
                            <a:pt x="54" y="226"/>
                            <a:pt x="54" y="226"/>
                          </a:cubicBezTo>
                          <a:cubicBezTo>
                            <a:pt x="55" y="232"/>
                            <a:pt x="62" y="237"/>
                            <a:pt x="68" y="239"/>
                          </a:cubicBezTo>
                          <a:cubicBezTo>
                            <a:pt x="72" y="233"/>
                            <a:pt x="77" y="226"/>
                            <a:pt x="82" y="220"/>
                          </a:cubicBezTo>
                          <a:cubicBezTo>
                            <a:pt x="78" y="218"/>
                            <a:pt x="73" y="215"/>
                            <a:pt x="69" y="214"/>
                          </a:cubicBezTo>
                          <a:cubicBezTo>
                            <a:pt x="70" y="210"/>
                            <a:pt x="70" y="210"/>
                            <a:pt x="70" y="210"/>
                          </a:cubicBezTo>
                          <a:cubicBezTo>
                            <a:pt x="71" y="210"/>
                            <a:pt x="72" y="211"/>
                            <a:pt x="72" y="211"/>
                          </a:cubicBezTo>
                          <a:cubicBezTo>
                            <a:pt x="70" y="208"/>
                            <a:pt x="68" y="205"/>
                            <a:pt x="68" y="202"/>
                          </a:cubicBezTo>
                          <a:cubicBezTo>
                            <a:pt x="66" y="204"/>
                            <a:pt x="64" y="206"/>
                            <a:pt x="63" y="209"/>
                          </a:cubicBezTo>
                          <a:cubicBezTo>
                            <a:pt x="59" y="208"/>
                            <a:pt x="59" y="208"/>
                            <a:pt x="59" y="208"/>
                          </a:cubicBezTo>
                          <a:cubicBezTo>
                            <a:pt x="59" y="208"/>
                            <a:pt x="59" y="207"/>
                            <a:pt x="58" y="207"/>
                          </a:cubicBezTo>
                          <a:cubicBezTo>
                            <a:pt x="68" y="193"/>
                            <a:pt x="79" y="180"/>
                            <a:pt x="91" y="168"/>
                          </a:cubicBezTo>
                          <a:cubicBezTo>
                            <a:pt x="91" y="168"/>
                            <a:pt x="92" y="168"/>
                            <a:pt x="92" y="167"/>
                          </a:cubicBezTo>
                          <a:cubicBezTo>
                            <a:pt x="92" y="167"/>
                            <a:pt x="92" y="166"/>
                            <a:pt x="92" y="166"/>
                          </a:cubicBezTo>
                          <a:cubicBezTo>
                            <a:pt x="93" y="166"/>
                            <a:pt x="94" y="166"/>
                            <a:pt x="95" y="165"/>
                          </a:cubicBezTo>
                          <a:cubicBezTo>
                            <a:pt x="96" y="165"/>
                            <a:pt x="97" y="164"/>
                            <a:pt x="96" y="162"/>
                          </a:cubicBezTo>
                          <a:cubicBezTo>
                            <a:pt x="97" y="162"/>
                            <a:pt x="98" y="162"/>
                            <a:pt x="98" y="162"/>
                          </a:cubicBezTo>
                          <a:cubicBezTo>
                            <a:pt x="103" y="157"/>
                            <a:pt x="108" y="153"/>
                            <a:pt x="113" y="149"/>
                          </a:cubicBezTo>
                          <a:cubicBezTo>
                            <a:pt x="124" y="141"/>
                            <a:pt x="136" y="133"/>
                            <a:pt x="148" y="126"/>
                          </a:cubicBezTo>
                          <a:cubicBezTo>
                            <a:pt x="148" y="127"/>
                            <a:pt x="149" y="127"/>
                            <a:pt x="149" y="128"/>
                          </a:cubicBezTo>
                          <a:cubicBezTo>
                            <a:pt x="150" y="128"/>
                            <a:pt x="151" y="128"/>
                            <a:pt x="151" y="128"/>
                          </a:cubicBezTo>
                          <a:cubicBezTo>
                            <a:pt x="152" y="130"/>
                            <a:pt x="152" y="130"/>
                            <a:pt x="152" y="130"/>
                          </a:cubicBezTo>
                          <a:cubicBezTo>
                            <a:pt x="152" y="130"/>
                            <a:pt x="151" y="130"/>
                            <a:pt x="151" y="130"/>
                          </a:cubicBezTo>
                          <a:cubicBezTo>
                            <a:pt x="158" y="128"/>
                            <a:pt x="164" y="132"/>
                            <a:pt x="168" y="138"/>
                          </a:cubicBezTo>
                          <a:cubicBezTo>
                            <a:pt x="168" y="135"/>
                            <a:pt x="169" y="133"/>
                            <a:pt x="169" y="130"/>
                          </a:cubicBezTo>
                          <a:cubicBezTo>
                            <a:pt x="173" y="131"/>
                            <a:pt x="173" y="131"/>
                            <a:pt x="173" y="131"/>
                          </a:cubicBezTo>
                          <a:cubicBezTo>
                            <a:pt x="172" y="136"/>
                            <a:pt x="172" y="141"/>
                            <a:pt x="173" y="146"/>
                          </a:cubicBezTo>
                          <a:cubicBezTo>
                            <a:pt x="176" y="145"/>
                            <a:pt x="179" y="143"/>
                            <a:pt x="182" y="142"/>
                          </a:cubicBezTo>
                          <a:cubicBezTo>
                            <a:pt x="180" y="137"/>
                            <a:pt x="179" y="131"/>
                            <a:pt x="185" y="128"/>
                          </a:cubicBezTo>
                          <a:cubicBezTo>
                            <a:pt x="191" y="124"/>
                            <a:pt x="196" y="130"/>
                            <a:pt x="198" y="136"/>
                          </a:cubicBezTo>
                          <a:cubicBezTo>
                            <a:pt x="200" y="135"/>
                            <a:pt x="201" y="135"/>
                            <a:pt x="203" y="134"/>
                          </a:cubicBezTo>
                          <a:cubicBezTo>
                            <a:pt x="203" y="133"/>
                            <a:pt x="202" y="131"/>
                            <a:pt x="202" y="130"/>
                          </a:cubicBezTo>
                          <a:cubicBezTo>
                            <a:pt x="200" y="127"/>
                            <a:pt x="199" y="125"/>
                            <a:pt x="197" y="123"/>
                          </a:cubicBezTo>
                          <a:cubicBezTo>
                            <a:pt x="201" y="122"/>
                            <a:pt x="201" y="122"/>
                            <a:pt x="201" y="122"/>
                          </a:cubicBezTo>
                          <a:cubicBezTo>
                            <a:pt x="201" y="116"/>
                            <a:pt x="203" y="110"/>
                            <a:pt x="208" y="107"/>
                          </a:cubicBezTo>
                          <a:cubicBezTo>
                            <a:pt x="206" y="108"/>
                            <a:pt x="204" y="108"/>
                            <a:pt x="201" y="109"/>
                          </a:cubicBezTo>
                          <a:cubicBezTo>
                            <a:pt x="201" y="107"/>
                            <a:pt x="201" y="107"/>
                            <a:pt x="201" y="107"/>
                          </a:cubicBezTo>
                          <a:cubicBezTo>
                            <a:pt x="201" y="107"/>
                            <a:pt x="202" y="106"/>
                            <a:pt x="202" y="105"/>
                          </a:cubicBezTo>
                          <a:cubicBezTo>
                            <a:pt x="203" y="106"/>
                            <a:pt x="205" y="105"/>
                            <a:pt x="205" y="103"/>
                          </a:cubicBezTo>
                          <a:cubicBezTo>
                            <a:pt x="209" y="102"/>
                            <a:pt x="213" y="101"/>
                            <a:pt x="218" y="100"/>
                          </a:cubicBezTo>
                          <a:cubicBezTo>
                            <a:pt x="218" y="99"/>
                            <a:pt x="217" y="99"/>
                            <a:pt x="217" y="99"/>
                          </a:cubicBezTo>
                          <a:cubicBezTo>
                            <a:pt x="207" y="67"/>
                            <a:pt x="177" y="48"/>
                            <a:pt x="146" y="40"/>
                          </a:cubicBezTo>
                          <a:cubicBezTo>
                            <a:pt x="126" y="36"/>
                            <a:pt x="105" y="34"/>
                            <a:pt x="85" y="33"/>
                          </a:cubicBezTo>
                          <a:cubicBezTo>
                            <a:pt x="70" y="32"/>
                            <a:pt x="53" y="32"/>
                            <a:pt x="40" y="24"/>
                          </a:cubicBezTo>
                          <a:cubicBezTo>
                            <a:pt x="39" y="36"/>
                            <a:pt x="36" y="47"/>
                            <a:pt x="32" y="58"/>
                          </a:cubicBezTo>
                          <a:cubicBezTo>
                            <a:pt x="28" y="56"/>
                            <a:pt x="28" y="56"/>
                            <a:pt x="28" y="56"/>
                          </a:cubicBezTo>
                          <a:cubicBezTo>
                            <a:pt x="32" y="45"/>
                            <a:pt x="35" y="33"/>
                            <a:pt x="36" y="21"/>
                          </a:cubicBezTo>
                          <a:cubicBezTo>
                            <a:pt x="36" y="19"/>
                            <a:pt x="38" y="18"/>
                            <a:pt x="40" y="19"/>
                          </a:cubicBezTo>
                          <a:cubicBezTo>
                            <a:pt x="49" y="26"/>
                            <a:pt x="60" y="26"/>
                            <a:pt x="71" y="27"/>
                          </a:cubicBezTo>
                          <a:cubicBezTo>
                            <a:pt x="71" y="27"/>
                            <a:pt x="72" y="28"/>
                            <a:pt x="73" y="28"/>
                          </a:cubicBezTo>
                          <a:cubicBezTo>
                            <a:pt x="76" y="28"/>
                            <a:pt x="76" y="28"/>
                            <a:pt x="76" y="28"/>
                          </a:cubicBezTo>
                          <a:cubicBezTo>
                            <a:pt x="85" y="29"/>
                            <a:pt x="93" y="29"/>
                            <a:pt x="101" y="30"/>
                          </a:cubicBezTo>
                          <a:cubicBezTo>
                            <a:pt x="103" y="30"/>
                            <a:pt x="106" y="30"/>
                            <a:pt x="108" y="30"/>
                          </a:cubicBezTo>
                          <a:cubicBezTo>
                            <a:pt x="108" y="30"/>
                            <a:pt x="108" y="30"/>
                            <a:pt x="108" y="30"/>
                          </a:cubicBezTo>
                          <a:cubicBezTo>
                            <a:pt x="111" y="31"/>
                            <a:pt x="111" y="31"/>
                            <a:pt x="111" y="31"/>
                          </a:cubicBezTo>
                          <a:cubicBezTo>
                            <a:pt x="121" y="31"/>
                            <a:pt x="130" y="33"/>
                            <a:pt x="139" y="34"/>
                          </a:cubicBezTo>
                          <a:cubicBezTo>
                            <a:pt x="146" y="36"/>
                            <a:pt x="152" y="37"/>
                            <a:pt x="159" y="39"/>
                          </a:cubicBezTo>
                          <a:cubicBezTo>
                            <a:pt x="170" y="43"/>
                            <a:pt x="181" y="48"/>
                            <a:pt x="190" y="55"/>
                          </a:cubicBezTo>
                          <a:cubicBezTo>
                            <a:pt x="190" y="54"/>
                            <a:pt x="189" y="53"/>
                            <a:pt x="189" y="52"/>
                          </a:cubicBezTo>
                          <a:cubicBezTo>
                            <a:pt x="179" y="46"/>
                            <a:pt x="172" y="32"/>
                            <a:pt x="171" y="22"/>
                          </a:cubicBezTo>
                          <a:cubicBezTo>
                            <a:pt x="170" y="14"/>
                            <a:pt x="173" y="6"/>
                            <a:pt x="178" y="0"/>
                          </a:cubicBezTo>
                          <a:cubicBezTo>
                            <a:pt x="181" y="2"/>
                            <a:pt x="181" y="2"/>
                            <a:pt x="181" y="2"/>
                          </a:cubicBezTo>
                          <a:cubicBezTo>
                            <a:pt x="171" y="14"/>
                            <a:pt x="175" y="33"/>
                            <a:pt x="186" y="46"/>
                          </a:cubicBezTo>
                          <a:cubicBezTo>
                            <a:pt x="185" y="42"/>
                            <a:pt x="183" y="38"/>
                            <a:pt x="183" y="33"/>
                          </a:cubicBezTo>
                          <a:cubicBezTo>
                            <a:pt x="187" y="33"/>
                            <a:pt x="187" y="33"/>
                            <a:pt x="187" y="33"/>
                          </a:cubicBezTo>
                          <a:cubicBezTo>
                            <a:pt x="188" y="41"/>
                            <a:pt x="192" y="49"/>
                            <a:pt x="195" y="55"/>
                          </a:cubicBezTo>
                          <a:cubicBezTo>
                            <a:pt x="197" y="58"/>
                            <a:pt x="199" y="61"/>
                            <a:pt x="201" y="64"/>
                          </a:cubicBezTo>
                          <a:cubicBezTo>
                            <a:pt x="206" y="69"/>
                            <a:pt x="211" y="75"/>
                            <a:pt x="215" y="81"/>
                          </a:cubicBezTo>
                          <a:cubicBezTo>
                            <a:pt x="215" y="81"/>
                            <a:pt x="215" y="81"/>
                            <a:pt x="215" y="81"/>
                          </a:cubicBezTo>
                          <a:cubicBezTo>
                            <a:pt x="215" y="81"/>
                            <a:pt x="215" y="81"/>
                            <a:pt x="215" y="81"/>
                          </a:cubicBezTo>
                          <a:cubicBezTo>
                            <a:pt x="219" y="81"/>
                            <a:pt x="219" y="81"/>
                            <a:pt x="219" y="81"/>
                          </a:cubicBezTo>
                          <a:cubicBezTo>
                            <a:pt x="219" y="84"/>
                            <a:pt x="219" y="88"/>
                            <a:pt x="220" y="91"/>
                          </a:cubicBezTo>
                          <a:cubicBezTo>
                            <a:pt x="220" y="93"/>
                            <a:pt x="221" y="95"/>
                            <a:pt x="222" y="97"/>
                          </a:cubicBezTo>
                          <a:cubicBezTo>
                            <a:pt x="222" y="98"/>
                            <a:pt x="222" y="98"/>
                            <a:pt x="222" y="99"/>
                          </a:cubicBezTo>
                          <a:cubicBezTo>
                            <a:pt x="229" y="97"/>
                            <a:pt x="237" y="95"/>
                            <a:pt x="245" y="94"/>
                          </a:cubicBezTo>
                          <a:cubicBezTo>
                            <a:pt x="246" y="95"/>
                            <a:pt x="246" y="95"/>
                            <a:pt x="246" y="96"/>
                          </a:cubicBezTo>
                          <a:cubicBezTo>
                            <a:pt x="247" y="98"/>
                            <a:pt x="250" y="96"/>
                            <a:pt x="249" y="95"/>
                          </a:cubicBezTo>
                          <a:cubicBezTo>
                            <a:pt x="249" y="95"/>
                            <a:pt x="249" y="95"/>
                            <a:pt x="249" y="95"/>
                          </a:cubicBezTo>
                          <a:cubicBezTo>
                            <a:pt x="250" y="94"/>
                            <a:pt x="250" y="94"/>
                            <a:pt x="250" y="94"/>
                          </a:cubicBezTo>
                          <a:cubicBezTo>
                            <a:pt x="251" y="93"/>
                            <a:pt x="253" y="93"/>
                            <a:pt x="255" y="93"/>
                          </a:cubicBezTo>
                          <a:cubicBezTo>
                            <a:pt x="268" y="91"/>
                            <a:pt x="282" y="91"/>
                            <a:pt x="296" y="91"/>
                          </a:cubicBezTo>
                          <a:cubicBezTo>
                            <a:pt x="296" y="92"/>
                            <a:pt x="297" y="93"/>
                            <a:pt x="298" y="93"/>
                          </a:cubicBezTo>
                          <a:cubicBezTo>
                            <a:pt x="298" y="96"/>
                            <a:pt x="298" y="96"/>
                            <a:pt x="298" y="96"/>
                          </a:cubicBezTo>
                          <a:cubicBezTo>
                            <a:pt x="296" y="96"/>
                            <a:pt x="293" y="96"/>
                            <a:pt x="290" y="96"/>
                          </a:cubicBezTo>
                          <a:cubicBezTo>
                            <a:pt x="295" y="98"/>
                            <a:pt x="298" y="104"/>
                            <a:pt x="300" y="109"/>
                          </a:cubicBezTo>
                          <a:cubicBezTo>
                            <a:pt x="300" y="108"/>
                            <a:pt x="301" y="107"/>
                            <a:pt x="301" y="106"/>
                          </a:cubicBezTo>
                          <a:cubicBezTo>
                            <a:pt x="305" y="108"/>
                            <a:pt x="305" y="108"/>
                            <a:pt x="305" y="108"/>
                          </a:cubicBezTo>
                          <a:cubicBezTo>
                            <a:pt x="303" y="112"/>
                            <a:pt x="302" y="117"/>
                            <a:pt x="302" y="121"/>
                          </a:cubicBezTo>
                          <a:cubicBezTo>
                            <a:pt x="304" y="121"/>
                            <a:pt x="306" y="121"/>
                            <a:pt x="308" y="121"/>
                          </a:cubicBezTo>
                          <a:cubicBezTo>
                            <a:pt x="308" y="121"/>
                            <a:pt x="308" y="121"/>
                            <a:pt x="308" y="121"/>
                          </a:cubicBezTo>
                          <a:cubicBezTo>
                            <a:pt x="308" y="121"/>
                            <a:pt x="308" y="121"/>
                            <a:pt x="308" y="121"/>
                          </a:cubicBezTo>
                          <a:cubicBezTo>
                            <a:pt x="307" y="117"/>
                            <a:pt x="307" y="106"/>
                            <a:pt x="314" y="107"/>
                          </a:cubicBezTo>
                          <a:cubicBezTo>
                            <a:pt x="320" y="107"/>
                            <a:pt x="320" y="117"/>
                            <a:pt x="321" y="121"/>
                          </a:cubicBezTo>
                          <a:cubicBezTo>
                            <a:pt x="321" y="122"/>
                            <a:pt x="321" y="122"/>
                            <a:pt x="320" y="122"/>
                          </a:cubicBezTo>
                          <a:cubicBezTo>
                            <a:pt x="323" y="123"/>
                            <a:pt x="326" y="123"/>
                            <a:pt x="329" y="123"/>
                          </a:cubicBezTo>
                          <a:cubicBezTo>
                            <a:pt x="330" y="123"/>
                            <a:pt x="330" y="123"/>
                            <a:pt x="330" y="123"/>
                          </a:cubicBezTo>
                          <a:cubicBezTo>
                            <a:pt x="332" y="124"/>
                            <a:pt x="334" y="124"/>
                            <a:pt x="336" y="124"/>
                          </a:cubicBezTo>
                          <a:cubicBezTo>
                            <a:pt x="337" y="119"/>
                            <a:pt x="338" y="111"/>
                            <a:pt x="345" y="112"/>
                          </a:cubicBezTo>
                          <a:cubicBezTo>
                            <a:pt x="351" y="113"/>
                            <a:pt x="353" y="122"/>
                            <a:pt x="352" y="127"/>
                          </a:cubicBezTo>
                          <a:cubicBezTo>
                            <a:pt x="355" y="128"/>
                            <a:pt x="359" y="128"/>
                            <a:pt x="362" y="129"/>
                          </a:cubicBezTo>
                          <a:cubicBezTo>
                            <a:pt x="362" y="129"/>
                            <a:pt x="362" y="128"/>
                            <a:pt x="362" y="128"/>
                          </a:cubicBezTo>
                          <a:cubicBezTo>
                            <a:pt x="362" y="127"/>
                            <a:pt x="362" y="124"/>
                            <a:pt x="362" y="122"/>
                          </a:cubicBezTo>
                          <a:cubicBezTo>
                            <a:pt x="366" y="122"/>
                            <a:pt x="366" y="122"/>
                            <a:pt x="366" y="122"/>
                          </a:cubicBezTo>
                          <a:cubicBezTo>
                            <a:pt x="366" y="122"/>
                            <a:pt x="366" y="123"/>
                            <a:pt x="366" y="123"/>
                          </a:cubicBezTo>
                          <a:cubicBezTo>
                            <a:pt x="369" y="124"/>
                            <a:pt x="369" y="124"/>
                            <a:pt x="369" y="124"/>
                          </a:cubicBezTo>
                          <a:cubicBezTo>
                            <a:pt x="368" y="126"/>
                            <a:pt x="367" y="128"/>
                            <a:pt x="367" y="130"/>
                          </a:cubicBezTo>
                          <a:cubicBezTo>
                            <a:pt x="367" y="130"/>
                            <a:pt x="367" y="130"/>
                            <a:pt x="367" y="130"/>
                          </a:cubicBezTo>
                          <a:cubicBezTo>
                            <a:pt x="370" y="131"/>
                            <a:pt x="372" y="131"/>
                            <a:pt x="375" y="132"/>
                          </a:cubicBezTo>
                          <a:cubicBezTo>
                            <a:pt x="375" y="127"/>
                            <a:pt x="377" y="119"/>
                            <a:pt x="383" y="120"/>
                          </a:cubicBezTo>
                          <a:cubicBezTo>
                            <a:pt x="390" y="122"/>
                            <a:pt x="389" y="130"/>
                            <a:pt x="387" y="135"/>
                          </a:cubicBezTo>
                          <a:cubicBezTo>
                            <a:pt x="389" y="136"/>
                            <a:pt x="392" y="137"/>
                            <a:pt x="394" y="137"/>
                          </a:cubicBezTo>
                          <a:cubicBezTo>
                            <a:pt x="395" y="138"/>
                            <a:pt x="395" y="138"/>
                            <a:pt x="396" y="138"/>
                          </a:cubicBezTo>
                          <a:cubicBezTo>
                            <a:pt x="398" y="139"/>
                            <a:pt x="398" y="139"/>
                            <a:pt x="398" y="139"/>
                          </a:cubicBezTo>
                          <a:cubicBezTo>
                            <a:pt x="402" y="140"/>
                            <a:pt x="405" y="141"/>
                            <a:pt x="408" y="142"/>
                          </a:cubicBezTo>
                          <a:cubicBezTo>
                            <a:pt x="408" y="137"/>
                            <a:pt x="413" y="130"/>
                            <a:pt x="418" y="130"/>
                          </a:cubicBezTo>
                          <a:cubicBezTo>
                            <a:pt x="421" y="131"/>
                            <a:pt x="423" y="133"/>
                            <a:pt x="423" y="136"/>
                          </a:cubicBezTo>
                          <a:cubicBezTo>
                            <a:pt x="424" y="139"/>
                            <a:pt x="424" y="144"/>
                            <a:pt x="423" y="147"/>
                          </a:cubicBezTo>
                          <a:cubicBezTo>
                            <a:pt x="425" y="148"/>
                            <a:pt x="428" y="149"/>
                            <a:pt x="430" y="150"/>
                          </a:cubicBezTo>
                          <a:cubicBezTo>
                            <a:pt x="433" y="151"/>
                            <a:pt x="433" y="151"/>
                            <a:pt x="433" y="151"/>
                          </a:cubicBezTo>
                          <a:cubicBezTo>
                            <a:pt x="433" y="151"/>
                            <a:pt x="434" y="152"/>
                            <a:pt x="434" y="152"/>
                          </a:cubicBezTo>
                          <a:cubicBezTo>
                            <a:pt x="433" y="149"/>
                            <a:pt x="436" y="146"/>
                            <a:pt x="437" y="144"/>
                          </a:cubicBezTo>
                          <a:cubicBezTo>
                            <a:pt x="442" y="140"/>
                            <a:pt x="447" y="136"/>
                            <a:pt x="453" y="136"/>
                          </a:cubicBezTo>
                          <a:cubicBezTo>
                            <a:pt x="449" y="134"/>
                            <a:pt x="444" y="131"/>
                            <a:pt x="440" y="129"/>
                          </a:cubicBezTo>
                          <a:cubicBezTo>
                            <a:pt x="441" y="127"/>
                            <a:pt x="441" y="127"/>
                            <a:pt x="441" y="127"/>
                          </a:cubicBezTo>
                          <a:cubicBezTo>
                            <a:pt x="441" y="127"/>
                            <a:pt x="442" y="127"/>
                            <a:pt x="442" y="127"/>
                          </a:cubicBezTo>
                          <a:cubicBezTo>
                            <a:pt x="442" y="126"/>
                            <a:pt x="442" y="126"/>
                            <a:pt x="442" y="126"/>
                          </a:cubicBezTo>
                          <a:cubicBezTo>
                            <a:pt x="457" y="132"/>
                            <a:pt x="470" y="140"/>
                            <a:pt x="483" y="147"/>
                          </a:cubicBezTo>
                          <a:cubicBezTo>
                            <a:pt x="483" y="148"/>
                            <a:pt x="483" y="148"/>
                            <a:pt x="483" y="148"/>
                          </a:cubicBezTo>
                          <a:cubicBezTo>
                            <a:pt x="483" y="150"/>
                            <a:pt x="485" y="151"/>
                            <a:pt x="487" y="150"/>
                          </a:cubicBezTo>
                          <a:cubicBezTo>
                            <a:pt x="487" y="150"/>
                            <a:pt x="487" y="150"/>
                            <a:pt x="488" y="150"/>
                          </a:cubicBezTo>
                          <a:cubicBezTo>
                            <a:pt x="493" y="153"/>
                            <a:pt x="498" y="157"/>
                            <a:pt x="504" y="160"/>
                          </a:cubicBezTo>
                          <a:cubicBezTo>
                            <a:pt x="512" y="166"/>
                            <a:pt x="520" y="172"/>
                            <a:pt x="528" y="178"/>
                          </a:cubicBezTo>
                          <a:cubicBezTo>
                            <a:pt x="528" y="178"/>
                            <a:pt x="528" y="178"/>
                            <a:pt x="528" y="178"/>
                          </a:cubicBezTo>
                          <a:cubicBezTo>
                            <a:pt x="527" y="179"/>
                            <a:pt x="527" y="181"/>
                            <a:pt x="528" y="182"/>
                          </a:cubicBezTo>
                          <a:cubicBezTo>
                            <a:pt x="527" y="183"/>
                            <a:pt x="527" y="183"/>
                            <a:pt x="527" y="183"/>
                          </a:cubicBezTo>
                          <a:cubicBezTo>
                            <a:pt x="526" y="182"/>
                            <a:pt x="526" y="182"/>
                            <a:pt x="525" y="181"/>
                          </a:cubicBezTo>
                          <a:cubicBezTo>
                            <a:pt x="516" y="174"/>
                            <a:pt x="507" y="168"/>
                            <a:pt x="498" y="162"/>
                          </a:cubicBezTo>
                          <a:cubicBezTo>
                            <a:pt x="500" y="166"/>
                            <a:pt x="501" y="170"/>
                            <a:pt x="500" y="175"/>
                          </a:cubicBezTo>
                          <a:cubicBezTo>
                            <a:pt x="500" y="176"/>
                            <a:pt x="499" y="180"/>
                            <a:pt x="498" y="183"/>
                          </a:cubicBezTo>
                          <a:cubicBezTo>
                            <a:pt x="500" y="186"/>
                            <a:pt x="500" y="186"/>
                            <a:pt x="500" y="186"/>
                          </a:cubicBezTo>
                          <a:cubicBezTo>
                            <a:pt x="499" y="187"/>
                            <a:pt x="498" y="188"/>
                            <a:pt x="497" y="189"/>
                          </a:cubicBezTo>
                          <a:cubicBezTo>
                            <a:pt x="500" y="191"/>
                            <a:pt x="502" y="193"/>
                            <a:pt x="504" y="195"/>
                          </a:cubicBezTo>
                          <a:cubicBezTo>
                            <a:pt x="505" y="189"/>
                            <a:pt x="512" y="188"/>
                            <a:pt x="516" y="192"/>
                          </a:cubicBezTo>
                          <a:cubicBezTo>
                            <a:pt x="519" y="196"/>
                            <a:pt x="518" y="202"/>
                            <a:pt x="515" y="205"/>
                          </a:cubicBezTo>
                          <a:cubicBezTo>
                            <a:pt x="518" y="208"/>
                            <a:pt x="520" y="211"/>
                            <a:pt x="523" y="214"/>
                          </a:cubicBezTo>
                          <a:cubicBezTo>
                            <a:pt x="525" y="215"/>
                            <a:pt x="526" y="217"/>
                            <a:pt x="528" y="219"/>
                          </a:cubicBezTo>
                          <a:cubicBezTo>
                            <a:pt x="532" y="215"/>
                            <a:pt x="541" y="210"/>
                            <a:pt x="544" y="216"/>
                          </a:cubicBezTo>
                          <a:cubicBezTo>
                            <a:pt x="545" y="219"/>
                            <a:pt x="545" y="222"/>
                            <a:pt x="543" y="224"/>
                          </a:cubicBezTo>
                          <a:cubicBezTo>
                            <a:pt x="542" y="226"/>
                            <a:pt x="539" y="229"/>
                            <a:pt x="536" y="229"/>
                          </a:cubicBezTo>
                          <a:cubicBezTo>
                            <a:pt x="538" y="232"/>
                            <a:pt x="539" y="234"/>
                            <a:pt x="541" y="236"/>
                          </a:cubicBezTo>
                          <a:cubicBezTo>
                            <a:pt x="541" y="237"/>
                            <a:pt x="541" y="237"/>
                            <a:pt x="541" y="237"/>
                          </a:cubicBezTo>
                          <a:cubicBezTo>
                            <a:pt x="543" y="239"/>
                            <a:pt x="544" y="241"/>
                            <a:pt x="546" y="243"/>
                          </a:cubicBezTo>
                          <a:cubicBezTo>
                            <a:pt x="549" y="239"/>
                            <a:pt x="555" y="235"/>
                            <a:pt x="559" y="239"/>
                          </a:cubicBezTo>
                          <a:cubicBezTo>
                            <a:pt x="563" y="244"/>
                            <a:pt x="557" y="251"/>
                            <a:pt x="553" y="253"/>
                          </a:cubicBezTo>
                          <a:cubicBezTo>
                            <a:pt x="553" y="253"/>
                            <a:pt x="552" y="253"/>
                            <a:pt x="552" y="253"/>
                          </a:cubicBezTo>
                          <a:cubicBezTo>
                            <a:pt x="553" y="256"/>
                            <a:pt x="555" y="259"/>
                            <a:pt x="556" y="261"/>
                          </a:cubicBezTo>
                          <a:cubicBezTo>
                            <a:pt x="556" y="261"/>
                            <a:pt x="557" y="261"/>
                            <a:pt x="557" y="261"/>
                          </a:cubicBezTo>
                          <a:cubicBezTo>
                            <a:pt x="564" y="256"/>
                            <a:pt x="577" y="248"/>
                            <a:pt x="571" y="237"/>
                          </a:cubicBezTo>
                          <a:cubicBezTo>
                            <a:pt x="568" y="232"/>
                            <a:pt x="561" y="232"/>
                            <a:pt x="555" y="233"/>
                          </a:cubicBezTo>
                          <a:cubicBezTo>
                            <a:pt x="554" y="230"/>
                            <a:pt x="554" y="230"/>
                            <a:pt x="554" y="230"/>
                          </a:cubicBezTo>
                          <a:cubicBezTo>
                            <a:pt x="560" y="228"/>
                            <a:pt x="567" y="228"/>
                            <a:pt x="572" y="232"/>
                          </a:cubicBezTo>
                          <a:cubicBezTo>
                            <a:pt x="571" y="231"/>
                            <a:pt x="571" y="231"/>
                            <a:pt x="570" y="230"/>
                          </a:cubicBezTo>
                          <a:cubicBezTo>
                            <a:pt x="572" y="229"/>
                            <a:pt x="572" y="229"/>
                            <a:pt x="572" y="229"/>
                          </a:cubicBezTo>
                          <a:cubicBezTo>
                            <a:pt x="572" y="230"/>
                            <a:pt x="574" y="231"/>
                            <a:pt x="576" y="230"/>
                          </a:cubicBezTo>
                          <a:cubicBezTo>
                            <a:pt x="576" y="230"/>
                            <a:pt x="576" y="230"/>
                            <a:pt x="576" y="230"/>
                          </a:cubicBezTo>
                          <a:cubicBezTo>
                            <a:pt x="576" y="230"/>
                            <a:pt x="575" y="231"/>
                            <a:pt x="575" y="231"/>
                          </a:cubicBezTo>
                          <a:cubicBezTo>
                            <a:pt x="573" y="233"/>
                            <a:pt x="577" y="237"/>
                            <a:pt x="579" y="235"/>
                          </a:cubicBezTo>
                          <a:cubicBezTo>
                            <a:pt x="581" y="239"/>
                            <a:pt x="583" y="243"/>
                            <a:pt x="585" y="247"/>
                          </a:cubicBezTo>
                          <a:cubicBezTo>
                            <a:pt x="585" y="247"/>
                            <a:pt x="585" y="247"/>
                            <a:pt x="585" y="247"/>
                          </a:cubicBezTo>
                          <a:cubicBezTo>
                            <a:pt x="586" y="247"/>
                            <a:pt x="586" y="247"/>
                            <a:pt x="586" y="247"/>
                          </a:cubicBezTo>
                          <a:cubicBezTo>
                            <a:pt x="586" y="247"/>
                            <a:pt x="586" y="246"/>
                            <a:pt x="587" y="246"/>
                          </a:cubicBezTo>
                          <a:cubicBezTo>
                            <a:pt x="587" y="246"/>
                            <a:pt x="587" y="246"/>
                            <a:pt x="588" y="246"/>
                          </a:cubicBezTo>
                          <a:cubicBezTo>
                            <a:pt x="615" y="229"/>
                            <a:pt x="629" y="201"/>
                            <a:pt x="635" y="170"/>
                          </a:cubicBezTo>
                          <a:cubicBezTo>
                            <a:pt x="636" y="166"/>
                            <a:pt x="636" y="163"/>
                            <a:pt x="637" y="160"/>
                          </a:cubicBezTo>
                          <a:cubicBezTo>
                            <a:pt x="641" y="160"/>
                            <a:pt x="641" y="160"/>
                            <a:pt x="641" y="160"/>
                          </a:cubicBezTo>
                          <a:cubicBezTo>
                            <a:pt x="641" y="161"/>
                            <a:pt x="641" y="163"/>
                            <a:pt x="641" y="164"/>
                          </a:cubicBezTo>
                          <a:cubicBezTo>
                            <a:pt x="640" y="167"/>
                            <a:pt x="640" y="167"/>
                            <a:pt x="640" y="167"/>
                          </a:cubicBezTo>
                          <a:cubicBezTo>
                            <a:pt x="640" y="170"/>
                            <a:pt x="639" y="172"/>
                            <a:pt x="639" y="174"/>
                          </a:cubicBezTo>
                          <a:cubicBezTo>
                            <a:pt x="636" y="186"/>
                            <a:pt x="633" y="198"/>
                            <a:pt x="627" y="208"/>
                          </a:cubicBezTo>
                          <a:cubicBezTo>
                            <a:pt x="635" y="199"/>
                            <a:pt x="645" y="190"/>
                            <a:pt x="656" y="187"/>
                          </a:cubicBezTo>
                          <a:cubicBezTo>
                            <a:pt x="669" y="183"/>
                            <a:pt x="683" y="189"/>
                            <a:pt x="686" y="204"/>
                          </a:cubicBezTo>
                          <a:cubicBezTo>
                            <a:pt x="689" y="218"/>
                            <a:pt x="683" y="232"/>
                            <a:pt x="671" y="239"/>
                          </a:cubicBezTo>
                          <a:cubicBezTo>
                            <a:pt x="665" y="243"/>
                            <a:pt x="658" y="245"/>
                            <a:pt x="651" y="246"/>
                          </a:cubicBezTo>
                          <a:cubicBezTo>
                            <a:pt x="668" y="249"/>
                            <a:pt x="685" y="254"/>
                            <a:pt x="701" y="262"/>
                          </a:cubicBezTo>
                          <a:cubicBezTo>
                            <a:pt x="702" y="263"/>
                            <a:pt x="704" y="264"/>
                            <a:pt x="705" y="264"/>
                          </a:cubicBezTo>
                          <a:cubicBezTo>
                            <a:pt x="711" y="267"/>
                            <a:pt x="717" y="271"/>
                            <a:pt x="723" y="275"/>
                          </a:cubicBezTo>
                          <a:cubicBezTo>
                            <a:pt x="723" y="268"/>
                            <a:pt x="726" y="262"/>
                            <a:pt x="726" y="255"/>
                          </a:cubicBezTo>
                          <a:cubicBezTo>
                            <a:pt x="727" y="248"/>
                            <a:pt x="727" y="240"/>
                            <a:pt x="726" y="233"/>
                          </a:cubicBezTo>
                          <a:cubicBezTo>
                            <a:pt x="725" y="218"/>
                            <a:pt x="720" y="203"/>
                            <a:pt x="712" y="190"/>
                          </a:cubicBezTo>
                          <a:cubicBezTo>
                            <a:pt x="696" y="164"/>
                            <a:pt x="671" y="149"/>
                            <a:pt x="643" y="140"/>
                          </a:cubicBezTo>
                          <a:cubicBezTo>
                            <a:pt x="644" y="137"/>
                            <a:pt x="644" y="137"/>
                            <a:pt x="644" y="137"/>
                          </a:cubicBezTo>
                          <a:cubicBezTo>
                            <a:pt x="649" y="137"/>
                            <a:pt x="654" y="139"/>
                            <a:pt x="659" y="140"/>
                          </a:cubicBezTo>
                          <a:cubicBezTo>
                            <a:pt x="659" y="136"/>
                            <a:pt x="658" y="131"/>
                            <a:pt x="654" y="128"/>
                          </a:cubicBezTo>
                          <a:cubicBezTo>
                            <a:pt x="651" y="127"/>
                            <a:pt x="650" y="127"/>
                            <a:pt x="648" y="130"/>
                          </a:cubicBezTo>
                          <a:cubicBezTo>
                            <a:pt x="646" y="130"/>
                            <a:pt x="645" y="131"/>
                            <a:pt x="645" y="133"/>
                          </a:cubicBezTo>
                          <a:cubicBezTo>
                            <a:pt x="643" y="132"/>
                            <a:pt x="643" y="132"/>
                            <a:pt x="643" y="132"/>
                          </a:cubicBezTo>
                          <a:cubicBezTo>
                            <a:pt x="644" y="127"/>
                            <a:pt x="646" y="123"/>
                            <a:pt x="653" y="125"/>
                          </a:cubicBezTo>
                          <a:cubicBezTo>
                            <a:pt x="658" y="126"/>
                            <a:pt x="660" y="131"/>
                            <a:pt x="662" y="137"/>
                          </a:cubicBezTo>
                          <a:cubicBezTo>
                            <a:pt x="665" y="133"/>
                            <a:pt x="669" y="132"/>
                            <a:pt x="674" y="134"/>
                          </a:cubicBezTo>
                          <a:cubicBezTo>
                            <a:pt x="677" y="135"/>
                            <a:pt x="679" y="138"/>
                            <a:pt x="679" y="142"/>
                          </a:cubicBezTo>
                          <a:cubicBezTo>
                            <a:pt x="680" y="144"/>
                            <a:pt x="679" y="145"/>
                            <a:pt x="678" y="147"/>
                          </a:cubicBezTo>
                          <a:cubicBezTo>
                            <a:pt x="681" y="143"/>
                            <a:pt x="687" y="142"/>
                            <a:pt x="692" y="145"/>
                          </a:cubicBezTo>
                          <a:cubicBezTo>
                            <a:pt x="695" y="147"/>
                            <a:pt x="696" y="151"/>
                            <a:pt x="695" y="155"/>
                          </a:cubicBezTo>
                          <a:cubicBezTo>
                            <a:pt x="700" y="153"/>
                            <a:pt x="705" y="153"/>
                            <a:pt x="709" y="157"/>
                          </a:cubicBezTo>
                          <a:cubicBezTo>
                            <a:pt x="713" y="162"/>
                            <a:pt x="712" y="167"/>
                            <a:pt x="709" y="172"/>
                          </a:cubicBezTo>
                          <a:cubicBezTo>
                            <a:pt x="713" y="169"/>
                            <a:pt x="719" y="168"/>
                            <a:pt x="722" y="173"/>
                          </a:cubicBezTo>
                          <a:cubicBezTo>
                            <a:pt x="725" y="177"/>
                            <a:pt x="724" y="181"/>
                            <a:pt x="721" y="184"/>
                          </a:cubicBezTo>
                          <a:cubicBezTo>
                            <a:pt x="726" y="184"/>
                            <a:pt x="731" y="186"/>
                            <a:pt x="732" y="191"/>
                          </a:cubicBezTo>
                          <a:cubicBezTo>
                            <a:pt x="734" y="194"/>
                            <a:pt x="733" y="199"/>
                            <a:pt x="730" y="201"/>
                          </a:cubicBezTo>
                          <a:cubicBezTo>
                            <a:pt x="732" y="202"/>
                            <a:pt x="735" y="203"/>
                            <a:pt x="735" y="203"/>
                          </a:cubicBezTo>
                          <a:cubicBezTo>
                            <a:pt x="736" y="204"/>
                            <a:pt x="737" y="206"/>
                            <a:pt x="737" y="208"/>
                          </a:cubicBezTo>
                          <a:cubicBezTo>
                            <a:pt x="738" y="211"/>
                            <a:pt x="736" y="214"/>
                            <a:pt x="734" y="217"/>
                          </a:cubicBezTo>
                          <a:cubicBezTo>
                            <a:pt x="739" y="218"/>
                            <a:pt x="742" y="220"/>
                            <a:pt x="741" y="226"/>
                          </a:cubicBezTo>
                          <a:cubicBezTo>
                            <a:pt x="741" y="229"/>
                            <a:pt x="740" y="233"/>
                            <a:pt x="738" y="235"/>
                          </a:cubicBezTo>
                          <a:cubicBezTo>
                            <a:pt x="742" y="236"/>
                            <a:pt x="746" y="240"/>
                            <a:pt x="746" y="244"/>
                          </a:cubicBezTo>
                          <a:cubicBezTo>
                            <a:pt x="747" y="249"/>
                            <a:pt x="743" y="251"/>
                            <a:pt x="739" y="252"/>
                          </a:cubicBezTo>
                          <a:cubicBezTo>
                            <a:pt x="743" y="256"/>
                            <a:pt x="742" y="264"/>
                            <a:pt x="737" y="267"/>
                          </a:cubicBezTo>
                          <a:cubicBezTo>
                            <a:pt x="740" y="270"/>
                            <a:pt x="742" y="274"/>
                            <a:pt x="741" y="278"/>
                          </a:cubicBezTo>
                          <a:cubicBezTo>
                            <a:pt x="740" y="280"/>
                            <a:pt x="737" y="283"/>
                            <a:pt x="735" y="284"/>
                          </a:cubicBezTo>
                          <a:cubicBezTo>
                            <a:pt x="740" y="288"/>
                            <a:pt x="744" y="292"/>
                            <a:pt x="749" y="297"/>
                          </a:cubicBezTo>
                          <a:cubicBezTo>
                            <a:pt x="751" y="299"/>
                            <a:pt x="753" y="301"/>
                            <a:pt x="755" y="303"/>
                          </a:cubicBezTo>
                          <a:cubicBezTo>
                            <a:pt x="757" y="306"/>
                            <a:pt x="757" y="306"/>
                            <a:pt x="757" y="306"/>
                          </a:cubicBezTo>
                          <a:cubicBezTo>
                            <a:pt x="768" y="319"/>
                            <a:pt x="780" y="333"/>
                            <a:pt x="797" y="338"/>
                          </a:cubicBezTo>
                          <a:cubicBezTo>
                            <a:pt x="798" y="338"/>
                            <a:pt x="799" y="340"/>
                            <a:pt x="798" y="342"/>
                          </a:cubicBezTo>
                          <a:cubicBezTo>
                            <a:pt x="786" y="355"/>
                            <a:pt x="774" y="369"/>
                            <a:pt x="762" y="383"/>
                          </a:cubicBezTo>
                          <a:cubicBezTo>
                            <a:pt x="762" y="382"/>
                            <a:pt x="763" y="382"/>
                            <a:pt x="764" y="383"/>
                          </a:cubicBezTo>
                          <a:cubicBezTo>
                            <a:pt x="778" y="397"/>
                            <a:pt x="788" y="415"/>
                            <a:pt x="793" y="434"/>
                          </a:cubicBezTo>
                          <a:close/>
                          <a:moveTo>
                            <a:pt x="746" y="570"/>
                          </a:moveTo>
                          <a:cubicBezTo>
                            <a:pt x="772" y="546"/>
                            <a:pt x="790" y="512"/>
                            <a:pt x="793" y="478"/>
                          </a:cubicBezTo>
                          <a:cubicBezTo>
                            <a:pt x="795" y="444"/>
                            <a:pt x="783" y="412"/>
                            <a:pt x="762" y="386"/>
                          </a:cubicBezTo>
                          <a:cubicBezTo>
                            <a:pt x="762" y="386"/>
                            <a:pt x="761" y="386"/>
                            <a:pt x="761" y="386"/>
                          </a:cubicBezTo>
                          <a:cubicBezTo>
                            <a:pt x="761" y="385"/>
                            <a:pt x="761" y="385"/>
                            <a:pt x="761" y="385"/>
                          </a:cubicBezTo>
                          <a:cubicBezTo>
                            <a:pt x="761" y="385"/>
                            <a:pt x="761" y="385"/>
                            <a:pt x="761" y="385"/>
                          </a:cubicBezTo>
                          <a:cubicBezTo>
                            <a:pt x="761" y="385"/>
                            <a:pt x="761" y="384"/>
                            <a:pt x="761" y="384"/>
                          </a:cubicBezTo>
                          <a:cubicBezTo>
                            <a:pt x="757" y="388"/>
                            <a:pt x="753" y="392"/>
                            <a:pt x="749" y="397"/>
                          </a:cubicBezTo>
                          <a:cubicBezTo>
                            <a:pt x="747" y="399"/>
                            <a:pt x="745" y="401"/>
                            <a:pt x="743" y="404"/>
                          </a:cubicBezTo>
                          <a:cubicBezTo>
                            <a:pt x="747" y="403"/>
                            <a:pt x="751" y="403"/>
                            <a:pt x="754" y="406"/>
                          </a:cubicBezTo>
                          <a:cubicBezTo>
                            <a:pt x="757" y="409"/>
                            <a:pt x="756" y="412"/>
                            <a:pt x="754" y="416"/>
                          </a:cubicBezTo>
                          <a:cubicBezTo>
                            <a:pt x="759" y="415"/>
                            <a:pt x="763" y="417"/>
                            <a:pt x="765" y="422"/>
                          </a:cubicBezTo>
                          <a:cubicBezTo>
                            <a:pt x="767" y="425"/>
                            <a:pt x="767" y="430"/>
                            <a:pt x="765" y="433"/>
                          </a:cubicBezTo>
                          <a:cubicBezTo>
                            <a:pt x="768" y="434"/>
                            <a:pt x="770" y="436"/>
                            <a:pt x="772" y="439"/>
                          </a:cubicBezTo>
                          <a:cubicBezTo>
                            <a:pt x="773" y="443"/>
                            <a:pt x="771" y="447"/>
                            <a:pt x="768" y="449"/>
                          </a:cubicBezTo>
                          <a:cubicBezTo>
                            <a:pt x="776" y="453"/>
                            <a:pt x="779" y="464"/>
                            <a:pt x="773" y="470"/>
                          </a:cubicBezTo>
                          <a:cubicBezTo>
                            <a:pt x="777" y="471"/>
                            <a:pt x="780" y="475"/>
                            <a:pt x="779" y="480"/>
                          </a:cubicBezTo>
                          <a:cubicBezTo>
                            <a:pt x="779" y="484"/>
                            <a:pt x="775" y="487"/>
                            <a:pt x="771" y="488"/>
                          </a:cubicBezTo>
                          <a:cubicBezTo>
                            <a:pt x="775" y="491"/>
                            <a:pt x="777" y="495"/>
                            <a:pt x="777" y="499"/>
                          </a:cubicBezTo>
                          <a:cubicBezTo>
                            <a:pt x="776" y="504"/>
                            <a:pt x="772" y="505"/>
                            <a:pt x="767" y="505"/>
                          </a:cubicBezTo>
                          <a:cubicBezTo>
                            <a:pt x="770" y="509"/>
                            <a:pt x="772" y="513"/>
                            <a:pt x="769" y="517"/>
                          </a:cubicBezTo>
                          <a:cubicBezTo>
                            <a:pt x="768" y="520"/>
                            <a:pt x="766" y="522"/>
                            <a:pt x="763" y="522"/>
                          </a:cubicBezTo>
                          <a:cubicBezTo>
                            <a:pt x="766" y="526"/>
                            <a:pt x="767" y="531"/>
                            <a:pt x="762" y="535"/>
                          </a:cubicBezTo>
                          <a:cubicBezTo>
                            <a:pt x="760" y="537"/>
                            <a:pt x="757" y="538"/>
                            <a:pt x="754" y="537"/>
                          </a:cubicBezTo>
                          <a:cubicBezTo>
                            <a:pt x="755" y="541"/>
                            <a:pt x="754" y="546"/>
                            <a:pt x="750" y="548"/>
                          </a:cubicBezTo>
                          <a:cubicBezTo>
                            <a:pt x="749" y="549"/>
                            <a:pt x="748" y="549"/>
                            <a:pt x="747" y="550"/>
                          </a:cubicBezTo>
                          <a:cubicBezTo>
                            <a:pt x="748" y="553"/>
                            <a:pt x="747" y="557"/>
                            <a:pt x="744" y="560"/>
                          </a:cubicBezTo>
                          <a:cubicBezTo>
                            <a:pt x="741" y="562"/>
                            <a:pt x="736" y="562"/>
                            <a:pt x="733" y="560"/>
                          </a:cubicBezTo>
                          <a:cubicBezTo>
                            <a:pt x="733" y="563"/>
                            <a:pt x="732" y="567"/>
                            <a:pt x="729" y="568"/>
                          </a:cubicBezTo>
                          <a:cubicBezTo>
                            <a:pt x="727" y="570"/>
                            <a:pt x="724" y="571"/>
                            <a:pt x="721" y="570"/>
                          </a:cubicBezTo>
                          <a:cubicBezTo>
                            <a:pt x="722" y="574"/>
                            <a:pt x="719" y="578"/>
                            <a:pt x="715" y="579"/>
                          </a:cubicBezTo>
                          <a:cubicBezTo>
                            <a:pt x="713" y="580"/>
                            <a:pt x="711" y="579"/>
                            <a:pt x="710" y="579"/>
                          </a:cubicBezTo>
                          <a:cubicBezTo>
                            <a:pt x="709" y="582"/>
                            <a:pt x="707" y="584"/>
                            <a:pt x="704" y="586"/>
                          </a:cubicBezTo>
                          <a:cubicBezTo>
                            <a:pt x="702" y="587"/>
                            <a:pt x="698" y="586"/>
                            <a:pt x="696" y="584"/>
                          </a:cubicBezTo>
                          <a:cubicBezTo>
                            <a:pt x="696" y="588"/>
                            <a:pt x="697" y="592"/>
                            <a:pt x="697" y="596"/>
                          </a:cubicBezTo>
                          <a:cubicBezTo>
                            <a:pt x="716" y="591"/>
                            <a:pt x="732" y="583"/>
                            <a:pt x="746" y="570"/>
                          </a:cubicBezTo>
                          <a:close/>
                          <a:moveTo>
                            <a:pt x="764" y="501"/>
                          </a:moveTo>
                          <a:cubicBezTo>
                            <a:pt x="768" y="502"/>
                            <a:pt x="774" y="501"/>
                            <a:pt x="771" y="494"/>
                          </a:cubicBezTo>
                          <a:cubicBezTo>
                            <a:pt x="770" y="492"/>
                            <a:pt x="768" y="490"/>
                            <a:pt x="766" y="488"/>
                          </a:cubicBezTo>
                          <a:cubicBezTo>
                            <a:pt x="765" y="493"/>
                            <a:pt x="765" y="497"/>
                            <a:pt x="764" y="501"/>
                          </a:cubicBezTo>
                          <a:cubicBezTo>
                            <a:pt x="764" y="501"/>
                            <a:pt x="764" y="501"/>
                            <a:pt x="764" y="501"/>
                          </a:cubicBezTo>
                          <a:close/>
                          <a:moveTo>
                            <a:pt x="760" y="518"/>
                          </a:moveTo>
                          <a:cubicBezTo>
                            <a:pt x="764" y="520"/>
                            <a:pt x="768" y="514"/>
                            <a:pt x="766" y="509"/>
                          </a:cubicBezTo>
                          <a:cubicBezTo>
                            <a:pt x="766" y="508"/>
                            <a:pt x="765" y="506"/>
                            <a:pt x="764" y="505"/>
                          </a:cubicBezTo>
                          <a:cubicBezTo>
                            <a:pt x="764" y="505"/>
                            <a:pt x="763" y="505"/>
                            <a:pt x="763" y="505"/>
                          </a:cubicBezTo>
                          <a:cubicBezTo>
                            <a:pt x="763" y="505"/>
                            <a:pt x="763" y="505"/>
                            <a:pt x="763" y="505"/>
                          </a:cubicBezTo>
                          <a:cubicBezTo>
                            <a:pt x="761" y="509"/>
                            <a:pt x="760" y="513"/>
                            <a:pt x="758" y="517"/>
                          </a:cubicBezTo>
                          <a:cubicBezTo>
                            <a:pt x="759" y="517"/>
                            <a:pt x="759" y="518"/>
                            <a:pt x="760" y="518"/>
                          </a:cubicBezTo>
                          <a:close/>
                          <a:moveTo>
                            <a:pt x="760" y="531"/>
                          </a:moveTo>
                          <a:cubicBezTo>
                            <a:pt x="762" y="527"/>
                            <a:pt x="761" y="525"/>
                            <a:pt x="759" y="522"/>
                          </a:cubicBezTo>
                          <a:cubicBezTo>
                            <a:pt x="758" y="522"/>
                            <a:pt x="758" y="522"/>
                            <a:pt x="758" y="521"/>
                          </a:cubicBezTo>
                          <a:cubicBezTo>
                            <a:pt x="757" y="521"/>
                            <a:pt x="757" y="521"/>
                            <a:pt x="757" y="521"/>
                          </a:cubicBezTo>
                          <a:cubicBezTo>
                            <a:pt x="755" y="524"/>
                            <a:pt x="753" y="527"/>
                            <a:pt x="751" y="530"/>
                          </a:cubicBezTo>
                          <a:cubicBezTo>
                            <a:pt x="752" y="531"/>
                            <a:pt x="753" y="532"/>
                            <a:pt x="754" y="533"/>
                          </a:cubicBezTo>
                          <a:cubicBezTo>
                            <a:pt x="757" y="534"/>
                            <a:pt x="758" y="533"/>
                            <a:pt x="760" y="531"/>
                          </a:cubicBezTo>
                          <a:close/>
                          <a:moveTo>
                            <a:pt x="766" y="484"/>
                          </a:moveTo>
                          <a:cubicBezTo>
                            <a:pt x="776" y="488"/>
                            <a:pt x="779" y="474"/>
                            <a:pt x="770" y="471"/>
                          </a:cubicBezTo>
                          <a:cubicBezTo>
                            <a:pt x="770" y="472"/>
                            <a:pt x="769" y="472"/>
                            <a:pt x="768" y="472"/>
                          </a:cubicBezTo>
                          <a:cubicBezTo>
                            <a:pt x="767" y="472"/>
                            <a:pt x="767" y="472"/>
                            <a:pt x="767" y="472"/>
                          </a:cubicBezTo>
                          <a:cubicBezTo>
                            <a:pt x="767" y="476"/>
                            <a:pt x="767" y="480"/>
                            <a:pt x="766" y="484"/>
                          </a:cubicBezTo>
                          <a:close/>
                          <a:moveTo>
                            <a:pt x="767" y="469"/>
                          </a:moveTo>
                          <a:cubicBezTo>
                            <a:pt x="770" y="467"/>
                            <a:pt x="773" y="464"/>
                            <a:pt x="772" y="460"/>
                          </a:cubicBezTo>
                          <a:cubicBezTo>
                            <a:pt x="772" y="456"/>
                            <a:pt x="769" y="453"/>
                            <a:pt x="765" y="452"/>
                          </a:cubicBezTo>
                          <a:cubicBezTo>
                            <a:pt x="766" y="458"/>
                            <a:pt x="767" y="463"/>
                            <a:pt x="767" y="469"/>
                          </a:cubicBezTo>
                          <a:close/>
                          <a:moveTo>
                            <a:pt x="751" y="540"/>
                          </a:moveTo>
                          <a:cubicBezTo>
                            <a:pt x="752" y="539"/>
                            <a:pt x="752" y="537"/>
                            <a:pt x="751" y="536"/>
                          </a:cubicBezTo>
                          <a:cubicBezTo>
                            <a:pt x="751" y="535"/>
                            <a:pt x="750" y="535"/>
                            <a:pt x="749" y="534"/>
                          </a:cubicBezTo>
                          <a:cubicBezTo>
                            <a:pt x="747" y="537"/>
                            <a:pt x="745" y="540"/>
                            <a:pt x="742" y="543"/>
                          </a:cubicBezTo>
                          <a:cubicBezTo>
                            <a:pt x="744" y="544"/>
                            <a:pt x="745" y="545"/>
                            <a:pt x="746" y="547"/>
                          </a:cubicBezTo>
                          <a:cubicBezTo>
                            <a:pt x="748" y="546"/>
                            <a:pt x="751" y="542"/>
                            <a:pt x="751" y="540"/>
                          </a:cubicBezTo>
                          <a:close/>
                          <a:moveTo>
                            <a:pt x="758" y="504"/>
                          </a:moveTo>
                          <a:cubicBezTo>
                            <a:pt x="762" y="487"/>
                            <a:pt x="763" y="469"/>
                            <a:pt x="759" y="451"/>
                          </a:cubicBezTo>
                          <a:cubicBezTo>
                            <a:pt x="758" y="444"/>
                            <a:pt x="755" y="436"/>
                            <a:pt x="751" y="429"/>
                          </a:cubicBezTo>
                          <a:cubicBezTo>
                            <a:pt x="747" y="422"/>
                            <a:pt x="742" y="416"/>
                            <a:pt x="737" y="410"/>
                          </a:cubicBezTo>
                          <a:cubicBezTo>
                            <a:pt x="732" y="415"/>
                            <a:pt x="727" y="421"/>
                            <a:pt x="722" y="426"/>
                          </a:cubicBezTo>
                          <a:cubicBezTo>
                            <a:pt x="743" y="442"/>
                            <a:pt x="750" y="473"/>
                            <a:pt x="743" y="498"/>
                          </a:cubicBezTo>
                          <a:cubicBezTo>
                            <a:pt x="736" y="523"/>
                            <a:pt x="715" y="542"/>
                            <a:pt x="690" y="548"/>
                          </a:cubicBezTo>
                          <a:cubicBezTo>
                            <a:pt x="692" y="556"/>
                            <a:pt x="693" y="563"/>
                            <a:pt x="694" y="571"/>
                          </a:cubicBezTo>
                          <a:cubicBezTo>
                            <a:pt x="724" y="559"/>
                            <a:pt x="748" y="535"/>
                            <a:pt x="758" y="504"/>
                          </a:cubicBezTo>
                          <a:close/>
                          <a:moveTo>
                            <a:pt x="742" y="556"/>
                          </a:moveTo>
                          <a:cubicBezTo>
                            <a:pt x="744" y="554"/>
                            <a:pt x="744" y="552"/>
                            <a:pt x="743" y="550"/>
                          </a:cubicBezTo>
                          <a:cubicBezTo>
                            <a:pt x="742" y="549"/>
                            <a:pt x="740" y="548"/>
                            <a:pt x="739" y="547"/>
                          </a:cubicBezTo>
                          <a:cubicBezTo>
                            <a:pt x="737" y="549"/>
                            <a:pt x="735" y="551"/>
                            <a:pt x="732" y="553"/>
                          </a:cubicBezTo>
                          <a:cubicBezTo>
                            <a:pt x="735" y="557"/>
                            <a:pt x="738" y="560"/>
                            <a:pt x="742" y="556"/>
                          </a:cubicBezTo>
                          <a:close/>
                          <a:moveTo>
                            <a:pt x="768" y="443"/>
                          </a:moveTo>
                          <a:cubicBezTo>
                            <a:pt x="770" y="441"/>
                            <a:pt x="769" y="438"/>
                            <a:pt x="766" y="436"/>
                          </a:cubicBezTo>
                          <a:cubicBezTo>
                            <a:pt x="765" y="436"/>
                            <a:pt x="763" y="436"/>
                            <a:pt x="762" y="436"/>
                          </a:cubicBezTo>
                          <a:cubicBezTo>
                            <a:pt x="762" y="437"/>
                            <a:pt x="761" y="437"/>
                            <a:pt x="761" y="438"/>
                          </a:cubicBezTo>
                          <a:cubicBezTo>
                            <a:pt x="762" y="441"/>
                            <a:pt x="763" y="445"/>
                            <a:pt x="764" y="448"/>
                          </a:cubicBezTo>
                          <a:cubicBezTo>
                            <a:pt x="766" y="447"/>
                            <a:pt x="767" y="446"/>
                            <a:pt x="768" y="443"/>
                          </a:cubicBezTo>
                          <a:close/>
                          <a:moveTo>
                            <a:pt x="759" y="434"/>
                          </a:moveTo>
                          <a:cubicBezTo>
                            <a:pt x="766" y="428"/>
                            <a:pt x="760" y="417"/>
                            <a:pt x="752" y="419"/>
                          </a:cubicBezTo>
                          <a:cubicBezTo>
                            <a:pt x="755" y="424"/>
                            <a:pt x="757" y="429"/>
                            <a:pt x="759" y="434"/>
                          </a:cubicBezTo>
                          <a:close/>
                          <a:moveTo>
                            <a:pt x="728" y="565"/>
                          </a:moveTo>
                          <a:cubicBezTo>
                            <a:pt x="731" y="562"/>
                            <a:pt x="730" y="560"/>
                            <a:pt x="729" y="557"/>
                          </a:cubicBezTo>
                          <a:cubicBezTo>
                            <a:pt x="729" y="557"/>
                            <a:pt x="729" y="556"/>
                            <a:pt x="729" y="556"/>
                          </a:cubicBezTo>
                          <a:cubicBezTo>
                            <a:pt x="726" y="559"/>
                            <a:pt x="723" y="562"/>
                            <a:pt x="719" y="564"/>
                          </a:cubicBezTo>
                          <a:cubicBezTo>
                            <a:pt x="719" y="564"/>
                            <a:pt x="719" y="564"/>
                            <a:pt x="719" y="564"/>
                          </a:cubicBezTo>
                          <a:cubicBezTo>
                            <a:pt x="722" y="567"/>
                            <a:pt x="726" y="568"/>
                            <a:pt x="728" y="565"/>
                          </a:cubicBezTo>
                          <a:close/>
                          <a:moveTo>
                            <a:pt x="749" y="390"/>
                          </a:moveTo>
                          <a:cubicBezTo>
                            <a:pt x="763" y="374"/>
                            <a:pt x="777" y="358"/>
                            <a:pt x="792" y="341"/>
                          </a:cubicBezTo>
                          <a:cubicBezTo>
                            <a:pt x="774" y="335"/>
                            <a:pt x="763" y="320"/>
                            <a:pt x="751" y="307"/>
                          </a:cubicBezTo>
                          <a:cubicBezTo>
                            <a:pt x="738" y="292"/>
                            <a:pt x="722" y="279"/>
                            <a:pt x="705" y="270"/>
                          </a:cubicBezTo>
                          <a:cubicBezTo>
                            <a:pt x="671" y="251"/>
                            <a:pt x="631" y="244"/>
                            <a:pt x="592" y="248"/>
                          </a:cubicBezTo>
                          <a:cubicBezTo>
                            <a:pt x="591" y="249"/>
                            <a:pt x="589" y="250"/>
                            <a:pt x="588" y="251"/>
                          </a:cubicBezTo>
                          <a:cubicBezTo>
                            <a:pt x="587" y="251"/>
                            <a:pt x="587" y="251"/>
                            <a:pt x="587" y="251"/>
                          </a:cubicBezTo>
                          <a:cubicBezTo>
                            <a:pt x="590" y="258"/>
                            <a:pt x="593" y="266"/>
                            <a:pt x="595" y="273"/>
                          </a:cubicBezTo>
                          <a:cubicBezTo>
                            <a:pt x="594" y="274"/>
                            <a:pt x="594" y="275"/>
                            <a:pt x="595" y="276"/>
                          </a:cubicBezTo>
                          <a:cubicBezTo>
                            <a:pt x="595" y="276"/>
                            <a:pt x="595" y="277"/>
                            <a:pt x="595" y="277"/>
                          </a:cubicBezTo>
                          <a:cubicBezTo>
                            <a:pt x="592" y="278"/>
                            <a:pt x="592" y="278"/>
                            <a:pt x="592" y="278"/>
                          </a:cubicBezTo>
                          <a:cubicBezTo>
                            <a:pt x="592" y="277"/>
                            <a:pt x="591" y="276"/>
                            <a:pt x="591" y="275"/>
                          </a:cubicBezTo>
                          <a:cubicBezTo>
                            <a:pt x="591" y="284"/>
                            <a:pt x="584" y="291"/>
                            <a:pt x="576" y="294"/>
                          </a:cubicBezTo>
                          <a:cubicBezTo>
                            <a:pt x="576" y="298"/>
                            <a:pt x="576" y="298"/>
                            <a:pt x="576" y="298"/>
                          </a:cubicBezTo>
                          <a:cubicBezTo>
                            <a:pt x="575" y="298"/>
                            <a:pt x="573" y="298"/>
                            <a:pt x="572" y="298"/>
                          </a:cubicBezTo>
                          <a:cubicBezTo>
                            <a:pt x="573" y="300"/>
                            <a:pt x="574" y="303"/>
                            <a:pt x="574" y="305"/>
                          </a:cubicBezTo>
                          <a:cubicBezTo>
                            <a:pt x="576" y="304"/>
                            <a:pt x="579" y="304"/>
                            <a:pt x="581" y="305"/>
                          </a:cubicBezTo>
                          <a:cubicBezTo>
                            <a:pt x="585" y="304"/>
                            <a:pt x="589" y="306"/>
                            <a:pt x="590" y="310"/>
                          </a:cubicBezTo>
                          <a:cubicBezTo>
                            <a:pt x="591" y="313"/>
                            <a:pt x="588" y="315"/>
                            <a:pt x="586" y="316"/>
                          </a:cubicBezTo>
                          <a:cubicBezTo>
                            <a:pt x="584" y="318"/>
                            <a:pt x="581" y="320"/>
                            <a:pt x="578" y="320"/>
                          </a:cubicBezTo>
                          <a:cubicBezTo>
                            <a:pt x="579" y="322"/>
                            <a:pt x="579" y="324"/>
                            <a:pt x="580" y="326"/>
                          </a:cubicBezTo>
                          <a:cubicBezTo>
                            <a:pt x="581" y="330"/>
                            <a:pt x="581" y="330"/>
                            <a:pt x="581" y="330"/>
                          </a:cubicBezTo>
                          <a:cubicBezTo>
                            <a:pt x="581" y="331"/>
                            <a:pt x="581" y="333"/>
                            <a:pt x="582" y="335"/>
                          </a:cubicBezTo>
                          <a:cubicBezTo>
                            <a:pt x="587" y="334"/>
                            <a:pt x="594" y="336"/>
                            <a:pt x="595" y="342"/>
                          </a:cubicBezTo>
                          <a:cubicBezTo>
                            <a:pt x="596" y="345"/>
                            <a:pt x="594" y="347"/>
                            <a:pt x="592" y="348"/>
                          </a:cubicBezTo>
                          <a:cubicBezTo>
                            <a:pt x="590" y="349"/>
                            <a:pt x="586" y="350"/>
                            <a:pt x="584" y="350"/>
                          </a:cubicBezTo>
                          <a:cubicBezTo>
                            <a:pt x="584" y="352"/>
                            <a:pt x="584" y="354"/>
                            <a:pt x="585" y="357"/>
                          </a:cubicBezTo>
                          <a:cubicBezTo>
                            <a:pt x="585" y="361"/>
                            <a:pt x="585" y="361"/>
                            <a:pt x="585" y="361"/>
                          </a:cubicBezTo>
                          <a:cubicBezTo>
                            <a:pt x="585" y="363"/>
                            <a:pt x="585" y="366"/>
                            <a:pt x="585" y="369"/>
                          </a:cubicBezTo>
                          <a:cubicBezTo>
                            <a:pt x="588" y="367"/>
                            <a:pt x="591" y="368"/>
                            <a:pt x="593" y="369"/>
                          </a:cubicBezTo>
                          <a:cubicBezTo>
                            <a:pt x="595" y="371"/>
                            <a:pt x="597" y="374"/>
                            <a:pt x="597" y="377"/>
                          </a:cubicBezTo>
                          <a:cubicBezTo>
                            <a:pt x="597" y="380"/>
                            <a:pt x="596" y="383"/>
                            <a:pt x="593" y="384"/>
                          </a:cubicBezTo>
                          <a:cubicBezTo>
                            <a:pt x="591" y="385"/>
                            <a:pt x="588" y="385"/>
                            <a:pt x="586" y="384"/>
                          </a:cubicBezTo>
                          <a:cubicBezTo>
                            <a:pt x="586" y="387"/>
                            <a:pt x="586" y="390"/>
                            <a:pt x="586" y="393"/>
                          </a:cubicBezTo>
                          <a:cubicBezTo>
                            <a:pt x="585" y="396"/>
                            <a:pt x="585" y="396"/>
                            <a:pt x="585" y="396"/>
                          </a:cubicBezTo>
                          <a:cubicBezTo>
                            <a:pt x="585" y="399"/>
                            <a:pt x="585" y="402"/>
                            <a:pt x="585" y="405"/>
                          </a:cubicBezTo>
                          <a:cubicBezTo>
                            <a:pt x="585" y="405"/>
                            <a:pt x="585" y="405"/>
                            <a:pt x="585" y="405"/>
                          </a:cubicBezTo>
                          <a:cubicBezTo>
                            <a:pt x="588" y="404"/>
                            <a:pt x="593" y="407"/>
                            <a:pt x="594" y="410"/>
                          </a:cubicBezTo>
                          <a:cubicBezTo>
                            <a:pt x="595" y="413"/>
                            <a:pt x="594" y="417"/>
                            <a:pt x="591" y="418"/>
                          </a:cubicBezTo>
                          <a:cubicBezTo>
                            <a:pt x="589" y="419"/>
                            <a:pt x="586" y="418"/>
                            <a:pt x="583" y="417"/>
                          </a:cubicBezTo>
                          <a:cubicBezTo>
                            <a:pt x="583" y="420"/>
                            <a:pt x="583" y="423"/>
                            <a:pt x="582" y="426"/>
                          </a:cubicBezTo>
                          <a:cubicBezTo>
                            <a:pt x="583" y="428"/>
                            <a:pt x="583" y="428"/>
                            <a:pt x="583" y="428"/>
                          </a:cubicBezTo>
                          <a:cubicBezTo>
                            <a:pt x="591" y="431"/>
                            <a:pt x="598" y="437"/>
                            <a:pt x="598" y="445"/>
                          </a:cubicBezTo>
                          <a:cubicBezTo>
                            <a:pt x="599" y="441"/>
                            <a:pt x="600" y="437"/>
                            <a:pt x="600" y="434"/>
                          </a:cubicBezTo>
                          <a:cubicBezTo>
                            <a:pt x="601" y="434"/>
                            <a:pt x="601" y="434"/>
                            <a:pt x="601" y="434"/>
                          </a:cubicBezTo>
                          <a:cubicBezTo>
                            <a:pt x="601" y="435"/>
                            <a:pt x="602" y="437"/>
                            <a:pt x="603" y="437"/>
                          </a:cubicBezTo>
                          <a:cubicBezTo>
                            <a:pt x="604" y="437"/>
                            <a:pt x="604" y="437"/>
                            <a:pt x="604" y="438"/>
                          </a:cubicBezTo>
                          <a:cubicBezTo>
                            <a:pt x="603" y="444"/>
                            <a:pt x="602" y="450"/>
                            <a:pt x="600" y="456"/>
                          </a:cubicBezTo>
                          <a:cubicBezTo>
                            <a:pt x="601" y="456"/>
                            <a:pt x="601" y="456"/>
                            <a:pt x="601" y="456"/>
                          </a:cubicBezTo>
                          <a:cubicBezTo>
                            <a:pt x="638" y="473"/>
                            <a:pt x="679" y="456"/>
                            <a:pt x="709" y="431"/>
                          </a:cubicBezTo>
                          <a:cubicBezTo>
                            <a:pt x="723" y="419"/>
                            <a:pt x="736" y="405"/>
                            <a:pt x="749" y="390"/>
                          </a:cubicBezTo>
                          <a:close/>
                          <a:moveTo>
                            <a:pt x="738" y="497"/>
                          </a:moveTo>
                          <a:cubicBezTo>
                            <a:pt x="745" y="472"/>
                            <a:pt x="736" y="446"/>
                            <a:pt x="720" y="428"/>
                          </a:cubicBezTo>
                          <a:cubicBezTo>
                            <a:pt x="715" y="432"/>
                            <a:pt x="710" y="436"/>
                            <a:pt x="705" y="440"/>
                          </a:cubicBezTo>
                          <a:cubicBezTo>
                            <a:pt x="698" y="446"/>
                            <a:pt x="690" y="451"/>
                            <a:pt x="681" y="455"/>
                          </a:cubicBezTo>
                          <a:cubicBezTo>
                            <a:pt x="692" y="452"/>
                            <a:pt x="703" y="451"/>
                            <a:pt x="713" y="456"/>
                          </a:cubicBezTo>
                          <a:cubicBezTo>
                            <a:pt x="726" y="462"/>
                            <a:pt x="733" y="476"/>
                            <a:pt x="731" y="491"/>
                          </a:cubicBezTo>
                          <a:cubicBezTo>
                            <a:pt x="730" y="506"/>
                            <a:pt x="718" y="516"/>
                            <a:pt x="703" y="515"/>
                          </a:cubicBezTo>
                          <a:cubicBezTo>
                            <a:pt x="694" y="515"/>
                            <a:pt x="685" y="511"/>
                            <a:pt x="678" y="508"/>
                          </a:cubicBezTo>
                          <a:cubicBezTo>
                            <a:pt x="673" y="506"/>
                            <a:pt x="669" y="504"/>
                            <a:pt x="665" y="501"/>
                          </a:cubicBezTo>
                          <a:cubicBezTo>
                            <a:pt x="668" y="504"/>
                            <a:pt x="670" y="506"/>
                            <a:pt x="672" y="509"/>
                          </a:cubicBezTo>
                          <a:cubicBezTo>
                            <a:pt x="678" y="516"/>
                            <a:pt x="682" y="525"/>
                            <a:pt x="685" y="533"/>
                          </a:cubicBezTo>
                          <a:cubicBezTo>
                            <a:pt x="687" y="536"/>
                            <a:pt x="688" y="540"/>
                            <a:pt x="689" y="543"/>
                          </a:cubicBezTo>
                          <a:cubicBezTo>
                            <a:pt x="689" y="543"/>
                            <a:pt x="689" y="543"/>
                            <a:pt x="689" y="543"/>
                          </a:cubicBezTo>
                          <a:cubicBezTo>
                            <a:pt x="690" y="542"/>
                            <a:pt x="691" y="542"/>
                            <a:pt x="691" y="543"/>
                          </a:cubicBezTo>
                          <a:cubicBezTo>
                            <a:pt x="713" y="536"/>
                            <a:pt x="732" y="519"/>
                            <a:pt x="738" y="497"/>
                          </a:cubicBezTo>
                          <a:close/>
                          <a:moveTo>
                            <a:pt x="716" y="574"/>
                          </a:moveTo>
                          <a:cubicBezTo>
                            <a:pt x="719" y="572"/>
                            <a:pt x="718" y="569"/>
                            <a:pt x="716" y="566"/>
                          </a:cubicBezTo>
                          <a:cubicBezTo>
                            <a:pt x="716" y="566"/>
                            <a:pt x="716" y="566"/>
                            <a:pt x="716" y="566"/>
                          </a:cubicBezTo>
                          <a:cubicBezTo>
                            <a:pt x="714" y="568"/>
                            <a:pt x="711" y="569"/>
                            <a:pt x="708" y="570"/>
                          </a:cubicBezTo>
                          <a:cubicBezTo>
                            <a:pt x="709" y="574"/>
                            <a:pt x="712" y="578"/>
                            <a:pt x="716" y="574"/>
                          </a:cubicBezTo>
                          <a:close/>
                          <a:moveTo>
                            <a:pt x="749" y="416"/>
                          </a:moveTo>
                          <a:cubicBezTo>
                            <a:pt x="753" y="413"/>
                            <a:pt x="752" y="407"/>
                            <a:pt x="746" y="406"/>
                          </a:cubicBezTo>
                          <a:cubicBezTo>
                            <a:pt x="744" y="406"/>
                            <a:pt x="742" y="407"/>
                            <a:pt x="739" y="408"/>
                          </a:cubicBezTo>
                          <a:cubicBezTo>
                            <a:pt x="739" y="408"/>
                            <a:pt x="739" y="408"/>
                            <a:pt x="739" y="408"/>
                          </a:cubicBezTo>
                          <a:cubicBezTo>
                            <a:pt x="743" y="410"/>
                            <a:pt x="746" y="413"/>
                            <a:pt x="749" y="416"/>
                          </a:cubicBezTo>
                          <a:close/>
                          <a:moveTo>
                            <a:pt x="694" y="509"/>
                          </a:moveTo>
                          <a:cubicBezTo>
                            <a:pt x="708" y="513"/>
                            <a:pt x="723" y="508"/>
                            <a:pt x="727" y="492"/>
                          </a:cubicBezTo>
                          <a:cubicBezTo>
                            <a:pt x="729" y="479"/>
                            <a:pt x="722" y="465"/>
                            <a:pt x="710" y="460"/>
                          </a:cubicBezTo>
                          <a:cubicBezTo>
                            <a:pt x="700" y="455"/>
                            <a:pt x="690" y="457"/>
                            <a:pt x="680" y="460"/>
                          </a:cubicBezTo>
                          <a:cubicBezTo>
                            <a:pt x="685" y="460"/>
                            <a:pt x="691" y="461"/>
                            <a:pt x="696" y="464"/>
                          </a:cubicBezTo>
                          <a:cubicBezTo>
                            <a:pt x="705" y="467"/>
                            <a:pt x="715" y="478"/>
                            <a:pt x="711" y="488"/>
                          </a:cubicBezTo>
                          <a:cubicBezTo>
                            <a:pt x="706" y="499"/>
                            <a:pt x="687" y="498"/>
                            <a:pt x="678" y="497"/>
                          </a:cubicBezTo>
                          <a:cubicBezTo>
                            <a:pt x="670" y="496"/>
                            <a:pt x="661" y="494"/>
                            <a:pt x="653" y="491"/>
                          </a:cubicBezTo>
                          <a:cubicBezTo>
                            <a:pt x="654" y="491"/>
                            <a:pt x="654" y="492"/>
                            <a:pt x="654" y="492"/>
                          </a:cubicBezTo>
                          <a:cubicBezTo>
                            <a:pt x="654" y="492"/>
                            <a:pt x="655" y="492"/>
                            <a:pt x="655" y="492"/>
                          </a:cubicBezTo>
                          <a:cubicBezTo>
                            <a:pt x="668" y="498"/>
                            <a:pt x="680" y="506"/>
                            <a:pt x="694" y="509"/>
                          </a:cubicBezTo>
                          <a:close/>
                          <a:moveTo>
                            <a:pt x="703" y="582"/>
                          </a:moveTo>
                          <a:cubicBezTo>
                            <a:pt x="706" y="581"/>
                            <a:pt x="707" y="579"/>
                            <a:pt x="707" y="577"/>
                          </a:cubicBezTo>
                          <a:cubicBezTo>
                            <a:pt x="706" y="576"/>
                            <a:pt x="705" y="574"/>
                            <a:pt x="705" y="572"/>
                          </a:cubicBezTo>
                          <a:cubicBezTo>
                            <a:pt x="702" y="574"/>
                            <a:pt x="699" y="575"/>
                            <a:pt x="696" y="576"/>
                          </a:cubicBezTo>
                          <a:cubicBezTo>
                            <a:pt x="697" y="579"/>
                            <a:pt x="699" y="583"/>
                            <a:pt x="703" y="582"/>
                          </a:cubicBezTo>
                          <a:close/>
                          <a:moveTo>
                            <a:pt x="703" y="650"/>
                          </a:moveTo>
                          <a:cubicBezTo>
                            <a:pt x="690" y="615"/>
                            <a:pt x="694" y="577"/>
                            <a:pt x="683" y="542"/>
                          </a:cubicBezTo>
                          <a:cubicBezTo>
                            <a:pt x="678" y="524"/>
                            <a:pt x="668" y="509"/>
                            <a:pt x="653" y="497"/>
                          </a:cubicBezTo>
                          <a:cubicBezTo>
                            <a:pt x="637" y="484"/>
                            <a:pt x="621" y="466"/>
                            <a:pt x="600" y="464"/>
                          </a:cubicBezTo>
                          <a:cubicBezTo>
                            <a:pt x="599" y="464"/>
                            <a:pt x="599" y="463"/>
                            <a:pt x="599" y="463"/>
                          </a:cubicBezTo>
                          <a:cubicBezTo>
                            <a:pt x="598" y="467"/>
                            <a:pt x="596" y="471"/>
                            <a:pt x="595" y="475"/>
                          </a:cubicBezTo>
                          <a:cubicBezTo>
                            <a:pt x="594" y="474"/>
                            <a:pt x="592" y="475"/>
                            <a:pt x="592" y="477"/>
                          </a:cubicBezTo>
                          <a:cubicBezTo>
                            <a:pt x="589" y="476"/>
                            <a:pt x="589" y="476"/>
                            <a:pt x="589" y="476"/>
                          </a:cubicBezTo>
                          <a:cubicBezTo>
                            <a:pt x="592" y="467"/>
                            <a:pt x="583" y="460"/>
                            <a:pt x="575" y="458"/>
                          </a:cubicBezTo>
                          <a:cubicBezTo>
                            <a:pt x="575" y="458"/>
                            <a:pt x="575" y="458"/>
                            <a:pt x="575" y="458"/>
                          </a:cubicBezTo>
                          <a:cubicBezTo>
                            <a:pt x="574" y="460"/>
                            <a:pt x="573" y="462"/>
                            <a:pt x="572" y="465"/>
                          </a:cubicBezTo>
                          <a:cubicBezTo>
                            <a:pt x="577" y="466"/>
                            <a:pt x="584" y="473"/>
                            <a:pt x="580" y="477"/>
                          </a:cubicBezTo>
                          <a:cubicBezTo>
                            <a:pt x="578" y="481"/>
                            <a:pt x="571" y="480"/>
                            <a:pt x="569" y="476"/>
                          </a:cubicBezTo>
                          <a:cubicBezTo>
                            <a:pt x="568" y="478"/>
                            <a:pt x="567" y="480"/>
                            <a:pt x="566" y="483"/>
                          </a:cubicBezTo>
                          <a:cubicBezTo>
                            <a:pt x="565" y="486"/>
                            <a:pt x="565" y="486"/>
                            <a:pt x="565" y="486"/>
                          </a:cubicBezTo>
                          <a:cubicBezTo>
                            <a:pt x="564" y="488"/>
                            <a:pt x="563" y="490"/>
                            <a:pt x="562" y="491"/>
                          </a:cubicBezTo>
                          <a:cubicBezTo>
                            <a:pt x="562" y="491"/>
                            <a:pt x="562" y="492"/>
                            <a:pt x="563" y="492"/>
                          </a:cubicBezTo>
                          <a:cubicBezTo>
                            <a:pt x="565" y="493"/>
                            <a:pt x="568" y="495"/>
                            <a:pt x="569" y="497"/>
                          </a:cubicBezTo>
                          <a:cubicBezTo>
                            <a:pt x="570" y="499"/>
                            <a:pt x="570" y="502"/>
                            <a:pt x="569" y="504"/>
                          </a:cubicBezTo>
                          <a:cubicBezTo>
                            <a:pt x="565" y="509"/>
                            <a:pt x="560" y="505"/>
                            <a:pt x="558" y="501"/>
                          </a:cubicBezTo>
                          <a:cubicBezTo>
                            <a:pt x="557" y="503"/>
                            <a:pt x="556" y="506"/>
                            <a:pt x="554" y="508"/>
                          </a:cubicBezTo>
                          <a:cubicBezTo>
                            <a:pt x="555" y="508"/>
                            <a:pt x="555" y="508"/>
                            <a:pt x="555" y="508"/>
                          </a:cubicBezTo>
                          <a:cubicBezTo>
                            <a:pt x="557" y="509"/>
                            <a:pt x="559" y="510"/>
                            <a:pt x="561" y="510"/>
                          </a:cubicBezTo>
                          <a:cubicBezTo>
                            <a:pt x="561" y="513"/>
                            <a:pt x="561" y="513"/>
                            <a:pt x="561" y="513"/>
                          </a:cubicBezTo>
                          <a:cubicBezTo>
                            <a:pt x="566" y="518"/>
                            <a:pt x="570" y="524"/>
                            <a:pt x="566" y="531"/>
                          </a:cubicBezTo>
                          <a:cubicBezTo>
                            <a:pt x="563" y="537"/>
                            <a:pt x="557" y="538"/>
                            <a:pt x="552" y="538"/>
                          </a:cubicBezTo>
                          <a:cubicBezTo>
                            <a:pt x="552" y="534"/>
                            <a:pt x="552" y="534"/>
                            <a:pt x="552" y="534"/>
                          </a:cubicBezTo>
                          <a:cubicBezTo>
                            <a:pt x="556" y="534"/>
                            <a:pt x="560" y="533"/>
                            <a:pt x="562" y="530"/>
                          </a:cubicBezTo>
                          <a:cubicBezTo>
                            <a:pt x="567" y="522"/>
                            <a:pt x="559" y="515"/>
                            <a:pt x="553" y="512"/>
                          </a:cubicBezTo>
                          <a:cubicBezTo>
                            <a:pt x="552" y="513"/>
                            <a:pt x="551" y="515"/>
                            <a:pt x="550" y="516"/>
                          </a:cubicBezTo>
                          <a:cubicBezTo>
                            <a:pt x="554" y="518"/>
                            <a:pt x="559" y="521"/>
                            <a:pt x="557" y="527"/>
                          </a:cubicBezTo>
                          <a:cubicBezTo>
                            <a:pt x="556" y="529"/>
                            <a:pt x="553" y="529"/>
                            <a:pt x="551" y="529"/>
                          </a:cubicBezTo>
                          <a:cubicBezTo>
                            <a:pt x="549" y="528"/>
                            <a:pt x="547" y="527"/>
                            <a:pt x="545" y="525"/>
                          </a:cubicBezTo>
                          <a:cubicBezTo>
                            <a:pt x="544" y="527"/>
                            <a:pt x="543" y="529"/>
                            <a:pt x="542" y="530"/>
                          </a:cubicBezTo>
                          <a:cubicBezTo>
                            <a:pt x="540" y="534"/>
                            <a:pt x="540" y="534"/>
                            <a:pt x="540" y="534"/>
                          </a:cubicBezTo>
                          <a:cubicBezTo>
                            <a:pt x="539" y="535"/>
                            <a:pt x="538" y="537"/>
                            <a:pt x="536" y="539"/>
                          </a:cubicBezTo>
                          <a:cubicBezTo>
                            <a:pt x="537" y="539"/>
                            <a:pt x="537" y="539"/>
                            <a:pt x="538" y="539"/>
                          </a:cubicBezTo>
                          <a:cubicBezTo>
                            <a:pt x="542" y="541"/>
                            <a:pt x="547" y="546"/>
                            <a:pt x="544" y="551"/>
                          </a:cubicBezTo>
                          <a:cubicBezTo>
                            <a:pt x="540" y="555"/>
                            <a:pt x="534" y="551"/>
                            <a:pt x="530" y="548"/>
                          </a:cubicBezTo>
                          <a:cubicBezTo>
                            <a:pt x="529" y="550"/>
                            <a:pt x="528" y="551"/>
                            <a:pt x="527" y="553"/>
                          </a:cubicBezTo>
                          <a:cubicBezTo>
                            <a:pt x="530" y="555"/>
                            <a:pt x="535" y="558"/>
                            <a:pt x="540" y="558"/>
                          </a:cubicBezTo>
                          <a:cubicBezTo>
                            <a:pt x="539" y="562"/>
                            <a:pt x="539" y="562"/>
                            <a:pt x="539" y="562"/>
                          </a:cubicBezTo>
                          <a:cubicBezTo>
                            <a:pt x="537" y="562"/>
                            <a:pt x="535" y="561"/>
                            <a:pt x="534" y="560"/>
                          </a:cubicBezTo>
                          <a:cubicBezTo>
                            <a:pt x="537" y="565"/>
                            <a:pt x="539" y="570"/>
                            <a:pt x="537" y="575"/>
                          </a:cubicBezTo>
                          <a:cubicBezTo>
                            <a:pt x="534" y="574"/>
                            <a:pt x="534" y="574"/>
                            <a:pt x="534" y="574"/>
                          </a:cubicBezTo>
                          <a:cubicBezTo>
                            <a:pt x="536" y="568"/>
                            <a:pt x="529" y="559"/>
                            <a:pt x="524" y="556"/>
                          </a:cubicBezTo>
                          <a:cubicBezTo>
                            <a:pt x="523" y="557"/>
                            <a:pt x="522" y="559"/>
                            <a:pt x="521" y="560"/>
                          </a:cubicBezTo>
                          <a:cubicBezTo>
                            <a:pt x="526" y="561"/>
                            <a:pt x="531" y="567"/>
                            <a:pt x="529" y="571"/>
                          </a:cubicBezTo>
                          <a:cubicBezTo>
                            <a:pt x="527" y="576"/>
                            <a:pt x="517" y="573"/>
                            <a:pt x="514" y="569"/>
                          </a:cubicBezTo>
                          <a:cubicBezTo>
                            <a:pt x="513" y="570"/>
                            <a:pt x="512" y="572"/>
                            <a:pt x="511" y="573"/>
                          </a:cubicBezTo>
                          <a:cubicBezTo>
                            <a:pt x="512" y="574"/>
                            <a:pt x="513" y="575"/>
                            <a:pt x="515" y="576"/>
                          </a:cubicBezTo>
                          <a:cubicBezTo>
                            <a:pt x="514" y="579"/>
                            <a:pt x="514" y="579"/>
                            <a:pt x="514" y="579"/>
                          </a:cubicBezTo>
                          <a:cubicBezTo>
                            <a:pt x="518" y="585"/>
                            <a:pt x="521" y="593"/>
                            <a:pt x="515" y="600"/>
                          </a:cubicBezTo>
                          <a:cubicBezTo>
                            <a:pt x="510" y="605"/>
                            <a:pt x="502" y="604"/>
                            <a:pt x="496" y="601"/>
                          </a:cubicBezTo>
                          <a:cubicBezTo>
                            <a:pt x="499" y="605"/>
                            <a:pt x="500" y="610"/>
                            <a:pt x="499" y="615"/>
                          </a:cubicBezTo>
                          <a:cubicBezTo>
                            <a:pt x="502" y="613"/>
                            <a:pt x="504" y="610"/>
                            <a:pt x="507" y="608"/>
                          </a:cubicBezTo>
                          <a:cubicBezTo>
                            <a:pt x="510" y="611"/>
                            <a:pt x="510" y="611"/>
                            <a:pt x="510" y="611"/>
                          </a:cubicBezTo>
                          <a:cubicBezTo>
                            <a:pt x="509" y="611"/>
                            <a:pt x="509" y="612"/>
                            <a:pt x="509" y="612"/>
                          </a:cubicBezTo>
                          <a:cubicBezTo>
                            <a:pt x="505" y="616"/>
                            <a:pt x="501" y="620"/>
                            <a:pt x="496" y="624"/>
                          </a:cubicBezTo>
                          <a:cubicBezTo>
                            <a:pt x="503" y="632"/>
                            <a:pt x="511" y="637"/>
                            <a:pt x="520" y="643"/>
                          </a:cubicBezTo>
                          <a:cubicBezTo>
                            <a:pt x="529" y="647"/>
                            <a:pt x="538" y="652"/>
                            <a:pt x="548" y="656"/>
                          </a:cubicBezTo>
                          <a:cubicBezTo>
                            <a:pt x="565" y="662"/>
                            <a:pt x="583" y="663"/>
                            <a:pt x="602" y="661"/>
                          </a:cubicBezTo>
                          <a:cubicBezTo>
                            <a:pt x="635" y="659"/>
                            <a:pt x="669" y="648"/>
                            <a:pt x="703" y="650"/>
                          </a:cubicBezTo>
                          <a:close/>
                          <a:moveTo>
                            <a:pt x="633" y="757"/>
                          </a:moveTo>
                          <a:cubicBezTo>
                            <a:pt x="658" y="728"/>
                            <a:pt x="672" y="693"/>
                            <a:pt x="676" y="656"/>
                          </a:cubicBezTo>
                          <a:cubicBezTo>
                            <a:pt x="676" y="656"/>
                            <a:pt x="676" y="656"/>
                            <a:pt x="676" y="656"/>
                          </a:cubicBezTo>
                          <a:cubicBezTo>
                            <a:pt x="665" y="657"/>
                            <a:pt x="655" y="658"/>
                            <a:pt x="645" y="660"/>
                          </a:cubicBezTo>
                          <a:cubicBezTo>
                            <a:pt x="651" y="662"/>
                            <a:pt x="656" y="668"/>
                            <a:pt x="655" y="675"/>
                          </a:cubicBezTo>
                          <a:cubicBezTo>
                            <a:pt x="655" y="682"/>
                            <a:pt x="650" y="686"/>
                            <a:pt x="644" y="687"/>
                          </a:cubicBezTo>
                          <a:cubicBezTo>
                            <a:pt x="648" y="690"/>
                            <a:pt x="651" y="694"/>
                            <a:pt x="649" y="699"/>
                          </a:cubicBezTo>
                          <a:cubicBezTo>
                            <a:pt x="647" y="705"/>
                            <a:pt x="640" y="706"/>
                            <a:pt x="635" y="706"/>
                          </a:cubicBezTo>
                          <a:cubicBezTo>
                            <a:pt x="640" y="709"/>
                            <a:pt x="642" y="715"/>
                            <a:pt x="640" y="721"/>
                          </a:cubicBezTo>
                          <a:cubicBezTo>
                            <a:pt x="638" y="725"/>
                            <a:pt x="633" y="728"/>
                            <a:pt x="628" y="727"/>
                          </a:cubicBezTo>
                          <a:cubicBezTo>
                            <a:pt x="631" y="732"/>
                            <a:pt x="633" y="738"/>
                            <a:pt x="629" y="743"/>
                          </a:cubicBezTo>
                          <a:cubicBezTo>
                            <a:pt x="624" y="750"/>
                            <a:pt x="617" y="747"/>
                            <a:pt x="611" y="744"/>
                          </a:cubicBezTo>
                          <a:cubicBezTo>
                            <a:pt x="613" y="747"/>
                            <a:pt x="613" y="753"/>
                            <a:pt x="610" y="756"/>
                          </a:cubicBezTo>
                          <a:cubicBezTo>
                            <a:pt x="608" y="760"/>
                            <a:pt x="603" y="762"/>
                            <a:pt x="599" y="761"/>
                          </a:cubicBezTo>
                          <a:cubicBezTo>
                            <a:pt x="600" y="765"/>
                            <a:pt x="599" y="769"/>
                            <a:pt x="595" y="772"/>
                          </a:cubicBezTo>
                          <a:cubicBezTo>
                            <a:pt x="589" y="776"/>
                            <a:pt x="582" y="774"/>
                            <a:pt x="577" y="770"/>
                          </a:cubicBezTo>
                          <a:cubicBezTo>
                            <a:pt x="579" y="774"/>
                            <a:pt x="577" y="780"/>
                            <a:pt x="573" y="783"/>
                          </a:cubicBezTo>
                          <a:cubicBezTo>
                            <a:pt x="569" y="786"/>
                            <a:pt x="563" y="785"/>
                            <a:pt x="559" y="781"/>
                          </a:cubicBezTo>
                          <a:cubicBezTo>
                            <a:pt x="558" y="785"/>
                            <a:pt x="555" y="788"/>
                            <a:pt x="551" y="789"/>
                          </a:cubicBezTo>
                          <a:cubicBezTo>
                            <a:pt x="547" y="789"/>
                            <a:pt x="542" y="787"/>
                            <a:pt x="540" y="783"/>
                          </a:cubicBezTo>
                          <a:cubicBezTo>
                            <a:pt x="539" y="787"/>
                            <a:pt x="536" y="791"/>
                            <a:pt x="532" y="792"/>
                          </a:cubicBezTo>
                          <a:cubicBezTo>
                            <a:pt x="526" y="793"/>
                            <a:pt x="521" y="789"/>
                            <a:pt x="519" y="784"/>
                          </a:cubicBezTo>
                          <a:cubicBezTo>
                            <a:pt x="516" y="789"/>
                            <a:pt x="511" y="793"/>
                            <a:pt x="505" y="790"/>
                          </a:cubicBezTo>
                          <a:cubicBezTo>
                            <a:pt x="501" y="789"/>
                            <a:pt x="499" y="786"/>
                            <a:pt x="499" y="782"/>
                          </a:cubicBezTo>
                          <a:cubicBezTo>
                            <a:pt x="495" y="790"/>
                            <a:pt x="491" y="797"/>
                            <a:pt x="487" y="804"/>
                          </a:cubicBezTo>
                          <a:cubicBezTo>
                            <a:pt x="506" y="809"/>
                            <a:pt x="525" y="810"/>
                            <a:pt x="544" y="807"/>
                          </a:cubicBezTo>
                          <a:cubicBezTo>
                            <a:pt x="579" y="802"/>
                            <a:pt x="610" y="783"/>
                            <a:pt x="633" y="757"/>
                          </a:cubicBezTo>
                          <a:close/>
                          <a:moveTo>
                            <a:pt x="705" y="489"/>
                          </a:moveTo>
                          <a:cubicBezTo>
                            <a:pt x="710" y="484"/>
                            <a:pt x="706" y="476"/>
                            <a:pt x="701" y="472"/>
                          </a:cubicBezTo>
                          <a:cubicBezTo>
                            <a:pt x="697" y="468"/>
                            <a:pt x="692" y="466"/>
                            <a:pt x="687" y="465"/>
                          </a:cubicBezTo>
                          <a:cubicBezTo>
                            <a:pt x="676" y="463"/>
                            <a:pt x="665" y="465"/>
                            <a:pt x="654" y="466"/>
                          </a:cubicBezTo>
                          <a:cubicBezTo>
                            <a:pt x="653" y="466"/>
                            <a:pt x="653" y="465"/>
                            <a:pt x="653" y="465"/>
                          </a:cubicBezTo>
                          <a:cubicBezTo>
                            <a:pt x="643" y="467"/>
                            <a:pt x="633" y="468"/>
                            <a:pt x="622" y="467"/>
                          </a:cubicBezTo>
                          <a:cubicBezTo>
                            <a:pt x="629" y="470"/>
                            <a:pt x="634" y="475"/>
                            <a:pt x="640" y="480"/>
                          </a:cubicBezTo>
                          <a:cubicBezTo>
                            <a:pt x="641" y="480"/>
                            <a:pt x="641" y="480"/>
                            <a:pt x="642" y="480"/>
                          </a:cubicBezTo>
                          <a:cubicBezTo>
                            <a:pt x="652" y="484"/>
                            <a:pt x="661" y="489"/>
                            <a:pt x="672" y="491"/>
                          </a:cubicBezTo>
                          <a:cubicBezTo>
                            <a:pt x="678" y="492"/>
                            <a:pt x="684" y="493"/>
                            <a:pt x="690" y="492"/>
                          </a:cubicBezTo>
                          <a:cubicBezTo>
                            <a:pt x="695" y="492"/>
                            <a:pt x="701" y="492"/>
                            <a:pt x="705" y="489"/>
                          </a:cubicBezTo>
                          <a:close/>
                          <a:moveTo>
                            <a:pt x="638" y="683"/>
                          </a:moveTo>
                          <a:cubicBezTo>
                            <a:pt x="644" y="685"/>
                            <a:pt x="652" y="681"/>
                            <a:pt x="652" y="674"/>
                          </a:cubicBezTo>
                          <a:cubicBezTo>
                            <a:pt x="652" y="668"/>
                            <a:pt x="647" y="664"/>
                            <a:pt x="641" y="663"/>
                          </a:cubicBezTo>
                          <a:cubicBezTo>
                            <a:pt x="641" y="670"/>
                            <a:pt x="639" y="677"/>
                            <a:pt x="638" y="683"/>
                          </a:cubicBezTo>
                          <a:close/>
                          <a:moveTo>
                            <a:pt x="640" y="703"/>
                          </a:moveTo>
                          <a:cubicBezTo>
                            <a:pt x="643" y="702"/>
                            <a:pt x="646" y="698"/>
                            <a:pt x="646" y="694"/>
                          </a:cubicBezTo>
                          <a:cubicBezTo>
                            <a:pt x="645" y="691"/>
                            <a:pt x="640" y="689"/>
                            <a:pt x="637" y="687"/>
                          </a:cubicBezTo>
                          <a:cubicBezTo>
                            <a:pt x="635" y="693"/>
                            <a:pt x="634" y="698"/>
                            <a:pt x="632" y="703"/>
                          </a:cubicBezTo>
                          <a:cubicBezTo>
                            <a:pt x="632" y="703"/>
                            <a:pt x="632" y="704"/>
                            <a:pt x="632" y="704"/>
                          </a:cubicBezTo>
                          <a:cubicBezTo>
                            <a:pt x="635" y="704"/>
                            <a:pt x="638" y="704"/>
                            <a:pt x="640" y="703"/>
                          </a:cubicBezTo>
                          <a:close/>
                          <a:moveTo>
                            <a:pt x="635" y="721"/>
                          </a:moveTo>
                          <a:cubicBezTo>
                            <a:pt x="639" y="716"/>
                            <a:pt x="635" y="709"/>
                            <a:pt x="630" y="708"/>
                          </a:cubicBezTo>
                          <a:cubicBezTo>
                            <a:pt x="628" y="712"/>
                            <a:pt x="625" y="717"/>
                            <a:pt x="623" y="722"/>
                          </a:cubicBezTo>
                          <a:cubicBezTo>
                            <a:pt x="623" y="722"/>
                            <a:pt x="623" y="722"/>
                            <a:pt x="623" y="722"/>
                          </a:cubicBezTo>
                          <a:cubicBezTo>
                            <a:pt x="627" y="724"/>
                            <a:pt x="632" y="724"/>
                            <a:pt x="635" y="721"/>
                          </a:cubicBezTo>
                          <a:close/>
                          <a:moveTo>
                            <a:pt x="734" y="280"/>
                          </a:moveTo>
                          <a:cubicBezTo>
                            <a:pt x="736" y="279"/>
                            <a:pt x="737" y="277"/>
                            <a:pt x="737" y="275"/>
                          </a:cubicBezTo>
                          <a:cubicBezTo>
                            <a:pt x="737" y="272"/>
                            <a:pt x="736" y="270"/>
                            <a:pt x="735" y="269"/>
                          </a:cubicBezTo>
                          <a:cubicBezTo>
                            <a:pt x="733" y="269"/>
                            <a:pt x="732" y="269"/>
                            <a:pt x="730" y="269"/>
                          </a:cubicBezTo>
                          <a:cubicBezTo>
                            <a:pt x="729" y="272"/>
                            <a:pt x="728" y="275"/>
                            <a:pt x="727" y="278"/>
                          </a:cubicBezTo>
                          <a:cubicBezTo>
                            <a:pt x="728" y="278"/>
                            <a:pt x="729" y="279"/>
                            <a:pt x="730" y="280"/>
                          </a:cubicBezTo>
                          <a:cubicBezTo>
                            <a:pt x="731" y="280"/>
                            <a:pt x="732" y="281"/>
                            <a:pt x="734" y="280"/>
                          </a:cubicBezTo>
                          <a:close/>
                          <a:moveTo>
                            <a:pt x="741" y="245"/>
                          </a:moveTo>
                          <a:cubicBezTo>
                            <a:pt x="743" y="243"/>
                            <a:pt x="742" y="241"/>
                            <a:pt x="740" y="239"/>
                          </a:cubicBezTo>
                          <a:cubicBezTo>
                            <a:pt x="739" y="238"/>
                            <a:pt x="738" y="238"/>
                            <a:pt x="736" y="237"/>
                          </a:cubicBezTo>
                          <a:cubicBezTo>
                            <a:pt x="735" y="238"/>
                            <a:pt x="734" y="239"/>
                            <a:pt x="732" y="239"/>
                          </a:cubicBezTo>
                          <a:cubicBezTo>
                            <a:pt x="732" y="242"/>
                            <a:pt x="732" y="246"/>
                            <a:pt x="732" y="249"/>
                          </a:cubicBezTo>
                          <a:cubicBezTo>
                            <a:pt x="732" y="249"/>
                            <a:pt x="732" y="249"/>
                            <a:pt x="732" y="249"/>
                          </a:cubicBezTo>
                          <a:cubicBezTo>
                            <a:pt x="733" y="249"/>
                            <a:pt x="735" y="249"/>
                            <a:pt x="736" y="249"/>
                          </a:cubicBezTo>
                          <a:cubicBezTo>
                            <a:pt x="740" y="249"/>
                            <a:pt x="741" y="248"/>
                            <a:pt x="741" y="245"/>
                          </a:cubicBezTo>
                          <a:close/>
                          <a:moveTo>
                            <a:pt x="737" y="261"/>
                          </a:moveTo>
                          <a:cubicBezTo>
                            <a:pt x="739" y="257"/>
                            <a:pt x="736" y="253"/>
                            <a:pt x="732" y="253"/>
                          </a:cubicBezTo>
                          <a:cubicBezTo>
                            <a:pt x="732" y="253"/>
                            <a:pt x="732" y="254"/>
                            <a:pt x="732" y="255"/>
                          </a:cubicBezTo>
                          <a:cubicBezTo>
                            <a:pt x="731" y="258"/>
                            <a:pt x="731" y="261"/>
                            <a:pt x="731" y="264"/>
                          </a:cubicBezTo>
                          <a:cubicBezTo>
                            <a:pt x="731" y="264"/>
                            <a:pt x="731" y="264"/>
                            <a:pt x="731" y="264"/>
                          </a:cubicBezTo>
                          <a:cubicBezTo>
                            <a:pt x="732" y="264"/>
                            <a:pt x="733" y="265"/>
                            <a:pt x="734" y="265"/>
                          </a:cubicBezTo>
                          <a:cubicBezTo>
                            <a:pt x="735" y="264"/>
                            <a:pt x="737" y="263"/>
                            <a:pt x="737" y="261"/>
                          </a:cubicBezTo>
                          <a:close/>
                          <a:moveTo>
                            <a:pt x="627" y="741"/>
                          </a:moveTo>
                          <a:cubicBezTo>
                            <a:pt x="631" y="736"/>
                            <a:pt x="624" y="728"/>
                            <a:pt x="621" y="725"/>
                          </a:cubicBezTo>
                          <a:cubicBezTo>
                            <a:pt x="621" y="725"/>
                            <a:pt x="621" y="725"/>
                            <a:pt x="621" y="725"/>
                          </a:cubicBezTo>
                          <a:cubicBezTo>
                            <a:pt x="618" y="730"/>
                            <a:pt x="614" y="735"/>
                            <a:pt x="610" y="740"/>
                          </a:cubicBezTo>
                          <a:cubicBezTo>
                            <a:pt x="611" y="741"/>
                            <a:pt x="613" y="742"/>
                            <a:pt x="615" y="743"/>
                          </a:cubicBezTo>
                          <a:cubicBezTo>
                            <a:pt x="619" y="745"/>
                            <a:pt x="624" y="745"/>
                            <a:pt x="627" y="741"/>
                          </a:cubicBezTo>
                          <a:close/>
                          <a:moveTo>
                            <a:pt x="736" y="229"/>
                          </a:moveTo>
                          <a:cubicBezTo>
                            <a:pt x="737" y="228"/>
                            <a:pt x="737" y="225"/>
                            <a:pt x="737" y="224"/>
                          </a:cubicBezTo>
                          <a:cubicBezTo>
                            <a:pt x="736" y="220"/>
                            <a:pt x="732" y="220"/>
                            <a:pt x="730" y="221"/>
                          </a:cubicBezTo>
                          <a:cubicBezTo>
                            <a:pt x="730" y="224"/>
                            <a:pt x="731" y="227"/>
                            <a:pt x="731" y="231"/>
                          </a:cubicBezTo>
                          <a:cubicBezTo>
                            <a:pt x="731" y="232"/>
                            <a:pt x="732" y="234"/>
                            <a:pt x="732" y="235"/>
                          </a:cubicBezTo>
                          <a:cubicBezTo>
                            <a:pt x="734" y="234"/>
                            <a:pt x="736" y="232"/>
                            <a:pt x="736" y="229"/>
                          </a:cubicBezTo>
                          <a:close/>
                          <a:moveTo>
                            <a:pt x="593" y="750"/>
                          </a:moveTo>
                          <a:cubicBezTo>
                            <a:pt x="619" y="728"/>
                            <a:pt x="633" y="695"/>
                            <a:pt x="637" y="662"/>
                          </a:cubicBezTo>
                          <a:cubicBezTo>
                            <a:pt x="630" y="663"/>
                            <a:pt x="624" y="664"/>
                            <a:pt x="617" y="665"/>
                          </a:cubicBezTo>
                          <a:cubicBezTo>
                            <a:pt x="617" y="691"/>
                            <a:pt x="603" y="717"/>
                            <a:pt x="583" y="733"/>
                          </a:cubicBezTo>
                          <a:cubicBezTo>
                            <a:pt x="572" y="741"/>
                            <a:pt x="559" y="748"/>
                            <a:pt x="546" y="751"/>
                          </a:cubicBezTo>
                          <a:cubicBezTo>
                            <a:pt x="540" y="753"/>
                            <a:pt x="534" y="754"/>
                            <a:pt x="527" y="755"/>
                          </a:cubicBezTo>
                          <a:cubicBezTo>
                            <a:pt x="522" y="755"/>
                            <a:pt x="516" y="756"/>
                            <a:pt x="511" y="754"/>
                          </a:cubicBezTo>
                          <a:cubicBezTo>
                            <a:pt x="509" y="760"/>
                            <a:pt x="506" y="766"/>
                            <a:pt x="503" y="772"/>
                          </a:cubicBezTo>
                          <a:cubicBezTo>
                            <a:pt x="534" y="779"/>
                            <a:pt x="568" y="771"/>
                            <a:pt x="593" y="750"/>
                          </a:cubicBezTo>
                          <a:close/>
                          <a:moveTo>
                            <a:pt x="608" y="752"/>
                          </a:moveTo>
                          <a:cubicBezTo>
                            <a:pt x="610" y="749"/>
                            <a:pt x="608" y="746"/>
                            <a:pt x="607" y="743"/>
                          </a:cubicBezTo>
                          <a:cubicBezTo>
                            <a:pt x="603" y="747"/>
                            <a:pt x="599" y="751"/>
                            <a:pt x="595" y="755"/>
                          </a:cubicBezTo>
                          <a:cubicBezTo>
                            <a:pt x="594" y="755"/>
                            <a:pt x="594" y="756"/>
                            <a:pt x="593" y="756"/>
                          </a:cubicBezTo>
                          <a:cubicBezTo>
                            <a:pt x="588" y="760"/>
                            <a:pt x="583" y="764"/>
                            <a:pt x="577" y="767"/>
                          </a:cubicBezTo>
                          <a:cubicBezTo>
                            <a:pt x="581" y="770"/>
                            <a:pt x="584" y="772"/>
                            <a:pt x="589" y="771"/>
                          </a:cubicBezTo>
                          <a:cubicBezTo>
                            <a:pt x="595" y="770"/>
                            <a:pt x="598" y="763"/>
                            <a:pt x="593" y="759"/>
                          </a:cubicBezTo>
                          <a:cubicBezTo>
                            <a:pt x="592" y="758"/>
                            <a:pt x="592" y="757"/>
                            <a:pt x="593" y="756"/>
                          </a:cubicBezTo>
                          <a:cubicBezTo>
                            <a:pt x="594" y="756"/>
                            <a:pt x="595" y="756"/>
                            <a:pt x="595" y="756"/>
                          </a:cubicBezTo>
                          <a:cubicBezTo>
                            <a:pt x="600" y="759"/>
                            <a:pt x="606" y="757"/>
                            <a:pt x="608" y="752"/>
                          </a:cubicBezTo>
                          <a:close/>
                          <a:moveTo>
                            <a:pt x="729" y="217"/>
                          </a:moveTo>
                          <a:cubicBezTo>
                            <a:pt x="733" y="213"/>
                            <a:pt x="737" y="207"/>
                            <a:pt x="730" y="204"/>
                          </a:cubicBezTo>
                          <a:cubicBezTo>
                            <a:pt x="729" y="204"/>
                            <a:pt x="728" y="204"/>
                            <a:pt x="727" y="204"/>
                          </a:cubicBezTo>
                          <a:cubicBezTo>
                            <a:pt x="726" y="204"/>
                            <a:pt x="726" y="204"/>
                            <a:pt x="725" y="204"/>
                          </a:cubicBezTo>
                          <a:cubicBezTo>
                            <a:pt x="725" y="204"/>
                            <a:pt x="725" y="204"/>
                            <a:pt x="725" y="204"/>
                          </a:cubicBezTo>
                          <a:cubicBezTo>
                            <a:pt x="726" y="208"/>
                            <a:pt x="728" y="212"/>
                            <a:pt x="729" y="217"/>
                          </a:cubicBezTo>
                          <a:close/>
                          <a:moveTo>
                            <a:pt x="724" y="201"/>
                          </a:moveTo>
                          <a:cubicBezTo>
                            <a:pt x="728" y="200"/>
                            <a:pt x="730" y="196"/>
                            <a:pt x="729" y="193"/>
                          </a:cubicBezTo>
                          <a:cubicBezTo>
                            <a:pt x="727" y="188"/>
                            <a:pt x="721" y="187"/>
                            <a:pt x="717" y="189"/>
                          </a:cubicBezTo>
                          <a:cubicBezTo>
                            <a:pt x="720" y="193"/>
                            <a:pt x="722" y="197"/>
                            <a:pt x="723" y="201"/>
                          </a:cubicBezTo>
                          <a:cubicBezTo>
                            <a:pt x="724" y="201"/>
                            <a:pt x="724" y="201"/>
                            <a:pt x="724" y="201"/>
                          </a:cubicBezTo>
                          <a:close/>
                          <a:moveTo>
                            <a:pt x="586" y="723"/>
                          </a:moveTo>
                          <a:cubicBezTo>
                            <a:pt x="602" y="707"/>
                            <a:pt x="610" y="687"/>
                            <a:pt x="612" y="665"/>
                          </a:cubicBezTo>
                          <a:cubicBezTo>
                            <a:pt x="606" y="666"/>
                            <a:pt x="600" y="667"/>
                            <a:pt x="594" y="667"/>
                          </a:cubicBezTo>
                          <a:cubicBezTo>
                            <a:pt x="583" y="667"/>
                            <a:pt x="572" y="667"/>
                            <a:pt x="562" y="664"/>
                          </a:cubicBezTo>
                          <a:cubicBezTo>
                            <a:pt x="566" y="667"/>
                            <a:pt x="570" y="670"/>
                            <a:pt x="574" y="672"/>
                          </a:cubicBezTo>
                          <a:cubicBezTo>
                            <a:pt x="580" y="676"/>
                            <a:pt x="586" y="681"/>
                            <a:pt x="589" y="688"/>
                          </a:cubicBezTo>
                          <a:cubicBezTo>
                            <a:pt x="594" y="699"/>
                            <a:pt x="592" y="712"/>
                            <a:pt x="584" y="721"/>
                          </a:cubicBezTo>
                          <a:cubicBezTo>
                            <a:pt x="583" y="722"/>
                            <a:pt x="581" y="724"/>
                            <a:pt x="579" y="725"/>
                          </a:cubicBezTo>
                          <a:cubicBezTo>
                            <a:pt x="567" y="733"/>
                            <a:pt x="552" y="729"/>
                            <a:pt x="543" y="718"/>
                          </a:cubicBezTo>
                          <a:cubicBezTo>
                            <a:pt x="537" y="711"/>
                            <a:pt x="533" y="702"/>
                            <a:pt x="529" y="693"/>
                          </a:cubicBezTo>
                          <a:cubicBezTo>
                            <a:pt x="526" y="687"/>
                            <a:pt x="523" y="680"/>
                            <a:pt x="520" y="674"/>
                          </a:cubicBezTo>
                          <a:cubicBezTo>
                            <a:pt x="523" y="688"/>
                            <a:pt x="523" y="704"/>
                            <a:pt x="520" y="719"/>
                          </a:cubicBezTo>
                          <a:cubicBezTo>
                            <a:pt x="519" y="730"/>
                            <a:pt x="516" y="741"/>
                            <a:pt x="512" y="751"/>
                          </a:cubicBezTo>
                          <a:cubicBezTo>
                            <a:pt x="516" y="750"/>
                            <a:pt x="522" y="751"/>
                            <a:pt x="527" y="750"/>
                          </a:cubicBezTo>
                          <a:cubicBezTo>
                            <a:pt x="533" y="749"/>
                            <a:pt x="539" y="748"/>
                            <a:pt x="546" y="746"/>
                          </a:cubicBezTo>
                          <a:cubicBezTo>
                            <a:pt x="557" y="743"/>
                            <a:pt x="568" y="738"/>
                            <a:pt x="578" y="730"/>
                          </a:cubicBezTo>
                          <a:cubicBezTo>
                            <a:pt x="581" y="728"/>
                            <a:pt x="584" y="725"/>
                            <a:pt x="586" y="723"/>
                          </a:cubicBezTo>
                          <a:close/>
                          <a:moveTo>
                            <a:pt x="715" y="186"/>
                          </a:moveTo>
                          <a:cubicBezTo>
                            <a:pt x="718" y="183"/>
                            <a:pt x="722" y="179"/>
                            <a:pt x="719" y="175"/>
                          </a:cubicBezTo>
                          <a:cubicBezTo>
                            <a:pt x="716" y="171"/>
                            <a:pt x="711" y="173"/>
                            <a:pt x="708" y="175"/>
                          </a:cubicBezTo>
                          <a:cubicBezTo>
                            <a:pt x="711" y="178"/>
                            <a:pt x="713" y="182"/>
                            <a:pt x="715" y="186"/>
                          </a:cubicBezTo>
                          <a:close/>
                          <a:moveTo>
                            <a:pt x="572" y="779"/>
                          </a:moveTo>
                          <a:cubicBezTo>
                            <a:pt x="575" y="776"/>
                            <a:pt x="574" y="772"/>
                            <a:pt x="573" y="769"/>
                          </a:cubicBezTo>
                          <a:cubicBezTo>
                            <a:pt x="568" y="771"/>
                            <a:pt x="563" y="773"/>
                            <a:pt x="558" y="775"/>
                          </a:cubicBezTo>
                          <a:cubicBezTo>
                            <a:pt x="559" y="775"/>
                            <a:pt x="559" y="775"/>
                            <a:pt x="559" y="775"/>
                          </a:cubicBezTo>
                          <a:cubicBezTo>
                            <a:pt x="561" y="781"/>
                            <a:pt x="568" y="783"/>
                            <a:pt x="572" y="779"/>
                          </a:cubicBezTo>
                          <a:close/>
                          <a:moveTo>
                            <a:pt x="705" y="171"/>
                          </a:moveTo>
                          <a:cubicBezTo>
                            <a:pt x="707" y="168"/>
                            <a:pt x="709" y="165"/>
                            <a:pt x="708" y="162"/>
                          </a:cubicBezTo>
                          <a:cubicBezTo>
                            <a:pt x="706" y="155"/>
                            <a:pt x="698" y="158"/>
                            <a:pt x="693" y="160"/>
                          </a:cubicBezTo>
                          <a:cubicBezTo>
                            <a:pt x="697" y="163"/>
                            <a:pt x="701" y="167"/>
                            <a:pt x="705" y="171"/>
                          </a:cubicBezTo>
                          <a:close/>
                          <a:moveTo>
                            <a:pt x="549" y="786"/>
                          </a:moveTo>
                          <a:cubicBezTo>
                            <a:pt x="553" y="786"/>
                            <a:pt x="557" y="781"/>
                            <a:pt x="556" y="776"/>
                          </a:cubicBezTo>
                          <a:cubicBezTo>
                            <a:pt x="556" y="776"/>
                            <a:pt x="556" y="776"/>
                            <a:pt x="556" y="775"/>
                          </a:cubicBezTo>
                          <a:cubicBezTo>
                            <a:pt x="551" y="777"/>
                            <a:pt x="545" y="778"/>
                            <a:pt x="540" y="779"/>
                          </a:cubicBezTo>
                          <a:cubicBezTo>
                            <a:pt x="541" y="782"/>
                            <a:pt x="544" y="786"/>
                            <a:pt x="549" y="786"/>
                          </a:cubicBezTo>
                          <a:close/>
                          <a:moveTo>
                            <a:pt x="569" y="703"/>
                          </a:moveTo>
                          <a:cubicBezTo>
                            <a:pt x="572" y="696"/>
                            <a:pt x="567" y="687"/>
                            <a:pt x="563" y="682"/>
                          </a:cubicBezTo>
                          <a:cubicBezTo>
                            <a:pt x="559" y="676"/>
                            <a:pt x="553" y="671"/>
                            <a:pt x="548" y="667"/>
                          </a:cubicBezTo>
                          <a:cubicBezTo>
                            <a:pt x="537" y="659"/>
                            <a:pt x="525" y="652"/>
                            <a:pt x="513" y="646"/>
                          </a:cubicBezTo>
                          <a:cubicBezTo>
                            <a:pt x="519" y="658"/>
                            <a:pt x="525" y="670"/>
                            <a:pt x="533" y="681"/>
                          </a:cubicBezTo>
                          <a:cubicBezTo>
                            <a:pt x="537" y="687"/>
                            <a:pt x="561" y="719"/>
                            <a:pt x="569" y="703"/>
                          </a:cubicBezTo>
                          <a:close/>
                          <a:moveTo>
                            <a:pt x="667" y="236"/>
                          </a:moveTo>
                          <a:cubicBezTo>
                            <a:pt x="678" y="230"/>
                            <a:pt x="683" y="219"/>
                            <a:pt x="682" y="207"/>
                          </a:cubicBezTo>
                          <a:cubicBezTo>
                            <a:pt x="680" y="189"/>
                            <a:pt x="662" y="187"/>
                            <a:pt x="648" y="195"/>
                          </a:cubicBezTo>
                          <a:cubicBezTo>
                            <a:pt x="639" y="200"/>
                            <a:pt x="631" y="209"/>
                            <a:pt x="623" y="218"/>
                          </a:cubicBezTo>
                          <a:cubicBezTo>
                            <a:pt x="628" y="214"/>
                            <a:pt x="634" y="210"/>
                            <a:pt x="639" y="207"/>
                          </a:cubicBezTo>
                          <a:cubicBezTo>
                            <a:pt x="645" y="204"/>
                            <a:pt x="652" y="199"/>
                            <a:pt x="659" y="199"/>
                          </a:cubicBezTo>
                          <a:cubicBezTo>
                            <a:pt x="665" y="200"/>
                            <a:pt x="670" y="203"/>
                            <a:pt x="671" y="209"/>
                          </a:cubicBezTo>
                          <a:cubicBezTo>
                            <a:pt x="674" y="223"/>
                            <a:pt x="657" y="232"/>
                            <a:pt x="646" y="236"/>
                          </a:cubicBezTo>
                          <a:cubicBezTo>
                            <a:pt x="643" y="238"/>
                            <a:pt x="640" y="239"/>
                            <a:pt x="636" y="240"/>
                          </a:cubicBezTo>
                          <a:cubicBezTo>
                            <a:pt x="647" y="242"/>
                            <a:pt x="657" y="241"/>
                            <a:pt x="667" y="236"/>
                          </a:cubicBezTo>
                          <a:close/>
                          <a:moveTo>
                            <a:pt x="690" y="157"/>
                          </a:moveTo>
                          <a:cubicBezTo>
                            <a:pt x="696" y="150"/>
                            <a:pt x="685" y="141"/>
                            <a:pt x="679" y="149"/>
                          </a:cubicBezTo>
                          <a:cubicBezTo>
                            <a:pt x="683" y="152"/>
                            <a:pt x="687" y="154"/>
                            <a:pt x="690" y="157"/>
                          </a:cubicBezTo>
                          <a:close/>
                          <a:moveTo>
                            <a:pt x="666" y="216"/>
                          </a:moveTo>
                          <a:cubicBezTo>
                            <a:pt x="669" y="210"/>
                            <a:pt x="666" y="205"/>
                            <a:pt x="660" y="204"/>
                          </a:cubicBezTo>
                          <a:cubicBezTo>
                            <a:pt x="656" y="203"/>
                            <a:pt x="651" y="205"/>
                            <a:pt x="648" y="207"/>
                          </a:cubicBezTo>
                          <a:cubicBezTo>
                            <a:pt x="642" y="210"/>
                            <a:pt x="637" y="213"/>
                            <a:pt x="632" y="217"/>
                          </a:cubicBezTo>
                          <a:cubicBezTo>
                            <a:pt x="622" y="224"/>
                            <a:pt x="612" y="232"/>
                            <a:pt x="604" y="240"/>
                          </a:cubicBezTo>
                          <a:cubicBezTo>
                            <a:pt x="615" y="239"/>
                            <a:pt x="626" y="238"/>
                            <a:pt x="636" y="235"/>
                          </a:cubicBezTo>
                          <a:cubicBezTo>
                            <a:pt x="647" y="232"/>
                            <a:pt x="662" y="226"/>
                            <a:pt x="666" y="216"/>
                          </a:cubicBezTo>
                          <a:close/>
                          <a:moveTo>
                            <a:pt x="529" y="788"/>
                          </a:moveTo>
                          <a:cubicBezTo>
                            <a:pt x="535" y="789"/>
                            <a:pt x="537" y="783"/>
                            <a:pt x="536" y="779"/>
                          </a:cubicBezTo>
                          <a:cubicBezTo>
                            <a:pt x="531" y="779"/>
                            <a:pt x="526" y="779"/>
                            <a:pt x="522" y="779"/>
                          </a:cubicBezTo>
                          <a:cubicBezTo>
                            <a:pt x="522" y="783"/>
                            <a:pt x="524" y="788"/>
                            <a:pt x="529" y="788"/>
                          </a:cubicBezTo>
                          <a:close/>
                          <a:moveTo>
                            <a:pt x="675" y="147"/>
                          </a:moveTo>
                          <a:cubicBezTo>
                            <a:pt x="676" y="144"/>
                            <a:pt x="677" y="140"/>
                            <a:pt x="674" y="138"/>
                          </a:cubicBezTo>
                          <a:cubicBezTo>
                            <a:pt x="669" y="134"/>
                            <a:pt x="664" y="137"/>
                            <a:pt x="662" y="141"/>
                          </a:cubicBezTo>
                          <a:cubicBezTo>
                            <a:pt x="667" y="143"/>
                            <a:pt x="671" y="145"/>
                            <a:pt x="675" y="147"/>
                          </a:cubicBezTo>
                          <a:close/>
                          <a:moveTo>
                            <a:pt x="593" y="467"/>
                          </a:moveTo>
                          <a:cubicBezTo>
                            <a:pt x="594" y="461"/>
                            <a:pt x="596" y="455"/>
                            <a:pt x="597" y="450"/>
                          </a:cubicBezTo>
                          <a:cubicBezTo>
                            <a:pt x="595" y="455"/>
                            <a:pt x="590" y="458"/>
                            <a:pt x="585" y="458"/>
                          </a:cubicBezTo>
                          <a:cubicBezTo>
                            <a:pt x="588" y="461"/>
                            <a:pt x="591" y="464"/>
                            <a:pt x="593" y="467"/>
                          </a:cubicBezTo>
                          <a:close/>
                          <a:moveTo>
                            <a:pt x="576" y="454"/>
                          </a:moveTo>
                          <a:cubicBezTo>
                            <a:pt x="584" y="456"/>
                            <a:pt x="594" y="454"/>
                            <a:pt x="594" y="444"/>
                          </a:cubicBezTo>
                          <a:cubicBezTo>
                            <a:pt x="593" y="437"/>
                            <a:pt x="587" y="434"/>
                            <a:pt x="581" y="431"/>
                          </a:cubicBezTo>
                          <a:cubicBezTo>
                            <a:pt x="581" y="433"/>
                            <a:pt x="581" y="434"/>
                            <a:pt x="580" y="435"/>
                          </a:cubicBezTo>
                          <a:cubicBezTo>
                            <a:pt x="582" y="435"/>
                            <a:pt x="583" y="436"/>
                            <a:pt x="584" y="436"/>
                          </a:cubicBezTo>
                          <a:cubicBezTo>
                            <a:pt x="587" y="438"/>
                            <a:pt x="588" y="440"/>
                            <a:pt x="588" y="443"/>
                          </a:cubicBezTo>
                          <a:cubicBezTo>
                            <a:pt x="587" y="446"/>
                            <a:pt x="584" y="448"/>
                            <a:pt x="581" y="449"/>
                          </a:cubicBezTo>
                          <a:cubicBezTo>
                            <a:pt x="580" y="449"/>
                            <a:pt x="579" y="449"/>
                            <a:pt x="577" y="448"/>
                          </a:cubicBezTo>
                          <a:cubicBezTo>
                            <a:pt x="577" y="450"/>
                            <a:pt x="576" y="452"/>
                            <a:pt x="576" y="454"/>
                          </a:cubicBezTo>
                          <a:cubicBezTo>
                            <a:pt x="576" y="454"/>
                            <a:pt x="576" y="454"/>
                            <a:pt x="576" y="454"/>
                          </a:cubicBezTo>
                          <a:close/>
                          <a:moveTo>
                            <a:pt x="510" y="788"/>
                          </a:moveTo>
                          <a:cubicBezTo>
                            <a:pt x="514" y="787"/>
                            <a:pt x="517" y="783"/>
                            <a:pt x="518" y="779"/>
                          </a:cubicBezTo>
                          <a:cubicBezTo>
                            <a:pt x="513" y="778"/>
                            <a:pt x="507" y="777"/>
                            <a:pt x="502" y="775"/>
                          </a:cubicBezTo>
                          <a:cubicBezTo>
                            <a:pt x="500" y="781"/>
                            <a:pt x="502" y="789"/>
                            <a:pt x="510" y="788"/>
                          </a:cubicBezTo>
                          <a:close/>
                          <a:moveTo>
                            <a:pt x="633" y="243"/>
                          </a:moveTo>
                          <a:cubicBezTo>
                            <a:pt x="632" y="243"/>
                            <a:pt x="632" y="243"/>
                            <a:pt x="631" y="243"/>
                          </a:cubicBezTo>
                          <a:cubicBezTo>
                            <a:pt x="631" y="242"/>
                            <a:pt x="630" y="242"/>
                            <a:pt x="630" y="242"/>
                          </a:cubicBezTo>
                          <a:cubicBezTo>
                            <a:pt x="628" y="242"/>
                            <a:pt x="626" y="242"/>
                            <a:pt x="624" y="243"/>
                          </a:cubicBezTo>
                          <a:cubicBezTo>
                            <a:pt x="627" y="243"/>
                            <a:pt x="630" y="243"/>
                            <a:pt x="633" y="243"/>
                          </a:cubicBezTo>
                          <a:close/>
                          <a:moveTo>
                            <a:pt x="578" y="475"/>
                          </a:moveTo>
                          <a:cubicBezTo>
                            <a:pt x="578" y="473"/>
                            <a:pt x="576" y="471"/>
                            <a:pt x="575" y="471"/>
                          </a:cubicBezTo>
                          <a:cubicBezTo>
                            <a:pt x="574" y="469"/>
                            <a:pt x="573" y="469"/>
                            <a:pt x="571" y="468"/>
                          </a:cubicBezTo>
                          <a:cubicBezTo>
                            <a:pt x="571" y="470"/>
                            <a:pt x="570" y="472"/>
                            <a:pt x="569" y="474"/>
                          </a:cubicBezTo>
                          <a:cubicBezTo>
                            <a:pt x="571" y="474"/>
                            <a:pt x="572" y="475"/>
                            <a:pt x="574" y="476"/>
                          </a:cubicBezTo>
                          <a:cubicBezTo>
                            <a:pt x="575" y="476"/>
                            <a:pt x="577" y="476"/>
                            <a:pt x="578" y="475"/>
                          </a:cubicBezTo>
                          <a:close/>
                          <a:moveTo>
                            <a:pt x="591" y="414"/>
                          </a:moveTo>
                          <a:cubicBezTo>
                            <a:pt x="592" y="413"/>
                            <a:pt x="590" y="410"/>
                            <a:pt x="589" y="410"/>
                          </a:cubicBezTo>
                          <a:cubicBezTo>
                            <a:pt x="587" y="409"/>
                            <a:pt x="586" y="408"/>
                            <a:pt x="584" y="407"/>
                          </a:cubicBezTo>
                          <a:cubicBezTo>
                            <a:pt x="584" y="410"/>
                            <a:pt x="584" y="412"/>
                            <a:pt x="584" y="414"/>
                          </a:cubicBezTo>
                          <a:cubicBezTo>
                            <a:pt x="584" y="414"/>
                            <a:pt x="584" y="415"/>
                            <a:pt x="585" y="415"/>
                          </a:cubicBezTo>
                          <a:cubicBezTo>
                            <a:pt x="585" y="415"/>
                            <a:pt x="586" y="415"/>
                            <a:pt x="587" y="415"/>
                          </a:cubicBezTo>
                          <a:cubicBezTo>
                            <a:pt x="588" y="415"/>
                            <a:pt x="590" y="416"/>
                            <a:pt x="591" y="414"/>
                          </a:cubicBezTo>
                          <a:close/>
                          <a:moveTo>
                            <a:pt x="582" y="445"/>
                          </a:moveTo>
                          <a:cubicBezTo>
                            <a:pt x="583" y="445"/>
                            <a:pt x="584" y="443"/>
                            <a:pt x="584" y="442"/>
                          </a:cubicBezTo>
                          <a:cubicBezTo>
                            <a:pt x="584" y="441"/>
                            <a:pt x="583" y="440"/>
                            <a:pt x="582" y="439"/>
                          </a:cubicBezTo>
                          <a:cubicBezTo>
                            <a:pt x="581" y="439"/>
                            <a:pt x="580" y="439"/>
                            <a:pt x="579" y="439"/>
                          </a:cubicBezTo>
                          <a:cubicBezTo>
                            <a:pt x="579" y="441"/>
                            <a:pt x="579" y="443"/>
                            <a:pt x="578" y="445"/>
                          </a:cubicBezTo>
                          <a:cubicBezTo>
                            <a:pt x="578" y="445"/>
                            <a:pt x="578" y="446"/>
                            <a:pt x="578" y="446"/>
                          </a:cubicBezTo>
                          <a:cubicBezTo>
                            <a:pt x="579" y="446"/>
                            <a:pt x="581" y="446"/>
                            <a:pt x="582" y="445"/>
                          </a:cubicBezTo>
                          <a:close/>
                          <a:moveTo>
                            <a:pt x="566" y="502"/>
                          </a:moveTo>
                          <a:cubicBezTo>
                            <a:pt x="567" y="498"/>
                            <a:pt x="563" y="496"/>
                            <a:pt x="561" y="495"/>
                          </a:cubicBezTo>
                          <a:cubicBezTo>
                            <a:pt x="560" y="496"/>
                            <a:pt x="560" y="497"/>
                            <a:pt x="559" y="499"/>
                          </a:cubicBezTo>
                          <a:cubicBezTo>
                            <a:pt x="559" y="499"/>
                            <a:pt x="559" y="499"/>
                            <a:pt x="559" y="499"/>
                          </a:cubicBezTo>
                          <a:cubicBezTo>
                            <a:pt x="560" y="501"/>
                            <a:pt x="565" y="506"/>
                            <a:pt x="566" y="502"/>
                          </a:cubicBezTo>
                          <a:close/>
                          <a:moveTo>
                            <a:pt x="463" y="838"/>
                          </a:moveTo>
                          <a:cubicBezTo>
                            <a:pt x="483" y="802"/>
                            <a:pt x="506" y="765"/>
                            <a:pt x="514" y="725"/>
                          </a:cubicBezTo>
                          <a:cubicBezTo>
                            <a:pt x="522" y="692"/>
                            <a:pt x="517" y="654"/>
                            <a:pt x="492" y="630"/>
                          </a:cubicBezTo>
                          <a:cubicBezTo>
                            <a:pt x="492" y="629"/>
                            <a:pt x="491" y="628"/>
                            <a:pt x="492" y="627"/>
                          </a:cubicBezTo>
                          <a:cubicBezTo>
                            <a:pt x="488" y="631"/>
                            <a:pt x="483" y="634"/>
                            <a:pt x="479" y="637"/>
                          </a:cubicBezTo>
                          <a:cubicBezTo>
                            <a:pt x="478" y="637"/>
                            <a:pt x="478" y="636"/>
                            <a:pt x="477" y="636"/>
                          </a:cubicBezTo>
                          <a:cubicBezTo>
                            <a:pt x="476" y="633"/>
                            <a:pt x="476" y="633"/>
                            <a:pt x="476" y="633"/>
                          </a:cubicBezTo>
                          <a:cubicBezTo>
                            <a:pt x="480" y="631"/>
                            <a:pt x="484" y="628"/>
                            <a:pt x="487" y="625"/>
                          </a:cubicBezTo>
                          <a:cubicBezTo>
                            <a:pt x="484" y="625"/>
                            <a:pt x="480" y="623"/>
                            <a:pt x="477" y="621"/>
                          </a:cubicBezTo>
                          <a:cubicBezTo>
                            <a:pt x="478" y="625"/>
                            <a:pt x="478" y="628"/>
                            <a:pt x="477" y="632"/>
                          </a:cubicBezTo>
                          <a:cubicBezTo>
                            <a:pt x="474" y="631"/>
                            <a:pt x="474" y="631"/>
                            <a:pt x="474" y="631"/>
                          </a:cubicBezTo>
                          <a:cubicBezTo>
                            <a:pt x="475" y="625"/>
                            <a:pt x="473" y="618"/>
                            <a:pt x="469" y="614"/>
                          </a:cubicBezTo>
                          <a:cubicBezTo>
                            <a:pt x="469" y="614"/>
                            <a:pt x="469" y="614"/>
                            <a:pt x="469" y="613"/>
                          </a:cubicBezTo>
                          <a:cubicBezTo>
                            <a:pt x="467" y="615"/>
                            <a:pt x="466" y="616"/>
                            <a:pt x="464" y="617"/>
                          </a:cubicBezTo>
                          <a:cubicBezTo>
                            <a:pt x="465" y="619"/>
                            <a:pt x="466" y="621"/>
                            <a:pt x="466" y="622"/>
                          </a:cubicBezTo>
                          <a:cubicBezTo>
                            <a:pt x="467" y="624"/>
                            <a:pt x="468" y="628"/>
                            <a:pt x="466" y="630"/>
                          </a:cubicBezTo>
                          <a:cubicBezTo>
                            <a:pt x="464" y="632"/>
                            <a:pt x="461" y="630"/>
                            <a:pt x="459" y="629"/>
                          </a:cubicBezTo>
                          <a:cubicBezTo>
                            <a:pt x="458" y="628"/>
                            <a:pt x="456" y="626"/>
                            <a:pt x="455" y="624"/>
                          </a:cubicBezTo>
                          <a:cubicBezTo>
                            <a:pt x="452" y="626"/>
                            <a:pt x="450" y="627"/>
                            <a:pt x="448" y="629"/>
                          </a:cubicBezTo>
                          <a:cubicBezTo>
                            <a:pt x="449" y="629"/>
                            <a:pt x="449" y="630"/>
                            <a:pt x="450" y="630"/>
                          </a:cubicBezTo>
                          <a:cubicBezTo>
                            <a:pt x="448" y="632"/>
                            <a:pt x="448" y="632"/>
                            <a:pt x="448" y="632"/>
                          </a:cubicBezTo>
                          <a:cubicBezTo>
                            <a:pt x="450" y="635"/>
                            <a:pt x="452" y="639"/>
                            <a:pt x="452" y="643"/>
                          </a:cubicBezTo>
                          <a:cubicBezTo>
                            <a:pt x="448" y="643"/>
                            <a:pt x="448" y="643"/>
                            <a:pt x="448" y="643"/>
                          </a:cubicBezTo>
                          <a:cubicBezTo>
                            <a:pt x="448" y="639"/>
                            <a:pt x="446" y="635"/>
                            <a:pt x="444" y="632"/>
                          </a:cubicBezTo>
                          <a:cubicBezTo>
                            <a:pt x="442" y="633"/>
                            <a:pt x="441" y="633"/>
                            <a:pt x="440" y="634"/>
                          </a:cubicBezTo>
                          <a:cubicBezTo>
                            <a:pt x="441" y="635"/>
                            <a:pt x="441" y="636"/>
                            <a:pt x="442" y="636"/>
                          </a:cubicBezTo>
                          <a:cubicBezTo>
                            <a:pt x="443" y="638"/>
                            <a:pt x="444" y="639"/>
                            <a:pt x="444" y="641"/>
                          </a:cubicBezTo>
                          <a:cubicBezTo>
                            <a:pt x="445" y="644"/>
                            <a:pt x="444" y="647"/>
                            <a:pt x="442" y="648"/>
                          </a:cubicBezTo>
                          <a:cubicBezTo>
                            <a:pt x="437" y="652"/>
                            <a:pt x="431" y="645"/>
                            <a:pt x="430" y="640"/>
                          </a:cubicBezTo>
                          <a:cubicBezTo>
                            <a:pt x="429" y="640"/>
                            <a:pt x="429" y="640"/>
                            <a:pt x="429" y="640"/>
                          </a:cubicBezTo>
                          <a:cubicBezTo>
                            <a:pt x="428" y="641"/>
                            <a:pt x="427" y="642"/>
                            <a:pt x="425" y="642"/>
                          </a:cubicBezTo>
                          <a:cubicBezTo>
                            <a:pt x="427" y="644"/>
                            <a:pt x="428" y="647"/>
                            <a:pt x="431" y="649"/>
                          </a:cubicBezTo>
                          <a:cubicBezTo>
                            <a:pt x="428" y="652"/>
                            <a:pt x="428" y="652"/>
                            <a:pt x="428" y="652"/>
                          </a:cubicBezTo>
                          <a:cubicBezTo>
                            <a:pt x="428" y="655"/>
                            <a:pt x="428" y="658"/>
                            <a:pt x="427" y="661"/>
                          </a:cubicBezTo>
                          <a:cubicBezTo>
                            <a:pt x="423" y="660"/>
                            <a:pt x="423" y="660"/>
                            <a:pt x="423" y="660"/>
                          </a:cubicBezTo>
                          <a:cubicBezTo>
                            <a:pt x="425" y="655"/>
                            <a:pt x="423" y="648"/>
                            <a:pt x="422" y="644"/>
                          </a:cubicBezTo>
                          <a:cubicBezTo>
                            <a:pt x="420" y="645"/>
                            <a:pt x="418" y="646"/>
                            <a:pt x="416" y="647"/>
                          </a:cubicBezTo>
                          <a:cubicBezTo>
                            <a:pt x="419" y="650"/>
                            <a:pt x="420" y="655"/>
                            <a:pt x="416" y="658"/>
                          </a:cubicBezTo>
                          <a:cubicBezTo>
                            <a:pt x="411" y="660"/>
                            <a:pt x="407" y="655"/>
                            <a:pt x="404" y="651"/>
                          </a:cubicBezTo>
                          <a:cubicBezTo>
                            <a:pt x="403" y="651"/>
                            <a:pt x="401" y="652"/>
                            <a:pt x="400" y="652"/>
                          </a:cubicBezTo>
                          <a:cubicBezTo>
                            <a:pt x="397" y="653"/>
                            <a:pt x="397" y="653"/>
                            <a:pt x="397" y="653"/>
                          </a:cubicBezTo>
                          <a:cubicBezTo>
                            <a:pt x="395" y="654"/>
                            <a:pt x="393" y="654"/>
                            <a:pt x="392" y="655"/>
                          </a:cubicBezTo>
                          <a:cubicBezTo>
                            <a:pt x="394" y="658"/>
                            <a:pt x="395" y="664"/>
                            <a:pt x="391" y="666"/>
                          </a:cubicBezTo>
                          <a:cubicBezTo>
                            <a:pt x="385" y="669"/>
                            <a:pt x="381" y="662"/>
                            <a:pt x="380" y="657"/>
                          </a:cubicBezTo>
                          <a:cubicBezTo>
                            <a:pt x="378" y="658"/>
                            <a:pt x="376" y="658"/>
                            <a:pt x="374" y="658"/>
                          </a:cubicBezTo>
                          <a:cubicBezTo>
                            <a:pt x="375" y="660"/>
                            <a:pt x="376" y="661"/>
                            <a:pt x="377" y="663"/>
                          </a:cubicBezTo>
                          <a:cubicBezTo>
                            <a:pt x="374" y="665"/>
                            <a:pt x="374" y="665"/>
                            <a:pt x="374" y="665"/>
                          </a:cubicBezTo>
                          <a:cubicBezTo>
                            <a:pt x="375" y="669"/>
                            <a:pt x="375" y="673"/>
                            <a:pt x="374" y="677"/>
                          </a:cubicBezTo>
                          <a:cubicBezTo>
                            <a:pt x="371" y="676"/>
                            <a:pt x="371" y="676"/>
                            <a:pt x="371" y="676"/>
                          </a:cubicBezTo>
                          <a:cubicBezTo>
                            <a:pt x="372" y="671"/>
                            <a:pt x="370" y="663"/>
                            <a:pt x="369" y="659"/>
                          </a:cubicBezTo>
                          <a:cubicBezTo>
                            <a:pt x="367" y="659"/>
                            <a:pt x="365" y="660"/>
                            <a:pt x="363" y="660"/>
                          </a:cubicBezTo>
                          <a:cubicBezTo>
                            <a:pt x="364" y="662"/>
                            <a:pt x="365" y="665"/>
                            <a:pt x="365" y="668"/>
                          </a:cubicBezTo>
                          <a:cubicBezTo>
                            <a:pt x="365" y="670"/>
                            <a:pt x="364" y="674"/>
                            <a:pt x="361" y="673"/>
                          </a:cubicBezTo>
                          <a:cubicBezTo>
                            <a:pt x="358" y="673"/>
                            <a:pt x="355" y="670"/>
                            <a:pt x="354" y="668"/>
                          </a:cubicBezTo>
                          <a:cubicBezTo>
                            <a:pt x="353" y="666"/>
                            <a:pt x="353" y="663"/>
                            <a:pt x="354" y="661"/>
                          </a:cubicBezTo>
                          <a:cubicBezTo>
                            <a:pt x="352" y="661"/>
                            <a:pt x="350" y="661"/>
                            <a:pt x="348" y="662"/>
                          </a:cubicBezTo>
                          <a:cubicBezTo>
                            <a:pt x="347" y="662"/>
                            <a:pt x="347" y="662"/>
                            <a:pt x="347" y="662"/>
                          </a:cubicBezTo>
                          <a:cubicBezTo>
                            <a:pt x="345" y="662"/>
                            <a:pt x="344" y="662"/>
                            <a:pt x="343" y="662"/>
                          </a:cubicBezTo>
                          <a:cubicBezTo>
                            <a:pt x="341" y="662"/>
                            <a:pt x="339" y="662"/>
                            <a:pt x="337" y="662"/>
                          </a:cubicBezTo>
                          <a:cubicBezTo>
                            <a:pt x="337" y="665"/>
                            <a:pt x="339" y="667"/>
                            <a:pt x="339" y="670"/>
                          </a:cubicBezTo>
                          <a:cubicBezTo>
                            <a:pt x="340" y="673"/>
                            <a:pt x="338" y="675"/>
                            <a:pt x="336" y="676"/>
                          </a:cubicBezTo>
                          <a:cubicBezTo>
                            <a:pt x="333" y="676"/>
                            <a:pt x="331" y="675"/>
                            <a:pt x="329" y="674"/>
                          </a:cubicBezTo>
                          <a:cubicBezTo>
                            <a:pt x="327" y="671"/>
                            <a:pt x="327" y="667"/>
                            <a:pt x="327" y="664"/>
                          </a:cubicBezTo>
                          <a:cubicBezTo>
                            <a:pt x="327" y="663"/>
                            <a:pt x="327" y="663"/>
                            <a:pt x="328" y="663"/>
                          </a:cubicBezTo>
                          <a:cubicBezTo>
                            <a:pt x="326" y="663"/>
                            <a:pt x="324" y="663"/>
                            <a:pt x="323" y="663"/>
                          </a:cubicBezTo>
                          <a:cubicBezTo>
                            <a:pt x="323" y="667"/>
                            <a:pt x="324" y="673"/>
                            <a:pt x="326" y="677"/>
                          </a:cubicBezTo>
                          <a:cubicBezTo>
                            <a:pt x="322" y="678"/>
                            <a:pt x="322" y="678"/>
                            <a:pt x="322" y="678"/>
                          </a:cubicBezTo>
                          <a:cubicBezTo>
                            <a:pt x="321" y="676"/>
                            <a:pt x="321" y="673"/>
                            <a:pt x="320" y="671"/>
                          </a:cubicBezTo>
                          <a:cubicBezTo>
                            <a:pt x="318" y="678"/>
                            <a:pt x="317" y="687"/>
                            <a:pt x="311" y="690"/>
                          </a:cubicBezTo>
                          <a:cubicBezTo>
                            <a:pt x="315" y="690"/>
                            <a:pt x="318" y="690"/>
                            <a:pt x="322" y="690"/>
                          </a:cubicBezTo>
                          <a:cubicBezTo>
                            <a:pt x="325" y="690"/>
                            <a:pt x="328" y="689"/>
                            <a:pt x="331" y="689"/>
                          </a:cubicBezTo>
                          <a:cubicBezTo>
                            <a:pt x="333" y="692"/>
                            <a:pt x="333" y="692"/>
                            <a:pt x="333" y="692"/>
                          </a:cubicBezTo>
                          <a:cubicBezTo>
                            <a:pt x="332" y="692"/>
                            <a:pt x="332" y="692"/>
                            <a:pt x="332" y="692"/>
                          </a:cubicBezTo>
                          <a:cubicBezTo>
                            <a:pt x="332" y="693"/>
                            <a:pt x="332" y="693"/>
                            <a:pt x="331" y="694"/>
                          </a:cubicBezTo>
                          <a:cubicBezTo>
                            <a:pt x="331" y="694"/>
                            <a:pt x="330" y="694"/>
                            <a:pt x="330" y="694"/>
                          </a:cubicBezTo>
                          <a:cubicBezTo>
                            <a:pt x="329" y="692"/>
                            <a:pt x="327" y="693"/>
                            <a:pt x="327" y="694"/>
                          </a:cubicBezTo>
                          <a:cubicBezTo>
                            <a:pt x="325" y="694"/>
                            <a:pt x="324" y="694"/>
                            <a:pt x="322" y="694"/>
                          </a:cubicBezTo>
                          <a:cubicBezTo>
                            <a:pt x="322" y="694"/>
                            <a:pt x="321" y="694"/>
                            <a:pt x="321" y="694"/>
                          </a:cubicBezTo>
                          <a:cubicBezTo>
                            <a:pt x="318" y="694"/>
                            <a:pt x="315" y="694"/>
                            <a:pt x="312" y="694"/>
                          </a:cubicBezTo>
                          <a:cubicBezTo>
                            <a:pt x="312" y="694"/>
                            <a:pt x="312" y="694"/>
                            <a:pt x="312" y="695"/>
                          </a:cubicBezTo>
                          <a:cubicBezTo>
                            <a:pt x="312" y="696"/>
                            <a:pt x="312" y="698"/>
                            <a:pt x="312" y="699"/>
                          </a:cubicBezTo>
                          <a:cubicBezTo>
                            <a:pt x="312" y="701"/>
                            <a:pt x="312" y="702"/>
                            <a:pt x="312" y="704"/>
                          </a:cubicBezTo>
                          <a:cubicBezTo>
                            <a:pt x="312" y="718"/>
                            <a:pt x="314" y="731"/>
                            <a:pt x="319" y="744"/>
                          </a:cubicBezTo>
                          <a:cubicBezTo>
                            <a:pt x="325" y="760"/>
                            <a:pt x="336" y="774"/>
                            <a:pt x="351" y="784"/>
                          </a:cubicBezTo>
                          <a:cubicBezTo>
                            <a:pt x="367" y="796"/>
                            <a:pt x="387" y="804"/>
                            <a:pt x="406" y="812"/>
                          </a:cubicBezTo>
                          <a:cubicBezTo>
                            <a:pt x="425" y="821"/>
                            <a:pt x="444" y="830"/>
                            <a:pt x="463" y="838"/>
                          </a:cubicBezTo>
                          <a:close/>
                          <a:moveTo>
                            <a:pt x="592" y="380"/>
                          </a:moveTo>
                          <a:cubicBezTo>
                            <a:pt x="593" y="379"/>
                            <a:pt x="594" y="378"/>
                            <a:pt x="593" y="376"/>
                          </a:cubicBezTo>
                          <a:cubicBezTo>
                            <a:pt x="593" y="374"/>
                            <a:pt x="592" y="372"/>
                            <a:pt x="590" y="371"/>
                          </a:cubicBezTo>
                          <a:cubicBezTo>
                            <a:pt x="589" y="371"/>
                            <a:pt x="587" y="371"/>
                            <a:pt x="585" y="370"/>
                          </a:cubicBezTo>
                          <a:cubicBezTo>
                            <a:pt x="586" y="373"/>
                            <a:pt x="586" y="377"/>
                            <a:pt x="586" y="380"/>
                          </a:cubicBezTo>
                          <a:cubicBezTo>
                            <a:pt x="586" y="380"/>
                            <a:pt x="586" y="380"/>
                            <a:pt x="587" y="380"/>
                          </a:cubicBezTo>
                          <a:cubicBezTo>
                            <a:pt x="588" y="381"/>
                            <a:pt x="590" y="381"/>
                            <a:pt x="592" y="380"/>
                          </a:cubicBezTo>
                          <a:close/>
                          <a:moveTo>
                            <a:pt x="549" y="524"/>
                          </a:moveTo>
                          <a:cubicBezTo>
                            <a:pt x="551" y="525"/>
                            <a:pt x="553" y="527"/>
                            <a:pt x="554" y="525"/>
                          </a:cubicBezTo>
                          <a:cubicBezTo>
                            <a:pt x="554" y="522"/>
                            <a:pt x="551" y="520"/>
                            <a:pt x="549" y="519"/>
                          </a:cubicBezTo>
                          <a:cubicBezTo>
                            <a:pt x="548" y="520"/>
                            <a:pt x="547" y="522"/>
                            <a:pt x="546" y="523"/>
                          </a:cubicBezTo>
                          <a:cubicBezTo>
                            <a:pt x="547" y="523"/>
                            <a:pt x="548" y="524"/>
                            <a:pt x="549" y="524"/>
                          </a:cubicBezTo>
                          <a:close/>
                          <a:moveTo>
                            <a:pt x="519" y="555"/>
                          </a:moveTo>
                          <a:cubicBezTo>
                            <a:pt x="553" y="511"/>
                            <a:pt x="575" y="459"/>
                            <a:pt x="580" y="404"/>
                          </a:cubicBezTo>
                          <a:cubicBezTo>
                            <a:pt x="584" y="355"/>
                            <a:pt x="574" y="305"/>
                            <a:pt x="551" y="262"/>
                          </a:cubicBezTo>
                          <a:cubicBezTo>
                            <a:pt x="525" y="214"/>
                            <a:pt x="485" y="180"/>
                            <a:pt x="436" y="158"/>
                          </a:cubicBezTo>
                          <a:cubicBezTo>
                            <a:pt x="429" y="155"/>
                            <a:pt x="423" y="152"/>
                            <a:pt x="416" y="150"/>
                          </a:cubicBezTo>
                          <a:cubicBezTo>
                            <a:pt x="368" y="132"/>
                            <a:pt x="317" y="123"/>
                            <a:pt x="267" y="126"/>
                          </a:cubicBezTo>
                          <a:cubicBezTo>
                            <a:pt x="240" y="128"/>
                            <a:pt x="214" y="134"/>
                            <a:pt x="189" y="144"/>
                          </a:cubicBezTo>
                          <a:cubicBezTo>
                            <a:pt x="166" y="154"/>
                            <a:pt x="144" y="167"/>
                            <a:pt x="124" y="184"/>
                          </a:cubicBezTo>
                          <a:cubicBezTo>
                            <a:pt x="86" y="215"/>
                            <a:pt x="57" y="257"/>
                            <a:pt x="41" y="304"/>
                          </a:cubicBezTo>
                          <a:cubicBezTo>
                            <a:pt x="24" y="354"/>
                            <a:pt x="23" y="408"/>
                            <a:pt x="36" y="458"/>
                          </a:cubicBezTo>
                          <a:cubicBezTo>
                            <a:pt x="42" y="483"/>
                            <a:pt x="51" y="507"/>
                            <a:pt x="63" y="530"/>
                          </a:cubicBezTo>
                          <a:cubicBezTo>
                            <a:pt x="76" y="554"/>
                            <a:pt x="92" y="580"/>
                            <a:pt x="116" y="593"/>
                          </a:cubicBezTo>
                          <a:cubicBezTo>
                            <a:pt x="117" y="594"/>
                            <a:pt x="118" y="594"/>
                            <a:pt x="117" y="595"/>
                          </a:cubicBezTo>
                          <a:cubicBezTo>
                            <a:pt x="119" y="597"/>
                            <a:pt x="120" y="598"/>
                            <a:pt x="122" y="599"/>
                          </a:cubicBezTo>
                          <a:cubicBezTo>
                            <a:pt x="127" y="603"/>
                            <a:pt x="132" y="606"/>
                            <a:pt x="137" y="610"/>
                          </a:cubicBezTo>
                          <a:cubicBezTo>
                            <a:pt x="146" y="615"/>
                            <a:pt x="156" y="619"/>
                            <a:pt x="164" y="625"/>
                          </a:cubicBezTo>
                          <a:cubicBezTo>
                            <a:pt x="165" y="625"/>
                            <a:pt x="165" y="625"/>
                            <a:pt x="165" y="625"/>
                          </a:cubicBezTo>
                          <a:cubicBezTo>
                            <a:pt x="166" y="625"/>
                            <a:pt x="166" y="625"/>
                            <a:pt x="166" y="625"/>
                          </a:cubicBezTo>
                          <a:cubicBezTo>
                            <a:pt x="166" y="625"/>
                            <a:pt x="167" y="625"/>
                            <a:pt x="167" y="626"/>
                          </a:cubicBezTo>
                          <a:cubicBezTo>
                            <a:pt x="179" y="631"/>
                            <a:pt x="191" y="636"/>
                            <a:pt x="203" y="640"/>
                          </a:cubicBezTo>
                          <a:cubicBezTo>
                            <a:pt x="203" y="640"/>
                            <a:pt x="204" y="640"/>
                            <a:pt x="204" y="641"/>
                          </a:cubicBezTo>
                          <a:cubicBezTo>
                            <a:pt x="205" y="641"/>
                            <a:pt x="206" y="641"/>
                            <a:pt x="207" y="642"/>
                          </a:cubicBezTo>
                          <a:cubicBezTo>
                            <a:pt x="208" y="642"/>
                            <a:pt x="209" y="642"/>
                            <a:pt x="210" y="643"/>
                          </a:cubicBezTo>
                          <a:cubicBezTo>
                            <a:pt x="211" y="642"/>
                            <a:pt x="211" y="643"/>
                            <a:pt x="212" y="643"/>
                          </a:cubicBezTo>
                          <a:cubicBezTo>
                            <a:pt x="218" y="645"/>
                            <a:pt x="224" y="647"/>
                            <a:pt x="231" y="648"/>
                          </a:cubicBezTo>
                          <a:cubicBezTo>
                            <a:pt x="231" y="648"/>
                            <a:pt x="231" y="648"/>
                            <a:pt x="232" y="649"/>
                          </a:cubicBezTo>
                          <a:cubicBezTo>
                            <a:pt x="254" y="654"/>
                            <a:pt x="277" y="658"/>
                            <a:pt x="300" y="659"/>
                          </a:cubicBezTo>
                          <a:cubicBezTo>
                            <a:pt x="328" y="660"/>
                            <a:pt x="357" y="658"/>
                            <a:pt x="385" y="652"/>
                          </a:cubicBezTo>
                          <a:cubicBezTo>
                            <a:pt x="432" y="641"/>
                            <a:pt x="473" y="609"/>
                            <a:pt x="505" y="573"/>
                          </a:cubicBezTo>
                          <a:cubicBezTo>
                            <a:pt x="505" y="573"/>
                            <a:pt x="505" y="573"/>
                            <a:pt x="505" y="572"/>
                          </a:cubicBezTo>
                          <a:cubicBezTo>
                            <a:pt x="505" y="572"/>
                            <a:pt x="505" y="572"/>
                            <a:pt x="506" y="572"/>
                          </a:cubicBezTo>
                          <a:cubicBezTo>
                            <a:pt x="510" y="566"/>
                            <a:pt x="515" y="560"/>
                            <a:pt x="519" y="555"/>
                          </a:cubicBezTo>
                          <a:close/>
                          <a:moveTo>
                            <a:pt x="583" y="346"/>
                          </a:moveTo>
                          <a:cubicBezTo>
                            <a:pt x="587" y="345"/>
                            <a:pt x="594" y="345"/>
                            <a:pt x="591" y="341"/>
                          </a:cubicBezTo>
                          <a:cubicBezTo>
                            <a:pt x="589" y="338"/>
                            <a:pt x="586" y="337"/>
                            <a:pt x="582" y="337"/>
                          </a:cubicBezTo>
                          <a:cubicBezTo>
                            <a:pt x="582" y="340"/>
                            <a:pt x="583" y="343"/>
                            <a:pt x="583" y="346"/>
                          </a:cubicBezTo>
                          <a:close/>
                          <a:moveTo>
                            <a:pt x="541" y="549"/>
                          </a:moveTo>
                          <a:cubicBezTo>
                            <a:pt x="543" y="545"/>
                            <a:pt x="538" y="543"/>
                            <a:pt x="536" y="542"/>
                          </a:cubicBezTo>
                          <a:cubicBezTo>
                            <a:pt x="536" y="541"/>
                            <a:pt x="535" y="541"/>
                            <a:pt x="535" y="541"/>
                          </a:cubicBezTo>
                          <a:cubicBezTo>
                            <a:pt x="534" y="542"/>
                            <a:pt x="533" y="544"/>
                            <a:pt x="531" y="546"/>
                          </a:cubicBezTo>
                          <a:cubicBezTo>
                            <a:pt x="534" y="548"/>
                            <a:pt x="540" y="552"/>
                            <a:pt x="541" y="549"/>
                          </a:cubicBezTo>
                          <a:close/>
                          <a:moveTo>
                            <a:pt x="512" y="649"/>
                          </a:moveTo>
                          <a:cubicBezTo>
                            <a:pt x="511" y="648"/>
                            <a:pt x="511" y="646"/>
                            <a:pt x="510" y="645"/>
                          </a:cubicBezTo>
                          <a:cubicBezTo>
                            <a:pt x="510" y="644"/>
                            <a:pt x="510" y="644"/>
                            <a:pt x="510" y="644"/>
                          </a:cubicBezTo>
                          <a:cubicBezTo>
                            <a:pt x="510" y="644"/>
                            <a:pt x="509" y="644"/>
                            <a:pt x="509" y="643"/>
                          </a:cubicBezTo>
                          <a:cubicBezTo>
                            <a:pt x="510" y="645"/>
                            <a:pt x="511" y="647"/>
                            <a:pt x="512" y="649"/>
                          </a:cubicBezTo>
                          <a:close/>
                          <a:moveTo>
                            <a:pt x="586" y="312"/>
                          </a:moveTo>
                          <a:cubicBezTo>
                            <a:pt x="588" y="310"/>
                            <a:pt x="584" y="308"/>
                            <a:pt x="583" y="308"/>
                          </a:cubicBezTo>
                          <a:cubicBezTo>
                            <a:pt x="581" y="307"/>
                            <a:pt x="579" y="307"/>
                            <a:pt x="578" y="307"/>
                          </a:cubicBezTo>
                          <a:cubicBezTo>
                            <a:pt x="577" y="307"/>
                            <a:pt x="577" y="307"/>
                            <a:pt x="577" y="307"/>
                          </a:cubicBezTo>
                          <a:cubicBezTo>
                            <a:pt x="576" y="307"/>
                            <a:pt x="576" y="308"/>
                            <a:pt x="575" y="308"/>
                          </a:cubicBezTo>
                          <a:cubicBezTo>
                            <a:pt x="576" y="311"/>
                            <a:pt x="577" y="314"/>
                            <a:pt x="577" y="316"/>
                          </a:cubicBezTo>
                          <a:cubicBezTo>
                            <a:pt x="580" y="315"/>
                            <a:pt x="584" y="315"/>
                            <a:pt x="586" y="312"/>
                          </a:cubicBezTo>
                          <a:close/>
                          <a:moveTo>
                            <a:pt x="525" y="570"/>
                          </a:moveTo>
                          <a:cubicBezTo>
                            <a:pt x="527" y="569"/>
                            <a:pt x="523" y="565"/>
                            <a:pt x="522" y="564"/>
                          </a:cubicBezTo>
                          <a:cubicBezTo>
                            <a:pt x="521" y="563"/>
                            <a:pt x="520" y="563"/>
                            <a:pt x="519" y="563"/>
                          </a:cubicBezTo>
                          <a:cubicBezTo>
                            <a:pt x="518" y="564"/>
                            <a:pt x="517" y="566"/>
                            <a:pt x="516" y="567"/>
                          </a:cubicBezTo>
                          <a:cubicBezTo>
                            <a:pt x="517" y="567"/>
                            <a:pt x="518" y="568"/>
                            <a:pt x="519" y="569"/>
                          </a:cubicBezTo>
                          <a:cubicBezTo>
                            <a:pt x="520" y="570"/>
                            <a:pt x="524" y="571"/>
                            <a:pt x="525" y="570"/>
                          </a:cubicBezTo>
                          <a:close/>
                          <a:moveTo>
                            <a:pt x="506" y="639"/>
                          </a:moveTo>
                          <a:cubicBezTo>
                            <a:pt x="506" y="639"/>
                            <a:pt x="506" y="639"/>
                            <a:pt x="506" y="639"/>
                          </a:cubicBezTo>
                          <a:cubicBezTo>
                            <a:pt x="506" y="638"/>
                            <a:pt x="505" y="638"/>
                            <a:pt x="505" y="637"/>
                          </a:cubicBezTo>
                          <a:cubicBezTo>
                            <a:pt x="505" y="638"/>
                            <a:pt x="506" y="638"/>
                            <a:pt x="506" y="639"/>
                          </a:cubicBezTo>
                          <a:close/>
                          <a:moveTo>
                            <a:pt x="512" y="597"/>
                          </a:moveTo>
                          <a:cubicBezTo>
                            <a:pt x="518" y="590"/>
                            <a:pt x="512" y="582"/>
                            <a:pt x="507" y="577"/>
                          </a:cubicBezTo>
                          <a:cubicBezTo>
                            <a:pt x="506" y="578"/>
                            <a:pt x="505" y="579"/>
                            <a:pt x="504" y="581"/>
                          </a:cubicBezTo>
                          <a:cubicBezTo>
                            <a:pt x="507" y="584"/>
                            <a:pt x="512" y="589"/>
                            <a:pt x="508" y="593"/>
                          </a:cubicBezTo>
                          <a:cubicBezTo>
                            <a:pt x="506" y="596"/>
                            <a:pt x="503" y="595"/>
                            <a:pt x="501" y="593"/>
                          </a:cubicBezTo>
                          <a:cubicBezTo>
                            <a:pt x="499" y="592"/>
                            <a:pt x="497" y="590"/>
                            <a:pt x="496" y="589"/>
                          </a:cubicBezTo>
                          <a:cubicBezTo>
                            <a:pt x="494" y="590"/>
                            <a:pt x="493" y="592"/>
                            <a:pt x="491" y="593"/>
                          </a:cubicBezTo>
                          <a:cubicBezTo>
                            <a:pt x="497" y="598"/>
                            <a:pt x="506" y="603"/>
                            <a:pt x="512" y="597"/>
                          </a:cubicBezTo>
                          <a:close/>
                          <a:moveTo>
                            <a:pt x="582" y="285"/>
                          </a:moveTo>
                          <a:cubicBezTo>
                            <a:pt x="587" y="281"/>
                            <a:pt x="589" y="274"/>
                            <a:pt x="586" y="269"/>
                          </a:cubicBezTo>
                          <a:cubicBezTo>
                            <a:pt x="580" y="260"/>
                            <a:pt x="567" y="261"/>
                            <a:pt x="559" y="264"/>
                          </a:cubicBezTo>
                          <a:cubicBezTo>
                            <a:pt x="558" y="264"/>
                            <a:pt x="558" y="264"/>
                            <a:pt x="558" y="264"/>
                          </a:cubicBezTo>
                          <a:cubicBezTo>
                            <a:pt x="559" y="267"/>
                            <a:pt x="560" y="270"/>
                            <a:pt x="562" y="272"/>
                          </a:cubicBezTo>
                          <a:cubicBezTo>
                            <a:pt x="565" y="271"/>
                            <a:pt x="568" y="269"/>
                            <a:pt x="572" y="269"/>
                          </a:cubicBezTo>
                          <a:cubicBezTo>
                            <a:pt x="575" y="269"/>
                            <a:pt x="577" y="271"/>
                            <a:pt x="578" y="274"/>
                          </a:cubicBezTo>
                          <a:cubicBezTo>
                            <a:pt x="580" y="280"/>
                            <a:pt x="573" y="285"/>
                            <a:pt x="567" y="285"/>
                          </a:cubicBezTo>
                          <a:cubicBezTo>
                            <a:pt x="568" y="287"/>
                            <a:pt x="569" y="290"/>
                            <a:pt x="570" y="292"/>
                          </a:cubicBezTo>
                          <a:cubicBezTo>
                            <a:pt x="570" y="293"/>
                            <a:pt x="570" y="293"/>
                            <a:pt x="570" y="293"/>
                          </a:cubicBezTo>
                          <a:cubicBezTo>
                            <a:pt x="570" y="293"/>
                            <a:pt x="570" y="293"/>
                            <a:pt x="571" y="293"/>
                          </a:cubicBezTo>
                          <a:cubicBezTo>
                            <a:pt x="575" y="290"/>
                            <a:pt x="579" y="289"/>
                            <a:pt x="582" y="285"/>
                          </a:cubicBezTo>
                          <a:close/>
                          <a:moveTo>
                            <a:pt x="587" y="265"/>
                          </a:moveTo>
                          <a:cubicBezTo>
                            <a:pt x="587" y="262"/>
                            <a:pt x="586" y="260"/>
                            <a:pt x="585" y="258"/>
                          </a:cubicBezTo>
                          <a:cubicBezTo>
                            <a:pt x="582" y="251"/>
                            <a:pt x="579" y="245"/>
                            <a:pt x="575" y="239"/>
                          </a:cubicBezTo>
                          <a:cubicBezTo>
                            <a:pt x="578" y="246"/>
                            <a:pt x="573" y="253"/>
                            <a:pt x="567" y="258"/>
                          </a:cubicBezTo>
                          <a:cubicBezTo>
                            <a:pt x="575" y="257"/>
                            <a:pt x="583" y="259"/>
                            <a:pt x="587" y="265"/>
                          </a:cubicBezTo>
                          <a:close/>
                          <a:moveTo>
                            <a:pt x="501" y="590"/>
                          </a:moveTo>
                          <a:cubicBezTo>
                            <a:pt x="502" y="591"/>
                            <a:pt x="506" y="593"/>
                            <a:pt x="506" y="590"/>
                          </a:cubicBezTo>
                          <a:cubicBezTo>
                            <a:pt x="506" y="587"/>
                            <a:pt x="503" y="585"/>
                            <a:pt x="501" y="583"/>
                          </a:cubicBezTo>
                          <a:cubicBezTo>
                            <a:pt x="500" y="585"/>
                            <a:pt x="499" y="586"/>
                            <a:pt x="497" y="587"/>
                          </a:cubicBezTo>
                          <a:cubicBezTo>
                            <a:pt x="498" y="588"/>
                            <a:pt x="500" y="589"/>
                            <a:pt x="501" y="590"/>
                          </a:cubicBezTo>
                          <a:close/>
                          <a:moveTo>
                            <a:pt x="572" y="280"/>
                          </a:moveTo>
                          <a:cubicBezTo>
                            <a:pt x="574" y="279"/>
                            <a:pt x="576" y="277"/>
                            <a:pt x="575" y="274"/>
                          </a:cubicBezTo>
                          <a:cubicBezTo>
                            <a:pt x="573" y="270"/>
                            <a:pt x="566" y="273"/>
                            <a:pt x="562" y="274"/>
                          </a:cubicBezTo>
                          <a:cubicBezTo>
                            <a:pt x="564" y="276"/>
                            <a:pt x="565" y="280"/>
                            <a:pt x="566" y="283"/>
                          </a:cubicBezTo>
                          <a:cubicBezTo>
                            <a:pt x="568" y="281"/>
                            <a:pt x="570" y="281"/>
                            <a:pt x="572" y="280"/>
                          </a:cubicBezTo>
                          <a:close/>
                          <a:moveTo>
                            <a:pt x="494" y="617"/>
                          </a:moveTo>
                          <a:cubicBezTo>
                            <a:pt x="499" y="611"/>
                            <a:pt x="493" y="602"/>
                            <a:pt x="488" y="596"/>
                          </a:cubicBezTo>
                          <a:cubicBezTo>
                            <a:pt x="487" y="598"/>
                            <a:pt x="485" y="599"/>
                            <a:pt x="484" y="601"/>
                          </a:cubicBezTo>
                          <a:cubicBezTo>
                            <a:pt x="487" y="604"/>
                            <a:pt x="493" y="612"/>
                            <a:pt x="488" y="615"/>
                          </a:cubicBezTo>
                          <a:cubicBezTo>
                            <a:pt x="486" y="617"/>
                            <a:pt x="482" y="616"/>
                            <a:pt x="480" y="614"/>
                          </a:cubicBezTo>
                          <a:cubicBezTo>
                            <a:pt x="478" y="613"/>
                            <a:pt x="476" y="611"/>
                            <a:pt x="475" y="608"/>
                          </a:cubicBezTo>
                          <a:cubicBezTo>
                            <a:pt x="474" y="609"/>
                            <a:pt x="473" y="610"/>
                            <a:pt x="472" y="611"/>
                          </a:cubicBezTo>
                          <a:cubicBezTo>
                            <a:pt x="472" y="611"/>
                            <a:pt x="472" y="611"/>
                            <a:pt x="472" y="612"/>
                          </a:cubicBezTo>
                          <a:cubicBezTo>
                            <a:pt x="478" y="618"/>
                            <a:pt x="487" y="626"/>
                            <a:pt x="494" y="617"/>
                          </a:cubicBezTo>
                          <a:close/>
                          <a:moveTo>
                            <a:pt x="486" y="612"/>
                          </a:moveTo>
                          <a:cubicBezTo>
                            <a:pt x="487" y="610"/>
                            <a:pt x="485" y="608"/>
                            <a:pt x="484" y="607"/>
                          </a:cubicBezTo>
                          <a:cubicBezTo>
                            <a:pt x="483" y="606"/>
                            <a:pt x="482" y="604"/>
                            <a:pt x="481" y="603"/>
                          </a:cubicBezTo>
                          <a:cubicBezTo>
                            <a:pt x="480" y="604"/>
                            <a:pt x="478" y="606"/>
                            <a:pt x="477" y="607"/>
                          </a:cubicBezTo>
                          <a:cubicBezTo>
                            <a:pt x="477" y="608"/>
                            <a:pt x="479" y="610"/>
                            <a:pt x="480" y="611"/>
                          </a:cubicBezTo>
                          <a:cubicBezTo>
                            <a:pt x="481" y="612"/>
                            <a:pt x="486" y="615"/>
                            <a:pt x="486" y="612"/>
                          </a:cubicBezTo>
                          <a:close/>
                          <a:moveTo>
                            <a:pt x="551" y="252"/>
                          </a:moveTo>
                          <a:cubicBezTo>
                            <a:pt x="552" y="248"/>
                            <a:pt x="557" y="247"/>
                            <a:pt x="557" y="243"/>
                          </a:cubicBezTo>
                          <a:cubicBezTo>
                            <a:pt x="557" y="239"/>
                            <a:pt x="553" y="241"/>
                            <a:pt x="551" y="242"/>
                          </a:cubicBezTo>
                          <a:cubicBezTo>
                            <a:pt x="549" y="243"/>
                            <a:pt x="548" y="244"/>
                            <a:pt x="547" y="245"/>
                          </a:cubicBezTo>
                          <a:cubicBezTo>
                            <a:pt x="548" y="247"/>
                            <a:pt x="550" y="250"/>
                            <a:pt x="551" y="252"/>
                          </a:cubicBezTo>
                          <a:close/>
                          <a:moveTo>
                            <a:pt x="464" y="627"/>
                          </a:moveTo>
                          <a:cubicBezTo>
                            <a:pt x="465" y="626"/>
                            <a:pt x="463" y="622"/>
                            <a:pt x="463" y="622"/>
                          </a:cubicBezTo>
                          <a:cubicBezTo>
                            <a:pt x="462" y="621"/>
                            <a:pt x="462" y="620"/>
                            <a:pt x="461" y="620"/>
                          </a:cubicBezTo>
                          <a:cubicBezTo>
                            <a:pt x="460" y="621"/>
                            <a:pt x="458" y="622"/>
                            <a:pt x="457" y="623"/>
                          </a:cubicBezTo>
                          <a:cubicBezTo>
                            <a:pt x="459" y="625"/>
                            <a:pt x="463" y="629"/>
                            <a:pt x="464" y="627"/>
                          </a:cubicBezTo>
                          <a:close/>
                          <a:moveTo>
                            <a:pt x="534" y="227"/>
                          </a:moveTo>
                          <a:cubicBezTo>
                            <a:pt x="536" y="224"/>
                            <a:pt x="541" y="224"/>
                            <a:pt x="541" y="219"/>
                          </a:cubicBezTo>
                          <a:cubicBezTo>
                            <a:pt x="541" y="213"/>
                            <a:pt x="532" y="219"/>
                            <a:pt x="530" y="221"/>
                          </a:cubicBezTo>
                          <a:cubicBezTo>
                            <a:pt x="531" y="223"/>
                            <a:pt x="533" y="225"/>
                            <a:pt x="534" y="227"/>
                          </a:cubicBezTo>
                          <a:close/>
                          <a:moveTo>
                            <a:pt x="441" y="645"/>
                          </a:moveTo>
                          <a:cubicBezTo>
                            <a:pt x="443" y="642"/>
                            <a:pt x="439" y="639"/>
                            <a:pt x="437" y="636"/>
                          </a:cubicBezTo>
                          <a:cubicBezTo>
                            <a:pt x="435" y="637"/>
                            <a:pt x="433" y="638"/>
                            <a:pt x="431" y="639"/>
                          </a:cubicBezTo>
                          <a:cubicBezTo>
                            <a:pt x="434" y="642"/>
                            <a:pt x="438" y="650"/>
                            <a:pt x="441" y="645"/>
                          </a:cubicBezTo>
                          <a:close/>
                          <a:moveTo>
                            <a:pt x="412" y="655"/>
                          </a:moveTo>
                          <a:cubicBezTo>
                            <a:pt x="415" y="656"/>
                            <a:pt x="416" y="653"/>
                            <a:pt x="415" y="651"/>
                          </a:cubicBezTo>
                          <a:cubicBezTo>
                            <a:pt x="414" y="650"/>
                            <a:pt x="413" y="649"/>
                            <a:pt x="413" y="648"/>
                          </a:cubicBezTo>
                          <a:cubicBezTo>
                            <a:pt x="411" y="649"/>
                            <a:pt x="409" y="649"/>
                            <a:pt x="406" y="650"/>
                          </a:cubicBezTo>
                          <a:cubicBezTo>
                            <a:pt x="408" y="652"/>
                            <a:pt x="410" y="654"/>
                            <a:pt x="412" y="655"/>
                          </a:cubicBezTo>
                          <a:close/>
                          <a:moveTo>
                            <a:pt x="512" y="202"/>
                          </a:moveTo>
                          <a:cubicBezTo>
                            <a:pt x="513" y="201"/>
                            <a:pt x="514" y="199"/>
                            <a:pt x="514" y="197"/>
                          </a:cubicBezTo>
                          <a:cubicBezTo>
                            <a:pt x="514" y="195"/>
                            <a:pt x="513" y="194"/>
                            <a:pt x="512" y="193"/>
                          </a:cubicBezTo>
                          <a:cubicBezTo>
                            <a:pt x="510" y="192"/>
                            <a:pt x="507" y="193"/>
                            <a:pt x="507" y="196"/>
                          </a:cubicBezTo>
                          <a:cubicBezTo>
                            <a:pt x="507" y="196"/>
                            <a:pt x="506" y="196"/>
                            <a:pt x="506" y="196"/>
                          </a:cubicBezTo>
                          <a:cubicBezTo>
                            <a:pt x="508" y="198"/>
                            <a:pt x="510" y="200"/>
                            <a:pt x="512" y="202"/>
                          </a:cubicBezTo>
                          <a:close/>
                          <a:moveTo>
                            <a:pt x="389" y="663"/>
                          </a:moveTo>
                          <a:cubicBezTo>
                            <a:pt x="392" y="661"/>
                            <a:pt x="390" y="658"/>
                            <a:pt x="388" y="655"/>
                          </a:cubicBezTo>
                          <a:cubicBezTo>
                            <a:pt x="386" y="656"/>
                            <a:pt x="384" y="656"/>
                            <a:pt x="382" y="657"/>
                          </a:cubicBezTo>
                          <a:cubicBezTo>
                            <a:pt x="383" y="660"/>
                            <a:pt x="386" y="666"/>
                            <a:pt x="389" y="663"/>
                          </a:cubicBezTo>
                          <a:close/>
                          <a:moveTo>
                            <a:pt x="495" y="178"/>
                          </a:moveTo>
                          <a:cubicBezTo>
                            <a:pt x="496" y="176"/>
                            <a:pt x="497" y="174"/>
                            <a:pt x="497" y="171"/>
                          </a:cubicBezTo>
                          <a:cubicBezTo>
                            <a:pt x="496" y="166"/>
                            <a:pt x="494" y="161"/>
                            <a:pt x="490" y="159"/>
                          </a:cubicBezTo>
                          <a:cubicBezTo>
                            <a:pt x="481" y="152"/>
                            <a:pt x="472" y="161"/>
                            <a:pt x="466" y="168"/>
                          </a:cubicBezTo>
                          <a:cubicBezTo>
                            <a:pt x="468" y="169"/>
                            <a:pt x="470" y="170"/>
                            <a:pt x="472" y="171"/>
                          </a:cubicBezTo>
                          <a:cubicBezTo>
                            <a:pt x="474" y="167"/>
                            <a:pt x="479" y="162"/>
                            <a:pt x="484" y="165"/>
                          </a:cubicBezTo>
                          <a:cubicBezTo>
                            <a:pt x="486" y="167"/>
                            <a:pt x="487" y="170"/>
                            <a:pt x="487" y="172"/>
                          </a:cubicBezTo>
                          <a:cubicBezTo>
                            <a:pt x="487" y="174"/>
                            <a:pt x="486" y="177"/>
                            <a:pt x="484" y="179"/>
                          </a:cubicBezTo>
                          <a:cubicBezTo>
                            <a:pt x="487" y="181"/>
                            <a:pt x="490" y="183"/>
                            <a:pt x="493" y="186"/>
                          </a:cubicBezTo>
                          <a:cubicBezTo>
                            <a:pt x="493" y="186"/>
                            <a:pt x="493" y="186"/>
                            <a:pt x="493" y="186"/>
                          </a:cubicBezTo>
                          <a:cubicBezTo>
                            <a:pt x="494" y="184"/>
                            <a:pt x="495" y="180"/>
                            <a:pt x="495" y="178"/>
                          </a:cubicBezTo>
                          <a:close/>
                          <a:moveTo>
                            <a:pt x="481" y="177"/>
                          </a:moveTo>
                          <a:cubicBezTo>
                            <a:pt x="482" y="174"/>
                            <a:pt x="485" y="171"/>
                            <a:pt x="482" y="168"/>
                          </a:cubicBezTo>
                          <a:cubicBezTo>
                            <a:pt x="479" y="165"/>
                            <a:pt x="476" y="170"/>
                            <a:pt x="474" y="172"/>
                          </a:cubicBezTo>
                          <a:cubicBezTo>
                            <a:pt x="475" y="173"/>
                            <a:pt x="476" y="174"/>
                            <a:pt x="477" y="174"/>
                          </a:cubicBezTo>
                          <a:cubicBezTo>
                            <a:pt x="478" y="175"/>
                            <a:pt x="479" y="176"/>
                            <a:pt x="481" y="177"/>
                          </a:cubicBezTo>
                          <a:close/>
                          <a:moveTo>
                            <a:pt x="360" y="670"/>
                          </a:moveTo>
                          <a:cubicBezTo>
                            <a:pt x="363" y="671"/>
                            <a:pt x="362" y="667"/>
                            <a:pt x="362" y="665"/>
                          </a:cubicBezTo>
                          <a:cubicBezTo>
                            <a:pt x="361" y="664"/>
                            <a:pt x="360" y="662"/>
                            <a:pt x="359" y="660"/>
                          </a:cubicBezTo>
                          <a:cubicBezTo>
                            <a:pt x="358" y="661"/>
                            <a:pt x="357" y="661"/>
                            <a:pt x="356" y="661"/>
                          </a:cubicBezTo>
                          <a:cubicBezTo>
                            <a:pt x="356" y="664"/>
                            <a:pt x="357" y="669"/>
                            <a:pt x="360" y="670"/>
                          </a:cubicBezTo>
                          <a:close/>
                          <a:moveTo>
                            <a:pt x="469" y="160"/>
                          </a:moveTo>
                          <a:cubicBezTo>
                            <a:pt x="473" y="156"/>
                            <a:pt x="478" y="153"/>
                            <a:pt x="483" y="152"/>
                          </a:cubicBezTo>
                          <a:cubicBezTo>
                            <a:pt x="478" y="149"/>
                            <a:pt x="473" y="146"/>
                            <a:pt x="468" y="143"/>
                          </a:cubicBezTo>
                          <a:cubicBezTo>
                            <a:pt x="468" y="144"/>
                            <a:pt x="468" y="144"/>
                            <a:pt x="468" y="144"/>
                          </a:cubicBezTo>
                          <a:cubicBezTo>
                            <a:pt x="471" y="149"/>
                            <a:pt x="470" y="155"/>
                            <a:pt x="469" y="160"/>
                          </a:cubicBezTo>
                          <a:close/>
                          <a:moveTo>
                            <a:pt x="297" y="819"/>
                          </a:moveTo>
                          <a:cubicBezTo>
                            <a:pt x="312" y="822"/>
                            <a:pt x="324" y="811"/>
                            <a:pt x="326" y="798"/>
                          </a:cubicBezTo>
                          <a:cubicBezTo>
                            <a:pt x="328" y="791"/>
                            <a:pt x="327" y="783"/>
                            <a:pt x="325" y="776"/>
                          </a:cubicBezTo>
                          <a:cubicBezTo>
                            <a:pt x="324" y="774"/>
                            <a:pt x="323" y="771"/>
                            <a:pt x="322" y="769"/>
                          </a:cubicBezTo>
                          <a:cubicBezTo>
                            <a:pt x="323" y="771"/>
                            <a:pt x="323" y="773"/>
                            <a:pt x="323" y="775"/>
                          </a:cubicBezTo>
                          <a:cubicBezTo>
                            <a:pt x="323" y="787"/>
                            <a:pt x="319" y="809"/>
                            <a:pt x="304" y="811"/>
                          </a:cubicBezTo>
                          <a:cubicBezTo>
                            <a:pt x="289" y="813"/>
                            <a:pt x="286" y="794"/>
                            <a:pt x="288" y="783"/>
                          </a:cubicBezTo>
                          <a:cubicBezTo>
                            <a:pt x="289" y="769"/>
                            <a:pt x="292" y="756"/>
                            <a:pt x="297" y="743"/>
                          </a:cubicBezTo>
                          <a:cubicBezTo>
                            <a:pt x="297" y="743"/>
                            <a:pt x="297" y="743"/>
                            <a:pt x="296" y="744"/>
                          </a:cubicBezTo>
                          <a:cubicBezTo>
                            <a:pt x="296" y="744"/>
                            <a:pt x="296" y="744"/>
                            <a:pt x="296" y="744"/>
                          </a:cubicBezTo>
                          <a:cubicBezTo>
                            <a:pt x="292" y="757"/>
                            <a:pt x="284" y="770"/>
                            <a:pt x="281" y="784"/>
                          </a:cubicBezTo>
                          <a:cubicBezTo>
                            <a:pt x="279" y="798"/>
                            <a:pt x="282" y="815"/>
                            <a:pt x="297" y="819"/>
                          </a:cubicBezTo>
                          <a:close/>
                          <a:moveTo>
                            <a:pt x="463" y="166"/>
                          </a:moveTo>
                          <a:cubicBezTo>
                            <a:pt x="466" y="157"/>
                            <a:pt x="470" y="142"/>
                            <a:pt x="457" y="140"/>
                          </a:cubicBezTo>
                          <a:cubicBezTo>
                            <a:pt x="452" y="139"/>
                            <a:pt x="448" y="140"/>
                            <a:pt x="444" y="143"/>
                          </a:cubicBezTo>
                          <a:cubicBezTo>
                            <a:pt x="443" y="144"/>
                            <a:pt x="435" y="150"/>
                            <a:pt x="437" y="153"/>
                          </a:cubicBezTo>
                          <a:cubicBezTo>
                            <a:pt x="437" y="153"/>
                            <a:pt x="437" y="153"/>
                            <a:pt x="437" y="153"/>
                          </a:cubicBezTo>
                          <a:cubicBezTo>
                            <a:pt x="438" y="154"/>
                            <a:pt x="440" y="154"/>
                            <a:pt x="442" y="155"/>
                          </a:cubicBezTo>
                          <a:cubicBezTo>
                            <a:pt x="443" y="153"/>
                            <a:pt x="444" y="152"/>
                            <a:pt x="446" y="150"/>
                          </a:cubicBezTo>
                          <a:cubicBezTo>
                            <a:pt x="448" y="149"/>
                            <a:pt x="450" y="147"/>
                            <a:pt x="453" y="148"/>
                          </a:cubicBezTo>
                          <a:cubicBezTo>
                            <a:pt x="456" y="148"/>
                            <a:pt x="456" y="152"/>
                            <a:pt x="456" y="154"/>
                          </a:cubicBezTo>
                          <a:cubicBezTo>
                            <a:pt x="457" y="157"/>
                            <a:pt x="456" y="160"/>
                            <a:pt x="456" y="162"/>
                          </a:cubicBezTo>
                          <a:cubicBezTo>
                            <a:pt x="458" y="163"/>
                            <a:pt x="460" y="164"/>
                            <a:pt x="463" y="166"/>
                          </a:cubicBezTo>
                          <a:close/>
                          <a:moveTo>
                            <a:pt x="308" y="805"/>
                          </a:moveTo>
                          <a:cubicBezTo>
                            <a:pt x="314" y="801"/>
                            <a:pt x="316" y="792"/>
                            <a:pt x="317" y="785"/>
                          </a:cubicBezTo>
                          <a:cubicBezTo>
                            <a:pt x="319" y="777"/>
                            <a:pt x="319" y="769"/>
                            <a:pt x="316" y="761"/>
                          </a:cubicBezTo>
                          <a:cubicBezTo>
                            <a:pt x="313" y="750"/>
                            <a:pt x="309" y="739"/>
                            <a:pt x="305" y="728"/>
                          </a:cubicBezTo>
                          <a:cubicBezTo>
                            <a:pt x="301" y="741"/>
                            <a:pt x="297" y="755"/>
                            <a:pt x="294" y="769"/>
                          </a:cubicBezTo>
                          <a:cubicBezTo>
                            <a:pt x="293" y="776"/>
                            <a:pt x="291" y="784"/>
                            <a:pt x="291" y="791"/>
                          </a:cubicBezTo>
                          <a:cubicBezTo>
                            <a:pt x="292" y="800"/>
                            <a:pt x="298" y="811"/>
                            <a:pt x="308" y="805"/>
                          </a:cubicBezTo>
                          <a:close/>
                          <a:moveTo>
                            <a:pt x="336" y="672"/>
                          </a:moveTo>
                          <a:cubicBezTo>
                            <a:pt x="337" y="670"/>
                            <a:pt x="335" y="668"/>
                            <a:pt x="335" y="667"/>
                          </a:cubicBezTo>
                          <a:cubicBezTo>
                            <a:pt x="334" y="665"/>
                            <a:pt x="334" y="664"/>
                            <a:pt x="334" y="663"/>
                          </a:cubicBezTo>
                          <a:cubicBezTo>
                            <a:pt x="332" y="663"/>
                            <a:pt x="330" y="663"/>
                            <a:pt x="329" y="663"/>
                          </a:cubicBezTo>
                          <a:cubicBezTo>
                            <a:pt x="329" y="663"/>
                            <a:pt x="329" y="663"/>
                            <a:pt x="329" y="664"/>
                          </a:cubicBezTo>
                          <a:cubicBezTo>
                            <a:pt x="330" y="666"/>
                            <a:pt x="329" y="669"/>
                            <a:pt x="331" y="671"/>
                          </a:cubicBezTo>
                          <a:cubicBezTo>
                            <a:pt x="332" y="673"/>
                            <a:pt x="335" y="674"/>
                            <a:pt x="336" y="672"/>
                          </a:cubicBezTo>
                          <a:close/>
                          <a:moveTo>
                            <a:pt x="452" y="160"/>
                          </a:moveTo>
                          <a:cubicBezTo>
                            <a:pt x="453" y="157"/>
                            <a:pt x="454" y="153"/>
                            <a:pt x="451" y="151"/>
                          </a:cubicBezTo>
                          <a:cubicBezTo>
                            <a:pt x="449" y="150"/>
                            <a:pt x="446" y="154"/>
                            <a:pt x="444" y="156"/>
                          </a:cubicBezTo>
                          <a:cubicBezTo>
                            <a:pt x="447" y="158"/>
                            <a:pt x="450" y="159"/>
                            <a:pt x="452" y="160"/>
                          </a:cubicBezTo>
                          <a:close/>
                          <a:moveTo>
                            <a:pt x="307" y="720"/>
                          </a:moveTo>
                          <a:cubicBezTo>
                            <a:pt x="308" y="721"/>
                            <a:pt x="308" y="722"/>
                            <a:pt x="308" y="723"/>
                          </a:cubicBezTo>
                          <a:cubicBezTo>
                            <a:pt x="308" y="722"/>
                            <a:pt x="308" y="721"/>
                            <a:pt x="308" y="719"/>
                          </a:cubicBezTo>
                          <a:cubicBezTo>
                            <a:pt x="308" y="720"/>
                            <a:pt x="307" y="720"/>
                            <a:pt x="307" y="720"/>
                          </a:cubicBezTo>
                          <a:close/>
                          <a:moveTo>
                            <a:pt x="305" y="687"/>
                          </a:moveTo>
                          <a:cubicBezTo>
                            <a:pt x="317" y="687"/>
                            <a:pt x="316" y="671"/>
                            <a:pt x="319" y="663"/>
                          </a:cubicBezTo>
                          <a:cubicBezTo>
                            <a:pt x="316" y="663"/>
                            <a:pt x="312" y="663"/>
                            <a:pt x="309" y="663"/>
                          </a:cubicBezTo>
                          <a:cubicBezTo>
                            <a:pt x="311" y="668"/>
                            <a:pt x="310" y="676"/>
                            <a:pt x="303" y="677"/>
                          </a:cubicBezTo>
                          <a:cubicBezTo>
                            <a:pt x="296" y="678"/>
                            <a:pt x="295" y="667"/>
                            <a:pt x="297" y="662"/>
                          </a:cubicBezTo>
                          <a:cubicBezTo>
                            <a:pt x="295" y="662"/>
                            <a:pt x="293" y="662"/>
                            <a:pt x="290" y="662"/>
                          </a:cubicBezTo>
                          <a:cubicBezTo>
                            <a:pt x="291" y="672"/>
                            <a:pt x="292" y="686"/>
                            <a:pt x="305" y="687"/>
                          </a:cubicBezTo>
                          <a:close/>
                          <a:moveTo>
                            <a:pt x="304" y="673"/>
                          </a:moveTo>
                          <a:cubicBezTo>
                            <a:pt x="308" y="671"/>
                            <a:pt x="306" y="666"/>
                            <a:pt x="305" y="663"/>
                          </a:cubicBezTo>
                          <a:cubicBezTo>
                            <a:pt x="303" y="663"/>
                            <a:pt x="301" y="663"/>
                            <a:pt x="299" y="663"/>
                          </a:cubicBezTo>
                          <a:cubicBezTo>
                            <a:pt x="299" y="666"/>
                            <a:pt x="298" y="676"/>
                            <a:pt x="304" y="673"/>
                          </a:cubicBezTo>
                          <a:close/>
                          <a:moveTo>
                            <a:pt x="419" y="146"/>
                          </a:moveTo>
                          <a:cubicBezTo>
                            <a:pt x="420" y="142"/>
                            <a:pt x="422" y="135"/>
                            <a:pt x="418" y="134"/>
                          </a:cubicBezTo>
                          <a:cubicBezTo>
                            <a:pt x="414" y="133"/>
                            <a:pt x="411" y="139"/>
                            <a:pt x="410" y="143"/>
                          </a:cubicBezTo>
                          <a:cubicBezTo>
                            <a:pt x="413" y="144"/>
                            <a:pt x="416" y="145"/>
                            <a:pt x="419" y="146"/>
                          </a:cubicBezTo>
                          <a:close/>
                          <a:moveTo>
                            <a:pt x="299" y="689"/>
                          </a:moveTo>
                          <a:cubicBezTo>
                            <a:pt x="293" y="686"/>
                            <a:pt x="290" y="681"/>
                            <a:pt x="289" y="675"/>
                          </a:cubicBezTo>
                          <a:cubicBezTo>
                            <a:pt x="287" y="680"/>
                            <a:pt x="284" y="685"/>
                            <a:pt x="279" y="687"/>
                          </a:cubicBezTo>
                          <a:cubicBezTo>
                            <a:pt x="286" y="688"/>
                            <a:pt x="292" y="688"/>
                            <a:pt x="299" y="689"/>
                          </a:cubicBezTo>
                          <a:close/>
                          <a:moveTo>
                            <a:pt x="272" y="684"/>
                          </a:moveTo>
                          <a:cubicBezTo>
                            <a:pt x="284" y="686"/>
                            <a:pt x="287" y="671"/>
                            <a:pt x="286" y="662"/>
                          </a:cubicBezTo>
                          <a:cubicBezTo>
                            <a:pt x="286" y="662"/>
                            <a:pt x="286" y="662"/>
                            <a:pt x="286" y="662"/>
                          </a:cubicBezTo>
                          <a:cubicBezTo>
                            <a:pt x="284" y="661"/>
                            <a:pt x="282" y="661"/>
                            <a:pt x="280" y="661"/>
                          </a:cubicBezTo>
                          <a:cubicBezTo>
                            <a:pt x="281" y="667"/>
                            <a:pt x="276" y="676"/>
                            <a:pt x="270" y="672"/>
                          </a:cubicBezTo>
                          <a:cubicBezTo>
                            <a:pt x="267" y="670"/>
                            <a:pt x="264" y="663"/>
                            <a:pt x="267" y="659"/>
                          </a:cubicBezTo>
                          <a:cubicBezTo>
                            <a:pt x="265" y="659"/>
                            <a:pt x="264" y="659"/>
                            <a:pt x="262" y="659"/>
                          </a:cubicBezTo>
                          <a:cubicBezTo>
                            <a:pt x="263" y="659"/>
                            <a:pt x="263" y="659"/>
                            <a:pt x="262" y="660"/>
                          </a:cubicBezTo>
                          <a:cubicBezTo>
                            <a:pt x="261" y="668"/>
                            <a:pt x="260" y="683"/>
                            <a:pt x="272" y="684"/>
                          </a:cubicBezTo>
                          <a:close/>
                          <a:moveTo>
                            <a:pt x="272" y="670"/>
                          </a:moveTo>
                          <a:cubicBezTo>
                            <a:pt x="276" y="671"/>
                            <a:pt x="276" y="665"/>
                            <a:pt x="277" y="661"/>
                          </a:cubicBezTo>
                          <a:cubicBezTo>
                            <a:pt x="274" y="660"/>
                            <a:pt x="272" y="660"/>
                            <a:pt x="269" y="660"/>
                          </a:cubicBezTo>
                          <a:cubicBezTo>
                            <a:pt x="267" y="662"/>
                            <a:pt x="270" y="669"/>
                            <a:pt x="272" y="670"/>
                          </a:cubicBezTo>
                          <a:close/>
                          <a:moveTo>
                            <a:pt x="264" y="685"/>
                          </a:moveTo>
                          <a:cubicBezTo>
                            <a:pt x="260" y="682"/>
                            <a:pt x="259" y="677"/>
                            <a:pt x="258" y="671"/>
                          </a:cubicBezTo>
                          <a:cubicBezTo>
                            <a:pt x="255" y="677"/>
                            <a:pt x="251" y="682"/>
                            <a:pt x="245" y="682"/>
                          </a:cubicBezTo>
                          <a:cubicBezTo>
                            <a:pt x="251" y="683"/>
                            <a:pt x="257" y="684"/>
                            <a:pt x="264" y="685"/>
                          </a:cubicBezTo>
                          <a:close/>
                          <a:moveTo>
                            <a:pt x="383" y="134"/>
                          </a:moveTo>
                          <a:cubicBezTo>
                            <a:pt x="384" y="131"/>
                            <a:pt x="386" y="127"/>
                            <a:pt x="384" y="125"/>
                          </a:cubicBezTo>
                          <a:cubicBezTo>
                            <a:pt x="380" y="121"/>
                            <a:pt x="378" y="129"/>
                            <a:pt x="377" y="133"/>
                          </a:cubicBezTo>
                          <a:cubicBezTo>
                            <a:pt x="379" y="133"/>
                            <a:pt x="381" y="134"/>
                            <a:pt x="383" y="134"/>
                          </a:cubicBezTo>
                          <a:close/>
                          <a:moveTo>
                            <a:pt x="259" y="659"/>
                          </a:moveTo>
                          <a:cubicBezTo>
                            <a:pt x="259" y="658"/>
                            <a:pt x="259" y="658"/>
                            <a:pt x="259" y="658"/>
                          </a:cubicBezTo>
                          <a:cubicBezTo>
                            <a:pt x="256" y="658"/>
                            <a:pt x="253" y="657"/>
                            <a:pt x="250" y="656"/>
                          </a:cubicBezTo>
                          <a:cubicBezTo>
                            <a:pt x="250" y="657"/>
                            <a:pt x="250" y="657"/>
                            <a:pt x="249" y="657"/>
                          </a:cubicBezTo>
                          <a:cubicBezTo>
                            <a:pt x="248" y="660"/>
                            <a:pt x="249" y="664"/>
                            <a:pt x="247" y="667"/>
                          </a:cubicBezTo>
                          <a:cubicBezTo>
                            <a:pt x="245" y="668"/>
                            <a:pt x="243" y="670"/>
                            <a:pt x="241" y="669"/>
                          </a:cubicBezTo>
                          <a:cubicBezTo>
                            <a:pt x="235" y="667"/>
                            <a:pt x="236" y="659"/>
                            <a:pt x="238" y="655"/>
                          </a:cubicBezTo>
                          <a:cubicBezTo>
                            <a:pt x="239" y="655"/>
                            <a:pt x="239" y="655"/>
                            <a:pt x="239" y="655"/>
                          </a:cubicBezTo>
                          <a:cubicBezTo>
                            <a:pt x="240" y="655"/>
                            <a:pt x="240" y="655"/>
                            <a:pt x="240" y="656"/>
                          </a:cubicBezTo>
                          <a:cubicBezTo>
                            <a:pt x="240" y="657"/>
                            <a:pt x="239" y="667"/>
                            <a:pt x="243" y="666"/>
                          </a:cubicBezTo>
                          <a:cubicBezTo>
                            <a:pt x="244" y="665"/>
                            <a:pt x="245" y="662"/>
                            <a:pt x="245" y="661"/>
                          </a:cubicBezTo>
                          <a:cubicBezTo>
                            <a:pt x="245" y="659"/>
                            <a:pt x="245" y="657"/>
                            <a:pt x="246" y="656"/>
                          </a:cubicBezTo>
                          <a:cubicBezTo>
                            <a:pt x="244" y="655"/>
                            <a:pt x="242" y="655"/>
                            <a:pt x="239" y="654"/>
                          </a:cubicBezTo>
                          <a:cubicBezTo>
                            <a:pt x="237" y="654"/>
                            <a:pt x="235" y="653"/>
                            <a:pt x="232" y="653"/>
                          </a:cubicBezTo>
                          <a:cubicBezTo>
                            <a:pt x="231" y="661"/>
                            <a:pt x="230" y="673"/>
                            <a:pt x="240" y="677"/>
                          </a:cubicBezTo>
                          <a:cubicBezTo>
                            <a:pt x="251" y="682"/>
                            <a:pt x="257" y="667"/>
                            <a:pt x="259" y="659"/>
                          </a:cubicBezTo>
                          <a:close/>
                          <a:moveTo>
                            <a:pt x="210" y="674"/>
                          </a:moveTo>
                          <a:cubicBezTo>
                            <a:pt x="219" y="676"/>
                            <a:pt x="228" y="678"/>
                            <a:pt x="238" y="680"/>
                          </a:cubicBezTo>
                          <a:cubicBezTo>
                            <a:pt x="231" y="677"/>
                            <a:pt x="228" y="670"/>
                            <a:pt x="228" y="663"/>
                          </a:cubicBezTo>
                          <a:cubicBezTo>
                            <a:pt x="224" y="670"/>
                            <a:pt x="218" y="675"/>
                            <a:pt x="210" y="672"/>
                          </a:cubicBezTo>
                          <a:cubicBezTo>
                            <a:pt x="210" y="672"/>
                            <a:pt x="209" y="672"/>
                            <a:pt x="209" y="672"/>
                          </a:cubicBezTo>
                          <a:cubicBezTo>
                            <a:pt x="201" y="670"/>
                            <a:pt x="197" y="663"/>
                            <a:pt x="197" y="655"/>
                          </a:cubicBezTo>
                          <a:cubicBezTo>
                            <a:pt x="192" y="661"/>
                            <a:pt x="186" y="665"/>
                            <a:pt x="178" y="662"/>
                          </a:cubicBezTo>
                          <a:cubicBezTo>
                            <a:pt x="177" y="662"/>
                            <a:pt x="177" y="662"/>
                            <a:pt x="177" y="662"/>
                          </a:cubicBezTo>
                          <a:cubicBezTo>
                            <a:pt x="169" y="659"/>
                            <a:pt x="168" y="652"/>
                            <a:pt x="169" y="645"/>
                          </a:cubicBezTo>
                          <a:cubicBezTo>
                            <a:pt x="164" y="651"/>
                            <a:pt x="157" y="655"/>
                            <a:pt x="149" y="651"/>
                          </a:cubicBezTo>
                          <a:cubicBezTo>
                            <a:pt x="141" y="647"/>
                            <a:pt x="139" y="640"/>
                            <a:pt x="141" y="632"/>
                          </a:cubicBezTo>
                          <a:cubicBezTo>
                            <a:pt x="136" y="637"/>
                            <a:pt x="131" y="640"/>
                            <a:pt x="126" y="641"/>
                          </a:cubicBezTo>
                          <a:cubicBezTo>
                            <a:pt x="133" y="644"/>
                            <a:pt x="139" y="647"/>
                            <a:pt x="146" y="650"/>
                          </a:cubicBezTo>
                          <a:cubicBezTo>
                            <a:pt x="147" y="651"/>
                            <a:pt x="148" y="651"/>
                            <a:pt x="149" y="652"/>
                          </a:cubicBezTo>
                          <a:cubicBezTo>
                            <a:pt x="158" y="656"/>
                            <a:pt x="167" y="659"/>
                            <a:pt x="176" y="663"/>
                          </a:cubicBezTo>
                          <a:cubicBezTo>
                            <a:pt x="185" y="666"/>
                            <a:pt x="194" y="669"/>
                            <a:pt x="203" y="672"/>
                          </a:cubicBezTo>
                          <a:cubicBezTo>
                            <a:pt x="205" y="672"/>
                            <a:pt x="207" y="673"/>
                            <a:pt x="210" y="674"/>
                          </a:cubicBezTo>
                          <a:close/>
                          <a:moveTo>
                            <a:pt x="349" y="126"/>
                          </a:moveTo>
                          <a:cubicBezTo>
                            <a:pt x="349" y="125"/>
                            <a:pt x="349" y="123"/>
                            <a:pt x="348" y="122"/>
                          </a:cubicBezTo>
                          <a:cubicBezTo>
                            <a:pt x="348" y="120"/>
                            <a:pt x="347" y="117"/>
                            <a:pt x="345" y="116"/>
                          </a:cubicBezTo>
                          <a:cubicBezTo>
                            <a:pt x="341" y="114"/>
                            <a:pt x="340" y="121"/>
                            <a:pt x="338" y="125"/>
                          </a:cubicBezTo>
                          <a:cubicBezTo>
                            <a:pt x="342" y="125"/>
                            <a:pt x="345" y="126"/>
                            <a:pt x="349" y="126"/>
                          </a:cubicBezTo>
                          <a:close/>
                          <a:moveTo>
                            <a:pt x="212" y="669"/>
                          </a:moveTo>
                          <a:cubicBezTo>
                            <a:pt x="222" y="671"/>
                            <a:pt x="226" y="660"/>
                            <a:pt x="228" y="652"/>
                          </a:cubicBezTo>
                          <a:cubicBezTo>
                            <a:pt x="226" y="651"/>
                            <a:pt x="223" y="650"/>
                            <a:pt x="221" y="650"/>
                          </a:cubicBezTo>
                          <a:cubicBezTo>
                            <a:pt x="220" y="653"/>
                            <a:pt x="219" y="656"/>
                            <a:pt x="216" y="658"/>
                          </a:cubicBezTo>
                          <a:cubicBezTo>
                            <a:pt x="214" y="660"/>
                            <a:pt x="210" y="661"/>
                            <a:pt x="208" y="659"/>
                          </a:cubicBezTo>
                          <a:cubicBezTo>
                            <a:pt x="204" y="655"/>
                            <a:pt x="204" y="649"/>
                            <a:pt x="207" y="646"/>
                          </a:cubicBezTo>
                          <a:cubicBezTo>
                            <a:pt x="206" y="645"/>
                            <a:pt x="205" y="645"/>
                            <a:pt x="204" y="645"/>
                          </a:cubicBezTo>
                          <a:cubicBezTo>
                            <a:pt x="203" y="646"/>
                            <a:pt x="202" y="648"/>
                            <a:pt x="201" y="650"/>
                          </a:cubicBezTo>
                          <a:cubicBezTo>
                            <a:pt x="200" y="659"/>
                            <a:pt x="202" y="667"/>
                            <a:pt x="212" y="669"/>
                          </a:cubicBezTo>
                          <a:close/>
                          <a:moveTo>
                            <a:pt x="215" y="654"/>
                          </a:moveTo>
                          <a:cubicBezTo>
                            <a:pt x="216" y="652"/>
                            <a:pt x="217" y="651"/>
                            <a:pt x="217" y="649"/>
                          </a:cubicBezTo>
                          <a:cubicBezTo>
                            <a:pt x="215" y="648"/>
                            <a:pt x="212" y="647"/>
                            <a:pt x="209" y="646"/>
                          </a:cubicBezTo>
                          <a:cubicBezTo>
                            <a:pt x="208" y="649"/>
                            <a:pt x="207" y="652"/>
                            <a:pt x="209" y="655"/>
                          </a:cubicBezTo>
                          <a:cubicBezTo>
                            <a:pt x="211" y="657"/>
                            <a:pt x="214" y="656"/>
                            <a:pt x="215" y="654"/>
                          </a:cubicBezTo>
                          <a:close/>
                          <a:moveTo>
                            <a:pt x="198" y="647"/>
                          </a:moveTo>
                          <a:cubicBezTo>
                            <a:pt x="199" y="646"/>
                            <a:pt x="199" y="644"/>
                            <a:pt x="200" y="643"/>
                          </a:cubicBezTo>
                          <a:cubicBezTo>
                            <a:pt x="197" y="642"/>
                            <a:pt x="195" y="641"/>
                            <a:pt x="192" y="640"/>
                          </a:cubicBezTo>
                          <a:cubicBezTo>
                            <a:pt x="193" y="643"/>
                            <a:pt x="191" y="647"/>
                            <a:pt x="190" y="649"/>
                          </a:cubicBezTo>
                          <a:cubicBezTo>
                            <a:pt x="188" y="651"/>
                            <a:pt x="186" y="653"/>
                            <a:pt x="183" y="652"/>
                          </a:cubicBezTo>
                          <a:cubicBezTo>
                            <a:pt x="177" y="650"/>
                            <a:pt x="181" y="641"/>
                            <a:pt x="183" y="637"/>
                          </a:cubicBezTo>
                          <a:cubicBezTo>
                            <a:pt x="181" y="636"/>
                            <a:pt x="179" y="635"/>
                            <a:pt x="177" y="634"/>
                          </a:cubicBezTo>
                          <a:cubicBezTo>
                            <a:pt x="175" y="639"/>
                            <a:pt x="172" y="644"/>
                            <a:pt x="173" y="649"/>
                          </a:cubicBezTo>
                          <a:cubicBezTo>
                            <a:pt x="173" y="655"/>
                            <a:pt x="178" y="660"/>
                            <a:pt x="184" y="659"/>
                          </a:cubicBezTo>
                          <a:cubicBezTo>
                            <a:pt x="191" y="658"/>
                            <a:pt x="195" y="653"/>
                            <a:pt x="198" y="647"/>
                          </a:cubicBezTo>
                          <a:close/>
                          <a:moveTo>
                            <a:pt x="318" y="122"/>
                          </a:moveTo>
                          <a:cubicBezTo>
                            <a:pt x="316" y="119"/>
                            <a:pt x="318" y="114"/>
                            <a:pt x="315" y="111"/>
                          </a:cubicBezTo>
                          <a:cubicBezTo>
                            <a:pt x="313" y="108"/>
                            <a:pt x="311" y="112"/>
                            <a:pt x="311" y="114"/>
                          </a:cubicBezTo>
                          <a:cubicBezTo>
                            <a:pt x="310" y="116"/>
                            <a:pt x="310" y="118"/>
                            <a:pt x="310" y="121"/>
                          </a:cubicBezTo>
                          <a:cubicBezTo>
                            <a:pt x="310" y="121"/>
                            <a:pt x="310" y="121"/>
                            <a:pt x="310" y="121"/>
                          </a:cubicBezTo>
                          <a:cubicBezTo>
                            <a:pt x="313" y="122"/>
                            <a:pt x="315" y="122"/>
                            <a:pt x="318" y="122"/>
                          </a:cubicBezTo>
                          <a:close/>
                          <a:moveTo>
                            <a:pt x="189" y="639"/>
                          </a:moveTo>
                          <a:cubicBezTo>
                            <a:pt x="188" y="639"/>
                            <a:pt x="186" y="638"/>
                            <a:pt x="185" y="637"/>
                          </a:cubicBezTo>
                          <a:cubicBezTo>
                            <a:pt x="184" y="640"/>
                            <a:pt x="181" y="648"/>
                            <a:pt x="184" y="649"/>
                          </a:cubicBezTo>
                          <a:cubicBezTo>
                            <a:pt x="187" y="650"/>
                            <a:pt x="188" y="642"/>
                            <a:pt x="189" y="639"/>
                          </a:cubicBezTo>
                          <a:close/>
                          <a:moveTo>
                            <a:pt x="293" y="121"/>
                          </a:moveTo>
                          <a:cubicBezTo>
                            <a:pt x="295" y="121"/>
                            <a:pt x="296" y="121"/>
                            <a:pt x="298" y="121"/>
                          </a:cubicBezTo>
                          <a:cubicBezTo>
                            <a:pt x="298" y="113"/>
                            <a:pt x="295" y="101"/>
                            <a:pt x="287" y="99"/>
                          </a:cubicBezTo>
                          <a:cubicBezTo>
                            <a:pt x="275" y="96"/>
                            <a:pt x="272" y="113"/>
                            <a:pt x="273" y="121"/>
                          </a:cubicBezTo>
                          <a:cubicBezTo>
                            <a:pt x="274" y="121"/>
                            <a:pt x="276" y="121"/>
                            <a:pt x="278" y="121"/>
                          </a:cubicBezTo>
                          <a:cubicBezTo>
                            <a:pt x="276" y="116"/>
                            <a:pt x="278" y="107"/>
                            <a:pt x="285" y="107"/>
                          </a:cubicBezTo>
                          <a:cubicBezTo>
                            <a:pt x="291" y="107"/>
                            <a:pt x="294" y="115"/>
                            <a:pt x="293" y="120"/>
                          </a:cubicBezTo>
                          <a:cubicBezTo>
                            <a:pt x="293" y="120"/>
                            <a:pt x="293" y="121"/>
                            <a:pt x="293" y="121"/>
                          </a:cubicBezTo>
                          <a:close/>
                          <a:moveTo>
                            <a:pt x="173" y="632"/>
                          </a:moveTo>
                          <a:cubicBezTo>
                            <a:pt x="171" y="632"/>
                            <a:pt x="169" y="631"/>
                            <a:pt x="167" y="630"/>
                          </a:cubicBezTo>
                          <a:cubicBezTo>
                            <a:pt x="166" y="632"/>
                            <a:pt x="165" y="634"/>
                            <a:pt x="163" y="636"/>
                          </a:cubicBezTo>
                          <a:cubicBezTo>
                            <a:pt x="161" y="638"/>
                            <a:pt x="158" y="639"/>
                            <a:pt x="155" y="638"/>
                          </a:cubicBezTo>
                          <a:cubicBezTo>
                            <a:pt x="149" y="636"/>
                            <a:pt x="150" y="627"/>
                            <a:pt x="155" y="623"/>
                          </a:cubicBezTo>
                          <a:cubicBezTo>
                            <a:pt x="152" y="622"/>
                            <a:pt x="149" y="621"/>
                            <a:pt x="146" y="619"/>
                          </a:cubicBezTo>
                          <a:cubicBezTo>
                            <a:pt x="144" y="618"/>
                            <a:pt x="141" y="617"/>
                            <a:pt x="139" y="615"/>
                          </a:cubicBezTo>
                          <a:cubicBezTo>
                            <a:pt x="138" y="618"/>
                            <a:pt x="136" y="622"/>
                            <a:pt x="133" y="624"/>
                          </a:cubicBezTo>
                          <a:cubicBezTo>
                            <a:pt x="131" y="625"/>
                            <a:pt x="128" y="625"/>
                            <a:pt x="126" y="624"/>
                          </a:cubicBezTo>
                          <a:cubicBezTo>
                            <a:pt x="123" y="622"/>
                            <a:pt x="124" y="618"/>
                            <a:pt x="126" y="616"/>
                          </a:cubicBezTo>
                          <a:cubicBezTo>
                            <a:pt x="127" y="613"/>
                            <a:pt x="128" y="611"/>
                            <a:pt x="130" y="610"/>
                          </a:cubicBezTo>
                          <a:cubicBezTo>
                            <a:pt x="129" y="609"/>
                            <a:pt x="127" y="608"/>
                            <a:pt x="126" y="607"/>
                          </a:cubicBezTo>
                          <a:cubicBezTo>
                            <a:pt x="120" y="613"/>
                            <a:pt x="109" y="630"/>
                            <a:pt x="120" y="636"/>
                          </a:cubicBezTo>
                          <a:cubicBezTo>
                            <a:pt x="131" y="641"/>
                            <a:pt x="140" y="628"/>
                            <a:pt x="144" y="620"/>
                          </a:cubicBezTo>
                          <a:cubicBezTo>
                            <a:pt x="145" y="619"/>
                            <a:pt x="146" y="619"/>
                            <a:pt x="146" y="619"/>
                          </a:cubicBezTo>
                          <a:cubicBezTo>
                            <a:pt x="147" y="620"/>
                            <a:pt x="148" y="621"/>
                            <a:pt x="147" y="622"/>
                          </a:cubicBezTo>
                          <a:cubicBezTo>
                            <a:pt x="144" y="630"/>
                            <a:pt x="141" y="644"/>
                            <a:pt x="152" y="648"/>
                          </a:cubicBezTo>
                          <a:cubicBezTo>
                            <a:pt x="162" y="651"/>
                            <a:pt x="169" y="640"/>
                            <a:pt x="173" y="632"/>
                          </a:cubicBezTo>
                          <a:close/>
                          <a:moveTo>
                            <a:pt x="290" y="121"/>
                          </a:moveTo>
                          <a:cubicBezTo>
                            <a:pt x="290" y="121"/>
                            <a:pt x="290" y="120"/>
                            <a:pt x="290" y="120"/>
                          </a:cubicBezTo>
                          <a:cubicBezTo>
                            <a:pt x="289" y="117"/>
                            <a:pt x="290" y="112"/>
                            <a:pt x="286" y="111"/>
                          </a:cubicBezTo>
                          <a:cubicBezTo>
                            <a:pt x="280" y="109"/>
                            <a:pt x="280" y="118"/>
                            <a:pt x="280" y="121"/>
                          </a:cubicBezTo>
                          <a:cubicBezTo>
                            <a:pt x="283" y="121"/>
                            <a:pt x="287" y="121"/>
                            <a:pt x="290" y="121"/>
                          </a:cubicBezTo>
                          <a:close/>
                          <a:moveTo>
                            <a:pt x="164" y="628"/>
                          </a:moveTo>
                          <a:cubicBezTo>
                            <a:pt x="164" y="628"/>
                            <a:pt x="164" y="628"/>
                            <a:pt x="164" y="628"/>
                          </a:cubicBezTo>
                          <a:cubicBezTo>
                            <a:pt x="163" y="628"/>
                            <a:pt x="163" y="627"/>
                            <a:pt x="163" y="627"/>
                          </a:cubicBezTo>
                          <a:cubicBezTo>
                            <a:pt x="161" y="626"/>
                            <a:pt x="159" y="625"/>
                            <a:pt x="157" y="624"/>
                          </a:cubicBezTo>
                          <a:cubicBezTo>
                            <a:pt x="156" y="626"/>
                            <a:pt x="154" y="628"/>
                            <a:pt x="154" y="630"/>
                          </a:cubicBezTo>
                          <a:cubicBezTo>
                            <a:pt x="154" y="633"/>
                            <a:pt x="155" y="635"/>
                            <a:pt x="158" y="635"/>
                          </a:cubicBezTo>
                          <a:cubicBezTo>
                            <a:pt x="160" y="634"/>
                            <a:pt x="162" y="632"/>
                            <a:pt x="163" y="630"/>
                          </a:cubicBezTo>
                          <a:cubicBezTo>
                            <a:pt x="163" y="630"/>
                            <a:pt x="163" y="629"/>
                            <a:pt x="164" y="628"/>
                          </a:cubicBezTo>
                          <a:close/>
                          <a:moveTo>
                            <a:pt x="269" y="121"/>
                          </a:moveTo>
                          <a:cubicBezTo>
                            <a:pt x="269" y="121"/>
                            <a:pt x="269" y="121"/>
                            <a:pt x="269" y="121"/>
                          </a:cubicBezTo>
                          <a:cubicBezTo>
                            <a:pt x="266" y="113"/>
                            <a:pt x="261" y="100"/>
                            <a:pt x="250" y="100"/>
                          </a:cubicBezTo>
                          <a:cubicBezTo>
                            <a:pt x="240" y="101"/>
                            <a:pt x="238" y="115"/>
                            <a:pt x="238" y="124"/>
                          </a:cubicBezTo>
                          <a:cubicBezTo>
                            <a:pt x="238" y="124"/>
                            <a:pt x="238" y="125"/>
                            <a:pt x="238" y="125"/>
                          </a:cubicBezTo>
                          <a:cubicBezTo>
                            <a:pt x="241" y="125"/>
                            <a:pt x="243" y="124"/>
                            <a:pt x="245" y="124"/>
                          </a:cubicBezTo>
                          <a:cubicBezTo>
                            <a:pt x="244" y="122"/>
                            <a:pt x="244" y="119"/>
                            <a:pt x="245" y="117"/>
                          </a:cubicBezTo>
                          <a:cubicBezTo>
                            <a:pt x="245" y="114"/>
                            <a:pt x="247" y="111"/>
                            <a:pt x="250" y="110"/>
                          </a:cubicBezTo>
                          <a:cubicBezTo>
                            <a:pt x="253" y="109"/>
                            <a:pt x="256" y="111"/>
                            <a:pt x="257" y="113"/>
                          </a:cubicBezTo>
                          <a:cubicBezTo>
                            <a:pt x="258" y="114"/>
                            <a:pt x="259" y="116"/>
                            <a:pt x="260" y="117"/>
                          </a:cubicBezTo>
                          <a:cubicBezTo>
                            <a:pt x="260" y="118"/>
                            <a:pt x="261" y="119"/>
                            <a:pt x="261" y="121"/>
                          </a:cubicBezTo>
                          <a:cubicBezTo>
                            <a:pt x="261" y="121"/>
                            <a:pt x="261" y="122"/>
                            <a:pt x="261" y="122"/>
                          </a:cubicBezTo>
                          <a:cubicBezTo>
                            <a:pt x="263" y="122"/>
                            <a:pt x="266" y="122"/>
                            <a:pt x="269" y="121"/>
                          </a:cubicBezTo>
                          <a:close/>
                          <a:moveTo>
                            <a:pt x="269" y="112"/>
                          </a:moveTo>
                          <a:cubicBezTo>
                            <a:pt x="270" y="106"/>
                            <a:pt x="273" y="99"/>
                            <a:pt x="279" y="96"/>
                          </a:cubicBezTo>
                          <a:cubicBezTo>
                            <a:pt x="272" y="96"/>
                            <a:pt x="264" y="97"/>
                            <a:pt x="257" y="97"/>
                          </a:cubicBezTo>
                          <a:cubicBezTo>
                            <a:pt x="263" y="100"/>
                            <a:pt x="266" y="106"/>
                            <a:pt x="269" y="112"/>
                          </a:cubicBezTo>
                          <a:close/>
                          <a:moveTo>
                            <a:pt x="260" y="122"/>
                          </a:moveTo>
                          <a:cubicBezTo>
                            <a:pt x="256" y="122"/>
                            <a:pt x="256" y="117"/>
                            <a:pt x="254" y="115"/>
                          </a:cubicBezTo>
                          <a:cubicBezTo>
                            <a:pt x="250" y="110"/>
                            <a:pt x="246" y="120"/>
                            <a:pt x="248" y="123"/>
                          </a:cubicBezTo>
                          <a:cubicBezTo>
                            <a:pt x="248" y="123"/>
                            <a:pt x="248" y="123"/>
                            <a:pt x="248" y="124"/>
                          </a:cubicBezTo>
                          <a:cubicBezTo>
                            <a:pt x="252" y="123"/>
                            <a:pt x="256" y="123"/>
                            <a:pt x="260" y="122"/>
                          </a:cubicBezTo>
                          <a:close/>
                          <a:moveTo>
                            <a:pt x="136" y="614"/>
                          </a:moveTo>
                          <a:cubicBezTo>
                            <a:pt x="135" y="613"/>
                            <a:pt x="135" y="613"/>
                            <a:pt x="134" y="613"/>
                          </a:cubicBezTo>
                          <a:cubicBezTo>
                            <a:pt x="134" y="612"/>
                            <a:pt x="133" y="612"/>
                            <a:pt x="132" y="611"/>
                          </a:cubicBezTo>
                          <a:cubicBezTo>
                            <a:pt x="131" y="613"/>
                            <a:pt x="130" y="614"/>
                            <a:pt x="129" y="615"/>
                          </a:cubicBezTo>
                          <a:cubicBezTo>
                            <a:pt x="128" y="617"/>
                            <a:pt x="126" y="621"/>
                            <a:pt x="129" y="621"/>
                          </a:cubicBezTo>
                          <a:cubicBezTo>
                            <a:pt x="133" y="622"/>
                            <a:pt x="134" y="616"/>
                            <a:pt x="136" y="614"/>
                          </a:cubicBezTo>
                          <a:close/>
                          <a:moveTo>
                            <a:pt x="234" y="126"/>
                          </a:moveTo>
                          <a:cubicBezTo>
                            <a:pt x="234" y="125"/>
                            <a:pt x="234" y="125"/>
                            <a:pt x="234" y="124"/>
                          </a:cubicBezTo>
                          <a:cubicBezTo>
                            <a:pt x="232" y="115"/>
                            <a:pt x="225" y="106"/>
                            <a:pt x="215" y="109"/>
                          </a:cubicBezTo>
                          <a:cubicBezTo>
                            <a:pt x="203" y="111"/>
                            <a:pt x="204" y="123"/>
                            <a:pt x="207" y="133"/>
                          </a:cubicBezTo>
                          <a:cubicBezTo>
                            <a:pt x="209" y="132"/>
                            <a:pt x="210" y="132"/>
                            <a:pt x="212" y="131"/>
                          </a:cubicBezTo>
                          <a:cubicBezTo>
                            <a:pt x="211" y="126"/>
                            <a:pt x="210" y="118"/>
                            <a:pt x="217" y="117"/>
                          </a:cubicBezTo>
                          <a:cubicBezTo>
                            <a:pt x="222" y="115"/>
                            <a:pt x="228" y="122"/>
                            <a:pt x="227" y="127"/>
                          </a:cubicBezTo>
                          <a:cubicBezTo>
                            <a:pt x="230" y="127"/>
                            <a:pt x="232" y="126"/>
                            <a:pt x="234" y="126"/>
                          </a:cubicBezTo>
                          <a:close/>
                          <a:moveTo>
                            <a:pt x="235" y="114"/>
                          </a:moveTo>
                          <a:cubicBezTo>
                            <a:pt x="236" y="108"/>
                            <a:pt x="238" y="103"/>
                            <a:pt x="242" y="100"/>
                          </a:cubicBezTo>
                          <a:cubicBezTo>
                            <a:pt x="234" y="101"/>
                            <a:pt x="227" y="102"/>
                            <a:pt x="219" y="104"/>
                          </a:cubicBezTo>
                          <a:cubicBezTo>
                            <a:pt x="226" y="104"/>
                            <a:pt x="231" y="108"/>
                            <a:pt x="235" y="114"/>
                          </a:cubicBezTo>
                          <a:close/>
                          <a:moveTo>
                            <a:pt x="120" y="605"/>
                          </a:moveTo>
                          <a:cubicBezTo>
                            <a:pt x="120" y="605"/>
                            <a:pt x="120" y="604"/>
                            <a:pt x="121" y="604"/>
                          </a:cubicBezTo>
                          <a:cubicBezTo>
                            <a:pt x="119" y="603"/>
                            <a:pt x="117" y="601"/>
                            <a:pt x="115" y="600"/>
                          </a:cubicBezTo>
                          <a:cubicBezTo>
                            <a:pt x="113" y="605"/>
                            <a:pt x="106" y="611"/>
                            <a:pt x="101" y="608"/>
                          </a:cubicBezTo>
                          <a:cubicBezTo>
                            <a:pt x="94" y="604"/>
                            <a:pt x="100" y="594"/>
                            <a:pt x="105" y="593"/>
                          </a:cubicBezTo>
                          <a:cubicBezTo>
                            <a:pt x="105" y="592"/>
                            <a:pt x="106" y="592"/>
                            <a:pt x="106" y="592"/>
                          </a:cubicBezTo>
                          <a:cubicBezTo>
                            <a:pt x="105" y="591"/>
                            <a:pt x="103" y="590"/>
                            <a:pt x="102" y="589"/>
                          </a:cubicBezTo>
                          <a:cubicBezTo>
                            <a:pt x="97" y="595"/>
                            <a:pt x="86" y="609"/>
                            <a:pt x="94" y="616"/>
                          </a:cubicBezTo>
                          <a:cubicBezTo>
                            <a:pt x="104" y="624"/>
                            <a:pt x="114" y="612"/>
                            <a:pt x="120" y="605"/>
                          </a:cubicBezTo>
                          <a:close/>
                          <a:moveTo>
                            <a:pt x="113" y="634"/>
                          </a:moveTo>
                          <a:cubicBezTo>
                            <a:pt x="110" y="628"/>
                            <a:pt x="112" y="621"/>
                            <a:pt x="116" y="616"/>
                          </a:cubicBezTo>
                          <a:cubicBezTo>
                            <a:pt x="109" y="621"/>
                            <a:pt x="101" y="625"/>
                            <a:pt x="93" y="620"/>
                          </a:cubicBezTo>
                          <a:cubicBezTo>
                            <a:pt x="92" y="619"/>
                            <a:pt x="91" y="619"/>
                            <a:pt x="91" y="618"/>
                          </a:cubicBezTo>
                          <a:cubicBezTo>
                            <a:pt x="85" y="613"/>
                            <a:pt x="87" y="604"/>
                            <a:pt x="92" y="597"/>
                          </a:cubicBezTo>
                          <a:cubicBezTo>
                            <a:pt x="86" y="600"/>
                            <a:pt x="79" y="602"/>
                            <a:pt x="73" y="601"/>
                          </a:cubicBezTo>
                          <a:cubicBezTo>
                            <a:pt x="78" y="607"/>
                            <a:pt x="84" y="613"/>
                            <a:pt x="91" y="619"/>
                          </a:cubicBezTo>
                          <a:cubicBezTo>
                            <a:pt x="93" y="621"/>
                            <a:pt x="95" y="623"/>
                            <a:pt x="97" y="625"/>
                          </a:cubicBezTo>
                          <a:cubicBezTo>
                            <a:pt x="97" y="625"/>
                            <a:pt x="98" y="625"/>
                            <a:pt x="98" y="625"/>
                          </a:cubicBezTo>
                          <a:cubicBezTo>
                            <a:pt x="98" y="625"/>
                            <a:pt x="99" y="625"/>
                            <a:pt x="99" y="626"/>
                          </a:cubicBezTo>
                          <a:cubicBezTo>
                            <a:pt x="100" y="626"/>
                            <a:pt x="100" y="626"/>
                            <a:pt x="100" y="626"/>
                          </a:cubicBezTo>
                          <a:cubicBezTo>
                            <a:pt x="100" y="626"/>
                            <a:pt x="101" y="626"/>
                            <a:pt x="101" y="626"/>
                          </a:cubicBezTo>
                          <a:cubicBezTo>
                            <a:pt x="105" y="629"/>
                            <a:pt x="109" y="631"/>
                            <a:pt x="113" y="634"/>
                          </a:cubicBezTo>
                          <a:close/>
                          <a:moveTo>
                            <a:pt x="214" y="131"/>
                          </a:moveTo>
                          <a:cubicBezTo>
                            <a:pt x="218" y="130"/>
                            <a:pt x="221" y="129"/>
                            <a:pt x="224" y="128"/>
                          </a:cubicBezTo>
                          <a:cubicBezTo>
                            <a:pt x="223" y="125"/>
                            <a:pt x="223" y="119"/>
                            <a:pt x="218" y="120"/>
                          </a:cubicBezTo>
                          <a:cubicBezTo>
                            <a:pt x="213" y="120"/>
                            <a:pt x="214" y="127"/>
                            <a:pt x="214" y="131"/>
                          </a:cubicBezTo>
                          <a:close/>
                          <a:moveTo>
                            <a:pt x="110" y="601"/>
                          </a:moveTo>
                          <a:cubicBezTo>
                            <a:pt x="111" y="600"/>
                            <a:pt x="111" y="598"/>
                            <a:pt x="112" y="597"/>
                          </a:cubicBezTo>
                          <a:cubicBezTo>
                            <a:pt x="111" y="596"/>
                            <a:pt x="110" y="595"/>
                            <a:pt x="109" y="594"/>
                          </a:cubicBezTo>
                          <a:cubicBezTo>
                            <a:pt x="109" y="593"/>
                            <a:pt x="108" y="593"/>
                            <a:pt x="108" y="593"/>
                          </a:cubicBezTo>
                          <a:cubicBezTo>
                            <a:pt x="108" y="593"/>
                            <a:pt x="107" y="593"/>
                            <a:pt x="107" y="594"/>
                          </a:cubicBezTo>
                          <a:cubicBezTo>
                            <a:pt x="107" y="594"/>
                            <a:pt x="107" y="594"/>
                            <a:pt x="107" y="594"/>
                          </a:cubicBezTo>
                          <a:cubicBezTo>
                            <a:pt x="107" y="594"/>
                            <a:pt x="107" y="594"/>
                            <a:pt x="107" y="595"/>
                          </a:cubicBezTo>
                          <a:cubicBezTo>
                            <a:pt x="108" y="596"/>
                            <a:pt x="107" y="596"/>
                            <a:pt x="106" y="596"/>
                          </a:cubicBezTo>
                          <a:cubicBezTo>
                            <a:pt x="106" y="596"/>
                            <a:pt x="106" y="596"/>
                            <a:pt x="106" y="596"/>
                          </a:cubicBezTo>
                          <a:cubicBezTo>
                            <a:pt x="106" y="596"/>
                            <a:pt x="106" y="596"/>
                            <a:pt x="105" y="596"/>
                          </a:cubicBezTo>
                          <a:cubicBezTo>
                            <a:pt x="105" y="596"/>
                            <a:pt x="105" y="596"/>
                            <a:pt x="105" y="596"/>
                          </a:cubicBezTo>
                          <a:cubicBezTo>
                            <a:pt x="104" y="597"/>
                            <a:pt x="103" y="598"/>
                            <a:pt x="102" y="599"/>
                          </a:cubicBezTo>
                          <a:cubicBezTo>
                            <a:pt x="101" y="601"/>
                            <a:pt x="101" y="604"/>
                            <a:pt x="104" y="605"/>
                          </a:cubicBezTo>
                          <a:cubicBezTo>
                            <a:pt x="106" y="605"/>
                            <a:pt x="108" y="603"/>
                            <a:pt x="110" y="601"/>
                          </a:cubicBezTo>
                          <a:close/>
                          <a:moveTo>
                            <a:pt x="99" y="586"/>
                          </a:moveTo>
                          <a:cubicBezTo>
                            <a:pt x="99" y="586"/>
                            <a:pt x="99" y="586"/>
                            <a:pt x="99" y="586"/>
                          </a:cubicBezTo>
                          <a:cubicBezTo>
                            <a:pt x="96" y="584"/>
                            <a:pt x="93" y="581"/>
                            <a:pt x="91" y="579"/>
                          </a:cubicBezTo>
                          <a:cubicBezTo>
                            <a:pt x="91" y="581"/>
                            <a:pt x="88" y="585"/>
                            <a:pt x="85" y="586"/>
                          </a:cubicBezTo>
                          <a:cubicBezTo>
                            <a:pt x="83" y="587"/>
                            <a:pt x="79" y="587"/>
                            <a:pt x="77" y="585"/>
                          </a:cubicBezTo>
                          <a:cubicBezTo>
                            <a:pt x="75" y="582"/>
                            <a:pt x="76" y="578"/>
                            <a:pt x="78" y="576"/>
                          </a:cubicBezTo>
                          <a:cubicBezTo>
                            <a:pt x="80" y="574"/>
                            <a:pt x="82" y="572"/>
                            <a:pt x="85" y="571"/>
                          </a:cubicBezTo>
                          <a:cubicBezTo>
                            <a:pt x="83" y="569"/>
                            <a:pt x="82" y="567"/>
                            <a:pt x="80" y="565"/>
                          </a:cubicBezTo>
                          <a:cubicBezTo>
                            <a:pt x="78" y="562"/>
                            <a:pt x="76" y="560"/>
                            <a:pt x="74" y="557"/>
                          </a:cubicBezTo>
                          <a:cubicBezTo>
                            <a:pt x="70" y="561"/>
                            <a:pt x="62" y="566"/>
                            <a:pt x="59" y="560"/>
                          </a:cubicBezTo>
                          <a:cubicBezTo>
                            <a:pt x="56" y="554"/>
                            <a:pt x="63" y="549"/>
                            <a:pt x="68" y="548"/>
                          </a:cubicBezTo>
                          <a:cubicBezTo>
                            <a:pt x="67" y="546"/>
                            <a:pt x="66" y="545"/>
                            <a:pt x="65" y="543"/>
                          </a:cubicBezTo>
                          <a:cubicBezTo>
                            <a:pt x="65" y="543"/>
                            <a:pt x="65" y="543"/>
                            <a:pt x="65" y="544"/>
                          </a:cubicBezTo>
                          <a:cubicBezTo>
                            <a:pt x="65" y="544"/>
                            <a:pt x="65" y="544"/>
                            <a:pt x="65" y="544"/>
                          </a:cubicBezTo>
                          <a:cubicBezTo>
                            <a:pt x="65" y="544"/>
                            <a:pt x="64" y="544"/>
                            <a:pt x="64" y="545"/>
                          </a:cubicBezTo>
                          <a:cubicBezTo>
                            <a:pt x="58" y="549"/>
                            <a:pt x="48" y="561"/>
                            <a:pt x="54" y="569"/>
                          </a:cubicBezTo>
                          <a:cubicBezTo>
                            <a:pt x="60" y="577"/>
                            <a:pt x="71" y="568"/>
                            <a:pt x="77" y="565"/>
                          </a:cubicBezTo>
                          <a:cubicBezTo>
                            <a:pt x="78" y="564"/>
                            <a:pt x="79" y="565"/>
                            <a:pt x="80" y="565"/>
                          </a:cubicBezTo>
                          <a:cubicBezTo>
                            <a:pt x="80" y="566"/>
                            <a:pt x="81" y="567"/>
                            <a:pt x="80" y="568"/>
                          </a:cubicBezTo>
                          <a:cubicBezTo>
                            <a:pt x="77" y="572"/>
                            <a:pt x="74" y="577"/>
                            <a:pt x="71" y="582"/>
                          </a:cubicBezTo>
                          <a:cubicBezTo>
                            <a:pt x="68" y="588"/>
                            <a:pt x="65" y="596"/>
                            <a:pt x="74" y="597"/>
                          </a:cubicBezTo>
                          <a:cubicBezTo>
                            <a:pt x="83" y="598"/>
                            <a:pt x="93" y="592"/>
                            <a:pt x="99" y="586"/>
                          </a:cubicBezTo>
                          <a:close/>
                          <a:moveTo>
                            <a:pt x="185" y="141"/>
                          </a:moveTo>
                          <a:cubicBezTo>
                            <a:pt x="188" y="139"/>
                            <a:pt x="192" y="138"/>
                            <a:pt x="195" y="137"/>
                          </a:cubicBezTo>
                          <a:cubicBezTo>
                            <a:pt x="193" y="134"/>
                            <a:pt x="190" y="128"/>
                            <a:pt x="186" y="131"/>
                          </a:cubicBezTo>
                          <a:cubicBezTo>
                            <a:pt x="183" y="134"/>
                            <a:pt x="184" y="138"/>
                            <a:pt x="185" y="141"/>
                          </a:cubicBezTo>
                          <a:close/>
                          <a:moveTo>
                            <a:pt x="89" y="576"/>
                          </a:moveTo>
                          <a:cubicBezTo>
                            <a:pt x="89" y="576"/>
                            <a:pt x="89" y="576"/>
                            <a:pt x="89" y="576"/>
                          </a:cubicBezTo>
                          <a:cubicBezTo>
                            <a:pt x="88" y="576"/>
                            <a:pt x="87" y="575"/>
                            <a:pt x="87" y="574"/>
                          </a:cubicBezTo>
                          <a:cubicBezTo>
                            <a:pt x="83" y="576"/>
                            <a:pt x="77" y="580"/>
                            <a:pt x="81" y="583"/>
                          </a:cubicBezTo>
                          <a:cubicBezTo>
                            <a:pt x="85" y="585"/>
                            <a:pt x="87" y="578"/>
                            <a:pt x="89" y="576"/>
                          </a:cubicBezTo>
                          <a:close/>
                          <a:moveTo>
                            <a:pt x="166" y="143"/>
                          </a:moveTo>
                          <a:cubicBezTo>
                            <a:pt x="167" y="143"/>
                            <a:pt x="167" y="143"/>
                            <a:pt x="167" y="144"/>
                          </a:cubicBezTo>
                          <a:cubicBezTo>
                            <a:pt x="164" y="137"/>
                            <a:pt x="157" y="131"/>
                            <a:pt x="149" y="135"/>
                          </a:cubicBezTo>
                          <a:cubicBezTo>
                            <a:pt x="140" y="141"/>
                            <a:pt x="148" y="151"/>
                            <a:pt x="152" y="157"/>
                          </a:cubicBezTo>
                          <a:cubicBezTo>
                            <a:pt x="154" y="156"/>
                            <a:pt x="156" y="155"/>
                            <a:pt x="158" y="154"/>
                          </a:cubicBezTo>
                          <a:cubicBezTo>
                            <a:pt x="156" y="151"/>
                            <a:pt x="155" y="148"/>
                            <a:pt x="155" y="145"/>
                          </a:cubicBezTo>
                          <a:cubicBezTo>
                            <a:pt x="154" y="142"/>
                            <a:pt x="156" y="141"/>
                            <a:pt x="159" y="141"/>
                          </a:cubicBezTo>
                          <a:cubicBezTo>
                            <a:pt x="162" y="140"/>
                            <a:pt x="164" y="141"/>
                            <a:pt x="166" y="143"/>
                          </a:cubicBezTo>
                          <a:close/>
                          <a:moveTo>
                            <a:pt x="167" y="149"/>
                          </a:moveTo>
                          <a:cubicBezTo>
                            <a:pt x="166" y="149"/>
                            <a:pt x="166" y="148"/>
                            <a:pt x="165" y="147"/>
                          </a:cubicBezTo>
                          <a:cubicBezTo>
                            <a:pt x="164" y="146"/>
                            <a:pt x="163" y="145"/>
                            <a:pt x="161" y="144"/>
                          </a:cubicBezTo>
                          <a:cubicBezTo>
                            <a:pt x="161" y="144"/>
                            <a:pt x="159" y="144"/>
                            <a:pt x="159" y="144"/>
                          </a:cubicBezTo>
                          <a:cubicBezTo>
                            <a:pt x="158" y="145"/>
                            <a:pt x="159" y="147"/>
                            <a:pt x="159" y="148"/>
                          </a:cubicBezTo>
                          <a:cubicBezTo>
                            <a:pt x="159" y="150"/>
                            <a:pt x="160" y="151"/>
                            <a:pt x="161" y="153"/>
                          </a:cubicBezTo>
                          <a:cubicBezTo>
                            <a:pt x="163" y="151"/>
                            <a:pt x="165" y="150"/>
                            <a:pt x="167" y="149"/>
                          </a:cubicBezTo>
                          <a:close/>
                          <a:moveTo>
                            <a:pt x="72" y="554"/>
                          </a:moveTo>
                          <a:cubicBezTo>
                            <a:pt x="71" y="552"/>
                            <a:pt x="70" y="551"/>
                            <a:pt x="69" y="550"/>
                          </a:cubicBezTo>
                          <a:cubicBezTo>
                            <a:pt x="66" y="551"/>
                            <a:pt x="61" y="554"/>
                            <a:pt x="62" y="557"/>
                          </a:cubicBezTo>
                          <a:cubicBezTo>
                            <a:pt x="63" y="560"/>
                            <a:pt x="66" y="558"/>
                            <a:pt x="68" y="557"/>
                          </a:cubicBezTo>
                          <a:cubicBezTo>
                            <a:pt x="70" y="556"/>
                            <a:pt x="71" y="555"/>
                            <a:pt x="72" y="554"/>
                          </a:cubicBezTo>
                          <a:close/>
                          <a:moveTo>
                            <a:pt x="63" y="540"/>
                          </a:moveTo>
                          <a:cubicBezTo>
                            <a:pt x="63" y="540"/>
                            <a:pt x="63" y="540"/>
                            <a:pt x="63" y="540"/>
                          </a:cubicBezTo>
                          <a:cubicBezTo>
                            <a:pt x="62" y="537"/>
                            <a:pt x="60" y="535"/>
                            <a:pt x="59" y="532"/>
                          </a:cubicBezTo>
                          <a:cubicBezTo>
                            <a:pt x="57" y="534"/>
                            <a:pt x="55" y="536"/>
                            <a:pt x="52" y="537"/>
                          </a:cubicBezTo>
                          <a:cubicBezTo>
                            <a:pt x="50" y="537"/>
                            <a:pt x="47" y="537"/>
                            <a:pt x="46" y="534"/>
                          </a:cubicBezTo>
                          <a:cubicBezTo>
                            <a:pt x="44" y="532"/>
                            <a:pt x="47" y="528"/>
                            <a:pt x="49" y="527"/>
                          </a:cubicBezTo>
                          <a:cubicBezTo>
                            <a:pt x="50" y="525"/>
                            <a:pt x="52" y="524"/>
                            <a:pt x="54" y="524"/>
                          </a:cubicBezTo>
                          <a:cubicBezTo>
                            <a:pt x="54" y="522"/>
                            <a:pt x="53" y="520"/>
                            <a:pt x="52" y="518"/>
                          </a:cubicBezTo>
                          <a:cubicBezTo>
                            <a:pt x="46" y="523"/>
                            <a:pt x="36" y="531"/>
                            <a:pt x="37" y="540"/>
                          </a:cubicBezTo>
                          <a:cubicBezTo>
                            <a:pt x="39" y="552"/>
                            <a:pt x="57" y="544"/>
                            <a:pt x="63" y="540"/>
                          </a:cubicBezTo>
                          <a:close/>
                          <a:moveTo>
                            <a:pt x="143" y="163"/>
                          </a:moveTo>
                          <a:cubicBezTo>
                            <a:pt x="145" y="162"/>
                            <a:pt x="147" y="161"/>
                            <a:pt x="149" y="160"/>
                          </a:cubicBezTo>
                          <a:cubicBezTo>
                            <a:pt x="147" y="158"/>
                            <a:pt x="145" y="155"/>
                            <a:pt x="144" y="153"/>
                          </a:cubicBezTo>
                          <a:cubicBezTo>
                            <a:pt x="142" y="151"/>
                            <a:pt x="141" y="150"/>
                            <a:pt x="139" y="149"/>
                          </a:cubicBezTo>
                          <a:cubicBezTo>
                            <a:pt x="134" y="147"/>
                            <a:pt x="129" y="146"/>
                            <a:pt x="124" y="149"/>
                          </a:cubicBezTo>
                          <a:cubicBezTo>
                            <a:pt x="113" y="155"/>
                            <a:pt x="120" y="168"/>
                            <a:pt x="125" y="176"/>
                          </a:cubicBezTo>
                          <a:cubicBezTo>
                            <a:pt x="125" y="176"/>
                            <a:pt x="125" y="176"/>
                            <a:pt x="125" y="177"/>
                          </a:cubicBezTo>
                          <a:cubicBezTo>
                            <a:pt x="130" y="172"/>
                            <a:pt x="136" y="168"/>
                            <a:pt x="141" y="165"/>
                          </a:cubicBezTo>
                          <a:cubicBezTo>
                            <a:pt x="140" y="164"/>
                            <a:pt x="139" y="163"/>
                            <a:pt x="138" y="162"/>
                          </a:cubicBezTo>
                          <a:cubicBezTo>
                            <a:pt x="137" y="161"/>
                            <a:pt x="135" y="158"/>
                            <a:pt x="134" y="158"/>
                          </a:cubicBezTo>
                          <a:cubicBezTo>
                            <a:pt x="132" y="157"/>
                            <a:pt x="131" y="160"/>
                            <a:pt x="131" y="162"/>
                          </a:cubicBezTo>
                          <a:cubicBezTo>
                            <a:pt x="131" y="163"/>
                            <a:pt x="133" y="165"/>
                            <a:pt x="134" y="166"/>
                          </a:cubicBezTo>
                          <a:cubicBezTo>
                            <a:pt x="135" y="167"/>
                            <a:pt x="134" y="169"/>
                            <a:pt x="133" y="168"/>
                          </a:cubicBezTo>
                          <a:cubicBezTo>
                            <a:pt x="128" y="166"/>
                            <a:pt x="125" y="159"/>
                            <a:pt x="130" y="155"/>
                          </a:cubicBezTo>
                          <a:cubicBezTo>
                            <a:pt x="132" y="154"/>
                            <a:pt x="135" y="154"/>
                            <a:pt x="137" y="156"/>
                          </a:cubicBezTo>
                          <a:cubicBezTo>
                            <a:pt x="139" y="158"/>
                            <a:pt x="142" y="160"/>
                            <a:pt x="143" y="163"/>
                          </a:cubicBezTo>
                          <a:close/>
                          <a:moveTo>
                            <a:pt x="57" y="529"/>
                          </a:moveTo>
                          <a:cubicBezTo>
                            <a:pt x="57" y="528"/>
                            <a:pt x="56" y="527"/>
                            <a:pt x="56" y="526"/>
                          </a:cubicBezTo>
                          <a:cubicBezTo>
                            <a:pt x="54" y="526"/>
                            <a:pt x="52" y="527"/>
                            <a:pt x="50" y="529"/>
                          </a:cubicBezTo>
                          <a:cubicBezTo>
                            <a:pt x="49" y="530"/>
                            <a:pt x="47" y="532"/>
                            <a:pt x="49" y="533"/>
                          </a:cubicBezTo>
                          <a:cubicBezTo>
                            <a:pt x="52" y="535"/>
                            <a:pt x="55" y="531"/>
                            <a:pt x="57" y="529"/>
                          </a:cubicBezTo>
                          <a:close/>
                          <a:moveTo>
                            <a:pt x="141" y="145"/>
                          </a:moveTo>
                          <a:cubicBezTo>
                            <a:pt x="140" y="141"/>
                            <a:pt x="141" y="137"/>
                            <a:pt x="144" y="134"/>
                          </a:cubicBezTo>
                          <a:cubicBezTo>
                            <a:pt x="139" y="137"/>
                            <a:pt x="135" y="140"/>
                            <a:pt x="130" y="143"/>
                          </a:cubicBezTo>
                          <a:cubicBezTo>
                            <a:pt x="133" y="143"/>
                            <a:pt x="136" y="143"/>
                            <a:pt x="139" y="144"/>
                          </a:cubicBezTo>
                          <a:cubicBezTo>
                            <a:pt x="139" y="145"/>
                            <a:pt x="140" y="145"/>
                            <a:pt x="141" y="145"/>
                          </a:cubicBezTo>
                          <a:close/>
                          <a:moveTo>
                            <a:pt x="49" y="515"/>
                          </a:moveTo>
                          <a:cubicBezTo>
                            <a:pt x="50" y="515"/>
                            <a:pt x="50" y="515"/>
                            <a:pt x="50" y="515"/>
                          </a:cubicBezTo>
                          <a:cubicBezTo>
                            <a:pt x="49" y="512"/>
                            <a:pt x="48" y="510"/>
                            <a:pt x="47" y="507"/>
                          </a:cubicBezTo>
                          <a:cubicBezTo>
                            <a:pt x="46" y="508"/>
                            <a:pt x="45" y="509"/>
                            <a:pt x="44" y="510"/>
                          </a:cubicBezTo>
                          <a:cubicBezTo>
                            <a:pt x="42" y="511"/>
                            <a:pt x="41" y="511"/>
                            <a:pt x="40" y="512"/>
                          </a:cubicBezTo>
                          <a:cubicBezTo>
                            <a:pt x="38" y="513"/>
                            <a:pt x="35" y="512"/>
                            <a:pt x="34" y="511"/>
                          </a:cubicBezTo>
                          <a:cubicBezTo>
                            <a:pt x="29" y="506"/>
                            <a:pt x="40" y="500"/>
                            <a:pt x="43" y="499"/>
                          </a:cubicBezTo>
                          <a:cubicBezTo>
                            <a:pt x="43" y="499"/>
                            <a:pt x="43" y="499"/>
                            <a:pt x="43" y="499"/>
                          </a:cubicBezTo>
                          <a:cubicBezTo>
                            <a:pt x="43" y="497"/>
                            <a:pt x="42" y="495"/>
                            <a:pt x="41" y="493"/>
                          </a:cubicBezTo>
                          <a:cubicBezTo>
                            <a:pt x="41" y="493"/>
                            <a:pt x="41" y="493"/>
                            <a:pt x="40" y="493"/>
                          </a:cubicBezTo>
                          <a:cubicBezTo>
                            <a:pt x="37" y="496"/>
                            <a:pt x="33" y="499"/>
                            <a:pt x="30" y="502"/>
                          </a:cubicBezTo>
                          <a:cubicBezTo>
                            <a:pt x="28" y="505"/>
                            <a:pt x="22" y="510"/>
                            <a:pt x="22" y="514"/>
                          </a:cubicBezTo>
                          <a:cubicBezTo>
                            <a:pt x="21" y="526"/>
                            <a:pt x="45" y="517"/>
                            <a:pt x="49" y="515"/>
                          </a:cubicBezTo>
                          <a:close/>
                          <a:moveTo>
                            <a:pt x="122" y="179"/>
                          </a:moveTo>
                          <a:cubicBezTo>
                            <a:pt x="122" y="179"/>
                            <a:pt x="121" y="179"/>
                            <a:pt x="121" y="179"/>
                          </a:cubicBezTo>
                          <a:cubicBezTo>
                            <a:pt x="117" y="174"/>
                            <a:pt x="107" y="165"/>
                            <a:pt x="100" y="166"/>
                          </a:cubicBezTo>
                          <a:cubicBezTo>
                            <a:pt x="98" y="168"/>
                            <a:pt x="96" y="170"/>
                            <a:pt x="94" y="171"/>
                          </a:cubicBezTo>
                          <a:cubicBezTo>
                            <a:pt x="94" y="172"/>
                            <a:pt x="94" y="172"/>
                            <a:pt x="94" y="172"/>
                          </a:cubicBezTo>
                          <a:cubicBezTo>
                            <a:pt x="91" y="182"/>
                            <a:pt x="96" y="189"/>
                            <a:pt x="103" y="195"/>
                          </a:cubicBezTo>
                          <a:cubicBezTo>
                            <a:pt x="103" y="196"/>
                            <a:pt x="103" y="196"/>
                            <a:pt x="103" y="196"/>
                          </a:cubicBezTo>
                          <a:cubicBezTo>
                            <a:pt x="105" y="194"/>
                            <a:pt x="107" y="192"/>
                            <a:pt x="109" y="190"/>
                          </a:cubicBezTo>
                          <a:cubicBezTo>
                            <a:pt x="105" y="188"/>
                            <a:pt x="101" y="183"/>
                            <a:pt x="104" y="178"/>
                          </a:cubicBezTo>
                          <a:cubicBezTo>
                            <a:pt x="107" y="174"/>
                            <a:pt x="115" y="177"/>
                            <a:pt x="117" y="182"/>
                          </a:cubicBezTo>
                          <a:cubicBezTo>
                            <a:pt x="117" y="182"/>
                            <a:pt x="117" y="183"/>
                            <a:pt x="117" y="183"/>
                          </a:cubicBezTo>
                          <a:cubicBezTo>
                            <a:pt x="116" y="184"/>
                            <a:pt x="116" y="184"/>
                            <a:pt x="115" y="183"/>
                          </a:cubicBezTo>
                          <a:cubicBezTo>
                            <a:pt x="114" y="183"/>
                            <a:pt x="113" y="181"/>
                            <a:pt x="111" y="180"/>
                          </a:cubicBezTo>
                          <a:cubicBezTo>
                            <a:pt x="110" y="179"/>
                            <a:pt x="107" y="179"/>
                            <a:pt x="106" y="181"/>
                          </a:cubicBezTo>
                          <a:cubicBezTo>
                            <a:pt x="105" y="184"/>
                            <a:pt x="108" y="187"/>
                            <a:pt x="111" y="189"/>
                          </a:cubicBezTo>
                          <a:cubicBezTo>
                            <a:pt x="113" y="187"/>
                            <a:pt x="115" y="185"/>
                            <a:pt x="117" y="183"/>
                          </a:cubicBezTo>
                          <a:cubicBezTo>
                            <a:pt x="118" y="182"/>
                            <a:pt x="120" y="180"/>
                            <a:pt x="122" y="179"/>
                          </a:cubicBezTo>
                          <a:close/>
                          <a:moveTo>
                            <a:pt x="46" y="505"/>
                          </a:moveTo>
                          <a:cubicBezTo>
                            <a:pt x="45" y="503"/>
                            <a:pt x="44" y="502"/>
                            <a:pt x="44" y="500"/>
                          </a:cubicBezTo>
                          <a:cubicBezTo>
                            <a:pt x="44" y="500"/>
                            <a:pt x="44" y="500"/>
                            <a:pt x="44" y="500"/>
                          </a:cubicBezTo>
                          <a:cubicBezTo>
                            <a:pt x="42" y="502"/>
                            <a:pt x="40" y="503"/>
                            <a:pt x="38" y="505"/>
                          </a:cubicBezTo>
                          <a:cubicBezTo>
                            <a:pt x="37" y="506"/>
                            <a:pt x="35" y="507"/>
                            <a:pt x="36" y="508"/>
                          </a:cubicBezTo>
                          <a:cubicBezTo>
                            <a:pt x="36" y="509"/>
                            <a:pt x="37" y="509"/>
                            <a:pt x="38" y="509"/>
                          </a:cubicBezTo>
                          <a:cubicBezTo>
                            <a:pt x="41" y="509"/>
                            <a:pt x="43" y="505"/>
                            <a:pt x="46" y="505"/>
                          </a:cubicBezTo>
                          <a:close/>
                          <a:moveTo>
                            <a:pt x="38" y="490"/>
                          </a:moveTo>
                          <a:cubicBezTo>
                            <a:pt x="39" y="490"/>
                            <a:pt x="40" y="490"/>
                            <a:pt x="40" y="490"/>
                          </a:cubicBezTo>
                          <a:cubicBezTo>
                            <a:pt x="39" y="487"/>
                            <a:pt x="38" y="484"/>
                            <a:pt x="37" y="481"/>
                          </a:cubicBezTo>
                          <a:cubicBezTo>
                            <a:pt x="37" y="481"/>
                            <a:pt x="37" y="482"/>
                            <a:pt x="36" y="482"/>
                          </a:cubicBezTo>
                          <a:cubicBezTo>
                            <a:pt x="33" y="483"/>
                            <a:pt x="31" y="485"/>
                            <a:pt x="27" y="486"/>
                          </a:cubicBezTo>
                          <a:cubicBezTo>
                            <a:pt x="24" y="486"/>
                            <a:pt x="21" y="485"/>
                            <a:pt x="21" y="482"/>
                          </a:cubicBezTo>
                          <a:cubicBezTo>
                            <a:pt x="21" y="479"/>
                            <a:pt x="24" y="476"/>
                            <a:pt x="26" y="475"/>
                          </a:cubicBezTo>
                          <a:cubicBezTo>
                            <a:pt x="29" y="473"/>
                            <a:pt x="32" y="473"/>
                            <a:pt x="35" y="473"/>
                          </a:cubicBezTo>
                          <a:cubicBezTo>
                            <a:pt x="34" y="471"/>
                            <a:pt x="34" y="470"/>
                            <a:pt x="33" y="468"/>
                          </a:cubicBezTo>
                          <a:cubicBezTo>
                            <a:pt x="33" y="468"/>
                            <a:pt x="33" y="468"/>
                            <a:pt x="33" y="468"/>
                          </a:cubicBezTo>
                          <a:cubicBezTo>
                            <a:pt x="31" y="469"/>
                            <a:pt x="28" y="470"/>
                            <a:pt x="26" y="471"/>
                          </a:cubicBezTo>
                          <a:cubicBezTo>
                            <a:pt x="20" y="475"/>
                            <a:pt x="13" y="480"/>
                            <a:pt x="12" y="487"/>
                          </a:cubicBezTo>
                          <a:cubicBezTo>
                            <a:pt x="12" y="493"/>
                            <a:pt x="22" y="494"/>
                            <a:pt x="26" y="494"/>
                          </a:cubicBezTo>
                          <a:cubicBezTo>
                            <a:pt x="30" y="494"/>
                            <a:pt x="35" y="493"/>
                            <a:pt x="38" y="490"/>
                          </a:cubicBezTo>
                          <a:close/>
                          <a:moveTo>
                            <a:pt x="116" y="167"/>
                          </a:moveTo>
                          <a:cubicBezTo>
                            <a:pt x="114" y="163"/>
                            <a:pt x="113" y="158"/>
                            <a:pt x="115" y="154"/>
                          </a:cubicBezTo>
                          <a:cubicBezTo>
                            <a:pt x="111" y="156"/>
                            <a:pt x="108" y="159"/>
                            <a:pt x="105" y="162"/>
                          </a:cubicBezTo>
                          <a:cubicBezTo>
                            <a:pt x="109" y="163"/>
                            <a:pt x="112" y="165"/>
                            <a:pt x="116" y="167"/>
                          </a:cubicBezTo>
                          <a:close/>
                          <a:moveTo>
                            <a:pt x="36" y="479"/>
                          </a:moveTo>
                          <a:cubicBezTo>
                            <a:pt x="36" y="479"/>
                            <a:pt x="36" y="479"/>
                            <a:pt x="36" y="479"/>
                          </a:cubicBezTo>
                          <a:cubicBezTo>
                            <a:pt x="36" y="478"/>
                            <a:pt x="36" y="477"/>
                            <a:pt x="35" y="476"/>
                          </a:cubicBezTo>
                          <a:cubicBezTo>
                            <a:pt x="33" y="476"/>
                            <a:pt x="31" y="476"/>
                            <a:pt x="29" y="477"/>
                          </a:cubicBezTo>
                          <a:cubicBezTo>
                            <a:pt x="28" y="477"/>
                            <a:pt x="23" y="481"/>
                            <a:pt x="25" y="482"/>
                          </a:cubicBezTo>
                          <a:cubicBezTo>
                            <a:pt x="27" y="483"/>
                            <a:pt x="30" y="481"/>
                            <a:pt x="31" y="480"/>
                          </a:cubicBezTo>
                          <a:cubicBezTo>
                            <a:pt x="33" y="479"/>
                            <a:pt x="34" y="479"/>
                            <a:pt x="36" y="479"/>
                          </a:cubicBezTo>
                          <a:close/>
                          <a:moveTo>
                            <a:pt x="99" y="201"/>
                          </a:moveTo>
                          <a:cubicBezTo>
                            <a:pt x="99" y="200"/>
                            <a:pt x="100" y="199"/>
                            <a:pt x="101" y="198"/>
                          </a:cubicBezTo>
                          <a:cubicBezTo>
                            <a:pt x="94" y="195"/>
                            <a:pt x="87" y="192"/>
                            <a:pt x="80" y="193"/>
                          </a:cubicBezTo>
                          <a:cubicBezTo>
                            <a:pt x="64" y="195"/>
                            <a:pt x="77" y="212"/>
                            <a:pt x="84" y="217"/>
                          </a:cubicBezTo>
                          <a:cubicBezTo>
                            <a:pt x="84" y="217"/>
                            <a:pt x="84" y="217"/>
                            <a:pt x="84" y="217"/>
                          </a:cubicBezTo>
                          <a:cubicBezTo>
                            <a:pt x="86" y="215"/>
                            <a:pt x="87" y="213"/>
                            <a:pt x="89" y="211"/>
                          </a:cubicBezTo>
                          <a:cubicBezTo>
                            <a:pt x="89" y="211"/>
                            <a:pt x="89" y="211"/>
                            <a:pt x="89" y="211"/>
                          </a:cubicBezTo>
                          <a:cubicBezTo>
                            <a:pt x="86" y="208"/>
                            <a:pt x="82" y="203"/>
                            <a:pt x="86" y="199"/>
                          </a:cubicBezTo>
                          <a:cubicBezTo>
                            <a:pt x="89" y="196"/>
                            <a:pt x="96" y="197"/>
                            <a:pt x="99" y="201"/>
                          </a:cubicBezTo>
                          <a:close/>
                          <a:moveTo>
                            <a:pt x="91" y="209"/>
                          </a:moveTo>
                          <a:cubicBezTo>
                            <a:pt x="93" y="207"/>
                            <a:pt x="94" y="205"/>
                            <a:pt x="96" y="203"/>
                          </a:cubicBezTo>
                          <a:cubicBezTo>
                            <a:pt x="94" y="202"/>
                            <a:pt x="91" y="199"/>
                            <a:pt x="89" y="201"/>
                          </a:cubicBezTo>
                          <a:cubicBezTo>
                            <a:pt x="85" y="203"/>
                            <a:pt x="89" y="207"/>
                            <a:pt x="91" y="209"/>
                          </a:cubicBezTo>
                          <a:cubicBezTo>
                            <a:pt x="91" y="209"/>
                            <a:pt x="91" y="209"/>
                            <a:pt x="91" y="209"/>
                          </a:cubicBezTo>
                          <a:close/>
                          <a:moveTo>
                            <a:pt x="32" y="465"/>
                          </a:moveTo>
                          <a:cubicBezTo>
                            <a:pt x="32" y="463"/>
                            <a:pt x="31" y="461"/>
                            <a:pt x="31" y="459"/>
                          </a:cubicBezTo>
                          <a:cubicBezTo>
                            <a:pt x="26" y="458"/>
                            <a:pt x="19" y="462"/>
                            <a:pt x="17" y="456"/>
                          </a:cubicBezTo>
                          <a:cubicBezTo>
                            <a:pt x="14" y="450"/>
                            <a:pt x="23" y="445"/>
                            <a:pt x="28" y="447"/>
                          </a:cubicBezTo>
                          <a:cubicBezTo>
                            <a:pt x="28" y="447"/>
                            <a:pt x="28" y="447"/>
                            <a:pt x="28" y="447"/>
                          </a:cubicBezTo>
                          <a:cubicBezTo>
                            <a:pt x="28" y="445"/>
                            <a:pt x="28" y="443"/>
                            <a:pt x="27" y="440"/>
                          </a:cubicBezTo>
                          <a:cubicBezTo>
                            <a:pt x="27" y="441"/>
                            <a:pt x="27" y="442"/>
                            <a:pt x="26" y="442"/>
                          </a:cubicBezTo>
                          <a:cubicBezTo>
                            <a:pt x="19" y="445"/>
                            <a:pt x="9" y="449"/>
                            <a:pt x="9" y="458"/>
                          </a:cubicBezTo>
                          <a:cubicBezTo>
                            <a:pt x="8" y="470"/>
                            <a:pt x="23" y="469"/>
                            <a:pt x="30" y="465"/>
                          </a:cubicBezTo>
                          <a:cubicBezTo>
                            <a:pt x="30" y="465"/>
                            <a:pt x="30" y="465"/>
                            <a:pt x="30" y="465"/>
                          </a:cubicBezTo>
                          <a:cubicBezTo>
                            <a:pt x="30" y="465"/>
                            <a:pt x="30" y="465"/>
                            <a:pt x="30" y="465"/>
                          </a:cubicBezTo>
                          <a:cubicBezTo>
                            <a:pt x="31" y="465"/>
                            <a:pt x="31" y="465"/>
                            <a:pt x="31" y="465"/>
                          </a:cubicBezTo>
                          <a:cubicBezTo>
                            <a:pt x="31" y="465"/>
                            <a:pt x="32" y="465"/>
                            <a:pt x="32" y="465"/>
                          </a:cubicBezTo>
                          <a:close/>
                          <a:moveTo>
                            <a:pt x="29" y="498"/>
                          </a:moveTo>
                          <a:cubicBezTo>
                            <a:pt x="27" y="498"/>
                            <a:pt x="25" y="498"/>
                            <a:pt x="23" y="498"/>
                          </a:cubicBezTo>
                          <a:cubicBezTo>
                            <a:pt x="20" y="498"/>
                            <a:pt x="16" y="497"/>
                            <a:pt x="13" y="495"/>
                          </a:cubicBezTo>
                          <a:cubicBezTo>
                            <a:pt x="13" y="496"/>
                            <a:pt x="13" y="497"/>
                            <a:pt x="14" y="498"/>
                          </a:cubicBezTo>
                          <a:cubicBezTo>
                            <a:pt x="15" y="503"/>
                            <a:pt x="17" y="507"/>
                            <a:pt x="18" y="512"/>
                          </a:cubicBezTo>
                          <a:cubicBezTo>
                            <a:pt x="20" y="507"/>
                            <a:pt x="24" y="502"/>
                            <a:pt x="29" y="498"/>
                          </a:cubicBezTo>
                          <a:close/>
                          <a:moveTo>
                            <a:pt x="30" y="457"/>
                          </a:moveTo>
                          <a:cubicBezTo>
                            <a:pt x="30" y="454"/>
                            <a:pt x="29" y="451"/>
                            <a:pt x="29" y="449"/>
                          </a:cubicBezTo>
                          <a:cubicBezTo>
                            <a:pt x="29" y="449"/>
                            <a:pt x="28" y="449"/>
                            <a:pt x="28" y="449"/>
                          </a:cubicBezTo>
                          <a:cubicBezTo>
                            <a:pt x="26" y="450"/>
                            <a:pt x="23" y="450"/>
                            <a:pt x="21" y="451"/>
                          </a:cubicBezTo>
                          <a:cubicBezTo>
                            <a:pt x="19" y="453"/>
                            <a:pt x="19" y="456"/>
                            <a:pt x="22" y="457"/>
                          </a:cubicBezTo>
                          <a:cubicBezTo>
                            <a:pt x="25" y="457"/>
                            <a:pt x="28" y="456"/>
                            <a:pt x="30" y="457"/>
                          </a:cubicBezTo>
                          <a:close/>
                          <a:moveTo>
                            <a:pt x="92" y="190"/>
                          </a:moveTo>
                          <a:cubicBezTo>
                            <a:pt x="90" y="186"/>
                            <a:pt x="89" y="182"/>
                            <a:pt x="89" y="177"/>
                          </a:cubicBezTo>
                          <a:cubicBezTo>
                            <a:pt x="88" y="178"/>
                            <a:pt x="87" y="179"/>
                            <a:pt x="87" y="179"/>
                          </a:cubicBezTo>
                          <a:cubicBezTo>
                            <a:pt x="84" y="182"/>
                            <a:pt x="81" y="185"/>
                            <a:pt x="79" y="188"/>
                          </a:cubicBezTo>
                          <a:cubicBezTo>
                            <a:pt x="83" y="188"/>
                            <a:pt x="88" y="189"/>
                            <a:pt x="92" y="190"/>
                          </a:cubicBezTo>
                          <a:close/>
                          <a:moveTo>
                            <a:pt x="25" y="425"/>
                          </a:moveTo>
                          <a:cubicBezTo>
                            <a:pt x="25" y="422"/>
                            <a:pt x="24" y="419"/>
                            <a:pt x="24" y="416"/>
                          </a:cubicBezTo>
                          <a:cubicBezTo>
                            <a:pt x="24" y="417"/>
                            <a:pt x="24" y="417"/>
                            <a:pt x="23" y="418"/>
                          </a:cubicBezTo>
                          <a:cubicBezTo>
                            <a:pt x="20" y="419"/>
                            <a:pt x="15" y="419"/>
                            <a:pt x="15" y="423"/>
                          </a:cubicBezTo>
                          <a:cubicBezTo>
                            <a:pt x="15" y="426"/>
                            <a:pt x="17" y="425"/>
                            <a:pt x="19" y="425"/>
                          </a:cubicBezTo>
                          <a:cubicBezTo>
                            <a:pt x="21" y="425"/>
                            <a:pt x="23" y="425"/>
                            <a:pt x="25" y="425"/>
                          </a:cubicBezTo>
                          <a:close/>
                          <a:moveTo>
                            <a:pt x="50" y="271"/>
                          </a:moveTo>
                          <a:cubicBezTo>
                            <a:pt x="50" y="270"/>
                            <a:pt x="50" y="270"/>
                            <a:pt x="50" y="269"/>
                          </a:cubicBezTo>
                          <a:cubicBezTo>
                            <a:pt x="50" y="269"/>
                            <a:pt x="50" y="269"/>
                            <a:pt x="50" y="269"/>
                          </a:cubicBezTo>
                          <a:cubicBezTo>
                            <a:pt x="45" y="267"/>
                            <a:pt x="36" y="264"/>
                            <a:pt x="30" y="267"/>
                          </a:cubicBezTo>
                          <a:cubicBezTo>
                            <a:pt x="29" y="270"/>
                            <a:pt x="27" y="274"/>
                            <a:pt x="26" y="278"/>
                          </a:cubicBezTo>
                          <a:cubicBezTo>
                            <a:pt x="27" y="284"/>
                            <a:pt x="35" y="287"/>
                            <a:pt x="41" y="290"/>
                          </a:cubicBezTo>
                          <a:cubicBezTo>
                            <a:pt x="42" y="287"/>
                            <a:pt x="43" y="285"/>
                            <a:pt x="44" y="282"/>
                          </a:cubicBezTo>
                          <a:cubicBezTo>
                            <a:pt x="44" y="282"/>
                            <a:pt x="44" y="283"/>
                            <a:pt x="44" y="283"/>
                          </a:cubicBezTo>
                          <a:cubicBezTo>
                            <a:pt x="40" y="283"/>
                            <a:pt x="33" y="281"/>
                            <a:pt x="34" y="275"/>
                          </a:cubicBezTo>
                          <a:cubicBezTo>
                            <a:pt x="35" y="270"/>
                            <a:pt x="43" y="269"/>
                            <a:pt x="46" y="272"/>
                          </a:cubicBezTo>
                          <a:cubicBezTo>
                            <a:pt x="47" y="273"/>
                            <a:pt x="47" y="275"/>
                            <a:pt x="46" y="275"/>
                          </a:cubicBezTo>
                          <a:cubicBezTo>
                            <a:pt x="43" y="274"/>
                            <a:pt x="39" y="272"/>
                            <a:pt x="37" y="276"/>
                          </a:cubicBezTo>
                          <a:cubicBezTo>
                            <a:pt x="37" y="277"/>
                            <a:pt x="38" y="278"/>
                            <a:pt x="39" y="279"/>
                          </a:cubicBezTo>
                          <a:cubicBezTo>
                            <a:pt x="41" y="280"/>
                            <a:pt x="42" y="280"/>
                            <a:pt x="44" y="280"/>
                          </a:cubicBezTo>
                          <a:cubicBezTo>
                            <a:pt x="44" y="280"/>
                            <a:pt x="45" y="281"/>
                            <a:pt x="45" y="281"/>
                          </a:cubicBezTo>
                          <a:cubicBezTo>
                            <a:pt x="46" y="278"/>
                            <a:pt x="48" y="274"/>
                            <a:pt x="50" y="271"/>
                          </a:cubicBezTo>
                          <a:close/>
                          <a:moveTo>
                            <a:pt x="24" y="367"/>
                          </a:moveTo>
                          <a:cubicBezTo>
                            <a:pt x="24" y="367"/>
                            <a:pt x="24" y="367"/>
                            <a:pt x="24" y="367"/>
                          </a:cubicBezTo>
                          <a:cubicBezTo>
                            <a:pt x="24" y="365"/>
                            <a:pt x="24" y="362"/>
                            <a:pt x="24" y="360"/>
                          </a:cubicBezTo>
                          <a:cubicBezTo>
                            <a:pt x="23" y="360"/>
                            <a:pt x="22" y="360"/>
                            <a:pt x="21" y="360"/>
                          </a:cubicBezTo>
                          <a:cubicBezTo>
                            <a:pt x="19" y="360"/>
                            <a:pt x="18" y="361"/>
                            <a:pt x="16" y="361"/>
                          </a:cubicBezTo>
                          <a:cubicBezTo>
                            <a:pt x="13" y="362"/>
                            <a:pt x="17" y="365"/>
                            <a:pt x="18" y="366"/>
                          </a:cubicBezTo>
                          <a:cubicBezTo>
                            <a:pt x="20" y="367"/>
                            <a:pt x="22" y="367"/>
                            <a:pt x="24" y="367"/>
                          </a:cubicBezTo>
                          <a:close/>
                          <a:moveTo>
                            <a:pt x="34" y="312"/>
                          </a:moveTo>
                          <a:cubicBezTo>
                            <a:pt x="35" y="309"/>
                            <a:pt x="36" y="305"/>
                            <a:pt x="37" y="302"/>
                          </a:cubicBezTo>
                          <a:cubicBezTo>
                            <a:pt x="35" y="302"/>
                            <a:pt x="34" y="302"/>
                            <a:pt x="33" y="302"/>
                          </a:cubicBezTo>
                          <a:cubicBezTo>
                            <a:pt x="31" y="302"/>
                            <a:pt x="30" y="302"/>
                            <a:pt x="29" y="302"/>
                          </a:cubicBezTo>
                          <a:cubicBezTo>
                            <a:pt x="28" y="303"/>
                            <a:pt x="27" y="303"/>
                            <a:pt x="27" y="304"/>
                          </a:cubicBezTo>
                          <a:cubicBezTo>
                            <a:pt x="27" y="306"/>
                            <a:pt x="30" y="308"/>
                            <a:pt x="31" y="309"/>
                          </a:cubicBezTo>
                          <a:cubicBezTo>
                            <a:pt x="32" y="310"/>
                            <a:pt x="33" y="311"/>
                            <a:pt x="34" y="312"/>
                          </a:cubicBezTo>
                          <a:close/>
                          <a:moveTo>
                            <a:pt x="28" y="337"/>
                          </a:moveTo>
                          <a:cubicBezTo>
                            <a:pt x="28" y="335"/>
                            <a:pt x="29" y="332"/>
                            <a:pt x="29" y="330"/>
                          </a:cubicBezTo>
                          <a:cubicBezTo>
                            <a:pt x="26" y="330"/>
                            <a:pt x="23" y="328"/>
                            <a:pt x="21" y="332"/>
                          </a:cubicBezTo>
                          <a:cubicBezTo>
                            <a:pt x="19" y="335"/>
                            <a:pt x="25" y="337"/>
                            <a:pt x="28" y="337"/>
                          </a:cubicBezTo>
                          <a:close/>
                          <a:moveTo>
                            <a:pt x="31" y="289"/>
                          </a:moveTo>
                          <a:cubicBezTo>
                            <a:pt x="28" y="287"/>
                            <a:pt x="26" y="285"/>
                            <a:pt x="24" y="283"/>
                          </a:cubicBezTo>
                          <a:cubicBezTo>
                            <a:pt x="22" y="286"/>
                            <a:pt x="21" y="289"/>
                            <a:pt x="20" y="293"/>
                          </a:cubicBezTo>
                          <a:cubicBezTo>
                            <a:pt x="23" y="290"/>
                            <a:pt x="27" y="289"/>
                            <a:pt x="31" y="289"/>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9" name="Freeform 7"/>
                    <p:cNvSpPr>
                      <a:spLocks/>
                    </p:cNvSpPr>
                    <p:nvPr/>
                  </p:nvSpPr>
                  <p:spPr bwMode="auto">
                    <a:xfrm>
                      <a:off x="4925" y="1476"/>
                      <a:ext cx="24" cy="33"/>
                    </a:xfrm>
                    <a:custGeom>
                      <a:avLst/>
                      <a:gdLst>
                        <a:gd name="T0" fmla="*/ 7 w 10"/>
                        <a:gd name="T1" fmla="*/ 6 h 14"/>
                        <a:gd name="T2" fmla="*/ 0 w 10"/>
                        <a:gd name="T3" fmla="*/ 13 h 14"/>
                        <a:gd name="T4" fmla="*/ 0 w 10"/>
                        <a:gd name="T5" fmla="*/ 13 h 14"/>
                        <a:gd name="T6" fmla="*/ 2 w 10"/>
                        <a:gd name="T7" fmla="*/ 0 h 14"/>
                        <a:gd name="T8" fmla="*/ 7 w 10"/>
                        <a:gd name="T9" fmla="*/ 6 h 14"/>
                      </a:gdLst>
                      <a:ahLst/>
                      <a:cxnLst>
                        <a:cxn ang="0">
                          <a:pos x="T0" y="T1"/>
                        </a:cxn>
                        <a:cxn ang="0">
                          <a:pos x="T2" y="T3"/>
                        </a:cxn>
                        <a:cxn ang="0">
                          <a:pos x="T4" y="T5"/>
                        </a:cxn>
                        <a:cxn ang="0">
                          <a:pos x="T6" y="T7"/>
                        </a:cxn>
                        <a:cxn ang="0">
                          <a:pos x="T8" y="T9"/>
                        </a:cxn>
                      </a:cxnLst>
                      <a:rect l="0" t="0" r="r" b="b"/>
                      <a:pathLst>
                        <a:path w="10" h="14">
                          <a:moveTo>
                            <a:pt x="7" y="6"/>
                          </a:moveTo>
                          <a:cubicBezTo>
                            <a:pt x="10" y="13"/>
                            <a:pt x="4" y="14"/>
                            <a:pt x="0" y="13"/>
                          </a:cubicBezTo>
                          <a:cubicBezTo>
                            <a:pt x="0" y="13"/>
                            <a:pt x="0" y="13"/>
                            <a:pt x="0" y="13"/>
                          </a:cubicBezTo>
                          <a:cubicBezTo>
                            <a:pt x="1" y="9"/>
                            <a:pt x="1" y="5"/>
                            <a:pt x="2" y="0"/>
                          </a:cubicBezTo>
                          <a:cubicBezTo>
                            <a:pt x="4" y="2"/>
                            <a:pt x="6" y="4"/>
                            <a:pt x="7"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0" name="Freeform 8"/>
                    <p:cNvSpPr>
                      <a:spLocks/>
                    </p:cNvSpPr>
                    <p:nvPr/>
                  </p:nvSpPr>
                  <p:spPr bwMode="auto">
                    <a:xfrm>
                      <a:off x="4911" y="1516"/>
                      <a:ext cx="24" cy="36"/>
                    </a:xfrm>
                    <a:custGeom>
                      <a:avLst/>
                      <a:gdLst>
                        <a:gd name="T0" fmla="*/ 8 w 10"/>
                        <a:gd name="T1" fmla="*/ 4 h 15"/>
                        <a:gd name="T2" fmla="*/ 2 w 10"/>
                        <a:gd name="T3" fmla="*/ 13 h 15"/>
                        <a:gd name="T4" fmla="*/ 0 w 10"/>
                        <a:gd name="T5" fmla="*/ 12 h 15"/>
                        <a:gd name="T6" fmla="*/ 5 w 10"/>
                        <a:gd name="T7" fmla="*/ 0 h 15"/>
                        <a:gd name="T8" fmla="*/ 5 w 10"/>
                        <a:gd name="T9" fmla="*/ 0 h 15"/>
                        <a:gd name="T10" fmla="*/ 6 w 10"/>
                        <a:gd name="T11" fmla="*/ 0 h 15"/>
                        <a:gd name="T12" fmla="*/ 8 w 10"/>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8" y="4"/>
                          </a:moveTo>
                          <a:cubicBezTo>
                            <a:pt x="10" y="9"/>
                            <a:pt x="6" y="15"/>
                            <a:pt x="2" y="13"/>
                          </a:cubicBezTo>
                          <a:cubicBezTo>
                            <a:pt x="1" y="13"/>
                            <a:pt x="1" y="12"/>
                            <a:pt x="0" y="12"/>
                          </a:cubicBezTo>
                          <a:cubicBezTo>
                            <a:pt x="2" y="8"/>
                            <a:pt x="3" y="4"/>
                            <a:pt x="5" y="0"/>
                          </a:cubicBezTo>
                          <a:cubicBezTo>
                            <a:pt x="5" y="0"/>
                            <a:pt x="5" y="0"/>
                            <a:pt x="5" y="0"/>
                          </a:cubicBezTo>
                          <a:cubicBezTo>
                            <a:pt x="5" y="0"/>
                            <a:pt x="6" y="0"/>
                            <a:pt x="6" y="0"/>
                          </a:cubicBezTo>
                          <a:cubicBezTo>
                            <a:pt x="7" y="1"/>
                            <a:pt x="8" y="3"/>
                            <a:pt x="8"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1" name="Freeform 9"/>
                    <p:cNvSpPr>
                      <a:spLocks/>
                    </p:cNvSpPr>
                    <p:nvPr/>
                  </p:nvSpPr>
                  <p:spPr bwMode="auto">
                    <a:xfrm>
                      <a:off x="4895" y="1554"/>
                      <a:ext cx="26" cy="31"/>
                    </a:xfrm>
                    <a:custGeom>
                      <a:avLst/>
                      <a:gdLst>
                        <a:gd name="T0" fmla="*/ 8 w 11"/>
                        <a:gd name="T1" fmla="*/ 1 h 13"/>
                        <a:gd name="T2" fmla="*/ 9 w 11"/>
                        <a:gd name="T3" fmla="*/ 10 h 13"/>
                        <a:gd name="T4" fmla="*/ 3 w 11"/>
                        <a:gd name="T5" fmla="*/ 12 h 13"/>
                        <a:gd name="T6" fmla="*/ 0 w 11"/>
                        <a:gd name="T7" fmla="*/ 9 h 13"/>
                        <a:gd name="T8" fmla="*/ 6 w 11"/>
                        <a:gd name="T9" fmla="*/ 0 h 13"/>
                        <a:gd name="T10" fmla="*/ 7 w 11"/>
                        <a:gd name="T11" fmla="*/ 0 h 13"/>
                        <a:gd name="T12" fmla="*/ 8 w 11"/>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8" y="1"/>
                          </a:moveTo>
                          <a:cubicBezTo>
                            <a:pt x="10" y="4"/>
                            <a:pt x="11" y="6"/>
                            <a:pt x="9" y="10"/>
                          </a:cubicBezTo>
                          <a:cubicBezTo>
                            <a:pt x="7" y="12"/>
                            <a:pt x="6" y="13"/>
                            <a:pt x="3" y="12"/>
                          </a:cubicBezTo>
                          <a:cubicBezTo>
                            <a:pt x="2" y="11"/>
                            <a:pt x="1" y="10"/>
                            <a:pt x="0" y="9"/>
                          </a:cubicBezTo>
                          <a:cubicBezTo>
                            <a:pt x="2" y="6"/>
                            <a:pt x="4" y="3"/>
                            <a:pt x="6" y="0"/>
                          </a:cubicBezTo>
                          <a:cubicBezTo>
                            <a:pt x="6" y="0"/>
                            <a:pt x="6" y="0"/>
                            <a:pt x="7" y="0"/>
                          </a:cubicBezTo>
                          <a:cubicBezTo>
                            <a:pt x="7" y="1"/>
                            <a:pt x="7" y="1"/>
                            <a:pt x="8"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2" name="Freeform 10"/>
                    <p:cNvSpPr>
                      <a:spLocks/>
                    </p:cNvSpPr>
                    <p:nvPr/>
                  </p:nvSpPr>
                  <p:spPr bwMode="auto">
                    <a:xfrm>
                      <a:off x="4930" y="1436"/>
                      <a:ext cx="31" cy="40"/>
                    </a:xfrm>
                    <a:custGeom>
                      <a:avLst/>
                      <a:gdLst>
                        <a:gd name="T0" fmla="*/ 4 w 13"/>
                        <a:gd name="T1" fmla="*/ 0 h 17"/>
                        <a:gd name="T2" fmla="*/ 0 w 13"/>
                        <a:gd name="T3" fmla="*/ 13 h 17"/>
                        <a:gd name="T4" fmla="*/ 1 w 13"/>
                        <a:gd name="T5" fmla="*/ 1 h 17"/>
                        <a:gd name="T6" fmla="*/ 2 w 13"/>
                        <a:gd name="T7" fmla="*/ 1 h 17"/>
                        <a:gd name="T8" fmla="*/ 4 w 13"/>
                        <a:gd name="T9" fmla="*/ 0 h 17"/>
                      </a:gdLst>
                      <a:ahLst/>
                      <a:cxnLst>
                        <a:cxn ang="0">
                          <a:pos x="T0" y="T1"/>
                        </a:cxn>
                        <a:cxn ang="0">
                          <a:pos x="T2" y="T3"/>
                        </a:cxn>
                        <a:cxn ang="0">
                          <a:pos x="T4" y="T5"/>
                        </a:cxn>
                        <a:cxn ang="0">
                          <a:pos x="T6" y="T7"/>
                        </a:cxn>
                        <a:cxn ang="0">
                          <a:pos x="T8" y="T9"/>
                        </a:cxn>
                      </a:cxnLst>
                      <a:rect l="0" t="0" r="r" b="b"/>
                      <a:pathLst>
                        <a:path w="13" h="17">
                          <a:moveTo>
                            <a:pt x="4" y="0"/>
                          </a:moveTo>
                          <a:cubicBezTo>
                            <a:pt x="13" y="3"/>
                            <a:pt x="10" y="17"/>
                            <a:pt x="0" y="13"/>
                          </a:cubicBezTo>
                          <a:cubicBezTo>
                            <a:pt x="1" y="9"/>
                            <a:pt x="1" y="5"/>
                            <a:pt x="1" y="1"/>
                          </a:cubicBezTo>
                          <a:cubicBezTo>
                            <a:pt x="1" y="1"/>
                            <a:pt x="1" y="1"/>
                            <a:pt x="2" y="1"/>
                          </a:cubicBezTo>
                          <a:cubicBezTo>
                            <a:pt x="3" y="1"/>
                            <a:pt x="4" y="1"/>
                            <a:pt x="4"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3" name="Freeform 11"/>
                    <p:cNvSpPr>
                      <a:spLocks/>
                    </p:cNvSpPr>
                    <p:nvPr/>
                  </p:nvSpPr>
                  <p:spPr bwMode="auto">
                    <a:xfrm>
                      <a:off x="4928" y="1391"/>
                      <a:ext cx="19" cy="40"/>
                    </a:xfrm>
                    <a:custGeom>
                      <a:avLst/>
                      <a:gdLst>
                        <a:gd name="T0" fmla="*/ 7 w 8"/>
                        <a:gd name="T1" fmla="*/ 8 h 17"/>
                        <a:gd name="T2" fmla="*/ 2 w 8"/>
                        <a:gd name="T3" fmla="*/ 17 h 17"/>
                        <a:gd name="T4" fmla="*/ 0 w 8"/>
                        <a:gd name="T5" fmla="*/ 0 h 17"/>
                        <a:gd name="T6" fmla="*/ 7 w 8"/>
                        <a:gd name="T7" fmla="*/ 8 h 17"/>
                      </a:gdLst>
                      <a:ahLst/>
                      <a:cxnLst>
                        <a:cxn ang="0">
                          <a:pos x="T0" y="T1"/>
                        </a:cxn>
                        <a:cxn ang="0">
                          <a:pos x="T2" y="T3"/>
                        </a:cxn>
                        <a:cxn ang="0">
                          <a:pos x="T4" y="T5"/>
                        </a:cxn>
                        <a:cxn ang="0">
                          <a:pos x="T6" y="T7"/>
                        </a:cxn>
                      </a:cxnLst>
                      <a:rect l="0" t="0" r="r" b="b"/>
                      <a:pathLst>
                        <a:path w="8" h="17">
                          <a:moveTo>
                            <a:pt x="7" y="8"/>
                          </a:moveTo>
                          <a:cubicBezTo>
                            <a:pt x="8" y="12"/>
                            <a:pt x="5" y="15"/>
                            <a:pt x="2" y="17"/>
                          </a:cubicBezTo>
                          <a:cubicBezTo>
                            <a:pt x="2" y="11"/>
                            <a:pt x="1" y="6"/>
                            <a:pt x="0" y="0"/>
                          </a:cubicBezTo>
                          <a:cubicBezTo>
                            <a:pt x="4" y="1"/>
                            <a:pt x="7" y="4"/>
                            <a:pt x="7"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4" name="Freeform 12"/>
                    <p:cNvSpPr>
                      <a:spLocks/>
                    </p:cNvSpPr>
                    <p:nvPr/>
                  </p:nvSpPr>
                  <p:spPr bwMode="auto">
                    <a:xfrm>
                      <a:off x="4873" y="1585"/>
                      <a:ext cx="24" cy="31"/>
                    </a:xfrm>
                    <a:custGeom>
                      <a:avLst/>
                      <a:gdLst>
                        <a:gd name="T0" fmla="*/ 9 w 10"/>
                        <a:gd name="T1" fmla="*/ 2 h 13"/>
                        <a:gd name="T2" fmla="*/ 9 w 10"/>
                        <a:gd name="T3" fmla="*/ 6 h 13"/>
                        <a:gd name="T4" fmla="*/ 4 w 10"/>
                        <a:gd name="T5" fmla="*/ 13 h 13"/>
                        <a:gd name="T6" fmla="*/ 0 w 10"/>
                        <a:gd name="T7" fmla="*/ 9 h 13"/>
                        <a:gd name="T8" fmla="*/ 7 w 10"/>
                        <a:gd name="T9" fmla="*/ 0 h 13"/>
                        <a:gd name="T10" fmla="*/ 9 w 10"/>
                        <a:gd name="T11" fmla="*/ 2 h 13"/>
                      </a:gdLst>
                      <a:ahLst/>
                      <a:cxnLst>
                        <a:cxn ang="0">
                          <a:pos x="T0" y="T1"/>
                        </a:cxn>
                        <a:cxn ang="0">
                          <a:pos x="T2" y="T3"/>
                        </a:cxn>
                        <a:cxn ang="0">
                          <a:pos x="T4" y="T5"/>
                        </a:cxn>
                        <a:cxn ang="0">
                          <a:pos x="T6" y="T7"/>
                        </a:cxn>
                        <a:cxn ang="0">
                          <a:pos x="T8" y="T9"/>
                        </a:cxn>
                        <a:cxn ang="0">
                          <a:pos x="T10" y="T11"/>
                        </a:cxn>
                      </a:cxnLst>
                      <a:rect l="0" t="0" r="r" b="b"/>
                      <a:pathLst>
                        <a:path w="10" h="13">
                          <a:moveTo>
                            <a:pt x="9" y="2"/>
                          </a:moveTo>
                          <a:cubicBezTo>
                            <a:pt x="10" y="3"/>
                            <a:pt x="10" y="5"/>
                            <a:pt x="9" y="6"/>
                          </a:cubicBezTo>
                          <a:cubicBezTo>
                            <a:pt x="9" y="8"/>
                            <a:pt x="6" y="12"/>
                            <a:pt x="4" y="13"/>
                          </a:cubicBezTo>
                          <a:cubicBezTo>
                            <a:pt x="3" y="11"/>
                            <a:pt x="2" y="10"/>
                            <a:pt x="0" y="9"/>
                          </a:cubicBezTo>
                          <a:cubicBezTo>
                            <a:pt x="3" y="6"/>
                            <a:pt x="5" y="3"/>
                            <a:pt x="7" y="0"/>
                          </a:cubicBezTo>
                          <a:cubicBezTo>
                            <a:pt x="8" y="1"/>
                            <a:pt x="9" y="1"/>
                            <a:pt x="9"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5" name="Freeform 13"/>
                    <p:cNvSpPr>
                      <a:spLocks/>
                    </p:cNvSpPr>
                    <p:nvPr/>
                  </p:nvSpPr>
                  <p:spPr bwMode="auto">
                    <a:xfrm>
                      <a:off x="4750" y="1292"/>
                      <a:ext cx="173" cy="381"/>
                    </a:xfrm>
                    <a:custGeom>
                      <a:avLst/>
                      <a:gdLst>
                        <a:gd name="T0" fmla="*/ 69 w 73"/>
                        <a:gd name="T1" fmla="*/ 41 h 161"/>
                        <a:gd name="T2" fmla="*/ 68 w 73"/>
                        <a:gd name="T3" fmla="*/ 94 h 161"/>
                        <a:gd name="T4" fmla="*/ 4 w 73"/>
                        <a:gd name="T5" fmla="*/ 161 h 161"/>
                        <a:gd name="T6" fmla="*/ 0 w 73"/>
                        <a:gd name="T7" fmla="*/ 138 h 161"/>
                        <a:gd name="T8" fmla="*/ 53 w 73"/>
                        <a:gd name="T9" fmla="*/ 88 h 161"/>
                        <a:gd name="T10" fmla="*/ 32 w 73"/>
                        <a:gd name="T11" fmla="*/ 16 h 161"/>
                        <a:gd name="T12" fmla="*/ 47 w 73"/>
                        <a:gd name="T13" fmla="*/ 0 h 161"/>
                        <a:gd name="T14" fmla="*/ 61 w 73"/>
                        <a:gd name="T15" fmla="*/ 19 h 161"/>
                        <a:gd name="T16" fmla="*/ 69 w 73"/>
                        <a:gd name="T17" fmla="*/ 4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61">
                          <a:moveTo>
                            <a:pt x="69" y="41"/>
                          </a:moveTo>
                          <a:cubicBezTo>
                            <a:pt x="73" y="59"/>
                            <a:pt x="72" y="77"/>
                            <a:pt x="68" y="94"/>
                          </a:cubicBezTo>
                          <a:cubicBezTo>
                            <a:pt x="58" y="125"/>
                            <a:pt x="34" y="149"/>
                            <a:pt x="4" y="161"/>
                          </a:cubicBezTo>
                          <a:cubicBezTo>
                            <a:pt x="3" y="153"/>
                            <a:pt x="2" y="146"/>
                            <a:pt x="0" y="138"/>
                          </a:cubicBezTo>
                          <a:cubicBezTo>
                            <a:pt x="25" y="132"/>
                            <a:pt x="46" y="113"/>
                            <a:pt x="53" y="88"/>
                          </a:cubicBezTo>
                          <a:cubicBezTo>
                            <a:pt x="60" y="63"/>
                            <a:pt x="53" y="32"/>
                            <a:pt x="32" y="16"/>
                          </a:cubicBezTo>
                          <a:cubicBezTo>
                            <a:pt x="37" y="11"/>
                            <a:pt x="42" y="5"/>
                            <a:pt x="47" y="0"/>
                          </a:cubicBezTo>
                          <a:cubicBezTo>
                            <a:pt x="52" y="6"/>
                            <a:pt x="57" y="12"/>
                            <a:pt x="61" y="19"/>
                          </a:cubicBezTo>
                          <a:cubicBezTo>
                            <a:pt x="65" y="26"/>
                            <a:pt x="68" y="34"/>
                            <a:pt x="69" y="4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6" name="Freeform 14"/>
                    <p:cNvSpPr>
                      <a:spLocks/>
                    </p:cNvSpPr>
                    <p:nvPr/>
                  </p:nvSpPr>
                  <p:spPr bwMode="auto">
                    <a:xfrm>
                      <a:off x="4850" y="1616"/>
                      <a:ext cx="28" cy="31"/>
                    </a:xfrm>
                    <a:custGeom>
                      <a:avLst/>
                      <a:gdLst>
                        <a:gd name="T0" fmla="*/ 11 w 12"/>
                        <a:gd name="T1" fmla="*/ 3 h 13"/>
                        <a:gd name="T2" fmla="*/ 10 w 12"/>
                        <a:gd name="T3" fmla="*/ 9 h 13"/>
                        <a:gd name="T4" fmla="*/ 0 w 12"/>
                        <a:gd name="T5" fmla="*/ 6 h 13"/>
                        <a:gd name="T6" fmla="*/ 7 w 12"/>
                        <a:gd name="T7" fmla="*/ 0 h 13"/>
                        <a:gd name="T8" fmla="*/ 11 w 12"/>
                        <a:gd name="T9" fmla="*/ 3 h 13"/>
                      </a:gdLst>
                      <a:ahLst/>
                      <a:cxnLst>
                        <a:cxn ang="0">
                          <a:pos x="T0" y="T1"/>
                        </a:cxn>
                        <a:cxn ang="0">
                          <a:pos x="T2" y="T3"/>
                        </a:cxn>
                        <a:cxn ang="0">
                          <a:pos x="T4" y="T5"/>
                        </a:cxn>
                        <a:cxn ang="0">
                          <a:pos x="T6" y="T7"/>
                        </a:cxn>
                        <a:cxn ang="0">
                          <a:pos x="T8" y="T9"/>
                        </a:cxn>
                      </a:cxnLst>
                      <a:rect l="0" t="0" r="r" b="b"/>
                      <a:pathLst>
                        <a:path w="12" h="13">
                          <a:moveTo>
                            <a:pt x="11" y="3"/>
                          </a:moveTo>
                          <a:cubicBezTo>
                            <a:pt x="12" y="5"/>
                            <a:pt x="12" y="7"/>
                            <a:pt x="10" y="9"/>
                          </a:cubicBezTo>
                          <a:cubicBezTo>
                            <a:pt x="6" y="13"/>
                            <a:pt x="3" y="10"/>
                            <a:pt x="0" y="6"/>
                          </a:cubicBezTo>
                          <a:cubicBezTo>
                            <a:pt x="3" y="4"/>
                            <a:pt x="5" y="2"/>
                            <a:pt x="7" y="0"/>
                          </a:cubicBezTo>
                          <a:cubicBezTo>
                            <a:pt x="8" y="1"/>
                            <a:pt x="10" y="2"/>
                            <a:pt x="11"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7" name="Freeform 15"/>
                    <p:cNvSpPr>
                      <a:spLocks/>
                    </p:cNvSpPr>
                    <p:nvPr/>
                  </p:nvSpPr>
                  <p:spPr bwMode="auto">
                    <a:xfrm>
                      <a:off x="4918" y="1353"/>
                      <a:ext cx="22" cy="29"/>
                    </a:xfrm>
                    <a:custGeom>
                      <a:avLst/>
                      <a:gdLst>
                        <a:gd name="T0" fmla="*/ 5 w 9"/>
                        <a:gd name="T1" fmla="*/ 0 h 12"/>
                        <a:gd name="T2" fmla="*/ 7 w 9"/>
                        <a:gd name="T3" fmla="*/ 7 h 12"/>
                        <a:gd name="T4" fmla="*/ 3 w 9"/>
                        <a:gd name="T5" fmla="*/ 12 h 12"/>
                        <a:gd name="T6" fmla="*/ 0 w 9"/>
                        <a:gd name="T7" fmla="*/ 2 h 12"/>
                        <a:gd name="T8" fmla="*/ 1 w 9"/>
                        <a:gd name="T9" fmla="*/ 0 h 12"/>
                        <a:gd name="T10" fmla="*/ 5 w 9"/>
                        <a:gd name="T11" fmla="*/ 0 h 12"/>
                      </a:gdLst>
                      <a:ahLst/>
                      <a:cxnLst>
                        <a:cxn ang="0">
                          <a:pos x="T0" y="T1"/>
                        </a:cxn>
                        <a:cxn ang="0">
                          <a:pos x="T2" y="T3"/>
                        </a:cxn>
                        <a:cxn ang="0">
                          <a:pos x="T4" y="T5"/>
                        </a:cxn>
                        <a:cxn ang="0">
                          <a:pos x="T6" y="T7"/>
                        </a:cxn>
                        <a:cxn ang="0">
                          <a:pos x="T8" y="T9"/>
                        </a:cxn>
                        <a:cxn ang="0">
                          <a:pos x="T10" y="T11"/>
                        </a:cxn>
                      </a:cxnLst>
                      <a:rect l="0" t="0" r="r" b="b"/>
                      <a:pathLst>
                        <a:path w="9" h="12">
                          <a:moveTo>
                            <a:pt x="5" y="0"/>
                          </a:moveTo>
                          <a:cubicBezTo>
                            <a:pt x="8" y="2"/>
                            <a:pt x="9" y="5"/>
                            <a:pt x="7" y="7"/>
                          </a:cubicBezTo>
                          <a:cubicBezTo>
                            <a:pt x="6" y="10"/>
                            <a:pt x="5" y="11"/>
                            <a:pt x="3" y="12"/>
                          </a:cubicBezTo>
                          <a:cubicBezTo>
                            <a:pt x="2" y="9"/>
                            <a:pt x="1" y="5"/>
                            <a:pt x="0" y="2"/>
                          </a:cubicBezTo>
                          <a:cubicBezTo>
                            <a:pt x="0" y="1"/>
                            <a:pt x="1" y="1"/>
                            <a:pt x="1" y="0"/>
                          </a:cubicBezTo>
                          <a:cubicBezTo>
                            <a:pt x="2" y="0"/>
                            <a:pt x="4" y="0"/>
                            <a:pt x="5"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8" name="Freeform 16"/>
                    <p:cNvSpPr>
                      <a:spLocks/>
                    </p:cNvSpPr>
                    <p:nvPr/>
                  </p:nvSpPr>
                  <p:spPr bwMode="auto">
                    <a:xfrm>
                      <a:off x="4897" y="1308"/>
                      <a:ext cx="33" cy="41"/>
                    </a:xfrm>
                    <a:custGeom>
                      <a:avLst/>
                      <a:gdLst>
                        <a:gd name="T0" fmla="*/ 0 w 14"/>
                        <a:gd name="T1" fmla="*/ 2 h 17"/>
                        <a:gd name="T2" fmla="*/ 7 w 14"/>
                        <a:gd name="T3" fmla="*/ 17 h 17"/>
                        <a:gd name="T4" fmla="*/ 0 w 14"/>
                        <a:gd name="T5" fmla="*/ 2 h 17"/>
                      </a:gdLst>
                      <a:ahLst/>
                      <a:cxnLst>
                        <a:cxn ang="0">
                          <a:pos x="T0" y="T1"/>
                        </a:cxn>
                        <a:cxn ang="0">
                          <a:pos x="T2" y="T3"/>
                        </a:cxn>
                        <a:cxn ang="0">
                          <a:pos x="T4" y="T5"/>
                        </a:cxn>
                      </a:cxnLst>
                      <a:rect l="0" t="0" r="r" b="b"/>
                      <a:pathLst>
                        <a:path w="14" h="17">
                          <a:moveTo>
                            <a:pt x="0" y="2"/>
                          </a:moveTo>
                          <a:cubicBezTo>
                            <a:pt x="8" y="0"/>
                            <a:pt x="14" y="11"/>
                            <a:pt x="7" y="17"/>
                          </a:cubicBezTo>
                          <a:cubicBezTo>
                            <a:pt x="5" y="12"/>
                            <a:pt x="3" y="7"/>
                            <a:pt x="0"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9" name="Freeform 17"/>
                    <p:cNvSpPr>
                      <a:spLocks/>
                    </p:cNvSpPr>
                    <p:nvPr/>
                  </p:nvSpPr>
                  <p:spPr bwMode="auto">
                    <a:xfrm>
                      <a:off x="4819" y="1637"/>
                      <a:ext cx="28" cy="29"/>
                    </a:xfrm>
                    <a:custGeom>
                      <a:avLst/>
                      <a:gdLst>
                        <a:gd name="T0" fmla="*/ 10 w 12"/>
                        <a:gd name="T1" fmla="*/ 1 h 12"/>
                        <a:gd name="T2" fmla="*/ 9 w 12"/>
                        <a:gd name="T3" fmla="*/ 9 h 12"/>
                        <a:gd name="T4" fmla="*/ 0 w 12"/>
                        <a:gd name="T5" fmla="*/ 8 h 12"/>
                        <a:gd name="T6" fmla="*/ 0 w 12"/>
                        <a:gd name="T7" fmla="*/ 8 h 12"/>
                        <a:gd name="T8" fmla="*/ 10 w 12"/>
                        <a:gd name="T9" fmla="*/ 0 h 12"/>
                        <a:gd name="T10" fmla="*/ 10 w 12"/>
                        <a:gd name="T11" fmla="*/ 1 h 12"/>
                      </a:gdLst>
                      <a:ahLst/>
                      <a:cxnLst>
                        <a:cxn ang="0">
                          <a:pos x="T0" y="T1"/>
                        </a:cxn>
                        <a:cxn ang="0">
                          <a:pos x="T2" y="T3"/>
                        </a:cxn>
                        <a:cxn ang="0">
                          <a:pos x="T4" y="T5"/>
                        </a:cxn>
                        <a:cxn ang="0">
                          <a:pos x="T6" y="T7"/>
                        </a:cxn>
                        <a:cxn ang="0">
                          <a:pos x="T8" y="T9"/>
                        </a:cxn>
                        <a:cxn ang="0">
                          <a:pos x="T10" y="T11"/>
                        </a:cxn>
                      </a:cxnLst>
                      <a:rect l="0" t="0" r="r" b="b"/>
                      <a:pathLst>
                        <a:path w="12" h="12">
                          <a:moveTo>
                            <a:pt x="10" y="1"/>
                          </a:moveTo>
                          <a:cubicBezTo>
                            <a:pt x="11" y="4"/>
                            <a:pt x="12" y="6"/>
                            <a:pt x="9" y="9"/>
                          </a:cubicBezTo>
                          <a:cubicBezTo>
                            <a:pt x="7" y="12"/>
                            <a:pt x="3" y="11"/>
                            <a:pt x="0" y="8"/>
                          </a:cubicBezTo>
                          <a:cubicBezTo>
                            <a:pt x="0" y="8"/>
                            <a:pt x="0" y="8"/>
                            <a:pt x="0" y="8"/>
                          </a:cubicBezTo>
                          <a:cubicBezTo>
                            <a:pt x="4" y="6"/>
                            <a:pt x="7" y="3"/>
                            <a:pt x="10" y="0"/>
                          </a:cubicBezTo>
                          <a:cubicBezTo>
                            <a:pt x="10" y="0"/>
                            <a:pt x="10" y="1"/>
                            <a:pt x="10"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0" name="Freeform 18"/>
                    <p:cNvSpPr>
                      <a:spLocks/>
                    </p:cNvSpPr>
                    <p:nvPr/>
                  </p:nvSpPr>
                  <p:spPr bwMode="auto">
                    <a:xfrm>
                      <a:off x="4506" y="899"/>
                      <a:ext cx="486" cy="542"/>
                    </a:xfrm>
                    <a:custGeom>
                      <a:avLst/>
                      <a:gdLst>
                        <a:gd name="T0" fmla="*/ 205 w 205"/>
                        <a:gd name="T1" fmla="*/ 97 h 229"/>
                        <a:gd name="T2" fmla="*/ 162 w 205"/>
                        <a:gd name="T3" fmla="*/ 146 h 229"/>
                        <a:gd name="T4" fmla="*/ 122 w 205"/>
                        <a:gd name="T5" fmla="*/ 187 h 229"/>
                        <a:gd name="T6" fmla="*/ 14 w 205"/>
                        <a:gd name="T7" fmla="*/ 212 h 229"/>
                        <a:gd name="T8" fmla="*/ 13 w 205"/>
                        <a:gd name="T9" fmla="*/ 212 h 229"/>
                        <a:gd name="T10" fmla="*/ 17 w 205"/>
                        <a:gd name="T11" fmla="*/ 194 h 229"/>
                        <a:gd name="T12" fmla="*/ 108 w 205"/>
                        <a:gd name="T13" fmla="*/ 178 h 229"/>
                        <a:gd name="T14" fmla="*/ 143 w 205"/>
                        <a:gd name="T15" fmla="*/ 148 h 229"/>
                        <a:gd name="T16" fmla="*/ 179 w 205"/>
                        <a:gd name="T17" fmla="*/ 102 h 229"/>
                        <a:gd name="T18" fmla="*/ 179 w 205"/>
                        <a:gd name="T19" fmla="*/ 98 h 229"/>
                        <a:gd name="T20" fmla="*/ 100 w 205"/>
                        <a:gd name="T21" fmla="*/ 38 h 229"/>
                        <a:gd name="T22" fmla="*/ 8 w 205"/>
                        <a:gd name="T23" fmla="*/ 29 h 229"/>
                        <a:gd name="T24" fmla="*/ 8 w 205"/>
                        <a:gd name="T25" fmla="*/ 29 h 229"/>
                        <a:gd name="T26" fmla="*/ 0 w 205"/>
                        <a:gd name="T27" fmla="*/ 7 h 229"/>
                        <a:gd name="T28" fmla="*/ 1 w 205"/>
                        <a:gd name="T29" fmla="*/ 7 h 229"/>
                        <a:gd name="T30" fmla="*/ 5 w 205"/>
                        <a:gd name="T31" fmla="*/ 4 h 229"/>
                        <a:gd name="T32" fmla="*/ 118 w 205"/>
                        <a:gd name="T33" fmla="*/ 26 h 229"/>
                        <a:gd name="T34" fmla="*/ 164 w 205"/>
                        <a:gd name="T35" fmla="*/ 63 h 229"/>
                        <a:gd name="T36" fmla="*/ 205 w 205"/>
                        <a:gd name="T37" fmla="*/ 9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229">
                          <a:moveTo>
                            <a:pt x="205" y="97"/>
                          </a:moveTo>
                          <a:cubicBezTo>
                            <a:pt x="190" y="114"/>
                            <a:pt x="176" y="130"/>
                            <a:pt x="162" y="146"/>
                          </a:cubicBezTo>
                          <a:cubicBezTo>
                            <a:pt x="149" y="161"/>
                            <a:pt x="136" y="175"/>
                            <a:pt x="122" y="187"/>
                          </a:cubicBezTo>
                          <a:cubicBezTo>
                            <a:pt x="92" y="212"/>
                            <a:pt x="51" y="229"/>
                            <a:pt x="14" y="212"/>
                          </a:cubicBezTo>
                          <a:cubicBezTo>
                            <a:pt x="14" y="212"/>
                            <a:pt x="14" y="212"/>
                            <a:pt x="13" y="212"/>
                          </a:cubicBezTo>
                          <a:cubicBezTo>
                            <a:pt x="15" y="206"/>
                            <a:pt x="16" y="200"/>
                            <a:pt x="17" y="194"/>
                          </a:cubicBezTo>
                          <a:cubicBezTo>
                            <a:pt x="48" y="203"/>
                            <a:pt x="80" y="192"/>
                            <a:pt x="108" y="178"/>
                          </a:cubicBezTo>
                          <a:cubicBezTo>
                            <a:pt x="123" y="171"/>
                            <a:pt x="133" y="161"/>
                            <a:pt x="143" y="148"/>
                          </a:cubicBezTo>
                          <a:cubicBezTo>
                            <a:pt x="155" y="133"/>
                            <a:pt x="167" y="117"/>
                            <a:pt x="179" y="102"/>
                          </a:cubicBezTo>
                          <a:cubicBezTo>
                            <a:pt x="180" y="101"/>
                            <a:pt x="180" y="99"/>
                            <a:pt x="179" y="98"/>
                          </a:cubicBezTo>
                          <a:cubicBezTo>
                            <a:pt x="151" y="80"/>
                            <a:pt x="129" y="54"/>
                            <a:pt x="100" y="38"/>
                          </a:cubicBezTo>
                          <a:cubicBezTo>
                            <a:pt x="73" y="23"/>
                            <a:pt x="37" y="17"/>
                            <a:pt x="8" y="29"/>
                          </a:cubicBezTo>
                          <a:cubicBezTo>
                            <a:pt x="8" y="29"/>
                            <a:pt x="8" y="29"/>
                            <a:pt x="8" y="29"/>
                          </a:cubicBezTo>
                          <a:cubicBezTo>
                            <a:pt x="6" y="22"/>
                            <a:pt x="3" y="14"/>
                            <a:pt x="0" y="7"/>
                          </a:cubicBezTo>
                          <a:cubicBezTo>
                            <a:pt x="0" y="7"/>
                            <a:pt x="0" y="7"/>
                            <a:pt x="1" y="7"/>
                          </a:cubicBezTo>
                          <a:cubicBezTo>
                            <a:pt x="2" y="6"/>
                            <a:pt x="4" y="5"/>
                            <a:pt x="5" y="4"/>
                          </a:cubicBezTo>
                          <a:cubicBezTo>
                            <a:pt x="44" y="0"/>
                            <a:pt x="84" y="7"/>
                            <a:pt x="118" y="26"/>
                          </a:cubicBezTo>
                          <a:cubicBezTo>
                            <a:pt x="135" y="35"/>
                            <a:pt x="151" y="48"/>
                            <a:pt x="164" y="63"/>
                          </a:cubicBezTo>
                          <a:cubicBezTo>
                            <a:pt x="176" y="76"/>
                            <a:pt x="187" y="91"/>
                            <a:pt x="205" y="9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1" name="Freeform 19"/>
                    <p:cNvSpPr>
                      <a:spLocks/>
                    </p:cNvSpPr>
                    <p:nvPr/>
                  </p:nvSpPr>
                  <p:spPr bwMode="auto">
                    <a:xfrm>
                      <a:off x="4691" y="1334"/>
                      <a:ext cx="189" cy="272"/>
                    </a:xfrm>
                    <a:custGeom>
                      <a:avLst/>
                      <a:gdLst>
                        <a:gd name="T0" fmla="*/ 55 w 80"/>
                        <a:gd name="T1" fmla="*/ 0 h 115"/>
                        <a:gd name="T2" fmla="*/ 73 w 80"/>
                        <a:gd name="T3" fmla="*/ 69 h 115"/>
                        <a:gd name="T4" fmla="*/ 26 w 80"/>
                        <a:gd name="T5" fmla="*/ 115 h 115"/>
                        <a:gd name="T6" fmla="*/ 24 w 80"/>
                        <a:gd name="T7" fmla="*/ 115 h 115"/>
                        <a:gd name="T8" fmla="*/ 24 w 80"/>
                        <a:gd name="T9" fmla="*/ 115 h 115"/>
                        <a:gd name="T10" fmla="*/ 20 w 80"/>
                        <a:gd name="T11" fmla="*/ 105 h 115"/>
                        <a:gd name="T12" fmla="*/ 7 w 80"/>
                        <a:gd name="T13" fmla="*/ 81 h 115"/>
                        <a:gd name="T14" fmla="*/ 0 w 80"/>
                        <a:gd name="T15" fmla="*/ 73 h 115"/>
                        <a:gd name="T16" fmla="*/ 13 w 80"/>
                        <a:gd name="T17" fmla="*/ 80 h 115"/>
                        <a:gd name="T18" fmla="*/ 38 w 80"/>
                        <a:gd name="T19" fmla="*/ 87 h 115"/>
                        <a:gd name="T20" fmla="*/ 66 w 80"/>
                        <a:gd name="T21" fmla="*/ 63 h 115"/>
                        <a:gd name="T22" fmla="*/ 48 w 80"/>
                        <a:gd name="T23" fmla="*/ 28 h 115"/>
                        <a:gd name="T24" fmla="*/ 16 w 80"/>
                        <a:gd name="T25" fmla="*/ 27 h 115"/>
                        <a:gd name="T26" fmla="*/ 40 w 80"/>
                        <a:gd name="T27" fmla="*/ 12 h 115"/>
                        <a:gd name="T28" fmla="*/ 55 w 80"/>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15">
                          <a:moveTo>
                            <a:pt x="55" y="0"/>
                          </a:moveTo>
                          <a:cubicBezTo>
                            <a:pt x="71" y="18"/>
                            <a:pt x="80" y="44"/>
                            <a:pt x="73" y="69"/>
                          </a:cubicBezTo>
                          <a:cubicBezTo>
                            <a:pt x="67" y="91"/>
                            <a:pt x="48" y="108"/>
                            <a:pt x="26" y="115"/>
                          </a:cubicBezTo>
                          <a:cubicBezTo>
                            <a:pt x="26" y="114"/>
                            <a:pt x="25" y="114"/>
                            <a:pt x="24" y="115"/>
                          </a:cubicBezTo>
                          <a:cubicBezTo>
                            <a:pt x="24" y="115"/>
                            <a:pt x="24" y="115"/>
                            <a:pt x="24" y="115"/>
                          </a:cubicBezTo>
                          <a:cubicBezTo>
                            <a:pt x="23" y="112"/>
                            <a:pt x="22" y="108"/>
                            <a:pt x="20" y="105"/>
                          </a:cubicBezTo>
                          <a:cubicBezTo>
                            <a:pt x="17" y="97"/>
                            <a:pt x="13" y="88"/>
                            <a:pt x="7" y="81"/>
                          </a:cubicBezTo>
                          <a:cubicBezTo>
                            <a:pt x="5" y="78"/>
                            <a:pt x="3" y="76"/>
                            <a:pt x="0" y="73"/>
                          </a:cubicBezTo>
                          <a:cubicBezTo>
                            <a:pt x="4" y="76"/>
                            <a:pt x="8" y="78"/>
                            <a:pt x="13" y="80"/>
                          </a:cubicBezTo>
                          <a:cubicBezTo>
                            <a:pt x="20" y="83"/>
                            <a:pt x="29" y="87"/>
                            <a:pt x="38" y="87"/>
                          </a:cubicBezTo>
                          <a:cubicBezTo>
                            <a:pt x="53" y="88"/>
                            <a:pt x="65" y="78"/>
                            <a:pt x="66" y="63"/>
                          </a:cubicBezTo>
                          <a:cubicBezTo>
                            <a:pt x="68" y="48"/>
                            <a:pt x="61" y="34"/>
                            <a:pt x="48" y="28"/>
                          </a:cubicBezTo>
                          <a:cubicBezTo>
                            <a:pt x="38" y="23"/>
                            <a:pt x="27" y="24"/>
                            <a:pt x="16" y="27"/>
                          </a:cubicBezTo>
                          <a:cubicBezTo>
                            <a:pt x="25" y="23"/>
                            <a:pt x="33" y="18"/>
                            <a:pt x="40" y="12"/>
                          </a:cubicBezTo>
                          <a:cubicBezTo>
                            <a:pt x="45" y="8"/>
                            <a:pt x="50" y="4"/>
                            <a:pt x="55"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2" name="Freeform 20"/>
                    <p:cNvSpPr>
                      <a:spLocks/>
                    </p:cNvSpPr>
                    <p:nvPr/>
                  </p:nvSpPr>
                  <p:spPr bwMode="auto">
                    <a:xfrm>
                      <a:off x="4793" y="1661"/>
                      <a:ext cx="26" cy="28"/>
                    </a:xfrm>
                    <a:custGeom>
                      <a:avLst/>
                      <a:gdLst>
                        <a:gd name="T0" fmla="*/ 8 w 11"/>
                        <a:gd name="T1" fmla="*/ 0 h 12"/>
                        <a:gd name="T2" fmla="*/ 8 w 11"/>
                        <a:gd name="T3" fmla="*/ 8 h 12"/>
                        <a:gd name="T4" fmla="*/ 0 w 11"/>
                        <a:gd name="T5" fmla="*/ 4 h 12"/>
                        <a:gd name="T6" fmla="*/ 8 w 11"/>
                        <a:gd name="T7" fmla="*/ 0 h 12"/>
                        <a:gd name="T8" fmla="*/ 8 w 11"/>
                        <a:gd name="T9" fmla="*/ 0 h 12"/>
                      </a:gdLst>
                      <a:ahLst/>
                      <a:cxnLst>
                        <a:cxn ang="0">
                          <a:pos x="T0" y="T1"/>
                        </a:cxn>
                        <a:cxn ang="0">
                          <a:pos x="T2" y="T3"/>
                        </a:cxn>
                        <a:cxn ang="0">
                          <a:pos x="T4" y="T5"/>
                        </a:cxn>
                        <a:cxn ang="0">
                          <a:pos x="T6" y="T7"/>
                        </a:cxn>
                        <a:cxn ang="0">
                          <a:pos x="T8" y="T9"/>
                        </a:cxn>
                      </a:cxnLst>
                      <a:rect l="0" t="0" r="r" b="b"/>
                      <a:pathLst>
                        <a:path w="11" h="12">
                          <a:moveTo>
                            <a:pt x="8" y="0"/>
                          </a:moveTo>
                          <a:cubicBezTo>
                            <a:pt x="10" y="3"/>
                            <a:pt x="11" y="6"/>
                            <a:pt x="8" y="8"/>
                          </a:cubicBezTo>
                          <a:cubicBezTo>
                            <a:pt x="4" y="12"/>
                            <a:pt x="1" y="8"/>
                            <a:pt x="0" y="4"/>
                          </a:cubicBezTo>
                          <a:cubicBezTo>
                            <a:pt x="3" y="3"/>
                            <a:pt x="6" y="2"/>
                            <a:pt x="8" y="0"/>
                          </a:cubicBezTo>
                          <a:cubicBezTo>
                            <a:pt x="8" y="0"/>
                            <a:pt x="8" y="0"/>
                            <a:pt x="8"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3" name="Freeform 21"/>
                    <p:cNvSpPr>
                      <a:spLocks noEditPoints="1"/>
                    </p:cNvSpPr>
                    <p:nvPr/>
                  </p:nvSpPr>
                  <p:spPr bwMode="auto">
                    <a:xfrm>
                      <a:off x="4525" y="939"/>
                      <a:ext cx="408" cy="440"/>
                    </a:xfrm>
                    <a:custGeom>
                      <a:avLst/>
                      <a:gdLst>
                        <a:gd name="T0" fmla="*/ 110 w 172"/>
                        <a:gd name="T1" fmla="*/ 72 h 186"/>
                        <a:gd name="T2" fmla="*/ 75 w 172"/>
                        <a:gd name="T3" fmla="*/ 71 h 186"/>
                        <a:gd name="T4" fmla="*/ 171 w 172"/>
                        <a:gd name="T5" fmla="*/ 81 h 186"/>
                        <a:gd name="T6" fmla="*/ 135 w 172"/>
                        <a:gd name="T7" fmla="*/ 131 h 186"/>
                        <a:gd name="T8" fmla="*/ 9 w 172"/>
                        <a:gd name="T9" fmla="*/ 177 h 186"/>
                        <a:gd name="T10" fmla="*/ 11 w 172"/>
                        <a:gd name="T11" fmla="*/ 172 h 186"/>
                        <a:gd name="T12" fmla="*/ 38 w 172"/>
                        <a:gd name="T13" fmla="*/ 150 h 186"/>
                        <a:gd name="T14" fmla="*/ 15 w 172"/>
                        <a:gd name="T15" fmla="*/ 120 h 186"/>
                        <a:gd name="T16" fmla="*/ 39 w 172"/>
                        <a:gd name="T17" fmla="*/ 95 h 186"/>
                        <a:gd name="T18" fmla="*/ 13 w 172"/>
                        <a:gd name="T19" fmla="*/ 75 h 186"/>
                        <a:gd name="T20" fmla="*/ 15 w 172"/>
                        <a:gd name="T21" fmla="*/ 71 h 186"/>
                        <a:gd name="T22" fmla="*/ 2 w 172"/>
                        <a:gd name="T23" fmla="*/ 17 h 186"/>
                        <a:gd name="T24" fmla="*/ 0 w 172"/>
                        <a:gd name="T25" fmla="*/ 12 h 186"/>
                        <a:gd name="T26" fmla="*/ 171 w 172"/>
                        <a:gd name="T27" fmla="*/ 81 h 186"/>
                        <a:gd name="T28" fmla="*/ 166 w 172"/>
                        <a:gd name="T29" fmla="*/ 84 h 186"/>
                        <a:gd name="T30" fmla="*/ 129 w 172"/>
                        <a:gd name="T31" fmla="*/ 66 h 186"/>
                        <a:gd name="T32" fmla="*/ 135 w 172"/>
                        <a:gd name="T33" fmla="*/ 96 h 186"/>
                        <a:gd name="T34" fmla="*/ 133 w 172"/>
                        <a:gd name="T35" fmla="*/ 123 h 186"/>
                        <a:gd name="T36" fmla="*/ 135 w 172"/>
                        <a:gd name="T37" fmla="*/ 123 h 186"/>
                        <a:gd name="T38" fmla="*/ 131 w 172"/>
                        <a:gd name="T39" fmla="*/ 128 h 186"/>
                        <a:gd name="T40" fmla="*/ 115 w 172"/>
                        <a:gd name="T41" fmla="*/ 131 h 186"/>
                        <a:gd name="T42" fmla="*/ 84 w 172"/>
                        <a:gd name="T43" fmla="*/ 160 h 186"/>
                        <a:gd name="T44" fmla="*/ 101 w 172"/>
                        <a:gd name="T45" fmla="*/ 155 h 186"/>
                        <a:gd name="T46" fmla="*/ 115 w 172"/>
                        <a:gd name="T47" fmla="*/ 120 h 186"/>
                        <a:gd name="T48" fmla="*/ 116 w 172"/>
                        <a:gd name="T49" fmla="*/ 78 h 186"/>
                        <a:gd name="T50" fmla="*/ 115 w 172"/>
                        <a:gd name="T51" fmla="*/ 120 h 186"/>
                        <a:gd name="T52" fmla="*/ 129 w 172"/>
                        <a:gd name="T53" fmla="*/ 55 h 186"/>
                        <a:gd name="T54" fmla="*/ 98 w 172"/>
                        <a:gd name="T55" fmla="*/ 49 h 186"/>
                        <a:gd name="T56" fmla="*/ 116 w 172"/>
                        <a:gd name="T57" fmla="*/ 72 h 186"/>
                        <a:gd name="T58" fmla="*/ 110 w 172"/>
                        <a:gd name="T59" fmla="*/ 133 h 186"/>
                        <a:gd name="T60" fmla="*/ 75 w 172"/>
                        <a:gd name="T61" fmla="*/ 126 h 186"/>
                        <a:gd name="T62" fmla="*/ 87 w 172"/>
                        <a:gd name="T63" fmla="*/ 155 h 186"/>
                        <a:gd name="T64" fmla="*/ 65 w 172"/>
                        <a:gd name="T65" fmla="*/ 168 h 186"/>
                        <a:gd name="T66" fmla="*/ 66 w 172"/>
                        <a:gd name="T67" fmla="*/ 127 h 186"/>
                        <a:gd name="T68" fmla="*/ 65 w 172"/>
                        <a:gd name="T69" fmla="*/ 168 h 186"/>
                        <a:gd name="T70" fmla="*/ 89 w 172"/>
                        <a:gd name="T71" fmla="*/ 102 h 186"/>
                        <a:gd name="T72" fmla="*/ 67 w 172"/>
                        <a:gd name="T73" fmla="*/ 74 h 186"/>
                        <a:gd name="T74" fmla="*/ 66 w 172"/>
                        <a:gd name="T75" fmla="*/ 122 h 186"/>
                        <a:gd name="T76" fmla="*/ 106 w 172"/>
                        <a:gd name="T77" fmla="*/ 37 h 186"/>
                        <a:gd name="T78" fmla="*/ 81 w 172"/>
                        <a:gd name="T79" fmla="*/ 22 h 186"/>
                        <a:gd name="T80" fmla="*/ 89 w 172"/>
                        <a:gd name="T81" fmla="*/ 45 h 186"/>
                        <a:gd name="T82" fmla="*/ 60 w 172"/>
                        <a:gd name="T83" fmla="*/ 171 h 186"/>
                        <a:gd name="T84" fmla="*/ 21 w 172"/>
                        <a:gd name="T85" fmla="*/ 174 h 186"/>
                        <a:gd name="T86" fmla="*/ 68 w 172"/>
                        <a:gd name="T87" fmla="*/ 69 h 186"/>
                        <a:gd name="T88" fmla="*/ 66 w 172"/>
                        <a:gd name="T89" fmla="*/ 16 h 186"/>
                        <a:gd name="T90" fmla="*/ 48 w 172"/>
                        <a:gd name="T91" fmla="*/ 44 h 186"/>
                        <a:gd name="T92" fmla="*/ 68 w 172"/>
                        <a:gd name="T93" fmla="*/ 69 h 186"/>
                        <a:gd name="T94" fmla="*/ 61 w 172"/>
                        <a:gd name="T95" fmla="*/ 122 h 186"/>
                        <a:gd name="T96" fmla="*/ 27 w 172"/>
                        <a:gd name="T97" fmla="*/ 121 h 186"/>
                        <a:gd name="T98" fmla="*/ 44 w 172"/>
                        <a:gd name="T99" fmla="*/ 92 h 186"/>
                        <a:gd name="T100" fmla="*/ 41 w 172"/>
                        <a:gd name="T101" fmla="*/ 48 h 186"/>
                        <a:gd name="T102" fmla="*/ 24 w 172"/>
                        <a:gd name="T103" fmla="*/ 72 h 186"/>
                        <a:gd name="T104" fmla="*/ 40 w 172"/>
                        <a:gd name="T105" fmla="*/ 43 h 186"/>
                        <a:gd name="T106" fmla="*/ 49 w 172"/>
                        <a:gd name="T107" fmla="*/ 12 h 186"/>
                        <a:gd name="T108" fmla="*/ 38 w 172"/>
                        <a:gd name="T109" fmla="*/ 37 h 186"/>
                        <a:gd name="T110" fmla="*/ 40 w 172"/>
                        <a:gd name="T111"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 h="186">
                          <a:moveTo>
                            <a:pt x="94" y="100"/>
                          </a:moveTo>
                          <a:cubicBezTo>
                            <a:pt x="105" y="96"/>
                            <a:pt x="112" y="84"/>
                            <a:pt x="110" y="72"/>
                          </a:cubicBezTo>
                          <a:cubicBezTo>
                            <a:pt x="109" y="61"/>
                            <a:pt x="99" y="52"/>
                            <a:pt x="88" y="51"/>
                          </a:cubicBezTo>
                          <a:cubicBezTo>
                            <a:pt x="86" y="58"/>
                            <a:pt x="81" y="66"/>
                            <a:pt x="75" y="71"/>
                          </a:cubicBezTo>
                          <a:cubicBezTo>
                            <a:pt x="86" y="75"/>
                            <a:pt x="92" y="89"/>
                            <a:pt x="94" y="100"/>
                          </a:cubicBezTo>
                          <a:close/>
                          <a:moveTo>
                            <a:pt x="171" y="81"/>
                          </a:moveTo>
                          <a:cubicBezTo>
                            <a:pt x="172" y="82"/>
                            <a:pt x="172" y="84"/>
                            <a:pt x="171" y="85"/>
                          </a:cubicBezTo>
                          <a:cubicBezTo>
                            <a:pt x="159" y="100"/>
                            <a:pt x="147" y="116"/>
                            <a:pt x="135" y="131"/>
                          </a:cubicBezTo>
                          <a:cubicBezTo>
                            <a:pt x="125" y="144"/>
                            <a:pt x="115" y="154"/>
                            <a:pt x="100" y="161"/>
                          </a:cubicBezTo>
                          <a:cubicBezTo>
                            <a:pt x="72" y="175"/>
                            <a:pt x="40" y="186"/>
                            <a:pt x="9" y="177"/>
                          </a:cubicBezTo>
                          <a:cubicBezTo>
                            <a:pt x="10" y="175"/>
                            <a:pt x="10" y="173"/>
                            <a:pt x="10" y="171"/>
                          </a:cubicBezTo>
                          <a:cubicBezTo>
                            <a:pt x="10" y="172"/>
                            <a:pt x="11" y="172"/>
                            <a:pt x="11" y="172"/>
                          </a:cubicBezTo>
                          <a:cubicBezTo>
                            <a:pt x="11" y="171"/>
                            <a:pt x="12" y="170"/>
                            <a:pt x="13" y="170"/>
                          </a:cubicBezTo>
                          <a:cubicBezTo>
                            <a:pt x="25" y="170"/>
                            <a:pt x="36" y="162"/>
                            <a:pt x="38" y="150"/>
                          </a:cubicBezTo>
                          <a:cubicBezTo>
                            <a:pt x="40" y="136"/>
                            <a:pt x="30" y="124"/>
                            <a:pt x="17" y="122"/>
                          </a:cubicBezTo>
                          <a:cubicBezTo>
                            <a:pt x="16" y="122"/>
                            <a:pt x="15" y="121"/>
                            <a:pt x="15" y="120"/>
                          </a:cubicBezTo>
                          <a:cubicBezTo>
                            <a:pt x="15" y="119"/>
                            <a:pt x="16" y="117"/>
                            <a:pt x="18" y="117"/>
                          </a:cubicBezTo>
                          <a:cubicBezTo>
                            <a:pt x="29" y="117"/>
                            <a:pt x="40" y="107"/>
                            <a:pt x="39" y="95"/>
                          </a:cubicBezTo>
                          <a:cubicBezTo>
                            <a:pt x="38" y="83"/>
                            <a:pt x="27" y="75"/>
                            <a:pt x="15" y="76"/>
                          </a:cubicBezTo>
                          <a:cubicBezTo>
                            <a:pt x="15" y="76"/>
                            <a:pt x="14" y="76"/>
                            <a:pt x="13" y="75"/>
                          </a:cubicBezTo>
                          <a:cubicBezTo>
                            <a:pt x="13" y="74"/>
                            <a:pt x="13" y="73"/>
                            <a:pt x="13" y="72"/>
                          </a:cubicBezTo>
                          <a:cubicBezTo>
                            <a:pt x="13" y="72"/>
                            <a:pt x="14" y="71"/>
                            <a:pt x="15" y="71"/>
                          </a:cubicBezTo>
                          <a:cubicBezTo>
                            <a:pt x="28" y="67"/>
                            <a:pt x="37" y="52"/>
                            <a:pt x="33" y="38"/>
                          </a:cubicBezTo>
                          <a:cubicBezTo>
                            <a:pt x="30" y="24"/>
                            <a:pt x="15" y="16"/>
                            <a:pt x="2" y="17"/>
                          </a:cubicBezTo>
                          <a:cubicBezTo>
                            <a:pt x="1" y="15"/>
                            <a:pt x="1" y="14"/>
                            <a:pt x="0" y="12"/>
                          </a:cubicBezTo>
                          <a:cubicBezTo>
                            <a:pt x="0" y="12"/>
                            <a:pt x="0" y="12"/>
                            <a:pt x="0" y="12"/>
                          </a:cubicBezTo>
                          <a:cubicBezTo>
                            <a:pt x="29" y="0"/>
                            <a:pt x="65" y="6"/>
                            <a:pt x="92" y="21"/>
                          </a:cubicBezTo>
                          <a:cubicBezTo>
                            <a:pt x="121" y="37"/>
                            <a:pt x="143" y="63"/>
                            <a:pt x="171" y="81"/>
                          </a:cubicBezTo>
                          <a:close/>
                          <a:moveTo>
                            <a:pt x="135" y="123"/>
                          </a:moveTo>
                          <a:cubicBezTo>
                            <a:pt x="145" y="110"/>
                            <a:pt x="156" y="97"/>
                            <a:pt x="166" y="84"/>
                          </a:cubicBezTo>
                          <a:cubicBezTo>
                            <a:pt x="154" y="76"/>
                            <a:pt x="143" y="67"/>
                            <a:pt x="132" y="57"/>
                          </a:cubicBezTo>
                          <a:cubicBezTo>
                            <a:pt x="132" y="60"/>
                            <a:pt x="130" y="64"/>
                            <a:pt x="129" y="66"/>
                          </a:cubicBezTo>
                          <a:cubicBezTo>
                            <a:pt x="127" y="69"/>
                            <a:pt x="125" y="72"/>
                            <a:pt x="122" y="74"/>
                          </a:cubicBezTo>
                          <a:cubicBezTo>
                            <a:pt x="130" y="78"/>
                            <a:pt x="135" y="87"/>
                            <a:pt x="135" y="96"/>
                          </a:cubicBezTo>
                          <a:cubicBezTo>
                            <a:pt x="134" y="106"/>
                            <a:pt x="129" y="114"/>
                            <a:pt x="122" y="120"/>
                          </a:cubicBezTo>
                          <a:cubicBezTo>
                            <a:pt x="126" y="120"/>
                            <a:pt x="130" y="121"/>
                            <a:pt x="133" y="123"/>
                          </a:cubicBezTo>
                          <a:cubicBezTo>
                            <a:pt x="134" y="124"/>
                            <a:pt x="134" y="124"/>
                            <a:pt x="134" y="124"/>
                          </a:cubicBezTo>
                          <a:cubicBezTo>
                            <a:pt x="134" y="124"/>
                            <a:pt x="135" y="123"/>
                            <a:pt x="135" y="123"/>
                          </a:cubicBezTo>
                          <a:close/>
                          <a:moveTo>
                            <a:pt x="131" y="128"/>
                          </a:moveTo>
                          <a:cubicBezTo>
                            <a:pt x="131" y="128"/>
                            <a:pt x="131" y="128"/>
                            <a:pt x="131" y="128"/>
                          </a:cubicBezTo>
                          <a:cubicBezTo>
                            <a:pt x="126" y="125"/>
                            <a:pt x="121" y="124"/>
                            <a:pt x="115" y="125"/>
                          </a:cubicBezTo>
                          <a:cubicBezTo>
                            <a:pt x="116" y="127"/>
                            <a:pt x="116" y="129"/>
                            <a:pt x="115" y="131"/>
                          </a:cubicBezTo>
                          <a:cubicBezTo>
                            <a:pt x="114" y="146"/>
                            <a:pt x="100" y="157"/>
                            <a:pt x="86" y="160"/>
                          </a:cubicBezTo>
                          <a:cubicBezTo>
                            <a:pt x="86" y="161"/>
                            <a:pt x="85" y="160"/>
                            <a:pt x="84" y="160"/>
                          </a:cubicBezTo>
                          <a:cubicBezTo>
                            <a:pt x="83" y="162"/>
                            <a:pt x="82" y="163"/>
                            <a:pt x="81" y="164"/>
                          </a:cubicBezTo>
                          <a:cubicBezTo>
                            <a:pt x="88" y="162"/>
                            <a:pt x="95" y="158"/>
                            <a:pt x="101" y="155"/>
                          </a:cubicBezTo>
                          <a:cubicBezTo>
                            <a:pt x="113" y="148"/>
                            <a:pt x="122" y="139"/>
                            <a:pt x="131" y="128"/>
                          </a:cubicBezTo>
                          <a:close/>
                          <a:moveTo>
                            <a:pt x="115" y="120"/>
                          </a:moveTo>
                          <a:cubicBezTo>
                            <a:pt x="121" y="115"/>
                            <a:pt x="128" y="108"/>
                            <a:pt x="129" y="99"/>
                          </a:cubicBezTo>
                          <a:cubicBezTo>
                            <a:pt x="131" y="89"/>
                            <a:pt x="126" y="79"/>
                            <a:pt x="116" y="78"/>
                          </a:cubicBezTo>
                          <a:cubicBezTo>
                            <a:pt x="115" y="88"/>
                            <a:pt x="109" y="97"/>
                            <a:pt x="101" y="102"/>
                          </a:cubicBezTo>
                          <a:cubicBezTo>
                            <a:pt x="108" y="106"/>
                            <a:pt x="112" y="112"/>
                            <a:pt x="115" y="120"/>
                          </a:cubicBezTo>
                          <a:close/>
                          <a:moveTo>
                            <a:pt x="125" y="63"/>
                          </a:moveTo>
                          <a:cubicBezTo>
                            <a:pt x="126" y="61"/>
                            <a:pt x="127" y="57"/>
                            <a:pt x="129" y="55"/>
                          </a:cubicBezTo>
                          <a:cubicBezTo>
                            <a:pt x="123" y="50"/>
                            <a:pt x="116" y="44"/>
                            <a:pt x="110" y="40"/>
                          </a:cubicBezTo>
                          <a:cubicBezTo>
                            <a:pt x="107" y="44"/>
                            <a:pt x="103" y="47"/>
                            <a:pt x="98" y="49"/>
                          </a:cubicBezTo>
                          <a:cubicBezTo>
                            <a:pt x="107" y="53"/>
                            <a:pt x="114" y="62"/>
                            <a:pt x="116" y="72"/>
                          </a:cubicBezTo>
                          <a:cubicBezTo>
                            <a:pt x="116" y="72"/>
                            <a:pt x="116" y="72"/>
                            <a:pt x="116" y="72"/>
                          </a:cubicBezTo>
                          <a:cubicBezTo>
                            <a:pt x="119" y="70"/>
                            <a:pt x="123" y="67"/>
                            <a:pt x="125" y="63"/>
                          </a:cubicBezTo>
                          <a:close/>
                          <a:moveTo>
                            <a:pt x="110" y="133"/>
                          </a:moveTo>
                          <a:cubicBezTo>
                            <a:pt x="113" y="121"/>
                            <a:pt x="106" y="108"/>
                            <a:pt x="94" y="105"/>
                          </a:cubicBezTo>
                          <a:cubicBezTo>
                            <a:pt x="94" y="117"/>
                            <a:pt x="86" y="123"/>
                            <a:pt x="75" y="126"/>
                          </a:cubicBezTo>
                          <a:cubicBezTo>
                            <a:pt x="83" y="131"/>
                            <a:pt x="89" y="140"/>
                            <a:pt x="88" y="150"/>
                          </a:cubicBezTo>
                          <a:cubicBezTo>
                            <a:pt x="88" y="151"/>
                            <a:pt x="87" y="153"/>
                            <a:pt x="87" y="155"/>
                          </a:cubicBezTo>
                          <a:cubicBezTo>
                            <a:pt x="97" y="151"/>
                            <a:pt x="107" y="144"/>
                            <a:pt x="110" y="133"/>
                          </a:cubicBezTo>
                          <a:close/>
                          <a:moveTo>
                            <a:pt x="65" y="168"/>
                          </a:moveTo>
                          <a:cubicBezTo>
                            <a:pt x="74" y="165"/>
                            <a:pt x="82" y="159"/>
                            <a:pt x="83" y="150"/>
                          </a:cubicBezTo>
                          <a:cubicBezTo>
                            <a:pt x="84" y="139"/>
                            <a:pt x="76" y="130"/>
                            <a:pt x="66" y="127"/>
                          </a:cubicBezTo>
                          <a:cubicBezTo>
                            <a:pt x="64" y="137"/>
                            <a:pt x="58" y="145"/>
                            <a:pt x="49" y="150"/>
                          </a:cubicBezTo>
                          <a:cubicBezTo>
                            <a:pt x="58" y="153"/>
                            <a:pt x="66" y="159"/>
                            <a:pt x="65" y="168"/>
                          </a:cubicBezTo>
                          <a:close/>
                          <a:moveTo>
                            <a:pt x="66" y="122"/>
                          </a:moveTo>
                          <a:cubicBezTo>
                            <a:pt x="78" y="121"/>
                            <a:pt x="91" y="117"/>
                            <a:pt x="89" y="102"/>
                          </a:cubicBezTo>
                          <a:cubicBezTo>
                            <a:pt x="87" y="92"/>
                            <a:pt x="80" y="74"/>
                            <a:pt x="68" y="74"/>
                          </a:cubicBezTo>
                          <a:cubicBezTo>
                            <a:pt x="68" y="74"/>
                            <a:pt x="68" y="74"/>
                            <a:pt x="67" y="74"/>
                          </a:cubicBezTo>
                          <a:cubicBezTo>
                            <a:pt x="66" y="83"/>
                            <a:pt x="59" y="91"/>
                            <a:pt x="51" y="94"/>
                          </a:cubicBezTo>
                          <a:cubicBezTo>
                            <a:pt x="60" y="100"/>
                            <a:pt x="66" y="111"/>
                            <a:pt x="66" y="122"/>
                          </a:cubicBezTo>
                          <a:close/>
                          <a:moveTo>
                            <a:pt x="89" y="45"/>
                          </a:moveTo>
                          <a:cubicBezTo>
                            <a:pt x="96" y="45"/>
                            <a:pt x="101" y="42"/>
                            <a:pt x="106" y="37"/>
                          </a:cubicBezTo>
                          <a:cubicBezTo>
                            <a:pt x="102" y="34"/>
                            <a:pt x="98" y="31"/>
                            <a:pt x="94" y="28"/>
                          </a:cubicBezTo>
                          <a:cubicBezTo>
                            <a:pt x="89" y="26"/>
                            <a:pt x="85" y="24"/>
                            <a:pt x="81" y="22"/>
                          </a:cubicBezTo>
                          <a:cubicBezTo>
                            <a:pt x="85" y="26"/>
                            <a:pt x="88" y="32"/>
                            <a:pt x="89" y="38"/>
                          </a:cubicBezTo>
                          <a:cubicBezTo>
                            <a:pt x="89" y="40"/>
                            <a:pt x="89" y="43"/>
                            <a:pt x="89" y="45"/>
                          </a:cubicBezTo>
                          <a:close/>
                          <a:moveTo>
                            <a:pt x="61" y="171"/>
                          </a:moveTo>
                          <a:cubicBezTo>
                            <a:pt x="61" y="171"/>
                            <a:pt x="60" y="171"/>
                            <a:pt x="60" y="171"/>
                          </a:cubicBezTo>
                          <a:cubicBezTo>
                            <a:pt x="60" y="159"/>
                            <a:pt x="53" y="155"/>
                            <a:pt x="43" y="153"/>
                          </a:cubicBezTo>
                          <a:cubicBezTo>
                            <a:pt x="40" y="163"/>
                            <a:pt x="31" y="171"/>
                            <a:pt x="21" y="174"/>
                          </a:cubicBezTo>
                          <a:cubicBezTo>
                            <a:pt x="34" y="176"/>
                            <a:pt x="48" y="175"/>
                            <a:pt x="61" y="171"/>
                          </a:cubicBezTo>
                          <a:close/>
                          <a:moveTo>
                            <a:pt x="68" y="69"/>
                          </a:moveTo>
                          <a:cubicBezTo>
                            <a:pt x="79" y="63"/>
                            <a:pt x="86" y="51"/>
                            <a:pt x="84" y="39"/>
                          </a:cubicBezTo>
                          <a:cubicBezTo>
                            <a:pt x="82" y="29"/>
                            <a:pt x="75" y="21"/>
                            <a:pt x="66" y="16"/>
                          </a:cubicBezTo>
                          <a:cubicBezTo>
                            <a:pt x="63" y="15"/>
                            <a:pt x="60" y="15"/>
                            <a:pt x="57" y="14"/>
                          </a:cubicBezTo>
                          <a:cubicBezTo>
                            <a:pt x="62" y="24"/>
                            <a:pt x="58" y="38"/>
                            <a:pt x="48" y="44"/>
                          </a:cubicBezTo>
                          <a:cubicBezTo>
                            <a:pt x="59" y="48"/>
                            <a:pt x="67" y="57"/>
                            <a:pt x="68" y="68"/>
                          </a:cubicBezTo>
                          <a:cubicBezTo>
                            <a:pt x="68" y="68"/>
                            <a:pt x="68" y="69"/>
                            <a:pt x="68" y="69"/>
                          </a:cubicBezTo>
                          <a:close/>
                          <a:moveTo>
                            <a:pt x="43" y="147"/>
                          </a:moveTo>
                          <a:cubicBezTo>
                            <a:pt x="54" y="143"/>
                            <a:pt x="61" y="133"/>
                            <a:pt x="61" y="122"/>
                          </a:cubicBezTo>
                          <a:cubicBezTo>
                            <a:pt x="62" y="111"/>
                            <a:pt x="54" y="101"/>
                            <a:pt x="44" y="96"/>
                          </a:cubicBezTo>
                          <a:cubicBezTo>
                            <a:pt x="44" y="107"/>
                            <a:pt x="37" y="117"/>
                            <a:pt x="27" y="121"/>
                          </a:cubicBezTo>
                          <a:cubicBezTo>
                            <a:pt x="37" y="126"/>
                            <a:pt x="44" y="136"/>
                            <a:pt x="43" y="147"/>
                          </a:cubicBezTo>
                          <a:close/>
                          <a:moveTo>
                            <a:pt x="44" y="92"/>
                          </a:moveTo>
                          <a:cubicBezTo>
                            <a:pt x="54" y="90"/>
                            <a:pt x="63" y="81"/>
                            <a:pt x="63" y="70"/>
                          </a:cubicBezTo>
                          <a:cubicBezTo>
                            <a:pt x="63" y="58"/>
                            <a:pt x="52" y="48"/>
                            <a:pt x="41" y="48"/>
                          </a:cubicBezTo>
                          <a:cubicBezTo>
                            <a:pt x="40" y="48"/>
                            <a:pt x="40" y="47"/>
                            <a:pt x="39" y="47"/>
                          </a:cubicBezTo>
                          <a:cubicBezTo>
                            <a:pt x="38" y="57"/>
                            <a:pt x="33" y="66"/>
                            <a:pt x="24" y="72"/>
                          </a:cubicBezTo>
                          <a:cubicBezTo>
                            <a:pt x="34" y="74"/>
                            <a:pt x="42" y="82"/>
                            <a:pt x="44" y="92"/>
                          </a:cubicBezTo>
                          <a:close/>
                          <a:moveTo>
                            <a:pt x="40" y="43"/>
                          </a:moveTo>
                          <a:cubicBezTo>
                            <a:pt x="53" y="39"/>
                            <a:pt x="57" y="25"/>
                            <a:pt x="53" y="13"/>
                          </a:cubicBezTo>
                          <a:cubicBezTo>
                            <a:pt x="51" y="13"/>
                            <a:pt x="50" y="13"/>
                            <a:pt x="49" y="12"/>
                          </a:cubicBezTo>
                          <a:cubicBezTo>
                            <a:pt x="35" y="10"/>
                            <a:pt x="21" y="12"/>
                            <a:pt x="7" y="14"/>
                          </a:cubicBezTo>
                          <a:cubicBezTo>
                            <a:pt x="21" y="14"/>
                            <a:pt x="35" y="23"/>
                            <a:pt x="38" y="37"/>
                          </a:cubicBezTo>
                          <a:cubicBezTo>
                            <a:pt x="39" y="39"/>
                            <a:pt x="39" y="42"/>
                            <a:pt x="39" y="44"/>
                          </a:cubicBezTo>
                          <a:cubicBezTo>
                            <a:pt x="39" y="43"/>
                            <a:pt x="40" y="43"/>
                            <a:pt x="40" y="4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4" name="Freeform 22"/>
                    <p:cNvSpPr>
                      <a:spLocks/>
                    </p:cNvSpPr>
                    <p:nvPr/>
                  </p:nvSpPr>
                  <p:spPr bwMode="auto">
                    <a:xfrm>
                      <a:off x="4866" y="1282"/>
                      <a:ext cx="33" cy="24"/>
                    </a:xfrm>
                    <a:custGeom>
                      <a:avLst/>
                      <a:gdLst>
                        <a:gd name="T0" fmla="*/ 7 w 14"/>
                        <a:gd name="T1" fmla="*/ 0 h 10"/>
                        <a:gd name="T2" fmla="*/ 10 w 14"/>
                        <a:gd name="T3" fmla="*/ 10 h 10"/>
                        <a:gd name="T4" fmla="*/ 0 w 14"/>
                        <a:gd name="T5" fmla="*/ 2 h 10"/>
                        <a:gd name="T6" fmla="*/ 0 w 14"/>
                        <a:gd name="T7" fmla="*/ 2 h 10"/>
                        <a:gd name="T8" fmla="*/ 7 w 14"/>
                        <a:gd name="T9" fmla="*/ 0 h 10"/>
                      </a:gdLst>
                      <a:ahLst/>
                      <a:cxnLst>
                        <a:cxn ang="0">
                          <a:pos x="T0" y="T1"/>
                        </a:cxn>
                        <a:cxn ang="0">
                          <a:pos x="T2" y="T3"/>
                        </a:cxn>
                        <a:cxn ang="0">
                          <a:pos x="T4" y="T5"/>
                        </a:cxn>
                        <a:cxn ang="0">
                          <a:pos x="T6" y="T7"/>
                        </a:cxn>
                        <a:cxn ang="0">
                          <a:pos x="T8" y="T9"/>
                        </a:cxn>
                      </a:cxnLst>
                      <a:rect l="0" t="0" r="r" b="b"/>
                      <a:pathLst>
                        <a:path w="14" h="10">
                          <a:moveTo>
                            <a:pt x="7" y="0"/>
                          </a:moveTo>
                          <a:cubicBezTo>
                            <a:pt x="13" y="1"/>
                            <a:pt x="14" y="7"/>
                            <a:pt x="10" y="10"/>
                          </a:cubicBezTo>
                          <a:cubicBezTo>
                            <a:pt x="7" y="7"/>
                            <a:pt x="4" y="4"/>
                            <a:pt x="0" y="2"/>
                          </a:cubicBezTo>
                          <a:cubicBezTo>
                            <a:pt x="0" y="2"/>
                            <a:pt x="0" y="2"/>
                            <a:pt x="0" y="2"/>
                          </a:cubicBezTo>
                          <a:cubicBezTo>
                            <a:pt x="3" y="1"/>
                            <a:pt x="5" y="0"/>
                            <a:pt x="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5" name="Freeform 23"/>
                    <p:cNvSpPr>
                      <a:spLocks/>
                    </p:cNvSpPr>
                    <p:nvPr/>
                  </p:nvSpPr>
                  <p:spPr bwMode="auto">
                    <a:xfrm>
                      <a:off x="4814" y="1074"/>
                      <a:ext cx="104" cy="159"/>
                    </a:xfrm>
                    <a:custGeom>
                      <a:avLst/>
                      <a:gdLst>
                        <a:gd name="T0" fmla="*/ 44 w 44"/>
                        <a:gd name="T1" fmla="*/ 27 h 67"/>
                        <a:gd name="T2" fmla="*/ 13 w 44"/>
                        <a:gd name="T3" fmla="*/ 66 h 67"/>
                        <a:gd name="T4" fmla="*/ 12 w 44"/>
                        <a:gd name="T5" fmla="*/ 67 h 67"/>
                        <a:gd name="T6" fmla="*/ 11 w 44"/>
                        <a:gd name="T7" fmla="*/ 66 h 67"/>
                        <a:gd name="T8" fmla="*/ 0 w 44"/>
                        <a:gd name="T9" fmla="*/ 63 h 67"/>
                        <a:gd name="T10" fmla="*/ 13 w 44"/>
                        <a:gd name="T11" fmla="*/ 39 h 67"/>
                        <a:gd name="T12" fmla="*/ 0 w 44"/>
                        <a:gd name="T13" fmla="*/ 17 h 67"/>
                        <a:gd name="T14" fmla="*/ 7 w 44"/>
                        <a:gd name="T15" fmla="*/ 9 h 67"/>
                        <a:gd name="T16" fmla="*/ 10 w 44"/>
                        <a:gd name="T17" fmla="*/ 0 h 67"/>
                        <a:gd name="T18" fmla="*/ 44 w 44"/>
                        <a:gd name="T19" fmla="*/ 2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67">
                          <a:moveTo>
                            <a:pt x="44" y="27"/>
                          </a:moveTo>
                          <a:cubicBezTo>
                            <a:pt x="34" y="40"/>
                            <a:pt x="23" y="53"/>
                            <a:pt x="13" y="66"/>
                          </a:cubicBezTo>
                          <a:cubicBezTo>
                            <a:pt x="13" y="66"/>
                            <a:pt x="12" y="67"/>
                            <a:pt x="12" y="67"/>
                          </a:cubicBezTo>
                          <a:cubicBezTo>
                            <a:pt x="12" y="67"/>
                            <a:pt x="12" y="67"/>
                            <a:pt x="11" y="66"/>
                          </a:cubicBezTo>
                          <a:cubicBezTo>
                            <a:pt x="8" y="64"/>
                            <a:pt x="4" y="63"/>
                            <a:pt x="0" y="63"/>
                          </a:cubicBezTo>
                          <a:cubicBezTo>
                            <a:pt x="7" y="57"/>
                            <a:pt x="12" y="49"/>
                            <a:pt x="13" y="39"/>
                          </a:cubicBezTo>
                          <a:cubicBezTo>
                            <a:pt x="13" y="30"/>
                            <a:pt x="8" y="21"/>
                            <a:pt x="0" y="17"/>
                          </a:cubicBezTo>
                          <a:cubicBezTo>
                            <a:pt x="3" y="15"/>
                            <a:pt x="5" y="12"/>
                            <a:pt x="7" y="9"/>
                          </a:cubicBezTo>
                          <a:cubicBezTo>
                            <a:pt x="8" y="7"/>
                            <a:pt x="10" y="3"/>
                            <a:pt x="10" y="0"/>
                          </a:cubicBezTo>
                          <a:cubicBezTo>
                            <a:pt x="21" y="10"/>
                            <a:pt x="32" y="19"/>
                            <a:pt x="44" y="2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6" name="Freeform 24"/>
                    <p:cNvSpPr>
                      <a:spLocks/>
                    </p:cNvSpPr>
                    <p:nvPr/>
                  </p:nvSpPr>
                  <p:spPr bwMode="auto">
                    <a:xfrm>
                      <a:off x="4662" y="1398"/>
                      <a:ext cx="181" cy="137"/>
                    </a:xfrm>
                    <a:custGeom>
                      <a:avLst/>
                      <a:gdLst>
                        <a:gd name="T0" fmla="*/ 74 w 76"/>
                        <a:gd name="T1" fmla="*/ 37 h 58"/>
                        <a:gd name="T2" fmla="*/ 41 w 76"/>
                        <a:gd name="T3" fmla="*/ 54 h 58"/>
                        <a:gd name="T4" fmla="*/ 2 w 76"/>
                        <a:gd name="T5" fmla="*/ 37 h 58"/>
                        <a:gd name="T6" fmla="*/ 1 w 76"/>
                        <a:gd name="T7" fmla="*/ 37 h 58"/>
                        <a:gd name="T8" fmla="*/ 0 w 76"/>
                        <a:gd name="T9" fmla="*/ 36 h 58"/>
                        <a:gd name="T10" fmla="*/ 25 w 76"/>
                        <a:gd name="T11" fmla="*/ 42 h 58"/>
                        <a:gd name="T12" fmla="*/ 58 w 76"/>
                        <a:gd name="T13" fmla="*/ 33 h 58"/>
                        <a:gd name="T14" fmla="*/ 43 w 76"/>
                        <a:gd name="T15" fmla="*/ 9 h 58"/>
                        <a:gd name="T16" fmla="*/ 27 w 76"/>
                        <a:gd name="T17" fmla="*/ 5 h 58"/>
                        <a:gd name="T18" fmla="*/ 57 w 76"/>
                        <a:gd name="T19" fmla="*/ 5 h 58"/>
                        <a:gd name="T20" fmla="*/ 74 w 76"/>
                        <a:gd name="T21"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58">
                          <a:moveTo>
                            <a:pt x="74" y="37"/>
                          </a:moveTo>
                          <a:cubicBezTo>
                            <a:pt x="70" y="53"/>
                            <a:pt x="55" y="58"/>
                            <a:pt x="41" y="54"/>
                          </a:cubicBezTo>
                          <a:cubicBezTo>
                            <a:pt x="27" y="51"/>
                            <a:pt x="15" y="43"/>
                            <a:pt x="2" y="37"/>
                          </a:cubicBezTo>
                          <a:cubicBezTo>
                            <a:pt x="2" y="37"/>
                            <a:pt x="1" y="37"/>
                            <a:pt x="1" y="37"/>
                          </a:cubicBezTo>
                          <a:cubicBezTo>
                            <a:pt x="1" y="37"/>
                            <a:pt x="1" y="36"/>
                            <a:pt x="0" y="36"/>
                          </a:cubicBezTo>
                          <a:cubicBezTo>
                            <a:pt x="8" y="39"/>
                            <a:pt x="17" y="41"/>
                            <a:pt x="25" y="42"/>
                          </a:cubicBezTo>
                          <a:cubicBezTo>
                            <a:pt x="34" y="43"/>
                            <a:pt x="53" y="44"/>
                            <a:pt x="58" y="33"/>
                          </a:cubicBezTo>
                          <a:cubicBezTo>
                            <a:pt x="62" y="23"/>
                            <a:pt x="52" y="12"/>
                            <a:pt x="43" y="9"/>
                          </a:cubicBezTo>
                          <a:cubicBezTo>
                            <a:pt x="38" y="6"/>
                            <a:pt x="32" y="5"/>
                            <a:pt x="27" y="5"/>
                          </a:cubicBezTo>
                          <a:cubicBezTo>
                            <a:pt x="37" y="2"/>
                            <a:pt x="47" y="0"/>
                            <a:pt x="57" y="5"/>
                          </a:cubicBezTo>
                          <a:cubicBezTo>
                            <a:pt x="69" y="10"/>
                            <a:pt x="76" y="24"/>
                            <a:pt x="74" y="37"/>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7" name="Freeform 25"/>
                    <p:cNvSpPr>
                      <a:spLocks/>
                    </p:cNvSpPr>
                    <p:nvPr/>
                  </p:nvSpPr>
                  <p:spPr bwMode="auto">
                    <a:xfrm>
                      <a:off x="4764" y="1675"/>
                      <a:ext cx="26" cy="26"/>
                    </a:xfrm>
                    <a:custGeom>
                      <a:avLst/>
                      <a:gdLst>
                        <a:gd name="T0" fmla="*/ 11 w 11"/>
                        <a:gd name="T1" fmla="*/ 5 h 11"/>
                        <a:gd name="T2" fmla="*/ 7 w 11"/>
                        <a:gd name="T3" fmla="*/ 10 h 11"/>
                        <a:gd name="T4" fmla="*/ 0 w 11"/>
                        <a:gd name="T5" fmla="*/ 4 h 11"/>
                        <a:gd name="T6" fmla="*/ 9 w 11"/>
                        <a:gd name="T7" fmla="*/ 0 h 11"/>
                        <a:gd name="T8" fmla="*/ 11 w 11"/>
                        <a:gd name="T9" fmla="*/ 5 h 11"/>
                      </a:gdLst>
                      <a:ahLst/>
                      <a:cxnLst>
                        <a:cxn ang="0">
                          <a:pos x="T0" y="T1"/>
                        </a:cxn>
                        <a:cxn ang="0">
                          <a:pos x="T2" y="T3"/>
                        </a:cxn>
                        <a:cxn ang="0">
                          <a:pos x="T4" y="T5"/>
                        </a:cxn>
                        <a:cxn ang="0">
                          <a:pos x="T6" y="T7"/>
                        </a:cxn>
                        <a:cxn ang="0">
                          <a:pos x="T8" y="T9"/>
                        </a:cxn>
                      </a:cxnLst>
                      <a:rect l="0" t="0" r="r" b="b"/>
                      <a:pathLst>
                        <a:path w="11" h="11">
                          <a:moveTo>
                            <a:pt x="11" y="5"/>
                          </a:moveTo>
                          <a:cubicBezTo>
                            <a:pt x="11" y="7"/>
                            <a:pt x="10" y="9"/>
                            <a:pt x="7" y="10"/>
                          </a:cubicBezTo>
                          <a:cubicBezTo>
                            <a:pt x="3" y="11"/>
                            <a:pt x="1" y="7"/>
                            <a:pt x="0" y="4"/>
                          </a:cubicBezTo>
                          <a:cubicBezTo>
                            <a:pt x="3" y="3"/>
                            <a:pt x="6" y="2"/>
                            <a:pt x="9" y="0"/>
                          </a:cubicBezTo>
                          <a:cubicBezTo>
                            <a:pt x="9" y="2"/>
                            <a:pt x="10" y="4"/>
                            <a:pt x="11" y="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8" name="Freeform 26"/>
                    <p:cNvSpPr>
                      <a:spLocks/>
                    </p:cNvSpPr>
                    <p:nvPr/>
                  </p:nvSpPr>
                  <p:spPr bwMode="auto">
                    <a:xfrm>
                      <a:off x="4290" y="1417"/>
                      <a:ext cx="491" cy="473"/>
                    </a:xfrm>
                    <a:custGeom>
                      <a:avLst/>
                      <a:gdLst>
                        <a:gd name="T0" fmla="*/ 187 w 207"/>
                        <a:gd name="T1" fmla="*/ 79 h 200"/>
                        <a:gd name="T2" fmla="*/ 207 w 207"/>
                        <a:gd name="T3" fmla="*/ 187 h 200"/>
                        <a:gd name="T4" fmla="*/ 106 w 207"/>
                        <a:gd name="T5" fmla="*/ 198 h 200"/>
                        <a:gd name="T6" fmla="*/ 52 w 207"/>
                        <a:gd name="T7" fmla="*/ 193 h 200"/>
                        <a:gd name="T8" fmla="*/ 24 w 207"/>
                        <a:gd name="T9" fmla="*/ 180 h 200"/>
                        <a:gd name="T10" fmla="*/ 0 w 207"/>
                        <a:gd name="T11" fmla="*/ 161 h 200"/>
                        <a:gd name="T12" fmla="*/ 13 w 207"/>
                        <a:gd name="T13" fmla="*/ 149 h 200"/>
                        <a:gd name="T14" fmla="*/ 13 w 207"/>
                        <a:gd name="T15" fmla="*/ 149 h 200"/>
                        <a:gd name="T16" fmla="*/ 14 w 207"/>
                        <a:gd name="T17" fmla="*/ 151 h 200"/>
                        <a:gd name="T18" fmla="*/ 14 w 207"/>
                        <a:gd name="T19" fmla="*/ 151 h 200"/>
                        <a:gd name="T20" fmla="*/ 81 w 207"/>
                        <a:gd name="T21" fmla="*/ 181 h 200"/>
                        <a:gd name="T22" fmla="*/ 176 w 207"/>
                        <a:gd name="T23" fmla="*/ 169 h 200"/>
                        <a:gd name="T24" fmla="*/ 179 w 207"/>
                        <a:gd name="T25" fmla="*/ 166 h 200"/>
                        <a:gd name="T26" fmla="*/ 172 w 207"/>
                        <a:gd name="T27" fmla="*/ 115 h 200"/>
                        <a:gd name="T28" fmla="*/ 164 w 207"/>
                        <a:gd name="T29" fmla="*/ 72 h 200"/>
                        <a:gd name="T30" fmla="*/ 100 w 207"/>
                        <a:gd name="T31" fmla="*/ 12 h 200"/>
                        <a:gd name="T32" fmla="*/ 99 w 207"/>
                        <a:gd name="T33" fmla="*/ 12 h 200"/>
                        <a:gd name="T34" fmla="*/ 103 w 207"/>
                        <a:gd name="T35" fmla="*/ 0 h 200"/>
                        <a:gd name="T36" fmla="*/ 104 w 207"/>
                        <a:gd name="T37" fmla="*/ 1 h 200"/>
                        <a:gd name="T38" fmla="*/ 157 w 207"/>
                        <a:gd name="T39" fmla="*/ 34 h 200"/>
                        <a:gd name="T40" fmla="*/ 187 w 207"/>
                        <a:gd name="T41"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7" h="200">
                          <a:moveTo>
                            <a:pt x="187" y="79"/>
                          </a:moveTo>
                          <a:cubicBezTo>
                            <a:pt x="198" y="114"/>
                            <a:pt x="194" y="152"/>
                            <a:pt x="207" y="187"/>
                          </a:cubicBezTo>
                          <a:cubicBezTo>
                            <a:pt x="173" y="185"/>
                            <a:pt x="139" y="196"/>
                            <a:pt x="106" y="198"/>
                          </a:cubicBezTo>
                          <a:cubicBezTo>
                            <a:pt x="87" y="200"/>
                            <a:pt x="69" y="199"/>
                            <a:pt x="52" y="193"/>
                          </a:cubicBezTo>
                          <a:cubicBezTo>
                            <a:pt x="42" y="189"/>
                            <a:pt x="33" y="184"/>
                            <a:pt x="24" y="180"/>
                          </a:cubicBezTo>
                          <a:cubicBezTo>
                            <a:pt x="15" y="174"/>
                            <a:pt x="7" y="169"/>
                            <a:pt x="0" y="161"/>
                          </a:cubicBezTo>
                          <a:cubicBezTo>
                            <a:pt x="5" y="157"/>
                            <a:pt x="9" y="153"/>
                            <a:pt x="13" y="149"/>
                          </a:cubicBezTo>
                          <a:cubicBezTo>
                            <a:pt x="13" y="149"/>
                            <a:pt x="13" y="149"/>
                            <a:pt x="13" y="149"/>
                          </a:cubicBezTo>
                          <a:cubicBezTo>
                            <a:pt x="14" y="150"/>
                            <a:pt x="14" y="150"/>
                            <a:pt x="14" y="151"/>
                          </a:cubicBezTo>
                          <a:cubicBezTo>
                            <a:pt x="14" y="151"/>
                            <a:pt x="14" y="151"/>
                            <a:pt x="14" y="151"/>
                          </a:cubicBezTo>
                          <a:cubicBezTo>
                            <a:pt x="28" y="174"/>
                            <a:pt x="57" y="181"/>
                            <a:pt x="81" y="181"/>
                          </a:cubicBezTo>
                          <a:cubicBezTo>
                            <a:pt x="113" y="180"/>
                            <a:pt x="144" y="169"/>
                            <a:pt x="176" y="169"/>
                          </a:cubicBezTo>
                          <a:cubicBezTo>
                            <a:pt x="178" y="169"/>
                            <a:pt x="179" y="167"/>
                            <a:pt x="179" y="166"/>
                          </a:cubicBezTo>
                          <a:cubicBezTo>
                            <a:pt x="175" y="149"/>
                            <a:pt x="173" y="132"/>
                            <a:pt x="172" y="115"/>
                          </a:cubicBezTo>
                          <a:cubicBezTo>
                            <a:pt x="172" y="100"/>
                            <a:pt x="170" y="86"/>
                            <a:pt x="164" y="72"/>
                          </a:cubicBezTo>
                          <a:cubicBezTo>
                            <a:pt x="151" y="45"/>
                            <a:pt x="125" y="27"/>
                            <a:pt x="100" y="12"/>
                          </a:cubicBezTo>
                          <a:cubicBezTo>
                            <a:pt x="99" y="12"/>
                            <a:pt x="99" y="12"/>
                            <a:pt x="99" y="12"/>
                          </a:cubicBezTo>
                          <a:cubicBezTo>
                            <a:pt x="100" y="8"/>
                            <a:pt x="102" y="4"/>
                            <a:pt x="103" y="0"/>
                          </a:cubicBezTo>
                          <a:cubicBezTo>
                            <a:pt x="103" y="0"/>
                            <a:pt x="103" y="1"/>
                            <a:pt x="104" y="1"/>
                          </a:cubicBezTo>
                          <a:cubicBezTo>
                            <a:pt x="125" y="3"/>
                            <a:pt x="141" y="21"/>
                            <a:pt x="157" y="34"/>
                          </a:cubicBezTo>
                          <a:cubicBezTo>
                            <a:pt x="172" y="46"/>
                            <a:pt x="182" y="61"/>
                            <a:pt x="187" y="7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9" name="Freeform 27"/>
                    <p:cNvSpPr>
                      <a:spLocks/>
                    </p:cNvSpPr>
                    <p:nvPr/>
                  </p:nvSpPr>
                  <p:spPr bwMode="auto">
                    <a:xfrm>
                      <a:off x="4634" y="542"/>
                      <a:ext cx="294" cy="504"/>
                    </a:xfrm>
                    <a:custGeom>
                      <a:avLst/>
                      <a:gdLst>
                        <a:gd name="T0" fmla="*/ 123 w 124"/>
                        <a:gd name="T1" fmla="*/ 185 h 213"/>
                        <a:gd name="T2" fmla="*/ 118 w 124"/>
                        <a:gd name="T3" fmla="*/ 212 h 213"/>
                        <a:gd name="T4" fmla="*/ 116 w 124"/>
                        <a:gd name="T5" fmla="*/ 213 h 213"/>
                        <a:gd name="T6" fmla="*/ 114 w 124"/>
                        <a:gd name="T7" fmla="*/ 210 h 213"/>
                        <a:gd name="T8" fmla="*/ 118 w 124"/>
                        <a:gd name="T9" fmla="*/ 181 h 213"/>
                        <a:gd name="T10" fmla="*/ 118 w 124"/>
                        <a:gd name="T11" fmla="*/ 152 h 213"/>
                        <a:gd name="T12" fmla="*/ 84 w 124"/>
                        <a:gd name="T13" fmla="*/ 56 h 213"/>
                        <a:gd name="T14" fmla="*/ 48 w 124"/>
                        <a:gd name="T15" fmla="*/ 23 h 213"/>
                        <a:gd name="T16" fmla="*/ 27 w 124"/>
                        <a:gd name="T17" fmla="*/ 12 h 213"/>
                        <a:gd name="T18" fmla="*/ 12 w 124"/>
                        <a:gd name="T19" fmla="*/ 7 h 213"/>
                        <a:gd name="T20" fmla="*/ 1 w 124"/>
                        <a:gd name="T21" fmla="*/ 5 h 213"/>
                        <a:gd name="T22" fmla="*/ 0 w 124"/>
                        <a:gd name="T23" fmla="*/ 3 h 213"/>
                        <a:gd name="T24" fmla="*/ 29 w 124"/>
                        <a:gd name="T25" fmla="*/ 7 h 213"/>
                        <a:gd name="T26" fmla="*/ 54 w 124"/>
                        <a:gd name="T27" fmla="*/ 21 h 213"/>
                        <a:gd name="T28" fmla="*/ 114 w 124"/>
                        <a:gd name="T29" fmla="*/ 102 h 213"/>
                        <a:gd name="T30" fmla="*/ 124 w 124"/>
                        <a:gd name="T31" fmla="*/ 158 h 213"/>
                        <a:gd name="T32" fmla="*/ 123 w 124"/>
                        <a:gd name="T33" fmla="*/ 18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 h="213">
                          <a:moveTo>
                            <a:pt x="123" y="185"/>
                          </a:moveTo>
                          <a:cubicBezTo>
                            <a:pt x="122" y="194"/>
                            <a:pt x="121" y="204"/>
                            <a:pt x="118" y="212"/>
                          </a:cubicBezTo>
                          <a:cubicBezTo>
                            <a:pt x="117" y="213"/>
                            <a:pt x="117" y="213"/>
                            <a:pt x="116" y="213"/>
                          </a:cubicBezTo>
                          <a:cubicBezTo>
                            <a:pt x="114" y="210"/>
                            <a:pt x="114" y="210"/>
                            <a:pt x="114" y="210"/>
                          </a:cubicBezTo>
                          <a:cubicBezTo>
                            <a:pt x="114" y="201"/>
                            <a:pt x="117" y="191"/>
                            <a:pt x="118" y="181"/>
                          </a:cubicBezTo>
                          <a:cubicBezTo>
                            <a:pt x="118" y="171"/>
                            <a:pt x="119" y="161"/>
                            <a:pt x="118" y="152"/>
                          </a:cubicBezTo>
                          <a:cubicBezTo>
                            <a:pt x="116" y="118"/>
                            <a:pt x="105" y="84"/>
                            <a:pt x="84" y="56"/>
                          </a:cubicBezTo>
                          <a:cubicBezTo>
                            <a:pt x="74" y="43"/>
                            <a:pt x="62" y="32"/>
                            <a:pt x="48" y="23"/>
                          </a:cubicBezTo>
                          <a:cubicBezTo>
                            <a:pt x="41" y="19"/>
                            <a:pt x="34" y="15"/>
                            <a:pt x="27" y="12"/>
                          </a:cubicBezTo>
                          <a:cubicBezTo>
                            <a:pt x="22" y="10"/>
                            <a:pt x="17" y="8"/>
                            <a:pt x="12" y="7"/>
                          </a:cubicBezTo>
                          <a:cubicBezTo>
                            <a:pt x="8" y="7"/>
                            <a:pt x="4" y="6"/>
                            <a:pt x="1" y="5"/>
                          </a:cubicBezTo>
                          <a:cubicBezTo>
                            <a:pt x="0" y="3"/>
                            <a:pt x="0" y="3"/>
                            <a:pt x="0" y="3"/>
                          </a:cubicBezTo>
                          <a:cubicBezTo>
                            <a:pt x="9" y="0"/>
                            <a:pt x="20" y="4"/>
                            <a:pt x="29" y="7"/>
                          </a:cubicBezTo>
                          <a:cubicBezTo>
                            <a:pt x="38" y="11"/>
                            <a:pt x="46" y="15"/>
                            <a:pt x="54" y="21"/>
                          </a:cubicBezTo>
                          <a:cubicBezTo>
                            <a:pt x="82" y="40"/>
                            <a:pt x="103" y="69"/>
                            <a:pt x="114" y="102"/>
                          </a:cubicBezTo>
                          <a:cubicBezTo>
                            <a:pt x="120" y="120"/>
                            <a:pt x="123" y="139"/>
                            <a:pt x="124" y="158"/>
                          </a:cubicBezTo>
                          <a:cubicBezTo>
                            <a:pt x="124" y="167"/>
                            <a:pt x="124" y="176"/>
                            <a:pt x="123" y="18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0" name="Freeform 28"/>
                    <p:cNvSpPr>
                      <a:spLocks/>
                    </p:cNvSpPr>
                    <p:nvPr/>
                  </p:nvSpPr>
                  <p:spPr bwMode="auto">
                    <a:xfrm>
                      <a:off x="4269" y="1874"/>
                      <a:ext cx="448" cy="364"/>
                    </a:xfrm>
                    <a:custGeom>
                      <a:avLst/>
                      <a:gdLst>
                        <a:gd name="T0" fmla="*/ 189 w 189"/>
                        <a:gd name="T1" fmla="*/ 0 h 154"/>
                        <a:gd name="T2" fmla="*/ 146 w 189"/>
                        <a:gd name="T3" fmla="*/ 101 h 154"/>
                        <a:gd name="T4" fmla="*/ 57 w 189"/>
                        <a:gd name="T5" fmla="*/ 151 h 154"/>
                        <a:gd name="T6" fmla="*/ 0 w 189"/>
                        <a:gd name="T7" fmla="*/ 148 h 154"/>
                        <a:gd name="T8" fmla="*/ 12 w 189"/>
                        <a:gd name="T9" fmla="*/ 126 h 154"/>
                        <a:gd name="T10" fmla="*/ 18 w 189"/>
                        <a:gd name="T11" fmla="*/ 134 h 154"/>
                        <a:gd name="T12" fmla="*/ 32 w 189"/>
                        <a:gd name="T13" fmla="*/ 128 h 154"/>
                        <a:gd name="T14" fmla="*/ 45 w 189"/>
                        <a:gd name="T15" fmla="*/ 136 h 154"/>
                        <a:gd name="T16" fmla="*/ 53 w 189"/>
                        <a:gd name="T17" fmla="*/ 127 h 154"/>
                        <a:gd name="T18" fmla="*/ 64 w 189"/>
                        <a:gd name="T19" fmla="*/ 133 h 154"/>
                        <a:gd name="T20" fmla="*/ 72 w 189"/>
                        <a:gd name="T21" fmla="*/ 125 h 154"/>
                        <a:gd name="T22" fmla="*/ 86 w 189"/>
                        <a:gd name="T23" fmla="*/ 127 h 154"/>
                        <a:gd name="T24" fmla="*/ 90 w 189"/>
                        <a:gd name="T25" fmla="*/ 114 h 154"/>
                        <a:gd name="T26" fmla="*/ 108 w 189"/>
                        <a:gd name="T27" fmla="*/ 116 h 154"/>
                        <a:gd name="T28" fmla="*/ 112 w 189"/>
                        <a:gd name="T29" fmla="*/ 105 h 154"/>
                        <a:gd name="T30" fmla="*/ 123 w 189"/>
                        <a:gd name="T31" fmla="*/ 100 h 154"/>
                        <a:gd name="T32" fmla="*/ 124 w 189"/>
                        <a:gd name="T33" fmla="*/ 88 h 154"/>
                        <a:gd name="T34" fmla="*/ 142 w 189"/>
                        <a:gd name="T35" fmla="*/ 87 h 154"/>
                        <a:gd name="T36" fmla="*/ 141 w 189"/>
                        <a:gd name="T37" fmla="*/ 71 h 154"/>
                        <a:gd name="T38" fmla="*/ 153 w 189"/>
                        <a:gd name="T39" fmla="*/ 65 h 154"/>
                        <a:gd name="T40" fmla="*/ 148 w 189"/>
                        <a:gd name="T41" fmla="*/ 50 h 154"/>
                        <a:gd name="T42" fmla="*/ 162 w 189"/>
                        <a:gd name="T43" fmla="*/ 43 h 154"/>
                        <a:gd name="T44" fmla="*/ 157 w 189"/>
                        <a:gd name="T45" fmla="*/ 31 h 154"/>
                        <a:gd name="T46" fmla="*/ 168 w 189"/>
                        <a:gd name="T47" fmla="*/ 19 h 154"/>
                        <a:gd name="T48" fmla="*/ 158 w 189"/>
                        <a:gd name="T49" fmla="*/ 4 h 154"/>
                        <a:gd name="T50" fmla="*/ 189 w 189"/>
                        <a:gd name="T51" fmla="*/ 0 h 154"/>
                        <a:gd name="T52" fmla="*/ 189 w 189"/>
                        <a:gd name="T5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9" h="154">
                          <a:moveTo>
                            <a:pt x="189" y="0"/>
                          </a:moveTo>
                          <a:cubicBezTo>
                            <a:pt x="185" y="37"/>
                            <a:pt x="171" y="72"/>
                            <a:pt x="146" y="101"/>
                          </a:cubicBezTo>
                          <a:cubicBezTo>
                            <a:pt x="123" y="127"/>
                            <a:pt x="92" y="146"/>
                            <a:pt x="57" y="151"/>
                          </a:cubicBezTo>
                          <a:cubicBezTo>
                            <a:pt x="38" y="154"/>
                            <a:pt x="19" y="153"/>
                            <a:pt x="0" y="148"/>
                          </a:cubicBezTo>
                          <a:cubicBezTo>
                            <a:pt x="4" y="141"/>
                            <a:pt x="8" y="134"/>
                            <a:pt x="12" y="126"/>
                          </a:cubicBezTo>
                          <a:cubicBezTo>
                            <a:pt x="12" y="130"/>
                            <a:pt x="14" y="133"/>
                            <a:pt x="18" y="134"/>
                          </a:cubicBezTo>
                          <a:cubicBezTo>
                            <a:pt x="24" y="137"/>
                            <a:pt x="29" y="133"/>
                            <a:pt x="32" y="128"/>
                          </a:cubicBezTo>
                          <a:cubicBezTo>
                            <a:pt x="34" y="133"/>
                            <a:pt x="39" y="137"/>
                            <a:pt x="45" y="136"/>
                          </a:cubicBezTo>
                          <a:cubicBezTo>
                            <a:pt x="49" y="135"/>
                            <a:pt x="52" y="131"/>
                            <a:pt x="53" y="127"/>
                          </a:cubicBezTo>
                          <a:cubicBezTo>
                            <a:pt x="55" y="131"/>
                            <a:pt x="60" y="133"/>
                            <a:pt x="64" y="133"/>
                          </a:cubicBezTo>
                          <a:cubicBezTo>
                            <a:pt x="68" y="132"/>
                            <a:pt x="71" y="129"/>
                            <a:pt x="72" y="125"/>
                          </a:cubicBezTo>
                          <a:cubicBezTo>
                            <a:pt x="76" y="129"/>
                            <a:pt x="82" y="130"/>
                            <a:pt x="86" y="127"/>
                          </a:cubicBezTo>
                          <a:cubicBezTo>
                            <a:pt x="90" y="124"/>
                            <a:pt x="92" y="118"/>
                            <a:pt x="90" y="114"/>
                          </a:cubicBezTo>
                          <a:cubicBezTo>
                            <a:pt x="95" y="118"/>
                            <a:pt x="102" y="120"/>
                            <a:pt x="108" y="116"/>
                          </a:cubicBezTo>
                          <a:cubicBezTo>
                            <a:pt x="112" y="113"/>
                            <a:pt x="113" y="109"/>
                            <a:pt x="112" y="105"/>
                          </a:cubicBezTo>
                          <a:cubicBezTo>
                            <a:pt x="116" y="106"/>
                            <a:pt x="121" y="104"/>
                            <a:pt x="123" y="100"/>
                          </a:cubicBezTo>
                          <a:cubicBezTo>
                            <a:pt x="126" y="97"/>
                            <a:pt x="126" y="91"/>
                            <a:pt x="124" y="88"/>
                          </a:cubicBezTo>
                          <a:cubicBezTo>
                            <a:pt x="130" y="91"/>
                            <a:pt x="137" y="94"/>
                            <a:pt x="142" y="87"/>
                          </a:cubicBezTo>
                          <a:cubicBezTo>
                            <a:pt x="146" y="82"/>
                            <a:pt x="144" y="76"/>
                            <a:pt x="141" y="71"/>
                          </a:cubicBezTo>
                          <a:cubicBezTo>
                            <a:pt x="146" y="72"/>
                            <a:pt x="151" y="69"/>
                            <a:pt x="153" y="65"/>
                          </a:cubicBezTo>
                          <a:cubicBezTo>
                            <a:pt x="155" y="59"/>
                            <a:pt x="153" y="53"/>
                            <a:pt x="148" y="50"/>
                          </a:cubicBezTo>
                          <a:cubicBezTo>
                            <a:pt x="153" y="50"/>
                            <a:pt x="160" y="49"/>
                            <a:pt x="162" y="43"/>
                          </a:cubicBezTo>
                          <a:cubicBezTo>
                            <a:pt x="164" y="38"/>
                            <a:pt x="161" y="34"/>
                            <a:pt x="157" y="31"/>
                          </a:cubicBezTo>
                          <a:cubicBezTo>
                            <a:pt x="163" y="30"/>
                            <a:pt x="168" y="26"/>
                            <a:pt x="168" y="19"/>
                          </a:cubicBezTo>
                          <a:cubicBezTo>
                            <a:pt x="169" y="12"/>
                            <a:pt x="164" y="6"/>
                            <a:pt x="158" y="4"/>
                          </a:cubicBezTo>
                          <a:cubicBezTo>
                            <a:pt x="168" y="2"/>
                            <a:pt x="178" y="1"/>
                            <a:pt x="189" y="0"/>
                          </a:cubicBezTo>
                          <a:cubicBezTo>
                            <a:pt x="189" y="0"/>
                            <a:pt x="189" y="0"/>
                            <a:pt x="189" y="0"/>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1" name="Freeform 29"/>
                    <p:cNvSpPr>
                      <a:spLocks/>
                    </p:cNvSpPr>
                    <p:nvPr/>
                  </p:nvSpPr>
                  <p:spPr bwMode="auto">
                    <a:xfrm>
                      <a:off x="4636" y="554"/>
                      <a:ext cx="280" cy="485"/>
                    </a:xfrm>
                    <a:custGeom>
                      <a:avLst/>
                      <a:gdLst>
                        <a:gd name="T0" fmla="*/ 117 w 118"/>
                        <a:gd name="T1" fmla="*/ 176 h 205"/>
                        <a:gd name="T2" fmla="*/ 113 w 118"/>
                        <a:gd name="T3" fmla="*/ 205 h 205"/>
                        <a:gd name="T4" fmla="*/ 107 w 118"/>
                        <a:gd name="T5" fmla="*/ 199 h 205"/>
                        <a:gd name="T6" fmla="*/ 93 w 118"/>
                        <a:gd name="T7" fmla="*/ 186 h 205"/>
                        <a:gd name="T8" fmla="*/ 99 w 118"/>
                        <a:gd name="T9" fmla="*/ 180 h 205"/>
                        <a:gd name="T10" fmla="*/ 95 w 118"/>
                        <a:gd name="T11" fmla="*/ 169 h 205"/>
                        <a:gd name="T12" fmla="*/ 97 w 118"/>
                        <a:gd name="T13" fmla="*/ 154 h 205"/>
                        <a:gd name="T14" fmla="*/ 104 w 118"/>
                        <a:gd name="T15" fmla="*/ 146 h 205"/>
                        <a:gd name="T16" fmla="*/ 96 w 118"/>
                        <a:gd name="T17" fmla="*/ 137 h 205"/>
                        <a:gd name="T18" fmla="*/ 99 w 118"/>
                        <a:gd name="T19" fmla="*/ 128 h 205"/>
                        <a:gd name="T20" fmla="*/ 92 w 118"/>
                        <a:gd name="T21" fmla="*/ 119 h 205"/>
                        <a:gd name="T22" fmla="*/ 95 w 118"/>
                        <a:gd name="T23" fmla="*/ 110 h 205"/>
                        <a:gd name="T24" fmla="*/ 93 w 118"/>
                        <a:gd name="T25" fmla="*/ 105 h 205"/>
                        <a:gd name="T26" fmla="*/ 88 w 118"/>
                        <a:gd name="T27" fmla="*/ 103 h 205"/>
                        <a:gd name="T28" fmla="*/ 90 w 118"/>
                        <a:gd name="T29" fmla="*/ 93 h 205"/>
                        <a:gd name="T30" fmla="*/ 79 w 118"/>
                        <a:gd name="T31" fmla="*/ 86 h 205"/>
                        <a:gd name="T32" fmla="*/ 80 w 118"/>
                        <a:gd name="T33" fmla="*/ 75 h 205"/>
                        <a:gd name="T34" fmla="*/ 67 w 118"/>
                        <a:gd name="T35" fmla="*/ 74 h 205"/>
                        <a:gd name="T36" fmla="*/ 67 w 118"/>
                        <a:gd name="T37" fmla="*/ 59 h 205"/>
                        <a:gd name="T38" fmla="*/ 53 w 118"/>
                        <a:gd name="T39" fmla="*/ 57 h 205"/>
                        <a:gd name="T40" fmla="*/ 50 w 118"/>
                        <a:gd name="T41" fmla="*/ 47 h 205"/>
                        <a:gd name="T42" fmla="*/ 36 w 118"/>
                        <a:gd name="T43" fmla="*/ 49 h 205"/>
                        <a:gd name="T44" fmla="*/ 37 w 118"/>
                        <a:gd name="T45" fmla="*/ 44 h 205"/>
                        <a:gd name="T46" fmla="*/ 32 w 118"/>
                        <a:gd name="T47" fmla="*/ 36 h 205"/>
                        <a:gd name="T48" fmla="*/ 20 w 118"/>
                        <a:gd name="T49" fmla="*/ 39 h 205"/>
                        <a:gd name="T50" fmla="*/ 11 w 118"/>
                        <a:gd name="T51" fmla="*/ 27 h 205"/>
                        <a:gd name="T52" fmla="*/ 1 w 118"/>
                        <a:gd name="T53" fmla="*/ 34 h 205"/>
                        <a:gd name="T54" fmla="*/ 0 w 118"/>
                        <a:gd name="T55" fmla="*/ 0 h 205"/>
                        <a:gd name="T56" fmla="*/ 11 w 118"/>
                        <a:gd name="T57" fmla="*/ 2 h 205"/>
                        <a:gd name="T58" fmla="*/ 26 w 118"/>
                        <a:gd name="T59" fmla="*/ 7 h 205"/>
                        <a:gd name="T60" fmla="*/ 47 w 118"/>
                        <a:gd name="T61" fmla="*/ 18 h 205"/>
                        <a:gd name="T62" fmla="*/ 83 w 118"/>
                        <a:gd name="T63" fmla="*/ 51 h 205"/>
                        <a:gd name="T64" fmla="*/ 117 w 118"/>
                        <a:gd name="T65" fmla="*/ 147 h 205"/>
                        <a:gd name="T66" fmla="*/ 117 w 118"/>
                        <a:gd name="T67" fmla="*/ 17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205">
                          <a:moveTo>
                            <a:pt x="117" y="176"/>
                          </a:moveTo>
                          <a:cubicBezTo>
                            <a:pt x="116" y="186"/>
                            <a:pt x="113" y="196"/>
                            <a:pt x="113" y="205"/>
                          </a:cubicBezTo>
                          <a:cubicBezTo>
                            <a:pt x="111" y="203"/>
                            <a:pt x="109" y="201"/>
                            <a:pt x="107" y="199"/>
                          </a:cubicBezTo>
                          <a:cubicBezTo>
                            <a:pt x="102" y="194"/>
                            <a:pt x="98" y="190"/>
                            <a:pt x="93" y="186"/>
                          </a:cubicBezTo>
                          <a:cubicBezTo>
                            <a:pt x="95" y="185"/>
                            <a:pt x="98" y="182"/>
                            <a:pt x="99" y="180"/>
                          </a:cubicBezTo>
                          <a:cubicBezTo>
                            <a:pt x="100" y="176"/>
                            <a:pt x="98" y="172"/>
                            <a:pt x="95" y="169"/>
                          </a:cubicBezTo>
                          <a:cubicBezTo>
                            <a:pt x="100" y="166"/>
                            <a:pt x="101" y="158"/>
                            <a:pt x="97" y="154"/>
                          </a:cubicBezTo>
                          <a:cubicBezTo>
                            <a:pt x="101" y="153"/>
                            <a:pt x="105" y="151"/>
                            <a:pt x="104" y="146"/>
                          </a:cubicBezTo>
                          <a:cubicBezTo>
                            <a:pt x="104" y="142"/>
                            <a:pt x="100" y="138"/>
                            <a:pt x="96" y="137"/>
                          </a:cubicBezTo>
                          <a:cubicBezTo>
                            <a:pt x="98" y="135"/>
                            <a:pt x="99" y="131"/>
                            <a:pt x="99" y="128"/>
                          </a:cubicBezTo>
                          <a:cubicBezTo>
                            <a:pt x="100" y="122"/>
                            <a:pt x="97" y="120"/>
                            <a:pt x="92" y="119"/>
                          </a:cubicBezTo>
                          <a:cubicBezTo>
                            <a:pt x="94" y="116"/>
                            <a:pt x="96" y="113"/>
                            <a:pt x="95" y="110"/>
                          </a:cubicBezTo>
                          <a:cubicBezTo>
                            <a:pt x="95" y="108"/>
                            <a:pt x="94" y="106"/>
                            <a:pt x="93" y="105"/>
                          </a:cubicBezTo>
                          <a:cubicBezTo>
                            <a:pt x="93" y="105"/>
                            <a:pt x="90" y="104"/>
                            <a:pt x="88" y="103"/>
                          </a:cubicBezTo>
                          <a:cubicBezTo>
                            <a:pt x="91" y="101"/>
                            <a:pt x="92" y="96"/>
                            <a:pt x="90" y="93"/>
                          </a:cubicBezTo>
                          <a:cubicBezTo>
                            <a:pt x="89" y="88"/>
                            <a:pt x="84" y="86"/>
                            <a:pt x="79" y="86"/>
                          </a:cubicBezTo>
                          <a:cubicBezTo>
                            <a:pt x="82" y="83"/>
                            <a:pt x="83" y="79"/>
                            <a:pt x="80" y="75"/>
                          </a:cubicBezTo>
                          <a:cubicBezTo>
                            <a:pt x="77" y="70"/>
                            <a:pt x="71" y="71"/>
                            <a:pt x="67" y="74"/>
                          </a:cubicBezTo>
                          <a:cubicBezTo>
                            <a:pt x="70" y="69"/>
                            <a:pt x="71" y="64"/>
                            <a:pt x="67" y="59"/>
                          </a:cubicBezTo>
                          <a:cubicBezTo>
                            <a:pt x="63" y="55"/>
                            <a:pt x="58" y="55"/>
                            <a:pt x="53" y="57"/>
                          </a:cubicBezTo>
                          <a:cubicBezTo>
                            <a:pt x="54" y="53"/>
                            <a:pt x="53" y="49"/>
                            <a:pt x="50" y="47"/>
                          </a:cubicBezTo>
                          <a:cubicBezTo>
                            <a:pt x="45" y="44"/>
                            <a:pt x="39" y="45"/>
                            <a:pt x="36" y="49"/>
                          </a:cubicBezTo>
                          <a:cubicBezTo>
                            <a:pt x="37" y="47"/>
                            <a:pt x="38" y="46"/>
                            <a:pt x="37" y="44"/>
                          </a:cubicBezTo>
                          <a:cubicBezTo>
                            <a:pt x="37" y="40"/>
                            <a:pt x="35" y="37"/>
                            <a:pt x="32" y="36"/>
                          </a:cubicBezTo>
                          <a:cubicBezTo>
                            <a:pt x="27" y="34"/>
                            <a:pt x="23" y="35"/>
                            <a:pt x="20" y="39"/>
                          </a:cubicBezTo>
                          <a:cubicBezTo>
                            <a:pt x="18" y="33"/>
                            <a:pt x="16" y="28"/>
                            <a:pt x="11" y="27"/>
                          </a:cubicBezTo>
                          <a:cubicBezTo>
                            <a:pt x="4" y="25"/>
                            <a:pt x="2" y="29"/>
                            <a:pt x="1" y="34"/>
                          </a:cubicBezTo>
                          <a:cubicBezTo>
                            <a:pt x="1" y="23"/>
                            <a:pt x="0" y="12"/>
                            <a:pt x="0" y="0"/>
                          </a:cubicBezTo>
                          <a:cubicBezTo>
                            <a:pt x="3" y="1"/>
                            <a:pt x="7" y="2"/>
                            <a:pt x="11" y="2"/>
                          </a:cubicBezTo>
                          <a:cubicBezTo>
                            <a:pt x="16" y="3"/>
                            <a:pt x="21" y="5"/>
                            <a:pt x="26" y="7"/>
                          </a:cubicBezTo>
                          <a:cubicBezTo>
                            <a:pt x="33" y="10"/>
                            <a:pt x="40" y="14"/>
                            <a:pt x="47" y="18"/>
                          </a:cubicBezTo>
                          <a:cubicBezTo>
                            <a:pt x="61" y="27"/>
                            <a:pt x="73" y="38"/>
                            <a:pt x="83" y="51"/>
                          </a:cubicBezTo>
                          <a:cubicBezTo>
                            <a:pt x="104" y="79"/>
                            <a:pt x="115" y="113"/>
                            <a:pt x="117" y="147"/>
                          </a:cubicBezTo>
                          <a:cubicBezTo>
                            <a:pt x="118" y="156"/>
                            <a:pt x="117" y="166"/>
                            <a:pt x="117" y="176"/>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2" name="Freeform 30"/>
                    <p:cNvSpPr>
                      <a:spLocks noEditPoints="1"/>
                    </p:cNvSpPr>
                    <p:nvPr/>
                  </p:nvSpPr>
                  <p:spPr bwMode="auto">
                    <a:xfrm>
                      <a:off x="4321" y="1445"/>
                      <a:ext cx="394" cy="400"/>
                    </a:xfrm>
                    <a:custGeom>
                      <a:avLst/>
                      <a:gdLst>
                        <a:gd name="T0" fmla="*/ 163 w 166"/>
                        <a:gd name="T1" fmla="*/ 157 h 169"/>
                        <a:gd name="T2" fmla="*/ 1 w 166"/>
                        <a:gd name="T3" fmla="*/ 139 h 169"/>
                        <a:gd name="T4" fmla="*/ 0 w 166"/>
                        <a:gd name="T5" fmla="*/ 137 h 169"/>
                        <a:gd name="T6" fmla="*/ 2 w 166"/>
                        <a:gd name="T7" fmla="*/ 135 h 169"/>
                        <a:gd name="T8" fmla="*/ 5 w 166"/>
                        <a:gd name="T9" fmla="*/ 138 h 169"/>
                        <a:gd name="T10" fmla="*/ 39 w 166"/>
                        <a:gd name="T11" fmla="*/ 97 h 169"/>
                        <a:gd name="T12" fmla="*/ 39 w 166"/>
                        <a:gd name="T13" fmla="*/ 94 h 169"/>
                        <a:gd name="T14" fmla="*/ 42 w 166"/>
                        <a:gd name="T15" fmla="*/ 93 h 169"/>
                        <a:gd name="T16" fmla="*/ 67 w 166"/>
                        <a:gd name="T17" fmla="*/ 52 h 169"/>
                        <a:gd name="T18" fmla="*/ 67 w 166"/>
                        <a:gd name="T19" fmla="*/ 47 h 169"/>
                        <a:gd name="T20" fmla="*/ 96 w 166"/>
                        <a:gd name="T21" fmla="*/ 36 h 169"/>
                        <a:gd name="T22" fmla="*/ 86 w 166"/>
                        <a:gd name="T23" fmla="*/ 0 h 169"/>
                        <a:gd name="T24" fmla="*/ 151 w 166"/>
                        <a:gd name="T25" fmla="*/ 60 h 169"/>
                        <a:gd name="T26" fmla="*/ 166 w 166"/>
                        <a:gd name="T27" fmla="*/ 154 h 169"/>
                        <a:gd name="T28" fmla="*/ 154 w 166"/>
                        <a:gd name="T29" fmla="*/ 110 h 169"/>
                        <a:gd name="T30" fmla="*/ 152 w 166"/>
                        <a:gd name="T31" fmla="*/ 110 h 169"/>
                        <a:gd name="T32" fmla="*/ 113 w 166"/>
                        <a:gd name="T33" fmla="*/ 158 h 169"/>
                        <a:gd name="T34" fmla="*/ 148 w 166"/>
                        <a:gd name="T35" fmla="*/ 107 h 169"/>
                        <a:gd name="T36" fmla="*/ 117 w 166"/>
                        <a:gd name="T37" fmla="*/ 91 h 169"/>
                        <a:gd name="T38" fmla="*/ 148 w 166"/>
                        <a:gd name="T39" fmla="*/ 107 h 169"/>
                        <a:gd name="T40" fmla="*/ 148 w 166"/>
                        <a:gd name="T41" fmla="*/ 66 h 169"/>
                        <a:gd name="T42" fmla="*/ 146 w 166"/>
                        <a:gd name="T43" fmla="*/ 70 h 169"/>
                        <a:gd name="T44" fmla="*/ 140 w 166"/>
                        <a:gd name="T45" fmla="*/ 72 h 169"/>
                        <a:gd name="T46" fmla="*/ 107 w 166"/>
                        <a:gd name="T47" fmla="*/ 50 h 169"/>
                        <a:gd name="T48" fmla="*/ 108 w 166"/>
                        <a:gd name="T49" fmla="*/ 85 h 169"/>
                        <a:gd name="T50" fmla="*/ 80 w 166"/>
                        <a:gd name="T51" fmla="*/ 122 h 169"/>
                        <a:gd name="T52" fmla="*/ 110 w 166"/>
                        <a:gd name="T53" fmla="*/ 116 h 169"/>
                        <a:gd name="T54" fmla="*/ 109 w 166"/>
                        <a:gd name="T55" fmla="*/ 86 h 169"/>
                        <a:gd name="T56" fmla="*/ 140 w 166"/>
                        <a:gd name="T57" fmla="*/ 72 h 169"/>
                        <a:gd name="T58" fmla="*/ 112 w 166"/>
                        <a:gd name="T59" fmla="*/ 121 h 169"/>
                        <a:gd name="T60" fmla="*/ 87 w 166"/>
                        <a:gd name="T61" fmla="*/ 157 h 169"/>
                        <a:gd name="T62" fmla="*/ 103 w 166"/>
                        <a:gd name="T63" fmla="*/ 160 h 169"/>
                        <a:gd name="T64" fmla="*/ 107 w 166"/>
                        <a:gd name="T65" fmla="*/ 76 h 169"/>
                        <a:gd name="T66" fmla="*/ 77 w 166"/>
                        <a:gd name="T67" fmla="*/ 55 h 169"/>
                        <a:gd name="T68" fmla="*/ 78 w 166"/>
                        <a:gd name="T69" fmla="*/ 88 h 169"/>
                        <a:gd name="T70" fmla="*/ 107 w 166"/>
                        <a:gd name="T71" fmla="*/ 76 h 169"/>
                        <a:gd name="T72" fmla="*/ 96 w 166"/>
                        <a:gd name="T73" fmla="*/ 12 h 169"/>
                        <a:gd name="T74" fmla="*/ 101 w 166"/>
                        <a:gd name="T75" fmla="*/ 41 h 169"/>
                        <a:gd name="T76" fmla="*/ 83 w 166"/>
                        <a:gd name="T77" fmla="*/ 154 h 169"/>
                        <a:gd name="T78" fmla="*/ 77 w 166"/>
                        <a:gd name="T79" fmla="*/ 125 h 169"/>
                        <a:gd name="T80" fmla="*/ 53 w 166"/>
                        <a:gd name="T81" fmla="*/ 163 h 169"/>
                        <a:gd name="T82" fmla="*/ 54 w 166"/>
                        <a:gd name="T83" fmla="*/ 163 h 169"/>
                        <a:gd name="T84" fmla="*/ 83 w 166"/>
                        <a:gd name="T85" fmla="*/ 154 h 169"/>
                        <a:gd name="T86" fmla="*/ 76 w 166"/>
                        <a:gd name="T87" fmla="*/ 91 h 169"/>
                        <a:gd name="T88" fmla="*/ 45 w 166"/>
                        <a:gd name="T89" fmla="*/ 127 h 169"/>
                        <a:gd name="T90" fmla="*/ 9 w 166"/>
                        <a:gd name="T91" fmla="*/ 143 h 169"/>
                        <a:gd name="T92" fmla="*/ 49 w 166"/>
                        <a:gd name="T93" fmla="*/ 162 h 169"/>
                        <a:gd name="T94" fmla="*/ 45 w 166"/>
                        <a:gd name="T95" fmla="*/ 12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169">
                          <a:moveTo>
                            <a:pt x="166" y="154"/>
                          </a:moveTo>
                          <a:cubicBezTo>
                            <a:pt x="166" y="155"/>
                            <a:pt x="165" y="157"/>
                            <a:pt x="163" y="157"/>
                          </a:cubicBezTo>
                          <a:cubicBezTo>
                            <a:pt x="131" y="157"/>
                            <a:pt x="100" y="168"/>
                            <a:pt x="68" y="169"/>
                          </a:cubicBezTo>
                          <a:cubicBezTo>
                            <a:pt x="44" y="169"/>
                            <a:pt x="15" y="162"/>
                            <a:pt x="1" y="139"/>
                          </a:cubicBezTo>
                          <a:cubicBezTo>
                            <a:pt x="1" y="139"/>
                            <a:pt x="1" y="139"/>
                            <a:pt x="1" y="139"/>
                          </a:cubicBezTo>
                          <a:cubicBezTo>
                            <a:pt x="1" y="138"/>
                            <a:pt x="1" y="138"/>
                            <a:pt x="0" y="137"/>
                          </a:cubicBezTo>
                          <a:cubicBezTo>
                            <a:pt x="0" y="137"/>
                            <a:pt x="0" y="137"/>
                            <a:pt x="0" y="137"/>
                          </a:cubicBezTo>
                          <a:cubicBezTo>
                            <a:pt x="1" y="137"/>
                            <a:pt x="2" y="136"/>
                            <a:pt x="2" y="135"/>
                          </a:cubicBezTo>
                          <a:cubicBezTo>
                            <a:pt x="2" y="135"/>
                            <a:pt x="3" y="136"/>
                            <a:pt x="3" y="136"/>
                          </a:cubicBezTo>
                          <a:cubicBezTo>
                            <a:pt x="3" y="137"/>
                            <a:pt x="4" y="137"/>
                            <a:pt x="5" y="138"/>
                          </a:cubicBezTo>
                          <a:cubicBezTo>
                            <a:pt x="16" y="142"/>
                            <a:pt x="29" y="140"/>
                            <a:pt x="37" y="131"/>
                          </a:cubicBezTo>
                          <a:cubicBezTo>
                            <a:pt x="45" y="121"/>
                            <a:pt x="46" y="107"/>
                            <a:pt x="39" y="97"/>
                          </a:cubicBezTo>
                          <a:cubicBezTo>
                            <a:pt x="38" y="96"/>
                            <a:pt x="38" y="95"/>
                            <a:pt x="39" y="94"/>
                          </a:cubicBezTo>
                          <a:cubicBezTo>
                            <a:pt x="39" y="94"/>
                            <a:pt x="39" y="94"/>
                            <a:pt x="39" y="94"/>
                          </a:cubicBezTo>
                          <a:cubicBezTo>
                            <a:pt x="39" y="94"/>
                            <a:pt x="39" y="94"/>
                            <a:pt x="39" y="94"/>
                          </a:cubicBezTo>
                          <a:cubicBezTo>
                            <a:pt x="40" y="93"/>
                            <a:pt x="41" y="93"/>
                            <a:pt x="42" y="93"/>
                          </a:cubicBezTo>
                          <a:cubicBezTo>
                            <a:pt x="53" y="99"/>
                            <a:pt x="68" y="95"/>
                            <a:pt x="74" y="85"/>
                          </a:cubicBezTo>
                          <a:cubicBezTo>
                            <a:pt x="81" y="74"/>
                            <a:pt x="77" y="59"/>
                            <a:pt x="67" y="52"/>
                          </a:cubicBezTo>
                          <a:cubicBezTo>
                            <a:pt x="66" y="52"/>
                            <a:pt x="66" y="52"/>
                            <a:pt x="65" y="51"/>
                          </a:cubicBezTo>
                          <a:cubicBezTo>
                            <a:pt x="66" y="50"/>
                            <a:pt x="67" y="49"/>
                            <a:pt x="67" y="47"/>
                          </a:cubicBezTo>
                          <a:cubicBezTo>
                            <a:pt x="68" y="47"/>
                            <a:pt x="68" y="47"/>
                            <a:pt x="69" y="48"/>
                          </a:cubicBezTo>
                          <a:cubicBezTo>
                            <a:pt x="79" y="54"/>
                            <a:pt x="93" y="47"/>
                            <a:pt x="96" y="36"/>
                          </a:cubicBezTo>
                          <a:cubicBezTo>
                            <a:pt x="99" y="25"/>
                            <a:pt x="93" y="13"/>
                            <a:pt x="84" y="6"/>
                          </a:cubicBezTo>
                          <a:cubicBezTo>
                            <a:pt x="85" y="4"/>
                            <a:pt x="85" y="2"/>
                            <a:pt x="86" y="0"/>
                          </a:cubicBezTo>
                          <a:cubicBezTo>
                            <a:pt x="86" y="0"/>
                            <a:pt x="86" y="0"/>
                            <a:pt x="87" y="0"/>
                          </a:cubicBezTo>
                          <a:cubicBezTo>
                            <a:pt x="112" y="15"/>
                            <a:pt x="138" y="33"/>
                            <a:pt x="151" y="60"/>
                          </a:cubicBezTo>
                          <a:cubicBezTo>
                            <a:pt x="157" y="74"/>
                            <a:pt x="159" y="88"/>
                            <a:pt x="159" y="103"/>
                          </a:cubicBezTo>
                          <a:cubicBezTo>
                            <a:pt x="160" y="120"/>
                            <a:pt x="162" y="137"/>
                            <a:pt x="166" y="154"/>
                          </a:cubicBezTo>
                          <a:close/>
                          <a:moveTo>
                            <a:pt x="160" y="152"/>
                          </a:moveTo>
                          <a:cubicBezTo>
                            <a:pt x="157" y="138"/>
                            <a:pt x="155" y="124"/>
                            <a:pt x="154" y="110"/>
                          </a:cubicBezTo>
                          <a:cubicBezTo>
                            <a:pt x="154" y="109"/>
                            <a:pt x="154" y="108"/>
                            <a:pt x="154" y="106"/>
                          </a:cubicBezTo>
                          <a:cubicBezTo>
                            <a:pt x="153" y="107"/>
                            <a:pt x="153" y="109"/>
                            <a:pt x="152" y="110"/>
                          </a:cubicBezTo>
                          <a:cubicBezTo>
                            <a:pt x="146" y="119"/>
                            <a:pt x="132" y="127"/>
                            <a:pt x="120" y="125"/>
                          </a:cubicBezTo>
                          <a:cubicBezTo>
                            <a:pt x="125" y="136"/>
                            <a:pt x="124" y="151"/>
                            <a:pt x="113" y="158"/>
                          </a:cubicBezTo>
                          <a:cubicBezTo>
                            <a:pt x="129" y="155"/>
                            <a:pt x="145" y="152"/>
                            <a:pt x="160" y="152"/>
                          </a:cubicBezTo>
                          <a:close/>
                          <a:moveTo>
                            <a:pt x="148" y="107"/>
                          </a:moveTo>
                          <a:cubicBezTo>
                            <a:pt x="155" y="96"/>
                            <a:pt x="152" y="84"/>
                            <a:pt x="144" y="76"/>
                          </a:cubicBezTo>
                          <a:cubicBezTo>
                            <a:pt x="139" y="86"/>
                            <a:pt x="128" y="91"/>
                            <a:pt x="117" y="91"/>
                          </a:cubicBezTo>
                          <a:cubicBezTo>
                            <a:pt x="122" y="99"/>
                            <a:pt x="121" y="110"/>
                            <a:pt x="116" y="118"/>
                          </a:cubicBezTo>
                          <a:cubicBezTo>
                            <a:pt x="126" y="124"/>
                            <a:pt x="141" y="116"/>
                            <a:pt x="148" y="107"/>
                          </a:cubicBezTo>
                          <a:close/>
                          <a:moveTo>
                            <a:pt x="151" y="75"/>
                          </a:moveTo>
                          <a:cubicBezTo>
                            <a:pt x="150" y="72"/>
                            <a:pt x="149" y="69"/>
                            <a:pt x="148" y="66"/>
                          </a:cubicBezTo>
                          <a:cubicBezTo>
                            <a:pt x="147" y="65"/>
                            <a:pt x="147" y="64"/>
                            <a:pt x="147" y="64"/>
                          </a:cubicBezTo>
                          <a:cubicBezTo>
                            <a:pt x="147" y="66"/>
                            <a:pt x="146" y="68"/>
                            <a:pt x="146" y="70"/>
                          </a:cubicBezTo>
                          <a:cubicBezTo>
                            <a:pt x="148" y="72"/>
                            <a:pt x="149" y="73"/>
                            <a:pt x="151" y="75"/>
                          </a:cubicBezTo>
                          <a:close/>
                          <a:moveTo>
                            <a:pt x="140" y="72"/>
                          </a:moveTo>
                          <a:cubicBezTo>
                            <a:pt x="144" y="62"/>
                            <a:pt x="139" y="50"/>
                            <a:pt x="131" y="44"/>
                          </a:cubicBezTo>
                          <a:cubicBezTo>
                            <a:pt x="124" y="50"/>
                            <a:pt x="115" y="52"/>
                            <a:pt x="107" y="50"/>
                          </a:cubicBezTo>
                          <a:cubicBezTo>
                            <a:pt x="113" y="60"/>
                            <a:pt x="115" y="73"/>
                            <a:pt x="109" y="84"/>
                          </a:cubicBezTo>
                          <a:cubicBezTo>
                            <a:pt x="109" y="85"/>
                            <a:pt x="108" y="85"/>
                            <a:pt x="108" y="85"/>
                          </a:cubicBezTo>
                          <a:cubicBezTo>
                            <a:pt x="103" y="94"/>
                            <a:pt x="93" y="98"/>
                            <a:pt x="83" y="96"/>
                          </a:cubicBezTo>
                          <a:cubicBezTo>
                            <a:pt x="86" y="104"/>
                            <a:pt x="85" y="114"/>
                            <a:pt x="80" y="122"/>
                          </a:cubicBezTo>
                          <a:cubicBezTo>
                            <a:pt x="80" y="122"/>
                            <a:pt x="80" y="122"/>
                            <a:pt x="81" y="122"/>
                          </a:cubicBezTo>
                          <a:cubicBezTo>
                            <a:pt x="91" y="126"/>
                            <a:pt x="103" y="125"/>
                            <a:pt x="110" y="116"/>
                          </a:cubicBezTo>
                          <a:cubicBezTo>
                            <a:pt x="117" y="108"/>
                            <a:pt x="117" y="96"/>
                            <a:pt x="109" y="89"/>
                          </a:cubicBezTo>
                          <a:cubicBezTo>
                            <a:pt x="108" y="88"/>
                            <a:pt x="108" y="87"/>
                            <a:pt x="109" y="86"/>
                          </a:cubicBezTo>
                          <a:cubicBezTo>
                            <a:pt x="110" y="85"/>
                            <a:pt x="111" y="84"/>
                            <a:pt x="112" y="85"/>
                          </a:cubicBezTo>
                          <a:cubicBezTo>
                            <a:pt x="123" y="88"/>
                            <a:pt x="135" y="83"/>
                            <a:pt x="140" y="72"/>
                          </a:cubicBezTo>
                          <a:close/>
                          <a:moveTo>
                            <a:pt x="104" y="158"/>
                          </a:moveTo>
                          <a:cubicBezTo>
                            <a:pt x="121" y="153"/>
                            <a:pt x="121" y="134"/>
                            <a:pt x="112" y="121"/>
                          </a:cubicBezTo>
                          <a:cubicBezTo>
                            <a:pt x="106" y="128"/>
                            <a:pt x="96" y="130"/>
                            <a:pt x="87" y="129"/>
                          </a:cubicBezTo>
                          <a:cubicBezTo>
                            <a:pt x="92" y="137"/>
                            <a:pt x="93" y="148"/>
                            <a:pt x="87" y="157"/>
                          </a:cubicBezTo>
                          <a:cubicBezTo>
                            <a:pt x="85" y="159"/>
                            <a:pt x="83" y="161"/>
                            <a:pt x="81" y="163"/>
                          </a:cubicBezTo>
                          <a:cubicBezTo>
                            <a:pt x="88" y="162"/>
                            <a:pt x="96" y="161"/>
                            <a:pt x="103" y="160"/>
                          </a:cubicBezTo>
                          <a:cubicBezTo>
                            <a:pt x="103" y="159"/>
                            <a:pt x="104" y="159"/>
                            <a:pt x="104" y="158"/>
                          </a:cubicBezTo>
                          <a:close/>
                          <a:moveTo>
                            <a:pt x="107" y="76"/>
                          </a:moveTo>
                          <a:cubicBezTo>
                            <a:pt x="110" y="64"/>
                            <a:pt x="104" y="53"/>
                            <a:pt x="97" y="44"/>
                          </a:cubicBezTo>
                          <a:cubicBezTo>
                            <a:pt x="93" y="51"/>
                            <a:pt x="85" y="55"/>
                            <a:pt x="77" y="55"/>
                          </a:cubicBezTo>
                          <a:cubicBezTo>
                            <a:pt x="83" y="64"/>
                            <a:pt x="85" y="77"/>
                            <a:pt x="79" y="87"/>
                          </a:cubicBezTo>
                          <a:cubicBezTo>
                            <a:pt x="79" y="87"/>
                            <a:pt x="79" y="87"/>
                            <a:pt x="78" y="88"/>
                          </a:cubicBezTo>
                          <a:cubicBezTo>
                            <a:pt x="79" y="88"/>
                            <a:pt x="79" y="88"/>
                            <a:pt x="79" y="88"/>
                          </a:cubicBezTo>
                          <a:cubicBezTo>
                            <a:pt x="90" y="97"/>
                            <a:pt x="104" y="87"/>
                            <a:pt x="107" y="76"/>
                          </a:cubicBezTo>
                          <a:close/>
                          <a:moveTo>
                            <a:pt x="129" y="38"/>
                          </a:moveTo>
                          <a:cubicBezTo>
                            <a:pt x="120" y="28"/>
                            <a:pt x="108" y="20"/>
                            <a:pt x="96" y="12"/>
                          </a:cubicBezTo>
                          <a:cubicBezTo>
                            <a:pt x="102" y="21"/>
                            <a:pt x="104" y="31"/>
                            <a:pt x="100" y="41"/>
                          </a:cubicBezTo>
                          <a:cubicBezTo>
                            <a:pt x="100" y="41"/>
                            <a:pt x="101" y="41"/>
                            <a:pt x="101" y="41"/>
                          </a:cubicBezTo>
                          <a:cubicBezTo>
                            <a:pt x="110" y="48"/>
                            <a:pt x="122" y="46"/>
                            <a:pt x="129" y="38"/>
                          </a:cubicBezTo>
                          <a:close/>
                          <a:moveTo>
                            <a:pt x="83" y="154"/>
                          </a:moveTo>
                          <a:cubicBezTo>
                            <a:pt x="89" y="145"/>
                            <a:pt x="86" y="133"/>
                            <a:pt x="78" y="126"/>
                          </a:cubicBezTo>
                          <a:cubicBezTo>
                            <a:pt x="77" y="126"/>
                            <a:pt x="77" y="125"/>
                            <a:pt x="77" y="125"/>
                          </a:cubicBezTo>
                          <a:cubicBezTo>
                            <a:pt x="71" y="131"/>
                            <a:pt x="63" y="134"/>
                            <a:pt x="54" y="133"/>
                          </a:cubicBezTo>
                          <a:cubicBezTo>
                            <a:pt x="60" y="142"/>
                            <a:pt x="60" y="155"/>
                            <a:pt x="53" y="163"/>
                          </a:cubicBezTo>
                          <a:cubicBezTo>
                            <a:pt x="53" y="163"/>
                            <a:pt x="54" y="163"/>
                            <a:pt x="55" y="163"/>
                          </a:cubicBezTo>
                          <a:cubicBezTo>
                            <a:pt x="54" y="163"/>
                            <a:pt x="54" y="163"/>
                            <a:pt x="54" y="163"/>
                          </a:cubicBezTo>
                          <a:cubicBezTo>
                            <a:pt x="54" y="162"/>
                            <a:pt x="54" y="161"/>
                            <a:pt x="55" y="161"/>
                          </a:cubicBezTo>
                          <a:cubicBezTo>
                            <a:pt x="65" y="164"/>
                            <a:pt x="77" y="164"/>
                            <a:pt x="83" y="154"/>
                          </a:cubicBezTo>
                          <a:close/>
                          <a:moveTo>
                            <a:pt x="48" y="126"/>
                          </a:moveTo>
                          <a:cubicBezTo>
                            <a:pt x="69" y="135"/>
                            <a:pt x="89" y="111"/>
                            <a:pt x="76" y="91"/>
                          </a:cubicBezTo>
                          <a:cubicBezTo>
                            <a:pt x="68" y="99"/>
                            <a:pt x="57" y="102"/>
                            <a:pt x="46" y="100"/>
                          </a:cubicBezTo>
                          <a:cubicBezTo>
                            <a:pt x="50" y="109"/>
                            <a:pt x="49" y="119"/>
                            <a:pt x="45" y="127"/>
                          </a:cubicBezTo>
                          <a:cubicBezTo>
                            <a:pt x="44" y="130"/>
                            <a:pt x="42" y="132"/>
                            <a:pt x="40" y="134"/>
                          </a:cubicBezTo>
                          <a:cubicBezTo>
                            <a:pt x="33" y="142"/>
                            <a:pt x="20" y="146"/>
                            <a:pt x="9" y="143"/>
                          </a:cubicBezTo>
                          <a:cubicBezTo>
                            <a:pt x="20" y="155"/>
                            <a:pt x="34" y="160"/>
                            <a:pt x="49" y="163"/>
                          </a:cubicBezTo>
                          <a:cubicBezTo>
                            <a:pt x="49" y="162"/>
                            <a:pt x="49" y="162"/>
                            <a:pt x="49" y="162"/>
                          </a:cubicBezTo>
                          <a:cubicBezTo>
                            <a:pt x="57" y="153"/>
                            <a:pt x="56" y="138"/>
                            <a:pt x="46" y="131"/>
                          </a:cubicBezTo>
                          <a:cubicBezTo>
                            <a:pt x="45" y="130"/>
                            <a:pt x="44" y="128"/>
                            <a:pt x="45" y="127"/>
                          </a:cubicBezTo>
                          <a:cubicBezTo>
                            <a:pt x="46" y="127"/>
                            <a:pt x="46" y="126"/>
                            <a:pt x="48" y="12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3" name="Freeform 31"/>
                    <p:cNvSpPr>
                      <a:spLocks/>
                    </p:cNvSpPr>
                    <p:nvPr/>
                  </p:nvSpPr>
                  <p:spPr bwMode="auto">
                    <a:xfrm>
                      <a:off x="4589" y="1417"/>
                      <a:ext cx="208" cy="71"/>
                    </a:xfrm>
                    <a:custGeom>
                      <a:avLst/>
                      <a:gdLst>
                        <a:gd name="T0" fmla="*/ 79 w 88"/>
                        <a:gd name="T1" fmla="*/ 9 h 30"/>
                        <a:gd name="T2" fmla="*/ 83 w 88"/>
                        <a:gd name="T3" fmla="*/ 26 h 30"/>
                        <a:gd name="T4" fmla="*/ 68 w 88"/>
                        <a:gd name="T5" fmla="*/ 29 h 30"/>
                        <a:gd name="T6" fmla="*/ 50 w 88"/>
                        <a:gd name="T7" fmla="*/ 28 h 30"/>
                        <a:gd name="T8" fmla="*/ 20 w 88"/>
                        <a:gd name="T9" fmla="*/ 17 h 30"/>
                        <a:gd name="T10" fmla="*/ 18 w 88"/>
                        <a:gd name="T11" fmla="*/ 17 h 30"/>
                        <a:gd name="T12" fmla="*/ 0 w 88"/>
                        <a:gd name="T13" fmla="*/ 4 h 30"/>
                        <a:gd name="T14" fmla="*/ 31 w 88"/>
                        <a:gd name="T15" fmla="*/ 2 h 30"/>
                        <a:gd name="T16" fmla="*/ 32 w 88"/>
                        <a:gd name="T17" fmla="*/ 3 h 30"/>
                        <a:gd name="T18" fmla="*/ 65 w 88"/>
                        <a:gd name="T19" fmla="*/ 2 h 30"/>
                        <a:gd name="T20" fmla="*/ 79 w 88"/>
                        <a:gd name="T21"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0">
                          <a:moveTo>
                            <a:pt x="79" y="9"/>
                          </a:moveTo>
                          <a:cubicBezTo>
                            <a:pt x="84" y="13"/>
                            <a:pt x="88" y="21"/>
                            <a:pt x="83" y="26"/>
                          </a:cubicBezTo>
                          <a:cubicBezTo>
                            <a:pt x="79" y="29"/>
                            <a:pt x="73" y="29"/>
                            <a:pt x="68" y="29"/>
                          </a:cubicBezTo>
                          <a:cubicBezTo>
                            <a:pt x="62" y="30"/>
                            <a:pt x="56" y="29"/>
                            <a:pt x="50" y="28"/>
                          </a:cubicBezTo>
                          <a:cubicBezTo>
                            <a:pt x="39" y="26"/>
                            <a:pt x="30" y="21"/>
                            <a:pt x="20" y="17"/>
                          </a:cubicBezTo>
                          <a:cubicBezTo>
                            <a:pt x="19" y="17"/>
                            <a:pt x="19" y="17"/>
                            <a:pt x="18" y="17"/>
                          </a:cubicBezTo>
                          <a:cubicBezTo>
                            <a:pt x="12" y="12"/>
                            <a:pt x="7" y="7"/>
                            <a:pt x="0" y="4"/>
                          </a:cubicBezTo>
                          <a:cubicBezTo>
                            <a:pt x="11" y="5"/>
                            <a:pt x="21" y="4"/>
                            <a:pt x="31" y="2"/>
                          </a:cubicBezTo>
                          <a:cubicBezTo>
                            <a:pt x="31" y="2"/>
                            <a:pt x="31" y="3"/>
                            <a:pt x="32" y="3"/>
                          </a:cubicBezTo>
                          <a:cubicBezTo>
                            <a:pt x="43" y="2"/>
                            <a:pt x="54" y="0"/>
                            <a:pt x="65" y="2"/>
                          </a:cubicBezTo>
                          <a:cubicBezTo>
                            <a:pt x="70" y="3"/>
                            <a:pt x="75" y="5"/>
                            <a:pt x="79" y="9"/>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4" name="Freeform 32"/>
                    <p:cNvSpPr>
                      <a:spLocks/>
                    </p:cNvSpPr>
                    <p:nvPr/>
                  </p:nvSpPr>
                  <p:spPr bwMode="auto">
                    <a:xfrm>
                      <a:off x="4717" y="1233"/>
                      <a:ext cx="118" cy="94"/>
                    </a:xfrm>
                    <a:custGeom>
                      <a:avLst/>
                      <a:gdLst>
                        <a:gd name="T0" fmla="*/ 50 w 50"/>
                        <a:gd name="T1" fmla="*/ 4 h 40"/>
                        <a:gd name="T2" fmla="*/ 50 w 50"/>
                        <a:gd name="T3" fmla="*/ 4 h 40"/>
                        <a:gd name="T4" fmla="*/ 20 w 50"/>
                        <a:gd name="T5" fmla="*/ 31 h 40"/>
                        <a:gd name="T6" fmla="*/ 0 w 50"/>
                        <a:gd name="T7" fmla="*/ 40 h 40"/>
                        <a:gd name="T8" fmla="*/ 3 w 50"/>
                        <a:gd name="T9" fmla="*/ 36 h 40"/>
                        <a:gd name="T10" fmla="*/ 5 w 50"/>
                        <a:gd name="T11" fmla="*/ 36 h 40"/>
                        <a:gd name="T12" fmla="*/ 34 w 50"/>
                        <a:gd name="T13" fmla="*/ 7 h 40"/>
                        <a:gd name="T14" fmla="*/ 34 w 50"/>
                        <a:gd name="T15" fmla="*/ 1 h 40"/>
                        <a:gd name="T16" fmla="*/ 50 w 50"/>
                        <a:gd name="T1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0">
                          <a:moveTo>
                            <a:pt x="50" y="4"/>
                          </a:moveTo>
                          <a:cubicBezTo>
                            <a:pt x="50" y="4"/>
                            <a:pt x="50" y="4"/>
                            <a:pt x="50" y="4"/>
                          </a:cubicBezTo>
                          <a:cubicBezTo>
                            <a:pt x="41" y="15"/>
                            <a:pt x="32" y="24"/>
                            <a:pt x="20" y="31"/>
                          </a:cubicBezTo>
                          <a:cubicBezTo>
                            <a:pt x="14" y="34"/>
                            <a:pt x="7" y="38"/>
                            <a:pt x="0" y="40"/>
                          </a:cubicBezTo>
                          <a:cubicBezTo>
                            <a:pt x="1" y="39"/>
                            <a:pt x="2" y="38"/>
                            <a:pt x="3" y="36"/>
                          </a:cubicBezTo>
                          <a:cubicBezTo>
                            <a:pt x="4" y="36"/>
                            <a:pt x="5" y="37"/>
                            <a:pt x="5" y="36"/>
                          </a:cubicBezTo>
                          <a:cubicBezTo>
                            <a:pt x="19" y="33"/>
                            <a:pt x="33" y="22"/>
                            <a:pt x="34" y="7"/>
                          </a:cubicBezTo>
                          <a:cubicBezTo>
                            <a:pt x="35" y="5"/>
                            <a:pt x="35" y="3"/>
                            <a:pt x="34" y="1"/>
                          </a:cubicBezTo>
                          <a:cubicBezTo>
                            <a:pt x="40" y="0"/>
                            <a:pt x="45" y="1"/>
                            <a:pt x="50"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5" name="Freeform 33"/>
                    <p:cNvSpPr>
                      <a:spLocks/>
                    </p:cNvSpPr>
                    <p:nvPr/>
                  </p:nvSpPr>
                  <p:spPr bwMode="auto">
                    <a:xfrm>
                      <a:off x="4764" y="1124"/>
                      <a:ext cx="71" cy="99"/>
                    </a:xfrm>
                    <a:custGeom>
                      <a:avLst/>
                      <a:gdLst>
                        <a:gd name="T0" fmla="*/ 28 w 30"/>
                        <a:gd name="T1" fmla="*/ 21 h 42"/>
                        <a:gd name="T2" fmla="*/ 14 w 30"/>
                        <a:gd name="T3" fmla="*/ 42 h 42"/>
                        <a:gd name="T4" fmla="*/ 0 w 30"/>
                        <a:gd name="T5" fmla="*/ 24 h 42"/>
                        <a:gd name="T6" fmla="*/ 15 w 30"/>
                        <a:gd name="T7" fmla="*/ 0 h 42"/>
                        <a:gd name="T8" fmla="*/ 28 w 30"/>
                        <a:gd name="T9" fmla="*/ 21 h 42"/>
                      </a:gdLst>
                      <a:ahLst/>
                      <a:cxnLst>
                        <a:cxn ang="0">
                          <a:pos x="T0" y="T1"/>
                        </a:cxn>
                        <a:cxn ang="0">
                          <a:pos x="T2" y="T3"/>
                        </a:cxn>
                        <a:cxn ang="0">
                          <a:pos x="T4" y="T5"/>
                        </a:cxn>
                        <a:cxn ang="0">
                          <a:pos x="T6" y="T7"/>
                        </a:cxn>
                        <a:cxn ang="0">
                          <a:pos x="T8" y="T9"/>
                        </a:cxn>
                      </a:cxnLst>
                      <a:rect l="0" t="0" r="r" b="b"/>
                      <a:pathLst>
                        <a:path w="30" h="42">
                          <a:moveTo>
                            <a:pt x="28" y="21"/>
                          </a:moveTo>
                          <a:cubicBezTo>
                            <a:pt x="27" y="30"/>
                            <a:pt x="20" y="37"/>
                            <a:pt x="14" y="42"/>
                          </a:cubicBezTo>
                          <a:cubicBezTo>
                            <a:pt x="11" y="34"/>
                            <a:pt x="7" y="28"/>
                            <a:pt x="0" y="24"/>
                          </a:cubicBezTo>
                          <a:cubicBezTo>
                            <a:pt x="8" y="19"/>
                            <a:pt x="14" y="10"/>
                            <a:pt x="15" y="0"/>
                          </a:cubicBezTo>
                          <a:cubicBezTo>
                            <a:pt x="25" y="1"/>
                            <a:pt x="30" y="11"/>
                            <a:pt x="28" y="2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6" name="Freeform 34"/>
                    <p:cNvSpPr>
                      <a:spLocks/>
                    </p:cNvSpPr>
                    <p:nvPr/>
                  </p:nvSpPr>
                  <p:spPr bwMode="auto">
                    <a:xfrm>
                      <a:off x="4627" y="1890"/>
                      <a:ext cx="33" cy="52"/>
                    </a:xfrm>
                    <a:custGeom>
                      <a:avLst/>
                      <a:gdLst>
                        <a:gd name="T0" fmla="*/ 14 w 14"/>
                        <a:gd name="T1" fmla="*/ 11 h 22"/>
                        <a:gd name="T2" fmla="*/ 0 w 14"/>
                        <a:gd name="T3" fmla="*/ 20 h 22"/>
                        <a:gd name="T4" fmla="*/ 3 w 14"/>
                        <a:gd name="T5" fmla="*/ 0 h 22"/>
                        <a:gd name="T6" fmla="*/ 14 w 14"/>
                        <a:gd name="T7" fmla="*/ 11 h 22"/>
                      </a:gdLst>
                      <a:ahLst/>
                      <a:cxnLst>
                        <a:cxn ang="0">
                          <a:pos x="T0" y="T1"/>
                        </a:cxn>
                        <a:cxn ang="0">
                          <a:pos x="T2" y="T3"/>
                        </a:cxn>
                        <a:cxn ang="0">
                          <a:pos x="T4" y="T5"/>
                        </a:cxn>
                        <a:cxn ang="0">
                          <a:pos x="T6" y="T7"/>
                        </a:cxn>
                      </a:cxnLst>
                      <a:rect l="0" t="0" r="r" b="b"/>
                      <a:pathLst>
                        <a:path w="14" h="22">
                          <a:moveTo>
                            <a:pt x="14" y="11"/>
                          </a:moveTo>
                          <a:cubicBezTo>
                            <a:pt x="14" y="18"/>
                            <a:pt x="6" y="22"/>
                            <a:pt x="0" y="20"/>
                          </a:cubicBezTo>
                          <a:cubicBezTo>
                            <a:pt x="1" y="14"/>
                            <a:pt x="3" y="7"/>
                            <a:pt x="3" y="0"/>
                          </a:cubicBezTo>
                          <a:cubicBezTo>
                            <a:pt x="9" y="1"/>
                            <a:pt x="14" y="5"/>
                            <a:pt x="14" y="1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7" name="Freeform 35"/>
                    <p:cNvSpPr>
                      <a:spLocks/>
                    </p:cNvSpPr>
                    <p:nvPr/>
                  </p:nvSpPr>
                  <p:spPr bwMode="auto">
                    <a:xfrm>
                      <a:off x="4613" y="1947"/>
                      <a:ext cx="33" cy="40"/>
                    </a:xfrm>
                    <a:custGeom>
                      <a:avLst/>
                      <a:gdLst>
                        <a:gd name="T0" fmla="*/ 14 w 14"/>
                        <a:gd name="T1" fmla="*/ 7 h 17"/>
                        <a:gd name="T2" fmla="*/ 8 w 14"/>
                        <a:gd name="T3" fmla="*/ 16 h 17"/>
                        <a:gd name="T4" fmla="*/ 0 w 14"/>
                        <a:gd name="T5" fmla="*/ 17 h 17"/>
                        <a:gd name="T6" fmla="*/ 0 w 14"/>
                        <a:gd name="T7" fmla="*/ 16 h 17"/>
                        <a:gd name="T8" fmla="*/ 5 w 14"/>
                        <a:gd name="T9" fmla="*/ 0 h 17"/>
                        <a:gd name="T10" fmla="*/ 14 w 14"/>
                        <a:gd name="T11" fmla="*/ 7 h 17"/>
                      </a:gdLst>
                      <a:ahLst/>
                      <a:cxnLst>
                        <a:cxn ang="0">
                          <a:pos x="T0" y="T1"/>
                        </a:cxn>
                        <a:cxn ang="0">
                          <a:pos x="T2" y="T3"/>
                        </a:cxn>
                        <a:cxn ang="0">
                          <a:pos x="T4" y="T5"/>
                        </a:cxn>
                        <a:cxn ang="0">
                          <a:pos x="T6" y="T7"/>
                        </a:cxn>
                        <a:cxn ang="0">
                          <a:pos x="T8" y="T9"/>
                        </a:cxn>
                        <a:cxn ang="0">
                          <a:pos x="T10" y="T11"/>
                        </a:cxn>
                      </a:cxnLst>
                      <a:rect l="0" t="0" r="r" b="b"/>
                      <a:pathLst>
                        <a:path w="14" h="17">
                          <a:moveTo>
                            <a:pt x="14" y="7"/>
                          </a:moveTo>
                          <a:cubicBezTo>
                            <a:pt x="14" y="11"/>
                            <a:pt x="11" y="15"/>
                            <a:pt x="8" y="16"/>
                          </a:cubicBezTo>
                          <a:cubicBezTo>
                            <a:pt x="6" y="17"/>
                            <a:pt x="3" y="17"/>
                            <a:pt x="0" y="17"/>
                          </a:cubicBezTo>
                          <a:cubicBezTo>
                            <a:pt x="0" y="17"/>
                            <a:pt x="0" y="16"/>
                            <a:pt x="0" y="16"/>
                          </a:cubicBezTo>
                          <a:cubicBezTo>
                            <a:pt x="2" y="11"/>
                            <a:pt x="3" y="6"/>
                            <a:pt x="5" y="0"/>
                          </a:cubicBezTo>
                          <a:cubicBezTo>
                            <a:pt x="8" y="2"/>
                            <a:pt x="13" y="4"/>
                            <a:pt x="14"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8" name="Freeform 36"/>
                    <p:cNvSpPr>
                      <a:spLocks/>
                    </p:cNvSpPr>
                    <p:nvPr/>
                  </p:nvSpPr>
                  <p:spPr bwMode="auto">
                    <a:xfrm>
                      <a:off x="4591" y="1997"/>
                      <a:ext cx="38" cy="38"/>
                    </a:xfrm>
                    <a:custGeom>
                      <a:avLst/>
                      <a:gdLst>
                        <a:gd name="T0" fmla="*/ 7 w 16"/>
                        <a:gd name="T1" fmla="*/ 0 h 16"/>
                        <a:gd name="T2" fmla="*/ 12 w 16"/>
                        <a:gd name="T3" fmla="*/ 13 h 16"/>
                        <a:gd name="T4" fmla="*/ 0 w 16"/>
                        <a:gd name="T5" fmla="*/ 14 h 16"/>
                        <a:gd name="T6" fmla="*/ 0 w 16"/>
                        <a:gd name="T7" fmla="*/ 14 h 16"/>
                        <a:gd name="T8" fmla="*/ 7 w 16"/>
                        <a:gd name="T9" fmla="*/ 0 h 16"/>
                      </a:gdLst>
                      <a:ahLst/>
                      <a:cxnLst>
                        <a:cxn ang="0">
                          <a:pos x="T0" y="T1"/>
                        </a:cxn>
                        <a:cxn ang="0">
                          <a:pos x="T2" y="T3"/>
                        </a:cxn>
                        <a:cxn ang="0">
                          <a:pos x="T4" y="T5"/>
                        </a:cxn>
                        <a:cxn ang="0">
                          <a:pos x="T6" y="T7"/>
                        </a:cxn>
                        <a:cxn ang="0">
                          <a:pos x="T8" y="T9"/>
                        </a:cxn>
                      </a:cxnLst>
                      <a:rect l="0" t="0" r="r" b="b"/>
                      <a:pathLst>
                        <a:path w="16" h="16">
                          <a:moveTo>
                            <a:pt x="7" y="0"/>
                          </a:moveTo>
                          <a:cubicBezTo>
                            <a:pt x="12" y="1"/>
                            <a:pt x="16" y="8"/>
                            <a:pt x="12" y="13"/>
                          </a:cubicBezTo>
                          <a:cubicBezTo>
                            <a:pt x="9" y="16"/>
                            <a:pt x="4" y="16"/>
                            <a:pt x="0" y="14"/>
                          </a:cubicBezTo>
                          <a:cubicBezTo>
                            <a:pt x="0" y="14"/>
                            <a:pt x="0" y="14"/>
                            <a:pt x="0" y="14"/>
                          </a:cubicBezTo>
                          <a:cubicBezTo>
                            <a:pt x="2" y="9"/>
                            <a:pt x="5" y="4"/>
                            <a:pt x="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9" name="Freeform 37"/>
                    <p:cNvSpPr>
                      <a:spLocks/>
                    </p:cNvSpPr>
                    <p:nvPr/>
                  </p:nvSpPr>
                  <p:spPr bwMode="auto">
                    <a:xfrm>
                      <a:off x="4838" y="958"/>
                      <a:ext cx="23" cy="29"/>
                    </a:xfrm>
                    <a:custGeom>
                      <a:avLst/>
                      <a:gdLst>
                        <a:gd name="T0" fmla="*/ 10 w 10"/>
                        <a:gd name="T1" fmla="*/ 6 h 12"/>
                        <a:gd name="T2" fmla="*/ 7 w 10"/>
                        <a:gd name="T3" fmla="*/ 11 h 12"/>
                        <a:gd name="T4" fmla="*/ 3 w 10"/>
                        <a:gd name="T5" fmla="*/ 11 h 12"/>
                        <a:gd name="T6" fmla="*/ 0 w 10"/>
                        <a:gd name="T7" fmla="*/ 9 h 12"/>
                        <a:gd name="T8" fmla="*/ 3 w 10"/>
                        <a:gd name="T9" fmla="*/ 0 h 12"/>
                        <a:gd name="T10" fmla="*/ 8 w 10"/>
                        <a:gd name="T11" fmla="*/ 0 h 12"/>
                        <a:gd name="T12" fmla="*/ 10 w 10"/>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10" y="6"/>
                          </a:moveTo>
                          <a:cubicBezTo>
                            <a:pt x="10" y="8"/>
                            <a:pt x="9" y="10"/>
                            <a:pt x="7" y="11"/>
                          </a:cubicBezTo>
                          <a:cubicBezTo>
                            <a:pt x="5" y="12"/>
                            <a:pt x="4" y="11"/>
                            <a:pt x="3" y="11"/>
                          </a:cubicBezTo>
                          <a:cubicBezTo>
                            <a:pt x="2" y="10"/>
                            <a:pt x="1" y="9"/>
                            <a:pt x="0" y="9"/>
                          </a:cubicBezTo>
                          <a:cubicBezTo>
                            <a:pt x="1" y="6"/>
                            <a:pt x="2" y="3"/>
                            <a:pt x="3" y="0"/>
                          </a:cubicBezTo>
                          <a:cubicBezTo>
                            <a:pt x="5" y="0"/>
                            <a:pt x="6" y="0"/>
                            <a:pt x="8" y="0"/>
                          </a:cubicBezTo>
                          <a:cubicBezTo>
                            <a:pt x="9" y="1"/>
                            <a:pt x="10" y="3"/>
                            <a:pt x="10"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0" name="Freeform 38"/>
                    <p:cNvSpPr>
                      <a:spLocks/>
                    </p:cNvSpPr>
                    <p:nvPr/>
                  </p:nvSpPr>
                  <p:spPr bwMode="auto">
                    <a:xfrm>
                      <a:off x="4589" y="1696"/>
                      <a:ext cx="111" cy="123"/>
                    </a:xfrm>
                    <a:custGeom>
                      <a:avLst/>
                      <a:gdLst>
                        <a:gd name="T0" fmla="*/ 41 w 47"/>
                        <a:gd name="T1" fmla="*/ 4 h 52"/>
                        <a:gd name="T2" fmla="*/ 47 w 47"/>
                        <a:gd name="T3" fmla="*/ 46 h 52"/>
                        <a:gd name="T4" fmla="*/ 0 w 47"/>
                        <a:gd name="T5" fmla="*/ 52 h 52"/>
                        <a:gd name="T6" fmla="*/ 7 w 47"/>
                        <a:gd name="T7" fmla="*/ 19 h 52"/>
                        <a:gd name="T8" fmla="*/ 39 w 47"/>
                        <a:gd name="T9" fmla="*/ 4 h 52"/>
                        <a:gd name="T10" fmla="*/ 41 w 47"/>
                        <a:gd name="T11" fmla="*/ 0 h 52"/>
                        <a:gd name="T12" fmla="*/ 41 w 47"/>
                        <a:gd name="T13" fmla="*/ 4 h 52"/>
                      </a:gdLst>
                      <a:ahLst/>
                      <a:cxnLst>
                        <a:cxn ang="0">
                          <a:pos x="T0" y="T1"/>
                        </a:cxn>
                        <a:cxn ang="0">
                          <a:pos x="T2" y="T3"/>
                        </a:cxn>
                        <a:cxn ang="0">
                          <a:pos x="T4" y="T5"/>
                        </a:cxn>
                        <a:cxn ang="0">
                          <a:pos x="T6" y="T7"/>
                        </a:cxn>
                        <a:cxn ang="0">
                          <a:pos x="T8" y="T9"/>
                        </a:cxn>
                        <a:cxn ang="0">
                          <a:pos x="T10" y="T11"/>
                        </a:cxn>
                        <a:cxn ang="0">
                          <a:pos x="T12" y="T13"/>
                        </a:cxn>
                      </a:cxnLst>
                      <a:rect l="0" t="0" r="r" b="b"/>
                      <a:pathLst>
                        <a:path w="47" h="52">
                          <a:moveTo>
                            <a:pt x="41" y="4"/>
                          </a:moveTo>
                          <a:cubicBezTo>
                            <a:pt x="42" y="18"/>
                            <a:pt x="44" y="32"/>
                            <a:pt x="47" y="46"/>
                          </a:cubicBezTo>
                          <a:cubicBezTo>
                            <a:pt x="32" y="46"/>
                            <a:pt x="16" y="49"/>
                            <a:pt x="0" y="52"/>
                          </a:cubicBezTo>
                          <a:cubicBezTo>
                            <a:pt x="11" y="45"/>
                            <a:pt x="12" y="30"/>
                            <a:pt x="7" y="19"/>
                          </a:cubicBezTo>
                          <a:cubicBezTo>
                            <a:pt x="19" y="21"/>
                            <a:pt x="33" y="13"/>
                            <a:pt x="39" y="4"/>
                          </a:cubicBezTo>
                          <a:cubicBezTo>
                            <a:pt x="40" y="3"/>
                            <a:pt x="40" y="1"/>
                            <a:pt x="41" y="0"/>
                          </a:cubicBezTo>
                          <a:cubicBezTo>
                            <a:pt x="41" y="2"/>
                            <a:pt x="41" y="3"/>
                            <a:pt x="4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1" name="Freeform 39"/>
                    <p:cNvSpPr>
                      <a:spLocks/>
                    </p:cNvSpPr>
                    <p:nvPr/>
                  </p:nvSpPr>
                  <p:spPr bwMode="auto">
                    <a:xfrm>
                      <a:off x="4850" y="882"/>
                      <a:ext cx="26" cy="29"/>
                    </a:xfrm>
                    <a:custGeom>
                      <a:avLst/>
                      <a:gdLst>
                        <a:gd name="T0" fmla="*/ 8 w 11"/>
                        <a:gd name="T1" fmla="*/ 2 h 12"/>
                        <a:gd name="T2" fmla="*/ 9 w 11"/>
                        <a:gd name="T3" fmla="*/ 8 h 12"/>
                        <a:gd name="T4" fmla="*/ 4 w 11"/>
                        <a:gd name="T5" fmla="*/ 12 h 12"/>
                        <a:gd name="T6" fmla="*/ 0 w 11"/>
                        <a:gd name="T7" fmla="*/ 12 h 12"/>
                        <a:gd name="T8" fmla="*/ 0 w 11"/>
                        <a:gd name="T9" fmla="*/ 12 h 12"/>
                        <a:gd name="T10" fmla="*/ 0 w 11"/>
                        <a:gd name="T11" fmla="*/ 2 h 12"/>
                        <a:gd name="T12" fmla="*/ 4 w 11"/>
                        <a:gd name="T13" fmla="*/ 0 h 12"/>
                        <a:gd name="T14" fmla="*/ 8 w 11"/>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8" y="2"/>
                          </a:moveTo>
                          <a:cubicBezTo>
                            <a:pt x="10" y="4"/>
                            <a:pt x="11" y="6"/>
                            <a:pt x="9" y="8"/>
                          </a:cubicBezTo>
                          <a:cubicBezTo>
                            <a:pt x="9" y="11"/>
                            <a:pt x="8" y="12"/>
                            <a:pt x="4" y="12"/>
                          </a:cubicBezTo>
                          <a:cubicBezTo>
                            <a:pt x="3" y="12"/>
                            <a:pt x="1" y="12"/>
                            <a:pt x="0" y="12"/>
                          </a:cubicBezTo>
                          <a:cubicBezTo>
                            <a:pt x="0" y="12"/>
                            <a:pt x="0" y="12"/>
                            <a:pt x="0" y="12"/>
                          </a:cubicBezTo>
                          <a:cubicBezTo>
                            <a:pt x="0" y="9"/>
                            <a:pt x="0" y="5"/>
                            <a:pt x="0" y="2"/>
                          </a:cubicBezTo>
                          <a:cubicBezTo>
                            <a:pt x="2" y="2"/>
                            <a:pt x="3" y="1"/>
                            <a:pt x="4" y="0"/>
                          </a:cubicBezTo>
                          <a:cubicBezTo>
                            <a:pt x="6" y="1"/>
                            <a:pt x="7" y="1"/>
                            <a:pt x="8"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2" name="Freeform 40"/>
                    <p:cNvSpPr>
                      <a:spLocks/>
                    </p:cNvSpPr>
                    <p:nvPr/>
                  </p:nvSpPr>
                  <p:spPr bwMode="auto">
                    <a:xfrm>
                      <a:off x="4847" y="920"/>
                      <a:ext cx="19" cy="29"/>
                    </a:xfrm>
                    <a:custGeom>
                      <a:avLst/>
                      <a:gdLst>
                        <a:gd name="T0" fmla="*/ 1 w 8"/>
                        <a:gd name="T1" fmla="*/ 0 h 12"/>
                        <a:gd name="T2" fmla="*/ 6 w 8"/>
                        <a:gd name="T3" fmla="*/ 8 h 12"/>
                        <a:gd name="T4" fmla="*/ 3 w 8"/>
                        <a:gd name="T5" fmla="*/ 12 h 12"/>
                        <a:gd name="T6" fmla="*/ 0 w 8"/>
                        <a:gd name="T7" fmla="*/ 11 h 12"/>
                        <a:gd name="T8" fmla="*/ 0 w 8"/>
                        <a:gd name="T9" fmla="*/ 11 h 12"/>
                        <a:gd name="T10" fmla="*/ 1 w 8"/>
                        <a:gd name="T11" fmla="*/ 2 h 12"/>
                        <a:gd name="T12" fmla="*/ 1 w 8"/>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1" y="0"/>
                          </a:moveTo>
                          <a:cubicBezTo>
                            <a:pt x="5" y="0"/>
                            <a:pt x="8" y="4"/>
                            <a:pt x="6" y="8"/>
                          </a:cubicBezTo>
                          <a:cubicBezTo>
                            <a:pt x="6" y="10"/>
                            <a:pt x="4" y="11"/>
                            <a:pt x="3" y="12"/>
                          </a:cubicBezTo>
                          <a:cubicBezTo>
                            <a:pt x="2" y="12"/>
                            <a:pt x="1" y="11"/>
                            <a:pt x="0" y="11"/>
                          </a:cubicBezTo>
                          <a:cubicBezTo>
                            <a:pt x="0" y="11"/>
                            <a:pt x="0" y="11"/>
                            <a:pt x="0" y="11"/>
                          </a:cubicBezTo>
                          <a:cubicBezTo>
                            <a:pt x="0" y="8"/>
                            <a:pt x="0" y="5"/>
                            <a:pt x="1" y="2"/>
                          </a:cubicBezTo>
                          <a:cubicBezTo>
                            <a:pt x="1" y="1"/>
                            <a:pt x="1" y="0"/>
                            <a:pt x="1"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3" name="Freeform 41"/>
                    <p:cNvSpPr>
                      <a:spLocks/>
                    </p:cNvSpPr>
                    <p:nvPr/>
                  </p:nvSpPr>
                  <p:spPr bwMode="auto">
                    <a:xfrm>
                      <a:off x="4560" y="2037"/>
                      <a:ext cx="50" cy="47"/>
                    </a:xfrm>
                    <a:custGeom>
                      <a:avLst/>
                      <a:gdLst>
                        <a:gd name="T0" fmla="*/ 11 w 21"/>
                        <a:gd name="T1" fmla="*/ 0 h 20"/>
                        <a:gd name="T2" fmla="*/ 17 w 21"/>
                        <a:gd name="T3" fmla="*/ 16 h 20"/>
                        <a:gd name="T4" fmla="*/ 5 w 21"/>
                        <a:gd name="T5" fmla="*/ 18 h 20"/>
                        <a:gd name="T6" fmla="*/ 0 w 21"/>
                        <a:gd name="T7" fmla="*/ 15 h 20"/>
                        <a:gd name="T8" fmla="*/ 11 w 21"/>
                        <a:gd name="T9" fmla="*/ 0 h 20"/>
                        <a:gd name="T10" fmla="*/ 11 w 21"/>
                        <a:gd name="T11" fmla="*/ 0 h 20"/>
                      </a:gdLst>
                      <a:ahLst/>
                      <a:cxnLst>
                        <a:cxn ang="0">
                          <a:pos x="T0" y="T1"/>
                        </a:cxn>
                        <a:cxn ang="0">
                          <a:pos x="T2" y="T3"/>
                        </a:cxn>
                        <a:cxn ang="0">
                          <a:pos x="T4" y="T5"/>
                        </a:cxn>
                        <a:cxn ang="0">
                          <a:pos x="T6" y="T7"/>
                        </a:cxn>
                        <a:cxn ang="0">
                          <a:pos x="T8" y="T9"/>
                        </a:cxn>
                        <a:cxn ang="0">
                          <a:pos x="T10" y="T11"/>
                        </a:cxn>
                      </a:cxnLst>
                      <a:rect l="0" t="0" r="r" b="b"/>
                      <a:pathLst>
                        <a:path w="21" h="20">
                          <a:moveTo>
                            <a:pt x="11" y="0"/>
                          </a:moveTo>
                          <a:cubicBezTo>
                            <a:pt x="14" y="3"/>
                            <a:pt x="21" y="11"/>
                            <a:pt x="17" y="16"/>
                          </a:cubicBezTo>
                          <a:cubicBezTo>
                            <a:pt x="14" y="20"/>
                            <a:pt x="9" y="20"/>
                            <a:pt x="5" y="18"/>
                          </a:cubicBezTo>
                          <a:cubicBezTo>
                            <a:pt x="3" y="17"/>
                            <a:pt x="1" y="16"/>
                            <a:pt x="0" y="15"/>
                          </a:cubicBezTo>
                          <a:cubicBezTo>
                            <a:pt x="4" y="10"/>
                            <a:pt x="8" y="5"/>
                            <a:pt x="11" y="0"/>
                          </a:cubicBezTo>
                          <a:cubicBezTo>
                            <a:pt x="11" y="0"/>
                            <a:pt x="11" y="0"/>
                            <a:pt x="11"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4" name="Freeform 42"/>
                    <p:cNvSpPr>
                      <a:spLocks/>
                    </p:cNvSpPr>
                    <p:nvPr/>
                  </p:nvSpPr>
                  <p:spPr bwMode="auto">
                    <a:xfrm>
                      <a:off x="4757" y="1034"/>
                      <a:ext cx="74" cy="76"/>
                    </a:xfrm>
                    <a:custGeom>
                      <a:avLst/>
                      <a:gdLst>
                        <a:gd name="T0" fmla="*/ 31 w 31"/>
                        <a:gd name="T1" fmla="*/ 15 h 32"/>
                        <a:gd name="T2" fmla="*/ 27 w 31"/>
                        <a:gd name="T3" fmla="*/ 23 h 32"/>
                        <a:gd name="T4" fmla="*/ 18 w 31"/>
                        <a:gd name="T5" fmla="*/ 32 h 32"/>
                        <a:gd name="T6" fmla="*/ 18 w 31"/>
                        <a:gd name="T7" fmla="*/ 32 h 32"/>
                        <a:gd name="T8" fmla="*/ 0 w 31"/>
                        <a:gd name="T9" fmla="*/ 9 h 32"/>
                        <a:gd name="T10" fmla="*/ 12 w 31"/>
                        <a:gd name="T11" fmla="*/ 0 h 32"/>
                        <a:gd name="T12" fmla="*/ 31 w 31"/>
                        <a:gd name="T13" fmla="*/ 15 h 32"/>
                      </a:gdLst>
                      <a:ahLst/>
                      <a:cxnLst>
                        <a:cxn ang="0">
                          <a:pos x="T0" y="T1"/>
                        </a:cxn>
                        <a:cxn ang="0">
                          <a:pos x="T2" y="T3"/>
                        </a:cxn>
                        <a:cxn ang="0">
                          <a:pos x="T4" y="T5"/>
                        </a:cxn>
                        <a:cxn ang="0">
                          <a:pos x="T6" y="T7"/>
                        </a:cxn>
                        <a:cxn ang="0">
                          <a:pos x="T8" y="T9"/>
                        </a:cxn>
                        <a:cxn ang="0">
                          <a:pos x="T10" y="T11"/>
                        </a:cxn>
                        <a:cxn ang="0">
                          <a:pos x="T12" y="T13"/>
                        </a:cxn>
                      </a:cxnLst>
                      <a:rect l="0" t="0" r="r" b="b"/>
                      <a:pathLst>
                        <a:path w="31" h="32">
                          <a:moveTo>
                            <a:pt x="31" y="15"/>
                          </a:moveTo>
                          <a:cubicBezTo>
                            <a:pt x="29" y="17"/>
                            <a:pt x="28" y="21"/>
                            <a:pt x="27" y="23"/>
                          </a:cubicBezTo>
                          <a:cubicBezTo>
                            <a:pt x="25" y="27"/>
                            <a:pt x="21" y="30"/>
                            <a:pt x="18" y="32"/>
                          </a:cubicBezTo>
                          <a:cubicBezTo>
                            <a:pt x="18" y="32"/>
                            <a:pt x="18" y="32"/>
                            <a:pt x="18" y="32"/>
                          </a:cubicBezTo>
                          <a:cubicBezTo>
                            <a:pt x="16" y="22"/>
                            <a:pt x="9" y="13"/>
                            <a:pt x="0" y="9"/>
                          </a:cubicBezTo>
                          <a:cubicBezTo>
                            <a:pt x="5" y="7"/>
                            <a:pt x="9" y="4"/>
                            <a:pt x="12" y="0"/>
                          </a:cubicBezTo>
                          <a:cubicBezTo>
                            <a:pt x="18" y="4"/>
                            <a:pt x="25" y="10"/>
                            <a:pt x="31"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5" name="Freeform 43"/>
                    <p:cNvSpPr>
                      <a:spLocks/>
                    </p:cNvSpPr>
                    <p:nvPr/>
                  </p:nvSpPr>
                  <p:spPr bwMode="auto">
                    <a:xfrm>
                      <a:off x="4703" y="1188"/>
                      <a:ext cx="90" cy="118"/>
                    </a:xfrm>
                    <a:custGeom>
                      <a:avLst/>
                      <a:gdLst>
                        <a:gd name="T0" fmla="*/ 19 w 38"/>
                        <a:gd name="T1" fmla="*/ 0 h 50"/>
                        <a:gd name="T2" fmla="*/ 35 w 38"/>
                        <a:gd name="T3" fmla="*/ 28 h 50"/>
                        <a:gd name="T4" fmla="*/ 12 w 38"/>
                        <a:gd name="T5" fmla="*/ 50 h 50"/>
                        <a:gd name="T6" fmla="*/ 13 w 38"/>
                        <a:gd name="T7" fmla="*/ 45 h 50"/>
                        <a:gd name="T8" fmla="*/ 0 w 38"/>
                        <a:gd name="T9" fmla="*/ 21 h 50"/>
                        <a:gd name="T10" fmla="*/ 19 w 38"/>
                        <a:gd name="T11" fmla="*/ 0 h 50"/>
                      </a:gdLst>
                      <a:ahLst/>
                      <a:cxnLst>
                        <a:cxn ang="0">
                          <a:pos x="T0" y="T1"/>
                        </a:cxn>
                        <a:cxn ang="0">
                          <a:pos x="T2" y="T3"/>
                        </a:cxn>
                        <a:cxn ang="0">
                          <a:pos x="T4" y="T5"/>
                        </a:cxn>
                        <a:cxn ang="0">
                          <a:pos x="T6" y="T7"/>
                        </a:cxn>
                        <a:cxn ang="0">
                          <a:pos x="T8" y="T9"/>
                        </a:cxn>
                        <a:cxn ang="0">
                          <a:pos x="T10" y="T11"/>
                        </a:cxn>
                      </a:cxnLst>
                      <a:rect l="0" t="0" r="r" b="b"/>
                      <a:pathLst>
                        <a:path w="38" h="50">
                          <a:moveTo>
                            <a:pt x="19" y="0"/>
                          </a:moveTo>
                          <a:cubicBezTo>
                            <a:pt x="31" y="3"/>
                            <a:pt x="38" y="16"/>
                            <a:pt x="35" y="28"/>
                          </a:cubicBezTo>
                          <a:cubicBezTo>
                            <a:pt x="32" y="39"/>
                            <a:pt x="22" y="46"/>
                            <a:pt x="12" y="50"/>
                          </a:cubicBezTo>
                          <a:cubicBezTo>
                            <a:pt x="12" y="48"/>
                            <a:pt x="13" y="46"/>
                            <a:pt x="13" y="45"/>
                          </a:cubicBezTo>
                          <a:cubicBezTo>
                            <a:pt x="14" y="35"/>
                            <a:pt x="8" y="26"/>
                            <a:pt x="0" y="21"/>
                          </a:cubicBezTo>
                          <a:cubicBezTo>
                            <a:pt x="11" y="18"/>
                            <a:pt x="19" y="12"/>
                            <a:pt x="1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6" name="Freeform 44"/>
                    <p:cNvSpPr>
                      <a:spLocks/>
                    </p:cNvSpPr>
                    <p:nvPr/>
                  </p:nvSpPr>
                  <p:spPr bwMode="auto">
                    <a:xfrm>
                      <a:off x="4596" y="1625"/>
                      <a:ext cx="92" cy="114"/>
                    </a:xfrm>
                    <a:custGeom>
                      <a:avLst/>
                      <a:gdLst>
                        <a:gd name="T0" fmla="*/ 28 w 39"/>
                        <a:gd name="T1" fmla="*/ 0 h 48"/>
                        <a:gd name="T2" fmla="*/ 32 w 39"/>
                        <a:gd name="T3" fmla="*/ 31 h 48"/>
                        <a:gd name="T4" fmla="*/ 0 w 39"/>
                        <a:gd name="T5" fmla="*/ 42 h 48"/>
                        <a:gd name="T6" fmla="*/ 1 w 39"/>
                        <a:gd name="T7" fmla="*/ 15 h 48"/>
                        <a:gd name="T8" fmla="*/ 28 w 39"/>
                        <a:gd name="T9" fmla="*/ 0 h 48"/>
                      </a:gdLst>
                      <a:ahLst/>
                      <a:cxnLst>
                        <a:cxn ang="0">
                          <a:pos x="T0" y="T1"/>
                        </a:cxn>
                        <a:cxn ang="0">
                          <a:pos x="T2" y="T3"/>
                        </a:cxn>
                        <a:cxn ang="0">
                          <a:pos x="T4" y="T5"/>
                        </a:cxn>
                        <a:cxn ang="0">
                          <a:pos x="T6" y="T7"/>
                        </a:cxn>
                        <a:cxn ang="0">
                          <a:pos x="T8" y="T9"/>
                        </a:cxn>
                      </a:cxnLst>
                      <a:rect l="0" t="0" r="r" b="b"/>
                      <a:pathLst>
                        <a:path w="39" h="48">
                          <a:moveTo>
                            <a:pt x="28" y="0"/>
                          </a:moveTo>
                          <a:cubicBezTo>
                            <a:pt x="36" y="8"/>
                            <a:pt x="39" y="20"/>
                            <a:pt x="32" y="31"/>
                          </a:cubicBezTo>
                          <a:cubicBezTo>
                            <a:pt x="25" y="40"/>
                            <a:pt x="10" y="48"/>
                            <a:pt x="0" y="42"/>
                          </a:cubicBezTo>
                          <a:cubicBezTo>
                            <a:pt x="5" y="34"/>
                            <a:pt x="6" y="23"/>
                            <a:pt x="1" y="15"/>
                          </a:cubicBezTo>
                          <a:cubicBezTo>
                            <a:pt x="12" y="15"/>
                            <a:pt x="23" y="10"/>
                            <a:pt x="28"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7" name="Freeform 45"/>
                    <p:cNvSpPr>
                      <a:spLocks/>
                    </p:cNvSpPr>
                    <p:nvPr/>
                  </p:nvSpPr>
                  <p:spPr bwMode="auto">
                    <a:xfrm>
                      <a:off x="4845" y="842"/>
                      <a:ext cx="16" cy="36"/>
                    </a:xfrm>
                    <a:custGeom>
                      <a:avLst/>
                      <a:gdLst>
                        <a:gd name="T0" fmla="*/ 7 w 7"/>
                        <a:gd name="T1" fmla="*/ 4 h 15"/>
                        <a:gd name="T2" fmla="*/ 6 w 7"/>
                        <a:gd name="T3" fmla="*/ 9 h 15"/>
                        <a:gd name="T4" fmla="*/ 2 w 7"/>
                        <a:gd name="T5" fmla="*/ 15 h 15"/>
                        <a:gd name="T6" fmla="*/ 1 w 7"/>
                        <a:gd name="T7" fmla="*/ 11 h 15"/>
                        <a:gd name="T8" fmla="*/ 0 w 7"/>
                        <a:gd name="T9" fmla="*/ 1 h 15"/>
                        <a:gd name="T10" fmla="*/ 7 w 7"/>
                        <a:gd name="T11" fmla="*/ 4 h 15"/>
                      </a:gdLst>
                      <a:ahLst/>
                      <a:cxnLst>
                        <a:cxn ang="0">
                          <a:pos x="T0" y="T1"/>
                        </a:cxn>
                        <a:cxn ang="0">
                          <a:pos x="T2" y="T3"/>
                        </a:cxn>
                        <a:cxn ang="0">
                          <a:pos x="T4" y="T5"/>
                        </a:cxn>
                        <a:cxn ang="0">
                          <a:pos x="T6" y="T7"/>
                        </a:cxn>
                        <a:cxn ang="0">
                          <a:pos x="T8" y="T9"/>
                        </a:cxn>
                        <a:cxn ang="0">
                          <a:pos x="T10" y="T11"/>
                        </a:cxn>
                      </a:cxnLst>
                      <a:rect l="0" t="0" r="r" b="b"/>
                      <a:pathLst>
                        <a:path w="7" h="15">
                          <a:moveTo>
                            <a:pt x="7" y="4"/>
                          </a:moveTo>
                          <a:cubicBezTo>
                            <a:pt x="7" y="5"/>
                            <a:pt x="7" y="8"/>
                            <a:pt x="6" y="9"/>
                          </a:cubicBezTo>
                          <a:cubicBezTo>
                            <a:pt x="6" y="12"/>
                            <a:pt x="4" y="14"/>
                            <a:pt x="2" y="15"/>
                          </a:cubicBezTo>
                          <a:cubicBezTo>
                            <a:pt x="2" y="14"/>
                            <a:pt x="1" y="12"/>
                            <a:pt x="1" y="11"/>
                          </a:cubicBezTo>
                          <a:cubicBezTo>
                            <a:pt x="1" y="7"/>
                            <a:pt x="0" y="4"/>
                            <a:pt x="0" y="1"/>
                          </a:cubicBezTo>
                          <a:cubicBezTo>
                            <a:pt x="2" y="0"/>
                            <a:pt x="6" y="0"/>
                            <a:pt x="7"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8" name="Freeform 46"/>
                    <p:cNvSpPr>
                      <a:spLocks/>
                    </p:cNvSpPr>
                    <p:nvPr/>
                  </p:nvSpPr>
                  <p:spPr bwMode="auto">
                    <a:xfrm>
                      <a:off x="4307" y="1888"/>
                      <a:ext cx="317" cy="277"/>
                    </a:xfrm>
                    <a:custGeom>
                      <a:avLst/>
                      <a:gdLst>
                        <a:gd name="T0" fmla="*/ 134 w 134"/>
                        <a:gd name="T1" fmla="*/ 0 h 117"/>
                        <a:gd name="T2" fmla="*/ 90 w 134"/>
                        <a:gd name="T3" fmla="*/ 88 h 117"/>
                        <a:gd name="T4" fmla="*/ 0 w 134"/>
                        <a:gd name="T5" fmla="*/ 110 h 117"/>
                        <a:gd name="T6" fmla="*/ 8 w 134"/>
                        <a:gd name="T7" fmla="*/ 92 h 117"/>
                        <a:gd name="T8" fmla="*/ 24 w 134"/>
                        <a:gd name="T9" fmla="*/ 93 h 117"/>
                        <a:gd name="T10" fmla="*/ 43 w 134"/>
                        <a:gd name="T11" fmla="*/ 89 h 117"/>
                        <a:gd name="T12" fmla="*/ 80 w 134"/>
                        <a:gd name="T13" fmla="*/ 71 h 117"/>
                        <a:gd name="T14" fmla="*/ 114 w 134"/>
                        <a:gd name="T15" fmla="*/ 3 h 117"/>
                        <a:gd name="T16" fmla="*/ 134 w 134"/>
                        <a:gd name="T1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117">
                          <a:moveTo>
                            <a:pt x="134" y="0"/>
                          </a:moveTo>
                          <a:cubicBezTo>
                            <a:pt x="130" y="33"/>
                            <a:pt x="116" y="66"/>
                            <a:pt x="90" y="88"/>
                          </a:cubicBezTo>
                          <a:cubicBezTo>
                            <a:pt x="65" y="109"/>
                            <a:pt x="31" y="117"/>
                            <a:pt x="0" y="110"/>
                          </a:cubicBezTo>
                          <a:cubicBezTo>
                            <a:pt x="3" y="104"/>
                            <a:pt x="6" y="98"/>
                            <a:pt x="8" y="92"/>
                          </a:cubicBezTo>
                          <a:cubicBezTo>
                            <a:pt x="13" y="94"/>
                            <a:pt x="19" y="93"/>
                            <a:pt x="24" y="93"/>
                          </a:cubicBezTo>
                          <a:cubicBezTo>
                            <a:pt x="31" y="92"/>
                            <a:pt x="37" y="91"/>
                            <a:pt x="43" y="89"/>
                          </a:cubicBezTo>
                          <a:cubicBezTo>
                            <a:pt x="56" y="86"/>
                            <a:pt x="69" y="79"/>
                            <a:pt x="80" y="71"/>
                          </a:cubicBezTo>
                          <a:cubicBezTo>
                            <a:pt x="100" y="55"/>
                            <a:pt x="114" y="29"/>
                            <a:pt x="114" y="3"/>
                          </a:cubicBezTo>
                          <a:cubicBezTo>
                            <a:pt x="121" y="2"/>
                            <a:pt x="127" y="1"/>
                            <a:pt x="13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9" name="Freeform 47"/>
                    <p:cNvSpPr>
                      <a:spLocks/>
                    </p:cNvSpPr>
                    <p:nvPr/>
                  </p:nvSpPr>
                  <p:spPr bwMode="auto">
                    <a:xfrm>
                      <a:off x="4634" y="651"/>
                      <a:ext cx="204" cy="321"/>
                    </a:xfrm>
                    <a:custGeom>
                      <a:avLst/>
                      <a:gdLst>
                        <a:gd name="T0" fmla="*/ 85 w 86"/>
                        <a:gd name="T1" fmla="*/ 116 h 136"/>
                        <a:gd name="T2" fmla="*/ 82 w 86"/>
                        <a:gd name="T3" fmla="*/ 136 h 136"/>
                        <a:gd name="T4" fmla="*/ 64 w 86"/>
                        <a:gd name="T5" fmla="*/ 125 h 136"/>
                        <a:gd name="T6" fmla="*/ 64 w 86"/>
                        <a:gd name="T7" fmla="*/ 125 h 136"/>
                        <a:gd name="T8" fmla="*/ 67 w 86"/>
                        <a:gd name="T9" fmla="*/ 124 h 136"/>
                        <a:gd name="T10" fmla="*/ 67 w 86"/>
                        <a:gd name="T11" fmla="*/ 90 h 136"/>
                        <a:gd name="T12" fmla="*/ 55 w 86"/>
                        <a:gd name="T13" fmla="*/ 57 h 136"/>
                        <a:gd name="T14" fmla="*/ 0 w 86"/>
                        <a:gd name="T15" fmla="*/ 25 h 136"/>
                        <a:gd name="T16" fmla="*/ 0 w 86"/>
                        <a:gd name="T17" fmla="*/ 21 h 136"/>
                        <a:gd name="T18" fmla="*/ 2 w 86"/>
                        <a:gd name="T19" fmla="*/ 0 h 136"/>
                        <a:gd name="T20" fmla="*/ 2 w 86"/>
                        <a:gd name="T21" fmla="*/ 1 h 136"/>
                        <a:gd name="T22" fmla="*/ 71 w 86"/>
                        <a:gd name="T23" fmla="*/ 51 h 136"/>
                        <a:gd name="T24" fmla="*/ 85 w 86"/>
                        <a:gd name="T25" fmla="*/ 94 h 136"/>
                        <a:gd name="T26" fmla="*/ 85 w 86"/>
                        <a:gd name="T27" fmla="*/ 11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136">
                          <a:moveTo>
                            <a:pt x="85" y="116"/>
                          </a:moveTo>
                          <a:cubicBezTo>
                            <a:pt x="85" y="123"/>
                            <a:pt x="82" y="129"/>
                            <a:pt x="82" y="136"/>
                          </a:cubicBezTo>
                          <a:cubicBezTo>
                            <a:pt x="76" y="132"/>
                            <a:pt x="70" y="128"/>
                            <a:pt x="64" y="125"/>
                          </a:cubicBezTo>
                          <a:cubicBezTo>
                            <a:pt x="64" y="125"/>
                            <a:pt x="64" y="125"/>
                            <a:pt x="64" y="125"/>
                          </a:cubicBezTo>
                          <a:cubicBezTo>
                            <a:pt x="65" y="125"/>
                            <a:pt x="67" y="125"/>
                            <a:pt x="67" y="124"/>
                          </a:cubicBezTo>
                          <a:cubicBezTo>
                            <a:pt x="71" y="114"/>
                            <a:pt x="69" y="100"/>
                            <a:pt x="67" y="90"/>
                          </a:cubicBezTo>
                          <a:cubicBezTo>
                            <a:pt x="65" y="78"/>
                            <a:pt x="61" y="67"/>
                            <a:pt x="55" y="57"/>
                          </a:cubicBezTo>
                          <a:cubicBezTo>
                            <a:pt x="44" y="38"/>
                            <a:pt x="23" y="20"/>
                            <a:pt x="0" y="25"/>
                          </a:cubicBezTo>
                          <a:cubicBezTo>
                            <a:pt x="0" y="24"/>
                            <a:pt x="0" y="22"/>
                            <a:pt x="0" y="21"/>
                          </a:cubicBezTo>
                          <a:cubicBezTo>
                            <a:pt x="1" y="14"/>
                            <a:pt x="1" y="7"/>
                            <a:pt x="2" y="0"/>
                          </a:cubicBezTo>
                          <a:cubicBezTo>
                            <a:pt x="2" y="0"/>
                            <a:pt x="2" y="0"/>
                            <a:pt x="2" y="1"/>
                          </a:cubicBezTo>
                          <a:cubicBezTo>
                            <a:pt x="30" y="10"/>
                            <a:pt x="55" y="25"/>
                            <a:pt x="71" y="51"/>
                          </a:cubicBezTo>
                          <a:cubicBezTo>
                            <a:pt x="79" y="64"/>
                            <a:pt x="84" y="79"/>
                            <a:pt x="85" y="94"/>
                          </a:cubicBezTo>
                          <a:cubicBezTo>
                            <a:pt x="86" y="101"/>
                            <a:pt x="86" y="109"/>
                            <a:pt x="85" y="11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0" name="Freeform 48"/>
                    <p:cNvSpPr>
                      <a:spLocks/>
                    </p:cNvSpPr>
                    <p:nvPr/>
                  </p:nvSpPr>
                  <p:spPr bwMode="auto">
                    <a:xfrm>
                      <a:off x="4703" y="1060"/>
                      <a:ext cx="87" cy="116"/>
                    </a:xfrm>
                    <a:custGeom>
                      <a:avLst/>
                      <a:gdLst>
                        <a:gd name="T0" fmla="*/ 35 w 37"/>
                        <a:gd name="T1" fmla="*/ 21 h 49"/>
                        <a:gd name="T2" fmla="*/ 19 w 37"/>
                        <a:gd name="T3" fmla="*/ 49 h 49"/>
                        <a:gd name="T4" fmla="*/ 0 w 37"/>
                        <a:gd name="T5" fmla="*/ 20 h 49"/>
                        <a:gd name="T6" fmla="*/ 13 w 37"/>
                        <a:gd name="T7" fmla="*/ 0 h 49"/>
                        <a:gd name="T8" fmla="*/ 35 w 37"/>
                        <a:gd name="T9" fmla="*/ 21 h 49"/>
                      </a:gdLst>
                      <a:ahLst/>
                      <a:cxnLst>
                        <a:cxn ang="0">
                          <a:pos x="T0" y="T1"/>
                        </a:cxn>
                        <a:cxn ang="0">
                          <a:pos x="T2" y="T3"/>
                        </a:cxn>
                        <a:cxn ang="0">
                          <a:pos x="T4" y="T5"/>
                        </a:cxn>
                        <a:cxn ang="0">
                          <a:pos x="T6" y="T7"/>
                        </a:cxn>
                        <a:cxn ang="0">
                          <a:pos x="T8" y="T9"/>
                        </a:cxn>
                      </a:cxnLst>
                      <a:rect l="0" t="0" r="r" b="b"/>
                      <a:pathLst>
                        <a:path w="37" h="49">
                          <a:moveTo>
                            <a:pt x="35" y="21"/>
                          </a:moveTo>
                          <a:cubicBezTo>
                            <a:pt x="37" y="33"/>
                            <a:pt x="30" y="45"/>
                            <a:pt x="19" y="49"/>
                          </a:cubicBezTo>
                          <a:cubicBezTo>
                            <a:pt x="17" y="38"/>
                            <a:pt x="11" y="24"/>
                            <a:pt x="0" y="20"/>
                          </a:cubicBezTo>
                          <a:cubicBezTo>
                            <a:pt x="6" y="15"/>
                            <a:pt x="11" y="7"/>
                            <a:pt x="13" y="0"/>
                          </a:cubicBezTo>
                          <a:cubicBezTo>
                            <a:pt x="24" y="1"/>
                            <a:pt x="34" y="10"/>
                            <a:pt x="35" y="2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1" name="Freeform 49"/>
                    <p:cNvSpPr>
                      <a:spLocks/>
                    </p:cNvSpPr>
                    <p:nvPr/>
                  </p:nvSpPr>
                  <p:spPr bwMode="auto">
                    <a:xfrm>
                      <a:off x="4667" y="1597"/>
                      <a:ext cx="12" cy="26"/>
                    </a:xfrm>
                    <a:custGeom>
                      <a:avLst/>
                      <a:gdLst>
                        <a:gd name="T0" fmla="*/ 2 w 5"/>
                        <a:gd name="T1" fmla="*/ 2 h 11"/>
                        <a:gd name="T2" fmla="*/ 5 w 5"/>
                        <a:gd name="T3" fmla="*/ 11 h 11"/>
                        <a:gd name="T4" fmla="*/ 0 w 5"/>
                        <a:gd name="T5" fmla="*/ 6 h 11"/>
                        <a:gd name="T6" fmla="*/ 1 w 5"/>
                        <a:gd name="T7" fmla="*/ 0 h 11"/>
                        <a:gd name="T8" fmla="*/ 2 w 5"/>
                        <a:gd name="T9" fmla="*/ 2 h 11"/>
                      </a:gdLst>
                      <a:ahLst/>
                      <a:cxnLst>
                        <a:cxn ang="0">
                          <a:pos x="T0" y="T1"/>
                        </a:cxn>
                        <a:cxn ang="0">
                          <a:pos x="T2" y="T3"/>
                        </a:cxn>
                        <a:cxn ang="0">
                          <a:pos x="T4" y="T5"/>
                        </a:cxn>
                        <a:cxn ang="0">
                          <a:pos x="T6" y="T7"/>
                        </a:cxn>
                        <a:cxn ang="0">
                          <a:pos x="T8" y="T9"/>
                        </a:cxn>
                      </a:cxnLst>
                      <a:rect l="0" t="0" r="r" b="b"/>
                      <a:pathLst>
                        <a:path w="5" h="11">
                          <a:moveTo>
                            <a:pt x="2" y="2"/>
                          </a:moveTo>
                          <a:cubicBezTo>
                            <a:pt x="3" y="5"/>
                            <a:pt x="4" y="8"/>
                            <a:pt x="5" y="11"/>
                          </a:cubicBezTo>
                          <a:cubicBezTo>
                            <a:pt x="3" y="9"/>
                            <a:pt x="2" y="8"/>
                            <a:pt x="0" y="6"/>
                          </a:cubicBezTo>
                          <a:cubicBezTo>
                            <a:pt x="0" y="4"/>
                            <a:pt x="1" y="2"/>
                            <a:pt x="1" y="0"/>
                          </a:cubicBezTo>
                          <a:cubicBezTo>
                            <a:pt x="1" y="0"/>
                            <a:pt x="1" y="1"/>
                            <a:pt x="2"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2" name="Freeform 50"/>
                    <p:cNvSpPr>
                      <a:spLocks/>
                    </p:cNvSpPr>
                    <p:nvPr/>
                  </p:nvSpPr>
                  <p:spPr bwMode="auto">
                    <a:xfrm>
                      <a:off x="4520" y="2080"/>
                      <a:ext cx="40" cy="37"/>
                    </a:xfrm>
                    <a:custGeom>
                      <a:avLst/>
                      <a:gdLst>
                        <a:gd name="T0" fmla="*/ 14 w 17"/>
                        <a:gd name="T1" fmla="*/ 0 h 16"/>
                        <a:gd name="T2" fmla="*/ 15 w 17"/>
                        <a:gd name="T3" fmla="*/ 9 h 16"/>
                        <a:gd name="T4" fmla="*/ 2 w 17"/>
                        <a:gd name="T5" fmla="*/ 13 h 16"/>
                        <a:gd name="T6" fmla="*/ 0 w 17"/>
                        <a:gd name="T7" fmla="*/ 13 h 16"/>
                        <a:gd name="T8" fmla="*/ 0 w 17"/>
                        <a:gd name="T9" fmla="*/ 13 h 16"/>
                        <a:gd name="T10" fmla="*/ 2 w 17"/>
                        <a:gd name="T11" fmla="*/ 12 h 16"/>
                        <a:gd name="T12" fmla="*/ 14 w 1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7" h="16">
                          <a:moveTo>
                            <a:pt x="14" y="0"/>
                          </a:moveTo>
                          <a:cubicBezTo>
                            <a:pt x="15" y="3"/>
                            <a:pt x="17" y="6"/>
                            <a:pt x="15" y="9"/>
                          </a:cubicBezTo>
                          <a:cubicBezTo>
                            <a:pt x="13" y="14"/>
                            <a:pt x="7" y="16"/>
                            <a:pt x="2" y="13"/>
                          </a:cubicBezTo>
                          <a:cubicBezTo>
                            <a:pt x="2" y="13"/>
                            <a:pt x="1" y="13"/>
                            <a:pt x="0" y="13"/>
                          </a:cubicBezTo>
                          <a:cubicBezTo>
                            <a:pt x="0" y="13"/>
                            <a:pt x="0" y="13"/>
                            <a:pt x="0" y="13"/>
                          </a:cubicBezTo>
                          <a:cubicBezTo>
                            <a:pt x="1" y="13"/>
                            <a:pt x="1" y="12"/>
                            <a:pt x="2" y="12"/>
                          </a:cubicBezTo>
                          <a:cubicBezTo>
                            <a:pt x="6" y="8"/>
                            <a:pt x="10" y="4"/>
                            <a:pt x="14"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3" name="Freeform 51"/>
                    <p:cNvSpPr>
                      <a:spLocks/>
                    </p:cNvSpPr>
                    <p:nvPr/>
                  </p:nvSpPr>
                  <p:spPr bwMode="auto">
                    <a:xfrm>
                      <a:off x="4833" y="804"/>
                      <a:ext cx="28" cy="31"/>
                    </a:xfrm>
                    <a:custGeom>
                      <a:avLst/>
                      <a:gdLst>
                        <a:gd name="T0" fmla="*/ 5 w 12"/>
                        <a:gd name="T1" fmla="*/ 0 h 13"/>
                        <a:gd name="T2" fmla="*/ 4 w 12"/>
                        <a:gd name="T3" fmla="*/ 13 h 13"/>
                        <a:gd name="T4" fmla="*/ 0 w 12"/>
                        <a:gd name="T5" fmla="*/ 0 h 13"/>
                        <a:gd name="T6" fmla="*/ 0 w 12"/>
                        <a:gd name="T7" fmla="*/ 0 h 13"/>
                        <a:gd name="T8" fmla="*/ 2 w 12"/>
                        <a:gd name="T9" fmla="*/ 0 h 13"/>
                        <a:gd name="T10" fmla="*/ 5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5" y="0"/>
                          </a:moveTo>
                          <a:cubicBezTo>
                            <a:pt x="12" y="3"/>
                            <a:pt x="8" y="9"/>
                            <a:pt x="4" y="13"/>
                          </a:cubicBezTo>
                          <a:cubicBezTo>
                            <a:pt x="3" y="8"/>
                            <a:pt x="1" y="4"/>
                            <a:pt x="0" y="0"/>
                          </a:cubicBezTo>
                          <a:cubicBezTo>
                            <a:pt x="0" y="0"/>
                            <a:pt x="0" y="0"/>
                            <a:pt x="0" y="0"/>
                          </a:cubicBezTo>
                          <a:cubicBezTo>
                            <a:pt x="1" y="0"/>
                            <a:pt x="1" y="0"/>
                            <a:pt x="2" y="0"/>
                          </a:cubicBezTo>
                          <a:cubicBezTo>
                            <a:pt x="3" y="0"/>
                            <a:pt x="4" y="0"/>
                            <a:pt x="5"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4" name="Freeform 52"/>
                    <p:cNvSpPr>
                      <a:spLocks/>
                    </p:cNvSpPr>
                    <p:nvPr/>
                  </p:nvSpPr>
                  <p:spPr bwMode="auto">
                    <a:xfrm>
                      <a:off x="4575" y="1550"/>
                      <a:ext cx="87" cy="104"/>
                    </a:xfrm>
                    <a:custGeom>
                      <a:avLst/>
                      <a:gdLst>
                        <a:gd name="T0" fmla="*/ 24 w 37"/>
                        <a:gd name="T1" fmla="*/ 0 h 44"/>
                        <a:gd name="T2" fmla="*/ 33 w 37"/>
                        <a:gd name="T3" fmla="*/ 28 h 44"/>
                        <a:gd name="T4" fmla="*/ 5 w 37"/>
                        <a:gd name="T5" fmla="*/ 41 h 44"/>
                        <a:gd name="T6" fmla="*/ 2 w 37"/>
                        <a:gd name="T7" fmla="*/ 42 h 44"/>
                        <a:gd name="T8" fmla="*/ 1 w 37"/>
                        <a:gd name="T9" fmla="*/ 41 h 44"/>
                        <a:gd name="T10" fmla="*/ 2 w 37"/>
                        <a:gd name="T11" fmla="*/ 40 h 44"/>
                        <a:gd name="T12" fmla="*/ 0 w 37"/>
                        <a:gd name="T13" fmla="*/ 6 h 44"/>
                        <a:gd name="T14" fmla="*/ 24 w 37"/>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4">
                          <a:moveTo>
                            <a:pt x="24" y="0"/>
                          </a:moveTo>
                          <a:cubicBezTo>
                            <a:pt x="32" y="6"/>
                            <a:pt x="37" y="18"/>
                            <a:pt x="33" y="28"/>
                          </a:cubicBezTo>
                          <a:cubicBezTo>
                            <a:pt x="28" y="39"/>
                            <a:pt x="16" y="44"/>
                            <a:pt x="5" y="41"/>
                          </a:cubicBezTo>
                          <a:cubicBezTo>
                            <a:pt x="4" y="40"/>
                            <a:pt x="3" y="41"/>
                            <a:pt x="2" y="42"/>
                          </a:cubicBezTo>
                          <a:cubicBezTo>
                            <a:pt x="1" y="41"/>
                            <a:pt x="1" y="41"/>
                            <a:pt x="1" y="41"/>
                          </a:cubicBezTo>
                          <a:cubicBezTo>
                            <a:pt x="1" y="41"/>
                            <a:pt x="2" y="41"/>
                            <a:pt x="2" y="40"/>
                          </a:cubicBezTo>
                          <a:cubicBezTo>
                            <a:pt x="8" y="29"/>
                            <a:pt x="6" y="16"/>
                            <a:pt x="0" y="6"/>
                          </a:cubicBezTo>
                          <a:cubicBezTo>
                            <a:pt x="8" y="8"/>
                            <a:pt x="17" y="6"/>
                            <a:pt x="2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5" name="Freeform 53"/>
                    <p:cNvSpPr>
                      <a:spLocks/>
                    </p:cNvSpPr>
                    <p:nvPr/>
                  </p:nvSpPr>
                  <p:spPr bwMode="auto">
                    <a:xfrm>
                      <a:off x="4814" y="764"/>
                      <a:ext cx="31" cy="33"/>
                    </a:xfrm>
                    <a:custGeom>
                      <a:avLst/>
                      <a:gdLst>
                        <a:gd name="T0" fmla="*/ 12 w 13"/>
                        <a:gd name="T1" fmla="*/ 6 h 14"/>
                        <a:gd name="T2" fmla="*/ 7 w 13"/>
                        <a:gd name="T3" fmla="*/ 14 h 14"/>
                        <a:gd name="T4" fmla="*/ 6 w 13"/>
                        <a:gd name="T5" fmla="*/ 14 h 14"/>
                        <a:gd name="T6" fmla="*/ 0 w 13"/>
                        <a:gd name="T7" fmla="*/ 2 h 14"/>
                        <a:gd name="T8" fmla="*/ 12 w 13"/>
                        <a:gd name="T9" fmla="*/ 6 h 14"/>
                      </a:gdLst>
                      <a:ahLst/>
                      <a:cxnLst>
                        <a:cxn ang="0">
                          <a:pos x="T0" y="T1"/>
                        </a:cxn>
                        <a:cxn ang="0">
                          <a:pos x="T2" y="T3"/>
                        </a:cxn>
                        <a:cxn ang="0">
                          <a:pos x="T4" y="T5"/>
                        </a:cxn>
                        <a:cxn ang="0">
                          <a:pos x="T6" y="T7"/>
                        </a:cxn>
                        <a:cxn ang="0">
                          <a:pos x="T8" y="T9"/>
                        </a:cxn>
                      </a:cxnLst>
                      <a:rect l="0" t="0" r="r" b="b"/>
                      <a:pathLst>
                        <a:path w="13" h="14">
                          <a:moveTo>
                            <a:pt x="12" y="6"/>
                          </a:moveTo>
                          <a:cubicBezTo>
                            <a:pt x="13" y="9"/>
                            <a:pt x="11" y="13"/>
                            <a:pt x="7" y="14"/>
                          </a:cubicBezTo>
                          <a:cubicBezTo>
                            <a:pt x="7" y="14"/>
                            <a:pt x="7" y="14"/>
                            <a:pt x="6" y="14"/>
                          </a:cubicBezTo>
                          <a:cubicBezTo>
                            <a:pt x="5" y="10"/>
                            <a:pt x="3" y="6"/>
                            <a:pt x="0" y="2"/>
                          </a:cubicBezTo>
                          <a:cubicBezTo>
                            <a:pt x="4" y="0"/>
                            <a:pt x="10" y="1"/>
                            <a:pt x="12"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6" name="Freeform 54"/>
                    <p:cNvSpPr>
                      <a:spLocks/>
                    </p:cNvSpPr>
                    <p:nvPr/>
                  </p:nvSpPr>
                  <p:spPr bwMode="auto">
                    <a:xfrm>
                      <a:off x="4641" y="1240"/>
                      <a:ext cx="83" cy="97"/>
                    </a:xfrm>
                    <a:custGeom>
                      <a:avLst/>
                      <a:gdLst>
                        <a:gd name="T0" fmla="*/ 34 w 35"/>
                        <a:gd name="T1" fmla="*/ 23 h 41"/>
                        <a:gd name="T2" fmla="*/ 16 w 35"/>
                        <a:gd name="T3" fmla="*/ 41 h 41"/>
                        <a:gd name="T4" fmla="*/ 0 w 35"/>
                        <a:gd name="T5" fmla="*/ 23 h 41"/>
                        <a:gd name="T6" fmla="*/ 17 w 35"/>
                        <a:gd name="T7" fmla="*/ 0 h 41"/>
                        <a:gd name="T8" fmla="*/ 34 w 35"/>
                        <a:gd name="T9" fmla="*/ 23 h 41"/>
                      </a:gdLst>
                      <a:ahLst/>
                      <a:cxnLst>
                        <a:cxn ang="0">
                          <a:pos x="T0" y="T1"/>
                        </a:cxn>
                        <a:cxn ang="0">
                          <a:pos x="T2" y="T3"/>
                        </a:cxn>
                        <a:cxn ang="0">
                          <a:pos x="T4" y="T5"/>
                        </a:cxn>
                        <a:cxn ang="0">
                          <a:pos x="T6" y="T7"/>
                        </a:cxn>
                        <a:cxn ang="0">
                          <a:pos x="T8" y="T9"/>
                        </a:cxn>
                      </a:cxnLst>
                      <a:rect l="0" t="0" r="r" b="b"/>
                      <a:pathLst>
                        <a:path w="35" h="41">
                          <a:moveTo>
                            <a:pt x="34" y="23"/>
                          </a:moveTo>
                          <a:cubicBezTo>
                            <a:pt x="33" y="32"/>
                            <a:pt x="25" y="38"/>
                            <a:pt x="16" y="41"/>
                          </a:cubicBezTo>
                          <a:cubicBezTo>
                            <a:pt x="17" y="32"/>
                            <a:pt x="9" y="26"/>
                            <a:pt x="0" y="23"/>
                          </a:cubicBezTo>
                          <a:cubicBezTo>
                            <a:pt x="9" y="18"/>
                            <a:pt x="15" y="10"/>
                            <a:pt x="17" y="0"/>
                          </a:cubicBezTo>
                          <a:cubicBezTo>
                            <a:pt x="27" y="3"/>
                            <a:pt x="35" y="12"/>
                            <a:pt x="34"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7" name="Freeform 55"/>
                    <p:cNvSpPr>
                      <a:spLocks/>
                    </p:cNvSpPr>
                    <p:nvPr/>
                  </p:nvSpPr>
                  <p:spPr bwMode="auto">
                    <a:xfrm>
                      <a:off x="4632" y="698"/>
                      <a:ext cx="170" cy="248"/>
                    </a:xfrm>
                    <a:custGeom>
                      <a:avLst/>
                      <a:gdLst>
                        <a:gd name="T0" fmla="*/ 68 w 72"/>
                        <a:gd name="T1" fmla="*/ 70 h 105"/>
                        <a:gd name="T2" fmla="*/ 68 w 72"/>
                        <a:gd name="T3" fmla="*/ 104 h 105"/>
                        <a:gd name="T4" fmla="*/ 65 w 72"/>
                        <a:gd name="T5" fmla="*/ 105 h 105"/>
                        <a:gd name="T6" fmla="*/ 64 w 72"/>
                        <a:gd name="T7" fmla="*/ 103 h 105"/>
                        <a:gd name="T8" fmla="*/ 64 w 72"/>
                        <a:gd name="T9" fmla="*/ 88 h 105"/>
                        <a:gd name="T10" fmla="*/ 63 w 72"/>
                        <a:gd name="T11" fmla="*/ 73 h 105"/>
                        <a:gd name="T12" fmla="*/ 53 w 72"/>
                        <a:gd name="T13" fmla="*/ 42 h 105"/>
                        <a:gd name="T14" fmla="*/ 0 w 72"/>
                        <a:gd name="T15" fmla="*/ 8 h 105"/>
                        <a:gd name="T16" fmla="*/ 1 w 72"/>
                        <a:gd name="T17" fmla="*/ 5 h 105"/>
                        <a:gd name="T18" fmla="*/ 56 w 72"/>
                        <a:gd name="T19" fmla="*/ 37 h 105"/>
                        <a:gd name="T20" fmla="*/ 68 w 72"/>
                        <a:gd name="T21" fmla="*/ 7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05">
                          <a:moveTo>
                            <a:pt x="68" y="70"/>
                          </a:moveTo>
                          <a:cubicBezTo>
                            <a:pt x="70" y="80"/>
                            <a:pt x="72" y="94"/>
                            <a:pt x="68" y="104"/>
                          </a:cubicBezTo>
                          <a:cubicBezTo>
                            <a:pt x="68" y="105"/>
                            <a:pt x="66" y="105"/>
                            <a:pt x="65" y="105"/>
                          </a:cubicBezTo>
                          <a:cubicBezTo>
                            <a:pt x="65" y="105"/>
                            <a:pt x="64" y="104"/>
                            <a:pt x="64" y="103"/>
                          </a:cubicBezTo>
                          <a:cubicBezTo>
                            <a:pt x="63" y="98"/>
                            <a:pt x="65" y="93"/>
                            <a:pt x="64" y="88"/>
                          </a:cubicBezTo>
                          <a:cubicBezTo>
                            <a:pt x="64" y="83"/>
                            <a:pt x="64" y="78"/>
                            <a:pt x="63" y="73"/>
                          </a:cubicBezTo>
                          <a:cubicBezTo>
                            <a:pt x="61" y="62"/>
                            <a:pt x="58" y="52"/>
                            <a:pt x="53" y="42"/>
                          </a:cubicBezTo>
                          <a:cubicBezTo>
                            <a:pt x="42" y="22"/>
                            <a:pt x="24" y="7"/>
                            <a:pt x="0" y="8"/>
                          </a:cubicBezTo>
                          <a:cubicBezTo>
                            <a:pt x="1" y="5"/>
                            <a:pt x="1" y="5"/>
                            <a:pt x="1" y="5"/>
                          </a:cubicBezTo>
                          <a:cubicBezTo>
                            <a:pt x="24" y="0"/>
                            <a:pt x="45" y="18"/>
                            <a:pt x="56" y="37"/>
                          </a:cubicBezTo>
                          <a:cubicBezTo>
                            <a:pt x="62" y="47"/>
                            <a:pt x="66" y="58"/>
                            <a:pt x="68" y="7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8" name="Freeform 56"/>
                    <p:cNvSpPr>
                      <a:spLocks/>
                    </p:cNvSpPr>
                    <p:nvPr/>
                  </p:nvSpPr>
                  <p:spPr bwMode="auto">
                    <a:xfrm>
                      <a:off x="4482" y="2110"/>
                      <a:ext cx="50" cy="38"/>
                    </a:xfrm>
                    <a:custGeom>
                      <a:avLst/>
                      <a:gdLst>
                        <a:gd name="T0" fmla="*/ 16 w 21"/>
                        <a:gd name="T1" fmla="*/ 3 h 16"/>
                        <a:gd name="T2" fmla="*/ 12 w 21"/>
                        <a:gd name="T3" fmla="*/ 15 h 16"/>
                        <a:gd name="T4" fmla="*/ 0 w 21"/>
                        <a:gd name="T5" fmla="*/ 11 h 16"/>
                        <a:gd name="T6" fmla="*/ 16 w 21"/>
                        <a:gd name="T7" fmla="*/ 0 h 16"/>
                        <a:gd name="T8" fmla="*/ 16 w 21"/>
                        <a:gd name="T9" fmla="*/ 0 h 16"/>
                        <a:gd name="T10" fmla="*/ 16 w 21"/>
                        <a:gd name="T11" fmla="*/ 3 h 16"/>
                      </a:gdLst>
                      <a:ahLst/>
                      <a:cxnLst>
                        <a:cxn ang="0">
                          <a:pos x="T0" y="T1"/>
                        </a:cxn>
                        <a:cxn ang="0">
                          <a:pos x="T2" y="T3"/>
                        </a:cxn>
                        <a:cxn ang="0">
                          <a:pos x="T4" y="T5"/>
                        </a:cxn>
                        <a:cxn ang="0">
                          <a:pos x="T6" y="T7"/>
                        </a:cxn>
                        <a:cxn ang="0">
                          <a:pos x="T8" y="T9"/>
                        </a:cxn>
                        <a:cxn ang="0">
                          <a:pos x="T10" y="T11"/>
                        </a:cxn>
                      </a:cxnLst>
                      <a:rect l="0" t="0" r="r" b="b"/>
                      <a:pathLst>
                        <a:path w="21" h="16">
                          <a:moveTo>
                            <a:pt x="16" y="3"/>
                          </a:moveTo>
                          <a:cubicBezTo>
                            <a:pt x="21" y="7"/>
                            <a:pt x="18" y="14"/>
                            <a:pt x="12" y="15"/>
                          </a:cubicBezTo>
                          <a:cubicBezTo>
                            <a:pt x="7" y="16"/>
                            <a:pt x="4" y="14"/>
                            <a:pt x="0" y="11"/>
                          </a:cubicBezTo>
                          <a:cubicBezTo>
                            <a:pt x="6" y="8"/>
                            <a:pt x="11" y="4"/>
                            <a:pt x="16" y="0"/>
                          </a:cubicBezTo>
                          <a:cubicBezTo>
                            <a:pt x="16" y="0"/>
                            <a:pt x="16" y="0"/>
                            <a:pt x="16" y="0"/>
                          </a:cubicBezTo>
                          <a:cubicBezTo>
                            <a:pt x="15" y="1"/>
                            <a:pt x="15" y="2"/>
                            <a:pt x="16"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9" name="Freeform 57"/>
                    <p:cNvSpPr>
                      <a:spLocks/>
                    </p:cNvSpPr>
                    <p:nvPr/>
                  </p:nvSpPr>
                  <p:spPr bwMode="auto">
                    <a:xfrm>
                      <a:off x="4646" y="1114"/>
                      <a:ext cx="95" cy="114"/>
                    </a:xfrm>
                    <a:custGeom>
                      <a:avLst/>
                      <a:gdLst>
                        <a:gd name="T0" fmla="*/ 38 w 40"/>
                        <a:gd name="T1" fmla="*/ 28 h 48"/>
                        <a:gd name="T2" fmla="*/ 15 w 40"/>
                        <a:gd name="T3" fmla="*/ 48 h 48"/>
                        <a:gd name="T4" fmla="*/ 0 w 40"/>
                        <a:gd name="T5" fmla="*/ 20 h 48"/>
                        <a:gd name="T6" fmla="*/ 16 w 40"/>
                        <a:gd name="T7" fmla="*/ 0 h 48"/>
                        <a:gd name="T8" fmla="*/ 17 w 40"/>
                        <a:gd name="T9" fmla="*/ 0 h 48"/>
                        <a:gd name="T10" fmla="*/ 38 w 40"/>
                        <a:gd name="T11" fmla="*/ 28 h 48"/>
                      </a:gdLst>
                      <a:ahLst/>
                      <a:cxnLst>
                        <a:cxn ang="0">
                          <a:pos x="T0" y="T1"/>
                        </a:cxn>
                        <a:cxn ang="0">
                          <a:pos x="T2" y="T3"/>
                        </a:cxn>
                        <a:cxn ang="0">
                          <a:pos x="T4" y="T5"/>
                        </a:cxn>
                        <a:cxn ang="0">
                          <a:pos x="T6" y="T7"/>
                        </a:cxn>
                        <a:cxn ang="0">
                          <a:pos x="T8" y="T9"/>
                        </a:cxn>
                        <a:cxn ang="0">
                          <a:pos x="T10" y="T11"/>
                        </a:cxn>
                      </a:cxnLst>
                      <a:rect l="0" t="0" r="r" b="b"/>
                      <a:pathLst>
                        <a:path w="40" h="48">
                          <a:moveTo>
                            <a:pt x="38" y="28"/>
                          </a:moveTo>
                          <a:cubicBezTo>
                            <a:pt x="40" y="43"/>
                            <a:pt x="27" y="47"/>
                            <a:pt x="15" y="48"/>
                          </a:cubicBezTo>
                          <a:cubicBezTo>
                            <a:pt x="15" y="37"/>
                            <a:pt x="9" y="26"/>
                            <a:pt x="0" y="20"/>
                          </a:cubicBezTo>
                          <a:cubicBezTo>
                            <a:pt x="8" y="17"/>
                            <a:pt x="15" y="9"/>
                            <a:pt x="16" y="0"/>
                          </a:cubicBezTo>
                          <a:cubicBezTo>
                            <a:pt x="17" y="0"/>
                            <a:pt x="17" y="0"/>
                            <a:pt x="17" y="0"/>
                          </a:cubicBezTo>
                          <a:cubicBezTo>
                            <a:pt x="29" y="0"/>
                            <a:pt x="36" y="18"/>
                            <a:pt x="38" y="2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0" name="Freeform 58"/>
                    <p:cNvSpPr>
                      <a:spLocks/>
                    </p:cNvSpPr>
                    <p:nvPr/>
                  </p:nvSpPr>
                  <p:spPr bwMode="auto">
                    <a:xfrm>
                      <a:off x="4601" y="714"/>
                      <a:ext cx="185" cy="232"/>
                    </a:xfrm>
                    <a:custGeom>
                      <a:avLst/>
                      <a:gdLst>
                        <a:gd name="T0" fmla="*/ 78 w 78"/>
                        <a:gd name="T1" fmla="*/ 98 h 98"/>
                        <a:gd name="T2" fmla="*/ 78 w 78"/>
                        <a:gd name="T3" fmla="*/ 98 h 98"/>
                        <a:gd name="T4" fmla="*/ 74 w 78"/>
                        <a:gd name="T5" fmla="*/ 96 h 98"/>
                        <a:gd name="T6" fmla="*/ 24 w 78"/>
                        <a:gd name="T7" fmla="*/ 80 h 98"/>
                        <a:gd name="T8" fmla="*/ 44 w 78"/>
                        <a:gd name="T9" fmla="*/ 73 h 98"/>
                        <a:gd name="T10" fmla="*/ 59 w 78"/>
                        <a:gd name="T11" fmla="*/ 38 h 98"/>
                        <a:gd name="T12" fmla="*/ 29 w 78"/>
                        <a:gd name="T13" fmla="*/ 21 h 98"/>
                        <a:gd name="T14" fmla="*/ 0 w 78"/>
                        <a:gd name="T15" fmla="*/ 42 h 98"/>
                        <a:gd name="T16" fmla="*/ 12 w 78"/>
                        <a:gd name="T17" fmla="*/ 8 h 98"/>
                        <a:gd name="T18" fmla="*/ 13 w 78"/>
                        <a:gd name="T19" fmla="*/ 1 h 98"/>
                        <a:gd name="T20" fmla="*/ 66 w 78"/>
                        <a:gd name="T21" fmla="*/ 35 h 98"/>
                        <a:gd name="T22" fmla="*/ 76 w 78"/>
                        <a:gd name="T23" fmla="*/ 66 h 98"/>
                        <a:gd name="T24" fmla="*/ 77 w 78"/>
                        <a:gd name="T25" fmla="*/ 81 h 98"/>
                        <a:gd name="T26" fmla="*/ 77 w 78"/>
                        <a:gd name="T27" fmla="*/ 96 h 98"/>
                        <a:gd name="T28" fmla="*/ 78 w 78"/>
                        <a:gd name="T2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 h="98">
                          <a:moveTo>
                            <a:pt x="78" y="98"/>
                          </a:moveTo>
                          <a:cubicBezTo>
                            <a:pt x="78" y="98"/>
                            <a:pt x="78" y="98"/>
                            <a:pt x="78" y="98"/>
                          </a:cubicBezTo>
                          <a:cubicBezTo>
                            <a:pt x="77" y="98"/>
                            <a:pt x="75" y="97"/>
                            <a:pt x="74" y="96"/>
                          </a:cubicBezTo>
                          <a:cubicBezTo>
                            <a:pt x="58" y="88"/>
                            <a:pt x="41" y="83"/>
                            <a:pt x="24" y="80"/>
                          </a:cubicBezTo>
                          <a:cubicBezTo>
                            <a:pt x="31" y="79"/>
                            <a:pt x="38" y="77"/>
                            <a:pt x="44" y="73"/>
                          </a:cubicBezTo>
                          <a:cubicBezTo>
                            <a:pt x="56" y="66"/>
                            <a:pt x="62" y="52"/>
                            <a:pt x="59" y="38"/>
                          </a:cubicBezTo>
                          <a:cubicBezTo>
                            <a:pt x="56" y="23"/>
                            <a:pt x="42" y="17"/>
                            <a:pt x="29" y="21"/>
                          </a:cubicBezTo>
                          <a:cubicBezTo>
                            <a:pt x="18" y="24"/>
                            <a:pt x="8" y="33"/>
                            <a:pt x="0" y="42"/>
                          </a:cubicBezTo>
                          <a:cubicBezTo>
                            <a:pt x="6" y="32"/>
                            <a:pt x="9" y="20"/>
                            <a:pt x="12" y="8"/>
                          </a:cubicBezTo>
                          <a:cubicBezTo>
                            <a:pt x="12" y="6"/>
                            <a:pt x="13" y="4"/>
                            <a:pt x="13" y="1"/>
                          </a:cubicBezTo>
                          <a:cubicBezTo>
                            <a:pt x="37" y="0"/>
                            <a:pt x="55" y="15"/>
                            <a:pt x="66" y="35"/>
                          </a:cubicBezTo>
                          <a:cubicBezTo>
                            <a:pt x="71" y="45"/>
                            <a:pt x="74" y="55"/>
                            <a:pt x="76" y="66"/>
                          </a:cubicBezTo>
                          <a:cubicBezTo>
                            <a:pt x="77" y="71"/>
                            <a:pt x="77" y="76"/>
                            <a:pt x="77" y="81"/>
                          </a:cubicBezTo>
                          <a:cubicBezTo>
                            <a:pt x="78" y="86"/>
                            <a:pt x="76" y="91"/>
                            <a:pt x="77" y="96"/>
                          </a:cubicBezTo>
                          <a:cubicBezTo>
                            <a:pt x="77" y="97"/>
                            <a:pt x="78" y="98"/>
                            <a:pt x="78" y="9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1" name="Freeform 59"/>
                    <p:cNvSpPr>
                      <a:spLocks/>
                    </p:cNvSpPr>
                    <p:nvPr/>
                  </p:nvSpPr>
                  <p:spPr bwMode="auto">
                    <a:xfrm>
                      <a:off x="4447" y="1893"/>
                      <a:ext cx="118" cy="139"/>
                    </a:xfrm>
                    <a:custGeom>
                      <a:avLst/>
                      <a:gdLst>
                        <a:gd name="T0" fmla="*/ 50 w 50"/>
                        <a:gd name="T1" fmla="*/ 1 h 59"/>
                        <a:gd name="T2" fmla="*/ 24 w 50"/>
                        <a:gd name="T3" fmla="*/ 59 h 59"/>
                        <a:gd name="T4" fmla="*/ 22 w 50"/>
                        <a:gd name="T5" fmla="*/ 57 h 59"/>
                        <a:gd name="T6" fmla="*/ 27 w 50"/>
                        <a:gd name="T7" fmla="*/ 24 h 59"/>
                        <a:gd name="T8" fmla="*/ 12 w 50"/>
                        <a:gd name="T9" fmla="*/ 8 h 59"/>
                        <a:gd name="T10" fmla="*/ 0 w 50"/>
                        <a:gd name="T11" fmla="*/ 0 h 59"/>
                        <a:gd name="T12" fmla="*/ 32 w 50"/>
                        <a:gd name="T13" fmla="*/ 3 h 59"/>
                        <a:gd name="T14" fmla="*/ 50 w 50"/>
                        <a:gd name="T15" fmla="*/ 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9">
                          <a:moveTo>
                            <a:pt x="50" y="1"/>
                          </a:moveTo>
                          <a:cubicBezTo>
                            <a:pt x="48" y="23"/>
                            <a:pt x="40" y="43"/>
                            <a:pt x="24" y="59"/>
                          </a:cubicBezTo>
                          <a:cubicBezTo>
                            <a:pt x="22" y="57"/>
                            <a:pt x="22" y="57"/>
                            <a:pt x="22" y="57"/>
                          </a:cubicBezTo>
                          <a:cubicBezTo>
                            <a:pt x="30" y="48"/>
                            <a:pt x="32" y="35"/>
                            <a:pt x="27" y="24"/>
                          </a:cubicBezTo>
                          <a:cubicBezTo>
                            <a:pt x="24" y="17"/>
                            <a:pt x="18" y="12"/>
                            <a:pt x="12" y="8"/>
                          </a:cubicBezTo>
                          <a:cubicBezTo>
                            <a:pt x="8" y="6"/>
                            <a:pt x="4" y="3"/>
                            <a:pt x="0" y="0"/>
                          </a:cubicBezTo>
                          <a:cubicBezTo>
                            <a:pt x="10" y="3"/>
                            <a:pt x="21" y="3"/>
                            <a:pt x="32" y="3"/>
                          </a:cubicBezTo>
                          <a:cubicBezTo>
                            <a:pt x="38" y="3"/>
                            <a:pt x="44" y="2"/>
                            <a:pt x="50"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2" name="Freeform 60"/>
                    <p:cNvSpPr>
                      <a:spLocks/>
                    </p:cNvSpPr>
                    <p:nvPr/>
                  </p:nvSpPr>
                  <p:spPr bwMode="auto">
                    <a:xfrm>
                      <a:off x="4717" y="991"/>
                      <a:ext cx="59" cy="55"/>
                    </a:xfrm>
                    <a:custGeom>
                      <a:avLst/>
                      <a:gdLst>
                        <a:gd name="T0" fmla="*/ 25 w 25"/>
                        <a:gd name="T1" fmla="*/ 15 h 23"/>
                        <a:gd name="T2" fmla="*/ 8 w 25"/>
                        <a:gd name="T3" fmla="*/ 23 h 23"/>
                        <a:gd name="T4" fmla="*/ 8 w 25"/>
                        <a:gd name="T5" fmla="*/ 16 h 23"/>
                        <a:gd name="T6" fmla="*/ 0 w 25"/>
                        <a:gd name="T7" fmla="*/ 0 h 23"/>
                        <a:gd name="T8" fmla="*/ 13 w 25"/>
                        <a:gd name="T9" fmla="*/ 6 h 23"/>
                        <a:gd name="T10" fmla="*/ 25 w 25"/>
                        <a:gd name="T11" fmla="*/ 15 h 23"/>
                      </a:gdLst>
                      <a:ahLst/>
                      <a:cxnLst>
                        <a:cxn ang="0">
                          <a:pos x="T0" y="T1"/>
                        </a:cxn>
                        <a:cxn ang="0">
                          <a:pos x="T2" y="T3"/>
                        </a:cxn>
                        <a:cxn ang="0">
                          <a:pos x="T4" y="T5"/>
                        </a:cxn>
                        <a:cxn ang="0">
                          <a:pos x="T6" y="T7"/>
                        </a:cxn>
                        <a:cxn ang="0">
                          <a:pos x="T8" y="T9"/>
                        </a:cxn>
                        <a:cxn ang="0">
                          <a:pos x="T10" y="T11"/>
                        </a:cxn>
                      </a:cxnLst>
                      <a:rect l="0" t="0" r="r" b="b"/>
                      <a:pathLst>
                        <a:path w="25" h="23">
                          <a:moveTo>
                            <a:pt x="25" y="15"/>
                          </a:moveTo>
                          <a:cubicBezTo>
                            <a:pt x="20" y="20"/>
                            <a:pt x="15" y="23"/>
                            <a:pt x="8" y="23"/>
                          </a:cubicBezTo>
                          <a:cubicBezTo>
                            <a:pt x="8" y="21"/>
                            <a:pt x="8" y="18"/>
                            <a:pt x="8" y="16"/>
                          </a:cubicBezTo>
                          <a:cubicBezTo>
                            <a:pt x="7" y="10"/>
                            <a:pt x="4" y="4"/>
                            <a:pt x="0" y="0"/>
                          </a:cubicBezTo>
                          <a:cubicBezTo>
                            <a:pt x="4" y="2"/>
                            <a:pt x="8" y="4"/>
                            <a:pt x="13" y="6"/>
                          </a:cubicBezTo>
                          <a:cubicBezTo>
                            <a:pt x="17" y="9"/>
                            <a:pt x="21" y="12"/>
                            <a:pt x="25"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3" name="Freeform 61"/>
                    <p:cNvSpPr>
                      <a:spLocks/>
                    </p:cNvSpPr>
                    <p:nvPr/>
                  </p:nvSpPr>
                  <p:spPr bwMode="auto">
                    <a:xfrm>
                      <a:off x="4513" y="1732"/>
                      <a:ext cx="95" cy="99"/>
                    </a:xfrm>
                    <a:custGeom>
                      <a:avLst/>
                      <a:gdLst>
                        <a:gd name="T0" fmla="*/ 31 w 40"/>
                        <a:gd name="T1" fmla="*/ 0 h 42"/>
                        <a:gd name="T2" fmla="*/ 23 w 40"/>
                        <a:gd name="T3" fmla="*/ 37 h 42"/>
                        <a:gd name="T4" fmla="*/ 22 w 40"/>
                        <a:gd name="T5" fmla="*/ 39 h 42"/>
                        <a:gd name="T6" fmla="*/ 0 w 40"/>
                        <a:gd name="T7" fmla="*/ 42 h 42"/>
                        <a:gd name="T8" fmla="*/ 6 w 40"/>
                        <a:gd name="T9" fmla="*/ 36 h 42"/>
                        <a:gd name="T10" fmla="*/ 6 w 40"/>
                        <a:gd name="T11" fmla="*/ 8 h 42"/>
                        <a:gd name="T12" fmla="*/ 31 w 40"/>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0" h="42">
                          <a:moveTo>
                            <a:pt x="31" y="0"/>
                          </a:moveTo>
                          <a:cubicBezTo>
                            <a:pt x="40" y="13"/>
                            <a:pt x="40" y="32"/>
                            <a:pt x="23" y="37"/>
                          </a:cubicBezTo>
                          <a:cubicBezTo>
                            <a:pt x="23" y="38"/>
                            <a:pt x="22" y="38"/>
                            <a:pt x="22" y="39"/>
                          </a:cubicBezTo>
                          <a:cubicBezTo>
                            <a:pt x="15" y="40"/>
                            <a:pt x="7" y="41"/>
                            <a:pt x="0" y="42"/>
                          </a:cubicBezTo>
                          <a:cubicBezTo>
                            <a:pt x="2" y="40"/>
                            <a:pt x="4" y="38"/>
                            <a:pt x="6" y="36"/>
                          </a:cubicBezTo>
                          <a:cubicBezTo>
                            <a:pt x="12" y="27"/>
                            <a:pt x="11" y="16"/>
                            <a:pt x="6" y="8"/>
                          </a:cubicBezTo>
                          <a:cubicBezTo>
                            <a:pt x="15" y="9"/>
                            <a:pt x="25" y="7"/>
                            <a:pt x="31"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4" name="Freeform 62"/>
                    <p:cNvSpPr>
                      <a:spLocks/>
                    </p:cNvSpPr>
                    <p:nvPr/>
                  </p:nvSpPr>
                  <p:spPr bwMode="auto">
                    <a:xfrm>
                      <a:off x="4793" y="726"/>
                      <a:ext cx="33" cy="36"/>
                    </a:xfrm>
                    <a:custGeom>
                      <a:avLst/>
                      <a:gdLst>
                        <a:gd name="T0" fmla="*/ 11 w 14"/>
                        <a:gd name="T1" fmla="*/ 4 h 15"/>
                        <a:gd name="T2" fmla="*/ 7 w 14"/>
                        <a:gd name="T3" fmla="*/ 15 h 15"/>
                        <a:gd name="T4" fmla="*/ 0 w 14"/>
                        <a:gd name="T5" fmla="*/ 4 h 15"/>
                        <a:gd name="T6" fmla="*/ 11 w 14"/>
                        <a:gd name="T7" fmla="*/ 4 h 15"/>
                      </a:gdLst>
                      <a:ahLst/>
                      <a:cxnLst>
                        <a:cxn ang="0">
                          <a:pos x="T0" y="T1"/>
                        </a:cxn>
                        <a:cxn ang="0">
                          <a:pos x="T2" y="T3"/>
                        </a:cxn>
                        <a:cxn ang="0">
                          <a:pos x="T4" y="T5"/>
                        </a:cxn>
                        <a:cxn ang="0">
                          <a:pos x="T6" y="T7"/>
                        </a:cxn>
                      </a:cxnLst>
                      <a:rect l="0" t="0" r="r" b="b"/>
                      <a:pathLst>
                        <a:path w="14" h="15">
                          <a:moveTo>
                            <a:pt x="11" y="4"/>
                          </a:moveTo>
                          <a:cubicBezTo>
                            <a:pt x="14" y="8"/>
                            <a:pt x="10" y="12"/>
                            <a:pt x="7" y="15"/>
                          </a:cubicBezTo>
                          <a:cubicBezTo>
                            <a:pt x="5" y="11"/>
                            <a:pt x="3" y="7"/>
                            <a:pt x="0" y="4"/>
                          </a:cubicBezTo>
                          <a:cubicBezTo>
                            <a:pt x="3" y="2"/>
                            <a:pt x="8" y="0"/>
                            <a:pt x="11"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5" name="Freeform 63"/>
                    <p:cNvSpPr>
                      <a:spLocks/>
                    </p:cNvSpPr>
                    <p:nvPr/>
                  </p:nvSpPr>
                  <p:spPr bwMode="auto">
                    <a:xfrm>
                      <a:off x="4511" y="1647"/>
                      <a:ext cx="87" cy="97"/>
                    </a:xfrm>
                    <a:custGeom>
                      <a:avLst/>
                      <a:gdLst>
                        <a:gd name="T0" fmla="*/ 29 w 37"/>
                        <a:gd name="T1" fmla="*/ 4 h 41"/>
                        <a:gd name="T2" fmla="*/ 30 w 37"/>
                        <a:gd name="T3" fmla="*/ 31 h 41"/>
                        <a:gd name="T4" fmla="*/ 1 w 37"/>
                        <a:gd name="T5" fmla="*/ 37 h 41"/>
                        <a:gd name="T6" fmla="*/ 0 w 37"/>
                        <a:gd name="T7" fmla="*/ 37 h 41"/>
                        <a:gd name="T8" fmla="*/ 3 w 37"/>
                        <a:gd name="T9" fmla="*/ 11 h 41"/>
                        <a:gd name="T10" fmla="*/ 28 w 37"/>
                        <a:gd name="T11" fmla="*/ 0 h 41"/>
                        <a:gd name="T12" fmla="*/ 29 w 37"/>
                        <a:gd name="T13" fmla="*/ 1 h 41"/>
                        <a:gd name="T14" fmla="*/ 29 w 37"/>
                        <a:gd name="T15" fmla="*/ 4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1">
                          <a:moveTo>
                            <a:pt x="29" y="4"/>
                          </a:moveTo>
                          <a:cubicBezTo>
                            <a:pt x="37" y="11"/>
                            <a:pt x="37" y="23"/>
                            <a:pt x="30" y="31"/>
                          </a:cubicBezTo>
                          <a:cubicBezTo>
                            <a:pt x="23" y="40"/>
                            <a:pt x="11" y="41"/>
                            <a:pt x="1" y="37"/>
                          </a:cubicBezTo>
                          <a:cubicBezTo>
                            <a:pt x="0" y="37"/>
                            <a:pt x="0" y="37"/>
                            <a:pt x="0" y="37"/>
                          </a:cubicBezTo>
                          <a:cubicBezTo>
                            <a:pt x="5" y="29"/>
                            <a:pt x="6" y="19"/>
                            <a:pt x="3" y="11"/>
                          </a:cubicBezTo>
                          <a:cubicBezTo>
                            <a:pt x="13" y="13"/>
                            <a:pt x="23" y="9"/>
                            <a:pt x="28" y="0"/>
                          </a:cubicBezTo>
                          <a:cubicBezTo>
                            <a:pt x="29" y="1"/>
                            <a:pt x="29" y="1"/>
                            <a:pt x="29" y="1"/>
                          </a:cubicBezTo>
                          <a:cubicBezTo>
                            <a:pt x="28" y="2"/>
                            <a:pt x="28" y="3"/>
                            <a:pt x="29"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6" name="Freeform 64"/>
                    <p:cNvSpPr>
                      <a:spLocks/>
                    </p:cNvSpPr>
                    <p:nvPr/>
                  </p:nvSpPr>
                  <p:spPr bwMode="auto">
                    <a:xfrm>
                      <a:off x="4575" y="1301"/>
                      <a:ext cx="95" cy="55"/>
                    </a:xfrm>
                    <a:custGeom>
                      <a:avLst/>
                      <a:gdLst>
                        <a:gd name="T0" fmla="*/ 39 w 40"/>
                        <a:gd name="T1" fmla="*/ 18 h 23"/>
                        <a:gd name="T2" fmla="*/ 40 w 40"/>
                        <a:gd name="T3" fmla="*/ 18 h 23"/>
                        <a:gd name="T4" fmla="*/ 0 w 40"/>
                        <a:gd name="T5" fmla="*/ 21 h 23"/>
                        <a:gd name="T6" fmla="*/ 22 w 40"/>
                        <a:gd name="T7" fmla="*/ 0 h 23"/>
                        <a:gd name="T8" fmla="*/ 39 w 40"/>
                        <a:gd name="T9" fmla="*/ 18 h 23"/>
                      </a:gdLst>
                      <a:ahLst/>
                      <a:cxnLst>
                        <a:cxn ang="0">
                          <a:pos x="T0" y="T1"/>
                        </a:cxn>
                        <a:cxn ang="0">
                          <a:pos x="T2" y="T3"/>
                        </a:cxn>
                        <a:cxn ang="0">
                          <a:pos x="T4" y="T5"/>
                        </a:cxn>
                        <a:cxn ang="0">
                          <a:pos x="T6" y="T7"/>
                        </a:cxn>
                        <a:cxn ang="0">
                          <a:pos x="T8" y="T9"/>
                        </a:cxn>
                      </a:cxnLst>
                      <a:rect l="0" t="0" r="r" b="b"/>
                      <a:pathLst>
                        <a:path w="40" h="23">
                          <a:moveTo>
                            <a:pt x="39" y="18"/>
                          </a:moveTo>
                          <a:cubicBezTo>
                            <a:pt x="39" y="18"/>
                            <a:pt x="40" y="18"/>
                            <a:pt x="40" y="18"/>
                          </a:cubicBezTo>
                          <a:cubicBezTo>
                            <a:pt x="27" y="22"/>
                            <a:pt x="13" y="23"/>
                            <a:pt x="0" y="21"/>
                          </a:cubicBezTo>
                          <a:cubicBezTo>
                            <a:pt x="10" y="18"/>
                            <a:pt x="19" y="10"/>
                            <a:pt x="22" y="0"/>
                          </a:cubicBezTo>
                          <a:cubicBezTo>
                            <a:pt x="32" y="2"/>
                            <a:pt x="39" y="6"/>
                            <a:pt x="39" y="1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7" name="Freeform 65"/>
                    <p:cNvSpPr>
                      <a:spLocks/>
                    </p:cNvSpPr>
                    <p:nvPr/>
                  </p:nvSpPr>
                  <p:spPr bwMode="auto">
                    <a:xfrm>
                      <a:off x="4328" y="1916"/>
                      <a:ext cx="176" cy="182"/>
                    </a:xfrm>
                    <a:custGeom>
                      <a:avLst/>
                      <a:gdLst>
                        <a:gd name="T0" fmla="*/ 72 w 74"/>
                        <a:gd name="T1" fmla="*/ 47 h 77"/>
                        <a:gd name="T2" fmla="*/ 74 w 74"/>
                        <a:gd name="T3" fmla="*/ 49 h 77"/>
                        <a:gd name="T4" fmla="*/ 66 w 74"/>
                        <a:gd name="T5" fmla="*/ 56 h 77"/>
                        <a:gd name="T6" fmla="*/ 34 w 74"/>
                        <a:gd name="T7" fmla="*/ 72 h 77"/>
                        <a:gd name="T8" fmla="*/ 15 w 74"/>
                        <a:gd name="T9" fmla="*/ 76 h 77"/>
                        <a:gd name="T10" fmla="*/ 0 w 74"/>
                        <a:gd name="T11" fmla="*/ 77 h 77"/>
                        <a:gd name="T12" fmla="*/ 8 w 74"/>
                        <a:gd name="T13" fmla="*/ 45 h 77"/>
                        <a:gd name="T14" fmla="*/ 8 w 74"/>
                        <a:gd name="T15" fmla="*/ 0 h 77"/>
                        <a:gd name="T16" fmla="*/ 17 w 74"/>
                        <a:gd name="T17" fmla="*/ 19 h 77"/>
                        <a:gd name="T18" fmla="*/ 31 w 74"/>
                        <a:gd name="T19" fmla="*/ 44 h 77"/>
                        <a:gd name="T20" fmla="*/ 67 w 74"/>
                        <a:gd name="T21" fmla="*/ 51 h 77"/>
                        <a:gd name="T22" fmla="*/ 72 w 74"/>
                        <a:gd name="T23" fmla="*/ 4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77">
                          <a:moveTo>
                            <a:pt x="72" y="47"/>
                          </a:moveTo>
                          <a:cubicBezTo>
                            <a:pt x="74" y="49"/>
                            <a:pt x="74" y="49"/>
                            <a:pt x="74" y="49"/>
                          </a:cubicBezTo>
                          <a:cubicBezTo>
                            <a:pt x="72" y="51"/>
                            <a:pt x="69" y="54"/>
                            <a:pt x="66" y="56"/>
                          </a:cubicBezTo>
                          <a:cubicBezTo>
                            <a:pt x="56" y="64"/>
                            <a:pt x="45" y="69"/>
                            <a:pt x="34" y="72"/>
                          </a:cubicBezTo>
                          <a:cubicBezTo>
                            <a:pt x="27" y="74"/>
                            <a:pt x="21" y="75"/>
                            <a:pt x="15" y="76"/>
                          </a:cubicBezTo>
                          <a:cubicBezTo>
                            <a:pt x="10" y="77"/>
                            <a:pt x="4" y="76"/>
                            <a:pt x="0" y="77"/>
                          </a:cubicBezTo>
                          <a:cubicBezTo>
                            <a:pt x="4" y="67"/>
                            <a:pt x="7" y="56"/>
                            <a:pt x="8" y="45"/>
                          </a:cubicBezTo>
                          <a:cubicBezTo>
                            <a:pt x="11" y="30"/>
                            <a:pt x="11" y="14"/>
                            <a:pt x="8" y="0"/>
                          </a:cubicBezTo>
                          <a:cubicBezTo>
                            <a:pt x="11" y="6"/>
                            <a:pt x="14" y="13"/>
                            <a:pt x="17" y="19"/>
                          </a:cubicBezTo>
                          <a:cubicBezTo>
                            <a:pt x="21" y="28"/>
                            <a:pt x="25" y="37"/>
                            <a:pt x="31" y="44"/>
                          </a:cubicBezTo>
                          <a:cubicBezTo>
                            <a:pt x="40" y="55"/>
                            <a:pt x="55" y="59"/>
                            <a:pt x="67" y="51"/>
                          </a:cubicBezTo>
                          <a:cubicBezTo>
                            <a:pt x="69" y="50"/>
                            <a:pt x="71" y="48"/>
                            <a:pt x="72" y="4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8" name="Freeform 66"/>
                    <p:cNvSpPr>
                      <a:spLocks/>
                    </p:cNvSpPr>
                    <p:nvPr/>
                  </p:nvSpPr>
                  <p:spPr bwMode="auto">
                    <a:xfrm>
                      <a:off x="4437" y="2141"/>
                      <a:ext cx="41" cy="33"/>
                    </a:xfrm>
                    <a:custGeom>
                      <a:avLst/>
                      <a:gdLst>
                        <a:gd name="T0" fmla="*/ 15 w 17"/>
                        <a:gd name="T1" fmla="*/ 0 h 14"/>
                        <a:gd name="T2" fmla="*/ 14 w 17"/>
                        <a:gd name="T3" fmla="*/ 10 h 14"/>
                        <a:gd name="T4" fmla="*/ 1 w 17"/>
                        <a:gd name="T5" fmla="*/ 6 h 14"/>
                        <a:gd name="T6" fmla="*/ 0 w 17"/>
                        <a:gd name="T7" fmla="*/ 6 h 14"/>
                        <a:gd name="T8" fmla="*/ 15 w 17"/>
                        <a:gd name="T9" fmla="*/ 0 h 14"/>
                      </a:gdLst>
                      <a:ahLst/>
                      <a:cxnLst>
                        <a:cxn ang="0">
                          <a:pos x="T0" y="T1"/>
                        </a:cxn>
                        <a:cxn ang="0">
                          <a:pos x="T2" y="T3"/>
                        </a:cxn>
                        <a:cxn ang="0">
                          <a:pos x="T4" y="T5"/>
                        </a:cxn>
                        <a:cxn ang="0">
                          <a:pos x="T6" y="T7"/>
                        </a:cxn>
                        <a:cxn ang="0">
                          <a:pos x="T8" y="T9"/>
                        </a:cxn>
                      </a:cxnLst>
                      <a:rect l="0" t="0" r="r" b="b"/>
                      <a:pathLst>
                        <a:path w="17" h="14">
                          <a:moveTo>
                            <a:pt x="15" y="0"/>
                          </a:moveTo>
                          <a:cubicBezTo>
                            <a:pt x="16" y="3"/>
                            <a:pt x="17" y="7"/>
                            <a:pt x="14" y="10"/>
                          </a:cubicBezTo>
                          <a:cubicBezTo>
                            <a:pt x="10" y="14"/>
                            <a:pt x="3" y="12"/>
                            <a:pt x="1" y="6"/>
                          </a:cubicBezTo>
                          <a:cubicBezTo>
                            <a:pt x="1" y="6"/>
                            <a:pt x="1" y="6"/>
                            <a:pt x="0" y="6"/>
                          </a:cubicBezTo>
                          <a:cubicBezTo>
                            <a:pt x="5" y="4"/>
                            <a:pt x="10" y="2"/>
                            <a:pt x="15"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9" name="Freeform 67"/>
                    <p:cNvSpPr>
                      <a:spLocks/>
                    </p:cNvSpPr>
                    <p:nvPr/>
                  </p:nvSpPr>
                  <p:spPr bwMode="auto">
                    <a:xfrm>
                      <a:off x="4639" y="972"/>
                      <a:ext cx="90" cy="130"/>
                    </a:xfrm>
                    <a:custGeom>
                      <a:avLst/>
                      <a:gdLst>
                        <a:gd name="T0" fmla="*/ 36 w 38"/>
                        <a:gd name="T1" fmla="*/ 25 h 55"/>
                        <a:gd name="T2" fmla="*/ 20 w 38"/>
                        <a:gd name="T3" fmla="*/ 55 h 55"/>
                        <a:gd name="T4" fmla="*/ 20 w 38"/>
                        <a:gd name="T5" fmla="*/ 54 h 55"/>
                        <a:gd name="T6" fmla="*/ 0 w 38"/>
                        <a:gd name="T7" fmla="*/ 30 h 55"/>
                        <a:gd name="T8" fmla="*/ 9 w 38"/>
                        <a:gd name="T9" fmla="*/ 0 h 55"/>
                        <a:gd name="T10" fmla="*/ 18 w 38"/>
                        <a:gd name="T11" fmla="*/ 2 h 55"/>
                        <a:gd name="T12" fmla="*/ 36 w 38"/>
                        <a:gd name="T13" fmla="*/ 25 h 55"/>
                      </a:gdLst>
                      <a:ahLst/>
                      <a:cxnLst>
                        <a:cxn ang="0">
                          <a:pos x="T0" y="T1"/>
                        </a:cxn>
                        <a:cxn ang="0">
                          <a:pos x="T2" y="T3"/>
                        </a:cxn>
                        <a:cxn ang="0">
                          <a:pos x="T4" y="T5"/>
                        </a:cxn>
                        <a:cxn ang="0">
                          <a:pos x="T6" y="T7"/>
                        </a:cxn>
                        <a:cxn ang="0">
                          <a:pos x="T8" y="T9"/>
                        </a:cxn>
                        <a:cxn ang="0">
                          <a:pos x="T10" y="T11"/>
                        </a:cxn>
                        <a:cxn ang="0">
                          <a:pos x="T12" y="T13"/>
                        </a:cxn>
                      </a:cxnLst>
                      <a:rect l="0" t="0" r="r" b="b"/>
                      <a:pathLst>
                        <a:path w="38" h="55">
                          <a:moveTo>
                            <a:pt x="36" y="25"/>
                          </a:moveTo>
                          <a:cubicBezTo>
                            <a:pt x="38" y="37"/>
                            <a:pt x="31" y="49"/>
                            <a:pt x="20" y="55"/>
                          </a:cubicBezTo>
                          <a:cubicBezTo>
                            <a:pt x="20" y="55"/>
                            <a:pt x="20" y="54"/>
                            <a:pt x="20" y="54"/>
                          </a:cubicBezTo>
                          <a:cubicBezTo>
                            <a:pt x="19" y="43"/>
                            <a:pt x="11" y="34"/>
                            <a:pt x="0" y="30"/>
                          </a:cubicBezTo>
                          <a:cubicBezTo>
                            <a:pt x="10" y="24"/>
                            <a:pt x="14" y="10"/>
                            <a:pt x="9" y="0"/>
                          </a:cubicBezTo>
                          <a:cubicBezTo>
                            <a:pt x="12" y="1"/>
                            <a:pt x="15" y="1"/>
                            <a:pt x="18" y="2"/>
                          </a:cubicBezTo>
                          <a:cubicBezTo>
                            <a:pt x="27" y="7"/>
                            <a:pt x="34" y="15"/>
                            <a:pt x="36" y="2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0" name="Freeform 68"/>
                    <p:cNvSpPr>
                      <a:spLocks/>
                    </p:cNvSpPr>
                    <p:nvPr/>
                  </p:nvSpPr>
                  <p:spPr bwMode="auto">
                    <a:xfrm>
                      <a:off x="4757" y="688"/>
                      <a:ext cx="38" cy="38"/>
                    </a:xfrm>
                    <a:custGeom>
                      <a:avLst/>
                      <a:gdLst>
                        <a:gd name="T0" fmla="*/ 15 w 16"/>
                        <a:gd name="T1" fmla="*/ 7 h 16"/>
                        <a:gd name="T2" fmla="*/ 12 w 16"/>
                        <a:gd name="T3" fmla="*/ 16 h 16"/>
                        <a:gd name="T4" fmla="*/ 0 w 16"/>
                        <a:gd name="T5" fmla="*/ 5 h 16"/>
                        <a:gd name="T6" fmla="*/ 15 w 16"/>
                        <a:gd name="T7" fmla="*/ 7 h 16"/>
                      </a:gdLst>
                      <a:ahLst/>
                      <a:cxnLst>
                        <a:cxn ang="0">
                          <a:pos x="T0" y="T1"/>
                        </a:cxn>
                        <a:cxn ang="0">
                          <a:pos x="T2" y="T3"/>
                        </a:cxn>
                        <a:cxn ang="0">
                          <a:pos x="T4" y="T5"/>
                        </a:cxn>
                        <a:cxn ang="0">
                          <a:pos x="T6" y="T7"/>
                        </a:cxn>
                      </a:cxnLst>
                      <a:rect l="0" t="0" r="r" b="b"/>
                      <a:pathLst>
                        <a:path w="16" h="16">
                          <a:moveTo>
                            <a:pt x="15" y="7"/>
                          </a:moveTo>
                          <a:cubicBezTo>
                            <a:pt x="16" y="10"/>
                            <a:pt x="14" y="13"/>
                            <a:pt x="12" y="16"/>
                          </a:cubicBezTo>
                          <a:cubicBezTo>
                            <a:pt x="8" y="12"/>
                            <a:pt x="4" y="8"/>
                            <a:pt x="0" y="5"/>
                          </a:cubicBezTo>
                          <a:cubicBezTo>
                            <a:pt x="5" y="3"/>
                            <a:pt x="13" y="0"/>
                            <a:pt x="15"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1" name="Freeform 69"/>
                    <p:cNvSpPr>
                      <a:spLocks/>
                    </p:cNvSpPr>
                    <p:nvPr/>
                  </p:nvSpPr>
                  <p:spPr bwMode="auto">
                    <a:xfrm>
                      <a:off x="4589" y="1166"/>
                      <a:ext cx="83" cy="121"/>
                    </a:xfrm>
                    <a:custGeom>
                      <a:avLst/>
                      <a:gdLst>
                        <a:gd name="T0" fmla="*/ 34 w 35"/>
                        <a:gd name="T1" fmla="*/ 26 h 51"/>
                        <a:gd name="T2" fmla="*/ 16 w 35"/>
                        <a:gd name="T3" fmla="*/ 51 h 51"/>
                        <a:gd name="T4" fmla="*/ 0 w 35"/>
                        <a:gd name="T5" fmla="*/ 25 h 51"/>
                        <a:gd name="T6" fmla="*/ 17 w 35"/>
                        <a:gd name="T7" fmla="*/ 0 h 51"/>
                        <a:gd name="T8" fmla="*/ 34 w 35"/>
                        <a:gd name="T9" fmla="*/ 26 h 51"/>
                      </a:gdLst>
                      <a:ahLst/>
                      <a:cxnLst>
                        <a:cxn ang="0">
                          <a:pos x="T0" y="T1"/>
                        </a:cxn>
                        <a:cxn ang="0">
                          <a:pos x="T2" y="T3"/>
                        </a:cxn>
                        <a:cxn ang="0">
                          <a:pos x="T4" y="T5"/>
                        </a:cxn>
                        <a:cxn ang="0">
                          <a:pos x="T6" y="T7"/>
                        </a:cxn>
                        <a:cxn ang="0">
                          <a:pos x="T8" y="T9"/>
                        </a:cxn>
                      </a:cxnLst>
                      <a:rect l="0" t="0" r="r" b="b"/>
                      <a:pathLst>
                        <a:path w="35" h="51">
                          <a:moveTo>
                            <a:pt x="34" y="26"/>
                          </a:moveTo>
                          <a:cubicBezTo>
                            <a:pt x="34" y="37"/>
                            <a:pt x="27" y="47"/>
                            <a:pt x="16" y="51"/>
                          </a:cubicBezTo>
                          <a:cubicBezTo>
                            <a:pt x="17" y="40"/>
                            <a:pt x="10" y="30"/>
                            <a:pt x="0" y="25"/>
                          </a:cubicBezTo>
                          <a:cubicBezTo>
                            <a:pt x="10" y="21"/>
                            <a:pt x="17" y="11"/>
                            <a:pt x="17" y="0"/>
                          </a:cubicBezTo>
                          <a:cubicBezTo>
                            <a:pt x="27" y="5"/>
                            <a:pt x="35" y="15"/>
                            <a:pt x="34" y="2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2" name="Freeform 70"/>
                    <p:cNvSpPr>
                      <a:spLocks/>
                    </p:cNvSpPr>
                    <p:nvPr/>
                  </p:nvSpPr>
                  <p:spPr bwMode="auto">
                    <a:xfrm>
                      <a:off x="4345" y="1895"/>
                      <a:ext cx="170" cy="154"/>
                    </a:xfrm>
                    <a:custGeom>
                      <a:avLst/>
                      <a:gdLst>
                        <a:gd name="T0" fmla="*/ 65 w 72"/>
                        <a:gd name="T1" fmla="*/ 22 h 65"/>
                        <a:gd name="T2" fmla="*/ 55 w 72"/>
                        <a:gd name="T3" fmla="*/ 58 h 65"/>
                        <a:gd name="T4" fmla="*/ 22 w 72"/>
                        <a:gd name="T5" fmla="*/ 42 h 65"/>
                        <a:gd name="T6" fmla="*/ 0 w 72"/>
                        <a:gd name="T7" fmla="*/ 0 h 65"/>
                        <a:gd name="T8" fmla="*/ 17 w 72"/>
                        <a:gd name="T9" fmla="*/ 27 h 65"/>
                        <a:gd name="T10" fmla="*/ 52 w 72"/>
                        <a:gd name="T11" fmla="*/ 42 h 65"/>
                        <a:gd name="T12" fmla="*/ 40 w 72"/>
                        <a:gd name="T13" fmla="*/ 6 h 65"/>
                        <a:gd name="T14" fmla="*/ 33 w 72"/>
                        <a:gd name="T15" fmla="*/ 0 h 65"/>
                        <a:gd name="T16" fmla="*/ 65 w 72"/>
                        <a:gd name="T17" fmla="*/ 2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65">
                          <a:moveTo>
                            <a:pt x="65" y="22"/>
                          </a:moveTo>
                          <a:cubicBezTo>
                            <a:pt x="72" y="34"/>
                            <a:pt x="69" y="51"/>
                            <a:pt x="55" y="58"/>
                          </a:cubicBezTo>
                          <a:cubicBezTo>
                            <a:pt x="40" y="65"/>
                            <a:pt x="29" y="54"/>
                            <a:pt x="22" y="42"/>
                          </a:cubicBezTo>
                          <a:cubicBezTo>
                            <a:pt x="14" y="28"/>
                            <a:pt x="7" y="14"/>
                            <a:pt x="0" y="0"/>
                          </a:cubicBezTo>
                          <a:cubicBezTo>
                            <a:pt x="5" y="10"/>
                            <a:pt x="11" y="18"/>
                            <a:pt x="17" y="27"/>
                          </a:cubicBezTo>
                          <a:cubicBezTo>
                            <a:pt x="24" y="35"/>
                            <a:pt x="41" y="56"/>
                            <a:pt x="52" y="42"/>
                          </a:cubicBezTo>
                          <a:cubicBezTo>
                            <a:pt x="62" y="31"/>
                            <a:pt x="48" y="13"/>
                            <a:pt x="40" y="6"/>
                          </a:cubicBezTo>
                          <a:cubicBezTo>
                            <a:pt x="38" y="4"/>
                            <a:pt x="36" y="2"/>
                            <a:pt x="33" y="0"/>
                          </a:cubicBezTo>
                          <a:cubicBezTo>
                            <a:pt x="44" y="7"/>
                            <a:pt x="58" y="11"/>
                            <a:pt x="65" y="22"/>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3" name="Freeform 71"/>
                    <p:cNvSpPr>
                      <a:spLocks/>
                    </p:cNvSpPr>
                    <p:nvPr/>
                  </p:nvSpPr>
                  <p:spPr bwMode="auto">
                    <a:xfrm>
                      <a:off x="4504" y="1550"/>
                      <a:ext cx="78" cy="125"/>
                    </a:xfrm>
                    <a:custGeom>
                      <a:avLst/>
                      <a:gdLst>
                        <a:gd name="T0" fmla="*/ 20 w 33"/>
                        <a:gd name="T1" fmla="*/ 0 h 53"/>
                        <a:gd name="T2" fmla="*/ 30 w 33"/>
                        <a:gd name="T3" fmla="*/ 32 h 53"/>
                        <a:gd name="T4" fmla="*/ 2 w 33"/>
                        <a:gd name="T5" fmla="*/ 44 h 53"/>
                        <a:gd name="T6" fmla="*/ 1 w 33"/>
                        <a:gd name="T7" fmla="*/ 44 h 53"/>
                        <a:gd name="T8" fmla="*/ 2 w 33"/>
                        <a:gd name="T9" fmla="*/ 43 h 53"/>
                        <a:gd name="T10" fmla="*/ 0 w 33"/>
                        <a:gd name="T11" fmla="*/ 11 h 53"/>
                        <a:gd name="T12" fmla="*/ 20 w 33"/>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33" h="53">
                          <a:moveTo>
                            <a:pt x="20" y="0"/>
                          </a:moveTo>
                          <a:cubicBezTo>
                            <a:pt x="27" y="9"/>
                            <a:pt x="33" y="20"/>
                            <a:pt x="30" y="32"/>
                          </a:cubicBezTo>
                          <a:cubicBezTo>
                            <a:pt x="27" y="43"/>
                            <a:pt x="13" y="53"/>
                            <a:pt x="2" y="44"/>
                          </a:cubicBezTo>
                          <a:cubicBezTo>
                            <a:pt x="2" y="44"/>
                            <a:pt x="2" y="44"/>
                            <a:pt x="1" y="44"/>
                          </a:cubicBezTo>
                          <a:cubicBezTo>
                            <a:pt x="2" y="43"/>
                            <a:pt x="2" y="43"/>
                            <a:pt x="2" y="43"/>
                          </a:cubicBezTo>
                          <a:cubicBezTo>
                            <a:pt x="8" y="33"/>
                            <a:pt x="6" y="20"/>
                            <a:pt x="0" y="11"/>
                          </a:cubicBezTo>
                          <a:cubicBezTo>
                            <a:pt x="8" y="11"/>
                            <a:pt x="16" y="7"/>
                            <a:pt x="2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4" name="Freeform 72"/>
                    <p:cNvSpPr>
                      <a:spLocks/>
                    </p:cNvSpPr>
                    <p:nvPr/>
                  </p:nvSpPr>
                  <p:spPr bwMode="auto">
                    <a:xfrm>
                      <a:off x="4549" y="1474"/>
                      <a:ext cx="78" cy="85"/>
                    </a:xfrm>
                    <a:custGeom>
                      <a:avLst/>
                      <a:gdLst>
                        <a:gd name="T0" fmla="*/ 0 w 33"/>
                        <a:gd name="T1" fmla="*/ 0 h 36"/>
                        <a:gd name="T2" fmla="*/ 33 w 33"/>
                        <a:gd name="T3" fmla="*/ 26 h 36"/>
                        <a:gd name="T4" fmla="*/ 5 w 33"/>
                        <a:gd name="T5" fmla="*/ 29 h 36"/>
                        <a:gd name="T6" fmla="*/ 4 w 33"/>
                        <a:gd name="T7" fmla="*/ 29 h 36"/>
                        <a:gd name="T8" fmla="*/ 0 w 33"/>
                        <a:gd name="T9" fmla="*/ 0 h 36"/>
                      </a:gdLst>
                      <a:ahLst/>
                      <a:cxnLst>
                        <a:cxn ang="0">
                          <a:pos x="T0" y="T1"/>
                        </a:cxn>
                        <a:cxn ang="0">
                          <a:pos x="T2" y="T3"/>
                        </a:cxn>
                        <a:cxn ang="0">
                          <a:pos x="T4" y="T5"/>
                        </a:cxn>
                        <a:cxn ang="0">
                          <a:pos x="T6" y="T7"/>
                        </a:cxn>
                        <a:cxn ang="0">
                          <a:pos x="T8" y="T9"/>
                        </a:cxn>
                      </a:cxnLst>
                      <a:rect l="0" t="0" r="r" b="b"/>
                      <a:pathLst>
                        <a:path w="33" h="36">
                          <a:moveTo>
                            <a:pt x="0" y="0"/>
                          </a:moveTo>
                          <a:cubicBezTo>
                            <a:pt x="12" y="8"/>
                            <a:pt x="24" y="16"/>
                            <a:pt x="33" y="26"/>
                          </a:cubicBezTo>
                          <a:cubicBezTo>
                            <a:pt x="26" y="34"/>
                            <a:pt x="14" y="36"/>
                            <a:pt x="5" y="29"/>
                          </a:cubicBezTo>
                          <a:cubicBezTo>
                            <a:pt x="5" y="29"/>
                            <a:pt x="4" y="29"/>
                            <a:pt x="4" y="29"/>
                          </a:cubicBezTo>
                          <a:cubicBezTo>
                            <a:pt x="8" y="19"/>
                            <a:pt x="6" y="9"/>
                            <a:pt x="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5" name="Freeform 73"/>
                    <p:cNvSpPr>
                      <a:spLocks/>
                    </p:cNvSpPr>
                    <p:nvPr/>
                  </p:nvSpPr>
                  <p:spPr bwMode="auto">
                    <a:xfrm>
                      <a:off x="4447" y="1741"/>
                      <a:ext cx="85" cy="92"/>
                    </a:xfrm>
                    <a:custGeom>
                      <a:avLst/>
                      <a:gdLst>
                        <a:gd name="T0" fmla="*/ 25 w 36"/>
                        <a:gd name="T1" fmla="*/ 1 h 39"/>
                        <a:gd name="T2" fmla="*/ 30 w 36"/>
                        <a:gd name="T3" fmla="*/ 29 h 39"/>
                        <a:gd name="T4" fmla="*/ 2 w 36"/>
                        <a:gd name="T5" fmla="*/ 36 h 39"/>
                        <a:gd name="T6" fmla="*/ 1 w 36"/>
                        <a:gd name="T7" fmla="*/ 38 h 39"/>
                        <a:gd name="T8" fmla="*/ 2 w 36"/>
                        <a:gd name="T9" fmla="*/ 38 h 39"/>
                        <a:gd name="T10" fmla="*/ 0 w 36"/>
                        <a:gd name="T11" fmla="*/ 38 h 39"/>
                        <a:gd name="T12" fmla="*/ 1 w 36"/>
                        <a:gd name="T13" fmla="*/ 8 h 39"/>
                        <a:gd name="T14" fmla="*/ 24 w 36"/>
                        <a:gd name="T15" fmla="*/ 0 h 39"/>
                        <a:gd name="T16" fmla="*/ 25 w 36"/>
                        <a:gd name="T1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9">
                          <a:moveTo>
                            <a:pt x="25" y="1"/>
                          </a:moveTo>
                          <a:cubicBezTo>
                            <a:pt x="33" y="8"/>
                            <a:pt x="36" y="20"/>
                            <a:pt x="30" y="29"/>
                          </a:cubicBezTo>
                          <a:cubicBezTo>
                            <a:pt x="24" y="39"/>
                            <a:pt x="12" y="39"/>
                            <a:pt x="2" y="36"/>
                          </a:cubicBezTo>
                          <a:cubicBezTo>
                            <a:pt x="1" y="36"/>
                            <a:pt x="1" y="37"/>
                            <a:pt x="1" y="38"/>
                          </a:cubicBezTo>
                          <a:cubicBezTo>
                            <a:pt x="1" y="38"/>
                            <a:pt x="1" y="38"/>
                            <a:pt x="2" y="38"/>
                          </a:cubicBezTo>
                          <a:cubicBezTo>
                            <a:pt x="1" y="38"/>
                            <a:pt x="0" y="38"/>
                            <a:pt x="0" y="38"/>
                          </a:cubicBezTo>
                          <a:cubicBezTo>
                            <a:pt x="7" y="30"/>
                            <a:pt x="7" y="17"/>
                            <a:pt x="1" y="8"/>
                          </a:cubicBezTo>
                          <a:cubicBezTo>
                            <a:pt x="10" y="9"/>
                            <a:pt x="18" y="6"/>
                            <a:pt x="24" y="0"/>
                          </a:cubicBezTo>
                          <a:cubicBezTo>
                            <a:pt x="24" y="0"/>
                            <a:pt x="24" y="1"/>
                            <a:pt x="25"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6" name="Freeform 74"/>
                    <p:cNvSpPr>
                      <a:spLocks/>
                    </p:cNvSpPr>
                    <p:nvPr/>
                  </p:nvSpPr>
                  <p:spPr bwMode="auto">
                    <a:xfrm>
                      <a:off x="4395" y="2155"/>
                      <a:ext cx="40" cy="26"/>
                    </a:xfrm>
                    <a:custGeom>
                      <a:avLst/>
                      <a:gdLst>
                        <a:gd name="T0" fmla="*/ 16 w 17"/>
                        <a:gd name="T1" fmla="*/ 1 h 11"/>
                        <a:gd name="T2" fmla="*/ 9 w 17"/>
                        <a:gd name="T3" fmla="*/ 11 h 11"/>
                        <a:gd name="T4" fmla="*/ 0 w 17"/>
                        <a:gd name="T5" fmla="*/ 4 h 11"/>
                        <a:gd name="T6" fmla="*/ 16 w 17"/>
                        <a:gd name="T7" fmla="*/ 0 h 11"/>
                        <a:gd name="T8" fmla="*/ 16 w 17"/>
                        <a:gd name="T9" fmla="*/ 1 h 11"/>
                      </a:gdLst>
                      <a:ahLst/>
                      <a:cxnLst>
                        <a:cxn ang="0">
                          <a:pos x="T0" y="T1"/>
                        </a:cxn>
                        <a:cxn ang="0">
                          <a:pos x="T2" y="T3"/>
                        </a:cxn>
                        <a:cxn ang="0">
                          <a:pos x="T4" y="T5"/>
                        </a:cxn>
                        <a:cxn ang="0">
                          <a:pos x="T6" y="T7"/>
                        </a:cxn>
                        <a:cxn ang="0">
                          <a:pos x="T8" y="T9"/>
                        </a:cxn>
                      </a:cxnLst>
                      <a:rect l="0" t="0" r="r" b="b"/>
                      <a:pathLst>
                        <a:path w="17" h="11">
                          <a:moveTo>
                            <a:pt x="16" y="1"/>
                          </a:moveTo>
                          <a:cubicBezTo>
                            <a:pt x="17" y="6"/>
                            <a:pt x="13" y="11"/>
                            <a:pt x="9" y="11"/>
                          </a:cubicBezTo>
                          <a:cubicBezTo>
                            <a:pt x="4" y="11"/>
                            <a:pt x="1" y="7"/>
                            <a:pt x="0" y="4"/>
                          </a:cubicBezTo>
                          <a:cubicBezTo>
                            <a:pt x="5" y="3"/>
                            <a:pt x="11" y="2"/>
                            <a:pt x="16" y="0"/>
                          </a:cubicBezTo>
                          <a:cubicBezTo>
                            <a:pt x="16" y="1"/>
                            <a:pt x="16" y="1"/>
                            <a:pt x="16"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7" name="Freeform 75"/>
                    <p:cNvSpPr>
                      <a:spLocks/>
                    </p:cNvSpPr>
                    <p:nvPr/>
                  </p:nvSpPr>
                  <p:spPr bwMode="auto">
                    <a:xfrm>
                      <a:off x="4582" y="1050"/>
                      <a:ext cx="92" cy="107"/>
                    </a:xfrm>
                    <a:custGeom>
                      <a:avLst/>
                      <a:gdLst>
                        <a:gd name="T0" fmla="*/ 39 w 39"/>
                        <a:gd name="T1" fmla="*/ 23 h 45"/>
                        <a:gd name="T2" fmla="*/ 20 w 39"/>
                        <a:gd name="T3" fmla="*/ 45 h 45"/>
                        <a:gd name="T4" fmla="*/ 0 w 39"/>
                        <a:gd name="T5" fmla="*/ 25 h 45"/>
                        <a:gd name="T6" fmla="*/ 15 w 39"/>
                        <a:gd name="T7" fmla="*/ 0 h 45"/>
                        <a:gd name="T8" fmla="*/ 17 w 39"/>
                        <a:gd name="T9" fmla="*/ 1 h 45"/>
                        <a:gd name="T10" fmla="*/ 39 w 39"/>
                        <a:gd name="T11" fmla="*/ 23 h 45"/>
                      </a:gdLst>
                      <a:ahLst/>
                      <a:cxnLst>
                        <a:cxn ang="0">
                          <a:pos x="T0" y="T1"/>
                        </a:cxn>
                        <a:cxn ang="0">
                          <a:pos x="T2" y="T3"/>
                        </a:cxn>
                        <a:cxn ang="0">
                          <a:pos x="T4" y="T5"/>
                        </a:cxn>
                        <a:cxn ang="0">
                          <a:pos x="T6" y="T7"/>
                        </a:cxn>
                        <a:cxn ang="0">
                          <a:pos x="T8" y="T9"/>
                        </a:cxn>
                        <a:cxn ang="0">
                          <a:pos x="T10" y="T11"/>
                        </a:cxn>
                      </a:cxnLst>
                      <a:rect l="0" t="0" r="r" b="b"/>
                      <a:pathLst>
                        <a:path w="39" h="45">
                          <a:moveTo>
                            <a:pt x="39" y="23"/>
                          </a:moveTo>
                          <a:cubicBezTo>
                            <a:pt x="39" y="34"/>
                            <a:pt x="30" y="43"/>
                            <a:pt x="20" y="45"/>
                          </a:cubicBezTo>
                          <a:cubicBezTo>
                            <a:pt x="18" y="35"/>
                            <a:pt x="10" y="27"/>
                            <a:pt x="0" y="25"/>
                          </a:cubicBezTo>
                          <a:cubicBezTo>
                            <a:pt x="9" y="19"/>
                            <a:pt x="14" y="10"/>
                            <a:pt x="15" y="0"/>
                          </a:cubicBezTo>
                          <a:cubicBezTo>
                            <a:pt x="16" y="0"/>
                            <a:pt x="16" y="1"/>
                            <a:pt x="17" y="1"/>
                          </a:cubicBezTo>
                          <a:cubicBezTo>
                            <a:pt x="28" y="1"/>
                            <a:pt x="39" y="11"/>
                            <a:pt x="39"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8" name="Freeform 76"/>
                    <p:cNvSpPr>
                      <a:spLocks/>
                    </p:cNvSpPr>
                    <p:nvPr/>
                  </p:nvSpPr>
                  <p:spPr bwMode="auto">
                    <a:xfrm>
                      <a:off x="4331" y="1850"/>
                      <a:ext cx="139" cy="173"/>
                    </a:xfrm>
                    <a:custGeom>
                      <a:avLst/>
                      <a:gdLst>
                        <a:gd name="T0" fmla="*/ 50 w 59"/>
                        <a:gd name="T1" fmla="*/ 36 h 73"/>
                        <a:gd name="T2" fmla="*/ 56 w 59"/>
                        <a:gd name="T3" fmla="*/ 57 h 73"/>
                        <a:gd name="T4" fmla="*/ 20 w 59"/>
                        <a:gd name="T5" fmla="*/ 35 h 73"/>
                        <a:gd name="T6" fmla="*/ 0 w 59"/>
                        <a:gd name="T7" fmla="*/ 0 h 73"/>
                        <a:gd name="T8" fmla="*/ 35 w 59"/>
                        <a:gd name="T9" fmla="*/ 21 h 73"/>
                        <a:gd name="T10" fmla="*/ 50 w 59"/>
                        <a:gd name="T11" fmla="*/ 36 h 73"/>
                      </a:gdLst>
                      <a:ahLst/>
                      <a:cxnLst>
                        <a:cxn ang="0">
                          <a:pos x="T0" y="T1"/>
                        </a:cxn>
                        <a:cxn ang="0">
                          <a:pos x="T2" y="T3"/>
                        </a:cxn>
                        <a:cxn ang="0">
                          <a:pos x="T4" y="T5"/>
                        </a:cxn>
                        <a:cxn ang="0">
                          <a:pos x="T6" y="T7"/>
                        </a:cxn>
                        <a:cxn ang="0">
                          <a:pos x="T8" y="T9"/>
                        </a:cxn>
                        <a:cxn ang="0">
                          <a:pos x="T10" y="T11"/>
                        </a:cxn>
                      </a:cxnLst>
                      <a:rect l="0" t="0" r="r" b="b"/>
                      <a:pathLst>
                        <a:path w="59" h="73">
                          <a:moveTo>
                            <a:pt x="50" y="36"/>
                          </a:moveTo>
                          <a:cubicBezTo>
                            <a:pt x="54" y="41"/>
                            <a:pt x="59" y="50"/>
                            <a:pt x="56" y="57"/>
                          </a:cubicBezTo>
                          <a:cubicBezTo>
                            <a:pt x="48" y="73"/>
                            <a:pt x="24" y="41"/>
                            <a:pt x="20" y="35"/>
                          </a:cubicBezTo>
                          <a:cubicBezTo>
                            <a:pt x="12" y="24"/>
                            <a:pt x="6" y="12"/>
                            <a:pt x="0" y="0"/>
                          </a:cubicBezTo>
                          <a:cubicBezTo>
                            <a:pt x="12" y="6"/>
                            <a:pt x="24" y="13"/>
                            <a:pt x="35" y="21"/>
                          </a:cubicBezTo>
                          <a:cubicBezTo>
                            <a:pt x="40" y="25"/>
                            <a:pt x="46" y="30"/>
                            <a:pt x="50" y="36"/>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9" name="Freeform 77"/>
                    <p:cNvSpPr>
                      <a:spLocks/>
                    </p:cNvSpPr>
                    <p:nvPr/>
                  </p:nvSpPr>
                  <p:spPr bwMode="auto">
                    <a:xfrm>
                      <a:off x="4591" y="764"/>
                      <a:ext cx="143" cy="130"/>
                    </a:xfrm>
                    <a:custGeom>
                      <a:avLst/>
                      <a:gdLst>
                        <a:gd name="T0" fmla="*/ 59 w 60"/>
                        <a:gd name="T1" fmla="*/ 20 h 55"/>
                        <a:gd name="T2" fmla="*/ 44 w 60"/>
                        <a:gd name="T3" fmla="*/ 49 h 55"/>
                        <a:gd name="T4" fmla="*/ 13 w 60"/>
                        <a:gd name="T5" fmla="*/ 53 h 55"/>
                        <a:gd name="T6" fmla="*/ 23 w 60"/>
                        <a:gd name="T7" fmla="*/ 49 h 55"/>
                        <a:gd name="T8" fmla="*/ 48 w 60"/>
                        <a:gd name="T9" fmla="*/ 22 h 55"/>
                        <a:gd name="T10" fmla="*/ 36 w 60"/>
                        <a:gd name="T11" fmla="*/ 12 h 55"/>
                        <a:gd name="T12" fmla="*/ 16 w 60"/>
                        <a:gd name="T13" fmla="*/ 20 h 55"/>
                        <a:gd name="T14" fmla="*/ 0 w 60"/>
                        <a:gd name="T15" fmla="*/ 31 h 55"/>
                        <a:gd name="T16" fmla="*/ 25 w 60"/>
                        <a:gd name="T17" fmla="*/ 8 h 55"/>
                        <a:gd name="T18" fmla="*/ 59 w 60"/>
                        <a:gd name="T19"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5">
                          <a:moveTo>
                            <a:pt x="59" y="20"/>
                          </a:moveTo>
                          <a:cubicBezTo>
                            <a:pt x="60" y="32"/>
                            <a:pt x="55" y="43"/>
                            <a:pt x="44" y="49"/>
                          </a:cubicBezTo>
                          <a:cubicBezTo>
                            <a:pt x="34" y="54"/>
                            <a:pt x="24" y="55"/>
                            <a:pt x="13" y="53"/>
                          </a:cubicBezTo>
                          <a:cubicBezTo>
                            <a:pt x="17" y="52"/>
                            <a:pt x="20" y="51"/>
                            <a:pt x="23" y="49"/>
                          </a:cubicBezTo>
                          <a:cubicBezTo>
                            <a:pt x="34" y="45"/>
                            <a:pt x="51" y="36"/>
                            <a:pt x="48" y="22"/>
                          </a:cubicBezTo>
                          <a:cubicBezTo>
                            <a:pt x="47" y="16"/>
                            <a:pt x="42" y="13"/>
                            <a:pt x="36" y="12"/>
                          </a:cubicBezTo>
                          <a:cubicBezTo>
                            <a:pt x="29" y="12"/>
                            <a:pt x="22" y="17"/>
                            <a:pt x="16" y="20"/>
                          </a:cubicBezTo>
                          <a:cubicBezTo>
                            <a:pt x="11" y="23"/>
                            <a:pt x="5" y="27"/>
                            <a:pt x="0" y="31"/>
                          </a:cubicBezTo>
                          <a:cubicBezTo>
                            <a:pt x="8" y="22"/>
                            <a:pt x="16" y="13"/>
                            <a:pt x="25" y="8"/>
                          </a:cubicBezTo>
                          <a:cubicBezTo>
                            <a:pt x="39" y="0"/>
                            <a:pt x="57" y="2"/>
                            <a:pt x="59" y="20"/>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0" name="Freeform 78"/>
                    <p:cNvSpPr>
                      <a:spLocks/>
                    </p:cNvSpPr>
                    <p:nvPr/>
                  </p:nvSpPr>
                  <p:spPr bwMode="auto">
                    <a:xfrm>
                      <a:off x="4549" y="1223"/>
                      <a:ext cx="71" cy="123"/>
                    </a:xfrm>
                    <a:custGeom>
                      <a:avLst/>
                      <a:gdLst>
                        <a:gd name="T0" fmla="*/ 28 w 30"/>
                        <a:gd name="T1" fmla="*/ 30 h 52"/>
                        <a:gd name="T2" fmla="*/ 3 w 30"/>
                        <a:gd name="T3" fmla="*/ 50 h 52"/>
                        <a:gd name="T4" fmla="*/ 1 w 30"/>
                        <a:gd name="T5" fmla="*/ 52 h 52"/>
                        <a:gd name="T6" fmla="*/ 0 w 30"/>
                        <a:gd name="T7" fmla="*/ 51 h 52"/>
                        <a:gd name="T8" fmla="*/ 5 w 30"/>
                        <a:gd name="T9" fmla="*/ 0 h 52"/>
                        <a:gd name="T10" fmla="*/ 5 w 30"/>
                        <a:gd name="T11" fmla="*/ 0 h 52"/>
                        <a:gd name="T12" fmla="*/ 7 w 30"/>
                        <a:gd name="T13" fmla="*/ 2 h 52"/>
                        <a:gd name="T14" fmla="*/ 28 w 30"/>
                        <a:gd name="T15" fmla="*/ 3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2">
                          <a:moveTo>
                            <a:pt x="28" y="30"/>
                          </a:moveTo>
                          <a:cubicBezTo>
                            <a:pt x="26" y="42"/>
                            <a:pt x="15" y="50"/>
                            <a:pt x="3" y="50"/>
                          </a:cubicBezTo>
                          <a:cubicBezTo>
                            <a:pt x="2" y="50"/>
                            <a:pt x="1" y="51"/>
                            <a:pt x="1" y="52"/>
                          </a:cubicBezTo>
                          <a:cubicBezTo>
                            <a:pt x="1" y="52"/>
                            <a:pt x="0" y="52"/>
                            <a:pt x="0" y="51"/>
                          </a:cubicBezTo>
                          <a:cubicBezTo>
                            <a:pt x="3" y="34"/>
                            <a:pt x="5" y="17"/>
                            <a:pt x="5" y="0"/>
                          </a:cubicBezTo>
                          <a:cubicBezTo>
                            <a:pt x="5" y="0"/>
                            <a:pt x="5" y="0"/>
                            <a:pt x="5" y="0"/>
                          </a:cubicBezTo>
                          <a:cubicBezTo>
                            <a:pt x="5" y="1"/>
                            <a:pt x="6" y="2"/>
                            <a:pt x="7" y="2"/>
                          </a:cubicBezTo>
                          <a:cubicBezTo>
                            <a:pt x="20" y="4"/>
                            <a:pt x="30" y="16"/>
                            <a:pt x="28" y="3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1" name="Freeform 79"/>
                    <p:cNvSpPr>
                      <a:spLocks/>
                    </p:cNvSpPr>
                    <p:nvPr/>
                  </p:nvSpPr>
                  <p:spPr bwMode="auto">
                    <a:xfrm>
                      <a:off x="4724" y="655"/>
                      <a:ext cx="40" cy="38"/>
                    </a:xfrm>
                    <a:custGeom>
                      <a:avLst/>
                      <a:gdLst>
                        <a:gd name="T0" fmla="*/ 0 w 17"/>
                        <a:gd name="T1" fmla="*/ 8 h 16"/>
                        <a:gd name="T2" fmla="*/ 11 w 17"/>
                        <a:gd name="T3" fmla="*/ 16 h 16"/>
                        <a:gd name="T4" fmla="*/ 0 w 17"/>
                        <a:gd name="T5" fmla="*/ 8 h 16"/>
                      </a:gdLst>
                      <a:ahLst/>
                      <a:cxnLst>
                        <a:cxn ang="0">
                          <a:pos x="T0" y="T1"/>
                        </a:cxn>
                        <a:cxn ang="0">
                          <a:pos x="T2" y="T3"/>
                        </a:cxn>
                        <a:cxn ang="0">
                          <a:pos x="T4" y="T5"/>
                        </a:cxn>
                      </a:cxnLst>
                      <a:rect l="0" t="0" r="r" b="b"/>
                      <a:pathLst>
                        <a:path w="17" h="16">
                          <a:moveTo>
                            <a:pt x="0" y="8"/>
                          </a:moveTo>
                          <a:cubicBezTo>
                            <a:pt x="6" y="0"/>
                            <a:pt x="17" y="9"/>
                            <a:pt x="11" y="16"/>
                          </a:cubicBezTo>
                          <a:cubicBezTo>
                            <a:pt x="8" y="13"/>
                            <a:pt x="4" y="11"/>
                            <a:pt x="0"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2" name="Freeform 80"/>
                    <p:cNvSpPr>
                      <a:spLocks/>
                    </p:cNvSpPr>
                    <p:nvPr/>
                  </p:nvSpPr>
                  <p:spPr bwMode="auto">
                    <a:xfrm>
                      <a:off x="4480" y="1460"/>
                      <a:ext cx="76" cy="113"/>
                    </a:xfrm>
                    <a:custGeom>
                      <a:avLst/>
                      <a:gdLst>
                        <a:gd name="T0" fmla="*/ 17 w 32"/>
                        <a:gd name="T1" fmla="*/ 0 h 48"/>
                        <a:gd name="T2" fmla="*/ 29 w 32"/>
                        <a:gd name="T3" fmla="*/ 30 h 48"/>
                        <a:gd name="T4" fmla="*/ 2 w 32"/>
                        <a:gd name="T5" fmla="*/ 42 h 48"/>
                        <a:gd name="T6" fmla="*/ 0 w 32"/>
                        <a:gd name="T7" fmla="*/ 41 h 48"/>
                        <a:gd name="T8" fmla="*/ 17 w 32"/>
                        <a:gd name="T9" fmla="*/ 0 h 48"/>
                      </a:gdLst>
                      <a:ahLst/>
                      <a:cxnLst>
                        <a:cxn ang="0">
                          <a:pos x="T0" y="T1"/>
                        </a:cxn>
                        <a:cxn ang="0">
                          <a:pos x="T2" y="T3"/>
                        </a:cxn>
                        <a:cxn ang="0">
                          <a:pos x="T4" y="T5"/>
                        </a:cxn>
                        <a:cxn ang="0">
                          <a:pos x="T6" y="T7"/>
                        </a:cxn>
                        <a:cxn ang="0">
                          <a:pos x="T8" y="T9"/>
                        </a:cxn>
                      </a:cxnLst>
                      <a:rect l="0" t="0" r="r" b="b"/>
                      <a:pathLst>
                        <a:path w="32" h="48">
                          <a:moveTo>
                            <a:pt x="17" y="0"/>
                          </a:moveTo>
                          <a:cubicBezTo>
                            <a:pt x="26" y="7"/>
                            <a:pt x="32" y="19"/>
                            <a:pt x="29" y="30"/>
                          </a:cubicBezTo>
                          <a:cubicBezTo>
                            <a:pt x="26" y="41"/>
                            <a:pt x="12" y="48"/>
                            <a:pt x="2" y="42"/>
                          </a:cubicBezTo>
                          <a:cubicBezTo>
                            <a:pt x="1" y="41"/>
                            <a:pt x="1" y="41"/>
                            <a:pt x="0" y="41"/>
                          </a:cubicBezTo>
                          <a:cubicBezTo>
                            <a:pt x="7" y="28"/>
                            <a:pt x="13" y="14"/>
                            <a:pt x="1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3" name="Freeform 81"/>
                    <p:cNvSpPr>
                      <a:spLocks/>
                    </p:cNvSpPr>
                    <p:nvPr/>
                  </p:nvSpPr>
                  <p:spPr bwMode="auto">
                    <a:xfrm>
                      <a:off x="4556" y="1117"/>
                      <a:ext cx="64" cy="106"/>
                    </a:xfrm>
                    <a:custGeom>
                      <a:avLst/>
                      <a:gdLst>
                        <a:gd name="T0" fmla="*/ 26 w 27"/>
                        <a:gd name="T1" fmla="*/ 20 h 45"/>
                        <a:gd name="T2" fmla="*/ 5 w 27"/>
                        <a:gd name="T3" fmla="*/ 42 h 45"/>
                        <a:gd name="T4" fmla="*/ 2 w 27"/>
                        <a:gd name="T5" fmla="*/ 45 h 45"/>
                        <a:gd name="T6" fmla="*/ 2 w 27"/>
                        <a:gd name="T7" fmla="*/ 45 h 45"/>
                        <a:gd name="T8" fmla="*/ 2 w 27"/>
                        <a:gd name="T9" fmla="*/ 42 h 45"/>
                        <a:gd name="T10" fmla="*/ 0 w 27"/>
                        <a:gd name="T11" fmla="*/ 0 h 45"/>
                        <a:gd name="T12" fmla="*/ 2 w 27"/>
                        <a:gd name="T13" fmla="*/ 1 h 45"/>
                        <a:gd name="T14" fmla="*/ 26 w 27"/>
                        <a:gd name="T15" fmla="*/ 2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5">
                          <a:moveTo>
                            <a:pt x="26" y="20"/>
                          </a:moveTo>
                          <a:cubicBezTo>
                            <a:pt x="27" y="32"/>
                            <a:pt x="16" y="42"/>
                            <a:pt x="5" y="42"/>
                          </a:cubicBezTo>
                          <a:cubicBezTo>
                            <a:pt x="3" y="42"/>
                            <a:pt x="2" y="44"/>
                            <a:pt x="2" y="45"/>
                          </a:cubicBezTo>
                          <a:cubicBezTo>
                            <a:pt x="2" y="45"/>
                            <a:pt x="2" y="45"/>
                            <a:pt x="2" y="45"/>
                          </a:cubicBezTo>
                          <a:cubicBezTo>
                            <a:pt x="2" y="44"/>
                            <a:pt x="2" y="43"/>
                            <a:pt x="2" y="42"/>
                          </a:cubicBezTo>
                          <a:cubicBezTo>
                            <a:pt x="3" y="28"/>
                            <a:pt x="2" y="14"/>
                            <a:pt x="0" y="0"/>
                          </a:cubicBezTo>
                          <a:cubicBezTo>
                            <a:pt x="1" y="1"/>
                            <a:pt x="2" y="1"/>
                            <a:pt x="2" y="1"/>
                          </a:cubicBezTo>
                          <a:cubicBezTo>
                            <a:pt x="14" y="0"/>
                            <a:pt x="25" y="8"/>
                            <a:pt x="26" y="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4" name="Freeform 82"/>
                    <p:cNvSpPr>
                      <a:spLocks/>
                    </p:cNvSpPr>
                    <p:nvPr/>
                  </p:nvSpPr>
                  <p:spPr bwMode="auto">
                    <a:xfrm>
                      <a:off x="4546" y="802"/>
                      <a:ext cx="154" cy="88"/>
                    </a:xfrm>
                    <a:custGeom>
                      <a:avLst/>
                      <a:gdLst>
                        <a:gd name="T0" fmla="*/ 56 w 65"/>
                        <a:gd name="T1" fmla="*/ 1 h 37"/>
                        <a:gd name="T2" fmla="*/ 62 w 65"/>
                        <a:gd name="T3" fmla="*/ 13 h 37"/>
                        <a:gd name="T4" fmla="*/ 32 w 65"/>
                        <a:gd name="T5" fmla="*/ 32 h 37"/>
                        <a:gd name="T6" fmla="*/ 0 w 65"/>
                        <a:gd name="T7" fmla="*/ 37 h 37"/>
                        <a:gd name="T8" fmla="*/ 28 w 65"/>
                        <a:gd name="T9" fmla="*/ 14 h 37"/>
                        <a:gd name="T10" fmla="*/ 44 w 65"/>
                        <a:gd name="T11" fmla="*/ 4 h 37"/>
                        <a:gd name="T12" fmla="*/ 56 w 65"/>
                        <a:gd name="T13" fmla="*/ 1 h 37"/>
                      </a:gdLst>
                      <a:ahLst/>
                      <a:cxnLst>
                        <a:cxn ang="0">
                          <a:pos x="T0" y="T1"/>
                        </a:cxn>
                        <a:cxn ang="0">
                          <a:pos x="T2" y="T3"/>
                        </a:cxn>
                        <a:cxn ang="0">
                          <a:pos x="T4" y="T5"/>
                        </a:cxn>
                        <a:cxn ang="0">
                          <a:pos x="T6" y="T7"/>
                        </a:cxn>
                        <a:cxn ang="0">
                          <a:pos x="T8" y="T9"/>
                        </a:cxn>
                        <a:cxn ang="0">
                          <a:pos x="T10" y="T11"/>
                        </a:cxn>
                        <a:cxn ang="0">
                          <a:pos x="T12" y="T13"/>
                        </a:cxn>
                      </a:cxnLst>
                      <a:rect l="0" t="0" r="r" b="b"/>
                      <a:pathLst>
                        <a:path w="65" h="37">
                          <a:moveTo>
                            <a:pt x="56" y="1"/>
                          </a:moveTo>
                          <a:cubicBezTo>
                            <a:pt x="62" y="2"/>
                            <a:pt x="65" y="7"/>
                            <a:pt x="62" y="13"/>
                          </a:cubicBezTo>
                          <a:cubicBezTo>
                            <a:pt x="58" y="23"/>
                            <a:pt x="43" y="29"/>
                            <a:pt x="32" y="32"/>
                          </a:cubicBezTo>
                          <a:cubicBezTo>
                            <a:pt x="22" y="35"/>
                            <a:pt x="11" y="36"/>
                            <a:pt x="0" y="37"/>
                          </a:cubicBezTo>
                          <a:cubicBezTo>
                            <a:pt x="8" y="29"/>
                            <a:pt x="18" y="21"/>
                            <a:pt x="28" y="14"/>
                          </a:cubicBezTo>
                          <a:cubicBezTo>
                            <a:pt x="33" y="10"/>
                            <a:pt x="38" y="7"/>
                            <a:pt x="44" y="4"/>
                          </a:cubicBezTo>
                          <a:cubicBezTo>
                            <a:pt x="47" y="2"/>
                            <a:pt x="52" y="0"/>
                            <a:pt x="56" y="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5" name="Freeform 83"/>
                    <p:cNvSpPr>
                      <a:spLocks/>
                    </p:cNvSpPr>
                    <p:nvPr/>
                  </p:nvSpPr>
                  <p:spPr bwMode="auto">
                    <a:xfrm>
                      <a:off x="4428" y="1661"/>
                      <a:ext cx="104" cy="104"/>
                    </a:xfrm>
                    <a:custGeom>
                      <a:avLst/>
                      <a:gdLst>
                        <a:gd name="T0" fmla="*/ 31 w 44"/>
                        <a:gd name="T1" fmla="*/ 0 h 44"/>
                        <a:gd name="T2" fmla="*/ 3 w 44"/>
                        <a:gd name="T3" fmla="*/ 35 h 44"/>
                        <a:gd name="T4" fmla="*/ 0 w 44"/>
                        <a:gd name="T5" fmla="*/ 36 h 44"/>
                        <a:gd name="T6" fmla="*/ 0 w 44"/>
                        <a:gd name="T7" fmla="*/ 36 h 44"/>
                        <a:gd name="T8" fmla="*/ 1 w 44"/>
                        <a:gd name="T9" fmla="*/ 9 h 44"/>
                        <a:gd name="T10" fmla="*/ 31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31" y="0"/>
                          </a:moveTo>
                          <a:cubicBezTo>
                            <a:pt x="44" y="20"/>
                            <a:pt x="24" y="44"/>
                            <a:pt x="3" y="35"/>
                          </a:cubicBezTo>
                          <a:cubicBezTo>
                            <a:pt x="1" y="35"/>
                            <a:pt x="1" y="36"/>
                            <a:pt x="0" y="36"/>
                          </a:cubicBezTo>
                          <a:cubicBezTo>
                            <a:pt x="0" y="36"/>
                            <a:pt x="0" y="36"/>
                            <a:pt x="0" y="36"/>
                          </a:cubicBezTo>
                          <a:cubicBezTo>
                            <a:pt x="4" y="28"/>
                            <a:pt x="5" y="18"/>
                            <a:pt x="1" y="9"/>
                          </a:cubicBezTo>
                          <a:cubicBezTo>
                            <a:pt x="12" y="11"/>
                            <a:pt x="23" y="8"/>
                            <a:pt x="31"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6" name="Freeform 84"/>
                    <p:cNvSpPr>
                      <a:spLocks/>
                    </p:cNvSpPr>
                    <p:nvPr/>
                  </p:nvSpPr>
                  <p:spPr bwMode="auto">
                    <a:xfrm>
                      <a:off x="4352" y="2165"/>
                      <a:ext cx="35" cy="23"/>
                    </a:xfrm>
                    <a:custGeom>
                      <a:avLst/>
                      <a:gdLst>
                        <a:gd name="T0" fmla="*/ 14 w 15"/>
                        <a:gd name="T1" fmla="*/ 0 h 10"/>
                        <a:gd name="T2" fmla="*/ 7 w 15"/>
                        <a:gd name="T3" fmla="*/ 9 h 10"/>
                        <a:gd name="T4" fmla="*/ 0 w 15"/>
                        <a:gd name="T5" fmla="*/ 0 h 10"/>
                        <a:gd name="T6" fmla="*/ 14 w 15"/>
                        <a:gd name="T7" fmla="*/ 0 h 10"/>
                      </a:gdLst>
                      <a:ahLst/>
                      <a:cxnLst>
                        <a:cxn ang="0">
                          <a:pos x="T0" y="T1"/>
                        </a:cxn>
                        <a:cxn ang="0">
                          <a:pos x="T2" y="T3"/>
                        </a:cxn>
                        <a:cxn ang="0">
                          <a:pos x="T4" y="T5"/>
                        </a:cxn>
                        <a:cxn ang="0">
                          <a:pos x="T6" y="T7"/>
                        </a:cxn>
                      </a:cxnLst>
                      <a:rect l="0" t="0" r="r" b="b"/>
                      <a:pathLst>
                        <a:path w="15" h="10">
                          <a:moveTo>
                            <a:pt x="14" y="0"/>
                          </a:moveTo>
                          <a:cubicBezTo>
                            <a:pt x="15" y="4"/>
                            <a:pt x="13" y="10"/>
                            <a:pt x="7" y="9"/>
                          </a:cubicBezTo>
                          <a:cubicBezTo>
                            <a:pt x="2" y="9"/>
                            <a:pt x="0" y="4"/>
                            <a:pt x="0" y="0"/>
                          </a:cubicBezTo>
                          <a:cubicBezTo>
                            <a:pt x="4" y="0"/>
                            <a:pt x="9" y="0"/>
                            <a:pt x="14"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7" name="Freeform 85"/>
                    <p:cNvSpPr>
                      <a:spLocks/>
                    </p:cNvSpPr>
                    <p:nvPr/>
                  </p:nvSpPr>
                  <p:spPr bwMode="auto">
                    <a:xfrm>
                      <a:off x="4414" y="1566"/>
                      <a:ext cx="99" cy="114"/>
                    </a:xfrm>
                    <a:custGeom>
                      <a:avLst/>
                      <a:gdLst>
                        <a:gd name="T0" fmla="*/ 28 w 42"/>
                        <a:gd name="T1" fmla="*/ 1 h 48"/>
                        <a:gd name="T2" fmla="*/ 35 w 42"/>
                        <a:gd name="T3" fmla="*/ 34 h 48"/>
                        <a:gd name="T4" fmla="*/ 3 w 42"/>
                        <a:gd name="T5" fmla="*/ 42 h 48"/>
                        <a:gd name="T6" fmla="*/ 0 w 42"/>
                        <a:gd name="T7" fmla="*/ 43 h 48"/>
                        <a:gd name="T8" fmla="*/ 19 w 42"/>
                        <a:gd name="T9" fmla="*/ 15 h 48"/>
                        <a:gd name="T10" fmla="*/ 26 w 42"/>
                        <a:gd name="T11" fmla="*/ 0 h 48"/>
                        <a:gd name="T12" fmla="*/ 28 w 42"/>
                        <a:gd name="T13" fmla="*/ 1 h 48"/>
                      </a:gdLst>
                      <a:ahLst/>
                      <a:cxnLst>
                        <a:cxn ang="0">
                          <a:pos x="T0" y="T1"/>
                        </a:cxn>
                        <a:cxn ang="0">
                          <a:pos x="T2" y="T3"/>
                        </a:cxn>
                        <a:cxn ang="0">
                          <a:pos x="T4" y="T5"/>
                        </a:cxn>
                        <a:cxn ang="0">
                          <a:pos x="T6" y="T7"/>
                        </a:cxn>
                        <a:cxn ang="0">
                          <a:pos x="T8" y="T9"/>
                        </a:cxn>
                        <a:cxn ang="0">
                          <a:pos x="T10" y="T11"/>
                        </a:cxn>
                        <a:cxn ang="0">
                          <a:pos x="T12" y="T13"/>
                        </a:cxn>
                      </a:cxnLst>
                      <a:rect l="0" t="0" r="r" b="b"/>
                      <a:pathLst>
                        <a:path w="42" h="48">
                          <a:moveTo>
                            <a:pt x="28" y="1"/>
                          </a:moveTo>
                          <a:cubicBezTo>
                            <a:pt x="38" y="8"/>
                            <a:pt x="42" y="23"/>
                            <a:pt x="35" y="34"/>
                          </a:cubicBezTo>
                          <a:cubicBezTo>
                            <a:pt x="29" y="44"/>
                            <a:pt x="14" y="48"/>
                            <a:pt x="3" y="42"/>
                          </a:cubicBezTo>
                          <a:cubicBezTo>
                            <a:pt x="2" y="42"/>
                            <a:pt x="1" y="42"/>
                            <a:pt x="0" y="43"/>
                          </a:cubicBezTo>
                          <a:cubicBezTo>
                            <a:pt x="7" y="34"/>
                            <a:pt x="13" y="24"/>
                            <a:pt x="19" y="15"/>
                          </a:cubicBezTo>
                          <a:cubicBezTo>
                            <a:pt x="21" y="10"/>
                            <a:pt x="24" y="5"/>
                            <a:pt x="26" y="0"/>
                          </a:cubicBezTo>
                          <a:cubicBezTo>
                            <a:pt x="27" y="1"/>
                            <a:pt x="27" y="1"/>
                            <a:pt x="28"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8" name="Freeform 86"/>
                    <p:cNvSpPr>
                      <a:spLocks/>
                    </p:cNvSpPr>
                    <p:nvPr/>
                  </p:nvSpPr>
                  <p:spPr bwMode="auto">
                    <a:xfrm>
                      <a:off x="4542" y="963"/>
                      <a:ext cx="118" cy="80"/>
                    </a:xfrm>
                    <a:custGeom>
                      <a:avLst/>
                      <a:gdLst>
                        <a:gd name="T0" fmla="*/ 46 w 50"/>
                        <a:gd name="T1" fmla="*/ 3 h 34"/>
                        <a:gd name="T2" fmla="*/ 33 w 50"/>
                        <a:gd name="T3" fmla="*/ 33 h 34"/>
                        <a:gd name="T4" fmla="*/ 32 w 50"/>
                        <a:gd name="T5" fmla="*/ 34 h 34"/>
                        <a:gd name="T6" fmla="*/ 31 w 50"/>
                        <a:gd name="T7" fmla="*/ 27 h 34"/>
                        <a:gd name="T8" fmla="*/ 0 w 50"/>
                        <a:gd name="T9" fmla="*/ 4 h 34"/>
                        <a:gd name="T10" fmla="*/ 42 w 50"/>
                        <a:gd name="T11" fmla="*/ 2 h 34"/>
                        <a:gd name="T12" fmla="*/ 46 w 50"/>
                        <a:gd name="T13" fmla="*/ 3 h 34"/>
                      </a:gdLst>
                      <a:ahLst/>
                      <a:cxnLst>
                        <a:cxn ang="0">
                          <a:pos x="T0" y="T1"/>
                        </a:cxn>
                        <a:cxn ang="0">
                          <a:pos x="T2" y="T3"/>
                        </a:cxn>
                        <a:cxn ang="0">
                          <a:pos x="T4" y="T5"/>
                        </a:cxn>
                        <a:cxn ang="0">
                          <a:pos x="T6" y="T7"/>
                        </a:cxn>
                        <a:cxn ang="0">
                          <a:pos x="T8" y="T9"/>
                        </a:cxn>
                        <a:cxn ang="0">
                          <a:pos x="T10" y="T11"/>
                        </a:cxn>
                        <a:cxn ang="0">
                          <a:pos x="T12" y="T13"/>
                        </a:cxn>
                      </a:cxnLst>
                      <a:rect l="0" t="0" r="r" b="b"/>
                      <a:pathLst>
                        <a:path w="50" h="34">
                          <a:moveTo>
                            <a:pt x="46" y="3"/>
                          </a:moveTo>
                          <a:cubicBezTo>
                            <a:pt x="50" y="15"/>
                            <a:pt x="46" y="29"/>
                            <a:pt x="33" y="33"/>
                          </a:cubicBezTo>
                          <a:cubicBezTo>
                            <a:pt x="33" y="33"/>
                            <a:pt x="32" y="33"/>
                            <a:pt x="32" y="34"/>
                          </a:cubicBezTo>
                          <a:cubicBezTo>
                            <a:pt x="32" y="32"/>
                            <a:pt x="32" y="29"/>
                            <a:pt x="31" y="27"/>
                          </a:cubicBezTo>
                          <a:cubicBezTo>
                            <a:pt x="28" y="13"/>
                            <a:pt x="14" y="4"/>
                            <a:pt x="0" y="4"/>
                          </a:cubicBezTo>
                          <a:cubicBezTo>
                            <a:pt x="14" y="2"/>
                            <a:pt x="28" y="0"/>
                            <a:pt x="42" y="2"/>
                          </a:cubicBezTo>
                          <a:cubicBezTo>
                            <a:pt x="43" y="3"/>
                            <a:pt x="44" y="3"/>
                            <a:pt x="46"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9" name="Freeform 87"/>
                    <p:cNvSpPr>
                      <a:spLocks/>
                    </p:cNvSpPr>
                    <p:nvPr/>
                  </p:nvSpPr>
                  <p:spPr bwMode="auto">
                    <a:xfrm>
                      <a:off x="4684" y="639"/>
                      <a:ext cx="35" cy="31"/>
                    </a:xfrm>
                    <a:custGeom>
                      <a:avLst/>
                      <a:gdLst>
                        <a:gd name="T0" fmla="*/ 12 w 15"/>
                        <a:gd name="T1" fmla="*/ 4 h 13"/>
                        <a:gd name="T2" fmla="*/ 13 w 15"/>
                        <a:gd name="T3" fmla="*/ 13 h 13"/>
                        <a:gd name="T4" fmla="*/ 0 w 15"/>
                        <a:gd name="T5" fmla="*/ 7 h 13"/>
                        <a:gd name="T6" fmla="*/ 12 w 15"/>
                        <a:gd name="T7" fmla="*/ 4 h 13"/>
                      </a:gdLst>
                      <a:ahLst/>
                      <a:cxnLst>
                        <a:cxn ang="0">
                          <a:pos x="T0" y="T1"/>
                        </a:cxn>
                        <a:cxn ang="0">
                          <a:pos x="T2" y="T3"/>
                        </a:cxn>
                        <a:cxn ang="0">
                          <a:pos x="T4" y="T5"/>
                        </a:cxn>
                        <a:cxn ang="0">
                          <a:pos x="T6" y="T7"/>
                        </a:cxn>
                      </a:cxnLst>
                      <a:rect l="0" t="0" r="r" b="b"/>
                      <a:pathLst>
                        <a:path w="15" h="13">
                          <a:moveTo>
                            <a:pt x="12" y="4"/>
                          </a:moveTo>
                          <a:cubicBezTo>
                            <a:pt x="15" y="6"/>
                            <a:pt x="14" y="10"/>
                            <a:pt x="13" y="13"/>
                          </a:cubicBezTo>
                          <a:cubicBezTo>
                            <a:pt x="9" y="11"/>
                            <a:pt x="5" y="9"/>
                            <a:pt x="0" y="7"/>
                          </a:cubicBezTo>
                          <a:cubicBezTo>
                            <a:pt x="2" y="3"/>
                            <a:pt x="7" y="0"/>
                            <a:pt x="12"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0" name="Freeform 88"/>
                    <p:cNvSpPr>
                      <a:spLocks/>
                    </p:cNvSpPr>
                    <p:nvPr/>
                  </p:nvSpPr>
                  <p:spPr bwMode="auto">
                    <a:xfrm>
                      <a:off x="4342" y="1746"/>
                      <a:ext cx="114" cy="85"/>
                    </a:xfrm>
                    <a:custGeom>
                      <a:avLst/>
                      <a:gdLst>
                        <a:gd name="T0" fmla="*/ 37 w 48"/>
                        <a:gd name="T1" fmla="*/ 4 h 36"/>
                        <a:gd name="T2" fmla="*/ 40 w 48"/>
                        <a:gd name="T3" fmla="*/ 35 h 36"/>
                        <a:gd name="T4" fmla="*/ 40 w 48"/>
                        <a:gd name="T5" fmla="*/ 36 h 36"/>
                        <a:gd name="T6" fmla="*/ 0 w 48"/>
                        <a:gd name="T7" fmla="*/ 16 h 36"/>
                        <a:gd name="T8" fmla="*/ 31 w 48"/>
                        <a:gd name="T9" fmla="*/ 7 h 36"/>
                        <a:gd name="T10" fmla="*/ 36 w 48"/>
                        <a:gd name="T11" fmla="*/ 0 h 36"/>
                        <a:gd name="T12" fmla="*/ 36 w 48"/>
                        <a:gd name="T13" fmla="*/ 0 h 36"/>
                        <a:gd name="T14" fmla="*/ 37 w 48"/>
                        <a:gd name="T15" fmla="*/ 4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36">
                          <a:moveTo>
                            <a:pt x="37" y="4"/>
                          </a:moveTo>
                          <a:cubicBezTo>
                            <a:pt x="47" y="11"/>
                            <a:pt x="48" y="26"/>
                            <a:pt x="40" y="35"/>
                          </a:cubicBezTo>
                          <a:cubicBezTo>
                            <a:pt x="40" y="35"/>
                            <a:pt x="40" y="35"/>
                            <a:pt x="40" y="36"/>
                          </a:cubicBezTo>
                          <a:cubicBezTo>
                            <a:pt x="25" y="33"/>
                            <a:pt x="11" y="28"/>
                            <a:pt x="0" y="16"/>
                          </a:cubicBezTo>
                          <a:cubicBezTo>
                            <a:pt x="11" y="19"/>
                            <a:pt x="24" y="15"/>
                            <a:pt x="31" y="7"/>
                          </a:cubicBezTo>
                          <a:cubicBezTo>
                            <a:pt x="33" y="5"/>
                            <a:pt x="35" y="3"/>
                            <a:pt x="36" y="0"/>
                          </a:cubicBezTo>
                          <a:cubicBezTo>
                            <a:pt x="36" y="0"/>
                            <a:pt x="36" y="0"/>
                            <a:pt x="36" y="0"/>
                          </a:cubicBezTo>
                          <a:cubicBezTo>
                            <a:pt x="35" y="1"/>
                            <a:pt x="36" y="3"/>
                            <a:pt x="3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1" name="Freeform 89"/>
                    <p:cNvSpPr>
                      <a:spLocks/>
                    </p:cNvSpPr>
                    <p:nvPr/>
                  </p:nvSpPr>
                  <p:spPr bwMode="auto">
                    <a:xfrm>
                      <a:off x="4539" y="1344"/>
                      <a:ext cx="10" cy="14"/>
                    </a:xfrm>
                    <a:custGeom>
                      <a:avLst/>
                      <a:gdLst>
                        <a:gd name="T0" fmla="*/ 3 w 4"/>
                        <a:gd name="T1" fmla="*/ 6 h 6"/>
                        <a:gd name="T2" fmla="*/ 2 w 4"/>
                        <a:gd name="T3" fmla="*/ 5 h 6"/>
                        <a:gd name="T4" fmla="*/ 0 w 4"/>
                        <a:gd name="T5" fmla="*/ 2 h 6"/>
                        <a:gd name="T6" fmla="*/ 3 w 4"/>
                        <a:gd name="T7" fmla="*/ 0 h 6"/>
                        <a:gd name="T8" fmla="*/ 4 w 4"/>
                        <a:gd name="T9" fmla="*/ 0 h 6"/>
                        <a:gd name="T10" fmla="*/ 3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3" y="6"/>
                          </a:moveTo>
                          <a:cubicBezTo>
                            <a:pt x="3" y="5"/>
                            <a:pt x="3" y="5"/>
                            <a:pt x="2" y="5"/>
                          </a:cubicBezTo>
                          <a:cubicBezTo>
                            <a:pt x="1" y="5"/>
                            <a:pt x="0" y="3"/>
                            <a:pt x="0" y="2"/>
                          </a:cubicBezTo>
                          <a:cubicBezTo>
                            <a:pt x="1" y="1"/>
                            <a:pt x="2" y="0"/>
                            <a:pt x="3" y="0"/>
                          </a:cubicBezTo>
                          <a:cubicBezTo>
                            <a:pt x="4" y="0"/>
                            <a:pt x="4" y="0"/>
                            <a:pt x="4" y="0"/>
                          </a:cubicBezTo>
                          <a:cubicBezTo>
                            <a:pt x="4" y="2"/>
                            <a:pt x="4" y="4"/>
                            <a:pt x="3" y="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2" name="Freeform 90"/>
                    <p:cNvSpPr>
                      <a:spLocks noEditPoints="1"/>
                    </p:cNvSpPr>
                    <p:nvPr/>
                  </p:nvSpPr>
                  <p:spPr bwMode="auto">
                    <a:xfrm>
                      <a:off x="4480" y="977"/>
                      <a:ext cx="83" cy="372"/>
                    </a:xfrm>
                    <a:custGeom>
                      <a:avLst/>
                      <a:gdLst>
                        <a:gd name="T0" fmla="*/ 29 w 35"/>
                        <a:gd name="T1" fmla="*/ 155 h 157"/>
                        <a:gd name="T2" fmla="*/ 28 w 35"/>
                        <a:gd name="T3" fmla="*/ 155 h 157"/>
                        <a:gd name="T4" fmla="*/ 25 w 35"/>
                        <a:gd name="T5" fmla="*/ 157 h 157"/>
                        <a:gd name="T6" fmla="*/ 24 w 35"/>
                        <a:gd name="T7" fmla="*/ 157 h 157"/>
                        <a:gd name="T8" fmla="*/ 28 w 35"/>
                        <a:gd name="T9" fmla="*/ 135 h 157"/>
                        <a:gd name="T10" fmla="*/ 30 w 35"/>
                        <a:gd name="T11" fmla="*/ 108 h 157"/>
                        <a:gd name="T12" fmla="*/ 18 w 35"/>
                        <a:gd name="T13" fmla="*/ 118 h 157"/>
                        <a:gd name="T14" fmla="*/ 27 w 35"/>
                        <a:gd name="T15" fmla="*/ 135 h 157"/>
                        <a:gd name="T16" fmla="*/ 7 w 35"/>
                        <a:gd name="T17" fmla="*/ 151 h 157"/>
                        <a:gd name="T18" fmla="*/ 6 w 35"/>
                        <a:gd name="T19" fmla="*/ 149 h 157"/>
                        <a:gd name="T20" fmla="*/ 23 w 35"/>
                        <a:gd name="T21" fmla="*/ 137 h 157"/>
                        <a:gd name="T22" fmla="*/ 11 w 35"/>
                        <a:gd name="T23" fmla="*/ 120 h 157"/>
                        <a:gd name="T24" fmla="*/ 9 w 35"/>
                        <a:gd name="T25" fmla="*/ 119 h 157"/>
                        <a:gd name="T26" fmla="*/ 10 w 35"/>
                        <a:gd name="T27" fmla="*/ 116 h 157"/>
                        <a:gd name="T28" fmla="*/ 10 w 35"/>
                        <a:gd name="T29" fmla="*/ 116 h 157"/>
                        <a:gd name="T30" fmla="*/ 28 w 35"/>
                        <a:gd name="T31" fmla="*/ 100 h 157"/>
                        <a:gd name="T32" fmla="*/ 9 w 35"/>
                        <a:gd name="T33" fmla="*/ 84 h 157"/>
                        <a:gd name="T34" fmla="*/ 9 w 35"/>
                        <a:gd name="T35" fmla="*/ 80 h 157"/>
                        <a:gd name="T36" fmla="*/ 9 w 35"/>
                        <a:gd name="T37" fmla="*/ 80 h 157"/>
                        <a:gd name="T38" fmla="*/ 11 w 35"/>
                        <a:gd name="T39" fmla="*/ 77 h 157"/>
                        <a:gd name="T40" fmla="*/ 21 w 35"/>
                        <a:gd name="T41" fmla="*/ 76 h 157"/>
                        <a:gd name="T42" fmla="*/ 27 w 35"/>
                        <a:gd name="T43" fmla="*/ 64 h 157"/>
                        <a:gd name="T44" fmla="*/ 5 w 35"/>
                        <a:gd name="T45" fmla="*/ 53 h 157"/>
                        <a:gd name="T46" fmla="*/ 5 w 35"/>
                        <a:gd name="T47" fmla="*/ 53 h 157"/>
                        <a:gd name="T48" fmla="*/ 4 w 35"/>
                        <a:gd name="T49" fmla="*/ 49 h 157"/>
                        <a:gd name="T50" fmla="*/ 5 w 35"/>
                        <a:gd name="T51" fmla="*/ 49 h 157"/>
                        <a:gd name="T52" fmla="*/ 18 w 35"/>
                        <a:gd name="T53" fmla="*/ 41 h 157"/>
                        <a:gd name="T54" fmla="*/ 17 w 35"/>
                        <a:gd name="T55" fmla="*/ 27 h 157"/>
                        <a:gd name="T56" fmla="*/ 6 w 35"/>
                        <a:gd name="T57" fmla="*/ 21 h 157"/>
                        <a:gd name="T58" fmla="*/ 0 w 35"/>
                        <a:gd name="T59" fmla="*/ 21 h 157"/>
                        <a:gd name="T60" fmla="*/ 0 w 35"/>
                        <a:gd name="T61" fmla="*/ 17 h 157"/>
                        <a:gd name="T62" fmla="*/ 23 w 35"/>
                        <a:gd name="T63" fmla="*/ 27 h 157"/>
                        <a:gd name="T64" fmla="*/ 16 w 35"/>
                        <a:gd name="T65" fmla="*/ 1 h 157"/>
                        <a:gd name="T66" fmla="*/ 19 w 35"/>
                        <a:gd name="T67" fmla="*/ 0 h 157"/>
                        <a:gd name="T68" fmla="*/ 21 w 35"/>
                        <a:gd name="T69" fmla="*/ 1 h 157"/>
                        <a:gd name="T70" fmla="*/ 21 w 35"/>
                        <a:gd name="T71" fmla="*/ 1 h 157"/>
                        <a:gd name="T72" fmla="*/ 25 w 35"/>
                        <a:gd name="T73" fmla="*/ 17 h 157"/>
                        <a:gd name="T74" fmla="*/ 32 w 35"/>
                        <a:gd name="T75" fmla="*/ 56 h 157"/>
                        <a:gd name="T76" fmla="*/ 32 w 35"/>
                        <a:gd name="T77" fmla="*/ 59 h 157"/>
                        <a:gd name="T78" fmla="*/ 34 w 35"/>
                        <a:gd name="T79" fmla="*/ 101 h 157"/>
                        <a:gd name="T80" fmla="*/ 34 w 35"/>
                        <a:gd name="T81" fmla="*/ 104 h 157"/>
                        <a:gd name="T82" fmla="*/ 29 w 35"/>
                        <a:gd name="T83" fmla="*/ 155 h 157"/>
                        <a:gd name="T84" fmla="*/ 30 w 35"/>
                        <a:gd name="T85" fmla="*/ 89 h 157"/>
                        <a:gd name="T86" fmla="*/ 29 w 35"/>
                        <a:gd name="T87" fmla="*/ 74 h 157"/>
                        <a:gd name="T88" fmla="*/ 26 w 35"/>
                        <a:gd name="T89" fmla="*/ 78 h 157"/>
                        <a:gd name="T90" fmla="*/ 19 w 35"/>
                        <a:gd name="T91" fmla="*/ 81 h 157"/>
                        <a:gd name="T92" fmla="*/ 30 w 35"/>
                        <a:gd name="T93" fmla="*/ 89 h 157"/>
                        <a:gd name="T94" fmla="*/ 27 w 35"/>
                        <a:gd name="T95" fmla="*/ 53 h 157"/>
                        <a:gd name="T96" fmla="*/ 25 w 35"/>
                        <a:gd name="T97" fmla="*/ 38 h 157"/>
                        <a:gd name="T98" fmla="*/ 14 w 35"/>
                        <a:gd name="T99" fmla="*/ 49 h 157"/>
                        <a:gd name="T100" fmla="*/ 27 w 35"/>
                        <a:gd name="T101" fmla="*/ 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157">
                          <a:moveTo>
                            <a:pt x="29" y="155"/>
                          </a:moveTo>
                          <a:cubicBezTo>
                            <a:pt x="29" y="155"/>
                            <a:pt x="29" y="155"/>
                            <a:pt x="28" y="155"/>
                          </a:cubicBezTo>
                          <a:cubicBezTo>
                            <a:pt x="27" y="155"/>
                            <a:pt x="26" y="156"/>
                            <a:pt x="25" y="157"/>
                          </a:cubicBezTo>
                          <a:cubicBezTo>
                            <a:pt x="24" y="157"/>
                            <a:pt x="24" y="157"/>
                            <a:pt x="24" y="157"/>
                          </a:cubicBezTo>
                          <a:cubicBezTo>
                            <a:pt x="26" y="150"/>
                            <a:pt x="27" y="142"/>
                            <a:pt x="28" y="135"/>
                          </a:cubicBezTo>
                          <a:cubicBezTo>
                            <a:pt x="29" y="126"/>
                            <a:pt x="29" y="117"/>
                            <a:pt x="30" y="108"/>
                          </a:cubicBezTo>
                          <a:cubicBezTo>
                            <a:pt x="27" y="112"/>
                            <a:pt x="22" y="115"/>
                            <a:pt x="18" y="118"/>
                          </a:cubicBezTo>
                          <a:cubicBezTo>
                            <a:pt x="24" y="121"/>
                            <a:pt x="28" y="128"/>
                            <a:pt x="27" y="135"/>
                          </a:cubicBezTo>
                          <a:cubicBezTo>
                            <a:pt x="26" y="144"/>
                            <a:pt x="17" y="151"/>
                            <a:pt x="7" y="151"/>
                          </a:cubicBezTo>
                          <a:cubicBezTo>
                            <a:pt x="6" y="149"/>
                            <a:pt x="6" y="149"/>
                            <a:pt x="6" y="149"/>
                          </a:cubicBezTo>
                          <a:cubicBezTo>
                            <a:pt x="13" y="148"/>
                            <a:pt x="21" y="144"/>
                            <a:pt x="23" y="137"/>
                          </a:cubicBezTo>
                          <a:cubicBezTo>
                            <a:pt x="25" y="129"/>
                            <a:pt x="19" y="120"/>
                            <a:pt x="11" y="120"/>
                          </a:cubicBezTo>
                          <a:cubicBezTo>
                            <a:pt x="10" y="120"/>
                            <a:pt x="10" y="120"/>
                            <a:pt x="9" y="119"/>
                          </a:cubicBezTo>
                          <a:cubicBezTo>
                            <a:pt x="10" y="116"/>
                            <a:pt x="10" y="116"/>
                            <a:pt x="10" y="116"/>
                          </a:cubicBezTo>
                          <a:cubicBezTo>
                            <a:pt x="10" y="116"/>
                            <a:pt x="10" y="116"/>
                            <a:pt x="10" y="116"/>
                          </a:cubicBezTo>
                          <a:cubicBezTo>
                            <a:pt x="18" y="114"/>
                            <a:pt x="27" y="109"/>
                            <a:pt x="28" y="100"/>
                          </a:cubicBezTo>
                          <a:cubicBezTo>
                            <a:pt x="30" y="88"/>
                            <a:pt x="18" y="84"/>
                            <a:pt x="9" y="84"/>
                          </a:cubicBezTo>
                          <a:cubicBezTo>
                            <a:pt x="9" y="80"/>
                            <a:pt x="9" y="80"/>
                            <a:pt x="9" y="80"/>
                          </a:cubicBezTo>
                          <a:cubicBezTo>
                            <a:pt x="9" y="80"/>
                            <a:pt x="9" y="80"/>
                            <a:pt x="9" y="80"/>
                          </a:cubicBezTo>
                          <a:cubicBezTo>
                            <a:pt x="8" y="79"/>
                            <a:pt x="9" y="77"/>
                            <a:pt x="11" y="77"/>
                          </a:cubicBezTo>
                          <a:cubicBezTo>
                            <a:pt x="14" y="77"/>
                            <a:pt x="18" y="77"/>
                            <a:pt x="21" y="76"/>
                          </a:cubicBezTo>
                          <a:cubicBezTo>
                            <a:pt x="26" y="73"/>
                            <a:pt x="27" y="68"/>
                            <a:pt x="27" y="64"/>
                          </a:cubicBezTo>
                          <a:cubicBezTo>
                            <a:pt x="27" y="52"/>
                            <a:pt x="14" y="53"/>
                            <a:pt x="5" y="53"/>
                          </a:cubicBezTo>
                          <a:cubicBezTo>
                            <a:pt x="5" y="53"/>
                            <a:pt x="5" y="53"/>
                            <a:pt x="5" y="53"/>
                          </a:cubicBezTo>
                          <a:cubicBezTo>
                            <a:pt x="4" y="49"/>
                            <a:pt x="4" y="49"/>
                            <a:pt x="4" y="49"/>
                          </a:cubicBezTo>
                          <a:cubicBezTo>
                            <a:pt x="4" y="49"/>
                            <a:pt x="4" y="49"/>
                            <a:pt x="5" y="49"/>
                          </a:cubicBezTo>
                          <a:cubicBezTo>
                            <a:pt x="9" y="47"/>
                            <a:pt x="14" y="44"/>
                            <a:pt x="18" y="41"/>
                          </a:cubicBezTo>
                          <a:cubicBezTo>
                            <a:pt x="23" y="36"/>
                            <a:pt x="22" y="31"/>
                            <a:pt x="17" y="27"/>
                          </a:cubicBezTo>
                          <a:cubicBezTo>
                            <a:pt x="14" y="24"/>
                            <a:pt x="10" y="22"/>
                            <a:pt x="6" y="21"/>
                          </a:cubicBezTo>
                          <a:cubicBezTo>
                            <a:pt x="4" y="21"/>
                            <a:pt x="2" y="21"/>
                            <a:pt x="0" y="21"/>
                          </a:cubicBezTo>
                          <a:cubicBezTo>
                            <a:pt x="0" y="17"/>
                            <a:pt x="0" y="17"/>
                            <a:pt x="0" y="17"/>
                          </a:cubicBezTo>
                          <a:cubicBezTo>
                            <a:pt x="8" y="16"/>
                            <a:pt x="18" y="21"/>
                            <a:pt x="23" y="27"/>
                          </a:cubicBezTo>
                          <a:cubicBezTo>
                            <a:pt x="21" y="18"/>
                            <a:pt x="19" y="9"/>
                            <a:pt x="16" y="1"/>
                          </a:cubicBezTo>
                          <a:cubicBezTo>
                            <a:pt x="19" y="0"/>
                            <a:pt x="19" y="0"/>
                            <a:pt x="19" y="0"/>
                          </a:cubicBezTo>
                          <a:cubicBezTo>
                            <a:pt x="19" y="1"/>
                            <a:pt x="20" y="1"/>
                            <a:pt x="21" y="1"/>
                          </a:cubicBezTo>
                          <a:cubicBezTo>
                            <a:pt x="21" y="1"/>
                            <a:pt x="21" y="1"/>
                            <a:pt x="21" y="1"/>
                          </a:cubicBezTo>
                          <a:cubicBezTo>
                            <a:pt x="22" y="6"/>
                            <a:pt x="24" y="12"/>
                            <a:pt x="25" y="17"/>
                          </a:cubicBezTo>
                          <a:cubicBezTo>
                            <a:pt x="28" y="30"/>
                            <a:pt x="31" y="43"/>
                            <a:pt x="32" y="56"/>
                          </a:cubicBezTo>
                          <a:cubicBezTo>
                            <a:pt x="32" y="57"/>
                            <a:pt x="32" y="58"/>
                            <a:pt x="32" y="59"/>
                          </a:cubicBezTo>
                          <a:cubicBezTo>
                            <a:pt x="34" y="73"/>
                            <a:pt x="35" y="87"/>
                            <a:pt x="34" y="101"/>
                          </a:cubicBezTo>
                          <a:cubicBezTo>
                            <a:pt x="34" y="102"/>
                            <a:pt x="34" y="103"/>
                            <a:pt x="34" y="104"/>
                          </a:cubicBezTo>
                          <a:cubicBezTo>
                            <a:pt x="34" y="121"/>
                            <a:pt x="32" y="138"/>
                            <a:pt x="29" y="155"/>
                          </a:cubicBezTo>
                          <a:close/>
                          <a:moveTo>
                            <a:pt x="30" y="89"/>
                          </a:moveTo>
                          <a:cubicBezTo>
                            <a:pt x="30" y="84"/>
                            <a:pt x="29" y="79"/>
                            <a:pt x="29" y="74"/>
                          </a:cubicBezTo>
                          <a:cubicBezTo>
                            <a:pt x="28" y="75"/>
                            <a:pt x="27" y="77"/>
                            <a:pt x="26" y="78"/>
                          </a:cubicBezTo>
                          <a:cubicBezTo>
                            <a:pt x="24" y="79"/>
                            <a:pt x="22" y="80"/>
                            <a:pt x="19" y="81"/>
                          </a:cubicBezTo>
                          <a:cubicBezTo>
                            <a:pt x="23" y="82"/>
                            <a:pt x="27" y="85"/>
                            <a:pt x="30" y="89"/>
                          </a:cubicBezTo>
                          <a:close/>
                          <a:moveTo>
                            <a:pt x="27" y="53"/>
                          </a:moveTo>
                          <a:cubicBezTo>
                            <a:pt x="26" y="48"/>
                            <a:pt x="26" y="43"/>
                            <a:pt x="25" y="38"/>
                          </a:cubicBezTo>
                          <a:cubicBezTo>
                            <a:pt x="23" y="43"/>
                            <a:pt x="18" y="46"/>
                            <a:pt x="14" y="49"/>
                          </a:cubicBezTo>
                          <a:cubicBezTo>
                            <a:pt x="19" y="49"/>
                            <a:pt x="24" y="50"/>
                            <a:pt x="27" y="5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3" name="Freeform 91"/>
                    <p:cNvSpPr>
                      <a:spLocks/>
                    </p:cNvSpPr>
                    <p:nvPr/>
                  </p:nvSpPr>
                  <p:spPr bwMode="auto">
                    <a:xfrm>
                      <a:off x="4515" y="1443"/>
                      <a:ext cx="10" cy="17"/>
                    </a:xfrm>
                    <a:custGeom>
                      <a:avLst/>
                      <a:gdLst>
                        <a:gd name="T0" fmla="*/ 1 w 4"/>
                        <a:gd name="T1" fmla="*/ 3 h 7"/>
                        <a:gd name="T2" fmla="*/ 4 w 4"/>
                        <a:gd name="T3" fmla="*/ 1 h 7"/>
                        <a:gd name="T4" fmla="*/ 2 w 4"/>
                        <a:gd name="T5" fmla="*/ 7 h 7"/>
                        <a:gd name="T6" fmla="*/ 2 w 4"/>
                        <a:gd name="T7" fmla="*/ 7 h 7"/>
                        <a:gd name="T8" fmla="*/ 1 w 4"/>
                        <a:gd name="T9" fmla="*/ 4 h 7"/>
                        <a:gd name="T10" fmla="*/ 1 w 4"/>
                        <a:gd name="T11" fmla="*/ 3 h 7"/>
                      </a:gdLst>
                      <a:ahLst/>
                      <a:cxnLst>
                        <a:cxn ang="0">
                          <a:pos x="T0" y="T1"/>
                        </a:cxn>
                        <a:cxn ang="0">
                          <a:pos x="T2" y="T3"/>
                        </a:cxn>
                        <a:cxn ang="0">
                          <a:pos x="T4" y="T5"/>
                        </a:cxn>
                        <a:cxn ang="0">
                          <a:pos x="T6" y="T7"/>
                        </a:cxn>
                        <a:cxn ang="0">
                          <a:pos x="T8" y="T9"/>
                        </a:cxn>
                        <a:cxn ang="0">
                          <a:pos x="T10" y="T11"/>
                        </a:cxn>
                      </a:cxnLst>
                      <a:rect l="0" t="0" r="r" b="b"/>
                      <a:pathLst>
                        <a:path w="4" h="7">
                          <a:moveTo>
                            <a:pt x="1" y="3"/>
                          </a:moveTo>
                          <a:cubicBezTo>
                            <a:pt x="1" y="1"/>
                            <a:pt x="3" y="0"/>
                            <a:pt x="4" y="1"/>
                          </a:cubicBezTo>
                          <a:cubicBezTo>
                            <a:pt x="3" y="3"/>
                            <a:pt x="3" y="5"/>
                            <a:pt x="2" y="7"/>
                          </a:cubicBezTo>
                          <a:cubicBezTo>
                            <a:pt x="2" y="7"/>
                            <a:pt x="2" y="7"/>
                            <a:pt x="2" y="7"/>
                          </a:cubicBezTo>
                          <a:cubicBezTo>
                            <a:pt x="1" y="6"/>
                            <a:pt x="0" y="5"/>
                            <a:pt x="1" y="4"/>
                          </a:cubicBezTo>
                          <a:cubicBezTo>
                            <a:pt x="1" y="4"/>
                            <a:pt x="1" y="3"/>
                            <a:pt x="1"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4" name="Freeform 92"/>
                    <p:cNvSpPr>
                      <a:spLocks noEditPoints="1"/>
                    </p:cNvSpPr>
                    <p:nvPr/>
                  </p:nvSpPr>
                  <p:spPr bwMode="auto">
                    <a:xfrm>
                      <a:off x="4444" y="1448"/>
                      <a:ext cx="76" cy="113"/>
                    </a:xfrm>
                    <a:custGeom>
                      <a:avLst/>
                      <a:gdLst>
                        <a:gd name="T0" fmla="*/ 32 w 32"/>
                        <a:gd name="T1" fmla="*/ 5 h 48"/>
                        <a:gd name="T2" fmla="*/ 32 w 32"/>
                        <a:gd name="T3" fmla="*/ 5 h 48"/>
                        <a:gd name="T4" fmla="*/ 15 w 32"/>
                        <a:gd name="T5" fmla="*/ 46 h 48"/>
                        <a:gd name="T6" fmla="*/ 14 w 32"/>
                        <a:gd name="T7" fmla="*/ 48 h 48"/>
                        <a:gd name="T8" fmla="*/ 10 w 32"/>
                        <a:gd name="T9" fmla="*/ 46 h 48"/>
                        <a:gd name="T10" fmla="*/ 16 w 32"/>
                        <a:gd name="T11" fmla="*/ 34 h 48"/>
                        <a:gd name="T12" fmla="*/ 0 w 32"/>
                        <a:gd name="T13" fmla="*/ 37 h 48"/>
                        <a:gd name="T14" fmla="*/ 0 w 32"/>
                        <a:gd name="T15" fmla="*/ 34 h 48"/>
                        <a:gd name="T16" fmla="*/ 15 w 32"/>
                        <a:gd name="T17" fmla="*/ 30 h 48"/>
                        <a:gd name="T18" fmla="*/ 4 w 32"/>
                        <a:gd name="T19" fmla="*/ 11 h 48"/>
                        <a:gd name="T20" fmla="*/ 4 w 32"/>
                        <a:gd name="T21" fmla="*/ 10 h 48"/>
                        <a:gd name="T22" fmla="*/ 5 w 32"/>
                        <a:gd name="T23" fmla="*/ 7 h 48"/>
                        <a:gd name="T24" fmla="*/ 6 w 32"/>
                        <a:gd name="T25" fmla="*/ 7 h 48"/>
                        <a:gd name="T26" fmla="*/ 27 w 32"/>
                        <a:gd name="T27" fmla="*/ 1 h 48"/>
                        <a:gd name="T28" fmla="*/ 28 w 32"/>
                        <a:gd name="T29" fmla="*/ 0 h 48"/>
                        <a:gd name="T30" fmla="*/ 31 w 32"/>
                        <a:gd name="T31" fmla="*/ 1 h 48"/>
                        <a:gd name="T32" fmla="*/ 31 w 32"/>
                        <a:gd name="T33" fmla="*/ 2 h 48"/>
                        <a:gd name="T34" fmla="*/ 32 w 32"/>
                        <a:gd name="T35" fmla="*/ 5 h 48"/>
                        <a:gd name="T36" fmla="*/ 21 w 32"/>
                        <a:gd name="T37" fmla="*/ 22 h 48"/>
                        <a:gd name="T38" fmla="*/ 26 w 32"/>
                        <a:gd name="T39" fmla="*/ 9 h 48"/>
                        <a:gd name="T40" fmla="*/ 14 w 32"/>
                        <a:gd name="T41" fmla="*/ 12 h 48"/>
                        <a:gd name="T42" fmla="*/ 21 w 32"/>
                        <a:gd name="T43"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48">
                          <a:moveTo>
                            <a:pt x="32" y="5"/>
                          </a:moveTo>
                          <a:cubicBezTo>
                            <a:pt x="32" y="5"/>
                            <a:pt x="32" y="5"/>
                            <a:pt x="32" y="5"/>
                          </a:cubicBezTo>
                          <a:cubicBezTo>
                            <a:pt x="28" y="19"/>
                            <a:pt x="22" y="33"/>
                            <a:pt x="15" y="46"/>
                          </a:cubicBezTo>
                          <a:cubicBezTo>
                            <a:pt x="15" y="47"/>
                            <a:pt x="14" y="47"/>
                            <a:pt x="14" y="48"/>
                          </a:cubicBezTo>
                          <a:cubicBezTo>
                            <a:pt x="10" y="46"/>
                            <a:pt x="10" y="46"/>
                            <a:pt x="10" y="46"/>
                          </a:cubicBezTo>
                          <a:cubicBezTo>
                            <a:pt x="12" y="42"/>
                            <a:pt x="14" y="38"/>
                            <a:pt x="16" y="34"/>
                          </a:cubicBezTo>
                          <a:cubicBezTo>
                            <a:pt x="11" y="37"/>
                            <a:pt x="5" y="38"/>
                            <a:pt x="0" y="37"/>
                          </a:cubicBezTo>
                          <a:cubicBezTo>
                            <a:pt x="0" y="34"/>
                            <a:pt x="0" y="34"/>
                            <a:pt x="0" y="34"/>
                          </a:cubicBezTo>
                          <a:cubicBezTo>
                            <a:pt x="5" y="35"/>
                            <a:pt x="11" y="34"/>
                            <a:pt x="15" y="30"/>
                          </a:cubicBezTo>
                          <a:cubicBezTo>
                            <a:pt x="22" y="22"/>
                            <a:pt x="10" y="14"/>
                            <a:pt x="4" y="11"/>
                          </a:cubicBezTo>
                          <a:cubicBezTo>
                            <a:pt x="4" y="10"/>
                            <a:pt x="4" y="10"/>
                            <a:pt x="4" y="10"/>
                          </a:cubicBezTo>
                          <a:cubicBezTo>
                            <a:pt x="5" y="7"/>
                            <a:pt x="5" y="7"/>
                            <a:pt x="5" y="7"/>
                          </a:cubicBezTo>
                          <a:cubicBezTo>
                            <a:pt x="5" y="7"/>
                            <a:pt x="5" y="7"/>
                            <a:pt x="6" y="7"/>
                          </a:cubicBezTo>
                          <a:cubicBezTo>
                            <a:pt x="13" y="9"/>
                            <a:pt x="23" y="9"/>
                            <a:pt x="27" y="1"/>
                          </a:cubicBezTo>
                          <a:cubicBezTo>
                            <a:pt x="28" y="1"/>
                            <a:pt x="28" y="0"/>
                            <a:pt x="28" y="0"/>
                          </a:cubicBezTo>
                          <a:cubicBezTo>
                            <a:pt x="31" y="1"/>
                            <a:pt x="31" y="1"/>
                            <a:pt x="31" y="1"/>
                          </a:cubicBezTo>
                          <a:cubicBezTo>
                            <a:pt x="31" y="1"/>
                            <a:pt x="31" y="2"/>
                            <a:pt x="31" y="2"/>
                          </a:cubicBezTo>
                          <a:cubicBezTo>
                            <a:pt x="30" y="3"/>
                            <a:pt x="31" y="4"/>
                            <a:pt x="32" y="5"/>
                          </a:cubicBezTo>
                          <a:close/>
                          <a:moveTo>
                            <a:pt x="21" y="22"/>
                          </a:moveTo>
                          <a:cubicBezTo>
                            <a:pt x="23" y="18"/>
                            <a:pt x="24" y="13"/>
                            <a:pt x="26" y="9"/>
                          </a:cubicBezTo>
                          <a:cubicBezTo>
                            <a:pt x="23" y="11"/>
                            <a:pt x="18" y="12"/>
                            <a:pt x="14" y="12"/>
                          </a:cubicBezTo>
                          <a:cubicBezTo>
                            <a:pt x="17" y="15"/>
                            <a:pt x="20" y="19"/>
                            <a:pt x="21" y="2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5" name="Freeform 93"/>
                    <p:cNvSpPr>
                      <a:spLocks/>
                    </p:cNvSpPr>
                    <p:nvPr/>
                  </p:nvSpPr>
                  <p:spPr bwMode="auto">
                    <a:xfrm>
                      <a:off x="4497" y="1296"/>
                      <a:ext cx="49" cy="79"/>
                    </a:xfrm>
                    <a:custGeom>
                      <a:avLst/>
                      <a:gdLst>
                        <a:gd name="T0" fmla="*/ 17 w 21"/>
                        <a:gd name="T1" fmla="*/ 22 h 33"/>
                        <a:gd name="T2" fmla="*/ 15 w 21"/>
                        <a:gd name="T3" fmla="*/ 33 h 33"/>
                        <a:gd name="T4" fmla="*/ 0 w 21"/>
                        <a:gd name="T5" fmla="*/ 16 h 33"/>
                        <a:gd name="T6" fmla="*/ 20 w 21"/>
                        <a:gd name="T7" fmla="*/ 0 h 33"/>
                        <a:gd name="T8" fmla="*/ 21 w 21"/>
                        <a:gd name="T9" fmla="*/ 0 h 33"/>
                        <a:gd name="T10" fmla="*/ 17 w 21"/>
                        <a:gd name="T11" fmla="*/ 22 h 33"/>
                      </a:gdLst>
                      <a:ahLst/>
                      <a:cxnLst>
                        <a:cxn ang="0">
                          <a:pos x="T0" y="T1"/>
                        </a:cxn>
                        <a:cxn ang="0">
                          <a:pos x="T2" y="T3"/>
                        </a:cxn>
                        <a:cxn ang="0">
                          <a:pos x="T4" y="T5"/>
                        </a:cxn>
                        <a:cxn ang="0">
                          <a:pos x="T6" y="T7"/>
                        </a:cxn>
                        <a:cxn ang="0">
                          <a:pos x="T8" y="T9"/>
                        </a:cxn>
                        <a:cxn ang="0">
                          <a:pos x="T10" y="T11"/>
                        </a:cxn>
                      </a:cxnLst>
                      <a:rect l="0" t="0" r="r" b="b"/>
                      <a:pathLst>
                        <a:path w="21" h="33">
                          <a:moveTo>
                            <a:pt x="17" y="22"/>
                          </a:moveTo>
                          <a:cubicBezTo>
                            <a:pt x="17" y="25"/>
                            <a:pt x="16" y="29"/>
                            <a:pt x="15" y="33"/>
                          </a:cubicBezTo>
                          <a:cubicBezTo>
                            <a:pt x="15" y="25"/>
                            <a:pt x="8" y="19"/>
                            <a:pt x="0" y="16"/>
                          </a:cubicBezTo>
                          <a:cubicBezTo>
                            <a:pt x="10" y="16"/>
                            <a:pt x="19" y="9"/>
                            <a:pt x="20" y="0"/>
                          </a:cubicBezTo>
                          <a:cubicBezTo>
                            <a:pt x="21" y="0"/>
                            <a:pt x="21" y="0"/>
                            <a:pt x="21" y="0"/>
                          </a:cubicBezTo>
                          <a:cubicBezTo>
                            <a:pt x="20" y="7"/>
                            <a:pt x="19" y="15"/>
                            <a:pt x="17" y="2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6" name="Freeform 94"/>
                    <p:cNvSpPr>
                      <a:spLocks/>
                    </p:cNvSpPr>
                    <p:nvPr/>
                  </p:nvSpPr>
                  <p:spPr bwMode="auto">
                    <a:xfrm>
                      <a:off x="4501" y="1386"/>
                      <a:ext cx="29" cy="41"/>
                    </a:xfrm>
                    <a:custGeom>
                      <a:avLst/>
                      <a:gdLst>
                        <a:gd name="T0" fmla="*/ 12 w 12"/>
                        <a:gd name="T1" fmla="*/ 0 h 17"/>
                        <a:gd name="T2" fmla="*/ 8 w 12"/>
                        <a:gd name="T3" fmla="*/ 17 h 17"/>
                        <a:gd name="T4" fmla="*/ 0 w 12"/>
                        <a:gd name="T5" fmla="*/ 8 h 17"/>
                        <a:gd name="T6" fmla="*/ 12 w 12"/>
                        <a:gd name="T7" fmla="*/ 0 h 17"/>
                      </a:gdLst>
                      <a:ahLst/>
                      <a:cxnLst>
                        <a:cxn ang="0">
                          <a:pos x="T0" y="T1"/>
                        </a:cxn>
                        <a:cxn ang="0">
                          <a:pos x="T2" y="T3"/>
                        </a:cxn>
                        <a:cxn ang="0">
                          <a:pos x="T4" y="T5"/>
                        </a:cxn>
                        <a:cxn ang="0">
                          <a:pos x="T6" y="T7"/>
                        </a:cxn>
                      </a:cxnLst>
                      <a:rect l="0" t="0" r="r" b="b"/>
                      <a:pathLst>
                        <a:path w="12" h="17">
                          <a:moveTo>
                            <a:pt x="12" y="0"/>
                          </a:moveTo>
                          <a:cubicBezTo>
                            <a:pt x="11" y="5"/>
                            <a:pt x="9" y="11"/>
                            <a:pt x="8" y="17"/>
                          </a:cubicBezTo>
                          <a:cubicBezTo>
                            <a:pt x="6" y="14"/>
                            <a:pt x="3" y="11"/>
                            <a:pt x="0" y="8"/>
                          </a:cubicBezTo>
                          <a:cubicBezTo>
                            <a:pt x="5" y="8"/>
                            <a:pt x="10" y="5"/>
                            <a:pt x="1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7" name="Freeform 95"/>
                    <p:cNvSpPr>
                      <a:spLocks/>
                    </p:cNvSpPr>
                    <p:nvPr/>
                  </p:nvSpPr>
                  <p:spPr bwMode="auto">
                    <a:xfrm>
                      <a:off x="4456" y="1405"/>
                      <a:ext cx="62" cy="64"/>
                    </a:xfrm>
                    <a:custGeom>
                      <a:avLst/>
                      <a:gdLst>
                        <a:gd name="T0" fmla="*/ 9 w 26"/>
                        <a:gd name="T1" fmla="*/ 0 h 27"/>
                        <a:gd name="T2" fmla="*/ 23 w 26"/>
                        <a:gd name="T3" fmla="*/ 18 h 27"/>
                        <a:gd name="T4" fmla="*/ 22 w 26"/>
                        <a:gd name="T5" fmla="*/ 19 h 27"/>
                        <a:gd name="T6" fmla="*/ 1 w 26"/>
                        <a:gd name="T7" fmla="*/ 25 h 27"/>
                        <a:gd name="T8" fmla="*/ 0 w 26"/>
                        <a:gd name="T9" fmla="*/ 25 h 27"/>
                        <a:gd name="T10" fmla="*/ 3 w 26"/>
                        <a:gd name="T11" fmla="*/ 18 h 27"/>
                        <a:gd name="T12" fmla="*/ 14 w 26"/>
                        <a:gd name="T13" fmla="*/ 19 h 27"/>
                        <a:gd name="T14" fmla="*/ 6 w 26"/>
                        <a:gd name="T15" fmla="*/ 7 h 27"/>
                        <a:gd name="T16" fmla="*/ 9 w 26"/>
                        <a:gd name="T17" fmla="*/ 0 h 27"/>
                        <a:gd name="T18" fmla="*/ 9 w 2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9" y="0"/>
                          </a:moveTo>
                          <a:cubicBezTo>
                            <a:pt x="17" y="2"/>
                            <a:pt x="26" y="9"/>
                            <a:pt x="23" y="18"/>
                          </a:cubicBezTo>
                          <a:cubicBezTo>
                            <a:pt x="23" y="18"/>
                            <a:pt x="23" y="19"/>
                            <a:pt x="22" y="19"/>
                          </a:cubicBezTo>
                          <a:cubicBezTo>
                            <a:pt x="18" y="27"/>
                            <a:pt x="8" y="27"/>
                            <a:pt x="1" y="25"/>
                          </a:cubicBezTo>
                          <a:cubicBezTo>
                            <a:pt x="0" y="25"/>
                            <a:pt x="0" y="25"/>
                            <a:pt x="0" y="25"/>
                          </a:cubicBezTo>
                          <a:cubicBezTo>
                            <a:pt x="1" y="22"/>
                            <a:pt x="2" y="20"/>
                            <a:pt x="3" y="18"/>
                          </a:cubicBezTo>
                          <a:cubicBezTo>
                            <a:pt x="5" y="22"/>
                            <a:pt x="12" y="23"/>
                            <a:pt x="14" y="19"/>
                          </a:cubicBezTo>
                          <a:cubicBezTo>
                            <a:pt x="18" y="15"/>
                            <a:pt x="11" y="8"/>
                            <a:pt x="6" y="7"/>
                          </a:cubicBezTo>
                          <a:cubicBezTo>
                            <a:pt x="7" y="4"/>
                            <a:pt x="8" y="2"/>
                            <a:pt x="9" y="0"/>
                          </a:cubicBezTo>
                          <a:cubicBezTo>
                            <a:pt x="9" y="0"/>
                            <a:pt x="9" y="0"/>
                            <a:pt x="9"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8" name="Freeform 96"/>
                    <p:cNvSpPr>
                      <a:spLocks/>
                    </p:cNvSpPr>
                    <p:nvPr/>
                  </p:nvSpPr>
                  <p:spPr bwMode="auto">
                    <a:xfrm>
                      <a:off x="4523" y="1233"/>
                      <a:ext cx="28" cy="63"/>
                    </a:xfrm>
                    <a:custGeom>
                      <a:avLst/>
                      <a:gdLst>
                        <a:gd name="T0" fmla="*/ 10 w 12"/>
                        <a:gd name="T1" fmla="*/ 27 h 27"/>
                        <a:gd name="T2" fmla="*/ 9 w 12"/>
                        <a:gd name="T3" fmla="*/ 27 h 27"/>
                        <a:gd name="T4" fmla="*/ 0 w 12"/>
                        <a:gd name="T5" fmla="*/ 10 h 27"/>
                        <a:gd name="T6" fmla="*/ 12 w 12"/>
                        <a:gd name="T7" fmla="*/ 0 h 27"/>
                        <a:gd name="T8" fmla="*/ 10 w 12"/>
                        <a:gd name="T9" fmla="*/ 27 h 27"/>
                      </a:gdLst>
                      <a:ahLst/>
                      <a:cxnLst>
                        <a:cxn ang="0">
                          <a:pos x="T0" y="T1"/>
                        </a:cxn>
                        <a:cxn ang="0">
                          <a:pos x="T2" y="T3"/>
                        </a:cxn>
                        <a:cxn ang="0">
                          <a:pos x="T4" y="T5"/>
                        </a:cxn>
                        <a:cxn ang="0">
                          <a:pos x="T6" y="T7"/>
                        </a:cxn>
                        <a:cxn ang="0">
                          <a:pos x="T8" y="T9"/>
                        </a:cxn>
                      </a:cxnLst>
                      <a:rect l="0" t="0" r="r" b="b"/>
                      <a:pathLst>
                        <a:path w="12" h="27">
                          <a:moveTo>
                            <a:pt x="10" y="27"/>
                          </a:moveTo>
                          <a:cubicBezTo>
                            <a:pt x="9" y="27"/>
                            <a:pt x="9" y="27"/>
                            <a:pt x="9" y="27"/>
                          </a:cubicBezTo>
                          <a:cubicBezTo>
                            <a:pt x="10" y="20"/>
                            <a:pt x="6" y="13"/>
                            <a:pt x="0" y="10"/>
                          </a:cubicBezTo>
                          <a:cubicBezTo>
                            <a:pt x="4" y="7"/>
                            <a:pt x="9" y="4"/>
                            <a:pt x="12" y="0"/>
                          </a:cubicBezTo>
                          <a:cubicBezTo>
                            <a:pt x="11" y="9"/>
                            <a:pt x="11" y="18"/>
                            <a:pt x="10" y="2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9" name="Freeform 97"/>
                    <p:cNvSpPr>
                      <a:spLocks/>
                    </p:cNvSpPr>
                    <p:nvPr/>
                  </p:nvSpPr>
                  <p:spPr bwMode="auto">
                    <a:xfrm>
                      <a:off x="4530" y="977"/>
                      <a:ext cx="83" cy="133"/>
                    </a:xfrm>
                    <a:custGeom>
                      <a:avLst/>
                      <a:gdLst>
                        <a:gd name="T0" fmla="*/ 31 w 35"/>
                        <a:gd name="T1" fmla="*/ 22 h 56"/>
                        <a:gd name="T2" fmla="*/ 13 w 35"/>
                        <a:gd name="T3" fmla="*/ 55 h 56"/>
                        <a:gd name="T4" fmla="*/ 11 w 35"/>
                        <a:gd name="T5" fmla="*/ 56 h 56"/>
                        <a:gd name="T6" fmla="*/ 4 w 35"/>
                        <a:gd name="T7" fmla="*/ 17 h 56"/>
                        <a:gd name="T8" fmla="*/ 0 w 35"/>
                        <a:gd name="T9" fmla="*/ 1 h 56"/>
                        <a:gd name="T10" fmla="*/ 31 w 35"/>
                        <a:gd name="T11" fmla="*/ 22 h 56"/>
                      </a:gdLst>
                      <a:ahLst/>
                      <a:cxnLst>
                        <a:cxn ang="0">
                          <a:pos x="T0" y="T1"/>
                        </a:cxn>
                        <a:cxn ang="0">
                          <a:pos x="T2" y="T3"/>
                        </a:cxn>
                        <a:cxn ang="0">
                          <a:pos x="T4" y="T5"/>
                        </a:cxn>
                        <a:cxn ang="0">
                          <a:pos x="T6" y="T7"/>
                        </a:cxn>
                        <a:cxn ang="0">
                          <a:pos x="T8" y="T9"/>
                        </a:cxn>
                        <a:cxn ang="0">
                          <a:pos x="T10" y="T11"/>
                        </a:cxn>
                      </a:cxnLst>
                      <a:rect l="0" t="0" r="r" b="b"/>
                      <a:pathLst>
                        <a:path w="35" h="56">
                          <a:moveTo>
                            <a:pt x="31" y="22"/>
                          </a:moveTo>
                          <a:cubicBezTo>
                            <a:pt x="35" y="36"/>
                            <a:pt x="26" y="51"/>
                            <a:pt x="13" y="55"/>
                          </a:cubicBezTo>
                          <a:cubicBezTo>
                            <a:pt x="12" y="55"/>
                            <a:pt x="11" y="56"/>
                            <a:pt x="11" y="56"/>
                          </a:cubicBezTo>
                          <a:cubicBezTo>
                            <a:pt x="10" y="43"/>
                            <a:pt x="7" y="30"/>
                            <a:pt x="4" y="17"/>
                          </a:cubicBezTo>
                          <a:cubicBezTo>
                            <a:pt x="3" y="12"/>
                            <a:pt x="1" y="6"/>
                            <a:pt x="0" y="1"/>
                          </a:cubicBezTo>
                          <a:cubicBezTo>
                            <a:pt x="13" y="0"/>
                            <a:pt x="28" y="8"/>
                            <a:pt x="31"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0" name="Freeform 98"/>
                    <p:cNvSpPr>
                      <a:spLocks/>
                    </p:cNvSpPr>
                    <p:nvPr/>
                  </p:nvSpPr>
                  <p:spPr bwMode="auto">
                    <a:xfrm>
                      <a:off x="4478" y="1469"/>
                      <a:ext cx="28" cy="31"/>
                    </a:xfrm>
                    <a:custGeom>
                      <a:avLst/>
                      <a:gdLst>
                        <a:gd name="T0" fmla="*/ 12 w 12"/>
                        <a:gd name="T1" fmla="*/ 0 h 13"/>
                        <a:gd name="T2" fmla="*/ 7 w 12"/>
                        <a:gd name="T3" fmla="*/ 13 h 13"/>
                        <a:gd name="T4" fmla="*/ 0 w 12"/>
                        <a:gd name="T5" fmla="*/ 3 h 13"/>
                        <a:gd name="T6" fmla="*/ 12 w 12"/>
                        <a:gd name="T7" fmla="*/ 0 h 13"/>
                      </a:gdLst>
                      <a:ahLst/>
                      <a:cxnLst>
                        <a:cxn ang="0">
                          <a:pos x="T0" y="T1"/>
                        </a:cxn>
                        <a:cxn ang="0">
                          <a:pos x="T2" y="T3"/>
                        </a:cxn>
                        <a:cxn ang="0">
                          <a:pos x="T4" y="T5"/>
                        </a:cxn>
                        <a:cxn ang="0">
                          <a:pos x="T6" y="T7"/>
                        </a:cxn>
                      </a:cxnLst>
                      <a:rect l="0" t="0" r="r" b="b"/>
                      <a:pathLst>
                        <a:path w="12" h="13">
                          <a:moveTo>
                            <a:pt x="12" y="0"/>
                          </a:moveTo>
                          <a:cubicBezTo>
                            <a:pt x="10" y="4"/>
                            <a:pt x="9" y="9"/>
                            <a:pt x="7" y="13"/>
                          </a:cubicBezTo>
                          <a:cubicBezTo>
                            <a:pt x="6" y="10"/>
                            <a:pt x="3" y="6"/>
                            <a:pt x="0" y="3"/>
                          </a:cubicBezTo>
                          <a:cubicBezTo>
                            <a:pt x="4" y="3"/>
                            <a:pt x="9" y="2"/>
                            <a:pt x="1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1" name="Freeform 99"/>
                    <p:cNvSpPr>
                      <a:spLocks/>
                    </p:cNvSpPr>
                    <p:nvPr/>
                  </p:nvSpPr>
                  <p:spPr bwMode="auto">
                    <a:xfrm>
                      <a:off x="4475" y="1557"/>
                      <a:ext cx="5" cy="9"/>
                    </a:xfrm>
                    <a:custGeom>
                      <a:avLst/>
                      <a:gdLst>
                        <a:gd name="T0" fmla="*/ 2 w 2"/>
                        <a:gd name="T1" fmla="*/ 0 h 4"/>
                        <a:gd name="T2" fmla="*/ 0 w 2"/>
                        <a:gd name="T3" fmla="*/ 4 h 4"/>
                        <a:gd name="T4" fmla="*/ 1 w 2"/>
                        <a:gd name="T5" fmla="*/ 2 h 4"/>
                        <a:gd name="T6" fmla="*/ 2 w 2"/>
                        <a:gd name="T7" fmla="*/ 0 h 4"/>
                      </a:gdLst>
                      <a:ahLst/>
                      <a:cxnLst>
                        <a:cxn ang="0">
                          <a:pos x="T0" y="T1"/>
                        </a:cxn>
                        <a:cxn ang="0">
                          <a:pos x="T2" y="T3"/>
                        </a:cxn>
                        <a:cxn ang="0">
                          <a:pos x="T4" y="T5"/>
                        </a:cxn>
                        <a:cxn ang="0">
                          <a:pos x="T6" y="T7"/>
                        </a:cxn>
                      </a:cxnLst>
                      <a:rect l="0" t="0" r="r" b="b"/>
                      <a:pathLst>
                        <a:path w="2" h="4">
                          <a:moveTo>
                            <a:pt x="2" y="0"/>
                          </a:moveTo>
                          <a:cubicBezTo>
                            <a:pt x="2" y="2"/>
                            <a:pt x="1" y="3"/>
                            <a:pt x="0" y="4"/>
                          </a:cubicBezTo>
                          <a:cubicBezTo>
                            <a:pt x="0" y="3"/>
                            <a:pt x="0" y="2"/>
                            <a:pt x="1" y="2"/>
                          </a:cubicBezTo>
                          <a:cubicBezTo>
                            <a:pt x="1" y="1"/>
                            <a:pt x="2" y="1"/>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2" name="Freeform 100"/>
                    <p:cNvSpPr>
                      <a:spLocks/>
                    </p:cNvSpPr>
                    <p:nvPr/>
                  </p:nvSpPr>
                  <p:spPr bwMode="auto">
                    <a:xfrm>
                      <a:off x="4480" y="1341"/>
                      <a:ext cx="43" cy="60"/>
                    </a:xfrm>
                    <a:custGeom>
                      <a:avLst/>
                      <a:gdLst>
                        <a:gd name="T0" fmla="*/ 18 w 18"/>
                        <a:gd name="T1" fmla="*/ 13 h 25"/>
                        <a:gd name="T2" fmla="*/ 0 w 18"/>
                        <a:gd name="T3" fmla="*/ 23 h 25"/>
                        <a:gd name="T4" fmla="*/ 0 w 18"/>
                        <a:gd name="T5" fmla="*/ 23 h 25"/>
                        <a:gd name="T6" fmla="*/ 1 w 18"/>
                        <a:gd name="T7" fmla="*/ 17 h 25"/>
                        <a:gd name="T8" fmla="*/ 5 w 18"/>
                        <a:gd name="T9" fmla="*/ 18 h 25"/>
                        <a:gd name="T10" fmla="*/ 12 w 18"/>
                        <a:gd name="T11" fmla="*/ 12 h 25"/>
                        <a:gd name="T12" fmla="*/ 8 w 18"/>
                        <a:gd name="T13" fmla="*/ 5 h 25"/>
                        <a:gd name="T14" fmla="*/ 4 w 18"/>
                        <a:gd name="T15" fmla="*/ 4 h 25"/>
                        <a:gd name="T16" fmla="*/ 5 w 18"/>
                        <a:gd name="T17" fmla="*/ 0 h 25"/>
                        <a:gd name="T18" fmla="*/ 18 w 18"/>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5">
                          <a:moveTo>
                            <a:pt x="18" y="13"/>
                          </a:moveTo>
                          <a:cubicBezTo>
                            <a:pt x="18" y="23"/>
                            <a:pt x="8" y="25"/>
                            <a:pt x="0" y="23"/>
                          </a:cubicBezTo>
                          <a:cubicBezTo>
                            <a:pt x="0" y="23"/>
                            <a:pt x="0" y="23"/>
                            <a:pt x="0" y="23"/>
                          </a:cubicBezTo>
                          <a:cubicBezTo>
                            <a:pt x="0" y="21"/>
                            <a:pt x="1" y="19"/>
                            <a:pt x="1" y="17"/>
                          </a:cubicBezTo>
                          <a:cubicBezTo>
                            <a:pt x="3" y="18"/>
                            <a:pt x="4" y="18"/>
                            <a:pt x="5" y="18"/>
                          </a:cubicBezTo>
                          <a:cubicBezTo>
                            <a:pt x="8" y="17"/>
                            <a:pt x="11" y="15"/>
                            <a:pt x="12" y="12"/>
                          </a:cubicBezTo>
                          <a:cubicBezTo>
                            <a:pt x="12" y="9"/>
                            <a:pt x="11" y="7"/>
                            <a:pt x="8" y="5"/>
                          </a:cubicBezTo>
                          <a:cubicBezTo>
                            <a:pt x="7" y="5"/>
                            <a:pt x="6" y="4"/>
                            <a:pt x="4" y="4"/>
                          </a:cubicBezTo>
                          <a:cubicBezTo>
                            <a:pt x="5" y="3"/>
                            <a:pt x="5" y="2"/>
                            <a:pt x="5" y="0"/>
                          </a:cubicBezTo>
                          <a:cubicBezTo>
                            <a:pt x="11" y="3"/>
                            <a:pt x="17" y="6"/>
                            <a:pt x="18" y="1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3" name="Freeform 101"/>
                    <p:cNvSpPr>
                      <a:spLocks/>
                    </p:cNvSpPr>
                    <p:nvPr/>
                  </p:nvSpPr>
                  <p:spPr bwMode="auto">
                    <a:xfrm>
                      <a:off x="4300" y="2155"/>
                      <a:ext cx="42" cy="33"/>
                    </a:xfrm>
                    <a:custGeom>
                      <a:avLst/>
                      <a:gdLst>
                        <a:gd name="T0" fmla="*/ 18 w 18"/>
                        <a:gd name="T1" fmla="*/ 4 h 14"/>
                        <a:gd name="T2" fmla="*/ 10 w 18"/>
                        <a:gd name="T3" fmla="*/ 13 h 14"/>
                        <a:gd name="T4" fmla="*/ 2 w 18"/>
                        <a:gd name="T5" fmla="*/ 0 h 14"/>
                        <a:gd name="T6" fmla="*/ 18 w 18"/>
                        <a:gd name="T7" fmla="*/ 4 h 14"/>
                      </a:gdLst>
                      <a:ahLst/>
                      <a:cxnLst>
                        <a:cxn ang="0">
                          <a:pos x="T0" y="T1"/>
                        </a:cxn>
                        <a:cxn ang="0">
                          <a:pos x="T2" y="T3"/>
                        </a:cxn>
                        <a:cxn ang="0">
                          <a:pos x="T4" y="T5"/>
                        </a:cxn>
                        <a:cxn ang="0">
                          <a:pos x="T6" y="T7"/>
                        </a:cxn>
                      </a:cxnLst>
                      <a:rect l="0" t="0" r="r" b="b"/>
                      <a:pathLst>
                        <a:path w="18" h="14">
                          <a:moveTo>
                            <a:pt x="18" y="4"/>
                          </a:moveTo>
                          <a:cubicBezTo>
                            <a:pt x="17" y="8"/>
                            <a:pt x="14" y="12"/>
                            <a:pt x="10" y="13"/>
                          </a:cubicBezTo>
                          <a:cubicBezTo>
                            <a:pt x="2" y="14"/>
                            <a:pt x="0" y="6"/>
                            <a:pt x="2" y="0"/>
                          </a:cubicBezTo>
                          <a:cubicBezTo>
                            <a:pt x="7" y="2"/>
                            <a:pt x="13" y="3"/>
                            <a:pt x="18"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4" name="Freeform 102"/>
                    <p:cNvSpPr>
                      <a:spLocks/>
                    </p:cNvSpPr>
                    <p:nvPr/>
                  </p:nvSpPr>
                  <p:spPr bwMode="auto">
                    <a:xfrm>
                      <a:off x="4316" y="1557"/>
                      <a:ext cx="162" cy="210"/>
                    </a:xfrm>
                    <a:custGeom>
                      <a:avLst/>
                      <a:gdLst>
                        <a:gd name="T0" fmla="*/ 64 w 68"/>
                        <a:gd name="T1" fmla="*/ 0 h 89"/>
                        <a:gd name="T2" fmla="*/ 68 w 68"/>
                        <a:gd name="T3" fmla="*/ 2 h 89"/>
                        <a:gd name="T4" fmla="*/ 67 w 68"/>
                        <a:gd name="T5" fmla="*/ 4 h 89"/>
                        <a:gd name="T6" fmla="*/ 60 w 68"/>
                        <a:gd name="T7" fmla="*/ 19 h 89"/>
                        <a:gd name="T8" fmla="*/ 41 w 68"/>
                        <a:gd name="T9" fmla="*/ 47 h 89"/>
                        <a:gd name="T10" fmla="*/ 41 w 68"/>
                        <a:gd name="T11" fmla="*/ 47 h 89"/>
                        <a:gd name="T12" fmla="*/ 41 w 68"/>
                        <a:gd name="T13" fmla="*/ 47 h 89"/>
                        <a:gd name="T14" fmla="*/ 4 w 68"/>
                        <a:gd name="T15" fmla="*/ 88 h 89"/>
                        <a:gd name="T16" fmla="*/ 3 w 68"/>
                        <a:gd name="T17" fmla="*/ 89 h 89"/>
                        <a:gd name="T18" fmla="*/ 0 w 68"/>
                        <a:gd name="T19" fmla="*/ 86 h 89"/>
                        <a:gd name="T20" fmla="*/ 8 w 68"/>
                        <a:gd name="T21" fmla="*/ 78 h 89"/>
                        <a:gd name="T22" fmla="*/ 26 w 68"/>
                        <a:gd name="T23" fmla="*/ 58 h 89"/>
                        <a:gd name="T24" fmla="*/ 7 w 68"/>
                        <a:gd name="T25" fmla="*/ 57 h 89"/>
                        <a:gd name="T26" fmla="*/ 8 w 68"/>
                        <a:gd name="T27" fmla="*/ 54 h 89"/>
                        <a:gd name="T28" fmla="*/ 23 w 68"/>
                        <a:gd name="T29" fmla="*/ 56 h 89"/>
                        <a:gd name="T30" fmla="*/ 27 w 68"/>
                        <a:gd name="T31" fmla="*/ 52 h 89"/>
                        <a:gd name="T32" fmla="*/ 30 w 68"/>
                        <a:gd name="T33" fmla="*/ 53 h 89"/>
                        <a:gd name="T34" fmla="*/ 40 w 68"/>
                        <a:gd name="T35" fmla="*/ 40 h 89"/>
                        <a:gd name="T36" fmla="*/ 32 w 68"/>
                        <a:gd name="T37" fmla="*/ 40 h 89"/>
                        <a:gd name="T38" fmla="*/ 33 w 68"/>
                        <a:gd name="T39" fmla="*/ 36 h 89"/>
                        <a:gd name="T40" fmla="*/ 45 w 68"/>
                        <a:gd name="T41" fmla="*/ 32 h 89"/>
                        <a:gd name="T42" fmla="*/ 33 w 68"/>
                        <a:gd name="T43" fmla="*/ 12 h 89"/>
                        <a:gd name="T44" fmla="*/ 33 w 68"/>
                        <a:gd name="T45" fmla="*/ 12 h 89"/>
                        <a:gd name="T46" fmla="*/ 35 w 68"/>
                        <a:gd name="T47" fmla="*/ 8 h 89"/>
                        <a:gd name="T48" fmla="*/ 35 w 68"/>
                        <a:gd name="T49" fmla="*/ 8 h 89"/>
                        <a:gd name="T50" fmla="*/ 45 w 68"/>
                        <a:gd name="T51" fmla="*/ 12 h 89"/>
                        <a:gd name="T52" fmla="*/ 45 w 68"/>
                        <a:gd name="T53" fmla="*/ 16 h 89"/>
                        <a:gd name="T54" fmla="*/ 44 w 68"/>
                        <a:gd name="T55" fmla="*/ 16 h 89"/>
                        <a:gd name="T56" fmla="*/ 50 w 68"/>
                        <a:gd name="T57" fmla="*/ 26 h 89"/>
                        <a:gd name="T58" fmla="*/ 59 w 68"/>
                        <a:gd name="T59" fmla="*/ 10 h 89"/>
                        <a:gd name="T60" fmla="*/ 64 w 68"/>
                        <a:gd name="T6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89">
                          <a:moveTo>
                            <a:pt x="64" y="0"/>
                          </a:moveTo>
                          <a:cubicBezTo>
                            <a:pt x="68" y="2"/>
                            <a:pt x="68" y="2"/>
                            <a:pt x="68" y="2"/>
                          </a:cubicBezTo>
                          <a:cubicBezTo>
                            <a:pt x="67" y="2"/>
                            <a:pt x="67" y="3"/>
                            <a:pt x="67" y="4"/>
                          </a:cubicBezTo>
                          <a:cubicBezTo>
                            <a:pt x="65" y="9"/>
                            <a:pt x="62" y="14"/>
                            <a:pt x="60" y="19"/>
                          </a:cubicBezTo>
                          <a:cubicBezTo>
                            <a:pt x="54" y="28"/>
                            <a:pt x="48" y="38"/>
                            <a:pt x="41" y="47"/>
                          </a:cubicBezTo>
                          <a:cubicBezTo>
                            <a:pt x="41" y="47"/>
                            <a:pt x="41" y="47"/>
                            <a:pt x="41" y="47"/>
                          </a:cubicBezTo>
                          <a:cubicBezTo>
                            <a:pt x="41" y="47"/>
                            <a:pt x="41" y="47"/>
                            <a:pt x="41" y="47"/>
                          </a:cubicBezTo>
                          <a:cubicBezTo>
                            <a:pt x="30" y="62"/>
                            <a:pt x="18" y="76"/>
                            <a:pt x="4" y="88"/>
                          </a:cubicBezTo>
                          <a:cubicBezTo>
                            <a:pt x="4" y="88"/>
                            <a:pt x="3" y="88"/>
                            <a:pt x="3" y="89"/>
                          </a:cubicBezTo>
                          <a:cubicBezTo>
                            <a:pt x="0" y="86"/>
                            <a:pt x="0" y="86"/>
                            <a:pt x="0" y="86"/>
                          </a:cubicBezTo>
                          <a:cubicBezTo>
                            <a:pt x="3" y="83"/>
                            <a:pt x="6" y="80"/>
                            <a:pt x="8" y="78"/>
                          </a:cubicBezTo>
                          <a:cubicBezTo>
                            <a:pt x="15" y="71"/>
                            <a:pt x="21" y="65"/>
                            <a:pt x="26" y="58"/>
                          </a:cubicBezTo>
                          <a:cubicBezTo>
                            <a:pt x="21" y="62"/>
                            <a:pt x="13" y="60"/>
                            <a:pt x="7" y="57"/>
                          </a:cubicBezTo>
                          <a:cubicBezTo>
                            <a:pt x="8" y="54"/>
                            <a:pt x="8" y="54"/>
                            <a:pt x="8" y="54"/>
                          </a:cubicBezTo>
                          <a:cubicBezTo>
                            <a:pt x="13" y="57"/>
                            <a:pt x="18" y="58"/>
                            <a:pt x="23" y="56"/>
                          </a:cubicBezTo>
                          <a:cubicBezTo>
                            <a:pt x="25" y="55"/>
                            <a:pt x="27" y="53"/>
                            <a:pt x="27" y="52"/>
                          </a:cubicBezTo>
                          <a:cubicBezTo>
                            <a:pt x="30" y="53"/>
                            <a:pt x="30" y="53"/>
                            <a:pt x="30" y="53"/>
                          </a:cubicBezTo>
                          <a:cubicBezTo>
                            <a:pt x="34" y="49"/>
                            <a:pt x="37" y="44"/>
                            <a:pt x="40" y="40"/>
                          </a:cubicBezTo>
                          <a:cubicBezTo>
                            <a:pt x="38" y="40"/>
                            <a:pt x="35" y="40"/>
                            <a:pt x="32" y="40"/>
                          </a:cubicBezTo>
                          <a:cubicBezTo>
                            <a:pt x="33" y="36"/>
                            <a:pt x="33" y="36"/>
                            <a:pt x="33" y="36"/>
                          </a:cubicBezTo>
                          <a:cubicBezTo>
                            <a:pt x="37" y="37"/>
                            <a:pt x="42" y="37"/>
                            <a:pt x="45" y="32"/>
                          </a:cubicBezTo>
                          <a:cubicBezTo>
                            <a:pt x="50" y="23"/>
                            <a:pt x="40" y="16"/>
                            <a:pt x="33" y="12"/>
                          </a:cubicBezTo>
                          <a:cubicBezTo>
                            <a:pt x="33" y="12"/>
                            <a:pt x="33" y="12"/>
                            <a:pt x="33" y="12"/>
                          </a:cubicBezTo>
                          <a:cubicBezTo>
                            <a:pt x="35" y="8"/>
                            <a:pt x="35" y="8"/>
                            <a:pt x="35" y="8"/>
                          </a:cubicBezTo>
                          <a:cubicBezTo>
                            <a:pt x="35" y="8"/>
                            <a:pt x="35" y="8"/>
                            <a:pt x="35" y="8"/>
                          </a:cubicBezTo>
                          <a:cubicBezTo>
                            <a:pt x="38" y="10"/>
                            <a:pt x="42" y="12"/>
                            <a:pt x="45" y="12"/>
                          </a:cubicBezTo>
                          <a:cubicBezTo>
                            <a:pt x="45" y="16"/>
                            <a:pt x="45" y="16"/>
                            <a:pt x="45" y="16"/>
                          </a:cubicBezTo>
                          <a:cubicBezTo>
                            <a:pt x="45" y="16"/>
                            <a:pt x="44" y="16"/>
                            <a:pt x="44" y="16"/>
                          </a:cubicBezTo>
                          <a:cubicBezTo>
                            <a:pt x="47" y="19"/>
                            <a:pt x="49" y="22"/>
                            <a:pt x="50" y="26"/>
                          </a:cubicBezTo>
                          <a:cubicBezTo>
                            <a:pt x="53" y="20"/>
                            <a:pt x="56" y="15"/>
                            <a:pt x="59" y="10"/>
                          </a:cubicBezTo>
                          <a:cubicBezTo>
                            <a:pt x="61" y="6"/>
                            <a:pt x="63" y="3"/>
                            <a:pt x="64"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5" name="Freeform 103"/>
                    <p:cNvSpPr>
                      <a:spLocks/>
                    </p:cNvSpPr>
                    <p:nvPr/>
                  </p:nvSpPr>
                  <p:spPr bwMode="auto">
                    <a:xfrm>
                      <a:off x="4494" y="1259"/>
                      <a:ext cx="45" cy="71"/>
                    </a:xfrm>
                    <a:custGeom>
                      <a:avLst/>
                      <a:gdLst>
                        <a:gd name="T0" fmla="*/ 5 w 19"/>
                        <a:gd name="T1" fmla="*/ 1 h 30"/>
                        <a:gd name="T2" fmla="*/ 17 w 19"/>
                        <a:gd name="T3" fmla="*/ 18 h 30"/>
                        <a:gd name="T4" fmla="*/ 0 w 19"/>
                        <a:gd name="T5" fmla="*/ 30 h 30"/>
                        <a:gd name="T6" fmla="*/ 1 w 19"/>
                        <a:gd name="T7" fmla="*/ 21 h 30"/>
                        <a:gd name="T8" fmla="*/ 9 w 19"/>
                        <a:gd name="T9" fmla="*/ 22 h 30"/>
                        <a:gd name="T10" fmla="*/ 12 w 19"/>
                        <a:gd name="T11" fmla="*/ 14 h 30"/>
                        <a:gd name="T12" fmla="*/ 3 w 19"/>
                        <a:gd name="T13" fmla="*/ 9 h 30"/>
                        <a:gd name="T14" fmla="*/ 3 w 19"/>
                        <a:gd name="T15" fmla="*/ 9 h 30"/>
                        <a:gd name="T16" fmla="*/ 3 w 19"/>
                        <a:gd name="T17" fmla="*/ 0 h 30"/>
                        <a:gd name="T18" fmla="*/ 5 w 19"/>
                        <a:gd name="T1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0">
                          <a:moveTo>
                            <a:pt x="5" y="1"/>
                          </a:moveTo>
                          <a:cubicBezTo>
                            <a:pt x="13" y="1"/>
                            <a:pt x="19" y="10"/>
                            <a:pt x="17" y="18"/>
                          </a:cubicBezTo>
                          <a:cubicBezTo>
                            <a:pt x="15" y="25"/>
                            <a:pt x="7" y="29"/>
                            <a:pt x="0" y="30"/>
                          </a:cubicBezTo>
                          <a:cubicBezTo>
                            <a:pt x="1" y="27"/>
                            <a:pt x="1" y="24"/>
                            <a:pt x="1" y="21"/>
                          </a:cubicBezTo>
                          <a:cubicBezTo>
                            <a:pt x="4" y="22"/>
                            <a:pt x="7" y="23"/>
                            <a:pt x="9" y="22"/>
                          </a:cubicBezTo>
                          <a:cubicBezTo>
                            <a:pt x="12" y="21"/>
                            <a:pt x="13" y="17"/>
                            <a:pt x="12" y="14"/>
                          </a:cubicBezTo>
                          <a:cubicBezTo>
                            <a:pt x="11" y="11"/>
                            <a:pt x="6" y="8"/>
                            <a:pt x="3" y="9"/>
                          </a:cubicBezTo>
                          <a:cubicBezTo>
                            <a:pt x="3" y="9"/>
                            <a:pt x="3" y="9"/>
                            <a:pt x="3" y="9"/>
                          </a:cubicBezTo>
                          <a:cubicBezTo>
                            <a:pt x="3" y="6"/>
                            <a:pt x="3" y="3"/>
                            <a:pt x="3" y="0"/>
                          </a:cubicBezTo>
                          <a:cubicBezTo>
                            <a:pt x="4" y="1"/>
                            <a:pt x="4" y="1"/>
                            <a:pt x="5"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6" name="Freeform 104"/>
                    <p:cNvSpPr>
                      <a:spLocks/>
                    </p:cNvSpPr>
                    <p:nvPr/>
                  </p:nvSpPr>
                  <p:spPr bwMode="auto">
                    <a:xfrm>
                      <a:off x="4428" y="1472"/>
                      <a:ext cx="69" cy="59"/>
                    </a:xfrm>
                    <a:custGeom>
                      <a:avLst/>
                      <a:gdLst>
                        <a:gd name="T0" fmla="*/ 11 w 29"/>
                        <a:gd name="T1" fmla="*/ 1 h 25"/>
                        <a:gd name="T2" fmla="*/ 22 w 29"/>
                        <a:gd name="T3" fmla="*/ 20 h 25"/>
                        <a:gd name="T4" fmla="*/ 7 w 29"/>
                        <a:gd name="T5" fmla="*/ 24 h 25"/>
                        <a:gd name="T6" fmla="*/ 1 w 29"/>
                        <a:gd name="T7" fmla="*/ 22 h 25"/>
                        <a:gd name="T8" fmla="*/ 0 w 29"/>
                        <a:gd name="T9" fmla="*/ 22 h 25"/>
                        <a:gd name="T10" fmla="*/ 4 w 29"/>
                        <a:gd name="T11" fmla="*/ 15 h 25"/>
                        <a:gd name="T12" fmla="*/ 15 w 29"/>
                        <a:gd name="T13" fmla="*/ 18 h 25"/>
                        <a:gd name="T14" fmla="*/ 15 w 29"/>
                        <a:gd name="T15" fmla="*/ 11 h 25"/>
                        <a:gd name="T16" fmla="*/ 9 w 29"/>
                        <a:gd name="T17" fmla="*/ 6 h 25"/>
                        <a:gd name="T18" fmla="*/ 8 w 29"/>
                        <a:gd name="T19" fmla="*/ 5 h 25"/>
                        <a:gd name="T20" fmla="*/ 11 w 29"/>
                        <a:gd name="T21" fmla="*/ 0 h 25"/>
                        <a:gd name="T22" fmla="*/ 11 w 29"/>
                        <a:gd name="T23"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5">
                          <a:moveTo>
                            <a:pt x="11" y="1"/>
                          </a:moveTo>
                          <a:cubicBezTo>
                            <a:pt x="17" y="4"/>
                            <a:pt x="29" y="12"/>
                            <a:pt x="22" y="20"/>
                          </a:cubicBezTo>
                          <a:cubicBezTo>
                            <a:pt x="18" y="24"/>
                            <a:pt x="12" y="25"/>
                            <a:pt x="7" y="24"/>
                          </a:cubicBezTo>
                          <a:cubicBezTo>
                            <a:pt x="5" y="24"/>
                            <a:pt x="3" y="23"/>
                            <a:pt x="1" y="22"/>
                          </a:cubicBezTo>
                          <a:cubicBezTo>
                            <a:pt x="1" y="22"/>
                            <a:pt x="1" y="22"/>
                            <a:pt x="0" y="22"/>
                          </a:cubicBezTo>
                          <a:cubicBezTo>
                            <a:pt x="2" y="20"/>
                            <a:pt x="3" y="17"/>
                            <a:pt x="4" y="15"/>
                          </a:cubicBezTo>
                          <a:cubicBezTo>
                            <a:pt x="6" y="19"/>
                            <a:pt x="11" y="23"/>
                            <a:pt x="15" y="18"/>
                          </a:cubicBezTo>
                          <a:cubicBezTo>
                            <a:pt x="16" y="16"/>
                            <a:pt x="16" y="13"/>
                            <a:pt x="15" y="11"/>
                          </a:cubicBezTo>
                          <a:cubicBezTo>
                            <a:pt x="14" y="9"/>
                            <a:pt x="11" y="7"/>
                            <a:pt x="9" y="6"/>
                          </a:cubicBezTo>
                          <a:cubicBezTo>
                            <a:pt x="8" y="6"/>
                            <a:pt x="8" y="5"/>
                            <a:pt x="8" y="5"/>
                          </a:cubicBezTo>
                          <a:cubicBezTo>
                            <a:pt x="9" y="4"/>
                            <a:pt x="10" y="2"/>
                            <a:pt x="11" y="0"/>
                          </a:cubicBezTo>
                          <a:cubicBezTo>
                            <a:pt x="11" y="0"/>
                            <a:pt x="11" y="0"/>
                            <a:pt x="11"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7" name="Freeform 105"/>
                    <p:cNvSpPr>
                      <a:spLocks/>
                    </p:cNvSpPr>
                    <p:nvPr/>
                  </p:nvSpPr>
                  <p:spPr bwMode="auto">
                    <a:xfrm>
                      <a:off x="4444" y="1528"/>
                      <a:ext cx="38" cy="52"/>
                    </a:xfrm>
                    <a:custGeom>
                      <a:avLst/>
                      <a:gdLst>
                        <a:gd name="T0" fmla="*/ 16 w 16"/>
                        <a:gd name="T1" fmla="*/ 0 h 22"/>
                        <a:gd name="T2" fmla="*/ 10 w 16"/>
                        <a:gd name="T3" fmla="*/ 12 h 22"/>
                        <a:gd name="T4" fmla="*/ 5 w 16"/>
                        <a:gd name="T5" fmla="*/ 22 h 22"/>
                        <a:gd name="T6" fmla="*/ 5 w 16"/>
                        <a:gd name="T7" fmla="*/ 21 h 22"/>
                        <a:gd name="T8" fmla="*/ 0 w 16"/>
                        <a:gd name="T9" fmla="*/ 3 h 22"/>
                        <a:gd name="T10" fmla="*/ 16 w 16"/>
                        <a:gd name="T11" fmla="*/ 0 h 22"/>
                      </a:gdLst>
                      <a:ahLst/>
                      <a:cxnLst>
                        <a:cxn ang="0">
                          <a:pos x="T0" y="T1"/>
                        </a:cxn>
                        <a:cxn ang="0">
                          <a:pos x="T2" y="T3"/>
                        </a:cxn>
                        <a:cxn ang="0">
                          <a:pos x="T4" y="T5"/>
                        </a:cxn>
                        <a:cxn ang="0">
                          <a:pos x="T6" y="T7"/>
                        </a:cxn>
                        <a:cxn ang="0">
                          <a:pos x="T8" y="T9"/>
                        </a:cxn>
                        <a:cxn ang="0">
                          <a:pos x="T10" y="T11"/>
                        </a:cxn>
                      </a:cxnLst>
                      <a:rect l="0" t="0" r="r" b="b"/>
                      <a:pathLst>
                        <a:path w="16" h="22">
                          <a:moveTo>
                            <a:pt x="16" y="0"/>
                          </a:moveTo>
                          <a:cubicBezTo>
                            <a:pt x="14" y="4"/>
                            <a:pt x="12" y="8"/>
                            <a:pt x="10" y="12"/>
                          </a:cubicBezTo>
                          <a:cubicBezTo>
                            <a:pt x="9" y="15"/>
                            <a:pt x="7" y="18"/>
                            <a:pt x="5" y="22"/>
                          </a:cubicBezTo>
                          <a:cubicBezTo>
                            <a:pt x="5" y="21"/>
                            <a:pt x="5" y="21"/>
                            <a:pt x="5" y="21"/>
                          </a:cubicBezTo>
                          <a:cubicBezTo>
                            <a:pt x="9" y="14"/>
                            <a:pt x="5" y="8"/>
                            <a:pt x="0" y="3"/>
                          </a:cubicBezTo>
                          <a:cubicBezTo>
                            <a:pt x="5" y="4"/>
                            <a:pt x="11" y="3"/>
                            <a:pt x="16"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8" name="Freeform 106"/>
                    <p:cNvSpPr>
                      <a:spLocks/>
                    </p:cNvSpPr>
                    <p:nvPr/>
                  </p:nvSpPr>
                  <p:spPr bwMode="auto">
                    <a:xfrm>
                      <a:off x="4501" y="1176"/>
                      <a:ext cx="50" cy="76"/>
                    </a:xfrm>
                    <a:custGeom>
                      <a:avLst/>
                      <a:gdLst>
                        <a:gd name="T0" fmla="*/ 19 w 21"/>
                        <a:gd name="T1" fmla="*/ 16 h 32"/>
                        <a:gd name="T2" fmla="*/ 1 w 21"/>
                        <a:gd name="T3" fmla="*/ 32 h 32"/>
                        <a:gd name="T4" fmla="*/ 1 w 21"/>
                        <a:gd name="T5" fmla="*/ 32 h 32"/>
                        <a:gd name="T6" fmla="*/ 1 w 21"/>
                        <a:gd name="T7" fmla="*/ 23 h 32"/>
                        <a:gd name="T8" fmla="*/ 8 w 21"/>
                        <a:gd name="T9" fmla="*/ 23 h 32"/>
                        <a:gd name="T10" fmla="*/ 12 w 21"/>
                        <a:gd name="T11" fmla="*/ 16 h 32"/>
                        <a:gd name="T12" fmla="*/ 8 w 21"/>
                        <a:gd name="T13" fmla="*/ 8 h 32"/>
                        <a:gd name="T14" fmla="*/ 0 w 21"/>
                        <a:gd name="T15" fmla="*/ 8 h 32"/>
                        <a:gd name="T16" fmla="*/ 0 w 21"/>
                        <a:gd name="T17" fmla="*/ 0 h 32"/>
                        <a:gd name="T18" fmla="*/ 19 w 21"/>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2">
                          <a:moveTo>
                            <a:pt x="19" y="16"/>
                          </a:moveTo>
                          <a:cubicBezTo>
                            <a:pt x="18" y="25"/>
                            <a:pt x="9" y="30"/>
                            <a:pt x="1" y="32"/>
                          </a:cubicBezTo>
                          <a:cubicBezTo>
                            <a:pt x="1" y="32"/>
                            <a:pt x="1" y="32"/>
                            <a:pt x="1" y="32"/>
                          </a:cubicBezTo>
                          <a:cubicBezTo>
                            <a:pt x="1" y="29"/>
                            <a:pt x="1" y="26"/>
                            <a:pt x="1" y="23"/>
                          </a:cubicBezTo>
                          <a:cubicBezTo>
                            <a:pt x="3" y="24"/>
                            <a:pt x="6" y="24"/>
                            <a:pt x="8" y="23"/>
                          </a:cubicBezTo>
                          <a:cubicBezTo>
                            <a:pt x="11" y="22"/>
                            <a:pt x="12" y="19"/>
                            <a:pt x="12" y="16"/>
                          </a:cubicBezTo>
                          <a:cubicBezTo>
                            <a:pt x="12" y="13"/>
                            <a:pt x="10" y="10"/>
                            <a:pt x="8" y="8"/>
                          </a:cubicBezTo>
                          <a:cubicBezTo>
                            <a:pt x="6" y="7"/>
                            <a:pt x="3" y="6"/>
                            <a:pt x="0" y="8"/>
                          </a:cubicBezTo>
                          <a:cubicBezTo>
                            <a:pt x="0" y="5"/>
                            <a:pt x="0" y="2"/>
                            <a:pt x="0" y="0"/>
                          </a:cubicBezTo>
                          <a:cubicBezTo>
                            <a:pt x="9" y="0"/>
                            <a:pt x="21" y="4"/>
                            <a:pt x="19" y="1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9" name="Freeform 107"/>
                    <p:cNvSpPr>
                      <a:spLocks/>
                    </p:cNvSpPr>
                    <p:nvPr/>
                  </p:nvSpPr>
                  <p:spPr bwMode="auto">
                    <a:xfrm>
                      <a:off x="4641" y="622"/>
                      <a:ext cx="36" cy="31"/>
                    </a:xfrm>
                    <a:custGeom>
                      <a:avLst/>
                      <a:gdLst>
                        <a:gd name="T0" fmla="*/ 10 w 15"/>
                        <a:gd name="T1" fmla="*/ 1 h 13"/>
                        <a:gd name="T2" fmla="*/ 15 w 15"/>
                        <a:gd name="T3" fmla="*/ 13 h 13"/>
                        <a:gd name="T4" fmla="*/ 0 w 15"/>
                        <a:gd name="T5" fmla="*/ 10 h 13"/>
                        <a:gd name="T6" fmla="*/ 1 w 15"/>
                        <a:gd name="T7" fmla="*/ 7 h 13"/>
                        <a:gd name="T8" fmla="*/ 1 w 15"/>
                        <a:gd name="T9" fmla="*/ 6 h 13"/>
                        <a:gd name="T10" fmla="*/ 4 w 15"/>
                        <a:gd name="T11" fmla="*/ 3 h 13"/>
                        <a:gd name="T12" fmla="*/ 10 w 15"/>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10" y="1"/>
                          </a:moveTo>
                          <a:cubicBezTo>
                            <a:pt x="14" y="4"/>
                            <a:pt x="15" y="9"/>
                            <a:pt x="15" y="13"/>
                          </a:cubicBezTo>
                          <a:cubicBezTo>
                            <a:pt x="10" y="12"/>
                            <a:pt x="5" y="10"/>
                            <a:pt x="0" y="10"/>
                          </a:cubicBezTo>
                          <a:cubicBezTo>
                            <a:pt x="0" y="9"/>
                            <a:pt x="1" y="7"/>
                            <a:pt x="1" y="7"/>
                          </a:cubicBezTo>
                          <a:cubicBezTo>
                            <a:pt x="1" y="7"/>
                            <a:pt x="1" y="6"/>
                            <a:pt x="1" y="6"/>
                          </a:cubicBezTo>
                          <a:cubicBezTo>
                            <a:pt x="1" y="4"/>
                            <a:pt x="2" y="3"/>
                            <a:pt x="4" y="3"/>
                          </a:cubicBezTo>
                          <a:cubicBezTo>
                            <a:pt x="6" y="0"/>
                            <a:pt x="7" y="0"/>
                            <a:pt x="10"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0" name="Freeform 108"/>
                    <p:cNvSpPr>
                      <a:spLocks/>
                    </p:cNvSpPr>
                    <p:nvPr/>
                  </p:nvSpPr>
                  <p:spPr bwMode="auto">
                    <a:xfrm>
                      <a:off x="4421" y="1578"/>
                      <a:ext cx="35" cy="40"/>
                    </a:xfrm>
                    <a:custGeom>
                      <a:avLst/>
                      <a:gdLst>
                        <a:gd name="T0" fmla="*/ 15 w 15"/>
                        <a:gd name="T1" fmla="*/ 0 h 17"/>
                        <a:gd name="T2" fmla="*/ 15 w 15"/>
                        <a:gd name="T3" fmla="*/ 1 h 17"/>
                        <a:gd name="T4" fmla="*/ 6 w 15"/>
                        <a:gd name="T5" fmla="*/ 17 h 17"/>
                        <a:gd name="T6" fmla="*/ 0 w 15"/>
                        <a:gd name="T7" fmla="*/ 7 h 17"/>
                        <a:gd name="T8" fmla="*/ 1 w 15"/>
                        <a:gd name="T9" fmla="*/ 7 h 17"/>
                        <a:gd name="T10" fmla="*/ 15 w 15"/>
                        <a:gd name="T11" fmla="*/ 0 h 17"/>
                      </a:gdLst>
                      <a:ahLst/>
                      <a:cxnLst>
                        <a:cxn ang="0">
                          <a:pos x="T0" y="T1"/>
                        </a:cxn>
                        <a:cxn ang="0">
                          <a:pos x="T2" y="T3"/>
                        </a:cxn>
                        <a:cxn ang="0">
                          <a:pos x="T4" y="T5"/>
                        </a:cxn>
                        <a:cxn ang="0">
                          <a:pos x="T6" y="T7"/>
                        </a:cxn>
                        <a:cxn ang="0">
                          <a:pos x="T8" y="T9"/>
                        </a:cxn>
                        <a:cxn ang="0">
                          <a:pos x="T10" y="T11"/>
                        </a:cxn>
                      </a:cxnLst>
                      <a:rect l="0" t="0" r="r" b="b"/>
                      <a:pathLst>
                        <a:path w="15" h="17">
                          <a:moveTo>
                            <a:pt x="15" y="0"/>
                          </a:moveTo>
                          <a:cubicBezTo>
                            <a:pt x="15" y="1"/>
                            <a:pt x="15" y="1"/>
                            <a:pt x="15" y="1"/>
                          </a:cubicBezTo>
                          <a:cubicBezTo>
                            <a:pt x="12" y="6"/>
                            <a:pt x="9" y="11"/>
                            <a:pt x="6" y="17"/>
                          </a:cubicBezTo>
                          <a:cubicBezTo>
                            <a:pt x="5" y="13"/>
                            <a:pt x="3" y="10"/>
                            <a:pt x="0" y="7"/>
                          </a:cubicBezTo>
                          <a:cubicBezTo>
                            <a:pt x="0" y="7"/>
                            <a:pt x="1" y="7"/>
                            <a:pt x="1" y="7"/>
                          </a:cubicBezTo>
                          <a:cubicBezTo>
                            <a:pt x="6" y="7"/>
                            <a:pt x="12" y="6"/>
                            <a:pt x="15"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1" name="Freeform 109"/>
                    <p:cNvSpPr>
                      <a:spLocks/>
                    </p:cNvSpPr>
                    <p:nvPr/>
                  </p:nvSpPr>
                  <p:spPr bwMode="auto">
                    <a:xfrm>
                      <a:off x="4463" y="1429"/>
                      <a:ext cx="22" cy="19"/>
                    </a:xfrm>
                    <a:custGeom>
                      <a:avLst/>
                      <a:gdLst>
                        <a:gd name="T0" fmla="*/ 6 w 9"/>
                        <a:gd name="T1" fmla="*/ 3 h 8"/>
                        <a:gd name="T2" fmla="*/ 9 w 9"/>
                        <a:gd name="T3" fmla="*/ 7 h 8"/>
                        <a:gd name="T4" fmla="*/ 5 w 9"/>
                        <a:gd name="T5" fmla="*/ 8 h 8"/>
                        <a:gd name="T6" fmla="*/ 0 w 9"/>
                        <a:gd name="T7" fmla="*/ 6 h 8"/>
                        <a:gd name="T8" fmla="*/ 2 w 9"/>
                        <a:gd name="T9" fmla="*/ 0 h 8"/>
                        <a:gd name="T10" fmla="*/ 6 w 9"/>
                        <a:gd name="T11" fmla="*/ 3 h 8"/>
                      </a:gdLst>
                      <a:ahLst/>
                      <a:cxnLst>
                        <a:cxn ang="0">
                          <a:pos x="T0" y="T1"/>
                        </a:cxn>
                        <a:cxn ang="0">
                          <a:pos x="T2" y="T3"/>
                        </a:cxn>
                        <a:cxn ang="0">
                          <a:pos x="T4" y="T5"/>
                        </a:cxn>
                        <a:cxn ang="0">
                          <a:pos x="T6" y="T7"/>
                        </a:cxn>
                        <a:cxn ang="0">
                          <a:pos x="T8" y="T9"/>
                        </a:cxn>
                        <a:cxn ang="0">
                          <a:pos x="T10" y="T11"/>
                        </a:cxn>
                      </a:cxnLst>
                      <a:rect l="0" t="0" r="r" b="b"/>
                      <a:pathLst>
                        <a:path w="9" h="8">
                          <a:moveTo>
                            <a:pt x="6" y="3"/>
                          </a:moveTo>
                          <a:cubicBezTo>
                            <a:pt x="7" y="3"/>
                            <a:pt x="9" y="5"/>
                            <a:pt x="9" y="7"/>
                          </a:cubicBezTo>
                          <a:cubicBezTo>
                            <a:pt x="8" y="8"/>
                            <a:pt x="6" y="8"/>
                            <a:pt x="5" y="8"/>
                          </a:cubicBezTo>
                          <a:cubicBezTo>
                            <a:pt x="3" y="7"/>
                            <a:pt x="2" y="6"/>
                            <a:pt x="0" y="6"/>
                          </a:cubicBezTo>
                          <a:cubicBezTo>
                            <a:pt x="1" y="4"/>
                            <a:pt x="2" y="2"/>
                            <a:pt x="2" y="0"/>
                          </a:cubicBezTo>
                          <a:cubicBezTo>
                            <a:pt x="4" y="1"/>
                            <a:pt x="5" y="1"/>
                            <a:pt x="6"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2" name="Freeform 110"/>
                    <p:cNvSpPr>
                      <a:spLocks/>
                    </p:cNvSpPr>
                    <p:nvPr/>
                  </p:nvSpPr>
                  <p:spPr bwMode="auto">
                    <a:xfrm>
                      <a:off x="4525" y="1152"/>
                      <a:ext cx="26" cy="36"/>
                    </a:xfrm>
                    <a:custGeom>
                      <a:avLst/>
                      <a:gdLst>
                        <a:gd name="T0" fmla="*/ 10 w 11"/>
                        <a:gd name="T1" fmla="*/ 0 h 15"/>
                        <a:gd name="T2" fmla="*/ 11 w 11"/>
                        <a:gd name="T3" fmla="*/ 15 h 15"/>
                        <a:gd name="T4" fmla="*/ 0 w 11"/>
                        <a:gd name="T5" fmla="*/ 7 h 15"/>
                        <a:gd name="T6" fmla="*/ 7 w 11"/>
                        <a:gd name="T7" fmla="*/ 4 h 15"/>
                        <a:gd name="T8" fmla="*/ 10 w 11"/>
                        <a:gd name="T9" fmla="*/ 0 h 15"/>
                      </a:gdLst>
                      <a:ahLst/>
                      <a:cxnLst>
                        <a:cxn ang="0">
                          <a:pos x="T0" y="T1"/>
                        </a:cxn>
                        <a:cxn ang="0">
                          <a:pos x="T2" y="T3"/>
                        </a:cxn>
                        <a:cxn ang="0">
                          <a:pos x="T4" y="T5"/>
                        </a:cxn>
                        <a:cxn ang="0">
                          <a:pos x="T6" y="T7"/>
                        </a:cxn>
                        <a:cxn ang="0">
                          <a:pos x="T8" y="T9"/>
                        </a:cxn>
                      </a:cxnLst>
                      <a:rect l="0" t="0" r="r" b="b"/>
                      <a:pathLst>
                        <a:path w="11" h="15">
                          <a:moveTo>
                            <a:pt x="10" y="0"/>
                          </a:moveTo>
                          <a:cubicBezTo>
                            <a:pt x="10" y="5"/>
                            <a:pt x="11" y="10"/>
                            <a:pt x="11" y="15"/>
                          </a:cubicBezTo>
                          <a:cubicBezTo>
                            <a:pt x="8" y="11"/>
                            <a:pt x="4" y="8"/>
                            <a:pt x="0" y="7"/>
                          </a:cubicBezTo>
                          <a:cubicBezTo>
                            <a:pt x="3" y="6"/>
                            <a:pt x="5" y="5"/>
                            <a:pt x="7" y="4"/>
                          </a:cubicBezTo>
                          <a:cubicBezTo>
                            <a:pt x="8" y="3"/>
                            <a:pt x="9" y="1"/>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3" name="Freeform 111"/>
                    <p:cNvSpPr>
                      <a:spLocks/>
                    </p:cNvSpPr>
                    <p:nvPr/>
                  </p:nvSpPr>
                  <p:spPr bwMode="auto">
                    <a:xfrm>
                      <a:off x="4326" y="1668"/>
                      <a:ext cx="104" cy="113"/>
                    </a:xfrm>
                    <a:custGeom>
                      <a:avLst/>
                      <a:gdLst>
                        <a:gd name="T0" fmla="*/ 37 w 44"/>
                        <a:gd name="T1" fmla="*/ 3 h 48"/>
                        <a:gd name="T2" fmla="*/ 35 w 44"/>
                        <a:gd name="T3" fmla="*/ 37 h 48"/>
                        <a:gd name="T4" fmla="*/ 3 w 44"/>
                        <a:gd name="T5" fmla="*/ 44 h 48"/>
                        <a:gd name="T6" fmla="*/ 1 w 44"/>
                        <a:gd name="T7" fmla="*/ 42 h 48"/>
                        <a:gd name="T8" fmla="*/ 0 w 44"/>
                        <a:gd name="T9" fmla="*/ 41 h 48"/>
                        <a:gd name="T10" fmla="*/ 37 w 44"/>
                        <a:gd name="T11" fmla="*/ 0 h 48"/>
                        <a:gd name="T12" fmla="*/ 37 w 44"/>
                        <a:gd name="T13" fmla="*/ 3 h 48"/>
                      </a:gdLst>
                      <a:ahLst/>
                      <a:cxnLst>
                        <a:cxn ang="0">
                          <a:pos x="T0" y="T1"/>
                        </a:cxn>
                        <a:cxn ang="0">
                          <a:pos x="T2" y="T3"/>
                        </a:cxn>
                        <a:cxn ang="0">
                          <a:pos x="T4" y="T5"/>
                        </a:cxn>
                        <a:cxn ang="0">
                          <a:pos x="T6" y="T7"/>
                        </a:cxn>
                        <a:cxn ang="0">
                          <a:pos x="T8" y="T9"/>
                        </a:cxn>
                        <a:cxn ang="0">
                          <a:pos x="T10" y="T11"/>
                        </a:cxn>
                        <a:cxn ang="0">
                          <a:pos x="T12" y="T13"/>
                        </a:cxn>
                      </a:cxnLst>
                      <a:rect l="0" t="0" r="r" b="b"/>
                      <a:pathLst>
                        <a:path w="44" h="48">
                          <a:moveTo>
                            <a:pt x="37" y="3"/>
                          </a:moveTo>
                          <a:cubicBezTo>
                            <a:pt x="44" y="13"/>
                            <a:pt x="43" y="27"/>
                            <a:pt x="35" y="37"/>
                          </a:cubicBezTo>
                          <a:cubicBezTo>
                            <a:pt x="27" y="46"/>
                            <a:pt x="14" y="48"/>
                            <a:pt x="3" y="44"/>
                          </a:cubicBezTo>
                          <a:cubicBezTo>
                            <a:pt x="2" y="43"/>
                            <a:pt x="1" y="43"/>
                            <a:pt x="1" y="42"/>
                          </a:cubicBezTo>
                          <a:cubicBezTo>
                            <a:pt x="1" y="42"/>
                            <a:pt x="0" y="41"/>
                            <a:pt x="0" y="41"/>
                          </a:cubicBezTo>
                          <a:cubicBezTo>
                            <a:pt x="14" y="29"/>
                            <a:pt x="26" y="15"/>
                            <a:pt x="37" y="0"/>
                          </a:cubicBezTo>
                          <a:cubicBezTo>
                            <a:pt x="36" y="1"/>
                            <a:pt x="36" y="2"/>
                            <a:pt x="37"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4" name="Freeform 112"/>
                    <p:cNvSpPr>
                      <a:spLocks/>
                    </p:cNvSpPr>
                    <p:nvPr/>
                  </p:nvSpPr>
                  <p:spPr bwMode="auto">
                    <a:xfrm>
                      <a:off x="4499" y="1285"/>
                      <a:ext cx="19" cy="21"/>
                    </a:xfrm>
                    <a:custGeom>
                      <a:avLst/>
                      <a:gdLst>
                        <a:gd name="T0" fmla="*/ 5 w 8"/>
                        <a:gd name="T1" fmla="*/ 3 h 9"/>
                        <a:gd name="T2" fmla="*/ 7 w 8"/>
                        <a:gd name="T3" fmla="*/ 7 h 9"/>
                        <a:gd name="T4" fmla="*/ 3 w 8"/>
                        <a:gd name="T5" fmla="*/ 8 h 9"/>
                        <a:gd name="T6" fmla="*/ 1 w 8"/>
                        <a:gd name="T7" fmla="*/ 8 h 9"/>
                        <a:gd name="T8" fmla="*/ 0 w 8"/>
                        <a:gd name="T9" fmla="*/ 7 h 9"/>
                        <a:gd name="T10" fmla="*/ 0 w 8"/>
                        <a:gd name="T11" fmla="*/ 0 h 9"/>
                        <a:gd name="T12" fmla="*/ 5 w 8"/>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5" y="3"/>
                          </a:moveTo>
                          <a:cubicBezTo>
                            <a:pt x="6" y="3"/>
                            <a:pt x="8" y="6"/>
                            <a:pt x="7" y="7"/>
                          </a:cubicBezTo>
                          <a:cubicBezTo>
                            <a:pt x="6" y="9"/>
                            <a:pt x="4" y="8"/>
                            <a:pt x="3" y="8"/>
                          </a:cubicBezTo>
                          <a:cubicBezTo>
                            <a:pt x="2" y="8"/>
                            <a:pt x="1" y="8"/>
                            <a:pt x="1" y="8"/>
                          </a:cubicBezTo>
                          <a:cubicBezTo>
                            <a:pt x="0" y="8"/>
                            <a:pt x="0" y="7"/>
                            <a:pt x="0" y="7"/>
                          </a:cubicBezTo>
                          <a:cubicBezTo>
                            <a:pt x="0" y="5"/>
                            <a:pt x="0" y="3"/>
                            <a:pt x="0" y="0"/>
                          </a:cubicBezTo>
                          <a:cubicBezTo>
                            <a:pt x="2" y="1"/>
                            <a:pt x="3" y="2"/>
                            <a:pt x="5"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5" name="Freeform 113"/>
                    <p:cNvSpPr>
                      <a:spLocks/>
                    </p:cNvSpPr>
                    <p:nvPr/>
                  </p:nvSpPr>
                  <p:spPr bwMode="auto">
                    <a:xfrm>
                      <a:off x="4485" y="1360"/>
                      <a:ext cx="14" cy="17"/>
                    </a:xfrm>
                    <a:custGeom>
                      <a:avLst/>
                      <a:gdLst>
                        <a:gd name="T0" fmla="*/ 6 w 6"/>
                        <a:gd name="T1" fmla="*/ 3 h 7"/>
                        <a:gd name="T2" fmla="*/ 4 w 6"/>
                        <a:gd name="T3" fmla="*/ 6 h 7"/>
                        <a:gd name="T4" fmla="*/ 0 w 6"/>
                        <a:gd name="T5" fmla="*/ 7 h 7"/>
                        <a:gd name="T6" fmla="*/ 0 w 6"/>
                        <a:gd name="T7" fmla="*/ 6 h 7"/>
                        <a:gd name="T8" fmla="*/ 1 w 6"/>
                        <a:gd name="T9" fmla="*/ 0 h 7"/>
                        <a:gd name="T10" fmla="*/ 4 w 6"/>
                        <a:gd name="T11" fmla="*/ 0 h 7"/>
                        <a:gd name="T12" fmla="*/ 6 w 6"/>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6" y="3"/>
                          </a:moveTo>
                          <a:cubicBezTo>
                            <a:pt x="6" y="4"/>
                            <a:pt x="5" y="6"/>
                            <a:pt x="4" y="6"/>
                          </a:cubicBezTo>
                          <a:cubicBezTo>
                            <a:pt x="3" y="7"/>
                            <a:pt x="1" y="7"/>
                            <a:pt x="0" y="7"/>
                          </a:cubicBezTo>
                          <a:cubicBezTo>
                            <a:pt x="0" y="7"/>
                            <a:pt x="0" y="6"/>
                            <a:pt x="0" y="6"/>
                          </a:cubicBezTo>
                          <a:cubicBezTo>
                            <a:pt x="1" y="4"/>
                            <a:pt x="1" y="2"/>
                            <a:pt x="1" y="0"/>
                          </a:cubicBezTo>
                          <a:cubicBezTo>
                            <a:pt x="2" y="0"/>
                            <a:pt x="3" y="0"/>
                            <a:pt x="4" y="0"/>
                          </a:cubicBezTo>
                          <a:cubicBezTo>
                            <a:pt x="5" y="1"/>
                            <a:pt x="6" y="2"/>
                            <a:pt x="6"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6" name="Freeform 114"/>
                    <p:cNvSpPr>
                      <a:spLocks/>
                    </p:cNvSpPr>
                    <p:nvPr/>
                  </p:nvSpPr>
                  <p:spPr bwMode="auto">
                    <a:xfrm>
                      <a:off x="4556" y="1110"/>
                      <a:ext cx="0" cy="7"/>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7" name="Freeform 115"/>
                    <p:cNvSpPr>
                      <a:spLocks/>
                    </p:cNvSpPr>
                    <p:nvPr/>
                  </p:nvSpPr>
                  <p:spPr bwMode="auto">
                    <a:xfrm>
                      <a:off x="4399" y="1533"/>
                      <a:ext cx="60" cy="52"/>
                    </a:xfrm>
                    <a:custGeom>
                      <a:avLst/>
                      <a:gdLst>
                        <a:gd name="T0" fmla="*/ 11 w 25"/>
                        <a:gd name="T1" fmla="*/ 0 h 22"/>
                        <a:gd name="T2" fmla="*/ 20 w 25"/>
                        <a:gd name="T3" fmla="*/ 18 h 22"/>
                        <a:gd name="T4" fmla="*/ 10 w 25"/>
                        <a:gd name="T5" fmla="*/ 22 h 22"/>
                        <a:gd name="T6" fmla="*/ 0 w 25"/>
                        <a:gd name="T7" fmla="*/ 18 h 22"/>
                        <a:gd name="T8" fmla="*/ 0 w 25"/>
                        <a:gd name="T9" fmla="*/ 18 h 22"/>
                        <a:gd name="T10" fmla="*/ 3 w 25"/>
                        <a:gd name="T11" fmla="*/ 13 h 22"/>
                        <a:gd name="T12" fmla="*/ 9 w 25"/>
                        <a:gd name="T13" fmla="*/ 17 h 22"/>
                        <a:gd name="T14" fmla="*/ 15 w 25"/>
                        <a:gd name="T15" fmla="*/ 15 h 22"/>
                        <a:gd name="T16" fmla="*/ 8 w 25"/>
                        <a:gd name="T17" fmla="*/ 4 h 22"/>
                        <a:gd name="T18" fmla="*/ 11 w 25"/>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2">
                          <a:moveTo>
                            <a:pt x="11" y="0"/>
                          </a:moveTo>
                          <a:cubicBezTo>
                            <a:pt x="17" y="3"/>
                            <a:pt x="25" y="10"/>
                            <a:pt x="20" y="18"/>
                          </a:cubicBezTo>
                          <a:cubicBezTo>
                            <a:pt x="18" y="21"/>
                            <a:pt x="14" y="22"/>
                            <a:pt x="10" y="22"/>
                          </a:cubicBezTo>
                          <a:cubicBezTo>
                            <a:pt x="7" y="22"/>
                            <a:pt x="3" y="20"/>
                            <a:pt x="0" y="18"/>
                          </a:cubicBezTo>
                          <a:cubicBezTo>
                            <a:pt x="0" y="18"/>
                            <a:pt x="0" y="18"/>
                            <a:pt x="0" y="18"/>
                          </a:cubicBezTo>
                          <a:cubicBezTo>
                            <a:pt x="1" y="17"/>
                            <a:pt x="2" y="15"/>
                            <a:pt x="3" y="13"/>
                          </a:cubicBezTo>
                          <a:cubicBezTo>
                            <a:pt x="5" y="15"/>
                            <a:pt x="7" y="16"/>
                            <a:pt x="9" y="17"/>
                          </a:cubicBezTo>
                          <a:cubicBezTo>
                            <a:pt x="11" y="17"/>
                            <a:pt x="14" y="17"/>
                            <a:pt x="15" y="15"/>
                          </a:cubicBezTo>
                          <a:cubicBezTo>
                            <a:pt x="17" y="9"/>
                            <a:pt x="12" y="6"/>
                            <a:pt x="8" y="4"/>
                          </a:cubicBezTo>
                          <a:cubicBezTo>
                            <a:pt x="9" y="3"/>
                            <a:pt x="10" y="1"/>
                            <a:pt x="11"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8" name="Freeform 116"/>
                    <p:cNvSpPr>
                      <a:spLocks/>
                    </p:cNvSpPr>
                    <p:nvPr/>
                  </p:nvSpPr>
                  <p:spPr bwMode="auto">
                    <a:xfrm>
                      <a:off x="4492" y="1100"/>
                      <a:ext cx="52" cy="66"/>
                    </a:xfrm>
                    <a:custGeom>
                      <a:avLst/>
                      <a:gdLst>
                        <a:gd name="T0" fmla="*/ 22 w 22"/>
                        <a:gd name="T1" fmla="*/ 12 h 28"/>
                        <a:gd name="T2" fmla="*/ 16 w 22"/>
                        <a:gd name="T3" fmla="*/ 24 h 28"/>
                        <a:gd name="T4" fmla="*/ 6 w 22"/>
                        <a:gd name="T5" fmla="*/ 25 h 28"/>
                        <a:gd name="T6" fmla="*/ 4 w 22"/>
                        <a:gd name="T7" fmla="*/ 28 h 28"/>
                        <a:gd name="T8" fmla="*/ 4 w 22"/>
                        <a:gd name="T9" fmla="*/ 28 h 28"/>
                        <a:gd name="T10" fmla="*/ 3 w 22"/>
                        <a:gd name="T11" fmla="*/ 21 h 28"/>
                        <a:gd name="T12" fmla="*/ 11 w 22"/>
                        <a:gd name="T13" fmla="*/ 19 h 28"/>
                        <a:gd name="T14" fmla="*/ 14 w 22"/>
                        <a:gd name="T15" fmla="*/ 13 h 28"/>
                        <a:gd name="T16" fmla="*/ 1 w 22"/>
                        <a:gd name="T17" fmla="*/ 6 h 28"/>
                        <a:gd name="T18" fmla="*/ 0 w 22"/>
                        <a:gd name="T19" fmla="*/ 1 h 28"/>
                        <a:gd name="T20" fmla="*/ 0 w 22"/>
                        <a:gd name="T21" fmla="*/ 1 h 28"/>
                        <a:gd name="T22" fmla="*/ 22 w 22"/>
                        <a:gd name="T23"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8">
                          <a:moveTo>
                            <a:pt x="22" y="12"/>
                          </a:moveTo>
                          <a:cubicBezTo>
                            <a:pt x="22" y="16"/>
                            <a:pt x="21" y="21"/>
                            <a:pt x="16" y="24"/>
                          </a:cubicBezTo>
                          <a:cubicBezTo>
                            <a:pt x="13" y="25"/>
                            <a:pt x="9" y="25"/>
                            <a:pt x="6" y="25"/>
                          </a:cubicBezTo>
                          <a:cubicBezTo>
                            <a:pt x="4" y="25"/>
                            <a:pt x="3" y="27"/>
                            <a:pt x="4" y="28"/>
                          </a:cubicBezTo>
                          <a:cubicBezTo>
                            <a:pt x="4" y="28"/>
                            <a:pt x="4" y="28"/>
                            <a:pt x="4" y="28"/>
                          </a:cubicBezTo>
                          <a:cubicBezTo>
                            <a:pt x="3" y="25"/>
                            <a:pt x="3" y="23"/>
                            <a:pt x="3" y="21"/>
                          </a:cubicBezTo>
                          <a:cubicBezTo>
                            <a:pt x="5" y="21"/>
                            <a:pt x="9" y="20"/>
                            <a:pt x="11" y="19"/>
                          </a:cubicBezTo>
                          <a:cubicBezTo>
                            <a:pt x="13" y="18"/>
                            <a:pt x="15" y="16"/>
                            <a:pt x="14" y="13"/>
                          </a:cubicBezTo>
                          <a:cubicBezTo>
                            <a:pt x="13" y="7"/>
                            <a:pt x="6" y="5"/>
                            <a:pt x="1" y="6"/>
                          </a:cubicBezTo>
                          <a:cubicBezTo>
                            <a:pt x="0" y="4"/>
                            <a:pt x="0" y="2"/>
                            <a:pt x="0" y="1"/>
                          </a:cubicBezTo>
                          <a:cubicBezTo>
                            <a:pt x="0" y="1"/>
                            <a:pt x="0" y="1"/>
                            <a:pt x="0" y="1"/>
                          </a:cubicBezTo>
                          <a:cubicBezTo>
                            <a:pt x="9" y="1"/>
                            <a:pt x="22" y="0"/>
                            <a:pt x="22" y="1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9" name="Freeform 117"/>
                    <p:cNvSpPr>
                      <a:spLocks/>
                    </p:cNvSpPr>
                    <p:nvPr/>
                  </p:nvSpPr>
                  <p:spPr bwMode="auto">
                    <a:xfrm>
                      <a:off x="4440" y="1493"/>
                      <a:ext cx="19" cy="26"/>
                    </a:xfrm>
                    <a:custGeom>
                      <a:avLst/>
                      <a:gdLst>
                        <a:gd name="T0" fmla="*/ 2 w 8"/>
                        <a:gd name="T1" fmla="*/ 0 h 11"/>
                        <a:gd name="T2" fmla="*/ 7 w 8"/>
                        <a:gd name="T3" fmla="*/ 7 h 11"/>
                        <a:gd name="T4" fmla="*/ 0 w 8"/>
                        <a:gd name="T5" fmla="*/ 4 h 11"/>
                        <a:gd name="T6" fmla="*/ 0 w 8"/>
                        <a:gd name="T7" fmla="*/ 4 h 11"/>
                        <a:gd name="T8" fmla="*/ 2 w 8"/>
                        <a:gd name="T9" fmla="*/ 0 h 11"/>
                      </a:gdLst>
                      <a:ahLst/>
                      <a:cxnLst>
                        <a:cxn ang="0">
                          <a:pos x="T0" y="T1"/>
                        </a:cxn>
                        <a:cxn ang="0">
                          <a:pos x="T2" y="T3"/>
                        </a:cxn>
                        <a:cxn ang="0">
                          <a:pos x="T4" y="T5"/>
                        </a:cxn>
                        <a:cxn ang="0">
                          <a:pos x="T6" y="T7"/>
                        </a:cxn>
                        <a:cxn ang="0">
                          <a:pos x="T8" y="T9"/>
                        </a:cxn>
                      </a:cxnLst>
                      <a:rect l="0" t="0" r="r" b="b"/>
                      <a:pathLst>
                        <a:path w="8" h="11">
                          <a:moveTo>
                            <a:pt x="2" y="0"/>
                          </a:moveTo>
                          <a:cubicBezTo>
                            <a:pt x="4" y="1"/>
                            <a:pt x="8" y="3"/>
                            <a:pt x="7" y="7"/>
                          </a:cubicBezTo>
                          <a:cubicBezTo>
                            <a:pt x="6" y="11"/>
                            <a:pt x="1" y="6"/>
                            <a:pt x="0" y="4"/>
                          </a:cubicBezTo>
                          <a:cubicBezTo>
                            <a:pt x="0" y="4"/>
                            <a:pt x="0" y="4"/>
                            <a:pt x="0" y="4"/>
                          </a:cubicBezTo>
                          <a:cubicBezTo>
                            <a:pt x="1" y="2"/>
                            <a:pt x="1" y="1"/>
                            <a:pt x="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0" name="Freeform 118"/>
                    <p:cNvSpPr>
                      <a:spLocks/>
                    </p:cNvSpPr>
                    <p:nvPr/>
                  </p:nvSpPr>
                  <p:spPr bwMode="auto">
                    <a:xfrm>
                      <a:off x="3854" y="1805"/>
                      <a:ext cx="498" cy="499"/>
                    </a:xfrm>
                    <a:custGeom>
                      <a:avLst/>
                      <a:gdLst>
                        <a:gd name="T0" fmla="*/ 202 w 210"/>
                        <a:gd name="T1" fmla="*/ 98 h 211"/>
                        <a:gd name="T2" fmla="*/ 151 w 210"/>
                        <a:gd name="T3" fmla="*/ 211 h 211"/>
                        <a:gd name="T4" fmla="*/ 94 w 210"/>
                        <a:gd name="T5" fmla="*/ 185 h 211"/>
                        <a:gd name="T6" fmla="*/ 39 w 210"/>
                        <a:gd name="T7" fmla="*/ 157 h 211"/>
                        <a:gd name="T8" fmla="*/ 7 w 210"/>
                        <a:gd name="T9" fmla="*/ 117 h 211"/>
                        <a:gd name="T10" fmla="*/ 0 w 210"/>
                        <a:gd name="T11" fmla="*/ 77 h 211"/>
                        <a:gd name="T12" fmla="*/ 0 w 210"/>
                        <a:gd name="T13" fmla="*/ 72 h 211"/>
                        <a:gd name="T14" fmla="*/ 0 w 210"/>
                        <a:gd name="T15" fmla="*/ 68 h 211"/>
                        <a:gd name="T16" fmla="*/ 0 w 210"/>
                        <a:gd name="T17" fmla="*/ 67 h 211"/>
                        <a:gd name="T18" fmla="*/ 9 w 210"/>
                        <a:gd name="T19" fmla="*/ 67 h 211"/>
                        <a:gd name="T20" fmla="*/ 10 w 210"/>
                        <a:gd name="T21" fmla="*/ 67 h 211"/>
                        <a:gd name="T22" fmla="*/ 15 w 210"/>
                        <a:gd name="T23" fmla="*/ 67 h 211"/>
                        <a:gd name="T24" fmla="*/ 15 w 210"/>
                        <a:gd name="T25" fmla="*/ 68 h 211"/>
                        <a:gd name="T26" fmla="*/ 57 w 210"/>
                        <a:gd name="T27" fmla="*/ 145 h 211"/>
                        <a:gd name="T28" fmla="*/ 95 w 210"/>
                        <a:gd name="T29" fmla="*/ 168 h 211"/>
                        <a:gd name="T30" fmla="*/ 148 w 210"/>
                        <a:gd name="T31" fmla="*/ 186 h 211"/>
                        <a:gd name="T32" fmla="*/ 152 w 210"/>
                        <a:gd name="T33" fmla="*/ 184 h 211"/>
                        <a:gd name="T34" fmla="*/ 189 w 210"/>
                        <a:gd name="T35" fmla="*/ 94 h 211"/>
                        <a:gd name="T36" fmla="*/ 185 w 210"/>
                        <a:gd name="T37" fmla="*/ 48 h 211"/>
                        <a:gd name="T38" fmla="*/ 167 w 210"/>
                        <a:gd name="T39" fmla="*/ 10 h 211"/>
                        <a:gd name="T40" fmla="*/ 167 w 210"/>
                        <a:gd name="T41" fmla="*/ 10 h 211"/>
                        <a:gd name="T42" fmla="*/ 180 w 210"/>
                        <a:gd name="T43" fmla="*/ 0 h 211"/>
                        <a:gd name="T44" fmla="*/ 180 w 210"/>
                        <a:gd name="T45" fmla="*/ 3 h 211"/>
                        <a:gd name="T46" fmla="*/ 202 w 210"/>
                        <a:gd name="T47" fmla="*/ 9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0" h="211">
                          <a:moveTo>
                            <a:pt x="202" y="98"/>
                          </a:moveTo>
                          <a:cubicBezTo>
                            <a:pt x="194" y="138"/>
                            <a:pt x="171" y="175"/>
                            <a:pt x="151" y="211"/>
                          </a:cubicBezTo>
                          <a:cubicBezTo>
                            <a:pt x="132" y="203"/>
                            <a:pt x="113" y="194"/>
                            <a:pt x="94" y="185"/>
                          </a:cubicBezTo>
                          <a:cubicBezTo>
                            <a:pt x="75" y="177"/>
                            <a:pt x="55" y="169"/>
                            <a:pt x="39" y="157"/>
                          </a:cubicBezTo>
                          <a:cubicBezTo>
                            <a:pt x="24" y="147"/>
                            <a:pt x="13" y="133"/>
                            <a:pt x="7" y="117"/>
                          </a:cubicBezTo>
                          <a:cubicBezTo>
                            <a:pt x="2" y="104"/>
                            <a:pt x="0" y="91"/>
                            <a:pt x="0" y="77"/>
                          </a:cubicBezTo>
                          <a:cubicBezTo>
                            <a:pt x="0" y="75"/>
                            <a:pt x="0" y="74"/>
                            <a:pt x="0" y="72"/>
                          </a:cubicBezTo>
                          <a:cubicBezTo>
                            <a:pt x="0" y="71"/>
                            <a:pt x="0" y="69"/>
                            <a:pt x="0" y="68"/>
                          </a:cubicBezTo>
                          <a:cubicBezTo>
                            <a:pt x="0" y="67"/>
                            <a:pt x="0" y="67"/>
                            <a:pt x="0" y="67"/>
                          </a:cubicBezTo>
                          <a:cubicBezTo>
                            <a:pt x="3" y="67"/>
                            <a:pt x="6" y="67"/>
                            <a:pt x="9" y="67"/>
                          </a:cubicBezTo>
                          <a:cubicBezTo>
                            <a:pt x="9" y="67"/>
                            <a:pt x="10" y="67"/>
                            <a:pt x="10" y="67"/>
                          </a:cubicBezTo>
                          <a:cubicBezTo>
                            <a:pt x="12" y="67"/>
                            <a:pt x="13" y="67"/>
                            <a:pt x="15" y="67"/>
                          </a:cubicBezTo>
                          <a:cubicBezTo>
                            <a:pt x="15" y="67"/>
                            <a:pt x="15" y="67"/>
                            <a:pt x="15" y="68"/>
                          </a:cubicBezTo>
                          <a:cubicBezTo>
                            <a:pt x="18" y="98"/>
                            <a:pt x="34" y="125"/>
                            <a:pt x="57" y="145"/>
                          </a:cubicBezTo>
                          <a:cubicBezTo>
                            <a:pt x="68" y="155"/>
                            <a:pt x="81" y="163"/>
                            <a:pt x="95" y="168"/>
                          </a:cubicBezTo>
                          <a:cubicBezTo>
                            <a:pt x="112" y="175"/>
                            <a:pt x="132" y="176"/>
                            <a:pt x="148" y="186"/>
                          </a:cubicBezTo>
                          <a:cubicBezTo>
                            <a:pt x="150" y="187"/>
                            <a:pt x="151" y="186"/>
                            <a:pt x="152" y="184"/>
                          </a:cubicBezTo>
                          <a:cubicBezTo>
                            <a:pt x="161" y="153"/>
                            <a:pt x="186" y="127"/>
                            <a:pt x="189" y="94"/>
                          </a:cubicBezTo>
                          <a:cubicBezTo>
                            <a:pt x="190" y="79"/>
                            <a:pt x="188" y="63"/>
                            <a:pt x="185" y="48"/>
                          </a:cubicBezTo>
                          <a:cubicBezTo>
                            <a:pt x="182" y="34"/>
                            <a:pt x="177" y="21"/>
                            <a:pt x="167" y="10"/>
                          </a:cubicBezTo>
                          <a:cubicBezTo>
                            <a:pt x="167" y="10"/>
                            <a:pt x="167" y="10"/>
                            <a:pt x="167" y="10"/>
                          </a:cubicBezTo>
                          <a:cubicBezTo>
                            <a:pt x="171" y="7"/>
                            <a:pt x="176" y="4"/>
                            <a:pt x="180" y="0"/>
                          </a:cubicBezTo>
                          <a:cubicBezTo>
                            <a:pt x="179" y="1"/>
                            <a:pt x="180" y="2"/>
                            <a:pt x="180" y="3"/>
                          </a:cubicBezTo>
                          <a:cubicBezTo>
                            <a:pt x="205" y="27"/>
                            <a:pt x="210" y="65"/>
                            <a:pt x="202" y="9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1" name="Freeform 119"/>
                    <p:cNvSpPr>
                      <a:spLocks/>
                    </p:cNvSpPr>
                    <p:nvPr/>
                  </p:nvSpPr>
                  <p:spPr bwMode="auto">
                    <a:xfrm>
                      <a:off x="4501" y="1197"/>
                      <a:ext cx="22" cy="26"/>
                    </a:xfrm>
                    <a:custGeom>
                      <a:avLst/>
                      <a:gdLst>
                        <a:gd name="T0" fmla="*/ 8 w 9"/>
                        <a:gd name="T1" fmla="*/ 6 h 11"/>
                        <a:gd name="T2" fmla="*/ 7 w 9"/>
                        <a:gd name="T3" fmla="*/ 10 h 11"/>
                        <a:gd name="T4" fmla="*/ 2 w 9"/>
                        <a:gd name="T5" fmla="*/ 10 h 11"/>
                        <a:gd name="T6" fmla="*/ 1 w 9"/>
                        <a:gd name="T7" fmla="*/ 10 h 11"/>
                        <a:gd name="T8" fmla="*/ 0 w 9"/>
                        <a:gd name="T9" fmla="*/ 0 h 11"/>
                        <a:gd name="T10" fmla="*/ 5 w 9"/>
                        <a:gd name="T11" fmla="*/ 1 h 11"/>
                        <a:gd name="T12" fmla="*/ 8 w 9"/>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8" y="6"/>
                          </a:moveTo>
                          <a:cubicBezTo>
                            <a:pt x="9" y="8"/>
                            <a:pt x="8" y="9"/>
                            <a:pt x="7" y="10"/>
                          </a:cubicBezTo>
                          <a:cubicBezTo>
                            <a:pt x="5" y="11"/>
                            <a:pt x="3" y="11"/>
                            <a:pt x="2" y="10"/>
                          </a:cubicBezTo>
                          <a:cubicBezTo>
                            <a:pt x="1" y="10"/>
                            <a:pt x="1" y="10"/>
                            <a:pt x="1" y="10"/>
                          </a:cubicBezTo>
                          <a:cubicBezTo>
                            <a:pt x="1" y="7"/>
                            <a:pt x="1" y="3"/>
                            <a:pt x="0" y="0"/>
                          </a:cubicBezTo>
                          <a:cubicBezTo>
                            <a:pt x="2" y="1"/>
                            <a:pt x="4" y="1"/>
                            <a:pt x="5" y="1"/>
                          </a:cubicBezTo>
                          <a:cubicBezTo>
                            <a:pt x="7" y="2"/>
                            <a:pt x="8" y="4"/>
                            <a:pt x="8"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2" name="Freeform 120"/>
                    <p:cNvSpPr>
                      <a:spLocks/>
                    </p:cNvSpPr>
                    <p:nvPr/>
                  </p:nvSpPr>
                  <p:spPr bwMode="auto">
                    <a:xfrm>
                      <a:off x="4364" y="1585"/>
                      <a:ext cx="71" cy="59"/>
                    </a:xfrm>
                    <a:custGeom>
                      <a:avLst/>
                      <a:gdLst>
                        <a:gd name="T0" fmla="*/ 13 w 30"/>
                        <a:gd name="T1" fmla="*/ 0 h 25"/>
                        <a:gd name="T2" fmla="*/ 25 w 30"/>
                        <a:gd name="T3" fmla="*/ 20 h 25"/>
                        <a:gd name="T4" fmla="*/ 13 w 30"/>
                        <a:gd name="T5" fmla="*/ 24 h 25"/>
                        <a:gd name="T6" fmla="*/ 0 w 30"/>
                        <a:gd name="T7" fmla="*/ 19 h 25"/>
                        <a:gd name="T8" fmla="*/ 3 w 30"/>
                        <a:gd name="T9" fmla="*/ 14 h 25"/>
                        <a:gd name="T10" fmla="*/ 17 w 30"/>
                        <a:gd name="T11" fmla="*/ 17 h 25"/>
                        <a:gd name="T12" fmla="*/ 11 w 30"/>
                        <a:gd name="T13" fmla="*/ 5 h 25"/>
                        <a:gd name="T14" fmla="*/ 9 w 30"/>
                        <a:gd name="T15" fmla="*/ 5 h 25"/>
                        <a:gd name="T16" fmla="*/ 13 w 30"/>
                        <a:gd name="T17" fmla="*/ 0 h 25"/>
                        <a:gd name="T18" fmla="*/ 13 w 30"/>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5">
                          <a:moveTo>
                            <a:pt x="13" y="0"/>
                          </a:moveTo>
                          <a:cubicBezTo>
                            <a:pt x="20" y="4"/>
                            <a:pt x="30" y="11"/>
                            <a:pt x="25" y="20"/>
                          </a:cubicBezTo>
                          <a:cubicBezTo>
                            <a:pt x="22" y="25"/>
                            <a:pt x="17" y="25"/>
                            <a:pt x="13" y="24"/>
                          </a:cubicBezTo>
                          <a:cubicBezTo>
                            <a:pt x="8" y="24"/>
                            <a:pt x="3" y="21"/>
                            <a:pt x="0" y="19"/>
                          </a:cubicBezTo>
                          <a:cubicBezTo>
                            <a:pt x="1" y="17"/>
                            <a:pt x="2" y="16"/>
                            <a:pt x="3" y="14"/>
                          </a:cubicBezTo>
                          <a:cubicBezTo>
                            <a:pt x="7" y="17"/>
                            <a:pt x="13" y="21"/>
                            <a:pt x="17" y="17"/>
                          </a:cubicBezTo>
                          <a:cubicBezTo>
                            <a:pt x="20" y="12"/>
                            <a:pt x="15" y="7"/>
                            <a:pt x="11" y="5"/>
                          </a:cubicBezTo>
                          <a:cubicBezTo>
                            <a:pt x="10" y="5"/>
                            <a:pt x="10" y="5"/>
                            <a:pt x="9" y="5"/>
                          </a:cubicBezTo>
                          <a:cubicBezTo>
                            <a:pt x="11" y="3"/>
                            <a:pt x="12" y="1"/>
                            <a:pt x="13" y="0"/>
                          </a:cubicBezTo>
                          <a:cubicBezTo>
                            <a:pt x="13" y="0"/>
                            <a:pt x="13" y="0"/>
                            <a:pt x="13"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3" name="Freeform 121"/>
                    <p:cNvSpPr>
                      <a:spLocks/>
                    </p:cNvSpPr>
                    <p:nvPr/>
                  </p:nvSpPr>
                  <p:spPr bwMode="auto">
                    <a:xfrm>
                      <a:off x="4414" y="16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4" name="Freeform 122"/>
                    <p:cNvSpPr>
                      <a:spLocks/>
                    </p:cNvSpPr>
                    <p:nvPr/>
                  </p:nvSpPr>
                  <p:spPr bwMode="auto">
                    <a:xfrm>
                      <a:off x="3956" y="151"/>
                      <a:ext cx="687" cy="549"/>
                    </a:xfrm>
                    <a:custGeom>
                      <a:avLst/>
                      <a:gdLst>
                        <a:gd name="T0" fmla="*/ 286 w 290"/>
                        <a:gd name="T1" fmla="*/ 232 h 232"/>
                        <a:gd name="T2" fmla="*/ 282 w 290"/>
                        <a:gd name="T3" fmla="*/ 232 h 232"/>
                        <a:gd name="T4" fmla="*/ 280 w 290"/>
                        <a:gd name="T5" fmla="*/ 130 h 232"/>
                        <a:gd name="T6" fmla="*/ 199 w 290"/>
                        <a:gd name="T7" fmla="*/ 119 h 232"/>
                        <a:gd name="T8" fmla="*/ 199 w 290"/>
                        <a:gd name="T9" fmla="*/ 115 h 232"/>
                        <a:gd name="T10" fmla="*/ 217 w 290"/>
                        <a:gd name="T11" fmla="*/ 117 h 232"/>
                        <a:gd name="T12" fmla="*/ 217 w 290"/>
                        <a:gd name="T13" fmla="*/ 117 h 232"/>
                        <a:gd name="T14" fmla="*/ 193 w 290"/>
                        <a:gd name="T15" fmla="*/ 63 h 232"/>
                        <a:gd name="T16" fmla="*/ 104 w 290"/>
                        <a:gd name="T17" fmla="*/ 11 h 232"/>
                        <a:gd name="T18" fmla="*/ 3 w 290"/>
                        <a:gd name="T19" fmla="*/ 39 h 232"/>
                        <a:gd name="T20" fmla="*/ 0 w 290"/>
                        <a:gd name="T21" fmla="*/ 38 h 232"/>
                        <a:gd name="T22" fmla="*/ 56 w 290"/>
                        <a:gd name="T23" fmla="*/ 9 h 232"/>
                        <a:gd name="T24" fmla="*/ 163 w 290"/>
                        <a:gd name="T25" fmla="*/ 27 h 232"/>
                        <a:gd name="T26" fmla="*/ 222 w 290"/>
                        <a:gd name="T27" fmla="*/ 115 h 232"/>
                        <a:gd name="T28" fmla="*/ 222 w 290"/>
                        <a:gd name="T29" fmla="*/ 117 h 232"/>
                        <a:gd name="T30" fmla="*/ 282 w 290"/>
                        <a:gd name="T31" fmla="*/ 125 h 232"/>
                        <a:gd name="T32" fmla="*/ 284 w 290"/>
                        <a:gd name="T33" fmla="*/ 128 h 232"/>
                        <a:gd name="T34" fmla="*/ 286 w 290"/>
                        <a:gd name="T35" fmla="*/ 168 h 232"/>
                        <a:gd name="T36" fmla="*/ 287 w 290"/>
                        <a:gd name="T37" fmla="*/ 170 h 232"/>
                        <a:gd name="T38" fmla="*/ 288 w 290"/>
                        <a:gd name="T39" fmla="*/ 204 h 232"/>
                        <a:gd name="T40" fmla="*/ 290 w 290"/>
                        <a:gd name="T41" fmla="*/ 205 h 232"/>
                        <a:gd name="T42" fmla="*/ 290 w 290"/>
                        <a:gd name="T43" fmla="*/ 206 h 232"/>
                        <a:gd name="T44" fmla="*/ 289 w 290"/>
                        <a:gd name="T45" fmla="*/ 209 h 232"/>
                        <a:gd name="T46" fmla="*/ 288 w 290"/>
                        <a:gd name="T47" fmla="*/ 212 h 232"/>
                        <a:gd name="T48" fmla="*/ 288 w 290"/>
                        <a:gd name="T49" fmla="*/ 211 h 232"/>
                        <a:gd name="T50" fmla="*/ 286 w 290"/>
                        <a:gd name="T51"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0" h="232">
                          <a:moveTo>
                            <a:pt x="286" y="232"/>
                          </a:moveTo>
                          <a:cubicBezTo>
                            <a:pt x="282" y="232"/>
                            <a:pt x="282" y="232"/>
                            <a:pt x="282" y="232"/>
                          </a:cubicBezTo>
                          <a:cubicBezTo>
                            <a:pt x="286" y="198"/>
                            <a:pt x="281" y="163"/>
                            <a:pt x="280" y="130"/>
                          </a:cubicBezTo>
                          <a:cubicBezTo>
                            <a:pt x="253" y="128"/>
                            <a:pt x="226" y="121"/>
                            <a:pt x="199" y="119"/>
                          </a:cubicBezTo>
                          <a:cubicBezTo>
                            <a:pt x="199" y="115"/>
                            <a:pt x="199" y="115"/>
                            <a:pt x="199" y="115"/>
                          </a:cubicBezTo>
                          <a:cubicBezTo>
                            <a:pt x="205" y="115"/>
                            <a:pt x="211" y="116"/>
                            <a:pt x="217" y="117"/>
                          </a:cubicBezTo>
                          <a:cubicBezTo>
                            <a:pt x="217" y="117"/>
                            <a:pt x="217" y="117"/>
                            <a:pt x="217" y="117"/>
                          </a:cubicBezTo>
                          <a:cubicBezTo>
                            <a:pt x="213" y="97"/>
                            <a:pt x="205" y="79"/>
                            <a:pt x="193" y="63"/>
                          </a:cubicBezTo>
                          <a:cubicBezTo>
                            <a:pt x="172" y="35"/>
                            <a:pt x="140" y="16"/>
                            <a:pt x="104" y="11"/>
                          </a:cubicBezTo>
                          <a:cubicBezTo>
                            <a:pt x="68" y="7"/>
                            <a:pt x="32" y="18"/>
                            <a:pt x="3" y="39"/>
                          </a:cubicBezTo>
                          <a:cubicBezTo>
                            <a:pt x="0" y="38"/>
                            <a:pt x="0" y="38"/>
                            <a:pt x="0" y="38"/>
                          </a:cubicBezTo>
                          <a:cubicBezTo>
                            <a:pt x="16" y="23"/>
                            <a:pt x="35" y="14"/>
                            <a:pt x="56" y="9"/>
                          </a:cubicBezTo>
                          <a:cubicBezTo>
                            <a:pt x="92" y="0"/>
                            <a:pt x="131" y="6"/>
                            <a:pt x="163" y="27"/>
                          </a:cubicBezTo>
                          <a:cubicBezTo>
                            <a:pt x="193" y="47"/>
                            <a:pt x="215" y="79"/>
                            <a:pt x="222" y="115"/>
                          </a:cubicBezTo>
                          <a:cubicBezTo>
                            <a:pt x="223" y="116"/>
                            <a:pt x="222" y="117"/>
                            <a:pt x="222" y="117"/>
                          </a:cubicBezTo>
                          <a:cubicBezTo>
                            <a:pt x="242" y="120"/>
                            <a:pt x="262" y="124"/>
                            <a:pt x="282" y="125"/>
                          </a:cubicBezTo>
                          <a:cubicBezTo>
                            <a:pt x="283" y="125"/>
                            <a:pt x="284" y="126"/>
                            <a:pt x="284" y="128"/>
                          </a:cubicBezTo>
                          <a:cubicBezTo>
                            <a:pt x="285" y="141"/>
                            <a:pt x="286" y="154"/>
                            <a:pt x="286" y="168"/>
                          </a:cubicBezTo>
                          <a:cubicBezTo>
                            <a:pt x="287" y="170"/>
                            <a:pt x="287" y="170"/>
                            <a:pt x="287" y="170"/>
                          </a:cubicBezTo>
                          <a:cubicBezTo>
                            <a:pt x="287" y="182"/>
                            <a:pt x="288" y="193"/>
                            <a:pt x="288" y="204"/>
                          </a:cubicBezTo>
                          <a:cubicBezTo>
                            <a:pt x="290" y="205"/>
                            <a:pt x="290" y="205"/>
                            <a:pt x="290" y="205"/>
                          </a:cubicBezTo>
                          <a:cubicBezTo>
                            <a:pt x="290" y="205"/>
                            <a:pt x="290" y="206"/>
                            <a:pt x="290" y="206"/>
                          </a:cubicBezTo>
                          <a:cubicBezTo>
                            <a:pt x="290" y="206"/>
                            <a:pt x="289" y="208"/>
                            <a:pt x="289" y="209"/>
                          </a:cubicBezTo>
                          <a:cubicBezTo>
                            <a:pt x="288" y="212"/>
                            <a:pt x="288" y="212"/>
                            <a:pt x="288" y="212"/>
                          </a:cubicBezTo>
                          <a:cubicBezTo>
                            <a:pt x="288" y="211"/>
                            <a:pt x="288" y="211"/>
                            <a:pt x="288" y="211"/>
                          </a:cubicBezTo>
                          <a:cubicBezTo>
                            <a:pt x="287" y="218"/>
                            <a:pt x="287" y="225"/>
                            <a:pt x="286" y="23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5" name="Freeform 123"/>
                    <p:cNvSpPr>
                      <a:spLocks/>
                    </p:cNvSpPr>
                    <p:nvPr/>
                  </p:nvSpPr>
                  <p:spPr bwMode="auto">
                    <a:xfrm>
                      <a:off x="4513" y="1067"/>
                      <a:ext cx="31" cy="35"/>
                    </a:xfrm>
                    <a:custGeom>
                      <a:avLst/>
                      <a:gdLst>
                        <a:gd name="T0" fmla="*/ 11 w 13"/>
                        <a:gd name="T1" fmla="*/ 0 h 15"/>
                        <a:gd name="T2" fmla="*/ 13 w 13"/>
                        <a:gd name="T3" fmla="*/ 15 h 15"/>
                        <a:gd name="T4" fmla="*/ 0 w 13"/>
                        <a:gd name="T5" fmla="*/ 11 h 15"/>
                        <a:gd name="T6" fmla="*/ 11 w 13"/>
                        <a:gd name="T7" fmla="*/ 0 h 15"/>
                      </a:gdLst>
                      <a:ahLst/>
                      <a:cxnLst>
                        <a:cxn ang="0">
                          <a:pos x="T0" y="T1"/>
                        </a:cxn>
                        <a:cxn ang="0">
                          <a:pos x="T2" y="T3"/>
                        </a:cxn>
                        <a:cxn ang="0">
                          <a:pos x="T4" y="T5"/>
                        </a:cxn>
                        <a:cxn ang="0">
                          <a:pos x="T6" y="T7"/>
                        </a:cxn>
                      </a:cxnLst>
                      <a:rect l="0" t="0" r="r" b="b"/>
                      <a:pathLst>
                        <a:path w="13" h="15">
                          <a:moveTo>
                            <a:pt x="11" y="0"/>
                          </a:moveTo>
                          <a:cubicBezTo>
                            <a:pt x="12" y="5"/>
                            <a:pt x="12" y="10"/>
                            <a:pt x="13" y="15"/>
                          </a:cubicBezTo>
                          <a:cubicBezTo>
                            <a:pt x="10" y="12"/>
                            <a:pt x="5" y="11"/>
                            <a:pt x="0" y="11"/>
                          </a:cubicBezTo>
                          <a:cubicBezTo>
                            <a:pt x="4" y="8"/>
                            <a:pt x="9" y="5"/>
                            <a:pt x="11"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6" name="Freeform 124"/>
                    <p:cNvSpPr>
                      <a:spLocks/>
                    </p:cNvSpPr>
                    <p:nvPr/>
                  </p:nvSpPr>
                  <p:spPr bwMode="auto">
                    <a:xfrm>
                      <a:off x="4108" y="431"/>
                      <a:ext cx="526" cy="475"/>
                    </a:xfrm>
                    <a:custGeom>
                      <a:avLst/>
                      <a:gdLst>
                        <a:gd name="T0" fmla="*/ 216 w 222"/>
                        <a:gd name="T1" fmla="*/ 124 h 201"/>
                        <a:gd name="T2" fmla="*/ 169 w 222"/>
                        <a:gd name="T3" fmla="*/ 200 h 201"/>
                        <a:gd name="T4" fmla="*/ 168 w 222"/>
                        <a:gd name="T5" fmla="*/ 200 h 201"/>
                        <a:gd name="T6" fmla="*/ 167 w 222"/>
                        <a:gd name="T7" fmla="*/ 201 h 201"/>
                        <a:gd name="T8" fmla="*/ 166 w 222"/>
                        <a:gd name="T9" fmla="*/ 201 h 201"/>
                        <a:gd name="T10" fmla="*/ 166 w 222"/>
                        <a:gd name="T11" fmla="*/ 201 h 201"/>
                        <a:gd name="T12" fmla="*/ 160 w 222"/>
                        <a:gd name="T13" fmla="*/ 189 h 201"/>
                        <a:gd name="T14" fmla="*/ 160 w 222"/>
                        <a:gd name="T15" fmla="*/ 189 h 201"/>
                        <a:gd name="T16" fmla="*/ 192 w 222"/>
                        <a:gd name="T17" fmla="*/ 116 h 201"/>
                        <a:gd name="T18" fmla="*/ 196 w 222"/>
                        <a:gd name="T19" fmla="*/ 91 h 201"/>
                        <a:gd name="T20" fmla="*/ 197 w 222"/>
                        <a:gd name="T21" fmla="*/ 87 h 201"/>
                        <a:gd name="T22" fmla="*/ 197 w 222"/>
                        <a:gd name="T23" fmla="*/ 27 h 201"/>
                        <a:gd name="T24" fmla="*/ 194 w 222"/>
                        <a:gd name="T25" fmla="*/ 25 h 201"/>
                        <a:gd name="T26" fmla="*/ 134 w 222"/>
                        <a:gd name="T27" fmla="*/ 22 h 201"/>
                        <a:gd name="T28" fmla="*/ 84 w 222"/>
                        <a:gd name="T29" fmla="*/ 22 h 201"/>
                        <a:gd name="T30" fmla="*/ 19 w 222"/>
                        <a:gd name="T31" fmla="*/ 77 h 201"/>
                        <a:gd name="T32" fmla="*/ 19 w 222"/>
                        <a:gd name="T33" fmla="*/ 78 h 201"/>
                        <a:gd name="T34" fmla="*/ 4 w 222"/>
                        <a:gd name="T35" fmla="*/ 71 h 201"/>
                        <a:gd name="T36" fmla="*/ 0 w 222"/>
                        <a:gd name="T37" fmla="*/ 70 h 201"/>
                        <a:gd name="T38" fmla="*/ 1 w 222"/>
                        <a:gd name="T39" fmla="*/ 70 h 201"/>
                        <a:gd name="T40" fmla="*/ 6 w 222"/>
                        <a:gd name="T41" fmla="*/ 59 h 201"/>
                        <a:gd name="T42" fmla="*/ 36 w 222"/>
                        <a:gd name="T43" fmla="*/ 25 h 201"/>
                        <a:gd name="T44" fmla="*/ 66 w 222"/>
                        <a:gd name="T45" fmla="*/ 8 h 201"/>
                        <a:gd name="T46" fmla="*/ 91 w 222"/>
                        <a:gd name="T47" fmla="*/ 2 h 201"/>
                        <a:gd name="T48" fmla="*/ 97 w 222"/>
                        <a:gd name="T49" fmla="*/ 1 h 201"/>
                        <a:gd name="T50" fmla="*/ 98 w 222"/>
                        <a:gd name="T51" fmla="*/ 1 h 201"/>
                        <a:gd name="T52" fmla="*/ 135 w 222"/>
                        <a:gd name="T53" fmla="*/ 1 h 201"/>
                        <a:gd name="T54" fmla="*/ 216 w 222"/>
                        <a:gd name="T55" fmla="*/ 12 h 201"/>
                        <a:gd name="T56" fmla="*/ 218 w 222"/>
                        <a:gd name="T57" fmla="*/ 114 h 201"/>
                        <a:gd name="T58" fmla="*/ 216 w 222"/>
                        <a:gd name="T59" fmla="*/ 12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1">
                          <a:moveTo>
                            <a:pt x="216" y="124"/>
                          </a:moveTo>
                          <a:cubicBezTo>
                            <a:pt x="210" y="155"/>
                            <a:pt x="196" y="183"/>
                            <a:pt x="169" y="200"/>
                          </a:cubicBezTo>
                          <a:cubicBezTo>
                            <a:pt x="168" y="200"/>
                            <a:pt x="168" y="200"/>
                            <a:pt x="168" y="200"/>
                          </a:cubicBezTo>
                          <a:cubicBezTo>
                            <a:pt x="167" y="200"/>
                            <a:pt x="167" y="201"/>
                            <a:pt x="167" y="201"/>
                          </a:cubicBezTo>
                          <a:cubicBezTo>
                            <a:pt x="167" y="201"/>
                            <a:pt x="167" y="201"/>
                            <a:pt x="166" y="201"/>
                          </a:cubicBezTo>
                          <a:cubicBezTo>
                            <a:pt x="166" y="201"/>
                            <a:pt x="166" y="201"/>
                            <a:pt x="166" y="201"/>
                          </a:cubicBezTo>
                          <a:cubicBezTo>
                            <a:pt x="164" y="197"/>
                            <a:pt x="162" y="193"/>
                            <a:pt x="160" y="189"/>
                          </a:cubicBezTo>
                          <a:cubicBezTo>
                            <a:pt x="160" y="189"/>
                            <a:pt x="160" y="189"/>
                            <a:pt x="160" y="189"/>
                          </a:cubicBezTo>
                          <a:cubicBezTo>
                            <a:pt x="178" y="168"/>
                            <a:pt x="187" y="143"/>
                            <a:pt x="192" y="116"/>
                          </a:cubicBezTo>
                          <a:cubicBezTo>
                            <a:pt x="194" y="108"/>
                            <a:pt x="195" y="100"/>
                            <a:pt x="196" y="91"/>
                          </a:cubicBezTo>
                          <a:cubicBezTo>
                            <a:pt x="198" y="91"/>
                            <a:pt x="198" y="88"/>
                            <a:pt x="197" y="87"/>
                          </a:cubicBezTo>
                          <a:cubicBezTo>
                            <a:pt x="198" y="67"/>
                            <a:pt x="198" y="47"/>
                            <a:pt x="197" y="27"/>
                          </a:cubicBezTo>
                          <a:cubicBezTo>
                            <a:pt x="196" y="26"/>
                            <a:pt x="195" y="25"/>
                            <a:pt x="194" y="25"/>
                          </a:cubicBezTo>
                          <a:cubicBezTo>
                            <a:pt x="173" y="28"/>
                            <a:pt x="154" y="25"/>
                            <a:pt x="134" y="22"/>
                          </a:cubicBezTo>
                          <a:cubicBezTo>
                            <a:pt x="117" y="19"/>
                            <a:pt x="101" y="18"/>
                            <a:pt x="84" y="22"/>
                          </a:cubicBezTo>
                          <a:cubicBezTo>
                            <a:pt x="55" y="29"/>
                            <a:pt x="30" y="49"/>
                            <a:pt x="19" y="77"/>
                          </a:cubicBezTo>
                          <a:cubicBezTo>
                            <a:pt x="19" y="77"/>
                            <a:pt x="19" y="77"/>
                            <a:pt x="19" y="78"/>
                          </a:cubicBezTo>
                          <a:cubicBezTo>
                            <a:pt x="14" y="75"/>
                            <a:pt x="9" y="73"/>
                            <a:pt x="4" y="71"/>
                          </a:cubicBezTo>
                          <a:cubicBezTo>
                            <a:pt x="3" y="71"/>
                            <a:pt x="2" y="71"/>
                            <a:pt x="0" y="70"/>
                          </a:cubicBezTo>
                          <a:cubicBezTo>
                            <a:pt x="1" y="70"/>
                            <a:pt x="1" y="70"/>
                            <a:pt x="1" y="70"/>
                          </a:cubicBezTo>
                          <a:cubicBezTo>
                            <a:pt x="3" y="67"/>
                            <a:pt x="5" y="63"/>
                            <a:pt x="6" y="59"/>
                          </a:cubicBezTo>
                          <a:cubicBezTo>
                            <a:pt x="14" y="46"/>
                            <a:pt x="24" y="34"/>
                            <a:pt x="36" y="25"/>
                          </a:cubicBezTo>
                          <a:cubicBezTo>
                            <a:pt x="45" y="18"/>
                            <a:pt x="55" y="12"/>
                            <a:pt x="66" y="8"/>
                          </a:cubicBezTo>
                          <a:cubicBezTo>
                            <a:pt x="74" y="5"/>
                            <a:pt x="82" y="3"/>
                            <a:pt x="91" y="2"/>
                          </a:cubicBezTo>
                          <a:cubicBezTo>
                            <a:pt x="93" y="1"/>
                            <a:pt x="95" y="1"/>
                            <a:pt x="97" y="1"/>
                          </a:cubicBezTo>
                          <a:cubicBezTo>
                            <a:pt x="97" y="1"/>
                            <a:pt x="98" y="1"/>
                            <a:pt x="98" y="1"/>
                          </a:cubicBezTo>
                          <a:cubicBezTo>
                            <a:pt x="110" y="0"/>
                            <a:pt x="123" y="0"/>
                            <a:pt x="135" y="1"/>
                          </a:cubicBezTo>
                          <a:cubicBezTo>
                            <a:pt x="162" y="3"/>
                            <a:pt x="189" y="10"/>
                            <a:pt x="216" y="12"/>
                          </a:cubicBezTo>
                          <a:cubicBezTo>
                            <a:pt x="217" y="45"/>
                            <a:pt x="222" y="80"/>
                            <a:pt x="218" y="114"/>
                          </a:cubicBezTo>
                          <a:cubicBezTo>
                            <a:pt x="217" y="117"/>
                            <a:pt x="217" y="120"/>
                            <a:pt x="216" y="12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7" name="Freeform 125"/>
                    <p:cNvSpPr>
                      <a:spLocks/>
                    </p:cNvSpPr>
                    <p:nvPr/>
                  </p:nvSpPr>
                  <p:spPr bwMode="auto">
                    <a:xfrm>
                      <a:off x="4409" y="1550"/>
                      <a:ext cx="19" cy="19"/>
                    </a:xfrm>
                    <a:custGeom>
                      <a:avLst/>
                      <a:gdLst>
                        <a:gd name="T0" fmla="*/ 8 w 8"/>
                        <a:gd name="T1" fmla="*/ 6 h 8"/>
                        <a:gd name="T2" fmla="*/ 3 w 8"/>
                        <a:gd name="T3" fmla="*/ 5 h 8"/>
                        <a:gd name="T4" fmla="*/ 0 w 8"/>
                        <a:gd name="T5" fmla="*/ 4 h 8"/>
                        <a:gd name="T6" fmla="*/ 3 w 8"/>
                        <a:gd name="T7" fmla="*/ 0 h 8"/>
                        <a:gd name="T8" fmla="*/ 8 w 8"/>
                        <a:gd name="T9" fmla="*/ 6 h 8"/>
                      </a:gdLst>
                      <a:ahLst/>
                      <a:cxnLst>
                        <a:cxn ang="0">
                          <a:pos x="T0" y="T1"/>
                        </a:cxn>
                        <a:cxn ang="0">
                          <a:pos x="T2" y="T3"/>
                        </a:cxn>
                        <a:cxn ang="0">
                          <a:pos x="T4" y="T5"/>
                        </a:cxn>
                        <a:cxn ang="0">
                          <a:pos x="T6" y="T7"/>
                        </a:cxn>
                        <a:cxn ang="0">
                          <a:pos x="T8" y="T9"/>
                        </a:cxn>
                      </a:cxnLst>
                      <a:rect l="0" t="0" r="r" b="b"/>
                      <a:pathLst>
                        <a:path w="8" h="8">
                          <a:moveTo>
                            <a:pt x="8" y="6"/>
                          </a:moveTo>
                          <a:cubicBezTo>
                            <a:pt x="7" y="8"/>
                            <a:pt x="5" y="6"/>
                            <a:pt x="3" y="5"/>
                          </a:cubicBezTo>
                          <a:cubicBezTo>
                            <a:pt x="2" y="5"/>
                            <a:pt x="1" y="4"/>
                            <a:pt x="0" y="4"/>
                          </a:cubicBezTo>
                          <a:cubicBezTo>
                            <a:pt x="1" y="3"/>
                            <a:pt x="2" y="1"/>
                            <a:pt x="3" y="0"/>
                          </a:cubicBezTo>
                          <a:cubicBezTo>
                            <a:pt x="5" y="1"/>
                            <a:pt x="8" y="3"/>
                            <a:pt x="8"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8" name="Freeform 126"/>
                    <p:cNvSpPr>
                      <a:spLocks/>
                    </p:cNvSpPr>
                    <p:nvPr/>
                  </p:nvSpPr>
                  <p:spPr bwMode="auto">
                    <a:xfrm>
                      <a:off x="4098" y="677"/>
                      <a:ext cx="401" cy="998"/>
                    </a:xfrm>
                    <a:custGeom>
                      <a:avLst/>
                      <a:gdLst>
                        <a:gd name="T0" fmla="*/ 165 w 169"/>
                        <a:gd name="T1" fmla="*/ 254 h 422"/>
                        <a:gd name="T2" fmla="*/ 104 w 169"/>
                        <a:gd name="T3" fmla="*/ 405 h 422"/>
                        <a:gd name="T4" fmla="*/ 91 w 169"/>
                        <a:gd name="T5" fmla="*/ 422 h 422"/>
                        <a:gd name="T6" fmla="*/ 90 w 169"/>
                        <a:gd name="T7" fmla="*/ 422 h 422"/>
                        <a:gd name="T8" fmla="*/ 87 w 169"/>
                        <a:gd name="T9" fmla="*/ 421 h 422"/>
                        <a:gd name="T10" fmla="*/ 98 w 169"/>
                        <a:gd name="T11" fmla="*/ 335 h 422"/>
                        <a:gd name="T12" fmla="*/ 58 w 169"/>
                        <a:gd name="T13" fmla="*/ 293 h 422"/>
                        <a:gd name="T14" fmla="*/ 114 w 169"/>
                        <a:gd name="T15" fmla="*/ 279 h 422"/>
                        <a:gd name="T16" fmla="*/ 155 w 169"/>
                        <a:gd name="T17" fmla="*/ 223 h 422"/>
                        <a:gd name="T18" fmla="*/ 145 w 169"/>
                        <a:gd name="T19" fmla="*/ 162 h 422"/>
                        <a:gd name="T20" fmla="*/ 95 w 169"/>
                        <a:gd name="T21" fmla="*/ 130 h 422"/>
                        <a:gd name="T22" fmla="*/ 30 w 169"/>
                        <a:gd name="T23" fmla="*/ 141 h 422"/>
                        <a:gd name="T24" fmla="*/ 57 w 169"/>
                        <a:gd name="T25" fmla="*/ 85 h 422"/>
                        <a:gd name="T26" fmla="*/ 40 w 169"/>
                        <a:gd name="T27" fmla="*/ 30 h 422"/>
                        <a:gd name="T28" fmla="*/ 0 w 169"/>
                        <a:gd name="T29" fmla="*/ 2 h 422"/>
                        <a:gd name="T30" fmla="*/ 1 w 169"/>
                        <a:gd name="T31" fmla="*/ 0 h 422"/>
                        <a:gd name="T32" fmla="*/ 21 w 169"/>
                        <a:gd name="T33" fmla="*/ 8 h 422"/>
                        <a:gd name="T34" fmla="*/ 136 w 169"/>
                        <a:gd name="T35" fmla="*/ 112 h 422"/>
                        <a:gd name="T36" fmla="*/ 165 w 169"/>
                        <a:gd name="T37" fmla="*/ 254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422">
                          <a:moveTo>
                            <a:pt x="165" y="254"/>
                          </a:moveTo>
                          <a:cubicBezTo>
                            <a:pt x="160" y="309"/>
                            <a:pt x="138" y="361"/>
                            <a:pt x="104" y="405"/>
                          </a:cubicBezTo>
                          <a:cubicBezTo>
                            <a:pt x="100" y="410"/>
                            <a:pt x="95" y="416"/>
                            <a:pt x="91" y="422"/>
                          </a:cubicBezTo>
                          <a:cubicBezTo>
                            <a:pt x="90" y="422"/>
                            <a:pt x="90" y="422"/>
                            <a:pt x="90" y="422"/>
                          </a:cubicBezTo>
                          <a:cubicBezTo>
                            <a:pt x="87" y="421"/>
                            <a:pt x="87" y="421"/>
                            <a:pt x="87" y="421"/>
                          </a:cubicBezTo>
                          <a:cubicBezTo>
                            <a:pt x="107" y="398"/>
                            <a:pt x="111" y="363"/>
                            <a:pt x="98" y="335"/>
                          </a:cubicBezTo>
                          <a:cubicBezTo>
                            <a:pt x="89" y="317"/>
                            <a:pt x="75" y="303"/>
                            <a:pt x="58" y="293"/>
                          </a:cubicBezTo>
                          <a:cubicBezTo>
                            <a:pt x="78" y="298"/>
                            <a:pt x="98" y="290"/>
                            <a:pt x="114" y="279"/>
                          </a:cubicBezTo>
                          <a:cubicBezTo>
                            <a:pt x="134" y="265"/>
                            <a:pt x="149" y="247"/>
                            <a:pt x="155" y="223"/>
                          </a:cubicBezTo>
                          <a:cubicBezTo>
                            <a:pt x="160" y="201"/>
                            <a:pt x="158" y="180"/>
                            <a:pt x="145" y="162"/>
                          </a:cubicBezTo>
                          <a:cubicBezTo>
                            <a:pt x="133" y="145"/>
                            <a:pt x="115" y="133"/>
                            <a:pt x="95" y="130"/>
                          </a:cubicBezTo>
                          <a:cubicBezTo>
                            <a:pt x="73" y="126"/>
                            <a:pt x="49" y="130"/>
                            <a:pt x="30" y="141"/>
                          </a:cubicBezTo>
                          <a:cubicBezTo>
                            <a:pt x="43" y="125"/>
                            <a:pt x="54" y="106"/>
                            <a:pt x="57" y="85"/>
                          </a:cubicBezTo>
                          <a:cubicBezTo>
                            <a:pt x="59" y="65"/>
                            <a:pt x="52" y="46"/>
                            <a:pt x="40" y="30"/>
                          </a:cubicBezTo>
                          <a:cubicBezTo>
                            <a:pt x="30" y="18"/>
                            <a:pt x="16" y="8"/>
                            <a:pt x="0" y="2"/>
                          </a:cubicBezTo>
                          <a:cubicBezTo>
                            <a:pt x="1" y="0"/>
                            <a:pt x="1" y="0"/>
                            <a:pt x="1" y="0"/>
                          </a:cubicBezTo>
                          <a:cubicBezTo>
                            <a:pt x="8" y="2"/>
                            <a:pt x="14" y="5"/>
                            <a:pt x="21" y="8"/>
                          </a:cubicBezTo>
                          <a:cubicBezTo>
                            <a:pt x="70" y="30"/>
                            <a:pt x="110" y="64"/>
                            <a:pt x="136" y="112"/>
                          </a:cubicBezTo>
                          <a:cubicBezTo>
                            <a:pt x="159" y="155"/>
                            <a:pt x="169" y="205"/>
                            <a:pt x="165" y="254"/>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9" name="Freeform 127"/>
                    <p:cNvSpPr>
                      <a:spLocks/>
                    </p:cNvSpPr>
                    <p:nvPr/>
                  </p:nvSpPr>
                  <p:spPr bwMode="auto">
                    <a:xfrm>
                      <a:off x="4380" y="1647"/>
                      <a:ext cx="31" cy="35"/>
                    </a:xfrm>
                    <a:custGeom>
                      <a:avLst/>
                      <a:gdLst>
                        <a:gd name="T0" fmla="*/ 13 w 13"/>
                        <a:gd name="T1" fmla="*/ 2 h 15"/>
                        <a:gd name="T2" fmla="*/ 3 w 13"/>
                        <a:gd name="T3" fmla="*/ 15 h 15"/>
                        <a:gd name="T4" fmla="*/ 0 w 13"/>
                        <a:gd name="T5" fmla="*/ 0 h 15"/>
                        <a:gd name="T6" fmla="*/ 5 w 13"/>
                        <a:gd name="T7" fmla="*/ 2 h 15"/>
                        <a:gd name="T8" fmla="*/ 13 w 13"/>
                        <a:gd name="T9" fmla="*/ 2 h 15"/>
                      </a:gdLst>
                      <a:ahLst/>
                      <a:cxnLst>
                        <a:cxn ang="0">
                          <a:pos x="T0" y="T1"/>
                        </a:cxn>
                        <a:cxn ang="0">
                          <a:pos x="T2" y="T3"/>
                        </a:cxn>
                        <a:cxn ang="0">
                          <a:pos x="T4" y="T5"/>
                        </a:cxn>
                        <a:cxn ang="0">
                          <a:pos x="T6" y="T7"/>
                        </a:cxn>
                        <a:cxn ang="0">
                          <a:pos x="T8" y="T9"/>
                        </a:cxn>
                      </a:cxnLst>
                      <a:rect l="0" t="0" r="r" b="b"/>
                      <a:pathLst>
                        <a:path w="13" h="15">
                          <a:moveTo>
                            <a:pt x="13" y="2"/>
                          </a:moveTo>
                          <a:cubicBezTo>
                            <a:pt x="10" y="6"/>
                            <a:pt x="7" y="11"/>
                            <a:pt x="3" y="15"/>
                          </a:cubicBezTo>
                          <a:cubicBezTo>
                            <a:pt x="5" y="10"/>
                            <a:pt x="3" y="5"/>
                            <a:pt x="0" y="0"/>
                          </a:cubicBezTo>
                          <a:cubicBezTo>
                            <a:pt x="1" y="1"/>
                            <a:pt x="3" y="2"/>
                            <a:pt x="5" y="2"/>
                          </a:cubicBezTo>
                          <a:cubicBezTo>
                            <a:pt x="8" y="2"/>
                            <a:pt x="11" y="2"/>
                            <a:pt x="13" y="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0" name="Freeform 128"/>
                    <p:cNvSpPr>
                      <a:spLocks/>
                    </p:cNvSpPr>
                    <p:nvPr/>
                  </p:nvSpPr>
                  <p:spPr bwMode="auto">
                    <a:xfrm>
                      <a:off x="4494" y="1119"/>
                      <a:ext cx="29" cy="21"/>
                    </a:xfrm>
                    <a:custGeom>
                      <a:avLst/>
                      <a:gdLst>
                        <a:gd name="T0" fmla="*/ 9 w 12"/>
                        <a:gd name="T1" fmla="*/ 4 h 9"/>
                        <a:gd name="T2" fmla="*/ 1 w 12"/>
                        <a:gd name="T3" fmla="*/ 9 h 9"/>
                        <a:gd name="T4" fmla="*/ 0 w 12"/>
                        <a:gd name="T5" fmla="*/ 0 h 9"/>
                        <a:gd name="T6" fmla="*/ 9 w 12"/>
                        <a:gd name="T7" fmla="*/ 4 h 9"/>
                      </a:gdLst>
                      <a:ahLst/>
                      <a:cxnLst>
                        <a:cxn ang="0">
                          <a:pos x="T0" y="T1"/>
                        </a:cxn>
                        <a:cxn ang="0">
                          <a:pos x="T2" y="T3"/>
                        </a:cxn>
                        <a:cxn ang="0">
                          <a:pos x="T4" y="T5"/>
                        </a:cxn>
                        <a:cxn ang="0">
                          <a:pos x="T6" y="T7"/>
                        </a:cxn>
                      </a:cxnLst>
                      <a:rect l="0" t="0" r="r" b="b"/>
                      <a:pathLst>
                        <a:path w="12" h="9">
                          <a:moveTo>
                            <a:pt x="9" y="4"/>
                          </a:moveTo>
                          <a:cubicBezTo>
                            <a:pt x="12" y="8"/>
                            <a:pt x="5" y="8"/>
                            <a:pt x="1" y="9"/>
                          </a:cubicBezTo>
                          <a:cubicBezTo>
                            <a:pt x="1" y="6"/>
                            <a:pt x="0" y="3"/>
                            <a:pt x="0" y="0"/>
                          </a:cubicBezTo>
                          <a:cubicBezTo>
                            <a:pt x="4" y="0"/>
                            <a:pt x="7" y="1"/>
                            <a:pt x="9"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1" name="Freeform 129"/>
                    <p:cNvSpPr>
                      <a:spLocks/>
                    </p:cNvSpPr>
                    <p:nvPr/>
                  </p:nvSpPr>
                  <p:spPr bwMode="auto">
                    <a:xfrm>
                      <a:off x="4373" y="1602"/>
                      <a:ext cx="29" cy="26"/>
                    </a:xfrm>
                    <a:custGeom>
                      <a:avLst/>
                      <a:gdLst>
                        <a:gd name="T0" fmla="*/ 5 w 12"/>
                        <a:gd name="T1" fmla="*/ 1 h 11"/>
                        <a:gd name="T2" fmla="*/ 10 w 12"/>
                        <a:gd name="T3" fmla="*/ 8 h 11"/>
                        <a:gd name="T4" fmla="*/ 0 w 12"/>
                        <a:gd name="T5" fmla="*/ 5 h 11"/>
                        <a:gd name="T6" fmla="*/ 4 w 12"/>
                        <a:gd name="T7" fmla="*/ 0 h 11"/>
                        <a:gd name="T8" fmla="*/ 5 w 12"/>
                        <a:gd name="T9" fmla="*/ 1 h 11"/>
                      </a:gdLst>
                      <a:ahLst/>
                      <a:cxnLst>
                        <a:cxn ang="0">
                          <a:pos x="T0" y="T1"/>
                        </a:cxn>
                        <a:cxn ang="0">
                          <a:pos x="T2" y="T3"/>
                        </a:cxn>
                        <a:cxn ang="0">
                          <a:pos x="T4" y="T5"/>
                        </a:cxn>
                        <a:cxn ang="0">
                          <a:pos x="T6" y="T7"/>
                        </a:cxn>
                        <a:cxn ang="0">
                          <a:pos x="T8" y="T9"/>
                        </a:cxn>
                      </a:cxnLst>
                      <a:rect l="0" t="0" r="r" b="b"/>
                      <a:pathLst>
                        <a:path w="12" h="11">
                          <a:moveTo>
                            <a:pt x="5" y="1"/>
                          </a:moveTo>
                          <a:cubicBezTo>
                            <a:pt x="7" y="2"/>
                            <a:pt x="12" y="4"/>
                            <a:pt x="10" y="8"/>
                          </a:cubicBezTo>
                          <a:cubicBezTo>
                            <a:pt x="9" y="11"/>
                            <a:pt x="3" y="7"/>
                            <a:pt x="0" y="5"/>
                          </a:cubicBezTo>
                          <a:cubicBezTo>
                            <a:pt x="2" y="3"/>
                            <a:pt x="3" y="1"/>
                            <a:pt x="4" y="0"/>
                          </a:cubicBezTo>
                          <a:cubicBezTo>
                            <a:pt x="4" y="0"/>
                            <a:pt x="5" y="0"/>
                            <a:pt x="5"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2" name="Freeform 130"/>
                    <p:cNvSpPr>
                      <a:spLocks/>
                    </p:cNvSpPr>
                    <p:nvPr/>
                  </p:nvSpPr>
                  <p:spPr bwMode="auto">
                    <a:xfrm>
                      <a:off x="4470" y="1027"/>
                      <a:ext cx="64" cy="66"/>
                    </a:xfrm>
                    <a:custGeom>
                      <a:avLst/>
                      <a:gdLst>
                        <a:gd name="T0" fmla="*/ 21 w 27"/>
                        <a:gd name="T1" fmla="*/ 6 h 28"/>
                        <a:gd name="T2" fmla="*/ 22 w 27"/>
                        <a:gd name="T3" fmla="*/ 20 h 28"/>
                        <a:gd name="T4" fmla="*/ 9 w 27"/>
                        <a:gd name="T5" fmla="*/ 28 h 28"/>
                        <a:gd name="T6" fmla="*/ 8 w 27"/>
                        <a:gd name="T7" fmla="*/ 28 h 28"/>
                        <a:gd name="T8" fmla="*/ 6 w 27"/>
                        <a:gd name="T9" fmla="*/ 22 h 28"/>
                        <a:gd name="T10" fmla="*/ 14 w 27"/>
                        <a:gd name="T11" fmla="*/ 18 h 28"/>
                        <a:gd name="T12" fmla="*/ 18 w 27"/>
                        <a:gd name="T13" fmla="*/ 12 h 28"/>
                        <a:gd name="T14" fmla="*/ 9 w 27"/>
                        <a:gd name="T15" fmla="*/ 7 h 28"/>
                        <a:gd name="T16" fmla="*/ 2 w 27"/>
                        <a:gd name="T17" fmla="*/ 7 h 28"/>
                        <a:gd name="T18" fmla="*/ 0 w 27"/>
                        <a:gd name="T19" fmla="*/ 0 h 28"/>
                        <a:gd name="T20" fmla="*/ 4 w 27"/>
                        <a:gd name="T21" fmla="*/ 0 h 28"/>
                        <a:gd name="T22" fmla="*/ 10 w 27"/>
                        <a:gd name="T23" fmla="*/ 0 h 28"/>
                        <a:gd name="T24" fmla="*/ 21 w 27"/>
                        <a:gd name="T25"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8">
                          <a:moveTo>
                            <a:pt x="21" y="6"/>
                          </a:moveTo>
                          <a:cubicBezTo>
                            <a:pt x="26" y="10"/>
                            <a:pt x="27" y="15"/>
                            <a:pt x="22" y="20"/>
                          </a:cubicBezTo>
                          <a:cubicBezTo>
                            <a:pt x="18" y="23"/>
                            <a:pt x="13" y="26"/>
                            <a:pt x="9" y="28"/>
                          </a:cubicBezTo>
                          <a:cubicBezTo>
                            <a:pt x="8" y="28"/>
                            <a:pt x="8" y="28"/>
                            <a:pt x="8" y="28"/>
                          </a:cubicBezTo>
                          <a:cubicBezTo>
                            <a:pt x="7" y="26"/>
                            <a:pt x="7" y="24"/>
                            <a:pt x="6" y="22"/>
                          </a:cubicBezTo>
                          <a:cubicBezTo>
                            <a:pt x="9" y="22"/>
                            <a:pt x="12" y="20"/>
                            <a:pt x="14" y="18"/>
                          </a:cubicBezTo>
                          <a:cubicBezTo>
                            <a:pt x="16" y="17"/>
                            <a:pt x="19" y="15"/>
                            <a:pt x="18" y="12"/>
                          </a:cubicBezTo>
                          <a:cubicBezTo>
                            <a:pt x="17" y="8"/>
                            <a:pt x="13" y="6"/>
                            <a:pt x="9" y="7"/>
                          </a:cubicBezTo>
                          <a:cubicBezTo>
                            <a:pt x="7" y="6"/>
                            <a:pt x="4" y="6"/>
                            <a:pt x="2" y="7"/>
                          </a:cubicBezTo>
                          <a:cubicBezTo>
                            <a:pt x="2" y="5"/>
                            <a:pt x="1" y="2"/>
                            <a:pt x="0" y="0"/>
                          </a:cubicBezTo>
                          <a:cubicBezTo>
                            <a:pt x="1" y="0"/>
                            <a:pt x="3" y="0"/>
                            <a:pt x="4" y="0"/>
                          </a:cubicBezTo>
                          <a:cubicBezTo>
                            <a:pt x="6" y="0"/>
                            <a:pt x="8" y="0"/>
                            <a:pt x="10" y="0"/>
                          </a:cubicBezTo>
                          <a:cubicBezTo>
                            <a:pt x="14" y="1"/>
                            <a:pt x="18" y="3"/>
                            <a:pt x="21" y="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3" name="Freeform 131"/>
                    <p:cNvSpPr>
                      <a:spLocks noEditPoints="1"/>
                    </p:cNvSpPr>
                    <p:nvPr/>
                  </p:nvSpPr>
                  <p:spPr bwMode="auto">
                    <a:xfrm>
                      <a:off x="3890" y="1829"/>
                      <a:ext cx="415" cy="418"/>
                    </a:xfrm>
                    <a:custGeom>
                      <a:avLst/>
                      <a:gdLst>
                        <a:gd name="T0" fmla="*/ 137 w 175"/>
                        <a:gd name="T1" fmla="*/ 174 h 177"/>
                        <a:gd name="T2" fmla="*/ 80 w 175"/>
                        <a:gd name="T3" fmla="*/ 158 h 177"/>
                        <a:gd name="T4" fmla="*/ 0 w 175"/>
                        <a:gd name="T5" fmla="*/ 58 h 177"/>
                        <a:gd name="T6" fmla="*/ 3 w 175"/>
                        <a:gd name="T7" fmla="*/ 57 h 177"/>
                        <a:gd name="T8" fmla="*/ 3 w 175"/>
                        <a:gd name="T9" fmla="*/ 59 h 177"/>
                        <a:gd name="T10" fmla="*/ 7 w 175"/>
                        <a:gd name="T11" fmla="*/ 56 h 177"/>
                        <a:gd name="T12" fmla="*/ 53 w 175"/>
                        <a:gd name="T13" fmla="*/ 48 h 177"/>
                        <a:gd name="T14" fmla="*/ 57 w 175"/>
                        <a:gd name="T15" fmla="*/ 47 h 177"/>
                        <a:gd name="T16" fmla="*/ 89 w 175"/>
                        <a:gd name="T17" fmla="*/ 60 h 177"/>
                        <a:gd name="T18" fmla="*/ 104 w 175"/>
                        <a:gd name="T19" fmla="*/ 31 h 177"/>
                        <a:gd name="T20" fmla="*/ 139 w 175"/>
                        <a:gd name="T21" fmla="*/ 37 h 177"/>
                        <a:gd name="T22" fmla="*/ 145 w 175"/>
                        <a:gd name="T23" fmla="*/ 5 h 177"/>
                        <a:gd name="T24" fmla="*/ 152 w 175"/>
                        <a:gd name="T25" fmla="*/ 0 h 177"/>
                        <a:gd name="T26" fmla="*/ 174 w 175"/>
                        <a:gd name="T27" fmla="*/ 84 h 177"/>
                        <a:gd name="T28" fmla="*/ 168 w 175"/>
                        <a:gd name="T29" fmla="*/ 90 h 177"/>
                        <a:gd name="T30" fmla="*/ 165 w 175"/>
                        <a:gd name="T31" fmla="*/ 92 h 177"/>
                        <a:gd name="T32" fmla="*/ 111 w 175"/>
                        <a:gd name="T33" fmla="*/ 117 h 177"/>
                        <a:gd name="T34" fmla="*/ 74 w 175"/>
                        <a:gd name="T35" fmla="*/ 150 h 177"/>
                        <a:gd name="T36" fmla="*/ 133 w 175"/>
                        <a:gd name="T37" fmla="*/ 170 h 177"/>
                        <a:gd name="T38" fmla="*/ 169 w 175"/>
                        <a:gd name="T39" fmla="*/ 81 h 177"/>
                        <a:gd name="T40" fmla="*/ 142 w 175"/>
                        <a:gd name="T41" fmla="*/ 50 h 177"/>
                        <a:gd name="T42" fmla="*/ 145 w 175"/>
                        <a:gd name="T43" fmla="*/ 88 h 177"/>
                        <a:gd name="T44" fmla="*/ 141 w 175"/>
                        <a:gd name="T45" fmla="*/ 117 h 177"/>
                        <a:gd name="T46" fmla="*/ 149 w 175"/>
                        <a:gd name="T47" fmla="*/ 94 h 177"/>
                        <a:gd name="T48" fmla="*/ 112 w 175"/>
                        <a:gd name="T49" fmla="*/ 108 h 177"/>
                        <a:gd name="T50" fmla="*/ 141 w 175"/>
                        <a:gd name="T51" fmla="*/ 117 h 177"/>
                        <a:gd name="T52" fmla="*/ 165 w 175"/>
                        <a:gd name="T53" fmla="*/ 43 h 177"/>
                        <a:gd name="T54" fmla="*/ 141 w 175"/>
                        <a:gd name="T55" fmla="*/ 41 h 177"/>
                        <a:gd name="T56" fmla="*/ 167 w 175"/>
                        <a:gd name="T57" fmla="*/ 53 h 177"/>
                        <a:gd name="T58" fmla="*/ 135 w 175"/>
                        <a:gd name="T59" fmla="*/ 44 h 177"/>
                        <a:gd name="T60" fmla="*/ 96 w 175"/>
                        <a:gd name="T61" fmla="*/ 63 h 177"/>
                        <a:gd name="T62" fmla="*/ 96 w 175"/>
                        <a:gd name="T63" fmla="*/ 64 h 177"/>
                        <a:gd name="T64" fmla="*/ 108 w 175"/>
                        <a:gd name="T65" fmla="*/ 104 h 177"/>
                        <a:gd name="T66" fmla="*/ 96 w 175"/>
                        <a:gd name="T67" fmla="*/ 71 h 177"/>
                        <a:gd name="T68" fmla="*/ 108 w 175"/>
                        <a:gd name="T69" fmla="*/ 104 h 177"/>
                        <a:gd name="T70" fmla="*/ 105 w 175"/>
                        <a:gd name="T71" fmla="*/ 111 h 177"/>
                        <a:gd name="T72" fmla="*/ 82 w 175"/>
                        <a:gd name="T73" fmla="*/ 97 h 177"/>
                        <a:gd name="T74" fmla="*/ 55 w 175"/>
                        <a:gd name="T75" fmla="*/ 135 h 177"/>
                        <a:gd name="T76" fmla="*/ 64 w 175"/>
                        <a:gd name="T77" fmla="*/ 145 h 177"/>
                        <a:gd name="T78" fmla="*/ 46 w 175"/>
                        <a:gd name="T79" fmla="*/ 79 h 177"/>
                        <a:gd name="T80" fmla="*/ 92 w 175"/>
                        <a:gd name="T81" fmla="*/ 64 h 177"/>
                        <a:gd name="T82" fmla="*/ 46 w 175"/>
                        <a:gd name="T83" fmla="*/ 79 h 177"/>
                        <a:gd name="T84" fmla="*/ 76 w 175"/>
                        <a:gd name="T85" fmla="*/ 91 h 177"/>
                        <a:gd name="T86" fmla="*/ 33 w 175"/>
                        <a:gd name="T87" fmla="*/ 120 h 177"/>
                        <a:gd name="T88" fmla="*/ 54 w 175"/>
                        <a:gd name="T89" fmla="*/ 131 h 177"/>
                        <a:gd name="T90" fmla="*/ 31 w 175"/>
                        <a:gd name="T91" fmla="*/ 117 h 177"/>
                        <a:gd name="T92" fmla="*/ 29 w 175"/>
                        <a:gd name="T93" fmla="*/ 86 h 177"/>
                        <a:gd name="T94" fmla="*/ 31 w 175"/>
                        <a:gd name="T95" fmla="*/ 11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77">
                          <a:moveTo>
                            <a:pt x="174" y="84"/>
                          </a:moveTo>
                          <a:cubicBezTo>
                            <a:pt x="171" y="117"/>
                            <a:pt x="146" y="143"/>
                            <a:pt x="137" y="174"/>
                          </a:cubicBezTo>
                          <a:cubicBezTo>
                            <a:pt x="136" y="176"/>
                            <a:pt x="135" y="177"/>
                            <a:pt x="133" y="176"/>
                          </a:cubicBezTo>
                          <a:cubicBezTo>
                            <a:pt x="117" y="166"/>
                            <a:pt x="97" y="165"/>
                            <a:pt x="80" y="158"/>
                          </a:cubicBezTo>
                          <a:cubicBezTo>
                            <a:pt x="66" y="153"/>
                            <a:pt x="53" y="145"/>
                            <a:pt x="42" y="135"/>
                          </a:cubicBezTo>
                          <a:cubicBezTo>
                            <a:pt x="19" y="115"/>
                            <a:pt x="3" y="88"/>
                            <a:pt x="0" y="58"/>
                          </a:cubicBezTo>
                          <a:cubicBezTo>
                            <a:pt x="0" y="57"/>
                            <a:pt x="0" y="57"/>
                            <a:pt x="0" y="57"/>
                          </a:cubicBezTo>
                          <a:cubicBezTo>
                            <a:pt x="1" y="57"/>
                            <a:pt x="2" y="57"/>
                            <a:pt x="3" y="57"/>
                          </a:cubicBezTo>
                          <a:cubicBezTo>
                            <a:pt x="3" y="57"/>
                            <a:pt x="3" y="57"/>
                            <a:pt x="3" y="57"/>
                          </a:cubicBezTo>
                          <a:cubicBezTo>
                            <a:pt x="3" y="58"/>
                            <a:pt x="3" y="59"/>
                            <a:pt x="3" y="59"/>
                          </a:cubicBezTo>
                          <a:cubicBezTo>
                            <a:pt x="4" y="59"/>
                            <a:pt x="4" y="58"/>
                            <a:pt x="4" y="57"/>
                          </a:cubicBezTo>
                          <a:cubicBezTo>
                            <a:pt x="5" y="57"/>
                            <a:pt x="6" y="56"/>
                            <a:pt x="7" y="56"/>
                          </a:cubicBezTo>
                          <a:cubicBezTo>
                            <a:pt x="6" y="71"/>
                            <a:pt x="16" y="83"/>
                            <a:pt x="31" y="80"/>
                          </a:cubicBezTo>
                          <a:cubicBezTo>
                            <a:pt x="46" y="77"/>
                            <a:pt x="54" y="63"/>
                            <a:pt x="53" y="48"/>
                          </a:cubicBezTo>
                          <a:cubicBezTo>
                            <a:pt x="53" y="48"/>
                            <a:pt x="53" y="48"/>
                            <a:pt x="53" y="48"/>
                          </a:cubicBezTo>
                          <a:cubicBezTo>
                            <a:pt x="55" y="47"/>
                            <a:pt x="56" y="47"/>
                            <a:pt x="57" y="47"/>
                          </a:cubicBezTo>
                          <a:cubicBezTo>
                            <a:pt x="57" y="47"/>
                            <a:pt x="57" y="47"/>
                            <a:pt x="57" y="47"/>
                          </a:cubicBezTo>
                          <a:cubicBezTo>
                            <a:pt x="66" y="55"/>
                            <a:pt x="77" y="62"/>
                            <a:pt x="89" y="60"/>
                          </a:cubicBezTo>
                          <a:cubicBezTo>
                            <a:pt x="101" y="58"/>
                            <a:pt x="110" y="46"/>
                            <a:pt x="103" y="35"/>
                          </a:cubicBezTo>
                          <a:cubicBezTo>
                            <a:pt x="102" y="33"/>
                            <a:pt x="103" y="32"/>
                            <a:pt x="104" y="31"/>
                          </a:cubicBezTo>
                          <a:cubicBezTo>
                            <a:pt x="105" y="31"/>
                            <a:pt x="107" y="31"/>
                            <a:pt x="107" y="32"/>
                          </a:cubicBezTo>
                          <a:cubicBezTo>
                            <a:pt x="115" y="41"/>
                            <a:pt x="129" y="44"/>
                            <a:pt x="139" y="37"/>
                          </a:cubicBezTo>
                          <a:cubicBezTo>
                            <a:pt x="148" y="30"/>
                            <a:pt x="151" y="16"/>
                            <a:pt x="145" y="6"/>
                          </a:cubicBezTo>
                          <a:cubicBezTo>
                            <a:pt x="145" y="6"/>
                            <a:pt x="145" y="6"/>
                            <a:pt x="145" y="5"/>
                          </a:cubicBezTo>
                          <a:cubicBezTo>
                            <a:pt x="147" y="4"/>
                            <a:pt x="150" y="2"/>
                            <a:pt x="152" y="0"/>
                          </a:cubicBezTo>
                          <a:cubicBezTo>
                            <a:pt x="152" y="0"/>
                            <a:pt x="152" y="0"/>
                            <a:pt x="152" y="0"/>
                          </a:cubicBezTo>
                          <a:cubicBezTo>
                            <a:pt x="162" y="11"/>
                            <a:pt x="167" y="24"/>
                            <a:pt x="170" y="38"/>
                          </a:cubicBezTo>
                          <a:cubicBezTo>
                            <a:pt x="173" y="53"/>
                            <a:pt x="175" y="69"/>
                            <a:pt x="174" y="84"/>
                          </a:cubicBezTo>
                          <a:close/>
                          <a:moveTo>
                            <a:pt x="133" y="170"/>
                          </a:moveTo>
                          <a:cubicBezTo>
                            <a:pt x="141" y="142"/>
                            <a:pt x="162" y="119"/>
                            <a:pt x="168" y="90"/>
                          </a:cubicBezTo>
                          <a:cubicBezTo>
                            <a:pt x="168" y="90"/>
                            <a:pt x="168" y="90"/>
                            <a:pt x="168" y="90"/>
                          </a:cubicBezTo>
                          <a:cubicBezTo>
                            <a:pt x="167" y="91"/>
                            <a:pt x="166" y="91"/>
                            <a:pt x="165" y="92"/>
                          </a:cubicBezTo>
                          <a:cubicBezTo>
                            <a:pt x="165" y="105"/>
                            <a:pt x="155" y="117"/>
                            <a:pt x="143" y="122"/>
                          </a:cubicBezTo>
                          <a:cubicBezTo>
                            <a:pt x="132" y="126"/>
                            <a:pt x="120" y="124"/>
                            <a:pt x="111" y="117"/>
                          </a:cubicBezTo>
                          <a:cubicBezTo>
                            <a:pt x="112" y="128"/>
                            <a:pt x="107" y="138"/>
                            <a:pt x="99" y="144"/>
                          </a:cubicBezTo>
                          <a:cubicBezTo>
                            <a:pt x="91" y="150"/>
                            <a:pt x="83" y="151"/>
                            <a:pt x="74" y="150"/>
                          </a:cubicBezTo>
                          <a:cubicBezTo>
                            <a:pt x="78" y="152"/>
                            <a:pt x="82" y="154"/>
                            <a:pt x="87" y="155"/>
                          </a:cubicBezTo>
                          <a:cubicBezTo>
                            <a:pt x="102" y="160"/>
                            <a:pt x="118" y="162"/>
                            <a:pt x="133" y="170"/>
                          </a:cubicBezTo>
                          <a:close/>
                          <a:moveTo>
                            <a:pt x="167" y="83"/>
                          </a:moveTo>
                          <a:cubicBezTo>
                            <a:pt x="167" y="81"/>
                            <a:pt x="168" y="81"/>
                            <a:pt x="169" y="81"/>
                          </a:cubicBezTo>
                          <a:cubicBezTo>
                            <a:pt x="169" y="73"/>
                            <a:pt x="169" y="66"/>
                            <a:pt x="168" y="58"/>
                          </a:cubicBezTo>
                          <a:cubicBezTo>
                            <a:pt x="158" y="61"/>
                            <a:pt x="149" y="56"/>
                            <a:pt x="142" y="50"/>
                          </a:cubicBezTo>
                          <a:cubicBezTo>
                            <a:pt x="143" y="61"/>
                            <a:pt x="138" y="72"/>
                            <a:pt x="128" y="78"/>
                          </a:cubicBezTo>
                          <a:cubicBezTo>
                            <a:pt x="132" y="83"/>
                            <a:pt x="138" y="87"/>
                            <a:pt x="145" y="88"/>
                          </a:cubicBezTo>
                          <a:cubicBezTo>
                            <a:pt x="151" y="90"/>
                            <a:pt x="165" y="91"/>
                            <a:pt x="167" y="83"/>
                          </a:cubicBezTo>
                          <a:close/>
                          <a:moveTo>
                            <a:pt x="141" y="117"/>
                          </a:moveTo>
                          <a:cubicBezTo>
                            <a:pt x="152" y="113"/>
                            <a:pt x="157" y="104"/>
                            <a:pt x="160" y="94"/>
                          </a:cubicBezTo>
                          <a:cubicBezTo>
                            <a:pt x="156" y="94"/>
                            <a:pt x="152" y="94"/>
                            <a:pt x="149" y="94"/>
                          </a:cubicBezTo>
                          <a:cubicBezTo>
                            <a:pt x="141" y="93"/>
                            <a:pt x="134" y="90"/>
                            <a:pt x="128" y="84"/>
                          </a:cubicBezTo>
                          <a:cubicBezTo>
                            <a:pt x="126" y="95"/>
                            <a:pt x="123" y="105"/>
                            <a:pt x="112" y="108"/>
                          </a:cubicBezTo>
                          <a:cubicBezTo>
                            <a:pt x="111" y="108"/>
                            <a:pt x="110" y="109"/>
                            <a:pt x="109" y="109"/>
                          </a:cubicBezTo>
                          <a:cubicBezTo>
                            <a:pt x="117" y="117"/>
                            <a:pt x="129" y="121"/>
                            <a:pt x="141" y="117"/>
                          </a:cubicBezTo>
                          <a:close/>
                          <a:moveTo>
                            <a:pt x="167" y="53"/>
                          </a:moveTo>
                          <a:cubicBezTo>
                            <a:pt x="166" y="50"/>
                            <a:pt x="166" y="47"/>
                            <a:pt x="165" y="43"/>
                          </a:cubicBezTo>
                          <a:cubicBezTo>
                            <a:pt x="163" y="30"/>
                            <a:pt x="159" y="17"/>
                            <a:pt x="151" y="7"/>
                          </a:cubicBezTo>
                          <a:cubicBezTo>
                            <a:pt x="156" y="19"/>
                            <a:pt x="152" y="34"/>
                            <a:pt x="141" y="41"/>
                          </a:cubicBezTo>
                          <a:cubicBezTo>
                            <a:pt x="141" y="42"/>
                            <a:pt x="140" y="42"/>
                            <a:pt x="140" y="42"/>
                          </a:cubicBezTo>
                          <a:cubicBezTo>
                            <a:pt x="148" y="49"/>
                            <a:pt x="156" y="55"/>
                            <a:pt x="167" y="53"/>
                          </a:cubicBezTo>
                          <a:close/>
                          <a:moveTo>
                            <a:pt x="125" y="73"/>
                          </a:moveTo>
                          <a:cubicBezTo>
                            <a:pt x="136" y="68"/>
                            <a:pt x="140" y="55"/>
                            <a:pt x="135" y="44"/>
                          </a:cubicBezTo>
                          <a:cubicBezTo>
                            <a:pt x="127" y="47"/>
                            <a:pt x="118" y="46"/>
                            <a:pt x="110" y="41"/>
                          </a:cubicBezTo>
                          <a:cubicBezTo>
                            <a:pt x="111" y="50"/>
                            <a:pt x="105" y="60"/>
                            <a:pt x="96" y="63"/>
                          </a:cubicBezTo>
                          <a:cubicBezTo>
                            <a:pt x="96" y="63"/>
                            <a:pt x="96" y="63"/>
                            <a:pt x="96" y="63"/>
                          </a:cubicBezTo>
                          <a:cubicBezTo>
                            <a:pt x="96" y="63"/>
                            <a:pt x="96" y="64"/>
                            <a:pt x="96" y="64"/>
                          </a:cubicBezTo>
                          <a:cubicBezTo>
                            <a:pt x="102" y="74"/>
                            <a:pt x="115" y="79"/>
                            <a:pt x="125" y="73"/>
                          </a:cubicBezTo>
                          <a:close/>
                          <a:moveTo>
                            <a:pt x="108" y="104"/>
                          </a:moveTo>
                          <a:cubicBezTo>
                            <a:pt x="120" y="102"/>
                            <a:pt x="123" y="90"/>
                            <a:pt x="123" y="79"/>
                          </a:cubicBezTo>
                          <a:cubicBezTo>
                            <a:pt x="113" y="82"/>
                            <a:pt x="102" y="79"/>
                            <a:pt x="96" y="71"/>
                          </a:cubicBezTo>
                          <a:cubicBezTo>
                            <a:pt x="93" y="79"/>
                            <a:pt x="88" y="86"/>
                            <a:pt x="81" y="89"/>
                          </a:cubicBezTo>
                          <a:cubicBezTo>
                            <a:pt x="88" y="97"/>
                            <a:pt x="96" y="105"/>
                            <a:pt x="108" y="104"/>
                          </a:cubicBezTo>
                          <a:close/>
                          <a:moveTo>
                            <a:pt x="94" y="142"/>
                          </a:moveTo>
                          <a:cubicBezTo>
                            <a:pt x="104" y="136"/>
                            <a:pt x="110" y="122"/>
                            <a:pt x="105" y="111"/>
                          </a:cubicBezTo>
                          <a:cubicBezTo>
                            <a:pt x="104" y="110"/>
                            <a:pt x="104" y="110"/>
                            <a:pt x="105" y="109"/>
                          </a:cubicBezTo>
                          <a:cubicBezTo>
                            <a:pt x="96" y="109"/>
                            <a:pt x="88" y="104"/>
                            <a:pt x="82" y="97"/>
                          </a:cubicBezTo>
                          <a:cubicBezTo>
                            <a:pt x="82" y="109"/>
                            <a:pt x="78" y="121"/>
                            <a:pt x="70" y="129"/>
                          </a:cubicBezTo>
                          <a:cubicBezTo>
                            <a:pt x="66" y="132"/>
                            <a:pt x="61" y="135"/>
                            <a:pt x="55" y="135"/>
                          </a:cubicBezTo>
                          <a:cubicBezTo>
                            <a:pt x="53" y="135"/>
                            <a:pt x="51" y="135"/>
                            <a:pt x="48" y="134"/>
                          </a:cubicBezTo>
                          <a:cubicBezTo>
                            <a:pt x="53" y="138"/>
                            <a:pt x="58" y="142"/>
                            <a:pt x="64" y="145"/>
                          </a:cubicBezTo>
                          <a:cubicBezTo>
                            <a:pt x="74" y="148"/>
                            <a:pt x="85" y="148"/>
                            <a:pt x="94" y="142"/>
                          </a:cubicBezTo>
                          <a:close/>
                          <a:moveTo>
                            <a:pt x="46" y="79"/>
                          </a:moveTo>
                          <a:cubicBezTo>
                            <a:pt x="61" y="96"/>
                            <a:pt x="89" y="88"/>
                            <a:pt x="92" y="65"/>
                          </a:cubicBezTo>
                          <a:cubicBezTo>
                            <a:pt x="92" y="64"/>
                            <a:pt x="92" y="64"/>
                            <a:pt x="92" y="64"/>
                          </a:cubicBezTo>
                          <a:cubicBezTo>
                            <a:pt x="80" y="67"/>
                            <a:pt x="67" y="62"/>
                            <a:pt x="58" y="54"/>
                          </a:cubicBezTo>
                          <a:cubicBezTo>
                            <a:pt x="57" y="63"/>
                            <a:pt x="53" y="73"/>
                            <a:pt x="46" y="79"/>
                          </a:cubicBezTo>
                          <a:close/>
                          <a:moveTo>
                            <a:pt x="69" y="124"/>
                          </a:moveTo>
                          <a:cubicBezTo>
                            <a:pt x="76" y="115"/>
                            <a:pt x="78" y="102"/>
                            <a:pt x="76" y="91"/>
                          </a:cubicBezTo>
                          <a:cubicBezTo>
                            <a:pt x="67" y="94"/>
                            <a:pt x="56" y="93"/>
                            <a:pt x="47" y="87"/>
                          </a:cubicBezTo>
                          <a:cubicBezTo>
                            <a:pt x="49" y="100"/>
                            <a:pt x="47" y="115"/>
                            <a:pt x="33" y="120"/>
                          </a:cubicBezTo>
                          <a:cubicBezTo>
                            <a:pt x="37" y="123"/>
                            <a:pt x="40" y="127"/>
                            <a:pt x="43" y="130"/>
                          </a:cubicBezTo>
                          <a:cubicBezTo>
                            <a:pt x="47" y="129"/>
                            <a:pt x="51" y="131"/>
                            <a:pt x="54" y="131"/>
                          </a:cubicBezTo>
                          <a:cubicBezTo>
                            <a:pt x="60" y="130"/>
                            <a:pt x="65" y="128"/>
                            <a:pt x="69" y="124"/>
                          </a:cubicBezTo>
                          <a:close/>
                          <a:moveTo>
                            <a:pt x="31" y="117"/>
                          </a:moveTo>
                          <a:cubicBezTo>
                            <a:pt x="45" y="112"/>
                            <a:pt x="44" y="94"/>
                            <a:pt x="42" y="82"/>
                          </a:cubicBezTo>
                          <a:cubicBezTo>
                            <a:pt x="38" y="84"/>
                            <a:pt x="34" y="85"/>
                            <a:pt x="29" y="86"/>
                          </a:cubicBezTo>
                          <a:cubicBezTo>
                            <a:pt x="21" y="86"/>
                            <a:pt x="14" y="83"/>
                            <a:pt x="8" y="77"/>
                          </a:cubicBezTo>
                          <a:cubicBezTo>
                            <a:pt x="14" y="92"/>
                            <a:pt x="21" y="105"/>
                            <a:pt x="31" y="11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4" name="Freeform 132"/>
                    <p:cNvSpPr>
                      <a:spLocks/>
                    </p:cNvSpPr>
                    <p:nvPr/>
                  </p:nvSpPr>
                  <p:spPr bwMode="auto">
                    <a:xfrm>
                      <a:off x="4326" y="1637"/>
                      <a:ext cx="59" cy="57"/>
                    </a:xfrm>
                    <a:custGeom>
                      <a:avLst/>
                      <a:gdLst>
                        <a:gd name="T0" fmla="*/ 13 w 25"/>
                        <a:gd name="T1" fmla="*/ 0 h 24"/>
                        <a:gd name="T2" fmla="*/ 23 w 25"/>
                        <a:gd name="T3" fmla="*/ 18 h 24"/>
                        <a:gd name="T4" fmla="*/ 19 w 25"/>
                        <a:gd name="T5" fmla="*/ 22 h 24"/>
                        <a:gd name="T6" fmla="*/ 4 w 25"/>
                        <a:gd name="T7" fmla="*/ 20 h 24"/>
                        <a:gd name="T8" fmla="*/ 0 w 25"/>
                        <a:gd name="T9" fmla="*/ 17 h 24"/>
                        <a:gd name="T10" fmla="*/ 3 w 25"/>
                        <a:gd name="T11" fmla="*/ 13 h 24"/>
                        <a:gd name="T12" fmla="*/ 18 w 25"/>
                        <a:gd name="T13" fmla="*/ 15 h 24"/>
                        <a:gd name="T14" fmla="*/ 10 w 25"/>
                        <a:gd name="T15" fmla="*/ 4 h 24"/>
                        <a:gd name="T16" fmla="*/ 13 w 25"/>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4">
                          <a:moveTo>
                            <a:pt x="13" y="0"/>
                          </a:moveTo>
                          <a:cubicBezTo>
                            <a:pt x="18" y="3"/>
                            <a:pt x="25" y="12"/>
                            <a:pt x="23" y="18"/>
                          </a:cubicBezTo>
                          <a:cubicBezTo>
                            <a:pt x="23" y="19"/>
                            <a:pt x="21" y="21"/>
                            <a:pt x="19" y="22"/>
                          </a:cubicBezTo>
                          <a:cubicBezTo>
                            <a:pt x="14" y="24"/>
                            <a:pt x="9" y="23"/>
                            <a:pt x="4" y="20"/>
                          </a:cubicBezTo>
                          <a:cubicBezTo>
                            <a:pt x="2" y="19"/>
                            <a:pt x="1" y="18"/>
                            <a:pt x="0" y="17"/>
                          </a:cubicBezTo>
                          <a:cubicBezTo>
                            <a:pt x="1" y="16"/>
                            <a:pt x="2" y="14"/>
                            <a:pt x="3" y="13"/>
                          </a:cubicBezTo>
                          <a:cubicBezTo>
                            <a:pt x="6" y="17"/>
                            <a:pt x="16" y="20"/>
                            <a:pt x="18" y="15"/>
                          </a:cubicBezTo>
                          <a:cubicBezTo>
                            <a:pt x="20" y="11"/>
                            <a:pt x="15" y="5"/>
                            <a:pt x="10" y="4"/>
                          </a:cubicBezTo>
                          <a:cubicBezTo>
                            <a:pt x="11" y="3"/>
                            <a:pt x="12" y="1"/>
                            <a:pt x="13"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5" name="Freeform 133"/>
                    <p:cNvSpPr>
                      <a:spLocks/>
                    </p:cNvSpPr>
                    <p:nvPr/>
                  </p:nvSpPr>
                  <p:spPr bwMode="auto">
                    <a:xfrm>
                      <a:off x="4065" y="2042"/>
                      <a:ext cx="223" cy="189"/>
                    </a:xfrm>
                    <a:custGeom>
                      <a:avLst/>
                      <a:gdLst>
                        <a:gd name="T0" fmla="*/ 94 w 94"/>
                        <a:gd name="T1" fmla="*/ 0 h 80"/>
                        <a:gd name="T2" fmla="*/ 59 w 94"/>
                        <a:gd name="T3" fmla="*/ 80 h 80"/>
                        <a:gd name="T4" fmla="*/ 13 w 94"/>
                        <a:gd name="T5" fmla="*/ 65 h 80"/>
                        <a:gd name="T6" fmla="*/ 0 w 94"/>
                        <a:gd name="T7" fmla="*/ 60 h 80"/>
                        <a:gd name="T8" fmla="*/ 25 w 94"/>
                        <a:gd name="T9" fmla="*/ 54 h 80"/>
                        <a:gd name="T10" fmla="*/ 37 w 94"/>
                        <a:gd name="T11" fmla="*/ 27 h 80"/>
                        <a:gd name="T12" fmla="*/ 69 w 94"/>
                        <a:gd name="T13" fmla="*/ 32 h 80"/>
                        <a:gd name="T14" fmla="*/ 91 w 94"/>
                        <a:gd name="T15" fmla="*/ 2 h 80"/>
                        <a:gd name="T16" fmla="*/ 94 w 94"/>
                        <a:gd name="T17" fmla="*/ 0 h 80"/>
                        <a:gd name="T18" fmla="*/ 94 w 94"/>
                        <a:gd name="T1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80">
                          <a:moveTo>
                            <a:pt x="94" y="0"/>
                          </a:moveTo>
                          <a:cubicBezTo>
                            <a:pt x="88" y="29"/>
                            <a:pt x="67" y="52"/>
                            <a:pt x="59" y="80"/>
                          </a:cubicBezTo>
                          <a:cubicBezTo>
                            <a:pt x="44" y="72"/>
                            <a:pt x="28" y="70"/>
                            <a:pt x="13" y="65"/>
                          </a:cubicBezTo>
                          <a:cubicBezTo>
                            <a:pt x="8" y="64"/>
                            <a:pt x="4" y="62"/>
                            <a:pt x="0" y="60"/>
                          </a:cubicBezTo>
                          <a:cubicBezTo>
                            <a:pt x="9" y="61"/>
                            <a:pt x="17" y="60"/>
                            <a:pt x="25" y="54"/>
                          </a:cubicBezTo>
                          <a:cubicBezTo>
                            <a:pt x="33" y="48"/>
                            <a:pt x="38" y="38"/>
                            <a:pt x="37" y="27"/>
                          </a:cubicBezTo>
                          <a:cubicBezTo>
                            <a:pt x="46" y="34"/>
                            <a:pt x="58" y="36"/>
                            <a:pt x="69" y="32"/>
                          </a:cubicBezTo>
                          <a:cubicBezTo>
                            <a:pt x="81" y="27"/>
                            <a:pt x="91" y="15"/>
                            <a:pt x="91" y="2"/>
                          </a:cubicBezTo>
                          <a:cubicBezTo>
                            <a:pt x="92" y="1"/>
                            <a:pt x="93" y="1"/>
                            <a:pt x="94" y="0"/>
                          </a:cubicBezTo>
                          <a:cubicBezTo>
                            <a:pt x="94" y="0"/>
                            <a:pt x="94" y="0"/>
                            <a:pt x="9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6" name="Freeform 134"/>
                    <p:cNvSpPr>
                      <a:spLocks/>
                    </p:cNvSpPr>
                    <p:nvPr/>
                  </p:nvSpPr>
                  <p:spPr bwMode="auto">
                    <a:xfrm>
                      <a:off x="4523" y="968"/>
                      <a:ext cx="7" cy="11"/>
                    </a:xfrm>
                    <a:custGeom>
                      <a:avLst/>
                      <a:gdLst>
                        <a:gd name="T0" fmla="*/ 3 w 3"/>
                        <a:gd name="T1" fmla="*/ 5 h 5"/>
                        <a:gd name="T2" fmla="*/ 3 w 3"/>
                        <a:gd name="T3" fmla="*/ 5 h 5"/>
                        <a:gd name="T4" fmla="*/ 1 w 3"/>
                        <a:gd name="T5" fmla="*/ 4 h 5"/>
                        <a:gd name="T6" fmla="*/ 1 w 3"/>
                        <a:gd name="T7" fmla="*/ 3 h 5"/>
                        <a:gd name="T8" fmla="*/ 1 w 3"/>
                        <a:gd name="T9" fmla="*/ 0 h 5"/>
                        <a:gd name="T10" fmla="*/ 3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3" y="5"/>
                          </a:moveTo>
                          <a:cubicBezTo>
                            <a:pt x="3" y="5"/>
                            <a:pt x="3" y="5"/>
                            <a:pt x="3" y="5"/>
                          </a:cubicBezTo>
                          <a:cubicBezTo>
                            <a:pt x="2" y="5"/>
                            <a:pt x="1" y="5"/>
                            <a:pt x="1" y="4"/>
                          </a:cubicBezTo>
                          <a:cubicBezTo>
                            <a:pt x="1" y="4"/>
                            <a:pt x="1" y="3"/>
                            <a:pt x="1" y="3"/>
                          </a:cubicBezTo>
                          <a:cubicBezTo>
                            <a:pt x="0" y="2"/>
                            <a:pt x="0" y="1"/>
                            <a:pt x="1" y="0"/>
                          </a:cubicBezTo>
                          <a:cubicBezTo>
                            <a:pt x="2" y="2"/>
                            <a:pt x="2" y="3"/>
                            <a:pt x="3"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7" name="Freeform 135"/>
                    <p:cNvSpPr>
                      <a:spLocks/>
                    </p:cNvSpPr>
                    <p:nvPr/>
                  </p:nvSpPr>
                  <p:spPr bwMode="auto">
                    <a:xfrm>
                      <a:off x="4193" y="1947"/>
                      <a:ext cx="97" cy="97"/>
                    </a:xfrm>
                    <a:custGeom>
                      <a:avLst/>
                      <a:gdLst>
                        <a:gd name="T0" fmla="*/ 41 w 41"/>
                        <a:gd name="T1" fmla="*/ 31 h 41"/>
                        <a:gd name="T2" fmla="*/ 39 w 41"/>
                        <a:gd name="T3" fmla="*/ 33 h 41"/>
                        <a:gd name="T4" fmla="*/ 17 w 41"/>
                        <a:gd name="T5" fmla="*/ 38 h 41"/>
                        <a:gd name="T6" fmla="*/ 0 w 41"/>
                        <a:gd name="T7" fmla="*/ 28 h 41"/>
                        <a:gd name="T8" fmla="*/ 14 w 41"/>
                        <a:gd name="T9" fmla="*/ 0 h 41"/>
                        <a:gd name="T10" fmla="*/ 40 w 41"/>
                        <a:gd name="T11" fmla="*/ 8 h 41"/>
                        <a:gd name="T12" fmla="*/ 41 w 41"/>
                        <a:gd name="T13" fmla="*/ 31 h 41"/>
                      </a:gdLst>
                      <a:ahLst/>
                      <a:cxnLst>
                        <a:cxn ang="0">
                          <a:pos x="T0" y="T1"/>
                        </a:cxn>
                        <a:cxn ang="0">
                          <a:pos x="T2" y="T3"/>
                        </a:cxn>
                        <a:cxn ang="0">
                          <a:pos x="T4" y="T5"/>
                        </a:cxn>
                        <a:cxn ang="0">
                          <a:pos x="T6" y="T7"/>
                        </a:cxn>
                        <a:cxn ang="0">
                          <a:pos x="T8" y="T9"/>
                        </a:cxn>
                        <a:cxn ang="0">
                          <a:pos x="T10" y="T11"/>
                        </a:cxn>
                        <a:cxn ang="0">
                          <a:pos x="T12" y="T13"/>
                        </a:cxn>
                      </a:cxnLst>
                      <a:rect l="0" t="0" r="r" b="b"/>
                      <a:pathLst>
                        <a:path w="41" h="41">
                          <a:moveTo>
                            <a:pt x="41" y="31"/>
                          </a:moveTo>
                          <a:cubicBezTo>
                            <a:pt x="40" y="31"/>
                            <a:pt x="39" y="31"/>
                            <a:pt x="39" y="33"/>
                          </a:cubicBezTo>
                          <a:cubicBezTo>
                            <a:pt x="37" y="41"/>
                            <a:pt x="23" y="40"/>
                            <a:pt x="17" y="38"/>
                          </a:cubicBezTo>
                          <a:cubicBezTo>
                            <a:pt x="10" y="37"/>
                            <a:pt x="4" y="33"/>
                            <a:pt x="0" y="28"/>
                          </a:cubicBezTo>
                          <a:cubicBezTo>
                            <a:pt x="10" y="22"/>
                            <a:pt x="15" y="11"/>
                            <a:pt x="14" y="0"/>
                          </a:cubicBezTo>
                          <a:cubicBezTo>
                            <a:pt x="21" y="6"/>
                            <a:pt x="30" y="11"/>
                            <a:pt x="40" y="8"/>
                          </a:cubicBezTo>
                          <a:cubicBezTo>
                            <a:pt x="41" y="16"/>
                            <a:pt x="41" y="23"/>
                            <a:pt x="41" y="3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8" name="Freeform 136"/>
                    <p:cNvSpPr>
                      <a:spLocks/>
                    </p:cNvSpPr>
                    <p:nvPr/>
                  </p:nvSpPr>
                  <p:spPr bwMode="auto">
                    <a:xfrm>
                      <a:off x="4478" y="1048"/>
                      <a:ext cx="30" cy="21"/>
                    </a:xfrm>
                    <a:custGeom>
                      <a:avLst/>
                      <a:gdLst>
                        <a:gd name="T0" fmla="*/ 8 w 13"/>
                        <a:gd name="T1" fmla="*/ 1 h 9"/>
                        <a:gd name="T2" fmla="*/ 11 w 13"/>
                        <a:gd name="T3" fmla="*/ 5 h 9"/>
                        <a:gd name="T4" fmla="*/ 2 w 13"/>
                        <a:gd name="T5" fmla="*/ 9 h 9"/>
                        <a:gd name="T6" fmla="*/ 0 w 13"/>
                        <a:gd name="T7" fmla="*/ 1 h 9"/>
                        <a:gd name="T8" fmla="*/ 2 w 13"/>
                        <a:gd name="T9" fmla="*/ 0 h 9"/>
                        <a:gd name="T10" fmla="*/ 3 w 13"/>
                        <a:gd name="T11" fmla="*/ 0 h 9"/>
                        <a:gd name="T12" fmla="*/ 8 w 1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8" y="1"/>
                          </a:moveTo>
                          <a:cubicBezTo>
                            <a:pt x="9" y="1"/>
                            <a:pt x="13" y="3"/>
                            <a:pt x="11" y="5"/>
                          </a:cubicBezTo>
                          <a:cubicBezTo>
                            <a:pt x="9" y="8"/>
                            <a:pt x="5" y="8"/>
                            <a:pt x="2" y="9"/>
                          </a:cubicBezTo>
                          <a:cubicBezTo>
                            <a:pt x="2" y="7"/>
                            <a:pt x="1" y="4"/>
                            <a:pt x="0" y="1"/>
                          </a:cubicBezTo>
                          <a:cubicBezTo>
                            <a:pt x="1" y="1"/>
                            <a:pt x="1" y="0"/>
                            <a:pt x="2" y="0"/>
                          </a:cubicBezTo>
                          <a:cubicBezTo>
                            <a:pt x="2" y="0"/>
                            <a:pt x="2" y="0"/>
                            <a:pt x="3" y="0"/>
                          </a:cubicBezTo>
                          <a:cubicBezTo>
                            <a:pt x="4" y="0"/>
                            <a:pt x="6" y="0"/>
                            <a:pt x="8"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9" name="Freeform 137"/>
                    <p:cNvSpPr>
                      <a:spLocks/>
                    </p:cNvSpPr>
                    <p:nvPr/>
                  </p:nvSpPr>
                  <p:spPr bwMode="auto">
                    <a:xfrm>
                      <a:off x="4338" y="1654"/>
                      <a:ext cx="26" cy="19"/>
                    </a:xfrm>
                    <a:custGeom>
                      <a:avLst/>
                      <a:gdLst>
                        <a:gd name="T0" fmla="*/ 6 w 11"/>
                        <a:gd name="T1" fmla="*/ 1 h 8"/>
                        <a:gd name="T2" fmla="*/ 9 w 11"/>
                        <a:gd name="T3" fmla="*/ 7 h 8"/>
                        <a:gd name="T4" fmla="*/ 3 w 11"/>
                        <a:gd name="T5" fmla="*/ 6 h 8"/>
                        <a:gd name="T6" fmla="*/ 0 w 11"/>
                        <a:gd name="T7" fmla="*/ 4 h 8"/>
                        <a:gd name="T8" fmla="*/ 3 w 11"/>
                        <a:gd name="T9" fmla="*/ 0 h 8"/>
                        <a:gd name="T10" fmla="*/ 6 w 11"/>
                        <a:gd name="T11" fmla="*/ 1 h 8"/>
                      </a:gdLst>
                      <a:ahLst/>
                      <a:cxnLst>
                        <a:cxn ang="0">
                          <a:pos x="T0" y="T1"/>
                        </a:cxn>
                        <a:cxn ang="0">
                          <a:pos x="T2" y="T3"/>
                        </a:cxn>
                        <a:cxn ang="0">
                          <a:pos x="T4" y="T5"/>
                        </a:cxn>
                        <a:cxn ang="0">
                          <a:pos x="T6" y="T7"/>
                        </a:cxn>
                        <a:cxn ang="0">
                          <a:pos x="T8" y="T9"/>
                        </a:cxn>
                        <a:cxn ang="0">
                          <a:pos x="T10" y="T11"/>
                        </a:cxn>
                      </a:cxnLst>
                      <a:rect l="0" t="0" r="r" b="b"/>
                      <a:pathLst>
                        <a:path w="11" h="8">
                          <a:moveTo>
                            <a:pt x="6" y="1"/>
                          </a:moveTo>
                          <a:cubicBezTo>
                            <a:pt x="7" y="2"/>
                            <a:pt x="11" y="6"/>
                            <a:pt x="9" y="7"/>
                          </a:cubicBezTo>
                          <a:cubicBezTo>
                            <a:pt x="8" y="8"/>
                            <a:pt x="4" y="7"/>
                            <a:pt x="3" y="6"/>
                          </a:cubicBezTo>
                          <a:cubicBezTo>
                            <a:pt x="2" y="5"/>
                            <a:pt x="1" y="4"/>
                            <a:pt x="0" y="4"/>
                          </a:cubicBezTo>
                          <a:cubicBezTo>
                            <a:pt x="1" y="3"/>
                            <a:pt x="2" y="1"/>
                            <a:pt x="3" y="0"/>
                          </a:cubicBezTo>
                          <a:cubicBezTo>
                            <a:pt x="4" y="0"/>
                            <a:pt x="5" y="0"/>
                            <a:pt x="6"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0" name="Freeform 138"/>
                    <p:cNvSpPr>
                      <a:spLocks/>
                    </p:cNvSpPr>
                    <p:nvPr/>
                  </p:nvSpPr>
                  <p:spPr bwMode="auto">
                    <a:xfrm>
                      <a:off x="4480" y="972"/>
                      <a:ext cx="54" cy="69"/>
                    </a:xfrm>
                    <a:custGeom>
                      <a:avLst/>
                      <a:gdLst>
                        <a:gd name="T0" fmla="*/ 16 w 23"/>
                        <a:gd name="T1" fmla="*/ 3 h 29"/>
                        <a:gd name="T2" fmla="*/ 23 w 23"/>
                        <a:gd name="T3" fmla="*/ 29 h 29"/>
                        <a:gd name="T4" fmla="*/ 0 w 23"/>
                        <a:gd name="T5" fmla="*/ 19 h 29"/>
                        <a:gd name="T6" fmla="*/ 15 w 23"/>
                        <a:gd name="T7" fmla="*/ 0 h 29"/>
                        <a:gd name="T8" fmla="*/ 16 w 23"/>
                        <a:gd name="T9" fmla="*/ 3 h 29"/>
                      </a:gdLst>
                      <a:ahLst/>
                      <a:cxnLst>
                        <a:cxn ang="0">
                          <a:pos x="T0" y="T1"/>
                        </a:cxn>
                        <a:cxn ang="0">
                          <a:pos x="T2" y="T3"/>
                        </a:cxn>
                        <a:cxn ang="0">
                          <a:pos x="T4" y="T5"/>
                        </a:cxn>
                        <a:cxn ang="0">
                          <a:pos x="T6" y="T7"/>
                        </a:cxn>
                        <a:cxn ang="0">
                          <a:pos x="T8" y="T9"/>
                        </a:cxn>
                      </a:cxnLst>
                      <a:rect l="0" t="0" r="r" b="b"/>
                      <a:pathLst>
                        <a:path w="23" h="29">
                          <a:moveTo>
                            <a:pt x="16" y="3"/>
                          </a:moveTo>
                          <a:cubicBezTo>
                            <a:pt x="19" y="11"/>
                            <a:pt x="21" y="20"/>
                            <a:pt x="23" y="29"/>
                          </a:cubicBezTo>
                          <a:cubicBezTo>
                            <a:pt x="18" y="23"/>
                            <a:pt x="8" y="18"/>
                            <a:pt x="0" y="19"/>
                          </a:cubicBezTo>
                          <a:cubicBezTo>
                            <a:pt x="8" y="16"/>
                            <a:pt x="15" y="9"/>
                            <a:pt x="15" y="0"/>
                          </a:cubicBezTo>
                          <a:cubicBezTo>
                            <a:pt x="15" y="1"/>
                            <a:pt x="16" y="2"/>
                            <a:pt x="16"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1" name="Freeform 139"/>
                    <p:cNvSpPr>
                      <a:spLocks/>
                    </p:cNvSpPr>
                    <p:nvPr/>
                  </p:nvSpPr>
                  <p:spPr bwMode="auto">
                    <a:xfrm>
                      <a:off x="4333" y="1692"/>
                      <a:ext cx="45" cy="49"/>
                    </a:xfrm>
                    <a:custGeom>
                      <a:avLst/>
                      <a:gdLst>
                        <a:gd name="T0" fmla="*/ 0 w 19"/>
                        <a:gd name="T1" fmla="*/ 0 h 21"/>
                        <a:gd name="T2" fmla="*/ 19 w 19"/>
                        <a:gd name="T3" fmla="*/ 1 h 21"/>
                        <a:gd name="T4" fmla="*/ 1 w 19"/>
                        <a:gd name="T5" fmla="*/ 21 h 21"/>
                        <a:gd name="T6" fmla="*/ 1 w 19"/>
                        <a:gd name="T7" fmla="*/ 21 h 21"/>
                        <a:gd name="T8" fmla="*/ 0 w 19"/>
                        <a:gd name="T9" fmla="*/ 0 h 21"/>
                      </a:gdLst>
                      <a:ahLst/>
                      <a:cxnLst>
                        <a:cxn ang="0">
                          <a:pos x="T0" y="T1"/>
                        </a:cxn>
                        <a:cxn ang="0">
                          <a:pos x="T2" y="T3"/>
                        </a:cxn>
                        <a:cxn ang="0">
                          <a:pos x="T4" y="T5"/>
                        </a:cxn>
                        <a:cxn ang="0">
                          <a:pos x="T6" y="T7"/>
                        </a:cxn>
                        <a:cxn ang="0">
                          <a:pos x="T8" y="T9"/>
                        </a:cxn>
                      </a:cxnLst>
                      <a:rect l="0" t="0" r="r" b="b"/>
                      <a:pathLst>
                        <a:path w="19" h="21">
                          <a:moveTo>
                            <a:pt x="0" y="0"/>
                          </a:moveTo>
                          <a:cubicBezTo>
                            <a:pt x="6" y="3"/>
                            <a:pt x="14" y="5"/>
                            <a:pt x="19" y="1"/>
                          </a:cubicBezTo>
                          <a:cubicBezTo>
                            <a:pt x="14" y="8"/>
                            <a:pt x="8" y="14"/>
                            <a:pt x="1" y="21"/>
                          </a:cubicBezTo>
                          <a:cubicBezTo>
                            <a:pt x="1" y="21"/>
                            <a:pt x="1" y="21"/>
                            <a:pt x="1" y="21"/>
                          </a:cubicBezTo>
                          <a:cubicBezTo>
                            <a:pt x="7" y="14"/>
                            <a:pt x="4" y="6"/>
                            <a:pt x="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2" name="Freeform 140"/>
                    <p:cNvSpPr>
                      <a:spLocks/>
                    </p:cNvSpPr>
                    <p:nvPr/>
                  </p:nvSpPr>
                  <p:spPr bwMode="auto">
                    <a:xfrm>
                      <a:off x="4011" y="975"/>
                      <a:ext cx="467" cy="773"/>
                    </a:xfrm>
                    <a:custGeom>
                      <a:avLst/>
                      <a:gdLst>
                        <a:gd name="T0" fmla="*/ 192 w 197"/>
                        <a:gd name="T1" fmla="*/ 97 h 327"/>
                        <a:gd name="T2" fmla="*/ 151 w 197"/>
                        <a:gd name="T3" fmla="*/ 153 h 327"/>
                        <a:gd name="T4" fmla="*/ 95 w 197"/>
                        <a:gd name="T5" fmla="*/ 167 h 327"/>
                        <a:gd name="T6" fmla="*/ 135 w 197"/>
                        <a:gd name="T7" fmla="*/ 209 h 327"/>
                        <a:gd name="T8" fmla="*/ 124 w 197"/>
                        <a:gd name="T9" fmla="*/ 295 h 327"/>
                        <a:gd name="T10" fmla="*/ 106 w 197"/>
                        <a:gd name="T11" fmla="*/ 308 h 327"/>
                        <a:gd name="T12" fmla="*/ 0 w 197"/>
                        <a:gd name="T13" fmla="*/ 283 h 327"/>
                        <a:gd name="T14" fmla="*/ 2 w 197"/>
                        <a:gd name="T15" fmla="*/ 281 h 327"/>
                        <a:gd name="T16" fmla="*/ 55 w 197"/>
                        <a:gd name="T17" fmla="*/ 311 h 327"/>
                        <a:gd name="T18" fmla="*/ 111 w 197"/>
                        <a:gd name="T19" fmla="*/ 301 h 327"/>
                        <a:gd name="T20" fmla="*/ 138 w 197"/>
                        <a:gd name="T21" fmla="*/ 255 h 327"/>
                        <a:gd name="T22" fmla="*/ 86 w 197"/>
                        <a:gd name="T23" fmla="*/ 166 h 327"/>
                        <a:gd name="T24" fmla="*/ 87 w 197"/>
                        <a:gd name="T25" fmla="*/ 162 h 327"/>
                        <a:gd name="T26" fmla="*/ 90 w 197"/>
                        <a:gd name="T27" fmla="*/ 160 h 327"/>
                        <a:gd name="T28" fmla="*/ 158 w 197"/>
                        <a:gd name="T29" fmla="*/ 142 h 327"/>
                        <a:gd name="T30" fmla="*/ 180 w 197"/>
                        <a:gd name="T31" fmla="*/ 117 h 327"/>
                        <a:gd name="T32" fmla="*/ 190 w 197"/>
                        <a:gd name="T33" fmla="*/ 84 h 327"/>
                        <a:gd name="T34" fmla="*/ 172 w 197"/>
                        <a:gd name="T35" fmla="*/ 30 h 327"/>
                        <a:gd name="T36" fmla="*/ 120 w 197"/>
                        <a:gd name="T37" fmla="*/ 7 h 327"/>
                        <a:gd name="T38" fmla="*/ 68 w 197"/>
                        <a:gd name="T39" fmla="*/ 18 h 327"/>
                        <a:gd name="T40" fmla="*/ 67 w 197"/>
                        <a:gd name="T41" fmla="*/ 15 h 327"/>
                        <a:gd name="T42" fmla="*/ 132 w 197"/>
                        <a:gd name="T43" fmla="*/ 4 h 327"/>
                        <a:gd name="T44" fmla="*/ 182 w 197"/>
                        <a:gd name="T45" fmla="*/ 36 h 327"/>
                        <a:gd name="T46" fmla="*/ 192 w 197"/>
                        <a:gd name="T47" fmla="*/ 9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 h="327">
                          <a:moveTo>
                            <a:pt x="192" y="97"/>
                          </a:moveTo>
                          <a:cubicBezTo>
                            <a:pt x="186" y="121"/>
                            <a:pt x="171" y="139"/>
                            <a:pt x="151" y="153"/>
                          </a:cubicBezTo>
                          <a:cubicBezTo>
                            <a:pt x="135" y="164"/>
                            <a:pt x="115" y="172"/>
                            <a:pt x="95" y="167"/>
                          </a:cubicBezTo>
                          <a:cubicBezTo>
                            <a:pt x="112" y="177"/>
                            <a:pt x="126" y="191"/>
                            <a:pt x="135" y="209"/>
                          </a:cubicBezTo>
                          <a:cubicBezTo>
                            <a:pt x="148" y="237"/>
                            <a:pt x="144" y="272"/>
                            <a:pt x="124" y="295"/>
                          </a:cubicBezTo>
                          <a:cubicBezTo>
                            <a:pt x="119" y="300"/>
                            <a:pt x="113" y="305"/>
                            <a:pt x="106" y="308"/>
                          </a:cubicBezTo>
                          <a:cubicBezTo>
                            <a:pt x="70" y="327"/>
                            <a:pt x="27" y="311"/>
                            <a:pt x="0" y="283"/>
                          </a:cubicBezTo>
                          <a:cubicBezTo>
                            <a:pt x="2" y="281"/>
                            <a:pt x="2" y="281"/>
                            <a:pt x="2" y="281"/>
                          </a:cubicBezTo>
                          <a:cubicBezTo>
                            <a:pt x="18" y="294"/>
                            <a:pt x="35" y="306"/>
                            <a:pt x="55" y="311"/>
                          </a:cubicBezTo>
                          <a:cubicBezTo>
                            <a:pt x="74" y="315"/>
                            <a:pt x="95" y="312"/>
                            <a:pt x="111" y="301"/>
                          </a:cubicBezTo>
                          <a:cubicBezTo>
                            <a:pt x="126" y="290"/>
                            <a:pt x="135" y="273"/>
                            <a:pt x="138" y="255"/>
                          </a:cubicBezTo>
                          <a:cubicBezTo>
                            <a:pt x="144" y="217"/>
                            <a:pt x="118" y="183"/>
                            <a:pt x="86" y="166"/>
                          </a:cubicBezTo>
                          <a:cubicBezTo>
                            <a:pt x="84" y="165"/>
                            <a:pt x="85" y="162"/>
                            <a:pt x="87" y="162"/>
                          </a:cubicBezTo>
                          <a:cubicBezTo>
                            <a:pt x="87" y="161"/>
                            <a:pt x="88" y="160"/>
                            <a:pt x="90" y="160"/>
                          </a:cubicBezTo>
                          <a:cubicBezTo>
                            <a:pt x="114" y="171"/>
                            <a:pt x="139" y="157"/>
                            <a:pt x="158" y="142"/>
                          </a:cubicBezTo>
                          <a:cubicBezTo>
                            <a:pt x="167" y="135"/>
                            <a:pt x="175" y="127"/>
                            <a:pt x="180" y="117"/>
                          </a:cubicBezTo>
                          <a:cubicBezTo>
                            <a:pt x="185" y="107"/>
                            <a:pt x="188" y="95"/>
                            <a:pt x="190" y="84"/>
                          </a:cubicBezTo>
                          <a:cubicBezTo>
                            <a:pt x="192" y="64"/>
                            <a:pt x="186" y="45"/>
                            <a:pt x="172" y="30"/>
                          </a:cubicBezTo>
                          <a:cubicBezTo>
                            <a:pt x="158" y="16"/>
                            <a:pt x="140" y="8"/>
                            <a:pt x="120" y="7"/>
                          </a:cubicBezTo>
                          <a:cubicBezTo>
                            <a:pt x="102" y="6"/>
                            <a:pt x="85" y="11"/>
                            <a:pt x="68" y="18"/>
                          </a:cubicBezTo>
                          <a:cubicBezTo>
                            <a:pt x="67" y="15"/>
                            <a:pt x="67" y="15"/>
                            <a:pt x="67" y="15"/>
                          </a:cubicBezTo>
                          <a:cubicBezTo>
                            <a:pt x="86" y="4"/>
                            <a:pt x="110" y="0"/>
                            <a:pt x="132" y="4"/>
                          </a:cubicBezTo>
                          <a:cubicBezTo>
                            <a:pt x="152" y="7"/>
                            <a:pt x="170" y="19"/>
                            <a:pt x="182" y="36"/>
                          </a:cubicBezTo>
                          <a:cubicBezTo>
                            <a:pt x="195" y="54"/>
                            <a:pt x="197" y="75"/>
                            <a:pt x="192" y="9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3" name="Freeform 141"/>
                    <p:cNvSpPr>
                      <a:spLocks/>
                    </p:cNvSpPr>
                    <p:nvPr/>
                  </p:nvSpPr>
                  <p:spPr bwMode="auto">
                    <a:xfrm>
                      <a:off x="4290" y="1741"/>
                      <a:ext cx="45" cy="36"/>
                    </a:xfrm>
                    <a:custGeom>
                      <a:avLst/>
                      <a:gdLst>
                        <a:gd name="T0" fmla="*/ 19 w 19"/>
                        <a:gd name="T1" fmla="*/ 0 h 15"/>
                        <a:gd name="T2" fmla="*/ 19 w 19"/>
                        <a:gd name="T3" fmla="*/ 0 h 15"/>
                        <a:gd name="T4" fmla="*/ 11 w 19"/>
                        <a:gd name="T5" fmla="*/ 8 h 15"/>
                        <a:gd name="T6" fmla="*/ 3 w 19"/>
                        <a:gd name="T7" fmla="*/ 15 h 15"/>
                        <a:gd name="T8" fmla="*/ 0 w 19"/>
                        <a:gd name="T9" fmla="*/ 1 h 15"/>
                        <a:gd name="T10" fmla="*/ 19 w 19"/>
                        <a:gd name="T11" fmla="*/ 0 h 15"/>
                      </a:gdLst>
                      <a:ahLst/>
                      <a:cxnLst>
                        <a:cxn ang="0">
                          <a:pos x="T0" y="T1"/>
                        </a:cxn>
                        <a:cxn ang="0">
                          <a:pos x="T2" y="T3"/>
                        </a:cxn>
                        <a:cxn ang="0">
                          <a:pos x="T4" y="T5"/>
                        </a:cxn>
                        <a:cxn ang="0">
                          <a:pos x="T6" y="T7"/>
                        </a:cxn>
                        <a:cxn ang="0">
                          <a:pos x="T8" y="T9"/>
                        </a:cxn>
                        <a:cxn ang="0">
                          <a:pos x="T10" y="T11"/>
                        </a:cxn>
                      </a:cxnLst>
                      <a:rect l="0" t="0" r="r" b="b"/>
                      <a:pathLst>
                        <a:path w="19" h="15">
                          <a:moveTo>
                            <a:pt x="19" y="0"/>
                          </a:moveTo>
                          <a:cubicBezTo>
                            <a:pt x="19" y="0"/>
                            <a:pt x="19" y="0"/>
                            <a:pt x="19" y="0"/>
                          </a:cubicBezTo>
                          <a:cubicBezTo>
                            <a:pt x="17" y="2"/>
                            <a:pt x="14" y="5"/>
                            <a:pt x="11" y="8"/>
                          </a:cubicBezTo>
                          <a:cubicBezTo>
                            <a:pt x="8" y="10"/>
                            <a:pt x="6" y="13"/>
                            <a:pt x="3" y="15"/>
                          </a:cubicBezTo>
                          <a:cubicBezTo>
                            <a:pt x="4" y="10"/>
                            <a:pt x="3" y="5"/>
                            <a:pt x="0" y="1"/>
                          </a:cubicBezTo>
                          <a:cubicBezTo>
                            <a:pt x="6" y="4"/>
                            <a:pt x="14" y="5"/>
                            <a:pt x="19"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4" name="Freeform 142"/>
                    <p:cNvSpPr>
                      <a:spLocks/>
                    </p:cNvSpPr>
                    <p:nvPr/>
                  </p:nvSpPr>
                  <p:spPr bwMode="auto">
                    <a:xfrm>
                      <a:off x="4148" y="2027"/>
                      <a:ext cx="121" cy="88"/>
                    </a:xfrm>
                    <a:custGeom>
                      <a:avLst/>
                      <a:gdLst>
                        <a:gd name="T0" fmla="*/ 51 w 51"/>
                        <a:gd name="T1" fmla="*/ 10 h 37"/>
                        <a:gd name="T2" fmla="*/ 32 w 51"/>
                        <a:gd name="T3" fmla="*/ 33 h 37"/>
                        <a:gd name="T4" fmla="*/ 0 w 51"/>
                        <a:gd name="T5" fmla="*/ 25 h 37"/>
                        <a:gd name="T6" fmla="*/ 3 w 51"/>
                        <a:gd name="T7" fmla="*/ 24 h 37"/>
                        <a:gd name="T8" fmla="*/ 19 w 51"/>
                        <a:gd name="T9" fmla="*/ 0 h 37"/>
                        <a:gd name="T10" fmla="*/ 40 w 51"/>
                        <a:gd name="T11" fmla="*/ 10 h 37"/>
                        <a:gd name="T12" fmla="*/ 51 w 51"/>
                        <a:gd name="T13" fmla="*/ 10 h 37"/>
                      </a:gdLst>
                      <a:ahLst/>
                      <a:cxnLst>
                        <a:cxn ang="0">
                          <a:pos x="T0" y="T1"/>
                        </a:cxn>
                        <a:cxn ang="0">
                          <a:pos x="T2" y="T3"/>
                        </a:cxn>
                        <a:cxn ang="0">
                          <a:pos x="T4" y="T5"/>
                        </a:cxn>
                        <a:cxn ang="0">
                          <a:pos x="T6" y="T7"/>
                        </a:cxn>
                        <a:cxn ang="0">
                          <a:pos x="T8" y="T9"/>
                        </a:cxn>
                        <a:cxn ang="0">
                          <a:pos x="T10" y="T11"/>
                        </a:cxn>
                        <a:cxn ang="0">
                          <a:pos x="T12" y="T13"/>
                        </a:cxn>
                      </a:cxnLst>
                      <a:rect l="0" t="0" r="r" b="b"/>
                      <a:pathLst>
                        <a:path w="51" h="37">
                          <a:moveTo>
                            <a:pt x="51" y="10"/>
                          </a:moveTo>
                          <a:cubicBezTo>
                            <a:pt x="48" y="20"/>
                            <a:pt x="43" y="29"/>
                            <a:pt x="32" y="33"/>
                          </a:cubicBezTo>
                          <a:cubicBezTo>
                            <a:pt x="20" y="37"/>
                            <a:pt x="8" y="33"/>
                            <a:pt x="0" y="25"/>
                          </a:cubicBezTo>
                          <a:cubicBezTo>
                            <a:pt x="1" y="25"/>
                            <a:pt x="2" y="24"/>
                            <a:pt x="3" y="24"/>
                          </a:cubicBezTo>
                          <a:cubicBezTo>
                            <a:pt x="14" y="21"/>
                            <a:pt x="17" y="11"/>
                            <a:pt x="19" y="0"/>
                          </a:cubicBezTo>
                          <a:cubicBezTo>
                            <a:pt x="25" y="6"/>
                            <a:pt x="32" y="9"/>
                            <a:pt x="40" y="10"/>
                          </a:cubicBezTo>
                          <a:cubicBezTo>
                            <a:pt x="43" y="10"/>
                            <a:pt x="47" y="10"/>
                            <a:pt x="51"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5" name="Freeform 143"/>
                    <p:cNvSpPr>
                      <a:spLocks/>
                    </p:cNvSpPr>
                    <p:nvPr/>
                  </p:nvSpPr>
                  <p:spPr bwMode="auto">
                    <a:xfrm>
                      <a:off x="4321" y="1765"/>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2"/>
                            <a:pt x="0" y="2"/>
                          </a:cubicBezTo>
                          <a:cubicBezTo>
                            <a:pt x="0" y="2"/>
                            <a:pt x="0" y="1"/>
                            <a:pt x="1" y="1"/>
                          </a:cubicBezTo>
                          <a:cubicBezTo>
                            <a:pt x="1" y="0"/>
                            <a:pt x="2" y="0"/>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6" name="Freeform 144"/>
                    <p:cNvSpPr>
                      <a:spLocks noEditPoints="1"/>
                    </p:cNvSpPr>
                    <p:nvPr/>
                  </p:nvSpPr>
                  <p:spPr bwMode="auto">
                    <a:xfrm>
                      <a:off x="3200" y="639"/>
                      <a:ext cx="1266" cy="1228"/>
                    </a:xfrm>
                    <a:custGeom>
                      <a:avLst/>
                      <a:gdLst>
                        <a:gd name="T0" fmla="*/ 522 w 534"/>
                        <a:gd name="T1" fmla="*/ 259 h 519"/>
                        <a:gd name="T2" fmla="*/ 432 w 534"/>
                        <a:gd name="T3" fmla="*/ 302 h 519"/>
                        <a:gd name="T4" fmla="*/ 428 w 534"/>
                        <a:gd name="T5" fmla="*/ 308 h 519"/>
                        <a:gd name="T6" fmla="*/ 453 w 534"/>
                        <a:gd name="T7" fmla="*/ 443 h 519"/>
                        <a:gd name="T8" fmla="*/ 344 w 534"/>
                        <a:gd name="T9" fmla="*/ 423 h 519"/>
                        <a:gd name="T10" fmla="*/ 339 w 534"/>
                        <a:gd name="T11" fmla="*/ 416 h 519"/>
                        <a:gd name="T12" fmla="*/ 333 w 534"/>
                        <a:gd name="T13" fmla="*/ 474 h 519"/>
                        <a:gd name="T14" fmla="*/ 238 w 534"/>
                        <a:gd name="T15" fmla="*/ 513 h 519"/>
                        <a:gd name="T16" fmla="*/ 190 w 534"/>
                        <a:gd name="T17" fmla="*/ 424 h 519"/>
                        <a:gd name="T18" fmla="*/ 193 w 534"/>
                        <a:gd name="T19" fmla="*/ 405 h 519"/>
                        <a:gd name="T20" fmla="*/ 150 w 534"/>
                        <a:gd name="T21" fmla="*/ 448 h 519"/>
                        <a:gd name="T22" fmla="*/ 48 w 534"/>
                        <a:gd name="T23" fmla="*/ 396 h 519"/>
                        <a:gd name="T24" fmla="*/ 112 w 534"/>
                        <a:gd name="T25" fmla="*/ 296 h 519"/>
                        <a:gd name="T26" fmla="*/ 113 w 534"/>
                        <a:gd name="T27" fmla="*/ 295 h 519"/>
                        <a:gd name="T28" fmla="*/ 49 w 534"/>
                        <a:gd name="T29" fmla="*/ 284 h 519"/>
                        <a:gd name="T30" fmla="*/ 63 w 534"/>
                        <a:gd name="T31" fmla="*/ 144 h 519"/>
                        <a:gd name="T32" fmla="*/ 140 w 534"/>
                        <a:gd name="T33" fmla="*/ 152 h 519"/>
                        <a:gd name="T34" fmla="*/ 138 w 534"/>
                        <a:gd name="T35" fmla="*/ 146 h 519"/>
                        <a:gd name="T36" fmla="*/ 129 w 534"/>
                        <a:gd name="T37" fmla="*/ 34 h 519"/>
                        <a:gd name="T38" fmla="*/ 268 w 534"/>
                        <a:gd name="T39" fmla="*/ 90 h 519"/>
                        <a:gd name="T40" fmla="*/ 272 w 534"/>
                        <a:gd name="T41" fmla="*/ 89 h 519"/>
                        <a:gd name="T42" fmla="*/ 299 w 534"/>
                        <a:gd name="T43" fmla="*/ 34 h 519"/>
                        <a:gd name="T44" fmla="*/ 432 w 534"/>
                        <a:gd name="T45" fmla="*/ 93 h 519"/>
                        <a:gd name="T46" fmla="*/ 404 w 534"/>
                        <a:gd name="T47" fmla="*/ 164 h 519"/>
                        <a:gd name="T48" fmla="*/ 404 w 534"/>
                        <a:gd name="T49" fmla="*/ 164 h 519"/>
                        <a:gd name="T50" fmla="*/ 462 w 534"/>
                        <a:gd name="T51" fmla="*/ 149 h 519"/>
                        <a:gd name="T52" fmla="*/ 532 w 534"/>
                        <a:gd name="T53" fmla="*/ 226 h 519"/>
                        <a:gd name="T54" fmla="*/ 513 w 534"/>
                        <a:gd name="T55" fmla="*/ 192 h 519"/>
                        <a:gd name="T56" fmla="*/ 501 w 534"/>
                        <a:gd name="T57" fmla="*/ 176 h 519"/>
                        <a:gd name="T58" fmla="*/ 377 w 534"/>
                        <a:gd name="T59" fmla="*/ 185 h 519"/>
                        <a:gd name="T60" fmla="*/ 330 w 534"/>
                        <a:gd name="T61" fmla="*/ 214 h 519"/>
                        <a:gd name="T62" fmla="*/ 415 w 534"/>
                        <a:gd name="T63" fmla="*/ 69 h 519"/>
                        <a:gd name="T64" fmla="*/ 332 w 534"/>
                        <a:gd name="T65" fmla="*/ 25 h 519"/>
                        <a:gd name="T66" fmla="*/ 287 w 534"/>
                        <a:gd name="T67" fmla="*/ 69 h 519"/>
                        <a:gd name="T68" fmla="*/ 270 w 534"/>
                        <a:gd name="T69" fmla="*/ 176 h 519"/>
                        <a:gd name="T70" fmla="*/ 264 w 534"/>
                        <a:gd name="T71" fmla="*/ 176 h 519"/>
                        <a:gd name="T72" fmla="*/ 194 w 534"/>
                        <a:gd name="T73" fmla="*/ 18 h 519"/>
                        <a:gd name="T74" fmla="*/ 141 w 534"/>
                        <a:gd name="T75" fmla="*/ 134 h 519"/>
                        <a:gd name="T76" fmla="*/ 201 w 534"/>
                        <a:gd name="T77" fmla="*/ 202 h 519"/>
                        <a:gd name="T78" fmla="*/ 209 w 534"/>
                        <a:gd name="T79" fmla="*/ 206 h 519"/>
                        <a:gd name="T80" fmla="*/ 179 w 534"/>
                        <a:gd name="T81" fmla="*/ 191 h 519"/>
                        <a:gd name="T82" fmla="*/ 118 w 534"/>
                        <a:gd name="T83" fmla="*/ 155 h 519"/>
                        <a:gd name="T84" fmla="*/ 18 w 534"/>
                        <a:gd name="T85" fmla="*/ 240 h 519"/>
                        <a:gd name="T86" fmla="*/ 133 w 534"/>
                        <a:gd name="T87" fmla="*/ 286 h 519"/>
                        <a:gd name="T88" fmla="*/ 146 w 534"/>
                        <a:gd name="T89" fmla="*/ 287 h 519"/>
                        <a:gd name="T90" fmla="*/ 60 w 534"/>
                        <a:gd name="T91" fmla="*/ 381 h 519"/>
                        <a:gd name="T92" fmla="*/ 105 w 534"/>
                        <a:gd name="T93" fmla="*/ 435 h 519"/>
                        <a:gd name="T94" fmla="*/ 178 w 534"/>
                        <a:gd name="T95" fmla="*/ 415 h 519"/>
                        <a:gd name="T96" fmla="*/ 218 w 534"/>
                        <a:gd name="T97" fmla="*/ 343 h 519"/>
                        <a:gd name="T98" fmla="*/ 222 w 534"/>
                        <a:gd name="T99" fmla="*/ 333 h 519"/>
                        <a:gd name="T100" fmla="*/ 228 w 534"/>
                        <a:gd name="T101" fmla="*/ 320 h 519"/>
                        <a:gd name="T102" fmla="*/ 210 w 534"/>
                        <a:gd name="T103" fmla="*/ 368 h 519"/>
                        <a:gd name="T104" fmla="*/ 209 w 534"/>
                        <a:gd name="T105" fmla="*/ 370 h 519"/>
                        <a:gd name="T106" fmla="*/ 200 w 534"/>
                        <a:gd name="T107" fmla="*/ 417 h 519"/>
                        <a:gd name="T108" fmla="*/ 295 w 534"/>
                        <a:gd name="T109" fmla="*/ 503 h 519"/>
                        <a:gd name="T110" fmla="*/ 328 w 534"/>
                        <a:gd name="T111" fmla="*/ 432 h 519"/>
                        <a:gd name="T112" fmla="*/ 306 w 534"/>
                        <a:gd name="T113" fmla="*/ 360 h 519"/>
                        <a:gd name="T114" fmla="*/ 414 w 534"/>
                        <a:gd name="T115" fmla="*/ 445 h 519"/>
                        <a:gd name="T116" fmla="*/ 439 w 534"/>
                        <a:gd name="T117" fmla="*/ 328 h 519"/>
                        <a:gd name="T118" fmla="*/ 346 w 534"/>
                        <a:gd name="T119" fmla="*/ 281 h 519"/>
                        <a:gd name="T120" fmla="*/ 445 w 534"/>
                        <a:gd name="T121" fmla="*/ 299 h 519"/>
                        <a:gd name="T122" fmla="*/ 273 w 534"/>
                        <a:gd name="T123" fmla="*/ 91 h 519"/>
                        <a:gd name="T124" fmla="*/ 273 w 534"/>
                        <a:gd name="T125" fmla="*/ 91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4" h="519">
                          <a:moveTo>
                            <a:pt x="532" y="226"/>
                          </a:moveTo>
                          <a:cubicBezTo>
                            <a:pt x="530" y="237"/>
                            <a:pt x="527" y="249"/>
                            <a:pt x="522" y="259"/>
                          </a:cubicBezTo>
                          <a:cubicBezTo>
                            <a:pt x="517" y="269"/>
                            <a:pt x="509" y="277"/>
                            <a:pt x="500" y="284"/>
                          </a:cubicBezTo>
                          <a:cubicBezTo>
                            <a:pt x="481" y="299"/>
                            <a:pt x="456" y="313"/>
                            <a:pt x="432" y="302"/>
                          </a:cubicBezTo>
                          <a:cubicBezTo>
                            <a:pt x="430" y="302"/>
                            <a:pt x="429" y="303"/>
                            <a:pt x="429" y="304"/>
                          </a:cubicBezTo>
                          <a:cubicBezTo>
                            <a:pt x="427" y="304"/>
                            <a:pt x="426" y="307"/>
                            <a:pt x="428" y="308"/>
                          </a:cubicBezTo>
                          <a:cubicBezTo>
                            <a:pt x="460" y="325"/>
                            <a:pt x="486" y="359"/>
                            <a:pt x="480" y="397"/>
                          </a:cubicBezTo>
                          <a:cubicBezTo>
                            <a:pt x="477" y="415"/>
                            <a:pt x="468" y="432"/>
                            <a:pt x="453" y="443"/>
                          </a:cubicBezTo>
                          <a:cubicBezTo>
                            <a:pt x="437" y="454"/>
                            <a:pt x="416" y="457"/>
                            <a:pt x="397" y="453"/>
                          </a:cubicBezTo>
                          <a:cubicBezTo>
                            <a:pt x="377" y="448"/>
                            <a:pt x="360" y="436"/>
                            <a:pt x="344" y="423"/>
                          </a:cubicBezTo>
                          <a:cubicBezTo>
                            <a:pt x="343" y="421"/>
                            <a:pt x="341" y="420"/>
                            <a:pt x="340" y="418"/>
                          </a:cubicBezTo>
                          <a:cubicBezTo>
                            <a:pt x="339" y="418"/>
                            <a:pt x="339" y="417"/>
                            <a:pt x="339" y="416"/>
                          </a:cubicBezTo>
                          <a:cubicBezTo>
                            <a:pt x="338" y="415"/>
                            <a:pt x="334" y="416"/>
                            <a:pt x="335" y="418"/>
                          </a:cubicBezTo>
                          <a:cubicBezTo>
                            <a:pt x="343" y="436"/>
                            <a:pt x="340" y="456"/>
                            <a:pt x="333" y="474"/>
                          </a:cubicBezTo>
                          <a:cubicBezTo>
                            <a:pt x="326" y="493"/>
                            <a:pt x="313" y="509"/>
                            <a:pt x="293" y="514"/>
                          </a:cubicBezTo>
                          <a:cubicBezTo>
                            <a:pt x="276" y="519"/>
                            <a:pt x="256" y="517"/>
                            <a:pt x="238" y="513"/>
                          </a:cubicBezTo>
                          <a:cubicBezTo>
                            <a:pt x="220" y="507"/>
                            <a:pt x="203" y="496"/>
                            <a:pt x="195" y="478"/>
                          </a:cubicBezTo>
                          <a:cubicBezTo>
                            <a:pt x="187" y="461"/>
                            <a:pt x="187" y="442"/>
                            <a:pt x="190" y="424"/>
                          </a:cubicBezTo>
                          <a:cubicBezTo>
                            <a:pt x="191" y="419"/>
                            <a:pt x="191" y="414"/>
                            <a:pt x="192" y="408"/>
                          </a:cubicBezTo>
                          <a:cubicBezTo>
                            <a:pt x="192" y="407"/>
                            <a:pt x="193" y="406"/>
                            <a:pt x="193" y="405"/>
                          </a:cubicBezTo>
                          <a:cubicBezTo>
                            <a:pt x="193" y="404"/>
                            <a:pt x="191" y="404"/>
                            <a:pt x="190" y="405"/>
                          </a:cubicBezTo>
                          <a:cubicBezTo>
                            <a:pt x="183" y="425"/>
                            <a:pt x="171" y="442"/>
                            <a:pt x="150" y="448"/>
                          </a:cubicBezTo>
                          <a:cubicBezTo>
                            <a:pt x="129" y="454"/>
                            <a:pt x="107" y="449"/>
                            <a:pt x="88" y="440"/>
                          </a:cubicBezTo>
                          <a:cubicBezTo>
                            <a:pt x="70" y="431"/>
                            <a:pt x="53" y="417"/>
                            <a:pt x="48" y="396"/>
                          </a:cubicBezTo>
                          <a:cubicBezTo>
                            <a:pt x="43" y="377"/>
                            <a:pt x="48" y="356"/>
                            <a:pt x="58" y="340"/>
                          </a:cubicBezTo>
                          <a:cubicBezTo>
                            <a:pt x="71" y="320"/>
                            <a:pt x="91" y="307"/>
                            <a:pt x="112" y="296"/>
                          </a:cubicBezTo>
                          <a:cubicBezTo>
                            <a:pt x="112" y="296"/>
                            <a:pt x="112" y="296"/>
                            <a:pt x="113" y="295"/>
                          </a:cubicBezTo>
                          <a:cubicBezTo>
                            <a:pt x="113" y="295"/>
                            <a:pt x="113" y="295"/>
                            <a:pt x="113" y="295"/>
                          </a:cubicBezTo>
                          <a:cubicBezTo>
                            <a:pt x="114" y="295"/>
                            <a:pt x="114" y="293"/>
                            <a:pt x="112" y="293"/>
                          </a:cubicBezTo>
                          <a:cubicBezTo>
                            <a:pt x="90" y="294"/>
                            <a:pt x="69" y="296"/>
                            <a:pt x="49" y="284"/>
                          </a:cubicBezTo>
                          <a:cubicBezTo>
                            <a:pt x="31" y="275"/>
                            <a:pt x="17" y="258"/>
                            <a:pt x="12" y="238"/>
                          </a:cubicBezTo>
                          <a:cubicBezTo>
                            <a:pt x="0" y="198"/>
                            <a:pt x="23" y="156"/>
                            <a:pt x="63" y="144"/>
                          </a:cubicBezTo>
                          <a:cubicBezTo>
                            <a:pt x="88" y="135"/>
                            <a:pt x="113" y="144"/>
                            <a:pt x="138" y="153"/>
                          </a:cubicBezTo>
                          <a:cubicBezTo>
                            <a:pt x="139" y="153"/>
                            <a:pt x="140" y="153"/>
                            <a:pt x="140" y="152"/>
                          </a:cubicBezTo>
                          <a:cubicBezTo>
                            <a:pt x="141" y="152"/>
                            <a:pt x="142" y="151"/>
                            <a:pt x="141" y="150"/>
                          </a:cubicBezTo>
                          <a:cubicBezTo>
                            <a:pt x="140" y="149"/>
                            <a:pt x="139" y="147"/>
                            <a:pt x="138" y="146"/>
                          </a:cubicBezTo>
                          <a:cubicBezTo>
                            <a:pt x="127" y="131"/>
                            <a:pt x="120" y="114"/>
                            <a:pt x="117" y="95"/>
                          </a:cubicBezTo>
                          <a:cubicBezTo>
                            <a:pt x="113" y="74"/>
                            <a:pt x="114" y="52"/>
                            <a:pt x="129" y="34"/>
                          </a:cubicBezTo>
                          <a:cubicBezTo>
                            <a:pt x="157" y="0"/>
                            <a:pt x="207" y="3"/>
                            <a:pt x="238" y="32"/>
                          </a:cubicBezTo>
                          <a:cubicBezTo>
                            <a:pt x="255" y="48"/>
                            <a:pt x="263" y="68"/>
                            <a:pt x="268" y="90"/>
                          </a:cubicBezTo>
                          <a:cubicBezTo>
                            <a:pt x="269" y="92"/>
                            <a:pt x="272" y="91"/>
                            <a:pt x="272" y="89"/>
                          </a:cubicBezTo>
                          <a:cubicBezTo>
                            <a:pt x="272" y="89"/>
                            <a:pt x="272" y="89"/>
                            <a:pt x="272" y="89"/>
                          </a:cubicBezTo>
                          <a:cubicBezTo>
                            <a:pt x="272" y="87"/>
                            <a:pt x="273" y="84"/>
                            <a:pt x="274" y="82"/>
                          </a:cubicBezTo>
                          <a:cubicBezTo>
                            <a:pt x="279" y="65"/>
                            <a:pt x="286" y="48"/>
                            <a:pt x="299" y="34"/>
                          </a:cubicBezTo>
                          <a:cubicBezTo>
                            <a:pt x="314" y="19"/>
                            <a:pt x="334" y="13"/>
                            <a:pt x="355" y="17"/>
                          </a:cubicBezTo>
                          <a:cubicBezTo>
                            <a:pt x="394" y="22"/>
                            <a:pt x="431" y="51"/>
                            <a:pt x="432" y="93"/>
                          </a:cubicBezTo>
                          <a:cubicBezTo>
                            <a:pt x="432" y="119"/>
                            <a:pt x="416" y="142"/>
                            <a:pt x="401" y="162"/>
                          </a:cubicBezTo>
                          <a:cubicBezTo>
                            <a:pt x="399" y="164"/>
                            <a:pt x="402" y="166"/>
                            <a:pt x="404" y="164"/>
                          </a:cubicBezTo>
                          <a:cubicBezTo>
                            <a:pt x="404" y="164"/>
                            <a:pt x="404" y="164"/>
                            <a:pt x="404" y="164"/>
                          </a:cubicBezTo>
                          <a:cubicBezTo>
                            <a:pt x="404" y="164"/>
                            <a:pt x="404" y="164"/>
                            <a:pt x="404" y="164"/>
                          </a:cubicBezTo>
                          <a:cubicBezTo>
                            <a:pt x="406" y="163"/>
                            <a:pt x="408" y="162"/>
                            <a:pt x="410" y="160"/>
                          </a:cubicBezTo>
                          <a:cubicBezTo>
                            <a:pt x="427" y="153"/>
                            <a:pt x="444" y="148"/>
                            <a:pt x="462" y="149"/>
                          </a:cubicBezTo>
                          <a:cubicBezTo>
                            <a:pt x="482" y="150"/>
                            <a:pt x="500" y="158"/>
                            <a:pt x="514" y="172"/>
                          </a:cubicBezTo>
                          <a:cubicBezTo>
                            <a:pt x="528" y="187"/>
                            <a:pt x="534" y="206"/>
                            <a:pt x="532" y="226"/>
                          </a:cubicBezTo>
                          <a:close/>
                          <a:moveTo>
                            <a:pt x="511" y="252"/>
                          </a:moveTo>
                          <a:cubicBezTo>
                            <a:pt x="520" y="233"/>
                            <a:pt x="522" y="210"/>
                            <a:pt x="513" y="192"/>
                          </a:cubicBezTo>
                          <a:cubicBezTo>
                            <a:pt x="513" y="191"/>
                            <a:pt x="512" y="191"/>
                            <a:pt x="512" y="191"/>
                          </a:cubicBezTo>
                          <a:cubicBezTo>
                            <a:pt x="509" y="185"/>
                            <a:pt x="506" y="180"/>
                            <a:pt x="501" y="176"/>
                          </a:cubicBezTo>
                          <a:cubicBezTo>
                            <a:pt x="481" y="157"/>
                            <a:pt x="450" y="155"/>
                            <a:pt x="425" y="162"/>
                          </a:cubicBezTo>
                          <a:cubicBezTo>
                            <a:pt x="408" y="167"/>
                            <a:pt x="392" y="176"/>
                            <a:pt x="377" y="185"/>
                          </a:cubicBezTo>
                          <a:cubicBezTo>
                            <a:pt x="361" y="196"/>
                            <a:pt x="345" y="206"/>
                            <a:pt x="329" y="218"/>
                          </a:cubicBezTo>
                          <a:cubicBezTo>
                            <a:pt x="330" y="217"/>
                            <a:pt x="330" y="215"/>
                            <a:pt x="330" y="214"/>
                          </a:cubicBezTo>
                          <a:cubicBezTo>
                            <a:pt x="356" y="197"/>
                            <a:pt x="379" y="177"/>
                            <a:pt x="397" y="152"/>
                          </a:cubicBezTo>
                          <a:cubicBezTo>
                            <a:pt x="415" y="128"/>
                            <a:pt x="428" y="99"/>
                            <a:pt x="415" y="69"/>
                          </a:cubicBezTo>
                          <a:cubicBezTo>
                            <a:pt x="404" y="44"/>
                            <a:pt x="377" y="25"/>
                            <a:pt x="348" y="23"/>
                          </a:cubicBezTo>
                          <a:cubicBezTo>
                            <a:pt x="343" y="23"/>
                            <a:pt x="337" y="24"/>
                            <a:pt x="332" y="25"/>
                          </a:cubicBezTo>
                          <a:cubicBezTo>
                            <a:pt x="332" y="24"/>
                            <a:pt x="331" y="25"/>
                            <a:pt x="331" y="25"/>
                          </a:cubicBezTo>
                          <a:cubicBezTo>
                            <a:pt x="311" y="32"/>
                            <a:pt x="295" y="49"/>
                            <a:pt x="287" y="69"/>
                          </a:cubicBezTo>
                          <a:cubicBezTo>
                            <a:pt x="279" y="86"/>
                            <a:pt x="276" y="105"/>
                            <a:pt x="273" y="123"/>
                          </a:cubicBezTo>
                          <a:cubicBezTo>
                            <a:pt x="270" y="140"/>
                            <a:pt x="268" y="158"/>
                            <a:pt x="270" y="176"/>
                          </a:cubicBezTo>
                          <a:cubicBezTo>
                            <a:pt x="269" y="175"/>
                            <a:pt x="267" y="175"/>
                            <a:pt x="265" y="175"/>
                          </a:cubicBezTo>
                          <a:cubicBezTo>
                            <a:pt x="265" y="175"/>
                            <a:pt x="265" y="175"/>
                            <a:pt x="264" y="176"/>
                          </a:cubicBezTo>
                          <a:cubicBezTo>
                            <a:pt x="269" y="143"/>
                            <a:pt x="265" y="108"/>
                            <a:pt x="254" y="78"/>
                          </a:cubicBezTo>
                          <a:cubicBezTo>
                            <a:pt x="244" y="51"/>
                            <a:pt x="224" y="25"/>
                            <a:pt x="194" y="18"/>
                          </a:cubicBezTo>
                          <a:cubicBezTo>
                            <a:pt x="168" y="12"/>
                            <a:pt x="140" y="24"/>
                            <a:pt x="129" y="49"/>
                          </a:cubicBezTo>
                          <a:cubicBezTo>
                            <a:pt x="117" y="78"/>
                            <a:pt x="127" y="109"/>
                            <a:pt x="141" y="134"/>
                          </a:cubicBezTo>
                          <a:cubicBezTo>
                            <a:pt x="156" y="161"/>
                            <a:pt x="176" y="183"/>
                            <a:pt x="200" y="200"/>
                          </a:cubicBezTo>
                          <a:cubicBezTo>
                            <a:pt x="200" y="201"/>
                            <a:pt x="200" y="202"/>
                            <a:pt x="201" y="202"/>
                          </a:cubicBezTo>
                          <a:cubicBezTo>
                            <a:pt x="202" y="203"/>
                            <a:pt x="203" y="203"/>
                            <a:pt x="204" y="203"/>
                          </a:cubicBezTo>
                          <a:cubicBezTo>
                            <a:pt x="206" y="204"/>
                            <a:pt x="208" y="205"/>
                            <a:pt x="209" y="206"/>
                          </a:cubicBezTo>
                          <a:cubicBezTo>
                            <a:pt x="208" y="206"/>
                            <a:pt x="206" y="206"/>
                            <a:pt x="204" y="207"/>
                          </a:cubicBezTo>
                          <a:cubicBezTo>
                            <a:pt x="195" y="202"/>
                            <a:pt x="187" y="196"/>
                            <a:pt x="179" y="191"/>
                          </a:cubicBezTo>
                          <a:cubicBezTo>
                            <a:pt x="179" y="190"/>
                            <a:pt x="178" y="190"/>
                            <a:pt x="178" y="190"/>
                          </a:cubicBezTo>
                          <a:cubicBezTo>
                            <a:pt x="159" y="177"/>
                            <a:pt x="140" y="163"/>
                            <a:pt x="118" y="155"/>
                          </a:cubicBezTo>
                          <a:cubicBezTo>
                            <a:pt x="94" y="146"/>
                            <a:pt x="64" y="146"/>
                            <a:pt x="43" y="164"/>
                          </a:cubicBezTo>
                          <a:cubicBezTo>
                            <a:pt x="23" y="181"/>
                            <a:pt x="10" y="214"/>
                            <a:pt x="18" y="240"/>
                          </a:cubicBezTo>
                          <a:cubicBezTo>
                            <a:pt x="27" y="266"/>
                            <a:pt x="53" y="281"/>
                            <a:pt x="78" y="285"/>
                          </a:cubicBezTo>
                          <a:cubicBezTo>
                            <a:pt x="96" y="288"/>
                            <a:pt x="115" y="288"/>
                            <a:pt x="133" y="286"/>
                          </a:cubicBezTo>
                          <a:cubicBezTo>
                            <a:pt x="140" y="285"/>
                            <a:pt x="147" y="285"/>
                            <a:pt x="154" y="283"/>
                          </a:cubicBezTo>
                          <a:cubicBezTo>
                            <a:pt x="151" y="285"/>
                            <a:pt x="148" y="286"/>
                            <a:pt x="146" y="287"/>
                          </a:cubicBezTo>
                          <a:cubicBezTo>
                            <a:pt x="132" y="295"/>
                            <a:pt x="117" y="302"/>
                            <a:pt x="104" y="311"/>
                          </a:cubicBezTo>
                          <a:cubicBezTo>
                            <a:pt x="81" y="327"/>
                            <a:pt x="60" y="351"/>
                            <a:pt x="60" y="381"/>
                          </a:cubicBezTo>
                          <a:cubicBezTo>
                            <a:pt x="60" y="393"/>
                            <a:pt x="63" y="405"/>
                            <a:pt x="70" y="415"/>
                          </a:cubicBezTo>
                          <a:cubicBezTo>
                            <a:pt x="79" y="426"/>
                            <a:pt x="92" y="432"/>
                            <a:pt x="105" y="435"/>
                          </a:cubicBezTo>
                          <a:cubicBezTo>
                            <a:pt x="118" y="439"/>
                            <a:pt x="133" y="441"/>
                            <a:pt x="146" y="438"/>
                          </a:cubicBezTo>
                          <a:cubicBezTo>
                            <a:pt x="159" y="435"/>
                            <a:pt x="170" y="426"/>
                            <a:pt x="178" y="415"/>
                          </a:cubicBezTo>
                          <a:cubicBezTo>
                            <a:pt x="188" y="402"/>
                            <a:pt x="196" y="386"/>
                            <a:pt x="204" y="371"/>
                          </a:cubicBezTo>
                          <a:cubicBezTo>
                            <a:pt x="209" y="362"/>
                            <a:pt x="214" y="352"/>
                            <a:pt x="218" y="343"/>
                          </a:cubicBezTo>
                          <a:cubicBezTo>
                            <a:pt x="218" y="343"/>
                            <a:pt x="218" y="343"/>
                            <a:pt x="218" y="343"/>
                          </a:cubicBezTo>
                          <a:cubicBezTo>
                            <a:pt x="220" y="340"/>
                            <a:pt x="221" y="336"/>
                            <a:pt x="222" y="333"/>
                          </a:cubicBezTo>
                          <a:cubicBezTo>
                            <a:pt x="223" y="333"/>
                            <a:pt x="223" y="333"/>
                            <a:pt x="223" y="332"/>
                          </a:cubicBezTo>
                          <a:cubicBezTo>
                            <a:pt x="224" y="328"/>
                            <a:pt x="226" y="324"/>
                            <a:pt x="228" y="320"/>
                          </a:cubicBezTo>
                          <a:cubicBezTo>
                            <a:pt x="228" y="322"/>
                            <a:pt x="228" y="323"/>
                            <a:pt x="228" y="324"/>
                          </a:cubicBezTo>
                          <a:cubicBezTo>
                            <a:pt x="220" y="338"/>
                            <a:pt x="214" y="353"/>
                            <a:pt x="210" y="368"/>
                          </a:cubicBezTo>
                          <a:cubicBezTo>
                            <a:pt x="209" y="368"/>
                            <a:pt x="209" y="368"/>
                            <a:pt x="208" y="368"/>
                          </a:cubicBezTo>
                          <a:cubicBezTo>
                            <a:pt x="207" y="368"/>
                            <a:pt x="207" y="370"/>
                            <a:pt x="209" y="370"/>
                          </a:cubicBezTo>
                          <a:cubicBezTo>
                            <a:pt x="209" y="370"/>
                            <a:pt x="209" y="370"/>
                            <a:pt x="209" y="370"/>
                          </a:cubicBezTo>
                          <a:cubicBezTo>
                            <a:pt x="205" y="385"/>
                            <a:pt x="202" y="401"/>
                            <a:pt x="200" y="417"/>
                          </a:cubicBezTo>
                          <a:cubicBezTo>
                            <a:pt x="198" y="443"/>
                            <a:pt x="198" y="474"/>
                            <a:pt x="218" y="493"/>
                          </a:cubicBezTo>
                          <a:cubicBezTo>
                            <a:pt x="238" y="514"/>
                            <a:pt x="270" y="513"/>
                            <a:pt x="295" y="503"/>
                          </a:cubicBezTo>
                          <a:cubicBezTo>
                            <a:pt x="308" y="497"/>
                            <a:pt x="319" y="490"/>
                            <a:pt x="324" y="476"/>
                          </a:cubicBezTo>
                          <a:cubicBezTo>
                            <a:pt x="330" y="462"/>
                            <a:pt x="330" y="447"/>
                            <a:pt x="328" y="432"/>
                          </a:cubicBezTo>
                          <a:cubicBezTo>
                            <a:pt x="325" y="415"/>
                            <a:pt x="320" y="399"/>
                            <a:pt x="314" y="382"/>
                          </a:cubicBezTo>
                          <a:cubicBezTo>
                            <a:pt x="311" y="375"/>
                            <a:pt x="308" y="368"/>
                            <a:pt x="306" y="360"/>
                          </a:cubicBezTo>
                          <a:cubicBezTo>
                            <a:pt x="314" y="376"/>
                            <a:pt x="324" y="390"/>
                            <a:pt x="335" y="402"/>
                          </a:cubicBezTo>
                          <a:cubicBezTo>
                            <a:pt x="356" y="424"/>
                            <a:pt x="382" y="445"/>
                            <a:pt x="414" y="445"/>
                          </a:cubicBezTo>
                          <a:cubicBezTo>
                            <a:pt x="441" y="445"/>
                            <a:pt x="463" y="427"/>
                            <a:pt x="468" y="400"/>
                          </a:cubicBezTo>
                          <a:cubicBezTo>
                            <a:pt x="473" y="372"/>
                            <a:pt x="459" y="346"/>
                            <a:pt x="439" y="328"/>
                          </a:cubicBezTo>
                          <a:cubicBezTo>
                            <a:pt x="426" y="317"/>
                            <a:pt x="410" y="308"/>
                            <a:pt x="394" y="301"/>
                          </a:cubicBezTo>
                          <a:cubicBezTo>
                            <a:pt x="379" y="294"/>
                            <a:pt x="362" y="287"/>
                            <a:pt x="346" y="281"/>
                          </a:cubicBezTo>
                          <a:cubicBezTo>
                            <a:pt x="363" y="287"/>
                            <a:pt x="380" y="291"/>
                            <a:pt x="397" y="295"/>
                          </a:cubicBezTo>
                          <a:cubicBezTo>
                            <a:pt x="413" y="298"/>
                            <a:pt x="429" y="301"/>
                            <a:pt x="445" y="299"/>
                          </a:cubicBezTo>
                          <a:cubicBezTo>
                            <a:pt x="474" y="296"/>
                            <a:pt x="499" y="278"/>
                            <a:pt x="511" y="252"/>
                          </a:cubicBezTo>
                          <a:close/>
                          <a:moveTo>
                            <a:pt x="273" y="91"/>
                          </a:moveTo>
                          <a:cubicBezTo>
                            <a:pt x="274" y="91"/>
                            <a:pt x="274" y="91"/>
                            <a:pt x="273" y="91"/>
                          </a:cubicBezTo>
                          <a:cubicBezTo>
                            <a:pt x="273" y="91"/>
                            <a:pt x="273" y="91"/>
                            <a:pt x="273" y="9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7" name="Freeform 145"/>
                    <p:cNvSpPr>
                      <a:spLocks/>
                    </p:cNvSpPr>
                    <p:nvPr/>
                  </p:nvSpPr>
                  <p:spPr bwMode="auto">
                    <a:xfrm>
                      <a:off x="4222" y="1845"/>
                      <a:ext cx="64" cy="114"/>
                    </a:xfrm>
                    <a:custGeom>
                      <a:avLst/>
                      <a:gdLst>
                        <a:gd name="T0" fmla="*/ 25 w 27"/>
                        <a:gd name="T1" fmla="*/ 36 h 48"/>
                        <a:gd name="T2" fmla="*/ 27 w 27"/>
                        <a:gd name="T3" fmla="*/ 46 h 48"/>
                        <a:gd name="T4" fmla="*/ 0 w 27"/>
                        <a:gd name="T5" fmla="*/ 35 h 48"/>
                        <a:gd name="T6" fmla="*/ 1 w 27"/>
                        <a:gd name="T7" fmla="*/ 34 h 48"/>
                        <a:gd name="T8" fmla="*/ 11 w 27"/>
                        <a:gd name="T9" fmla="*/ 0 h 48"/>
                        <a:gd name="T10" fmla="*/ 25 w 27"/>
                        <a:gd name="T11" fmla="*/ 36 h 48"/>
                      </a:gdLst>
                      <a:ahLst/>
                      <a:cxnLst>
                        <a:cxn ang="0">
                          <a:pos x="T0" y="T1"/>
                        </a:cxn>
                        <a:cxn ang="0">
                          <a:pos x="T2" y="T3"/>
                        </a:cxn>
                        <a:cxn ang="0">
                          <a:pos x="T4" y="T5"/>
                        </a:cxn>
                        <a:cxn ang="0">
                          <a:pos x="T6" y="T7"/>
                        </a:cxn>
                        <a:cxn ang="0">
                          <a:pos x="T8" y="T9"/>
                        </a:cxn>
                        <a:cxn ang="0">
                          <a:pos x="T10" y="T11"/>
                        </a:cxn>
                      </a:cxnLst>
                      <a:rect l="0" t="0" r="r" b="b"/>
                      <a:pathLst>
                        <a:path w="27" h="48">
                          <a:moveTo>
                            <a:pt x="25" y="36"/>
                          </a:moveTo>
                          <a:cubicBezTo>
                            <a:pt x="26" y="40"/>
                            <a:pt x="26" y="43"/>
                            <a:pt x="27" y="46"/>
                          </a:cubicBezTo>
                          <a:cubicBezTo>
                            <a:pt x="16" y="48"/>
                            <a:pt x="8" y="42"/>
                            <a:pt x="0" y="35"/>
                          </a:cubicBezTo>
                          <a:cubicBezTo>
                            <a:pt x="0" y="35"/>
                            <a:pt x="1" y="35"/>
                            <a:pt x="1" y="34"/>
                          </a:cubicBezTo>
                          <a:cubicBezTo>
                            <a:pt x="12" y="27"/>
                            <a:pt x="16" y="12"/>
                            <a:pt x="11" y="0"/>
                          </a:cubicBezTo>
                          <a:cubicBezTo>
                            <a:pt x="19" y="10"/>
                            <a:pt x="23" y="23"/>
                            <a:pt x="25" y="3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8" name="Freeform 146"/>
                    <p:cNvSpPr>
                      <a:spLocks/>
                    </p:cNvSpPr>
                    <p:nvPr/>
                  </p:nvSpPr>
                  <p:spPr bwMode="auto">
                    <a:xfrm>
                      <a:off x="4278" y="1687"/>
                      <a:ext cx="64" cy="61"/>
                    </a:xfrm>
                    <a:custGeom>
                      <a:avLst/>
                      <a:gdLst>
                        <a:gd name="T0" fmla="*/ 16 w 27"/>
                        <a:gd name="T1" fmla="*/ 0 h 26"/>
                        <a:gd name="T2" fmla="*/ 21 w 27"/>
                        <a:gd name="T3" fmla="*/ 20 h 26"/>
                        <a:gd name="T4" fmla="*/ 0 w 27"/>
                        <a:gd name="T5" fmla="*/ 16 h 26"/>
                        <a:gd name="T6" fmla="*/ 5 w 27"/>
                        <a:gd name="T7" fmla="*/ 12 h 26"/>
                        <a:gd name="T8" fmla="*/ 10 w 27"/>
                        <a:gd name="T9" fmla="*/ 16 h 26"/>
                        <a:gd name="T10" fmla="*/ 17 w 27"/>
                        <a:gd name="T11" fmla="*/ 16 h 26"/>
                        <a:gd name="T12" fmla="*/ 13 w 27"/>
                        <a:gd name="T13" fmla="*/ 4 h 26"/>
                        <a:gd name="T14" fmla="*/ 16 w 2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6">
                          <a:moveTo>
                            <a:pt x="16" y="0"/>
                          </a:moveTo>
                          <a:cubicBezTo>
                            <a:pt x="21" y="5"/>
                            <a:pt x="27" y="13"/>
                            <a:pt x="21" y="20"/>
                          </a:cubicBezTo>
                          <a:cubicBezTo>
                            <a:pt x="15" y="26"/>
                            <a:pt x="6" y="21"/>
                            <a:pt x="0" y="16"/>
                          </a:cubicBezTo>
                          <a:cubicBezTo>
                            <a:pt x="2" y="15"/>
                            <a:pt x="3" y="13"/>
                            <a:pt x="5" y="12"/>
                          </a:cubicBezTo>
                          <a:cubicBezTo>
                            <a:pt x="6" y="13"/>
                            <a:pt x="8" y="15"/>
                            <a:pt x="10" y="16"/>
                          </a:cubicBezTo>
                          <a:cubicBezTo>
                            <a:pt x="12" y="18"/>
                            <a:pt x="15" y="19"/>
                            <a:pt x="17" y="16"/>
                          </a:cubicBezTo>
                          <a:cubicBezTo>
                            <a:pt x="21" y="12"/>
                            <a:pt x="16" y="7"/>
                            <a:pt x="13" y="4"/>
                          </a:cubicBezTo>
                          <a:cubicBezTo>
                            <a:pt x="14" y="2"/>
                            <a:pt x="15" y="1"/>
                            <a:pt x="16"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9" name="Freeform 147"/>
                    <p:cNvSpPr>
                      <a:spLocks/>
                    </p:cNvSpPr>
                    <p:nvPr/>
                  </p:nvSpPr>
                  <p:spPr bwMode="auto">
                    <a:xfrm>
                      <a:off x="4437" y="937"/>
                      <a:ext cx="74" cy="78"/>
                    </a:xfrm>
                    <a:custGeom>
                      <a:avLst/>
                      <a:gdLst>
                        <a:gd name="T0" fmla="*/ 28 w 31"/>
                        <a:gd name="T1" fmla="*/ 9 h 33"/>
                        <a:gd name="T2" fmla="*/ 24 w 31"/>
                        <a:gd name="T3" fmla="*/ 25 h 33"/>
                        <a:gd name="T4" fmla="*/ 13 w 31"/>
                        <a:gd name="T5" fmla="*/ 33 h 33"/>
                        <a:gd name="T6" fmla="*/ 12 w 31"/>
                        <a:gd name="T7" fmla="*/ 33 h 33"/>
                        <a:gd name="T8" fmla="*/ 12 w 31"/>
                        <a:gd name="T9" fmla="*/ 32 h 33"/>
                        <a:gd name="T10" fmla="*/ 9 w 31"/>
                        <a:gd name="T11" fmla="*/ 25 h 33"/>
                        <a:gd name="T12" fmla="*/ 20 w 31"/>
                        <a:gd name="T13" fmla="*/ 14 h 33"/>
                        <a:gd name="T14" fmla="*/ 14 w 31"/>
                        <a:gd name="T15" fmla="*/ 9 h 33"/>
                        <a:gd name="T16" fmla="*/ 4 w 31"/>
                        <a:gd name="T17" fmla="*/ 12 h 33"/>
                        <a:gd name="T18" fmla="*/ 0 w 31"/>
                        <a:gd name="T19" fmla="*/ 4 h 33"/>
                        <a:gd name="T20" fmla="*/ 1 w 31"/>
                        <a:gd name="T21" fmla="*/ 4 h 33"/>
                        <a:gd name="T22" fmla="*/ 28 w 31"/>
                        <a:gd name="T23"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3">
                          <a:moveTo>
                            <a:pt x="28" y="9"/>
                          </a:moveTo>
                          <a:cubicBezTo>
                            <a:pt x="31" y="14"/>
                            <a:pt x="29" y="21"/>
                            <a:pt x="24" y="25"/>
                          </a:cubicBezTo>
                          <a:cubicBezTo>
                            <a:pt x="21" y="29"/>
                            <a:pt x="17" y="30"/>
                            <a:pt x="13" y="33"/>
                          </a:cubicBezTo>
                          <a:cubicBezTo>
                            <a:pt x="12" y="33"/>
                            <a:pt x="12" y="33"/>
                            <a:pt x="12" y="33"/>
                          </a:cubicBezTo>
                          <a:cubicBezTo>
                            <a:pt x="12" y="33"/>
                            <a:pt x="12" y="33"/>
                            <a:pt x="12" y="32"/>
                          </a:cubicBezTo>
                          <a:cubicBezTo>
                            <a:pt x="11" y="30"/>
                            <a:pt x="10" y="27"/>
                            <a:pt x="9" y="25"/>
                          </a:cubicBezTo>
                          <a:cubicBezTo>
                            <a:pt x="15" y="25"/>
                            <a:pt x="22" y="20"/>
                            <a:pt x="20" y="14"/>
                          </a:cubicBezTo>
                          <a:cubicBezTo>
                            <a:pt x="19" y="11"/>
                            <a:pt x="17" y="9"/>
                            <a:pt x="14" y="9"/>
                          </a:cubicBezTo>
                          <a:cubicBezTo>
                            <a:pt x="10" y="9"/>
                            <a:pt x="7" y="11"/>
                            <a:pt x="4" y="12"/>
                          </a:cubicBezTo>
                          <a:cubicBezTo>
                            <a:pt x="2" y="10"/>
                            <a:pt x="1" y="7"/>
                            <a:pt x="0" y="4"/>
                          </a:cubicBezTo>
                          <a:cubicBezTo>
                            <a:pt x="0" y="4"/>
                            <a:pt x="0" y="4"/>
                            <a:pt x="1" y="4"/>
                          </a:cubicBezTo>
                          <a:cubicBezTo>
                            <a:pt x="9" y="1"/>
                            <a:pt x="22" y="0"/>
                            <a:pt x="28" y="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0" name="Freeform 148"/>
                    <p:cNvSpPr>
                      <a:spLocks noEditPoints="1"/>
                    </p:cNvSpPr>
                    <p:nvPr/>
                  </p:nvSpPr>
                  <p:spPr bwMode="auto">
                    <a:xfrm>
                      <a:off x="4153" y="473"/>
                      <a:ext cx="424" cy="405"/>
                    </a:xfrm>
                    <a:custGeom>
                      <a:avLst/>
                      <a:gdLst>
                        <a:gd name="T0" fmla="*/ 141 w 179"/>
                        <a:gd name="T1" fmla="*/ 171 h 171"/>
                        <a:gd name="T2" fmla="*/ 138 w 179"/>
                        <a:gd name="T3" fmla="*/ 166 h 171"/>
                        <a:gd name="T4" fmla="*/ 138 w 179"/>
                        <a:gd name="T5" fmla="*/ 165 h 171"/>
                        <a:gd name="T6" fmla="*/ 135 w 179"/>
                        <a:gd name="T7" fmla="*/ 161 h 171"/>
                        <a:gd name="T8" fmla="*/ 94 w 179"/>
                        <a:gd name="T9" fmla="*/ 117 h 171"/>
                        <a:gd name="T10" fmla="*/ 86 w 179"/>
                        <a:gd name="T11" fmla="*/ 86 h 171"/>
                        <a:gd name="T12" fmla="*/ 45 w 179"/>
                        <a:gd name="T13" fmla="*/ 83 h 171"/>
                        <a:gd name="T14" fmla="*/ 4 w 179"/>
                        <a:gd name="T15" fmla="*/ 62 h 171"/>
                        <a:gd name="T16" fmla="*/ 0 w 179"/>
                        <a:gd name="T17" fmla="*/ 59 h 171"/>
                        <a:gd name="T18" fmla="*/ 115 w 179"/>
                        <a:gd name="T19" fmla="*/ 4 h 171"/>
                        <a:gd name="T20" fmla="*/ 178 w 179"/>
                        <a:gd name="T21" fmla="*/ 9 h 171"/>
                        <a:gd name="T22" fmla="*/ 177 w 179"/>
                        <a:gd name="T23" fmla="*/ 73 h 171"/>
                        <a:gd name="T24" fmla="*/ 167 w 179"/>
                        <a:gd name="T25" fmla="*/ 102 h 171"/>
                        <a:gd name="T26" fmla="*/ 172 w 179"/>
                        <a:gd name="T27" fmla="*/ 75 h 171"/>
                        <a:gd name="T28" fmla="*/ 157 w 179"/>
                        <a:gd name="T29" fmla="*/ 82 h 171"/>
                        <a:gd name="T30" fmla="*/ 163 w 179"/>
                        <a:gd name="T31" fmla="*/ 116 h 171"/>
                        <a:gd name="T32" fmla="*/ 159 w 179"/>
                        <a:gd name="T33" fmla="*/ 113 h 171"/>
                        <a:gd name="T34" fmla="*/ 159 w 179"/>
                        <a:gd name="T35" fmla="*/ 113 h 171"/>
                        <a:gd name="T36" fmla="*/ 155 w 179"/>
                        <a:gd name="T37" fmla="*/ 111 h 171"/>
                        <a:gd name="T38" fmla="*/ 134 w 179"/>
                        <a:gd name="T39" fmla="*/ 114 h 171"/>
                        <a:gd name="T40" fmla="*/ 130 w 179"/>
                        <a:gd name="T41" fmla="*/ 111 h 171"/>
                        <a:gd name="T42" fmla="*/ 91 w 179"/>
                        <a:gd name="T43" fmla="*/ 83 h 171"/>
                        <a:gd name="T44" fmla="*/ 131 w 179"/>
                        <a:gd name="T45" fmla="*/ 114 h 171"/>
                        <a:gd name="T46" fmla="*/ 144 w 179"/>
                        <a:gd name="T47" fmla="*/ 158 h 171"/>
                        <a:gd name="T48" fmla="*/ 170 w 179"/>
                        <a:gd name="T49" fmla="*/ 70 h 171"/>
                        <a:gd name="T50" fmla="*/ 150 w 179"/>
                        <a:gd name="T51" fmla="*/ 49 h 171"/>
                        <a:gd name="T52" fmla="*/ 158 w 179"/>
                        <a:gd name="T53" fmla="*/ 74 h 171"/>
                        <a:gd name="T54" fmla="*/ 161 w 179"/>
                        <a:gd name="T55" fmla="*/ 107 h 171"/>
                        <a:gd name="T56" fmla="*/ 127 w 179"/>
                        <a:gd name="T57" fmla="*/ 83 h 171"/>
                        <a:gd name="T58" fmla="*/ 161 w 179"/>
                        <a:gd name="T59" fmla="*/ 107 h 171"/>
                        <a:gd name="T60" fmla="*/ 172 w 179"/>
                        <a:gd name="T61" fmla="*/ 12 h 171"/>
                        <a:gd name="T62" fmla="*/ 113 w 179"/>
                        <a:gd name="T63" fmla="*/ 9 h 171"/>
                        <a:gd name="T64" fmla="*/ 139 w 179"/>
                        <a:gd name="T65" fmla="*/ 19 h 171"/>
                        <a:gd name="T66" fmla="*/ 173 w 179"/>
                        <a:gd name="T67" fmla="*/ 55 h 171"/>
                        <a:gd name="T68" fmla="*/ 146 w 179"/>
                        <a:gd name="T69" fmla="*/ 52 h 171"/>
                        <a:gd name="T70" fmla="*/ 143 w 179"/>
                        <a:gd name="T71" fmla="*/ 50 h 171"/>
                        <a:gd name="T72" fmla="*/ 128 w 179"/>
                        <a:gd name="T73" fmla="*/ 77 h 171"/>
                        <a:gd name="T74" fmla="*/ 152 w 179"/>
                        <a:gd name="T75" fmla="*/ 77 h 171"/>
                        <a:gd name="T76" fmla="*/ 136 w 179"/>
                        <a:gd name="T77" fmla="*/ 24 h 171"/>
                        <a:gd name="T78" fmla="*/ 120 w 179"/>
                        <a:gd name="T79" fmla="*/ 42 h 171"/>
                        <a:gd name="T80" fmla="*/ 120 w 179"/>
                        <a:gd name="T81" fmla="*/ 77 h 171"/>
                        <a:gd name="T82" fmla="*/ 79 w 179"/>
                        <a:gd name="T83" fmla="*/ 48 h 171"/>
                        <a:gd name="T84" fmla="*/ 75 w 179"/>
                        <a:gd name="T85" fmla="*/ 45 h 171"/>
                        <a:gd name="T86" fmla="*/ 42 w 179"/>
                        <a:gd name="T87" fmla="*/ 19 h 171"/>
                        <a:gd name="T88" fmla="*/ 40 w 179"/>
                        <a:gd name="T89" fmla="*/ 20 h 171"/>
                        <a:gd name="T90" fmla="*/ 76 w 179"/>
                        <a:gd name="T91" fmla="*/ 48 h 171"/>
                        <a:gd name="T92" fmla="*/ 87 w 179"/>
                        <a:gd name="T93" fmla="*/ 74 h 171"/>
                        <a:gd name="T94" fmla="*/ 113 w 179"/>
                        <a:gd name="T95" fmla="*/ 44 h 171"/>
                        <a:gd name="T96" fmla="*/ 77 w 179"/>
                        <a:gd name="T97" fmla="*/ 23 h 171"/>
                        <a:gd name="T98" fmla="*/ 112 w 179"/>
                        <a:gd name="T99" fmla="*/ 45 h 171"/>
                        <a:gd name="T100" fmla="*/ 109 w 179"/>
                        <a:gd name="T101" fmla="*/ 17 h 171"/>
                        <a:gd name="T102" fmla="*/ 82 w 179"/>
                        <a:gd name="T103" fmla="*/ 6 h 171"/>
                        <a:gd name="T104" fmla="*/ 109 w 179"/>
                        <a:gd name="T105" fmla="*/ 17 h 171"/>
                        <a:gd name="T106" fmla="*/ 73 w 179"/>
                        <a:gd name="T107" fmla="*/ 52 h 171"/>
                        <a:gd name="T108" fmla="*/ 44 w 179"/>
                        <a:gd name="T109" fmla="*/ 54 h 171"/>
                        <a:gd name="T110" fmla="*/ 81 w 179"/>
                        <a:gd name="T111" fmla="*/ 77 h 171"/>
                        <a:gd name="T112" fmla="*/ 78 w 179"/>
                        <a:gd name="T113" fmla="*/ 7 h 171"/>
                        <a:gd name="T114" fmla="*/ 53 w 179"/>
                        <a:gd name="T115" fmla="*/ 13 h 171"/>
                        <a:gd name="T116" fmla="*/ 74 w 179"/>
                        <a:gd name="T117" fmla="*/ 19 h 171"/>
                        <a:gd name="T118" fmla="*/ 37 w 179"/>
                        <a:gd name="T119" fmla="*/ 22 h 171"/>
                        <a:gd name="T120" fmla="*/ 34 w 179"/>
                        <a:gd name="T121" fmla="*/ 47 h 171"/>
                        <a:gd name="T122" fmla="*/ 41 w 179"/>
                        <a:gd name="T123" fmla="*/ 5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9" h="171">
                          <a:moveTo>
                            <a:pt x="173" y="98"/>
                          </a:moveTo>
                          <a:cubicBezTo>
                            <a:pt x="168" y="125"/>
                            <a:pt x="159" y="150"/>
                            <a:pt x="141" y="171"/>
                          </a:cubicBezTo>
                          <a:cubicBezTo>
                            <a:pt x="141" y="171"/>
                            <a:pt x="141" y="171"/>
                            <a:pt x="141" y="171"/>
                          </a:cubicBezTo>
                          <a:cubicBezTo>
                            <a:pt x="140" y="169"/>
                            <a:pt x="139" y="168"/>
                            <a:pt x="138" y="166"/>
                          </a:cubicBezTo>
                          <a:cubicBezTo>
                            <a:pt x="139" y="165"/>
                            <a:pt x="139" y="165"/>
                            <a:pt x="140" y="164"/>
                          </a:cubicBezTo>
                          <a:cubicBezTo>
                            <a:pt x="139" y="164"/>
                            <a:pt x="139" y="165"/>
                            <a:pt x="138" y="165"/>
                          </a:cubicBezTo>
                          <a:cubicBezTo>
                            <a:pt x="138" y="165"/>
                            <a:pt x="138" y="166"/>
                            <a:pt x="138" y="166"/>
                          </a:cubicBezTo>
                          <a:cubicBezTo>
                            <a:pt x="137" y="164"/>
                            <a:pt x="136" y="163"/>
                            <a:pt x="135" y="161"/>
                          </a:cubicBezTo>
                          <a:cubicBezTo>
                            <a:pt x="145" y="152"/>
                            <a:pt x="145" y="134"/>
                            <a:pt x="136" y="124"/>
                          </a:cubicBezTo>
                          <a:cubicBezTo>
                            <a:pt x="125" y="113"/>
                            <a:pt x="108" y="112"/>
                            <a:pt x="94" y="117"/>
                          </a:cubicBezTo>
                          <a:cubicBezTo>
                            <a:pt x="93" y="116"/>
                            <a:pt x="91" y="115"/>
                            <a:pt x="90" y="114"/>
                          </a:cubicBezTo>
                          <a:cubicBezTo>
                            <a:pt x="97" y="106"/>
                            <a:pt x="94" y="92"/>
                            <a:pt x="86" y="86"/>
                          </a:cubicBezTo>
                          <a:cubicBezTo>
                            <a:pt x="76" y="77"/>
                            <a:pt x="60" y="80"/>
                            <a:pt x="50" y="86"/>
                          </a:cubicBezTo>
                          <a:cubicBezTo>
                            <a:pt x="48" y="85"/>
                            <a:pt x="47" y="84"/>
                            <a:pt x="45" y="83"/>
                          </a:cubicBezTo>
                          <a:cubicBezTo>
                            <a:pt x="47" y="72"/>
                            <a:pt x="45" y="57"/>
                            <a:pt x="33" y="51"/>
                          </a:cubicBezTo>
                          <a:cubicBezTo>
                            <a:pt x="23" y="46"/>
                            <a:pt x="10" y="52"/>
                            <a:pt x="4" y="62"/>
                          </a:cubicBezTo>
                          <a:cubicBezTo>
                            <a:pt x="3" y="61"/>
                            <a:pt x="1" y="60"/>
                            <a:pt x="0" y="60"/>
                          </a:cubicBezTo>
                          <a:cubicBezTo>
                            <a:pt x="0" y="59"/>
                            <a:pt x="0" y="59"/>
                            <a:pt x="0" y="59"/>
                          </a:cubicBezTo>
                          <a:cubicBezTo>
                            <a:pt x="11" y="31"/>
                            <a:pt x="36" y="11"/>
                            <a:pt x="65" y="4"/>
                          </a:cubicBezTo>
                          <a:cubicBezTo>
                            <a:pt x="82" y="0"/>
                            <a:pt x="98" y="1"/>
                            <a:pt x="115" y="4"/>
                          </a:cubicBezTo>
                          <a:cubicBezTo>
                            <a:pt x="135" y="7"/>
                            <a:pt x="154" y="10"/>
                            <a:pt x="175" y="7"/>
                          </a:cubicBezTo>
                          <a:cubicBezTo>
                            <a:pt x="176" y="7"/>
                            <a:pt x="177" y="8"/>
                            <a:pt x="178" y="9"/>
                          </a:cubicBezTo>
                          <a:cubicBezTo>
                            <a:pt x="179" y="29"/>
                            <a:pt x="179" y="49"/>
                            <a:pt x="178" y="69"/>
                          </a:cubicBezTo>
                          <a:cubicBezTo>
                            <a:pt x="179" y="70"/>
                            <a:pt x="179" y="73"/>
                            <a:pt x="177" y="73"/>
                          </a:cubicBezTo>
                          <a:cubicBezTo>
                            <a:pt x="176" y="82"/>
                            <a:pt x="175" y="90"/>
                            <a:pt x="173" y="98"/>
                          </a:cubicBezTo>
                          <a:close/>
                          <a:moveTo>
                            <a:pt x="167" y="102"/>
                          </a:moveTo>
                          <a:cubicBezTo>
                            <a:pt x="167" y="100"/>
                            <a:pt x="168" y="97"/>
                            <a:pt x="168" y="95"/>
                          </a:cubicBezTo>
                          <a:cubicBezTo>
                            <a:pt x="170" y="88"/>
                            <a:pt x="171" y="82"/>
                            <a:pt x="172" y="75"/>
                          </a:cubicBezTo>
                          <a:cubicBezTo>
                            <a:pt x="166" y="76"/>
                            <a:pt x="161" y="78"/>
                            <a:pt x="155" y="81"/>
                          </a:cubicBezTo>
                          <a:cubicBezTo>
                            <a:pt x="156" y="81"/>
                            <a:pt x="156" y="81"/>
                            <a:pt x="157" y="82"/>
                          </a:cubicBezTo>
                          <a:cubicBezTo>
                            <a:pt x="162" y="86"/>
                            <a:pt x="166" y="94"/>
                            <a:pt x="167" y="102"/>
                          </a:cubicBezTo>
                          <a:close/>
                          <a:moveTo>
                            <a:pt x="163" y="116"/>
                          </a:moveTo>
                          <a:cubicBezTo>
                            <a:pt x="162" y="116"/>
                            <a:pt x="161" y="116"/>
                            <a:pt x="161" y="115"/>
                          </a:cubicBezTo>
                          <a:cubicBezTo>
                            <a:pt x="160" y="115"/>
                            <a:pt x="159" y="114"/>
                            <a:pt x="159" y="113"/>
                          </a:cubicBezTo>
                          <a:cubicBezTo>
                            <a:pt x="159" y="113"/>
                            <a:pt x="159" y="113"/>
                            <a:pt x="159" y="113"/>
                          </a:cubicBezTo>
                          <a:cubicBezTo>
                            <a:pt x="159" y="113"/>
                            <a:pt x="159" y="113"/>
                            <a:pt x="159" y="113"/>
                          </a:cubicBezTo>
                          <a:cubicBezTo>
                            <a:pt x="159" y="113"/>
                            <a:pt x="158" y="112"/>
                            <a:pt x="157" y="112"/>
                          </a:cubicBezTo>
                          <a:cubicBezTo>
                            <a:pt x="156" y="111"/>
                            <a:pt x="155" y="111"/>
                            <a:pt x="155" y="111"/>
                          </a:cubicBezTo>
                          <a:cubicBezTo>
                            <a:pt x="152" y="111"/>
                            <a:pt x="150" y="110"/>
                            <a:pt x="148" y="110"/>
                          </a:cubicBezTo>
                          <a:cubicBezTo>
                            <a:pt x="143" y="110"/>
                            <a:pt x="138" y="112"/>
                            <a:pt x="134" y="114"/>
                          </a:cubicBezTo>
                          <a:cubicBezTo>
                            <a:pt x="133" y="114"/>
                            <a:pt x="132" y="114"/>
                            <a:pt x="131" y="114"/>
                          </a:cubicBezTo>
                          <a:cubicBezTo>
                            <a:pt x="130" y="113"/>
                            <a:pt x="130" y="112"/>
                            <a:pt x="130" y="111"/>
                          </a:cubicBezTo>
                          <a:cubicBezTo>
                            <a:pt x="134" y="86"/>
                            <a:pt x="108" y="69"/>
                            <a:pt x="87" y="80"/>
                          </a:cubicBezTo>
                          <a:cubicBezTo>
                            <a:pt x="88" y="81"/>
                            <a:pt x="89" y="82"/>
                            <a:pt x="91" y="83"/>
                          </a:cubicBezTo>
                          <a:cubicBezTo>
                            <a:pt x="98" y="90"/>
                            <a:pt x="101" y="101"/>
                            <a:pt x="98" y="111"/>
                          </a:cubicBezTo>
                          <a:cubicBezTo>
                            <a:pt x="109" y="108"/>
                            <a:pt x="121" y="108"/>
                            <a:pt x="131" y="114"/>
                          </a:cubicBezTo>
                          <a:cubicBezTo>
                            <a:pt x="134" y="116"/>
                            <a:pt x="138" y="118"/>
                            <a:pt x="141" y="122"/>
                          </a:cubicBezTo>
                          <a:cubicBezTo>
                            <a:pt x="149" y="132"/>
                            <a:pt x="150" y="147"/>
                            <a:pt x="144" y="158"/>
                          </a:cubicBezTo>
                          <a:cubicBezTo>
                            <a:pt x="153" y="145"/>
                            <a:pt x="159" y="131"/>
                            <a:pt x="163" y="116"/>
                          </a:cubicBezTo>
                          <a:close/>
                          <a:moveTo>
                            <a:pt x="170" y="70"/>
                          </a:moveTo>
                          <a:cubicBezTo>
                            <a:pt x="171" y="63"/>
                            <a:pt x="170" y="57"/>
                            <a:pt x="165" y="53"/>
                          </a:cubicBezTo>
                          <a:cubicBezTo>
                            <a:pt x="161" y="49"/>
                            <a:pt x="155" y="48"/>
                            <a:pt x="150" y="49"/>
                          </a:cubicBezTo>
                          <a:cubicBezTo>
                            <a:pt x="150" y="49"/>
                            <a:pt x="150" y="50"/>
                            <a:pt x="150" y="50"/>
                          </a:cubicBezTo>
                          <a:cubicBezTo>
                            <a:pt x="157" y="56"/>
                            <a:pt x="160" y="65"/>
                            <a:pt x="158" y="74"/>
                          </a:cubicBezTo>
                          <a:cubicBezTo>
                            <a:pt x="162" y="72"/>
                            <a:pt x="166" y="70"/>
                            <a:pt x="170" y="70"/>
                          </a:cubicBezTo>
                          <a:close/>
                          <a:moveTo>
                            <a:pt x="161" y="107"/>
                          </a:moveTo>
                          <a:cubicBezTo>
                            <a:pt x="161" y="99"/>
                            <a:pt x="160" y="92"/>
                            <a:pt x="154" y="86"/>
                          </a:cubicBezTo>
                          <a:cubicBezTo>
                            <a:pt x="146" y="79"/>
                            <a:pt x="135" y="78"/>
                            <a:pt x="127" y="83"/>
                          </a:cubicBezTo>
                          <a:cubicBezTo>
                            <a:pt x="133" y="90"/>
                            <a:pt x="136" y="99"/>
                            <a:pt x="135" y="108"/>
                          </a:cubicBezTo>
                          <a:cubicBezTo>
                            <a:pt x="143" y="105"/>
                            <a:pt x="152" y="104"/>
                            <a:pt x="161" y="107"/>
                          </a:cubicBezTo>
                          <a:close/>
                          <a:moveTo>
                            <a:pt x="173" y="55"/>
                          </a:moveTo>
                          <a:cubicBezTo>
                            <a:pt x="174" y="41"/>
                            <a:pt x="174" y="27"/>
                            <a:pt x="172" y="12"/>
                          </a:cubicBezTo>
                          <a:cubicBezTo>
                            <a:pt x="155" y="14"/>
                            <a:pt x="139" y="13"/>
                            <a:pt x="122" y="10"/>
                          </a:cubicBezTo>
                          <a:cubicBezTo>
                            <a:pt x="119" y="10"/>
                            <a:pt x="116" y="9"/>
                            <a:pt x="113" y="9"/>
                          </a:cubicBezTo>
                          <a:cubicBezTo>
                            <a:pt x="114" y="11"/>
                            <a:pt x="114" y="13"/>
                            <a:pt x="114" y="15"/>
                          </a:cubicBezTo>
                          <a:cubicBezTo>
                            <a:pt x="122" y="12"/>
                            <a:pt x="132" y="14"/>
                            <a:pt x="139" y="19"/>
                          </a:cubicBezTo>
                          <a:cubicBezTo>
                            <a:pt x="146" y="25"/>
                            <a:pt x="150" y="35"/>
                            <a:pt x="148" y="45"/>
                          </a:cubicBezTo>
                          <a:cubicBezTo>
                            <a:pt x="158" y="42"/>
                            <a:pt x="169" y="47"/>
                            <a:pt x="173" y="55"/>
                          </a:cubicBezTo>
                          <a:close/>
                          <a:moveTo>
                            <a:pt x="152" y="77"/>
                          </a:moveTo>
                          <a:cubicBezTo>
                            <a:pt x="155" y="69"/>
                            <a:pt x="153" y="58"/>
                            <a:pt x="146" y="52"/>
                          </a:cubicBezTo>
                          <a:cubicBezTo>
                            <a:pt x="145" y="52"/>
                            <a:pt x="144" y="51"/>
                            <a:pt x="144" y="51"/>
                          </a:cubicBezTo>
                          <a:cubicBezTo>
                            <a:pt x="143" y="50"/>
                            <a:pt x="143" y="50"/>
                            <a:pt x="143" y="50"/>
                          </a:cubicBezTo>
                          <a:cubicBezTo>
                            <a:pt x="135" y="45"/>
                            <a:pt x="125" y="45"/>
                            <a:pt x="116" y="48"/>
                          </a:cubicBezTo>
                          <a:cubicBezTo>
                            <a:pt x="124" y="55"/>
                            <a:pt x="129" y="65"/>
                            <a:pt x="128" y="77"/>
                          </a:cubicBezTo>
                          <a:cubicBezTo>
                            <a:pt x="136" y="74"/>
                            <a:pt x="144" y="74"/>
                            <a:pt x="151" y="78"/>
                          </a:cubicBezTo>
                          <a:cubicBezTo>
                            <a:pt x="151" y="78"/>
                            <a:pt x="152" y="78"/>
                            <a:pt x="152" y="77"/>
                          </a:cubicBezTo>
                          <a:close/>
                          <a:moveTo>
                            <a:pt x="143" y="44"/>
                          </a:moveTo>
                          <a:cubicBezTo>
                            <a:pt x="145" y="37"/>
                            <a:pt x="142" y="29"/>
                            <a:pt x="136" y="24"/>
                          </a:cubicBezTo>
                          <a:cubicBezTo>
                            <a:pt x="130" y="18"/>
                            <a:pt x="121" y="18"/>
                            <a:pt x="114" y="20"/>
                          </a:cubicBezTo>
                          <a:cubicBezTo>
                            <a:pt x="119" y="26"/>
                            <a:pt x="122" y="34"/>
                            <a:pt x="120" y="42"/>
                          </a:cubicBezTo>
                          <a:cubicBezTo>
                            <a:pt x="128" y="40"/>
                            <a:pt x="136" y="41"/>
                            <a:pt x="143" y="44"/>
                          </a:cubicBezTo>
                          <a:close/>
                          <a:moveTo>
                            <a:pt x="120" y="77"/>
                          </a:moveTo>
                          <a:cubicBezTo>
                            <a:pt x="121" y="78"/>
                            <a:pt x="122" y="78"/>
                            <a:pt x="123" y="79"/>
                          </a:cubicBezTo>
                          <a:cubicBezTo>
                            <a:pt x="127" y="54"/>
                            <a:pt x="101" y="36"/>
                            <a:pt x="79" y="48"/>
                          </a:cubicBezTo>
                          <a:cubicBezTo>
                            <a:pt x="78" y="49"/>
                            <a:pt x="77" y="49"/>
                            <a:pt x="76" y="48"/>
                          </a:cubicBezTo>
                          <a:cubicBezTo>
                            <a:pt x="75" y="47"/>
                            <a:pt x="75" y="46"/>
                            <a:pt x="75" y="45"/>
                          </a:cubicBezTo>
                          <a:cubicBezTo>
                            <a:pt x="79" y="37"/>
                            <a:pt x="76" y="27"/>
                            <a:pt x="69" y="21"/>
                          </a:cubicBezTo>
                          <a:cubicBezTo>
                            <a:pt x="61" y="16"/>
                            <a:pt x="51" y="16"/>
                            <a:pt x="42" y="19"/>
                          </a:cubicBezTo>
                          <a:cubicBezTo>
                            <a:pt x="42" y="19"/>
                            <a:pt x="42" y="19"/>
                            <a:pt x="42" y="19"/>
                          </a:cubicBezTo>
                          <a:cubicBezTo>
                            <a:pt x="41" y="19"/>
                            <a:pt x="40" y="19"/>
                            <a:pt x="40" y="20"/>
                          </a:cubicBezTo>
                          <a:cubicBezTo>
                            <a:pt x="49" y="25"/>
                            <a:pt x="49" y="37"/>
                            <a:pt x="47" y="47"/>
                          </a:cubicBezTo>
                          <a:cubicBezTo>
                            <a:pt x="56" y="43"/>
                            <a:pt x="67" y="43"/>
                            <a:pt x="76" y="48"/>
                          </a:cubicBezTo>
                          <a:cubicBezTo>
                            <a:pt x="76" y="49"/>
                            <a:pt x="77" y="49"/>
                            <a:pt x="78" y="50"/>
                          </a:cubicBezTo>
                          <a:cubicBezTo>
                            <a:pt x="85" y="55"/>
                            <a:pt x="89" y="65"/>
                            <a:pt x="87" y="74"/>
                          </a:cubicBezTo>
                          <a:cubicBezTo>
                            <a:pt x="98" y="70"/>
                            <a:pt x="110" y="70"/>
                            <a:pt x="120" y="77"/>
                          </a:cubicBezTo>
                          <a:close/>
                          <a:moveTo>
                            <a:pt x="113" y="44"/>
                          </a:moveTo>
                          <a:cubicBezTo>
                            <a:pt x="118" y="36"/>
                            <a:pt x="114" y="26"/>
                            <a:pt x="107" y="21"/>
                          </a:cubicBezTo>
                          <a:cubicBezTo>
                            <a:pt x="98" y="15"/>
                            <a:pt x="86" y="18"/>
                            <a:pt x="77" y="23"/>
                          </a:cubicBezTo>
                          <a:cubicBezTo>
                            <a:pt x="81" y="28"/>
                            <a:pt x="83" y="35"/>
                            <a:pt x="81" y="42"/>
                          </a:cubicBezTo>
                          <a:cubicBezTo>
                            <a:pt x="92" y="38"/>
                            <a:pt x="104" y="40"/>
                            <a:pt x="112" y="45"/>
                          </a:cubicBezTo>
                          <a:cubicBezTo>
                            <a:pt x="113" y="45"/>
                            <a:pt x="113" y="45"/>
                            <a:pt x="113" y="44"/>
                          </a:cubicBezTo>
                          <a:close/>
                          <a:moveTo>
                            <a:pt x="109" y="17"/>
                          </a:moveTo>
                          <a:cubicBezTo>
                            <a:pt x="111" y="14"/>
                            <a:pt x="111" y="11"/>
                            <a:pt x="111" y="8"/>
                          </a:cubicBezTo>
                          <a:cubicBezTo>
                            <a:pt x="101" y="7"/>
                            <a:pt x="91" y="6"/>
                            <a:pt x="82" y="6"/>
                          </a:cubicBezTo>
                          <a:cubicBezTo>
                            <a:pt x="82" y="10"/>
                            <a:pt x="82" y="13"/>
                            <a:pt x="81" y="16"/>
                          </a:cubicBezTo>
                          <a:cubicBezTo>
                            <a:pt x="90" y="12"/>
                            <a:pt x="101" y="12"/>
                            <a:pt x="109" y="17"/>
                          </a:cubicBezTo>
                          <a:close/>
                          <a:moveTo>
                            <a:pt x="81" y="77"/>
                          </a:moveTo>
                          <a:cubicBezTo>
                            <a:pt x="85" y="68"/>
                            <a:pt x="81" y="57"/>
                            <a:pt x="73" y="52"/>
                          </a:cubicBezTo>
                          <a:cubicBezTo>
                            <a:pt x="64" y="47"/>
                            <a:pt x="53" y="49"/>
                            <a:pt x="45" y="54"/>
                          </a:cubicBezTo>
                          <a:cubicBezTo>
                            <a:pt x="45" y="54"/>
                            <a:pt x="44" y="54"/>
                            <a:pt x="44" y="54"/>
                          </a:cubicBezTo>
                          <a:cubicBezTo>
                            <a:pt x="49" y="61"/>
                            <a:pt x="51" y="71"/>
                            <a:pt x="51" y="80"/>
                          </a:cubicBezTo>
                          <a:cubicBezTo>
                            <a:pt x="60" y="76"/>
                            <a:pt x="71" y="74"/>
                            <a:pt x="81" y="77"/>
                          </a:cubicBezTo>
                          <a:close/>
                          <a:moveTo>
                            <a:pt x="74" y="19"/>
                          </a:moveTo>
                          <a:cubicBezTo>
                            <a:pt x="77" y="15"/>
                            <a:pt x="78" y="11"/>
                            <a:pt x="78" y="7"/>
                          </a:cubicBezTo>
                          <a:cubicBezTo>
                            <a:pt x="75" y="7"/>
                            <a:pt x="73" y="7"/>
                            <a:pt x="70" y="8"/>
                          </a:cubicBezTo>
                          <a:cubicBezTo>
                            <a:pt x="64" y="9"/>
                            <a:pt x="58" y="11"/>
                            <a:pt x="53" y="13"/>
                          </a:cubicBezTo>
                          <a:cubicBezTo>
                            <a:pt x="60" y="12"/>
                            <a:pt x="68" y="14"/>
                            <a:pt x="73" y="19"/>
                          </a:cubicBezTo>
                          <a:cubicBezTo>
                            <a:pt x="73" y="19"/>
                            <a:pt x="73" y="19"/>
                            <a:pt x="74" y="19"/>
                          </a:cubicBezTo>
                          <a:close/>
                          <a:moveTo>
                            <a:pt x="41" y="51"/>
                          </a:moveTo>
                          <a:cubicBezTo>
                            <a:pt x="44" y="42"/>
                            <a:pt x="47" y="27"/>
                            <a:pt x="37" y="22"/>
                          </a:cubicBezTo>
                          <a:cubicBezTo>
                            <a:pt x="25" y="29"/>
                            <a:pt x="16" y="39"/>
                            <a:pt x="8" y="51"/>
                          </a:cubicBezTo>
                          <a:cubicBezTo>
                            <a:pt x="15" y="45"/>
                            <a:pt x="25" y="43"/>
                            <a:pt x="34" y="47"/>
                          </a:cubicBezTo>
                          <a:cubicBezTo>
                            <a:pt x="37" y="48"/>
                            <a:pt x="39" y="49"/>
                            <a:pt x="41" y="51"/>
                          </a:cubicBezTo>
                          <a:cubicBezTo>
                            <a:pt x="41" y="51"/>
                            <a:pt x="41" y="51"/>
                            <a:pt x="41" y="5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1" name="Freeform 149"/>
                    <p:cNvSpPr>
                      <a:spLocks/>
                    </p:cNvSpPr>
                    <p:nvPr/>
                  </p:nvSpPr>
                  <p:spPr bwMode="auto">
                    <a:xfrm>
                      <a:off x="4459" y="887"/>
                      <a:ext cx="47" cy="62"/>
                    </a:xfrm>
                    <a:custGeom>
                      <a:avLst/>
                      <a:gdLst>
                        <a:gd name="T0" fmla="*/ 18 w 20"/>
                        <a:gd name="T1" fmla="*/ 19 h 26"/>
                        <a:gd name="T2" fmla="*/ 20 w 20"/>
                        <a:gd name="T3" fmla="*/ 26 h 26"/>
                        <a:gd name="T4" fmla="*/ 0 w 20"/>
                        <a:gd name="T5" fmla="*/ 19 h 26"/>
                        <a:gd name="T6" fmla="*/ 8 w 20"/>
                        <a:gd name="T7" fmla="*/ 0 h 26"/>
                        <a:gd name="T8" fmla="*/ 18 w 20"/>
                        <a:gd name="T9" fmla="*/ 19 h 26"/>
                      </a:gdLst>
                      <a:ahLst/>
                      <a:cxnLst>
                        <a:cxn ang="0">
                          <a:pos x="T0" y="T1"/>
                        </a:cxn>
                        <a:cxn ang="0">
                          <a:pos x="T2" y="T3"/>
                        </a:cxn>
                        <a:cxn ang="0">
                          <a:pos x="T4" y="T5"/>
                        </a:cxn>
                        <a:cxn ang="0">
                          <a:pos x="T6" y="T7"/>
                        </a:cxn>
                        <a:cxn ang="0">
                          <a:pos x="T8" y="T9"/>
                        </a:cxn>
                      </a:cxnLst>
                      <a:rect l="0" t="0" r="r" b="b"/>
                      <a:pathLst>
                        <a:path w="20" h="26">
                          <a:moveTo>
                            <a:pt x="18" y="19"/>
                          </a:moveTo>
                          <a:cubicBezTo>
                            <a:pt x="19" y="21"/>
                            <a:pt x="20" y="23"/>
                            <a:pt x="20" y="26"/>
                          </a:cubicBezTo>
                          <a:cubicBezTo>
                            <a:pt x="16" y="20"/>
                            <a:pt x="8" y="18"/>
                            <a:pt x="0" y="19"/>
                          </a:cubicBezTo>
                          <a:cubicBezTo>
                            <a:pt x="6" y="14"/>
                            <a:pt x="11" y="7"/>
                            <a:pt x="8" y="0"/>
                          </a:cubicBezTo>
                          <a:cubicBezTo>
                            <a:pt x="12" y="6"/>
                            <a:pt x="15" y="12"/>
                            <a:pt x="18" y="1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2" name="Freeform 150"/>
                    <p:cNvSpPr>
                      <a:spLocks/>
                    </p:cNvSpPr>
                    <p:nvPr/>
                  </p:nvSpPr>
                  <p:spPr bwMode="auto">
                    <a:xfrm>
                      <a:off x="4520" y="651"/>
                      <a:ext cx="40" cy="63"/>
                    </a:xfrm>
                    <a:custGeom>
                      <a:avLst/>
                      <a:gdLst>
                        <a:gd name="T0" fmla="*/ 13 w 17"/>
                        <a:gd name="T1" fmla="*/ 20 h 27"/>
                        <a:gd name="T2" fmla="*/ 12 w 17"/>
                        <a:gd name="T3" fmla="*/ 27 h 27"/>
                        <a:gd name="T4" fmla="*/ 2 w 17"/>
                        <a:gd name="T5" fmla="*/ 7 h 27"/>
                        <a:gd name="T6" fmla="*/ 0 w 17"/>
                        <a:gd name="T7" fmla="*/ 6 h 27"/>
                        <a:gd name="T8" fmla="*/ 17 w 17"/>
                        <a:gd name="T9" fmla="*/ 0 h 27"/>
                        <a:gd name="T10" fmla="*/ 13 w 17"/>
                        <a:gd name="T11" fmla="*/ 20 h 27"/>
                      </a:gdLst>
                      <a:ahLst/>
                      <a:cxnLst>
                        <a:cxn ang="0">
                          <a:pos x="T0" y="T1"/>
                        </a:cxn>
                        <a:cxn ang="0">
                          <a:pos x="T2" y="T3"/>
                        </a:cxn>
                        <a:cxn ang="0">
                          <a:pos x="T4" y="T5"/>
                        </a:cxn>
                        <a:cxn ang="0">
                          <a:pos x="T6" y="T7"/>
                        </a:cxn>
                        <a:cxn ang="0">
                          <a:pos x="T8" y="T9"/>
                        </a:cxn>
                        <a:cxn ang="0">
                          <a:pos x="T10" y="T11"/>
                        </a:cxn>
                      </a:cxnLst>
                      <a:rect l="0" t="0" r="r" b="b"/>
                      <a:pathLst>
                        <a:path w="17" h="27">
                          <a:moveTo>
                            <a:pt x="13" y="20"/>
                          </a:moveTo>
                          <a:cubicBezTo>
                            <a:pt x="13" y="22"/>
                            <a:pt x="12" y="25"/>
                            <a:pt x="12" y="27"/>
                          </a:cubicBezTo>
                          <a:cubicBezTo>
                            <a:pt x="11" y="19"/>
                            <a:pt x="7" y="11"/>
                            <a:pt x="2" y="7"/>
                          </a:cubicBezTo>
                          <a:cubicBezTo>
                            <a:pt x="1" y="6"/>
                            <a:pt x="1" y="6"/>
                            <a:pt x="0" y="6"/>
                          </a:cubicBezTo>
                          <a:cubicBezTo>
                            <a:pt x="6" y="3"/>
                            <a:pt x="11" y="1"/>
                            <a:pt x="17" y="0"/>
                          </a:cubicBezTo>
                          <a:cubicBezTo>
                            <a:pt x="16" y="7"/>
                            <a:pt x="15" y="13"/>
                            <a:pt x="13" y="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3" name="Freeform 151"/>
                    <p:cNvSpPr>
                      <a:spLocks/>
                    </p:cNvSpPr>
                    <p:nvPr/>
                  </p:nvSpPr>
                  <p:spPr bwMode="auto">
                    <a:xfrm>
                      <a:off x="4293" y="1701"/>
                      <a:ext cx="21" cy="24"/>
                    </a:xfrm>
                    <a:custGeom>
                      <a:avLst/>
                      <a:gdLst>
                        <a:gd name="T0" fmla="*/ 9 w 9"/>
                        <a:gd name="T1" fmla="*/ 7 h 10"/>
                        <a:gd name="T2" fmla="*/ 4 w 9"/>
                        <a:gd name="T3" fmla="*/ 7 h 10"/>
                        <a:gd name="T4" fmla="*/ 0 w 9"/>
                        <a:gd name="T5" fmla="*/ 4 h 10"/>
                        <a:gd name="T6" fmla="*/ 4 w 9"/>
                        <a:gd name="T7" fmla="*/ 0 h 10"/>
                        <a:gd name="T8" fmla="*/ 9 w 9"/>
                        <a:gd name="T9" fmla="*/ 7 h 10"/>
                      </a:gdLst>
                      <a:ahLst/>
                      <a:cxnLst>
                        <a:cxn ang="0">
                          <a:pos x="T0" y="T1"/>
                        </a:cxn>
                        <a:cxn ang="0">
                          <a:pos x="T2" y="T3"/>
                        </a:cxn>
                        <a:cxn ang="0">
                          <a:pos x="T4" y="T5"/>
                        </a:cxn>
                        <a:cxn ang="0">
                          <a:pos x="T6" y="T7"/>
                        </a:cxn>
                        <a:cxn ang="0">
                          <a:pos x="T8" y="T9"/>
                        </a:cxn>
                      </a:cxnLst>
                      <a:rect l="0" t="0" r="r" b="b"/>
                      <a:pathLst>
                        <a:path w="9" h="10">
                          <a:moveTo>
                            <a:pt x="9" y="7"/>
                          </a:moveTo>
                          <a:cubicBezTo>
                            <a:pt x="9" y="10"/>
                            <a:pt x="5" y="8"/>
                            <a:pt x="4" y="7"/>
                          </a:cubicBezTo>
                          <a:cubicBezTo>
                            <a:pt x="3" y="6"/>
                            <a:pt x="1" y="5"/>
                            <a:pt x="0" y="4"/>
                          </a:cubicBezTo>
                          <a:cubicBezTo>
                            <a:pt x="2" y="3"/>
                            <a:pt x="3" y="2"/>
                            <a:pt x="4" y="0"/>
                          </a:cubicBezTo>
                          <a:cubicBezTo>
                            <a:pt x="6" y="2"/>
                            <a:pt x="9" y="4"/>
                            <a:pt x="9"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4" name="Freeform 152"/>
                    <p:cNvSpPr>
                      <a:spLocks/>
                    </p:cNvSpPr>
                    <p:nvPr/>
                  </p:nvSpPr>
                  <p:spPr bwMode="auto">
                    <a:xfrm>
                      <a:off x="4463" y="733"/>
                      <a:ext cx="76" cy="114"/>
                    </a:xfrm>
                    <a:custGeom>
                      <a:avLst/>
                      <a:gdLst>
                        <a:gd name="T0" fmla="*/ 30 w 32"/>
                        <a:gd name="T1" fmla="*/ 5 h 48"/>
                        <a:gd name="T2" fmla="*/ 32 w 32"/>
                        <a:gd name="T3" fmla="*/ 6 h 48"/>
                        <a:gd name="T4" fmla="*/ 13 w 32"/>
                        <a:gd name="T5" fmla="*/ 48 h 48"/>
                        <a:gd name="T6" fmla="*/ 10 w 32"/>
                        <a:gd name="T7" fmla="*/ 12 h 48"/>
                        <a:gd name="T8" fmla="*/ 0 w 32"/>
                        <a:gd name="T9" fmla="*/ 4 h 48"/>
                        <a:gd name="T10" fmla="*/ 0 w 32"/>
                        <a:gd name="T11" fmla="*/ 4 h 48"/>
                        <a:gd name="T12" fmla="*/ 3 w 32"/>
                        <a:gd name="T13" fmla="*/ 4 h 48"/>
                        <a:gd name="T14" fmla="*/ 17 w 32"/>
                        <a:gd name="T15" fmla="*/ 0 h 48"/>
                        <a:gd name="T16" fmla="*/ 24 w 32"/>
                        <a:gd name="T17" fmla="*/ 1 h 48"/>
                        <a:gd name="T18" fmla="*/ 26 w 32"/>
                        <a:gd name="T19" fmla="*/ 2 h 48"/>
                        <a:gd name="T20" fmla="*/ 28 w 32"/>
                        <a:gd name="T21" fmla="*/ 3 h 48"/>
                        <a:gd name="T22" fmla="*/ 28 w 32"/>
                        <a:gd name="T23" fmla="*/ 3 h 48"/>
                        <a:gd name="T24" fmla="*/ 28 w 32"/>
                        <a:gd name="T25" fmla="*/ 3 h 48"/>
                        <a:gd name="T26" fmla="*/ 30 w 32"/>
                        <a:gd name="T27"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48">
                          <a:moveTo>
                            <a:pt x="30" y="5"/>
                          </a:moveTo>
                          <a:cubicBezTo>
                            <a:pt x="30" y="6"/>
                            <a:pt x="31" y="6"/>
                            <a:pt x="32" y="6"/>
                          </a:cubicBezTo>
                          <a:cubicBezTo>
                            <a:pt x="28" y="21"/>
                            <a:pt x="22" y="35"/>
                            <a:pt x="13" y="48"/>
                          </a:cubicBezTo>
                          <a:cubicBezTo>
                            <a:pt x="19" y="37"/>
                            <a:pt x="18" y="22"/>
                            <a:pt x="10" y="12"/>
                          </a:cubicBezTo>
                          <a:cubicBezTo>
                            <a:pt x="7" y="8"/>
                            <a:pt x="3" y="6"/>
                            <a:pt x="0" y="4"/>
                          </a:cubicBezTo>
                          <a:cubicBezTo>
                            <a:pt x="0" y="4"/>
                            <a:pt x="0" y="4"/>
                            <a:pt x="0" y="4"/>
                          </a:cubicBezTo>
                          <a:cubicBezTo>
                            <a:pt x="1" y="4"/>
                            <a:pt x="2" y="4"/>
                            <a:pt x="3" y="4"/>
                          </a:cubicBezTo>
                          <a:cubicBezTo>
                            <a:pt x="7" y="2"/>
                            <a:pt x="12" y="0"/>
                            <a:pt x="17" y="0"/>
                          </a:cubicBezTo>
                          <a:cubicBezTo>
                            <a:pt x="19" y="0"/>
                            <a:pt x="21" y="1"/>
                            <a:pt x="24" y="1"/>
                          </a:cubicBezTo>
                          <a:cubicBezTo>
                            <a:pt x="24" y="1"/>
                            <a:pt x="25" y="1"/>
                            <a:pt x="26" y="2"/>
                          </a:cubicBezTo>
                          <a:cubicBezTo>
                            <a:pt x="27" y="2"/>
                            <a:pt x="28" y="3"/>
                            <a:pt x="28" y="3"/>
                          </a:cubicBezTo>
                          <a:cubicBezTo>
                            <a:pt x="28" y="3"/>
                            <a:pt x="28" y="3"/>
                            <a:pt x="28" y="3"/>
                          </a:cubicBezTo>
                          <a:cubicBezTo>
                            <a:pt x="28" y="3"/>
                            <a:pt x="28" y="3"/>
                            <a:pt x="28" y="3"/>
                          </a:cubicBezTo>
                          <a:cubicBezTo>
                            <a:pt x="28" y="4"/>
                            <a:pt x="29" y="5"/>
                            <a:pt x="30"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5" name="Freeform 153"/>
                    <p:cNvSpPr>
                      <a:spLocks/>
                    </p:cNvSpPr>
                    <p:nvPr/>
                  </p:nvSpPr>
                  <p:spPr bwMode="auto">
                    <a:xfrm>
                      <a:off x="4447" y="961"/>
                      <a:ext cx="33" cy="30"/>
                    </a:xfrm>
                    <a:custGeom>
                      <a:avLst/>
                      <a:gdLst>
                        <a:gd name="T0" fmla="*/ 13 w 14"/>
                        <a:gd name="T1" fmla="*/ 4 h 13"/>
                        <a:gd name="T2" fmla="*/ 10 w 14"/>
                        <a:gd name="T3" fmla="*/ 10 h 13"/>
                        <a:gd name="T4" fmla="*/ 4 w 14"/>
                        <a:gd name="T5" fmla="*/ 13 h 13"/>
                        <a:gd name="T6" fmla="*/ 0 w 14"/>
                        <a:gd name="T7" fmla="*/ 4 h 13"/>
                        <a:gd name="T8" fmla="*/ 13 w 14"/>
                        <a:gd name="T9" fmla="*/ 4 h 13"/>
                      </a:gdLst>
                      <a:ahLst/>
                      <a:cxnLst>
                        <a:cxn ang="0">
                          <a:pos x="T0" y="T1"/>
                        </a:cxn>
                        <a:cxn ang="0">
                          <a:pos x="T2" y="T3"/>
                        </a:cxn>
                        <a:cxn ang="0">
                          <a:pos x="T4" y="T5"/>
                        </a:cxn>
                        <a:cxn ang="0">
                          <a:pos x="T6" y="T7"/>
                        </a:cxn>
                        <a:cxn ang="0">
                          <a:pos x="T8" y="T9"/>
                        </a:cxn>
                      </a:cxnLst>
                      <a:rect l="0" t="0" r="r" b="b"/>
                      <a:pathLst>
                        <a:path w="14" h="13">
                          <a:moveTo>
                            <a:pt x="13" y="4"/>
                          </a:moveTo>
                          <a:cubicBezTo>
                            <a:pt x="14" y="7"/>
                            <a:pt x="12" y="9"/>
                            <a:pt x="10" y="10"/>
                          </a:cubicBezTo>
                          <a:cubicBezTo>
                            <a:pt x="8" y="11"/>
                            <a:pt x="6" y="11"/>
                            <a:pt x="4" y="13"/>
                          </a:cubicBezTo>
                          <a:cubicBezTo>
                            <a:pt x="3" y="10"/>
                            <a:pt x="2" y="6"/>
                            <a:pt x="0" y="4"/>
                          </a:cubicBezTo>
                          <a:cubicBezTo>
                            <a:pt x="4" y="3"/>
                            <a:pt x="11" y="0"/>
                            <a:pt x="13"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6" name="Freeform 154"/>
                    <p:cNvSpPr>
                      <a:spLocks/>
                    </p:cNvSpPr>
                    <p:nvPr/>
                  </p:nvSpPr>
                  <p:spPr bwMode="auto">
                    <a:xfrm>
                      <a:off x="4508" y="587"/>
                      <a:ext cx="50" cy="61"/>
                    </a:xfrm>
                    <a:custGeom>
                      <a:avLst/>
                      <a:gdLst>
                        <a:gd name="T0" fmla="*/ 15 w 21"/>
                        <a:gd name="T1" fmla="*/ 5 h 26"/>
                        <a:gd name="T2" fmla="*/ 20 w 21"/>
                        <a:gd name="T3" fmla="*/ 22 h 26"/>
                        <a:gd name="T4" fmla="*/ 8 w 21"/>
                        <a:gd name="T5" fmla="*/ 26 h 26"/>
                        <a:gd name="T6" fmla="*/ 0 w 21"/>
                        <a:gd name="T7" fmla="*/ 2 h 26"/>
                        <a:gd name="T8" fmla="*/ 0 w 21"/>
                        <a:gd name="T9" fmla="*/ 1 h 26"/>
                        <a:gd name="T10" fmla="*/ 15 w 21"/>
                        <a:gd name="T11" fmla="*/ 5 h 26"/>
                      </a:gdLst>
                      <a:ahLst/>
                      <a:cxnLst>
                        <a:cxn ang="0">
                          <a:pos x="T0" y="T1"/>
                        </a:cxn>
                        <a:cxn ang="0">
                          <a:pos x="T2" y="T3"/>
                        </a:cxn>
                        <a:cxn ang="0">
                          <a:pos x="T4" y="T5"/>
                        </a:cxn>
                        <a:cxn ang="0">
                          <a:pos x="T6" y="T7"/>
                        </a:cxn>
                        <a:cxn ang="0">
                          <a:pos x="T8" y="T9"/>
                        </a:cxn>
                        <a:cxn ang="0">
                          <a:pos x="T10" y="T11"/>
                        </a:cxn>
                      </a:cxnLst>
                      <a:rect l="0" t="0" r="r" b="b"/>
                      <a:pathLst>
                        <a:path w="21" h="26">
                          <a:moveTo>
                            <a:pt x="15" y="5"/>
                          </a:moveTo>
                          <a:cubicBezTo>
                            <a:pt x="20" y="9"/>
                            <a:pt x="21" y="15"/>
                            <a:pt x="20" y="22"/>
                          </a:cubicBezTo>
                          <a:cubicBezTo>
                            <a:pt x="16" y="22"/>
                            <a:pt x="12" y="24"/>
                            <a:pt x="8" y="26"/>
                          </a:cubicBezTo>
                          <a:cubicBezTo>
                            <a:pt x="10" y="17"/>
                            <a:pt x="7" y="8"/>
                            <a:pt x="0" y="2"/>
                          </a:cubicBezTo>
                          <a:cubicBezTo>
                            <a:pt x="0" y="2"/>
                            <a:pt x="0" y="1"/>
                            <a:pt x="0" y="1"/>
                          </a:cubicBezTo>
                          <a:cubicBezTo>
                            <a:pt x="5" y="0"/>
                            <a:pt x="11" y="1"/>
                            <a:pt x="15"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7" name="Freeform 155"/>
                    <p:cNvSpPr>
                      <a:spLocks noEditPoints="1"/>
                    </p:cNvSpPr>
                    <p:nvPr/>
                  </p:nvSpPr>
                  <p:spPr bwMode="auto">
                    <a:xfrm>
                      <a:off x="3224" y="693"/>
                      <a:ext cx="1213" cy="1162"/>
                    </a:xfrm>
                    <a:custGeom>
                      <a:avLst/>
                      <a:gdLst>
                        <a:gd name="T0" fmla="*/ 198 w 512"/>
                        <a:gd name="T1" fmla="*/ 345 h 491"/>
                        <a:gd name="T2" fmla="*/ 190 w 512"/>
                        <a:gd name="T3" fmla="*/ 177 h 491"/>
                        <a:gd name="T4" fmla="*/ 255 w 512"/>
                        <a:gd name="T5" fmla="*/ 152 h 491"/>
                        <a:gd name="T6" fmla="*/ 503 w 512"/>
                        <a:gd name="T7" fmla="*/ 209 h 491"/>
                        <a:gd name="T8" fmla="*/ 478 w 512"/>
                        <a:gd name="T9" fmla="*/ 251 h 491"/>
                        <a:gd name="T10" fmla="*/ 448 w 512"/>
                        <a:gd name="T11" fmla="*/ 338 h 491"/>
                        <a:gd name="T12" fmla="*/ 402 w 512"/>
                        <a:gd name="T13" fmla="*/ 292 h 491"/>
                        <a:gd name="T14" fmla="*/ 318 w 512"/>
                        <a:gd name="T15" fmla="*/ 260 h 491"/>
                        <a:gd name="T16" fmla="*/ 323 w 512"/>
                        <a:gd name="T17" fmla="*/ 356 h 491"/>
                        <a:gd name="T18" fmla="*/ 385 w 512"/>
                        <a:gd name="T19" fmla="*/ 415 h 491"/>
                        <a:gd name="T20" fmla="*/ 449 w 512"/>
                        <a:gd name="T21" fmla="*/ 389 h 491"/>
                        <a:gd name="T22" fmla="*/ 438 w 512"/>
                        <a:gd name="T23" fmla="*/ 156 h 491"/>
                        <a:gd name="T24" fmla="*/ 477 w 512"/>
                        <a:gd name="T25" fmla="*/ 253 h 491"/>
                        <a:gd name="T26" fmla="*/ 332 w 512"/>
                        <a:gd name="T27" fmla="*/ 211 h 491"/>
                        <a:gd name="T28" fmla="*/ 419 w 512"/>
                        <a:gd name="T29" fmla="*/ 271 h 491"/>
                        <a:gd name="T30" fmla="*/ 394 w 512"/>
                        <a:gd name="T31" fmla="*/ 265 h 491"/>
                        <a:gd name="T32" fmla="*/ 359 w 512"/>
                        <a:gd name="T33" fmla="*/ 256 h 491"/>
                        <a:gd name="T34" fmla="*/ 388 w 512"/>
                        <a:gd name="T35" fmla="*/ 94 h 491"/>
                        <a:gd name="T36" fmla="*/ 298 w 512"/>
                        <a:gd name="T37" fmla="*/ 449 h 491"/>
                        <a:gd name="T38" fmla="*/ 361 w 512"/>
                        <a:gd name="T39" fmla="*/ 173 h 491"/>
                        <a:gd name="T40" fmla="*/ 295 w 512"/>
                        <a:gd name="T41" fmla="*/ 469 h 491"/>
                        <a:gd name="T42" fmla="*/ 321 w 512"/>
                        <a:gd name="T43" fmla="*/ 25 h 491"/>
                        <a:gd name="T44" fmla="*/ 307 w 512"/>
                        <a:gd name="T45" fmla="*/ 382 h 491"/>
                        <a:gd name="T46" fmla="*/ 257 w 512"/>
                        <a:gd name="T47" fmla="*/ 302 h 491"/>
                        <a:gd name="T48" fmla="*/ 350 w 512"/>
                        <a:gd name="T49" fmla="*/ 183 h 491"/>
                        <a:gd name="T50" fmla="*/ 243 w 512"/>
                        <a:gd name="T51" fmla="*/ 475 h 491"/>
                        <a:gd name="T52" fmla="*/ 287 w 512"/>
                        <a:gd name="T53" fmla="*/ 326 h 491"/>
                        <a:gd name="T54" fmla="*/ 366 w 512"/>
                        <a:gd name="T55" fmla="*/ 28 h 491"/>
                        <a:gd name="T56" fmla="*/ 303 w 512"/>
                        <a:gd name="T57" fmla="*/ 256 h 491"/>
                        <a:gd name="T58" fmla="*/ 320 w 512"/>
                        <a:gd name="T59" fmla="*/ 186 h 491"/>
                        <a:gd name="T60" fmla="*/ 284 w 512"/>
                        <a:gd name="T61" fmla="*/ 288 h 491"/>
                        <a:gd name="T62" fmla="*/ 280 w 512"/>
                        <a:gd name="T63" fmla="*/ 326 h 491"/>
                        <a:gd name="T64" fmla="*/ 288 w 512"/>
                        <a:gd name="T65" fmla="*/ 182 h 491"/>
                        <a:gd name="T66" fmla="*/ 309 w 512"/>
                        <a:gd name="T67" fmla="*/ 19 h 491"/>
                        <a:gd name="T68" fmla="*/ 208 w 512"/>
                        <a:gd name="T69" fmla="*/ 465 h 491"/>
                        <a:gd name="T70" fmla="*/ 294 w 512"/>
                        <a:gd name="T71" fmla="*/ 26 h 491"/>
                        <a:gd name="T72" fmla="*/ 289 w 512"/>
                        <a:gd name="T73" fmla="*/ 55 h 491"/>
                        <a:gd name="T74" fmla="*/ 202 w 512"/>
                        <a:gd name="T75" fmla="*/ 416 h 491"/>
                        <a:gd name="T76" fmla="*/ 227 w 512"/>
                        <a:gd name="T77" fmla="*/ 308 h 491"/>
                        <a:gd name="T78" fmla="*/ 252 w 512"/>
                        <a:gd name="T79" fmla="*/ 184 h 491"/>
                        <a:gd name="T80" fmla="*/ 229 w 512"/>
                        <a:gd name="T81" fmla="*/ 278 h 491"/>
                        <a:gd name="T82" fmla="*/ 206 w 512"/>
                        <a:gd name="T83" fmla="*/ 281 h 491"/>
                        <a:gd name="T84" fmla="*/ 186 w 512"/>
                        <a:gd name="T85" fmla="*/ 341 h 491"/>
                        <a:gd name="T86" fmla="*/ 225 w 512"/>
                        <a:gd name="T87" fmla="*/ 183 h 491"/>
                        <a:gd name="T88" fmla="*/ 182 w 512"/>
                        <a:gd name="T89" fmla="*/ 361 h 491"/>
                        <a:gd name="T90" fmla="*/ 221 w 512"/>
                        <a:gd name="T91" fmla="*/ 175 h 491"/>
                        <a:gd name="T92" fmla="*/ 200 w 512"/>
                        <a:gd name="T93" fmla="*/ 250 h 491"/>
                        <a:gd name="T94" fmla="*/ 189 w 512"/>
                        <a:gd name="T95" fmla="*/ 236 h 491"/>
                        <a:gd name="T96" fmla="*/ 152 w 512"/>
                        <a:gd name="T97" fmla="*/ 391 h 491"/>
                        <a:gd name="T98" fmla="*/ 127 w 512"/>
                        <a:gd name="T99" fmla="*/ 411 h 491"/>
                        <a:gd name="T100" fmla="*/ 184 w 512"/>
                        <a:gd name="T101" fmla="*/ 193 h 491"/>
                        <a:gd name="T102" fmla="*/ 148 w 512"/>
                        <a:gd name="T103" fmla="*/ 263 h 491"/>
                        <a:gd name="T104" fmla="*/ 151 w 512"/>
                        <a:gd name="T105" fmla="*/ 269 h 491"/>
                        <a:gd name="T106" fmla="*/ 78 w 512"/>
                        <a:gd name="T107" fmla="*/ 393 h 491"/>
                        <a:gd name="T108" fmla="*/ 112 w 512"/>
                        <a:gd name="T109" fmla="*/ 286 h 491"/>
                        <a:gd name="T110" fmla="*/ 98 w 512"/>
                        <a:gd name="T111" fmla="*/ 305 h 491"/>
                        <a:gd name="T112" fmla="*/ 101 w 512"/>
                        <a:gd name="T113" fmla="*/ 253 h 491"/>
                        <a:gd name="T114" fmla="*/ 70 w 512"/>
                        <a:gd name="T115" fmla="*/ 364 h 491"/>
                        <a:gd name="T116" fmla="*/ 103 w 512"/>
                        <a:gd name="T117" fmla="*/ 150 h 491"/>
                        <a:gd name="T118" fmla="*/ 75 w 512"/>
                        <a:gd name="T119" fmla="*/ 139 h 491"/>
                        <a:gd name="T120" fmla="*/ 28 w 512"/>
                        <a:gd name="T121" fmla="*/ 218 h 491"/>
                        <a:gd name="T122" fmla="*/ 21 w 512"/>
                        <a:gd name="T123" fmla="*/ 163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491">
                          <a:moveTo>
                            <a:pt x="316" y="218"/>
                          </a:moveTo>
                          <a:cubicBezTo>
                            <a:pt x="315" y="213"/>
                            <a:pt x="313" y="209"/>
                            <a:pt x="311" y="205"/>
                          </a:cubicBezTo>
                          <a:cubicBezTo>
                            <a:pt x="309" y="206"/>
                            <a:pt x="307" y="207"/>
                            <a:pt x="306" y="208"/>
                          </a:cubicBezTo>
                          <a:cubicBezTo>
                            <a:pt x="304" y="209"/>
                            <a:pt x="302" y="210"/>
                            <a:pt x="301" y="211"/>
                          </a:cubicBezTo>
                          <a:cubicBezTo>
                            <a:pt x="302" y="214"/>
                            <a:pt x="304" y="217"/>
                            <a:pt x="305" y="220"/>
                          </a:cubicBezTo>
                          <a:cubicBezTo>
                            <a:pt x="305" y="221"/>
                            <a:pt x="305" y="221"/>
                            <a:pt x="306" y="222"/>
                          </a:cubicBezTo>
                          <a:cubicBezTo>
                            <a:pt x="307" y="221"/>
                            <a:pt x="308" y="221"/>
                            <a:pt x="310" y="220"/>
                          </a:cubicBezTo>
                          <a:cubicBezTo>
                            <a:pt x="312" y="219"/>
                            <a:pt x="314" y="218"/>
                            <a:pt x="316" y="218"/>
                          </a:cubicBezTo>
                          <a:close/>
                          <a:moveTo>
                            <a:pt x="503" y="169"/>
                          </a:moveTo>
                          <a:cubicBezTo>
                            <a:pt x="512" y="187"/>
                            <a:pt x="510" y="210"/>
                            <a:pt x="501" y="229"/>
                          </a:cubicBezTo>
                          <a:cubicBezTo>
                            <a:pt x="489" y="255"/>
                            <a:pt x="464" y="273"/>
                            <a:pt x="435" y="276"/>
                          </a:cubicBezTo>
                          <a:cubicBezTo>
                            <a:pt x="419" y="278"/>
                            <a:pt x="403" y="275"/>
                            <a:pt x="387" y="272"/>
                          </a:cubicBezTo>
                          <a:cubicBezTo>
                            <a:pt x="370" y="268"/>
                            <a:pt x="353" y="264"/>
                            <a:pt x="336" y="258"/>
                          </a:cubicBezTo>
                          <a:cubicBezTo>
                            <a:pt x="352" y="264"/>
                            <a:pt x="369" y="271"/>
                            <a:pt x="384" y="278"/>
                          </a:cubicBezTo>
                          <a:cubicBezTo>
                            <a:pt x="400" y="285"/>
                            <a:pt x="416" y="294"/>
                            <a:pt x="429" y="305"/>
                          </a:cubicBezTo>
                          <a:cubicBezTo>
                            <a:pt x="449" y="323"/>
                            <a:pt x="463" y="349"/>
                            <a:pt x="458" y="377"/>
                          </a:cubicBezTo>
                          <a:cubicBezTo>
                            <a:pt x="453" y="404"/>
                            <a:pt x="431" y="422"/>
                            <a:pt x="404" y="422"/>
                          </a:cubicBezTo>
                          <a:cubicBezTo>
                            <a:pt x="372" y="422"/>
                            <a:pt x="346" y="401"/>
                            <a:pt x="325" y="379"/>
                          </a:cubicBezTo>
                          <a:cubicBezTo>
                            <a:pt x="314" y="367"/>
                            <a:pt x="304" y="353"/>
                            <a:pt x="296" y="337"/>
                          </a:cubicBezTo>
                          <a:cubicBezTo>
                            <a:pt x="298" y="345"/>
                            <a:pt x="301" y="352"/>
                            <a:pt x="304" y="359"/>
                          </a:cubicBezTo>
                          <a:cubicBezTo>
                            <a:pt x="310" y="376"/>
                            <a:pt x="315" y="392"/>
                            <a:pt x="318" y="409"/>
                          </a:cubicBezTo>
                          <a:cubicBezTo>
                            <a:pt x="320" y="424"/>
                            <a:pt x="320" y="439"/>
                            <a:pt x="314" y="453"/>
                          </a:cubicBezTo>
                          <a:cubicBezTo>
                            <a:pt x="309" y="467"/>
                            <a:pt x="298" y="474"/>
                            <a:pt x="285" y="480"/>
                          </a:cubicBezTo>
                          <a:cubicBezTo>
                            <a:pt x="260" y="490"/>
                            <a:pt x="228" y="491"/>
                            <a:pt x="208" y="470"/>
                          </a:cubicBezTo>
                          <a:cubicBezTo>
                            <a:pt x="188" y="451"/>
                            <a:pt x="188" y="420"/>
                            <a:pt x="190" y="394"/>
                          </a:cubicBezTo>
                          <a:cubicBezTo>
                            <a:pt x="192" y="378"/>
                            <a:pt x="195" y="362"/>
                            <a:pt x="199" y="347"/>
                          </a:cubicBezTo>
                          <a:cubicBezTo>
                            <a:pt x="199" y="347"/>
                            <a:pt x="199" y="347"/>
                            <a:pt x="199" y="347"/>
                          </a:cubicBezTo>
                          <a:cubicBezTo>
                            <a:pt x="197" y="347"/>
                            <a:pt x="197" y="345"/>
                            <a:pt x="198" y="345"/>
                          </a:cubicBezTo>
                          <a:cubicBezTo>
                            <a:pt x="199" y="345"/>
                            <a:pt x="199" y="345"/>
                            <a:pt x="200" y="345"/>
                          </a:cubicBezTo>
                          <a:cubicBezTo>
                            <a:pt x="204" y="330"/>
                            <a:pt x="210" y="315"/>
                            <a:pt x="218" y="301"/>
                          </a:cubicBezTo>
                          <a:cubicBezTo>
                            <a:pt x="218" y="300"/>
                            <a:pt x="218" y="299"/>
                            <a:pt x="218" y="297"/>
                          </a:cubicBezTo>
                          <a:cubicBezTo>
                            <a:pt x="216" y="301"/>
                            <a:pt x="214" y="305"/>
                            <a:pt x="213" y="309"/>
                          </a:cubicBezTo>
                          <a:cubicBezTo>
                            <a:pt x="213" y="310"/>
                            <a:pt x="213" y="310"/>
                            <a:pt x="212" y="310"/>
                          </a:cubicBezTo>
                          <a:cubicBezTo>
                            <a:pt x="211" y="313"/>
                            <a:pt x="210" y="317"/>
                            <a:pt x="208" y="320"/>
                          </a:cubicBezTo>
                          <a:cubicBezTo>
                            <a:pt x="208" y="320"/>
                            <a:pt x="208" y="320"/>
                            <a:pt x="208" y="320"/>
                          </a:cubicBezTo>
                          <a:cubicBezTo>
                            <a:pt x="204" y="329"/>
                            <a:pt x="199" y="339"/>
                            <a:pt x="194" y="348"/>
                          </a:cubicBezTo>
                          <a:cubicBezTo>
                            <a:pt x="186" y="363"/>
                            <a:pt x="178" y="379"/>
                            <a:pt x="168" y="392"/>
                          </a:cubicBezTo>
                          <a:cubicBezTo>
                            <a:pt x="160" y="403"/>
                            <a:pt x="149" y="412"/>
                            <a:pt x="136" y="415"/>
                          </a:cubicBezTo>
                          <a:cubicBezTo>
                            <a:pt x="123" y="418"/>
                            <a:pt x="108" y="416"/>
                            <a:pt x="95" y="412"/>
                          </a:cubicBezTo>
                          <a:cubicBezTo>
                            <a:pt x="82" y="409"/>
                            <a:pt x="69" y="403"/>
                            <a:pt x="60" y="392"/>
                          </a:cubicBezTo>
                          <a:cubicBezTo>
                            <a:pt x="53" y="382"/>
                            <a:pt x="50" y="370"/>
                            <a:pt x="50" y="358"/>
                          </a:cubicBezTo>
                          <a:cubicBezTo>
                            <a:pt x="50" y="328"/>
                            <a:pt x="71" y="304"/>
                            <a:pt x="94" y="288"/>
                          </a:cubicBezTo>
                          <a:cubicBezTo>
                            <a:pt x="107" y="279"/>
                            <a:pt x="122" y="272"/>
                            <a:pt x="136" y="264"/>
                          </a:cubicBezTo>
                          <a:cubicBezTo>
                            <a:pt x="138" y="263"/>
                            <a:pt x="141" y="262"/>
                            <a:pt x="144" y="260"/>
                          </a:cubicBezTo>
                          <a:cubicBezTo>
                            <a:pt x="137" y="262"/>
                            <a:pt x="130" y="262"/>
                            <a:pt x="123" y="263"/>
                          </a:cubicBezTo>
                          <a:cubicBezTo>
                            <a:pt x="105" y="265"/>
                            <a:pt x="86" y="265"/>
                            <a:pt x="68" y="262"/>
                          </a:cubicBezTo>
                          <a:cubicBezTo>
                            <a:pt x="43" y="258"/>
                            <a:pt x="17" y="243"/>
                            <a:pt x="8" y="217"/>
                          </a:cubicBezTo>
                          <a:cubicBezTo>
                            <a:pt x="0" y="191"/>
                            <a:pt x="13" y="158"/>
                            <a:pt x="33" y="141"/>
                          </a:cubicBezTo>
                          <a:cubicBezTo>
                            <a:pt x="54" y="123"/>
                            <a:pt x="84" y="123"/>
                            <a:pt x="108" y="132"/>
                          </a:cubicBezTo>
                          <a:cubicBezTo>
                            <a:pt x="130" y="140"/>
                            <a:pt x="149" y="154"/>
                            <a:pt x="168" y="167"/>
                          </a:cubicBezTo>
                          <a:cubicBezTo>
                            <a:pt x="168" y="167"/>
                            <a:pt x="169" y="167"/>
                            <a:pt x="169" y="168"/>
                          </a:cubicBezTo>
                          <a:cubicBezTo>
                            <a:pt x="177" y="173"/>
                            <a:pt x="185" y="179"/>
                            <a:pt x="194" y="184"/>
                          </a:cubicBezTo>
                          <a:cubicBezTo>
                            <a:pt x="196" y="183"/>
                            <a:pt x="198" y="183"/>
                            <a:pt x="199" y="183"/>
                          </a:cubicBezTo>
                          <a:cubicBezTo>
                            <a:pt x="198" y="182"/>
                            <a:pt x="196" y="181"/>
                            <a:pt x="194" y="180"/>
                          </a:cubicBezTo>
                          <a:cubicBezTo>
                            <a:pt x="193" y="180"/>
                            <a:pt x="192" y="180"/>
                            <a:pt x="191" y="179"/>
                          </a:cubicBezTo>
                          <a:cubicBezTo>
                            <a:pt x="190" y="179"/>
                            <a:pt x="190" y="178"/>
                            <a:pt x="190" y="177"/>
                          </a:cubicBezTo>
                          <a:cubicBezTo>
                            <a:pt x="192" y="175"/>
                            <a:pt x="192" y="175"/>
                            <a:pt x="192" y="175"/>
                          </a:cubicBezTo>
                          <a:cubicBezTo>
                            <a:pt x="193" y="175"/>
                            <a:pt x="193" y="175"/>
                            <a:pt x="193" y="175"/>
                          </a:cubicBezTo>
                          <a:cubicBezTo>
                            <a:pt x="195" y="175"/>
                            <a:pt x="197" y="176"/>
                            <a:pt x="198" y="177"/>
                          </a:cubicBezTo>
                          <a:cubicBezTo>
                            <a:pt x="199" y="177"/>
                            <a:pt x="200" y="178"/>
                            <a:pt x="201" y="178"/>
                          </a:cubicBezTo>
                          <a:cubicBezTo>
                            <a:pt x="200" y="177"/>
                            <a:pt x="200" y="175"/>
                            <a:pt x="200" y="174"/>
                          </a:cubicBezTo>
                          <a:cubicBezTo>
                            <a:pt x="200" y="174"/>
                            <a:pt x="199" y="174"/>
                            <a:pt x="199" y="174"/>
                          </a:cubicBezTo>
                          <a:cubicBezTo>
                            <a:pt x="199" y="173"/>
                            <a:pt x="199" y="173"/>
                            <a:pt x="199" y="173"/>
                          </a:cubicBezTo>
                          <a:cubicBezTo>
                            <a:pt x="200" y="171"/>
                            <a:pt x="200" y="171"/>
                            <a:pt x="200" y="171"/>
                          </a:cubicBezTo>
                          <a:cubicBezTo>
                            <a:pt x="201" y="170"/>
                            <a:pt x="202" y="168"/>
                            <a:pt x="203" y="167"/>
                          </a:cubicBezTo>
                          <a:cubicBezTo>
                            <a:pt x="205" y="166"/>
                            <a:pt x="206" y="166"/>
                            <a:pt x="207" y="165"/>
                          </a:cubicBezTo>
                          <a:cubicBezTo>
                            <a:pt x="192" y="147"/>
                            <a:pt x="181" y="125"/>
                            <a:pt x="171" y="103"/>
                          </a:cubicBezTo>
                          <a:cubicBezTo>
                            <a:pt x="167" y="94"/>
                            <a:pt x="163" y="84"/>
                            <a:pt x="159" y="74"/>
                          </a:cubicBezTo>
                          <a:cubicBezTo>
                            <a:pt x="156" y="65"/>
                            <a:pt x="153" y="56"/>
                            <a:pt x="154" y="47"/>
                          </a:cubicBezTo>
                          <a:cubicBezTo>
                            <a:pt x="157" y="29"/>
                            <a:pt x="177" y="28"/>
                            <a:pt x="188" y="40"/>
                          </a:cubicBezTo>
                          <a:cubicBezTo>
                            <a:pt x="194" y="47"/>
                            <a:pt x="198" y="57"/>
                            <a:pt x="202" y="66"/>
                          </a:cubicBezTo>
                          <a:cubicBezTo>
                            <a:pt x="206" y="75"/>
                            <a:pt x="210" y="85"/>
                            <a:pt x="214" y="94"/>
                          </a:cubicBezTo>
                          <a:cubicBezTo>
                            <a:pt x="218" y="105"/>
                            <a:pt x="222" y="116"/>
                            <a:pt x="225" y="126"/>
                          </a:cubicBezTo>
                          <a:cubicBezTo>
                            <a:pt x="228" y="136"/>
                            <a:pt x="232" y="147"/>
                            <a:pt x="233" y="157"/>
                          </a:cubicBezTo>
                          <a:cubicBezTo>
                            <a:pt x="237" y="158"/>
                            <a:pt x="241" y="161"/>
                            <a:pt x="244" y="165"/>
                          </a:cubicBezTo>
                          <a:cubicBezTo>
                            <a:pt x="244" y="165"/>
                            <a:pt x="244" y="165"/>
                            <a:pt x="244" y="165"/>
                          </a:cubicBezTo>
                          <a:cubicBezTo>
                            <a:pt x="247" y="165"/>
                            <a:pt x="247" y="165"/>
                            <a:pt x="247" y="165"/>
                          </a:cubicBezTo>
                          <a:cubicBezTo>
                            <a:pt x="246" y="166"/>
                            <a:pt x="247" y="167"/>
                            <a:pt x="247" y="168"/>
                          </a:cubicBezTo>
                          <a:cubicBezTo>
                            <a:pt x="247" y="168"/>
                            <a:pt x="247" y="168"/>
                            <a:pt x="247" y="168"/>
                          </a:cubicBezTo>
                          <a:cubicBezTo>
                            <a:pt x="253" y="168"/>
                            <a:pt x="259" y="168"/>
                            <a:pt x="264" y="169"/>
                          </a:cubicBezTo>
                          <a:cubicBezTo>
                            <a:pt x="264" y="164"/>
                            <a:pt x="265" y="158"/>
                            <a:pt x="259" y="156"/>
                          </a:cubicBezTo>
                          <a:cubicBezTo>
                            <a:pt x="258" y="155"/>
                            <a:pt x="256" y="155"/>
                            <a:pt x="255" y="156"/>
                          </a:cubicBezTo>
                          <a:cubicBezTo>
                            <a:pt x="254" y="153"/>
                            <a:pt x="254" y="153"/>
                            <a:pt x="254" y="153"/>
                          </a:cubicBezTo>
                          <a:cubicBezTo>
                            <a:pt x="255" y="152"/>
                            <a:pt x="255" y="152"/>
                            <a:pt x="255" y="152"/>
                          </a:cubicBezTo>
                          <a:cubicBezTo>
                            <a:pt x="257" y="152"/>
                            <a:pt x="259" y="152"/>
                            <a:pt x="260" y="153"/>
                          </a:cubicBezTo>
                          <a:cubicBezTo>
                            <a:pt x="258" y="135"/>
                            <a:pt x="260" y="117"/>
                            <a:pt x="263" y="100"/>
                          </a:cubicBezTo>
                          <a:cubicBezTo>
                            <a:pt x="266" y="82"/>
                            <a:pt x="269" y="63"/>
                            <a:pt x="277" y="46"/>
                          </a:cubicBezTo>
                          <a:cubicBezTo>
                            <a:pt x="285" y="26"/>
                            <a:pt x="301" y="9"/>
                            <a:pt x="321" y="2"/>
                          </a:cubicBezTo>
                          <a:cubicBezTo>
                            <a:pt x="321" y="2"/>
                            <a:pt x="322" y="1"/>
                            <a:pt x="322" y="2"/>
                          </a:cubicBezTo>
                          <a:cubicBezTo>
                            <a:pt x="327" y="1"/>
                            <a:pt x="333" y="0"/>
                            <a:pt x="338" y="0"/>
                          </a:cubicBezTo>
                          <a:cubicBezTo>
                            <a:pt x="367" y="2"/>
                            <a:pt x="394" y="21"/>
                            <a:pt x="405" y="46"/>
                          </a:cubicBezTo>
                          <a:cubicBezTo>
                            <a:pt x="418" y="76"/>
                            <a:pt x="405" y="105"/>
                            <a:pt x="387" y="129"/>
                          </a:cubicBezTo>
                          <a:cubicBezTo>
                            <a:pt x="369" y="154"/>
                            <a:pt x="346" y="174"/>
                            <a:pt x="320" y="191"/>
                          </a:cubicBezTo>
                          <a:cubicBezTo>
                            <a:pt x="320" y="192"/>
                            <a:pt x="320" y="194"/>
                            <a:pt x="319" y="195"/>
                          </a:cubicBezTo>
                          <a:cubicBezTo>
                            <a:pt x="335" y="183"/>
                            <a:pt x="351" y="173"/>
                            <a:pt x="367" y="162"/>
                          </a:cubicBezTo>
                          <a:cubicBezTo>
                            <a:pt x="382" y="153"/>
                            <a:pt x="398" y="144"/>
                            <a:pt x="415" y="139"/>
                          </a:cubicBezTo>
                          <a:cubicBezTo>
                            <a:pt x="440" y="132"/>
                            <a:pt x="471" y="134"/>
                            <a:pt x="491" y="153"/>
                          </a:cubicBezTo>
                          <a:cubicBezTo>
                            <a:pt x="496" y="157"/>
                            <a:pt x="499" y="162"/>
                            <a:pt x="502" y="168"/>
                          </a:cubicBezTo>
                          <a:cubicBezTo>
                            <a:pt x="502" y="168"/>
                            <a:pt x="503" y="168"/>
                            <a:pt x="503" y="169"/>
                          </a:cubicBezTo>
                          <a:close/>
                          <a:moveTo>
                            <a:pt x="499" y="222"/>
                          </a:moveTo>
                          <a:cubicBezTo>
                            <a:pt x="500" y="218"/>
                            <a:pt x="501" y="215"/>
                            <a:pt x="502" y="212"/>
                          </a:cubicBezTo>
                          <a:cubicBezTo>
                            <a:pt x="500" y="212"/>
                            <a:pt x="499" y="212"/>
                            <a:pt x="497" y="212"/>
                          </a:cubicBezTo>
                          <a:cubicBezTo>
                            <a:pt x="495" y="211"/>
                            <a:pt x="492" y="211"/>
                            <a:pt x="489" y="211"/>
                          </a:cubicBezTo>
                          <a:cubicBezTo>
                            <a:pt x="489" y="211"/>
                            <a:pt x="489" y="211"/>
                            <a:pt x="489" y="211"/>
                          </a:cubicBezTo>
                          <a:cubicBezTo>
                            <a:pt x="488" y="214"/>
                            <a:pt x="487" y="218"/>
                            <a:pt x="486" y="221"/>
                          </a:cubicBezTo>
                          <a:cubicBezTo>
                            <a:pt x="486" y="221"/>
                            <a:pt x="486" y="221"/>
                            <a:pt x="486" y="222"/>
                          </a:cubicBezTo>
                          <a:cubicBezTo>
                            <a:pt x="486" y="222"/>
                            <a:pt x="486" y="222"/>
                            <a:pt x="486" y="222"/>
                          </a:cubicBezTo>
                          <a:cubicBezTo>
                            <a:pt x="487" y="222"/>
                            <a:pt x="489" y="222"/>
                            <a:pt x="489" y="222"/>
                          </a:cubicBezTo>
                          <a:cubicBezTo>
                            <a:pt x="490" y="223"/>
                            <a:pt x="491" y="223"/>
                            <a:pt x="492" y="223"/>
                          </a:cubicBezTo>
                          <a:cubicBezTo>
                            <a:pt x="494" y="223"/>
                            <a:pt x="496" y="224"/>
                            <a:pt x="498" y="224"/>
                          </a:cubicBezTo>
                          <a:cubicBezTo>
                            <a:pt x="498" y="223"/>
                            <a:pt x="499" y="222"/>
                            <a:pt x="499" y="222"/>
                          </a:cubicBezTo>
                          <a:close/>
                          <a:moveTo>
                            <a:pt x="503" y="209"/>
                          </a:moveTo>
                          <a:cubicBezTo>
                            <a:pt x="503" y="205"/>
                            <a:pt x="504" y="201"/>
                            <a:pt x="504" y="197"/>
                          </a:cubicBezTo>
                          <a:cubicBezTo>
                            <a:pt x="502" y="197"/>
                            <a:pt x="500" y="197"/>
                            <a:pt x="498" y="197"/>
                          </a:cubicBezTo>
                          <a:cubicBezTo>
                            <a:pt x="496" y="198"/>
                            <a:pt x="493" y="198"/>
                            <a:pt x="491" y="198"/>
                          </a:cubicBezTo>
                          <a:cubicBezTo>
                            <a:pt x="491" y="202"/>
                            <a:pt x="490" y="205"/>
                            <a:pt x="490" y="209"/>
                          </a:cubicBezTo>
                          <a:cubicBezTo>
                            <a:pt x="492" y="208"/>
                            <a:pt x="495" y="209"/>
                            <a:pt x="498" y="209"/>
                          </a:cubicBezTo>
                          <a:cubicBezTo>
                            <a:pt x="499" y="209"/>
                            <a:pt x="501" y="209"/>
                            <a:pt x="503" y="209"/>
                          </a:cubicBezTo>
                          <a:close/>
                          <a:moveTo>
                            <a:pt x="497" y="227"/>
                          </a:moveTo>
                          <a:cubicBezTo>
                            <a:pt x="495" y="227"/>
                            <a:pt x="493" y="226"/>
                            <a:pt x="491" y="225"/>
                          </a:cubicBezTo>
                          <a:cubicBezTo>
                            <a:pt x="489" y="225"/>
                            <a:pt x="486" y="225"/>
                            <a:pt x="485" y="224"/>
                          </a:cubicBezTo>
                          <a:cubicBezTo>
                            <a:pt x="483" y="227"/>
                            <a:pt x="482" y="230"/>
                            <a:pt x="480" y="232"/>
                          </a:cubicBezTo>
                          <a:cubicBezTo>
                            <a:pt x="480" y="233"/>
                            <a:pt x="479" y="234"/>
                            <a:pt x="478" y="234"/>
                          </a:cubicBezTo>
                          <a:cubicBezTo>
                            <a:pt x="479" y="234"/>
                            <a:pt x="479" y="234"/>
                            <a:pt x="479" y="234"/>
                          </a:cubicBezTo>
                          <a:cubicBezTo>
                            <a:pt x="479" y="234"/>
                            <a:pt x="480" y="235"/>
                            <a:pt x="479" y="236"/>
                          </a:cubicBezTo>
                          <a:cubicBezTo>
                            <a:pt x="481" y="236"/>
                            <a:pt x="482" y="237"/>
                            <a:pt x="484" y="237"/>
                          </a:cubicBezTo>
                          <a:cubicBezTo>
                            <a:pt x="486" y="238"/>
                            <a:pt x="488" y="238"/>
                            <a:pt x="489" y="239"/>
                          </a:cubicBezTo>
                          <a:cubicBezTo>
                            <a:pt x="492" y="235"/>
                            <a:pt x="495" y="231"/>
                            <a:pt x="497" y="227"/>
                          </a:cubicBezTo>
                          <a:close/>
                          <a:moveTo>
                            <a:pt x="504" y="194"/>
                          </a:moveTo>
                          <a:cubicBezTo>
                            <a:pt x="503" y="191"/>
                            <a:pt x="503" y="188"/>
                            <a:pt x="502" y="184"/>
                          </a:cubicBezTo>
                          <a:cubicBezTo>
                            <a:pt x="500" y="185"/>
                            <a:pt x="498" y="185"/>
                            <a:pt x="496" y="185"/>
                          </a:cubicBezTo>
                          <a:cubicBezTo>
                            <a:pt x="494" y="186"/>
                            <a:pt x="492" y="186"/>
                            <a:pt x="490" y="186"/>
                          </a:cubicBezTo>
                          <a:cubicBezTo>
                            <a:pt x="491" y="189"/>
                            <a:pt x="491" y="193"/>
                            <a:pt x="491" y="196"/>
                          </a:cubicBezTo>
                          <a:cubicBezTo>
                            <a:pt x="493" y="195"/>
                            <a:pt x="496" y="195"/>
                            <a:pt x="498" y="195"/>
                          </a:cubicBezTo>
                          <a:cubicBezTo>
                            <a:pt x="500" y="194"/>
                            <a:pt x="502" y="194"/>
                            <a:pt x="504" y="194"/>
                          </a:cubicBezTo>
                          <a:close/>
                          <a:moveTo>
                            <a:pt x="488" y="241"/>
                          </a:moveTo>
                          <a:cubicBezTo>
                            <a:pt x="484" y="241"/>
                            <a:pt x="480" y="239"/>
                            <a:pt x="477" y="237"/>
                          </a:cubicBezTo>
                          <a:cubicBezTo>
                            <a:pt x="475" y="240"/>
                            <a:pt x="472" y="242"/>
                            <a:pt x="469" y="245"/>
                          </a:cubicBezTo>
                          <a:cubicBezTo>
                            <a:pt x="470" y="245"/>
                            <a:pt x="471" y="246"/>
                            <a:pt x="472" y="246"/>
                          </a:cubicBezTo>
                          <a:cubicBezTo>
                            <a:pt x="474" y="248"/>
                            <a:pt x="476" y="249"/>
                            <a:pt x="478" y="251"/>
                          </a:cubicBezTo>
                          <a:cubicBezTo>
                            <a:pt x="478" y="251"/>
                            <a:pt x="478" y="251"/>
                            <a:pt x="478" y="252"/>
                          </a:cubicBezTo>
                          <a:cubicBezTo>
                            <a:pt x="482" y="248"/>
                            <a:pt x="485" y="245"/>
                            <a:pt x="488" y="241"/>
                          </a:cubicBezTo>
                          <a:close/>
                          <a:moveTo>
                            <a:pt x="502" y="182"/>
                          </a:moveTo>
                          <a:cubicBezTo>
                            <a:pt x="501" y="179"/>
                            <a:pt x="500" y="176"/>
                            <a:pt x="499" y="173"/>
                          </a:cubicBezTo>
                          <a:cubicBezTo>
                            <a:pt x="497" y="173"/>
                            <a:pt x="496" y="174"/>
                            <a:pt x="494" y="175"/>
                          </a:cubicBezTo>
                          <a:cubicBezTo>
                            <a:pt x="493" y="175"/>
                            <a:pt x="491" y="176"/>
                            <a:pt x="489" y="177"/>
                          </a:cubicBezTo>
                          <a:cubicBezTo>
                            <a:pt x="488" y="177"/>
                            <a:pt x="488" y="177"/>
                            <a:pt x="487" y="178"/>
                          </a:cubicBezTo>
                          <a:cubicBezTo>
                            <a:pt x="488" y="180"/>
                            <a:pt x="489" y="182"/>
                            <a:pt x="490" y="184"/>
                          </a:cubicBezTo>
                          <a:cubicBezTo>
                            <a:pt x="492" y="184"/>
                            <a:pt x="494" y="183"/>
                            <a:pt x="497" y="183"/>
                          </a:cubicBezTo>
                          <a:cubicBezTo>
                            <a:pt x="498" y="182"/>
                            <a:pt x="500" y="182"/>
                            <a:pt x="502" y="182"/>
                          </a:cubicBezTo>
                          <a:close/>
                          <a:moveTo>
                            <a:pt x="450" y="387"/>
                          </a:moveTo>
                          <a:cubicBezTo>
                            <a:pt x="452" y="382"/>
                            <a:pt x="453" y="377"/>
                            <a:pt x="454" y="372"/>
                          </a:cubicBezTo>
                          <a:cubicBezTo>
                            <a:pt x="453" y="372"/>
                            <a:pt x="452" y="372"/>
                            <a:pt x="451" y="372"/>
                          </a:cubicBezTo>
                          <a:cubicBezTo>
                            <a:pt x="450" y="373"/>
                            <a:pt x="449" y="373"/>
                            <a:pt x="447" y="373"/>
                          </a:cubicBezTo>
                          <a:cubicBezTo>
                            <a:pt x="447" y="370"/>
                            <a:pt x="447" y="370"/>
                            <a:pt x="447" y="370"/>
                          </a:cubicBezTo>
                          <a:cubicBezTo>
                            <a:pt x="448" y="370"/>
                            <a:pt x="449" y="370"/>
                            <a:pt x="450" y="370"/>
                          </a:cubicBezTo>
                          <a:cubicBezTo>
                            <a:pt x="452" y="369"/>
                            <a:pt x="453" y="369"/>
                            <a:pt x="454" y="369"/>
                          </a:cubicBezTo>
                          <a:cubicBezTo>
                            <a:pt x="454" y="367"/>
                            <a:pt x="454" y="365"/>
                            <a:pt x="454" y="363"/>
                          </a:cubicBezTo>
                          <a:cubicBezTo>
                            <a:pt x="454" y="360"/>
                            <a:pt x="454" y="356"/>
                            <a:pt x="453" y="353"/>
                          </a:cubicBezTo>
                          <a:cubicBezTo>
                            <a:pt x="452" y="354"/>
                            <a:pt x="450" y="354"/>
                            <a:pt x="449" y="354"/>
                          </a:cubicBezTo>
                          <a:cubicBezTo>
                            <a:pt x="447" y="355"/>
                            <a:pt x="446" y="355"/>
                            <a:pt x="444" y="356"/>
                          </a:cubicBezTo>
                          <a:cubicBezTo>
                            <a:pt x="442" y="354"/>
                            <a:pt x="442" y="354"/>
                            <a:pt x="442" y="354"/>
                          </a:cubicBezTo>
                          <a:cubicBezTo>
                            <a:pt x="445" y="353"/>
                            <a:pt x="449" y="351"/>
                            <a:pt x="452" y="351"/>
                          </a:cubicBezTo>
                          <a:cubicBezTo>
                            <a:pt x="452" y="347"/>
                            <a:pt x="450" y="344"/>
                            <a:pt x="449" y="340"/>
                          </a:cubicBezTo>
                          <a:cubicBezTo>
                            <a:pt x="446" y="342"/>
                            <a:pt x="442" y="343"/>
                            <a:pt x="438" y="343"/>
                          </a:cubicBezTo>
                          <a:cubicBezTo>
                            <a:pt x="438" y="341"/>
                            <a:pt x="438" y="341"/>
                            <a:pt x="438" y="341"/>
                          </a:cubicBezTo>
                          <a:cubicBezTo>
                            <a:pt x="440" y="341"/>
                            <a:pt x="442" y="340"/>
                            <a:pt x="444" y="340"/>
                          </a:cubicBezTo>
                          <a:cubicBezTo>
                            <a:pt x="445" y="339"/>
                            <a:pt x="447" y="338"/>
                            <a:pt x="448" y="338"/>
                          </a:cubicBezTo>
                          <a:cubicBezTo>
                            <a:pt x="446" y="334"/>
                            <a:pt x="443" y="329"/>
                            <a:pt x="441" y="325"/>
                          </a:cubicBezTo>
                          <a:cubicBezTo>
                            <a:pt x="439" y="327"/>
                            <a:pt x="437" y="327"/>
                            <a:pt x="436" y="328"/>
                          </a:cubicBezTo>
                          <a:cubicBezTo>
                            <a:pt x="434" y="329"/>
                            <a:pt x="433" y="330"/>
                            <a:pt x="431" y="331"/>
                          </a:cubicBezTo>
                          <a:cubicBezTo>
                            <a:pt x="430" y="329"/>
                            <a:pt x="430" y="329"/>
                            <a:pt x="430" y="329"/>
                          </a:cubicBezTo>
                          <a:cubicBezTo>
                            <a:pt x="431" y="328"/>
                            <a:pt x="433" y="327"/>
                            <a:pt x="434" y="326"/>
                          </a:cubicBezTo>
                          <a:cubicBezTo>
                            <a:pt x="436" y="325"/>
                            <a:pt x="437" y="324"/>
                            <a:pt x="439" y="323"/>
                          </a:cubicBezTo>
                          <a:cubicBezTo>
                            <a:pt x="437" y="320"/>
                            <a:pt x="435" y="318"/>
                            <a:pt x="432" y="315"/>
                          </a:cubicBezTo>
                          <a:cubicBezTo>
                            <a:pt x="432" y="315"/>
                            <a:pt x="432" y="315"/>
                            <a:pt x="432" y="315"/>
                          </a:cubicBezTo>
                          <a:cubicBezTo>
                            <a:pt x="431" y="316"/>
                            <a:pt x="431" y="316"/>
                            <a:pt x="430" y="316"/>
                          </a:cubicBezTo>
                          <a:cubicBezTo>
                            <a:pt x="430" y="317"/>
                            <a:pt x="430" y="317"/>
                            <a:pt x="430" y="317"/>
                          </a:cubicBezTo>
                          <a:cubicBezTo>
                            <a:pt x="429" y="317"/>
                            <a:pt x="428" y="317"/>
                            <a:pt x="428" y="318"/>
                          </a:cubicBezTo>
                          <a:cubicBezTo>
                            <a:pt x="426" y="319"/>
                            <a:pt x="424" y="320"/>
                            <a:pt x="423" y="321"/>
                          </a:cubicBezTo>
                          <a:cubicBezTo>
                            <a:pt x="421" y="319"/>
                            <a:pt x="421" y="319"/>
                            <a:pt x="421" y="319"/>
                          </a:cubicBezTo>
                          <a:cubicBezTo>
                            <a:pt x="421" y="318"/>
                            <a:pt x="422" y="318"/>
                            <a:pt x="423" y="317"/>
                          </a:cubicBezTo>
                          <a:cubicBezTo>
                            <a:pt x="425" y="316"/>
                            <a:pt x="427" y="314"/>
                            <a:pt x="430" y="313"/>
                          </a:cubicBezTo>
                          <a:cubicBezTo>
                            <a:pt x="426" y="309"/>
                            <a:pt x="422" y="305"/>
                            <a:pt x="418" y="302"/>
                          </a:cubicBezTo>
                          <a:cubicBezTo>
                            <a:pt x="418" y="302"/>
                            <a:pt x="418" y="302"/>
                            <a:pt x="417" y="302"/>
                          </a:cubicBezTo>
                          <a:cubicBezTo>
                            <a:pt x="416" y="304"/>
                            <a:pt x="413" y="305"/>
                            <a:pt x="411" y="305"/>
                          </a:cubicBezTo>
                          <a:cubicBezTo>
                            <a:pt x="410" y="306"/>
                            <a:pt x="408" y="307"/>
                            <a:pt x="407" y="307"/>
                          </a:cubicBezTo>
                          <a:cubicBezTo>
                            <a:pt x="406" y="305"/>
                            <a:pt x="406" y="305"/>
                            <a:pt x="406" y="305"/>
                          </a:cubicBezTo>
                          <a:cubicBezTo>
                            <a:pt x="407" y="305"/>
                            <a:pt x="409" y="304"/>
                            <a:pt x="410" y="303"/>
                          </a:cubicBezTo>
                          <a:cubicBezTo>
                            <a:pt x="412" y="302"/>
                            <a:pt x="414" y="301"/>
                            <a:pt x="416" y="301"/>
                          </a:cubicBezTo>
                          <a:cubicBezTo>
                            <a:pt x="414" y="299"/>
                            <a:pt x="413" y="298"/>
                            <a:pt x="411" y="297"/>
                          </a:cubicBezTo>
                          <a:cubicBezTo>
                            <a:pt x="409" y="296"/>
                            <a:pt x="407" y="294"/>
                            <a:pt x="404" y="293"/>
                          </a:cubicBezTo>
                          <a:cubicBezTo>
                            <a:pt x="402" y="294"/>
                            <a:pt x="400" y="295"/>
                            <a:pt x="398" y="296"/>
                          </a:cubicBezTo>
                          <a:cubicBezTo>
                            <a:pt x="397" y="297"/>
                            <a:pt x="396" y="298"/>
                            <a:pt x="394" y="299"/>
                          </a:cubicBezTo>
                          <a:cubicBezTo>
                            <a:pt x="393" y="298"/>
                            <a:pt x="393" y="298"/>
                            <a:pt x="393" y="298"/>
                          </a:cubicBezTo>
                          <a:cubicBezTo>
                            <a:pt x="395" y="295"/>
                            <a:pt x="399" y="293"/>
                            <a:pt x="402" y="292"/>
                          </a:cubicBezTo>
                          <a:cubicBezTo>
                            <a:pt x="398" y="290"/>
                            <a:pt x="395" y="288"/>
                            <a:pt x="391" y="286"/>
                          </a:cubicBezTo>
                          <a:cubicBezTo>
                            <a:pt x="390" y="287"/>
                            <a:pt x="388" y="288"/>
                            <a:pt x="386" y="289"/>
                          </a:cubicBezTo>
                          <a:cubicBezTo>
                            <a:pt x="385" y="290"/>
                            <a:pt x="384" y="291"/>
                            <a:pt x="383" y="292"/>
                          </a:cubicBezTo>
                          <a:cubicBezTo>
                            <a:pt x="382" y="290"/>
                            <a:pt x="382" y="290"/>
                            <a:pt x="382" y="290"/>
                          </a:cubicBezTo>
                          <a:cubicBezTo>
                            <a:pt x="385" y="288"/>
                            <a:pt x="385" y="288"/>
                            <a:pt x="385" y="288"/>
                          </a:cubicBezTo>
                          <a:cubicBezTo>
                            <a:pt x="386" y="287"/>
                            <a:pt x="388" y="286"/>
                            <a:pt x="389" y="285"/>
                          </a:cubicBezTo>
                          <a:cubicBezTo>
                            <a:pt x="387" y="284"/>
                            <a:pt x="384" y="282"/>
                            <a:pt x="381" y="281"/>
                          </a:cubicBezTo>
                          <a:cubicBezTo>
                            <a:pt x="379" y="280"/>
                            <a:pt x="379" y="280"/>
                            <a:pt x="379" y="280"/>
                          </a:cubicBezTo>
                          <a:cubicBezTo>
                            <a:pt x="376" y="279"/>
                            <a:pt x="373" y="277"/>
                            <a:pt x="369" y="276"/>
                          </a:cubicBezTo>
                          <a:cubicBezTo>
                            <a:pt x="369" y="276"/>
                            <a:pt x="368" y="277"/>
                            <a:pt x="368" y="277"/>
                          </a:cubicBezTo>
                          <a:cubicBezTo>
                            <a:pt x="366" y="278"/>
                            <a:pt x="365" y="279"/>
                            <a:pt x="364" y="280"/>
                          </a:cubicBezTo>
                          <a:cubicBezTo>
                            <a:pt x="362" y="279"/>
                            <a:pt x="362" y="279"/>
                            <a:pt x="362" y="279"/>
                          </a:cubicBezTo>
                          <a:cubicBezTo>
                            <a:pt x="362" y="279"/>
                            <a:pt x="362" y="279"/>
                            <a:pt x="362" y="279"/>
                          </a:cubicBezTo>
                          <a:cubicBezTo>
                            <a:pt x="363" y="278"/>
                            <a:pt x="365" y="276"/>
                            <a:pt x="366" y="275"/>
                          </a:cubicBezTo>
                          <a:cubicBezTo>
                            <a:pt x="366" y="275"/>
                            <a:pt x="366" y="275"/>
                            <a:pt x="367" y="275"/>
                          </a:cubicBezTo>
                          <a:cubicBezTo>
                            <a:pt x="364" y="274"/>
                            <a:pt x="361" y="273"/>
                            <a:pt x="359" y="272"/>
                          </a:cubicBezTo>
                          <a:cubicBezTo>
                            <a:pt x="357" y="273"/>
                            <a:pt x="354" y="274"/>
                            <a:pt x="352" y="274"/>
                          </a:cubicBezTo>
                          <a:cubicBezTo>
                            <a:pt x="352" y="272"/>
                            <a:pt x="352" y="272"/>
                            <a:pt x="352" y="272"/>
                          </a:cubicBezTo>
                          <a:cubicBezTo>
                            <a:pt x="353" y="272"/>
                            <a:pt x="354" y="272"/>
                            <a:pt x="355" y="271"/>
                          </a:cubicBezTo>
                          <a:cubicBezTo>
                            <a:pt x="355" y="271"/>
                            <a:pt x="356" y="271"/>
                            <a:pt x="356" y="271"/>
                          </a:cubicBezTo>
                          <a:cubicBezTo>
                            <a:pt x="352" y="269"/>
                            <a:pt x="347" y="267"/>
                            <a:pt x="343" y="265"/>
                          </a:cubicBezTo>
                          <a:cubicBezTo>
                            <a:pt x="342" y="266"/>
                            <a:pt x="341" y="267"/>
                            <a:pt x="340" y="268"/>
                          </a:cubicBezTo>
                          <a:cubicBezTo>
                            <a:pt x="338" y="267"/>
                            <a:pt x="338" y="267"/>
                            <a:pt x="338" y="267"/>
                          </a:cubicBezTo>
                          <a:cubicBezTo>
                            <a:pt x="338" y="266"/>
                            <a:pt x="339" y="265"/>
                            <a:pt x="341" y="264"/>
                          </a:cubicBezTo>
                          <a:cubicBezTo>
                            <a:pt x="337" y="262"/>
                            <a:pt x="333" y="261"/>
                            <a:pt x="330" y="259"/>
                          </a:cubicBezTo>
                          <a:cubicBezTo>
                            <a:pt x="327" y="261"/>
                            <a:pt x="324" y="261"/>
                            <a:pt x="321" y="261"/>
                          </a:cubicBezTo>
                          <a:cubicBezTo>
                            <a:pt x="318" y="260"/>
                            <a:pt x="318" y="260"/>
                            <a:pt x="318" y="260"/>
                          </a:cubicBezTo>
                          <a:cubicBezTo>
                            <a:pt x="318" y="260"/>
                            <a:pt x="318" y="260"/>
                            <a:pt x="318" y="260"/>
                          </a:cubicBezTo>
                          <a:cubicBezTo>
                            <a:pt x="316" y="264"/>
                            <a:pt x="314" y="268"/>
                            <a:pt x="311" y="272"/>
                          </a:cubicBezTo>
                          <a:cubicBezTo>
                            <a:pt x="312" y="273"/>
                            <a:pt x="314" y="273"/>
                            <a:pt x="315" y="274"/>
                          </a:cubicBezTo>
                          <a:cubicBezTo>
                            <a:pt x="315" y="277"/>
                            <a:pt x="315" y="277"/>
                            <a:pt x="315" y="277"/>
                          </a:cubicBezTo>
                          <a:cubicBezTo>
                            <a:pt x="314" y="277"/>
                            <a:pt x="314" y="277"/>
                            <a:pt x="314" y="277"/>
                          </a:cubicBezTo>
                          <a:cubicBezTo>
                            <a:pt x="316" y="282"/>
                            <a:pt x="315" y="287"/>
                            <a:pt x="311" y="290"/>
                          </a:cubicBezTo>
                          <a:cubicBezTo>
                            <a:pt x="309" y="292"/>
                            <a:pt x="307" y="292"/>
                            <a:pt x="304" y="292"/>
                          </a:cubicBezTo>
                          <a:cubicBezTo>
                            <a:pt x="304" y="292"/>
                            <a:pt x="304" y="292"/>
                            <a:pt x="304" y="293"/>
                          </a:cubicBezTo>
                          <a:cubicBezTo>
                            <a:pt x="302" y="295"/>
                            <a:pt x="302" y="295"/>
                            <a:pt x="302" y="295"/>
                          </a:cubicBezTo>
                          <a:cubicBezTo>
                            <a:pt x="301" y="294"/>
                            <a:pt x="300" y="293"/>
                            <a:pt x="299" y="291"/>
                          </a:cubicBezTo>
                          <a:cubicBezTo>
                            <a:pt x="299" y="291"/>
                            <a:pt x="298" y="291"/>
                            <a:pt x="297" y="290"/>
                          </a:cubicBezTo>
                          <a:cubicBezTo>
                            <a:pt x="299" y="295"/>
                            <a:pt x="300" y="301"/>
                            <a:pt x="295" y="304"/>
                          </a:cubicBezTo>
                          <a:cubicBezTo>
                            <a:pt x="293" y="305"/>
                            <a:pt x="293" y="305"/>
                            <a:pt x="293" y="305"/>
                          </a:cubicBezTo>
                          <a:cubicBezTo>
                            <a:pt x="291" y="306"/>
                            <a:pt x="289" y="306"/>
                            <a:pt x="286" y="305"/>
                          </a:cubicBezTo>
                          <a:cubicBezTo>
                            <a:pt x="288" y="310"/>
                            <a:pt x="291" y="316"/>
                            <a:pt x="293" y="321"/>
                          </a:cubicBezTo>
                          <a:cubicBezTo>
                            <a:pt x="294" y="321"/>
                            <a:pt x="294" y="320"/>
                            <a:pt x="295" y="320"/>
                          </a:cubicBezTo>
                          <a:cubicBezTo>
                            <a:pt x="296" y="319"/>
                            <a:pt x="297" y="318"/>
                            <a:pt x="298" y="317"/>
                          </a:cubicBezTo>
                          <a:cubicBezTo>
                            <a:pt x="300" y="318"/>
                            <a:pt x="300" y="318"/>
                            <a:pt x="300" y="318"/>
                          </a:cubicBezTo>
                          <a:cubicBezTo>
                            <a:pt x="298" y="319"/>
                            <a:pt x="297" y="320"/>
                            <a:pt x="296" y="321"/>
                          </a:cubicBezTo>
                          <a:cubicBezTo>
                            <a:pt x="296" y="322"/>
                            <a:pt x="295" y="323"/>
                            <a:pt x="294" y="324"/>
                          </a:cubicBezTo>
                          <a:cubicBezTo>
                            <a:pt x="296" y="327"/>
                            <a:pt x="297" y="331"/>
                            <a:pt x="299" y="334"/>
                          </a:cubicBezTo>
                          <a:cubicBezTo>
                            <a:pt x="301" y="336"/>
                            <a:pt x="301" y="336"/>
                            <a:pt x="301" y="336"/>
                          </a:cubicBezTo>
                          <a:cubicBezTo>
                            <a:pt x="301" y="336"/>
                            <a:pt x="300" y="336"/>
                            <a:pt x="300" y="336"/>
                          </a:cubicBezTo>
                          <a:cubicBezTo>
                            <a:pt x="303" y="342"/>
                            <a:pt x="306" y="346"/>
                            <a:pt x="309" y="351"/>
                          </a:cubicBezTo>
                          <a:cubicBezTo>
                            <a:pt x="311" y="353"/>
                            <a:pt x="311" y="353"/>
                            <a:pt x="311" y="353"/>
                          </a:cubicBezTo>
                          <a:cubicBezTo>
                            <a:pt x="311" y="353"/>
                            <a:pt x="311" y="353"/>
                            <a:pt x="311" y="353"/>
                          </a:cubicBezTo>
                          <a:cubicBezTo>
                            <a:pt x="313" y="357"/>
                            <a:pt x="315" y="360"/>
                            <a:pt x="318" y="363"/>
                          </a:cubicBezTo>
                          <a:cubicBezTo>
                            <a:pt x="319" y="361"/>
                            <a:pt x="320" y="360"/>
                            <a:pt x="321" y="358"/>
                          </a:cubicBezTo>
                          <a:cubicBezTo>
                            <a:pt x="322" y="357"/>
                            <a:pt x="322" y="356"/>
                            <a:pt x="323" y="356"/>
                          </a:cubicBezTo>
                          <a:cubicBezTo>
                            <a:pt x="326" y="356"/>
                            <a:pt x="326" y="356"/>
                            <a:pt x="326" y="356"/>
                          </a:cubicBezTo>
                          <a:cubicBezTo>
                            <a:pt x="325" y="358"/>
                            <a:pt x="324" y="359"/>
                            <a:pt x="323" y="360"/>
                          </a:cubicBezTo>
                          <a:cubicBezTo>
                            <a:pt x="322" y="362"/>
                            <a:pt x="321" y="364"/>
                            <a:pt x="320" y="366"/>
                          </a:cubicBezTo>
                          <a:cubicBezTo>
                            <a:pt x="322" y="369"/>
                            <a:pt x="325" y="372"/>
                            <a:pt x="327" y="375"/>
                          </a:cubicBezTo>
                          <a:cubicBezTo>
                            <a:pt x="328" y="373"/>
                            <a:pt x="329" y="372"/>
                            <a:pt x="330" y="371"/>
                          </a:cubicBezTo>
                          <a:cubicBezTo>
                            <a:pt x="331" y="369"/>
                            <a:pt x="333" y="368"/>
                            <a:pt x="334" y="367"/>
                          </a:cubicBezTo>
                          <a:cubicBezTo>
                            <a:pt x="336" y="368"/>
                            <a:pt x="336" y="368"/>
                            <a:pt x="336" y="368"/>
                          </a:cubicBezTo>
                          <a:cubicBezTo>
                            <a:pt x="334" y="369"/>
                            <a:pt x="332" y="370"/>
                            <a:pt x="331" y="372"/>
                          </a:cubicBezTo>
                          <a:cubicBezTo>
                            <a:pt x="330" y="374"/>
                            <a:pt x="330" y="375"/>
                            <a:pt x="329" y="377"/>
                          </a:cubicBezTo>
                          <a:cubicBezTo>
                            <a:pt x="330" y="378"/>
                            <a:pt x="331" y="379"/>
                            <a:pt x="332" y="380"/>
                          </a:cubicBezTo>
                          <a:cubicBezTo>
                            <a:pt x="334" y="382"/>
                            <a:pt x="336" y="383"/>
                            <a:pt x="337" y="385"/>
                          </a:cubicBezTo>
                          <a:cubicBezTo>
                            <a:pt x="338" y="383"/>
                            <a:pt x="339" y="382"/>
                            <a:pt x="339" y="380"/>
                          </a:cubicBezTo>
                          <a:cubicBezTo>
                            <a:pt x="340" y="379"/>
                            <a:pt x="341" y="377"/>
                            <a:pt x="342" y="375"/>
                          </a:cubicBezTo>
                          <a:cubicBezTo>
                            <a:pt x="344" y="376"/>
                            <a:pt x="344" y="376"/>
                            <a:pt x="344" y="376"/>
                          </a:cubicBezTo>
                          <a:cubicBezTo>
                            <a:pt x="343" y="377"/>
                            <a:pt x="342" y="379"/>
                            <a:pt x="342" y="381"/>
                          </a:cubicBezTo>
                          <a:cubicBezTo>
                            <a:pt x="341" y="383"/>
                            <a:pt x="340" y="385"/>
                            <a:pt x="339" y="387"/>
                          </a:cubicBezTo>
                          <a:cubicBezTo>
                            <a:pt x="343" y="390"/>
                            <a:pt x="346" y="393"/>
                            <a:pt x="350" y="396"/>
                          </a:cubicBezTo>
                          <a:cubicBezTo>
                            <a:pt x="350" y="394"/>
                            <a:pt x="351" y="393"/>
                            <a:pt x="352" y="391"/>
                          </a:cubicBezTo>
                          <a:cubicBezTo>
                            <a:pt x="353" y="389"/>
                            <a:pt x="353" y="387"/>
                            <a:pt x="354" y="386"/>
                          </a:cubicBezTo>
                          <a:cubicBezTo>
                            <a:pt x="356" y="387"/>
                            <a:pt x="356" y="387"/>
                            <a:pt x="356" y="387"/>
                          </a:cubicBezTo>
                          <a:cubicBezTo>
                            <a:pt x="356" y="388"/>
                            <a:pt x="355" y="390"/>
                            <a:pt x="354" y="392"/>
                          </a:cubicBezTo>
                          <a:cubicBezTo>
                            <a:pt x="354" y="394"/>
                            <a:pt x="353" y="396"/>
                            <a:pt x="352" y="398"/>
                          </a:cubicBezTo>
                          <a:cubicBezTo>
                            <a:pt x="357" y="401"/>
                            <a:pt x="362" y="404"/>
                            <a:pt x="367" y="407"/>
                          </a:cubicBezTo>
                          <a:cubicBezTo>
                            <a:pt x="367" y="404"/>
                            <a:pt x="368" y="399"/>
                            <a:pt x="370" y="396"/>
                          </a:cubicBezTo>
                          <a:cubicBezTo>
                            <a:pt x="371" y="397"/>
                            <a:pt x="371" y="397"/>
                            <a:pt x="371" y="397"/>
                          </a:cubicBezTo>
                          <a:cubicBezTo>
                            <a:pt x="371" y="399"/>
                            <a:pt x="370" y="401"/>
                            <a:pt x="370" y="403"/>
                          </a:cubicBezTo>
                          <a:cubicBezTo>
                            <a:pt x="369" y="405"/>
                            <a:pt x="369" y="407"/>
                            <a:pt x="369" y="408"/>
                          </a:cubicBezTo>
                          <a:cubicBezTo>
                            <a:pt x="374" y="411"/>
                            <a:pt x="380" y="413"/>
                            <a:pt x="385" y="415"/>
                          </a:cubicBezTo>
                          <a:cubicBezTo>
                            <a:pt x="387" y="415"/>
                            <a:pt x="387" y="415"/>
                            <a:pt x="387" y="415"/>
                          </a:cubicBezTo>
                          <a:cubicBezTo>
                            <a:pt x="392" y="417"/>
                            <a:pt x="397" y="417"/>
                            <a:pt x="402" y="418"/>
                          </a:cubicBezTo>
                          <a:cubicBezTo>
                            <a:pt x="402" y="416"/>
                            <a:pt x="401" y="415"/>
                            <a:pt x="401" y="414"/>
                          </a:cubicBezTo>
                          <a:cubicBezTo>
                            <a:pt x="401" y="413"/>
                            <a:pt x="400" y="412"/>
                            <a:pt x="400" y="411"/>
                          </a:cubicBezTo>
                          <a:cubicBezTo>
                            <a:pt x="400" y="410"/>
                            <a:pt x="400" y="409"/>
                            <a:pt x="400" y="409"/>
                          </a:cubicBezTo>
                          <a:cubicBezTo>
                            <a:pt x="400" y="408"/>
                            <a:pt x="401" y="408"/>
                            <a:pt x="401" y="407"/>
                          </a:cubicBezTo>
                          <a:cubicBezTo>
                            <a:pt x="401" y="407"/>
                            <a:pt x="401" y="407"/>
                            <a:pt x="401" y="407"/>
                          </a:cubicBezTo>
                          <a:cubicBezTo>
                            <a:pt x="401" y="407"/>
                            <a:pt x="402" y="407"/>
                            <a:pt x="402" y="407"/>
                          </a:cubicBezTo>
                          <a:cubicBezTo>
                            <a:pt x="402" y="408"/>
                            <a:pt x="402" y="408"/>
                            <a:pt x="402" y="409"/>
                          </a:cubicBezTo>
                          <a:cubicBezTo>
                            <a:pt x="403" y="409"/>
                            <a:pt x="403" y="410"/>
                            <a:pt x="403" y="411"/>
                          </a:cubicBezTo>
                          <a:cubicBezTo>
                            <a:pt x="403" y="412"/>
                            <a:pt x="403" y="413"/>
                            <a:pt x="404" y="413"/>
                          </a:cubicBezTo>
                          <a:cubicBezTo>
                            <a:pt x="404" y="415"/>
                            <a:pt x="405" y="416"/>
                            <a:pt x="406" y="417"/>
                          </a:cubicBezTo>
                          <a:cubicBezTo>
                            <a:pt x="407" y="417"/>
                            <a:pt x="407" y="417"/>
                            <a:pt x="408" y="417"/>
                          </a:cubicBezTo>
                          <a:cubicBezTo>
                            <a:pt x="414" y="417"/>
                            <a:pt x="419" y="416"/>
                            <a:pt x="423" y="414"/>
                          </a:cubicBezTo>
                          <a:cubicBezTo>
                            <a:pt x="423" y="413"/>
                            <a:pt x="422" y="412"/>
                            <a:pt x="422" y="411"/>
                          </a:cubicBezTo>
                          <a:cubicBezTo>
                            <a:pt x="421" y="409"/>
                            <a:pt x="420" y="407"/>
                            <a:pt x="419" y="405"/>
                          </a:cubicBezTo>
                          <a:cubicBezTo>
                            <a:pt x="418" y="405"/>
                            <a:pt x="418" y="404"/>
                            <a:pt x="418" y="404"/>
                          </a:cubicBezTo>
                          <a:cubicBezTo>
                            <a:pt x="420" y="403"/>
                            <a:pt x="420" y="403"/>
                            <a:pt x="420" y="403"/>
                          </a:cubicBezTo>
                          <a:cubicBezTo>
                            <a:pt x="420" y="404"/>
                            <a:pt x="421" y="405"/>
                            <a:pt x="422" y="406"/>
                          </a:cubicBezTo>
                          <a:cubicBezTo>
                            <a:pt x="422" y="407"/>
                            <a:pt x="423" y="408"/>
                            <a:pt x="424" y="409"/>
                          </a:cubicBezTo>
                          <a:cubicBezTo>
                            <a:pt x="424" y="410"/>
                            <a:pt x="425" y="411"/>
                            <a:pt x="426" y="413"/>
                          </a:cubicBezTo>
                          <a:cubicBezTo>
                            <a:pt x="430" y="411"/>
                            <a:pt x="434" y="408"/>
                            <a:pt x="438" y="405"/>
                          </a:cubicBezTo>
                          <a:cubicBezTo>
                            <a:pt x="437" y="403"/>
                            <a:pt x="435" y="402"/>
                            <a:pt x="434" y="401"/>
                          </a:cubicBezTo>
                          <a:cubicBezTo>
                            <a:pt x="433" y="399"/>
                            <a:pt x="432" y="398"/>
                            <a:pt x="430" y="397"/>
                          </a:cubicBezTo>
                          <a:cubicBezTo>
                            <a:pt x="432" y="395"/>
                            <a:pt x="432" y="395"/>
                            <a:pt x="432" y="395"/>
                          </a:cubicBezTo>
                          <a:cubicBezTo>
                            <a:pt x="433" y="397"/>
                            <a:pt x="434" y="398"/>
                            <a:pt x="436" y="399"/>
                          </a:cubicBezTo>
                          <a:cubicBezTo>
                            <a:pt x="437" y="400"/>
                            <a:pt x="438" y="402"/>
                            <a:pt x="439" y="403"/>
                          </a:cubicBezTo>
                          <a:cubicBezTo>
                            <a:pt x="443" y="399"/>
                            <a:pt x="447" y="394"/>
                            <a:pt x="449" y="389"/>
                          </a:cubicBezTo>
                          <a:cubicBezTo>
                            <a:pt x="448" y="389"/>
                            <a:pt x="446" y="388"/>
                            <a:pt x="445" y="388"/>
                          </a:cubicBezTo>
                          <a:cubicBezTo>
                            <a:pt x="443" y="387"/>
                            <a:pt x="441" y="386"/>
                            <a:pt x="439" y="386"/>
                          </a:cubicBezTo>
                          <a:cubicBezTo>
                            <a:pt x="440" y="384"/>
                            <a:pt x="440" y="384"/>
                            <a:pt x="440" y="384"/>
                          </a:cubicBezTo>
                          <a:cubicBezTo>
                            <a:pt x="442" y="384"/>
                            <a:pt x="444" y="385"/>
                            <a:pt x="447" y="386"/>
                          </a:cubicBezTo>
                          <a:cubicBezTo>
                            <a:pt x="448" y="386"/>
                            <a:pt x="449" y="386"/>
                            <a:pt x="450" y="387"/>
                          </a:cubicBezTo>
                          <a:close/>
                          <a:moveTo>
                            <a:pt x="494" y="172"/>
                          </a:moveTo>
                          <a:cubicBezTo>
                            <a:pt x="495" y="171"/>
                            <a:pt x="496" y="171"/>
                            <a:pt x="497" y="170"/>
                          </a:cubicBezTo>
                          <a:cubicBezTo>
                            <a:pt x="496" y="167"/>
                            <a:pt x="494" y="164"/>
                            <a:pt x="492" y="161"/>
                          </a:cubicBezTo>
                          <a:cubicBezTo>
                            <a:pt x="490" y="162"/>
                            <a:pt x="489" y="162"/>
                            <a:pt x="488" y="163"/>
                          </a:cubicBezTo>
                          <a:cubicBezTo>
                            <a:pt x="485" y="164"/>
                            <a:pt x="483" y="165"/>
                            <a:pt x="480" y="166"/>
                          </a:cubicBezTo>
                          <a:cubicBezTo>
                            <a:pt x="480" y="166"/>
                            <a:pt x="479" y="166"/>
                            <a:pt x="479" y="166"/>
                          </a:cubicBezTo>
                          <a:cubicBezTo>
                            <a:pt x="479" y="165"/>
                            <a:pt x="479" y="165"/>
                            <a:pt x="479" y="164"/>
                          </a:cubicBezTo>
                          <a:cubicBezTo>
                            <a:pt x="482" y="163"/>
                            <a:pt x="484" y="162"/>
                            <a:pt x="487" y="160"/>
                          </a:cubicBezTo>
                          <a:cubicBezTo>
                            <a:pt x="488" y="160"/>
                            <a:pt x="489" y="159"/>
                            <a:pt x="490" y="159"/>
                          </a:cubicBezTo>
                          <a:cubicBezTo>
                            <a:pt x="488" y="156"/>
                            <a:pt x="485" y="154"/>
                            <a:pt x="483" y="152"/>
                          </a:cubicBezTo>
                          <a:cubicBezTo>
                            <a:pt x="483" y="152"/>
                            <a:pt x="483" y="153"/>
                            <a:pt x="482" y="153"/>
                          </a:cubicBezTo>
                          <a:cubicBezTo>
                            <a:pt x="480" y="156"/>
                            <a:pt x="477" y="159"/>
                            <a:pt x="474" y="162"/>
                          </a:cubicBezTo>
                          <a:cubicBezTo>
                            <a:pt x="475" y="163"/>
                            <a:pt x="477" y="164"/>
                            <a:pt x="479" y="166"/>
                          </a:cubicBezTo>
                          <a:cubicBezTo>
                            <a:pt x="480" y="167"/>
                            <a:pt x="481" y="168"/>
                            <a:pt x="481" y="169"/>
                          </a:cubicBezTo>
                          <a:cubicBezTo>
                            <a:pt x="483" y="171"/>
                            <a:pt x="485" y="173"/>
                            <a:pt x="486" y="176"/>
                          </a:cubicBezTo>
                          <a:cubicBezTo>
                            <a:pt x="487" y="176"/>
                            <a:pt x="488" y="175"/>
                            <a:pt x="488" y="175"/>
                          </a:cubicBezTo>
                          <a:cubicBezTo>
                            <a:pt x="489" y="174"/>
                            <a:pt x="489" y="174"/>
                            <a:pt x="490" y="174"/>
                          </a:cubicBezTo>
                          <a:cubicBezTo>
                            <a:pt x="491" y="173"/>
                            <a:pt x="493" y="173"/>
                            <a:pt x="494" y="172"/>
                          </a:cubicBezTo>
                          <a:close/>
                          <a:moveTo>
                            <a:pt x="480" y="224"/>
                          </a:moveTo>
                          <a:cubicBezTo>
                            <a:pt x="491" y="203"/>
                            <a:pt x="490" y="175"/>
                            <a:pt x="467" y="162"/>
                          </a:cubicBezTo>
                          <a:cubicBezTo>
                            <a:pt x="458" y="157"/>
                            <a:pt x="449" y="156"/>
                            <a:pt x="440" y="156"/>
                          </a:cubicBezTo>
                          <a:cubicBezTo>
                            <a:pt x="440" y="156"/>
                            <a:pt x="440" y="156"/>
                            <a:pt x="440" y="156"/>
                          </a:cubicBezTo>
                          <a:cubicBezTo>
                            <a:pt x="440" y="157"/>
                            <a:pt x="438" y="158"/>
                            <a:pt x="438" y="156"/>
                          </a:cubicBezTo>
                          <a:cubicBezTo>
                            <a:pt x="438" y="156"/>
                            <a:pt x="438" y="156"/>
                            <a:pt x="438" y="156"/>
                          </a:cubicBezTo>
                          <a:cubicBezTo>
                            <a:pt x="435" y="156"/>
                            <a:pt x="431" y="156"/>
                            <a:pt x="428" y="157"/>
                          </a:cubicBezTo>
                          <a:cubicBezTo>
                            <a:pt x="428" y="157"/>
                            <a:pt x="427" y="158"/>
                            <a:pt x="427" y="157"/>
                          </a:cubicBezTo>
                          <a:cubicBezTo>
                            <a:pt x="416" y="159"/>
                            <a:pt x="406" y="163"/>
                            <a:pt x="397" y="167"/>
                          </a:cubicBezTo>
                          <a:cubicBezTo>
                            <a:pt x="373" y="176"/>
                            <a:pt x="352" y="188"/>
                            <a:pt x="330" y="202"/>
                          </a:cubicBezTo>
                          <a:cubicBezTo>
                            <a:pt x="331" y="203"/>
                            <a:pt x="331" y="203"/>
                            <a:pt x="332" y="204"/>
                          </a:cubicBezTo>
                          <a:cubicBezTo>
                            <a:pt x="332" y="205"/>
                            <a:pt x="332" y="206"/>
                            <a:pt x="332" y="207"/>
                          </a:cubicBezTo>
                          <a:cubicBezTo>
                            <a:pt x="348" y="194"/>
                            <a:pt x="369" y="186"/>
                            <a:pt x="388" y="180"/>
                          </a:cubicBezTo>
                          <a:cubicBezTo>
                            <a:pt x="398" y="177"/>
                            <a:pt x="408" y="174"/>
                            <a:pt x="418" y="173"/>
                          </a:cubicBezTo>
                          <a:cubicBezTo>
                            <a:pt x="428" y="171"/>
                            <a:pt x="438" y="169"/>
                            <a:pt x="448" y="172"/>
                          </a:cubicBezTo>
                          <a:cubicBezTo>
                            <a:pt x="463" y="176"/>
                            <a:pt x="471" y="192"/>
                            <a:pt x="462" y="206"/>
                          </a:cubicBezTo>
                          <a:cubicBezTo>
                            <a:pt x="450" y="221"/>
                            <a:pt x="425" y="220"/>
                            <a:pt x="408" y="223"/>
                          </a:cubicBezTo>
                          <a:cubicBezTo>
                            <a:pt x="384" y="226"/>
                            <a:pt x="360" y="229"/>
                            <a:pt x="336" y="232"/>
                          </a:cubicBezTo>
                          <a:cubicBezTo>
                            <a:pt x="336" y="236"/>
                            <a:pt x="333" y="239"/>
                            <a:pt x="330" y="241"/>
                          </a:cubicBezTo>
                          <a:cubicBezTo>
                            <a:pt x="330" y="241"/>
                            <a:pt x="331" y="241"/>
                            <a:pt x="331" y="242"/>
                          </a:cubicBezTo>
                          <a:cubicBezTo>
                            <a:pt x="332" y="241"/>
                            <a:pt x="333" y="241"/>
                            <a:pt x="333" y="241"/>
                          </a:cubicBezTo>
                          <a:cubicBezTo>
                            <a:pt x="361" y="256"/>
                            <a:pt x="392" y="260"/>
                            <a:pt x="423" y="258"/>
                          </a:cubicBezTo>
                          <a:cubicBezTo>
                            <a:pt x="435" y="258"/>
                            <a:pt x="447" y="256"/>
                            <a:pt x="457" y="249"/>
                          </a:cubicBezTo>
                          <a:cubicBezTo>
                            <a:pt x="467" y="243"/>
                            <a:pt x="475" y="234"/>
                            <a:pt x="480" y="224"/>
                          </a:cubicBezTo>
                          <a:close/>
                          <a:moveTo>
                            <a:pt x="477" y="253"/>
                          </a:moveTo>
                          <a:cubicBezTo>
                            <a:pt x="475" y="252"/>
                            <a:pt x="474" y="251"/>
                            <a:pt x="473" y="250"/>
                          </a:cubicBezTo>
                          <a:cubicBezTo>
                            <a:pt x="472" y="250"/>
                            <a:pt x="470" y="248"/>
                            <a:pt x="469" y="247"/>
                          </a:cubicBezTo>
                          <a:cubicBezTo>
                            <a:pt x="469" y="248"/>
                            <a:pt x="467" y="248"/>
                            <a:pt x="467" y="247"/>
                          </a:cubicBezTo>
                          <a:cubicBezTo>
                            <a:pt x="464" y="250"/>
                            <a:pt x="460" y="252"/>
                            <a:pt x="457" y="254"/>
                          </a:cubicBezTo>
                          <a:cubicBezTo>
                            <a:pt x="458" y="255"/>
                            <a:pt x="459" y="257"/>
                            <a:pt x="461" y="258"/>
                          </a:cubicBezTo>
                          <a:cubicBezTo>
                            <a:pt x="462" y="259"/>
                            <a:pt x="464" y="259"/>
                            <a:pt x="465" y="260"/>
                          </a:cubicBezTo>
                          <a:cubicBezTo>
                            <a:pt x="466" y="260"/>
                            <a:pt x="466" y="260"/>
                            <a:pt x="466" y="261"/>
                          </a:cubicBezTo>
                          <a:cubicBezTo>
                            <a:pt x="469" y="258"/>
                            <a:pt x="473" y="256"/>
                            <a:pt x="477" y="253"/>
                          </a:cubicBezTo>
                          <a:close/>
                          <a:moveTo>
                            <a:pt x="463" y="262"/>
                          </a:moveTo>
                          <a:cubicBezTo>
                            <a:pt x="460" y="261"/>
                            <a:pt x="457" y="258"/>
                            <a:pt x="455" y="255"/>
                          </a:cubicBezTo>
                          <a:cubicBezTo>
                            <a:pt x="455" y="255"/>
                            <a:pt x="455" y="255"/>
                            <a:pt x="455" y="255"/>
                          </a:cubicBezTo>
                          <a:cubicBezTo>
                            <a:pt x="451" y="257"/>
                            <a:pt x="448" y="258"/>
                            <a:pt x="444" y="259"/>
                          </a:cubicBezTo>
                          <a:cubicBezTo>
                            <a:pt x="445" y="260"/>
                            <a:pt x="446" y="262"/>
                            <a:pt x="447" y="263"/>
                          </a:cubicBezTo>
                          <a:cubicBezTo>
                            <a:pt x="448" y="264"/>
                            <a:pt x="449" y="266"/>
                            <a:pt x="450" y="267"/>
                          </a:cubicBezTo>
                          <a:cubicBezTo>
                            <a:pt x="455" y="266"/>
                            <a:pt x="459" y="264"/>
                            <a:pt x="463" y="262"/>
                          </a:cubicBezTo>
                          <a:close/>
                          <a:moveTo>
                            <a:pt x="481" y="151"/>
                          </a:moveTo>
                          <a:cubicBezTo>
                            <a:pt x="480" y="150"/>
                            <a:pt x="478" y="149"/>
                            <a:pt x="477" y="149"/>
                          </a:cubicBezTo>
                          <a:cubicBezTo>
                            <a:pt x="474" y="147"/>
                            <a:pt x="471" y="145"/>
                            <a:pt x="467" y="144"/>
                          </a:cubicBezTo>
                          <a:cubicBezTo>
                            <a:pt x="466" y="148"/>
                            <a:pt x="465" y="152"/>
                            <a:pt x="463" y="156"/>
                          </a:cubicBezTo>
                          <a:cubicBezTo>
                            <a:pt x="466" y="157"/>
                            <a:pt x="469" y="159"/>
                            <a:pt x="472" y="160"/>
                          </a:cubicBezTo>
                          <a:cubicBezTo>
                            <a:pt x="475" y="157"/>
                            <a:pt x="477" y="154"/>
                            <a:pt x="481" y="151"/>
                          </a:cubicBezTo>
                          <a:close/>
                          <a:moveTo>
                            <a:pt x="447" y="268"/>
                          </a:moveTo>
                          <a:cubicBezTo>
                            <a:pt x="446" y="267"/>
                            <a:pt x="446" y="266"/>
                            <a:pt x="445" y="265"/>
                          </a:cubicBezTo>
                          <a:cubicBezTo>
                            <a:pt x="444" y="263"/>
                            <a:pt x="443" y="262"/>
                            <a:pt x="442" y="260"/>
                          </a:cubicBezTo>
                          <a:cubicBezTo>
                            <a:pt x="438" y="261"/>
                            <a:pt x="434" y="261"/>
                            <a:pt x="429" y="262"/>
                          </a:cubicBezTo>
                          <a:cubicBezTo>
                            <a:pt x="430" y="263"/>
                            <a:pt x="430" y="263"/>
                            <a:pt x="431" y="264"/>
                          </a:cubicBezTo>
                          <a:cubicBezTo>
                            <a:pt x="431" y="265"/>
                            <a:pt x="431" y="266"/>
                            <a:pt x="432" y="267"/>
                          </a:cubicBezTo>
                          <a:cubicBezTo>
                            <a:pt x="432" y="268"/>
                            <a:pt x="433" y="269"/>
                            <a:pt x="433" y="271"/>
                          </a:cubicBezTo>
                          <a:cubicBezTo>
                            <a:pt x="435" y="271"/>
                            <a:pt x="437" y="271"/>
                            <a:pt x="438" y="270"/>
                          </a:cubicBezTo>
                          <a:cubicBezTo>
                            <a:pt x="441" y="270"/>
                            <a:pt x="444" y="269"/>
                            <a:pt x="447" y="268"/>
                          </a:cubicBezTo>
                          <a:close/>
                          <a:moveTo>
                            <a:pt x="447" y="210"/>
                          </a:moveTo>
                          <a:cubicBezTo>
                            <a:pt x="458" y="206"/>
                            <a:pt x="466" y="193"/>
                            <a:pt x="457" y="183"/>
                          </a:cubicBezTo>
                          <a:cubicBezTo>
                            <a:pt x="449" y="173"/>
                            <a:pt x="435" y="175"/>
                            <a:pt x="423" y="176"/>
                          </a:cubicBezTo>
                          <a:cubicBezTo>
                            <a:pt x="412" y="178"/>
                            <a:pt x="401" y="181"/>
                            <a:pt x="390" y="184"/>
                          </a:cubicBezTo>
                          <a:cubicBezTo>
                            <a:pt x="380" y="188"/>
                            <a:pt x="369" y="192"/>
                            <a:pt x="359" y="197"/>
                          </a:cubicBezTo>
                          <a:cubicBezTo>
                            <a:pt x="349" y="201"/>
                            <a:pt x="341" y="206"/>
                            <a:pt x="332" y="211"/>
                          </a:cubicBezTo>
                          <a:cubicBezTo>
                            <a:pt x="331" y="214"/>
                            <a:pt x="329" y="217"/>
                            <a:pt x="326" y="219"/>
                          </a:cubicBezTo>
                          <a:cubicBezTo>
                            <a:pt x="330" y="219"/>
                            <a:pt x="334" y="222"/>
                            <a:pt x="336" y="227"/>
                          </a:cubicBezTo>
                          <a:cubicBezTo>
                            <a:pt x="361" y="223"/>
                            <a:pt x="386" y="220"/>
                            <a:pt x="411" y="217"/>
                          </a:cubicBezTo>
                          <a:cubicBezTo>
                            <a:pt x="423" y="215"/>
                            <a:pt x="436" y="215"/>
                            <a:pt x="447" y="210"/>
                          </a:cubicBezTo>
                          <a:close/>
                          <a:moveTo>
                            <a:pt x="461" y="155"/>
                          </a:moveTo>
                          <a:cubicBezTo>
                            <a:pt x="462" y="151"/>
                            <a:pt x="463" y="147"/>
                            <a:pt x="465" y="143"/>
                          </a:cubicBezTo>
                          <a:cubicBezTo>
                            <a:pt x="461" y="142"/>
                            <a:pt x="457" y="141"/>
                            <a:pt x="454" y="141"/>
                          </a:cubicBezTo>
                          <a:cubicBezTo>
                            <a:pt x="450" y="140"/>
                            <a:pt x="446" y="140"/>
                            <a:pt x="443" y="140"/>
                          </a:cubicBezTo>
                          <a:cubicBezTo>
                            <a:pt x="442" y="144"/>
                            <a:pt x="441" y="148"/>
                            <a:pt x="441" y="152"/>
                          </a:cubicBezTo>
                          <a:cubicBezTo>
                            <a:pt x="444" y="152"/>
                            <a:pt x="447" y="152"/>
                            <a:pt x="450" y="153"/>
                          </a:cubicBezTo>
                          <a:cubicBezTo>
                            <a:pt x="449" y="152"/>
                            <a:pt x="449" y="152"/>
                            <a:pt x="450" y="152"/>
                          </a:cubicBezTo>
                          <a:cubicBezTo>
                            <a:pt x="451" y="149"/>
                            <a:pt x="451" y="146"/>
                            <a:pt x="452" y="143"/>
                          </a:cubicBezTo>
                          <a:cubicBezTo>
                            <a:pt x="452" y="142"/>
                            <a:pt x="453" y="142"/>
                            <a:pt x="453" y="142"/>
                          </a:cubicBezTo>
                          <a:cubicBezTo>
                            <a:pt x="454" y="142"/>
                            <a:pt x="454" y="142"/>
                            <a:pt x="454" y="143"/>
                          </a:cubicBezTo>
                          <a:cubicBezTo>
                            <a:pt x="454" y="146"/>
                            <a:pt x="453" y="150"/>
                            <a:pt x="451" y="153"/>
                          </a:cubicBezTo>
                          <a:cubicBezTo>
                            <a:pt x="451" y="153"/>
                            <a:pt x="451" y="153"/>
                            <a:pt x="451" y="153"/>
                          </a:cubicBezTo>
                          <a:cubicBezTo>
                            <a:pt x="455" y="153"/>
                            <a:pt x="458" y="154"/>
                            <a:pt x="461" y="155"/>
                          </a:cubicBezTo>
                          <a:close/>
                          <a:moveTo>
                            <a:pt x="431" y="271"/>
                          </a:moveTo>
                          <a:cubicBezTo>
                            <a:pt x="430" y="270"/>
                            <a:pt x="430" y="269"/>
                            <a:pt x="430" y="267"/>
                          </a:cubicBezTo>
                          <a:cubicBezTo>
                            <a:pt x="429" y="266"/>
                            <a:pt x="429" y="265"/>
                            <a:pt x="429" y="264"/>
                          </a:cubicBezTo>
                          <a:cubicBezTo>
                            <a:pt x="429" y="263"/>
                            <a:pt x="429" y="263"/>
                            <a:pt x="429" y="262"/>
                          </a:cubicBezTo>
                          <a:cubicBezTo>
                            <a:pt x="426" y="262"/>
                            <a:pt x="424" y="262"/>
                            <a:pt x="421" y="262"/>
                          </a:cubicBezTo>
                          <a:cubicBezTo>
                            <a:pt x="421" y="263"/>
                            <a:pt x="421" y="263"/>
                            <a:pt x="420" y="264"/>
                          </a:cubicBezTo>
                          <a:cubicBezTo>
                            <a:pt x="420" y="264"/>
                            <a:pt x="420" y="264"/>
                            <a:pt x="420" y="264"/>
                          </a:cubicBezTo>
                          <a:cubicBezTo>
                            <a:pt x="420" y="265"/>
                            <a:pt x="420" y="266"/>
                            <a:pt x="421" y="267"/>
                          </a:cubicBezTo>
                          <a:cubicBezTo>
                            <a:pt x="421" y="268"/>
                            <a:pt x="421" y="270"/>
                            <a:pt x="421" y="271"/>
                          </a:cubicBezTo>
                          <a:cubicBezTo>
                            <a:pt x="424" y="271"/>
                            <a:pt x="428" y="271"/>
                            <a:pt x="431" y="271"/>
                          </a:cubicBezTo>
                          <a:close/>
                          <a:moveTo>
                            <a:pt x="419" y="271"/>
                          </a:moveTo>
                          <a:cubicBezTo>
                            <a:pt x="418" y="270"/>
                            <a:pt x="418" y="269"/>
                            <a:pt x="418" y="268"/>
                          </a:cubicBezTo>
                          <a:cubicBezTo>
                            <a:pt x="418" y="266"/>
                            <a:pt x="417" y="265"/>
                            <a:pt x="418" y="263"/>
                          </a:cubicBezTo>
                          <a:cubicBezTo>
                            <a:pt x="418" y="263"/>
                            <a:pt x="418" y="263"/>
                            <a:pt x="418" y="262"/>
                          </a:cubicBezTo>
                          <a:cubicBezTo>
                            <a:pt x="418" y="262"/>
                            <a:pt x="418" y="262"/>
                            <a:pt x="418" y="262"/>
                          </a:cubicBezTo>
                          <a:cubicBezTo>
                            <a:pt x="414" y="263"/>
                            <a:pt x="410" y="263"/>
                            <a:pt x="406" y="262"/>
                          </a:cubicBezTo>
                          <a:cubicBezTo>
                            <a:pt x="407" y="264"/>
                            <a:pt x="407" y="265"/>
                            <a:pt x="407" y="267"/>
                          </a:cubicBezTo>
                          <a:cubicBezTo>
                            <a:pt x="407" y="268"/>
                            <a:pt x="408" y="269"/>
                            <a:pt x="408" y="270"/>
                          </a:cubicBezTo>
                          <a:cubicBezTo>
                            <a:pt x="412" y="271"/>
                            <a:pt x="415" y="271"/>
                            <a:pt x="419" y="271"/>
                          </a:cubicBezTo>
                          <a:close/>
                          <a:moveTo>
                            <a:pt x="438" y="152"/>
                          </a:moveTo>
                          <a:cubicBezTo>
                            <a:pt x="438" y="148"/>
                            <a:pt x="439" y="144"/>
                            <a:pt x="440" y="140"/>
                          </a:cubicBezTo>
                          <a:cubicBezTo>
                            <a:pt x="437" y="140"/>
                            <a:pt x="433" y="140"/>
                            <a:pt x="429" y="141"/>
                          </a:cubicBezTo>
                          <a:cubicBezTo>
                            <a:pt x="430" y="145"/>
                            <a:pt x="429" y="149"/>
                            <a:pt x="428" y="153"/>
                          </a:cubicBezTo>
                          <a:cubicBezTo>
                            <a:pt x="432" y="153"/>
                            <a:pt x="435" y="152"/>
                            <a:pt x="438" y="152"/>
                          </a:cubicBezTo>
                          <a:close/>
                          <a:moveTo>
                            <a:pt x="405" y="270"/>
                          </a:moveTo>
                          <a:cubicBezTo>
                            <a:pt x="405" y="269"/>
                            <a:pt x="405" y="268"/>
                            <a:pt x="405" y="267"/>
                          </a:cubicBezTo>
                          <a:cubicBezTo>
                            <a:pt x="405" y="266"/>
                            <a:pt x="405" y="264"/>
                            <a:pt x="405" y="262"/>
                          </a:cubicBezTo>
                          <a:cubicBezTo>
                            <a:pt x="402" y="262"/>
                            <a:pt x="399" y="262"/>
                            <a:pt x="397" y="262"/>
                          </a:cubicBezTo>
                          <a:cubicBezTo>
                            <a:pt x="397" y="263"/>
                            <a:pt x="397" y="264"/>
                            <a:pt x="397" y="265"/>
                          </a:cubicBezTo>
                          <a:cubicBezTo>
                            <a:pt x="397" y="266"/>
                            <a:pt x="397" y="267"/>
                            <a:pt x="396" y="269"/>
                          </a:cubicBezTo>
                          <a:cubicBezTo>
                            <a:pt x="399" y="269"/>
                            <a:pt x="402" y="270"/>
                            <a:pt x="405" y="270"/>
                          </a:cubicBezTo>
                          <a:close/>
                          <a:moveTo>
                            <a:pt x="427" y="153"/>
                          </a:moveTo>
                          <a:cubicBezTo>
                            <a:pt x="427" y="149"/>
                            <a:pt x="426" y="145"/>
                            <a:pt x="427" y="141"/>
                          </a:cubicBezTo>
                          <a:cubicBezTo>
                            <a:pt x="424" y="142"/>
                            <a:pt x="420" y="143"/>
                            <a:pt x="416" y="144"/>
                          </a:cubicBezTo>
                          <a:cubicBezTo>
                            <a:pt x="417" y="145"/>
                            <a:pt x="416" y="147"/>
                            <a:pt x="416" y="149"/>
                          </a:cubicBezTo>
                          <a:cubicBezTo>
                            <a:pt x="417" y="151"/>
                            <a:pt x="417" y="153"/>
                            <a:pt x="417" y="156"/>
                          </a:cubicBezTo>
                          <a:cubicBezTo>
                            <a:pt x="420" y="155"/>
                            <a:pt x="423" y="154"/>
                            <a:pt x="427" y="153"/>
                          </a:cubicBezTo>
                          <a:close/>
                          <a:moveTo>
                            <a:pt x="394" y="268"/>
                          </a:moveTo>
                          <a:cubicBezTo>
                            <a:pt x="394" y="267"/>
                            <a:pt x="394" y="266"/>
                            <a:pt x="394" y="265"/>
                          </a:cubicBezTo>
                          <a:cubicBezTo>
                            <a:pt x="395" y="264"/>
                            <a:pt x="395" y="263"/>
                            <a:pt x="395" y="262"/>
                          </a:cubicBezTo>
                          <a:cubicBezTo>
                            <a:pt x="392" y="262"/>
                            <a:pt x="389" y="261"/>
                            <a:pt x="386" y="261"/>
                          </a:cubicBezTo>
                          <a:cubicBezTo>
                            <a:pt x="386" y="263"/>
                            <a:pt x="386" y="265"/>
                            <a:pt x="386" y="267"/>
                          </a:cubicBezTo>
                          <a:cubicBezTo>
                            <a:pt x="386" y="267"/>
                            <a:pt x="387" y="267"/>
                            <a:pt x="387" y="267"/>
                          </a:cubicBezTo>
                          <a:cubicBezTo>
                            <a:pt x="389" y="267"/>
                            <a:pt x="392" y="268"/>
                            <a:pt x="394" y="268"/>
                          </a:cubicBezTo>
                          <a:close/>
                          <a:moveTo>
                            <a:pt x="415" y="156"/>
                          </a:moveTo>
                          <a:cubicBezTo>
                            <a:pt x="415" y="156"/>
                            <a:pt x="415" y="156"/>
                            <a:pt x="415" y="156"/>
                          </a:cubicBezTo>
                          <a:cubicBezTo>
                            <a:pt x="414" y="154"/>
                            <a:pt x="414" y="151"/>
                            <a:pt x="414" y="149"/>
                          </a:cubicBezTo>
                          <a:cubicBezTo>
                            <a:pt x="414" y="148"/>
                            <a:pt x="413" y="146"/>
                            <a:pt x="414" y="144"/>
                          </a:cubicBezTo>
                          <a:cubicBezTo>
                            <a:pt x="410" y="145"/>
                            <a:pt x="407" y="147"/>
                            <a:pt x="404" y="148"/>
                          </a:cubicBezTo>
                          <a:cubicBezTo>
                            <a:pt x="406" y="151"/>
                            <a:pt x="404" y="157"/>
                            <a:pt x="402" y="160"/>
                          </a:cubicBezTo>
                          <a:cubicBezTo>
                            <a:pt x="406" y="159"/>
                            <a:pt x="411" y="157"/>
                            <a:pt x="415" y="156"/>
                          </a:cubicBezTo>
                          <a:close/>
                          <a:moveTo>
                            <a:pt x="383" y="266"/>
                          </a:moveTo>
                          <a:cubicBezTo>
                            <a:pt x="383" y="264"/>
                            <a:pt x="383" y="263"/>
                            <a:pt x="383" y="261"/>
                          </a:cubicBezTo>
                          <a:cubicBezTo>
                            <a:pt x="380" y="260"/>
                            <a:pt x="376" y="260"/>
                            <a:pt x="372" y="259"/>
                          </a:cubicBezTo>
                          <a:cubicBezTo>
                            <a:pt x="372" y="260"/>
                            <a:pt x="372" y="261"/>
                            <a:pt x="372" y="262"/>
                          </a:cubicBezTo>
                          <a:cubicBezTo>
                            <a:pt x="372" y="262"/>
                            <a:pt x="372" y="263"/>
                            <a:pt x="372" y="263"/>
                          </a:cubicBezTo>
                          <a:cubicBezTo>
                            <a:pt x="376" y="264"/>
                            <a:pt x="380" y="265"/>
                            <a:pt x="383" y="266"/>
                          </a:cubicBezTo>
                          <a:close/>
                          <a:moveTo>
                            <a:pt x="400" y="160"/>
                          </a:moveTo>
                          <a:cubicBezTo>
                            <a:pt x="401" y="157"/>
                            <a:pt x="401" y="155"/>
                            <a:pt x="401" y="153"/>
                          </a:cubicBezTo>
                          <a:cubicBezTo>
                            <a:pt x="401" y="152"/>
                            <a:pt x="401" y="150"/>
                            <a:pt x="401" y="149"/>
                          </a:cubicBezTo>
                          <a:cubicBezTo>
                            <a:pt x="400" y="150"/>
                            <a:pt x="398" y="150"/>
                            <a:pt x="397" y="151"/>
                          </a:cubicBezTo>
                          <a:cubicBezTo>
                            <a:pt x="395" y="152"/>
                            <a:pt x="392" y="153"/>
                            <a:pt x="389" y="155"/>
                          </a:cubicBezTo>
                          <a:cubicBezTo>
                            <a:pt x="390" y="158"/>
                            <a:pt x="390" y="162"/>
                            <a:pt x="389" y="165"/>
                          </a:cubicBezTo>
                          <a:cubicBezTo>
                            <a:pt x="393" y="164"/>
                            <a:pt x="397" y="162"/>
                            <a:pt x="401" y="161"/>
                          </a:cubicBezTo>
                          <a:cubicBezTo>
                            <a:pt x="400" y="161"/>
                            <a:pt x="400" y="160"/>
                            <a:pt x="400" y="160"/>
                          </a:cubicBezTo>
                          <a:close/>
                          <a:moveTo>
                            <a:pt x="370" y="259"/>
                          </a:moveTo>
                          <a:cubicBezTo>
                            <a:pt x="366" y="258"/>
                            <a:pt x="363" y="257"/>
                            <a:pt x="359" y="256"/>
                          </a:cubicBezTo>
                          <a:cubicBezTo>
                            <a:pt x="359" y="257"/>
                            <a:pt x="359" y="259"/>
                            <a:pt x="358" y="260"/>
                          </a:cubicBezTo>
                          <a:cubicBezTo>
                            <a:pt x="362" y="261"/>
                            <a:pt x="366" y="262"/>
                            <a:pt x="369" y="263"/>
                          </a:cubicBezTo>
                          <a:cubicBezTo>
                            <a:pt x="369" y="261"/>
                            <a:pt x="370" y="260"/>
                            <a:pt x="370" y="259"/>
                          </a:cubicBezTo>
                          <a:close/>
                          <a:moveTo>
                            <a:pt x="387" y="166"/>
                          </a:moveTo>
                          <a:cubicBezTo>
                            <a:pt x="387" y="164"/>
                            <a:pt x="387" y="162"/>
                            <a:pt x="387" y="160"/>
                          </a:cubicBezTo>
                          <a:cubicBezTo>
                            <a:pt x="387" y="159"/>
                            <a:pt x="387" y="157"/>
                            <a:pt x="386" y="156"/>
                          </a:cubicBezTo>
                          <a:cubicBezTo>
                            <a:pt x="383" y="158"/>
                            <a:pt x="379" y="160"/>
                            <a:pt x="376" y="162"/>
                          </a:cubicBezTo>
                          <a:cubicBezTo>
                            <a:pt x="376" y="163"/>
                            <a:pt x="376" y="164"/>
                            <a:pt x="376" y="165"/>
                          </a:cubicBezTo>
                          <a:cubicBezTo>
                            <a:pt x="377" y="167"/>
                            <a:pt x="377" y="169"/>
                            <a:pt x="377" y="171"/>
                          </a:cubicBezTo>
                          <a:cubicBezTo>
                            <a:pt x="380" y="169"/>
                            <a:pt x="384" y="168"/>
                            <a:pt x="387" y="166"/>
                          </a:cubicBezTo>
                          <a:close/>
                          <a:moveTo>
                            <a:pt x="400" y="97"/>
                          </a:moveTo>
                          <a:cubicBezTo>
                            <a:pt x="402" y="92"/>
                            <a:pt x="403" y="88"/>
                            <a:pt x="404" y="84"/>
                          </a:cubicBezTo>
                          <a:cubicBezTo>
                            <a:pt x="403" y="84"/>
                            <a:pt x="401" y="83"/>
                            <a:pt x="399" y="83"/>
                          </a:cubicBezTo>
                          <a:cubicBezTo>
                            <a:pt x="397" y="83"/>
                            <a:pt x="395" y="83"/>
                            <a:pt x="393" y="81"/>
                          </a:cubicBezTo>
                          <a:cubicBezTo>
                            <a:pt x="393" y="81"/>
                            <a:pt x="393" y="81"/>
                            <a:pt x="393" y="81"/>
                          </a:cubicBezTo>
                          <a:cubicBezTo>
                            <a:pt x="393" y="81"/>
                            <a:pt x="393" y="80"/>
                            <a:pt x="393" y="80"/>
                          </a:cubicBezTo>
                          <a:cubicBezTo>
                            <a:pt x="395" y="79"/>
                            <a:pt x="397" y="80"/>
                            <a:pt x="399" y="80"/>
                          </a:cubicBezTo>
                          <a:cubicBezTo>
                            <a:pt x="401" y="80"/>
                            <a:pt x="403" y="81"/>
                            <a:pt x="405" y="81"/>
                          </a:cubicBezTo>
                          <a:cubicBezTo>
                            <a:pt x="406" y="77"/>
                            <a:pt x="406" y="73"/>
                            <a:pt x="406" y="70"/>
                          </a:cubicBezTo>
                          <a:cubicBezTo>
                            <a:pt x="404" y="70"/>
                            <a:pt x="402" y="69"/>
                            <a:pt x="401" y="69"/>
                          </a:cubicBezTo>
                          <a:cubicBezTo>
                            <a:pt x="398" y="69"/>
                            <a:pt x="395" y="68"/>
                            <a:pt x="392" y="68"/>
                          </a:cubicBezTo>
                          <a:cubicBezTo>
                            <a:pt x="392" y="68"/>
                            <a:pt x="392" y="68"/>
                            <a:pt x="392" y="68"/>
                          </a:cubicBezTo>
                          <a:cubicBezTo>
                            <a:pt x="393" y="72"/>
                            <a:pt x="393" y="76"/>
                            <a:pt x="392" y="81"/>
                          </a:cubicBezTo>
                          <a:cubicBezTo>
                            <a:pt x="391" y="84"/>
                            <a:pt x="390" y="88"/>
                            <a:pt x="389" y="92"/>
                          </a:cubicBezTo>
                          <a:cubicBezTo>
                            <a:pt x="393" y="93"/>
                            <a:pt x="397" y="95"/>
                            <a:pt x="400" y="97"/>
                          </a:cubicBezTo>
                          <a:close/>
                          <a:moveTo>
                            <a:pt x="394" y="110"/>
                          </a:moveTo>
                          <a:cubicBezTo>
                            <a:pt x="396" y="107"/>
                            <a:pt x="398" y="103"/>
                            <a:pt x="400" y="99"/>
                          </a:cubicBezTo>
                          <a:cubicBezTo>
                            <a:pt x="396" y="98"/>
                            <a:pt x="392" y="96"/>
                            <a:pt x="388" y="94"/>
                          </a:cubicBezTo>
                          <a:cubicBezTo>
                            <a:pt x="387" y="98"/>
                            <a:pt x="385" y="102"/>
                            <a:pt x="382" y="106"/>
                          </a:cubicBezTo>
                          <a:cubicBezTo>
                            <a:pt x="386" y="108"/>
                            <a:pt x="390" y="109"/>
                            <a:pt x="394" y="110"/>
                          </a:cubicBezTo>
                          <a:cubicBezTo>
                            <a:pt x="394" y="110"/>
                            <a:pt x="394" y="110"/>
                            <a:pt x="394" y="110"/>
                          </a:cubicBezTo>
                          <a:close/>
                          <a:moveTo>
                            <a:pt x="401" y="66"/>
                          </a:moveTo>
                          <a:cubicBezTo>
                            <a:pt x="403" y="66"/>
                            <a:pt x="404" y="66"/>
                            <a:pt x="406" y="67"/>
                          </a:cubicBezTo>
                          <a:cubicBezTo>
                            <a:pt x="405" y="61"/>
                            <a:pt x="404" y="55"/>
                            <a:pt x="401" y="50"/>
                          </a:cubicBezTo>
                          <a:cubicBezTo>
                            <a:pt x="399" y="51"/>
                            <a:pt x="397" y="52"/>
                            <a:pt x="395" y="53"/>
                          </a:cubicBezTo>
                          <a:cubicBezTo>
                            <a:pt x="393" y="54"/>
                            <a:pt x="391" y="55"/>
                            <a:pt x="389" y="56"/>
                          </a:cubicBezTo>
                          <a:cubicBezTo>
                            <a:pt x="391" y="59"/>
                            <a:pt x="391" y="63"/>
                            <a:pt x="392" y="66"/>
                          </a:cubicBezTo>
                          <a:cubicBezTo>
                            <a:pt x="392" y="66"/>
                            <a:pt x="392" y="66"/>
                            <a:pt x="393" y="66"/>
                          </a:cubicBezTo>
                          <a:cubicBezTo>
                            <a:pt x="396" y="66"/>
                            <a:pt x="398" y="66"/>
                            <a:pt x="401" y="66"/>
                          </a:cubicBezTo>
                          <a:close/>
                          <a:moveTo>
                            <a:pt x="393" y="112"/>
                          </a:moveTo>
                          <a:cubicBezTo>
                            <a:pt x="389" y="111"/>
                            <a:pt x="385" y="110"/>
                            <a:pt x="381" y="108"/>
                          </a:cubicBezTo>
                          <a:cubicBezTo>
                            <a:pt x="379" y="111"/>
                            <a:pt x="377" y="115"/>
                            <a:pt x="375" y="118"/>
                          </a:cubicBezTo>
                          <a:cubicBezTo>
                            <a:pt x="378" y="120"/>
                            <a:pt x="382" y="121"/>
                            <a:pt x="386" y="122"/>
                          </a:cubicBezTo>
                          <a:cubicBezTo>
                            <a:pt x="388" y="119"/>
                            <a:pt x="390" y="115"/>
                            <a:pt x="393" y="112"/>
                          </a:cubicBezTo>
                          <a:close/>
                          <a:moveTo>
                            <a:pt x="357" y="257"/>
                          </a:moveTo>
                          <a:cubicBezTo>
                            <a:pt x="357" y="257"/>
                            <a:pt x="357" y="256"/>
                            <a:pt x="357" y="256"/>
                          </a:cubicBezTo>
                          <a:cubicBezTo>
                            <a:pt x="352" y="254"/>
                            <a:pt x="347" y="252"/>
                            <a:pt x="342" y="250"/>
                          </a:cubicBezTo>
                          <a:cubicBezTo>
                            <a:pt x="342" y="251"/>
                            <a:pt x="342" y="252"/>
                            <a:pt x="342" y="253"/>
                          </a:cubicBezTo>
                          <a:cubicBezTo>
                            <a:pt x="342" y="254"/>
                            <a:pt x="342" y="255"/>
                            <a:pt x="342" y="255"/>
                          </a:cubicBezTo>
                          <a:cubicBezTo>
                            <a:pt x="347" y="257"/>
                            <a:pt x="351" y="258"/>
                            <a:pt x="356" y="259"/>
                          </a:cubicBezTo>
                          <a:cubicBezTo>
                            <a:pt x="356" y="259"/>
                            <a:pt x="357" y="258"/>
                            <a:pt x="357" y="257"/>
                          </a:cubicBezTo>
                          <a:close/>
                          <a:moveTo>
                            <a:pt x="310" y="451"/>
                          </a:moveTo>
                          <a:cubicBezTo>
                            <a:pt x="312" y="447"/>
                            <a:pt x="313" y="443"/>
                            <a:pt x="314" y="438"/>
                          </a:cubicBezTo>
                          <a:cubicBezTo>
                            <a:pt x="310" y="440"/>
                            <a:pt x="305" y="438"/>
                            <a:pt x="302" y="436"/>
                          </a:cubicBezTo>
                          <a:cubicBezTo>
                            <a:pt x="301" y="436"/>
                            <a:pt x="301" y="436"/>
                            <a:pt x="301" y="436"/>
                          </a:cubicBezTo>
                          <a:cubicBezTo>
                            <a:pt x="301" y="440"/>
                            <a:pt x="300" y="445"/>
                            <a:pt x="298" y="449"/>
                          </a:cubicBezTo>
                          <a:cubicBezTo>
                            <a:pt x="301" y="449"/>
                            <a:pt x="303" y="450"/>
                            <a:pt x="305" y="450"/>
                          </a:cubicBezTo>
                          <a:cubicBezTo>
                            <a:pt x="307" y="451"/>
                            <a:pt x="309" y="451"/>
                            <a:pt x="310" y="451"/>
                          </a:cubicBezTo>
                          <a:close/>
                          <a:moveTo>
                            <a:pt x="314" y="436"/>
                          </a:moveTo>
                          <a:cubicBezTo>
                            <a:pt x="315" y="431"/>
                            <a:pt x="315" y="426"/>
                            <a:pt x="315" y="421"/>
                          </a:cubicBezTo>
                          <a:cubicBezTo>
                            <a:pt x="315" y="418"/>
                            <a:pt x="314" y="415"/>
                            <a:pt x="314" y="412"/>
                          </a:cubicBezTo>
                          <a:cubicBezTo>
                            <a:pt x="310" y="412"/>
                            <a:pt x="305" y="412"/>
                            <a:pt x="301" y="411"/>
                          </a:cubicBezTo>
                          <a:cubicBezTo>
                            <a:pt x="301" y="414"/>
                            <a:pt x="301" y="418"/>
                            <a:pt x="301" y="421"/>
                          </a:cubicBezTo>
                          <a:cubicBezTo>
                            <a:pt x="303" y="421"/>
                            <a:pt x="305" y="421"/>
                            <a:pt x="307" y="421"/>
                          </a:cubicBezTo>
                          <a:cubicBezTo>
                            <a:pt x="309" y="421"/>
                            <a:pt x="310" y="420"/>
                            <a:pt x="312" y="420"/>
                          </a:cubicBezTo>
                          <a:cubicBezTo>
                            <a:pt x="313" y="420"/>
                            <a:pt x="313" y="420"/>
                            <a:pt x="313" y="421"/>
                          </a:cubicBezTo>
                          <a:cubicBezTo>
                            <a:pt x="313" y="421"/>
                            <a:pt x="313" y="422"/>
                            <a:pt x="313" y="422"/>
                          </a:cubicBezTo>
                          <a:cubicBezTo>
                            <a:pt x="310" y="424"/>
                            <a:pt x="305" y="424"/>
                            <a:pt x="302" y="423"/>
                          </a:cubicBezTo>
                          <a:cubicBezTo>
                            <a:pt x="302" y="427"/>
                            <a:pt x="302" y="431"/>
                            <a:pt x="301" y="435"/>
                          </a:cubicBezTo>
                          <a:cubicBezTo>
                            <a:pt x="301" y="434"/>
                            <a:pt x="302" y="434"/>
                            <a:pt x="302" y="434"/>
                          </a:cubicBezTo>
                          <a:cubicBezTo>
                            <a:pt x="304" y="435"/>
                            <a:pt x="306" y="436"/>
                            <a:pt x="309" y="436"/>
                          </a:cubicBezTo>
                          <a:cubicBezTo>
                            <a:pt x="310" y="436"/>
                            <a:pt x="312" y="435"/>
                            <a:pt x="314" y="436"/>
                          </a:cubicBezTo>
                          <a:close/>
                          <a:moveTo>
                            <a:pt x="375" y="171"/>
                          </a:moveTo>
                          <a:cubicBezTo>
                            <a:pt x="375" y="170"/>
                            <a:pt x="374" y="168"/>
                            <a:pt x="374" y="166"/>
                          </a:cubicBezTo>
                          <a:cubicBezTo>
                            <a:pt x="374" y="165"/>
                            <a:pt x="374" y="164"/>
                            <a:pt x="374" y="163"/>
                          </a:cubicBezTo>
                          <a:cubicBezTo>
                            <a:pt x="369" y="166"/>
                            <a:pt x="365" y="169"/>
                            <a:pt x="361" y="171"/>
                          </a:cubicBezTo>
                          <a:cubicBezTo>
                            <a:pt x="357" y="174"/>
                            <a:pt x="353" y="176"/>
                            <a:pt x="350" y="178"/>
                          </a:cubicBezTo>
                          <a:cubicBezTo>
                            <a:pt x="350" y="179"/>
                            <a:pt x="350" y="179"/>
                            <a:pt x="350" y="179"/>
                          </a:cubicBezTo>
                          <a:cubicBezTo>
                            <a:pt x="351" y="180"/>
                            <a:pt x="351" y="181"/>
                            <a:pt x="352" y="182"/>
                          </a:cubicBezTo>
                          <a:cubicBezTo>
                            <a:pt x="352" y="182"/>
                            <a:pt x="352" y="183"/>
                            <a:pt x="353" y="184"/>
                          </a:cubicBezTo>
                          <a:cubicBezTo>
                            <a:pt x="356" y="182"/>
                            <a:pt x="359" y="180"/>
                            <a:pt x="363" y="178"/>
                          </a:cubicBezTo>
                          <a:cubicBezTo>
                            <a:pt x="363" y="177"/>
                            <a:pt x="363" y="176"/>
                            <a:pt x="362" y="176"/>
                          </a:cubicBezTo>
                          <a:cubicBezTo>
                            <a:pt x="362" y="175"/>
                            <a:pt x="362" y="174"/>
                            <a:pt x="362" y="174"/>
                          </a:cubicBezTo>
                          <a:cubicBezTo>
                            <a:pt x="361" y="174"/>
                            <a:pt x="361" y="173"/>
                            <a:pt x="361" y="173"/>
                          </a:cubicBezTo>
                          <a:cubicBezTo>
                            <a:pt x="361" y="172"/>
                            <a:pt x="361" y="172"/>
                            <a:pt x="361" y="172"/>
                          </a:cubicBezTo>
                          <a:cubicBezTo>
                            <a:pt x="361" y="172"/>
                            <a:pt x="361" y="172"/>
                            <a:pt x="361" y="172"/>
                          </a:cubicBezTo>
                          <a:cubicBezTo>
                            <a:pt x="362" y="172"/>
                            <a:pt x="362" y="172"/>
                            <a:pt x="362" y="172"/>
                          </a:cubicBezTo>
                          <a:cubicBezTo>
                            <a:pt x="363" y="173"/>
                            <a:pt x="363" y="173"/>
                            <a:pt x="363" y="173"/>
                          </a:cubicBezTo>
                          <a:cubicBezTo>
                            <a:pt x="364" y="174"/>
                            <a:pt x="364" y="174"/>
                            <a:pt x="364" y="175"/>
                          </a:cubicBezTo>
                          <a:cubicBezTo>
                            <a:pt x="365" y="176"/>
                            <a:pt x="365" y="176"/>
                            <a:pt x="365" y="177"/>
                          </a:cubicBezTo>
                          <a:cubicBezTo>
                            <a:pt x="368" y="175"/>
                            <a:pt x="372" y="173"/>
                            <a:pt x="375" y="171"/>
                          </a:cubicBezTo>
                          <a:close/>
                          <a:moveTo>
                            <a:pt x="379" y="131"/>
                          </a:moveTo>
                          <a:cubicBezTo>
                            <a:pt x="381" y="129"/>
                            <a:pt x="383" y="126"/>
                            <a:pt x="385" y="124"/>
                          </a:cubicBezTo>
                          <a:cubicBezTo>
                            <a:pt x="381" y="123"/>
                            <a:pt x="377" y="121"/>
                            <a:pt x="374" y="119"/>
                          </a:cubicBezTo>
                          <a:cubicBezTo>
                            <a:pt x="372" y="122"/>
                            <a:pt x="369" y="125"/>
                            <a:pt x="367" y="128"/>
                          </a:cubicBezTo>
                          <a:cubicBezTo>
                            <a:pt x="371" y="129"/>
                            <a:pt x="375" y="130"/>
                            <a:pt x="379" y="131"/>
                          </a:cubicBezTo>
                          <a:close/>
                          <a:moveTo>
                            <a:pt x="295" y="469"/>
                          </a:moveTo>
                          <a:cubicBezTo>
                            <a:pt x="302" y="465"/>
                            <a:pt x="306" y="460"/>
                            <a:pt x="309" y="454"/>
                          </a:cubicBezTo>
                          <a:cubicBezTo>
                            <a:pt x="308" y="454"/>
                            <a:pt x="306" y="454"/>
                            <a:pt x="305" y="453"/>
                          </a:cubicBezTo>
                          <a:cubicBezTo>
                            <a:pt x="302" y="453"/>
                            <a:pt x="300" y="452"/>
                            <a:pt x="298" y="451"/>
                          </a:cubicBezTo>
                          <a:cubicBezTo>
                            <a:pt x="296" y="456"/>
                            <a:pt x="293" y="460"/>
                            <a:pt x="290" y="463"/>
                          </a:cubicBezTo>
                          <a:cubicBezTo>
                            <a:pt x="292" y="465"/>
                            <a:pt x="294" y="466"/>
                            <a:pt x="295" y="468"/>
                          </a:cubicBezTo>
                          <a:cubicBezTo>
                            <a:pt x="296" y="468"/>
                            <a:pt x="296" y="469"/>
                            <a:pt x="295" y="469"/>
                          </a:cubicBezTo>
                          <a:cubicBezTo>
                            <a:pt x="295" y="469"/>
                            <a:pt x="294" y="469"/>
                            <a:pt x="294" y="469"/>
                          </a:cubicBezTo>
                          <a:cubicBezTo>
                            <a:pt x="293" y="469"/>
                            <a:pt x="292" y="468"/>
                            <a:pt x="291" y="467"/>
                          </a:cubicBezTo>
                          <a:cubicBezTo>
                            <a:pt x="288" y="465"/>
                            <a:pt x="288" y="465"/>
                            <a:pt x="288" y="465"/>
                          </a:cubicBezTo>
                          <a:cubicBezTo>
                            <a:pt x="286" y="467"/>
                            <a:pt x="284" y="468"/>
                            <a:pt x="282" y="470"/>
                          </a:cubicBezTo>
                          <a:cubicBezTo>
                            <a:pt x="280" y="471"/>
                            <a:pt x="279" y="471"/>
                            <a:pt x="277" y="472"/>
                          </a:cubicBezTo>
                          <a:cubicBezTo>
                            <a:pt x="278" y="473"/>
                            <a:pt x="278" y="473"/>
                            <a:pt x="278" y="474"/>
                          </a:cubicBezTo>
                          <a:cubicBezTo>
                            <a:pt x="279" y="475"/>
                            <a:pt x="280" y="476"/>
                            <a:pt x="280" y="477"/>
                          </a:cubicBezTo>
                          <a:cubicBezTo>
                            <a:pt x="285" y="475"/>
                            <a:pt x="290" y="472"/>
                            <a:pt x="295" y="469"/>
                          </a:cubicBezTo>
                          <a:cubicBezTo>
                            <a:pt x="295" y="469"/>
                            <a:pt x="295" y="469"/>
                            <a:pt x="295" y="469"/>
                          </a:cubicBezTo>
                          <a:close/>
                          <a:moveTo>
                            <a:pt x="378" y="133"/>
                          </a:moveTo>
                          <a:cubicBezTo>
                            <a:pt x="374" y="132"/>
                            <a:pt x="370" y="131"/>
                            <a:pt x="366" y="129"/>
                          </a:cubicBezTo>
                          <a:cubicBezTo>
                            <a:pt x="364" y="132"/>
                            <a:pt x="362" y="135"/>
                            <a:pt x="360" y="137"/>
                          </a:cubicBezTo>
                          <a:cubicBezTo>
                            <a:pt x="357" y="140"/>
                            <a:pt x="355" y="144"/>
                            <a:pt x="352" y="147"/>
                          </a:cubicBezTo>
                          <a:cubicBezTo>
                            <a:pt x="355" y="148"/>
                            <a:pt x="359" y="149"/>
                            <a:pt x="362" y="151"/>
                          </a:cubicBezTo>
                          <a:cubicBezTo>
                            <a:pt x="362" y="151"/>
                            <a:pt x="362" y="151"/>
                            <a:pt x="362" y="151"/>
                          </a:cubicBezTo>
                          <a:cubicBezTo>
                            <a:pt x="365" y="148"/>
                            <a:pt x="367" y="146"/>
                            <a:pt x="369" y="143"/>
                          </a:cubicBezTo>
                          <a:cubicBezTo>
                            <a:pt x="366" y="143"/>
                            <a:pt x="363" y="141"/>
                            <a:pt x="361" y="139"/>
                          </a:cubicBezTo>
                          <a:cubicBezTo>
                            <a:pt x="360" y="139"/>
                            <a:pt x="360" y="138"/>
                            <a:pt x="361" y="138"/>
                          </a:cubicBezTo>
                          <a:cubicBezTo>
                            <a:pt x="361" y="137"/>
                            <a:pt x="361" y="137"/>
                            <a:pt x="362" y="138"/>
                          </a:cubicBezTo>
                          <a:cubicBezTo>
                            <a:pt x="363" y="139"/>
                            <a:pt x="365" y="139"/>
                            <a:pt x="366" y="140"/>
                          </a:cubicBezTo>
                          <a:cubicBezTo>
                            <a:pt x="368" y="140"/>
                            <a:pt x="369" y="140"/>
                            <a:pt x="371" y="141"/>
                          </a:cubicBezTo>
                          <a:cubicBezTo>
                            <a:pt x="371" y="141"/>
                            <a:pt x="371" y="141"/>
                            <a:pt x="371" y="141"/>
                          </a:cubicBezTo>
                          <a:cubicBezTo>
                            <a:pt x="373" y="138"/>
                            <a:pt x="376" y="136"/>
                            <a:pt x="378" y="133"/>
                          </a:cubicBezTo>
                          <a:close/>
                          <a:moveTo>
                            <a:pt x="400" y="48"/>
                          </a:moveTo>
                          <a:cubicBezTo>
                            <a:pt x="399" y="46"/>
                            <a:pt x="398" y="44"/>
                            <a:pt x="397" y="42"/>
                          </a:cubicBezTo>
                          <a:cubicBezTo>
                            <a:pt x="397" y="40"/>
                            <a:pt x="396" y="39"/>
                            <a:pt x="395" y="38"/>
                          </a:cubicBezTo>
                          <a:cubicBezTo>
                            <a:pt x="393" y="39"/>
                            <a:pt x="391" y="40"/>
                            <a:pt x="389" y="41"/>
                          </a:cubicBezTo>
                          <a:cubicBezTo>
                            <a:pt x="387" y="43"/>
                            <a:pt x="385" y="44"/>
                            <a:pt x="384" y="46"/>
                          </a:cubicBezTo>
                          <a:cubicBezTo>
                            <a:pt x="384" y="47"/>
                            <a:pt x="385" y="48"/>
                            <a:pt x="386" y="49"/>
                          </a:cubicBezTo>
                          <a:cubicBezTo>
                            <a:pt x="387" y="51"/>
                            <a:pt x="388" y="53"/>
                            <a:pt x="388" y="54"/>
                          </a:cubicBezTo>
                          <a:cubicBezTo>
                            <a:pt x="390" y="53"/>
                            <a:pt x="392" y="52"/>
                            <a:pt x="394" y="51"/>
                          </a:cubicBezTo>
                          <a:cubicBezTo>
                            <a:pt x="396" y="50"/>
                            <a:pt x="398" y="48"/>
                            <a:pt x="400" y="48"/>
                          </a:cubicBezTo>
                          <a:close/>
                          <a:moveTo>
                            <a:pt x="388" y="84"/>
                          </a:moveTo>
                          <a:cubicBezTo>
                            <a:pt x="391" y="70"/>
                            <a:pt x="387" y="58"/>
                            <a:pt x="379" y="47"/>
                          </a:cubicBezTo>
                          <a:cubicBezTo>
                            <a:pt x="373" y="38"/>
                            <a:pt x="363" y="30"/>
                            <a:pt x="353" y="25"/>
                          </a:cubicBezTo>
                          <a:cubicBezTo>
                            <a:pt x="352" y="26"/>
                            <a:pt x="352" y="25"/>
                            <a:pt x="352" y="25"/>
                          </a:cubicBezTo>
                          <a:cubicBezTo>
                            <a:pt x="342" y="21"/>
                            <a:pt x="331" y="21"/>
                            <a:pt x="321" y="25"/>
                          </a:cubicBezTo>
                          <a:cubicBezTo>
                            <a:pt x="297" y="35"/>
                            <a:pt x="288" y="63"/>
                            <a:pt x="282" y="87"/>
                          </a:cubicBezTo>
                          <a:cubicBezTo>
                            <a:pt x="280" y="94"/>
                            <a:pt x="279" y="102"/>
                            <a:pt x="277" y="109"/>
                          </a:cubicBezTo>
                          <a:cubicBezTo>
                            <a:pt x="278" y="110"/>
                            <a:pt x="277" y="111"/>
                            <a:pt x="277" y="111"/>
                          </a:cubicBezTo>
                          <a:cubicBezTo>
                            <a:pt x="273" y="129"/>
                            <a:pt x="270" y="147"/>
                            <a:pt x="268" y="165"/>
                          </a:cubicBezTo>
                          <a:cubicBezTo>
                            <a:pt x="270" y="161"/>
                            <a:pt x="275" y="159"/>
                            <a:pt x="280" y="160"/>
                          </a:cubicBezTo>
                          <a:cubicBezTo>
                            <a:pt x="280" y="160"/>
                            <a:pt x="280" y="159"/>
                            <a:pt x="280" y="158"/>
                          </a:cubicBezTo>
                          <a:cubicBezTo>
                            <a:pt x="283" y="159"/>
                            <a:pt x="283" y="159"/>
                            <a:pt x="283" y="159"/>
                          </a:cubicBezTo>
                          <a:cubicBezTo>
                            <a:pt x="283" y="160"/>
                            <a:pt x="283" y="160"/>
                            <a:pt x="282" y="161"/>
                          </a:cubicBezTo>
                          <a:cubicBezTo>
                            <a:pt x="287" y="163"/>
                            <a:pt x="289" y="167"/>
                            <a:pt x="289" y="172"/>
                          </a:cubicBezTo>
                          <a:cubicBezTo>
                            <a:pt x="291" y="174"/>
                            <a:pt x="291" y="174"/>
                            <a:pt x="291" y="174"/>
                          </a:cubicBezTo>
                          <a:cubicBezTo>
                            <a:pt x="290" y="175"/>
                            <a:pt x="289" y="176"/>
                            <a:pt x="288" y="177"/>
                          </a:cubicBezTo>
                          <a:cubicBezTo>
                            <a:pt x="293" y="180"/>
                            <a:pt x="298" y="183"/>
                            <a:pt x="302" y="187"/>
                          </a:cubicBezTo>
                          <a:cubicBezTo>
                            <a:pt x="302" y="184"/>
                            <a:pt x="303" y="182"/>
                            <a:pt x="303" y="179"/>
                          </a:cubicBezTo>
                          <a:cubicBezTo>
                            <a:pt x="306" y="180"/>
                            <a:pt x="306" y="180"/>
                            <a:pt x="306" y="180"/>
                          </a:cubicBezTo>
                          <a:cubicBezTo>
                            <a:pt x="306" y="181"/>
                            <a:pt x="306" y="182"/>
                            <a:pt x="306" y="183"/>
                          </a:cubicBezTo>
                          <a:cubicBezTo>
                            <a:pt x="308" y="181"/>
                            <a:pt x="311" y="180"/>
                            <a:pt x="314" y="181"/>
                          </a:cubicBezTo>
                          <a:cubicBezTo>
                            <a:pt x="334" y="161"/>
                            <a:pt x="353" y="140"/>
                            <a:pt x="370" y="117"/>
                          </a:cubicBezTo>
                          <a:cubicBezTo>
                            <a:pt x="378" y="107"/>
                            <a:pt x="385" y="96"/>
                            <a:pt x="388" y="84"/>
                          </a:cubicBezTo>
                          <a:close/>
                          <a:moveTo>
                            <a:pt x="313" y="409"/>
                          </a:moveTo>
                          <a:cubicBezTo>
                            <a:pt x="313" y="405"/>
                            <a:pt x="312" y="400"/>
                            <a:pt x="311" y="396"/>
                          </a:cubicBezTo>
                          <a:cubicBezTo>
                            <a:pt x="309" y="397"/>
                            <a:pt x="306" y="397"/>
                            <a:pt x="304" y="397"/>
                          </a:cubicBezTo>
                          <a:cubicBezTo>
                            <a:pt x="302" y="398"/>
                            <a:pt x="300" y="398"/>
                            <a:pt x="299" y="397"/>
                          </a:cubicBezTo>
                          <a:cubicBezTo>
                            <a:pt x="299" y="399"/>
                            <a:pt x="299" y="400"/>
                            <a:pt x="299" y="402"/>
                          </a:cubicBezTo>
                          <a:cubicBezTo>
                            <a:pt x="300" y="404"/>
                            <a:pt x="300" y="407"/>
                            <a:pt x="300" y="409"/>
                          </a:cubicBezTo>
                          <a:cubicBezTo>
                            <a:pt x="305" y="409"/>
                            <a:pt x="309" y="409"/>
                            <a:pt x="313" y="409"/>
                          </a:cubicBezTo>
                          <a:close/>
                          <a:moveTo>
                            <a:pt x="311" y="394"/>
                          </a:moveTo>
                          <a:cubicBezTo>
                            <a:pt x="310" y="393"/>
                            <a:pt x="310" y="391"/>
                            <a:pt x="309" y="389"/>
                          </a:cubicBezTo>
                          <a:cubicBezTo>
                            <a:pt x="308" y="387"/>
                            <a:pt x="308" y="385"/>
                            <a:pt x="307" y="382"/>
                          </a:cubicBezTo>
                          <a:cubicBezTo>
                            <a:pt x="307" y="383"/>
                            <a:pt x="307" y="383"/>
                            <a:pt x="306" y="383"/>
                          </a:cubicBezTo>
                          <a:cubicBezTo>
                            <a:pt x="303" y="384"/>
                            <a:pt x="299" y="383"/>
                            <a:pt x="295" y="383"/>
                          </a:cubicBezTo>
                          <a:cubicBezTo>
                            <a:pt x="296" y="387"/>
                            <a:pt x="297" y="391"/>
                            <a:pt x="298" y="395"/>
                          </a:cubicBezTo>
                          <a:cubicBezTo>
                            <a:pt x="300" y="395"/>
                            <a:pt x="302" y="395"/>
                            <a:pt x="304" y="395"/>
                          </a:cubicBezTo>
                          <a:cubicBezTo>
                            <a:pt x="306" y="395"/>
                            <a:pt x="308" y="394"/>
                            <a:pt x="311" y="394"/>
                          </a:cubicBezTo>
                          <a:close/>
                          <a:moveTo>
                            <a:pt x="340" y="255"/>
                          </a:moveTo>
                          <a:cubicBezTo>
                            <a:pt x="340" y="254"/>
                            <a:pt x="340" y="253"/>
                            <a:pt x="340" y="253"/>
                          </a:cubicBezTo>
                          <a:cubicBezTo>
                            <a:pt x="341" y="252"/>
                            <a:pt x="341" y="251"/>
                            <a:pt x="341" y="250"/>
                          </a:cubicBezTo>
                          <a:cubicBezTo>
                            <a:pt x="339" y="249"/>
                            <a:pt x="336" y="247"/>
                            <a:pt x="334" y="246"/>
                          </a:cubicBezTo>
                          <a:cubicBezTo>
                            <a:pt x="334" y="246"/>
                            <a:pt x="334" y="246"/>
                            <a:pt x="334" y="246"/>
                          </a:cubicBezTo>
                          <a:cubicBezTo>
                            <a:pt x="335" y="248"/>
                            <a:pt x="335" y="250"/>
                            <a:pt x="334" y="253"/>
                          </a:cubicBezTo>
                          <a:cubicBezTo>
                            <a:pt x="336" y="254"/>
                            <a:pt x="338" y="254"/>
                            <a:pt x="340" y="255"/>
                          </a:cubicBezTo>
                          <a:close/>
                          <a:moveTo>
                            <a:pt x="387" y="40"/>
                          </a:moveTo>
                          <a:cubicBezTo>
                            <a:pt x="389" y="38"/>
                            <a:pt x="391" y="37"/>
                            <a:pt x="393" y="36"/>
                          </a:cubicBezTo>
                          <a:cubicBezTo>
                            <a:pt x="391" y="32"/>
                            <a:pt x="388" y="29"/>
                            <a:pt x="384" y="25"/>
                          </a:cubicBezTo>
                          <a:cubicBezTo>
                            <a:pt x="382" y="29"/>
                            <a:pt x="378" y="32"/>
                            <a:pt x="374" y="35"/>
                          </a:cubicBezTo>
                          <a:cubicBezTo>
                            <a:pt x="377" y="38"/>
                            <a:pt x="380" y="41"/>
                            <a:pt x="382" y="44"/>
                          </a:cubicBezTo>
                          <a:cubicBezTo>
                            <a:pt x="384" y="42"/>
                            <a:pt x="385" y="41"/>
                            <a:pt x="387" y="40"/>
                          </a:cubicBezTo>
                          <a:close/>
                          <a:moveTo>
                            <a:pt x="288" y="459"/>
                          </a:moveTo>
                          <a:cubicBezTo>
                            <a:pt x="297" y="449"/>
                            <a:pt x="298" y="435"/>
                            <a:pt x="297" y="422"/>
                          </a:cubicBezTo>
                          <a:cubicBezTo>
                            <a:pt x="297" y="409"/>
                            <a:pt x="295" y="396"/>
                            <a:pt x="291" y="383"/>
                          </a:cubicBezTo>
                          <a:cubicBezTo>
                            <a:pt x="286" y="365"/>
                            <a:pt x="279" y="347"/>
                            <a:pt x="271" y="329"/>
                          </a:cubicBezTo>
                          <a:cubicBezTo>
                            <a:pt x="270" y="329"/>
                            <a:pt x="270" y="328"/>
                            <a:pt x="270" y="328"/>
                          </a:cubicBezTo>
                          <a:cubicBezTo>
                            <a:pt x="268" y="323"/>
                            <a:pt x="266" y="318"/>
                            <a:pt x="264" y="313"/>
                          </a:cubicBezTo>
                          <a:cubicBezTo>
                            <a:pt x="263" y="312"/>
                            <a:pt x="264" y="311"/>
                            <a:pt x="265" y="311"/>
                          </a:cubicBezTo>
                          <a:cubicBezTo>
                            <a:pt x="261" y="309"/>
                            <a:pt x="258" y="306"/>
                            <a:pt x="257" y="302"/>
                          </a:cubicBezTo>
                          <a:cubicBezTo>
                            <a:pt x="257" y="302"/>
                            <a:pt x="257" y="302"/>
                            <a:pt x="257" y="302"/>
                          </a:cubicBezTo>
                          <a:cubicBezTo>
                            <a:pt x="257" y="302"/>
                            <a:pt x="257" y="302"/>
                            <a:pt x="257" y="302"/>
                          </a:cubicBezTo>
                          <a:cubicBezTo>
                            <a:pt x="257" y="303"/>
                            <a:pt x="257" y="304"/>
                            <a:pt x="256" y="305"/>
                          </a:cubicBezTo>
                          <a:cubicBezTo>
                            <a:pt x="257" y="306"/>
                            <a:pt x="257" y="306"/>
                            <a:pt x="257" y="307"/>
                          </a:cubicBezTo>
                          <a:cubicBezTo>
                            <a:pt x="263" y="331"/>
                            <a:pt x="267" y="356"/>
                            <a:pt x="270" y="381"/>
                          </a:cubicBezTo>
                          <a:cubicBezTo>
                            <a:pt x="272" y="399"/>
                            <a:pt x="278" y="425"/>
                            <a:pt x="265" y="441"/>
                          </a:cubicBezTo>
                          <a:cubicBezTo>
                            <a:pt x="253" y="455"/>
                            <a:pt x="237" y="443"/>
                            <a:pt x="232" y="429"/>
                          </a:cubicBezTo>
                          <a:cubicBezTo>
                            <a:pt x="229" y="421"/>
                            <a:pt x="229" y="411"/>
                            <a:pt x="229" y="402"/>
                          </a:cubicBezTo>
                          <a:cubicBezTo>
                            <a:pt x="228" y="390"/>
                            <a:pt x="228" y="379"/>
                            <a:pt x="229" y="367"/>
                          </a:cubicBezTo>
                          <a:cubicBezTo>
                            <a:pt x="229" y="346"/>
                            <a:pt x="231" y="324"/>
                            <a:pt x="235" y="304"/>
                          </a:cubicBezTo>
                          <a:cubicBezTo>
                            <a:pt x="233" y="305"/>
                            <a:pt x="232" y="307"/>
                            <a:pt x="229" y="307"/>
                          </a:cubicBezTo>
                          <a:cubicBezTo>
                            <a:pt x="223" y="329"/>
                            <a:pt x="216" y="351"/>
                            <a:pt x="212" y="373"/>
                          </a:cubicBezTo>
                          <a:cubicBezTo>
                            <a:pt x="212" y="373"/>
                            <a:pt x="212" y="374"/>
                            <a:pt x="211" y="374"/>
                          </a:cubicBezTo>
                          <a:cubicBezTo>
                            <a:pt x="210" y="379"/>
                            <a:pt x="209" y="384"/>
                            <a:pt x="209" y="389"/>
                          </a:cubicBezTo>
                          <a:cubicBezTo>
                            <a:pt x="206" y="412"/>
                            <a:pt x="205" y="441"/>
                            <a:pt x="220" y="460"/>
                          </a:cubicBezTo>
                          <a:cubicBezTo>
                            <a:pt x="225" y="466"/>
                            <a:pt x="233" y="469"/>
                            <a:pt x="241" y="471"/>
                          </a:cubicBezTo>
                          <a:cubicBezTo>
                            <a:pt x="241" y="471"/>
                            <a:pt x="241" y="470"/>
                            <a:pt x="241" y="470"/>
                          </a:cubicBezTo>
                          <a:cubicBezTo>
                            <a:pt x="242" y="469"/>
                            <a:pt x="243" y="469"/>
                            <a:pt x="243" y="470"/>
                          </a:cubicBezTo>
                          <a:cubicBezTo>
                            <a:pt x="243" y="471"/>
                            <a:pt x="243" y="471"/>
                            <a:pt x="243" y="471"/>
                          </a:cubicBezTo>
                          <a:cubicBezTo>
                            <a:pt x="248" y="472"/>
                            <a:pt x="253" y="472"/>
                            <a:pt x="257" y="472"/>
                          </a:cubicBezTo>
                          <a:cubicBezTo>
                            <a:pt x="269" y="472"/>
                            <a:pt x="281" y="468"/>
                            <a:pt x="288" y="459"/>
                          </a:cubicBezTo>
                          <a:close/>
                          <a:moveTo>
                            <a:pt x="306" y="381"/>
                          </a:moveTo>
                          <a:cubicBezTo>
                            <a:pt x="307" y="381"/>
                            <a:pt x="307" y="381"/>
                            <a:pt x="307" y="382"/>
                          </a:cubicBezTo>
                          <a:cubicBezTo>
                            <a:pt x="306" y="378"/>
                            <a:pt x="304" y="374"/>
                            <a:pt x="303" y="370"/>
                          </a:cubicBezTo>
                          <a:cubicBezTo>
                            <a:pt x="300" y="372"/>
                            <a:pt x="296" y="372"/>
                            <a:pt x="292" y="371"/>
                          </a:cubicBezTo>
                          <a:cubicBezTo>
                            <a:pt x="292" y="371"/>
                            <a:pt x="292" y="371"/>
                            <a:pt x="292" y="371"/>
                          </a:cubicBezTo>
                          <a:cubicBezTo>
                            <a:pt x="293" y="374"/>
                            <a:pt x="294" y="378"/>
                            <a:pt x="295" y="381"/>
                          </a:cubicBezTo>
                          <a:cubicBezTo>
                            <a:pt x="298" y="381"/>
                            <a:pt x="303" y="381"/>
                            <a:pt x="306" y="381"/>
                          </a:cubicBezTo>
                          <a:close/>
                          <a:moveTo>
                            <a:pt x="351" y="185"/>
                          </a:moveTo>
                          <a:cubicBezTo>
                            <a:pt x="350" y="184"/>
                            <a:pt x="350" y="183"/>
                            <a:pt x="350" y="183"/>
                          </a:cubicBezTo>
                          <a:cubicBezTo>
                            <a:pt x="350" y="182"/>
                            <a:pt x="349" y="180"/>
                            <a:pt x="349" y="179"/>
                          </a:cubicBezTo>
                          <a:cubicBezTo>
                            <a:pt x="349" y="179"/>
                            <a:pt x="349" y="179"/>
                            <a:pt x="349" y="179"/>
                          </a:cubicBezTo>
                          <a:cubicBezTo>
                            <a:pt x="345" y="182"/>
                            <a:pt x="341" y="184"/>
                            <a:pt x="337" y="187"/>
                          </a:cubicBezTo>
                          <a:cubicBezTo>
                            <a:pt x="337" y="188"/>
                            <a:pt x="337" y="188"/>
                            <a:pt x="337" y="189"/>
                          </a:cubicBezTo>
                          <a:cubicBezTo>
                            <a:pt x="338" y="190"/>
                            <a:pt x="339" y="191"/>
                            <a:pt x="339" y="192"/>
                          </a:cubicBezTo>
                          <a:cubicBezTo>
                            <a:pt x="339" y="192"/>
                            <a:pt x="339" y="192"/>
                            <a:pt x="339" y="192"/>
                          </a:cubicBezTo>
                          <a:cubicBezTo>
                            <a:pt x="343" y="190"/>
                            <a:pt x="347" y="187"/>
                            <a:pt x="351" y="185"/>
                          </a:cubicBezTo>
                          <a:close/>
                          <a:moveTo>
                            <a:pt x="352" y="160"/>
                          </a:moveTo>
                          <a:cubicBezTo>
                            <a:pt x="355" y="158"/>
                            <a:pt x="358" y="155"/>
                            <a:pt x="361" y="152"/>
                          </a:cubicBezTo>
                          <a:cubicBezTo>
                            <a:pt x="357" y="151"/>
                            <a:pt x="354" y="150"/>
                            <a:pt x="351" y="148"/>
                          </a:cubicBezTo>
                          <a:cubicBezTo>
                            <a:pt x="348" y="151"/>
                            <a:pt x="345" y="155"/>
                            <a:pt x="342" y="158"/>
                          </a:cubicBezTo>
                          <a:cubicBezTo>
                            <a:pt x="345" y="158"/>
                            <a:pt x="349" y="159"/>
                            <a:pt x="352" y="160"/>
                          </a:cubicBezTo>
                          <a:close/>
                          <a:moveTo>
                            <a:pt x="319" y="256"/>
                          </a:moveTo>
                          <a:cubicBezTo>
                            <a:pt x="324" y="258"/>
                            <a:pt x="330" y="257"/>
                            <a:pt x="331" y="251"/>
                          </a:cubicBezTo>
                          <a:cubicBezTo>
                            <a:pt x="332" y="246"/>
                            <a:pt x="327" y="243"/>
                            <a:pt x="323" y="242"/>
                          </a:cubicBezTo>
                          <a:cubicBezTo>
                            <a:pt x="322" y="247"/>
                            <a:pt x="321" y="251"/>
                            <a:pt x="319" y="256"/>
                          </a:cubicBezTo>
                          <a:close/>
                          <a:moveTo>
                            <a:pt x="277" y="478"/>
                          </a:moveTo>
                          <a:cubicBezTo>
                            <a:pt x="277" y="477"/>
                            <a:pt x="277" y="476"/>
                            <a:pt x="276" y="475"/>
                          </a:cubicBezTo>
                          <a:cubicBezTo>
                            <a:pt x="276" y="474"/>
                            <a:pt x="275" y="473"/>
                            <a:pt x="275" y="473"/>
                          </a:cubicBezTo>
                          <a:cubicBezTo>
                            <a:pt x="270" y="474"/>
                            <a:pt x="265" y="475"/>
                            <a:pt x="260" y="476"/>
                          </a:cubicBezTo>
                          <a:cubicBezTo>
                            <a:pt x="260" y="476"/>
                            <a:pt x="260" y="477"/>
                            <a:pt x="260" y="478"/>
                          </a:cubicBezTo>
                          <a:cubicBezTo>
                            <a:pt x="260" y="478"/>
                            <a:pt x="261" y="479"/>
                            <a:pt x="261" y="480"/>
                          </a:cubicBezTo>
                          <a:cubicBezTo>
                            <a:pt x="261" y="481"/>
                            <a:pt x="261" y="481"/>
                            <a:pt x="260" y="481"/>
                          </a:cubicBezTo>
                          <a:cubicBezTo>
                            <a:pt x="260" y="481"/>
                            <a:pt x="260" y="481"/>
                            <a:pt x="260" y="481"/>
                          </a:cubicBezTo>
                          <a:cubicBezTo>
                            <a:pt x="259" y="481"/>
                            <a:pt x="258" y="479"/>
                            <a:pt x="258" y="478"/>
                          </a:cubicBezTo>
                          <a:cubicBezTo>
                            <a:pt x="258" y="477"/>
                            <a:pt x="258" y="476"/>
                            <a:pt x="258" y="476"/>
                          </a:cubicBezTo>
                          <a:cubicBezTo>
                            <a:pt x="255" y="476"/>
                            <a:pt x="252" y="476"/>
                            <a:pt x="249" y="475"/>
                          </a:cubicBezTo>
                          <a:cubicBezTo>
                            <a:pt x="247" y="475"/>
                            <a:pt x="245" y="475"/>
                            <a:pt x="243" y="475"/>
                          </a:cubicBezTo>
                          <a:cubicBezTo>
                            <a:pt x="243" y="475"/>
                            <a:pt x="243" y="476"/>
                            <a:pt x="243" y="476"/>
                          </a:cubicBezTo>
                          <a:cubicBezTo>
                            <a:pt x="243" y="478"/>
                            <a:pt x="243" y="480"/>
                            <a:pt x="243" y="481"/>
                          </a:cubicBezTo>
                          <a:cubicBezTo>
                            <a:pt x="243" y="482"/>
                            <a:pt x="242" y="482"/>
                            <a:pt x="242" y="482"/>
                          </a:cubicBezTo>
                          <a:cubicBezTo>
                            <a:pt x="242" y="482"/>
                            <a:pt x="241" y="482"/>
                            <a:pt x="241" y="481"/>
                          </a:cubicBezTo>
                          <a:cubicBezTo>
                            <a:pt x="240" y="480"/>
                            <a:pt x="240" y="477"/>
                            <a:pt x="240" y="474"/>
                          </a:cubicBezTo>
                          <a:cubicBezTo>
                            <a:pt x="236" y="474"/>
                            <a:pt x="231" y="472"/>
                            <a:pt x="227" y="470"/>
                          </a:cubicBezTo>
                          <a:cubicBezTo>
                            <a:pt x="226" y="471"/>
                            <a:pt x="226" y="473"/>
                            <a:pt x="226" y="474"/>
                          </a:cubicBezTo>
                          <a:cubicBezTo>
                            <a:pt x="225" y="475"/>
                            <a:pt x="225" y="476"/>
                            <a:pt x="225" y="477"/>
                          </a:cubicBezTo>
                          <a:cubicBezTo>
                            <a:pt x="230" y="480"/>
                            <a:pt x="236" y="481"/>
                            <a:pt x="242" y="482"/>
                          </a:cubicBezTo>
                          <a:cubicBezTo>
                            <a:pt x="248" y="483"/>
                            <a:pt x="254" y="483"/>
                            <a:pt x="260" y="482"/>
                          </a:cubicBezTo>
                          <a:cubicBezTo>
                            <a:pt x="266" y="481"/>
                            <a:pt x="272" y="480"/>
                            <a:pt x="277" y="478"/>
                          </a:cubicBezTo>
                          <a:close/>
                          <a:moveTo>
                            <a:pt x="350" y="162"/>
                          </a:moveTo>
                          <a:cubicBezTo>
                            <a:pt x="349" y="162"/>
                            <a:pt x="349" y="161"/>
                            <a:pt x="348" y="161"/>
                          </a:cubicBezTo>
                          <a:cubicBezTo>
                            <a:pt x="346" y="160"/>
                            <a:pt x="344" y="160"/>
                            <a:pt x="342" y="159"/>
                          </a:cubicBezTo>
                          <a:cubicBezTo>
                            <a:pt x="342" y="159"/>
                            <a:pt x="341" y="159"/>
                            <a:pt x="341" y="159"/>
                          </a:cubicBezTo>
                          <a:cubicBezTo>
                            <a:pt x="339" y="162"/>
                            <a:pt x="336" y="165"/>
                            <a:pt x="333" y="168"/>
                          </a:cubicBezTo>
                          <a:cubicBezTo>
                            <a:pt x="333" y="168"/>
                            <a:pt x="333" y="168"/>
                            <a:pt x="333" y="168"/>
                          </a:cubicBezTo>
                          <a:cubicBezTo>
                            <a:pt x="336" y="168"/>
                            <a:pt x="339" y="169"/>
                            <a:pt x="341" y="170"/>
                          </a:cubicBezTo>
                          <a:cubicBezTo>
                            <a:pt x="344" y="167"/>
                            <a:pt x="347" y="165"/>
                            <a:pt x="350" y="162"/>
                          </a:cubicBezTo>
                          <a:close/>
                          <a:moveTo>
                            <a:pt x="323" y="238"/>
                          </a:moveTo>
                          <a:cubicBezTo>
                            <a:pt x="328" y="239"/>
                            <a:pt x="332" y="236"/>
                            <a:pt x="332" y="230"/>
                          </a:cubicBezTo>
                          <a:cubicBezTo>
                            <a:pt x="332" y="224"/>
                            <a:pt x="327" y="221"/>
                            <a:pt x="322" y="221"/>
                          </a:cubicBezTo>
                          <a:cubicBezTo>
                            <a:pt x="322" y="224"/>
                            <a:pt x="323" y="227"/>
                            <a:pt x="323" y="230"/>
                          </a:cubicBezTo>
                          <a:cubicBezTo>
                            <a:pt x="323" y="232"/>
                            <a:pt x="323" y="235"/>
                            <a:pt x="323" y="238"/>
                          </a:cubicBezTo>
                          <a:close/>
                          <a:moveTo>
                            <a:pt x="298" y="369"/>
                          </a:moveTo>
                          <a:cubicBezTo>
                            <a:pt x="300" y="369"/>
                            <a:pt x="301" y="368"/>
                            <a:pt x="302" y="368"/>
                          </a:cubicBezTo>
                          <a:cubicBezTo>
                            <a:pt x="301" y="363"/>
                            <a:pt x="299" y="358"/>
                            <a:pt x="297" y="354"/>
                          </a:cubicBezTo>
                          <a:cubicBezTo>
                            <a:pt x="294" y="345"/>
                            <a:pt x="291" y="335"/>
                            <a:pt x="287" y="326"/>
                          </a:cubicBezTo>
                          <a:cubicBezTo>
                            <a:pt x="285" y="327"/>
                            <a:pt x="282" y="328"/>
                            <a:pt x="280" y="328"/>
                          </a:cubicBezTo>
                          <a:cubicBezTo>
                            <a:pt x="278" y="328"/>
                            <a:pt x="277" y="329"/>
                            <a:pt x="275" y="329"/>
                          </a:cubicBezTo>
                          <a:cubicBezTo>
                            <a:pt x="277" y="333"/>
                            <a:pt x="279" y="337"/>
                            <a:pt x="281" y="342"/>
                          </a:cubicBezTo>
                          <a:cubicBezTo>
                            <a:pt x="283" y="341"/>
                            <a:pt x="286" y="339"/>
                            <a:pt x="289" y="339"/>
                          </a:cubicBezTo>
                          <a:cubicBezTo>
                            <a:pt x="290" y="339"/>
                            <a:pt x="290" y="341"/>
                            <a:pt x="289" y="341"/>
                          </a:cubicBezTo>
                          <a:cubicBezTo>
                            <a:pt x="287" y="342"/>
                            <a:pt x="284" y="343"/>
                            <a:pt x="282" y="344"/>
                          </a:cubicBezTo>
                          <a:cubicBezTo>
                            <a:pt x="283" y="348"/>
                            <a:pt x="285" y="351"/>
                            <a:pt x="286" y="355"/>
                          </a:cubicBezTo>
                          <a:cubicBezTo>
                            <a:pt x="287" y="355"/>
                            <a:pt x="289" y="355"/>
                            <a:pt x="290" y="354"/>
                          </a:cubicBezTo>
                          <a:cubicBezTo>
                            <a:pt x="292" y="354"/>
                            <a:pt x="294" y="354"/>
                            <a:pt x="295" y="353"/>
                          </a:cubicBezTo>
                          <a:cubicBezTo>
                            <a:pt x="296" y="353"/>
                            <a:pt x="296" y="354"/>
                            <a:pt x="296" y="354"/>
                          </a:cubicBezTo>
                          <a:cubicBezTo>
                            <a:pt x="296" y="354"/>
                            <a:pt x="296" y="355"/>
                            <a:pt x="296" y="355"/>
                          </a:cubicBezTo>
                          <a:cubicBezTo>
                            <a:pt x="293" y="357"/>
                            <a:pt x="290" y="357"/>
                            <a:pt x="287" y="357"/>
                          </a:cubicBezTo>
                          <a:cubicBezTo>
                            <a:pt x="288" y="361"/>
                            <a:pt x="290" y="366"/>
                            <a:pt x="291" y="370"/>
                          </a:cubicBezTo>
                          <a:cubicBezTo>
                            <a:pt x="291" y="369"/>
                            <a:pt x="292" y="369"/>
                            <a:pt x="293" y="369"/>
                          </a:cubicBezTo>
                          <a:cubicBezTo>
                            <a:pt x="295" y="369"/>
                            <a:pt x="297" y="369"/>
                            <a:pt x="298" y="369"/>
                          </a:cubicBezTo>
                          <a:close/>
                          <a:moveTo>
                            <a:pt x="338" y="193"/>
                          </a:moveTo>
                          <a:cubicBezTo>
                            <a:pt x="338" y="193"/>
                            <a:pt x="338" y="193"/>
                            <a:pt x="338" y="193"/>
                          </a:cubicBezTo>
                          <a:cubicBezTo>
                            <a:pt x="337" y="192"/>
                            <a:pt x="336" y="190"/>
                            <a:pt x="336" y="189"/>
                          </a:cubicBezTo>
                          <a:cubicBezTo>
                            <a:pt x="335" y="189"/>
                            <a:pt x="335" y="188"/>
                            <a:pt x="335" y="188"/>
                          </a:cubicBezTo>
                          <a:cubicBezTo>
                            <a:pt x="331" y="191"/>
                            <a:pt x="326" y="194"/>
                            <a:pt x="322" y="196"/>
                          </a:cubicBezTo>
                          <a:cubicBezTo>
                            <a:pt x="324" y="197"/>
                            <a:pt x="327" y="198"/>
                            <a:pt x="329" y="199"/>
                          </a:cubicBezTo>
                          <a:cubicBezTo>
                            <a:pt x="332" y="197"/>
                            <a:pt x="335" y="195"/>
                            <a:pt x="338" y="193"/>
                          </a:cubicBezTo>
                          <a:close/>
                          <a:moveTo>
                            <a:pt x="373" y="34"/>
                          </a:moveTo>
                          <a:cubicBezTo>
                            <a:pt x="376" y="30"/>
                            <a:pt x="379" y="26"/>
                            <a:pt x="383" y="24"/>
                          </a:cubicBezTo>
                          <a:cubicBezTo>
                            <a:pt x="380" y="22"/>
                            <a:pt x="377" y="19"/>
                            <a:pt x="374" y="17"/>
                          </a:cubicBezTo>
                          <a:cubicBezTo>
                            <a:pt x="373" y="19"/>
                            <a:pt x="372" y="20"/>
                            <a:pt x="370" y="22"/>
                          </a:cubicBezTo>
                          <a:cubicBezTo>
                            <a:pt x="369" y="24"/>
                            <a:pt x="367" y="26"/>
                            <a:pt x="366" y="28"/>
                          </a:cubicBezTo>
                          <a:cubicBezTo>
                            <a:pt x="366" y="28"/>
                            <a:pt x="366" y="28"/>
                            <a:pt x="366" y="28"/>
                          </a:cubicBezTo>
                          <a:cubicBezTo>
                            <a:pt x="368" y="30"/>
                            <a:pt x="371" y="31"/>
                            <a:pt x="373" y="34"/>
                          </a:cubicBezTo>
                          <a:close/>
                          <a:moveTo>
                            <a:pt x="339" y="172"/>
                          </a:moveTo>
                          <a:cubicBezTo>
                            <a:pt x="339" y="172"/>
                            <a:pt x="338" y="172"/>
                            <a:pt x="338" y="172"/>
                          </a:cubicBezTo>
                          <a:cubicBezTo>
                            <a:pt x="336" y="171"/>
                            <a:pt x="335" y="170"/>
                            <a:pt x="333" y="170"/>
                          </a:cubicBezTo>
                          <a:cubicBezTo>
                            <a:pt x="332" y="170"/>
                            <a:pt x="332" y="169"/>
                            <a:pt x="332" y="169"/>
                          </a:cubicBezTo>
                          <a:cubicBezTo>
                            <a:pt x="330" y="171"/>
                            <a:pt x="328" y="173"/>
                            <a:pt x="326" y="175"/>
                          </a:cubicBezTo>
                          <a:cubicBezTo>
                            <a:pt x="326" y="175"/>
                            <a:pt x="326" y="175"/>
                            <a:pt x="326" y="175"/>
                          </a:cubicBezTo>
                          <a:cubicBezTo>
                            <a:pt x="328" y="176"/>
                            <a:pt x="330" y="177"/>
                            <a:pt x="331" y="178"/>
                          </a:cubicBezTo>
                          <a:cubicBezTo>
                            <a:pt x="334" y="176"/>
                            <a:pt x="336" y="174"/>
                            <a:pt x="339" y="172"/>
                          </a:cubicBezTo>
                          <a:close/>
                          <a:moveTo>
                            <a:pt x="328" y="210"/>
                          </a:moveTo>
                          <a:cubicBezTo>
                            <a:pt x="328" y="209"/>
                            <a:pt x="329" y="207"/>
                            <a:pt x="328" y="206"/>
                          </a:cubicBezTo>
                          <a:cubicBezTo>
                            <a:pt x="326" y="200"/>
                            <a:pt x="319" y="198"/>
                            <a:pt x="314" y="202"/>
                          </a:cubicBezTo>
                          <a:cubicBezTo>
                            <a:pt x="314" y="202"/>
                            <a:pt x="314" y="202"/>
                            <a:pt x="314" y="202"/>
                          </a:cubicBezTo>
                          <a:cubicBezTo>
                            <a:pt x="317" y="207"/>
                            <a:pt x="319" y="211"/>
                            <a:pt x="321" y="217"/>
                          </a:cubicBezTo>
                          <a:cubicBezTo>
                            <a:pt x="324" y="215"/>
                            <a:pt x="327" y="213"/>
                            <a:pt x="328" y="211"/>
                          </a:cubicBezTo>
                          <a:cubicBezTo>
                            <a:pt x="328" y="210"/>
                            <a:pt x="328" y="210"/>
                            <a:pt x="328" y="210"/>
                          </a:cubicBezTo>
                          <a:close/>
                          <a:moveTo>
                            <a:pt x="308" y="288"/>
                          </a:moveTo>
                          <a:cubicBezTo>
                            <a:pt x="313" y="285"/>
                            <a:pt x="312" y="279"/>
                            <a:pt x="308" y="275"/>
                          </a:cubicBezTo>
                          <a:cubicBezTo>
                            <a:pt x="305" y="279"/>
                            <a:pt x="302" y="283"/>
                            <a:pt x="298" y="286"/>
                          </a:cubicBezTo>
                          <a:cubicBezTo>
                            <a:pt x="298" y="286"/>
                            <a:pt x="298" y="286"/>
                            <a:pt x="298" y="286"/>
                          </a:cubicBezTo>
                          <a:cubicBezTo>
                            <a:pt x="299" y="286"/>
                            <a:pt x="300" y="286"/>
                            <a:pt x="300" y="287"/>
                          </a:cubicBezTo>
                          <a:cubicBezTo>
                            <a:pt x="300" y="287"/>
                            <a:pt x="301" y="288"/>
                            <a:pt x="301" y="288"/>
                          </a:cubicBezTo>
                          <a:cubicBezTo>
                            <a:pt x="303" y="289"/>
                            <a:pt x="306" y="289"/>
                            <a:pt x="308" y="288"/>
                          </a:cubicBezTo>
                          <a:close/>
                          <a:moveTo>
                            <a:pt x="312" y="262"/>
                          </a:moveTo>
                          <a:cubicBezTo>
                            <a:pt x="315" y="256"/>
                            <a:pt x="317" y="250"/>
                            <a:pt x="318" y="243"/>
                          </a:cubicBezTo>
                          <a:cubicBezTo>
                            <a:pt x="316" y="243"/>
                            <a:pt x="314" y="242"/>
                            <a:pt x="313" y="242"/>
                          </a:cubicBezTo>
                          <a:cubicBezTo>
                            <a:pt x="311" y="241"/>
                            <a:pt x="309" y="241"/>
                            <a:pt x="307" y="240"/>
                          </a:cubicBezTo>
                          <a:cubicBezTo>
                            <a:pt x="306" y="246"/>
                            <a:pt x="305" y="251"/>
                            <a:pt x="303" y="256"/>
                          </a:cubicBezTo>
                          <a:cubicBezTo>
                            <a:pt x="303" y="256"/>
                            <a:pt x="303" y="256"/>
                            <a:pt x="303" y="256"/>
                          </a:cubicBezTo>
                          <a:cubicBezTo>
                            <a:pt x="304" y="258"/>
                            <a:pt x="306" y="259"/>
                            <a:pt x="308" y="260"/>
                          </a:cubicBezTo>
                          <a:cubicBezTo>
                            <a:pt x="309" y="261"/>
                            <a:pt x="310" y="261"/>
                            <a:pt x="312" y="262"/>
                          </a:cubicBezTo>
                          <a:close/>
                          <a:moveTo>
                            <a:pt x="364" y="27"/>
                          </a:moveTo>
                          <a:cubicBezTo>
                            <a:pt x="366" y="23"/>
                            <a:pt x="369" y="18"/>
                            <a:pt x="372" y="16"/>
                          </a:cubicBezTo>
                          <a:cubicBezTo>
                            <a:pt x="368" y="13"/>
                            <a:pt x="363" y="11"/>
                            <a:pt x="358" y="9"/>
                          </a:cubicBezTo>
                          <a:cubicBezTo>
                            <a:pt x="358" y="13"/>
                            <a:pt x="356" y="18"/>
                            <a:pt x="355" y="22"/>
                          </a:cubicBezTo>
                          <a:cubicBezTo>
                            <a:pt x="358" y="23"/>
                            <a:pt x="361" y="25"/>
                            <a:pt x="364" y="27"/>
                          </a:cubicBezTo>
                          <a:close/>
                          <a:moveTo>
                            <a:pt x="313" y="239"/>
                          </a:moveTo>
                          <a:cubicBezTo>
                            <a:pt x="315" y="240"/>
                            <a:pt x="316" y="240"/>
                            <a:pt x="318" y="240"/>
                          </a:cubicBezTo>
                          <a:cubicBezTo>
                            <a:pt x="319" y="234"/>
                            <a:pt x="318" y="227"/>
                            <a:pt x="317" y="221"/>
                          </a:cubicBezTo>
                          <a:cubicBezTo>
                            <a:pt x="317" y="221"/>
                            <a:pt x="317" y="221"/>
                            <a:pt x="317" y="221"/>
                          </a:cubicBezTo>
                          <a:cubicBezTo>
                            <a:pt x="315" y="222"/>
                            <a:pt x="313" y="222"/>
                            <a:pt x="311" y="223"/>
                          </a:cubicBezTo>
                          <a:cubicBezTo>
                            <a:pt x="309" y="224"/>
                            <a:pt x="308" y="224"/>
                            <a:pt x="306" y="225"/>
                          </a:cubicBezTo>
                          <a:cubicBezTo>
                            <a:pt x="307" y="229"/>
                            <a:pt x="308" y="234"/>
                            <a:pt x="307" y="238"/>
                          </a:cubicBezTo>
                          <a:cubicBezTo>
                            <a:pt x="309" y="239"/>
                            <a:pt x="311" y="239"/>
                            <a:pt x="313" y="239"/>
                          </a:cubicBezTo>
                          <a:close/>
                          <a:moveTo>
                            <a:pt x="310" y="264"/>
                          </a:moveTo>
                          <a:cubicBezTo>
                            <a:pt x="307" y="264"/>
                            <a:pt x="304" y="261"/>
                            <a:pt x="302" y="258"/>
                          </a:cubicBezTo>
                          <a:cubicBezTo>
                            <a:pt x="299" y="262"/>
                            <a:pt x="297" y="266"/>
                            <a:pt x="293" y="270"/>
                          </a:cubicBezTo>
                          <a:cubicBezTo>
                            <a:pt x="294" y="270"/>
                            <a:pt x="295" y="271"/>
                            <a:pt x="295" y="271"/>
                          </a:cubicBezTo>
                          <a:cubicBezTo>
                            <a:pt x="296" y="272"/>
                            <a:pt x="296" y="273"/>
                            <a:pt x="297" y="273"/>
                          </a:cubicBezTo>
                          <a:cubicBezTo>
                            <a:pt x="298" y="275"/>
                            <a:pt x="300" y="275"/>
                            <a:pt x="301" y="277"/>
                          </a:cubicBezTo>
                          <a:cubicBezTo>
                            <a:pt x="305" y="273"/>
                            <a:pt x="308" y="269"/>
                            <a:pt x="310" y="264"/>
                          </a:cubicBezTo>
                          <a:close/>
                          <a:moveTo>
                            <a:pt x="330" y="179"/>
                          </a:moveTo>
                          <a:cubicBezTo>
                            <a:pt x="328" y="178"/>
                            <a:pt x="327" y="178"/>
                            <a:pt x="325" y="177"/>
                          </a:cubicBezTo>
                          <a:cubicBezTo>
                            <a:pt x="325" y="177"/>
                            <a:pt x="325" y="176"/>
                            <a:pt x="325" y="176"/>
                          </a:cubicBezTo>
                          <a:cubicBezTo>
                            <a:pt x="322" y="179"/>
                            <a:pt x="320" y="181"/>
                            <a:pt x="318" y="183"/>
                          </a:cubicBezTo>
                          <a:cubicBezTo>
                            <a:pt x="319" y="184"/>
                            <a:pt x="319" y="185"/>
                            <a:pt x="320" y="186"/>
                          </a:cubicBezTo>
                          <a:cubicBezTo>
                            <a:pt x="323" y="183"/>
                            <a:pt x="326" y="181"/>
                            <a:pt x="330" y="179"/>
                          </a:cubicBezTo>
                          <a:close/>
                          <a:moveTo>
                            <a:pt x="244" y="440"/>
                          </a:moveTo>
                          <a:cubicBezTo>
                            <a:pt x="260" y="452"/>
                            <a:pt x="268" y="427"/>
                            <a:pt x="268" y="416"/>
                          </a:cubicBezTo>
                          <a:cubicBezTo>
                            <a:pt x="268" y="404"/>
                            <a:pt x="267" y="392"/>
                            <a:pt x="265" y="380"/>
                          </a:cubicBezTo>
                          <a:cubicBezTo>
                            <a:pt x="262" y="357"/>
                            <a:pt x="258" y="333"/>
                            <a:pt x="253" y="310"/>
                          </a:cubicBezTo>
                          <a:cubicBezTo>
                            <a:pt x="251" y="312"/>
                            <a:pt x="249" y="312"/>
                            <a:pt x="246" y="312"/>
                          </a:cubicBezTo>
                          <a:cubicBezTo>
                            <a:pt x="243" y="312"/>
                            <a:pt x="240" y="310"/>
                            <a:pt x="238" y="307"/>
                          </a:cubicBezTo>
                          <a:cubicBezTo>
                            <a:pt x="236" y="329"/>
                            <a:pt x="233" y="352"/>
                            <a:pt x="233" y="375"/>
                          </a:cubicBezTo>
                          <a:cubicBezTo>
                            <a:pt x="233" y="387"/>
                            <a:pt x="233" y="399"/>
                            <a:pt x="234" y="411"/>
                          </a:cubicBezTo>
                          <a:cubicBezTo>
                            <a:pt x="235" y="421"/>
                            <a:pt x="236" y="433"/>
                            <a:pt x="244" y="440"/>
                          </a:cubicBezTo>
                          <a:close/>
                          <a:moveTo>
                            <a:pt x="289" y="302"/>
                          </a:moveTo>
                          <a:cubicBezTo>
                            <a:pt x="299" y="303"/>
                            <a:pt x="296" y="292"/>
                            <a:pt x="295" y="288"/>
                          </a:cubicBezTo>
                          <a:cubicBezTo>
                            <a:pt x="291" y="291"/>
                            <a:pt x="286" y="293"/>
                            <a:pt x="281" y="295"/>
                          </a:cubicBezTo>
                          <a:cubicBezTo>
                            <a:pt x="283" y="298"/>
                            <a:pt x="286" y="301"/>
                            <a:pt x="289" y="302"/>
                          </a:cubicBezTo>
                          <a:close/>
                          <a:moveTo>
                            <a:pt x="312" y="199"/>
                          </a:moveTo>
                          <a:cubicBezTo>
                            <a:pt x="314" y="197"/>
                            <a:pt x="315" y="195"/>
                            <a:pt x="316" y="192"/>
                          </a:cubicBezTo>
                          <a:cubicBezTo>
                            <a:pt x="316" y="190"/>
                            <a:pt x="316" y="188"/>
                            <a:pt x="315" y="186"/>
                          </a:cubicBezTo>
                          <a:cubicBezTo>
                            <a:pt x="313" y="187"/>
                            <a:pt x="312" y="185"/>
                            <a:pt x="312" y="184"/>
                          </a:cubicBezTo>
                          <a:cubicBezTo>
                            <a:pt x="310" y="184"/>
                            <a:pt x="307" y="186"/>
                            <a:pt x="305" y="188"/>
                          </a:cubicBezTo>
                          <a:cubicBezTo>
                            <a:pt x="305" y="188"/>
                            <a:pt x="304" y="189"/>
                            <a:pt x="304" y="189"/>
                          </a:cubicBezTo>
                          <a:cubicBezTo>
                            <a:pt x="307" y="192"/>
                            <a:pt x="310" y="195"/>
                            <a:pt x="312" y="199"/>
                          </a:cubicBezTo>
                          <a:close/>
                          <a:moveTo>
                            <a:pt x="299" y="278"/>
                          </a:moveTo>
                          <a:cubicBezTo>
                            <a:pt x="298" y="278"/>
                            <a:pt x="296" y="276"/>
                            <a:pt x="295" y="275"/>
                          </a:cubicBezTo>
                          <a:cubicBezTo>
                            <a:pt x="294" y="274"/>
                            <a:pt x="294" y="273"/>
                            <a:pt x="293" y="272"/>
                          </a:cubicBezTo>
                          <a:cubicBezTo>
                            <a:pt x="293" y="272"/>
                            <a:pt x="293" y="271"/>
                            <a:pt x="292" y="271"/>
                          </a:cubicBezTo>
                          <a:cubicBezTo>
                            <a:pt x="290" y="273"/>
                            <a:pt x="288" y="275"/>
                            <a:pt x="285" y="277"/>
                          </a:cubicBezTo>
                          <a:cubicBezTo>
                            <a:pt x="283" y="278"/>
                            <a:pt x="280" y="280"/>
                            <a:pt x="278" y="281"/>
                          </a:cubicBezTo>
                          <a:cubicBezTo>
                            <a:pt x="280" y="283"/>
                            <a:pt x="282" y="285"/>
                            <a:pt x="284" y="288"/>
                          </a:cubicBezTo>
                          <a:cubicBezTo>
                            <a:pt x="285" y="288"/>
                            <a:pt x="284" y="288"/>
                            <a:pt x="284" y="289"/>
                          </a:cubicBezTo>
                          <a:cubicBezTo>
                            <a:pt x="285" y="288"/>
                            <a:pt x="286" y="288"/>
                            <a:pt x="288" y="287"/>
                          </a:cubicBezTo>
                          <a:cubicBezTo>
                            <a:pt x="292" y="285"/>
                            <a:pt x="296" y="282"/>
                            <a:pt x="299" y="278"/>
                          </a:cubicBezTo>
                          <a:close/>
                          <a:moveTo>
                            <a:pt x="352" y="21"/>
                          </a:moveTo>
                          <a:cubicBezTo>
                            <a:pt x="353" y="17"/>
                            <a:pt x="354" y="12"/>
                            <a:pt x="355" y="8"/>
                          </a:cubicBezTo>
                          <a:cubicBezTo>
                            <a:pt x="351" y="6"/>
                            <a:pt x="346" y="5"/>
                            <a:pt x="342" y="5"/>
                          </a:cubicBezTo>
                          <a:cubicBezTo>
                            <a:pt x="336" y="4"/>
                            <a:pt x="330" y="5"/>
                            <a:pt x="325" y="6"/>
                          </a:cubicBezTo>
                          <a:cubicBezTo>
                            <a:pt x="325" y="6"/>
                            <a:pt x="325" y="6"/>
                            <a:pt x="324" y="6"/>
                          </a:cubicBezTo>
                          <a:cubicBezTo>
                            <a:pt x="326" y="10"/>
                            <a:pt x="328" y="14"/>
                            <a:pt x="329" y="19"/>
                          </a:cubicBezTo>
                          <a:cubicBezTo>
                            <a:pt x="330" y="19"/>
                            <a:pt x="331" y="18"/>
                            <a:pt x="332" y="18"/>
                          </a:cubicBezTo>
                          <a:cubicBezTo>
                            <a:pt x="334" y="18"/>
                            <a:pt x="336" y="18"/>
                            <a:pt x="339" y="18"/>
                          </a:cubicBezTo>
                          <a:cubicBezTo>
                            <a:pt x="340" y="14"/>
                            <a:pt x="340" y="10"/>
                            <a:pt x="341" y="6"/>
                          </a:cubicBezTo>
                          <a:cubicBezTo>
                            <a:pt x="341" y="6"/>
                            <a:pt x="341" y="5"/>
                            <a:pt x="341" y="5"/>
                          </a:cubicBezTo>
                          <a:cubicBezTo>
                            <a:pt x="342" y="6"/>
                            <a:pt x="342" y="6"/>
                            <a:pt x="342" y="6"/>
                          </a:cubicBezTo>
                          <a:cubicBezTo>
                            <a:pt x="343" y="10"/>
                            <a:pt x="342" y="14"/>
                            <a:pt x="341" y="18"/>
                          </a:cubicBezTo>
                          <a:cubicBezTo>
                            <a:pt x="345" y="19"/>
                            <a:pt x="349" y="20"/>
                            <a:pt x="352" y="21"/>
                          </a:cubicBezTo>
                          <a:close/>
                          <a:moveTo>
                            <a:pt x="280" y="326"/>
                          </a:moveTo>
                          <a:cubicBezTo>
                            <a:pt x="282" y="325"/>
                            <a:pt x="284" y="324"/>
                            <a:pt x="286" y="324"/>
                          </a:cubicBezTo>
                          <a:cubicBezTo>
                            <a:pt x="284" y="318"/>
                            <a:pt x="282" y="312"/>
                            <a:pt x="279" y="306"/>
                          </a:cubicBezTo>
                          <a:cubicBezTo>
                            <a:pt x="278" y="309"/>
                            <a:pt x="275" y="311"/>
                            <a:pt x="271" y="312"/>
                          </a:cubicBezTo>
                          <a:cubicBezTo>
                            <a:pt x="270" y="312"/>
                            <a:pt x="268" y="312"/>
                            <a:pt x="267" y="312"/>
                          </a:cubicBezTo>
                          <a:cubicBezTo>
                            <a:pt x="268" y="313"/>
                            <a:pt x="268" y="315"/>
                            <a:pt x="269" y="316"/>
                          </a:cubicBezTo>
                          <a:cubicBezTo>
                            <a:pt x="271" y="316"/>
                            <a:pt x="272" y="315"/>
                            <a:pt x="274" y="315"/>
                          </a:cubicBezTo>
                          <a:cubicBezTo>
                            <a:pt x="276" y="315"/>
                            <a:pt x="278" y="314"/>
                            <a:pt x="280" y="314"/>
                          </a:cubicBezTo>
                          <a:cubicBezTo>
                            <a:pt x="282" y="314"/>
                            <a:pt x="282" y="316"/>
                            <a:pt x="281" y="316"/>
                          </a:cubicBezTo>
                          <a:cubicBezTo>
                            <a:pt x="277" y="318"/>
                            <a:pt x="274" y="318"/>
                            <a:pt x="270" y="318"/>
                          </a:cubicBezTo>
                          <a:cubicBezTo>
                            <a:pt x="271" y="321"/>
                            <a:pt x="273" y="324"/>
                            <a:pt x="274" y="327"/>
                          </a:cubicBezTo>
                          <a:cubicBezTo>
                            <a:pt x="276" y="326"/>
                            <a:pt x="278" y="326"/>
                            <a:pt x="280" y="326"/>
                          </a:cubicBezTo>
                          <a:close/>
                          <a:moveTo>
                            <a:pt x="304" y="205"/>
                          </a:moveTo>
                          <a:cubicBezTo>
                            <a:pt x="306" y="204"/>
                            <a:pt x="307" y="203"/>
                            <a:pt x="309" y="202"/>
                          </a:cubicBezTo>
                          <a:cubicBezTo>
                            <a:pt x="307" y="199"/>
                            <a:pt x="304" y="196"/>
                            <a:pt x="302" y="193"/>
                          </a:cubicBezTo>
                          <a:cubicBezTo>
                            <a:pt x="301" y="194"/>
                            <a:pt x="299" y="195"/>
                            <a:pt x="298" y="197"/>
                          </a:cubicBezTo>
                          <a:cubicBezTo>
                            <a:pt x="296" y="198"/>
                            <a:pt x="295" y="200"/>
                            <a:pt x="293" y="201"/>
                          </a:cubicBezTo>
                          <a:cubicBezTo>
                            <a:pt x="296" y="204"/>
                            <a:pt x="298" y="206"/>
                            <a:pt x="299" y="209"/>
                          </a:cubicBezTo>
                          <a:cubicBezTo>
                            <a:pt x="301" y="207"/>
                            <a:pt x="303" y="206"/>
                            <a:pt x="304" y="205"/>
                          </a:cubicBezTo>
                          <a:close/>
                          <a:moveTo>
                            <a:pt x="290" y="267"/>
                          </a:moveTo>
                          <a:cubicBezTo>
                            <a:pt x="303" y="253"/>
                            <a:pt x="307" y="230"/>
                            <a:pt x="297" y="213"/>
                          </a:cubicBezTo>
                          <a:cubicBezTo>
                            <a:pt x="288" y="199"/>
                            <a:pt x="273" y="190"/>
                            <a:pt x="256" y="186"/>
                          </a:cubicBezTo>
                          <a:cubicBezTo>
                            <a:pt x="256" y="188"/>
                            <a:pt x="256" y="189"/>
                            <a:pt x="254" y="189"/>
                          </a:cubicBezTo>
                          <a:cubicBezTo>
                            <a:pt x="233" y="187"/>
                            <a:pt x="212" y="203"/>
                            <a:pt x="208" y="224"/>
                          </a:cubicBezTo>
                          <a:cubicBezTo>
                            <a:pt x="205" y="244"/>
                            <a:pt x="215" y="265"/>
                            <a:pt x="232" y="274"/>
                          </a:cubicBezTo>
                          <a:cubicBezTo>
                            <a:pt x="250" y="285"/>
                            <a:pt x="275" y="282"/>
                            <a:pt x="290" y="267"/>
                          </a:cubicBezTo>
                          <a:close/>
                          <a:moveTo>
                            <a:pt x="283" y="289"/>
                          </a:moveTo>
                          <a:cubicBezTo>
                            <a:pt x="283" y="289"/>
                            <a:pt x="283" y="289"/>
                            <a:pt x="282" y="289"/>
                          </a:cubicBezTo>
                          <a:cubicBezTo>
                            <a:pt x="280" y="287"/>
                            <a:pt x="277" y="284"/>
                            <a:pt x="275" y="282"/>
                          </a:cubicBezTo>
                          <a:cubicBezTo>
                            <a:pt x="271" y="283"/>
                            <a:pt x="267" y="284"/>
                            <a:pt x="263" y="285"/>
                          </a:cubicBezTo>
                          <a:cubicBezTo>
                            <a:pt x="263" y="286"/>
                            <a:pt x="263" y="288"/>
                            <a:pt x="264" y="290"/>
                          </a:cubicBezTo>
                          <a:cubicBezTo>
                            <a:pt x="264" y="291"/>
                            <a:pt x="265" y="293"/>
                            <a:pt x="266" y="294"/>
                          </a:cubicBezTo>
                          <a:cubicBezTo>
                            <a:pt x="272" y="293"/>
                            <a:pt x="278" y="292"/>
                            <a:pt x="283" y="289"/>
                          </a:cubicBezTo>
                          <a:close/>
                          <a:moveTo>
                            <a:pt x="271" y="308"/>
                          </a:moveTo>
                          <a:cubicBezTo>
                            <a:pt x="276" y="307"/>
                            <a:pt x="279" y="301"/>
                            <a:pt x="277" y="297"/>
                          </a:cubicBezTo>
                          <a:cubicBezTo>
                            <a:pt x="272" y="298"/>
                            <a:pt x="266" y="299"/>
                            <a:pt x="261" y="300"/>
                          </a:cubicBezTo>
                          <a:cubicBezTo>
                            <a:pt x="261" y="305"/>
                            <a:pt x="266" y="309"/>
                            <a:pt x="271" y="308"/>
                          </a:cubicBezTo>
                          <a:close/>
                          <a:moveTo>
                            <a:pt x="295" y="195"/>
                          </a:moveTo>
                          <a:cubicBezTo>
                            <a:pt x="296" y="193"/>
                            <a:pt x="297" y="191"/>
                            <a:pt x="299" y="190"/>
                          </a:cubicBezTo>
                          <a:cubicBezTo>
                            <a:pt x="296" y="187"/>
                            <a:pt x="292" y="185"/>
                            <a:pt x="288" y="182"/>
                          </a:cubicBezTo>
                          <a:cubicBezTo>
                            <a:pt x="288" y="185"/>
                            <a:pt x="286" y="187"/>
                            <a:pt x="285" y="189"/>
                          </a:cubicBezTo>
                          <a:cubicBezTo>
                            <a:pt x="285" y="190"/>
                            <a:pt x="284" y="191"/>
                            <a:pt x="283" y="193"/>
                          </a:cubicBezTo>
                          <a:cubicBezTo>
                            <a:pt x="286" y="195"/>
                            <a:pt x="289" y="197"/>
                            <a:pt x="291" y="199"/>
                          </a:cubicBezTo>
                          <a:cubicBezTo>
                            <a:pt x="292" y="198"/>
                            <a:pt x="294" y="196"/>
                            <a:pt x="295" y="195"/>
                          </a:cubicBezTo>
                          <a:close/>
                          <a:moveTo>
                            <a:pt x="224" y="473"/>
                          </a:moveTo>
                          <a:cubicBezTo>
                            <a:pt x="224" y="472"/>
                            <a:pt x="225" y="470"/>
                            <a:pt x="225" y="469"/>
                          </a:cubicBezTo>
                          <a:cubicBezTo>
                            <a:pt x="222" y="467"/>
                            <a:pt x="220" y="465"/>
                            <a:pt x="217" y="462"/>
                          </a:cubicBezTo>
                          <a:cubicBezTo>
                            <a:pt x="217" y="462"/>
                            <a:pt x="217" y="461"/>
                            <a:pt x="216" y="461"/>
                          </a:cubicBezTo>
                          <a:cubicBezTo>
                            <a:pt x="215" y="463"/>
                            <a:pt x="212" y="465"/>
                            <a:pt x="209" y="466"/>
                          </a:cubicBezTo>
                          <a:cubicBezTo>
                            <a:pt x="211" y="468"/>
                            <a:pt x="213" y="469"/>
                            <a:pt x="215" y="471"/>
                          </a:cubicBezTo>
                          <a:cubicBezTo>
                            <a:pt x="217" y="473"/>
                            <a:pt x="220" y="475"/>
                            <a:pt x="223" y="476"/>
                          </a:cubicBezTo>
                          <a:cubicBezTo>
                            <a:pt x="223" y="475"/>
                            <a:pt x="223" y="474"/>
                            <a:pt x="224" y="473"/>
                          </a:cubicBezTo>
                          <a:close/>
                          <a:moveTo>
                            <a:pt x="263" y="294"/>
                          </a:moveTo>
                          <a:cubicBezTo>
                            <a:pt x="262" y="293"/>
                            <a:pt x="262" y="292"/>
                            <a:pt x="261" y="290"/>
                          </a:cubicBezTo>
                          <a:cubicBezTo>
                            <a:pt x="261" y="289"/>
                            <a:pt x="260" y="287"/>
                            <a:pt x="260" y="285"/>
                          </a:cubicBezTo>
                          <a:cubicBezTo>
                            <a:pt x="255" y="285"/>
                            <a:pt x="250" y="285"/>
                            <a:pt x="246" y="284"/>
                          </a:cubicBezTo>
                          <a:cubicBezTo>
                            <a:pt x="246" y="285"/>
                            <a:pt x="246" y="286"/>
                            <a:pt x="246" y="287"/>
                          </a:cubicBezTo>
                          <a:cubicBezTo>
                            <a:pt x="246" y="289"/>
                            <a:pt x="247" y="292"/>
                            <a:pt x="246" y="294"/>
                          </a:cubicBezTo>
                          <a:cubicBezTo>
                            <a:pt x="252" y="295"/>
                            <a:pt x="257" y="295"/>
                            <a:pt x="263" y="294"/>
                          </a:cubicBezTo>
                          <a:close/>
                          <a:moveTo>
                            <a:pt x="326" y="19"/>
                          </a:moveTo>
                          <a:cubicBezTo>
                            <a:pt x="325" y="17"/>
                            <a:pt x="325" y="14"/>
                            <a:pt x="324" y="12"/>
                          </a:cubicBezTo>
                          <a:cubicBezTo>
                            <a:pt x="323" y="10"/>
                            <a:pt x="323" y="8"/>
                            <a:pt x="322" y="7"/>
                          </a:cubicBezTo>
                          <a:cubicBezTo>
                            <a:pt x="317" y="8"/>
                            <a:pt x="312" y="10"/>
                            <a:pt x="308" y="13"/>
                          </a:cubicBezTo>
                          <a:cubicBezTo>
                            <a:pt x="309" y="14"/>
                            <a:pt x="310" y="16"/>
                            <a:pt x="311" y="17"/>
                          </a:cubicBezTo>
                          <a:cubicBezTo>
                            <a:pt x="312" y="19"/>
                            <a:pt x="314" y="20"/>
                            <a:pt x="315" y="22"/>
                          </a:cubicBezTo>
                          <a:cubicBezTo>
                            <a:pt x="315" y="23"/>
                            <a:pt x="315" y="24"/>
                            <a:pt x="314" y="24"/>
                          </a:cubicBezTo>
                          <a:cubicBezTo>
                            <a:pt x="314" y="24"/>
                            <a:pt x="314" y="24"/>
                            <a:pt x="313" y="24"/>
                          </a:cubicBezTo>
                          <a:cubicBezTo>
                            <a:pt x="312" y="22"/>
                            <a:pt x="311" y="20"/>
                            <a:pt x="309" y="19"/>
                          </a:cubicBezTo>
                          <a:cubicBezTo>
                            <a:pt x="308" y="17"/>
                            <a:pt x="307" y="16"/>
                            <a:pt x="307" y="14"/>
                          </a:cubicBezTo>
                          <a:cubicBezTo>
                            <a:pt x="302" y="17"/>
                            <a:pt x="299" y="20"/>
                            <a:pt x="295" y="24"/>
                          </a:cubicBezTo>
                          <a:cubicBezTo>
                            <a:pt x="297" y="26"/>
                            <a:pt x="298" y="27"/>
                            <a:pt x="299" y="29"/>
                          </a:cubicBezTo>
                          <a:cubicBezTo>
                            <a:pt x="300" y="30"/>
                            <a:pt x="302" y="31"/>
                            <a:pt x="304" y="32"/>
                          </a:cubicBezTo>
                          <a:cubicBezTo>
                            <a:pt x="307" y="29"/>
                            <a:pt x="310" y="26"/>
                            <a:pt x="314" y="24"/>
                          </a:cubicBezTo>
                          <a:cubicBezTo>
                            <a:pt x="318" y="22"/>
                            <a:pt x="322" y="20"/>
                            <a:pt x="326" y="19"/>
                          </a:cubicBezTo>
                          <a:close/>
                          <a:moveTo>
                            <a:pt x="282" y="187"/>
                          </a:moveTo>
                          <a:cubicBezTo>
                            <a:pt x="283" y="185"/>
                            <a:pt x="284" y="183"/>
                            <a:pt x="285" y="181"/>
                          </a:cubicBezTo>
                          <a:cubicBezTo>
                            <a:pt x="281" y="179"/>
                            <a:pt x="277" y="177"/>
                            <a:pt x="273" y="176"/>
                          </a:cubicBezTo>
                          <a:cubicBezTo>
                            <a:pt x="272" y="177"/>
                            <a:pt x="272" y="179"/>
                            <a:pt x="271" y="180"/>
                          </a:cubicBezTo>
                          <a:cubicBezTo>
                            <a:pt x="270" y="182"/>
                            <a:pt x="270" y="184"/>
                            <a:pt x="270" y="186"/>
                          </a:cubicBezTo>
                          <a:cubicBezTo>
                            <a:pt x="273" y="187"/>
                            <a:pt x="277" y="189"/>
                            <a:pt x="280" y="191"/>
                          </a:cubicBezTo>
                          <a:cubicBezTo>
                            <a:pt x="281" y="190"/>
                            <a:pt x="281" y="189"/>
                            <a:pt x="282" y="187"/>
                          </a:cubicBezTo>
                          <a:close/>
                          <a:moveTo>
                            <a:pt x="285" y="175"/>
                          </a:moveTo>
                          <a:cubicBezTo>
                            <a:pt x="286" y="171"/>
                            <a:pt x="285" y="166"/>
                            <a:pt x="280" y="164"/>
                          </a:cubicBezTo>
                          <a:cubicBezTo>
                            <a:pt x="274" y="161"/>
                            <a:pt x="270" y="166"/>
                            <a:pt x="268" y="171"/>
                          </a:cubicBezTo>
                          <a:cubicBezTo>
                            <a:pt x="274" y="171"/>
                            <a:pt x="280" y="173"/>
                            <a:pt x="285" y="175"/>
                          </a:cubicBezTo>
                          <a:close/>
                          <a:moveTo>
                            <a:pt x="255" y="300"/>
                          </a:moveTo>
                          <a:cubicBezTo>
                            <a:pt x="255" y="300"/>
                            <a:pt x="255" y="300"/>
                            <a:pt x="255" y="300"/>
                          </a:cubicBezTo>
                          <a:cubicBezTo>
                            <a:pt x="250" y="299"/>
                            <a:pt x="245" y="299"/>
                            <a:pt x="240" y="297"/>
                          </a:cubicBezTo>
                          <a:cubicBezTo>
                            <a:pt x="240" y="302"/>
                            <a:pt x="241" y="307"/>
                            <a:pt x="246" y="308"/>
                          </a:cubicBezTo>
                          <a:cubicBezTo>
                            <a:pt x="252" y="310"/>
                            <a:pt x="253" y="304"/>
                            <a:pt x="255" y="300"/>
                          </a:cubicBezTo>
                          <a:close/>
                          <a:moveTo>
                            <a:pt x="213" y="462"/>
                          </a:moveTo>
                          <a:cubicBezTo>
                            <a:pt x="214" y="461"/>
                            <a:pt x="214" y="460"/>
                            <a:pt x="215" y="459"/>
                          </a:cubicBezTo>
                          <a:cubicBezTo>
                            <a:pt x="213" y="456"/>
                            <a:pt x="212" y="453"/>
                            <a:pt x="210" y="450"/>
                          </a:cubicBezTo>
                          <a:cubicBezTo>
                            <a:pt x="210" y="450"/>
                            <a:pt x="210" y="450"/>
                            <a:pt x="210" y="450"/>
                          </a:cubicBezTo>
                          <a:cubicBezTo>
                            <a:pt x="207" y="451"/>
                            <a:pt x="204" y="452"/>
                            <a:pt x="201" y="454"/>
                          </a:cubicBezTo>
                          <a:cubicBezTo>
                            <a:pt x="203" y="458"/>
                            <a:pt x="205" y="461"/>
                            <a:pt x="208" y="465"/>
                          </a:cubicBezTo>
                          <a:cubicBezTo>
                            <a:pt x="210" y="464"/>
                            <a:pt x="211" y="463"/>
                            <a:pt x="213" y="462"/>
                          </a:cubicBezTo>
                          <a:close/>
                          <a:moveTo>
                            <a:pt x="209" y="448"/>
                          </a:moveTo>
                          <a:cubicBezTo>
                            <a:pt x="209" y="448"/>
                            <a:pt x="209" y="448"/>
                            <a:pt x="209" y="448"/>
                          </a:cubicBezTo>
                          <a:cubicBezTo>
                            <a:pt x="208" y="444"/>
                            <a:pt x="207" y="440"/>
                            <a:pt x="206" y="436"/>
                          </a:cubicBezTo>
                          <a:cubicBezTo>
                            <a:pt x="204" y="437"/>
                            <a:pt x="203" y="437"/>
                            <a:pt x="202" y="437"/>
                          </a:cubicBezTo>
                          <a:cubicBezTo>
                            <a:pt x="200" y="438"/>
                            <a:pt x="198" y="439"/>
                            <a:pt x="196" y="439"/>
                          </a:cubicBezTo>
                          <a:cubicBezTo>
                            <a:pt x="197" y="444"/>
                            <a:pt x="199" y="448"/>
                            <a:pt x="200" y="452"/>
                          </a:cubicBezTo>
                          <a:cubicBezTo>
                            <a:pt x="203" y="451"/>
                            <a:pt x="206" y="449"/>
                            <a:pt x="209" y="448"/>
                          </a:cubicBezTo>
                          <a:close/>
                          <a:moveTo>
                            <a:pt x="228" y="288"/>
                          </a:moveTo>
                          <a:cubicBezTo>
                            <a:pt x="233" y="291"/>
                            <a:pt x="238" y="292"/>
                            <a:pt x="244" y="293"/>
                          </a:cubicBezTo>
                          <a:cubicBezTo>
                            <a:pt x="243" y="292"/>
                            <a:pt x="244" y="290"/>
                            <a:pt x="244" y="288"/>
                          </a:cubicBezTo>
                          <a:cubicBezTo>
                            <a:pt x="244" y="287"/>
                            <a:pt x="244" y="285"/>
                            <a:pt x="244" y="284"/>
                          </a:cubicBezTo>
                          <a:cubicBezTo>
                            <a:pt x="244" y="284"/>
                            <a:pt x="244" y="284"/>
                            <a:pt x="244" y="284"/>
                          </a:cubicBezTo>
                          <a:cubicBezTo>
                            <a:pt x="239" y="283"/>
                            <a:pt x="235" y="281"/>
                            <a:pt x="231" y="279"/>
                          </a:cubicBezTo>
                          <a:cubicBezTo>
                            <a:pt x="231" y="280"/>
                            <a:pt x="230" y="281"/>
                            <a:pt x="230" y="282"/>
                          </a:cubicBezTo>
                          <a:cubicBezTo>
                            <a:pt x="229" y="284"/>
                            <a:pt x="228" y="286"/>
                            <a:pt x="228" y="288"/>
                          </a:cubicBezTo>
                          <a:close/>
                          <a:moveTo>
                            <a:pt x="269" y="175"/>
                          </a:moveTo>
                          <a:cubicBezTo>
                            <a:pt x="268" y="174"/>
                            <a:pt x="266" y="174"/>
                            <a:pt x="264" y="174"/>
                          </a:cubicBezTo>
                          <a:cubicBezTo>
                            <a:pt x="264" y="174"/>
                            <a:pt x="264" y="174"/>
                            <a:pt x="263" y="174"/>
                          </a:cubicBezTo>
                          <a:cubicBezTo>
                            <a:pt x="261" y="173"/>
                            <a:pt x="259" y="173"/>
                            <a:pt x="257" y="173"/>
                          </a:cubicBezTo>
                          <a:cubicBezTo>
                            <a:pt x="257" y="175"/>
                            <a:pt x="256" y="177"/>
                            <a:pt x="256" y="180"/>
                          </a:cubicBezTo>
                          <a:cubicBezTo>
                            <a:pt x="255" y="181"/>
                            <a:pt x="255" y="182"/>
                            <a:pt x="255" y="183"/>
                          </a:cubicBezTo>
                          <a:cubicBezTo>
                            <a:pt x="259" y="184"/>
                            <a:pt x="263" y="184"/>
                            <a:pt x="267" y="185"/>
                          </a:cubicBezTo>
                          <a:cubicBezTo>
                            <a:pt x="267" y="184"/>
                            <a:pt x="267" y="182"/>
                            <a:pt x="268" y="180"/>
                          </a:cubicBezTo>
                          <a:cubicBezTo>
                            <a:pt x="268" y="178"/>
                            <a:pt x="268" y="176"/>
                            <a:pt x="269" y="175"/>
                          </a:cubicBezTo>
                          <a:close/>
                          <a:moveTo>
                            <a:pt x="295" y="43"/>
                          </a:moveTo>
                          <a:cubicBezTo>
                            <a:pt x="297" y="40"/>
                            <a:pt x="300" y="37"/>
                            <a:pt x="302" y="34"/>
                          </a:cubicBezTo>
                          <a:cubicBezTo>
                            <a:pt x="299" y="32"/>
                            <a:pt x="296" y="29"/>
                            <a:pt x="294" y="26"/>
                          </a:cubicBezTo>
                          <a:cubicBezTo>
                            <a:pt x="291" y="29"/>
                            <a:pt x="289" y="33"/>
                            <a:pt x="287" y="36"/>
                          </a:cubicBezTo>
                          <a:cubicBezTo>
                            <a:pt x="290" y="38"/>
                            <a:pt x="293" y="41"/>
                            <a:pt x="295" y="43"/>
                          </a:cubicBezTo>
                          <a:close/>
                          <a:moveTo>
                            <a:pt x="234" y="300"/>
                          </a:moveTo>
                          <a:cubicBezTo>
                            <a:pt x="234" y="299"/>
                            <a:pt x="235" y="298"/>
                            <a:pt x="236" y="296"/>
                          </a:cubicBezTo>
                          <a:cubicBezTo>
                            <a:pt x="231" y="295"/>
                            <a:pt x="226" y="293"/>
                            <a:pt x="222" y="291"/>
                          </a:cubicBezTo>
                          <a:cubicBezTo>
                            <a:pt x="222" y="292"/>
                            <a:pt x="221" y="293"/>
                            <a:pt x="221" y="294"/>
                          </a:cubicBezTo>
                          <a:cubicBezTo>
                            <a:pt x="221" y="299"/>
                            <a:pt x="221" y="299"/>
                            <a:pt x="225" y="302"/>
                          </a:cubicBezTo>
                          <a:cubicBezTo>
                            <a:pt x="226" y="303"/>
                            <a:pt x="227" y="304"/>
                            <a:pt x="228" y="304"/>
                          </a:cubicBezTo>
                          <a:cubicBezTo>
                            <a:pt x="228" y="304"/>
                            <a:pt x="228" y="303"/>
                            <a:pt x="228" y="303"/>
                          </a:cubicBezTo>
                          <a:cubicBezTo>
                            <a:pt x="229" y="302"/>
                            <a:pt x="230" y="302"/>
                            <a:pt x="230" y="303"/>
                          </a:cubicBezTo>
                          <a:cubicBezTo>
                            <a:pt x="231" y="303"/>
                            <a:pt x="232" y="302"/>
                            <a:pt x="232" y="301"/>
                          </a:cubicBezTo>
                          <a:cubicBezTo>
                            <a:pt x="233" y="301"/>
                            <a:pt x="233" y="300"/>
                            <a:pt x="234" y="300"/>
                          </a:cubicBezTo>
                          <a:close/>
                          <a:moveTo>
                            <a:pt x="289" y="55"/>
                          </a:moveTo>
                          <a:cubicBezTo>
                            <a:pt x="290" y="52"/>
                            <a:pt x="292" y="48"/>
                            <a:pt x="294" y="45"/>
                          </a:cubicBezTo>
                          <a:cubicBezTo>
                            <a:pt x="291" y="43"/>
                            <a:pt x="288" y="40"/>
                            <a:pt x="286" y="38"/>
                          </a:cubicBezTo>
                          <a:cubicBezTo>
                            <a:pt x="284" y="42"/>
                            <a:pt x="282" y="45"/>
                            <a:pt x="280" y="49"/>
                          </a:cubicBezTo>
                          <a:cubicBezTo>
                            <a:pt x="281" y="50"/>
                            <a:pt x="282" y="50"/>
                            <a:pt x="284" y="51"/>
                          </a:cubicBezTo>
                          <a:cubicBezTo>
                            <a:pt x="285" y="52"/>
                            <a:pt x="287" y="53"/>
                            <a:pt x="288" y="54"/>
                          </a:cubicBezTo>
                          <a:cubicBezTo>
                            <a:pt x="289" y="54"/>
                            <a:pt x="289" y="55"/>
                            <a:pt x="288" y="55"/>
                          </a:cubicBezTo>
                          <a:cubicBezTo>
                            <a:pt x="288" y="55"/>
                            <a:pt x="288" y="56"/>
                            <a:pt x="287" y="56"/>
                          </a:cubicBezTo>
                          <a:cubicBezTo>
                            <a:pt x="286" y="55"/>
                            <a:pt x="284" y="54"/>
                            <a:pt x="282" y="53"/>
                          </a:cubicBezTo>
                          <a:cubicBezTo>
                            <a:pt x="281" y="52"/>
                            <a:pt x="280" y="51"/>
                            <a:pt x="279" y="51"/>
                          </a:cubicBezTo>
                          <a:cubicBezTo>
                            <a:pt x="278" y="55"/>
                            <a:pt x="276" y="59"/>
                            <a:pt x="275" y="64"/>
                          </a:cubicBezTo>
                          <a:cubicBezTo>
                            <a:pt x="276" y="64"/>
                            <a:pt x="277" y="65"/>
                            <a:pt x="279" y="65"/>
                          </a:cubicBezTo>
                          <a:cubicBezTo>
                            <a:pt x="280" y="66"/>
                            <a:pt x="282" y="66"/>
                            <a:pt x="283" y="66"/>
                          </a:cubicBezTo>
                          <a:cubicBezTo>
                            <a:pt x="284" y="67"/>
                            <a:pt x="284" y="67"/>
                            <a:pt x="284" y="67"/>
                          </a:cubicBezTo>
                          <a:cubicBezTo>
                            <a:pt x="284" y="66"/>
                            <a:pt x="284" y="66"/>
                            <a:pt x="284" y="65"/>
                          </a:cubicBezTo>
                          <a:cubicBezTo>
                            <a:pt x="286" y="62"/>
                            <a:pt x="287" y="58"/>
                            <a:pt x="289" y="55"/>
                          </a:cubicBezTo>
                          <a:close/>
                          <a:moveTo>
                            <a:pt x="201" y="435"/>
                          </a:moveTo>
                          <a:cubicBezTo>
                            <a:pt x="202" y="435"/>
                            <a:pt x="204" y="434"/>
                            <a:pt x="205" y="434"/>
                          </a:cubicBezTo>
                          <a:cubicBezTo>
                            <a:pt x="204" y="429"/>
                            <a:pt x="204" y="424"/>
                            <a:pt x="204" y="418"/>
                          </a:cubicBezTo>
                          <a:cubicBezTo>
                            <a:pt x="203" y="419"/>
                            <a:pt x="203" y="419"/>
                            <a:pt x="203" y="419"/>
                          </a:cubicBezTo>
                          <a:cubicBezTo>
                            <a:pt x="200" y="420"/>
                            <a:pt x="197" y="420"/>
                            <a:pt x="194" y="421"/>
                          </a:cubicBezTo>
                          <a:cubicBezTo>
                            <a:pt x="194" y="427"/>
                            <a:pt x="195" y="432"/>
                            <a:pt x="196" y="438"/>
                          </a:cubicBezTo>
                          <a:cubicBezTo>
                            <a:pt x="197" y="437"/>
                            <a:pt x="199" y="436"/>
                            <a:pt x="201" y="435"/>
                          </a:cubicBezTo>
                          <a:close/>
                          <a:moveTo>
                            <a:pt x="266" y="159"/>
                          </a:moveTo>
                          <a:cubicBezTo>
                            <a:pt x="267" y="152"/>
                            <a:pt x="267" y="146"/>
                            <a:pt x="268" y="139"/>
                          </a:cubicBezTo>
                          <a:cubicBezTo>
                            <a:pt x="267" y="139"/>
                            <a:pt x="267" y="138"/>
                            <a:pt x="266" y="138"/>
                          </a:cubicBezTo>
                          <a:cubicBezTo>
                            <a:pt x="265" y="137"/>
                            <a:pt x="264" y="137"/>
                            <a:pt x="263" y="136"/>
                          </a:cubicBezTo>
                          <a:cubicBezTo>
                            <a:pt x="263" y="142"/>
                            <a:pt x="263" y="148"/>
                            <a:pt x="263" y="154"/>
                          </a:cubicBezTo>
                          <a:cubicBezTo>
                            <a:pt x="264" y="155"/>
                            <a:pt x="265" y="157"/>
                            <a:pt x="266" y="159"/>
                          </a:cubicBezTo>
                          <a:close/>
                          <a:moveTo>
                            <a:pt x="268" y="137"/>
                          </a:moveTo>
                          <a:cubicBezTo>
                            <a:pt x="269" y="133"/>
                            <a:pt x="270" y="129"/>
                            <a:pt x="270" y="125"/>
                          </a:cubicBezTo>
                          <a:cubicBezTo>
                            <a:pt x="268" y="124"/>
                            <a:pt x="266" y="123"/>
                            <a:pt x="264" y="123"/>
                          </a:cubicBezTo>
                          <a:cubicBezTo>
                            <a:pt x="264" y="127"/>
                            <a:pt x="263" y="131"/>
                            <a:pt x="263" y="135"/>
                          </a:cubicBezTo>
                          <a:cubicBezTo>
                            <a:pt x="263" y="134"/>
                            <a:pt x="264" y="135"/>
                            <a:pt x="264" y="135"/>
                          </a:cubicBezTo>
                          <a:cubicBezTo>
                            <a:pt x="265" y="135"/>
                            <a:pt x="266" y="136"/>
                            <a:pt x="267" y="136"/>
                          </a:cubicBezTo>
                          <a:cubicBezTo>
                            <a:pt x="267" y="136"/>
                            <a:pt x="268" y="137"/>
                            <a:pt x="268" y="137"/>
                          </a:cubicBezTo>
                          <a:close/>
                          <a:moveTo>
                            <a:pt x="284" y="68"/>
                          </a:moveTo>
                          <a:cubicBezTo>
                            <a:pt x="283" y="68"/>
                            <a:pt x="283" y="68"/>
                            <a:pt x="283" y="68"/>
                          </a:cubicBezTo>
                          <a:cubicBezTo>
                            <a:pt x="280" y="68"/>
                            <a:pt x="277" y="67"/>
                            <a:pt x="275" y="65"/>
                          </a:cubicBezTo>
                          <a:cubicBezTo>
                            <a:pt x="274" y="65"/>
                            <a:pt x="274" y="66"/>
                            <a:pt x="274" y="66"/>
                          </a:cubicBezTo>
                          <a:cubicBezTo>
                            <a:pt x="273" y="70"/>
                            <a:pt x="272" y="73"/>
                            <a:pt x="271" y="77"/>
                          </a:cubicBezTo>
                          <a:cubicBezTo>
                            <a:pt x="274" y="78"/>
                            <a:pt x="278" y="78"/>
                            <a:pt x="280" y="80"/>
                          </a:cubicBezTo>
                          <a:cubicBezTo>
                            <a:pt x="281" y="76"/>
                            <a:pt x="282" y="72"/>
                            <a:pt x="284" y="68"/>
                          </a:cubicBezTo>
                          <a:close/>
                          <a:moveTo>
                            <a:pt x="202" y="416"/>
                          </a:moveTo>
                          <a:cubicBezTo>
                            <a:pt x="203" y="416"/>
                            <a:pt x="203" y="416"/>
                            <a:pt x="203" y="417"/>
                          </a:cubicBezTo>
                          <a:cubicBezTo>
                            <a:pt x="203" y="413"/>
                            <a:pt x="203" y="409"/>
                            <a:pt x="204" y="405"/>
                          </a:cubicBezTo>
                          <a:cubicBezTo>
                            <a:pt x="201" y="406"/>
                            <a:pt x="197" y="406"/>
                            <a:pt x="194" y="407"/>
                          </a:cubicBezTo>
                          <a:cubicBezTo>
                            <a:pt x="194" y="410"/>
                            <a:pt x="194" y="414"/>
                            <a:pt x="194" y="418"/>
                          </a:cubicBezTo>
                          <a:cubicBezTo>
                            <a:pt x="196" y="417"/>
                            <a:pt x="197" y="416"/>
                            <a:pt x="199" y="416"/>
                          </a:cubicBezTo>
                          <a:cubicBezTo>
                            <a:pt x="200" y="416"/>
                            <a:pt x="200" y="417"/>
                            <a:pt x="200" y="417"/>
                          </a:cubicBezTo>
                          <a:cubicBezTo>
                            <a:pt x="201" y="417"/>
                            <a:pt x="202" y="417"/>
                            <a:pt x="202" y="416"/>
                          </a:cubicBezTo>
                          <a:close/>
                          <a:moveTo>
                            <a:pt x="279" y="82"/>
                          </a:moveTo>
                          <a:cubicBezTo>
                            <a:pt x="278" y="81"/>
                            <a:pt x="277" y="81"/>
                            <a:pt x="275" y="80"/>
                          </a:cubicBezTo>
                          <a:cubicBezTo>
                            <a:pt x="274" y="80"/>
                            <a:pt x="272" y="79"/>
                            <a:pt x="271" y="79"/>
                          </a:cubicBezTo>
                          <a:cubicBezTo>
                            <a:pt x="270" y="83"/>
                            <a:pt x="269" y="87"/>
                            <a:pt x="269" y="91"/>
                          </a:cubicBezTo>
                          <a:cubicBezTo>
                            <a:pt x="271" y="92"/>
                            <a:pt x="274" y="93"/>
                            <a:pt x="276" y="94"/>
                          </a:cubicBezTo>
                          <a:cubicBezTo>
                            <a:pt x="277" y="90"/>
                            <a:pt x="278" y="86"/>
                            <a:pt x="279" y="82"/>
                          </a:cubicBezTo>
                          <a:close/>
                          <a:moveTo>
                            <a:pt x="270" y="123"/>
                          </a:moveTo>
                          <a:cubicBezTo>
                            <a:pt x="271" y="118"/>
                            <a:pt x="272" y="114"/>
                            <a:pt x="273" y="110"/>
                          </a:cubicBezTo>
                          <a:cubicBezTo>
                            <a:pt x="272" y="110"/>
                            <a:pt x="272" y="110"/>
                            <a:pt x="271" y="109"/>
                          </a:cubicBezTo>
                          <a:cubicBezTo>
                            <a:pt x="270" y="109"/>
                            <a:pt x="268" y="109"/>
                            <a:pt x="267" y="108"/>
                          </a:cubicBezTo>
                          <a:cubicBezTo>
                            <a:pt x="267" y="108"/>
                            <a:pt x="266" y="107"/>
                            <a:pt x="267" y="107"/>
                          </a:cubicBezTo>
                          <a:cubicBezTo>
                            <a:pt x="267" y="106"/>
                            <a:pt x="267" y="106"/>
                            <a:pt x="268" y="106"/>
                          </a:cubicBezTo>
                          <a:cubicBezTo>
                            <a:pt x="269" y="106"/>
                            <a:pt x="271" y="107"/>
                            <a:pt x="273" y="108"/>
                          </a:cubicBezTo>
                          <a:cubicBezTo>
                            <a:pt x="273" y="108"/>
                            <a:pt x="273" y="108"/>
                            <a:pt x="273" y="108"/>
                          </a:cubicBezTo>
                          <a:cubicBezTo>
                            <a:pt x="274" y="104"/>
                            <a:pt x="275" y="100"/>
                            <a:pt x="276" y="96"/>
                          </a:cubicBezTo>
                          <a:cubicBezTo>
                            <a:pt x="273" y="95"/>
                            <a:pt x="271" y="93"/>
                            <a:pt x="268" y="92"/>
                          </a:cubicBezTo>
                          <a:cubicBezTo>
                            <a:pt x="267" y="97"/>
                            <a:pt x="267" y="102"/>
                            <a:pt x="266" y="107"/>
                          </a:cubicBezTo>
                          <a:cubicBezTo>
                            <a:pt x="265" y="111"/>
                            <a:pt x="265" y="116"/>
                            <a:pt x="264" y="121"/>
                          </a:cubicBezTo>
                          <a:cubicBezTo>
                            <a:pt x="266" y="121"/>
                            <a:pt x="269" y="122"/>
                            <a:pt x="270" y="123"/>
                          </a:cubicBezTo>
                          <a:close/>
                          <a:moveTo>
                            <a:pt x="224" y="316"/>
                          </a:moveTo>
                          <a:cubicBezTo>
                            <a:pt x="225" y="313"/>
                            <a:pt x="226" y="311"/>
                            <a:pt x="227" y="308"/>
                          </a:cubicBezTo>
                          <a:cubicBezTo>
                            <a:pt x="226" y="308"/>
                            <a:pt x="224" y="307"/>
                            <a:pt x="223" y="307"/>
                          </a:cubicBezTo>
                          <a:cubicBezTo>
                            <a:pt x="222" y="306"/>
                            <a:pt x="221" y="305"/>
                            <a:pt x="220" y="304"/>
                          </a:cubicBezTo>
                          <a:cubicBezTo>
                            <a:pt x="218" y="308"/>
                            <a:pt x="216" y="313"/>
                            <a:pt x="214" y="317"/>
                          </a:cubicBezTo>
                          <a:cubicBezTo>
                            <a:pt x="216" y="317"/>
                            <a:pt x="217" y="316"/>
                            <a:pt x="218" y="316"/>
                          </a:cubicBezTo>
                          <a:cubicBezTo>
                            <a:pt x="220" y="316"/>
                            <a:pt x="222" y="316"/>
                            <a:pt x="223" y="316"/>
                          </a:cubicBezTo>
                          <a:cubicBezTo>
                            <a:pt x="224" y="316"/>
                            <a:pt x="224" y="316"/>
                            <a:pt x="224" y="316"/>
                          </a:cubicBezTo>
                          <a:close/>
                          <a:moveTo>
                            <a:pt x="219" y="330"/>
                          </a:moveTo>
                          <a:cubicBezTo>
                            <a:pt x="221" y="326"/>
                            <a:pt x="222" y="322"/>
                            <a:pt x="223" y="318"/>
                          </a:cubicBezTo>
                          <a:cubicBezTo>
                            <a:pt x="222" y="319"/>
                            <a:pt x="220" y="318"/>
                            <a:pt x="218" y="319"/>
                          </a:cubicBezTo>
                          <a:cubicBezTo>
                            <a:pt x="217" y="319"/>
                            <a:pt x="215" y="319"/>
                            <a:pt x="214" y="319"/>
                          </a:cubicBezTo>
                          <a:cubicBezTo>
                            <a:pt x="212" y="322"/>
                            <a:pt x="211" y="326"/>
                            <a:pt x="209" y="330"/>
                          </a:cubicBezTo>
                          <a:cubicBezTo>
                            <a:pt x="213" y="329"/>
                            <a:pt x="216" y="329"/>
                            <a:pt x="219" y="330"/>
                          </a:cubicBezTo>
                          <a:close/>
                          <a:moveTo>
                            <a:pt x="204" y="403"/>
                          </a:moveTo>
                          <a:cubicBezTo>
                            <a:pt x="204" y="398"/>
                            <a:pt x="204" y="394"/>
                            <a:pt x="205" y="390"/>
                          </a:cubicBezTo>
                          <a:cubicBezTo>
                            <a:pt x="205" y="389"/>
                            <a:pt x="205" y="389"/>
                            <a:pt x="205" y="388"/>
                          </a:cubicBezTo>
                          <a:cubicBezTo>
                            <a:pt x="205" y="388"/>
                            <a:pt x="205" y="388"/>
                            <a:pt x="205" y="388"/>
                          </a:cubicBezTo>
                          <a:cubicBezTo>
                            <a:pt x="202" y="389"/>
                            <a:pt x="198" y="389"/>
                            <a:pt x="195" y="389"/>
                          </a:cubicBezTo>
                          <a:cubicBezTo>
                            <a:pt x="195" y="393"/>
                            <a:pt x="194" y="397"/>
                            <a:pt x="194" y="401"/>
                          </a:cubicBezTo>
                          <a:cubicBezTo>
                            <a:pt x="194" y="402"/>
                            <a:pt x="194" y="403"/>
                            <a:pt x="194" y="405"/>
                          </a:cubicBezTo>
                          <a:cubicBezTo>
                            <a:pt x="197" y="404"/>
                            <a:pt x="200" y="403"/>
                            <a:pt x="204" y="403"/>
                          </a:cubicBezTo>
                          <a:close/>
                          <a:moveTo>
                            <a:pt x="252" y="184"/>
                          </a:moveTo>
                          <a:cubicBezTo>
                            <a:pt x="252" y="184"/>
                            <a:pt x="252" y="184"/>
                            <a:pt x="252" y="184"/>
                          </a:cubicBezTo>
                          <a:cubicBezTo>
                            <a:pt x="251" y="180"/>
                            <a:pt x="251" y="176"/>
                            <a:pt x="253" y="173"/>
                          </a:cubicBezTo>
                          <a:cubicBezTo>
                            <a:pt x="248" y="172"/>
                            <a:pt x="243" y="173"/>
                            <a:pt x="239" y="174"/>
                          </a:cubicBezTo>
                          <a:cubicBezTo>
                            <a:pt x="239" y="175"/>
                            <a:pt x="240" y="177"/>
                            <a:pt x="240" y="178"/>
                          </a:cubicBezTo>
                          <a:cubicBezTo>
                            <a:pt x="241" y="180"/>
                            <a:pt x="241" y="183"/>
                            <a:pt x="241" y="185"/>
                          </a:cubicBezTo>
                          <a:cubicBezTo>
                            <a:pt x="241" y="185"/>
                            <a:pt x="241" y="185"/>
                            <a:pt x="241" y="185"/>
                          </a:cubicBezTo>
                          <a:cubicBezTo>
                            <a:pt x="244" y="184"/>
                            <a:pt x="248" y="184"/>
                            <a:pt x="252" y="184"/>
                          </a:cubicBezTo>
                          <a:close/>
                          <a:moveTo>
                            <a:pt x="215" y="345"/>
                          </a:moveTo>
                          <a:cubicBezTo>
                            <a:pt x="216" y="341"/>
                            <a:pt x="217" y="336"/>
                            <a:pt x="219" y="332"/>
                          </a:cubicBezTo>
                          <a:cubicBezTo>
                            <a:pt x="217" y="332"/>
                            <a:pt x="215" y="332"/>
                            <a:pt x="213" y="332"/>
                          </a:cubicBezTo>
                          <a:cubicBezTo>
                            <a:pt x="211" y="332"/>
                            <a:pt x="210" y="332"/>
                            <a:pt x="209" y="332"/>
                          </a:cubicBezTo>
                          <a:cubicBezTo>
                            <a:pt x="207" y="336"/>
                            <a:pt x="206" y="340"/>
                            <a:pt x="205" y="344"/>
                          </a:cubicBezTo>
                          <a:cubicBezTo>
                            <a:pt x="205" y="344"/>
                            <a:pt x="206" y="344"/>
                            <a:pt x="206" y="344"/>
                          </a:cubicBezTo>
                          <a:cubicBezTo>
                            <a:pt x="209" y="344"/>
                            <a:pt x="211" y="344"/>
                            <a:pt x="214" y="344"/>
                          </a:cubicBezTo>
                          <a:cubicBezTo>
                            <a:pt x="214" y="344"/>
                            <a:pt x="214" y="345"/>
                            <a:pt x="214" y="345"/>
                          </a:cubicBezTo>
                          <a:cubicBezTo>
                            <a:pt x="214" y="345"/>
                            <a:pt x="214" y="346"/>
                            <a:pt x="214" y="346"/>
                          </a:cubicBezTo>
                          <a:cubicBezTo>
                            <a:pt x="211" y="347"/>
                            <a:pt x="209" y="346"/>
                            <a:pt x="207" y="346"/>
                          </a:cubicBezTo>
                          <a:cubicBezTo>
                            <a:pt x="206" y="347"/>
                            <a:pt x="205" y="347"/>
                            <a:pt x="204" y="347"/>
                          </a:cubicBezTo>
                          <a:cubicBezTo>
                            <a:pt x="203" y="351"/>
                            <a:pt x="202" y="355"/>
                            <a:pt x="201" y="359"/>
                          </a:cubicBezTo>
                          <a:cubicBezTo>
                            <a:pt x="202" y="358"/>
                            <a:pt x="204" y="358"/>
                            <a:pt x="206" y="358"/>
                          </a:cubicBezTo>
                          <a:cubicBezTo>
                            <a:pt x="208" y="358"/>
                            <a:pt x="210" y="357"/>
                            <a:pt x="211" y="357"/>
                          </a:cubicBezTo>
                          <a:cubicBezTo>
                            <a:pt x="212" y="353"/>
                            <a:pt x="213" y="349"/>
                            <a:pt x="215" y="345"/>
                          </a:cubicBezTo>
                          <a:close/>
                          <a:moveTo>
                            <a:pt x="205" y="387"/>
                          </a:moveTo>
                          <a:cubicBezTo>
                            <a:pt x="205" y="387"/>
                            <a:pt x="205" y="387"/>
                            <a:pt x="205" y="388"/>
                          </a:cubicBezTo>
                          <a:cubicBezTo>
                            <a:pt x="206" y="383"/>
                            <a:pt x="207" y="379"/>
                            <a:pt x="207" y="375"/>
                          </a:cubicBezTo>
                          <a:cubicBezTo>
                            <a:pt x="204" y="375"/>
                            <a:pt x="201" y="375"/>
                            <a:pt x="197" y="375"/>
                          </a:cubicBezTo>
                          <a:cubicBezTo>
                            <a:pt x="197" y="379"/>
                            <a:pt x="196" y="383"/>
                            <a:pt x="195" y="388"/>
                          </a:cubicBezTo>
                          <a:cubicBezTo>
                            <a:pt x="198" y="387"/>
                            <a:pt x="201" y="386"/>
                            <a:pt x="205" y="387"/>
                          </a:cubicBezTo>
                          <a:close/>
                          <a:moveTo>
                            <a:pt x="208" y="373"/>
                          </a:moveTo>
                          <a:cubicBezTo>
                            <a:pt x="209" y="368"/>
                            <a:pt x="210" y="364"/>
                            <a:pt x="211" y="359"/>
                          </a:cubicBezTo>
                          <a:cubicBezTo>
                            <a:pt x="208" y="360"/>
                            <a:pt x="204" y="360"/>
                            <a:pt x="200" y="360"/>
                          </a:cubicBezTo>
                          <a:cubicBezTo>
                            <a:pt x="199" y="365"/>
                            <a:pt x="198" y="369"/>
                            <a:pt x="198" y="374"/>
                          </a:cubicBezTo>
                          <a:cubicBezTo>
                            <a:pt x="201" y="373"/>
                            <a:pt x="204" y="373"/>
                            <a:pt x="208" y="373"/>
                          </a:cubicBezTo>
                          <a:close/>
                          <a:moveTo>
                            <a:pt x="226" y="287"/>
                          </a:moveTo>
                          <a:cubicBezTo>
                            <a:pt x="226" y="284"/>
                            <a:pt x="227" y="281"/>
                            <a:pt x="229" y="278"/>
                          </a:cubicBezTo>
                          <a:cubicBezTo>
                            <a:pt x="227" y="277"/>
                            <a:pt x="225" y="275"/>
                            <a:pt x="223" y="274"/>
                          </a:cubicBezTo>
                          <a:cubicBezTo>
                            <a:pt x="222" y="273"/>
                            <a:pt x="220" y="272"/>
                            <a:pt x="219" y="270"/>
                          </a:cubicBezTo>
                          <a:cubicBezTo>
                            <a:pt x="218" y="272"/>
                            <a:pt x="217" y="273"/>
                            <a:pt x="215" y="275"/>
                          </a:cubicBezTo>
                          <a:cubicBezTo>
                            <a:pt x="214" y="276"/>
                            <a:pt x="213" y="277"/>
                            <a:pt x="212" y="279"/>
                          </a:cubicBezTo>
                          <a:cubicBezTo>
                            <a:pt x="216" y="282"/>
                            <a:pt x="221" y="285"/>
                            <a:pt x="226" y="287"/>
                          </a:cubicBezTo>
                          <a:close/>
                          <a:moveTo>
                            <a:pt x="239" y="186"/>
                          </a:moveTo>
                          <a:cubicBezTo>
                            <a:pt x="239" y="186"/>
                            <a:pt x="238" y="185"/>
                            <a:pt x="238" y="185"/>
                          </a:cubicBezTo>
                          <a:cubicBezTo>
                            <a:pt x="237" y="183"/>
                            <a:pt x="237" y="181"/>
                            <a:pt x="237" y="179"/>
                          </a:cubicBezTo>
                          <a:cubicBezTo>
                            <a:pt x="237" y="178"/>
                            <a:pt x="236" y="176"/>
                            <a:pt x="236" y="174"/>
                          </a:cubicBezTo>
                          <a:cubicBezTo>
                            <a:pt x="232" y="175"/>
                            <a:pt x="229" y="176"/>
                            <a:pt x="226" y="178"/>
                          </a:cubicBezTo>
                          <a:cubicBezTo>
                            <a:pt x="226" y="179"/>
                            <a:pt x="227" y="181"/>
                            <a:pt x="228" y="182"/>
                          </a:cubicBezTo>
                          <a:cubicBezTo>
                            <a:pt x="229" y="184"/>
                            <a:pt x="230" y="186"/>
                            <a:pt x="231" y="189"/>
                          </a:cubicBezTo>
                          <a:cubicBezTo>
                            <a:pt x="233" y="187"/>
                            <a:pt x="236" y="186"/>
                            <a:pt x="239" y="186"/>
                          </a:cubicBezTo>
                          <a:close/>
                          <a:moveTo>
                            <a:pt x="209" y="306"/>
                          </a:moveTo>
                          <a:cubicBezTo>
                            <a:pt x="211" y="303"/>
                            <a:pt x="212" y="300"/>
                            <a:pt x="214" y="297"/>
                          </a:cubicBezTo>
                          <a:cubicBezTo>
                            <a:pt x="211" y="297"/>
                            <a:pt x="209" y="298"/>
                            <a:pt x="206" y="297"/>
                          </a:cubicBezTo>
                          <a:cubicBezTo>
                            <a:pt x="206" y="297"/>
                            <a:pt x="206" y="297"/>
                            <a:pt x="206" y="297"/>
                          </a:cubicBezTo>
                          <a:cubicBezTo>
                            <a:pt x="205" y="299"/>
                            <a:pt x="204" y="300"/>
                            <a:pt x="204" y="302"/>
                          </a:cubicBezTo>
                          <a:cubicBezTo>
                            <a:pt x="205" y="303"/>
                            <a:pt x="207" y="305"/>
                            <a:pt x="209" y="306"/>
                          </a:cubicBezTo>
                          <a:close/>
                          <a:moveTo>
                            <a:pt x="205" y="315"/>
                          </a:moveTo>
                          <a:cubicBezTo>
                            <a:pt x="206" y="313"/>
                            <a:pt x="207" y="311"/>
                            <a:pt x="208" y="309"/>
                          </a:cubicBezTo>
                          <a:cubicBezTo>
                            <a:pt x="206" y="308"/>
                            <a:pt x="204" y="306"/>
                            <a:pt x="202" y="304"/>
                          </a:cubicBezTo>
                          <a:cubicBezTo>
                            <a:pt x="201" y="307"/>
                            <a:pt x="200" y="309"/>
                            <a:pt x="199" y="312"/>
                          </a:cubicBezTo>
                          <a:cubicBezTo>
                            <a:pt x="201" y="313"/>
                            <a:pt x="203" y="314"/>
                            <a:pt x="205" y="315"/>
                          </a:cubicBezTo>
                          <a:close/>
                          <a:moveTo>
                            <a:pt x="206" y="292"/>
                          </a:moveTo>
                          <a:cubicBezTo>
                            <a:pt x="210" y="296"/>
                            <a:pt x="216" y="293"/>
                            <a:pt x="218" y="289"/>
                          </a:cubicBezTo>
                          <a:cubicBezTo>
                            <a:pt x="214" y="287"/>
                            <a:pt x="210" y="284"/>
                            <a:pt x="206" y="280"/>
                          </a:cubicBezTo>
                          <a:cubicBezTo>
                            <a:pt x="206" y="281"/>
                            <a:pt x="206" y="281"/>
                            <a:pt x="206" y="281"/>
                          </a:cubicBezTo>
                          <a:cubicBezTo>
                            <a:pt x="203" y="284"/>
                            <a:pt x="202" y="289"/>
                            <a:pt x="206" y="292"/>
                          </a:cubicBezTo>
                          <a:close/>
                          <a:moveTo>
                            <a:pt x="213" y="273"/>
                          </a:moveTo>
                          <a:cubicBezTo>
                            <a:pt x="214" y="271"/>
                            <a:pt x="215" y="270"/>
                            <a:pt x="217" y="268"/>
                          </a:cubicBezTo>
                          <a:cubicBezTo>
                            <a:pt x="215" y="266"/>
                            <a:pt x="213" y="263"/>
                            <a:pt x="211" y="261"/>
                          </a:cubicBezTo>
                          <a:cubicBezTo>
                            <a:pt x="209" y="262"/>
                            <a:pt x="207" y="263"/>
                            <a:pt x="205" y="265"/>
                          </a:cubicBezTo>
                          <a:cubicBezTo>
                            <a:pt x="204" y="266"/>
                            <a:pt x="202" y="267"/>
                            <a:pt x="201" y="269"/>
                          </a:cubicBezTo>
                          <a:cubicBezTo>
                            <a:pt x="204" y="271"/>
                            <a:pt x="206" y="274"/>
                            <a:pt x="209" y="276"/>
                          </a:cubicBezTo>
                          <a:cubicBezTo>
                            <a:pt x="209" y="277"/>
                            <a:pt x="210" y="277"/>
                            <a:pt x="210" y="277"/>
                          </a:cubicBezTo>
                          <a:cubicBezTo>
                            <a:pt x="211" y="276"/>
                            <a:pt x="212" y="274"/>
                            <a:pt x="213" y="273"/>
                          </a:cubicBezTo>
                          <a:close/>
                          <a:moveTo>
                            <a:pt x="204" y="318"/>
                          </a:moveTo>
                          <a:cubicBezTo>
                            <a:pt x="203" y="318"/>
                            <a:pt x="203" y="317"/>
                            <a:pt x="202" y="317"/>
                          </a:cubicBezTo>
                          <a:cubicBezTo>
                            <a:pt x="201" y="316"/>
                            <a:pt x="199" y="315"/>
                            <a:pt x="198" y="314"/>
                          </a:cubicBezTo>
                          <a:cubicBezTo>
                            <a:pt x="196" y="319"/>
                            <a:pt x="194" y="323"/>
                            <a:pt x="192" y="327"/>
                          </a:cubicBezTo>
                          <a:cubicBezTo>
                            <a:pt x="192" y="327"/>
                            <a:pt x="192" y="327"/>
                            <a:pt x="192" y="328"/>
                          </a:cubicBezTo>
                          <a:cubicBezTo>
                            <a:pt x="194" y="328"/>
                            <a:pt x="195" y="329"/>
                            <a:pt x="196" y="330"/>
                          </a:cubicBezTo>
                          <a:cubicBezTo>
                            <a:pt x="197" y="330"/>
                            <a:pt x="197" y="330"/>
                            <a:pt x="198" y="331"/>
                          </a:cubicBezTo>
                          <a:cubicBezTo>
                            <a:pt x="200" y="327"/>
                            <a:pt x="202" y="323"/>
                            <a:pt x="204" y="318"/>
                          </a:cubicBezTo>
                          <a:close/>
                          <a:moveTo>
                            <a:pt x="241" y="169"/>
                          </a:moveTo>
                          <a:cubicBezTo>
                            <a:pt x="239" y="165"/>
                            <a:pt x="236" y="162"/>
                            <a:pt x="232" y="161"/>
                          </a:cubicBezTo>
                          <a:cubicBezTo>
                            <a:pt x="229" y="159"/>
                            <a:pt x="225" y="160"/>
                            <a:pt x="223" y="164"/>
                          </a:cubicBezTo>
                          <a:cubicBezTo>
                            <a:pt x="222" y="166"/>
                            <a:pt x="224" y="170"/>
                            <a:pt x="224" y="172"/>
                          </a:cubicBezTo>
                          <a:cubicBezTo>
                            <a:pt x="224" y="172"/>
                            <a:pt x="224" y="173"/>
                            <a:pt x="224" y="174"/>
                          </a:cubicBezTo>
                          <a:cubicBezTo>
                            <a:pt x="229" y="171"/>
                            <a:pt x="235" y="169"/>
                            <a:pt x="241" y="169"/>
                          </a:cubicBezTo>
                          <a:close/>
                          <a:moveTo>
                            <a:pt x="191" y="344"/>
                          </a:moveTo>
                          <a:cubicBezTo>
                            <a:pt x="193" y="341"/>
                            <a:pt x="195" y="337"/>
                            <a:pt x="197" y="333"/>
                          </a:cubicBezTo>
                          <a:cubicBezTo>
                            <a:pt x="195" y="332"/>
                            <a:pt x="193" y="331"/>
                            <a:pt x="191" y="329"/>
                          </a:cubicBezTo>
                          <a:cubicBezTo>
                            <a:pt x="191" y="329"/>
                            <a:pt x="191" y="329"/>
                            <a:pt x="191" y="329"/>
                          </a:cubicBezTo>
                          <a:cubicBezTo>
                            <a:pt x="189" y="333"/>
                            <a:pt x="187" y="337"/>
                            <a:pt x="186" y="341"/>
                          </a:cubicBezTo>
                          <a:cubicBezTo>
                            <a:pt x="186" y="341"/>
                            <a:pt x="186" y="341"/>
                            <a:pt x="186" y="341"/>
                          </a:cubicBezTo>
                          <a:cubicBezTo>
                            <a:pt x="187" y="342"/>
                            <a:pt x="188" y="343"/>
                            <a:pt x="190" y="344"/>
                          </a:cubicBezTo>
                          <a:cubicBezTo>
                            <a:pt x="190" y="344"/>
                            <a:pt x="191" y="344"/>
                            <a:pt x="191" y="344"/>
                          </a:cubicBezTo>
                          <a:close/>
                          <a:moveTo>
                            <a:pt x="202" y="295"/>
                          </a:moveTo>
                          <a:cubicBezTo>
                            <a:pt x="202" y="295"/>
                            <a:pt x="203" y="295"/>
                            <a:pt x="203" y="295"/>
                          </a:cubicBezTo>
                          <a:cubicBezTo>
                            <a:pt x="201" y="293"/>
                            <a:pt x="200" y="290"/>
                            <a:pt x="200" y="288"/>
                          </a:cubicBezTo>
                          <a:cubicBezTo>
                            <a:pt x="188" y="306"/>
                            <a:pt x="173" y="323"/>
                            <a:pt x="157" y="339"/>
                          </a:cubicBezTo>
                          <a:cubicBezTo>
                            <a:pt x="150" y="347"/>
                            <a:pt x="142" y="354"/>
                            <a:pt x="133" y="361"/>
                          </a:cubicBezTo>
                          <a:cubicBezTo>
                            <a:pt x="127" y="366"/>
                            <a:pt x="120" y="372"/>
                            <a:pt x="111" y="371"/>
                          </a:cubicBezTo>
                          <a:cubicBezTo>
                            <a:pt x="105" y="371"/>
                            <a:pt x="99" y="367"/>
                            <a:pt x="98" y="360"/>
                          </a:cubicBezTo>
                          <a:cubicBezTo>
                            <a:pt x="97" y="352"/>
                            <a:pt x="101" y="344"/>
                            <a:pt x="105" y="338"/>
                          </a:cubicBezTo>
                          <a:cubicBezTo>
                            <a:pt x="114" y="321"/>
                            <a:pt x="128" y="307"/>
                            <a:pt x="143" y="295"/>
                          </a:cubicBezTo>
                          <a:cubicBezTo>
                            <a:pt x="150" y="289"/>
                            <a:pt x="157" y="283"/>
                            <a:pt x="165" y="278"/>
                          </a:cubicBezTo>
                          <a:cubicBezTo>
                            <a:pt x="170" y="274"/>
                            <a:pt x="176" y="269"/>
                            <a:pt x="181" y="267"/>
                          </a:cubicBezTo>
                          <a:cubicBezTo>
                            <a:pt x="179" y="266"/>
                            <a:pt x="177" y="265"/>
                            <a:pt x="175" y="262"/>
                          </a:cubicBezTo>
                          <a:cubicBezTo>
                            <a:pt x="151" y="273"/>
                            <a:pt x="129" y="285"/>
                            <a:pt x="109" y="303"/>
                          </a:cubicBezTo>
                          <a:cubicBezTo>
                            <a:pt x="92" y="318"/>
                            <a:pt x="72" y="337"/>
                            <a:pt x="74" y="362"/>
                          </a:cubicBezTo>
                          <a:cubicBezTo>
                            <a:pt x="75" y="383"/>
                            <a:pt x="96" y="396"/>
                            <a:pt x="116" y="396"/>
                          </a:cubicBezTo>
                          <a:cubicBezTo>
                            <a:pt x="118" y="396"/>
                            <a:pt x="119" y="396"/>
                            <a:pt x="121" y="395"/>
                          </a:cubicBezTo>
                          <a:cubicBezTo>
                            <a:pt x="121" y="394"/>
                            <a:pt x="122" y="394"/>
                            <a:pt x="123" y="395"/>
                          </a:cubicBezTo>
                          <a:cubicBezTo>
                            <a:pt x="135" y="393"/>
                            <a:pt x="146" y="386"/>
                            <a:pt x="155" y="377"/>
                          </a:cubicBezTo>
                          <a:cubicBezTo>
                            <a:pt x="155" y="377"/>
                            <a:pt x="156" y="376"/>
                            <a:pt x="157" y="376"/>
                          </a:cubicBezTo>
                          <a:cubicBezTo>
                            <a:pt x="161" y="372"/>
                            <a:pt x="165" y="367"/>
                            <a:pt x="169" y="362"/>
                          </a:cubicBezTo>
                          <a:cubicBezTo>
                            <a:pt x="170" y="360"/>
                            <a:pt x="172" y="357"/>
                            <a:pt x="173" y="355"/>
                          </a:cubicBezTo>
                          <a:cubicBezTo>
                            <a:pt x="173" y="355"/>
                            <a:pt x="174" y="354"/>
                            <a:pt x="174" y="354"/>
                          </a:cubicBezTo>
                          <a:cubicBezTo>
                            <a:pt x="185" y="336"/>
                            <a:pt x="192" y="315"/>
                            <a:pt x="202" y="295"/>
                          </a:cubicBezTo>
                          <a:close/>
                          <a:moveTo>
                            <a:pt x="228" y="190"/>
                          </a:moveTo>
                          <a:cubicBezTo>
                            <a:pt x="227" y="188"/>
                            <a:pt x="226" y="185"/>
                            <a:pt x="225" y="183"/>
                          </a:cubicBezTo>
                          <a:cubicBezTo>
                            <a:pt x="225" y="182"/>
                            <a:pt x="224" y="180"/>
                            <a:pt x="223" y="179"/>
                          </a:cubicBezTo>
                          <a:cubicBezTo>
                            <a:pt x="220" y="180"/>
                            <a:pt x="217" y="182"/>
                            <a:pt x="214" y="184"/>
                          </a:cubicBezTo>
                          <a:cubicBezTo>
                            <a:pt x="215" y="186"/>
                            <a:pt x="217" y="187"/>
                            <a:pt x="218" y="189"/>
                          </a:cubicBezTo>
                          <a:cubicBezTo>
                            <a:pt x="219" y="191"/>
                            <a:pt x="221" y="192"/>
                            <a:pt x="222" y="194"/>
                          </a:cubicBezTo>
                          <a:cubicBezTo>
                            <a:pt x="224" y="192"/>
                            <a:pt x="226" y="191"/>
                            <a:pt x="228" y="190"/>
                          </a:cubicBezTo>
                          <a:close/>
                          <a:moveTo>
                            <a:pt x="183" y="360"/>
                          </a:moveTo>
                          <a:cubicBezTo>
                            <a:pt x="185" y="355"/>
                            <a:pt x="187" y="351"/>
                            <a:pt x="190" y="347"/>
                          </a:cubicBezTo>
                          <a:cubicBezTo>
                            <a:pt x="188" y="346"/>
                            <a:pt x="186" y="344"/>
                            <a:pt x="185" y="343"/>
                          </a:cubicBezTo>
                          <a:cubicBezTo>
                            <a:pt x="182" y="347"/>
                            <a:pt x="180" y="352"/>
                            <a:pt x="177" y="356"/>
                          </a:cubicBezTo>
                          <a:cubicBezTo>
                            <a:pt x="178" y="356"/>
                            <a:pt x="179" y="357"/>
                            <a:pt x="179" y="357"/>
                          </a:cubicBezTo>
                          <a:cubicBezTo>
                            <a:pt x="180" y="358"/>
                            <a:pt x="182" y="358"/>
                            <a:pt x="183" y="360"/>
                          </a:cubicBezTo>
                          <a:close/>
                          <a:moveTo>
                            <a:pt x="200" y="279"/>
                          </a:moveTo>
                          <a:cubicBezTo>
                            <a:pt x="201" y="278"/>
                            <a:pt x="202" y="278"/>
                            <a:pt x="203" y="278"/>
                          </a:cubicBezTo>
                          <a:cubicBezTo>
                            <a:pt x="202" y="276"/>
                            <a:pt x="200" y="274"/>
                            <a:pt x="198" y="272"/>
                          </a:cubicBezTo>
                          <a:cubicBezTo>
                            <a:pt x="197" y="271"/>
                            <a:pt x="195" y="269"/>
                            <a:pt x="194" y="267"/>
                          </a:cubicBezTo>
                          <a:cubicBezTo>
                            <a:pt x="193" y="268"/>
                            <a:pt x="192" y="269"/>
                            <a:pt x="192" y="270"/>
                          </a:cubicBezTo>
                          <a:cubicBezTo>
                            <a:pt x="191" y="271"/>
                            <a:pt x="191" y="273"/>
                            <a:pt x="190" y="274"/>
                          </a:cubicBezTo>
                          <a:cubicBezTo>
                            <a:pt x="190" y="277"/>
                            <a:pt x="190" y="277"/>
                            <a:pt x="193" y="279"/>
                          </a:cubicBezTo>
                          <a:cubicBezTo>
                            <a:pt x="196" y="281"/>
                            <a:pt x="196" y="281"/>
                            <a:pt x="199" y="279"/>
                          </a:cubicBezTo>
                          <a:cubicBezTo>
                            <a:pt x="199" y="279"/>
                            <a:pt x="200" y="279"/>
                            <a:pt x="200" y="279"/>
                          </a:cubicBezTo>
                          <a:close/>
                          <a:moveTo>
                            <a:pt x="182" y="361"/>
                          </a:moveTo>
                          <a:cubicBezTo>
                            <a:pt x="182" y="361"/>
                            <a:pt x="182" y="361"/>
                            <a:pt x="182" y="361"/>
                          </a:cubicBezTo>
                          <a:cubicBezTo>
                            <a:pt x="180" y="361"/>
                            <a:pt x="179" y="360"/>
                            <a:pt x="178" y="359"/>
                          </a:cubicBezTo>
                          <a:cubicBezTo>
                            <a:pt x="177" y="358"/>
                            <a:pt x="177" y="358"/>
                            <a:pt x="176" y="358"/>
                          </a:cubicBezTo>
                          <a:cubicBezTo>
                            <a:pt x="174" y="361"/>
                            <a:pt x="172" y="364"/>
                            <a:pt x="170" y="367"/>
                          </a:cubicBezTo>
                          <a:cubicBezTo>
                            <a:pt x="171" y="368"/>
                            <a:pt x="172" y="369"/>
                            <a:pt x="173" y="370"/>
                          </a:cubicBezTo>
                          <a:cubicBezTo>
                            <a:pt x="174" y="370"/>
                            <a:pt x="175" y="371"/>
                            <a:pt x="176" y="372"/>
                          </a:cubicBezTo>
                          <a:cubicBezTo>
                            <a:pt x="178" y="368"/>
                            <a:pt x="180" y="365"/>
                            <a:pt x="182" y="361"/>
                          </a:cubicBezTo>
                          <a:close/>
                          <a:moveTo>
                            <a:pt x="210" y="258"/>
                          </a:moveTo>
                          <a:cubicBezTo>
                            <a:pt x="208" y="256"/>
                            <a:pt x="207" y="253"/>
                            <a:pt x="206" y="250"/>
                          </a:cubicBezTo>
                          <a:cubicBezTo>
                            <a:pt x="204" y="251"/>
                            <a:pt x="202" y="252"/>
                            <a:pt x="200" y="252"/>
                          </a:cubicBezTo>
                          <a:cubicBezTo>
                            <a:pt x="198" y="253"/>
                            <a:pt x="196" y="255"/>
                            <a:pt x="194" y="256"/>
                          </a:cubicBezTo>
                          <a:cubicBezTo>
                            <a:pt x="195" y="258"/>
                            <a:pt x="196" y="260"/>
                            <a:pt x="197" y="262"/>
                          </a:cubicBezTo>
                          <a:cubicBezTo>
                            <a:pt x="197" y="262"/>
                            <a:pt x="197" y="262"/>
                            <a:pt x="197" y="262"/>
                          </a:cubicBezTo>
                          <a:cubicBezTo>
                            <a:pt x="198" y="262"/>
                            <a:pt x="199" y="263"/>
                            <a:pt x="198" y="264"/>
                          </a:cubicBezTo>
                          <a:cubicBezTo>
                            <a:pt x="199" y="265"/>
                            <a:pt x="200" y="266"/>
                            <a:pt x="200" y="268"/>
                          </a:cubicBezTo>
                          <a:cubicBezTo>
                            <a:pt x="201" y="266"/>
                            <a:pt x="202" y="265"/>
                            <a:pt x="203" y="264"/>
                          </a:cubicBezTo>
                          <a:cubicBezTo>
                            <a:pt x="205" y="262"/>
                            <a:pt x="207" y="260"/>
                            <a:pt x="210" y="258"/>
                          </a:cubicBezTo>
                          <a:close/>
                          <a:moveTo>
                            <a:pt x="227" y="156"/>
                          </a:moveTo>
                          <a:cubicBezTo>
                            <a:pt x="228" y="156"/>
                            <a:pt x="228" y="156"/>
                            <a:pt x="229" y="156"/>
                          </a:cubicBezTo>
                          <a:cubicBezTo>
                            <a:pt x="225" y="147"/>
                            <a:pt x="223" y="136"/>
                            <a:pt x="220" y="127"/>
                          </a:cubicBezTo>
                          <a:cubicBezTo>
                            <a:pt x="217" y="117"/>
                            <a:pt x="214" y="107"/>
                            <a:pt x="210" y="98"/>
                          </a:cubicBezTo>
                          <a:cubicBezTo>
                            <a:pt x="204" y="81"/>
                            <a:pt x="197" y="63"/>
                            <a:pt x="188" y="48"/>
                          </a:cubicBezTo>
                          <a:cubicBezTo>
                            <a:pt x="183" y="40"/>
                            <a:pt x="171" y="31"/>
                            <a:pt x="162" y="40"/>
                          </a:cubicBezTo>
                          <a:cubicBezTo>
                            <a:pt x="155" y="47"/>
                            <a:pt x="159" y="58"/>
                            <a:pt x="161" y="66"/>
                          </a:cubicBezTo>
                          <a:cubicBezTo>
                            <a:pt x="173" y="102"/>
                            <a:pt x="191" y="133"/>
                            <a:pt x="210" y="165"/>
                          </a:cubicBezTo>
                          <a:cubicBezTo>
                            <a:pt x="210" y="165"/>
                            <a:pt x="210" y="165"/>
                            <a:pt x="210" y="165"/>
                          </a:cubicBezTo>
                          <a:cubicBezTo>
                            <a:pt x="213" y="165"/>
                            <a:pt x="217" y="166"/>
                            <a:pt x="220" y="168"/>
                          </a:cubicBezTo>
                          <a:cubicBezTo>
                            <a:pt x="219" y="162"/>
                            <a:pt x="221" y="157"/>
                            <a:pt x="227" y="156"/>
                          </a:cubicBezTo>
                          <a:close/>
                          <a:moveTo>
                            <a:pt x="221" y="175"/>
                          </a:moveTo>
                          <a:cubicBezTo>
                            <a:pt x="221" y="174"/>
                            <a:pt x="221" y="174"/>
                            <a:pt x="221" y="174"/>
                          </a:cubicBezTo>
                          <a:cubicBezTo>
                            <a:pt x="221" y="174"/>
                            <a:pt x="221" y="174"/>
                            <a:pt x="221" y="174"/>
                          </a:cubicBezTo>
                          <a:cubicBezTo>
                            <a:pt x="221" y="174"/>
                            <a:pt x="221" y="174"/>
                            <a:pt x="221" y="174"/>
                          </a:cubicBezTo>
                          <a:cubicBezTo>
                            <a:pt x="218" y="170"/>
                            <a:pt x="212" y="167"/>
                            <a:pt x="207" y="169"/>
                          </a:cubicBezTo>
                          <a:cubicBezTo>
                            <a:pt x="201" y="172"/>
                            <a:pt x="203" y="180"/>
                            <a:pt x="206" y="184"/>
                          </a:cubicBezTo>
                          <a:cubicBezTo>
                            <a:pt x="211" y="180"/>
                            <a:pt x="216" y="177"/>
                            <a:pt x="221" y="175"/>
                          </a:cubicBezTo>
                          <a:close/>
                          <a:moveTo>
                            <a:pt x="213" y="203"/>
                          </a:moveTo>
                          <a:cubicBezTo>
                            <a:pt x="215" y="200"/>
                            <a:pt x="217" y="198"/>
                            <a:pt x="220" y="196"/>
                          </a:cubicBezTo>
                          <a:cubicBezTo>
                            <a:pt x="218" y="194"/>
                            <a:pt x="217" y="192"/>
                            <a:pt x="216" y="190"/>
                          </a:cubicBezTo>
                          <a:cubicBezTo>
                            <a:pt x="214" y="189"/>
                            <a:pt x="213" y="187"/>
                            <a:pt x="212" y="185"/>
                          </a:cubicBezTo>
                          <a:cubicBezTo>
                            <a:pt x="208" y="188"/>
                            <a:pt x="204" y="192"/>
                            <a:pt x="201" y="196"/>
                          </a:cubicBezTo>
                          <a:cubicBezTo>
                            <a:pt x="203" y="197"/>
                            <a:pt x="205" y="198"/>
                            <a:pt x="207" y="199"/>
                          </a:cubicBezTo>
                          <a:cubicBezTo>
                            <a:pt x="209" y="200"/>
                            <a:pt x="211" y="201"/>
                            <a:pt x="213" y="203"/>
                          </a:cubicBezTo>
                          <a:close/>
                          <a:moveTo>
                            <a:pt x="197" y="284"/>
                          </a:moveTo>
                          <a:cubicBezTo>
                            <a:pt x="196" y="285"/>
                            <a:pt x="194" y="285"/>
                            <a:pt x="192" y="284"/>
                          </a:cubicBezTo>
                          <a:cubicBezTo>
                            <a:pt x="189" y="283"/>
                            <a:pt x="188" y="280"/>
                            <a:pt x="187" y="277"/>
                          </a:cubicBezTo>
                          <a:cubicBezTo>
                            <a:pt x="186" y="273"/>
                            <a:pt x="188" y="269"/>
                            <a:pt x="190" y="266"/>
                          </a:cubicBezTo>
                          <a:cubicBezTo>
                            <a:pt x="189" y="267"/>
                            <a:pt x="188" y="267"/>
                            <a:pt x="188" y="267"/>
                          </a:cubicBezTo>
                          <a:cubicBezTo>
                            <a:pt x="185" y="270"/>
                            <a:pt x="182" y="272"/>
                            <a:pt x="179" y="274"/>
                          </a:cubicBezTo>
                          <a:cubicBezTo>
                            <a:pt x="175" y="277"/>
                            <a:pt x="170" y="280"/>
                            <a:pt x="166" y="283"/>
                          </a:cubicBezTo>
                          <a:cubicBezTo>
                            <a:pt x="157" y="289"/>
                            <a:pt x="148" y="296"/>
                            <a:pt x="140" y="303"/>
                          </a:cubicBezTo>
                          <a:cubicBezTo>
                            <a:pt x="132" y="310"/>
                            <a:pt x="125" y="317"/>
                            <a:pt x="119" y="325"/>
                          </a:cubicBezTo>
                          <a:cubicBezTo>
                            <a:pt x="113" y="333"/>
                            <a:pt x="106" y="343"/>
                            <a:pt x="103" y="353"/>
                          </a:cubicBezTo>
                          <a:cubicBezTo>
                            <a:pt x="102" y="359"/>
                            <a:pt x="104" y="366"/>
                            <a:pt x="112" y="367"/>
                          </a:cubicBezTo>
                          <a:cubicBezTo>
                            <a:pt x="119" y="367"/>
                            <a:pt x="124" y="363"/>
                            <a:pt x="129" y="359"/>
                          </a:cubicBezTo>
                          <a:cubicBezTo>
                            <a:pt x="138" y="352"/>
                            <a:pt x="146" y="344"/>
                            <a:pt x="154" y="336"/>
                          </a:cubicBezTo>
                          <a:cubicBezTo>
                            <a:pt x="170" y="320"/>
                            <a:pt x="184" y="302"/>
                            <a:pt x="197" y="284"/>
                          </a:cubicBezTo>
                          <a:close/>
                          <a:moveTo>
                            <a:pt x="205" y="247"/>
                          </a:moveTo>
                          <a:cubicBezTo>
                            <a:pt x="204" y="244"/>
                            <a:pt x="203" y="241"/>
                            <a:pt x="203" y="237"/>
                          </a:cubicBezTo>
                          <a:cubicBezTo>
                            <a:pt x="201" y="238"/>
                            <a:pt x="198" y="237"/>
                            <a:pt x="196" y="238"/>
                          </a:cubicBezTo>
                          <a:cubicBezTo>
                            <a:pt x="195" y="238"/>
                            <a:pt x="193" y="238"/>
                            <a:pt x="192" y="238"/>
                          </a:cubicBezTo>
                          <a:cubicBezTo>
                            <a:pt x="192" y="238"/>
                            <a:pt x="190" y="238"/>
                            <a:pt x="189" y="238"/>
                          </a:cubicBezTo>
                          <a:cubicBezTo>
                            <a:pt x="190" y="244"/>
                            <a:pt x="191" y="249"/>
                            <a:pt x="193" y="254"/>
                          </a:cubicBezTo>
                          <a:cubicBezTo>
                            <a:pt x="195" y="253"/>
                            <a:pt x="198" y="251"/>
                            <a:pt x="200" y="250"/>
                          </a:cubicBezTo>
                          <a:cubicBezTo>
                            <a:pt x="202" y="249"/>
                            <a:pt x="203" y="248"/>
                            <a:pt x="205" y="247"/>
                          </a:cubicBezTo>
                          <a:close/>
                          <a:moveTo>
                            <a:pt x="208" y="211"/>
                          </a:moveTo>
                          <a:cubicBezTo>
                            <a:pt x="209" y="209"/>
                            <a:pt x="210" y="207"/>
                            <a:pt x="211" y="205"/>
                          </a:cubicBezTo>
                          <a:cubicBezTo>
                            <a:pt x="209" y="204"/>
                            <a:pt x="207" y="203"/>
                            <a:pt x="205" y="201"/>
                          </a:cubicBezTo>
                          <a:cubicBezTo>
                            <a:pt x="204" y="200"/>
                            <a:pt x="202" y="199"/>
                            <a:pt x="200" y="198"/>
                          </a:cubicBezTo>
                          <a:cubicBezTo>
                            <a:pt x="198" y="201"/>
                            <a:pt x="196" y="204"/>
                            <a:pt x="194" y="207"/>
                          </a:cubicBezTo>
                          <a:cubicBezTo>
                            <a:pt x="195" y="207"/>
                            <a:pt x="196" y="208"/>
                            <a:pt x="197" y="208"/>
                          </a:cubicBezTo>
                          <a:cubicBezTo>
                            <a:pt x="201" y="209"/>
                            <a:pt x="201" y="209"/>
                            <a:pt x="201" y="209"/>
                          </a:cubicBezTo>
                          <a:cubicBezTo>
                            <a:pt x="203" y="209"/>
                            <a:pt x="206" y="210"/>
                            <a:pt x="208" y="211"/>
                          </a:cubicBezTo>
                          <a:close/>
                          <a:moveTo>
                            <a:pt x="174" y="374"/>
                          </a:moveTo>
                          <a:cubicBezTo>
                            <a:pt x="173" y="373"/>
                            <a:pt x="172" y="372"/>
                            <a:pt x="171" y="371"/>
                          </a:cubicBezTo>
                          <a:cubicBezTo>
                            <a:pt x="170" y="370"/>
                            <a:pt x="170" y="369"/>
                            <a:pt x="169" y="369"/>
                          </a:cubicBezTo>
                          <a:cubicBezTo>
                            <a:pt x="166" y="372"/>
                            <a:pt x="163" y="375"/>
                            <a:pt x="160" y="378"/>
                          </a:cubicBezTo>
                          <a:cubicBezTo>
                            <a:pt x="160" y="379"/>
                            <a:pt x="160" y="379"/>
                            <a:pt x="160" y="379"/>
                          </a:cubicBezTo>
                          <a:cubicBezTo>
                            <a:pt x="161" y="380"/>
                            <a:pt x="162" y="381"/>
                            <a:pt x="163" y="382"/>
                          </a:cubicBezTo>
                          <a:cubicBezTo>
                            <a:pt x="164" y="383"/>
                            <a:pt x="165" y="385"/>
                            <a:pt x="166" y="386"/>
                          </a:cubicBezTo>
                          <a:cubicBezTo>
                            <a:pt x="169" y="382"/>
                            <a:pt x="172" y="378"/>
                            <a:pt x="174" y="374"/>
                          </a:cubicBezTo>
                          <a:close/>
                          <a:moveTo>
                            <a:pt x="206" y="215"/>
                          </a:moveTo>
                          <a:cubicBezTo>
                            <a:pt x="206" y="215"/>
                            <a:pt x="206" y="214"/>
                            <a:pt x="207" y="213"/>
                          </a:cubicBezTo>
                          <a:cubicBezTo>
                            <a:pt x="203" y="212"/>
                            <a:pt x="200" y="211"/>
                            <a:pt x="197" y="210"/>
                          </a:cubicBezTo>
                          <a:cubicBezTo>
                            <a:pt x="196" y="210"/>
                            <a:pt x="195" y="210"/>
                            <a:pt x="193" y="209"/>
                          </a:cubicBezTo>
                          <a:cubicBezTo>
                            <a:pt x="192" y="213"/>
                            <a:pt x="190" y="218"/>
                            <a:pt x="190" y="222"/>
                          </a:cubicBezTo>
                          <a:cubicBezTo>
                            <a:pt x="194" y="222"/>
                            <a:pt x="199" y="223"/>
                            <a:pt x="203" y="224"/>
                          </a:cubicBezTo>
                          <a:cubicBezTo>
                            <a:pt x="204" y="221"/>
                            <a:pt x="205" y="218"/>
                            <a:pt x="206" y="215"/>
                          </a:cubicBezTo>
                          <a:close/>
                          <a:moveTo>
                            <a:pt x="203" y="235"/>
                          </a:moveTo>
                          <a:cubicBezTo>
                            <a:pt x="203" y="232"/>
                            <a:pt x="203" y="229"/>
                            <a:pt x="203" y="227"/>
                          </a:cubicBezTo>
                          <a:cubicBezTo>
                            <a:pt x="198" y="226"/>
                            <a:pt x="194" y="225"/>
                            <a:pt x="189" y="224"/>
                          </a:cubicBezTo>
                          <a:cubicBezTo>
                            <a:pt x="189" y="228"/>
                            <a:pt x="189" y="232"/>
                            <a:pt x="189" y="236"/>
                          </a:cubicBezTo>
                          <a:cubicBezTo>
                            <a:pt x="191" y="235"/>
                            <a:pt x="193" y="235"/>
                            <a:pt x="195" y="235"/>
                          </a:cubicBezTo>
                          <a:cubicBezTo>
                            <a:pt x="198" y="235"/>
                            <a:pt x="200" y="234"/>
                            <a:pt x="203" y="235"/>
                          </a:cubicBezTo>
                          <a:close/>
                          <a:moveTo>
                            <a:pt x="188" y="264"/>
                          </a:moveTo>
                          <a:cubicBezTo>
                            <a:pt x="189" y="264"/>
                            <a:pt x="191" y="264"/>
                            <a:pt x="192" y="263"/>
                          </a:cubicBezTo>
                          <a:cubicBezTo>
                            <a:pt x="189" y="258"/>
                            <a:pt x="187" y="253"/>
                            <a:pt x="186" y="248"/>
                          </a:cubicBezTo>
                          <a:cubicBezTo>
                            <a:pt x="186" y="248"/>
                            <a:pt x="186" y="248"/>
                            <a:pt x="186" y="248"/>
                          </a:cubicBezTo>
                          <a:cubicBezTo>
                            <a:pt x="184" y="249"/>
                            <a:pt x="182" y="251"/>
                            <a:pt x="181" y="252"/>
                          </a:cubicBezTo>
                          <a:cubicBezTo>
                            <a:pt x="178" y="256"/>
                            <a:pt x="178" y="258"/>
                            <a:pt x="180" y="261"/>
                          </a:cubicBezTo>
                          <a:cubicBezTo>
                            <a:pt x="183" y="264"/>
                            <a:pt x="184" y="264"/>
                            <a:pt x="188" y="264"/>
                          </a:cubicBezTo>
                          <a:close/>
                          <a:moveTo>
                            <a:pt x="165" y="388"/>
                          </a:moveTo>
                          <a:cubicBezTo>
                            <a:pt x="163" y="387"/>
                            <a:pt x="162" y="385"/>
                            <a:pt x="160" y="384"/>
                          </a:cubicBezTo>
                          <a:cubicBezTo>
                            <a:pt x="159" y="383"/>
                            <a:pt x="159" y="382"/>
                            <a:pt x="158" y="381"/>
                          </a:cubicBezTo>
                          <a:cubicBezTo>
                            <a:pt x="155" y="383"/>
                            <a:pt x="152" y="386"/>
                            <a:pt x="149" y="388"/>
                          </a:cubicBezTo>
                          <a:cubicBezTo>
                            <a:pt x="146" y="390"/>
                            <a:pt x="142" y="393"/>
                            <a:pt x="138" y="394"/>
                          </a:cubicBezTo>
                          <a:cubicBezTo>
                            <a:pt x="138" y="395"/>
                            <a:pt x="138" y="395"/>
                            <a:pt x="138" y="395"/>
                          </a:cubicBezTo>
                          <a:cubicBezTo>
                            <a:pt x="139" y="397"/>
                            <a:pt x="139" y="399"/>
                            <a:pt x="140" y="401"/>
                          </a:cubicBezTo>
                          <a:cubicBezTo>
                            <a:pt x="141" y="403"/>
                            <a:pt x="143" y="405"/>
                            <a:pt x="143" y="406"/>
                          </a:cubicBezTo>
                          <a:cubicBezTo>
                            <a:pt x="143" y="407"/>
                            <a:pt x="143" y="407"/>
                            <a:pt x="143" y="407"/>
                          </a:cubicBezTo>
                          <a:cubicBezTo>
                            <a:pt x="146" y="406"/>
                            <a:pt x="148" y="405"/>
                            <a:pt x="151" y="403"/>
                          </a:cubicBezTo>
                          <a:cubicBezTo>
                            <a:pt x="153" y="401"/>
                            <a:pt x="154" y="400"/>
                            <a:pt x="156" y="399"/>
                          </a:cubicBezTo>
                          <a:cubicBezTo>
                            <a:pt x="155" y="399"/>
                            <a:pt x="155" y="399"/>
                            <a:pt x="155" y="399"/>
                          </a:cubicBezTo>
                          <a:cubicBezTo>
                            <a:pt x="153" y="398"/>
                            <a:pt x="152" y="395"/>
                            <a:pt x="151" y="394"/>
                          </a:cubicBezTo>
                          <a:cubicBezTo>
                            <a:pt x="150" y="392"/>
                            <a:pt x="148" y="390"/>
                            <a:pt x="149" y="389"/>
                          </a:cubicBezTo>
                          <a:cubicBezTo>
                            <a:pt x="149" y="388"/>
                            <a:pt x="149" y="388"/>
                            <a:pt x="149" y="388"/>
                          </a:cubicBezTo>
                          <a:cubicBezTo>
                            <a:pt x="150" y="388"/>
                            <a:pt x="150" y="388"/>
                            <a:pt x="151" y="388"/>
                          </a:cubicBezTo>
                          <a:cubicBezTo>
                            <a:pt x="151" y="389"/>
                            <a:pt x="151" y="389"/>
                            <a:pt x="151" y="390"/>
                          </a:cubicBezTo>
                          <a:cubicBezTo>
                            <a:pt x="151" y="390"/>
                            <a:pt x="152" y="390"/>
                            <a:pt x="152" y="390"/>
                          </a:cubicBezTo>
                          <a:cubicBezTo>
                            <a:pt x="152" y="391"/>
                            <a:pt x="152" y="391"/>
                            <a:pt x="152" y="391"/>
                          </a:cubicBezTo>
                          <a:cubicBezTo>
                            <a:pt x="153" y="392"/>
                            <a:pt x="153" y="393"/>
                            <a:pt x="154" y="394"/>
                          </a:cubicBezTo>
                          <a:cubicBezTo>
                            <a:pt x="155" y="395"/>
                            <a:pt x="156" y="396"/>
                            <a:pt x="157" y="398"/>
                          </a:cubicBezTo>
                          <a:cubicBezTo>
                            <a:pt x="157" y="398"/>
                            <a:pt x="157" y="398"/>
                            <a:pt x="157" y="398"/>
                          </a:cubicBezTo>
                          <a:cubicBezTo>
                            <a:pt x="159" y="395"/>
                            <a:pt x="162" y="392"/>
                            <a:pt x="165" y="388"/>
                          </a:cubicBezTo>
                          <a:close/>
                          <a:moveTo>
                            <a:pt x="202" y="188"/>
                          </a:moveTo>
                          <a:cubicBezTo>
                            <a:pt x="199" y="187"/>
                            <a:pt x="194" y="186"/>
                            <a:pt x="191" y="189"/>
                          </a:cubicBezTo>
                          <a:cubicBezTo>
                            <a:pt x="186" y="192"/>
                            <a:pt x="186" y="199"/>
                            <a:pt x="191" y="202"/>
                          </a:cubicBezTo>
                          <a:cubicBezTo>
                            <a:pt x="192" y="201"/>
                            <a:pt x="193" y="199"/>
                            <a:pt x="194" y="198"/>
                          </a:cubicBezTo>
                          <a:cubicBezTo>
                            <a:pt x="196" y="194"/>
                            <a:pt x="199" y="191"/>
                            <a:pt x="202" y="188"/>
                          </a:cubicBezTo>
                          <a:close/>
                          <a:moveTo>
                            <a:pt x="184" y="245"/>
                          </a:moveTo>
                          <a:cubicBezTo>
                            <a:pt x="185" y="245"/>
                            <a:pt x="185" y="245"/>
                            <a:pt x="185" y="245"/>
                          </a:cubicBezTo>
                          <a:cubicBezTo>
                            <a:pt x="184" y="239"/>
                            <a:pt x="184" y="234"/>
                            <a:pt x="184" y="228"/>
                          </a:cubicBezTo>
                          <a:cubicBezTo>
                            <a:pt x="180" y="229"/>
                            <a:pt x="176" y="231"/>
                            <a:pt x="175" y="236"/>
                          </a:cubicBezTo>
                          <a:cubicBezTo>
                            <a:pt x="174" y="241"/>
                            <a:pt x="179" y="246"/>
                            <a:pt x="184" y="245"/>
                          </a:cubicBezTo>
                          <a:close/>
                          <a:moveTo>
                            <a:pt x="184" y="225"/>
                          </a:moveTo>
                          <a:cubicBezTo>
                            <a:pt x="184" y="225"/>
                            <a:pt x="184" y="225"/>
                            <a:pt x="184" y="225"/>
                          </a:cubicBezTo>
                          <a:cubicBezTo>
                            <a:pt x="185" y="218"/>
                            <a:pt x="187" y="212"/>
                            <a:pt x="190" y="206"/>
                          </a:cubicBezTo>
                          <a:cubicBezTo>
                            <a:pt x="182" y="205"/>
                            <a:pt x="173" y="209"/>
                            <a:pt x="177" y="218"/>
                          </a:cubicBezTo>
                          <a:cubicBezTo>
                            <a:pt x="178" y="220"/>
                            <a:pt x="180" y="221"/>
                            <a:pt x="182" y="223"/>
                          </a:cubicBezTo>
                          <a:cubicBezTo>
                            <a:pt x="182" y="223"/>
                            <a:pt x="182" y="223"/>
                            <a:pt x="183" y="223"/>
                          </a:cubicBezTo>
                          <a:cubicBezTo>
                            <a:pt x="184" y="223"/>
                            <a:pt x="184" y="224"/>
                            <a:pt x="184" y="225"/>
                          </a:cubicBezTo>
                          <a:cubicBezTo>
                            <a:pt x="184" y="225"/>
                            <a:pt x="184" y="225"/>
                            <a:pt x="184" y="225"/>
                          </a:cubicBezTo>
                          <a:close/>
                          <a:moveTo>
                            <a:pt x="142" y="408"/>
                          </a:moveTo>
                          <a:cubicBezTo>
                            <a:pt x="142" y="408"/>
                            <a:pt x="142" y="408"/>
                            <a:pt x="142" y="408"/>
                          </a:cubicBezTo>
                          <a:cubicBezTo>
                            <a:pt x="138" y="405"/>
                            <a:pt x="136" y="399"/>
                            <a:pt x="136" y="395"/>
                          </a:cubicBezTo>
                          <a:cubicBezTo>
                            <a:pt x="132" y="397"/>
                            <a:pt x="128" y="398"/>
                            <a:pt x="123" y="399"/>
                          </a:cubicBezTo>
                          <a:cubicBezTo>
                            <a:pt x="124" y="401"/>
                            <a:pt x="124" y="402"/>
                            <a:pt x="125" y="404"/>
                          </a:cubicBezTo>
                          <a:cubicBezTo>
                            <a:pt x="126" y="406"/>
                            <a:pt x="127" y="409"/>
                            <a:pt x="127" y="411"/>
                          </a:cubicBezTo>
                          <a:cubicBezTo>
                            <a:pt x="132" y="411"/>
                            <a:pt x="137" y="410"/>
                            <a:pt x="142" y="408"/>
                          </a:cubicBezTo>
                          <a:close/>
                          <a:moveTo>
                            <a:pt x="178" y="250"/>
                          </a:moveTo>
                          <a:cubicBezTo>
                            <a:pt x="178" y="250"/>
                            <a:pt x="178" y="250"/>
                            <a:pt x="178" y="250"/>
                          </a:cubicBezTo>
                          <a:cubicBezTo>
                            <a:pt x="178" y="251"/>
                            <a:pt x="177" y="251"/>
                            <a:pt x="176" y="252"/>
                          </a:cubicBezTo>
                          <a:cubicBezTo>
                            <a:pt x="172" y="253"/>
                            <a:pt x="168" y="255"/>
                            <a:pt x="164" y="256"/>
                          </a:cubicBezTo>
                          <a:cubicBezTo>
                            <a:pt x="163" y="256"/>
                            <a:pt x="163" y="256"/>
                            <a:pt x="162" y="257"/>
                          </a:cubicBezTo>
                          <a:cubicBezTo>
                            <a:pt x="163" y="257"/>
                            <a:pt x="163" y="258"/>
                            <a:pt x="164" y="259"/>
                          </a:cubicBezTo>
                          <a:cubicBezTo>
                            <a:pt x="165" y="260"/>
                            <a:pt x="166" y="261"/>
                            <a:pt x="166" y="262"/>
                          </a:cubicBezTo>
                          <a:cubicBezTo>
                            <a:pt x="166" y="262"/>
                            <a:pt x="166" y="262"/>
                            <a:pt x="166" y="262"/>
                          </a:cubicBezTo>
                          <a:cubicBezTo>
                            <a:pt x="169" y="261"/>
                            <a:pt x="172" y="260"/>
                            <a:pt x="175" y="259"/>
                          </a:cubicBezTo>
                          <a:cubicBezTo>
                            <a:pt x="174" y="256"/>
                            <a:pt x="176" y="253"/>
                            <a:pt x="178" y="250"/>
                          </a:cubicBezTo>
                          <a:close/>
                          <a:moveTo>
                            <a:pt x="177" y="248"/>
                          </a:moveTo>
                          <a:cubicBezTo>
                            <a:pt x="178" y="248"/>
                            <a:pt x="178" y="248"/>
                            <a:pt x="178" y="248"/>
                          </a:cubicBezTo>
                          <a:cubicBezTo>
                            <a:pt x="175" y="246"/>
                            <a:pt x="173" y="244"/>
                            <a:pt x="172" y="240"/>
                          </a:cubicBezTo>
                          <a:cubicBezTo>
                            <a:pt x="170" y="241"/>
                            <a:pt x="168" y="242"/>
                            <a:pt x="166" y="242"/>
                          </a:cubicBezTo>
                          <a:cubicBezTo>
                            <a:pt x="168" y="244"/>
                            <a:pt x="169" y="247"/>
                            <a:pt x="168" y="249"/>
                          </a:cubicBezTo>
                          <a:cubicBezTo>
                            <a:pt x="168" y="249"/>
                            <a:pt x="168" y="250"/>
                            <a:pt x="168" y="250"/>
                          </a:cubicBezTo>
                          <a:cubicBezTo>
                            <a:pt x="170" y="249"/>
                            <a:pt x="173" y="248"/>
                            <a:pt x="175" y="247"/>
                          </a:cubicBezTo>
                          <a:cubicBezTo>
                            <a:pt x="176" y="247"/>
                            <a:pt x="177" y="247"/>
                            <a:pt x="177" y="248"/>
                          </a:cubicBezTo>
                          <a:close/>
                          <a:moveTo>
                            <a:pt x="180" y="226"/>
                          </a:moveTo>
                          <a:cubicBezTo>
                            <a:pt x="179" y="226"/>
                            <a:pt x="179" y="226"/>
                            <a:pt x="178" y="226"/>
                          </a:cubicBezTo>
                          <a:cubicBezTo>
                            <a:pt x="178" y="223"/>
                            <a:pt x="178" y="223"/>
                            <a:pt x="178" y="223"/>
                          </a:cubicBezTo>
                          <a:cubicBezTo>
                            <a:pt x="175" y="220"/>
                            <a:pt x="172" y="216"/>
                            <a:pt x="173" y="212"/>
                          </a:cubicBezTo>
                          <a:cubicBezTo>
                            <a:pt x="174" y="208"/>
                            <a:pt x="175" y="206"/>
                            <a:pt x="178" y="205"/>
                          </a:cubicBezTo>
                          <a:cubicBezTo>
                            <a:pt x="177" y="205"/>
                            <a:pt x="177" y="205"/>
                            <a:pt x="177" y="204"/>
                          </a:cubicBezTo>
                          <a:cubicBezTo>
                            <a:pt x="180" y="203"/>
                            <a:pt x="180" y="203"/>
                            <a:pt x="180" y="203"/>
                          </a:cubicBezTo>
                          <a:cubicBezTo>
                            <a:pt x="182" y="202"/>
                            <a:pt x="184" y="202"/>
                            <a:pt x="186" y="202"/>
                          </a:cubicBezTo>
                          <a:cubicBezTo>
                            <a:pt x="184" y="199"/>
                            <a:pt x="183" y="196"/>
                            <a:pt x="184" y="193"/>
                          </a:cubicBezTo>
                          <a:cubicBezTo>
                            <a:pt x="157" y="182"/>
                            <a:pt x="131" y="167"/>
                            <a:pt x="104" y="155"/>
                          </a:cubicBezTo>
                          <a:cubicBezTo>
                            <a:pt x="92" y="149"/>
                            <a:pt x="79" y="145"/>
                            <a:pt x="66" y="147"/>
                          </a:cubicBezTo>
                          <a:cubicBezTo>
                            <a:pt x="56" y="149"/>
                            <a:pt x="46" y="154"/>
                            <a:pt x="39" y="162"/>
                          </a:cubicBezTo>
                          <a:cubicBezTo>
                            <a:pt x="28" y="173"/>
                            <a:pt x="24" y="188"/>
                            <a:pt x="27" y="203"/>
                          </a:cubicBezTo>
                          <a:cubicBezTo>
                            <a:pt x="28" y="203"/>
                            <a:pt x="28" y="204"/>
                            <a:pt x="28" y="205"/>
                          </a:cubicBezTo>
                          <a:cubicBezTo>
                            <a:pt x="29" y="210"/>
                            <a:pt x="31" y="216"/>
                            <a:pt x="34" y="221"/>
                          </a:cubicBezTo>
                          <a:cubicBezTo>
                            <a:pt x="38" y="225"/>
                            <a:pt x="41" y="229"/>
                            <a:pt x="45" y="232"/>
                          </a:cubicBezTo>
                          <a:cubicBezTo>
                            <a:pt x="46" y="232"/>
                            <a:pt x="47" y="233"/>
                            <a:pt x="47" y="233"/>
                          </a:cubicBezTo>
                          <a:cubicBezTo>
                            <a:pt x="62" y="244"/>
                            <a:pt x="83" y="248"/>
                            <a:pt x="100" y="249"/>
                          </a:cubicBezTo>
                          <a:cubicBezTo>
                            <a:pt x="125" y="249"/>
                            <a:pt x="149" y="244"/>
                            <a:pt x="172" y="236"/>
                          </a:cubicBezTo>
                          <a:cubicBezTo>
                            <a:pt x="172" y="231"/>
                            <a:pt x="176" y="228"/>
                            <a:pt x="180" y="226"/>
                          </a:cubicBezTo>
                          <a:close/>
                          <a:moveTo>
                            <a:pt x="186" y="189"/>
                          </a:moveTo>
                          <a:cubicBezTo>
                            <a:pt x="187" y="187"/>
                            <a:pt x="189" y="186"/>
                            <a:pt x="190" y="185"/>
                          </a:cubicBezTo>
                          <a:cubicBezTo>
                            <a:pt x="187" y="183"/>
                            <a:pt x="184" y="181"/>
                            <a:pt x="180" y="179"/>
                          </a:cubicBezTo>
                          <a:cubicBezTo>
                            <a:pt x="180" y="182"/>
                            <a:pt x="179" y="184"/>
                            <a:pt x="178" y="187"/>
                          </a:cubicBezTo>
                          <a:cubicBezTo>
                            <a:pt x="180" y="188"/>
                            <a:pt x="183" y="189"/>
                            <a:pt x="185" y="190"/>
                          </a:cubicBezTo>
                          <a:cubicBezTo>
                            <a:pt x="185" y="190"/>
                            <a:pt x="186" y="189"/>
                            <a:pt x="186" y="189"/>
                          </a:cubicBezTo>
                          <a:close/>
                          <a:moveTo>
                            <a:pt x="166" y="250"/>
                          </a:moveTo>
                          <a:cubicBezTo>
                            <a:pt x="166" y="250"/>
                            <a:pt x="166" y="250"/>
                            <a:pt x="166" y="250"/>
                          </a:cubicBezTo>
                          <a:cubicBezTo>
                            <a:pt x="165" y="249"/>
                            <a:pt x="165" y="247"/>
                            <a:pt x="164" y="246"/>
                          </a:cubicBezTo>
                          <a:cubicBezTo>
                            <a:pt x="164" y="245"/>
                            <a:pt x="163" y="244"/>
                            <a:pt x="163" y="243"/>
                          </a:cubicBezTo>
                          <a:cubicBezTo>
                            <a:pt x="159" y="245"/>
                            <a:pt x="155" y="246"/>
                            <a:pt x="151" y="247"/>
                          </a:cubicBezTo>
                          <a:cubicBezTo>
                            <a:pt x="152" y="249"/>
                            <a:pt x="153" y="251"/>
                            <a:pt x="154" y="254"/>
                          </a:cubicBezTo>
                          <a:cubicBezTo>
                            <a:pt x="158" y="253"/>
                            <a:pt x="162" y="252"/>
                            <a:pt x="166" y="250"/>
                          </a:cubicBezTo>
                          <a:close/>
                          <a:moveTo>
                            <a:pt x="164" y="263"/>
                          </a:moveTo>
                          <a:cubicBezTo>
                            <a:pt x="163" y="262"/>
                            <a:pt x="163" y="261"/>
                            <a:pt x="162" y="260"/>
                          </a:cubicBezTo>
                          <a:cubicBezTo>
                            <a:pt x="162" y="259"/>
                            <a:pt x="161" y="258"/>
                            <a:pt x="160" y="257"/>
                          </a:cubicBezTo>
                          <a:cubicBezTo>
                            <a:pt x="156" y="259"/>
                            <a:pt x="152" y="261"/>
                            <a:pt x="148" y="263"/>
                          </a:cubicBezTo>
                          <a:cubicBezTo>
                            <a:pt x="150" y="264"/>
                            <a:pt x="151" y="266"/>
                            <a:pt x="153" y="268"/>
                          </a:cubicBezTo>
                          <a:cubicBezTo>
                            <a:pt x="157" y="266"/>
                            <a:pt x="160" y="264"/>
                            <a:pt x="164" y="263"/>
                          </a:cubicBezTo>
                          <a:close/>
                          <a:moveTo>
                            <a:pt x="176" y="185"/>
                          </a:moveTo>
                          <a:cubicBezTo>
                            <a:pt x="177" y="183"/>
                            <a:pt x="177" y="180"/>
                            <a:pt x="178" y="178"/>
                          </a:cubicBezTo>
                          <a:cubicBezTo>
                            <a:pt x="175" y="176"/>
                            <a:pt x="171" y="174"/>
                            <a:pt x="168" y="171"/>
                          </a:cubicBezTo>
                          <a:cubicBezTo>
                            <a:pt x="167" y="174"/>
                            <a:pt x="165" y="177"/>
                            <a:pt x="164" y="179"/>
                          </a:cubicBezTo>
                          <a:cubicBezTo>
                            <a:pt x="168" y="181"/>
                            <a:pt x="172" y="183"/>
                            <a:pt x="176" y="185"/>
                          </a:cubicBezTo>
                          <a:close/>
                          <a:moveTo>
                            <a:pt x="125" y="411"/>
                          </a:moveTo>
                          <a:cubicBezTo>
                            <a:pt x="123" y="408"/>
                            <a:pt x="122" y="403"/>
                            <a:pt x="121" y="399"/>
                          </a:cubicBezTo>
                          <a:cubicBezTo>
                            <a:pt x="116" y="400"/>
                            <a:pt x="112" y="400"/>
                            <a:pt x="107" y="399"/>
                          </a:cubicBezTo>
                          <a:cubicBezTo>
                            <a:pt x="108" y="400"/>
                            <a:pt x="108" y="402"/>
                            <a:pt x="108" y="403"/>
                          </a:cubicBezTo>
                          <a:cubicBezTo>
                            <a:pt x="108" y="403"/>
                            <a:pt x="107" y="408"/>
                            <a:pt x="107" y="409"/>
                          </a:cubicBezTo>
                          <a:cubicBezTo>
                            <a:pt x="108" y="409"/>
                            <a:pt x="108" y="410"/>
                            <a:pt x="107" y="410"/>
                          </a:cubicBezTo>
                          <a:cubicBezTo>
                            <a:pt x="108" y="410"/>
                            <a:pt x="109" y="410"/>
                            <a:pt x="110" y="411"/>
                          </a:cubicBezTo>
                          <a:cubicBezTo>
                            <a:pt x="115" y="411"/>
                            <a:pt x="120" y="412"/>
                            <a:pt x="125" y="411"/>
                          </a:cubicBezTo>
                          <a:close/>
                          <a:moveTo>
                            <a:pt x="151" y="254"/>
                          </a:moveTo>
                          <a:cubicBezTo>
                            <a:pt x="151" y="254"/>
                            <a:pt x="151" y="253"/>
                            <a:pt x="150" y="252"/>
                          </a:cubicBezTo>
                          <a:cubicBezTo>
                            <a:pt x="150" y="250"/>
                            <a:pt x="149" y="249"/>
                            <a:pt x="148" y="247"/>
                          </a:cubicBezTo>
                          <a:cubicBezTo>
                            <a:pt x="144" y="248"/>
                            <a:pt x="140" y="249"/>
                            <a:pt x="137" y="250"/>
                          </a:cubicBezTo>
                          <a:cubicBezTo>
                            <a:pt x="137" y="251"/>
                            <a:pt x="137" y="253"/>
                            <a:pt x="138" y="254"/>
                          </a:cubicBezTo>
                          <a:cubicBezTo>
                            <a:pt x="138" y="255"/>
                            <a:pt x="139" y="256"/>
                            <a:pt x="139" y="257"/>
                          </a:cubicBezTo>
                          <a:cubicBezTo>
                            <a:pt x="143" y="256"/>
                            <a:pt x="147" y="255"/>
                            <a:pt x="151" y="254"/>
                          </a:cubicBezTo>
                          <a:close/>
                          <a:moveTo>
                            <a:pt x="151" y="269"/>
                          </a:moveTo>
                          <a:cubicBezTo>
                            <a:pt x="149" y="267"/>
                            <a:pt x="148" y="266"/>
                            <a:pt x="146" y="264"/>
                          </a:cubicBezTo>
                          <a:cubicBezTo>
                            <a:pt x="146" y="264"/>
                            <a:pt x="146" y="264"/>
                            <a:pt x="146" y="264"/>
                          </a:cubicBezTo>
                          <a:cubicBezTo>
                            <a:pt x="142" y="266"/>
                            <a:pt x="137" y="268"/>
                            <a:pt x="133" y="270"/>
                          </a:cubicBezTo>
                          <a:cubicBezTo>
                            <a:pt x="135" y="271"/>
                            <a:pt x="138" y="273"/>
                            <a:pt x="140" y="275"/>
                          </a:cubicBezTo>
                          <a:cubicBezTo>
                            <a:pt x="143" y="273"/>
                            <a:pt x="147" y="271"/>
                            <a:pt x="151" y="269"/>
                          </a:cubicBezTo>
                          <a:close/>
                          <a:moveTo>
                            <a:pt x="162" y="178"/>
                          </a:moveTo>
                          <a:cubicBezTo>
                            <a:pt x="163" y="176"/>
                            <a:pt x="164" y="173"/>
                            <a:pt x="166" y="170"/>
                          </a:cubicBezTo>
                          <a:cubicBezTo>
                            <a:pt x="163" y="168"/>
                            <a:pt x="159" y="166"/>
                            <a:pt x="156" y="164"/>
                          </a:cubicBezTo>
                          <a:cubicBezTo>
                            <a:pt x="155" y="167"/>
                            <a:pt x="154" y="170"/>
                            <a:pt x="153" y="173"/>
                          </a:cubicBezTo>
                          <a:cubicBezTo>
                            <a:pt x="152" y="173"/>
                            <a:pt x="152" y="173"/>
                            <a:pt x="152" y="173"/>
                          </a:cubicBezTo>
                          <a:cubicBezTo>
                            <a:pt x="151" y="173"/>
                            <a:pt x="151" y="173"/>
                            <a:pt x="151" y="172"/>
                          </a:cubicBezTo>
                          <a:cubicBezTo>
                            <a:pt x="152" y="169"/>
                            <a:pt x="153" y="165"/>
                            <a:pt x="154" y="162"/>
                          </a:cubicBezTo>
                          <a:cubicBezTo>
                            <a:pt x="152" y="160"/>
                            <a:pt x="149" y="159"/>
                            <a:pt x="146" y="157"/>
                          </a:cubicBezTo>
                          <a:cubicBezTo>
                            <a:pt x="145" y="161"/>
                            <a:pt x="144" y="165"/>
                            <a:pt x="142" y="169"/>
                          </a:cubicBezTo>
                          <a:cubicBezTo>
                            <a:pt x="143" y="169"/>
                            <a:pt x="144" y="170"/>
                            <a:pt x="144" y="170"/>
                          </a:cubicBezTo>
                          <a:cubicBezTo>
                            <a:pt x="147" y="171"/>
                            <a:pt x="149" y="172"/>
                            <a:pt x="151" y="173"/>
                          </a:cubicBezTo>
                          <a:cubicBezTo>
                            <a:pt x="155" y="175"/>
                            <a:pt x="159" y="177"/>
                            <a:pt x="162" y="178"/>
                          </a:cubicBezTo>
                          <a:close/>
                          <a:moveTo>
                            <a:pt x="138" y="276"/>
                          </a:moveTo>
                          <a:cubicBezTo>
                            <a:pt x="137" y="276"/>
                            <a:pt x="137" y="275"/>
                            <a:pt x="137" y="275"/>
                          </a:cubicBezTo>
                          <a:cubicBezTo>
                            <a:pt x="135" y="274"/>
                            <a:pt x="134" y="273"/>
                            <a:pt x="132" y="272"/>
                          </a:cubicBezTo>
                          <a:cubicBezTo>
                            <a:pt x="132" y="271"/>
                            <a:pt x="132" y="271"/>
                            <a:pt x="132" y="271"/>
                          </a:cubicBezTo>
                          <a:cubicBezTo>
                            <a:pt x="129" y="273"/>
                            <a:pt x="125" y="274"/>
                            <a:pt x="122" y="276"/>
                          </a:cubicBezTo>
                          <a:cubicBezTo>
                            <a:pt x="123" y="277"/>
                            <a:pt x="124" y="278"/>
                            <a:pt x="125" y="278"/>
                          </a:cubicBezTo>
                          <a:cubicBezTo>
                            <a:pt x="126" y="279"/>
                            <a:pt x="128" y="281"/>
                            <a:pt x="129" y="282"/>
                          </a:cubicBezTo>
                          <a:cubicBezTo>
                            <a:pt x="132" y="280"/>
                            <a:pt x="135" y="278"/>
                            <a:pt x="138" y="276"/>
                          </a:cubicBezTo>
                          <a:close/>
                          <a:moveTo>
                            <a:pt x="104" y="410"/>
                          </a:moveTo>
                          <a:cubicBezTo>
                            <a:pt x="104" y="409"/>
                            <a:pt x="104" y="408"/>
                            <a:pt x="104" y="408"/>
                          </a:cubicBezTo>
                          <a:cubicBezTo>
                            <a:pt x="104" y="406"/>
                            <a:pt x="105" y="405"/>
                            <a:pt x="105" y="404"/>
                          </a:cubicBezTo>
                          <a:cubicBezTo>
                            <a:pt x="105" y="402"/>
                            <a:pt x="105" y="400"/>
                            <a:pt x="105" y="399"/>
                          </a:cubicBezTo>
                          <a:cubicBezTo>
                            <a:pt x="104" y="399"/>
                            <a:pt x="104" y="399"/>
                            <a:pt x="103" y="398"/>
                          </a:cubicBezTo>
                          <a:cubicBezTo>
                            <a:pt x="99" y="397"/>
                            <a:pt x="95" y="396"/>
                            <a:pt x="92" y="394"/>
                          </a:cubicBezTo>
                          <a:cubicBezTo>
                            <a:pt x="88" y="392"/>
                            <a:pt x="85" y="390"/>
                            <a:pt x="83" y="388"/>
                          </a:cubicBezTo>
                          <a:cubicBezTo>
                            <a:pt x="81" y="390"/>
                            <a:pt x="80" y="391"/>
                            <a:pt x="78" y="393"/>
                          </a:cubicBezTo>
                          <a:cubicBezTo>
                            <a:pt x="77" y="395"/>
                            <a:pt x="75" y="396"/>
                            <a:pt x="73" y="398"/>
                          </a:cubicBezTo>
                          <a:cubicBezTo>
                            <a:pt x="77" y="401"/>
                            <a:pt x="80" y="403"/>
                            <a:pt x="84" y="404"/>
                          </a:cubicBezTo>
                          <a:cubicBezTo>
                            <a:pt x="84" y="404"/>
                            <a:pt x="84" y="404"/>
                            <a:pt x="84" y="404"/>
                          </a:cubicBezTo>
                          <a:cubicBezTo>
                            <a:pt x="84" y="402"/>
                            <a:pt x="86" y="400"/>
                            <a:pt x="86" y="399"/>
                          </a:cubicBezTo>
                          <a:cubicBezTo>
                            <a:pt x="87" y="397"/>
                            <a:pt x="88" y="396"/>
                            <a:pt x="90" y="395"/>
                          </a:cubicBezTo>
                          <a:cubicBezTo>
                            <a:pt x="90" y="395"/>
                            <a:pt x="91" y="395"/>
                            <a:pt x="91" y="395"/>
                          </a:cubicBezTo>
                          <a:cubicBezTo>
                            <a:pt x="92" y="395"/>
                            <a:pt x="92" y="396"/>
                            <a:pt x="92" y="397"/>
                          </a:cubicBezTo>
                          <a:cubicBezTo>
                            <a:pt x="91" y="398"/>
                            <a:pt x="89" y="400"/>
                            <a:pt x="88" y="401"/>
                          </a:cubicBezTo>
                          <a:cubicBezTo>
                            <a:pt x="88" y="402"/>
                            <a:pt x="87" y="403"/>
                            <a:pt x="87" y="404"/>
                          </a:cubicBezTo>
                          <a:cubicBezTo>
                            <a:pt x="87" y="404"/>
                            <a:pt x="87" y="404"/>
                            <a:pt x="87" y="405"/>
                          </a:cubicBezTo>
                          <a:cubicBezTo>
                            <a:pt x="87" y="405"/>
                            <a:pt x="87" y="405"/>
                            <a:pt x="87" y="405"/>
                          </a:cubicBezTo>
                          <a:cubicBezTo>
                            <a:pt x="93" y="407"/>
                            <a:pt x="99" y="409"/>
                            <a:pt x="104" y="410"/>
                          </a:cubicBezTo>
                          <a:close/>
                          <a:moveTo>
                            <a:pt x="136" y="257"/>
                          </a:moveTo>
                          <a:cubicBezTo>
                            <a:pt x="135" y="256"/>
                            <a:pt x="135" y="256"/>
                            <a:pt x="135" y="255"/>
                          </a:cubicBezTo>
                          <a:cubicBezTo>
                            <a:pt x="135" y="253"/>
                            <a:pt x="134" y="252"/>
                            <a:pt x="134" y="250"/>
                          </a:cubicBezTo>
                          <a:cubicBezTo>
                            <a:pt x="130" y="251"/>
                            <a:pt x="126" y="251"/>
                            <a:pt x="122" y="252"/>
                          </a:cubicBezTo>
                          <a:cubicBezTo>
                            <a:pt x="122" y="253"/>
                            <a:pt x="123" y="254"/>
                            <a:pt x="123" y="255"/>
                          </a:cubicBezTo>
                          <a:cubicBezTo>
                            <a:pt x="123" y="256"/>
                            <a:pt x="124" y="257"/>
                            <a:pt x="124" y="259"/>
                          </a:cubicBezTo>
                          <a:cubicBezTo>
                            <a:pt x="128" y="258"/>
                            <a:pt x="132" y="258"/>
                            <a:pt x="136" y="257"/>
                          </a:cubicBezTo>
                          <a:close/>
                          <a:moveTo>
                            <a:pt x="127" y="283"/>
                          </a:moveTo>
                          <a:cubicBezTo>
                            <a:pt x="126" y="282"/>
                            <a:pt x="125" y="281"/>
                            <a:pt x="124" y="280"/>
                          </a:cubicBezTo>
                          <a:cubicBezTo>
                            <a:pt x="123" y="279"/>
                            <a:pt x="122" y="278"/>
                            <a:pt x="120" y="277"/>
                          </a:cubicBezTo>
                          <a:cubicBezTo>
                            <a:pt x="117" y="279"/>
                            <a:pt x="113" y="281"/>
                            <a:pt x="110" y="283"/>
                          </a:cubicBezTo>
                          <a:cubicBezTo>
                            <a:pt x="111" y="284"/>
                            <a:pt x="112" y="284"/>
                            <a:pt x="113" y="285"/>
                          </a:cubicBezTo>
                          <a:cubicBezTo>
                            <a:pt x="115" y="286"/>
                            <a:pt x="117" y="287"/>
                            <a:pt x="118" y="288"/>
                          </a:cubicBezTo>
                          <a:cubicBezTo>
                            <a:pt x="118" y="289"/>
                            <a:pt x="118" y="289"/>
                            <a:pt x="118" y="290"/>
                          </a:cubicBezTo>
                          <a:cubicBezTo>
                            <a:pt x="117" y="290"/>
                            <a:pt x="117" y="290"/>
                            <a:pt x="116" y="290"/>
                          </a:cubicBezTo>
                          <a:cubicBezTo>
                            <a:pt x="115" y="289"/>
                            <a:pt x="113" y="287"/>
                            <a:pt x="112" y="286"/>
                          </a:cubicBezTo>
                          <a:cubicBezTo>
                            <a:pt x="111" y="286"/>
                            <a:pt x="109" y="285"/>
                            <a:pt x="108" y="284"/>
                          </a:cubicBezTo>
                          <a:cubicBezTo>
                            <a:pt x="105" y="286"/>
                            <a:pt x="101" y="289"/>
                            <a:pt x="98" y="291"/>
                          </a:cubicBezTo>
                          <a:cubicBezTo>
                            <a:pt x="100" y="292"/>
                            <a:pt x="101" y="293"/>
                            <a:pt x="103" y="294"/>
                          </a:cubicBezTo>
                          <a:cubicBezTo>
                            <a:pt x="105" y="295"/>
                            <a:pt x="107" y="296"/>
                            <a:pt x="108" y="298"/>
                          </a:cubicBezTo>
                          <a:cubicBezTo>
                            <a:pt x="108" y="298"/>
                            <a:pt x="108" y="298"/>
                            <a:pt x="108" y="298"/>
                          </a:cubicBezTo>
                          <a:cubicBezTo>
                            <a:pt x="109" y="298"/>
                            <a:pt x="109" y="297"/>
                            <a:pt x="110" y="297"/>
                          </a:cubicBezTo>
                          <a:cubicBezTo>
                            <a:pt x="112" y="294"/>
                            <a:pt x="115" y="292"/>
                            <a:pt x="118" y="290"/>
                          </a:cubicBezTo>
                          <a:cubicBezTo>
                            <a:pt x="121" y="288"/>
                            <a:pt x="124" y="285"/>
                            <a:pt x="127" y="283"/>
                          </a:cubicBezTo>
                          <a:close/>
                          <a:moveTo>
                            <a:pt x="140" y="168"/>
                          </a:moveTo>
                          <a:cubicBezTo>
                            <a:pt x="141" y="164"/>
                            <a:pt x="143" y="160"/>
                            <a:pt x="145" y="156"/>
                          </a:cubicBezTo>
                          <a:cubicBezTo>
                            <a:pt x="142" y="154"/>
                            <a:pt x="138" y="152"/>
                            <a:pt x="134" y="150"/>
                          </a:cubicBezTo>
                          <a:cubicBezTo>
                            <a:pt x="134" y="151"/>
                            <a:pt x="133" y="153"/>
                            <a:pt x="132" y="155"/>
                          </a:cubicBezTo>
                          <a:cubicBezTo>
                            <a:pt x="131" y="157"/>
                            <a:pt x="130" y="160"/>
                            <a:pt x="129" y="162"/>
                          </a:cubicBezTo>
                          <a:cubicBezTo>
                            <a:pt x="133" y="164"/>
                            <a:pt x="137" y="166"/>
                            <a:pt x="140" y="168"/>
                          </a:cubicBezTo>
                          <a:close/>
                          <a:moveTo>
                            <a:pt x="121" y="259"/>
                          </a:moveTo>
                          <a:cubicBezTo>
                            <a:pt x="120" y="258"/>
                            <a:pt x="120" y="256"/>
                            <a:pt x="120" y="255"/>
                          </a:cubicBezTo>
                          <a:cubicBezTo>
                            <a:pt x="120" y="254"/>
                            <a:pt x="120" y="253"/>
                            <a:pt x="119" y="252"/>
                          </a:cubicBezTo>
                          <a:cubicBezTo>
                            <a:pt x="114" y="252"/>
                            <a:pt x="109" y="253"/>
                            <a:pt x="104" y="253"/>
                          </a:cubicBezTo>
                          <a:cubicBezTo>
                            <a:pt x="104" y="253"/>
                            <a:pt x="105" y="254"/>
                            <a:pt x="105" y="254"/>
                          </a:cubicBezTo>
                          <a:cubicBezTo>
                            <a:pt x="105" y="256"/>
                            <a:pt x="106" y="257"/>
                            <a:pt x="106" y="259"/>
                          </a:cubicBezTo>
                          <a:cubicBezTo>
                            <a:pt x="106" y="259"/>
                            <a:pt x="106" y="260"/>
                            <a:pt x="105" y="260"/>
                          </a:cubicBezTo>
                          <a:cubicBezTo>
                            <a:pt x="111" y="260"/>
                            <a:pt x="116" y="259"/>
                            <a:pt x="121" y="259"/>
                          </a:cubicBezTo>
                          <a:close/>
                          <a:moveTo>
                            <a:pt x="107" y="299"/>
                          </a:moveTo>
                          <a:cubicBezTo>
                            <a:pt x="105" y="299"/>
                            <a:pt x="103" y="297"/>
                            <a:pt x="102" y="296"/>
                          </a:cubicBezTo>
                          <a:cubicBezTo>
                            <a:pt x="100" y="295"/>
                            <a:pt x="98" y="294"/>
                            <a:pt x="96" y="292"/>
                          </a:cubicBezTo>
                          <a:cubicBezTo>
                            <a:pt x="96" y="292"/>
                            <a:pt x="95" y="293"/>
                            <a:pt x="95" y="293"/>
                          </a:cubicBezTo>
                          <a:cubicBezTo>
                            <a:pt x="93" y="295"/>
                            <a:pt x="91" y="296"/>
                            <a:pt x="89" y="298"/>
                          </a:cubicBezTo>
                          <a:cubicBezTo>
                            <a:pt x="92" y="300"/>
                            <a:pt x="96" y="303"/>
                            <a:pt x="98" y="305"/>
                          </a:cubicBezTo>
                          <a:cubicBezTo>
                            <a:pt x="99" y="306"/>
                            <a:pt x="98" y="307"/>
                            <a:pt x="98" y="307"/>
                          </a:cubicBezTo>
                          <a:cubicBezTo>
                            <a:pt x="98" y="307"/>
                            <a:pt x="97" y="307"/>
                            <a:pt x="97" y="307"/>
                          </a:cubicBezTo>
                          <a:cubicBezTo>
                            <a:pt x="93" y="305"/>
                            <a:pt x="90" y="302"/>
                            <a:pt x="87" y="299"/>
                          </a:cubicBezTo>
                          <a:cubicBezTo>
                            <a:pt x="84" y="302"/>
                            <a:pt x="80" y="305"/>
                            <a:pt x="77" y="308"/>
                          </a:cubicBezTo>
                          <a:cubicBezTo>
                            <a:pt x="77" y="308"/>
                            <a:pt x="77" y="308"/>
                            <a:pt x="77" y="308"/>
                          </a:cubicBezTo>
                          <a:cubicBezTo>
                            <a:pt x="80" y="309"/>
                            <a:pt x="81" y="311"/>
                            <a:pt x="84" y="312"/>
                          </a:cubicBezTo>
                          <a:cubicBezTo>
                            <a:pt x="85" y="313"/>
                            <a:pt x="88" y="314"/>
                            <a:pt x="89" y="315"/>
                          </a:cubicBezTo>
                          <a:cubicBezTo>
                            <a:pt x="89" y="315"/>
                            <a:pt x="90" y="315"/>
                            <a:pt x="90" y="316"/>
                          </a:cubicBezTo>
                          <a:cubicBezTo>
                            <a:pt x="92" y="313"/>
                            <a:pt x="95" y="310"/>
                            <a:pt x="98" y="307"/>
                          </a:cubicBezTo>
                          <a:cubicBezTo>
                            <a:pt x="101" y="304"/>
                            <a:pt x="104" y="302"/>
                            <a:pt x="107" y="299"/>
                          </a:cubicBezTo>
                          <a:close/>
                          <a:moveTo>
                            <a:pt x="77" y="391"/>
                          </a:moveTo>
                          <a:cubicBezTo>
                            <a:pt x="78" y="389"/>
                            <a:pt x="79" y="388"/>
                            <a:pt x="81" y="386"/>
                          </a:cubicBezTo>
                          <a:cubicBezTo>
                            <a:pt x="78" y="384"/>
                            <a:pt x="76" y="381"/>
                            <a:pt x="75" y="378"/>
                          </a:cubicBezTo>
                          <a:cubicBezTo>
                            <a:pt x="73" y="380"/>
                            <a:pt x="71" y="381"/>
                            <a:pt x="69" y="383"/>
                          </a:cubicBezTo>
                          <a:cubicBezTo>
                            <a:pt x="67" y="384"/>
                            <a:pt x="65" y="386"/>
                            <a:pt x="63" y="387"/>
                          </a:cubicBezTo>
                          <a:cubicBezTo>
                            <a:pt x="65" y="391"/>
                            <a:pt x="67" y="394"/>
                            <a:pt x="70" y="396"/>
                          </a:cubicBezTo>
                          <a:cubicBezTo>
                            <a:pt x="71" y="396"/>
                            <a:pt x="71" y="397"/>
                            <a:pt x="72" y="397"/>
                          </a:cubicBezTo>
                          <a:cubicBezTo>
                            <a:pt x="73" y="395"/>
                            <a:pt x="75" y="393"/>
                            <a:pt x="77" y="391"/>
                          </a:cubicBezTo>
                          <a:close/>
                          <a:moveTo>
                            <a:pt x="130" y="155"/>
                          </a:moveTo>
                          <a:cubicBezTo>
                            <a:pt x="131" y="153"/>
                            <a:pt x="131" y="150"/>
                            <a:pt x="132" y="148"/>
                          </a:cubicBezTo>
                          <a:cubicBezTo>
                            <a:pt x="129" y="146"/>
                            <a:pt x="126" y="145"/>
                            <a:pt x="122" y="143"/>
                          </a:cubicBezTo>
                          <a:cubicBezTo>
                            <a:pt x="121" y="147"/>
                            <a:pt x="119" y="152"/>
                            <a:pt x="117" y="156"/>
                          </a:cubicBezTo>
                          <a:cubicBezTo>
                            <a:pt x="120" y="158"/>
                            <a:pt x="124" y="160"/>
                            <a:pt x="127" y="161"/>
                          </a:cubicBezTo>
                          <a:cubicBezTo>
                            <a:pt x="128" y="159"/>
                            <a:pt x="129" y="157"/>
                            <a:pt x="130" y="155"/>
                          </a:cubicBezTo>
                          <a:close/>
                          <a:moveTo>
                            <a:pt x="105" y="260"/>
                          </a:moveTo>
                          <a:cubicBezTo>
                            <a:pt x="104" y="260"/>
                            <a:pt x="104" y="260"/>
                            <a:pt x="104" y="259"/>
                          </a:cubicBezTo>
                          <a:cubicBezTo>
                            <a:pt x="103" y="258"/>
                            <a:pt x="103" y="257"/>
                            <a:pt x="102" y="255"/>
                          </a:cubicBezTo>
                          <a:cubicBezTo>
                            <a:pt x="102" y="254"/>
                            <a:pt x="102" y="253"/>
                            <a:pt x="101" y="253"/>
                          </a:cubicBezTo>
                          <a:cubicBezTo>
                            <a:pt x="96" y="252"/>
                            <a:pt x="91" y="252"/>
                            <a:pt x="86" y="251"/>
                          </a:cubicBezTo>
                          <a:cubicBezTo>
                            <a:pt x="86" y="251"/>
                            <a:pt x="86" y="251"/>
                            <a:pt x="86" y="251"/>
                          </a:cubicBezTo>
                          <a:cubicBezTo>
                            <a:pt x="86" y="253"/>
                            <a:pt x="86" y="255"/>
                            <a:pt x="86" y="256"/>
                          </a:cubicBezTo>
                          <a:cubicBezTo>
                            <a:pt x="86" y="257"/>
                            <a:pt x="86" y="258"/>
                            <a:pt x="86" y="260"/>
                          </a:cubicBezTo>
                          <a:cubicBezTo>
                            <a:pt x="86" y="260"/>
                            <a:pt x="87" y="260"/>
                            <a:pt x="87" y="260"/>
                          </a:cubicBezTo>
                          <a:cubicBezTo>
                            <a:pt x="93" y="260"/>
                            <a:pt x="99" y="260"/>
                            <a:pt x="105" y="260"/>
                          </a:cubicBezTo>
                          <a:close/>
                          <a:moveTo>
                            <a:pt x="89" y="317"/>
                          </a:moveTo>
                          <a:cubicBezTo>
                            <a:pt x="86" y="317"/>
                            <a:pt x="84" y="315"/>
                            <a:pt x="82" y="314"/>
                          </a:cubicBezTo>
                          <a:cubicBezTo>
                            <a:pt x="80" y="313"/>
                            <a:pt x="78" y="311"/>
                            <a:pt x="76" y="309"/>
                          </a:cubicBezTo>
                          <a:cubicBezTo>
                            <a:pt x="76" y="309"/>
                            <a:pt x="76" y="309"/>
                            <a:pt x="76" y="309"/>
                          </a:cubicBezTo>
                          <a:cubicBezTo>
                            <a:pt x="73" y="313"/>
                            <a:pt x="70" y="316"/>
                            <a:pt x="68" y="320"/>
                          </a:cubicBezTo>
                          <a:cubicBezTo>
                            <a:pt x="65" y="324"/>
                            <a:pt x="62" y="328"/>
                            <a:pt x="60" y="333"/>
                          </a:cubicBezTo>
                          <a:cubicBezTo>
                            <a:pt x="65" y="333"/>
                            <a:pt x="71" y="334"/>
                            <a:pt x="75" y="336"/>
                          </a:cubicBezTo>
                          <a:cubicBezTo>
                            <a:pt x="77" y="333"/>
                            <a:pt x="79" y="330"/>
                            <a:pt x="81" y="327"/>
                          </a:cubicBezTo>
                          <a:cubicBezTo>
                            <a:pt x="79" y="326"/>
                            <a:pt x="77" y="325"/>
                            <a:pt x="75" y="324"/>
                          </a:cubicBezTo>
                          <a:cubicBezTo>
                            <a:pt x="73" y="323"/>
                            <a:pt x="70" y="322"/>
                            <a:pt x="68" y="321"/>
                          </a:cubicBezTo>
                          <a:cubicBezTo>
                            <a:pt x="68" y="320"/>
                            <a:pt x="68" y="320"/>
                            <a:pt x="68" y="320"/>
                          </a:cubicBezTo>
                          <a:cubicBezTo>
                            <a:pt x="68" y="320"/>
                            <a:pt x="68" y="320"/>
                            <a:pt x="69" y="320"/>
                          </a:cubicBezTo>
                          <a:cubicBezTo>
                            <a:pt x="71" y="319"/>
                            <a:pt x="74" y="320"/>
                            <a:pt x="76" y="321"/>
                          </a:cubicBezTo>
                          <a:cubicBezTo>
                            <a:pt x="78" y="322"/>
                            <a:pt x="80" y="323"/>
                            <a:pt x="82" y="325"/>
                          </a:cubicBezTo>
                          <a:cubicBezTo>
                            <a:pt x="84" y="322"/>
                            <a:pt x="86" y="319"/>
                            <a:pt x="89" y="317"/>
                          </a:cubicBezTo>
                          <a:close/>
                          <a:moveTo>
                            <a:pt x="73" y="376"/>
                          </a:moveTo>
                          <a:cubicBezTo>
                            <a:pt x="72" y="373"/>
                            <a:pt x="71" y="370"/>
                            <a:pt x="70" y="367"/>
                          </a:cubicBezTo>
                          <a:cubicBezTo>
                            <a:pt x="66" y="369"/>
                            <a:pt x="61" y="370"/>
                            <a:pt x="56" y="371"/>
                          </a:cubicBezTo>
                          <a:cubicBezTo>
                            <a:pt x="57" y="376"/>
                            <a:pt x="59" y="381"/>
                            <a:pt x="62" y="386"/>
                          </a:cubicBezTo>
                          <a:cubicBezTo>
                            <a:pt x="63" y="384"/>
                            <a:pt x="65" y="383"/>
                            <a:pt x="67" y="382"/>
                          </a:cubicBezTo>
                          <a:cubicBezTo>
                            <a:pt x="69" y="380"/>
                            <a:pt x="71" y="378"/>
                            <a:pt x="73" y="376"/>
                          </a:cubicBezTo>
                          <a:close/>
                          <a:moveTo>
                            <a:pt x="70" y="364"/>
                          </a:moveTo>
                          <a:cubicBezTo>
                            <a:pt x="70" y="362"/>
                            <a:pt x="69" y="360"/>
                            <a:pt x="69" y="358"/>
                          </a:cubicBezTo>
                          <a:cubicBezTo>
                            <a:pt x="70" y="357"/>
                            <a:pt x="70" y="355"/>
                            <a:pt x="70" y="354"/>
                          </a:cubicBezTo>
                          <a:cubicBezTo>
                            <a:pt x="67" y="354"/>
                            <a:pt x="65" y="353"/>
                            <a:pt x="63" y="353"/>
                          </a:cubicBezTo>
                          <a:cubicBezTo>
                            <a:pt x="60" y="353"/>
                            <a:pt x="57" y="353"/>
                            <a:pt x="55" y="352"/>
                          </a:cubicBezTo>
                          <a:cubicBezTo>
                            <a:pt x="54" y="356"/>
                            <a:pt x="54" y="359"/>
                            <a:pt x="54" y="363"/>
                          </a:cubicBezTo>
                          <a:cubicBezTo>
                            <a:pt x="55" y="365"/>
                            <a:pt x="55" y="367"/>
                            <a:pt x="55" y="370"/>
                          </a:cubicBezTo>
                          <a:cubicBezTo>
                            <a:pt x="60" y="367"/>
                            <a:pt x="65" y="366"/>
                            <a:pt x="70" y="364"/>
                          </a:cubicBezTo>
                          <a:close/>
                          <a:moveTo>
                            <a:pt x="116" y="156"/>
                          </a:moveTo>
                          <a:cubicBezTo>
                            <a:pt x="117" y="151"/>
                            <a:pt x="118" y="146"/>
                            <a:pt x="120" y="142"/>
                          </a:cubicBezTo>
                          <a:cubicBezTo>
                            <a:pt x="116" y="140"/>
                            <a:pt x="112" y="138"/>
                            <a:pt x="108" y="137"/>
                          </a:cubicBezTo>
                          <a:cubicBezTo>
                            <a:pt x="107" y="141"/>
                            <a:pt x="106" y="146"/>
                            <a:pt x="105" y="151"/>
                          </a:cubicBezTo>
                          <a:cubicBezTo>
                            <a:pt x="109" y="153"/>
                            <a:pt x="112" y="154"/>
                            <a:pt x="116" y="156"/>
                          </a:cubicBezTo>
                          <a:close/>
                          <a:moveTo>
                            <a:pt x="70" y="351"/>
                          </a:moveTo>
                          <a:cubicBezTo>
                            <a:pt x="71" y="347"/>
                            <a:pt x="72" y="343"/>
                            <a:pt x="74" y="339"/>
                          </a:cubicBezTo>
                          <a:cubicBezTo>
                            <a:pt x="69" y="338"/>
                            <a:pt x="64" y="336"/>
                            <a:pt x="59" y="335"/>
                          </a:cubicBezTo>
                          <a:cubicBezTo>
                            <a:pt x="57" y="340"/>
                            <a:pt x="56" y="345"/>
                            <a:pt x="55" y="350"/>
                          </a:cubicBezTo>
                          <a:cubicBezTo>
                            <a:pt x="58" y="351"/>
                            <a:pt x="60" y="351"/>
                            <a:pt x="63" y="351"/>
                          </a:cubicBezTo>
                          <a:cubicBezTo>
                            <a:pt x="65" y="351"/>
                            <a:pt x="68" y="351"/>
                            <a:pt x="70" y="351"/>
                          </a:cubicBezTo>
                          <a:close/>
                          <a:moveTo>
                            <a:pt x="83" y="259"/>
                          </a:moveTo>
                          <a:cubicBezTo>
                            <a:pt x="83" y="258"/>
                            <a:pt x="83" y="257"/>
                            <a:pt x="83" y="256"/>
                          </a:cubicBezTo>
                          <a:cubicBezTo>
                            <a:pt x="83" y="255"/>
                            <a:pt x="83" y="253"/>
                            <a:pt x="83" y="251"/>
                          </a:cubicBezTo>
                          <a:cubicBezTo>
                            <a:pt x="83" y="251"/>
                            <a:pt x="84" y="251"/>
                            <a:pt x="84" y="251"/>
                          </a:cubicBezTo>
                          <a:cubicBezTo>
                            <a:pt x="84" y="251"/>
                            <a:pt x="83" y="251"/>
                            <a:pt x="83" y="251"/>
                          </a:cubicBezTo>
                          <a:cubicBezTo>
                            <a:pt x="79" y="250"/>
                            <a:pt x="75" y="249"/>
                            <a:pt x="71" y="248"/>
                          </a:cubicBezTo>
                          <a:cubicBezTo>
                            <a:pt x="70" y="249"/>
                            <a:pt x="69" y="251"/>
                            <a:pt x="69" y="252"/>
                          </a:cubicBezTo>
                          <a:cubicBezTo>
                            <a:pt x="68" y="254"/>
                            <a:pt x="67" y="255"/>
                            <a:pt x="66" y="257"/>
                          </a:cubicBezTo>
                          <a:cubicBezTo>
                            <a:pt x="72" y="258"/>
                            <a:pt x="78" y="259"/>
                            <a:pt x="83" y="259"/>
                          </a:cubicBezTo>
                          <a:close/>
                          <a:moveTo>
                            <a:pt x="103" y="150"/>
                          </a:moveTo>
                          <a:cubicBezTo>
                            <a:pt x="103" y="150"/>
                            <a:pt x="103" y="150"/>
                            <a:pt x="103" y="150"/>
                          </a:cubicBezTo>
                          <a:cubicBezTo>
                            <a:pt x="103" y="145"/>
                            <a:pt x="104" y="140"/>
                            <a:pt x="105" y="136"/>
                          </a:cubicBezTo>
                          <a:cubicBezTo>
                            <a:pt x="101" y="134"/>
                            <a:pt x="96" y="133"/>
                            <a:pt x="91" y="132"/>
                          </a:cubicBezTo>
                          <a:cubicBezTo>
                            <a:pt x="91" y="136"/>
                            <a:pt x="91" y="141"/>
                            <a:pt x="90" y="145"/>
                          </a:cubicBezTo>
                          <a:cubicBezTo>
                            <a:pt x="90" y="145"/>
                            <a:pt x="90" y="145"/>
                            <a:pt x="90" y="145"/>
                          </a:cubicBezTo>
                          <a:cubicBezTo>
                            <a:pt x="95" y="146"/>
                            <a:pt x="99" y="148"/>
                            <a:pt x="103" y="150"/>
                          </a:cubicBezTo>
                          <a:close/>
                          <a:moveTo>
                            <a:pt x="66" y="251"/>
                          </a:moveTo>
                          <a:cubicBezTo>
                            <a:pt x="67" y="250"/>
                            <a:pt x="67" y="248"/>
                            <a:pt x="68" y="247"/>
                          </a:cubicBezTo>
                          <a:cubicBezTo>
                            <a:pt x="64" y="246"/>
                            <a:pt x="60" y="245"/>
                            <a:pt x="56" y="243"/>
                          </a:cubicBezTo>
                          <a:cubicBezTo>
                            <a:pt x="55" y="244"/>
                            <a:pt x="55" y="245"/>
                            <a:pt x="54" y="246"/>
                          </a:cubicBezTo>
                          <a:cubicBezTo>
                            <a:pt x="52" y="248"/>
                            <a:pt x="51" y="250"/>
                            <a:pt x="49" y="252"/>
                          </a:cubicBezTo>
                          <a:cubicBezTo>
                            <a:pt x="54" y="254"/>
                            <a:pt x="59" y="255"/>
                            <a:pt x="64" y="257"/>
                          </a:cubicBezTo>
                          <a:cubicBezTo>
                            <a:pt x="65" y="255"/>
                            <a:pt x="66" y="253"/>
                            <a:pt x="66" y="251"/>
                          </a:cubicBezTo>
                          <a:close/>
                          <a:moveTo>
                            <a:pt x="75" y="143"/>
                          </a:moveTo>
                          <a:cubicBezTo>
                            <a:pt x="80" y="143"/>
                            <a:pt x="84" y="143"/>
                            <a:pt x="88" y="145"/>
                          </a:cubicBezTo>
                          <a:cubicBezTo>
                            <a:pt x="88" y="140"/>
                            <a:pt x="89" y="136"/>
                            <a:pt x="89" y="132"/>
                          </a:cubicBezTo>
                          <a:cubicBezTo>
                            <a:pt x="84" y="131"/>
                            <a:pt x="78" y="130"/>
                            <a:pt x="72" y="131"/>
                          </a:cubicBezTo>
                          <a:cubicBezTo>
                            <a:pt x="66" y="131"/>
                            <a:pt x="61" y="132"/>
                            <a:pt x="55" y="134"/>
                          </a:cubicBezTo>
                          <a:cubicBezTo>
                            <a:pt x="55" y="134"/>
                            <a:pt x="55" y="134"/>
                            <a:pt x="55" y="134"/>
                          </a:cubicBezTo>
                          <a:cubicBezTo>
                            <a:pt x="57" y="135"/>
                            <a:pt x="58" y="138"/>
                            <a:pt x="59" y="140"/>
                          </a:cubicBezTo>
                          <a:cubicBezTo>
                            <a:pt x="59" y="141"/>
                            <a:pt x="60" y="143"/>
                            <a:pt x="61" y="144"/>
                          </a:cubicBezTo>
                          <a:cubicBezTo>
                            <a:pt x="62" y="144"/>
                            <a:pt x="64" y="143"/>
                            <a:pt x="66" y="143"/>
                          </a:cubicBezTo>
                          <a:cubicBezTo>
                            <a:pt x="68" y="143"/>
                            <a:pt x="70" y="143"/>
                            <a:pt x="73" y="143"/>
                          </a:cubicBezTo>
                          <a:cubicBezTo>
                            <a:pt x="72" y="141"/>
                            <a:pt x="72" y="140"/>
                            <a:pt x="72" y="139"/>
                          </a:cubicBezTo>
                          <a:cubicBezTo>
                            <a:pt x="72" y="137"/>
                            <a:pt x="71" y="134"/>
                            <a:pt x="71" y="132"/>
                          </a:cubicBezTo>
                          <a:cubicBezTo>
                            <a:pt x="71" y="131"/>
                            <a:pt x="72" y="131"/>
                            <a:pt x="72" y="131"/>
                          </a:cubicBezTo>
                          <a:cubicBezTo>
                            <a:pt x="73" y="131"/>
                            <a:pt x="73" y="131"/>
                            <a:pt x="73" y="132"/>
                          </a:cubicBezTo>
                          <a:cubicBezTo>
                            <a:pt x="74" y="134"/>
                            <a:pt x="74" y="137"/>
                            <a:pt x="75" y="139"/>
                          </a:cubicBezTo>
                          <a:cubicBezTo>
                            <a:pt x="75" y="140"/>
                            <a:pt x="75" y="141"/>
                            <a:pt x="75" y="143"/>
                          </a:cubicBezTo>
                          <a:close/>
                          <a:moveTo>
                            <a:pt x="52" y="245"/>
                          </a:moveTo>
                          <a:cubicBezTo>
                            <a:pt x="52" y="244"/>
                            <a:pt x="53" y="243"/>
                            <a:pt x="54" y="242"/>
                          </a:cubicBezTo>
                          <a:cubicBezTo>
                            <a:pt x="51" y="240"/>
                            <a:pt x="48" y="238"/>
                            <a:pt x="45" y="236"/>
                          </a:cubicBezTo>
                          <a:cubicBezTo>
                            <a:pt x="42" y="239"/>
                            <a:pt x="38" y="242"/>
                            <a:pt x="35" y="245"/>
                          </a:cubicBezTo>
                          <a:cubicBezTo>
                            <a:pt x="39" y="247"/>
                            <a:pt x="43" y="249"/>
                            <a:pt x="48" y="251"/>
                          </a:cubicBezTo>
                          <a:cubicBezTo>
                            <a:pt x="48" y="251"/>
                            <a:pt x="48" y="251"/>
                            <a:pt x="48" y="251"/>
                          </a:cubicBezTo>
                          <a:cubicBezTo>
                            <a:pt x="49" y="249"/>
                            <a:pt x="50" y="247"/>
                            <a:pt x="52" y="245"/>
                          </a:cubicBezTo>
                          <a:close/>
                          <a:moveTo>
                            <a:pt x="34" y="243"/>
                          </a:moveTo>
                          <a:cubicBezTo>
                            <a:pt x="37" y="241"/>
                            <a:pt x="39" y="237"/>
                            <a:pt x="42" y="235"/>
                          </a:cubicBezTo>
                          <a:cubicBezTo>
                            <a:pt x="40" y="233"/>
                            <a:pt x="38" y="230"/>
                            <a:pt x="35" y="228"/>
                          </a:cubicBezTo>
                          <a:cubicBezTo>
                            <a:pt x="34" y="229"/>
                            <a:pt x="32" y="230"/>
                            <a:pt x="31" y="231"/>
                          </a:cubicBezTo>
                          <a:cubicBezTo>
                            <a:pt x="29" y="232"/>
                            <a:pt x="27" y="234"/>
                            <a:pt x="24" y="235"/>
                          </a:cubicBezTo>
                          <a:cubicBezTo>
                            <a:pt x="27" y="238"/>
                            <a:pt x="30" y="241"/>
                            <a:pt x="34" y="243"/>
                          </a:cubicBezTo>
                          <a:cubicBezTo>
                            <a:pt x="34" y="243"/>
                            <a:pt x="34" y="243"/>
                            <a:pt x="34" y="243"/>
                          </a:cubicBezTo>
                          <a:close/>
                          <a:moveTo>
                            <a:pt x="58" y="145"/>
                          </a:moveTo>
                          <a:cubicBezTo>
                            <a:pt x="58" y="144"/>
                            <a:pt x="57" y="142"/>
                            <a:pt x="56" y="141"/>
                          </a:cubicBezTo>
                          <a:cubicBezTo>
                            <a:pt x="56" y="139"/>
                            <a:pt x="55" y="137"/>
                            <a:pt x="54" y="135"/>
                          </a:cubicBezTo>
                          <a:cubicBezTo>
                            <a:pt x="54" y="135"/>
                            <a:pt x="54" y="135"/>
                            <a:pt x="53" y="135"/>
                          </a:cubicBezTo>
                          <a:cubicBezTo>
                            <a:pt x="53" y="135"/>
                            <a:pt x="53" y="134"/>
                            <a:pt x="53" y="134"/>
                          </a:cubicBezTo>
                          <a:cubicBezTo>
                            <a:pt x="49" y="136"/>
                            <a:pt x="45" y="138"/>
                            <a:pt x="41" y="140"/>
                          </a:cubicBezTo>
                          <a:cubicBezTo>
                            <a:pt x="42" y="142"/>
                            <a:pt x="44" y="143"/>
                            <a:pt x="45" y="145"/>
                          </a:cubicBezTo>
                          <a:cubicBezTo>
                            <a:pt x="46" y="146"/>
                            <a:pt x="48" y="147"/>
                            <a:pt x="49" y="149"/>
                          </a:cubicBezTo>
                          <a:cubicBezTo>
                            <a:pt x="49" y="149"/>
                            <a:pt x="49" y="149"/>
                            <a:pt x="49" y="149"/>
                          </a:cubicBezTo>
                          <a:cubicBezTo>
                            <a:pt x="52" y="147"/>
                            <a:pt x="55" y="146"/>
                            <a:pt x="58" y="145"/>
                          </a:cubicBezTo>
                          <a:close/>
                          <a:moveTo>
                            <a:pt x="29" y="229"/>
                          </a:moveTo>
                          <a:cubicBezTo>
                            <a:pt x="31" y="228"/>
                            <a:pt x="32" y="227"/>
                            <a:pt x="34" y="226"/>
                          </a:cubicBezTo>
                          <a:cubicBezTo>
                            <a:pt x="32" y="224"/>
                            <a:pt x="30" y="221"/>
                            <a:pt x="28" y="218"/>
                          </a:cubicBezTo>
                          <a:cubicBezTo>
                            <a:pt x="27" y="220"/>
                            <a:pt x="24" y="220"/>
                            <a:pt x="22" y="221"/>
                          </a:cubicBezTo>
                          <a:cubicBezTo>
                            <a:pt x="20" y="222"/>
                            <a:pt x="18" y="223"/>
                            <a:pt x="16" y="224"/>
                          </a:cubicBezTo>
                          <a:cubicBezTo>
                            <a:pt x="16" y="224"/>
                            <a:pt x="16" y="224"/>
                            <a:pt x="17" y="225"/>
                          </a:cubicBezTo>
                          <a:cubicBezTo>
                            <a:pt x="18" y="228"/>
                            <a:pt x="21" y="231"/>
                            <a:pt x="23" y="234"/>
                          </a:cubicBezTo>
                          <a:cubicBezTo>
                            <a:pt x="23" y="234"/>
                            <a:pt x="23" y="234"/>
                            <a:pt x="23" y="234"/>
                          </a:cubicBezTo>
                          <a:cubicBezTo>
                            <a:pt x="25" y="232"/>
                            <a:pt x="27" y="231"/>
                            <a:pt x="29" y="229"/>
                          </a:cubicBezTo>
                          <a:close/>
                          <a:moveTo>
                            <a:pt x="47" y="150"/>
                          </a:moveTo>
                          <a:cubicBezTo>
                            <a:pt x="46" y="149"/>
                            <a:pt x="44" y="147"/>
                            <a:pt x="43" y="146"/>
                          </a:cubicBezTo>
                          <a:cubicBezTo>
                            <a:pt x="42" y="144"/>
                            <a:pt x="41" y="143"/>
                            <a:pt x="39" y="141"/>
                          </a:cubicBezTo>
                          <a:cubicBezTo>
                            <a:pt x="39" y="141"/>
                            <a:pt x="39" y="141"/>
                            <a:pt x="39" y="141"/>
                          </a:cubicBezTo>
                          <a:cubicBezTo>
                            <a:pt x="37" y="143"/>
                            <a:pt x="34" y="145"/>
                            <a:pt x="31" y="148"/>
                          </a:cubicBezTo>
                          <a:cubicBezTo>
                            <a:pt x="31" y="149"/>
                            <a:pt x="30" y="150"/>
                            <a:pt x="29" y="151"/>
                          </a:cubicBezTo>
                          <a:cubicBezTo>
                            <a:pt x="32" y="153"/>
                            <a:pt x="35" y="155"/>
                            <a:pt x="38" y="157"/>
                          </a:cubicBezTo>
                          <a:cubicBezTo>
                            <a:pt x="38" y="157"/>
                            <a:pt x="38" y="157"/>
                            <a:pt x="39" y="156"/>
                          </a:cubicBezTo>
                          <a:cubicBezTo>
                            <a:pt x="41" y="154"/>
                            <a:pt x="44" y="152"/>
                            <a:pt x="47" y="150"/>
                          </a:cubicBezTo>
                          <a:close/>
                          <a:moveTo>
                            <a:pt x="28" y="217"/>
                          </a:moveTo>
                          <a:cubicBezTo>
                            <a:pt x="27" y="216"/>
                            <a:pt x="27" y="215"/>
                            <a:pt x="26" y="213"/>
                          </a:cubicBezTo>
                          <a:cubicBezTo>
                            <a:pt x="25" y="211"/>
                            <a:pt x="24" y="208"/>
                            <a:pt x="24" y="205"/>
                          </a:cubicBezTo>
                          <a:cubicBezTo>
                            <a:pt x="22" y="205"/>
                            <a:pt x="21" y="206"/>
                            <a:pt x="20" y="206"/>
                          </a:cubicBezTo>
                          <a:cubicBezTo>
                            <a:pt x="17" y="206"/>
                            <a:pt x="14" y="207"/>
                            <a:pt x="11" y="208"/>
                          </a:cubicBezTo>
                          <a:cubicBezTo>
                            <a:pt x="11" y="208"/>
                            <a:pt x="11" y="208"/>
                            <a:pt x="11" y="208"/>
                          </a:cubicBezTo>
                          <a:cubicBezTo>
                            <a:pt x="12" y="213"/>
                            <a:pt x="13" y="218"/>
                            <a:pt x="15" y="222"/>
                          </a:cubicBezTo>
                          <a:cubicBezTo>
                            <a:pt x="17" y="221"/>
                            <a:pt x="19" y="220"/>
                            <a:pt x="21" y="219"/>
                          </a:cubicBezTo>
                          <a:cubicBezTo>
                            <a:pt x="23" y="218"/>
                            <a:pt x="25" y="217"/>
                            <a:pt x="28" y="217"/>
                          </a:cubicBezTo>
                          <a:close/>
                          <a:moveTo>
                            <a:pt x="30" y="167"/>
                          </a:moveTo>
                          <a:cubicBezTo>
                            <a:pt x="32" y="164"/>
                            <a:pt x="34" y="161"/>
                            <a:pt x="36" y="159"/>
                          </a:cubicBezTo>
                          <a:cubicBezTo>
                            <a:pt x="33" y="157"/>
                            <a:pt x="31" y="154"/>
                            <a:pt x="28" y="152"/>
                          </a:cubicBezTo>
                          <a:cubicBezTo>
                            <a:pt x="25" y="155"/>
                            <a:pt x="23" y="159"/>
                            <a:pt x="21" y="163"/>
                          </a:cubicBezTo>
                          <a:cubicBezTo>
                            <a:pt x="24" y="164"/>
                            <a:pt x="27" y="165"/>
                            <a:pt x="30" y="167"/>
                          </a:cubicBezTo>
                          <a:cubicBezTo>
                            <a:pt x="30" y="167"/>
                            <a:pt x="30" y="167"/>
                            <a:pt x="30" y="167"/>
                          </a:cubicBezTo>
                          <a:close/>
                          <a:moveTo>
                            <a:pt x="29" y="169"/>
                          </a:moveTo>
                          <a:cubicBezTo>
                            <a:pt x="29" y="169"/>
                            <a:pt x="29" y="169"/>
                            <a:pt x="29" y="169"/>
                          </a:cubicBezTo>
                          <a:cubicBezTo>
                            <a:pt x="26" y="168"/>
                            <a:pt x="23" y="166"/>
                            <a:pt x="20" y="164"/>
                          </a:cubicBezTo>
                          <a:cubicBezTo>
                            <a:pt x="18" y="168"/>
                            <a:pt x="16" y="172"/>
                            <a:pt x="15" y="176"/>
                          </a:cubicBezTo>
                          <a:cubicBezTo>
                            <a:pt x="18" y="177"/>
                            <a:pt x="22" y="177"/>
                            <a:pt x="25" y="178"/>
                          </a:cubicBezTo>
                          <a:cubicBezTo>
                            <a:pt x="26" y="175"/>
                            <a:pt x="27" y="172"/>
                            <a:pt x="29" y="169"/>
                          </a:cubicBezTo>
                          <a:close/>
                          <a:moveTo>
                            <a:pt x="23" y="203"/>
                          </a:moveTo>
                          <a:cubicBezTo>
                            <a:pt x="23" y="199"/>
                            <a:pt x="22" y="195"/>
                            <a:pt x="22" y="192"/>
                          </a:cubicBezTo>
                          <a:cubicBezTo>
                            <a:pt x="19" y="193"/>
                            <a:pt x="15" y="192"/>
                            <a:pt x="11" y="192"/>
                          </a:cubicBezTo>
                          <a:cubicBezTo>
                            <a:pt x="10" y="197"/>
                            <a:pt x="10" y="201"/>
                            <a:pt x="11" y="206"/>
                          </a:cubicBezTo>
                          <a:cubicBezTo>
                            <a:pt x="11" y="206"/>
                            <a:pt x="11" y="206"/>
                            <a:pt x="11" y="206"/>
                          </a:cubicBezTo>
                          <a:cubicBezTo>
                            <a:pt x="14" y="205"/>
                            <a:pt x="19" y="203"/>
                            <a:pt x="23" y="203"/>
                          </a:cubicBezTo>
                          <a:close/>
                          <a:moveTo>
                            <a:pt x="23" y="189"/>
                          </a:moveTo>
                          <a:cubicBezTo>
                            <a:pt x="23" y="186"/>
                            <a:pt x="23" y="183"/>
                            <a:pt x="24" y="180"/>
                          </a:cubicBezTo>
                          <a:cubicBezTo>
                            <a:pt x="21" y="180"/>
                            <a:pt x="17" y="179"/>
                            <a:pt x="14" y="178"/>
                          </a:cubicBezTo>
                          <a:cubicBezTo>
                            <a:pt x="13" y="182"/>
                            <a:pt x="12" y="186"/>
                            <a:pt x="11" y="190"/>
                          </a:cubicBezTo>
                          <a:cubicBezTo>
                            <a:pt x="13" y="190"/>
                            <a:pt x="15" y="190"/>
                            <a:pt x="16" y="190"/>
                          </a:cubicBezTo>
                          <a:cubicBezTo>
                            <a:pt x="18" y="190"/>
                            <a:pt x="21" y="189"/>
                            <a:pt x="23" y="189"/>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8" name="Freeform 156"/>
                    <p:cNvSpPr>
                      <a:spLocks/>
                    </p:cNvSpPr>
                    <p:nvPr/>
                  </p:nvSpPr>
                  <p:spPr bwMode="auto">
                    <a:xfrm>
                      <a:off x="3826" y="1644"/>
                      <a:ext cx="486" cy="239"/>
                    </a:xfrm>
                    <a:custGeom>
                      <a:avLst/>
                      <a:gdLst>
                        <a:gd name="T0" fmla="*/ 205 w 205"/>
                        <a:gd name="T1" fmla="*/ 13 h 101"/>
                        <a:gd name="T2" fmla="*/ 205 w 205"/>
                        <a:gd name="T3" fmla="*/ 14 h 101"/>
                        <a:gd name="T4" fmla="*/ 85 w 205"/>
                        <a:gd name="T5" fmla="*/ 93 h 101"/>
                        <a:gd name="T6" fmla="*/ 0 w 205"/>
                        <a:gd name="T7" fmla="*/ 100 h 101"/>
                        <a:gd name="T8" fmla="*/ 0 w 205"/>
                        <a:gd name="T9" fmla="*/ 96 h 101"/>
                        <a:gd name="T10" fmla="*/ 25 w 205"/>
                        <a:gd name="T11" fmla="*/ 94 h 101"/>
                        <a:gd name="T12" fmla="*/ 70 w 205"/>
                        <a:gd name="T13" fmla="*/ 57 h 101"/>
                        <a:gd name="T14" fmla="*/ 78 w 205"/>
                        <a:gd name="T15" fmla="*/ 0 h 101"/>
                        <a:gd name="T16" fmla="*/ 184 w 205"/>
                        <a:gd name="T17" fmla="*/ 25 h 101"/>
                        <a:gd name="T18" fmla="*/ 202 w 205"/>
                        <a:gd name="T19" fmla="*/ 12 h 101"/>
                        <a:gd name="T20" fmla="*/ 205 w 205"/>
                        <a:gd name="T21" fmla="*/ 1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5" h="101">
                          <a:moveTo>
                            <a:pt x="205" y="13"/>
                          </a:moveTo>
                          <a:cubicBezTo>
                            <a:pt x="205" y="14"/>
                            <a:pt x="205" y="14"/>
                            <a:pt x="205" y="14"/>
                          </a:cubicBezTo>
                          <a:cubicBezTo>
                            <a:pt x="173" y="50"/>
                            <a:pt x="132" y="82"/>
                            <a:pt x="85" y="93"/>
                          </a:cubicBezTo>
                          <a:cubicBezTo>
                            <a:pt x="57" y="99"/>
                            <a:pt x="28" y="101"/>
                            <a:pt x="0" y="100"/>
                          </a:cubicBezTo>
                          <a:cubicBezTo>
                            <a:pt x="0" y="96"/>
                            <a:pt x="0" y="96"/>
                            <a:pt x="0" y="96"/>
                          </a:cubicBezTo>
                          <a:cubicBezTo>
                            <a:pt x="8" y="96"/>
                            <a:pt x="17" y="96"/>
                            <a:pt x="25" y="94"/>
                          </a:cubicBezTo>
                          <a:cubicBezTo>
                            <a:pt x="46" y="90"/>
                            <a:pt x="61" y="76"/>
                            <a:pt x="70" y="57"/>
                          </a:cubicBezTo>
                          <a:cubicBezTo>
                            <a:pt x="78" y="40"/>
                            <a:pt x="84" y="18"/>
                            <a:pt x="78" y="0"/>
                          </a:cubicBezTo>
                          <a:cubicBezTo>
                            <a:pt x="105" y="28"/>
                            <a:pt x="148" y="44"/>
                            <a:pt x="184" y="25"/>
                          </a:cubicBezTo>
                          <a:cubicBezTo>
                            <a:pt x="191" y="22"/>
                            <a:pt x="197" y="17"/>
                            <a:pt x="202" y="12"/>
                          </a:cubicBezTo>
                          <a:lnTo>
                            <a:pt x="205" y="13"/>
                          </a:ln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9" name="Freeform 157"/>
                    <p:cNvSpPr>
                      <a:spLocks/>
                    </p:cNvSpPr>
                    <p:nvPr/>
                  </p:nvSpPr>
                  <p:spPr bwMode="auto">
                    <a:xfrm>
                      <a:off x="4233" y="1732"/>
                      <a:ext cx="64" cy="71"/>
                    </a:xfrm>
                    <a:custGeom>
                      <a:avLst/>
                      <a:gdLst>
                        <a:gd name="T0" fmla="*/ 16 w 27"/>
                        <a:gd name="T1" fmla="*/ 0 h 30"/>
                        <a:gd name="T2" fmla="*/ 22 w 27"/>
                        <a:gd name="T3" fmla="*/ 21 h 30"/>
                        <a:gd name="T4" fmla="*/ 0 w 27"/>
                        <a:gd name="T5" fmla="*/ 16 h 30"/>
                        <a:gd name="T6" fmla="*/ 0 w 27"/>
                        <a:gd name="T7" fmla="*/ 15 h 30"/>
                        <a:gd name="T8" fmla="*/ 3 w 27"/>
                        <a:gd name="T9" fmla="*/ 12 h 30"/>
                        <a:gd name="T10" fmla="*/ 8 w 27"/>
                        <a:gd name="T11" fmla="*/ 18 h 30"/>
                        <a:gd name="T12" fmla="*/ 16 w 27"/>
                        <a:gd name="T13" fmla="*/ 19 h 30"/>
                        <a:gd name="T14" fmla="*/ 12 w 27"/>
                        <a:gd name="T15" fmla="*/ 5 h 30"/>
                        <a:gd name="T16" fmla="*/ 16 w 27"/>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0">
                          <a:moveTo>
                            <a:pt x="16" y="0"/>
                          </a:moveTo>
                          <a:cubicBezTo>
                            <a:pt x="21" y="6"/>
                            <a:pt x="27" y="15"/>
                            <a:pt x="22" y="21"/>
                          </a:cubicBezTo>
                          <a:cubicBezTo>
                            <a:pt x="15" y="30"/>
                            <a:pt x="6" y="22"/>
                            <a:pt x="0" y="16"/>
                          </a:cubicBezTo>
                          <a:cubicBezTo>
                            <a:pt x="0" y="15"/>
                            <a:pt x="0" y="15"/>
                            <a:pt x="0" y="15"/>
                          </a:cubicBezTo>
                          <a:cubicBezTo>
                            <a:pt x="1" y="14"/>
                            <a:pt x="2" y="13"/>
                            <a:pt x="3" y="12"/>
                          </a:cubicBezTo>
                          <a:cubicBezTo>
                            <a:pt x="4" y="15"/>
                            <a:pt x="6" y="17"/>
                            <a:pt x="8" y="18"/>
                          </a:cubicBezTo>
                          <a:cubicBezTo>
                            <a:pt x="10" y="20"/>
                            <a:pt x="14" y="21"/>
                            <a:pt x="16" y="19"/>
                          </a:cubicBezTo>
                          <a:cubicBezTo>
                            <a:pt x="21" y="16"/>
                            <a:pt x="15" y="8"/>
                            <a:pt x="12" y="5"/>
                          </a:cubicBezTo>
                          <a:cubicBezTo>
                            <a:pt x="13" y="3"/>
                            <a:pt x="15" y="2"/>
                            <a:pt x="16"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0" name="Freeform 158"/>
                    <p:cNvSpPr>
                      <a:spLocks/>
                    </p:cNvSpPr>
                    <p:nvPr/>
                  </p:nvSpPr>
                  <p:spPr bwMode="auto">
                    <a:xfrm>
                      <a:off x="4454" y="658"/>
                      <a:ext cx="80" cy="71"/>
                    </a:xfrm>
                    <a:custGeom>
                      <a:avLst/>
                      <a:gdLst>
                        <a:gd name="T0" fmla="*/ 27 w 34"/>
                        <a:gd name="T1" fmla="*/ 8 h 30"/>
                        <a:gd name="T2" fmla="*/ 34 w 34"/>
                        <a:gd name="T3" fmla="*/ 29 h 30"/>
                        <a:gd name="T4" fmla="*/ 8 w 34"/>
                        <a:gd name="T5" fmla="*/ 30 h 30"/>
                        <a:gd name="T6" fmla="*/ 0 w 34"/>
                        <a:gd name="T7" fmla="*/ 5 h 30"/>
                        <a:gd name="T8" fmla="*/ 27 w 34"/>
                        <a:gd name="T9" fmla="*/ 8 h 30"/>
                      </a:gdLst>
                      <a:ahLst/>
                      <a:cxnLst>
                        <a:cxn ang="0">
                          <a:pos x="T0" y="T1"/>
                        </a:cxn>
                        <a:cxn ang="0">
                          <a:pos x="T2" y="T3"/>
                        </a:cxn>
                        <a:cxn ang="0">
                          <a:pos x="T4" y="T5"/>
                        </a:cxn>
                        <a:cxn ang="0">
                          <a:pos x="T6" y="T7"/>
                        </a:cxn>
                        <a:cxn ang="0">
                          <a:pos x="T8" y="T9"/>
                        </a:cxn>
                      </a:cxnLst>
                      <a:rect l="0" t="0" r="r" b="b"/>
                      <a:pathLst>
                        <a:path w="34" h="30">
                          <a:moveTo>
                            <a:pt x="27" y="8"/>
                          </a:moveTo>
                          <a:cubicBezTo>
                            <a:pt x="33" y="14"/>
                            <a:pt x="34" y="21"/>
                            <a:pt x="34" y="29"/>
                          </a:cubicBezTo>
                          <a:cubicBezTo>
                            <a:pt x="25" y="26"/>
                            <a:pt x="16" y="27"/>
                            <a:pt x="8" y="30"/>
                          </a:cubicBezTo>
                          <a:cubicBezTo>
                            <a:pt x="9" y="21"/>
                            <a:pt x="6" y="12"/>
                            <a:pt x="0" y="5"/>
                          </a:cubicBezTo>
                          <a:cubicBezTo>
                            <a:pt x="8" y="0"/>
                            <a:pt x="19" y="1"/>
                            <a:pt x="27"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1" name="Freeform 159"/>
                    <p:cNvSpPr>
                      <a:spLocks/>
                    </p:cNvSpPr>
                    <p:nvPr/>
                  </p:nvSpPr>
                  <p:spPr bwMode="auto">
                    <a:xfrm>
                      <a:off x="4376" y="1192"/>
                      <a:ext cx="38" cy="31"/>
                    </a:xfrm>
                    <a:custGeom>
                      <a:avLst/>
                      <a:gdLst>
                        <a:gd name="T0" fmla="*/ 16 w 16"/>
                        <a:gd name="T1" fmla="*/ 1 h 13"/>
                        <a:gd name="T2" fmla="*/ 13 w 16"/>
                        <a:gd name="T3" fmla="*/ 11 h 13"/>
                        <a:gd name="T4" fmla="*/ 12 w 16"/>
                        <a:gd name="T5" fmla="*/ 13 h 13"/>
                        <a:gd name="T6" fmla="*/ 6 w 16"/>
                        <a:gd name="T7" fmla="*/ 12 h 13"/>
                        <a:gd name="T8" fmla="*/ 3 w 16"/>
                        <a:gd name="T9" fmla="*/ 11 h 13"/>
                        <a:gd name="T10" fmla="*/ 0 w 16"/>
                        <a:gd name="T11" fmla="*/ 11 h 13"/>
                        <a:gd name="T12" fmla="*/ 0 w 16"/>
                        <a:gd name="T13" fmla="*/ 11 h 13"/>
                        <a:gd name="T14" fmla="*/ 0 w 16"/>
                        <a:gd name="T15" fmla="*/ 10 h 13"/>
                        <a:gd name="T16" fmla="*/ 3 w 16"/>
                        <a:gd name="T17" fmla="*/ 0 h 13"/>
                        <a:gd name="T18" fmla="*/ 3 w 16"/>
                        <a:gd name="T19" fmla="*/ 0 h 13"/>
                        <a:gd name="T20" fmla="*/ 11 w 16"/>
                        <a:gd name="T21" fmla="*/ 1 h 13"/>
                        <a:gd name="T22" fmla="*/ 16 w 16"/>
                        <a:gd name="T23"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3">
                          <a:moveTo>
                            <a:pt x="16" y="1"/>
                          </a:moveTo>
                          <a:cubicBezTo>
                            <a:pt x="15" y="4"/>
                            <a:pt x="14" y="7"/>
                            <a:pt x="13" y="11"/>
                          </a:cubicBezTo>
                          <a:cubicBezTo>
                            <a:pt x="13" y="11"/>
                            <a:pt x="12" y="12"/>
                            <a:pt x="12" y="13"/>
                          </a:cubicBezTo>
                          <a:cubicBezTo>
                            <a:pt x="10" y="13"/>
                            <a:pt x="8" y="12"/>
                            <a:pt x="6" y="12"/>
                          </a:cubicBezTo>
                          <a:cubicBezTo>
                            <a:pt x="5" y="12"/>
                            <a:pt x="4" y="12"/>
                            <a:pt x="3" y="11"/>
                          </a:cubicBezTo>
                          <a:cubicBezTo>
                            <a:pt x="3" y="11"/>
                            <a:pt x="1" y="11"/>
                            <a:pt x="0" y="11"/>
                          </a:cubicBezTo>
                          <a:cubicBezTo>
                            <a:pt x="0" y="11"/>
                            <a:pt x="0" y="11"/>
                            <a:pt x="0" y="11"/>
                          </a:cubicBezTo>
                          <a:cubicBezTo>
                            <a:pt x="0" y="10"/>
                            <a:pt x="0" y="10"/>
                            <a:pt x="0" y="10"/>
                          </a:cubicBezTo>
                          <a:cubicBezTo>
                            <a:pt x="1" y="7"/>
                            <a:pt x="2" y="3"/>
                            <a:pt x="3" y="0"/>
                          </a:cubicBezTo>
                          <a:cubicBezTo>
                            <a:pt x="3" y="0"/>
                            <a:pt x="3" y="0"/>
                            <a:pt x="3" y="0"/>
                          </a:cubicBezTo>
                          <a:cubicBezTo>
                            <a:pt x="6" y="0"/>
                            <a:pt x="9" y="0"/>
                            <a:pt x="11" y="1"/>
                          </a:cubicBezTo>
                          <a:cubicBezTo>
                            <a:pt x="13" y="1"/>
                            <a:pt x="14" y="1"/>
                            <a:pt x="16"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2" name="Freeform 160"/>
                    <p:cNvSpPr>
                      <a:spLocks/>
                    </p:cNvSpPr>
                    <p:nvPr/>
                  </p:nvSpPr>
                  <p:spPr bwMode="auto">
                    <a:xfrm>
                      <a:off x="4385" y="1159"/>
                      <a:ext cx="33" cy="29"/>
                    </a:xfrm>
                    <a:custGeom>
                      <a:avLst/>
                      <a:gdLst>
                        <a:gd name="T0" fmla="*/ 14 w 14"/>
                        <a:gd name="T1" fmla="*/ 0 h 12"/>
                        <a:gd name="T2" fmla="*/ 13 w 14"/>
                        <a:gd name="T3" fmla="*/ 12 h 12"/>
                        <a:gd name="T4" fmla="*/ 8 w 14"/>
                        <a:gd name="T5" fmla="*/ 12 h 12"/>
                        <a:gd name="T6" fmla="*/ 0 w 14"/>
                        <a:gd name="T7" fmla="*/ 12 h 12"/>
                        <a:gd name="T8" fmla="*/ 1 w 14"/>
                        <a:gd name="T9" fmla="*/ 1 h 12"/>
                        <a:gd name="T10" fmla="*/ 8 w 14"/>
                        <a:gd name="T11" fmla="*/ 0 h 12"/>
                        <a:gd name="T12" fmla="*/ 14 w 1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14" y="0"/>
                          </a:moveTo>
                          <a:cubicBezTo>
                            <a:pt x="14" y="4"/>
                            <a:pt x="13" y="8"/>
                            <a:pt x="13" y="12"/>
                          </a:cubicBezTo>
                          <a:cubicBezTo>
                            <a:pt x="11" y="12"/>
                            <a:pt x="9" y="12"/>
                            <a:pt x="8" y="12"/>
                          </a:cubicBezTo>
                          <a:cubicBezTo>
                            <a:pt x="5" y="12"/>
                            <a:pt x="2" y="11"/>
                            <a:pt x="0" y="12"/>
                          </a:cubicBezTo>
                          <a:cubicBezTo>
                            <a:pt x="0" y="8"/>
                            <a:pt x="1" y="5"/>
                            <a:pt x="1" y="1"/>
                          </a:cubicBezTo>
                          <a:cubicBezTo>
                            <a:pt x="3" y="1"/>
                            <a:pt x="6" y="1"/>
                            <a:pt x="8" y="0"/>
                          </a:cubicBezTo>
                          <a:cubicBezTo>
                            <a:pt x="10" y="0"/>
                            <a:pt x="12" y="0"/>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3" name="Freeform 161"/>
                    <p:cNvSpPr>
                      <a:spLocks/>
                    </p:cNvSpPr>
                    <p:nvPr/>
                  </p:nvSpPr>
                  <p:spPr bwMode="auto">
                    <a:xfrm>
                      <a:off x="4473" y="866"/>
                      <a:ext cx="14" cy="16"/>
                    </a:xfrm>
                    <a:custGeom>
                      <a:avLst/>
                      <a:gdLst>
                        <a:gd name="T0" fmla="*/ 6 w 6"/>
                        <a:gd name="T1" fmla="*/ 5 h 7"/>
                        <a:gd name="T2" fmla="*/ 2 w 6"/>
                        <a:gd name="T3" fmla="*/ 1 h 7"/>
                        <a:gd name="T4" fmla="*/ 3 w 6"/>
                        <a:gd name="T5" fmla="*/ 0 h 7"/>
                        <a:gd name="T6" fmla="*/ 6 w 6"/>
                        <a:gd name="T7" fmla="*/ 5 h 7"/>
                      </a:gdLst>
                      <a:ahLst/>
                      <a:cxnLst>
                        <a:cxn ang="0">
                          <a:pos x="T0" y="T1"/>
                        </a:cxn>
                        <a:cxn ang="0">
                          <a:pos x="T2" y="T3"/>
                        </a:cxn>
                        <a:cxn ang="0">
                          <a:pos x="T4" y="T5"/>
                        </a:cxn>
                        <a:cxn ang="0">
                          <a:pos x="T6" y="T7"/>
                        </a:cxn>
                      </a:cxnLst>
                      <a:rect l="0" t="0" r="r" b="b"/>
                      <a:pathLst>
                        <a:path w="6" h="7">
                          <a:moveTo>
                            <a:pt x="6" y="5"/>
                          </a:moveTo>
                          <a:cubicBezTo>
                            <a:pt x="4" y="7"/>
                            <a:pt x="0" y="3"/>
                            <a:pt x="2" y="1"/>
                          </a:cubicBezTo>
                          <a:cubicBezTo>
                            <a:pt x="2" y="1"/>
                            <a:pt x="3" y="0"/>
                            <a:pt x="3" y="0"/>
                          </a:cubicBezTo>
                          <a:cubicBezTo>
                            <a:pt x="4" y="2"/>
                            <a:pt x="5" y="3"/>
                            <a:pt x="6"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4" name="Freeform 162"/>
                    <p:cNvSpPr>
                      <a:spLocks/>
                    </p:cNvSpPr>
                    <p:nvPr/>
                  </p:nvSpPr>
                  <p:spPr bwMode="auto">
                    <a:xfrm>
                      <a:off x="4357" y="1223"/>
                      <a:ext cx="45" cy="36"/>
                    </a:xfrm>
                    <a:custGeom>
                      <a:avLst/>
                      <a:gdLst>
                        <a:gd name="T0" fmla="*/ 13 w 19"/>
                        <a:gd name="T1" fmla="*/ 1 h 15"/>
                        <a:gd name="T2" fmla="*/ 19 w 19"/>
                        <a:gd name="T3" fmla="*/ 3 h 15"/>
                        <a:gd name="T4" fmla="*/ 11 w 19"/>
                        <a:gd name="T5" fmla="*/ 15 h 15"/>
                        <a:gd name="T6" fmla="*/ 6 w 19"/>
                        <a:gd name="T7" fmla="*/ 13 h 15"/>
                        <a:gd name="T8" fmla="*/ 1 w 19"/>
                        <a:gd name="T9" fmla="*/ 12 h 15"/>
                        <a:gd name="T10" fmla="*/ 1 w 19"/>
                        <a:gd name="T11" fmla="*/ 10 h 15"/>
                        <a:gd name="T12" fmla="*/ 0 w 19"/>
                        <a:gd name="T13" fmla="*/ 10 h 15"/>
                        <a:gd name="T14" fmla="*/ 2 w 19"/>
                        <a:gd name="T15" fmla="*/ 8 h 15"/>
                        <a:gd name="T16" fmla="*/ 7 w 19"/>
                        <a:gd name="T17" fmla="*/ 0 h 15"/>
                        <a:gd name="T18" fmla="*/ 13 w 19"/>
                        <a:gd name="T1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5">
                          <a:moveTo>
                            <a:pt x="13" y="1"/>
                          </a:moveTo>
                          <a:cubicBezTo>
                            <a:pt x="15" y="2"/>
                            <a:pt x="17" y="3"/>
                            <a:pt x="19" y="3"/>
                          </a:cubicBezTo>
                          <a:cubicBezTo>
                            <a:pt x="17" y="7"/>
                            <a:pt x="14" y="11"/>
                            <a:pt x="11" y="15"/>
                          </a:cubicBezTo>
                          <a:cubicBezTo>
                            <a:pt x="10" y="14"/>
                            <a:pt x="8" y="14"/>
                            <a:pt x="6" y="13"/>
                          </a:cubicBezTo>
                          <a:cubicBezTo>
                            <a:pt x="4" y="13"/>
                            <a:pt x="3" y="12"/>
                            <a:pt x="1" y="12"/>
                          </a:cubicBezTo>
                          <a:cubicBezTo>
                            <a:pt x="2" y="11"/>
                            <a:pt x="1" y="10"/>
                            <a:pt x="1" y="10"/>
                          </a:cubicBezTo>
                          <a:cubicBezTo>
                            <a:pt x="1" y="10"/>
                            <a:pt x="1" y="10"/>
                            <a:pt x="0" y="10"/>
                          </a:cubicBezTo>
                          <a:cubicBezTo>
                            <a:pt x="1" y="10"/>
                            <a:pt x="2" y="9"/>
                            <a:pt x="2" y="8"/>
                          </a:cubicBezTo>
                          <a:cubicBezTo>
                            <a:pt x="4" y="6"/>
                            <a:pt x="5" y="3"/>
                            <a:pt x="7" y="0"/>
                          </a:cubicBezTo>
                          <a:cubicBezTo>
                            <a:pt x="8" y="1"/>
                            <a:pt x="11" y="1"/>
                            <a:pt x="13"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5" name="Freeform 163"/>
                    <p:cNvSpPr>
                      <a:spLocks/>
                    </p:cNvSpPr>
                    <p:nvPr/>
                  </p:nvSpPr>
                  <p:spPr bwMode="auto">
                    <a:xfrm>
                      <a:off x="4421" y="495"/>
                      <a:ext cx="144" cy="108"/>
                    </a:xfrm>
                    <a:custGeom>
                      <a:avLst/>
                      <a:gdLst>
                        <a:gd name="T0" fmla="*/ 59 w 61"/>
                        <a:gd name="T1" fmla="*/ 3 h 46"/>
                        <a:gd name="T2" fmla="*/ 60 w 61"/>
                        <a:gd name="T3" fmla="*/ 46 h 46"/>
                        <a:gd name="T4" fmla="*/ 35 w 61"/>
                        <a:gd name="T5" fmla="*/ 36 h 46"/>
                        <a:gd name="T6" fmla="*/ 26 w 61"/>
                        <a:gd name="T7" fmla="*/ 10 h 46"/>
                        <a:gd name="T8" fmla="*/ 1 w 61"/>
                        <a:gd name="T9" fmla="*/ 6 h 46"/>
                        <a:gd name="T10" fmla="*/ 0 w 61"/>
                        <a:gd name="T11" fmla="*/ 0 h 46"/>
                        <a:gd name="T12" fmla="*/ 9 w 61"/>
                        <a:gd name="T13" fmla="*/ 1 h 46"/>
                        <a:gd name="T14" fmla="*/ 59 w 61"/>
                        <a:gd name="T15" fmla="*/ 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46">
                          <a:moveTo>
                            <a:pt x="59" y="3"/>
                          </a:moveTo>
                          <a:cubicBezTo>
                            <a:pt x="61" y="18"/>
                            <a:pt x="61" y="32"/>
                            <a:pt x="60" y="46"/>
                          </a:cubicBezTo>
                          <a:cubicBezTo>
                            <a:pt x="56" y="38"/>
                            <a:pt x="45" y="33"/>
                            <a:pt x="35" y="36"/>
                          </a:cubicBezTo>
                          <a:cubicBezTo>
                            <a:pt x="37" y="26"/>
                            <a:pt x="33" y="16"/>
                            <a:pt x="26" y="10"/>
                          </a:cubicBezTo>
                          <a:cubicBezTo>
                            <a:pt x="19" y="5"/>
                            <a:pt x="9" y="3"/>
                            <a:pt x="1" y="6"/>
                          </a:cubicBezTo>
                          <a:cubicBezTo>
                            <a:pt x="1" y="4"/>
                            <a:pt x="1" y="2"/>
                            <a:pt x="0" y="0"/>
                          </a:cubicBezTo>
                          <a:cubicBezTo>
                            <a:pt x="3" y="0"/>
                            <a:pt x="6" y="1"/>
                            <a:pt x="9" y="1"/>
                          </a:cubicBezTo>
                          <a:cubicBezTo>
                            <a:pt x="26" y="4"/>
                            <a:pt x="42" y="5"/>
                            <a:pt x="59"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6" name="Freeform 164"/>
                    <p:cNvSpPr>
                      <a:spLocks/>
                    </p:cNvSpPr>
                    <p:nvPr/>
                  </p:nvSpPr>
                  <p:spPr bwMode="auto">
                    <a:xfrm>
                      <a:off x="4243" y="1791"/>
                      <a:ext cx="26" cy="28"/>
                    </a:xfrm>
                    <a:custGeom>
                      <a:avLst/>
                      <a:gdLst>
                        <a:gd name="T0" fmla="*/ 1 w 11"/>
                        <a:gd name="T1" fmla="*/ 0 h 12"/>
                        <a:gd name="T2" fmla="*/ 11 w 11"/>
                        <a:gd name="T3" fmla="*/ 4 h 12"/>
                        <a:gd name="T4" fmla="*/ 0 w 11"/>
                        <a:gd name="T5" fmla="*/ 12 h 12"/>
                        <a:gd name="T6" fmla="*/ 1 w 11"/>
                        <a:gd name="T7" fmla="*/ 11 h 12"/>
                        <a:gd name="T8" fmla="*/ 1 w 11"/>
                        <a:gd name="T9" fmla="*/ 0 h 12"/>
                      </a:gdLst>
                      <a:ahLst/>
                      <a:cxnLst>
                        <a:cxn ang="0">
                          <a:pos x="T0" y="T1"/>
                        </a:cxn>
                        <a:cxn ang="0">
                          <a:pos x="T2" y="T3"/>
                        </a:cxn>
                        <a:cxn ang="0">
                          <a:pos x="T4" y="T5"/>
                        </a:cxn>
                        <a:cxn ang="0">
                          <a:pos x="T6" y="T7"/>
                        </a:cxn>
                        <a:cxn ang="0">
                          <a:pos x="T8" y="T9"/>
                        </a:cxn>
                      </a:cxnLst>
                      <a:rect l="0" t="0" r="r" b="b"/>
                      <a:pathLst>
                        <a:path w="11" h="12">
                          <a:moveTo>
                            <a:pt x="1" y="0"/>
                          </a:moveTo>
                          <a:cubicBezTo>
                            <a:pt x="4" y="2"/>
                            <a:pt x="8" y="4"/>
                            <a:pt x="11" y="4"/>
                          </a:cubicBezTo>
                          <a:cubicBezTo>
                            <a:pt x="8" y="7"/>
                            <a:pt x="4" y="10"/>
                            <a:pt x="0" y="12"/>
                          </a:cubicBezTo>
                          <a:cubicBezTo>
                            <a:pt x="1" y="12"/>
                            <a:pt x="1" y="11"/>
                            <a:pt x="1" y="11"/>
                          </a:cubicBezTo>
                          <a:cubicBezTo>
                            <a:pt x="2" y="7"/>
                            <a:pt x="2" y="4"/>
                            <a:pt x="1"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7" name="Freeform 165"/>
                    <p:cNvSpPr>
                      <a:spLocks/>
                    </p:cNvSpPr>
                    <p:nvPr/>
                  </p:nvSpPr>
                  <p:spPr bwMode="auto">
                    <a:xfrm>
                      <a:off x="4385" y="1128"/>
                      <a:ext cx="33" cy="29"/>
                    </a:xfrm>
                    <a:custGeom>
                      <a:avLst/>
                      <a:gdLst>
                        <a:gd name="T0" fmla="*/ 12 w 14"/>
                        <a:gd name="T1" fmla="*/ 0 h 12"/>
                        <a:gd name="T2" fmla="*/ 14 w 14"/>
                        <a:gd name="T3" fmla="*/ 10 h 12"/>
                        <a:gd name="T4" fmla="*/ 8 w 14"/>
                        <a:gd name="T5" fmla="*/ 11 h 12"/>
                        <a:gd name="T6" fmla="*/ 1 w 14"/>
                        <a:gd name="T7" fmla="*/ 12 h 12"/>
                        <a:gd name="T8" fmla="*/ 0 w 14"/>
                        <a:gd name="T9" fmla="*/ 2 h 12"/>
                        <a:gd name="T10" fmla="*/ 6 w 14"/>
                        <a:gd name="T11" fmla="*/ 1 h 12"/>
                        <a:gd name="T12" fmla="*/ 12 w 1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12" y="0"/>
                          </a:moveTo>
                          <a:cubicBezTo>
                            <a:pt x="13" y="4"/>
                            <a:pt x="13" y="7"/>
                            <a:pt x="14" y="10"/>
                          </a:cubicBezTo>
                          <a:cubicBezTo>
                            <a:pt x="12" y="10"/>
                            <a:pt x="10" y="10"/>
                            <a:pt x="8" y="11"/>
                          </a:cubicBezTo>
                          <a:cubicBezTo>
                            <a:pt x="6" y="11"/>
                            <a:pt x="3" y="11"/>
                            <a:pt x="1" y="12"/>
                          </a:cubicBezTo>
                          <a:cubicBezTo>
                            <a:pt x="1" y="9"/>
                            <a:pt x="1" y="5"/>
                            <a:pt x="0" y="2"/>
                          </a:cubicBezTo>
                          <a:cubicBezTo>
                            <a:pt x="2" y="2"/>
                            <a:pt x="4" y="2"/>
                            <a:pt x="6" y="1"/>
                          </a:cubicBezTo>
                          <a:cubicBezTo>
                            <a:pt x="8" y="1"/>
                            <a:pt x="10" y="1"/>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8" name="Freeform 166"/>
                    <p:cNvSpPr>
                      <a:spLocks/>
                    </p:cNvSpPr>
                    <p:nvPr/>
                  </p:nvSpPr>
                  <p:spPr bwMode="auto">
                    <a:xfrm>
                      <a:off x="4468" y="854"/>
                      <a:ext cx="12" cy="14"/>
                    </a:xfrm>
                    <a:custGeom>
                      <a:avLst/>
                      <a:gdLst>
                        <a:gd name="T0" fmla="*/ 2 w 5"/>
                        <a:gd name="T1" fmla="*/ 0 h 6"/>
                        <a:gd name="T2" fmla="*/ 5 w 5"/>
                        <a:gd name="T3" fmla="*/ 5 h 6"/>
                        <a:gd name="T4" fmla="*/ 1 w 5"/>
                        <a:gd name="T5" fmla="*/ 4 h 6"/>
                        <a:gd name="T6" fmla="*/ 1 w 5"/>
                        <a:gd name="T7" fmla="*/ 1 h 6"/>
                        <a:gd name="T8" fmla="*/ 2 w 5"/>
                        <a:gd name="T9" fmla="*/ 0 h 6"/>
                      </a:gdLst>
                      <a:ahLst/>
                      <a:cxnLst>
                        <a:cxn ang="0">
                          <a:pos x="T0" y="T1"/>
                        </a:cxn>
                        <a:cxn ang="0">
                          <a:pos x="T2" y="T3"/>
                        </a:cxn>
                        <a:cxn ang="0">
                          <a:pos x="T4" y="T5"/>
                        </a:cxn>
                        <a:cxn ang="0">
                          <a:pos x="T6" y="T7"/>
                        </a:cxn>
                        <a:cxn ang="0">
                          <a:pos x="T8" y="T9"/>
                        </a:cxn>
                      </a:cxnLst>
                      <a:rect l="0" t="0" r="r" b="b"/>
                      <a:pathLst>
                        <a:path w="5" h="6">
                          <a:moveTo>
                            <a:pt x="2" y="0"/>
                          </a:moveTo>
                          <a:cubicBezTo>
                            <a:pt x="3" y="2"/>
                            <a:pt x="4" y="3"/>
                            <a:pt x="5" y="5"/>
                          </a:cubicBezTo>
                          <a:cubicBezTo>
                            <a:pt x="3" y="6"/>
                            <a:pt x="1" y="5"/>
                            <a:pt x="1" y="4"/>
                          </a:cubicBezTo>
                          <a:cubicBezTo>
                            <a:pt x="0" y="3"/>
                            <a:pt x="0" y="2"/>
                            <a:pt x="1" y="1"/>
                          </a:cubicBezTo>
                          <a:cubicBezTo>
                            <a:pt x="1" y="1"/>
                            <a:pt x="2" y="0"/>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9" name="Freeform 167"/>
                    <p:cNvSpPr>
                      <a:spLocks/>
                    </p:cNvSpPr>
                    <p:nvPr/>
                  </p:nvSpPr>
                  <p:spPr bwMode="auto">
                    <a:xfrm>
                      <a:off x="4245" y="1748"/>
                      <a:ext cx="24" cy="29"/>
                    </a:xfrm>
                    <a:custGeom>
                      <a:avLst/>
                      <a:gdLst>
                        <a:gd name="T0" fmla="*/ 7 w 10"/>
                        <a:gd name="T1" fmla="*/ 4 h 12"/>
                        <a:gd name="T2" fmla="*/ 9 w 10"/>
                        <a:gd name="T3" fmla="*/ 9 h 12"/>
                        <a:gd name="T4" fmla="*/ 3 w 10"/>
                        <a:gd name="T5" fmla="*/ 8 h 12"/>
                        <a:gd name="T6" fmla="*/ 0 w 10"/>
                        <a:gd name="T7" fmla="*/ 4 h 12"/>
                        <a:gd name="T8" fmla="*/ 4 w 10"/>
                        <a:gd name="T9" fmla="*/ 0 h 12"/>
                        <a:gd name="T10" fmla="*/ 7 w 10"/>
                        <a:gd name="T11" fmla="*/ 4 h 12"/>
                      </a:gdLst>
                      <a:ahLst/>
                      <a:cxnLst>
                        <a:cxn ang="0">
                          <a:pos x="T0" y="T1"/>
                        </a:cxn>
                        <a:cxn ang="0">
                          <a:pos x="T2" y="T3"/>
                        </a:cxn>
                        <a:cxn ang="0">
                          <a:pos x="T4" y="T5"/>
                        </a:cxn>
                        <a:cxn ang="0">
                          <a:pos x="T6" y="T7"/>
                        </a:cxn>
                        <a:cxn ang="0">
                          <a:pos x="T8" y="T9"/>
                        </a:cxn>
                        <a:cxn ang="0">
                          <a:pos x="T10" y="T11"/>
                        </a:cxn>
                      </a:cxnLst>
                      <a:rect l="0" t="0" r="r" b="b"/>
                      <a:pathLst>
                        <a:path w="10" h="12">
                          <a:moveTo>
                            <a:pt x="7" y="4"/>
                          </a:moveTo>
                          <a:cubicBezTo>
                            <a:pt x="8" y="5"/>
                            <a:pt x="10" y="7"/>
                            <a:pt x="9" y="9"/>
                          </a:cubicBezTo>
                          <a:cubicBezTo>
                            <a:pt x="9" y="12"/>
                            <a:pt x="4" y="9"/>
                            <a:pt x="3" y="8"/>
                          </a:cubicBezTo>
                          <a:cubicBezTo>
                            <a:pt x="2" y="7"/>
                            <a:pt x="0" y="5"/>
                            <a:pt x="0" y="4"/>
                          </a:cubicBezTo>
                          <a:cubicBezTo>
                            <a:pt x="1" y="3"/>
                            <a:pt x="3" y="1"/>
                            <a:pt x="4" y="0"/>
                          </a:cubicBezTo>
                          <a:cubicBezTo>
                            <a:pt x="5" y="1"/>
                            <a:pt x="6" y="3"/>
                            <a:pt x="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0" name="Freeform 168"/>
                    <p:cNvSpPr>
                      <a:spLocks/>
                    </p:cNvSpPr>
                    <p:nvPr/>
                  </p:nvSpPr>
                  <p:spPr bwMode="auto">
                    <a:xfrm>
                      <a:off x="4397" y="871"/>
                      <a:ext cx="85" cy="68"/>
                    </a:xfrm>
                    <a:custGeom>
                      <a:avLst/>
                      <a:gdLst>
                        <a:gd name="T0" fmla="*/ 30 w 36"/>
                        <a:gd name="T1" fmla="*/ 5 h 29"/>
                        <a:gd name="T2" fmla="*/ 16 w 36"/>
                        <a:gd name="T3" fmla="*/ 29 h 29"/>
                        <a:gd name="T4" fmla="*/ 15 w 36"/>
                        <a:gd name="T5" fmla="*/ 29 h 29"/>
                        <a:gd name="T6" fmla="*/ 11 w 36"/>
                        <a:gd name="T7" fmla="*/ 21 h 29"/>
                        <a:gd name="T8" fmla="*/ 12 w 36"/>
                        <a:gd name="T9" fmla="*/ 21 h 29"/>
                        <a:gd name="T10" fmla="*/ 18 w 36"/>
                        <a:gd name="T11" fmla="*/ 7 h 29"/>
                        <a:gd name="T12" fmla="*/ 5 w 36"/>
                        <a:gd name="T13" fmla="*/ 11 h 29"/>
                        <a:gd name="T14" fmla="*/ 0 w 36"/>
                        <a:gd name="T15" fmla="*/ 5 h 29"/>
                        <a:gd name="T16" fmla="*/ 1 w 36"/>
                        <a:gd name="T17" fmla="*/ 5 h 29"/>
                        <a:gd name="T18" fmla="*/ 2 w 36"/>
                        <a:gd name="T19" fmla="*/ 4 h 29"/>
                        <a:gd name="T20" fmla="*/ 4 w 36"/>
                        <a:gd name="T21" fmla="*/ 4 h 29"/>
                        <a:gd name="T22" fmla="*/ 7 w 36"/>
                        <a:gd name="T23" fmla="*/ 3 h 29"/>
                        <a:gd name="T24" fmla="*/ 14 w 36"/>
                        <a:gd name="T25" fmla="*/ 1 h 29"/>
                        <a:gd name="T26" fmla="*/ 30 w 36"/>
                        <a:gd name="T27"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29">
                          <a:moveTo>
                            <a:pt x="30" y="5"/>
                          </a:moveTo>
                          <a:cubicBezTo>
                            <a:pt x="36" y="16"/>
                            <a:pt x="23" y="24"/>
                            <a:pt x="16" y="29"/>
                          </a:cubicBezTo>
                          <a:cubicBezTo>
                            <a:pt x="16" y="29"/>
                            <a:pt x="15" y="29"/>
                            <a:pt x="15" y="29"/>
                          </a:cubicBezTo>
                          <a:cubicBezTo>
                            <a:pt x="14" y="27"/>
                            <a:pt x="12" y="24"/>
                            <a:pt x="11" y="21"/>
                          </a:cubicBezTo>
                          <a:cubicBezTo>
                            <a:pt x="11" y="21"/>
                            <a:pt x="12" y="21"/>
                            <a:pt x="12" y="21"/>
                          </a:cubicBezTo>
                          <a:cubicBezTo>
                            <a:pt x="16" y="19"/>
                            <a:pt x="22" y="12"/>
                            <a:pt x="18" y="7"/>
                          </a:cubicBezTo>
                          <a:cubicBezTo>
                            <a:pt x="14" y="3"/>
                            <a:pt x="8" y="7"/>
                            <a:pt x="5" y="11"/>
                          </a:cubicBezTo>
                          <a:cubicBezTo>
                            <a:pt x="3" y="9"/>
                            <a:pt x="2" y="7"/>
                            <a:pt x="0" y="5"/>
                          </a:cubicBezTo>
                          <a:cubicBezTo>
                            <a:pt x="1" y="5"/>
                            <a:pt x="1" y="5"/>
                            <a:pt x="1" y="5"/>
                          </a:cubicBezTo>
                          <a:cubicBezTo>
                            <a:pt x="1" y="5"/>
                            <a:pt x="2" y="4"/>
                            <a:pt x="2" y="4"/>
                          </a:cubicBezTo>
                          <a:cubicBezTo>
                            <a:pt x="3" y="5"/>
                            <a:pt x="4" y="5"/>
                            <a:pt x="4" y="4"/>
                          </a:cubicBezTo>
                          <a:cubicBezTo>
                            <a:pt x="5" y="4"/>
                            <a:pt x="6" y="3"/>
                            <a:pt x="7" y="3"/>
                          </a:cubicBezTo>
                          <a:cubicBezTo>
                            <a:pt x="9" y="2"/>
                            <a:pt x="12" y="2"/>
                            <a:pt x="14" y="1"/>
                          </a:cubicBezTo>
                          <a:cubicBezTo>
                            <a:pt x="20" y="0"/>
                            <a:pt x="27" y="0"/>
                            <a:pt x="30" y="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1" name="Freeform 169"/>
                    <p:cNvSpPr>
                      <a:spLocks/>
                    </p:cNvSpPr>
                    <p:nvPr/>
                  </p:nvSpPr>
                  <p:spPr bwMode="auto">
                    <a:xfrm>
                      <a:off x="4376" y="738"/>
                      <a:ext cx="121" cy="116"/>
                    </a:xfrm>
                    <a:custGeom>
                      <a:avLst/>
                      <a:gdLst>
                        <a:gd name="T0" fmla="*/ 42 w 51"/>
                        <a:gd name="T1" fmla="*/ 12 h 49"/>
                        <a:gd name="T2" fmla="*/ 41 w 51"/>
                        <a:gd name="T3" fmla="*/ 49 h 49"/>
                        <a:gd name="T4" fmla="*/ 35 w 51"/>
                        <a:gd name="T5" fmla="*/ 41 h 49"/>
                        <a:gd name="T6" fmla="*/ 0 w 51"/>
                        <a:gd name="T7" fmla="*/ 5 h 49"/>
                        <a:gd name="T8" fmla="*/ 42 w 51"/>
                        <a:gd name="T9" fmla="*/ 12 h 49"/>
                      </a:gdLst>
                      <a:ahLst/>
                      <a:cxnLst>
                        <a:cxn ang="0">
                          <a:pos x="T0" y="T1"/>
                        </a:cxn>
                        <a:cxn ang="0">
                          <a:pos x="T2" y="T3"/>
                        </a:cxn>
                        <a:cxn ang="0">
                          <a:pos x="T4" y="T5"/>
                        </a:cxn>
                        <a:cxn ang="0">
                          <a:pos x="T6" y="T7"/>
                        </a:cxn>
                        <a:cxn ang="0">
                          <a:pos x="T8" y="T9"/>
                        </a:cxn>
                      </a:cxnLst>
                      <a:rect l="0" t="0" r="r" b="b"/>
                      <a:pathLst>
                        <a:path w="51" h="49">
                          <a:moveTo>
                            <a:pt x="42" y="12"/>
                          </a:moveTo>
                          <a:cubicBezTo>
                            <a:pt x="51" y="22"/>
                            <a:pt x="51" y="40"/>
                            <a:pt x="41" y="49"/>
                          </a:cubicBezTo>
                          <a:cubicBezTo>
                            <a:pt x="39" y="46"/>
                            <a:pt x="37" y="43"/>
                            <a:pt x="35" y="41"/>
                          </a:cubicBezTo>
                          <a:cubicBezTo>
                            <a:pt x="25" y="27"/>
                            <a:pt x="13" y="16"/>
                            <a:pt x="0" y="5"/>
                          </a:cubicBezTo>
                          <a:cubicBezTo>
                            <a:pt x="14" y="0"/>
                            <a:pt x="31" y="1"/>
                            <a:pt x="42"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2" name="Freeform 170"/>
                    <p:cNvSpPr>
                      <a:spLocks/>
                    </p:cNvSpPr>
                    <p:nvPr/>
                  </p:nvSpPr>
                  <p:spPr bwMode="auto">
                    <a:xfrm>
                      <a:off x="3534" y="2259"/>
                      <a:ext cx="609" cy="190"/>
                    </a:xfrm>
                    <a:custGeom>
                      <a:avLst/>
                      <a:gdLst>
                        <a:gd name="T0" fmla="*/ 257 w 257"/>
                        <a:gd name="T1" fmla="*/ 11 h 80"/>
                        <a:gd name="T2" fmla="*/ 256 w 257"/>
                        <a:gd name="T3" fmla="*/ 13 h 80"/>
                        <a:gd name="T4" fmla="*/ 211 w 257"/>
                        <a:gd name="T5" fmla="*/ 58 h 80"/>
                        <a:gd name="T6" fmla="*/ 158 w 257"/>
                        <a:gd name="T7" fmla="*/ 77 h 80"/>
                        <a:gd name="T8" fmla="*/ 95 w 257"/>
                        <a:gd name="T9" fmla="*/ 71 h 80"/>
                        <a:gd name="T10" fmla="*/ 0 w 257"/>
                        <a:gd name="T11" fmla="*/ 1 h 80"/>
                        <a:gd name="T12" fmla="*/ 3 w 257"/>
                        <a:gd name="T13" fmla="*/ 0 h 80"/>
                        <a:gd name="T14" fmla="*/ 49 w 257"/>
                        <a:gd name="T15" fmla="*/ 46 h 80"/>
                        <a:gd name="T16" fmla="*/ 164 w 257"/>
                        <a:gd name="T17" fmla="*/ 70 h 80"/>
                        <a:gd name="T18" fmla="*/ 252 w 257"/>
                        <a:gd name="T19" fmla="*/ 11 h 80"/>
                        <a:gd name="T20" fmla="*/ 252 w 257"/>
                        <a:gd name="T21" fmla="*/ 10 h 80"/>
                        <a:gd name="T22" fmla="*/ 257 w 257"/>
                        <a:gd name="T23" fmla="*/ 1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7" h="80">
                          <a:moveTo>
                            <a:pt x="257" y="11"/>
                          </a:moveTo>
                          <a:cubicBezTo>
                            <a:pt x="257" y="12"/>
                            <a:pt x="257" y="12"/>
                            <a:pt x="256" y="13"/>
                          </a:cubicBezTo>
                          <a:cubicBezTo>
                            <a:pt x="245" y="31"/>
                            <a:pt x="230" y="47"/>
                            <a:pt x="211" y="58"/>
                          </a:cubicBezTo>
                          <a:cubicBezTo>
                            <a:pt x="195" y="68"/>
                            <a:pt x="177" y="74"/>
                            <a:pt x="158" y="77"/>
                          </a:cubicBezTo>
                          <a:cubicBezTo>
                            <a:pt x="136" y="80"/>
                            <a:pt x="115" y="77"/>
                            <a:pt x="95" y="71"/>
                          </a:cubicBezTo>
                          <a:cubicBezTo>
                            <a:pt x="57" y="59"/>
                            <a:pt x="18" y="38"/>
                            <a:pt x="0" y="1"/>
                          </a:cubicBezTo>
                          <a:cubicBezTo>
                            <a:pt x="3" y="0"/>
                            <a:pt x="3" y="0"/>
                            <a:pt x="3" y="0"/>
                          </a:cubicBezTo>
                          <a:cubicBezTo>
                            <a:pt x="14" y="19"/>
                            <a:pt x="30" y="34"/>
                            <a:pt x="49" y="46"/>
                          </a:cubicBezTo>
                          <a:cubicBezTo>
                            <a:pt x="83" y="66"/>
                            <a:pt x="125" y="78"/>
                            <a:pt x="164" y="70"/>
                          </a:cubicBezTo>
                          <a:cubicBezTo>
                            <a:pt x="200" y="63"/>
                            <a:pt x="232" y="42"/>
                            <a:pt x="252" y="11"/>
                          </a:cubicBezTo>
                          <a:cubicBezTo>
                            <a:pt x="252" y="10"/>
                            <a:pt x="252" y="10"/>
                            <a:pt x="252" y="10"/>
                          </a:cubicBezTo>
                          <a:lnTo>
                            <a:pt x="257" y="11"/>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3" name="Freeform 171"/>
                    <p:cNvSpPr>
                      <a:spLocks/>
                    </p:cNvSpPr>
                    <p:nvPr/>
                  </p:nvSpPr>
                  <p:spPr bwMode="auto">
                    <a:xfrm>
                      <a:off x="4231" y="1826"/>
                      <a:ext cx="19" cy="15"/>
                    </a:xfrm>
                    <a:custGeom>
                      <a:avLst/>
                      <a:gdLst>
                        <a:gd name="T0" fmla="*/ 6 w 8"/>
                        <a:gd name="T1" fmla="*/ 0 h 6"/>
                        <a:gd name="T2" fmla="*/ 8 w 8"/>
                        <a:gd name="T3" fmla="*/ 1 h 6"/>
                        <a:gd name="T4" fmla="*/ 1 w 8"/>
                        <a:gd name="T5" fmla="*/ 6 h 6"/>
                        <a:gd name="T6" fmla="*/ 4 w 8"/>
                        <a:gd name="T7" fmla="*/ 4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cubicBezTo>
                            <a:pt x="7" y="0"/>
                            <a:pt x="7" y="1"/>
                            <a:pt x="8" y="1"/>
                          </a:cubicBezTo>
                          <a:cubicBezTo>
                            <a:pt x="6" y="3"/>
                            <a:pt x="3" y="5"/>
                            <a:pt x="1" y="6"/>
                          </a:cubicBezTo>
                          <a:cubicBezTo>
                            <a:pt x="0" y="4"/>
                            <a:pt x="2" y="3"/>
                            <a:pt x="4" y="4"/>
                          </a:cubicBezTo>
                          <a:cubicBezTo>
                            <a:pt x="4" y="2"/>
                            <a:pt x="5" y="1"/>
                            <a:pt x="6"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4" name="Freeform 172"/>
                    <p:cNvSpPr>
                      <a:spLocks/>
                    </p:cNvSpPr>
                    <p:nvPr/>
                  </p:nvSpPr>
                  <p:spPr bwMode="auto">
                    <a:xfrm>
                      <a:off x="4295" y="741"/>
                      <a:ext cx="178" cy="141"/>
                    </a:xfrm>
                    <a:custGeom>
                      <a:avLst/>
                      <a:gdLst>
                        <a:gd name="T0" fmla="*/ 75 w 75"/>
                        <a:gd name="T1" fmla="*/ 48 h 60"/>
                        <a:gd name="T2" fmla="*/ 74 w 75"/>
                        <a:gd name="T3" fmla="*/ 49 h 60"/>
                        <a:gd name="T4" fmla="*/ 74 w 75"/>
                        <a:gd name="T5" fmla="*/ 52 h 60"/>
                        <a:gd name="T6" fmla="*/ 72 w 75"/>
                        <a:gd name="T7" fmla="*/ 53 h 60"/>
                        <a:gd name="T8" fmla="*/ 60 w 75"/>
                        <a:gd name="T9" fmla="*/ 36 h 60"/>
                        <a:gd name="T10" fmla="*/ 56 w 75"/>
                        <a:gd name="T11" fmla="*/ 53 h 60"/>
                        <a:gd name="T12" fmla="*/ 57 w 75"/>
                        <a:gd name="T13" fmla="*/ 56 h 60"/>
                        <a:gd name="T14" fmla="*/ 50 w 75"/>
                        <a:gd name="T15" fmla="*/ 58 h 60"/>
                        <a:gd name="T16" fmla="*/ 47 w 75"/>
                        <a:gd name="T17" fmla="*/ 59 h 60"/>
                        <a:gd name="T18" fmla="*/ 45 w 75"/>
                        <a:gd name="T19" fmla="*/ 59 h 60"/>
                        <a:gd name="T20" fmla="*/ 44 w 75"/>
                        <a:gd name="T21" fmla="*/ 60 h 60"/>
                        <a:gd name="T22" fmla="*/ 43 w 75"/>
                        <a:gd name="T23" fmla="*/ 60 h 60"/>
                        <a:gd name="T24" fmla="*/ 43 w 75"/>
                        <a:gd name="T25" fmla="*/ 59 h 60"/>
                        <a:gd name="T26" fmla="*/ 43 w 75"/>
                        <a:gd name="T27" fmla="*/ 58 h 60"/>
                        <a:gd name="T28" fmla="*/ 44 w 75"/>
                        <a:gd name="T29" fmla="*/ 57 h 60"/>
                        <a:gd name="T30" fmla="*/ 45 w 75"/>
                        <a:gd name="T31" fmla="*/ 56 h 60"/>
                        <a:gd name="T32" fmla="*/ 52 w 75"/>
                        <a:gd name="T33" fmla="*/ 32 h 60"/>
                        <a:gd name="T34" fmla="*/ 28 w 75"/>
                        <a:gd name="T35" fmla="*/ 37 h 60"/>
                        <a:gd name="T36" fmla="*/ 25 w 75"/>
                        <a:gd name="T37" fmla="*/ 36 h 60"/>
                        <a:gd name="T38" fmla="*/ 25 w 75"/>
                        <a:gd name="T39" fmla="*/ 34 h 60"/>
                        <a:gd name="T40" fmla="*/ 29 w 75"/>
                        <a:gd name="T41" fmla="*/ 23 h 60"/>
                        <a:gd name="T42" fmla="*/ 26 w 75"/>
                        <a:gd name="T43" fmla="*/ 10 h 60"/>
                        <a:gd name="T44" fmla="*/ 2 w 75"/>
                        <a:gd name="T45" fmla="*/ 9 h 60"/>
                        <a:gd name="T46" fmla="*/ 0 w 75"/>
                        <a:gd name="T47" fmla="*/ 6 h 60"/>
                        <a:gd name="T48" fmla="*/ 25 w 75"/>
                        <a:gd name="T49" fmla="*/ 4 h 60"/>
                        <a:gd name="T50" fmla="*/ 27 w 75"/>
                        <a:gd name="T51" fmla="*/ 5 h 60"/>
                        <a:gd name="T52" fmla="*/ 34 w 75"/>
                        <a:gd name="T53" fmla="*/ 17 h 60"/>
                        <a:gd name="T54" fmla="*/ 30 w 75"/>
                        <a:gd name="T55" fmla="*/ 30 h 60"/>
                        <a:gd name="T56" fmla="*/ 50 w 75"/>
                        <a:gd name="T57" fmla="*/ 26 h 60"/>
                        <a:gd name="T58" fmla="*/ 37 w 75"/>
                        <a:gd name="T59" fmla="*/ 13 h 60"/>
                        <a:gd name="T60" fmla="*/ 29 w 75"/>
                        <a:gd name="T61" fmla="*/ 6 h 60"/>
                        <a:gd name="T62" fmla="*/ 30 w 75"/>
                        <a:gd name="T63" fmla="*/ 5 h 60"/>
                        <a:gd name="T64" fmla="*/ 32 w 75"/>
                        <a:gd name="T65" fmla="*/ 5 h 60"/>
                        <a:gd name="T66" fmla="*/ 34 w 75"/>
                        <a:gd name="T67" fmla="*/ 4 h 60"/>
                        <a:gd name="T68" fmla="*/ 69 w 75"/>
                        <a:gd name="T69" fmla="*/ 40 h 60"/>
                        <a:gd name="T70" fmla="*/ 75 w 75"/>
                        <a:gd name="T71"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5" h="60">
                          <a:moveTo>
                            <a:pt x="75" y="48"/>
                          </a:moveTo>
                          <a:cubicBezTo>
                            <a:pt x="75" y="48"/>
                            <a:pt x="74" y="49"/>
                            <a:pt x="74" y="49"/>
                          </a:cubicBezTo>
                          <a:cubicBezTo>
                            <a:pt x="73" y="50"/>
                            <a:pt x="73" y="51"/>
                            <a:pt x="74" y="52"/>
                          </a:cubicBezTo>
                          <a:cubicBezTo>
                            <a:pt x="72" y="53"/>
                            <a:pt x="72" y="53"/>
                            <a:pt x="72" y="53"/>
                          </a:cubicBezTo>
                          <a:cubicBezTo>
                            <a:pt x="68" y="47"/>
                            <a:pt x="64" y="41"/>
                            <a:pt x="60" y="36"/>
                          </a:cubicBezTo>
                          <a:cubicBezTo>
                            <a:pt x="62" y="42"/>
                            <a:pt x="60" y="48"/>
                            <a:pt x="56" y="53"/>
                          </a:cubicBezTo>
                          <a:cubicBezTo>
                            <a:pt x="57" y="56"/>
                            <a:pt x="57" y="56"/>
                            <a:pt x="57" y="56"/>
                          </a:cubicBezTo>
                          <a:cubicBezTo>
                            <a:pt x="55" y="57"/>
                            <a:pt x="52" y="57"/>
                            <a:pt x="50" y="58"/>
                          </a:cubicBezTo>
                          <a:cubicBezTo>
                            <a:pt x="49" y="58"/>
                            <a:pt x="48" y="59"/>
                            <a:pt x="47" y="59"/>
                          </a:cubicBezTo>
                          <a:cubicBezTo>
                            <a:pt x="47" y="60"/>
                            <a:pt x="46" y="60"/>
                            <a:pt x="45" y="59"/>
                          </a:cubicBezTo>
                          <a:cubicBezTo>
                            <a:pt x="45" y="59"/>
                            <a:pt x="44" y="60"/>
                            <a:pt x="44" y="60"/>
                          </a:cubicBezTo>
                          <a:cubicBezTo>
                            <a:pt x="44" y="60"/>
                            <a:pt x="44" y="60"/>
                            <a:pt x="43" y="60"/>
                          </a:cubicBezTo>
                          <a:cubicBezTo>
                            <a:pt x="43" y="59"/>
                            <a:pt x="43" y="59"/>
                            <a:pt x="43" y="59"/>
                          </a:cubicBezTo>
                          <a:cubicBezTo>
                            <a:pt x="43" y="59"/>
                            <a:pt x="43" y="58"/>
                            <a:pt x="43" y="58"/>
                          </a:cubicBezTo>
                          <a:cubicBezTo>
                            <a:pt x="43" y="58"/>
                            <a:pt x="44" y="58"/>
                            <a:pt x="44" y="57"/>
                          </a:cubicBezTo>
                          <a:cubicBezTo>
                            <a:pt x="44" y="57"/>
                            <a:pt x="45" y="56"/>
                            <a:pt x="45" y="56"/>
                          </a:cubicBezTo>
                          <a:cubicBezTo>
                            <a:pt x="54" y="51"/>
                            <a:pt x="61" y="40"/>
                            <a:pt x="52" y="32"/>
                          </a:cubicBezTo>
                          <a:cubicBezTo>
                            <a:pt x="44" y="24"/>
                            <a:pt x="34" y="32"/>
                            <a:pt x="28" y="37"/>
                          </a:cubicBezTo>
                          <a:cubicBezTo>
                            <a:pt x="27" y="37"/>
                            <a:pt x="26" y="37"/>
                            <a:pt x="25" y="36"/>
                          </a:cubicBezTo>
                          <a:cubicBezTo>
                            <a:pt x="25" y="36"/>
                            <a:pt x="24" y="35"/>
                            <a:pt x="25" y="34"/>
                          </a:cubicBezTo>
                          <a:cubicBezTo>
                            <a:pt x="25" y="30"/>
                            <a:pt x="28" y="27"/>
                            <a:pt x="29" y="23"/>
                          </a:cubicBezTo>
                          <a:cubicBezTo>
                            <a:pt x="31" y="18"/>
                            <a:pt x="29" y="13"/>
                            <a:pt x="26" y="10"/>
                          </a:cubicBezTo>
                          <a:cubicBezTo>
                            <a:pt x="20" y="4"/>
                            <a:pt x="8" y="4"/>
                            <a:pt x="2" y="9"/>
                          </a:cubicBezTo>
                          <a:cubicBezTo>
                            <a:pt x="0" y="6"/>
                            <a:pt x="0" y="6"/>
                            <a:pt x="0" y="6"/>
                          </a:cubicBezTo>
                          <a:cubicBezTo>
                            <a:pt x="6" y="0"/>
                            <a:pt x="18" y="0"/>
                            <a:pt x="25" y="4"/>
                          </a:cubicBezTo>
                          <a:cubicBezTo>
                            <a:pt x="26" y="4"/>
                            <a:pt x="26" y="5"/>
                            <a:pt x="27" y="5"/>
                          </a:cubicBezTo>
                          <a:cubicBezTo>
                            <a:pt x="30" y="8"/>
                            <a:pt x="33" y="12"/>
                            <a:pt x="34" y="17"/>
                          </a:cubicBezTo>
                          <a:cubicBezTo>
                            <a:pt x="35" y="22"/>
                            <a:pt x="32" y="26"/>
                            <a:pt x="30" y="30"/>
                          </a:cubicBezTo>
                          <a:cubicBezTo>
                            <a:pt x="37" y="26"/>
                            <a:pt x="44" y="23"/>
                            <a:pt x="50" y="26"/>
                          </a:cubicBezTo>
                          <a:cubicBezTo>
                            <a:pt x="46" y="21"/>
                            <a:pt x="42" y="17"/>
                            <a:pt x="37" y="13"/>
                          </a:cubicBezTo>
                          <a:cubicBezTo>
                            <a:pt x="34" y="11"/>
                            <a:pt x="32" y="8"/>
                            <a:pt x="29" y="6"/>
                          </a:cubicBezTo>
                          <a:cubicBezTo>
                            <a:pt x="30" y="5"/>
                            <a:pt x="30" y="5"/>
                            <a:pt x="30" y="5"/>
                          </a:cubicBezTo>
                          <a:cubicBezTo>
                            <a:pt x="31" y="5"/>
                            <a:pt x="31" y="5"/>
                            <a:pt x="32" y="5"/>
                          </a:cubicBezTo>
                          <a:cubicBezTo>
                            <a:pt x="33" y="5"/>
                            <a:pt x="33" y="4"/>
                            <a:pt x="34" y="4"/>
                          </a:cubicBezTo>
                          <a:cubicBezTo>
                            <a:pt x="47" y="15"/>
                            <a:pt x="59" y="26"/>
                            <a:pt x="69" y="40"/>
                          </a:cubicBezTo>
                          <a:cubicBezTo>
                            <a:pt x="71" y="42"/>
                            <a:pt x="73" y="45"/>
                            <a:pt x="75" y="4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5" name="Freeform 173"/>
                    <p:cNvSpPr>
                      <a:spLocks/>
                    </p:cNvSpPr>
                    <p:nvPr/>
                  </p:nvSpPr>
                  <p:spPr bwMode="auto">
                    <a:xfrm>
                      <a:off x="4335" y="1254"/>
                      <a:ext cx="45" cy="35"/>
                    </a:xfrm>
                    <a:custGeom>
                      <a:avLst/>
                      <a:gdLst>
                        <a:gd name="T0" fmla="*/ 8 w 19"/>
                        <a:gd name="T1" fmla="*/ 0 h 15"/>
                        <a:gd name="T2" fmla="*/ 19 w 19"/>
                        <a:gd name="T3" fmla="*/ 4 h 15"/>
                        <a:gd name="T4" fmla="*/ 9 w 19"/>
                        <a:gd name="T5" fmla="*/ 15 h 15"/>
                        <a:gd name="T6" fmla="*/ 9 w 19"/>
                        <a:gd name="T7" fmla="*/ 14 h 15"/>
                        <a:gd name="T8" fmla="*/ 3 w 19"/>
                        <a:gd name="T9" fmla="*/ 9 h 15"/>
                        <a:gd name="T10" fmla="*/ 0 w 19"/>
                        <a:gd name="T11" fmla="*/ 8 h 15"/>
                        <a:gd name="T12" fmla="*/ 8 w 1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9" h="15">
                          <a:moveTo>
                            <a:pt x="8" y="0"/>
                          </a:moveTo>
                          <a:cubicBezTo>
                            <a:pt x="11" y="2"/>
                            <a:pt x="15" y="4"/>
                            <a:pt x="19" y="4"/>
                          </a:cubicBezTo>
                          <a:cubicBezTo>
                            <a:pt x="16" y="8"/>
                            <a:pt x="13" y="11"/>
                            <a:pt x="9" y="15"/>
                          </a:cubicBezTo>
                          <a:cubicBezTo>
                            <a:pt x="9" y="14"/>
                            <a:pt x="9" y="14"/>
                            <a:pt x="9" y="14"/>
                          </a:cubicBezTo>
                          <a:cubicBezTo>
                            <a:pt x="7" y="12"/>
                            <a:pt x="5" y="11"/>
                            <a:pt x="3" y="9"/>
                          </a:cubicBezTo>
                          <a:cubicBezTo>
                            <a:pt x="2" y="9"/>
                            <a:pt x="1" y="8"/>
                            <a:pt x="0" y="8"/>
                          </a:cubicBezTo>
                          <a:cubicBezTo>
                            <a:pt x="3" y="5"/>
                            <a:pt x="6" y="3"/>
                            <a:pt x="8"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6" name="Freeform 174"/>
                    <p:cNvSpPr>
                      <a:spLocks noEditPoints="1"/>
                    </p:cNvSpPr>
                    <p:nvPr/>
                  </p:nvSpPr>
                  <p:spPr bwMode="auto">
                    <a:xfrm>
                      <a:off x="4001" y="1812"/>
                      <a:ext cx="244" cy="128"/>
                    </a:xfrm>
                    <a:custGeom>
                      <a:avLst/>
                      <a:gdLst>
                        <a:gd name="T0" fmla="*/ 102 w 103"/>
                        <a:gd name="T1" fmla="*/ 3 h 54"/>
                        <a:gd name="T2" fmla="*/ 103 w 103"/>
                        <a:gd name="T3" fmla="*/ 6 h 54"/>
                        <a:gd name="T4" fmla="*/ 101 w 103"/>
                        <a:gd name="T5" fmla="*/ 10 h 54"/>
                        <a:gd name="T6" fmla="*/ 98 w 103"/>
                        <a:gd name="T7" fmla="*/ 12 h 54"/>
                        <a:gd name="T8" fmla="*/ 56 w 103"/>
                        <a:gd name="T9" fmla="*/ 36 h 54"/>
                        <a:gd name="T10" fmla="*/ 10 w 103"/>
                        <a:gd name="T11" fmla="*/ 54 h 54"/>
                        <a:gd name="T12" fmla="*/ 8 w 103"/>
                        <a:gd name="T13" fmla="*/ 53 h 54"/>
                        <a:gd name="T14" fmla="*/ 7 w 103"/>
                        <a:gd name="T15" fmla="*/ 50 h 54"/>
                        <a:gd name="T16" fmla="*/ 16 w 103"/>
                        <a:gd name="T17" fmla="*/ 47 h 54"/>
                        <a:gd name="T18" fmla="*/ 0 w 103"/>
                        <a:gd name="T19" fmla="*/ 35 h 54"/>
                        <a:gd name="T20" fmla="*/ 3 w 103"/>
                        <a:gd name="T21" fmla="*/ 33 h 54"/>
                        <a:gd name="T22" fmla="*/ 14 w 103"/>
                        <a:gd name="T23" fmla="*/ 43 h 54"/>
                        <a:gd name="T24" fmla="*/ 23 w 103"/>
                        <a:gd name="T25" fmla="*/ 24 h 54"/>
                        <a:gd name="T26" fmla="*/ 23 w 103"/>
                        <a:gd name="T27" fmla="*/ 23 h 54"/>
                        <a:gd name="T28" fmla="*/ 26 w 103"/>
                        <a:gd name="T29" fmla="*/ 22 h 54"/>
                        <a:gd name="T30" fmla="*/ 26 w 103"/>
                        <a:gd name="T31" fmla="*/ 23 h 54"/>
                        <a:gd name="T32" fmla="*/ 43 w 103"/>
                        <a:gd name="T33" fmla="*/ 35 h 54"/>
                        <a:gd name="T34" fmla="*/ 49 w 103"/>
                        <a:gd name="T35" fmla="*/ 30 h 54"/>
                        <a:gd name="T36" fmla="*/ 53 w 103"/>
                        <a:gd name="T37" fmla="*/ 31 h 54"/>
                        <a:gd name="T38" fmla="*/ 52 w 103"/>
                        <a:gd name="T39" fmla="*/ 33 h 54"/>
                        <a:gd name="T40" fmla="*/ 63 w 103"/>
                        <a:gd name="T41" fmla="*/ 27 h 54"/>
                        <a:gd name="T42" fmla="*/ 54 w 103"/>
                        <a:gd name="T43" fmla="*/ 22 h 54"/>
                        <a:gd name="T44" fmla="*/ 57 w 103"/>
                        <a:gd name="T45" fmla="*/ 19 h 54"/>
                        <a:gd name="T46" fmla="*/ 71 w 103"/>
                        <a:gd name="T47" fmla="*/ 20 h 54"/>
                        <a:gd name="T48" fmla="*/ 74 w 103"/>
                        <a:gd name="T49" fmla="*/ 13 h 54"/>
                        <a:gd name="T50" fmla="*/ 78 w 103"/>
                        <a:gd name="T51" fmla="*/ 13 h 54"/>
                        <a:gd name="T52" fmla="*/ 76 w 103"/>
                        <a:gd name="T53" fmla="*/ 21 h 54"/>
                        <a:gd name="T54" fmla="*/ 91 w 103"/>
                        <a:gd name="T55" fmla="*/ 11 h 54"/>
                        <a:gd name="T56" fmla="*/ 74 w 103"/>
                        <a:gd name="T57" fmla="*/ 2 h 54"/>
                        <a:gd name="T58" fmla="*/ 76 w 103"/>
                        <a:gd name="T59" fmla="*/ 0 h 54"/>
                        <a:gd name="T60" fmla="*/ 97 w 103"/>
                        <a:gd name="T61" fmla="*/ 5 h 54"/>
                        <a:gd name="T62" fmla="*/ 100 w 103"/>
                        <a:gd name="T63" fmla="*/ 1 h 54"/>
                        <a:gd name="T64" fmla="*/ 103 w 103"/>
                        <a:gd name="T65" fmla="*/ 2 h 54"/>
                        <a:gd name="T66" fmla="*/ 102 w 103"/>
                        <a:gd name="T67" fmla="*/ 3 h 54"/>
                        <a:gd name="T68" fmla="*/ 37 w 103"/>
                        <a:gd name="T69" fmla="*/ 39 h 54"/>
                        <a:gd name="T70" fmla="*/ 28 w 103"/>
                        <a:gd name="T71" fmla="*/ 32 h 54"/>
                        <a:gd name="T72" fmla="*/ 24 w 103"/>
                        <a:gd name="T73" fmla="*/ 44 h 54"/>
                        <a:gd name="T74" fmla="*/ 37 w 103"/>
                        <a:gd name="T75" fmla="*/ 3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54">
                          <a:moveTo>
                            <a:pt x="102" y="3"/>
                          </a:moveTo>
                          <a:cubicBezTo>
                            <a:pt x="103" y="6"/>
                            <a:pt x="103" y="6"/>
                            <a:pt x="103" y="6"/>
                          </a:cubicBezTo>
                          <a:cubicBezTo>
                            <a:pt x="102" y="7"/>
                            <a:pt x="101" y="8"/>
                            <a:pt x="101" y="10"/>
                          </a:cubicBezTo>
                          <a:cubicBezTo>
                            <a:pt x="99" y="9"/>
                            <a:pt x="97" y="10"/>
                            <a:pt x="98" y="12"/>
                          </a:cubicBezTo>
                          <a:cubicBezTo>
                            <a:pt x="84" y="21"/>
                            <a:pt x="70" y="29"/>
                            <a:pt x="56" y="36"/>
                          </a:cubicBezTo>
                          <a:cubicBezTo>
                            <a:pt x="41" y="43"/>
                            <a:pt x="26" y="49"/>
                            <a:pt x="10" y="54"/>
                          </a:cubicBezTo>
                          <a:cubicBezTo>
                            <a:pt x="10" y="53"/>
                            <a:pt x="9" y="53"/>
                            <a:pt x="8" y="53"/>
                          </a:cubicBezTo>
                          <a:cubicBezTo>
                            <a:pt x="7" y="50"/>
                            <a:pt x="7" y="50"/>
                            <a:pt x="7" y="50"/>
                          </a:cubicBezTo>
                          <a:cubicBezTo>
                            <a:pt x="10" y="49"/>
                            <a:pt x="13" y="48"/>
                            <a:pt x="16" y="47"/>
                          </a:cubicBezTo>
                          <a:cubicBezTo>
                            <a:pt x="8" y="47"/>
                            <a:pt x="4" y="41"/>
                            <a:pt x="0" y="35"/>
                          </a:cubicBezTo>
                          <a:cubicBezTo>
                            <a:pt x="3" y="33"/>
                            <a:pt x="3" y="33"/>
                            <a:pt x="3" y="33"/>
                          </a:cubicBezTo>
                          <a:cubicBezTo>
                            <a:pt x="5" y="37"/>
                            <a:pt x="8" y="42"/>
                            <a:pt x="14" y="43"/>
                          </a:cubicBezTo>
                          <a:cubicBezTo>
                            <a:pt x="26" y="46"/>
                            <a:pt x="25" y="32"/>
                            <a:pt x="23" y="24"/>
                          </a:cubicBezTo>
                          <a:cubicBezTo>
                            <a:pt x="22" y="24"/>
                            <a:pt x="22" y="24"/>
                            <a:pt x="23" y="23"/>
                          </a:cubicBezTo>
                          <a:cubicBezTo>
                            <a:pt x="26" y="22"/>
                            <a:pt x="26" y="22"/>
                            <a:pt x="26" y="22"/>
                          </a:cubicBezTo>
                          <a:cubicBezTo>
                            <a:pt x="26" y="22"/>
                            <a:pt x="26" y="23"/>
                            <a:pt x="26" y="23"/>
                          </a:cubicBezTo>
                          <a:cubicBezTo>
                            <a:pt x="30" y="29"/>
                            <a:pt x="34" y="37"/>
                            <a:pt x="43" y="35"/>
                          </a:cubicBezTo>
                          <a:cubicBezTo>
                            <a:pt x="46" y="35"/>
                            <a:pt x="48" y="33"/>
                            <a:pt x="49" y="30"/>
                          </a:cubicBezTo>
                          <a:cubicBezTo>
                            <a:pt x="53" y="31"/>
                            <a:pt x="53" y="31"/>
                            <a:pt x="53" y="31"/>
                          </a:cubicBezTo>
                          <a:cubicBezTo>
                            <a:pt x="52" y="32"/>
                            <a:pt x="52" y="32"/>
                            <a:pt x="52" y="33"/>
                          </a:cubicBezTo>
                          <a:cubicBezTo>
                            <a:pt x="56" y="31"/>
                            <a:pt x="60" y="29"/>
                            <a:pt x="63" y="27"/>
                          </a:cubicBezTo>
                          <a:cubicBezTo>
                            <a:pt x="60" y="27"/>
                            <a:pt x="56" y="25"/>
                            <a:pt x="54" y="22"/>
                          </a:cubicBezTo>
                          <a:cubicBezTo>
                            <a:pt x="57" y="19"/>
                            <a:pt x="57" y="19"/>
                            <a:pt x="57" y="19"/>
                          </a:cubicBezTo>
                          <a:cubicBezTo>
                            <a:pt x="61" y="23"/>
                            <a:pt x="66" y="26"/>
                            <a:pt x="71" y="20"/>
                          </a:cubicBezTo>
                          <a:cubicBezTo>
                            <a:pt x="73" y="18"/>
                            <a:pt x="74" y="15"/>
                            <a:pt x="74" y="13"/>
                          </a:cubicBezTo>
                          <a:cubicBezTo>
                            <a:pt x="78" y="13"/>
                            <a:pt x="78" y="13"/>
                            <a:pt x="78" y="13"/>
                          </a:cubicBezTo>
                          <a:cubicBezTo>
                            <a:pt x="78" y="16"/>
                            <a:pt x="77" y="18"/>
                            <a:pt x="76" y="21"/>
                          </a:cubicBezTo>
                          <a:cubicBezTo>
                            <a:pt x="81" y="17"/>
                            <a:pt x="86" y="14"/>
                            <a:pt x="91" y="11"/>
                          </a:cubicBezTo>
                          <a:cubicBezTo>
                            <a:pt x="85" y="10"/>
                            <a:pt x="79" y="6"/>
                            <a:pt x="74" y="2"/>
                          </a:cubicBezTo>
                          <a:cubicBezTo>
                            <a:pt x="76" y="0"/>
                            <a:pt x="76" y="0"/>
                            <a:pt x="76" y="0"/>
                          </a:cubicBezTo>
                          <a:cubicBezTo>
                            <a:pt x="82" y="5"/>
                            <a:pt x="92" y="10"/>
                            <a:pt x="97" y="5"/>
                          </a:cubicBezTo>
                          <a:cubicBezTo>
                            <a:pt x="98" y="4"/>
                            <a:pt x="99" y="2"/>
                            <a:pt x="100" y="1"/>
                          </a:cubicBezTo>
                          <a:cubicBezTo>
                            <a:pt x="103" y="2"/>
                            <a:pt x="103" y="2"/>
                            <a:pt x="103" y="2"/>
                          </a:cubicBezTo>
                          <a:cubicBezTo>
                            <a:pt x="103" y="2"/>
                            <a:pt x="103" y="3"/>
                            <a:pt x="102" y="3"/>
                          </a:cubicBezTo>
                          <a:close/>
                          <a:moveTo>
                            <a:pt x="37" y="39"/>
                          </a:moveTo>
                          <a:cubicBezTo>
                            <a:pt x="34" y="38"/>
                            <a:pt x="31" y="35"/>
                            <a:pt x="28" y="32"/>
                          </a:cubicBezTo>
                          <a:cubicBezTo>
                            <a:pt x="28" y="37"/>
                            <a:pt x="27" y="41"/>
                            <a:pt x="24" y="44"/>
                          </a:cubicBezTo>
                          <a:cubicBezTo>
                            <a:pt x="29" y="43"/>
                            <a:pt x="33" y="41"/>
                            <a:pt x="37" y="39"/>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7" name="Freeform 175"/>
                    <p:cNvSpPr>
                      <a:spLocks/>
                    </p:cNvSpPr>
                    <p:nvPr/>
                  </p:nvSpPr>
                  <p:spPr bwMode="auto">
                    <a:xfrm>
                      <a:off x="4428" y="826"/>
                      <a:ext cx="42" cy="45"/>
                    </a:xfrm>
                    <a:custGeom>
                      <a:avLst/>
                      <a:gdLst>
                        <a:gd name="T0" fmla="*/ 16 w 18"/>
                        <a:gd name="T1" fmla="*/ 17 h 19"/>
                        <a:gd name="T2" fmla="*/ 18 w 18"/>
                        <a:gd name="T3" fmla="*/ 19 h 19"/>
                        <a:gd name="T4" fmla="*/ 0 w 18"/>
                        <a:gd name="T5" fmla="*/ 17 h 19"/>
                        <a:gd name="T6" fmla="*/ 4 w 18"/>
                        <a:gd name="T7" fmla="*/ 0 h 19"/>
                        <a:gd name="T8" fmla="*/ 16 w 18"/>
                        <a:gd name="T9" fmla="*/ 17 h 19"/>
                      </a:gdLst>
                      <a:ahLst/>
                      <a:cxnLst>
                        <a:cxn ang="0">
                          <a:pos x="T0" y="T1"/>
                        </a:cxn>
                        <a:cxn ang="0">
                          <a:pos x="T2" y="T3"/>
                        </a:cxn>
                        <a:cxn ang="0">
                          <a:pos x="T4" y="T5"/>
                        </a:cxn>
                        <a:cxn ang="0">
                          <a:pos x="T6" y="T7"/>
                        </a:cxn>
                        <a:cxn ang="0">
                          <a:pos x="T8" y="T9"/>
                        </a:cxn>
                      </a:cxnLst>
                      <a:rect l="0" t="0" r="r" b="b"/>
                      <a:pathLst>
                        <a:path w="18" h="19">
                          <a:moveTo>
                            <a:pt x="16" y="17"/>
                          </a:moveTo>
                          <a:cubicBezTo>
                            <a:pt x="17" y="18"/>
                            <a:pt x="17" y="18"/>
                            <a:pt x="18" y="19"/>
                          </a:cubicBezTo>
                          <a:cubicBezTo>
                            <a:pt x="13" y="15"/>
                            <a:pt x="6" y="15"/>
                            <a:pt x="0" y="17"/>
                          </a:cubicBezTo>
                          <a:cubicBezTo>
                            <a:pt x="4" y="12"/>
                            <a:pt x="6" y="6"/>
                            <a:pt x="4" y="0"/>
                          </a:cubicBezTo>
                          <a:cubicBezTo>
                            <a:pt x="8" y="5"/>
                            <a:pt x="12" y="11"/>
                            <a:pt x="16"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8" name="Freeform 176"/>
                    <p:cNvSpPr>
                      <a:spLocks/>
                    </p:cNvSpPr>
                    <p:nvPr/>
                  </p:nvSpPr>
                  <p:spPr bwMode="auto">
                    <a:xfrm>
                      <a:off x="4428" y="580"/>
                      <a:ext cx="92" cy="78"/>
                    </a:xfrm>
                    <a:custGeom>
                      <a:avLst/>
                      <a:gdLst>
                        <a:gd name="T0" fmla="*/ 30 w 39"/>
                        <a:gd name="T1" fmla="*/ 7 h 33"/>
                        <a:gd name="T2" fmla="*/ 36 w 39"/>
                        <a:gd name="T3" fmla="*/ 32 h 33"/>
                        <a:gd name="T4" fmla="*/ 35 w 39"/>
                        <a:gd name="T5" fmla="*/ 33 h 33"/>
                        <a:gd name="T6" fmla="*/ 12 w 39"/>
                        <a:gd name="T7" fmla="*/ 32 h 33"/>
                        <a:gd name="T8" fmla="*/ 0 w 39"/>
                        <a:gd name="T9" fmla="*/ 3 h 33"/>
                        <a:gd name="T10" fmla="*/ 27 w 39"/>
                        <a:gd name="T11" fmla="*/ 5 h 33"/>
                        <a:gd name="T12" fmla="*/ 28 w 39"/>
                        <a:gd name="T13" fmla="*/ 6 h 33"/>
                        <a:gd name="T14" fmla="*/ 30 w 39"/>
                        <a:gd name="T15" fmla="*/ 7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3">
                          <a:moveTo>
                            <a:pt x="30" y="7"/>
                          </a:moveTo>
                          <a:cubicBezTo>
                            <a:pt x="37" y="13"/>
                            <a:pt x="39" y="24"/>
                            <a:pt x="36" y="32"/>
                          </a:cubicBezTo>
                          <a:cubicBezTo>
                            <a:pt x="36" y="33"/>
                            <a:pt x="35" y="33"/>
                            <a:pt x="35" y="33"/>
                          </a:cubicBezTo>
                          <a:cubicBezTo>
                            <a:pt x="28" y="29"/>
                            <a:pt x="20" y="29"/>
                            <a:pt x="12" y="32"/>
                          </a:cubicBezTo>
                          <a:cubicBezTo>
                            <a:pt x="13" y="20"/>
                            <a:pt x="8" y="10"/>
                            <a:pt x="0" y="3"/>
                          </a:cubicBezTo>
                          <a:cubicBezTo>
                            <a:pt x="9" y="0"/>
                            <a:pt x="19" y="0"/>
                            <a:pt x="27" y="5"/>
                          </a:cubicBezTo>
                          <a:cubicBezTo>
                            <a:pt x="27" y="5"/>
                            <a:pt x="27" y="5"/>
                            <a:pt x="28" y="6"/>
                          </a:cubicBezTo>
                          <a:cubicBezTo>
                            <a:pt x="28" y="6"/>
                            <a:pt x="29" y="7"/>
                            <a:pt x="30"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9" name="Freeform 177"/>
                    <p:cNvSpPr>
                      <a:spLocks/>
                    </p:cNvSpPr>
                    <p:nvPr/>
                  </p:nvSpPr>
                  <p:spPr bwMode="auto">
                    <a:xfrm>
                      <a:off x="4378" y="1102"/>
                      <a:ext cx="36" cy="26"/>
                    </a:xfrm>
                    <a:custGeom>
                      <a:avLst/>
                      <a:gdLst>
                        <a:gd name="T0" fmla="*/ 12 w 15"/>
                        <a:gd name="T1" fmla="*/ 0 h 11"/>
                        <a:gd name="T2" fmla="*/ 15 w 15"/>
                        <a:gd name="T3" fmla="*/ 9 h 11"/>
                        <a:gd name="T4" fmla="*/ 10 w 15"/>
                        <a:gd name="T5" fmla="*/ 10 h 11"/>
                        <a:gd name="T6" fmla="*/ 3 w 15"/>
                        <a:gd name="T7" fmla="*/ 11 h 11"/>
                        <a:gd name="T8" fmla="*/ 0 w 15"/>
                        <a:gd name="T9" fmla="*/ 5 h 11"/>
                        <a:gd name="T10" fmla="*/ 2 w 15"/>
                        <a:gd name="T11" fmla="*/ 4 h 11"/>
                        <a:gd name="T12" fmla="*/ 7 w 15"/>
                        <a:gd name="T13" fmla="*/ 2 h 11"/>
                        <a:gd name="T14" fmla="*/ 12 w 1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1">
                          <a:moveTo>
                            <a:pt x="12" y="0"/>
                          </a:moveTo>
                          <a:cubicBezTo>
                            <a:pt x="13" y="3"/>
                            <a:pt x="14" y="6"/>
                            <a:pt x="15" y="9"/>
                          </a:cubicBezTo>
                          <a:cubicBezTo>
                            <a:pt x="13" y="9"/>
                            <a:pt x="11" y="9"/>
                            <a:pt x="10" y="10"/>
                          </a:cubicBezTo>
                          <a:cubicBezTo>
                            <a:pt x="7" y="10"/>
                            <a:pt x="5" y="11"/>
                            <a:pt x="3" y="11"/>
                          </a:cubicBezTo>
                          <a:cubicBezTo>
                            <a:pt x="2" y="9"/>
                            <a:pt x="1" y="7"/>
                            <a:pt x="0" y="5"/>
                          </a:cubicBezTo>
                          <a:cubicBezTo>
                            <a:pt x="1" y="4"/>
                            <a:pt x="1" y="4"/>
                            <a:pt x="2" y="4"/>
                          </a:cubicBezTo>
                          <a:cubicBezTo>
                            <a:pt x="4" y="3"/>
                            <a:pt x="6" y="2"/>
                            <a:pt x="7" y="2"/>
                          </a:cubicBezTo>
                          <a:cubicBezTo>
                            <a:pt x="9" y="1"/>
                            <a:pt x="10" y="0"/>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0" name="Freeform 178"/>
                    <p:cNvSpPr>
                      <a:spLocks/>
                    </p:cNvSpPr>
                    <p:nvPr/>
                  </p:nvSpPr>
                  <p:spPr bwMode="auto">
                    <a:xfrm>
                      <a:off x="4267" y="1573"/>
                      <a:ext cx="33" cy="36"/>
                    </a:xfrm>
                    <a:custGeom>
                      <a:avLst/>
                      <a:gdLst>
                        <a:gd name="T0" fmla="*/ 14 w 14"/>
                        <a:gd name="T1" fmla="*/ 0 h 15"/>
                        <a:gd name="T2" fmla="*/ 10 w 14"/>
                        <a:gd name="T3" fmla="*/ 15 h 15"/>
                        <a:gd name="T4" fmla="*/ 7 w 14"/>
                        <a:gd name="T5" fmla="*/ 14 h 15"/>
                        <a:gd name="T6" fmla="*/ 0 w 14"/>
                        <a:gd name="T7" fmla="*/ 12 h 15"/>
                        <a:gd name="T8" fmla="*/ 3 w 14"/>
                        <a:gd name="T9" fmla="*/ 1 h 15"/>
                        <a:gd name="T10" fmla="*/ 4 w 14"/>
                        <a:gd name="T11" fmla="*/ 1 h 15"/>
                        <a:gd name="T12" fmla="*/ 7 w 14"/>
                        <a:gd name="T13" fmla="*/ 1 h 15"/>
                        <a:gd name="T14" fmla="*/ 11 w 14"/>
                        <a:gd name="T15" fmla="*/ 0 h 15"/>
                        <a:gd name="T16" fmla="*/ 14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4" y="0"/>
                          </a:moveTo>
                          <a:cubicBezTo>
                            <a:pt x="13" y="5"/>
                            <a:pt x="12" y="10"/>
                            <a:pt x="10" y="15"/>
                          </a:cubicBezTo>
                          <a:cubicBezTo>
                            <a:pt x="9" y="14"/>
                            <a:pt x="8" y="14"/>
                            <a:pt x="7" y="14"/>
                          </a:cubicBezTo>
                          <a:cubicBezTo>
                            <a:pt x="4" y="13"/>
                            <a:pt x="2" y="12"/>
                            <a:pt x="0" y="12"/>
                          </a:cubicBezTo>
                          <a:cubicBezTo>
                            <a:pt x="2" y="8"/>
                            <a:pt x="3" y="5"/>
                            <a:pt x="3" y="1"/>
                          </a:cubicBezTo>
                          <a:cubicBezTo>
                            <a:pt x="3" y="1"/>
                            <a:pt x="4" y="1"/>
                            <a:pt x="4" y="1"/>
                          </a:cubicBezTo>
                          <a:cubicBezTo>
                            <a:pt x="5" y="1"/>
                            <a:pt x="6" y="1"/>
                            <a:pt x="7" y="1"/>
                          </a:cubicBezTo>
                          <a:cubicBezTo>
                            <a:pt x="9" y="1"/>
                            <a:pt x="10" y="1"/>
                            <a:pt x="11" y="0"/>
                          </a:cubicBezTo>
                          <a:cubicBezTo>
                            <a:pt x="12" y="0"/>
                            <a:pt x="13" y="0"/>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1" name="Freeform 179"/>
                    <p:cNvSpPr>
                      <a:spLocks/>
                    </p:cNvSpPr>
                    <p:nvPr/>
                  </p:nvSpPr>
                  <p:spPr bwMode="auto">
                    <a:xfrm>
                      <a:off x="4134" y="1841"/>
                      <a:ext cx="114" cy="92"/>
                    </a:xfrm>
                    <a:custGeom>
                      <a:avLst/>
                      <a:gdLst>
                        <a:gd name="T0" fmla="*/ 42 w 48"/>
                        <a:gd name="T1" fmla="*/ 1 h 39"/>
                        <a:gd name="T2" fmla="*/ 36 w 48"/>
                        <a:gd name="T3" fmla="*/ 32 h 39"/>
                        <a:gd name="T4" fmla="*/ 4 w 48"/>
                        <a:gd name="T5" fmla="*/ 27 h 39"/>
                        <a:gd name="T6" fmla="*/ 1 w 48"/>
                        <a:gd name="T7" fmla="*/ 26 h 39"/>
                        <a:gd name="T8" fmla="*/ 0 w 48"/>
                        <a:gd name="T9" fmla="*/ 24 h 39"/>
                        <a:gd name="T10" fmla="*/ 42 w 48"/>
                        <a:gd name="T11" fmla="*/ 0 h 39"/>
                        <a:gd name="T12" fmla="*/ 42 w 48"/>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48" h="39">
                          <a:moveTo>
                            <a:pt x="42" y="1"/>
                          </a:moveTo>
                          <a:cubicBezTo>
                            <a:pt x="48" y="11"/>
                            <a:pt x="45" y="25"/>
                            <a:pt x="36" y="32"/>
                          </a:cubicBezTo>
                          <a:cubicBezTo>
                            <a:pt x="26" y="39"/>
                            <a:pt x="12" y="36"/>
                            <a:pt x="4" y="27"/>
                          </a:cubicBezTo>
                          <a:cubicBezTo>
                            <a:pt x="4" y="26"/>
                            <a:pt x="2" y="26"/>
                            <a:pt x="1" y="26"/>
                          </a:cubicBezTo>
                          <a:cubicBezTo>
                            <a:pt x="0" y="24"/>
                            <a:pt x="0" y="24"/>
                            <a:pt x="0" y="24"/>
                          </a:cubicBezTo>
                          <a:cubicBezTo>
                            <a:pt x="14" y="17"/>
                            <a:pt x="28" y="9"/>
                            <a:pt x="42" y="0"/>
                          </a:cubicBezTo>
                          <a:cubicBezTo>
                            <a:pt x="42" y="1"/>
                            <a:pt x="42" y="1"/>
                            <a:pt x="42"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2" name="Freeform 180"/>
                    <p:cNvSpPr>
                      <a:spLocks/>
                    </p:cNvSpPr>
                    <p:nvPr/>
                  </p:nvSpPr>
                  <p:spPr bwMode="auto">
                    <a:xfrm>
                      <a:off x="3541" y="2243"/>
                      <a:ext cx="593" cy="201"/>
                    </a:xfrm>
                    <a:custGeom>
                      <a:avLst/>
                      <a:gdLst>
                        <a:gd name="T0" fmla="*/ 250 w 250"/>
                        <a:gd name="T1" fmla="*/ 16 h 85"/>
                        <a:gd name="T2" fmla="*/ 249 w 250"/>
                        <a:gd name="T3" fmla="*/ 17 h 85"/>
                        <a:gd name="T4" fmla="*/ 249 w 250"/>
                        <a:gd name="T5" fmla="*/ 18 h 85"/>
                        <a:gd name="T6" fmla="*/ 161 w 250"/>
                        <a:gd name="T7" fmla="*/ 77 h 85"/>
                        <a:gd name="T8" fmla="*/ 46 w 250"/>
                        <a:gd name="T9" fmla="*/ 53 h 85"/>
                        <a:gd name="T10" fmla="*/ 0 w 250"/>
                        <a:gd name="T11" fmla="*/ 7 h 85"/>
                        <a:gd name="T12" fmla="*/ 28 w 250"/>
                        <a:gd name="T13" fmla="*/ 0 h 85"/>
                        <a:gd name="T14" fmla="*/ 26 w 250"/>
                        <a:gd name="T15" fmla="*/ 9 h 85"/>
                        <a:gd name="T16" fmla="*/ 37 w 250"/>
                        <a:gd name="T17" fmla="*/ 12 h 85"/>
                        <a:gd name="T18" fmla="*/ 39 w 250"/>
                        <a:gd name="T19" fmla="*/ 25 h 85"/>
                        <a:gd name="T20" fmla="*/ 52 w 250"/>
                        <a:gd name="T21" fmla="*/ 25 h 85"/>
                        <a:gd name="T22" fmla="*/ 53 w 250"/>
                        <a:gd name="T23" fmla="*/ 34 h 85"/>
                        <a:gd name="T24" fmla="*/ 65 w 250"/>
                        <a:gd name="T25" fmla="*/ 34 h 85"/>
                        <a:gd name="T26" fmla="*/ 71 w 250"/>
                        <a:gd name="T27" fmla="*/ 45 h 85"/>
                        <a:gd name="T28" fmla="*/ 82 w 250"/>
                        <a:gd name="T29" fmla="*/ 44 h 85"/>
                        <a:gd name="T30" fmla="*/ 88 w 250"/>
                        <a:gd name="T31" fmla="*/ 52 h 85"/>
                        <a:gd name="T32" fmla="*/ 101 w 250"/>
                        <a:gd name="T33" fmla="*/ 49 h 85"/>
                        <a:gd name="T34" fmla="*/ 111 w 250"/>
                        <a:gd name="T35" fmla="*/ 59 h 85"/>
                        <a:gd name="T36" fmla="*/ 121 w 250"/>
                        <a:gd name="T37" fmla="*/ 51 h 85"/>
                        <a:gd name="T38" fmla="*/ 129 w 250"/>
                        <a:gd name="T39" fmla="*/ 60 h 85"/>
                        <a:gd name="T40" fmla="*/ 141 w 250"/>
                        <a:gd name="T41" fmla="*/ 48 h 85"/>
                        <a:gd name="T42" fmla="*/ 152 w 250"/>
                        <a:gd name="T43" fmla="*/ 57 h 85"/>
                        <a:gd name="T44" fmla="*/ 161 w 250"/>
                        <a:gd name="T45" fmla="*/ 47 h 85"/>
                        <a:gd name="T46" fmla="*/ 174 w 250"/>
                        <a:gd name="T47" fmla="*/ 50 h 85"/>
                        <a:gd name="T48" fmla="*/ 181 w 250"/>
                        <a:gd name="T49" fmla="*/ 40 h 85"/>
                        <a:gd name="T50" fmla="*/ 195 w 250"/>
                        <a:gd name="T51" fmla="*/ 43 h 85"/>
                        <a:gd name="T52" fmla="*/ 200 w 250"/>
                        <a:gd name="T53" fmla="*/ 34 h 85"/>
                        <a:gd name="T54" fmla="*/ 200 w 250"/>
                        <a:gd name="T55" fmla="*/ 30 h 85"/>
                        <a:gd name="T56" fmla="*/ 209 w 250"/>
                        <a:gd name="T57" fmla="*/ 30 h 85"/>
                        <a:gd name="T58" fmla="*/ 213 w 250"/>
                        <a:gd name="T59" fmla="*/ 17 h 85"/>
                        <a:gd name="T60" fmla="*/ 226 w 250"/>
                        <a:gd name="T61" fmla="*/ 16 h 85"/>
                        <a:gd name="T62" fmla="*/ 225 w 250"/>
                        <a:gd name="T63" fmla="*/ 5 h 85"/>
                        <a:gd name="T64" fmla="*/ 250 w 250"/>
                        <a:gd name="T65" fmla="*/ 1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0" h="85">
                          <a:moveTo>
                            <a:pt x="250" y="16"/>
                          </a:moveTo>
                          <a:cubicBezTo>
                            <a:pt x="250" y="17"/>
                            <a:pt x="250" y="17"/>
                            <a:pt x="249" y="17"/>
                          </a:cubicBezTo>
                          <a:cubicBezTo>
                            <a:pt x="249" y="17"/>
                            <a:pt x="249" y="17"/>
                            <a:pt x="249" y="18"/>
                          </a:cubicBezTo>
                          <a:cubicBezTo>
                            <a:pt x="229" y="49"/>
                            <a:pt x="197" y="70"/>
                            <a:pt x="161" y="77"/>
                          </a:cubicBezTo>
                          <a:cubicBezTo>
                            <a:pt x="122" y="85"/>
                            <a:pt x="80" y="73"/>
                            <a:pt x="46" y="53"/>
                          </a:cubicBezTo>
                          <a:cubicBezTo>
                            <a:pt x="27" y="41"/>
                            <a:pt x="11" y="26"/>
                            <a:pt x="0" y="7"/>
                          </a:cubicBezTo>
                          <a:cubicBezTo>
                            <a:pt x="9" y="5"/>
                            <a:pt x="18" y="3"/>
                            <a:pt x="28" y="0"/>
                          </a:cubicBezTo>
                          <a:cubicBezTo>
                            <a:pt x="26" y="3"/>
                            <a:pt x="25" y="6"/>
                            <a:pt x="26" y="9"/>
                          </a:cubicBezTo>
                          <a:cubicBezTo>
                            <a:pt x="28" y="14"/>
                            <a:pt x="32" y="14"/>
                            <a:pt x="37" y="12"/>
                          </a:cubicBezTo>
                          <a:cubicBezTo>
                            <a:pt x="34" y="17"/>
                            <a:pt x="34" y="22"/>
                            <a:pt x="39" y="25"/>
                          </a:cubicBezTo>
                          <a:cubicBezTo>
                            <a:pt x="43" y="28"/>
                            <a:pt x="48" y="27"/>
                            <a:pt x="52" y="25"/>
                          </a:cubicBezTo>
                          <a:cubicBezTo>
                            <a:pt x="51" y="28"/>
                            <a:pt x="51" y="31"/>
                            <a:pt x="53" y="34"/>
                          </a:cubicBezTo>
                          <a:cubicBezTo>
                            <a:pt x="57" y="38"/>
                            <a:pt x="61" y="37"/>
                            <a:pt x="65" y="34"/>
                          </a:cubicBezTo>
                          <a:cubicBezTo>
                            <a:pt x="65" y="39"/>
                            <a:pt x="67" y="43"/>
                            <a:pt x="71" y="45"/>
                          </a:cubicBezTo>
                          <a:cubicBezTo>
                            <a:pt x="75" y="47"/>
                            <a:pt x="79" y="46"/>
                            <a:pt x="82" y="44"/>
                          </a:cubicBezTo>
                          <a:cubicBezTo>
                            <a:pt x="83" y="47"/>
                            <a:pt x="85" y="51"/>
                            <a:pt x="88" y="52"/>
                          </a:cubicBezTo>
                          <a:cubicBezTo>
                            <a:pt x="93" y="54"/>
                            <a:pt x="98" y="53"/>
                            <a:pt x="101" y="49"/>
                          </a:cubicBezTo>
                          <a:cubicBezTo>
                            <a:pt x="102" y="54"/>
                            <a:pt x="105" y="58"/>
                            <a:pt x="111" y="59"/>
                          </a:cubicBezTo>
                          <a:cubicBezTo>
                            <a:pt x="117" y="59"/>
                            <a:pt x="120" y="56"/>
                            <a:pt x="121" y="51"/>
                          </a:cubicBezTo>
                          <a:cubicBezTo>
                            <a:pt x="122" y="56"/>
                            <a:pt x="124" y="59"/>
                            <a:pt x="129" y="60"/>
                          </a:cubicBezTo>
                          <a:cubicBezTo>
                            <a:pt x="136" y="61"/>
                            <a:pt x="139" y="54"/>
                            <a:pt x="141" y="48"/>
                          </a:cubicBezTo>
                          <a:cubicBezTo>
                            <a:pt x="143" y="53"/>
                            <a:pt x="147" y="58"/>
                            <a:pt x="152" y="57"/>
                          </a:cubicBezTo>
                          <a:cubicBezTo>
                            <a:pt x="158" y="57"/>
                            <a:pt x="161" y="52"/>
                            <a:pt x="161" y="47"/>
                          </a:cubicBezTo>
                          <a:cubicBezTo>
                            <a:pt x="164" y="51"/>
                            <a:pt x="169" y="54"/>
                            <a:pt x="174" y="50"/>
                          </a:cubicBezTo>
                          <a:cubicBezTo>
                            <a:pt x="177" y="48"/>
                            <a:pt x="180" y="44"/>
                            <a:pt x="181" y="40"/>
                          </a:cubicBezTo>
                          <a:cubicBezTo>
                            <a:pt x="184" y="44"/>
                            <a:pt x="190" y="46"/>
                            <a:pt x="195" y="43"/>
                          </a:cubicBezTo>
                          <a:cubicBezTo>
                            <a:pt x="198" y="41"/>
                            <a:pt x="200" y="37"/>
                            <a:pt x="200" y="34"/>
                          </a:cubicBezTo>
                          <a:cubicBezTo>
                            <a:pt x="201" y="33"/>
                            <a:pt x="201" y="31"/>
                            <a:pt x="200" y="30"/>
                          </a:cubicBezTo>
                          <a:cubicBezTo>
                            <a:pt x="203" y="31"/>
                            <a:pt x="206" y="31"/>
                            <a:pt x="209" y="30"/>
                          </a:cubicBezTo>
                          <a:cubicBezTo>
                            <a:pt x="214" y="28"/>
                            <a:pt x="215" y="22"/>
                            <a:pt x="213" y="17"/>
                          </a:cubicBezTo>
                          <a:cubicBezTo>
                            <a:pt x="218" y="19"/>
                            <a:pt x="223" y="22"/>
                            <a:pt x="226" y="16"/>
                          </a:cubicBezTo>
                          <a:cubicBezTo>
                            <a:pt x="228" y="12"/>
                            <a:pt x="227" y="8"/>
                            <a:pt x="225" y="5"/>
                          </a:cubicBezTo>
                          <a:cubicBezTo>
                            <a:pt x="233" y="9"/>
                            <a:pt x="242" y="13"/>
                            <a:pt x="250" y="16"/>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3" name="Freeform 181"/>
                    <p:cNvSpPr>
                      <a:spLocks/>
                    </p:cNvSpPr>
                    <p:nvPr/>
                  </p:nvSpPr>
                  <p:spPr bwMode="auto">
                    <a:xfrm>
                      <a:off x="4274" y="1528"/>
                      <a:ext cx="26" cy="43"/>
                    </a:xfrm>
                    <a:custGeom>
                      <a:avLst/>
                      <a:gdLst>
                        <a:gd name="T0" fmla="*/ 11 w 11"/>
                        <a:gd name="T1" fmla="*/ 10 h 18"/>
                        <a:gd name="T2" fmla="*/ 11 w 11"/>
                        <a:gd name="T3" fmla="*/ 16 h 18"/>
                        <a:gd name="T4" fmla="*/ 7 w 11"/>
                        <a:gd name="T5" fmla="*/ 17 h 18"/>
                        <a:gd name="T6" fmla="*/ 4 w 11"/>
                        <a:gd name="T7" fmla="*/ 17 h 18"/>
                        <a:gd name="T8" fmla="*/ 1 w 11"/>
                        <a:gd name="T9" fmla="*/ 18 h 18"/>
                        <a:gd name="T10" fmla="*/ 1 w 11"/>
                        <a:gd name="T11" fmla="*/ 18 h 18"/>
                        <a:gd name="T12" fmla="*/ 1 w 11"/>
                        <a:gd name="T13" fmla="*/ 16 h 18"/>
                        <a:gd name="T14" fmla="*/ 0 w 11"/>
                        <a:gd name="T15" fmla="*/ 3 h 18"/>
                        <a:gd name="T16" fmla="*/ 1 w 11"/>
                        <a:gd name="T17" fmla="*/ 3 h 18"/>
                        <a:gd name="T18" fmla="*/ 6 w 11"/>
                        <a:gd name="T19" fmla="*/ 1 h 18"/>
                        <a:gd name="T20" fmla="*/ 10 w 11"/>
                        <a:gd name="T21" fmla="*/ 0 h 18"/>
                        <a:gd name="T22" fmla="*/ 11 w 11"/>
                        <a:gd name="T23"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8">
                          <a:moveTo>
                            <a:pt x="11" y="10"/>
                          </a:moveTo>
                          <a:cubicBezTo>
                            <a:pt x="11" y="12"/>
                            <a:pt x="11" y="14"/>
                            <a:pt x="11" y="16"/>
                          </a:cubicBezTo>
                          <a:cubicBezTo>
                            <a:pt x="10" y="16"/>
                            <a:pt x="9" y="16"/>
                            <a:pt x="7" y="17"/>
                          </a:cubicBezTo>
                          <a:cubicBezTo>
                            <a:pt x="6" y="17"/>
                            <a:pt x="5" y="17"/>
                            <a:pt x="4" y="17"/>
                          </a:cubicBezTo>
                          <a:cubicBezTo>
                            <a:pt x="3" y="17"/>
                            <a:pt x="2" y="18"/>
                            <a:pt x="1" y="18"/>
                          </a:cubicBezTo>
                          <a:cubicBezTo>
                            <a:pt x="1" y="18"/>
                            <a:pt x="1" y="18"/>
                            <a:pt x="1" y="18"/>
                          </a:cubicBezTo>
                          <a:cubicBezTo>
                            <a:pt x="1" y="17"/>
                            <a:pt x="1" y="16"/>
                            <a:pt x="1" y="16"/>
                          </a:cubicBezTo>
                          <a:cubicBezTo>
                            <a:pt x="1" y="11"/>
                            <a:pt x="1" y="7"/>
                            <a:pt x="0" y="3"/>
                          </a:cubicBezTo>
                          <a:cubicBezTo>
                            <a:pt x="0" y="3"/>
                            <a:pt x="1" y="3"/>
                            <a:pt x="1" y="3"/>
                          </a:cubicBezTo>
                          <a:cubicBezTo>
                            <a:pt x="3" y="2"/>
                            <a:pt x="4" y="2"/>
                            <a:pt x="6" y="1"/>
                          </a:cubicBezTo>
                          <a:cubicBezTo>
                            <a:pt x="7" y="1"/>
                            <a:pt x="9" y="1"/>
                            <a:pt x="10" y="0"/>
                          </a:cubicBezTo>
                          <a:cubicBezTo>
                            <a:pt x="11" y="3"/>
                            <a:pt x="11" y="7"/>
                            <a:pt x="11"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4" name="Freeform 182"/>
                    <p:cNvSpPr>
                      <a:spLocks/>
                    </p:cNvSpPr>
                    <p:nvPr/>
                  </p:nvSpPr>
                  <p:spPr bwMode="auto">
                    <a:xfrm>
                      <a:off x="4117" y="1926"/>
                      <a:ext cx="105" cy="90"/>
                    </a:xfrm>
                    <a:custGeom>
                      <a:avLst/>
                      <a:gdLst>
                        <a:gd name="T0" fmla="*/ 39 w 44"/>
                        <a:gd name="T1" fmla="*/ 3 h 38"/>
                        <a:gd name="T2" fmla="*/ 29 w 44"/>
                        <a:gd name="T3" fmla="*/ 32 h 38"/>
                        <a:gd name="T4" fmla="*/ 0 w 44"/>
                        <a:gd name="T5" fmla="*/ 23 h 38"/>
                        <a:gd name="T6" fmla="*/ 0 w 44"/>
                        <a:gd name="T7" fmla="*/ 22 h 38"/>
                        <a:gd name="T8" fmla="*/ 0 w 44"/>
                        <a:gd name="T9" fmla="*/ 22 h 38"/>
                        <a:gd name="T10" fmla="*/ 14 w 44"/>
                        <a:gd name="T11" fmla="*/ 0 h 38"/>
                        <a:gd name="T12" fmla="*/ 39 w 44"/>
                        <a:gd name="T13" fmla="*/ 3 h 38"/>
                      </a:gdLst>
                      <a:ahLst/>
                      <a:cxnLst>
                        <a:cxn ang="0">
                          <a:pos x="T0" y="T1"/>
                        </a:cxn>
                        <a:cxn ang="0">
                          <a:pos x="T2" y="T3"/>
                        </a:cxn>
                        <a:cxn ang="0">
                          <a:pos x="T4" y="T5"/>
                        </a:cxn>
                        <a:cxn ang="0">
                          <a:pos x="T6" y="T7"/>
                        </a:cxn>
                        <a:cxn ang="0">
                          <a:pos x="T8" y="T9"/>
                        </a:cxn>
                        <a:cxn ang="0">
                          <a:pos x="T10" y="T11"/>
                        </a:cxn>
                        <a:cxn ang="0">
                          <a:pos x="T12" y="T13"/>
                        </a:cxn>
                      </a:cxnLst>
                      <a:rect l="0" t="0" r="r" b="b"/>
                      <a:pathLst>
                        <a:path w="44" h="38">
                          <a:moveTo>
                            <a:pt x="39" y="3"/>
                          </a:moveTo>
                          <a:cubicBezTo>
                            <a:pt x="44" y="14"/>
                            <a:pt x="40" y="27"/>
                            <a:pt x="29" y="32"/>
                          </a:cubicBezTo>
                          <a:cubicBezTo>
                            <a:pt x="19" y="38"/>
                            <a:pt x="6" y="33"/>
                            <a:pt x="0" y="23"/>
                          </a:cubicBezTo>
                          <a:cubicBezTo>
                            <a:pt x="0" y="23"/>
                            <a:pt x="0" y="22"/>
                            <a:pt x="0" y="22"/>
                          </a:cubicBezTo>
                          <a:cubicBezTo>
                            <a:pt x="0" y="22"/>
                            <a:pt x="0" y="22"/>
                            <a:pt x="0" y="22"/>
                          </a:cubicBezTo>
                          <a:cubicBezTo>
                            <a:pt x="9" y="19"/>
                            <a:pt x="15" y="9"/>
                            <a:pt x="14" y="0"/>
                          </a:cubicBezTo>
                          <a:cubicBezTo>
                            <a:pt x="22" y="5"/>
                            <a:pt x="31" y="6"/>
                            <a:pt x="39"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5" name="Freeform 183"/>
                    <p:cNvSpPr>
                      <a:spLocks/>
                    </p:cNvSpPr>
                    <p:nvPr/>
                  </p:nvSpPr>
                  <p:spPr bwMode="auto">
                    <a:xfrm>
                      <a:off x="4177" y="1772"/>
                      <a:ext cx="64" cy="64"/>
                    </a:xfrm>
                    <a:custGeom>
                      <a:avLst/>
                      <a:gdLst>
                        <a:gd name="T0" fmla="*/ 21 w 27"/>
                        <a:gd name="T1" fmla="*/ 1 h 27"/>
                        <a:gd name="T2" fmla="*/ 26 w 27"/>
                        <a:gd name="T3" fmla="*/ 18 h 27"/>
                        <a:gd name="T4" fmla="*/ 23 w 27"/>
                        <a:gd name="T5" fmla="*/ 22 h 27"/>
                        <a:gd name="T6" fmla="*/ 2 w 27"/>
                        <a:gd name="T7" fmla="*/ 17 h 27"/>
                        <a:gd name="T8" fmla="*/ 0 w 27"/>
                        <a:gd name="T9" fmla="*/ 16 h 27"/>
                        <a:gd name="T10" fmla="*/ 7 w 27"/>
                        <a:gd name="T11" fmla="*/ 11 h 27"/>
                        <a:gd name="T12" fmla="*/ 11 w 27"/>
                        <a:gd name="T13" fmla="*/ 16 h 27"/>
                        <a:gd name="T14" fmla="*/ 18 w 27"/>
                        <a:gd name="T15" fmla="*/ 17 h 27"/>
                        <a:gd name="T16" fmla="*/ 18 w 27"/>
                        <a:gd name="T17" fmla="*/ 9 h 27"/>
                        <a:gd name="T18" fmla="*/ 16 w 27"/>
                        <a:gd name="T19" fmla="*/ 4 h 27"/>
                        <a:gd name="T20" fmla="*/ 21 w 27"/>
                        <a:gd name="T21" fmla="*/ 0 h 27"/>
                        <a:gd name="T22" fmla="*/ 21 w 27"/>
                        <a:gd name="T2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7">
                          <a:moveTo>
                            <a:pt x="21" y="1"/>
                          </a:moveTo>
                          <a:cubicBezTo>
                            <a:pt x="25" y="5"/>
                            <a:pt x="27" y="12"/>
                            <a:pt x="26" y="18"/>
                          </a:cubicBezTo>
                          <a:cubicBezTo>
                            <a:pt x="25" y="19"/>
                            <a:pt x="24" y="21"/>
                            <a:pt x="23" y="22"/>
                          </a:cubicBezTo>
                          <a:cubicBezTo>
                            <a:pt x="18" y="27"/>
                            <a:pt x="8" y="22"/>
                            <a:pt x="2" y="17"/>
                          </a:cubicBezTo>
                          <a:cubicBezTo>
                            <a:pt x="1" y="17"/>
                            <a:pt x="1" y="16"/>
                            <a:pt x="0" y="16"/>
                          </a:cubicBezTo>
                          <a:cubicBezTo>
                            <a:pt x="2" y="14"/>
                            <a:pt x="4" y="13"/>
                            <a:pt x="7" y="11"/>
                          </a:cubicBezTo>
                          <a:cubicBezTo>
                            <a:pt x="8" y="13"/>
                            <a:pt x="10" y="15"/>
                            <a:pt x="11" y="16"/>
                          </a:cubicBezTo>
                          <a:cubicBezTo>
                            <a:pt x="13" y="17"/>
                            <a:pt x="16" y="19"/>
                            <a:pt x="18" y="17"/>
                          </a:cubicBezTo>
                          <a:cubicBezTo>
                            <a:pt x="20" y="15"/>
                            <a:pt x="19" y="11"/>
                            <a:pt x="18" y="9"/>
                          </a:cubicBezTo>
                          <a:cubicBezTo>
                            <a:pt x="18" y="8"/>
                            <a:pt x="17" y="6"/>
                            <a:pt x="16" y="4"/>
                          </a:cubicBezTo>
                          <a:cubicBezTo>
                            <a:pt x="18" y="3"/>
                            <a:pt x="19" y="2"/>
                            <a:pt x="21" y="0"/>
                          </a:cubicBezTo>
                          <a:cubicBezTo>
                            <a:pt x="21" y="1"/>
                            <a:pt x="21" y="1"/>
                            <a:pt x="21"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6" name="Freeform 184"/>
                    <p:cNvSpPr>
                      <a:spLocks/>
                    </p:cNvSpPr>
                    <p:nvPr/>
                  </p:nvSpPr>
                  <p:spPr bwMode="auto">
                    <a:xfrm>
                      <a:off x="4248" y="1606"/>
                      <a:ext cx="40" cy="41"/>
                    </a:xfrm>
                    <a:custGeom>
                      <a:avLst/>
                      <a:gdLst>
                        <a:gd name="T0" fmla="*/ 13 w 17"/>
                        <a:gd name="T1" fmla="*/ 2 h 17"/>
                        <a:gd name="T2" fmla="*/ 17 w 17"/>
                        <a:gd name="T3" fmla="*/ 3 h 17"/>
                        <a:gd name="T4" fmla="*/ 7 w 17"/>
                        <a:gd name="T5" fmla="*/ 17 h 17"/>
                        <a:gd name="T6" fmla="*/ 4 w 17"/>
                        <a:gd name="T7" fmla="*/ 13 h 17"/>
                        <a:gd name="T8" fmla="*/ 0 w 17"/>
                        <a:gd name="T9" fmla="*/ 9 h 17"/>
                        <a:gd name="T10" fmla="*/ 7 w 17"/>
                        <a:gd name="T11" fmla="*/ 0 h 17"/>
                        <a:gd name="T12" fmla="*/ 7 w 17"/>
                        <a:gd name="T13" fmla="*/ 0 h 17"/>
                        <a:gd name="T14" fmla="*/ 13 w 17"/>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7">
                          <a:moveTo>
                            <a:pt x="13" y="2"/>
                          </a:moveTo>
                          <a:cubicBezTo>
                            <a:pt x="14" y="2"/>
                            <a:pt x="16" y="3"/>
                            <a:pt x="17" y="3"/>
                          </a:cubicBezTo>
                          <a:cubicBezTo>
                            <a:pt x="15" y="8"/>
                            <a:pt x="11" y="13"/>
                            <a:pt x="7" y="17"/>
                          </a:cubicBezTo>
                          <a:cubicBezTo>
                            <a:pt x="6" y="16"/>
                            <a:pt x="5" y="14"/>
                            <a:pt x="4" y="13"/>
                          </a:cubicBezTo>
                          <a:cubicBezTo>
                            <a:pt x="2" y="12"/>
                            <a:pt x="1" y="11"/>
                            <a:pt x="0" y="9"/>
                          </a:cubicBezTo>
                          <a:cubicBezTo>
                            <a:pt x="3" y="7"/>
                            <a:pt x="5" y="3"/>
                            <a:pt x="7" y="0"/>
                          </a:cubicBezTo>
                          <a:cubicBezTo>
                            <a:pt x="7" y="0"/>
                            <a:pt x="7" y="0"/>
                            <a:pt x="7" y="0"/>
                          </a:cubicBezTo>
                          <a:cubicBezTo>
                            <a:pt x="9" y="0"/>
                            <a:pt x="11" y="1"/>
                            <a:pt x="13"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7" name="Freeform 185"/>
                    <p:cNvSpPr>
                      <a:spLocks/>
                    </p:cNvSpPr>
                    <p:nvPr/>
                  </p:nvSpPr>
                  <p:spPr bwMode="auto">
                    <a:xfrm>
                      <a:off x="4359" y="1074"/>
                      <a:ext cx="43" cy="36"/>
                    </a:xfrm>
                    <a:custGeom>
                      <a:avLst/>
                      <a:gdLst>
                        <a:gd name="T0" fmla="*/ 18 w 18"/>
                        <a:gd name="T1" fmla="*/ 9 h 15"/>
                        <a:gd name="T2" fmla="*/ 15 w 18"/>
                        <a:gd name="T3" fmla="*/ 11 h 15"/>
                        <a:gd name="T4" fmla="*/ 11 w 18"/>
                        <a:gd name="T5" fmla="*/ 13 h 15"/>
                        <a:gd name="T6" fmla="*/ 9 w 18"/>
                        <a:gd name="T7" fmla="*/ 14 h 15"/>
                        <a:gd name="T8" fmla="*/ 7 w 18"/>
                        <a:gd name="T9" fmla="*/ 15 h 15"/>
                        <a:gd name="T10" fmla="*/ 2 w 18"/>
                        <a:gd name="T11" fmla="*/ 8 h 15"/>
                        <a:gd name="T12" fmla="*/ 0 w 18"/>
                        <a:gd name="T13" fmla="*/ 5 h 15"/>
                        <a:gd name="T14" fmla="*/ 0 w 18"/>
                        <a:gd name="T15" fmla="*/ 5 h 15"/>
                        <a:gd name="T16" fmla="*/ 1 w 18"/>
                        <a:gd name="T17" fmla="*/ 5 h 15"/>
                        <a:gd name="T18" fmla="*/ 9 w 18"/>
                        <a:gd name="T19" fmla="*/ 2 h 15"/>
                        <a:gd name="T20" fmla="*/ 13 w 18"/>
                        <a:gd name="T21" fmla="*/ 0 h 15"/>
                        <a:gd name="T22" fmla="*/ 18 w 18"/>
                        <a:gd name="T23"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5">
                          <a:moveTo>
                            <a:pt x="18" y="9"/>
                          </a:moveTo>
                          <a:cubicBezTo>
                            <a:pt x="17" y="10"/>
                            <a:pt x="16" y="10"/>
                            <a:pt x="15" y="11"/>
                          </a:cubicBezTo>
                          <a:cubicBezTo>
                            <a:pt x="14" y="12"/>
                            <a:pt x="12" y="12"/>
                            <a:pt x="11" y="13"/>
                          </a:cubicBezTo>
                          <a:cubicBezTo>
                            <a:pt x="10" y="13"/>
                            <a:pt x="10" y="13"/>
                            <a:pt x="9" y="14"/>
                          </a:cubicBezTo>
                          <a:cubicBezTo>
                            <a:pt x="9" y="14"/>
                            <a:pt x="8" y="15"/>
                            <a:pt x="7" y="15"/>
                          </a:cubicBezTo>
                          <a:cubicBezTo>
                            <a:pt x="6" y="12"/>
                            <a:pt x="4" y="10"/>
                            <a:pt x="2" y="8"/>
                          </a:cubicBezTo>
                          <a:cubicBezTo>
                            <a:pt x="2" y="7"/>
                            <a:pt x="1" y="6"/>
                            <a:pt x="0" y="5"/>
                          </a:cubicBezTo>
                          <a:cubicBezTo>
                            <a:pt x="0" y="5"/>
                            <a:pt x="0" y="5"/>
                            <a:pt x="0" y="5"/>
                          </a:cubicBezTo>
                          <a:cubicBezTo>
                            <a:pt x="0" y="5"/>
                            <a:pt x="1" y="5"/>
                            <a:pt x="1" y="5"/>
                          </a:cubicBezTo>
                          <a:cubicBezTo>
                            <a:pt x="4" y="4"/>
                            <a:pt x="6" y="3"/>
                            <a:pt x="9" y="2"/>
                          </a:cubicBezTo>
                          <a:cubicBezTo>
                            <a:pt x="10" y="1"/>
                            <a:pt x="11" y="1"/>
                            <a:pt x="13" y="0"/>
                          </a:cubicBezTo>
                          <a:cubicBezTo>
                            <a:pt x="15" y="3"/>
                            <a:pt x="17" y="6"/>
                            <a:pt x="18"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8" name="Freeform 186"/>
                    <p:cNvSpPr>
                      <a:spLocks/>
                    </p:cNvSpPr>
                    <p:nvPr/>
                  </p:nvSpPr>
                  <p:spPr bwMode="auto">
                    <a:xfrm>
                      <a:off x="3918" y="1308"/>
                      <a:ext cx="365" cy="367"/>
                    </a:xfrm>
                    <a:custGeom>
                      <a:avLst/>
                      <a:gdLst>
                        <a:gd name="T0" fmla="*/ 151 w 154"/>
                        <a:gd name="T1" fmla="*/ 113 h 155"/>
                        <a:gd name="T2" fmla="*/ 146 w 154"/>
                        <a:gd name="T3" fmla="*/ 126 h 155"/>
                        <a:gd name="T4" fmla="*/ 137 w 154"/>
                        <a:gd name="T5" fmla="*/ 137 h 155"/>
                        <a:gd name="T6" fmla="*/ 110 w 154"/>
                        <a:gd name="T7" fmla="*/ 146 h 155"/>
                        <a:gd name="T8" fmla="*/ 93 w 154"/>
                        <a:gd name="T9" fmla="*/ 149 h 155"/>
                        <a:gd name="T10" fmla="*/ 92 w 154"/>
                        <a:gd name="T11" fmla="*/ 155 h 155"/>
                        <a:gd name="T12" fmla="*/ 78 w 154"/>
                        <a:gd name="T13" fmla="*/ 137 h 155"/>
                        <a:gd name="T14" fmla="*/ 61 w 154"/>
                        <a:gd name="T15" fmla="*/ 126 h 155"/>
                        <a:gd name="T16" fmla="*/ 49 w 154"/>
                        <a:gd name="T17" fmla="*/ 115 h 155"/>
                        <a:gd name="T18" fmla="*/ 43 w 154"/>
                        <a:gd name="T19" fmla="*/ 108 h 155"/>
                        <a:gd name="T20" fmla="*/ 42 w 154"/>
                        <a:gd name="T21" fmla="*/ 107 h 155"/>
                        <a:gd name="T22" fmla="*/ 31 w 154"/>
                        <a:gd name="T23" fmla="*/ 95 h 155"/>
                        <a:gd name="T24" fmla="*/ 18 w 154"/>
                        <a:gd name="T25" fmla="*/ 93 h 155"/>
                        <a:gd name="T26" fmla="*/ 22 w 154"/>
                        <a:gd name="T27" fmla="*/ 83 h 155"/>
                        <a:gd name="T28" fmla="*/ 8 w 154"/>
                        <a:gd name="T29" fmla="*/ 76 h 155"/>
                        <a:gd name="T30" fmla="*/ 7 w 154"/>
                        <a:gd name="T31" fmla="*/ 58 h 155"/>
                        <a:gd name="T32" fmla="*/ 0 w 154"/>
                        <a:gd name="T33" fmla="*/ 45 h 155"/>
                        <a:gd name="T34" fmla="*/ 34 w 154"/>
                        <a:gd name="T35" fmla="*/ 92 h 155"/>
                        <a:gd name="T36" fmla="*/ 113 w 154"/>
                        <a:gd name="T37" fmla="*/ 143 h 155"/>
                        <a:gd name="T38" fmla="*/ 98 w 154"/>
                        <a:gd name="T39" fmla="*/ 41 h 155"/>
                        <a:gd name="T40" fmla="*/ 76 w 154"/>
                        <a:gd name="T41" fmla="*/ 28 h 155"/>
                        <a:gd name="T42" fmla="*/ 29 w 154"/>
                        <a:gd name="T43" fmla="*/ 15 h 155"/>
                        <a:gd name="T44" fmla="*/ 120 w 154"/>
                        <a:gd name="T45" fmla="*/ 119 h 155"/>
                        <a:gd name="T46" fmla="*/ 9 w 154"/>
                        <a:gd name="T47" fmla="*/ 35 h 155"/>
                        <a:gd name="T48" fmla="*/ 95 w 154"/>
                        <a:gd name="T49" fmla="*/ 111 h 155"/>
                        <a:gd name="T50" fmla="*/ 74 w 154"/>
                        <a:gd name="T51" fmla="*/ 51 h 155"/>
                        <a:gd name="T52" fmla="*/ 22 w 154"/>
                        <a:gd name="T53" fmla="*/ 17 h 155"/>
                        <a:gd name="T54" fmla="*/ 25 w 154"/>
                        <a:gd name="T55" fmla="*/ 13 h 155"/>
                        <a:gd name="T56" fmla="*/ 27 w 154"/>
                        <a:gd name="T57" fmla="*/ 4 h 155"/>
                        <a:gd name="T58" fmla="*/ 25 w 154"/>
                        <a:gd name="T59" fmla="*/ 0 h 155"/>
                        <a:gd name="T60" fmla="*/ 29 w 154"/>
                        <a:gd name="T61" fmla="*/ 1 h 155"/>
                        <a:gd name="T62" fmla="*/ 57 w 154"/>
                        <a:gd name="T63" fmla="*/ 13 h 155"/>
                        <a:gd name="T64" fmla="*/ 59 w 154"/>
                        <a:gd name="T65" fmla="*/ 14 h 155"/>
                        <a:gd name="T66" fmla="*/ 79 w 154"/>
                        <a:gd name="T67" fmla="*/ 25 h 155"/>
                        <a:gd name="T68" fmla="*/ 82 w 154"/>
                        <a:gd name="T69" fmla="*/ 26 h 155"/>
                        <a:gd name="T70" fmla="*/ 90 w 154"/>
                        <a:gd name="T71" fmla="*/ 32 h 155"/>
                        <a:gd name="T72" fmla="*/ 112 w 154"/>
                        <a:gd name="T73" fmla="*/ 46 h 155"/>
                        <a:gd name="T74" fmla="*/ 117 w 154"/>
                        <a:gd name="T75" fmla="*/ 50 h 155"/>
                        <a:gd name="T76" fmla="*/ 137 w 154"/>
                        <a:gd name="T77" fmla="*/ 69 h 155"/>
                        <a:gd name="T78" fmla="*/ 145 w 154"/>
                        <a:gd name="T79" fmla="*/ 81 h 155"/>
                        <a:gd name="T80" fmla="*/ 145 w 154"/>
                        <a:gd name="T81" fmla="*/ 83 h 155"/>
                        <a:gd name="T82" fmla="*/ 150 w 154"/>
                        <a:gd name="T83" fmla="*/ 96 h 155"/>
                        <a:gd name="T84" fmla="*/ 151 w 154"/>
                        <a:gd name="T85" fmla="*/ 11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4" h="155">
                          <a:moveTo>
                            <a:pt x="154" y="110"/>
                          </a:moveTo>
                          <a:cubicBezTo>
                            <a:pt x="154" y="113"/>
                            <a:pt x="154" y="113"/>
                            <a:pt x="154" y="113"/>
                          </a:cubicBezTo>
                          <a:cubicBezTo>
                            <a:pt x="153" y="113"/>
                            <a:pt x="152" y="113"/>
                            <a:pt x="151" y="113"/>
                          </a:cubicBezTo>
                          <a:cubicBezTo>
                            <a:pt x="151" y="113"/>
                            <a:pt x="150" y="113"/>
                            <a:pt x="150" y="113"/>
                          </a:cubicBezTo>
                          <a:cubicBezTo>
                            <a:pt x="150" y="117"/>
                            <a:pt x="149" y="120"/>
                            <a:pt x="147" y="124"/>
                          </a:cubicBezTo>
                          <a:cubicBezTo>
                            <a:pt x="146" y="126"/>
                            <a:pt x="146" y="126"/>
                            <a:pt x="146" y="126"/>
                          </a:cubicBezTo>
                          <a:cubicBezTo>
                            <a:pt x="146" y="126"/>
                            <a:pt x="146" y="126"/>
                            <a:pt x="146" y="126"/>
                          </a:cubicBezTo>
                          <a:cubicBezTo>
                            <a:pt x="144" y="129"/>
                            <a:pt x="142" y="133"/>
                            <a:pt x="139" y="135"/>
                          </a:cubicBezTo>
                          <a:cubicBezTo>
                            <a:pt x="137" y="137"/>
                            <a:pt x="137" y="137"/>
                            <a:pt x="137" y="137"/>
                          </a:cubicBezTo>
                          <a:cubicBezTo>
                            <a:pt x="134" y="139"/>
                            <a:pt x="131" y="141"/>
                            <a:pt x="127" y="143"/>
                          </a:cubicBezTo>
                          <a:cubicBezTo>
                            <a:pt x="125" y="144"/>
                            <a:pt x="125" y="144"/>
                            <a:pt x="125" y="144"/>
                          </a:cubicBezTo>
                          <a:cubicBezTo>
                            <a:pt x="120" y="146"/>
                            <a:pt x="115" y="146"/>
                            <a:pt x="110" y="146"/>
                          </a:cubicBezTo>
                          <a:cubicBezTo>
                            <a:pt x="109" y="146"/>
                            <a:pt x="109" y="146"/>
                            <a:pt x="108" y="146"/>
                          </a:cubicBezTo>
                          <a:cubicBezTo>
                            <a:pt x="103" y="146"/>
                            <a:pt x="98" y="145"/>
                            <a:pt x="94" y="144"/>
                          </a:cubicBezTo>
                          <a:cubicBezTo>
                            <a:pt x="93" y="146"/>
                            <a:pt x="93" y="147"/>
                            <a:pt x="93" y="149"/>
                          </a:cubicBezTo>
                          <a:cubicBezTo>
                            <a:pt x="93" y="151"/>
                            <a:pt x="94" y="153"/>
                            <a:pt x="94" y="155"/>
                          </a:cubicBezTo>
                          <a:cubicBezTo>
                            <a:pt x="94" y="155"/>
                            <a:pt x="94" y="155"/>
                            <a:pt x="94" y="155"/>
                          </a:cubicBezTo>
                          <a:cubicBezTo>
                            <a:pt x="92" y="155"/>
                            <a:pt x="92" y="155"/>
                            <a:pt x="92" y="155"/>
                          </a:cubicBezTo>
                          <a:cubicBezTo>
                            <a:pt x="91" y="154"/>
                            <a:pt x="91" y="151"/>
                            <a:pt x="90" y="150"/>
                          </a:cubicBezTo>
                          <a:cubicBezTo>
                            <a:pt x="90" y="148"/>
                            <a:pt x="90" y="145"/>
                            <a:pt x="92" y="143"/>
                          </a:cubicBezTo>
                          <a:cubicBezTo>
                            <a:pt x="87" y="142"/>
                            <a:pt x="83" y="140"/>
                            <a:pt x="78" y="137"/>
                          </a:cubicBezTo>
                          <a:cubicBezTo>
                            <a:pt x="77" y="136"/>
                            <a:pt x="77" y="136"/>
                            <a:pt x="77" y="136"/>
                          </a:cubicBezTo>
                          <a:cubicBezTo>
                            <a:pt x="72" y="133"/>
                            <a:pt x="68" y="130"/>
                            <a:pt x="63" y="127"/>
                          </a:cubicBezTo>
                          <a:cubicBezTo>
                            <a:pt x="61" y="126"/>
                            <a:pt x="61" y="126"/>
                            <a:pt x="61" y="126"/>
                          </a:cubicBezTo>
                          <a:cubicBezTo>
                            <a:pt x="61" y="125"/>
                            <a:pt x="61" y="125"/>
                            <a:pt x="62" y="125"/>
                          </a:cubicBezTo>
                          <a:cubicBezTo>
                            <a:pt x="58" y="122"/>
                            <a:pt x="54" y="119"/>
                            <a:pt x="51" y="116"/>
                          </a:cubicBezTo>
                          <a:cubicBezTo>
                            <a:pt x="49" y="115"/>
                            <a:pt x="49" y="115"/>
                            <a:pt x="49" y="115"/>
                          </a:cubicBezTo>
                          <a:cubicBezTo>
                            <a:pt x="49" y="115"/>
                            <a:pt x="49" y="114"/>
                            <a:pt x="50" y="114"/>
                          </a:cubicBezTo>
                          <a:cubicBezTo>
                            <a:pt x="48" y="112"/>
                            <a:pt x="46" y="111"/>
                            <a:pt x="44" y="109"/>
                          </a:cubicBezTo>
                          <a:cubicBezTo>
                            <a:pt x="44" y="108"/>
                            <a:pt x="43" y="108"/>
                            <a:pt x="43" y="108"/>
                          </a:cubicBezTo>
                          <a:cubicBezTo>
                            <a:pt x="43" y="108"/>
                            <a:pt x="43" y="108"/>
                            <a:pt x="43" y="108"/>
                          </a:cubicBezTo>
                          <a:cubicBezTo>
                            <a:pt x="41" y="107"/>
                            <a:pt x="41" y="107"/>
                            <a:pt x="41" y="107"/>
                          </a:cubicBezTo>
                          <a:cubicBezTo>
                            <a:pt x="42" y="107"/>
                            <a:pt x="42" y="107"/>
                            <a:pt x="42" y="107"/>
                          </a:cubicBezTo>
                          <a:cubicBezTo>
                            <a:pt x="39" y="103"/>
                            <a:pt x="36" y="100"/>
                            <a:pt x="33" y="96"/>
                          </a:cubicBezTo>
                          <a:cubicBezTo>
                            <a:pt x="30" y="96"/>
                            <a:pt x="30" y="96"/>
                            <a:pt x="30" y="96"/>
                          </a:cubicBezTo>
                          <a:cubicBezTo>
                            <a:pt x="31" y="95"/>
                            <a:pt x="31" y="95"/>
                            <a:pt x="31" y="95"/>
                          </a:cubicBezTo>
                          <a:cubicBezTo>
                            <a:pt x="29" y="92"/>
                            <a:pt x="26" y="88"/>
                            <a:pt x="24" y="85"/>
                          </a:cubicBezTo>
                          <a:cubicBezTo>
                            <a:pt x="23" y="86"/>
                            <a:pt x="22" y="87"/>
                            <a:pt x="21" y="89"/>
                          </a:cubicBezTo>
                          <a:cubicBezTo>
                            <a:pt x="20" y="90"/>
                            <a:pt x="19" y="92"/>
                            <a:pt x="18" y="93"/>
                          </a:cubicBezTo>
                          <a:cubicBezTo>
                            <a:pt x="16" y="91"/>
                            <a:pt x="16" y="91"/>
                            <a:pt x="16" y="91"/>
                          </a:cubicBezTo>
                          <a:cubicBezTo>
                            <a:pt x="17" y="90"/>
                            <a:pt x="18" y="88"/>
                            <a:pt x="19" y="87"/>
                          </a:cubicBezTo>
                          <a:cubicBezTo>
                            <a:pt x="20" y="86"/>
                            <a:pt x="21" y="84"/>
                            <a:pt x="22" y="83"/>
                          </a:cubicBezTo>
                          <a:cubicBezTo>
                            <a:pt x="19" y="79"/>
                            <a:pt x="16" y="75"/>
                            <a:pt x="14" y="70"/>
                          </a:cubicBezTo>
                          <a:cubicBezTo>
                            <a:pt x="12" y="71"/>
                            <a:pt x="11" y="72"/>
                            <a:pt x="10" y="73"/>
                          </a:cubicBezTo>
                          <a:cubicBezTo>
                            <a:pt x="9" y="74"/>
                            <a:pt x="8" y="75"/>
                            <a:pt x="8" y="76"/>
                          </a:cubicBezTo>
                          <a:cubicBezTo>
                            <a:pt x="6" y="74"/>
                            <a:pt x="6" y="74"/>
                            <a:pt x="6" y="74"/>
                          </a:cubicBezTo>
                          <a:cubicBezTo>
                            <a:pt x="7" y="71"/>
                            <a:pt x="10" y="70"/>
                            <a:pt x="12" y="68"/>
                          </a:cubicBezTo>
                          <a:cubicBezTo>
                            <a:pt x="10" y="65"/>
                            <a:pt x="8" y="62"/>
                            <a:pt x="7" y="58"/>
                          </a:cubicBezTo>
                          <a:cubicBezTo>
                            <a:pt x="5" y="57"/>
                            <a:pt x="5" y="57"/>
                            <a:pt x="5" y="57"/>
                          </a:cubicBezTo>
                          <a:cubicBezTo>
                            <a:pt x="5" y="57"/>
                            <a:pt x="5" y="57"/>
                            <a:pt x="6" y="57"/>
                          </a:cubicBezTo>
                          <a:cubicBezTo>
                            <a:pt x="4" y="53"/>
                            <a:pt x="2" y="49"/>
                            <a:pt x="0" y="45"/>
                          </a:cubicBezTo>
                          <a:cubicBezTo>
                            <a:pt x="2" y="44"/>
                            <a:pt x="2" y="44"/>
                            <a:pt x="2" y="44"/>
                          </a:cubicBezTo>
                          <a:cubicBezTo>
                            <a:pt x="7" y="53"/>
                            <a:pt x="11" y="61"/>
                            <a:pt x="17" y="69"/>
                          </a:cubicBezTo>
                          <a:cubicBezTo>
                            <a:pt x="22" y="77"/>
                            <a:pt x="28" y="85"/>
                            <a:pt x="34" y="92"/>
                          </a:cubicBezTo>
                          <a:cubicBezTo>
                            <a:pt x="35" y="92"/>
                            <a:pt x="36" y="93"/>
                            <a:pt x="35" y="94"/>
                          </a:cubicBezTo>
                          <a:cubicBezTo>
                            <a:pt x="39" y="99"/>
                            <a:pt x="44" y="104"/>
                            <a:pt x="48" y="108"/>
                          </a:cubicBezTo>
                          <a:cubicBezTo>
                            <a:pt x="65" y="125"/>
                            <a:pt x="87" y="144"/>
                            <a:pt x="113" y="143"/>
                          </a:cubicBezTo>
                          <a:cubicBezTo>
                            <a:pt x="125" y="142"/>
                            <a:pt x="136" y="136"/>
                            <a:pt x="142" y="126"/>
                          </a:cubicBezTo>
                          <a:cubicBezTo>
                            <a:pt x="148" y="116"/>
                            <a:pt x="148" y="104"/>
                            <a:pt x="145" y="93"/>
                          </a:cubicBezTo>
                          <a:cubicBezTo>
                            <a:pt x="139" y="69"/>
                            <a:pt x="117" y="54"/>
                            <a:pt x="98" y="41"/>
                          </a:cubicBezTo>
                          <a:cubicBezTo>
                            <a:pt x="97" y="42"/>
                            <a:pt x="97" y="41"/>
                            <a:pt x="97" y="41"/>
                          </a:cubicBezTo>
                          <a:cubicBezTo>
                            <a:pt x="91" y="37"/>
                            <a:pt x="84" y="33"/>
                            <a:pt x="78" y="29"/>
                          </a:cubicBezTo>
                          <a:cubicBezTo>
                            <a:pt x="77" y="29"/>
                            <a:pt x="76" y="29"/>
                            <a:pt x="76" y="28"/>
                          </a:cubicBezTo>
                          <a:cubicBezTo>
                            <a:pt x="62" y="20"/>
                            <a:pt x="47" y="13"/>
                            <a:pt x="32" y="6"/>
                          </a:cubicBezTo>
                          <a:cubicBezTo>
                            <a:pt x="32" y="8"/>
                            <a:pt x="32" y="11"/>
                            <a:pt x="31" y="13"/>
                          </a:cubicBezTo>
                          <a:cubicBezTo>
                            <a:pt x="30" y="14"/>
                            <a:pt x="30" y="15"/>
                            <a:pt x="29" y="15"/>
                          </a:cubicBezTo>
                          <a:cubicBezTo>
                            <a:pt x="51" y="28"/>
                            <a:pt x="71" y="42"/>
                            <a:pt x="91" y="57"/>
                          </a:cubicBezTo>
                          <a:cubicBezTo>
                            <a:pt x="105" y="68"/>
                            <a:pt x="124" y="81"/>
                            <a:pt x="127" y="100"/>
                          </a:cubicBezTo>
                          <a:cubicBezTo>
                            <a:pt x="129" y="108"/>
                            <a:pt x="126" y="116"/>
                            <a:pt x="120" y="119"/>
                          </a:cubicBezTo>
                          <a:cubicBezTo>
                            <a:pt x="113" y="122"/>
                            <a:pt x="105" y="121"/>
                            <a:pt x="99" y="118"/>
                          </a:cubicBezTo>
                          <a:cubicBezTo>
                            <a:pt x="79" y="111"/>
                            <a:pt x="61" y="95"/>
                            <a:pt x="46" y="80"/>
                          </a:cubicBezTo>
                          <a:cubicBezTo>
                            <a:pt x="32" y="66"/>
                            <a:pt x="19" y="51"/>
                            <a:pt x="9" y="35"/>
                          </a:cubicBezTo>
                          <a:cubicBezTo>
                            <a:pt x="11" y="33"/>
                            <a:pt x="11" y="33"/>
                            <a:pt x="11" y="33"/>
                          </a:cubicBezTo>
                          <a:cubicBezTo>
                            <a:pt x="23" y="48"/>
                            <a:pt x="36" y="63"/>
                            <a:pt x="50" y="76"/>
                          </a:cubicBezTo>
                          <a:cubicBezTo>
                            <a:pt x="63" y="89"/>
                            <a:pt x="78" y="103"/>
                            <a:pt x="95" y="111"/>
                          </a:cubicBezTo>
                          <a:cubicBezTo>
                            <a:pt x="102" y="115"/>
                            <a:pt x="114" y="120"/>
                            <a:pt x="120" y="112"/>
                          </a:cubicBezTo>
                          <a:cubicBezTo>
                            <a:pt x="126" y="104"/>
                            <a:pt x="120" y="92"/>
                            <a:pt x="115" y="86"/>
                          </a:cubicBezTo>
                          <a:cubicBezTo>
                            <a:pt x="104" y="72"/>
                            <a:pt x="88" y="61"/>
                            <a:pt x="74" y="51"/>
                          </a:cubicBezTo>
                          <a:cubicBezTo>
                            <a:pt x="58" y="39"/>
                            <a:pt x="41" y="28"/>
                            <a:pt x="23" y="18"/>
                          </a:cubicBezTo>
                          <a:cubicBezTo>
                            <a:pt x="23" y="18"/>
                            <a:pt x="23" y="18"/>
                            <a:pt x="23" y="17"/>
                          </a:cubicBezTo>
                          <a:cubicBezTo>
                            <a:pt x="22" y="17"/>
                            <a:pt x="22" y="17"/>
                            <a:pt x="22" y="17"/>
                          </a:cubicBezTo>
                          <a:cubicBezTo>
                            <a:pt x="22" y="14"/>
                            <a:pt x="22" y="14"/>
                            <a:pt x="22" y="14"/>
                          </a:cubicBezTo>
                          <a:cubicBezTo>
                            <a:pt x="22" y="14"/>
                            <a:pt x="22" y="14"/>
                            <a:pt x="23" y="14"/>
                          </a:cubicBezTo>
                          <a:cubicBezTo>
                            <a:pt x="23" y="13"/>
                            <a:pt x="24" y="13"/>
                            <a:pt x="25" y="13"/>
                          </a:cubicBezTo>
                          <a:cubicBezTo>
                            <a:pt x="26" y="13"/>
                            <a:pt x="26" y="13"/>
                            <a:pt x="26" y="13"/>
                          </a:cubicBezTo>
                          <a:cubicBezTo>
                            <a:pt x="28" y="11"/>
                            <a:pt x="29" y="8"/>
                            <a:pt x="28" y="6"/>
                          </a:cubicBezTo>
                          <a:cubicBezTo>
                            <a:pt x="28" y="5"/>
                            <a:pt x="28" y="5"/>
                            <a:pt x="27" y="4"/>
                          </a:cubicBezTo>
                          <a:cubicBezTo>
                            <a:pt x="27" y="4"/>
                            <a:pt x="27" y="4"/>
                            <a:pt x="27" y="4"/>
                          </a:cubicBezTo>
                          <a:cubicBezTo>
                            <a:pt x="26" y="4"/>
                            <a:pt x="26" y="3"/>
                            <a:pt x="26" y="2"/>
                          </a:cubicBezTo>
                          <a:cubicBezTo>
                            <a:pt x="26" y="2"/>
                            <a:pt x="26" y="1"/>
                            <a:pt x="25" y="0"/>
                          </a:cubicBezTo>
                          <a:cubicBezTo>
                            <a:pt x="28" y="1"/>
                            <a:pt x="28" y="1"/>
                            <a:pt x="28" y="1"/>
                          </a:cubicBezTo>
                          <a:cubicBezTo>
                            <a:pt x="28" y="1"/>
                            <a:pt x="29" y="1"/>
                            <a:pt x="29" y="1"/>
                          </a:cubicBezTo>
                          <a:cubicBezTo>
                            <a:pt x="29" y="1"/>
                            <a:pt x="29" y="1"/>
                            <a:pt x="29" y="1"/>
                          </a:cubicBezTo>
                          <a:cubicBezTo>
                            <a:pt x="34" y="3"/>
                            <a:pt x="39" y="5"/>
                            <a:pt x="45" y="7"/>
                          </a:cubicBezTo>
                          <a:cubicBezTo>
                            <a:pt x="47" y="8"/>
                            <a:pt x="47" y="8"/>
                            <a:pt x="47" y="8"/>
                          </a:cubicBezTo>
                          <a:cubicBezTo>
                            <a:pt x="50" y="10"/>
                            <a:pt x="53" y="12"/>
                            <a:pt x="57" y="13"/>
                          </a:cubicBezTo>
                          <a:cubicBezTo>
                            <a:pt x="57" y="13"/>
                            <a:pt x="57" y="13"/>
                            <a:pt x="57" y="13"/>
                          </a:cubicBezTo>
                          <a:cubicBezTo>
                            <a:pt x="58" y="13"/>
                            <a:pt x="58" y="13"/>
                            <a:pt x="59" y="12"/>
                          </a:cubicBezTo>
                          <a:cubicBezTo>
                            <a:pt x="59" y="14"/>
                            <a:pt x="59" y="14"/>
                            <a:pt x="59" y="14"/>
                          </a:cubicBezTo>
                          <a:cubicBezTo>
                            <a:pt x="62" y="16"/>
                            <a:pt x="66" y="18"/>
                            <a:pt x="69" y="19"/>
                          </a:cubicBezTo>
                          <a:cubicBezTo>
                            <a:pt x="71" y="20"/>
                            <a:pt x="71" y="20"/>
                            <a:pt x="71" y="20"/>
                          </a:cubicBezTo>
                          <a:cubicBezTo>
                            <a:pt x="74" y="22"/>
                            <a:pt x="77" y="24"/>
                            <a:pt x="79" y="25"/>
                          </a:cubicBezTo>
                          <a:cubicBezTo>
                            <a:pt x="82" y="23"/>
                            <a:pt x="84" y="22"/>
                            <a:pt x="86" y="20"/>
                          </a:cubicBezTo>
                          <a:cubicBezTo>
                            <a:pt x="88" y="21"/>
                            <a:pt x="88" y="21"/>
                            <a:pt x="88" y="21"/>
                          </a:cubicBezTo>
                          <a:cubicBezTo>
                            <a:pt x="86" y="23"/>
                            <a:pt x="84" y="25"/>
                            <a:pt x="82" y="26"/>
                          </a:cubicBezTo>
                          <a:cubicBezTo>
                            <a:pt x="84" y="28"/>
                            <a:pt x="86" y="29"/>
                            <a:pt x="89" y="31"/>
                          </a:cubicBezTo>
                          <a:cubicBezTo>
                            <a:pt x="89" y="30"/>
                            <a:pt x="89" y="30"/>
                            <a:pt x="89" y="30"/>
                          </a:cubicBezTo>
                          <a:cubicBezTo>
                            <a:pt x="90" y="32"/>
                            <a:pt x="90" y="32"/>
                            <a:pt x="90" y="32"/>
                          </a:cubicBezTo>
                          <a:cubicBezTo>
                            <a:pt x="93" y="33"/>
                            <a:pt x="96" y="35"/>
                            <a:pt x="100" y="38"/>
                          </a:cubicBezTo>
                          <a:cubicBezTo>
                            <a:pt x="101" y="39"/>
                            <a:pt x="101" y="39"/>
                            <a:pt x="101" y="39"/>
                          </a:cubicBezTo>
                          <a:cubicBezTo>
                            <a:pt x="105" y="41"/>
                            <a:pt x="108" y="44"/>
                            <a:pt x="112" y="46"/>
                          </a:cubicBezTo>
                          <a:cubicBezTo>
                            <a:pt x="112" y="46"/>
                            <a:pt x="112" y="46"/>
                            <a:pt x="113" y="45"/>
                          </a:cubicBezTo>
                          <a:cubicBezTo>
                            <a:pt x="114" y="47"/>
                            <a:pt x="114" y="47"/>
                            <a:pt x="114" y="47"/>
                          </a:cubicBezTo>
                          <a:cubicBezTo>
                            <a:pt x="115" y="48"/>
                            <a:pt x="116" y="49"/>
                            <a:pt x="117" y="50"/>
                          </a:cubicBezTo>
                          <a:cubicBezTo>
                            <a:pt x="120" y="53"/>
                            <a:pt x="124" y="56"/>
                            <a:pt x="128" y="59"/>
                          </a:cubicBezTo>
                          <a:cubicBezTo>
                            <a:pt x="130" y="61"/>
                            <a:pt x="130" y="61"/>
                            <a:pt x="130" y="61"/>
                          </a:cubicBezTo>
                          <a:cubicBezTo>
                            <a:pt x="132" y="63"/>
                            <a:pt x="134" y="66"/>
                            <a:pt x="137" y="69"/>
                          </a:cubicBezTo>
                          <a:cubicBezTo>
                            <a:pt x="137" y="69"/>
                            <a:pt x="137" y="69"/>
                            <a:pt x="137" y="69"/>
                          </a:cubicBezTo>
                          <a:cubicBezTo>
                            <a:pt x="138" y="71"/>
                            <a:pt x="138" y="71"/>
                            <a:pt x="138" y="71"/>
                          </a:cubicBezTo>
                          <a:cubicBezTo>
                            <a:pt x="141" y="74"/>
                            <a:pt x="143" y="77"/>
                            <a:pt x="145" y="81"/>
                          </a:cubicBezTo>
                          <a:cubicBezTo>
                            <a:pt x="145" y="81"/>
                            <a:pt x="145" y="81"/>
                            <a:pt x="145" y="81"/>
                          </a:cubicBezTo>
                          <a:cubicBezTo>
                            <a:pt x="145" y="81"/>
                            <a:pt x="145" y="81"/>
                            <a:pt x="145" y="81"/>
                          </a:cubicBezTo>
                          <a:cubicBezTo>
                            <a:pt x="145" y="83"/>
                            <a:pt x="145" y="83"/>
                            <a:pt x="145" y="83"/>
                          </a:cubicBezTo>
                          <a:cubicBezTo>
                            <a:pt x="147" y="87"/>
                            <a:pt x="149" y="90"/>
                            <a:pt x="149" y="94"/>
                          </a:cubicBezTo>
                          <a:cubicBezTo>
                            <a:pt x="151" y="96"/>
                            <a:pt x="151" y="96"/>
                            <a:pt x="151" y="96"/>
                          </a:cubicBezTo>
                          <a:cubicBezTo>
                            <a:pt x="151" y="96"/>
                            <a:pt x="150" y="96"/>
                            <a:pt x="150" y="96"/>
                          </a:cubicBezTo>
                          <a:cubicBezTo>
                            <a:pt x="151" y="100"/>
                            <a:pt x="151" y="104"/>
                            <a:pt x="151" y="109"/>
                          </a:cubicBezTo>
                          <a:cubicBezTo>
                            <a:pt x="151" y="109"/>
                            <a:pt x="151" y="110"/>
                            <a:pt x="151" y="111"/>
                          </a:cubicBezTo>
                          <a:cubicBezTo>
                            <a:pt x="151" y="111"/>
                            <a:pt x="151" y="111"/>
                            <a:pt x="151" y="111"/>
                          </a:cubicBezTo>
                          <a:cubicBezTo>
                            <a:pt x="152" y="111"/>
                            <a:pt x="153" y="110"/>
                            <a:pt x="154" y="11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9" name="Freeform 187"/>
                    <p:cNvSpPr>
                      <a:spLocks/>
                    </p:cNvSpPr>
                    <p:nvPr/>
                  </p:nvSpPr>
                  <p:spPr bwMode="auto">
                    <a:xfrm>
                      <a:off x="4082" y="1997"/>
                      <a:ext cx="99" cy="80"/>
                    </a:xfrm>
                    <a:custGeom>
                      <a:avLst/>
                      <a:gdLst>
                        <a:gd name="T0" fmla="*/ 42 w 42"/>
                        <a:gd name="T1" fmla="*/ 8 h 34"/>
                        <a:gd name="T2" fmla="*/ 27 w 42"/>
                        <a:gd name="T3" fmla="*/ 33 h 34"/>
                        <a:gd name="T4" fmla="*/ 0 w 42"/>
                        <a:gd name="T5" fmla="*/ 18 h 34"/>
                        <a:gd name="T6" fmla="*/ 15 w 42"/>
                        <a:gd name="T7" fmla="*/ 0 h 34"/>
                        <a:gd name="T8" fmla="*/ 42 w 42"/>
                        <a:gd name="T9" fmla="*/ 8 h 34"/>
                      </a:gdLst>
                      <a:ahLst/>
                      <a:cxnLst>
                        <a:cxn ang="0">
                          <a:pos x="T0" y="T1"/>
                        </a:cxn>
                        <a:cxn ang="0">
                          <a:pos x="T2" y="T3"/>
                        </a:cxn>
                        <a:cxn ang="0">
                          <a:pos x="T4" y="T5"/>
                        </a:cxn>
                        <a:cxn ang="0">
                          <a:pos x="T6" y="T7"/>
                        </a:cxn>
                        <a:cxn ang="0">
                          <a:pos x="T8" y="T9"/>
                        </a:cxn>
                      </a:cxnLst>
                      <a:rect l="0" t="0" r="r" b="b"/>
                      <a:pathLst>
                        <a:path w="42" h="34">
                          <a:moveTo>
                            <a:pt x="42" y="8"/>
                          </a:moveTo>
                          <a:cubicBezTo>
                            <a:pt x="42" y="19"/>
                            <a:pt x="39" y="31"/>
                            <a:pt x="27" y="33"/>
                          </a:cubicBezTo>
                          <a:cubicBezTo>
                            <a:pt x="15" y="34"/>
                            <a:pt x="7" y="26"/>
                            <a:pt x="0" y="18"/>
                          </a:cubicBezTo>
                          <a:cubicBezTo>
                            <a:pt x="7" y="15"/>
                            <a:pt x="12" y="8"/>
                            <a:pt x="15" y="0"/>
                          </a:cubicBezTo>
                          <a:cubicBezTo>
                            <a:pt x="21" y="8"/>
                            <a:pt x="32" y="11"/>
                            <a:pt x="42"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0" name="Freeform 188"/>
                    <p:cNvSpPr>
                      <a:spLocks/>
                    </p:cNvSpPr>
                    <p:nvPr/>
                  </p:nvSpPr>
                  <p:spPr bwMode="auto">
                    <a:xfrm>
                      <a:off x="4006" y="1062"/>
                      <a:ext cx="381" cy="246"/>
                    </a:xfrm>
                    <a:custGeom>
                      <a:avLst/>
                      <a:gdLst>
                        <a:gd name="T0" fmla="*/ 137 w 161"/>
                        <a:gd name="T1" fmla="*/ 6 h 104"/>
                        <a:gd name="T2" fmla="*/ 150 w 161"/>
                        <a:gd name="T3" fmla="*/ 68 h 104"/>
                        <a:gd name="T4" fmla="*/ 127 w 161"/>
                        <a:gd name="T5" fmla="*/ 93 h 104"/>
                        <a:gd name="T6" fmla="*/ 93 w 161"/>
                        <a:gd name="T7" fmla="*/ 102 h 104"/>
                        <a:gd name="T8" fmla="*/ 3 w 161"/>
                        <a:gd name="T9" fmla="*/ 85 h 104"/>
                        <a:gd name="T10" fmla="*/ 1 w 161"/>
                        <a:gd name="T11" fmla="*/ 86 h 104"/>
                        <a:gd name="T12" fmla="*/ 0 w 161"/>
                        <a:gd name="T13" fmla="*/ 85 h 104"/>
                        <a:gd name="T14" fmla="*/ 6 w 161"/>
                        <a:gd name="T15" fmla="*/ 76 h 104"/>
                        <a:gd name="T16" fmla="*/ 78 w 161"/>
                        <a:gd name="T17" fmla="*/ 67 h 104"/>
                        <a:gd name="T18" fmla="*/ 132 w 161"/>
                        <a:gd name="T19" fmla="*/ 50 h 104"/>
                        <a:gd name="T20" fmla="*/ 118 w 161"/>
                        <a:gd name="T21" fmla="*/ 16 h 104"/>
                        <a:gd name="T22" fmla="*/ 88 w 161"/>
                        <a:gd name="T23" fmla="*/ 17 h 104"/>
                        <a:gd name="T24" fmla="*/ 58 w 161"/>
                        <a:gd name="T25" fmla="*/ 24 h 104"/>
                        <a:gd name="T26" fmla="*/ 2 w 161"/>
                        <a:gd name="T27" fmla="*/ 51 h 104"/>
                        <a:gd name="T28" fmla="*/ 2 w 161"/>
                        <a:gd name="T29" fmla="*/ 48 h 104"/>
                        <a:gd name="T30" fmla="*/ 0 w 161"/>
                        <a:gd name="T31" fmla="*/ 46 h 104"/>
                        <a:gd name="T32" fmla="*/ 67 w 161"/>
                        <a:gd name="T33" fmla="*/ 11 h 104"/>
                        <a:gd name="T34" fmla="*/ 97 w 161"/>
                        <a:gd name="T35" fmla="*/ 1 h 104"/>
                        <a:gd name="T36" fmla="*/ 98 w 161"/>
                        <a:gd name="T37" fmla="*/ 1 h 104"/>
                        <a:gd name="T38" fmla="*/ 108 w 161"/>
                        <a:gd name="T39" fmla="*/ 0 h 104"/>
                        <a:gd name="T40" fmla="*/ 108 w 161"/>
                        <a:gd name="T41" fmla="*/ 0 h 104"/>
                        <a:gd name="T42" fmla="*/ 110 w 161"/>
                        <a:gd name="T43" fmla="*/ 0 h 104"/>
                        <a:gd name="T44" fmla="*/ 110 w 161"/>
                        <a:gd name="T45" fmla="*/ 0 h 104"/>
                        <a:gd name="T46" fmla="*/ 137 w 161"/>
                        <a:gd name="T47" fmla="*/ 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104">
                          <a:moveTo>
                            <a:pt x="137" y="6"/>
                          </a:moveTo>
                          <a:cubicBezTo>
                            <a:pt x="160" y="19"/>
                            <a:pt x="161" y="47"/>
                            <a:pt x="150" y="68"/>
                          </a:cubicBezTo>
                          <a:cubicBezTo>
                            <a:pt x="145" y="78"/>
                            <a:pt x="137" y="87"/>
                            <a:pt x="127" y="93"/>
                          </a:cubicBezTo>
                          <a:cubicBezTo>
                            <a:pt x="117" y="100"/>
                            <a:pt x="105" y="102"/>
                            <a:pt x="93" y="102"/>
                          </a:cubicBezTo>
                          <a:cubicBezTo>
                            <a:pt x="62" y="104"/>
                            <a:pt x="31" y="100"/>
                            <a:pt x="3" y="85"/>
                          </a:cubicBezTo>
                          <a:cubicBezTo>
                            <a:pt x="3" y="85"/>
                            <a:pt x="2" y="85"/>
                            <a:pt x="1" y="86"/>
                          </a:cubicBezTo>
                          <a:cubicBezTo>
                            <a:pt x="1" y="85"/>
                            <a:pt x="0" y="85"/>
                            <a:pt x="0" y="85"/>
                          </a:cubicBezTo>
                          <a:cubicBezTo>
                            <a:pt x="3" y="83"/>
                            <a:pt x="6" y="80"/>
                            <a:pt x="6" y="76"/>
                          </a:cubicBezTo>
                          <a:cubicBezTo>
                            <a:pt x="30" y="73"/>
                            <a:pt x="54" y="70"/>
                            <a:pt x="78" y="67"/>
                          </a:cubicBezTo>
                          <a:cubicBezTo>
                            <a:pt x="95" y="64"/>
                            <a:pt x="120" y="65"/>
                            <a:pt x="132" y="50"/>
                          </a:cubicBezTo>
                          <a:cubicBezTo>
                            <a:pt x="141" y="36"/>
                            <a:pt x="133" y="20"/>
                            <a:pt x="118" y="16"/>
                          </a:cubicBezTo>
                          <a:cubicBezTo>
                            <a:pt x="108" y="13"/>
                            <a:pt x="98" y="15"/>
                            <a:pt x="88" y="17"/>
                          </a:cubicBezTo>
                          <a:cubicBezTo>
                            <a:pt x="78" y="18"/>
                            <a:pt x="68" y="21"/>
                            <a:pt x="58" y="24"/>
                          </a:cubicBezTo>
                          <a:cubicBezTo>
                            <a:pt x="39" y="30"/>
                            <a:pt x="18" y="38"/>
                            <a:pt x="2" y="51"/>
                          </a:cubicBezTo>
                          <a:cubicBezTo>
                            <a:pt x="2" y="50"/>
                            <a:pt x="2" y="49"/>
                            <a:pt x="2" y="48"/>
                          </a:cubicBezTo>
                          <a:cubicBezTo>
                            <a:pt x="1" y="47"/>
                            <a:pt x="1" y="47"/>
                            <a:pt x="0" y="46"/>
                          </a:cubicBezTo>
                          <a:cubicBezTo>
                            <a:pt x="22" y="32"/>
                            <a:pt x="43" y="20"/>
                            <a:pt x="67" y="11"/>
                          </a:cubicBezTo>
                          <a:cubicBezTo>
                            <a:pt x="76" y="7"/>
                            <a:pt x="86" y="3"/>
                            <a:pt x="97" y="1"/>
                          </a:cubicBezTo>
                          <a:cubicBezTo>
                            <a:pt x="97" y="2"/>
                            <a:pt x="98" y="1"/>
                            <a:pt x="98" y="1"/>
                          </a:cubicBezTo>
                          <a:cubicBezTo>
                            <a:pt x="101" y="0"/>
                            <a:pt x="105" y="0"/>
                            <a:pt x="108" y="0"/>
                          </a:cubicBezTo>
                          <a:cubicBezTo>
                            <a:pt x="108" y="0"/>
                            <a:pt x="108" y="0"/>
                            <a:pt x="108" y="0"/>
                          </a:cubicBezTo>
                          <a:cubicBezTo>
                            <a:pt x="108" y="2"/>
                            <a:pt x="110" y="1"/>
                            <a:pt x="110" y="0"/>
                          </a:cubicBezTo>
                          <a:cubicBezTo>
                            <a:pt x="110" y="0"/>
                            <a:pt x="110" y="0"/>
                            <a:pt x="110" y="0"/>
                          </a:cubicBezTo>
                          <a:cubicBezTo>
                            <a:pt x="119" y="0"/>
                            <a:pt x="128" y="1"/>
                            <a:pt x="137"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1" name="Freeform 189"/>
                    <p:cNvSpPr>
                      <a:spLocks/>
                    </p:cNvSpPr>
                    <p:nvPr/>
                  </p:nvSpPr>
                  <p:spPr bwMode="auto">
                    <a:xfrm>
                      <a:off x="4411" y="887"/>
                      <a:ext cx="24" cy="31"/>
                    </a:xfrm>
                    <a:custGeom>
                      <a:avLst/>
                      <a:gdLst>
                        <a:gd name="T0" fmla="*/ 10 w 10"/>
                        <a:gd name="T1" fmla="*/ 4 h 13"/>
                        <a:gd name="T2" fmla="*/ 4 w 10"/>
                        <a:gd name="T3" fmla="*/ 13 h 13"/>
                        <a:gd name="T4" fmla="*/ 0 w 10"/>
                        <a:gd name="T5" fmla="*/ 6 h 13"/>
                        <a:gd name="T6" fmla="*/ 4 w 10"/>
                        <a:gd name="T7" fmla="*/ 3 h 13"/>
                        <a:gd name="T8" fmla="*/ 10 w 10"/>
                        <a:gd name="T9" fmla="*/ 4 h 13"/>
                      </a:gdLst>
                      <a:ahLst/>
                      <a:cxnLst>
                        <a:cxn ang="0">
                          <a:pos x="T0" y="T1"/>
                        </a:cxn>
                        <a:cxn ang="0">
                          <a:pos x="T2" y="T3"/>
                        </a:cxn>
                        <a:cxn ang="0">
                          <a:pos x="T4" y="T5"/>
                        </a:cxn>
                        <a:cxn ang="0">
                          <a:pos x="T6" y="T7"/>
                        </a:cxn>
                        <a:cxn ang="0">
                          <a:pos x="T8" y="T9"/>
                        </a:cxn>
                      </a:cxnLst>
                      <a:rect l="0" t="0" r="r" b="b"/>
                      <a:pathLst>
                        <a:path w="10" h="13">
                          <a:moveTo>
                            <a:pt x="10" y="4"/>
                          </a:moveTo>
                          <a:cubicBezTo>
                            <a:pt x="10" y="8"/>
                            <a:pt x="5" y="9"/>
                            <a:pt x="4" y="13"/>
                          </a:cubicBezTo>
                          <a:cubicBezTo>
                            <a:pt x="3" y="11"/>
                            <a:pt x="1" y="8"/>
                            <a:pt x="0" y="6"/>
                          </a:cubicBezTo>
                          <a:cubicBezTo>
                            <a:pt x="1" y="5"/>
                            <a:pt x="2" y="4"/>
                            <a:pt x="4" y="3"/>
                          </a:cubicBezTo>
                          <a:cubicBezTo>
                            <a:pt x="6" y="2"/>
                            <a:pt x="10" y="0"/>
                            <a:pt x="10"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2" name="Freeform 190"/>
                    <p:cNvSpPr>
                      <a:spLocks/>
                    </p:cNvSpPr>
                    <p:nvPr/>
                  </p:nvSpPr>
                  <p:spPr bwMode="auto">
                    <a:xfrm>
                      <a:off x="4307" y="1278"/>
                      <a:ext cx="47" cy="33"/>
                    </a:xfrm>
                    <a:custGeom>
                      <a:avLst/>
                      <a:gdLst>
                        <a:gd name="T0" fmla="*/ 16 w 20"/>
                        <a:gd name="T1" fmla="*/ 3 h 14"/>
                        <a:gd name="T2" fmla="*/ 20 w 20"/>
                        <a:gd name="T3" fmla="*/ 6 h 14"/>
                        <a:gd name="T4" fmla="*/ 9 w 20"/>
                        <a:gd name="T5" fmla="*/ 14 h 14"/>
                        <a:gd name="T6" fmla="*/ 8 w 20"/>
                        <a:gd name="T7" fmla="*/ 13 h 14"/>
                        <a:gd name="T8" fmla="*/ 4 w 20"/>
                        <a:gd name="T9" fmla="*/ 11 h 14"/>
                        <a:gd name="T10" fmla="*/ 0 w 20"/>
                        <a:gd name="T11" fmla="*/ 7 h 14"/>
                        <a:gd name="T12" fmla="*/ 10 w 20"/>
                        <a:gd name="T13" fmla="*/ 0 h 14"/>
                        <a:gd name="T14" fmla="*/ 12 w 20"/>
                        <a:gd name="T15" fmla="*/ 0 h 14"/>
                        <a:gd name="T16" fmla="*/ 16 w 20"/>
                        <a:gd name="T1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4">
                          <a:moveTo>
                            <a:pt x="16" y="3"/>
                          </a:moveTo>
                          <a:cubicBezTo>
                            <a:pt x="17" y="4"/>
                            <a:pt x="18" y="5"/>
                            <a:pt x="20" y="6"/>
                          </a:cubicBezTo>
                          <a:cubicBezTo>
                            <a:pt x="16" y="9"/>
                            <a:pt x="12" y="11"/>
                            <a:pt x="9" y="14"/>
                          </a:cubicBezTo>
                          <a:cubicBezTo>
                            <a:pt x="9" y="13"/>
                            <a:pt x="9" y="13"/>
                            <a:pt x="8" y="13"/>
                          </a:cubicBezTo>
                          <a:cubicBezTo>
                            <a:pt x="7" y="12"/>
                            <a:pt x="5" y="12"/>
                            <a:pt x="4" y="11"/>
                          </a:cubicBezTo>
                          <a:cubicBezTo>
                            <a:pt x="2" y="10"/>
                            <a:pt x="1" y="8"/>
                            <a:pt x="0" y="7"/>
                          </a:cubicBezTo>
                          <a:cubicBezTo>
                            <a:pt x="3" y="5"/>
                            <a:pt x="7" y="3"/>
                            <a:pt x="10" y="0"/>
                          </a:cubicBezTo>
                          <a:cubicBezTo>
                            <a:pt x="10" y="1"/>
                            <a:pt x="12" y="1"/>
                            <a:pt x="12" y="0"/>
                          </a:cubicBezTo>
                          <a:cubicBezTo>
                            <a:pt x="13" y="1"/>
                            <a:pt x="15" y="3"/>
                            <a:pt x="16"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3" name="Freeform 191"/>
                    <p:cNvSpPr>
                      <a:spLocks/>
                    </p:cNvSpPr>
                    <p:nvPr/>
                  </p:nvSpPr>
                  <p:spPr bwMode="auto">
                    <a:xfrm>
                      <a:off x="4177" y="1817"/>
                      <a:ext cx="40" cy="45"/>
                    </a:xfrm>
                    <a:custGeom>
                      <a:avLst/>
                      <a:gdLst>
                        <a:gd name="T0" fmla="*/ 0 w 17"/>
                        <a:gd name="T1" fmla="*/ 0 h 19"/>
                        <a:gd name="T2" fmla="*/ 17 w 17"/>
                        <a:gd name="T3" fmla="*/ 9 h 19"/>
                        <a:gd name="T4" fmla="*/ 2 w 17"/>
                        <a:gd name="T5" fmla="*/ 19 h 19"/>
                        <a:gd name="T6" fmla="*/ 4 w 17"/>
                        <a:gd name="T7" fmla="*/ 11 h 19"/>
                        <a:gd name="T8" fmla="*/ 0 w 17"/>
                        <a:gd name="T9" fmla="*/ 0 h 19"/>
                      </a:gdLst>
                      <a:ahLst/>
                      <a:cxnLst>
                        <a:cxn ang="0">
                          <a:pos x="T0" y="T1"/>
                        </a:cxn>
                        <a:cxn ang="0">
                          <a:pos x="T2" y="T3"/>
                        </a:cxn>
                        <a:cxn ang="0">
                          <a:pos x="T4" y="T5"/>
                        </a:cxn>
                        <a:cxn ang="0">
                          <a:pos x="T6" y="T7"/>
                        </a:cxn>
                        <a:cxn ang="0">
                          <a:pos x="T8" y="T9"/>
                        </a:cxn>
                      </a:cxnLst>
                      <a:rect l="0" t="0" r="r" b="b"/>
                      <a:pathLst>
                        <a:path w="17" h="19">
                          <a:moveTo>
                            <a:pt x="0" y="0"/>
                          </a:moveTo>
                          <a:cubicBezTo>
                            <a:pt x="5" y="4"/>
                            <a:pt x="11" y="8"/>
                            <a:pt x="17" y="9"/>
                          </a:cubicBezTo>
                          <a:cubicBezTo>
                            <a:pt x="12" y="12"/>
                            <a:pt x="7" y="15"/>
                            <a:pt x="2" y="19"/>
                          </a:cubicBezTo>
                          <a:cubicBezTo>
                            <a:pt x="3" y="16"/>
                            <a:pt x="4" y="14"/>
                            <a:pt x="4" y="11"/>
                          </a:cubicBezTo>
                          <a:cubicBezTo>
                            <a:pt x="4" y="7"/>
                            <a:pt x="2" y="3"/>
                            <a:pt x="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4" name="Freeform 192"/>
                    <p:cNvSpPr>
                      <a:spLocks/>
                    </p:cNvSpPr>
                    <p:nvPr/>
                  </p:nvSpPr>
                  <p:spPr bwMode="auto">
                    <a:xfrm>
                      <a:off x="4262" y="1498"/>
                      <a:ext cx="33" cy="33"/>
                    </a:xfrm>
                    <a:custGeom>
                      <a:avLst/>
                      <a:gdLst>
                        <a:gd name="T0" fmla="*/ 11 w 14"/>
                        <a:gd name="T1" fmla="*/ 0 h 14"/>
                        <a:gd name="T2" fmla="*/ 14 w 14"/>
                        <a:gd name="T3" fmla="*/ 11 h 14"/>
                        <a:gd name="T4" fmla="*/ 4 w 14"/>
                        <a:gd name="T5" fmla="*/ 14 h 14"/>
                        <a:gd name="T6" fmla="*/ 0 w 14"/>
                        <a:gd name="T7" fmla="*/ 3 h 14"/>
                        <a:gd name="T8" fmla="*/ 11 w 14"/>
                        <a:gd name="T9" fmla="*/ 0 h 14"/>
                      </a:gdLst>
                      <a:ahLst/>
                      <a:cxnLst>
                        <a:cxn ang="0">
                          <a:pos x="T0" y="T1"/>
                        </a:cxn>
                        <a:cxn ang="0">
                          <a:pos x="T2" y="T3"/>
                        </a:cxn>
                        <a:cxn ang="0">
                          <a:pos x="T4" y="T5"/>
                        </a:cxn>
                        <a:cxn ang="0">
                          <a:pos x="T6" y="T7"/>
                        </a:cxn>
                        <a:cxn ang="0">
                          <a:pos x="T8" y="T9"/>
                        </a:cxn>
                      </a:cxnLst>
                      <a:rect l="0" t="0" r="r" b="b"/>
                      <a:pathLst>
                        <a:path w="14" h="14">
                          <a:moveTo>
                            <a:pt x="11" y="0"/>
                          </a:moveTo>
                          <a:cubicBezTo>
                            <a:pt x="12" y="4"/>
                            <a:pt x="14" y="7"/>
                            <a:pt x="14" y="11"/>
                          </a:cubicBezTo>
                          <a:cubicBezTo>
                            <a:pt x="11" y="11"/>
                            <a:pt x="7" y="13"/>
                            <a:pt x="4" y="14"/>
                          </a:cubicBezTo>
                          <a:cubicBezTo>
                            <a:pt x="4" y="10"/>
                            <a:pt x="2" y="7"/>
                            <a:pt x="0" y="3"/>
                          </a:cubicBezTo>
                          <a:cubicBezTo>
                            <a:pt x="4" y="3"/>
                            <a:pt x="8" y="2"/>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5" name="Freeform 193"/>
                    <p:cNvSpPr>
                      <a:spLocks/>
                    </p:cNvSpPr>
                    <p:nvPr/>
                  </p:nvSpPr>
                  <p:spPr bwMode="auto">
                    <a:xfrm>
                      <a:off x="4359" y="636"/>
                      <a:ext cx="111" cy="107"/>
                    </a:xfrm>
                    <a:custGeom>
                      <a:avLst/>
                      <a:gdLst>
                        <a:gd name="T0" fmla="*/ 44 w 47"/>
                        <a:gd name="T1" fmla="*/ 45 h 45"/>
                        <a:gd name="T2" fmla="*/ 44 w 47"/>
                        <a:gd name="T3" fmla="*/ 45 h 45"/>
                        <a:gd name="T4" fmla="*/ 11 w 47"/>
                        <a:gd name="T5" fmla="*/ 42 h 45"/>
                        <a:gd name="T6" fmla="*/ 4 w 47"/>
                        <a:gd name="T7" fmla="*/ 14 h 45"/>
                        <a:gd name="T8" fmla="*/ 0 w 47"/>
                        <a:gd name="T9" fmla="*/ 11 h 45"/>
                        <a:gd name="T10" fmla="*/ 43 w 47"/>
                        <a:gd name="T11" fmla="*/ 42 h 45"/>
                        <a:gd name="T12" fmla="*/ 44 w 47"/>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47" h="45">
                          <a:moveTo>
                            <a:pt x="44" y="45"/>
                          </a:moveTo>
                          <a:cubicBezTo>
                            <a:pt x="44" y="45"/>
                            <a:pt x="44" y="45"/>
                            <a:pt x="44" y="45"/>
                          </a:cubicBezTo>
                          <a:cubicBezTo>
                            <a:pt x="34" y="39"/>
                            <a:pt x="22" y="39"/>
                            <a:pt x="11" y="42"/>
                          </a:cubicBezTo>
                          <a:cubicBezTo>
                            <a:pt x="14" y="32"/>
                            <a:pt x="11" y="21"/>
                            <a:pt x="4" y="14"/>
                          </a:cubicBezTo>
                          <a:cubicBezTo>
                            <a:pt x="2" y="13"/>
                            <a:pt x="1" y="12"/>
                            <a:pt x="0" y="11"/>
                          </a:cubicBezTo>
                          <a:cubicBezTo>
                            <a:pt x="21" y="0"/>
                            <a:pt x="47" y="17"/>
                            <a:pt x="43" y="42"/>
                          </a:cubicBezTo>
                          <a:cubicBezTo>
                            <a:pt x="43" y="43"/>
                            <a:pt x="43" y="44"/>
                            <a:pt x="44" y="4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6" name="Freeform 194"/>
                    <p:cNvSpPr>
                      <a:spLocks/>
                    </p:cNvSpPr>
                    <p:nvPr/>
                  </p:nvSpPr>
                  <p:spPr bwMode="auto">
                    <a:xfrm>
                      <a:off x="4219" y="1632"/>
                      <a:ext cx="43" cy="38"/>
                    </a:xfrm>
                    <a:custGeom>
                      <a:avLst/>
                      <a:gdLst>
                        <a:gd name="T0" fmla="*/ 14 w 18"/>
                        <a:gd name="T1" fmla="*/ 4 h 16"/>
                        <a:gd name="T2" fmla="*/ 18 w 18"/>
                        <a:gd name="T3" fmla="*/ 8 h 16"/>
                        <a:gd name="T4" fmla="*/ 6 w 18"/>
                        <a:gd name="T5" fmla="*/ 16 h 16"/>
                        <a:gd name="T6" fmla="*/ 4 w 18"/>
                        <a:gd name="T7" fmla="*/ 12 h 16"/>
                        <a:gd name="T8" fmla="*/ 2 w 18"/>
                        <a:gd name="T9" fmla="*/ 9 h 16"/>
                        <a:gd name="T10" fmla="*/ 0 w 18"/>
                        <a:gd name="T11" fmla="*/ 6 h 16"/>
                        <a:gd name="T12" fmla="*/ 10 w 18"/>
                        <a:gd name="T13" fmla="*/ 0 h 16"/>
                        <a:gd name="T14" fmla="*/ 14 w 18"/>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14" y="4"/>
                          </a:moveTo>
                          <a:cubicBezTo>
                            <a:pt x="15" y="5"/>
                            <a:pt x="17" y="6"/>
                            <a:pt x="18" y="8"/>
                          </a:cubicBezTo>
                          <a:cubicBezTo>
                            <a:pt x="14" y="11"/>
                            <a:pt x="10" y="14"/>
                            <a:pt x="6" y="16"/>
                          </a:cubicBezTo>
                          <a:cubicBezTo>
                            <a:pt x="5" y="14"/>
                            <a:pt x="4" y="13"/>
                            <a:pt x="4" y="12"/>
                          </a:cubicBezTo>
                          <a:cubicBezTo>
                            <a:pt x="3" y="11"/>
                            <a:pt x="2" y="10"/>
                            <a:pt x="2" y="9"/>
                          </a:cubicBezTo>
                          <a:cubicBezTo>
                            <a:pt x="1" y="8"/>
                            <a:pt x="0" y="7"/>
                            <a:pt x="0" y="6"/>
                          </a:cubicBezTo>
                          <a:cubicBezTo>
                            <a:pt x="4" y="4"/>
                            <a:pt x="7" y="2"/>
                            <a:pt x="10" y="0"/>
                          </a:cubicBezTo>
                          <a:cubicBezTo>
                            <a:pt x="12" y="1"/>
                            <a:pt x="13" y="2"/>
                            <a:pt x="14"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7" name="Freeform 195"/>
                    <p:cNvSpPr>
                      <a:spLocks/>
                    </p:cNvSpPr>
                    <p:nvPr/>
                  </p:nvSpPr>
                  <p:spPr bwMode="auto">
                    <a:xfrm>
                      <a:off x="4198" y="1789"/>
                      <a:ext cx="19" cy="21"/>
                    </a:xfrm>
                    <a:custGeom>
                      <a:avLst/>
                      <a:gdLst>
                        <a:gd name="T0" fmla="*/ 6 w 8"/>
                        <a:gd name="T1" fmla="*/ 2 h 9"/>
                        <a:gd name="T2" fmla="*/ 7 w 8"/>
                        <a:gd name="T3" fmla="*/ 7 h 9"/>
                        <a:gd name="T4" fmla="*/ 0 w 8"/>
                        <a:gd name="T5" fmla="*/ 3 h 9"/>
                        <a:gd name="T6" fmla="*/ 4 w 8"/>
                        <a:gd name="T7" fmla="*/ 0 h 9"/>
                        <a:gd name="T8" fmla="*/ 6 w 8"/>
                        <a:gd name="T9" fmla="*/ 2 h 9"/>
                      </a:gdLst>
                      <a:ahLst/>
                      <a:cxnLst>
                        <a:cxn ang="0">
                          <a:pos x="T0" y="T1"/>
                        </a:cxn>
                        <a:cxn ang="0">
                          <a:pos x="T2" y="T3"/>
                        </a:cxn>
                        <a:cxn ang="0">
                          <a:pos x="T4" y="T5"/>
                        </a:cxn>
                        <a:cxn ang="0">
                          <a:pos x="T6" y="T7"/>
                        </a:cxn>
                        <a:cxn ang="0">
                          <a:pos x="T8" y="T9"/>
                        </a:cxn>
                      </a:cxnLst>
                      <a:rect l="0" t="0" r="r" b="b"/>
                      <a:pathLst>
                        <a:path w="8" h="9">
                          <a:moveTo>
                            <a:pt x="6" y="2"/>
                          </a:moveTo>
                          <a:cubicBezTo>
                            <a:pt x="6" y="2"/>
                            <a:pt x="8" y="6"/>
                            <a:pt x="7" y="7"/>
                          </a:cubicBezTo>
                          <a:cubicBezTo>
                            <a:pt x="6" y="9"/>
                            <a:pt x="2" y="5"/>
                            <a:pt x="0" y="3"/>
                          </a:cubicBezTo>
                          <a:cubicBezTo>
                            <a:pt x="1" y="2"/>
                            <a:pt x="3" y="1"/>
                            <a:pt x="4" y="0"/>
                          </a:cubicBezTo>
                          <a:cubicBezTo>
                            <a:pt x="5" y="0"/>
                            <a:pt x="5" y="1"/>
                            <a:pt x="6"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8" name="Freeform 196"/>
                    <p:cNvSpPr>
                      <a:spLocks/>
                    </p:cNvSpPr>
                    <p:nvPr/>
                  </p:nvSpPr>
                  <p:spPr bwMode="auto">
                    <a:xfrm>
                      <a:off x="4347" y="1053"/>
                      <a:ext cx="38" cy="33"/>
                    </a:xfrm>
                    <a:custGeom>
                      <a:avLst/>
                      <a:gdLst>
                        <a:gd name="T0" fmla="*/ 16 w 16"/>
                        <a:gd name="T1" fmla="*/ 7 h 14"/>
                        <a:gd name="T2" fmla="*/ 13 w 16"/>
                        <a:gd name="T3" fmla="*/ 8 h 14"/>
                        <a:gd name="T4" fmla="*/ 5 w 16"/>
                        <a:gd name="T5" fmla="*/ 12 h 14"/>
                        <a:gd name="T6" fmla="*/ 5 w 16"/>
                        <a:gd name="T7" fmla="*/ 14 h 14"/>
                        <a:gd name="T8" fmla="*/ 5 w 16"/>
                        <a:gd name="T9" fmla="*/ 14 h 14"/>
                        <a:gd name="T10" fmla="*/ 0 w 16"/>
                        <a:gd name="T11" fmla="*/ 10 h 14"/>
                        <a:gd name="T12" fmla="*/ 8 w 16"/>
                        <a:gd name="T13" fmla="*/ 1 h 14"/>
                        <a:gd name="T14" fmla="*/ 9 w 16"/>
                        <a:gd name="T15" fmla="*/ 0 h 14"/>
                        <a:gd name="T16" fmla="*/ 16 w 16"/>
                        <a:gd name="T17"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4">
                          <a:moveTo>
                            <a:pt x="16" y="7"/>
                          </a:moveTo>
                          <a:cubicBezTo>
                            <a:pt x="15" y="7"/>
                            <a:pt x="14" y="8"/>
                            <a:pt x="13" y="8"/>
                          </a:cubicBezTo>
                          <a:cubicBezTo>
                            <a:pt x="10" y="10"/>
                            <a:pt x="8" y="11"/>
                            <a:pt x="5" y="12"/>
                          </a:cubicBezTo>
                          <a:cubicBezTo>
                            <a:pt x="5" y="13"/>
                            <a:pt x="5" y="13"/>
                            <a:pt x="5" y="14"/>
                          </a:cubicBezTo>
                          <a:cubicBezTo>
                            <a:pt x="5" y="14"/>
                            <a:pt x="5" y="14"/>
                            <a:pt x="5" y="14"/>
                          </a:cubicBezTo>
                          <a:cubicBezTo>
                            <a:pt x="3" y="12"/>
                            <a:pt x="1" y="11"/>
                            <a:pt x="0" y="10"/>
                          </a:cubicBezTo>
                          <a:cubicBezTo>
                            <a:pt x="3" y="7"/>
                            <a:pt x="6" y="4"/>
                            <a:pt x="8" y="1"/>
                          </a:cubicBezTo>
                          <a:cubicBezTo>
                            <a:pt x="9" y="1"/>
                            <a:pt x="9" y="0"/>
                            <a:pt x="9" y="0"/>
                          </a:cubicBezTo>
                          <a:cubicBezTo>
                            <a:pt x="11" y="2"/>
                            <a:pt x="14" y="4"/>
                            <a:pt x="16"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9" name="Freeform 197"/>
                    <p:cNvSpPr>
                      <a:spLocks/>
                    </p:cNvSpPr>
                    <p:nvPr/>
                  </p:nvSpPr>
                  <p:spPr bwMode="auto">
                    <a:xfrm>
                      <a:off x="3923" y="1322"/>
                      <a:ext cx="346" cy="327"/>
                    </a:xfrm>
                    <a:custGeom>
                      <a:avLst/>
                      <a:gdLst>
                        <a:gd name="T0" fmla="*/ 143 w 146"/>
                        <a:gd name="T1" fmla="*/ 87 h 138"/>
                        <a:gd name="T2" fmla="*/ 140 w 146"/>
                        <a:gd name="T3" fmla="*/ 120 h 138"/>
                        <a:gd name="T4" fmla="*/ 111 w 146"/>
                        <a:gd name="T5" fmla="*/ 137 h 138"/>
                        <a:gd name="T6" fmla="*/ 46 w 146"/>
                        <a:gd name="T7" fmla="*/ 102 h 138"/>
                        <a:gd name="T8" fmla="*/ 33 w 146"/>
                        <a:gd name="T9" fmla="*/ 88 h 138"/>
                        <a:gd name="T10" fmla="*/ 32 w 146"/>
                        <a:gd name="T11" fmla="*/ 86 h 138"/>
                        <a:gd name="T12" fmla="*/ 15 w 146"/>
                        <a:gd name="T13" fmla="*/ 63 h 138"/>
                        <a:gd name="T14" fmla="*/ 0 w 146"/>
                        <a:gd name="T15" fmla="*/ 38 h 138"/>
                        <a:gd name="T16" fmla="*/ 2 w 146"/>
                        <a:gd name="T17" fmla="*/ 24 h 138"/>
                        <a:gd name="T18" fmla="*/ 4 w 146"/>
                        <a:gd name="T19" fmla="*/ 25 h 138"/>
                        <a:gd name="T20" fmla="*/ 7 w 146"/>
                        <a:gd name="T21" fmla="*/ 29 h 138"/>
                        <a:gd name="T22" fmla="*/ 44 w 146"/>
                        <a:gd name="T23" fmla="*/ 74 h 138"/>
                        <a:gd name="T24" fmla="*/ 97 w 146"/>
                        <a:gd name="T25" fmla="*/ 112 h 138"/>
                        <a:gd name="T26" fmla="*/ 118 w 146"/>
                        <a:gd name="T27" fmla="*/ 113 h 138"/>
                        <a:gd name="T28" fmla="*/ 125 w 146"/>
                        <a:gd name="T29" fmla="*/ 94 h 138"/>
                        <a:gd name="T30" fmla="*/ 89 w 146"/>
                        <a:gd name="T31" fmla="*/ 51 h 138"/>
                        <a:gd name="T32" fmla="*/ 27 w 146"/>
                        <a:gd name="T33" fmla="*/ 9 h 138"/>
                        <a:gd name="T34" fmla="*/ 29 w 146"/>
                        <a:gd name="T35" fmla="*/ 7 h 138"/>
                        <a:gd name="T36" fmla="*/ 30 w 146"/>
                        <a:gd name="T37" fmla="*/ 0 h 138"/>
                        <a:gd name="T38" fmla="*/ 74 w 146"/>
                        <a:gd name="T39" fmla="*/ 22 h 138"/>
                        <a:gd name="T40" fmla="*/ 76 w 146"/>
                        <a:gd name="T41" fmla="*/ 23 h 138"/>
                        <a:gd name="T42" fmla="*/ 95 w 146"/>
                        <a:gd name="T43" fmla="*/ 35 h 138"/>
                        <a:gd name="T44" fmla="*/ 96 w 146"/>
                        <a:gd name="T45" fmla="*/ 35 h 138"/>
                        <a:gd name="T46" fmla="*/ 143 w 146"/>
                        <a:gd name="T47" fmla="*/ 8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6" h="138">
                          <a:moveTo>
                            <a:pt x="143" y="87"/>
                          </a:moveTo>
                          <a:cubicBezTo>
                            <a:pt x="146" y="98"/>
                            <a:pt x="146" y="110"/>
                            <a:pt x="140" y="120"/>
                          </a:cubicBezTo>
                          <a:cubicBezTo>
                            <a:pt x="134" y="130"/>
                            <a:pt x="123" y="136"/>
                            <a:pt x="111" y="137"/>
                          </a:cubicBezTo>
                          <a:cubicBezTo>
                            <a:pt x="85" y="138"/>
                            <a:pt x="63" y="119"/>
                            <a:pt x="46" y="102"/>
                          </a:cubicBezTo>
                          <a:cubicBezTo>
                            <a:pt x="42" y="98"/>
                            <a:pt x="37" y="93"/>
                            <a:pt x="33" y="88"/>
                          </a:cubicBezTo>
                          <a:cubicBezTo>
                            <a:pt x="34" y="87"/>
                            <a:pt x="33" y="86"/>
                            <a:pt x="32" y="86"/>
                          </a:cubicBezTo>
                          <a:cubicBezTo>
                            <a:pt x="26" y="79"/>
                            <a:pt x="20" y="71"/>
                            <a:pt x="15" y="63"/>
                          </a:cubicBezTo>
                          <a:cubicBezTo>
                            <a:pt x="9" y="55"/>
                            <a:pt x="5" y="47"/>
                            <a:pt x="0" y="38"/>
                          </a:cubicBezTo>
                          <a:cubicBezTo>
                            <a:pt x="5" y="35"/>
                            <a:pt x="4" y="29"/>
                            <a:pt x="2" y="24"/>
                          </a:cubicBezTo>
                          <a:cubicBezTo>
                            <a:pt x="3" y="25"/>
                            <a:pt x="4" y="25"/>
                            <a:pt x="4" y="25"/>
                          </a:cubicBezTo>
                          <a:cubicBezTo>
                            <a:pt x="5" y="27"/>
                            <a:pt x="6" y="28"/>
                            <a:pt x="7" y="29"/>
                          </a:cubicBezTo>
                          <a:cubicBezTo>
                            <a:pt x="17" y="45"/>
                            <a:pt x="30" y="60"/>
                            <a:pt x="44" y="74"/>
                          </a:cubicBezTo>
                          <a:cubicBezTo>
                            <a:pt x="59" y="89"/>
                            <a:pt x="77" y="105"/>
                            <a:pt x="97" y="112"/>
                          </a:cubicBezTo>
                          <a:cubicBezTo>
                            <a:pt x="103" y="115"/>
                            <a:pt x="111" y="116"/>
                            <a:pt x="118" y="113"/>
                          </a:cubicBezTo>
                          <a:cubicBezTo>
                            <a:pt x="124" y="110"/>
                            <a:pt x="127" y="102"/>
                            <a:pt x="125" y="94"/>
                          </a:cubicBezTo>
                          <a:cubicBezTo>
                            <a:pt x="122" y="75"/>
                            <a:pt x="103" y="62"/>
                            <a:pt x="89" y="51"/>
                          </a:cubicBezTo>
                          <a:cubicBezTo>
                            <a:pt x="69" y="36"/>
                            <a:pt x="49" y="22"/>
                            <a:pt x="27" y="9"/>
                          </a:cubicBezTo>
                          <a:cubicBezTo>
                            <a:pt x="28" y="9"/>
                            <a:pt x="28" y="8"/>
                            <a:pt x="29" y="7"/>
                          </a:cubicBezTo>
                          <a:cubicBezTo>
                            <a:pt x="30" y="5"/>
                            <a:pt x="30" y="2"/>
                            <a:pt x="30" y="0"/>
                          </a:cubicBezTo>
                          <a:cubicBezTo>
                            <a:pt x="45" y="7"/>
                            <a:pt x="60" y="14"/>
                            <a:pt x="74" y="22"/>
                          </a:cubicBezTo>
                          <a:cubicBezTo>
                            <a:pt x="74" y="23"/>
                            <a:pt x="75" y="23"/>
                            <a:pt x="76" y="23"/>
                          </a:cubicBezTo>
                          <a:cubicBezTo>
                            <a:pt x="82" y="27"/>
                            <a:pt x="89" y="31"/>
                            <a:pt x="95" y="35"/>
                          </a:cubicBezTo>
                          <a:cubicBezTo>
                            <a:pt x="95" y="35"/>
                            <a:pt x="95" y="36"/>
                            <a:pt x="96" y="35"/>
                          </a:cubicBezTo>
                          <a:cubicBezTo>
                            <a:pt x="115" y="48"/>
                            <a:pt x="137" y="63"/>
                            <a:pt x="143" y="8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0" name="Freeform 198"/>
                    <p:cNvSpPr>
                      <a:spLocks/>
                    </p:cNvSpPr>
                    <p:nvPr/>
                  </p:nvSpPr>
                  <p:spPr bwMode="auto">
                    <a:xfrm>
                      <a:off x="4245" y="1462"/>
                      <a:ext cx="41" cy="38"/>
                    </a:xfrm>
                    <a:custGeom>
                      <a:avLst/>
                      <a:gdLst>
                        <a:gd name="T0" fmla="*/ 17 w 17"/>
                        <a:gd name="T1" fmla="*/ 13 h 16"/>
                        <a:gd name="T2" fmla="*/ 13 w 17"/>
                        <a:gd name="T3" fmla="*/ 15 h 16"/>
                        <a:gd name="T4" fmla="*/ 7 w 17"/>
                        <a:gd name="T5" fmla="*/ 16 h 16"/>
                        <a:gd name="T6" fmla="*/ 7 w 17"/>
                        <a:gd name="T7" fmla="*/ 16 h 16"/>
                        <a:gd name="T8" fmla="*/ 7 w 17"/>
                        <a:gd name="T9" fmla="*/ 16 h 16"/>
                        <a:gd name="T10" fmla="*/ 0 w 17"/>
                        <a:gd name="T11" fmla="*/ 6 h 16"/>
                        <a:gd name="T12" fmla="*/ 5 w 17"/>
                        <a:gd name="T13" fmla="*/ 3 h 16"/>
                        <a:gd name="T14" fmla="*/ 10 w 17"/>
                        <a:gd name="T15" fmla="*/ 0 h 16"/>
                        <a:gd name="T16" fmla="*/ 17 w 17"/>
                        <a:gd name="T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17" y="13"/>
                          </a:moveTo>
                          <a:cubicBezTo>
                            <a:pt x="16" y="13"/>
                            <a:pt x="14" y="14"/>
                            <a:pt x="13" y="15"/>
                          </a:cubicBezTo>
                          <a:cubicBezTo>
                            <a:pt x="11" y="15"/>
                            <a:pt x="9" y="16"/>
                            <a:pt x="7" y="16"/>
                          </a:cubicBezTo>
                          <a:cubicBezTo>
                            <a:pt x="7" y="16"/>
                            <a:pt x="7" y="16"/>
                            <a:pt x="7" y="16"/>
                          </a:cubicBezTo>
                          <a:cubicBezTo>
                            <a:pt x="7" y="16"/>
                            <a:pt x="7" y="16"/>
                            <a:pt x="7" y="16"/>
                          </a:cubicBezTo>
                          <a:cubicBezTo>
                            <a:pt x="5" y="12"/>
                            <a:pt x="3" y="9"/>
                            <a:pt x="0" y="6"/>
                          </a:cubicBezTo>
                          <a:cubicBezTo>
                            <a:pt x="2" y="5"/>
                            <a:pt x="3" y="4"/>
                            <a:pt x="5" y="3"/>
                          </a:cubicBezTo>
                          <a:cubicBezTo>
                            <a:pt x="6" y="2"/>
                            <a:pt x="8" y="2"/>
                            <a:pt x="10" y="0"/>
                          </a:cubicBezTo>
                          <a:cubicBezTo>
                            <a:pt x="12" y="4"/>
                            <a:pt x="15" y="9"/>
                            <a:pt x="17"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1" name="Freeform 199"/>
                    <p:cNvSpPr>
                      <a:spLocks/>
                    </p:cNvSpPr>
                    <p:nvPr/>
                  </p:nvSpPr>
                  <p:spPr bwMode="auto">
                    <a:xfrm>
                      <a:off x="4004" y="2058"/>
                      <a:ext cx="147" cy="121"/>
                    </a:xfrm>
                    <a:custGeom>
                      <a:avLst/>
                      <a:gdLst>
                        <a:gd name="T0" fmla="*/ 57 w 62"/>
                        <a:gd name="T1" fmla="*/ 14 h 51"/>
                        <a:gd name="T2" fmla="*/ 46 w 62"/>
                        <a:gd name="T3" fmla="*/ 45 h 51"/>
                        <a:gd name="T4" fmla="*/ 16 w 62"/>
                        <a:gd name="T5" fmla="*/ 48 h 51"/>
                        <a:gd name="T6" fmla="*/ 0 w 62"/>
                        <a:gd name="T7" fmla="*/ 37 h 51"/>
                        <a:gd name="T8" fmla="*/ 7 w 62"/>
                        <a:gd name="T9" fmla="*/ 38 h 51"/>
                        <a:gd name="T10" fmla="*/ 22 w 62"/>
                        <a:gd name="T11" fmla="*/ 32 h 51"/>
                        <a:gd name="T12" fmla="*/ 34 w 62"/>
                        <a:gd name="T13" fmla="*/ 0 h 51"/>
                        <a:gd name="T14" fmla="*/ 57 w 62"/>
                        <a:gd name="T15" fmla="*/ 12 h 51"/>
                        <a:gd name="T16" fmla="*/ 57 w 62"/>
                        <a:gd name="T17"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1">
                          <a:moveTo>
                            <a:pt x="57" y="14"/>
                          </a:moveTo>
                          <a:cubicBezTo>
                            <a:pt x="62" y="25"/>
                            <a:pt x="56" y="39"/>
                            <a:pt x="46" y="45"/>
                          </a:cubicBezTo>
                          <a:cubicBezTo>
                            <a:pt x="37" y="51"/>
                            <a:pt x="26" y="51"/>
                            <a:pt x="16" y="48"/>
                          </a:cubicBezTo>
                          <a:cubicBezTo>
                            <a:pt x="10" y="45"/>
                            <a:pt x="5" y="41"/>
                            <a:pt x="0" y="37"/>
                          </a:cubicBezTo>
                          <a:cubicBezTo>
                            <a:pt x="3" y="38"/>
                            <a:pt x="5" y="38"/>
                            <a:pt x="7" y="38"/>
                          </a:cubicBezTo>
                          <a:cubicBezTo>
                            <a:pt x="13" y="38"/>
                            <a:pt x="18" y="35"/>
                            <a:pt x="22" y="32"/>
                          </a:cubicBezTo>
                          <a:cubicBezTo>
                            <a:pt x="30" y="24"/>
                            <a:pt x="34" y="12"/>
                            <a:pt x="34" y="0"/>
                          </a:cubicBezTo>
                          <a:cubicBezTo>
                            <a:pt x="40" y="7"/>
                            <a:pt x="48" y="12"/>
                            <a:pt x="57" y="12"/>
                          </a:cubicBezTo>
                          <a:cubicBezTo>
                            <a:pt x="56" y="13"/>
                            <a:pt x="56" y="13"/>
                            <a:pt x="57" y="1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2" name="Freeform 200"/>
                    <p:cNvSpPr>
                      <a:spLocks/>
                    </p:cNvSpPr>
                    <p:nvPr/>
                  </p:nvSpPr>
                  <p:spPr bwMode="auto">
                    <a:xfrm>
                      <a:off x="4423" y="516"/>
                      <a:ext cx="74" cy="61"/>
                    </a:xfrm>
                    <a:custGeom>
                      <a:avLst/>
                      <a:gdLst>
                        <a:gd name="T0" fmla="*/ 22 w 31"/>
                        <a:gd name="T1" fmla="*/ 6 h 26"/>
                        <a:gd name="T2" fmla="*/ 29 w 31"/>
                        <a:gd name="T3" fmla="*/ 26 h 26"/>
                        <a:gd name="T4" fmla="*/ 6 w 31"/>
                        <a:gd name="T5" fmla="*/ 24 h 26"/>
                        <a:gd name="T6" fmla="*/ 0 w 31"/>
                        <a:gd name="T7" fmla="*/ 2 h 26"/>
                        <a:gd name="T8" fmla="*/ 22 w 31"/>
                        <a:gd name="T9" fmla="*/ 6 h 26"/>
                      </a:gdLst>
                      <a:ahLst/>
                      <a:cxnLst>
                        <a:cxn ang="0">
                          <a:pos x="T0" y="T1"/>
                        </a:cxn>
                        <a:cxn ang="0">
                          <a:pos x="T2" y="T3"/>
                        </a:cxn>
                        <a:cxn ang="0">
                          <a:pos x="T4" y="T5"/>
                        </a:cxn>
                        <a:cxn ang="0">
                          <a:pos x="T6" y="T7"/>
                        </a:cxn>
                        <a:cxn ang="0">
                          <a:pos x="T8" y="T9"/>
                        </a:cxn>
                      </a:cxnLst>
                      <a:rect l="0" t="0" r="r" b="b"/>
                      <a:pathLst>
                        <a:path w="31" h="26">
                          <a:moveTo>
                            <a:pt x="22" y="6"/>
                          </a:moveTo>
                          <a:cubicBezTo>
                            <a:pt x="28" y="11"/>
                            <a:pt x="31" y="19"/>
                            <a:pt x="29" y="26"/>
                          </a:cubicBezTo>
                          <a:cubicBezTo>
                            <a:pt x="22" y="23"/>
                            <a:pt x="14" y="22"/>
                            <a:pt x="6" y="24"/>
                          </a:cubicBezTo>
                          <a:cubicBezTo>
                            <a:pt x="8" y="16"/>
                            <a:pt x="5" y="8"/>
                            <a:pt x="0" y="2"/>
                          </a:cubicBezTo>
                          <a:cubicBezTo>
                            <a:pt x="7" y="0"/>
                            <a:pt x="16" y="0"/>
                            <a:pt x="22"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3" name="Freeform 201"/>
                    <p:cNvSpPr>
                      <a:spLocks/>
                    </p:cNvSpPr>
                    <p:nvPr/>
                  </p:nvSpPr>
                  <p:spPr bwMode="auto">
                    <a:xfrm>
                      <a:off x="4276" y="1296"/>
                      <a:ext cx="45" cy="29"/>
                    </a:xfrm>
                    <a:custGeom>
                      <a:avLst/>
                      <a:gdLst>
                        <a:gd name="T0" fmla="*/ 11 w 19"/>
                        <a:gd name="T1" fmla="*/ 0 h 12"/>
                        <a:gd name="T2" fmla="*/ 19 w 19"/>
                        <a:gd name="T3" fmla="*/ 7 h 12"/>
                        <a:gd name="T4" fmla="*/ 6 w 19"/>
                        <a:gd name="T5" fmla="*/ 12 h 12"/>
                        <a:gd name="T6" fmla="*/ 3 w 19"/>
                        <a:gd name="T7" fmla="*/ 8 h 12"/>
                        <a:gd name="T8" fmla="*/ 0 w 19"/>
                        <a:gd name="T9" fmla="*/ 4 h 12"/>
                        <a:gd name="T10" fmla="*/ 11 w 19"/>
                        <a:gd name="T11" fmla="*/ 0 h 12"/>
                        <a:gd name="T12" fmla="*/ 11 w 1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9" h="12">
                          <a:moveTo>
                            <a:pt x="11" y="0"/>
                          </a:moveTo>
                          <a:cubicBezTo>
                            <a:pt x="13" y="3"/>
                            <a:pt x="16" y="6"/>
                            <a:pt x="19" y="7"/>
                          </a:cubicBezTo>
                          <a:cubicBezTo>
                            <a:pt x="15" y="9"/>
                            <a:pt x="11" y="11"/>
                            <a:pt x="6" y="12"/>
                          </a:cubicBezTo>
                          <a:cubicBezTo>
                            <a:pt x="5" y="11"/>
                            <a:pt x="4" y="9"/>
                            <a:pt x="3" y="8"/>
                          </a:cubicBezTo>
                          <a:cubicBezTo>
                            <a:pt x="2" y="7"/>
                            <a:pt x="1" y="5"/>
                            <a:pt x="0" y="4"/>
                          </a:cubicBezTo>
                          <a:cubicBezTo>
                            <a:pt x="4" y="3"/>
                            <a:pt x="7" y="2"/>
                            <a:pt x="11" y="0"/>
                          </a:cubicBezTo>
                          <a:cubicBezTo>
                            <a:pt x="11" y="0"/>
                            <a:pt x="11" y="0"/>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4" name="Freeform 202"/>
                    <p:cNvSpPr>
                      <a:spLocks/>
                    </p:cNvSpPr>
                    <p:nvPr/>
                  </p:nvSpPr>
                  <p:spPr bwMode="auto">
                    <a:xfrm>
                      <a:off x="4354" y="797"/>
                      <a:ext cx="86" cy="83"/>
                    </a:xfrm>
                    <a:custGeom>
                      <a:avLst/>
                      <a:gdLst>
                        <a:gd name="T0" fmla="*/ 27 w 36"/>
                        <a:gd name="T1" fmla="*/ 8 h 35"/>
                        <a:gd name="T2" fmla="*/ 20 w 36"/>
                        <a:gd name="T3" fmla="*/ 32 h 35"/>
                        <a:gd name="T4" fmla="*/ 19 w 36"/>
                        <a:gd name="T5" fmla="*/ 33 h 35"/>
                        <a:gd name="T6" fmla="*/ 18 w 36"/>
                        <a:gd name="T7" fmla="*/ 34 h 35"/>
                        <a:gd name="T8" fmla="*/ 18 w 36"/>
                        <a:gd name="T9" fmla="*/ 35 h 35"/>
                        <a:gd name="T10" fmla="*/ 13 w 36"/>
                        <a:gd name="T11" fmla="*/ 28 h 35"/>
                        <a:gd name="T12" fmla="*/ 20 w 36"/>
                        <a:gd name="T13" fmla="*/ 23 h 35"/>
                        <a:gd name="T14" fmla="*/ 21 w 36"/>
                        <a:gd name="T15" fmla="*/ 15 h 35"/>
                        <a:gd name="T16" fmla="*/ 5 w 36"/>
                        <a:gd name="T17" fmla="*/ 18 h 35"/>
                        <a:gd name="T18" fmla="*/ 0 w 36"/>
                        <a:gd name="T19" fmla="*/ 13 h 35"/>
                        <a:gd name="T20" fmla="*/ 0 w 36"/>
                        <a:gd name="T21" fmla="*/ 12 h 35"/>
                        <a:gd name="T22" fmla="*/ 3 w 36"/>
                        <a:gd name="T23" fmla="*/ 13 h 35"/>
                        <a:gd name="T24" fmla="*/ 27 w 36"/>
                        <a:gd name="T25"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5">
                          <a:moveTo>
                            <a:pt x="27" y="8"/>
                          </a:moveTo>
                          <a:cubicBezTo>
                            <a:pt x="36" y="16"/>
                            <a:pt x="29" y="27"/>
                            <a:pt x="20" y="32"/>
                          </a:cubicBezTo>
                          <a:cubicBezTo>
                            <a:pt x="20" y="32"/>
                            <a:pt x="19" y="33"/>
                            <a:pt x="19" y="33"/>
                          </a:cubicBezTo>
                          <a:cubicBezTo>
                            <a:pt x="19" y="34"/>
                            <a:pt x="18" y="34"/>
                            <a:pt x="18" y="34"/>
                          </a:cubicBezTo>
                          <a:cubicBezTo>
                            <a:pt x="18" y="34"/>
                            <a:pt x="18" y="35"/>
                            <a:pt x="18" y="35"/>
                          </a:cubicBezTo>
                          <a:cubicBezTo>
                            <a:pt x="16" y="33"/>
                            <a:pt x="15" y="31"/>
                            <a:pt x="13" y="28"/>
                          </a:cubicBezTo>
                          <a:cubicBezTo>
                            <a:pt x="16" y="28"/>
                            <a:pt x="19" y="25"/>
                            <a:pt x="20" y="23"/>
                          </a:cubicBezTo>
                          <a:cubicBezTo>
                            <a:pt x="22" y="21"/>
                            <a:pt x="22" y="18"/>
                            <a:pt x="21" y="15"/>
                          </a:cubicBezTo>
                          <a:cubicBezTo>
                            <a:pt x="18" y="9"/>
                            <a:pt x="9" y="14"/>
                            <a:pt x="5" y="18"/>
                          </a:cubicBezTo>
                          <a:cubicBezTo>
                            <a:pt x="3" y="16"/>
                            <a:pt x="2" y="14"/>
                            <a:pt x="0" y="13"/>
                          </a:cubicBezTo>
                          <a:cubicBezTo>
                            <a:pt x="0" y="12"/>
                            <a:pt x="0" y="12"/>
                            <a:pt x="0" y="12"/>
                          </a:cubicBezTo>
                          <a:cubicBezTo>
                            <a:pt x="1" y="13"/>
                            <a:pt x="2" y="13"/>
                            <a:pt x="3" y="13"/>
                          </a:cubicBezTo>
                          <a:cubicBezTo>
                            <a:pt x="9" y="8"/>
                            <a:pt x="19" y="0"/>
                            <a:pt x="27" y="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5" name="Freeform 203"/>
                    <p:cNvSpPr>
                      <a:spLocks/>
                    </p:cNvSpPr>
                    <p:nvPr/>
                  </p:nvSpPr>
                  <p:spPr bwMode="auto">
                    <a:xfrm>
                      <a:off x="4174" y="1649"/>
                      <a:ext cx="52" cy="31"/>
                    </a:xfrm>
                    <a:custGeom>
                      <a:avLst/>
                      <a:gdLst>
                        <a:gd name="T0" fmla="*/ 21 w 22"/>
                        <a:gd name="T1" fmla="*/ 7 h 13"/>
                        <a:gd name="T2" fmla="*/ 22 w 22"/>
                        <a:gd name="T3" fmla="*/ 10 h 13"/>
                        <a:gd name="T4" fmla="*/ 7 w 22"/>
                        <a:gd name="T5" fmla="*/ 13 h 13"/>
                        <a:gd name="T6" fmla="*/ 5 w 22"/>
                        <a:gd name="T7" fmla="*/ 13 h 13"/>
                        <a:gd name="T8" fmla="*/ 3 w 22"/>
                        <a:gd name="T9" fmla="*/ 9 h 13"/>
                        <a:gd name="T10" fmla="*/ 2 w 22"/>
                        <a:gd name="T11" fmla="*/ 7 h 13"/>
                        <a:gd name="T12" fmla="*/ 1 w 22"/>
                        <a:gd name="T13" fmla="*/ 5 h 13"/>
                        <a:gd name="T14" fmla="*/ 1 w 22"/>
                        <a:gd name="T15" fmla="*/ 3 h 13"/>
                        <a:gd name="T16" fmla="*/ 0 w 22"/>
                        <a:gd name="T17" fmla="*/ 3 h 13"/>
                        <a:gd name="T18" fmla="*/ 0 w 22"/>
                        <a:gd name="T19" fmla="*/ 2 h 13"/>
                        <a:gd name="T20" fmla="*/ 2 w 22"/>
                        <a:gd name="T21" fmla="*/ 2 h 13"/>
                        <a:gd name="T22" fmla="*/ 17 w 22"/>
                        <a:gd name="T23" fmla="*/ 0 h 13"/>
                        <a:gd name="T24" fmla="*/ 18 w 22"/>
                        <a:gd name="T25" fmla="*/ 1 h 13"/>
                        <a:gd name="T26" fmla="*/ 21 w 22"/>
                        <a:gd name="T2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3">
                          <a:moveTo>
                            <a:pt x="21" y="7"/>
                          </a:moveTo>
                          <a:cubicBezTo>
                            <a:pt x="21" y="8"/>
                            <a:pt x="22" y="9"/>
                            <a:pt x="22" y="10"/>
                          </a:cubicBezTo>
                          <a:cubicBezTo>
                            <a:pt x="18" y="12"/>
                            <a:pt x="13" y="13"/>
                            <a:pt x="7" y="13"/>
                          </a:cubicBezTo>
                          <a:cubicBezTo>
                            <a:pt x="6" y="13"/>
                            <a:pt x="6" y="13"/>
                            <a:pt x="5" y="13"/>
                          </a:cubicBezTo>
                          <a:cubicBezTo>
                            <a:pt x="4" y="12"/>
                            <a:pt x="3" y="11"/>
                            <a:pt x="3" y="9"/>
                          </a:cubicBezTo>
                          <a:cubicBezTo>
                            <a:pt x="2" y="9"/>
                            <a:pt x="2" y="8"/>
                            <a:pt x="2" y="7"/>
                          </a:cubicBezTo>
                          <a:cubicBezTo>
                            <a:pt x="2" y="6"/>
                            <a:pt x="2" y="5"/>
                            <a:pt x="1" y="5"/>
                          </a:cubicBezTo>
                          <a:cubicBezTo>
                            <a:pt x="1" y="4"/>
                            <a:pt x="1" y="4"/>
                            <a:pt x="1" y="3"/>
                          </a:cubicBezTo>
                          <a:cubicBezTo>
                            <a:pt x="1" y="3"/>
                            <a:pt x="0" y="3"/>
                            <a:pt x="0" y="3"/>
                          </a:cubicBezTo>
                          <a:cubicBezTo>
                            <a:pt x="0" y="2"/>
                            <a:pt x="0" y="2"/>
                            <a:pt x="0" y="2"/>
                          </a:cubicBezTo>
                          <a:cubicBezTo>
                            <a:pt x="1" y="2"/>
                            <a:pt x="1" y="2"/>
                            <a:pt x="2" y="2"/>
                          </a:cubicBezTo>
                          <a:cubicBezTo>
                            <a:pt x="7" y="2"/>
                            <a:pt x="12" y="2"/>
                            <a:pt x="17" y="0"/>
                          </a:cubicBezTo>
                          <a:cubicBezTo>
                            <a:pt x="17" y="0"/>
                            <a:pt x="17" y="1"/>
                            <a:pt x="18" y="1"/>
                          </a:cubicBezTo>
                          <a:cubicBezTo>
                            <a:pt x="19" y="3"/>
                            <a:pt x="20" y="5"/>
                            <a:pt x="21"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6" name="Freeform 204"/>
                    <p:cNvSpPr>
                      <a:spLocks/>
                    </p:cNvSpPr>
                    <p:nvPr/>
                  </p:nvSpPr>
                  <p:spPr bwMode="auto">
                    <a:xfrm>
                      <a:off x="4122" y="1817"/>
                      <a:ext cx="55" cy="57"/>
                    </a:xfrm>
                    <a:custGeom>
                      <a:avLst/>
                      <a:gdLst>
                        <a:gd name="T0" fmla="*/ 23 w 23"/>
                        <a:gd name="T1" fmla="*/ 11 h 24"/>
                        <a:gd name="T2" fmla="*/ 20 w 23"/>
                        <a:gd name="T3" fmla="*/ 18 h 24"/>
                        <a:gd name="T4" fmla="*/ 6 w 23"/>
                        <a:gd name="T5" fmla="*/ 17 h 24"/>
                        <a:gd name="T6" fmla="*/ 0 w 23"/>
                        <a:gd name="T7" fmla="*/ 10 h 24"/>
                        <a:gd name="T8" fmla="*/ 4 w 23"/>
                        <a:gd name="T9" fmla="*/ 8 h 24"/>
                        <a:gd name="T10" fmla="*/ 5 w 23"/>
                        <a:gd name="T11" fmla="*/ 8 h 24"/>
                        <a:gd name="T12" fmla="*/ 17 w 23"/>
                        <a:gd name="T13" fmla="*/ 16 h 24"/>
                        <a:gd name="T14" fmla="*/ 19 w 23"/>
                        <a:gd name="T15" fmla="*/ 9 h 24"/>
                        <a:gd name="T16" fmla="*/ 17 w 23"/>
                        <a:gd name="T17" fmla="*/ 4 h 24"/>
                        <a:gd name="T18" fmla="*/ 15 w 23"/>
                        <a:gd name="T19" fmla="*/ 2 h 24"/>
                        <a:gd name="T20" fmla="*/ 19 w 23"/>
                        <a:gd name="T21" fmla="*/ 0 h 24"/>
                        <a:gd name="T22" fmla="*/ 23 w 23"/>
                        <a:gd name="T23"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4">
                          <a:moveTo>
                            <a:pt x="23" y="11"/>
                          </a:moveTo>
                          <a:cubicBezTo>
                            <a:pt x="23" y="13"/>
                            <a:pt x="22" y="16"/>
                            <a:pt x="20" y="18"/>
                          </a:cubicBezTo>
                          <a:cubicBezTo>
                            <a:pt x="15" y="24"/>
                            <a:pt x="10" y="21"/>
                            <a:pt x="6" y="17"/>
                          </a:cubicBezTo>
                          <a:cubicBezTo>
                            <a:pt x="3" y="15"/>
                            <a:pt x="2" y="12"/>
                            <a:pt x="0" y="10"/>
                          </a:cubicBezTo>
                          <a:cubicBezTo>
                            <a:pt x="2" y="10"/>
                            <a:pt x="3" y="9"/>
                            <a:pt x="4" y="8"/>
                          </a:cubicBezTo>
                          <a:cubicBezTo>
                            <a:pt x="4" y="8"/>
                            <a:pt x="4" y="8"/>
                            <a:pt x="5" y="8"/>
                          </a:cubicBezTo>
                          <a:cubicBezTo>
                            <a:pt x="6" y="13"/>
                            <a:pt x="12" y="20"/>
                            <a:pt x="17" y="16"/>
                          </a:cubicBezTo>
                          <a:cubicBezTo>
                            <a:pt x="19" y="15"/>
                            <a:pt x="20" y="12"/>
                            <a:pt x="19" y="9"/>
                          </a:cubicBezTo>
                          <a:cubicBezTo>
                            <a:pt x="19" y="7"/>
                            <a:pt x="18" y="6"/>
                            <a:pt x="17" y="4"/>
                          </a:cubicBezTo>
                          <a:cubicBezTo>
                            <a:pt x="16" y="4"/>
                            <a:pt x="16" y="3"/>
                            <a:pt x="15" y="2"/>
                          </a:cubicBezTo>
                          <a:cubicBezTo>
                            <a:pt x="16" y="1"/>
                            <a:pt x="17" y="1"/>
                            <a:pt x="19" y="0"/>
                          </a:cubicBezTo>
                          <a:cubicBezTo>
                            <a:pt x="21" y="3"/>
                            <a:pt x="23" y="7"/>
                            <a:pt x="23" y="1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369" name="Group 406"/>
                  <p:cNvGrpSpPr>
                    <a:grpSpLocks/>
                  </p:cNvGrpSpPr>
                  <p:nvPr/>
                </p:nvGrpSpPr>
                <p:grpSpPr bwMode="auto">
                  <a:xfrm>
                    <a:off x="3169" y="161"/>
                    <a:ext cx="1301" cy="2226"/>
                    <a:chOff x="3169" y="161"/>
                    <a:chExt cx="1301" cy="2226"/>
                  </a:xfrm>
                </p:grpSpPr>
                <p:sp>
                  <p:nvSpPr>
                    <p:cNvPr id="3797" name="Freeform 206"/>
                    <p:cNvSpPr>
                      <a:spLocks/>
                    </p:cNvSpPr>
                    <p:nvPr/>
                  </p:nvSpPr>
                  <p:spPr bwMode="auto">
                    <a:xfrm>
                      <a:off x="4321" y="1034"/>
                      <a:ext cx="43" cy="38"/>
                    </a:xfrm>
                    <a:custGeom>
                      <a:avLst/>
                      <a:gdLst>
                        <a:gd name="T0" fmla="*/ 14 w 18"/>
                        <a:gd name="T1" fmla="*/ 5 h 16"/>
                        <a:gd name="T2" fmla="*/ 18 w 18"/>
                        <a:gd name="T3" fmla="*/ 7 h 16"/>
                        <a:gd name="T4" fmla="*/ 9 w 18"/>
                        <a:gd name="T5" fmla="*/ 16 h 16"/>
                        <a:gd name="T6" fmla="*/ 0 w 18"/>
                        <a:gd name="T7" fmla="*/ 12 h 16"/>
                        <a:gd name="T8" fmla="*/ 4 w 18"/>
                        <a:gd name="T9" fmla="*/ 0 h 16"/>
                        <a:gd name="T10" fmla="*/ 14 w 18"/>
                        <a:gd name="T11" fmla="*/ 5 h 16"/>
                      </a:gdLst>
                      <a:ahLst/>
                      <a:cxnLst>
                        <a:cxn ang="0">
                          <a:pos x="T0" y="T1"/>
                        </a:cxn>
                        <a:cxn ang="0">
                          <a:pos x="T2" y="T3"/>
                        </a:cxn>
                        <a:cxn ang="0">
                          <a:pos x="T4" y="T5"/>
                        </a:cxn>
                        <a:cxn ang="0">
                          <a:pos x="T6" y="T7"/>
                        </a:cxn>
                        <a:cxn ang="0">
                          <a:pos x="T8" y="T9"/>
                        </a:cxn>
                        <a:cxn ang="0">
                          <a:pos x="T10" y="T11"/>
                        </a:cxn>
                      </a:cxnLst>
                      <a:rect l="0" t="0" r="r" b="b"/>
                      <a:pathLst>
                        <a:path w="18" h="16">
                          <a:moveTo>
                            <a:pt x="14" y="5"/>
                          </a:moveTo>
                          <a:cubicBezTo>
                            <a:pt x="15" y="5"/>
                            <a:pt x="17" y="6"/>
                            <a:pt x="18" y="7"/>
                          </a:cubicBezTo>
                          <a:cubicBezTo>
                            <a:pt x="14" y="10"/>
                            <a:pt x="12" y="13"/>
                            <a:pt x="9" y="16"/>
                          </a:cubicBezTo>
                          <a:cubicBezTo>
                            <a:pt x="6" y="15"/>
                            <a:pt x="3" y="13"/>
                            <a:pt x="0" y="12"/>
                          </a:cubicBezTo>
                          <a:cubicBezTo>
                            <a:pt x="2" y="8"/>
                            <a:pt x="3" y="4"/>
                            <a:pt x="4" y="0"/>
                          </a:cubicBezTo>
                          <a:cubicBezTo>
                            <a:pt x="8" y="1"/>
                            <a:pt x="11" y="3"/>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8" name="Freeform 207"/>
                    <p:cNvSpPr>
                      <a:spLocks/>
                    </p:cNvSpPr>
                    <p:nvPr/>
                  </p:nvSpPr>
                  <p:spPr bwMode="auto">
                    <a:xfrm>
                      <a:off x="4359" y="750"/>
                      <a:ext cx="55" cy="61"/>
                    </a:xfrm>
                    <a:custGeom>
                      <a:avLst/>
                      <a:gdLst>
                        <a:gd name="T0" fmla="*/ 23 w 23"/>
                        <a:gd name="T1" fmla="*/ 22 h 26"/>
                        <a:gd name="T2" fmla="*/ 3 w 23"/>
                        <a:gd name="T3" fmla="*/ 26 h 26"/>
                        <a:gd name="T4" fmla="*/ 7 w 23"/>
                        <a:gd name="T5" fmla="*/ 13 h 26"/>
                        <a:gd name="T6" fmla="*/ 0 w 23"/>
                        <a:gd name="T7" fmla="*/ 1 h 26"/>
                        <a:gd name="T8" fmla="*/ 0 w 23"/>
                        <a:gd name="T9" fmla="*/ 0 h 26"/>
                        <a:gd name="T10" fmla="*/ 2 w 23"/>
                        <a:gd name="T11" fmla="*/ 2 h 26"/>
                        <a:gd name="T12" fmla="*/ 10 w 23"/>
                        <a:gd name="T13" fmla="*/ 9 h 26"/>
                        <a:gd name="T14" fmla="*/ 23 w 23"/>
                        <a:gd name="T15" fmla="*/ 2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6">
                          <a:moveTo>
                            <a:pt x="23" y="22"/>
                          </a:moveTo>
                          <a:cubicBezTo>
                            <a:pt x="17" y="19"/>
                            <a:pt x="10" y="22"/>
                            <a:pt x="3" y="26"/>
                          </a:cubicBezTo>
                          <a:cubicBezTo>
                            <a:pt x="5" y="22"/>
                            <a:pt x="8" y="18"/>
                            <a:pt x="7" y="13"/>
                          </a:cubicBezTo>
                          <a:cubicBezTo>
                            <a:pt x="6" y="8"/>
                            <a:pt x="3" y="4"/>
                            <a:pt x="0" y="1"/>
                          </a:cubicBezTo>
                          <a:cubicBezTo>
                            <a:pt x="0" y="0"/>
                            <a:pt x="0" y="0"/>
                            <a:pt x="0" y="0"/>
                          </a:cubicBezTo>
                          <a:cubicBezTo>
                            <a:pt x="1" y="1"/>
                            <a:pt x="1" y="1"/>
                            <a:pt x="2" y="2"/>
                          </a:cubicBezTo>
                          <a:cubicBezTo>
                            <a:pt x="5" y="4"/>
                            <a:pt x="7" y="7"/>
                            <a:pt x="10" y="9"/>
                          </a:cubicBezTo>
                          <a:cubicBezTo>
                            <a:pt x="15" y="13"/>
                            <a:pt x="19" y="17"/>
                            <a:pt x="23" y="2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9" name="Freeform 208"/>
                    <p:cNvSpPr>
                      <a:spLocks/>
                    </p:cNvSpPr>
                    <p:nvPr/>
                  </p:nvSpPr>
                  <p:spPr bwMode="auto">
                    <a:xfrm>
                      <a:off x="4032" y="2243"/>
                      <a:ext cx="40" cy="38"/>
                    </a:xfrm>
                    <a:custGeom>
                      <a:avLst/>
                      <a:gdLst>
                        <a:gd name="T0" fmla="*/ 16 w 17"/>
                        <a:gd name="T1" fmla="*/ 9 h 16"/>
                        <a:gd name="T2" fmla="*/ 13 w 17"/>
                        <a:gd name="T3" fmla="*/ 14 h 16"/>
                        <a:gd name="T4" fmla="*/ 6 w 17"/>
                        <a:gd name="T5" fmla="*/ 14 h 16"/>
                        <a:gd name="T6" fmla="*/ 2 w 17"/>
                        <a:gd name="T7" fmla="*/ 12 h 16"/>
                        <a:gd name="T8" fmla="*/ 1 w 17"/>
                        <a:gd name="T9" fmla="*/ 13 h 16"/>
                        <a:gd name="T10" fmla="*/ 0 w 17"/>
                        <a:gd name="T11" fmla="*/ 12 h 16"/>
                        <a:gd name="T12" fmla="*/ 7 w 17"/>
                        <a:gd name="T13" fmla="*/ 4 h 16"/>
                        <a:gd name="T14" fmla="*/ 6 w 17"/>
                        <a:gd name="T15" fmla="*/ 0 h 16"/>
                        <a:gd name="T16" fmla="*/ 6 w 17"/>
                        <a:gd name="T17" fmla="*/ 0 h 16"/>
                        <a:gd name="T18" fmla="*/ 10 w 17"/>
                        <a:gd name="T19" fmla="*/ 1 h 16"/>
                        <a:gd name="T20" fmla="*/ 10 w 17"/>
                        <a:gd name="T21" fmla="*/ 2 h 16"/>
                        <a:gd name="T22" fmla="*/ 14 w 17"/>
                        <a:gd name="T23" fmla="*/ 5 h 16"/>
                        <a:gd name="T24" fmla="*/ 16 w 17"/>
                        <a:gd name="T2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6">
                          <a:moveTo>
                            <a:pt x="16" y="9"/>
                          </a:moveTo>
                          <a:cubicBezTo>
                            <a:pt x="17" y="12"/>
                            <a:pt x="16" y="14"/>
                            <a:pt x="13" y="14"/>
                          </a:cubicBezTo>
                          <a:cubicBezTo>
                            <a:pt x="9" y="16"/>
                            <a:pt x="10" y="15"/>
                            <a:pt x="6" y="14"/>
                          </a:cubicBezTo>
                          <a:cubicBezTo>
                            <a:pt x="5" y="13"/>
                            <a:pt x="4" y="13"/>
                            <a:pt x="2" y="12"/>
                          </a:cubicBezTo>
                          <a:cubicBezTo>
                            <a:pt x="2" y="12"/>
                            <a:pt x="1" y="12"/>
                            <a:pt x="1" y="13"/>
                          </a:cubicBezTo>
                          <a:cubicBezTo>
                            <a:pt x="0" y="12"/>
                            <a:pt x="0" y="12"/>
                            <a:pt x="0" y="12"/>
                          </a:cubicBezTo>
                          <a:cubicBezTo>
                            <a:pt x="2" y="10"/>
                            <a:pt x="5" y="7"/>
                            <a:pt x="7" y="4"/>
                          </a:cubicBezTo>
                          <a:cubicBezTo>
                            <a:pt x="8" y="3"/>
                            <a:pt x="7" y="1"/>
                            <a:pt x="6" y="0"/>
                          </a:cubicBezTo>
                          <a:cubicBezTo>
                            <a:pt x="6" y="0"/>
                            <a:pt x="6" y="0"/>
                            <a:pt x="6" y="0"/>
                          </a:cubicBezTo>
                          <a:cubicBezTo>
                            <a:pt x="7" y="0"/>
                            <a:pt x="8" y="1"/>
                            <a:pt x="10" y="1"/>
                          </a:cubicBezTo>
                          <a:cubicBezTo>
                            <a:pt x="10" y="1"/>
                            <a:pt x="10" y="2"/>
                            <a:pt x="10" y="2"/>
                          </a:cubicBezTo>
                          <a:cubicBezTo>
                            <a:pt x="11" y="3"/>
                            <a:pt x="12" y="4"/>
                            <a:pt x="14" y="5"/>
                          </a:cubicBezTo>
                          <a:cubicBezTo>
                            <a:pt x="15" y="6"/>
                            <a:pt x="16" y="8"/>
                            <a:pt x="16"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0" name="Freeform 209"/>
                    <p:cNvSpPr>
                      <a:spLocks/>
                    </p:cNvSpPr>
                    <p:nvPr/>
                  </p:nvSpPr>
                  <p:spPr bwMode="auto">
                    <a:xfrm>
                      <a:off x="4333" y="558"/>
                      <a:ext cx="121" cy="102"/>
                    </a:xfrm>
                    <a:custGeom>
                      <a:avLst/>
                      <a:gdLst>
                        <a:gd name="T0" fmla="*/ 47 w 51"/>
                        <a:gd name="T1" fmla="*/ 43 h 43"/>
                        <a:gd name="T2" fmla="*/ 44 w 51"/>
                        <a:gd name="T3" fmla="*/ 41 h 43"/>
                        <a:gd name="T4" fmla="*/ 11 w 51"/>
                        <a:gd name="T5" fmla="*/ 38 h 43"/>
                        <a:gd name="T6" fmla="*/ 2 w 51"/>
                        <a:gd name="T7" fmla="*/ 14 h 43"/>
                        <a:gd name="T8" fmla="*/ 0 w 51"/>
                        <a:gd name="T9" fmla="*/ 12 h 43"/>
                        <a:gd name="T10" fmla="*/ 0 w 51"/>
                        <a:gd name="T11" fmla="*/ 12 h 43"/>
                        <a:gd name="T12" fmla="*/ 3 w 51"/>
                        <a:gd name="T13" fmla="*/ 12 h 43"/>
                        <a:gd name="T14" fmla="*/ 47 w 51"/>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43">
                          <a:moveTo>
                            <a:pt x="47" y="43"/>
                          </a:moveTo>
                          <a:cubicBezTo>
                            <a:pt x="46" y="42"/>
                            <a:pt x="45" y="42"/>
                            <a:pt x="44" y="41"/>
                          </a:cubicBezTo>
                          <a:cubicBezTo>
                            <a:pt x="34" y="34"/>
                            <a:pt x="22" y="34"/>
                            <a:pt x="11" y="38"/>
                          </a:cubicBezTo>
                          <a:cubicBezTo>
                            <a:pt x="13" y="29"/>
                            <a:pt x="9" y="19"/>
                            <a:pt x="2" y="14"/>
                          </a:cubicBezTo>
                          <a:cubicBezTo>
                            <a:pt x="1" y="13"/>
                            <a:pt x="0" y="13"/>
                            <a:pt x="0" y="12"/>
                          </a:cubicBezTo>
                          <a:cubicBezTo>
                            <a:pt x="0" y="12"/>
                            <a:pt x="0" y="12"/>
                            <a:pt x="0" y="12"/>
                          </a:cubicBezTo>
                          <a:cubicBezTo>
                            <a:pt x="1" y="13"/>
                            <a:pt x="2" y="13"/>
                            <a:pt x="3" y="12"/>
                          </a:cubicBezTo>
                          <a:cubicBezTo>
                            <a:pt x="25" y="0"/>
                            <a:pt x="51" y="18"/>
                            <a:pt x="47" y="4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1" name="Freeform 210"/>
                    <p:cNvSpPr>
                      <a:spLocks/>
                    </p:cNvSpPr>
                    <p:nvPr/>
                  </p:nvSpPr>
                  <p:spPr bwMode="auto">
                    <a:xfrm>
                      <a:off x="4226" y="1438"/>
                      <a:ext cx="38" cy="34"/>
                    </a:xfrm>
                    <a:custGeom>
                      <a:avLst/>
                      <a:gdLst>
                        <a:gd name="T0" fmla="*/ 16 w 16"/>
                        <a:gd name="T1" fmla="*/ 8 h 14"/>
                        <a:gd name="T2" fmla="*/ 11 w 16"/>
                        <a:gd name="T3" fmla="*/ 11 h 14"/>
                        <a:gd name="T4" fmla="*/ 7 w 16"/>
                        <a:gd name="T5" fmla="*/ 14 h 14"/>
                        <a:gd name="T6" fmla="*/ 7 w 16"/>
                        <a:gd name="T7" fmla="*/ 14 h 14"/>
                        <a:gd name="T8" fmla="*/ 0 w 16"/>
                        <a:gd name="T9" fmla="*/ 6 h 14"/>
                        <a:gd name="T10" fmla="*/ 5 w 16"/>
                        <a:gd name="T11" fmla="*/ 3 h 14"/>
                        <a:gd name="T12" fmla="*/ 7 w 16"/>
                        <a:gd name="T13" fmla="*/ 2 h 14"/>
                        <a:gd name="T14" fmla="*/ 7 w 16"/>
                        <a:gd name="T15" fmla="*/ 1 h 14"/>
                        <a:gd name="T16" fmla="*/ 9 w 16"/>
                        <a:gd name="T17" fmla="*/ 0 h 14"/>
                        <a:gd name="T18" fmla="*/ 9 w 16"/>
                        <a:gd name="T19" fmla="*/ 0 h 14"/>
                        <a:gd name="T20" fmla="*/ 16 w 16"/>
                        <a:gd name="T2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4">
                          <a:moveTo>
                            <a:pt x="16" y="8"/>
                          </a:moveTo>
                          <a:cubicBezTo>
                            <a:pt x="14" y="9"/>
                            <a:pt x="13" y="10"/>
                            <a:pt x="11" y="11"/>
                          </a:cubicBezTo>
                          <a:cubicBezTo>
                            <a:pt x="10" y="12"/>
                            <a:pt x="8" y="13"/>
                            <a:pt x="7" y="14"/>
                          </a:cubicBezTo>
                          <a:cubicBezTo>
                            <a:pt x="7" y="14"/>
                            <a:pt x="7" y="14"/>
                            <a:pt x="7" y="14"/>
                          </a:cubicBezTo>
                          <a:cubicBezTo>
                            <a:pt x="4" y="11"/>
                            <a:pt x="2" y="8"/>
                            <a:pt x="0" y="6"/>
                          </a:cubicBezTo>
                          <a:cubicBezTo>
                            <a:pt x="1" y="5"/>
                            <a:pt x="3" y="4"/>
                            <a:pt x="5" y="3"/>
                          </a:cubicBezTo>
                          <a:cubicBezTo>
                            <a:pt x="5" y="2"/>
                            <a:pt x="6" y="2"/>
                            <a:pt x="7" y="2"/>
                          </a:cubicBezTo>
                          <a:cubicBezTo>
                            <a:pt x="7" y="2"/>
                            <a:pt x="7" y="2"/>
                            <a:pt x="7" y="1"/>
                          </a:cubicBezTo>
                          <a:cubicBezTo>
                            <a:pt x="8" y="1"/>
                            <a:pt x="8" y="1"/>
                            <a:pt x="9" y="0"/>
                          </a:cubicBezTo>
                          <a:cubicBezTo>
                            <a:pt x="9" y="0"/>
                            <a:pt x="9" y="0"/>
                            <a:pt x="9" y="0"/>
                          </a:cubicBezTo>
                          <a:cubicBezTo>
                            <a:pt x="12" y="3"/>
                            <a:pt x="14" y="5"/>
                            <a:pt x="16"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2" name="Freeform 211"/>
                    <p:cNvSpPr>
                      <a:spLocks/>
                    </p:cNvSpPr>
                    <p:nvPr/>
                  </p:nvSpPr>
                  <p:spPr bwMode="auto">
                    <a:xfrm>
                      <a:off x="4371" y="826"/>
                      <a:ext cx="26" cy="33"/>
                    </a:xfrm>
                    <a:custGeom>
                      <a:avLst/>
                      <a:gdLst>
                        <a:gd name="T0" fmla="*/ 11 w 11"/>
                        <a:gd name="T1" fmla="*/ 6 h 14"/>
                        <a:gd name="T2" fmla="*/ 4 w 11"/>
                        <a:gd name="T3" fmla="*/ 14 h 14"/>
                        <a:gd name="T4" fmla="*/ 0 w 11"/>
                        <a:gd name="T5" fmla="*/ 8 h 14"/>
                        <a:gd name="T6" fmla="*/ 11 w 11"/>
                        <a:gd name="T7" fmla="*/ 6 h 14"/>
                      </a:gdLst>
                      <a:ahLst/>
                      <a:cxnLst>
                        <a:cxn ang="0">
                          <a:pos x="T0" y="T1"/>
                        </a:cxn>
                        <a:cxn ang="0">
                          <a:pos x="T2" y="T3"/>
                        </a:cxn>
                        <a:cxn ang="0">
                          <a:pos x="T4" y="T5"/>
                        </a:cxn>
                        <a:cxn ang="0">
                          <a:pos x="T6" y="T7"/>
                        </a:cxn>
                      </a:cxnLst>
                      <a:rect l="0" t="0" r="r" b="b"/>
                      <a:pathLst>
                        <a:path w="11" h="14">
                          <a:moveTo>
                            <a:pt x="11" y="6"/>
                          </a:moveTo>
                          <a:cubicBezTo>
                            <a:pt x="11" y="11"/>
                            <a:pt x="6" y="11"/>
                            <a:pt x="4" y="14"/>
                          </a:cubicBezTo>
                          <a:cubicBezTo>
                            <a:pt x="3" y="12"/>
                            <a:pt x="1" y="10"/>
                            <a:pt x="0" y="8"/>
                          </a:cubicBezTo>
                          <a:cubicBezTo>
                            <a:pt x="2" y="6"/>
                            <a:pt x="11" y="0"/>
                            <a:pt x="11"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3" name="Freeform 212"/>
                    <p:cNvSpPr>
                      <a:spLocks/>
                    </p:cNvSpPr>
                    <p:nvPr/>
                  </p:nvSpPr>
                  <p:spPr bwMode="auto">
                    <a:xfrm>
                      <a:off x="4136" y="1826"/>
                      <a:ext cx="29" cy="34"/>
                    </a:xfrm>
                    <a:custGeom>
                      <a:avLst/>
                      <a:gdLst>
                        <a:gd name="T0" fmla="*/ 6 w 12"/>
                        <a:gd name="T1" fmla="*/ 0 h 14"/>
                        <a:gd name="T2" fmla="*/ 10 w 12"/>
                        <a:gd name="T3" fmla="*/ 9 h 14"/>
                        <a:gd name="T4" fmla="*/ 0 w 12"/>
                        <a:gd name="T5" fmla="*/ 3 h 14"/>
                        <a:gd name="T6" fmla="*/ 6 w 12"/>
                        <a:gd name="T7" fmla="*/ 0 h 14"/>
                      </a:gdLst>
                      <a:ahLst/>
                      <a:cxnLst>
                        <a:cxn ang="0">
                          <a:pos x="T0" y="T1"/>
                        </a:cxn>
                        <a:cxn ang="0">
                          <a:pos x="T2" y="T3"/>
                        </a:cxn>
                        <a:cxn ang="0">
                          <a:pos x="T4" y="T5"/>
                        </a:cxn>
                        <a:cxn ang="0">
                          <a:pos x="T6" y="T7"/>
                        </a:cxn>
                      </a:cxnLst>
                      <a:rect l="0" t="0" r="r" b="b"/>
                      <a:pathLst>
                        <a:path w="12" h="14">
                          <a:moveTo>
                            <a:pt x="6" y="0"/>
                          </a:moveTo>
                          <a:cubicBezTo>
                            <a:pt x="8" y="3"/>
                            <a:pt x="12" y="6"/>
                            <a:pt x="10" y="9"/>
                          </a:cubicBezTo>
                          <a:cubicBezTo>
                            <a:pt x="7" y="14"/>
                            <a:pt x="3" y="6"/>
                            <a:pt x="0" y="3"/>
                          </a:cubicBezTo>
                          <a:cubicBezTo>
                            <a:pt x="2" y="2"/>
                            <a:pt x="4" y="1"/>
                            <a:pt x="6"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4" name="Freeform 213"/>
                    <p:cNvSpPr>
                      <a:spLocks/>
                    </p:cNvSpPr>
                    <p:nvPr/>
                  </p:nvSpPr>
                  <p:spPr bwMode="auto">
                    <a:xfrm>
                      <a:off x="4241" y="1308"/>
                      <a:ext cx="42" cy="26"/>
                    </a:xfrm>
                    <a:custGeom>
                      <a:avLst/>
                      <a:gdLst>
                        <a:gd name="T0" fmla="*/ 16 w 18"/>
                        <a:gd name="T1" fmla="*/ 5 h 11"/>
                        <a:gd name="T2" fmla="*/ 18 w 18"/>
                        <a:gd name="T3" fmla="*/ 8 h 11"/>
                        <a:gd name="T4" fmla="*/ 9 w 18"/>
                        <a:gd name="T5" fmla="*/ 10 h 11"/>
                        <a:gd name="T6" fmla="*/ 4 w 18"/>
                        <a:gd name="T7" fmla="*/ 11 h 11"/>
                        <a:gd name="T8" fmla="*/ 3 w 18"/>
                        <a:gd name="T9" fmla="*/ 7 h 11"/>
                        <a:gd name="T10" fmla="*/ 2 w 18"/>
                        <a:gd name="T11" fmla="*/ 4 h 11"/>
                        <a:gd name="T12" fmla="*/ 0 w 18"/>
                        <a:gd name="T13" fmla="*/ 2 h 11"/>
                        <a:gd name="T14" fmla="*/ 13 w 18"/>
                        <a:gd name="T15" fmla="*/ 0 h 11"/>
                        <a:gd name="T16" fmla="*/ 16 w 1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6" y="5"/>
                          </a:moveTo>
                          <a:cubicBezTo>
                            <a:pt x="17" y="6"/>
                            <a:pt x="17" y="7"/>
                            <a:pt x="18" y="8"/>
                          </a:cubicBezTo>
                          <a:cubicBezTo>
                            <a:pt x="15" y="9"/>
                            <a:pt x="12" y="10"/>
                            <a:pt x="9" y="10"/>
                          </a:cubicBezTo>
                          <a:cubicBezTo>
                            <a:pt x="8" y="11"/>
                            <a:pt x="6" y="11"/>
                            <a:pt x="4" y="11"/>
                          </a:cubicBezTo>
                          <a:cubicBezTo>
                            <a:pt x="4" y="9"/>
                            <a:pt x="3" y="8"/>
                            <a:pt x="3" y="7"/>
                          </a:cubicBezTo>
                          <a:cubicBezTo>
                            <a:pt x="2" y="6"/>
                            <a:pt x="2" y="5"/>
                            <a:pt x="2" y="4"/>
                          </a:cubicBezTo>
                          <a:cubicBezTo>
                            <a:pt x="1" y="3"/>
                            <a:pt x="1" y="3"/>
                            <a:pt x="0" y="2"/>
                          </a:cubicBezTo>
                          <a:cubicBezTo>
                            <a:pt x="5" y="1"/>
                            <a:pt x="9" y="1"/>
                            <a:pt x="13" y="0"/>
                          </a:cubicBezTo>
                          <a:cubicBezTo>
                            <a:pt x="14" y="2"/>
                            <a:pt x="15" y="3"/>
                            <a:pt x="16"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5" name="Freeform 214"/>
                    <p:cNvSpPr>
                      <a:spLocks/>
                    </p:cNvSpPr>
                    <p:nvPr/>
                  </p:nvSpPr>
                  <p:spPr bwMode="auto">
                    <a:xfrm>
                      <a:off x="4124" y="1864"/>
                      <a:ext cx="27" cy="26"/>
                    </a:xfrm>
                    <a:custGeom>
                      <a:avLst/>
                      <a:gdLst>
                        <a:gd name="T0" fmla="*/ 2 w 11"/>
                        <a:gd name="T1" fmla="*/ 0 h 11"/>
                        <a:gd name="T2" fmla="*/ 11 w 11"/>
                        <a:gd name="T3" fmla="*/ 5 h 11"/>
                        <a:gd name="T4" fmla="*/ 0 w 11"/>
                        <a:gd name="T5" fmla="*/ 11 h 11"/>
                        <a:gd name="T6" fmla="*/ 1 w 11"/>
                        <a:gd name="T7" fmla="*/ 9 h 11"/>
                        <a:gd name="T8" fmla="*/ 2 w 11"/>
                        <a:gd name="T9" fmla="*/ 0 h 11"/>
                      </a:gdLst>
                      <a:ahLst/>
                      <a:cxnLst>
                        <a:cxn ang="0">
                          <a:pos x="T0" y="T1"/>
                        </a:cxn>
                        <a:cxn ang="0">
                          <a:pos x="T2" y="T3"/>
                        </a:cxn>
                        <a:cxn ang="0">
                          <a:pos x="T4" y="T5"/>
                        </a:cxn>
                        <a:cxn ang="0">
                          <a:pos x="T6" y="T7"/>
                        </a:cxn>
                        <a:cxn ang="0">
                          <a:pos x="T8" y="T9"/>
                        </a:cxn>
                      </a:cxnLst>
                      <a:rect l="0" t="0" r="r" b="b"/>
                      <a:pathLst>
                        <a:path w="11" h="11">
                          <a:moveTo>
                            <a:pt x="2" y="0"/>
                          </a:moveTo>
                          <a:cubicBezTo>
                            <a:pt x="4" y="3"/>
                            <a:pt x="8" y="5"/>
                            <a:pt x="11" y="5"/>
                          </a:cubicBezTo>
                          <a:cubicBezTo>
                            <a:pt x="8" y="7"/>
                            <a:pt x="4" y="9"/>
                            <a:pt x="0" y="11"/>
                          </a:cubicBezTo>
                          <a:cubicBezTo>
                            <a:pt x="0" y="10"/>
                            <a:pt x="0" y="10"/>
                            <a:pt x="1" y="9"/>
                          </a:cubicBezTo>
                          <a:cubicBezTo>
                            <a:pt x="2" y="6"/>
                            <a:pt x="2" y="3"/>
                            <a:pt x="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6" name="Freeform 215"/>
                    <p:cNvSpPr>
                      <a:spLocks/>
                    </p:cNvSpPr>
                    <p:nvPr/>
                  </p:nvSpPr>
                  <p:spPr bwMode="auto">
                    <a:xfrm>
                      <a:off x="4025" y="1897"/>
                      <a:ext cx="126" cy="78"/>
                    </a:xfrm>
                    <a:custGeom>
                      <a:avLst/>
                      <a:gdLst>
                        <a:gd name="T0" fmla="*/ 46 w 53"/>
                        <a:gd name="T1" fmla="*/ 6 h 33"/>
                        <a:gd name="T2" fmla="*/ 32 w 53"/>
                        <a:gd name="T3" fmla="*/ 31 h 33"/>
                        <a:gd name="T4" fmla="*/ 0 w 53"/>
                        <a:gd name="T5" fmla="*/ 18 h 33"/>
                        <a:gd name="T6" fmla="*/ 0 w 53"/>
                        <a:gd name="T7" fmla="*/ 18 h 33"/>
                        <a:gd name="T8" fmla="*/ 46 w 53"/>
                        <a:gd name="T9" fmla="*/ 0 h 33"/>
                        <a:gd name="T10" fmla="*/ 47 w 53"/>
                        <a:gd name="T11" fmla="*/ 2 h 33"/>
                        <a:gd name="T12" fmla="*/ 46 w 53"/>
                        <a:gd name="T13" fmla="*/ 6 h 33"/>
                      </a:gdLst>
                      <a:ahLst/>
                      <a:cxnLst>
                        <a:cxn ang="0">
                          <a:pos x="T0" y="T1"/>
                        </a:cxn>
                        <a:cxn ang="0">
                          <a:pos x="T2" y="T3"/>
                        </a:cxn>
                        <a:cxn ang="0">
                          <a:pos x="T4" y="T5"/>
                        </a:cxn>
                        <a:cxn ang="0">
                          <a:pos x="T6" y="T7"/>
                        </a:cxn>
                        <a:cxn ang="0">
                          <a:pos x="T8" y="T9"/>
                        </a:cxn>
                        <a:cxn ang="0">
                          <a:pos x="T10" y="T11"/>
                        </a:cxn>
                        <a:cxn ang="0">
                          <a:pos x="T12" y="T13"/>
                        </a:cxn>
                      </a:cxnLst>
                      <a:rect l="0" t="0" r="r" b="b"/>
                      <a:pathLst>
                        <a:path w="53" h="33">
                          <a:moveTo>
                            <a:pt x="46" y="6"/>
                          </a:moveTo>
                          <a:cubicBezTo>
                            <a:pt x="53" y="17"/>
                            <a:pt x="44" y="29"/>
                            <a:pt x="32" y="31"/>
                          </a:cubicBezTo>
                          <a:cubicBezTo>
                            <a:pt x="20" y="33"/>
                            <a:pt x="9" y="26"/>
                            <a:pt x="0" y="18"/>
                          </a:cubicBezTo>
                          <a:cubicBezTo>
                            <a:pt x="0" y="18"/>
                            <a:pt x="0" y="18"/>
                            <a:pt x="0" y="18"/>
                          </a:cubicBezTo>
                          <a:cubicBezTo>
                            <a:pt x="16" y="13"/>
                            <a:pt x="31" y="7"/>
                            <a:pt x="46" y="0"/>
                          </a:cubicBezTo>
                          <a:cubicBezTo>
                            <a:pt x="47" y="2"/>
                            <a:pt x="47" y="2"/>
                            <a:pt x="47" y="2"/>
                          </a:cubicBezTo>
                          <a:cubicBezTo>
                            <a:pt x="46" y="3"/>
                            <a:pt x="45" y="4"/>
                            <a:pt x="46"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7" name="Freeform 216"/>
                    <p:cNvSpPr>
                      <a:spLocks/>
                    </p:cNvSpPr>
                    <p:nvPr/>
                  </p:nvSpPr>
                  <p:spPr bwMode="auto">
                    <a:xfrm>
                      <a:off x="3963" y="168"/>
                      <a:ext cx="507" cy="260"/>
                    </a:xfrm>
                    <a:custGeom>
                      <a:avLst/>
                      <a:gdLst>
                        <a:gd name="T0" fmla="*/ 214 w 214"/>
                        <a:gd name="T1" fmla="*/ 110 h 110"/>
                        <a:gd name="T2" fmla="*/ 214 w 214"/>
                        <a:gd name="T3" fmla="*/ 110 h 110"/>
                        <a:gd name="T4" fmla="*/ 196 w 214"/>
                        <a:gd name="T5" fmla="*/ 108 h 110"/>
                        <a:gd name="T6" fmla="*/ 195 w 214"/>
                        <a:gd name="T7" fmla="*/ 108 h 110"/>
                        <a:gd name="T8" fmla="*/ 199 w 214"/>
                        <a:gd name="T9" fmla="*/ 99 h 110"/>
                        <a:gd name="T10" fmla="*/ 188 w 214"/>
                        <a:gd name="T11" fmla="*/ 90 h 110"/>
                        <a:gd name="T12" fmla="*/ 190 w 214"/>
                        <a:gd name="T13" fmla="*/ 80 h 110"/>
                        <a:gd name="T14" fmla="*/ 181 w 214"/>
                        <a:gd name="T15" fmla="*/ 72 h 110"/>
                        <a:gd name="T16" fmla="*/ 180 w 214"/>
                        <a:gd name="T17" fmla="*/ 63 h 110"/>
                        <a:gd name="T18" fmla="*/ 170 w 214"/>
                        <a:gd name="T19" fmla="*/ 61 h 110"/>
                        <a:gd name="T20" fmla="*/ 168 w 214"/>
                        <a:gd name="T21" fmla="*/ 52 h 110"/>
                        <a:gd name="T22" fmla="*/ 153 w 214"/>
                        <a:gd name="T23" fmla="*/ 49 h 110"/>
                        <a:gd name="T24" fmla="*/ 134 w 214"/>
                        <a:gd name="T25" fmla="*/ 39 h 110"/>
                        <a:gd name="T26" fmla="*/ 134 w 214"/>
                        <a:gd name="T27" fmla="*/ 34 h 110"/>
                        <a:gd name="T28" fmla="*/ 129 w 214"/>
                        <a:gd name="T29" fmla="*/ 27 h 110"/>
                        <a:gd name="T30" fmla="*/ 116 w 214"/>
                        <a:gd name="T31" fmla="*/ 29 h 110"/>
                        <a:gd name="T32" fmla="*/ 104 w 214"/>
                        <a:gd name="T33" fmla="*/ 21 h 110"/>
                        <a:gd name="T34" fmla="*/ 96 w 214"/>
                        <a:gd name="T35" fmla="*/ 28 h 110"/>
                        <a:gd name="T36" fmla="*/ 84 w 214"/>
                        <a:gd name="T37" fmla="*/ 19 h 110"/>
                        <a:gd name="T38" fmla="*/ 75 w 214"/>
                        <a:gd name="T39" fmla="*/ 25 h 110"/>
                        <a:gd name="T40" fmla="*/ 63 w 214"/>
                        <a:gd name="T41" fmla="*/ 22 h 110"/>
                        <a:gd name="T42" fmla="*/ 56 w 214"/>
                        <a:gd name="T43" fmla="*/ 33 h 110"/>
                        <a:gd name="T44" fmla="*/ 41 w 214"/>
                        <a:gd name="T45" fmla="*/ 31 h 110"/>
                        <a:gd name="T46" fmla="*/ 36 w 214"/>
                        <a:gd name="T47" fmla="*/ 41 h 110"/>
                        <a:gd name="T48" fmla="*/ 34 w 214"/>
                        <a:gd name="T49" fmla="*/ 40 h 110"/>
                        <a:gd name="T50" fmla="*/ 24 w 214"/>
                        <a:gd name="T51" fmla="*/ 41 h 110"/>
                        <a:gd name="T52" fmla="*/ 25 w 214"/>
                        <a:gd name="T53" fmla="*/ 51 h 110"/>
                        <a:gd name="T54" fmla="*/ 13 w 214"/>
                        <a:gd name="T55" fmla="*/ 41 h 110"/>
                        <a:gd name="T56" fmla="*/ 0 w 214"/>
                        <a:gd name="T57" fmla="*/ 32 h 110"/>
                        <a:gd name="T58" fmla="*/ 101 w 214"/>
                        <a:gd name="T59" fmla="*/ 4 h 110"/>
                        <a:gd name="T60" fmla="*/ 190 w 214"/>
                        <a:gd name="T61" fmla="*/ 56 h 110"/>
                        <a:gd name="T62" fmla="*/ 214 w 214"/>
                        <a:gd name="T6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4" h="110">
                          <a:moveTo>
                            <a:pt x="214" y="110"/>
                          </a:moveTo>
                          <a:cubicBezTo>
                            <a:pt x="214" y="110"/>
                            <a:pt x="214" y="110"/>
                            <a:pt x="214" y="110"/>
                          </a:cubicBezTo>
                          <a:cubicBezTo>
                            <a:pt x="208" y="109"/>
                            <a:pt x="202" y="108"/>
                            <a:pt x="196" y="108"/>
                          </a:cubicBezTo>
                          <a:cubicBezTo>
                            <a:pt x="196" y="108"/>
                            <a:pt x="196" y="108"/>
                            <a:pt x="195" y="108"/>
                          </a:cubicBezTo>
                          <a:cubicBezTo>
                            <a:pt x="198" y="106"/>
                            <a:pt x="200" y="103"/>
                            <a:pt x="199" y="99"/>
                          </a:cubicBezTo>
                          <a:cubicBezTo>
                            <a:pt x="198" y="94"/>
                            <a:pt x="193" y="91"/>
                            <a:pt x="188" y="90"/>
                          </a:cubicBezTo>
                          <a:cubicBezTo>
                            <a:pt x="190" y="87"/>
                            <a:pt x="191" y="84"/>
                            <a:pt x="190" y="80"/>
                          </a:cubicBezTo>
                          <a:cubicBezTo>
                            <a:pt x="189" y="76"/>
                            <a:pt x="185" y="73"/>
                            <a:pt x="181" y="72"/>
                          </a:cubicBezTo>
                          <a:cubicBezTo>
                            <a:pt x="182" y="69"/>
                            <a:pt x="182" y="66"/>
                            <a:pt x="180" y="63"/>
                          </a:cubicBezTo>
                          <a:cubicBezTo>
                            <a:pt x="177" y="60"/>
                            <a:pt x="173" y="60"/>
                            <a:pt x="170" y="61"/>
                          </a:cubicBezTo>
                          <a:cubicBezTo>
                            <a:pt x="170" y="58"/>
                            <a:pt x="170" y="55"/>
                            <a:pt x="168" y="52"/>
                          </a:cubicBezTo>
                          <a:cubicBezTo>
                            <a:pt x="164" y="48"/>
                            <a:pt x="158" y="47"/>
                            <a:pt x="153" y="49"/>
                          </a:cubicBezTo>
                          <a:cubicBezTo>
                            <a:pt x="155" y="39"/>
                            <a:pt x="142" y="30"/>
                            <a:pt x="134" y="39"/>
                          </a:cubicBezTo>
                          <a:cubicBezTo>
                            <a:pt x="134" y="38"/>
                            <a:pt x="134" y="36"/>
                            <a:pt x="134" y="34"/>
                          </a:cubicBezTo>
                          <a:cubicBezTo>
                            <a:pt x="133" y="31"/>
                            <a:pt x="132" y="28"/>
                            <a:pt x="129" y="27"/>
                          </a:cubicBezTo>
                          <a:cubicBezTo>
                            <a:pt x="125" y="24"/>
                            <a:pt x="119" y="26"/>
                            <a:pt x="116" y="29"/>
                          </a:cubicBezTo>
                          <a:cubicBezTo>
                            <a:pt x="114" y="24"/>
                            <a:pt x="110" y="20"/>
                            <a:pt x="104" y="21"/>
                          </a:cubicBezTo>
                          <a:cubicBezTo>
                            <a:pt x="100" y="21"/>
                            <a:pt x="97" y="24"/>
                            <a:pt x="96" y="28"/>
                          </a:cubicBezTo>
                          <a:cubicBezTo>
                            <a:pt x="94" y="23"/>
                            <a:pt x="89" y="19"/>
                            <a:pt x="84" y="19"/>
                          </a:cubicBezTo>
                          <a:cubicBezTo>
                            <a:pt x="80" y="19"/>
                            <a:pt x="77" y="22"/>
                            <a:pt x="75" y="25"/>
                          </a:cubicBezTo>
                          <a:cubicBezTo>
                            <a:pt x="72" y="22"/>
                            <a:pt x="68" y="20"/>
                            <a:pt x="63" y="22"/>
                          </a:cubicBezTo>
                          <a:cubicBezTo>
                            <a:pt x="58" y="23"/>
                            <a:pt x="56" y="28"/>
                            <a:pt x="56" y="33"/>
                          </a:cubicBezTo>
                          <a:cubicBezTo>
                            <a:pt x="52" y="29"/>
                            <a:pt x="46" y="28"/>
                            <a:pt x="41" y="31"/>
                          </a:cubicBezTo>
                          <a:cubicBezTo>
                            <a:pt x="37" y="33"/>
                            <a:pt x="36" y="37"/>
                            <a:pt x="36" y="41"/>
                          </a:cubicBezTo>
                          <a:cubicBezTo>
                            <a:pt x="36" y="41"/>
                            <a:pt x="35" y="40"/>
                            <a:pt x="34" y="40"/>
                          </a:cubicBezTo>
                          <a:cubicBezTo>
                            <a:pt x="30" y="39"/>
                            <a:pt x="26" y="39"/>
                            <a:pt x="24" y="41"/>
                          </a:cubicBezTo>
                          <a:cubicBezTo>
                            <a:pt x="21" y="44"/>
                            <a:pt x="23" y="48"/>
                            <a:pt x="25" y="51"/>
                          </a:cubicBezTo>
                          <a:cubicBezTo>
                            <a:pt x="21" y="47"/>
                            <a:pt x="17" y="44"/>
                            <a:pt x="13" y="41"/>
                          </a:cubicBezTo>
                          <a:cubicBezTo>
                            <a:pt x="9" y="38"/>
                            <a:pt x="5" y="35"/>
                            <a:pt x="0" y="32"/>
                          </a:cubicBezTo>
                          <a:cubicBezTo>
                            <a:pt x="29" y="11"/>
                            <a:pt x="65" y="0"/>
                            <a:pt x="101" y="4"/>
                          </a:cubicBezTo>
                          <a:cubicBezTo>
                            <a:pt x="137" y="9"/>
                            <a:pt x="169" y="28"/>
                            <a:pt x="190" y="56"/>
                          </a:cubicBezTo>
                          <a:cubicBezTo>
                            <a:pt x="202" y="72"/>
                            <a:pt x="210" y="90"/>
                            <a:pt x="214" y="110"/>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8" name="Freeform 217"/>
                    <p:cNvSpPr>
                      <a:spLocks noEditPoints="1"/>
                    </p:cNvSpPr>
                    <p:nvPr/>
                  </p:nvSpPr>
                  <p:spPr bwMode="auto">
                    <a:xfrm>
                      <a:off x="3996" y="1102"/>
                      <a:ext cx="332" cy="128"/>
                    </a:xfrm>
                    <a:custGeom>
                      <a:avLst/>
                      <a:gdLst>
                        <a:gd name="T0" fmla="*/ 131 w 140"/>
                        <a:gd name="T1" fmla="*/ 10 h 54"/>
                        <a:gd name="T2" fmla="*/ 121 w 140"/>
                        <a:gd name="T3" fmla="*/ 37 h 54"/>
                        <a:gd name="T4" fmla="*/ 85 w 140"/>
                        <a:gd name="T5" fmla="*/ 44 h 54"/>
                        <a:gd name="T6" fmla="*/ 10 w 140"/>
                        <a:gd name="T7" fmla="*/ 54 h 54"/>
                        <a:gd name="T8" fmla="*/ 0 w 140"/>
                        <a:gd name="T9" fmla="*/ 46 h 54"/>
                        <a:gd name="T10" fmla="*/ 6 w 140"/>
                        <a:gd name="T11" fmla="*/ 38 h 54"/>
                        <a:gd name="T12" fmla="*/ 33 w 140"/>
                        <a:gd name="T13" fmla="*/ 24 h 54"/>
                        <a:gd name="T14" fmla="*/ 64 w 140"/>
                        <a:gd name="T15" fmla="*/ 11 h 54"/>
                        <a:gd name="T16" fmla="*/ 97 w 140"/>
                        <a:gd name="T17" fmla="*/ 3 h 54"/>
                        <a:gd name="T18" fmla="*/ 131 w 140"/>
                        <a:gd name="T19" fmla="*/ 10 h 54"/>
                        <a:gd name="T20" fmla="*/ 114 w 140"/>
                        <a:gd name="T21" fmla="*/ 25 h 54"/>
                        <a:gd name="T22" fmla="*/ 120 w 140"/>
                        <a:gd name="T23" fmla="*/ 20 h 54"/>
                        <a:gd name="T24" fmla="*/ 114 w 140"/>
                        <a:gd name="T25" fmla="*/ 15 h 54"/>
                        <a:gd name="T26" fmla="*/ 110 w 140"/>
                        <a:gd name="T27" fmla="*/ 20 h 54"/>
                        <a:gd name="T28" fmla="*/ 114 w 140"/>
                        <a:gd name="T29" fmla="*/ 25 h 54"/>
                        <a:gd name="T30" fmla="*/ 68 w 140"/>
                        <a:gd name="T31" fmla="*/ 34 h 54"/>
                        <a:gd name="T32" fmla="*/ 71 w 140"/>
                        <a:gd name="T33" fmla="*/ 28 h 54"/>
                        <a:gd name="T34" fmla="*/ 70 w 140"/>
                        <a:gd name="T35" fmla="*/ 25 h 54"/>
                        <a:gd name="T36" fmla="*/ 65 w 140"/>
                        <a:gd name="T37" fmla="*/ 26 h 54"/>
                        <a:gd name="T38" fmla="*/ 64 w 140"/>
                        <a:gd name="T39" fmla="*/ 26 h 54"/>
                        <a:gd name="T40" fmla="*/ 64 w 140"/>
                        <a:gd name="T41" fmla="*/ 27 h 54"/>
                        <a:gd name="T42" fmla="*/ 62 w 140"/>
                        <a:gd name="T43" fmla="*/ 32 h 54"/>
                        <a:gd name="T44" fmla="*/ 68 w 140"/>
                        <a:gd name="T45" fmla="*/ 34 h 54"/>
                        <a:gd name="T46" fmla="*/ 24 w 140"/>
                        <a:gd name="T47" fmla="*/ 43 h 54"/>
                        <a:gd name="T48" fmla="*/ 27 w 140"/>
                        <a:gd name="T49" fmla="*/ 37 h 54"/>
                        <a:gd name="T50" fmla="*/ 20 w 140"/>
                        <a:gd name="T51" fmla="*/ 36 h 54"/>
                        <a:gd name="T52" fmla="*/ 20 w 140"/>
                        <a:gd name="T53" fmla="*/ 36 h 54"/>
                        <a:gd name="T54" fmla="*/ 19 w 140"/>
                        <a:gd name="T55" fmla="*/ 37 h 54"/>
                        <a:gd name="T56" fmla="*/ 17 w 140"/>
                        <a:gd name="T57" fmla="*/ 41 h 54"/>
                        <a:gd name="T58" fmla="*/ 20 w 140"/>
                        <a:gd name="T59" fmla="*/ 43 h 54"/>
                        <a:gd name="T60" fmla="*/ 24 w 140"/>
                        <a:gd name="T61" fmla="*/ 4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54">
                          <a:moveTo>
                            <a:pt x="131" y="10"/>
                          </a:moveTo>
                          <a:cubicBezTo>
                            <a:pt x="140" y="20"/>
                            <a:pt x="132" y="33"/>
                            <a:pt x="121" y="37"/>
                          </a:cubicBezTo>
                          <a:cubicBezTo>
                            <a:pt x="110" y="42"/>
                            <a:pt x="97" y="42"/>
                            <a:pt x="85" y="44"/>
                          </a:cubicBezTo>
                          <a:cubicBezTo>
                            <a:pt x="60" y="47"/>
                            <a:pt x="35" y="50"/>
                            <a:pt x="10" y="54"/>
                          </a:cubicBezTo>
                          <a:cubicBezTo>
                            <a:pt x="8" y="49"/>
                            <a:pt x="4" y="46"/>
                            <a:pt x="0" y="46"/>
                          </a:cubicBezTo>
                          <a:cubicBezTo>
                            <a:pt x="3" y="44"/>
                            <a:pt x="5" y="41"/>
                            <a:pt x="6" y="38"/>
                          </a:cubicBezTo>
                          <a:cubicBezTo>
                            <a:pt x="15" y="33"/>
                            <a:pt x="23" y="28"/>
                            <a:pt x="33" y="24"/>
                          </a:cubicBezTo>
                          <a:cubicBezTo>
                            <a:pt x="43" y="19"/>
                            <a:pt x="54" y="15"/>
                            <a:pt x="64" y="11"/>
                          </a:cubicBezTo>
                          <a:cubicBezTo>
                            <a:pt x="75" y="8"/>
                            <a:pt x="86" y="5"/>
                            <a:pt x="97" y="3"/>
                          </a:cubicBezTo>
                          <a:cubicBezTo>
                            <a:pt x="109" y="2"/>
                            <a:pt x="123" y="0"/>
                            <a:pt x="131" y="10"/>
                          </a:cubicBezTo>
                          <a:close/>
                          <a:moveTo>
                            <a:pt x="114" y="25"/>
                          </a:moveTo>
                          <a:cubicBezTo>
                            <a:pt x="117" y="26"/>
                            <a:pt x="120" y="23"/>
                            <a:pt x="120" y="20"/>
                          </a:cubicBezTo>
                          <a:cubicBezTo>
                            <a:pt x="120" y="17"/>
                            <a:pt x="117" y="14"/>
                            <a:pt x="114" y="15"/>
                          </a:cubicBezTo>
                          <a:cubicBezTo>
                            <a:pt x="112" y="16"/>
                            <a:pt x="110" y="18"/>
                            <a:pt x="110" y="20"/>
                          </a:cubicBezTo>
                          <a:cubicBezTo>
                            <a:pt x="110" y="22"/>
                            <a:pt x="112" y="25"/>
                            <a:pt x="114" y="25"/>
                          </a:cubicBezTo>
                          <a:close/>
                          <a:moveTo>
                            <a:pt x="68" y="34"/>
                          </a:moveTo>
                          <a:cubicBezTo>
                            <a:pt x="70" y="33"/>
                            <a:pt x="71" y="30"/>
                            <a:pt x="71" y="28"/>
                          </a:cubicBezTo>
                          <a:cubicBezTo>
                            <a:pt x="71" y="27"/>
                            <a:pt x="71" y="26"/>
                            <a:pt x="70" y="25"/>
                          </a:cubicBezTo>
                          <a:cubicBezTo>
                            <a:pt x="68" y="25"/>
                            <a:pt x="66" y="25"/>
                            <a:pt x="65" y="26"/>
                          </a:cubicBezTo>
                          <a:cubicBezTo>
                            <a:pt x="64" y="26"/>
                            <a:pt x="64" y="26"/>
                            <a:pt x="64" y="26"/>
                          </a:cubicBezTo>
                          <a:cubicBezTo>
                            <a:pt x="64" y="26"/>
                            <a:pt x="64" y="27"/>
                            <a:pt x="64" y="27"/>
                          </a:cubicBezTo>
                          <a:cubicBezTo>
                            <a:pt x="62" y="28"/>
                            <a:pt x="61" y="30"/>
                            <a:pt x="62" y="32"/>
                          </a:cubicBezTo>
                          <a:cubicBezTo>
                            <a:pt x="63" y="34"/>
                            <a:pt x="66" y="35"/>
                            <a:pt x="68" y="34"/>
                          </a:cubicBezTo>
                          <a:close/>
                          <a:moveTo>
                            <a:pt x="24" y="43"/>
                          </a:moveTo>
                          <a:cubicBezTo>
                            <a:pt x="27" y="42"/>
                            <a:pt x="28" y="39"/>
                            <a:pt x="27" y="37"/>
                          </a:cubicBezTo>
                          <a:cubicBezTo>
                            <a:pt x="25" y="35"/>
                            <a:pt x="22" y="34"/>
                            <a:pt x="20" y="36"/>
                          </a:cubicBezTo>
                          <a:cubicBezTo>
                            <a:pt x="20" y="36"/>
                            <a:pt x="20" y="36"/>
                            <a:pt x="20" y="36"/>
                          </a:cubicBezTo>
                          <a:cubicBezTo>
                            <a:pt x="20" y="37"/>
                            <a:pt x="19" y="37"/>
                            <a:pt x="19" y="37"/>
                          </a:cubicBezTo>
                          <a:cubicBezTo>
                            <a:pt x="18" y="38"/>
                            <a:pt x="17" y="39"/>
                            <a:pt x="17" y="41"/>
                          </a:cubicBezTo>
                          <a:cubicBezTo>
                            <a:pt x="18" y="42"/>
                            <a:pt x="19" y="43"/>
                            <a:pt x="20" y="43"/>
                          </a:cubicBezTo>
                          <a:cubicBezTo>
                            <a:pt x="22" y="44"/>
                            <a:pt x="23" y="44"/>
                            <a:pt x="24" y="43"/>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9" name="Freeform 218"/>
                    <p:cNvSpPr>
                      <a:spLocks noEditPoints="1"/>
                    </p:cNvSpPr>
                    <p:nvPr/>
                  </p:nvSpPr>
                  <p:spPr bwMode="auto">
                    <a:xfrm>
                      <a:off x="3601" y="2236"/>
                      <a:ext cx="450" cy="151"/>
                    </a:xfrm>
                    <a:custGeom>
                      <a:avLst/>
                      <a:gdLst>
                        <a:gd name="T0" fmla="*/ 189 w 190"/>
                        <a:gd name="T1" fmla="*/ 7 h 64"/>
                        <a:gd name="T2" fmla="*/ 170 w 190"/>
                        <a:gd name="T3" fmla="*/ 25 h 64"/>
                        <a:gd name="T4" fmla="*/ 156 w 190"/>
                        <a:gd name="T5" fmla="*/ 39 h 64"/>
                        <a:gd name="T6" fmla="*/ 156 w 190"/>
                        <a:gd name="T7" fmla="*/ 43 h 64"/>
                        <a:gd name="T8" fmla="*/ 136 w 190"/>
                        <a:gd name="T9" fmla="*/ 50 h 64"/>
                        <a:gd name="T10" fmla="*/ 116 w 190"/>
                        <a:gd name="T11" fmla="*/ 51 h 64"/>
                        <a:gd name="T12" fmla="*/ 96 w 190"/>
                        <a:gd name="T13" fmla="*/ 54 h 64"/>
                        <a:gd name="T14" fmla="*/ 76 w 190"/>
                        <a:gd name="T15" fmla="*/ 52 h 64"/>
                        <a:gd name="T16" fmla="*/ 57 w 190"/>
                        <a:gd name="T17" fmla="*/ 47 h 64"/>
                        <a:gd name="T18" fmla="*/ 40 w 190"/>
                        <a:gd name="T19" fmla="*/ 37 h 64"/>
                        <a:gd name="T20" fmla="*/ 27 w 190"/>
                        <a:gd name="T21" fmla="*/ 28 h 64"/>
                        <a:gd name="T22" fmla="*/ 12 w 190"/>
                        <a:gd name="T23" fmla="*/ 15 h 64"/>
                        <a:gd name="T24" fmla="*/ 3 w 190"/>
                        <a:gd name="T25" fmla="*/ 3 h 64"/>
                        <a:gd name="T26" fmla="*/ 5 w 190"/>
                        <a:gd name="T27" fmla="*/ 5 h 64"/>
                        <a:gd name="T28" fmla="*/ 16 w 190"/>
                        <a:gd name="T29" fmla="*/ 9 h 64"/>
                        <a:gd name="T30" fmla="*/ 14 w 190"/>
                        <a:gd name="T31" fmla="*/ 0 h 64"/>
                        <a:gd name="T32" fmla="*/ 50 w 190"/>
                        <a:gd name="T33" fmla="*/ 29 h 64"/>
                        <a:gd name="T34" fmla="*/ 146 w 190"/>
                        <a:gd name="T35" fmla="*/ 33 h 64"/>
                        <a:gd name="T36" fmla="*/ 188 w 190"/>
                        <a:gd name="T37" fmla="*/ 3 h 64"/>
                        <a:gd name="T38" fmla="*/ 152 w 190"/>
                        <a:gd name="T39" fmla="*/ 39 h 64"/>
                        <a:gd name="T40" fmla="*/ 150 w 190"/>
                        <a:gd name="T41" fmla="*/ 36 h 64"/>
                        <a:gd name="T42" fmla="*/ 136 w 190"/>
                        <a:gd name="T43" fmla="*/ 42 h 64"/>
                        <a:gd name="T44" fmla="*/ 136 w 190"/>
                        <a:gd name="T45" fmla="*/ 43 h 64"/>
                        <a:gd name="T46" fmla="*/ 146 w 190"/>
                        <a:gd name="T47" fmla="*/ 51 h 64"/>
                        <a:gd name="T48" fmla="*/ 127 w 190"/>
                        <a:gd name="T49" fmla="*/ 56 h 64"/>
                        <a:gd name="T50" fmla="*/ 133 w 190"/>
                        <a:gd name="T51" fmla="*/ 47 h 64"/>
                        <a:gd name="T52" fmla="*/ 134 w 190"/>
                        <a:gd name="T53" fmla="*/ 43 h 64"/>
                        <a:gd name="T54" fmla="*/ 120 w 190"/>
                        <a:gd name="T55" fmla="*/ 52 h 64"/>
                        <a:gd name="T56" fmla="*/ 112 w 190"/>
                        <a:gd name="T57" fmla="*/ 52 h 64"/>
                        <a:gd name="T58" fmla="*/ 97 w 190"/>
                        <a:gd name="T59" fmla="*/ 47 h 64"/>
                        <a:gd name="T60" fmla="*/ 99 w 190"/>
                        <a:gd name="T61" fmla="*/ 57 h 64"/>
                        <a:gd name="T62" fmla="*/ 112 w 190"/>
                        <a:gd name="T63" fmla="*/ 52 h 64"/>
                        <a:gd name="T64" fmla="*/ 93 w 190"/>
                        <a:gd name="T65" fmla="*/ 47 h 64"/>
                        <a:gd name="T66" fmla="*/ 85 w 190"/>
                        <a:gd name="T67" fmla="*/ 58 h 64"/>
                        <a:gd name="T68" fmla="*/ 76 w 190"/>
                        <a:gd name="T69" fmla="*/ 44 h 64"/>
                        <a:gd name="T70" fmla="*/ 61 w 190"/>
                        <a:gd name="T71" fmla="*/ 40 h 64"/>
                        <a:gd name="T72" fmla="*/ 64 w 190"/>
                        <a:gd name="T73" fmla="*/ 52 h 64"/>
                        <a:gd name="T74" fmla="*/ 58 w 190"/>
                        <a:gd name="T75" fmla="*/ 38 h 64"/>
                        <a:gd name="T76" fmla="*/ 46 w 190"/>
                        <a:gd name="T77" fmla="*/ 32 h 64"/>
                        <a:gd name="T78" fmla="*/ 57 w 190"/>
                        <a:gd name="T79" fmla="*/ 41 h 64"/>
                        <a:gd name="T80" fmla="*/ 29 w 190"/>
                        <a:gd name="T81" fmla="*/ 32 h 64"/>
                        <a:gd name="T82" fmla="*/ 32 w 190"/>
                        <a:gd name="T83" fmla="*/ 23 h 64"/>
                        <a:gd name="T84" fmla="*/ 29 w 190"/>
                        <a:gd name="T85" fmla="*/ 32 h 64"/>
                        <a:gd name="T86" fmla="*/ 29 w 190"/>
                        <a:gd name="T87" fmla="*/ 21 h 64"/>
                        <a:gd name="T88" fmla="*/ 19 w 190"/>
                        <a:gd name="T89" fmla="*/ 12 h 64"/>
                        <a:gd name="T90" fmla="*/ 14 w 190"/>
                        <a:gd name="T91" fmla="*/ 2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0" h="64">
                          <a:moveTo>
                            <a:pt x="188" y="3"/>
                          </a:moveTo>
                          <a:cubicBezTo>
                            <a:pt x="189" y="4"/>
                            <a:pt x="190" y="6"/>
                            <a:pt x="189" y="7"/>
                          </a:cubicBezTo>
                          <a:cubicBezTo>
                            <a:pt x="187" y="10"/>
                            <a:pt x="184" y="13"/>
                            <a:pt x="182" y="15"/>
                          </a:cubicBezTo>
                          <a:cubicBezTo>
                            <a:pt x="178" y="19"/>
                            <a:pt x="174" y="22"/>
                            <a:pt x="170" y="25"/>
                          </a:cubicBezTo>
                          <a:cubicBezTo>
                            <a:pt x="165" y="29"/>
                            <a:pt x="159" y="32"/>
                            <a:pt x="153" y="35"/>
                          </a:cubicBezTo>
                          <a:cubicBezTo>
                            <a:pt x="154" y="36"/>
                            <a:pt x="155" y="38"/>
                            <a:pt x="156" y="39"/>
                          </a:cubicBezTo>
                          <a:cubicBezTo>
                            <a:pt x="156" y="40"/>
                            <a:pt x="157" y="41"/>
                            <a:pt x="158" y="41"/>
                          </a:cubicBezTo>
                          <a:cubicBezTo>
                            <a:pt x="156" y="43"/>
                            <a:pt x="156" y="43"/>
                            <a:pt x="156" y="43"/>
                          </a:cubicBezTo>
                          <a:cubicBezTo>
                            <a:pt x="155" y="47"/>
                            <a:pt x="152" y="51"/>
                            <a:pt x="149" y="53"/>
                          </a:cubicBezTo>
                          <a:cubicBezTo>
                            <a:pt x="144" y="57"/>
                            <a:pt x="139" y="54"/>
                            <a:pt x="136" y="50"/>
                          </a:cubicBezTo>
                          <a:cubicBezTo>
                            <a:pt x="136" y="55"/>
                            <a:pt x="133" y="60"/>
                            <a:pt x="127" y="60"/>
                          </a:cubicBezTo>
                          <a:cubicBezTo>
                            <a:pt x="122" y="61"/>
                            <a:pt x="118" y="56"/>
                            <a:pt x="116" y="51"/>
                          </a:cubicBezTo>
                          <a:cubicBezTo>
                            <a:pt x="114" y="57"/>
                            <a:pt x="111" y="64"/>
                            <a:pt x="104" y="63"/>
                          </a:cubicBezTo>
                          <a:cubicBezTo>
                            <a:pt x="99" y="62"/>
                            <a:pt x="97" y="59"/>
                            <a:pt x="96" y="54"/>
                          </a:cubicBezTo>
                          <a:cubicBezTo>
                            <a:pt x="95" y="59"/>
                            <a:pt x="92" y="62"/>
                            <a:pt x="86" y="62"/>
                          </a:cubicBezTo>
                          <a:cubicBezTo>
                            <a:pt x="80" y="61"/>
                            <a:pt x="77" y="57"/>
                            <a:pt x="76" y="52"/>
                          </a:cubicBezTo>
                          <a:cubicBezTo>
                            <a:pt x="73" y="56"/>
                            <a:pt x="68" y="57"/>
                            <a:pt x="63" y="55"/>
                          </a:cubicBezTo>
                          <a:cubicBezTo>
                            <a:pt x="60" y="54"/>
                            <a:pt x="58" y="50"/>
                            <a:pt x="57" y="47"/>
                          </a:cubicBezTo>
                          <a:cubicBezTo>
                            <a:pt x="54" y="49"/>
                            <a:pt x="50" y="50"/>
                            <a:pt x="46" y="48"/>
                          </a:cubicBezTo>
                          <a:cubicBezTo>
                            <a:pt x="42" y="46"/>
                            <a:pt x="40" y="42"/>
                            <a:pt x="40" y="37"/>
                          </a:cubicBezTo>
                          <a:cubicBezTo>
                            <a:pt x="36" y="40"/>
                            <a:pt x="32" y="41"/>
                            <a:pt x="28" y="37"/>
                          </a:cubicBezTo>
                          <a:cubicBezTo>
                            <a:pt x="26" y="34"/>
                            <a:pt x="26" y="31"/>
                            <a:pt x="27" y="28"/>
                          </a:cubicBezTo>
                          <a:cubicBezTo>
                            <a:pt x="23" y="30"/>
                            <a:pt x="18" y="31"/>
                            <a:pt x="14" y="28"/>
                          </a:cubicBezTo>
                          <a:cubicBezTo>
                            <a:pt x="9" y="25"/>
                            <a:pt x="9" y="20"/>
                            <a:pt x="12" y="15"/>
                          </a:cubicBezTo>
                          <a:cubicBezTo>
                            <a:pt x="7" y="17"/>
                            <a:pt x="3" y="17"/>
                            <a:pt x="1" y="12"/>
                          </a:cubicBezTo>
                          <a:cubicBezTo>
                            <a:pt x="0" y="9"/>
                            <a:pt x="1" y="6"/>
                            <a:pt x="3" y="3"/>
                          </a:cubicBezTo>
                          <a:cubicBezTo>
                            <a:pt x="5" y="5"/>
                            <a:pt x="5" y="5"/>
                            <a:pt x="5" y="5"/>
                          </a:cubicBezTo>
                          <a:cubicBezTo>
                            <a:pt x="5" y="5"/>
                            <a:pt x="5" y="5"/>
                            <a:pt x="5" y="5"/>
                          </a:cubicBezTo>
                          <a:cubicBezTo>
                            <a:pt x="5" y="12"/>
                            <a:pt x="7" y="14"/>
                            <a:pt x="11" y="12"/>
                          </a:cubicBezTo>
                          <a:cubicBezTo>
                            <a:pt x="13" y="12"/>
                            <a:pt x="15" y="11"/>
                            <a:pt x="16" y="9"/>
                          </a:cubicBezTo>
                          <a:cubicBezTo>
                            <a:pt x="14" y="6"/>
                            <a:pt x="11" y="3"/>
                            <a:pt x="11" y="1"/>
                          </a:cubicBezTo>
                          <a:cubicBezTo>
                            <a:pt x="14" y="0"/>
                            <a:pt x="14" y="0"/>
                            <a:pt x="14" y="0"/>
                          </a:cubicBezTo>
                          <a:cubicBezTo>
                            <a:pt x="16" y="4"/>
                            <a:pt x="27" y="12"/>
                            <a:pt x="29" y="14"/>
                          </a:cubicBezTo>
                          <a:cubicBezTo>
                            <a:pt x="35" y="20"/>
                            <a:pt x="43" y="25"/>
                            <a:pt x="50" y="29"/>
                          </a:cubicBezTo>
                          <a:cubicBezTo>
                            <a:pt x="66" y="37"/>
                            <a:pt x="83" y="42"/>
                            <a:pt x="100" y="42"/>
                          </a:cubicBezTo>
                          <a:cubicBezTo>
                            <a:pt x="116" y="42"/>
                            <a:pt x="131" y="39"/>
                            <a:pt x="146" y="33"/>
                          </a:cubicBezTo>
                          <a:cubicBezTo>
                            <a:pt x="161" y="26"/>
                            <a:pt x="174" y="16"/>
                            <a:pt x="185" y="4"/>
                          </a:cubicBezTo>
                          <a:cubicBezTo>
                            <a:pt x="186" y="3"/>
                            <a:pt x="187" y="3"/>
                            <a:pt x="188" y="3"/>
                          </a:cubicBezTo>
                          <a:close/>
                          <a:moveTo>
                            <a:pt x="151" y="45"/>
                          </a:moveTo>
                          <a:cubicBezTo>
                            <a:pt x="152" y="43"/>
                            <a:pt x="153" y="41"/>
                            <a:pt x="152" y="39"/>
                          </a:cubicBezTo>
                          <a:cubicBezTo>
                            <a:pt x="152" y="38"/>
                            <a:pt x="151" y="38"/>
                            <a:pt x="150" y="37"/>
                          </a:cubicBezTo>
                          <a:cubicBezTo>
                            <a:pt x="150" y="37"/>
                            <a:pt x="150" y="37"/>
                            <a:pt x="150" y="36"/>
                          </a:cubicBezTo>
                          <a:cubicBezTo>
                            <a:pt x="150" y="37"/>
                            <a:pt x="150" y="37"/>
                            <a:pt x="149" y="37"/>
                          </a:cubicBezTo>
                          <a:cubicBezTo>
                            <a:pt x="145" y="39"/>
                            <a:pt x="140" y="41"/>
                            <a:pt x="136" y="42"/>
                          </a:cubicBezTo>
                          <a:cubicBezTo>
                            <a:pt x="136" y="42"/>
                            <a:pt x="136" y="42"/>
                            <a:pt x="136" y="43"/>
                          </a:cubicBezTo>
                          <a:cubicBezTo>
                            <a:pt x="136" y="43"/>
                            <a:pt x="136" y="43"/>
                            <a:pt x="136" y="43"/>
                          </a:cubicBezTo>
                          <a:cubicBezTo>
                            <a:pt x="136" y="43"/>
                            <a:pt x="136" y="43"/>
                            <a:pt x="136" y="43"/>
                          </a:cubicBezTo>
                          <a:cubicBezTo>
                            <a:pt x="138" y="47"/>
                            <a:pt x="140" y="55"/>
                            <a:pt x="146" y="51"/>
                          </a:cubicBezTo>
                          <a:cubicBezTo>
                            <a:pt x="148" y="49"/>
                            <a:pt x="150" y="47"/>
                            <a:pt x="151" y="45"/>
                          </a:cubicBezTo>
                          <a:close/>
                          <a:moveTo>
                            <a:pt x="127" y="56"/>
                          </a:moveTo>
                          <a:cubicBezTo>
                            <a:pt x="130" y="56"/>
                            <a:pt x="132" y="54"/>
                            <a:pt x="133" y="51"/>
                          </a:cubicBezTo>
                          <a:cubicBezTo>
                            <a:pt x="133" y="50"/>
                            <a:pt x="133" y="49"/>
                            <a:pt x="133" y="47"/>
                          </a:cubicBezTo>
                          <a:cubicBezTo>
                            <a:pt x="133" y="45"/>
                            <a:pt x="133" y="45"/>
                            <a:pt x="134" y="43"/>
                          </a:cubicBezTo>
                          <a:cubicBezTo>
                            <a:pt x="134" y="43"/>
                            <a:pt x="134" y="43"/>
                            <a:pt x="134" y="43"/>
                          </a:cubicBezTo>
                          <a:cubicBezTo>
                            <a:pt x="129" y="44"/>
                            <a:pt x="124" y="45"/>
                            <a:pt x="118" y="46"/>
                          </a:cubicBezTo>
                          <a:cubicBezTo>
                            <a:pt x="119" y="48"/>
                            <a:pt x="119" y="50"/>
                            <a:pt x="120" y="52"/>
                          </a:cubicBezTo>
                          <a:cubicBezTo>
                            <a:pt x="122" y="56"/>
                            <a:pt x="124" y="57"/>
                            <a:pt x="127" y="56"/>
                          </a:cubicBezTo>
                          <a:close/>
                          <a:moveTo>
                            <a:pt x="112" y="52"/>
                          </a:moveTo>
                          <a:cubicBezTo>
                            <a:pt x="113" y="50"/>
                            <a:pt x="114" y="48"/>
                            <a:pt x="114" y="46"/>
                          </a:cubicBezTo>
                          <a:cubicBezTo>
                            <a:pt x="109" y="47"/>
                            <a:pt x="103" y="47"/>
                            <a:pt x="97" y="47"/>
                          </a:cubicBezTo>
                          <a:cubicBezTo>
                            <a:pt x="97" y="49"/>
                            <a:pt x="97" y="51"/>
                            <a:pt x="98" y="53"/>
                          </a:cubicBezTo>
                          <a:cubicBezTo>
                            <a:pt x="98" y="54"/>
                            <a:pt x="98" y="56"/>
                            <a:pt x="99" y="57"/>
                          </a:cubicBezTo>
                          <a:cubicBezTo>
                            <a:pt x="101" y="60"/>
                            <a:pt x="103" y="60"/>
                            <a:pt x="106" y="58"/>
                          </a:cubicBezTo>
                          <a:cubicBezTo>
                            <a:pt x="110" y="57"/>
                            <a:pt x="110" y="56"/>
                            <a:pt x="112" y="52"/>
                          </a:cubicBezTo>
                          <a:close/>
                          <a:moveTo>
                            <a:pt x="85" y="58"/>
                          </a:moveTo>
                          <a:cubicBezTo>
                            <a:pt x="93" y="59"/>
                            <a:pt x="93" y="51"/>
                            <a:pt x="93" y="47"/>
                          </a:cubicBezTo>
                          <a:cubicBezTo>
                            <a:pt x="88" y="46"/>
                            <a:pt x="84" y="46"/>
                            <a:pt x="80" y="45"/>
                          </a:cubicBezTo>
                          <a:cubicBezTo>
                            <a:pt x="79" y="50"/>
                            <a:pt x="80" y="57"/>
                            <a:pt x="85" y="58"/>
                          </a:cubicBezTo>
                          <a:close/>
                          <a:moveTo>
                            <a:pt x="64" y="52"/>
                          </a:moveTo>
                          <a:cubicBezTo>
                            <a:pt x="70" y="55"/>
                            <a:pt x="75" y="50"/>
                            <a:pt x="76" y="44"/>
                          </a:cubicBezTo>
                          <a:cubicBezTo>
                            <a:pt x="71" y="43"/>
                            <a:pt x="67" y="42"/>
                            <a:pt x="62" y="40"/>
                          </a:cubicBezTo>
                          <a:cubicBezTo>
                            <a:pt x="62" y="40"/>
                            <a:pt x="62" y="40"/>
                            <a:pt x="61" y="40"/>
                          </a:cubicBezTo>
                          <a:cubicBezTo>
                            <a:pt x="61" y="42"/>
                            <a:pt x="60" y="43"/>
                            <a:pt x="59" y="45"/>
                          </a:cubicBezTo>
                          <a:cubicBezTo>
                            <a:pt x="59" y="48"/>
                            <a:pt x="61" y="51"/>
                            <a:pt x="64" y="52"/>
                          </a:cubicBezTo>
                          <a:close/>
                          <a:moveTo>
                            <a:pt x="58" y="39"/>
                          </a:moveTo>
                          <a:cubicBezTo>
                            <a:pt x="58" y="39"/>
                            <a:pt x="58" y="39"/>
                            <a:pt x="58" y="38"/>
                          </a:cubicBezTo>
                          <a:cubicBezTo>
                            <a:pt x="54" y="37"/>
                            <a:pt x="50" y="35"/>
                            <a:pt x="46" y="32"/>
                          </a:cubicBezTo>
                          <a:cubicBezTo>
                            <a:pt x="46" y="32"/>
                            <a:pt x="46" y="32"/>
                            <a:pt x="46" y="32"/>
                          </a:cubicBezTo>
                          <a:cubicBezTo>
                            <a:pt x="42" y="36"/>
                            <a:pt x="43" y="42"/>
                            <a:pt x="47" y="45"/>
                          </a:cubicBezTo>
                          <a:cubicBezTo>
                            <a:pt x="52" y="47"/>
                            <a:pt x="55" y="44"/>
                            <a:pt x="57" y="41"/>
                          </a:cubicBezTo>
                          <a:cubicBezTo>
                            <a:pt x="57" y="40"/>
                            <a:pt x="58" y="40"/>
                            <a:pt x="58" y="39"/>
                          </a:cubicBezTo>
                          <a:close/>
                          <a:moveTo>
                            <a:pt x="29" y="32"/>
                          </a:moveTo>
                          <a:cubicBezTo>
                            <a:pt x="32" y="40"/>
                            <a:pt x="39" y="34"/>
                            <a:pt x="42" y="30"/>
                          </a:cubicBezTo>
                          <a:cubicBezTo>
                            <a:pt x="39" y="28"/>
                            <a:pt x="35" y="26"/>
                            <a:pt x="32" y="23"/>
                          </a:cubicBezTo>
                          <a:cubicBezTo>
                            <a:pt x="31" y="24"/>
                            <a:pt x="31" y="24"/>
                            <a:pt x="30" y="25"/>
                          </a:cubicBezTo>
                          <a:cubicBezTo>
                            <a:pt x="29" y="27"/>
                            <a:pt x="28" y="30"/>
                            <a:pt x="29" y="32"/>
                          </a:cubicBezTo>
                          <a:close/>
                          <a:moveTo>
                            <a:pt x="20" y="26"/>
                          </a:moveTo>
                          <a:cubicBezTo>
                            <a:pt x="23" y="27"/>
                            <a:pt x="27" y="24"/>
                            <a:pt x="29" y="21"/>
                          </a:cubicBezTo>
                          <a:cubicBezTo>
                            <a:pt x="27" y="19"/>
                            <a:pt x="25" y="17"/>
                            <a:pt x="22" y="15"/>
                          </a:cubicBezTo>
                          <a:cubicBezTo>
                            <a:pt x="21" y="14"/>
                            <a:pt x="20" y="13"/>
                            <a:pt x="19" y="12"/>
                          </a:cubicBezTo>
                          <a:cubicBezTo>
                            <a:pt x="17" y="13"/>
                            <a:pt x="15" y="15"/>
                            <a:pt x="14" y="17"/>
                          </a:cubicBezTo>
                          <a:cubicBezTo>
                            <a:pt x="14" y="18"/>
                            <a:pt x="14" y="20"/>
                            <a:pt x="14" y="21"/>
                          </a:cubicBezTo>
                          <a:lnTo>
                            <a:pt x="20" y="26"/>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0" name="Freeform 219"/>
                    <p:cNvSpPr>
                      <a:spLocks noEditPoints="1"/>
                    </p:cNvSpPr>
                    <p:nvPr/>
                  </p:nvSpPr>
                  <p:spPr bwMode="auto">
                    <a:xfrm>
                      <a:off x="3944" y="1349"/>
                      <a:ext cx="273" cy="243"/>
                    </a:xfrm>
                    <a:custGeom>
                      <a:avLst/>
                      <a:gdLst>
                        <a:gd name="T0" fmla="*/ 104 w 115"/>
                        <a:gd name="T1" fmla="*/ 69 h 103"/>
                        <a:gd name="T2" fmla="*/ 109 w 115"/>
                        <a:gd name="T3" fmla="*/ 95 h 103"/>
                        <a:gd name="T4" fmla="*/ 84 w 115"/>
                        <a:gd name="T5" fmla="*/ 94 h 103"/>
                        <a:gd name="T6" fmla="*/ 39 w 115"/>
                        <a:gd name="T7" fmla="*/ 59 h 103"/>
                        <a:gd name="T8" fmla="*/ 0 w 115"/>
                        <a:gd name="T9" fmla="*/ 16 h 103"/>
                        <a:gd name="T10" fmla="*/ 0 w 115"/>
                        <a:gd name="T11" fmla="*/ 15 h 103"/>
                        <a:gd name="T12" fmla="*/ 7 w 115"/>
                        <a:gd name="T13" fmla="*/ 13 h 103"/>
                        <a:gd name="T14" fmla="*/ 10 w 115"/>
                        <a:gd name="T15" fmla="*/ 0 h 103"/>
                        <a:gd name="T16" fmla="*/ 11 w 115"/>
                        <a:gd name="T17" fmla="*/ 0 h 103"/>
                        <a:gd name="T18" fmla="*/ 12 w 115"/>
                        <a:gd name="T19" fmla="*/ 0 h 103"/>
                        <a:gd name="T20" fmla="*/ 12 w 115"/>
                        <a:gd name="T21" fmla="*/ 1 h 103"/>
                        <a:gd name="T22" fmla="*/ 63 w 115"/>
                        <a:gd name="T23" fmla="*/ 34 h 103"/>
                        <a:gd name="T24" fmla="*/ 104 w 115"/>
                        <a:gd name="T25" fmla="*/ 69 h 103"/>
                        <a:gd name="T26" fmla="*/ 92 w 115"/>
                        <a:gd name="T27" fmla="*/ 81 h 103"/>
                        <a:gd name="T28" fmla="*/ 93 w 115"/>
                        <a:gd name="T29" fmla="*/ 75 h 103"/>
                        <a:gd name="T30" fmla="*/ 87 w 115"/>
                        <a:gd name="T31" fmla="*/ 72 h 103"/>
                        <a:gd name="T32" fmla="*/ 86 w 115"/>
                        <a:gd name="T33" fmla="*/ 74 h 103"/>
                        <a:gd name="T34" fmla="*/ 86 w 115"/>
                        <a:gd name="T35" fmla="*/ 74 h 103"/>
                        <a:gd name="T36" fmla="*/ 85 w 115"/>
                        <a:gd name="T37" fmla="*/ 75 h 103"/>
                        <a:gd name="T38" fmla="*/ 84 w 115"/>
                        <a:gd name="T39" fmla="*/ 77 h 103"/>
                        <a:gd name="T40" fmla="*/ 86 w 115"/>
                        <a:gd name="T41" fmla="*/ 80 h 103"/>
                        <a:gd name="T42" fmla="*/ 92 w 115"/>
                        <a:gd name="T43" fmla="*/ 81 h 103"/>
                        <a:gd name="T44" fmla="*/ 55 w 115"/>
                        <a:gd name="T45" fmla="*/ 55 h 103"/>
                        <a:gd name="T46" fmla="*/ 57 w 115"/>
                        <a:gd name="T47" fmla="*/ 47 h 103"/>
                        <a:gd name="T48" fmla="*/ 50 w 115"/>
                        <a:gd name="T49" fmla="*/ 46 h 103"/>
                        <a:gd name="T50" fmla="*/ 48 w 115"/>
                        <a:gd name="T51" fmla="*/ 51 h 103"/>
                        <a:gd name="T52" fmla="*/ 50 w 115"/>
                        <a:gd name="T53" fmla="*/ 53 h 103"/>
                        <a:gd name="T54" fmla="*/ 55 w 115"/>
                        <a:gd name="T55" fmla="*/ 55 h 103"/>
                        <a:gd name="T56" fmla="*/ 21 w 115"/>
                        <a:gd name="T57" fmla="*/ 22 h 103"/>
                        <a:gd name="T58" fmla="*/ 26 w 115"/>
                        <a:gd name="T59" fmla="*/ 18 h 103"/>
                        <a:gd name="T60" fmla="*/ 22 w 115"/>
                        <a:gd name="T61" fmla="*/ 14 h 103"/>
                        <a:gd name="T62" fmla="*/ 19 w 115"/>
                        <a:gd name="T63" fmla="*/ 15 h 103"/>
                        <a:gd name="T64" fmla="*/ 17 w 115"/>
                        <a:gd name="T65" fmla="*/ 17 h 103"/>
                        <a:gd name="T66" fmla="*/ 17 w 115"/>
                        <a:gd name="T67" fmla="*/ 19 h 103"/>
                        <a:gd name="T68" fmla="*/ 21 w 115"/>
                        <a:gd name="T69"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03">
                          <a:moveTo>
                            <a:pt x="104" y="69"/>
                          </a:moveTo>
                          <a:cubicBezTo>
                            <a:pt x="109" y="75"/>
                            <a:pt x="115" y="87"/>
                            <a:pt x="109" y="95"/>
                          </a:cubicBezTo>
                          <a:cubicBezTo>
                            <a:pt x="103" y="103"/>
                            <a:pt x="91" y="98"/>
                            <a:pt x="84" y="94"/>
                          </a:cubicBezTo>
                          <a:cubicBezTo>
                            <a:pt x="67" y="86"/>
                            <a:pt x="52" y="72"/>
                            <a:pt x="39" y="59"/>
                          </a:cubicBezTo>
                          <a:cubicBezTo>
                            <a:pt x="25" y="46"/>
                            <a:pt x="12" y="31"/>
                            <a:pt x="0" y="16"/>
                          </a:cubicBezTo>
                          <a:cubicBezTo>
                            <a:pt x="0" y="15"/>
                            <a:pt x="0" y="15"/>
                            <a:pt x="0" y="15"/>
                          </a:cubicBezTo>
                          <a:cubicBezTo>
                            <a:pt x="3" y="15"/>
                            <a:pt x="5" y="15"/>
                            <a:pt x="7" y="13"/>
                          </a:cubicBezTo>
                          <a:cubicBezTo>
                            <a:pt x="11" y="10"/>
                            <a:pt x="12" y="5"/>
                            <a:pt x="10" y="0"/>
                          </a:cubicBezTo>
                          <a:cubicBezTo>
                            <a:pt x="10" y="0"/>
                            <a:pt x="10" y="0"/>
                            <a:pt x="11" y="0"/>
                          </a:cubicBezTo>
                          <a:cubicBezTo>
                            <a:pt x="11" y="0"/>
                            <a:pt x="11" y="0"/>
                            <a:pt x="12" y="0"/>
                          </a:cubicBezTo>
                          <a:cubicBezTo>
                            <a:pt x="12" y="1"/>
                            <a:pt x="12" y="1"/>
                            <a:pt x="12" y="1"/>
                          </a:cubicBezTo>
                          <a:cubicBezTo>
                            <a:pt x="30" y="11"/>
                            <a:pt x="47" y="22"/>
                            <a:pt x="63" y="34"/>
                          </a:cubicBezTo>
                          <a:cubicBezTo>
                            <a:pt x="77" y="44"/>
                            <a:pt x="93" y="55"/>
                            <a:pt x="104" y="69"/>
                          </a:cubicBezTo>
                          <a:close/>
                          <a:moveTo>
                            <a:pt x="92" y="81"/>
                          </a:moveTo>
                          <a:cubicBezTo>
                            <a:pt x="94" y="80"/>
                            <a:pt x="94" y="77"/>
                            <a:pt x="93" y="75"/>
                          </a:cubicBezTo>
                          <a:cubicBezTo>
                            <a:pt x="92" y="73"/>
                            <a:pt x="90" y="71"/>
                            <a:pt x="87" y="72"/>
                          </a:cubicBezTo>
                          <a:cubicBezTo>
                            <a:pt x="87" y="72"/>
                            <a:pt x="86" y="73"/>
                            <a:pt x="86" y="74"/>
                          </a:cubicBezTo>
                          <a:cubicBezTo>
                            <a:pt x="86" y="74"/>
                            <a:pt x="86" y="74"/>
                            <a:pt x="86" y="74"/>
                          </a:cubicBezTo>
                          <a:cubicBezTo>
                            <a:pt x="85" y="74"/>
                            <a:pt x="85" y="75"/>
                            <a:pt x="85" y="75"/>
                          </a:cubicBezTo>
                          <a:cubicBezTo>
                            <a:pt x="85" y="76"/>
                            <a:pt x="84" y="76"/>
                            <a:pt x="84" y="77"/>
                          </a:cubicBezTo>
                          <a:cubicBezTo>
                            <a:pt x="85" y="78"/>
                            <a:pt x="85" y="79"/>
                            <a:pt x="86" y="80"/>
                          </a:cubicBezTo>
                          <a:cubicBezTo>
                            <a:pt x="87" y="81"/>
                            <a:pt x="90" y="82"/>
                            <a:pt x="92" y="81"/>
                          </a:cubicBezTo>
                          <a:close/>
                          <a:moveTo>
                            <a:pt x="55" y="55"/>
                          </a:moveTo>
                          <a:cubicBezTo>
                            <a:pt x="58" y="53"/>
                            <a:pt x="59" y="50"/>
                            <a:pt x="57" y="47"/>
                          </a:cubicBezTo>
                          <a:cubicBezTo>
                            <a:pt x="55" y="45"/>
                            <a:pt x="52" y="44"/>
                            <a:pt x="50" y="46"/>
                          </a:cubicBezTo>
                          <a:cubicBezTo>
                            <a:pt x="48" y="48"/>
                            <a:pt x="48" y="49"/>
                            <a:pt x="48" y="51"/>
                          </a:cubicBezTo>
                          <a:cubicBezTo>
                            <a:pt x="48" y="52"/>
                            <a:pt x="49" y="53"/>
                            <a:pt x="50" y="53"/>
                          </a:cubicBezTo>
                          <a:cubicBezTo>
                            <a:pt x="51" y="54"/>
                            <a:pt x="53" y="55"/>
                            <a:pt x="55" y="55"/>
                          </a:cubicBezTo>
                          <a:close/>
                          <a:moveTo>
                            <a:pt x="21" y="22"/>
                          </a:moveTo>
                          <a:cubicBezTo>
                            <a:pt x="24" y="22"/>
                            <a:pt x="25" y="20"/>
                            <a:pt x="26" y="18"/>
                          </a:cubicBezTo>
                          <a:cubicBezTo>
                            <a:pt x="26" y="16"/>
                            <a:pt x="24" y="14"/>
                            <a:pt x="22" y="14"/>
                          </a:cubicBezTo>
                          <a:cubicBezTo>
                            <a:pt x="21" y="14"/>
                            <a:pt x="20" y="14"/>
                            <a:pt x="19" y="15"/>
                          </a:cubicBezTo>
                          <a:cubicBezTo>
                            <a:pt x="18" y="15"/>
                            <a:pt x="17" y="16"/>
                            <a:pt x="17" y="17"/>
                          </a:cubicBezTo>
                          <a:cubicBezTo>
                            <a:pt x="16" y="17"/>
                            <a:pt x="16" y="18"/>
                            <a:pt x="17" y="19"/>
                          </a:cubicBezTo>
                          <a:cubicBezTo>
                            <a:pt x="18" y="20"/>
                            <a:pt x="19" y="22"/>
                            <a:pt x="21" y="22"/>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1" name="Freeform 220"/>
                    <p:cNvSpPr>
                      <a:spLocks/>
                    </p:cNvSpPr>
                    <p:nvPr/>
                  </p:nvSpPr>
                  <p:spPr bwMode="auto">
                    <a:xfrm>
                      <a:off x="4004" y="2271"/>
                      <a:ext cx="40" cy="40"/>
                    </a:xfrm>
                    <a:custGeom>
                      <a:avLst/>
                      <a:gdLst>
                        <a:gd name="T0" fmla="*/ 13 w 17"/>
                        <a:gd name="T1" fmla="*/ 3 h 17"/>
                        <a:gd name="T2" fmla="*/ 12 w 17"/>
                        <a:gd name="T3" fmla="*/ 15 h 17"/>
                        <a:gd name="T4" fmla="*/ 4 w 17"/>
                        <a:gd name="T5" fmla="*/ 14 h 17"/>
                        <a:gd name="T6" fmla="*/ 3 w 17"/>
                        <a:gd name="T7" fmla="*/ 12 h 17"/>
                        <a:gd name="T8" fmla="*/ 2 w 17"/>
                        <a:gd name="T9" fmla="*/ 10 h 17"/>
                        <a:gd name="T10" fmla="*/ 1 w 17"/>
                        <a:gd name="T11" fmla="*/ 10 h 17"/>
                        <a:gd name="T12" fmla="*/ 0 w 17"/>
                        <a:gd name="T13" fmla="*/ 10 h 17"/>
                        <a:gd name="T14" fmla="*/ 12 w 17"/>
                        <a:gd name="T15" fmla="*/ 0 h 17"/>
                        <a:gd name="T16" fmla="*/ 13 w 17"/>
                        <a:gd name="T17" fmla="*/ 1 h 17"/>
                        <a:gd name="T18" fmla="*/ 13 w 17"/>
                        <a:gd name="T19"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3" y="3"/>
                          </a:moveTo>
                          <a:cubicBezTo>
                            <a:pt x="16" y="6"/>
                            <a:pt x="17" y="13"/>
                            <a:pt x="12" y="15"/>
                          </a:cubicBezTo>
                          <a:cubicBezTo>
                            <a:pt x="9" y="17"/>
                            <a:pt x="6" y="16"/>
                            <a:pt x="4" y="14"/>
                          </a:cubicBezTo>
                          <a:cubicBezTo>
                            <a:pt x="4" y="13"/>
                            <a:pt x="3" y="12"/>
                            <a:pt x="3" y="12"/>
                          </a:cubicBezTo>
                          <a:cubicBezTo>
                            <a:pt x="2" y="12"/>
                            <a:pt x="2" y="11"/>
                            <a:pt x="2" y="10"/>
                          </a:cubicBezTo>
                          <a:cubicBezTo>
                            <a:pt x="2" y="10"/>
                            <a:pt x="1" y="10"/>
                            <a:pt x="1" y="10"/>
                          </a:cubicBezTo>
                          <a:cubicBezTo>
                            <a:pt x="0" y="10"/>
                            <a:pt x="0" y="10"/>
                            <a:pt x="0" y="10"/>
                          </a:cubicBezTo>
                          <a:cubicBezTo>
                            <a:pt x="4" y="7"/>
                            <a:pt x="8" y="4"/>
                            <a:pt x="12" y="0"/>
                          </a:cubicBezTo>
                          <a:cubicBezTo>
                            <a:pt x="13" y="1"/>
                            <a:pt x="13" y="1"/>
                            <a:pt x="13" y="1"/>
                          </a:cubicBezTo>
                          <a:cubicBezTo>
                            <a:pt x="12" y="2"/>
                            <a:pt x="12" y="3"/>
                            <a:pt x="13"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2" name="Freeform 221"/>
                    <p:cNvSpPr>
                      <a:spLocks/>
                    </p:cNvSpPr>
                    <p:nvPr/>
                  </p:nvSpPr>
                  <p:spPr bwMode="auto">
                    <a:xfrm>
                      <a:off x="3999" y="1956"/>
                      <a:ext cx="109" cy="100"/>
                    </a:xfrm>
                    <a:custGeom>
                      <a:avLst/>
                      <a:gdLst>
                        <a:gd name="T0" fmla="*/ 46 w 46"/>
                        <a:gd name="T1" fmla="*/ 11 h 42"/>
                        <a:gd name="T2" fmla="*/ 0 w 46"/>
                        <a:gd name="T3" fmla="*/ 25 h 42"/>
                        <a:gd name="T4" fmla="*/ 12 w 46"/>
                        <a:gd name="T5" fmla="*/ 0 h 42"/>
                        <a:gd name="T6" fmla="*/ 46 w 46"/>
                        <a:gd name="T7" fmla="*/ 10 h 42"/>
                        <a:gd name="T8" fmla="*/ 46 w 46"/>
                        <a:gd name="T9" fmla="*/ 11 h 42"/>
                      </a:gdLst>
                      <a:ahLst/>
                      <a:cxnLst>
                        <a:cxn ang="0">
                          <a:pos x="T0" y="T1"/>
                        </a:cxn>
                        <a:cxn ang="0">
                          <a:pos x="T2" y="T3"/>
                        </a:cxn>
                        <a:cxn ang="0">
                          <a:pos x="T4" y="T5"/>
                        </a:cxn>
                        <a:cxn ang="0">
                          <a:pos x="T6" y="T7"/>
                        </a:cxn>
                        <a:cxn ang="0">
                          <a:pos x="T8" y="T9"/>
                        </a:cxn>
                      </a:cxnLst>
                      <a:rect l="0" t="0" r="r" b="b"/>
                      <a:pathLst>
                        <a:path w="46" h="42">
                          <a:moveTo>
                            <a:pt x="46" y="11"/>
                          </a:moveTo>
                          <a:cubicBezTo>
                            <a:pt x="43" y="34"/>
                            <a:pt x="15" y="42"/>
                            <a:pt x="0" y="25"/>
                          </a:cubicBezTo>
                          <a:cubicBezTo>
                            <a:pt x="7" y="19"/>
                            <a:pt x="11" y="9"/>
                            <a:pt x="12" y="0"/>
                          </a:cubicBezTo>
                          <a:cubicBezTo>
                            <a:pt x="21" y="8"/>
                            <a:pt x="34" y="13"/>
                            <a:pt x="46" y="10"/>
                          </a:cubicBezTo>
                          <a:cubicBezTo>
                            <a:pt x="46" y="10"/>
                            <a:pt x="46" y="10"/>
                            <a:pt x="46"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3" name="Freeform 222"/>
                    <p:cNvSpPr>
                      <a:spLocks/>
                    </p:cNvSpPr>
                    <p:nvPr/>
                  </p:nvSpPr>
                  <p:spPr bwMode="auto">
                    <a:xfrm>
                      <a:off x="3634" y="2214"/>
                      <a:ext cx="412" cy="121"/>
                    </a:xfrm>
                    <a:custGeom>
                      <a:avLst/>
                      <a:gdLst>
                        <a:gd name="T0" fmla="*/ 174 w 174"/>
                        <a:gd name="T1" fmla="*/ 12 h 51"/>
                        <a:gd name="T2" fmla="*/ 174 w 174"/>
                        <a:gd name="T3" fmla="*/ 12 h 51"/>
                        <a:gd name="T4" fmla="*/ 171 w 174"/>
                        <a:gd name="T5" fmla="*/ 13 h 51"/>
                        <a:gd name="T6" fmla="*/ 132 w 174"/>
                        <a:gd name="T7" fmla="*/ 42 h 51"/>
                        <a:gd name="T8" fmla="*/ 86 w 174"/>
                        <a:gd name="T9" fmla="*/ 51 h 51"/>
                        <a:gd name="T10" fmla="*/ 36 w 174"/>
                        <a:gd name="T11" fmla="*/ 38 h 51"/>
                        <a:gd name="T12" fmla="*/ 15 w 174"/>
                        <a:gd name="T13" fmla="*/ 23 h 51"/>
                        <a:gd name="T14" fmla="*/ 0 w 174"/>
                        <a:gd name="T15" fmla="*/ 9 h 51"/>
                        <a:gd name="T16" fmla="*/ 18 w 174"/>
                        <a:gd name="T17" fmla="*/ 0 h 51"/>
                        <a:gd name="T18" fmla="*/ 89 w 174"/>
                        <a:gd name="T19" fmla="*/ 37 h 51"/>
                        <a:gd name="T20" fmla="*/ 128 w 174"/>
                        <a:gd name="T21" fmla="*/ 28 h 51"/>
                        <a:gd name="T22" fmla="*/ 157 w 174"/>
                        <a:gd name="T23" fmla="*/ 5 h 51"/>
                        <a:gd name="T24" fmla="*/ 157 w 174"/>
                        <a:gd name="T25" fmla="*/ 4 h 51"/>
                        <a:gd name="T26" fmla="*/ 174 w 174"/>
                        <a:gd name="T27"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51">
                          <a:moveTo>
                            <a:pt x="174" y="12"/>
                          </a:moveTo>
                          <a:cubicBezTo>
                            <a:pt x="174" y="12"/>
                            <a:pt x="174" y="12"/>
                            <a:pt x="174" y="12"/>
                          </a:cubicBezTo>
                          <a:cubicBezTo>
                            <a:pt x="173" y="12"/>
                            <a:pt x="172" y="12"/>
                            <a:pt x="171" y="13"/>
                          </a:cubicBezTo>
                          <a:cubicBezTo>
                            <a:pt x="160" y="25"/>
                            <a:pt x="147" y="35"/>
                            <a:pt x="132" y="42"/>
                          </a:cubicBezTo>
                          <a:cubicBezTo>
                            <a:pt x="117" y="48"/>
                            <a:pt x="102" y="51"/>
                            <a:pt x="86" y="51"/>
                          </a:cubicBezTo>
                          <a:cubicBezTo>
                            <a:pt x="69" y="51"/>
                            <a:pt x="52" y="46"/>
                            <a:pt x="36" y="38"/>
                          </a:cubicBezTo>
                          <a:cubicBezTo>
                            <a:pt x="29" y="34"/>
                            <a:pt x="21" y="29"/>
                            <a:pt x="15" y="23"/>
                          </a:cubicBezTo>
                          <a:cubicBezTo>
                            <a:pt x="13" y="21"/>
                            <a:pt x="2" y="13"/>
                            <a:pt x="0" y="9"/>
                          </a:cubicBezTo>
                          <a:cubicBezTo>
                            <a:pt x="6" y="6"/>
                            <a:pt x="13" y="4"/>
                            <a:pt x="18" y="0"/>
                          </a:cubicBezTo>
                          <a:cubicBezTo>
                            <a:pt x="35" y="22"/>
                            <a:pt x="62" y="36"/>
                            <a:pt x="89" y="37"/>
                          </a:cubicBezTo>
                          <a:cubicBezTo>
                            <a:pt x="103" y="37"/>
                            <a:pt x="116" y="34"/>
                            <a:pt x="128" y="28"/>
                          </a:cubicBezTo>
                          <a:cubicBezTo>
                            <a:pt x="138" y="24"/>
                            <a:pt x="152" y="16"/>
                            <a:pt x="157" y="5"/>
                          </a:cubicBezTo>
                          <a:cubicBezTo>
                            <a:pt x="157" y="5"/>
                            <a:pt x="157" y="4"/>
                            <a:pt x="157" y="4"/>
                          </a:cubicBezTo>
                          <a:cubicBezTo>
                            <a:pt x="163" y="7"/>
                            <a:pt x="168" y="9"/>
                            <a:pt x="174"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4" name="Freeform 223"/>
                    <p:cNvSpPr>
                      <a:spLocks/>
                    </p:cNvSpPr>
                    <p:nvPr/>
                  </p:nvSpPr>
                  <p:spPr bwMode="auto">
                    <a:xfrm>
                      <a:off x="4293" y="1027"/>
                      <a:ext cx="33" cy="33"/>
                    </a:xfrm>
                    <a:custGeom>
                      <a:avLst/>
                      <a:gdLst>
                        <a:gd name="T0" fmla="*/ 14 w 14"/>
                        <a:gd name="T1" fmla="*/ 2 h 14"/>
                        <a:gd name="T2" fmla="*/ 10 w 14"/>
                        <a:gd name="T3" fmla="*/ 14 h 14"/>
                        <a:gd name="T4" fmla="*/ 0 w 14"/>
                        <a:gd name="T5" fmla="*/ 12 h 14"/>
                        <a:gd name="T6" fmla="*/ 0 w 14"/>
                        <a:gd name="T7" fmla="*/ 12 h 14"/>
                        <a:gd name="T8" fmla="*/ 3 w 14"/>
                        <a:gd name="T9" fmla="*/ 2 h 14"/>
                        <a:gd name="T10" fmla="*/ 2 w 14"/>
                        <a:gd name="T11" fmla="*/ 1 h 14"/>
                        <a:gd name="T12" fmla="*/ 3 w 14"/>
                        <a:gd name="T13" fmla="*/ 0 h 14"/>
                        <a:gd name="T14" fmla="*/ 14 w 14"/>
                        <a:gd name="T15" fmla="*/ 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4">
                          <a:moveTo>
                            <a:pt x="14" y="2"/>
                          </a:moveTo>
                          <a:cubicBezTo>
                            <a:pt x="12" y="6"/>
                            <a:pt x="11" y="10"/>
                            <a:pt x="10" y="14"/>
                          </a:cubicBezTo>
                          <a:cubicBezTo>
                            <a:pt x="7" y="13"/>
                            <a:pt x="4" y="12"/>
                            <a:pt x="0" y="12"/>
                          </a:cubicBezTo>
                          <a:cubicBezTo>
                            <a:pt x="0" y="12"/>
                            <a:pt x="0" y="12"/>
                            <a:pt x="0" y="12"/>
                          </a:cubicBezTo>
                          <a:cubicBezTo>
                            <a:pt x="2" y="9"/>
                            <a:pt x="3" y="5"/>
                            <a:pt x="3" y="2"/>
                          </a:cubicBezTo>
                          <a:cubicBezTo>
                            <a:pt x="3" y="1"/>
                            <a:pt x="3" y="1"/>
                            <a:pt x="2" y="1"/>
                          </a:cubicBezTo>
                          <a:cubicBezTo>
                            <a:pt x="3" y="0"/>
                            <a:pt x="3" y="0"/>
                            <a:pt x="3" y="0"/>
                          </a:cubicBezTo>
                          <a:cubicBezTo>
                            <a:pt x="6" y="0"/>
                            <a:pt x="10" y="1"/>
                            <a:pt x="14"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5" name="Freeform 224"/>
                    <p:cNvSpPr>
                      <a:spLocks/>
                    </p:cNvSpPr>
                    <p:nvPr/>
                  </p:nvSpPr>
                  <p:spPr bwMode="auto">
                    <a:xfrm>
                      <a:off x="4139" y="1649"/>
                      <a:ext cx="38" cy="33"/>
                    </a:xfrm>
                    <a:custGeom>
                      <a:avLst/>
                      <a:gdLst>
                        <a:gd name="T0" fmla="*/ 15 w 16"/>
                        <a:gd name="T1" fmla="*/ 10 h 14"/>
                        <a:gd name="T2" fmla="*/ 16 w 16"/>
                        <a:gd name="T3" fmla="*/ 14 h 14"/>
                        <a:gd name="T4" fmla="*/ 1 w 16"/>
                        <a:gd name="T5" fmla="*/ 11 h 14"/>
                        <a:gd name="T6" fmla="*/ 1 w 16"/>
                        <a:gd name="T7" fmla="*/ 11 h 14"/>
                        <a:gd name="T8" fmla="*/ 0 w 16"/>
                        <a:gd name="T9" fmla="*/ 5 h 14"/>
                        <a:gd name="T10" fmla="*/ 1 w 16"/>
                        <a:gd name="T11" fmla="*/ 0 h 14"/>
                        <a:gd name="T12" fmla="*/ 15 w 16"/>
                        <a:gd name="T13" fmla="*/ 2 h 14"/>
                        <a:gd name="T14" fmla="*/ 15 w 16"/>
                        <a:gd name="T15" fmla="*/ 3 h 14"/>
                        <a:gd name="T16" fmla="*/ 15 w 16"/>
                        <a:gd name="T17" fmla="*/ 3 h 14"/>
                        <a:gd name="T18" fmla="*/ 14 w 16"/>
                        <a:gd name="T19" fmla="*/ 5 h 14"/>
                        <a:gd name="T20" fmla="*/ 14 w 16"/>
                        <a:gd name="T21" fmla="*/ 7 h 14"/>
                        <a:gd name="T22" fmla="*/ 15 w 16"/>
                        <a:gd name="T2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4">
                          <a:moveTo>
                            <a:pt x="15" y="10"/>
                          </a:moveTo>
                          <a:cubicBezTo>
                            <a:pt x="15" y="11"/>
                            <a:pt x="16" y="12"/>
                            <a:pt x="16" y="14"/>
                          </a:cubicBezTo>
                          <a:cubicBezTo>
                            <a:pt x="11" y="13"/>
                            <a:pt x="6" y="13"/>
                            <a:pt x="1" y="11"/>
                          </a:cubicBezTo>
                          <a:cubicBezTo>
                            <a:pt x="1" y="11"/>
                            <a:pt x="1" y="11"/>
                            <a:pt x="1" y="11"/>
                          </a:cubicBezTo>
                          <a:cubicBezTo>
                            <a:pt x="1" y="9"/>
                            <a:pt x="0" y="7"/>
                            <a:pt x="0" y="5"/>
                          </a:cubicBezTo>
                          <a:cubicBezTo>
                            <a:pt x="0" y="3"/>
                            <a:pt x="0" y="2"/>
                            <a:pt x="1" y="0"/>
                          </a:cubicBezTo>
                          <a:cubicBezTo>
                            <a:pt x="5" y="1"/>
                            <a:pt x="10" y="2"/>
                            <a:pt x="15" y="2"/>
                          </a:cubicBezTo>
                          <a:cubicBezTo>
                            <a:pt x="15" y="3"/>
                            <a:pt x="15" y="3"/>
                            <a:pt x="15" y="3"/>
                          </a:cubicBezTo>
                          <a:cubicBezTo>
                            <a:pt x="15" y="3"/>
                            <a:pt x="15" y="3"/>
                            <a:pt x="15" y="3"/>
                          </a:cubicBezTo>
                          <a:cubicBezTo>
                            <a:pt x="15" y="4"/>
                            <a:pt x="14" y="4"/>
                            <a:pt x="14" y="5"/>
                          </a:cubicBezTo>
                          <a:cubicBezTo>
                            <a:pt x="14" y="5"/>
                            <a:pt x="14" y="6"/>
                            <a:pt x="14" y="7"/>
                          </a:cubicBezTo>
                          <a:cubicBezTo>
                            <a:pt x="14" y="8"/>
                            <a:pt x="15" y="9"/>
                            <a:pt x="15"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6" name="Freeform 225"/>
                    <p:cNvSpPr>
                      <a:spLocks/>
                    </p:cNvSpPr>
                    <p:nvPr/>
                  </p:nvSpPr>
                  <p:spPr bwMode="auto">
                    <a:xfrm>
                      <a:off x="4188" y="1408"/>
                      <a:ext cx="55" cy="40"/>
                    </a:xfrm>
                    <a:custGeom>
                      <a:avLst/>
                      <a:gdLst>
                        <a:gd name="T0" fmla="*/ 23 w 23"/>
                        <a:gd name="T1" fmla="*/ 11 h 17"/>
                        <a:gd name="T2" fmla="*/ 16 w 23"/>
                        <a:gd name="T3" fmla="*/ 15 h 17"/>
                        <a:gd name="T4" fmla="*/ 14 w 23"/>
                        <a:gd name="T5" fmla="*/ 17 h 17"/>
                        <a:gd name="T6" fmla="*/ 3 w 23"/>
                        <a:gd name="T7" fmla="*/ 8 h 17"/>
                        <a:gd name="T8" fmla="*/ 0 w 23"/>
                        <a:gd name="T9" fmla="*/ 5 h 17"/>
                        <a:gd name="T10" fmla="*/ 4 w 23"/>
                        <a:gd name="T11" fmla="*/ 3 h 17"/>
                        <a:gd name="T12" fmla="*/ 10 w 23"/>
                        <a:gd name="T13" fmla="*/ 0 h 17"/>
                        <a:gd name="T14" fmla="*/ 11 w 23"/>
                        <a:gd name="T15" fmla="*/ 0 h 17"/>
                        <a:gd name="T16" fmla="*/ 23 w 23"/>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7">
                          <a:moveTo>
                            <a:pt x="23" y="11"/>
                          </a:moveTo>
                          <a:cubicBezTo>
                            <a:pt x="20" y="12"/>
                            <a:pt x="18" y="14"/>
                            <a:pt x="16" y="15"/>
                          </a:cubicBezTo>
                          <a:cubicBezTo>
                            <a:pt x="15" y="16"/>
                            <a:pt x="14" y="16"/>
                            <a:pt x="14" y="17"/>
                          </a:cubicBezTo>
                          <a:cubicBezTo>
                            <a:pt x="10" y="14"/>
                            <a:pt x="6" y="11"/>
                            <a:pt x="3" y="8"/>
                          </a:cubicBezTo>
                          <a:cubicBezTo>
                            <a:pt x="2" y="7"/>
                            <a:pt x="1" y="6"/>
                            <a:pt x="0" y="5"/>
                          </a:cubicBezTo>
                          <a:cubicBezTo>
                            <a:pt x="1" y="5"/>
                            <a:pt x="3" y="4"/>
                            <a:pt x="4" y="3"/>
                          </a:cubicBezTo>
                          <a:cubicBezTo>
                            <a:pt x="6" y="3"/>
                            <a:pt x="9" y="2"/>
                            <a:pt x="10" y="0"/>
                          </a:cubicBezTo>
                          <a:cubicBezTo>
                            <a:pt x="11" y="0"/>
                            <a:pt x="11" y="0"/>
                            <a:pt x="11" y="0"/>
                          </a:cubicBezTo>
                          <a:cubicBezTo>
                            <a:pt x="15" y="3"/>
                            <a:pt x="19" y="7"/>
                            <a:pt x="23"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7" name="Freeform 226"/>
                    <p:cNvSpPr>
                      <a:spLocks/>
                    </p:cNvSpPr>
                    <p:nvPr/>
                  </p:nvSpPr>
                  <p:spPr bwMode="auto">
                    <a:xfrm>
                      <a:off x="4335" y="509"/>
                      <a:ext cx="98" cy="71"/>
                    </a:xfrm>
                    <a:custGeom>
                      <a:avLst/>
                      <a:gdLst>
                        <a:gd name="T0" fmla="*/ 30 w 41"/>
                        <a:gd name="T1" fmla="*/ 6 h 30"/>
                        <a:gd name="T2" fmla="*/ 36 w 41"/>
                        <a:gd name="T3" fmla="*/ 29 h 30"/>
                        <a:gd name="T4" fmla="*/ 35 w 41"/>
                        <a:gd name="T5" fmla="*/ 30 h 30"/>
                        <a:gd name="T6" fmla="*/ 4 w 41"/>
                        <a:gd name="T7" fmla="*/ 27 h 30"/>
                        <a:gd name="T8" fmla="*/ 0 w 41"/>
                        <a:gd name="T9" fmla="*/ 8 h 30"/>
                        <a:gd name="T10" fmla="*/ 30 w 41"/>
                        <a:gd name="T11" fmla="*/ 6 h 30"/>
                      </a:gdLst>
                      <a:ahLst/>
                      <a:cxnLst>
                        <a:cxn ang="0">
                          <a:pos x="T0" y="T1"/>
                        </a:cxn>
                        <a:cxn ang="0">
                          <a:pos x="T2" y="T3"/>
                        </a:cxn>
                        <a:cxn ang="0">
                          <a:pos x="T4" y="T5"/>
                        </a:cxn>
                        <a:cxn ang="0">
                          <a:pos x="T6" y="T7"/>
                        </a:cxn>
                        <a:cxn ang="0">
                          <a:pos x="T8" y="T9"/>
                        </a:cxn>
                        <a:cxn ang="0">
                          <a:pos x="T10" y="T11"/>
                        </a:cxn>
                      </a:cxnLst>
                      <a:rect l="0" t="0" r="r" b="b"/>
                      <a:pathLst>
                        <a:path w="41" h="30">
                          <a:moveTo>
                            <a:pt x="30" y="6"/>
                          </a:moveTo>
                          <a:cubicBezTo>
                            <a:pt x="37" y="11"/>
                            <a:pt x="41" y="21"/>
                            <a:pt x="36" y="29"/>
                          </a:cubicBezTo>
                          <a:cubicBezTo>
                            <a:pt x="36" y="30"/>
                            <a:pt x="36" y="30"/>
                            <a:pt x="35" y="30"/>
                          </a:cubicBezTo>
                          <a:cubicBezTo>
                            <a:pt x="27" y="25"/>
                            <a:pt x="15" y="23"/>
                            <a:pt x="4" y="27"/>
                          </a:cubicBezTo>
                          <a:cubicBezTo>
                            <a:pt x="6" y="20"/>
                            <a:pt x="4" y="13"/>
                            <a:pt x="0" y="8"/>
                          </a:cubicBezTo>
                          <a:cubicBezTo>
                            <a:pt x="9" y="3"/>
                            <a:pt x="21" y="0"/>
                            <a:pt x="30"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8" name="Freeform 227"/>
                    <p:cNvSpPr>
                      <a:spLocks/>
                    </p:cNvSpPr>
                    <p:nvPr/>
                  </p:nvSpPr>
                  <p:spPr bwMode="auto">
                    <a:xfrm>
                      <a:off x="4063" y="1845"/>
                      <a:ext cx="59" cy="55"/>
                    </a:xfrm>
                    <a:custGeom>
                      <a:avLst/>
                      <a:gdLst>
                        <a:gd name="T0" fmla="*/ 22 w 25"/>
                        <a:gd name="T1" fmla="*/ 0 h 23"/>
                        <a:gd name="T2" fmla="*/ 23 w 25"/>
                        <a:gd name="T3" fmla="*/ 16 h 23"/>
                        <a:gd name="T4" fmla="*/ 17 w 25"/>
                        <a:gd name="T5" fmla="*/ 21 h 23"/>
                        <a:gd name="T6" fmla="*/ 0 w 25"/>
                        <a:gd name="T7" fmla="*/ 9 h 23"/>
                        <a:gd name="T8" fmla="*/ 0 w 25"/>
                        <a:gd name="T9" fmla="*/ 8 h 23"/>
                        <a:gd name="T10" fmla="*/ 4 w 25"/>
                        <a:gd name="T11" fmla="*/ 7 h 23"/>
                        <a:gd name="T12" fmla="*/ 16 w 25"/>
                        <a:gd name="T13" fmla="*/ 14 h 23"/>
                        <a:gd name="T14" fmla="*/ 16 w 25"/>
                        <a:gd name="T15" fmla="*/ 3 h 23"/>
                        <a:gd name="T16" fmla="*/ 22 w 25"/>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3">
                          <a:moveTo>
                            <a:pt x="22" y="0"/>
                          </a:moveTo>
                          <a:cubicBezTo>
                            <a:pt x="23" y="4"/>
                            <a:pt x="25" y="11"/>
                            <a:pt x="23" y="16"/>
                          </a:cubicBezTo>
                          <a:cubicBezTo>
                            <a:pt x="22" y="19"/>
                            <a:pt x="20" y="21"/>
                            <a:pt x="17" y="21"/>
                          </a:cubicBezTo>
                          <a:cubicBezTo>
                            <a:pt x="8" y="23"/>
                            <a:pt x="4" y="15"/>
                            <a:pt x="0" y="9"/>
                          </a:cubicBezTo>
                          <a:cubicBezTo>
                            <a:pt x="0" y="9"/>
                            <a:pt x="0" y="8"/>
                            <a:pt x="0" y="8"/>
                          </a:cubicBezTo>
                          <a:cubicBezTo>
                            <a:pt x="1" y="8"/>
                            <a:pt x="3" y="7"/>
                            <a:pt x="4" y="7"/>
                          </a:cubicBezTo>
                          <a:cubicBezTo>
                            <a:pt x="7" y="11"/>
                            <a:pt x="11" y="16"/>
                            <a:pt x="16" y="14"/>
                          </a:cubicBezTo>
                          <a:cubicBezTo>
                            <a:pt x="20" y="11"/>
                            <a:pt x="19" y="6"/>
                            <a:pt x="16" y="3"/>
                          </a:cubicBezTo>
                          <a:cubicBezTo>
                            <a:pt x="18" y="2"/>
                            <a:pt x="20" y="1"/>
                            <a:pt x="22"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9" name="Freeform 228"/>
                    <p:cNvSpPr>
                      <a:spLocks/>
                    </p:cNvSpPr>
                    <p:nvPr/>
                  </p:nvSpPr>
                  <p:spPr bwMode="auto">
                    <a:xfrm>
                      <a:off x="4219" y="1313"/>
                      <a:ext cx="26" cy="21"/>
                    </a:xfrm>
                    <a:custGeom>
                      <a:avLst/>
                      <a:gdLst>
                        <a:gd name="T0" fmla="*/ 10 w 11"/>
                        <a:gd name="T1" fmla="*/ 5 h 9"/>
                        <a:gd name="T2" fmla="*/ 11 w 11"/>
                        <a:gd name="T3" fmla="*/ 9 h 9"/>
                        <a:gd name="T4" fmla="*/ 1 w 11"/>
                        <a:gd name="T5" fmla="*/ 9 h 9"/>
                        <a:gd name="T6" fmla="*/ 1 w 11"/>
                        <a:gd name="T7" fmla="*/ 5 h 9"/>
                        <a:gd name="T8" fmla="*/ 0 w 11"/>
                        <a:gd name="T9" fmla="*/ 2 h 9"/>
                        <a:gd name="T10" fmla="*/ 0 w 11"/>
                        <a:gd name="T11" fmla="*/ 2 h 9"/>
                        <a:gd name="T12" fmla="*/ 1 w 11"/>
                        <a:gd name="T13" fmla="*/ 0 h 9"/>
                        <a:gd name="T14" fmla="*/ 9 w 11"/>
                        <a:gd name="T15" fmla="*/ 0 h 9"/>
                        <a:gd name="T16" fmla="*/ 9 w 11"/>
                        <a:gd name="T17" fmla="*/ 2 h 9"/>
                        <a:gd name="T18" fmla="*/ 10 w 11"/>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9">
                          <a:moveTo>
                            <a:pt x="10" y="5"/>
                          </a:moveTo>
                          <a:cubicBezTo>
                            <a:pt x="10" y="7"/>
                            <a:pt x="10" y="8"/>
                            <a:pt x="11" y="9"/>
                          </a:cubicBezTo>
                          <a:cubicBezTo>
                            <a:pt x="8" y="9"/>
                            <a:pt x="4" y="9"/>
                            <a:pt x="1" y="9"/>
                          </a:cubicBezTo>
                          <a:cubicBezTo>
                            <a:pt x="1" y="8"/>
                            <a:pt x="1" y="6"/>
                            <a:pt x="1" y="5"/>
                          </a:cubicBezTo>
                          <a:cubicBezTo>
                            <a:pt x="0" y="4"/>
                            <a:pt x="0" y="3"/>
                            <a:pt x="0" y="2"/>
                          </a:cubicBezTo>
                          <a:cubicBezTo>
                            <a:pt x="0" y="2"/>
                            <a:pt x="0" y="2"/>
                            <a:pt x="0" y="2"/>
                          </a:cubicBezTo>
                          <a:cubicBezTo>
                            <a:pt x="1" y="1"/>
                            <a:pt x="1" y="1"/>
                            <a:pt x="1" y="0"/>
                          </a:cubicBezTo>
                          <a:cubicBezTo>
                            <a:pt x="4" y="0"/>
                            <a:pt x="6" y="0"/>
                            <a:pt x="9" y="0"/>
                          </a:cubicBezTo>
                          <a:cubicBezTo>
                            <a:pt x="9" y="1"/>
                            <a:pt x="9" y="1"/>
                            <a:pt x="9" y="2"/>
                          </a:cubicBezTo>
                          <a:cubicBezTo>
                            <a:pt x="9" y="3"/>
                            <a:pt x="9" y="4"/>
                            <a:pt x="10"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0" name="Freeform 229"/>
                    <p:cNvSpPr>
                      <a:spLocks/>
                    </p:cNvSpPr>
                    <p:nvPr/>
                  </p:nvSpPr>
                  <p:spPr bwMode="auto">
                    <a:xfrm>
                      <a:off x="4364" y="743"/>
                      <a:ext cx="12" cy="9"/>
                    </a:xfrm>
                    <a:custGeom>
                      <a:avLst/>
                      <a:gdLst>
                        <a:gd name="T0" fmla="*/ 5 w 5"/>
                        <a:gd name="T1" fmla="*/ 3 h 4"/>
                        <a:gd name="T2" fmla="*/ 3 w 5"/>
                        <a:gd name="T3" fmla="*/ 4 h 4"/>
                        <a:gd name="T4" fmla="*/ 1 w 5"/>
                        <a:gd name="T5" fmla="*/ 4 h 4"/>
                        <a:gd name="T6" fmla="*/ 1 w 5"/>
                        <a:gd name="T7" fmla="*/ 0 h 4"/>
                        <a:gd name="T8" fmla="*/ 1 w 5"/>
                        <a:gd name="T9" fmla="*/ 0 h 4"/>
                        <a:gd name="T10" fmla="*/ 5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5" y="3"/>
                          </a:moveTo>
                          <a:cubicBezTo>
                            <a:pt x="4" y="3"/>
                            <a:pt x="4" y="4"/>
                            <a:pt x="3" y="4"/>
                          </a:cubicBezTo>
                          <a:cubicBezTo>
                            <a:pt x="2" y="4"/>
                            <a:pt x="2" y="4"/>
                            <a:pt x="1" y="4"/>
                          </a:cubicBezTo>
                          <a:cubicBezTo>
                            <a:pt x="0" y="3"/>
                            <a:pt x="0" y="1"/>
                            <a:pt x="1" y="0"/>
                          </a:cubicBezTo>
                          <a:cubicBezTo>
                            <a:pt x="1" y="0"/>
                            <a:pt x="1" y="0"/>
                            <a:pt x="1" y="0"/>
                          </a:cubicBezTo>
                          <a:cubicBezTo>
                            <a:pt x="2" y="1"/>
                            <a:pt x="4" y="2"/>
                            <a:pt x="5"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1" name="Freeform 230"/>
                    <p:cNvSpPr>
                      <a:spLocks/>
                    </p:cNvSpPr>
                    <p:nvPr/>
                  </p:nvSpPr>
                  <p:spPr bwMode="auto">
                    <a:xfrm>
                      <a:off x="4293" y="750"/>
                      <a:ext cx="76" cy="78"/>
                    </a:xfrm>
                    <a:custGeom>
                      <a:avLst/>
                      <a:gdLst>
                        <a:gd name="T0" fmla="*/ 27 w 32"/>
                        <a:gd name="T1" fmla="*/ 6 h 33"/>
                        <a:gd name="T2" fmla="*/ 30 w 32"/>
                        <a:gd name="T3" fmla="*/ 19 h 33"/>
                        <a:gd name="T4" fmla="*/ 26 w 32"/>
                        <a:gd name="T5" fmla="*/ 30 h 33"/>
                        <a:gd name="T6" fmla="*/ 26 w 32"/>
                        <a:gd name="T7" fmla="*/ 32 h 33"/>
                        <a:gd name="T8" fmla="*/ 26 w 32"/>
                        <a:gd name="T9" fmla="*/ 33 h 33"/>
                        <a:gd name="T10" fmla="*/ 18 w 32"/>
                        <a:gd name="T11" fmla="*/ 24 h 33"/>
                        <a:gd name="T12" fmla="*/ 19 w 32"/>
                        <a:gd name="T13" fmla="*/ 11 h 33"/>
                        <a:gd name="T14" fmla="*/ 7 w 32"/>
                        <a:gd name="T15" fmla="*/ 14 h 33"/>
                        <a:gd name="T16" fmla="*/ 0 w 32"/>
                        <a:gd name="T17" fmla="*/ 8 h 33"/>
                        <a:gd name="T18" fmla="*/ 3 w 32"/>
                        <a:gd name="T19" fmla="*/ 5 h 33"/>
                        <a:gd name="T20" fmla="*/ 27 w 32"/>
                        <a:gd name="T21"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3">
                          <a:moveTo>
                            <a:pt x="27" y="6"/>
                          </a:moveTo>
                          <a:cubicBezTo>
                            <a:pt x="30" y="9"/>
                            <a:pt x="32" y="14"/>
                            <a:pt x="30" y="19"/>
                          </a:cubicBezTo>
                          <a:cubicBezTo>
                            <a:pt x="29" y="23"/>
                            <a:pt x="26" y="26"/>
                            <a:pt x="26" y="30"/>
                          </a:cubicBezTo>
                          <a:cubicBezTo>
                            <a:pt x="25" y="31"/>
                            <a:pt x="26" y="32"/>
                            <a:pt x="26" y="32"/>
                          </a:cubicBezTo>
                          <a:cubicBezTo>
                            <a:pt x="26" y="33"/>
                            <a:pt x="26" y="33"/>
                            <a:pt x="26" y="33"/>
                          </a:cubicBezTo>
                          <a:cubicBezTo>
                            <a:pt x="23" y="30"/>
                            <a:pt x="21" y="27"/>
                            <a:pt x="18" y="24"/>
                          </a:cubicBezTo>
                          <a:cubicBezTo>
                            <a:pt x="21" y="21"/>
                            <a:pt x="22" y="15"/>
                            <a:pt x="19" y="11"/>
                          </a:cubicBezTo>
                          <a:cubicBezTo>
                            <a:pt x="15" y="7"/>
                            <a:pt x="8" y="8"/>
                            <a:pt x="7" y="14"/>
                          </a:cubicBezTo>
                          <a:cubicBezTo>
                            <a:pt x="5" y="12"/>
                            <a:pt x="3" y="10"/>
                            <a:pt x="0" y="8"/>
                          </a:cubicBezTo>
                          <a:cubicBezTo>
                            <a:pt x="1" y="7"/>
                            <a:pt x="2" y="6"/>
                            <a:pt x="3" y="5"/>
                          </a:cubicBezTo>
                          <a:cubicBezTo>
                            <a:pt x="9" y="0"/>
                            <a:pt x="21" y="0"/>
                            <a:pt x="27" y="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2" name="Freeform 231"/>
                    <p:cNvSpPr>
                      <a:spLocks noEditPoints="1"/>
                    </p:cNvSpPr>
                    <p:nvPr/>
                  </p:nvSpPr>
                  <p:spPr bwMode="auto">
                    <a:xfrm>
                      <a:off x="4257" y="1136"/>
                      <a:ext cx="24" cy="28"/>
                    </a:xfrm>
                    <a:custGeom>
                      <a:avLst/>
                      <a:gdLst>
                        <a:gd name="T0" fmla="*/ 5 w 10"/>
                        <a:gd name="T1" fmla="*/ 6 h 12"/>
                        <a:gd name="T2" fmla="*/ 5 w 10"/>
                        <a:gd name="T3" fmla="*/ 6 h 12"/>
                        <a:gd name="T4" fmla="*/ 5 w 10"/>
                        <a:gd name="T5" fmla="*/ 6 h 12"/>
                        <a:gd name="T6" fmla="*/ 5 w 10"/>
                        <a:gd name="T7" fmla="*/ 6 h 12"/>
                        <a:gd name="T8" fmla="*/ 5 w 10"/>
                        <a:gd name="T9" fmla="*/ 6 h 12"/>
                        <a:gd name="T10" fmla="*/ 5 w 10"/>
                        <a:gd name="T11" fmla="*/ 6 h 12"/>
                        <a:gd name="T12" fmla="*/ 5 w 10"/>
                        <a:gd name="T13" fmla="*/ 6 h 12"/>
                        <a:gd name="T14" fmla="*/ 5 w 10"/>
                        <a:gd name="T15" fmla="*/ 6 h 12"/>
                        <a:gd name="T16" fmla="*/ 5 w 10"/>
                        <a:gd name="T17" fmla="*/ 6 h 12"/>
                        <a:gd name="T18" fmla="*/ 5 w 10"/>
                        <a:gd name="T19" fmla="*/ 6 h 12"/>
                        <a:gd name="T20" fmla="*/ 5 w 10"/>
                        <a:gd name="T21" fmla="*/ 7 h 12"/>
                        <a:gd name="T22" fmla="*/ 5 w 10"/>
                        <a:gd name="T23" fmla="*/ 7 h 12"/>
                        <a:gd name="T24" fmla="*/ 5 w 10"/>
                        <a:gd name="T25" fmla="*/ 7 h 12"/>
                        <a:gd name="T26" fmla="*/ 5 w 10"/>
                        <a:gd name="T27" fmla="*/ 6 h 12"/>
                        <a:gd name="T28" fmla="*/ 5 w 10"/>
                        <a:gd name="T29" fmla="*/ 6 h 12"/>
                        <a:gd name="T30" fmla="*/ 10 w 10"/>
                        <a:gd name="T31" fmla="*/ 6 h 12"/>
                        <a:gd name="T32" fmla="*/ 4 w 10"/>
                        <a:gd name="T33" fmla="*/ 11 h 12"/>
                        <a:gd name="T34" fmla="*/ 0 w 10"/>
                        <a:gd name="T35" fmla="*/ 6 h 12"/>
                        <a:gd name="T36" fmla="*/ 4 w 10"/>
                        <a:gd name="T37" fmla="*/ 1 h 12"/>
                        <a:gd name="T38" fmla="*/ 10 w 10"/>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2">
                          <a:moveTo>
                            <a:pt x="5" y="6"/>
                          </a:move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6"/>
                            <a:pt x="5" y="6"/>
                          </a:cubicBezTo>
                          <a:cubicBezTo>
                            <a:pt x="5" y="6"/>
                            <a:pt x="5" y="6"/>
                            <a:pt x="5" y="6"/>
                          </a:cubicBezTo>
                          <a:close/>
                          <a:moveTo>
                            <a:pt x="10" y="6"/>
                          </a:moveTo>
                          <a:cubicBezTo>
                            <a:pt x="10" y="9"/>
                            <a:pt x="7" y="12"/>
                            <a:pt x="4" y="11"/>
                          </a:cubicBezTo>
                          <a:cubicBezTo>
                            <a:pt x="2" y="11"/>
                            <a:pt x="0" y="8"/>
                            <a:pt x="0" y="6"/>
                          </a:cubicBezTo>
                          <a:cubicBezTo>
                            <a:pt x="0" y="4"/>
                            <a:pt x="2" y="2"/>
                            <a:pt x="4" y="1"/>
                          </a:cubicBezTo>
                          <a:cubicBezTo>
                            <a:pt x="7" y="0"/>
                            <a:pt x="10" y="3"/>
                            <a:pt x="10" y="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3" name="Freeform 232"/>
                    <p:cNvSpPr>
                      <a:spLocks/>
                    </p:cNvSpPr>
                    <p:nvPr/>
                  </p:nvSpPr>
                  <p:spPr bwMode="auto">
                    <a:xfrm>
                      <a:off x="3968" y="2035"/>
                      <a:ext cx="107" cy="104"/>
                    </a:xfrm>
                    <a:custGeom>
                      <a:avLst/>
                      <a:gdLst>
                        <a:gd name="T0" fmla="*/ 43 w 45"/>
                        <a:gd name="T1" fmla="*/ 4 h 44"/>
                        <a:gd name="T2" fmla="*/ 36 w 45"/>
                        <a:gd name="T3" fmla="*/ 37 h 44"/>
                        <a:gd name="T4" fmla="*/ 21 w 45"/>
                        <a:gd name="T5" fmla="*/ 44 h 44"/>
                        <a:gd name="T6" fmla="*/ 10 w 45"/>
                        <a:gd name="T7" fmla="*/ 43 h 44"/>
                        <a:gd name="T8" fmla="*/ 0 w 45"/>
                        <a:gd name="T9" fmla="*/ 33 h 44"/>
                        <a:gd name="T10" fmla="*/ 14 w 45"/>
                        <a:gd name="T11" fmla="*/ 0 h 44"/>
                        <a:gd name="T12" fmla="*/ 43 w 45"/>
                        <a:gd name="T13" fmla="*/ 4 h 44"/>
                      </a:gdLst>
                      <a:ahLst/>
                      <a:cxnLst>
                        <a:cxn ang="0">
                          <a:pos x="T0" y="T1"/>
                        </a:cxn>
                        <a:cxn ang="0">
                          <a:pos x="T2" y="T3"/>
                        </a:cxn>
                        <a:cxn ang="0">
                          <a:pos x="T4" y="T5"/>
                        </a:cxn>
                        <a:cxn ang="0">
                          <a:pos x="T6" y="T7"/>
                        </a:cxn>
                        <a:cxn ang="0">
                          <a:pos x="T8" y="T9"/>
                        </a:cxn>
                        <a:cxn ang="0">
                          <a:pos x="T10" y="T11"/>
                        </a:cxn>
                        <a:cxn ang="0">
                          <a:pos x="T12" y="T13"/>
                        </a:cxn>
                      </a:cxnLst>
                      <a:rect l="0" t="0" r="r" b="b"/>
                      <a:pathLst>
                        <a:path w="45" h="44">
                          <a:moveTo>
                            <a:pt x="43" y="4"/>
                          </a:moveTo>
                          <a:cubicBezTo>
                            <a:pt x="45" y="15"/>
                            <a:pt x="43" y="28"/>
                            <a:pt x="36" y="37"/>
                          </a:cubicBezTo>
                          <a:cubicBezTo>
                            <a:pt x="32" y="41"/>
                            <a:pt x="27" y="43"/>
                            <a:pt x="21" y="44"/>
                          </a:cubicBezTo>
                          <a:cubicBezTo>
                            <a:pt x="18" y="44"/>
                            <a:pt x="14" y="42"/>
                            <a:pt x="10" y="43"/>
                          </a:cubicBezTo>
                          <a:cubicBezTo>
                            <a:pt x="7" y="40"/>
                            <a:pt x="4" y="36"/>
                            <a:pt x="0" y="33"/>
                          </a:cubicBezTo>
                          <a:cubicBezTo>
                            <a:pt x="14" y="28"/>
                            <a:pt x="16" y="13"/>
                            <a:pt x="14" y="0"/>
                          </a:cubicBezTo>
                          <a:cubicBezTo>
                            <a:pt x="23" y="6"/>
                            <a:pt x="34" y="7"/>
                            <a:pt x="43"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4" name="Freeform 233"/>
                    <p:cNvSpPr>
                      <a:spLocks/>
                    </p:cNvSpPr>
                    <p:nvPr/>
                  </p:nvSpPr>
                  <p:spPr bwMode="auto">
                    <a:xfrm>
                      <a:off x="3963" y="2295"/>
                      <a:ext cx="45" cy="49"/>
                    </a:xfrm>
                    <a:custGeom>
                      <a:avLst/>
                      <a:gdLst>
                        <a:gd name="T0" fmla="*/ 19 w 19"/>
                        <a:gd name="T1" fmla="*/ 9 h 21"/>
                        <a:gd name="T2" fmla="*/ 16 w 19"/>
                        <a:gd name="T3" fmla="*/ 17 h 21"/>
                        <a:gd name="T4" fmla="*/ 5 w 19"/>
                        <a:gd name="T5" fmla="*/ 16 h 21"/>
                        <a:gd name="T6" fmla="*/ 3 w 19"/>
                        <a:gd name="T7" fmla="*/ 14 h 21"/>
                        <a:gd name="T8" fmla="*/ 0 w 19"/>
                        <a:gd name="T9" fmla="*/ 10 h 21"/>
                        <a:gd name="T10" fmla="*/ 17 w 19"/>
                        <a:gd name="T11" fmla="*/ 0 h 21"/>
                        <a:gd name="T12" fmla="*/ 18 w 19"/>
                        <a:gd name="T13" fmla="*/ 0 h 21"/>
                        <a:gd name="T14" fmla="*/ 17 w 19"/>
                        <a:gd name="T15" fmla="*/ 1 h 21"/>
                        <a:gd name="T16" fmla="*/ 17 w 19"/>
                        <a:gd name="T17" fmla="*/ 1 h 21"/>
                        <a:gd name="T18" fmla="*/ 17 w 19"/>
                        <a:gd name="T19" fmla="*/ 2 h 21"/>
                        <a:gd name="T20" fmla="*/ 19 w 19"/>
                        <a:gd name="T21"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1">
                          <a:moveTo>
                            <a:pt x="19" y="9"/>
                          </a:moveTo>
                          <a:cubicBezTo>
                            <a:pt x="19" y="12"/>
                            <a:pt x="18" y="15"/>
                            <a:pt x="16" y="17"/>
                          </a:cubicBezTo>
                          <a:cubicBezTo>
                            <a:pt x="12" y="21"/>
                            <a:pt x="8" y="19"/>
                            <a:pt x="5" y="16"/>
                          </a:cubicBezTo>
                          <a:cubicBezTo>
                            <a:pt x="4" y="16"/>
                            <a:pt x="3" y="15"/>
                            <a:pt x="3" y="14"/>
                          </a:cubicBezTo>
                          <a:cubicBezTo>
                            <a:pt x="2" y="13"/>
                            <a:pt x="1" y="11"/>
                            <a:pt x="0" y="10"/>
                          </a:cubicBezTo>
                          <a:cubicBezTo>
                            <a:pt x="6" y="7"/>
                            <a:pt x="12" y="4"/>
                            <a:pt x="17" y="0"/>
                          </a:cubicBezTo>
                          <a:cubicBezTo>
                            <a:pt x="18" y="0"/>
                            <a:pt x="18" y="0"/>
                            <a:pt x="18" y="0"/>
                          </a:cubicBezTo>
                          <a:cubicBezTo>
                            <a:pt x="18" y="0"/>
                            <a:pt x="17" y="0"/>
                            <a:pt x="17" y="1"/>
                          </a:cubicBezTo>
                          <a:cubicBezTo>
                            <a:pt x="17" y="1"/>
                            <a:pt x="17" y="1"/>
                            <a:pt x="17" y="1"/>
                          </a:cubicBezTo>
                          <a:cubicBezTo>
                            <a:pt x="17" y="2"/>
                            <a:pt x="17" y="2"/>
                            <a:pt x="17" y="2"/>
                          </a:cubicBezTo>
                          <a:cubicBezTo>
                            <a:pt x="17" y="5"/>
                            <a:pt x="19" y="7"/>
                            <a:pt x="19"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5" name="Freeform 234"/>
                    <p:cNvSpPr>
                      <a:spLocks/>
                    </p:cNvSpPr>
                    <p:nvPr/>
                  </p:nvSpPr>
                  <p:spPr bwMode="auto">
                    <a:xfrm>
                      <a:off x="4271" y="655"/>
                      <a:ext cx="112" cy="88"/>
                    </a:xfrm>
                    <a:custGeom>
                      <a:avLst/>
                      <a:gdLst>
                        <a:gd name="T0" fmla="*/ 36 w 47"/>
                        <a:gd name="T1" fmla="*/ 9 h 37"/>
                        <a:gd name="T2" fmla="*/ 40 w 47"/>
                        <a:gd name="T3" fmla="*/ 37 h 37"/>
                        <a:gd name="T4" fmla="*/ 16 w 47"/>
                        <a:gd name="T5" fmla="*/ 19 h 37"/>
                        <a:gd name="T6" fmla="*/ 0 w 47"/>
                        <a:gd name="T7" fmla="*/ 9 h 37"/>
                        <a:gd name="T8" fmla="*/ 36 w 47"/>
                        <a:gd name="T9" fmla="*/ 9 h 37"/>
                      </a:gdLst>
                      <a:ahLst/>
                      <a:cxnLst>
                        <a:cxn ang="0">
                          <a:pos x="T0" y="T1"/>
                        </a:cxn>
                        <a:cxn ang="0">
                          <a:pos x="T2" y="T3"/>
                        </a:cxn>
                        <a:cxn ang="0">
                          <a:pos x="T4" y="T5"/>
                        </a:cxn>
                        <a:cxn ang="0">
                          <a:pos x="T6" y="T7"/>
                        </a:cxn>
                        <a:cxn ang="0">
                          <a:pos x="T8" y="T9"/>
                        </a:cxn>
                      </a:cxnLst>
                      <a:rect l="0" t="0" r="r" b="b"/>
                      <a:pathLst>
                        <a:path w="47" h="37">
                          <a:moveTo>
                            <a:pt x="36" y="9"/>
                          </a:moveTo>
                          <a:cubicBezTo>
                            <a:pt x="44" y="15"/>
                            <a:pt x="47" y="29"/>
                            <a:pt x="40" y="37"/>
                          </a:cubicBezTo>
                          <a:cubicBezTo>
                            <a:pt x="32" y="31"/>
                            <a:pt x="24" y="25"/>
                            <a:pt x="16" y="19"/>
                          </a:cubicBezTo>
                          <a:cubicBezTo>
                            <a:pt x="10" y="16"/>
                            <a:pt x="5" y="12"/>
                            <a:pt x="0" y="9"/>
                          </a:cubicBezTo>
                          <a:cubicBezTo>
                            <a:pt x="10" y="3"/>
                            <a:pt x="26" y="0"/>
                            <a:pt x="36"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6" name="Freeform 235"/>
                    <p:cNvSpPr>
                      <a:spLocks/>
                    </p:cNvSpPr>
                    <p:nvPr/>
                  </p:nvSpPr>
                  <p:spPr bwMode="auto">
                    <a:xfrm>
                      <a:off x="4269" y="1024"/>
                      <a:ext cx="31" cy="31"/>
                    </a:xfrm>
                    <a:custGeom>
                      <a:avLst/>
                      <a:gdLst>
                        <a:gd name="T0" fmla="*/ 13 w 13"/>
                        <a:gd name="T1" fmla="*/ 1 h 13"/>
                        <a:gd name="T2" fmla="*/ 12 w 13"/>
                        <a:gd name="T3" fmla="*/ 2 h 13"/>
                        <a:gd name="T4" fmla="*/ 11 w 13"/>
                        <a:gd name="T5" fmla="*/ 3 h 13"/>
                        <a:gd name="T6" fmla="*/ 9 w 13"/>
                        <a:gd name="T7" fmla="*/ 12 h 13"/>
                        <a:gd name="T8" fmla="*/ 9 w 13"/>
                        <a:gd name="T9" fmla="*/ 13 h 13"/>
                        <a:gd name="T10" fmla="*/ 0 w 13"/>
                        <a:gd name="T11" fmla="*/ 12 h 13"/>
                        <a:gd name="T12" fmla="*/ 2 w 13"/>
                        <a:gd name="T13" fmla="*/ 0 h 13"/>
                        <a:gd name="T14" fmla="*/ 13 w 13"/>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13" y="1"/>
                          </a:moveTo>
                          <a:cubicBezTo>
                            <a:pt x="12" y="2"/>
                            <a:pt x="12" y="2"/>
                            <a:pt x="12" y="2"/>
                          </a:cubicBezTo>
                          <a:cubicBezTo>
                            <a:pt x="12" y="2"/>
                            <a:pt x="11" y="2"/>
                            <a:pt x="11" y="3"/>
                          </a:cubicBezTo>
                          <a:cubicBezTo>
                            <a:pt x="10" y="6"/>
                            <a:pt x="10" y="9"/>
                            <a:pt x="9" y="12"/>
                          </a:cubicBezTo>
                          <a:cubicBezTo>
                            <a:pt x="8" y="12"/>
                            <a:pt x="8" y="12"/>
                            <a:pt x="9" y="13"/>
                          </a:cubicBezTo>
                          <a:cubicBezTo>
                            <a:pt x="6" y="12"/>
                            <a:pt x="3" y="12"/>
                            <a:pt x="0" y="12"/>
                          </a:cubicBezTo>
                          <a:cubicBezTo>
                            <a:pt x="0" y="8"/>
                            <a:pt x="1" y="4"/>
                            <a:pt x="2" y="0"/>
                          </a:cubicBezTo>
                          <a:cubicBezTo>
                            <a:pt x="5" y="0"/>
                            <a:pt x="9" y="0"/>
                            <a:pt x="13"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7" name="Freeform 236"/>
                    <p:cNvSpPr>
                      <a:spLocks/>
                    </p:cNvSpPr>
                    <p:nvPr/>
                  </p:nvSpPr>
                  <p:spPr bwMode="auto">
                    <a:xfrm>
                      <a:off x="4295" y="705"/>
                      <a:ext cx="64" cy="50"/>
                    </a:xfrm>
                    <a:custGeom>
                      <a:avLst/>
                      <a:gdLst>
                        <a:gd name="T0" fmla="*/ 27 w 27"/>
                        <a:gd name="T1" fmla="*/ 19 h 21"/>
                        <a:gd name="T2" fmla="*/ 27 w 27"/>
                        <a:gd name="T3" fmla="*/ 20 h 21"/>
                        <a:gd name="T4" fmla="*/ 25 w 27"/>
                        <a:gd name="T5" fmla="*/ 19 h 21"/>
                        <a:gd name="T6" fmla="*/ 0 w 27"/>
                        <a:gd name="T7" fmla="*/ 21 h 21"/>
                        <a:gd name="T8" fmla="*/ 2 w 27"/>
                        <a:gd name="T9" fmla="*/ 13 h 21"/>
                        <a:gd name="T10" fmla="*/ 0 w 27"/>
                        <a:gd name="T11" fmla="*/ 0 h 21"/>
                        <a:gd name="T12" fmla="*/ 27 w 27"/>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27" h="21">
                          <a:moveTo>
                            <a:pt x="27" y="19"/>
                          </a:moveTo>
                          <a:cubicBezTo>
                            <a:pt x="27" y="20"/>
                            <a:pt x="27" y="20"/>
                            <a:pt x="27" y="20"/>
                          </a:cubicBezTo>
                          <a:cubicBezTo>
                            <a:pt x="26" y="20"/>
                            <a:pt x="26" y="19"/>
                            <a:pt x="25" y="19"/>
                          </a:cubicBezTo>
                          <a:cubicBezTo>
                            <a:pt x="18" y="15"/>
                            <a:pt x="6" y="15"/>
                            <a:pt x="0" y="21"/>
                          </a:cubicBezTo>
                          <a:cubicBezTo>
                            <a:pt x="1" y="18"/>
                            <a:pt x="2" y="14"/>
                            <a:pt x="2" y="13"/>
                          </a:cubicBezTo>
                          <a:cubicBezTo>
                            <a:pt x="3" y="8"/>
                            <a:pt x="2" y="4"/>
                            <a:pt x="0" y="0"/>
                          </a:cubicBezTo>
                          <a:cubicBezTo>
                            <a:pt x="9" y="6"/>
                            <a:pt x="18" y="12"/>
                            <a:pt x="27" y="1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8" name="Freeform 237"/>
                    <p:cNvSpPr>
                      <a:spLocks/>
                    </p:cNvSpPr>
                    <p:nvPr/>
                  </p:nvSpPr>
                  <p:spPr bwMode="auto">
                    <a:xfrm>
                      <a:off x="4345" y="487"/>
                      <a:ext cx="71" cy="26"/>
                    </a:xfrm>
                    <a:custGeom>
                      <a:avLst/>
                      <a:gdLst>
                        <a:gd name="T0" fmla="*/ 30 w 30"/>
                        <a:gd name="T1" fmla="*/ 2 h 11"/>
                        <a:gd name="T2" fmla="*/ 28 w 30"/>
                        <a:gd name="T3" fmla="*/ 11 h 11"/>
                        <a:gd name="T4" fmla="*/ 0 w 30"/>
                        <a:gd name="T5" fmla="*/ 10 h 11"/>
                        <a:gd name="T6" fmla="*/ 1 w 30"/>
                        <a:gd name="T7" fmla="*/ 0 h 11"/>
                        <a:gd name="T8" fmla="*/ 30 w 30"/>
                        <a:gd name="T9" fmla="*/ 2 h 11"/>
                      </a:gdLst>
                      <a:ahLst/>
                      <a:cxnLst>
                        <a:cxn ang="0">
                          <a:pos x="T0" y="T1"/>
                        </a:cxn>
                        <a:cxn ang="0">
                          <a:pos x="T2" y="T3"/>
                        </a:cxn>
                        <a:cxn ang="0">
                          <a:pos x="T4" y="T5"/>
                        </a:cxn>
                        <a:cxn ang="0">
                          <a:pos x="T6" y="T7"/>
                        </a:cxn>
                        <a:cxn ang="0">
                          <a:pos x="T8" y="T9"/>
                        </a:cxn>
                      </a:cxnLst>
                      <a:rect l="0" t="0" r="r" b="b"/>
                      <a:pathLst>
                        <a:path w="30" h="11">
                          <a:moveTo>
                            <a:pt x="30" y="2"/>
                          </a:moveTo>
                          <a:cubicBezTo>
                            <a:pt x="30" y="5"/>
                            <a:pt x="30" y="8"/>
                            <a:pt x="28" y="11"/>
                          </a:cubicBezTo>
                          <a:cubicBezTo>
                            <a:pt x="20" y="6"/>
                            <a:pt x="9" y="6"/>
                            <a:pt x="0" y="10"/>
                          </a:cubicBezTo>
                          <a:cubicBezTo>
                            <a:pt x="1" y="7"/>
                            <a:pt x="1" y="4"/>
                            <a:pt x="1" y="0"/>
                          </a:cubicBezTo>
                          <a:cubicBezTo>
                            <a:pt x="10" y="0"/>
                            <a:pt x="20" y="1"/>
                            <a:pt x="30"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9" name="Freeform 238"/>
                    <p:cNvSpPr>
                      <a:spLocks/>
                    </p:cNvSpPr>
                    <p:nvPr/>
                  </p:nvSpPr>
                  <p:spPr bwMode="auto">
                    <a:xfrm>
                      <a:off x="4070" y="291"/>
                      <a:ext cx="367" cy="159"/>
                    </a:xfrm>
                    <a:custGeom>
                      <a:avLst/>
                      <a:gdLst>
                        <a:gd name="T0" fmla="*/ 154 w 155"/>
                        <a:gd name="T1" fmla="*/ 47 h 67"/>
                        <a:gd name="T2" fmla="*/ 150 w 155"/>
                        <a:gd name="T3" fmla="*/ 56 h 67"/>
                        <a:gd name="T4" fmla="*/ 151 w 155"/>
                        <a:gd name="T5" fmla="*/ 56 h 67"/>
                        <a:gd name="T6" fmla="*/ 151 w 155"/>
                        <a:gd name="T7" fmla="*/ 60 h 67"/>
                        <a:gd name="T8" fmla="*/ 114 w 155"/>
                        <a:gd name="T9" fmla="*/ 60 h 67"/>
                        <a:gd name="T10" fmla="*/ 113 w 155"/>
                        <a:gd name="T11" fmla="*/ 60 h 67"/>
                        <a:gd name="T12" fmla="*/ 107 w 155"/>
                        <a:gd name="T13" fmla="*/ 61 h 67"/>
                        <a:gd name="T14" fmla="*/ 82 w 155"/>
                        <a:gd name="T15" fmla="*/ 67 h 67"/>
                        <a:gd name="T16" fmla="*/ 80 w 155"/>
                        <a:gd name="T17" fmla="*/ 63 h 67"/>
                        <a:gd name="T18" fmla="*/ 110 w 155"/>
                        <a:gd name="T19" fmla="*/ 56 h 67"/>
                        <a:gd name="T20" fmla="*/ 66 w 155"/>
                        <a:gd name="T21" fmla="*/ 13 h 67"/>
                        <a:gd name="T22" fmla="*/ 2 w 155"/>
                        <a:gd name="T23" fmla="*/ 23 h 67"/>
                        <a:gd name="T24" fmla="*/ 1 w 155"/>
                        <a:gd name="T25" fmla="*/ 23 h 67"/>
                        <a:gd name="T26" fmla="*/ 0 w 155"/>
                        <a:gd name="T27" fmla="*/ 21 h 67"/>
                        <a:gd name="T28" fmla="*/ 0 w 155"/>
                        <a:gd name="T29" fmla="*/ 20 h 67"/>
                        <a:gd name="T30" fmla="*/ 68 w 155"/>
                        <a:gd name="T31" fmla="*/ 8 h 67"/>
                        <a:gd name="T32" fmla="*/ 115 w 155"/>
                        <a:gd name="T33" fmla="*/ 55 h 67"/>
                        <a:gd name="T34" fmla="*/ 127 w 155"/>
                        <a:gd name="T35" fmla="*/ 55 h 67"/>
                        <a:gd name="T36" fmla="*/ 138 w 155"/>
                        <a:gd name="T37" fmla="*/ 55 h 67"/>
                        <a:gd name="T38" fmla="*/ 142 w 155"/>
                        <a:gd name="T39" fmla="*/ 55 h 67"/>
                        <a:gd name="T40" fmla="*/ 151 w 155"/>
                        <a:gd name="T41" fmla="*/ 48 h 67"/>
                        <a:gd name="T42" fmla="*/ 142 w 155"/>
                        <a:gd name="T43" fmla="*/ 41 h 67"/>
                        <a:gd name="T44" fmla="*/ 143 w 155"/>
                        <a:gd name="T45" fmla="*/ 38 h 67"/>
                        <a:gd name="T46" fmla="*/ 154 w 155"/>
                        <a:gd name="T47"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5" h="67">
                          <a:moveTo>
                            <a:pt x="154" y="47"/>
                          </a:moveTo>
                          <a:cubicBezTo>
                            <a:pt x="155" y="51"/>
                            <a:pt x="153" y="54"/>
                            <a:pt x="150" y="56"/>
                          </a:cubicBezTo>
                          <a:cubicBezTo>
                            <a:pt x="151" y="56"/>
                            <a:pt x="151" y="56"/>
                            <a:pt x="151" y="56"/>
                          </a:cubicBezTo>
                          <a:cubicBezTo>
                            <a:pt x="151" y="60"/>
                            <a:pt x="151" y="60"/>
                            <a:pt x="151" y="60"/>
                          </a:cubicBezTo>
                          <a:cubicBezTo>
                            <a:pt x="139" y="59"/>
                            <a:pt x="126" y="59"/>
                            <a:pt x="114" y="60"/>
                          </a:cubicBezTo>
                          <a:cubicBezTo>
                            <a:pt x="114" y="60"/>
                            <a:pt x="113" y="60"/>
                            <a:pt x="113" y="60"/>
                          </a:cubicBezTo>
                          <a:cubicBezTo>
                            <a:pt x="111" y="60"/>
                            <a:pt x="109" y="60"/>
                            <a:pt x="107" y="61"/>
                          </a:cubicBezTo>
                          <a:cubicBezTo>
                            <a:pt x="98" y="62"/>
                            <a:pt x="90" y="64"/>
                            <a:pt x="82" y="67"/>
                          </a:cubicBezTo>
                          <a:cubicBezTo>
                            <a:pt x="80" y="63"/>
                            <a:pt x="80" y="63"/>
                            <a:pt x="80" y="63"/>
                          </a:cubicBezTo>
                          <a:cubicBezTo>
                            <a:pt x="90" y="60"/>
                            <a:pt x="100" y="57"/>
                            <a:pt x="110" y="56"/>
                          </a:cubicBezTo>
                          <a:cubicBezTo>
                            <a:pt x="102" y="36"/>
                            <a:pt x="86" y="19"/>
                            <a:pt x="66" y="13"/>
                          </a:cubicBezTo>
                          <a:cubicBezTo>
                            <a:pt x="44" y="6"/>
                            <a:pt x="21" y="11"/>
                            <a:pt x="2" y="23"/>
                          </a:cubicBezTo>
                          <a:cubicBezTo>
                            <a:pt x="2" y="23"/>
                            <a:pt x="1" y="23"/>
                            <a:pt x="1" y="23"/>
                          </a:cubicBezTo>
                          <a:cubicBezTo>
                            <a:pt x="0" y="21"/>
                            <a:pt x="0" y="21"/>
                            <a:pt x="0" y="21"/>
                          </a:cubicBezTo>
                          <a:cubicBezTo>
                            <a:pt x="0" y="20"/>
                            <a:pt x="0" y="20"/>
                            <a:pt x="0" y="20"/>
                          </a:cubicBezTo>
                          <a:cubicBezTo>
                            <a:pt x="18" y="4"/>
                            <a:pt x="45" y="0"/>
                            <a:pt x="68" y="8"/>
                          </a:cubicBezTo>
                          <a:cubicBezTo>
                            <a:pt x="90" y="15"/>
                            <a:pt x="108" y="33"/>
                            <a:pt x="115" y="55"/>
                          </a:cubicBezTo>
                          <a:cubicBezTo>
                            <a:pt x="119" y="55"/>
                            <a:pt x="123" y="55"/>
                            <a:pt x="127" y="55"/>
                          </a:cubicBezTo>
                          <a:cubicBezTo>
                            <a:pt x="131" y="55"/>
                            <a:pt x="135" y="55"/>
                            <a:pt x="138" y="55"/>
                          </a:cubicBezTo>
                          <a:cubicBezTo>
                            <a:pt x="142" y="55"/>
                            <a:pt x="142" y="55"/>
                            <a:pt x="142" y="55"/>
                          </a:cubicBezTo>
                          <a:cubicBezTo>
                            <a:pt x="146" y="53"/>
                            <a:pt x="152" y="53"/>
                            <a:pt x="151" y="48"/>
                          </a:cubicBezTo>
                          <a:cubicBezTo>
                            <a:pt x="150" y="44"/>
                            <a:pt x="146" y="42"/>
                            <a:pt x="142" y="41"/>
                          </a:cubicBezTo>
                          <a:cubicBezTo>
                            <a:pt x="143" y="38"/>
                            <a:pt x="143" y="38"/>
                            <a:pt x="143" y="38"/>
                          </a:cubicBezTo>
                          <a:cubicBezTo>
                            <a:pt x="148" y="39"/>
                            <a:pt x="153" y="42"/>
                            <a:pt x="154" y="4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0" name="Freeform 239"/>
                    <p:cNvSpPr>
                      <a:spLocks/>
                    </p:cNvSpPr>
                    <p:nvPr/>
                  </p:nvSpPr>
                  <p:spPr bwMode="auto">
                    <a:xfrm>
                      <a:off x="4077" y="1855"/>
                      <a:ext cx="24" cy="19"/>
                    </a:xfrm>
                    <a:custGeom>
                      <a:avLst/>
                      <a:gdLst>
                        <a:gd name="T0" fmla="*/ 9 w 10"/>
                        <a:gd name="T1" fmla="*/ 3 h 8"/>
                        <a:gd name="T2" fmla="*/ 6 w 10"/>
                        <a:gd name="T3" fmla="*/ 7 h 8"/>
                        <a:gd name="T4" fmla="*/ 0 w 10"/>
                        <a:gd name="T5" fmla="*/ 2 h 8"/>
                        <a:gd name="T6" fmla="*/ 7 w 10"/>
                        <a:gd name="T7" fmla="*/ 0 h 8"/>
                        <a:gd name="T8" fmla="*/ 9 w 10"/>
                        <a:gd name="T9" fmla="*/ 3 h 8"/>
                      </a:gdLst>
                      <a:ahLst/>
                      <a:cxnLst>
                        <a:cxn ang="0">
                          <a:pos x="T0" y="T1"/>
                        </a:cxn>
                        <a:cxn ang="0">
                          <a:pos x="T2" y="T3"/>
                        </a:cxn>
                        <a:cxn ang="0">
                          <a:pos x="T4" y="T5"/>
                        </a:cxn>
                        <a:cxn ang="0">
                          <a:pos x="T6" y="T7"/>
                        </a:cxn>
                        <a:cxn ang="0">
                          <a:pos x="T8" y="T9"/>
                        </a:cxn>
                      </a:cxnLst>
                      <a:rect l="0" t="0" r="r" b="b"/>
                      <a:pathLst>
                        <a:path w="10" h="8">
                          <a:moveTo>
                            <a:pt x="9" y="3"/>
                          </a:moveTo>
                          <a:cubicBezTo>
                            <a:pt x="10" y="5"/>
                            <a:pt x="9" y="8"/>
                            <a:pt x="6" y="7"/>
                          </a:cubicBezTo>
                          <a:cubicBezTo>
                            <a:pt x="4" y="6"/>
                            <a:pt x="2" y="4"/>
                            <a:pt x="0" y="2"/>
                          </a:cubicBezTo>
                          <a:cubicBezTo>
                            <a:pt x="3" y="1"/>
                            <a:pt x="5" y="1"/>
                            <a:pt x="7" y="0"/>
                          </a:cubicBezTo>
                          <a:cubicBezTo>
                            <a:pt x="7" y="1"/>
                            <a:pt x="8" y="2"/>
                            <a:pt x="9"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1" name="Freeform 240"/>
                    <p:cNvSpPr>
                      <a:spLocks/>
                    </p:cNvSpPr>
                    <p:nvPr/>
                  </p:nvSpPr>
                  <p:spPr bwMode="auto">
                    <a:xfrm>
                      <a:off x="4158" y="1386"/>
                      <a:ext cx="52" cy="31"/>
                    </a:xfrm>
                    <a:custGeom>
                      <a:avLst/>
                      <a:gdLst>
                        <a:gd name="T0" fmla="*/ 17 w 22"/>
                        <a:gd name="T1" fmla="*/ 4 h 13"/>
                        <a:gd name="T2" fmla="*/ 22 w 22"/>
                        <a:gd name="T3" fmla="*/ 8 h 13"/>
                        <a:gd name="T4" fmla="*/ 16 w 22"/>
                        <a:gd name="T5" fmla="*/ 10 h 13"/>
                        <a:gd name="T6" fmla="*/ 12 w 22"/>
                        <a:gd name="T7" fmla="*/ 12 h 13"/>
                        <a:gd name="T8" fmla="*/ 11 w 22"/>
                        <a:gd name="T9" fmla="*/ 13 h 13"/>
                        <a:gd name="T10" fmla="*/ 0 w 22"/>
                        <a:gd name="T11" fmla="*/ 6 h 13"/>
                        <a:gd name="T12" fmla="*/ 4 w 22"/>
                        <a:gd name="T13" fmla="*/ 3 h 13"/>
                        <a:gd name="T14" fmla="*/ 10 w 22"/>
                        <a:gd name="T15" fmla="*/ 0 h 13"/>
                        <a:gd name="T16" fmla="*/ 17 w 22"/>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3">
                          <a:moveTo>
                            <a:pt x="17" y="4"/>
                          </a:moveTo>
                          <a:cubicBezTo>
                            <a:pt x="19" y="5"/>
                            <a:pt x="20" y="6"/>
                            <a:pt x="22" y="8"/>
                          </a:cubicBezTo>
                          <a:cubicBezTo>
                            <a:pt x="20" y="8"/>
                            <a:pt x="18" y="9"/>
                            <a:pt x="16" y="10"/>
                          </a:cubicBezTo>
                          <a:cubicBezTo>
                            <a:pt x="15" y="11"/>
                            <a:pt x="13" y="12"/>
                            <a:pt x="12" y="12"/>
                          </a:cubicBezTo>
                          <a:cubicBezTo>
                            <a:pt x="11" y="13"/>
                            <a:pt x="11" y="13"/>
                            <a:pt x="11" y="13"/>
                          </a:cubicBezTo>
                          <a:cubicBezTo>
                            <a:pt x="7" y="11"/>
                            <a:pt x="4" y="8"/>
                            <a:pt x="0" y="6"/>
                          </a:cubicBezTo>
                          <a:cubicBezTo>
                            <a:pt x="2" y="5"/>
                            <a:pt x="3" y="4"/>
                            <a:pt x="4" y="3"/>
                          </a:cubicBezTo>
                          <a:cubicBezTo>
                            <a:pt x="6" y="2"/>
                            <a:pt x="8" y="1"/>
                            <a:pt x="10" y="0"/>
                          </a:cubicBezTo>
                          <a:cubicBezTo>
                            <a:pt x="13" y="1"/>
                            <a:pt x="15" y="3"/>
                            <a:pt x="17"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2" name="Freeform 241"/>
                    <p:cNvSpPr>
                      <a:spLocks/>
                    </p:cNvSpPr>
                    <p:nvPr/>
                  </p:nvSpPr>
                  <p:spPr bwMode="auto">
                    <a:xfrm>
                      <a:off x="4186" y="1313"/>
                      <a:ext cx="31" cy="21"/>
                    </a:xfrm>
                    <a:custGeom>
                      <a:avLst/>
                      <a:gdLst>
                        <a:gd name="T0" fmla="*/ 12 w 13"/>
                        <a:gd name="T1" fmla="*/ 6 h 9"/>
                        <a:gd name="T2" fmla="*/ 13 w 13"/>
                        <a:gd name="T3" fmla="*/ 9 h 9"/>
                        <a:gd name="T4" fmla="*/ 2 w 13"/>
                        <a:gd name="T5" fmla="*/ 8 h 9"/>
                        <a:gd name="T6" fmla="*/ 1 w 13"/>
                        <a:gd name="T7" fmla="*/ 5 h 9"/>
                        <a:gd name="T8" fmla="*/ 0 w 13"/>
                        <a:gd name="T9" fmla="*/ 0 h 9"/>
                        <a:gd name="T10" fmla="*/ 12 w 13"/>
                        <a:gd name="T11" fmla="*/ 0 h 9"/>
                        <a:gd name="T12" fmla="*/ 12 w 13"/>
                        <a:gd name="T13" fmla="*/ 0 h 9"/>
                        <a:gd name="T14" fmla="*/ 12 w 13"/>
                        <a:gd name="T15" fmla="*/ 1 h 9"/>
                        <a:gd name="T16" fmla="*/ 12 w 13"/>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
                          <a:moveTo>
                            <a:pt x="12" y="6"/>
                          </a:moveTo>
                          <a:cubicBezTo>
                            <a:pt x="12" y="7"/>
                            <a:pt x="12" y="8"/>
                            <a:pt x="13" y="9"/>
                          </a:cubicBezTo>
                          <a:cubicBezTo>
                            <a:pt x="9" y="9"/>
                            <a:pt x="6" y="9"/>
                            <a:pt x="2" y="8"/>
                          </a:cubicBezTo>
                          <a:cubicBezTo>
                            <a:pt x="2" y="7"/>
                            <a:pt x="1" y="6"/>
                            <a:pt x="1" y="5"/>
                          </a:cubicBezTo>
                          <a:cubicBezTo>
                            <a:pt x="1" y="3"/>
                            <a:pt x="1" y="2"/>
                            <a:pt x="0" y="0"/>
                          </a:cubicBezTo>
                          <a:cubicBezTo>
                            <a:pt x="4" y="1"/>
                            <a:pt x="8" y="1"/>
                            <a:pt x="12" y="0"/>
                          </a:cubicBezTo>
                          <a:cubicBezTo>
                            <a:pt x="12" y="0"/>
                            <a:pt x="12" y="0"/>
                            <a:pt x="12" y="0"/>
                          </a:cubicBezTo>
                          <a:cubicBezTo>
                            <a:pt x="12" y="1"/>
                            <a:pt x="12" y="1"/>
                            <a:pt x="12" y="1"/>
                          </a:cubicBezTo>
                          <a:cubicBezTo>
                            <a:pt x="11" y="3"/>
                            <a:pt x="12" y="4"/>
                            <a:pt x="12"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3" name="Freeform 242"/>
                    <p:cNvSpPr>
                      <a:spLocks/>
                    </p:cNvSpPr>
                    <p:nvPr/>
                  </p:nvSpPr>
                  <p:spPr bwMode="auto">
                    <a:xfrm>
                      <a:off x="4399" y="388"/>
                      <a:ext cx="31" cy="33"/>
                    </a:xfrm>
                    <a:custGeom>
                      <a:avLst/>
                      <a:gdLst>
                        <a:gd name="T0" fmla="*/ 12 w 13"/>
                        <a:gd name="T1" fmla="*/ 7 h 14"/>
                        <a:gd name="T2" fmla="*/ 3 w 13"/>
                        <a:gd name="T3" fmla="*/ 14 h 14"/>
                        <a:gd name="T4" fmla="*/ 4 w 13"/>
                        <a:gd name="T5" fmla="*/ 13 h 14"/>
                        <a:gd name="T6" fmla="*/ 0 w 13"/>
                        <a:gd name="T7" fmla="*/ 0 h 14"/>
                        <a:gd name="T8" fmla="*/ 1 w 13"/>
                        <a:gd name="T9" fmla="*/ 0 h 14"/>
                        <a:gd name="T10" fmla="*/ 3 w 13"/>
                        <a:gd name="T11" fmla="*/ 0 h 14"/>
                        <a:gd name="T12" fmla="*/ 12 w 13"/>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3" h="14">
                          <a:moveTo>
                            <a:pt x="12" y="7"/>
                          </a:moveTo>
                          <a:cubicBezTo>
                            <a:pt x="13" y="12"/>
                            <a:pt x="7" y="12"/>
                            <a:pt x="3" y="14"/>
                          </a:cubicBezTo>
                          <a:cubicBezTo>
                            <a:pt x="3" y="13"/>
                            <a:pt x="4" y="13"/>
                            <a:pt x="4" y="13"/>
                          </a:cubicBezTo>
                          <a:cubicBezTo>
                            <a:pt x="3" y="9"/>
                            <a:pt x="2" y="4"/>
                            <a:pt x="0" y="0"/>
                          </a:cubicBezTo>
                          <a:cubicBezTo>
                            <a:pt x="0" y="0"/>
                            <a:pt x="1" y="0"/>
                            <a:pt x="1" y="0"/>
                          </a:cubicBezTo>
                          <a:cubicBezTo>
                            <a:pt x="2" y="0"/>
                            <a:pt x="3" y="0"/>
                            <a:pt x="3" y="0"/>
                          </a:cubicBezTo>
                          <a:cubicBezTo>
                            <a:pt x="7" y="1"/>
                            <a:pt x="11" y="3"/>
                            <a:pt x="12"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4" name="Freeform 243"/>
                    <p:cNvSpPr>
                      <a:spLocks/>
                    </p:cNvSpPr>
                    <p:nvPr/>
                  </p:nvSpPr>
                  <p:spPr bwMode="auto">
                    <a:xfrm>
                      <a:off x="3677" y="2212"/>
                      <a:ext cx="329" cy="90"/>
                    </a:xfrm>
                    <a:custGeom>
                      <a:avLst/>
                      <a:gdLst>
                        <a:gd name="T0" fmla="*/ 139 w 139"/>
                        <a:gd name="T1" fmla="*/ 5 h 38"/>
                        <a:gd name="T2" fmla="*/ 139 w 139"/>
                        <a:gd name="T3" fmla="*/ 6 h 38"/>
                        <a:gd name="T4" fmla="*/ 110 w 139"/>
                        <a:gd name="T5" fmla="*/ 29 h 38"/>
                        <a:gd name="T6" fmla="*/ 71 w 139"/>
                        <a:gd name="T7" fmla="*/ 38 h 38"/>
                        <a:gd name="T8" fmla="*/ 0 w 139"/>
                        <a:gd name="T9" fmla="*/ 1 h 38"/>
                        <a:gd name="T10" fmla="*/ 3 w 139"/>
                        <a:gd name="T11" fmla="*/ 0 h 38"/>
                        <a:gd name="T12" fmla="*/ 72 w 139"/>
                        <a:gd name="T13" fmla="*/ 32 h 38"/>
                        <a:gd name="T14" fmla="*/ 107 w 139"/>
                        <a:gd name="T15" fmla="*/ 25 h 38"/>
                        <a:gd name="T16" fmla="*/ 123 w 139"/>
                        <a:gd name="T17" fmla="*/ 15 h 38"/>
                        <a:gd name="T18" fmla="*/ 136 w 139"/>
                        <a:gd name="T19" fmla="*/ 3 h 38"/>
                        <a:gd name="T20" fmla="*/ 139 w 139"/>
                        <a:gd name="T2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38">
                          <a:moveTo>
                            <a:pt x="139" y="5"/>
                          </a:moveTo>
                          <a:cubicBezTo>
                            <a:pt x="139" y="5"/>
                            <a:pt x="139" y="6"/>
                            <a:pt x="139" y="6"/>
                          </a:cubicBezTo>
                          <a:cubicBezTo>
                            <a:pt x="134" y="17"/>
                            <a:pt x="120" y="25"/>
                            <a:pt x="110" y="29"/>
                          </a:cubicBezTo>
                          <a:cubicBezTo>
                            <a:pt x="98" y="35"/>
                            <a:pt x="85" y="38"/>
                            <a:pt x="71" y="38"/>
                          </a:cubicBezTo>
                          <a:cubicBezTo>
                            <a:pt x="44" y="37"/>
                            <a:pt x="17" y="23"/>
                            <a:pt x="0" y="1"/>
                          </a:cubicBezTo>
                          <a:cubicBezTo>
                            <a:pt x="3" y="0"/>
                            <a:pt x="3" y="0"/>
                            <a:pt x="3" y="0"/>
                          </a:cubicBezTo>
                          <a:cubicBezTo>
                            <a:pt x="22" y="18"/>
                            <a:pt x="45" y="32"/>
                            <a:pt x="72" y="32"/>
                          </a:cubicBezTo>
                          <a:cubicBezTo>
                            <a:pt x="84" y="32"/>
                            <a:pt x="96" y="30"/>
                            <a:pt x="107" y="25"/>
                          </a:cubicBezTo>
                          <a:cubicBezTo>
                            <a:pt x="112" y="23"/>
                            <a:pt x="118" y="19"/>
                            <a:pt x="123" y="15"/>
                          </a:cubicBezTo>
                          <a:cubicBezTo>
                            <a:pt x="127" y="12"/>
                            <a:pt x="131" y="7"/>
                            <a:pt x="136" y="3"/>
                          </a:cubicBezTo>
                          <a:lnTo>
                            <a:pt x="139" y="5"/>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5" name="Freeform 244"/>
                    <p:cNvSpPr>
                      <a:spLocks/>
                    </p:cNvSpPr>
                    <p:nvPr/>
                  </p:nvSpPr>
                  <p:spPr bwMode="auto">
                    <a:xfrm>
                      <a:off x="4143" y="1516"/>
                      <a:ext cx="24" cy="26"/>
                    </a:xfrm>
                    <a:custGeom>
                      <a:avLst/>
                      <a:gdLst>
                        <a:gd name="T0" fmla="*/ 9 w 10"/>
                        <a:gd name="T1" fmla="*/ 4 h 11"/>
                        <a:gd name="T2" fmla="*/ 8 w 10"/>
                        <a:gd name="T3" fmla="*/ 10 h 11"/>
                        <a:gd name="T4" fmla="*/ 2 w 10"/>
                        <a:gd name="T5" fmla="*/ 9 h 11"/>
                        <a:gd name="T6" fmla="*/ 0 w 10"/>
                        <a:gd name="T7" fmla="*/ 6 h 11"/>
                        <a:gd name="T8" fmla="*/ 1 w 10"/>
                        <a:gd name="T9" fmla="*/ 4 h 11"/>
                        <a:gd name="T10" fmla="*/ 2 w 10"/>
                        <a:gd name="T11" fmla="*/ 3 h 11"/>
                        <a:gd name="T12" fmla="*/ 2 w 10"/>
                        <a:gd name="T13" fmla="*/ 3 h 11"/>
                        <a:gd name="T14" fmla="*/ 3 w 10"/>
                        <a:gd name="T15" fmla="*/ 1 h 11"/>
                        <a:gd name="T16" fmla="*/ 9 w 10"/>
                        <a:gd name="T1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9" y="4"/>
                          </a:moveTo>
                          <a:cubicBezTo>
                            <a:pt x="10" y="6"/>
                            <a:pt x="10" y="9"/>
                            <a:pt x="8" y="10"/>
                          </a:cubicBezTo>
                          <a:cubicBezTo>
                            <a:pt x="6" y="11"/>
                            <a:pt x="3" y="10"/>
                            <a:pt x="2" y="9"/>
                          </a:cubicBezTo>
                          <a:cubicBezTo>
                            <a:pt x="1" y="8"/>
                            <a:pt x="1" y="7"/>
                            <a:pt x="0" y="6"/>
                          </a:cubicBezTo>
                          <a:cubicBezTo>
                            <a:pt x="0" y="5"/>
                            <a:pt x="1" y="5"/>
                            <a:pt x="1" y="4"/>
                          </a:cubicBezTo>
                          <a:cubicBezTo>
                            <a:pt x="1" y="4"/>
                            <a:pt x="1" y="3"/>
                            <a:pt x="2" y="3"/>
                          </a:cubicBezTo>
                          <a:cubicBezTo>
                            <a:pt x="2" y="3"/>
                            <a:pt x="2" y="3"/>
                            <a:pt x="2" y="3"/>
                          </a:cubicBezTo>
                          <a:cubicBezTo>
                            <a:pt x="2" y="2"/>
                            <a:pt x="3" y="1"/>
                            <a:pt x="3" y="1"/>
                          </a:cubicBezTo>
                          <a:cubicBezTo>
                            <a:pt x="6" y="0"/>
                            <a:pt x="8" y="2"/>
                            <a:pt x="9"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6" name="Freeform 245"/>
                    <p:cNvSpPr>
                      <a:spLocks/>
                    </p:cNvSpPr>
                    <p:nvPr/>
                  </p:nvSpPr>
                  <p:spPr bwMode="auto">
                    <a:xfrm>
                      <a:off x="4058" y="1888"/>
                      <a:ext cx="31" cy="28"/>
                    </a:xfrm>
                    <a:custGeom>
                      <a:avLst/>
                      <a:gdLst>
                        <a:gd name="T0" fmla="*/ 4 w 13"/>
                        <a:gd name="T1" fmla="*/ 0 h 12"/>
                        <a:gd name="T2" fmla="*/ 13 w 13"/>
                        <a:gd name="T3" fmla="*/ 7 h 12"/>
                        <a:gd name="T4" fmla="*/ 0 w 13"/>
                        <a:gd name="T5" fmla="*/ 12 h 12"/>
                        <a:gd name="T6" fmla="*/ 4 w 13"/>
                        <a:gd name="T7" fmla="*/ 0 h 12"/>
                      </a:gdLst>
                      <a:ahLst/>
                      <a:cxnLst>
                        <a:cxn ang="0">
                          <a:pos x="T0" y="T1"/>
                        </a:cxn>
                        <a:cxn ang="0">
                          <a:pos x="T2" y="T3"/>
                        </a:cxn>
                        <a:cxn ang="0">
                          <a:pos x="T4" y="T5"/>
                        </a:cxn>
                        <a:cxn ang="0">
                          <a:pos x="T6" y="T7"/>
                        </a:cxn>
                      </a:cxnLst>
                      <a:rect l="0" t="0" r="r" b="b"/>
                      <a:pathLst>
                        <a:path w="13" h="12">
                          <a:moveTo>
                            <a:pt x="4" y="0"/>
                          </a:moveTo>
                          <a:cubicBezTo>
                            <a:pt x="7" y="3"/>
                            <a:pt x="10" y="6"/>
                            <a:pt x="13" y="7"/>
                          </a:cubicBezTo>
                          <a:cubicBezTo>
                            <a:pt x="9" y="9"/>
                            <a:pt x="5" y="11"/>
                            <a:pt x="0" y="12"/>
                          </a:cubicBezTo>
                          <a:cubicBezTo>
                            <a:pt x="3" y="9"/>
                            <a:pt x="4" y="5"/>
                            <a:pt x="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7" name="Freeform 246"/>
                    <p:cNvSpPr>
                      <a:spLocks/>
                    </p:cNvSpPr>
                    <p:nvPr/>
                  </p:nvSpPr>
                  <p:spPr bwMode="auto">
                    <a:xfrm>
                      <a:off x="4098" y="1632"/>
                      <a:ext cx="38" cy="43"/>
                    </a:xfrm>
                    <a:custGeom>
                      <a:avLst/>
                      <a:gdLst>
                        <a:gd name="T0" fmla="*/ 14 w 16"/>
                        <a:gd name="T1" fmla="*/ 13 h 18"/>
                        <a:gd name="T2" fmla="*/ 16 w 16"/>
                        <a:gd name="T3" fmla="*/ 18 h 18"/>
                        <a:gd name="T4" fmla="*/ 0 w 16"/>
                        <a:gd name="T5" fmla="*/ 11 h 18"/>
                        <a:gd name="T6" fmla="*/ 1 w 16"/>
                        <a:gd name="T7" fmla="*/ 6 h 18"/>
                        <a:gd name="T8" fmla="*/ 2 w 16"/>
                        <a:gd name="T9" fmla="*/ 0 h 18"/>
                        <a:gd name="T10" fmla="*/ 16 w 16"/>
                        <a:gd name="T11" fmla="*/ 6 h 18"/>
                        <a:gd name="T12" fmla="*/ 14 w 16"/>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16" h="18">
                          <a:moveTo>
                            <a:pt x="14" y="13"/>
                          </a:moveTo>
                          <a:cubicBezTo>
                            <a:pt x="15" y="14"/>
                            <a:pt x="15" y="17"/>
                            <a:pt x="16" y="18"/>
                          </a:cubicBezTo>
                          <a:cubicBezTo>
                            <a:pt x="11" y="16"/>
                            <a:pt x="5" y="14"/>
                            <a:pt x="0" y="11"/>
                          </a:cubicBezTo>
                          <a:cubicBezTo>
                            <a:pt x="0" y="10"/>
                            <a:pt x="0" y="8"/>
                            <a:pt x="1" y="6"/>
                          </a:cubicBezTo>
                          <a:cubicBezTo>
                            <a:pt x="1" y="4"/>
                            <a:pt x="2" y="2"/>
                            <a:pt x="2" y="0"/>
                          </a:cubicBezTo>
                          <a:cubicBezTo>
                            <a:pt x="7" y="3"/>
                            <a:pt x="11" y="5"/>
                            <a:pt x="16" y="6"/>
                          </a:cubicBezTo>
                          <a:cubicBezTo>
                            <a:pt x="14" y="8"/>
                            <a:pt x="14" y="11"/>
                            <a:pt x="14"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8" name="Freeform 247"/>
                    <p:cNvSpPr>
                      <a:spLocks/>
                    </p:cNvSpPr>
                    <p:nvPr/>
                  </p:nvSpPr>
                  <p:spPr bwMode="auto">
                    <a:xfrm>
                      <a:off x="4314" y="776"/>
                      <a:ext cx="19" cy="24"/>
                    </a:xfrm>
                    <a:custGeom>
                      <a:avLst/>
                      <a:gdLst>
                        <a:gd name="T0" fmla="*/ 8 w 8"/>
                        <a:gd name="T1" fmla="*/ 5 h 10"/>
                        <a:gd name="T2" fmla="*/ 6 w 8"/>
                        <a:gd name="T3" fmla="*/ 10 h 10"/>
                        <a:gd name="T4" fmla="*/ 0 w 8"/>
                        <a:gd name="T5" fmla="*/ 4 h 10"/>
                        <a:gd name="T6" fmla="*/ 1 w 8"/>
                        <a:gd name="T7" fmla="*/ 4 h 10"/>
                        <a:gd name="T8" fmla="*/ 6 w 8"/>
                        <a:gd name="T9" fmla="*/ 1 h 10"/>
                        <a:gd name="T10" fmla="*/ 8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8" y="5"/>
                          </a:moveTo>
                          <a:cubicBezTo>
                            <a:pt x="8" y="7"/>
                            <a:pt x="7" y="9"/>
                            <a:pt x="6" y="10"/>
                          </a:cubicBezTo>
                          <a:cubicBezTo>
                            <a:pt x="4" y="8"/>
                            <a:pt x="2" y="6"/>
                            <a:pt x="0" y="4"/>
                          </a:cubicBezTo>
                          <a:cubicBezTo>
                            <a:pt x="0" y="4"/>
                            <a:pt x="1" y="4"/>
                            <a:pt x="1" y="4"/>
                          </a:cubicBezTo>
                          <a:cubicBezTo>
                            <a:pt x="1" y="1"/>
                            <a:pt x="4" y="0"/>
                            <a:pt x="6" y="1"/>
                          </a:cubicBezTo>
                          <a:cubicBezTo>
                            <a:pt x="7" y="2"/>
                            <a:pt x="8" y="3"/>
                            <a:pt x="8"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9" name="Freeform 248"/>
                    <p:cNvSpPr>
                      <a:spLocks/>
                    </p:cNvSpPr>
                    <p:nvPr/>
                  </p:nvSpPr>
                  <p:spPr bwMode="auto">
                    <a:xfrm>
                      <a:off x="3684" y="2120"/>
                      <a:ext cx="315" cy="168"/>
                    </a:xfrm>
                    <a:custGeom>
                      <a:avLst/>
                      <a:gdLst>
                        <a:gd name="T0" fmla="*/ 133 w 133"/>
                        <a:gd name="T1" fmla="*/ 42 h 71"/>
                        <a:gd name="T2" fmla="*/ 133 w 133"/>
                        <a:gd name="T3" fmla="*/ 42 h 71"/>
                        <a:gd name="T4" fmla="*/ 120 w 133"/>
                        <a:gd name="T5" fmla="*/ 54 h 71"/>
                        <a:gd name="T6" fmla="*/ 104 w 133"/>
                        <a:gd name="T7" fmla="*/ 64 h 71"/>
                        <a:gd name="T8" fmla="*/ 69 w 133"/>
                        <a:gd name="T9" fmla="*/ 71 h 71"/>
                        <a:gd name="T10" fmla="*/ 0 w 133"/>
                        <a:gd name="T11" fmla="*/ 39 h 71"/>
                        <a:gd name="T12" fmla="*/ 21 w 133"/>
                        <a:gd name="T13" fmla="*/ 24 h 71"/>
                        <a:gd name="T14" fmla="*/ 45 w 133"/>
                        <a:gd name="T15" fmla="*/ 0 h 71"/>
                        <a:gd name="T16" fmla="*/ 42 w 133"/>
                        <a:gd name="T17" fmla="*/ 8 h 71"/>
                        <a:gd name="T18" fmla="*/ 36 w 133"/>
                        <a:gd name="T19" fmla="*/ 33 h 71"/>
                        <a:gd name="T20" fmla="*/ 59 w 133"/>
                        <a:gd name="T21" fmla="*/ 63 h 71"/>
                        <a:gd name="T22" fmla="*/ 89 w 133"/>
                        <a:gd name="T23" fmla="*/ 44 h 71"/>
                        <a:gd name="T24" fmla="*/ 90 w 133"/>
                        <a:gd name="T25" fmla="*/ 21 h 71"/>
                        <a:gd name="T26" fmla="*/ 87 w 133"/>
                        <a:gd name="T27" fmla="*/ 8 h 71"/>
                        <a:gd name="T28" fmla="*/ 102 w 133"/>
                        <a:gd name="T29" fmla="*/ 24 h 71"/>
                        <a:gd name="T30" fmla="*/ 133 w 133"/>
                        <a:gd name="T31" fmla="*/ 4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71">
                          <a:moveTo>
                            <a:pt x="133" y="42"/>
                          </a:moveTo>
                          <a:cubicBezTo>
                            <a:pt x="133" y="42"/>
                            <a:pt x="133" y="42"/>
                            <a:pt x="133" y="42"/>
                          </a:cubicBezTo>
                          <a:cubicBezTo>
                            <a:pt x="128" y="46"/>
                            <a:pt x="124" y="51"/>
                            <a:pt x="120" y="54"/>
                          </a:cubicBezTo>
                          <a:cubicBezTo>
                            <a:pt x="115" y="58"/>
                            <a:pt x="109" y="62"/>
                            <a:pt x="104" y="64"/>
                          </a:cubicBezTo>
                          <a:cubicBezTo>
                            <a:pt x="93" y="69"/>
                            <a:pt x="81" y="71"/>
                            <a:pt x="69" y="71"/>
                          </a:cubicBezTo>
                          <a:cubicBezTo>
                            <a:pt x="42" y="71"/>
                            <a:pt x="19" y="57"/>
                            <a:pt x="0" y="39"/>
                          </a:cubicBezTo>
                          <a:cubicBezTo>
                            <a:pt x="7" y="35"/>
                            <a:pt x="15" y="30"/>
                            <a:pt x="21" y="24"/>
                          </a:cubicBezTo>
                          <a:cubicBezTo>
                            <a:pt x="30" y="17"/>
                            <a:pt x="38" y="9"/>
                            <a:pt x="45" y="0"/>
                          </a:cubicBezTo>
                          <a:cubicBezTo>
                            <a:pt x="44" y="3"/>
                            <a:pt x="43" y="6"/>
                            <a:pt x="42" y="8"/>
                          </a:cubicBezTo>
                          <a:cubicBezTo>
                            <a:pt x="39" y="16"/>
                            <a:pt x="36" y="25"/>
                            <a:pt x="36" y="33"/>
                          </a:cubicBezTo>
                          <a:cubicBezTo>
                            <a:pt x="36" y="47"/>
                            <a:pt x="44" y="61"/>
                            <a:pt x="59" y="63"/>
                          </a:cubicBezTo>
                          <a:cubicBezTo>
                            <a:pt x="73" y="66"/>
                            <a:pt x="85" y="57"/>
                            <a:pt x="89" y="44"/>
                          </a:cubicBezTo>
                          <a:cubicBezTo>
                            <a:pt x="92" y="36"/>
                            <a:pt x="92" y="28"/>
                            <a:pt x="90" y="21"/>
                          </a:cubicBezTo>
                          <a:cubicBezTo>
                            <a:pt x="90" y="17"/>
                            <a:pt x="89" y="12"/>
                            <a:pt x="87" y="8"/>
                          </a:cubicBezTo>
                          <a:cubicBezTo>
                            <a:pt x="92" y="14"/>
                            <a:pt x="97" y="19"/>
                            <a:pt x="102" y="24"/>
                          </a:cubicBezTo>
                          <a:cubicBezTo>
                            <a:pt x="111" y="31"/>
                            <a:pt x="122" y="37"/>
                            <a:pt x="133" y="4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0" name="Freeform 249"/>
                    <p:cNvSpPr>
                      <a:spLocks noEditPoints="1"/>
                    </p:cNvSpPr>
                    <p:nvPr/>
                  </p:nvSpPr>
                  <p:spPr bwMode="auto">
                    <a:xfrm>
                      <a:off x="4032" y="213"/>
                      <a:ext cx="384" cy="208"/>
                    </a:xfrm>
                    <a:custGeom>
                      <a:avLst/>
                      <a:gdLst>
                        <a:gd name="T0" fmla="*/ 158 w 162"/>
                        <a:gd name="T1" fmla="*/ 88 h 88"/>
                        <a:gd name="T2" fmla="*/ 145 w 162"/>
                        <a:gd name="T3" fmla="*/ 67 h 88"/>
                        <a:gd name="T4" fmla="*/ 101 w 162"/>
                        <a:gd name="T5" fmla="*/ 27 h 88"/>
                        <a:gd name="T6" fmla="*/ 91 w 162"/>
                        <a:gd name="T7" fmla="*/ 23 h 88"/>
                        <a:gd name="T8" fmla="*/ 21 w 162"/>
                        <a:gd name="T9" fmla="*/ 26 h 88"/>
                        <a:gd name="T10" fmla="*/ 2 w 162"/>
                        <a:gd name="T11" fmla="*/ 36 h 88"/>
                        <a:gd name="T12" fmla="*/ 9 w 162"/>
                        <a:gd name="T13" fmla="*/ 26 h 88"/>
                        <a:gd name="T14" fmla="*/ 5 w 162"/>
                        <a:gd name="T15" fmla="*/ 21 h 88"/>
                        <a:gd name="T16" fmla="*/ 12 w 162"/>
                        <a:gd name="T17" fmla="*/ 12 h 88"/>
                        <a:gd name="T18" fmla="*/ 34 w 162"/>
                        <a:gd name="T19" fmla="*/ 3 h 88"/>
                        <a:gd name="T20" fmla="*/ 55 w 162"/>
                        <a:gd name="T21" fmla="*/ 0 h 88"/>
                        <a:gd name="T22" fmla="*/ 75 w 162"/>
                        <a:gd name="T23" fmla="*/ 2 h 88"/>
                        <a:gd name="T24" fmla="*/ 100 w 162"/>
                        <a:gd name="T25" fmla="*/ 8 h 88"/>
                        <a:gd name="T26" fmla="*/ 105 w 162"/>
                        <a:gd name="T27" fmla="*/ 20 h 88"/>
                        <a:gd name="T28" fmla="*/ 139 w 162"/>
                        <a:gd name="T29" fmla="*/ 33 h 88"/>
                        <a:gd name="T30" fmla="*/ 151 w 162"/>
                        <a:gd name="T31" fmla="*/ 44 h 88"/>
                        <a:gd name="T32" fmla="*/ 161 w 162"/>
                        <a:gd name="T33" fmla="*/ 61 h 88"/>
                        <a:gd name="T34" fmla="*/ 158 w 162"/>
                        <a:gd name="T35" fmla="*/ 74 h 88"/>
                        <a:gd name="T36" fmla="*/ 155 w 162"/>
                        <a:gd name="T37" fmla="*/ 74 h 88"/>
                        <a:gd name="T38" fmla="*/ 153 w 162"/>
                        <a:gd name="T39" fmla="*/ 71 h 88"/>
                        <a:gd name="T40" fmla="*/ 148 w 162"/>
                        <a:gd name="T41" fmla="*/ 57 h 88"/>
                        <a:gd name="T42" fmla="*/ 147 w 162"/>
                        <a:gd name="T43" fmla="*/ 45 h 88"/>
                        <a:gd name="T44" fmla="*/ 139 w 162"/>
                        <a:gd name="T45" fmla="*/ 46 h 88"/>
                        <a:gd name="T46" fmla="*/ 149 w 162"/>
                        <a:gd name="T47" fmla="*/ 64 h 88"/>
                        <a:gd name="T48" fmla="*/ 135 w 162"/>
                        <a:gd name="T49" fmla="*/ 45 h 88"/>
                        <a:gd name="T50" fmla="*/ 124 w 162"/>
                        <a:gd name="T51" fmla="*/ 34 h 88"/>
                        <a:gd name="T52" fmla="*/ 135 w 162"/>
                        <a:gd name="T53" fmla="*/ 45 h 88"/>
                        <a:gd name="T54" fmla="*/ 105 w 162"/>
                        <a:gd name="T55" fmla="*/ 22 h 88"/>
                        <a:gd name="T56" fmla="*/ 120 w 162"/>
                        <a:gd name="T57" fmla="*/ 32 h 88"/>
                        <a:gd name="T58" fmla="*/ 101 w 162"/>
                        <a:gd name="T59" fmla="*/ 19 h 88"/>
                        <a:gd name="T60" fmla="*/ 88 w 162"/>
                        <a:gd name="T61" fmla="*/ 16 h 88"/>
                        <a:gd name="T62" fmla="*/ 101 w 162"/>
                        <a:gd name="T63" fmla="*/ 20 h 88"/>
                        <a:gd name="T64" fmla="*/ 86 w 162"/>
                        <a:gd name="T65" fmla="*/ 15 h 88"/>
                        <a:gd name="T66" fmla="*/ 79 w 162"/>
                        <a:gd name="T67" fmla="*/ 5 h 88"/>
                        <a:gd name="T68" fmla="*/ 64 w 162"/>
                        <a:gd name="T69" fmla="*/ 12 h 88"/>
                        <a:gd name="T70" fmla="*/ 52 w 162"/>
                        <a:gd name="T71" fmla="*/ 5 h 88"/>
                        <a:gd name="T72" fmla="*/ 48 w 162"/>
                        <a:gd name="T73" fmla="*/ 13 h 88"/>
                        <a:gd name="T74" fmla="*/ 47 w 162"/>
                        <a:gd name="T75" fmla="*/ 13 h 88"/>
                        <a:gd name="T76" fmla="*/ 29 w 162"/>
                        <a:gd name="T77" fmla="*/ 16 h 88"/>
                        <a:gd name="T78" fmla="*/ 43 w 162"/>
                        <a:gd name="T79" fmla="*/ 14 h 88"/>
                        <a:gd name="T80" fmla="*/ 18 w 162"/>
                        <a:gd name="T81" fmla="*/ 22 h 88"/>
                        <a:gd name="T82" fmla="*/ 18 w 162"/>
                        <a:gd name="T83" fmla="*/ 14 h 88"/>
                        <a:gd name="T84" fmla="*/ 12 w 162"/>
                        <a:gd name="T85"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2" h="88">
                          <a:moveTo>
                            <a:pt x="159" y="87"/>
                          </a:moveTo>
                          <a:cubicBezTo>
                            <a:pt x="159" y="87"/>
                            <a:pt x="158" y="87"/>
                            <a:pt x="158" y="88"/>
                          </a:cubicBezTo>
                          <a:cubicBezTo>
                            <a:pt x="154" y="88"/>
                            <a:pt x="154" y="88"/>
                            <a:pt x="154" y="88"/>
                          </a:cubicBezTo>
                          <a:cubicBezTo>
                            <a:pt x="151" y="81"/>
                            <a:pt x="149" y="73"/>
                            <a:pt x="145" y="67"/>
                          </a:cubicBezTo>
                          <a:cubicBezTo>
                            <a:pt x="141" y="60"/>
                            <a:pt x="136" y="54"/>
                            <a:pt x="131" y="48"/>
                          </a:cubicBezTo>
                          <a:cubicBezTo>
                            <a:pt x="122" y="39"/>
                            <a:pt x="112" y="32"/>
                            <a:pt x="101" y="27"/>
                          </a:cubicBezTo>
                          <a:cubicBezTo>
                            <a:pt x="101" y="27"/>
                            <a:pt x="100" y="26"/>
                            <a:pt x="100" y="26"/>
                          </a:cubicBezTo>
                          <a:cubicBezTo>
                            <a:pt x="97" y="25"/>
                            <a:pt x="94" y="24"/>
                            <a:pt x="91" y="23"/>
                          </a:cubicBezTo>
                          <a:cubicBezTo>
                            <a:pt x="76" y="17"/>
                            <a:pt x="59" y="16"/>
                            <a:pt x="42" y="19"/>
                          </a:cubicBezTo>
                          <a:cubicBezTo>
                            <a:pt x="35" y="21"/>
                            <a:pt x="28" y="23"/>
                            <a:pt x="21" y="26"/>
                          </a:cubicBezTo>
                          <a:cubicBezTo>
                            <a:pt x="17" y="27"/>
                            <a:pt x="13" y="29"/>
                            <a:pt x="9" y="32"/>
                          </a:cubicBezTo>
                          <a:cubicBezTo>
                            <a:pt x="7" y="33"/>
                            <a:pt x="4" y="34"/>
                            <a:pt x="2" y="36"/>
                          </a:cubicBezTo>
                          <a:cubicBezTo>
                            <a:pt x="0" y="33"/>
                            <a:pt x="0" y="33"/>
                            <a:pt x="0" y="33"/>
                          </a:cubicBezTo>
                          <a:cubicBezTo>
                            <a:pt x="2" y="30"/>
                            <a:pt x="5" y="28"/>
                            <a:pt x="9" y="26"/>
                          </a:cubicBezTo>
                          <a:cubicBezTo>
                            <a:pt x="7" y="25"/>
                            <a:pt x="6" y="24"/>
                            <a:pt x="4" y="24"/>
                          </a:cubicBezTo>
                          <a:cubicBezTo>
                            <a:pt x="5" y="21"/>
                            <a:pt x="5" y="21"/>
                            <a:pt x="5" y="21"/>
                          </a:cubicBezTo>
                          <a:cubicBezTo>
                            <a:pt x="6" y="21"/>
                            <a:pt x="7" y="22"/>
                            <a:pt x="7" y="22"/>
                          </a:cubicBezTo>
                          <a:cubicBezTo>
                            <a:pt x="7" y="18"/>
                            <a:pt x="8" y="14"/>
                            <a:pt x="12" y="12"/>
                          </a:cubicBezTo>
                          <a:cubicBezTo>
                            <a:pt x="17" y="9"/>
                            <a:pt x="23" y="10"/>
                            <a:pt x="27" y="14"/>
                          </a:cubicBezTo>
                          <a:cubicBezTo>
                            <a:pt x="27" y="9"/>
                            <a:pt x="29" y="4"/>
                            <a:pt x="34" y="3"/>
                          </a:cubicBezTo>
                          <a:cubicBezTo>
                            <a:pt x="39" y="1"/>
                            <a:pt x="43" y="3"/>
                            <a:pt x="46" y="6"/>
                          </a:cubicBezTo>
                          <a:cubicBezTo>
                            <a:pt x="48" y="3"/>
                            <a:pt x="51" y="0"/>
                            <a:pt x="55" y="0"/>
                          </a:cubicBezTo>
                          <a:cubicBezTo>
                            <a:pt x="60" y="0"/>
                            <a:pt x="65" y="4"/>
                            <a:pt x="67" y="9"/>
                          </a:cubicBezTo>
                          <a:cubicBezTo>
                            <a:pt x="68" y="5"/>
                            <a:pt x="71" y="2"/>
                            <a:pt x="75" y="2"/>
                          </a:cubicBezTo>
                          <a:cubicBezTo>
                            <a:pt x="81" y="1"/>
                            <a:pt x="85" y="5"/>
                            <a:pt x="87" y="10"/>
                          </a:cubicBezTo>
                          <a:cubicBezTo>
                            <a:pt x="90" y="7"/>
                            <a:pt x="96" y="5"/>
                            <a:pt x="100" y="8"/>
                          </a:cubicBezTo>
                          <a:cubicBezTo>
                            <a:pt x="103" y="9"/>
                            <a:pt x="104" y="12"/>
                            <a:pt x="105" y="15"/>
                          </a:cubicBezTo>
                          <a:cubicBezTo>
                            <a:pt x="105" y="17"/>
                            <a:pt x="105" y="19"/>
                            <a:pt x="105" y="20"/>
                          </a:cubicBezTo>
                          <a:cubicBezTo>
                            <a:pt x="113" y="11"/>
                            <a:pt x="126" y="20"/>
                            <a:pt x="124" y="30"/>
                          </a:cubicBezTo>
                          <a:cubicBezTo>
                            <a:pt x="129" y="28"/>
                            <a:pt x="135" y="29"/>
                            <a:pt x="139" y="33"/>
                          </a:cubicBezTo>
                          <a:cubicBezTo>
                            <a:pt x="141" y="36"/>
                            <a:pt x="141" y="39"/>
                            <a:pt x="141" y="42"/>
                          </a:cubicBezTo>
                          <a:cubicBezTo>
                            <a:pt x="144" y="41"/>
                            <a:pt x="148" y="41"/>
                            <a:pt x="151" y="44"/>
                          </a:cubicBezTo>
                          <a:cubicBezTo>
                            <a:pt x="153" y="47"/>
                            <a:pt x="153" y="50"/>
                            <a:pt x="152" y="53"/>
                          </a:cubicBezTo>
                          <a:cubicBezTo>
                            <a:pt x="156" y="54"/>
                            <a:pt x="160" y="57"/>
                            <a:pt x="161" y="61"/>
                          </a:cubicBezTo>
                          <a:cubicBezTo>
                            <a:pt x="162" y="65"/>
                            <a:pt x="161" y="68"/>
                            <a:pt x="159" y="71"/>
                          </a:cubicBezTo>
                          <a:cubicBezTo>
                            <a:pt x="158" y="74"/>
                            <a:pt x="158" y="74"/>
                            <a:pt x="158" y="74"/>
                          </a:cubicBezTo>
                          <a:cubicBezTo>
                            <a:pt x="158" y="74"/>
                            <a:pt x="157" y="74"/>
                            <a:pt x="156" y="74"/>
                          </a:cubicBezTo>
                          <a:cubicBezTo>
                            <a:pt x="156" y="74"/>
                            <a:pt x="155" y="74"/>
                            <a:pt x="155" y="74"/>
                          </a:cubicBezTo>
                          <a:cubicBezTo>
                            <a:pt x="157" y="78"/>
                            <a:pt x="158" y="83"/>
                            <a:pt x="159" y="87"/>
                          </a:cubicBezTo>
                          <a:close/>
                          <a:moveTo>
                            <a:pt x="153" y="71"/>
                          </a:moveTo>
                          <a:cubicBezTo>
                            <a:pt x="155" y="69"/>
                            <a:pt x="157" y="68"/>
                            <a:pt x="158" y="64"/>
                          </a:cubicBezTo>
                          <a:cubicBezTo>
                            <a:pt x="158" y="59"/>
                            <a:pt x="153" y="56"/>
                            <a:pt x="148" y="57"/>
                          </a:cubicBezTo>
                          <a:cubicBezTo>
                            <a:pt x="145" y="57"/>
                            <a:pt x="144" y="54"/>
                            <a:pt x="147" y="53"/>
                          </a:cubicBezTo>
                          <a:cubicBezTo>
                            <a:pt x="150" y="51"/>
                            <a:pt x="150" y="48"/>
                            <a:pt x="147" y="45"/>
                          </a:cubicBezTo>
                          <a:cubicBezTo>
                            <a:pt x="145" y="45"/>
                            <a:pt x="143" y="45"/>
                            <a:pt x="142" y="45"/>
                          </a:cubicBezTo>
                          <a:cubicBezTo>
                            <a:pt x="141" y="45"/>
                            <a:pt x="140" y="45"/>
                            <a:pt x="139" y="46"/>
                          </a:cubicBezTo>
                          <a:cubicBezTo>
                            <a:pt x="139" y="47"/>
                            <a:pt x="138" y="47"/>
                            <a:pt x="138" y="48"/>
                          </a:cubicBezTo>
                          <a:cubicBezTo>
                            <a:pt x="142" y="53"/>
                            <a:pt x="146" y="58"/>
                            <a:pt x="149" y="64"/>
                          </a:cubicBezTo>
                          <a:cubicBezTo>
                            <a:pt x="151" y="66"/>
                            <a:pt x="152" y="68"/>
                            <a:pt x="153" y="71"/>
                          </a:cubicBezTo>
                          <a:close/>
                          <a:moveTo>
                            <a:pt x="135" y="45"/>
                          </a:moveTo>
                          <a:cubicBezTo>
                            <a:pt x="138" y="42"/>
                            <a:pt x="138" y="37"/>
                            <a:pt x="135" y="35"/>
                          </a:cubicBezTo>
                          <a:cubicBezTo>
                            <a:pt x="132" y="32"/>
                            <a:pt x="127" y="32"/>
                            <a:pt x="124" y="34"/>
                          </a:cubicBezTo>
                          <a:cubicBezTo>
                            <a:pt x="128" y="37"/>
                            <a:pt x="132" y="41"/>
                            <a:pt x="135" y="45"/>
                          </a:cubicBezTo>
                          <a:cubicBezTo>
                            <a:pt x="135" y="45"/>
                            <a:pt x="135" y="45"/>
                            <a:pt x="135" y="45"/>
                          </a:cubicBezTo>
                          <a:close/>
                          <a:moveTo>
                            <a:pt x="120" y="32"/>
                          </a:moveTo>
                          <a:cubicBezTo>
                            <a:pt x="124" y="22"/>
                            <a:pt x="113" y="16"/>
                            <a:pt x="105" y="22"/>
                          </a:cubicBezTo>
                          <a:cubicBezTo>
                            <a:pt x="105" y="22"/>
                            <a:pt x="105" y="22"/>
                            <a:pt x="105" y="23"/>
                          </a:cubicBezTo>
                          <a:cubicBezTo>
                            <a:pt x="110" y="25"/>
                            <a:pt x="116" y="28"/>
                            <a:pt x="120" y="32"/>
                          </a:cubicBezTo>
                          <a:close/>
                          <a:moveTo>
                            <a:pt x="101" y="20"/>
                          </a:moveTo>
                          <a:cubicBezTo>
                            <a:pt x="101" y="20"/>
                            <a:pt x="101" y="20"/>
                            <a:pt x="101" y="19"/>
                          </a:cubicBezTo>
                          <a:cubicBezTo>
                            <a:pt x="103" y="11"/>
                            <a:pt x="91" y="6"/>
                            <a:pt x="89" y="15"/>
                          </a:cubicBezTo>
                          <a:cubicBezTo>
                            <a:pt x="89" y="15"/>
                            <a:pt x="88" y="16"/>
                            <a:pt x="88" y="16"/>
                          </a:cubicBezTo>
                          <a:cubicBezTo>
                            <a:pt x="90" y="16"/>
                            <a:pt x="92" y="17"/>
                            <a:pt x="94" y="18"/>
                          </a:cubicBezTo>
                          <a:cubicBezTo>
                            <a:pt x="96" y="18"/>
                            <a:pt x="98" y="19"/>
                            <a:pt x="101" y="20"/>
                          </a:cubicBezTo>
                          <a:close/>
                          <a:moveTo>
                            <a:pt x="69" y="13"/>
                          </a:moveTo>
                          <a:cubicBezTo>
                            <a:pt x="74" y="13"/>
                            <a:pt x="80" y="14"/>
                            <a:pt x="86" y="15"/>
                          </a:cubicBezTo>
                          <a:cubicBezTo>
                            <a:pt x="86" y="15"/>
                            <a:pt x="85" y="15"/>
                            <a:pt x="85" y="15"/>
                          </a:cubicBezTo>
                          <a:cubicBezTo>
                            <a:pt x="85" y="11"/>
                            <a:pt x="83" y="7"/>
                            <a:pt x="79" y="5"/>
                          </a:cubicBezTo>
                          <a:cubicBezTo>
                            <a:pt x="74" y="3"/>
                            <a:pt x="68" y="7"/>
                            <a:pt x="69" y="13"/>
                          </a:cubicBezTo>
                          <a:close/>
                          <a:moveTo>
                            <a:pt x="64" y="12"/>
                          </a:moveTo>
                          <a:cubicBezTo>
                            <a:pt x="63" y="10"/>
                            <a:pt x="62" y="7"/>
                            <a:pt x="60" y="5"/>
                          </a:cubicBezTo>
                          <a:cubicBezTo>
                            <a:pt x="58" y="3"/>
                            <a:pt x="55" y="3"/>
                            <a:pt x="52" y="5"/>
                          </a:cubicBezTo>
                          <a:cubicBezTo>
                            <a:pt x="50" y="6"/>
                            <a:pt x="48" y="9"/>
                            <a:pt x="49" y="11"/>
                          </a:cubicBezTo>
                          <a:cubicBezTo>
                            <a:pt x="49" y="12"/>
                            <a:pt x="49" y="13"/>
                            <a:pt x="48" y="13"/>
                          </a:cubicBezTo>
                          <a:cubicBezTo>
                            <a:pt x="53" y="12"/>
                            <a:pt x="59" y="12"/>
                            <a:pt x="64" y="12"/>
                          </a:cubicBezTo>
                          <a:close/>
                          <a:moveTo>
                            <a:pt x="47" y="13"/>
                          </a:moveTo>
                          <a:cubicBezTo>
                            <a:pt x="46" y="13"/>
                            <a:pt x="46" y="13"/>
                            <a:pt x="46" y="12"/>
                          </a:cubicBezTo>
                          <a:cubicBezTo>
                            <a:pt x="43" y="1"/>
                            <a:pt x="28" y="6"/>
                            <a:pt x="29" y="16"/>
                          </a:cubicBezTo>
                          <a:cubicBezTo>
                            <a:pt x="29" y="16"/>
                            <a:pt x="30" y="17"/>
                            <a:pt x="30" y="17"/>
                          </a:cubicBezTo>
                          <a:cubicBezTo>
                            <a:pt x="34" y="16"/>
                            <a:pt x="38" y="15"/>
                            <a:pt x="43" y="14"/>
                          </a:cubicBezTo>
                          <a:cubicBezTo>
                            <a:pt x="44" y="14"/>
                            <a:pt x="45" y="13"/>
                            <a:pt x="47" y="13"/>
                          </a:cubicBezTo>
                          <a:close/>
                          <a:moveTo>
                            <a:pt x="18" y="22"/>
                          </a:moveTo>
                          <a:cubicBezTo>
                            <a:pt x="21" y="20"/>
                            <a:pt x="24" y="19"/>
                            <a:pt x="27" y="18"/>
                          </a:cubicBezTo>
                          <a:cubicBezTo>
                            <a:pt x="24" y="15"/>
                            <a:pt x="22" y="14"/>
                            <a:pt x="18" y="14"/>
                          </a:cubicBezTo>
                          <a:cubicBezTo>
                            <a:pt x="13" y="14"/>
                            <a:pt x="8" y="19"/>
                            <a:pt x="12" y="24"/>
                          </a:cubicBezTo>
                          <a:cubicBezTo>
                            <a:pt x="12" y="24"/>
                            <a:pt x="12" y="24"/>
                            <a:pt x="12" y="24"/>
                          </a:cubicBezTo>
                          <a:cubicBezTo>
                            <a:pt x="14" y="23"/>
                            <a:pt x="16" y="22"/>
                            <a:pt x="18" y="2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1" name="Freeform 250"/>
                    <p:cNvSpPr>
                      <a:spLocks/>
                    </p:cNvSpPr>
                    <p:nvPr/>
                  </p:nvSpPr>
                  <p:spPr bwMode="auto">
                    <a:xfrm>
                      <a:off x="4238" y="1024"/>
                      <a:ext cx="29" cy="31"/>
                    </a:xfrm>
                    <a:custGeom>
                      <a:avLst/>
                      <a:gdLst>
                        <a:gd name="T0" fmla="*/ 12 w 12"/>
                        <a:gd name="T1" fmla="*/ 0 h 13"/>
                        <a:gd name="T2" fmla="*/ 10 w 12"/>
                        <a:gd name="T3" fmla="*/ 12 h 13"/>
                        <a:gd name="T4" fmla="*/ 0 w 12"/>
                        <a:gd name="T5" fmla="*/ 13 h 13"/>
                        <a:gd name="T6" fmla="*/ 1 w 12"/>
                        <a:gd name="T7" fmla="*/ 1 h 13"/>
                        <a:gd name="T8" fmla="*/ 12 w 12"/>
                        <a:gd name="T9" fmla="*/ 0 h 13"/>
                      </a:gdLst>
                      <a:ahLst/>
                      <a:cxnLst>
                        <a:cxn ang="0">
                          <a:pos x="T0" y="T1"/>
                        </a:cxn>
                        <a:cxn ang="0">
                          <a:pos x="T2" y="T3"/>
                        </a:cxn>
                        <a:cxn ang="0">
                          <a:pos x="T4" y="T5"/>
                        </a:cxn>
                        <a:cxn ang="0">
                          <a:pos x="T6" y="T7"/>
                        </a:cxn>
                        <a:cxn ang="0">
                          <a:pos x="T8" y="T9"/>
                        </a:cxn>
                      </a:cxnLst>
                      <a:rect l="0" t="0" r="r" b="b"/>
                      <a:pathLst>
                        <a:path w="12" h="13">
                          <a:moveTo>
                            <a:pt x="12" y="0"/>
                          </a:moveTo>
                          <a:cubicBezTo>
                            <a:pt x="11" y="4"/>
                            <a:pt x="10" y="8"/>
                            <a:pt x="10" y="12"/>
                          </a:cubicBezTo>
                          <a:cubicBezTo>
                            <a:pt x="7" y="12"/>
                            <a:pt x="4" y="13"/>
                            <a:pt x="0" y="13"/>
                          </a:cubicBezTo>
                          <a:cubicBezTo>
                            <a:pt x="1" y="9"/>
                            <a:pt x="2" y="5"/>
                            <a:pt x="1" y="1"/>
                          </a:cubicBezTo>
                          <a:cubicBezTo>
                            <a:pt x="5" y="0"/>
                            <a:pt x="9" y="0"/>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2" name="Freeform 251"/>
                    <p:cNvSpPr>
                      <a:spLocks/>
                    </p:cNvSpPr>
                    <p:nvPr/>
                  </p:nvSpPr>
                  <p:spPr bwMode="auto">
                    <a:xfrm>
                      <a:off x="3923" y="2321"/>
                      <a:ext cx="40" cy="45"/>
                    </a:xfrm>
                    <a:custGeom>
                      <a:avLst/>
                      <a:gdLst>
                        <a:gd name="T0" fmla="*/ 16 w 17"/>
                        <a:gd name="T1" fmla="*/ 3 h 19"/>
                        <a:gd name="T2" fmla="*/ 15 w 17"/>
                        <a:gd name="T3" fmla="*/ 9 h 19"/>
                        <a:gd name="T4" fmla="*/ 10 w 17"/>
                        <a:gd name="T5" fmla="*/ 15 h 19"/>
                        <a:gd name="T6" fmla="*/ 0 w 17"/>
                        <a:gd name="T7" fmla="*/ 7 h 19"/>
                        <a:gd name="T8" fmla="*/ 0 w 17"/>
                        <a:gd name="T9" fmla="*/ 7 h 19"/>
                        <a:gd name="T10" fmla="*/ 0 w 17"/>
                        <a:gd name="T11" fmla="*/ 7 h 19"/>
                        <a:gd name="T12" fmla="*/ 0 w 17"/>
                        <a:gd name="T13" fmla="*/ 6 h 19"/>
                        <a:gd name="T14" fmla="*/ 13 w 17"/>
                        <a:gd name="T15" fmla="*/ 1 h 19"/>
                        <a:gd name="T16" fmla="*/ 14 w 17"/>
                        <a:gd name="T17" fmla="*/ 0 h 19"/>
                        <a:gd name="T18" fmla="*/ 14 w 17"/>
                        <a:gd name="T19" fmla="*/ 1 h 19"/>
                        <a:gd name="T20" fmla="*/ 16 w 17"/>
                        <a:gd name="T2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9">
                          <a:moveTo>
                            <a:pt x="16" y="3"/>
                          </a:moveTo>
                          <a:cubicBezTo>
                            <a:pt x="17" y="5"/>
                            <a:pt x="16" y="7"/>
                            <a:pt x="15" y="9"/>
                          </a:cubicBezTo>
                          <a:cubicBezTo>
                            <a:pt x="14" y="11"/>
                            <a:pt x="12" y="13"/>
                            <a:pt x="10" y="15"/>
                          </a:cubicBezTo>
                          <a:cubicBezTo>
                            <a:pt x="4" y="19"/>
                            <a:pt x="2" y="11"/>
                            <a:pt x="0" y="7"/>
                          </a:cubicBezTo>
                          <a:cubicBezTo>
                            <a:pt x="0" y="7"/>
                            <a:pt x="0" y="7"/>
                            <a:pt x="0" y="7"/>
                          </a:cubicBezTo>
                          <a:cubicBezTo>
                            <a:pt x="0" y="7"/>
                            <a:pt x="0" y="7"/>
                            <a:pt x="0" y="7"/>
                          </a:cubicBezTo>
                          <a:cubicBezTo>
                            <a:pt x="0" y="6"/>
                            <a:pt x="0" y="6"/>
                            <a:pt x="0" y="6"/>
                          </a:cubicBezTo>
                          <a:cubicBezTo>
                            <a:pt x="4" y="5"/>
                            <a:pt x="9" y="3"/>
                            <a:pt x="13" y="1"/>
                          </a:cubicBezTo>
                          <a:cubicBezTo>
                            <a:pt x="14" y="1"/>
                            <a:pt x="14" y="1"/>
                            <a:pt x="14" y="0"/>
                          </a:cubicBezTo>
                          <a:cubicBezTo>
                            <a:pt x="14" y="1"/>
                            <a:pt x="14" y="1"/>
                            <a:pt x="14" y="1"/>
                          </a:cubicBezTo>
                          <a:cubicBezTo>
                            <a:pt x="15" y="2"/>
                            <a:pt x="16" y="2"/>
                            <a:pt x="16"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3" name="Freeform 252"/>
                    <p:cNvSpPr>
                      <a:spLocks/>
                    </p:cNvSpPr>
                    <p:nvPr/>
                  </p:nvSpPr>
                  <p:spPr bwMode="auto">
                    <a:xfrm>
                      <a:off x="4257" y="584"/>
                      <a:ext cx="97" cy="78"/>
                    </a:xfrm>
                    <a:custGeom>
                      <a:avLst/>
                      <a:gdLst>
                        <a:gd name="T0" fmla="*/ 29 w 41"/>
                        <a:gd name="T1" fmla="*/ 5 h 33"/>
                        <a:gd name="T2" fmla="*/ 37 w 41"/>
                        <a:gd name="T3" fmla="*/ 30 h 33"/>
                        <a:gd name="T4" fmla="*/ 7 w 41"/>
                        <a:gd name="T5" fmla="*/ 33 h 33"/>
                        <a:gd name="T6" fmla="*/ 0 w 41"/>
                        <a:gd name="T7" fmla="*/ 7 h 33"/>
                        <a:gd name="T8" fmla="*/ 1 w 41"/>
                        <a:gd name="T9" fmla="*/ 7 h 33"/>
                        <a:gd name="T10" fmla="*/ 29 w 41"/>
                        <a:gd name="T11" fmla="*/ 5 h 33"/>
                      </a:gdLst>
                      <a:ahLst/>
                      <a:cxnLst>
                        <a:cxn ang="0">
                          <a:pos x="T0" y="T1"/>
                        </a:cxn>
                        <a:cxn ang="0">
                          <a:pos x="T2" y="T3"/>
                        </a:cxn>
                        <a:cxn ang="0">
                          <a:pos x="T4" y="T5"/>
                        </a:cxn>
                        <a:cxn ang="0">
                          <a:pos x="T6" y="T7"/>
                        </a:cxn>
                        <a:cxn ang="0">
                          <a:pos x="T8" y="T9"/>
                        </a:cxn>
                        <a:cxn ang="0">
                          <a:pos x="T10" y="T11"/>
                        </a:cxn>
                      </a:cxnLst>
                      <a:rect l="0" t="0" r="r" b="b"/>
                      <a:pathLst>
                        <a:path w="41" h="33">
                          <a:moveTo>
                            <a:pt x="29" y="5"/>
                          </a:moveTo>
                          <a:cubicBezTo>
                            <a:pt x="37" y="10"/>
                            <a:pt x="41" y="21"/>
                            <a:pt x="37" y="30"/>
                          </a:cubicBezTo>
                          <a:cubicBezTo>
                            <a:pt x="27" y="27"/>
                            <a:pt x="16" y="29"/>
                            <a:pt x="7" y="33"/>
                          </a:cubicBezTo>
                          <a:cubicBezTo>
                            <a:pt x="7" y="24"/>
                            <a:pt x="5" y="14"/>
                            <a:pt x="0" y="7"/>
                          </a:cubicBezTo>
                          <a:cubicBezTo>
                            <a:pt x="0" y="7"/>
                            <a:pt x="1" y="7"/>
                            <a:pt x="1" y="7"/>
                          </a:cubicBezTo>
                          <a:cubicBezTo>
                            <a:pt x="9" y="2"/>
                            <a:pt x="20" y="0"/>
                            <a:pt x="29"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4" name="Freeform 253"/>
                    <p:cNvSpPr>
                      <a:spLocks/>
                    </p:cNvSpPr>
                    <p:nvPr/>
                  </p:nvSpPr>
                  <p:spPr bwMode="auto">
                    <a:xfrm>
                      <a:off x="4162" y="1313"/>
                      <a:ext cx="22" cy="19"/>
                    </a:xfrm>
                    <a:custGeom>
                      <a:avLst/>
                      <a:gdLst>
                        <a:gd name="T0" fmla="*/ 9 w 9"/>
                        <a:gd name="T1" fmla="*/ 5 h 8"/>
                        <a:gd name="T2" fmla="*/ 9 w 9"/>
                        <a:gd name="T3" fmla="*/ 8 h 8"/>
                        <a:gd name="T4" fmla="*/ 0 w 9"/>
                        <a:gd name="T5" fmla="*/ 7 h 8"/>
                        <a:gd name="T6" fmla="*/ 1 w 9"/>
                        <a:gd name="T7" fmla="*/ 3 h 8"/>
                        <a:gd name="T8" fmla="*/ 1 w 9"/>
                        <a:gd name="T9" fmla="*/ 0 h 8"/>
                        <a:gd name="T10" fmla="*/ 9 w 9"/>
                        <a:gd name="T11" fmla="*/ 0 h 8"/>
                        <a:gd name="T12" fmla="*/ 9 w 9"/>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9" y="5"/>
                          </a:moveTo>
                          <a:cubicBezTo>
                            <a:pt x="9" y="6"/>
                            <a:pt x="9" y="7"/>
                            <a:pt x="9" y="8"/>
                          </a:cubicBezTo>
                          <a:cubicBezTo>
                            <a:pt x="6" y="8"/>
                            <a:pt x="3" y="7"/>
                            <a:pt x="0" y="7"/>
                          </a:cubicBezTo>
                          <a:cubicBezTo>
                            <a:pt x="1" y="5"/>
                            <a:pt x="1" y="4"/>
                            <a:pt x="1" y="3"/>
                          </a:cubicBezTo>
                          <a:cubicBezTo>
                            <a:pt x="1" y="2"/>
                            <a:pt x="1" y="1"/>
                            <a:pt x="1" y="0"/>
                          </a:cubicBezTo>
                          <a:cubicBezTo>
                            <a:pt x="3" y="0"/>
                            <a:pt x="6" y="0"/>
                            <a:pt x="9" y="0"/>
                          </a:cubicBezTo>
                          <a:cubicBezTo>
                            <a:pt x="9" y="2"/>
                            <a:pt x="9" y="4"/>
                            <a:pt x="9"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5" name="Freeform 254"/>
                    <p:cNvSpPr>
                      <a:spLocks/>
                    </p:cNvSpPr>
                    <p:nvPr/>
                  </p:nvSpPr>
                  <p:spPr bwMode="auto">
                    <a:xfrm>
                      <a:off x="4359" y="319"/>
                      <a:ext cx="47" cy="62"/>
                    </a:xfrm>
                    <a:custGeom>
                      <a:avLst/>
                      <a:gdLst>
                        <a:gd name="T0" fmla="*/ 20 w 20"/>
                        <a:gd name="T1" fmla="*/ 19 h 26"/>
                        <a:gd name="T2" fmla="*/ 15 w 20"/>
                        <a:gd name="T3" fmla="*/ 26 h 26"/>
                        <a:gd name="T4" fmla="*/ 11 w 20"/>
                        <a:gd name="T5" fmla="*/ 19 h 26"/>
                        <a:gd name="T6" fmla="*/ 0 w 20"/>
                        <a:gd name="T7" fmla="*/ 3 h 26"/>
                        <a:gd name="T8" fmla="*/ 1 w 20"/>
                        <a:gd name="T9" fmla="*/ 1 h 26"/>
                        <a:gd name="T10" fmla="*/ 4 w 20"/>
                        <a:gd name="T11" fmla="*/ 0 h 26"/>
                        <a:gd name="T12" fmla="*/ 9 w 20"/>
                        <a:gd name="T13" fmla="*/ 0 h 26"/>
                        <a:gd name="T14" fmla="*/ 9 w 20"/>
                        <a:gd name="T15" fmla="*/ 8 h 26"/>
                        <a:gd name="T16" fmla="*/ 10 w 20"/>
                        <a:gd name="T17" fmla="*/ 12 h 26"/>
                        <a:gd name="T18" fmla="*/ 20 w 20"/>
                        <a:gd name="T19"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6">
                          <a:moveTo>
                            <a:pt x="20" y="19"/>
                          </a:moveTo>
                          <a:cubicBezTo>
                            <a:pt x="19" y="23"/>
                            <a:pt x="17" y="24"/>
                            <a:pt x="15" y="26"/>
                          </a:cubicBezTo>
                          <a:cubicBezTo>
                            <a:pt x="14" y="23"/>
                            <a:pt x="13" y="21"/>
                            <a:pt x="11" y="19"/>
                          </a:cubicBezTo>
                          <a:cubicBezTo>
                            <a:pt x="8" y="13"/>
                            <a:pt x="4" y="8"/>
                            <a:pt x="0" y="3"/>
                          </a:cubicBezTo>
                          <a:cubicBezTo>
                            <a:pt x="0" y="2"/>
                            <a:pt x="1" y="2"/>
                            <a:pt x="1" y="1"/>
                          </a:cubicBezTo>
                          <a:cubicBezTo>
                            <a:pt x="2" y="0"/>
                            <a:pt x="3" y="0"/>
                            <a:pt x="4" y="0"/>
                          </a:cubicBezTo>
                          <a:cubicBezTo>
                            <a:pt x="5" y="0"/>
                            <a:pt x="7" y="0"/>
                            <a:pt x="9" y="0"/>
                          </a:cubicBezTo>
                          <a:cubicBezTo>
                            <a:pt x="12" y="3"/>
                            <a:pt x="12" y="6"/>
                            <a:pt x="9" y="8"/>
                          </a:cubicBezTo>
                          <a:cubicBezTo>
                            <a:pt x="6" y="9"/>
                            <a:pt x="7" y="12"/>
                            <a:pt x="10" y="12"/>
                          </a:cubicBezTo>
                          <a:cubicBezTo>
                            <a:pt x="15" y="11"/>
                            <a:pt x="20" y="14"/>
                            <a:pt x="20" y="1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6" name="Freeform 255"/>
                    <p:cNvSpPr>
                      <a:spLocks/>
                    </p:cNvSpPr>
                    <p:nvPr/>
                  </p:nvSpPr>
                  <p:spPr bwMode="auto">
                    <a:xfrm>
                      <a:off x="4001" y="1867"/>
                      <a:ext cx="62" cy="54"/>
                    </a:xfrm>
                    <a:custGeom>
                      <a:avLst/>
                      <a:gdLst>
                        <a:gd name="T0" fmla="*/ 23 w 26"/>
                        <a:gd name="T1" fmla="*/ 1 h 23"/>
                        <a:gd name="T2" fmla="*/ 14 w 26"/>
                        <a:gd name="T3" fmla="*/ 20 h 23"/>
                        <a:gd name="T4" fmla="*/ 3 w 26"/>
                        <a:gd name="T5" fmla="*/ 10 h 23"/>
                        <a:gd name="T6" fmla="*/ 0 w 26"/>
                        <a:gd name="T7" fmla="*/ 5 h 23"/>
                        <a:gd name="T8" fmla="*/ 6 w 26"/>
                        <a:gd name="T9" fmla="*/ 4 h 23"/>
                        <a:gd name="T10" fmla="*/ 17 w 26"/>
                        <a:gd name="T11" fmla="*/ 13 h 23"/>
                        <a:gd name="T12" fmla="*/ 18 w 26"/>
                        <a:gd name="T13" fmla="*/ 2 h 23"/>
                        <a:gd name="T14" fmla="*/ 23 w 26"/>
                        <a:gd name="T15" fmla="*/ 0 h 23"/>
                        <a:gd name="T16" fmla="*/ 23 w 26"/>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3">
                          <a:moveTo>
                            <a:pt x="23" y="1"/>
                          </a:moveTo>
                          <a:cubicBezTo>
                            <a:pt x="25" y="9"/>
                            <a:pt x="26" y="23"/>
                            <a:pt x="14" y="20"/>
                          </a:cubicBezTo>
                          <a:cubicBezTo>
                            <a:pt x="8" y="19"/>
                            <a:pt x="5" y="14"/>
                            <a:pt x="3" y="10"/>
                          </a:cubicBezTo>
                          <a:cubicBezTo>
                            <a:pt x="2" y="8"/>
                            <a:pt x="1" y="7"/>
                            <a:pt x="0" y="5"/>
                          </a:cubicBezTo>
                          <a:cubicBezTo>
                            <a:pt x="2" y="5"/>
                            <a:pt x="4" y="5"/>
                            <a:pt x="6" y="4"/>
                          </a:cubicBezTo>
                          <a:cubicBezTo>
                            <a:pt x="7" y="9"/>
                            <a:pt x="11" y="16"/>
                            <a:pt x="17" y="13"/>
                          </a:cubicBezTo>
                          <a:cubicBezTo>
                            <a:pt x="21" y="11"/>
                            <a:pt x="20" y="5"/>
                            <a:pt x="18" y="2"/>
                          </a:cubicBezTo>
                          <a:cubicBezTo>
                            <a:pt x="19" y="1"/>
                            <a:pt x="21" y="1"/>
                            <a:pt x="23" y="0"/>
                          </a:cubicBezTo>
                          <a:cubicBezTo>
                            <a:pt x="22" y="1"/>
                            <a:pt x="22" y="1"/>
                            <a:pt x="23"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7" name="Freeform 256"/>
                    <p:cNvSpPr>
                      <a:spLocks/>
                    </p:cNvSpPr>
                    <p:nvPr/>
                  </p:nvSpPr>
                  <p:spPr bwMode="auto">
                    <a:xfrm>
                      <a:off x="4034" y="251"/>
                      <a:ext cx="363" cy="170"/>
                    </a:xfrm>
                    <a:custGeom>
                      <a:avLst/>
                      <a:gdLst>
                        <a:gd name="T0" fmla="*/ 144 w 153"/>
                        <a:gd name="T1" fmla="*/ 51 h 72"/>
                        <a:gd name="T2" fmla="*/ 153 w 153"/>
                        <a:gd name="T3" fmla="*/ 72 h 72"/>
                        <a:gd name="T4" fmla="*/ 142 w 153"/>
                        <a:gd name="T5" fmla="*/ 72 h 72"/>
                        <a:gd name="T6" fmla="*/ 130 w 153"/>
                        <a:gd name="T7" fmla="*/ 72 h 72"/>
                        <a:gd name="T8" fmla="*/ 83 w 153"/>
                        <a:gd name="T9" fmla="*/ 25 h 72"/>
                        <a:gd name="T10" fmla="*/ 15 w 153"/>
                        <a:gd name="T11" fmla="*/ 37 h 72"/>
                        <a:gd name="T12" fmla="*/ 15 w 153"/>
                        <a:gd name="T13" fmla="*/ 38 h 72"/>
                        <a:gd name="T14" fmla="*/ 0 w 153"/>
                        <a:gd name="T15" fmla="*/ 20 h 72"/>
                        <a:gd name="T16" fmla="*/ 1 w 153"/>
                        <a:gd name="T17" fmla="*/ 20 h 72"/>
                        <a:gd name="T18" fmla="*/ 8 w 153"/>
                        <a:gd name="T19" fmla="*/ 16 h 72"/>
                        <a:gd name="T20" fmla="*/ 20 w 153"/>
                        <a:gd name="T21" fmla="*/ 10 h 72"/>
                        <a:gd name="T22" fmla="*/ 41 w 153"/>
                        <a:gd name="T23" fmla="*/ 3 h 72"/>
                        <a:gd name="T24" fmla="*/ 90 w 153"/>
                        <a:gd name="T25" fmla="*/ 7 h 72"/>
                        <a:gd name="T26" fmla="*/ 99 w 153"/>
                        <a:gd name="T27" fmla="*/ 10 h 72"/>
                        <a:gd name="T28" fmla="*/ 100 w 153"/>
                        <a:gd name="T29" fmla="*/ 11 h 72"/>
                        <a:gd name="T30" fmla="*/ 130 w 153"/>
                        <a:gd name="T31" fmla="*/ 32 h 72"/>
                        <a:gd name="T32" fmla="*/ 144 w 153"/>
                        <a:gd name="T33" fmla="*/ 5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72">
                          <a:moveTo>
                            <a:pt x="144" y="51"/>
                          </a:moveTo>
                          <a:cubicBezTo>
                            <a:pt x="148" y="57"/>
                            <a:pt x="150" y="65"/>
                            <a:pt x="153" y="72"/>
                          </a:cubicBezTo>
                          <a:cubicBezTo>
                            <a:pt x="150" y="72"/>
                            <a:pt x="146" y="72"/>
                            <a:pt x="142" y="72"/>
                          </a:cubicBezTo>
                          <a:cubicBezTo>
                            <a:pt x="138" y="72"/>
                            <a:pt x="134" y="72"/>
                            <a:pt x="130" y="72"/>
                          </a:cubicBezTo>
                          <a:cubicBezTo>
                            <a:pt x="123" y="50"/>
                            <a:pt x="105" y="32"/>
                            <a:pt x="83" y="25"/>
                          </a:cubicBezTo>
                          <a:cubicBezTo>
                            <a:pt x="60" y="17"/>
                            <a:pt x="33" y="21"/>
                            <a:pt x="15" y="37"/>
                          </a:cubicBezTo>
                          <a:cubicBezTo>
                            <a:pt x="15" y="37"/>
                            <a:pt x="15" y="37"/>
                            <a:pt x="15" y="38"/>
                          </a:cubicBezTo>
                          <a:cubicBezTo>
                            <a:pt x="10" y="31"/>
                            <a:pt x="5" y="26"/>
                            <a:pt x="0" y="20"/>
                          </a:cubicBezTo>
                          <a:cubicBezTo>
                            <a:pt x="0" y="20"/>
                            <a:pt x="1" y="20"/>
                            <a:pt x="1" y="20"/>
                          </a:cubicBezTo>
                          <a:cubicBezTo>
                            <a:pt x="3" y="18"/>
                            <a:pt x="6" y="17"/>
                            <a:pt x="8" y="16"/>
                          </a:cubicBezTo>
                          <a:cubicBezTo>
                            <a:pt x="12" y="13"/>
                            <a:pt x="16" y="11"/>
                            <a:pt x="20" y="10"/>
                          </a:cubicBezTo>
                          <a:cubicBezTo>
                            <a:pt x="27" y="7"/>
                            <a:pt x="34" y="5"/>
                            <a:pt x="41" y="3"/>
                          </a:cubicBezTo>
                          <a:cubicBezTo>
                            <a:pt x="58" y="0"/>
                            <a:pt x="75" y="1"/>
                            <a:pt x="90" y="7"/>
                          </a:cubicBezTo>
                          <a:cubicBezTo>
                            <a:pt x="93" y="8"/>
                            <a:pt x="96" y="9"/>
                            <a:pt x="99" y="10"/>
                          </a:cubicBezTo>
                          <a:cubicBezTo>
                            <a:pt x="99" y="10"/>
                            <a:pt x="100" y="11"/>
                            <a:pt x="100" y="11"/>
                          </a:cubicBezTo>
                          <a:cubicBezTo>
                            <a:pt x="111" y="16"/>
                            <a:pt x="121" y="23"/>
                            <a:pt x="130" y="32"/>
                          </a:cubicBezTo>
                          <a:cubicBezTo>
                            <a:pt x="135" y="38"/>
                            <a:pt x="140" y="44"/>
                            <a:pt x="144" y="5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8" name="Freeform 257"/>
                    <p:cNvSpPr>
                      <a:spLocks/>
                    </p:cNvSpPr>
                    <p:nvPr/>
                  </p:nvSpPr>
                  <p:spPr bwMode="auto">
                    <a:xfrm>
                      <a:off x="4132" y="1370"/>
                      <a:ext cx="45" cy="28"/>
                    </a:xfrm>
                    <a:custGeom>
                      <a:avLst/>
                      <a:gdLst>
                        <a:gd name="T0" fmla="*/ 19 w 19"/>
                        <a:gd name="T1" fmla="*/ 6 h 12"/>
                        <a:gd name="T2" fmla="*/ 10 w 19"/>
                        <a:gd name="T3" fmla="*/ 12 h 12"/>
                        <a:gd name="T4" fmla="*/ 0 w 19"/>
                        <a:gd name="T5" fmla="*/ 6 h 12"/>
                        <a:gd name="T6" fmla="*/ 3 w 19"/>
                        <a:gd name="T7" fmla="*/ 3 h 12"/>
                        <a:gd name="T8" fmla="*/ 8 w 19"/>
                        <a:gd name="T9" fmla="*/ 0 h 12"/>
                        <a:gd name="T10" fmla="*/ 19 w 19"/>
                        <a:gd name="T11" fmla="*/ 6 h 12"/>
                      </a:gdLst>
                      <a:ahLst/>
                      <a:cxnLst>
                        <a:cxn ang="0">
                          <a:pos x="T0" y="T1"/>
                        </a:cxn>
                        <a:cxn ang="0">
                          <a:pos x="T2" y="T3"/>
                        </a:cxn>
                        <a:cxn ang="0">
                          <a:pos x="T4" y="T5"/>
                        </a:cxn>
                        <a:cxn ang="0">
                          <a:pos x="T6" y="T7"/>
                        </a:cxn>
                        <a:cxn ang="0">
                          <a:pos x="T8" y="T9"/>
                        </a:cxn>
                        <a:cxn ang="0">
                          <a:pos x="T10" y="T11"/>
                        </a:cxn>
                      </a:cxnLst>
                      <a:rect l="0" t="0" r="r" b="b"/>
                      <a:pathLst>
                        <a:path w="19" h="12">
                          <a:moveTo>
                            <a:pt x="19" y="6"/>
                          </a:moveTo>
                          <a:cubicBezTo>
                            <a:pt x="16" y="7"/>
                            <a:pt x="12" y="9"/>
                            <a:pt x="10" y="12"/>
                          </a:cubicBezTo>
                          <a:cubicBezTo>
                            <a:pt x="6" y="9"/>
                            <a:pt x="3" y="7"/>
                            <a:pt x="0" y="6"/>
                          </a:cubicBezTo>
                          <a:cubicBezTo>
                            <a:pt x="1" y="5"/>
                            <a:pt x="2" y="4"/>
                            <a:pt x="3" y="3"/>
                          </a:cubicBezTo>
                          <a:cubicBezTo>
                            <a:pt x="5" y="2"/>
                            <a:pt x="7" y="1"/>
                            <a:pt x="8" y="0"/>
                          </a:cubicBezTo>
                          <a:cubicBezTo>
                            <a:pt x="12" y="2"/>
                            <a:pt x="15" y="4"/>
                            <a:pt x="19"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9" name="Freeform 258"/>
                    <p:cNvSpPr>
                      <a:spLocks/>
                    </p:cNvSpPr>
                    <p:nvPr/>
                  </p:nvSpPr>
                  <p:spPr bwMode="auto">
                    <a:xfrm>
                      <a:off x="3994" y="1895"/>
                      <a:ext cx="45" cy="40"/>
                    </a:xfrm>
                    <a:custGeom>
                      <a:avLst/>
                      <a:gdLst>
                        <a:gd name="T0" fmla="*/ 3 w 19"/>
                        <a:gd name="T1" fmla="*/ 0 h 17"/>
                        <a:gd name="T2" fmla="*/ 19 w 19"/>
                        <a:gd name="T3" fmla="*/ 12 h 17"/>
                        <a:gd name="T4" fmla="*/ 10 w 19"/>
                        <a:gd name="T5" fmla="*/ 15 h 17"/>
                        <a:gd name="T6" fmla="*/ 0 w 19"/>
                        <a:gd name="T7" fmla="*/ 17 h 17"/>
                        <a:gd name="T8" fmla="*/ 3 w 19"/>
                        <a:gd name="T9" fmla="*/ 12 h 17"/>
                        <a:gd name="T10" fmla="*/ 3 w 19"/>
                        <a:gd name="T11" fmla="*/ 0 h 17"/>
                      </a:gdLst>
                      <a:ahLst/>
                      <a:cxnLst>
                        <a:cxn ang="0">
                          <a:pos x="T0" y="T1"/>
                        </a:cxn>
                        <a:cxn ang="0">
                          <a:pos x="T2" y="T3"/>
                        </a:cxn>
                        <a:cxn ang="0">
                          <a:pos x="T4" y="T5"/>
                        </a:cxn>
                        <a:cxn ang="0">
                          <a:pos x="T6" y="T7"/>
                        </a:cxn>
                        <a:cxn ang="0">
                          <a:pos x="T8" y="T9"/>
                        </a:cxn>
                        <a:cxn ang="0">
                          <a:pos x="T10" y="T11"/>
                        </a:cxn>
                      </a:cxnLst>
                      <a:rect l="0" t="0" r="r" b="b"/>
                      <a:pathLst>
                        <a:path w="19" h="17">
                          <a:moveTo>
                            <a:pt x="3" y="0"/>
                          </a:moveTo>
                          <a:cubicBezTo>
                            <a:pt x="7" y="6"/>
                            <a:pt x="11" y="12"/>
                            <a:pt x="19" y="12"/>
                          </a:cubicBezTo>
                          <a:cubicBezTo>
                            <a:pt x="16" y="13"/>
                            <a:pt x="13" y="14"/>
                            <a:pt x="10" y="15"/>
                          </a:cubicBezTo>
                          <a:cubicBezTo>
                            <a:pt x="7" y="16"/>
                            <a:pt x="3" y="17"/>
                            <a:pt x="0" y="17"/>
                          </a:cubicBezTo>
                          <a:cubicBezTo>
                            <a:pt x="2" y="16"/>
                            <a:pt x="3" y="14"/>
                            <a:pt x="3" y="12"/>
                          </a:cubicBezTo>
                          <a:cubicBezTo>
                            <a:pt x="4" y="8"/>
                            <a:pt x="4" y="4"/>
                            <a:pt x="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0" name="Freeform 259"/>
                    <p:cNvSpPr>
                      <a:spLocks/>
                    </p:cNvSpPr>
                    <p:nvPr/>
                  </p:nvSpPr>
                  <p:spPr bwMode="auto">
                    <a:xfrm>
                      <a:off x="4020" y="1871"/>
                      <a:ext cx="24" cy="26"/>
                    </a:xfrm>
                    <a:custGeom>
                      <a:avLst/>
                      <a:gdLst>
                        <a:gd name="T0" fmla="*/ 6 w 10"/>
                        <a:gd name="T1" fmla="*/ 0 h 11"/>
                        <a:gd name="T2" fmla="*/ 7 w 10"/>
                        <a:gd name="T3" fmla="*/ 8 h 11"/>
                        <a:gd name="T4" fmla="*/ 0 w 10"/>
                        <a:gd name="T5" fmla="*/ 2 h 11"/>
                        <a:gd name="T6" fmla="*/ 6 w 10"/>
                        <a:gd name="T7" fmla="*/ 0 h 11"/>
                      </a:gdLst>
                      <a:ahLst/>
                      <a:cxnLst>
                        <a:cxn ang="0">
                          <a:pos x="T0" y="T1"/>
                        </a:cxn>
                        <a:cxn ang="0">
                          <a:pos x="T2" y="T3"/>
                        </a:cxn>
                        <a:cxn ang="0">
                          <a:pos x="T4" y="T5"/>
                        </a:cxn>
                        <a:cxn ang="0">
                          <a:pos x="T6" y="T7"/>
                        </a:cxn>
                      </a:cxnLst>
                      <a:rect l="0" t="0" r="r" b="b"/>
                      <a:pathLst>
                        <a:path w="10" h="11">
                          <a:moveTo>
                            <a:pt x="6" y="0"/>
                          </a:moveTo>
                          <a:cubicBezTo>
                            <a:pt x="8" y="3"/>
                            <a:pt x="10" y="6"/>
                            <a:pt x="7" y="8"/>
                          </a:cubicBezTo>
                          <a:cubicBezTo>
                            <a:pt x="4" y="11"/>
                            <a:pt x="1" y="5"/>
                            <a:pt x="0" y="2"/>
                          </a:cubicBezTo>
                          <a:cubicBezTo>
                            <a:pt x="2" y="1"/>
                            <a:pt x="4" y="1"/>
                            <a:pt x="6"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1" name="Freeform 260"/>
                    <p:cNvSpPr>
                      <a:spLocks/>
                    </p:cNvSpPr>
                    <p:nvPr/>
                  </p:nvSpPr>
                  <p:spPr bwMode="auto">
                    <a:xfrm>
                      <a:off x="4058" y="1609"/>
                      <a:ext cx="43" cy="47"/>
                    </a:xfrm>
                    <a:custGeom>
                      <a:avLst/>
                      <a:gdLst>
                        <a:gd name="T0" fmla="*/ 18 w 18"/>
                        <a:gd name="T1" fmla="*/ 9 h 20"/>
                        <a:gd name="T2" fmla="*/ 15 w 18"/>
                        <a:gd name="T3" fmla="*/ 20 h 20"/>
                        <a:gd name="T4" fmla="*/ 0 w 18"/>
                        <a:gd name="T5" fmla="*/ 11 h 20"/>
                        <a:gd name="T6" fmla="*/ 2 w 18"/>
                        <a:gd name="T7" fmla="*/ 5 h 20"/>
                        <a:gd name="T8" fmla="*/ 4 w 18"/>
                        <a:gd name="T9" fmla="*/ 0 h 20"/>
                        <a:gd name="T10" fmla="*/ 18 w 18"/>
                        <a:gd name="T11" fmla="*/ 9 h 20"/>
                      </a:gdLst>
                      <a:ahLst/>
                      <a:cxnLst>
                        <a:cxn ang="0">
                          <a:pos x="T0" y="T1"/>
                        </a:cxn>
                        <a:cxn ang="0">
                          <a:pos x="T2" y="T3"/>
                        </a:cxn>
                        <a:cxn ang="0">
                          <a:pos x="T4" y="T5"/>
                        </a:cxn>
                        <a:cxn ang="0">
                          <a:pos x="T6" y="T7"/>
                        </a:cxn>
                        <a:cxn ang="0">
                          <a:pos x="T8" y="T9"/>
                        </a:cxn>
                        <a:cxn ang="0">
                          <a:pos x="T10" y="T11"/>
                        </a:cxn>
                      </a:cxnLst>
                      <a:rect l="0" t="0" r="r" b="b"/>
                      <a:pathLst>
                        <a:path w="18" h="20">
                          <a:moveTo>
                            <a:pt x="18" y="9"/>
                          </a:moveTo>
                          <a:cubicBezTo>
                            <a:pt x="16" y="12"/>
                            <a:pt x="15" y="17"/>
                            <a:pt x="15" y="20"/>
                          </a:cubicBezTo>
                          <a:cubicBezTo>
                            <a:pt x="10" y="17"/>
                            <a:pt x="5" y="14"/>
                            <a:pt x="0" y="11"/>
                          </a:cubicBezTo>
                          <a:cubicBezTo>
                            <a:pt x="1" y="9"/>
                            <a:pt x="2" y="7"/>
                            <a:pt x="2" y="5"/>
                          </a:cubicBezTo>
                          <a:cubicBezTo>
                            <a:pt x="3" y="3"/>
                            <a:pt x="4" y="1"/>
                            <a:pt x="4" y="0"/>
                          </a:cubicBezTo>
                          <a:cubicBezTo>
                            <a:pt x="9" y="3"/>
                            <a:pt x="13" y="6"/>
                            <a:pt x="18"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2" name="Freeform 261"/>
                    <p:cNvSpPr>
                      <a:spLocks/>
                    </p:cNvSpPr>
                    <p:nvPr/>
                  </p:nvSpPr>
                  <p:spPr bwMode="auto">
                    <a:xfrm>
                      <a:off x="4210" y="1027"/>
                      <a:ext cx="26" cy="35"/>
                    </a:xfrm>
                    <a:custGeom>
                      <a:avLst/>
                      <a:gdLst>
                        <a:gd name="T0" fmla="*/ 11 w 11"/>
                        <a:gd name="T1" fmla="*/ 0 h 15"/>
                        <a:gd name="T2" fmla="*/ 11 w 11"/>
                        <a:gd name="T3" fmla="*/ 12 h 15"/>
                        <a:gd name="T4" fmla="*/ 1 w 11"/>
                        <a:gd name="T5" fmla="*/ 15 h 15"/>
                        <a:gd name="T6" fmla="*/ 0 w 11"/>
                        <a:gd name="T7" fmla="*/ 8 h 15"/>
                        <a:gd name="T8" fmla="*/ 0 w 11"/>
                        <a:gd name="T9" fmla="*/ 3 h 15"/>
                        <a:gd name="T10" fmla="*/ 11 w 11"/>
                        <a:gd name="T11" fmla="*/ 0 h 15"/>
                      </a:gdLst>
                      <a:ahLst/>
                      <a:cxnLst>
                        <a:cxn ang="0">
                          <a:pos x="T0" y="T1"/>
                        </a:cxn>
                        <a:cxn ang="0">
                          <a:pos x="T2" y="T3"/>
                        </a:cxn>
                        <a:cxn ang="0">
                          <a:pos x="T4" y="T5"/>
                        </a:cxn>
                        <a:cxn ang="0">
                          <a:pos x="T6" y="T7"/>
                        </a:cxn>
                        <a:cxn ang="0">
                          <a:pos x="T8" y="T9"/>
                        </a:cxn>
                        <a:cxn ang="0">
                          <a:pos x="T10" y="T11"/>
                        </a:cxn>
                      </a:cxnLst>
                      <a:rect l="0" t="0" r="r" b="b"/>
                      <a:pathLst>
                        <a:path w="11" h="15">
                          <a:moveTo>
                            <a:pt x="11" y="0"/>
                          </a:moveTo>
                          <a:cubicBezTo>
                            <a:pt x="10" y="4"/>
                            <a:pt x="11" y="8"/>
                            <a:pt x="11" y="12"/>
                          </a:cubicBezTo>
                          <a:cubicBezTo>
                            <a:pt x="7" y="13"/>
                            <a:pt x="4" y="14"/>
                            <a:pt x="1" y="15"/>
                          </a:cubicBezTo>
                          <a:cubicBezTo>
                            <a:pt x="1" y="12"/>
                            <a:pt x="1" y="10"/>
                            <a:pt x="0" y="8"/>
                          </a:cubicBezTo>
                          <a:cubicBezTo>
                            <a:pt x="0" y="6"/>
                            <a:pt x="1" y="4"/>
                            <a:pt x="0" y="3"/>
                          </a:cubicBezTo>
                          <a:cubicBezTo>
                            <a:pt x="4" y="2"/>
                            <a:pt x="8" y="1"/>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3" name="Freeform 262"/>
                    <p:cNvSpPr>
                      <a:spLocks/>
                    </p:cNvSpPr>
                    <p:nvPr/>
                  </p:nvSpPr>
                  <p:spPr bwMode="auto">
                    <a:xfrm>
                      <a:off x="4015" y="1938"/>
                      <a:ext cx="10" cy="4"/>
                    </a:xfrm>
                    <a:custGeom>
                      <a:avLst/>
                      <a:gdLst>
                        <a:gd name="T0" fmla="*/ 4 w 4"/>
                        <a:gd name="T1" fmla="*/ 1 h 2"/>
                        <a:gd name="T2" fmla="*/ 0 w 4"/>
                        <a:gd name="T3" fmla="*/ 2 h 2"/>
                        <a:gd name="T4" fmla="*/ 2 w 4"/>
                        <a:gd name="T5" fmla="*/ 0 h 2"/>
                        <a:gd name="T6" fmla="*/ 4 w 4"/>
                        <a:gd name="T7" fmla="*/ 1 h 2"/>
                      </a:gdLst>
                      <a:ahLst/>
                      <a:cxnLst>
                        <a:cxn ang="0">
                          <a:pos x="T0" y="T1"/>
                        </a:cxn>
                        <a:cxn ang="0">
                          <a:pos x="T2" y="T3"/>
                        </a:cxn>
                        <a:cxn ang="0">
                          <a:pos x="T4" y="T5"/>
                        </a:cxn>
                        <a:cxn ang="0">
                          <a:pos x="T6" y="T7"/>
                        </a:cxn>
                      </a:cxnLst>
                      <a:rect l="0" t="0" r="r" b="b"/>
                      <a:pathLst>
                        <a:path w="4" h="2">
                          <a:moveTo>
                            <a:pt x="4" y="1"/>
                          </a:moveTo>
                          <a:cubicBezTo>
                            <a:pt x="3" y="1"/>
                            <a:pt x="2" y="1"/>
                            <a:pt x="0" y="2"/>
                          </a:cubicBezTo>
                          <a:cubicBezTo>
                            <a:pt x="1" y="1"/>
                            <a:pt x="1" y="0"/>
                            <a:pt x="2" y="0"/>
                          </a:cubicBezTo>
                          <a:cubicBezTo>
                            <a:pt x="3" y="0"/>
                            <a:pt x="4" y="0"/>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4" name="Freeform 263"/>
                    <p:cNvSpPr>
                      <a:spLocks/>
                    </p:cNvSpPr>
                    <p:nvPr/>
                  </p:nvSpPr>
                  <p:spPr bwMode="auto">
                    <a:xfrm>
                      <a:off x="4248" y="511"/>
                      <a:ext cx="92" cy="76"/>
                    </a:xfrm>
                    <a:custGeom>
                      <a:avLst/>
                      <a:gdLst>
                        <a:gd name="T0" fmla="*/ 36 w 39"/>
                        <a:gd name="T1" fmla="*/ 32 h 32"/>
                        <a:gd name="T2" fmla="*/ 36 w 39"/>
                        <a:gd name="T3" fmla="*/ 32 h 32"/>
                        <a:gd name="T4" fmla="*/ 7 w 39"/>
                        <a:gd name="T5" fmla="*/ 31 h 32"/>
                        <a:gd name="T6" fmla="*/ 0 w 39"/>
                        <a:gd name="T7" fmla="*/ 4 h 32"/>
                        <a:gd name="T8" fmla="*/ 2 w 39"/>
                        <a:gd name="T9" fmla="*/ 3 h 32"/>
                        <a:gd name="T10" fmla="*/ 2 w 39"/>
                        <a:gd name="T11" fmla="*/ 3 h 32"/>
                        <a:gd name="T12" fmla="*/ 29 w 39"/>
                        <a:gd name="T13" fmla="*/ 5 h 32"/>
                        <a:gd name="T14" fmla="*/ 35 w 39"/>
                        <a:gd name="T15" fmla="*/ 29 h 32"/>
                        <a:gd name="T16" fmla="*/ 36 w 39"/>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2">
                          <a:moveTo>
                            <a:pt x="36" y="32"/>
                          </a:moveTo>
                          <a:cubicBezTo>
                            <a:pt x="36" y="32"/>
                            <a:pt x="36" y="32"/>
                            <a:pt x="36" y="32"/>
                          </a:cubicBezTo>
                          <a:cubicBezTo>
                            <a:pt x="27" y="27"/>
                            <a:pt x="16" y="27"/>
                            <a:pt x="7" y="31"/>
                          </a:cubicBezTo>
                          <a:cubicBezTo>
                            <a:pt x="9" y="21"/>
                            <a:pt x="9" y="9"/>
                            <a:pt x="0" y="4"/>
                          </a:cubicBezTo>
                          <a:cubicBezTo>
                            <a:pt x="0" y="3"/>
                            <a:pt x="1" y="3"/>
                            <a:pt x="2" y="3"/>
                          </a:cubicBezTo>
                          <a:cubicBezTo>
                            <a:pt x="2" y="3"/>
                            <a:pt x="2" y="3"/>
                            <a:pt x="2" y="3"/>
                          </a:cubicBezTo>
                          <a:cubicBezTo>
                            <a:pt x="11" y="0"/>
                            <a:pt x="21" y="0"/>
                            <a:pt x="29" y="5"/>
                          </a:cubicBezTo>
                          <a:cubicBezTo>
                            <a:pt x="36" y="11"/>
                            <a:pt x="39" y="21"/>
                            <a:pt x="35" y="29"/>
                          </a:cubicBezTo>
                          <a:cubicBezTo>
                            <a:pt x="35" y="30"/>
                            <a:pt x="35" y="31"/>
                            <a:pt x="36" y="3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5" name="Freeform 264"/>
                    <p:cNvSpPr>
                      <a:spLocks noEditPoints="1"/>
                    </p:cNvSpPr>
                    <p:nvPr/>
                  </p:nvSpPr>
                  <p:spPr bwMode="auto">
                    <a:xfrm>
                      <a:off x="3878" y="1888"/>
                      <a:ext cx="142" cy="73"/>
                    </a:xfrm>
                    <a:custGeom>
                      <a:avLst/>
                      <a:gdLst>
                        <a:gd name="T0" fmla="*/ 59 w 60"/>
                        <a:gd name="T1" fmla="*/ 18 h 31"/>
                        <a:gd name="T2" fmla="*/ 60 w 60"/>
                        <a:gd name="T3" fmla="*/ 21 h 31"/>
                        <a:gd name="T4" fmla="*/ 58 w 60"/>
                        <a:gd name="T5" fmla="*/ 23 h 31"/>
                        <a:gd name="T6" fmla="*/ 12 w 60"/>
                        <a:gd name="T7" fmla="*/ 31 h 31"/>
                        <a:gd name="T8" fmla="*/ 12 w 60"/>
                        <a:gd name="T9" fmla="*/ 31 h 31"/>
                        <a:gd name="T10" fmla="*/ 11 w 60"/>
                        <a:gd name="T11" fmla="*/ 30 h 31"/>
                        <a:gd name="T12" fmla="*/ 9 w 60"/>
                        <a:gd name="T13" fmla="*/ 27 h 31"/>
                        <a:gd name="T14" fmla="*/ 0 w 60"/>
                        <a:gd name="T15" fmla="*/ 16 h 31"/>
                        <a:gd name="T16" fmla="*/ 4 w 60"/>
                        <a:gd name="T17" fmla="*/ 15 h 31"/>
                        <a:gd name="T18" fmla="*/ 12 w 60"/>
                        <a:gd name="T19" fmla="*/ 24 h 31"/>
                        <a:gd name="T20" fmla="*/ 23 w 60"/>
                        <a:gd name="T21" fmla="*/ 2 h 31"/>
                        <a:gd name="T22" fmla="*/ 25 w 60"/>
                        <a:gd name="T23" fmla="*/ 0 h 31"/>
                        <a:gd name="T24" fmla="*/ 26 w 60"/>
                        <a:gd name="T25" fmla="*/ 0 h 31"/>
                        <a:gd name="T26" fmla="*/ 27 w 60"/>
                        <a:gd name="T27" fmla="*/ 1 h 31"/>
                        <a:gd name="T28" fmla="*/ 41 w 60"/>
                        <a:gd name="T29" fmla="*/ 19 h 31"/>
                        <a:gd name="T30" fmla="*/ 49 w 60"/>
                        <a:gd name="T31" fmla="*/ 14 h 31"/>
                        <a:gd name="T32" fmla="*/ 52 w 60"/>
                        <a:gd name="T33" fmla="*/ 15 h 31"/>
                        <a:gd name="T34" fmla="*/ 49 w 60"/>
                        <a:gd name="T35" fmla="*/ 20 h 31"/>
                        <a:gd name="T36" fmla="*/ 59 w 60"/>
                        <a:gd name="T37" fmla="*/ 18 h 31"/>
                        <a:gd name="T38" fmla="*/ 37 w 60"/>
                        <a:gd name="T39" fmla="*/ 23 h 31"/>
                        <a:gd name="T40" fmla="*/ 37 w 60"/>
                        <a:gd name="T41" fmla="*/ 23 h 31"/>
                        <a:gd name="T42" fmla="*/ 27 w 60"/>
                        <a:gd name="T43" fmla="*/ 14 h 31"/>
                        <a:gd name="T44" fmla="*/ 22 w 60"/>
                        <a:gd name="T45" fmla="*/ 26 h 31"/>
                        <a:gd name="T46" fmla="*/ 37 w 60"/>
                        <a:gd name="T47"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31">
                          <a:moveTo>
                            <a:pt x="59" y="18"/>
                          </a:moveTo>
                          <a:cubicBezTo>
                            <a:pt x="60" y="21"/>
                            <a:pt x="60" y="21"/>
                            <a:pt x="60" y="21"/>
                          </a:cubicBezTo>
                          <a:cubicBezTo>
                            <a:pt x="59" y="21"/>
                            <a:pt x="59" y="22"/>
                            <a:pt x="58" y="23"/>
                          </a:cubicBezTo>
                          <a:cubicBezTo>
                            <a:pt x="43" y="27"/>
                            <a:pt x="28" y="30"/>
                            <a:pt x="12" y="31"/>
                          </a:cubicBezTo>
                          <a:cubicBezTo>
                            <a:pt x="12" y="31"/>
                            <a:pt x="12" y="31"/>
                            <a:pt x="12" y="31"/>
                          </a:cubicBezTo>
                          <a:cubicBezTo>
                            <a:pt x="13" y="30"/>
                            <a:pt x="11" y="29"/>
                            <a:pt x="11" y="30"/>
                          </a:cubicBezTo>
                          <a:cubicBezTo>
                            <a:pt x="9" y="27"/>
                            <a:pt x="9" y="27"/>
                            <a:pt x="9" y="27"/>
                          </a:cubicBezTo>
                          <a:cubicBezTo>
                            <a:pt x="4" y="25"/>
                            <a:pt x="2" y="21"/>
                            <a:pt x="0" y="16"/>
                          </a:cubicBezTo>
                          <a:cubicBezTo>
                            <a:pt x="4" y="15"/>
                            <a:pt x="4" y="15"/>
                            <a:pt x="4" y="15"/>
                          </a:cubicBezTo>
                          <a:cubicBezTo>
                            <a:pt x="5" y="19"/>
                            <a:pt x="8" y="23"/>
                            <a:pt x="12" y="24"/>
                          </a:cubicBezTo>
                          <a:cubicBezTo>
                            <a:pt x="25" y="27"/>
                            <a:pt x="24" y="9"/>
                            <a:pt x="23" y="2"/>
                          </a:cubicBezTo>
                          <a:cubicBezTo>
                            <a:pt x="23" y="1"/>
                            <a:pt x="24" y="0"/>
                            <a:pt x="25" y="0"/>
                          </a:cubicBezTo>
                          <a:cubicBezTo>
                            <a:pt x="26" y="0"/>
                            <a:pt x="26" y="0"/>
                            <a:pt x="26" y="0"/>
                          </a:cubicBezTo>
                          <a:cubicBezTo>
                            <a:pt x="27" y="0"/>
                            <a:pt x="27" y="0"/>
                            <a:pt x="27" y="1"/>
                          </a:cubicBezTo>
                          <a:cubicBezTo>
                            <a:pt x="29" y="8"/>
                            <a:pt x="32" y="20"/>
                            <a:pt x="41" y="19"/>
                          </a:cubicBezTo>
                          <a:cubicBezTo>
                            <a:pt x="46" y="19"/>
                            <a:pt x="48" y="17"/>
                            <a:pt x="49" y="14"/>
                          </a:cubicBezTo>
                          <a:cubicBezTo>
                            <a:pt x="52" y="15"/>
                            <a:pt x="52" y="15"/>
                            <a:pt x="52" y="15"/>
                          </a:cubicBezTo>
                          <a:cubicBezTo>
                            <a:pt x="52" y="17"/>
                            <a:pt x="51" y="19"/>
                            <a:pt x="49" y="20"/>
                          </a:cubicBezTo>
                          <a:cubicBezTo>
                            <a:pt x="52" y="20"/>
                            <a:pt x="56" y="19"/>
                            <a:pt x="59" y="18"/>
                          </a:cubicBezTo>
                          <a:close/>
                          <a:moveTo>
                            <a:pt x="37" y="23"/>
                          </a:moveTo>
                          <a:cubicBezTo>
                            <a:pt x="37" y="23"/>
                            <a:pt x="37" y="23"/>
                            <a:pt x="37" y="23"/>
                          </a:cubicBezTo>
                          <a:cubicBezTo>
                            <a:pt x="33" y="22"/>
                            <a:pt x="30" y="18"/>
                            <a:pt x="27" y="14"/>
                          </a:cubicBezTo>
                          <a:cubicBezTo>
                            <a:pt x="27" y="18"/>
                            <a:pt x="25" y="23"/>
                            <a:pt x="22" y="26"/>
                          </a:cubicBezTo>
                          <a:cubicBezTo>
                            <a:pt x="27" y="25"/>
                            <a:pt x="32" y="24"/>
                            <a:pt x="37" y="2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6" name="Freeform 265"/>
                    <p:cNvSpPr>
                      <a:spLocks/>
                    </p:cNvSpPr>
                    <p:nvPr/>
                  </p:nvSpPr>
                  <p:spPr bwMode="auto">
                    <a:xfrm>
                      <a:off x="3904" y="1942"/>
                      <a:ext cx="114" cy="83"/>
                    </a:xfrm>
                    <a:custGeom>
                      <a:avLst/>
                      <a:gdLst>
                        <a:gd name="T0" fmla="*/ 47 w 48"/>
                        <a:gd name="T1" fmla="*/ 0 h 35"/>
                        <a:gd name="T2" fmla="*/ 25 w 48"/>
                        <a:gd name="T3" fmla="*/ 32 h 35"/>
                        <a:gd name="T4" fmla="*/ 1 w 48"/>
                        <a:gd name="T5" fmla="*/ 8 h 35"/>
                        <a:gd name="T6" fmla="*/ 47 w 48"/>
                        <a:gd name="T7" fmla="*/ 0 h 35"/>
                        <a:gd name="T8" fmla="*/ 47 w 48"/>
                        <a:gd name="T9" fmla="*/ 0 h 35"/>
                      </a:gdLst>
                      <a:ahLst/>
                      <a:cxnLst>
                        <a:cxn ang="0">
                          <a:pos x="T0" y="T1"/>
                        </a:cxn>
                        <a:cxn ang="0">
                          <a:pos x="T2" y="T3"/>
                        </a:cxn>
                        <a:cxn ang="0">
                          <a:pos x="T4" y="T5"/>
                        </a:cxn>
                        <a:cxn ang="0">
                          <a:pos x="T6" y="T7"/>
                        </a:cxn>
                        <a:cxn ang="0">
                          <a:pos x="T8" y="T9"/>
                        </a:cxn>
                      </a:cxnLst>
                      <a:rect l="0" t="0" r="r" b="b"/>
                      <a:pathLst>
                        <a:path w="48" h="35">
                          <a:moveTo>
                            <a:pt x="47" y="0"/>
                          </a:moveTo>
                          <a:cubicBezTo>
                            <a:pt x="48" y="15"/>
                            <a:pt x="40" y="29"/>
                            <a:pt x="25" y="32"/>
                          </a:cubicBezTo>
                          <a:cubicBezTo>
                            <a:pt x="10" y="35"/>
                            <a:pt x="0" y="23"/>
                            <a:pt x="1" y="8"/>
                          </a:cubicBezTo>
                          <a:cubicBezTo>
                            <a:pt x="17" y="7"/>
                            <a:pt x="32" y="4"/>
                            <a:pt x="47" y="0"/>
                          </a:cubicBezTo>
                          <a:cubicBezTo>
                            <a:pt x="47" y="0"/>
                            <a:pt x="47" y="0"/>
                            <a:pt x="4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7" name="Freeform 266"/>
                    <p:cNvSpPr>
                      <a:spLocks/>
                    </p:cNvSpPr>
                    <p:nvPr/>
                  </p:nvSpPr>
                  <p:spPr bwMode="auto">
                    <a:xfrm>
                      <a:off x="4139" y="1311"/>
                      <a:ext cx="21" cy="16"/>
                    </a:xfrm>
                    <a:custGeom>
                      <a:avLst/>
                      <a:gdLst>
                        <a:gd name="T0" fmla="*/ 8 w 9"/>
                        <a:gd name="T1" fmla="*/ 4 h 7"/>
                        <a:gd name="T2" fmla="*/ 8 w 9"/>
                        <a:gd name="T3" fmla="*/ 7 h 7"/>
                        <a:gd name="T4" fmla="*/ 1 w 9"/>
                        <a:gd name="T5" fmla="*/ 6 h 7"/>
                        <a:gd name="T6" fmla="*/ 0 w 9"/>
                        <a:gd name="T7" fmla="*/ 6 h 7"/>
                        <a:gd name="T8" fmla="*/ 0 w 9"/>
                        <a:gd name="T9" fmla="*/ 0 h 7"/>
                        <a:gd name="T10" fmla="*/ 9 w 9"/>
                        <a:gd name="T11" fmla="*/ 1 h 7"/>
                        <a:gd name="T12" fmla="*/ 8 w 9"/>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8" y="4"/>
                          </a:moveTo>
                          <a:cubicBezTo>
                            <a:pt x="8" y="5"/>
                            <a:pt x="8" y="6"/>
                            <a:pt x="8" y="7"/>
                          </a:cubicBezTo>
                          <a:cubicBezTo>
                            <a:pt x="6" y="7"/>
                            <a:pt x="3" y="6"/>
                            <a:pt x="1" y="6"/>
                          </a:cubicBezTo>
                          <a:cubicBezTo>
                            <a:pt x="1" y="6"/>
                            <a:pt x="0" y="6"/>
                            <a:pt x="0" y="6"/>
                          </a:cubicBezTo>
                          <a:cubicBezTo>
                            <a:pt x="0" y="4"/>
                            <a:pt x="0" y="2"/>
                            <a:pt x="0" y="0"/>
                          </a:cubicBezTo>
                          <a:cubicBezTo>
                            <a:pt x="3" y="0"/>
                            <a:pt x="6" y="1"/>
                            <a:pt x="9" y="1"/>
                          </a:cubicBezTo>
                          <a:cubicBezTo>
                            <a:pt x="9" y="2"/>
                            <a:pt x="9" y="3"/>
                            <a:pt x="8"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8" name="Freeform 267"/>
                    <p:cNvSpPr>
                      <a:spLocks/>
                    </p:cNvSpPr>
                    <p:nvPr/>
                  </p:nvSpPr>
                  <p:spPr bwMode="auto">
                    <a:xfrm>
                      <a:off x="4219" y="681"/>
                      <a:ext cx="74" cy="81"/>
                    </a:xfrm>
                    <a:custGeom>
                      <a:avLst/>
                      <a:gdLst>
                        <a:gd name="T0" fmla="*/ 31 w 31"/>
                        <a:gd name="T1" fmla="*/ 19 h 34"/>
                        <a:gd name="T2" fmla="*/ 29 w 31"/>
                        <a:gd name="T3" fmla="*/ 26 h 34"/>
                        <a:gd name="T4" fmla="*/ 27 w 31"/>
                        <a:gd name="T5" fmla="*/ 34 h 34"/>
                        <a:gd name="T6" fmla="*/ 27 w 31"/>
                        <a:gd name="T7" fmla="*/ 34 h 34"/>
                        <a:gd name="T8" fmla="*/ 18 w 31"/>
                        <a:gd name="T9" fmla="*/ 27 h 34"/>
                        <a:gd name="T10" fmla="*/ 21 w 31"/>
                        <a:gd name="T11" fmla="*/ 20 h 34"/>
                        <a:gd name="T12" fmla="*/ 18 w 31"/>
                        <a:gd name="T13" fmla="*/ 13 h 34"/>
                        <a:gd name="T14" fmla="*/ 6 w 31"/>
                        <a:gd name="T15" fmla="*/ 19 h 34"/>
                        <a:gd name="T16" fmla="*/ 0 w 31"/>
                        <a:gd name="T17" fmla="*/ 16 h 34"/>
                        <a:gd name="T18" fmla="*/ 24 w 31"/>
                        <a:gd name="T19" fmla="*/ 7 h 34"/>
                        <a:gd name="T20" fmla="*/ 31 w 31"/>
                        <a:gd name="T21"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4">
                          <a:moveTo>
                            <a:pt x="31" y="19"/>
                          </a:moveTo>
                          <a:cubicBezTo>
                            <a:pt x="31" y="22"/>
                            <a:pt x="30" y="24"/>
                            <a:pt x="29" y="26"/>
                          </a:cubicBezTo>
                          <a:cubicBezTo>
                            <a:pt x="29" y="28"/>
                            <a:pt x="28" y="32"/>
                            <a:pt x="27" y="34"/>
                          </a:cubicBezTo>
                          <a:cubicBezTo>
                            <a:pt x="27" y="34"/>
                            <a:pt x="27" y="34"/>
                            <a:pt x="27" y="34"/>
                          </a:cubicBezTo>
                          <a:cubicBezTo>
                            <a:pt x="24" y="31"/>
                            <a:pt x="21" y="29"/>
                            <a:pt x="18" y="27"/>
                          </a:cubicBezTo>
                          <a:cubicBezTo>
                            <a:pt x="20" y="25"/>
                            <a:pt x="21" y="22"/>
                            <a:pt x="21" y="20"/>
                          </a:cubicBezTo>
                          <a:cubicBezTo>
                            <a:pt x="21" y="18"/>
                            <a:pt x="20" y="15"/>
                            <a:pt x="18" y="13"/>
                          </a:cubicBezTo>
                          <a:cubicBezTo>
                            <a:pt x="13" y="10"/>
                            <a:pt x="8" y="15"/>
                            <a:pt x="6" y="19"/>
                          </a:cubicBezTo>
                          <a:cubicBezTo>
                            <a:pt x="4" y="18"/>
                            <a:pt x="2" y="17"/>
                            <a:pt x="0" y="16"/>
                          </a:cubicBezTo>
                          <a:cubicBezTo>
                            <a:pt x="6" y="9"/>
                            <a:pt x="15" y="0"/>
                            <a:pt x="24" y="7"/>
                          </a:cubicBezTo>
                          <a:cubicBezTo>
                            <a:pt x="28" y="9"/>
                            <a:pt x="30" y="14"/>
                            <a:pt x="31" y="1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9" name="Freeform 268"/>
                    <p:cNvSpPr>
                      <a:spLocks/>
                    </p:cNvSpPr>
                    <p:nvPr/>
                  </p:nvSpPr>
                  <p:spPr bwMode="auto">
                    <a:xfrm>
                      <a:off x="3880" y="2337"/>
                      <a:ext cx="38" cy="34"/>
                    </a:xfrm>
                    <a:custGeom>
                      <a:avLst/>
                      <a:gdLst>
                        <a:gd name="T0" fmla="*/ 15 w 16"/>
                        <a:gd name="T1" fmla="*/ 8 h 14"/>
                        <a:gd name="T2" fmla="*/ 9 w 16"/>
                        <a:gd name="T3" fmla="*/ 13 h 14"/>
                        <a:gd name="T4" fmla="*/ 2 w 16"/>
                        <a:gd name="T5" fmla="*/ 9 h 14"/>
                        <a:gd name="T6" fmla="*/ 0 w 16"/>
                        <a:gd name="T7" fmla="*/ 3 h 14"/>
                        <a:gd name="T8" fmla="*/ 16 w 16"/>
                        <a:gd name="T9" fmla="*/ 0 h 14"/>
                        <a:gd name="T10" fmla="*/ 16 w 16"/>
                        <a:gd name="T11" fmla="*/ 0 h 14"/>
                        <a:gd name="T12" fmla="*/ 15 w 16"/>
                        <a:gd name="T13" fmla="*/ 4 h 14"/>
                        <a:gd name="T14" fmla="*/ 15 w 16"/>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8"/>
                          </a:moveTo>
                          <a:cubicBezTo>
                            <a:pt x="14" y="11"/>
                            <a:pt x="12" y="13"/>
                            <a:pt x="9" y="13"/>
                          </a:cubicBezTo>
                          <a:cubicBezTo>
                            <a:pt x="6" y="14"/>
                            <a:pt x="4" y="13"/>
                            <a:pt x="2" y="9"/>
                          </a:cubicBezTo>
                          <a:cubicBezTo>
                            <a:pt x="1" y="7"/>
                            <a:pt x="1" y="5"/>
                            <a:pt x="0" y="3"/>
                          </a:cubicBezTo>
                          <a:cubicBezTo>
                            <a:pt x="6" y="2"/>
                            <a:pt x="11" y="1"/>
                            <a:pt x="16" y="0"/>
                          </a:cubicBezTo>
                          <a:cubicBezTo>
                            <a:pt x="16" y="0"/>
                            <a:pt x="16" y="0"/>
                            <a:pt x="16" y="0"/>
                          </a:cubicBezTo>
                          <a:cubicBezTo>
                            <a:pt x="15" y="2"/>
                            <a:pt x="15" y="2"/>
                            <a:pt x="15" y="4"/>
                          </a:cubicBezTo>
                          <a:cubicBezTo>
                            <a:pt x="15" y="6"/>
                            <a:pt x="15" y="7"/>
                            <a:pt x="15"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0" name="Freeform 269"/>
                    <p:cNvSpPr>
                      <a:spLocks/>
                    </p:cNvSpPr>
                    <p:nvPr/>
                  </p:nvSpPr>
                  <p:spPr bwMode="auto">
                    <a:xfrm>
                      <a:off x="3909" y="2011"/>
                      <a:ext cx="87" cy="95"/>
                    </a:xfrm>
                    <a:custGeom>
                      <a:avLst/>
                      <a:gdLst>
                        <a:gd name="T0" fmla="*/ 34 w 37"/>
                        <a:gd name="T1" fmla="*/ 5 h 40"/>
                        <a:gd name="T2" fmla="*/ 23 w 37"/>
                        <a:gd name="T3" fmla="*/ 40 h 40"/>
                        <a:gd name="T4" fmla="*/ 0 w 37"/>
                        <a:gd name="T5" fmla="*/ 0 h 40"/>
                        <a:gd name="T6" fmla="*/ 21 w 37"/>
                        <a:gd name="T7" fmla="*/ 9 h 40"/>
                        <a:gd name="T8" fmla="*/ 34 w 37"/>
                        <a:gd name="T9" fmla="*/ 5 h 40"/>
                      </a:gdLst>
                      <a:ahLst/>
                      <a:cxnLst>
                        <a:cxn ang="0">
                          <a:pos x="T0" y="T1"/>
                        </a:cxn>
                        <a:cxn ang="0">
                          <a:pos x="T2" y="T3"/>
                        </a:cxn>
                        <a:cxn ang="0">
                          <a:pos x="T4" y="T5"/>
                        </a:cxn>
                        <a:cxn ang="0">
                          <a:pos x="T6" y="T7"/>
                        </a:cxn>
                        <a:cxn ang="0">
                          <a:pos x="T8" y="T9"/>
                        </a:cxn>
                      </a:cxnLst>
                      <a:rect l="0" t="0" r="r" b="b"/>
                      <a:pathLst>
                        <a:path w="37" h="40">
                          <a:moveTo>
                            <a:pt x="34" y="5"/>
                          </a:moveTo>
                          <a:cubicBezTo>
                            <a:pt x="36" y="17"/>
                            <a:pt x="37" y="35"/>
                            <a:pt x="23" y="40"/>
                          </a:cubicBezTo>
                          <a:cubicBezTo>
                            <a:pt x="13" y="28"/>
                            <a:pt x="6" y="15"/>
                            <a:pt x="0" y="0"/>
                          </a:cubicBezTo>
                          <a:cubicBezTo>
                            <a:pt x="6" y="6"/>
                            <a:pt x="13" y="9"/>
                            <a:pt x="21" y="9"/>
                          </a:cubicBezTo>
                          <a:cubicBezTo>
                            <a:pt x="26" y="8"/>
                            <a:pt x="30" y="7"/>
                            <a:pt x="34"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1" name="Freeform 270"/>
                    <p:cNvSpPr>
                      <a:spLocks/>
                    </p:cNvSpPr>
                    <p:nvPr/>
                  </p:nvSpPr>
                  <p:spPr bwMode="auto">
                    <a:xfrm>
                      <a:off x="4113" y="1358"/>
                      <a:ext cx="33" cy="24"/>
                    </a:xfrm>
                    <a:custGeom>
                      <a:avLst/>
                      <a:gdLst>
                        <a:gd name="T0" fmla="*/ 14 w 14"/>
                        <a:gd name="T1" fmla="*/ 4 h 10"/>
                        <a:gd name="T2" fmla="*/ 10 w 14"/>
                        <a:gd name="T3" fmla="*/ 7 h 10"/>
                        <a:gd name="T4" fmla="*/ 7 w 14"/>
                        <a:gd name="T5" fmla="*/ 9 h 10"/>
                        <a:gd name="T6" fmla="*/ 7 w 14"/>
                        <a:gd name="T7" fmla="*/ 10 h 10"/>
                        <a:gd name="T8" fmla="*/ 0 w 14"/>
                        <a:gd name="T9" fmla="*/ 5 h 10"/>
                        <a:gd name="T10" fmla="*/ 6 w 14"/>
                        <a:gd name="T11" fmla="*/ 0 h 10"/>
                        <a:gd name="T12" fmla="*/ 14 w 14"/>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14" y="4"/>
                          </a:moveTo>
                          <a:cubicBezTo>
                            <a:pt x="13" y="5"/>
                            <a:pt x="11" y="6"/>
                            <a:pt x="10" y="7"/>
                          </a:cubicBezTo>
                          <a:cubicBezTo>
                            <a:pt x="7" y="9"/>
                            <a:pt x="7" y="9"/>
                            <a:pt x="7" y="9"/>
                          </a:cubicBezTo>
                          <a:cubicBezTo>
                            <a:pt x="7" y="10"/>
                            <a:pt x="7" y="10"/>
                            <a:pt x="7" y="10"/>
                          </a:cubicBezTo>
                          <a:cubicBezTo>
                            <a:pt x="4" y="8"/>
                            <a:pt x="2" y="7"/>
                            <a:pt x="0" y="5"/>
                          </a:cubicBezTo>
                          <a:cubicBezTo>
                            <a:pt x="2" y="4"/>
                            <a:pt x="4" y="2"/>
                            <a:pt x="6" y="0"/>
                          </a:cubicBezTo>
                          <a:cubicBezTo>
                            <a:pt x="9" y="1"/>
                            <a:pt x="12" y="3"/>
                            <a:pt x="14"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2" name="Freeform 271"/>
                    <p:cNvSpPr>
                      <a:spLocks/>
                    </p:cNvSpPr>
                    <p:nvPr/>
                  </p:nvSpPr>
                  <p:spPr bwMode="auto">
                    <a:xfrm>
                      <a:off x="4177" y="1034"/>
                      <a:ext cx="30" cy="38"/>
                    </a:xfrm>
                    <a:custGeom>
                      <a:avLst/>
                      <a:gdLst>
                        <a:gd name="T0" fmla="*/ 13 w 13"/>
                        <a:gd name="T1" fmla="*/ 12 h 16"/>
                        <a:gd name="T2" fmla="*/ 13 w 13"/>
                        <a:gd name="T3" fmla="*/ 12 h 16"/>
                        <a:gd name="T4" fmla="*/ 0 w 13"/>
                        <a:gd name="T5" fmla="*/ 16 h 16"/>
                        <a:gd name="T6" fmla="*/ 2 w 13"/>
                        <a:gd name="T7" fmla="*/ 4 h 16"/>
                        <a:gd name="T8" fmla="*/ 12 w 13"/>
                        <a:gd name="T9" fmla="*/ 0 h 16"/>
                        <a:gd name="T10" fmla="*/ 12 w 13"/>
                        <a:gd name="T11" fmla="*/ 5 h 16"/>
                        <a:gd name="T12" fmla="*/ 13 w 13"/>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3" y="12"/>
                          </a:moveTo>
                          <a:cubicBezTo>
                            <a:pt x="13" y="12"/>
                            <a:pt x="13" y="12"/>
                            <a:pt x="13" y="12"/>
                          </a:cubicBezTo>
                          <a:cubicBezTo>
                            <a:pt x="9" y="13"/>
                            <a:pt x="4" y="15"/>
                            <a:pt x="0" y="16"/>
                          </a:cubicBezTo>
                          <a:cubicBezTo>
                            <a:pt x="2" y="13"/>
                            <a:pt x="4" y="7"/>
                            <a:pt x="2" y="4"/>
                          </a:cubicBezTo>
                          <a:cubicBezTo>
                            <a:pt x="5" y="3"/>
                            <a:pt x="8" y="1"/>
                            <a:pt x="12" y="0"/>
                          </a:cubicBezTo>
                          <a:cubicBezTo>
                            <a:pt x="11" y="2"/>
                            <a:pt x="12" y="4"/>
                            <a:pt x="12" y="5"/>
                          </a:cubicBezTo>
                          <a:cubicBezTo>
                            <a:pt x="12" y="7"/>
                            <a:pt x="12" y="10"/>
                            <a:pt x="13"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3" name="Freeform 272"/>
                    <p:cNvSpPr>
                      <a:spLocks/>
                    </p:cNvSpPr>
                    <p:nvPr/>
                  </p:nvSpPr>
                  <p:spPr bwMode="auto">
                    <a:xfrm>
                      <a:off x="4278" y="490"/>
                      <a:ext cx="60" cy="28"/>
                    </a:xfrm>
                    <a:custGeom>
                      <a:avLst/>
                      <a:gdLst>
                        <a:gd name="T0" fmla="*/ 25 w 25"/>
                        <a:gd name="T1" fmla="*/ 0 h 12"/>
                        <a:gd name="T2" fmla="*/ 21 w 25"/>
                        <a:gd name="T3" fmla="*/ 12 h 12"/>
                        <a:gd name="T4" fmla="*/ 20 w 25"/>
                        <a:gd name="T5" fmla="*/ 12 h 12"/>
                        <a:gd name="T6" fmla="*/ 0 w 25"/>
                        <a:gd name="T7" fmla="*/ 6 h 12"/>
                        <a:gd name="T8" fmla="*/ 17 w 25"/>
                        <a:gd name="T9" fmla="*/ 1 h 12"/>
                        <a:gd name="T10" fmla="*/ 25 w 25"/>
                        <a:gd name="T11" fmla="*/ 0 h 12"/>
                      </a:gdLst>
                      <a:ahLst/>
                      <a:cxnLst>
                        <a:cxn ang="0">
                          <a:pos x="T0" y="T1"/>
                        </a:cxn>
                        <a:cxn ang="0">
                          <a:pos x="T2" y="T3"/>
                        </a:cxn>
                        <a:cxn ang="0">
                          <a:pos x="T4" y="T5"/>
                        </a:cxn>
                        <a:cxn ang="0">
                          <a:pos x="T6" y="T7"/>
                        </a:cxn>
                        <a:cxn ang="0">
                          <a:pos x="T8" y="T9"/>
                        </a:cxn>
                        <a:cxn ang="0">
                          <a:pos x="T10" y="T11"/>
                        </a:cxn>
                      </a:cxnLst>
                      <a:rect l="0" t="0" r="r" b="b"/>
                      <a:pathLst>
                        <a:path w="25" h="12">
                          <a:moveTo>
                            <a:pt x="25" y="0"/>
                          </a:moveTo>
                          <a:cubicBezTo>
                            <a:pt x="25" y="4"/>
                            <a:pt x="24" y="8"/>
                            <a:pt x="21" y="12"/>
                          </a:cubicBezTo>
                          <a:cubicBezTo>
                            <a:pt x="20" y="12"/>
                            <a:pt x="20" y="12"/>
                            <a:pt x="20" y="12"/>
                          </a:cubicBezTo>
                          <a:cubicBezTo>
                            <a:pt x="15" y="7"/>
                            <a:pt x="7" y="5"/>
                            <a:pt x="0" y="6"/>
                          </a:cubicBezTo>
                          <a:cubicBezTo>
                            <a:pt x="5" y="4"/>
                            <a:pt x="11" y="2"/>
                            <a:pt x="17" y="1"/>
                          </a:cubicBezTo>
                          <a:cubicBezTo>
                            <a:pt x="20" y="0"/>
                            <a:pt x="22" y="0"/>
                            <a:pt x="25"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4" name="Freeform 273"/>
                    <p:cNvSpPr>
                      <a:spLocks/>
                    </p:cNvSpPr>
                    <p:nvPr/>
                  </p:nvSpPr>
                  <p:spPr bwMode="auto">
                    <a:xfrm>
                      <a:off x="3940" y="1881"/>
                      <a:ext cx="56" cy="54"/>
                    </a:xfrm>
                    <a:custGeom>
                      <a:avLst/>
                      <a:gdLst>
                        <a:gd name="T0" fmla="*/ 21 w 24"/>
                        <a:gd name="T1" fmla="*/ 0 h 23"/>
                        <a:gd name="T2" fmla="*/ 23 w 24"/>
                        <a:gd name="T3" fmla="*/ 17 h 23"/>
                        <a:gd name="T4" fmla="*/ 15 w 24"/>
                        <a:gd name="T5" fmla="*/ 22 h 23"/>
                        <a:gd name="T6" fmla="*/ 1 w 24"/>
                        <a:gd name="T7" fmla="*/ 4 h 23"/>
                        <a:gd name="T8" fmla="*/ 0 w 24"/>
                        <a:gd name="T9" fmla="*/ 3 h 23"/>
                        <a:gd name="T10" fmla="*/ 6 w 24"/>
                        <a:gd name="T11" fmla="*/ 2 h 23"/>
                        <a:gd name="T12" fmla="*/ 6 w 24"/>
                        <a:gd name="T13" fmla="*/ 9 h 23"/>
                        <a:gd name="T14" fmla="*/ 13 w 24"/>
                        <a:gd name="T15" fmla="*/ 14 h 23"/>
                        <a:gd name="T16" fmla="*/ 17 w 24"/>
                        <a:gd name="T17" fmla="*/ 9 h 23"/>
                        <a:gd name="T18" fmla="*/ 15 w 24"/>
                        <a:gd name="T19" fmla="*/ 1 h 23"/>
                        <a:gd name="T20" fmla="*/ 21 w 24"/>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
                          <a:moveTo>
                            <a:pt x="21" y="0"/>
                          </a:moveTo>
                          <a:cubicBezTo>
                            <a:pt x="22" y="4"/>
                            <a:pt x="24" y="12"/>
                            <a:pt x="23" y="17"/>
                          </a:cubicBezTo>
                          <a:cubicBezTo>
                            <a:pt x="22" y="20"/>
                            <a:pt x="20" y="22"/>
                            <a:pt x="15" y="22"/>
                          </a:cubicBezTo>
                          <a:cubicBezTo>
                            <a:pt x="6" y="23"/>
                            <a:pt x="3" y="11"/>
                            <a:pt x="1" y="4"/>
                          </a:cubicBezTo>
                          <a:cubicBezTo>
                            <a:pt x="1" y="3"/>
                            <a:pt x="1" y="3"/>
                            <a:pt x="0" y="3"/>
                          </a:cubicBezTo>
                          <a:cubicBezTo>
                            <a:pt x="2" y="2"/>
                            <a:pt x="4" y="2"/>
                            <a:pt x="6" y="2"/>
                          </a:cubicBezTo>
                          <a:cubicBezTo>
                            <a:pt x="5" y="4"/>
                            <a:pt x="5" y="7"/>
                            <a:pt x="6" y="9"/>
                          </a:cubicBezTo>
                          <a:cubicBezTo>
                            <a:pt x="7" y="11"/>
                            <a:pt x="10" y="14"/>
                            <a:pt x="13" y="14"/>
                          </a:cubicBezTo>
                          <a:cubicBezTo>
                            <a:pt x="16" y="15"/>
                            <a:pt x="17" y="11"/>
                            <a:pt x="17" y="9"/>
                          </a:cubicBezTo>
                          <a:cubicBezTo>
                            <a:pt x="17" y="6"/>
                            <a:pt x="16" y="3"/>
                            <a:pt x="15" y="1"/>
                          </a:cubicBezTo>
                          <a:cubicBezTo>
                            <a:pt x="17" y="1"/>
                            <a:pt x="19" y="0"/>
                            <a:pt x="21"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5" name="Freeform 274"/>
                    <p:cNvSpPr>
                      <a:spLocks/>
                    </p:cNvSpPr>
                    <p:nvPr/>
                  </p:nvSpPr>
                  <p:spPr bwMode="auto">
                    <a:xfrm>
                      <a:off x="3842" y="658"/>
                      <a:ext cx="396" cy="373"/>
                    </a:xfrm>
                    <a:custGeom>
                      <a:avLst/>
                      <a:gdLst>
                        <a:gd name="T0" fmla="*/ 165 w 167"/>
                        <a:gd name="T1" fmla="*/ 93 h 158"/>
                        <a:gd name="T2" fmla="*/ 138 w 167"/>
                        <a:gd name="T3" fmla="*/ 149 h 158"/>
                        <a:gd name="T4" fmla="*/ 139 w 167"/>
                        <a:gd name="T5" fmla="*/ 152 h 158"/>
                        <a:gd name="T6" fmla="*/ 133 w 167"/>
                        <a:gd name="T7" fmla="*/ 156 h 158"/>
                        <a:gd name="T8" fmla="*/ 133 w 167"/>
                        <a:gd name="T9" fmla="*/ 156 h 158"/>
                        <a:gd name="T10" fmla="*/ 133 w 167"/>
                        <a:gd name="T11" fmla="*/ 156 h 158"/>
                        <a:gd name="T12" fmla="*/ 130 w 167"/>
                        <a:gd name="T13" fmla="*/ 154 h 158"/>
                        <a:gd name="T14" fmla="*/ 161 w 167"/>
                        <a:gd name="T15" fmla="*/ 85 h 158"/>
                        <a:gd name="T16" fmla="*/ 84 w 167"/>
                        <a:gd name="T17" fmla="*/ 9 h 158"/>
                        <a:gd name="T18" fmla="*/ 28 w 167"/>
                        <a:gd name="T19" fmla="*/ 26 h 158"/>
                        <a:gd name="T20" fmla="*/ 3 w 167"/>
                        <a:gd name="T21" fmla="*/ 74 h 158"/>
                        <a:gd name="T22" fmla="*/ 0 w 167"/>
                        <a:gd name="T23" fmla="*/ 73 h 158"/>
                        <a:gd name="T24" fmla="*/ 32 w 167"/>
                        <a:gd name="T25" fmla="*/ 17 h 158"/>
                        <a:gd name="T26" fmla="*/ 108 w 167"/>
                        <a:gd name="T27" fmla="*/ 10 h 158"/>
                        <a:gd name="T28" fmla="*/ 148 w 167"/>
                        <a:gd name="T29" fmla="*/ 38 h 158"/>
                        <a:gd name="T30" fmla="*/ 165 w 167"/>
                        <a:gd name="T31" fmla="*/ 9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158">
                          <a:moveTo>
                            <a:pt x="165" y="93"/>
                          </a:moveTo>
                          <a:cubicBezTo>
                            <a:pt x="162" y="114"/>
                            <a:pt x="151" y="133"/>
                            <a:pt x="138" y="149"/>
                          </a:cubicBezTo>
                          <a:cubicBezTo>
                            <a:pt x="139" y="152"/>
                            <a:pt x="139" y="152"/>
                            <a:pt x="139" y="152"/>
                          </a:cubicBezTo>
                          <a:cubicBezTo>
                            <a:pt x="137" y="154"/>
                            <a:pt x="135" y="155"/>
                            <a:pt x="133" y="156"/>
                          </a:cubicBezTo>
                          <a:cubicBezTo>
                            <a:pt x="133" y="156"/>
                            <a:pt x="133" y="156"/>
                            <a:pt x="133" y="156"/>
                          </a:cubicBezTo>
                          <a:cubicBezTo>
                            <a:pt x="133" y="156"/>
                            <a:pt x="133" y="156"/>
                            <a:pt x="133" y="156"/>
                          </a:cubicBezTo>
                          <a:cubicBezTo>
                            <a:pt x="131" y="158"/>
                            <a:pt x="128" y="156"/>
                            <a:pt x="130" y="154"/>
                          </a:cubicBezTo>
                          <a:cubicBezTo>
                            <a:pt x="145" y="134"/>
                            <a:pt x="161" y="111"/>
                            <a:pt x="161" y="85"/>
                          </a:cubicBezTo>
                          <a:cubicBezTo>
                            <a:pt x="160" y="43"/>
                            <a:pt x="123" y="14"/>
                            <a:pt x="84" y="9"/>
                          </a:cubicBezTo>
                          <a:cubicBezTo>
                            <a:pt x="63" y="5"/>
                            <a:pt x="43" y="11"/>
                            <a:pt x="28" y="26"/>
                          </a:cubicBezTo>
                          <a:cubicBezTo>
                            <a:pt x="15" y="40"/>
                            <a:pt x="8" y="57"/>
                            <a:pt x="3" y="74"/>
                          </a:cubicBezTo>
                          <a:cubicBezTo>
                            <a:pt x="0" y="73"/>
                            <a:pt x="0" y="73"/>
                            <a:pt x="0" y="73"/>
                          </a:cubicBezTo>
                          <a:cubicBezTo>
                            <a:pt x="4" y="52"/>
                            <a:pt x="15" y="31"/>
                            <a:pt x="32" y="17"/>
                          </a:cubicBezTo>
                          <a:cubicBezTo>
                            <a:pt x="54" y="1"/>
                            <a:pt x="83" y="0"/>
                            <a:pt x="108" y="10"/>
                          </a:cubicBezTo>
                          <a:cubicBezTo>
                            <a:pt x="124" y="16"/>
                            <a:pt x="138" y="26"/>
                            <a:pt x="148" y="38"/>
                          </a:cubicBezTo>
                          <a:cubicBezTo>
                            <a:pt x="160" y="54"/>
                            <a:pt x="167" y="73"/>
                            <a:pt x="165" y="9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6" name="Freeform 275"/>
                    <p:cNvSpPr>
                      <a:spLocks/>
                    </p:cNvSpPr>
                    <p:nvPr/>
                  </p:nvSpPr>
                  <p:spPr bwMode="auto">
                    <a:xfrm>
                      <a:off x="4105" y="1306"/>
                      <a:ext cx="27" cy="16"/>
                    </a:xfrm>
                    <a:custGeom>
                      <a:avLst/>
                      <a:gdLst>
                        <a:gd name="T0" fmla="*/ 11 w 11"/>
                        <a:gd name="T1" fmla="*/ 2 h 7"/>
                        <a:gd name="T2" fmla="*/ 11 w 11"/>
                        <a:gd name="T3" fmla="*/ 7 h 7"/>
                        <a:gd name="T4" fmla="*/ 0 w 11"/>
                        <a:gd name="T5" fmla="*/ 4 h 7"/>
                        <a:gd name="T6" fmla="*/ 0 w 11"/>
                        <a:gd name="T7" fmla="*/ 3 h 7"/>
                        <a:gd name="T8" fmla="*/ 0 w 11"/>
                        <a:gd name="T9" fmla="*/ 0 h 7"/>
                        <a:gd name="T10" fmla="*/ 11 w 11"/>
                        <a:gd name="T11" fmla="*/ 2 h 7"/>
                      </a:gdLst>
                      <a:ahLst/>
                      <a:cxnLst>
                        <a:cxn ang="0">
                          <a:pos x="T0" y="T1"/>
                        </a:cxn>
                        <a:cxn ang="0">
                          <a:pos x="T2" y="T3"/>
                        </a:cxn>
                        <a:cxn ang="0">
                          <a:pos x="T4" y="T5"/>
                        </a:cxn>
                        <a:cxn ang="0">
                          <a:pos x="T6" y="T7"/>
                        </a:cxn>
                        <a:cxn ang="0">
                          <a:pos x="T8" y="T9"/>
                        </a:cxn>
                        <a:cxn ang="0">
                          <a:pos x="T10" y="T11"/>
                        </a:cxn>
                      </a:cxnLst>
                      <a:rect l="0" t="0" r="r" b="b"/>
                      <a:pathLst>
                        <a:path w="11" h="7">
                          <a:moveTo>
                            <a:pt x="11" y="2"/>
                          </a:moveTo>
                          <a:cubicBezTo>
                            <a:pt x="11" y="4"/>
                            <a:pt x="11" y="5"/>
                            <a:pt x="11" y="7"/>
                          </a:cubicBezTo>
                          <a:cubicBezTo>
                            <a:pt x="8" y="6"/>
                            <a:pt x="4" y="5"/>
                            <a:pt x="0" y="4"/>
                          </a:cubicBezTo>
                          <a:cubicBezTo>
                            <a:pt x="0" y="4"/>
                            <a:pt x="0" y="3"/>
                            <a:pt x="0" y="3"/>
                          </a:cubicBezTo>
                          <a:cubicBezTo>
                            <a:pt x="0" y="2"/>
                            <a:pt x="0" y="1"/>
                            <a:pt x="0" y="0"/>
                          </a:cubicBezTo>
                          <a:cubicBezTo>
                            <a:pt x="4" y="1"/>
                            <a:pt x="8" y="1"/>
                            <a:pt x="11"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7" name="Freeform 276"/>
                    <p:cNvSpPr>
                      <a:spLocks/>
                    </p:cNvSpPr>
                    <p:nvPr/>
                  </p:nvSpPr>
                  <p:spPr bwMode="auto">
                    <a:xfrm>
                      <a:off x="4141" y="1162"/>
                      <a:ext cx="24" cy="23"/>
                    </a:xfrm>
                    <a:custGeom>
                      <a:avLst/>
                      <a:gdLst>
                        <a:gd name="T0" fmla="*/ 10 w 10"/>
                        <a:gd name="T1" fmla="*/ 3 h 10"/>
                        <a:gd name="T2" fmla="*/ 7 w 10"/>
                        <a:gd name="T3" fmla="*/ 9 h 10"/>
                        <a:gd name="T4" fmla="*/ 1 w 10"/>
                        <a:gd name="T5" fmla="*/ 7 h 10"/>
                        <a:gd name="T6" fmla="*/ 3 w 10"/>
                        <a:gd name="T7" fmla="*/ 2 h 10"/>
                        <a:gd name="T8" fmla="*/ 3 w 10"/>
                        <a:gd name="T9" fmla="*/ 1 h 10"/>
                        <a:gd name="T10" fmla="*/ 4 w 10"/>
                        <a:gd name="T11" fmla="*/ 1 h 10"/>
                        <a:gd name="T12" fmla="*/ 9 w 10"/>
                        <a:gd name="T13" fmla="*/ 0 h 10"/>
                        <a:gd name="T14" fmla="*/ 10 w 10"/>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10" y="3"/>
                          </a:moveTo>
                          <a:cubicBezTo>
                            <a:pt x="10" y="5"/>
                            <a:pt x="9" y="8"/>
                            <a:pt x="7" y="9"/>
                          </a:cubicBezTo>
                          <a:cubicBezTo>
                            <a:pt x="5" y="10"/>
                            <a:pt x="2" y="9"/>
                            <a:pt x="1" y="7"/>
                          </a:cubicBezTo>
                          <a:cubicBezTo>
                            <a:pt x="0" y="5"/>
                            <a:pt x="1" y="3"/>
                            <a:pt x="3" y="2"/>
                          </a:cubicBezTo>
                          <a:cubicBezTo>
                            <a:pt x="3" y="2"/>
                            <a:pt x="3" y="1"/>
                            <a:pt x="3" y="1"/>
                          </a:cubicBezTo>
                          <a:cubicBezTo>
                            <a:pt x="3" y="1"/>
                            <a:pt x="3" y="1"/>
                            <a:pt x="4" y="1"/>
                          </a:cubicBezTo>
                          <a:cubicBezTo>
                            <a:pt x="5" y="0"/>
                            <a:pt x="7" y="0"/>
                            <a:pt x="9" y="0"/>
                          </a:cubicBezTo>
                          <a:cubicBezTo>
                            <a:pt x="10" y="1"/>
                            <a:pt x="10" y="2"/>
                            <a:pt x="10"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8" name="Freeform 277"/>
                    <p:cNvSpPr>
                      <a:spLocks/>
                    </p:cNvSpPr>
                    <p:nvPr/>
                  </p:nvSpPr>
                  <p:spPr bwMode="auto">
                    <a:xfrm>
                      <a:off x="4027" y="1583"/>
                      <a:ext cx="38" cy="47"/>
                    </a:xfrm>
                    <a:custGeom>
                      <a:avLst/>
                      <a:gdLst>
                        <a:gd name="T0" fmla="*/ 16 w 16"/>
                        <a:gd name="T1" fmla="*/ 9 h 20"/>
                        <a:gd name="T2" fmla="*/ 15 w 16"/>
                        <a:gd name="T3" fmla="*/ 10 h 20"/>
                        <a:gd name="T4" fmla="*/ 13 w 16"/>
                        <a:gd name="T5" fmla="*/ 15 h 20"/>
                        <a:gd name="T6" fmla="*/ 11 w 16"/>
                        <a:gd name="T7" fmla="*/ 20 h 20"/>
                        <a:gd name="T8" fmla="*/ 0 w 16"/>
                        <a:gd name="T9" fmla="*/ 11 h 20"/>
                        <a:gd name="T10" fmla="*/ 3 w 16"/>
                        <a:gd name="T11" fmla="*/ 5 h 20"/>
                        <a:gd name="T12" fmla="*/ 5 w 16"/>
                        <a:gd name="T13" fmla="*/ 0 h 20"/>
                        <a:gd name="T14" fmla="*/ 16 w 16"/>
                        <a:gd name="T15" fmla="*/ 9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0">
                          <a:moveTo>
                            <a:pt x="16" y="9"/>
                          </a:moveTo>
                          <a:cubicBezTo>
                            <a:pt x="15" y="9"/>
                            <a:pt x="15" y="9"/>
                            <a:pt x="15" y="10"/>
                          </a:cubicBezTo>
                          <a:cubicBezTo>
                            <a:pt x="14" y="11"/>
                            <a:pt x="14" y="13"/>
                            <a:pt x="13" y="15"/>
                          </a:cubicBezTo>
                          <a:cubicBezTo>
                            <a:pt x="12" y="17"/>
                            <a:pt x="11" y="18"/>
                            <a:pt x="11" y="20"/>
                          </a:cubicBezTo>
                          <a:cubicBezTo>
                            <a:pt x="7" y="17"/>
                            <a:pt x="4" y="14"/>
                            <a:pt x="0" y="11"/>
                          </a:cubicBezTo>
                          <a:cubicBezTo>
                            <a:pt x="1" y="9"/>
                            <a:pt x="2" y="7"/>
                            <a:pt x="3" y="5"/>
                          </a:cubicBezTo>
                          <a:cubicBezTo>
                            <a:pt x="3" y="3"/>
                            <a:pt x="4" y="1"/>
                            <a:pt x="5" y="0"/>
                          </a:cubicBezTo>
                          <a:cubicBezTo>
                            <a:pt x="8" y="3"/>
                            <a:pt x="12" y="6"/>
                            <a:pt x="16"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9" name="Freeform 278"/>
                    <p:cNvSpPr>
                      <a:spLocks/>
                    </p:cNvSpPr>
                    <p:nvPr/>
                  </p:nvSpPr>
                  <p:spPr bwMode="auto">
                    <a:xfrm>
                      <a:off x="4326" y="289"/>
                      <a:ext cx="33" cy="30"/>
                    </a:xfrm>
                    <a:custGeom>
                      <a:avLst/>
                      <a:gdLst>
                        <a:gd name="T0" fmla="*/ 11 w 14"/>
                        <a:gd name="T1" fmla="*/ 3 h 13"/>
                        <a:gd name="T2" fmla="*/ 11 w 14"/>
                        <a:gd name="T3" fmla="*/ 13 h 13"/>
                        <a:gd name="T4" fmla="*/ 11 w 14"/>
                        <a:gd name="T5" fmla="*/ 13 h 13"/>
                        <a:gd name="T6" fmla="*/ 0 w 14"/>
                        <a:gd name="T7" fmla="*/ 2 h 13"/>
                        <a:gd name="T8" fmla="*/ 11 w 14"/>
                        <a:gd name="T9" fmla="*/ 3 h 13"/>
                      </a:gdLst>
                      <a:ahLst/>
                      <a:cxnLst>
                        <a:cxn ang="0">
                          <a:pos x="T0" y="T1"/>
                        </a:cxn>
                        <a:cxn ang="0">
                          <a:pos x="T2" y="T3"/>
                        </a:cxn>
                        <a:cxn ang="0">
                          <a:pos x="T4" y="T5"/>
                        </a:cxn>
                        <a:cxn ang="0">
                          <a:pos x="T6" y="T7"/>
                        </a:cxn>
                        <a:cxn ang="0">
                          <a:pos x="T8" y="T9"/>
                        </a:cxn>
                      </a:cxnLst>
                      <a:rect l="0" t="0" r="r" b="b"/>
                      <a:pathLst>
                        <a:path w="14" h="13">
                          <a:moveTo>
                            <a:pt x="11" y="3"/>
                          </a:moveTo>
                          <a:cubicBezTo>
                            <a:pt x="14" y="5"/>
                            <a:pt x="14" y="10"/>
                            <a:pt x="11" y="13"/>
                          </a:cubicBezTo>
                          <a:cubicBezTo>
                            <a:pt x="11" y="13"/>
                            <a:pt x="11" y="13"/>
                            <a:pt x="11" y="13"/>
                          </a:cubicBezTo>
                          <a:cubicBezTo>
                            <a:pt x="8" y="9"/>
                            <a:pt x="4" y="5"/>
                            <a:pt x="0" y="2"/>
                          </a:cubicBezTo>
                          <a:cubicBezTo>
                            <a:pt x="3" y="0"/>
                            <a:pt x="8" y="0"/>
                            <a:pt x="11"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0" name="Freeform 279"/>
                    <p:cNvSpPr>
                      <a:spLocks/>
                    </p:cNvSpPr>
                    <p:nvPr/>
                  </p:nvSpPr>
                  <p:spPr bwMode="auto">
                    <a:xfrm>
                      <a:off x="4260" y="670"/>
                      <a:ext cx="11" cy="9"/>
                    </a:xfrm>
                    <a:custGeom>
                      <a:avLst/>
                      <a:gdLst>
                        <a:gd name="T0" fmla="*/ 5 w 5"/>
                        <a:gd name="T1" fmla="*/ 3 h 4"/>
                        <a:gd name="T2" fmla="*/ 4 w 5"/>
                        <a:gd name="T3" fmla="*/ 3 h 4"/>
                        <a:gd name="T4" fmla="*/ 0 w 5"/>
                        <a:gd name="T5" fmla="*/ 1 h 4"/>
                        <a:gd name="T6" fmla="*/ 0 w 5"/>
                        <a:gd name="T7" fmla="*/ 0 h 4"/>
                        <a:gd name="T8" fmla="*/ 5 w 5"/>
                        <a:gd name="T9" fmla="*/ 3 h 4"/>
                      </a:gdLst>
                      <a:ahLst/>
                      <a:cxnLst>
                        <a:cxn ang="0">
                          <a:pos x="T0" y="T1"/>
                        </a:cxn>
                        <a:cxn ang="0">
                          <a:pos x="T2" y="T3"/>
                        </a:cxn>
                        <a:cxn ang="0">
                          <a:pos x="T4" y="T5"/>
                        </a:cxn>
                        <a:cxn ang="0">
                          <a:pos x="T6" y="T7"/>
                        </a:cxn>
                        <a:cxn ang="0">
                          <a:pos x="T8" y="T9"/>
                        </a:cxn>
                      </a:cxnLst>
                      <a:rect l="0" t="0" r="r" b="b"/>
                      <a:pathLst>
                        <a:path w="5" h="4">
                          <a:moveTo>
                            <a:pt x="5" y="3"/>
                          </a:moveTo>
                          <a:cubicBezTo>
                            <a:pt x="4" y="3"/>
                            <a:pt x="4" y="3"/>
                            <a:pt x="4" y="3"/>
                          </a:cubicBezTo>
                          <a:cubicBezTo>
                            <a:pt x="2" y="4"/>
                            <a:pt x="0" y="3"/>
                            <a:pt x="0" y="1"/>
                          </a:cubicBezTo>
                          <a:cubicBezTo>
                            <a:pt x="0" y="1"/>
                            <a:pt x="0" y="1"/>
                            <a:pt x="0" y="0"/>
                          </a:cubicBezTo>
                          <a:cubicBezTo>
                            <a:pt x="2" y="1"/>
                            <a:pt x="3" y="2"/>
                            <a:pt x="5"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1" name="Freeform 280"/>
                    <p:cNvSpPr>
                      <a:spLocks/>
                    </p:cNvSpPr>
                    <p:nvPr/>
                  </p:nvSpPr>
                  <p:spPr bwMode="auto">
                    <a:xfrm>
                      <a:off x="4238" y="712"/>
                      <a:ext cx="26" cy="29"/>
                    </a:xfrm>
                    <a:custGeom>
                      <a:avLst/>
                      <a:gdLst>
                        <a:gd name="T0" fmla="*/ 8 w 11"/>
                        <a:gd name="T1" fmla="*/ 3 h 12"/>
                        <a:gd name="T2" fmla="*/ 7 w 11"/>
                        <a:gd name="T3" fmla="*/ 12 h 12"/>
                        <a:gd name="T4" fmla="*/ 3 w 11"/>
                        <a:gd name="T5" fmla="*/ 9 h 12"/>
                        <a:gd name="T6" fmla="*/ 0 w 11"/>
                        <a:gd name="T7" fmla="*/ 7 h 12"/>
                        <a:gd name="T8" fmla="*/ 8 w 11"/>
                        <a:gd name="T9" fmla="*/ 3 h 12"/>
                      </a:gdLst>
                      <a:ahLst/>
                      <a:cxnLst>
                        <a:cxn ang="0">
                          <a:pos x="T0" y="T1"/>
                        </a:cxn>
                        <a:cxn ang="0">
                          <a:pos x="T2" y="T3"/>
                        </a:cxn>
                        <a:cxn ang="0">
                          <a:pos x="T4" y="T5"/>
                        </a:cxn>
                        <a:cxn ang="0">
                          <a:pos x="T6" y="T7"/>
                        </a:cxn>
                        <a:cxn ang="0">
                          <a:pos x="T8" y="T9"/>
                        </a:cxn>
                      </a:cxnLst>
                      <a:rect l="0" t="0" r="r" b="b"/>
                      <a:pathLst>
                        <a:path w="11" h="12">
                          <a:moveTo>
                            <a:pt x="8" y="3"/>
                          </a:moveTo>
                          <a:cubicBezTo>
                            <a:pt x="11" y="6"/>
                            <a:pt x="8" y="9"/>
                            <a:pt x="7" y="12"/>
                          </a:cubicBezTo>
                          <a:cubicBezTo>
                            <a:pt x="5" y="11"/>
                            <a:pt x="4" y="10"/>
                            <a:pt x="3" y="9"/>
                          </a:cubicBezTo>
                          <a:cubicBezTo>
                            <a:pt x="2" y="9"/>
                            <a:pt x="1" y="8"/>
                            <a:pt x="0" y="7"/>
                          </a:cubicBezTo>
                          <a:cubicBezTo>
                            <a:pt x="2" y="5"/>
                            <a:pt x="5" y="0"/>
                            <a:pt x="8"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2" name="Freeform 281"/>
                    <p:cNvSpPr>
                      <a:spLocks/>
                    </p:cNvSpPr>
                    <p:nvPr/>
                  </p:nvSpPr>
                  <p:spPr bwMode="auto">
                    <a:xfrm>
                      <a:off x="4087" y="1346"/>
                      <a:ext cx="35" cy="21"/>
                    </a:xfrm>
                    <a:custGeom>
                      <a:avLst/>
                      <a:gdLst>
                        <a:gd name="T0" fmla="*/ 15 w 15"/>
                        <a:gd name="T1" fmla="*/ 4 h 9"/>
                        <a:gd name="T2" fmla="*/ 8 w 15"/>
                        <a:gd name="T3" fmla="*/ 9 h 9"/>
                        <a:gd name="T4" fmla="*/ 0 w 15"/>
                        <a:gd name="T5" fmla="*/ 4 h 9"/>
                        <a:gd name="T6" fmla="*/ 4 w 15"/>
                        <a:gd name="T7" fmla="*/ 1 h 9"/>
                        <a:gd name="T8" fmla="*/ 5 w 15"/>
                        <a:gd name="T9" fmla="*/ 0 h 9"/>
                        <a:gd name="T10" fmla="*/ 15 w 15"/>
                        <a:gd name="T11" fmla="*/ 4 h 9"/>
                      </a:gdLst>
                      <a:ahLst/>
                      <a:cxnLst>
                        <a:cxn ang="0">
                          <a:pos x="T0" y="T1"/>
                        </a:cxn>
                        <a:cxn ang="0">
                          <a:pos x="T2" y="T3"/>
                        </a:cxn>
                        <a:cxn ang="0">
                          <a:pos x="T4" y="T5"/>
                        </a:cxn>
                        <a:cxn ang="0">
                          <a:pos x="T6" y="T7"/>
                        </a:cxn>
                        <a:cxn ang="0">
                          <a:pos x="T8" y="T9"/>
                        </a:cxn>
                        <a:cxn ang="0">
                          <a:pos x="T10" y="T11"/>
                        </a:cxn>
                      </a:cxnLst>
                      <a:rect l="0" t="0" r="r" b="b"/>
                      <a:pathLst>
                        <a:path w="15" h="9">
                          <a:moveTo>
                            <a:pt x="15" y="4"/>
                          </a:moveTo>
                          <a:cubicBezTo>
                            <a:pt x="13" y="6"/>
                            <a:pt x="11" y="7"/>
                            <a:pt x="8" y="9"/>
                          </a:cubicBezTo>
                          <a:cubicBezTo>
                            <a:pt x="6" y="8"/>
                            <a:pt x="3" y="6"/>
                            <a:pt x="0" y="4"/>
                          </a:cubicBezTo>
                          <a:cubicBezTo>
                            <a:pt x="1" y="3"/>
                            <a:pt x="2" y="2"/>
                            <a:pt x="4" y="1"/>
                          </a:cubicBezTo>
                          <a:cubicBezTo>
                            <a:pt x="4" y="1"/>
                            <a:pt x="5" y="0"/>
                            <a:pt x="5" y="0"/>
                          </a:cubicBezTo>
                          <a:cubicBezTo>
                            <a:pt x="9" y="1"/>
                            <a:pt x="12" y="3"/>
                            <a:pt x="15"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3" name="Freeform 282"/>
                    <p:cNvSpPr>
                      <a:spLocks/>
                    </p:cNvSpPr>
                    <p:nvPr/>
                  </p:nvSpPr>
                  <p:spPr bwMode="auto">
                    <a:xfrm>
                      <a:off x="4146" y="1046"/>
                      <a:ext cx="28" cy="38"/>
                    </a:xfrm>
                    <a:custGeom>
                      <a:avLst/>
                      <a:gdLst>
                        <a:gd name="T0" fmla="*/ 12 w 12"/>
                        <a:gd name="T1" fmla="*/ 4 h 16"/>
                        <a:gd name="T2" fmla="*/ 11 w 12"/>
                        <a:gd name="T3" fmla="*/ 11 h 16"/>
                        <a:gd name="T4" fmla="*/ 12 w 12"/>
                        <a:gd name="T5" fmla="*/ 12 h 16"/>
                        <a:gd name="T6" fmla="*/ 0 w 12"/>
                        <a:gd name="T7" fmla="*/ 16 h 16"/>
                        <a:gd name="T8" fmla="*/ 0 w 12"/>
                        <a:gd name="T9" fmla="*/ 6 h 16"/>
                        <a:gd name="T10" fmla="*/ 8 w 12"/>
                        <a:gd name="T11" fmla="*/ 2 h 16"/>
                        <a:gd name="T12" fmla="*/ 12 w 12"/>
                        <a:gd name="T13" fmla="*/ 0 h 16"/>
                        <a:gd name="T14" fmla="*/ 12 w 12"/>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12" y="4"/>
                          </a:moveTo>
                          <a:cubicBezTo>
                            <a:pt x="12" y="6"/>
                            <a:pt x="12" y="8"/>
                            <a:pt x="11" y="11"/>
                          </a:cubicBezTo>
                          <a:cubicBezTo>
                            <a:pt x="11" y="11"/>
                            <a:pt x="11" y="12"/>
                            <a:pt x="12" y="12"/>
                          </a:cubicBezTo>
                          <a:cubicBezTo>
                            <a:pt x="8" y="13"/>
                            <a:pt x="4" y="15"/>
                            <a:pt x="0" y="16"/>
                          </a:cubicBezTo>
                          <a:cubicBezTo>
                            <a:pt x="1" y="13"/>
                            <a:pt x="1" y="9"/>
                            <a:pt x="0" y="6"/>
                          </a:cubicBezTo>
                          <a:cubicBezTo>
                            <a:pt x="3" y="4"/>
                            <a:pt x="6" y="3"/>
                            <a:pt x="8" y="2"/>
                          </a:cubicBezTo>
                          <a:cubicBezTo>
                            <a:pt x="9" y="1"/>
                            <a:pt x="11" y="1"/>
                            <a:pt x="12" y="0"/>
                          </a:cubicBezTo>
                          <a:cubicBezTo>
                            <a:pt x="12" y="1"/>
                            <a:pt x="12" y="3"/>
                            <a:pt x="12"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4" name="Freeform 283"/>
                    <p:cNvSpPr>
                      <a:spLocks/>
                    </p:cNvSpPr>
                    <p:nvPr/>
                  </p:nvSpPr>
                  <p:spPr bwMode="auto">
                    <a:xfrm>
                      <a:off x="4058" y="1453"/>
                      <a:ext cx="26" cy="26"/>
                    </a:xfrm>
                    <a:custGeom>
                      <a:avLst/>
                      <a:gdLst>
                        <a:gd name="T0" fmla="*/ 9 w 11"/>
                        <a:gd name="T1" fmla="*/ 3 h 11"/>
                        <a:gd name="T2" fmla="*/ 7 w 11"/>
                        <a:gd name="T3" fmla="*/ 11 h 11"/>
                        <a:gd name="T4" fmla="*/ 2 w 11"/>
                        <a:gd name="T5" fmla="*/ 9 h 11"/>
                        <a:gd name="T6" fmla="*/ 0 w 11"/>
                        <a:gd name="T7" fmla="*/ 7 h 11"/>
                        <a:gd name="T8" fmla="*/ 2 w 11"/>
                        <a:gd name="T9" fmla="*/ 2 h 11"/>
                        <a:gd name="T10" fmla="*/ 9 w 11"/>
                        <a:gd name="T11" fmla="*/ 3 h 11"/>
                      </a:gdLst>
                      <a:ahLst/>
                      <a:cxnLst>
                        <a:cxn ang="0">
                          <a:pos x="T0" y="T1"/>
                        </a:cxn>
                        <a:cxn ang="0">
                          <a:pos x="T2" y="T3"/>
                        </a:cxn>
                        <a:cxn ang="0">
                          <a:pos x="T4" y="T5"/>
                        </a:cxn>
                        <a:cxn ang="0">
                          <a:pos x="T6" y="T7"/>
                        </a:cxn>
                        <a:cxn ang="0">
                          <a:pos x="T8" y="T9"/>
                        </a:cxn>
                        <a:cxn ang="0">
                          <a:pos x="T10" y="T11"/>
                        </a:cxn>
                      </a:cxnLst>
                      <a:rect l="0" t="0" r="r" b="b"/>
                      <a:pathLst>
                        <a:path w="11" h="11">
                          <a:moveTo>
                            <a:pt x="9" y="3"/>
                          </a:moveTo>
                          <a:cubicBezTo>
                            <a:pt x="11" y="6"/>
                            <a:pt x="10" y="9"/>
                            <a:pt x="7" y="11"/>
                          </a:cubicBezTo>
                          <a:cubicBezTo>
                            <a:pt x="5" y="11"/>
                            <a:pt x="3" y="10"/>
                            <a:pt x="2" y="9"/>
                          </a:cubicBezTo>
                          <a:cubicBezTo>
                            <a:pt x="1" y="9"/>
                            <a:pt x="0" y="8"/>
                            <a:pt x="0" y="7"/>
                          </a:cubicBezTo>
                          <a:cubicBezTo>
                            <a:pt x="0" y="5"/>
                            <a:pt x="0" y="4"/>
                            <a:pt x="2" y="2"/>
                          </a:cubicBezTo>
                          <a:cubicBezTo>
                            <a:pt x="4" y="0"/>
                            <a:pt x="7" y="1"/>
                            <a:pt x="9"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5" name="Freeform 284"/>
                    <p:cNvSpPr>
                      <a:spLocks/>
                    </p:cNvSpPr>
                    <p:nvPr/>
                  </p:nvSpPr>
                  <p:spPr bwMode="auto">
                    <a:xfrm>
                      <a:off x="3930" y="1921"/>
                      <a:ext cx="36" cy="28"/>
                    </a:xfrm>
                    <a:custGeom>
                      <a:avLst/>
                      <a:gdLst>
                        <a:gd name="T0" fmla="*/ 15 w 15"/>
                        <a:gd name="T1" fmla="*/ 9 h 12"/>
                        <a:gd name="T2" fmla="*/ 15 w 15"/>
                        <a:gd name="T3" fmla="*/ 9 h 12"/>
                        <a:gd name="T4" fmla="*/ 0 w 15"/>
                        <a:gd name="T5" fmla="*/ 12 h 12"/>
                        <a:gd name="T6" fmla="*/ 5 w 15"/>
                        <a:gd name="T7" fmla="*/ 0 h 12"/>
                        <a:gd name="T8" fmla="*/ 15 w 15"/>
                        <a:gd name="T9" fmla="*/ 9 h 12"/>
                      </a:gdLst>
                      <a:ahLst/>
                      <a:cxnLst>
                        <a:cxn ang="0">
                          <a:pos x="T0" y="T1"/>
                        </a:cxn>
                        <a:cxn ang="0">
                          <a:pos x="T2" y="T3"/>
                        </a:cxn>
                        <a:cxn ang="0">
                          <a:pos x="T4" y="T5"/>
                        </a:cxn>
                        <a:cxn ang="0">
                          <a:pos x="T6" y="T7"/>
                        </a:cxn>
                        <a:cxn ang="0">
                          <a:pos x="T8" y="T9"/>
                        </a:cxn>
                      </a:cxnLst>
                      <a:rect l="0" t="0" r="r" b="b"/>
                      <a:pathLst>
                        <a:path w="15" h="12">
                          <a:moveTo>
                            <a:pt x="15" y="9"/>
                          </a:moveTo>
                          <a:cubicBezTo>
                            <a:pt x="15" y="9"/>
                            <a:pt x="15" y="9"/>
                            <a:pt x="15" y="9"/>
                          </a:cubicBezTo>
                          <a:cubicBezTo>
                            <a:pt x="10" y="10"/>
                            <a:pt x="5" y="11"/>
                            <a:pt x="0" y="12"/>
                          </a:cubicBezTo>
                          <a:cubicBezTo>
                            <a:pt x="3" y="9"/>
                            <a:pt x="5" y="4"/>
                            <a:pt x="5" y="0"/>
                          </a:cubicBezTo>
                          <a:cubicBezTo>
                            <a:pt x="8" y="4"/>
                            <a:pt x="11" y="8"/>
                            <a:pt x="15"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6" name="Freeform 285"/>
                    <p:cNvSpPr>
                      <a:spLocks/>
                    </p:cNvSpPr>
                    <p:nvPr/>
                  </p:nvSpPr>
                  <p:spPr bwMode="auto">
                    <a:xfrm>
                      <a:off x="3831" y="2344"/>
                      <a:ext cx="40" cy="34"/>
                    </a:xfrm>
                    <a:custGeom>
                      <a:avLst/>
                      <a:gdLst>
                        <a:gd name="T0" fmla="*/ 17 w 17"/>
                        <a:gd name="T1" fmla="*/ 0 h 14"/>
                        <a:gd name="T2" fmla="*/ 15 w 17"/>
                        <a:gd name="T3" fmla="*/ 6 h 14"/>
                        <a:gd name="T4" fmla="*/ 9 w 17"/>
                        <a:gd name="T5" fmla="*/ 12 h 14"/>
                        <a:gd name="T6" fmla="*/ 2 w 17"/>
                        <a:gd name="T7" fmla="*/ 11 h 14"/>
                        <a:gd name="T8" fmla="*/ 1 w 17"/>
                        <a:gd name="T9" fmla="*/ 7 h 14"/>
                        <a:gd name="T10" fmla="*/ 0 w 17"/>
                        <a:gd name="T11" fmla="*/ 1 h 14"/>
                        <a:gd name="T12" fmla="*/ 17 w 1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7" h="14">
                          <a:moveTo>
                            <a:pt x="17" y="0"/>
                          </a:moveTo>
                          <a:cubicBezTo>
                            <a:pt x="17" y="2"/>
                            <a:pt x="16" y="4"/>
                            <a:pt x="15" y="6"/>
                          </a:cubicBezTo>
                          <a:cubicBezTo>
                            <a:pt x="13" y="10"/>
                            <a:pt x="13" y="11"/>
                            <a:pt x="9" y="12"/>
                          </a:cubicBezTo>
                          <a:cubicBezTo>
                            <a:pt x="6" y="14"/>
                            <a:pt x="4" y="14"/>
                            <a:pt x="2" y="11"/>
                          </a:cubicBezTo>
                          <a:cubicBezTo>
                            <a:pt x="1" y="10"/>
                            <a:pt x="1" y="8"/>
                            <a:pt x="1" y="7"/>
                          </a:cubicBezTo>
                          <a:cubicBezTo>
                            <a:pt x="0" y="5"/>
                            <a:pt x="0" y="3"/>
                            <a:pt x="0" y="1"/>
                          </a:cubicBezTo>
                          <a:cubicBezTo>
                            <a:pt x="6" y="1"/>
                            <a:pt x="12" y="1"/>
                            <a:pt x="1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7" name="Freeform 286"/>
                    <p:cNvSpPr>
                      <a:spLocks/>
                    </p:cNvSpPr>
                    <p:nvPr/>
                  </p:nvSpPr>
                  <p:spPr bwMode="auto">
                    <a:xfrm>
                      <a:off x="3959" y="1883"/>
                      <a:ext cx="16" cy="26"/>
                    </a:xfrm>
                    <a:custGeom>
                      <a:avLst/>
                      <a:gdLst>
                        <a:gd name="T0" fmla="*/ 6 w 7"/>
                        <a:gd name="T1" fmla="*/ 5 h 11"/>
                        <a:gd name="T2" fmla="*/ 4 w 7"/>
                        <a:gd name="T3" fmla="*/ 10 h 11"/>
                        <a:gd name="T4" fmla="*/ 0 w 7"/>
                        <a:gd name="T5" fmla="*/ 1 h 11"/>
                        <a:gd name="T6" fmla="*/ 3 w 7"/>
                        <a:gd name="T7" fmla="*/ 0 h 11"/>
                        <a:gd name="T8" fmla="*/ 6 w 7"/>
                        <a:gd name="T9" fmla="*/ 5 h 11"/>
                      </a:gdLst>
                      <a:ahLst/>
                      <a:cxnLst>
                        <a:cxn ang="0">
                          <a:pos x="T0" y="T1"/>
                        </a:cxn>
                        <a:cxn ang="0">
                          <a:pos x="T2" y="T3"/>
                        </a:cxn>
                        <a:cxn ang="0">
                          <a:pos x="T4" y="T5"/>
                        </a:cxn>
                        <a:cxn ang="0">
                          <a:pos x="T6" y="T7"/>
                        </a:cxn>
                        <a:cxn ang="0">
                          <a:pos x="T8" y="T9"/>
                        </a:cxn>
                      </a:cxnLst>
                      <a:rect l="0" t="0" r="r" b="b"/>
                      <a:pathLst>
                        <a:path w="7" h="11">
                          <a:moveTo>
                            <a:pt x="6" y="5"/>
                          </a:moveTo>
                          <a:cubicBezTo>
                            <a:pt x="6" y="7"/>
                            <a:pt x="7" y="11"/>
                            <a:pt x="4" y="10"/>
                          </a:cubicBezTo>
                          <a:cubicBezTo>
                            <a:pt x="1" y="9"/>
                            <a:pt x="0" y="4"/>
                            <a:pt x="0" y="1"/>
                          </a:cubicBezTo>
                          <a:cubicBezTo>
                            <a:pt x="1" y="1"/>
                            <a:pt x="2" y="1"/>
                            <a:pt x="3" y="0"/>
                          </a:cubicBezTo>
                          <a:cubicBezTo>
                            <a:pt x="4" y="2"/>
                            <a:pt x="5" y="4"/>
                            <a:pt x="6"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8" name="Freeform 287"/>
                    <p:cNvSpPr>
                      <a:spLocks/>
                    </p:cNvSpPr>
                    <p:nvPr/>
                  </p:nvSpPr>
                  <p:spPr bwMode="auto">
                    <a:xfrm>
                      <a:off x="4162" y="582"/>
                      <a:ext cx="102" cy="88"/>
                    </a:xfrm>
                    <a:custGeom>
                      <a:avLst/>
                      <a:gdLst>
                        <a:gd name="T0" fmla="*/ 29 w 43"/>
                        <a:gd name="T1" fmla="*/ 5 h 37"/>
                        <a:gd name="T2" fmla="*/ 41 w 43"/>
                        <a:gd name="T3" fmla="*/ 37 h 37"/>
                        <a:gd name="T4" fmla="*/ 0 w 43"/>
                        <a:gd name="T5" fmla="*/ 16 h 37"/>
                        <a:gd name="T6" fmla="*/ 29 w 43"/>
                        <a:gd name="T7" fmla="*/ 5 h 37"/>
                      </a:gdLst>
                      <a:ahLst/>
                      <a:cxnLst>
                        <a:cxn ang="0">
                          <a:pos x="T0" y="T1"/>
                        </a:cxn>
                        <a:cxn ang="0">
                          <a:pos x="T2" y="T3"/>
                        </a:cxn>
                        <a:cxn ang="0">
                          <a:pos x="T4" y="T5"/>
                        </a:cxn>
                        <a:cxn ang="0">
                          <a:pos x="T6" y="T7"/>
                        </a:cxn>
                      </a:cxnLst>
                      <a:rect l="0" t="0" r="r" b="b"/>
                      <a:pathLst>
                        <a:path w="43" h="37">
                          <a:moveTo>
                            <a:pt x="29" y="5"/>
                          </a:moveTo>
                          <a:cubicBezTo>
                            <a:pt x="41" y="11"/>
                            <a:pt x="43" y="26"/>
                            <a:pt x="41" y="37"/>
                          </a:cubicBezTo>
                          <a:cubicBezTo>
                            <a:pt x="28" y="30"/>
                            <a:pt x="15" y="22"/>
                            <a:pt x="0" y="16"/>
                          </a:cubicBezTo>
                          <a:cubicBezTo>
                            <a:pt x="6" y="6"/>
                            <a:pt x="19" y="0"/>
                            <a:pt x="29"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9" name="Freeform 288"/>
                    <p:cNvSpPr>
                      <a:spLocks/>
                    </p:cNvSpPr>
                    <p:nvPr/>
                  </p:nvSpPr>
                  <p:spPr bwMode="auto">
                    <a:xfrm>
                      <a:off x="4224" y="660"/>
                      <a:ext cx="36" cy="40"/>
                    </a:xfrm>
                    <a:custGeom>
                      <a:avLst/>
                      <a:gdLst>
                        <a:gd name="T0" fmla="*/ 15 w 15"/>
                        <a:gd name="T1" fmla="*/ 9 h 17"/>
                        <a:gd name="T2" fmla="*/ 1 w 15"/>
                        <a:gd name="T3" fmla="*/ 17 h 17"/>
                        <a:gd name="T4" fmla="*/ 0 w 15"/>
                        <a:gd name="T5" fmla="*/ 1 h 17"/>
                        <a:gd name="T6" fmla="*/ 0 w 15"/>
                        <a:gd name="T7" fmla="*/ 0 h 17"/>
                        <a:gd name="T8" fmla="*/ 15 w 15"/>
                        <a:gd name="T9" fmla="*/ 9 h 17"/>
                      </a:gdLst>
                      <a:ahLst/>
                      <a:cxnLst>
                        <a:cxn ang="0">
                          <a:pos x="T0" y="T1"/>
                        </a:cxn>
                        <a:cxn ang="0">
                          <a:pos x="T2" y="T3"/>
                        </a:cxn>
                        <a:cxn ang="0">
                          <a:pos x="T4" y="T5"/>
                        </a:cxn>
                        <a:cxn ang="0">
                          <a:pos x="T6" y="T7"/>
                        </a:cxn>
                        <a:cxn ang="0">
                          <a:pos x="T8" y="T9"/>
                        </a:cxn>
                      </a:cxnLst>
                      <a:rect l="0" t="0" r="r" b="b"/>
                      <a:pathLst>
                        <a:path w="15" h="17">
                          <a:moveTo>
                            <a:pt x="15" y="9"/>
                          </a:moveTo>
                          <a:cubicBezTo>
                            <a:pt x="10" y="10"/>
                            <a:pt x="5" y="13"/>
                            <a:pt x="1" y="17"/>
                          </a:cubicBezTo>
                          <a:cubicBezTo>
                            <a:pt x="2" y="12"/>
                            <a:pt x="3" y="6"/>
                            <a:pt x="0" y="1"/>
                          </a:cubicBezTo>
                          <a:cubicBezTo>
                            <a:pt x="0" y="1"/>
                            <a:pt x="0" y="1"/>
                            <a:pt x="0" y="0"/>
                          </a:cubicBezTo>
                          <a:cubicBezTo>
                            <a:pt x="5" y="3"/>
                            <a:pt x="10" y="6"/>
                            <a:pt x="15"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0" name="Freeform 289"/>
                    <p:cNvSpPr>
                      <a:spLocks/>
                    </p:cNvSpPr>
                    <p:nvPr/>
                  </p:nvSpPr>
                  <p:spPr bwMode="auto">
                    <a:xfrm>
                      <a:off x="3634" y="1621"/>
                      <a:ext cx="391" cy="250"/>
                    </a:xfrm>
                    <a:custGeom>
                      <a:avLst/>
                      <a:gdLst>
                        <a:gd name="T0" fmla="*/ 159 w 165"/>
                        <a:gd name="T1" fmla="*/ 10 h 106"/>
                        <a:gd name="T2" fmla="*/ 151 w 165"/>
                        <a:gd name="T3" fmla="*/ 67 h 106"/>
                        <a:gd name="T4" fmla="*/ 106 w 165"/>
                        <a:gd name="T5" fmla="*/ 104 h 106"/>
                        <a:gd name="T6" fmla="*/ 81 w 165"/>
                        <a:gd name="T7" fmla="*/ 106 h 106"/>
                        <a:gd name="T8" fmla="*/ 46 w 165"/>
                        <a:gd name="T9" fmla="*/ 98 h 106"/>
                        <a:gd name="T10" fmla="*/ 6 w 165"/>
                        <a:gd name="T11" fmla="*/ 59 h 106"/>
                        <a:gd name="T12" fmla="*/ 4 w 165"/>
                        <a:gd name="T13" fmla="*/ 9 h 106"/>
                        <a:gd name="T14" fmla="*/ 7 w 165"/>
                        <a:gd name="T15" fmla="*/ 9 h 106"/>
                        <a:gd name="T16" fmla="*/ 12 w 165"/>
                        <a:gd name="T17" fmla="*/ 63 h 106"/>
                        <a:gd name="T18" fmla="*/ 55 w 165"/>
                        <a:gd name="T19" fmla="*/ 98 h 106"/>
                        <a:gd name="T20" fmla="*/ 110 w 165"/>
                        <a:gd name="T21" fmla="*/ 99 h 106"/>
                        <a:gd name="T22" fmla="*/ 150 w 165"/>
                        <a:gd name="T23" fmla="*/ 59 h 106"/>
                        <a:gd name="T24" fmla="*/ 152 w 165"/>
                        <a:gd name="T25" fmla="*/ 3 h 106"/>
                        <a:gd name="T26" fmla="*/ 156 w 165"/>
                        <a:gd name="T27" fmla="*/ 1 h 106"/>
                        <a:gd name="T28" fmla="*/ 157 w 165"/>
                        <a:gd name="T29" fmla="*/ 3 h 106"/>
                        <a:gd name="T30" fmla="*/ 161 w 165"/>
                        <a:gd name="T31" fmla="*/ 8 h 106"/>
                        <a:gd name="T32" fmla="*/ 159 w 165"/>
                        <a:gd name="T33" fmla="*/ 1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5" h="106">
                          <a:moveTo>
                            <a:pt x="159" y="10"/>
                          </a:moveTo>
                          <a:cubicBezTo>
                            <a:pt x="165" y="28"/>
                            <a:pt x="159" y="50"/>
                            <a:pt x="151" y="67"/>
                          </a:cubicBezTo>
                          <a:cubicBezTo>
                            <a:pt x="142" y="86"/>
                            <a:pt x="127" y="100"/>
                            <a:pt x="106" y="104"/>
                          </a:cubicBezTo>
                          <a:cubicBezTo>
                            <a:pt x="98" y="106"/>
                            <a:pt x="89" y="106"/>
                            <a:pt x="81" y="106"/>
                          </a:cubicBezTo>
                          <a:cubicBezTo>
                            <a:pt x="69" y="105"/>
                            <a:pt x="57" y="103"/>
                            <a:pt x="46" y="98"/>
                          </a:cubicBezTo>
                          <a:cubicBezTo>
                            <a:pt x="27" y="91"/>
                            <a:pt x="13" y="78"/>
                            <a:pt x="6" y="59"/>
                          </a:cubicBezTo>
                          <a:cubicBezTo>
                            <a:pt x="0" y="43"/>
                            <a:pt x="1" y="26"/>
                            <a:pt x="4" y="9"/>
                          </a:cubicBezTo>
                          <a:cubicBezTo>
                            <a:pt x="7" y="9"/>
                            <a:pt x="7" y="9"/>
                            <a:pt x="7" y="9"/>
                          </a:cubicBezTo>
                          <a:cubicBezTo>
                            <a:pt x="4" y="27"/>
                            <a:pt x="4" y="46"/>
                            <a:pt x="12" y="63"/>
                          </a:cubicBezTo>
                          <a:cubicBezTo>
                            <a:pt x="20" y="81"/>
                            <a:pt x="37" y="92"/>
                            <a:pt x="55" y="98"/>
                          </a:cubicBezTo>
                          <a:cubicBezTo>
                            <a:pt x="73" y="102"/>
                            <a:pt x="93" y="104"/>
                            <a:pt x="110" y="99"/>
                          </a:cubicBezTo>
                          <a:cubicBezTo>
                            <a:pt x="130" y="94"/>
                            <a:pt x="143" y="78"/>
                            <a:pt x="150" y="59"/>
                          </a:cubicBezTo>
                          <a:cubicBezTo>
                            <a:pt x="157" y="41"/>
                            <a:pt x="160" y="21"/>
                            <a:pt x="152" y="3"/>
                          </a:cubicBezTo>
                          <a:cubicBezTo>
                            <a:pt x="151" y="1"/>
                            <a:pt x="155" y="0"/>
                            <a:pt x="156" y="1"/>
                          </a:cubicBezTo>
                          <a:cubicBezTo>
                            <a:pt x="156" y="2"/>
                            <a:pt x="156" y="3"/>
                            <a:pt x="157" y="3"/>
                          </a:cubicBezTo>
                          <a:cubicBezTo>
                            <a:pt x="158" y="5"/>
                            <a:pt x="160" y="6"/>
                            <a:pt x="161" y="8"/>
                          </a:cubicBezTo>
                          <a:lnTo>
                            <a:pt x="159" y="10"/>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1" name="Freeform 290"/>
                    <p:cNvSpPr>
                      <a:spLocks/>
                    </p:cNvSpPr>
                    <p:nvPr/>
                  </p:nvSpPr>
                  <p:spPr bwMode="auto">
                    <a:xfrm>
                      <a:off x="4058" y="1337"/>
                      <a:ext cx="36" cy="16"/>
                    </a:xfrm>
                    <a:custGeom>
                      <a:avLst/>
                      <a:gdLst>
                        <a:gd name="T0" fmla="*/ 15 w 15"/>
                        <a:gd name="T1" fmla="*/ 3 h 7"/>
                        <a:gd name="T2" fmla="*/ 14 w 15"/>
                        <a:gd name="T3" fmla="*/ 3 h 7"/>
                        <a:gd name="T4" fmla="*/ 10 w 15"/>
                        <a:gd name="T5" fmla="*/ 7 h 7"/>
                        <a:gd name="T6" fmla="*/ 10 w 15"/>
                        <a:gd name="T7" fmla="*/ 7 h 7"/>
                        <a:gd name="T8" fmla="*/ 0 w 15"/>
                        <a:gd name="T9" fmla="*/ 2 h 7"/>
                        <a:gd name="T10" fmla="*/ 7 w 15"/>
                        <a:gd name="T11" fmla="*/ 0 h 7"/>
                        <a:gd name="T12" fmla="*/ 15 w 15"/>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15" h="7">
                          <a:moveTo>
                            <a:pt x="15" y="3"/>
                          </a:moveTo>
                          <a:cubicBezTo>
                            <a:pt x="14" y="3"/>
                            <a:pt x="14" y="3"/>
                            <a:pt x="14" y="3"/>
                          </a:cubicBezTo>
                          <a:cubicBezTo>
                            <a:pt x="13" y="4"/>
                            <a:pt x="11" y="6"/>
                            <a:pt x="10" y="7"/>
                          </a:cubicBezTo>
                          <a:cubicBezTo>
                            <a:pt x="10" y="7"/>
                            <a:pt x="10" y="7"/>
                            <a:pt x="10" y="7"/>
                          </a:cubicBezTo>
                          <a:cubicBezTo>
                            <a:pt x="7" y="6"/>
                            <a:pt x="3" y="4"/>
                            <a:pt x="0" y="2"/>
                          </a:cubicBezTo>
                          <a:cubicBezTo>
                            <a:pt x="2" y="2"/>
                            <a:pt x="5" y="1"/>
                            <a:pt x="7" y="0"/>
                          </a:cubicBezTo>
                          <a:cubicBezTo>
                            <a:pt x="9" y="1"/>
                            <a:pt x="12" y="2"/>
                            <a:pt x="15"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2" name="Freeform 291"/>
                    <p:cNvSpPr>
                      <a:spLocks/>
                    </p:cNvSpPr>
                    <p:nvPr/>
                  </p:nvSpPr>
                  <p:spPr bwMode="auto">
                    <a:xfrm>
                      <a:off x="4072" y="1299"/>
                      <a:ext cx="29" cy="16"/>
                    </a:xfrm>
                    <a:custGeom>
                      <a:avLst/>
                      <a:gdLst>
                        <a:gd name="T0" fmla="*/ 1 w 12"/>
                        <a:gd name="T1" fmla="*/ 0 h 7"/>
                        <a:gd name="T2" fmla="*/ 12 w 12"/>
                        <a:gd name="T3" fmla="*/ 3 h 7"/>
                        <a:gd name="T4" fmla="*/ 11 w 12"/>
                        <a:gd name="T5" fmla="*/ 7 h 7"/>
                        <a:gd name="T6" fmla="*/ 0 w 12"/>
                        <a:gd name="T7" fmla="*/ 4 h 7"/>
                        <a:gd name="T8" fmla="*/ 1 w 12"/>
                        <a:gd name="T9" fmla="*/ 0 h 7"/>
                      </a:gdLst>
                      <a:ahLst/>
                      <a:cxnLst>
                        <a:cxn ang="0">
                          <a:pos x="T0" y="T1"/>
                        </a:cxn>
                        <a:cxn ang="0">
                          <a:pos x="T2" y="T3"/>
                        </a:cxn>
                        <a:cxn ang="0">
                          <a:pos x="T4" y="T5"/>
                        </a:cxn>
                        <a:cxn ang="0">
                          <a:pos x="T6" y="T7"/>
                        </a:cxn>
                        <a:cxn ang="0">
                          <a:pos x="T8" y="T9"/>
                        </a:cxn>
                      </a:cxnLst>
                      <a:rect l="0" t="0" r="r" b="b"/>
                      <a:pathLst>
                        <a:path w="12" h="7">
                          <a:moveTo>
                            <a:pt x="1" y="0"/>
                          </a:moveTo>
                          <a:cubicBezTo>
                            <a:pt x="5" y="1"/>
                            <a:pt x="8" y="2"/>
                            <a:pt x="12" y="3"/>
                          </a:cubicBezTo>
                          <a:cubicBezTo>
                            <a:pt x="12" y="4"/>
                            <a:pt x="11" y="5"/>
                            <a:pt x="11" y="7"/>
                          </a:cubicBezTo>
                          <a:cubicBezTo>
                            <a:pt x="8" y="6"/>
                            <a:pt x="4" y="5"/>
                            <a:pt x="0" y="4"/>
                          </a:cubicBezTo>
                          <a:cubicBezTo>
                            <a:pt x="1" y="3"/>
                            <a:pt x="1" y="1"/>
                            <a:pt x="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3" name="Freeform 292"/>
                    <p:cNvSpPr>
                      <a:spLocks/>
                    </p:cNvSpPr>
                    <p:nvPr/>
                  </p:nvSpPr>
                  <p:spPr bwMode="auto">
                    <a:xfrm>
                      <a:off x="4004" y="1564"/>
                      <a:ext cx="33" cy="40"/>
                    </a:xfrm>
                    <a:custGeom>
                      <a:avLst/>
                      <a:gdLst>
                        <a:gd name="T0" fmla="*/ 14 w 14"/>
                        <a:gd name="T1" fmla="*/ 6 h 17"/>
                        <a:gd name="T2" fmla="*/ 13 w 14"/>
                        <a:gd name="T3" fmla="*/ 7 h 17"/>
                        <a:gd name="T4" fmla="*/ 10 w 14"/>
                        <a:gd name="T5" fmla="*/ 12 h 17"/>
                        <a:gd name="T6" fmla="*/ 8 w 14"/>
                        <a:gd name="T7" fmla="*/ 17 h 17"/>
                        <a:gd name="T8" fmla="*/ 3 w 14"/>
                        <a:gd name="T9" fmla="*/ 12 h 17"/>
                        <a:gd name="T10" fmla="*/ 0 w 14"/>
                        <a:gd name="T11" fmla="*/ 9 h 17"/>
                        <a:gd name="T12" fmla="*/ 2 w 14"/>
                        <a:gd name="T13" fmla="*/ 4 h 17"/>
                        <a:gd name="T14" fmla="*/ 7 w 14"/>
                        <a:gd name="T15" fmla="*/ 0 h 17"/>
                        <a:gd name="T16" fmla="*/ 7 w 14"/>
                        <a:gd name="T17" fmla="*/ 0 h 17"/>
                        <a:gd name="T18" fmla="*/ 8 w 14"/>
                        <a:gd name="T19" fmla="*/ 1 h 17"/>
                        <a:gd name="T20" fmla="*/ 14 w 14"/>
                        <a:gd name="T2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7">
                          <a:moveTo>
                            <a:pt x="14" y="6"/>
                          </a:moveTo>
                          <a:cubicBezTo>
                            <a:pt x="13" y="6"/>
                            <a:pt x="13" y="7"/>
                            <a:pt x="13" y="7"/>
                          </a:cubicBezTo>
                          <a:cubicBezTo>
                            <a:pt x="12" y="9"/>
                            <a:pt x="11" y="11"/>
                            <a:pt x="10" y="12"/>
                          </a:cubicBezTo>
                          <a:cubicBezTo>
                            <a:pt x="10" y="14"/>
                            <a:pt x="9" y="15"/>
                            <a:pt x="8" y="17"/>
                          </a:cubicBezTo>
                          <a:cubicBezTo>
                            <a:pt x="7" y="15"/>
                            <a:pt x="5" y="14"/>
                            <a:pt x="3" y="12"/>
                          </a:cubicBezTo>
                          <a:cubicBezTo>
                            <a:pt x="2" y="11"/>
                            <a:pt x="1" y="10"/>
                            <a:pt x="0" y="9"/>
                          </a:cubicBezTo>
                          <a:cubicBezTo>
                            <a:pt x="1" y="7"/>
                            <a:pt x="1" y="6"/>
                            <a:pt x="2" y="4"/>
                          </a:cubicBezTo>
                          <a:cubicBezTo>
                            <a:pt x="3" y="2"/>
                            <a:pt x="5" y="1"/>
                            <a:pt x="7" y="0"/>
                          </a:cubicBezTo>
                          <a:cubicBezTo>
                            <a:pt x="7" y="0"/>
                            <a:pt x="7" y="0"/>
                            <a:pt x="7" y="0"/>
                          </a:cubicBezTo>
                          <a:cubicBezTo>
                            <a:pt x="7" y="0"/>
                            <a:pt x="8" y="0"/>
                            <a:pt x="8" y="1"/>
                          </a:cubicBezTo>
                          <a:cubicBezTo>
                            <a:pt x="10" y="3"/>
                            <a:pt x="12" y="4"/>
                            <a:pt x="14"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4" name="Freeform 293"/>
                    <p:cNvSpPr>
                      <a:spLocks/>
                    </p:cNvSpPr>
                    <p:nvPr/>
                  </p:nvSpPr>
                  <p:spPr bwMode="auto">
                    <a:xfrm>
                      <a:off x="3776" y="2080"/>
                      <a:ext cx="116" cy="186"/>
                    </a:xfrm>
                    <a:custGeom>
                      <a:avLst/>
                      <a:gdLst>
                        <a:gd name="T0" fmla="*/ 47 w 49"/>
                        <a:gd name="T1" fmla="*/ 55 h 79"/>
                        <a:gd name="T2" fmla="*/ 18 w 49"/>
                        <a:gd name="T3" fmla="*/ 76 h 79"/>
                        <a:gd name="T4" fmla="*/ 2 w 49"/>
                        <a:gd name="T5" fmla="*/ 41 h 79"/>
                        <a:gd name="T6" fmla="*/ 17 w 49"/>
                        <a:gd name="T7" fmla="*/ 1 h 79"/>
                        <a:gd name="T8" fmla="*/ 17 w 49"/>
                        <a:gd name="T9" fmla="*/ 1 h 79"/>
                        <a:gd name="T10" fmla="*/ 18 w 49"/>
                        <a:gd name="T11" fmla="*/ 0 h 79"/>
                        <a:gd name="T12" fmla="*/ 9 w 49"/>
                        <a:gd name="T13" fmla="*/ 40 h 79"/>
                        <a:gd name="T14" fmla="*/ 25 w 49"/>
                        <a:gd name="T15" fmla="*/ 68 h 79"/>
                        <a:gd name="T16" fmla="*/ 44 w 49"/>
                        <a:gd name="T17" fmla="*/ 32 h 79"/>
                        <a:gd name="T18" fmla="*/ 43 w 49"/>
                        <a:gd name="T19" fmla="*/ 26 h 79"/>
                        <a:gd name="T20" fmla="*/ 46 w 49"/>
                        <a:gd name="T21" fmla="*/ 33 h 79"/>
                        <a:gd name="T22" fmla="*/ 47 w 49"/>
                        <a:gd name="T23"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79">
                          <a:moveTo>
                            <a:pt x="47" y="55"/>
                          </a:moveTo>
                          <a:cubicBezTo>
                            <a:pt x="45" y="68"/>
                            <a:pt x="33" y="79"/>
                            <a:pt x="18" y="76"/>
                          </a:cubicBezTo>
                          <a:cubicBezTo>
                            <a:pt x="3" y="72"/>
                            <a:pt x="0" y="55"/>
                            <a:pt x="2" y="41"/>
                          </a:cubicBezTo>
                          <a:cubicBezTo>
                            <a:pt x="5" y="27"/>
                            <a:pt x="13" y="14"/>
                            <a:pt x="17" y="1"/>
                          </a:cubicBezTo>
                          <a:cubicBezTo>
                            <a:pt x="17" y="1"/>
                            <a:pt x="17" y="1"/>
                            <a:pt x="17" y="1"/>
                          </a:cubicBezTo>
                          <a:cubicBezTo>
                            <a:pt x="18" y="0"/>
                            <a:pt x="18" y="0"/>
                            <a:pt x="18" y="0"/>
                          </a:cubicBezTo>
                          <a:cubicBezTo>
                            <a:pt x="13" y="13"/>
                            <a:pt x="10" y="26"/>
                            <a:pt x="9" y="40"/>
                          </a:cubicBezTo>
                          <a:cubicBezTo>
                            <a:pt x="7" y="51"/>
                            <a:pt x="10" y="70"/>
                            <a:pt x="25" y="68"/>
                          </a:cubicBezTo>
                          <a:cubicBezTo>
                            <a:pt x="40" y="66"/>
                            <a:pt x="44" y="44"/>
                            <a:pt x="44" y="32"/>
                          </a:cubicBezTo>
                          <a:cubicBezTo>
                            <a:pt x="44" y="30"/>
                            <a:pt x="44" y="28"/>
                            <a:pt x="43" y="26"/>
                          </a:cubicBezTo>
                          <a:cubicBezTo>
                            <a:pt x="44" y="28"/>
                            <a:pt x="45" y="31"/>
                            <a:pt x="46" y="33"/>
                          </a:cubicBezTo>
                          <a:cubicBezTo>
                            <a:pt x="48" y="40"/>
                            <a:pt x="49" y="48"/>
                            <a:pt x="47" y="55"/>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5" name="Freeform 294"/>
                    <p:cNvSpPr>
                      <a:spLocks/>
                    </p:cNvSpPr>
                    <p:nvPr/>
                  </p:nvSpPr>
                  <p:spPr bwMode="auto">
                    <a:xfrm>
                      <a:off x="4115" y="1062"/>
                      <a:ext cx="26" cy="36"/>
                    </a:xfrm>
                    <a:custGeom>
                      <a:avLst/>
                      <a:gdLst>
                        <a:gd name="T0" fmla="*/ 11 w 11"/>
                        <a:gd name="T1" fmla="*/ 4 h 15"/>
                        <a:gd name="T2" fmla="*/ 11 w 11"/>
                        <a:gd name="T3" fmla="*/ 10 h 15"/>
                        <a:gd name="T4" fmla="*/ 1 w 11"/>
                        <a:gd name="T5" fmla="*/ 15 h 15"/>
                        <a:gd name="T6" fmla="*/ 0 w 11"/>
                        <a:gd name="T7" fmla="*/ 9 h 15"/>
                        <a:gd name="T8" fmla="*/ 0 w 11"/>
                        <a:gd name="T9" fmla="*/ 6 h 15"/>
                        <a:gd name="T10" fmla="*/ 10 w 11"/>
                        <a:gd name="T11" fmla="*/ 0 h 15"/>
                        <a:gd name="T12" fmla="*/ 11 w 11"/>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1" h="15">
                          <a:moveTo>
                            <a:pt x="11" y="4"/>
                          </a:moveTo>
                          <a:cubicBezTo>
                            <a:pt x="11" y="6"/>
                            <a:pt x="11" y="8"/>
                            <a:pt x="11" y="10"/>
                          </a:cubicBezTo>
                          <a:cubicBezTo>
                            <a:pt x="8" y="12"/>
                            <a:pt x="4" y="13"/>
                            <a:pt x="1" y="15"/>
                          </a:cubicBezTo>
                          <a:cubicBezTo>
                            <a:pt x="1" y="13"/>
                            <a:pt x="1" y="11"/>
                            <a:pt x="0" y="9"/>
                          </a:cubicBezTo>
                          <a:cubicBezTo>
                            <a:pt x="0" y="8"/>
                            <a:pt x="0" y="7"/>
                            <a:pt x="0" y="6"/>
                          </a:cubicBezTo>
                          <a:cubicBezTo>
                            <a:pt x="3" y="4"/>
                            <a:pt x="7" y="2"/>
                            <a:pt x="10" y="0"/>
                          </a:cubicBezTo>
                          <a:cubicBezTo>
                            <a:pt x="11" y="1"/>
                            <a:pt x="11" y="3"/>
                            <a:pt x="11"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6" name="Freeform 295"/>
                    <p:cNvSpPr>
                      <a:spLocks/>
                    </p:cNvSpPr>
                    <p:nvPr/>
                  </p:nvSpPr>
                  <p:spPr bwMode="auto">
                    <a:xfrm>
                      <a:off x="4172" y="525"/>
                      <a:ext cx="92" cy="69"/>
                    </a:xfrm>
                    <a:custGeom>
                      <a:avLst/>
                      <a:gdLst>
                        <a:gd name="T0" fmla="*/ 29 w 39"/>
                        <a:gd name="T1" fmla="*/ 0 h 29"/>
                        <a:gd name="T2" fmla="*/ 33 w 39"/>
                        <a:gd name="T3" fmla="*/ 29 h 29"/>
                        <a:gd name="T4" fmla="*/ 33 w 39"/>
                        <a:gd name="T5" fmla="*/ 29 h 29"/>
                        <a:gd name="T6" fmla="*/ 26 w 39"/>
                        <a:gd name="T7" fmla="*/ 25 h 29"/>
                        <a:gd name="T8" fmla="*/ 0 w 39"/>
                        <a:gd name="T9" fmla="*/ 29 h 29"/>
                        <a:gd name="T10" fmla="*/ 29 w 39"/>
                        <a:gd name="T11" fmla="*/ 0 h 29"/>
                      </a:gdLst>
                      <a:ahLst/>
                      <a:cxnLst>
                        <a:cxn ang="0">
                          <a:pos x="T0" y="T1"/>
                        </a:cxn>
                        <a:cxn ang="0">
                          <a:pos x="T2" y="T3"/>
                        </a:cxn>
                        <a:cxn ang="0">
                          <a:pos x="T4" y="T5"/>
                        </a:cxn>
                        <a:cxn ang="0">
                          <a:pos x="T6" y="T7"/>
                        </a:cxn>
                        <a:cxn ang="0">
                          <a:pos x="T8" y="T9"/>
                        </a:cxn>
                        <a:cxn ang="0">
                          <a:pos x="T10" y="T11"/>
                        </a:cxn>
                      </a:cxnLst>
                      <a:rect l="0" t="0" r="r" b="b"/>
                      <a:pathLst>
                        <a:path w="39" h="29">
                          <a:moveTo>
                            <a:pt x="29" y="0"/>
                          </a:moveTo>
                          <a:cubicBezTo>
                            <a:pt x="39" y="5"/>
                            <a:pt x="36" y="20"/>
                            <a:pt x="33" y="29"/>
                          </a:cubicBezTo>
                          <a:cubicBezTo>
                            <a:pt x="33" y="29"/>
                            <a:pt x="33" y="29"/>
                            <a:pt x="33" y="29"/>
                          </a:cubicBezTo>
                          <a:cubicBezTo>
                            <a:pt x="31" y="27"/>
                            <a:pt x="29" y="26"/>
                            <a:pt x="26" y="25"/>
                          </a:cubicBezTo>
                          <a:cubicBezTo>
                            <a:pt x="17" y="21"/>
                            <a:pt x="7" y="23"/>
                            <a:pt x="0" y="29"/>
                          </a:cubicBezTo>
                          <a:cubicBezTo>
                            <a:pt x="8" y="17"/>
                            <a:pt x="17" y="7"/>
                            <a:pt x="2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7" name="Freeform 296"/>
                    <p:cNvSpPr>
                      <a:spLocks/>
                    </p:cNvSpPr>
                    <p:nvPr/>
                  </p:nvSpPr>
                  <p:spPr bwMode="auto">
                    <a:xfrm>
                      <a:off x="4146" y="885"/>
                      <a:ext cx="35" cy="38"/>
                    </a:xfrm>
                    <a:custGeom>
                      <a:avLst/>
                      <a:gdLst>
                        <a:gd name="T0" fmla="*/ 15 w 15"/>
                        <a:gd name="T1" fmla="*/ 3 h 16"/>
                        <a:gd name="T2" fmla="*/ 11 w 15"/>
                        <a:gd name="T3" fmla="*/ 16 h 16"/>
                        <a:gd name="T4" fmla="*/ 0 w 15"/>
                        <a:gd name="T5" fmla="*/ 11 h 16"/>
                        <a:gd name="T6" fmla="*/ 3 w 15"/>
                        <a:gd name="T7" fmla="*/ 0 h 16"/>
                        <a:gd name="T8" fmla="*/ 4 w 15"/>
                        <a:gd name="T9" fmla="*/ 0 h 16"/>
                        <a:gd name="T10" fmla="*/ 4 w 15"/>
                        <a:gd name="T11" fmla="*/ 0 h 16"/>
                        <a:gd name="T12" fmla="*/ 10 w 15"/>
                        <a:gd name="T13" fmla="*/ 2 h 16"/>
                        <a:gd name="T14" fmla="*/ 15 w 15"/>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5" y="3"/>
                          </a:moveTo>
                          <a:cubicBezTo>
                            <a:pt x="14" y="7"/>
                            <a:pt x="13" y="11"/>
                            <a:pt x="11" y="16"/>
                          </a:cubicBezTo>
                          <a:cubicBezTo>
                            <a:pt x="8" y="14"/>
                            <a:pt x="4" y="12"/>
                            <a:pt x="0" y="11"/>
                          </a:cubicBezTo>
                          <a:cubicBezTo>
                            <a:pt x="1" y="7"/>
                            <a:pt x="2" y="3"/>
                            <a:pt x="3" y="0"/>
                          </a:cubicBezTo>
                          <a:cubicBezTo>
                            <a:pt x="4" y="0"/>
                            <a:pt x="4" y="0"/>
                            <a:pt x="4" y="0"/>
                          </a:cubicBezTo>
                          <a:cubicBezTo>
                            <a:pt x="4" y="0"/>
                            <a:pt x="4" y="0"/>
                            <a:pt x="4" y="0"/>
                          </a:cubicBezTo>
                          <a:cubicBezTo>
                            <a:pt x="6" y="2"/>
                            <a:pt x="8" y="2"/>
                            <a:pt x="10" y="2"/>
                          </a:cubicBezTo>
                          <a:cubicBezTo>
                            <a:pt x="12" y="2"/>
                            <a:pt x="14" y="3"/>
                            <a:pt x="15"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8" name="Freeform 297"/>
                    <p:cNvSpPr>
                      <a:spLocks/>
                    </p:cNvSpPr>
                    <p:nvPr/>
                  </p:nvSpPr>
                  <p:spPr bwMode="auto">
                    <a:xfrm>
                      <a:off x="4281" y="251"/>
                      <a:ext cx="45" cy="38"/>
                    </a:xfrm>
                    <a:custGeom>
                      <a:avLst/>
                      <a:gdLst>
                        <a:gd name="T0" fmla="*/ 0 w 19"/>
                        <a:gd name="T1" fmla="*/ 6 h 16"/>
                        <a:gd name="T2" fmla="*/ 15 w 19"/>
                        <a:gd name="T3" fmla="*/ 16 h 16"/>
                        <a:gd name="T4" fmla="*/ 0 w 19"/>
                        <a:gd name="T5" fmla="*/ 7 h 16"/>
                        <a:gd name="T6" fmla="*/ 0 w 19"/>
                        <a:gd name="T7" fmla="*/ 6 h 16"/>
                      </a:gdLst>
                      <a:ahLst/>
                      <a:cxnLst>
                        <a:cxn ang="0">
                          <a:pos x="T0" y="T1"/>
                        </a:cxn>
                        <a:cxn ang="0">
                          <a:pos x="T2" y="T3"/>
                        </a:cxn>
                        <a:cxn ang="0">
                          <a:pos x="T4" y="T5"/>
                        </a:cxn>
                        <a:cxn ang="0">
                          <a:pos x="T6" y="T7"/>
                        </a:cxn>
                      </a:cxnLst>
                      <a:rect l="0" t="0" r="r" b="b"/>
                      <a:pathLst>
                        <a:path w="19" h="16">
                          <a:moveTo>
                            <a:pt x="0" y="6"/>
                          </a:moveTo>
                          <a:cubicBezTo>
                            <a:pt x="8" y="0"/>
                            <a:pt x="19" y="6"/>
                            <a:pt x="15" y="16"/>
                          </a:cubicBezTo>
                          <a:cubicBezTo>
                            <a:pt x="11" y="12"/>
                            <a:pt x="5" y="9"/>
                            <a:pt x="0" y="7"/>
                          </a:cubicBezTo>
                          <a:cubicBezTo>
                            <a:pt x="0" y="6"/>
                            <a:pt x="0" y="6"/>
                            <a:pt x="0"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9" name="Freeform 298"/>
                    <p:cNvSpPr>
                      <a:spLocks/>
                    </p:cNvSpPr>
                    <p:nvPr/>
                  </p:nvSpPr>
                  <p:spPr bwMode="auto">
                    <a:xfrm>
                      <a:off x="4153" y="854"/>
                      <a:ext cx="33" cy="31"/>
                    </a:xfrm>
                    <a:custGeom>
                      <a:avLst/>
                      <a:gdLst>
                        <a:gd name="T0" fmla="*/ 14 w 14"/>
                        <a:gd name="T1" fmla="*/ 2 h 13"/>
                        <a:gd name="T2" fmla="*/ 13 w 14"/>
                        <a:gd name="T3" fmla="*/ 13 h 13"/>
                        <a:gd name="T4" fmla="*/ 7 w 14"/>
                        <a:gd name="T5" fmla="*/ 12 h 13"/>
                        <a:gd name="T6" fmla="*/ 1 w 14"/>
                        <a:gd name="T7" fmla="*/ 12 h 13"/>
                        <a:gd name="T8" fmla="*/ 1 w 14"/>
                        <a:gd name="T9" fmla="*/ 13 h 13"/>
                        <a:gd name="T10" fmla="*/ 0 w 14"/>
                        <a:gd name="T11" fmla="*/ 13 h 13"/>
                        <a:gd name="T12" fmla="*/ 0 w 14"/>
                        <a:gd name="T13" fmla="*/ 0 h 13"/>
                        <a:gd name="T14" fmla="*/ 0 w 14"/>
                        <a:gd name="T15" fmla="*/ 0 h 13"/>
                        <a:gd name="T16" fmla="*/ 9 w 14"/>
                        <a:gd name="T17" fmla="*/ 1 h 13"/>
                        <a:gd name="T18" fmla="*/ 14 w 14"/>
                        <a:gd name="T1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3">
                          <a:moveTo>
                            <a:pt x="14" y="2"/>
                          </a:moveTo>
                          <a:cubicBezTo>
                            <a:pt x="14" y="5"/>
                            <a:pt x="14" y="9"/>
                            <a:pt x="13" y="13"/>
                          </a:cubicBezTo>
                          <a:cubicBezTo>
                            <a:pt x="11" y="13"/>
                            <a:pt x="9" y="12"/>
                            <a:pt x="7" y="12"/>
                          </a:cubicBezTo>
                          <a:cubicBezTo>
                            <a:pt x="5" y="12"/>
                            <a:pt x="3" y="11"/>
                            <a:pt x="1" y="12"/>
                          </a:cubicBezTo>
                          <a:cubicBezTo>
                            <a:pt x="1" y="12"/>
                            <a:pt x="1" y="13"/>
                            <a:pt x="1" y="13"/>
                          </a:cubicBezTo>
                          <a:cubicBezTo>
                            <a:pt x="0" y="13"/>
                            <a:pt x="0" y="13"/>
                            <a:pt x="0" y="13"/>
                          </a:cubicBezTo>
                          <a:cubicBezTo>
                            <a:pt x="1" y="8"/>
                            <a:pt x="1" y="4"/>
                            <a:pt x="0" y="0"/>
                          </a:cubicBezTo>
                          <a:cubicBezTo>
                            <a:pt x="0" y="0"/>
                            <a:pt x="0" y="0"/>
                            <a:pt x="0" y="0"/>
                          </a:cubicBezTo>
                          <a:cubicBezTo>
                            <a:pt x="3" y="0"/>
                            <a:pt x="6" y="1"/>
                            <a:pt x="9" y="1"/>
                          </a:cubicBezTo>
                          <a:cubicBezTo>
                            <a:pt x="10" y="1"/>
                            <a:pt x="12" y="2"/>
                            <a:pt x="14"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0" name="Freeform 299"/>
                    <p:cNvSpPr>
                      <a:spLocks/>
                    </p:cNvSpPr>
                    <p:nvPr/>
                  </p:nvSpPr>
                  <p:spPr bwMode="auto">
                    <a:xfrm>
                      <a:off x="4129" y="916"/>
                      <a:ext cx="43" cy="37"/>
                    </a:xfrm>
                    <a:custGeom>
                      <a:avLst/>
                      <a:gdLst>
                        <a:gd name="T0" fmla="*/ 18 w 18"/>
                        <a:gd name="T1" fmla="*/ 5 h 16"/>
                        <a:gd name="T2" fmla="*/ 12 w 18"/>
                        <a:gd name="T3" fmla="*/ 16 h 16"/>
                        <a:gd name="T4" fmla="*/ 12 w 18"/>
                        <a:gd name="T5" fmla="*/ 16 h 16"/>
                        <a:gd name="T6" fmla="*/ 0 w 18"/>
                        <a:gd name="T7" fmla="*/ 12 h 16"/>
                        <a:gd name="T8" fmla="*/ 6 w 18"/>
                        <a:gd name="T9" fmla="*/ 0 h 16"/>
                        <a:gd name="T10" fmla="*/ 18 w 18"/>
                        <a:gd name="T11" fmla="*/ 5 h 16"/>
                      </a:gdLst>
                      <a:ahLst/>
                      <a:cxnLst>
                        <a:cxn ang="0">
                          <a:pos x="T0" y="T1"/>
                        </a:cxn>
                        <a:cxn ang="0">
                          <a:pos x="T2" y="T3"/>
                        </a:cxn>
                        <a:cxn ang="0">
                          <a:pos x="T4" y="T5"/>
                        </a:cxn>
                        <a:cxn ang="0">
                          <a:pos x="T6" y="T7"/>
                        </a:cxn>
                        <a:cxn ang="0">
                          <a:pos x="T8" y="T9"/>
                        </a:cxn>
                        <a:cxn ang="0">
                          <a:pos x="T10" y="T11"/>
                        </a:cxn>
                      </a:cxnLst>
                      <a:rect l="0" t="0" r="r" b="b"/>
                      <a:pathLst>
                        <a:path w="18" h="16">
                          <a:moveTo>
                            <a:pt x="18" y="5"/>
                          </a:moveTo>
                          <a:cubicBezTo>
                            <a:pt x="16" y="9"/>
                            <a:pt x="14" y="13"/>
                            <a:pt x="12" y="16"/>
                          </a:cubicBezTo>
                          <a:cubicBezTo>
                            <a:pt x="12" y="16"/>
                            <a:pt x="12" y="16"/>
                            <a:pt x="12" y="16"/>
                          </a:cubicBezTo>
                          <a:cubicBezTo>
                            <a:pt x="8" y="15"/>
                            <a:pt x="4" y="14"/>
                            <a:pt x="0" y="12"/>
                          </a:cubicBezTo>
                          <a:cubicBezTo>
                            <a:pt x="3" y="8"/>
                            <a:pt x="5" y="4"/>
                            <a:pt x="6" y="0"/>
                          </a:cubicBezTo>
                          <a:cubicBezTo>
                            <a:pt x="10" y="2"/>
                            <a:pt x="14" y="4"/>
                            <a:pt x="18"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1" name="Freeform 300"/>
                    <p:cNvSpPr>
                      <a:spLocks/>
                    </p:cNvSpPr>
                    <p:nvPr/>
                  </p:nvSpPr>
                  <p:spPr bwMode="auto">
                    <a:xfrm>
                      <a:off x="3982" y="1535"/>
                      <a:ext cx="36" cy="45"/>
                    </a:xfrm>
                    <a:custGeom>
                      <a:avLst/>
                      <a:gdLst>
                        <a:gd name="T0" fmla="*/ 15 w 15"/>
                        <a:gd name="T1" fmla="*/ 11 h 19"/>
                        <a:gd name="T2" fmla="*/ 14 w 15"/>
                        <a:gd name="T3" fmla="*/ 11 h 19"/>
                        <a:gd name="T4" fmla="*/ 10 w 15"/>
                        <a:gd name="T5" fmla="*/ 15 h 19"/>
                        <a:gd name="T6" fmla="*/ 7 w 15"/>
                        <a:gd name="T7" fmla="*/ 19 h 19"/>
                        <a:gd name="T8" fmla="*/ 0 w 15"/>
                        <a:gd name="T9" fmla="*/ 10 h 19"/>
                        <a:gd name="T10" fmla="*/ 3 w 15"/>
                        <a:gd name="T11" fmla="*/ 4 h 19"/>
                        <a:gd name="T12" fmla="*/ 6 w 15"/>
                        <a:gd name="T13" fmla="*/ 0 h 19"/>
                        <a:gd name="T14" fmla="*/ 15 w 15"/>
                        <a:gd name="T15" fmla="*/ 11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9">
                          <a:moveTo>
                            <a:pt x="15" y="11"/>
                          </a:moveTo>
                          <a:cubicBezTo>
                            <a:pt x="15" y="11"/>
                            <a:pt x="15" y="11"/>
                            <a:pt x="14" y="11"/>
                          </a:cubicBezTo>
                          <a:cubicBezTo>
                            <a:pt x="13" y="12"/>
                            <a:pt x="11" y="13"/>
                            <a:pt x="10" y="15"/>
                          </a:cubicBezTo>
                          <a:cubicBezTo>
                            <a:pt x="9" y="16"/>
                            <a:pt x="8" y="17"/>
                            <a:pt x="7" y="19"/>
                          </a:cubicBezTo>
                          <a:cubicBezTo>
                            <a:pt x="5" y="16"/>
                            <a:pt x="2" y="13"/>
                            <a:pt x="0" y="10"/>
                          </a:cubicBezTo>
                          <a:cubicBezTo>
                            <a:pt x="1" y="8"/>
                            <a:pt x="2" y="6"/>
                            <a:pt x="3" y="4"/>
                          </a:cubicBezTo>
                          <a:cubicBezTo>
                            <a:pt x="4" y="3"/>
                            <a:pt x="5" y="2"/>
                            <a:pt x="6" y="0"/>
                          </a:cubicBezTo>
                          <a:cubicBezTo>
                            <a:pt x="9" y="4"/>
                            <a:pt x="12" y="7"/>
                            <a:pt x="15"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2" name="Freeform 301"/>
                    <p:cNvSpPr>
                      <a:spLocks/>
                    </p:cNvSpPr>
                    <p:nvPr/>
                  </p:nvSpPr>
                  <p:spPr bwMode="auto">
                    <a:xfrm>
                      <a:off x="4072" y="305"/>
                      <a:ext cx="259" cy="161"/>
                    </a:xfrm>
                    <a:custGeom>
                      <a:avLst/>
                      <a:gdLst>
                        <a:gd name="T0" fmla="*/ 65 w 109"/>
                        <a:gd name="T1" fmla="*/ 7 h 68"/>
                        <a:gd name="T2" fmla="*/ 109 w 109"/>
                        <a:gd name="T3" fmla="*/ 50 h 68"/>
                        <a:gd name="T4" fmla="*/ 79 w 109"/>
                        <a:gd name="T5" fmla="*/ 57 h 68"/>
                        <a:gd name="T6" fmla="*/ 57 w 109"/>
                        <a:gd name="T7" fmla="*/ 68 h 68"/>
                        <a:gd name="T8" fmla="*/ 71 w 109"/>
                        <a:gd name="T9" fmla="*/ 46 h 68"/>
                        <a:gd name="T10" fmla="*/ 60 w 109"/>
                        <a:gd name="T11" fmla="*/ 17 h 68"/>
                        <a:gd name="T12" fmla="*/ 27 w 109"/>
                        <a:gd name="T13" fmla="*/ 30 h 68"/>
                        <a:gd name="T14" fmla="*/ 20 w 109"/>
                        <a:gd name="T15" fmla="*/ 57 h 68"/>
                        <a:gd name="T16" fmla="*/ 2 w 109"/>
                        <a:gd name="T17" fmla="*/ 19 h 68"/>
                        <a:gd name="T18" fmla="*/ 0 w 109"/>
                        <a:gd name="T19" fmla="*/ 17 h 68"/>
                        <a:gd name="T20" fmla="*/ 1 w 109"/>
                        <a:gd name="T21" fmla="*/ 17 h 68"/>
                        <a:gd name="T22" fmla="*/ 65 w 109"/>
                        <a:gd name="T23"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 h="68">
                          <a:moveTo>
                            <a:pt x="65" y="7"/>
                          </a:moveTo>
                          <a:cubicBezTo>
                            <a:pt x="85" y="13"/>
                            <a:pt x="101" y="30"/>
                            <a:pt x="109" y="50"/>
                          </a:cubicBezTo>
                          <a:cubicBezTo>
                            <a:pt x="99" y="51"/>
                            <a:pt x="89" y="54"/>
                            <a:pt x="79" y="57"/>
                          </a:cubicBezTo>
                          <a:cubicBezTo>
                            <a:pt x="72" y="60"/>
                            <a:pt x="64" y="64"/>
                            <a:pt x="57" y="68"/>
                          </a:cubicBezTo>
                          <a:cubicBezTo>
                            <a:pt x="64" y="62"/>
                            <a:pt x="69" y="55"/>
                            <a:pt x="71" y="46"/>
                          </a:cubicBezTo>
                          <a:cubicBezTo>
                            <a:pt x="74" y="35"/>
                            <a:pt x="73" y="20"/>
                            <a:pt x="60" y="17"/>
                          </a:cubicBezTo>
                          <a:cubicBezTo>
                            <a:pt x="47" y="13"/>
                            <a:pt x="34" y="19"/>
                            <a:pt x="27" y="30"/>
                          </a:cubicBezTo>
                          <a:cubicBezTo>
                            <a:pt x="22" y="38"/>
                            <a:pt x="20" y="47"/>
                            <a:pt x="20" y="57"/>
                          </a:cubicBezTo>
                          <a:cubicBezTo>
                            <a:pt x="16" y="43"/>
                            <a:pt x="9" y="30"/>
                            <a:pt x="2" y="19"/>
                          </a:cubicBezTo>
                          <a:cubicBezTo>
                            <a:pt x="1" y="19"/>
                            <a:pt x="1" y="18"/>
                            <a:pt x="0" y="17"/>
                          </a:cubicBezTo>
                          <a:cubicBezTo>
                            <a:pt x="0" y="17"/>
                            <a:pt x="1" y="17"/>
                            <a:pt x="1" y="17"/>
                          </a:cubicBezTo>
                          <a:cubicBezTo>
                            <a:pt x="20" y="5"/>
                            <a:pt x="43" y="0"/>
                            <a:pt x="65" y="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3" name="Freeform 302"/>
                    <p:cNvSpPr>
                      <a:spLocks/>
                    </p:cNvSpPr>
                    <p:nvPr/>
                  </p:nvSpPr>
                  <p:spPr bwMode="auto">
                    <a:xfrm>
                      <a:off x="4146" y="651"/>
                      <a:ext cx="83" cy="63"/>
                    </a:xfrm>
                    <a:custGeom>
                      <a:avLst/>
                      <a:gdLst>
                        <a:gd name="T0" fmla="*/ 22 w 35"/>
                        <a:gd name="T1" fmla="*/ 1 h 27"/>
                        <a:gd name="T2" fmla="*/ 28 w 35"/>
                        <a:gd name="T3" fmla="*/ 27 h 27"/>
                        <a:gd name="T4" fmla="*/ 21 w 35"/>
                        <a:gd name="T5" fmla="*/ 23 h 27"/>
                        <a:gd name="T6" fmla="*/ 21 w 35"/>
                        <a:gd name="T7" fmla="*/ 15 h 27"/>
                        <a:gd name="T8" fmla="*/ 18 w 35"/>
                        <a:gd name="T9" fmla="*/ 9 h 27"/>
                        <a:gd name="T10" fmla="*/ 11 w 35"/>
                        <a:gd name="T11" fmla="*/ 11 h 27"/>
                        <a:gd name="T12" fmla="*/ 7 w 35"/>
                        <a:gd name="T13" fmla="*/ 16 h 27"/>
                        <a:gd name="T14" fmla="*/ 2 w 35"/>
                        <a:gd name="T15" fmla="*/ 14 h 27"/>
                        <a:gd name="T16" fmla="*/ 2 w 35"/>
                        <a:gd name="T17" fmla="*/ 14 h 27"/>
                        <a:gd name="T18" fmla="*/ 9 w 35"/>
                        <a:gd name="T19" fmla="*/ 4 h 27"/>
                        <a:gd name="T20" fmla="*/ 22 w 35"/>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27">
                          <a:moveTo>
                            <a:pt x="22" y="1"/>
                          </a:moveTo>
                          <a:cubicBezTo>
                            <a:pt x="35" y="3"/>
                            <a:pt x="31" y="18"/>
                            <a:pt x="28" y="27"/>
                          </a:cubicBezTo>
                          <a:cubicBezTo>
                            <a:pt x="25" y="25"/>
                            <a:pt x="23" y="24"/>
                            <a:pt x="21" y="23"/>
                          </a:cubicBezTo>
                          <a:cubicBezTo>
                            <a:pt x="21" y="21"/>
                            <a:pt x="22" y="18"/>
                            <a:pt x="21" y="15"/>
                          </a:cubicBezTo>
                          <a:cubicBezTo>
                            <a:pt x="21" y="13"/>
                            <a:pt x="21" y="9"/>
                            <a:pt x="18" y="9"/>
                          </a:cubicBezTo>
                          <a:cubicBezTo>
                            <a:pt x="15" y="8"/>
                            <a:pt x="13" y="10"/>
                            <a:pt x="11" y="11"/>
                          </a:cubicBezTo>
                          <a:cubicBezTo>
                            <a:pt x="9" y="13"/>
                            <a:pt x="8" y="14"/>
                            <a:pt x="7" y="16"/>
                          </a:cubicBezTo>
                          <a:cubicBezTo>
                            <a:pt x="5" y="15"/>
                            <a:pt x="3" y="15"/>
                            <a:pt x="2" y="14"/>
                          </a:cubicBezTo>
                          <a:cubicBezTo>
                            <a:pt x="2" y="14"/>
                            <a:pt x="2" y="14"/>
                            <a:pt x="2" y="14"/>
                          </a:cubicBezTo>
                          <a:cubicBezTo>
                            <a:pt x="0" y="11"/>
                            <a:pt x="8" y="5"/>
                            <a:pt x="9" y="4"/>
                          </a:cubicBezTo>
                          <a:cubicBezTo>
                            <a:pt x="13" y="1"/>
                            <a:pt x="17" y="0"/>
                            <a:pt x="22"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4" name="Freeform 303"/>
                    <p:cNvSpPr>
                      <a:spLocks/>
                    </p:cNvSpPr>
                    <p:nvPr/>
                  </p:nvSpPr>
                  <p:spPr bwMode="auto">
                    <a:xfrm>
                      <a:off x="4030" y="1320"/>
                      <a:ext cx="38" cy="19"/>
                    </a:xfrm>
                    <a:custGeom>
                      <a:avLst/>
                      <a:gdLst>
                        <a:gd name="T0" fmla="*/ 16 w 16"/>
                        <a:gd name="T1" fmla="*/ 6 h 8"/>
                        <a:gd name="T2" fmla="*/ 15 w 16"/>
                        <a:gd name="T3" fmla="*/ 6 h 8"/>
                        <a:gd name="T4" fmla="*/ 12 w 16"/>
                        <a:gd name="T5" fmla="*/ 7 h 8"/>
                        <a:gd name="T6" fmla="*/ 10 w 16"/>
                        <a:gd name="T7" fmla="*/ 8 h 8"/>
                        <a:gd name="T8" fmla="*/ 10 w 16"/>
                        <a:gd name="T9" fmla="*/ 8 h 8"/>
                        <a:gd name="T10" fmla="*/ 0 w 16"/>
                        <a:gd name="T11" fmla="*/ 3 h 8"/>
                        <a:gd name="T12" fmla="*/ 3 w 16"/>
                        <a:gd name="T13" fmla="*/ 0 h 8"/>
                        <a:gd name="T14" fmla="*/ 16 w 16"/>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8">
                          <a:moveTo>
                            <a:pt x="16" y="6"/>
                          </a:moveTo>
                          <a:cubicBezTo>
                            <a:pt x="16" y="6"/>
                            <a:pt x="15" y="6"/>
                            <a:pt x="15" y="6"/>
                          </a:cubicBezTo>
                          <a:cubicBezTo>
                            <a:pt x="14" y="7"/>
                            <a:pt x="13" y="7"/>
                            <a:pt x="12" y="7"/>
                          </a:cubicBezTo>
                          <a:cubicBezTo>
                            <a:pt x="11" y="8"/>
                            <a:pt x="11" y="8"/>
                            <a:pt x="10" y="8"/>
                          </a:cubicBezTo>
                          <a:cubicBezTo>
                            <a:pt x="10" y="8"/>
                            <a:pt x="10" y="8"/>
                            <a:pt x="10" y="8"/>
                          </a:cubicBezTo>
                          <a:cubicBezTo>
                            <a:pt x="6" y="7"/>
                            <a:pt x="3" y="5"/>
                            <a:pt x="0" y="3"/>
                          </a:cubicBezTo>
                          <a:cubicBezTo>
                            <a:pt x="1" y="2"/>
                            <a:pt x="2" y="1"/>
                            <a:pt x="3" y="0"/>
                          </a:cubicBezTo>
                          <a:cubicBezTo>
                            <a:pt x="7" y="2"/>
                            <a:pt x="12" y="4"/>
                            <a:pt x="16"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5" name="Freeform 304"/>
                    <p:cNvSpPr>
                      <a:spLocks/>
                    </p:cNvSpPr>
                    <p:nvPr/>
                  </p:nvSpPr>
                  <p:spPr bwMode="auto">
                    <a:xfrm>
                      <a:off x="4146" y="811"/>
                      <a:ext cx="40" cy="41"/>
                    </a:xfrm>
                    <a:custGeom>
                      <a:avLst/>
                      <a:gdLst>
                        <a:gd name="T0" fmla="*/ 17 w 17"/>
                        <a:gd name="T1" fmla="*/ 17 h 17"/>
                        <a:gd name="T2" fmla="*/ 12 w 17"/>
                        <a:gd name="T3" fmla="*/ 16 h 17"/>
                        <a:gd name="T4" fmla="*/ 4 w 17"/>
                        <a:gd name="T5" fmla="*/ 16 h 17"/>
                        <a:gd name="T6" fmla="*/ 3 w 17"/>
                        <a:gd name="T7" fmla="*/ 16 h 17"/>
                        <a:gd name="T8" fmla="*/ 0 w 17"/>
                        <a:gd name="T9" fmla="*/ 6 h 17"/>
                        <a:gd name="T10" fmla="*/ 6 w 17"/>
                        <a:gd name="T11" fmla="*/ 3 h 17"/>
                        <a:gd name="T12" fmla="*/ 12 w 17"/>
                        <a:gd name="T13" fmla="*/ 0 h 17"/>
                        <a:gd name="T14" fmla="*/ 17 w 17"/>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7">
                          <a:moveTo>
                            <a:pt x="17" y="17"/>
                          </a:moveTo>
                          <a:cubicBezTo>
                            <a:pt x="15" y="16"/>
                            <a:pt x="14" y="16"/>
                            <a:pt x="12" y="16"/>
                          </a:cubicBezTo>
                          <a:cubicBezTo>
                            <a:pt x="9" y="16"/>
                            <a:pt x="7" y="16"/>
                            <a:pt x="4" y="16"/>
                          </a:cubicBezTo>
                          <a:cubicBezTo>
                            <a:pt x="3" y="16"/>
                            <a:pt x="3" y="16"/>
                            <a:pt x="3" y="16"/>
                          </a:cubicBezTo>
                          <a:cubicBezTo>
                            <a:pt x="2" y="13"/>
                            <a:pt x="2" y="9"/>
                            <a:pt x="0" y="6"/>
                          </a:cubicBezTo>
                          <a:cubicBezTo>
                            <a:pt x="2" y="5"/>
                            <a:pt x="4" y="4"/>
                            <a:pt x="6" y="3"/>
                          </a:cubicBezTo>
                          <a:cubicBezTo>
                            <a:pt x="8" y="2"/>
                            <a:pt x="10" y="1"/>
                            <a:pt x="12" y="0"/>
                          </a:cubicBezTo>
                          <a:cubicBezTo>
                            <a:pt x="15" y="5"/>
                            <a:pt x="16" y="11"/>
                            <a:pt x="17" y="1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6" name="Freeform 305"/>
                    <p:cNvSpPr>
                      <a:spLocks/>
                    </p:cNvSpPr>
                    <p:nvPr/>
                  </p:nvSpPr>
                  <p:spPr bwMode="auto">
                    <a:xfrm>
                      <a:off x="4113" y="949"/>
                      <a:ext cx="42" cy="33"/>
                    </a:xfrm>
                    <a:custGeom>
                      <a:avLst/>
                      <a:gdLst>
                        <a:gd name="T0" fmla="*/ 6 w 18"/>
                        <a:gd name="T1" fmla="*/ 0 h 14"/>
                        <a:gd name="T2" fmla="*/ 18 w 18"/>
                        <a:gd name="T3" fmla="*/ 4 h 14"/>
                        <a:gd name="T4" fmla="*/ 11 w 18"/>
                        <a:gd name="T5" fmla="*/ 14 h 14"/>
                        <a:gd name="T6" fmla="*/ 0 w 18"/>
                        <a:gd name="T7" fmla="*/ 10 h 14"/>
                        <a:gd name="T8" fmla="*/ 6 w 18"/>
                        <a:gd name="T9" fmla="*/ 0 h 14"/>
                      </a:gdLst>
                      <a:ahLst/>
                      <a:cxnLst>
                        <a:cxn ang="0">
                          <a:pos x="T0" y="T1"/>
                        </a:cxn>
                        <a:cxn ang="0">
                          <a:pos x="T2" y="T3"/>
                        </a:cxn>
                        <a:cxn ang="0">
                          <a:pos x="T4" y="T5"/>
                        </a:cxn>
                        <a:cxn ang="0">
                          <a:pos x="T6" y="T7"/>
                        </a:cxn>
                        <a:cxn ang="0">
                          <a:pos x="T8" y="T9"/>
                        </a:cxn>
                      </a:cxnLst>
                      <a:rect l="0" t="0" r="r" b="b"/>
                      <a:pathLst>
                        <a:path w="18" h="14">
                          <a:moveTo>
                            <a:pt x="6" y="0"/>
                          </a:moveTo>
                          <a:cubicBezTo>
                            <a:pt x="10" y="2"/>
                            <a:pt x="14" y="3"/>
                            <a:pt x="18" y="4"/>
                          </a:cubicBezTo>
                          <a:cubicBezTo>
                            <a:pt x="15" y="7"/>
                            <a:pt x="13" y="11"/>
                            <a:pt x="11" y="14"/>
                          </a:cubicBezTo>
                          <a:cubicBezTo>
                            <a:pt x="7" y="13"/>
                            <a:pt x="3" y="12"/>
                            <a:pt x="0" y="10"/>
                          </a:cubicBezTo>
                          <a:cubicBezTo>
                            <a:pt x="2" y="7"/>
                            <a:pt x="4" y="3"/>
                            <a:pt x="6"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7" name="Freeform 306"/>
                    <p:cNvSpPr>
                      <a:spLocks/>
                    </p:cNvSpPr>
                    <p:nvPr/>
                  </p:nvSpPr>
                  <p:spPr bwMode="auto">
                    <a:xfrm>
                      <a:off x="3880" y="1888"/>
                      <a:ext cx="57" cy="64"/>
                    </a:xfrm>
                    <a:custGeom>
                      <a:avLst/>
                      <a:gdLst>
                        <a:gd name="T0" fmla="*/ 20 w 24"/>
                        <a:gd name="T1" fmla="*/ 0 h 27"/>
                        <a:gd name="T2" fmla="*/ 24 w 24"/>
                        <a:gd name="T3" fmla="*/ 0 h 27"/>
                        <a:gd name="T4" fmla="*/ 22 w 24"/>
                        <a:gd name="T5" fmla="*/ 2 h 27"/>
                        <a:gd name="T6" fmla="*/ 11 w 24"/>
                        <a:gd name="T7" fmla="*/ 24 h 27"/>
                        <a:gd name="T8" fmla="*/ 3 w 24"/>
                        <a:gd name="T9" fmla="*/ 15 h 27"/>
                        <a:gd name="T10" fmla="*/ 0 w 24"/>
                        <a:gd name="T11" fmla="*/ 1 h 27"/>
                        <a:gd name="T12" fmla="*/ 5 w 24"/>
                        <a:gd name="T13" fmla="*/ 1 h 27"/>
                        <a:gd name="T14" fmla="*/ 4 w 24"/>
                        <a:gd name="T15" fmla="*/ 2 h 27"/>
                        <a:gd name="T16" fmla="*/ 6 w 24"/>
                        <a:gd name="T17" fmla="*/ 12 h 27"/>
                        <a:gd name="T18" fmla="*/ 13 w 24"/>
                        <a:gd name="T19" fmla="*/ 14 h 27"/>
                        <a:gd name="T20" fmla="*/ 16 w 24"/>
                        <a:gd name="T21" fmla="*/ 8 h 27"/>
                        <a:gd name="T22" fmla="*/ 14 w 24"/>
                        <a:gd name="T23" fmla="*/ 0 h 27"/>
                        <a:gd name="T24" fmla="*/ 20 w 24"/>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7">
                          <a:moveTo>
                            <a:pt x="20" y="0"/>
                          </a:moveTo>
                          <a:cubicBezTo>
                            <a:pt x="21" y="0"/>
                            <a:pt x="22" y="0"/>
                            <a:pt x="24" y="0"/>
                          </a:cubicBezTo>
                          <a:cubicBezTo>
                            <a:pt x="23" y="0"/>
                            <a:pt x="22" y="1"/>
                            <a:pt x="22" y="2"/>
                          </a:cubicBezTo>
                          <a:cubicBezTo>
                            <a:pt x="23" y="9"/>
                            <a:pt x="24" y="27"/>
                            <a:pt x="11" y="24"/>
                          </a:cubicBezTo>
                          <a:cubicBezTo>
                            <a:pt x="7" y="23"/>
                            <a:pt x="4" y="19"/>
                            <a:pt x="3" y="15"/>
                          </a:cubicBezTo>
                          <a:cubicBezTo>
                            <a:pt x="1" y="11"/>
                            <a:pt x="0" y="5"/>
                            <a:pt x="0" y="1"/>
                          </a:cubicBezTo>
                          <a:cubicBezTo>
                            <a:pt x="1" y="1"/>
                            <a:pt x="3" y="1"/>
                            <a:pt x="5" y="1"/>
                          </a:cubicBezTo>
                          <a:cubicBezTo>
                            <a:pt x="4" y="1"/>
                            <a:pt x="4" y="1"/>
                            <a:pt x="4" y="2"/>
                          </a:cubicBezTo>
                          <a:cubicBezTo>
                            <a:pt x="4" y="5"/>
                            <a:pt x="4" y="9"/>
                            <a:pt x="6" y="12"/>
                          </a:cubicBezTo>
                          <a:cubicBezTo>
                            <a:pt x="8" y="13"/>
                            <a:pt x="10" y="14"/>
                            <a:pt x="13" y="14"/>
                          </a:cubicBezTo>
                          <a:cubicBezTo>
                            <a:pt x="15" y="13"/>
                            <a:pt x="17" y="11"/>
                            <a:pt x="16" y="8"/>
                          </a:cubicBezTo>
                          <a:cubicBezTo>
                            <a:pt x="16" y="5"/>
                            <a:pt x="14" y="3"/>
                            <a:pt x="14" y="0"/>
                          </a:cubicBezTo>
                          <a:cubicBezTo>
                            <a:pt x="16" y="0"/>
                            <a:pt x="18" y="0"/>
                            <a:pt x="20" y="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8" name="Freeform 307"/>
                    <p:cNvSpPr>
                      <a:spLocks/>
                    </p:cNvSpPr>
                    <p:nvPr/>
                  </p:nvSpPr>
                  <p:spPr bwMode="auto">
                    <a:xfrm>
                      <a:off x="4034" y="1285"/>
                      <a:ext cx="36" cy="21"/>
                    </a:xfrm>
                    <a:custGeom>
                      <a:avLst/>
                      <a:gdLst>
                        <a:gd name="T0" fmla="*/ 15 w 15"/>
                        <a:gd name="T1" fmla="*/ 6 h 9"/>
                        <a:gd name="T2" fmla="*/ 15 w 15"/>
                        <a:gd name="T3" fmla="*/ 7 h 9"/>
                        <a:gd name="T4" fmla="*/ 14 w 15"/>
                        <a:gd name="T5" fmla="*/ 9 h 9"/>
                        <a:gd name="T6" fmla="*/ 0 w 15"/>
                        <a:gd name="T7" fmla="*/ 5 h 9"/>
                        <a:gd name="T8" fmla="*/ 0 w 15"/>
                        <a:gd name="T9" fmla="*/ 3 h 9"/>
                        <a:gd name="T10" fmla="*/ 0 w 15"/>
                        <a:gd name="T11" fmla="*/ 0 h 9"/>
                        <a:gd name="T12" fmla="*/ 15 w 15"/>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6"/>
                          </a:moveTo>
                          <a:cubicBezTo>
                            <a:pt x="15" y="6"/>
                            <a:pt x="15" y="7"/>
                            <a:pt x="15" y="7"/>
                          </a:cubicBezTo>
                          <a:cubicBezTo>
                            <a:pt x="15" y="8"/>
                            <a:pt x="14" y="9"/>
                            <a:pt x="14" y="9"/>
                          </a:cubicBezTo>
                          <a:cubicBezTo>
                            <a:pt x="9" y="8"/>
                            <a:pt x="5" y="7"/>
                            <a:pt x="0" y="5"/>
                          </a:cubicBezTo>
                          <a:cubicBezTo>
                            <a:pt x="0" y="5"/>
                            <a:pt x="0" y="4"/>
                            <a:pt x="0" y="3"/>
                          </a:cubicBezTo>
                          <a:cubicBezTo>
                            <a:pt x="0" y="2"/>
                            <a:pt x="0" y="1"/>
                            <a:pt x="0" y="0"/>
                          </a:cubicBezTo>
                          <a:cubicBezTo>
                            <a:pt x="5" y="2"/>
                            <a:pt x="10" y="4"/>
                            <a:pt x="15"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9" name="Freeform 308"/>
                    <p:cNvSpPr>
                      <a:spLocks/>
                    </p:cNvSpPr>
                    <p:nvPr/>
                  </p:nvSpPr>
                  <p:spPr bwMode="auto">
                    <a:xfrm>
                      <a:off x="3804" y="2044"/>
                      <a:ext cx="67" cy="196"/>
                    </a:xfrm>
                    <a:custGeom>
                      <a:avLst/>
                      <a:gdLst>
                        <a:gd name="T0" fmla="*/ 26 w 28"/>
                        <a:gd name="T1" fmla="*/ 57 h 83"/>
                        <a:gd name="T2" fmla="*/ 17 w 28"/>
                        <a:gd name="T3" fmla="*/ 77 h 83"/>
                        <a:gd name="T4" fmla="*/ 0 w 28"/>
                        <a:gd name="T5" fmla="*/ 63 h 83"/>
                        <a:gd name="T6" fmla="*/ 3 w 28"/>
                        <a:gd name="T7" fmla="*/ 41 h 83"/>
                        <a:gd name="T8" fmla="*/ 14 w 28"/>
                        <a:gd name="T9" fmla="*/ 0 h 83"/>
                        <a:gd name="T10" fmla="*/ 25 w 28"/>
                        <a:gd name="T11" fmla="*/ 33 h 83"/>
                        <a:gd name="T12" fmla="*/ 26 w 28"/>
                        <a:gd name="T13" fmla="*/ 57 h 83"/>
                      </a:gdLst>
                      <a:ahLst/>
                      <a:cxnLst>
                        <a:cxn ang="0">
                          <a:pos x="T0" y="T1"/>
                        </a:cxn>
                        <a:cxn ang="0">
                          <a:pos x="T2" y="T3"/>
                        </a:cxn>
                        <a:cxn ang="0">
                          <a:pos x="T4" y="T5"/>
                        </a:cxn>
                        <a:cxn ang="0">
                          <a:pos x="T6" y="T7"/>
                        </a:cxn>
                        <a:cxn ang="0">
                          <a:pos x="T8" y="T9"/>
                        </a:cxn>
                        <a:cxn ang="0">
                          <a:pos x="T10" y="T11"/>
                        </a:cxn>
                        <a:cxn ang="0">
                          <a:pos x="T12" y="T13"/>
                        </a:cxn>
                      </a:cxnLst>
                      <a:rect l="0" t="0" r="r" b="b"/>
                      <a:pathLst>
                        <a:path w="28" h="83">
                          <a:moveTo>
                            <a:pt x="26" y="57"/>
                          </a:moveTo>
                          <a:cubicBezTo>
                            <a:pt x="25" y="64"/>
                            <a:pt x="23" y="73"/>
                            <a:pt x="17" y="77"/>
                          </a:cubicBezTo>
                          <a:cubicBezTo>
                            <a:pt x="7" y="83"/>
                            <a:pt x="1" y="72"/>
                            <a:pt x="0" y="63"/>
                          </a:cubicBezTo>
                          <a:cubicBezTo>
                            <a:pt x="0" y="56"/>
                            <a:pt x="2" y="48"/>
                            <a:pt x="3" y="41"/>
                          </a:cubicBezTo>
                          <a:cubicBezTo>
                            <a:pt x="6" y="27"/>
                            <a:pt x="10" y="13"/>
                            <a:pt x="14" y="0"/>
                          </a:cubicBezTo>
                          <a:cubicBezTo>
                            <a:pt x="18" y="11"/>
                            <a:pt x="22" y="22"/>
                            <a:pt x="25" y="33"/>
                          </a:cubicBezTo>
                          <a:cubicBezTo>
                            <a:pt x="28" y="41"/>
                            <a:pt x="28" y="49"/>
                            <a:pt x="26" y="57"/>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0" name="Freeform 309"/>
                    <p:cNvSpPr>
                      <a:spLocks noEditPoints="1"/>
                    </p:cNvSpPr>
                    <p:nvPr/>
                  </p:nvSpPr>
                  <p:spPr bwMode="auto">
                    <a:xfrm>
                      <a:off x="3807" y="161"/>
                      <a:ext cx="457" cy="435"/>
                    </a:xfrm>
                    <a:custGeom>
                      <a:avLst/>
                      <a:gdLst>
                        <a:gd name="T0" fmla="*/ 191 w 193"/>
                        <a:gd name="T1" fmla="*/ 118 h 184"/>
                        <a:gd name="T2" fmla="*/ 193 w 193"/>
                        <a:gd name="T3" fmla="*/ 122 h 184"/>
                        <a:gd name="T4" fmla="*/ 163 w 193"/>
                        <a:gd name="T5" fmla="*/ 139 h 184"/>
                        <a:gd name="T6" fmla="*/ 133 w 193"/>
                        <a:gd name="T7" fmla="*/ 173 h 184"/>
                        <a:gd name="T8" fmla="*/ 128 w 193"/>
                        <a:gd name="T9" fmla="*/ 184 h 184"/>
                        <a:gd name="T10" fmla="*/ 127 w 193"/>
                        <a:gd name="T11" fmla="*/ 184 h 184"/>
                        <a:gd name="T12" fmla="*/ 124 w 193"/>
                        <a:gd name="T13" fmla="*/ 183 h 184"/>
                        <a:gd name="T14" fmla="*/ 124 w 193"/>
                        <a:gd name="T15" fmla="*/ 182 h 184"/>
                        <a:gd name="T16" fmla="*/ 128 w 193"/>
                        <a:gd name="T17" fmla="*/ 122 h 184"/>
                        <a:gd name="T18" fmla="*/ 105 w 193"/>
                        <a:gd name="T19" fmla="*/ 75 h 184"/>
                        <a:gd name="T20" fmla="*/ 63 w 193"/>
                        <a:gd name="T21" fmla="*/ 39 h 184"/>
                        <a:gd name="T22" fmla="*/ 33 w 193"/>
                        <a:gd name="T23" fmla="*/ 6 h 184"/>
                        <a:gd name="T24" fmla="*/ 3 w 193"/>
                        <a:gd name="T25" fmla="*/ 31 h 184"/>
                        <a:gd name="T26" fmla="*/ 0 w 193"/>
                        <a:gd name="T27" fmla="*/ 27 h 184"/>
                        <a:gd name="T28" fmla="*/ 13 w 193"/>
                        <a:gd name="T29" fmla="*/ 18 h 184"/>
                        <a:gd name="T30" fmla="*/ 12 w 193"/>
                        <a:gd name="T31" fmla="*/ 18 h 184"/>
                        <a:gd name="T32" fmla="*/ 16 w 193"/>
                        <a:gd name="T33" fmla="*/ 16 h 184"/>
                        <a:gd name="T34" fmla="*/ 33 w 193"/>
                        <a:gd name="T35" fmla="*/ 1 h 184"/>
                        <a:gd name="T36" fmla="*/ 36 w 193"/>
                        <a:gd name="T37" fmla="*/ 2 h 184"/>
                        <a:gd name="T38" fmla="*/ 63 w 193"/>
                        <a:gd name="T39" fmla="*/ 34 h 184"/>
                        <a:gd name="T40" fmla="*/ 66 w 193"/>
                        <a:gd name="T41" fmla="*/ 35 h 184"/>
                        <a:gd name="T42" fmla="*/ 79 w 193"/>
                        <a:gd name="T43" fmla="*/ 44 h 184"/>
                        <a:gd name="T44" fmla="*/ 91 w 193"/>
                        <a:gd name="T45" fmla="*/ 54 h 184"/>
                        <a:gd name="T46" fmla="*/ 90 w 193"/>
                        <a:gd name="T47" fmla="*/ 44 h 184"/>
                        <a:gd name="T48" fmla="*/ 100 w 193"/>
                        <a:gd name="T49" fmla="*/ 43 h 184"/>
                        <a:gd name="T50" fmla="*/ 99 w 193"/>
                        <a:gd name="T51" fmla="*/ 46 h 184"/>
                        <a:gd name="T52" fmla="*/ 95 w 193"/>
                        <a:gd name="T53" fmla="*/ 46 h 184"/>
                        <a:gd name="T54" fmla="*/ 95 w 193"/>
                        <a:gd name="T55" fmla="*/ 55 h 184"/>
                        <a:gd name="T56" fmla="*/ 97 w 193"/>
                        <a:gd name="T57" fmla="*/ 58 h 184"/>
                        <a:gd name="T58" fmla="*/ 96 w 193"/>
                        <a:gd name="T59" fmla="*/ 58 h 184"/>
                        <a:gd name="T60" fmla="*/ 111 w 193"/>
                        <a:gd name="T61" fmla="*/ 76 h 184"/>
                        <a:gd name="T62" fmla="*/ 112 w 193"/>
                        <a:gd name="T63" fmla="*/ 78 h 184"/>
                        <a:gd name="T64" fmla="*/ 114 w 193"/>
                        <a:gd name="T65" fmla="*/ 80 h 184"/>
                        <a:gd name="T66" fmla="*/ 132 w 193"/>
                        <a:gd name="T67" fmla="*/ 118 h 184"/>
                        <a:gd name="T68" fmla="*/ 139 w 193"/>
                        <a:gd name="T69" fmla="*/ 91 h 184"/>
                        <a:gd name="T70" fmla="*/ 172 w 193"/>
                        <a:gd name="T71" fmla="*/ 78 h 184"/>
                        <a:gd name="T72" fmla="*/ 183 w 193"/>
                        <a:gd name="T73" fmla="*/ 107 h 184"/>
                        <a:gd name="T74" fmla="*/ 169 w 193"/>
                        <a:gd name="T75" fmla="*/ 129 h 184"/>
                        <a:gd name="T76" fmla="*/ 191 w 193"/>
                        <a:gd name="T77" fmla="*/ 118 h 184"/>
                        <a:gd name="T78" fmla="*/ 177 w 193"/>
                        <a:gd name="T79" fmla="*/ 111 h 184"/>
                        <a:gd name="T80" fmla="*/ 168 w 193"/>
                        <a:gd name="T81" fmla="*/ 81 h 184"/>
                        <a:gd name="T82" fmla="*/ 140 w 193"/>
                        <a:gd name="T83" fmla="*/ 98 h 184"/>
                        <a:gd name="T84" fmla="*/ 136 w 193"/>
                        <a:gd name="T85" fmla="*/ 130 h 184"/>
                        <a:gd name="T86" fmla="*/ 142 w 193"/>
                        <a:gd name="T87" fmla="*/ 112 h 184"/>
                        <a:gd name="T88" fmla="*/ 168 w 193"/>
                        <a:gd name="T89" fmla="*/ 93 h 184"/>
                        <a:gd name="T90" fmla="*/ 166 w 193"/>
                        <a:gd name="T91" fmla="*/ 124 h 184"/>
                        <a:gd name="T92" fmla="*/ 163 w 193"/>
                        <a:gd name="T93" fmla="*/ 129 h 184"/>
                        <a:gd name="T94" fmla="*/ 177 w 193"/>
                        <a:gd name="T95" fmla="*/ 111 h 184"/>
                        <a:gd name="T96" fmla="*/ 159 w 193"/>
                        <a:gd name="T97" fmla="*/ 137 h 184"/>
                        <a:gd name="T98" fmla="*/ 158 w 193"/>
                        <a:gd name="T99" fmla="*/ 137 h 184"/>
                        <a:gd name="T100" fmla="*/ 157 w 193"/>
                        <a:gd name="T101" fmla="*/ 137 h 184"/>
                        <a:gd name="T102" fmla="*/ 154 w 193"/>
                        <a:gd name="T103" fmla="*/ 141 h 184"/>
                        <a:gd name="T104" fmla="*/ 159 w 193"/>
                        <a:gd name="T105" fmla="*/ 137 h 184"/>
                        <a:gd name="T106" fmla="*/ 155 w 193"/>
                        <a:gd name="T107" fmla="*/ 133 h 184"/>
                        <a:gd name="T108" fmla="*/ 163 w 193"/>
                        <a:gd name="T109" fmla="*/ 97 h 184"/>
                        <a:gd name="T110" fmla="*/ 150 w 193"/>
                        <a:gd name="T111" fmla="*/ 106 h 184"/>
                        <a:gd name="T112" fmla="*/ 143 w 193"/>
                        <a:gd name="T113" fmla="*/ 122 h 184"/>
                        <a:gd name="T114" fmla="*/ 137 w 193"/>
                        <a:gd name="T115" fmla="*/ 146 h 184"/>
                        <a:gd name="T116" fmla="*/ 137 w 193"/>
                        <a:gd name="T117" fmla="*/ 157 h 184"/>
                        <a:gd name="T118" fmla="*/ 155 w 193"/>
                        <a:gd name="T119" fmla="*/ 13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84">
                          <a:moveTo>
                            <a:pt x="191" y="118"/>
                          </a:moveTo>
                          <a:cubicBezTo>
                            <a:pt x="193" y="122"/>
                            <a:pt x="193" y="122"/>
                            <a:pt x="193" y="122"/>
                          </a:cubicBezTo>
                          <a:cubicBezTo>
                            <a:pt x="182" y="126"/>
                            <a:pt x="172" y="132"/>
                            <a:pt x="163" y="139"/>
                          </a:cubicBezTo>
                          <a:cubicBezTo>
                            <a:pt x="151" y="148"/>
                            <a:pt x="141" y="160"/>
                            <a:pt x="133" y="173"/>
                          </a:cubicBezTo>
                          <a:cubicBezTo>
                            <a:pt x="132" y="177"/>
                            <a:pt x="130" y="181"/>
                            <a:pt x="128" y="184"/>
                          </a:cubicBezTo>
                          <a:cubicBezTo>
                            <a:pt x="128" y="184"/>
                            <a:pt x="128" y="184"/>
                            <a:pt x="127" y="184"/>
                          </a:cubicBezTo>
                          <a:cubicBezTo>
                            <a:pt x="124" y="183"/>
                            <a:pt x="124" y="183"/>
                            <a:pt x="124" y="183"/>
                          </a:cubicBezTo>
                          <a:cubicBezTo>
                            <a:pt x="124" y="182"/>
                            <a:pt x="124" y="182"/>
                            <a:pt x="124" y="182"/>
                          </a:cubicBezTo>
                          <a:cubicBezTo>
                            <a:pt x="136" y="164"/>
                            <a:pt x="133" y="141"/>
                            <a:pt x="128" y="122"/>
                          </a:cubicBezTo>
                          <a:cubicBezTo>
                            <a:pt x="123" y="105"/>
                            <a:pt x="115" y="89"/>
                            <a:pt x="105" y="75"/>
                          </a:cubicBezTo>
                          <a:cubicBezTo>
                            <a:pt x="93" y="60"/>
                            <a:pt x="79" y="49"/>
                            <a:pt x="63" y="39"/>
                          </a:cubicBezTo>
                          <a:cubicBezTo>
                            <a:pt x="51" y="31"/>
                            <a:pt x="38" y="21"/>
                            <a:pt x="33" y="6"/>
                          </a:cubicBezTo>
                          <a:cubicBezTo>
                            <a:pt x="24" y="15"/>
                            <a:pt x="13" y="23"/>
                            <a:pt x="3" y="31"/>
                          </a:cubicBezTo>
                          <a:cubicBezTo>
                            <a:pt x="0" y="27"/>
                            <a:pt x="0" y="27"/>
                            <a:pt x="0" y="27"/>
                          </a:cubicBezTo>
                          <a:cubicBezTo>
                            <a:pt x="5" y="24"/>
                            <a:pt x="9" y="21"/>
                            <a:pt x="13" y="18"/>
                          </a:cubicBezTo>
                          <a:cubicBezTo>
                            <a:pt x="13" y="18"/>
                            <a:pt x="12" y="18"/>
                            <a:pt x="12" y="18"/>
                          </a:cubicBezTo>
                          <a:cubicBezTo>
                            <a:pt x="16" y="16"/>
                            <a:pt x="16" y="16"/>
                            <a:pt x="16" y="16"/>
                          </a:cubicBezTo>
                          <a:cubicBezTo>
                            <a:pt x="22" y="11"/>
                            <a:pt x="27" y="6"/>
                            <a:pt x="33" y="1"/>
                          </a:cubicBezTo>
                          <a:cubicBezTo>
                            <a:pt x="34" y="0"/>
                            <a:pt x="36" y="0"/>
                            <a:pt x="36" y="2"/>
                          </a:cubicBezTo>
                          <a:cubicBezTo>
                            <a:pt x="39" y="17"/>
                            <a:pt x="51" y="26"/>
                            <a:pt x="63" y="34"/>
                          </a:cubicBezTo>
                          <a:cubicBezTo>
                            <a:pt x="66" y="35"/>
                            <a:pt x="66" y="35"/>
                            <a:pt x="66" y="35"/>
                          </a:cubicBezTo>
                          <a:cubicBezTo>
                            <a:pt x="71" y="38"/>
                            <a:pt x="75" y="41"/>
                            <a:pt x="79" y="44"/>
                          </a:cubicBezTo>
                          <a:cubicBezTo>
                            <a:pt x="83" y="47"/>
                            <a:pt x="87" y="50"/>
                            <a:pt x="91" y="54"/>
                          </a:cubicBezTo>
                          <a:cubicBezTo>
                            <a:pt x="89" y="51"/>
                            <a:pt x="87" y="47"/>
                            <a:pt x="90" y="44"/>
                          </a:cubicBezTo>
                          <a:cubicBezTo>
                            <a:pt x="92" y="42"/>
                            <a:pt x="96" y="42"/>
                            <a:pt x="100" y="43"/>
                          </a:cubicBezTo>
                          <a:cubicBezTo>
                            <a:pt x="99" y="46"/>
                            <a:pt x="99" y="46"/>
                            <a:pt x="99" y="46"/>
                          </a:cubicBezTo>
                          <a:cubicBezTo>
                            <a:pt x="98" y="46"/>
                            <a:pt x="96" y="45"/>
                            <a:pt x="95" y="46"/>
                          </a:cubicBezTo>
                          <a:cubicBezTo>
                            <a:pt x="90" y="48"/>
                            <a:pt x="93" y="52"/>
                            <a:pt x="95" y="55"/>
                          </a:cubicBezTo>
                          <a:cubicBezTo>
                            <a:pt x="97" y="58"/>
                            <a:pt x="97" y="58"/>
                            <a:pt x="97" y="58"/>
                          </a:cubicBezTo>
                          <a:cubicBezTo>
                            <a:pt x="97" y="58"/>
                            <a:pt x="96" y="58"/>
                            <a:pt x="96" y="58"/>
                          </a:cubicBezTo>
                          <a:cubicBezTo>
                            <a:pt x="101" y="64"/>
                            <a:pt x="106" y="69"/>
                            <a:pt x="111" y="76"/>
                          </a:cubicBezTo>
                          <a:cubicBezTo>
                            <a:pt x="112" y="78"/>
                            <a:pt x="112" y="78"/>
                            <a:pt x="112" y="78"/>
                          </a:cubicBezTo>
                          <a:cubicBezTo>
                            <a:pt x="113" y="79"/>
                            <a:pt x="113" y="80"/>
                            <a:pt x="114" y="80"/>
                          </a:cubicBezTo>
                          <a:cubicBezTo>
                            <a:pt x="121" y="91"/>
                            <a:pt x="128" y="104"/>
                            <a:pt x="132" y="118"/>
                          </a:cubicBezTo>
                          <a:cubicBezTo>
                            <a:pt x="132" y="108"/>
                            <a:pt x="134" y="99"/>
                            <a:pt x="139" y="91"/>
                          </a:cubicBezTo>
                          <a:cubicBezTo>
                            <a:pt x="146" y="80"/>
                            <a:pt x="159" y="74"/>
                            <a:pt x="172" y="78"/>
                          </a:cubicBezTo>
                          <a:cubicBezTo>
                            <a:pt x="185" y="81"/>
                            <a:pt x="186" y="96"/>
                            <a:pt x="183" y="107"/>
                          </a:cubicBezTo>
                          <a:cubicBezTo>
                            <a:pt x="181" y="116"/>
                            <a:pt x="176" y="123"/>
                            <a:pt x="169" y="129"/>
                          </a:cubicBezTo>
                          <a:cubicBezTo>
                            <a:pt x="176" y="125"/>
                            <a:pt x="184" y="121"/>
                            <a:pt x="191" y="118"/>
                          </a:cubicBezTo>
                          <a:close/>
                          <a:moveTo>
                            <a:pt x="177" y="111"/>
                          </a:moveTo>
                          <a:cubicBezTo>
                            <a:pt x="182" y="100"/>
                            <a:pt x="183" y="83"/>
                            <a:pt x="168" y="81"/>
                          </a:cubicBezTo>
                          <a:cubicBezTo>
                            <a:pt x="155" y="80"/>
                            <a:pt x="145" y="87"/>
                            <a:pt x="140" y="98"/>
                          </a:cubicBezTo>
                          <a:cubicBezTo>
                            <a:pt x="135" y="108"/>
                            <a:pt x="135" y="119"/>
                            <a:pt x="136" y="130"/>
                          </a:cubicBezTo>
                          <a:cubicBezTo>
                            <a:pt x="138" y="124"/>
                            <a:pt x="140" y="118"/>
                            <a:pt x="142" y="112"/>
                          </a:cubicBezTo>
                          <a:cubicBezTo>
                            <a:pt x="146" y="103"/>
                            <a:pt x="156" y="91"/>
                            <a:pt x="168" y="93"/>
                          </a:cubicBezTo>
                          <a:cubicBezTo>
                            <a:pt x="181" y="95"/>
                            <a:pt x="170" y="118"/>
                            <a:pt x="166" y="124"/>
                          </a:cubicBezTo>
                          <a:cubicBezTo>
                            <a:pt x="165" y="126"/>
                            <a:pt x="164" y="128"/>
                            <a:pt x="163" y="129"/>
                          </a:cubicBezTo>
                          <a:cubicBezTo>
                            <a:pt x="169" y="124"/>
                            <a:pt x="174" y="118"/>
                            <a:pt x="177" y="111"/>
                          </a:cubicBezTo>
                          <a:close/>
                          <a:moveTo>
                            <a:pt x="159" y="137"/>
                          </a:moveTo>
                          <a:cubicBezTo>
                            <a:pt x="159" y="137"/>
                            <a:pt x="159" y="137"/>
                            <a:pt x="158" y="137"/>
                          </a:cubicBezTo>
                          <a:cubicBezTo>
                            <a:pt x="158" y="137"/>
                            <a:pt x="157" y="137"/>
                            <a:pt x="157" y="137"/>
                          </a:cubicBezTo>
                          <a:cubicBezTo>
                            <a:pt x="156" y="138"/>
                            <a:pt x="155" y="140"/>
                            <a:pt x="154" y="141"/>
                          </a:cubicBezTo>
                          <a:cubicBezTo>
                            <a:pt x="156" y="139"/>
                            <a:pt x="158" y="138"/>
                            <a:pt x="159" y="137"/>
                          </a:cubicBezTo>
                          <a:close/>
                          <a:moveTo>
                            <a:pt x="155" y="133"/>
                          </a:moveTo>
                          <a:cubicBezTo>
                            <a:pt x="158" y="128"/>
                            <a:pt x="180" y="98"/>
                            <a:pt x="163" y="97"/>
                          </a:cubicBezTo>
                          <a:cubicBezTo>
                            <a:pt x="159" y="97"/>
                            <a:pt x="153" y="103"/>
                            <a:pt x="150" y="106"/>
                          </a:cubicBezTo>
                          <a:cubicBezTo>
                            <a:pt x="147" y="111"/>
                            <a:pt x="144" y="117"/>
                            <a:pt x="143" y="122"/>
                          </a:cubicBezTo>
                          <a:cubicBezTo>
                            <a:pt x="140" y="130"/>
                            <a:pt x="139" y="138"/>
                            <a:pt x="137" y="146"/>
                          </a:cubicBezTo>
                          <a:cubicBezTo>
                            <a:pt x="137" y="150"/>
                            <a:pt x="137" y="153"/>
                            <a:pt x="137" y="157"/>
                          </a:cubicBezTo>
                          <a:cubicBezTo>
                            <a:pt x="143" y="148"/>
                            <a:pt x="149" y="141"/>
                            <a:pt x="155" y="13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1" name="Freeform 310"/>
                    <p:cNvSpPr>
                      <a:spLocks/>
                    </p:cNvSpPr>
                    <p:nvPr/>
                  </p:nvSpPr>
                  <p:spPr bwMode="auto">
                    <a:xfrm>
                      <a:off x="3930" y="1725"/>
                      <a:ext cx="38" cy="35"/>
                    </a:xfrm>
                    <a:custGeom>
                      <a:avLst/>
                      <a:gdLst>
                        <a:gd name="T0" fmla="*/ 16 w 16"/>
                        <a:gd name="T1" fmla="*/ 2 h 15"/>
                        <a:gd name="T2" fmla="*/ 12 w 16"/>
                        <a:gd name="T3" fmla="*/ 15 h 15"/>
                        <a:gd name="T4" fmla="*/ 7 w 16"/>
                        <a:gd name="T5" fmla="*/ 14 h 15"/>
                        <a:gd name="T6" fmla="*/ 0 w 16"/>
                        <a:gd name="T7" fmla="*/ 13 h 15"/>
                        <a:gd name="T8" fmla="*/ 3 w 16"/>
                        <a:gd name="T9" fmla="*/ 0 h 15"/>
                        <a:gd name="T10" fmla="*/ 4 w 16"/>
                        <a:gd name="T11" fmla="*/ 0 h 15"/>
                        <a:gd name="T12" fmla="*/ 16 w 16"/>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2"/>
                          </a:moveTo>
                          <a:cubicBezTo>
                            <a:pt x="15" y="7"/>
                            <a:pt x="14" y="11"/>
                            <a:pt x="12" y="15"/>
                          </a:cubicBezTo>
                          <a:cubicBezTo>
                            <a:pt x="11" y="15"/>
                            <a:pt x="9" y="15"/>
                            <a:pt x="7" y="14"/>
                          </a:cubicBezTo>
                          <a:cubicBezTo>
                            <a:pt x="5" y="14"/>
                            <a:pt x="3" y="13"/>
                            <a:pt x="0" y="13"/>
                          </a:cubicBezTo>
                          <a:cubicBezTo>
                            <a:pt x="2" y="9"/>
                            <a:pt x="3" y="4"/>
                            <a:pt x="3" y="0"/>
                          </a:cubicBezTo>
                          <a:cubicBezTo>
                            <a:pt x="3" y="0"/>
                            <a:pt x="3" y="0"/>
                            <a:pt x="4" y="0"/>
                          </a:cubicBezTo>
                          <a:cubicBezTo>
                            <a:pt x="7" y="2"/>
                            <a:pt x="12" y="4"/>
                            <a:pt x="16"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2" name="Freeform 311"/>
                    <p:cNvSpPr>
                      <a:spLocks/>
                    </p:cNvSpPr>
                    <p:nvPr/>
                  </p:nvSpPr>
                  <p:spPr bwMode="auto">
                    <a:xfrm>
                      <a:off x="3937" y="1689"/>
                      <a:ext cx="33" cy="36"/>
                    </a:xfrm>
                    <a:custGeom>
                      <a:avLst/>
                      <a:gdLst>
                        <a:gd name="T0" fmla="*/ 14 w 14"/>
                        <a:gd name="T1" fmla="*/ 0 h 15"/>
                        <a:gd name="T2" fmla="*/ 13 w 14"/>
                        <a:gd name="T3" fmla="*/ 15 h 15"/>
                        <a:gd name="T4" fmla="*/ 8 w 14"/>
                        <a:gd name="T5" fmla="*/ 15 h 15"/>
                        <a:gd name="T6" fmla="*/ 1 w 14"/>
                        <a:gd name="T7" fmla="*/ 13 h 15"/>
                        <a:gd name="T8" fmla="*/ 0 w 14"/>
                        <a:gd name="T9" fmla="*/ 14 h 15"/>
                        <a:gd name="T10" fmla="*/ 1 w 14"/>
                        <a:gd name="T11" fmla="*/ 2 h 15"/>
                        <a:gd name="T12" fmla="*/ 12 w 14"/>
                        <a:gd name="T13" fmla="*/ 1 h 15"/>
                        <a:gd name="T14" fmla="*/ 12 w 14"/>
                        <a:gd name="T15" fmla="*/ 0 h 15"/>
                        <a:gd name="T16" fmla="*/ 14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4" y="0"/>
                          </a:moveTo>
                          <a:cubicBezTo>
                            <a:pt x="14" y="5"/>
                            <a:pt x="14" y="10"/>
                            <a:pt x="13" y="15"/>
                          </a:cubicBezTo>
                          <a:cubicBezTo>
                            <a:pt x="11" y="14"/>
                            <a:pt x="9" y="15"/>
                            <a:pt x="8" y="15"/>
                          </a:cubicBezTo>
                          <a:cubicBezTo>
                            <a:pt x="5" y="15"/>
                            <a:pt x="3" y="14"/>
                            <a:pt x="1" y="13"/>
                          </a:cubicBezTo>
                          <a:cubicBezTo>
                            <a:pt x="1" y="13"/>
                            <a:pt x="0" y="13"/>
                            <a:pt x="0" y="14"/>
                          </a:cubicBezTo>
                          <a:cubicBezTo>
                            <a:pt x="1" y="10"/>
                            <a:pt x="1" y="6"/>
                            <a:pt x="1" y="2"/>
                          </a:cubicBezTo>
                          <a:cubicBezTo>
                            <a:pt x="4" y="3"/>
                            <a:pt x="9" y="3"/>
                            <a:pt x="12" y="1"/>
                          </a:cubicBezTo>
                          <a:cubicBezTo>
                            <a:pt x="12" y="1"/>
                            <a:pt x="12" y="0"/>
                            <a:pt x="12" y="0"/>
                          </a:cubicBezTo>
                          <a:lnTo>
                            <a:pt x="14" y="0"/>
                          </a:ln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3" name="Freeform 312"/>
                    <p:cNvSpPr>
                      <a:spLocks/>
                    </p:cNvSpPr>
                    <p:nvPr/>
                  </p:nvSpPr>
                  <p:spPr bwMode="auto">
                    <a:xfrm>
                      <a:off x="4079" y="1079"/>
                      <a:ext cx="34" cy="33"/>
                    </a:xfrm>
                    <a:custGeom>
                      <a:avLst/>
                      <a:gdLst>
                        <a:gd name="T0" fmla="*/ 13 w 14"/>
                        <a:gd name="T1" fmla="*/ 3 h 14"/>
                        <a:gd name="T2" fmla="*/ 14 w 14"/>
                        <a:gd name="T3" fmla="*/ 8 h 14"/>
                        <a:gd name="T4" fmla="*/ 4 w 14"/>
                        <a:gd name="T5" fmla="*/ 14 h 14"/>
                        <a:gd name="T6" fmla="*/ 3 w 14"/>
                        <a:gd name="T7" fmla="*/ 12 h 14"/>
                        <a:gd name="T8" fmla="*/ 2 w 14"/>
                        <a:gd name="T9" fmla="*/ 10 h 14"/>
                        <a:gd name="T10" fmla="*/ 1 w 14"/>
                        <a:gd name="T11" fmla="*/ 9 h 14"/>
                        <a:gd name="T12" fmla="*/ 0 w 14"/>
                        <a:gd name="T13" fmla="*/ 9 h 14"/>
                        <a:gd name="T14" fmla="*/ 0 w 14"/>
                        <a:gd name="T15" fmla="*/ 9 h 14"/>
                        <a:gd name="T16" fmla="*/ 0 w 14"/>
                        <a:gd name="T17" fmla="*/ 8 h 14"/>
                        <a:gd name="T18" fmla="*/ 13 w 14"/>
                        <a:gd name="T19" fmla="*/ 0 h 14"/>
                        <a:gd name="T20" fmla="*/ 13 w 14"/>
                        <a:gd name="T2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13" y="3"/>
                          </a:moveTo>
                          <a:cubicBezTo>
                            <a:pt x="13" y="5"/>
                            <a:pt x="14" y="7"/>
                            <a:pt x="14" y="8"/>
                          </a:cubicBezTo>
                          <a:cubicBezTo>
                            <a:pt x="11" y="10"/>
                            <a:pt x="7" y="12"/>
                            <a:pt x="4" y="14"/>
                          </a:cubicBezTo>
                          <a:cubicBezTo>
                            <a:pt x="4" y="13"/>
                            <a:pt x="4" y="13"/>
                            <a:pt x="3" y="12"/>
                          </a:cubicBezTo>
                          <a:cubicBezTo>
                            <a:pt x="3" y="11"/>
                            <a:pt x="3" y="11"/>
                            <a:pt x="2" y="10"/>
                          </a:cubicBezTo>
                          <a:cubicBezTo>
                            <a:pt x="2" y="10"/>
                            <a:pt x="2" y="10"/>
                            <a:pt x="1" y="9"/>
                          </a:cubicBezTo>
                          <a:cubicBezTo>
                            <a:pt x="1" y="9"/>
                            <a:pt x="1" y="9"/>
                            <a:pt x="0" y="9"/>
                          </a:cubicBezTo>
                          <a:cubicBezTo>
                            <a:pt x="0" y="9"/>
                            <a:pt x="0" y="9"/>
                            <a:pt x="0" y="9"/>
                          </a:cubicBezTo>
                          <a:cubicBezTo>
                            <a:pt x="0" y="8"/>
                            <a:pt x="0" y="8"/>
                            <a:pt x="0" y="8"/>
                          </a:cubicBezTo>
                          <a:cubicBezTo>
                            <a:pt x="4" y="6"/>
                            <a:pt x="8" y="3"/>
                            <a:pt x="13" y="0"/>
                          </a:cubicBezTo>
                          <a:cubicBezTo>
                            <a:pt x="13" y="1"/>
                            <a:pt x="13" y="2"/>
                            <a:pt x="13"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4" name="Freeform 313"/>
                    <p:cNvSpPr>
                      <a:spLocks/>
                    </p:cNvSpPr>
                    <p:nvPr/>
                  </p:nvSpPr>
                  <p:spPr bwMode="auto">
                    <a:xfrm>
                      <a:off x="3788" y="2342"/>
                      <a:ext cx="33" cy="33"/>
                    </a:xfrm>
                    <a:custGeom>
                      <a:avLst/>
                      <a:gdLst>
                        <a:gd name="T0" fmla="*/ 14 w 14"/>
                        <a:gd name="T1" fmla="*/ 2 h 14"/>
                        <a:gd name="T2" fmla="*/ 6 w 14"/>
                        <a:gd name="T3" fmla="*/ 13 h 14"/>
                        <a:gd name="T4" fmla="*/ 1 w 14"/>
                        <a:gd name="T5" fmla="*/ 0 h 14"/>
                        <a:gd name="T6" fmla="*/ 14 w 14"/>
                        <a:gd name="T7" fmla="*/ 2 h 14"/>
                      </a:gdLst>
                      <a:ahLst/>
                      <a:cxnLst>
                        <a:cxn ang="0">
                          <a:pos x="T0" y="T1"/>
                        </a:cxn>
                        <a:cxn ang="0">
                          <a:pos x="T2" y="T3"/>
                        </a:cxn>
                        <a:cxn ang="0">
                          <a:pos x="T4" y="T5"/>
                        </a:cxn>
                        <a:cxn ang="0">
                          <a:pos x="T6" y="T7"/>
                        </a:cxn>
                      </a:cxnLst>
                      <a:rect l="0" t="0" r="r" b="b"/>
                      <a:pathLst>
                        <a:path w="14" h="14">
                          <a:moveTo>
                            <a:pt x="14" y="2"/>
                          </a:moveTo>
                          <a:cubicBezTo>
                            <a:pt x="14" y="6"/>
                            <a:pt x="14" y="14"/>
                            <a:pt x="6" y="13"/>
                          </a:cubicBezTo>
                          <a:cubicBezTo>
                            <a:pt x="1" y="12"/>
                            <a:pt x="0" y="5"/>
                            <a:pt x="1" y="0"/>
                          </a:cubicBezTo>
                          <a:cubicBezTo>
                            <a:pt x="5" y="1"/>
                            <a:pt x="9" y="1"/>
                            <a:pt x="14"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5" name="Freeform 314"/>
                    <p:cNvSpPr>
                      <a:spLocks/>
                    </p:cNvSpPr>
                    <p:nvPr/>
                  </p:nvSpPr>
                  <p:spPr bwMode="auto">
                    <a:xfrm>
                      <a:off x="3899" y="1956"/>
                      <a:ext cx="10" cy="8"/>
                    </a:xfrm>
                    <a:custGeom>
                      <a:avLst/>
                      <a:gdLst>
                        <a:gd name="T0" fmla="*/ 3 w 4"/>
                        <a:gd name="T1" fmla="*/ 2 h 3"/>
                        <a:gd name="T2" fmla="*/ 3 w 4"/>
                        <a:gd name="T3" fmla="*/ 2 h 3"/>
                        <a:gd name="T4" fmla="*/ 0 w 4"/>
                        <a:gd name="T5" fmla="*/ 3 h 3"/>
                        <a:gd name="T6" fmla="*/ 1 w 4"/>
                        <a:gd name="T7" fmla="*/ 1 h 3"/>
                        <a:gd name="T8" fmla="*/ 2 w 4"/>
                        <a:gd name="T9" fmla="*/ 1 h 3"/>
                        <a:gd name="T10" fmla="*/ 3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3" y="2"/>
                          </a:moveTo>
                          <a:cubicBezTo>
                            <a:pt x="3" y="2"/>
                            <a:pt x="3" y="2"/>
                            <a:pt x="3" y="2"/>
                          </a:cubicBezTo>
                          <a:cubicBezTo>
                            <a:pt x="2" y="2"/>
                            <a:pt x="1" y="3"/>
                            <a:pt x="0" y="3"/>
                          </a:cubicBezTo>
                          <a:cubicBezTo>
                            <a:pt x="1" y="2"/>
                            <a:pt x="1" y="2"/>
                            <a:pt x="1" y="1"/>
                          </a:cubicBezTo>
                          <a:cubicBezTo>
                            <a:pt x="1" y="1"/>
                            <a:pt x="1" y="1"/>
                            <a:pt x="2" y="1"/>
                          </a:cubicBezTo>
                          <a:cubicBezTo>
                            <a:pt x="2" y="0"/>
                            <a:pt x="4" y="1"/>
                            <a:pt x="3"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6" name="Freeform 315"/>
                    <p:cNvSpPr>
                      <a:spLocks/>
                    </p:cNvSpPr>
                    <p:nvPr/>
                  </p:nvSpPr>
                  <p:spPr bwMode="auto">
                    <a:xfrm>
                      <a:off x="3937" y="1666"/>
                      <a:ext cx="33" cy="23"/>
                    </a:xfrm>
                    <a:custGeom>
                      <a:avLst/>
                      <a:gdLst>
                        <a:gd name="T0" fmla="*/ 14 w 14"/>
                        <a:gd name="T1" fmla="*/ 10 h 10"/>
                        <a:gd name="T2" fmla="*/ 12 w 14"/>
                        <a:gd name="T3" fmla="*/ 10 h 10"/>
                        <a:gd name="T4" fmla="*/ 11 w 14"/>
                        <a:gd name="T5" fmla="*/ 9 h 10"/>
                        <a:gd name="T6" fmla="*/ 6 w 14"/>
                        <a:gd name="T7" fmla="*/ 10 h 10"/>
                        <a:gd name="T8" fmla="*/ 0 w 14"/>
                        <a:gd name="T9" fmla="*/ 10 h 10"/>
                        <a:gd name="T10" fmla="*/ 0 w 14"/>
                        <a:gd name="T11" fmla="*/ 0 h 10"/>
                        <a:gd name="T12" fmla="*/ 13 w 14"/>
                        <a:gd name="T13" fmla="*/ 1 h 10"/>
                        <a:gd name="T14" fmla="*/ 14 w 14"/>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4" y="10"/>
                          </a:moveTo>
                          <a:cubicBezTo>
                            <a:pt x="12" y="10"/>
                            <a:pt x="12" y="10"/>
                            <a:pt x="12" y="10"/>
                          </a:cubicBezTo>
                          <a:cubicBezTo>
                            <a:pt x="12" y="9"/>
                            <a:pt x="12" y="9"/>
                            <a:pt x="11" y="9"/>
                          </a:cubicBezTo>
                          <a:cubicBezTo>
                            <a:pt x="9" y="9"/>
                            <a:pt x="8" y="10"/>
                            <a:pt x="6" y="10"/>
                          </a:cubicBezTo>
                          <a:cubicBezTo>
                            <a:pt x="4" y="10"/>
                            <a:pt x="2" y="10"/>
                            <a:pt x="0" y="10"/>
                          </a:cubicBezTo>
                          <a:cubicBezTo>
                            <a:pt x="0" y="7"/>
                            <a:pt x="0" y="3"/>
                            <a:pt x="0" y="0"/>
                          </a:cubicBezTo>
                          <a:cubicBezTo>
                            <a:pt x="4" y="1"/>
                            <a:pt x="9" y="1"/>
                            <a:pt x="13" y="1"/>
                          </a:cubicBezTo>
                          <a:cubicBezTo>
                            <a:pt x="13" y="4"/>
                            <a:pt x="14" y="7"/>
                            <a:pt x="14"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7" name="Freeform 316"/>
                    <p:cNvSpPr>
                      <a:spLocks/>
                    </p:cNvSpPr>
                    <p:nvPr/>
                  </p:nvSpPr>
                  <p:spPr bwMode="auto">
                    <a:xfrm>
                      <a:off x="4094" y="975"/>
                      <a:ext cx="42" cy="28"/>
                    </a:xfrm>
                    <a:custGeom>
                      <a:avLst/>
                      <a:gdLst>
                        <a:gd name="T0" fmla="*/ 18 w 18"/>
                        <a:gd name="T1" fmla="*/ 5 h 12"/>
                        <a:gd name="T2" fmla="*/ 12 w 18"/>
                        <a:gd name="T3" fmla="*/ 12 h 12"/>
                        <a:gd name="T4" fmla="*/ 0 w 18"/>
                        <a:gd name="T5" fmla="*/ 9 h 12"/>
                        <a:gd name="T6" fmla="*/ 7 w 18"/>
                        <a:gd name="T7" fmla="*/ 0 h 12"/>
                        <a:gd name="T8" fmla="*/ 18 w 18"/>
                        <a:gd name="T9" fmla="*/ 5 h 12"/>
                      </a:gdLst>
                      <a:ahLst/>
                      <a:cxnLst>
                        <a:cxn ang="0">
                          <a:pos x="T0" y="T1"/>
                        </a:cxn>
                        <a:cxn ang="0">
                          <a:pos x="T2" y="T3"/>
                        </a:cxn>
                        <a:cxn ang="0">
                          <a:pos x="T4" y="T5"/>
                        </a:cxn>
                        <a:cxn ang="0">
                          <a:pos x="T6" y="T7"/>
                        </a:cxn>
                        <a:cxn ang="0">
                          <a:pos x="T8" y="T9"/>
                        </a:cxn>
                      </a:cxnLst>
                      <a:rect l="0" t="0" r="r" b="b"/>
                      <a:pathLst>
                        <a:path w="18" h="12">
                          <a:moveTo>
                            <a:pt x="18" y="5"/>
                          </a:moveTo>
                          <a:cubicBezTo>
                            <a:pt x="16" y="7"/>
                            <a:pt x="14" y="10"/>
                            <a:pt x="12" y="12"/>
                          </a:cubicBezTo>
                          <a:cubicBezTo>
                            <a:pt x="8" y="11"/>
                            <a:pt x="4" y="10"/>
                            <a:pt x="0" y="9"/>
                          </a:cubicBezTo>
                          <a:cubicBezTo>
                            <a:pt x="2" y="6"/>
                            <a:pt x="5" y="3"/>
                            <a:pt x="7" y="0"/>
                          </a:cubicBezTo>
                          <a:cubicBezTo>
                            <a:pt x="10" y="2"/>
                            <a:pt x="14" y="4"/>
                            <a:pt x="18"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8" name="Freeform 317"/>
                    <p:cNvSpPr>
                      <a:spLocks/>
                    </p:cNvSpPr>
                    <p:nvPr/>
                  </p:nvSpPr>
                  <p:spPr bwMode="auto">
                    <a:xfrm>
                      <a:off x="3911" y="1760"/>
                      <a:ext cx="45" cy="43"/>
                    </a:xfrm>
                    <a:custGeom>
                      <a:avLst/>
                      <a:gdLst>
                        <a:gd name="T0" fmla="*/ 19 w 19"/>
                        <a:gd name="T1" fmla="*/ 3 h 18"/>
                        <a:gd name="T2" fmla="*/ 5 w 19"/>
                        <a:gd name="T3" fmla="*/ 18 h 18"/>
                        <a:gd name="T4" fmla="*/ 5 w 19"/>
                        <a:gd name="T5" fmla="*/ 18 h 18"/>
                        <a:gd name="T6" fmla="*/ 5 w 19"/>
                        <a:gd name="T7" fmla="*/ 18 h 18"/>
                        <a:gd name="T8" fmla="*/ 5 w 19"/>
                        <a:gd name="T9" fmla="*/ 17 h 18"/>
                        <a:gd name="T10" fmla="*/ 0 w 19"/>
                        <a:gd name="T11" fmla="*/ 12 h 18"/>
                        <a:gd name="T12" fmla="*/ 8 w 19"/>
                        <a:gd name="T13" fmla="*/ 0 h 18"/>
                        <a:gd name="T14" fmla="*/ 15 w 19"/>
                        <a:gd name="T15" fmla="*/ 2 h 18"/>
                        <a:gd name="T16" fmla="*/ 19 w 19"/>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9" y="3"/>
                          </a:moveTo>
                          <a:cubicBezTo>
                            <a:pt x="16" y="9"/>
                            <a:pt x="12" y="14"/>
                            <a:pt x="5" y="18"/>
                          </a:cubicBezTo>
                          <a:cubicBezTo>
                            <a:pt x="5" y="18"/>
                            <a:pt x="5" y="18"/>
                            <a:pt x="5" y="18"/>
                          </a:cubicBezTo>
                          <a:cubicBezTo>
                            <a:pt x="5" y="18"/>
                            <a:pt x="5" y="18"/>
                            <a:pt x="5" y="18"/>
                          </a:cubicBezTo>
                          <a:cubicBezTo>
                            <a:pt x="6" y="18"/>
                            <a:pt x="6" y="17"/>
                            <a:pt x="5" y="17"/>
                          </a:cubicBezTo>
                          <a:cubicBezTo>
                            <a:pt x="4" y="15"/>
                            <a:pt x="2" y="14"/>
                            <a:pt x="0" y="12"/>
                          </a:cubicBezTo>
                          <a:cubicBezTo>
                            <a:pt x="3" y="9"/>
                            <a:pt x="6" y="5"/>
                            <a:pt x="8" y="0"/>
                          </a:cubicBezTo>
                          <a:cubicBezTo>
                            <a:pt x="10" y="1"/>
                            <a:pt x="12" y="2"/>
                            <a:pt x="15" y="2"/>
                          </a:cubicBezTo>
                          <a:cubicBezTo>
                            <a:pt x="16" y="3"/>
                            <a:pt x="18" y="3"/>
                            <a:pt x="19"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9" name="Freeform 318"/>
                    <p:cNvSpPr>
                      <a:spLocks/>
                    </p:cNvSpPr>
                    <p:nvPr/>
                  </p:nvSpPr>
                  <p:spPr bwMode="auto">
                    <a:xfrm>
                      <a:off x="4077" y="998"/>
                      <a:ext cx="43" cy="29"/>
                    </a:xfrm>
                    <a:custGeom>
                      <a:avLst/>
                      <a:gdLst>
                        <a:gd name="T0" fmla="*/ 6 w 18"/>
                        <a:gd name="T1" fmla="*/ 0 h 12"/>
                        <a:gd name="T2" fmla="*/ 18 w 18"/>
                        <a:gd name="T3" fmla="*/ 4 h 12"/>
                        <a:gd name="T4" fmla="*/ 11 w 18"/>
                        <a:gd name="T5" fmla="*/ 12 h 12"/>
                        <a:gd name="T6" fmla="*/ 11 w 18"/>
                        <a:gd name="T7" fmla="*/ 12 h 12"/>
                        <a:gd name="T8" fmla="*/ 6 w 18"/>
                        <a:gd name="T9" fmla="*/ 11 h 12"/>
                        <a:gd name="T10" fmla="*/ 2 w 18"/>
                        <a:gd name="T11" fmla="*/ 9 h 12"/>
                        <a:gd name="T12" fmla="*/ 1 w 18"/>
                        <a:gd name="T13" fmla="*/ 9 h 12"/>
                        <a:gd name="T14" fmla="*/ 0 w 18"/>
                        <a:gd name="T15" fmla="*/ 8 h 12"/>
                        <a:gd name="T16" fmla="*/ 6 w 18"/>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2">
                          <a:moveTo>
                            <a:pt x="6" y="0"/>
                          </a:moveTo>
                          <a:cubicBezTo>
                            <a:pt x="10" y="2"/>
                            <a:pt x="14" y="3"/>
                            <a:pt x="18" y="4"/>
                          </a:cubicBezTo>
                          <a:cubicBezTo>
                            <a:pt x="16" y="7"/>
                            <a:pt x="13" y="9"/>
                            <a:pt x="11" y="12"/>
                          </a:cubicBezTo>
                          <a:cubicBezTo>
                            <a:pt x="11" y="12"/>
                            <a:pt x="11" y="12"/>
                            <a:pt x="11" y="12"/>
                          </a:cubicBezTo>
                          <a:cubicBezTo>
                            <a:pt x="9" y="11"/>
                            <a:pt x="8" y="11"/>
                            <a:pt x="6" y="11"/>
                          </a:cubicBezTo>
                          <a:cubicBezTo>
                            <a:pt x="5" y="10"/>
                            <a:pt x="3" y="10"/>
                            <a:pt x="2" y="9"/>
                          </a:cubicBezTo>
                          <a:cubicBezTo>
                            <a:pt x="1" y="8"/>
                            <a:pt x="1" y="8"/>
                            <a:pt x="1" y="9"/>
                          </a:cubicBezTo>
                          <a:cubicBezTo>
                            <a:pt x="0" y="8"/>
                            <a:pt x="0" y="8"/>
                            <a:pt x="0" y="8"/>
                          </a:cubicBezTo>
                          <a:cubicBezTo>
                            <a:pt x="2" y="6"/>
                            <a:pt x="4" y="3"/>
                            <a:pt x="6"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0" name="Freeform 319"/>
                    <p:cNvSpPr>
                      <a:spLocks/>
                    </p:cNvSpPr>
                    <p:nvPr/>
                  </p:nvSpPr>
                  <p:spPr bwMode="auto">
                    <a:xfrm>
                      <a:off x="3895" y="1890"/>
                      <a:ext cx="19" cy="26"/>
                    </a:xfrm>
                    <a:custGeom>
                      <a:avLst/>
                      <a:gdLst>
                        <a:gd name="T0" fmla="*/ 6 w 8"/>
                        <a:gd name="T1" fmla="*/ 4 h 11"/>
                        <a:gd name="T2" fmla="*/ 7 w 8"/>
                        <a:gd name="T3" fmla="*/ 9 h 11"/>
                        <a:gd name="T4" fmla="*/ 2 w 8"/>
                        <a:gd name="T5" fmla="*/ 8 h 11"/>
                        <a:gd name="T6" fmla="*/ 0 w 8"/>
                        <a:gd name="T7" fmla="*/ 1 h 11"/>
                        <a:gd name="T8" fmla="*/ 0 w 8"/>
                        <a:gd name="T9" fmla="*/ 0 h 11"/>
                        <a:gd name="T10" fmla="*/ 5 w 8"/>
                        <a:gd name="T11" fmla="*/ 0 h 11"/>
                        <a:gd name="T12" fmla="*/ 6 w 8"/>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6" y="4"/>
                          </a:moveTo>
                          <a:cubicBezTo>
                            <a:pt x="6" y="5"/>
                            <a:pt x="8" y="7"/>
                            <a:pt x="7" y="9"/>
                          </a:cubicBezTo>
                          <a:cubicBezTo>
                            <a:pt x="6" y="11"/>
                            <a:pt x="3" y="10"/>
                            <a:pt x="2" y="8"/>
                          </a:cubicBezTo>
                          <a:cubicBezTo>
                            <a:pt x="0" y="6"/>
                            <a:pt x="1" y="3"/>
                            <a:pt x="0" y="1"/>
                          </a:cubicBezTo>
                          <a:cubicBezTo>
                            <a:pt x="0" y="0"/>
                            <a:pt x="0" y="0"/>
                            <a:pt x="0" y="0"/>
                          </a:cubicBezTo>
                          <a:cubicBezTo>
                            <a:pt x="1" y="0"/>
                            <a:pt x="3" y="0"/>
                            <a:pt x="5" y="0"/>
                          </a:cubicBezTo>
                          <a:cubicBezTo>
                            <a:pt x="5" y="1"/>
                            <a:pt x="5" y="2"/>
                            <a:pt x="6"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1" name="Freeform 320"/>
                    <p:cNvSpPr>
                      <a:spLocks/>
                    </p:cNvSpPr>
                    <p:nvPr/>
                  </p:nvSpPr>
                  <p:spPr bwMode="auto">
                    <a:xfrm>
                      <a:off x="4134" y="783"/>
                      <a:ext cx="38" cy="38"/>
                    </a:xfrm>
                    <a:custGeom>
                      <a:avLst/>
                      <a:gdLst>
                        <a:gd name="T0" fmla="*/ 13 w 16"/>
                        <a:gd name="T1" fmla="*/ 4 h 16"/>
                        <a:gd name="T2" fmla="*/ 16 w 16"/>
                        <a:gd name="T3" fmla="*/ 10 h 16"/>
                        <a:gd name="T4" fmla="*/ 10 w 16"/>
                        <a:gd name="T5" fmla="*/ 13 h 16"/>
                        <a:gd name="T6" fmla="*/ 4 w 16"/>
                        <a:gd name="T7" fmla="*/ 16 h 16"/>
                        <a:gd name="T8" fmla="*/ 2 w 16"/>
                        <a:gd name="T9" fmla="*/ 11 h 16"/>
                        <a:gd name="T10" fmla="*/ 0 w 16"/>
                        <a:gd name="T11" fmla="*/ 8 h 16"/>
                        <a:gd name="T12" fmla="*/ 5 w 16"/>
                        <a:gd name="T13" fmla="*/ 3 h 16"/>
                        <a:gd name="T14" fmla="*/ 11 w 16"/>
                        <a:gd name="T15" fmla="*/ 0 h 16"/>
                        <a:gd name="T16" fmla="*/ 13 w 16"/>
                        <a:gd name="T1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6">
                          <a:moveTo>
                            <a:pt x="13" y="4"/>
                          </a:moveTo>
                          <a:cubicBezTo>
                            <a:pt x="14" y="6"/>
                            <a:pt x="15" y="8"/>
                            <a:pt x="16" y="10"/>
                          </a:cubicBezTo>
                          <a:cubicBezTo>
                            <a:pt x="14" y="10"/>
                            <a:pt x="12" y="12"/>
                            <a:pt x="10" y="13"/>
                          </a:cubicBezTo>
                          <a:cubicBezTo>
                            <a:pt x="8" y="14"/>
                            <a:pt x="6" y="15"/>
                            <a:pt x="4" y="16"/>
                          </a:cubicBezTo>
                          <a:cubicBezTo>
                            <a:pt x="4" y="15"/>
                            <a:pt x="3" y="13"/>
                            <a:pt x="2" y="11"/>
                          </a:cubicBezTo>
                          <a:cubicBezTo>
                            <a:pt x="1" y="10"/>
                            <a:pt x="0" y="9"/>
                            <a:pt x="0" y="8"/>
                          </a:cubicBezTo>
                          <a:cubicBezTo>
                            <a:pt x="1" y="6"/>
                            <a:pt x="3" y="5"/>
                            <a:pt x="5" y="3"/>
                          </a:cubicBezTo>
                          <a:cubicBezTo>
                            <a:pt x="7" y="2"/>
                            <a:pt x="9" y="1"/>
                            <a:pt x="11" y="0"/>
                          </a:cubicBezTo>
                          <a:cubicBezTo>
                            <a:pt x="12" y="1"/>
                            <a:pt x="13" y="2"/>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2" name="Freeform 321"/>
                    <p:cNvSpPr>
                      <a:spLocks/>
                    </p:cNvSpPr>
                    <p:nvPr/>
                  </p:nvSpPr>
                  <p:spPr bwMode="auto">
                    <a:xfrm>
                      <a:off x="4167" y="677"/>
                      <a:ext cx="24" cy="23"/>
                    </a:xfrm>
                    <a:custGeom>
                      <a:avLst/>
                      <a:gdLst>
                        <a:gd name="T0" fmla="*/ 7 w 10"/>
                        <a:gd name="T1" fmla="*/ 1 h 10"/>
                        <a:gd name="T2" fmla="*/ 8 w 10"/>
                        <a:gd name="T3" fmla="*/ 10 h 10"/>
                        <a:gd name="T4" fmla="*/ 0 w 10"/>
                        <a:gd name="T5" fmla="*/ 6 h 10"/>
                        <a:gd name="T6" fmla="*/ 7 w 10"/>
                        <a:gd name="T7" fmla="*/ 1 h 10"/>
                      </a:gdLst>
                      <a:ahLst/>
                      <a:cxnLst>
                        <a:cxn ang="0">
                          <a:pos x="T0" y="T1"/>
                        </a:cxn>
                        <a:cxn ang="0">
                          <a:pos x="T2" y="T3"/>
                        </a:cxn>
                        <a:cxn ang="0">
                          <a:pos x="T4" y="T5"/>
                        </a:cxn>
                        <a:cxn ang="0">
                          <a:pos x="T6" y="T7"/>
                        </a:cxn>
                      </a:cxnLst>
                      <a:rect l="0" t="0" r="r" b="b"/>
                      <a:pathLst>
                        <a:path w="10" h="10">
                          <a:moveTo>
                            <a:pt x="7" y="1"/>
                          </a:moveTo>
                          <a:cubicBezTo>
                            <a:pt x="10" y="3"/>
                            <a:pt x="9" y="7"/>
                            <a:pt x="8" y="10"/>
                          </a:cubicBezTo>
                          <a:cubicBezTo>
                            <a:pt x="6" y="9"/>
                            <a:pt x="3" y="8"/>
                            <a:pt x="0" y="6"/>
                          </a:cubicBezTo>
                          <a:cubicBezTo>
                            <a:pt x="2" y="4"/>
                            <a:pt x="5" y="0"/>
                            <a:pt x="7"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3" name="Freeform 322"/>
                    <p:cNvSpPr>
                      <a:spLocks/>
                    </p:cNvSpPr>
                    <p:nvPr/>
                  </p:nvSpPr>
                  <p:spPr bwMode="auto">
                    <a:xfrm>
                      <a:off x="3859" y="743"/>
                      <a:ext cx="292" cy="383"/>
                    </a:xfrm>
                    <a:custGeom>
                      <a:avLst/>
                      <a:gdLst>
                        <a:gd name="T0" fmla="*/ 111 w 123"/>
                        <a:gd name="T1" fmla="*/ 26 h 162"/>
                        <a:gd name="T2" fmla="*/ 120 w 123"/>
                        <a:gd name="T3" fmla="*/ 63 h 162"/>
                        <a:gd name="T4" fmla="*/ 102 w 123"/>
                        <a:gd name="T5" fmla="*/ 96 h 162"/>
                        <a:gd name="T6" fmla="*/ 46 w 123"/>
                        <a:gd name="T7" fmla="*/ 160 h 162"/>
                        <a:gd name="T8" fmla="*/ 38 w 123"/>
                        <a:gd name="T9" fmla="*/ 162 h 162"/>
                        <a:gd name="T10" fmla="*/ 38 w 123"/>
                        <a:gd name="T11" fmla="*/ 159 h 162"/>
                        <a:gd name="T12" fmla="*/ 37 w 123"/>
                        <a:gd name="T13" fmla="*/ 152 h 162"/>
                        <a:gd name="T14" fmla="*/ 69 w 123"/>
                        <a:gd name="T15" fmla="*/ 97 h 162"/>
                        <a:gd name="T16" fmla="*/ 85 w 123"/>
                        <a:gd name="T17" fmla="*/ 68 h 162"/>
                        <a:gd name="T18" fmla="*/ 92 w 123"/>
                        <a:gd name="T19" fmla="*/ 44 h 162"/>
                        <a:gd name="T20" fmla="*/ 85 w 123"/>
                        <a:gd name="T21" fmla="*/ 29 h 162"/>
                        <a:gd name="T22" fmla="*/ 66 w 123"/>
                        <a:gd name="T23" fmla="*/ 29 h 162"/>
                        <a:gd name="T24" fmla="*/ 51 w 123"/>
                        <a:gd name="T25" fmla="*/ 45 h 162"/>
                        <a:gd name="T26" fmla="*/ 37 w 123"/>
                        <a:gd name="T27" fmla="*/ 72 h 162"/>
                        <a:gd name="T28" fmla="*/ 23 w 123"/>
                        <a:gd name="T29" fmla="*/ 106 h 162"/>
                        <a:gd name="T30" fmla="*/ 12 w 123"/>
                        <a:gd name="T31" fmla="*/ 137 h 162"/>
                        <a:gd name="T32" fmla="*/ 12 w 123"/>
                        <a:gd name="T33" fmla="*/ 139 h 162"/>
                        <a:gd name="T34" fmla="*/ 0 w 123"/>
                        <a:gd name="T35" fmla="*/ 144 h 162"/>
                        <a:gd name="T36" fmla="*/ 9 w 123"/>
                        <a:gd name="T37" fmla="*/ 90 h 162"/>
                        <a:gd name="T38" fmla="*/ 9 w 123"/>
                        <a:gd name="T39" fmla="*/ 88 h 162"/>
                        <a:gd name="T40" fmla="*/ 14 w 123"/>
                        <a:gd name="T41" fmla="*/ 66 h 162"/>
                        <a:gd name="T42" fmla="*/ 53 w 123"/>
                        <a:gd name="T43" fmla="*/ 4 h 162"/>
                        <a:gd name="T44" fmla="*/ 84 w 123"/>
                        <a:gd name="T45" fmla="*/ 4 h 162"/>
                        <a:gd name="T46" fmla="*/ 85 w 123"/>
                        <a:gd name="T47" fmla="*/ 4 h 162"/>
                        <a:gd name="T48" fmla="*/ 111 w 123"/>
                        <a:gd name="T49" fmla="*/ 2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62">
                          <a:moveTo>
                            <a:pt x="111" y="26"/>
                          </a:moveTo>
                          <a:cubicBezTo>
                            <a:pt x="119" y="37"/>
                            <a:pt x="123" y="49"/>
                            <a:pt x="120" y="63"/>
                          </a:cubicBezTo>
                          <a:cubicBezTo>
                            <a:pt x="117" y="75"/>
                            <a:pt x="110" y="86"/>
                            <a:pt x="102" y="96"/>
                          </a:cubicBezTo>
                          <a:cubicBezTo>
                            <a:pt x="85" y="119"/>
                            <a:pt x="66" y="140"/>
                            <a:pt x="46" y="160"/>
                          </a:cubicBezTo>
                          <a:cubicBezTo>
                            <a:pt x="43" y="159"/>
                            <a:pt x="40" y="160"/>
                            <a:pt x="38" y="162"/>
                          </a:cubicBezTo>
                          <a:cubicBezTo>
                            <a:pt x="38" y="161"/>
                            <a:pt x="38" y="160"/>
                            <a:pt x="38" y="159"/>
                          </a:cubicBezTo>
                          <a:cubicBezTo>
                            <a:pt x="38" y="156"/>
                            <a:pt x="38" y="154"/>
                            <a:pt x="37" y="152"/>
                          </a:cubicBezTo>
                          <a:cubicBezTo>
                            <a:pt x="48" y="134"/>
                            <a:pt x="59" y="115"/>
                            <a:pt x="69" y="97"/>
                          </a:cubicBezTo>
                          <a:cubicBezTo>
                            <a:pt x="75" y="87"/>
                            <a:pt x="81" y="78"/>
                            <a:pt x="85" y="68"/>
                          </a:cubicBezTo>
                          <a:cubicBezTo>
                            <a:pt x="89" y="60"/>
                            <a:pt x="92" y="52"/>
                            <a:pt x="92" y="44"/>
                          </a:cubicBezTo>
                          <a:cubicBezTo>
                            <a:pt x="92" y="37"/>
                            <a:pt x="89" y="32"/>
                            <a:pt x="85" y="29"/>
                          </a:cubicBezTo>
                          <a:cubicBezTo>
                            <a:pt x="80" y="25"/>
                            <a:pt x="72" y="25"/>
                            <a:pt x="66" y="29"/>
                          </a:cubicBezTo>
                          <a:cubicBezTo>
                            <a:pt x="59" y="33"/>
                            <a:pt x="55" y="39"/>
                            <a:pt x="51" y="45"/>
                          </a:cubicBezTo>
                          <a:cubicBezTo>
                            <a:pt x="46" y="54"/>
                            <a:pt x="41" y="63"/>
                            <a:pt x="37" y="72"/>
                          </a:cubicBezTo>
                          <a:cubicBezTo>
                            <a:pt x="32" y="83"/>
                            <a:pt x="27" y="94"/>
                            <a:pt x="23" y="106"/>
                          </a:cubicBezTo>
                          <a:cubicBezTo>
                            <a:pt x="19" y="116"/>
                            <a:pt x="14" y="127"/>
                            <a:pt x="12" y="137"/>
                          </a:cubicBezTo>
                          <a:cubicBezTo>
                            <a:pt x="12" y="138"/>
                            <a:pt x="12" y="139"/>
                            <a:pt x="12" y="139"/>
                          </a:cubicBezTo>
                          <a:cubicBezTo>
                            <a:pt x="7" y="138"/>
                            <a:pt x="2" y="140"/>
                            <a:pt x="0" y="144"/>
                          </a:cubicBezTo>
                          <a:cubicBezTo>
                            <a:pt x="2" y="126"/>
                            <a:pt x="5" y="108"/>
                            <a:pt x="9" y="90"/>
                          </a:cubicBezTo>
                          <a:cubicBezTo>
                            <a:pt x="9" y="90"/>
                            <a:pt x="10" y="89"/>
                            <a:pt x="9" y="88"/>
                          </a:cubicBezTo>
                          <a:cubicBezTo>
                            <a:pt x="11" y="81"/>
                            <a:pt x="12" y="73"/>
                            <a:pt x="14" y="66"/>
                          </a:cubicBezTo>
                          <a:cubicBezTo>
                            <a:pt x="20" y="42"/>
                            <a:pt x="29" y="14"/>
                            <a:pt x="53" y="4"/>
                          </a:cubicBezTo>
                          <a:cubicBezTo>
                            <a:pt x="63" y="0"/>
                            <a:pt x="74" y="0"/>
                            <a:pt x="84" y="4"/>
                          </a:cubicBezTo>
                          <a:cubicBezTo>
                            <a:pt x="84" y="4"/>
                            <a:pt x="84" y="5"/>
                            <a:pt x="85" y="4"/>
                          </a:cubicBezTo>
                          <a:cubicBezTo>
                            <a:pt x="95" y="9"/>
                            <a:pt x="105" y="17"/>
                            <a:pt x="111" y="2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4" name="Freeform 323"/>
                    <p:cNvSpPr>
                      <a:spLocks/>
                    </p:cNvSpPr>
                    <p:nvPr/>
                  </p:nvSpPr>
                  <p:spPr bwMode="auto">
                    <a:xfrm>
                      <a:off x="3890" y="1959"/>
                      <a:ext cx="7" cy="5"/>
                    </a:xfrm>
                    <a:custGeom>
                      <a:avLst/>
                      <a:gdLst>
                        <a:gd name="T0" fmla="*/ 0 w 3"/>
                        <a:gd name="T1" fmla="*/ 2 h 2"/>
                        <a:gd name="T2" fmla="*/ 3 w 3"/>
                        <a:gd name="T3" fmla="*/ 2 h 2"/>
                        <a:gd name="T4" fmla="*/ 0 w 3"/>
                        <a:gd name="T5" fmla="*/ 2 h 2"/>
                      </a:gdLst>
                      <a:ahLst/>
                      <a:cxnLst>
                        <a:cxn ang="0">
                          <a:pos x="T0" y="T1"/>
                        </a:cxn>
                        <a:cxn ang="0">
                          <a:pos x="T2" y="T3"/>
                        </a:cxn>
                        <a:cxn ang="0">
                          <a:pos x="T4" y="T5"/>
                        </a:cxn>
                      </a:cxnLst>
                      <a:rect l="0" t="0" r="r" b="b"/>
                      <a:pathLst>
                        <a:path w="3" h="2">
                          <a:moveTo>
                            <a:pt x="0" y="2"/>
                          </a:moveTo>
                          <a:cubicBezTo>
                            <a:pt x="0" y="1"/>
                            <a:pt x="2" y="0"/>
                            <a:pt x="3" y="2"/>
                          </a:cubicBezTo>
                          <a:cubicBezTo>
                            <a:pt x="2" y="2"/>
                            <a:pt x="1" y="2"/>
                            <a:pt x="0"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5" name="Freeform 324"/>
                    <p:cNvSpPr>
                      <a:spLocks/>
                    </p:cNvSpPr>
                    <p:nvPr/>
                  </p:nvSpPr>
                  <p:spPr bwMode="auto">
                    <a:xfrm>
                      <a:off x="3961" y="1509"/>
                      <a:ext cx="31" cy="43"/>
                    </a:xfrm>
                    <a:custGeom>
                      <a:avLst/>
                      <a:gdLst>
                        <a:gd name="T0" fmla="*/ 13 w 13"/>
                        <a:gd name="T1" fmla="*/ 10 h 18"/>
                        <a:gd name="T2" fmla="*/ 12 w 13"/>
                        <a:gd name="T3" fmla="*/ 11 h 18"/>
                        <a:gd name="T4" fmla="*/ 10 w 13"/>
                        <a:gd name="T5" fmla="*/ 13 h 18"/>
                        <a:gd name="T6" fmla="*/ 7 w 13"/>
                        <a:gd name="T7" fmla="*/ 18 h 18"/>
                        <a:gd name="T8" fmla="*/ 0 w 13"/>
                        <a:gd name="T9" fmla="*/ 8 h 18"/>
                        <a:gd name="T10" fmla="*/ 0 w 13"/>
                        <a:gd name="T11" fmla="*/ 8 h 18"/>
                        <a:gd name="T12" fmla="*/ 3 w 13"/>
                        <a:gd name="T13" fmla="*/ 4 h 18"/>
                        <a:gd name="T14" fmla="*/ 6 w 13"/>
                        <a:gd name="T15" fmla="*/ 0 h 18"/>
                        <a:gd name="T16" fmla="*/ 13 w 13"/>
                        <a:gd name="T17"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8">
                          <a:moveTo>
                            <a:pt x="13" y="10"/>
                          </a:moveTo>
                          <a:cubicBezTo>
                            <a:pt x="13" y="10"/>
                            <a:pt x="13" y="10"/>
                            <a:pt x="12" y="11"/>
                          </a:cubicBezTo>
                          <a:cubicBezTo>
                            <a:pt x="11" y="11"/>
                            <a:pt x="11" y="12"/>
                            <a:pt x="10" y="13"/>
                          </a:cubicBezTo>
                          <a:cubicBezTo>
                            <a:pt x="9" y="15"/>
                            <a:pt x="8" y="16"/>
                            <a:pt x="7" y="18"/>
                          </a:cubicBezTo>
                          <a:cubicBezTo>
                            <a:pt x="4" y="15"/>
                            <a:pt x="2" y="12"/>
                            <a:pt x="0" y="8"/>
                          </a:cubicBezTo>
                          <a:cubicBezTo>
                            <a:pt x="0" y="8"/>
                            <a:pt x="0" y="8"/>
                            <a:pt x="0" y="8"/>
                          </a:cubicBezTo>
                          <a:cubicBezTo>
                            <a:pt x="1" y="7"/>
                            <a:pt x="2" y="5"/>
                            <a:pt x="3" y="4"/>
                          </a:cubicBezTo>
                          <a:cubicBezTo>
                            <a:pt x="4" y="2"/>
                            <a:pt x="5" y="1"/>
                            <a:pt x="6" y="0"/>
                          </a:cubicBezTo>
                          <a:cubicBezTo>
                            <a:pt x="8" y="3"/>
                            <a:pt x="11" y="7"/>
                            <a:pt x="13"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6" name="Freeform 325"/>
                    <p:cNvSpPr>
                      <a:spLocks/>
                    </p:cNvSpPr>
                    <p:nvPr/>
                  </p:nvSpPr>
                  <p:spPr bwMode="auto">
                    <a:xfrm>
                      <a:off x="3932" y="1630"/>
                      <a:ext cx="34" cy="31"/>
                    </a:xfrm>
                    <a:custGeom>
                      <a:avLst/>
                      <a:gdLst>
                        <a:gd name="T0" fmla="*/ 12 w 14"/>
                        <a:gd name="T1" fmla="*/ 0 h 13"/>
                        <a:gd name="T2" fmla="*/ 14 w 14"/>
                        <a:gd name="T3" fmla="*/ 13 h 13"/>
                        <a:gd name="T4" fmla="*/ 1 w 14"/>
                        <a:gd name="T5" fmla="*/ 13 h 13"/>
                        <a:gd name="T6" fmla="*/ 0 w 14"/>
                        <a:gd name="T7" fmla="*/ 6 h 13"/>
                        <a:gd name="T8" fmla="*/ 0 w 14"/>
                        <a:gd name="T9" fmla="*/ 1 h 13"/>
                        <a:gd name="T10" fmla="*/ 5 w 14"/>
                        <a:gd name="T11" fmla="*/ 1 h 13"/>
                        <a:gd name="T12" fmla="*/ 12 w 1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2" y="0"/>
                          </a:moveTo>
                          <a:cubicBezTo>
                            <a:pt x="13" y="4"/>
                            <a:pt x="14" y="9"/>
                            <a:pt x="14" y="13"/>
                          </a:cubicBezTo>
                          <a:cubicBezTo>
                            <a:pt x="10" y="13"/>
                            <a:pt x="6" y="13"/>
                            <a:pt x="1" y="13"/>
                          </a:cubicBezTo>
                          <a:cubicBezTo>
                            <a:pt x="1" y="11"/>
                            <a:pt x="1" y="8"/>
                            <a:pt x="0" y="6"/>
                          </a:cubicBezTo>
                          <a:cubicBezTo>
                            <a:pt x="0" y="4"/>
                            <a:pt x="0" y="3"/>
                            <a:pt x="0" y="1"/>
                          </a:cubicBezTo>
                          <a:cubicBezTo>
                            <a:pt x="1" y="2"/>
                            <a:pt x="3" y="2"/>
                            <a:pt x="5" y="1"/>
                          </a:cubicBezTo>
                          <a:cubicBezTo>
                            <a:pt x="7" y="1"/>
                            <a:pt x="10" y="1"/>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7" name="Freeform 326"/>
                    <p:cNvSpPr>
                      <a:spLocks/>
                    </p:cNvSpPr>
                    <p:nvPr/>
                  </p:nvSpPr>
                  <p:spPr bwMode="auto">
                    <a:xfrm>
                      <a:off x="4053" y="1098"/>
                      <a:ext cx="31" cy="30"/>
                    </a:xfrm>
                    <a:custGeom>
                      <a:avLst/>
                      <a:gdLst>
                        <a:gd name="T0" fmla="*/ 12 w 13"/>
                        <a:gd name="T1" fmla="*/ 5 h 13"/>
                        <a:gd name="T2" fmla="*/ 13 w 13"/>
                        <a:gd name="T3" fmla="*/ 7 h 13"/>
                        <a:gd name="T4" fmla="*/ 3 w 13"/>
                        <a:gd name="T5" fmla="*/ 13 h 13"/>
                        <a:gd name="T6" fmla="*/ 2 w 13"/>
                        <a:gd name="T7" fmla="*/ 11 h 13"/>
                        <a:gd name="T8" fmla="*/ 0 w 13"/>
                        <a:gd name="T9" fmla="*/ 8 h 13"/>
                        <a:gd name="T10" fmla="*/ 0 w 13"/>
                        <a:gd name="T11" fmla="*/ 7 h 13"/>
                        <a:gd name="T12" fmla="*/ 11 w 13"/>
                        <a:gd name="T13" fmla="*/ 0 h 13"/>
                        <a:gd name="T14" fmla="*/ 11 w 13"/>
                        <a:gd name="T15" fmla="*/ 1 h 13"/>
                        <a:gd name="T16" fmla="*/ 11 w 13"/>
                        <a:gd name="T17" fmla="*/ 2 h 13"/>
                        <a:gd name="T18" fmla="*/ 12 w 13"/>
                        <a:gd name="T19" fmla="*/ 3 h 13"/>
                        <a:gd name="T20" fmla="*/ 12 w 13"/>
                        <a:gd name="T2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12" y="5"/>
                          </a:moveTo>
                          <a:cubicBezTo>
                            <a:pt x="13" y="5"/>
                            <a:pt x="13" y="6"/>
                            <a:pt x="13" y="7"/>
                          </a:cubicBezTo>
                          <a:cubicBezTo>
                            <a:pt x="9" y="9"/>
                            <a:pt x="6" y="11"/>
                            <a:pt x="3" y="13"/>
                          </a:cubicBezTo>
                          <a:cubicBezTo>
                            <a:pt x="2" y="12"/>
                            <a:pt x="2" y="11"/>
                            <a:pt x="2" y="11"/>
                          </a:cubicBezTo>
                          <a:cubicBezTo>
                            <a:pt x="1" y="10"/>
                            <a:pt x="1" y="9"/>
                            <a:pt x="0" y="8"/>
                          </a:cubicBezTo>
                          <a:cubicBezTo>
                            <a:pt x="0" y="8"/>
                            <a:pt x="0" y="8"/>
                            <a:pt x="0" y="7"/>
                          </a:cubicBezTo>
                          <a:cubicBezTo>
                            <a:pt x="3" y="5"/>
                            <a:pt x="7" y="3"/>
                            <a:pt x="11" y="0"/>
                          </a:cubicBezTo>
                          <a:cubicBezTo>
                            <a:pt x="11" y="1"/>
                            <a:pt x="11" y="1"/>
                            <a:pt x="11" y="1"/>
                          </a:cubicBezTo>
                          <a:cubicBezTo>
                            <a:pt x="11" y="1"/>
                            <a:pt x="11" y="1"/>
                            <a:pt x="11" y="2"/>
                          </a:cubicBezTo>
                          <a:cubicBezTo>
                            <a:pt x="11" y="2"/>
                            <a:pt x="11" y="3"/>
                            <a:pt x="12" y="3"/>
                          </a:cubicBezTo>
                          <a:cubicBezTo>
                            <a:pt x="12" y="3"/>
                            <a:pt x="12" y="4"/>
                            <a:pt x="12"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8" name="Freeform 327"/>
                    <p:cNvSpPr>
                      <a:spLocks/>
                    </p:cNvSpPr>
                    <p:nvPr/>
                  </p:nvSpPr>
                  <p:spPr bwMode="auto">
                    <a:xfrm>
                      <a:off x="3880" y="1793"/>
                      <a:ext cx="43" cy="29"/>
                    </a:xfrm>
                    <a:custGeom>
                      <a:avLst/>
                      <a:gdLst>
                        <a:gd name="T0" fmla="*/ 18 w 18"/>
                        <a:gd name="T1" fmla="*/ 4 h 12"/>
                        <a:gd name="T2" fmla="*/ 18 w 18"/>
                        <a:gd name="T3" fmla="*/ 4 h 12"/>
                        <a:gd name="T4" fmla="*/ 3 w 18"/>
                        <a:gd name="T5" fmla="*/ 12 h 12"/>
                        <a:gd name="T6" fmla="*/ 1 w 18"/>
                        <a:gd name="T7" fmla="*/ 9 h 12"/>
                        <a:gd name="T8" fmla="*/ 0 w 18"/>
                        <a:gd name="T9" fmla="*/ 7 h 12"/>
                        <a:gd name="T10" fmla="*/ 5 w 18"/>
                        <a:gd name="T11" fmla="*/ 5 h 12"/>
                        <a:gd name="T12" fmla="*/ 11 w 18"/>
                        <a:gd name="T13" fmla="*/ 0 h 12"/>
                        <a:gd name="T14" fmla="*/ 14 w 18"/>
                        <a:gd name="T15" fmla="*/ 2 h 12"/>
                        <a:gd name="T16" fmla="*/ 17 w 18"/>
                        <a:gd name="T17" fmla="*/ 4 h 12"/>
                        <a:gd name="T18" fmla="*/ 18 w 18"/>
                        <a:gd name="T1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2">
                          <a:moveTo>
                            <a:pt x="18" y="4"/>
                          </a:moveTo>
                          <a:cubicBezTo>
                            <a:pt x="18" y="4"/>
                            <a:pt x="18" y="4"/>
                            <a:pt x="18" y="4"/>
                          </a:cubicBezTo>
                          <a:cubicBezTo>
                            <a:pt x="13" y="7"/>
                            <a:pt x="8" y="10"/>
                            <a:pt x="3" y="12"/>
                          </a:cubicBezTo>
                          <a:cubicBezTo>
                            <a:pt x="3" y="11"/>
                            <a:pt x="2" y="10"/>
                            <a:pt x="1" y="9"/>
                          </a:cubicBezTo>
                          <a:cubicBezTo>
                            <a:pt x="1" y="8"/>
                            <a:pt x="1" y="8"/>
                            <a:pt x="0" y="7"/>
                          </a:cubicBezTo>
                          <a:cubicBezTo>
                            <a:pt x="2" y="6"/>
                            <a:pt x="3" y="6"/>
                            <a:pt x="5" y="5"/>
                          </a:cubicBezTo>
                          <a:cubicBezTo>
                            <a:pt x="7" y="3"/>
                            <a:pt x="9" y="2"/>
                            <a:pt x="11" y="0"/>
                          </a:cubicBezTo>
                          <a:cubicBezTo>
                            <a:pt x="14" y="2"/>
                            <a:pt x="14" y="2"/>
                            <a:pt x="14" y="2"/>
                          </a:cubicBezTo>
                          <a:cubicBezTo>
                            <a:pt x="15" y="3"/>
                            <a:pt x="16" y="4"/>
                            <a:pt x="17" y="4"/>
                          </a:cubicBezTo>
                          <a:cubicBezTo>
                            <a:pt x="17" y="4"/>
                            <a:pt x="18" y="4"/>
                            <a:pt x="18"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9" name="Freeform 328"/>
                    <p:cNvSpPr>
                      <a:spLocks/>
                    </p:cNvSpPr>
                    <p:nvPr/>
                  </p:nvSpPr>
                  <p:spPr bwMode="auto">
                    <a:xfrm>
                      <a:off x="3852" y="1909"/>
                      <a:ext cx="47" cy="45"/>
                    </a:xfrm>
                    <a:custGeom>
                      <a:avLst/>
                      <a:gdLst>
                        <a:gd name="T0" fmla="*/ 20 w 20"/>
                        <a:gd name="T1" fmla="*/ 18 h 19"/>
                        <a:gd name="T2" fmla="*/ 11 w 20"/>
                        <a:gd name="T3" fmla="*/ 19 h 19"/>
                        <a:gd name="T4" fmla="*/ 0 w 20"/>
                        <a:gd name="T5" fmla="*/ 19 h 19"/>
                        <a:gd name="T6" fmla="*/ 9 w 20"/>
                        <a:gd name="T7" fmla="*/ 0 h 19"/>
                        <a:gd name="T8" fmla="*/ 11 w 20"/>
                        <a:gd name="T9" fmla="*/ 7 h 19"/>
                        <a:gd name="T10" fmla="*/ 20 w 20"/>
                        <a:gd name="T11" fmla="*/ 18 h 19"/>
                      </a:gdLst>
                      <a:ahLst/>
                      <a:cxnLst>
                        <a:cxn ang="0">
                          <a:pos x="T0" y="T1"/>
                        </a:cxn>
                        <a:cxn ang="0">
                          <a:pos x="T2" y="T3"/>
                        </a:cxn>
                        <a:cxn ang="0">
                          <a:pos x="T4" y="T5"/>
                        </a:cxn>
                        <a:cxn ang="0">
                          <a:pos x="T6" y="T7"/>
                        </a:cxn>
                        <a:cxn ang="0">
                          <a:pos x="T8" y="T9"/>
                        </a:cxn>
                        <a:cxn ang="0">
                          <a:pos x="T10" y="T11"/>
                        </a:cxn>
                      </a:cxnLst>
                      <a:rect l="0" t="0" r="r" b="b"/>
                      <a:pathLst>
                        <a:path w="20" h="19">
                          <a:moveTo>
                            <a:pt x="20" y="18"/>
                          </a:moveTo>
                          <a:cubicBezTo>
                            <a:pt x="17" y="18"/>
                            <a:pt x="14" y="19"/>
                            <a:pt x="11" y="19"/>
                          </a:cubicBezTo>
                          <a:cubicBezTo>
                            <a:pt x="7" y="19"/>
                            <a:pt x="4" y="19"/>
                            <a:pt x="0" y="19"/>
                          </a:cubicBezTo>
                          <a:cubicBezTo>
                            <a:pt x="6" y="16"/>
                            <a:pt x="7" y="7"/>
                            <a:pt x="9" y="0"/>
                          </a:cubicBezTo>
                          <a:cubicBezTo>
                            <a:pt x="10" y="2"/>
                            <a:pt x="10" y="5"/>
                            <a:pt x="11" y="7"/>
                          </a:cubicBezTo>
                          <a:cubicBezTo>
                            <a:pt x="13" y="12"/>
                            <a:pt x="15" y="16"/>
                            <a:pt x="20" y="18"/>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0" name="Freeform 329"/>
                    <p:cNvSpPr>
                      <a:spLocks/>
                    </p:cNvSpPr>
                    <p:nvPr/>
                  </p:nvSpPr>
                  <p:spPr bwMode="auto">
                    <a:xfrm>
                      <a:off x="4058" y="1017"/>
                      <a:ext cx="40" cy="33"/>
                    </a:xfrm>
                    <a:custGeom>
                      <a:avLst/>
                      <a:gdLst>
                        <a:gd name="T0" fmla="*/ 9 w 17"/>
                        <a:gd name="T1" fmla="*/ 2 h 14"/>
                        <a:gd name="T2" fmla="*/ 17 w 17"/>
                        <a:gd name="T3" fmla="*/ 6 h 14"/>
                        <a:gd name="T4" fmla="*/ 10 w 17"/>
                        <a:gd name="T5" fmla="*/ 14 h 14"/>
                        <a:gd name="T6" fmla="*/ 10 w 17"/>
                        <a:gd name="T7" fmla="*/ 14 h 14"/>
                        <a:gd name="T8" fmla="*/ 0 w 17"/>
                        <a:gd name="T9" fmla="*/ 10 h 14"/>
                        <a:gd name="T10" fmla="*/ 8 w 17"/>
                        <a:gd name="T11" fmla="*/ 0 h 14"/>
                        <a:gd name="T12" fmla="*/ 9 w 17"/>
                        <a:gd name="T13" fmla="*/ 1 h 14"/>
                        <a:gd name="T14" fmla="*/ 9 w 17"/>
                        <a:gd name="T15" fmla="*/ 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4">
                          <a:moveTo>
                            <a:pt x="9" y="2"/>
                          </a:moveTo>
                          <a:cubicBezTo>
                            <a:pt x="11" y="4"/>
                            <a:pt x="14" y="6"/>
                            <a:pt x="17" y="6"/>
                          </a:cubicBezTo>
                          <a:cubicBezTo>
                            <a:pt x="15" y="9"/>
                            <a:pt x="13" y="11"/>
                            <a:pt x="10" y="14"/>
                          </a:cubicBezTo>
                          <a:cubicBezTo>
                            <a:pt x="10" y="14"/>
                            <a:pt x="10" y="14"/>
                            <a:pt x="10" y="14"/>
                          </a:cubicBezTo>
                          <a:cubicBezTo>
                            <a:pt x="7" y="12"/>
                            <a:pt x="3" y="11"/>
                            <a:pt x="0" y="10"/>
                          </a:cubicBezTo>
                          <a:cubicBezTo>
                            <a:pt x="3" y="7"/>
                            <a:pt x="5" y="3"/>
                            <a:pt x="8" y="0"/>
                          </a:cubicBezTo>
                          <a:cubicBezTo>
                            <a:pt x="9" y="1"/>
                            <a:pt x="9" y="1"/>
                            <a:pt x="9" y="1"/>
                          </a:cubicBezTo>
                          <a:cubicBezTo>
                            <a:pt x="8" y="1"/>
                            <a:pt x="8" y="2"/>
                            <a:pt x="9"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1" name="Freeform 330"/>
                    <p:cNvSpPr>
                      <a:spLocks/>
                    </p:cNvSpPr>
                    <p:nvPr/>
                  </p:nvSpPr>
                  <p:spPr bwMode="auto">
                    <a:xfrm>
                      <a:off x="4037" y="1183"/>
                      <a:ext cx="26" cy="24"/>
                    </a:xfrm>
                    <a:custGeom>
                      <a:avLst/>
                      <a:gdLst>
                        <a:gd name="T0" fmla="*/ 10 w 11"/>
                        <a:gd name="T1" fmla="*/ 3 h 10"/>
                        <a:gd name="T2" fmla="*/ 7 w 11"/>
                        <a:gd name="T3" fmla="*/ 9 h 10"/>
                        <a:gd name="T4" fmla="*/ 3 w 11"/>
                        <a:gd name="T5" fmla="*/ 9 h 10"/>
                        <a:gd name="T6" fmla="*/ 0 w 11"/>
                        <a:gd name="T7" fmla="*/ 7 h 10"/>
                        <a:gd name="T8" fmla="*/ 2 w 11"/>
                        <a:gd name="T9" fmla="*/ 3 h 10"/>
                        <a:gd name="T10" fmla="*/ 3 w 11"/>
                        <a:gd name="T11" fmla="*/ 2 h 10"/>
                        <a:gd name="T12" fmla="*/ 3 w 11"/>
                        <a:gd name="T13" fmla="*/ 2 h 10"/>
                        <a:gd name="T14" fmla="*/ 10 w 11"/>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10" y="3"/>
                          </a:moveTo>
                          <a:cubicBezTo>
                            <a:pt x="11" y="5"/>
                            <a:pt x="10" y="8"/>
                            <a:pt x="7" y="9"/>
                          </a:cubicBezTo>
                          <a:cubicBezTo>
                            <a:pt x="6" y="10"/>
                            <a:pt x="5" y="10"/>
                            <a:pt x="3" y="9"/>
                          </a:cubicBezTo>
                          <a:cubicBezTo>
                            <a:pt x="2" y="9"/>
                            <a:pt x="1" y="8"/>
                            <a:pt x="0" y="7"/>
                          </a:cubicBezTo>
                          <a:cubicBezTo>
                            <a:pt x="0" y="5"/>
                            <a:pt x="1" y="4"/>
                            <a:pt x="2" y="3"/>
                          </a:cubicBezTo>
                          <a:cubicBezTo>
                            <a:pt x="2" y="3"/>
                            <a:pt x="3" y="3"/>
                            <a:pt x="3" y="2"/>
                          </a:cubicBezTo>
                          <a:cubicBezTo>
                            <a:pt x="3" y="2"/>
                            <a:pt x="3" y="2"/>
                            <a:pt x="3" y="2"/>
                          </a:cubicBezTo>
                          <a:cubicBezTo>
                            <a:pt x="5" y="0"/>
                            <a:pt x="8" y="1"/>
                            <a:pt x="10"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2" name="Freeform 331"/>
                    <p:cNvSpPr>
                      <a:spLocks/>
                    </p:cNvSpPr>
                    <p:nvPr/>
                  </p:nvSpPr>
                  <p:spPr bwMode="auto">
                    <a:xfrm>
                      <a:off x="4241" y="227"/>
                      <a:ext cx="35" cy="33"/>
                    </a:xfrm>
                    <a:custGeom>
                      <a:avLst/>
                      <a:gdLst>
                        <a:gd name="T0" fmla="*/ 13 w 15"/>
                        <a:gd name="T1" fmla="*/ 13 h 14"/>
                        <a:gd name="T2" fmla="*/ 13 w 15"/>
                        <a:gd name="T3" fmla="*/ 14 h 14"/>
                        <a:gd name="T4" fmla="*/ 6 w 15"/>
                        <a:gd name="T5" fmla="*/ 12 h 14"/>
                        <a:gd name="T6" fmla="*/ 0 w 15"/>
                        <a:gd name="T7" fmla="*/ 10 h 14"/>
                        <a:gd name="T8" fmla="*/ 1 w 15"/>
                        <a:gd name="T9" fmla="*/ 9 h 14"/>
                        <a:gd name="T10" fmla="*/ 13 w 15"/>
                        <a:gd name="T11" fmla="*/ 13 h 14"/>
                      </a:gdLst>
                      <a:ahLst/>
                      <a:cxnLst>
                        <a:cxn ang="0">
                          <a:pos x="T0" y="T1"/>
                        </a:cxn>
                        <a:cxn ang="0">
                          <a:pos x="T2" y="T3"/>
                        </a:cxn>
                        <a:cxn ang="0">
                          <a:pos x="T4" y="T5"/>
                        </a:cxn>
                        <a:cxn ang="0">
                          <a:pos x="T6" y="T7"/>
                        </a:cxn>
                        <a:cxn ang="0">
                          <a:pos x="T8" y="T9"/>
                        </a:cxn>
                        <a:cxn ang="0">
                          <a:pos x="T10" y="T11"/>
                        </a:cxn>
                      </a:cxnLst>
                      <a:rect l="0" t="0" r="r" b="b"/>
                      <a:pathLst>
                        <a:path w="15" h="14">
                          <a:moveTo>
                            <a:pt x="13" y="13"/>
                          </a:moveTo>
                          <a:cubicBezTo>
                            <a:pt x="13" y="14"/>
                            <a:pt x="13" y="14"/>
                            <a:pt x="13" y="14"/>
                          </a:cubicBezTo>
                          <a:cubicBezTo>
                            <a:pt x="10" y="13"/>
                            <a:pt x="8" y="12"/>
                            <a:pt x="6" y="12"/>
                          </a:cubicBezTo>
                          <a:cubicBezTo>
                            <a:pt x="4" y="11"/>
                            <a:pt x="2" y="10"/>
                            <a:pt x="0" y="10"/>
                          </a:cubicBezTo>
                          <a:cubicBezTo>
                            <a:pt x="0" y="10"/>
                            <a:pt x="1" y="9"/>
                            <a:pt x="1" y="9"/>
                          </a:cubicBezTo>
                          <a:cubicBezTo>
                            <a:pt x="3" y="0"/>
                            <a:pt x="15" y="5"/>
                            <a:pt x="13" y="1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3" name="Freeform 332"/>
                    <p:cNvSpPr>
                      <a:spLocks/>
                    </p:cNvSpPr>
                    <p:nvPr/>
                  </p:nvSpPr>
                  <p:spPr bwMode="auto">
                    <a:xfrm>
                      <a:off x="3923" y="1597"/>
                      <a:ext cx="38" cy="31"/>
                    </a:xfrm>
                    <a:custGeom>
                      <a:avLst/>
                      <a:gdLst>
                        <a:gd name="T0" fmla="*/ 14 w 16"/>
                        <a:gd name="T1" fmla="*/ 7 h 13"/>
                        <a:gd name="T2" fmla="*/ 16 w 16"/>
                        <a:gd name="T3" fmla="*/ 12 h 13"/>
                        <a:gd name="T4" fmla="*/ 9 w 16"/>
                        <a:gd name="T5" fmla="*/ 13 h 13"/>
                        <a:gd name="T6" fmla="*/ 3 w 16"/>
                        <a:gd name="T7" fmla="*/ 13 h 13"/>
                        <a:gd name="T8" fmla="*/ 0 w 16"/>
                        <a:gd name="T9" fmla="*/ 1 h 13"/>
                        <a:gd name="T10" fmla="*/ 11 w 16"/>
                        <a:gd name="T11" fmla="*/ 1 h 13"/>
                        <a:gd name="T12" fmla="*/ 12 w 16"/>
                        <a:gd name="T13" fmla="*/ 0 h 13"/>
                        <a:gd name="T14" fmla="*/ 14 w 16"/>
                        <a:gd name="T15" fmla="*/ 7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4" y="7"/>
                          </a:moveTo>
                          <a:cubicBezTo>
                            <a:pt x="15" y="9"/>
                            <a:pt x="15" y="11"/>
                            <a:pt x="16" y="12"/>
                          </a:cubicBezTo>
                          <a:cubicBezTo>
                            <a:pt x="13" y="12"/>
                            <a:pt x="11" y="13"/>
                            <a:pt x="9" y="13"/>
                          </a:cubicBezTo>
                          <a:cubicBezTo>
                            <a:pt x="7" y="13"/>
                            <a:pt x="5" y="13"/>
                            <a:pt x="3" y="13"/>
                          </a:cubicBezTo>
                          <a:cubicBezTo>
                            <a:pt x="2" y="9"/>
                            <a:pt x="1" y="5"/>
                            <a:pt x="0" y="1"/>
                          </a:cubicBezTo>
                          <a:cubicBezTo>
                            <a:pt x="4" y="1"/>
                            <a:pt x="8" y="2"/>
                            <a:pt x="11" y="1"/>
                          </a:cubicBezTo>
                          <a:cubicBezTo>
                            <a:pt x="12" y="1"/>
                            <a:pt x="12" y="1"/>
                            <a:pt x="12" y="0"/>
                          </a:cubicBezTo>
                          <a:cubicBezTo>
                            <a:pt x="13" y="3"/>
                            <a:pt x="13" y="5"/>
                            <a:pt x="14"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4" name="Freeform 333"/>
                    <p:cNvSpPr>
                      <a:spLocks/>
                    </p:cNvSpPr>
                    <p:nvPr/>
                  </p:nvSpPr>
                  <p:spPr bwMode="auto">
                    <a:xfrm>
                      <a:off x="3985" y="1306"/>
                      <a:ext cx="47" cy="19"/>
                    </a:xfrm>
                    <a:custGeom>
                      <a:avLst/>
                      <a:gdLst>
                        <a:gd name="T0" fmla="*/ 20 w 20"/>
                        <a:gd name="T1" fmla="*/ 5 h 8"/>
                        <a:gd name="T2" fmla="*/ 17 w 20"/>
                        <a:gd name="T3" fmla="*/ 8 h 8"/>
                        <a:gd name="T4" fmla="*/ 1 w 20"/>
                        <a:gd name="T5" fmla="*/ 2 h 8"/>
                        <a:gd name="T6" fmla="*/ 1 w 20"/>
                        <a:gd name="T7" fmla="*/ 2 h 8"/>
                        <a:gd name="T8" fmla="*/ 0 w 20"/>
                        <a:gd name="T9" fmla="*/ 2 h 8"/>
                        <a:gd name="T10" fmla="*/ 9 w 20"/>
                        <a:gd name="T11" fmla="*/ 0 h 8"/>
                        <a:gd name="T12" fmla="*/ 20 w 20"/>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20" h="8">
                          <a:moveTo>
                            <a:pt x="20" y="5"/>
                          </a:moveTo>
                          <a:cubicBezTo>
                            <a:pt x="18" y="6"/>
                            <a:pt x="17" y="7"/>
                            <a:pt x="17" y="8"/>
                          </a:cubicBezTo>
                          <a:cubicBezTo>
                            <a:pt x="11" y="6"/>
                            <a:pt x="6" y="4"/>
                            <a:pt x="1" y="2"/>
                          </a:cubicBezTo>
                          <a:cubicBezTo>
                            <a:pt x="1" y="2"/>
                            <a:pt x="1" y="2"/>
                            <a:pt x="1" y="2"/>
                          </a:cubicBezTo>
                          <a:cubicBezTo>
                            <a:pt x="1" y="2"/>
                            <a:pt x="0" y="2"/>
                            <a:pt x="0" y="2"/>
                          </a:cubicBezTo>
                          <a:cubicBezTo>
                            <a:pt x="3" y="2"/>
                            <a:pt x="6" y="2"/>
                            <a:pt x="9" y="0"/>
                          </a:cubicBezTo>
                          <a:cubicBezTo>
                            <a:pt x="12" y="2"/>
                            <a:pt x="16" y="3"/>
                            <a:pt x="20"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5" name="Freeform 334"/>
                    <p:cNvSpPr>
                      <a:spLocks/>
                    </p:cNvSpPr>
                    <p:nvPr/>
                  </p:nvSpPr>
                  <p:spPr bwMode="auto">
                    <a:xfrm>
                      <a:off x="4015" y="1275"/>
                      <a:ext cx="17" cy="21"/>
                    </a:xfrm>
                    <a:custGeom>
                      <a:avLst/>
                      <a:gdLst>
                        <a:gd name="T0" fmla="*/ 6 w 7"/>
                        <a:gd name="T1" fmla="*/ 7 h 9"/>
                        <a:gd name="T2" fmla="*/ 6 w 7"/>
                        <a:gd name="T3" fmla="*/ 9 h 9"/>
                        <a:gd name="T4" fmla="*/ 0 w 7"/>
                        <a:gd name="T5" fmla="*/ 7 h 9"/>
                        <a:gd name="T6" fmla="*/ 0 w 7"/>
                        <a:gd name="T7" fmla="*/ 0 h 9"/>
                        <a:gd name="T8" fmla="*/ 0 w 7"/>
                        <a:gd name="T9" fmla="*/ 0 h 9"/>
                        <a:gd name="T10" fmla="*/ 7 w 7"/>
                        <a:gd name="T11" fmla="*/ 4 h 9"/>
                        <a:gd name="T12" fmla="*/ 6 w 7"/>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6" y="7"/>
                          </a:moveTo>
                          <a:cubicBezTo>
                            <a:pt x="6" y="7"/>
                            <a:pt x="6" y="8"/>
                            <a:pt x="6" y="9"/>
                          </a:cubicBezTo>
                          <a:cubicBezTo>
                            <a:pt x="4" y="8"/>
                            <a:pt x="2" y="8"/>
                            <a:pt x="0" y="7"/>
                          </a:cubicBezTo>
                          <a:cubicBezTo>
                            <a:pt x="1" y="4"/>
                            <a:pt x="1" y="2"/>
                            <a:pt x="0" y="0"/>
                          </a:cubicBezTo>
                          <a:cubicBezTo>
                            <a:pt x="0" y="0"/>
                            <a:pt x="0" y="0"/>
                            <a:pt x="0" y="0"/>
                          </a:cubicBezTo>
                          <a:cubicBezTo>
                            <a:pt x="2" y="1"/>
                            <a:pt x="5" y="3"/>
                            <a:pt x="7" y="4"/>
                          </a:cubicBezTo>
                          <a:cubicBezTo>
                            <a:pt x="7" y="5"/>
                            <a:pt x="7" y="6"/>
                            <a:pt x="6"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6" name="Freeform 335"/>
                    <p:cNvSpPr>
                      <a:spLocks/>
                    </p:cNvSpPr>
                    <p:nvPr/>
                  </p:nvSpPr>
                  <p:spPr bwMode="auto">
                    <a:xfrm>
                      <a:off x="4127" y="350"/>
                      <a:ext cx="114" cy="119"/>
                    </a:xfrm>
                    <a:custGeom>
                      <a:avLst/>
                      <a:gdLst>
                        <a:gd name="T0" fmla="*/ 33 w 48"/>
                        <a:gd name="T1" fmla="*/ 1 h 50"/>
                        <a:gd name="T2" fmla="*/ 42 w 48"/>
                        <a:gd name="T3" fmla="*/ 31 h 50"/>
                        <a:gd name="T4" fmla="*/ 28 w 48"/>
                        <a:gd name="T5" fmla="*/ 49 h 50"/>
                        <a:gd name="T6" fmla="*/ 31 w 48"/>
                        <a:gd name="T7" fmla="*/ 44 h 50"/>
                        <a:gd name="T8" fmla="*/ 33 w 48"/>
                        <a:gd name="T9" fmla="*/ 13 h 50"/>
                        <a:gd name="T10" fmla="*/ 7 w 48"/>
                        <a:gd name="T11" fmla="*/ 32 h 50"/>
                        <a:gd name="T12" fmla="*/ 1 w 48"/>
                        <a:gd name="T13" fmla="*/ 50 h 50"/>
                        <a:gd name="T14" fmla="*/ 5 w 48"/>
                        <a:gd name="T15" fmla="*/ 18 h 50"/>
                        <a:gd name="T16" fmla="*/ 33 w 48"/>
                        <a:gd name="T17"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0">
                          <a:moveTo>
                            <a:pt x="33" y="1"/>
                          </a:moveTo>
                          <a:cubicBezTo>
                            <a:pt x="48" y="3"/>
                            <a:pt x="47" y="20"/>
                            <a:pt x="42" y="31"/>
                          </a:cubicBezTo>
                          <a:cubicBezTo>
                            <a:pt x="39" y="38"/>
                            <a:pt x="34" y="44"/>
                            <a:pt x="28" y="49"/>
                          </a:cubicBezTo>
                          <a:cubicBezTo>
                            <a:pt x="29" y="48"/>
                            <a:pt x="30" y="46"/>
                            <a:pt x="31" y="44"/>
                          </a:cubicBezTo>
                          <a:cubicBezTo>
                            <a:pt x="35" y="38"/>
                            <a:pt x="46" y="15"/>
                            <a:pt x="33" y="13"/>
                          </a:cubicBezTo>
                          <a:cubicBezTo>
                            <a:pt x="21" y="11"/>
                            <a:pt x="11" y="23"/>
                            <a:pt x="7" y="32"/>
                          </a:cubicBezTo>
                          <a:cubicBezTo>
                            <a:pt x="5" y="38"/>
                            <a:pt x="3" y="44"/>
                            <a:pt x="1" y="50"/>
                          </a:cubicBezTo>
                          <a:cubicBezTo>
                            <a:pt x="0" y="39"/>
                            <a:pt x="0" y="28"/>
                            <a:pt x="5" y="18"/>
                          </a:cubicBezTo>
                          <a:cubicBezTo>
                            <a:pt x="10" y="7"/>
                            <a:pt x="20" y="0"/>
                            <a:pt x="33" y="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7" name="Freeform 336"/>
                    <p:cNvSpPr>
                      <a:spLocks/>
                    </p:cNvSpPr>
                    <p:nvPr/>
                  </p:nvSpPr>
                  <p:spPr bwMode="auto">
                    <a:xfrm>
                      <a:off x="3982" y="1382"/>
                      <a:ext cx="24" cy="19"/>
                    </a:xfrm>
                    <a:custGeom>
                      <a:avLst/>
                      <a:gdLst>
                        <a:gd name="T0" fmla="*/ 10 w 10"/>
                        <a:gd name="T1" fmla="*/ 4 h 8"/>
                        <a:gd name="T2" fmla="*/ 5 w 10"/>
                        <a:gd name="T3" fmla="*/ 8 h 8"/>
                        <a:gd name="T4" fmla="*/ 1 w 10"/>
                        <a:gd name="T5" fmla="*/ 5 h 8"/>
                        <a:gd name="T6" fmla="*/ 1 w 10"/>
                        <a:gd name="T7" fmla="*/ 3 h 8"/>
                        <a:gd name="T8" fmla="*/ 3 w 10"/>
                        <a:gd name="T9" fmla="*/ 1 h 8"/>
                        <a:gd name="T10" fmla="*/ 6 w 10"/>
                        <a:gd name="T11" fmla="*/ 0 h 8"/>
                        <a:gd name="T12" fmla="*/ 10 w 10"/>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10" y="4"/>
                          </a:moveTo>
                          <a:cubicBezTo>
                            <a:pt x="9" y="6"/>
                            <a:pt x="8" y="8"/>
                            <a:pt x="5" y="8"/>
                          </a:cubicBezTo>
                          <a:cubicBezTo>
                            <a:pt x="3" y="8"/>
                            <a:pt x="2" y="6"/>
                            <a:pt x="1" y="5"/>
                          </a:cubicBezTo>
                          <a:cubicBezTo>
                            <a:pt x="0" y="4"/>
                            <a:pt x="0" y="3"/>
                            <a:pt x="1" y="3"/>
                          </a:cubicBezTo>
                          <a:cubicBezTo>
                            <a:pt x="1" y="2"/>
                            <a:pt x="2" y="1"/>
                            <a:pt x="3" y="1"/>
                          </a:cubicBezTo>
                          <a:cubicBezTo>
                            <a:pt x="4" y="0"/>
                            <a:pt x="5" y="0"/>
                            <a:pt x="6" y="0"/>
                          </a:cubicBezTo>
                          <a:cubicBezTo>
                            <a:pt x="8" y="0"/>
                            <a:pt x="10" y="2"/>
                            <a:pt x="10"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8" name="Freeform 337"/>
                    <p:cNvSpPr>
                      <a:spLocks/>
                    </p:cNvSpPr>
                    <p:nvPr/>
                  </p:nvSpPr>
                  <p:spPr bwMode="auto">
                    <a:xfrm>
                      <a:off x="4110" y="752"/>
                      <a:ext cx="45" cy="45"/>
                    </a:xfrm>
                    <a:custGeom>
                      <a:avLst/>
                      <a:gdLst>
                        <a:gd name="T0" fmla="*/ 19 w 19"/>
                        <a:gd name="T1" fmla="*/ 11 h 19"/>
                        <a:gd name="T2" fmla="*/ 13 w 19"/>
                        <a:gd name="T3" fmla="*/ 15 h 19"/>
                        <a:gd name="T4" fmla="*/ 8 w 19"/>
                        <a:gd name="T5" fmla="*/ 19 h 19"/>
                        <a:gd name="T6" fmla="*/ 0 w 19"/>
                        <a:gd name="T7" fmla="*/ 10 h 19"/>
                        <a:gd name="T8" fmla="*/ 10 w 19"/>
                        <a:gd name="T9" fmla="*/ 0 h 19"/>
                        <a:gd name="T10" fmla="*/ 19 w 19"/>
                        <a:gd name="T11" fmla="*/ 11 h 19"/>
                      </a:gdLst>
                      <a:ahLst/>
                      <a:cxnLst>
                        <a:cxn ang="0">
                          <a:pos x="T0" y="T1"/>
                        </a:cxn>
                        <a:cxn ang="0">
                          <a:pos x="T2" y="T3"/>
                        </a:cxn>
                        <a:cxn ang="0">
                          <a:pos x="T4" y="T5"/>
                        </a:cxn>
                        <a:cxn ang="0">
                          <a:pos x="T6" y="T7"/>
                        </a:cxn>
                        <a:cxn ang="0">
                          <a:pos x="T8" y="T9"/>
                        </a:cxn>
                        <a:cxn ang="0">
                          <a:pos x="T10" y="T11"/>
                        </a:cxn>
                      </a:cxnLst>
                      <a:rect l="0" t="0" r="r" b="b"/>
                      <a:pathLst>
                        <a:path w="19" h="19">
                          <a:moveTo>
                            <a:pt x="19" y="11"/>
                          </a:moveTo>
                          <a:cubicBezTo>
                            <a:pt x="17" y="12"/>
                            <a:pt x="15" y="13"/>
                            <a:pt x="13" y="15"/>
                          </a:cubicBezTo>
                          <a:cubicBezTo>
                            <a:pt x="11" y="16"/>
                            <a:pt x="10" y="17"/>
                            <a:pt x="8" y="19"/>
                          </a:cubicBezTo>
                          <a:cubicBezTo>
                            <a:pt x="6" y="16"/>
                            <a:pt x="3" y="13"/>
                            <a:pt x="0" y="10"/>
                          </a:cubicBezTo>
                          <a:cubicBezTo>
                            <a:pt x="4" y="7"/>
                            <a:pt x="8" y="4"/>
                            <a:pt x="10" y="0"/>
                          </a:cubicBezTo>
                          <a:cubicBezTo>
                            <a:pt x="14" y="4"/>
                            <a:pt x="17" y="7"/>
                            <a:pt x="19"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9" name="Freeform 338"/>
                    <p:cNvSpPr>
                      <a:spLocks/>
                    </p:cNvSpPr>
                    <p:nvPr/>
                  </p:nvSpPr>
                  <p:spPr bwMode="auto">
                    <a:xfrm>
                      <a:off x="4136" y="620"/>
                      <a:ext cx="52" cy="61"/>
                    </a:xfrm>
                    <a:custGeom>
                      <a:avLst/>
                      <a:gdLst>
                        <a:gd name="T0" fmla="*/ 22 w 22"/>
                        <a:gd name="T1" fmla="*/ 10 h 26"/>
                        <a:gd name="T2" fmla="*/ 6 w 22"/>
                        <a:gd name="T3" fmla="*/ 18 h 26"/>
                        <a:gd name="T4" fmla="*/ 3 w 22"/>
                        <a:gd name="T5" fmla="*/ 26 h 26"/>
                        <a:gd name="T6" fmla="*/ 2 w 22"/>
                        <a:gd name="T7" fmla="*/ 25 h 26"/>
                        <a:gd name="T8" fmla="*/ 2 w 22"/>
                        <a:gd name="T9" fmla="*/ 24 h 26"/>
                        <a:gd name="T10" fmla="*/ 0 w 22"/>
                        <a:gd name="T11" fmla="*/ 0 h 26"/>
                        <a:gd name="T12" fmla="*/ 9 w 22"/>
                        <a:gd name="T13" fmla="*/ 3 h 26"/>
                        <a:gd name="T14" fmla="*/ 22 w 22"/>
                        <a:gd name="T15" fmla="*/ 1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6">
                          <a:moveTo>
                            <a:pt x="22" y="10"/>
                          </a:moveTo>
                          <a:cubicBezTo>
                            <a:pt x="16" y="10"/>
                            <a:pt x="11" y="14"/>
                            <a:pt x="6" y="18"/>
                          </a:cubicBezTo>
                          <a:cubicBezTo>
                            <a:pt x="5" y="20"/>
                            <a:pt x="2" y="23"/>
                            <a:pt x="3" y="26"/>
                          </a:cubicBezTo>
                          <a:cubicBezTo>
                            <a:pt x="3" y="26"/>
                            <a:pt x="2" y="25"/>
                            <a:pt x="2" y="25"/>
                          </a:cubicBezTo>
                          <a:cubicBezTo>
                            <a:pt x="2" y="25"/>
                            <a:pt x="2" y="25"/>
                            <a:pt x="2" y="24"/>
                          </a:cubicBezTo>
                          <a:cubicBezTo>
                            <a:pt x="6" y="17"/>
                            <a:pt x="5" y="6"/>
                            <a:pt x="0" y="0"/>
                          </a:cubicBezTo>
                          <a:cubicBezTo>
                            <a:pt x="3" y="1"/>
                            <a:pt x="6" y="2"/>
                            <a:pt x="9" y="3"/>
                          </a:cubicBezTo>
                          <a:cubicBezTo>
                            <a:pt x="13" y="5"/>
                            <a:pt x="18" y="8"/>
                            <a:pt x="22" y="1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0" name="Freeform 339"/>
                    <p:cNvSpPr>
                      <a:spLocks/>
                    </p:cNvSpPr>
                    <p:nvPr/>
                  </p:nvSpPr>
                  <p:spPr bwMode="auto">
                    <a:xfrm>
                      <a:off x="3741" y="2330"/>
                      <a:ext cx="40" cy="36"/>
                    </a:xfrm>
                    <a:custGeom>
                      <a:avLst/>
                      <a:gdLst>
                        <a:gd name="T0" fmla="*/ 17 w 17"/>
                        <a:gd name="T1" fmla="*/ 4 h 15"/>
                        <a:gd name="T2" fmla="*/ 5 w 17"/>
                        <a:gd name="T3" fmla="*/ 12 h 15"/>
                        <a:gd name="T4" fmla="*/ 0 w 17"/>
                        <a:gd name="T5" fmla="*/ 5 h 15"/>
                        <a:gd name="T6" fmla="*/ 2 w 17"/>
                        <a:gd name="T7" fmla="*/ 0 h 15"/>
                        <a:gd name="T8" fmla="*/ 3 w 17"/>
                        <a:gd name="T9" fmla="*/ 0 h 15"/>
                        <a:gd name="T10" fmla="*/ 17 w 17"/>
                        <a:gd name="T11" fmla="*/ 4 h 15"/>
                      </a:gdLst>
                      <a:ahLst/>
                      <a:cxnLst>
                        <a:cxn ang="0">
                          <a:pos x="T0" y="T1"/>
                        </a:cxn>
                        <a:cxn ang="0">
                          <a:pos x="T2" y="T3"/>
                        </a:cxn>
                        <a:cxn ang="0">
                          <a:pos x="T4" y="T5"/>
                        </a:cxn>
                        <a:cxn ang="0">
                          <a:pos x="T6" y="T7"/>
                        </a:cxn>
                        <a:cxn ang="0">
                          <a:pos x="T8" y="T9"/>
                        </a:cxn>
                        <a:cxn ang="0">
                          <a:pos x="T10" y="T11"/>
                        </a:cxn>
                      </a:cxnLst>
                      <a:rect l="0" t="0" r="r" b="b"/>
                      <a:pathLst>
                        <a:path w="17" h="15">
                          <a:moveTo>
                            <a:pt x="17" y="4"/>
                          </a:moveTo>
                          <a:cubicBezTo>
                            <a:pt x="16" y="10"/>
                            <a:pt x="11" y="15"/>
                            <a:pt x="5" y="12"/>
                          </a:cubicBezTo>
                          <a:cubicBezTo>
                            <a:pt x="2" y="11"/>
                            <a:pt x="0" y="8"/>
                            <a:pt x="0" y="5"/>
                          </a:cubicBezTo>
                          <a:cubicBezTo>
                            <a:pt x="1" y="3"/>
                            <a:pt x="2" y="2"/>
                            <a:pt x="2" y="0"/>
                          </a:cubicBezTo>
                          <a:cubicBezTo>
                            <a:pt x="3" y="0"/>
                            <a:pt x="3" y="0"/>
                            <a:pt x="3" y="0"/>
                          </a:cubicBezTo>
                          <a:cubicBezTo>
                            <a:pt x="8" y="2"/>
                            <a:pt x="12" y="3"/>
                            <a:pt x="17"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1" name="Freeform 340"/>
                    <p:cNvSpPr>
                      <a:spLocks/>
                    </p:cNvSpPr>
                    <p:nvPr/>
                  </p:nvSpPr>
                  <p:spPr bwMode="auto">
                    <a:xfrm>
                      <a:off x="3710" y="1408"/>
                      <a:ext cx="220" cy="402"/>
                    </a:xfrm>
                    <a:custGeom>
                      <a:avLst/>
                      <a:gdLst>
                        <a:gd name="T0" fmla="*/ 92 w 93"/>
                        <a:gd name="T1" fmla="*/ 120 h 170"/>
                        <a:gd name="T2" fmla="*/ 83 w 93"/>
                        <a:gd name="T3" fmla="*/ 157 h 170"/>
                        <a:gd name="T4" fmla="*/ 52 w 93"/>
                        <a:gd name="T5" fmla="*/ 170 h 170"/>
                        <a:gd name="T6" fmla="*/ 38 w 93"/>
                        <a:gd name="T7" fmla="*/ 169 h 170"/>
                        <a:gd name="T8" fmla="*/ 38 w 93"/>
                        <a:gd name="T9" fmla="*/ 168 h 170"/>
                        <a:gd name="T10" fmla="*/ 36 w 93"/>
                        <a:gd name="T11" fmla="*/ 168 h 170"/>
                        <a:gd name="T12" fmla="*/ 36 w 93"/>
                        <a:gd name="T13" fmla="*/ 169 h 170"/>
                        <a:gd name="T14" fmla="*/ 15 w 93"/>
                        <a:gd name="T15" fmla="*/ 158 h 170"/>
                        <a:gd name="T16" fmla="*/ 4 w 93"/>
                        <a:gd name="T17" fmla="*/ 87 h 170"/>
                        <a:gd name="T18" fmla="*/ 6 w 93"/>
                        <a:gd name="T19" fmla="*/ 72 h 170"/>
                        <a:gd name="T20" fmla="*/ 7 w 93"/>
                        <a:gd name="T21" fmla="*/ 71 h 170"/>
                        <a:gd name="T22" fmla="*/ 24 w 93"/>
                        <a:gd name="T23" fmla="*/ 5 h 170"/>
                        <a:gd name="T24" fmla="*/ 30 w 93"/>
                        <a:gd name="T25" fmla="*/ 2 h 170"/>
                        <a:gd name="T26" fmla="*/ 24 w 93"/>
                        <a:gd name="T27" fmla="*/ 65 h 170"/>
                        <a:gd name="T28" fmla="*/ 24 w 93"/>
                        <a:gd name="T29" fmla="*/ 100 h 170"/>
                        <a:gd name="T30" fmla="*/ 27 w 93"/>
                        <a:gd name="T31" fmla="*/ 127 h 170"/>
                        <a:gd name="T32" fmla="*/ 60 w 93"/>
                        <a:gd name="T33" fmla="*/ 139 h 170"/>
                        <a:gd name="T34" fmla="*/ 65 w 93"/>
                        <a:gd name="T35" fmla="*/ 79 h 170"/>
                        <a:gd name="T36" fmla="*/ 52 w 93"/>
                        <a:gd name="T37" fmla="*/ 5 h 170"/>
                        <a:gd name="T38" fmla="*/ 51 w 93"/>
                        <a:gd name="T39" fmla="*/ 3 h 170"/>
                        <a:gd name="T40" fmla="*/ 52 w 93"/>
                        <a:gd name="T41" fmla="*/ 0 h 170"/>
                        <a:gd name="T42" fmla="*/ 52 w 93"/>
                        <a:gd name="T43" fmla="*/ 0 h 170"/>
                        <a:gd name="T44" fmla="*/ 52 w 93"/>
                        <a:gd name="T45" fmla="*/ 0 h 170"/>
                        <a:gd name="T46" fmla="*/ 60 w 93"/>
                        <a:gd name="T47" fmla="*/ 9 h 170"/>
                        <a:gd name="T48" fmla="*/ 59 w 93"/>
                        <a:gd name="T49" fmla="*/ 11 h 170"/>
                        <a:gd name="T50" fmla="*/ 65 w 93"/>
                        <a:gd name="T51" fmla="*/ 26 h 170"/>
                        <a:gd name="T52" fmla="*/ 66 w 93"/>
                        <a:gd name="T53" fmla="*/ 27 h 170"/>
                        <a:gd name="T54" fmla="*/ 86 w 93"/>
                        <a:gd name="T55" fmla="*/ 81 h 170"/>
                        <a:gd name="T56" fmla="*/ 92 w 93"/>
                        <a:gd name="T57" fmla="*/ 12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3" h="170">
                          <a:moveTo>
                            <a:pt x="92" y="120"/>
                          </a:moveTo>
                          <a:cubicBezTo>
                            <a:pt x="93" y="133"/>
                            <a:pt x="92" y="147"/>
                            <a:pt x="83" y="157"/>
                          </a:cubicBezTo>
                          <a:cubicBezTo>
                            <a:pt x="76" y="166"/>
                            <a:pt x="64" y="170"/>
                            <a:pt x="52" y="170"/>
                          </a:cubicBezTo>
                          <a:cubicBezTo>
                            <a:pt x="48" y="170"/>
                            <a:pt x="43" y="170"/>
                            <a:pt x="38" y="169"/>
                          </a:cubicBezTo>
                          <a:cubicBezTo>
                            <a:pt x="38" y="169"/>
                            <a:pt x="38" y="169"/>
                            <a:pt x="38" y="168"/>
                          </a:cubicBezTo>
                          <a:cubicBezTo>
                            <a:pt x="38" y="167"/>
                            <a:pt x="37" y="167"/>
                            <a:pt x="36" y="168"/>
                          </a:cubicBezTo>
                          <a:cubicBezTo>
                            <a:pt x="36" y="168"/>
                            <a:pt x="36" y="169"/>
                            <a:pt x="36" y="169"/>
                          </a:cubicBezTo>
                          <a:cubicBezTo>
                            <a:pt x="28" y="167"/>
                            <a:pt x="20" y="164"/>
                            <a:pt x="15" y="158"/>
                          </a:cubicBezTo>
                          <a:cubicBezTo>
                            <a:pt x="0" y="139"/>
                            <a:pt x="1" y="110"/>
                            <a:pt x="4" y="87"/>
                          </a:cubicBezTo>
                          <a:cubicBezTo>
                            <a:pt x="4" y="82"/>
                            <a:pt x="5" y="77"/>
                            <a:pt x="6" y="72"/>
                          </a:cubicBezTo>
                          <a:cubicBezTo>
                            <a:pt x="7" y="72"/>
                            <a:pt x="7" y="71"/>
                            <a:pt x="7" y="71"/>
                          </a:cubicBezTo>
                          <a:cubicBezTo>
                            <a:pt x="11" y="49"/>
                            <a:pt x="18" y="27"/>
                            <a:pt x="24" y="5"/>
                          </a:cubicBezTo>
                          <a:cubicBezTo>
                            <a:pt x="27" y="5"/>
                            <a:pt x="28" y="3"/>
                            <a:pt x="30" y="2"/>
                          </a:cubicBezTo>
                          <a:cubicBezTo>
                            <a:pt x="26" y="22"/>
                            <a:pt x="24" y="44"/>
                            <a:pt x="24" y="65"/>
                          </a:cubicBezTo>
                          <a:cubicBezTo>
                            <a:pt x="23" y="77"/>
                            <a:pt x="23" y="88"/>
                            <a:pt x="24" y="100"/>
                          </a:cubicBezTo>
                          <a:cubicBezTo>
                            <a:pt x="24" y="109"/>
                            <a:pt x="24" y="119"/>
                            <a:pt x="27" y="127"/>
                          </a:cubicBezTo>
                          <a:cubicBezTo>
                            <a:pt x="32" y="141"/>
                            <a:pt x="48" y="153"/>
                            <a:pt x="60" y="139"/>
                          </a:cubicBezTo>
                          <a:cubicBezTo>
                            <a:pt x="73" y="123"/>
                            <a:pt x="67" y="97"/>
                            <a:pt x="65" y="79"/>
                          </a:cubicBezTo>
                          <a:cubicBezTo>
                            <a:pt x="62" y="54"/>
                            <a:pt x="58" y="29"/>
                            <a:pt x="52" y="5"/>
                          </a:cubicBezTo>
                          <a:cubicBezTo>
                            <a:pt x="52" y="4"/>
                            <a:pt x="52" y="4"/>
                            <a:pt x="51" y="3"/>
                          </a:cubicBezTo>
                          <a:cubicBezTo>
                            <a:pt x="52" y="2"/>
                            <a:pt x="52" y="1"/>
                            <a:pt x="52" y="0"/>
                          </a:cubicBezTo>
                          <a:cubicBezTo>
                            <a:pt x="52" y="0"/>
                            <a:pt x="52" y="0"/>
                            <a:pt x="52" y="0"/>
                          </a:cubicBezTo>
                          <a:cubicBezTo>
                            <a:pt x="52" y="0"/>
                            <a:pt x="52" y="0"/>
                            <a:pt x="52" y="0"/>
                          </a:cubicBezTo>
                          <a:cubicBezTo>
                            <a:pt x="53" y="4"/>
                            <a:pt x="56" y="7"/>
                            <a:pt x="60" y="9"/>
                          </a:cubicBezTo>
                          <a:cubicBezTo>
                            <a:pt x="59" y="9"/>
                            <a:pt x="58" y="10"/>
                            <a:pt x="59" y="11"/>
                          </a:cubicBezTo>
                          <a:cubicBezTo>
                            <a:pt x="61" y="16"/>
                            <a:pt x="63" y="21"/>
                            <a:pt x="65" y="26"/>
                          </a:cubicBezTo>
                          <a:cubicBezTo>
                            <a:pt x="65" y="26"/>
                            <a:pt x="65" y="27"/>
                            <a:pt x="66" y="27"/>
                          </a:cubicBezTo>
                          <a:cubicBezTo>
                            <a:pt x="74" y="45"/>
                            <a:pt x="81" y="63"/>
                            <a:pt x="86" y="81"/>
                          </a:cubicBezTo>
                          <a:cubicBezTo>
                            <a:pt x="90" y="94"/>
                            <a:pt x="92" y="107"/>
                            <a:pt x="92" y="1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2" name="Freeform 341"/>
                    <p:cNvSpPr>
                      <a:spLocks/>
                    </p:cNvSpPr>
                    <p:nvPr/>
                  </p:nvSpPr>
                  <p:spPr bwMode="auto">
                    <a:xfrm>
                      <a:off x="3916" y="1569"/>
                      <a:ext cx="35" cy="28"/>
                    </a:xfrm>
                    <a:custGeom>
                      <a:avLst/>
                      <a:gdLst>
                        <a:gd name="T0" fmla="*/ 15 w 15"/>
                        <a:gd name="T1" fmla="*/ 12 h 12"/>
                        <a:gd name="T2" fmla="*/ 14 w 15"/>
                        <a:gd name="T3" fmla="*/ 11 h 12"/>
                        <a:gd name="T4" fmla="*/ 3 w 15"/>
                        <a:gd name="T5" fmla="*/ 11 h 12"/>
                        <a:gd name="T6" fmla="*/ 0 w 15"/>
                        <a:gd name="T7" fmla="*/ 1 h 12"/>
                        <a:gd name="T8" fmla="*/ 0 w 15"/>
                        <a:gd name="T9" fmla="*/ 1 h 12"/>
                        <a:gd name="T10" fmla="*/ 11 w 15"/>
                        <a:gd name="T11" fmla="*/ 0 h 12"/>
                        <a:gd name="T12" fmla="*/ 15 w 15"/>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5" h="12">
                          <a:moveTo>
                            <a:pt x="15" y="12"/>
                          </a:moveTo>
                          <a:cubicBezTo>
                            <a:pt x="15" y="11"/>
                            <a:pt x="15" y="11"/>
                            <a:pt x="14" y="11"/>
                          </a:cubicBezTo>
                          <a:cubicBezTo>
                            <a:pt x="11" y="11"/>
                            <a:pt x="6" y="11"/>
                            <a:pt x="3" y="11"/>
                          </a:cubicBezTo>
                          <a:cubicBezTo>
                            <a:pt x="2" y="8"/>
                            <a:pt x="1" y="4"/>
                            <a:pt x="0" y="1"/>
                          </a:cubicBezTo>
                          <a:cubicBezTo>
                            <a:pt x="0" y="1"/>
                            <a:pt x="0" y="1"/>
                            <a:pt x="0" y="1"/>
                          </a:cubicBezTo>
                          <a:cubicBezTo>
                            <a:pt x="4" y="2"/>
                            <a:pt x="8" y="2"/>
                            <a:pt x="11" y="0"/>
                          </a:cubicBezTo>
                          <a:cubicBezTo>
                            <a:pt x="12" y="4"/>
                            <a:pt x="14" y="8"/>
                            <a:pt x="15"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3" name="Freeform 342"/>
                    <p:cNvSpPr>
                      <a:spLocks/>
                    </p:cNvSpPr>
                    <p:nvPr/>
                  </p:nvSpPr>
                  <p:spPr bwMode="auto">
                    <a:xfrm>
                      <a:off x="4023" y="1117"/>
                      <a:ext cx="33" cy="30"/>
                    </a:xfrm>
                    <a:custGeom>
                      <a:avLst/>
                      <a:gdLst>
                        <a:gd name="T0" fmla="*/ 13 w 14"/>
                        <a:gd name="T1" fmla="*/ 4 h 13"/>
                        <a:gd name="T2" fmla="*/ 14 w 14"/>
                        <a:gd name="T3" fmla="*/ 6 h 13"/>
                        <a:gd name="T4" fmla="*/ 2 w 14"/>
                        <a:gd name="T5" fmla="*/ 13 h 13"/>
                        <a:gd name="T6" fmla="*/ 2 w 14"/>
                        <a:gd name="T7" fmla="*/ 13 h 13"/>
                        <a:gd name="T8" fmla="*/ 0 w 14"/>
                        <a:gd name="T9" fmla="*/ 10 h 13"/>
                        <a:gd name="T10" fmla="*/ 0 w 14"/>
                        <a:gd name="T11" fmla="*/ 8 h 13"/>
                        <a:gd name="T12" fmla="*/ 12 w 14"/>
                        <a:gd name="T13" fmla="*/ 0 h 13"/>
                        <a:gd name="T14" fmla="*/ 12 w 14"/>
                        <a:gd name="T15" fmla="*/ 0 h 13"/>
                        <a:gd name="T16" fmla="*/ 13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13" y="4"/>
                          </a:moveTo>
                          <a:cubicBezTo>
                            <a:pt x="13" y="4"/>
                            <a:pt x="13" y="5"/>
                            <a:pt x="14" y="6"/>
                          </a:cubicBezTo>
                          <a:cubicBezTo>
                            <a:pt x="10" y="8"/>
                            <a:pt x="6" y="11"/>
                            <a:pt x="2" y="13"/>
                          </a:cubicBezTo>
                          <a:cubicBezTo>
                            <a:pt x="2" y="13"/>
                            <a:pt x="2" y="13"/>
                            <a:pt x="2" y="13"/>
                          </a:cubicBezTo>
                          <a:cubicBezTo>
                            <a:pt x="2" y="12"/>
                            <a:pt x="1" y="11"/>
                            <a:pt x="0" y="10"/>
                          </a:cubicBezTo>
                          <a:cubicBezTo>
                            <a:pt x="0" y="9"/>
                            <a:pt x="0" y="9"/>
                            <a:pt x="0" y="8"/>
                          </a:cubicBezTo>
                          <a:cubicBezTo>
                            <a:pt x="4" y="5"/>
                            <a:pt x="8" y="3"/>
                            <a:pt x="12" y="0"/>
                          </a:cubicBezTo>
                          <a:cubicBezTo>
                            <a:pt x="12" y="0"/>
                            <a:pt x="12" y="0"/>
                            <a:pt x="12" y="0"/>
                          </a:cubicBezTo>
                          <a:cubicBezTo>
                            <a:pt x="12" y="1"/>
                            <a:pt x="13" y="3"/>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4" name="Freeform 343"/>
                    <p:cNvSpPr>
                      <a:spLocks/>
                    </p:cNvSpPr>
                    <p:nvPr/>
                  </p:nvSpPr>
                  <p:spPr bwMode="auto">
                    <a:xfrm>
                      <a:off x="3935" y="1474"/>
                      <a:ext cx="35" cy="50"/>
                    </a:xfrm>
                    <a:custGeom>
                      <a:avLst/>
                      <a:gdLst>
                        <a:gd name="T0" fmla="*/ 15 w 15"/>
                        <a:gd name="T1" fmla="*/ 13 h 21"/>
                        <a:gd name="T2" fmla="*/ 12 w 15"/>
                        <a:gd name="T3" fmla="*/ 17 h 21"/>
                        <a:gd name="T4" fmla="*/ 9 w 15"/>
                        <a:gd name="T5" fmla="*/ 21 h 21"/>
                        <a:gd name="T6" fmla="*/ 0 w 15"/>
                        <a:gd name="T7" fmla="*/ 6 h 21"/>
                        <a:gd name="T8" fmla="*/ 1 w 15"/>
                        <a:gd name="T9" fmla="*/ 6 h 21"/>
                        <a:gd name="T10" fmla="*/ 3 w 15"/>
                        <a:gd name="T11" fmla="*/ 3 h 21"/>
                        <a:gd name="T12" fmla="*/ 7 w 15"/>
                        <a:gd name="T13" fmla="*/ 0 h 21"/>
                        <a:gd name="T14" fmla="*/ 15 w 15"/>
                        <a:gd name="T15" fmla="*/ 13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1">
                          <a:moveTo>
                            <a:pt x="15" y="13"/>
                          </a:moveTo>
                          <a:cubicBezTo>
                            <a:pt x="14" y="14"/>
                            <a:pt x="13" y="16"/>
                            <a:pt x="12" y="17"/>
                          </a:cubicBezTo>
                          <a:cubicBezTo>
                            <a:pt x="11" y="18"/>
                            <a:pt x="10" y="20"/>
                            <a:pt x="9" y="21"/>
                          </a:cubicBezTo>
                          <a:cubicBezTo>
                            <a:pt x="6" y="16"/>
                            <a:pt x="3" y="12"/>
                            <a:pt x="0" y="6"/>
                          </a:cubicBezTo>
                          <a:cubicBezTo>
                            <a:pt x="0" y="6"/>
                            <a:pt x="1" y="6"/>
                            <a:pt x="1" y="6"/>
                          </a:cubicBezTo>
                          <a:cubicBezTo>
                            <a:pt x="1" y="5"/>
                            <a:pt x="2" y="4"/>
                            <a:pt x="3" y="3"/>
                          </a:cubicBezTo>
                          <a:cubicBezTo>
                            <a:pt x="4" y="2"/>
                            <a:pt x="5" y="1"/>
                            <a:pt x="7" y="0"/>
                          </a:cubicBezTo>
                          <a:cubicBezTo>
                            <a:pt x="9" y="5"/>
                            <a:pt x="12" y="9"/>
                            <a:pt x="15"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5" name="Freeform 344"/>
                    <p:cNvSpPr>
                      <a:spLocks/>
                    </p:cNvSpPr>
                    <p:nvPr/>
                  </p:nvSpPr>
                  <p:spPr bwMode="auto">
                    <a:xfrm>
                      <a:off x="4034" y="1043"/>
                      <a:ext cx="45" cy="29"/>
                    </a:xfrm>
                    <a:custGeom>
                      <a:avLst/>
                      <a:gdLst>
                        <a:gd name="T0" fmla="*/ 19 w 19"/>
                        <a:gd name="T1" fmla="*/ 4 h 12"/>
                        <a:gd name="T2" fmla="*/ 10 w 19"/>
                        <a:gd name="T3" fmla="*/ 12 h 12"/>
                        <a:gd name="T4" fmla="*/ 0 w 19"/>
                        <a:gd name="T5" fmla="*/ 10 h 12"/>
                        <a:gd name="T6" fmla="*/ 9 w 19"/>
                        <a:gd name="T7" fmla="*/ 0 h 12"/>
                        <a:gd name="T8" fmla="*/ 19 w 19"/>
                        <a:gd name="T9" fmla="*/ 4 h 12"/>
                      </a:gdLst>
                      <a:ahLst/>
                      <a:cxnLst>
                        <a:cxn ang="0">
                          <a:pos x="T0" y="T1"/>
                        </a:cxn>
                        <a:cxn ang="0">
                          <a:pos x="T2" y="T3"/>
                        </a:cxn>
                        <a:cxn ang="0">
                          <a:pos x="T4" y="T5"/>
                        </a:cxn>
                        <a:cxn ang="0">
                          <a:pos x="T6" y="T7"/>
                        </a:cxn>
                        <a:cxn ang="0">
                          <a:pos x="T8" y="T9"/>
                        </a:cxn>
                      </a:cxnLst>
                      <a:rect l="0" t="0" r="r" b="b"/>
                      <a:pathLst>
                        <a:path w="19" h="12">
                          <a:moveTo>
                            <a:pt x="19" y="4"/>
                          </a:moveTo>
                          <a:cubicBezTo>
                            <a:pt x="16" y="7"/>
                            <a:pt x="13" y="10"/>
                            <a:pt x="10" y="12"/>
                          </a:cubicBezTo>
                          <a:cubicBezTo>
                            <a:pt x="7" y="11"/>
                            <a:pt x="3" y="10"/>
                            <a:pt x="0" y="10"/>
                          </a:cubicBezTo>
                          <a:cubicBezTo>
                            <a:pt x="3" y="7"/>
                            <a:pt x="6" y="3"/>
                            <a:pt x="9" y="0"/>
                          </a:cubicBezTo>
                          <a:cubicBezTo>
                            <a:pt x="12" y="2"/>
                            <a:pt x="15" y="3"/>
                            <a:pt x="19"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6" name="Freeform 345"/>
                    <p:cNvSpPr>
                      <a:spLocks/>
                    </p:cNvSpPr>
                    <p:nvPr/>
                  </p:nvSpPr>
                  <p:spPr bwMode="auto">
                    <a:xfrm>
                      <a:off x="4151" y="615"/>
                      <a:ext cx="11" cy="7"/>
                    </a:xfrm>
                    <a:custGeom>
                      <a:avLst/>
                      <a:gdLst>
                        <a:gd name="T0" fmla="*/ 5 w 5"/>
                        <a:gd name="T1" fmla="*/ 2 h 3"/>
                        <a:gd name="T2" fmla="*/ 5 w 5"/>
                        <a:gd name="T3" fmla="*/ 3 h 3"/>
                        <a:gd name="T4" fmla="*/ 4 w 5"/>
                        <a:gd name="T5" fmla="*/ 3 h 3"/>
                        <a:gd name="T6" fmla="*/ 3 w 5"/>
                        <a:gd name="T7" fmla="*/ 2 h 3"/>
                        <a:gd name="T8" fmla="*/ 3 w 5"/>
                        <a:gd name="T9" fmla="*/ 2 h 3"/>
                        <a:gd name="T10" fmla="*/ 1 w 5"/>
                        <a:gd name="T11" fmla="*/ 0 h 3"/>
                        <a:gd name="T12" fmla="*/ 5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5" y="2"/>
                          </a:moveTo>
                          <a:cubicBezTo>
                            <a:pt x="5" y="2"/>
                            <a:pt x="5" y="2"/>
                            <a:pt x="5" y="3"/>
                          </a:cubicBezTo>
                          <a:cubicBezTo>
                            <a:pt x="5" y="3"/>
                            <a:pt x="4" y="3"/>
                            <a:pt x="4" y="3"/>
                          </a:cubicBezTo>
                          <a:cubicBezTo>
                            <a:pt x="3" y="3"/>
                            <a:pt x="3" y="2"/>
                            <a:pt x="3" y="2"/>
                          </a:cubicBezTo>
                          <a:cubicBezTo>
                            <a:pt x="3" y="2"/>
                            <a:pt x="3" y="2"/>
                            <a:pt x="3" y="2"/>
                          </a:cubicBezTo>
                          <a:cubicBezTo>
                            <a:pt x="2" y="2"/>
                            <a:pt x="0" y="1"/>
                            <a:pt x="1" y="0"/>
                          </a:cubicBezTo>
                          <a:cubicBezTo>
                            <a:pt x="2" y="0"/>
                            <a:pt x="4" y="1"/>
                            <a:pt x="5"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7" name="Freeform 346"/>
                    <p:cNvSpPr>
                      <a:spLocks/>
                    </p:cNvSpPr>
                    <p:nvPr/>
                  </p:nvSpPr>
                  <p:spPr bwMode="auto">
                    <a:xfrm>
                      <a:off x="3802" y="1888"/>
                      <a:ext cx="69" cy="59"/>
                    </a:xfrm>
                    <a:custGeom>
                      <a:avLst/>
                      <a:gdLst>
                        <a:gd name="T0" fmla="*/ 29 w 29"/>
                        <a:gd name="T1" fmla="*/ 1 h 25"/>
                        <a:gd name="T2" fmla="*/ 15 w 29"/>
                        <a:gd name="T3" fmla="*/ 25 h 25"/>
                        <a:gd name="T4" fmla="*/ 0 w 29"/>
                        <a:gd name="T5" fmla="*/ 0 h 25"/>
                        <a:gd name="T6" fmla="*/ 7 w 29"/>
                        <a:gd name="T7" fmla="*/ 0 h 25"/>
                        <a:gd name="T8" fmla="*/ 13 w 29"/>
                        <a:gd name="T9" fmla="*/ 15 h 25"/>
                        <a:gd name="T10" fmla="*/ 19 w 29"/>
                        <a:gd name="T11" fmla="*/ 1 h 25"/>
                        <a:gd name="T12" fmla="*/ 29 w 29"/>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29" h="25">
                          <a:moveTo>
                            <a:pt x="29" y="1"/>
                          </a:moveTo>
                          <a:cubicBezTo>
                            <a:pt x="26" y="9"/>
                            <a:pt x="27" y="25"/>
                            <a:pt x="15" y="25"/>
                          </a:cubicBezTo>
                          <a:cubicBezTo>
                            <a:pt x="2" y="24"/>
                            <a:pt x="1" y="10"/>
                            <a:pt x="0" y="0"/>
                          </a:cubicBezTo>
                          <a:cubicBezTo>
                            <a:pt x="3" y="0"/>
                            <a:pt x="5" y="0"/>
                            <a:pt x="7" y="0"/>
                          </a:cubicBezTo>
                          <a:cubicBezTo>
                            <a:pt x="5" y="5"/>
                            <a:pt x="6" y="16"/>
                            <a:pt x="13" y="15"/>
                          </a:cubicBezTo>
                          <a:cubicBezTo>
                            <a:pt x="20" y="14"/>
                            <a:pt x="21" y="6"/>
                            <a:pt x="19" y="1"/>
                          </a:cubicBezTo>
                          <a:cubicBezTo>
                            <a:pt x="22" y="1"/>
                            <a:pt x="26" y="1"/>
                            <a:pt x="29" y="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8" name="Freeform 347"/>
                    <p:cNvSpPr>
                      <a:spLocks/>
                    </p:cNvSpPr>
                    <p:nvPr/>
                  </p:nvSpPr>
                  <p:spPr bwMode="auto">
                    <a:xfrm>
                      <a:off x="3980" y="1266"/>
                      <a:ext cx="31" cy="38"/>
                    </a:xfrm>
                    <a:custGeom>
                      <a:avLst/>
                      <a:gdLst>
                        <a:gd name="T0" fmla="*/ 12 w 13"/>
                        <a:gd name="T1" fmla="*/ 9 h 16"/>
                        <a:gd name="T2" fmla="*/ 0 w 13"/>
                        <a:gd name="T3" fmla="*/ 14 h 16"/>
                        <a:gd name="T4" fmla="*/ 4 w 13"/>
                        <a:gd name="T5" fmla="*/ 0 h 16"/>
                        <a:gd name="T6" fmla="*/ 12 w 13"/>
                        <a:gd name="T7" fmla="*/ 9 h 16"/>
                      </a:gdLst>
                      <a:ahLst/>
                      <a:cxnLst>
                        <a:cxn ang="0">
                          <a:pos x="T0" y="T1"/>
                        </a:cxn>
                        <a:cxn ang="0">
                          <a:pos x="T2" y="T3"/>
                        </a:cxn>
                        <a:cxn ang="0">
                          <a:pos x="T4" y="T5"/>
                        </a:cxn>
                        <a:cxn ang="0">
                          <a:pos x="T6" y="T7"/>
                        </a:cxn>
                      </a:cxnLst>
                      <a:rect l="0" t="0" r="r" b="b"/>
                      <a:pathLst>
                        <a:path w="13" h="16">
                          <a:moveTo>
                            <a:pt x="12" y="9"/>
                          </a:moveTo>
                          <a:cubicBezTo>
                            <a:pt x="11" y="15"/>
                            <a:pt x="5" y="16"/>
                            <a:pt x="0" y="14"/>
                          </a:cubicBezTo>
                          <a:cubicBezTo>
                            <a:pt x="2" y="9"/>
                            <a:pt x="3" y="5"/>
                            <a:pt x="4" y="0"/>
                          </a:cubicBezTo>
                          <a:cubicBezTo>
                            <a:pt x="8" y="1"/>
                            <a:pt x="13" y="4"/>
                            <a:pt x="12"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9" name="Freeform 348"/>
                    <p:cNvSpPr>
                      <a:spLocks noEditPoints="1"/>
                    </p:cNvSpPr>
                    <p:nvPr/>
                  </p:nvSpPr>
                  <p:spPr bwMode="auto">
                    <a:xfrm>
                      <a:off x="3821" y="537"/>
                      <a:ext cx="339" cy="142"/>
                    </a:xfrm>
                    <a:custGeom>
                      <a:avLst/>
                      <a:gdLst>
                        <a:gd name="T0" fmla="*/ 143 w 143"/>
                        <a:gd name="T1" fmla="*/ 36 h 60"/>
                        <a:gd name="T2" fmla="*/ 142 w 143"/>
                        <a:gd name="T3" fmla="*/ 38 h 60"/>
                        <a:gd name="T4" fmla="*/ 133 w 143"/>
                        <a:gd name="T5" fmla="*/ 35 h 60"/>
                        <a:gd name="T6" fmla="*/ 135 w 143"/>
                        <a:gd name="T7" fmla="*/ 59 h 60"/>
                        <a:gd name="T8" fmla="*/ 135 w 143"/>
                        <a:gd name="T9" fmla="*/ 60 h 60"/>
                        <a:gd name="T10" fmla="*/ 132 w 143"/>
                        <a:gd name="T11" fmla="*/ 59 h 60"/>
                        <a:gd name="T12" fmla="*/ 132 w 143"/>
                        <a:gd name="T13" fmla="*/ 58 h 60"/>
                        <a:gd name="T14" fmla="*/ 122 w 143"/>
                        <a:gd name="T15" fmla="*/ 32 h 60"/>
                        <a:gd name="T16" fmla="*/ 104 w 143"/>
                        <a:gd name="T17" fmla="*/ 47 h 60"/>
                        <a:gd name="T18" fmla="*/ 102 w 143"/>
                        <a:gd name="T19" fmla="*/ 46 h 60"/>
                        <a:gd name="T20" fmla="*/ 102 w 143"/>
                        <a:gd name="T21" fmla="*/ 46 h 60"/>
                        <a:gd name="T22" fmla="*/ 116 w 143"/>
                        <a:gd name="T23" fmla="*/ 28 h 60"/>
                        <a:gd name="T24" fmla="*/ 95 w 143"/>
                        <a:gd name="T25" fmla="*/ 21 h 60"/>
                        <a:gd name="T26" fmla="*/ 101 w 143"/>
                        <a:gd name="T27" fmla="*/ 46 h 60"/>
                        <a:gd name="T28" fmla="*/ 101 w 143"/>
                        <a:gd name="T29" fmla="*/ 47 h 60"/>
                        <a:gd name="T30" fmla="*/ 100 w 143"/>
                        <a:gd name="T31" fmla="*/ 48 h 60"/>
                        <a:gd name="T32" fmla="*/ 98 w 143"/>
                        <a:gd name="T33" fmla="*/ 47 h 60"/>
                        <a:gd name="T34" fmla="*/ 98 w 143"/>
                        <a:gd name="T35" fmla="*/ 47 h 60"/>
                        <a:gd name="T36" fmla="*/ 91 w 143"/>
                        <a:gd name="T37" fmla="*/ 23 h 60"/>
                        <a:gd name="T38" fmla="*/ 71 w 143"/>
                        <a:gd name="T39" fmla="*/ 33 h 60"/>
                        <a:gd name="T40" fmla="*/ 68 w 143"/>
                        <a:gd name="T41" fmla="*/ 32 h 60"/>
                        <a:gd name="T42" fmla="*/ 81 w 143"/>
                        <a:gd name="T43" fmla="*/ 17 h 60"/>
                        <a:gd name="T44" fmla="*/ 62 w 143"/>
                        <a:gd name="T45" fmla="*/ 12 h 60"/>
                        <a:gd name="T46" fmla="*/ 68 w 143"/>
                        <a:gd name="T47" fmla="*/ 31 h 60"/>
                        <a:gd name="T48" fmla="*/ 64 w 143"/>
                        <a:gd name="T49" fmla="*/ 31 h 60"/>
                        <a:gd name="T50" fmla="*/ 54 w 143"/>
                        <a:gd name="T51" fmla="*/ 11 h 60"/>
                        <a:gd name="T52" fmla="*/ 51 w 143"/>
                        <a:gd name="T53" fmla="*/ 10 h 60"/>
                        <a:gd name="T54" fmla="*/ 48 w 143"/>
                        <a:gd name="T55" fmla="*/ 10 h 60"/>
                        <a:gd name="T56" fmla="*/ 33 w 143"/>
                        <a:gd name="T57" fmla="*/ 26 h 60"/>
                        <a:gd name="T58" fmla="*/ 33 w 143"/>
                        <a:gd name="T59" fmla="*/ 31 h 60"/>
                        <a:gd name="T60" fmla="*/ 32 w 143"/>
                        <a:gd name="T61" fmla="*/ 31 h 60"/>
                        <a:gd name="T62" fmla="*/ 32 w 143"/>
                        <a:gd name="T63" fmla="*/ 32 h 60"/>
                        <a:gd name="T64" fmla="*/ 31 w 143"/>
                        <a:gd name="T65" fmla="*/ 32 h 60"/>
                        <a:gd name="T66" fmla="*/ 31 w 143"/>
                        <a:gd name="T67" fmla="*/ 32 h 60"/>
                        <a:gd name="T68" fmla="*/ 30 w 143"/>
                        <a:gd name="T69" fmla="*/ 31 h 60"/>
                        <a:gd name="T70" fmla="*/ 30 w 143"/>
                        <a:gd name="T71" fmla="*/ 29 h 60"/>
                        <a:gd name="T72" fmla="*/ 29 w 143"/>
                        <a:gd name="T73" fmla="*/ 25 h 60"/>
                        <a:gd name="T74" fmla="*/ 29 w 143"/>
                        <a:gd name="T75" fmla="*/ 17 h 60"/>
                        <a:gd name="T76" fmla="*/ 18 w 143"/>
                        <a:gd name="T77" fmla="*/ 6 h 60"/>
                        <a:gd name="T78" fmla="*/ 7 w 143"/>
                        <a:gd name="T79" fmla="*/ 17 h 60"/>
                        <a:gd name="T80" fmla="*/ 3 w 143"/>
                        <a:gd name="T81" fmla="*/ 15 h 60"/>
                        <a:gd name="T82" fmla="*/ 11 w 143"/>
                        <a:gd name="T83" fmla="*/ 5 h 60"/>
                        <a:gd name="T84" fmla="*/ 0 w 143"/>
                        <a:gd name="T85" fmla="*/ 5 h 60"/>
                        <a:gd name="T86" fmla="*/ 0 w 143"/>
                        <a:gd name="T87" fmla="*/ 2 h 60"/>
                        <a:gd name="T88" fmla="*/ 3 w 143"/>
                        <a:gd name="T89" fmla="*/ 0 h 60"/>
                        <a:gd name="T90" fmla="*/ 53 w 143"/>
                        <a:gd name="T91" fmla="*/ 6 h 60"/>
                        <a:gd name="T92" fmla="*/ 89 w 143"/>
                        <a:gd name="T93" fmla="*/ 14 h 60"/>
                        <a:gd name="T94" fmla="*/ 92 w 143"/>
                        <a:gd name="T95" fmla="*/ 16 h 60"/>
                        <a:gd name="T96" fmla="*/ 95 w 143"/>
                        <a:gd name="T97" fmla="*/ 16 h 60"/>
                        <a:gd name="T98" fmla="*/ 118 w 143"/>
                        <a:gd name="T99" fmla="*/ 24 h 60"/>
                        <a:gd name="T100" fmla="*/ 121 w 143"/>
                        <a:gd name="T101" fmla="*/ 25 h 60"/>
                        <a:gd name="T102" fmla="*/ 125 w 143"/>
                        <a:gd name="T103" fmla="*/ 26 h 60"/>
                        <a:gd name="T104" fmla="*/ 140 w 143"/>
                        <a:gd name="T105" fmla="*/ 33 h 60"/>
                        <a:gd name="T106" fmla="*/ 142 w 143"/>
                        <a:gd name="T107" fmla="*/ 35 h 60"/>
                        <a:gd name="T108" fmla="*/ 142 w 143"/>
                        <a:gd name="T109" fmla="*/ 35 h 60"/>
                        <a:gd name="T110" fmla="*/ 143 w 143"/>
                        <a:gd name="T111" fmla="*/ 36 h 60"/>
                        <a:gd name="T112" fmla="*/ 32 w 143"/>
                        <a:gd name="T113" fmla="*/ 16 h 60"/>
                        <a:gd name="T114" fmla="*/ 41 w 143"/>
                        <a:gd name="T115" fmla="*/ 8 h 60"/>
                        <a:gd name="T116" fmla="*/ 29 w 143"/>
                        <a:gd name="T117" fmla="*/ 7 h 60"/>
                        <a:gd name="T118" fmla="*/ 32 w 143"/>
                        <a:gd name="T119"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60">
                          <a:moveTo>
                            <a:pt x="143" y="36"/>
                          </a:moveTo>
                          <a:cubicBezTo>
                            <a:pt x="142" y="38"/>
                            <a:pt x="142" y="38"/>
                            <a:pt x="142" y="38"/>
                          </a:cubicBezTo>
                          <a:cubicBezTo>
                            <a:pt x="139" y="37"/>
                            <a:pt x="136" y="36"/>
                            <a:pt x="133" y="35"/>
                          </a:cubicBezTo>
                          <a:cubicBezTo>
                            <a:pt x="138" y="41"/>
                            <a:pt x="139" y="52"/>
                            <a:pt x="135" y="59"/>
                          </a:cubicBezTo>
                          <a:cubicBezTo>
                            <a:pt x="135" y="60"/>
                            <a:pt x="135" y="60"/>
                            <a:pt x="135" y="60"/>
                          </a:cubicBezTo>
                          <a:cubicBezTo>
                            <a:pt x="132" y="59"/>
                            <a:pt x="132" y="59"/>
                            <a:pt x="132" y="59"/>
                          </a:cubicBezTo>
                          <a:cubicBezTo>
                            <a:pt x="132" y="59"/>
                            <a:pt x="132" y="59"/>
                            <a:pt x="132" y="58"/>
                          </a:cubicBezTo>
                          <a:cubicBezTo>
                            <a:pt x="133" y="49"/>
                            <a:pt x="135" y="35"/>
                            <a:pt x="122" y="32"/>
                          </a:cubicBezTo>
                          <a:cubicBezTo>
                            <a:pt x="113" y="30"/>
                            <a:pt x="107" y="40"/>
                            <a:pt x="104" y="47"/>
                          </a:cubicBezTo>
                          <a:cubicBezTo>
                            <a:pt x="104" y="49"/>
                            <a:pt x="101" y="48"/>
                            <a:pt x="102" y="46"/>
                          </a:cubicBezTo>
                          <a:cubicBezTo>
                            <a:pt x="102" y="46"/>
                            <a:pt x="102" y="46"/>
                            <a:pt x="102" y="46"/>
                          </a:cubicBezTo>
                          <a:cubicBezTo>
                            <a:pt x="104" y="39"/>
                            <a:pt x="109" y="30"/>
                            <a:pt x="116" y="28"/>
                          </a:cubicBezTo>
                          <a:cubicBezTo>
                            <a:pt x="109" y="25"/>
                            <a:pt x="102" y="23"/>
                            <a:pt x="95" y="21"/>
                          </a:cubicBezTo>
                          <a:cubicBezTo>
                            <a:pt x="101" y="27"/>
                            <a:pt x="103" y="38"/>
                            <a:pt x="101" y="46"/>
                          </a:cubicBezTo>
                          <a:cubicBezTo>
                            <a:pt x="101" y="46"/>
                            <a:pt x="101" y="47"/>
                            <a:pt x="101" y="47"/>
                          </a:cubicBezTo>
                          <a:cubicBezTo>
                            <a:pt x="101" y="47"/>
                            <a:pt x="101" y="47"/>
                            <a:pt x="100" y="48"/>
                          </a:cubicBezTo>
                          <a:cubicBezTo>
                            <a:pt x="98" y="47"/>
                            <a:pt x="98" y="47"/>
                            <a:pt x="98" y="47"/>
                          </a:cubicBezTo>
                          <a:cubicBezTo>
                            <a:pt x="98" y="47"/>
                            <a:pt x="98" y="47"/>
                            <a:pt x="98" y="47"/>
                          </a:cubicBezTo>
                          <a:cubicBezTo>
                            <a:pt x="96" y="38"/>
                            <a:pt x="99" y="29"/>
                            <a:pt x="91" y="23"/>
                          </a:cubicBezTo>
                          <a:cubicBezTo>
                            <a:pt x="82" y="15"/>
                            <a:pt x="74" y="24"/>
                            <a:pt x="71" y="33"/>
                          </a:cubicBezTo>
                          <a:cubicBezTo>
                            <a:pt x="68" y="32"/>
                            <a:pt x="68" y="32"/>
                            <a:pt x="68" y="32"/>
                          </a:cubicBezTo>
                          <a:cubicBezTo>
                            <a:pt x="70" y="25"/>
                            <a:pt x="74" y="18"/>
                            <a:pt x="81" y="17"/>
                          </a:cubicBezTo>
                          <a:cubicBezTo>
                            <a:pt x="75" y="15"/>
                            <a:pt x="69" y="13"/>
                            <a:pt x="62" y="12"/>
                          </a:cubicBezTo>
                          <a:cubicBezTo>
                            <a:pt x="66" y="17"/>
                            <a:pt x="67" y="25"/>
                            <a:pt x="68" y="31"/>
                          </a:cubicBezTo>
                          <a:cubicBezTo>
                            <a:pt x="64" y="31"/>
                            <a:pt x="64" y="31"/>
                            <a:pt x="64" y="31"/>
                          </a:cubicBezTo>
                          <a:cubicBezTo>
                            <a:pt x="63" y="23"/>
                            <a:pt x="61" y="13"/>
                            <a:pt x="54" y="11"/>
                          </a:cubicBezTo>
                          <a:cubicBezTo>
                            <a:pt x="53" y="10"/>
                            <a:pt x="52" y="10"/>
                            <a:pt x="51" y="10"/>
                          </a:cubicBezTo>
                          <a:cubicBezTo>
                            <a:pt x="50" y="10"/>
                            <a:pt x="49" y="10"/>
                            <a:pt x="48" y="10"/>
                          </a:cubicBezTo>
                          <a:cubicBezTo>
                            <a:pt x="39" y="12"/>
                            <a:pt x="34" y="18"/>
                            <a:pt x="33" y="26"/>
                          </a:cubicBezTo>
                          <a:cubicBezTo>
                            <a:pt x="33" y="27"/>
                            <a:pt x="33" y="29"/>
                            <a:pt x="33" y="31"/>
                          </a:cubicBezTo>
                          <a:cubicBezTo>
                            <a:pt x="33" y="31"/>
                            <a:pt x="32" y="31"/>
                            <a:pt x="32" y="31"/>
                          </a:cubicBezTo>
                          <a:cubicBezTo>
                            <a:pt x="32" y="32"/>
                            <a:pt x="32" y="32"/>
                            <a:pt x="32" y="32"/>
                          </a:cubicBezTo>
                          <a:cubicBezTo>
                            <a:pt x="31" y="32"/>
                            <a:pt x="31" y="32"/>
                            <a:pt x="31" y="32"/>
                          </a:cubicBezTo>
                          <a:cubicBezTo>
                            <a:pt x="31" y="32"/>
                            <a:pt x="31" y="32"/>
                            <a:pt x="31" y="32"/>
                          </a:cubicBezTo>
                          <a:cubicBezTo>
                            <a:pt x="30" y="32"/>
                            <a:pt x="30" y="31"/>
                            <a:pt x="30" y="31"/>
                          </a:cubicBezTo>
                          <a:cubicBezTo>
                            <a:pt x="30" y="30"/>
                            <a:pt x="30" y="30"/>
                            <a:pt x="30" y="29"/>
                          </a:cubicBezTo>
                          <a:cubicBezTo>
                            <a:pt x="29" y="28"/>
                            <a:pt x="29" y="27"/>
                            <a:pt x="29" y="25"/>
                          </a:cubicBezTo>
                          <a:cubicBezTo>
                            <a:pt x="29" y="23"/>
                            <a:pt x="29" y="20"/>
                            <a:pt x="29" y="17"/>
                          </a:cubicBezTo>
                          <a:cubicBezTo>
                            <a:pt x="28" y="11"/>
                            <a:pt x="26" y="5"/>
                            <a:pt x="18" y="6"/>
                          </a:cubicBezTo>
                          <a:cubicBezTo>
                            <a:pt x="12" y="8"/>
                            <a:pt x="9" y="12"/>
                            <a:pt x="7" y="17"/>
                          </a:cubicBezTo>
                          <a:cubicBezTo>
                            <a:pt x="3" y="15"/>
                            <a:pt x="3" y="15"/>
                            <a:pt x="3" y="15"/>
                          </a:cubicBezTo>
                          <a:cubicBezTo>
                            <a:pt x="5" y="11"/>
                            <a:pt x="7" y="8"/>
                            <a:pt x="11" y="5"/>
                          </a:cubicBezTo>
                          <a:cubicBezTo>
                            <a:pt x="7" y="5"/>
                            <a:pt x="4" y="5"/>
                            <a:pt x="0" y="5"/>
                          </a:cubicBezTo>
                          <a:cubicBezTo>
                            <a:pt x="0" y="2"/>
                            <a:pt x="0" y="2"/>
                            <a:pt x="0" y="2"/>
                          </a:cubicBezTo>
                          <a:cubicBezTo>
                            <a:pt x="1" y="2"/>
                            <a:pt x="2" y="1"/>
                            <a:pt x="3" y="0"/>
                          </a:cubicBezTo>
                          <a:cubicBezTo>
                            <a:pt x="20" y="1"/>
                            <a:pt x="37" y="3"/>
                            <a:pt x="53" y="6"/>
                          </a:cubicBezTo>
                          <a:cubicBezTo>
                            <a:pt x="65" y="8"/>
                            <a:pt x="77" y="11"/>
                            <a:pt x="89" y="14"/>
                          </a:cubicBezTo>
                          <a:cubicBezTo>
                            <a:pt x="88" y="16"/>
                            <a:pt x="91" y="17"/>
                            <a:pt x="92" y="16"/>
                          </a:cubicBezTo>
                          <a:cubicBezTo>
                            <a:pt x="93" y="17"/>
                            <a:pt x="94" y="17"/>
                            <a:pt x="95" y="16"/>
                          </a:cubicBezTo>
                          <a:cubicBezTo>
                            <a:pt x="103" y="18"/>
                            <a:pt x="110" y="21"/>
                            <a:pt x="118" y="24"/>
                          </a:cubicBezTo>
                          <a:cubicBezTo>
                            <a:pt x="121" y="25"/>
                            <a:pt x="121" y="25"/>
                            <a:pt x="121" y="25"/>
                          </a:cubicBezTo>
                          <a:cubicBezTo>
                            <a:pt x="123" y="26"/>
                            <a:pt x="124" y="26"/>
                            <a:pt x="125" y="26"/>
                          </a:cubicBezTo>
                          <a:cubicBezTo>
                            <a:pt x="130" y="28"/>
                            <a:pt x="135" y="30"/>
                            <a:pt x="140" y="33"/>
                          </a:cubicBezTo>
                          <a:cubicBezTo>
                            <a:pt x="139" y="34"/>
                            <a:pt x="141" y="35"/>
                            <a:pt x="142" y="35"/>
                          </a:cubicBezTo>
                          <a:cubicBezTo>
                            <a:pt x="142" y="35"/>
                            <a:pt x="142" y="35"/>
                            <a:pt x="142" y="35"/>
                          </a:cubicBezTo>
                          <a:cubicBezTo>
                            <a:pt x="142" y="35"/>
                            <a:pt x="142" y="36"/>
                            <a:pt x="143" y="36"/>
                          </a:cubicBezTo>
                          <a:close/>
                          <a:moveTo>
                            <a:pt x="32" y="16"/>
                          </a:moveTo>
                          <a:cubicBezTo>
                            <a:pt x="34" y="13"/>
                            <a:pt x="38" y="10"/>
                            <a:pt x="41" y="8"/>
                          </a:cubicBezTo>
                          <a:cubicBezTo>
                            <a:pt x="37" y="8"/>
                            <a:pt x="33" y="7"/>
                            <a:pt x="29" y="7"/>
                          </a:cubicBezTo>
                          <a:cubicBezTo>
                            <a:pt x="31" y="9"/>
                            <a:pt x="32" y="13"/>
                            <a:pt x="32" y="1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0" name="Freeform 349"/>
                    <p:cNvSpPr>
                      <a:spLocks/>
                    </p:cNvSpPr>
                    <p:nvPr/>
                  </p:nvSpPr>
                  <p:spPr bwMode="auto">
                    <a:xfrm>
                      <a:off x="3347" y="1836"/>
                      <a:ext cx="500" cy="438"/>
                    </a:xfrm>
                    <a:custGeom>
                      <a:avLst/>
                      <a:gdLst>
                        <a:gd name="T0" fmla="*/ 208 w 211"/>
                        <a:gd name="T1" fmla="*/ 55 h 185"/>
                        <a:gd name="T2" fmla="*/ 206 w 211"/>
                        <a:gd name="T3" fmla="*/ 78 h 185"/>
                        <a:gd name="T4" fmla="*/ 205 w 211"/>
                        <a:gd name="T5" fmla="*/ 80 h 185"/>
                        <a:gd name="T6" fmla="*/ 204 w 211"/>
                        <a:gd name="T7" fmla="*/ 83 h 185"/>
                        <a:gd name="T8" fmla="*/ 191 w 211"/>
                        <a:gd name="T9" fmla="*/ 106 h 185"/>
                        <a:gd name="T10" fmla="*/ 155 w 211"/>
                        <a:gd name="T11" fmla="*/ 145 h 185"/>
                        <a:gd name="T12" fmla="*/ 107 w 211"/>
                        <a:gd name="T13" fmla="*/ 168 h 185"/>
                        <a:gd name="T14" fmla="*/ 51 w 211"/>
                        <a:gd name="T15" fmla="*/ 185 h 185"/>
                        <a:gd name="T16" fmla="*/ 50 w 211"/>
                        <a:gd name="T17" fmla="*/ 182 h 185"/>
                        <a:gd name="T18" fmla="*/ 28 w 211"/>
                        <a:gd name="T19" fmla="*/ 140 h 185"/>
                        <a:gd name="T20" fmla="*/ 24 w 211"/>
                        <a:gd name="T21" fmla="*/ 135 h 185"/>
                        <a:gd name="T22" fmla="*/ 5 w 211"/>
                        <a:gd name="T23" fmla="*/ 94 h 185"/>
                        <a:gd name="T24" fmla="*/ 2 w 211"/>
                        <a:gd name="T25" fmla="*/ 76 h 185"/>
                        <a:gd name="T26" fmla="*/ 14 w 211"/>
                        <a:gd name="T27" fmla="*/ 11 h 185"/>
                        <a:gd name="T28" fmla="*/ 17 w 211"/>
                        <a:gd name="T29" fmla="*/ 3 h 185"/>
                        <a:gd name="T30" fmla="*/ 18 w 211"/>
                        <a:gd name="T31" fmla="*/ 2 h 185"/>
                        <a:gd name="T32" fmla="*/ 18 w 211"/>
                        <a:gd name="T33" fmla="*/ 0 h 185"/>
                        <a:gd name="T34" fmla="*/ 19 w 211"/>
                        <a:gd name="T35" fmla="*/ 0 h 185"/>
                        <a:gd name="T36" fmla="*/ 38 w 211"/>
                        <a:gd name="T37" fmla="*/ 10 h 185"/>
                        <a:gd name="T38" fmla="*/ 38 w 211"/>
                        <a:gd name="T39" fmla="*/ 10 h 185"/>
                        <a:gd name="T40" fmla="*/ 28 w 211"/>
                        <a:gd name="T41" fmla="*/ 83 h 185"/>
                        <a:gd name="T42" fmla="*/ 57 w 211"/>
                        <a:gd name="T43" fmla="*/ 161 h 185"/>
                        <a:gd name="T44" fmla="*/ 61 w 211"/>
                        <a:gd name="T45" fmla="*/ 162 h 185"/>
                        <a:gd name="T46" fmla="*/ 111 w 211"/>
                        <a:gd name="T47" fmla="*/ 142 h 185"/>
                        <a:gd name="T48" fmla="*/ 154 w 211"/>
                        <a:gd name="T49" fmla="*/ 124 h 185"/>
                        <a:gd name="T50" fmla="*/ 190 w 211"/>
                        <a:gd name="T51" fmla="*/ 53 h 185"/>
                        <a:gd name="T52" fmla="*/ 189 w 211"/>
                        <a:gd name="T53" fmla="*/ 52 h 185"/>
                        <a:gd name="T54" fmla="*/ 208 w 211"/>
                        <a:gd name="T55" fmla="*/ 53 h 185"/>
                        <a:gd name="T56" fmla="*/ 208 w 211"/>
                        <a:gd name="T57" fmla="*/ 5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1" h="185">
                          <a:moveTo>
                            <a:pt x="208" y="55"/>
                          </a:moveTo>
                          <a:cubicBezTo>
                            <a:pt x="211" y="62"/>
                            <a:pt x="208" y="70"/>
                            <a:pt x="206" y="78"/>
                          </a:cubicBezTo>
                          <a:cubicBezTo>
                            <a:pt x="205" y="78"/>
                            <a:pt x="205" y="79"/>
                            <a:pt x="205" y="80"/>
                          </a:cubicBezTo>
                          <a:cubicBezTo>
                            <a:pt x="204" y="81"/>
                            <a:pt x="204" y="82"/>
                            <a:pt x="204" y="83"/>
                          </a:cubicBezTo>
                          <a:cubicBezTo>
                            <a:pt x="200" y="91"/>
                            <a:pt x="196" y="99"/>
                            <a:pt x="191" y="106"/>
                          </a:cubicBezTo>
                          <a:cubicBezTo>
                            <a:pt x="182" y="121"/>
                            <a:pt x="170" y="135"/>
                            <a:pt x="155" y="145"/>
                          </a:cubicBezTo>
                          <a:cubicBezTo>
                            <a:pt x="141" y="156"/>
                            <a:pt x="124" y="163"/>
                            <a:pt x="107" y="168"/>
                          </a:cubicBezTo>
                          <a:cubicBezTo>
                            <a:pt x="88" y="174"/>
                            <a:pt x="69" y="177"/>
                            <a:pt x="51" y="185"/>
                          </a:cubicBezTo>
                          <a:cubicBezTo>
                            <a:pt x="51" y="184"/>
                            <a:pt x="50" y="183"/>
                            <a:pt x="50" y="182"/>
                          </a:cubicBezTo>
                          <a:cubicBezTo>
                            <a:pt x="44" y="167"/>
                            <a:pt x="37" y="153"/>
                            <a:pt x="28" y="140"/>
                          </a:cubicBezTo>
                          <a:cubicBezTo>
                            <a:pt x="27" y="138"/>
                            <a:pt x="26" y="137"/>
                            <a:pt x="24" y="135"/>
                          </a:cubicBezTo>
                          <a:cubicBezTo>
                            <a:pt x="16" y="122"/>
                            <a:pt x="9" y="109"/>
                            <a:pt x="5" y="94"/>
                          </a:cubicBezTo>
                          <a:cubicBezTo>
                            <a:pt x="4" y="88"/>
                            <a:pt x="3" y="82"/>
                            <a:pt x="2" y="76"/>
                          </a:cubicBezTo>
                          <a:cubicBezTo>
                            <a:pt x="0" y="54"/>
                            <a:pt x="5" y="32"/>
                            <a:pt x="14" y="11"/>
                          </a:cubicBezTo>
                          <a:cubicBezTo>
                            <a:pt x="15" y="8"/>
                            <a:pt x="16" y="6"/>
                            <a:pt x="17" y="3"/>
                          </a:cubicBezTo>
                          <a:cubicBezTo>
                            <a:pt x="17" y="3"/>
                            <a:pt x="18" y="3"/>
                            <a:pt x="18" y="2"/>
                          </a:cubicBezTo>
                          <a:cubicBezTo>
                            <a:pt x="19" y="1"/>
                            <a:pt x="19" y="1"/>
                            <a:pt x="18" y="0"/>
                          </a:cubicBezTo>
                          <a:cubicBezTo>
                            <a:pt x="19" y="0"/>
                            <a:pt x="19" y="0"/>
                            <a:pt x="19" y="0"/>
                          </a:cubicBezTo>
                          <a:cubicBezTo>
                            <a:pt x="25" y="4"/>
                            <a:pt x="32" y="7"/>
                            <a:pt x="38" y="10"/>
                          </a:cubicBezTo>
                          <a:cubicBezTo>
                            <a:pt x="38" y="10"/>
                            <a:pt x="38" y="10"/>
                            <a:pt x="38" y="10"/>
                          </a:cubicBezTo>
                          <a:cubicBezTo>
                            <a:pt x="23" y="31"/>
                            <a:pt x="23" y="59"/>
                            <a:pt x="28" y="83"/>
                          </a:cubicBezTo>
                          <a:cubicBezTo>
                            <a:pt x="34" y="110"/>
                            <a:pt x="48" y="135"/>
                            <a:pt x="57" y="161"/>
                          </a:cubicBezTo>
                          <a:cubicBezTo>
                            <a:pt x="58" y="162"/>
                            <a:pt x="60" y="163"/>
                            <a:pt x="61" y="162"/>
                          </a:cubicBezTo>
                          <a:cubicBezTo>
                            <a:pt x="77" y="153"/>
                            <a:pt x="93" y="146"/>
                            <a:pt x="111" y="142"/>
                          </a:cubicBezTo>
                          <a:cubicBezTo>
                            <a:pt x="126" y="138"/>
                            <a:pt x="141" y="134"/>
                            <a:pt x="154" y="124"/>
                          </a:cubicBezTo>
                          <a:cubicBezTo>
                            <a:pt x="177" y="108"/>
                            <a:pt x="190" y="81"/>
                            <a:pt x="190" y="53"/>
                          </a:cubicBezTo>
                          <a:cubicBezTo>
                            <a:pt x="190" y="53"/>
                            <a:pt x="189" y="52"/>
                            <a:pt x="189" y="52"/>
                          </a:cubicBezTo>
                          <a:cubicBezTo>
                            <a:pt x="196" y="53"/>
                            <a:pt x="202" y="53"/>
                            <a:pt x="208" y="53"/>
                          </a:cubicBezTo>
                          <a:cubicBezTo>
                            <a:pt x="208" y="54"/>
                            <a:pt x="208" y="54"/>
                            <a:pt x="208" y="5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1" name="Freeform 350"/>
                    <p:cNvSpPr>
                      <a:spLocks/>
                    </p:cNvSpPr>
                    <p:nvPr/>
                  </p:nvSpPr>
                  <p:spPr bwMode="auto">
                    <a:xfrm>
                      <a:off x="3840" y="1812"/>
                      <a:ext cx="40" cy="21"/>
                    </a:xfrm>
                    <a:custGeom>
                      <a:avLst/>
                      <a:gdLst>
                        <a:gd name="T0" fmla="*/ 16 w 17"/>
                        <a:gd name="T1" fmla="*/ 2 h 9"/>
                        <a:gd name="T2" fmla="*/ 17 w 17"/>
                        <a:gd name="T3" fmla="*/ 5 h 9"/>
                        <a:gd name="T4" fmla="*/ 0 w 17"/>
                        <a:gd name="T5" fmla="*/ 9 h 9"/>
                        <a:gd name="T6" fmla="*/ 0 w 17"/>
                        <a:gd name="T7" fmla="*/ 8 h 9"/>
                        <a:gd name="T8" fmla="*/ 1 w 17"/>
                        <a:gd name="T9" fmla="*/ 7 h 9"/>
                        <a:gd name="T10" fmla="*/ 0 w 17"/>
                        <a:gd name="T11" fmla="*/ 5 h 9"/>
                        <a:gd name="T12" fmla="*/ 0 w 17"/>
                        <a:gd name="T13" fmla="*/ 3 h 9"/>
                        <a:gd name="T14" fmla="*/ 15 w 17"/>
                        <a:gd name="T15" fmla="*/ 0 h 9"/>
                        <a:gd name="T16" fmla="*/ 16 w 17"/>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6" y="2"/>
                          </a:moveTo>
                          <a:cubicBezTo>
                            <a:pt x="17" y="3"/>
                            <a:pt x="17" y="4"/>
                            <a:pt x="17" y="5"/>
                          </a:cubicBezTo>
                          <a:cubicBezTo>
                            <a:pt x="12" y="7"/>
                            <a:pt x="6" y="8"/>
                            <a:pt x="0" y="9"/>
                          </a:cubicBezTo>
                          <a:cubicBezTo>
                            <a:pt x="0" y="8"/>
                            <a:pt x="0" y="8"/>
                            <a:pt x="0" y="8"/>
                          </a:cubicBezTo>
                          <a:cubicBezTo>
                            <a:pt x="1" y="8"/>
                            <a:pt x="1" y="8"/>
                            <a:pt x="1" y="7"/>
                          </a:cubicBezTo>
                          <a:cubicBezTo>
                            <a:pt x="1" y="6"/>
                            <a:pt x="0" y="5"/>
                            <a:pt x="0" y="5"/>
                          </a:cubicBezTo>
                          <a:cubicBezTo>
                            <a:pt x="0" y="4"/>
                            <a:pt x="0" y="3"/>
                            <a:pt x="0" y="3"/>
                          </a:cubicBezTo>
                          <a:cubicBezTo>
                            <a:pt x="5" y="2"/>
                            <a:pt x="10" y="1"/>
                            <a:pt x="15" y="0"/>
                          </a:cubicBezTo>
                          <a:cubicBezTo>
                            <a:pt x="15" y="0"/>
                            <a:pt x="16" y="1"/>
                            <a:pt x="16"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2" name="Freeform 351"/>
                    <p:cNvSpPr>
                      <a:spLocks/>
                    </p:cNvSpPr>
                    <p:nvPr/>
                  </p:nvSpPr>
                  <p:spPr bwMode="auto">
                    <a:xfrm>
                      <a:off x="4013" y="1069"/>
                      <a:ext cx="40" cy="26"/>
                    </a:xfrm>
                    <a:custGeom>
                      <a:avLst/>
                      <a:gdLst>
                        <a:gd name="T0" fmla="*/ 15 w 17"/>
                        <a:gd name="T1" fmla="*/ 2 h 11"/>
                        <a:gd name="T2" fmla="*/ 17 w 17"/>
                        <a:gd name="T3" fmla="*/ 3 h 11"/>
                        <a:gd name="T4" fmla="*/ 8 w 17"/>
                        <a:gd name="T5" fmla="*/ 11 h 11"/>
                        <a:gd name="T6" fmla="*/ 0 w 17"/>
                        <a:gd name="T7" fmla="*/ 9 h 11"/>
                        <a:gd name="T8" fmla="*/ 0 w 17"/>
                        <a:gd name="T9" fmla="*/ 9 h 11"/>
                        <a:gd name="T10" fmla="*/ 8 w 17"/>
                        <a:gd name="T11" fmla="*/ 0 h 11"/>
                        <a:gd name="T12" fmla="*/ 9 w 17"/>
                        <a:gd name="T13" fmla="*/ 0 h 11"/>
                        <a:gd name="T14" fmla="*/ 15 w 17"/>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15" y="2"/>
                          </a:moveTo>
                          <a:cubicBezTo>
                            <a:pt x="16" y="2"/>
                            <a:pt x="16" y="3"/>
                            <a:pt x="17" y="3"/>
                          </a:cubicBezTo>
                          <a:cubicBezTo>
                            <a:pt x="14" y="6"/>
                            <a:pt x="11" y="8"/>
                            <a:pt x="8" y="11"/>
                          </a:cubicBezTo>
                          <a:cubicBezTo>
                            <a:pt x="6" y="10"/>
                            <a:pt x="3" y="9"/>
                            <a:pt x="0" y="9"/>
                          </a:cubicBezTo>
                          <a:cubicBezTo>
                            <a:pt x="0" y="9"/>
                            <a:pt x="0" y="9"/>
                            <a:pt x="0" y="9"/>
                          </a:cubicBezTo>
                          <a:cubicBezTo>
                            <a:pt x="3" y="6"/>
                            <a:pt x="6" y="3"/>
                            <a:pt x="8" y="0"/>
                          </a:cubicBezTo>
                          <a:cubicBezTo>
                            <a:pt x="8" y="0"/>
                            <a:pt x="9" y="0"/>
                            <a:pt x="9" y="0"/>
                          </a:cubicBezTo>
                          <a:cubicBezTo>
                            <a:pt x="11" y="1"/>
                            <a:pt x="13" y="1"/>
                            <a:pt x="15"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3" name="Freeform 352"/>
                    <p:cNvSpPr>
                      <a:spLocks/>
                    </p:cNvSpPr>
                    <p:nvPr/>
                  </p:nvSpPr>
                  <p:spPr bwMode="auto">
                    <a:xfrm>
                      <a:off x="3987" y="1216"/>
                      <a:ext cx="24" cy="43"/>
                    </a:xfrm>
                    <a:custGeom>
                      <a:avLst/>
                      <a:gdLst>
                        <a:gd name="T0" fmla="*/ 10 w 10"/>
                        <a:gd name="T1" fmla="*/ 9 h 18"/>
                        <a:gd name="T2" fmla="*/ 1 w 10"/>
                        <a:gd name="T3" fmla="*/ 17 h 18"/>
                        <a:gd name="T4" fmla="*/ 1 w 10"/>
                        <a:gd name="T5" fmla="*/ 9 h 18"/>
                        <a:gd name="T6" fmla="*/ 0 w 10"/>
                        <a:gd name="T7" fmla="*/ 0 h 18"/>
                        <a:gd name="T8" fmla="*/ 10 w 10"/>
                        <a:gd name="T9" fmla="*/ 9 h 18"/>
                      </a:gdLst>
                      <a:ahLst/>
                      <a:cxnLst>
                        <a:cxn ang="0">
                          <a:pos x="T0" y="T1"/>
                        </a:cxn>
                        <a:cxn ang="0">
                          <a:pos x="T2" y="T3"/>
                        </a:cxn>
                        <a:cxn ang="0">
                          <a:pos x="T4" y="T5"/>
                        </a:cxn>
                        <a:cxn ang="0">
                          <a:pos x="T6" y="T7"/>
                        </a:cxn>
                        <a:cxn ang="0">
                          <a:pos x="T8" y="T9"/>
                        </a:cxn>
                      </a:cxnLst>
                      <a:rect l="0" t="0" r="r" b="b"/>
                      <a:pathLst>
                        <a:path w="10" h="18">
                          <a:moveTo>
                            <a:pt x="10" y="9"/>
                          </a:moveTo>
                          <a:cubicBezTo>
                            <a:pt x="10" y="15"/>
                            <a:pt x="6" y="18"/>
                            <a:pt x="1" y="17"/>
                          </a:cubicBezTo>
                          <a:cubicBezTo>
                            <a:pt x="1" y="14"/>
                            <a:pt x="1" y="11"/>
                            <a:pt x="1" y="9"/>
                          </a:cubicBezTo>
                          <a:cubicBezTo>
                            <a:pt x="1" y="6"/>
                            <a:pt x="0" y="3"/>
                            <a:pt x="0" y="0"/>
                          </a:cubicBezTo>
                          <a:cubicBezTo>
                            <a:pt x="5" y="0"/>
                            <a:pt x="10" y="3"/>
                            <a:pt x="10"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4" name="Freeform 353"/>
                    <p:cNvSpPr>
                      <a:spLocks/>
                    </p:cNvSpPr>
                    <p:nvPr/>
                  </p:nvSpPr>
                  <p:spPr bwMode="auto">
                    <a:xfrm>
                      <a:off x="3904" y="1531"/>
                      <a:ext cx="36" cy="38"/>
                    </a:xfrm>
                    <a:custGeom>
                      <a:avLst/>
                      <a:gdLst>
                        <a:gd name="T0" fmla="*/ 15 w 15"/>
                        <a:gd name="T1" fmla="*/ 14 h 16"/>
                        <a:gd name="T2" fmla="*/ 11 w 15"/>
                        <a:gd name="T3" fmla="*/ 15 h 16"/>
                        <a:gd name="T4" fmla="*/ 6 w 15"/>
                        <a:gd name="T5" fmla="*/ 15 h 16"/>
                        <a:gd name="T6" fmla="*/ 4 w 15"/>
                        <a:gd name="T7" fmla="*/ 16 h 16"/>
                        <a:gd name="T8" fmla="*/ 0 w 15"/>
                        <a:gd name="T9" fmla="*/ 3 h 16"/>
                        <a:gd name="T10" fmla="*/ 9 w 15"/>
                        <a:gd name="T11" fmla="*/ 1 h 16"/>
                        <a:gd name="T12" fmla="*/ 9 w 15"/>
                        <a:gd name="T13" fmla="*/ 0 h 16"/>
                        <a:gd name="T14" fmla="*/ 10 w 15"/>
                        <a:gd name="T15" fmla="*/ 0 h 16"/>
                        <a:gd name="T16" fmla="*/ 15 w 15"/>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5" y="14"/>
                          </a:moveTo>
                          <a:cubicBezTo>
                            <a:pt x="14" y="14"/>
                            <a:pt x="13" y="15"/>
                            <a:pt x="11" y="15"/>
                          </a:cubicBezTo>
                          <a:cubicBezTo>
                            <a:pt x="10" y="15"/>
                            <a:pt x="8" y="15"/>
                            <a:pt x="6" y="15"/>
                          </a:cubicBezTo>
                          <a:cubicBezTo>
                            <a:pt x="5" y="15"/>
                            <a:pt x="4" y="15"/>
                            <a:pt x="4" y="16"/>
                          </a:cubicBezTo>
                          <a:cubicBezTo>
                            <a:pt x="3" y="12"/>
                            <a:pt x="1" y="7"/>
                            <a:pt x="0" y="3"/>
                          </a:cubicBezTo>
                          <a:cubicBezTo>
                            <a:pt x="3" y="3"/>
                            <a:pt x="6" y="3"/>
                            <a:pt x="9" y="1"/>
                          </a:cubicBezTo>
                          <a:cubicBezTo>
                            <a:pt x="9" y="1"/>
                            <a:pt x="9" y="0"/>
                            <a:pt x="9" y="0"/>
                          </a:cubicBezTo>
                          <a:cubicBezTo>
                            <a:pt x="10" y="0"/>
                            <a:pt x="10" y="0"/>
                            <a:pt x="10" y="0"/>
                          </a:cubicBezTo>
                          <a:cubicBezTo>
                            <a:pt x="12" y="4"/>
                            <a:pt x="14" y="9"/>
                            <a:pt x="15"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5" name="Freeform 354"/>
                    <p:cNvSpPr>
                      <a:spLocks/>
                    </p:cNvSpPr>
                    <p:nvPr/>
                  </p:nvSpPr>
                  <p:spPr bwMode="auto">
                    <a:xfrm>
                      <a:off x="4193" y="220"/>
                      <a:ext cx="43" cy="28"/>
                    </a:xfrm>
                    <a:custGeom>
                      <a:avLst/>
                      <a:gdLst>
                        <a:gd name="T0" fmla="*/ 18 w 18"/>
                        <a:gd name="T1" fmla="*/ 12 h 12"/>
                        <a:gd name="T2" fmla="*/ 1 w 18"/>
                        <a:gd name="T3" fmla="*/ 10 h 12"/>
                        <a:gd name="T4" fmla="*/ 11 w 18"/>
                        <a:gd name="T5" fmla="*/ 2 h 12"/>
                        <a:gd name="T6" fmla="*/ 17 w 18"/>
                        <a:gd name="T7" fmla="*/ 12 h 12"/>
                        <a:gd name="T8" fmla="*/ 18 w 18"/>
                        <a:gd name="T9" fmla="*/ 12 h 12"/>
                      </a:gdLst>
                      <a:ahLst/>
                      <a:cxnLst>
                        <a:cxn ang="0">
                          <a:pos x="T0" y="T1"/>
                        </a:cxn>
                        <a:cxn ang="0">
                          <a:pos x="T2" y="T3"/>
                        </a:cxn>
                        <a:cxn ang="0">
                          <a:pos x="T4" y="T5"/>
                        </a:cxn>
                        <a:cxn ang="0">
                          <a:pos x="T6" y="T7"/>
                        </a:cxn>
                        <a:cxn ang="0">
                          <a:pos x="T8" y="T9"/>
                        </a:cxn>
                      </a:cxnLst>
                      <a:rect l="0" t="0" r="r" b="b"/>
                      <a:pathLst>
                        <a:path w="18" h="12">
                          <a:moveTo>
                            <a:pt x="18" y="12"/>
                          </a:moveTo>
                          <a:cubicBezTo>
                            <a:pt x="12" y="11"/>
                            <a:pt x="6" y="10"/>
                            <a:pt x="1" y="10"/>
                          </a:cubicBezTo>
                          <a:cubicBezTo>
                            <a:pt x="0" y="4"/>
                            <a:pt x="6" y="0"/>
                            <a:pt x="11" y="2"/>
                          </a:cubicBezTo>
                          <a:cubicBezTo>
                            <a:pt x="15" y="4"/>
                            <a:pt x="17" y="8"/>
                            <a:pt x="17" y="12"/>
                          </a:cubicBezTo>
                          <a:cubicBezTo>
                            <a:pt x="17" y="12"/>
                            <a:pt x="18" y="12"/>
                            <a:pt x="18" y="1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6" name="Freeform 355"/>
                    <p:cNvSpPr>
                      <a:spLocks/>
                    </p:cNvSpPr>
                    <p:nvPr/>
                  </p:nvSpPr>
                  <p:spPr bwMode="auto">
                    <a:xfrm>
                      <a:off x="4132" y="390"/>
                      <a:ext cx="101" cy="142"/>
                    </a:xfrm>
                    <a:custGeom>
                      <a:avLst/>
                      <a:gdLst>
                        <a:gd name="T0" fmla="*/ 26 w 43"/>
                        <a:gd name="T1" fmla="*/ 0 h 60"/>
                        <a:gd name="T2" fmla="*/ 18 w 43"/>
                        <a:gd name="T3" fmla="*/ 36 h 60"/>
                        <a:gd name="T4" fmla="*/ 0 w 43"/>
                        <a:gd name="T5" fmla="*/ 60 h 60"/>
                        <a:gd name="T6" fmla="*/ 0 w 43"/>
                        <a:gd name="T7" fmla="*/ 49 h 60"/>
                        <a:gd name="T8" fmla="*/ 6 w 43"/>
                        <a:gd name="T9" fmla="*/ 25 h 60"/>
                        <a:gd name="T10" fmla="*/ 13 w 43"/>
                        <a:gd name="T11" fmla="*/ 9 h 60"/>
                        <a:gd name="T12" fmla="*/ 26 w 43"/>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43" h="60">
                          <a:moveTo>
                            <a:pt x="26" y="0"/>
                          </a:moveTo>
                          <a:cubicBezTo>
                            <a:pt x="43" y="1"/>
                            <a:pt x="21" y="31"/>
                            <a:pt x="18" y="36"/>
                          </a:cubicBezTo>
                          <a:cubicBezTo>
                            <a:pt x="12" y="44"/>
                            <a:pt x="6" y="51"/>
                            <a:pt x="0" y="60"/>
                          </a:cubicBezTo>
                          <a:cubicBezTo>
                            <a:pt x="0" y="56"/>
                            <a:pt x="0" y="53"/>
                            <a:pt x="0" y="49"/>
                          </a:cubicBezTo>
                          <a:cubicBezTo>
                            <a:pt x="2" y="41"/>
                            <a:pt x="3" y="33"/>
                            <a:pt x="6" y="25"/>
                          </a:cubicBezTo>
                          <a:cubicBezTo>
                            <a:pt x="7" y="20"/>
                            <a:pt x="10" y="14"/>
                            <a:pt x="13" y="9"/>
                          </a:cubicBezTo>
                          <a:cubicBezTo>
                            <a:pt x="16" y="6"/>
                            <a:pt x="22" y="0"/>
                            <a:pt x="26" y="0"/>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7" name="Freeform 356"/>
                    <p:cNvSpPr>
                      <a:spLocks/>
                    </p:cNvSpPr>
                    <p:nvPr/>
                  </p:nvSpPr>
                  <p:spPr bwMode="auto">
                    <a:xfrm>
                      <a:off x="3961" y="1308"/>
                      <a:ext cx="26" cy="33"/>
                    </a:xfrm>
                    <a:custGeom>
                      <a:avLst/>
                      <a:gdLst>
                        <a:gd name="T0" fmla="*/ 10 w 11"/>
                        <a:gd name="T1" fmla="*/ 6 h 14"/>
                        <a:gd name="T2" fmla="*/ 8 w 11"/>
                        <a:gd name="T3" fmla="*/ 13 h 14"/>
                        <a:gd name="T4" fmla="*/ 7 w 11"/>
                        <a:gd name="T5" fmla="*/ 13 h 14"/>
                        <a:gd name="T6" fmla="*/ 5 w 11"/>
                        <a:gd name="T7" fmla="*/ 14 h 14"/>
                        <a:gd name="T8" fmla="*/ 4 w 11"/>
                        <a:gd name="T9" fmla="*/ 14 h 14"/>
                        <a:gd name="T10" fmla="*/ 0 w 11"/>
                        <a:gd name="T11" fmla="*/ 12 h 14"/>
                        <a:gd name="T12" fmla="*/ 7 w 11"/>
                        <a:gd name="T13" fmla="*/ 0 h 14"/>
                        <a:gd name="T14" fmla="*/ 7 w 11"/>
                        <a:gd name="T15" fmla="*/ 0 h 14"/>
                        <a:gd name="T16" fmla="*/ 8 w 11"/>
                        <a:gd name="T17" fmla="*/ 2 h 14"/>
                        <a:gd name="T18" fmla="*/ 9 w 11"/>
                        <a:gd name="T19" fmla="*/ 4 h 14"/>
                        <a:gd name="T20" fmla="*/ 9 w 11"/>
                        <a:gd name="T21" fmla="*/ 4 h 14"/>
                        <a:gd name="T22" fmla="*/ 10 w 11"/>
                        <a:gd name="T2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4">
                          <a:moveTo>
                            <a:pt x="10" y="6"/>
                          </a:moveTo>
                          <a:cubicBezTo>
                            <a:pt x="11" y="8"/>
                            <a:pt x="10" y="11"/>
                            <a:pt x="8" y="13"/>
                          </a:cubicBezTo>
                          <a:cubicBezTo>
                            <a:pt x="8" y="13"/>
                            <a:pt x="8" y="13"/>
                            <a:pt x="7" y="13"/>
                          </a:cubicBezTo>
                          <a:cubicBezTo>
                            <a:pt x="6" y="13"/>
                            <a:pt x="5" y="13"/>
                            <a:pt x="5" y="14"/>
                          </a:cubicBezTo>
                          <a:cubicBezTo>
                            <a:pt x="4" y="14"/>
                            <a:pt x="4" y="14"/>
                            <a:pt x="4" y="14"/>
                          </a:cubicBezTo>
                          <a:cubicBezTo>
                            <a:pt x="3" y="13"/>
                            <a:pt x="1" y="13"/>
                            <a:pt x="0" y="12"/>
                          </a:cubicBezTo>
                          <a:cubicBezTo>
                            <a:pt x="3" y="8"/>
                            <a:pt x="5" y="4"/>
                            <a:pt x="7" y="0"/>
                          </a:cubicBezTo>
                          <a:cubicBezTo>
                            <a:pt x="7" y="0"/>
                            <a:pt x="7" y="0"/>
                            <a:pt x="7" y="0"/>
                          </a:cubicBezTo>
                          <a:cubicBezTo>
                            <a:pt x="8" y="1"/>
                            <a:pt x="8" y="2"/>
                            <a:pt x="8" y="2"/>
                          </a:cubicBezTo>
                          <a:cubicBezTo>
                            <a:pt x="8" y="3"/>
                            <a:pt x="8" y="4"/>
                            <a:pt x="9" y="4"/>
                          </a:cubicBezTo>
                          <a:cubicBezTo>
                            <a:pt x="9" y="4"/>
                            <a:pt x="9" y="4"/>
                            <a:pt x="9" y="4"/>
                          </a:cubicBezTo>
                          <a:cubicBezTo>
                            <a:pt x="10" y="5"/>
                            <a:pt x="10" y="5"/>
                            <a:pt x="10" y="6"/>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8" name="Freeform 357"/>
                    <p:cNvSpPr>
                      <a:spLocks/>
                    </p:cNvSpPr>
                    <p:nvPr/>
                  </p:nvSpPr>
                  <p:spPr bwMode="auto">
                    <a:xfrm>
                      <a:off x="3987" y="1138"/>
                      <a:ext cx="38" cy="26"/>
                    </a:xfrm>
                    <a:custGeom>
                      <a:avLst/>
                      <a:gdLst>
                        <a:gd name="T0" fmla="*/ 16 w 16"/>
                        <a:gd name="T1" fmla="*/ 5 h 11"/>
                        <a:gd name="T2" fmla="*/ 16 w 16"/>
                        <a:gd name="T3" fmla="*/ 5 h 11"/>
                        <a:gd name="T4" fmla="*/ 7 w 16"/>
                        <a:gd name="T5" fmla="*/ 11 h 11"/>
                        <a:gd name="T6" fmla="*/ 0 w 16"/>
                        <a:gd name="T7" fmla="*/ 8 h 11"/>
                        <a:gd name="T8" fmla="*/ 13 w 16"/>
                        <a:gd name="T9" fmla="*/ 0 h 11"/>
                        <a:gd name="T10" fmla="*/ 14 w 16"/>
                        <a:gd name="T11" fmla="*/ 1 h 11"/>
                        <a:gd name="T12" fmla="*/ 16 w 16"/>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16" h="11">
                          <a:moveTo>
                            <a:pt x="16" y="5"/>
                          </a:moveTo>
                          <a:cubicBezTo>
                            <a:pt x="16" y="5"/>
                            <a:pt x="16" y="5"/>
                            <a:pt x="16" y="5"/>
                          </a:cubicBezTo>
                          <a:cubicBezTo>
                            <a:pt x="13" y="7"/>
                            <a:pt x="10" y="9"/>
                            <a:pt x="7" y="11"/>
                          </a:cubicBezTo>
                          <a:cubicBezTo>
                            <a:pt x="5" y="10"/>
                            <a:pt x="2" y="9"/>
                            <a:pt x="0" y="8"/>
                          </a:cubicBezTo>
                          <a:cubicBezTo>
                            <a:pt x="4" y="6"/>
                            <a:pt x="9" y="3"/>
                            <a:pt x="13" y="0"/>
                          </a:cubicBezTo>
                          <a:cubicBezTo>
                            <a:pt x="13" y="0"/>
                            <a:pt x="13" y="1"/>
                            <a:pt x="14" y="1"/>
                          </a:cubicBezTo>
                          <a:cubicBezTo>
                            <a:pt x="14" y="2"/>
                            <a:pt x="15" y="4"/>
                            <a:pt x="16"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9" name="Freeform 358"/>
                    <p:cNvSpPr>
                      <a:spLocks/>
                    </p:cNvSpPr>
                    <p:nvPr/>
                  </p:nvSpPr>
                  <p:spPr bwMode="auto">
                    <a:xfrm>
                      <a:off x="4058" y="608"/>
                      <a:ext cx="83" cy="69"/>
                    </a:xfrm>
                    <a:custGeom>
                      <a:avLst/>
                      <a:gdLst>
                        <a:gd name="T0" fmla="*/ 32 w 35"/>
                        <a:gd name="T1" fmla="*/ 28 h 29"/>
                        <a:gd name="T2" fmla="*/ 32 w 35"/>
                        <a:gd name="T3" fmla="*/ 29 h 29"/>
                        <a:gd name="T4" fmla="*/ 25 w 35"/>
                        <a:gd name="T5" fmla="*/ 26 h 29"/>
                        <a:gd name="T6" fmla="*/ 25 w 35"/>
                        <a:gd name="T7" fmla="*/ 15 h 29"/>
                        <a:gd name="T8" fmla="*/ 20 w 35"/>
                        <a:gd name="T9" fmla="*/ 9 h 29"/>
                        <a:gd name="T10" fmla="*/ 10 w 35"/>
                        <a:gd name="T11" fmla="*/ 21 h 29"/>
                        <a:gd name="T12" fmla="*/ 0 w 35"/>
                        <a:gd name="T13" fmla="*/ 18 h 29"/>
                        <a:gd name="T14" fmla="*/ 1 w 35"/>
                        <a:gd name="T15" fmla="*/ 17 h 29"/>
                        <a:gd name="T16" fmla="*/ 1 w 35"/>
                        <a:gd name="T17" fmla="*/ 16 h 29"/>
                        <a:gd name="T18" fmla="*/ 2 w 35"/>
                        <a:gd name="T19" fmla="*/ 16 h 29"/>
                        <a:gd name="T20" fmla="*/ 4 w 35"/>
                        <a:gd name="T21" fmla="*/ 17 h 29"/>
                        <a:gd name="T22" fmla="*/ 22 w 35"/>
                        <a:gd name="T23" fmla="*/ 2 h 29"/>
                        <a:gd name="T24" fmla="*/ 32 w 35"/>
                        <a:gd name="T25"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29">
                          <a:moveTo>
                            <a:pt x="32" y="28"/>
                          </a:moveTo>
                          <a:cubicBezTo>
                            <a:pt x="32" y="29"/>
                            <a:pt x="32" y="29"/>
                            <a:pt x="32" y="29"/>
                          </a:cubicBezTo>
                          <a:cubicBezTo>
                            <a:pt x="30" y="28"/>
                            <a:pt x="27" y="27"/>
                            <a:pt x="25" y="26"/>
                          </a:cubicBezTo>
                          <a:cubicBezTo>
                            <a:pt x="26" y="23"/>
                            <a:pt x="26" y="18"/>
                            <a:pt x="25" y="15"/>
                          </a:cubicBezTo>
                          <a:cubicBezTo>
                            <a:pt x="25" y="12"/>
                            <a:pt x="23" y="10"/>
                            <a:pt x="20" y="9"/>
                          </a:cubicBezTo>
                          <a:cubicBezTo>
                            <a:pt x="15" y="9"/>
                            <a:pt x="10" y="16"/>
                            <a:pt x="10" y="21"/>
                          </a:cubicBezTo>
                          <a:cubicBezTo>
                            <a:pt x="7" y="20"/>
                            <a:pt x="4" y="19"/>
                            <a:pt x="0" y="18"/>
                          </a:cubicBezTo>
                          <a:cubicBezTo>
                            <a:pt x="1" y="17"/>
                            <a:pt x="1" y="17"/>
                            <a:pt x="1" y="17"/>
                          </a:cubicBezTo>
                          <a:cubicBezTo>
                            <a:pt x="1" y="17"/>
                            <a:pt x="1" y="16"/>
                            <a:pt x="1" y="16"/>
                          </a:cubicBezTo>
                          <a:cubicBezTo>
                            <a:pt x="2" y="16"/>
                            <a:pt x="2" y="16"/>
                            <a:pt x="2" y="16"/>
                          </a:cubicBezTo>
                          <a:cubicBezTo>
                            <a:pt x="1" y="18"/>
                            <a:pt x="4" y="19"/>
                            <a:pt x="4" y="17"/>
                          </a:cubicBezTo>
                          <a:cubicBezTo>
                            <a:pt x="7" y="10"/>
                            <a:pt x="13" y="0"/>
                            <a:pt x="22" y="2"/>
                          </a:cubicBezTo>
                          <a:cubicBezTo>
                            <a:pt x="35" y="5"/>
                            <a:pt x="33" y="19"/>
                            <a:pt x="32" y="2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0" name="Freeform 359"/>
                    <p:cNvSpPr>
                      <a:spLocks/>
                    </p:cNvSpPr>
                    <p:nvPr/>
                  </p:nvSpPr>
                  <p:spPr bwMode="auto">
                    <a:xfrm>
                      <a:off x="4091" y="733"/>
                      <a:ext cx="41" cy="41"/>
                    </a:xfrm>
                    <a:custGeom>
                      <a:avLst/>
                      <a:gdLst>
                        <a:gd name="T0" fmla="*/ 17 w 17"/>
                        <a:gd name="T1" fmla="*/ 7 h 17"/>
                        <a:gd name="T2" fmla="*/ 7 w 17"/>
                        <a:gd name="T3" fmla="*/ 17 h 17"/>
                        <a:gd name="T4" fmla="*/ 0 w 17"/>
                        <a:gd name="T5" fmla="*/ 11 h 17"/>
                        <a:gd name="T6" fmla="*/ 0 w 17"/>
                        <a:gd name="T7" fmla="*/ 11 h 17"/>
                        <a:gd name="T8" fmla="*/ 4 w 17"/>
                        <a:gd name="T9" fmla="*/ 5 h 17"/>
                        <a:gd name="T10" fmla="*/ 8 w 17"/>
                        <a:gd name="T11" fmla="*/ 0 h 17"/>
                        <a:gd name="T12" fmla="*/ 17 w 17"/>
                        <a:gd name="T13" fmla="*/ 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17" y="7"/>
                          </a:moveTo>
                          <a:cubicBezTo>
                            <a:pt x="13" y="9"/>
                            <a:pt x="10" y="13"/>
                            <a:pt x="7" y="17"/>
                          </a:cubicBezTo>
                          <a:cubicBezTo>
                            <a:pt x="5" y="14"/>
                            <a:pt x="2" y="13"/>
                            <a:pt x="0" y="11"/>
                          </a:cubicBezTo>
                          <a:cubicBezTo>
                            <a:pt x="0" y="11"/>
                            <a:pt x="0" y="11"/>
                            <a:pt x="0" y="11"/>
                          </a:cubicBezTo>
                          <a:cubicBezTo>
                            <a:pt x="1" y="9"/>
                            <a:pt x="3" y="7"/>
                            <a:pt x="4" y="5"/>
                          </a:cubicBezTo>
                          <a:cubicBezTo>
                            <a:pt x="6" y="3"/>
                            <a:pt x="7" y="2"/>
                            <a:pt x="8" y="0"/>
                          </a:cubicBezTo>
                          <a:cubicBezTo>
                            <a:pt x="11" y="2"/>
                            <a:pt x="14" y="5"/>
                            <a:pt x="17"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1" name="Freeform 360"/>
                    <p:cNvSpPr>
                      <a:spLocks/>
                    </p:cNvSpPr>
                    <p:nvPr/>
                  </p:nvSpPr>
                  <p:spPr bwMode="auto">
                    <a:xfrm>
                      <a:off x="3876" y="1464"/>
                      <a:ext cx="52" cy="69"/>
                    </a:xfrm>
                    <a:custGeom>
                      <a:avLst/>
                      <a:gdLst>
                        <a:gd name="T0" fmla="*/ 22 w 22"/>
                        <a:gd name="T1" fmla="*/ 28 h 29"/>
                        <a:gd name="T2" fmla="*/ 21 w 22"/>
                        <a:gd name="T3" fmla="*/ 28 h 29"/>
                        <a:gd name="T4" fmla="*/ 20 w 22"/>
                        <a:gd name="T5" fmla="*/ 27 h 29"/>
                        <a:gd name="T6" fmla="*/ 15 w 22"/>
                        <a:gd name="T7" fmla="*/ 28 h 29"/>
                        <a:gd name="T8" fmla="*/ 11 w 22"/>
                        <a:gd name="T9" fmla="*/ 29 h 29"/>
                        <a:gd name="T10" fmla="*/ 7 w 22"/>
                        <a:gd name="T11" fmla="*/ 18 h 29"/>
                        <a:gd name="T12" fmla="*/ 14 w 22"/>
                        <a:gd name="T13" fmla="*/ 15 h 29"/>
                        <a:gd name="T14" fmla="*/ 14 w 22"/>
                        <a:gd name="T15" fmla="*/ 13 h 29"/>
                        <a:gd name="T16" fmla="*/ 6 w 22"/>
                        <a:gd name="T17" fmla="*/ 16 h 29"/>
                        <a:gd name="T18" fmla="*/ 0 w 22"/>
                        <a:gd name="T19" fmla="*/ 3 h 29"/>
                        <a:gd name="T20" fmla="*/ 5 w 22"/>
                        <a:gd name="T21" fmla="*/ 2 h 29"/>
                        <a:gd name="T22" fmla="*/ 12 w 22"/>
                        <a:gd name="T23" fmla="*/ 0 h 29"/>
                        <a:gd name="T24" fmla="*/ 22 w 22"/>
                        <a:gd name="T25"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9">
                          <a:moveTo>
                            <a:pt x="22" y="28"/>
                          </a:moveTo>
                          <a:cubicBezTo>
                            <a:pt x="21" y="28"/>
                            <a:pt x="21" y="28"/>
                            <a:pt x="21" y="28"/>
                          </a:cubicBezTo>
                          <a:cubicBezTo>
                            <a:pt x="21" y="28"/>
                            <a:pt x="21" y="27"/>
                            <a:pt x="20" y="27"/>
                          </a:cubicBezTo>
                          <a:cubicBezTo>
                            <a:pt x="19" y="28"/>
                            <a:pt x="17" y="28"/>
                            <a:pt x="15" y="28"/>
                          </a:cubicBezTo>
                          <a:cubicBezTo>
                            <a:pt x="14" y="29"/>
                            <a:pt x="12" y="29"/>
                            <a:pt x="11" y="29"/>
                          </a:cubicBezTo>
                          <a:cubicBezTo>
                            <a:pt x="10" y="25"/>
                            <a:pt x="8" y="22"/>
                            <a:pt x="7" y="18"/>
                          </a:cubicBezTo>
                          <a:cubicBezTo>
                            <a:pt x="9" y="17"/>
                            <a:pt x="12" y="16"/>
                            <a:pt x="14" y="15"/>
                          </a:cubicBezTo>
                          <a:cubicBezTo>
                            <a:pt x="15" y="15"/>
                            <a:pt x="15" y="13"/>
                            <a:pt x="14" y="13"/>
                          </a:cubicBezTo>
                          <a:cubicBezTo>
                            <a:pt x="11" y="13"/>
                            <a:pt x="8" y="15"/>
                            <a:pt x="6" y="16"/>
                          </a:cubicBezTo>
                          <a:cubicBezTo>
                            <a:pt x="4" y="11"/>
                            <a:pt x="2" y="7"/>
                            <a:pt x="0" y="3"/>
                          </a:cubicBezTo>
                          <a:cubicBezTo>
                            <a:pt x="2" y="3"/>
                            <a:pt x="3" y="2"/>
                            <a:pt x="5" y="2"/>
                          </a:cubicBezTo>
                          <a:cubicBezTo>
                            <a:pt x="7" y="2"/>
                            <a:pt x="10" y="1"/>
                            <a:pt x="12" y="0"/>
                          </a:cubicBezTo>
                          <a:cubicBezTo>
                            <a:pt x="16" y="9"/>
                            <a:pt x="19" y="19"/>
                            <a:pt x="22" y="2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2" name="Freeform 361"/>
                    <p:cNvSpPr>
                      <a:spLocks/>
                    </p:cNvSpPr>
                    <p:nvPr/>
                  </p:nvSpPr>
                  <p:spPr bwMode="auto">
                    <a:xfrm>
                      <a:off x="3996" y="1093"/>
                      <a:ext cx="31" cy="21"/>
                    </a:xfrm>
                    <a:custGeom>
                      <a:avLst/>
                      <a:gdLst>
                        <a:gd name="T0" fmla="*/ 12 w 13"/>
                        <a:gd name="T1" fmla="*/ 3 h 9"/>
                        <a:gd name="T2" fmla="*/ 13 w 13"/>
                        <a:gd name="T3" fmla="*/ 3 h 9"/>
                        <a:gd name="T4" fmla="*/ 5 w 13"/>
                        <a:gd name="T5" fmla="*/ 9 h 9"/>
                        <a:gd name="T6" fmla="*/ 0 w 13"/>
                        <a:gd name="T7" fmla="*/ 6 h 9"/>
                        <a:gd name="T8" fmla="*/ 0 w 13"/>
                        <a:gd name="T9" fmla="*/ 6 h 9"/>
                        <a:gd name="T10" fmla="*/ 6 w 13"/>
                        <a:gd name="T11" fmla="*/ 0 h 9"/>
                        <a:gd name="T12" fmla="*/ 7 w 13"/>
                        <a:gd name="T13" fmla="*/ 1 h 9"/>
                        <a:gd name="T14" fmla="*/ 12 w 13"/>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9">
                          <a:moveTo>
                            <a:pt x="12" y="3"/>
                          </a:moveTo>
                          <a:cubicBezTo>
                            <a:pt x="12" y="3"/>
                            <a:pt x="13" y="3"/>
                            <a:pt x="13" y="3"/>
                          </a:cubicBezTo>
                          <a:cubicBezTo>
                            <a:pt x="10" y="5"/>
                            <a:pt x="8" y="7"/>
                            <a:pt x="5" y="9"/>
                          </a:cubicBezTo>
                          <a:cubicBezTo>
                            <a:pt x="4" y="8"/>
                            <a:pt x="2" y="7"/>
                            <a:pt x="0" y="6"/>
                          </a:cubicBezTo>
                          <a:cubicBezTo>
                            <a:pt x="0" y="6"/>
                            <a:pt x="0" y="6"/>
                            <a:pt x="0" y="6"/>
                          </a:cubicBezTo>
                          <a:cubicBezTo>
                            <a:pt x="2" y="4"/>
                            <a:pt x="4" y="2"/>
                            <a:pt x="6" y="0"/>
                          </a:cubicBezTo>
                          <a:cubicBezTo>
                            <a:pt x="6" y="0"/>
                            <a:pt x="6" y="1"/>
                            <a:pt x="7" y="1"/>
                          </a:cubicBezTo>
                          <a:cubicBezTo>
                            <a:pt x="9" y="1"/>
                            <a:pt x="10" y="2"/>
                            <a:pt x="12"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3" name="Freeform 362"/>
                    <p:cNvSpPr>
                      <a:spLocks/>
                    </p:cNvSpPr>
                    <p:nvPr/>
                  </p:nvSpPr>
                  <p:spPr bwMode="auto">
                    <a:xfrm>
                      <a:off x="3821" y="1890"/>
                      <a:ext cx="24" cy="31"/>
                    </a:xfrm>
                    <a:custGeom>
                      <a:avLst/>
                      <a:gdLst>
                        <a:gd name="T0" fmla="*/ 7 w 10"/>
                        <a:gd name="T1" fmla="*/ 0 h 13"/>
                        <a:gd name="T2" fmla="*/ 6 w 10"/>
                        <a:gd name="T3" fmla="*/ 10 h 13"/>
                        <a:gd name="T4" fmla="*/ 1 w 10"/>
                        <a:gd name="T5" fmla="*/ 0 h 13"/>
                        <a:gd name="T6" fmla="*/ 7 w 10"/>
                        <a:gd name="T7" fmla="*/ 0 h 13"/>
                      </a:gdLst>
                      <a:ahLst/>
                      <a:cxnLst>
                        <a:cxn ang="0">
                          <a:pos x="T0" y="T1"/>
                        </a:cxn>
                        <a:cxn ang="0">
                          <a:pos x="T2" y="T3"/>
                        </a:cxn>
                        <a:cxn ang="0">
                          <a:pos x="T4" y="T5"/>
                        </a:cxn>
                        <a:cxn ang="0">
                          <a:pos x="T6" y="T7"/>
                        </a:cxn>
                      </a:cxnLst>
                      <a:rect l="0" t="0" r="r" b="b"/>
                      <a:pathLst>
                        <a:path w="10" h="13">
                          <a:moveTo>
                            <a:pt x="7" y="0"/>
                          </a:moveTo>
                          <a:cubicBezTo>
                            <a:pt x="8" y="3"/>
                            <a:pt x="10" y="8"/>
                            <a:pt x="6" y="10"/>
                          </a:cubicBezTo>
                          <a:cubicBezTo>
                            <a:pt x="0" y="13"/>
                            <a:pt x="1" y="3"/>
                            <a:pt x="1" y="0"/>
                          </a:cubicBezTo>
                          <a:cubicBezTo>
                            <a:pt x="3" y="0"/>
                            <a:pt x="5" y="0"/>
                            <a:pt x="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4" name="Freeform 363"/>
                    <p:cNvSpPr>
                      <a:spLocks/>
                    </p:cNvSpPr>
                    <p:nvPr/>
                  </p:nvSpPr>
                  <p:spPr bwMode="auto">
                    <a:xfrm>
                      <a:off x="3968" y="1162"/>
                      <a:ext cx="36" cy="45"/>
                    </a:xfrm>
                    <a:custGeom>
                      <a:avLst/>
                      <a:gdLst>
                        <a:gd name="T0" fmla="*/ 14 w 15"/>
                        <a:gd name="T1" fmla="*/ 8 h 19"/>
                        <a:gd name="T2" fmla="*/ 14 w 15"/>
                        <a:gd name="T3" fmla="*/ 12 h 19"/>
                        <a:gd name="T4" fmla="*/ 14 w 15"/>
                        <a:gd name="T5" fmla="*/ 13 h 19"/>
                        <a:gd name="T6" fmla="*/ 7 w 15"/>
                        <a:gd name="T7" fmla="*/ 19 h 19"/>
                        <a:gd name="T8" fmla="*/ 0 w 15"/>
                        <a:gd name="T9" fmla="*/ 4 h 19"/>
                        <a:gd name="T10" fmla="*/ 0 w 15"/>
                        <a:gd name="T11" fmla="*/ 4 h 19"/>
                        <a:gd name="T12" fmla="*/ 14 w 15"/>
                        <a:gd name="T13" fmla="*/ 8 h 19"/>
                      </a:gdLst>
                      <a:ahLst/>
                      <a:cxnLst>
                        <a:cxn ang="0">
                          <a:pos x="T0" y="T1"/>
                        </a:cxn>
                        <a:cxn ang="0">
                          <a:pos x="T2" y="T3"/>
                        </a:cxn>
                        <a:cxn ang="0">
                          <a:pos x="T4" y="T5"/>
                        </a:cxn>
                        <a:cxn ang="0">
                          <a:pos x="T6" y="T7"/>
                        </a:cxn>
                        <a:cxn ang="0">
                          <a:pos x="T8" y="T9"/>
                        </a:cxn>
                        <a:cxn ang="0">
                          <a:pos x="T10" y="T11"/>
                        </a:cxn>
                        <a:cxn ang="0">
                          <a:pos x="T12" y="T13"/>
                        </a:cxn>
                      </a:cxnLst>
                      <a:rect l="0" t="0" r="r" b="b"/>
                      <a:pathLst>
                        <a:path w="15" h="19">
                          <a:moveTo>
                            <a:pt x="14" y="8"/>
                          </a:moveTo>
                          <a:cubicBezTo>
                            <a:pt x="15" y="9"/>
                            <a:pt x="14" y="11"/>
                            <a:pt x="14" y="12"/>
                          </a:cubicBezTo>
                          <a:cubicBezTo>
                            <a:pt x="14" y="12"/>
                            <a:pt x="14" y="12"/>
                            <a:pt x="14" y="13"/>
                          </a:cubicBezTo>
                          <a:cubicBezTo>
                            <a:pt x="13" y="15"/>
                            <a:pt x="10" y="17"/>
                            <a:pt x="7" y="19"/>
                          </a:cubicBezTo>
                          <a:cubicBezTo>
                            <a:pt x="5" y="13"/>
                            <a:pt x="3" y="9"/>
                            <a:pt x="0" y="4"/>
                          </a:cubicBezTo>
                          <a:cubicBezTo>
                            <a:pt x="0" y="4"/>
                            <a:pt x="0" y="4"/>
                            <a:pt x="0" y="4"/>
                          </a:cubicBezTo>
                          <a:cubicBezTo>
                            <a:pt x="5" y="0"/>
                            <a:pt x="12" y="2"/>
                            <a:pt x="14" y="8"/>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5" name="Freeform 364"/>
                    <p:cNvSpPr>
                      <a:spLocks/>
                    </p:cNvSpPr>
                    <p:nvPr/>
                  </p:nvSpPr>
                  <p:spPr bwMode="auto">
                    <a:xfrm>
                      <a:off x="3921" y="1445"/>
                      <a:ext cx="26" cy="38"/>
                    </a:xfrm>
                    <a:custGeom>
                      <a:avLst/>
                      <a:gdLst>
                        <a:gd name="T0" fmla="*/ 11 w 11"/>
                        <a:gd name="T1" fmla="*/ 10 h 16"/>
                        <a:gd name="T2" fmla="*/ 5 w 11"/>
                        <a:gd name="T3" fmla="*/ 16 h 16"/>
                        <a:gd name="T4" fmla="*/ 0 w 11"/>
                        <a:gd name="T5" fmla="*/ 6 h 16"/>
                        <a:gd name="T6" fmla="*/ 2 w 11"/>
                        <a:gd name="T7" fmla="*/ 3 h 16"/>
                        <a:gd name="T8" fmla="*/ 6 w 11"/>
                        <a:gd name="T9" fmla="*/ 0 h 16"/>
                        <a:gd name="T10" fmla="*/ 11 w 11"/>
                        <a:gd name="T11" fmla="*/ 10 h 16"/>
                      </a:gdLst>
                      <a:ahLst/>
                      <a:cxnLst>
                        <a:cxn ang="0">
                          <a:pos x="T0" y="T1"/>
                        </a:cxn>
                        <a:cxn ang="0">
                          <a:pos x="T2" y="T3"/>
                        </a:cxn>
                        <a:cxn ang="0">
                          <a:pos x="T4" y="T5"/>
                        </a:cxn>
                        <a:cxn ang="0">
                          <a:pos x="T6" y="T7"/>
                        </a:cxn>
                        <a:cxn ang="0">
                          <a:pos x="T8" y="T9"/>
                        </a:cxn>
                        <a:cxn ang="0">
                          <a:pos x="T10" y="T11"/>
                        </a:cxn>
                      </a:cxnLst>
                      <a:rect l="0" t="0" r="r" b="b"/>
                      <a:pathLst>
                        <a:path w="11" h="16">
                          <a:moveTo>
                            <a:pt x="11" y="10"/>
                          </a:moveTo>
                          <a:cubicBezTo>
                            <a:pt x="9" y="12"/>
                            <a:pt x="6" y="13"/>
                            <a:pt x="5" y="16"/>
                          </a:cubicBezTo>
                          <a:cubicBezTo>
                            <a:pt x="3" y="13"/>
                            <a:pt x="2" y="9"/>
                            <a:pt x="0" y="6"/>
                          </a:cubicBezTo>
                          <a:cubicBezTo>
                            <a:pt x="1" y="5"/>
                            <a:pt x="2" y="4"/>
                            <a:pt x="2" y="3"/>
                          </a:cubicBezTo>
                          <a:cubicBezTo>
                            <a:pt x="3" y="2"/>
                            <a:pt x="4" y="1"/>
                            <a:pt x="6" y="0"/>
                          </a:cubicBezTo>
                          <a:cubicBezTo>
                            <a:pt x="7" y="4"/>
                            <a:pt x="9" y="7"/>
                            <a:pt x="11"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6" name="Freeform 365"/>
                    <p:cNvSpPr>
                      <a:spLocks/>
                    </p:cNvSpPr>
                    <p:nvPr/>
                  </p:nvSpPr>
                  <p:spPr bwMode="auto">
                    <a:xfrm>
                      <a:off x="3700" y="2311"/>
                      <a:ext cx="38" cy="36"/>
                    </a:xfrm>
                    <a:custGeom>
                      <a:avLst/>
                      <a:gdLst>
                        <a:gd name="T0" fmla="*/ 16 w 16"/>
                        <a:gd name="T1" fmla="*/ 6 h 15"/>
                        <a:gd name="T2" fmla="*/ 16 w 16"/>
                        <a:gd name="T3" fmla="*/ 7 h 15"/>
                        <a:gd name="T4" fmla="*/ 15 w 16"/>
                        <a:gd name="T5" fmla="*/ 9 h 15"/>
                        <a:gd name="T6" fmla="*/ 5 w 16"/>
                        <a:gd name="T7" fmla="*/ 13 h 15"/>
                        <a:gd name="T8" fmla="*/ 4 w 16"/>
                        <a:gd name="T9" fmla="*/ 0 h 15"/>
                        <a:gd name="T10" fmla="*/ 4 w 16"/>
                        <a:gd name="T11" fmla="*/ 0 h 15"/>
                        <a:gd name="T12" fmla="*/ 16 w 16"/>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6"/>
                          </a:moveTo>
                          <a:cubicBezTo>
                            <a:pt x="16" y="7"/>
                            <a:pt x="16" y="7"/>
                            <a:pt x="16" y="7"/>
                          </a:cubicBezTo>
                          <a:cubicBezTo>
                            <a:pt x="16" y="8"/>
                            <a:pt x="15" y="8"/>
                            <a:pt x="15" y="9"/>
                          </a:cubicBezTo>
                          <a:cubicBezTo>
                            <a:pt x="13" y="12"/>
                            <a:pt x="10" y="15"/>
                            <a:pt x="5" y="13"/>
                          </a:cubicBezTo>
                          <a:cubicBezTo>
                            <a:pt x="1" y="10"/>
                            <a:pt x="0" y="4"/>
                            <a:pt x="4" y="0"/>
                          </a:cubicBezTo>
                          <a:cubicBezTo>
                            <a:pt x="4" y="0"/>
                            <a:pt x="4" y="0"/>
                            <a:pt x="4" y="0"/>
                          </a:cubicBezTo>
                          <a:cubicBezTo>
                            <a:pt x="8" y="3"/>
                            <a:pt x="12" y="5"/>
                            <a:pt x="16" y="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7" name="Freeform 366"/>
                    <p:cNvSpPr>
                      <a:spLocks/>
                    </p:cNvSpPr>
                    <p:nvPr/>
                  </p:nvSpPr>
                  <p:spPr bwMode="auto">
                    <a:xfrm>
                      <a:off x="3909" y="811"/>
                      <a:ext cx="182" cy="308"/>
                    </a:xfrm>
                    <a:custGeom>
                      <a:avLst/>
                      <a:gdLst>
                        <a:gd name="T0" fmla="*/ 71 w 77"/>
                        <a:gd name="T1" fmla="*/ 15 h 130"/>
                        <a:gd name="T2" fmla="*/ 64 w 77"/>
                        <a:gd name="T3" fmla="*/ 39 h 130"/>
                        <a:gd name="T4" fmla="*/ 48 w 77"/>
                        <a:gd name="T5" fmla="*/ 68 h 130"/>
                        <a:gd name="T6" fmla="*/ 16 w 77"/>
                        <a:gd name="T7" fmla="*/ 123 h 130"/>
                        <a:gd name="T8" fmla="*/ 17 w 77"/>
                        <a:gd name="T9" fmla="*/ 130 h 130"/>
                        <a:gd name="T10" fmla="*/ 14 w 77"/>
                        <a:gd name="T11" fmla="*/ 129 h 130"/>
                        <a:gd name="T12" fmla="*/ 13 w 77"/>
                        <a:gd name="T13" fmla="*/ 125 h 130"/>
                        <a:gd name="T14" fmla="*/ 11 w 77"/>
                        <a:gd name="T15" fmla="*/ 123 h 130"/>
                        <a:gd name="T16" fmla="*/ 2 w 77"/>
                        <a:gd name="T17" fmla="*/ 124 h 130"/>
                        <a:gd name="T18" fmla="*/ 0 w 77"/>
                        <a:gd name="T19" fmla="*/ 122 h 130"/>
                        <a:gd name="T20" fmla="*/ 12 w 77"/>
                        <a:gd name="T21" fmla="*/ 120 h 130"/>
                        <a:gd name="T22" fmla="*/ 46 w 77"/>
                        <a:gd name="T23" fmla="*/ 61 h 130"/>
                        <a:gd name="T24" fmla="*/ 62 w 77"/>
                        <a:gd name="T25" fmla="*/ 3 h 130"/>
                        <a:gd name="T26" fmla="*/ 64 w 77"/>
                        <a:gd name="T27" fmla="*/ 0 h 130"/>
                        <a:gd name="T28" fmla="*/ 71 w 77"/>
                        <a:gd name="T29"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30">
                          <a:moveTo>
                            <a:pt x="71" y="15"/>
                          </a:moveTo>
                          <a:cubicBezTo>
                            <a:pt x="71" y="23"/>
                            <a:pt x="68" y="31"/>
                            <a:pt x="64" y="39"/>
                          </a:cubicBezTo>
                          <a:cubicBezTo>
                            <a:pt x="60" y="49"/>
                            <a:pt x="54" y="58"/>
                            <a:pt x="48" y="68"/>
                          </a:cubicBezTo>
                          <a:cubicBezTo>
                            <a:pt x="38" y="86"/>
                            <a:pt x="27" y="105"/>
                            <a:pt x="16" y="123"/>
                          </a:cubicBezTo>
                          <a:cubicBezTo>
                            <a:pt x="17" y="125"/>
                            <a:pt x="17" y="127"/>
                            <a:pt x="17" y="130"/>
                          </a:cubicBezTo>
                          <a:cubicBezTo>
                            <a:pt x="14" y="129"/>
                            <a:pt x="14" y="129"/>
                            <a:pt x="14" y="129"/>
                          </a:cubicBezTo>
                          <a:cubicBezTo>
                            <a:pt x="14" y="128"/>
                            <a:pt x="14" y="127"/>
                            <a:pt x="13" y="125"/>
                          </a:cubicBezTo>
                          <a:cubicBezTo>
                            <a:pt x="12" y="125"/>
                            <a:pt x="10" y="124"/>
                            <a:pt x="11" y="123"/>
                          </a:cubicBezTo>
                          <a:cubicBezTo>
                            <a:pt x="7" y="120"/>
                            <a:pt x="4" y="122"/>
                            <a:pt x="2" y="124"/>
                          </a:cubicBezTo>
                          <a:cubicBezTo>
                            <a:pt x="0" y="122"/>
                            <a:pt x="0" y="122"/>
                            <a:pt x="0" y="122"/>
                          </a:cubicBezTo>
                          <a:cubicBezTo>
                            <a:pt x="3" y="119"/>
                            <a:pt x="8" y="117"/>
                            <a:pt x="12" y="120"/>
                          </a:cubicBezTo>
                          <a:cubicBezTo>
                            <a:pt x="24" y="100"/>
                            <a:pt x="35" y="81"/>
                            <a:pt x="46" y="61"/>
                          </a:cubicBezTo>
                          <a:cubicBezTo>
                            <a:pt x="51" y="53"/>
                            <a:pt x="77" y="11"/>
                            <a:pt x="62" y="3"/>
                          </a:cubicBezTo>
                          <a:cubicBezTo>
                            <a:pt x="64" y="0"/>
                            <a:pt x="64" y="0"/>
                            <a:pt x="64" y="0"/>
                          </a:cubicBezTo>
                          <a:cubicBezTo>
                            <a:pt x="68" y="3"/>
                            <a:pt x="71" y="8"/>
                            <a:pt x="71" y="1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8" name="Freeform 367"/>
                    <p:cNvSpPr>
                      <a:spLocks/>
                    </p:cNvSpPr>
                    <p:nvPr/>
                  </p:nvSpPr>
                  <p:spPr bwMode="auto">
                    <a:xfrm>
                      <a:off x="3930" y="1344"/>
                      <a:ext cx="36" cy="33"/>
                    </a:xfrm>
                    <a:custGeom>
                      <a:avLst/>
                      <a:gdLst>
                        <a:gd name="T0" fmla="*/ 10 w 15"/>
                        <a:gd name="T1" fmla="*/ 0 h 14"/>
                        <a:gd name="T2" fmla="*/ 10 w 15"/>
                        <a:gd name="T3" fmla="*/ 13 h 14"/>
                        <a:gd name="T4" fmla="*/ 3 w 15"/>
                        <a:gd name="T5" fmla="*/ 13 h 14"/>
                        <a:gd name="T6" fmla="*/ 2 w 15"/>
                        <a:gd name="T7" fmla="*/ 12 h 14"/>
                        <a:gd name="T8" fmla="*/ 0 w 15"/>
                        <a:gd name="T9" fmla="*/ 11 h 14"/>
                        <a:gd name="T10" fmla="*/ 0 w 15"/>
                        <a:gd name="T11" fmla="*/ 11 h 14"/>
                        <a:gd name="T12" fmla="*/ 10 w 15"/>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10" y="0"/>
                          </a:moveTo>
                          <a:cubicBezTo>
                            <a:pt x="14" y="4"/>
                            <a:pt x="15" y="10"/>
                            <a:pt x="10" y="13"/>
                          </a:cubicBezTo>
                          <a:cubicBezTo>
                            <a:pt x="8" y="14"/>
                            <a:pt x="5" y="14"/>
                            <a:pt x="3" y="13"/>
                          </a:cubicBezTo>
                          <a:cubicBezTo>
                            <a:pt x="3" y="13"/>
                            <a:pt x="2" y="12"/>
                            <a:pt x="2" y="12"/>
                          </a:cubicBezTo>
                          <a:cubicBezTo>
                            <a:pt x="2" y="11"/>
                            <a:pt x="1" y="11"/>
                            <a:pt x="0" y="11"/>
                          </a:cubicBezTo>
                          <a:cubicBezTo>
                            <a:pt x="0" y="11"/>
                            <a:pt x="0" y="11"/>
                            <a:pt x="0" y="11"/>
                          </a:cubicBezTo>
                          <a:cubicBezTo>
                            <a:pt x="4" y="8"/>
                            <a:pt x="7" y="4"/>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9" name="Freeform 368"/>
                    <p:cNvSpPr>
                      <a:spLocks/>
                    </p:cNvSpPr>
                    <p:nvPr/>
                  </p:nvSpPr>
                  <p:spPr bwMode="auto">
                    <a:xfrm>
                      <a:off x="3942" y="1261"/>
                      <a:ext cx="35" cy="52"/>
                    </a:xfrm>
                    <a:custGeom>
                      <a:avLst/>
                      <a:gdLst>
                        <a:gd name="T0" fmla="*/ 15 w 15"/>
                        <a:gd name="T1" fmla="*/ 3 h 22"/>
                        <a:gd name="T2" fmla="*/ 9 w 15"/>
                        <a:gd name="T3" fmla="*/ 22 h 22"/>
                        <a:gd name="T4" fmla="*/ 5 w 15"/>
                        <a:gd name="T5" fmla="*/ 20 h 22"/>
                        <a:gd name="T6" fmla="*/ 0 w 15"/>
                        <a:gd name="T7" fmla="*/ 16 h 22"/>
                        <a:gd name="T8" fmla="*/ 0 w 15"/>
                        <a:gd name="T9" fmla="*/ 16 h 22"/>
                        <a:gd name="T10" fmla="*/ 4 w 15"/>
                        <a:gd name="T11" fmla="*/ 0 h 22"/>
                        <a:gd name="T12" fmla="*/ 10 w 15"/>
                        <a:gd name="T13" fmla="*/ 2 h 22"/>
                        <a:gd name="T14" fmla="*/ 15 w 15"/>
                        <a:gd name="T15" fmla="*/ 3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2">
                          <a:moveTo>
                            <a:pt x="15" y="3"/>
                          </a:moveTo>
                          <a:cubicBezTo>
                            <a:pt x="14" y="10"/>
                            <a:pt x="12" y="16"/>
                            <a:pt x="9" y="22"/>
                          </a:cubicBezTo>
                          <a:cubicBezTo>
                            <a:pt x="7" y="21"/>
                            <a:pt x="6" y="21"/>
                            <a:pt x="5" y="20"/>
                          </a:cubicBezTo>
                          <a:cubicBezTo>
                            <a:pt x="3" y="19"/>
                            <a:pt x="1" y="18"/>
                            <a:pt x="0" y="16"/>
                          </a:cubicBezTo>
                          <a:cubicBezTo>
                            <a:pt x="0" y="16"/>
                            <a:pt x="0" y="16"/>
                            <a:pt x="0" y="16"/>
                          </a:cubicBezTo>
                          <a:cubicBezTo>
                            <a:pt x="2" y="11"/>
                            <a:pt x="3" y="6"/>
                            <a:pt x="4" y="0"/>
                          </a:cubicBezTo>
                          <a:cubicBezTo>
                            <a:pt x="6" y="1"/>
                            <a:pt x="8" y="1"/>
                            <a:pt x="10" y="2"/>
                          </a:cubicBezTo>
                          <a:cubicBezTo>
                            <a:pt x="11" y="2"/>
                            <a:pt x="13" y="3"/>
                            <a:pt x="15"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0" name="Freeform 369"/>
                    <p:cNvSpPr>
                      <a:spLocks/>
                    </p:cNvSpPr>
                    <p:nvPr/>
                  </p:nvSpPr>
                  <p:spPr bwMode="auto">
                    <a:xfrm>
                      <a:off x="4065" y="714"/>
                      <a:ext cx="40" cy="43"/>
                    </a:xfrm>
                    <a:custGeom>
                      <a:avLst/>
                      <a:gdLst>
                        <a:gd name="T0" fmla="*/ 17 w 17"/>
                        <a:gd name="T1" fmla="*/ 7 h 18"/>
                        <a:gd name="T2" fmla="*/ 9 w 17"/>
                        <a:gd name="T3" fmla="*/ 18 h 18"/>
                        <a:gd name="T4" fmla="*/ 0 w 17"/>
                        <a:gd name="T5" fmla="*/ 13 h 18"/>
                        <a:gd name="T6" fmla="*/ 3 w 17"/>
                        <a:gd name="T7" fmla="*/ 0 h 18"/>
                        <a:gd name="T8" fmla="*/ 17 w 17"/>
                        <a:gd name="T9" fmla="*/ 7 h 18"/>
                      </a:gdLst>
                      <a:ahLst/>
                      <a:cxnLst>
                        <a:cxn ang="0">
                          <a:pos x="T0" y="T1"/>
                        </a:cxn>
                        <a:cxn ang="0">
                          <a:pos x="T2" y="T3"/>
                        </a:cxn>
                        <a:cxn ang="0">
                          <a:pos x="T4" y="T5"/>
                        </a:cxn>
                        <a:cxn ang="0">
                          <a:pos x="T6" y="T7"/>
                        </a:cxn>
                        <a:cxn ang="0">
                          <a:pos x="T8" y="T9"/>
                        </a:cxn>
                      </a:cxnLst>
                      <a:rect l="0" t="0" r="r" b="b"/>
                      <a:pathLst>
                        <a:path w="17" h="18">
                          <a:moveTo>
                            <a:pt x="17" y="7"/>
                          </a:moveTo>
                          <a:cubicBezTo>
                            <a:pt x="14" y="9"/>
                            <a:pt x="11" y="14"/>
                            <a:pt x="9" y="18"/>
                          </a:cubicBezTo>
                          <a:cubicBezTo>
                            <a:pt x="6" y="16"/>
                            <a:pt x="3" y="14"/>
                            <a:pt x="0" y="13"/>
                          </a:cubicBezTo>
                          <a:cubicBezTo>
                            <a:pt x="1" y="9"/>
                            <a:pt x="3" y="4"/>
                            <a:pt x="3" y="0"/>
                          </a:cubicBezTo>
                          <a:cubicBezTo>
                            <a:pt x="8" y="2"/>
                            <a:pt x="13" y="4"/>
                            <a:pt x="17"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1" name="Freeform 370"/>
                    <p:cNvSpPr>
                      <a:spLocks/>
                    </p:cNvSpPr>
                    <p:nvPr/>
                  </p:nvSpPr>
                  <p:spPr bwMode="auto">
                    <a:xfrm>
                      <a:off x="3949" y="1216"/>
                      <a:ext cx="31" cy="45"/>
                    </a:xfrm>
                    <a:custGeom>
                      <a:avLst/>
                      <a:gdLst>
                        <a:gd name="T0" fmla="*/ 12 w 13"/>
                        <a:gd name="T1" fmla="*/ 19 h 19"/>
                        <a:gd name="T2" fmla="*/ 7 w 13"/>
                        <a:gd name="T3" fmla="*/ 18 h 19"/>
                        <a:gd name="T4" fmla="*/ 1 w 13"/>
                        <a:gd name="T5" fmla="*/ 17 h 19"/>
                        <a:gd name="T6" fmla="*/ 0 w 13"/>
                        <a:gd name="T7" fmla="*/ 4 h 19"/>
                        <a:gd name="T8" fmla="*/ 5 w 13"/>
                        <a:gd name="T9" fmla="*/ 2 h 19"/>
                        <a:gd name="T10" fmla="*/ 11 w 13"/>
                        <a:gd name="T11" fmla="*/ 0 h 19"/>
                        <a:gd name="T12" fmla="*/ 11 w 13"/>
                        <a:gd name="T13" fmla="*/ 0 h 19"/>
                        <a:gd name="T14" fmla="*/ 12 w 13"/>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9">
                          <a:moveTo>
                            <a:pt x="12" y="19"/>
                          </a:moveTo>
                          <a:cubicBezTo>
                            <a:pt x="10" y="19"/>
                            <a:pt x="9" y="19"/>
                            <a:pt x="7" y="18"/>
                          </a:cubicBezTo>
                          <a:cubicBezTo>
                            <a:pt x="5" y="18"/>
                            <a:pt x="3" y="18"/>
                            <a:pt x="1" y="17"/>
                          </a:cubicBezTo>
                          <a:cubicBezTo>
                            <a:pt x="2" y="13"/>
                            <a:pt x="1" y="8"/>
                            <a:pt x="0" y="4"/>
                          </a:cubicBezTo>
                          <a:cubicBezTo>
                            <a:pt x="2" y="3"/>
                            <a:pt x="3" y="3"/>
                            <a:pt x="5" y="2"/>
                          </a:cubicBezTo>
                          <a:cubicBezTo>
                            <a:pt x="7" y="1"/>
                            <a:pt x="9" y="1"/>
                            <a:pt x="11" y="0"/>
                          </a:cubicBezTo>
                          <a:cubicBezTo>
                            <a:pt x="11" y="0"/>
                            <a:pt x="11" y="0"/>
                            <a:pt x="11" y="0"/>
                          </a:cubicBezTo>
                          <a:cubicBezTo>
                            <a:pt x="12" y="6"/>
                            <a:pt x="13" y="13"/>
                            <a:pt x="12" y="1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2" name="Freeform 371"/>
                    <p:cNvSpPr>
                      <a:spLocks/>
                    </p:cNvSpPr>
                    <p:nvPr/>
                  </p:nvSpPr>
                  <p:spPr bwMode="auto">
                    <a:xfrm>
                      <a:off x="3902" y="1415"/>
                      <a:ext cx="30" cy="38"/>
                    </a:xfrm>
                    <a:custGeom>
                      <a:avLst/>
                      <a:gdLst>
                        <a:gd name="T0" fmla="*/ 13 w 13"/>
                        <a:gd name="T1" fmla="*/ 12 h 16"/>
                        <a:gd name="T2" fmla="*/ 12 w 13"/>
                        <a:gd name="T3" fmla="*/ 12 h 16"/>
                        <a:gd name="T4" fmla="*/ 9 w 13"/>
                        <a:gd name="T5" fmla="*/ 15 h 16"/>
                        <a:gd name="T6" fmla="*/ 7 w 13"/>
                        <a:gd name="T7" fmla="*/ 16 h 16"/>
                        <a:gd name="T8" fmla="*/ 0 w 13"/>
                        <a:gd name="T9" fmla="*/ 0 h 16"/>
                        <a:gd name="T10" fmla="*/ 7 w 13"/>
                        <a:gd name="T11" fmla="*/ 0 h 16"/>
                        <a:gd name="T12" fmla="*/ 13 w 13"/>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3" y="12"/>
                          </a:moveTo>
                          <a:cubicBezTo>
                            <a:pt x="12" y="12"/>
                            <a:pt x="12" y="12"/>
                            <a:pt x="12" y="12"/>
                          </a:cubicBezTo>
                          <a:cubicBezTo>
                            <a:pt x="11" y="13"/>
                            <a:pt x="10" y="14"/>
                            <a:pt x="9" y="15"/>
                          </a:cubicBezTo>
                          <a:cubicBezTo>
                            <a:pt x="8" y="15"/>
                            <a:pt x="8" y="16"/>
                            <a:pt x="7" y="16"/>
                          </a:cubicBezTo>
                          <a:cubicBezTo>
                            <a:pt x="5" y="11"/>
                            <a:pt x="2" y="5"/>
                            <a:pt x="0" y="0"/>
                          </a:cubicBezTo>
                          <a:cubicBezTo>
                            <a:pt x="3" y="1"/>
                            <a:pt x="5" y="1"/>
                            <a:pt x="7" y="0"/>
                          </a:cubicBezTo>
                          <a:cubicBezTo>
                            <a:pt x="9" y="4"/>
                            <a:pt x="11" y="8"/>
                            <a:pt x="13"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3" name="Freeform 372"/>
                    <p:cNvSpPr>
                      <a:spLocks/>
                    </p:cNvSpPr>
                    <p:nvPr/>
                  </p:nvSpPr>
                  <p:spPr bwMode="auto">
                    <a:xfrm>
                      <a:off x="3797" y="1817"/>
                      <a:ext cx="43" cy="19"/>
                    </a:xfrm>
                    <a:custGeom>
                      <a:avLst/>
                      <a:gdLst>
                        <a:gd name="T0" fmla="*/ 18 w 18"/>
                        <a:gd name="T1" fmla="*/ 6 h 8"/>
                        <a:gd name="T2" fmla="*/ 18 w 18"/>
                        <a:gd name="T3" fmla="*/ 7 h 8"/>
                        <a:gd name="T4" fmla="*/ 0 w 18"/>
                        <a:gd name="T5" fmla="*/ 7 h 8"/>
                        <a:gd name="T6" fmla="*/ 0 w 18"/>
                        <a:gd name="T7" fmla="*/ 7 h 8"/>
                        <a:gd name="T8" fmla="*/ 1 w 18"/>
                        <a:gd name="T9" fmla="*/ 6 h 8"/>
                        <a:gd name="T10" fmla="*/ 1 w 18"/>
                        <a:gd name="T11" fmla="*/ 1 h 8"/>
                        <a:gd name="T12" fmla="*/ 1 w 18"/>
                        <a:gd name="T13" fmla="*/ 0 h 8"/>
                        <a:gd name="T14" fmla="*/ 7 w 18"/>
                        <a:gd name="T15" fmla="*/ 0 h 8"/>
                        <a:gd name="T16" fmla="*/ 16 w 18"/>
                        <a:gd name="T17" fmla="*/ 1 h 8"/>
                        <a:gd name="T18" fmla="*/ 16 w 18"/>
                        <a:gd name="T19" fmla="*/ 3 h 8"/>
                        <a:gd name="T20" fmla="*/ 18 w 18"/>
                        <a:gd name="T21" fmla="*/ 6 h 8"/>
                        <a:gd name="T22" fmla="*/ 18 w 18"/>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8">
                          <a:moveTo>
                            <a:pt x="18" y="6"/>
                          </a:moveTo>
                          <a:cubicBezTo>
                            <a:pt x="18" y="7"/>
                            <a:pt x="18" y="7"/>
                            <a:pt x="18" y="7"/>
                          </a:cubicBezTo>
                          <a:cubicBezTo>
                            <a:pt x="12" y="8"/>
                            <a:pt x="6" y="8"/>
                            <a:pt x="0" y="7"/>
                          </a:cubicBezTo>
                          <a:cubicBezTo>
                            <a:pt x="0" y="7"/>
                            <a:pt x="0" y="7"/>
                            <a:pt x="0" y="7"/>
                          </a:cubicBezTo>
                          <a:cubicBezTo>
                            <a:pt x="0" y="7"/>
                            <a:pt x="1" y="7"/>
                            <a:pt x="1" y="6"/>
                          </a:cubicBezTo>
                          <a:cubicBezTo>
                            <a:pt x="1" y="5"/>
                            <a:pt x="1" y="3"/>
                            <a:pt x="1" y="1"/>
                          </a:cubicBezTo>
                          <a:cubicBezTo>
                            <a:pt x="1" y="1"/>
                            <a:pt x="1" y="0"/>
                            <a:pt x="1" y="0"/>
                          </a:cubicBezTo>
                          <a:cubicBezTo>
                            <a:pt x="3" y="0"/>
                            <a:pt x="5" y="0"/>
                            <a:pt x="7" y="0"/>
                          </a:cubicBezTo>
                          <a:cubicBezTo>
                            <a:pt x="10" y="1"/>
                            <a:pt x="13" y="1"/>
                            <a:pt x="16" y="1"/>
                          </a:cubicBezTo>
                          <a:cubicBezTo>
                            <a:pt x="16" y="1"/>
                            <a:pt x="16" y="2"/>
                            <a:pt x="16" y="3"/>
                          </a:cubicBezTo>
                          <a:cubicBezTo>
                            <a:pt x="16" y="4"/>
                            <a:pt x="17" y="6"/>
                            <a:pt x="18" y="6"/>
                          </a:cubicBezTo>
                          <a:cubicBezTo>
                            <a:pt x="18" y="6"/>
                            <a:pt x="18" y="6"/>
                            <a:pt x="18"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4" name="Freeform 373"/>
                    <p:cNvSpPr>
                      <a:spLocks/>
                    </p:cNvSpPr>
                    <p:nvPr/>
                  </p:nvSpPr>
                  <p:spPr bwMode="auto">
                    <a:xfrm>
                      <a:off x="3918" y="1304"/>
                      <a:ext cx="41" cy="45"/>
                    </a:xfrm>
                    <a:custGeom>
                      <a:avLst/>
                      <a:gdLst>
                        <a:gd name="T0" fmla="*/ 9 w 17"/>
                        <a:gd name="T1" fmla="*/ 0 h 19"/>
                        <a:gd name="T2" fmla="*/ 17 w 17"/>
                        <a:gd name="T3" fmla="*/ 6 h 19"/>
                        <a:gd name="T4" fmla="*/ 8 w 17"/>
                        <a:gd name="T5" fmla="*/ 19 h 19"/>
                        <a:gd name="T6" fmla="*/ 4 w 17"/>
                        <a:gd name="T7" fmla="*/ 15 h 19"/>
                        <a:gd name="T8" fmla="*/ 2 w 17"/>
                        <a:gd name="T9" fmla="*/ 13 h 19"/>
                        <a:gd name="T10" fmla="*/ 0 w 17"/>
                        <a:gd name="T11" fmla="*/ 12 h 19"/>
                        <a:gd name="T12" fmla="*/ 9 w 1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7" h="19">
                          <a:moveTo>
                            <a:pt x="9" y="0"/>
                          </a:moveTo>
                          <a:cubicBezTo>
                            <a:pt x="11" y="3"/>
                            <a:pt x="14" y="6"/>
                            <a:pt x="17" y="6"/>
                          </a:cubicBezTo>
                          <a:cubicBezTo>
                            <a:pt x="15" y="11"/>
                            <a:pt x="12" y="15"/>
                            <a:pt x="8" y="19"/>
                          </a:cubicBezTo>
                          <a:cubicBezTo>
                            <a:pt x="7" y="17"/>
                            <a:pt x="5" y="17"/>
                            <a:pt x="4" y="15"/>
                          </a:cubicBezTo>
                          <a:cubicBezTo>
                            <a:pt x="3" y="15"/>
                            <a:pt x="3" y="14"/>
                            <a:pt x="2" y="13"/>
                          </a:cubicBezTo>
                          <a:cubicBezTo>
                            <a:pt x="2" y="13"/>
                            <a:pt x="1" y="12"/>
                            <a:pt x="0" y="12"/>
                          </a:cubicBezTo>
                          <a:cubicBezTo>
                            <a:pt x="4" y="8"/>
                            <a:pt x="6" y="4"/>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5" name="Freeform 374"/>
                    <p:cNvSpPr>
                      <a:spLocks/>
                    </p:cNvSpPr>
                    <p:nvPr/>
                  </p:nvSpPr>
                  <p:spPr bwMode="auto">
                    <a:xfrm>
                      <a:off x="3977" y="1110"/>
                      <a:ext cx="29" cy="23"/>
                    </a:xfrm>
                    <a:custGeom>
                      <a:avLst/>
                      <a:gdLst>
                        <a:gd name="T0" fmla="*/ 7 w 12"/>
                        <a:gd name="T1" fmla="*/ 1 h 10"/>
                        <a:gd name="T2" fmla="*/ 12 w 12"/>
                        <a:gd name="T3" fmla="*/ 3 h 10"/>
                        <a:gd name="T4" fmla="*/ 2 w 12"/>
                        <a:gd name="T5" fmla="*/ 10 h 10"/>
                        <a:gd name="T6" fmla="*/ 0 w 12"/>
                        <a:gd name="T7" fmla="*/ 7 h 10"/>
                        <a:gd name="T8" fmla="*/ 7 w 12"/>
                        <a:gd name="T9" fmla="*/ 0 h 10"/>
                        <a:gd name="T10" fmla="*/ 7 w 12"/>
                        <a:gd name="T11" fmla="*/ 1 h 10"/>
                      </a:gdLst>
                      <a:ahLst/>
                      <a:cxnLst>
                        <a:cxn ang="0">
                          <a:pos x="T0" y="T1"/>
                        </a:cxn>
                        <a:cxn ang="0">
                          <a:pos x="T2" y="T3"/>
                        </a:cxn>
                        <a:cxn ang="0">
                          <a:pos x="T4" y="T5"/>
                        </a:cxn>
                        <a:cxn ang="0">
                          <a:pos x="T6" y="T7"/>
                        </a:cxn>
                        <a:cxn ang="0">
                          <a:pos x="T8" y="T9"/>
                        </a:cxn>
                        <a:cxn ang="0">
                          <a:pos x="T10" y="T11"/>
                        </a:cxn>
                      </a:cxnLst>
                      <a:rect l="0" t="0" r="r" b="b"/>
                      <a:pathLst>
                        <a:path w="12" h="10">
                          <a:moveTo>
                            <a:pt x="7" y="1"/>
                          </a:moveTo>
                          <a:cubicBezTo>
                            <a:pt x="9" y="2"/>
                            <a:pt x="10" y="2"/>
                            <a:pt x="12" y="3"/>
                          </a:cubicBezTo>
                          <a:cubicBezTo>
                            <a:pt x="8" y="5"/>
                            <a:pt x="5" y="7"/>
                            <a:pt x="2" y="10"/>
                          </a:cubicBezTo>
                          <a:cubicBezTo>
                            <a:pt x="1" y="9"/>
                            <a:pt x="1" y="8"/>
                            <a:pt x="0" y="7"/>
                          </a:cubicBezTo>
                          <a:cubicBezTo>
                            <a:pt x="2" y="5"/>
                            <a:pt x="4" y="3"/>
                            <a:pt x="7" y="0"/>
                          </a:cubicBezTo>
                          <a:cubicBezTo>
                            <a:pt x="7" y="0"/>
                            <a:pt x="7" y="1"/>
                            <a:pt x="7"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6" name="Freeform 375"/>
                    <p:cNvSpPr>
                      <a:spLocks/>
                    </p:cNvSpPr>
                    <p:nvPr/>
                  </p:nvSpPr>
                  <p:spPr bwMode="auto">
                    <a:xfrm>
                      <a:off x="4087" y="636"/>
                      <a:ext cx="28" cy="31"/>
                    </a:xfrm>
                    <a:custGeom>
                      <a:avLst/>
                      <a:gdLst>
                        <a:gd name="T0" fmla="*/ 8 w 12"/>
                        <a:gd name="T1" fmla="*/ 1 h 13"/>
                        <a:gd name="T2" fmla="*/ 9 w 12"/>
                        <a:gd name="T3" fmla="*/ 13 h 13"/>
                        <a:gd name="T4" fmla="*/ 0 w 12"/>
                        <a:gd name="T5" fmla="*/ 10 h 13"/>
                        <a:gd name="T6" fmla="*/ 8 w 12"/>
                        <a:gd name="T7" fmla="*/ 1 h 13"/>
                      </a:gdLst>
                      <a:ahLst/>
                      <a:cxnLst>
                        <a:cxn ang="0">
                          <a:pos x="T0" y="T1"/>
                        </a:cxn>
                        <a:cxn ang="0">
                          <a:pos x="T2" y="T3"/>
                        </a:cxn>
                        <a:cxn ang="0">
                          <a:pos x="T4" y="T5"/>
                        </a:cxn>
                        <a:cxn ang="0">
                          <a:pos x="T6" y="T7"/>
                        </a:cxn>
                      </a:cxnLst>
                      <a:rect l="0" t="0" r="r" b="b"/>
                      <a:pathLst>
                        <a:path w="12" h="13">
                          <a:moveTo>
                            <a:pt x="8" y="1"/>
                          </a:moveTo>
                          <a:cubicBezTo>
                            <a:pt x="12" y="2"/>
                            <a:pt x="10" y="9"/>
                            <a:pt x="9" y="13"/>
                          </a:cubicBezTo>
                          <a:cubicBezTo>
                            <a:pt x="6" y="12"/>
                            <a:pt x="3" y="11"/>
                            <a:pt x="0" y="10"/>
                          </a:cubicBezTo>
                          <a:cubicBezTo>
                            <a:pt x="1" y="6"/>
                            <a:pt x="4" y="0"/>
                            <a:pt x="8"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7" name="Freeform 376"/>
                    <p:cNvSpPr>
                      <a:spLocks/>
                    </p:cNvSpPr>
                    <p:nvPr/>
                  </p:nvSpPr>
                  <p:spPr bwMode="auto">
                    <a:xfrm>
                      <a:off x="3169" y="662"/>
                      <a:ext cx="657" cy="1219"/>
                    </a:xfrm>
                    <a:custGeom>
                      <a:avLst/>
                      <a:gdLst>
                        <a:gd name="T0" fmla="*/ 277 w 277"/>
                        <a:gd name="T1" fmla="*/ 511 h 515"/>
                        <a:gd name="T2" fmla="*/ 277 w 277"/>
                        <a:gd name="T3" fmla="*/ 515 h 515"/>
                        <a:gd name="T4" fmla="*/ 209 w 277"/>
                        <a:gd name="T5" fmla="*/ 505 h 515"/>
                        <a:gd name="T6" fmla="*/ 208 w 277"/>
                        <a:gd name="T7" fmla="*/ 504 h 515"/>
                        <a:gd name="T8" fmla="*/ 189 w 277"/>
                        <a:gd name="T9" fmla="*/ 499 h 515"/>
                        <a:gd name="T10" fmla="*/ 187 w 277"/>
                        <a:gd name="T11" fmla="*/ 499 h 515"/>
                        <a:gd name="T12" fmla="*/ 184 w 277"/>
                        <a:gd name="T13" fmla="*/ 498 h 515"/>
                        <a:gd name="T14" fmla="*/ 181 w 277"/>
                        <a:gd name="T15" fmla="*/ 497 h 515"/>
                        <a:gd name="T16" fmla="*/ 180 w 277"/>
                        <a:gd name="T17" fmla="*/ 496 h 515"/>
                        <a:gd name="T18" fmla="*/ 144 w 277"/>
                        <a:gd name="T19" fmla="*/ 482 h 515"/>
                        <a:gd name="T20" fmla="*/ 143 w 277"/>
                        <a:gd name="T21" fmla="*/ 481 h 515"/>
                        <a:gd name="T22" fmla="*/ 142 w 277"/>
                        <a:gd name="T23" fmla="*/ 481 h 515"/>
                        <a:gd name="T24" fmla="*/ 141 w 277"/>
                        <a:gd name="T25" fmla="*/ 481 h 515"/>
                        <a:gd name="T26" fmla="*/ 114 w 277"/>
                        <a:gd name="T27" fmla="*/ 466 h 515"/>
                        <a:gd name="T28" fmla="*/ 99 w 277"/>
                        <a:gd name="T29" fmla="*/ 455 h 515"/>
                        <a:gd name="T30" fmla="*/ 94 w 277"/>
                        <a:gd name="T31" fmla="*/ 451 h 515"/>
                        <a:gd name="T32" fmla="*/ 93 w 277"/>
                        <a:gd name="T33" fmla="*/ 449 h 515"/>
                        <a:gd name="T34" fmla="*/ 40 w 277"/>
                        <a:gd name="T35" fmla="*/ 386 h 515"/>
                        <a:gd name="T36" fmla="*/ 13 w 277"/>
                        <a:gd name="T37" fmla="*/ 314 h 515"/>
                        <a:gd name="T38" fmla="*/ 18 w 277"/>
                        <a:gd name="T39" fmla="*/ 160 h 515"/>
                        <a:gd name="T40" fmla="*/ 101 w 277"/>
                        <a:gd name="T41" fmla="*/ 40 h 515"/>
                        <a:gd name="T42" fmla="*/ 166 w 277"/>
                        <a:gd name="T43" fmla="*/ 0 h 515"/>
                        <a:gd name="T44" fmla="*/ 166 w 277"/>
                        <a:gd name="T45" fmla="*/ 1 h 515"/>
                        <a:gd name="T46" fmla="*/ 144 w 277"/>
                        <a:gd name="T47" fmla="*/ 16 h 515"/>
                        <a:gd name="T48" fmla="*/ 125 w 277"/>
                        <a:gd name="T49" fmla="*/ 76 h 515"/>
                        <a:gd name="T50" fmla="*/ 149 w 277"/>
                        <a:gd name="T51" fmla="*/ 138 h 515"/>
                        <a:gd name="T52" fmla="*/ 82 w 277"/>
                        <a:gd name="T53" fmla="*/ 128 h 515"/>
                        <a:gd name="T54" fmla="*/ 32 w 277"/>
                        <a:gd name="T55" fmla="*/ 160 h 515"/>
                        <a:gd name="T56" fmla="*/ 51 w 277"/>
                        <a:gd name="T57" fmla="*/ 272 h 515"/>
                        <a:gd name="T58" fmla="*/ 84 w 277"/>
                        <a:gd name="T59" fmla="*/ 287 h 515"/>
                        <a:gd name="T60" fmla="*/ 116 w 277"/>
                        <a:gd name="T61" fmla="*/ 287 h 515"/>
                        <a:gd name="T62" fmla="*/ 56 w 277"/>
                        <a:gd name="T63" fmla="*/ 383 h 515"/>
                        <a:gd name="T64" fmla="*/ 94 w 277"/>
                        <a:gd name="T65" fmla="*/ 431 h 515"/>
                        <a:gd name="T66" fmla="*/ 158 w 277"/>
                        <a:gd name="T67" fmla="*/ 443 h 515"/>
                        <a:gd name="T68" fmla="*/ 200 w 277"/>
                        <a:gd name="T69" fmla="*/ 414 h 515"/>
                        <a:gd name="T70" fmla="*/ 202 w 277"/>
                        <a:gd name="T71" fmla="*/ 464 h 515"/>
                        <a:gd name="T72" fmla="*/ 242 w 277"/>
                        <a:gd name="T73" fmla="*/ 503 h 515"/>
                        <a:gd name="T74" fmla="*/ 277 w 277"/>
                        <a:gd name="T75" fmla="*/ 511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7" h="515">
                          <a:moveTo>
                            <a:pt x="277" y="511"/>
                          </a:moveTo>
                          <a:cubicBezTo>
                            <a:pt x="277" y="515"/>
                            <a:pt x="277" y="515"/>
                            <a:pt x="277" y="515"/>
                          </a:cubicBezTo>
                          <a:cubicBezTo>
                            <a:pt x="254" y="514"/>
                            <a:pt x="231" y="510"/>
                            <a:pt x="209" y="505"/>
                          </a:cubicBezTo>
                          <a:cubicBezTo>
                            <a:pt x="208" y="504"/>
                            <a:pt x="208" y="504"/>
                            <a:pt x="208" y="504"/>
                          </a:cubicBezTo>
                          <a:cubicBezTo>
                            <a:pt x="201" y="503"/>
                            <a:pt x="195" y="501"/>
                            <a:pt x="189" y="499"/>
                          </a:cubicBezTo>
                          <a:cubicBezTo>
                            <a:pt x="188" y="499"/>
                            <a:pt x="188" y="498"/>
                            <a:pt x="187" y="499"/>
                          </a:cubicBezTo>
                          <a:cubicBezTo>
                            <a:pt x="186" y="498"/>
                            <a:pt x="185" y="498"/>
                            <a:pt x="184" y="498"/>
                          </a:cubicBezTo>
                          <a:cubicBezTo>
                            <a:pt x="183" y="497"/>
                            <a:pt x="182" y="497"/>
                            <a:pt x="181" y="497"/>
                          </a:cubicBezTo>
                          <a:cubicBezTo>
                            <a:pt x="181" y="496"/>
                            <a:pt x="180" y="496"/>
                            <a:pt x="180" y="496"/>
                          </a:cubicBezTo>
                          <a:cubicBezTo>
                            <a:pt x="168" y="492"/>
                            <a:pt x="156" y="487"/>
                            <a:pt x="144" y="482"/>
                          </a:cubicBezTo>
                          <a:cubicBezTo>
                            <a:pt x="144" y="481"/>
                            <a:pt x="143" y="481"/>
                            <a:pt x="143" y="481"/>
                          </a:cubicBezTo>
                          <a:cubicBezTo>
                            <a:pt x="143" y="481"/>
                            <a:pt x="143" y="481"/>
                            <a:pt x="142" y="481"/>
                          </a:cubicBezTo>
                          <a:cubicBezTo>
                            <a:pt x="142" y="481"/>
                            <a:pt x="142" y="481"/>
                            <a:pt x="141" y="481"/>
                          </a:cubicBezTo>
                          <a:cubicBezTo>
                            <a:pt x="133" y="475"/>
                            <a:pt x="123" y="471"/>
                            <a:pt x="114" y="466"/>
                          </a:cubicBezTo>
                          <a:cubicBezTo>
                            <a:pt x="109" y="462"/>
                            <a:pt x="104" y="459"/>
                            <a:pt x="99" y="455"/>
                          </a:cubicBezTo>
                          <a:cubicBezTo>
                            <a:pt x="97" y="454"/>
                            <a:pt x="96" y="453"/>
                            <a:pt x="94" y="451"/>
                          </a:cubicBezTo>
                          <a:cubicBezTo>
                            <a:pt x="95" y="450"/>
                            <a:pt x="94" y="450"/>
                            <a:pt x="93" y="449"/>
                          </a:cubicBezTo>
                          <a:cubicBezTo>
                            <a:pt x="69" y="436"/>
                            <a:pt x="53" y="410"/>
                            <a:pt x="40" y="386"/>
                          </a:cubicBezTo>
                          <a:cubicBezTo>
                            <a:pt x="28" y="363"/>
                            <a:pt x="19" y="339"/>
                            <a:pt x="13" y="314"/>
                          </a:cubicBezTo>
                          <a:cubicBezTo>
                            <a:pt x="0" y="264"/>
                            <a:pt x="1" y="210"/>
                            <a:pt x="18" y="160"/>
                          </a:cubicBezTo>
                          <a:cubicBezTo>
                            <a:pt x="34" y="113"/>
                            <a:pt x="63" y="71"/>
                            <a:pt x="101" y="40"/>
                          </a:cubicBezTo>
                          <a:cubicBezTo>
                            <a:pt x="121" y="23"/>
                            <a:pt x="143" y="10"/>
                            <a:pt x="166" y="0"/>
                          </a:cubicBezTo>
                          <a:cubicBezTo>
                            <a:pt x="166" y="1"/>
                            <a:pt x="166" y="1"/>
                            <a:pt x="166" y="1"/>
                          </a:cubicBezTo>
                          <a:cubicBezTo>
                            <a:pt x="158" y="5"/>
                            <a:pt x="150" y="10"/>
                            <a:pt x="144" y="16"/>
                          </a:cubicBezTo>
                          <a:cubicBezTo>
                            <a:pt x="127" y="32"/>
                            <a:pt x="122" y="53"/>
                            <a:pt x="125" y="76"/>
                          </a:cubicBezTo>
                          <a:cubicBezTo>
                            <a:pt x="127" y="98"/>
                            <a:pt x="134" y="121"/>
                            <a:pt x="149" y="138"/>
                          </a:cubicBezTo>
                          <a:cubicBezTo>
                            <a:pt x="127" y="130"/>
                            <a:pt x="105" y="123"/>
                            <a:pt x="82" y="128"/>
                          </a:cubicBezTo>
                          <a:cubicBezTo>
                            <a:pt x="62" y="132"/>
                            <a:pt x="44" y="144"/>
                            <a:pt x="32" y="160"/>
                          </a:cubicBezTo>
                          <a:cubicBezTo>
                            <a:pt x="7" y="196"/>
                            <a:pt x="16" y="247"/>
                            <a:pt x="51" y="272"/>
                          </a:cubicBezTo>
                          <a:cubicBezTo>
                            <a:pt x="61" y="280"/>
                            <a:pt x="72" y="285"/>
                            <a:pt x="84" y="287"/>
                          </a:cubicBezTo>
                          <a:cubicBezTo>
                            <a:pt x="95" y="289"/>
                            <a:pt x="105" y="288"/>
                            <a:pt x="116" y="287"/>
                          </a:cubicBezTo>
                          <a:cubicBezTo>
                            <a:pt x="80" y="305"/>
                            <a:pt x="48" y="340"/>
                            <a:pt x="56" y="383"/>
                          </a:cubicBezTo>
                          <a:cubicBezTo>
                            <a:pt x="60" y="404"/>
                            <a:pt x="76" y="421"/>
                            <a:pt x="94" y="431"/>
                          </a:cubicBezTo>
                          <a:cubicBezTo>
                            <a:pt x="113" y="441"/>
                            <a:pt x="137" y="447"/>
                            <a:pt x="158" y="443"/>
                          </a:cubicBezTo>
                          <a:cubicBezTo>
                            <a:pt x="175" y="440"/>
                            <a:pt x="191" y="429"/>
                            <a:pt x="200" y="414"/>
                          </a:cubicBezTo>
                          <a:cubicBezTo>
                            <a:pt x="197" y="431"/>
                            <a:pt x="196" y="448"/>
                            <a:pt x="202" y="464"/>
                          </a:cubicBezTo>
                          <a:cubicBezTo>
                            <a:pt x="209" y="483"/>
                            <a:pt x="223" y="496"/>
                            <a:pt x="242" y="503"/>
                          </a:cubicBezTo>
                          <a:cubicBezTo>
                            <a:pt x="253" y="508"/>
                            <a:pt x="265" y="510"/>
                            <a:pt x="277" y="51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8" name="Freeform 377"/>
                    <p:cNvSpPr>
                      <a:spLocks/>
                    </p:cNvSpPr>
                    <p:nvPr/>
                  </p:nvSpPr>
                  <p:spPr bwMode="auto">
                    <a:xfrm>
                      <a:off x="3563" y="613"/>
                      <a:ext cx="538" cy="217"/>
                    </a:xfrm>
                    <a:custGeom>
                      <a:avLst/>
                      <a:gdLst>
                        <a:gd name="T0" fmla="*/ 227 w 227"/>
                        <a:gd name="T1" fmla="*/ 27 h 92"/>
                        <a:gd name="T2" fmla="*/ 226 w 227"/>
                        <a:gd name="T3" fmla="*/ 29 h 92"/>
                        <a:gd name="T4" fmla="*/ 150 w 227"/>
                        <a:gd name="T5" fmla="*/ 36 h 92"/>
                        <a:gd name="T6" fmla="*/ 118 w 227"/>
                        <a:gd name="T7" fmla="*/ 92 h 92"/>
                        <a:gd name="T8" fmla="*/ 34 w 227"/>
                        <a:gd name="T9" fmla="*/ 16 h 92"/>
                        <a:gd name="T10" fmla="*/ 0 w 227"/>
                        <a:gd name="T11" fmla="*/ 22 h 92"/>
                        <a:gd name="T12" fmla="*/ 0 w 227"/>
                        <a:gd name="T13" fmla="*/ 21 h 92"/>
                        <a:gd name="T14" fmla="*/ 78 w 227"/>
                        <a:gd name="T15" fmla="*/ 3 h 92"/>
                        <a:gd name="T16" fmla="*/ 227 w 227"/>
                        <a:gd name="T17" fmla="*/ 2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92">
                          <a:moveTo>
                            <a:pt x="227" y="27"/>
                          </a:moveTo>
                          <a:cubicBezTo>
                            <a:pt x="226" y="29"/>
                            <a:pt x="226" y="29"/>
                            <a:pt x="226" y="29"/>
                          </a:cubicBezTo>
                          <a:cubicBezTo>
                            <a:pt x="201" y="19"/>
                            <a:pt x="172" y="20"/>
                            <a:pt x="150" y="36"/>
                          </a:cubicBezTo>
                          <a:cubicBezTo>
                            <a:pt x="133" y="50"/>
                            <a:pt x="122" y="71"/>
                            <a:pt x="118" y="92"/>
                          </a:cubicBezTo>
                          <a:cubicBezTo>
                            <a:pt x="110" y="53"/>
                            <a:pt x="75" y="19"/>
                            <a:pt x="34" y="16"/>
                          </a:cubicBezTo>
                          <a:cubicBezTo>
                            <a:pt x="23" y="16"/>
                            <a:pt x="11" y="18"/>
                            <a:pt x="0" y="22"/>
                          </a:cubicBezTo>
                          <a:cubicBezTo>
                            <a:pt x="0" y="21"/>
                            <a:pt x="0" y="21"/>
                            <a:pt x="0" y="21"/>
                          </a:cubicBezTo>
                          <a:cubicBezTo>
                            <a:pt x="25" y="11"/>
                            <a:pt x="51" y="5"/>
                            <a:pt x="78" y="3"/>
                          </a:cubicBezTo>
                          <a:cubicBezTo>
                            <a:pt x="128" y="0"/>
                            <a:pt x="179" y="9"/>
                            <a:pt x="227" y="27"/>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9" name="Freeform 378"/>
                    <p:cNvSpPr>
                      <a:spLocks/>
                    </p:cNvSpPr>
                    <p:nvPr/>
                  </p:nvSpPr>
                  <p:spPr bwMode="auto">
                    <a:xfrm>
                      <a:off x="3776" y="1919"/>
                      <a:ext cx="47" cy="33"/>
                    </a:xfrm>
                    <a:custGeom>
                      <a:avLst/>
                      <a:gdLst>
                        <a:gd name="T0" fmla="*/ 10 w 20"/>
                        <a:gd name="T1" fmla="*/ 0 h 14"/>
                        <a:gd name="T2" fmla="*/ 20 w 20"/>
                        <a:gd name="T3" fmla="*/ 14 h 14"/>
                        <a:gd name="T4" fmla="*/ 0 w 20"/>
                        <a:gd name="T5" fmla="*/ 12 h 14"/>
                        <a:gd name="T6" fmla="*/ 10 w 20"/>
                        <a:gd name="T7" fmla="*/ 0 h 14"/>
                      </a:gdLst>
                      <a:ahLst/>
                      <a:cxnLst>
                        <a:cxn ang="0">
                          <a:pos x="T0" y="T1"/>
                        </a:cxn>
                        <a:cxn ang="0">
                          <a:pos x="T2" y="T3"/>
                        </a:cxn>
                        <a:cxn ang="0">
                          <a:pos x="T4" y="T5"/>
                        </a:cxn>
                        <a:cxn ang="0">
                          <a:pos x="T6" y="T7"/>
                        </a:cxn>
                      </a:cxnLst>
                      <a:rect l="0" t="0" r="r" b="b"/>
                      <a:pathLst>
                        <a:path w="20" h="14">
                          <a:moveTo>
                            <a:pt x="10" y="0"/>
                          </a:moveTo>
                          <a:cubicBezTo>
                            <a:pt x="11" y="6"/>
                            <a:pt x="14" y="11"/>
                            <a:pt x="20" y="14"/>
                          </a:cubicBezTo>
                          <a:cubicBezTo>
                            <a:pt x="13" y="13"/>
                            <a:pt x="7" y="13"/>
                            <a:pt x="0" y="12"/>
                          </a:cubicBezTo>
                          <a:cubicBezTo>
                            <a:pt x="5" y="10"/>
                            <a:pt x="8" y="5"/>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0" name="Freeform 379"/>
                    <p:cNvSpPr>
                      <a:spLocks noEditPoints="1"/>
                    </p:cNvSpPr>
                    <p:nvPr/>
                  </p:nvSpPr>
                  <p:spPr bwMode="auto">
                    <a:xfrm>
                      <a:off x="3402" y="1860"/>
                      <a:ext cx="395" cy="361"/>
                    </a:xfrm>
                    <a:custGeom>
                      <a:avLst/>
                      <a:gdLst>
                        <a:gd name="T0" fmla="*/ 131 w 167"/>
                        <a:gd name="T1" fmla="*/ 114 h 153"/>
                        <a:gd name="T2" fmla="*/ 38 w 167"/>
                        <a:gd name="T3" fmla="*/ 152 h 153"/>
                        <a:gd name="T4" fmla="*/ 5 w 167"/>
                        <a:gd name="T5" fmla="*/ 73 h 153"/>
                        <a:gd name="T6" fmla="*/ 15 w 167"/>
                        <a:gd name="T7" fmla="*/ 0 h 153"/>
                        <a:gd name="T8" fmla="*/ 19 w 167"/>
                        <a:gd name="T9" fmla="*/ 2 h 153"/>
                        <a:gd name="T10" fmla="*/ 62 w 167"/>
                        <a:gd name="T11" fmla="*/ 20 h 153"/>
                        <a:gd name="T12" fmla="*/ 66 w 167"/>
                        <a:gd name="T13" fmla="*/ 21 h 153"/>
                        <a:gd name="T14" fmla="*/ 82 w 167"/>
                        <a:gd name="T15" fmla="*/ 53 h 153"/>
                        <a:gd name="T16" fmla="*/ 116 w 167"/>
                        <a:gd name="T17" fmla="*/ 34 h 153"/>
                        <a:gd name="T18" fmla="*/ 159 w 167"/>
                        <a:gd name="T19" fmla="*/ 43 h 153"/>
                        <a:gd name="T20" fmla="*/ 166 w 167"/>
                        <a:gd name="T21" fmla="*/ 42 h 153"/>
                        <a:gd name="T22" fmla="*/ 148 w 167"/>
                        <a:gd name="T23" fmla="*/ 89 h 153"/>
                        <a:gd name="T24" fmla="*/ 131 w 167"/>
                        <a:gd name="T25" fmla="*/ 69 h 153"/>
                        <a:gd name="T26" fmla="*/ 146 w 167"/>
                        <a:gd name="T27" fmla="*/ 89 h 153"/>
                        <a:gd name="T28" fmla="*/ 145 w 167"/>
                        <a:gd name="T29" fmla="*/ 94 h 153"/>
                        <a:gd name="T30" fmla="*/ 96 w 167"/>
                        <a:gd name="T31" fmla="*/ 84 h 153"/>
                        <a:gd name="T32" fmla="*/ 125 w 167"/>
                        <a:gd name="T33" fmla="*/ 108 h 153"/>
                        <a:gd name="T34" fmla="*/ 145 w 167"/>
                        <a:gd name="T35" fmla="*/ 94 h 153"/>
                        <a:gd name="T36" fmla="*/ 123 w 167"/>
                        <a:gd name="T37" fmla="*/ 114 h 153"/>
                        <a:gd name="T38" fmla="*/ 59 w 167"/>
                        <a:gd name="T39" fmla="*/ 101 h 153"/>
                        <a:gd name="T40" fmla="*/ 67 w 167"/>
                        <a:gd name="T41" fmla="*/ 117 h 153"/>
                        <a:gd name="T42" fmla="*/ 85 w 167"/>
                        <a:gd name="T43" fmla="*/ 127 h 153"/>
                        <a:gd name="T44" fmla="*/ 99 w 167"/>
                        <a:gd name="T45" fmla="*/ 79 h 153"/>
                        <a:gd name="T46" fmla="*/ 110 w 167"/>
                        <a:gd name="T47" fmla="*/ 44 h 153"/>
                        <a:gd name="T48" fmla="*/ 99 w 167"/>
                        <a:gd name="T49" fmla="*/ 79 h 153"/>
                        <a:gd name="T50" fmla="*/ 92 w 167"/>
                        <a:gd name="T51" fmla="*/ 83 h 153"/>
                        <a:gd name="T52" fmla="*/ 48 w 167"/>
                        <a:gd name="T53" fmla="*/ 69 h 153"/>
                        <a:gd name="T54" fmla="*/ 61 w 167"/>
                        <a:gd name="T55" fmla="*/ 97 h 153"/>
                        <a:gd name="T56" fmla="*/ 77 w 167"/>
                        <a:gd name="T57" fmla="*/ 129 h 153"/>
                        <a:gd name="T58" fmla="*/ 37 w 167"/>
                        <a:gd name="T59" fmla="*/ 115 h 153"/>
                        <a:gd name="T60" fmla="*/ 38 w 167"/>
                        <a:gd name="T61" fmla="*/ 147 h 153"/>
                        <a:gd name="T62" fmla="*/ 76 w 167"/>
                        <a:gd name="T63" fmla="*/ 57 h 153"/>
                        <a:gd name="T64" fmla="*/ 34 w 167"/>
                        <a:gd name="T65" fmla="*/ 40 h 153"/>
                        <a:gd name="T66" fmla="*/ 76 w 167"/>
                        <a:gd name="T67" fmla="*/ 57 h 153"/>
                        <a:gd name="T68" fmla="*/ 54 w 167"/>
                        <a:gd name="T69" fmla="*/ 99 h 153"/>
                        <a:gd name="T70" fmla="*/ 28 w 167"/>
                        <a:gd name="T71" fmla="*/ 87 h 153"/>
                        <a:gd name="T72" fmla="*/ 23 w 167"/>
                        <a:gd name="T73" fmla="*/ 111 h 153"/>
                        <a:gd name="T74" fmla="*/ 31 w 167"/>
                        <a:gd name="T75" fmla="*/ 111 h 153"/>
                        <a:gd name="T76" fmla="*/ 43 w 167"/>
                        <a:gd name="T77" fmla="*/ 67 h 153"/>
                        <a:gd name="T78" fmla="*/ 30 w 167"/>
                        <a:gd name="T79" fmla="*/ 48 h 153"/>
                        <a:gd name="T80" fmla="*/ 7 w 167"/>
                        <a:gd name="T81" fmla="*/ 57 h 153"/>
                        <a:gd name="T82" fmla="*/ 43 w 167"/>
                        <a:gd name="T83" fmla="*/ 67 h 153"/>
                        <a:gd name="T84" fmla="*/ 29 w 167"/>
                        <a:gd name="T85" fmla="*/ 38 h 153"/>
                        <a:gd name="T86" fmla="*/ 7 w 167"/>
                        <a:gd name="T87" fmla="*/ 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7" h="153">
                          <a:moveTo>
                            <a:pt x="167" y="43"/>
                          </a:moveTo>
                          <a:cubicBezTo>
                            <a:pt x="167" y="71"/>
                            <a:pt x="154" y="98"/>
                            <a:pt x="131" y="114"/>
                          </a:cubicBezTo>
                          <a:cubicBezTo>
                            <a:pt x="118" y="124"/>
                            <a:pt x="103" y="128"/>
                            <a:pt x="88" y="132"/>
                          </a:cubicBezTo>
                          <a:cubicBezTo>
                            <a:pt x="70" y="136"/>
                            <a:pt x="54" y="143"/>
                            <a:pt x="38" y="152"/>
                          </a:cubicBezTo>
                          <a:cubicBezTo>
                            <a:pt x="37" y="153"/>
                            <a:pt x="35" y="152"/>
                            <a:pt x="34" y="151"/>
                          </a:cubicBezTo>
                          <a:cubicBezTo>
                            <a:pt x="25" y="125"/>
                            <a:pt x="11" y="100"/>
                            <a:pt x="5" y="73"/>
                          </a:cubicBezTo>
                          <a:cubicBezTo>
                            <a:pt x="0" y="49"/>
                            <a:pt x="0" y="21"/>
                            <a:pt x="15" y="0"/>
                          </a:cubicBezTo>
                          <a:cubicBezTo>
                            <a:pt x="15" y="0"/>
                            <a:pt x="15" y="0"/>
                            <a:pt x="15" y="0"/>
                          </a:cubicBezTo>
                          <a:cubicBezTo>
                            <a:pt x="16" y="1"/>
                            <a:pt x="18" y="1"/>
                            <a:pt x="19" y="2"/>
                          </a:cubicBezTo>
                          <a:cubicBezTo>
                            <a:pt x="19" y="2"/>
                            <a:pt x="19" y="2"/>
                            <a:pt x="19" y="2"/>
                          </a:cubicBezTo>
                          <a:cubicBezTo>
                            <a:pt x="15" y="14"/>
                            <a:pt x="20" y="29"/>
                            <a:pt x="31" y="34"/>
                          </a:cubicBezTo>
                          <a:cubicBezTo>
                            <a:pt x="43" y="39"/>
                            <a:pt x="57" y="32"/>
                            <a:pt x="62" y="20"/>
                          </a:cubicBezTo>
                          <a:cubicBezTo>
                            <a:pt x="62" y="20"/>
                            <a:pt x="62" y="20"/>
                            <a:pt x="62" y="19"/>
                          </a:cubicBezTo>
                          <a:cubicBezTo>
                            <a:pt x="64" y="20"/>
                            <a:pt x="65" y="20"/>
                            <a:pt x="66" y="21"/>
                          </a:cubicBezTo>
                          <a:cubicBezTo>
                            <a:pt x="66" y="21"/>
                            <a:pt x="66" y="21"/>
                            <a:pt x="66" y="22"/>
                          </a:cubicBezTo>
                          <a:cubicBezTo>
                            <a:pt x="63" y="35"/>
                            <a:pt x="66" y="51"/>
                            <a:pt x="82" y="53"/>
                          </a:cubicBezTo>
                          <a:cubicBezTo>
                            <a:pt x="95" y="55"/>
                            <a:pt x="106" y="44"/>
                            <a:pt x="111" y="33"/>
                          </a:cubicBezTo>
                          <a:cubicBezTo>
                            <a:pt x="113" y="34"/>
                            <a:pt x="114" y="34"/>
                            <a:pt x="116" y="34"/>
                          </a:cubicBezTo>
                          <a:cubicBezTo>
                            <a:pt x="112" y="46"/>
                            <a:pt x="119" y="61"/>
                            <a:pt x="132" y="64"/>
                          </a:cubicBezTo>
                          <a:cubicBezTo>
                            <a:pt x="145" y="67"/>
                            <a:pt x="157" y="56"/>
                            <a:pt x="159" y="43"/>
                          </a:cubicBezTo>
                          <a:cubicBezTo>
                            <a:pt x="159" y="42"/>
                            <a:pt x="159" y="42"/>
                            <a:pt x="160" y="41"/>
                          </a:cubicBezTo>
                          <a:cubicBezTo>
                            <a:pt x="162" y="42"/>
                            <a:pt x="164" y="42"/>
                            <a:pt x="166" y="42"/>
                          </a:cubicBezTo>
                          <a:cubicBezTo>
                            <a:pt x="166" y="42"/>
                            <a:pt x="167" y="43"/>
                            <a:pt x="167" y="43"/>
                          </a:cubicBezTo>
                          <a:close/>
                          <a:moveTo>
                            <a:pt x="148" y="89"/>
                          </a:moveTo>
                          <a:cubicBezTo>
                            <a:pt x="155" y="79"/>
                            <a:pt x="159" y="66"/>
                            <a:pt x="161" y="53"/>
                          </a:cubicBezTo>
                          <a:cubicBezTo>
                            <a:pt x="156" y="64"/>
                            <a:pt x="143" y="72"/>
                            <a:pt x="131" y="69"/>
                          </a:cubicBezTo>
                          <a:cubicBezTo>
                            <a:pt x="130" y="69"/>
                            <a:pt x="130" y="69"/>
                            <a:pt x="130" y="69"/>
                          </a:cubicBezTo>
                          <a:cubicBezTo>
                            <a:pt x="128" y="79"/>
                            <a:pt x="136" y="89"/>
                            <a:pt x="146" y="89"/>
                          </a:cubicBezTo>
                          <a:cubicBezTo>
                            <a:pt x="147" y="89"/>
                            <a:pt x="147" y="89"/>
                            <a:pt x="148" y="89"/>
                          </a:cubicBezTo>
                          <a:close/>
                          <a:moveTo>
                            <a:pt x="145" y="94"/>
                          </a:moveTo>
                          <a:cubicBezTo>
                            <a:pt x="134" y="93"/>
                            <a:pt x="125" y="84"/>
                            <a:pt x="125" y="73"/>
                          </a:cubicBezTo>
                          <a:cubicBezTo>
                            <a:pt x="117" y="81"/>
                            <a:pt x="106" y="86"/>
                            <a:pt x="96" y="84"/>
                          </a:cubicBezTo>
                          <a:cubicBezTo>
                            <a:pt x="96" y="84"/>
                            <a:pt x="96" y="84"/>
                            <a:pt x="96" y="84"/>
                          </a:cubicBezTo>
                          <a:cubicBezTo>
                            <a:pt x="97" y="99"/>
                            <a:pt x="111" y="110"/>
                            <a:pt x="125" y="108"/>
                          </a:cubicBezTo>
                          <a:cubicBezTo>
                            <a:pt x="127" y="108"/>
                            <a:pt x="127" y="109"/>
                            <a:pt x="128" y="111"/>
                          </a:cubicBezTo>
                          <a:cubicBezTo>
                            <a:pt x="134" y="106"/>
                            <a:pt x="140" y="100"/>
                            <a:pt x="145" y="94"/>
                          </a:cubicBezTo>
                          <a:close/>
                          <a:moveTo>
                            <a:pt x="123" y="114"/>
                          </a:moveTo>
                          <a:cubicBezTo>
                            <a:pt x="123" y="114"/>
                            <a:pt x="123" y="114"/>
                            <a:pt x="123" y="114"/>
                          </a:cubicBezTo>
                          <a:cubicBezTo>
                            <a:pt x="109" y="115"/>
                            <a:pt x="96" y="104"/>
                            <a:pt x="92" y="91"/>
                          </a:cubicBezTo>
                          <a:cubicBezTo>
                            <a:pt x="84" y="101"/>
                            <a:pt x="71" y="106"/>
                            <a:pt x="59" y="101"/>
                          </a:cubicBezTo>
                          <a:cubicBezTo>
                            <a:pt x="59" y="101"/>
                            <a:pt x="59" y="101"/>
                            <a:pt x="59" y="101"/>
                          </a:cubicBezTo>
                          <a:cubicBezTo>
                            <a:pt x="59" y="107"/>
                            <a:pt x="62" y="113"/>
                            <a:pt x="67" y="117"/>
                          </a:cubicBezTo>
                          <a:cubicBezTo>
                            <a:pt x="72" y="122"/>
                            <a:pt x="79" y="123"/>
                            <a:pt x="85" y="127"/>
                          </a:cubicBezTo>
                          <a:cubicBezTo>
                            <a:pt x="85" y="127"/>
                            <a:pt x="85" y="127"/>
                            <a:pt x="85" y="127"/>
                          </a:cubicBezTo>
                          <a:cubicBezTo>
                            <a:pt x="98" y="124"/>
                            <a:pt x="111" y="121"/>
                            <a:pt x="123" y="114"/>
                          </a:cubicBezTo>
                          <a:close/>
                          <a:moveTo>
                            <a:pt x="99" y="79"/>
                          </a:moveTo>
                          <a:cubicBezTo>
                            <a:pt x="109" y="80"/>
                            <a:pt x="118" y="74"/>
                            <a:pt x="124" y="67"/>
                          </a:cubicBezTo>
                          <a:cubicBezTo>
                            <a:pt x="116" y="62"/>
                            <a:pt x="111" y="53"/>
                            <a:pt x="110" y="44"/>
                          </a:cubicBezTo>
                          <a:cubicBezTo>
                            <a:pt x="103" y="53"/>
                            <a:pt x="93" y="59"/>
                            <a:pt x="81" y="58"/>
                          </a:cubicBezTo>
                          <a:cubicBezTo>
                            <a:pt x="79" y="69"/>
                            <a:pt x="88" y="79"/>
                            <a:pt x="99" y="79"/>
                          </a:cubicBezTo>
                          <a:close/>
                          <a:moveTo>
                            <a:pt x="91" y="83"/>
                          </a:moveTo>
                          <a:cubicBezTo>
                            <a:pt x="91" y="83"/>
                            <a:pt x="92" y="83"/>
                            <a:pt x="92" y="83"/>
                          </a:cubicBezTo>
                          <a:cubicBezTo>
                            <a:pt x="83" y="80"/>
                            <a:pt x="77" y="72"/>
                            <a:pt x="76" y="63"/>
                          </a:cubicBezTo>
                          <a:cubicBezTo>
                            <a:pt x="68" y="70"/>
                            <a:pt x="57" y="72"/>
                            <a:pt x="48" y="69"/>
                          </a:cubicBezTo>
                          <a:cubicBezTo>
                            <a:pt x="48" y="69"/>
                            <a:pt x="48" y="69"/>
                            <a:pt x="47" y="69"/>
                          </a:cubicBezTo>
                          <a:cubicBezTo>
                            <a:pt x="44" y="80"/>
                            <a:pt x="50" y="93"/>
                            <a:pt x="61" y="97"/>
                          </a:cubicBezTo>
                          <a:cubicBezTo>
                            <a:pt x="73" y="101"/>
                            <a:pt x="86" y="94"/>
                            <a:pt x="91" y="83"/>
                          </a:cubicBezTo>
                          <a:close/>
                          <a:moveTo>
                            <a:pt x="77" y="129"/>
                          </a:moveTo>
                          <a:cubicBezTo>
                            <a:pt x="66" y="126"/>
                            <a:pt x="57" y="117"/>
                            <a:pt x="54" y="106"/>
                          </a:cubicBezTo>
                          <a:cubicBezTo>
                            <a:pt x="50" y="110"/>
                            <a:pt x="44" y="114"/>
                            <a:pt x="37" y="115"/>
                          </a:cubicBezTo>
                          <a:cubicBezTo>
                            <a:pt x="35" y="115"/>
                            <a:pt x="29" y="116"/>
                            <a:pt x="25" y="115"/>
                          </a:cubicBezTo>
                          <a:cubicBezTo>
                            <a:pt x="29" y="126"/>
                            <a:pt x="34" y="136"/>
                            <a:pt x="38" y="147"/>
                          </a:cubicBezTo>
                          <a:cubicBezTo>
                            <a:pt x="50" y="139"/>
                            <a:pt x="63" y="134"/>
                            <a:pt x="77" y="129"/>
                          </a:cubicBezTo>
                          <a:close/>
                          <a:moveTo>
                            <a:pt x="76" y="57"/>
                          </a:moveTo>
                          <a:cubicBezTo>
                            <a:pt x="64" y="53"/>
                            <a:pt x="60" y="43"/>
                            <a:pt x="60" y="31"/>
                          </a:cubicBezTo>
                          <a:cubicBezTo>
                            <a:pt x="54" y="38"/>
                            <a:pt x="44" y="42"/>
                            <a:pt x="34" y="40"/>
                          </a:cubicBezTo>
                          <a:cubicBezTo>
                            <a:pt x="33" y="50"/>
                            <a:pt x="39" y="61"/>
                            <a:pt x="49" y="64"/>
                          </a:cubicBezTo>
                          <a:cubicBezTo>
                            <a:pt x="59" y="68"/>
                            <a:pt x="70" y="65"/>
                            <a:pt x="76" y="57"/>
                          </a:cubicBezTo>
                          <a:close/>
                          <a:moveTo>
                            <a:pt x="40" y="109"/>
                          </a:moveTo>
                          <a:cubicBezTo>
                            <a:pt x="46" y="107"/>
                            <a:pt x="51" y="104"/>
                            <a:pt x="54" y="99"/>
                          </a:cubicBezTo>
                          <a:cubicBezTo>
                            <a:pt x="47" y="94"/>
                            <a:pt x="42" y="86"/>
                            <a:pt x="42" y="77"/>
                          </a:cubicBezTo>
                          <a:cubicBezTo>
                            <a:pt x="38" y="81"/>
                            <a:pt x="33" y="85"/>
                            <a:pt x="28" y="87"/>
                          </a:cubicBezTo>
                          <a:cubicBezTo>
                            <a:pt x="23" y="88"/>
                            <a:pt x="18" y="88"/>
                            <a:pt x="14" y="85"/>
                          </a:cubicBezTo>
                          <a:cubicBezTo>
                            <a:pt x="17" y="94"/>
                            <a:pt x="20" y="102"/>
                            <a:pt x="23" y="111"/>
                          </a:cubicBezTo>
                          <a:cubicBezTo>
                            <a:pt x="25" y="111"/>
                            <a:pt x="28" y="111"/>
                            <a:pt x="28" y="111"/>
                          </a:cubicBezTo>
                          <a:cubicBezTo>
                            <a:pt x="29" y="111"/>
                            <a:pt x="30" y="111"/>
                            <a:pt x="31" y="111"/>
                          </a:cubicBezTo>
                          <a:cubicBezTo>
                            <a:pt x="34" y="111"/>
                            <a:pt x="37" y="110"/>
                            <a:pt x="40" y="109"/>
                          </a:cubicBezTo>
                          <a:close/>
                          <a:moveTo>
                            <a:pt x="43" y="67"/>
                          </a:moveTo>
                          <a:cubicBezTo>
                            <a:pt x="43" y="67"/>
                            <a:pt x="43" y="67"/>
                            <a:pt x="43" y="67"/>
                          </a:cubicBezTo>
                          <a:cubicBezTo>
                            <a:pt x="37" y="62"/>
                            <a:pt x="32" y="56"/>
                            <a:pt x="30" y="48"/>
                          </a:cubicBezTo>
                          <a:cubicBezTo>
                            <a:pt x="28" y="52"/>
                            <a:pt x="25" y="56"/>
                            <a:pt x="20" y="58"/>
                          </a:cubicBezTo>
                          <a:cubicBezTo>
                            <a:pt x="16" y="60"/>
                            <a:pt x="11" y="60"/>
                            <a:pt x="7" y="57"/>
                          </a:cubicBezTo>
                          <a:cubicBezTo>
                            <a:pt x="8" y="65"/>
                            <a:pt x="10" y="73"/>
                            <a:pt x="12" y="81"/>
                          </a:cubicBezTo>
                          <a:cubicBezTo>
                            <a:pt x="24" y="91"/>
                            <a:pt x="37" y="76"/>
                            <a:pt x="43" y="67"/>
                          </a:cubicBezTo>
                          <a:close/>
                          <a:moveTo>
                            <a:pt x="30" y="38"/>
                          </a:moveTo>
                          <a:cubicBezTo>
                            <a:pt x="29" y="38"/>
                            <a:pt x="29" y="38"/>
                            <a:pt x="29" y="38"/>
                          </a:cubicBezTo>
                          <a:cubicBezTo>
                            <a:pt x="17" y="32"/>
                            <a:pt x="11" y="18"/>
                            <a:pt x="15" y="6"/>
                          </a:cubicBezTo>
                          <a:cubicBezTo>
                            <a:pt x="7" y="21"/>
                            <a:pt x="5" y="37"/>
                            <a:pt x="7" y="53"/>
                          </a:cubicBezTo>
                          <a:cubicBezTo>
                            <a:pt x="17" y="63"/>
                            <a:pt x="26" y="47"/>
                            <a:pt x="30" y="3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1" name="Freeform 380"/>
                    <p:cNvSpPr>
                      <a:spLocks/>
                    </p:cNvSpPr>
                    <p:nvPr/>
                  </p:nvSpPr>
                  <p:spPr bwMode="auto">
                    <a:xfrm>
                      <a:off x="3887" y="802"/>
                      <a:ext cx="173" cy="267"/>
                    </a:xfrm>
                    <a:custGeom>
                      <a:avLst/>
                      <a:gdLst>
                        <a:gd name="T0" fmla="*/ 73 w 73"/>
                        <a:gd name="T1" fmla="*/ 4 h 113"/>
                        <a:gd name="T2" fmla="*/ 71 w 73"/>
                        <a:gd name="T3" fmla="*/ 7 h 113"/>
                        <a:gd name="T4" fmla="*/ 65 w 73"/>
                        <a:gd name="T5" fmla="*/ 6 h 113"/>
                        <a:gd name="T6" fmla="*/ 43 w 73"/>
                        <a:gd name="T7" fmla="*/ 23 h 113"/>
                        <a:gd name="T8" fmla="*/ 28 w 73"/>
                        <a:gd name="T9" fmla="*/ 52 h 113"/>
                        <a:gd name="T10" fmla="*/ 14 w 73"/>
                        <a:gd name="T11" fmla="*/ 84 h 113"/>
                        <a:gd name="T12" fmla="*/ 3 w 73"/>
                        <a:gd name="T13" fmla="*/ 113 h 113"/>
                        <a:gd name="T14" fmla="*/ 0 w 73"/>
                        <a:gd name="T15" fmla="*/ 112 h 113"/>
                        <a:gd name="T16" fmla="*/ 11 w 73"/>
                        <a:gd name="T17" fmla="*/ 81 h 113"/>
                        <a:gd name="T18" fmla="*/ 25 w 73"/>
                        <a:gd name="T19" fmla="*/ 47 h 113"/>
                        <a:gd name="T20" fmla="*/ 39 w 73"/>
                        <a:gd name="T21" fmla="*/ 20 h 113"/>
                        <a:gd name="T22" fmla="*/ 54 w 73"/>
                        <a:gd name="T23" fmla="*/ 4 h 113"/>
                        <a:gd name="T24" fmla="*/ 73 w 73"/>
                        <a:gd name="T25" fmla="*/ 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13">
                          <a:moveTo>
                            <a:pt x="73" y="4"/>
                          </a:moveTo>
                          <a:cubicBezTo>
                            <a:pt x="71" y="7"/>
                            <a:pt x="71" y="7"/>
                            <a:pt x="71" y="7"/>
                          </a:cubicBezTo>
                          <a:cubicBezTo>
                            <a:pt x="69" y="6"/>
                            <a:pt x="67" y="6"/>
                            <a:pt x="65" y="6"/>
                          </a:cubicBezTo>
                          <a:cubicBezTo>
                            <a:pt x="55" y="6"/>
                            <a:pt x="48" y="15"/>
                            <a:pt x="43" y="23"/>
                          </a:cubicBezTo>
                          <a:cubicBezTo>
                            <a:pt x="37" y="32"/>
                            <a:pt x="33" y="42"/>
                            <a:pt x="28" y="52"/>
                          </a:cubicBezTo>
                          <a:cubicBezTo>
                            <a:pt x="23" y="62"/>
                            <a:pt x="18" y="73"/>
                            <a:pt x="14" y="84"/>
                          </a:cubicBezTo>
                          <a:cubicBezTo>
                            <a:pt x="10" y="94"/>
                            <a:pt x="7" y="104"/>
                            <a:pt x="3" y="113"/>
                          </a:cubicBezTo>
                          <a:cubicBezTo>
                            <a:pt x="0" y="112"/>
                            <a:pt x="0" y="112"/>
                            <a:pt x="0" y="112"/>
                          </a:cubicBezTo>
                          <a:cubicBezTo>
                            <a:pt x="2" y="102"/>
                            <a:pt x="7" y="91"/>
                            <a:pt x="11" y="81"/>
                          </a:cubicBezTo>
                          <a:cubicBezTo>
                            <a:pt x="15" y="69"/>
                            <a:pt x="20" y="58"/>
                            <a:pt x="25" y="47"/>
                          </a:cubicBezTo>
                          <a:cubicBezTo>
                            <a:pt x="29" y="38"/>
                            <a:pt x="34" y="29"/>
                            <a:pt x="39" y="20"/>
                          </a:cubicBezTo>
                          <a:cubicBezTo>
                            <a:pt x="43" y="14"/>
                            <a:pt x="47" y="8"/>
                            <a:pt x="54" y="4"/>
                          </a:cubicBezTo>
                          <a:cubicBezTo>
                            <a:pt x="60" y="0"/>
                            <a:pt x="68" y="0"/>
                            <a:pt x="73"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2" name="Freeform 381"/>
                    <p:cNvSpPr>
                      <a:spLocks noEditPoints="1"/>
                    </p:cNvSpPr>
                    <p:nvPr/>
                  </p:nvSpPr>
                  <p:spPr bwMode="auto">
                    <a:xfrm>
                      <a:off x="3892" y="816"/>
                      <a:ext cx="199" cy="284"/>
                    </a:xfrm>
                    <a:custGeom>
                      <a:avLst/>
                      <a:gdLst>
                        <a:gd name="T0" fmla="*/ 69 w 84"/>
                        <a:gd name="T1" fmla="*/ 1 h 120"/>
                        <a:gd name="T2" fmla="*/ 53 w 84"/>
                        <a:gd name="T3" fmla="*/ 59 h 120"/>
                        <a:gd name="T4" fmla="*/ 19 w 84"/>
                        <a:gd name="T5" fmla="*/ 118 h 120"/>
                        <a:gd name="T6" fmla="*/ 7 w 84"/>
                        <a:gd name="T7" fmla="*/ 120 h 120"/>
                        <a:gd name="T8" fmla="*/ 0 w 84"/>
                        <a:gd name="T9" fmla="*/ 109 h 120"/>
                        <a:gd name="T10" fmla="*/ 1 w 84"/>
                        <a:gd name="T11" fmla="*/ 107 h 120"/>
                        <a:gd name="T12" fmla="*/ 12 w 84"/>
                        <a:gd name="T13" fmla="*/ 78 h 120"/>
                        <a:gd name="T14" fmla="*/ 26 w 84"/>
                        <a:gd name="T15" fmla="*/ 46 h 120"/>
                        <a:gd name="T16" fmla="*/ 41 w 84"/>
                        <a:gd name="T17" fmla="*/ 17 h 120"/>
                        <a:gd name="T18" fmla="*/ 63 w 84"/>
                        <a:gd name="T19" fmla="*/ 0 h 120"/>
                        <a:gd name="T20" fmla="*/ 69 w 84"/>
                        <a:gd name="T21" fmla="*/ 1 h 120"/>
                        <a:gd name="T22" fmla="*/ 55 w 84"/>
                        <a:gd name="T23" fmla="*/ 24 h 120"/>
                        <a:gd name="T24" fmla="*/ 61 w 84"/>
                        <a:gd name="T25" fmla="*/ 16 h 120"/>
                        <a:gd name="T26" fmla="*/ 60 w 84"/>
                        <a:gd name="T27" fmla="*/ 14 h 120"/>
                        <a:gd name="T28" fmla="*/ 57 w 84"/>
                        <a:gd name="T29" fmla="*/ 13 h 120"/>
                        <a:gd name="T30" fmla="*/ 52 w 84"/>
                        <a:gd name="T31" fmla="*/ 18 h 120"/>
                        <a:gd name="T32" fmla="*/ 55 w 84"/>
                        <a:gd name="T33" fmla="*/ 24 h 120"/>
                        <a:gd name="T34" fmla="*/ 33 w 84"/>
                        <a:gd name="T35" fmla="*/ 68 h 120"/>
                        <a:gd name="T36" fmla="*/ 33 w 84"/>
                        <a:gd name="T37" fmla="*/ 62 h 120"/>
                        <a:gd name="T38" fmla="*/ 30 w 84"/>
                        <a:gd name="T39" fmla="*/ 61 h 120"/>
                        <a:gd name="T40" fmla="*/ 27 w 84"/>
                        <a:gd name="T41" fmla="*/ 62 h 120"/>
                        <a:gd name="T42" fmla="*/ 24 w 84"/>
                        <a:gd name="T43" fmla="*/ 66 h 120"/>
                        <a:gd name="T44" fmla="*/ 28 w 84"/>
                        <a:gd name="T45" fmla="*/ 70 h 120"/>
                        <a:gd name="T46" fmla="*/ 33 w 84"/>
                        <a:gd name="T47" fmla="*/ 68 h 120"/>
                        <a:gd name="T48" fmla="*/ 11 w 84"/>
                        <a:gd name="T49" fmla="*/ 103 h 120"/>
                        <a:gd name="T50" fmla="*/ 19 w 84"/>
                        <a:gd name="T51" fmla="*/ 102 h 120"/>
                        <a:gd name="T52" fmla="*/ 16 w 84"/>
                        <a:gd name="T53" fmla="*/ 97 h 120"/>
                        <a:gd name="T54" fmla="*/ 13 w 84"/>
                        <a:gd name="T55" fmla="*/ 98 h 120"/>
                        <a:gd name="T56" fmla="*/ 12 w 84"/>
                        <a:gd name="T57" fmla="*/ 98 h 120"/>
                        <a:gd name="T58" fmla="*/ 11 w 84"/>
                        <a:gd name="T59" fmla="*/ 10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4" h="120">
                          <a:moveTo>
                            <a:pt x="69" y="1"/>
                          </a:moveTo>
                          <a:cubicBezTo>
                            <a:pt x="84" y="9"/>
                            <a:pt x="58" y="51"/>
                            <a:pt x="53" y="59"/>
                          </a:cubicBezTo>
                          <a:cubicBezTo>
                            <a:pt x="42" y="79"/>
                            <a:pt x="31" y="98"/>
                            <a:pt x="19" y="118"/>
                          </a:cubicBezTo>
                          <a:cubicBezTo>
                            <a:pt x="15" y="115"/>
                            <a:pt x="10" y="117"/>
                            <a:pt x="7" y="120"/>
                          </a:cubicBezTo>
                          <a:cubicBezTo>
                            <a:pt x="7" y="115"/>
                            <a:pt x="5" y="111"/>
                            <a:pt x="0" y="109"/>
                          </a:cubicBezTo>
                          <a:cubicBezTo>
                            <a:pt x="1" y="108"/>
                            <a:pt x="1" y="108"/>
                            <a:pt x="1" y="107"/>
                          </a:cubicBezTo>
                          <a:cubicBezTo>
                            <a:pt x="5" y="98"/>
                            <a:pt x="8" y="88"/>
                            <a:pt x="12" y="78"/>
                          </a:cubicBezTo>
                          <a:cubicBezTo>
                            <a:pt x="16" y="67"/>
                            <a:pt x="21" y="56"/>
                            <a:pt x="26" y="46"/>
                          </a:cubicBezTo>
                          <a:cubicBezTo>
                            <a:pt x="31" y="36"/>
                            <a:pt x="35" y="26"/>
                            <a:pt x="41" y="17"/>
                          </a:cubicBezTo>
                          <a:cubicBezTo>
                            <a:pt x="46" y="9"/>
                            <a:pt x="53" y="0"/>
                            <a:pt x="63" y="0"/>
                          </a:cubicBezTo>
                          <a:cubicBezTo>
                            <a:pt x="65" y="0"/>
                            <a:pt x="67" y="0"/>
                            <a:pt x="69" y="1"/>
                          </a:cubicBezTo>
                          <a:close/>
                          <a:moveTo>
                            <a:pt x="55" y="24"/>
                          </a:moveTo>
                          <a:cubicBezTo>
                            <a:pt x="60" y="26"/>
                            <a:pt x="62" y="19"/>
                            <a:pt x="61" y="16"/>
                          </a:cubicBezTo>
                          <a:cubicBezTo>
                            <a:pt x="61" y="15"/>
                            <a:pt x="60" y="15"/>
                            <a:pt x="60" y="14"/>
                          </a:cubicBezTo>
                          <a:cubicBezTo>
                            <a:pt x="60" y="13"/>
                            <a:pt x="59" y="12"/>
                            <a:pt x="57" y="13"/>
                          </a:cubicBezTo>
                          <a:cubicBezTo>
                            <a:pt x="55" y="14"/>
                            <a:pt x="53" y="16"/>
                            <a:pt x="52" y="18"/>
                          </a:cubicBezTo>
                          <a:cubicBezTo>
                            <a:pt x="52" y="21"/>
                            <a:pt x="53" y="23"/>
                            <a:pt x="55" y="24"/>
                          </a:cubicBezTo>
                          <a:close/>
                          <a:moveTo>
                            <a:pt x="33" y="68"/>
                          </a:moveTo>
                          <a:cubicBezTo>
                            <a:pt x="34" y="66"/>
                            <a:pt x="34" y="63"/>
                            <a:pt x="33" y="62"/>
                          </a:cubicBezTo>
                          <a:cubicBezTo>
                            <a:pt x="32" y="61"/>
                            <a:pt x="31" y="60"/>
                            <a:pt x="30" y="61"/>
                          </a:cubicBezTo>
                          <a:cubicBezTo>
                            <a:pt x="29" y="61"/>
                            <a:pt x="27" y="62"/>
                            <a:pt x="27" y="62"/>
                          </a:cubicBezTo>
                          <a:cubicBezTo>
                            <a:pt x="25" y="63"/>
                            <a:pt x="24" y="64"/>
                            <a:pt x="24" y="66"/>
                          </a:cubicBezTo>
                          <a:cubicBezTo>
                            <a:pt x="24" y="68"/>
                            <a:pt x="26" y="70"/>
                            <a:pt x="28" y="70"/>
                          </a:cubicBezTo>
                          <a:cubicBezTo>
                            <a:pt x="30" y="71"/>
                            <a:pt x="32" y="70"/>
                            <a:pt x="33" y="68"/>
                          </a:cubicBezTo>
                          <a:close/>
                          <a:moveTo>
                            <a:pt x="11" y="103"/>
                          </a:moveTo>
                          <a:cubicBezTo>
                            <a:pt x="13" y="107"/>
                            <a:pt x="18" y="105"/>
                            <a:pt x="19" y="102"/>
                          </a:cubicBezTo>
                          <a:cubicBezTo>
                            <a:pt x="19" y="100"/>
                            <a:pt x="18" y="98"/>
                            <a:pt x="16" y="97"/>
                          </a:cubicBezTo>
                          <a:cubicBezTo>
                            <a:pt x="15" y="97"/>
                            <a:pt x="14" y="97"/>
                            <a:pt x="13" y="98"/>
                          </a:cubicBezTo>
                          <a:cubicBezTo>
                            <a:pt x="12" y="98"/>
                            <a:pt x="12" y="98"/>
                            <a:pt x="12" y="98"/>
                          </a:cubicBezTo>
                          <a:cubicBezTo>
                            <a:pt x="10" y="99"/>
                            <a:pt x="10" y="102"/>
                            <a:pt x="11" y="103"/>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3" name="Freeform 382"/>
                    <p:cNvSpPr>
                      <a:spLocks noEditPoints="1"/>
                    </p:cNvSpPr>
                    <p:nvPr/>
                  </p:nvSpPr>
                  <p:spPr bwMode="auto">
                    <a:xfrm>
                      <a:off x="3776" y="1419"/>
                      <a:ext cx="83" cy="344"/>
                    </a:xfrm>
                    <a:custGeom>
                      <a:avLst/>
                      <a:gdLst>
                        <a:gd name="T0" fmla="*/ 35 w 35"/>
                        <a:gd name="T1" fmla="*/ 109 h 145"/>
                        <a:gd name="T2" fmla="*/ 11 w 35"/>
                        <a:gd name="T3" fmla="*/ 133 h 145"/>
                        <a:gd name="T4" fmla="*/ 1 w 35"/>
                        <a:gd name="T5" fmla="*/ 104 h 145"/>
                        <a:gd name="T6" fmla="*/ 0 w 35"/>
                        <a:gd name="T7" fmla="*/ 68 h 145"/>
                        <a:gd name="T8" fmla="*/ 5 w 35"/>
                        <a:gd name="T9" fmla="*/ 0 h 145"/>
                        <a:gd name="T10" fmla="*/ 13 w 35"/>
                        <a:gd name="T11" fmla="*/ 5 h 145"/>
                        <a:gd name="T12" fmla="*/ 20 w 35"/>
                        <a:gd name="T13" fmla="*/ 3 h 145"/>
                        <a:gd name="T14" fmla="*/ 32 w 35"/>
                        <a:gd name="T15" fmla="*/ 73 h 145"/>
                        <a:gd name="T16" fmla="*/ 35 w 35"/>
                        <a:gd name="T17" fmla="*/ 109 h 145"/>
                        <a:gd name="T18" fmla="*/ 22 w 35"/>
                        <a:gd name="T19" fmla="*/ 118 h 145"/>
                        <a:gd name="T20" fmla="*/ 24 w 35"/>
                        <a:gd name="T21" fmla="*/ 110 h 145"/>
                        <a:gd name="T22" fmla="*/ 16 w 35"/>
                        <a:gd name="T23" fmla="*/ 110 h 145"/>
                        <a:gd name="T24" fmla="*/ 16 w 35"/>
                        <a:gd name="T25" fmla="*/ 116 h 145"/>
                        <a:gd name="T26" fmla="*/ 22 w 35"/>
                        <a:gd name="T27" fmla="*/ 118 h 145"/>
                        <a:gd name="T28" fmla="*/ 16 w 35"/>
                        <a:gd name="T29" fmla="*/ 69 h 145"/>
                        <a:gd name="T30" fmla="*/ 18 w 35"/>
                        <a:gd name="T31" fmla="*/ 66 h 145"/>
                        <a:gd name="T32" fmla="*/ 15 w 35"/>
                        <a:gd name="T33" fmla="*/ 61 h 145"/>
                        <a:gd name="T34" fmla="*/ 15 w 35"/>
                        <a:gd name="T35" fmla="*/ 61 h 145"/>
                        <a:gd name="T36" fmla="*/ 14 w 35"/>
                        <a:gd name="T37" fmla="*/ 60 h 145"/>
                        <a:gd name="T38" fmla="*/ 12 w 35"/>
                        <a:gd name="T39" fmla="*/ 61 h 145"/>
                        <a:gd name="T40" fmla="*/ 11 w 35"/>
                        <a:gd name="T41" fmla="*/ 63 h 145"/>
                        <a:gd name="T42" fmla="*/ 11 w 35"/>
                        <a:gd name="T43" fmla="*/ 67 h 145"/>
                        <a:gd name="T44" fmla="*/ 12 w 35"/>
                        <a:gd name="T45" fmla="*/ 70 h 145"/>
                        <a:gd name="T46" fmla="*/ 16 w 35"/>
                        <a:gd name="T47" fmla="*/ 69 h 145"/>
                        <a:gd name="T48" fmla="*/ 16 w 35"/>
                        <a:gd name="T49" fmla="*/ 24 h 145"/>
                        <a:gd name="T50" fmla="*/ 18 w 35"/>
                        <a:gd name="T51" fmla="*/ 22 h 145"/>
                        <a:gd name="T52" fmla="*/ 17 w 35"/>
                        <a:gd name="T53" fmla="*/ 18 h 145"/>
                        <a:gd name="T54" fmla="*/ 15 w 35"/>
                        <a:gd name="T55" fmla="*/ 17 h 145"/>
                        <a:gd name="T56" fmla="*/ 14 w 35"/>
                        <a:gd name="T57" fmla="*/ 15 h 145"/>
                        <a:gd name="T58" fmla="*/ 10 w 35"/>
                        <a:gd name="T59" fmla="*/ 20 h 145"/>
                        <a:gd name="T60" fmla="*/ 16 w 35"/>
                        <a:gd name="T61" fmla="*/ 2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145">
                          <a:moveTo>
                            <a:pt x="35" y="109"/>
                          </a:moveTo>
                          <a:cubicBezTo>
                            <a:pt x="35" y="120"/>
                            <a:pt x="27" y="145"/>
                            <a:pt x="11" y="133"/>
                          </a:cubicBezTo>
                          <a:cubicBezTo>
                            <a:pt x="3" y="126"/>
                            <a:pt x="2" y="114"/>
                            <a:pt x="1" y="104"/>
                          </a:cubicBezTo>
                          <a:cubicBezTo>
                            <a:pt x="0" y="92"/>
                            <a:pt x="0" y="80"/>
                            <a:pt x="0" y="68"/>
                          </a:cubicBezTo>
                          <a:cubicBezTo>
                            <a:pt x="0" y="45"/>
                            <a:pt x="3" y="22"/>
                            <a:pt x="5" y="0"/>
                          </a:cubicBezTo>
                          <a:cubicBezTo>
                            <a:pt x="7" y="3"/>
                            <a:pt x="10" y="5"/>
                            <a:pt x="13" y="5"/>
                          </a:cubicBezTo>
                          <a:cubicBezTo>
                            <a:pt x="16" y="5"/>
                            <a:pt x="18" y="5"/>
                            <a:pt x="20" y="3"/>
                          </a:cubicBezTo>
                          <a:cubicBezTo>
                            <a:pt x="25" y="26"/>
                            <a:pt x="29" y="50"/>
                            <a:pt x="32" y="73"/>
                          </a:cubicBezTo>
                          <a:cubicBezTo>
                            <a:pt x="34" y="85"/>
                            <a:pt x="35" y="97"/>
                            <a:pt x="35" y="109"/>
                          </a:cubicBezTo>
                          <a:close/>
                          <a:moveTo>
                            <a:pt x="22" y="118"/>
                          </a:moveTo>
                          <a:cubicBezTo>
                            <a:pt x="25" y="117"/>
                            <a:pt x="26" y="113"/>
                            <a:pt x="24" y="110"/>
                          </a:cubicBezTo>
                          <a:cubicBezTo>
                            <a:pt x="22" y="108"/>
                            <a:pt x="18" y="107"/>
                            <a:pt x="16" y="110"/>
                          </a:cubicBezTo>
                          <a:cubicBezTo>
                            <a:pt x="15" y="112"/>
                            <a:pt x="15" y="114"/>
                            <a:pt x="16" y="116"/>
                          </a:cubicBezTo>
                          <a:cubicBezTo>
                            <a:pt x="17" y="117"/>
                            <a:pt x="20" y="118"/>
                            <a:pt x="22" y="118"/>
                          </a:cubicBezTo>
                          <a:close/>
                          <a:moveTo>
                            <a:pt x="16" y="69"/>
                          </a:moveTo>
                          <a:cubicBezTo>
                            <a:pt x="17" y="68"/>
                            <a:pt x="18" y="67"/>
                            <a:pt x="18" y="66"/>
                          </a:cubicBezTo>
                          <a:cubicBezTo>
                            <a:pt x="19" y="63"/>
                            <a:pt x="17" y="61"/>
                            <a:pt x="15" y="61"/>
                          </a:cubicBezTo>
                          <a:cubicBezTo>
                            <a:pt x="15" y="61"/>
                            <a:pt x="15" y="61"/>
                            <a:pt x="15" y="61"/>
                          </a:cubicBezTo>
                          <a:cubicBezTo>
                            <a:pt x="16" y="60"/>
                            <a:pt x="15" y="59"/>
                            <a:pt x="14" y="60"/>
                          </a:cubicBezTo>
                          <a:cubicBezTo>
                            <a:pt x="13" y="60"/>
                            <a:pt x="12" y="60"/>
                            <a:pt x="12" y="61"/>
                          </a:cubicBezTo>
                          <a:cubicBezTo>
                            <a:pt x="11" y="62"/>
                            <a:pt x="11" y="62"/>
                            <a:pt x="11" y="63"/>
                          </a:cubicBezTo>
                          <a:cubicBezTo>
                            <a:pt x="10" y="64"/>
                            <a:pt x="10" y="66"/>
                            <a:pt x="11" y="67"/>
                          </a:cubicBezTo>
                          <a:cubicBezTo>
                            <a:pt x="11" y="68"/>
                            <a:pt x="12" y="69"/>
                            <a:pt x="12" y="70"/>
                          </a:cubicBezTo>
                          <a:cubicBezTo>
                            <a:pt x="14" y="71"/>
                            <a:pt x="15" y="70"/>
                            <a:pt x="16" y="69"/>
                          </a:cubicBezTo>
                          <a:close/>
                          <a:moveTo>
                            <a:pt x="16" y="24"/>
                          </a:moveTo>
                          <a:cubicBezTo>
                            <a:pt x="17" y="24"/>
                            <a:pt x="18" y="23"/>
                            <a:pt x="18" y="22"/>
                          </a:cubicBezTo>
                          <a:cubicBezTo>
                            <a:pt x="18" y="21"/>
                            <a:pt x="18" y="20"/>
                            <a:pt x="17" y="18"/>
                          </a:cubicBezTo>
                          <a:cubicBezTo>
                            <a:pt x="16" y="18"/>
                            <a:pt x="16" y="17"/>
                            <a:pt x="15" y="17"/>
                          </a:cubicBezTo>
                          <a:cubicBezTo>
                            <a:pt x="16" y="16"/>
                            <a:pt x="16" y="15"/>
                            <a:pt x="14" y="15"/>
                          </a:cubicBezTo>
                          <a:cubicBezTo>
                            <a:pt x="12" y="15"/>
                            <a:pt x="10" y="17"/>
                            <a:pt x="10" y="20"/>
                          </a:cubicBezTo>
                          <a:cubicBezTo>
                            <a:pt x="11" y="23"/>
                            <a:pt x="14" y="25"/>
                            <a:pt x="16" y="24"/>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4" name="Freeform 383"/>
                    <p:cNvSpPr>
                      <a:spLocks/>
                    </p:cNvSpPr>
                    <p:nvPr/>
                  </p:nvSpPr>
                  <p:spPr bwMode="auto">
                    <a:xfrm>
                      <a:off x="3937" y="1178"/>
                      <a:ext cx="36" cy="40"/>
                    </a:xfrm>
                    <a:custGeom>
                      <a:avLst/>
                      <a:gdLst>
                        <a:gd name="T0" fmla="*/ 15 w 15"/>
                        <a:gd name="T1" fmla="*/ 13 h 17"/>
                        <a:gd name="T2" fmla="*/ 9 w 15"/>
                        <a:gd name="T3" fmla="*/ 15 h 17"/>
                        <a:gd name="T4" fmla="*/ 5 w 15"/>
                        <a:gd name="T5" fmla="*/ 17 h 17"/>
                        <a:gd name="T6" fmla="*/ 4 w 15"/>
                        <a:gd name="T7" fmla="*/ 15 h 17"/>
                        <a:gd name="T8" fmla="*/ 0 w 15"/>
                        <a:gd name="T9" fmla="*/ 6 h 17"/>
                        <a:gd name="T10" fmla="*/ 5 w 15"/>
                        <a:gd name="T11" fmla="*/ 3 h 17"/>
                        <a:gd name="T12" fmla="*/ 10 w 15"/>
                        <a:gd name="T13" fmla="*/ 0 h 17"/>
                        <a:gd name="T14" fmla="*/ 15 w 15"/>
                        <a:gd name="T15" fmla="*/ 1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5" y="13"/>
                          </a:moveTo>
                          <a:cubicBezTo>
                            <a:pt x="13" y="13"/>
                            <a:pt x="11" y="14"/>
                            <a:pt x="9" y="15"/>
                          </a:cubicBezTo>
                          <a:cubicBezTo>
                            <a:pt x="7" y="16"/>
                            <a:pt x="6" y="16"/>
                            <a:pt x="5" y="17"/>
                          </a:cubicBezTo>
                          <a:cubicBezTo>
                            <a:pt x="4" y="16"/>
                            <a:pt x="4" y="16"/>
                            <a:pt x="4" y="15"/>
                          </a:cubicBezTo>
                          <a:cubicBezTo>
                            <a:pt x="3" y="12"/>
                            <a:pt x="1" y="9"/>
                            <a:pt x="0" y="6"/>
                          </a:cubicBezTo>
                          <a:cubicBezTo>
                            <a:pt x="1" y="5"/>
                            <a:pt x="3" y="4"/>
                            <a:pt x="5" y="3"/>
                          </a:cubicBezTo>
                          <a:cubicBezTo>
                            <a:pt x="6" y="2"/>
                            <a:pt x="8" y="1"/>
                            <a:pt x="10" y="0"/>
                          </a:cubicBezTo>
                          <a:cubicBezTo>
                            <a:pt x="12" y="4"/>
                            <a:pt x="14" y="8"/>
                            <a:pt x="15" y="1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5" name="Freeform 384"/>
                    <p:cNvSpPr>
                      <a:spLocks/>
                    </p:cNvSpPr>
                    <p:nvPr/>
                  </p:nvSpPr>
                  <p:spPr bwMode="auto">
                    <a:xfrm>
                      <a:off x="3781" y="1956"/>
                      <a:ext cx="14" cy="3"/>
                    </a:xfrm>
                    <a:custGeom>
                      <a:avLst/>
                      <a:gdLst>
                        <a:gd name="T0" fmla="*/ 3 w 6"/>
                        <a:gd name="T1" fmla="*/ 0 h 1"/>
                        <a:gd name="T2" fmla="*/ 6 w 6"/>
                        <a:gd name="T3" fmla="*/ 1 h 1"/>
                        <a:gd name="T4" fmla="*/ 0 w 6"/>
                        <a:gd name="T5" fmla="*/ 0 h 1"/>
                        <a:gd name="T6" fmla="*/ 3 w 6"/>
                        <a:gd name="T7" fmla="*/ 0 h 1"/>
                      </a:gdLst>
                      <a:ahLst/>
                      <a:cxnLst>
                        <a:cxn ang="0">
                          <a:pos x="T0" y="T1"/>
                        </a:cxn>
                        <a:cxn ang="0">
                          <a:pos x="T2" y="T3"/>
                        </a:cxn>
                        <a:cxn ang="0">
                          <a:pos x="T4" y="T5"/>
                        </a:cxn>
                        <a:cxn ang="0">
                          <a:pos x="T6" y="T7"/>
                        </a:cxn>
                      </a:cxnLst>
                      <a:rect l="0" t="0" r="r" b="b"/>
                      <a:pathLst>
                        <a:path w="6" h="1">
                          <a:moveTo>
                            <a:pt x="3" y="0"/>
                          </a:moveTo>
                          <a:cubicBezTo>
                            <a:pt x="4" y="0"/>
                            <a:pt x="6" y="0"/>
                            <a:pt x="6" y="1"/>
                          </a:cubicBezTo>
                          <a:cubicBezTo>
                            <a:pt x="4" y="1"/>
                            <a:pt x="2" y="1"/>
                            <a:pt x="0" y="0"/>
                          </a:cubicBezTo>
                          <a:cubicBezTo>
                            <a:pt x="1" y="0"/>
                            <a:pt x="2" y="0"/>
                            <a:pt x="3"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6" name="Freeform 385"/>
                    <p:cNvSpPr>
                      <a:spLocks/>
                    </p:cNvSpPr>
                    <p:nvPr/>
                  </p:nvSpPr>
                  <p:spPr bwMode="auto">
                    <a:xfrm>
                      <a:off x="3705" y="1985"/>
                      <a:ext cx="78" cy="85"/>
                    </a:xfrm>
                    <a:custGeom>
                      <a:avLst/>
                      <a:gdLst>
                        <a:gd name="T0" fmla="*/ 33 w 33"/>
                        <a:gd name="T1" fmla="*/ 0 h 36"/>
                        <a:gd name="T2" fmla="*/ 20 w 33"/>
                        <a:gd name="T3" fmla="*/ 36 h 36"/>
                        <a:gd name="T4" fmla="*/ 18 w 33"/>
                        <a:gd name="T5" fmla="*/ 36 h 36"/>
                        <a:gd name="T6" fmla="*/ 2 w 33"/>
                        <a:gd name="T7" fmla="*/ 16 h 36"/>
                        <a:gd name="T8" fmla="*/ 3 w 33"/>
                        <a:gd name="T9" fmla="*/ 16 h 36"/>
                        <a:gd name="T10" fmla="*/ 33 w 33"/>
                        <a:gd name="T11" fmla="*/ 0 h 36"/>
                      </a:gdLst>
                      <a:ahLst/>
                      <a:cxnLst>
                        <a:cxn ang="0">
                          <a:pos x="T0" y="T1"/>
                        </a:cxn>
                        <a:cxn ang="0">
                          <a:pos x="T2" y="T3"/>
                        </a:cxn>
                        <a:cxn ang="0">
                          <a:pos x="T4" y="T5"/>
                        </a:cxn>
                        <a:cxn ang="0">
                          <a:pos x="T6" y="T7"/>
                        </a:cxn>
                        <a:cxn ang="0">
                          <a:pos x="T8" y="T9"/>
                        </a:cxn>
                        <a:cxn ang="0">
                          <a:pos x="T10" y="T11"/>
                        </a:cxn>
                      </a:cxnLst>
                      <a:rect l="0" t="0" r="r" b="b"/>
                      <a:pathLst>
                        <a:path w="33" h="36">
                          <a:moveTo>
                            <a:pt x="33" y="0"/>
                          </a:moveTo>
                          <a:cubicBezTo>
                            <a:pt x="31" y="13"/>
                            <a:pt x="27" y="26"/>
                            <a:pt x="20" y="36"/>
                          </a:cubicBezTo>
                          <a:cubicBezTo>
                            <a:pt x="19" y="36"/>
                            <a:pt x="19" y="36"/>
                            <a:pt x="18" y="36"/>
                          </a:cubicBezTo>
                          <a:cubicBezTo>
                            <a:pt x="8" y="36"/>
                            <a:pt x="0" y="26"/>
                            <a:pt x="2" y="16"/>
                          </a:cubicBezTo>
                          <a:cubicBezTo>
                            <a:pt x="2" y="16"/>
                            <a:pt x="2" y="16"/>
                            <a:pt x="3" y="16"/>
                          </a:cubicBezTo>
                          <a:cubicBezTo>
                            <a:pt x="15" y="19"/>
                            <a:pt x="28" y="11"/>
                            <a:pt x="33"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7" name="Freeform 386"/>
                    <p:cNvSpPr>
                      <a:spLocks/>
                    </p:cNvSpPr>
                    <p:nvPr/>
                  </p:nvSpPr>
                  <p:spPr bwMode="auto">
                    <a:xfrm>
                      <a:off x="3890" y="1375"/>
                      <a:ext cx="42" cy="35"/>
                    </a:xfrm>
                    <a:custGeom>
                      <a:avLst/>
                      <a:gdLst>
                        <a:gd name="T0" fmla="*/ 14 w 18"/>
                        <a:gd name="T1" fmla="*/ 0 h 15"/>
                        <a:gd name="T2" fmla="*/ 8 w 18"/>
                        <a:gd name="T3" fmla="*/ 14 h 15"/>
                        <a:gd name="T4" fmla="*/ 0 w 18"/>
                        <a:gd name="T5" fmla="*/ 7 h 15"/>
                        <a:gd name="T6" fmla="*/ 14 w 18"/>
                        <a:gd name="T7" fmla="*/ 0 h 15"/>
                      </a:gdLst>
                      <a:ahLst/>
                      <a:cxnLst>
                        <a:cxn ang="0">
                          <a:pos x="T0" y="T1"/>
                        </a:cxn>
                        <a:cxn ang="0">
                          <a:pos x="T2" y="T3"/>
                        </a:cxn>
                        <a:cxn ang="0">
                          <a:pos x="T4" y="T5"/>
                        </a:cxn>
                        <a:cxn ang="0">
                          <a:pos x="T6" y="T7"/>
                        </a:cxn>
                      </a:cxnLst>
                      <a:rect l="0" t="0" r="r" b="b"/>
                      <a:pathLst>
                        <a:path w="18" h="15">
                          <a:moveTo>
                            <a:pt x="14" y="0"/>
                          </a:moveTo>
                          <a:cubicBezTo>
                            <a:pt x="15" y="4"/>
                            <a:pt x="18" y="15"/>
                            <a:pt x="8" y="14"/>
                          </a:cubicBezTo>
                          <a:cubicBezTo>
                            <a:pt x="5" y="13"/>
                            <a:pt x="2" y="10"/>
                            <a:pt x="0" y="7"/>
                          </a:cubicBezTo>
                          <a:cubicBezTo>
                            <a:pt x="5" y="5"/>
                            <a:pt x="10" y="3"/>
                            <a:pt x="1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8" name="Freeform 387"/>
                    <p:cNvSpPr>
                      <a:spLocks/>
                    </p:cNvSpPr>
                    <p:nvPr/>
                  </p:nvSpPr>
                  <p:spPr bwMode="auto">
                    <a:xfrm>
                      <a:off x="3631" y="175"/>
                      <a:ext cx="498" cy="419"/>
                    </a:xfrm>
                    <a:custGeom>
                      <a:avLst/>
                      <a:gdLst>
                        <a:gd name="T0" fmla="*/ 202 w 210"/>
                        <a:gd name="T1" fmla="*/ 116 h 177"/>
                        <a:gd name="T2" fmla="*/ 198 w 210"/>
                        <a:gd name="T3" fmla="*/ 176 h 177"/>
                        <a:gd name="T4" fmla="*/ 198 w 210"/>
                        <a:gd name="T5" fmla="*/ 177 h 177"/>
                        <a:gd name="T6" fmla="*/ 175 w 210"/>
                        <a:gd name="T7" fmla="*/ 169 h 177"/>
                        <a:gd name="T8" fmla="*/ 176 w 210"/>
                        <a:gd name="T9" fmla="*/ 168 h 177"/>
                        <a:gd name="T10" fmla="*/ 172 w 210"/>
                        <a:gd name="T11" fmla="*/ 91 h 177"/>
                        <a:gd name="T12" fmla="*/ 140 w 210"/>
                        <a:gd name="T13" fmla="*/ 61 h 177"/>
                        <a:gd name="T14" fmla="*/ 104 w 210"/>
                        <a:gd name="T15" fmla="*/ 25 h 177"/>
                        <a:gd name="T16" fmla="*/ 99 w 210"/>
                        <a:gd name="T17" fmla="*/ 25 h 177"/>
                        <a:gd name="T18" fmla="*/ 41 w 210"/>
                        <a:gd name="T19" fmla="*/ 81 h 177"/>
                        <a:gd name="T20" fmla="*/ 27 w 210"/>
                        <a:gd name="T21" fmla="*/ 156 h 177"/>
                        <a:gd name="T22" fmla="*/ 4 w 210"/>
                        <a:gd name="T23" fmla="*/ 161 h 177"/>
                        <a:gd name="T24" fmla="*/ 4 w 210"/>
                        <a:gd name="T25" fmla="*/ 159 h 177"/>
                        <a:gd name="T26" fmla="*/ 2 w 210"/>
                        <a:gd name="T27" fmla="*/ 153 h 177"/>
                        <a:gd name="T28" fmla="*/ 1 w 210"/>
                        <a:gd name="T29" fmla="*/ 143 h 177"/>
                        <a:gd name="T30" fmla="*/ 31 w 210"/>
                        <a:gd name="T31" fmla="*/ 62 h 177"/>
                        <a:gd name="T32" fmla="*/ 33 w 210"/>
                        <a:gd name="T33" fmla="*/ 60 h 177"/>
                        <a:gd name="T34" fmla="*/ 77 w 210"/>
                        <a:gd name="T35" fmla="*/ 25 h 177"/>
                        <a:gd name="T36" fmla="*/ 107 w 210"/>
                        <a:gd name="T37" fmla="*/ 0 h 177"/>
                        <a:gd name="T38" fmla="*/ 137 w 210"/>
                        <a:gd name="T39" fmla="*/ 33 h 177"/>
                        <a:gd name="T40" fmla="*/ 179 w 210"/>
                        <a:gd name="T41" fmla="*/ 69 h 177"/>
                        <a:gd name="T42" fmla="*/ 202 w 210"/>
                        <a:gd name="T43" fmla="*/ 11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0" h="177">
                          <a:moveTo>
                            <a:pt x="202" y="116"/>
                          </a:moveTo>
                          <a:cubicBezTo>
                            <a:pt x="207" y="135"/>
                            <a:pt x="210" y="158"/>
                            <a:pt x="198" y="176"/>
                          </a:cubicBezTo>
                          <a:cubicBezTo>
                            <a:pt x="198" y="176"/>
                            <a:pt x="198" y="176"/>
                            <a:pt x="198" y="177"/>
                          </a:cubicBezTo>
                          <a:cubicBezTo>
                            <a:pt x="190" y="174"/>
                            <a:pt x="183" y="171"/>
                            <a:pt x="175" y="169"/>
                          </a:cubicBezTo>
                          <a:cubicBezTo>
                            <a:pt x="175" y="169"/>
                            <a:pt x="176" y="168"/>
                            <a:pt x="176" y="168"/>
                          </a:cubicBezTo>
                          <a:cubicBezTo>
                            <a:pt x="188" y="144"/>
                            <a:pt x="186" y="114"/>
                            <a:pt x="172" y="91"/>
                          </a:cubicBezTo>
                          <a:cubicBezTo>
                            <a:pt x="164" y="78"/>
                            <a:pt x="153" y="70"/>
                            <a:pt x="140" y="61"/>
                          </a:cubicBezTo>
                          <a:cubicBezTo>
                            <a:pt x="126" y="52"/>
                            <a:pt x="111" y="42"/>
                            <a:pt x="104" y="25"/>
                          </a:cubicBezTo>
                          <a:cubicBezTo>
                            <a:pt x="103" y="24"/>
                            <a:pt x="100" y="23"/>
                            <a:pt x="99" y="25"/>
                          </a:cubicBezTo>
                          <a:cubicBezTo>
                            <a:pt x="89" y="51"/>
                            <a:pt x="60" y="62"/>
                            <a:pt x="41" y="81"/>
                          </a:cubicBezTo>
                          <a:cubicBezTo>
                            <a:pt x="21" y="100"/>
                            <a:pt x="14" y="131"/>
                            <a:pt x="27" y="156"/>
                          </a:cubicBezTo>
                          <a:cubicBezTo>
                            <a:pt x="19" y="157"/>
                            <a:pt x="11" y="159"/>
                            <a:pt x="4" y="161"/>
                          </a:cubicBezTo>
                          <a:cubicBezTo>
                            <a:pt x="4" y="160"/>
                            <a:pt x="4" y="160"/>
                            <a:pt x="4" y="159"/>
                          </a:cubicBezTo>
                          <a:cubicBezTo>
                            <a:pt x="3" y="157"/>
                            <a:pt x="2" y="155"/>
                            <a:pt x="2" y="153"/>
                          </a:cubicBezTo>
                          <a:cubicBezTo>
                            <a:pt x="1" y="150"/>
                            <a:pt x="1" y="146"/>
                            <a:pt x="1" y="143"/>
                          </a:cubicBezTo>
                          <a:cubicBezTo>
                            <a:pt x="0" y="113"/>
                            <a:pt x="10" y="84"/>
                            <a:pt x="31" y="62"/>
                          </a:cubicBezTo>
                          <a:cubicBezTo>
                            <a:pt x="32" y="61"/>
                            <a:pt x="32" y="61"/>
                            <a:pt x="33" y="60"/>
                          </a:cubicBezTo>
                          <a:cubicBezTo>
                            <a:pt x="46" y="47"/>
                            <a:pt x="61" y="36"/>
                            <a:pt x="77" y="25"/>
                          </a:cubicBezTo>
                          <a:cubicBezTo>
                            <a:pt x="87" y="17"/>
                            <a:pt x="98" y="9"/>
                            <a:pt x="107" y="0"/>
                          </a:cubicBezTo>
                          <a:cubicBezTo>
                            <a:pt x="112" y="15"/>
                            <a:pt x="125" y="25"/>
                            <a:pt x="137" y="33"/>
                          </a:cubicBezTo>
                          <a:cubicBezTo>
                            <a:pt x="153" y="43"/>
                            <a:pt x="167" y="54"/>
                            <a:pt x="179" y="69"/>
                          </a:cubicBezTo>
                          <a:cubicBezTo>
                            <a:pt x="189" y="83"/>
                            <a:pt x="197" y="99"/>
                            <a:pt x="202" y="1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9" name="Freeform 388"/>
                    <p:cNvSpPr>
                      <a:spLocks/>
                    </p:cNvSpPr>
                    <p:nvPr/>
                  </p:nvSpPr>
                  <p:spPr bwMode="auto">
                    <a:xfrm>
                      <a:off x="3944" y="1128"/>
                      <a:ext cx="29" cy="36"/>
                    </a:xfrm>
                    <a:custGeom>
                      <a:avLst/>
                      <a:gdLst>
                        <a:gd name="T0" fmla="*/ 12 w 12"/>
                        <a:gd name="T1" fmla="*/ 8 h 15"/>
                        <a:gd name="T2" fmla="*/ 8 w 12"/>
                        <a:gd name="T3" fmla="*/ 15 h 15"/>
                        <a:gd name="T4" fmla="*/ 0 w 12"/>
                        <a:gd name="T5" fmla="*/ 5 h 15"/>
                        <a:gd name="T6" fmla="*/ 1 w 12"/>
                        <a:gd name="T7" fmla="*/ 4 h 15"/>
                        <a:gd name="T8" fmla="*/ 8 w 12"/>
                        <a:gd name="T9" fmla="*/ 0 h 15"/>
                        <a:gd name="T10" fmla="*/ 11 w 12"/>
                        <a:gd name="T11" fmla="*/ 2 h 15"/>
                        <a:gd name="T12" fmla="*/ 12 w 12"/>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12" h="15">
                          <a:moveTo>
                            <a:pt x="12" y="8"/>
                          </a:moveTo>
                          <a:cubicBezTo>
                            <a:pt x="11" y="11"/>
                            <a:pt x="10" y="13"/>
                            <a:pt x="8" y="15"/>
                          </a:cubicBezTo>
                          <a:cubicBezTo>
                            <a:pt x="6" y="11"/>
                            <a:pt x="3" y="8"/>
                            <a:pt x="0" y="5"/>
                          </a:cubicBezTo>
                          <a:cubicBezTo>
                            <a:pt x="0" y="5"/>
                            <a:pt x="1" y="4"/>
                            <a:pt x="1" y="4"/>
                          </a:cubicBezTo>
                          <a:cubicBezTo>
                            <a:pt x="3" y="2"/>
                            <a:pt x="6" y="0"/>
                            <a:pt x="8" y="0"/>
                          </a:cubicBezTo>
                          <a:cubicBezTo>
                            <a:pt x="8" y="1"/>
                            <a:pt x="9" y="3"/>
                            <a:pt x="11" y="2"/>
                          </a:cubicBezTo>
                          <a:cubicBezTo>
                            <a:pt x="12" y="4"/>
                            <a:pt x="12" y="6"/>
                            <a:pt x="12" y="8"/>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0" name="Freeform 389"/>
                    <p:cNvSpPr>
                      <a:spLocks/>
                    </p:cNvSpPr>
                    <p:nvPr/>
                  </p:nvSpPr>
                  <p:spPr bwMode="auto">
                    <a:xfrm>
                      <a:off x="3883" y="1334"/>
                      <a:ext cx="49" cy="43"/>
                    </a:xfrm>
                    <a:custGeom>
                      <a:avLst/>
                      <a:gdLst>
                        <a:gd name="T0" fmla="*/ 17 w 21"/>
                        <a:gd name="T1" fmla="*/ 4 h 18"/>
                        <a:gd name="T2" fmla="*/ 21 w 21"/>
                        <a:gd name="T3" fmla="*/ 7 h 18"/>
                        <a:gd name="T4" fmla="*/ 10 w 21"/>
                        <a:gd name="T5" fmla="*/ 16 h 18"/>
                        <a:gd name="T6" fmla="*/ 6 w 21"/>
                        <a:gd name="T7" fmla="*/ 18 h 18"/>
                        <a:gd name="T8" fmla="*/ 6 w 21"/>
                        <a:gd name="T9" fmla="*/ 17 h 18"/>
                        <a:gd name="T10" fmla="*/ 0 w 21"/>
                        <a:gd name="T11" fmla="*/ 10 h 18"/>
                        <a:gd name="T12" fmla="*/ 7 w 21"/>
                        <a:gd name="T13" fmla="*/ 6 h 18"/>
                        <a:gd name="T14" fmla="*/ 14 w 21"/>
                        <a:gd name="T15" fmla="*/ 0 h 18"/>
                        <a:gd name="T16" fmla="*/ 15 w 21"/>
                        <a:gd name="T17" fmla="*/ 1 h 18"/>
                        <a:gd name="T18" fmla="*/ 17 w 21"/>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8">
                          <a:moveTo>
                            <a:pt x="17" y="4"/>
                          </a:moveTo>
                          <a:cubicBezTo>
                            <a:pt x="18" y="5"/>
                            <a:pt x="20" y="7"/>
                            <a:pt x="21" y="7"/>
                          </a:cubicBezTo>
                          <a:cubicBezTo>
                            <a:pt x="18" y="11"/>
                            <a:pt x="14" y="14"/>
                            <a:pt x="10" y="16"/>
                          </a:cubicBezTo>
                          <a:cubicBezTo>
                            <a:pt x="8" y="17"/>
                            <a:pt x="7" y="17"/>
                            <a:pt x="6" y="18"/>
                          </a:cubicBezTo>
                          <a:cubicBezTo>
                            <a:pt x="6" y="17"/>
                            <a:pt x="7" y="17"/>
                            <a:pt x="6" y="17"/>
                          </a:cubicBezTo>
                          <a:cubicBezTo>
                            <a:pt x="4" y="14"/>
                            <a:pt x="2" y="12"/>
                            <a:pt x="0" y="10"/>
                          </a:cubicBezTo>
                          <a:cubicBezTo>
                            <a:pt x="2" y="9"/>
                            <a:pt x="5" y="7"/>
                            <a:pt x="7" y="6"/>
                          </a:cubicBezTo>
                          <a:cubicBezTo>
                            <a:pt x="10" y="4"/>
                            <a:pt x="12" y="2"/>
                            <a:pt x="14" y="0"/>
                          </a:cubicBezTo>
                          <a:cubicBezTo>
                            <a:pt x="15" y="0"/>
                            <a:pt x="15" y="1"/>
                            <a:pt x="15" y="1"/>
                          </a:cubicBezTo>
                          <a:cubicBezTo>
                            <a:pt x="16" y="2"/>
                            <a:pt x="16" y="3"/>
                            <a:pt x="1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1" name="Freeform 390"/>
                    <p:cNvSpPr>
                      <a:spLocks/>
                    </p:cNvSpPr>
                    <p:nvPr/>
                  </p:nvSpPr>
                  <p:spPr bwMode="auto">
                    <a:xfrm>
                      <a:off x="4015" y="845"/>
                      <a:ext cx="24" cy="33"/>
                    </a:xfrm>
                    <a:custGeom>
                      <a:avLst/>
                      <a:gdLst>
                        <a:gd name="T0" fmla="*/ 9 w 10"/>
                        <a:gd name="T1" fmla="*/ 4 h 14"/>
                        <a:gd name="T2" fmla="*/ 3 w 10"/>
                        <a:gd name="T3" fmla="*/ 12 h 14"/>
                        <a:gd name="T4" fmla="*/ 0 w 10"/>
                        <a:gd name="T5" fmla="*/ 6 h 14"/>
                        <a:gd name="T6" fmla="*/ 5 w 10"/>
                        <a:gd name="T7" fmla="*/ 1 h 14"/>
                        <a:gd name="T8" fmla="*/ 8 w 10"/>
                        <a:gd name="T9" fmla="*/ 2 h 14"/>
                        <a:gd name="T10" fmla="*/ 9 w 10"/>
                        <a:gd name="T11" fmla="*/ 4 h 14"/>
                      </a:gdLst>
                      <a:ahLst/>
                      <a:cxnLst>
                        <a:cxn ang="0">
                          <a:pos x="T0" y="T1"/>
                        </a:cxn>
                        <a:cxn ang="0">
                          <a:pos x="T2" y="T3"/>
                        </a:cxn>
                        <a:cxn ang="0">
                          <a:pos x="T4" y="T5"/>
                        </a:cxn>
                        <a:cxn ang="0">
                          <a:pos x="T6" y="T7"/>
                        </a:cxn>
                        <a:cxn ang="0">
                          <a:pos x="T8" y="T9"/>
                        </a:cxn>
                        <a:cxn ang="0">
                          <a:pos x="T10" y="T11"/>
                        </a:cxn>
                      </a:cxnLst>
                      <a:rect l="0" t="0" r="r" b="b"/>
                      <a:pathLst>
                        <a:path w="10" h="14">
                          <a:moveTo>
                            <a:pt x="9" y="4"/>
                          </a:moveTo>
                          <a:cubicBezTo>
                            <a:pt x="10" y="7"/>
                            <a:pt x="8" y="14"/>
                            <a:pt x="3" y="12"/>
                          </a:cubicBezTo>
                          <a:cubicBezTo>
                            <a:pt x="1" y="11"/>
                            <a:pt x="0" y="9"/>
                            <a:pt x="0" y="6"/>
                          </a:cubicBezTo>
                          <a:cubicBezTo>
                            <a:pt x="1" y="4"/>
                            <a:pt x="3" y="2"/>
                            <a:pt x="5" y="1"/>
                          </a:cubicBezTo>
                          <a:cubicBezTo>
                            <a:pt x="7" y="0"/>
                            <a:pt x="8" y="1"/>
                            <a:pt x="8" y="2"/>
                          </a:cubicBezTo>
                          <a:cubicBezTo>
                            <a:pt x="8" y="3"/>
                            <a:pt x="9" y="3"/>
                            <a:pt x="9"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2" name="Freeform 391"/>
                    <p:cNvSpPr>
                      <a:spLocks/>
                    </p:cNvSpPr>
                    <p:nvPr/>
                  </p:nvSpPr>
                  <p:spPr bwMode="auto">
                    <a:xfrm>
                      <a:off x="4032" y="705"/>
                      <a:ext cx="33" cy="38"/>
                    </a:xfrm>
                    <a:custGeom>
                      <a:avLst/>
                      <a:gdLst>
                        <a:gd name="T0" fmla="*/ 14 w 14"/>
                        <a:gd name="T1" fmla="*/ 3 h 16"/>
                        <a:gd name="T2" fmla="*/ 11 w 14"/>
                        <a:gd name="T3" fmla="*/ 16 h 16"/>
                        <a:gd name="T4" fmla="*/ 0 w 14"/>
                        <a:gd name="T5" fmla="*/ 13 h 16"/>
                        <a:gd name="T6" fmla="*/ 1 w 14"/>
                        <a:gd name="T7" fmla="*/ 1 h 16"/>
                        <a:gd name="T8" fmla="*/ 0 w 14"/>
                        <a:gd name="T9" fmla="*/ 0 h 16"/>
                        <a:gd name="T10" fmla="*/ 1 w 14"/>
                        <a:gd name="T11" fmla="*/ 0 h 16"/>
                        <a:gd name="T12" fmla="*/ 14 w 14"/>
                        <a:gd name="T13" fmla="*/ 3 h 16"/>
                      </a:gdLst>
                      <a:ahLst/>
                      <a:cxnLst>
                        <a:cxn ang="0">
                          <a:pos x="T0" y="T1"/>
                        </a:cxn>
                        <a:cxn ang="0">
                          <a:pos x="T2" y="T3"/>
                        </a:cxn>
                        <a:cxn ang="0">
                          <a:pos x="T4" y="T5"/>
                        </a:cxn>
                        <a:cxn ang="0">
                          <a:pos x="T6" y="T7"/>
                        </a:cxn>
                        <a:cxn ang="0">
                          <a:pos x="T8" y="T9"/>
                        </a:cxn>
                        <a:cxn ang="0">
                          <a:pos x="T10" y="T11"/>
                        </a:cxn>
                        <a:cxn ang="0">
                          <a:pos x="T12" y="T13"/>
                        </a:cxn>
                      </a:cxnLst>
                      <a:rect l="0" t="0" r="r" b="b"/>
                      <a:pathLst>
                        <a:path w="14" h="16">
                          <a:moveTo>
                            <a:pt x="14" y="3"/>
                          </a:moveTo>
                          <a:cubicBezTo>
                            <a:pt x="13" y="7"/>
                            <a:pt x="12" y="12"/>
                            <a:pt x="11" y="16"/>
                          </a:cubicBezTo>
                          <a:cubicBezTo>
                            <a:pt x="8" y="15"/>
                            <a:pt x="4" y="14"/>
                            <a:pt x="0" y="13"/>
                          </a:cubicBezTo>
                          <a:cubicBezTo>
                            <a:pt x="1" y="9"/>
                            <a:pt x="2" y="5"/>
                            <a:pt x="1" y="1"/>
                          </a:cubicBezTo>
                          <a:cubicBezTo>
                            <a:pt x="1" y="1"/>
                            <a:pt x="1" y="1"/>
                            <a:pt x="0" y="0"/>
                          </a:cubicBezTo>
                          <a:cubicBezTo>
                            <a:pt x="1" y="0"/>
                            <a:pt x="1" y="0"/>
                            <a:pt x="1" y="0"/>
                          </a:cubicBezTo>
                          <a:cubicBezTo>
                            <a:pt x="5" y="0"/>
                            <a:pt x="10" y="1"/>
                            <a:pt x="14"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3" name="Freeform 392"/>
                    <p:cNvSpPr>
                      <a:spLocks/>
                    </p:cNvSpPr>
                    <p:nvPr/>
                  </p:nvSpPr>
                  <p:spPr bwMode="auto">
                    <a:xfrm>
                      <a:off x="3667" y="1940"/>
                      <a:ext cx="114" cy="78"/>
                    </a:xfrm>
                    <a:custGeom>
                      <a:avLst/>
                      <a:gdLst>
                        <a:gd name="T0" fmla="*/ 47 w 48"/>
                        <a:gd name="T1" fmla="*/ 9 h 33"/>
                        <a:gd name="T2" fmla="*/ 20 w 48"/>
                        <a:gd name="T3" fmla="*/ 30 h 33"/>
                        <a:gd name="T4" fmla="*/ 4 w 48"/>
                        <a:gd name="T5" fmla="*/ 0 h 33"/>
                        <a:gd name="T6" fmla="*/ 48 w 48"/>
                        <a:gd name="T7" fmla="*/ 7 h 33"/>
                        <a:gd name="T8" fmla="*/ 47 w 48"/>
                        <a:gd name="T9" fmla="*/ 9 h 33"/>
                      </a:gdLst>
                      <a:ahLst/>
                      <a:cxnLst>
                        <a:cxn ang="0">
                          <a:pos x="T0" y="T1"/>
                        </a:cxn>
                        <a:cxn ang="0">
                          <a:pos x="T2" y="T3"/>
                        </a:cxn>
                        <a:cxn ang="0">
                          <a:pos x="T4" y="T5"/>
                        </a:cxn>
                        <a:cxn ang="0">
                          <a:pos x="T6" y="T7"/>
                        </a:cxn>
                        <a:cxn ang="0">
                          <a:pos x="T8" y="T9"/>
                        </a:cxn>
                      </a:cxnLst>
                      <a:rect l="0" t="0" r="r" b="b"/>
                      <a:pathLst>
                        <a:path w="48" h="33">
                          <a:moveTo>
                            <a:pt x="47" y="9"/>
                          </a:moveTo>
                          <a:cubicBezTo>
                            <a:pt x="45" y="22"/>
                            <a:pt x="33" y="33"/>
                            <a:pt x="20" y="30"/>
                          </a:cubicBezTo>
                          <a:cubicBezTo>
                            <a:pt x="7" y="27"/>
                            <a:pt x="0" y="12"/>
                            <a:pt x="4" y="0"/>
                          </a:cubicBezTo>
                          <a:cubicBezTo>
                            <a:pt x="19" y="3"/>
                            <a:pt x="33" y="6"/>
                            <a:pt x="48" y="7"/>
                          </a:cubicBezTo>
                          <a:cubicBezTo>
                            <a:pt x="47" y="8"/>
                            <a:pt x="47" y="8"/>
                            <a:pt x="47"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4" name="Freeform 393"/>
                    <p:cNvSpPr>
                      <a:spLocks/>
                    </p:cNvSpPr>
                    <p:nvPr/>
                  </p:nvSpPr>
                  <p:spPr bwMode="auto">
                    <a:xfrm>
                      <a:off x="4146" y="220"/>
                      <a:ext cx="38" cy="24"/>
                    </a:xfrm>
                    <a:custGeom>
                      <a:avLst/>
                      <a:gdLst>
                        <a:gd name="T0" fmla="*/ 12 w 16"/>
                        <a:gd name="T1" fmla="*/ 2 h 10"/>
                        <a:gd name="T2" fmla="*/ 16 w 16"/>
                        <a:gd name="T3" fmla="*/ 9 h 10"/>
                        <a:gd name="T4" fmla="*/ 0 w 16"/>
                        <a:gd name="T5" fmla="*/ 10 h 10"/>
                        <a:gd name="T6" fmla="*/ 1 w 16"/>
                        <a:gd name="T7" fmla="*/ 8 h 10"/>
                        <a:gd name="T8" fmla="*/ 4 w 16"/>
                        <a:gd name="T9" fmla="*/ 2 h 10"/>
                        <a:gd name="T10" fmla="*/ 12 w 16"/>
                        <a:gd name="T11" fmla="*/ 2 h 10"/>
                      </a:gdLst>
                      <a:ahLst/>
                      <a:cxnLst>
                        <a:cxn ang="0">
                          <a:pos x="T0" y="T1"/>
                        </a:cxn>
                        <a:cxn ang="0">
                          <a:pos x="T2" y="T3"/>
                        </a:cxn>
                        <a:cxn ang="0">
                          <a:pos x="T4" y="T5"/>
                        </a:cxn>
                        <a:cxn ang="0">
                          <a:pos x="T6" y="T7"/>
                        </a:cxn>
                        <a:cxn ang="0">
                          <a:pos x="T8" y="T9"/>
                        </a:cxn>
                        <a:cxn ang="0">
                          <a:pos x="T10" y="T11"/>
                        </a:cxn>
                      </a:cxnLst>
                      <a:rect l="0" t="0" r="r" b="b"/>
                      <a:pathLst>
                        <a:path w="16" h="10">
                          <a:moveTo>
                            <a:pt x="12" y="2"/>
                          </a:moveTo>
                          <a:cubicBezTo>
                            <a:pt x="14" y="4"/>
                            <a:pt x="15" y="7"/>
                            <a:pt x="16" y="9"/>
                          </a:cubicBezTo>
                          <a:cubicBezTo>
                            <a:pt x="11" y="9"/>
                            <a:pt x="5" y="9"/>
                            <a:pt x="0" y="10"/>
                          </a:cubicBezTo>
                          <a:cubicBezTo>
                            <a:pt x="1" y="10"/>
                            <a:pt x="1" y="9"/>
                            <a:pt x="1" y="8"/>
                          </a:cubicBezTo>
                          <a:cubicBezTo>
                            <a:pt x="0" y="6"/>
                            <a:pt x="2" y="3"/>
                            <a:pt x="4" y="2"/>
                          </a:cubicBezTo>
                          <a:cubicBezTo>
                            <a:pt x="7" y="0"/>
                            <a:pt x="10" y="0"/>
                            <a:pt x="12"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5" name="Freeform 394"/>
                    <p:cNvSpPr>
                      <a:spLocks/>
                    </p:cNvSpPr>
                    <p:nvPr/>
                  </p:nvSpPr>
                  <p:spPr bwMode="auto">
                    <a:xfrm>
                      <a:off x="3731" y="1881"/>
                      <a:ext cx="64" cy="64"/>
                    </a:xfrm>
                    <a:custGeom>
                      <a:avLst/>
                      <a:gdLst>
                        <a:gd name="T0" fmla="*/ 26 w 27"/>
                        <a:gd name="T1" fmla="*/ 3 h 27"/>
                        <a:gd name="T2" fmla="*/ 12 w 27"/>
                        <a:gd name="T3" fmla="*/ 25 h 27"/>
                        <a:gd name="T4" fmla="*/ 2 w 27"/>
                        <a:gd name="T5" fmla="*/ 1 h 27"/>
                        <a:gd name="T6" fmla="*/ 2 w 27"/>
                        <a:gd name="T7" fmla="*/ 0 h 27"/>
                        <a:gd name="T8" fmla="*/ 7 w 27"/>
                        <a:gd name="T9" fmla="*/ 0 h 27"/>
                        <a:gd name="T10" fmla="*/ 10 w 27"/>
                        <a:gd name="T11" fmla="*/ 13 h 27"/>
                        <a:gd name="T12" fmla="*/ 20 w 27"/>
                        <a:gd name="T13" fmla="*/ 2 h 27"/>
                        <a:gd name="T14" fmla="*/ 26 w 27"/>
                        <a:gd name="T15" fmla="*/ 3 h 27"/>
                        <a:gd name="T16" fmla="*/ 26 w 27"/>
                        <a:gd name="T17"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7">
                          <a:moveTo>
                            <a:pt x="26" y="3"/>
                          </a:moveTo>
                          <a:cubicBezTo>
                            <a:pt x="27" y="12"/>
                            <a:pt x="24" y="27"/>
                            <a:pt x="12" y="25"/>
                          </a:cubicBezTo>
                          <a:cubicBezTo>
                            <a:pt x="0" y="24"/>
                            <a:pt x="1" y="9"/>
                            <a:pt x="2" y="1"/>
                          </a:cubicBezTo>
                          <a:cubicBezTo>
                            <a:pt x="3" y="0"/>
                            <a:pt x="3" y="0"/>
                            <a:pt x="2" y="0"/>
                          </a:cubicBezTo>
                          <a:cubicBezTo>
                            <a:pt x="4" y="0"/>
                            <a:pt x="5" y="0"/>
                            <a:pt x="7" y="0"/>
                          </a:cubicBezTo>
                          <a:cubicBezTo>
                            <a:pt x="4" y="4"/>
                            <a:pt x="7" y="11"/>
                            <a:pt x="10" y="13"/>
                          </a:cubicBezTo>
                          <a:cubicBezTo>
                            <a:pt x="16" y="17"/>
                            <a:pt x="21" y="8"/>
                            <a:pt x="20" y="2"/>
                          </a:cubicBezTo>
                          <a:cubicBezTo>
                            <a:pt x="22" y="2"/>
                            <a:pt x="24" y="2"/>
                            <a:pt x="26" y="3"/>
                          </a:cubicBezTo>
                          <a:cubicBezTo>
                            <a:pt x="26" y="3"/>
                            <a:pt x="26" y="3"/>
                            <a:pt x="26" y="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6" name="Freeform 395"/>
                    <p:cNvSpPr>
                      <a:spLocks/>
                    </p:cNvSpPr>
                    <p:nvPr/>
                  </p:nvSpPr>
                  <p:spPr bwMode="auto">
                    <a:xfrm>
                      <a:off x="3857" y="1417"/>
                      <a:ext cx="45" cy="50"/>
                    </a:xfrm>
                    <a:custGeom>
                      <a:avLst/>
                      <a:gdLst>
                        <a:gd name="T0" fmla="*/ 19 w 19"/>
                        <a:gd name="T1" fmla="*/ 18 h 21"/>
                        <a:gd name="T2" fmla="*/ 13 w 19"/>
                        <a:gd name="T3" fmla="*/ 20 h 21"/>
                        <a:gd name="T4" fmla="*/ 7 w 19"/>
                        <a:gd name="T5" fmla="*/ 21 h 21"/>
                        <a:gd name="T6" fmla="*/ 3 w 19"/>
                        <a:gd name="T7" fmla="*/ 12 h 21"/>
                        <a:gd name="T8" fmla="*/ 14 w 19"/>
                        <a:gd name="T9" fmla="*/ 10 h 21"/>
                        <a:gd name="T10" fmla="*/ 13 w 19"/>
                        <a:gd name="T11" fmla="*/ 8 h 21"/>
                        <a:gd name="T12" fmla="*/ 7 w 19"/>
                        <a:gd name="T13" fmla="*/ 9 h 21"/>
                        <a:gd name="T14" fmla="*/ 2 w 19"/>
                        <a:gd name="T15" fmla="*/ 10 h 21"/>
                        <a:gd name="T16" fmla="*/ 0 w 19"/>
                        <a:gd name="T17" fmla="*/ 6 h 21"/>
                        <a:gd name="T18" fmla="*/ 4 w 19"/>
                        <a:gd name="T19" fmla="*/ 6 h 21"/>
                        <a:gd name="T20" fmla="*/ 12 w 19"/>
                        <a:gd name="T21" fmla="*/ 0 h 21"/>
                        <a:gd name="T22" fmla="*/ 19 w 19"/>
                        <a:gd name="T2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1">
                          <a:moveTo>
                            <a:pt x="19" y="18"/>
                          </a:moveTo>
                          <a:cubicBezTo>
                            <a:pt x="17" y="18"/>
                            <a:pt x="15" y="19"/>
                            <a:pt x="13" y="20"/>
                          </a:cubicBezTo>
                          <a:cubicBezTo>
                            <a:pt x="11" y="20"/>
                            <a:pt x="9" y="20"/>
                            <a:pt x="7" y="21"/>
                          </a:cubicBezTo>
                          <a:cubicBezTo>
                            <a:pt x="6" y="18"/>
                            <a:pt x="4" y="15"/>
                            <a:pt x="3" y="12"/>
                          </a:cubicBezTo>
                          <a:cubicBezTo>
                            <a:pt x="7" y="12"/>
                            <a:pt x="10" y="12"/>
                            <a:pt x="14" y="10"/>
                          </a:cubicBezTo>
                          <a:cubicBezTo>
                            <a:pt x="15" y="10"/>
                            <a:pt x="15" y="8"/>
                            <a:pt x="13" y="8"/>
                          </a:cubicBezTo>
                          <a:cubicBezTo>
                            <a:pt x="11" y="8"/>
                            <a:pt x="9" y="9"/>
                            <a:pt x="7" y="9"/>
                          </a:cubicBezTo>
                          <a:cubicBezTo>
                            <a:pt x="5" y="9"/>
                            <a:pt x="4" y="10"/>
                            <a:pt x="2" y="10"/>
                          </a:cubicBezTo>
                          <a:cubicBezTo>
                            <a:pt x="1" y="9"/>
                            <a:pt x="1" y="7"/>
                            <a:pt x="0" y="6"/>
                          </a:cubicBezTo>
                          <a:cubicBezTo>
                            <a:pt x="1" y="6"/>
                            <a:pt x="3" y="6"/>
                            <a:pt x="4" y="6"/>
                          </a:cubicBezTo>
                          <a:cubicBezTo>
                            <a:pt x="8" y="5"/>
                            <a:pt x="11" y="3"/>
                            <a:pt x="12" y="0"/>
                          </a:cubicBezTo>
                          <a:cubicBezTo>
                            <a:pt x="15" y="6"/>
                            <a:pt x="17" y="12"/>
                            <a:pt x="19" y="1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7" name="Freeform 396"/>
                    <p:cNvSpPr>
                      <a:spLocks/>
                    </p:cNvSpPr>
                    <p:nvPr/>
                  </p:nvSpPr>
                  <p:spPr bwMode="auto">
                    <a:xfrm>
                      <a:off x="3812" y="1673"/>
                      <a:ext cx="26" cy="26"/>
                    </a:xfrm>
                    <a:custGeom>
                      <a:avLst/>
                      <a:gdLst>
                        <a:gd name="T0" fmla="*/ 9 w 11"/>
                        <a:gd name="T1" fmla="*/ 3 h 11"/>
                        <a:gd name="T2" fmla="*/ 7 w 11"/>
                        <a:gd name="T3" fmla="*/ 11 h 11"/>
                        <a:gd name="T4" fmla="*/ 1 w 11"/>
                        <a:gd name="T5" fmla="*/ 9 h 11"/>
                        <a:gd name="T6" fmla="*/ 1 w 11"/>
                        <a:gd name="T7" fmla="*/ 3 h 11"/>
                        <a:gd name="T8" fmla="*/ 9 w 11"/>
                        <a:gd name="T9" fmla="*/ 3 h 11"/>
                      </a:gdLst>
                      <a:ahLst/>
                      <a:cxnLst>
                        <a:cxn ang="0">
                          <a:pos x="T0" y="T1"/>
                        </a:cxn>
                        <a:cxn ang="0">
                          <a:pos x="T2" y="T3"/>
                        </a:cxn>
                        <a:cxn ang="0">
                          <a:pos x="T4" y="T5"/>
                        </a:cxn>
                        <a:cxn ang="0">
                          <a:pos x="T6" y="T7"/>
                        </a:cxn>
                        <a:cxn ang="0">
                          <a:pos x="T8" y="T9"/>
                        </a:cxn>
                      </a:cxnLst>
                      <a:rect l="0" t="0" r="r" b="b"/>
                      <a:pathLst>
                        <a:path w="11" h="11">
                          <a:moveTo>
                            <a:pt x="9" y="3"/>
                          </a:moveTo>
                          <a:cubicBezTo>
                            <a:pt x="11" y="6"/>
                            <a:pt x="10" y="10"/>
                            <a:pt x="7" y="11"/>
                          </a:cubicBezTo>
                          <a:cubicBezTo>
                            <a:pt x="5" y="11"/>
                            <a:pt x="2" y="10"/>
                            <a:pt x="1" y="9"/>
                          </a:cubicBezTo>
                          <a:cubicBezTo>
                            <a:pt x="0" y="7"/>
                            <a:pt x="0" y="5"/>
                            <a:pt x="1" y="3"/>
                          </a:cubicBezTo>
                          <a:cubicBezTo>
                            <a:pt x="3" y="0"/>
                            <a:pt x="7" y="1"/>
                            <a:pt x="9"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8" name="Freeform 397"/>
                    <p:cNvSpPr>
                      <a:spLocks/>
                    </p:cNvSpPr>
                    <p:nvPr/>
                  </p:nvSpPr>
                  <p:spPr bwMode="auto">
                    <a:xfrm>
                      <a:off x="3757" y="1805"/>
                      <a:ext cx="40" cy="28"/>
                    </a:xfrm>
                    <a:custGeom>
                      <a:avLst/>
                      <a:gdLst>
                        <a:gd name="T0" fmla="*/ 17 w 17"/>
                        <a:gd name="T1" fmla="*/ 12 h 12"/>
                        <a:gd name="T2" fmla="*/ 17 w 17"/>
                        <a:gd name="T3" fmla="*/ 12 h 12"/>
                        <a:gd name="T4" fmla="*/ 0 w 17"/>
                        <a:gd name="T5" fmla="*/ 7 h 12"/>
                        <a:gd name="T6" fmla="*/ 1 w 17"/>
                        <a:gd name="T7" fmla="*/ 4 h 12"/>
                        <a:gd name="T8" fmla="*/ 2 w 17"/>
                        <a:gd name="T9" fmla="*/ 0 h 12"/>
                        <a:gd name="T10" fmla="*/ 15 w 17"/>
                        <a:gd name="T11" fmla="*/ 4 h 12"/>
                        <a:gd name="T12" fmla="*/ 16 w 17"/>
                        <a:gd name="T13" fmla="*/ 11 h 12"/>
                        <a:gd name="T14" fmla="*/ 17 w 1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2">
                          <a:moveTo>
                            <a:pt x="17" y="12"/>
                          </a:moveTo>
                          <a:cubicBezTo>
                            <a:pt x="17" y="12"/>
                            <a:pt x="17" y="12"/>
                            <a:pt x="17" y="12"/>
                          </a:cubicBezTo>
                          <a:cubicBezTo>
                            <a:pt x="11" y="11"/>
                            <a:pt x="5" y="10"/>
                            <a:pt x="0" y="7"/>
                          </a:cubicBezTo>
                          <a:cubicBezTo>
                            <a:pt x="0" y="6"/>
                            <a:pt x="0" y="5"/>
                            <a:pt x="1" y="4"/>
                          </a:cubicBezTo>
                          <a:cubicBezTo>
                            <a:pt x="1" y="3"/>
                            <a:pt x="1" y="1"/>
                            <a:pt x="2" y="0"/>
                          </a:cubicBezTo>
                          <a:cubicBezTo>
                            <a:pt x="6" y="2"/>
                            <a:pt x="11" y="4"/>
                            <a:pt x="15" y="4"/>
                          </a:cubicBezTo>
                          <a:cubicBezTo>
                            <a:pt x="15" y="7"/>
                            <a:pt x="15" y="10"/>
                            <a:pt x="16" y="11"/>
                          </a:cubicBezTo>
                          <a:cubicBezTo>
                            <a:pt x="16" y="12"/>
                            <a:pt x="17" y="12"/>
                            <a:pt x="17"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9" name="Freeform 398"/>
                    <p:cNvSpPr>
                      <a:spLocks/>
                    </p:cNvSpPr>
                    <p:nvPr/>
                  </p:nvSpPr>
                  <p:spPr bwMode="auto">
                    <a:xfrm>
                      <a:off x="4046" y="587"/>
                      <a:ext cx="50" cy="59"/>
                    </a:xfrm>
                    <a:custGeom>
                      <a:avLst/>
                      <a:gdLst>
                        <a:gd name="T0" fmla="*/ 21 w 21"/>
                        <a:gd name="T1" fmla="*/ 7 h 25"/>
                        <a:gd name="T2" fmla="*/ 7 w 21"/>
                        <a:gd name="T3" fmla="*/ 25 h 25"/>
                        <a:gd name="T4" fmla="*/ 7 w 21"/>
                        <a:gd name="T5" fmla="*/ 25 h 25"/>
                        <a:gd name="T6" fmla="*/ 6 w 21"/>
                        <a:gd name="T7" fmla="*/ 25 h 25"/>
                        <a:gd name="T8" fmla="*/ 0 w 21"/>
                        <a:gd name="T9" fmla="*/ 0 h 25"/>
                        <a:gd name="T10" fmla="*/ 21 w 21"/>
                        <a:gd name="T11" fmla="*/ 7 h 25"/>
                      </a:gdLst>
                      <a:ahLst/>
                      <a:cxnLst>
                        <a:cxn ang="0">
                          <a:pos x="T0" y="T1"/>
                        </a:cxn>
                        <a:cxn ang="0">
                          <a:pos x="T2" y="T3"/>
                        </a:cxn>
                        <a:cxn ang="0">
                          <a:pos x="T4" y="T5"/>
                        </a:cxn>
                        <a:cxn ang="0">
                          <a:pos x="T6" y="T7"/>
                        </a:cxn>
                        <a:cxn ang="0">
                          <a:pos x="T8" y="T9"/>
                        </a:cxn>
                        <a:cxn ang="0">
                          <a:pos x="T10" y="T11"/>
                        </a:cxn>
                      </a:cxnLst>
                      <a:rect l="0" t="0" r="r" b="b"/>
                      <a:pathLst>
                        <a:path w="21" h="25">
                          <a:moveTo>
                            <a:pt x="21" y="7"/>
                          </a:moveTo>
                          <a:cubicBezTo>
                            <a:pt x="14" y="9"/>
                            <a:pt x="9" y="18"/>
                            <a:pt x="7" y="25"/>
                          </a:cubicBezTo>
                          <a:cubicBezTo>
                            <a:pt x="7" y="25"/>
                            <a:pt x="7" y="25"/>
                            <a:pt x="7" y="25"/>
                          </a:cubicBezTo>
                          <a:cubicBezTo>
                            <a:pt x="6" y="25"/>
                            <a:pt x="6" y="25"/>
                            <a:pt x="6" y="25"/>
                          </a:cubicBezTo>
                          <a:cubicBezTo>
                            <a:pt x="8" y="17"/>
                            <a:pt x="6" y="6"/>
                            <a:pt x="0" y="0"/>
                          </a:cubicBezTo>
                          <a:cubicBezTo>
                            <a:pt x="7" y="2"/>
                            <a:pt x="14" y="4"/>
                            <a:pt x="21" y="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0" name="Freeform 399"/>
                    <p:cNvSpPr>
                      <a:spLocks/>
                    </p:cNvSpPr>
                    <p:nvPr/>
                  </p:nvSpPr>
                  <p:spPr bwMode="auto">
                    <a:xfrm>
                      <a:off x="3629" y="2032"/>
                      <a:ext cx="116" cy="90"/>
                    </a:xfrm>
                    <a:custGeom>
                      <a:avLst/>
                      <a:gdLst>
                        <a:gd name="T0" fmla="*/ 29 w 49"/>
                        <a:gd name="T1" fmla="*/ 0 h 38"/>
                        <a:gd name="T2" fmla="*/ 49 w 49"/>
                        <a:gd name="T3" fmla="*/ 21 h 38"/>
                        <a:gd name="T4" fmla="*/ 32 w 49"/>
                        <a:gd name="T5" fmla="*/ 38 h 38"/>
                        <a:gd name="T6" fmla="*/ 29 w 49"/>
                        <a:gd name="T7" fmla="*/ 35 h 38"/>
                        <a:gd name="T8" fmla="*/ 0 w 49"/>
                        <a:gd name="T9" fmla="*/ 11 h 38"/>
                        <a:gd name="T10" fmla="*/ 0 w 49"/>
                        <a:gd name="T11" fmla="*/ 11 h 38"/>
                        <a:gd name="T12" fmla="*/ 29 w 49"/>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49" h="38">
                          <a:moveTo>
                            <a:pt x="29" y="0"/>
                          </a:moveTo>
                          <a:cubicBezTo>
                            <a:pt x="29" y="11"/>
                            <a:pt x="38" y="20"/>
                            <a:pt x="49" y="21"/>
                          </a:cubicBezTo>
                          <a:cubicBezTo>
                            <a:pt x="44" y="27"/>
                            <a:pt x="38" y="33"/>
                            <a:pt x="32" y="38"/>
                          </a:cubicBezTo>
                          <a:cubicBezTo>
                            <a:pt x="31" y="36"/>
                            <a:pt x="31" y="35"/>
                            <a:pt x="29" y="35"/>
                          </a:cubicBezTo>
                          <a:cubicBezTo>
                            <a:pt x="15" y="37"/>
                            <a:pt x="1" y="26"/>
                            <a:pt x="0" y="11"/>
                          </a:cubicBezTo>
                          <a:cubicBezTo>
                            <a:pt x="0" y="11"/>
                            <a:pt x="0" y="11"/>
                            <a:pt x="0" y="11"/>
                          </a:cubicBezTo>
                          <a:cubicBezTo>
                            <a:pt x="10" y="13"/>
                            <a:pt x="21" y="8"/>
                            <a:pt x="2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1" name="Freeform 400"/>
                    <p:cNvSpPr>
                      <a:spLocks/>
                    </p:cNvSpPr>
                    <p:nvPr/>
                  </p:nvSpPr>
                  <p:spPr bwMode="auto">
                    <a:xfrm>
                      <a:off x="3918" y="1150"/>
                      <a:ext cx="38" cy="38"/>
                    </a:xfrm>
                    <a:custGeom>
                      <a:avLst/>
                      <a:gdLst>
                        <a:gd name="T0" fmla="*/ 16 w 16"/>
                        <a:gd name="T1" fmla="*/ 9 h 16"/>
                        <a:gd name="T2" fmla="*/ 11 w 16"/>
                        <a:gd name="T3" fmla="*/ 12 h 16"/>
                        <a:gd name="T4" fmla="*/ 6 w 16"/>
                        <a:gd name="T5" fmla="*/ 16 h 16"/>
                        <a:gd name="T6" fmla="*/ 0 w 16"/>
                        <a:gd name="T7" fmla="*/ 8 h 16"/>
                        <a:gd name="T8" fmla="*/ 5 w 16"/>
                        <a:gd name="T9" fmla="*/ 4 h 16"/>
                        <a:gd name="T10" fmla="*/ 9 w 16"/>
                        <a:gd name="T11" fmla="*/ 0 h 16"/>
                        <a:gd name="T12" fmla="*/ 16 w 16"/>
                        <a:gd name="T13" fmla="*/ 9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16" y="9"/>
                          </a:moveTo>
                          <a:cubicBezTo>
                            <a:pt x="14" y="10"/>
                            <a:pt x="13" y="11"/>
                            <a:pt x="11" y="12"/>
                          </a:cubicBezTo>
                          <a:cubicBezTo>
                            <a:pt x="10" y="13"/>
                            <a:pt x="8" y="14"/>
                            <a:pt x="6" y="16"/>
                          </a:cubicBezTo>
                          <a:cubicBezTo>
                            <a:pt x="5" y="13"/>
                            <a:pt x="3" y="11"/>
                            <a:pt x="0" y="8"/>
                          </a:cubicBezTo>
                          <a:cubicBezTo>
                            <a:pt x="2" y="7"/>
                            <a:pt x="3" y="5"/>
                            <a:pt x="5" y="4"/>
                          </a:cubicBezTo>
                          <a:cubicBezTo>
                            <a:pt x="6" y="2"/>
                            <a:pt x="8" y="1"/>
                            <a:pt x="9" y="0"/>
                          </a:cubicBezTo>
                          <a:cubicBezTo>
                            <a:pt x="11" y="3"/>
                            <a:pt x="14" y="6"/>
                            <a:pt x="16"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2" name="Freeform 401"/>
                    <p:cNvSpPr>
                      <a:spLocks/>
                    </p:cNvSpPr>
                    <p:nvPr/>
                  </p:nvSpPr>
                  <p:spPr bwMode="auto">
                    <a:xfrm>
                      <a:off x="3710" y="1133"/>
                      <a:ext cx="241" cy="234"/>
                    </a:xfrm>
                    <a:custGeom>
                      <a:avLst/>
                      <a:gdLst>
                        <a:gd name="T0" fmla="*/ 92 w 102"/>
                        <a:gd name="T1" fmla="*/ 27 h 99"/>
                        <a:gd name="T2" fmla="*/ 85 w 102"/>
                        <a:gd name="T3" fmla="*/ 81 h 99"/>
                        <a:gd name="T4" fmla="*/ 27 w 102"/>
                        <a:gd name="T5" fmla="*/ 88 h 99"/>
                        <a:gd name="T6" fmla="*/ 3 w 102"/>
                        <a:gd name="T7" fmla="*/ 38 h 99"/>
                        <a:gd name="T8" fmla="*/ 49 w 102"/>
                        <a:gd name="T9" fmla="*/ 3 h 99"/>
                        <a:gd name="T10" fmla="*/ 51 w 102"/>
                        <a:gd name="T11" fmla="*/ 0 h 99"/>
                        <a:gd name="T12" fmla="*/ 92 w 102"/>
                        <a:gd name="T13" fmla="*/ 27 h 99"/>
                      </a:gdLst>
                      <a:ahLst/>
                      <a:cxnLst>
                        <a:cxn ang="0">
                          <a:pos x="T0" y="T1"/>
                        </a:cxn>
                        <a:cxn ang="0">
                          <a:pos x="T2" y="T3"/>
                        </a:cxn>
                        <a:cxn ang="0">
                          <a:pos x="T4" y="T5"/>
                        </a:cxn>
                        <a:cxn ang="0">
                          <a:pos x="T6" y="T7"/>
                        </a:cxn>
                        <a:cxn ang="0">
                          <a:pos x="T8" y="T9"/>
                        </a:cxn>
                        <a:cxn ang="0">
                          <a:pos x="T10" y="T11"/>
                        </a:cxn>
                        <a:cxn ang="0">
                          <a:pos x="T12" y="T13"/>
                        </a:cxn>
                      </a:cxnLst>
                      <a:rect l="0" t="0" r="r" b="b"/>
                      <a:pathLst>
                        <a:path w="102" h="99">
                          <a:moveTo>
                            <a:pt x="92" y="27"/>
                          </a:moveTo>
                          <a:cubicBezTo>
                            <a:pt x="102" y="44"/>
                            <a:pt x="98" y="67"/>
                            <a:pt x="85" y="81"/>
                          </a:cubicBezTo>
                          <a:cubicBezTo>
                            <a:pt x="70" y="96"/>
                            <a:pt x="45" y="99"/>
                            <a:pt x="27" y="88"/>
                          </a:cubicBezTo>
                          <a:cubicBezTo>
                            <a:pt x="10" y="79"/>
                            <a:pt x="0" y="58"/>
                            <a:pt x="3" y="38"/>
                          </a:cubicBezTo>
                          <a:cubicBezTo>
                            <a:pt x="7" y="17"/>
                            <a:pt x="28" y="1"/>
                            <a:pt x="49" y="3"/>
                          </a:cubicBezTo>
                          <a:cubicBezTo>
                            <a:pt x="51" y="3"/>
                            <a:pt x="51" y="2"/>
                            <a:pt x="51" y="0"/>
                          </a:cubicBezTo>
                          <a:cubicBezTo>
                            <a:pt x="68" y="4"/>
                            <a:pt x="83" y="13"/>
                            <a:pt x="92" y="2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3" name="Freeform 402"/>
                    <p:cNvSpPr>
                      <a:spLocks/>
                    </p:cNvSpPr>
                    <p:nvPr/>
                  </p:nvSpPr>
                  <p:spPr bwMode="auto">
                    <a:xfrm>
                      <a:off x="3667" y="2290"/>
                      <a:ext cx="33" cy="40"/>
                    </a:xfrm>
                    <a:custGeom>
                      <a:avLst/>
                      <a:gdLst>
                        <a:gd name="T0" fmla="*/ 14 w 14"/>
                        <a:gd name="T1" fmla="*/ 7 h 17"/>
                        <a:gd name="T2" fmla="*/ 1 w 14"/>
                        <a:gd name="T3" fmla="*/ 9 h 17"/>
                        <a:gd name="T4" fmla="*/ 2 w 14"/>
                        <a:gd name="T5" fmla="*/ 2 h 17"/>
                        <a:gd name="T6" fmla="*/ 4 w 14"/>
                        <a:gd name="T7" fmla="*/ 0 h 17"/>
                        <a:gd name="T8" fmla="*/ 14 w 14"/>
                        <a:gd name="T9" fmla="*/ 7 h 17"/>
                      </a:gdLst>
                      <a:ahLst/>
                      <a:cxnLst>
                        <a:cxn ang="0">
                          <a:pos x="T0" y="T1"/>
                        </a:cxn>
                        <a:cxn ang="0">
                          <a:pos x="T2" y="T3"/>
                        </a:cxn>
                        <a:cxn ang="0">
                          <a:pos x="T4" y="T5"/>
                        </a:cxn>
                        <a:cxn ang="0">
                          <a:pos x="T6" y="T7"/>
                        </a:cxn>
                        <a:cxn ang="0">
                          <a:pos x="T8" y="T9"/>
                        </a:cxn>
                      </a:cxnLst>
                      <a:rect l="0" t="0" r="r" b="b"/>
                      <a:pathLst>
                        <a:path w="14" h="17">
                          <a:moveTo>
                            <a:pt x="14" y="7"/>
                          </a:moveTo>
                          <a:cubicBezTo>
                            <a:pt x="11" y="11"/>
                            <a:pt x="4" y="17"/>
                            <a:pt x="1" y="9"/>
                          </a:cubicBezTo>
                          <a:cubicBezTo>
                            <a:pt x="0" y="7"/>
                            <a:pt x="1" y="4"/>
                            <a:pt x="2" y="2"/>
                          </a:cubicBezTo>
                          <a:cubicBezTo>
                            <a:pt x="3" y="1"/>
                            <a:pt x="3" y="1"/>
                            <a:pt x="4" y="0"/>
                          </a:cubicBezTo>
                          <a:cubicBezTo>
                            <a:pt x="7" y="3"/>
                            <a:pt x="11" y="5"/>
                            <a:pt x="14"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4" name="Freeform 403"/>
                    <p:cNvSpPr>
                      <a:spLocks/>
                    </p:cNvSpPr>
                    <p:nvPr/>
                  </p:nvSpPr>
                  <p:spPr bwMode="auto">
                    <a:xfrm>
                      <a:off x="3847" y="1360"/>
                      <a:ext cx="48" cy="29"/>
                    </a:xfrm>
                    <a:custGeom>
                      <a:avLst/>
                      <a:gdLst>
                        <a:gd name="T0" fmla="*/ 19 w 20"/>
                        <a:gd name="T1" fmla="*/ 7 h 12"/>
                        <a:gd name="T2" fmla="*/ 20 w 20"/>
                        <a:gd name="T3" fmla="*/ 7 h 12"/>
                        <a:gd name="T4" fmla="*/ 3 w 20"/>
                        <a:gd name="T5" fmla="*/ 12 h 12"/>
                        <a:gd name="T6" fmla="*/ 1 w 20"/>
                        <a:gd name="T7" fmla="*/ 8 h 12"/>
                        <a:gd name="T8" fmla="*/ 0 w 20"/>
                        <a:gd name="T9" fmla="*/ 3 h 12"/>
                        <a:gd name="T10" fmla="*/ 12 w 20"/>
                        <a:gd name="T11" fmla="*/ 0 h 12"/>
                        <a:gd name="T12" fmla="*/ 19 w 20"/>
                        <a:gd name="T13" fmla="*/ 7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19" y="7"/>
                          </a:moveTo>
                          <a:cubicBezTo>
                            <a:pt x="20" y="7"/>
                            <a:pt x="20" y="7"/>
                            <a:pt x="20" y="7"/>
                          </a:cubicBezTo>
                          <a:cubicBezTo>
                            <a:pt x="15" y="10"/>
                            <a:pt x="9" y="11"/>
                            <a:pt x="3" y="12"/>
                          </a:cubicBezTo>
                          <a:cubicBezTo>
                            <a:pt x="2" y="11"/>
                            <a:pt x="1" y="9"/>
                            <a:pt x="1" y="8"/>
                          </a:cubicBezTo>
                          <a:cubicBezTo>
                            <a:pt x="0" y="6"/>
                            <a:pt x="0" y="4"/>
                            <a:pt x="0" y="3"/>
                          </a:cubicBezTo>
                          <a:cubicBezTo>
                            <a:pt x="4" y="2"/>
                            <a:pt x="8" y="1"/>
                            <a:pt x="12" y="0"/>
                          </a:cubicBezTo>
                          <a:cubicBezTo>
                            <a:pt x="14" y="2"/>
                            <a:pt x="17" y="5"/>
                            <a:pt x="19"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5" name="Freeform 404"/>
                    <p:cNvSpPr>
                      <a:spLocks/>
                    </p:cNvSpPr>
                    <p:nvPr/>
                  </p:nvSpPr>
                  <p:spPr bwMode="auto">
                    <a:xfrm>
                      <a:off x="3748" y="1883"/>
                      <a:ext cx="23" cy="26"/>
                    </a:xfrm>
                    <a:custGeom>
                      <a:avLst/>
                      <a:gdLst>
                        <a:gd name="T0" fmla="*/ 10 w 10"/>
                        <a:gd name="T1" fmla="*/ 1 h 11"/>
                        <a:gd name="T2" fmla="*/ 5 w 10"/>
                        <a:gd name="T3" fmla="*/ 10 h 11"/>
                        <a:gd name="T4" fmla="*/ 2 w 10"/>
                        <a:gd name="T5" fmla="*/ 0 h 11"/>
                        <a:gd name="T6" fmla="*/ 10 w 10"/>
                        <a:gd name="T7" fmla="*/ 1 h 11"/>
                      </a:gdLst>
                      <a:ahLst/>
                      <a:cxnLst>
                        <a:cxn ang="0">
                          <a:pos x="T0" y="T1"/>
                        </a:cxn>
                        <a:cxn ang="0">
                          <a:pos x="T2" y="T3"/>
                        </a:cxn>
                        <a:cxn ang="0">
                          <a:pos x="T4" y="T5"/>
                        </a:cxn>
                        <a:cxn ang="0">
                          <a:pos x="T6" y="T7"/>
                        </a:cxn>
                      </a:cxnLst>
                      <a:rect l="0" t="0" r="r" b="b"/>
                      <a:pathLst>
                        <a:path w="10" h="11">
                          <a:moveTo>
                            <a:pt x="10" y="1"/>
                          </a:moveTo>
                          <a:cubicBezTo>
                            <a:pt x="9" y="5"/>
                            <a:pt x="9" y="11"/>
                            <a:pt x="5" y="10"/>
                          </a:cubicBezTo>
                          <a:cubicBezTo>
                            <a:pt x="3" y="9"/>
                            <a:pt x="0" y="2"/>
                            <a:pt x="2" y="0"/>
                          </a:cubicBezTo>
                          <a:cubicBezTo>
                            <a:pt x="5" y="0"/>
                            <a:pt x="7" y="0"/>
                            <a:pt x="10"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6" name="Freeform 405"/>
                    <p:cNvSpPr>
                      <a:spLocks/>
                    </p:cNvSpPr>
                    <p:nvPr/>
                  </p:nvSpPr>
                  <p:spPr bwMode="auto">
                    <a:xfrm>
                      <a:off x="3842" y="1396"/>
                      <a:ext cx="43" cy="28"/>
                    </a:xfrm>
                    <a:custGeom>
                      <a:avLst/>
                      <a:gdLst>
                        <a:gd name="T0" fmla="*/ 16 w 18"/>
                        <a:gd name="T1" fmla="*/ 0 h 12"/>
                        <a:gd name="T2" fmla="*/ 10 w 18"/>
                        <a:gd name="T3" fmla="*/ 11 h 12"/>
                        <a:gd name="T4" fmla="*/ 0 w 18"/>
                        <a:gd name="T5" fmla="*/ 3 h 12"/>
                        <a:gd name="T6" fmla="*/ 16 w 18"/>
                        <a:gd name="T7" fmla="*/ 0 h 12"/>
                      </a:gdLst>
                      <a:ahLst/>
                      <a:cxnLst>
                        <a:cxn ang="0">
                          <a:pos x="T0" y="T1"/>
                        </a:cxn>
                        <a:cxn ang="0">
                          <a:pos x="T2" y="T3"/>
                        </a:cxn>
                        <a:cxn ang="0">
                          <a:pos x="T4" y="T5"/>
                        </a:cxn>
                        <a:cxn ang="0">
                          <a:pos x="T6" y="T7"/>
                        </a:cxn>
                      </a:cxnLst>
                      <a:rect l="0" t="0" r="r" b="b"/>
                      <a:pathLst>
                        <a:path w="18" h="12">
                          <a:moveTo>
                            <a:pt x="16" y="0"/>
                          </a:moveTo>
                          <a:cubicBezTo>
                            <a:pt x="18" y="4"/>
                            <a:pt x="15" y="10"/>
                            <a:pt x="10" y="11"/>
                          </a:cubicBezTo>
                          <a:cubicBezTo>
                            <a:pt x="5" y="12"/>
                            <a:pt x="0" y="8"/>
                            <a:pt x="0" y="3"/>
                          </a:cubicBezTo>
                          <a:cubicBezTo>
                            <a:pt x="5" y="2"/>
                            <a:pt x="11" y="1"/>
                            <a:pt x="16"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370" name="Group 607"/>
                  <p:cNvGrpSpPr>
                    <a:grpSpLocks/>
                  </p:cNvGrpSpPr>
                  <p:nvPr/>
                </p:nvGrpSpPr>
                <p:grpSpPr bwMode="auto">
                  <a:xfrm>
                    <a:off x="2883" y="109"/>
                    <a:ext cx="1260" cy="2191"/>
                    <a:chOff x="2883" y="109"/>
                    <a:chExt cx="1260" cy="2191"/>
                  </a:xfrm>
                </p:grpSpPr>
                <p:sp>
                  <p:nvSpPr>
                    <p:cNvPr id="3597" name="Freeform 407"/>
                    <p:cNvSpPr>
                      <a:spLocks/>
                    </p:cNvSpPr>
                    <p:nvPr/>
                  </p:nvSpPr>
                  <p:spPr bwMode="auto">
                    <a:xfrm>
                      <a:off x="3985" y="573"/>
                      <a:ext cx="71" cy="75"/>
                    </a:xfrm>
                    <a:custGeom>
                      <a:avLst/>
                      <a:gdLst>
                        <a:gd name="T0" fmla="*/ 29 w 30"/>
                        <a:gd name="T1" fmla="*/ 32 h 32"/>
                        <a:gd name="T2" fmla="*/ 27 w 30"/>
                        <a:gd name="T3" fmla="*/ 31 h 32"/>
                        <a:gd name="T4" fmla="*/ 20 w 30"/>
                        <a:gd name="T5" fmla="*/ 29 h 32"/>
                        <a:gd name="T6" fmla="*/ 16 w 30"/>
                        <a:gd name="T7" fmla="*/ 14 h 32"/>
                        <a:gd name="T8" fmla="*/ 8 w 30"/>
                        <a:gd name="T9" fmla="*/ 26 h 32"/>
                        <a:gd name="T10" fmla="*/ 0 w 30"/>
                        <a:gd name="T11" fmla="*/ 24 h 32"/>
                        <a:gd name="T12" fmla="*/ 0 w 30"/>
                        <a:gd name="T13" fmla="*/ 24 h 32"/>
                        <a:gd name="T14" fmla="*/ 2 w 30"/>
                        <a:gd name="T15" fmla="*/ 18 h 32"/>
                        <a:gd name="T16" fmla="*/ 22 w 30"/>
                        <a:gd name="T17" fmla="*/ 8 h 32"/>
                        <a:gd name="T18" fmla="*/ 29 w 30"/>
                        <a:gd name="T19" fmla="*/ 32 h 32"/>
                        <a:gd name="T20" fmla="*/ 29 w 30"/>
                        <a:gd name="T2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2">
                          <a:moveTo>
                            <a:pt x="29" y="32"/>
                          </a:moveTo>
                          <a:cubicBezTo>
                            <a:pt x="28" y="32"/>
                            <a:pt x="28" y="32"/>
                            <a:pt x="27" y="31"/>
                          </a:cubicBezTo>
                          <a:cubicBezTo>
                            <a:pt x="25" y="31"/>
                            <a:pt x="22" y="30"/>
                            <a:pt x="20" y="29"/>
                          </a:cubicBezTo>
                          <a:cubicBezTo>
                            <a:pt x="22" y="24"/>
                            <a:pt x="23" y="16"/>
                            <a:pt x="16" y="14"/>
                          </a:cubicBezTo>
                          <a:cubicBezTo>
                            <a:pt x="10" y="13"/>
                            <a:pt x="8" y="21"/>
                            <a:pt x="8" y="26"/>
                          </a:cubicBezTo>
                          <a:cubicBezTo>
                            <a:pt x="5" y="25"/>
                            <a:pt x="3" y="25"/>
                            <a:pt x="0" y="24"/>
                          </a:cubicBezTo>
                          <a:cubicBezTo>
                            <a:pt x="0" y="24"/>
                            <a:pt x="0" y="24"/>
                            <a:pt x="0" y="24"/>
                          </a:cubicBezTo>
                          <a:cubicBezTo>
                            <a:pt x="0" y="22"/>
                            <a:pt x="1" y="20"/>
                            <a:pt x="2" y="18"/>
                          </a:cubicBezTo>
                          <a:cubicBezTo>
                            <a:pt x="5" y="9"/>
                            <a:pt x="13" y="0"/>
                            <a:pt x="22" y="8"/>
                          </a:cubicBezTo>
                          <a:cubicBezTo>
                            <a:pt x="30" y="14"/>
                            <a:pt x="27" y="23"/>
                            <a:pt x="29" y="32"/>
                          </a:cubicBezTo>
                          <a:cubicBezTo>
                            <a:pt x="29" y="32"/>
                            <a:pt x="29" y="32"/>
                            <a:pt x="29" y="3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8" name="Freeform 408"/>
                    <p:cNvSpPr>
                      <a:spLocks/>
                    </p:cNvSpPr>
                    <p:nvPr/>
                  </p:nvSpPr>
                  <p:spPr bwMode="auto">
                    <a:xfrm>
                      <a:off x="3906" y="1095"/>
                      <a:ext cx="36" cy="41"/>
                    </a:xfrm>
                    <a:custGeom>
                      <a:avLst/>
                      <a:gdLst>
                        <a:gd name="T0" fmla="*/ 15 w 15"/>
                        <a:gd name="T1" fmla="*/ 9 h 17"/>
                        <a:gd name="T2" fmla="*/ 14 w 15"/>
                        <a:gd name="T3" fmla="*/ 17 h 17"/>
                        <a:gd name="T4" fmla="*/ 0 w 15"/>
                        <a:gd name="T5" fmla="*/ 7 h 17"/>
                        <a:gd name="T6" fmla="*/ 3 w 15"/>
                        <a:gd name="T7" fmla="*/ 4 h 17"/>
                        <a:gd name="T8" fmla="*/ 12 w 15"/>
                        <a:gd name="T9" fmla="*/ 3 h 17"/>
                        <a:gd name="T10" fmla="*/ 14 w 15"/>
                        <a:gd name="T11" fmla="*/ 5 h 17"/>
                        <a:gd name="T12" fmla="*/ 15 w 15"/>
                        <a:gd name="T13" fmla="*/ 9 h 17"/>
                      </a:gdLst>
                      <a:ahLst/>
                      <a:cxnLst>
                        <a:cxn ang="0">
                          <a:pos x="T0" y="T1"/>
                        </a:cxn>
                        <a:cxn ang="0">
                          <a:pos x="T2" y="T3"/>
                        </a:cxn>
                        <a:cxn ang="0">
                          <a:pos x="T4" y="T5"/>
                        </a:cxn>
                        <a:cxn ang="0">
                          <a:pos x="T6" y="T7"/>
                        </a:cxn>
                        <a:cxn ang="0">
                          <a:pos x="T8" y="T9"/>
                        </a:cxn>
                        <a:cxn ang="0">
                          <a:pos x="T10" y="T11"/>
                        </a:cxn>
                        <a:cxn ang="0">
                          <a:pos x="T12" y="T13"/>
                        </a:cxn>
                      </a:cxnLst>
                      <a:rect l="0" t="0" r="r" b="b"/>
                      <a:pathLst>
                        <a:path w="15" h="17">
                          <a:moveTo>
                            <a:pt x="15" y="9"/>
                          </a:moveTo>
                          <a:cubicBezTo>
                            <a:pt x="15" y="12"/>
                            <a:pt x="14" y="14"/>
                            <a:pt x="14" y="17"/>
                          </a:cubicBezTo>
                          <a:cubicBezTo>
                            <a:pt x="10" y="13"/>
                            <a:pt x="5" y="10"/>
                            <a:pt x="0" y="7"/>
                          </a:cubicBezTo>
                          <a:cubicBezTo>
                            <a:pt x="1" y="6"/>
                            <a:pt x="2" y="5"/>
                            <a:pt x="3" y="4"/>
                          </a:cubicBezTo>
                          <a:cubicBezTo>
                            <a:pt x="5" y="2"/>
                            <a:pt x="8" y="0"/>
                            <a:pt x="12" y="3"/>
                          </a:cubicBezTo>
                          <a:cubicBezTo>
                            <a:pt x="11" y="4"/>
                            <a:pt x="13" y="5"/>
                            <a:pt x="14" y="5"/>
                          </a:cubicBezTo>
                          <a:cubicBezTo>
                            <a:pt x="15" y="7"/>
                            <a:pt x="15" y="8"/>
                            <a:pt x="15"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9" name="Freeform 409"/>
                    <p:cNvSpPr>
                      <a:spLocks/>
                    </p:cNvSpPr>
                    <p:nvPr/>
                  </p:nvSpPr>
                  <p:spPr bwMode="auto">
                    <a:xfrm>
                      <a:off x="4098" y="215"/>
                      <a:ext cx="45" cy="38"/>
                    </a:xfrm>
                    <a:custGeom>
                      <a:avLst/>
                      <a:gdLst>
                        <a:gd name="T0" fmla="*/ 18 w 19"/>
                        <a:gd name="T1" fmla="*/ 11 h 16"/>
                        <a:gd name="T2" fmla="*/ 19 w 19"/>
                        <a:gd name="T3" fmla="*/ 12 h 16"/>
                        <a:gd name="T4" fmla="*/ 15 w 19"/>
                        <a:gd name="T5" fmla="*/ 13 h 16"/>
                        <a:gd name="T6" fmla="*/ 2 w 19"/>
                        <a:gd name="T7" fmla="*/ 16 h 16"/>
                        <a:gd name="T8" fmla="*/ 1 w 19"/>
                        <a:gd name="T9" fmla="*/ 15 h 16"/>
                        <a:gd name="T10" fmla="*/ 18 w 19"/>
                        <a:gd name="T11" fmla="*/ 11 h 16"/>
                      </a:gdLst>
                      <a:ahLst/>
                      <a:cxnLst>
                        <a:cxn ang="0">
                          <a:pos x="T0" y="T1"/>
                        </a:cxn>
                        <a:cxn ang="0">
                          <a:pos x="T2" y="T3"/>
                        </a:cxn>
                        <a:cxn ang="0">
                          <a:pos x="T4" y="T5"/>
                        </a:cxn>
                        <a:cxn ang="0">
                          <a:pos x="T6" y="T7"/>
                        </a:cxn>
                        <a:cxn ang="0">
                          <a:pos x="T8" y="T9"/>
                        </a:cxn>
                        <a:cxn ang="0">
                          <a:pos x="T10" y="T11"/>
                        </a:cxn>
                      </a:cxnLst>
                      <a:rect l="0" t="0" r="r" b="b"/>
                      <a:pathLst>
                        <a:path w="19" h="16">
                          <a:moveTo>
                            <a:pt x="18" y="11"/>
                          </a:moveTo>
                          <a:cubicBezTo>
                            <a:pt x="18" y="12"/>
                            <a:pt x="18" y="12"/>
                            <a:pt x="19" y="12"/>
                          </a:cubicBezTo>
                          <a:cubicBezTo>
                            <a:pt x="17" y="12"/>
                            <a:pt x="16" y="13"/>
                            <a:pt x="15" y="13"/>
                          </a:cubicBezTo>
                          <a:cubicBezTo>
                            <a:pt x="10" y="14"/>
                            <a:pt x="6" y="15"/>
                            <a:pt x="2" y="16"/>
                          </a:cubicBezTo>
                          <a:cubicBezTo>
                            <a:pt x="2" y="16"/>
                            <a:pt x="1" y="15"/>
                            <a:pt x="1" y="15"/>
                          </a:cubicBezTo>
                          <a:cubicBezTo>
                            <a:pt x="0" y="5"/>
                            <a:pt x="15" y="0"/>
                            <a:pt x="18" y="1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0" name="Freeform 410"/>
                    <p:cNvSpPr>
                      <a:spLocks/>
                    </p:cNvSpPr>
                    <p:nvPr/>
                  </p:nvSpPr>
                  <p:spPr bwMode="auto">
                    <a:xfrm>
                      <a:off x="3992" y="703"/>
                      <a:ext cx="42" cy="35"/>
                    </a:xfrm>
                    <a:custGeom>
                      <a:avLst/>
                      <a:gdLst>
                        <a:gd name="T0" fmla="*/ 18 w 18"/>
                        <a:gd name="T1" fmla="*/ 1 h 15"/>
                        <a:gd name="T2" fmla="*/ 17 w 18"/>
                        <a:gd name="T3" fmla="*/ 1 h 15"/>
                        <a:gd name="T4" fmla="*/ 17 w 18"/>
                        <a:gd name="T5" fmla="*/ 2 h 15"/>
                        <a:gd name="T6" fmla="*/ 15 w 18"/>
                        <a:gd name="T7" fmla="*/ 14 h 15"/>
                        <a:gd name="T8" fmla="*/ 8 w 18"/>
                        <a:gd name="T9" fmla="*/ 14 h 15"/>
                        <a:gd name="T10" fmla="*/ 5 w 18"/>
                        <a:gd name="T11" fmla="*/ 15 h 15"/>
                        <a:gd name="T12" fmla="*/ 0 w 18"/>
                        <a:gd name="T13" fmla="*/ 2 h 15"/>
                        <a:gd name="T14" fmla="*/ 1 w 18"/>
                        <a:gd name="T15" fmla="*/ 2 h 15"/>
                        <a:gd name="T16" fmla="*/ 18 w 18"/>
                        <a:gd name="T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
                          <a:moveTo>
                            <a:pt x="18" y="1"/>
                          </a:moveTo>
                          <a:cubicBezTo>
                            <a:pt x="17" y="1"/>
                            <a:pt x="17" y="1"/>
                            <a:pt x="17" y="1"/>
                          </a:cubicBezTo>
                          <a:cubicBezTo>
                            <a:pt x="17" y="1"/>
                            <a:pt x="17" y="2"/>
                            <a:pt x="17" y="2"/>
                          </a:cubicBezTo>
                          <a:cubicBezTo>
                            <a:pt x="16" y="6"/>
                            <a:pt x="16" y="10"/>
                            <a:pt x="15" y="14"/>
                          </a:cubicBezTo>
                          <a:cubicBezTo>
                            <a:pt x="12" y="14"/>
                            <a:pt x="10" y="14"/>
                            <a:pt x="8" y="14"/>
                          </a:cubicBezTo>
                          <a:cubicBezTo>
                            <a:pt x="7" y="14"/>
                            <a:pt x="6" y="15"/>
                            <a:pt x="5" y="15"/>
                          </a:cubicBezTo>
                          <a:cubicBezTo>
                            <a:pt x="4" y="10"/>
                            <a:pt x="2" y="6"/>
                            <a:pt x="0" y="2"/>
                          </a:cubicBezTo>
                          <a:cubicBezTo>
                            <a:pt x="1" y="2"/>
                            <a:pt x="1" y="2"/>
                            <a:pt x="1" y="2"/>
                          </a:cubicBezTo>
                          <a:cubicBezTo>
                            <a:pt x="6" y="1"/>
                            <a:pt x="12" y="0"/>
                            <a:pt x="18"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1" name="Freeform 411"/>
                    <p:cNvSpPr>
                      <a:spLocks/>
                    </p:cNvSpPr>
                    <p:nvPr/>
                  </p:nvSpPr>
                  <p:spPr bwMode="auto">
                    <a:xfrm>
                      <a:off x="3949" y="958"/>
                      <a:ext cx="24" cy="26"/>
                    </a:xfrm>
                    <a:custGeom>
                      <a:avLst/>
                      <a:gdLst>
                        <a:gd name="T0" fmla="*/ 9 w 10"/>
                        <a:gd name="T1" fmla="*/ 2 h 11"/>
                        <a:gd name="T2" fmla="*/ 9 w 10"/>
                        <a:gd name="T3" fmla="*/ 8 h 11"/>
                        <a:gd name="T4" fmla="*/ 4 w 10"/>
                        <a:gd name="T5" fmla="*/ 10 h 11"/>
                        <a:gd name="T6" fmla="*/ 0 w 10"/>
                        <a:gd name="T7" fmla="*/ 6 h 11"/>
                        <a:gd name="T8" fmla="*/ 3 w 10"/>
                        <a:gd name="T9" fmla="*/ 2 h 11"/>
                        <a:gd name="T10" fmla="*/ 6 w 10"/>
                        <a:gd name="T11" fmla="*/ 1 h 11"/>
                        <a:gd name="T12" fmla="*/ 9 w 1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9" y="2"/>
                          </a:moveTo>
                          <a:cubicBezTo>
                            <a:pt x="10" y="3"/>
                            <a:pt x="10" y="6"/>
                            <a:pt x="9" y="8"/>
                          </a:cubicBezTo>
                          <a:cubicBezTo>
                            <a:pt x="8" y="10"/>
                            <a:pt x="6" y="11"/>
                            <a:pt x="4" y="10"/>
                          </a:cubicBezTo>
                          <a:cubicBezTo>
                            <a:pt x="2" y="10"/>
                            <a:pt x="0" y="8"/>
                            <a:pt x="0" y="6"/>
                          </a:cubicBezTo>
                          <a:cubicBezTo>
                            <a:pt x="0" y="4"/>
                            <a:pt x="1" y="3"/>
                            <a:pt x="3" y="2"/>
                          </a:cubicBezTo>
                          <a:cubicBezTo>
                            <a:pt x="3" y="2"/>
                            <a:pt x="5" y="1"/>
                            <a:pt x="6" y="1"/>
                          </a:cubicBezTo>
                          <a:cubicBezTo>
                            <a:pt x="7" y="0"/>
                            <a:pt x="8" y="1"/>
                            <a:pt x="9"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2" name="Freeform 412"/>
                    <p:cNvSpPr>
                      <a:spLocks/>
                    </p:cNvSpPr>
                    <p:nvPr/>
                  </p:nvSpPr>
                  <p:spPr bwMode="auto">
                    <a:xfrm>
                      <a:off x="3895" y="1124"/>
                      <a:ext cx="37" cy="40"/>
                    </a:xfrm>
                    <a:custGeom>
                      <a:avLst/>
                      <a:gdLst>
                        <a:gd name="T0" fmla="*/ 16 w 16"/>
                        <a:gd name="T1" fmla="*/ 8 h 17"/>
                        <a:gd name="T2" fmla="*/ 12 w 16"/>
                        <a:gd name="T3" fmla="*/ 13 h 17"/>
                        <a:gd name="T4" fmla="*/ 8 w 16"/>
                        <a:gd name="T5" fmla="*/ 17 h 17"/>
                        <a:gd name="T6" fmla="*/ 0 w 16"/>
                        <a:gd name="T7" fmla="*/ 11 h 17"/>
                        <a:gd name="T8" fmla="*/ 2 w 16"/>
                        <a:gd name="T9" fmla="*/ 7 h 17"/>
                        <a:gd name="T10" fmla="*/ 5 w 16"/>
                        <a:gd name="T11" fmla="*/ 0 h 17"/>
                        <a:gd name="T12" fmla="*/ 16 w 16"/>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16" h="17">
                          <a:moveTo>
                            <a:pt x="16" y="8"/>
                          </a:moveTo>
                          <a:cubicBezTo>
                            <a:pt x="14" y="9"/>
                            <a:pt x="13" y="11"/>
                            <a:pt x="12" y="13"/>
                          </a:cubicBezTo>
                          <a:cubicBezTo>
                            <a:pt x="11" y="14"/>
                            <a:pt x="9" y="16"/>
                            <a:pt x="8" y="17"/>
                          </a:cubicBezTo>
                          <a:cubicBezTo>
                            <a:pt x="6" y="15"/>
                            <a:pt x="3" y="13"/>
                            <a:pt x="0" y="11"/>
                          </a:cubicBezTo>
                          <a:cubicBezTo>
                            <a:pt x="1" y="9"/>
                            <a:pt x="2" y="8"/>
                            <a:pt x="2" y="7"/>
                          </a:cubicBezTo>
                          <a:cubicBezTo>
                            <a:pt x="3" y="5"/>
                            <a:pt x="5" y="3"/>
                            <a:pt x="5" y="0"/>
                          </a:cubicBezTo>
                          <a:cubicBezTo>
                            <a:pt x="9" y="3"/>
                            <a:pt x="13" y="5"/>
                            <a:pt x="16"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3" name="Freeform 413"/>
                    <p:cNvSpPr>
                      <a:spLocks/>
                    </p:cNvSpPr>
                    <p:nvPr/>
                  </p:nvSpPr>
                  <p:spPr bwMode="auto">
                    <a:xfrm>
                      <a:off x="3634" y="2264"/>
                      <a:ext cx="35" cy="36"/>
                    </a:xfrm>
                    <a:custGeom>
                      <a:avLst/>
                      <a:gdLst>
                        <a:gd name="T0" fmla="*/ 15 w 15"/>
                        <a:gd name="T1" fmla="*/ 9 h 15"/>
                        <a:gd name="T2" fmla="*/ 6 w 15"/>
                        <a:gd name="T3" fmla="*/ 14 h 15"/>
                        <a:gd name="T4" fmla="*/ 0 w 15"/>
                        <a:gd name="T5" fmla="*/ 9 h 15"/>
                        <a:gd name="T6" fmla="*/ 0 w 15"/>
                        <a:gd name="T7" fmla="*/ 5 h 15"/>
                        <a:gd name="T8" fmla="*/ 5 w 15"/>
                        <a:gd name="T9" fmla="*/ 0 h 15"/>
                        <a:gd name="T10" fmla="*/ 8 w 15"/>
                        <a:gd name="T11" fmla="*/ 3 h 15"/>
                        <a:gd name="T12" fmla="*/ 15 w 15"/>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9"/>
                          </a:moveTo>
                          <a:cubicBezTo>
                            <a:pt x="13" y="12"/>
                            <a:pt x="9" y="15"/>
                            <a:pt x="6" y="14"/>
                          </a:cubicBezTo>
                          <a:cubicBezTo>
                            <a:pt x="0" y="9"/>
                            <a:pt x="0" y="9"/>
                            <a:pt x="0" y="9"/>
                          </a:cubicBezTo>
                          <a:cubicBezTo>
                            <a:pt x="0" y="8"/>
                            <a:pt x="0" y="6"/>
                            <a:pt x="0" y="5"/>
                          </a:cubicBezTo>
                          <a:cubicBezTo>
                            <a:pt x="1" y="3"/>
                            <a:pt x="3" y="1"/>
                            <a:pt x="5" y="0"/>
                          </a:cubicBezTo>
                          <a:cubicBezTo>
                            <a:pt x="6" y="1"/>
                            <a:pt x="7" y="2"/>
                            <a:pt x="8" y="3"/>
                          </a:cubicBezTo>
                          <a:cubicBezTo>
                            <a:pt x="11" y="5"/>
                            <a:pt x="13" y="7"/>
                            <a:pt x="15"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4" name="Freeform 414"/>
                    <p:cNvSpPr>
                      <a:spLocks/>
                    </p:cNvSpPr>
                    <p:nvPr/>
                  </p:nvSpPr>
                  <p:spPr bwMode="auto">
                    <a:xfrm>
                      <a:off x="3541" y="2075"/>
                      <a:ext cx="152" cy="85"/>
                    </a:xfrm>
                    <a:custGeom>
                      <a:avLst/>
                      <a:gdLst>
                        <a:gd name="T0" fmla="*/ 64 w 64"/>
                        <a:gd name="T1" fmla="*/ 23 h 36"/>
                        <a:gd name="T2" fmla="*/ 64 w 64"/>
                        <a:gd name="T3" fmla="*/ 23 h 36"/>
                        <a:gd name="T4" fmla="*/ 26 w 64"/>
                        <a:gd name="T5" fmla="*/ 36 h 36"/>
                        <a:gd name="T6" fmla="*/ 26 w 64"/>
                        <a:gd name="T7" fmla="*/ 36 h 36"/>
                        <a:gd name="T8" fmla="*/ 8 w 64"/>
                        <a:gd name="T9" fmla="*/ 26 h 36"/>
                        <a:gd name="T10" fmla="*/ 0 w 64"/>
                        <a:gd name="T11" fmla="*/ 10 h 36"/>
                        <a:gd name="T12" fmla="*/ 0 w 64"/>
                        <a:gd name="T13" fmla="*/ 10 h 36"/>
                        <a:gd name="T14" fmla="*/ 33 w 64"/>
                        <a:gd name="T15" fmla="*/ 0 h 36"/>
                        <a:gd name="T16" fmla="*/ 64 w 64"/>
                        <a:gd name="T1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6">
                          <a:moveTo>
                            <a:pt x="64" y="23"/>
                          </a:moveTo>
                          <a:cubicBezTo>
                            <a:pt x="64" y="23"/>
                            <a:pt x="64" y="23"/>
                            <a:pt x="64" y="23"/>
                          </a:cubicBezTo>
                          <a:cubicBezTo>
                            <a:pt x="52" y="30"/>
                            <a:pt x="39" y="33"/>
                            <a:pt x="26" y="36"/>
                          </a:cubicBezTo>
                          <a:cubicBezTo>
                            <a:pt x="26" y="36"/>
                            <a:pt x="26" y="36"/>
                            <a:pt x="26" y="36"/>
                          </a:cubicBezTo>
                          <a:cubicBezTo>
                            <a:pt x="20" y="32"/>
                            <a:pt x="13" y="31"/>
                            <a:pt x="8" y="26"/>
                          </a:cubicBezTo>
                          <a:cubicBezTo>
                            <a:pt x="3" y="22"/>
                            <a:pt x="0" y="16"/>
                            <a:pt x="0" y="10"/>
                          </a:cubicBezTo>
                          <a:cubicBezTo>
                            <a:pt x="0" y="10"/>
                            <a:pt x="0" y="10"/>
                            <a:pt x="0" y="10"/>
                          </a:cubicBezTo>
                          <a:cubicBezTo>
                            <a:pt x="12" y="15"/>
                            <a:pt x="25" y="10"/>
                            <a:pt x="33" y="0"/>
                          </a:cubicBezTo>
                          <a:cubicBezTo>
                            <a:pt x="37" y="13"/>
                            <a:pt x="50" y="24"/>
                            <a:pt x="64"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5" name="Freeform 415"/>
                    <p:cNvSpPr>
                      <a:spLocks/>
                    </p:cNvSpPr>
                    <p:nvPr/>
                  </p:nvSpPr>
                  <p:spPr bwMode="auto">
                    <a:xfrm>
                      <a:off x="3800" y="1559"/>
                      <a:ext cx="21" cy="28"/>
                    </a:xfrm>
                    <a:custGeom>
                      <a:avLst/>
                      <a:gdLst>
                        <a:gd name="T0" fmla="*/ 8 w 9"/>
                        <a:gd name="T1" fmla="*/ 7 h 12"/>
                        <a:gd name="T2" fmla="*/ 6 w 9"/>
                        <a:gd name="T3" fmla="*/ 10 h 12"/>
                        <a:gd name="T4" fmla="*/ 2 w 9"/>
                        <a:gd name="T5" fmla="*/ 11 h 12"/>
                        <a:gd name="T6" fmla="*/ 1 w 9"/>
                        <a:gd name="T7" fmla="*/ 8 h 12"/>
                        <a:gd name="T8" fmla="*/ 1 w 9"/>
                        <a:gd name="T9" fmla="*/ 4 h 12"/>
                        <a:gd name="T10" fmla="*/ 2 w 9"/>
                        <a:gd name="T11" fmla="*/ 2 h 12"/>
                        <a:gd name="T12" fmla="*/ 4 w 9"/>
                        <a:gd name="T13" fmla="*/ 1 h 12"/>
                        <a:gd name="T14" fmla="*/ 5 w 9"/>
                        <a:gd name="T15" fmla="*/ 2 h 12"/>
                        <a:gd name="T16" fmla="*/ 5 w 9"/>
                        <a:gd name="T17" fmla="*/ 2 h 12"/>
                        <a:gd name="T18" fmla="*/ 8 w 9"/>
                        <a:gd name="T1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2">
                          <a:moveTo>
                            <a:pt x="8" y="7"/>
                          </a:moveTo>
                          <a:cubicBezTo>
                            <a:pt x="8" y="8"/>
                            <a:pt x="7" y="9"/>
                            <a:pt x="6" y="10"/>
                          </a:cubicBezTo>
                          <a:cubicBezTo>
                            <a:pt x="5" y="11"/>
                            <a:pt x="4" y="12"/>
                            <a:pt x="2" y="11"/>
                          </a:cubicBezTo>
                          <a:cubicBezTo>
                            <a:pt x="2" y="10"/>
                            <a:pt x="1" y="9"/>
                            <a:pt x="1" y="8"/>
                          </a:cubicBezTo>
                          <a:cubicBezTo>
                            <a:pt x="0" y="7"/>
                            <a:pt x="0" y="5"/>
                            <a:pt x="1" y="4"/>
                          </a:cubicBezTo>
                          <a:cubicBezTo>
                            <a:pt x="1" y="3"/>
                            <a:pt x="1" y="3"/>
                            <a:pt x="2" y="2"/>
                          </a:cubicBezTo>
                          <a:cubicBezTo>
                            <a:pt x="2" y="1"/>
                            <a:pt x="3" y="1"/>
                            <a:pt x="4" y="1"/>
                          </a:cubicBezTo>
                          <a:cubicBezTo>
                            <a:pt x="5" y="0"/>
                            <a:pt x="6" y="1"/>
                            <a:pt x="5" y="2"/>
                          </a:cubicBezTo>
                          <a:cubicBezTo>
                            <a:pt x="5" y="2"/>
                            <a:pt x="5" y="2"/>
                            <a:pt x="5" y="2"/>
                          </a:cubicBezTo>
                          <a:cubicBezTo>
                            <a:pt x="7" y="2"/>
                            <a:pt x="9" y="4"/>
                            <a:pt x="8" y="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6" name="Freeform 416"/>
                    <p:cNvSpPr>
                      <a:spLocks noEditPoints="1"/>
                    </p:cNvSpPr>
                    <p:nvPr/>
                  </p:nvSpPr>
                  <p:spPr bwMode="auto">
                    <a:xfrm>
                      <a:off x="3665" y="230"/>
                      <a:ext cx="412" cy="345"/>
                    </a:xfrm>
                    <a:custGeom>
                      <a:avLst/>
                      <a:gdLst>
                        <a:gd name="T0" fmla="*/ 162 w 174"/>
                        <a:gd name="T1" fmla="*/ 145 h 146"/>
                        <a:gd name="T2" fmla="*/ 155 w 174"/>
                        <a:gd name="T3" fmla="*/ 144 h 146"/>
                        <a:gd name="T4" fmla="*/ 145 w 174"/>
                        <a:gd name="T5" fmla="*/ 117 h 146"/>
                        <a:gd name="T6" fmla="*/ 120 w 174"/>
                        <a:gd name="T7" fmla="*/ 134 h 146"/>
                        <a:gd name="T8" fmla="*/ 95 w 174"/>
                        <a:gd name="T9" fmla="*/ 106 h 146"/>
                        <a:gd name="T10" fmla="*/ 69 w 174"/>
                        <a:gd name="T11" fmla="*/ 130 h 146"/>
                        <a:gd name="T12" fmla="*/ 64 w 174"/>
                        <a:gd name="T13" fmla="*/ 130 h 146"/>
                        <a:gd name="T14" fmla="*/ 64 w 174"/>
                        <a:gd name="T15" fmla="*/ 129 h 146"/>
                        <a:gd name="T16" fmla="*/ 64 w 174"/>
                        <a:gd name="T17" fmla="*/ 128 h 146"/>
                        <a:gd name="T18" fmla="*/ 37 w 174"/>
                        <a:gd name="T19" fmla="*/ 106 h 146"/>
                        <a:gd name="T20" fmla="*/ 13 w 174"/>
                        <a:gd name="T21" fmla="*/ 133 h 146"/>
                        <a:gd name="T22" fmla="*/ 85 w 174"/>
                        <a:gd name="T23" fmla="*/ 2 h 146"/>
                        <a:gd name="T24" fmla="*/ 126 w 174"/>
                        <a:gd name="T25" fmla="*/ 38 h 146"/>
                        <a:gd name="T26" fmla="*/ 162 w 174"/>
                        <a:gd name="T27" fmla="*/ 128 h 146"/>
                        <a:gd name="T28" fmla="*/ 153 w 174"/>
                        <a:gd name="T29" fmla="*/ 99 h 146"/>
                        <a:gd name="T30" fmla="*/ 148 w 174"/>
                        <a:gd name="T31" fmla="*/ 112 h 146"/>
                        <a:gd name="T32" fmla="*/ 162 w 174"/>
                        <a:gd name="T33" fmla="*/ 128 h 146"/>
                        <a:gd name="T34" fmla="*/ 161 w 174"/>
                        <a:gd name="T35" fmla="*/ 89 h 146"/>
                        <a:gd name="T36" fmla="*/ 150 w 174"/>
                        <a:gd name="T37" fmla="*/ 66 h 146"/>
                        <a:gd name="T38" fmla="*/ 121 w 174"/>
                        <a:gd name="T39" fmla="*/ 83 h 146"/>
                        <a:gd name="T40" fmla="*/ 143 w 174"/>
                        <a:gd name="T41" fmla="*/ 112 h 146"/>
                        <a:gd name="T42" fmla="*/ 124 w 174"/>
                        <a:gd name="T43" fmla="*/ 88 h 146"/>
                        <a:gd name="T44" fmla="*/ 96 w 174"/>
                        <a:gd name="T45" fmla="*/ 101 h 146"/>
                        <a:gd name="T46" fmla="*/ 122 w 174"/>
                        <a:gd name="T47" fmla="*/ 125 h 146"/>
                        <a:gd name="T48" fmla="*/ 146 w 174"/>
                        <a:gd name="T49" fmla="*/ 61 h 146"/>
                        <a:gd name="T50" fmla="*/ 118 w 174"/>
                        <a:gd name="T51" fmla="*/ 41 h 146"/>
                        <a:gd name="T52" fmla="*/ 94 w 174"/>
                        <a:gd name="T53" fmla="*/ 60 h 146"/>
                        <a:gd name="T54" fmla="*/ 146 w 174"/>
                        <a:gd name="T55" fmla="*/ 61 h 146"/>
                        <a:gd name="T56" fmla="*/ 115 w 174"/>
                        <a:gd name="T57" fmla="*/ 83 h 146"/>
                        <a:gd name="T58" fmla="*/ 70 w 174"/>
                        <a:gd name="T59" fmla="*/ 81 h 146"/>
                        <a:gd name="T60" fmla="*/ 94 w 174"/>
                        <a:gd name="T61" fmla="*/ 95 h 146"/>
                        <a:gd name="T62" fmla="*/ 91 w 174"/>
                        <a:gd name="T63" fmla="*/ 54 h 146"/>
                        <a:gd name="T64" fmla="*/ 88 w 174"/>
                        <a:gd name="T65" fmla="*/ 9 h 146"/>
                        <a:gd name="T66" fmla="*/ 72 w 174"/>
                        <a:gd name="T67" fmla="*/ 39 h 146"/>
                        <a:gd name="T68" fmla="*/ 68 w 174"/>
                        <a:gd name="T69" fmla="*/ 117 h 146"/>
                        <a:gd name="T70" fmla="*/ 69 w 174"/>
                        <a:gd name="T71" fmla="*/ 86 h 146"/>
                        <a:gd name="T72" fmla="*/ 68 w 174"/>
                        <a:gd name="T73" fmla="*/ 117 h 146"/>
                        <a:gd name="T74" fmla="*/ 75 w 174"/>
                        <a:gd name="T75" fmla="*/ 46 h 146"/>
                        <a:gd name="T76" fmla="*/ 53 w 174"/>
                        <a:gd name="T77" fmla="*/ 43 h 146"/>
                        <a:gd name="T78" fmla="*/ 34 w 174"/>
                        <a:gd name="T79" fmla="*/ 58 h 146"/>
                        <a:gd name="T80" fmla="*/ 88 w 174"/>
                        <a:gd name="T81" fmla="*/ 60 h 146"/>
                        <a:gd name="T82" fmla="*/ 64 w 174"/>
                        <a:gd name="T83" fmla="*/ 81 h 146"/>
                        <a:gd name="T84" fmla="*/ 29 w 174"/>
                        <a:gd name="T85" fmla="*/ 63 h 146"/>
                        <a:gd name="T86" fmla="*/ 42 w 174"/>
                        <a:gd name="T87" fmla="*/ 96 h 146"/>
                        <a:gd name="T88" fmla="*/ 39 w 174"/>
                        <a:gd name="T89" fmla="*/ 101 h 146"/>
                        <a:gd name="T90" fmla="*/ 14 w 174"/>
                        <a:gd name="T91" fmla="*/ 87 h 146"/>
                        <a:gd name="T92" fmla="*/ 14 w 174"/>
                        <a:gd name="T93" fmla="*/ 12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4" h="146">
                          <a:moveTo>
                            <a:pt x="158" y="68"/>
                          </a:moveTo>
                          <a:cubicBezTo>
                            <a:pt x="172" y="91"/>
                            <a:pt x="174" y="121"/>
                            <a:pt x="162" y="145"/>
                          </a:cubicBezTo>
                          <a:cubicBezTo>
                            <a:pt x="162" y="145"/>
                            <a:pt x="161" y="146"/>
                            <a:pt x="161" y="146"/>
                          </a:cubicBezTo>
                          <a:cubicBezTo>
                            <a:pt x="159" y="145"/>
                            <a:pt x="157" y="145"/>
                            <a:pt x="155" y="144"/>
                          </a:cubicBezTo>
                          <a:cubicBezTo>
                            <a:pt x="155" y="144"/>
                            <a:pt x="155" y="144"/>
                            <a:pt x="155" y="144"/>
                          </a:cubicBezTo>
                          <a:cubicBezTo>
                            <a:pt x="158" y="134"/>
                            <a:pt x="161" y="116"/>
                            <a:pt x="145" y="117"/>
                          </a:cubicBezTo>
                          <a:cubicBezTo>
                            <a:pt x="135" y="118"/>
                            <a:pt x="127" y="125"/>
                            <a:pt x="122" y="133"/>
                          </a:cubicBezTo>
                          <a:cubicBezTo>
                            <a:pt x="122" y="134"/>
                            <a:pt x="121" y="135"/>
                            <a:pt x="120" y="134"/>
                          </a:cubicBezTo>
                          <a:cubicBezTo>
                            <a:pt x="119" y="134"/>
                            <a:pt x="118" y="133"/>
                            <a:pt x="118" y="132"/>
                          </a:cubicBezTo>
                          <a:cubicBezTo>
                            <a:pt x="118" y="119"/>
                            <a:pt x="108" y="107"/>
                            <a:pt x="95" y="106"/>
                          </a:cubicBezTo>
                          <a:cubicBezTo>
                            <a:pt x="83" y="106"/>
                            <a:pt x="72" y="115"/>
                            <a:pt x="69" y="127"/>
                          </a:cubicBezTo>
                          <a:cubicBezTo>
                            <a:pt x="69" y="128"/>
                            <a:pt x="69" y="129"/>
                            <a:pt x="69" y="130"/>
                          </a:cubicBezTo>
                          <a:cubicBezTo>
                            <a:pt x="69" y="130"/>
                            <a:pt x="69" y="130"/>
                            <a:pt x="69" y="130"/>
                          </a:cubicBezTo>
                          <a:cubicBezTo>
                            <a:pt x="67" y="130"/>
                            <a:pt x="66" y="130"/>
                            <a:pt x="64" y="130"/>
                          </a:cubicBezTo>
                          <a:cubicBezTo>
                            <a:pt x="64" y="130"/>
                            <a:pt x="64" y="130"/>
                            <a:pt x="64" y="129"/>
                          </a:cubicBezTo>
                          <a:cubicBezTo>
                            <a:pt x="64" y="129"/>
                            <a:pt x="64" y="129"/>
                            <a:pt x="64" y="129"/>
                          </a:cubicBezTo>
                          <a:cubicBezTo>
                            <a:pt x="64" y="129"/>
                            <a:pt x="64" y="129"/>
                            <a:pt x="64" y="129"/>
                          </a:cubicBezTo>
                          <a:cubicBezTo>
                            <a:pt x="64" y="129"/>
                            <a:pt x="64" y="129"/>
                            <a:pt x="64" y="128"/>
                          </a:cubicBezTo>
                          <a:cubicBezTo>
                            <a:pt x="64" y="128"/>
                            <a:pt x="64" y="127"/>
                            <a:pt x="64" y="127"/>
                          </a:cubicBezTo>
                          <a:cubicBezTo>
                            <a:pt x="66" y="112"/>
                            <a:pt x="50" y="103"/>
                            <a:pt x="37" y="106"/>
                          </a:cubicBezTo>
                          <a:cubicBezTo>
                            <a:pt x="25" y="109"/>
                            <a:pt x="18" y="121"/>
                            <a:pt x="18" y="133"/>
                          </a:cubicBezTo>
                          <a:cubicBezTo>
                            <a:pt x="16" y="133"/>
                            <a:pt x="15" y="133"/>
                            <a:pt x="13" y="133"/>
                          </a:cubicBezTo>
                          <a:cubicBezTo>
                            <a:pt x="0" y="108"/>
                            <a:pt x="7" y="77"/>
                            <a:pt x="27" y="58"/>
                          </a:cubicBezTo>
                          <a:cubicBezTo>
                            <a:pt x="46" y="39"/>
                            <a:pt x="75" y="28"/>
                            <a:pt x="85" y="2"/>
                          </a:cubicBezTo>
                          <a:cubicBezTo>
                            <a:pt x="86" y="0"/>
                            <a:pt x="89" y="1"/>
                            <a:pt x="90" y="2"/>
                          </a:cubicBezTo>
                          <a:cubicBezTo>
                            <a:pt x="97" y="19"/>
                            <a:pt x="112" y="29"/>
                            <a:pt x="126" y="38"/>
                          </a:cubicBezTo>
                          <a:cubicBezTo>
                            <a:pt x="139" y="47"/>
                            <a:pt x="150" y="55"/>
                            <a:pt x="158" y="68"/>
                          </a:cubicBezTo>
                          <a:close/>
                          <a:moveTo>
                            <a:pt x="162" y="128"/>
                          </a:moveTo>
                          <a:cubicBezTo>
                            <a:pt x="165" y="117"/>
                            <a:pt x="165" y="104"/>
                            <a:pt x="162" y="93"/>
                          </a:cubicBezTo>
                          <a:cubicBezTo>
                            <a:pt x="159" y="95"/>
                            <a:pt x="156" y="96"/>
                            <a:pt x="153" y="99"/>
                          </a:cubicBezTo>
                          <a:cubicBezTo>
                            <a:pt x="150" y="103"/>
                            <a:pt x="148" y="107"/>
                            <a:pt x="148" y="112"/>
                          </a:cubicBezTo>
                          <a:cubicBezTo>
                            <a:pt x="148" y="112"/>
                            <a:pt x="148" y="112"/>
                            <a:pt x="148" y="112"/>
                          </a:cubicBezTo>
                          <a:cubicBezTo>
                            <a:pt x="148" y="112"/>
                            <a:pt x="149" y="112"/>
                            <a:pt x="150" y="112"/>
                          </a:cubicBezTo>
                          <a:cubicBezTo>
                            <a:pt x="159" y="114"/>
                            <a:pt x="162" y="120"/>
                            <a:pt x="162" y="128"/>
                          </a:cubicBezTo>
                          <a:close/>
                          <a:moveTo>
                            <a:pt x="145" y="103"/>
                          </a:moveTo>
                          <a:cubicBezTo>
                            <a:pt x="148" y="96"/>
                            <a:pt x="154" y="89"/>
                            <a:pt x="161" y="89"/>
                          </a:cubicBezTo>
                          <a:cubicBezTo>
                            <a:pt x="159" y="81"/>
                            <a:pt x="155" y="73"/>
                            <a:pt x="150" y="66"/>
                          </a:cubicBezTo>
                          <a:cubicBezTo>
                            <a:pt x="150" y="66"/>
                            <a:pt x="150" y="66"/>
                            <a:pt x="150" y="66"/>
                          </a:cubicBezTo>
                          <a:cubicBezTo>
                            <a:pt x="137" y="65"/>
                            <a:pt x="125" y="71"/>
                            <a:pt x="119" y="83"/>
                          </a:cubicBezTo>
                          <a:cubicBezTo>
                            <a:pt x="120" y="83"/>
                            <a:pt x="120" y="83"/>
                            <a:pt x="121" y="83"/>
                          </a:cubicBezTo>
                          <a:cubicBezTo>
                            <a:pt x="133" y="83"/>
                            <a:pt x="141" y="92"/>
                            <a:pt x="145" y="103"/>
                          </a:cubicBezTo>
                          <a:close/>
                          <a:moveTo>
                            <a:pt x="143" y="112"/>
                          </a:moveTo>
                          <a:cubicBezTo>
                            <a:pt x="143" y="112"/>
                            <a:pt x="143" y="112"/>
                            <a:pt x="143" y="112"/>
                          </a:cubicBezTo>
                          <a:cubicBezTo>
                            <a:pt x="140" y="102"/>
                            <a:pt x="135" y="90"/>
                            <a:pt x="124" y="88"/>
                          </a:cubicBezTo>
                          <a:cubicBezTo>
                            <a:pt x="112" y="85"/>
                            <a:pt x="99" y="88"/>
                            <a:pt x="96" y="100"/>
                          </a:cubicBezTo>
                          <a:cubicBezTo>
                            <a:pt x="96" y="100"/>
                            <a:pt x="96" y="101"/>
                            <a:pt x="96" y="101"/>
                          </a:cubicBezTo>
                          <a:cubicBezTo>
                            <a:pt x="96" y="101"/>
                            <a:pt x="96" y="101"/>
                            <a:pt x="96" y="102"/>
                          </a:cubicBezTo>
                          <a:cubicBezTo>
                            <a:pt x="109" y="103"/>
                            <a:pt x="119" y="113"/>
                            <a:pt x="122" y="125"/>
                          </a:cubicBezTo>
                          <a:cubicBezTo>
                            <a:pt x="127" y="118"/>
                            <a:pt x="135" y="113"/>
                            <a:pt x="143" y="112"/>
                          </a:cubicBezTo>
                          <a:close/>
                          <a:moveTo>
                            <a:pt x="146" y="61"/>
                          </a:moveTo>
                          <a:cubicBezTo>
                            <a:pt x="139" y="53"/>
                            <a:pt x="129" y="46"/>
                            <a:pt x="120" y="40"/>
                          </a:cubicBezTo>
                          <a:cubicBezTo>
                            <a:pt x="119" y="40"/>
                            <a:pt x="119" y="41"/>
                            <a:pt x="118" y="41"/>
                          </a:cubicBezTo>
                          <a:cubicBezTo>
                            <a:pt x="107" y="44"/>
                            <a:pt x="98" y="49"/>
                            <a:pt x="93" y="60"/>
                          </a:cubicBezTo>
                          <a:cubicBezTo>
                            <a:pt x="94" y="60"/>
                            <a:pt x="94" y="60"/>
                            <a:pt x="94" y="60"/>
                          </a:cubicBezTo>
                          <a:cubicBezTo>
                            <a:pt x="105" y="60"/>
                            <a:pt x="114" y="67"/>
                            <a:pt x="118" y="76"/>
                          </a:cubicBezTo>
                          <a:cubicBezTo>
                            <a:pt x="124" y="67"/>
                            <a:pt x="135" y="61"/>
                            <a:pt x="146" y="61"/>
                          </a:cubicBezTo>
                          <a:close/>
                          <a:moveTo>
                            <a:pt x="115" y="83"/>
                          </a:moveTo>
                          <a:cubicBezTo>
                            <a:pt x="115" y="83"/>
                            <a:pt x="115" y="83"/>
                            <a:pt x="115" y="83"/>
                          </a:cubicBezTo>
                          <a:cubicBezTo>
                            <a:pt x="113" y="72"/>
                            <a:pt x="104" y="64"/>
                            <a:pt x="93" y="65"/>
                          </a:cubicBezTo>
                          <a:cubicBezTo>
                            <a:pt x="83" y="65"/>
                            <a:pt x="75" y="73"/>
                            <a:pt x="70" y="81"/>
                          </a:cubicBezTo>
                          <a:cubicBezTo>
                            <a:pt x="70" y="81"/>
                            <a:pt x="70" y="81"/>
                            <a:pt x="70" y="81"/>
                          </a:cubicBezTo>
                          <a:cubicBezTo>
                            <a:pt x="80" y="81"/>
                            <a:pt x="89" y="87"/>
                            <a:pt x="94" y="95"/>
                          </a:cubicBezTo>
                          <a:cubicBezTo>
                            <a:pt x="96" y="87"/>
                            <a:pt x="105" y="83"/>
                            <a:pt x="115" y="83"/>
                          </a:cubicBezTo>
                          <a:close/>
                          <a:moveTo>
                            <a:pt x="91" y="54"/>
                          </a:moveTo>
                          <a:cubicBezTo>
                            <a:pt x="96" y="45"/>
                            <a:pt x="105" y="38"/>
                            <a:pt x="115" y="37"/>
                          </a:cubicBezTo>
                          <a:cubicBezTo>
                            <a:pt x="104" y="29"/>
                            <a:pt x="94" y="21"/>
                            <a:pt x="88" y="9"/>
                          </a:cubicBezTo>
                          <a:cubicBezTo>
                            <a:pt x="82" y="21"/>
                            <a:pt x="72" y="29"/>
                            <a:pt x="62" y="37"/>
                          </a:cubicBezTo>
                          <a:cubicBezTo>
                            <a:pt x="66" y="37"/>
                            <a:pt x="70" y="38"/>
                            <a:pt x="72" y="39"/>
                          </a:cubicBezTo>
                          <a:cubicBezTo>
                            <a:pt x="80" y="42"/>
                            <a:pt x="86" y="47"/>
                            <a:pt x="91" y="54"/>
                          </a:cubicBezTo>
                          <a:close/>
                          <a:moveTo>
                            <a:pt x="68" y="117"/>
                          </a:moveTo>
                          <a:cubicBezTo>
                            <a:pt x="73" y="109"/>
                            <a:pt x="81" y="102"/>
                            <a:pt x="91" y="101"/>
                          </a:cubicBezTo>
                          <a:cubicBezTo>
                            <a:pt x="88" y="92"/>
                            <a:pt x="79" y="86"/>
                            <a:pt x="69" y="86"/>
                          </a:cubicBezTo>
                          <a:cubicBezTo>
                            <a:pt x="58" y="86"/>
                            <a:pt x="49" y="92"/>
                            <a:pt x="44" y="101"/>
                          </a:cubicBezTo>
                          <a:cubicBezTo>
                            <a:pt x="55" y="101"/>
                            <a:pt x="64" y="107"/>
                            <a:pt x="68" y="117"/>
                          </a:cubicBezTo>
                          <a:close/>
                          <a:moveTo>
                            <a:pt x="88" y="60"/>
                          </a:moveTo>
                          <a:cubicBezTo>
                            <a:pt x="86" y="54"/>
                            <a:pt x="81" y="49"/>
                            <a:pt x="75" y="46"/>
                          </a:cubicBezTo>
                          <a:cubicBezTo>
                            <a:pt x="71" y="43"/>
                            <a:pt x="58" y="37"/>
                            <a:pt x="54" y="43"/>
                          </a:cubicBezTo>
                          <a:cubicBezTo>
                            <a:pt x="54" y="43"/>
                            <a:pt x="54" y="43"/>
                            <a:pt x="53" y="43"/>
                          </a:cubicBezTo>
                          <a:cubicBezTo>
                            <a:pt x="48" y="47"/>
                            <a:pt x="42" y="51"/>
                            <a:pt x="37" y="55"/>
                          </a:cubicBezTo>
                          <a:cubicBezTo>
                            <a:pt x="36" y="56"/>
                            <a:pt x="35" y="57"/>
                            <a:pt x="34" y="58"/>
                          </a:cubicBezTo>
                          <a:cubicBezTo>
                            <a:pt x="47" y="55"/>
                            <a:pt x="62" y="63"/>
                            <a:pt x="67" y="75"/>
                          </a:cubicBezTo>
                          <a:cubicBezTo>
                            <a:pt x="72" y="68"/>
                            <a:pt x="80" y="62"/>
                            <a:pt x="88" y="60"/>
                          </a:cubicBezTo>
                          <a:close/>
                          <a:moveTo>
                            <a:pt x="42" y="96"/>
                          </a:moveTo>
                          <a:cubicBezTo>
                            <a:pt x="47" y="88"/>
                            <a:pt x="55" y="83"/>
                            <a:pt x="64" y="81"/>
                          </a:cubicBezTo>
                          <a:cubicBezTo>
                            <a:pt x="60" y="65"/>
                            <a:pt x="44" y="59"/>
                            <a:pt x="29" y="63"/>
                          </a:cubicBezTo>
                          <a:cubicBezTo>
                            <a:pt x="29" y="63"/>
                            <a:pt x="29" y="63"/>
                            <a:pt x="29" y="63"/>
                          </a:cubicBezTo>
                          <a:cubicBezTo>
                            <a:pt x="23" y="69"/>
                            <a:pt x="19" y="75"/>
                            <a:pt x="16" y="82"/>
                          </a:cubicBezTo>
                          <a:cubicBezTo>
                            <a:pt x="26" y="77"/>
                            <a:pt x="36" y="86"/>
                            <a:pt x="42" y="96"/>
                          </a:cubicBezTo>
                          <a:close/>
                          <a:moveTo>
                            <a:pt x="39" y="101"/>
                          </a:moveTo>
                          <a:cubicBezTo>
                            <a:pt x="39" y="101"/>
                            <a:pt x="39" y="101"/>
                            <a:pt x="39" y="101"/>
                          </a:cubicBezTo>
                          <a:cubicBezTo>
                            <a:pt x="35" y="92"/>
                            <a:pt x="26" y="80"/>
                            <a:pt x="15" y="87"/>
                          </a:cubicBezTo>
                          <a:cubicBezTo>
                            <a:pt x="15" y="87"/>
                            <a:pt x="15" y="87"/>
                            <a:pt x="14" y="87"/>
                          </a:cubicBezTo>
                          <a:cubicBezTo>
                            <a:pt x="14" y="88"/>
                            <a:pt x="14" y="89"/>
                            <a:pt x="13" y="90"/>
                          </a:cubicBezTo>
                          <a:cubicBezTo>
                            <a:pt x="10" y="102"/>
                            <a:pt x="11" y="114"/>
                            <a:pt x="14" y="125"/>
                          </a:cubicBezTo>
                          <a:cubicBezTo>
                            <a:pt x="16" y="113"/>
                            <a:pt x="27" y="103"/>
                            <a:pt x="39" y="10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7" name="Freeform 417"/>
                    <p:cNvSpPr>
                      <a:spLocks/>
                    </p:cNvSpPr>
                    <p:nvPr/>
                  </p:nvSpPr>
                  <p:spPr bwMode="auto">
                    <a:xfrm>
                      <a:off x="3916" y="1046"/>
                      <a:ext cx="21" cy="23"/>
                    </a:xfrm>
                    <a:custGeom>
                      <a:avLst/>
                      <a:gdLst>
                        <a:gd name="T0" fmla="*/ 9 w 9"/>
                        <a:gd name="T1" fmla="*/ 5 h 10"/>
                        <a:gd name="T2" fmla="*/ 1 w 9"/>
                        <a:gd name="T3" fmla="*/ 6 h 10"/>
                        <a:gd name="T4" fmla="*/ 2 w 9"/>
                        <a:gd name="T5" fmla="*/ 1 h 10"/>
                        <a:gd name="T6" fmla="*/ 3 w 9"/>
                        <a:gd name="T7" fmla="*/ 1 h 10"/>
                        <a:gd name="T8" fmla="*/ 6 w 9"/>
                        <a:gd name="T9" fmla="*/ 0 h 10"/>
                        <a:gd name="T10" fmla="*/ 9 w 9"/>
                        <a:gd name="T11" fmla="*/ 5 h 10"/>
                      </a:gdLst>
                      <a:ahLst/>
                      <a:cxnLst>
                        <a:cxn ang="0">
                          <a:pos x="T0" y="T1"/>
                        </a:cxn>
                        <a:cxn ang="0">
                          <a:pos x="T2" y="T3"/>
                        </a:cxn>
                        <a:cxn ang="0">
                          <a:pos x="T4" y="T5"/>
                        </a:cxn>
                        <a:cxn ang="0">
                          <a:pos x="T6" y="T7"/>
                        </a:cxn>
                        <a:cxn ang="0">
                          <a:pos x="T8" y="T9"/>
                        </a:cxn>
                        <a:cxn ang="0">
                          <a:pos x="T10" y="T11"/>
                        </a:cxn>
                      </a:cxnLst>
                      <a:rect l="0" t="0" r="r" b="b"/>
                      <a:pathLst>
                        <a:path w="9" h="10">
                          <a:moveTo>
                            <a:pt x="9" y="5"/>
                          </a:moveTo>
                          <a:cubicBezTo>
                            <a:pt x="8" y="8"/>
                            <a:pt x="3" y="10"/>
                            <a:pt x="1" y="6"/>
                          </a:cubicBezTo>
                          <a:cubicBezTo>
                            <a:pt x="0" y="5"/>
                            <a:pt x="0" y="2"/>
                            <a:pt x="2" y="1"/>
                          </a:cubicBezTo>
                          <a:cubicBezTo>
                            <a:pt x="2" y="1"/>
                            <a:pt x="2" y="1"/>
                            <a:pt x="3" y="1"/>
                          </a:cubicBezTo>
                          <a:cubicBezTo>
                            <a:pt x="4" y="0"/>
                            <a:pt x="5" y="0"/>
                            <a:pt x="6" y="0"/>
                          </a:cubicBezTo>
                          <a:cubicBezTo>
                            <a:pt x="8" y="1"/>
                            <a:pt x="9" y="3"/>
                            <a:pt x="9"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8" name="Freeform 418"/>
                    <p:cNvSpPr>
                      <a:spLocks/>
                    </p:cNvSpPr>
                    <p:nvPr/>
                  </p:nvSpPr>
                  <p:spPr bwMode="auto">
                    <a:xfrm>
                      <a:off x="3695" y="1909"/>
                      <a:ext cx="46" cy="33"/>
                    </a:xfrm>
                    <a:custGeom>
                      <a:avLst/>
                      <a:gdLst>
                        <a:gd name="T0" fmla="*/ 13 w 19"/>
                        <a:gd name="T1" fmla="*/ 0 h 14"/>
                        <a:gd name="T2" fmla="*/ 19 w 19"/>
                        <a:gd name="T3" fmla="*/ 14 h 14"/>
                        <a:gd name="T4" fmla="*/ 0 w 19"/>
                        <a:gd name="T5" fmla="*/ 11 h 14"/>
                        <a:gd name="T6" fmla="*/ 13 w 19"/>
                        <a:gd name="T7" fmla="*/ 0 h 14"/>
                      </a:gdLst>
                      <a:ahLst/>
                      <a:cxnLst>
                        <a:cxn ang="0">
                          <a:pos x="T0" y="T1"/>
                        </a:cxn>
                        <a:cxn ang="0">
                          <a:pos x="T2" y="T3"/>
                        </a:cxn>
                        <a:cxn ang="0">
                          <a:pos x="T4" y="T5"/>
                        </a:cxn>
                        <a:cxn ang="0">
                          <a:pos x="T6" y="T7"/>
                        </a:cxn>
                      </a:cxnLst>
                      <a:rect l="0" t="0" r="r" b="b"/>
                      <a:pathLst>
                        <a:path w="19" h="14">
                          <a:moveTo>
                            <a:pt x="13" y="0"/>
                          </a:moveTo>
                          <a:cubicBezTo>
                            <a:pt x="14" y="6"/>
                            <a:pt x="15" y="11"/>
                            <a:pt x="19" y="14"/>
                          </a:cubicBezTo>
                          <a:cubicBezTo>
                            <a:pt x="12" y="13"/>
                            <a:pt x="6" y="12"/>
                            <a:pt x="0" y="11"/>
                          </a:cubicBezTo>
                          <a:cubicBezTo>
                            <a:pt x="6" y="11"/>
                            <a:pt x="10" y="6"/>
                            <a:pt x="1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9" name="Freeform 419"/>
                    <p:cNvSpPr>
                      <a:spLocks/>
                    </p:cNvSpPr>
                    <p:nvPr/>
                  </p:nvSpPr>
                  <p:spPr bwMode="auto">
                    <a:xfrm>
                      <a:off x="4030" y="570"/>
                      <a:ext cx="16" cy="7"/>
                    </a:xfrm>
                    <a:custGeom>
                      <a:avLst/>
                      <a:gdLst>
                        <a:gd name="T0" fmla="*/ 7 w 7"/>
                        <a:gd name="T1" fmla="*/ 2 h 3"/>
                        <a:gd name="T2" fmla="*/ 4 w 7"/>
                        <a:gd name="T3" fmla="*/ 2 h 3"/>
                        <a:gd name="T4" fmla="*/ 1 w 7"/>
                        <a:gd name="T5" fmla="*/ 0 h 3"/>
                        <a:gd name="T6" fmla="*/ 7 w 7"/>
                        <a:gd name="T7" fmla="*/ 2 h 3"/>
                      </a:gdLst>
                      <a:ahLst/>
                      <a:cxnLst>
                        <a:cxn ang="0">
                          <a:pos x="T0" y="T1"/>
                        </a:cxn>
                        <a:cxn ang="0">
                          <a:pos x="T2" y="T3"/>
                        </a:cxn>
                        <a:cxn ang="0">
                          <a:pos x="T4" y="T5"/>
                        </a:cxn>
                        <a:cxn ang="0">
                          <a:pos x="T6" y="T7"/>
                        </a:cxn>
                      </a:cxnLst>
                      <a:rect l="0" t="0" r="r" b="b"/>
                      <a:pathLst>
                        <a:path w="7" h="3">
                          <a:moveTo>
                            <a:pt x="7" y="2"/>
                          </a:moveTo>
                          <a:cubicBezTo>
                            <a:pt x="6" y="3"/>
                            <a:pt x="5" y="3"/>
                            <a:pt x="4" y="2"/>
                          </a:cubicBezTo>
                          <a:cubicBezTo>
                            <a:pt x="3" y="3"/>
                            <a:pt x="0" y="2"/>
                            <a:pt x="1" y="0"/>
                          </a:cubicBezTo>
                          <a:cubicBezTo>
                            <a:pt x="3" y="1"/>
                            <a:pt x="5" y="1"/>
                            <a:pt x="7"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0" name="Freeform 420"/>
                    <p:cNvSpPr>
                      <a:spLocks/>
                    </p:cNvSpPr>
                    <p:nvPr/>
                  </p:nvSpPr>
                  <p:spPr bwMode="auto">
                    <a:xfrm>
                      <a:off x="3719" y="1784"/>
                      <a:ext cx="38" cy="35"/>
                    </a:xfrm>
                    <a:custGeom>
                      <a:avLst/>
                      <a:gdLst>
                        <a:gd name="T0" fmla="*/ 16 w 16"/>
                        <a:gd name="T1" fmla="*/ 8 h 15"/>
                        <a:gd name="T2" fmla="*/ 15 w 16"/>
                        <a:gd name="T3" fmla="*/ 12 h 15"/>
                        <a:gd name="T4" fmla="*/ 14 w 16"/>
                        <a:gd name="T5" fmla="*/ 15 h 15"/>
                        <a:gd name="T6" fmla="*/ 6 w 16"/>
                        <a:gd name="T7" fmla="*/ 10 h 15"/>
                        <a:gd name="T8" fmla="*/ 0 w 16"/>
                        <a:gd name="T9" fmla="*/ 5 h 15"/>
                        <a:gd name="T10" fmla="*/ 7 w 16"/>
                        <a:gd name="T11" fmla="*/ 0 h 15"/>
                        <a:gd name="T12" fmla="*/ 8 w 16"/>
                        <a:gd name="T13" fmla="*/ 1 h 15"/>
                        <a:gd name="T14" fmla="*/ 16 w 16"/>
                        <a:gd name="T15" fmla="*/ 8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6" y="8"/>
                          </a:moveTo>
                          <a:cubicBezTo>
                            <a:pt x="16" y="9"/>
                            <a:pt x="15" y="11"/>
                            <a:pt x="15" y="12"/>
                          </a:cubicBezTo>
                          <a:cubicBezTo>
                            <a:pt x="14" y="13"/>
                            <a:pt x="14" y="14"/>
                            <a:pt x="14" y="15"/>
                          </a:cubicBezTo>
                          <a:cubicBezTo>
                            <a:pt x="11" y="14"/>
                            <a:pt x="8" y="12"/>
                            <a:pt x="6" y="10"/>
                          </a:cubicBezTo>
                          <a:cubicBezTo>
                            <a:pt x="4" y="8"/>
                            <a:pt x="2" y="7"/>
                            <a:pt x="0" y="5"/>
                          </a:cubicBezTo>
                          <a:cubicBezTo>
                            <a:pt x="3" y="4"/>
                            <a:pt x="6" y="2"/>
                            <a:pt x="7" y="0"/>
                          </a:cubicBezTo>
                          <a:cubicBezTo>
                            <a:pt x="8" y="0"/>
                            <a:pt x="8" y="1"/>
                            <a:pt x="8" y="1"/>
                          </a:cubicBezTo>
                          <a:cubicBezTo>
                            <a:pt x="11" y="4"/>
                            <a:pt x="13" y="6"/>
                            <a:pt x="16"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1" name="Freeform 421"/>
                    <p:cNvSpPr>
                      <a:spLocks/>
                    </p:cNvSpPr>
                    <p:nvPr/>
                  </p:nvSpPr>
                  <p:spPr bwMode="auto">
                    <a:xfrm>
                      <a:off x="4015" y="450"/>
                      <a:ext cx="41" cy="82"/>
                    </a:xfrm>
                    <a:custGeom>
                      <a:avLst/>
                      <a:gdLst>
                        <a:gd name="T0" fmla="*/ 14 w 17"/>
                        <a:gd name="T1" fmla="*/ 0 h 35"/>
                        <a:gd name="T2" fmla="*/ 14 w 17"/>
                        <a:gd name="T3" fmla="*/ 35 h 35"/>
                        <a:gd name="T4" fmla="*/ 2 w 17"/>
                        <a:gd name="T5" fmla="*/ 19 h 35"/>
                        <a:gd name="T6" fmla="*/ 0 w 17"/>
                        <a:gd name="T7" fmla="*/ 19 h 35"/>
                        <a:gd name="T8" fmla="*/ 0 w 17"/>
                        <a:gd name="T9" fmla="*/ 19 h 35"/>
                        <a:gd name="T10" fmla="*/ 5 w 17"/>
                        <a:gd name="T11" fmla="*/ 6 h 35"/>
                        <a:gd name="T12" fmla="*/ 14 w 17"/>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7" h="35">
                          <a:moveTo>
                            <a:pt x="14" y="0"/>
                          </a:moveTo>
                          <a:cubicBezTo>
                            <a:pt x="17" y="11"/>
                            <a:pt x="17" y="24"/>
                            <a:pt x="14" y="35"/>
                          </a:cubicBezTo>
                          <a:cubicBezTo>
                            <a:pt x="14" y="27"/>
                            <a:pt x="11" y="21"/>
                            <a:pt x="2" y="19"/>
                          </a:cubicBezTo>
                          <a:cubicBezTo>
                            <a:pt x="1" y="19"/>
                            <a:pt x="0" y="19"/>
                            <a:pt x="0" y="19"/>
                          </a:cubicBezTo>
                          <a:cubicBezTo>
                            <a:pt x="0" y="19"/>
                            <a:pt x="0" y="19"/>
                            <a:pt x="0" y="19"/>
                          </a:cubicBezTo>
                          <a:cubicBezTo>
                            <a:pt x="0" y="14"/>
                            <a:pt x="2" y="10"/>
                            <a:pt x="5" y="6"/>
                          </a:cubicBezTo>
                          <a:cubicBezTo>
                            <a:pt x="8" y="3"/>
                            <a:pt x="11" y="2"/>
                            <a:pt x="1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2" name="Freeform 422"/>
                    <p:cNvSpPr>
                      <a:spLocks/>
                    </p:cNvSpPr>
                    <p:nvPr/>
                  </p:nvSpPr>
                  <p:spPr bwMode="auto">
                    <a:xfrm>
                      <a:off x="4008" y="608"/>
                      <a:ext cx="22" cy="31"/>
                    </a:xfrm>
                    <a:custGeom>
                      <a:avLst/>
                      <a:gdLst>
                        <a:gd name="T0" fmla="*/ 7 w 9"/>
                        <a:gd name="T1" fmla="*/ 4 h 13"/>
                        <a:gd name="T2" fmla="*/ 6 w 9"/>
                        <a:gd name="T3" fmla="*/ 13 h 13"/>
                        <a:gd name="T4" fmla="*/ 0 w 9"/>
                        <a:gd name="T5" fmla="*/ 12 h 13"/>
                        <a:gd name="T6" fmla="*/ 7 w 9"/>
                        <a:gd name="T7" fmla="*/ 4 h 13"/>
                      </a:gdLst>
                      <a:ahLst/>
                      <a:cxnLst>
                        <a:cxn ang="0">
                          <a:pos x="T0" y="T1"/>
                        </a:cxn>
                        <a:cxn ang="0">
                          <a:pos x="T2" y="T3"/>
                        </a:cxn>
                        <a:cxn ang="0">
                          <a:pos x="T4" y="T5"/>
                        </a:cxn>
                        <a:cxn ang="0">
                          <a:pos x="T6" y="T7"/>
                        </a:cxn>
                      </a:cxnLst>
                      <a:rect l="0" t="0" r="r" b="b"/>
                      <a:pathLst>
                        <a:path w="9" h="13">
                          <a:moveTo>
                            <a:pt x="7" y="4"/>
                          </a:moveTo>
                          <a:cubicBezTo>
                            <a:pt x="9" y="6"/>
                            <a:pt x="7" y="10"/>
                            <a:pt x="6" y="13"/>
                          </a:cubicBezTo>
                          <a:cubicBezTo>
                            <a:pt x="4" y="13"/>
                            <a:pt x="2" y="12"/>
                            <a:pt x="0" y="12"/>
                          </a:cubicBezTo>
                          <a:cubicBezTo>
                            <a:pt x="1" y="8"/>
                            <a:pt x="3" y="0"/>
                            <a:pt x="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3" name="Freeform 423"/>
                    <p:cNvSpPr>
                      <a:spLocks/>
                    </p:cNvSpPr>
                    <p:nvPr/>
                  </p:nvSpPr>
                  <p:spPr bwMode="auto">
                    <a:xfrm>
                      <a:off x="3947" y="504"/>
                      <a:ext cx="99" cy="66"/>
                    </a:xfrm>
                    <a:custGeom>
                      <a:avLst/>
                      <a:gdLst>
                        <a:gd name="T0" fmla="*/ 26 w 42"/>
                        <a:gd name="T1" fmla="*/ 1 h 28"/>
                        <a:gd name="T2" fmla="*/ 36 w 42"/>
                        <a:gd name="T3" fmla="*/ 28 h 28"/>
                        <a:gd name="T4" fmla="*/ 36 w 42"/>
                        <a:gd name="T5" fmla="*/ 28 h 28"/>
                        <a:gd name="T6" fmla="*/ 0 w 42"/>
                        <a:gd name="T7" fmla="*/ 20 h 28"/>
                        <a:gd name="T8" fmla="*/ 1 w 42"/>
                        <a:gd name="T9" fmla="*/ 18 h 28"/>
                        <a:gd name="T10" fmla="*/ 3 w 42"/>
                        <a:gd name="T11" fmla="*/ 17 h 28"/>
                        <a:gd name="T12" fmla="*/ 26 w 42"/>
                        <a:gd name="T13" fmla="*/ 1 h 28"/>
                      </a:gdLst>
                      <a:ahLst/>
                      <a:cxnLst>
                        <a:cxn ang="0">
                          <a:pos x="T0" y="T1"/>
                        </a:cxn>
                        <a:cxn ang="0">
                          <a:pos x="T2" y="T3"/>
                        </a:cxn>
                        <a:cxn ang="0">
                          <a:pos x="T4" y="T5"/>
                        </a:cxn>
                        <a:cxn ang="0">
                          <a:pos x="T6" y="T7"/>
                        </a:cxn>
                        <a:cxn ang="0">
                          <a:pos x="T8" y="T9"/>
                        </a:cxn>
                        <a:cxn ang="0">
                          <a:pos x="T10" y="T11"/>
                        </a:cxn>
                        <a:cxn ang="0">
                          <a:pos x="T12" y="T13"/>
                        </a:cxn>
                      </a:cxnLst>
                      <a:rect l="0" t="0" r="r" b="b"/>
                      <a:pathLst>
                        <a:path w="42" h="28">
                          <a:moveTo>
                            <a:pt x="26" y="1"/>
                          </a:moveTo>
                          <a:cubicBezTo>
                            <a:pt x="42" y="0"/>
                            <a:pt x="39" y="18"/>
                            <a:pt x="36" y="28"/>
                          </a:cubicBezTo>
                          <a:cubicBezTo>
                            <a:pt x="36" y="28"/>
                            <a:pt x="36" y="28"/>
                            <a:pt x="36" y="28"/>
                          </a:cubicBezTo>
                          <a:cubicBezTo>
                            <a:pt x="24" y="25"/>
                            <a:pt x="12" y="22"/>
                            <a:pt x="0" y="20"/>
                          </a:cubicBezTo>
                          <a:cubicBezTo>
                            <a:pt x="1" y="18"/>
                            <a:pt x="1" y="18"/>
                            <a:pt x="1" y="18"/>
                          </a:cubicBezTo>
                          <a:cubicBezTo>
                            <a:pt x="2" y="19"/>
                            <a:pt x="3" y="18"/>
                            <a:pt x="3" y="17"/>
                          </a:cubicBezTo>
                          <a:cubicBezTo>
                            <a:pt x="8" y="9"/>
                            <a:pt x="16" y="2"/>
                            <a:pt x="26"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4" name="Freeform 424"/>
                    <p:cNvSpPr>
                      <a:spLocks/>
                    </p:cNvSpPr>
                    <p:nvPr/>
                  </p:nvSpPr>
                  <p:spPr bwMode="auto">
                    <a:xfrm>
                      <a:off x="3807" y="1365"/>
                      <a:ext cx="40" cy="26"/>
                    </a:xfrm>
                    <a:custGeom>
                      <a:avLst/>
                      <a:gdLst>
                        <a:gd name="T0" fmla="*/ 15 w 17"/>
                        <a:gd name="T1" fmla="*/ 6 h 11"/>
                        <a:gd name="T2" fmla="*/ 17 w 17"/>
                        <a:gd name="T3" fmla="*/ 10 h 11"/>
                        <a:gd name="T4" fmla="*/ 0 w 17"/>
                        <a:gd name="T5" fmla="*/ 10 h 11"/>
                        <a:gd name="T6" fmla="*/ 0 w 17"/>
                        <a:gd name="T7" fmla="*/ 3 h 11"/>
                        <a:gd name="T8" fmla="*/ 0 w 17"/>
                        <a:gd name="T9" fmla="*/ 0 h 11"/>
                        <a:gd name="T10" fmla="*/ 14 w 17"/>
                        <a:gd name="T11" fmla="*/ 1 h 11"/>
                        <a:gd name="T12" fmla="*/ 15 w 17"/>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15" y="6"/>
                          </a:moveTo>
                          <a:cubicBezTo>
                            <a:pt x="16" y="8"/>
                            <a:pt x="16" y="9"/>
                            <a:pt x="17" y="10"/>
                          </a:cubicBezTo>
                          <a:cubicBezTo>
                            <a:pt x="11" y="11"/>
                            <a:pt x="6" y="11"/>
                            <a:pt x="0" y="10"/>
                          </a:cubicBezTo>
                          <a:cubicBezTo>
                            <a:pt x="1" y="8"/>
                            <a:pt x="0" y="5"/>
                            <a:pt x="0" y="3"/>
                          </a:cubicBezTo>
                          <a:cubicBezTo>
                            <a:pt x="0" y="2"/>
                            <a:pt x="0" y="1"/>
                            <a:pt x="0" y="0"/>
                          </a:cubicBezTo>
                          <a:cubicBezTo>
                            <a:pt x="4" y="1"/>
                            <a:pt x="9" y="1"/>
                            <a:pt x="14" y="1"/>
                          </a:cubicBezTo>
                          <a:cubicBezTo>
                            <a:pt x="14" y="3"/>
                            <a:pt x="15" y="5"/>
                            <a:pt x="15" y="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5" name="Freeform 425"/>
                    <p:cNvSpPr>
                      <a:spLocks/>
                    </p:cNvSpPr>
                    <p:nvPr/>
                  </p:nvSpPr>
                  <p:spPr bwMode="auto">
                    <a:xfrm>
                      <a:off x="3660" y="1867"/>
                      <a:ext cx="69" cy="68"/>
                    </a:xfrm>
                    <a:custGeom>
                      <a:avLst/>
                      <a:gdLst>
                        <a:gd name="T0" fmla="*/ 29 w 29"/>
                        <a:gd name="T1" fmla="*/ 5 h 29"/>
                        <a:gd name="T2" fmla="*/ 29 w 29"/>
                        <a:gd name="T3" fmla="*/ 6 h 29"/>
                        <a:gd name="T4" fmla="*/ 10 w 29"/>
                        <a:gd name="T5" fmla="*/ 24 h 29"/>
                        <a:gd name="T6" fmla="*/ 2 w 29"/>
                        <a:gd name="T7" fmla="*/ 0 h 29"/>
                        <a:gd name="T8" fmla="*/ 9 w 29"/>
                        <a:gd name="T9" fmla="*/ 1 h 29"/>
                        <a:gd name="T10" fmla="*/ 9 w 29"/>
                        <a:gd name="T11" fmla="*/ 2 h 29"/>
                        <a:gd name="T12" fmla="*/ 8 w 29"/>
                        <a:gd name="T13" fmla="*/ 2 h 29"/>
                        <a:gd name="T14" fmla="*/ 11 w 29"/>
                        <a:gd name="T15" fmla="*/ 16 h 29"/>
                        <a:gd name="T16" fmla="*/ 17 w 29"/>
                        <a:gd name="T17" fmla="*/ 14 h 29"/>
                        <a:gd name="T18" fmla="*/ 19 w 29"/>
                        <a:gd name="T19" fmla="*/ 4 h 29"/>
                        <a:gd name="T20" fmla="*/ 20 w 29"/>
                        <a:gd name="T21" fmla="*/ 3 h 29"/>
                        <a:gd name="T22" fmla="*/ 29 w 29"/>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9">
                          <a:moveTo>
                            <a:pt x="29" y="5"/>
                          </a:moveTo>
                          <a:cubicBezTo>
                            <a:pt x="29" y="5"/>
                            <a:pt x="29" y="5"/>
                            <a:pt x="29" y="6"/>
                          </a:cubicBezTo>
                          <a:cubicBezTo>
                            <a:pt x="27" y="14"/>
                            <a:pt x="21" y="29"/>
                            <a:pt x="10" y="24"/>
                          </a:cubicBezTo>
                          <a:cubicBezTo>
                            <a:pt x="0" y="20"/>
                            <a:pt x="1" y="8"/>
                            <a:pt x="2" y="0"/>
                          </a:cubicBezTo>
                          <a:cubicBezTo>
                            <a:pt x="5" y="0"/>
                            <a:pt x="7" y="1"/>
                            <a:pt x="9" y="1"/>
                          </a:cubicBezTo>
                          <a:cubicBezTo>
                            <a:pt x="9" y="2"/>
                            <a:pt x="9" y="2"/>
                            <a:pt x="9" y="2"/>
                          </a:cubicBezTo>
                          <a:cubicBezTo>
                            <a:pt x="9" y="2"/>
                            <a:pt x="9" y="2"/>
                            <a:pt x="8" y="2"/>
                          </a:cubicBezTo>
                          <a:cubicBezTo>
                            <a:pt x="6" y="6"/>
                            <a:pt x="5" y="14"/>
                            <a:pt x="11" y="16"/>
                          </a:cubicBezTo>
                          <a:cubicBezTo>
                            <a:pt x="13" y="17"/>
                            <a:pt x="15" y="15"/>
                            <a:pt x="17" y="14"/>
                          </a:cubicBezTo>
                          <a:cubicBezTo>
                            <a:pt x="19" y="11"/>
                            <a:pt x="18" y="7"/>
                            <a:pt x="19" y="4"/>
                          </a:cubicBezTo>
                          <a:cubicBezTo>
                            <a:pt x="20" y="4"/>
                            <a:pt x="20" y="4"/>
                            <a:pt x="20" y="3"/>
                          </a:cubicBezTo>
                          <a:cubicBezTo>
                            <a:pt x="23" y="4"/>
                            <a:pt x="26" y="5"/>
                            <a:pt x="29" y="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6" name="Freeform 426"/>
                    <p:cNvSpPr>
                      <a:spLocks/>
                    </p:cNvSpPr>
                    <p:nvPr/>
                  </p:nvSpPr>
                  <p:spPr bwMode="auto">
                    <a:xfrm>
                      <a:off x="3954" y="710"/>
                      <a:ext cx="42" cy="40"/>
                    </a:xfrm>
                    <a:custGeom>
                      <a:avLst/>
                      <a:gdLst>
                        <a:gd name="T0" fmla="*/ 16 w 18"/>
                        <a:gd name="T1" fmla="*/ 5 h 17"/>
                        <a:gd name="T2" fmla="*/ 18 w 18"/>
                        <a:gd name="T3" fmla="*/ 12 h 17"/>
                        <a:gd name="T4" fmla="*/ 6 w 18"/>
                        <a:gd name="T5" fmla="*/ 17 h 17"/>
                        <a:gd name="T6" fmla="*/ 6 w 18"/>
                        <a:gd name="T7" fmla="*/ 17 h 17"/>
                        <a:gd name="T8" fmla="*/ 7 w 18"/>
                        <a:gd name="T9" fmla="*/ 15 h 17"/>
                        <a:gd name="T10" fmla="*/ 3 w 18"/>
                        <a:gd name="T11" fmla="*/ 10 h 17"/>
                        <a:gd name="T12" fmla="*/ 0 w 18"/>
                        <a:gd name="T13" fmla="*/ 6 h 17"/>
                        <a:gd name="T14" fmla="*/ 14 w 18"/>
                        <a:gd name="T15" fmla="*/ 0 h 17"/>
                        <a:gd name="T16" fmla="*/ 16 w 18"/>
                        <a:gd name="T1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6" y="5"/>
                          </a:moveTo>
                          <a:cubicBezTo>
                            <a:pt x="17" y="7"/>
                            <a:pt x="17" y="10"/>
                            <a:pt x="18" y="12"/>
                          </a:cubicBezTo>
                          <a:cubicBezTo>
                            <a:pt x="14" y="13"/>
                            <a:pt x="10" y="15"/>
                            <a:pt x="6" y="17"/>
                          </a:cubicBezTo>
                          <a:cubicBezTo>
                            <a:pt x="6" y="17"/>
                            <a:pt x="6" y="17"/>
                            <a:pt x="6" y="17"/>
                          </a:cubicBezTo>
                          <a:cubicBezTo>
                            <a:pt x="7" y="17"/>
                            <a:pt x="7" y="16"/>
                            <a:pt x="7" y="15"/>
                          </a:cubicBezTo>
                          <a:cubicBezTo>
                            <a:pt x="6" y="13"/>
                            <a:pt x="4" y="12"/>
                            <a:pt x="3" y="10"/>
                          </a:cubicBezTo>
                          <a:cubicBezTo>
                            <a:pt x="2" y="9"/>
                            <a:pt x="1" y="7"/>
                            <a:pt x="0" y="6"/>
                          </a:cubicBezTo>
                          <a:cubicBezTo>
                            <a:pt x="4" y="3"/>
                            <a:pt x="9" y="1"/>
                            <a:pt x="14" y="0"/>
                          </a:cubicBezTo>
                          <a:cubicBezTo>
                            <a:pt x="15" y="1"/>
                            <a:pt x="15" y="3"/>
                            <a:pt x="16"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7" name="Freeform 427"/>
                    <p:cNvSpPr>
                      <a:spLocks/>
                    </p:cNvSpPr>
                    <p:nvPr/>
                  </p:nvSpPr>
                  <p:spPr bwMode="auto">
                    <a:xfrm>
                      <a:off x="3800" y="1455"/>
                      <a:ext cx="19" cy="24"/>
                    </a:xfrm>
                    <a:custGeom>
                      <a:avLst/>
                      <a:gdLst>
                        <a:gd name="T0" fmla="*/ 8 w 8"/>
                        <a:gd name="T1" fmla="*/ 7 h 10"/>
                        <a:gd name="T2" fmla="*/ 6 w 8"/>
                        <a:gd name="T3" fmla="*/ 9 h 10"/>
                        <a:gd name="T4" fmla="*/ 0 w 8"/>
                        <a:gd name="T5" fmla="*/ 5 h 10"/>
                        <a:gd name="T6" fmla="*/ 4 w 8"/>
                        <a:gd name="T7" fmla="*/ 0 h 10"/>
                        <a:gd name="T8" fmla="*/ 5 w 8"/>
                        <a:gd name="T9" fmla="*/ 2 h 10"/>
                        <a:gd name="T10" fmla="*/ 7 w 8"/>
                        <a:gd name="T11" fmla="*/ 3 h 10"/>
                        <a:gd name="T12" fmla="*/ 8 w 8"/>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8" y="7"/>
                          </a:moveTo>
                          <a:cubicBezTo>
                            <a:pt x="8" y="8"/>
                            <a:pt x="7" y="9"/>
                            <a:pt x="6" y="9"/>
                          </a:cubicBezTo>
                          <a:cubicBezTo>
                            <a:pt x="4" y="10"/>
                            <a:pt x="1" y="8"/>
                            <a:pt x="0" y="5"/>
                          </a:cubicBezTo>
                          <a:cubicBezTo>
                            <a:pt x="0" y="2"/>
                            <a:pt x="2" y="0"/>
                            <a:pt x="4" y="0"/>
                          </a:cubicBezTo>
                          <a:cubicBezTo>
                            <a:pt x="6" y="0"/>
                            <a:pt x="6" y="1"/>
                            <a:pt x="5" y="2"/>
                          </a:cubicBezTo>
                          <a:cubicBezTo>
                            <a:pt x="6" y="2"/>
                            <a:pt x="6" y="3"/>
                            <a:pt x="7" y="3"/>
                          </a:cubicBezTo>
                          <a:cubicBezTo>
                            <a:pt x="8" y="5"/>
                            <a:pt x="8" y="6"/>
                            <a:pt x="8" y="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8" name="Freeform 428"/>
                    <p:cNvSpPr>
                      <a:spLocks/>
                    </p:cNvSpPr>
                    <p:nvPr/>
                  </p:nvSpPr>
                  <p:spPr bwMode="auto">
                    <a:xfrm>
                      <a:off x="3864" y="1110"/>
                      <a:ext cx="35" cy="35"/>
                    </a:xfrm>
                    <a:custGeom>
                      <a:avLst/>
                      <a:gdLst>
                        <a:gd name="T0" fmla="*/ 15 w 15"/>
                        <a:gd name="T1" fmla="*/ 5 h 15"/>
                        <a:gd name="T2" fmla="*/ 12 w 15"/>
                        <a:gd name="T3" fmla="*/ 11 h 15"/>
                        <a:gd name="T4" fmla="*/ 10 w 15"/>
                        <a:gd name="T5" fmla="*/ 15 h 15"/>
                        <a:gd name="T6" fmla="*/ 0 w 15"/>
                        <a:gd name="T7" fmla="*/ 10 h 15"/>
                        <a:gd name="T8" fmla="*/ 1 w 15"/>
                        <a:gd name="T9" fmla="*/ 4 h 15"/>
                        <a:gd name="T10" fmla="*/ 3 w 15"/>
                        <a:gd name="T11" fmla="*/ 0 h 15"/>
                        <a:gd name="T12" fmla="*/ 15 w 15"/>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5"/>
                          </a:moveTo>
                          <a:cubicBezTo>
                            <a:pt x="14" y="7"/>
                            <a:pt x="13" y="9"/>
                            <a:pt x="12" y="11"/>
                          </a:cubicBezTo>
                          <a:cubicBezTo>
                            <a:pt x="11" y="13"/>
                            <a:pt x="11" y="14"/>
                            <a:pt x="10" y="15"/>
                          </a:cubicBezTo>
                          <a:cubicBezTo>
                            <a:pt x="7" y="13"/>
                            <a:pt x="3" y="11"/>
                            <a:pt x="0" y="10"/>
                          </a:cubicBezTo>
                          <a:cubicBezTo>
                            <a:pt x="0" y="8"/>
                            <a:pt x="0" y="6"/>
                            <a:pt x="1" y="4"/>
                          </a:cubicBezTo>
                          <a:cubicBezTo>
                            <a:pt x="2" y="3"/>
                            <a:pt x="2" y="1"/>
                            <a:pt x="3" y="0"/>
                          </a:cubicBezTo>
                          <a:cubicBezTo>
                            <a:pt x="7" y="1"/>
                            <a:pt x="11" y="3"/>
                            <a:pt x="15"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9" name="Freeform 429"/>
                    <p:cNvSpPr>
                      <a:spLocks/>
                    </p:cNvSpPr>
                    <p:nvPr/>
                  </p:nvSpPr>
                  <p:spPr bwMode="auto">
                    <a:xfrm>
                      <a:off x="3859" y="1074"/>
                      <a:ext cx="43" cy="33"/>
                    </a:xfrm>
                    <a:custGeom>
                      <a:avLst/>
                      <a:gdLst>
                        <a:gd name="T0" fmla="*/ 12 w 18"/>
                        <a:gd name="T1" fmla="*/ 3 h 14"/>
                        <a:gd name="T2" fmla="*/ 17 w 18"/>
                        <a:gd name="T3" fmla="*/ 14 h 14"/>
                        <a:gd name="T4" fmla="*/ 0 w 18"/>
                        <a:gd name="T5" fmla="*/ 10 h 14"/>
                        <a:gd name="T6" fmla="*/ 12 w 18"/>
                        <a:gd name="T7" fmla="*/ 3 h 14"/>
                      </a:gdLst>
                      <a:ahLst/>
                      <a:cxnLst>
                        <a:cxn ang="0">
                          <a:pos x="T0" y="T1"/>
                        </a:cxn>
                        <a:cxn ang="0">
                          <a:pos x="T2" y="T3"/>
                        </a:cxn>
                        <a:cxn ang="0">
                          <a:pos x="T4" y="T5"/>
                        </a:cxn>
                        <a:cxn ang="0">
                          <a:pos x="T6" y="T7"/>
                        </a:cxn>
                      </a:cxnLst>
                      <a:rect l="0" t="0" r="r" b="b"/>
                      <a:pathLst>
                        <a:path w="18" h="14">
                          <a:moveTo>
                            <a:pt x="12" y="3"/>
                          </a:moveTo>
                          <a:cubicBezTo>
                            <a:pt x="17" y="5"/>
                            <a:pt x="18" y="10"/>
                            <a:pt x="17" y="14"/>
                          </a:cubicBezTo>
                          <a:cubicBezTo>
                            <a:pt x="12" y="12"/>
                            <a:pt x="6" y="10"/>
                            <a:pt x="0" y="10"/>
                          </a:cubicBezTo>
                          <a:cubicBezTo>
                            <a:pt x="2" y="5"/>
                            <a:pt x="6" y="0"/>
                            <a:pt x="12"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0" name="Freeform 430"/>
                    <p:cNvSpPr>
                      <a:spLocks/>
                    </p:cNvSpPr>
                    <p:nvPr/>
                  </p:nvSpPr>
                  <p:spPr bwMode="auto">
                    <a:xfrm>
                      <a:off x="3793" y="1396"/>
                      <a:ext cx="35" cy="31"/>
                    </a:xfrm>
                    <a:custGeom>
                      <a:avLst/>
                      <a:gdLst>
                        <a:gd name="T0" fmla="*/ 15 w 15"/>
                        <a:gd name="T1" fmla="*/ 3 h 13"/>
                        <a:gd name="T2" fmla="*/ 15 w 15"/>
                        <a:gd name="T3" fmla="*/ 3 h 13"/>
                        <a:gd name="T4" fmla="*/ 6 w 15"/>
                        <a:gd name="T5" fmla="*/ 11 h 13"/>
                        <a:gd name="T6" fmla="*/ 0 w 15"/>
                        <a:gd name="T7" fmla="*/ 0 h 13"/>
                        <a:gd name="T8" fmla="*/ 15 w 15"/>
                        <a:gd name="T9" fmla="*/ 3 h 13"/>
                      </a:gdLst>
                      <a:ahLst/>
                      <a:cxnLst>
                        <a:cxn ang="0">
                          <a:pos x="T0" y="T1"/>
                        </a:cxn>
                        <a:cxn ang="0">
                          <a:pos x="T2" y="T3"/>
                        </a:cxn>
                        <a:cxn ang="0">
                          <a:pos x="T4" y="T5"/>
                        </a:cxn>
                        <a:cxn ang="0">
                          <a:pos x="T6" y="T7"/>
                        </a:cxn>
                        <a:cxn ang="0">
                          <a:pos x="T8" y="T9"/>
                        </a:cxn>
                      </a:cxnLst>
                      <a:rect l="0" t="0" r="r" b="b"/>
                      <a:pathLst>
                        <a:path w="15" h="13">
                          <a:moveTo>
                            <a:pt x="15" y="3"/>
                          </a:moveTo>
                          <a:cubicBezTo>
                            <a:pt x="15" y="3"/>
                            <a:pt x="15" y="3"/>
                            <a:pt x="15" y="3"/>
                          </a:cubicBezTo>
                          <a:cubicBezTo>
                            <a:pt x="13" y="7"/>
                            <a:pt x="12" y="13"/>
                            <a:pt x="6" y="11"/>
                          </a:cubicBezTo>
                          <a:cubicBezTo>
                            <a:pt x="1" y="10"/>
                            <a:pt x="0" y="5"/>
                            <a:pt x="0" y="0"/>
                          </a:cubicBezTo>
                          <a:cubicBezTo>
                            <a:pt x="5" y="2"/>
                            <a:pt x="10" y="2"/>
                            <a:pt x="15"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1" name="Freeform 431"/>
                    <p:cNvSpPr>
                      <a:spLocks/>
                    </p:cNvSpPr>
                    <p:nvPr/>
                  </p:nvSpPr>
                  <p:spPr bwMode="auto">
                    <a:xfrm>
                      <a:off x="3613" y="2238"/>
                      <a:ext cx="26" cy="31"/>
                    </a:xfrm>
                    <a:custGeom>
                      <a:avLst/>
                      <a:gdLst>
                        <a:gd name="T0" fmla="*/ 6 w 11"/>
                        <a:gd name="T1" fmla="*/ 0 h 13"/>
                        <a:gd name="T2" fmla="*/ 11 w 11"/>
                        <a:gd name="T3" fmla="*/ 8 h 13"/>
                        <a:gd name="T4" fmla="*/ 6 w 11"/>
                        <a:gd name="T5" fmla="*/ 11 h 13"/>
                        <a:gd name="T6" fmla="*/ 0 w 11"/>
                        <a:gd name="T7" fmla="*/ 4 h 13"/>
                        <a:gd name="T8" fmla="*/ 0 w 11"/>
                        <a:gd name="T9" fmla="*/ 4 h 13"/>
                        <a:gd name="T10" fmla="*/ 3 w 11"/>
                        <a:gd name="T11" fmla="*/ 1 h 13"/>
                        <a:gd name="T12" fmla="*/ 6 w 11"/>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6" y="0"/>
                          </a:moveTo>
                          <a:cubicBezTo>
                            <a:pt x="6" y="2"/>
                            <a:pt x="9" y="5"/>
                            <a:pt x="11" y="8"/>
                          </a:cubicBezTo>
                          <a:cubicBezTo>
                            <a:pt x="10" y="10"/>
                            <a:pt x="8" y="11"/>
                            <a:pt x="6" y="11"/>
                          </a:cubicBezTo>
                          <a:cubicBezTo>
                            <a:pt x="2" y="13"/>
                            <a:pt x="0" y="11"/>
                            <a:pt x="0" y="4"/>
                          </a:cubicBezTo>
                          <a:cubicBezTo>
                            <a:pt x="0" y="4"/>
                            <a:pt x="0" y="4"/>
                            <a:pt x="0" y="4"/>
                          </a:cubicBezTo>
                          <a:cubicBezTo>
                            <a:pt x="1" y="2"/>
                            <a:pt x="2" y="2"/>
                            <a:pt x="3" y="1"/>
                          </a:cubicBezTo>
                          <a:cubicBezTo>
                            <a:pt x="4" y="0"/>
                            <a:pt x="5" y="0"/>
                            <a:pt x="6"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2" name="Freeform 432"/>
                    <p:cNvSpPr>
                      <a:spLocks/>
                    </p:cNvSpPr>
                    <p:nvPr/>
                  </p:nvSpPr>
                  <p:spPr bwMode="auto">
                    <a:xfrm>
                      <a:off x="3589" y="1964"/>
                      <a:ext cx="106" cy="85"/>
                    </a:xfrm>
                    <a:custGeom>
                      <a:avLst/>
                      <a:gdLst>
                        <a:gd name="T0" fmla="*/ 45 w 45"/>
                        <a:gd name="T1" fmla="*/ 23 h 36"/>
                        <a:gd name="T2" fmla="*/ 20 w 45"/>
                        <a:gd name="T3" fmla="*/ 35 h 36"/>
                        <a:gd name="T4" fmla="*/ 2 w 45"/>
                        <a:gd name="T5" fmla="*/ 14 h 36"/>
                        <a:gd name="T6" fmla="*/ 31 w 45"/>
                        <a:gd name="T7" fmla="*/ 0 h 36"/>
                        <a:gd name="T8" fmla="*/ 45 w 45"/>
                        <a:gd name="T9" fmla="*/ 23 h 36"/>
                      </a:gdLst>
                      <a:ahLst/>
                      <a:cxnLst>
                        <a:cxn ang="0">
                          <a:pos x="T0" y="T1"/>
                        </a:cxn>
                        <a:cxn ang="0">
                          <a:pos x="T2" y="T3"/>
                        </a:cxn>
                        <a:cxn ang="0">
                          <a:pos x="T4" y="T5"/>
                        </a:cxn>
                        <a:cxn ang="0">
                          <a:pos x="T6" y="T7"/>
                        </a:cxn>
                        <a:cxn ang="0">
                          <a:pos x="T8" y="T9"/>
                        </a:cxn>
                      </a:cxnLst>
                      <a:rect l="0" t="0" r="r" b="b"/>
                      <a:pathLst>
                        <a:path w="45" h="36">
                          <a:moveTo>
                            <a:pt x="45" y="23"/>
                          </a:moveTo>
                          <a:cubicBezTo>
                            <a:pt x="39" y="30"/>
                            <a:pt x="30" y="36"/>
                            <a:pt x="20" y="35"/>
                          </a:cubicBezTo>
                          <a:cubicBezTo>
                            <a:pt x="9" y="35"/>
                            <a:pt x="0" y="25"/>
                            <a:pt x="2" y="14"/>
                          </a:cubicBezTo>
                          <a:cubicBezTo>
                            <a:pt x="14" y="15"/>
                            <a:pt x="24" y="9"/>
                            <a:pt x="31" y="0"/>
                          </a:cubicBezTo>
                          <a:cubicBezTo>
                            <a:pt x="32" y="9"/>
                            <a:pt x="37" y="18"/>
                            <a:pt x="45"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3" name="Freeform 433"/>
                    <p:cNvSpPr>
                      <a:spLocks/>
                    </p:cNvSpPr>
                    <p:nvPr/>
                  </p:nvSpPr>
                  <p:spPr bwMode="auto">
                    <a:xfrm>
                      <a:off x="3923" y="726"/>
                      <a:ext cx="45" cy="43"/>
                    </a:xfrm>
                    <a:custGeom>
                      <a:avLst/>
                      <a:gdLst>
                        <a:gd name="T0" fmla="*/ 19 w 19"/>
                        <a:gd name="T1" fmla="*/ 10 h 18"/>
                        <a:gd name="T2" fmla="*/ 9 w 19"/>
                        <a:gd name="T3" fmla="*/ 18 h 18"/>
                        <a:gd name="T4" fmla="*/ 4 w 19"/>
                        <a:gd name="T5" fmla="*/ 15 h 18"/>
                        <a:gd name="T6" fmla="*/ 0 w 19"/>
                        <a:gd name="T7" fmla="*/ 10 h 18"/>
                        <a:gd name="T8" fmla="*/ 12 w 19"/>
                        <a:gd name="T9" fmla="*/ 0 h 18"/>
                        <a:gd name="T10" fmla="*/ 14 w 19"/>
                        <a:gd name="T11" fmla="*/ 5 h 18"/>
                        <a:gd name="T12" fmla="*/ 18 w 19"/>
                        <a:gd name="T13" fmla="*/ 10 h 18"/>
                        <a:gd name="T14" fmla="*/ 19 w 19"/>
                        <a:gd name="T15" fmla="*/ 1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8">
                          <a:moveTo>
                            <a:pt x="19" y="10"/>
                          </a:moveTo>
                          <a:cubicBezTo>
                            <a:pt x="15" y="12"/>
                            <a:pt x="12" y="15"/>
                            <a:pt x="9" y="18"/>
                          </a:cubicBezTo>
                          <a:cubicBezTo>
                            <a:pt x="7" y="17"/>
                            <a:pt x="5" y="16"/>
                            <a:pt x="4" y="15"/>
                          </a:cubicBezTo>
                          <a:cubicBezTo>
                            <a:pt x="3" y="13"/>
                            <a:pt x="2" y="12"/>
                            <a:pt x="0" y="10"/>
                          </a:cubicBezTo>
                          <a:cubicBezTo>
                            <a:pt x="4" y="6"/>
                            <a:pt x="7" y="3"/>
                            <a:pt x="12" y="0"/>
                          </a:cubicBezTo>
                          <a:cubicBezTo>
                            <a:pt x="12" y="2"/>
                            <a:pt x="13" y="3"/>
                            <a:pt x="14" y="5"/>
                          </a:cubicBezTo>
                          <a:cubicBezTo>
                            <a:pt x="16" y="6"/>
                            <a:pt x="17" y="8"/>
                            <a:pt x="18" y="10"/>
                          </a:cubicBezTo>
                          <a:cubicBezTo>
                            <a:pt x="19" y="10"/>
                            <a:pt x="19" y="10"/>
                            <a:pt x="19"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4" name="Freeform 434"/>
                    <p:cNvSpPr>
                      <a:spLocks/>
                    </p:cNvSpPr>
                    <p:nvPr/>
                  </p:nvSpPr>
                  <p:spPr bwMode="auto">
                    <a:xfrm>
                      <a:off x="3700" y="1758"/>
                      <a:ext cx="33" cy="35"/>
                    </a:xfrm>
                    <a:custGeom>
                      <a:avLst/>
                      <a:gdLst>
                        <a:gd name="T0" fmla="*/ 14 w 14"/>
                        <a:gd name="T1" fmla="*/ 9 h 15"/>
                        <a:gd name="T2" fmla="*/ 12 w 14"/>
                        <a:gd name="T3" fmla="*/ 12 h 15"/>
                        <a:gd name="T4" fmla="*/ 7 w 14"/>
                        <a:gd name="T5" fmla="*/ 15 h 15"/>
                        <a:gd name="T6" fmla="*/ 0 w 14"/>
                        <a:gd name="T7" fmla="*/ 4 h 15"/>
                        <a:gd name="T8" fmla="*/ 9 w 14"/>
                        <a:gd name="T9" fmla="*/ 0 h 15"/>
                        <a:gd name="T10" fmla="*/ 9 w 14"/>
                        <a:gd name="T11" fmla="*/ 0 h 15"/>
                        <a:gd name="T12" fmla="*/ 14 w 14"/>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14" y="9"/>
                          </a:moveTo>
                          <a:cubicBezTo>
                            <a:pt x="13" y="10"/>
                            <a:pt x="13" y="11"/>
                            <a:pt x="12" y="12"/>
                          </a:cubicBezTo>
                          <a:cubicBezTo>
                            <a:pt x="10" y="13"/>
                            <a:pt x="9" y="14"/>
                            <a:pt x="7" y="15"/>
                          </a:cubicBezTo>
                          <a:cubicBezTo>
                            <a:pt x="4" y="11"/>
                            <a:pt x="2" y="8"/>
                            <a:pt x="0" y="4"/>
                          </a:cubicBezTo>
                          <a:cubicBezTo>
                            <a:pt x="3" y="2"/>
                            <a:pt x="6" y="1"/>
                            <a:pt x="9" y="0"/>
                          </a:cubicBezTo>
                          <a:cubicBezTo>
                            <a:pt x="9" y="0"/>
                            <a:pt x="9" y="0"/>
                            <a:pt x="9" y="0"/>
                          </a:cubicBezTo>
                          <a:cubicBezTo>
                            <a:pt x="11" y="3"/>
                            <a:pt x="12" y="6"/>
                            <a:pt x="14"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5" name="Freeform 435"/>
                    <p:cNvSpPr>
                      <a:spLocks/>
                    </p:cNvSpPr>
                    <p:nvPr/>
                  </p:nvSpPr>
                  <p:spPr bwMode="auto">
                    <a:xfrm>
                      <a:off x="4051" y="246"/>
                      <a:ext cx="45" cy="24"/>
                    </a:xfrm>
                    <a:custGeom>
                      <a:avLst/>
                      <a:gdLst>
                        <a:gd name="T0" fmla="*/ 19 w 19"/>
                        <a:gd name="T1" fmla="*/ 4 h 10"/>
                        <a:gd name="T2" fmla="*/ 10 w 19"/>
                        <a:gd name="T3" fmla="*/ 8 h 10"/>
                        <a:gd name="T4" fmla="*/ 4 w 19"/>
                        <a:gd name="T5" fmla="*/ 10 h 10"/>
                        <a:gd name="T6" fmla="*/ 4 w 19"/>
                        <a:gd name="T7" fmla="*/ 10 h 10"/>
                        <a:gd name="T8" fmla="*/ 10 w 19"/>
                        <a:gd name="T9" fmla="*/ 0 h 10"/>
                        <a:gd name="T10" fmla="*/ 19 w 19"/>
                        <a:gd name="T11" fmla="*/ 4 h 10"/>
                      </a:gdLst>
                      <a:ahLst/>
                      <a:cxnLst>
                        <a:cxn ang="0">
                          <a:pos x="T0" y="T1"/>
                        </a:cxn>
                        <a:cxn ang="0">
                          <a:pos x="T2" y="T3"/>
                        </a:cxn>
                        <a:cxn ang="0">
                          <a:pos x="T4" y="T5"/>
                        </a:cxn>
                        <a:cxn ang="0">
                          <a:pos x="T6" y="T7"/>
                        </a:cxn>
                        <a:cxn ang="0">
                          <a:pos x="T8" y="T9"/>
                        </a:cxn>
                        <a:cxn ang="0">
                          <a:pos x="T10" y="T11"/>
                        </a:cxn>
                      </a:cxnLst>
                      <a:rect l="0" t="0" r="r" b="b"/>
                      <a:pathLst>
                        <a:path w="19" h="10">
                          <a:moveTo>
                            <a:pt x="19" y="4"/>
                          </a:moveTo>
                          <a:cubicBezTo>
                            <a:pt x="16" y="5"/>
                            <a:pt x="13" y="6"/>
                            <a:pt x="10" y="8"/>
                          </a:cubicBezTo>
                          <a:cubicBezTo>
                            <a:pt x="8" y="8"/>
                            <a:pt x="6" y="9"/>
                            <a:pt x="4" y="10"/>
                          </a:cubicBezTo>
                          <a:cubicBezTo>
                            <a:pt x="4" y="10"/>
                            <a:pt x="4" y="10"/>
                            <a:pt x="4" y="10"/>
                          </a:cubicBezTo>
                          <a:cubicBezTo>
                            <a:pt x="0" y="5"/>
                            <a:pt x="5" y="0"/>
                            <a:pt x="10" y="0"/>
                          </a:cubicBezTo>
                          <a:cubicBezTo>
                            <a:pt x="14" y="0"/>
                            <a:pt x="16" y="1"/>
                            <a:pt x="19"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6" name="Freeform 436"/>
                    <p:cNvSpPr>
                      <a:spLocks/>
                    </p:cNvSpPr>
                    <p:nvPr/>
                  </p:nvSpPr>
                  <p:spPr bwMode="auto">
                    <a:xfrm>
                      <a:off x="3968" y="566"/>
                      <a:ext cx="45" cy="47"/>
                    </a:xfrm>
                    <a:custGeom>
                      <a:avLst/>
                      <a:gdLst>
                        <a:gd name="T0" fmla="*/ 19 w 19"/>
                        <a:gd name="T1" fmla="*/ 5 h 20"/>
                        <a:gd name="T2" fmla="*/ 6 w 19"/>
                        <a:gd name="T3" fmla="*/ 20 h 20"/>
                        <a:gd name="T4" fmla="*/ 6 w 19"/>
                        <a:gd name="T5" fmla="*/ 19 h 20"/>
                        <a:gd name="T6" fmla="*/ 0 w 19"/>
                        <a:gd name="T7" fmla="*/ 0 h 20"/>
                        <a:gd name="T8" fmla="*/ 19 w 19"/>
                        <a:gd name="T9" fmla="*/ 5 h 20"/>
                      </a:gdLst>
                      <a:ahLst/>
                      <a:cxnLst>
                        <a:cxn ang="0">
                          <a:pos x="T0" y="T1"/>
                        </a:cxn>
                        <a:cxn ang="0">
                          <a:pos x="T2" y="T3"/>
                        </a:cxn>
                        <a:cxn ang="0">
                          <a:pos x="T4" y="T5"/>
                        </a:cxn>
                        <a:cxn ang="0">
                          <a:pos x="T6" y="T7"/>
                        </a:cxn>
                        <a:cxn ang="0">
                          <a:pos x="T8" y="T9"/>
                        </a:cxn>
                      </a:cxnLst>
                      <a:rect l="0" t="0" r="r" b="b"/>
                      <a:pathLst>
                        <a:path w="19" h="20">
                          <a:moveTo>
                            <a:pt x="19" y="5"/>
                          </a:moveTo>
                          <a:cubicBezTo>
                            <a:pt x="12" y="6"/>
                            <a:pt x="8" y="13"/>
                            <a:pt x="6" y="20"/>
                          </a:cubicBezTo>
                          <a:cubicBezTo>
                            <a:pt x="6" y="20"/>
                            <a:pt x="6" y="19"/>
                            <a:pt x="6" y="19"/>
                          </a:cubicBezTo>
                          <a:cubicBezTo>
                            <a:pt x="5" y="13"/>
                            <a:pt x="4" y="5"/>
                            <a:pt x="0" y="0"/>
                          </a:cubicBezTo>
                          <a:cubicBezTo>
                            <a:pt x="7" y="1"/>
                            <a:pt x="13" y="3"/>
                            <a:pt x="19" y="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7" name="Freeform 437"/>
                    <p:cNvSpPr>
                      <a:spLocks/>
                    </p:cNvSpPr>
                    <p:nvPr/>
                  </p:nvSpPr>
                  <p:spPr bwMode="auto">
                    <a:xfrm>
                      <a:off x="3681" y="1869"/>
                      <a:ext cx="17" cy="31"/>
                    </a:xfrm>
                    <a:custGeom>
                      <a:avLst/>
                      <a:gdLst>
                        <a:gd name="T0" fmla="*/ 6 w 7"/>
                        <a:gd name="T1" fmla="*/ 7 h 13"/>
                        <a:gd name="T2" fmla="*/ 4 w 7"/>
                        <a:gd name="T3" fmla="*/ 12 h 13"/>
                        <a:gd name="T4" fmla="*/ 1 w 7"/>
                        <a:gd name="T5" fmla="*/ 2 h 13"/>
                        <a:gd name="T6" fmla="*/ 0 w 7"/>
                        <a:gd name="T7" fmla="*/ 1 h 13"/>
                        <a:gd name="T8" fmla="*/ 0 w 7"/>
                        <a:gd name="T9" fmla="*/ 0 h 13"/>
                        <a:gd name="T10" fmla="*/ 7 w 7"/>
                        <a:gd name="T11" fmla="*/ 2 h 13"/>
                        <a:gd name="T12" fmla="*/ 6 w 7"/>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6" y="7"/>
                          </a:moveTo>
                          <a:cubicBezTo>
                            <a:pt x="6" y="8"/>
                            <a:pt x="5" y="11"/>
                            <a:pt x="4" y="12"/>
                          </a:cubicBezTo>
                          <a:cubicBezTo>
                            <a:pt x="0" y="13"/>
                            <a:pt x="1" y="3"/>
                            <a:pt x="1" y="2"/>
                          </a:cubicBezTo>
                          <a:cubicBezTo>
                            <a:pt x="1" y="1"/>
                            <a:pt x="1" y="1"/>
                            <a:pt x="0" y="1"/>
                          </a:cubicBezTo>
                          <a:cubicBezTo>
                            <a:pt x="0" y="0"/>
                            <a:pt x="0" y="0"/>
                            <a:pt x="0" y="0"/>
                          </a:cubicBezTo>
                          <a:cubicBezTo>
                            <a:pt x="3" y="1"/>
                            <a:pt x="5" y="1"/>
                            <a:pt x="7" y="2"/>
                          </a:cubicBezTo>
                          <a:cubicBezTo>
                            <a:pt x="6" y="3"/>
                            <a:pt x="6" y="5"/>
                            <a:pt x="6"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8" name="Freeform 438"/>
                    <p:cNvSpPr>
                      <a:spLocks/>
                    </p:cNvSpPr>
                    <p:nvPr/>
                  </p:nvSpPr>
                  <p:spPr bwMode="auto">
                    <a:xfrm>
                      <a:off x="3947" y="383"/>
                      <a:ext cx="99" cy="90"/>
                    </a:xfrm>
                    <a:custGeom>
                      <a:avLst/>
                      <a:gdLst>
                        <a:gd name="T0" fmla="*/ 42 w 42"/>
                        <a:gd name="T1" fmla="*/ 24 h 38"/>
                        <a:gd name="T2" fmla="*/ 26 w 42"/>
                        <a:gd name="T3" fmla="*/ 38 h 38"/>
                        <a:gd name="T4" fmla="*/ 2 w 42"/>
                        <a:gd name="T5" fmla="*/ 18 h 38"/>
                        <a:gd name="T6" fmla="*/ 0 w 42"/>
                        <a:gd name="T7" fmla="*/ 18 h 38"/>
                        <a:gd name="T8" fmla="*/ 31 w 42"/>
                        <a:gd name="T9" fmla="*/ 1 h 38"/>
                        <a:gd name="T10" fmla="*/ 31 w 42"/>
                        <a:gd name="T11" fmla="*/ 1 h 38"/>
                        <a:gd name="T12" fmla="*/ 42 w 42"/>
                        <a:gd name="T13" fmla="*/ 24 h 38"/>
                      </a:gdLst>
                      <a:ahLst/>
                      <a:cxnLst>
                        <a:cxn ang="0">
                          <a:pos x="T0" y="T1"/>
                        </a:cxn>
                        <a:cxn ang="0">
                          <a:pos x="T2" y="T3"/>
                        </a:cxn>
                        <a:cxn ang="0">
                          <a:pos x="T4" y="T5"/>
                        </a:cxn>
                        <a:cxn ang="0">
                          <a:pos x="T6" y="T7"/>
                        </a:cxn>
                        <a:cxn ang="0">
                          <a:pos x="T8" y="T9"/>
                        </a:cxn>
                        <a:cxn ang="0">
                          <a:pos x="T10" y="T11"/>
                        </a:cxn>
                        <a:cxn ang="0">
                          <a:pos x="T12" y="T13"/>
                        </a:cxn>
                      </a:cxnLst>
                      <a:rect l="0" t="0" r="r" b="b"/>
                      <a:pathLst>
                        <a:path w="42" h="38">
                          <a:moveTo>
                            <a:pt x="42" y="24"/>
                          </a:moveTo>
                          <a:cubicBezTo>
                            <a:pt x="35" y="24"/>
                            <a:pt x="29" y="31"/>
                            <a:pt x="26" y="38"/>
                          </a:cubicBezTo>
                          <a:cubicBezTo>
                            <a:pt x="22" y="27"/>
                            <a:pt x="14" y="18"/>
                            <a:pt x="2" y="18"/>
                          </a:cubicBezTo>
                          <a:cubicBezTo>
                            <a:pt x="1" y="18"/>
                            <a:pt x="1" y="18"/>
                            <a:pt x="0" y="18"/>
                          </a:cubicBezTo>
                          <a:cubicBezTo>
                            <a:pt x="6" y="6"/>
                            <a:pt x="18" y="0"/>
                            <a:pt x="31" y="1"/>
                          </a:cubicBezTo>
                          <a:cubicBezTo>
                            <a:pt x="31" y="1"/>
                            <a:pt x="31" y="1"/>
                            <a:pt x="31" y="1"/>
                          </a:cubicBezTo>
                          <a:cubicBezTo>
                            <a:pt x="36" y="8"/>
                            <a:pt x="40" y="16"/>
                            <a:pt x="42" y="2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9" name="Freeform 439"/>
                    <p:cNvSpPr>
                      <a:spLocks/>
                    </p:cNvSpPr>
                    <p:nvPr/>
                  </p:nvSpPr>
                  <p:spPr bwMode="auto">
                    <a:xfrm>
                      <a:off x="3665" y="1928"/>
                      <a:ext cx="14" cy="12"/>
                    </a:xfrm>
                    <a:custGeom>
                      <a:avLst/>
                      <a:gdLst>
                        <a:gd name="T0" fmla="*/ 1 w 6"/>
                        <a:gd name="T1" fmla="*/ 3 h 5"/>
                        <a:gd name="T2" fmla="*/ 5 w 6"/>
                        <a:gd name="T3" fmla="*/ 5 h 5"/>
                        <a:gd name="T4" fmla="*/ 5 w 6"/>
                        <a:gd name="T5" fmla="*/ 5 h 5"/>
                        <a:gd name="T6" fmla="*/ 0 w 6"/>
                        <a:gd name="T7" fmla="*/ 4 h 5"/>
                        <a:gd name="T8" fmla="*/ 1 w 6"/>
                        <a:gd name="T9" fmla="*/ 3 h 5"/>
                      </a:gdLst>
                      <a:ahLst/>
                      <a:cxnLst>
                        <a:cxn ang="0">
                          <a:pos x="T0" y="T1"/>
                        </a:cxn>
                        <a:cxn ang="0">
                          <a:pos x="T2" y="T3"/>
                        </a:cxn>
                        <a:cxn ang="0">
                          <a:pos x="T4" y="T5"/>
                        </a:cxn>
                        <a:cxn ang="0">
                          <a:pos x="T6" y="T7"/>
                        </a:cxn>
                        <a:cxn ang="0">
                          <a:pos x="T8" y="T9"/>
                        </a:cxn>
                      </a:cxnLst>
                      <a:rect l="0" t="0" r="r" b="b"/>
                      <a:pathLst>
                        <a:path w="6" h="5">
                          <a:moveTo>
                            <a:pt x="1" y="3"/>
                          </a:moveTo>
                          <a:cubicBezTo>
                            <a:pt x="2" y="0"/>
                            <a:pt x="6" y="2"/>
                            <a:pt x="5" y="5"/>
                          </a:cubicBezTo>
                          <a:cubicBezTo>
                            <a:pt x="5" y="5"/>
                            <a:pt x="5" y="5"/>
                            <a:pt x="5" y="5"/>
                          </a:cubicBezTo>
                          <a:cubicBezTo>
                            <a:pt x="3" y="5"/>
                            <a:pt x="2" y="5"/>
                            <a:pt x="0" y="4"/>
                          </a:cubicBezTo>
                          <a:cubicBezTo>
                            <a:pt x="0" y="4"/>
                            <a:pt x="1" y="3"/>
                            <a:pt x="1"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0" name="Freeform 440"/>
                    <p:cNvSpPr>
                      <a:spLocks/>
                    </p:cNvSpPr>
                    <p:nvPr/>
                  </p:nvSpPr>
                  <p:spPr bwMode="auto">
                    <a:xfrm>
                      <a:off x="3688" y="1725"/>
                      <a:ext cx="31" cy="38"/>
                    </a:xfrm>
                    <a:custGeom>
                      <a:avLst/>
                      <a:gdLst>
                        <a:gd name="T0" fmla="*/ 13 w 13"/>
                        <a:gd name="T1" fmla="*/ 12 h 16"/>
                        <a:gd name="T2" fmla="*/ 13 w 13"/>
                        <a:gd name="T3" fmla="*/ 12 h 16"/>
                        <a:gd name="T4" fmla="*/ 4 w 13"/>
                        <a:gd name="T5" fmla="*/ 16 h 16"/>
                        <a:gd name="T6" fmla="*/ 0 w 13"/>
                        <a:gd name="T7" fmla="*/ 3 h 16"/>
                        <a:gd name="T8" fmla="*/ 6 w 13"/>
                        <a:gd name="T9" fmla="*/ 1 h 16"/>
                        <a:gd name="T10" fmla="*/ 10 w 13"/>
                        <a:gd name="T11" fmla="*/ 0 h 16"/>
                        <a:gd name="T12" fmla="*/ 13 w 13"/>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3" y="12"/>
                          </a:moveTo>
                          <a:cubicBezTo>
                            <a:pt x="13" y="12"/>
                            <a:pt x="13" y="12"/>
                            <a:pt x="13" y="12"/>
                          </a:cubicBezTo>
                          <a:cubicBezTo>
                            <a:pt x="10" y="13"/>
                            <a:pt x="7" y="15"/>
                            <a:pt x="4" y="16"/>
                          </a:cubicBezTo>
                          <a:cubicBezTo>
                            <a:pt x="3" y="12"/>
                            <a:pt x="1" y="8"/>
                            <a:pt x="0" y="3"/>
                          </a:cubicBezTo>
                          <a:cubicBezTo>
                            <a:pt x="2" y="3"/>
                            <a:pt x="4" y="2"/>
                            <a:pt x="6" y="1"/>
                          </a:cubicBezTo>
                          <a:cubicBezTo>
                            <a:pt x="7" y="1"/>
                            <a:pt x="8" y="1"/>
                            <a:pt x="10" y="0"/>
                          </a:cubicBezTo>
                          <a:cubicBezTo>
                            <a:pt x="11" y="4"/>
                            <a:pt x="12" y="8"/>
                            <a:pt x="13"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1" name="Freeform 441"/>
                    <p:cNvSpPr>
                      <a:spLocks/>
                    </p:cNvSpPr>
                    <p:nvPr/>
                  </p:nvSpPr>
                  <p:spPr bwMode="auto">
                    <a:xfrm>
                      <a:off x="3764" y="1353"/>
                      <a:ext cx="38" cy="33"/>
                    </a:xfrm>
                    <a:custGeom>
                      <a:avLst/>
                      <a:gdLst>
                        <a:gd name="T0" fmla="*/ 16 w 16"/>
                        <a:gd name="T1" fmla="*/ 14 h 14"/>
                        <a:gd name="T2" fmla="*/ 0 w 16"/>
                        <a:gd name="T3" fmla="*/ 9 h 14"/>
                        <a:gd name="T4" fmla="*/ 2 w 16"/>
                        <a:gd name="T5" fmla="*/ 3 h 14"/>
                        <a:gd name="T6" fmla="*/ 3 w 16"/>
                        <a:gd name="T7" fmla="*/ 0 h 14"/>
                        <a:gd name="T8" fmla="*/ 16 w 16"/>
                        <a:gd name="T9" fmla="*/ 5 h 14"/>
                        <a:gd name="T10" fmla="*/ 16 w 16"/>
                        <a:gd name="T11" fmla="*/ 5 h 14"/>
                        <a:gd name="T12" fmla="*/ 16 w 16"/>
                        <a:gd name="T13" fmla="*/ 9 h 14"/>
                        <a:gd name="T14" fmla="*/ 16 w 1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6" y="14"/>
                          </a:moveTo>
                          <a:cubicBezTo>
                            <a:pt x="10" y="13"/>
                            <a:pt x="5" y="12"/>
                            <a:pt x="0" y="9"/>
                          </a:cubicBezTo>
                          <a:cubicBezTo>
                            <a:pt x="0" y="7"/>
                            <a:pt x="1" y="5"/>
                            <a:pt x="2" y="3"/>
                          </a:cubicBezTo>
                          <a:cubicBezTo>
                            <a:pt x="2" y="2"/>
                            <a:pt x="3" y="1"/>
                            <a:pt x="3" y="0"/>
                          </a:cubicBezTo>
                          <a:cubicBezTo>
                            <a:pt x="7" y="2"/>
                            <a:pt x="11" y="4"/>
                            <a:pt x="16" y="5"/>
                          </a:cubicBezTo>
                          <a:cubicBezTo>
                            <a:pt x="16" y="5"/>
                            <a:pt x="16" y="5"/>
                            <a:pt x="16" y="5"/>
                          </a:cubicBezTo>
                          <a:cubicBezTo>
                            <a:pt x="16" y="6"/>
                            <a:pt x="16" y="8"/>
                            <a:pt x="16" y="9"/>
                          </a:cubicBezTo>
                          <a:cubicBezTo>
                            <a:pt x="16" y="11"/>
                            <a:pt x="15" y="13"/>
                            <a:pt x="16" y="1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2" name="Freeform 442"/>
                    <p:cNvSpPr>
                      <a:spLocks/>
                    </p:cNvSpPr>
                    <p:nvPr/>
                  </p:nvSpPr>
                  <p:spPr bwMode="auto">
                    <a:xfrm>
                      <a:off x="3892" y="431"/>
                      <a:ext cx="112" cy="94"/>
                    </a:xfrm>
                    <a:custGeom>
                      <a:avLst/>
                      <a:gdLst>
                        <a:gd name="T0" fmla="*/ 47 w 47"/>
                        <a:gd name="T1" fmla="*/ 27 h 40"/>
                        <a:gd name="T2" fmla="*/ 47 w 47"/>
                        <a:gd name="T3" fmla="*/ 27 h 40"/>
                        <a:gd name="T4" fmla="*/ 26 w 47"/>
                        <a:gd name="T5" fmla="*/ 40 h 40"/>
                        <a:gd name="T6" fmla="*/ 0 w 47"/>
                        <a:gd name="T7" fmla="*/ 17 h 40"/>
                        <a:gd name="T8" fmla="*/ 0 w 47"/>
                        <a:gd name="T9" fmla="*/ 16 h 40"/>
                        <a:gd name="T10" fmla="*/ 0 w 47"/>
                        <a:gd name="T11" fmla="*/ 15 h 40"/>
                        <a:gd name="T12" fmla="*/ 28 w 47"/>
                        <a:gd name="T13" fmla="*/ 3 h 40"/>
                        <a:gd name="T14" fmla="*/ 47 w 47"/>
                        <a:gd name="T15" fmla="*/ 27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0">
                          <a:moveTo>
                            <a:pt x="47" y="27"/>
                          </a:moveTo>
                          <a:cubicBezTo>
                            <a:pt x="47" y="27"/>
                            <a:pt x="47" y="27"/>
                            <a:pt x="47" y="27"/>
                          </a:cubicBezTo>
                          <a:cubicBezTo>
                            <a:pt x="39" y="28"/>
                            <a:pt x="31" y="33"/>
                            <a:pt x="26" y="40"/>
                          </a:cubicBezTo>
                          <a:cubicBezTo>
                            <a:pt x="23" y="28"/>
                            <a:pt x="13" y="18"/>
                            <a:pt x="0" y="17"/>
                          </a:cubicBezTo>
                          <a:cubicBezTo>
                            <a:pt x="0" y="16"/>
                            <a:pt x="0" y="16"/>
                            <a:pt x="0" y="16"/>
                          </a:cubicBezTo>
                          <a:cubicBezTo>
                            <a:pt x="0" y="16"/>
                            <a:pt x="0" y="15"/>
                            <a:pt x="0" y="15"/>
                          </a:cubicBezTo>
                          <a:cubicBezTo>
                            <a:pt x="3" y="3"/>
                            <a:pt x="16" y="0"/>
                            <a:pt x="28" y="3"/>
                          </a:cubicBezTo>
                          <a:cubicBezTo>
                            <a:pt x="39" y="5"/>
                            <a:pt x="44" y="17"/>
                            <a:pt x="47" y="2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3" name="Freeform 443"/>
                    <p:cNvSpPr>
                      <a:spLocks/>
                    </p:cNvSpPr>
                    <p:nvPr/>
                  </p:nvSpPr>
                  <p:spPr bwMode="auto">
                    <a:xfrm>
                      <a:off x="3828" y="1102"/>
                      <a:ext cx="33" cy="29"/>
                    </a:xfrm>
                    <a:custGeom>
                      <a:avLst/>
                      <a:gdLst>
                        <a:gd name="T0" fmla="*/ 9 w 14"/>
                        <a:gd name="T1" fmla="*/ 1 h 12"/>
                        <a:gd name="T2" fmla="*/ 14 w 14"/>
                        <a:gd name="T3" fmla="*/ 2 h 12"/>
                        <a:gd name="T4" fmla="*/ 13 w 14"/>
                        <a:gd name="T5" fmla="*/ 7 h 12"/>
                        <a:gd name="T6" fmla="*/ 12 w 14"/>
                        <a:gd name="T7" fmla="*/ 12 h 12"/>
                        <a:gd name="T8" fmla="*/ 0 w 14"/>
                        <a:gd name="T9" fmla="*/ 10 h 12"/>
                        <a:gd name="T10" fmla="*/ 1 w 14"/>
                        <a:gd name="T11" fmla="*/ 7 h 12"/>
                        <a:gd name="T12" fmla="*/ 2 w 14"/>
                        <a:gd name="T13" fmla="*/ 0 h 12"/>
                        <a:gd name="T14" fmla="*/ 8 w 14"/>
                        <a:gd name="T15" fmla="*/ 1 h 12"/>
                        <a:gd name="T16" fmla="*/ 9 w 14"/>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9" y="1"/>
                          </a:moveTo>
                          <a:cubicBezTo>
                            <a:pt x="11" y="1"/>
                            <a:pt x="13" y="1"/>
                            <a:pt x="14" y="2"/>
                          </a:cubicBezTo>
                          <a:cubicBezTo>
                            <a:pt x="13" y="3"/>
                            <a:pt x="13" y="5"/>
                            <a:pt x="13" y="7"/>
                          </a:cubicBezTo>
                          <a:cubicBezTo>
                            <a:pt x="12" y="9"/>
                            <a:pt x="12" y="11"/>
                            <a:pt x="12" y="12"/>
                          </a:cubicBezTo>
                          <a:cubicBezTo>
                            <a:pt x="8" y="11"/>
                            <a:pt x="4" y="11"/>
                            <a:pt x="0" y="10"/>
                          </a:cubicBezTo>
                          <a:cubicBezTo>
                            <a:pt x="0" y="9"/>
                            <a:pt x="0" y="8"/>
                            <a:pt x="1" y="7"/>
                          </a:cubicBezTo>
                          <a:cubicBezTo>
                            <a:pt x="1" y="4"/>
                            <a:pt x="2" y="2"/>
                            <a:pt x="2" y="0"/>
                          </a:cubicBezTo>
                          <a:cubicBezTo>
                            <a:pt x="4" y="0"/>
                            <a:pt x="6" y="0"/>
                            <a:pt x="8" y="1"/>
                          </a:cubicBezTo>
                          <a:cubicBezTo>
                            <a:pt x="9" y="1"/>
                            <a:pt x="9" y="1"/>
                            <a:pt x="9"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4" name="Freeform 444"/>
                    <p:cNvSpPr>
                      <a:spLocks/>
                    </p:cNvSpPr>
                    <p:nvPr/>
                  </p:nvSpPr>
                  <p:spPr bwMode="auto">
                    <a:xfrm>
                      <a:off x="3897" y="561"/>
                      <a:ext cx="76" cy="66"/>
                    </a:xfrm>
                    <a:custGeom>
                      <a:avLst/>
                      <a:gdLst>
                        <a:gd name="T0" fmla="*/ 32 w 32"/>
                        <a:gd name="T1" fmla="*/ 27 h 28"/>
                        <a:gd name="T2" fmla="*/ 32 w 32"/>
                        <a:gd name="T3" fmla="*/ 28 h 28"/>
                        <a:gd name="T4" fmla="*/ 22 w 32"/>
                        <a:gd name="T5" fmla="*/ 26 h 28"/>
                        <a:gd name="T6" fmla="*/ 15 w 32"/>
                        <a:gd name="T7" fmla="*/ 11 h 28"/>
                        <a:gd name="T8" fmla="*/ 6 w 32"/>
                        <a:gd name="T9" fmla="*/ 23 h 28"/>
                        <a:gd name="T10" fmla="*/ 0 w 32"/>
                        <a:gd name="T11" fmla="*/ 22 h 28"/>
                        <a:gd name="T12" fmla="*/ 0 w 32"/>
                        <a:gd name="T13" fmla="*/ 21 h 28"/>
                        <a:gd name="T14" fmla="*/ 1 w 32"/>
                        <a:gd name="T15" fmla="*/ 21 h 28"/>
                        <a:gd name="T16" fmla="*/ 1 w 32"/>
                        <a:gd name="T17" fmla="*/ 16 h 28"/>
                        <a:gd name="T18" fmla="*/ 16 w 32"/>
                        <a:gd name="T19" fmla="*/ 0 h 28"/>
                        <a:gd name="T20" fmla="*/ 19 w 32"/>
                        <a:gd name="T21" fmla="*/ 0 h 28"/>
                        <a:gd name="T22" fmla="*/ 22 w 32"/>
                        <a:gd name="T23" fmla="*/ 1 h 28"/>
                        <a:gd name="T24" fmla="*/ 32 w 32"/>
                        <a:gd name="T25" fmla="*/ 21 h 28"/>
                        <a:gd name="T26" fmla="*/ 32 w 32"/>
                        <a:gd name="T2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8">
                          <a:moveTo>
                            <a:pt x="32" y="27"/>
                          </a:moveTo>
                          <a:cubicBezTo>
                            <a:pt x="32" y="27"/>
                            <a:pt x="32" y="28"/>
                            <a:pt x="32" y="28"/>
                          </a:cubicBezTo>
                          <a:cubicBezTo>
                            <a:pt x="29" y="27"/>
                            <a:pt x="25" y="27"/>
                            <a:pt x="22" y="26"/>
                          </a:cubicBezTo>
                          <a:cubicBezTo>
                            <a:pt x="23" y="21"/>
                            <a:pt x="21" y="12"/>
                            <a:pt x="15" y="11"/>
                          </a:cubicBezTo>
                          <a:cubicBezTo>
                            <a:pt x="8" y="10"/>
                            <a:pt x="7" y="18"/>
                            <a:pt x="6" y="23"/>
                          </a:cubicBezTo>
                          <a:cubicBezTo>
                            <a:pt x="4" y="23"/>
                            <a:pt x="2" y="23"/>
                            <a:pt x="0" y="22"/>
                          </a:cubicBezTo>
                          <a:cubicBezTo>
                            <a:pt x="0" y="22"/>
                            <a:pt x="0" y="22"/>
                            <a:pt x="0" y="21"/>
                          </a:cubicBezTo>
                          <a:cubicBezTo>
                            <a:pt x="0" y="21"/>
                            <a:pt x="1" y="21"/>
                            <a:pt x="1" y="21"/>
                          </a:cubicBezTo>
                          <a:cubicBezTo>
                            <a:pt x="1" y="19"/>
                            <a:pt x="1" y="17"/>
                            <a:pt x="1" y="16"/>
                          </a:cubicBezTo>
                          <a:cubicBezTo>
                            <a:pt x="2" y="8"/>
                            <a:pt x="7" y="2"/>
                            <a:pt x="16" y="0"/>
                          </a:cubicBezTo>
                          <a:cubicBezTo>
                            <a:pt x="17" y="0"/>
                            <a:pt x="18" y="0"/>
                            <a:pt x="19" y="0"/>
                          </a:cubicBezTo>
                          <a:cubicBezTo>
                            <a:pt x="20" y="0"/>
                            <a:pt x="21" y="0"/>
                            <a:pt x="22" y="1"/>
                          </a:cubicBezTo>
                          <a:cubicBezTo>
                            <a:pt x="29" y="3"/>
                            <a:pt x="31" y="13"/>
                            <a:pt x="32" y="21"/>
                          </a:cubicBezTo>
                          <a:cubicBezTo>
                            <a:pt x="32" y="23"/>
                            <a:pt x="32" y="26"/>
                            <a:pt x="32" y="2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5" name="Freeform 445"/>
                    <p:cNvSpPr>
                      <a:spLocks/>
                    </p:cNvSpPr>
                    <p:nvPr/>
                  </p:nvSpPr>
                  <p:spPr bwMode="auto">
                    <a:xfrm>
                      <a:off x="3613" y="1890"/>
                      <a:ext cx="66" cy="40"/>
                    </a:xfrm>
                    <a:custGeom>
                      <a:avLst/>
                      <a:gdLst>
                        <a:gd name="T0" fmla="*/ 28 w 28"/>
                        <a:gd name="T1" fmla="*/ 17 h 17"/>
                        <a:gd name="T2" fmla="*/ 0 w 28"/>
                        <a:gd name="T3" fmla="*/ 11 h 17"/>
                        <a:gd name="T4" fmla="*/ 0 w 28"/>
                        <a:gd name="T5" fmla="*/ 9 h 17"/>
                        <a:gd name="T6" fmla="*/ 18 w 28"/>
                        <a:gd name="T7" fmla="*/ 0 h 17"/>
                        <a:gd name="T8" fmla="*/ 28 w 28"/>
                        <a:gd name="T9" fmla="*/ 17 h 17"/>
                      </a:gdLst>
                      <a:ahLst/>
                      <a:cxnLst>
                        <a:cxn ang="0">
                          <a:pos x="T0" y="T1"/>
                        </a:cxn>
                        <a:cxn ang="0">
                          <a:pos x="T2" y="T3"/>
                        </a:cxn>
                        <a:cxn ang="0">
                          <a:pos x="T4" y="T5"/>
                        </a:cxn>
                        <a:cxn ang="0">
                          <a:pos x="T6" y="T7"/>
                        </a:cxn>
                        <a:cxn ang="0">
                          <a:pos x="T8" y="T9"/>
                        </a:cxn>
                      </a:cxnLst>
                      <a:rect l="0" t="0" r="r" b="b"/>
                      <a:pathLst>
                        <a:path w="28" h="17">
                          <a:moveTo>
                            <a:pt x="28" y="17"/>
                          </a:moveTo>
                          <a:cubicBezTo>
                            <a:pt x="18" y="15"/>
                            <a:pt x="9" y="13"/>
                            <a:pt x="0" y="11"/>
                          </a:cubicBezTo>
                          <a:cubicBezTo>
                            <a:pt x="0" y="9"/>
                            <a:pt x="0" y="9"/>
                            <a:pt x="0" y="9"/>
                          </a:cubicBezTo>
                          <a:cubicBezTo>
                            <a:pt x="8" y="12"/>
                            <a:pt x="14" y="7"/>
                            <a:pt x="18" y="0"/>
                          </a:cubicBezTo>
                          <a:cubicBezTo>
                            <a:pt x="18" y="7"/>
                            <a:pt x="21" y="14"/>
                            <a:pt x="28"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6" name="Freeform 446"/>
                    <p:cNvSpPr>
                      <a:spLocks/>
                    </p:cNvSpPr>
                    <p:nvPr/>
                  </p:nvSpPr>
                  <p:spPr bwMode="auto">
                    <a:xfrm>
                      <a:off x="3551" y="1909"/>
                      <a:ext cx="114" cy="81"/>
                    </a:xfrm>
                    <a:custGeom>
                      <a:avLst/>
                      <a:gdLst>
                        <a:gd name="T0" fmla="*/ 17 w 48"/>
                        <a:gd name="T1" fmla="*/ 4 h 34"/>
                        <a:gd name="T2" fmla="*/ 48 w 48"/>
                        <a:gd name="T3" fmla="*/ 12 h 34"/>
                        <a:gd name="T4" fmla="*/ 19 w 48"/>
                        <a:gd name="T5" fmla="*/ 32 h 34"/>
                        <a:gd name="T6" fmla="*/ 3 w 48"/>
                        <a:gd name="T7" fmla="*/ 1 h 34"/>
                        <a:gd name="T8" fmla="*/ 3 w 48"/>
                        <a:gd name="T9" fmla="*/ 0 h 34"/>
                        <a:gd name="T10" fmla="*/ 17 w 48"/>
                        <a:gd name="T11" fmla="*/ 4 h 34"/>
                      </a:gdLst>
                      <a:ahLst/>
                      <a:cxnLst>
                        <a:cxn ang="0">
                          <a:pos x="T0" y="T1"/>
                        </a:cxn>
                        <a:cxn ang="0">
                          <a:pos x="T2" y="T3"/>
                        </a:cxn>
                        <a:cxn ang="0">
                          <a:pos x="T4" y="T5"/>
                        </a:cxn>
                        <a:cxn ang="0">
                          <a:pos x="T6" y="T7"/>
                        </a:cxn>
                        <a:cxn ang="0">
                          <a:pos x="T8" y="T9"/>
                        </a:cxn>
                        <a:cxn ang="0">
                          <a:pos x="T10" y="T11"/>
                        </a:cxn>
                      </a:cxnLst>
                      <a:rect l="0" t="0" r="r" b="b"/>
                      <a:pathLst>
                        <a:path w="48" h="34">
                          <a:moveTo>
                            <a:pt x="17" y="4"/>
                          </a:moveTo>
                          <a:cubicBezTo>
                            <a:pt x="27" y="7"/>
                            <a:pt x="38" y="10"/>
                            <a:pt x="48" y="12"/>
                          </a:cubicBezTo>
                          <a:cubicBezTo>
                            <a:pt x="43" y="23"/>
                            <a:pt x="32" y="34"/>
                            <a:pt x="19" y="32"/>
                          </a:cubicBezTo>
                          <a:cubicBezTo>
                            <a:pt x="3" y="30"/>
                            <a:pt x="0" y="14"/>
                            <a:pt x="3" y="1"/>
                          </a:cubicBezTo>
                          <a:cubicBezTo>
                            <a:pt x="3" y="0"/>
                            <a:pt x="3" y="0"/>
                            <a:pt x="3" y="0"/>
                          </a:cubicBezTo>
                          <a:cubicBezTo>
                            <a:pt x="8" y="1"/>
                            <a:pt x="13" y="3"/>
                            <a:pt x="1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7" name="Freeform 447"/>
                    <p:cNvSpPr>
                      <a:spLocks/>
                    </p:cNvSpPr>
                    <p:nvPr/>
                  </p:nvSpPr>
                  <p:spPr bwMode="auto">
                    <a:xfrm>
                      <a:off x="3904" y="755"/>
                      <a:ext cx="36" cy="40"/>
                    </a:xfrm>
                    <a:custGeom>
                      <a:avLst/>
                      <a:gdLst>
                        <a:gd name="T0" fmla="*/ 15 w 15"/>
                        <a:gd name="T1" fmla="*/ 8 h 17"/>
                        <a:gd name="T2" fmla="*/ 8 w 15"/>
                        <a:gd name="T3" fmla="*/ 17 h 17"/>
                        <a:gd name="T4" fmla="*/ 0 w 15"/>
                        <a:gd name="T5" fmla="*/ 10 h 17"/>
                        <a:gd name="T6" fmla="*/ 7 w 15"/>
                        <a:gd name="T7" fmla="*/ 0 h 17"/>
                        <a:gd name="T8" fmla="*/ 15 w 15"/>
                        <a:gd name="T9" fmla="*/ 8 h 17"/>
                      </a:gdLst>
                      <a:ahLst/>
                      <a:cxnLst>
                        <a:cxn ang="0">
                          <a:pos x="T0" y="T1"/>
                        </a:cxn>
                        <a:cxn ang="0">
                          <a:pos x="T2" y="T3"/>
                        </a:cxn>
                        <a:cxn ang="0">
                          <a:pos x="T4" y="T5"/>
                        </a:cxn>
                        <a:cxn ang="0">
                          <a:pos x="T6" y="T7"/>
                        </a:cxn>
                        <a:cxn ang="0">
                          <a:pos x="T8" y="T9"/>
                        </a:cxn>
                      </a:cxnLst>
                      <a:rect l="0" t="0" r="r" b="b"/>
                      <a:pathLst>
                        <a:path w="15" h="17">
                          <a:moveTo>
                            <a:pt x="15" y="8"/>
                          </a:moveTo>
                          <a:cubicBezTo>
                            <a:pt x="13" y="11"/>
                            <a:pt x="10" y="14"/>
                            <a:pt x="8" y="17"/>
                          </a:cubicBezTo>
                          <a:cubicBezTo>
                            <a:pt x="6" y="15"/>
                            <a:pt x="3" y="12"/>
                            <a:pt x="0" y="10"/>
                          </a:cubicBezTo>
                          <a:cubicBezTo>
                            <a:pt x="2" y="7"/>
                            <a:pt x="4" y="3"/>
                            <a:pt x="7" y="0"/>
                          </a:cubicBezTo>
                          <a:cubicBezTo>
                            <a:pt x="9" y="3"/>
                            <a:pt x="12" y="6"/>
                            <a:pt x="15"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8" name="Freeform 448"/>
                    <p:cNvSpPr>
                      <a:spLocks/>
                    </p:cNvSpPr>
                    <p:nvPr/>
                  </p:nvSpPr>
                  <p:spPr bwMode="auto">
                    <a:xfrm>
                      <a:off x="4020" y="267"/>
                      <a:ext cx="33" cy="24"/>
                    </a:xfrm>
                    <a:custGeom>
                      <a:avLst/>
                      <a:gdLst>
                        <a:gd name="T0" fmla="*/ 9 w 14"/>
                        <a:gd name="T1" fmla="*/ 1 h 10"/>
                        <a:gd name="T2" fmla="*/ 14 w 14"/>
                        <a:gd name="T3" fmla="*/ 3 h 10"/>
                        <a:gd name="T4" fmla="*/ 5 w 14"/>
                        <a:gd name="T5" fmla="*/ 10 h 10"/>
                        <a:gd name="T6" fmla="*/ 5 w 14"/>
                        <a:gd name="T7" fmla="*/ 1 h 10"/>
                        <a:gd name="T8" fmla="*/ 9 w 14"/>
                        <a:gd name="T9" fmla="*/ 1 h 10"/>
                      </a:gdLst>
                      <a:ahLst/>
                      <a:cxnLst>
                        <a:cxn ang="0">
                          <a:pos x="T0" y="T1"/>
                        </a:cxn>
                        <a:cxn ang="0">
                          <a:pos x="T2" y="T3"/>
                        </a:cxn>
                        <a:cxn ang="0">
                          <a:pos x="T4" y="T5"/>
                        </a:cxn>
                        <a:cxn ang="0">
                          <a:pos x="T6" y="T7"/>
                        </a:cxn>
                        <a:cxn ang="0">
                          <a:pos x="T8" y="T9"/>
                        </a:cxn>
                      </a:cxnLst>
                      <a:rect l="0" t="0" r="r" b="b"/>
                      <a:pathLst>
                        <a:path w="14" h="10">
                          <a:moveTo>
                            <a:pt x="9" y="1"/>
                          </a:moveTo>
                          <a:cubicBezTo>
                            <a:pt x="11" y="1"/>
                            <a:pt x="12" y="2"/>
                            <a:pt x="14" y="3"/>
                          </a:cubicBezTo>
                          <a:cubicBezTo>
                            <a:pt x="10" y="5"/>
                            <a:pt x="7" y="7"/>
                            <a:pt x="5" y="10"/>
                          </a:cubicBezTo>
                          <a:cubicBezTo>
                            <a:pt x="3" y="7"/>
                            <a:pt x="0" y="3"/>
                            <a:pt x="5" y="1"/>
                          </a:cubicBezTo>
                          <a:cubicBezTo>
                            <a:pt x="6" y="0"/>
                            <a:pt x="8" y="1"/>
                            <a:pt x="9"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9" name="Freeform 449"/>
                    <p:cNvSpPr>
                      <a:spLocks/>
                    </p:cNvSpPr>
                    <p:nvPr/>
                  </p:nvSpPr>
                  <p:spPr bwMode="auto">
                    <a:xfrm>
                      <a:off x="3748" y="1382"/>
                      <a:ext cx="35" cy="30"/>
                    </a:xfrm>
                    <a:custGeom>
                      <a:avLst/>
                      <a:gdLst>
                        <a:gd name="T0" fmla="*/ 15 w 15"/>
                        <a:gd name="T1" fmla="*/ 5 h 13"/>
                        <a:gd name="T2" fmla="*/ 13 w 15"/>
                        <a:gd name="T3" fmla="*/ 9 h 13"/>
                        <a:gd name="T4" fmla="*/ 11 w 15"/>
                        <a:gd name="T5" fmla="*/ 10 h 13"/>
                        <a:gd name="T6" fmla="*/ 9 w 15"/>
                        <a:gd name="T7" fmla="*/ 12 h 13"/>
                        <a:gd name="T8" fmla="*/ 7 w 15"/>
                        <a:gd name="T9" fmla="*/ 12 h 13"/>
                        <a:gd name="T10" fmla="*/ 7 w 15"/>
                        <a:gd name="T11" fmla="*/ 13 h 13"/>
                        <a:gd name="T12" fmla="*/ 4 w 15"/>
                        <a:gd name="T13" fmla="*/ 11 h 13"/>
                        <a:gd name="T14" fmla="*/ 0 w 15"/>
                        <a:gd name="T15" fmla="*/ 3 h 13"/>
                        <a:gd name="T16" fmla="*/ 1 w 15"/>
                        <a:gd name="T17" fmla="*/ 0 h 13"/>
                        <a:gd name="T18" fmla="*/ 15 w 15"/>
                        <a:gd name="T1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5"/>
                          </a:moveTo>
                          <a:cubicBezTo>
                            <a:pt x="14" y="7"/>
                            <a:pt x="13" y="8"/>
                            <a:pt x="13" y="9"/>
                          </a:cubicBezTo>
                          <a:cubicBezTo>
                            <a:pt x="12" y="9"/>
                            <a:pt x="12" y="10"/>
                            <a:pt x="11" y="10"/>
                          </a:cubicBezTo>
                          <a:cubicBezTo>
                            <a:pt x="11" y="11"/>
                            <a:pt x="10" y="12"/>
                            <a:pt x="9" y="12"/>
                          </a:cubicBezTo>
                          <a:cubicBezTo>
                            <a:pt x="9" y="11"/>
                            <a:pt x="8" y="11"/>
                            <a:pt x="7" y="12"/>
                          </a:cubicBezTo>
                          <a:cubicBezTo>
                            <a:pt x="7" y="12"/>
                            <a:pt x="7" y="13"/>
                            <a:pt x="7" y="13"/>
                          </a:cubicBezTo>
                          <a:cubicBezTo>
                            <a:pt x="6" y="13"/>
                            <a:pt x="5" y="12"/>
                            <a:pt x="4" y="11"/>
                          </a:cubicBezTo>
                          <a:cubicBezTo>
                            <a:pt x="0" y="8"/>
                            <a:pt x="0" y="8"/>
                            <a:pt x="0" y="3"/>
                          </a:cubicBezTo>
                          <a:cubicBezTo>
                            <a:pt x="0" y="2"/>
                            <a:pt x="1" y="1"/>
                            <a:pt x="1" y="0"/>
                          </a:cubicBezTo>
                          <a:cubicBezTo>
                            <a:pt x="5" y="2"/>
                            <a:pt x="10" y="4"/>
                            <a:pt x="15" y="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0" name="Freeform 450"/>
                    <p:cNvSpPr>
                      <a:spLocks/>
                    </p:cNvSpPr>
                    <p:nvPr/>
                  </p:nvSpPr>
                  <p:spPr bwMode="auto">
                    <a:xfrm>
                      <a:off x="3887" y="783"/>
                      <a:ext cx="34" cy="40"/>
                    </a:xfrm>
                    <a:custGeom>
                      <a:avLst/>
                      <a:gdLst>
                        <a:gd name="T0" fmla="*/ 14 w 14"/>
                        <a:gd name="T1" fmla="*/ 7 h 17"/>
                        <a:gd name="T2" fmla="*/ 9 w 14"/>
                        <a:gd name="T3" fmla="*/ 17 h 17"/>
                        <a:gd name="T4" fmla="*/ 8 w 14"/>
                        <a:gd name="T5" fmla="*/ 17 h 17"/>
                        <a:gd name="T6" fmla="*/ 8 w 14"/>
                        <a:gd name="T7" fmla="*/ 16 h 17"/>
                        <a:gd name="T8" fmla="*/ 4 w 14"/>
                        <a:gd name="T9" fmla="*/ 13 h 17"/>
                        <a:gd name="T10" fmla="*/ 0 w 14"/>
                        <a:gd name="T11" fmla="*/ 11 h 17"/>
                        <a:gd name="T12" fmla="*/ 6 w 14"/>
                        <a:gd name="T13" fmla="*/ 0 h 17"/>
                        <a:gd name="T14" fmla="*/ 14 w 14"/>
                        <a:gd name="T15" fmla="*/ 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14" y="7"/>
                          </a:moveTo>
                          <a:cubicBezTo>
                            <a:pt x="12" y="10"/>
                            <a:pt x="10" y="14"/>
                            <a:pt x="9" y="17"/>
                          </a:cubicBezTo>
                          <a:cubicBezTo>
                            <a:pt x="8" y="17"/>
                            <a:pt x="8" y="17"/>
                            <a:pt x="8" y="17"/>
                          </a:cubicBezTo>
                          <a:cubicBezTo>
                            <a:pt x="9" y="17"/>
                            <a:pt x="9" y="16"/>
                            <a:pt x="8" y="16"/>
                          </a:cubicBezTo>
                          <a:cubicBezTo>
                            <a:pt x="7" y="15"/>
                            <a:pt x="5" y="14"/>
                            <a:pt x="4" y="13"/>
                          </a:cubicBezTo>
                          <a:cubicBezTo>
                            <a:pt x="2" y="12"/>
                            <a:pt x="1" y="12"/>
                            <a:pt x="0" y="11"/>
                          </a:cubicBezTo>
                          <a:cubicBezTo>
                            <a:pt x="2" y="7"/>
                            <a:pt x="4" y="4"/>
                            <a:pt x="6" y="0"/>
                          </a:cubicBezTo>
                          <a:cubicBezTo>
                            <a:pt x="8" y="2"/>
                            <a:pt x="11" y="5"/>
                            <a:pt x="14"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1" name="Freeform 451"/>
                    <p:cNvSpPr>
                      <a:spLocks/>
                    </p:cNvSpPr>
                    <p:nvPr/>
                  </p:nvSpPr>
                  <p:spPr bwMode="auto">
                    <a:xfrm>
                      <a:off x="3684" y="1682"/>
                      <a:ext cx="26" cy="47"/>
                    </a:xfrm>
                    <a:custGeom>
                      <a:avLst/>
                      <a:gdLst>
                        <a:gd name="T0" fmla="*/ 11 w 11"/>
                        <a:gd name="T1" fmla="*/ 16 h 20"/>
                        <a:gd name="T2" fmla="*/ 7 w 11"/>
                        <a:gd name="T3" fmla="*/ 17 h 20"/>
                        <a:gd name="T4" fmla="*/ 2 w 11"/>
                        <a:gd name="T5" fmla="*/ 20 h 20"/>
                        <a:gd name="T6" fmla="*/ 0 w 11"/>
                        <a:gd name="T7" fmla="*/ 3 h 20"/>
                        <a:gd name="T8" fmla="*/ 9 w 11"/>
                        <a:gd name="T9" fmla="*/ 1 h 20"/>
                        <a:gd name="T10" fmla="*/ 10 w 11"/>
                        <a:gd name="T11" fmla="*/ 0 h 20"/>
                        <a:gd name="T12" fmla="*/ 11 w 11"/>
                        <a:gd name="T13" fmla="*/ 16 h 20"/>
                      </a:gdLst>
                      <a:ahLst/>
                      <a:cxnLst>
                        <a:cxn ang="0">
                          <a:pos x="T0" y="T1"/>
                        </a:cxn>
                        <a:cxn ang="0">
                          <a:pos x="T2" y="T3"/>
                        </a:cxn>
                        <a:cxn ang="0">
                          <a:pos x="T4" y="T5"/>
                        </a:cxn>
                        <a:cxn ang="0">
                          <a:pos x="T6" y="T7"/>
                        </a:cxn>
                        <a:cxn ang="0">
                          <a:pos x="T8" y="T9"/>
                        </a:cxn>
                        <a:cxn ang="0">
                          <a:pos x="T10" y="T11"/>
                        </a:cxn>
                        <a:cxn ang="0">
                          <a:pos x="T12" y="T13"/>
                        </a:cxn>
                      </a:cxnLst>
                      <a:rect l="0" t="0" r="r" b="b"/>
                      <a:pathLst>
                        <a:path w="11" h="20">
                          <a:moveTo>
                            <a:pt x="11" y="16"/>
                          </a:moveTo>
                          <a:cubicBezTo>
                            <a:pt x="10" y="16"/>
                            <a:pt x="8" y="17"/>
                            <a:pt x="7" y="17"/>
                          </a:cubicBezTo>
                          <a:cubicBezTo>
                            <a:pt x="5" y="18"/>
                            <a:pt x="3" y="19"/>
                            <a:pt x="2" y="20"/>
                          </a:cubicBezTo>
                          <a:cubicBezTo>
                            <a:pt x="1" y="14"/>
                            <a:pt x="0" y="9"/>
                            <a:pt x="0" y="3"/>
                          </a:cubicBezTo>
                          <a:cubicBezTo>
                            <a:pt x="3" y="2"/>
                            <a:pt x="6" y="2"/>
                            <a:pt x="9" y="1"/>
                          </a:cubicBezTo>
                          <a:cubicBezTo>
                            <a:pt x="9" y="1"/>
                            <a:pt x="9" y="1"/>
                            <a:pt x="10" y="0"/>
                          </a:cubicBezTo>
                          <a:cubicBezTo>
                            <a:pt x="10" y="6"/>
                            <a:pt x="10" y="11"/>
                            <a:pt x="11"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2" name="Freeform 452"/>
                    <p:cNvSpPr>
                      <a:spLocks/>
                    </p:cNvSpPr>
                    <p:nvPr/>
                  </p:nvSpPr>
                  <p:spPr bwMode="auto">
                    <a:xfrm>
                      <a:off x="3876" y="814"/>
                      <a:ext cx="33" cy="38"/>
                    </a:xfrm>
                    <a:custGeom>
                      <a:avLst/>
                      <a:gdLst>
                        <a:gd name="T0" fmla="*/ 13 w 14"/>
                        <a:gd name="T1" fmla="*/ 4 h 16"/>
                        <a:gd name="T2" fmla="*/ 14 w 14"/>
                        <a:gd name="T3" fmla="*/ 4 h 16"/>
                        <a:gd name="T4" fmla="*/ 9 w 14"/>
                        <a:gd name="T5" fmla="*/ 14 h 16"/>
                        <a:gd name="T6" fmla="*/ 9 w 14"/>
                        <a:gd name="T7" fmla="*/ 16 h 16"/>
                        <a:gd name="T8" fmla="*/ 8 w 14"/>
                        <a:gd name="T9" fmla="*/ 15 h 16"/>
                        <a:gd name="T10" fmla="*/ 4 w 14"/>
                        <a:gd name="T11" fmla="*/ 14 h 16"/>
                        <a:gd name="T12" fmla="*/ 0 w 14"/>
                        <a:gd name="T13" fmla="*/ 13 h 16"/>
                        <a:gd name="T14" fmla="*/ 4 w 14"/>
                        <a:gd name="T15" fmla="*/ 0 h 16"/>
                        <a:gd name="T16" fmla="*/ 7 w 14"/>
                        <a:gd name="T17" fmla="*/ 2 h 16"/>
                        <a:gd name="T18" fmla="*/ 12 w 14"/>
                        <a:gd name="T19" fmla="*/ 5 h 16"/>
                        <a:gd name="T20" fmla="*/ 13 w 14"/>
                        <a:gd name="T2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6">
                          <a:moveTo>
                            <a:pt x="13" y="4"/>
                          </a:moveTo>
                          <a:cubicBezTo>
                            <a:pt x="14" y="4"/>
                            <a:pt x="14" y="4"/>
                            <a:pt x="14" y="4"/>
                          </a:cubicBezTo>
                          <a:cubicBezTo>
                            <a:pt x="12" y="7"/>
                            <a:pt x="11" y="11"/>
                            <a:pt x="9" y="14"/>
                          </a:cubicBezTo>
                          <a:cubicBezTo>
                            <a:pt x="9" y="15"/>
                            <a:pt x="9" y="15"/>
                            <a:pt x="9" y="16"/>
                          </a:cubicBezTo>
                          <a:cubicBezTo>
                            <a:pt x="9" y="16"/>
                            <a:pt x="9" y="16"/>
                            <a:pt x="8" y="15"/>
                          </a:cubicBezTo>
                          <a:cubicBezTo>
                            <a:pt x="7" y="15"/>
                            <a:pt x="5" y="15"/>
                            <a:pt x="4" y="14"/>
                          </a:cubicBezTo>
                          <a:cubicBezTo>
                            <a:pt x="2" y="14"/>
                            <a:pt x="1" y="13"/>
                            <a:pt x="0" y="13"/>
                          </a:cubicBezTo>
                          <a:cubicBezTo>
                            <a:pt x="1" y="8"/>
                            <a:pt x="3" y="4"/>
                            <a:pt x="4" y="0"/>
                          </a:cubicBezTo>
                          <a:cubicBezTo>
                            <a:pt x="5" y="0"/>
                            <a:pt x="6" y="1"/>
                            <a:pt x="7" y="2"/>
                          </a:cubicBezTo>
                          <a:cubicBezTo>
                            <a:pt x="9" y="3"/>
                            <a:pt x="11" y="4"/>
                            <a:pt x="12" y="5"/>
                          </a:cubicBezTo>
                          <a:cubicBezTo>
                            <a:pt x="13" y="5"/>
                            <a:pt x="13" y="4"/>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3" name="Freeform 453"/>
                    <p:cNvSpPr>
                      <a:spLocks/>
                    </p:cNvSpPr>
                    <p:nvPr/>
                  </p:nvSpPr>
                  <p:spPr bwMode="auto">
                    <a:xfrm>
                      <a:off x="3807" y="1060"/>
                      <a:ext cx="45" cy="33"/>
                    </a:xfrm>
                    <a:custGeom>
                      <a:avLst/>
                      <a:gdLst>
                        <a:gd name="T0" fmla="*/ 13 w 19"/>
                        <a:gd name="T1" fmla="*/ 1 h 14"/>
                        <a:gd name="T2" fmla="*/ 18 w 19"/>
                        <a:gd name="T3" fmla="*/ 14 h 14"/>
                        <a:gd name="T4" fmla="*/ 1 w 19"/>
                        <a:gd name="T5" fmla="*/ 13 h 14"/>
                        <a:gd name="T6" fmla="*/ 1 w 19"/>
                        <a:gd name="T7" fmla="*/ 13 h 14"/>
                        <a:gd name="T8" fmla="*/ 1 w 19"/>
                        <a:gd name="T9" fmla="*/ 10 h 14"/>
                        <a:gd name="T10" fmla="*/ 4 w 19"/>
                        <a:gd name="T11" fmla="*/ 5 h 14"/>
                        <a:gd name="T12" fmla="*/ 9 w 19"/>
                        <a:gd name="T13" fmla="*/ 1 h 14"/>
                        <a:gd name="T14" fmla="*/ 13 w 19"/>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13" y="1"/>
                          </a:moveTo>
                          <a:cubicBezTo>
                            <a:pt x="19" y="3"/>
                            <a:pt x="18" y="9"/>
                            <a:pt x="18" y="14"/>
                          </a:cubicBezTo>
                          <a:cubicBezTo>
                            <a:pt x="13" y="13"/>
                            <a:pt x="7" y="13"/>
                            <a:pt x="1" y="13"/>
                          </a:cubicBezTo>
                          <a:cubicBezTo>
                            <a:pt x="1" y="13"/>
                            <a:pt x="1" y="13"/>
                            <a:pt x="1" y="13"/>
                          </a:cubicBezTo>
                          <a:cubicBezTo>
                            <a:pt x="1" y="12"/>
                            <a:pt x="0" y="11"/>
                            <a:pt x="1" y="10"/>
                          </a:cubicBezTo>
                          <a:cubicBezTo>
                            <a:pt x="1" y="8"/>
                            <a:pt x="3" y="6"/>
                            <a:pt x="4" y="5"/>
                          </a:cubicBezTo>
                          <a:cubicBezTo>
                            <a:pt x="5" y="3"/>
                            <a:pt x="7" y="1"/>
                            <a:pt x="9" y="1"/>
                          </a:cubicBezTo>
                          <a:cubicBezTo>
                            <a:pt x="10" y="0"/>
                            <a:pt x="12" y="0"/>
                            <a:pt x="13"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4" name="Freeform 454"/>
                    <p:cNvSpPr>
                      <a:spLocks/>
                    </p:cNvSpPr>
                    <p:nvPr/>
                  </p:nvSpPr>
                  <p:spPr bwMode="auto">
                    <a:xfrm>
                      <a:off x="3847" y="1015"/>
                      <a:ext cx="12" cy="54"/>
                    </a:xfrm>
                    <a:custGeom>
                      <a:avLst/>
                      <a:gdLst>
                        <a:gd name="T0" fmla="*/ 5 w 5"/>
                        <a:gd name="T1" fmla="*/ 3 h 23"/>
                        <a:gd name="T2" fmla="*/ 3 w 5"/>
                        <a:gd name="T3" fmla="*/ 23 h 23"/>
                        <a:gd name="T4" fmla="*/ 0 w 5"/>
                        <a:gd name="T5" fmla="*/ 18 h 23"/>
                        <a:gd name="T6" fmla="*/ 0 w 5"/>
                        <a:gd name="T7" fmla="*/ 0 h 23"/>
                        <a:gd name="T8" fmla="*/ 3 w 5"/>
                        <a:gd name="T9" fmla="*/ 2 h 23"/>
                        <a:gd name="T10" fmla="*/ 5 w 5"/>
                        <a:gd name="T11" fmla="*/ 3 h 23"/>
                      </a:gdLst>
                      <a:ahLst/>
                      <a:cxnLst>
                        <a:cxn ang="0">
                          <a:pos x="T0" y="T1"/>
                        </a:cxn>
                        <a:cxn ang="0">
                          <a:pos x="T2" y="T3"/>
                        </a:cxn>
                        <a:cxn ang="0">
                          <a:pos x="T4" y="T5"/>
                        </a:cxn>
                        <a:cxn ang="0">
                          <a:pos x="T6" y="T7"/>
                        </a:cxn>
                        <a:cxn ang="0">
                          <a:pos x="T8" y="T9"/>
                        </a:cxn>
                        <a:cxn ang="0">
                          <a:pos x="T10" y="T11"/>
                        </a:cxn>
                      </a:cxnLst>
                      <a:rect l="0" t="0" r="r" b="b"/>
                      <a:pathLst>
                        <a:path w="5" h="23">
                          <a:moveTo>
                            <a:pt x="5" y="3"/>
                          </a:moveTo>
                          <a:cubicBezTo>
                            <a:pt x="4" y="10"/>
                            <a:pt x="4" y="16"/>
                            <a:pt x="3" y="23"/>
                          </a:cubicBezTo>
                          <a:cubicBezTo>
                            <a:pt x="2" y="21"/>
                            <a:pt x="1" y="19"/>
                            <a:pt x="0" y="18"/>
                          </a:cubicBezTo>
                          <a:cubicBezTo>
                            <a:pt x="0" y="12"/>
                            <a:pt x="0" y="6"/>
                            <a:pt x="0" y="0"/>
                          </a:cubicBezTo>
                          <a:cubicBezTo>
                            <a:pt x="1" y="1"/>
                            <a:pt x="2" y="1"/>
                            <a:pt x="3" y="2"/>
                          </a:cubicBezTo>
                          <a:cubicBezTo>
                            <a:pt x="4" y="2"/>
                            <a:pt x="4" y="3"/>
                            <a:pt x="5"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5" name="Freeform 455"/>
                    <p:cNvSpPr>
                      <a:spLocks/>
                    </p:cNvSpPr>
                    <p:nvPr/>
                  </p:nvSpPr>
                  <p:spPr bwMode="auto">
                    <a:xfrm>
                      <a:off x="3847" y="984"/>
                      <a:ext cx="17" cy="33"/>
                    </a:xfrm>
                    <a:custGeom>
                      <a:avLst/>
                      <a:gdLst>
                        <a:gd name="T0" fmla="*/ 7 w 7"/>
                        <a:gd name="T1" fmla="*/ 2 h 14"/>
                        <a:gd name="T2" fmla="*/ 5 w 7"/>
                        <a:gd name="T3" fmla="*/ 14 h 14"/>
                        <a:gd name="T4" fmla="*/ 4 w 7"/>
                        <a:gd name="T5" fmla="*/ 13 h 14"/>
                        <a:gd name="T6" fmla="*/ 1 w 7"/>
                        <a:gd name="T7" fmla="*/ 12 h 14"/>
                        <a:gd name="T8" fmla="*/ 0 w 7"/>
                        <a:gd name="T9" fmla="*/ 12 h 14"/>
                        <a:gd name="T10" fmla="*/ 1 w 7"/>
                        <a:gd name="T11" fmla="*/ 0 h 14"/>
                        <a:gd name="T12" fmla="*/ 7 w 7"/>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7" y="2"/>
                          </a:moveTo>
                          <a:cubicBezTo>
                            <a:pt x="7" y="6"/>
                            <a:pt x="6" y="10"/>
                            <a:pt x="5" y="14"/>
                          </a:cubicBezTo>
                          <a:cubicBezTo>
                            <a:pt x="5" y="14"/>
                            <a:pt x="4" y="13"/>
                            <a:pt x="4" y="13"/>
                          </a:cubicBezTo>
                          <a:cubicBezTo>
                            <a:pt x="3" y="13"/>
                            <a:pt x="2" y="12"/>
                            <a:pt x="1" y="12"/>
                          </a:cubicBezTo>
                          <a:cubicBezTo>
                            <a:pt x="1" y="12"/>
                            <a:pt x="0" y="11"/>
                            <a:pt x="0" y="12"/>
                          </a:cubicBezTo>
                          <a:cubicBezTo>
                            <a:pt x="0" y="8"/>
                            <a:pt x="1" y="4"/>
                            <a:pt x="1" y="0"/>
                          </a:cubicBezTo>
                          <a:cubicBezTo>
                            <a:pt x="3" y="0"/>
                            <a:pt x="5" y="1"/>
                            <a:pt x="7"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6" name="Freeform 456"/>
                    <p:cNvSpPr>
                      <a:spLocks/>
                    </p:cNvSpPr>
                    <p:nvPr/>
                  </p:nvSpPr>
                  <p:spPr bwMode="auto">
                    <a:xfrm>
                      <a:off x="3866" y="847"/>
                      <a:ext cx="31" cy="35"/>
                    </a:xfrm>
                    <a:custGeom>
                      <a:avLst/>
                      <a:gdLst>
                        <a:gd name="T0" fmla="*/ 12 w 13"/>
                        <a:gd name="T1" fmla="*/ 3 h 15"/>
                        <a:gd name="T2" fmla="*/ 13 w 13"/>
                        <a:gd name="T3" fmla="*/ 3 h 15"/>
                        <a:gd name="T4" fmla="*/ 9 w 13"/>
                        <a:gd name="T5" fmla="*/ 15 h 15"/>
                        <a:gd name="T6" fmla="*/ 0 w 13"/>
                        <a:gd name="T7" fmla="*/ 12 h 15"/>
                        <a:gd name="T8" fmla="*/ 3 w 13"/>
                        <a:gd name="T9" fmla="*/ 1 h 15"/>
                        <a:gd name="T10" fmla="*/ 4 w 13"/>
                        <a:gd name="T11" fmla="*/ 0 h 15"/>
                        <a:gd name="T12" fmla="*/ 12 w 13"/>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12" y="3"/>
                          </a:moveTo>
                          <a:cubicBezTo>
                            <a:pt x="12" y="3"/>
                            <a:pt x="12" y="3"/>
                            <a:pt x="13" y="3"/>
                          </a:cubicBezTo>
                          <a:cubicBezTo>
                            <a:pt x="11" y="7"/>
                            <a:pt x="10" y="11"/>
                            <a:pt x="9" y="15"/>
                          </a:cubicBezTo>
                          <a:cubicBezTo>
                            <a:pt x="7" y="13"/>
                            <a:pt x="3" y="13"/>
                            <a:pt x="0" y="12"/>
                          </a:cubicBezTo>
                          <a:cubicBezTo>
                            <a:pt x="1" y="8"/>
                            <a:pt x="2" y="5"/>
                            <a:pt x="3" y="1"/>
                          </a:cubicBezTo>
                          <a:cubicBezTo>
                            <a:pt x="3" y="1"/>
                            <a:pt x="3" y="0"/>
                            <a:pt x="4" y="0"/>
                          </a:cubicBezTo>
                          <a:cubicBezTo>
                            <a:pt x="6" y="2"/>
                            <a:pt x="9" y="3"/>
                            <a:pt x="12"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7" name="Freeform 457"/>
                    <p:cNvSpPr>
                      <a:spLocks/>
                    </p:cNvSpPr>
                    <p:nvPr/>
                  </p:nvSpPr>
                  <p:spPr bwMode="auto">
                    <a:xfrm>
                      <a:off x="3684" y="1651"/>
                      <a:ext cx="23" cy="31"/>
                    </a:xfrm>
                    <a:custGeom>
                      <a:avLst/>
                      <a:gdLst>
                        <a:gd name="T0" fmla="*/ 9 w 10"/>
                        <a:gd name="T1" fmla="*/ 12 h 13"/>
                        <a:gd name="T2" fmla="*/ 8 w 10"/>
                        <a:gd name="T3" fmla="*/ 11 h 13"/>
                        <a:gd name="T4" fmla="*/ 6 w 10"/>
                        <a:gd name="T5" fmla="*/ 12 h 13"/>
                        <a:gd name="T6" fmla="*/ 5 w 10"/>
                        <a:gd name="T7" fmla="*/ 11 h 13"/>
                        <a:gd name="T8" fmla="*/ 0 w 10"/>
                        <a:gd name="T9" fmla="*/ 13 h 13"/>
                        <a:gd name="T10" fmla="*/ 0 w 10"/>
                        <a:gd name="T11" fmla="*/ 2 h 13"/>
                        <a:gd name="T12" fmla="*/ 10 w 10"/>
                        <a:gd name="T13" fmla="*/ 0 h 13"/>
                        <a:gd name="T14" fmla="*/ 9 w 10"/>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3">
                          <a:moveTo>
                            <a:pt x="9" y="12"/>
                          </a:moveTo>
                          <a:cubicBezTo>
                            <a:pt x="9" y="11"/>
                            <a:pt x="9" y="11"/>
                            <a:pt x="8" y="11"/>
                          </a:cubicBezTo>
                          <a:cubicBezTo>
                            <a:pt x="8" y="12"/>
                            <a:pt x="7" y="12"/>
                            <a:pt x="6" y="12"/>
                          </a:cubicBezTo>
                          <a:cubicBezTo>
                            <a:pt x="6" y="12"/>
                            <a:pt x="6" y="11"/>
                            <a:pt x="5" y="11"/>
                          </a:cubicBezTo>
                          <a:cubicBezTo>
                            <a:pt x="3" y="11"/>
                            <a:pt x="2" y="12"/>
                            <a:pt x="0" y="13"/>
                          </a:cubicBezTo>
                          <a:cubicBezTo>
                            <a:pt x="0" y="9"/>
                            <a:pt x="0" y="5"/>
                            <a:pt x="0" y="2"/>
                          </a:cubicBezTo>
                          <a:cubicBezTo>
                            <a:pt x="3" y="1"/>
                            <a:pt x="7" y="1"/>
                            <a:pt x="10" y="0"/>
                          </a:cubicBezTo>
                          <a:cubicBezTo>
                            <a:pt x="9" y="4"/>
                            <a:pt x="9" y="8"/>
                            <a:pt x="9"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8" name="Freeform 458"/>
                    <p:cNvSpPr>
                      <a:spLocks/>
                    </p:cNvSpPr>
                    <p:nvPr/>
                  </p:nvSpPr>
                  <p:spPr bwMode="auto">
                    <a:xfrm>
                      <a:off x="3506" y="2009"/>
                      <a:ext cx="114" cy="89"/>
                    </a:xfrm>
                    <a:custGeom>
                      <a:avLst/>
                      <a:gdLst>
                        <a:gd name="T0" fmla="*/ 48 w 48"/>
                        <a:gd name="T1" fmla="*/ 20 h 38"/>
                        <a:gd name="T2" fmla="*/ 47 w 48"/>
                        <a:gd name="T3" fmla="*/ 20 h 38"/>
                        <a:gd name="T4" fmla="*/ 17 w 48"/>
                        <a:gd name="T5" fmla="*/ 34 h 38"/>
                        <a:gd name="T6" fmla="*/ 3 w 48"/>
                        <a:gd name="T7" fmla="*/ 6 h 38"/>
                        <a:gd name="T8" fmla="*/ 4 w 48"/>
                        <a:gd name="T9" fmla="*/ 6 h 38"/>
                        <a:gd name="T10" fmla="*/ 32 w 48"/>
                        <a:gd name="T11" fmla="*/ 0 h 38"/>
                        <a:gd name="T12" fmla="*/ 48 w 48"/>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48" h="38">
                          <a:moveTo>
                            <a:pt x="48" y="20"/>
                          </a:moveTo>
                          <a:cubicBezTo>
                            <a:pt x="48" y="20"/>
                            <a:pt x="47" y="20"/>
                            <a:pt x="47" y="20"/>
                          </a:cubicBezTo>
                          <a:cubicBezTo>
                            <a:pt x="42" y="31"/>
                            <a:pt x="29" y="38"/>
                            <a:pt x="17" y="34"/>
                          </a:cubicBezTo>
                          <a:cubicBezTo>
                            <a:pt x="6" y="30"/>
                            <a:pt x="0" y="17"/>
                            <a:pt x="3" y="6"/>
                          </a:cubicBezTo>
                          <a:cubicBezTo>
                            <a:pt x="4" y="6"/>
                            <a:pt x="4" y="6"/>
                            <a:pt x="4" y="6"/>
                          </a:cubicBezTo>
                          <a:cubicBezTo>
                            <a:pt x="13" y="9"/>
                            <a:pt x="24" y="7"/>
                            <a:pt x="32" y="0"/>
                          </a:cubicBezTo>
                          <a:cubicBezTo>
                            <a:pt x="33" y="9"/>
                            <a:pt x="39" y="17"/>
                            <a:pt x="48" y="2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9" name="Freeform 459"/>
                    <p:cNvSpPr>
                      <a:spLocks/>
                    </p:cNvSpPr>
                    <p:nvPr/>
                  </p:nvSpPr>
                  <p:spPr bwMode="auto">
                    <a:xfrm>
                      <a:off x="3861" y="880"/>
                      <a:ext cx="24" cy="36"/>
                    </a:xfrm>
                    <a:custGeom>
                      <a:avLst/>
                      <a:gdLst>
                        <a:gd name="T0" fmla="*/ 6 w 10"/>
                        <a:gd name="T1" fmla="*/ 1 h 15"/>
                        <a:gd name="T2" fmla="*/ 10 w 10"/>
                        <a:gd name="T3" fmla="*/ 3 h 15"/>
                        <a:gd name="T4" fmla="*/ 7 w 10"/>
                        <a:gd name="T5" fmla="*/ 15 h 15"/>
                        <a:gd name="T6" fmla="*/ 0 w 10"/>
                        <a:gd name="T7" fmla="*/ 12 h 15"/>
                        <a:gd name="T8" fmla="*/ 2 w 10"/>
                        <a:gd name="T9" fmla="*/ 0 h 15"/>
                        <a:gd name="T10" fmla="*/ 6 w 10"/>
                        <a:gd name="T11" fmla="*/ 1 h 15"/>
                      </a:gdLst>
                      <a:ahLst/>
                      <a:cxnLst>
                        <a:cxn ang="0">
                          <a:pos x="T0" y="T1"/>
                        </a:cxn>
                        <a:cxn ang="0">
                          <a:pos x="T2" y="T3"/>
                        </a:cxn>
                        <a:cxn ang="0">
                          <a:pos x="T4" y="T5"/>
                        </a:cxn>
                        <a:cxn ang="0">
                          <a:pos x="T6" y="T7"/>
                        </a:cxn>
                        <a:cxn ang="0">
                          <a:pos x="T8" y="T9"/>
                        </a:cxn>
                        <a:cxn ang="0">
                          <a:pos x="T10" y="T11"/>
                        </a:cxn>
                      </a:cxnLst>
                      <a:rect l="0" t="0" r="r" b="b"/>
                      <a:pathLst>
                        <a:path w="10" h="15">
                          <a:moveTo>
                            <a:pt x="6" y="1"/>
                          </a:moveTo>
                          <a:cubicBezTo>
                            <a:pt x="8" y="2"/>
                            <a:pt x="9" y="2"/>
                            <a:pt x="10" y="3"/>
                          </a:cubicBezTo>
                          <a:cubicBezTo>
                            <a:pt x="9" y="7"/>
                            <a:pt x="8" y="11"/>
                            <a:pt x="7" y="15"/>
                          </a:cubicBezTo>
                          <a:cubicBezTo>
                            <a:pt x="5" y="14"/>
                            <a:pt x="2" y="13"/>
                            <a:pt x="0" y="12"/>
                          </a:cubicBezTo>
                          <a:cubicBezTo>
                            <a:pt x="0" y="8"/>
                            <a:pt x="1" y="4"/>
                            <a:pt x="2" y="0"/>
                          </a:cubicBezTo>
                          <a:cubicBezTo>
                            <a:pt x="3" y="0"/>
                            <a:pt x="5" y="1"/>
                            <a:pt x="6"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0" name="Freeform 460"/>
                    <p:cNvSpPr>
                      <a:spLocks/>
                    </p:cNvSpPr>
                    <p:nvPr/>
                  </p:nvSpPr>
                  <p:spPr bwMode="auto">
                    <a:xfrm>
                      <a:off x="3850" y="946"/>
                      <a:ext cx="21" cy="38"/>
                    </a:xfrm>
                    <a:custGeom>
                      <a:avLst/>
                      <a:gdLst>
                        <a:gd name="T0" fmla="*/ 9 w 9"/>
                        <a:gd name="T1" fmla="*/ 3 h 16"/>
                        <a:gd name="T2" fmla="*/ 6 w 9"/>
                        <a:gd name="T3" fmla="*/ 16 h 16"/>
                        <a:gd name="T4" fmla="*/ 0 w 9"/>
                        <a:gd name="T5" fmla="*/ 14 h 16"/>
                        <a:gd name="T6" fmla="*/ 2 w 9"/>
                        <a:gd name="T7" fmla="*/ 0 h 16"/>
                        <a:gd name="T8" fmla="*/ 3 w 9"/>
                        <a:gd name="T9" fmla="*/ 0 h 16"/>
                        <a:gd name="T10" fmla="*/ 3 w 9"/>
                        <a:gd name="T11" fmla="*/ 1 h 16"/>
                        <a:gd name="T12" fmla="*/ 7 w 9"/>
                        <a:gd name="T13" fmla="*/ 2 h 16"/>
                        <a:gd name="T14" fmla="*/ 9 w 9"/>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9" y="3"/>
                          </a:moveTo>
                          <a:cubicBezTo>
                            <a:pt x="8" y="7"/>
                            <a:pt x="7" y="11"/>
                            <a:pt x="6" y="16"/>
                          </a:cubicBezTo>
                          <a:cubicBezTo>
                            <a:pt x="5" y="15"/>
                            <a:pt x="2" y="14"/>
                            <a:pt x="0" y="14"/>
                          </a:cubicBezTo>
                          <a:cubicBezTo>
                            <a:pt x="1" y="9"/>
                            <a:pt x="1" y="4"/>
                            <a:pt x="2" y="0"/>
                          </a:cubicBezTo>
                          <a:cubicBezTo>
                            <a:pt x="3" y="0"/>
                            <a:pt x="3" y="0"/>
                            <a:pt x="3" y="0"/>
                          </a:cubicBezTo>
                          <a:cubicBezTo>
                            <a:pt x="2" y="0"/>
                            <a:pt x="3" y="1"/>
                            <a:pt x="3" y="1"/>
                          </a:cubicBezTo>
                          <a:cubicBezTo>
                            <a:pt x="4" y="2"/>
                            <a:pt x="6" y="2"/>
                            <a:pt x="7" y="2"/>
                          </a:cubicBezTo>
                          <a:cubicBezTo>
                            <a:pt x="8" y="3"/>
                            <a:pt x="8" y="3"/>
                            <a:pt x="9"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1" name="Freeform 461"/>
                    <p:cNvSpPr>
                      <a:spLocks/>
                    </p:cNvSpPr>
                    <p:nvPr/>
                  </p:nvSpPr>
                  <p:spPr bwMode="auto">
                    <a:xfrm>
                      <a:off x="3854" y="911"/>
                      <a:ext cx="24" cy="38"/>
                    </a:xfrm>
                    <a:custGeom>
                      <a:avLst/>
                      <a:gdLst>
                        <a:gd name="T0" fmla="*/ 7 w 10"/>
                        <a:gd name="T1" fmla="*/ 16 h 16"/>
                        <a:gd name="T2" fmla="*/ 7 w 10"/>
                        <a:gd name="T3" fmla="*/ 16 h 16"/>
                        <a:gd name="T4" fmla="*/ 2 w 10"/>
                        <a:gd name="T5" fmla="*/ 14 h 16"/>
                        <a:gd name="T6" fmla="*/ 1 w 10"/>
                        <a:gd name="T7" fmla="*/ 15 h 16"/>
                        <a:gd name="T8" fmla="*/ 0 w 10"/>
                        <a:gd name="T9" fmla="*/ 15 h 16"/>
                        <a:gd name="T10" fmla="*/ 2 w 10"/>
                        <a:gd name="T11" fmla="*/ 0 h 16"/>
                        <a:gd name="T12" fmla="*/ 10 w 10"/>
                        <a:gd name="T13" fmla="*/ 4 h 16"/>
                        <a:gd name="T14" fmla="*/ 7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7" y="16"/>
                          </a:moveTo>
                          <a:cubicBezTo>
                            <a:pt x="7" y="16"/>
                            <a:pt x="7" y="16"/>
                            <a:pt x="7" y="16"/>
                          </a:cubicBezTo>
                          <a:cubicBezTo>
                            <a:pt x="5" y="15"/>
                            <a:pt x="3" y="14"/>
                            <a:pt x="2" y="14"/>
                          </a:cubicBezTo>
                          <a:cubicBezTo>
                            <a:pt x="1" y="14"/>
                            <a:pt x="1" y="14"/>
                            <a:pt x="1" y="15"/>
                          </a:cubicBezTo>
                          <a:cubicBezTo>
                            <a:pt x="0" y="15"/>
                            <a:pt x="0" y="15"/>
                            <a:pt x="0" y="15"/>
                          </a:cubicBezTo>
                          <a:cubicBezTo>
                            <a:pt x="1" y="10"/>
                            <a:pt x="1" y="5"/>
                            <a:pt x="2" y="0"/>
                          </a:cubicBezTo>
                          <a:cubicBezTo>
                            <a:pt x="5" y="1"/>
                            <a:pt x="7" y="3"/>
                            <a:pt x="10" y="4"/>
                          </a:cubicBezTo>
                          <a:cubicBezTo>
                            <a:pt x="9" y="8"/>
                            <a:pt x="8" y="12"/>
                            <a:pt x="7"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2" name="Freeform 462"/>
                    <p:cNvSpPr>
                      <a:spLocks/>
                    </p:cNvSpPr>
                    <p:nvPr/>
                  </p:nvSpPr>
                  <p:spPr bwMode="auto">
                    <a:xfrm>
                      <a:off x="3731" y="1412"/>
                      <a:ext cx="31" cy="31"/>
                    </a:xfrm>
                    <a:custGeom>
                      <a:avLst/>
                      <a:gdLst>
                        <a:gd name="T0" fmla="*/ 13 w 13"/>
                        <a:gd name="T1" fmla="*/ 4 h 13"/>
                        <a:gd name="T2" fmla="*/ 10 w 13"/>
                        <a:gd name="T3" fmla="*/ 12 h 13"/>
                        <a:gd name="T4" fmla="*/ 9 w 13"/>
                        <a:gd name="T5" fmla="*/ 12 h 13"/>
                        <a:gd name="T6" fmla="*/ 4 w 13"/>
                        <a:gd name="T7" fmla="*/ 12 h 13"/>
                        <a:gd name="T8" fmla="*/ 0 w 13"/>
                        <a:gd name="T9" fmla="*/ 13 h 13"/>
                        <a:gd name="T10" fmla="*/ 6 w 13"/>
                        <a:gd name="T11" fmla="*/ 0 h 13"/>
                        <a:gd name="T12" fmla="*/ 9 w 13"/>
                        <a:gd name="T13" fmla="*/ 3 h 13"/>
                        <a:gd name="T14" fmla="*/ 13 w 13"/>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13" y="4"/>
                          </a:moveTo>
                          <a:cubicBezTo>
                            <a:pt x="12" y="7"/>
                            <a:pt x="11" y="9"/>
                            <a:pt x="10" y="12"/>
                          </a:cubicBezTo>
                          <a:cubicBezTo>
                            <a:pt x="10" y="12"/>
                            <a:pt x="10" y="12"/>
                            <a:pt x="9" y="12"/>
                          </a:cubicBezTo>
                          <a:cubicBezTo>
                            <a:pt x="8" y="12"/>
                            <a:pt x="6" y="12"/>
                            <a:pt x="4" y="12"/>
                          </a:cubicBezTo>
                          <a:cubicBezTo>
                            <a:pt x="3" y="12"/>
                            <a:pt x="2" y="13"/>
                            <a:pt x="0" y="13"/>
                          </a:cubicBezTo>
                          <a:cubicBezTo>
                            <a:pt x="2" y="9"/>
                            <a:pt x="4" y="4"/>
                            <a:pt x="6" y="0"/>
                          </a:cubicBezTo>
                          <a:cubicBezTo>
                            <a:pt x="7" y="1"/>
                            <a:pt x="8" y="2"/>
                            <a:pt x="9" y="3"/>
                          </a:cubicBezTo>
                          <a:cubicBezTo>
                            <a:pt x="10" y="3"/>
                            <a:pt x="12" y="4"/>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3" name="Freeform 463"/>
                    <p:cNvSpPr>
                      <a:spLocks/>
                    </p:cNvSpPr>
                    <p:nvPr/>
                  </p:nvSpPr>
                  <p:spPr bwMode="auto">
                    <a:xfrm>
                      <a:off x="3719" y="1445"/>
                      <a:ext cx="33" cy="29"/>
                    </a:xfrm>
                    <a:custGeom>
                      <a:avLst/>
                      <a:gdLst>
                        <a:gd name="T0" fmla="*/ 14 w 14"/>
                        <a:gd name="T1" fmla="*/ 0 h 12"/>
                        <a:gd name="T2" fmla="*/ 10 w 14"/>
                        <a:gd name="T3" fmla="*/ 12 h 12"/>
                        <a:gd name="T4" fmla="*/ 0 w 14"/>
                        <a:gd name="T5" fmla="*/ 12 h 12"/>
                        <a:gd name="T6" fmla="*/ 5 w 14"/>
                        <a:gd name="T7" fmla="*/ 1 h 12"/>
                        <a:gd name="T8" fmla="*/ 9 w 14"/>
                        <a:gd name="T9" fmla="*/ 1 h 12"/>
                        <a:gd name="T10" fmla="*/ 14 w 14"/>
                        <a:gd name="T11" fmla="*/ 0 h 12"/>
                      </a:gdLst>
                      <a:ahLst/>
                      <a:cxnLst>
                        <a:cxn ang="0">
                          <a:pos x="T0" y="T1"/>
                        </a:cxn>
                        <a:cxn ang="0">
                          <a:pos x="T2" y="T3"/>
                        </a:cxn>
                        <a:cxn ang="0">
                          <a:pos x="T4" y="T5"/>
                        </a:cxn>
                        <a:cxn ang="0">
                          <a:pos x="T6" y="T7"/>
                        </a:cxn>
                        <a:cxn ang="0">
                          <a:pos x="T8" y="T9"/>
                        </a:cxn>
                        <a:cxn ang="0">
                          <a:pos x="T10" y="T11"/>
                        </a:cxn>
                      </a:cxnLst>
                      <a:rect l="0" t="0" r="r" b="b"/>
                      <a:pathLst>
                        <a:path w="14" h="12">
                          <a:moveTo>
                            <a:pt x="14" y="0"/>
                          </a:moveTo>
                          <a:cubicBezTo>
                            <a:pt x="13" y="4"/>
                            <a:pt x="12" y="8"/>
                            <a:pt x="10" y="12"/>
                          </a:cubicBezTo>
                          <a:cubicBezTo>
                            <a:pt x="7" y="11"/>
                            <a:pt x="4" y="11"/>
                            <a:pt x="0" y="12"/>
                          </a:cubicBezTo>
                          <a:cubicBezTo>
                            <a:pt x="2" y="8"/>
                            <a:pt x="3" y="4"/>
                            <a:pt x="5" y="1"/>
                          </a:cubicBezTo>
                          <a:cubicBezTo>
                            <a:pt x="6" y="1"/>
                            <a:pt x="8" y="1"/>
                            <a:pt x="9" y="1"/>
                          </a:cubicBezTo>
                          <a:cubicBezTo>
                            <a:pt x="11" y="0"/>
                            <a:pt x="13" y="1"/>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4" name="Freeform 464"/>
                    <p:cNvSpPr>
                      <a:spLocks/>
                    </p:cNvSpPr>
                    <p:nvPr/>
                  </p:nvSpPr>
                  <p:spPr bwMode="auto">
                    <a:xfrm>
                      <a:off x="3684" y="1611"/>
                      <a:ext cx="26" cy="40"/>
                    </a:xfrm>
                    <a:custGeom>
                      <a:avLst/>
                      <a:gdLst>
                        <a:gd name="T0" fmla="*/ 11 w 11"/>
                        <a:gd name="T1" fmla="*/ 2 h 17"/>
                        <a:gd name="T2" fmla="*/ 10 w 11"/>
                        <a:gd name="T3" fmla="*/ 15 h 17"/>
                        <a:gd name="T4" fmla="*/ 0 w 11"/>
                        <a:gd name="T5" fmla="*/ 17 h 17"/>
                        <a:gd name="T6" fmla="*/ 0 w 11"/>
                        <a:gd name="T7" fmla="*/ 13 h 17"/>
                        <a:gd name="T8" fmla="*/ 1 w 11"/>
                        <a:gd name="T9" fmla="*/ 1 h 17"/>
                        <a:gd name="T10" fmla="*/ 11 w 11"/>
                        <a:gd name="T11" fmla="*/ 0 h 17"/>
                        <a:gd name="T12" fmla="*/ 11 w 11"/>
                        <a:gd name="T13" fmla="*/ 0 h 17"/>
                        <a:gd name="T14" fmla="*/ 11 w 11"/>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7">
                          <a:moveTo>
                            <a:pt x="11" y="2"/>
                          </a:moveTo>
                          <a:cubicBezTo>
                            <a:pt x="10" y="6"/>
                            <a:pt x="10" y="10"/>
                            <a:pt x="10" y="15"/>
                          </a:cubicBezTo>
                          <a:cubicBezTo>
                            <a:pt x="6" y="15"/>
                            <a:pt x="3" y="16"/>
                            <a:pt x="0" y="17"/>
                          </a:cubicBezTo>
                          <a:cubicBezTo>
                            <a:pt x="0" y="15"/>
                            <a:pt x="0" y="14"/>
                            <a:pt x="0" y="13"/>
                          </a:cubicBezTo>
                          <a:cubicBezTo>
                            <a:pt x="0" y="9"/>
                            <a:pt x="1" y="5"/>
                            <a:pt x="1" y="1"/>
                          </a:cubicBezTo>
                          <a:cubicBezTo>
                            <a:pt x="4" y="1"/>
                            <a:pt x="8" y="1"/>
                            <a:pt x="11" y="0"/>
                          </a:cubicBezTo>
                          <a:cubicBezTo>
                            <a:pt x="11" y="0"/>
                            <a:pt x="11" y="0"/>
                            <a:pt x="11" y="0"/>
                          </a:cubicBezTo>
                          <a:cubicBezTo>
                            <a:pt x="11" y="1"/>
                            <a:pt x="11" y="1"/>
                            <a:pt x="11"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5" name="Freeform 465"/>
                    <p:cNvSpPr>
                      <a:spLocks/>
                    </p:cNvSpPr>
                    <p:nvPr/>
                  </p:nvSpPr>
                  <p:spPr bwMode="auto">
                    <a:xfrm>
                      <a:off x="3916" y="592"/>
                      <a:ext cx="26" cy="28"/>
                    </a:xfrm>
                    <a:custGeom>
                      <a:avLst/>
                      <a:gdLst>
                        <a:gd name="T0" fmla="*/ 10 w 11"/>
                        <a:gd name="T1" fmla="*/ 8 h 12"/>
                        <a:gd name="T2" fmla="*/ 11 w 11"/>
                        <a:gd name="T3" fmla="*/ 12 h 12"/>
                        <a:gd name="T4" fmla="*/ 0 w 11"/>
                        <a:gd name="T5" fmla="*/ 11 h 12"/>
                        <a:gd name="T6" fmla="*/ 7 w 11"/>
                        <a:gd name="T7" fmla="*/ 2 h 12"/>
                        <a:gd name="T8" fmla="*/ 10 w 11"/>
                        <a:gd name="T9" fmla="*/ 8 h 12"/>
                      </a:gdLst>
                      <a:ahLst/>
                      <a:cxnLst>
                        <a:cxn ang="0">
                          <a:pos x="T0" y="T1"/>
                        </a:cxn>
                        <a:cxn ang="0">
                          <a:pos x="T2" y="T3"/>
                        </a:cxn>
                        <a:cxn ang="0">
                          <a:pos x="T4" y="T5"/>
                        </a:cxn>
                        <a:cxn ang="0">
                          <a:pos x="T6" y="T7"/>
                        </a:cxn>
                        <a:cxn ang="0">
                          <a:pos x="T8" y="T9"/>
                        </a:cxn>
                      </a:cxnLst>
                      <a:rect l="0" t="0" r="r" b="b"/>
                      <a:pathLst>
                        <a:path w="11" h="12">
                          <a:moveTo>
                            <a:pt x="10" y="8"/>
                          </a:moveTo>
                          <a:cubicBezTo>
                            <a:pt x="11" y="9"/>
                            <a:pt x="11" y="11"/>
                            <a:pt x="11" y="12"/>
                          </a:cubicBezTo>
                          <a:cubicBezTo>
                            <a:pt x="7" y="12"/>
                            <a:pt x="4" y="11"/>
                            <a:pt x="0" y="11"/>
                          </a:cubicBezTo>
                          <a:cubicBezTo>
                            <a:pt x="2" y="7"/>
                            <a:pt x="3" y="0"/>
                            <a:pt x="7" y="2"/>
                          </a:cubicBezTo>
                          <a:cubicBezTo>
                            <a:pt x="9" y="3"/>
                            <a:pt x="10" y="6"/>
                            <a:pt x="10"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6" name="Freeform 466"/>
                    <p:cNvSpPr>
                      <a:spLocks/>
                    </p:cNvSpPr>
                    <p:nvPr/>
                  </p:nvSpPr>
                  <p:spPr bwMode="auto">
                    <a:xfrm>
                      <a:off x="3589" y="1848"/>
                      <a:ext cx="66" cy="61"/>
                    </a:xfrm>
                    <a:custGeom>
                      <a:avLst/>
                      <a:gdLst>
                        <a:gd name="T0" fmla="*/ 28 w 28"/>
                        <a:gd name="T1" fmla="*/ 7 h 26"/>
                        <a:gd name="T2" fmla="*/ 12 w 28"/>
                        <a:gd name="T3" fmla="*/ 24 h 26"/>
                        <a:gd name="T4" fmla="*/ 1 w 28"/>
                        <a:gd name="T5" fmla="*/ 5 h 26"/>
                        <a:gd name="T6" fmla="*/ 4 w 28"/>
                        <a:gd name="T7" fmla="*/ 0 h 26"/>
                        <a:gd name="T8" fmla="*/ 7 w 28"/>
                        <a:gd name="T9" fmla="*/ 1 h 26"/>
                        <a:gd name="T10" fmla="*/ 8 w 28"/>
                        <a:gd name="T11" fmla="*/ 14 h 26"/>
                        <a:gd name="T12" fmla="*/ 16 w 28"/>
                        <a:gd name="T13" fmla="*/ 13 h 26"/>
                        <a:gd name="T14" fmla="*/ 21 w 28"/>
                        <a:gd name="T15" fmla="*/ 5 h 26"/>
                        <a:gd name="T16" fmla="*/ 28 w 28"/>
                        <a:gd name="T17"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6">
                          <a:moveTo>
                            <a:pt x="28" y="7"/>
                          </a:moveTo>
                          <a:cubicBezTo>
                            <a:pt x="26" y="15"/>
                            <a:pt x="22" y="26"/>
                            <a:pt x="12" y="24"/>
                          </a:cubicBezTo>
                          <a:cubicBezTo>
                            <a:pt x="2" y="22"/>
                            <a:pt x="0" y="14"/>
                            <a:pt x="1" y="5"/>
                          </a:cubicBezTo>
                          <a:cubicBezTo>
                            <a:pt x="2" y="3"/>
                            <a:pt x="3" y="1"/>
                            <a:pt x="4" y="0"/>
                          </a:cubicBezTo>
                          <a:cubicBezTo>
                            <a:pt x="5" y="0"/>
                            <a:pt x="6" y="0"/>
                            <a:pt x="7" y="1"/>
                          </a:cubicBezTo>
                          <a:cubicBezTo>
                            <a:pt x="4" y="4"/>
                            <a:pt x="4" y="10"/>
                            <a:pt x="8" y="14"/>
                          </a:cubicBezTo>
                          <a:cubicBezTo>
                            <a:pt x="10" y="16"/>
                            <a:pt x="14" y="15"/>
                            <a:pt x="16" y="13"/>
                          </a:cubicBezTo>
                          <a:cubicBezTo>
                            <a:pt x="19" y="11"/>
                            <a:pt x="20" y="8"/>
                            <a:pt x="21" y="5"/>
                          </a:cubicBezTo>
                          <a:cubicBezTo>
                            <a:pt x="23" y="5"/>
                            <a:pt x="26" y="6"/>
                            <a:pt x="28" y="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7" name="Freeform 467"/>
                    <p:cNvSpPr>
                      <a:spLocks/>
                    </p:cNvSpPr>
                    <p:nvPr/>
                  </p:nvSpPr>
                  <p:spPr bwMode="auto">
                    <a:xfrm>
                      <a:off x="3790" y="1100"/>
                      <a:ext cx="33" cy="31"/>
                    </a:xfrm>
                    <a:custGeom>
                      <a:avLst/>
                      <a:gdLst>
                        <a:gd name="T0" fmla="*/ 13 w 14"/>
                        <a:gd name="T1" fmla="*/ 12 h 13"/>
                        <a:gd name="T2" fmla="*/ 13 w 14"/>
                        <a:gd name="T3" fmla="*/ 12 h 13"/>
                        <a:gd name="T4" fmla="*/ 2 w 14"/>
                        <a:gd name="T5" fmla="*/ 13 h 13"/>
                        <a:gd name="T6" fmla="*/ 2 w 14"/>
                        <a:gd name="T7" fmla="*/ 13 h 13"/>
                        <a:gd name="T8" fmla="*/ 1 w 14"/>
                        <a:gd name="T9" fmla="*/ 6 h 13"/>
                        <a:gd name="T10" fmla="*/ 0 w 14"/>
                        <a:gd name="T11" fmla="*/ 2 h 13"/>
                        <a:gd name="T12" fmla="*/ 14 w 14"/>
                        <a:gd name="T13" fmla="*/ 1 h 13"/>
                        <a:gd name="T14" fmla="*/ 13 w 14"/>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13" y="12"/>
                          </a:moveTo>
                          <a:cubicBezTo>
                            <a:pt x="13" y="12"/>
                            <a:pt x="13" y="12"/>
                            <a:pt x="13" y="12"/>
                          </a:cubicBezTo>
                          <a:cubicBezTo>
                            <a:pt x="9" y="12"/>
                            <a:pt x="5" y="12"/>
                            <a:pt x="2" y="13"/>
                          </a:cubicBezTo>
                          <a:cubicBezTo>
                            <a:pt x="2" y="13"/>
                            <a:pt x="2" y="13"/>
                            <a:pt x="2" y="13"/>
                          </a:cubicBezTo>
                          <a:cubicBezTo>
                            <a:pt x="2" y="11"/>
                            <a:pt x="2" y="8"/>
                            <a:pt x="1" y="6"/>
                          </a:cubicBezTo>
                          <a:cubicBezTo>
                            <a:pt x="1" y="5"/>
                            <a:pt x="0" y="3"/>
                            <a:pt x="0" y="2"/>
                          </a:cubicBezTo>
                          <a:cubicBezTo>
                            <a:pt x="4" y="1"/>
                            <a:pt x="9" y="0"/>
                            <a:pt x="14" y="1"/>
                          </a:cubicBezTo>
                          <a:cubicBezTo>
                            <a:pt x="12" y="4"/>
                            <a:pt x="12" y="8"/>
                            <a:pt x="13"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8" name="Freeform 468"/>
                    <p:cNvSpPr>
                      <a:spLocks/>
                    </p:cNvSpPr>
                    <p:nvPr/>
                  </p:nvSpPr>
                  <p:spPr bwMode="auto">
                    <a:xfrm>
                      <a:off x="3710" y="1479"/>
                      <a:ext cx="33" cy="30"/>
                    </a:xfrm>
                    <a:custGeom>
                      <a:avLst/>
                      <a:gdLst>
                        <a:gd name="T0" fmla="*/ 14 w 14"/>
                        <a:gd name="T1" fmla="*/ 0 h 13"/>
                        <a:gd name="T2" fmla="*/ 10 w 14"/>
                        <a:gd name="T3" fmla="*/ 13 h 13"/>
                        <a:gd name="T4" fmla="*/ 9 w 14"/>
                        <a:gd name="T5" fmla="*/ 13 h 13"/>
                        <a:gd name="T6" fmla="*/ 9 w 14"/>
                        <a:gd name="T7" fmla="*/ 12 h 13"/>
                        <a:gd name="T8" fmla="*/ 1 w 14"/>
                        <a:gd name="T9" fmla="*/ 12 h 13"/>
                        <a:gd name="T10" fmla="*/ 0 w 14"/>
                        <a:gd name="T11" fmla="*/ 12 h 13"/>
                        <a:gd name="T12" fmla="*/ 4 w 14"/>
                        <a:gd name="T13" fmla="*/ 0 h 13"/>
                        <a:gd name="T14" fmla="*/ 8 w 14"/>
                        <a:gd name="T15" fmla="*/ 0 h 13"/>
                        <a:gd name="T16" fmla="*/ 14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14" y="0"/>
                          </a:moveTo>
                          <a:cubicBezTo>
                            <a:pt x="12" y="4"/>
                            <a:pt x="11" y="9"/>
                            <a:pt x="10" y="13"/>
                          </a:cubicBezTo>
                          <a:cubicBezTo>
                            <a:pt x="9" y="13"/>
                            <a:pt x="9" y="13"/>
                            <a:pt x="9" y="13"/>
                          </a:cubicBezTo>
                          <a:cubicBezTo>
                            <a:pt x="9" y="13"/>
                            <a:pt x="9" y="12"/>
                            <a:pt x="9" y="12"/>
                          </a:cubicBezTo>
                          <a:cubicBezTo>
                            <a:pt x="6" y="12"/>
                            <a:pt x="4" y="12"/>
                            <a:pt x="1" y="12"/>
                          </a:cubicBezTo>
                          <a:cubicBezTo>
                            <a:pt x="1" y="12"/>
                            <a:pt x="0" y="12"/>
                            <a:pt x="0" y="12"/>
                          </a:cubicBezTo>
                          <a:cubicBezTo>
                            <a:pt x="1" y="8"/>
                            <a:pt x="2" y="4"/>
                            <a:pt x="4" y="0"/>
                          </a:cubicBezTo>
                          <a:cubicBezTo>
                            <a:pt x="5" y="0"/>
                            <a:pt x="6" y="0"/>
                            <a:pt x="8" y="0"/>
                          </a:cubicBezTo>
                          <a:cubicBezTo>
                            <a:pt x="10" y="0"/>
                            <a:pt x="12" y="0"/>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9" name="Freeform 469"/>
                    <p:cNvSpPr>
                      <a:spLocks/>
                    </p:cNvSpPr>
                    <p:nvPr/>
                  </p:nvSpPr>
                  <p:spPr bwMode="auto">
                    <a:xfrm>
                      <a:off x="3700" y="1509"/>
                      <a:ext cx="33" cy="33"/>
                    </a:xfrm>
                    <a:custGeom>
                      <a:avLst/>
                      <a:gdLst>
                        <a:gd name="T0" fmla="*/ 13 w 14"/>
                        <a:gd name="T1" fmla="*/ 0 h 14"/>
                        <a:gd name="T2" fmla="*/ 14 w 14"/>
                        <a:gd name="T3" fmla="*/ 0 h 14"/>
                        <a:gd name="T4" fmla="*/ 10 w 14"/>
                        <a:gd name="T5" fmla="*/ 12 h 14"/>
                        <a:gd name="T6" fmla="*/ 5 w 14"/>
                        <a:gd name="T7" fmla="*/ 13 h 14"/>
                        <a:gd name="T8" fmla="*/ 0 w 14"/>
                        <a:gd name="T9" fmla="*/ 14 h 14"/>
                        <a:gd name="T10" fmla="*/ 3 w 14"/>
                        <a:gd name="T11" fmla="*/ 2 h 14"/>
                        <a:gd name="T12" fmla="*/ 6 w 14"/>
                        <a:gd name="T13" fmla="*/ 1 h 14"/>
                        <a:gd name="T14" fmla="*/ 13 w 14"/>
                        <a:gd name="T15" fmla="*/ 1 h 14"/>
                        <a:gd name="T16" fmla="*/ 13 w 1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3" y="0"/>
                          </a:moveTo>
                          <a:cubicBezTo>
                            <a:pt x="14" y="0"/>
                            <a:pt x="14" y="0"/>
                            <a:pt x="14" y="0"/>
                          </a:cubicBezTo>
                          <a:cubicBezTo>
                            <a:pt x="12" y="4"/>
                            <a:pt x="11" y="8"/>
                            <a:pt x="10" y="12"/>
                          </a:cubicBezTo>
                          <a:cubicBezTo>
                            <a:pt x="9" y="12"/>
                            <a:pt x="7" y="13"/>
                            <a:pt x="5" y="13"/>
                          </a:cubicBezTo>
                          <a:cubicBezTo>
                            <a:pt x="3" y="13"/>
                            <a:pt x="1" y="13"/>
                            <a:pt x="0" y="14"/>
                          </a:cubicBezTo>
                          <a:cubicBezTo>
                            <a:pt x="1" y="10"/>
                            <a:pt x="2" y="6"/>
                            <a:pt x="3" y="2"/>
                          </a:cubicBezTo>
                          <a:cubicBezTo>
                            <a:pt x="4" y="2"/>
                            <a:pt x="5" y="2"/>
                            <a:pt x="6" y="1"/>
                          </a:cubicBezTo>
                          <a:cubicBezTo>
                            <a:pt x="8" y="1"/>
                            <a:pt x="10" y="2"/>
                            <a:pt x="13" y="1"/>
                          </a:cubicBezTo>
                          <a:cubicBezTo>
                            <a:pt x="13" y="1"/>
                            <a:pt x="13" y="0"/>
                            <a:pt x="13"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0" name="Freeform 470"/>
                    <p:cNvSpPr>
                      <a:spLocks/>
                    </p:cNvSpPr>
                    <p:nvPr/>
                  </p:nvSpPr>
                  <p:spPr bwMode="auto">
                    <a:xfrm>
                      <a:off x="3686" y="1580"/>
                      <a:ext cx="28" cy="31"/>
                    </a:xfrm>
                    <a:custGeom>
                      <a:avLst/>
                      <a:gdLst>
                        <a:gd name="T0" fmla="*/ 10 w 12"/>
                        <a:gd name="T1" fmla="*/ 13 h 13"/>
                        <a:gd name="T2" fmla="*/ 10 w 12"/>
                        <a:gd name="T3" fmla="*/ 12 h 13"/>
                        <a:gd name="T4" fmla="*/ 0 w 12"/>
                        <a:gd name="T5" fmla="*/ 13 h 13"/>
                        <a:gd name="T6" fmla="*/ 2 w 12"/>
                        <a:gd name="T7" fmla="*/ 0 h 13"/>
                        <a:gd name="T8" fmla="*/ 12 w 12"/>
                        <a:gd name="T9" fmla="*/ 0 h 13"/>
                        <a:gd name="T10" fmla="*/ 10 w 12"/>
                        <a:gd name="T11" fmla="*/ 13 h 13"/>
                      </a:gdLst>
                      <a:ahLst/>
                      <a:cxnLst>
                        <a:cxn ang="0">
                          <a:pos x="T0" y="T1"/>
                        </a:cxn>
                        <a:cxn ang="0">
                          <a:pos x="T2" y="T3"/>
                        </a:cxn>
                        <a:cxn ang="0">
                          <a:pos x="T4" y="T5"/>
                        </a:cxn>
                        <a:cxn ang="0">
                          <a:pos x="T6" y="T7"/>
                        </a:cxn>
                        <a:cxn ang="0">
                          <a:pos x="T8" y="T9"/>
                        </a:cxn>
                        <a:cxn ang="0">
                          <a:pos x="T10" y="T11"/>
                        </a:cxn>
                      </a:cxnLst>
                      <a:rect l="0" t="0" r="r" b="b"/>
                      <a:pathLst>
                        <a:path w="12" h="13">
                          <a:moveTo>
                            <a:pt x="10" y="13"/>
                          </a:moveTo>
                          <a:cubicBezTo>
                            <a:pt x="10" y="12"/>
                            <a:pt x="10" y="12"/>
                            <a:pt x="10" y="12"/>
                          </a:cubicBezTo>
                          <a:cubicBezTo>
                            <a:pt x="6" y="11"/>
                            <a:pt x="3" y="12"/>
                            <a:pt x="0" y="13"/>
                          </a:cubicBezTo>
                          <a:cubicBezTo>
                            <a:pt x="1" y="8"/>
                            <a:pt x="2" y="4"/>
                            <a:pt x="2" y="0"/>
                          </a:cubicBezTo>
                          <a:cubicBezTo>
                            <a:pt x="6" y="0"/>
                            <a:pt x="9" y="0"/>
                            <a:pt x="12" y="0"/>
                          </a:cubicBezTo>
                          <a:cubicBezTo>
                            <a:pt x="12" y="4"/>
                            <a:pt x="11" y="8"/>
                            <a:pt x="10"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1" name="Freeform 471"/>
                    <p:cNvSpPr>
                      <a:spLocks/>
                    </p:cNvSpPr>
                    <p:nvPr/>
                  </p:nvSpPr>
                  <p:spPr bwMode="auto">
                    <a:xfrm>
                      <a:off x="3693" y="1542"/>
                      <a:ext cx="31" cy="36"/>
                    </a:xfrm>
                    <a:custGeom>
                      <a:avLst/>
                      <a:gdLst>
                        <a:gd name="T0" fmla="*/ 13 w 13"/>
                        <a:gd name="T1" fmla="*/ 0 h 15"/>
                        <a:gd name="T2" fmla="*/ 10 w 13"/>
                        <a:gd name="T3" fmla="*/ 14 h 15"/>
                        <a:gd name="T4" fmla="*/ 0 w 13"/>
                        <a:gd name="T5" fmla="*/ 15 h 15"/>
                        <a:gd name="T6" fmla="*/ 2 w 13"/>
                        <a:gd name="T7" fmla="*/ 1 h 15"/>
                        <a:gd name="T8" fmla="*/ 13 w 13"/>
                        <a:gd name="T9" fmla="*/ 0 h 15"/>
                      </a:gdLst>
                      <a:ahLst/>
                      <a:cxnLst>
                        <a:cxn ang="0">
                          <a:pos x="T0" y="T1"/>
                        </a:cxn>
                        <a:cxn ang="0">
                          <a:pos x="T2" y="T3"/>
                        </a:cxn>
                        <a:cxn ang="0">
                          <a:pos x="T4" y="T5"/>
                        </a:cxn>
                        <a:cxn ang="0">
                          <a:pos x="T6" y="T7"/>
                        </a:cxn>
                        <a:cxn ang="0">
                          <a:pos x="T8" y="T9"/>
                        </a:cxn>
                      </a:cxnLst>
                      <a:rect l="0" t="0" r="r" b="b"/>
                      <a:pathLst>
                        <a:path w="13" h="15">
                          <a:moveTo>
                            <a:pt x="13" y="0"/>
                          </a:moveTo>
                          <a:cubicBezTo>
                            <a:pt x="12" y="5"/>
                            <a:pt x="11" y="9"/>
                            <a:pt x="10" y="14"/>
                          </a:cubicBezTo>
                          <a:cubicBezTo>
                            <a:pt x="6" y="14"/>
                            <a:pt x="3" y="14"/>
                            <a:pt x="0" y="15"/>
                          </a:cubicBezTo>
                          <a:cubicBezTo>
                            <a:pt x="0" y="10"/>
                            <a:pt x="1" y="6"/>
                            <a:pt x="2" y="1"/>
                          </a:cubicBezTo>
                          <a:cubicBezTo>
                            <a:pt x="6" y="1"/>
                            <a:pt x="10" y="1"/>
                            <a:pt x="13"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2" name="Freeform 472"/>
                    <p:cNvSpPr>
                      <a:spLocks/>
                    </p:cNvSpPr>
                    <p:nvPr/>
                  </p:nvSpPr>
                  <p:spPr bwMode="auto">
                    <a:xfrm>
                      <a:off x="3726" y="1332"/>
                      <a:ext cx="41" cy="40"/>
                    </a:xfrm>
                    <a:custGeom>
                      <a:avLst/>
                      <a:gdLst>
                        <a:gd name="T0" fmla="*/ 17 w 17"/>
                        <a:gd name="T1" fmla="*/ 8 h 17"/>
                        <a:gd name="T2" fmla="*/ 14 w 17"/>
                        <a:gd name="T3" fmla="*/ 17 h 17"/>
                        <a:gd name="T4" fmla="*/ 0 w 17"/>
                        <a:gd name="T5" fmla="*/ 9 h 17"/>
                        <a:gd name="T6" fmla="*/ 3 w 17"/>
                        <a:gd name="T7" fmla="*/ 5 h 17"/>
                        <a:gd name="T8" fmla="*/ 7 w 17"/>
                        <a:gd name="T9" fmla="*/ 0 h 17"/>
                        <a:gd name="T10" fmla="*/ 11 w 17"/>
                        <a:gd name="T11" fmla="*/ 4 h 17"/>
                        <a:gd name="T12" fmla="*/ 17 w 17"/>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17" y="8"/>
                          </a:moveTo>
                          <a:cubicBezTo>
                            <a:pt x="15" y="11"/>
                            <a:pt x="14" y="14"/>
                            <a:pt x="14" y="17"/>
                          </a:cubicBezTo>
                          <a:cubicBezTo>
                            <a:pt x="9" y="15"/>
                            <a:pt x="4" y="12"/>
                            <a:pt x="0" y="9"/>
                          </a:cubicBezTo>
                          <a:cubicBezTo>
                            <a:pt x="1" y="7"/>
                            <a:pt x="2" y="6"/>
                            <a:pt x="3" y="5"/>
                          </a:cubicBezTo>
                          <a:cubicBezTo>
                            <a:pt x="5" y="3"/>
                            <a:pt x="6" y="2"/>
                            <a:pt x="7" y="0"/>
                          </a:cubicBezTo>
                          <a:cubicBezTo>
                            <a:pt x="8" y="2"/>
                            <a:pt x="10" y="3"/>
                            <a:pt x="11" y="4"/>
                          </a:cubicBezTo>
                          <a:cubicBezTo>
                            <a:pt x="13" y="5"/>
                            <a:pt x="15" y="7"/>
                            <a:pt x="17"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3" name="Freeform 473"/>
                    <p:cNvSpPr>
                      <a:spLocks/>
                    </p:cNvSpPr>
                    <p:nvPr/>
                  </p:nvSpPr>
                  <p:spPr bwMode="auto">
                    <a:xfrm>
                      <a:off x="3828" y="480"/>
                      <a:ext cx="121" cy="71"/>
                    </a:xfrm>
                    <a:custGeom>
                      <a:avLst/>
                      <a:gdLst>
                        <a:gd name="T0" fmla="*/ 51 w 51"/>
                        <a:gd name="T1" fmla="*/ 28 h 30"/>
                        <a:gd name="T2" fmla="*/ 50 w 51"/>
                        <a:gd name="T3" fmla="*/ 30 h 30"/>
                        <a:gd name="T4" fmla="*/ 0 w 51"/>
                        <a:gd name="T5" fmla="*/ 24 h 30"/>
                        <a:gd name="T6" fmla="*/ 0 w 51"/>
                        <a:gd name="T7" fmla="*/ 24 h 30"/>
                        <a:gd name="T8" fmla="*/ 0 w 51"/>
                        <a:gd name="T9" fmla="*/ 21 h 30"/>
                        <a:gd name="T10" fmla="*/ 26 w 51"/>
                        <a:gd name="T11" fmla="*/ 0 h 30"/>
                        <a:gd name="T12" fmla="*/ 49 w 51"/>
                        <a:gd name="T13" fmla="*/ 26 h 30"/>
                        <a:gd name="T14" fmla="*/ 51 w 51"/>
                        <a:gd name="T15" fmla="*/ 28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30">
                          <a:moveTo>
                            <a:pt x="51" y="28"/>
                          </a:moveTo>
                          <a:cubicBezTo>
                            <a:pt x="50" y="30"/>
                            <a:pt x="50" y="30"/>
                            <a:pt x="50" y="30"/>
                          </a:cubicBezTo>
                          <a:cubicBezTo>
                            <a:pt x="34" y="27"/>
                            <a:pt x="17" y="25"/>
                            <a:pt x="0" y="24"/>
                          </a:cubicBezTo>
                          <a:cubicBezTo>
                            <a:pt x="0" y="24"/>
                            <a:pt x="0" y="24"/>
                            <a:pt x="0" y="24"/>
                          </a:cubicBezTo>
                          <a:cubicBezTo>
                            <a:pt x="0" y="23"/>
                            <a:pt x="0" y="22"/>
                            <a:pt x="0" y="21"/>
                          </a:cubicBezTo>
                          <a:cubicBezTo>
                            <a:pt x="3" y="9"/>
                            <a:pt x="14" y="0"/>
                            <a:pt x="26" y="0"/>
                          </a:cubicBezTo>
                          <a:cubicBezTo>
                            <a:pt x="39" y="1"/>
                            <a:pt x="49" y="13"/>
                            <a:pt x="49" y="26"/>
                          </a:cubicBezTo>
                          <a:cubicBezTo>
                            <a:pt x="49" y="27"/>
                            <a:pt x="50" y="28"/>
                            <a:pt x="51" y="2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4" name="Freeform 474"/>
                    <p:cNvSpPr>
                      <a:spLocks noEditPoints="1"/>
                    </p:cNvSpPr>
                    <p:nvPr/>
                  </p:nvSpPr>
                  <p:spPr bwMode="auto">
                    <a:xfrm>
                      <a:off x="3477" y="667"/>
                      <a:ext cx="361" cy="445"/>
                    </a:xfrm>
                    <a:custGeom>
                      <a:avLst/>
                      <a:gdLst>
                        <a:gd name="T0" fmla="*/ 140 w 152"/>
                        <a:gd name="T1" fmla="*/ 176 h 188"/>
                        <a:gd name="T2" fmla="*/ 120 w 152"/>
                        <a:gd name="T3" fmla="*/ 91 h 188"/>
                        <a:gd name="T4" fmla="*/ 35 w 152"/>
                        <a:gd name="T5" fmla="*/ 41 h 188"/>
                        <a:gd name="T6" fmla="*/ 73 w 152"/>
                        <a:gd name="T7" fmla="*/ 158 h 188"/>
                        <a:gd name="T8" fmla="*/ 92 w 152"/>
                        <a:gd name="T9" fmla="*/ 184 h 188"/>
                        <a:gd name="T10" fmla="*/ 85 w 152"/>
                        <a:gd name="T11" fmla="*/ 186 h 188"/>
                        <a:gd name="T12" fmla="*/ 77 w 152"/>
                        <a:gd name="T13" fmla="*/ 6 h 188"/>
                        <a:gd name="T14" fmla="*/ 143 w 152"/>
                        <a:gd name="T15" fmla="*/ 164 h 188"/>
                        <a:gd name="T16" fmla="*/ 140 w 152"/>
                        <a:gd name="T17" fmla="*/ 169 h 188"/>
                        <a:gd name="T18" fmla="*/ 144 w 152"/>
                        <a:gd name="T19" fmla="*/ 137 h 188"/>
                        <a:gd name="T20" fmla="*/ 144 w 152"/>
                        <a:gd name="T21" fmla="*/ 147 h 188"/>
                        <a:gd name="T22" fmla="*/ 140 w 152"/>
                        <a:gd name="T23" fmla="*/ 123 h 188"/>
                        <a:gd name="T24" fmla="*/ 139 w 152"/>
                        <a:gd name="T25" fmla="*/ 121 h 188"/>
                        <a:gd name="T26" fmla="*/ 137 w 152"/>
                        <a:gd name="T27" fmla="*/ 106 h 188"/>
                        <a:gd name="T28" fmla="*/ 136 w 152"/>
                        <a:gd name="T29" fmla="*/ 137 h 188"/>
                        <a:gd name="T30" fmla="*/ 139 w 152"/>
                        <a:gd name="T31" fmla="*/ 88 h 188"/>
                        <a:gd name="T32" fmla="*/ 121 w 152"/>
                        <a:gd name="T33" fmla="*/ 77 h 188"/>
                        <a:gd name="T34" fmla="*/ 125 w 152"/>
                        <a:gd name="T35" fmla="*/ 64 h 188"/>
                        <a:gd name="T36" fmla="*/ 123 w 152"/>
                        <a:gd name="T37" fmla="*/ 62 h 188"/>
                        <a:gd name="T38" fmla="*/ 104 w 152"/>
                        <a:gd name="T39" fmla="*/ 25 h 188"/>
                        <a:gd name="T40" fmla="*/ 98 w 152"/>
                        <a:gd name="T41" fmla="*/ 28 h 188"/>
                        <a:gd name="T42" fmla="*/ 100 w 152"/>
                        <a:gd name="T43" fmla="*/ 29 h 188"/>
                        <a:gd name="T44" fmla="*/ 107 w 152"/>
                        <a:gd name="T45" fmla="*/ 38 h 188"/>
                        <a:gd name="T46" fmla="*/ 108 w 152"/>
                        <a:gd name="T47" fmla="*/ 40 h 188"/>
                        <a:gd name="T48" fmla="*/ 116 w 152"/>
                        <a:gd name="T49" fmla="*/ 50 h 188"/>
                        <a:gd name="T50" fmla="*/ 117 w 152"/>
                        <a:gd name="T51" fmla="*/ 52 h 188"/>
                        <a:gd name="T52" fmla="*/ 125 w 152"/>
                        <a:gd name="T53" fmla="*/ 90 h 188"/>
                        <a:gd name="T54" fmla="*/ 138 w 152"/>
                        <a:gd name="T55" fmla="*/ 89 h 188"/>
                        <a:gd name="T56" fmla="*/ 130 w 152"/>
                        <a:gd name="T57" fmla="*/ 107 h 188"/>
                        <a:gd name="T58" fmla="*/ 72 w 152"/>
                        <a:gd name="T59" fmla="*/ 163 h 188"/>
                        <a:gd name="T60" fmla="*/ 69 w 152"/>
                        <a:gd name="T61" fmla="*/ 162 h 188"/>
                        <a:gd name="T62" fmla="*/ 52 w 152"/>
                        <a:gd name="T63" fmla="*/ 152 h 188"/>
                        <a:gd name="T64" fmla="*/ 69 w 152"/>
                        <a:gd name="T65" fmla="*/ 162 h 188"/>
                        <a:gd name="T66" fmla="*/ 75 w 152"/>
                        <a:gd name="T67" fmla="*/ 14 h 188"/>
                        <a:gd name="T68" fmla="*/ 57 w 152"/>
                        <a:gd name="T69" fmla="*/ 145 h 188"/>
                        <a:gd name="T70" fmla="*/ 49 w 152"/>
                        <a:gd name="T71" fmla="*/ 150 h 188"/>
                        <a:gd name="T72" fmla="*/ 60 w 152"/>
                        <a:gd name="T73" fmla="*/ 9 h 188"/>
                        <a:gd name="T74" fmla="*/ 73 w 152"/>
                        <a:gd name="T75" fmla="*/ 10 h 188"/>
                        <a:gd name="T76" fmla="*/ 32 w 152"/>
                        <a:gd name="T77" fmla="*/ 101 h 188"/>
                        <a:gd name="T78" fmla="*/ 30 w 152"/>
                        <a:gd name="T79" fmla="*/ 116 h 188"/>
                        <a:gd name="T80" fmla="*/ 31 w 152"/>
                        <a:gd name="T81" fmla="*/ 118 h 188"/>
                        <a:gd name="T82" fmla="*/ 57 w 152"/>
                        <a:gd name="T83" fmla="*/ 20 h 188"/>
                        <a:gd name="T84" fmla="*/ 40 w 152"/>
                        <a:gd name="T85" fmla="*/ 19 h 188"/>
                        <a:gd name="T86" fmla="*/ 26 w 152"/>
                        <a:gd name="T87" fmla="*/ 101 h 188"/>
                        <a:gd name="T88" fmla="*/ 20 w 152"/>
                        <a:gd name="T89" fmla="*/ 103 h 188"/>
                        <a:gd name="T90" fmla="*/ 38 w 152"/>
                        <a:gd name="T91" fmla="*/ 21 h 188"/>
                        <a:gd name="T92" fmla="*/ 21 w 152"/>
                        <a:gd name="T93" fmla="*/ 31 h 188"/>
                        <a:gd name="T94" fmla="*/ 27 w 152"/>
                        <a:gd name="T95" fmla="*/ 84 h 188"/>
                        <a:gd name="T96" fmla="*/ 13 w 152"/>
                        <a:gd name="T97" fmla="*/ 83 h 188"/>
                        <a:gd name="T98" fmla="*/ 24 w 152"/>
                        <a:gd name="T99" fmla="*/ 69 h 188"/>
                        <a:gd name="T100" fmla="*/ 12 w 152"/>
                        <a:gd name="T101" fmla="*/ 54 h 188"/>
                        <a:gd name="T102" fmla="*/ 30 w 152"/>
                        <a:gd name="T103" fmla="*/ 40 h 188"/>
                        <a:gd name="T104" fmla="*/ 13 w 152"/>
                        <a:gd name="T105" fmla="*/ 4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2" h="188">
                          <a:moveTo>
                            <a:pt x="147" y="164"/>
                          </a:moveTo>
                          <a:cubicBezTo>
                            <a:pt x="148" y="167"/>
                            <a:pt x="148" y="167"/>
                            <a:pt x="148" y="167"/>
                          </a:cubicBezTo>
                          <a:cubicBezTo>
                            <a:pt x="146" y="167"/>
                            <a:pt x="144" y="169"/>
                            <a:pt x="143" y="171"/>
                          </a:cubicBezTo>
                          <a:cubicBezTo>
                            <a:pt x="142" y="172"/>
                            <a:pt x="140" y="174"/>
                            <a:pt x="140" y="176"/>
                          </a:cubicBezTo>
                          <a:cubicBezTo>
                            <a:pt x="137" y="176"/>
                            <a:pt x="137" y="176"/>
                            <a:pt x="137" y="176"/>
                          </a:cubicBezTo>
                          <a:cubicBezTo>
                            <a:pt x="137" y="175"/>
                            <a:pt x="137" y="174"/>
                            <a:pt x="137" y="174"/>
                          </a:cubicBezTo>
                          <a:cubicBezTo>
                            <a:pt x="136" y="173"/>
                            <a:pt x="136" y="173"/>
                            <a:pt x="136" y="172"/>
                          </a:cubicBezTo>
                          <a:cubicBezTo>
                            <a:pt x="134" y="144"/>
                            <a:pt x="129" y="117"/>
                            <a:pt x="120" y="91"/>
                          </a:cubicBezTo>
                          <a:cubicBezTo>
                            <a:pt x="113" y="69"/>
                            <a:pt x="103" y="42"/>
                            <a:pt x="82" y="29"/>
                          </a:cubicBezTo>
                          <a:cubicBezTo>
                            <a:pt x="71" y="23"/>
                            <a:pt x="57" y="21"/>
                            <a:pt x="46" y="29"/>
                          </a:cubicBezTo>
                          <a:cubicBezTo>
                            <a:pt x="41" y="32"/>
                            <a:pt x="37" y="36"/>
                            <a:pt x="35" y="41"/>
                          </a:cubicBezTo>
                          <a:cubicBezTo>
                            <a:pt x="35" y="41"/>
                            <a:pt x="35" y="41"/>
                            <a:pt x="35" y="41"/>
                          </a:cubicBezTo>
                          <a:cubicBezTo>
                            <a:pt x="36" y="42"/>
                            <a:pt x="35" y="43"/>
                            <a:pt x="34" y="43"/>
                          </a:cubicBezTo>
                          <a:cubicBezTo>
                            <a:pt x="31" y="47"/>
                            <a:pt x="30" y="52"/>
                            <a:pt x="29" y="57"/>
                          </a:cubicBezTo>
                          <a:cubicBezTo>
                            <a:pt x="26" y="82"/>
                            <a:pt x="38" y="108"/>
                            <a:pt x="50" y="128"/>
                          </a:cubicBezTo>
                          <a:cubicBezTo>
                            <a:pt x="57" y="138"/>
                            <a:pt x="64" y="149"/>
                            <a:pt x="73" y="158"/>
                          </a:cubicBezTo>
                          <a:cubicBezTo>
                            <a:pt x="73" y="158"/>
                            <a:pt x="74" y="159"/>
                            <a:pt x="74" y="160"/>
                          </a:cubicBezTo>
                          <a:cubicBezTo>
                            <a:pt x="74" y="160"/>
                            <a:pt x="74" y="160"/>
                            <a:pt x="74" y="160"/>
                          </a:cubicBezTo>
                          <a:cubicBezTo>
                            <a:pt x="80" y="168"/>
                            <a:pt x="87" y="175"/>
                            <a:pt x="93" y="182"/>
                          </a:cubicBezTo>
                          <a:cubicBezTo>
                            <a:pt x="92" y="184"/>
                            <a:pt x="92" y="184"/>
                            <a:pt x="92" y="184"/>
                          </a:cubicBezTo>
                          <a:cubicBezTo>
                            <a:pt x="89" y="181"/>
                            <a:pt x="86" y="178"/>
                            <a:pt x="83" y="175"/>
                          </a:cubicBezTo>
                          <a:cubicBezTo>
                            <a:pt x="82" y="176"/>
                            <a:pt x="80" y="177"/>
                            <a:pt x="79" y="178"/>
                          </a:cubicBezTo>
                          <a:cubicBezTo>
                            <a:pt x="78" y="178"/>
                            <a:pt x="78" y="179"/>
                            <a:pt x="77" y="179"/>
                          </a:cubicBezTo>
                          <a:cubicBezTo>
                            <a:pt x="80" y="181"/>
                            <a:pt x="82" y="184"/>
                            <a:pt x="85" y="186"/>
                          </a:cubicBezTo>
                          <a:cubicBezTo>
                            <a:pt x="83" y="188"/>
                            <a:pt x="83" y="188"/>
                            <a:pt x="83" y="188"/>
                          </a:cubicBezTo>
                          <a:cubicBezTo>
                            <a:pt x="59" y="171"/>
                            <a:pt x="39" y="149"/>
                            <a:pt x="24" y="122"/>
                          </a:cubicBezTo>
                          <a:cubicBezTo>
                            <a:pt x="10" y="97"/>
                            <a:pt x="0" y="66"/>
                            <a:pt x="12" y="37"/>
                          </a:cubicBezTo>
                          <a:cubicBezTo>
                            <a:pt x="23" y="12"/>
                            <a:pt x="51" y="0"/>
                            <a:pt x="77" y="6"/>
                          </a:cubicBezTo>
                          <a:cubicBezTo>
                            <a:pt x="107" y="13"/>
                            <a:pt x="127" y="39"/>
                            <a:pt x="137" y="66"/>
                          </a:cubicBezTo>
                          <a:cubicBezTo>
                            <a:pt x="148" y="96"/>
                            <a:pt x="152" y="131"/>
                            <a:pt x="147" y="164"/>
                          </a:cubicBezTo>
                          <a:close/>
                          <a:moveTo>
                            <a:pt x="144" y="166"/>
                          </a:moveTo>
                          <a:cubicBezTo>
                            <a:pt x="143" y="165"/>
                            <a:pt x="143" y="165"/>
                            <a:pt x="143" y="164"/>
                          </a:cubicBezTo>
                          <a:cubicBezTo>
                            <a:pt x="144" y="159"/>
                            <a:pt x="144" y="154"/>
                            <a:pt x="144" y="149"/>
                          </a:cubicBezTo>
                          <a:cubicBezTo>
                            <a:pt x="143" y="150"/>
                            <a:pt x="141" y="151"/>
                            <a:pt x="139" y="151"/>
                          </a:cubicBezTo>
                          <a:cubicBezTo>
                            <a:pt x="139" y="151"/>
                            <a:pt x="138" y="151"/>
                            <a:pt x="138" y="150"/>
                          </a:cubicBezTo>
                          <a:cubicBezTo>
                            <a:pt x="139" y="157"/>
                            <a:pt x="139" y="163"/>
                            <a:pt x="140" y="169"/>
                          </a:cubicBezTo>
                          <a:cubicBezTo>
                            <a:pt x="141" y="168"/>
                            <a:pt x="142" y="167"/>
                            <a:pt x="144" y="166"/>
                          </a:cubicBezTo>
                          <a:close/>
                          <a:moveTo>
                            <a:pt x="144" y="147"/>
                          </a:moveTo>
                          <a:cubicBezTo>
                            <a:pt x="145" y="143"/>
                            <a:pt x="145" y="140"/>
                            <a:pt x="145" y="137"/>
                          </a:cubicBezTo>
                          <a:cubicBezTo>
                            <a:pt x="145" y="137"/>
                            <a:pt x="144" y="137"/>
                            <a:pt x="144" y="137"/>
                          </a:cubicBezTo>
                          <a:cubicBezTo>
                            <a:pt x="142" y="138"/>
                            <a:pt x="139" y="138"/>
                            <a:pt x="137" y="138"/>
                          </a:cubicBezTo>
                          <a:cubicBezTo>
                            <a:pt x="137" y="142"/>
                            <a:pt x="138" y="146"/>
                            <a:pt x="138" y="150"/>
                          </a:cubicBezTo>
                          <a:cubicBezTo>
                            <a:pt x="138" y="150"/>
                            <a:pt x="138" y="149"/>
                            <a:pt x="139" y="149"/>
                          </a:cubicBezTo>
                          <a:cubicBezTo>
                            <a:pt x="141" y="149"/>
                            <a:pt x="143" y="148"/>
                            <a:pt x="144" y="147"/>
                          </a:cubicBezTo>
                          <a:close/>
                          <a:moveTo>
                            <a:pt x="144" y="135"/>
                          </a:moveTo>
                          <a:cubicBezTo>
                            <a:pt x="144" y="135"/>
                            <a:pt x="144" y="135"/>
                            <a:pt x="145" y="135"/>
                          </a:cubicBezTo>
                          <a:cubicBezTo>
                            <a:pt x="145" y="131"/>
                            <a:pt x="144" y="126"/>
                            <a:pt x="144" y="121"/>
                          </a:cubicBezTo>
                          <a:cubicBezTo>
                            <a:pt x="143" y="122"/>
                            <a:pt x="141" y="122"/>
                            <a:pt x="140" y="123"/>
                          </a:cubicBezTo>
                          <a:cubicBezTo>
                            <a:pt x="139" y="123"/>
                            <a:pt x="137" y="124"/>
                            <a:pt x="135" y="124"/>
                          </a:cubicBezTo>
                          <a:cubicBezTo>
                            <a:pt x="135" y="124"/>
                            <a:pt x="135" y="124"/>
                            <a:pt x="135" y="124"/>
                          </a:cubicBezTo>
                          <a:cubicBezTo>
                            <a:pt x="134" y="123"/>
                            <a:pt x="135" y="123"/>
                            <a:pt x="135" y="123"/>
                          </a:cubicBezTo>
                          <a:cubicBezTo>
                            <a:pt x="136" y="122"/>
                            <a:pt x="138" y="121"/>
                            <a:pt x="139" y="121"/>
                          </a:cubicBezTo>
                          <a:cubicBezTo>
                            <a:pt x="141" y="120"/>
                            <a:pt x="142" y="119"/>
                            <a:pt x="144" y="119"/>
                          </a:cubicBezTo>
                          <a:cubicBezTo>
                            <a:pt x="143" y="114"/>
                            <a:pt x="143" y="109"/>
                            <a:pt x="142" y="104"/>
                          </a:cubicBezTo>
                          <a:cubicBezTo>
                            <a:pt x="142" y="104"/>
                            <a:pt x="142" y="104"/>
                            <a:pt x="142" y="104"/>
                          </a:cubicBezTo>
                          <a:cubicBezTo>
                            <a:pt x="140" y="105"/>
                            <a:pt x="138" y="106"/>
                            <a:pt x="137" y="106"/>
                          </a:cubicBezTo>
                          <a:cubicBezTo>
                            <a:pt x="135" y="107"/>
                            <a:pt x="133" y="108"/>
                            <a:pt x="131" y="109"/>
                          </a:cubicBezTo>
                          <a:cubicBezTo>
                            <a:pt x="131" y="109"/>
                            <a:pt x="131" y="109"/>
                            <a:pt x="131" y="109"/>
                          </a:cubicBezTo>
                          <a:cubicBezTo>
                            <a:pt x="132" y="114"/>
                            <a:pt x="133" y="119"/>
                            <a:pt x="134" y="124"/>
                          </a:cubicBezTo>
                          <a:cubicBezTo>
                            <a:pt x="135" y="128"/>
                            <a:pt x="136" y="132"/>
                            <a:pt x="136" y="137"/>
                          </a:cubicBezTo>
                          <a:cubicBezTo>
                            <a:pt x="139" y="136"/>
                            <a:pt x="141" y="135"/>
                            <a:pt x="144" y="135"/>
                          </a:cubicBezTo>
                          <a:close/>
                          <a:moveTo>
                            <a:pt x="142" y="103"/>
                          </a:moveTo>
                          <a:cubicBezTo>
                            <a:pt x="142" y="103"/>
                            <a:pt x="142" y="103"/>
                            <a:pt x="142" y="103"/>
                          </a:cubicBezTo>
                          <a:cubicBezTo>
                            <a:pt x="141" y="98"/>
                            <a:pt x="140" y="93"/>
                            <a:pt x="139" y="88"/>
                          </a:cubicBezTo>
                          <a:cubicBezTo>
                            <a:pt x="138" y="84"/>
                            <a:pt x="137" y="80"/>
                            <a:pt x="135" y="76"/>
                          </a:cubicBezTo>
                          <a:cubicBezTo>
                            <a:pt x="131" y="77"/>
                            <a:pt x="126" y="78"/>
                            <a:pt x="122" y="79"/>
                          </a:cubicBezTo>
                          <a:cubicBezTo>
                            <a:pt x="121" y="79"/>
                            <a:pt x="121" y="79"/>
                            <a:pt x="121" y="78"/>
                          </a:cubicBezTo>
                          <a:cubicBezTo>
                            <a:pt x="120" y="78"/>
                            <a:pt x="121" y="77"/>
                            <a:pt x="121" y="77"/>
                          </a:cubicBezTo>
                          <a:cubicBezTo>
                            <a:pt x="125" y="75"/>
                            <a:pt x="130" y="74"/>
                            <a:pt x="135" y="74"/>
                          </a:cubicBezTo>
                          <a:cubicBezTo>
                            <a:pt x="133" y="70"/>
                            <a:pt x="132" y="66"/>
                            <a:pt x="131" y="63"/>
                          </a:cubicBezTo>
                          <a:cubicBezTo>
                            <a:pt x="130" y="62"/>
                            <a:pt x="130" y="62"/>
                            <a:pt x="130" y="62"/>
                          </a:cubicBezTo>
                          <a:cubicBezTo>
                            <a:pt x="128" y="63"/>
                            <a:pt x="126" y="63"/>
                            <a:pt x="125" y="64"/>
                          </a:cubicBezTo>
                          <a:cubicBezTo>
                            <a:pt x="122" y="65"/>
                            <a:pt x="119" y="66"/>
                            <a:pt x="117" y="67"/>
                          </a:cubicBezTo>
                          <a:cubicBezTo>
                            <a:pt x="116" y="67"/>
                            <a:pt x="116" y="66"/>
                            <a:pt x="116" y="66"/>
                          </a:cubicBezTo>
                          <a:cubicBezTo>
                            <a:pt x="116" y="66"/>
                            <a:pt x="116" y="65"/>
                            <a:pt x="116" y="65"/>
                          </a:cubicBezTo>
                          <a:cubicBezTo>
                            <a:pt x="118" y="64"/>
                            <a:pt x="121" y="63"/>
                            <a:pt x="123" y="62"/>
                          </a:cubicBezTo>
                          <a:cubicBezTo>
                            <a:pt x="125" y="61"/>
                            <a:pt x="127" y="60"/>
                            <a:pt x="129" y="59"/>
                          </a:cubicBezTo>
                          <a:cubicBezTo>
                            <a:pt x="127" y="56"/>
                            <a:pt x="125" y="52"/>
                            <a:pt x="123" y="48"/>
                          </a:cubicBezTo>
                          <a:cubicBezTo>
                            <a:pt x="121" y="43"/>
                            <a:pt x="117" y="39"/>
                            <a:pt x="114" y="35"/>
                          </a:cubicBezTo>
                          <a:cubicBezTo>
                            <a:pt x="111" y="31"/>
                            <a:pt x="108" y="28"/>
                            <a:pt x="104" y="25"/>
                          </a:cubicBezTo>
                          <a:cubicBezTo>
                            <a:pt x="100" y="21"/>
                            <a:pt x="95" y="18"/>
                            <a:pt x="90" y="16"/>
                          </a:cubicBezTo>
                          <a:cubicBezTo>
                            <a:pt x="90" y="19"/>
                            <a:pt x="87" y="23"/>
                            <a:pt x="86" y="27"/>
                          </a:cubicBezTo>
                          <a:cubicBezTo>
                            <a:pt x="89" y="29"/>
                            <a:pt x="92" y="31"/>
                            <a:pt x="95" y="34"/>
                          </a:cubicBezTo>
                          <a:cubicBezTo>
                            <a:pt x="95" y="32"/>
                            <a:pt x="97" y="30"/>
                            <a:pt x="98" y="28"/>
                          </a:cubicBezTo>
                          <a:cubicBezTo>
                            <a:pt x="99" y="27"/>
                            <a:pt x="102" y="25"/>
                            <a:pt x="104" y="25"/>
                          </a:cubicBezTo>
                          <a:cubicBezTo>
                            <a:pt x="104" y="25"/>
                            <a:pt x="104" y="25"/>
                            <a:pt x="104" y="25"/>
                          </a:cubicBezTo>
                          <a:cubicBezTo>
                            <a:pt x="104" y="25"/>
                            <a:pt x="104" y="26"/>
                            <a:pt x="104" y="26"/>
                          </a:cubicBezTo>
                          <a:cubicBezTo>
                            <a:pt x="103" y="27"/>
                            <a:pt x="101" y="28"/>
                            <a:pt x="100" y="29"/>
                          </a:cubicBezTo>
                          <a:cubicBezTo>
                            <a:pt x="98" y="31"/>
                            <a:pt x="97" y="33"/>
                            <a:pt x="97" y="35"/>
                          </a:cubicBezTo>
                          <a:cubicBezTo>
                            <a:pt x="97" y="35"/>
                            <a:pt x="97" y="35"/>
                            <a:pt x="96" y="35"/>
                          </a:cubicBezTo>
                          <a:cubicBezTo>
                            <a:pt x="98" y="38"/>
                            <a:pt x="100" y="40"/>
                            <a:pt x="102" y="42"/>
                          </a:cubicBezTo>
                          <a:cubicBezTo>
                            <a:pt x="103" y="40"/>
                            <a:pt x="105" y="39"/>
                            <a:pt x="107" y="38"/>
                          </a:cubicBezTo>
                          <a:cubicBezTo>
                            <a:pt x="108" y="36"/>
                            <a:pt x="111" y="35"/>
                            <a:pt x="113" y="35"/>
                          </a:cubicBezTo>
                          <a:cubicBezTo>
                            <a:pt x="113" y="35"/>
                            <a:pt x="113" y="35"/>
                            <a:pt x="113" y="35"/>
                          </a:cubicBezTo>
                          <a:cubicBezTo>
                            <a:pt x="114" y="36"/>
                            <a:pt x="114" y="36"/>
                            <a:pt x="113" y="37"/>
                          </a:cubicBezTo>
                          <a:cubicBezTo>
                            <a:pt x="112" y="38"/>
                            <a:pt x="110" y="39"/>
                            <a:pt x="108" y="40"/>
                          </a:cubicBezTo>
                          <a:cubicBezTo>
                            <a:pt x="107" y="41"/>
                            <a:pt x="105" y="42"/>
                            <a:pt x="104" y="44"/>
                          </a:cubicBezTo>
                          <a:cubicBezTo>
                            <a:pt x="104" y="44"/>
                            <a:pt x="103" y="44"/>
                            <a:pt x="103" y="44"/>
                          </a:cubicBezTo>
                          <a:cubicBezTo>
                            <a:pt x="106" y="47"/>
                            <a:pt x="108" y="50"/>
                            <a:pt x="109" y="53"/>
                          </a:cubicBezTo>
                          <a:cubicBezTo>
                            <a:pt x="111" y="52"/>
                            <a:pt x="114" y="51"/>
                            <a:pt x="116" y="50"/>
                          </a:cubicBezTo>
                          <a:cubicBezTo>
                            <a:pt x="118" y="49"/>
                            <a:pt x="120" y="48"/>
                            <a:pt x="122" y="48"/>
                          </a:cubicBezTo>
                          <a:cubicBezTo>
                            <a:pt x="122" y="48"/>
                            <a:pt x="123" y="48"/>
                            <a:pt x="123" y="48"/>
                          </a:cubicBezTo>
                          <a:cubicBezTo>
                            <a:pt x="123" y="49"/>
                            <a:pt x="123" y="49"/>
                            <a:pt x="123" y="49"/>
                          </a:cubicBezTo>
                          <a:cubicBezTo>
                            <a:pt x="121" y="51"/>
                            <a:pt x="119" y="51"/>
                            <a:pt x="117" y="52"/>
                          </a:cubicBezTo>
                          <a:cubicBezTo>
                            <a:pt x="115" y="53"/>
                            <a:pt x="113" y="54"/>
                            <a:pt x="110" y="55"/>
                          </a:cubicBezTo>
                          <a:cubicBezTo>
                            <a:pt x="112" y="59"/>
                            <a:pt x="114" y="62"/>
                            <a:pt x="116" y="66"/>
                          </a:cubicBezTo>
                          <a:cubicBezTo>
                            <a:pt x="117" y="70"/>
                            <a:pt x="119" y="74"/>
                            <a:pt x="121" y="78"/>
                          </a:cubicBezTo>
                          <a:cubicBezTo>
                            <a:pt x="122" y="82"/>
                            <a:pt x="123" y="87"/>
                            <a:pt x="125" y="90"/>
                          </a:cubicBezTo>
                          <a:cubicBezTo>
                            <a:pt x="125" y="91"/>
                            <a:pt x="125" y="92"/>
                            <a:pt x="125" y="92"/>
                          </a:cubicBezTo>
                          <a:cubicBezTo>
                            <a:pt x="128" y="92"/>
                            <a:pt x="130" y="91"/>
                            <a:pt x="132" y="90"/>
                          </a:cubicBezTo>
                          <a:cubicBezTo>
                            <a:pt x="134" y="89"/>
                            <a:pt x="136" y="88"/>
                            <a:pt x="138" y="88"/>
                          </a:cubicBezTo>
                          <a:cubicBezTo>
                            <a:pt x="138" y="88"/>
                            <a:pt x="138" y="88"/>
                            <a:pt x="138" y="89"/>
                          </a:cubicBezTo>
                          <a:cubicBezTo>
                            <a:pt x="138" y="89"/>
                            <a:pt x="138" y="89"/>
                            <a:pt x="138" y="90"/>
                          </a:cubicBezTo>
                          <a:cubicBezTo>
                            <a:pt x="136" y="91"/>
                            <a:pt x="134" y="91"/>
                            <a:pt x="132" y="92"/>
                          </a:cubicBezTo>
                          <a:cubicBezTo>
                            <a:pt x="130" y="93"/>
                            <a:pt x="128" y="93"/>
                            <a:pt x="126" y="94"/>
                          </a:cubicBezTo>
                          <a:cubicBezTo>
                            <a:pt x="127" y="98"/>
                            <a:pt x="129" y="103"/>
                            <a:pt x="130" y="107"/>
                          </a:cubicBezTo>
                          <a:cubicBezTo>
                            <a:pt x="133" y="105"/>
                            <a:pt x="138" y="102"/>
                            <a:pt x="142" y="103"/>
                          </a:cubicBezTo>
                          <a:close/>
                          <a:moveTo>
                            <a:pt x="77" y="175"/>
                          </a:moveTo>
                          <a:cubicBezTo>
                            <a:pt x="78" y="175"/>
                            <a:pt x="80" y="174"/>
                            <a:pt x="81" y="173"/>
                          </a:cubicBezTo>
                          <a:cubicBezTo>
                            <a:pt x="78" y="170"/>
                            <a:pt x="75" y="167"/>
                            <a:pt x="72" y="163"/>
                          </a:cubicBezTo>
                          <a:cubicBezTo>
                            <a:pt x="70" y="165"/>
                            <a:pt x="66" y="167"/>
                            <a:pt x="64" y="167"/>
                          </a:cubicBezTo>
                          <a:cubicBezTo>
                            <a:pt x="67" y="171"/>
                            <a:pt x="71" y="174"/>
                            <a:pt x="75" y="177"/>
                          </a:cubicBezTo>
                          <a:cubicBezTo>
                            <a:pt x="75" y="177"/>
                            <a:pt x="76" y="176"/>
                            <a:pt x="77" y="175"/>
                          </a:cubicBezTo>
                          <a:close/>
                          <a:moveTo>
                            <a:pt x="69" y="162"/>
                          </a:moveTo>
                          <a:cubicBezTo>
                            <a:pt x="69" y="162"/>
                            <a:pt x="70" y="161"/>
                            <a:pt x="70" y="161"/>
                          </a:cubicBezTo>
                          <a:cubicBezTo>
                            <a:pt x="66" y="156"/>
                            <a:pt x="63" y="152"/>
                            <a:pt x="59" y="147"/>
                          </a:cubicBezTo>
                          <a:cubicBezTo>
                            <a:pt x="58" y="148"/>
                            <a:pt x="56" y="149"/>
                            <a:pt x="54" y="150"/>
                          </a:cubicBezTo>
                          <a:cubicBezTo>
                            <a:pt x="54" y="151"/>
                            <a:pt x="53" y="151"/>
                            <a:pt x="52" y="152"/>
                          </a:cubicBezTo>
                          <a:cubicBezTo>
                            <a:pt x="51" y="152"/>
                            <a:pt x="51" y="152"/>
                            <a:pt x="50" y="152"/>
                          </a:cubicBezTo>
                          <a:cubicBezTo>
                            <a:pt x="54" y="157"/>
                            <a:pt x="58" y="162"/>
                            <a:pt x="63" y="166"/>
                          </a:cubicBezTo>
                          <a:cubicBezTo>
                            <a:pt x="63" y="166"/>
                            <a:pt x="63" y="165"/>
                            <a:pt x="63" y="165"/>
                          </a:cubicBezTo>
                          <a:cubicBezTo>
                            <a:pt x="65" y="165"/>
                            <a:pt x="67" y="164"/>
                            <a:pt x="69" y="162"/>
                          </a:cubicBezTo>
                          <a:close/>
                          <a:moveTo>
                            <a:pt x="84" y="26"/>
                          </a:moveTo>
                          <a:cubicBezTo>
                            <a:pt x="85" y="22"/>
                            <a:pt x="86" y="18"/>
                            <a:pt x="88" y="14"/>
                          </a:cubicBezTo>
                          <a:cubicBezTo>
                            <a:pt x="84" y="13"/>
                            <a:pt x="80" y="11"/>
                            <a:pt x="76" y="10"/>
                          </a:cubicBezTo>
                          <a:cubicBezTo>
                            <a:pt x="75" y="12"/>
                            <a:pt x="75" y="13"/>
                            <a:pt x="75" y="14"/>
                          </a:cubicBezTo>
                          <a:cubicBezTo>
                            <a:pt x="74" y="17"/>
                            <a:pt x="74" y="19"/>
                            <a:pt x="74" y="21"/>
                          </a:cubicBezTo>
                          <a:cubicBezTo>
                            <a:pt x="77" y="22"/>
                            <a:pt x="81" y="24"/>
                            <a:pt x="84" y="26"/>
                          </a:cubicBezTo>
                          <a:close/>
                          <a:moveTo>
                            <a:pt x="53" y="148"/>
                          </a:moveTo>
                          <a:cubicBezTo>
                            <a:pt x="55" y="147"/>
                            <a:pt x="56" y="146"/>
                            <a:pt x="57" y="145"/>
                          </a:cubicBezTo>
                          <a:cubicBezTo>
                            <a:pt x="54" y="141"/>
                            <a:pt x="51" y="136"/>
                            <a:pt x="48" y="131"/>
                          </a:cubicBezTo>
                          <a:cubicBezTo>
                            <a:pt x="46" y="133"/>
                            <a:pt x="44" y="133"/>
                            <a:pt x="43" y="134"/>
                          </a:cubicBezTo>
                          <a:cubicBezTo>
                            <a:pt x="41" y="135"/>
                            <a:pt x="39" y="135"/>
                            <a:pt x="38" y="136"/>
                          </a:cubicBezTo>
                          <a:cubicBezTo>
                            <a:pt x="41" y="141"/>
                            <a:pt x="45" y="146"/>
                            <a:pt x="49" y="150"/>
                          </a:cubicBezTo>
                          <a:cubicBezTo>
                            <a:pt x="50" y="149"/>
                            <a:pt x="52" y="148"/>
                            <a:pt x="53" y="148"/>
                          </a:cubicBezTo>
                          <a:close/>
                          <a:moveTo>
                            <a:pt x="73" y="10"/>
                          </a:moveTo>
                          <a:cubicBezTo>
                            <a:pt x="72" y="10"/>
                            <a:pt x="71" y="9"/>
                            <a:pt x="70" y="9"/>
                          </a:cubicBezTo>
                          <a:cubicBezTo>
                            <a:pt x="67" y="9"/>
                            <a:pt x="63" y="9"/>
                            <a:pt x="60" y="9"/>
                          </a:cubicBezTo>
                          <a:cubicBezTo>
                            <a:pt x="60" y="11"/>
                            <a:pt x="60" y="12"/>
                            <a:pt x="60" y="14"/>
                          </a:cubicBezTo>
                          <a:cubicBezTo>
                            <a:pt x="59" y="16"/>
                            <a:pt x="59" y="18"/>
                            <a:pt x="59" y="20"/>
                          </a:cubicBezTo>
                          <a:cubicBezTo>
                            <a:pt x="63" y="19"/>
                            <a:pt x="67" y="20"/>
                            <a:pt x="71" y="21"/>
                          </a:cubicBezTo>
                          <a:cubicBezTo>
                            <a:pt x="71" y="17"/>
                            <a:pt x="72" y="13"/>
                            <a:pt x="73" y="10"/>
                          </a:cubicBezTo>
                          <a:close/>
                          <a:moveTo>
                            <a:pt x="42" y="132"/>
                          </a:moveTo>
                          <a:cubicBezTo>
                            <a:pt x="43" y="131"/>
                            <a:pt x="45" y="130"/>
                            <a:pt x="46" y="129"/>
                          </a:cubicBezTo>
                          <a:cubicBezTo>
                            <a:pt x="43" y="124"/>
                            <a:pt x="40" y="119"/>
                            <a:pt x="38" y="113"/>
                          </a:cubicBezTo>
                          <a:cubicBezTo>
                            <a:pt x="36" y="109"/>
                            <a:pt x="34" y="105"/>
                            <a:pt x="32" y="101"/>
                          </a:cubicBezTo>
                          <a:cubicBezTo>
                            <a:pt x="31" y="102"/>
                            <a:pt x="29" y="103"/>
                            <a:pt x="27" y="103"/>
                          </a:cubicBezTo>
                          <a:cubicBezTo>
                            <a:pt x="25" y="104"/>
                            <a:pt x="23" y="105"/>
                            <a:pt x="20" y="105"/>
                          </a:cubicBezTo>
                          <a:cubicBezTo>
                            <a:pt x="22" y="110"/>
                            <a:pt x="24" y="114"/>
                            <a:pt x="27" y="118"/>
                          </a:cubicBezTo>
                          <a:cubicBezTo>
                            <a:pt x="28" y="117"/>
                            <a:pt x="29" y="116"/>
                            <a:pt x="30" y="116"/>
                          </a:cubicBezTo>
                          <a:cubicBezTo>
                            <a:pt x="32" y="114"/>
                            <a:pt x="34" y="113"/>
                            <a:pt x="36" y="113"/>
                          </a:cubicBezTo>
                          <a:cubicBezTo>
                            <a:pt x="37" y="113"/>
                            <a:pt x="37" y="113"/>
                            <a:pt x="37" y="113"/>
                          </a:cubicBezTo>
                          <a:cubicBezTo>
                            <a:pt x="38" y="114"/>
                            <a:pt x="38" y="115"/>
                            <a:pt x="37" y="115"/>
                          </a:cubicBezTo>
                          <a:cubicBezTo>
                            <a:pt x="35" y="116"/>
                            <a:pt x="33" y="117"/>
                            <a:pt x="31" y="118"/>
                          </a:cubicBezTo>
                          <a:cubicBezTo>
                            <a:pt x="30" y="119"/>
                            <a:pt x="29" y="119"/>
                            <a:pt x="28" y="120"/>
                          </a:cubicBezTo>
                          <a:cubicBezTo>
                            <a:pt x="30" y="125"/>
                            <a:pt x="33" y="129"/>
                            <a:pt x="36" y="134"/>
                          </a:cubicBezTo>
                          <a:cubicBezTo>
                            <a:pt x="38" y="133"/>
                            <a:pt x="40" y="133"/>
                            <a:pt x="42" y="132"/>
                          </a:cubicBezTo>
                          <a:close/>
                          <a:moveTo>
                            <a:pt x="57" y="20"/>
                          </a:moveTo>
                          <a:cubicBezTo>
                            <a:pt x="57" y="18"/>
                            <a:pt x="57" y="16"/>
                            <a:pt x="57" y="13"/>
                          </a:cubicBezTo>
                          <a:cubicBezTo>
                            <a:pt x="57" y="12"/>
                            <a:pt x="57" y="11"/>
                            <a:pt x="57" y="9"/>
                          </a:cubicBezTo>
                          <a:cubicBezTo>
                            <a:pt x="50" y="10"/>
                            <a:pt x="43" y="12"/>
                            <a:pt x="37" y="16"/>
                          </a:cubicBezTo>
                          <a:cubicBezTo>
                            <a:pt x="38" y="17"/>
                            <a:pt x="39" y="18"/>
                            <a:pt x="40" y="19"/>
                          </a:cubicBezTo>
                          <a:cubicBezTo>
                            <a:pt x="41" y="21"/>
                            <a:pt x="43" y="23"/>
                            <a:pt x="44" y="25"/>
                          </a:cubicBezTo>
                          <a:cubicBezTo>
                            <a:pt x="44" y="25"/>
                            <a:pt x="44" y="25"/>
                            <a:pt x="44" y="25"/>
                          </a:cubicBezTo>
                          <a:cubicBezTo>
                            <a:pt x="48" y="23"/>
                            <a:pt x="52" y="21"/>
                            <a:pt x="57" y="20"/>
                          </a:cubicBezTo>
                          <a:close/>
                          <a:moveTo>
                            <a:pt x="26" y="101"/>
                          </a:moveTo>
                          <a:cubicBezTo>
                            <a:pt x="28" y="100"/>
                            <a:pt x="30" y="99"/>
                            <a:pt x="31" y="99"/>
                          </a:cubicBezTo>
                          <a:cubicBezTo>
                            <a:pt x="30" y="95"/>
                            <a:pt x="28" y="91"/>
                            <a:pt x="27" y="86"/>
                          </a:cubicBezTo>
                          <a:cubicBezTo>
                            <a:pt x="23" y="87"/>
                            <a:pt x="18" y="87"/>
                            <a:pt x="13" y="85"/>
                          </a:cubicBezTo>
                          <a:cubicBezTo>
                            <a:pt x="15" y="91"/>
                            <a:pt x="17" y="98"/>
                            <a:pt x="20" y="103"/>
                          </a:cubicBezTo>
                          <a:cubicBezTo>
                            <a:pt x="22" y="103"/>
                            <a:pt x="24" y="102"/>
                            <a:pt x="26" y="101"/>
                          </a:cubicBezTo>
                          <a:close/>
                          <a:moveTo>
                            <a:pt x="42" y="26"/>
                          </a:moveTo>
                          <a:cubicBezTo>
                            <a:pt x="42" y="26"/>
                            <a:pt x="42" y="26"/>
                            <a:pt x="42" y="26"/>
                          </a:cubicBezTo>
                          <a:cubicBezTo>
                            <a:pt x="40" y="25"/>
                            <a:pt x="39" y="22"/>
                            <a:pt x="38" y="21"/>
                          </a:cubicBezTo>
                          <a:cubicBezTo>
                            <a:pt x="37" y="19"/>
                            <a:pt x="36" y="18"/>
                            <a:pt x="35" y="17"/>
                          </a:cubicBezTo>
                          <a:cubicBezTo>
                            <a:pt x="34" y="17"/>
                            <a:pt x="33" y="18"/>
                            <a:pt x="32" y="19"/>
                          </a:cubicBezTo>
                          <a:cubicBezTo>
                            <a:pt x="27" y="22"/>
                            <a:pt x="24" y="26"/>
                            <a:pt x="21" y="31"/>
                          </a:cubicBezTo>
                          <a:cubicBezTo>
                            <a:pt x="21" y="31"/>
                            <a:pt x="21" y="31"/>
                            <a:pt x="21" y="31"/>
                          </a:cubicBezTo>
                          <a:cubicBezTo>
                            <a:pt x="24" y="32"/>
                            <a:pt x="26" y="34"/>
                            <a:pt x="28" y="35"/>
                          </a:cubicBezTo>
                          <a:cubicBezTo>
                            <a:pt x="29" y="36"/>
                            <a:pt x="30" y="37"/>
                            <a:pt x="32" y="38"/>
                          </a:cubicBezTo>
                          <a:cubicBezTo>
                            <a:pt x="34" y="33"/>
                            <a:pt x="38" y="29"/>
                            <a:pt x="42" y="26"/>
                          </a:cubicBezTo>
                          <a:close/>
                          <a:moveTo>
                            <a:pt x="27" y="84"/>
                          </a:moveTo>
                          <a:cubicBezTo>
                            <a:pt x="26" y="80"/>
                            <a:pt x="25" y="76"/>
                            <a:pt x="25" y="71"/>
                          </a:cubicBezTo>
                          <a:cubicBezTo>
                            <a:pt x="23" y="72"/>
                            <a:pt x="21" y="71"/>
                            <a:pt x="19" y="71"/>
                          </a:cubicBezTo>
                          <a:cubicBezTo>
                            <a:pt x="16" y="71"/>
                            <a:pt x="14" y="71"/>
                            <a:pt x="11" y="70"/>
                          </a:cubicBezTo>
                          <a:cubicBezTo>
                            <a:pt x="11" y="74"/>
                            <a:pt x="12" y="79"/>
                            <a:pt x="13" y="83"/>
                          </a:cubicBezTo>
                          <a:cubicBezTo>
                            <a:pt x="15" y="83"/>
                            <a:pt x="18" y="84"/>
                            <a:pt x="20" y="84"/>
                          </a:cubicBezTo>
                          <a:cubicBezTo>
                            <a:pt x="22" y="84"/>
                            <a:pt x="24" y="84"/>
                            <a:pt x="27" y="84"/>
                          </a:cubicBezTo>
                          <a:close/>
                          <a:moveTo>
                            <a:pt x="19" y="68"/>
                          </a:moveTo>
                          <a:cubicBezTo>
                            <a:pt x="21" y="68"/>
                            <a:pt x="23" y="68"/>
                            <a:pt x="24" y="69"/>
                          </a:cubicBezTo>
                          <a:cubicBezTo>
                            <a:pt x="24" y="64"/>
                            <a:pt x="24" y="60"/>
                            <a:pt x="25" y="55"/>
                          </a:cubicBezTo>
                          <a:cubicBezTo>
                            <a:pt x="23" y="55"/>
                            <a:pt x="20" y="54"/>
                            <a:pt x="18" y="53"/>
                          </a:cubicBezTo>
                          <a:cubicBezTo>
                            <a:pt x="16" y="53"/>
                            <a:pt x="15" y="52"/>
                            <a:pt x="13" y="51"/>
                          </a:cubicBezTo>
                          <a:cubicBezTo>
                            <a:pt x="12" y="52"/>
                            <a:pt x="12" y="53"/>
                            <a:pt x="12" y="54"/>
                          </a:cubicBezTo>
                          <a:cubicBezTo>
                            <a:pt x="11" y="59"/>
                            <a:pt x="11" y="63"/>
                            <a:pt x="11" y="68"/>
                          </a:cubicBezTo>
                          <a:cubicBezTo>
                            <a:pt x="14" y="68"/>
                            <a:pt x="16" y="68"/>
                            <a:pt x="19" y="68"/>
                          </a:cubicBezTo>
                          <a:close/>
                          <a:moveTo>
                            <a:pt x="29" y="42"/>
                          </a:moveTo>
                          <a:cubicBezTo>
                            <a:pt x="30" y="41"/>
                            <a:pt x="30" y="41"/>
                            <a:pt x="30" y="40"/>
                          </a:cubicBezTo>
                          <a:cubicBezTo>
                            <a:pt x="29" y="40"/>
                            <a:pt x="28" y="39"/>
                            <a:pt x="27" y="38"/>
                          </a:cubicBezTo>
                          <a:cubicBezTo>
                            <a:pt x="24" y="36"/>
                            <a:pt x="22" y="34"/>
                            <a:pt x="20" y="32"/>
                          </a:cubicBezTo>
                          <a:cubicBezTo>
                            <a:pt x="20" y="32"/>
                            <a:pt x="20" y="32"/>
                            <a:pt x="20" y="32"/>
                          </a:cubicBezTo>
                          <a:cubicBezTo>
                            <a:pt x="17" y="37"/>
                            <a:pt x="15" y="43"/>
                            <a:pt x="13" y="49"/>
                          </a:cubicBezTo>
                          <a:cubicBezTo>
                            <a:pt x="15" y="50"/>
                            <a:pt x="17" y="51"/>
                            <a:pt x="19" y="51"/>
                          </a:cubicBezTo>
                          <a:cubicBezTo>
                            <a:pt x="21" y="52"/>
                            <a:pt x="24" y="52"/>
                            <a:pt x="25" y="54"/>
                          </a:cubicBezTo>
                          <a:cubicBezTo>
                            <a:pt x="26" y="49"/>
                            <a:pt x="28" y="45"/>
                            <a:pt x="29" y="4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5" name="Freeform 475"/>
                    <p:cNvSpPr>
                      <a:spLocks/>
                    </p:cNvSpPr>
                    <p:nvPr/>
                  </p:nvSpPr>
                  <p:spPr bwMode="auto">
                    <a:xfrm>
                      <a:off x="3885" y="324"/>
                      <a:ext cx="126" cy="85"/>
                    </a:xfrm>
                    <a:custGeom>
                      <a:avLst/>
                      <a:gdLst>
                        <a:gd name="T0" fmla="*/ 27 w 53"/>
                        <a:gd name="T1" fmla="*/ 0 h 36"/>
                        <a:gd name="T2" fmla="*/ 53 w 53"/>
                        <a:gd name="T3" fmla="*/ 21 h 36"/>
                        <a:gd name="T4" fmla="*/ 25 w 53"/>
                        <a:gd name="T5" fmla="*/ 36 h 36"/>
                        <a:gd name="T6" fmla="*/ 1 w 53"/>
                        <a:gd name="T7" fmla="*/ 20 h 36"/>
                        <a:gd name="T8" fmla="*/ 0 w 53"/>
                        <a:gd name="T9" fmla="*/ 20 h 36"/>
                        <a:gd name="T10" fmla="*/ 25 w 53"/>
                        <a:gd name="T11" fmla="*/ 1 h 36"/>
                        <a:gd name="T12" fmla="*/ 27 w 53"/>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53" h="36">
                          <a:moveTo>
                            <a:pt x="27" y="0"/>
                          </a:moveTo>
                          <a:cubicBezTo>
                            <a:pt x="36" y="6"/>
                            <a:pt x="46" y="13"/>
                            <a:pt x="53" y="21"/>
                          </a:cubicBezTo>
                          <a:cubicBezTo>
                            <a:pt x="42" y="21"/>
                            <a:pt x="31" y="27"/>
                            <a:pt x="25" y="36"/>
                          </a:cubicBezTo>
                          <a:cubicBezTo>
                            <a:pt x="21" y="27"/>
                            <a:pt x="12" y="20"/>
                            <a:pt x="1" y="20"/>
                          </a:cubicBezTo>
                          <a:cubicBezTo>
                            <a:pt x="1" y="20"/>
                            <a:pt x="1" y="20"/>
                            <a:pt x="0" y="20"/>
                          </a:cubicBezTo>
                          <a:cubicBezTo>
                            <a:pt x="5" y="9"/>
                            <a:pt x="14" y="4"/>
                            <a:pt x="25" y="1"/>
                          </a:cubicBezTo>
                          <a:cubicBezTo>
                            <a:pt x="26" y="1"/>
                            <a:pt x="26" y="0"/>
                            <a:pt x="2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6" name="Freeform 476"/>
                    <p:cNvSpPr>
                      <a:spLocks/>
                    </p:cNvSpPr>
                    <p:nvPr/>
                  </p:nvSpPr>
                  <p:spPr bwMode="auto">
                    <a:xfrm>
                      <a:off x="3804" y="1020"/>
                      <a:ext cx="15" cy="47"/>
                    </a:xfrm>
                    <a:custGeom>
                      <a:avLst/>
                      <a:gdLst>
                        <a:gd name="T0" fmla="*/ 5 w 6"/>
                        <a:gd name="T1" fmla="*/ 15 h 20"/>
                        <a:gd name="T2" fmla="*/ 6 w 6"/>
                        <a:gd name="T3" fmla="*/ 17 h 20"/>
                        <a:gd name="T4" fmla="*/ 2 w 6"/>
                        <a:gd name="T5" fmla="*/ 20 h 20"/>
                        <a:gd name="T6" fmla="*/ 0 w 6"/>
                        <a:gd name="T7" fmla="*/ 1 h 20"/>
                        <a:gd name="T8" fmla="*/ 1 w 6"/>
                        <a:gd name="T9" fmla="*/ 2 h 20"/>
                        <a:gd name="T10" fmla="*/ 6 w 6"/>
                        <a:gd name="T11" fmla="*/ 0 h 20"/>
                        <a:gd name="T12" fmla="*/ 5 w 6"/>
                        <a:gd name="T13" fmla="*/ 15 h 20"/>
                      </a:gdLst>
                      <a:ahLst/>
                      <a:cxnLst>
                        <a:cxn ang="0">
                          <a:pos x="T0" y="T1"/>
                        </a:cxn>
                        <a:cxn ang="0">
                          <a:pos x="T2" y="T3"/>
                        </a:cxn>
                        <a:cxn ang="0">
                          <a:pos x="T4" y="T5"/>
                        </a:cxn>
                        <a:cxn ang="0">
                          <a:pos x="T6" y="T7"/>
                        </a:cxn>
                        <a:cxn ang="0">
                          <a:pos x="T8" y="T9"/>
                        </a:cxn>
                        <a:cxn ang="0">
                          <a:pos x="T10" y="T11"/>
                        </a:cxn>
                        <a:cxn ang="0">
                          <a:pos x="T12" y="T13"/>
                        </a:cxn>
                      </a:cxnLst>
                      <a:rect l="0" t="0" r="r" b="b"/>
                      <a:pathLst>
                        <a:path w="6" h="20">
                          <a:moveTo>
                            <a:pt x="5" y="15"/>
                          </a:moveTo>
                          <a:cubicBezTo>
                            <a:pt x="5" y="16"/>
                            <a:pt x="5" y="16"/>
                            <a:pt x="6" y="17"/>
                          </a:cubicBezTo>
                          <a:cubicBezTo>
                            <a:pt x="4" y="18"/>
                            <a:pt x="3" y="19"/>
                            <a:pt x="2" y="20"/>
                          </a:cubicBezTo>
                          <a:cubicBezTo>
                            <a:pt x="1" y="14"/>
                            <a:pt x="1" y="8"/>
                            <a:pt x="0" y="1"/>
                          </a:cubicBezTo>
                          <a:cubicBezTo>
                            <a:pt x="0" y="2"/>
                            <a:pt x="1" y="2"/>
                            <a:pt x="1" y="2"/>
                          </a:cubicBezTo>
                          <a:cubicBezTo>
                            <a:pt x="3" y="2"/>
                            <a:pt x="5" y="1"/>
                            <a:pt x="6" y="0"/>
                          </a:cubicBezTo>
                          <a:cubicBezTo>
                            <a:pt x="6" y="5"/>
                            <a:pt x="6" y="10"/>
                            <a:pt x="5"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7" name="Freeform 477"/>
                    <p:cNvSpPr>
                      <a:spLocks/>
                    </p:cNvSpPr>
                    <p:nvPr/>
                  </p:nvSpPr>
                  <p:spPr bwMode="auto">
                    <a:xfrm>
                      <a:off x="3605" y="1850"/>
                      <a:ext cx="24" cy="26"/>
                    </a:xfrm>
                    <a:custGeom>
                      <a:avLst/>
                      <a:gdLst>
                        <a:gd name="T0" fmla="*/ 10 w 10"/>
                        <a:gd name="T1" fmla="*/ 3 h 11"/>
                        <a:gd name="T2" fmla="*/ 8 w 10"/>
                        <a:gd name="T3" fmla="*/ 8 h 11"/>
                        <a:gd name="T4" fmla="*/ 2 w 10"/>
                        <a:gd name="T5" fmla="*/ 9 h 11"/>
                        <a:gd name="T6" fmla="*/ 2 w 10"/>
                        <a:gd name="T7" fmla="*/ 0 h 11"/>
                        <a:gd name="T8" fmla="*/ 10 w 10"/>
                        <a:gd name="T9" fmla="*/ 3 h 11"/>
                      </a:gdLst>
                      <a:ahLst/>
                      <a:cxnLst>
                        <a:cxn ang="0">
                          <a:pos x="T0" y="T1"/>
                        </a:cxn>
                        <a:cxn ang="0">
                          <a:pos x="T2" y="T3"/>
                        </a:cxn>
                        <a:cxn ang="0">
                          <a:pos x="T4" y="T5"/>
                        </a:cxn>
                        <a:cxn ang="0">
                          <a:pos x="T6" y="T7"/>
                        </a:cxn>
                        <a:cxn ang="0">
                          <a:pos x="T8" y="T9"/>
                        </a:cxn>
                      </a:cxnLst>
                      <a:rect l="0" t="0" r="r" b="b"/>
                      <a:pathLst>
                        <a:path w="10" h="11">
                          <a:moveTo>
                            <a:pt x="10" y="3"/>
                          </a:moveTo>
                          <a:cubicBezTo>
                            <a:pt x="10" y="5"/>
                            <a:pt x="9" y="6"/>
                            <a:pt x="8" y="8"/>
                          </a:cubicBezTo>
                          <a:cubicBezTo>
                            <a:pt x="7" y="10"/>
                            <a:pt x="4" y="11"/>
                            <a:pt x="2" y="9"/>
                          </a:cubicBezTo>
                          <a:cubicBezTo>
                            <a:pt x="0" y="6"/>
                            <a:pt x="1" y="3"/>
                            <a:pt x="2" y="0"/>
                          </a:cubicBezTo>
                          <a:cubicBezTo>
                            <a:pt x="5" y="1"/>
                            <a:pt x="8" y="2"/>
                            <a:pt x="10"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8" name="Freeform 478"/>
                    <p:cNvSpPr>
                      <a:spLocks/>
                    </p:cNvSpPr>
                    <p:nvPr/>
                  </p:nvSpPr>
                  <p:spPr bwMode="auto">
                    <a:xfrm>
                      <a:off x="3532" y="1871"/>
                      <a:ext cx="81" cy="45"/>
                    </a:xfrm>
                    <a:custGeom>
                      <a:avLst/>
                      <a:gdLst>
                        <a:gd name="T0" fmla="*/ 34 w 34"/>
                        <a:gd name="T1" fmla="*/ 17 h 19"/>
                        <a:gd name="T2" fmla="*/ 34 w 34"/>
                        <a:gd name="T3" fmla="*/ 19 h 19"/>
                        <a:gd name="T4" fmla="*/ 27 w 34"/>
                        <a:gd name="T5" fmla="*/ 17 h 19"/>
                        <a:gd name="T6" fmla="*/ 0 w 34"/>
                        <a:gd name="T7" fmla="*/ 8 h 19"/>
                        <a:gd name="T8" fmla="*/ 1 w 34"/>
                        <a:gd name="T9" fmla="*/ 7 h 19"/>
                        <a:gd name="T10" fmla="*/ 2 w 34"/>
                        <a:gd name="T11" fmla="*/ 7 h 19"/>
                        <a:gd name="T12" fmla="*/ 21 w 34"/>
                        <a:gd name="T13" fmla="*/ 0 h 19"/>
                        <a:gd name="T14" fmla="*/ 33 w 34"/>
                        <a:gd name="T15" fmla="*/ 17 h 19"/>
                        <a:gd name="T16" fmla="*/ 34 w 34"/>
                        <a:gd name="T1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9">
                          <a:moveTo>
                            <a:pt x="34" y="17"/>
                          </a:moveTo>
                          <a:cubicBezTo>
                            <a:pt x="34" y="19"/>
                            <a:pt x="34" y="19"/>
                            <a:pt x="34" y="19"/>
                          </a:cubicBezTo>
                          <a:cubicBezTo>
                            <a:pt x="31" y="18"/>
                            <a:pt x="29" y="17"/>
                            <a:pt x="27" y="17"/>
                          </a:cubicBezTo>
                          <a:cubicBezTo>
                            <a:pt x="18" y="14"/>
                            <a:pt x="9" y="11"/>
                            <a:pt x="0" y="8"/>
                          </a:cubicBezTo>
                          <a:cubicBezTo>
                            <a:pt x="1" y="7"/>
                            <a:pt x="1" y="7"/>
                            <a:pt x="1" y="7"/>
                          </a:cubicBezTo>
                          <a:cubicBezTo>
                            <a:pt x="1" y="7"/>
                            <a:pt x="1" y="7"/>
                            <a:pt x="2" y="7"/>
                          </a:cubicBezTo>
                          <a:cubicBezTo>
                            <a:pt x="10" y="10"/>
                            <a:pt x="16" y="6"/>
                            <a:pt x="21" y="0"/>
                          </a:cubicBezTo>
                          <a:cubicBezTo>
                            <a:pt x="21" y="8"/>
                            <a:pt x="25" y="15"/>
                            <a:pt x="33" y="17"/>
                          </a:cubicBezTo>
                          <a:cubicBezTo>
                            <a:pt x="33" y="17"/>
                            <a:pt x="34" y="17"/>
                            <a:pt x="34"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9" name="Freeform 479"/>
                    <p:cNvSpPr>
                      <a:spLocks/>
                    </p:cNvSpPr>
                    <p:nvPr/>
                  </p:nvSpPr>
                  <p:spPr bwMode="auto">
                    <a:xfrm>
                      <a:off x="3539" y="717"/>
                      <a:ext cx="263" cy="381"/>
                    </a:xfrm>
                    <a:custGeom>
                      <a:avLst/>
                      <a:gdLst>
                        <a:gd name="T0" fmla="*/ 111 w 111"/>
                        <a:gd name="T1" fmla="*/ 155 h 161"/>
                        <a:gd name="T2" fmla="*/ 111 w 111"/>
                        <a:gd name="T3" fmla="*/ 155 h 161"/>
                        <a:gd name="T4" fmla="*/ 100 w 111"/>
                        <a:gd name="T5" fmla="*/ 147 h 161"/>
                        <a:gd name="T6" fmla="*/ 92 w 111"/>
                        <a:gd name="T7" fmla="*/ 116 h 161"/>
                        <a:gd name="T8" fmla="*/ 81 w 111"/>
                        <a:gd name="T9" fmla="*/ 84 h 161"/>
                        <a:gd name="T10" fmla="*/ 69 w 111"/>
                        <a:gd name="T11" fmla="*/ 56 h 161"/>
                        <a:gd name="T12" fmla="*/ 55 w 111"/>
                        <a:gd name="T13" fmla="*/ 30 h 161"/>
                        <a:gd name="T14" fmla="*/ 21 w 111"/>
                        <a:gd name="T15" fmla="*/ 37 h 161"/>
                        <a:gd name="T16" fmla="*/ 26 w 111"/>
                        <a:gd name="T17" fmla="*/ 64 h 161"/>
                        <a:gd name="T18" fmla="*/ 38 w 111"/>
                        <a:gd name="T19" fmla="*/ 93 h 161"/>
                        <a:gd name="T20" fmla="*/ 74 w 111"/>
                        <a:gd name="T21" fmla="*/ 155 h 161"/>
                        <a:gd name="T22" fmla="*/ 70 w 111"/>
                        <a:gd name="T23" fmla="*/ 157 h 161"/>
                        <a:gd name="T24" fmla="*/ 67 w 111"/>
                        <a:gd name="T25" fmla="*/ 161 h 161"/>
                        <a:gd name="T26" fmla="*/ 48 w 111"/>
                        <a:gd name="T27" fmla="*/ 139 h 161"/>
                        <a:gd name="T28" fmla="*/ 48 w 111"/>
                        <a:gd name="T29" fmla="*/ 139 h 161"/>
                        <a:gd name="T30" fmla="*/ 47 w 111"/>
                        <a:gd name="T31" fmla="*/ 137 h 161"/>
                        <a:gd name="T32" fmla="*/ 24 w 111"/>
                        <a:gd name="T33" fmla="*/ 107 h 161"/>
                        <a:gd name="T34" fmla="*/ 3 w 111"/>
                        <a:gd name="T35" fmla="*/ 36 h 161"/>
                        <a:gd name="T36" fmla="*/ 8 w 111"/>
                        <a:gd name="T37" fmla="*/ 22 h 161"/>
                        <a:gd name="T38" fmla="*/ 9 w 111"/>
                        <a:gd name="T39" fmla="*/ 20 h 161"/>
                        <a:gd name="T40" fmla="*/ 9 w 111"/>
                        <a:gd name="T41" fmla="*/ 20 h 161"/>
                        <a:gd name="T42" fmla="*/ 20 w 111"/>
                        <a:gd name="T43" fmla="*/ 8 h 161"/>
                        <a:gd name="T44" fmla="*/ 56 w 111"/>
                        <a:gd name="T45" fmla="*/ 8 h 161"/>
                        <a:gd name="T46" fmla="*/ 94 w 111"/>
                        <a:gd name="T47" fmla="*/ 70 h 161"/>
                        <a:gd name="T48" fmla="*/ 110 w 111"/>
                        <a:gd name="T49" fmla="*/ 151 h 161"/>
                        <a:gd name="T50" fmla="*/ 111 w 111"/>
                        <a:gd name="T51" fmla="*/ 153 h 161"/>
                        <a:gd name="T52" fmla="*/ 111 w 111"/>
                        <a:gd name="T53" fmla="*/ 15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61">
                          <a:moveTo>
                            <a:pt x="111" y="155"/>
                          </a:moveTo>
                          <a:cubicBezTo>
                            <a:pt x="111" y="155"/>
                            <a:pt x="111" y="155"/>
                            <a:pt x="111" y="155"/>
                          </a:cubicBezTo>
                          <a:cubicBezTo>
                            <a:pt x="108" y="151"/>
                            <a:pt x="104" y="148"/>
                            <a:pt x="100" y="147"/>
                          </a:cubicBezTo>
                          <a:cubicBezTo>
                            <a:pt x="99" y="137"/>
                            <a:pt x="95" y="126"/>
                            <a:pt x="92" y="116"/>
                          </a:cubicBezTo>
                          <a:cubicBezTo>
                            <a:pt x="89" y="106"/>
                            <a:pt x="85" y="95"/>
                            <a:pt x="81" y="84"/>
                          </a:cubicBezTo>
                          <a:cubicBezTo>
                            <a:pt x="77" y="75"/>
                            <a:pt x="73" y="65"/>
                            <a:pt x="69" y="56"/>
                          </a:cubicBezTo>
                          <a:cubicBezTo>
                            <a:pt x="65" y="47"/>
                            <a:pt x="61" y="37"/>
                            <a:pt x="55" y="30"/>
                          </a:cubicBezTo>
                          <a:cubicBezTo>
                            <a:pt x="44" y="18"/>
                            <a:pt x="24" y="19"/>
                            <a:pt x="21" y="37"/>
                          </a:cubicBezTo>
                          <a:cubicBezTo>
                            <a:pt x="20" y="46"/>
                            <a:pt x="23" y="55"/>
                            <a:pt x="26" y="64"/>
                          </a:cubicBezTo>
                          <a:cubicBezTo>
                            <a:pt x="30" y="74"/>
                            <a:pt x="34" y="84"/>
                            <a:pt x="38" y="93"/>
                          </a:cubicBezTo>
                          <a:cubicBezTo>
                            <a:pt x="48" y="115"/>
                            <a:pt x="59" y="137"/>
                            <a:pt x="74" y="155"/>
                          </a:cubicBezTo>
                          <a:cubicBezTo>
                            <a:pt x="73" y="156"/>
                            <a:pt x="72" y="156"/>
                            <a:pt x="70" y="157"/>
                          </a:cubicBezTo>
                          <a:cubicBezTo>
                            <a:pt x="69" y="158"/>
                            <a:pt x="68" y="160"/>
                            <a:pt x="67" y="161"/>
                          </a:cubicBezTo>
                          <a:cubicBezTo>
                            <a:pt x="61" y="154"/>
                            <a:pt x="54" y="147"/>
                            <a:pt x="48" y="139"/>
                          </a:cubicBezTo>
                          <a:cubicBezTo>
                            <a:pt x="48" y="139"/>
                            <a:pt x="48" y="139"/>
                            <a:pt x="48" y="139"/>
                          </a:cubicBezTo>
                          <a:cubicBezTo>
                            <a:pt x="48" y="138"/>
                            <a:pt x="47" y="137"/>
                            <a:pt x="47" y="137"/>
                          </a:cubicBezTo>
                          <a:cubicBezTo>
                            <a:pt x="38" y="128"/>
                            <a:pt x="31" y="117"/>
                            <a:pt x="24" y="107"/>
                          </a:cubicBezTo>
                          <a:cubicBezTo>
                            <a:pt x="12" y="87"/>
                            <a:pt x="0" y="61"/>
                            <a:pt x="3" y="36"/>
                          </a:cubicBezTo>
                          <a:cubicBezTo>
                            <a:pt x="4" y="31"/>
                            <a:pt x="5" y="26"/>
                            <a:pt x="8" y="22"/>
                          </a:cubicBezTo>
                          <a:cubicBezTo>
                            <a:pt x="9" y="22"/>
                            <a:pt x="10" y="21"/>
                            <a:pt x="9" y="20"/>
                          </a:cubicBezTo>
                          <a:cubicBezTo>
                            <a:pt x="9" y="20"/>
                            <a:pt x="9" y="20"/>
                            <a:pt x="9" y="20"/>
                          </a:cubicBezTo>
                          <a:cubicBezTo>
                            <a:pt x="11" y="15"/>
                            <a:pt x="15" y="11"/>
                            <a:pt x="20" y="8"/>
                          </a:cubicBezTo>
                          <a:cubicBezTo>
                            <a:pt x="31" y="0"/>
                            <a:pt x="45" y="2"/>
                            <a:pt x="56" y="8"/>
                          </a:cubicBezTo>
                          <a:cubicBezTo>
                            <a:pt x="77" y="21"/>
                            <a:pt x="87" y="48"/>
                            <a:pt x="94" y="70"/>
                          </a:cubicBezTo>
                          <a:cubicBezTo>
                            <a:pt x="103" y="96"/>
                            <a:pt x="108" y="123"/>
                            <a:pt x="110" y="151"/>
                          </a:cubicBezTo>
                          <a:cubicBezTo>
                            <a:pt x="110" y="152"/>
                            <a:pt x="110" y="152"/>
                            <a:pt x="111" y="153"/>
                          </a:cubicBezTo>
                          <a:cubicBezTo>
                            <a:pt x="111" y="153"/>
                            <a:pt x="111" y="154"/>
                            <a:pt x="111" y="15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0" name="Freeform 480"/>
                    <p:cNvSpPr>
                      <a:spLocks/>
                    </p:cNvSpPr>
                    <p:nvPr/>
                  </p:nvSpPr>
                  <p:spPr bwMode="auto">
                    <a:xfrm>
                      <a:off x="3802" y="991"/>
                      <a:ext cx="19" cy="31"/>
                    </a:xfrm>
                    <a:custGeom>
                      <a:avLst/>
                      <a:gdLst>
                        <a:gd name="T0" fmla="*/ 8 w 8"/>
                        <a:gd name="T1" fmla="*/ 0 h 13"/>
                        <a:gd name="T2" fmla="*/ 7 w 8"/>
                        <a:gd name="T3" fmla="*/ 10 h 13"/>
                        <a:gd name="T4" fmla="*/ 2 w 8"/>
                        <a:gd name="T5" fmla="*/ 12 h 13"/>
                        <a:gd name="T6" fmla="*/ 1 w 8"/>
                        <a:gd name="T7" fmla="*/ 13 h 13"/>
                        <a:gd name="T8" fmla="*/ 0 w 8"/>
                        <a:gd name="T9" fmla="*/ 1 h 13"/>
                        <a:gd name="T10" fmla="*/ 7 w 8"/>
                        <a:gd name="T11" fmla="*/ 0 h 13"/>
                        <a:gd name="T12" fmla="*/ 8 w 8"/>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8" h="13">
                          <a:moveTo>
                            <a:pt x="8" y="0"/>
                          </a:moveTo>
                          <a:cubicBezTo>
                            <a:pt x="8" y="3"/>
                            <a:pt x="8" y="6"/>
                            <a:pt x="7" y="10"/>
                          </a:cubicBezTo>
                          <a:cubicBezTo>
                            <a:pt x="6" y="11"/>
                            <a:pt x="4" y="12"/>
                            <a:pt x="2" y="12"/>
                          </a:cubicBezTo>
                          <a:cubicBezTo>
                            <a:pt x="1" y="12"/>
                            <a:pt x="1" y="13"/>
                            <a:pt x="1" y="13"/>
                          </a:cubicBezTo>
                          <a:cubicBezTo>
                            <a:pt x="1" y="9"/>
                            <a:pt x="0" y="5"/>
                            <a:pt x="0" y="1"/>
                          </a:cubicBezTo>
                          <a:cubicBezTo>
                            <a:pt x="2" y="1"/>
                            <a:pt x="5" y="1"/>
                            <a:pt x="7" y="0"/>
                          </a:cubicBezTo>
                          <a:cubicBezTo>
                            <a:pt x="7" y="0"/>
                            <a:pt x="8" y="0"/>
                            <a:pt x="8"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1" name="Freeform 481"/>
                    <p:cNvSpPr>
                      <a:spLocks/>
                    </p:cNvSpPr>
                    <p:nvPr/>
                  </p:nvSpPr>
                  <p:spPr bwMode="auto">
                    <a:xfrm>
                      <a:off x="3759" y="1105"/>
                      <a:ext cx="31" cy="35"/>
                    </a:xfrm>
                    <a:custGeom>
                      <a:avLst/>
                      <a:gdLst>
                        <a:gd name="T0" fmla="*/ 12 w 13"/>
                        <a:gd name="T1" fmla="*/ 11 h 15"/>
                        <a:gd name="T2" fmla="*/ 13 w 13"/>
                        <a:gd name="T3" fmla="*/ 12 h 15"/>
                        <a:gd name="T4" fmla="*/ 5 w 13"/>
                        <a:gd name="T5" fmla="*/ 15 h 15"/>
                        <a:gd name="T6" fmla="*/ 2 w 13"/>
                        <a:gd name="T7" fmla="*/ 8 h 15"/>
                        <a:gd name="T8" fmla="*/ 0 w 13"/>
                        <a:gd name="T9" fmla="*/ 4 h 15"/>
                        <a:gd name="T10" fmla="*/ 10 w 13"/>
                        <a:gd name="T11" fmla="*/ 0 h 15"/>
                        <a:gd name="T12" fmla="*/ 11 w 13"/>
                        <a:gd name="T13" fmla="*/ 5 h 15"/>
                        <a:gd name="T14" fmla="*/ 12 w 13"/>
                        <a:gd name="T15" fmla="*/ 1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5">
                          <a:moveTo>
                            <a:pt x="12" y="11"/>
                          </a:moveTo>
                          <a:cubicBezTo>
                            <a:pt x="12" y="11"/>
                            <a:pt x="13" y="12"/>
                            <a:pt x="13" y="12"/>
                          </a:cubicBezTo>
                          <a:cubicBezTo>
                            <a:pt x="10" y="12"/>
                            <a:pt x="7" y="13"/>
                            <a:pt x="5" y="15"/>
                          </a:cubicBezTo>
                          <a:cubicBezTo>
                            <a:pt x="4" y="12"/>
                            <a:pt x="3" y="10"/>
                            <a:pt x="2" y="8"/>
                          </a:cubicBezTo>
                          <a:cubicBezTo>
                            <a:pt x="1" y="7"/>
                            <a:pt x="0" y="5"/>
                            <a:pt x="0" y="4"/>
                          </a:cubicBezTo>
                          <a:cubicBezTo>
                            <a:pt x="3" y="2"/>
                            <a:pt x="6" y="1"/>
                            <a:pt x="10" y="0"/>
                          </a:cubicBezTo>
                          <a:cubicBezTo>
                            <a:pt x="10" y="2"/>
                            <a:pt x="11" y="4"/>
                            <a:pt x="11" y="5"/>
                          </a:cubicBezTo>
                          <a:cubicBezTo>
                            <a:pt x="11" y="7"/>
                            <a:pt x="11" y="9"/>
                            <a:pt x="12"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2" name="Freeform 482"/>
                    <p:cNvSpPr>
                      <a:spLocks/>
                    </p:cNvSpPr>
                    <p:nvPr/>
                  </p:nvSpPr>
                  <p:spPr bwMode="auto">
                    <a:xfrm>
                      <a:off x="3707" y="1396"/>
                      <a:ext cx="24" cy="21"/>
                    </a:xfrm>
                    <a:custGeom>
                      <a:avLst/>
                      <a:gdLst>
                        <a:gd name="T0" fmla="*/ 10 w 10"/>
                        <a:gd name="T1" fmla="*/ 0 h 9"/>
                        <a:gd name="T2" fmla="*/ 5 w 10"/>
                        <a:gd name="T3" fmla="*/ 9 h 9"/>
                        <a:gd name="T4" fmla="*/ 0 w 10"/>
                        <a:gd name="T5" fmla="*/ 5 h 9"/>
                        <a:gd name="T6" fmla="*/ 2 w 10"/>
                        <a:gd name="T7" fmla="*/ 0 h 9"/>
                        <a:gd name="T8" fmla="*/ 2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cubicBezTo>
                            <a:pt x="8" y="3"/>
                            <a:pt x="7" y="6"/>
                            <a:pt x="5" y="9"/>
                          </a:cubicBezTo>
                          <a:cubicBezTo>
                            <a:pt x="3" y="8"/>
                            <a:pt x="1" y="6"/>
                            <a:pt x="0" y="5"/>
                          </a:cubicBezTo>
                          <a:cubicBezTo>
                            <a:pt x="0" y="3"/>
                            <a:pt x="1" y="2"/>
                            <a:pt x="2" y="0"/>
                          </a:cubicBezTo>
                          <a:cubicBezTo>
                            <a:pt x="2" y="0"/>
                            <a:pt x="2" y="0"/>
                            <a:pt x="2" y="0"/>
                          </a:cubicBezTo>
                          <a:cubicBezTo>
                            <a:pt x="5" y="1"/>
                            <a:pt x="7" y="0"/>
                            <a:pt x="10"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3" name="Freeform 483"/>
                    <p:cNvSpPr>
                      <a:spLocks/>
                    </p:cNvSpPr>
                    <p:nvPr/>
                  </p:nvSpPr>
                  <p:spPr bwMode="auto">
                    <a:xfrm>
                      <a:off x="3795" y="953"/>
                      <a:ext cx="26" cy="38"/>
                    </a:xfrm>
                    <a:custGeom>
                      <a:avLst/>
                      <a:gdLst>
                        <a:gd name="T0" fmla="*/ 11 w 11"/>
                        <a:gd name="T1" fmla="*/ 14 h 16"/>
                        <a:gd name="T2" fmla="*/ 10 w 11"/>
                        <a:gd name="T3" fmla="*/ 14 h 16"/>
                        <a:gd name="T4" fmla="*/ 2 w 11"/>
                        <a:gd name="T5" fmla="*/ 16 h 16"/>
                        <a:gd name="T6" fmla="*/ 0 w 11"/>
                        <a:gd name="T7" fmla="*/ 3 h 16"/>
                        <a:gd name="T8" fmla="*/ 1 w 11"/>
                        <a:gd name="T9" fmla="*/ 3 h 16"/>
                        <a:gd name="T10" fmla="*/ 1 w 11"/>
                        <a:gd name="T11" fmla="*/ 3 h 16"/>
                        <a:gd name="T12" fmla="*/ 6 w 11"/>
                        <a:gd name="T13" fmla="*/ 2 h 16"/>
                        <a:gd name="T14" fmla="*/ 10 w 11"/>
                        <a:gd name="T15" fmla="*/ 0 h 16"/>
                        <a:gd name="T16" fmla="*/ 11 w 11"/>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6">
                          <a:moveTo>
                            <a:pt x="11" y="14"/>
                          </a:moveTo>
                          <a:cubicBezTo>
                            <a:pt x="10" y="14"/>
                            <a:pt x="10" y="14"/>
                            <a:pt x="10" y="14"/>
                          </a:cubicBezTo>
                          <a:cubicBezTo>
                            <a:pt x="7" y="14"/>
                            <a:pt x="5" y="15"/>
                            <a:pt x="2" y="16"/>
                          </a:cubicBezTo>
                          <a:cubicBezTo>
                            <a:pt x="2" y="11"/>
                            <a:pt x="1" y="7"/>
                            <a:pt x="0" y="3"/>
                          </a:cubicBezTo>
                          <a:cubicBezTo>
                            <a:pt x="1" y="3"/>
                            <a:pt x="1" y="3"/>
                            <a:pt x="1" y="3"/>
                          </a:cubicBezTo>
                          <a:cubicBezTo>
                            <a:pt x="1" y="3"/>
                            <a:pt x="1" y="3"/>
                            <a:pt x="1" y="3"/>
                          </a:cubicBezTo>
                          <a:cubicBezTo>
                            <a:pt x="3" y="3"/>
                            <a:pt x="5" y="2"/>
                            <a:pt x="6" y="2"/>
                          </a:cubicBezTo>
                          <a:cubicBezTo>
                            <a:pt x="7" y="1"/>
                            <a:pt x="9" y="1"/>
                            <a:pt x="10" y="0"/>
                          </a:cubicBezTo>
                          <a:cubicBezTo>
                            <a:pt x="10" y="5"/>
                            <a:pt x="11" y="10"/>
                            <a:pt x="11"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4" name="Freeform 484"/>
                    <p:cNvSpPr>
                      <a:spLocks/>
                    </p:cNvSpPr>
                    <p:nvPr/>
                  </p:nvSpPr>
                  <p:spPr bwMode="auto">
                    <a:xfrm>
                      <a:off x="3461" y="2110"/>
                      <a:ext cx="123" cy="97"/>
                    </a:xfrm>
                    <a:custGeom>
                      <a:avLst/>
                      <a:gdLst>
                        <a:gd name="T0" fmla="*/ 29 w 52"/>
                        <a:gd name="T1" fmla="*/ 0 h 41"/>
                        <a:gd name="T2" fmla="*/ 52 w 52"/>
                        <a:gd name="T3" fmla="*/ 23 h 41"/>
                        <a:gd name="T4" fmla="*/ 13 w 52"/>
                        <a:gd name="T5" fmla="*/ 41 h 41"/>
                        <a:gd name="T6" fmla="*/ 0 w 52"/>
                        <a:gd name="T7" fmla="*/ 9 h 41"/>
                        <a:gd name="T8" fmla="*/ 12 w 52"/>
                        <a:gd name="T9" fmla="*/ 9 h 41"/>
                        <a:gd name="T10" fmla="*/ 29 w 52"/>
                        <a:gd name="T11" fmla="*/ 0 h 41"/>
                      </a:gdLst>
                      <a:ahLst/>
                      <a:cxnLst>
                        <a:cxn ang="0">
                          <a:pos x="T0" y="T1"/>
                        </a:cxn>
                        <a:cxn ang="0">
                          <a:pos x="T2" y="T3"/>
                        </a:cxn>
                        <a:cxn ang="0">
                          <a:pos x="T4" y="T5"/>
                        </a:cxn>
                        <a:cxn ang="0">
                          <a:pos x="T6" y="T7"/>
                        </a:cxn>
                        <a:cxn ang="0">
                          <a:pos x="T8" y="T9"/>
                        </a:cxn>
                        <a:cxn ang="0">
                          <a:pos x="T10" y="T11"/>
                        </a:cxn>
                      </a:cxnLst>
                      <a:rect l="0" t="0" r="r" b="b"/>
                      <a:pathLst>
                        <a:path w="52" h="41">
                          <a:moveTo>
                            <a:pt x="29" y="0"/>
                          </a:moveTo>
                          <a:cubicBezTo>
                            <a:pt x="32" y="11"/>
                            <a:pt x="41" y="20"/>
                            <a:pt x="52" y="23"/>
                          </a:cubicBezTo>
                          <a:cubicBezTo>
                            <a:pt x="38" y="28"/>
                            <a:pt x="25" y="33"/>
                            <a:pt x="13" y="41"/>
                          </a:cubicBezTo>
                          <a:cubicBezTo>
                            <a:pt x="9" y="30"/>
                            <a:pt x="4" y="20"/>
                            <a:pt x="0" y="9"/>
                          </a:cubicBezTo>
                          <a:cubicBezTo>
                            <a:pt x="4" y="10"/>
                            <a:pt x="10" y="9"/>
                            <a:pt x="12" y="9"/>
                          </a:cubicBezTo>
                          <a:cubicBezTo>
                            <a:pt x="19" y="8"/>
                            <a:pt x="25" y="4"/>
                            <a:pt x="2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5" name="Freeform 485"/>
                    <p:cNvSpPr>
                      <a:spLocks/>
                    </p:cNvSpPr>
                    <p:nvPr/>
                  </p:nvSpPr>
                  <p:spPr bwMode="auto">
                    <a:xfrm>
                      <a:off x="3847" y="85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0" y="0"/>
                            <a:pt x="0" y="0"/>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6" name="Freeform 486"/>
                    <p:cNvSpPr>
                      <a:spLocks/>
                    </p:cNvSpPr>
                    <p:nvPr/>
                  </p:nvSpPr>
                  <p:spPr bwMode="auto">
                    <a:xfrm>
                      <a:off x="3695" y="1412"/>
                      <a:ext cx="22" cy="26"/>
                    </a:xfrm>
                    <a:custGeom>
                      <a:avLst/>
                      <a:gdLst>
                        <a:gd name="T0" fmla="*/ 9 w 9"/>
                        <a:gd name="T1" fmla="*/ 5 h 11"/>
                        <a:gd name="T2" fmla="*/ 6 w 9"/>
                        <a:gd name="T3" fmla="*/ 11 h 11"/>
                        <a:gd name="T4" fmla="*/ 0 w 9"/>
                        <a:gd name="T5" fmla="*/ 8 h 11"/>
                        <a:gd name="T6" fmla="*/ 3 w 9"/>
                        <a:gd name="T7" fmla="*/ 0 h 11"/>
                        <a:gd name="T8" fmla="*/ 9 w 9"/>
                        <a:gd name="T9" fmla="*/ 5 h 11"/>
                      </a:gdLst>
                      <a:ahLst/>
                      <a:cxnLst>
                        <a:cxn ang="0">
                          <a:pos x="T0" y="T1"/>
                        </a:cxn>
                        <a:cxn ang="0">
                          <a:pos x="T2" y="T3"/>
                        </a:cxn>
                        <a:cxn ang="0">
                          <a:pos x="T4" y="T5"/>
                        </a:cxn>
                        <a:cxn ang="0">
                          <a:pos x="T6" y="T7"/>
                        </a:cxn>
                        <a:cxn ang="0">
                          <a:pos x="T8" y="T9"/>
                        </a:cxn>
                      </a:cxnLst>
                      <a:rect l="0" t="0" r="r" b="b"/>
                      <a:pathLst>
                        <a:path w="9" h="11">
                          <a:moveTo>
                            <a:pt x="9" y="5"/>
                          </a:moveTo>
                          <a:cubicBezTo>
                            <a:pt x="8" y="7"/>
                            <a:pt x="7" y="9"/>
                            <a:pt x="6" y="11"/>
                          </a:cubicBezTo>
                          <a:cubicBezTo>
                            <a:pt x="4" y="10"/>
                            <a:pt x="2" y="9"/>
                            <a:pt x="0" y="8"/>
                          </a:cubicBezTo>
                          <a:cubicBezTo>
                            <a:pt x="1" y="5"/>
                            <a:pt x="2" y="3"/>
                            <a:pt x="3" y="0"/>
                          </a:cubicBezTo>
                          <a:cubicBezTo>
                            <a:pt x="5" y="2"/>
                            <a:pt x="7" y="4"/>
                            <a:pt x="9"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7" name="Freeform 487"/>
                    <p:cNvSpPr>
                      <a:spLocks/>
                    </p:cNvSpPr>
                    <p:nvPr/>
                  </p:nvSpPr>
                  <p:spPr bwMode="auto">
                    <a:xfrm>
                      <a:off x="3458" y="639"/>
                      <a:ext cx="392" cy="350"/>
                    </a:xfrm>
                    <a:custGeom>
                      <a:avLst/>
                      <a:gdLst>
                        <a:gd name="T0" fmla="*/ 162 w 165"/>
                        <a:gd name="T1" fmla="*/ 81 h 148"/>
                        <a:gd name="T2" fmla="*/ 165 w 165"/>
                        <a:gd name="T3" fmla="*/ 82 h 148"/>
                        <a:gd name="T4" fmla="*/ 163 w 165"/>
                        <a:gd name="T5" fmla="*/ 89 h 148"/>
                        <a:gd name="T6" fmla="*/ 163 w 165"/>
                        <a:gd name="T7" fmla="*/ 89 h 148"/>
                        <a:gd name="T8" fmla="*/ 159 w 165"/>
                        <a:gd name="T9" fmla="*/ 90 h 148"/>
                        <a:gd name="T10" fmla="*/ 129 w 165"/>
                        <a:gd name="T11" fmla="*/ 32 h 148"/>
                        <a:gd name="T12" fmla="*/ 20 w 165"/>
                        <a:gd name="T13" fmla="*/ 34 h 148"/>
                        <a:gd name="T14" fmla="*/ 8 w 165"/>
                        <a:gd name="T15" fmla="*/ 95 h 148"/>
                        <a:gd name="T16" fmla="*/ 29 w 165"/>
                        <a:gd name="T17" fmla="*/ 146 h 148"/>
                        <a:gd name="T18" fmla="*/ 27 w 165"/>
                        <a:gd name="T19" fmla="*/ 148 h 148"/>
                        <a:gd name="T20" fmla="*/ 3 w 165"/>
                        <a:gd name="T21" fmla="*/ 86 h 148"/>
                        <a:gd name="T22" fmla="*/ 22 w 165"/>
                        <a:gd name="T23" fmla="*/ 26 h 148"/>
                        <a:gd name="T24" fmla="*/ 44 w 165"/>
                        <a:gd name="T25" fmla="*/ 11 h 148"/>
                        <a:gd name="T26" fmla="*/ 78 w 165"/>
                        <a:gd name="T27" fmla="*/ 5 h 148"/>
                        <a:gd name="T28" fmla="*/ 162 w 165"/>
                        <a:gd name="T29" fmla="*/ 8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148">
                          <a:moveTo>
                            <a:pt x="162" y="81"/>
                          </a:moveTo>
                          <a:cubicBezTo>
                            <a:pt x="165" y="82"/>
                            <a:pt x="165" y="82"/>
                            <a:pt x="165" y="82"/>
                          </a:cubicBezTo>
                          <a:cubicBezTo>
                            <a:pt x="164" y="84"/>
                            <a:pt x="163" y="87"/>
                            <a:pt x="163" y="89"/>
                          </a:cubicBezTo>
                          <a:cubicBezTo>
                            <a:pt x="163" y="89"/>
                            <a:pt x="163" y="89"/>
                            <a:pt x="163" y="89"/>
                          </a:cubicBezTo>
                          <a:cubicBezTo>
                            <a:pt x="163" y="91"/>
                            <a:pt x="160" y="92"/>
                            <a:pt x="159" y="90"/>
                          </a:cubicBezTo>
                          <a:cubicBezTo>
                            <a:pt x="154" y="68"/>
                            <a:pt x="146" y="48"/>
                            <a:pt x="129" y="32"/>
                          </a:cubicBezTo>
                          <a:cubicBezTo>
                            <a:pt x="98" y="3"/>
                            <a:pt x="48" y="0"/>
                            <a:pt x="20" y="34"/>
                          </a:cubicBezTo>
                          <a:cubicBezTo>
                            <a:pt x="5" y="52"/>
                            <a:pt x="4" y="74"/>
                            <a:pt x="8" y="95"/>
                          </a:cubicBezTo>
                          <a:cubicBezTo>
                            <a:pt x="11" y="114"/>
                            <a:pt x="18" y="131"/>
                            <a:pt x="29" y="146"/>
                          </a:cubicBezTo>
                          <a:cubicBezTo>
                            <a:pt x="27" y="148"/>
                            <a:pt x="27" y="148"/>
                            <a:pt x="27" y="148"/>
                          </a:cubicBezTo>
                          <a:cubicBezTo>
                            <a:pt x="12" y="131"/>
                            <a:pt x="5" y="108"/>
                            <a:pt x="3" y="86"/>
                          </a:cubicBezTo>
                          <a:cubicBezTo>
                            <a:pt x="0" y="63"/>
                            <a:pt x="5" y="42"/>
                            <a:pt x="22" y="26"/>
                          </a:cubicBezTo>
                          <a:cubicBezTo>
                            <a:pt x="28" y="20"/>
                            <a:pt x="36" y="15"/>
                            <a:pt x="44" y="11"/>
                          </a:cubicBezTo>
                          <a:cubicBezTo>
                            <a:pt x="55" y="7"/>
                            <a:pt x="67" y="5"/>
                            <a:pt x="78" y="5"/>
                          </a:cubicBezTo>
                          <a:cubicBezTo>
                            <a:pt x="119" y="8"/>
                            <a:pt x="154" y="42"/>
                            <a:pt x="162" y="8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8" name="Freeform 488"/>
                    <p:cNvSpPr>
                      <a:spLocks/>
                    </p:cNvSpPr>
                    <p:nvPr/>
                  </p:nvSpPr>
                  <p:spPr bwMode="auto">
                    <a:xfrm>
                      <a:off x="3703" y="1356"/>
                      <a:ext cx="38" cy="37"/>
                    </a:xfrm>
                    <a:custGeom>
                      <a:avLst/>
                      <a:gdLst>
                        <a:gd name="T0" fmla="*/ 16 w 16"/>
                        <a:gd name="T1" fmla="*/ 9 h 16"/>
                        <a:gd name="T2" fmla="*/ 4 w 16"/>
                        <a:gd name="T3" fmla="*/ 12 h 16"/>
                        <a:gd name="T4" fmla="*/ 4 w 16"/>
                        <a:gd name="T5" fmla="*/ 1 h 16"/>
                        <a:gd name="T6" fmla="*/ 4 w 16"/>
                        <a:gd name="T7" fmla="*/ 0 h 16"/>
                        <a:gd name="T8" fmla="*/ 16 w 16"/>
                        <a:gd name="T9" fmla="*/ 9 h 16"/>
                      </a:gdLst>
                      <a:ahLst/>
                      <a:cxnLst>
                        <a:cxn ang="0">
                          <a:pos x="T0" y="T1"/>
                        </a:cxn>
                        <a:cxn ang="0">
                          <a:pos x="T2" y="T3"/>
                        </a:cxn>
                        <a:cxn ang="0">
                          <a:pos x="T4" y="T5"/>
                        </a:cxn>
                        <a:cxn ang="0">
                          <a:pos x="T6" y="T7"/>
                        </a:cxn>
                        <a:cxn ang="0">
                          <a:pos x="T8" y="T9"/>
                        </a:cxn>
                      </a:cxnLst>
                      <a:rect l="0" t="0" r="r" b="b"/>
                      <a:pathLst>
                        <a:path w="16" h="16">
                          <a:moveTo>
                            <a:pt x="16" y="9"/>
                          </a:moveTo>
                          <a:cubicBezTo>
                            <a:pt x="14" y="13"/>
                            <a:pt x="8" y="16"/>
                            <a:pt x="4" y="12"/>
                          </a:cubicBezTo>
                          <a:cubicBezTo>
                            <a:pt x="0" y="9"/>
                            <a:pt x="1" y="4"/>
                            <a:pt x="4" y="1"/>
                          </a:cubicBezTo>
                          <a:cubicBezTo>
                            <a:pt x="4" y="1"/>
                            <a:pt x="4" y="1"/>
                            <a:pt x="4" y="0"/>
                          </a:cubicBezTo>
                          <a:cubicBezTo>
                            <a:pt x="8" y="4"/>
                            <a:pt x="12" y="7"/>
                            <a:pt x="16"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9" name="Freeform 489"/>
                    <p:cNvSpPr>
                      <a:spLocks/>
                    </p:cNvSpPr>
                    <p:nvPr/>
                  </p:nvSpPr>
                  <p:spPr bwMode="auto">
                    <a:xfrm>
                      <a:off x="3700" y="1311"/>
                      <a:ext cx="38" cy="38"/>
                    </a:xfrm>
                    <a:custGeom>
                      <a:avLst/>
                      <a:gdLst>
                        <a:gd name="T0" fmla="*/ 16 w 16"/>
                        <a:gd name="T1" fmla="*/ 7 h 16"/>
                        <a:gd name="T2" fmla="*/ 12 w 16"/>
                        <a:gd name="T3" fmla="*/ 12 h 16"/>
                        <a:gd name="T4" fmla="*/ 9 w 16"/>
                        <a:gd name="T5" fmla="*/ 16 h 16"/>
                        <a:gd name="T6" fmla="*/ 8 w 16"/>
                        <a:gd name="T7" fmla="*/ 15 h 16"/>
                        <a:gd name="T8" fmla="*/ 0 w 16"/>
                        <a:gd name="T9" fmla="*/ 8 h 16"/>
                        <a:gd name="T10" fmla="*/ 4 w 16"/>
                        <a:gd name="T11" fmla="*/ 4 h 16"/>
                        <a:gd name="T12" fmla="*/ 10 w 16"/>
                        <a:gd name="T13" fmla="*/ 0 h 16"/>
                        <a:gd name="T14" fmla="*/ 16 w 16"/>
                        <a:gd name="T15" fmla="*/ 7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16" y="7"/>
                          </a:moveTo>
                          <a:cubicBezTo>
                            <a:pt x="14" y="9"/>
                            <a:pt x="13" y="10"/>
                            <a:pt x="12" y="12"/>
                          </a:cubicBezTo>
                          <a:cubicBezTo>
                            <a:pt x="11" y="13"/>
                            <a:pt x="10" y="15"/>
                            <a:pt x="9" y="16"/>
                          </a:cubicBezTo>
                          <a:cubicBezTo>
                            <a:pt x="9" y="16"/>
                            <a:pt x="8" y="16"/>
                            <a:pt x="8" y="15"/>
                          </a:cubicBezTo>
                          <a:cubicBezTo>
                            <a:pt x="5" y="13"/>
                            <a:pt x="3" y="10"/>
                            <a:pt x="0" y="8"/>
                          </a:cubicBezTo>
                          <a:cubicBezTo>
                            <a:pt x="1" y="6"/>
                            <a:pt x="3" y="5"/>
                            <a:pt x="4" y="4"/>
                          </a:cubicBezTo>
                          <a:cubicBezTo>
                            <a:pt x="6" y="2"/>
                            <a:pt x="8" y="1"/>
                            <a:pt x="10" y="0"/>
                          </a:cubicBezTo>
                          <a:cubicBezTo>
                            <a:pt x="12" y="2"/>
                            <a:pt x="14" y="5"/>
                            <a:pt x="16"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0" name="Freeform 490"/>
                    <p:cNvSpPr>
                      <a:spLocks/>
                    </p:cNvSpPr>
                    <p:nvPr/>
                  </p:nvSpPr>
                  <p:spPr bwMode="auto">
                    <a:xfrm>
                      <a:off x="3679" y="1436"/>
                      <a:ext cx="28" cy="40"/>
                    </a:xfrm>
                    <a:custGeom>
                      <a:avLst/>
                      <a:gdLst>
                        <a:gd name="T0" fmla="*/ 10 w 12"/>
                        <a:gd name="T1" fmla="*/ 3 h 17"/>
                        <a:gd name="T2" fmla="*/ 12 w 12"/>
                        <a:gd name="T3" fmla="*/ 4 h 17"/>
                        <a:gd name="T4" fmla="*/ 6 w 12"/>
                        <a:gd name="T5" fmla="*/ 17 h 17"/>
                        <a:gd name="T6" fmla="*/ 4 w 12"/>
                        <a:gd name="T7" fmla="*/ 16 h 17"/>
                        <a:gd name="T8" fmla="*/ 0 w 12"/>
                        <a:gd name="T9" fmla="*/ 14 h 17"/>
                        <a:gd name="T10" fmla="*/ 0 w 12"/>
                        <a:gd name="T11" fmla="*/ 13 h 17"/>
                        <a:gd name="T12" fmla="*/ 6 w 12"/>
                        <a:gd name="T13" fmla="*/ 0 h 17"/>
                        <a:gd name="T14" fmla="*/ 10 w 12"/>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10" y="3"/>
                          </a:moveTo>
                          <a:cubicBezTo>
                            <a:pt x="11" y="3"/>
                            <a:pt x="11" y="4"/>
                            <a:pt x="12" y="4"/>
                          </a:cubicBezTo>
                          <a:cubicBezTo>
                            <a:pt x="10" y="9"/>
                            <a:pt x="8" y="13"/>
                            <a:pt x="6" y="17"/>
                          </a:cubicBezTo>
                          <a:cubicBezTo>
                            <a:pt x="5" y="16"/>
                            <a:pt x="5" y="16"/>
                            <a:pt x="4" y="16"/>
                          </a:cubicBezTo>
                          <a:cubicBezTo>
                            <a:pt x="3" y="15"/>
                            <a:pt x="2" y="14"/>
                            <a:pt x="0" y="14"/>
                          </a:cubicBezTo>
                          <a:cubicBezTo>
                            <a:pt x="0" y="13"/>
                            <a:pt x="0" y="13"/>
                            <a:pt x="0" y="13"/>
                          </a:cubicBezTo>
                          <a:cubicBezTo>
                            <a:pt x="2" y="9"/>
                            <a:pt x="4" y="5"/>
                            <a:pt x="6" y="0"/>
                          </a:cubicBezTo>
                          <a:cubicBezTo>
                            <a:pt x="7" y="1"/>
                            <a:pt x="9" y="2"/>
                            <a:pt x="10"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1" name="Freeform 491"/>
                    <p:cNvSpPr>
                      <a:spLocks/>
                    </p:cNvSpPr>
                    <p:nvPr/>
                  </p:nvSpPr>
                  <p:spPr bwMode="auto">
                    <a:xfrm>
                      <a:off x="3750" y="1069"/>
                      <a:ext cx="45" cy="36"/>
                    </a:xfrm>
                    <a:custGeom>
                      <a:avLst/>
                      <a:gdLst>
                        <a:gd name="T0" fmla="*/ 10 w 19"/>
                        <a:gd name="T1" fmla="*/ 2 h 15"/>
                        <a:gd name="T2" fmla="*/ 19 w 19"/>
                        <a:gd name="T3" fmla="*/ 10 h 15"/>
                        <a:gd name="T4" fmla="*/ 2 w 19"/>
                        <a:gd name="T5" fmla="*/ 15 h 15"/>
                        <a:gd name="T6" fmla="*/ 2 w 19"/>
                        <a:gd name="T7" fmla="*/ 13 h 15"/>
                        <a:gd name="T8" fmla="*/ 1 w 19"/>
                        <a:gd name="T9" fmla="*/ 5 h 15"/>
                        <a:gd name="T10" fmla="*/ 10 w 19"/>
                        <a:gd name="T11" fmla="*/ 2 h 15"/>
                      </a:gdLst>
                      <a:ahLst/>
                      <a:cxnLst>
                        <a:cxn ang="0">
                          <a:pos x="T0" y="T1"/>
                        </a:cxn>
                        <a:cxn ang="0">
                          <a:pos x="T2" y="T3"/>
                        </a:cxn>
                        <a:cxn ang="0">
                          <a:pos x="T4" y="T5"/>
                        </a:cxn>
                        <a:cxn ang="0">
                          <a:pos x="T6" y="T7"/>
                        </a:cxn>
                        <a:cxn ang="0">
                          <a:pos x="T8" y="T9"/>
                        </a:cxn>
                        <a:cxn ang="0">
                          <a:pos x="T10" y="T11"/>
                        </a:cxn>
                      </a:cxnLst>
                      <a:rect l="0" t="0" r="r" b="b"/>
                      <a:pathLst>
                        <a:path w="19" h="15">
                          <a:moveTo>
                            <a:pt x="10" y="2"/>
                          </a:moveTo>
                          <a:cubicBezTo>
                            <a:pt x="14" y="3"/>
                            <a:pt x="17" y="6"/>
                            <a:pt x="19" y="10"/>
                          </a:cubicBezTo>
                          <a:cubicBezTo>
                            <a:pt x="13" y="10"/>
                            <a:pt x="7" y="12"/>
                            <a:pt x="2" y="15"/>
                          </a:cubicBezTo>
                          <a:cubicBezTo>
                            <a:pt x="2" y="14"/>
                            <a:pt x="2" y="13"/>
                            <a:pt x="2" y="13"/>
                          </a:cubicBezTo>
                          <a:cubicBezTo>
                            <a:pt x="2" y="11"/>
                            <a:pt x="0" y="7"/>
                            <a:pt x="1" y="5"/>
                          </a:cubicBezTo>
                          <a:cubicBezTo>
                            <a:pt x="3" y="1"/>
                            <a:pt x="7" y="0"/>
                            <a:pt x="10" y="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2" name="Freeform 492"/>
                    <p:cNvSpPr>
                      <a:spLocks/>
                    </p:cNvSpPr>
                    <p:nvPr/>
                  </p:nvSpPr>
                  <p:spPr bwMode="auto">
                    <a:xfrm>
                      <a:off x="3831" y="549"/>
                      <a:ext cx="64" cy="64"/>
                    </a:xfrm>
                    <a:custGeom>
                      <a:avLst/>
                      <a:gdLst>
                        <a:gd name="T0" fmla="*/ 27 w 27"/>
                        <a:gd name="T1" fmla="*/ 27 h 27"/>
                        <a:gd name="T2" fmla="*/ 27 w 27"/>
                        <a:gd name="T3" fmla="*/ 27 h 27"/>
                        <a:gd name="T4" fmla="*/ 18 w 27"/>
                        <a:gd name="T5" fmla="*/ 26 h 27"/>
                        <a:gd name="T6" fmla="*/ 19 w 27"/>
                        <a:gd name="T7" fmla="*/ 25 h 27"/>
                        <a:gd name="T8" fmla="*/ 12 w 27"/>
                        <a:gd name="T9" fmla="*/ 11 h 27"/>
                        <a:gd name="T10" fmla="*/ 6 w 27"/>
                        <a:gd name="T11" fmla="*/ 25 h 27"/>
                        <a:gd name="T12" fmla="*/ 6 w 27"/>
                        <a:gd name="T13" fmla="*/ 25 h 27"/>
                        <a:gd name="T14" fmla="*/ 6 w 27"/>
                        <a:gd name="T15" fmla="*/ 25 h 27"/>
                        <a:gd name="T16" fmla="*/ 0 w 27"/>
                        <a:gd name="T17" fmla="*/ 25 h 27"/>
                        <a:gd name="T18" fmla="*/ 3 w 27"/>
                        <a:gd name="T19" fmla="*/ 12 h 27"/>
                        <a:gd name="T20" fmla="*/ 14 w 27"/>
                        <a:gd name="T21" fmla="*/ 1 h 27"/>
                        <a:gd name="T22" fmla="*/ 25 w 27"/>
                        <a:gd name="T23" fmla="*/ 12 h 27"/>
                        <a:gd name="T24" fmla="*/ 25 w 27"/>
                        <a:gd name="T25" fmla="*/ 20 h 27"/>
                        <a:gd name="T26" fmla="*/ 26 w 27"/>
                        <a:gd name="T27" fmla="*/ 24 h 27"/>
                        <a:gd name="T28" fmla="*/ 26 w 27"/>
                        <a:gd name="T29" fmla="*/ 26 h 27"/>
                        <a:gd name="T30" fmla="*/ 27 w 27"/>
                        <a:gd name="T3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27">
                          <a:moveTo>
                            <a:pt x="27" y="27"/>
                          </a:moveTo>
                          <a:cubicBezTo>
                            <a:pt x="27" y="27"/>
                            <a:pt x="27" y="27"/>
                            <a:pt x="27" y="27"/>
                          </a:cubicBezTo>
                          <a:cubicBezTo>
                            <a:pt x="24" y="27"/>
                            <a:pt x="21" y="27"/>
                            <a:pt x="18" y="26"/>
                          </a:cubicBezTo>
                          <a:cubicBezTo>
                            <a:pt x="19" y="26"/>
                            <a:pt x="19" y="26"/>
                            <a:pt x="19" y="25"/>
                          </a:cubicBezTo>
                          <a:cubicBezTo>
                            <a:pt x="18" y="21"/>
                            <a:pt x="18" y="11"/>
                            <a:pt x="12" y="11"/>
                          </a:cubicBezTo>
                          <a:cubicBezTo>
                            <a:pt x="5" y="10"/>
                            <a:pt x="5" y="21"/>
                            <a:pt x="6" y="25"/>
                          </a:cubicBezTo>
                          <a:cubicBezTo>
                            <a:pt x="6" y="25"/>
                            <a:pt x="6" y="25"/>
                            <a:pt x="6" y="25"/>
                          </a:cubicBezTo>
                          <a:cubicBezTo>
                            <a:pt x="6" y="25"/>
                            <a:pt x="6" y="25"/>
                            <a:pt x="6" y="25"/>
                          </a:cubicBezTo>
                          <a:cubicBezTo>
                            <a:pt x="4" y="25"/>
                            <a:pt x="2" y="25"/>
                            <a:pt x="0" y="25"/>
                          </a:cubicBezTo>
                          <a:cubicBezTo>
                            <a:pt x="0" y="21"/>
                            <a:pt x="1" y="16"/>
                            <a:pt x="3" y="12"/>
                          </a:cubicBezTo>
                          <a:cubicBezTo>
                            <a:pt x="5" y="7"/>
                            <a:pt x="8" y="3"/>
                            <a:pt x="14" y="1"/>
                          </a:cubicBezTo>
                          <a:cubicBezTo>
                            <a:pt x="22" y="0"/>
                            <a:pt x="24" y="6"/>
                            <a:pt x="25" y="12"/>
                          </a:cubicBezTo>
                          <a:cubicBezTo>
                            <a:pt x="25" y="15"/>
                            <a:pt x="25" y="18"/>
                            <a:pt x="25" y="20"/>
                          </a:cubicBezTo>
                          <a:cubicBezTo>
                            <a:pt x="25" y="22"/>
                            <a:pt x="25" y="23"/>
                            <a:pt x="26" y="24"/>
                          </a:cubicBezTo>
                          <a:cubicBezTo>
                            <a:pt x="26" y="25"/>
                            <a:pt x="26" y="25"/>
                            <a:pt x="26" y="26"/>
                          </a:cubicBezTo>
                          <a:cubicBezTo>
                            <a:pt x="26" y="26"/>
                            <a:pt x="26" y="27"/>
                            <a:pt x="27" y="27"/>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3" name="Freeform 493"/>
                    <p:cNvSpPr>
                      <a:spLocks/>
                    </p:cNvSpPr>
                    <p:nvPr/>
                  </p:nvSpPr>
                  <p:spPr bwMode="auto">
                    <a:xfrm>
                      <a:off x="3831" y="381"/>
                      <a:ext cx="106" cy="73"/>
                    </a:xfrm>
                    <a:custGeom>
                      <a:avLst/>
                      <a:gdLst>
                        <a:gd name="T0" fmla="*/ 45 w 45"/>
                        <a:gd name="T1" fmla="*/ 19 h 31"/>
                        <a:gd name="T2" fmla="*/ 45 w 45"/>
                        <a:gd name="T3" fmla="*/ 19 h 31"/>
                        <a:gd name="T4" fmla="*/ 24 w 45"/>
                        <a:gd name="T5" fmla="*/ 31 h 31"/>
                        <a:gd name="T6" fmla="*/ 0 w 45"/>
                        <a:gd name="T7" fmla="*/ 17 h 31"/>
                        <a:gd name="T8" fmla="*/ 0 w 45"/>
                        <a:gd name="T9" fmla="*/ 17 h 31"/>
                        <a:gd name="T10" fmla="*/ 23 w 45"/>
                        <a:gd name="T11" fmla="*/ 1 h 31"/>
                        <a:gd name="T12" fmla="*/ 45 w 45"/>
                        <a:gd name="T13" fmla="*/ 19 h 31"/>
                      </a:gdLst>
                      <a:ahLst/>
                      <a:cxnLst>
                        <a:cxn ang="0">
                          <a:pos x="T0" y="T1"/>
                        </a:cxn>
                        <a:cxn ang="0">
                          <a:pos x="T2" y="T3"/>
                        </a:cxn>
                        <a:cxn ang="0">
                          <a:pos x="T4" y="T5"/>
                        </a:cxn>
                        <a:cxn ang="0">
                          <a:pos x="T6" y="T7"/>
                        </a:cxn>
                        <a:cxn ang="0">
                          <a:pos x="T8" y="T9"/>
                        </a:cxn>
                        <a:cxn ang="0">
                          <a:pos x="T10" y="T11"/>
                        </a:cxn>
                        <a:cxn ang="0">
                          <a:pos x="T12" y="T13"/>
                        </a:cxn>
                      </a:cxnLst>
                      <a:rect l="0" t="0" r="r" b="b"/>
                      <a:pathLst>
                        <a:path w="45" h="31">
                          <a:moveTo>
                            <a:pt x="45" y="19"/>
                          </a:moveTo>
                          <a:cubicBezTo>
                            <a:pt x="45" y="19"/>
                            <a:pt x="45" y="19"/>
                            <a:pt x="45" y="19"/>
                          </a:cubicBezTo>
                          <a:cubicBezTo>
                            <a:pt x="35" y="19"/>
                            <a:pt x="26" y="23"/>
                            <a:pt x="24" y="31"/>
                          </a:cubicBezTo>
                          <a:cubicBezTo>
                            <a:pt x="19" y="23"/>
                            <a:pt x="10" y="17"/>
                            <a:pt x="0" y="17"/>
                          </a:cubicBezTo>
                          <a:cubicBezTo>
                            <a:pt x="0" y="17"/>
                            <a:pt x="0" y="17"/>
                            <a:pt x="0" y="17"/>
                          </a:cubicBezTo>
                          <a:cubicBezTo>
                            <a:pt x="5" y="9"/>
                            <a:pt x="13" y="1"/>
                            <a:pt x="23" y="1"/>
                          </a:cubicBezTo>
                          <a:cubicBezTo>
                            <a:pt x="34" y="0"/>
                            <a:pt x="43" y="8"/>
                            <a:pt x="45" y="1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4" name="Freeform 494"/>
                    <p:cNvSpPr>
                      <a:spLocks/>
                    </p:cNvSpPr>
                    <p:nvPr/>
                  </p:nvSpPr>
                  <p:spPr bwMode="auto">
                    <a:xfrm>
                      <a:off x="3890" y="554"/>
                      <a:ext cx="28" cy="21"/>
                    </a:xfrm>
                    <a:custGeom>
                      <a:avLst/>
                      <a:gdLst>
                        <a:gd name="T0" fmla="*/ 12 w 12"/>
                        <a:gd name="T1" fmla="*/ 1 h 9"/>
                        <a:gd name="T2" fmla="*/ 3 w 12"/>
                        <a:gd name="T3" fmla="*/ 9 h 9"/>
                        <a:gd name="T4" fmla="*/ 0 w 12"/>
                        <a:gd name="T5" fmla="*/ 0 h 9"/>
                        <a:gd name="T6" fmla="*/ 12 w 12"/>
                        <a:gd name="T7" fmla="*/ 1 h 9"/>
                      </a:gdLst>
                      <a:ahLst/>
                      <a:cxnLst>
                        <a:cxn ang="0">
                          <a:pos x="T0" y="T1"/>
                        </a:cxn>
                        <a:cxn ang="0">
                          <a:pos x="T2" y="T3"/>
                        </a:cxn>
                        <a:cxn ang="0">
                          <a:pos x="T4" y="T5"/>
                        </a:cxn>
                        <a:cxn ang="0">
                          <a:pos x="T6" y="T7"/>
                        </a:cxn>
                      </a:cxnLst>
                      <a:rect l="0" t="0" r="r" b="b"/>
                      <a:pathLst>
                        <a:path w="12" h="9">
                          <a:moveTo>
                            <a:pt x="12" y="1"/>
                          </a:moveTo>
                          <a:cubicBezTo>
                            <a:pt x="9" y="3"/>
                            <a:pt x="5" y="6"/>
                            <a:pt x="3" y="9"/>
                          </a:cubicBezTo>
                          <a:cubicBezTo>
                            <a:pt x="3" y="6"/>
                            <a:pt x="2" y="2"/>
                            <a:pt x="0" y="0"/>
                          </a:cubicBezTo>
                          <a:cubicBezTo>
                            <a:pt x="4" y="0"/>
                            <a:pt x="8" y="1"/>
                            <a:pt x="12"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5" name="Freeform 495"/>
                    <p:cNvSpPr>
                      <a:spLocks/>
                    </p:cNvSpPr>
                    <p:nvPr/>
                  </p:nvSpPr>
                  <p:spPr bwMode="auto">
                    <a:xfrm>
                      <a:off x="3186" y="953"/>
                      <a:ext cx="472" cy="767"/>
                    </a:xfrm>
                    <a:custGeom>
                      <a:avLst/>
                      <a:gdLst>
                        <a:gd name="T0" fmla="*/ 196 w 199"/>
                        <a:gd name="T1" fmla="*/ 291 h 324"/>
                        <a:gd name="T2" fmla="*/ 193 w 199"/>
                        <a:gd name="T3" fmla="*/ 291 h 324"/>
                        <a:gd name="T4" fmla="*/ 151 w 199"/>
                        <a:gd name="T5" fmla="*/ 320 h 324"/>
                        <a:gd name="T6" fmla="*/ 87 w 199"/>
                        <a:gd name="T7" fmla="*/ 308 h 324"/>
                        <a:gd name="T8" fmla="*/ 49 w 199"/>
                        <a:gd name="T9" fmla="*/ 260 h 324"/>
                        <a:gd name="T10" fmla="*/ 109 w 199"/>
                        <a:gd name="T11" fmla="*/ 164 h 324"/>
                        <a:gd name="T12" fmla="*/ 77 w 199"/>
                        <a:gd name="T13" fmla="*/ 164 h 324"/>
                        <a:gd name="T14" fmla="*/ 44 w 199"/>
                        <a:gd name="T15" fmla="*/ 149 h 324"/>
                        <a:gd name="T16" fmla="*/ 25 w 199"/>
                        <a:gd name="T17" fmla="*/ 37 h 324"/>
                        <a:gd name="T18" fmla="*/ 75 w 199"/>
                        <a:gd name="T19" fmla="*/ 5 h 324"/>
                        <a:gd name="T20" fmla="*/ 142 w 199"/>
                        <a:gd name="T21" fmla="*/ 15 h 324"/>
                        <a:gd name="T22" fmla="*/ 144 w 199"/>
                        <a:gd name="T23" fmla="*/ 13 h 324"/>
                        <a:gd name="T24" fmla="*/ 147 w 199"/>
                        <a:gd name="T25" fmla="*/ 17 h 324"/>
                        <a:gd name="T26" fmla="*/ 146 w 199"/>
                        <a:gd name="T27" fmla="*/ 19 h 324"/>
                        <a:gd name="T28" fmla="*/ 144 w 199"/>
                        <a:gd name="T29" fmla="*/ 20 h 324"/>
                        <a:gd name="T30" fmla="*/ 69 w 199"/>
                        <a:gd name="T31" fmla="*/ 11 h 324"/>
                        <a:gd name="T32" fmla="*/ 18 w 199"/>
                        <a:gd name="T33" fmla="*/ 105 h 324"/>
                        <a:gd name="T34" fmla="*/ 55 w 199"/>
                        <a:gd name="T35" fmla="*/ 151 h 324"/>
                        <a:gd name="T36" fmla="*/ 118 w 199"/>
                        <a:gd name="T37" fmla="*/ 160 h 324"/>
                        <a:gd name="T38" fmla="*/ 119 w 199"/>
                        <a:gd name="T39" fmla="*/ 162 h 324"/>
                        <a:gd name="T40" fmla="*/ 119 w 199"/>
                        <a:gd name="T41" fmla="*/ 162 h 324"/>
                        <a:gd name="T42" fmla="*/ 118 w 199"/>
                        <a:gd name="T43" fmla="*/ 163 h 324"/>
                        <a:gd name="T44" fmla="*/ 64 w 199"/>
                        <a:gd name="T45" fmla="*/ 207 h 324"/>
                        <a:gd name="T46" fmla="*/ 54 w 199"/>
                        <a:gd name="T47" fmla="*/ 263 h 324"/>
                        <a:gd name="T48" fmla="*/ 94 w 199"/>
                        <a:gd name="T49" fmla="*/ 307 h 324"/>
                        <a:gd name="T50" fmla="*/ 156 w 199"/>
                        <a:gd name="T51" fmla="*/ 315 h 324"/>
                        <a:gd name="T52" fmla="*/ 196 w 199"/>
                        <a:gd name="T53" fmla="*/ 272 h 324"/>
                        <a:gd name="T54" fmla="*/ 199 w 199"/>
                        <a:gd name="T55" fmla="*/ 272 h 324"/>
                        <a:gd name="T56" fmla="*/ 198 w 199"/>
                        <a:gd name="T57" fmla="*/ 275 h 324"/>
                        <a:gd name="T58" fmla="*/ 196 w 199"/>
                        <a:gd name="T59" fmla="*/ 29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9" h="324">
                          <a:moveTo>
                            <a:pt x="196" y="291"/>
                          </a:moveTo>
                          <a:cubicBezTo>
                            <a:pt x="193" y="291"/>
                            <a:pt x="193" y="291"/>
                            <a:pt x="193" y="291"/>
                          </a:cubicBezTo>
                          <a:cubicBezTo>
                            <a:pt x="184" y="306"/>
                            <a:pt x="168" y="317"/>
                            <a:pt x="151" y="320"/>
                          </a:cubicBezTo>
                          <a:cubicBezTo>
                            <a:pt x="130" y="324"/>
                            <a:pt x="106" y="318"/>
                            <a:pt x="87" y="308"/>
                          </a:cubicBezTo>
                          <a:cubicBezTo>
                            <a:pt x="69" y="298"/>
                            <a:pt x="53" y="281"/>
                            <a:pt x="49" y="260"/>
                          </a:cubicBezTo>
                          <a:cubicBezTo>
                            <a:pt x="41" y="217"/>
                            <a:pt x="73" y="182"/>
                            <a:pt x="109" y="164"/>
                          </a:cubicBezTo>
                          <a:cubicBezTo>
                            <a:pt x="98" y="165"/>
                            <a:pt x="88" y="166"/>
                            <a:pt x="77" y="164"/>
                          </a:cubicBezTo>
                          <a:cubicBezTo>
                            <a:pt x="65" y="162"/>
                            <a:pt x="54" y="157"/>
                            <a:pt x="44" y="149"/>
                          </a:cubicBezTo>
                          <a:cubicBezTo>
                            <a:pt x="9" y="124"/>
                            <a:pt x="0" y="73"/>
                            <a:pt x="25" y="37"/>
                          </a:cubicBezTo>
                          <a:cubicBezTo>
                            <a:pt x="37" y="21"/>
                            <a:pt x="55" y="9"/>
                            <a:pt x="75" y="5"/>
                          </a:cubicBezTo>
                          <a:cubicBezTo>
                            <a:pt x="98" y="0"/>
                            <a:pt x="120" y="7"/>
                            <a:pt x="142" y="15"/>
                          </a:cubicBezTo>
                          <a:cubicBezTo>
                            <a:pt x="144" y="13"/>
                            <a:pt x="144" y="13"/>
                            <a:pt x="144" y="13"/>
                          </a:cubicBezTo>
                          <a:cubicBezTo>
                            <a:pt x="145" y="14"/>
                            <a:pt x="146" y="16"/>
                            <a:pt x="147" y="17"/>
                          </a:cubicBezTo>
                          <a:cubicBezTo>
                            <a:pt x="148" y="18"/>
                            <a:pt x="147" y="19"/>
                            <a:pt x="146" y="19"/>
                          </a:cubicBezTo>
                          <a:cubicBezTo>
                            <a:pt x="146" y="20"/>
                            <a:pt x="145" y="20"/>
                            <a:pt x="144" y="20"/>
                          </a:cubicBezTo>
                          <a:cubicBezTo>
                            <a:pt x="119" y="11"/>
                            <a:pt x="94" y="2"/>
                            <a:pt x="69" y="11"/>
                          </a:cubicBezTo>
                          <a:cubicBezTo>
                            <a:pt x="29" y="23"/>
                            <a:pt x="6" y="65"/>
                            <a:pt x="18" y="105"/>
                          </a:cubicBezTo>
                          <a:cubicBezTo>
                            <a:pt x="23" y="125"/>
                            <a:pt x="37" y="142"/>
                            <a:pt x="55" y="151"/>
                          </a:cubicBezTo>
                          <a:cubicBezTo>
                            <a:pt x="75" y="163"/>
                            <a:pt x="96" y="161"/>
                            <a:pt x="118" y="160"/>
                          </a:cubicBezTo>
                          <a:cubicBezTo>
                            <a:pt x="120" y="160"/>
                            <a:pt x="120" y="162"/>
                            <a:pt x="119" y="162"/>
                          </a:cubicBezTo>
                          <a:cubicBezTo>
                            <a:pt x="119" y="162"/>
                            <a:pt x="119" y="162"/>
                            <a:pt x="119" y="162"/>
                          </a:cubicBezTo>
                          <a:cubicBezTo>
                            <a:pt x="118" y="163"/>
                            <a:pt x="118" y="163"/>
                            <a:pt x="118" y="163"/>
                          </a:cubicBezTo>
                          <a:cubicBezTo>
                            <a:pt x="97" y="174"/>
                            <a:pt x="77" y="187"/>
                            <a:pt x="64" y="207"/>
                          </a:cubicBezTo>
                          <a:cubicBezTo>
                            <a:pt x="54" y="223"/>
                            <a:pt x="49" y="244"/>
                            <a:pt x="54" y="263"/>
                          </a:cubicBezTo>
                          <a:cubicBezTo>
                            <a:pt x="59" y="284"/>
                            <a:pt x="76" y="298"/>
                            <a:pt x="94" y="307"/>
                          </a:cubicBezTo>
                          <a:cubicBezTo>
                            <a:pt x="113" y="316"/>
                            <a:pt x="135" y="321"/>
                            <a:pt x="156" y="315"/>
                          </a:cubicBezTo>
                          <a:cubicBezTo>
                            <a:pt x="177" y="309"/>
                            <a:pt x="189" y="292"/>
                            <a:pt x="196" y="272"/>
                          </a:cubicBezTo>
                          <a:cubicBezTo>
                            <a:pt x="197" y="271"/>
                            <a:pt x="199" y="271"/>
                            <a:pt x="199" y="272"/>
                          </a:cubicBezTo>
                          <a:cubicBezTo>
                            <a:pt x="199" y="273"/>
                            <a:pt x="198" y="274"/>
                            <a:pt x="198" y="275"/>
                          </a:cubicBezTo>
                          <a:cubicBezTo>
                            <a:pt x="197" y="281"/>
                            <a:pt x="197" y="286"/>
                            <a:pt x="196" y="29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6" name="Freeform 496"/>
                    <p:cNvSpPr>
                      <a:spLocks/>
                    </p:cNvSpPr>
                    <p:nvPr/>
                  </p:nvSpPr>
                  <p:spPr bwMode="auto">
                    <a:xfrm>
                      <a:off x="3665" y="1472"/>
                      <a:ext cx="26" cy="35"/>
                    </a:xfrm>
                    <a:custGeom>
                      <a:avLst/>
                      <a:gdLst>
                        <a:gd name="T0" fmla="*/ 11 w 11"/>
                        <a:gd name="T1" fmla="*/ 4 h 15"/>
                        <a:gd name="T2" fmla="*/ 5 w 11"/>
                        <a:gd name="T3" fmla="*/ 15 h 15"/>
                        <a:gd name="T4" fmla="*/ 4 w 11"/>
                        <a:gd name="T5" fmla="*/ 15 h 15"/>
                        <a:gd name="T6" fmla="*/ 0 w 11"/>
                        <a:gd name="T7" fmla="*/ 12 h 15"/>
                        <a:gd name="T8" fmla="*/ 0 w 11"/>
                        <a:gd name="T9" fmla="*/ 12 h 15"/>
                        <a:gd name="T10" fmla="*/ 5 w 11"/>
                        <a:gd name="T11" fmla="*/ 0 h 15"/>
                        <a:gd name="T12" fmla="*/ 5 w 11"/>
                        <a:gd name="T13" fmla="*/ 0 h 15"/>
                        <a:gd name="T14" fmla="*/ 11 w 11"/>
                        <a:gd name="T15" fmla="*/ 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5">
                          <a:moveTo>
                            <a:pt x="11" y="4"/>
                          </a:moveTo>
                          <a:cubicBezTo>
                            <a:pt x="9" y="8"/>
                            <a:pt x="7" y="12"/>
                            <a:pt x="5" y="15"/>
                          </a:cubicBezTo>
                          <a:cubicBezTo>
                            <a:pt x="5" y="15"/>
                            <a:pt x="4" y="15"/>
                            <a:pt x="4" y="15"/>
                          </a:cubicBezTo>
                          <a:cubicBezTo>
                            <a:pt x="2" y="14"/>
                            <a:pt x="1" y="13"/>
                            <a:pt x="0" y="12"/>
                          </a:cubicBezTo>
                          <a:cubicBezTo>
                            <a:pt x="0" y="12"/>
                            <a:pt x="0" y="12"/>
                            <a:pt x="0" y="12"/>
                          </a:cubicBezTo>
                          <a:cubicBezTo>
                            <a:pt x="1" y="8"/>
                            <a:pt x="3" y="4"/>
                            <a:pt x="5" y="0"/>
                          </a:cubicBezTo>
                          <a:cubicBezTo>
                            <a:pt x="5" y="0"/>
                            <a:pt x="5" y="0"/>
                            <a:pt x="5" y="0"/>
                          </a:cubicBezTo>
                          <a:cubicBezTo>
                            <a:pt x="7" y="2"/>
                            <a:pt x="9" y="3"/>
                            <a:pt x="11"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7" name="Freeform 497"/>
                    <p:cNvSpPr>
                      <a:spLocks/>
                    </p:cNvSpPr>
                    <p:nvPr/>
                  </p:nvSpPr>
                  <p:spPr bwMode="auto">
                    <a:xfrm>
                      <a:off x="3788" y="913"/>
                      <a:ext cx="31" cy="48"/>
                    </a:xfrm>
                    <a:custGeom>
                      <a:avLst/>
                      <a:gdLst>
                        <a:gd name="T0" fmla="*/ 13 w 13"/>
                        <a:gd name="T1" fmla="*/ 15 h 20"/>
                        <a:gd name="T2" fmla="*/ 8 w 13"/>
                        <a:gd name="T3" fmla="*/ 17 h 20"/>
                        <a:gd name="T4" fmla="*/ 4 w 13"/>
                        <a:gd name="T5" fmla="*/ 19 h 20"/>
                        <a:gd name="T6" fmla="*/ 4 w 13"/>
                        <a:gd name="T7" fmla="*/ 20 h 20"/>
                        <a:gd name="T8" fmla="*/ 3 w 13"/>
                        <a:gd name="T9" fmla="*/ 20 h 20"/>
                        <a:gd name="T10" fmla="*/ 0 w 13"/>
                        <a:gd name="T11" fmla="*/ 5 h 20"/>
                        <a:gd name="T12" fmla="*/ 0 w 13"/>
                        <a:gd name="T13" fmla="*/ 5 h 20"/>
                        <a:gd name="T14" fmla="*/ 6 w 13"/>
                        <a:gd name="T15" fmla="*/ 2 h 20"/>
                        <a:gd name="T16" fmla="*/ 11 w 13"/>
                        <a:gd name="T17" fmla="*/ 0 h 20"/>
                        <a:gd name="T18" fmla="*/ 11 w 13"/>
                        <a:gd name="T19" fmla="*/ 0 h 20"/>
                        <a:gd name="T20" fmla="*/ 13 w 13"/>
                        <a:gd name="T2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0">
                          <a:moveTo>
                            <a:pt x="13" y="15"/>
                          </a:moveTo>
                          <a:cubicBezTo>
                            <a:pt x="11" y="15"/>
                            <a:pt x="10" y="16"/>
                            <a:pt x="8" y="17"/>
                          </a:cubicBezTo>
                          <a:cubicBezTo>
                            <a:pt x="7" y="17"/>
                            <a:pt x="5" y="18"/>
                            <a:pt x="4" y="19"/>
                          </a:cubicBezTo>
                          <a:cubicBezTo>
                            <a:pt x="4" y="19"/>
                            <a:pt x="3" y="19"/>
                            <a:pt x="4" y="20"/>
                          </a:cubicBezTo>
                          <a:cubicBezTo>
                            <a:pt x="3" y="20"/>
                            <a:pt x="3" y="20"/>
                            <a:pt x="3" y="20"/>
                          </a:cubicBezTo>
                          <a:cubicBezTo>
                            <a:pt x="2" y="15"/>
                            <a:pt x="1" y="10"/>
                            <a:pt x="0" y="5"/>
                          </a:cubicBezTo>
                          <a:cubicBezTo>
                            <a:pt x="0" y="5"/>
                            <a:pt x="0" y="5"/>
                            <a:pt x="0" y="5"/>
                          </a:cubicBezTo>
                          <a:cubicBezTo>
                            <a:pt x="2" y="4"/>
                            <a:pt x="4" y="3"/>
                            <a:pt x="6" y="2"/>
                          </a:cubicBezTo>
                          <a:cubicBezTo>
                            <a:pt x="7" y="2"/>
                            <a:pt x="9" y="1"/>
                            <a:pt x="11" y="0"/>
                          </a:cubicBezTo>
                          <a:cubicBezTo>
                            <a:pt x="11" y="0"/>
                            <a:pt x="11" y="0"/>
                            <a:pt x="11" y="0"/>
                          </a:cubicBezTo>
                          <a:cubicBezTo>
                            <a:pt x="12" y="5"/>
                            <a:pt x="12" y="10"/>
                            <a:pt x="13"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8" name="Freeform 498"/>
                    <p:cNvSpPr>
                      <a:spLocks/>
                    </p:cNvSpPr>
                    <p:nvPr/>
                  </p:nvSpPr>
                  <p:spPr bwMode="auto">
                    <a:xfrm>
                      <a:off x="3394" y="1313"/>
                      <a:ext cx="311" cy="317"/>
                    </a:xfrm>
                    <a:custGeom>
                      <a:avLst/>
                      <a:gdLst>
                        <a:gd name="T0" fmla="*/ 131 w 131"/>
                        <a:gd name="T1" fmla="*/ 33 h 134"/>
                        <a:gd name="T2" fmla="*/ 130 w 131"/>
                        <a:gd name="T3" fmla="*/ 33 h 134"/>
                        <a:gd name="T4" fmla="*/ 102 w 131"/>
                        <a:gd name="T5" fmla="*/ 92 h 134"/>
                        <a:gd name="T6" fmla="*/ 101 w 131"/>
                        <a:gd name="T7" fmla="*/ 93 h 134"/>
                        <a:gd name="T8" fmla="*/ 97 w 131"/>
                        <a:gd name="T9" fmla="*/ 100 h 134"/>
                        <a:gd name="T10" fmla="*/ 85 w 131"/>
                        <a:gd name="T11" fmla="*/ 114 h 134"/>
                        <a:gd name="T12" fmla="*/ 83 w 131"/>
                        <a:gd name="T13" fmla="*/ 115 h 134"/>
                        <a:gd name="T14" fmla="*/ 51 w 131"/>
                        <a:gd name="T15" fmla="*/ 133 h 134"/>
                        <a:gd name="T16" fmla="*/ 49 w 131"/>
                        <a:gd name="T17" fmla="*/ 133 h 134"/>
                        <a:gd name="T18" fmla="*/ 44 w 131"/>
                        <a:gd name="T19" fmla="*/ 134 h 134"/>
                        <a:gd name="T20" fmla="*/ 2 w 131"/>
                        <a:gd name="T21" fmla="*/ 100 h 134"/>
                        <a:gd name="T22" fmla="*/ 37 w 131"/>
                        <a:gd name="T23" fmla="*/ 41 h 134"/>
                        <a:gd name="T24" fmla="*/ 103 w 131"/>
                        <a:gd name="T25" fmla="*/ 0 h 134"/>
                        <a:gd name="T26" fmla="*/ 109 w 131"/>
                        <a:gd name="T27" fmla="*/ 5 h 134"/>
                        <a:gd name="T28" fmla="*/ 93 w 131"/>
                        <a:gd name="T29" fmla="*/ 16 h 134"/>
                        <a:gd name="T30" fmla="*/ 71 w 131"/>
                        <a:gd name="T31" fmla="*/ 33 h 134"/>
                        <a:gd name="T32" fmla="*/ 33 w 131"/>
                        <a:gd name="T33" fmla="*/ 76 h 134"/>
                        <a:gd name="T34" fmla="*/ 26 w 131"/>
                        <a:gd name="T35" fmla="*/ 98 h 134"/>
                        <a:gd name="T36" fmla="*/ 39 w 131"/>
                        <a:gd name="T37" fmla="*/ 109 h 134"/>
                        <a:gd name="T38" fmla="*/ 61 w 131"/>
                        <a:gd name="T39" fmla="*/ 99 h 134"/>
                        <a:gd name="T40" fmla="*/ 85 w 131"/>
                        <a:gd name="T41" fmla="*/ 77 h 134"/>
                        <a:gd name="T42" fmla="*/ 128 w 131"/>
                        <a:gd name="T43" fmla="*/ 26 h 134"/>
                        <a:gd name="T44" fmla="*/ 131 w 131"/>
                        <a:gd name="T45" fmla="*/ 3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134">
                          <a:moveTo>
                            <a:pt x="131" y="33"/>
                          </a:moveTo>
                          <a:cubicBezTo>
                            <a:pt x="131" y="33"/>
                            <a:pt x="130" y="33"/>
                            <a:pt x="130" y="33"/>
                          </a:cubicBezTo>
                          <a:cubicBezTo>
                            <a:pt x="120" y="53"/>
                            <a:pt x="113" y="74"/>
                            <a:pt x="102" y="92"/>
                          </a:cubicBezTo>
                          <a:cubicBezTo>
                            <a:pt x="102" y="92"/>
                            <a:pt x="101" y="93"/>
                            <a:pt x="101" y="93"/>
                          </a:cubicBezTo>
                          <a:cubicBezTo>
                            <a:pt x="100" y="95"/>
                            <a:pt x="98" y="98"/>
                            <a:pt x="97" y="100"/>
                          </a:cubicBezTo>
                          <a:cubicBezTo>
                            <a:pt x="93" y="105"/>
                            <a:pt x="89" y="110"/>
                            <a:pt x="85" y="114"/>
                          </a:cubicBezTo>
                          <a:cubicBezTo>
                            <a:pt x="84" y="114"/>
                            <a:pt x="83" y="115"/>
                            <a:pt x="83" y="115"/>
                          </a:cubicBezTo>
                          <a:cubicBezTo>
                            <a:pt x="74" y="124"/>
                            <a:pt x="63" y="131"/>
                            <a:pt x="51" y="133"/>
                          </a:cubicBezTo>
                          <a:cubicBezTo>
                            <a:pt x="50" y="132"/>
                            <a:pt x="49" y="132"/>
                            <a:pt x="49" y="133"/>
                          </a:cubicBezTo>
                          <a:cubicBezTo>
                            <a:pt x="47" y="134"/>
                            <a:pt x="46" y="134"/>
                            <a:pt x="44" y="134"/>
                          </a:cubicBezTo>
                          <a:cubicBezTo>
                            <a:pt x="24" y="134"/>
                            <a:pt x="3" y="121"/>
                            <a:pt x="2" y="100"/>
                          </a:cubicBezTo>
                          <a:cubicBezTo>
                            <a:pt x="0" y="75"/>
                            <a:pt x="20" y="56"/>
                            <a:pt x="37" y="41"/>
                          </a:cubicBezTo>
                          <a:cubicBezTo>
                            <a:pt x="57" y="23"/>
                            <a:pt x="79" y="11"/>
                            <a:pt x="103" y="0"/>
                          </a:cubicBezTo>
                          <a:cubicBezTo>
                            <a:pt x="105" y="3"/>
                            <a:pt x="107" y="4"/>
                            <a:pt x="109" y="5"/>
                          </a:cubicBezTo>
                          <a:cubicBezTo>
                            <a:pt x="104" y="7"/>
                            <a:pt x="98" y="12"/>
                            <a:pt x="93" y="16"/>
                          </a:cubicBezTo>
                          <a:cubicBezTo>
                            <a:pt x="85" y="21"/>
                            <a:pt x="78" y="27"/>
                            <a:pt x="71" y="33"/>
                          </a:cubicBezTo>
                          <a:cubicBezTo>
                            <a:pt x="56" y="45"/>
                            <a:pt x="42" y="59"/>
                            <a:pt x="33" y="76"/>
                          </a:cubicBezTo>
                          <a:cubicBezTo>
                            <a:pt x="29" y="82"/>
                            <a:pt x="25" y="90"/>
                            <a:pt x="26" y="98"/>
                          </a:cubicBezTo>
                          <a:cubicBezTo>
                            <a:pt x="27" y="105"/>
                            <a:pt x="33" y="109"/>
                            <a:pt x="39" y="109"/>
                          </a:cubicBezTo>
                          <a:cubicBezTo>
                            <a:pt x="48" y="110"/>
                            <a:pt x="55" y="104"/>
                            <a:pt x="61" y="99"/>
                          </a:cubicBezTo>
                          <a:cubicBezTo>
                            <a:pt x="70" y="92"/>
                            <a:pt x="78" y="85"/>
                            <a:pt x="85" y="77"/>
                          </a:cubicBezTo>
                          <a:cubicBezTo>
                            <a:pt x="101" y="61"/>
                            <a:pt x="116" y="44"/>
                            <a:pt x="128" y="26"/>
                          </a:cubicBezTo>
                          <a:cubicBezTo>
                            <a:pt x="128" y="28"/>
                            <a:pt x="129" y="31"/>
                            <a:pt x="131" y="3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9" name="Freeform 499"/>
                    <p:cNvSpPr>
                      <a:spLocks/>
                    </p:cNvSpPr>
                    <p:nvPr/>
                  </p:nvSpPr>
                  <p:spPr bwMode="auto">
                    <a:xfrm>
                      <a:off x="3776" y="875"/>
                      <a:ext cx="38" cy="45"/>
                    </a:xfrm>
                    <a:custGeom>
                      <a:avLst/>
                      <a:gdLst>
                        <a:gd name="T0" fmla="*/ 16 w 16"/>
                        <a:gd name="T1" fmla="*/ 15 h 19"/>
                        <a:gd name="T2" fmla="*/ 16 w 16"/>
                        <a:gd name="T3" fmla="*/ 15 h 19"/>
                        <a:gd name="T4" fmla="*/ 4 w 16"/>
                        <a:gd name="T5" fmla="*/ 19 h 19"/>
                        <a:gd name="T6" fmla="*/ 0 w 16"/>
                        <a:gd name="T7" fmla="*/ 6 h 19"/>
                        <a:gd name="T8" fmla="*/ 6 w 16"/>
                        <a:gd name="T9" fmla="*/ 4 h 19"/>
                        <a:gd name="T10" fmla="*/ 12 w 16"/>
                        <a:gd name="T11" fmla="*/ 2 h 19"/>
                        <a:gd name="T12" fmla="*/ 12 w 16"/>
                        <a:gd name="T13" fmla="*/ 1 h 19"/>
                        <a:gd name="T14" fmla="*/ 13 w 16"/>
                        <a:gd name="T15" fmla="*/ 0 h 19"/>
                        <a:gd name="T16" fmla="*/ 16 w 16"/>
                        <a:gd name="T17"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9">
                          <a:moveTo>
                            <a:pt x="16" y="15"/>
                          </a:moveTo>
                          <a:cubicBezTo>
                            <a:pt x="16" y="15"/>
                            <a:pt x="16" y="15"/>
                            <a:pt x="16" y="15"/>
                          </a:cubicBezTo>
                          <a:cubicBezTo>
                            <a:pt x="12" y="14"/>
                            <a:pt x="7" y="17"/>
                            <a:pt x="4" y="19"/>
                          </a:cubicBezTo>
                          <a:cubicBezTo>
                            <a:pt x="3" y="15"/>
                            <a:pt x="1" y="10"/>
                            <a:pt x="0" y="6"/>
                          </a:cubicBezTo>
                          <a:cubicBezTo>
                            <a:pt x="2" y="5"/>
                            <a:pt x="4" y="5"/>
                            <a:pt x="6" y="4"/>
                          </a:cubicBezTo>
                          <a:cubicBezTo>
                            <a:pt x="8" y="3"/>
                            <a:pt x="10" y="3"/>
                            <a:pt x="12" y="2"/>
                          </a:cubicBezTo>
                          <a:cubicBezTo>
                            <a:pt x="12" y="1"/>
                            <a:pt x="12" y="1"/>
                            <a:pt x="12" y="1"/>
                          </a:cubicBezTo>
                          <a:cubicBezTo>
                            <a:pt x="13" y="0"/>
                            <a:pt x="13" y="0"/>
                            <a:pt x="13" y="0"/>
                          </a:cubicBezTo>
                          <a:cubicBezTo>
                            <a:pt x="14" y="5"/>
                            <a:pt x="15" y="10"/>
                            <a:pt x="16"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0" name="Freeform 500"/>
                    <p:cNvSpPr>
                      <a:spLocks/>
                    </p:cNvSpPr>
                    <p:nvPr/>
                  </p:nvSpPr>
                  <p:spPr bwMode="auto">
                    <a:xfrm>
                      <a:off x="3731" y="1117"/>
                      <a:ext cx="33" cy="35"/>
                    </a:xfrm>
                    <a:custGeom>
                      <a:avLst/>
                      <a:gdLst>
                        <a:gd name="T0" fmla="*/ 11 w 14"/>
                        <a:gd name="T1" fmla="*/ 4 h 15"/>
                        <a:gd name="T2" fmla="*/ 14 w 14"/>
                        <a:gd name="T3" fmla="*/ 11 h 15"/>
                        <a:gd name="T4" fmla="*/ 8 w 14"/>
                        <a:gd name="T5" fmla="*/ 15 h 15"/>
                        <a:gd name="T6" fmla="*/ 4 w 14"/>
                        <a:gd name="T7" fmla="*/ 10 h 15"/>
                        <a:gd name="T8" fmla="*/ 0 w 14"/>
                        <a:gd name="T9" fmla="*/ 5 h 15"/>
                        <a:gd name="T10" fmla="*/ 9 w 14"/>
                        <a:gd name="T11" fmla="*/ 0 h 15"/>
                        <a:gd name="T12" fmla="*/ 11 w 14"/>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11" y="4"/>
                          </a:moveTo>
                          <a:cubicBezTo>
                            <a:pt x="12" y="6"/>
                            <a:pt x="13" y="9"/>
                            <a:pt x="14" y="11"/>
                          </a:cubicBezTo>
                          <a:cubicBezTo>
                            <a:pt x="12" y="12"/>
                            <a:pt x="10" y="13"/>
                            <a:pt x="8" y="15"/>
                          </a:cubicBezTo>
                          <a:cubicBezTo>
                            <a:pt x="7" y="13"/>
                            <a:pt x="5" y="12"/>
                            <a:pt x="4" y="10"/>
                          </a:cubicBezTo>
                          <a:cubicBezTo>
                            <a:pt x="3" y="8"/>
                            <a:pt x="1" y="7"/>
                            <a:pt x="0" y="5"/>
                          </a:cubicBezTo>
                          <a:cubicBezTo>
                            <a:pt x="3" y="3"/>
                            <a:pt x="6" y="1"/>
                            <a:pt x="9" y="0"/>
                          </a:cubicBezTo>
                          <a:cubicBezTo>
                            <a:pt x="10" y="1"/>
                            <a:pt x="11" y="3"/>
                            <a:pt x="1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1" name="Freeform 501"/>
                    <p:cNvSpPr>
                      <a:spLocks/>
                    </p:cNvSpPr>
                    <p:nvPr/>
                  </p:nvSpPr>
                  <p:spPr bwMode="auto">
                    <a:xfrm>
                      <a:off x="3643" y="1505"/>
                      <a:ext cx="31" cy="40"/>
                    </a:xfrm>
                    <a:custGeom>
                      <a:avLst/>
                      <a:gdLst>
                        <a:gd name="T0" fmla="*/ 13 w 13"/>
                        <a:gd name="T1" fmla="*/ 4 h 17"/>
                        <a:gd name="T2" fmla="*/ 6 w 13"/>
                        <a:gd name="T3" fmla="*/ 17 h 17"/>
                        <a:gd name="T4" fmla="*/ 2 w 13"/>
                        <a:gd name="T5" fmla="*/ 14 h 17"/>
                        <a:gd name="T6" fmla="*/ 0 w 13"/>
                        <a:gd name="T7" fmla="*/ 13 h 17"/>
                        <a:gd name="T8" fmla="*/ 8 w 13"/>
                        <a:gd name="T9" fmla="*/ 0 h 17"/>
                        <a:gd name="T10" fmla="*/ 13 w 13"/>
                        <a:gd name="T11" fmla="*/ 4 h 17"/>
                      </a:gdLst>
                      <a:ahLst/>
                      <a:cxnLst>
                        <a:cxn ang="0">
                          <a:pos x="T0" y="T1"/>
                        </a:cxn>
                        <a:cxn ang="0">
                          <a:pos x="T2" y="T3"/>
                        </a:cxn>
                        <a:cxn ang="0">
                          <a:pos x="T4" y="T5"/>
                        </a:cxn>
                        <a:cxn ang="0">
                          <a:pos x="T6" y="T7"/>
                        </a:cxn>
                        <a:cxn ang="0">
                          <a:pos x="T8" y="T9"/>
                        </a:cxn>
                        <a:cxn ang="0">
                          <a:pos x="T10" y="T11"/>
                        </a:cxn>
                      </a:cxnLst>
                      <a:rect l="0" t="0" r="r" b="b"/>
                      <a:pathLst>
                        <a:path w="13" h="17">
                          <a:moveTo>
                            <a:pt x="13" y="4"/>
                          </a:moveTo>
                          <a:cubicBezTo>
                            <a:pt x="10" y="8"/>
                            <a:pt x="8" y="12"/>
                            <a:pt x="6" y="17"/>
                          </a:cubicBezTo>
                          <a:cubicBezTo>
                            <a:pt x="5" y="15"/>
                            <a:pt x="3" y="15"/>
                            <a:pt x="2" y="14"/>
                          </a:cubicBezTo>
                          <a:cubicBezTo>
                            <a:pt x="2" y="14"/>
                            <a:pt x="1" y="13"/>
                            <a:pt x="0" y="13"/>
                          </a:cubicBezTo>
                          <a:cubicBezTo>
                            <a:pt x="3" y="9"/>
                            <a:pt x="5" y="4"/>
                            <a:pt x="8" y="0"/>
                          </a:cubicBezTo>
                          <a:cubicBezTo>
                            <a:pt x="9" y="1"/>
                            <a:pt x="11" y="3"/>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2" name="Freeform 502"/>
                    <p:cNvSpPr>
                      <a:spLocks/>
                    </p:cNvSpPr>
                    <p:nvPr/>
                  </p:nvSpPr>
                  <p:spPr bwMode="auto">
                    <a:xfrm>
                      <a:off x="3674" y="1325"/>
                      <a:ext cx="31" cy="33"/>
                    </a:xfrm>
                    <a:custGeom>
                      <a:avLst/>
                      <a:gdLst>
                        <a:gd name="T0" fmla="*/ 13 w 13"/>
                        <a:gd name="T1" fmla="*/ 11 h 14"/>
                        <a:gd name="T2" fmla="*/ 10 w 13"/>
                        <a:gd name="T3" fmla="*/ 12 h 14"/>
                        <a:gd name="T4" fmla="*/ 9 w 13"/>
                        <a:gd name="T5" fmla="*/ 12 h 14"/>
                        <a:gd name="T6" fmla="*/ 3 w 13"/>
                        <a:gd name="T7" fmla="*/ 12 h 14"/>
                        <a:gd name="T8" fmla="*/ 0 w 13"/>
                        <a:gd name="T9" fmla="*/ 7 h 14"/>
                        <a:gd name="T10" fmla="*/ 2 w 13"/>
                        <a:gd name="T11" fmla="*/ 3 h 14"/>
                        <a:gd name="T12" fmla="*/ 4 w 13"/>
                        <a:gd name="T13" fmla="*/ 0 h 14"/>
                        <a:gd name="T14" fmla="*/ 8 w 13"/>
                        <a:gd name="T15" fmla="*/ 5 h 14"/>
                        <a:gd name="T16" fmla="*/ 13 w 13"/>
                        <a:gd name="T1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13" y="11"/>
                          </a:moveTo>
                          <a:cubicBezTo>
                            <a:pt x="12" y="11"/>
                            <a:pt x="11" y="11"/>
                            <a:pt x="10" y="12"/>
                          </a:cubicBezTo>
                          <a:cubicBezTo>
                            <a:pt x="10" y="12"/>
                            <a:pt x="9" y="12"/>
                            <a:pt x="9" y="12"/>
                          </a:cubicBezTo>
                          <a:cubicBezTo>
                            <a:pt x="6" y="14"/>
                            <a:pt x="6" y="14"/>
                            <a:pt x="3" y="12"/>
                          </a:cubicBezTo>
                          <a:cubicBezTo>
                            <a:pt x="0" y="10"/>
                            <a:pt x="0" y="10"/>
                            <a:pt x="0" y="7"/>
                          </a:cubicBezTo>
                          <a:cubicBezTo>
                            <a:pt x="1" y="6"/>
                            <a:pt x="1" y="4"/>
                            <a:pt x="2" y="3"/>
                          </a:cubicBezTo>
                          <a:cubicBezTo>
                            <a:pt x="2" y="2"/>
                            <a:pt x="3" y="1"/>
                            <a:pt x="4" y="0"/>
                          </a:cubicBezTo>
                          <a:cubicBezTo>
                            <a:pt x="5" y="2"/>
                            <a:pt x="7" y="4"/>
                            <a:pt x="8" y="5"/>
                          </a:cubicBezTo>
                          <a:cubicBezTo>
                            <a:pt x="10" y="7"/>
                            <a:pt x="12" y="9"/>
                            <a:pt x="13" y="1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3" name="Freeform 503"/>
                    <p:cNvSpPr>
                      <a:spLocks/>
                    </p:cNvSpPr>
                    <p:nvPr/>
                  </p:nvSpPr>
                  <p:spPr bwMode="auto">
                    <a:xfrm>
                      <a:off x="3522" y="1822"/>
                      <a:ext cx="67" cy="61"/>
                    </a:xfrm>
                    <a:custGeom>
                      <a:avLst/>
                      <a:gdLst>
                        <a:gd name="T0" fmla="*/ 28 w 28"/>
                        <a:gd name="T1" fmla="*/ 9 h 26"/>
                        <a:gd name="T2" fmla="*/ 26 w 28"/>
                        <a:gd name="T3" fmla="*/ 13 h 26"/>
                        <a:gd name="T4" fmla="*/ 12 w 28"/>
                        <a:gd name="T5" fmla="*/ 25 h 26"/>
                        <a:gd name="T6" fmla="*/ 1 w 28"/>
                        <a:gd name="T7" fmla="*/ 15 h 26"/>
                        <a:gd name="T8" fmla="*/ 5 w 28"/>
                        <a:gd name="T9" fmla="*/ 0 h 26"/>
                        <a:gd name="T10" fmla="*/ 11 w 28"/>
                        <a:gd name="T11" fmla="*/ 3 h 26"/>
                        <a:gd name="T12" fmla="*/ 11 w 28"/>
                        <a:gd name="T13" fmla="*/ 18 h 26"/>
                        <a:gd name="T14" fmla="*/ 18 w 28"/>
                        <a:gd name="T15" fmla="*/ 15 h 26"/>
                        <a:gd name="T16" fmla="*/ 20 w 28"/>
                        <a:gd name="T17" fmla="*/ 6 h 26"/>
                        <a:gd name="T18" fmla="*/ 28 w 28"/>
                        <a:gd name="T19"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6">
                          <a:moveTo>
                            <a:pt x="28" y="9"/>
                          </a:moveTo>
                          <a:cubicBezTo>
                            <a:pt x="27" y="10"/>
                            <a:pt x="27" y="12"/>
                            <a:pt x="26" y="13"/>
                          </a:cubicBezTo>
                          <a:cubicBezTo>
                            <a:pt x="23" y="19"/>
                            <a:pt x="19" y="24"/>
                            <a:pt x="12" y="25"/>
                          </a:cubicBezTo>
                          <a:cubicBezTo>
                            <a:pt x="6" y="26"/>
                            <a:pt x="1" y="21"/>
                            <a:pt x="1" y="15"/>
                          </a:cubicBezTo>
                          <a:cubicBezTo>
                            <a:pt x="0" y="10"/>
                            <a:pt x="3" y="5"/>
                            <a:pt x="5" y="0"/>
                          </a:cubicBezTo>
                          <a:cubicBezTo>
                            <a:pt x="7" y="1"/>
                            <a:pt x="9" y="2"/>
                            <a:pt x="11" y="3"/>
                          </a:cubicBezTo>
                          <a:cubicBezTo>
                            <a:pt x="9" y="7"/>
                            <a:pt x="5" y="16"/>
                            <a:pt x="11" y="18"/>
                          </a:cubicBezTo>
                          <a:cubicBezTo>
                            <a:pt x="14" y="19"/>
                            <a:pt x="16" y="17"/>
                            <a:pt x="18" y="15"/>
                          </a:cubicBezTo>
                          <a:cubicBezTo>
                            <a:pt x="19" y="13"/>
                            <a:pt x="21" y="9"/>
                            <a:pt x="20" y="6"/>
                          </a:cubicBezTo>
                          <a:cubicBezTo>
                            <a:pt x="23" y="7"/>
                            <a:pt x="25" y="8"/>
                            <a:pt x="28" y="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4" name="Freeform 504"/>
                    <p:cNvSpPr>
                      <a:spLocks/>
                    </p:cNvSpPr>
                    <p:nvPr/>
                  </p:nvSpPr>
                  <p:spPr bwMode="auto">
                    <a:xfrm>
                      <a:off x="3627" y="1540"/>
                      <a:ext cx="28" cy="33"/>
                    </a:xfrm>
                    <a:custGeom>
                      <a:avLst/>
                      <a:gdLst>
                        <a:gd name="T0" fmla="*/ 12 w 12"/>
                        <a:gd name="T1" fmla="*/ 3 h 14"/>
                        <a:gd name="T2" fmla="*/ 12 w 12"/>
                        <a:gd name="T3" fmla="*/ 3 h 14"/>
                        <a:gd name="T4" fmla="*/ 6 w 12"/>
                        <a:gd name="T5" fmla="*/ 14 h 14"/>
                        <a:gd name="T6" fmla="*/ 3 w 12"/>
                        <a:gd name="T7" fmla="*/ 12 h 14"/>
                        <a:gd name="T8" fmla="*/ 0 w 12"/>
                        <a:gd name="T9" fmla="*/ 9 h 14"/>
                        <a:gd name="T10" fmla="*/ 6 w 12"/>
                        <a:gd name="T11" fmla="*/ 0 h 14"/>
                        <a:gd name="T12" fmla="*/ 8 w 12"/>
                        <a:gd name="T13" fmla="*/ 1 h 14"/>
                        <a:gd name="T14" fmla="*/ 12 w 12"/>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4">
                          <a:moveTo>
                            <a:pt x="12" y="3"/>
                          </a:moveTo>
                          <a:cubicBezTo>
                            <a:pt x="12" y="3"/>
                            <a:pt x="12" y="3"/>
                            <a:pt x="12" y="3"/>
                          </a:cubicBezTo>
                          <a:cubicBezTo>
                            <a:pt x="10" y="7"/>
                            <a:pt x="8" y="10"/>
                            <a:pt x="6" y="14"/>
                          </a:cubicBezTo>
                          <a:cubicBezTo>
                            <a:pt x="5" y="13"/>
                            <a:pt x="4" y="12"/>
                            <a:pt x="3" y="12"/>
                          </a:cubicBezTo>
                          <a:cubicBezTo>
                            <a:pt x="2" y="11"/>
                            <a:pt x="1" y="10"/>
                            <a:pt x="0" y="9"/>
                          </a:cubicBezTo>
                          <a:cubicBezTo>
                            <a:pt x="2" y="6"/>
                            <a:pt x="4" y="3"/>
                            <a:pt x="6" y="0"/>
                          </a:cubicBezTo>
                          <a:cubicBezTo>
                            <a:pt x="7" y="0"/>
                            <a:pt x="7" y="0"/>
                            <a:pt x="8" y="1"/>
                          </a:cubicBezTo>
                          <a:cubicBezTo>
                            <a:pt x="9" y="2"/>
                            <a:pt x="10" y="3"/>
                            <a:pt x="12"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5" name="Freeform 505"/>
                    <p:cNvSpPr>
                      <a:spLocks/>
                    </p:cNvSpPr>
                    <p:nvPr/>
                  </p:nvSpPr>
                  <p:spPr bwMode="auto">
                    <a:xfrm>
                      <a:off x="3684" y="1285"/>
                      <a:ext cx="38" cy="42"/>
                    </a:xfrm>
                    <a:custGeom>
                      <a:avLst/>
                      <a:gdLst>
                        <a:gd name="T0" fmla="*/ 12 w 16"/>
                        <a:gd name="T1" fmla="*/ 0 h 18"/>
                        <a:gd name="T2" fmla="*/ 16 w 16"/>
                        <a:gd name="T3" fmla="*/ 8 h 18"/>
                        <a:gd name="T4" fmla="*/ 9 w 16"/>
                        <a:gd name="T5" fmla="*/ 14 h 18"/>
                        <a:gd name="T6" fmla="*/ 6 w 16"/>
                        <a:gd name="T7" fmla="*/ 18 h 18"/>
                        <a:gd name="T8" fmla="*/ 4 w 16"/>
                        <a:gd name="T9" fmla="*/ 14 h 18"/>
                        <a:gd name="T10" fmla="*/ 3 w 16"/>
                        <a:gd name="T11" fmla="*/ 12 h 18"/>
                        <a:gd name="T12" fmla="*/ 3 w 16"/>
                        <a:gd name="T13" fmla="*/ 12 h 18"/>
                        <a:gd name="T14" fmla="*/ 0 w 16"/>
                        <a:gd name="T15" fmla="*/ 6 h 18"/>
                        <a:gd name="T16" fmla="*/ 6 w 16"/>
                        <a:gd name="T17" fmla="*/ 2 h 18"/>
                        <a:gd name="T18" fmla="*/ 12 w 16"/>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0"/>
                          </a:moveTo>
                          <a:cubicBezTo>
                            <a:pt x="13" y="3"/>
                            <a:pt x="14" y="6"/>
                            <a:pt x="16" y="8"/>
                          </a:cubicBezTo>
                          <a:cubicBezTo>
                            <a:pt x="13" y="10"/>
                            <a:pt x="11" y="12"/>
                            <a:pt x="9" y="14"/>
                          </a:cubicBezTo>
                          <a:cubicBezTo>
                            <a:pt x="8" y="15"/>
                            <a:pt x="7" y="16"/>
                            <a:pt x="6" y="18"/>
                          </a:cubicBezTo>
                          <a:cubicBezTo>
                            <a:pt x="6" y="16"/>
                            <a:pt x="5" y="15"/>
                            <a:pt x="4" y="14"/>
                          </a:cubicBezTo>
                          <a:cubicBezTo>
                            <a:pt x="5" y="13"/>
                            <a:pt x="4" y="12"/>
                            <a:pt x="3" y="12"/>
                          </a:cubicBezTo>
                          <a:cubicBezTo>
                            <a:pt x="3" y="12"/>
                            <a:pt x="3" y="12"/>
                            <a:pt x="3" y="12"/>
                          </a:cubicBezTo>
                          <a:cubicBezTo>
                            <a:pt x="2" y="10"/>
                            <a:pt x="1" y="8"/>
                            <a:pt x="0" y="6"/>
                          </a:cubicBezTo>
                          <a:cubicBezTo>
                            <a:pt x="2" y="5"/>
                            <a:pt x="4" y="3"/>
                            <a:pt x="6" y="2"/>
                          </a:cubicBezTo>
                          <a:cubicBezTo>
                            <a:pt x="8" y="2"/>
                            <a:pt x="10" y="1"/>
                            <a:pt x="1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6" name="Freeform 506"/>
                    <p:cNvSpPr>
                      <a:spLocks noEditPoints="1"/>
                    </p:cNvSpPr>
                    <p:nvPr/>
                  </p:nvSpPr>
                  <p:spPr bwMode="auto">
                    <a:xfrm>
                      <a:off x="3591" y="767"/>
                      <a:ext cx="176" cy="324"/>
                    </a:xfrm>
                    <a:custGeom>
                      <a:avLst/>
                      <a:gdLst>
                        <a:gd name="T0" fmla="*/ 74 w 74"/>
                        <a:gd name="T1" fmla="*/ 125 h 137"/>
                        <a:gd name="T2" fmla="*/ 72 w 74"/>
                        <a:gd name="T3" fmla="*/ 125 h 137"/>
                        <a:gd name="T4" fmla="*/ 65 w 74"/>
                        <a:gd name="T5" fmla="*/ 137 h 137"/>
                        <a:gd name="T6" fmla="*/ 55 w 74"/>
                        <a:gd name="T7" fmla="*/ 134 h 137"/>
                        <a:gd name="T8" fmla="*/ 55 w 74"/>
                        <a:gd name="T9" fmla="*/ 134 h 137"/>
                        <a:gd name="T10" fmla="*/ 6 w 74"/>
                        <a:gd name="T11" fmla="*/ 35 h 137"/>
                        <a:gd name="T12" fmla="*/ 7 w 74"/>
                        <a:gd name="T13" fmla="*/ 9 h 137"/>
                        <a:gd name="T14" fmla="*/ 33 w 74"/>
                        <a:gd name="T15" fmla="*/ 17 h 137"/>
                        <a:gd name="T16" fmla="*/ 55 w 74"/>
                        <a:gd name="T17" fmla="*/ 67 h 137"/>
                        <a:gd name="T18" fmla="*/ 65 w 74"/>
                        <a:gd name="T19" fmla="*/ 96 h 137"/>
                        <a:gd name="T20" fmla="*/ 74 w 74"/>
                        <a:gd name="T21" fmla="*/ 125 h 137"/>
                        <a:gd name="T22" fmla="*/ 55 w 74"/>
                        <a:gd name="T23" fmla="*/ 116 h 137"/>
                        <a:gd name="T24" fmla="*/ 62 w 74"/>
                        <a:gd name="T25" fmla="*/ 111 h 137"/>
                        <a:gd name="T26" fmla="*/ 55 w 74"/>
                        <a:gd name="T27" fmla="*/ 106 h 137"/>
                        <a:gd name="T28" fmla="*/ 53 w 74"/>
                        <a:gd name="T29" fmla="*/ 108 h 137"/>
                        <a:gd name="T30" fmla="*/ 52 w 74"/>
                        <a:gd name="T31" fmla="*/ 108 h 137"/>
                        <a:gd name="T32" fmla="*/ 55 w 74"/>
                        <a:gd name="T33" fmla="*/ 116 h 137"/>
                        <a:gd name="T34" fmla="*/ 34 w 74"/>
                        <a:gd name="T35" fmla="*/ 72 h 137"/>
                        <a:gd name="T36" fmla="*/ 41 w 74"/>
                        <a:gd name="T37" fmla="*/ 67 h 137"/>
                        <a:gd name="T38" fmla="*/ 35 w 74"/>
                        <a:gd name="T39" fmla="*/ 63 h 137"/>
                        <a:gd name="T40" fmla="*/ 33 w 74"/>
                        <a:gd name="T41" fmla="*/ 63 h 137"/>
                        <a:gd name="T42" fmla="*/ 34 w 74"/>
                        <a:gd name="T43" fmla="*/ 72 h 137"/>
                        <a:gd name="T44" fmla="*/ 21 w 74"/>
                        <a:gd name="T45" fmla="*/ 31 h 137"/>
                        <a:gd name="T46" fmla="*/ 25 w 74"/>
                        <a:gd name="T47" fmla="*/ 25 h 137"/>
                        <a:gd name="T48" fmla="*/ 18 w 74"/>
                        <a:gd name="T49" fmla="*/ 23 h 137"/>
                        <a:gd name="T50" fmla="*/ 17 w 74"/>
                        <a:gd name="T51" fmla="*/ 23 h 137"/>
                        <a:gd name="T52" fmla="*/ 16 w 74"/>
                        <a:gd name="T53" fmla="*/ 28 h 137"/>
                        <a:gd name="T54" fmla="*/ 21 w 74"/>
                        <a:gd name="T55" fmla="*/ 3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137">
                          <a:moveTo>
                            <a:pt x="74" y="125"/>
                          </a:moveTo>
                          <a:cubicBezTo>
                            <a:pt x="73" y="125"/>
                            <a:pt x="73" y="125"/>
                            <a:pt x="72" y="125"/>
                          </a:cubicBezTo>
                          <a:cubicBezTo>
                            <a:pt x="66" y="126"/>
                            <a:pt x="64" y="131"/>
                            <a:pt x="65" y="137"/>
                          </a:cubicBezTo>
                          <a:cubicBezTo>
                            <a:pt x="62" y="135"/>
                            <a:pt x="58" y="134"/>
                            <a:pt x="55" y="134"/>
                          </a:cubicBezTo>
                          <a:cubicBezTo>
                            <a:pt x="55" y="134"/>
                            <a:pt x="55" y="134"/>
                            <a:pt x="55" y="134"/>
                          </a:cubicBezTo>
                          <a:cubicBezTo>
                            <a:pt x="36" y="102"/>
                            <a:pt x="18" y="71"/>
                            <a:pt x="6" y="35"/>
                          </a:cubicBezTo>
                          <a:cubicBezTo>
                            <a:pt x="4" y="27"/>
                            <a:pt x="0" y="16"/>
                            <a:pt x="7" y="9"/>
                          </a:cubicBezTo>
                          <a:cubicBezTo>
                            <a:pt x="16" y="0"/>
                            <a:pt x="28" y="9"/>
                            <a:pt x="33" y="17"/>
                          </a:cubicBezTo>
                          <a:cubicBezTo>
                            <a:pt x="42" y="32"/>
                            <a:pt x="49" y="50"/>
                            <a:pt x="55" y="67"/>
                          </a:cubicBezTo>
                          <a:cubicBezTo>
                            <a:pt x="59" y="76"/>
                            <a:pt x="62" y="86"/>
                            <a:pt x="65" y="96"/>
                          </a:cubicBezTo>
                          <a:cubicBezTo>
                            <a:pt x="68" y="105"/>
                            <a:pt x="70" y="116"/>
                            <a:pt x="74" y="125"/>
                          </a:cubicBezTo>
                          <a:close/>
                          <a:moveTo>
                            <a:pt x="55" y="116"/>
                          </a:moveTo>
                          <a:cubicBezTo>
                            <a:pt x="58" y="117"/>
                            <a:pt x="61" y="114"/>
                            <a:pt x="62" y="111"/>
                          </a:cubicBezTo>
                          <a:cubicBezTo>
                            <a:pt x="62" y="108"/>
                            <a:pt x="58" y="104"/>
                            <a:pt x="55" y="106"/>
                          </a:cubicBezTo>
                          <a:cubicBezTo>
                            <a:pt x="54" y="107"/>
                            <a:pt x="53" y="107"/>
                            <a:pt x="53" y="108"/>
                          </a:cubicBezTo>
                          <a:cubicBezTo>
                            <a:pt x="53" y="108"/>
                            <a:pt x="52" y="108"/>
                            <a:pt x="52" y="108"/>
                          </a:cubicBezTo>
                          <a:cubicBezTo>
                            <a:pt x="50" y="111"/>
                            <a:pt x="52" y="115"/>
                            <a:pt x="55" y="116"/>
                          </a:cubicBezTo>
                          <a:close/>
                          <a:moveTo>
                            <a:pt x="34" y="72"/>
                          </a:moveTo>
                          <a:cubicBezTo>
                            <a:pt x="38" y="73"/>
                            <a:pt x="42" y="71"/>
                            <a:pt x="41" y="67"/>
                          </a:cubicBezTo>
                          <a:cubicBezTo>
                            <a:pt x="41" y="64"/>
                            <a:pt x="38" y="62"/>
                            <a:pt x="35" y="63"/>
                          </a:cubicBezTo>
                          <a:cubicBezTo>
                            <a:pt x="34" y="62"/>
                            <a:pt x="33" y="62"/>
                            <a:pt x="33" y="63"/>
                          </a:cubicBezTo>
                          <a:cubicBezTo>
                            <a:pt x="30" y="65"/>
                            <a:pt x="31" y="70"/>
                            <a:pt x="34" y="72"/>
                          </a:cubicBezTo>
                          <a:close/>
                          <a:moveTo>
                            <a:pt x="21" y="31"/>
                          </a:moveTo>
                          <a:cubicBezTo>
                            <a:pt x="24" y="30"/>
                            <a:pt x="26" y="28"/>
                            <a:pt x="25" y="25"/>
                          </a:cubicBezTo>
                          <a:cubicBezTo>
                            <a:pt x="24" y="22"/>
                            <a:pt x="20" y="21"/>
                            <a:pt x="18" y="23"/>
                          </a:cubicBezTo>
                          <a:cubicBezTo>
                            <a:pt x="17" y="23"/>
                            <a:pt x="17" y="23"/>
                            <a:pt x="17" y="23"/>
                          </a:cubicBezTo>
                          <a:cubicBezTo>
                            <a:pt x="16" y="24"/>
                            <a:pt x="15" y="26"/>
                            <a:pt x="16" y="28"/>
                          </a:cubicBezTo>
                          <a:cubicBezTo>
                            <a:pt x="16" y="31"/>
                            <a:pt x="19" y="32"/>
                            <a:pt x="21" y="3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7" name="Freeform 507"/>
                    <p:cNvSpPr>
                      <a:spLocks/>
                    </p:cNvSpPr>
                    <p:nvPr/>
                  </p:nvSpPr>
                  <p:spPr bwMode="auto">
                    <a:xfrm>
                      <a:off x="3764" y="847"/>
                      <a:ext cx="43" cy="38"/>
                    </a:xfrm>
                    <a:custGeom>
                      <a:avLst/>
                      <a:gdLst>
                        <a:gd name="T0" fmla="*/ 18 w 18"/>
                        <a:gd name="T1" fmla="*/ 12 h 16"/>
                        <a:gd name="T2" fmla="*/ 17 w 18"/>
                        <a:gd name="T3" fmla="*/ 13 h 16"/>
                        <a:gd name="T4" fmla="*/ 17 w 18"/>
                        <a:gd name="T5" fmla="*/ 12 h 16"/>
                        <a:gd name="T6" fmla="*/ 11 w 18"/>
                        <a:gd name="T7" fmla="*/ 14 h 16"/>
                        <a:gd name="T8" fmla="*/ 4 w 18"/>
                        <a:gd name="T9" fmla="*/ 16 h 16"/>
                        <a:gd name="T10" fmla="*/ 4 w 18"/>
                        <a:gd name="T11" fmla="*/ 14 h 16"/>
                        <a:gd name="T12" fmla="*/ 0 w 18"/>
                        <a:gd name="T13" fmla="*/ 2 h 16"/>
                        <a:gd name="T14" fmla="*/ 1 w 18"/>
                        <a:gd name="T15" fmla="*/ 3 h 16"/>
                        <a:gd name="T16" fmla="*/ 14 w 18"/>
                        <a:gd name="T17" fmla="*/ 0 h 16"/>
                        <a:gd name="T18" fmla="*/ 18 w 18"/>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6">
                          <a:moveTo>
                            <a:pt x="18" y="12"/>
                          </a:moveTo>
                          <a:cubicBezTo>
                            <a:pt x="17" y="13"/>
                            <a:pt x="17" y="13"/>
                            <a:pt x="17" y="13"/>
                          </a:cubicBezTo>
                          <a:cubicBezTo>
                            <a:pt x="17" y="12"/>
                            <a:pt x="17" y="12"/>
                            <a:pt x="17" y="12"/>
                          </a:cubicBezTo>
                          <a:cubicBezTo>
                            <a:pt x="15" y="12"/>
                            <a:pt x="13" y="13"/>
                            <a:pt x="11" y="14"/>
                          </a:cubicBezTo>
                          <a:cubicBezTo>
                            <a:pt x="9" y="15"/>
                            <a:pt x="7" y="16"/>
                            <a:pt x="4" y="16"/>
                          </a:cubicBezTo>
                          <a:cubicBezTo>
                            <a:pt x="4" y="16"/>
                            <a:pt x="4" y="15"/>
                            <a:pt x="4" y="14"/>
                          </a:cubicBezTo>
                          <a:cubicBezTo>
                            <a:pt x="2" y="11"/>
                            <a:pt x="1" y="6"/>
                            <a:pt x="0" y="2"/>
                          </a:cubicBezTo>
                          <a:cubicBezTo>
                            <a:pt x="0" y="3"/>
                            <a:pt x="0" y="3"/>
                            <a:pt x="1" y="3"/>
                          </a:cubicBezTo>
                          <a:cubicBezTo>
                            <a:pt x="5" y="2"/>
                            <a:pt x="10" y="1"/>
                            <a:pt x="14" y="0"/>
                          </a:cubicBezTo>
                          <a:cubicBezTo>
                            <a:pt x="16" y="4"/>
                            <a:pt x="17" y="8"/>
                            <a:pt x="18"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8" name="Freeform 508"/>
                    <p:cNvSpPr>
                      <a:spLocks/>
                    </p:cNvSpPr>
                    <p:nvPr/>
                  </p:nvSpPr>
                  <p:spPr bwMode="auto">
                    <a:xfrm>
                      <a:off x="3480" y="1933"/>
                      <a:ext cx="102" cy="87"/>
                    </a:xfrm>
                    <a:custGeom>
                      <a:avLst/>
                      <a:gdLst>
                        <a:gd name="T0" fmla="*/ 27 w 43"/>
                        <a:gd name="T1" fmla="*/ 0 h 37"/>
                        <a:gd name="T2" fmla="*/ 43 w 43"/>
                        <a:gd name="T3" fmla="*/ 26 h 37"/>
                        <a:gd name="T4" fmla="*/ 16 w 43"/>
                        <a:gd name="T5" fmla="*/ 33 h 37"/>
                        <a:gd name="T6" fmla="*/ 1 w 43"/>
                        <a:gd name="T7" fmla="*/ 9 h 37"/>
                        <a:gd name="T8" fmla="*/ 27 w 43"/>
                        <a:gd name="T9" fmla="*/ 0 h 37"/>
                      </a:gdLst>
                      <a:ahLst/>
                      <a:cxnLst>
                        <a:cxn ang="0">
                          <a:pos x="T0" y="T1"/>
                        </a:cxn>
                        <a:cxn ang="0">
                          <a:pos x="T2" y="T3"/>
                        </a:cxn>
                        <a:cxn ang="0">
                          <a:pos x="T4" y="T5"/>
                        </a:cxn>
                        <a:cxn ang="0">
                          <a:pos x="T6" y="T7"/>
                        </a:cxn>
                        <a:cxn ang="0">
                          <a:pos x="T8" y="T9"/>
                        </a:cxn>
                      </a:cxnLst>
                      <a:rect l="0" t="0" r="r" b="b"/>
                      <a:pathLst>
                        <a:path w="43" h="37">
                          <a:moveTo>
                            <a:pt x="27" y="0"/>
                          </a:moveTo>
                          <a:cubicBezTo>
                            <a:pt x="27" y="12"/>
                            <a:pt x="31" y="22"/>
                            <a:pt x="43" y="26"/>
                          </a:cubicBezTo>
                          <a:cubicBezTo>
                            <a:pt x="37" y="34"/>
                            <a:pt x="26" y="37"/>
                            <a:pt x="16" y="33"/>
                          </a:cubicBezTo>
                          <a:cubicBezTo>
                            <a:pt x="6" y="30"/>
                            <a:pt x="0" y="19"/>
                            <a:pt x="1" y="9"/>
                          </a:cubicBezTo>
                          <a:cubicBezTo>
                            <a:pt x="11" y="11"/>
                            <a:pt x="21" y="7"/>
                            <a:pt x="27"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9" name="Freeform 509"/>
                    <p:cNvSpPr>
                      <a:spLocks/>
                    </p:cNvSpPr>
                    <p:nvPr/>
                  </p:nvSpPr>
                  <p:spPr bwMode="auto">
                    <a:xfrm>
                      <a:off x="3850" y="577"/>
                      <a:ext cx="18" cy="33"/>
                    </a:xfrm>
                    <a:custGeom>
                      <a:avLst/>
                      <a:gdLst>
                        <a:gd name="T0" fmla="*/ 5 w 8"/>
                        <a:gd name="T1" fmla="*/ 3 h 14"/>
                        <a:gd name="T2" fmla="*/ 8 w 8"/>
                        <a:gd name="T3" fmla="*/ 14 h 14"/>
                        <a:gd name="T4" fmla="*/ 0 w 8"/>
                        <a:gd name="T5" fmla="*/ 13 h 14"/>
                        <a:gd name="T6" fmla="*/ 0 w 8"/>
                        <a:gd name="T7" fmla="*/ 13 h 14"/>
                        <a:gd name="T8" fmla="*/ 1 w 8"/>
                        <a:gd name="T9" fmla="*/ 6 h 14"/>
                        <a:gd name="T10" fmla="*/ 5 w 8"/>
                        <a:gd name="T11" fmla="*/ 3 h 14"/>
                      </a:gdLst>
                      <a:ahLst/>
                      <a:cxnLst>
                        <a:cxn ang="0">
                          <a:pos x="T0" y="T1"/>
                        </a:cxn>
                        <a:cxn ang="0">
                          <a:pos x="T2" y="T3"/>
                        </a:cxn>
                        <a:cxn ang="0">
                          <a:pos x="T4" y="T5"/>
                        </a:cxn>
                        <a:cxn ang="0">
                          <a:pos x="T6" y="T7"/>
                        </a:cxn>
                        <a:cxn ang="0">
                          <a:pos x="T8" y="T9"/>
                        </a:cxn>
                        <a:cxn ang="0">
                          <a:pos x="T10" y="T11"/>
                        </a:cxn>
                      </a:cxnLst>
                      <a:rect l="0" t="0" r="r" b="b"/>
                      <a:pathLst>
                        <a:path w="8" h="14">
                          <a:moveTo>
                            <a:pt x="5" y="3"/>
                          </a:moveTo>
                          <a:cubicBezTo>
                            <a:pt x="8" y="6"/>
                            <a:pt x="6" y="11"/>
                            <a:pt x="8" y="14"/>
                          </a:cubicBezTo>
                          <a:cubicBezTo>
                            <a:pt x="5" y="14"/>
                            <a:pt x="3" y="14"/>
                            <a:pt x="0" y="13"/>
                          </a:cubicBezTo>
                          <a:cubicBezTo>
                            <a:pt x="0" y="13"/>
                            <a:pt x="0" y="13"/>
                            <a:pt x="0" y="13"/>
                          </a:cubicBezTo>
                          <a:cubicBezTo>
                            <a:pt x="0" y="10"/>
                            <a:pt x="0" y="8"/>
                            <a:pt x="1" y="6"/>
                          </a:cubicBezTo>
                          <a:cubicBezTo>
                            <a:pt x="1" y="4"/>
                            <a:pt x="3" y="0"/>
                            <a:pt x="5"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0" name="Freeform 510"/>
                    <p:cNvSpPr>
                      <a:spLocks/>
                    </p:cNvSpPr>
                    <p:nvPr/>
                  </p:nvSpPr>
                  <p:spPr bwMode="auto">
                    <a:xfrm>
                      <a:off x="3700" y="1088"/>
                      <a:ext cx="48" cy="40"/>
                    </a:xfrm>
                    <a:custGeom>
                      <a:avLst/>
                      <a:gdLst>
                        <a:gd name="T0" fmla="*/ 20 w 20"/>
                        <a:gd name="T1" fmla="*/ 7 h 17"/>
                        <a:gd name="T2" fmla="*/ 20 w 20"/>
                        <a:gd name="T3" fmla="*/ 8 h 17"/>
                        <a:gd name="T4" fmla="*/ 5 w 20"/>
                        <a:gd name="T5" fmla="*/ 17 h 17"/>
                        <a:gd name="T6" fmla="*/ 6 w 20"/>
                        <a:gd name="T7" fmla="*/ 2 h 17"/>
                        <a:gd name="T8" fmla="*/ 20 w 20"/>
                        <a:gd name="T9" fmla="*/ 7 h 17"/>
                        <a:gd name="T10" fmla="*/ 20 w 20"/>
                        <a:gd name="T11" fmla="*/ 7 h 17"/>
                        <a:gd name="T12" fmla="*/ 20 w 20"/>
                        <a:gd name="T13" fmla="*/ 7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20" y="7"/>
                          </a:moveTo>
                          <a:cubicBezTo>
                            <a:pt x="20" y="7"/>
                            <a:pt x="20" y="7"/>
                            <a:pt x="20" y="8"/>
                          </a:cubicBezTo>
                          <a:cubicBezTo>
                            <a:pt x="15" y="10"/>
                            <a:pt x="10" y="13"/>
                            <a:pt x="5" y="17"/>
                          </a:cubicBezTo>
                          <a:cubicBezTo>
                            <a:pt x="2" y="13"/>
                            <a:pt x="0" y="5"/>
                            <a:pt x="6" y="2"/>
                          </a:cubicBezTo>
                          <a:cubicBezTo>
                            <a:pt x="11" y="0"/>
                            <a:pt x="17" y="3"/>
                            <a:pt x="20" y="7"/>
                          </a:cubicBezTo>
                          <a:cubicBezTo>
                            <a:pt x="20" y="7"/>
                            <a:pt x="20" y="7"/>
                            <a:pt x="20" y="7"/>
                          </a:cubicBezTo>
                          <a:cubicBezTo>
                            <a:pt x="20" y="7"/>
                            <a:pt x="20" y="7"/>
                            <a:pt x="20" y="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1" name="Freeform 511"/>
                    <p:cNvSpPr>
                      <a:spLocks/>
                    </p:cNvSpPr>
                    <p:nvPr/>
                  </p:nvSpPr>
                  <p:spPr bwMode="auto">
                    <a:xfrm>
                      <a:off x="3435" y="2042"/>
                      <a:ext cx="95" cy="80"/>
                    </a:xfrm>
                    <a:custGeom>
                      <a:avLst/>
                      <a:gdLst>
                        <a:gd name="T0" fmla="*/ 40 w 40"/>
                        <a:gd name="T1" fmla="*/ 22 h 34"/>
                        <a:gd name="T2" fmla="*/ 26 w 40"/>
                        <a:gd name="T3" fmla="*/ 32 h 34"/>
                        <a:gd name="T4" fmla="*/ 17 w 40"/>
                        <a:gd name="T5" fmla="*/ 34 h 34"/>
                        <a:gd name="T6" fmla="*/ 14 w 40"/>
                        <a:gd name="T7" fmla="*/ 34 h 34"/>
                        <a:gd name="T8" fmla="*/ 9 w 40"/>
                        <a:gd name="T9" fmla="*/ 34 h 34"/>
                        <a:gd name="T10" fmla="*/ 0 w 40"/>
                        <a:gd name="T11" fmla="*/ 8 h 34"/>
                        <a:gd name="T12" fmla="*/ 14 w 40"/>
                        <a:gd name="T13" fmla="*/ 10 h 34"/>
                        <a:gd name="T14" fmla="*/ 28 w 40"/>
                        <a:gd name="T15" fmla="*/ 0 h 34"/>
                        <a:gd name="T16" fmla="*/ 40 w 40"/>
                        <a:gd name="T1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4">
                          <a:moveTo>
                            <a:pt x="40" y="22"/>
                          </a:moveTo>
                          <a:cubicBezTo>
                            <a:pt x="37" y="27"/>
                            <a:pt x="32" y="30"/>
                            <a:pt x="26" y="32"/>
                          </a:cubicBezTo>
                          <a:cubicBezTo>
                            <a:pt x="23" y="33"/>
                            <a:pt x="20" y="34"/>
                            <a:pt x="17" y="34"/>
                          </a:cubicBezTo>
                          <a:cubicBezTo>
                            <a:pt x="16" y="34"/>
                            <a:pt x="15" y="34"/>
                            <a:pt x="14" y="34"/>
                          </a:cubicBezTo>
                          <a:cubicBezTo>
                            <a:pt x="14" y="34"/>
                            <a:pt x="11" y="34"/>
                            <a:pt x="9" y="34"/>
                          </a:cubicBezTo>
                          <a:cubicBezTo>
                            <a:pt x="6" y="25"/>
                            <a:pt x="3" y="17"/>
                            <a:pt x="0" y="8"/>
                          </a:cubicBezTo>
                          <a:cubicBezTo>
                            <a:pt x="4" y="11"/>
                            <a:pt x="9" y="11"/>
                            <a:pt x="14" y="10"/>
                          </a:cubicBezTo>
                          <a:cubicBezTo>
                            <a:pt x="19" y="8"/>
                            <a:pt x="24" y="4"/>
                            <a:pt x="28" y="0"/>
                          </a:cubicBezTo>
                          <a:cubicBezTo>
                            <a:pt x="28" y="9"/>
                            <a:pt x="33" y="17"/>
                            <a:pt x="40"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2" name="Freeform 512"/>
                    <p:cNvSpPr>
                      <a:spLocks/>
                    </p:cNvSpPr>
                    <p:nvPr/>
                  </p:nvSpPr>
                  <p:spPr bwMode="auto">
                    <a:xfrm>
                      <a:off x="3700" y="1131"/>
                      <a:ext cx="45" cy="42"/>
                    </a:xfrm>
                    <a:custGeom>
                      <a:avLst/>
                      <a:gdLst>
                        <a:gd name="T0" fmla="*/ 19 w 19"/>
                        <a:gd name="T1" fmla="*/ 11 h 18"/>
                        <a:gd name="T2" fmla="*/ 12 w 19"/>
                        <a:gd name="T3" fmla="*/ 18 h 18"/>
                        <a:gd name="T4" fmla="*/ 6 w 19"/>
                        <a:gd name="T5" fmla="*/ 14 h 18"/>
                        <a:gd name="T6" fmla="*/ 0 w 19"/>
                        <a:gd name="T7" fmla="*/ 11 h 18"/>
                        <a:gd name="T8" fmla="*/ 11 w 19"/>
                        <a:gd name="T9" fmla="*/ 0 h 18"/>
                        <a:gd name="T10" fmla="*/ 15 w 19"/>
                        <a:gd name="T11" fmla="*/ 5 h 18"/>
                        <a:gd name="T12" fmla="*/ 19 w 19"/>
                        <a:gd name="T13" fmla="*/ 11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19" y="11"/>
                          </a:moveTo>
                          <a:cubicBezTo>
                            <a:pt x="16" y="13"/>
                            <a:pt x="14" y="15"/>
                            <a:pt x="12" y="18"/>
                          </a:cubicBezTo>
                          <a:cubicBezTo>
                            <a:pt x="10" y="16"/>
                            <a:pt x="8" y="15"/>
                            <a:pt x="6" y="14"/>
                          </a:cubicBezTo>
                          <a:cubicBezTo>
                            <a:pt x="4" y="13"/>
                            <a:pt x="2" y="12"/>
                            <a:pt x="0" y="11"/>
                          </a:cubicBezTo>
                          <a:cubicBezTo>
                            <a:pt x="3" y="7"/>
                            <a:pt x="7" y="3"/>
                            <a:pt x="11" y="0"/>
                          </a:cubicBezTo>
                          <a:cubicBezTo>
                            <a:pt x="12" y="2"/>
                            <a:pt x="13" y="4"/>
                            <a:pt x="15" y="5"/>
                          </a:cubicBezTo>
                          <a:cubicBezTo>
                            <a:pt x="16" y="7"/>
                            <a:pt x="17" y="9"/>
                            <a:pt x="19"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3" name="Freeform 513"/>
                    <p:cNvSpPr>
                      <a:spLocks/>
                    </p:cNvSpPr>
                    <p:nvPr/>
                  </p:nvSpPr>
                  <p:spPr bwMode="auto">
                    <a:xfrm>
                      <a:off x="3549" y="1902"/>
                      <a:ext cx="9" cy="7"/>
                    </a:xfrm>
                    <a:custGeom>
                      <a:avLst/>
                      <a:gdLst>
                        <a:gd name="T0" fmla="*/ 4 w 4"/>
                        <a:gd name="T1" fmla="*/ 3 h 3"/>
                        <a:gd name="T2" fmla="*/ 0 w 4"/>
                        <a:gd name="T3" fmla="*/ 1 h 3"/>
                        <a:gd name="T4" fmla="*/ 4 w 4"/>
                        <a:gd name="T5" fmla="*/ 3 h 3"/>
                      </a:gdLst>
                      <a:ahLst/>
                      <a:cxnLst>
                        <a:cxn ang="0">
                          <a:pos x="T0" y="T1"/>
                        </a:cxn>
                        <a:cxn ang="0">
                          <a:pos x="T2" y="T3"/>
                        </a:cxn>
                        <a:cxn ang="0">
                          <a:pos x="T4" y="T5"/>
                        </a:cxn>
                      </a:cxnLst>
                      <a:rect l="0" t="0" r="r" b="b"/>
                      <a:pathLst>
                        <a:path w="4" h="3">
                          <a:moveTo>
                            <a:pt x="4" y="3"/>
                          </a:moveTo>
                          <a:cubicBezTo>
                            <a:pt x="3" y="2"/>
                            <a:pt x="2" y="2"/>
                            <a:pt x="0" y="1"/>
                          </a:cubicBezTo>
                          <a:cubicBezTo>
                            <a:pt x="1" y="0"/>
                            <a:pt x="4" y="1"/>
                            <a:pt x="4"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4" name="Freeform 514"/>
                    <p:cNvSpPr>
                      <a:spLocks noEditPoints="1"/>
                    </p:cNvSpPr>
                    <p:nvPr/>
                  </p:nvSpPr>
                  <p:spPr bwMode="auto">
                    <a:xfrm>
                      <a:off x="3466" y="1322"/>
                      <a:ext cx="225" cy="239"/>
                    </a:xfrm>
                    <a:custGeom>
                      <a:avLst/>
                      <a:gdLst>
                        <a:gd name="T0" fmla="*/ 90 w 95"/>
                        <a:gd name="T1" fmla="*/ 18 h 101"/>
                        <a:gd name="T2" fmla="*/ 95 w 95"/>
                        <a:gd name="T3" fmla="*/ 18 h 101"/>
                        <a:gd name="T4" fmla="*/ 52 w 95"/>
                        <a:gd name="T5" fmla="*/ 70 h 101"/>
                        <a:gd name="T6" fmla="*/ 27 w 95"/>
                        <a:gd name="T7" fmla="*/ 93 h 101"/>
                        <a:gd name="T8" fmla="*/ 10 w 95"/>
                        <a:gd name="T9" fmla="*/ 101 h 101"/>
                        <a:gd name="T10" fmla="*/ 1 w 95"/>
                        <a:gd name="T11" fmla="*/ 87 h 101"/>
                        <a:gd name="T12" fmla="*/ 17 w 95"/>
                        <a:gd name="T13" fmla="*/ 59 h 101"/>
                        <a:gd name="T14" fmla="*/ 38 w 95"/>
                        <a:gd name="T15" fmla="*/ 37 h 101"/>
                        <a:gd name="T16" fmla="*/ 64 w 95"/>
                        <a:gd name="T17" fmla="*/ 17 h 101"/>
                        <a:gd name="T18" fmla="*/ 77 w 95"/>
                        <a:gd name="T19" fmla="*/ 8 h 101"/>
                        <a:gd name="T20" fmla="*/ 86 w 95"/>
                        <a:gd name="T21" fmla="*/ 1 h 101"/>
                        <a:gd name="T22" fmla="*/ 88 w 95"/>
                        <a:gd name="T23" fmla="*/ 0 h 101"/>
                        <a:gd name="T24" fmla="*/ 85 w 95"/>
                        <a:gd name="T25" fmla="*/ 11 h 101"/>
                        <a:gd name="T26" fmla="*/ 90 w 95"/>
                        <a:gd name="T27" fmla="*/ 18 h 101"/>
                        <a:gd name="T28" fmla="*/ 74 w 95"/>
                        <a:gd name="T29" fmla="*/ 31 h 101"/>
                        <a:gd name="T30" fmla="*/ 74 w 95"/>
                        <a:gd name="T31" fmla="*/ 23 h 101"/>
                        <a:gd name="T32" fmla="*/ 69 w 95"/>
                        <a:gd name="T33" fmla="*/ 22 h 101"/>
                        <a:gd name="T34" fmla="*/ 67 w 95"/>
                        <a:gd name="T35" fmla="*/ 24 h 101"/>
                        <a:gd name="T36" fmla="*/ 66 w 95"/>
                        <a:gd name="T37" fmla="*/ 28 h 101"/>
                        <a:gd name="T38" fmla="*/ 66 w 95"/>
                        <a:gd name="T39" fmla="*/ 30 h 101"/>
                        <a:gd name="T40" fmla="*/ 74 w 95"/>
                        <a:gd name="T41" fmla="*/ 31 h 101"/>
                        <a:gd name="T42" fmla="*/ 44 w 95"/>
                        <a:gd name="T43" fmla="*/ 60 h 101"/>
                        <a:gd name="T44" fmla="*/ 44 w 95"/>
                        <a:gd name="T45" fmla="*/ 58 h 101"/>
                        <a:gd name="T46" fmla="*/ 42 w 95"/>
                        <a:gd name="T47" fmla="*/ 56 h 101"/>
                        <a:gd name="T48" fmla="*/ 35 w 95"/>
                        <a:gd name="T49" fmla="*/ 57 h 101"/>
                        <a:gd name="T50" fmla="*/ 35 w 95"/>
                        <a:gd name="T51" fmla="*/ 62 h 101"/>
                        <a:gd name="T52" fmla="*/ 42 w 95"/>
                        <a:gd name="T53" fmla="*/ 63 h 101"/>
                        <a:gd name="T54" fmla="*/ 44 w 95"/>
                        <a:gd name="T55" fmla="*/ 60 h 101"/>
                        <a:gd name="T56" fmla="*/ 17 w 95"/>
                        <a:gd name="T57" fmla="*/ 85 h 101"/>
                        <a:gd name="T58" fmla="*/ 17 w 95"/>
                        <a:gd name="T59" fmla="*/ 79 h 101"/>
                        <a:gd name="T60" fmla="*/ 11 w 95"/>
                        <a:gd name="T61" fmla="*/ 81 h 101"/>
                        <a:gd name="T62" fmla="*/ 15 w 95"/>
                        <a:gd name="T63" fmla="*/ 85 h 101"/>
                        <a:gd name="T64" fmla="*/ 17 w 95"/>
                        <a:gd name="T65" fmla="*/ 8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101">
                          <a:moveTo>
                            <a:pt x="90" y="18"/>
                          </a:moveTo>
                          <a:cubicBezTo>
                            <a:pt x="92" y="19"/>
                            <a:pt x="94" y="19"/>
                            <a:pt x="95" y="18"/>
                          </a:cubicBezTo>
                          <a:cubicBezTo>
                            <a:pt x="82" y="36"/>
                            <a:pt x="68" y="54"/>
                            <a:pt x="52" y="70"/>
                          </a:cubicBezTo>
                          <a:cubicBezTo>
                            <a:pt x="44" y="78"/>
                            <a:pt x="36" y="86"/>
                            <a:pt x="27" y="93"/>
                          </a:cubicBezTo>
                          <a:cubicBezTo>
                            <a:pt x="22" y="97"/>
                            <a:pt x="17" y="101"/>
                            <a:pt x="10" y="101"/>
                          </a:cubicBezTo>
                          <a:cubicBezTo>
                            <a:pt x="2" y="100"/>
                            <a:pt x="0" y="93"/>
                            <a:pt x="1" y="87"/>
                          </a:cubicBezTo>
                          <a:cubicBezTo>
                            <a:pt x="4" y="77"/>
                            <a:pt x="11" y="67"/>
                            <a:pt x="17" y="59"/>
                          </a:cubicBezTo>
                          <a:cubicBezTo>
                            <a:pt x="23" y="51"/>
                            <a:pt x="30" y="44"/>
                            <a:pt x="38" y="37"/>
                          </a:cubicBezTo>
                          <a:cubicBezTo>
                            <a:pt x="46" y="30"/>
                            <a:pt x="55" y="23"/>
                            <a:pt x="64" y="17"/>
                          </a:cubicBezTo>
                          <a:cubicBezTo>
                            <a:pt x="68" y="14"/>
                            <a:pt x="73" y="11"/>
                            <a:pt x="77" y="8"/>
                          </a:cubicBezTo>
                          <a:cubicBezTo>
                            <a:pt x="80" y="6"/>
                            <a:pt x="83" y="4"/>
                            <a:pt x="86" y="1"/>
                          </a:cubicBezTo>
                          <a:cubicBezTo>
                            <a:pt x="86" y="1"/>
                            <a:pt x="87" y="1"/>
                            <a:pt x="88" y="0"/>
                          </a:cubicBezTo>
                          <a:cubicBezTo>
                            <a:pt x="86" y="3"/>
                            <a:pt x="84" y="7"/>
                            <a:pt x="85" y="11"/>
                          </a:cubicBezTo>
                          <a:cubicBezTo>
                            <a:pt x="86" y="14"/>
                            <a:pt x="87" y="17"/>
                            <a:pt x="90" y="18"/>
                          </a:cubicBezTo>
                          <a:close/>
                          <a:moveTo>
                            <a:pt x="74" y="31"/>
                          </a:moveTo>
                          <a:cubicBezTo>
                            <a:pt x="76" y="29"/>
                            <a:pt x="76" y="25"/>
                            <a:pt x="74" y="23"/>
                          </a:cubicBezTo>
                          <a:cubicBezTo>
                            <a:pt x="72" y="22"/>
                            <a:pt x="71" y="22"/>
                            <a:pt x="69" y="22"/>
                          </a:cubicBezTo>
                          <a:cubicBezTo>
                            <a:pt x="68" y="22"/>
                            <a:pt x="68" y="23"/>
                            <a:pt x="67" y="24"/>
                          </a:cubicBezTo>
                          <a:cubicBezTo>
                            <a:pt x="67" y="25"/>
                            <a:pt x="66" y="27"/>
                            <a:pt x="66" y="28"/>
                          </a:cubicBezTo>
                          <a:cubicBezTo>
                            <a:pt x="66" y="29"/>
                            <a:pt x="66" y="30"/>
                            <a:pt x="66" y="30"/>
                          </a:cubicBezTo>
                          <a:cubicBezTo>
                            <a:pt x="68" y="32"/>
                            <a:pt x="72" y="33"/>
                            <a:pt x="74" y="31"/>
                          </a:cubicBezTo>
                          <a:close/>
                          <a:moveTo>
                            <a:pt x="44" y="60"/>
                          </a:moveTo>
                          <a:cubicBezTo>
                            <a:pt x="44" y="59"/>
                            <a:pt x="44" y="59"/>
                            <a:pt x="44" y="58"/>
                          </a:cubicBezTo>
                          <a:cubicBezTo>
                            <a:pt x="44" y="57"/>
                            <a:pt x="43" y="56"/>
                            <a:pt x="42" y="56"/>
                          </a:cubicBezTo>
                          <a:cubicBezTo>
                            <a:pt x="40" y="55"/>
                            <a:pt x="37" y="55"/>
                            <a:pt x="35" y="57"/>
                          </a:cubicBezTo>
                          <a:cubicBezTo>
                            <a:pt x="34" y="58"/>
                            <a:pt x="34" y="61"/>
                            <a:pt x="35" y="62"/>
                          </a:cubicBezTo>
                          <a:cubicBezTo>
                            <a:pt x="36" y="64"/>
                            <a:pt x="40" y="65"/>
                            <a:pt x="42" y="63"/>
                          </a:cubicBezTo>
                          <a:cubicBezTo>
                            <a:pt x="43" y="62"/>
                            <a:pt x="43" y="61"/>
                            <a:pt x="44" y="60"/>
                          </a:cubicBezTo>
                          <a:close/>
                          <a:moveTo>
                            <a:pt x="17" y="85"/>
                          </a:moveTo>
                          <a:cubicBezTo>
                            <a:pt x="19" y="83"/>
                            <a:pt x="19" y="80"/>
                            <a:pt x="17" y="79"/>
                          </a:cubicBezTo>
                          <a:cubicBezTo>
                            <a:pt x="15" y="77"/>
                            <a:pt x="12" y="78"/>
                            <a:pt x="11" y="81"/>
                          </a:cubicBezTo>
                          <a:cubicBezTo>
                            <a:pt x="10" y="83"/>
                            <a:pt x="13" y="86"/>
                            <a:pt x="15" y="85"/>
                          </a:cubicBezTo>
                          <a:cubicBezTo>
                            <a:pt x="16" y="85"/>
                            <a:pt x="16" y="85"/>
                            <a:pt x="17" y="85"/>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5" name="Freeform 515"/>
                    <p:cNvSpPr>
                      <a:spLocks/>
                    </p:cNvSpPr>
                    <p:nvPr/>
                  </p:nvSpPr>
                  <p:spPr bwMode="auto">
                    <a:xfrm>
                      <a:off x="3672" y="1254"/>
                      <a:ext cx="38" cy="40"/>
                    </a:xfrm>
                    <a:custGeom>
                      <a:avLst/>
                      <a:gdLst>
                        <a:gd name="T0" fmla="*/ 14 w 16"/>
                        <a:gd name="T1" fmla="*/ 0 h 17"/>
                        <a:gd name="T2" fmla="*/ 16 w 16"/>
                        <a:gd name="T3" fmla="*/ 10 h 17"/>
                        <a:gd name="T4" fmla="*/ 11 w 16"/>
                        <a:gd name="T5" fmla="*/ 13 h 17"/>
                        <a:gd name="T6" fmla="*/ 4 w 16"/>
                        <a:gd name="T7" fmla="*/ 17 h 17"/>
                        <a:gd name="T8" fmla="*/ 0 w 16"/>
                        <a:gd name="T9" fmla="*/ 1 h 17"/>
                        <a:gd name="T10" fmla="*/ 3 w 16"/>
                        <a:gd name="T11" fmla="*/ 1 h 17"/>
                        <a:gd name="T12" fmla="*/ 7 w 16"/>
                        <a:gd name="T13" fmla="*/ 1 h 17"/>
                        <a:gd name="T14" fmla="*/ 14 w 16"/>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0"/>
                          </a:moveTo>
                          <a:cubicBezTo>
                            <a:pt x="14" y="4"/>
                            <a:pt x="15" y="7"/>
                            <a:pt x="16" y="10"/>
                          </a:cubicBezTo>
                          <a:cubicBezTo>
                            <a:pt x="14" y="11"/>
                            <a:pt x="13" y="12"/>
                            <a:pt x="11" y="13"/>
                          </a:cubicBezTo>
                          <a:cubicBezTo>
                            <a:pt x="9" y="14"/>
                            <a:pt x="6" y="16"/>
                            <a:pt x="4" y="17"/>
                          </a:cubicBezTo>
                          <a:cubicBezTo>
                            <a:pt x="2" y="12"/>
                            <a:pt x="1" y="7"/>
                            <a:pt x="0" y="1"/>
                          </a:cubicBezTo>
                          <a:cubicBezTo>
                            <a:pt x="1" y="1"/>
                            <a:pt x="3" y="1"/>
                            <a:pt x="3" y="1"/>
                          </a:cubicBezTo>
                          <a:cubicBezTo>
                            <a:pt x="4" y="1"/>
                            <a:pt x="6" y="1"/>
                            <a:pt x="7" y="1"/>
                          </a:cubicBezTo>
                          <a:cubicBezTo>
                            <a:pt x="9" y="0"/>
                            <a:pt x="12" y="1"/>
                            <a:pt x="1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6" name="Freeform 516"/>
                    <p:cNvSpPr>
                      <a:spLocks/>
                    </p:cNvSpPr>
                    <p:nvPr/>
                  </p:nvSpPr>
                  <p:spPr bwMode="auto">
                    <a:xfrm>
                      <a:off x="3684" y="1162"/>
                      <a:ext cx="40" cy="30"/>
                    </a:xfrm>
                    <a:custGeom>
                      <a:avLst/>
                      <a:gdLst>
                        <a:gd name="T0" fmla="*/ 17 w 17"/>
                        <a:gd name="T1" fmla="*/ 7 h 13"/>
                        <a:gd name="T2" fmla="*/ 14 w 17"/>
                        <a:gd name="T3" fmla="*/ 13 h 13"/>
                        <a:gd name="T4" fmla="*/ 7 w 17"/>
                        <a:gd name="T5" fmla="*/ 11 h 13"/>
                        <a:gd name="T6" fmla="*/ 3 w 17"/>
                        <a:gd name="T7" fmla="*/ 10 h 13"/>
                        <a:gd name="T8" fmla="*/ 0 w 17"/>
                        <a:gd name="T9" fmla="*/ 9 h 13"/>
                        <a:gd name="T10" fmla="*/ 6 w 17"/>
                        <a:gd name="T11" fmla="*/ 0 h 13"/>
                        <a:gd name="T12" fmla="*/ 11 w 17"/>
                        <a:gd name="T13" fmla="*/ 3 h 13"/>
                        <a:gd name="T14" fmla="*/ 17 w 17"/>
                        <a:gd name="T15" fmla="*/ 7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3">
                          <a:moveTo>
                            <a:pt x="17" y="7"/>
                          </a:moveTo>
                          <a:cubicBezTo>
                            <a:pt x="16" y="9"/>
                            <a:pt x="15" y="11"/>
                            <a:pt x="14" y="13"/>
                          </a:cubicBezTo>
                          <a:cubicBezTo>
                            <a:pt x="12" y="12"/>
                            <a:pt x="9" y="11"/>
                            <a:pt x="7" y="11"/>
                          </a:cubicBezTo>
                          <a:cubicBezTo>
                            <a:pt x="3" y="10"/>
                            <a:pt x="3" y="10"/>
                            <a:pt x="3" y="10"/>
                          </a:cubicBezTo>
                          <a:cubicBezTo>
                            <a:pt x="2" y="10"/>
                            <a:pt x="1" y="9"/>
                            <a:pt x="0" y="9"/>
                          </a:cubicBezTo>
                          <a:cubicBezTo>
                            <a:pt x="2" y="6"/>
                            <a:pt x="4" y="3"/>
                            <a:pt x="6" y="0"/>
                          </a:cubicBezTo>
                          <a:cubicBezTo>
                            <a:pt x="8" y="1"/>
                            <a:pt x="10" y="2"/>
                            <a:pt x="11" y="3"/>
                          </a:cubicBezTo>
                          <a:cubicBezTo>
                            <a:pt x="13" y="5"/>
                            <a:pt x="15" y="6"/>
                            <a:pt x="17"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7" name="Freeform 517"/>
                    <p:cNvSpPr>
                      <a:spLocks/>
                    </p:cNvSpPr>
                    <p:nvPr/>
                  </p:nvSpPr>
                  <p:spPr bwMode="auto">
                    <a:xfrm>
                      <a:off x="3603" y="1566"/>
                      <a:ext cx="33" cy="40"/>
                    </a:xfrm>
                    <a:custGeom>
                      <a:avLst/>
                      <a:gdLst>
                        <a:gd name="T0" fmla="*/ 11 w 14"/>
                        <a:gd name="T1" fmla="*/ 2 h 17"/>
                        <a:gd name="T2" fmla="*/ 14 w 14"/>
                        <a:gd name="T3" fmla="*/ 5 h 17"/>
                        <a:gd name="T4" fmla="*/ 6 w 14"/>
                        <a:gd name="T5" fmla="*/ 17 h 17"/>
                        <a:gd name="T6" fmla="*/ 3 w 14"/>
                        <a:gd name="T7" fmla="*/ 13 h 17"/>
                        <a:gd name="T8" fmla="*/ 0 w 14"/>
                        <a:gd name="T9" fmla="*/ 10 h 17"/>
                        <a:gd name="T10" fmla="*/ 0 w 14"/>
                        <a:gd name="T11" fmla="*/ 9 h 17"/>
                        <a:gd name="T12" fmla="*/ 9 w 14"/>
                        <a:gd name="T13" fmla="*/ 0 h 17"/>
                        <a:gd name="T14" fmla="*/ 11 w 14"/>
                        <a:gd name="T15" fmla="*/ 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11" y="2"/>
                          </a:moveTo>
                          <a:cubicBezTo>
                            <a:pt x="12" y="3"/>
                            <a:pt x="13" y="4"/>
                            <a:pt x="14" y="5"/>
                          </a:cubicBezTo>
                          <a:cubicBezTo>
                            <a:pt x="12" y="9"/>
                            <a:pt x="9" y="13"/>
                            <a:pt x="6" y="17"/>
                          </a:cubicBezTo>
                          <a:cubicBezTo>
                            <a:pt x="5" y="16"/>
                            <a:pt x="4" y="14"/>
                            <a:pt x="3" y="13"/>
                          </a:cubicBezTo>
                          <a:cubicBezTo>
                            <a:pt x="2" y="12"/>
                            <a:pt x="1" y="11"/>
                            <a:pt x="0" y="10"/>
                          </a:cubicBezTo>
                          <a:cubicBezTo>
                            <a:pt x="0" y="10"/>
                            <a:pt x="0" y="10"/>
                            <a:pt x="0" y="9"/>
                          </a:cubicBezTo>
                          <a:cubicBezTo>
                            <a:pt x="3" y="6"/>
                            <a:pt x="6" y="3"/>
                            <a:pt x="9" y="0"/>
                          </a:cubicBezTo>
                          <a:cubicBezTo>
                            <a:pt x="10" y="0"/>
                            <a:pt x="10" y="1"/>
                            <a:pt x="11"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8" name="Freeform 518"/>
                    <p:cNvSpPr>
                      <a:spLocks/>
                    </p:cNvSpPr>
                    <p:nvPr/>
                  </p:nvSpPr>
                  <p:spPr bwMode="auto">
                    <a:xfrm>
                      <a:off x="3674" y="1188"/>
                      <a:ext cx="40" cy="35"/>
                    </a:xfrm>
                    <a:custGeom>
                      <a:avLst/>
                      <a:gdLst>
                        <a:gd name="T0" fmla="*/ 17 w 17"/>
                        <a:gd name="T1" fmla="*/ 4 h 15"/>
                        <a:gd name="T2" fmla="*/ 16 w 17"/>
                        <a:gd name="T3" fmla="*/ 6 h 15"/>
                        <a:gd name="T4" fmla="*/ 13 w 17"/>
                        <a:gd name="T5" fmla="*/ 15 h 15"/>
                        <a:gd name="T6" fmla="*/ 0 w 17"/>
                        <a:gd name="T7" fmla="*/ 13 h 15"/>
                        <a:gd name="T8" fmla="*/ 3 w 17"/>
                        <a:gd name="T9" fmla="*/ 0 h 15"/>
                        <a:gd name="T10" fmla="*/ 7 w 17"/>
                        <a:gd name="T11" fmla="*/ 1 h 15"/>
                        <a:gd name="T12" fmla="*/ 17 w 17"/>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7" h="15">
                          <a:moveTo>
                            <a:pt x="17" y="4"/>
                          </a:moveTo>
                          <a:cubicBezTo>
                            <a:pt x="16" y="5"/>
                            <a:pt x="16" y="6"/>
                            <a:pt x="16" y="6"/>
                          </a:cubicBezTo>
                          <a:cubicBezTo>
                            <a:pt x="15" y="9"/>
                            <a:pt x="14" y="12"/>
                            <a:pt x="13" y="15"/>
                          </a:cubicBezTo>
                          <a:cubicBezTo>
                            <a:pt x="9" y="14"/>
                            <a:pt x="4" y="13"/>
                            <a:pt x="0" y="13"/>
                          </a:cubicBezTo>
                          <a:cubicBezTo>
                            <a:pt x="0" y="9"/>
                            <a:pt x="2" y="4"/>
                            <a:pt x="3" y="0"/>
                          </a:cubicBezTo>
                          <a:cubicBezTo>
                            <a:pt x="5" y="1"/>
                            <a:pt x="6" y="1"/>
                            <a:pt x="7" y="1"/>
                          </a:cubicBezTo>
                          <a:cubicBezTo>
                            <a:pt x="10" y="2"/>
                            <a:pt x="13" y="3"/>
                            <a:pt x="17"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9" name="Freeform 519"/>
                    <p:cNvSpPr>
                      <a:spLocks/>
                    </p:cNvSpPr>
                    <p:nvPr/>
                  </p:nvSpPr>
                  <p:spPr bwMode="auto">
                    <a:xfrm>
                      <a:off x="3672" y="1223"/>
                      <a:ext cx="33" cy="29"/>
                    </a:xfrm>
                    <a:custGeom>
                      <a:avLst/>
                      <a:gdLst>
                        <a:gd name="T0" fmla="*/ 14 w 14"/>
                        <a:gd name="T1" fmla="*/ 3 h 12"/>
                        <a:gd name="T2" fmla="*/ 14 w 14"/>
                        <a:gd name="T3" fmla="*/ 11 h 12"/>
                        <a:gd name="T4" fmla="*/ 6 w 14"/>
                        <a:gd name="T5" fmla="*/ 11 h 12"/>
                        <a:gd name="T6" fmla="*/ 0 w 14"/>
                        <a:gd name="T7" fmla="*/ 12 h 12"/>
                        <a:gd name="T8" fmla="*/ 0 w 14"/>
                        <a:gd name="T9" fmla="*/ 0 h 12"/>
                        <a:gd name="T10" fmla="*/ 14 w 14"/>
                        <a:gd name="T11" fmla="*/ 3 h 12"/>
                      </a:gdLst>
                      <a:ahLst/>
                      <a:cxnLst>
                        <a:cxn ang="0">
                          <a:pos x="T0" y="T1"/>
                        </a:cxn>
                        <a:cxn ang="0">
                          <a:pos x="T2" y="T3"/>
                        </a:cxn>
                        <a:cxn ang="0">
                          <a:pos x="T4" y="T5"/>
                        </a:cxn>
                        <a:cxn ang="0">
                          <a:pos x="T6" y="T7"/>
                        </a:cxn>
                        <a:cxn ang="0">
                          <a:pos x="T8" y="T9"/>
                        </a:cxn>
                        <a:cxn ang="0">
                          <a:pos x="T10" y="T11"/>
                        </a:cxn>
                      </a:cxnLst>
                      <a:rect l="0" t="0" r="r" b="b"/>
                      <a:pathLst>
                        <a:path w="14" h="12">
                          <a:moveTo>
                            <a:pt x="14" y="3"/>
                          </a:moveTo>
                          <a:cubicBezTo>
                            <a:pt x="14" y="5"/>
                            <a:pt x="14" y="8"/>
                            <a:pt x="14" y="11"/>
                          </a:cubicBezTo>
                          <a:cubicBezTo>
                            <a:pt x="11" y="10"/>
                            <a:pt x="9" y="11"/>
                            <a:pt x="6" y="11"/>
                          </a:cubicBezTo>
                          <a:cubicBezTo>
                            <a:pt x="4" y="11"/>
                            <a:pt x="2" y="11"/>
                            <a:pt x="0" y="12"/>
                          </a:cubicBezTo>
                          <a:cubicBezTo>
                            <a:pt x="0" y="8"/>
                            <a:pt x="0" y="4"/>
                            <a:pt x="0" y="0"/>
                          </a:cubicBezTo>
                          <a:cubicBezTo>
                            <a:pt x="5" y="1"/>
                            <a:pt x="9" y="2"/>
                            <a:pt x="14"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0" name="Freeform 520"/>
                    <p:cNvSpPr>
                      <a:spLocks/>
                    </p:cNvSpPr>
                    <p:nvPr/>
                  </p:nvSpPr>
                  <p:spPr bwMode="auto">
                    <a:xfrm>
                      <a:off x="3437" y="1864"/>
                      <a:ext cx="112" cy="88"/>
                    </a:xfrm>
                    <a:custGeom>
                      <a:avLst/>
                      <a:gdLst>
                        <a:gd name="T0" fmla="*/ 47 w 47"/>
                        <a:gd name="T1" fmla="*/ 17 h 37"/>
                        <a:gd name="T2" fmla="*/ 47 w 47"/>
                        <a:gd name="T3" fmla="*/ 18 h 37"/>
                        <a:gd name="T4" fmla="*/ 16 w 47"/>
                        <a:gd name="T5" fmla="*/ 32 h 37"/>
                        <a:gd name="T6" fmla="*/ 4 w 47"/>
                        <a:gd name="T7" fmla="*/ 0 h 37"/>
                        <a:gd name="T8" fmla="*/ 4 w 47"/>
                        <a:gd name="T9" fmla="*/ 0 h 37"/>
                        <a:gd name="T10" fmla="*/ 8 w 47"/>
                        <a:gd name="T11" fmla="*/ 2 h 37"/>
                        <a:gd name="T12" fmla="*/ 47 w 47"/>
                        <a:gd name="T13" fmla="*/ 17 h 37"/>
                      </a:gdLst>
                      <a:ahLst/>
                      <a:cxnLst>
                        <a:cxn ang="0">
                          <a:pos x="T0" y="T1"/>
                        </a:cxn>
                        <a:cxn ang="0">
                          <a:pos x="T2" y="T3"/>
                        </a:cxn>
                        <a:cxn ang="0">
                          <a:pos x="T4" y="T5"/>
                        </a:cxn>
                        <a:cxn ang="0">
                          <a:pos x="T6" y="T7"/>
                        </a:cxn>
                        <a:cxn ang="0">
                          <a:pos x="T8" y="T9"/>
                        </a:cxn>
                        <a:cxn ang="0">
                          <a:pos x="T10" y="T11"/>
                        </a:cxn>
                        <a:cxn ang="0">
                          <a:pos x="T12" y="T13"/>
                        </a:cxn>
                      </a:cxnLst>
                      <a:rect l="0" t="0" r="r" b="b"/>
                      <a:pathLst>
                        <a:path w="47" h="37">
                          <a:moveTo>
                            <a:pt x="47" y="17"/>
                          </a:moveTo>
                          <a:cubicBezTo>
                            <a:pt x="47" y="18"/>
                            <a:pt x="47" y="18"/>
                            <a:pt x="47" y="18"/>
                          </a:cubicBezTo>
                          <a:cubicBezTo>
                            <a:pt x="42" y="30"/>
                            <a:pt x="28" y="37"/>
                            <a:pt x="16" y="32"/>
                          </a:cubicBezTo>
                          <a:cubicBezTo>
                            <a:pt x="5" y="27"/>
                            <a:pt x="0" y="12"/>
                            <a:pt x="4" y="0"/>
                          </a:cubicBezTo>
                          <a:cubicBezTo>
                            <a:pt x="4" y="0"/>
                            <a:pt x="4" y="0"/>
                            <a:pt x="4" y="0"/>
                          </a:cubicBezTo>
                          <a:cubicBezTo>
                            <a:pt x="6" y="1"/>
                            <a:pt x="7" y="1"/>
                            <a:pt x="8" y="2"/>
                          </a:cubicBezTo>
                          <a:cubicBezTo>
                            <a:pt x="21" y="8"/>
                            <a:pt x="34" y="13"/>
                            <a:pt x="47" y="1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1" name="Freeform 521"/>
                    <p:cNvSpPr>
                      <a:spLocks/>
                    </p:cNvSpPr>
                    <p:nvPr/>
                  </p:nvSpPr>
                  <p:spPr bwMode="auto">
                    <a:xfrm>
                      <a:off x="2947" y="1869"/>
                      <a:ext cx="519" cy="400"/>
                    </a:xfrm>
                    <a:custGeom>
                      <a:avLst/>
                      <a:gdLst>
                        <a:gd name="T0" fmla="*/ 219 w 219"/>
                        <a:gd name="T1" fmla="*/ 168 h 169"/>
                        <a:gd name="T2" fmla="*/ 215 w 219"/>
                        <a:gd name="T3" fmla="*/ 169 h 169"/>
                        <a:gd name="T4" fmla="*/ 209 w 219"/>
                        <a:gd name="T5" fmla="*/ 156 h 169"/>
                        <a:gd name="T6" fmla="*/ 181 w 219"/>
                        <a:gd name="T7" fmla="*/ 166 h 169"/>
                        <a:gd name="T8" fmla="*/ 142 w 219"/>
                        <a:gd name="T9" fmla="*/ 168 h 169"/>
                        <a:gd name="T10" fmla="*/ 33 w 219"/>
                        <a:gd name="T11" fmla="*/ 113 h 169"/>
                        <a:gd name="T12" fmla="*/ 17 w 219"/>
                        <a:gd name="T13" fmla="*/ 0 h 169"/>
                        <a:gd name="T14" fmla="*/ 21 w 219"/>
                        <a:gd name="T15" fmla="*/ 2 h 169"/>
                        <a:gd name="T16" fmla="*/ 16 w 219"/>
                        <a:gd name="T17" fmla="*/ 66 h 169"/>
                        <a:gd name="T18" fmla="*/ 87 w 219"/>
                        <a:gd name="T19" fmla="*/ 149 h 169"/>
                        <a:gd name="T20" fmla="*/ 149 w 219"/>
                        <a:gd name="T21" fmla="*/ 163 h 169"/>
                        <a:gd name="T22" fmla="*/ 207 w 219"/>
                        <a:gd name="T23" fmla="*/ 152 h 169"/>
                        <a:gd name="T24" fmla="*/ 194 w 219"/>
                        <a:gd name="T25" fmla="*/ 130 h 169"/>
                        <a:gd name="T26" fmla="*/ 194 w 219"/>
                        <a:gd name="T27" fmla="*/ 130 h 169"/>
                        <a:gd name="T28" fmla="*/ 191 w 219"/>
                        <a:gd name="T29" fmla="*/ 130 h 169"/>
                        <a:gd name="T30" fmla="*/ 191 w 219"/>
                        <a:gd name="T31" fmla="*/ 124 h 169"/>
                        <a:gd name="T32" fmla="*/ 190 w 219"/>
                        <a:gd name="T33" fmla="*/ 123 h 169"/>
                        <a:gd name="T34" fmla="*/ 193 w 219"/>
                        <a:gd name="T35" fmla="*/ 121 h 169"/>
                        <a:gd name="T36" fmla="*/ 197 w 219"/>
                        <a:gd name="T37" fmla="*/ 126 h 169"/>
                        <a:gd name="T38" fmla="*/ 219 w 219"/>
                        <a:gd name="T39"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9" h="169">
                          <a:moveTo>
                            <a:pt x="219" y="168"/>
                          </a:moveTo>
                          <a:cubicBezTo>
                            <a:pt x="215" y="169"/>
                            <a:pt x="215" y="169"/>
                            <a:pt x="215" y="169"/>
                          </a:cubicBezTo>
                          <a:cubicBezTo>
                            <a:pt x="213" y="165"/>
                            <a:pt x="211" y="161"/>
                            <a:pt x="209" y="156"/>
                          </a:cubicBezTo>
                          <a:cubicBezTo>
                            <a:pt x="201" y="163"/>
                            <a:pt x="191" y="165"/>
                            <a:pt x="181" y="166"/>
                          </a:cubicBezTo>
                          <a:cubicBezTo>
                            <a:pt x="168" y="168"/>
                            <a:pt x="155" y="169"/>
                            <a:pt x="142" y="168"/>
                          </a:cubicBezTo>
                          <a:cubicBezTo>
                            <a:pt x="100" y="165"/>
                            <a:pt x="59" y="146"/>
                            <a:pt x="33" y="113"/>
                          </a:cubicBezTo>
                          <a:cubicBezTo>
                            <a:pt x="9" y="81"/>
                            <a:pt x="0" y="37"/>
                            <a:pt x="17" y="0"/>
                          </a:cubicBezTo>
                          <a:cubicBezTo>
                            <a:pt x="21" y="2"/>
                            <a:pt x="21" y="2"/>
                            <a:pt x="21" y="2"/>
                          </a:cubicBezTo>
                          <a:cubicBezTo>
                            <a:pt x="13" y="22"/>
                            <a:pt x="11" y="44"/>
                            <a:pt x="16" y="66"/>
                          </a:cubicBezTo>
                          <a:cubicBezTo>
                            <a:pt x="25" y="103"/>
                            <a:pt x="53" y="133"/>
                            <a:pt x="87" y="149"/>
                          </a:cubicBezTo>
                          <a:cubicBezTo>
                            <a:pt x="107" y="158"/>
                            <a:pt x="128" y="162"/>
                            <a:pt x="149" y="163"/>
                          </a:cubicBezTo>
                          <a:cubicBezTo>
                            <a:pt x="168" y="163"/>
                            <a:pt x="191" y="163"/>
                            <a:pt x="207" y="152"/>
                          </a:cubicBezTo>
                          <a:cubicBezTo>
                            <a:pt x="203" y="145"/>
                            <a:pt x="199" y="137"/>
                            <a:pt x="194" y="130"/>
                          </a:cubicBezTo>
                          <a:cubicBezTo>
                            <a:pt x="194" y="130"/>
                            <a:pt x="194" y="130"/>
                            <a:pt x="194" y="130"/>
                          </a:cubicBezTo>
                          <a:cubicBezTo>
                            <a:pt x="191" y="130"/>
                            <a:pt x="191" y="130"/>
                            <a:pt x="191" y="130"/>
                          </a:cubicBezTo>
                          <a:cubicBezTo>
                            <a:pt x="191" y="128"/>
                            <a:pt x="191" y="126"/>
                            <a:pt x="191" y="124"/>
                          </a:cubicBezTo>
                          <a:cubicBezTo>
                            <a:pt x="190" y="124"/>
                            <a:pt x="190" y="123"/>
                            <a:pt x="190" y="123"/>
                          </a:cubicBezTo>
                          <a:cubicBezTo>
                            <a:pt x="193" y="121"/>
                            <a:pt x="193" y="121"/>
                            <a:pt x="193" y="121"/>
                          </a:cubicBezTo>
                          <a:cubicBezTo>
                            <a:pt x="195" y="123"/>
                            <a:pt x="196" y="124"/>
                            <a:pt x="197" y="126"/>
                          </a:cubicBezTo>
                          <a:cubicBezTo>
                            <a:pt x="206" y="139"/>
                            <a:pt x="213" y="153"/>
                            <a:pt x="219" y="16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2" name="Freeform 522"/>
                    <p:cNvSpPr>
                      <a:spLocks/>
                    </p:cNvSpPr>
                    <p:nvPr/>
                  </p:nvSpPr>
                  <p:spPr bwMode="auto">
                    <a:xfrm>
                      <a:off x="3544" y="1829"/>
                      <a:ext cx="19" cy="31"/>
                    </a:xfrm>
                    <a:custGeom>
                      <a:avLst/>
                      <a:gdLst>
                        <a:gd name="T0" fmla="*/ 4 w 8"/>
                        <a:gd name="T1" fmla="*/ 0 h 13"/>
                        <a:gd name="T2" fmla="*/ 8 w 8"/>
                        <a:gd name="T3" fmla="*/ 2 h 13"/>
                        <a:gd name="T4" fmla="*/ 3 w 8"/>
                        <a:gd name="T5" fmla="*/ 12 h 13"/>
                        <a:gd name="T6" fmla="*/ 4 w 8"/>
                        <a:gd name="T7" fmla="*/ 0 h 13"/>
                      </a:gdLst>
                      <a:ahLst/>
                      <a:cxnLst>
                        <a:cxn ang="0">
                          <a:pos x="T0" y="T1"/>
                        </a:cxn>
                        <a:cxn ang="0">
                          <a:pos x="T2" y="T3"/>
                        </a:cxn>
                        <a:cxn ang="0">
                          <a:pos x="T4" y="T5"/>
                        </a:cxn>
                        <a:cxn ang="0">
                          <a:pos x="T6" y="T7"/>
                        </a:cxn>
                      </a:cxnLst>
                      <a:rect l="0" t="0" r="r" b="b"/>
                      <a:pathLst>
                        <a:path w="8" h="13">
                          <a:moveTo>
                            <a:pt x="4" y="0"/>
                          </a:moveTo>
                          <a:cubicBezTo>
                            <a:pt x="5" y="1"/>
                            <a:pt x="7" y="2"/>
                            <a:pt x="8" y="2"/>
                          </a:cubicBezTo>
                          <a:cubicBezTo>
                            <a:pt x="7" y="5"/>
                            <a:pt x="6" y="13"/>
                            <a:pt x="3" y="12"/>
                          </a:cubicBezTo>
                          <a:cubicBezTo>
                            <a:pt x="0" y="11"/>
                            <a:pt x="3" y="3"/>
                            <a:pt x="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3" name="Freeform 523"/>
                    <p:cNvSpPr>
                      <a:spLocks/>
                    </p:cNvSpPr>
                    <p:nvPr/>
                  </p:nvSpPr>
                  <p:spPr bwMode="auto">
                    <a:xfrm>
                      <a:off x="3812" y="251"/>
                      <a:ext cx="125" cy="106"/>
                    </a:xfrm>
                    <a:custGeom>
                      <a:avLst/>
                      <a:gdLst>
                        <a:gd name="T0" fmla="*/ 53 w 53"/>
                        <a:gd name="T1" fmla="*/ 28 h 45"/>
                        <a:gd name="T2" fmla="*/ 29 w 53"/>
                        <a:gd name="T3" fmla="*/ 45 h 45"/>
                        <a:gd name="T4" fmla="*/ 10 w 53"/>
                        <a:gd name="T5" fmla="*/ 30 h 45"/>
                        <a:gd name="T6" fmla="*/ 0 w 53"/>
                        <a:gd name="T7" fmla="*/ 28 h 45"/>
                        <a:gd name="T8" fmla="*/ 26 w 53"/>
                        <a:gd name="T9" fmla="*/ 0 h 45"/>
                        <a:gd name="T10" fmla="*/ 53 w 53"/>
                        <a:gd name="T11" fmla="*/ 28 h 45"/>
                      </a:gdLst>
                      <a:ahLst/>
                      <a:cxnLst>
                        <a:cxn ang="0">
                          <a:pos x="T0" y="T1"/>
                        </a:cxn>
                        <a:cxn ang="0">
                          <a:pos x="T2" y="T3"/>
                        </a:cxn>
                        <a:cxn ang="0">
                          <a:pos x="T4" y="T5"/>
                        </a:cxn>
                        <a:cxn ang="0">
                          <a:pos x="T6" y="T7"/>
                        </a:cxn>
                        <a:cxn ang="0">
                          <a:pos x="T8" y="T9"/>
                        </a:cxn>
                        <a:cxn ang="0">
                          <a:pos x="T10" y="T11"/>
                        </a:cxn>
                      </a:cxnLst>
                      <a:rect l="0" t="0" r="r" b="b"/>
                      <a:pathLst>
                        <a:path w="53" h="45">
                          <a:moveTo>
                            <a:pt x="53" y="28"/>
                          </a:moveTo>
                          <a:cubicBezTo>
                            <a:pt x="43" y="29"/>
                            <a:pt x="34" y="36"/>
                            <a:pt x="29" y="45"/>
                          </a:cubicBezTo>
                          <a:cubicBezTo>
                            <a:pt x="24" y="38"/>
                            <a:pt x="18" y="33"/>
                            <a:pt x="10" y="30"/>
                          </a:cubicBezTo>
                          <a:cubicBezTo>
                            <a:pt x="8" y="29"/>
                            <a:pt x="4" y="28"/>
                            <a:pt x="0" y="28"/>
                          </a:cubicBezTo>
                          <a:cubicBezTo>
                            <a:pt x="10" y="20"/>
                            <a:pt x="20" y="12"/>
                            <a:pt x="26" y="0"/>
                          </a:cubicBezTo>
                          <a:cubicBezTo>
                            <a:pt x="32" y="12"/>
                            <a:pt x="42" y="20"/>
                            <a:pt x="53" y="2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4" name="Freeform 524"/>
                    <p:cNvSpPr>
                      <a:spLocks/>
                    </p:cNvSpPr>
                    <p:nvPr/>
                  </p:nvSpPr>
                  <p:spPr bwMode="auto">
                    <a:xfrm>
                      <a:off x="3752" y="814"/>
                      <a:ext cx="45" cy="38"/>
                    </a:xfrm>
                    <a:custGeom>
                      <a:avLst/>
                      <a:gdLst>
                        <a:gd name="T0" fmla="*/ 15 w 19"/>
                        <a:gd name="T1" fmla="*/ 1 h 16"/>
                        <a:gd name="T2" fmla="*/ 19 w 19"/>
                        <a:gd name="T3" fmla="*/ 12 h 16"/>
                        <a:gd name="T4" fmla="*/ 5 w 19"/>
                        <a:gd name="T5" fmla="*/ 15 h 16"/>
                        <a:gd name="T6" fmla="*/ 5 w 19"/>
                        <a:gd name="T7" fmla="*/ 16 h 16"/>
                        <a:gd name="T8" fmla="*/ 0 w 19"/>
                        <a:gd name="T9" fmla="*/ 4 h 16"/>
                        <a:gd name="T10" fmla="*/ 0 w 19"/>
                        <a:gd name="T11" fmla="*/ 4 h 16"/>
                        <a:gd name="T12" fmla="*/ 1 w 19"/>
                        <a:gd name="T13" fmla="*/ 5 h 16"/>
                        <a:gd name="T14" fmla="*/ 9 w 19"/>
                        <a:gd name="T15" fmla="*/ 2 h 16"/>
                        <a:gd name="T16" fmla="*/ 14 w 19"/>
                        <a:gd name="T17" fmla="*/ 0 h 16"/>
                        <a:gd name="T18" fmla="*/ 15 w 19"/>
                        <a:gd name="T1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6">
                          <a:moveTo>
                            <a:pt x="15" y="1"/>
                          </a:moveTo>
                          <a:cubicBezTo>
                            <a:pt x="16" y="4"/>
                            <a:pt x="17" y="8"/>
                            <a:pt x="19" y="12"/>
                          </a:cubicBezTo>
                          <a:cubicBezTo>
                            <a:pt x="14" y="12"/>
                            <a:pt x="9" y="13"/>
                            <a:pt x="5" y="15"/>
                          </a:cubicBezTo>
                          <a:cubicBezTo>
                            <a:pt x="5" y="15"/>
                            <a:pt x="4" y="16"/>
                            <a:pt x="5" y="16"/>
                          </a:cubicBezTo>
                          <a:cubicBezTo>
                            <a:pt x="3" y="12"/>
                            <a:pt x="1" y="8"/>
                            <a:pt x="0" y="4"/>
                          </a:cubicBezTo>
                          <a:cubicBezTo>
                            <a:pt x="0" y="4"/>
                            <a:pt x="0" y="4"/>
                            <a:pt x="0" y="4"/>
                          </a:cubicBezTo>
                          <a:cubicBezTo>
                            <a:pt x="0" y="4"/>
                            <a:pt x="0" y="5"/>
                            <a:pt x="1" y="5"/>
                          </a:cubicBezTo>
                          <a:cubicBezTo>
                            <a:pt x="3" y="4"/>
                            <a:pt x="6" y="3"/>
                            <a:pt x="9" y="2"/>
                          </a:cubicBezTo>
                          <a:cubicBezTo>
                            <a:pt x="10" y="1"/>
                            <a:pt x="12" y="1"/>
                            <a:pt x="14" y="0"/>
                          </a:cubicBezTo>
                          <a:cubicBezTo>
                            <a:pt x="14" y="0"/>
                            <a:pt x="14" y="0"/>
                            <a:pt x="15"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5" name="Freeform 525"/>
                    <p:cNvSpPr>
                      <a:spLocks/>
                    </p:cNvSpPr>
                    <p:nvPr/>
                  </p:nvSpPr>
                  <p:spPr bwMode="auto">
                    <a:xfrm>
                      <a:off x="3646" y="1280"/>
                      <a:ext cx="33" cy="38"/>
                    </a:xfrm>
                    <a:custGeom>
                      <a:avLst/>
                      <a:gdLst>
                        <a:gd name="T0" fmla="*/ 14 w 14"/>
                        <a:gd name="T1" fmla="*/ 15 h 16"/>
                        <a:gd name="T2" fmla="*/ 10 w 14"/>
                        <a:gd name="T3" fmla="*/ 16 h 16"/>
                        <a:gd name="T4" fmla="*/ 2 w 14"/>
                        <a:gd name="T5" fmla="*/ 13 h 16"/>
                        <a:gd name="T6" fmla="*/ 3 w 14"/>
                        <a:gd name="T7" fmla="*/ 4 h 16"/>
                        <a:gd name="T8" fmla="*/ 8 w 14"/>
                        <a:gd name="T9" fmla="*/ 0 h 16"/>
                        <a:gd name="T10" fmla="*/ 8 w 14"/>
                        <a:gd name="T11" fmla="*/ 0 h 16"/>
                        <a:gd name="T12" fmla="*/ 14 w 14"/>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14" h="16">
                          <a:moveTo>
                            <a:pt x="14" y="15"/>
                          </a:moveTo>
                          <a:cubicBezTo>
                            <a:pt x="13" y="16"/>
                            <a:pt x="11" y="16"/>
                            <a:pt x="10" y="16"/>
                          </a:cubicBezTo>
                          <a:cubicBezTo>
                            <a:pt x="6" y="16"/>
                            <a:pt x="5" y="16"/>
                            <a:pt x="2" y="13"/>
                          </a:cubicBezTo>
                          <a:cubicBezTo>
                            <a:pt x="0" y="10"/>
                            <a:pt x="0" y="8"/>
                            <a:pt x="3" y="4"/>
                          </a:cubicBezTo>
                          <a:cubicBezTo>
                            <a:pt x="4" y="3"/>
                            <a:pt x="6" y="1"/>
                            <a:pt x="8" y="0"/>
                          </a:cubicBezTo>
                          <a:cubicBezTo>
                            <a:pt x="8" y="0"/>
                            <a:pt x="8" y="0"/>
                            <a:pt x="8" y="0"/>
                          </a:cubicBezTo>
                          <a:cubicBezTo>
                            <a:pt x="9" y="5"/>
                            <a:pt x="11" y="10"/>
                            <a:pt x="14" y="1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6" name="Freeform 526"/>
                    <p:cNvSpPr>
                      <a:spLocks/>
                    </p:cNvSpPr>
                    <p:nvPr/>
                  </p:nvSpPr>
                  <p:spPr bwMode="auto">
                    <a:xfrm>
                      <a:off x="3710" y="1013"/>
                      <a:ext cx="28" cy="30"/>
                    </a:xfrm>
                    <a:custGeom>
                      <a:avLst/>
                      <a:gdLst>
                        <a:gd name="T0" fmla="*/ 12 w 12"/>
                        <a:gd name="T1" fmla="*/ 7 h 13"/>
                        <a:gd name="T2" fmla="*/ 5 w 12"/>
                        <a:gd name="T3" fmla="*/ 12 h 13"/>
                        <a:gd name="T4" fmla="*/ 2 w 12"/>
                        <a:gd name="T5" fmla="*/ 4 h 13"/>
                        <a:gd name="T6" fmla="*/ 3 w 12"/>
                        <a:gd name="T7" fmla="*/ 4 h 13"/>
                        <a:gd name="T8" fmla="*/ 5 w 12"/>
                        <a:gd name="T9" fmla="*/ 2 h 13"/>
                        <a:gd name="T10" fmla="*/ 12 w 12"/>
                        <a:gd name="T11" fmla="*/ 7 h 13"/>
                      </a:gdLst>
                      <a:ahLst/>
                      <a:cxnLst>
                        <a:cxn ang="0">
                          <a:pos x="T0" y="T1"/>
                        </a:cxn>
                        <a:cxn ang="0">
                          <a:pos x="T2" y="T3"/>
                        </a:cxn>
                        <a:cxn ang="0">
                          <a:pos x="T4" y="T5"/>
                        </a:cxn>
                        <a:cxn ang="0">
                          <a:pos x="T6" y="T7"/>
                        </a:cxn>
                        <a:cxn ang="0">
                          <a:pos x="T8" y="T9"/>
                        </a:cxn>
                        <a:cxn ang="0">
                          <a:pos x="T10" y="T11"/>
                        </a:cxn>
                      </a:cxnLst>
                      <a:rect l="0" t="0" r="r" b="b"/>
                      <a:pathLst>
                        <a:path w="12" h="13">
                          <a:moveTo>
                            <a:pt x="12" y="7"/>
                          </a:moveTo>
                          <a:cubicBezTo>
                            <a:pt x="11" y="10"/>
                            <a:pt x="8" y="13"/>
                            <a:pt x="5" y="12"/>
                          </a:cubicBezTo>
                          <a:cubicBezTo>
                            <a:pt x="2" y="11"/>
                            <a:pt x="0" y="7"/>
                            <a:pt x="2" y="4"/>
                          </a:cubicBezTo>
                          <a:cubicBezTo>
                            <a:pt x="2" y="4"/>
                            <a:pt x="3" y="4"/>
                            <a:pt x="3" y="4"/>
                          </a:cubicBezTo>
                          <a:cubicBezTo>
                            <a:pt x="3" y="3"/>
                            <a:pt x="4" y="3"/>
                            <a:pt x="5" y="2"/>
                          </a:cubicBezTo>
                          <a:cubicBezTo>
                            <a:pt x="8" y="0"/>
                            <a:pt x="12" y="4"/>
                            <a:pt x="12" y="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7" name="Freeform 527"/>
                    <p:cNvSpPr>
                      <a:spLocks/>
                    </p:cNvSpPr>
                    <p:nvPr/>
                  </p:nvSpPr>
                  <p:spPr bwMode="auto">
                    <a:xfrm>
                      <a:off x="3577" y="1595"/>
                      <a:ext cx="38" cy="40"/>
                    </a:xfrm>
                    <a:custGeom>
                      <a:avLst/>
                      <a:gdLst>
                        <a:gd name="T0" fmla="*/ 11 w 16"/>
                        <a:gd name="T1" fmla="*/ 3 h 17"/>
                        <a:gd name="T2" fmla="*/ 16 w 16"/>
                        <a:gd name="T3" fmla="*/ 7 h 17"/>
                        <a:gd name="T4" fmla="*/ 8 w 16"/>
                        <a:gd name="T5" fmla="*/ 17 h 17"/>
                        <a:gd name="T6" fmla="*/ 8 w 16"/>
                        <a:gd name="T7" fmla="*/ 17 h 17"/>
                        <a:gd name="T8" fmla="*/ 5 w 16"/>
                        <a:gd name="T9" fmla="*/ 13 h 17"/>
                        <a:gd name="T10" fmla="*/ 3 w 16"/>
                        <a:gd name="T11" fmla="*/ 10 h 17"/>
                        <a:gd name="T12" fmla="*/ 3 w 16"/>
                        <a:gd name="T13" fmla="*/ 9 h 17"/>
                        <a:gd name="T14" fmla="*/ 2 w 16"/>
                        <a:gd name="T15" fmla="*/ 9 h 17"/>
                        <a:gd name="T16" fmla="*/ 2 w 16"/>
                        <a:gd name="T17" fmla="*/ 7 h 17"/>
                        <a:gd name="T18" fmla="*/ 0 w 16"/>
                        <a:gd name="T19" fmla="*/ 7 h 17"/>
                        <a:gd name="T20" fmla="*/ 0 w 16"/>
                        <a:gd name="T21" fmla="*/ 7 h 17"/>
                        <a:gd name="T22" fmla="*/ 9 w 16"/>
                        <a:gd name="T23" fmla="*/ 0 h 17"/>
                        <a:gd name="T24" fmla="*/ 11 w 16"/>
                        <a:gd name="T25"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7">
                          <a:moveTo>
                            <a:pt x="11" y="3"/>
                          </a:moveTo>
                          <a:cubicBezTo>
                            <a:pt x="13" y="4"/>
                            <a:pt x="14" y="6"/>
                            <a:pt x="16" y="7"/>
                          </a:cubicBezTo>
                          <a:cubicBezTo>
                            <a:pt x="13" y="11"/>
                            <a:pt x="10" y="14"/>
                            <a:pt x="8" y="17"/>
                          </a:cubicBezTo>
                          <a:cubicBezTo>
                            <a:pt x="8" y="17"/>
                            <a:pt x="8" y="17"/>
                            <a:pt x="8" y="17"/>
                          </a:cubicBezTo>
                          <a:cubicBezTo>
                            <a:pt x="7" y="15"/>
                            <a:pt x="6" y="14"/>
                            <a:pt x="5" y="13"/>
                          </a:cubicBezTo>
                          <a:cubicBezTo>
                            <a:pt x="4" y="12"/>
                            <a:pt x="4" y="11"/>
                            <a:pt x="3" y="10"/>
                          </a:cubicBezTo>
                          <a:cubicBezTo>
                            <a:pt x="3" y="10"/>
                            <a:pt x="3" y="10"/>
                            <a:pt x="3" y="9"/>
                          </a:cubicBezTo>
                          <a:cubicBezTo>
                            <a:pt x="3" y="9"/>
                            <a:pt x="2" y="9"/>
                            <a:pt x="2" y="9"/>
                          </a:cubicBezTo>
                          <a:cubicBezTo>
                            <a:pt x="2" y="8"/>
                            <a:pt x="2" y="8"/>
                            <a:pt x="2" y="7"/>
                          </a:cubicBezTo>
                          <a:cubicBezTo>
                            <a:pt x="1" y="7"/>
                            <a:pt x="1" y="7"/>
                            <a:pt x="0" y="7"/>
                          </a:cubicBezTo>
                          <a:cubicBezTo>
                            <a:pt x="0" y="7"/>
                            <a:pt x="0" y="7"/>
                            <a:pt x="0" y="7"/>
                          </a:cubicBezTo>
                          <a:cubicBezTo>
                            <a:pt x="3" y="5"/>
                            <a:pt x="6" y="2"/>
                            <a:pt x="9" y="0"/>
                          </a:cubicBezTo>
                          <a:cubicBezTo>
                            <a:pt x="10" y="1"/>
                            <a:pt x="10" y="2"/>
                            <a:pt x="11"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8" name="Freeform 528"/>
                    <p:cNvSpPr>
                      <a:spLocks/>
                    </p:cNvSpPr>
                    <p:nvPr/>
                  </p:nvSpPr>
                  <p:spPr bwMode="auto">
                    <a:xfrm>
                      <a:off x="3551" y="1611"/>
                      <a:ext cx="43" cy="45"/>
                    </a:xfrm>
                    <a:custGeom>
                      <a:avLst/>
                      <a:gdLst>
                        <a:gd name="T0" fmla="*/ 17 w 18"/>
                        <a:gd name="T1" fmla="*/ 11 h 19"/>
                        <a:gd name="T2" fmla="*/ 18 w 18"/>
                        <a:gd name="T3" fmla="*/ 11 h 19"/>
                        <a:gd name="T4" fmla="*/ 13 w 18"/>
                        <a:gd name="T5" fmla="*/ 15 h 19"/>
                        <a:gd name="T6" fmla="*/ 5 w 18"/>
                        <a:gd name="T7" fmla="*/ 19 h 19"/>
                        <a:gd name="T8" fmla="*/ 5 w 18"/>
                        <a:gd name="T9" fmla="*/ 18 h 19"/>
                        <a:gd name="T10" fmla="*/ 2 w 18"/>
                        <a:gd name="T11" fmla="*/ 13 h 19"/>
                        <a:gd name="T12" fmla="*/ 0 w 18"/>
                        <a:gd name="T13" fmla="*/ 7 h 19"/>
                        <a:gd name="T14" fmla="*/ 0 w 18"/>
                        <a:gd name="T15" fmla="*/ 6 h 19"/>
                        <a:gd name="T16" fmla="*/ 11 w 18"/>
                        <a:gd name="T17" fmla="*/ 0 h 19"/>
                        <a:gd name="T18" fmla="*/ 11 w 18"/>
                        <a:gd name="T19" fmla="*/ 0 h 19"/>
                        <a:gd name="T20" fmla="*/ 11 w 18"/>
                        <a:gd name="T21" fmla="*/ 1 h 19"/>
                        <a:gd name="T22" fmla="*/ 13 w 18"/>
                        <a:gd name="T23" fmla="*/ 6 h 19"/>
                        <a:gd name="T24" fmla="*/ 17 w 18"/>
                        <a:gd name="T25"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9">
                          <a:moveTo>
                            <a:pt x="17" y="11"/>
                          </a:moveTo>
                          <a:cubicBezTo>
                            <a:pt x="17" y="11"/>
                            <a:pt x="17" y="11"/>
                            <a:pt x="18" y="11"/>
                          </a:cubicBezTo>
                          <a:cubicBezTo>
                            <a:pt x="16" y="12"/>
                            <a:pt x="15" y="13"/>
                            <a:pt x="13" y="15"/>
                          </a:cubicBezTo>
                          <a:cubicBezTo>
                            <a:pt x="10" y="17"/>
                            <a:pt x="8" y="18"/>
                            <a:pt x="5" y="19"/>
                          </a:cubicBezTo>
                          <a:cubicBezTo>
                            <a:pt x="5" y="19"/>
                            <a:pt x="5" y="19"/>
                            <a:pt x="5" y="18"/>
                          </a:cubicBezTo>
                          <a:cubicBezTo>
                            <a:pt x="5" y="17"/>
                            <a:pt x="3" y="15"/>
                            <a:pt x="2" y="13"/>
                          </a:cubicBezTo>
                          <a:cubicBezTo>
                            <a:pt x="1" y="11"/>
                            <a:pt x="1" y="9"/>
                            <a:pt x="0" y="7"/>
                          </a:cubicBezTo>
                          <a:cubicBezTo>
                            <a:pt x="0" y="7"/>
                            <a:pt x="0" y="7"/>
                            <a:pt x="0" y="6"/>
                          </a:cubicBezTo>
                          <a:cubicBezTo>
                            <a:pt x="4" y="5"/>
                            <a:pt x="8" y="2"/>
                            <a:pt x="11" y="0"/>
                          </a:cubicBezTo>
                          <a:cubicBezTo>
                            <a:pt x="11" y="0"/>
                            <a:pt x="11" y="0"/>
                            <a:pt x="11" y="0"/>
                          </a:cubicBezTo>
                          <a:cubicBezTo>
                            <a:pt x="11" y="0"/>
                            <a:pt x="11" y="0"/>
                            <a:pt x="11" y="1"/>
                          </a:cubicBezTo>
                          <a:cubicBezTo>
                            <a:pt x="10" y="2"/>
                            <a:pt x="12" y="4"/>
                            <a:pt x="13" y="6"/>
                          </a:cubicBezTo>
                          <a:cubicBezTo>
                            <a:pt x="14" y="7"/>
                            <a:pt x="15" y="10"/>
                            <a:pt x="17"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9" name="Freeform 529"/>
                    <p:cNvSpPr>
                      <a:spLocks/>
                    </p:cNvSpPr>
                    <p:nvPr/>
                  </p:nvSpPr>
                  <p:spPr bwMode="auto">
                    <a:xfrm>
                      <a:off x="3418" y="1973"/>
                      <a:ext cx="86" cy="102"/>
                    </a:xfrm>
                    <a:custGeom>
                      <a:avLst/>
                      <a:gdLst>
                        <a:gd name="T0" fmla="*/ 36 w 36"/>
                        <a:gd name="T1" fmla="*/ 19 h 43"/>
                        <a:gd name="T2" fmla="*/ 36 w 36"/>
                        <a:gd name="T3" fmla="*/ 19 h 43"/>
                        <a:gd name="T4" fmla="*/ 5 w 36"/>
                        <a:gd name="T5" fmla="*/ 33 h 43"/>
                        <a:gd name="T6" fmla="*/ 0 w 36"/>
                        <a:gd name="T7" fmla="*/ 9 h 43"/>
                        <a:gd name="T8" fmla="*/ 13 w 36"/>
                        <a:gd name="T9" fmla="*/ 10 h 43"/>
                        <a:gd name="T10" fmla="*/ 23 w 36"/>
                        <a:gd name="T11" fmla="*/ 0 h 43"/>
                        <a:gd name="T12" fmla="*/ 36 w 36"/>
                        <a:gd name="T13" fmla="*/ 19 h 43"/>
                      </a:gdLst>
                      <a:ahLst/>
                      <a:cxnLst>
                        <a:cxn ang="0">
                          <a:pos x="T0" y="T1"/>
                        </a:cxn>
                        <a:cxn ang="0">
                          <a:pos x="T2" y="T3"/>
                        </a:cxn>
                        <a:cxn ang="0">
                          <a:pos x="T4" y="T5"/>
                        </a:cxn>
                        <a:cxn ang="0">
                          <a:pos x="T6" y="T7"/>
                        </a:cxn>
                        <a:cxn ang="0">
                          <a:pos x="T8" y="T9"/>
                        </a:cxn>
                        <a:cxn ang="0">
                          <a:pos x="T10" y="T11"/>
                        </a:cxn>
                        <a:cxn ang="0">
                          <a:pos x="T12" y="T13"/>
                        </a:cxn>
                      </a:cxnLst>
                      <a:rect l="0" t="0" r="r" b="b"/>
                      <a:pathLst>
                        <a:path w="36" h="43">
                          <a:moveTo>
                            <a:pt x="36" y="19"/>
                          </a:moveTo>
                          <a:cubicBezTo>
                            <a:pt x="36" y="19"/>
                            <a:pt x="36" y="19"/>
                            <a:pt x="36" y="19"/>
                          </a:cubicBezTo>
                          <a:cubicBezTo>
                            <a:pt x="30" y="28"/>
                            <a:pt x="17" y="43"/>
                            <a:pt x="5" y="33"/>
                          </a:cubicBezTo>
                          <a:cubicBezTo>
                            <a:pt x="3" y="25"/>
                            <a:pt x="1" y="17"/>
                            <a:pt x="0" y="9"/>
                          </a:cubicBezTo>
                          <a:cubicBezTo>
                            <a:pt x="4" y="12"/>
                            <a:pt x="9" y="12"/>
                            <a:pt x="13" y="10"/>
                          </a:cubicBezTo>
                          <a:cubicBezTo>
                            <a:pt x="18" y="8"/>
                            <a:pt x="21" y="4"/>
                            <a:pt x="23" y="0"/>
                          </a:cubicBezTo>
                          <a:cubicBezTo>
                            <a:pt x="25" y="8"/>
                            <a:pt x="30" y="14"/>
                            <a:pt x="36" y="1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0" name="Freeform 530"/>
                    <p:cNvSpPr>
                      <a:spLocks/>
                    </p:cNvSpPr>
                    <p:nvPr/>
                  </p:nvSpPr>
                  <p:spPr bwMode="auto">
                    <a:xfrm>
                      <a:off x="3468" y="1848"/>
                      <a:ext cx="66" cy="42"/>
                    </a:xfrm>
                    <a:custGeom>
                      <a:avLst/>
                      <a:gdLst>
                        <a:gd name="T0" fmla="*/ 28 w 28"/>
                        <a:gd name="T1" fmla="*/ 17 h 18"/>
                        <a:gd name="T2" fmla="*/ 27 w 28"/>
                        <a:gd name="T3" fmla="*/ 18 h 18"/>
                        <a:gd name="T4" fmla="*/ 0 w 28"/>
                        <a:gd name="T5" fmla="*/ 7 h 18"/>
                        <a:gd name="T6" fmla="*/ 0 w 28"/>
                        <a:gd name="T7" fmla="*/ 6 h 18"/>
                        <a:gd name="T8" fmla="*/ 20 w 28"/>
                        <a:gd name="T9" fmla="*/ 0 h 18"/>
                        <a:gd name="T10" fmla="*/ 28 w 28"/>
                        <a:gd name="T11" fmla="*/ 17 h 18"/>
                      </a:gdLst>
                      <a:ahLst/>
                      <a:cxnLst>
                        <a:cxn ang="0">
                          <a:pos x="T0" y="T1"/>
                        </a:cxn>
                        <a:cxn ang="0">
                          <a:pos x="T2" y="T3"/>
                        </a:cxn>
                        <a:cxn ang="0">
                          <a:pos x="T4" y="T5"/>
                        </a:cxn>
                        <a:cxn ang="0">
                          <a:pos x="T6" y="T7"/>
                        </a:cxn>
                        <a:cxn ang="0">
                          <a:pos x="T8" y="T9"/>
                        </a:cxn>
                        <a:cxn ang="0">
                          <a:pos x="T10" y="T11"/>
                        </a:cxn>
                      </a:cxnLst>
                      <a:rect l="0" t="0" r="r" b="b"/>
                      <a:pathLst>
                        <a:path w="28" h="18">
                          <a:moveTo>
                            <a:pt x="28" y="17"/>
                          </a:moveTo>
                          <a:cubicBezTo>
                            <a:pt x="27" y="18"/>
                            <a:pt x="27" y="18"/>
                            <a:pt x="27" y="18"/>
                          </a:cubicBezTo>
                          <a:cubicBezTo>
                            <a:pt x="18" y="14"/>
                            <a:pt x="9" y="11"/>
                            <a:pt x="0" y="7"/>
                          </a:cubicBezTo>
                          <a:cubicBezTo>
                            <a:pt x="0" y="6"/>
                            <a:pt x="0" y="6"/>
                            <a:pt x="0" y="6"/>
                          </a:cubicBezTo>
                          <a:cubicBezTo>
                            <a:pt x="8" y="10"/>
                            <a:pt x="15" y="6"/>
                            <a:pt x="20" y="0"/>
                          </a:cubicBezTo>
                          <a:cubicBezTo>
                            <a:pt x="19" y="7"/>
                            <a:pt x="20" y="14"/>
                            <a:pt x="28"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1" name="Freeform 531"/>
                    <p:cNvSpPr>
                      <a:spLocks/>
                    </p:cNvSpPr>
                    <p:nvPr/>
                  </p:nvSpPr>
                  <p:spPr bwMode="auto">
                    <a:xfrm>
                      <a:off x="3802" y="549"/>
                      <a:ext cx="45" cy="31"/>
                    </a:xfrm>
                    <a:custGeom>
                      <a:avLst/>
                      <a:gdLst>
                        <a:gd name="T0" fmla="*/ 19 w 19"/>
                        <a:gd name="T1" fmla="*/ 0 h 13"/>
                        <a:gd name="T2" fmla="*/ 11 w 19"/>
                        <a:gd name="T3" fmla="*/ 10 h 13"/>
                        <a:gd name="T4" fmla="*/ 10 w 19"/>
                        <a:gd name="T5" fmla="*/ 13 h 13"/>
                        <a:gd name="T6" fmla="*/ 0 w 19"/>
                        <a:gd name="T7" fmla="*/ 0 h 13"/>
                        <a:gd name="T8" fmla="*/ 8 w 19"/>
                        <a:gd name="T9" fmla="*/ 0 h 13"/>
                        <a:gd name="T10" fmla="*/ 19 w 19"/>
                        <a:gd name="T11" fmla="*/ 0 h 13"/>
                      </a:gdLst>
                      <a:ahLst/>
                      <a:cxnLst>
                        <a:cxn ang="0">
                          <a:pos x="T0" y="T1"/>
                        </a:cxn>
                        <a:cxn ang="0">
                          <a:pos x="T2" y="T3"/>
                        </a:cxn>
                        <a:cxn ang="0">
                          <a:pos x="T4" y="T5"/>
                        </a:cxn>
                        <a:cxn ang="0">
                          <a:pos x="T6" y="T7"/>
                        </a:cxn>
                        <a:cxn ang="0">
                          <a:pos x="T8" y="T9"/>
                        </a:cxn>
                        <a:cxn ang="0">
                          <a:pos x="T10" y="T11"/>
                        </a:cxn>
                      </a:cxnLst>
                      <a:rect l="0" t="0" r="r" b="b"/>
                      <a:pathLst>
                        <a:path w="19" h="13">
                          <a:moveTo>
                            <a:pt x="19" y="0"/>
                          </a:moveTo>
                          <a:cubicBezTo>
                            <a:pt x="15" y="3"/>
                            <a:pt x="13" y="6"/>
                            <a:pt x="11" y="10"/>
                          </a:cubicBezTo>
                          <a:cubicBezTo>
                            <a:pt x="11" y="11"/>
                            <a:pt x="10" y="12"/>
                            <a:pt x="10" y="13"/>
                          </a:cubicBezTo>
                          <a:cubicBezTo>
                            <a:pt x="8" y="8"/>
                            <a:pt x="5" y="2"/>
                            <a:pt x="0" y="0"/>
                          </a:cubicBezTo>
                          <a:cubicBezTo>
                            <a:pt x="3" y="0"/>
                            <a:pt x="6" y="0"/>
                            <a:pt x="8" y="0"/>
                          </a:cubicBezTo>
                          <a:cubicBezTo>
                            <a:pt x="12" y="0"/>
                            <a:pt x="15" y="0"/>
                            <a:pt x="19"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2" name="Freeform 532"/>
                    <p:cNvSpPr>
                      <a:spLocks/>
                    </p:cNvSpPr>
                    <p:nvPr/>
                  </p:nvSpPr>
                  <p:spPr bwMode="auto">
                    <a:xfrm>
                      <a:off x="3665" y="1133"/>
                      <a:ext cx="38" cy="38"/>
                    </a:xfrm>
                    <a:custGeom>
                      <a:avLst/>
                      <a:gdLst>
                        <a:gd name="T0" fmla="*/ 5 w 16"/>
                        <a:gd name="T1" fmla="*/ 3 h 16"/>
                        <a:gd name="T2" fmla="*/ 16 w 16"/>
                        <a:gd name="T3" fmla="*/ 2 h 16"/>
                        <a:gd name="T4" fmla="*/ 8 w 16"/>
                        <a:gd name="T5" fmla="*/ 12 h 16"/>
                        <a:gd name="T6" fmla="*/ 5 w 16"/>
                        <a:gd name="T7" fmla="*/ 16 h 16"/>
                        <a:gd name="T8" fmla="*/ 5 w 16"/>
                        <a:gd name="T9" fmla="*/ 3 h 16"/>
                      </a:gdLst>
                      <a:ahLst/>
                      <a:cxnLst>
                        <a:cxn ang="0">
                          <a:pos x="T0" y="T1"/>
                        </a:cxn>
                        <a:cxn ang="0">
                          <a:pos x="T2" y="T3"/>
                        </a:cxn>
                        <a:cxn ang="0">
                          <a:pos x="T4" y="T5"/>
                        </a:cxn>
                        <a:cxn ang="0">
                          <a:pos x="T6" y="T7"/>
                        </a:cxn>
                        <a:cxn ang="0">
                          <a:pos x="T8" y="T9"/>
                        </a:cxn>
                      </a:cxnLst>
                      <a:rect l="0" t="0" r="r" b="b"/>
                      <a:pathLst>
                        <a:path w="16" h="16">
                          <a:moveTo>
                            <a:pt x="5" y="3"/>
                          </a:moveTo>
                          <a:cubicBezTo>
                            <a:pt x="8" y="0"/>
                            <a:pt x="13" y="1"/>
                            <a:pt x="16" y="2"/>
                          </a:cubicBezTo>
                          <a:cubicBezTo>
                            <a:pt x="13" y="5"/>
                            <a:pt x="10" y="8"/>
                            <a:pt x="8" y="12"/>
                          </a:cubicBezTo>
                          <a:cubicBezTo>
                            <a:pt x="7" y="13"/>
                            <a:pt x="6" y="15"/>
                            <a:pt x="5" y="16"/>
                          </a:cubicBezTo>
                          <a:cubicBezTo>
                            <a:pt x="0" y="13"/>
                            <a:pt x="0" y="6"/>
                            <a:pt x="5"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3" name="Freeform 533"/>
                    <p:cNvSpPr>
                      <a:spLocks/>
                    </p:cNvSpPr>
                    <p:nvPr/>
                  </p:nvSpPr>
                  <p:spPr bwMode="auto">
                    <a:xfrm>
                      <a:off x="3622" y="1375"/>
                      <a:ext cx="24" cy="26"/>
                    </a:xfrm>
                    <a:custGeom>
                      <a:avLst/>
                      <a:gdLst>
                        <a:gd name="T0" fmla="*/ 8 w 10"/>
                        <a:gd name="T1" fmla="*/ 1 h 11"/>
                        <a:gd name="T2" fmla="*/ 8 w 10"/>
                        <a:gd name="T3" fmla="*/ 9 h 11"/>
                        <a:gd name="T4" fmla="*/ 0 w 10"/>
                        <a:gd name="T5" fmla="*/ 8 h 11"/>
                        <a:gd name="T6" fmla="*/ 0 w 10"/>
                        <a:gd name="T7" fmla="*/ 6 h 11"/>
                        <a:gd name="T8" fmla="*/ 1 w 10"/>
                        <a:gd name="T9" fmla="*/ 2 h 11"/>
                        <a:gd name="T10" fmla="*/ 3 w 10"/>
                        <a:gd name="T11" fmla="*/ 0 h 11"/>
                        <a:gd name="T12" fmla="*/ 8 w 10"/>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8" y="1"/>
                          </a:moveTo>
                          <a:cubicBezTo>
                            <a:pt x="10" y="3"/>
                            <a:pt x="10" y="7"/>
                            <a:pt x="8" y="9"/>
                          </a:cubicBezTo>
                          <a:cubicBezTo>
                            <a:pt x="6" y="11"/>
                            <a:pt x="2" y="10"/>
                            <a:pt x="0" y="8"/>
                          </a:cubicBezTo>
                          <a:cubicBezTo>
                            <a:pt x="0" y="8"/>
                            <a:pt x="0" y="7"/>
                            <a:pt x="0" y="6"/>
                          </a:cubicBezTo>
                          <a:cubicBezTo>
                            <a:pt x="0" y="5"/>
                            <a:pt x="1" y="3"/>
                            <a:pt x="1" y="2"/>
                          </a:cubicBezTo>
                          <a:cubicBezTo>
                            <a:pt x="2" y="1"/>
                            <a:pt x="2" y="0"/>
                            <a:pt x="3" y="0"/>
                          </a:cubicBezTo>
                          <a:cubicBezTo>
                            <a:pt x="5" y="0"/>
                            <a:pt x="6" y="0"/>
                            <a:pt x="8"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4" name="Freeform 534"/>
                    <p:cNvSpPr>
                      <a:spLocks/>
                    </p:cNvSpPr>
                    <p:nvPr/>
                  </p:nvSpPr>
                  <p:spPr bwMode="auto">
                    <a:xfrm>
                      <a:off x="3769" y="433"/>
                      <a:ext cx="111" cy="73"/>
                    </a:xfrm>
                    <a:custGeom>
                      <a:avLst/>
                      <a:gdLst>
                        <a:gd name="T0" fmla="*/ 47 w 47"/>
                        <a:gd name="T1" fmla="*/ 15 h 31"/>
                        <a:gd name="T2" fmla="*/ 24 w 47"/>
                        <a:gd name="T3" fmla="*/ 31 h 31"/>
                        <a:gd name="T4" fmla="*/ 0 w 47"/>
                        <a:gd name="T5" fmla="*/ 15 h 31"/>
                        <a:gd name="T6" fmla="*/ 25 w 47"/>
                        <a:gd name="T7" fmla="*/ 0 h 31"/>
                        <a:gd name="T8" fmla="*/ 47 w 47"/>
                        <a:gd name="T9" fmla="*/ 15 h 31"/>
                      </a:gdLst>
                      <a:ahLst/>
                      <a:cxnLst>
                        <a:cxn ang="0">
                          <a:pos x="T0" y="T1"/>
                        </a:cxn>
                        <a:cxn ang="0">
                          <a:pos x="T2" y="T3"/>
                        </a:cxn>
                        <a:cxn ang="0">
                          <a:pos x="T4" y="T5"/>
                        </a:cxn>
                        <a:cxn ang="0">
                          <a:pos x="T6" y="T7"/>
                        </a:cxn>
                        <a:cxn ang="0">
                          <a:pos x="T8" y="T9"/>
                        </a:cxn>
                      </a:cxnLst>
                      <a:rect l="0" t="0" r="r" b="b"/>
                      <a:pathLst>
                        <a:path w="47" h="31">
                          <a:moveTo>
                            <a:pt x="47" y="15"/>
                          </a:moveTo>
                          <a:cubicBezTo>
                            <a:pt x="37" y="16"/>
                            <a:pt x="29" y="23"/>
                            <a:pt x="24" y="31"/>
                          </a:cubicBezTo>
                          <a:cubicBezTo>
                            <a:pt x="20" y="21"/>
                            <a:pt x="11" y="15"/>
                            <a:pt x="0" y="15"/>
                          </a:cubicBezTo>
                          <a:cubicBezTo>
                            <a:pt x="5" y="6"/>
                            <a:pt x="14" y="0"/>
                            <a:pt x="25" y="0"/>
                          </a:cubicBezTo>
                          <a:cubicBezTo>
                            <a:pt x="35" y="0"/>
                            <a:pt x="44" y="6"/>
                            <a:pt x="47"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5" name="Freeform 535"/>
                    <p:cNvSpPr>
                      <a:spLocks/>
                    </p:cNvSpPr>
                    <p:nvPr/>
                  </p:nvSpPr>
                  <p:spPr bwMode="auto">
                    <a:xfrm>
                      <a:off x="3759" y="549"/>
                      <a:ext cx="62" cy="59"/>
                    </a:xfrm>
                    <a:custGeom>
                      <a:avLst/>
                      <a:gdLst>
                        <a:gd name="T0" fmla="*/ 26 w 26"/>
                        <a:gd name="T1" fmla="*/ 25 h 25"/>
                        <a:gd name="T2" fmla="*/ 21 w 26"/>
                        <a:gd name="T3" fmla="*/ 25 h 25"/>
                        <a:gd name="T4" fmla="*/ 21 w 26"/>
                        <a:gd name="T5" fmla="*/ 24 h 25"/>
                        <a:gd name="T6" fmla="*/ 13 w 26"/>
                        <a:gd name="T7" fmla="*/ 11 h 25"/>
                        <a:gd name="T8" fmla="*/ 6 w 26"/>
                        <a:gd name="T9" fmla="*/ 25 h 25"/>
                        <a:gd name="T10" fmla="*/ 1 w 26"/>
                        <a:gd name="T11" fmla="*/ 25 h 25"/>
                        <a:gd name="T12" fmla="*/ 15 w 26"/>
                        <a:gd name="T13" fmla="*/ 3 h 25"/>
                        <a:gd name="T14" fmla="*/ 26 w 26"/>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5">
                          <a:moveTo>
                            <a:pt x="26" y="25"/>
                          </a:moveTo>
                          <a:cubicBezTo>
                            <a:pt x="24" y="25"/>
                            <a:pt x="23" y="25"/>
                            <a:pt x="21" y="25"/>
                          </a:cubicBezTo>
                          <a:cubicBezTo>
                            <a:pt x="21" y="25"/>
                            <a:pt x="21" y="24"/>
                            <a:pt x="21" y="24"/>
                          </a:cubicBezTo>
                          <a:cubicBezTo>
                            <a:pt x="22" y="19"/>
                            <a:pt x="19" y="11"/>
                            <a:pt x="13" y="11"/>
                          </a:cubicBezTo>
                          <a:cubicBezTo>
                            <a:pt x="6" y="11"/>
                            <a:pt x="4" y="20"/>
                            <a:pt x="6" y="25"/>
                          </a:cubicBezTo>
                          <a:cubicBezTo>
                            <a:pt x="4" y="25"/>
                            <a:pt x="2" y="25"/>
                            <a:pt x="1" y="25"/>
                          </a:cubicBezTo>
                          <a:cubicBezTo>
                            <a:pt x="0" y="17"/>
                            <a:pt x="3" y="0"/>
                            <a:pt x="15" y="3"/>
                          </a:cubicBezTo>
                          <a:cubicBezTo>
                            <a:pt x="23" y="5"/>
                            <a:pt x="26" y="17"/>
                            <a:pt x="26" y="2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6" name="Freeform 536"/>
                    <p:cNvSpPr>
                      <a:spLocks/>
                    </p:cNvSpPr>
                    <p:nvPr/>
                  </p:nvSpPr>
                  <p:spPr bwMode="auto">
                    <a:xfrm>
                      <a:off x="3738" y="781"/>
                      <a:ext cx="45" cy="42"/>
                    </a:xfrm>
                    <a:custGeom>
                      <a:avLst/>
                      <a:gdLst>
                        <a:gd name="T0" fmla="*/ 19 w 19"/>
                        <a:gd name="T1" fmla="*/ 11 h 18"/>
                        <a:gd name="T2" fmla="*/ 13 w 19"/>
                        <a:gd name="T3" fmla="*/ 14 h 18"/>
                        <a:gd name="T4" fmla="*/ 6 w 19"/>
                        <a:gd name="T5" fmla="*/ 17 h 18"/>
                        <a:gd name="T6" fmla="*/ 6 w 19"/>
                        <a:gd name="T7" fmla="*/ 18 h 18"/>
                        <a:gd name="T8" fmla="*/ 6 w 19"/>
                        <a:gd name="T9" fmla="*/ 18 h 18"/>
                        <a:gd name="T10" fmla="*/ 0 w 19"/>
                        <a:gd name="T11" fmla="*/ 7 h 18"/>
                        <a:gd name="T12" fmla="*/ 7 w 19"/>
                        <a:gd name="T13" fmla="*/ 4 h 18"/>
                        <a:gd name="T14" fmla="*/ 13 w 19"/>
                        <a:gd name="T15" fmla="*/ 1 h 18"/>
                        <a:gd name="T16" fmla="*/ 13 w 19"/>
                        <a:gd name="T17" fmla="*/ 0 h 18"/>
                        <a:gd name="T18" fmla="*/ 13 w 19"/>
                        <a:gd name="T19" fmla="*/ 0 h 18"/>
                        <a:gd name="T20" fmla="*/ 19 w 19"/>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19" y="11"/>
                          </a:moveTo>
                          <a:cubicBezTo>
                            <a:pt x="17" y="12"/>
                            <a:pt x="15" y="13"/>
                            <a:pt x="13" y="14"/>
                          </a:cubicBezTo>
                          <a:cubicBezTo>
                            <a:pt x="11" y="15"/>
                            <a:pt x="8" y="16"/>
                            <a:pt x="6" y="17"/>
                          </a:cubicBezTo>
                          <a:cubicBezTo>
                            <a:pt x="6" y="17"/>
                            <a:pt x="6" y="18"/>
                            <a:pt x="6" y="18"/>
                          </a:cubicBezTo>
                          <a:cubicBezTo>
                            <a:pt x="6" y="18"/>
                            <a:pt x="6" y="18"/>
                            <a:pt x="6" y="18"/>
                          </a:cubicBezTo>
                          <a:cubicBezTo>
                            <a:pt x="4" y="14"/>
                            <a:pt x="2" y="11"/>
                            <a:pt x="0" y="7"/>
                          </a:cubicBezTo>
                          <a:cubicBezTo>
                            <a:pt x="3" y="6"/>
                            <a:pt x="5" y="5"/>
                            <a:pt x="7" y="4"/>
                          </a:cubicBezTo>
                          <a:cubicBezTo>
                            <a:pt x="9" y="3"/>
                            <a:pt x="11" y="3"/>
                            <a:pt x="13" y="1"/>
                          </a:cubicBezTo>
                          <a:cubicBezTo>
                            <a:pt x="13" y="1"/>
                            <a:pt x="13" y="1"/>
                            <a:pt x="13" y="0"/>
                          </a:cubicBezTo>
                          <a:cubicBezTo>
                            <a:pt x="13" y="0"/>
                            <a:pt x="13" y="0"/>
                            <a:pt x="13" y="0"/>
                          </a:cubicBezTo>
                          <a:cubicBezTo>
                            <a:pt x="15" y="4"/>
                            <a:pt x="17" y="8"/>
                            <a:pt x="19" y="1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7" name="Freeform 537"/>
                    <p:cNvSpPr>
                      <a:spLocks/>
                    </p:cNvSpPr>
                    <p:nvPr/>
                  </p:nvSpPr>
                  <p:spPr bwMode="auto">
                    <a:xfrm>
                      <a:off x="3636" y="1233"/>
                      <a:ext cx="26" cy="42"/>
                    </a:xfrm>
                    <a:custGeom>
                      <a:avLst/>
                      <a:gdLst>
                        <a:gd name="T0" fmla="*/ 11 w 11"/>
                        <a:gd name="T1" fmla="*/ 17 h 18"/>
                        <a:gd name="T2" fmla="*/ 10 w 11"/>
                        <a:gd name="T3" fmla="*/ 17 h 18"/>
                        <a:gd name="T4" fmla="*/ 1 w 11"/>
                        <a:gd name="T5" fmla="*/ 8 h 18"/>
                        <a:gd name="T6" fmla="*/ 10 w 11"/>
                        <a:gd name="T7" fmla="*/ 0 h 18"/>
                        <a:gd name="T8" fmla="*/ 11 w 11"/>
                        <a:gd name="T9" fmla="*/ 17 h 18"/>
                      </a:gdLst>
                      <a:ahLst/>
                      <a:cxnLst>
                        <a:cxn ang="0">
                          <a:pos x="T0" y="T1"/>
                        </a:cxn>
                        <a:cxn ang="0">
                          <a:pos x="T2" y="T3"/>
                        </a:cxn>
                        <a:cxn ang="0">
                          <a:pos x="T4" y="T5"/>
                        </a:cxn>
                        <a:cxn ang="0">
                          <a:pos x="T6" y="T7"/>
                        </a:cxn>
                        <a:cxn ang="0">
                          <a:pos x="T8" y="T9"/>
                        </a:cxn>
                      </a:cxnLst>
                      <a:rect l="0" t="0" r="r" b="b"/>
                      <a:pathLst>
                        <a:path w="11" h="18">
                          <a:moveTo>
                            <a:pt x="11" y="17"/>
                          </a:moveTo>
                          <a:cubicBezTo>
                            <a:pt x="11" y="17"/>
                            <a:pt x="11" y="17"/>
                            <a:pt x="10" y="17"/>
                          </a:cubicBezTo>
                          <a:cubicBezTo>
                            <a:pt x="5" y="18"/>
                            <a:pt x="0" y="13"/>
                            <a:pt x="1" y="8"/>
                          </a:cubicBezTo>
                          <a:cubicBezTo>
                            <a:pt x="2" y="3"/>
                            <a:pt x="6" y="1"/>
                            <a:pt x="10" y="0"/>
                          </a:cubicBezTo>
                          <a:cubicBezTo>
                            <a:pt x="10" y="6"/>
                            <a:pt x="10" y="11"/>
                            <a:pt x="11" y="1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8" name="Freeform 538"/>
                    <p:cNvSpPr>
                      <a:spLocks/>
                    </p:cNvSpPr>
                    <p:nvPr/>
                  </p:nvSpPr>
                  <p:spPr bwMode="auto">
                    <a:xfrm>
                      <a:off x="3660" y="1081"/>
                      <a:ext cx="40" cy="33"/>
                    </a:xfrm>
                    <a:custGeom>
                      <a:avLst/>
                      <a:gdLst>
                        <a:gd name="T0" fmla="*/ 16 w 17"/>
                        <a:gd name="T1" fmla="*/ 10 h 14"/>
                        <a:gd name="T2" fmla="*/ 17 w 17"/>
                        <a:gd name="T3" fmla="*/ 14 h 14"/>
                        <a:gd name="T4" fmla="*/ 14 w 17"/>
                        <a:gd name="T5" fmla="*/ 13 h 14"/>
                        <a:gd name="T6" fmla="*/ 9 w 17"/>
                        <a:gd name="T7" fmla="*/ 11 h 14"/>
                        <a:gd name="T8" fmla="*/ 8 w 17"/>
                        <a:gd name="T9" fmla="*/ 11 h 14"/>
                        <a:gd name="T10" fmla="*/ 0 w 17"/>
                        <a:gd name="T11" fmla="*/ 4 h 14"/>
                        <a:gd name="T12" fmla="*/ 2 w 17"/>
                        <a:gd name="T13" fmla="*/ 3 h 14"/>
                        <a:gd name="T14" fmla="*/ 6 w 17"/>
                        <a:gd name="T15" fmla="*/ 0 h 14"/>
                        <a:gd name="T16" fmla="*/ 15 w 17"/>
                        <a:gd name="T17" fmla="*/ 9 h 14"/>
                        <a:gd name="T18" fmla="*/ 15 w 17"/>
                        <a:gd name="T19" fmla="*/ 10 h 14"/>
                        <a:gd name="T20" fmla="*/ 16 w 17"/>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4">
                          <a:moveTo>
                            <a:pt x="16" y="10"/>
                          </a:moveTo>
                          <a:cubicBezTo>
                            <a:pt x="16" y="11"/>
                            <a:pt x="16" y="13"/>
                            <a:pt x="17" y="14"/>
                          </a:cubicBezTo>
                          <a:cubicBezTo>
                            <a:pt x="16" y="14"/>
                            <a:pt x="15" y="13"/>
                            <a:pt x="14" y="13"/>
                          </a:cubicBezTo>
                          <a:cubicBezTo>
                            <a:pt x="13" y="12"/>
                            <a:pt x="11" y="11"/>
                            <a:pt x="9" y="11"/>
                          </a:cubicBezTo>
                          <a:cubicBezTo>
                            <a:pt x="9" y="11"/>
                            <a:pt x="9" y="11"/>
                            <a:pt x="8" y="11"/>
                          </a:cubicBezTo>
                          <a:cubicBezTo>
                            <a:pt x="5" y="9"/>
                            <a:pt x="3" y="6"/>
                            <a:pt x="0" y="4"/>
                          </a:cubicBezTo>
                          <a:cubicBezTo>
                            <a:pt x="1" y="4"/>
                            <a:pt x="1" y="3"/>
                            <a:pt x="2" y="3"/>
                          </a:cubicBezTo>
                          <a:cubicBezTo>
                            <a:pt x="3" y="2"/>
                            <a:pt x="5" y="1"/>
                            <a:pt x="6" y="0"/>
                          </a:cubicBezTo>
                          <a:cubicBezTo>
                            <a:pt x="9" y="3"/>
                            <a:pt x="12" y="6"/>
                            <a:pt x="15" y="9"/>
                          </a:cubicBezTo>
                          <a:cubicBezTo>
                            <a:pt x="15" y="9"/>
                            <a:pt x="15" y="9"/>
                            <a:pt x="15" y="10"/>
                          </a:cubicBezTo>
                          <a:cubicBezTo>
                            <a:pt x="15" y="10"/>
                            <a:pt x="16" y="10"/>
                            <a:pt x="16"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9" name="Freeform 539"/>
                    <p:cNvSpPr>
                      <a:spLocks/>
                    </p:cNvSpPr>
                    <p:nvPr/>
                  </p:nvSpPr>
                  <p:spPr bwMode="auto">
                    <a:xfrm>
                      <a:off x="3722" y="750"/>
                      <a:ext cx="47" cy="43"/>
                    </a:xfrm>
                    <a:custGeom>
                      <a:avLst/>
                      <a:gdLst>
                        <a:gd name="T0" fmla="*/ 20 w 20"/>
                        <a:gd name="T1" fmla="*/ 13 h 18"/>
                        <a:gd name="T2" fmla="*/ 20 w 20"/>
                        <a:gd name="T3" fmla="*/ 13 h 18"/>
                        <a:gd name="T4" fmla="*/ 19 w 20"/>
                        <a:gd name="T5" fmla="*/ 13 h 18"/>
                        <a:gd name="T6" fmla="*/ 13 w 20"/>
                        <a:gd name="T7" fmla="*/ 15 h 18"/>
                        <a:gd name="T8" fmla="*/ 6 w 20"/>
                        <a:gd name="T9" fmla="*/ 18 h 18"/>
                        <a:gd name="T10" fmla="*/ 0 w 20"/>
                        <a:gd name="T11" fmla="*/ 9 h 18"/>
                        <a:gd name="T12" fmla="*/ 1 w 20"/>
                        <a:gd name="T13" fmla="*/ 9 h 18"/>
                        <a:gd name="T14" fmla="*/ 5 w 20"/>
                        <a:gd name="T15" fmla="*/ 5 h 18"/>
                        <a:gd name="T16" fmla="*/ 10 w 20"/>
                        <a:gd name="T17" fmla="*/ 2 h 18"/>
                        <a:gd name="T18" fmla="*/ 10 w 20"/>
                        <a:gd name="T19" fmla="*/ 0 h 18"/>
                        <a:gd name="T20" fmla="*/ 11 w 20"/>
                        <a:gd name="T21" fmla="*/ 0 h 18"/>
                        <a:gd name="T22" fmla="*/ 20 w 20"/>
                        <a:gd name="T23"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8">
                          <a:moveTo>
                            <a:pt x="20" y="13"/>
                          </a:moveTo>
                          <a:cubicBezTo>
                            <a:pt x="20" y="13"/>
                            <a:pt x="20" y="13"/>
                            <a:pt x="20" y="13"/>
                          </a:cubicBezTo>
                          <a:cubicBezTo>
                            <a:pt x="20" y="13"/>
                            <a:pt x="19" y="13"/>
                            <a:pt x="19" y="13"/>
                          </a:cubicBezTo>
                          <a:cubicBezTo>
                            <a:pt x="17" y="13"/>
                            <a:pt x="15" y="14"/>
                            <a:pt x="13" y="15"/>
                          </a:cubicBezTo>
                          <a:cubicBezTo>
                            <a:pt x="11" y="16"/>
                            <a:pt x="8" y="17"/>
                            <a:pt x="6" y="18"/>
                          </a:cubicBezTo>
                          <a:cubicBezTo>
                            <a:pt x="5" y="15"/>
                            <a:pt x="3" y="12"/>
                            <a:pt x="0" y="9"/>
                          </a:cubicBezTo>
                          <a:cubicBezTo>
                            <a:pt x="0" y="9"/>
                            <a:pt x="1" y="9"/>
                            <a:pt x="1" y="9"/>
                          </a:cubicBezTo>
                          <a:cubicBezTo>
                            <a:pt x="2" y="7"/>
                            <a:pt x="4" y="6"/>
                            <a:pt x="5" y="5"/>
                          </a:cubicBezTo>
                          <a:cubicBezTo>
                            <a:pt x="7" y="4"/>
                            <a:pt x="9" y="3"/>
                            <a:pt x="10" y="2"/>
                          </a:cubicBezTo>
                          <a:cubicBezTo>
                            <a:pt x="11" y="1"/>
                            <a:pt x="11" y="1"/>
                            <a:pt x="10" y="0"/>
                          </a:cubicBezTo>
                          <a:cubicBezTo>
                            <a:pt x="11" y="0"/>
                            <a:pt x="11" y="0"/>
                            <a:pt x="11" y="0"/>
                          </a:cubicBezTo>
                          <a:cubicBezTo>
                            <a:pt x="14" y="4"/>
                            <a:pt x="18" y="8"/>
                            <a:pt x="20"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0" name="Freeform 540"/>
                    <p:cNvSpPr>
                      <a:spLocks/>
                    </p:cNvSpPr>
                    <p:nvPr/>
                  </p:nvSpPr>
                  <p:spPr bwMode="auto">
                    <a:xfrm>
                      <a:off x="3816" y="537"/>
                      <a:ext cx="12" cy="5"/>
                    </a:xfrm>
                    <a:custGeom>
                      <a:avLst/>
                      <a:gdLst>
                        <a:gd name="T0" fmla="*/ 5 w 5"/>
                        <a:gd name="T1" fmla="*/ 0 h 2"/>
                        <a:gd name="T2" fmla="*/ 2 w 5"/>
                        <a:gd name="T3" fmla="*/ 2 h 2"/>
                        <a:gd name="T4" fmla="*/ 0 w 5"/>
                        <a:gd name="T5" fmla="*/ 0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2" y="2"/>
                          </a:cubicBezTo>
                          <a:cubicBezTo>
                            <a:pt x="1" y="2"/>
                            <a:pt x="0" y="1"/>
                            <a:pt x="0" y="0"/>
                          </a:cubicBezTo>
                          <a:cubicBezTo>
                            <a:pt x="2" y="0"/>
                            <a:pt x="3" y="0"/>
                            <a:pt x="5"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1" name="Freeform 541"/>
                    <p:cNvSpPr>
                      <a:spLocks/>
                    </p:cNvSpPr>
                    <p:nvPr/>
                  </p:nvSpPr>
                  <p:spPr bwMode="auto">
                    <a:xfrm>
                      <a:off x="3745" y="317"/>
                      <a:ext cx="128" cy="90"/>
                    </a:xfrm>
                    <a:custGeom>
                      <a:avLst/>
                      <a:gdLst>
                        <a:gd name="T0" fmla="*/ 41 w 54"/>
                        <a:gd name="T1" fmla="*/ 9 h 38"/>
                        <a:gd name="T2" fmla="*/ 54 w 54"/>
                        <a:gd name="T3" fmla="*/ 23 h 38"/>
                        <a:gd name="T4" fmla="*/ 33 w 54"/>
                        <a:gd name="T5" fmla="*/ 38 h 38"/>
                        <a:gd name="T6" fmla="*/ 0 w 54"/>
                        <a:gd name="T7" fmla="*/ 21 h 38"/>
                        <a:gd name="T8" fmla="*/ 3 w 54"/>
                        <a:gd name="T9" fmla="*/ 18 h 38"/>
                        <a:gd name="T10" fmla="*/ 19 w 54"/>
                        <a:gd name="T11" fmla="*/ 6 h 38"/>
                        <a:gd name="T12" fmla="*/ 20 w 54"/>
                        <a:gd name="T13" fmla="*/ 6 h 38"/>
                        <a:gd name="T14" fmla="*/ 41 w 54"/>
                        <a:gd name="T15" fmla="*/ 9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38">
                          <a:moveTo>
                            <a:pt x="41" y="9"/>
                          </a:moveTo>
                          <a:cubicBezTo>
                            <a:pt x="47" y="12"/>
                            <a:pt x="52" y="17"/>
                            <a:pt x="54" y="23"/>
                          </a:cubicBezTo>
                          <a:cubicBezTo>
                            <a:pt x="46" y="25"/>
                            <a:pt x="38" y="31"/>
                            <a:pt x="33" y="38"/>
                          </a:cubicBezTo>
                          <a:cubicBezTo>
                            <a:pt x="28" y="26"/>
                            <a:pt x="13" y="18"/>
                            <a:pt x="0" y="21"/>
                          </a:cubicBezTo>
                          <a:cubicBezTo>
                            <a:pt x="1" y="20"/>
                            <a:pt x="2" y="19"/>
                            <a:pt x="3" y="18"/>
                          </a:cubicBezTo>
                          <a:cubicBezTo>
                            <a:pt x="8" y="14"/>
                            <a:pt x="14" y="10"/>
                            <a:pt x="19" y="6"/>
                          </a:cubicBezTo>
                          <a:cubicBezTo>
                            <a:pt x="20" y="6"/>
                            <a:pt x="20" y="6"/>
                            <a:pt x="20" y="6"/>
                          </a:cubicBezTo>
                          <a:cubicBezTo>
                            <a:pt x="24" y="0"/>
                            <a:pt x="37" y="6"/>
                            <a:pt x="41"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2" name="Freeform 542"/>
                    <p:cNvSpPr>
                      <a:spLocks/>
                    </p:cNvSpPr>
                    <p:nvPr/>
                  </p:nvSpPr>
                  <p:spPr bwMode="auto">
                    <a:xfrm>
                      <a:off x="3449" y="1786"/>
                      <a:ext cx="76" cy="76"/>
                    </a:xfrm>
                    <a:custGeom>
                      <a:avLst/>
                      <a:gdLst>
                        <a:gd name="T0" fmla="*/ 26 w 32"/>
                        <a:gd name="T1" fmla="*/ 11 h 32"/>
                        <a:gd name="T2" fmla="*/ 32 w 32"/>
                        <a:gd name="T3" fmla="*/ 13 h 32"/>
                        <a:gd name="T4" fmla="*/ 11 w 32"/>
                        <a:gd name="T5" fmla="*/ 29 h 32"/>
                        <a:gd name="T6" fmla="*/ 6 w 32"/>
                        <a:gd name="T7" fmla="*/ 3 h 32"/>
                        <a:gd name="T8" fmla="*/ 5 w 32"/>
                        <a:gd name="T9" fmla="*/ 0 h 32"/>
                        <a:gd name="T10" fmla="*/ 5 w 32"/>
                        <a:gd name="T11" fmla="*/ 0 h 32"/>
                        <a:gd name="T12" fmla="*/ 14 w 32"/>
                        <a:gd name="T13" fmla="*/ 4 h 32"/>
                        <a:gd name="T14" fmla="*/ 14 w 32"/>
                        <a:gd name="T15" fmla="*/ 19 h 32"/>
                        <a:gd name="T16" fmla="*/ 22 w 32"/>
                        <a:gd name="T17" fmla="*/ 17 h 32"/>
                        <a:gd name="T18" fmla="*/ 26 w 32"/>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26" y="11"/>
                          </a:moveTo>
                          <a:cubicBezTo>
                            <a:pt x="28" y="12"/>
                            <a:pt x="30" y="13"/>
                            <a:pt x="32" y="13"/>
                          </a:cubicBezTo>
                          <a:cubicBezTo>
                            <a:pt x="28" y="21"/>
                            <a:pt x="21" y="32"/>
                            <a:pt x="11" y="29"/>
                          </a:cubicBezTo>
                          <a:cubicBezTo>
                            <a:pt x="0" y="25"/>
                            <a:pt x="3" y="11"/>
                            <a:pt x="6" y="3"/>
                          </a:cubicBezTo>
                          <a:cubicBezTo>
                            <a:pt x="7" y="2"/>
                            <a:pt x="6" y="1"/>
                            <a:pt x="5" y="0"/>
                          </a:cubicBezTo>
                          <a:cubicBezTo>
                            <a:pt x="5" y="0"/>
                            <a:pt x="5" y="0"/>
                            <a:pt x="5" y="0"/>
                          </a:cubicBezTo>
                          <a:cubicBezTo>
                            <a:pt x="8" y="2"/>
                            <a:pt x="11" y="3"/>
                            <a:pt x="14" y="4"/>
                          </a:cubicBezTo>
                          <a:cubicBezTo>
                            <a:pt x="9" y="8"/>
                            <a:pt x="8" y="17"/>
                            <a:pt x="14" y="19"/>
                          </a:cubicBezTo>
                          <a:cubicBezTo>
                            <a:pt x="17" y="20"/>
                            <a:pt x="20" y="19"/>
                            <a:pt x="22" y="17"/>
                          </a:cubicBezTo>
                          <a:cubicBezTo>
                            <a:pt x="24" y="15"/>
                            <a:pt x="25" y="13"/>
                            <a:pt x="26" y="1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3" name="Freeform 543"/>
                    <p:cNvSpPr>
                      <a:spLocks/>
                    </p:cNvSpPr>
                    <p:nvPr/>
                  </p:nvSpPr>
                  <p:spPr bwMode="auto">
                    <a:xfrm>
                      <a:off x="3634" y="1178"/>
                      <a:ext cx="40" cy="47"/>
                    </a:xfrm>
                    <a:custGeom>
                      <a:avLst/>
                      <a:gdLst>
                        <a:gd name="T0" fmla="*/ 11 w 17"/>
                        <a:gd name="T1" fmla="*/ 20 h 20"/>
                        <a:gd name="T2" fmla="*/ 11 w 17"/>
                        <a:gd name="T3" fmla="*/ 20 h 20"/>
                        <a:gd name="T4" fmla="*/ 11 w 17"/>
                        <a:gd name="T5" fmla="*/ 20 h 20"/>
                        <a:gd name="T6" fmla="*/ 10 w 17"/>
                        <a:gd name="T7" fmla="*/ 18 h 20"/>
                        <a:gd name="T8" fmla="*/ 9 w 17"/>
                        <a:gd name="T9" fmla="*/ 18 h 20"/>
                        <a:gd name="T10" fmla="*/ 4 w 17"/>
                        <a:gd name="T11" fmla="*/ 13 h 20"/>
                        <a:gd name="T12" fmla="*/ 17 w 17"/>
                        <a:gd name="T13" fmla="*/ 1 h 20"/>
                        <a:gd name="T14" fmla="*/ 11 w 17"/>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0">
                          <a:moveTo>
                            <a:pt x="11" y="20"/>
                          </a:moveTo>
                          <a:cubicBezTo>
                            <a:pt x="11" y="20"/>
                            <a:pt x="11" y="20"/>
                            <a:pt x="11" y="20"/>
                          </a:cubicBezTo>
                          <a:cubicBezTo>
                            <a:pt x="11" y="20"/>
                            <a:pt x="11" y="20"/>
                            <a:pt x="11" y="20"/>
                          </a:cubicBezTo>
                          <a:cubicBezTo>
                            <a:pt x="11" y="19"/>
                            <a:pt x="11" y="18"/>
                            <a:pt x="10" y="18"/>
                          </a:cubicBezTo>
                          <a:cubicBezTo>
                            <a:pt x="9" y="18"/>
                            <a:pt x="9" y="18"/>
                            <a:pt x="9" y="18"/>
                          </a:cubicBezTo>
                          <a:cubicBezTo>
                            <a:pt x="7" y="16"/>
                            <a:pt x="5" y="15"/>
                            <a:pt x="4" y="13"/>
                          </a:cubicBezTo>
                          <a:cubicBezTo>
                            <a:pt x="0" y="4"/>
                            <a:pt x="9" y="0"/>
                            <a:pt x="17" y="1"/>
                          </a:cubicBezTo>
                          <a:cubicBezTo>
                            <a:pt x="14" y="7"/>
                            <a:pt x="12" y="13"/>
                            <a:pt x="11" y="2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4" name="Freeform 544"/>
                    <p:cNvSpPr>
                      <a:spLocks/>
                    </p:cNvSpPr>
                    <p:nvPr/>
                  </p:nvSpPr>
                  <p:spPr bwMode="auto">
                    <a:xfrm>
                      <a:off x="3515" y="1628"/>
                      <a:ext cx="45" cy="38"/>
                    </a:xfrm>
                    <a:custGeom>
                      <a:avLst/>
                      <a:gdLst>
                        <a:gd name="T0" fmla="*/ 19 w 19"/>
                        <a:gd name="T1" fmla="*/ 13 h 16"/>
                        <a:gd name="T2" fmla="*/ 19 w 19"/>
                        <a:gd name="T3" fmla="*/ 13 h 16"/>
                        <a:gd name="T4" fmla="*/ 4 w 19"/>
                        <a:gd name="T5" fmla="*/ 16 h 16"/>
                        <a:gd name="T6" fmla="*/ 2 w 19"/>
                        <a:gd name="T7" fmla="*/ 9 h 16"/>
                        <a:gd name="T8" fmla="*/ 0 w 19"/>
                        <a:gd name="T9" fmla="*/ 4 h 16"/>
                        <a:gd name="T10" fmla="*/ 13 w 19"/>
                        <a:gd name="T11" fmla="*/ 0 h 16"/>
                        <a:gd name="T12" fmla="*/ 19 w 19"/>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19" h="16">
                          <a:moveTo>
                            <a:pt x="19" y="13"/>
                          </a:moveTo>
                          <a:cubicBezTo>
                            <a:pt x="19" y="13"/>
                            <a:pt x="19" y="13"/>
                            <a:pt x="19" y="13"/>
                          </a:cubicBezTo>
                          <a:cubicBezTo>
                            <a:pt x="14" y="15"/>
                            <a:pt x="9" y="16"/>
                            <a:pt x="4" y="16"/>
                          </a:cubicBezTo>
                          <a:cubicBezTo>
                            <a:pt x="4" y="14"/>
                            <a:pt x="3" y="11"/>
                            <a:pt x="2" y="9"/>
                          </a:cubicBezTo>
                          <a:cubicBezTo>
                            <a:pt x="1" y="7"/>
                            <a:pt x="1" y="6"/>
                            <a:pt x="0" y="4"/>
                          </a:cubicBezTo>
                          <a:cubicBezTo>
                            <a:pt x="5" y="3"/>
                            <a:pt x="9" y="2"/>
                            <a:pt x="13" y="0"/>
                          </a:cubicBezTo>
                          <a:cubicBezTo>
                            <a:pt x="13" y="4"/>
                            <a:pt x="15" y="10"/>
                            <a:pt x="19" y="1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5" name="Freeform 545"/>
                    <p:cNvSpPr>
                      <a:spLocks/>
                    </p:cNvSpPr>
                    <p:nvPr/>
                  </p:nvSpPr>
                  <p:spPr bwMode="auto">
                    <a:xfrm>
                      <a:off x="3608" y="1285"/>
                      <a:ext cx="38" cy="28"/>
                    </a:xfrm>
                    <a:custGeom>
                      <a:avLst/>
                      <a:gdLst>
                        <a:gd name="T0" fmla="*/ 16 w 16"/>
                        <a:gd name="T1" fmla="*/ 0 h 12"/>
                        <a:gd name="T2" fmla="*/ 16 w 16"/>
                        <a:gd name="T3" fmla="*/ 0 h 12"/>
                        <a:gd name="T4" fmla="*/ 13 w 16"/>
                        <a:gd name="T5" fmla="*/ 9 h 12"/>
                        <a:gd name="T6" fmla="*/ 4 w 16"/>
                        <a:gd name="T7" fmla="*/ 12 h 12"/>
                        <a:gd name="T8" fmla="*/ 4 w 16"/>
                        <a:gd name="T9" fmla="*/ 12 h 12"/>
                        <a:gd name="T10" fmla="*/ 2 w 16"/>
                        <a:gd name="T11" fmla="*/ 9 h 12"/>
                        <a:gd name="T12" fmla="*/ 0 w 16"/>
                        <a:gd name="T13" fmla="*/ 7 h 12"/>
                        <a:gd name="T14" fmla="*/ 2 w 16"/>
                        <a:gd name="T15" fmla="*/ 6 h 12"/>
                        <a:gd name="T16" fmla="*/ 14 w 16"/>
                        <a:gd name="T17" fmla="*/ 2 h 12"/>
                        <a:gd name="T18" fmla="*/ 16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16" y="0"/>
                          </a:moveTo>
                          <a:cubicBezTo>
                            <a:pt x="16" y="0"/>
                            <a:pt x="16" y="0"/>
                            <a:pt x="16" y="0"/>
                          </a:cubicBezTo>
                          <a:cubicBezTo>
                            <a:pt x="14" y="3"/>
                            <a:pt x="12" y="6"/>
                            <a:pt x="13" y="9"/>
                          </a:cubicBezTo>
                          <a:cubicBezTo>
                            <a:pt x="10" y="10"/>
                            <a:pt x="7" y="11"/>
                            <a:pt x="4" y="12"/>
                          </a:cubicBezTo>
                          <a:cubicBezTo>
                            <a:pt x="4" y="12"/>
                            <a:pt x="4" y="12"/>
                            <a:pt x="4" y="12"/>
                          </a:cubicBezTo>
                          <a:cubicBezTo>
                            <a:pt x="4" y="11"/>
                            <a:pt x="3" y="10"/>
                            <a:pt x="2" y="9"/>
                          </a:cubicBezTo>
                          <a:cubicBezTo>
                            <a:pt x="1" y="8"/>
                            <a:pt x="1" y="7"/>
                            <a:pt x="0" y="7"/>
                          </a:cubicBezTo>
                          <a:cubicBezTo>
                            <a:pt x="1" y="6"/>
                            <a:pt x="1" y="6"/>
                            <a:pt x="2" y="6"/>
                          </a:cubicBezTo>
                          <a:cubicBezTo>
                            <a:pt x="6" y="5"/>
                            <a:pt x="10" y="3"/>
                            <a:pt x="14" y="2"/>
                          </a:cubicBezTo>
                          <a:cubicBezTo>
                            <a:pt x="15" y="1"/>
                            <a:pt x="16" y="1"/>
                            <a:pt x="16"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6" name="Freeform 546"/>
                    <p:cNvSpPr>
                      <a:spLocks/>
                    </p:cNvSpPr>
                    <p:nvPr/>
                  </p:nvSpPr>
                  <p:spPr bwMode="auto">
                    <a:xfrm>
                      <a:off x="3778" y="580"/>
                      <a:ext cx="24" cy="28"/>
                    </a:xfrm>
                    <a:custGeom>
                      <a:avLst/>
                      <a:gdLst>
                        <a:gd name="T0" fmla="*/ 10 w 10"/>
                        <a:gd name="T1" fmla="*/ 11 h 12"/>
                        <a:gd name="T2" fmla="*/ 10 w 10"/>
                        <a:gd name="T3" fmla="*/ 12 h 12"/>
                        <a:gd name="T4" fmla="*/ 0 w 10"/>
                        <a:gd name="T5" fmla="*/ 12 h 12"/>
                        <a:gd name="T6" fmla="*/ 6 w 10"/>
                        <a:gd name="T7" fmla="*/ 2 h 12"/>
                        <a:gd name="T8" fmla="*/ 10 w 10"/>
                        <a:gd name="T9" fmla="*/ 11 h 12"/>
                      </a:gdLst>
                      <a:ahLst/>
                      <a:cxnLst>
                        <a:cxn ang="0">
                          <a:pos x="T0" y="T1"/>
                        </a:cxn>
                        <a:cxn ang="0">
                          <a:pos x="T2" y="T3"/>
                        </a:cxn>
                        <a:cxn ang="0">
                          <a:pos x="T4" y="T5"/>
                        </a:cxn>
                        <a:cxn ang="0">
                          <a:pos x="T6" y="T7"/>
                        </a:cxn>
                        <a:cxn ang="0">
                          <a:pos x="T8" y="T9"/>
                        </a:cxn>
                      </a:cxnLst>
                      <a:rect l="0" t="0" r="r" b="b"/>
                      <a:pathLst>
                        <a:path w="10" h="12">
                          <a:moveTo>
                            <a:pt x="10" y="11"/>
                          </a:moveTo>
                          <a:cubicBezTo>
                            <a:pt x="10" y="11"/>
                            <a:pt x="10" y="12"/>
                            <a:pt x="10" y="12"/>
                          </a:cubicBezTo>
                          <a:cubicBezTo>
                            <a:pt x="7" y="12"/>
                            <a:pt x="3" y="12"/>
                            <a:pt x="0" y="12"/>
                          </a:cubicBezTo>
                          <a:cubicBezTo>
                            <a:pt x="0" y="9"/>
                            <a:pt x="0" y="0"/>
                            <a:pt x="6" y="2"/>
                          </a:cubicBezTo>
                          <a:cubicBezTo>
                            <a:pt x="10" y="3"/>
                            <a:pt x="9" y="8"/>
                            <a:pt x="10" y="1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7" name="Freeform 547"/>
                    <p:cNvSpPr>
                      <a:spLocks/>
                    </p:cNvSpPr>
                    <p:nvPr/>
                  </p:nvSpPr>
                  <p:spPr bwMode="auto">
                    <a:xfrm>
                      <a:off x="3617" y="1261"/>
                      <a:ext cx="29" cy="24"/>
                    </a:xfrm>
                    <a:custGeom>
                      <a:avLst/>
                      <a:gdLst>
                        <a:gd name="T0" fmla="*/ 12 w 12"/>
                        <a:gd name="T1" fmla="*/ 8 h 10"/>
                        <a:gd name="T2" fmla="*/ 11 w 12"/>
                        <a:gd name="T3" fmla="*/ 8 h 10"/>
                        <a:gd name="T4" fmla="*/ 9 w 12"/>
                        <a:gd name="T5" fmla="*/ 7 h 10"/>
                        <a:gd name="T6" fmla="*/ 2 w 12"/>
                        <a:gd name="T7" fmla="*/ 10 h 10"/>
                        <a:gd name="T8" fmla="*/ 2 w 12"/>
                        <a:gd name="T9" fmla="*/ 9 h 10"/>
                        <a:gd name="T10" fmla="*/ 0 w 12"/>
                        <a:gd name="T11" fmla="*/ 2 h 10"/>
                        <a:gd name="T12" fmla="*/ 6 w 12"/>
                        <a:gd name="T13" fmla="*/ 0 h 10"/>
                        <a:gd name="T14" fmla="*/ 12 w 12"/>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0">
                          <a:moveTo>
                            <a:pt x="12" y="8"/>
                          </a:moveTo>
                          <a:cubicBezTo>
                            <a:pt x="12" y="8"/>
                            <a:pt x="12" y="8"/>
                            <a:pt x="11" y="8"/>
                          </a:cubicBezTo>
                          <a:cubicBezTo>
                            <a:pt x="11" y="7"/>
                            <a:pt x="10" y="7"/>
                            <a:pt x="9" y="7"/>
                          </a:cubicBezTo>
                          <a:cubicBezTo>
                            <a:pt x="7" y="8"/>
                            <a:pt x="4" y="9"/>
                            <a:pt x="2" y="10"/>
                          </a:cubicBezTo>
                          <a:cubicBezTo>
                            <a:pt x="2" y="10"/>
                            <a:pt x="2" y="9"/>
                            <a:pt x="2" y="9"/>
                          </a:cubicBezTo>
                          <a:cubicBezTo>
                            <a:pt x="3" y="7"/>
                            <a:pt x="2" y="4"/>
                            <a:pt x="0" y="2"/>
                          </a:cubicBezTo>
                          <a:cubicBezTo>
                            <a:pt x="2" y="2"/>
                            <a:pt x="4" y="1"/>
                            <a:pt x="6" y="0"/>
                          </a:cubicBezTo>
                          <a:cubicBezTo>
                            <a:pt x="7" y="4"/>
                            <a:pt x="9" y="6"/>
                            <a:pt x="12"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8" name="Freeform 548"/>
                    <p:cNvSpPr>
                      <a:spLocks/>
                    </p:cNvSpPr>
                    <p:nvPr/>
                  </p:nvSpPr>
                  <p:spPr bwMode="auto">
                    <a:xfrm>
                      <a:off x="3707" y="473"/>
                      <a:ext cx="114" cy="71"/>
                    </a:xfrm>
                    <a:custGeom>
                      <a:avLst/>
                      <a:gdLst>
                        <a:gd name="T0" fmla="*/ 46 w 48"/>
                        <a:gd name="T1" fmla="*/ 26 h 30"/>
                        <a:gd name="T2" fmla="*/ 46 w 48"/>
                        <a:gd name="T3" fmla="*/ 27 h 30"/>
                        <a:gd name="T4" fmla="*/ 5 w 48"/>
                        <a:gd name="T5" fmla="*/ 29 h 30"/>
                        <a:gd name="T6" fmla="*/ 0 w 48"/>
                        <a:gd name="T7" fmla="*/ 30 h 30"/>
                        <a:gd name="T8" fmla="*/ 19 w 48"/>
                        <a:gd name="T9" fmla="*/ 3 h 30"/>
                        <a:gd name="T10" fmla="*/ 46 w 48"/>
                        <a:gd name="T11" fmla="*/ 24 h 30"/>
                        <a:gd name="T12" fmla="*/ 46 w 48"/>
                        <a:gd name="T13" fmla="*/ 25 h 30"/>
                        <a:gd name="T14" fmla="*/ 46 w 48"/>
                        <a:gd name="T15" fmla="*/ 26 h 30"/>
                        <a:gd name="T16" fmla="*/ 46 w 48"/>
                        <a:gd name="T17" fmla="*/ 26 h 30"/>
                        <a:gd name="T18" fmla="*/ 46 w 48"/>
                        <a:gd name="T19"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30">
                          <a:moveTo>
                            <a:pt x="46" y="26"/>
                          </a:moveTo>
                          <a:cubicBezTo>
                            <a:pt x="46" y="27"/>
                            <a:pt x="46" y="27"/>
                            <a:pt x="46" y="27"/>
                          </a:cubicBezTo>
                          <a:cubicBezTo>
                            <a:pt x="32" y="27"/>
                            <a:pt x="18" y="27"/>
                            <a:pt x="5" y="29"/>
                          </a:cubicBezTo>
                          <a:cubicBezTo>
                            <a:pt x="3" y="29"/>
                            <a:pt x="1" y="29"/>
                            <a:pt x="0" y="30"/>
                          </a:cubicBezTo>
                          <a:cubicBezTo>
                            <a:pt x="0" y="18"/>
                            <a:pt x="7" y="6"/>
                            <a:pt x="19" y="3"/>
                          </a:cubicBezTo>
                          <a:cubicBezTo>
                            <a:pt x="32" y="0"/>
                            <a:pt x="48" y="9"/>
                            <a:pt x="46" y="24"/>
                          </a:cubicBezTo>
                          <a:cubicBezTo>
                            <a:pt x="46" y="24"/>
                            <a:pt x="46" y="25"/>
                            <a:pt x="46" y="25"/>
                          </a:cubicBezTo>
                          <a:cubicBezTo>
                            <a:pt x="46" y="26"/>
                            <a:pt x="46" y="26"/>
                            <a:pt x="46" y="26"/>
                          </a:cubicBezTo>
                          <a:cubicBezTo>
                            <a:pt x="46" y="26"/>
                            <a:pt x="46" y="26"/>
                            <a:pt x="46" y="26"/>
                          </a:cubicBezTo>
                          <a:cubicBezTo>
                            <a:pt x="46" y="26"/>
                            <a:pt x="46" y="26"/>
                            <a:pt x="46" y="2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9" name="Freeform 549"/>
                    <p:cNvSpPr>
                      <a:spLocks/>
                    </p:cNvSpPr>
                    <p:nvPr/>
                  </p:nvSpPr>
                  <p:spPr bwMode="auto">
                    <a:xfrm>
                      <a:off x="3281" y="1036"/>
                      <a:ext cx="384" cy="246"/>
                    </a:xfrm>
                    <a:custGeom>
                      <a:avLst/>
                      <a:gdLst>
                        <a:gd name="T0" fmla="*/ 154 w 162"/>
                        <a:gd name="T1" fmla="*/ 81 h 104"/>
                        <a:gd name="T2" fmla="*/ 156 w 162"/>
                        <a:gd name="T3" fmla="*/ 81 h 104"/>
                        <a:gd name="T4" fmla="*/ 148 w 162"/>
                        <a:gd name="T5" fmla="*/ 91 h 104"/>
                        <a:gd name="T6" fmla="*/ 76 w 162"/>
                        <a:gd name="T7" fmla="*/ 104 h 104"/>
                        <a:gd name="T8" fmla="*/ 23 w 162"/>
                        <a:gd name="T9" fmla="*/ 88 h 104"/>
                        <a:gd name="T10" fmla="*/ 21 w 162"/>
                        <a:gd name="T11" fmla="*/ 87 h 104"/>
                        <a:gd name="T12" fmla="*/ 10 w 162"/>
                        <a:gd name="T13" fmla="*/ 76 h 104"/>
                        <a:gd name="T14" fmla="*/ 4 w 162"/>
                        <a:gd name="T15" fmla="*/ 60 h 104"/>
                        <a:gd name="T16" fmla="*/ 3 w 162"/>
                        <a:gd name="T17" fmla="*/ 58 h 104"/>
                        <a:gd name="T18" fmla="*/ 15 w 162"/>
                        <a:gd name="T19" fmla="*/ 17 h 104"/>
                        <a:gd name="T20" fmla="*/ 42 w 162"/>
                        <a:gd name="T21" fmla="*/ 2 h 104"/>
                        <a:gd name="T22" fmla="*/ 80 w 162"/>
                        <a:gd name="T23" fmla="*/ 10 h 104"/>
                        <a:gd name="T24" fmla="*/ 160 w 162"/>
                        <a:gd name="T25" fmla="*/ 48 h 104"/>
                        <a:gd name="T26" fmla="*/ 162 w 162"/>
                        <a:gd name="T27" fmla="*/ 57 h 104"/>
                        <a:gd name="T28" fmla="*/ 156 w 162"/>
                        <a:gd name="T29" fmla="*/ 58 h 104"/>
                        <a:gd name="T30" fmla="*/ 155 w 162"/>
                        <a:gd name="T31" fmla="*/ 55 h 104"/>
                        <a:gd name="T32" fmla="*/ 89 w 162"/>
                        <a:gd name="T33" fmla="*/ 29 h 104"/>
                        <a:gd name="T34" fmla="*/ 30 w 162"/>
                        <a:gd name="T35" fmla="*/ 22 h 104"/>
                        <a:gd name="T36" fmla="*/ 27 w 162"/>
                        <a:gd name="T37" fmla="*/ 58 h 104"/>
                        <a:gd name="T38" fmla="*/ 49 w 162"/>
                        <a:gd name="T39" fmla="*/ 69 h 104"/>
                        <a:gd name="T40" fmla="*/ 82 w 162"/>
                        <a:gd name="T41" fmla="*/ 77 h 104"/>
                        <a:gd name="T42" fmla="*/ 154 w 162"/>
                        <a:gd name="T43" fmla="*/ 8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2" h="104">
                          <a:moveTo>
                            <a:pt x="154" y="81"/>
                          </a:moveTo>
                          <a:cubicBezTo>
                            <a:pt x="155" y="81"/>
                            <a:pt x="155" y="81"/>
                            <a:pt x="156" y="81"/>
                          </a:cubicBezTo>
                          <a:cubicBezTo>
                            <a:pt x="152" y="83"/>
                            <a:pt x="148" y="86"/>
                            <a:pt x="148" y="91"/>
                          </a:cubicBezTo>
                          <a:cubicBezTo>
                            <a:pt x="125" y="99"/>
                            <a:pt x="101" y="104"/>
                            <a:pt x="76" y="104"/>
                          </a:cubicBezTo>
                          <a:cubicBezTo>
                            <a:pt x="59" y="103"/>
                            <a:pt x="38" y="99"/>
                            <a:pt x="23" y="88"/>
                          </a:cubicBezTo>
                          <a:cubicBezTo>
                            <a:pt x="23" y="88"/>
                            <a:pt x="22" y="87"/>
                            <a:pt x="21" y="87"/>
                          </a:cubicBezTo>
                          <a:cubicBezTo>
                            <a:pt x="17" y="84"/>
                            <a:pt x="14" y="80"/>
                            <a:pt x="10" y="76"/>
                          </a:cubicBezTo>
                          <a:cubicBezTo>
                            <a:pt x="7" y="71"/>
                            <a:pt x="5" y="65"/>
                            <a:pt x="4" y="60"/>
                          </a:cubicBezTo>
                          <a:cubicBezTo>
                            <a:pt x="4" y="59"/>
                            <a:pt x="4" y="58"/>
                            <a:pt x="3" y="58"/>
                          </a:cubicBezTo>
                          <a:cubicBezTo>
                            <a:pt x="0" y="43"/>
                            <a:pt x="4" y="28"/>
                            <a:pt x="15" y="17"/>
                          </a:cubicBezTo>
                          <a:cubicBezTo>
                            <a:pt x="22" y="9"/>
                            <a:pt x="32" y="4"/>
                            <a:pt x="42" y="2"/>
                          </a:cubicBezTo>
                          <a:cubicBezTo>
                            <a:pt x="55" y="0"/>
                            <a:pt x="68" y="4"/>
                            <a:pt x="80" y="10"/>
                          </a:cubicBezTo>
                          <a:cubicBezTo>
                            <a:pt x="107" y="22"/>
                            <a:pt x="133" y="37"/>
                            <a:pt x="160" y="48"/>
                          </a:cubicBezTo>
                          <a:cubicBezTo>
                            <a:pt x="159" y="51"/>
                            <a:pt x="160" y="54"/>
                            <a:pt x="162" y="57"/>
                          </a:cubicBezTo>
                          <a:cubicBezTo>
                            <a:pt x="160" y="57"/>
                            <a:pt x="158" y="57"/>
                            <a:pt x="156" y="58"/>
                          </a:cubicBezTo>
                          <a:cubicBezTo>
                            <a:pt x="157" y="57"/>
                            <a:pt x="157" y="56"/>
                            <a:pt x="155" y="55"/>
                          </a:cubicBezTo>
                          <a:cubicBezTo>
                            <a:pt x="133" y="46"/>
                            <a:pt x="112" y="37"/>
                            <a:pt x="89" y="29"/>
                          </a:cubicBezTo>
                          <a:cubicBezTo>
                            <a:pt x="72" y="22"/>
                            <a:pt x="48" y="15"/>
                            <a:pt x="30" y="22"/>
                          </a:cubicBezTo>
                          <a:cubicBezTo>
                            <a:pt x="13" y="29"/>
                            <a:pt x="15" y="47"/>
                            <a:pt x="27" y="58"/>
                          </a:cubicBezTo>
                          <a:cubicBezTo>
                            <a:pt x="34" y="63"/>
                            <a:pt x="42" y="66"/>
                            <a:pt x="49" y="69"/>
                          </a:cubicBezTo>
                          <a:cubicBezTo>
                            <a:pt x="60" y="72"/>
                            <a:pt x="71" y="75"/>
                            <a:pt x="82" y="77"/>
                          </a:cubicBezTo>
                          <a:cubicBezTo>
                            <a:pt x="106" y="81"/>
                            <a:pt x="130" y="83"/>
                            <a:pt x="154" y="8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0" name="Freeform 550"/>
                    <p:cNvSpPr>
                      <a:spLocks/>
                    </p:cNvSpPr>
                    <p:nvPr/>
                  </p:nvSpPr>
                  <p:spPr bwMode="auto">
                    <a:xfrm>
                      <a:off x="3312" y="1072"/>
                      <a:ext cx="341" cy="161"/>
                    </a:xfrm>
                    <a:custGeom>
                      <a:avLst/>
                      <a:gdLst>
                        <a:gd name="T0" fmla="*/ 141 w 144"/>
                        <a:gd name="T1" fmla="*/ 63 h 68"/>
                        <a:gd name="T2" fmla="*/ 141 w 144"/>
                        <a:gd name="T3" fmla="*/ 66 h 68"/>
                        <a:gd name="T4" fmla="*/ 69 w 144"/>
                        <a:gd name="T5" fmla="*/ 62 h 68"/>
                        <a:gd name="T6" fmla="*/ 36 w 144"/>
                        <a:gd name="T7" fmla="*/ 54 h 68"/>
                        <a:gd name="T8" fmla="*/ 14 w 144"/>
                        <a:gd name="T9" fmla="*/ 43 h 68"/>
                        <a:gd name="T10" fmla="*/ 17 w 144"/>
                        <a:gd name="T11" fmla="*/ 7 h 68"/>
                        <a:gd name="T12" fmla="*/ 76 w 144"/>
                        <a:gd name="T13" fmla="*/ 14 h 68"/>
                        <a:gd name="T14" fmla="*/ 142 w 144"/>
                        <a:gd name="T15" fmla="*/ 40 h 68"/>
                        <a:gd name="T16" fmla="*/ 143 w 144"/>
                        <a:gd name="T17" fmla="*/ 43 h 68"/>
                        <a:gd name="T18" fmla="*/ 140 w 144"/>
                        <a:gd name="T19" fmla="*/ 44 h 68"/>
                        <a:gd name="T20" fmla="*/ 75 w 144"/>
                        <a:gd name="T21" fmla="*/ 19 h 68"/>
                        <a:gd name="T22" fmla="*/ 21 w 144"/>
                        <a:gd name="T23" fmla="*/ 11 h 68"/>
                        <a:gd name="T24" fmla="*/ 13 w 144"/>
                        <a:gd name="T25" fmla="*/ 34 h 68"/>
                        <a:gd name="T26" fmla="*/ 33 w 144"/>
                        <a:gd name="T27" fmla="*/ 47 h 68"/>
                        <a:gd name="T28" fmla="*/ 141 w 144"/>
                        <a:gd name="T29"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68">
                          <a:moveTo>
                            <a:pt x="141" y="63"/>
                          </a:moveTo>
                          <a:cubicBezTo>
                            <a:pt x="141" y="66"/>
                            <a:pt x="141" y="66"/>
                            <a:pt x="141" y="66"/>
                          </a:cubicBezTo>
                          <a:cubicBezTo>
                            <a:pt x="117" y="68"/>
                            <a:pt x="93" y="66"/>
                            <a:pt x="69" y="62"/>
                          </a:cubicBezTo>
                          <a:cubicBezTo>
                            <a:pt x="58" y="60"/>
                            <a:pt x="47" y="57"/>
                            <a:pt x="36" y="54"/>
                          </a:cubicBezTo>
                          <a:cubicBezTo>
                            <a:pt x="29" y="51"/>
                            <a:pt x="21" y="48"/>
                            <a:pt x="14" y="43"/>
                          </a:cubicBezTo>
                          <a:cubicBezTo>
                            <a:pt x="2" y="32"/>
                            <a:pt x="0" y="14"/>
                            <a:pt x="17" y="7"/>
                          </a:cubicBezTo>
                          <a:cubicBezTo>
                            <a:pt x="35" y="0"/>
                            <a:pt x="59" y="7"/>
                            <a:pt x="76" y="14"/>
                          </a:cubicBezTo>
                          <a:cubicBezTo>
                            <a:pt x="99" y="22"/>
                            <a:pt x="120" y="31"/>
                            <a:pt x="142" y="40"/>
                          </a:cubicBezTo>
                          <a:cubicBezTo>
                            <a:pt x="144" y="41"/>
                            <a:pt x="144" y="42"/>
                            <a:pt x="143" y="43"/>
                          </a:cubicBezTo>
                          <a:cubicBezTo>
                            <a:pt x="140" y="44"/>
                            <a:pt x="140" y="44"/>
                            <a:pt x="140" y="44"/>
                          </a:cubicBezTo>
                          <a:cubicBezTo>
                            <a:pt x="118" y="36"/>
                            <a:pt x="97" y="26"/>
                            <a:pt x="75" y="19"/>
                          </a:cubicBezTo>
                          <a:cubicBezTo>
                            <a:pt x="59" y="13"/>
                            <a:pt x="38" y="6"/>
                            <a:pt x="21" y="11"/>
                          </a:cubicBezTo>
                          <a:cubicBezTo>
                            <a:pt x="10" y="14"/>
                            <a:pt x="7" y="25"/>
                            <a:pt x="13" y="34"/>
                          </a:cubicBezTo>
                          <a:cubicBezTo>
                            <a:pt x="18" y="41"/>
                            <a:pt x="26" y="45"/>
                            <a:pt x="33" y="47"/>
                          </a:cubicBezTo>
                          <a:cubicBezTo>
                            <a:pt x="68" y="59"/>
                            <a:pt x="105" y="62"/>
                            <a:pt x="141" y="6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1" name="Freeform 551"/>
                    <p:cNvSpPr>
                      <a:spLocks/>
                    </p:cNvSpPr>
                    <p:nvPr/>
                  </p:nvSpPr>
                  <p:spPr bwMode="auto">
                    <a:xfrm>
                      <a:off x="3646" y="1117"/>
                      <a:ext cx="28" cy="26"/>
                    </a:xfrm>
                    <a:custGeom>
                      <a:avLst/>
                      <a:gdLst>
                        <a:gd name="T0" fmla="*/ 12 w 12"/>
                        <a:gd name="T1" fmla="*/ 6 h 11"/>
                        <a:gd name="T2" fmla="*/ 8 w 12"/>
                        <a:gd name="T3" fmla="*/ 10 h 11"/>
                        <a:gd name="T4" fmla="*/ 7 w 12"/>
                        <a:gd name="T5" fmla="*/ 11 h 11"/>
                        <a:gd name="T6" fmla="*/ 0 w 12"/>
                        <a:gd name="T7" fmla="*/ 8 h 11"/>
                        <a:gd name="T8" fmla="*/ 2 w 12"/>
                        <a:gd name="T9" fmla="*/ 0 h 11"/>
                        <a:gd name="T10" fmla="*/ 12 w 12"/>
                        <a:gd name="T11" fmla="*/ 6 h 11"/>
                      </a:gdLst>
                      <a:ahLst/>
                      <a:cxnLst>
                        <a:cxn ang="0">
                          <a:pos x="T0" y="T1"/>
                        </a:cxn>
                        <a:cxn ang="0">
                          <a:pos x="T2" y="T3"/>
                        </a:cxn>
                        <a:cxn ang="0">
                          <a:pos x="T4" y="T5"/>
                        </a:cxn>
                        <a:cxn ang="0">
                          <a:pos x="T6" y="T7"/>
                        </a:cxn>
                        <a:cxn ang="0">
                          <a:pos x="T8" y="T9"/>
                        </a:cxn>
                        <a:cxn ang="0">
                          <a:pos x="T10" y="T11"/>
                        </a:cxn>
                      </a:cxnLst>
                      <a:rect l="0" t="0" r="r" b="b"/>
                      <a:pathLst>
                        <a:path w="12" h="11">
                          <a:moveTo>
                            <a:pt x="12" y="6"/>
                          </a:moveTo>
                          <a:cubicBezTo>
                            <a:pt x="11" y="7"/>
                            <a:pt x="9" y="8"/>
                            <a:pt x="8" y="10"/>
                          </a:cubicBezTo>
                          <a:cubicBezTo>
                            <a:pt x="8" y="10"/>
                            <a:pt x="7" y="11"/>
                            <a:pt x="7" y="11"/>
                          </a:cubicBezTo>
                          <a:cubicBezTo>
                            <a:pt x="5" y="10"/>
                            <a:pt x="2" y="9"/>
                            <a:pt x="0" y="8"/>
                          </a:cubicBezTo>
                          <a:cubicBezTo>
                            <a:pt x="1" y="5"/>
                            <a:pt x="2" y="3"/>
                            <a:pt x="2" y="0"/>
                          </a:cubicBezTo>
                          <a:cubicBezTo>
                            <a:pt x="6" y="2"/>
                            <a:pt x="9" y="4"/>
                            <a:pt x="12"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2" name="Freeform 552"/>
                    <p:cNvSpPr>
                      <a:spLocks/>
                    </p:cNvSpPr>
                    <p:nvPr/>
                  </p:nvSpPr>
                  <p:spPr bwMode="auto">
                    <a:xfrm>
                      <a:off x="3413" y="1874"/>
                      <a:ext cx="60" cy="135"/>
                    </a:xfrm>
                    <a:custGeom>
                      <a:avLst/>
                      <a:gdLst>
                        <a:gd name="T0" fmla="*/ 24 w 25"/>
                        <a:gd name="T1" fmla="*/ 32 h 57"/>
                        <a:gd name="T2" fmla="*/ 25 w 25"/>
                        <a:gd name="T3" fmla="*/ 32 h 57"/>
                        <a:gd name="T4" fmla="*/ 2 w 25"/>
                        <a:gd name="T5" fmla="*/ 47 h 57"/>
                        <a:gd name="T6" fmla="*/ 10 w 25"/>
                        <a:gd name="T7" fmla="*/ 0 h 57"/>
                        <a:gd name="T8" fmla="*/ 24 w 25"/>
                        <a:gd name="T9" fmla="*/ 32 h 57"/>
                      </a:gdLst>
                      <a:ahLst/>
                      <a:cxnLst>
                        <a:cxn ang="0">
                          <a:pos x="T0" y="T1"/>
                        </a:cxn>
                        <a:cxn ang="0">
                          <a:pos x="T2" y="T3"/>
                        </a:cxn>
                        <a:cxn ang="0">
                          <a:pos x="T4" y="T5"/>
                        </a:cxn>
                        <a:cxn ang="0">
                          <a:pos x="T6" y="T7"/>
                        </a:cxn>
                        <a:cxn ang="0">
                          <a:pos x="T8" y="T9"/>
                        </a:cxn>
                      </a:cxnLst>
                      <a:rect l="0" t="0" r="r" b="b"/>
                      <a:pathLst>
                        <a:path w="25" h="57">
                          <a:moveTo>
                            <a:pt x="24" y="32"/>
                          </a:moveTo>
                          <a:cubicBezTo>
                            <a:pt x="24" y="32"/>
                            <a:pt x="24" y="32"/>
                            <a:pt x="25" y="32"/>
                          </a:cubicBezTo>
                          <a:cubicBezTo>
                            <a:pt x="21" y="41"/>
                            <a:pt x="12" y="57"/>
                            <a:pt x="2" y="47"/>
                          </a:cubicBezTo>
                          <a:cubicBezTo>
                            <a:pt x="0" y="31"/>
                            <a:pt x="2" y="15"/>
                            <a:pt x="10" y="0"/>
                          </a:cubicBezTo>
                          <a:cubicBezTo>
                            <a:pt x="6" y="12"/>
                            <a:pt x="12" y="26"/>
                            <a:pt x="24" y="3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3" name="Freeform 553"/>
                    <p:cNvSpPr>
                      <a:spLocks/>
                    </p:cNvSpPr>
                    <p:nvPr/>
                  </p:nvSpPr>
                  <p:spPr bwMode="auto">
                    <a:xfrm>
                      <a:off x="3705" y="726"/>
                      <a:ext cx="43" cy="41"/>
                    </a:xfrm>
                    <a:custGeom>
                      <a:avLst/>
                      <a:gdLst>
                        <a:gd name="T0" fmla="*/ 8 w 18"/>
                        <a:gd name="T1" fmla="*/ 0 h 17"/>
                        <a:gd name="T2" fmla="*/ 18 w 18"/>
                        <a:gd name="T3" fmla="*/ 10 h 17"/>
                        <a:gd name="T4" fmla="*/ 17 w 18"/>
                        <a:gd name="T5" fmla="*/ 10 h 17"/>
                        <a:gd name="T6" fmla="*/ 17 w 18"/>
                        <a:gd name="T7" fmla="*/ 10 h 17"/>
                        <a:gd name="T8" fmla="*/ 11 w 18"/>
                        <a:gd name="T9" fmla="*/ 13 h 17"/>
                        <a:gd name="T10" fmla="*/ 6 w 18"/>
                        <a:gd name="T11" fmla="*/ 17 h 17"/>
                        <a:gd name="T12" fmla="*/ 0 w 18"/>
                        <a:gd name="T13" fmla="*/ 10 h 17"/>
                        <a:gd name="T14" fmla="*/ 1 w 18"/>
                        <a:gd name="T15" fmla="*/ 10 h 17"/>
                        <a:gd name="T16" fmla="*/ 4 w 18"/>
                        <a:gd name="T17" fmla="*/ 4 h 17"/>
                        <a:gd name="T18" fmla="*/ 8 w 18"/>
                        <a:gd name="T19" fmla="*/ 1 h 17"/>
                        <a:gd name="T20" fmla="*/ 8 w 1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8" y="0"/>
                          </a:moveTo>
                          <a:cubicBezTo>
                            <a:pt x="12" y="3"/>
                            <a:pt x="15" y="6"/>
                            <a:pt x="18" y="10"/>
                          </a:cubicBezTo>
                          <a:cubicBezTo>
                            <a:pt x="17" y="10"/>
                            <a:pt x="17" y="10"/>
                            <a:pt x="17" y="10"/>
                          </a:cubicBezTo>
                          <a:cubicBezTo>
                            <a:pt x="17" y="10"/>
                            <a:pt x="17" y="10"/>
                            <a:pt x="17" y="10"/>
                          </a:cubicBezTo>
                          <a:cubicBezTo>
                            <a:pt x="15" y="10"/>
                            <a:pt x="12" y="11"/>
                            <a:pt x="11" y="13"/>
                          </a:cubicBezTo>
                          <a:cubicBezTo>
                            <a:pt x="9" y="14"/>
                            <a:pt x="7" y="15"/>
                            <a:pt x="6" y="17"/>
                          </a:cubicBezTo>
                          <a:cubicBezTo>
                            <a:pt x="4" y="15"/>
                            <a:pt x="2" y="13"/>
                            <a:pt x="0" y="10"/>
                          </a:cubicBezTo>
                          <a:cubicBezTo>
                            <a:pt x="1" y="10"/>
                            <a:pt x="1" y="10"/>
                            <a:pt x="1" y="10"/>
                          </a:cubicBezTo>
                          <a:cubicBezTo>
                            <a:pt x="1" y="8"/>
                            <a:pt x="2" y="6"/>
                            <a:pt x="4" y="4"/>
                          </a:cubicBezTo>
                          <a:cubicBezTo>
                            <a:pt x="5" y="3"/>
                            <a:pt x="7" y="2"/>
                            <a:pt x="8" y="1"/>
                          </a:cubicBezTo>
                          <a:cubicBezTo>
                            <a:pt x="8" y="1"/>
                            <a:pt x="8" y="0"/>
                            <a:pt x="8"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4" name="Freeform 554"/>
                    <p:cNvSpPr>
                      <a:spLocks/>
                    </p:cNvSpPr>
                    <p:nvPr/>
                  </p:nvSpPr>
                  <p:spPr bwMode="auto">
                    <a:xfrm>
                      <a:off x="2973" y="1874"/>
                      <a:ext cx="464" cy="381"/>
                    </a:xfrm>
                    <a:custGeom>
                      <a:avLst/>
                      <a:gdLst>
                        <a:gd name="T0" fmla="*/ 183 w 196"/>
                        <a:gd name="T1" fmla="*/ 128 h 161"/>
                        <a:gd name="T2" fmla="*/ 196 w 196"/>
                        <a:gd name="T3" fmla="*/ 150 h 161"/>
                        <a:gd name="T4" fmla="*/ 138 w 196"/>
                        <a:gd name="T5" fmla="*/ 161 h 161"/>
                        <a:gd name="T6" fmla="*/ 76 w 196"/>
                        <a:gd name="T7" fmla="*/ 147 h 161"/>
                        <a:gd name="T8" fmla="*/ 5 w 196"/>
                        <a:gd name="T9" fmla="*/ 64 h 161"/>
                        <a:gd name="T10" fmla="*/ 10 w 196"/>
                        <a:gd name="T11" fmla="*/ 0 h 161"/>
                        <a:gd name="T12" fmla="*/ 27 w 196"/>
                        <a:gd name="T13" fmla="*/ 9 h 161"/>
                        <a:gd name="T14" fmla="*/ 39 w 196"/>
                        <a:gd name="T15" fmla="*/ 14 h 161"/>
                        <a:gd name="T16" fmla="*/ 23 w 196"/>
                        <a:gd name="T17" fmla="*/ 22 h 161"/>
                        <a:gd name="T18" fmla="*/ 30 w 196"/>
                        <a:gd name="T19" fmla="*/ 35 h 161"/>
                        <a:gd name="T20" fmla="*/ 23 w 196"/>
                        <a:gd name="T21" fmla="*/ 47 h 161"/>
                        <a:gd name="T22" fmla="*/ 32 w 196"/>
                        <a:gd name="T23" fmla="*/ 54 h 161"/>
                        <a:gd name="T24" fmla="*/ 25 w 196"/>
                        <a:gd name="T25" fmla="*/ 67 h 161"/>
                        <a:gd name="T26" fmla="*/ 29 w 196"/>
                        <a:gd name="T27" fmla="*/ 73 h 161"/>
                        <a:gd name="T28" fmla="*/ 38 w 196"/>
                        <a:gd name="T29" fmla="*/ 75 h 161"/>
                        <a:gd name="T30" fmla="*/ 35 w 196"/>
                        <a:gd name="T31" fmla="*/ 89 h 161"/>
                        <a:gd name="T32" fmla="*/ 49 w 196"/>
                        <a:gd name="T33" fmla="*/ 93 h 161"/>
                        <a:gd name="T34" fmla="*/ 44 w 196"/>
                        <a:gd name="T35" fmla="*/ 108 h 161"/>
                        <a:gd name="T36" fmla="*/ 60 w 196"/>
                        <a:gd name="T37" fmla="*/ 111 h 161"/>
                        <a:gd name="T38" fmla="*/ 63 w 196"/>
                        <a:gd name="T39" fmla="*/ 123 h 161"/>
                        <a:gd name="T40" fmla="*/ 78 w 196"/>
                        <a:gd name="T41" fmla="*/ 125 h 161"/>
                        <a:gd name="T42" fmla="*/ 81 w 196"/>
                        <a:gd name="T43" fmla="*/ 138 h 161"/>
                        <a:gd name="T44" fmla="*/ 99 w 196"/>
                        <a:gd name="T45" fmla="*/ 134 h 161"/>
                        <a:gd name="T46" fmla="*/ 110 w 196"/>
                        <a:gd name="T47" fmla="*/ 144 h 161"/>
                        <a:gd name="T48" fmla="*/ 121 w 196"/>
                        <a:gd name="T49" fmla="*/ 140 h 161"/>
                        <a:gd name="T50" fmla="*/ 129 w 196"/>
                        <a:gd name="T51" fmla="*/ 148 h 161"/>
                        <a:gd name="T52" fmla="*/ 143 w 196"/>
                        <a:gd name="T53" fmla="*/ 137 h 161"/>
                        <a:gd name="T54" fmla="*/ 155 w 196"/>
                        <a:gd name="T55" fmla="*/ 144 h 161"/>
                        <a:gd name="T56" fmla="*/ 163 w 196"/>
                        <a:gd name="T57" fmla="*/ 133 h 161"/>
                        <a:gd name="T58" fmla="*/ 178 w 196"/>
                        <a:gd name="T59" fmla="*/ 136 h 161"/>
                        <a:gd name="T60" fmla="*/ 183 w 196"/>
                        <a:gd name="T61" fmla="*/ 128 h 161"/>
                        <a:gd name="T62" fmla="*/ 183 w 196"/>
                        <a:gd name="T63" fmla="*/ 12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6" h="161">
                          <a:moveTo>
                            <a:pt x="183" y="128"/>
                          </a:moveTo>
                          <a:cubicBezTo>
                            <a:pt x="188" y="135"/>
                            <a:pt x="192" y="143"/>
                            <a:pt x="196" y="150"/>
                          </a:cubicBezTo>
                          <a:cubicBezTo>
                            <a:pt x="180" y="161"/>
                            <a:pt x="157" y="161"/>
                            <a:pt x="138" y="161"/>
                          </a:cubicBezTo>
                          <a:cubicBezTo>
                            <a:pt x="117" y="160"/>
                            <a:pt x="96" y="156"/>
                            <a:pt x="76" y="147"/>
                          </a:cubicBezTo>
                          <a:cubicBezTo>
                            <a:pt x="42" y="131"/>
                            <a:pt x="14" y="101"/>
                            <a:pt x="5" y="64"/>
                          </a:cubicBezTo>
                          <a:cubicBezTo>
                            <a:pt x="0" y="42"/>
                            <a:pt x="2" y="20"/>
                            <a:pt x="10" y="0"/>
                          </a:cubicBezTo>
                          <a:cubicBezTo>
                            <a:pt x="16" y="3"/>
                            <a:pt x="21" y="6"/>
                            <a:pt x="27" y="9"/>
                          </a:cubicBezTo>
                          <a:cubicBezTo>
                            <a:pt x="31" y="11"/>
                            <a:pt x="35" y="13"/>
                            <a:pt x="39" y="14"/>
                          </a:cubicBezTo>
                          <a:cubicBezTo>
                            <a:pt x="33" y="12"/>
                            <a:pt x="25" y="15"/>
                            <a:pt x="23" y="22"/>
                          </a:cubicBezTo>
                          <a:cubicBezTo>
                            <a:pt x="21" y="27"/>
                            <a:pt x="25" y="33"/>
                            <a:pt x="30" y="35"/>
                          </a:cubicBezTo>
                          <a:cubicBezTo>
                            <a:pt x="26" y="38"/>
                            <a:pt x="23" y="42"/>
                            <a:pt x="23" y="47"/>
                          </a:cubicBezTo>
                          <a:cubicBezTo>
                            <a:pt x="24" y="52"/>
                            <a:pt x="28" y="54"/>
                            <a:pt x="32" y="54"/>
                          </a:cubicBezTo>
                          <a:cubicBezTo>
                            <a:pt x="28" y="57"/>
                            <a:pt x="24" y="62"/>
                            <a:pt x="25" y="67"/>
                          </a:cubicBezTo>
                          <a:cubicBezTo>
                            <a:pt x="26" y="70"/>
                            <a:pt x="27" y="72"/>
                            <a:pt x="29" y="73"/>
                          </a:cubicBezTo>
                          <a:cubicBezTo>
                            <a:pt x="31" y="75"/>
                            <a:pt x="35" y="74"/>
                            <a:pt x="38" y="75"/>
                          </a:cubicBezTo>
                          <a:cubicBezTo>
                            <a:pt x="34" y="79"/>
                            <a:pt x="30" y="84"/>
                            <a:pt x="35" y="89"/>
                          </a:cubicBezTo>
                          <a:cubicBezTo>
                            <a:pt x="38" y="94"/>
                            <a:pt x="44" y="94"/>
                            <a:pt x="49" y="93"/>
                          </a:cubicBezTo>
                          <a:cubicBezTo>
                            <a:pt x="45" y="97"/>
                            <a:pt x="42" y="103"/>
                            <a:pt x="44" y="108"/>
                          </a:cubicBezTo>
                          <a:cubicBezTo>
                            <a:pt x="46" y="115"/>
                            <a:pt x="54" y="113"/>
                            <a:pt x="60" y="111"/>
                          </a:cubicBezTo>
                          <a:cubicBezTo>
                            <a:pt x="59" y="115"/>
                            <a:pt x="60" y="120"/>
                            <a:pt x="63" y="123"/>
                          </a:cubicBezTo>
                          <a:cubicBezTo>
                            <a:pt x="67" y="127"/>
                            <a:pt x="73" y="127"/>
                            <a:pt x="78" y="125"/>
                          </a:cubicBezTo>
                          <a:cubicBezTo>
                            <a:pt x="77" y="130"/>
                            <a:pt x="77" y="135"/>
                            <a:pt x="81" y="138"/>
                          </a:cubicBezTo>
                          <a:cubicBezTo>
                            <a:pt x="87" y="142"/>
                            <a:pt x="94" y="137"/>
                            <a:pt x="99" y="134"/>
                          </a:cubicBezTo>
                          <a:cubicBezTo>
                            <a:pt x="99" y="140"/>
                            <a:pt x="102" y="145"/>
                            <a:pt x="110" y="144"/>
                          </a:cubicBezTo>
                          <a:cubicBezTo>
                            <a:pt x="114" y="144"/>
                            <a:pt x="118" y="143"/>
                            <a:pt x="121" y="140"/>
                          </a:cubicBezTo>
                          <a:cubicBezTo>
                            <a:pt x="122" y="144"/>
                            <a:pt x="125" y="147"/>
                            <a:pt x="129" y="148"/>
                          </a:cubicBezTo>
                          <a:cubicBezTo>
                            <a:pt x="136" y="149"/>
                            <a:pt x="140" y="143"/>
                            <a:pt x="143" y="137"/>
                          </a:cubicBezTo>
                          <a:cubicBezTo>
                            <a:pt x="145" y="142"/>
                            <a:pt x="149" y="145"/>
                            <a:pt x="155" y="144"/>
                          </a:cubicBezTo>
                          <a:cubicBezTo>
                            <a:pt x="160" y="143"/>
                            <a:pt x="162" y="138"/>
                            <a:pt x="163" y="133"/>
                          </a:cubicBezTo>
                          <a:cubicBezTo>
                            <a:pt x="167" y="137"/>
                            <a:pt x="173" y="138"/>
                            <a:pt x="178" y="136"/>
                          </a:cubicBezTo>
                          <a:cubicBezTo>
                            <a:pt x="181" y="134"/>
                            <a:pt x="183" y="131"/>
                            <a:pt x="183" y="128"/>
                          </a:cubicBezTo>
                          <a:cubicBezTo>
                            <a:pt x="183" y="128"/>
                            <a:pt x="183" y="128"/>
                            <a:pt x="183" y="128"/>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5" name="Freeform 555"/>
                    <p:cNvSpPr>
                      <a:spLocks/>
                    </p:cNvSpPr>
                    <p:nvPr/>
                  </p:nvSpPr>
                  <p:spPr bwMode="auto">
                    <a:xfrm>
                      <a:off x="3480" y="1798"/>
                      <a:ext cx="24" cy="26"/>
                    </a:xfrm>
                    <a:custGeom>
                      <a:avLst/>
                      <a:gdLst>
                        <a:gd name="T0" fmla="*/ 10 w 10"/>
                        <a:gd name="T1" fmla="*/ 4 h 11"/>
                        <a:gd name="T2" fmla="*/ 10 w 10"/>
                        <a:gd name="T3" fmla="*/ 4 h 11"/>
                        <a:gd name="T4" fmla="*/ 9 w 10"/>
                        <a:gd name="T5" fmla="*/ 6 h 11"/>
                        <a:gd name="T6" fmla="*/ 4 w 10"/>
                        <a:gd name="T7" fmla="*/ 11 h 11"/>
                        <a:gd name="T8" fmla="*/ 0 w 10"/>
                        <a:gd name="T9" fmla="*/ 6 h 11"/>
                        <a:gd name="T10" fmla="*/ 3 w 10"/>
                        <a:gd name="T11" fmla="*/ 0 h 11"/>
                        <a:gd name="T12" fmla="*/ 9 w 10"/>
                        <a:gd name="T13" fmla="*/ 3 h 11"/>
                        <a:gd name="T14" fmla="*/ 10 w 10"/>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10" y="4"/>
                          </a:moveTo>
                          <a:cubicBezTo>
                            <a:pt x="10" y="4"/>
                            <a:pt x="10" y="4"/>
                            <a:pt x="10" y="4"/>
                          </a:cubicBezTo>
                          <a:cubicBezTo>
                            <a:pt x="9" y="5"/>
                            <a:pt x="9" y="6"/>
                            <a:pt x="9" y="6"/>
                          </a:cubicBezTo>
                          <a:cubicBezTo>
                            <a:pt x="8" y="8"/>
                            <a:pt x="6" y="10"/>
                            <a:pt x="4" y="11"/>
                          </a:cubicBezTo>
                          <a:cubicBezTo>
                            <a:pt x="1" y="11"/>
                            <a:pt x="0" y="9"/>
                            <a:pt x="0" y="6"/>
                          </a:cubicBezTo>
                          <a:cubicBezTo>
                            <a:pt x="0" y="4"/>
                            <a:pt x="2" y="2"/>
                            <a:pt x="3" y="0"/>
                          </a:cubicBezTo>
                          <a:cubicBezTo>
                            <a:pt x="5" y="1"/>
                            <a:pt x="7" y="2"/>
                            <a:pt x="9" y="3"/>
                          </a:cubicBezTo>
                          <a:cubicBezTo>
                            <a:pt x="9" y="3"/>
                            <a:pt x="9" y="4"/>
                            <a:pt x="10"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6" name="Freeform 556"/>
                    <p:cNvSpPr>
                      <a:spLocks noEditPoints="1"/>
                    </p:cNvSpPr>
                    <p:nvPr/>
                  </p:nvSpPr>
                  <p:spPr bwMode="auto">
                    <a:xfrm>
                      <a:off x="3328" y="1086"/>
                      <a:ext cx="318" cy="135"/>
                    </a:xfrm>
                    <a:custGeom>
                      <a:avLst/>
                      <a:gdLst>
                        <a:gd name="T0" fmla="*/ 133 w 134"/>
                        <a:gd name="T1" fmla="*/ 38 h 57"/>
                        <a:gd name="T2" fmla="*/ 134 w 134"/>
                        <a:gd name="T3" fmla="*/ 39 h 57"/>
                        <a:gd name="T4" fmla="*/ 129 w 134"/>
                        <a:gd name="T5" fmla="*/ 46 h 57"/>
                        <a:gd name="T6" fmla="*/ 134 w 134"/>
                        <a:gd name="T7" fmla="*/ 57 h 57"/>
                        <a:gd name="T8" fmla="*/ 26 w 134"/>
                        <a:gd name="T9" fmla="*/ 41 h 57"/>
                        <a:gd name="T10" fmla="*/ 6 w 134"/>
                        <a:gd name="T11" fmla="*/ 28 h 57"/>
                        <a:gd name="T12" fmla="*/ 14 w 134"/>
                        <a:gd name="T13" fmla="*/ 5 h 57"/>
                        <a:gd name="T14" fmla="*/ 68 w 134"/>
                        <a:gd name="T15" fmla="*/ 13 h 57"/>
                        <a:gd name="T16" fmla="*/ 133 w 134"/>
                        <a:gd name="T17" fmla="*/ 38 h 57"/>
                        <a:gd name="T18" fmla="*/ 112 w 134"/>
                        <a:gd name="T19" fmla="*/ 47 h 57"/>
                        <a:gd name="T20" fmla="*/ 117 w 134"/>
                        <a:gd name="T21" fmla="*/ 41 h 57"/>
                        <a:gd name="T22" fmla="*/ 111 w 134"/>
                        <a:gd name="T23" fmla="*/ 36 h 57"/>
                        <a:gd name="T24" fmla="*/ 109 w 134"/>
                        <a:gd name="T25" fmla="*/ 37 h 57"/>
                        <a:gd name="T26" fmla="*/ 107 w 134"/>
                        <a:gd name="T27" fmla="*/ 40 h 57"/>
                        <a:gd name="T28" fmla="*/ 112 w 134"/>
                        <a:gd name="T29" fmla="*/ 47 h 57"/>
                        <a:gd name="T30" fmla="*/ 67 w 134"/>
                        <a:gd name="T31" fmla="*/ 33 h 57"/>
                        <a:gd name="T32" fmla="*/ 63 w 134"/>
                        <a:gd name="T33" fmla="*/ 24 h 57"/>
                        <a:gd name="T34" fmla="*/ 62 w 134"/>
                        <a:gd name="T35" fmla="*/ 24 h 57"/>
                        <a:gd name="T36" fmla="*/ 59 w 134"/>
                        <a:gd name="T37" fmla="*/ 25 h 57"/>
                        <a:gd name="T38" fmla="*/ 56 w 134"/>
                        <a:gd name="T39" fmla="*/ 30 h 57"/>
                        <a:gd name="T40" fmla="*/ 67 w 134"/>
                        <a:gd name="T41" fmla="*/ 33 h 57"/>
                        <a:gd name="T42" fmla="*/ 30 w 134"/>
                        <a:gd name="T43" fmla="*/ 21 h 57"/>
                        <a:gd name="T44" fmla="*/ 30 w 134"/>
                        <a:gd name="T45" fmla="*/ 14 h 57"/>
                        <a:gd name="T46" fmla="*/ 23 w 134"/>
                        <a:gd name="T47" fmla="*/ 12 h 57"/>
                        <a:gd name="T48" fmla="*/ 20 w 134"/>
                        <a:gd name="T49" fmla="*/ 18 h 57"/>
                        <a:gd name="T50" fmla="*/ 24 w 134"/>
                        <a:gd name="T51" fmla="*/ 22 h 57"/>
                        <a:gd name="T52" fmla="*/ 30 w 134"/>
                        <a:gd name="T53"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 h="57">
                          <a:moveTo>
                            <a:pt x="133" y="38"/>
                          </a:moveTo>
                          <a:cubicBezTo>
                            <a:pt x="133" y="39"/>
                            <a:pt x="133" y="39"/>
                            <a:pt x="134" y="39"/>
                          </a:cubicBezTo>
                          <a:cubicBezTo>
                            <a:pt x="131" y="40"/>
                            <a:pt x="130" y="42"/>
                            <a:pt x="129" y="46"/>
                          </a:cubicBezTo>
                          <a:cubicBezTo>
                            <a:pt x="128" y="50"/>
                            <a:pt x="131" y="54"/>
                            <a:pt x="134" y="57"/>
                          </a:cubicBezTo>
                          <a:cubicBezTo>
                            <a:pt x="98" y="56"/>
                            <a:pt x="61" y="53"/>
                            <a:pt x="26" y="41"/>
                          </a:cubicBezTo>
                          <a:cubicBezTo>
                            <a:pt x="19" y="39"/>
                            <a:pt x="11" y="35"/>
                            <a:pt x="6" y="28"/>
                          </a:cubicBezTo>
                          <a:cubicBezTo>
                            <a:pt x="0" y="19"/>
                            <a:pt x="3" y="8"/>
                            <a:pt x="14" y="5"/>
                          </a:cubicBezTo>
                          <a:cubicBezTo>
                            <a:pt x="31" y="0"/>
                            <a:pt x="52" y="7"/>
                            <a:pt x="68" y="13"/>
                          </a:cubicBezTo>
                          <a:cubicBezTo>
                            <a:pt x="90" y="20"/>
                            <a:pt x="111" y="30"/>
                            <a:pt x="133" y="38"/>
                          </a:cubicBezTo>
                          <a:close/>
                          <a:moveTo>
                            <a:pt x="112" y="47"/>
                          </a:moveTo>
                          <a:cubicBezTo>
                            <a:pt x="115" y="47"/>
                            <a:pt x="118" y="45"/>
                            <a:pt x="117" y="41"/>
                          </a:cubicBezTo>
                          <a:cubicBezTo>
                            <a:pt x="117" y="38"/>
                            <a:pt x="114" y="35"/>
                            <a:pt x="111" y="36"/>
                          </a:cubicBezTo>
                          <a:cubicBezTo>
                            <a:pt x="110" y="37"/>
                            <a:pt x="110" y="37"/>
                            <a:pt x="109" y="37"/>
                          </a:cubicBezTo>
                          <a:cubicBezTo>
                            <a:pt x="108" y="38"/>
                            <a:pt x="107" y="39"/>
                            <a:pt x="107" y="40"/>
                          </a:cubicBezTo>
                          <a:cubicBezTo>
                            <a:pt x="106" y="43"/>
                            <a:pt x="109" y="46"/>
                            <a:pt x="112" y="47"/>
                          </a:cubicBezTo>
                          <a:close/>
                          <a:moveTo>
                            <a:pt x="67" y="33"/>
                          </a:moveTo>
                          <a:cubicBezTo>
                            <a:pt x="71" y="30"/>
                            <a:pt x="68" y="24"/>
                            <a:pt x="63" y="24"/>
                          </a:cubicBezTo>
                          <a:cubicBezTo>
                            <a:pt x="63" y="24"/>
                            <a:pt x="62" y="24"/>
                            <a:pt x="62" y="24"/>
                          </a:cubicBezTo>
                          <a:cubicBezTo>
                            <a:pt x="61" y="24"/>
                            <a:pt x="60" y="24"/>
                            <a:pt x="59" y="25"/>
                          </a:cubicBezTo>
                          <a:cubicBezTo>
                            <a:pt x="57" y="25"/>
                            <a:pt x="56" y="28"/>
                            <a:pt x="56" y="30"/>
                          </a:cubicBezTo>
                          <a:cubicBezTo>
                            <a:pt x="57" y="35"/>
                            <a:pt x="64" y="37"/>
                            <a:pt x="67" y="33"/>
                          </a:cubicBezTo>
                          <a:close/>
                          <a:moveTo>
                            <a:pt x="30" y="21"/>
                          </a:moveTo>
                          <a:cubicBezTo>
                            <a:pt x="32" y="19"/>
                            <a:pt x="32" y="16"/>
                            <a:pt x="30" y="14"/>
                          </a:cubicBezTo>
                          <a:cubicBezTo>
                            <a:pt x="28" y="12"/>
                            <a:pt x="25" y="11"/>
                            <a:pt x="23" y="12"/>
                          </a:cubicBezTo>
                          <a:cubicBezTo>
                            <a:pt x="20" y="13"/>
                            <a:pt x="19" y="15"/>
                            <a:pt x="20" y="18"/>
                          </a:cubicBezTo>
                          <a:cubicBezTo>
                            <a:pt x="20" y="20"/>
                            <a:pt x="22" y="22"/>
                            <a:pt x="24" y="22"/>
                          </a:cubicBezTo>
                          <a:cubicBezTo>
                            <a:pt x="26" y="23"/>
                            <a:pt x="29" y="22"/>
                            <a:pt x="30" y="2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7" name="Freeform 557"/>
                    <p:cNvSpPr>
                      <a:spLocks/>
                    </p:cNvSpPr>
                    <p:nvPr/>
                  </p:nvSpPr>
                  <p:spPr bwMode="auto">
                    <a:xfrm>
                      <a:off x="3582" y="1268"/>
                      <a:ext cx="35" cy="26"/>
                    </a:xfrm>
                    <a:custGeom>
                      <a:avLst/>
                      <a:gdLst>
                        <a:gd name="T0" fmla="*/ 15 w 15"/>
                        <a:gd name="T1" fmla="*/ 7 h 11"/>
                        <a:gd name="T2" fmla="*/ 15 w 15"/>
                        <a:gd name="T3" fmla="*/ 7 h 11"/>
                        <a:gd name="T4" fmla="*/ 3 w 15"/>
                        <a:gd name="T5" fmla="*/ 11 h 11"/>
                        <a:gd name="T6" fmla="*/ 0 w 15"/>
                        <a:gd name="T7" fmla="*/ 4 h 11"/>
                        <a:gd name="T8" fmla="*/ 12 w 15"/>
                        <a:gd name="T9" fmla="*/ 0 h 11"/>
                        <a:gd name="T10" fmla="*/ 13 w 15"/>
                        <a:gd name="T11" fmla="*/ 3 h 11"/>
                        <a:gd name="T12" fmla="*/ 15 w 1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5" h="11">
                          <a:moveTo>
                            <a:pt x="15" y="7"/>
                          </a:moveTo>
                          <a:cubicBezTo>
                            <a:pt x="15" y="7"/>
                            <a:pt x="15" y="7"/>
                            <a:pt x="15" y="7"/>
                          </a:cubicBezTo>
                          <a:cubicBezTo>
                            <a:pt x="11" y="9"/>
                            <a:pt x="7" y="10"/>
                            <a:pt x="3" y="11"/>
                          </a:cubicBezTo>
                          <a:cubicBezTo>
                            <a:pt x="2" y="8"/>
                            <a:pt x="1" y="6"/>
                            <a:pt x="0" y="4"/>
                          </a:cubicBezTo>
                          <a:cubicBezTo>
                            <a:pt x="4" y="3"/>
                            <a:pt x="8" y="2"/>
                            <a:pt x="12" y="0"/>
                          </a:cubicBezTo>
                          <a:cubicBezTo>
                            <a:pt x="12" y="1"/>
                            <a:pt x="13" y="2"/>
                            <a:pt x="13" y="3"/>
                          </a:cubicBezTo>
                          <a:cubicBezTo>
                            <a:pt x="14" y="4"/>
                            <a:pt x="14" y="6"/>
                            <a:pt x="15"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8" name="Freeform 558"/>
                    <p:cNvSpPr>
                      <a:spLocks/>
                    </p:cNvSpPr>
                    <p:nvPr/>
                  </p:nvSpPr>
                  <p:spPr bwMode="auto">
                    <a:xfrm>
                      <a:off x="3575" y="1301"/>
                      <a:ext cx="38" cy="26"/>
                    </a:xfrm>
                    <a:custGeom>
                      <a:avLst/>
                      <a:gdLst>
                        <a:gd name="T0" fmla="*/ 14 w 16"/>
                        <a:gd name="T1" fmla="*/ 3 h 11"/>
                        <a:gd name="T2" fmla="*/ 16 w 16"/>
                        <a:gd name="T3" fmla="*/ 6 h 11"/>
                        <a:gd name="T4" fmla="*/ 5 w 16"/>
                        <a:gd name="T5" fmla="*/ 11 h 11"/>
                        <a:gd name="T6" fmla="*/ 0 w 16"/>
                        <a:gd name="T7" fmla="*/ 6 h 11"/>
                        <a:gd name="T8" fmla="*/ 12 w 16"/>
                        <a:gd name="T9" fmla="*/ 0 h 11"/>
                        <a:gd name="T10" fmla="*/ 14 w 16"/>
                        <a:gd name="T11" fmla="*/ 3 h 11"/>
                      </a:gdLst>
                      <a:ahLst/>
                      <a:cxnLst>
                        <a:cxn ang="0">
                          <a:pos x="T0" y="T1"/>
                        </a:cxn>
                        <a:cxn ang="0">
                          <a:pos x="T2" y="T3"/>
                        </a:cxn>
                        <a:cxn ang="0">
                          <a:pos x="T4" y="T5"/>
                        </a:cxn>
                        <a:cxn ang="0">
                          <a:pos x="T6" y="T7"/>
                        </a:cxn>
                        <a:cxn ang="0">
                          <a:pos x="T8" y="T9"/>
                        </a:cxn>
                        <a:cxn ang="0">
                          <a:pos x="T10" y="T11"/>
                        </a:cxn>
                      </a:cxnLst>
                      <a:rect l="0" t="0" r="r" b="b"/>
                      <a:pathLst>
                        <a:path w="16" h="11">
                          <a:moveTo>
                            <a:pt x="14" y="3"/>
                          </a:moveTo>
                          <a:cubicBezTo>
                            <a:pt x="15" y="4"/>
                            <a:pt x="15" y="5"/>
                            <a:pt x="16" y="6"/>
                          </a:cubicBezTo>
                          <a:cubicBezTo>
                            <a:pt x="12" y="7"/>
                            <a:pt x="9" y="9"/>
                            <a:pt x="5" y="11"/>
                          </a:cubicBezTo>
                          <a:cubicBezTo>
                            <a:pt x="3" y="9"/>
                            <a:pt x="2" y="7"/>
                            <a:pt x="0" y="6"/>
                          </a:cubicBezTo>
                          <a:cubicBezTo>
                            <a:pt x="4" y="4"/>
                            <a:pt x="8" y="2"/>
                            <a:pt x="12" y="0"/>
                          </a:cubicBezTo>
                          <a:cubicBezTo>
                            <a:pt x="13" y="1"/>
                            <a:pt x="14" y="2"/>
                            <a:pt x="14"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9" name="Freeform 559"/>
                    <p:cNvSpPr>
                      <a:spLocks/>
                    </p:cNvSpPr>
                    <p:nvPr/>
                  </p:nvSpPr>
                  <p:spPr bwMode="auto">
                    <a:xfrm>
                      <a:off x="3629" y="1053"/>
                      <a:ext cx="40" cy="33"/>
                    </a:xfrm>
                    <a:custGeom>
                      <a:avLst/>
                      <a:gdLst>
                        <a:gd name="T0" fmla="*/ 17 w 17"/>
                        <a:gd name="T1" fmla="*/ 10 h 14"/>
                        <a:gd name="T2" fmla="*/ 13 w 17"/>
                        <a:gd name="T3" fmla="*/ 12 h 14"/>
                        <a:gd name="T4" fmla="*/ 11 w 17"/>
                        <a:gd name="T5" fmla="*/ 14 h 14"/>
                        <a:gd name="T6" fmla="*/ 0 w 17"/>
                        <a:gd name="T7" fmla="*/ 4 h 14"/>
                        <a:gd name="T8" fmla="*/ 8 w 17"/>
                        <a:gd name="T9" fmla="*/ 0 h 14"/>
                        <a:gd name="T10" fmla="*/ 17 w 17"/>
                        <a:gd name="T11" fmla="*/ 10 h 14"/>
                      </a:gdLst>
                      <a:ahLst/>
                      <a:cxnLst>
                        <a:cxn ang="0">
                          <a:pos x="T0" y="T1"/>
                        </a:cxn>
                        <a:cxn ang="0">
                          <a:pos x="T2" y="T3"/>
                        </a:cxn>
                        <a:cxn ang="0">
                          <a:pos x="T4" y="T5"/>
                        </a:cxn>
                        <a:cxn ang="0">
                          <a:pos x="T6" y="T7"/>
                        </a:cxn>
                        <a:cxn ang="0">
                          <a:pos x="T8" y="T9"/>
                        </a:cxn>
                        <a:cxn ang="0">
                          <a:pos x="T10" y="T11"/>
                        </a:cxn>
                      </a:cxnLst>
                      <a:rect l="0" t="0" r="r" b="b"/>
                      <a:pathLst>
                        <a:path w="17" h="14">
                          <a:moveTo>
                            <a:pt x="17" y="10"/>
                          </a:moveTo>
                          <a:cubicBezTo>
                            <a:pt x="16" y="11"/>
                            <a:pt x="14" y="12"/>
                            <a:pt x="13" y="12"/>
                          </a:cubicBezTo>
                          <a:cubicBezTo>
                            <a:pt x="12" y="13"/>
                            <a:pt x="11" y="14"/>
                            <a:pt x="11" y="14"/>
                          </a:cubicBezTo>
                          <a:cubicBezTo>
                            <a:pt x="7" y="11"/>
                            <a:pt x="3" y="8"/>
                            <a:pt x="0" y="4"/>
                          </a:cubicBezTo>
                          <a:cubicBezTo>
                            <a:pt x="2" y="4"/>
                            <a:pt x="6" y="2"/>
                            <a:pt x="8" y="0"/>
                          </a:cubicBezTo>
                          <a:cubicBezTo>
                            <a:pt x="11" y="4"/>
                            <a:pt x="14" y="7"/>
                            <a:pt x="17" y="1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0" name="Freeform 560"/>
                    <p:cNvSpPr>
                      <a:spLocks noEditPoints="1"/>
                    </p:cNvSpPr>
                    <p:nvPr/>
                  </p:nvSpPr>
                  <p:spPr bwMode="auto">
                    <a:xfrm>
                      <a:off x="3030" y="1916"/>
                      <a:ext cx="376" cy="310"/>
                    </a:xfrm>
                    <a:custGeom>
                      <a:avLst/>
                      <a:gdLst>
                        <a:gd name="T0" fmla="*/ 154 w 159"/>
                        <a:gd name="T1" fmla="*/ 118 h 131"/>
                        <a:gd name="T2" fmla="*/ 131 w 159"/>
                        <a:gd name="T3" fmla="*/ 126 h 131"/>
                        <a:gd name="T4" fmla="*/ 105 w 159"/>
                        <a:gd name="T5" fmla="*/ 130 h 131"/>
                        <a:gd name="T6" fmla="*/ 86 w 159"/>
                        <a:gd name="T7" fmla="*/ 126 h 131"/>
                        <a:gd name="T8" fmla="*/ 57 w 159"/>
                        <a:gd name="T9" fmla="*/ 120 h 131"/>
                        <a:gd name="T10" fmla="*/ 39 w 159"/>
                        <a:gd name="T11" fmla="*/ 105 h 131"/>
                        <a:gd name="T12" fmla="*/ 20 w 159"/>
                        <a:gd name="T13" fmla="*/ 90 h 131"/>
                        <a:gd name="T14" fmla="*/ 11 w 159"/>
                        <a:gd name="T15" fmla="*/ 71 h 131"/>
                        <a:gd name="T16" fmla="*/ 5 w 159"/>
                        <a:gd name="T17" fmla="*/ 55 h 131"/>
                        <a:gd name="T18" fmla="*/ 8 w 159"/>
                        <a:gd name="T19" fmla="*/ 36 h 131"/>
                        <a:gd name="T20" fmla="*/ 11 w 159"/>
                        <a:gd name="T21" fmla="*/ 35 h 131"/>
                        <a:gd name="T22" fmla="*/ 13 w 159"/>
                        <a:gd name="T23" fmla="*/ 35 h 131"/>
                        <a:gd name="T24" fmla="*/ 12 w 159"/>
                        <a:gd name="T25" fmla="*/ 15 h 131"/>
                        <a:gd name="T26" fmla="*/ 18 w 159"/>
                        <a:gd name="T27" fmla="*/ 1 h 131"/>
                        <a:gd name="T28" fmla="*/ 21 w 159"/>
                        <a:gd name="T29" fmla="*/ 49 h 131"/>
                        <a:gd name="T30" fmla="*/ 59 w 159"/>
                        <a:gd name="T31" fmla="*/ 99 h 131"/>
                        <a:gd name="T32" fmla="*/ 100 w 159"/>
                        <a:gd name="T33" fmla="*/ 111 h 131"/>
                        <a:gd name="T34" fmla="*/ 152 w 159"/>
                        <a:gd name="T35" fmla="*/ 99 h 131"/>
                        <a:gd name="T36" fmla="*/ 58 w 159"/>
                        <a:gd name="T37" fmla="*/ 75 h 131"/>
                        <a:gd name="T38" fmla="*/ 34 w 159"/>
                        <a:gd name="T39" fmla="*/ 20 h 131"/>
                        <a:gd name="T40" fmla="*/ 40 w 159"/>
                        <a:gd name="T41" fmla="*/ 6 h 131"/>
                        <a:gd name="T42" fmla="*/ 38 w 159"/>
                        <a:gd name="T43" fmla="*/ 21 h 131"/>
                        <a:gd name="T44" fmla="*/ 62 w 159"/>
                        <a:gd name="T45" fmla="*/ 72 h 131"/>
                        <a:gd name="T46" fmla="*/ 134 w 159"/>
                        <a:gd name="T47" fmla="*/ 56 h 131"/>
                        <a:gd name="T48" fmla="*/ 136 w 159"/>
                        <a:gd name="T49" fmla="*/ 42 h 131"/>
                        <a:gd name="T50" fmla="*/ 158 w 159"/>
                        <a:gd name="T51" fmla="*/ 101 h 131"/>
                        <a:gd name="T52" fmla="*/ 154 w 159"/>
                        <a:gd name="T53" fmla="*/ 103 h 131"/>
                        <a:gd name="T54" fmla="*/ 143 w 159"/>
                        <a:gd name="T55" fmla="*/ 113 h 131"/>
                        <a:gd name="T56" fmla="*/ 156 w 159"/>
                        <a:gd name="T57" fmla="*/ 110 h 131"/>
                        <a:gd name="T58" fmla="*/ 131 w 159"/>
                        <a:gd name="T59" fmla="*/ 122 h 131"/>
                        <a:gd name="T60" fmla="*/ 136 w 159"/>
                        <a:gd name="T61" fmla="*/ 112 h 131"/>
                        <a:gd name="T62" fmla="*/ 131 w 159"/>
                        <a:gd name="T63" fmla="*/ 122 h 131"/>
                        <a:gd name="T64" fmla="*/ 116 w 159"/>
                        <a:gd name="T65" fmla="*/ 116 h 131"/>
                        <a:gd name="T66" fmla="*/ 100 w 159"/>
                        <a:gd name="T67" fmla="*/ 116 h 131"/>
                        <a:gd name="T68" fmla="*/ 96 w 159"/>
                        <a:gd name="T69" fmla="*/ 118 h 131"/>
                        <a:gd name="T70" fmla="*/ 79 w 159"/>
                        <a:gd name="T71" fmla="*/ 113 h 131"/>
                        <a:gd name="T72" fmla="*/ 86 w 159"/>
                        <a:gd name="T73" fmla="*/ 122 h 131"/>
                        <a:gd name="T74" fmla="*/ 64 w 159"/>
                        <a:gd name="T75" fmla="*/ 117 h 131"/>
                        <a:gd name="T76" fmla="*/ 58 w 159"/>
                        <a:gd name="T77" fmla="*/ 104 h 131"/>
                        <a:gd name="T78" fmla="*/ 64 w 159"/>
                        <a:gd name="T79" fmla="*/ 117 h 131"/>
                        <a:gd name="T80" fmla="*/ 55 w 159"/>
                        <a:gd name="T81" fmla="*/ 102 h 131"/>
                        <a:gd name="T82" fmla="*/ 42 w 159"/>
                        <a:gd name="T83" fmla="*/ 104 h 131"/>
                        <a:gd name="T84" fmla="*/ 38 w 159"/>
                        <a:gd name="T85" fmla="*/ 89 h 131"/>
                        <a:gd name="T86" fmla="*/ 28 w 159"/>
                        <a:gd name="T87" fmla="*/ 76 h 131"/>
                        <a:gd name="T88" fmla="*/ 38 w 159"/>
                        <a:gd name="T89" fmla="*/ 89 h 131"/>
                        <a:gd name="T90" fmla="*/ 26 w 159"/>
                        <a:gd name="T91" fmla="*/ 72 h 131"/>
                        <a:gd name="T92" fmla="*/ 18 w 159"/>
                        <a:gd name="T93" fmla="*/ 58 h 131"/>
                        <a:gd name="T94" fmla="*/ 18 w 159"/>
                        <a:gd name="T95" fmla="*/ 56 h 131"/>
                        <a:gd name="T96" fmla="*/ 13 w 159"/>
                        <a:gd name="T97" fmla="*/ 39 h 131"/>
                        <a:gd name="T98" fmla="*/ 5 w 159"/>
                        <a:gd name="T99" fmla="*/ 44 h 131"/>
                        <a:gd name="T100" fmla="*/ 18 w 159"/>
                        <a:gd name="T101" fmla="*/ 5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9" h="131">
                          <a:moveTo>
                            <a:pt x="159" y="110"/>
                          </a:moveTo>
                          <a:cubicBezTo>
                            <a:pt x="159" y="113"/>
                            <a:pt x="157" y="116"/>
                            <a:pt x="154" y="118"/>
                          </a:cubicBezTo>
                          <a:cubicBezTo>
                            <a:pt x="149" y="120"/>
                            <a:pt x="143" y="119"/>
                            <a:pt x="139" y="115"/>
                          </a:cubicBezTo>
                          <a:cubicBezTo>
                            <a:pt x="138" y="120"/>
                            <a:pt x="136" y="125"/>
                            <a:pt x="131" y="126"/>
                          </a:cubicBezTo>
                          <a:cubicBezTo>
                            <a:pt x="125" y="127"/>
                            <a:pt x="121" y="124"/>
                            <a:pt x="119" y="119"/>
                          </a:cubicBezTo>
                          <a:cubicBezTo>
                            <a:pt x="116" y="125"/>
                            <a:pt x="112" y="131"/>
                            <a:pt x="105" y="130"/>
                          </a:cubicBezTo>
                          <a:cubicBezTo>
                            <a:pt x="101" y="129"/>
                            <a:pt x="98" y="126"/>
                            <a:pt x="97" y="122"/>
                          </a:cubicBezTo>
                          <a:cubicBezTo>
                            <a:pt x="94" y="125"/>
                            <a:pt x="90" y="126"/>
                            <a:pt x="86" y="126"/>
                          </a:cubicBezTo>
                          <a:cubicBezTo>
                            <a:pt x="78" y="127"/>
                            <a:pt x="75" y="122"/>
                            <a:pt x="75" y="116"/>
                          </a:cubicBezTo>
                          <a:cubicBezTo>
                            <a:pt x="70" y="119"/>
                            <a:pt x="63" y="124"/>
                            <a:pt x="57" y="120"/>
                          </a:cubicBezTo>
                          <a:cubicBezTo>
                            <a:pt x="53" y="117"/>
                            <a:pt x="53" y="112"/>
                            <a:pt x="54" y="107"/>
                          </a:cubicBezTo>
                          <a:cubicBezTo>
                            <a:pt x="49" y="109"/>
                            <a:pt x="43" y="109"/>
                            <a:pt x="39" y="105"/>
                          </a:cubicBezTo>
                          <a:cubicBezTo>
                            <a:pt x="36" y="102"/>
                            <a:pt x="35" y="97"/>
                            <a:pt x="36" y="93"/>
                          </a:cubicBezTo>
                          <a:cubicBezTo>
                            <a:pt x="30" y="95"/>
                            <a:pt x="22" y="97"/>
                            <a:pt x="20" y="90"/>
                          </a:cubicBezTo>
                          <a:cubicBezTo>
                            <a:pt x="18" y="85"/>
                            <a:pt x="21" y="79"/>
                            <a:pt x="25" y="75"/>
                          </a:cubicBezTo>
                          <a:cubicBezTo>
                            <a:pt x="20" y="76"/>
                            <a:pt x="14" y="76"/>
                            <a:pt x="11" y="71"/>
                          </a:cubicBezTo>
                          <a:cubicBezTo>
                            <a:pt x="6" y="66"/>
                            <a:pt x="10" y="61"/>
                            <a:pt x="14" y="57"/>
                          </a:cubicBezTo>
                          <a:cubicBezTo>
                            <a:pt x="11" y="56"/>
                            <a:pt x="7" y="57"/>
                            <a:pt x="5" y="55"/>
                          </a:cubicBezTo>
                          <a:cubicBezTo>
                            <a:pt x="3" y="54"/>
                            <a:pt x="2" y="52"/>
                            <a:pt x="1" y="49"/>
                          </a:cubicBezTo>
                          <a:cubicBezTo>
                            <a:pt x="0" y="44"/>
                            <a:pt x="4" y="39"/>
                            <a:pt x="8" y="36"/>
                          </a:cubicBezTo>
                          <a:cubicBezTo>
                            <a:pt x="10" y="35"/>
                            <a:pt x="10" y="35"/>
                            <a:pt x="10" y="35"/>
                          </a:cubicBezTo>
                          <a:cubicBezTo>
                            <a:pt x="10" y="35"/>
                            <a:pt x="11" y="35"/>
                            <a:pt x="11" y="35"/>
                          </a:cubicBezTo>
                          <a:cubicBezTo>
                            <a:pt x="12" y="35"/>
                            <a:pt x="12" y="35"/>
                            <a:pt x="12" y="35"/>
                          </a:cubicBezTo>
                          <a:cubicBezTo>
                            <a:pt x="12" y="35"/>
                            <a:pt x="12" y="35"/>
                            <a:pt x="13" y="35"/>
                          </a:cubicBezTo>
                          <a:cubicBezTo>
                            <a:pt x="12" y="29"/>
                            <a:pt x="11" y="23"/>
                            <a:pt x="12" y="17"/>
                          </a:cubicBezTo>
                          <a:cubicBezTo>
                            <a:pt x="12" y="15"/>
                            <a:pt x="12" y="15"/>
                            <a:pt x="12" y="15"/>
                          </a:cubicBezTo>
                          <a:cubicBezTo>
                            <a:pt x="13" y="10"/>
                            <a:pt x="14" y="5"/>
                            <a:pt x="16" y="0"/>
                          </a:cubicBezTo>
                          <a:cubicBezTo>
                            <a:pt x="18" y="1"/>
                            <a:pt x="18" y="1"/>
                            <a:pt x="18" y="1"/>
                          </a:cubicBezTo>
                          <a:cubicBezTo>
                            <a:pt x="17" y="8"/>
                            <a:pt x="16" y="16"/>
                            <a:pt x="17" y="24"/>
                          </a:cubicBezTo>
                          <a:cubicBezTo>
                            <a:pt x="17" y="32"/>
                            <a:pt x="18" y="41"/>
                            <a:pt x="21" y="49"/>
                          </a:cubicBezTo>
                          <a:cubicBezTo>
                            <a:pt x="26" y="66"/>
                            <a:pt x="36" y="82"/>
                            <a:pt x="50" y="93"/>
                          </a:cubicBezTo>
                          <a:cubicBezTo>
                            <a:pt x="53" y="95"/>
                            <a:pt x="56" y="97"/>
                            <a:pt x="59" y="99"/>
                          </a:cubicBezTo>
                          <a:cubicBezTo>
                            <a:pt x="59" y="99"/>
                            <a:pt x="59" y="99"/>
                            <a:pt x="59" y="99"/>
                          </a:cubicBezTo>
                          <a:cubicBezTo>
                            <a:pt x="72" y="106"/>
                            <a:pt x="86" y="111"/>
                            <a:pt x="100" y="111"/>
                          </a:cubicBezTo>
                          <a:cubicBezTo>
                            <a:pt x="119" y="112"/>
                            <a:pt x="135" y="108"/>
                            <a:pt x="152" y="99"/>
                          </a:cubicBezTo>
                          <a:cubicBezTo>
                            <a:pt x="152" y="99"/>
                            <a:pt x="152" y="99"/>
                            <a:pt x="152" y="99"/>
                          </a:cubicBezTo>
                          <a:cubicBezTo>
                            <a:pt x="150" y="95"/>
                            <a:pt x="147" y="91"/>
                            <a:pt x="145" y="87"/>
                          </a:cubicBezTo>
                          <a:cubicBezTo>
                            <a:pt x="116" y="98"/>
                            <a:pt x="82" y="96"/>
                            <a:pt x="58" y="75"/>
                          </a:cubicBezTo>
                          <a:cubicBezTo>
                            <a:pt x="47" y="66"/>
                            <a:pt x="39" y="53"/>
                            <a:pt x="36" y="40"/>
                          </a:cubicBezTo>
                          <a:cubicBezTo>
                            <a:pt x="34" y="33"/>
                            <a:pt x="33" y="26"/>
                            <a:pt x="34" y="20"/>
                          </a:cubicBezTo>
                          <a:cubicBezTo>
                            <a:pt x="34" y="15"/>
                            <a:pt x="35" y="8"/>
                            <a:pt x="38" y="5"/>
                          </a:cubicBezTo>
                          <a:cubicBezTo>
                            <a:pt x="40" y="6"/>
                            <a:pt x="40" y="6"/>
                            <a:pt x="40" y="6"/>
                          </a:cubicBezTo>
                          <a:cubicBezTo>
                            <a:pt x="40" y="8"/>
                            <a:pt x="40" y="9"/>
                            <a:pt x="39" y="12"/>
                          </a:cubicBezTo>
                          <a:cubicBezTo>
                            <a:pt x="39" y="15"/>
                            <a:pt x="38" y="18"/>
                            <a:pt x="38" y="21"/>
                          </a:cubicBezTo>
                          <a:cubicBezTo>
                            <a:pt x="38" y="27"/>
                            <a:pt x="39" y="34"/>
                            <a:pt x="41" y="40"/>
                          </a:cubicBezTo>
                          <a:cubicBezTo>
                            <a:pt x="45" y="52"/>
                            <a:pt x="52" y="64"/>
                            <a:pt x="62" y="72"/>
                          </a:cubicBezTo>
                          <a:cubicBezTo>
                            <a:pt x="84" y="91"/>
                            <a:pt x="116" y="92"/>
                            <a:pt x="143" y="82"/>
                          </a:cubicBezTo>
                          <a:cubicBezTo>
                            <a:pt x="139" y="74"/>
                            <a:pt x="136" y="66"/>
                            <a:pt x="134" y="56"/>
                          </a:cubicBezTo>
                          <a:cubicBezTo>
                            <a:pt x="133" y="52"/>
                            <a:pt x="132" y="47"/>
                            <a:pt x="132" y="43"/>
                          </a:cubicBezTo>
                          <a:cubicBezTo>
                            <a:pt x="136" y="42"/>
                            <a:pt x="136" y="42"/>
                            <a:pt x="136" y="42"/>
                          </a:cubicBezTo>
                          <a:cubicBezTo>
                            <a:pt x="137" y="48"/>
                            <a:pt x="138" y="54"/>
                            <a:pt x="139" y="60"/>
                          </a:cubicBezTo>
                          <a:cubicBezTo>
                            <a:pt x="143" y="75"/>
                            <a:pt x="150" y="88"/>
                            <a:pt x="158" y="101"/>
                          </a:cubicBezTo>
                          <a:cubicBezTo>
                            <a:pt x="155" y="103"/>
                            <a:pt x="155" y="103"/>
                            <a:pt x="155" y="103"/>
                          </a:cubicBezTo>
                          <a:cubicBezTo>
                            <a:pt x="154" y="103"/>
                            <a:pt x="154" y="103"/>
                            <a:pt x="154" y="103"/>
                          </a:cubicBezTo>
                          <a:cubicBezTo>
                            <a:pt x="150" y="106"/>
                            <a:pt x="145" y="109"/>
                            <a:pt x="140" y="110"/>
                          </a:cubicBezTo>
                          <a:cubicBezTo>
                            <a:pt x="141" y="112"/>
                            <a:pt x="142" y="113"/>
                            <a:pt x="143" y="113"/>
                          </a:cubicBezTo>
                          <a:cubicBezTo>
                            <a:pt x="145" y="115"/>
                            <a:pt x="148" y="116"/>
                            <a:pt x="151" y="115"/>
                          </a:cubicBezTo>
                          <a:cubicBezTo>
                            <a:pt x="154" y="114"/>
                            <a:pt x="156" y="112"/>
                            <a:pt x="156" y="110"/>
                          </a:cubicBezTo>
                          <a:lnTo>
                            <a:pt x="159" y="110"/>
                          </a:lnTo>
                          <a:close/>
                          <a:moveTo>
                            <a:pt x="131" y="122"/>
                          </a:moveTo>
                          <a:cubicBezTo>
                            <a:pt x="135" y="121"/>
                            <a:pt x="136" y="116"/>
                            <a:pt x="137" y="112"/>
                          </a:cubicBezTo>
                          <a:cubicBezTo>
                            <a:pt x="137" y="112"/>
                            <a:pt x="137" y="112"/>
                            <a:pt x="136" y="112"/>
                          </a:cubicBezTo>
                          <a:cubicBezTo>
                            <a:pt x="131" y="114"/>
                            <a:pt x="126" y="115"/>
                            <a:pt x="121" y="115"/>
                          </a:cubicBezTo>
                          <a:cubicBezTo>
                            <a:pt x="123" y="120"/>
                            <a:pt x="126" y="125"/>
                            <a:pt x="131" y="122"/>
                          </a:cubicBezTo>
                          <a:close/>
                          <a:moveTo>
                            <a:pt x="107" y="126"/>
                          </a:moveTo>
                          <a:cubicBezTo>
                            <a:pt x="112" y="126"/>
                            <a:pt x="115" y="121"/>
                            <a:pt x="116" y="116"/>
                          </a:cubicBezTo>
                          <a:cubicBezTo>
                            <a:pt x="113" y="116"/>
                            <a:pt x="110" y="117"/>
                            <a:pt x="107" y="117"/>
                          </a:cubicBezTo>
                          <a:cubicBezTo>
                            <a:pt x="105" y="117"/>
                            <a:pt x="102" y="117"/>
                            <a:pt x="100" y="116"/>
                          </a:cubicBezTo>
                          <a:cubicBezTo>
                            <a:pt x="100" y="121"/>
                            <a:pt x="101" y="126"/>
                            <a:pt x="107" y="126"/>
                          </a:cubicBezTo>
                          <a:close/>
                          <a:moveTo>
                            <a:pt x="96" y="118"/>
                          </a:moveTo>
                          <a:cubicBezTo>
                            <a:pt x="96" y="117"/>
                            <a:pt x="96" y="117"/>
                            <a:pt x="96" y="116"/>
                          </a:cubicBezTo>
                          <a:cubicBezTo>
                            <a:pt x="91" y="116"/>
                            <a:pt x="85" y="114"/>
                            <a:pt x="79" y="113"/>
                          </a:cubicBezTo>
                          <a:cubicBezTo>
                            <a:pt x="78" y="116"/>
                            <a:pt x="78" y="116"/>
                            <a:pt x="81" y="120"/>
                          </a:cubicBezTo>
                          <a:cubicBezTo>
                            <a:pt x="84" y="122"/>
                            <a:pt x="83" y="122"/>
                            <a:pt x="86" y="122"/>
                          </a:cubicBezTo>
                          <a:cubicBezTo>
                            <a:pt x="90" y="122"/>
                            <a:pt x="95" y="121"/>
                            <a:pt x="96" y="118"/>
                          </a:cubicBezTo>
                          <a:close/>
                          <a:moveTo>
                            <a:pt x="64" y="117"/>
                          </a:moveTo>
                          <a:cubicBezTo>
                            <a:pt x="68" y="116"/>
                            <a:pt x="71" y="114"/>
                            <a:pt x="74" y="111"/>
                          </a:cubicBezTo>
                          <a:cubicBezTo>
                            <a:pt x="69" y="109"/>
                            <a:pt x="63" y="107"/>
                            <a:pt x="58" y="104"/>
                          </a:cubicBezTo>
                          <a:cubicBezTo>
                            <a:pt x="58" y="106"/>
                            <a:pt x="57" y="107"/>
                            <a:pt x="57" y="109"/>
                          </a:cubicBezTo>
                          <a:cubicBezTo>
                            <a:pt x="56" y="113"/>
                            <a:pt x="58" y="118"/>
                            <a:pt x="64" y="117"/>
                          </a:cubicBezTo>
                          <a:close/>
                          <a:moveTo>
                            <a:pt x="55" y="104"/>
                          </a:moveTo>
                          <a:cubicBezTo>
                            <a:pt x="55" y="103"/>
                            <a:pt x="55" y="103"/>
                            <a:pt x="55" y="102"/>
                          </a:cubicBezTo>
                          <a:cubicBezTo>
                            <a:pt x="50" y="99"/>
                            <a:pt x="46" y="96"/>
                            <a:pt x="41" y="92"/>
                          </a:cubicBezTo>
                          <a:cubicBezTo>
                            <a:pt x="38" y="95"/>
                            <a:pt x="38" y="101"/>
                            <a:pt x="42" y="104"/>
                          </a:cubicBezTo>
                          <a:cubicBezTo>
                            <a:pt x="46" y="107"/>
                            <a:pt x="51" y="106"/>
                            <a:pt x="55" y="104"/>
                          </a:cubicBezTo>
                          <a:close/>
                          <a:moveTo>
                            <a:pt x="38" y="89"/>
                          </a:moveTo>
                          <a:cubicBezTo>
                            <a:pt x="36" y="86"/>
                            <a:pt x="33" y="83"/>
                            <a:pt x="31" y="79"/>
                          </a:cubicBezTo>
                          <a:cubicBezTo>
                            <a:pt x="30" y="78"/>
                            <a:pt x="29" y="77"/>
                            <a:pt x="28" y="76"/>
                          </a:cubicBezTo>
                          <a:cubicBezTo>
                            <a:pt x="26" y="79"/>
                            <a:pt x="23" y="81"/>
                            <a:pt x="23" y="85"/>
                          </a:cubicBezTo>
                          <a:cubicBezTo>
                            <a:pt x="21" y="94"/>
                            <a:pt x="33" y="91"/>
                            <a:pt x="38" y="89"/>
                          </a:cubicBezTo>
                          <a:close/>
                          <a:moveTo>
                            <a:pt x="15" y="71"/>
                          </a:moveTo>
                          <a:cubicBezTo>
                            <a:pt x="18" y="73"/>
                            <a:pt x="22" y="73"/>
                            <a:pt x="26" y="72"/>
                          </a:cubicBezTo>
                          <a:cubicBezTo>
                            <a:pt x="23" y="67"/>
                            <a:pt x="20" y="62"/>
                            <a:pt x="18" y="57"/>
                          </a:cubicBezTo>
                          <a:cubicBezTo>
                            <a:pt x="18" y="57"/>
                            <a:pt x="18" y="58"/>
                            <a:pt x="18" y="58"/>
                          </a:cubicBezTo>
                          <a:cubicBezTo>
                            <a:pt x="14" y="61"/>
                            <a:pt x="10" y="67"/>
                            <a:pt x="15" y="71"/>
                          </a:cubicBezTo>
                          <a:close/>
                          <a:moveTo>
                            <a:pt x="18" y="56"/>
                          </a:moveTo>
                          <a:cubicBezTo>
                            <a:pt x="18" y="56"/>
                            <a:pt x="18" y="56"/>
                            <a:pt x="18" y="56"/>
                          </a:cubicBezTo>
                          <a:cubicBezTo>
                            <a:pt x="16" y="50"/>
                            <a:pt x="14" y="44"/>
                            <a:pt x="13" y="39"/>
                          </a:cubicBezTo>
                          <a:cubicBezTo>
                            <a:pt x="13" y="38"/>
                            <a:pt x="13" y="38"/>
                            <a:pt x="13" y="37"/>
                          </a:cubicBezTo>
                          <a:cubicBezTo>
                            <a:pt x="10" y="39"/>
                            <a:pt x="7" y="41"/>
                            <a:pt x="5" y="44"/>
                          </a:cubicBezTo>
                          <a:cubicBezTo>
                            <a:pt x="3" y="48"/>
                            <a:pt x="5" y="53"/>
                            <a:pt x="10" y="54"/>
                          </a:cubicBezTo>
                          <a:cubicBezTo>
                            <a:pt x="13" y="54"/>
                            <a:pt x="15" y="53"/>
                            <a:pt x="18" y="5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1" name="Freeform 561"/>
                    <p:cNvSpPr>
                      <a:spLocks/>
                    </p:cNvSpPr>
                    <p:nvPr/>
                  </p:nvSpPr>
                  <p:spPr bwMode="auto">
                    <a:xfrm>
                      <a:off x="3546" y="1453"/>
                      <a:ext cx="24" cy="23"/>
                    </a:xfrm>
                    <a:custGeom>
                      <a:avLst/>
                      <a:gdLst>
                        <a:gd name="T0" fmla="*/ 10 w 10"/>
                        <a:gd name="T1" fmla="*/ 3 h 10"/>
                        <a:gd name="T2" fmla="*/ 10 w 10"/>
                        <a:gd name="T3" fmla="*/ 5 h 10"/>
                        <a:gd name="T4" fmla="*/ 8 w 10"/>
                        <a:gd name="T5" fmla="*/ 8 h 10"/>
                        <a:gd name="T6" fmla="*/ 1 w 10"/>
                        <a:gd name="T7" fmla="*/ 7 h 10"/>
                        <a:gd name="T8" fmla="*/ 1 w 10"/>
                        <a:gd name="T9" fmla="*/ 2 h 10"/>
                        <a:gd name="T10" fmla="*/ 8 w 10"/>
                        <a:gd name="T11" fmla="*/ 1 h 10"/>
                        <a:gd name="T12" fmla="*/ 10 w 10"/>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0" y="3"/>
                          </a:moveTo>
                          <a:cubicBezTo>
                            <a:pt x="10" y="4"/>
                            <a:pt x="10" y="4"/>
                            <a:pt x="10" y="5"/>
                          </a:cubicBezTo>
                          <a:cubicBezTo>
                            <a:pt x="9" y="6"/>
                            <a:pt x="9" y="7"/>
                            <a:pt x="8" y="8"/>
                          </a:cubicBezTo>
                          <a:cubicBezTo>
                            <a:pt x="6" y="10"/>
                            <a:pt x="2" y="9"/>
                            <a:pt x="1" y="7"/>
                          </a:cubicBezTo>
                          <a:cubicBezTo>
                            <a:pt x="0" y="6"/>
                            <a:pt x="0" y="3"/>
                            <a:pt x="1" y="2"/>
                          </a:cubicBezTo>
                          <a:cubicBezTo>
                            <a:pt x="3" y="0"/>
                            <a:pt x="6" y="0"/>
                            <a:pt x="8" y="1"/>
                          </a:cubicBezTo>
                          <a:cubicBezTo>
                            <a:pt x="9" y="1"/>
                            <a:pt x="10" y="2"/>
                            <a:pt x="10"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2" name="Freeform 562"/>
                    <p:cNvSpPr>
                      <a:spLocks/>
                    </p:cNvSpPr>
                    <p:nvPr/>
                  </p:nvSpPr>
                  <p:spPr bwMode="auto">
                    <a:xfrm>
                      <a:off x="3662" y="913"/>
                      <a:ext cx="29" cy="26"/>
                    </a:xfrm>
                    <a:custGeom>
                      <a:avLst/>
                      <a:gdLst>
                        <a:gd name="T0" fmla="*/ 11 w 12"/>
                        <a:gd name="T1" fmla="*/ 5 h 11"/>
                        <a:gd name="T2" fmla="*/ 4 w 12"/>
                        <a:gd name="T3" fmla="*/ 10 h 11"/>
                        <a:gd name="T4" fmla="*/ 3 w 12"/>
                        <a:gd name="T5" fmla="*/ 1 h 11"/>
                        <a:gd name="T6" fmla="*/ 5 w 12"/>
                        <a:gd name="T7" fmla="*/ 1 h 11"/>
                        <a:gd name="T8" fmla="*/ 11 w 12"/>
                        <a:gd name="T9" fmla="*/ 5 h 11"/>
                      </a:gdLst>
                      <a:ahLst/>
                      <a:cxnLst>
                        <a:cxn ang="0">
                          <a:pos x="T0" y="T1"/>
                        </a:cxn>
                        <a:cxn ang="0">
                          <a:pos x="T2" y="T3"/>
                        </a:cxn>
                        <a:cxn ang="0">
                          <a:pos x="T4" y="T5"/>
                        </a:cxn>
                        <a:cxn ang="0">
                          <a:pos x="T6" y="T7"/>
                        </a:cxn>
                        <a:cxn ang="0">
                          <a:pos x="T8" y="T9"/>
                        </a:cxn>
                      </a:cxnLst>
                      <a:rect l="0" t="0" r="r" b="b"/>
                      <a:pathLst>
                        <a:path w="12" h="11">
                          <a:moveTo>
                            <a:pt x="11" y="5"/>
                          </a:moveTo>
                          <a:cubicBezTo>
                            <a:pt x="12" y="9"/>
                            <a:pt x="8" y="11"/>
                            <a:pt x="4" y="10"/>
                          </a:cubicBezTo>
                          <a:cubicBezTo>
                            <a:pt x="1" y="8"/>
                            <a:pt x="0" y="3"/>
                            <a:pt x="3" y="1"/>
                          </a:cubicBezTo>
                          <a:cubicBezTo>
                            <a:pt x="3" y="0"/>
                            <a:pt x="4" y="0"/>
                            <a:pt x="5" y="1"/>
                          </a:cubicBezTo>
                          <a:cubicBezTo>
                            <a:pt x="8" y="0"/>
                            <a:pt x="11" y="2"/>
                            <a:pt x="11" y="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3" name="Freeform 563"/>
                    <p:cNvSpPr>
                      <a:spLocks/>
                    </p:cNvSpPr>
                    <p:nvPr/>
                  </p:nvSpPr>
                  <p:spPr bwMode="auto">
                    <a:xfrm>
                      <a:off x="3613" y="1098"/>
                      <a:ext cx="33" cy="33"/>
                    </a:xfrm>
                    <a:custGeom>
                      <a:avLst/>
                      <a:gdLst>
                        <a:gd name="T0" fmla="*/ 14 w 14"/>
                        <a:gd name="T1" fmla="*/ 7 h 14"/>
                        <a:gd name="T2" fmla="*/ 12 w 14"/>
                        <a:gd name="T3" fmla="*/ 14 h 14"/>
                        <a:gd name="T4" fmla="*/ 0 w 14"/>
                        <a:gd name="T5" fmla="*/ 8 h 14"/>
                        <a:gd name="T6" fmla="*/ 4 w 14"/>
                        <a:gd name="T7" fmla="*/ 0 h 14"/>
                        <a:gd name="T8" fmla="*/ 14 w 14"/>
                        <a:gd name="T9" fmla="*/ 7 h 14"/>
                      </a:gdLst>
                      <a:ahLst/>
                      <a:cxnLst>
                        <a:cxn ang="0">
                          <a:pos x="T0" y="T1"/>
                        </a:cxn>
                        <a:cxn ang="0">
                          <a:pos x="T2" y="T3"/>
                        </a:cxn>
                        <a:cxn ang="0">
                          <a:pos x="T4" y="T5"/>
                        </a:cxn>
                        <a:cxn ang="0">
                          <a:pos x="T6" y="T7"/>
                        </a:cxn>
                        <a:cxn ang="0">
                          <a:pos x="T8" y="T9"/>
                        </a:cxn>
                      </a:cxnLst>
                      <a:rect l="0" t="0" r="r" b="b"/>
                      <a:pathLst>
                        <a:path w="14" h="14">
                          <a:moveTo>
                            <a:pt x="14" y="7"/>
                          </a:moveTo>
                          <a:cubicBezTo>
                            <a:pt x="13" y="9"/>
                            <a:pt x="13" y="12"/>
                            <a:pt x="12" y="14"/>
                          </a:cubicBezTo>
                          <a:cubicBezTo>
                            <a:pt x="8" y="12"/>
                            <a:pt x="4" y="10"/>
                            <a:pt x="0" y="8"/>
                          </a:cubicBezTo>
                          <a:cubicBezTo>
                            <a:pt x="1" y="6"/>
                            <a:pt x="3" y="3"/>
                            <a:pt x="4" y="0"/>
                          </a:cubicBezTo>
                          <a:cubicBezTo>
                            <a:pt x="7" y="3"/>
                            <a:pt x="11" y="5"/>
                            <a:pt x="14"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4" name="Freeform 564"/>
                    <p:cNvSpPr>
                      <a:spLocks/>
                    </p:cNvSpPr>
                    <p:nvPr/>
                  </p:nvSpPr>
                  <p:spPr bwMode="auto">
                    <a:xfrm>
                      <a:off x="3413" y="1817"/>
                      <a:ext cx="55" cy="47"/>
                    </a:xfrm>
                    <a:custGeom>
                      <a:avLst/>
                      <a:gdLst>
                        <a:gd name="T0" fmla="*/ 23 w 23"/>
                        <a:gd name="T1" fmla="*/ 19 h 20"/>
                        <a:gd name="T2" fmla="*/ 23 w 23"/>
                        <a:gd name="T3" fmla="*/ 20 h 20"/>
                        <a:gd name="T4" fmla="*/ 20 w 23"/>
                        <a:gd name="T5" fmla="*/ 18 h 20"/>
                        <a:gd name="T6" fmla="*/ 0 w 23"/>
                        <a:gd name="T7" fmla="*/ 9 h 20"/>
                        <a:gd name="T8" fmla="*/ 15 w 23"/>
                        <a:gd name="T9" fmla="*/ 0 h 20"/>
                        <a:gd name="T10" fmla="*/ 23 w 23"/>
                        <a:gd name="T11" fmla="*/ 19 h 20"/>
                      </a:gdLst>
                      <a:ahLst/>
                      <a:cxnLst>
                        <a:cxn ang="0">
                          <a:pos x="T0" y="T1"/>
                        </a:cxn>
                        <a:cxn ang="0">
                          <a:pos x="T2" y="T3"/>
                        </a:cxn>
                        <a:cxn ang="0">
                          <a:pos x="T4" y="T5"/>
                        </a:cxn>
                        <a:cxn ang="0">
                          <a:pos x="T6" y="T7"/>
                        </a:cxn>
                        <a:cxn ang="0">
                          <a:pos x="T8" y="T9"/>
                        </a:cxn>
                        <a:cxn ang="0">
                          <a:pos x="T10" y="T11"/>
                        </a:cxn>
                      </a:cxnLst>
                      <a:rect l="0" t="0" r="r" b="b"/>
                      <a:pathLst>
                        <a:path w="23" h="20">
                          <a:moveTo>
                            <a:pt x="23" y="19"/>
                          </a:moveTo>
                          <a:cubicBezTo>
                            <a:pt x="23" y="20"/>
                            <a:pt x="23" y="20"/>
                            <a:pt x="23" y="20"/>
                          </a:cubicBezTo>
                          <a:cubicBezTo>
                            <a:pt x="22" y="19"/>
                            <a:pt x="21" y="19"/>
                            <a:pt x="20" y="18"/>
                          </a:cubicBezTo>
                          <a:cubicBezTo>
                            <a:pt x="13" y="15"/>
                            <a:pt x="7" y="12"/>
                            <a:pt x="0" y="9"/>
                          </a:cubicBezTo>
                          <a:cubicBezTo>
                            <a:pt x="5" y="8"/>
                            <a:pt x="10" y="5"/>
                            <a:pt x="15" y="0"/>
                          </a:cubicBezTo>
                          <a:cubicBezTo>
                            <a:pt x="13" y="8"/>
                            <a:pt x="15" y="15"/>
                            <a:pt x="23" y="1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5" name="Freeform 565"/>
                    <p:cNvSpPr>
                      <a:spLocks/>
                    </p:cNvSpPr>
                    <p:nvPr/>
                  </p:nvSpPr>
                  <p:spPr bwMode="auto">
                    <a:xfrm>
                      <a:off x="3361" y="2160"/>
                      <a:ext cx="38" cy="31"/>
                    </a:xfrm>
                    <a:custGeom>
                      <a:avLst/>
                      <a:gdLst>
                        <a:gd name="T0" fmla="*/ 16 w 16"/>
                        <a:gd name="T1" fmla="*/ 1 h 13"/>
                        <a:gd name="T2" fmla="*/ 16 w 16"/>
                        <a:gd name="T3" fmla="*/ 7 h 13"/>
                        <a:gd name="T4" fmla="*/ 11 w 16"/>
                        <a:gd name="T5" fmla="*/ 12 h 13"/>
                        <a:gd name="T6" fmla="*/ 3 w 16"/>
                        <a:gd name="T7" fmla="*/ 10 h 13"/>
                        <a:gd name="T8" fmla="*/ 0 w 16"/>
                        <a:gd name="T9" fmla="*/ 7 h 13"/>
                        <a:gd name="T10" fmla="*/ 14 w 16"/>
                        <a:gd name="T11" fmla="*/ 0 h 13"/>
                        <a:gd name="T12" fmla="*/ 15 w 16"/>
                        <a:gd name="T13" fmla="*/ 0 h 13"/>
                        <a:gd name="T14" fmla="*/ 16 w 16"/>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1"/>
                          </a:moveTo>
                          <a:cubicBezTo>
                            <a:pt x="16" y="3"/>
                            <a:pt x="16" y="5"/>
                            <a:pt x="16" y="7"/>
                          </a:cubicBezTo>
                          <a:cubicBezTo>
                            <a:pt x="16" y="9"/>
                            <a:pt x="14" y="11"/>
                            <a:pt x="11" y="12"/>
                          </a:cubicBezTo>
                          <a:cubicBezTo>
                            <a:pt x="8" y="13"/>
                            <a:pt x="5" y="12"/>
                            <a:pt x="3" y="10"/>
                          </a:cubicBezTo>
                          <a:cubicBezTo>
                            <a:pt x="2" y="10"/>
                            <a:pt x="1" y="9"/>
                            <a:pt x="0" y="7"/>
                          </a:cubicBezTo>
                          <a:cubicBezTo>
                            <a:pt x="5" y="6"/>
                            <a:pt x="10" y="3"/>
                            <a:pt x="14" y="0"/>
                          </a:cubicBezTo>
                          <a:cubicBezTo>
                            <a:pt x="14" y="0"/>
                            <a:pt x="14" y="0"/>
                            <a:pt x="15" y="0"/>
                          </a:cubicBezTo>
                          <a:cubicBezTo>
                            <a:pt x="15" y="0"/>
                            <a:pt x="15" y="1"/>
                            <a:pt x="16"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6" name="Freeform 566"/>
                    <p:cNvSpPr>
                      <a:spLocks/>
                    </p:cNvSpPr>
                    <p:nvPr/>
                  </p:nvSpPr>
                  <p:spPr bwMode="auto">
                    <a:xfrm>
                      <a:off x="3679" y="558"/>
                      <a:ext cx="73" cy="60"/>
                    </a:xfrm>
                    <a:custGeom>
                      <a:avLst/>
                      <a:gdLst>
                        <a:gd name="T0" fmla="*/ 31 w 31"/>
                        <a:gd name="T1" fmla="*/ 21 h 25"/>
                        <a:gd name="T2" fmla="*/ 31 w 31"/>
                        <a:gd name="T3" fmla="*/ 21 h 25"/>
                        <a:gd name="T4" fmla="*/ 23 w 31"/>
                        <a:gd name="T5" fmla="*/ 22 h 25"/>
                        <a:gd name="T6" fmla="*/ 23 w 31"/>
                        <a:gd name="T7" fmla="*/ 21 h 25"/>
                        <a:gd name="T8" fmla="*/ 22 w 31"/>
                        <a:gd name="T9" fmla="*/ 17 h 25"/>
                        <a:gd name="T10" fmla="*/ 19 w 31"/>
                        <a:gd name="T11" fmla="*/ 13 h 25"/>
                        <a:gd name="T12" fmla="*/ 12 w 31"/>
                        <a:gd name="T13" fmla="*/ 10 h 25"/>
                        <a:gd name="T14" fmla="*/ 7 w 31"/>
                        <a:gd name="T15" fmla="*/ 17 h 25"/>
                        <a:gd name="T16" fmla="*/ 7 w 31"/>
                        <a:gd name="T17" fmla="*/ 24 h 25"/>
                        <a:gd name="T18" fmla="*/ 0 w 31"/>
                        <a:gd name="T19" fmla="*/ 25 h 25"/>
                        <a:gd name="T20" fmla="*/ 0 w 31"/>
                        <a:gd name="T21" fmla="*/ 24 h 25"/>
                        <a:gd name="T22" fmla="*/ 12 w 31"/>
                        <a:gd name="T23" fmla="*/ 0 h 25"/>
                        <a:gd name="T24" fmla="*/ 31 w 31"/>
                        <a:gd name="T25"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5">
                          <a:moveTo>
                            <a:pt x="31" y="21"/>
                          </a:moveTo>
                          <a:cubicBezTo>
                            <a:pt x="31" y="21"/>
                            <a:pt x="31" y="21"/>
                            <a:pt x="31" y="21"/>
                          </a:cubicBezTo>
                          <a:cubicBezTo>
                            <a:pt x="28" y="22"/>
                            <a:pt x="25" y="22"/>
                            <a:pt x="23" y="22"/>
                          </a:cubicBezTo>
                          <a:cubicBezTo>
                            <a:pt x="23" y="22"/>
                            <a:pt x="23" y="21"/>
                            <a:pt x="23" y="21"/>
                          </a:cubicBezTo>
                          <a:cubicBezTo>
                            <a:pt x="23" y="19"/>
                            <a:pt x="22" y="18"/>
                            <a:pt x="22" y="17"/>
                          </a:cubicBezTo>
                          <a:cubicBezTo>
                            <a:pt x="21" y="16"/>
                            <a:pt x="20" y="14"/>
                            <a:pt x="19" y="13"/>
                          </a:cubicBezTo>
                          <a:cubicBezTo>
                            <a:pt x="18" y="11"/>
                            <a:pt x="15" y="9"/>
                            <a:pt x="12" y="10"/>
                          </a:cubicBezTo>
                          <a:cubicBezTo>
                            <a:pt x="9" y="11"/>
                            <a:pt x="7" y="14"/>
                            <a:pt x="7" y="17"/>
                          </a:cubicBezTo>
                          <a:cubicBezTo>
                            <a:pt x="6" y="19"/>
                            <a:pt x="6" y="22"/>
                            <a:pt x="7" y="24"/>
                          </a:cubicBezTo>
                          <a:cubicBezTo>
                            <a:pt x="5" y="24"/>
                            <a:pt x="3" y="25"/>
                            <a:pt x="0" y="25"/>
                          </a:cubicBezTo>
                          <a:cubicBezTo>
                            <a:pt x="0" y="25"/>
                            <a:pt x="0" y="24"/>
                            <a:pt x="0" y="24"/>
                          </a:cubicBezTo>
                          <a:cubicBezTo>
                            <a:pt x="0" y="15"/>
                            <a:pt x="2" y="1"/>
                            <a:pt x="12" y="0"/>
                          </a:cubicBezTo>
                          <a:cubicBezTo>
                            <a:pt x="23" y="0"/>
                            <a:pt x="28" y="13"/>
                            <a:pt x="31" y="2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7" name="Freeform 567"/>
                    <p:cNvSpPr>
                      <a:spLocks/>
                    </p:cNvSpPr>
                    <p:nvPr/>
                  </p:nvSpPr>
                  <p:spPr bwMode="auto">
                    <a:xfrm>
                      <a:off x="3681" y="705"/>
                      <a:ext cx="43" cy="43"/>
                    </a:xfrm>
                    <a:custGeom>
                      <a:avLst/>
                      <a:gdLst>
                        <a:gd name="T0" fmla="*/ 18 w 18"/>
                        <a:gd name="T1" fmla="*/ 9 h 18"/>
                        <a:gd name="T2" fmla="*/ 18 w 18"/>
                        <a:gd name="T3" fmla="*/ 9 h 18"/>
                        <a:gd name="T4" fmla="*/ 18 w 18"/>
                        <a:gd name="T5" fmla="*/ 9 h 18"/>
                        <a:gd name="T6" fmla="*/ 12 w 18"/>
                        <a:gd name="T7" fmla="*/ 12 h 18"/>
                        <a:gd name="T8" fmla="*/ 9 w 18"/>
                        <a:gd name="T9" fmla="*/ 18 h 18"/>
                        <a:gd name="T10" fmla="*/ 0 w 18"/>
                        <a:gd name="T11" fmla="*/ 11 h 18"/>
                        <a:gd name="T12" fmla="*/ 4 w 18"/>
                        <a:gd name="T13" fmla="*/ 0 h 18"/>
                        <a:gd name="T14" fmla="*/ 18 w 18"/>
                        <a:gd name="T15" fmla="*/ 9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8">
                          <a:moveTo>
                            <a:pt x="18" y="9"/>
                          </a:moveTo>
                          <a:cubicBezTo>
                            <a:pt x="18" y="9"/>
                            <a:pt x="18" y="9"/>
                            <a:pt x="18" y="9"/>
                          </a:cubicBezTo>
                          <a:cubicBezTo>
                            <a:pt x="18" y="9"/>
                            <a:pt x="18" y="9"/>
                            <a:pt x="18" y="9"/>
                          </a:cubicBezTo>
                          <a:cubicBezTo>
                            <a:pt x="16" y="9"/>
                            <a:pt x="13" y="11"/>
                            <a:pt x="12" y="12"/>
                          </a:cubicBezTo>
                          <a:cubicBezTo>
                            <a:pt x="11" y="14"/>
                            <a:pt x="9" y="16"/>
                            <a:pt x="9" y="18"/>
                          </a:cubicBezTo>
                          <a:cubicBezTo>
                            <a:pt x="6" y="15"/>
                            <a:pt x="3" y="13"/>
                            <a:pt x="0" y="11"/>
                          </a:cubicBezTo>
                          <a:cubicBezTo>
                            <a:pt x="1" y="7"/>
                            <a:pt x="4" y="3"/>
                            <a:pt x="4" y="0"/>
                          </a:cubicBezTo>
                          <a:cubicBezTo>
                            <a:pt x="9" y="2"/>
                            <a:pt x="14" y="5"/>
                            <a:pt x="18"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8" name="Freeform 568"/>
                    <p:cNvSpPr>
                      <a:spLocks/>
                    </p:cNvSpPr>
                    <p:nvPr/>
                  </p:nvSpPr>
                  <p:spPr bwMode="auto">
                    <a:xfrm>
                      <a:off x="3288" y="109"/>
                      <a:ext cx="557" cy="279"/>
                    </a:xfrm>
                    <a:custGeom>
                      <a:avLst/>
                      <a:gdLst>
                        <a:gd name="T0" fmla="*/ 235 w 235"/>
                        <a:gd name="T1" fmla="*/ 38 h 118"/>
                        <a:gd name="T2" fmla="*/ 231 w 235"/>
                        <a:gd name="T3" fmla="*/ 40 h 118"/>
                        <a:gd name="T4" fmla="*/ 201 w 235"/>
                        <a:gd name="T5" fmla="*/ 21 h 118"/>
                        <a:gd name="T6" fmla="*/ 170 w 235"/>
                        <a:gd name="T7" fmla="*/ 11 h 118"/>
                        <a:gd name="T8" fmla="*/ 61 w 235"/>
                        <a:gd name="T9" fmla="*/ 30 h 118"/>
                        <a:gd name="T10" fmla="*/ 3 w 235"/>
                        <a:gd name="T11" fmla="*/ 118 h 118"/>
                        <a:gd name="T12" fmla="*/ 0 w 235"/>
                        <a:gd name="T13" fmla="*/ 118 h 118"/>
                        <a:gd name="T14" fmla="*/ 23 w 235"/>
                        <a:gd name="T15" fmla="*/ 60 h 118"/>
                        <a:gd name="T16" fmla="*/ 120 w 235"/>
                        <a:gd name="T17" fmla="*/ 3 h 118"/>
                        <a:gd name="T18" fmla="*/ 179 w 235"/>
                        <a:gd name="T19" fmla="*/ 7 h 118"/>
                        <a:gd name="T20" fmla="*/ 234 w 235"/>
                        <a:gd name="T21" fmla="*/ 36 h 118"/>
                        <a:gd name="T22" fmla="*/ 235 w 235"/>
                        <a:gd name="T23" fmla="*/ 3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118">
                          <a:moveTo>
                            <a:pt x="235" y="38"/>
                          </a:moveTo>
                          <a:cubicBezTo>
                            <a:pt x="231" y="40"/>
                            <a:pt x="231" y="40"/>
                            <a:pt x="231" y="40"/>
                          </a:cubicBezTo>
                          <a:cubicBezTo>
                            <a:pt x="221" y="33"/>
                            <a:pt x="212" y="26"/>
                            <a:pt x="201" y="21"/>
                          </a:cubicBezTo>
                          <a:cubicBezTo>
                            <a:pt x="191" y="16"/>
                            <a:pt x="181" y="13"/>
                            <a:pt x="170" y="11"/>
                          </a:cubicBezTo>
                          <a:cubicBezTo>
                            <a:pt x="133" y="3"/>
                            <a:pt x="93" y="9"/>
                            <a:pt x="61" y="30"/>
                          </a:cubicBezTo>
                          <a:cubicBezTo>
                            <a:pt x="31" y="50"/>
                            <a:pt x="11" y="82"/>
                            <a:pt x="3" y="118"/>
                          </a:cubicBezTo>
                          <a:cubicBezTo>
                            <a:pt x="0" y="118"/>
                            <a:pt x="0" y="118"/>
                            <a:pt x="0" y="118"/>
                          </a:cubicBezTo>
                          <a:cubicBezTo>
                            <a:pt x="2" y="97"/>
                            <a:pt x="11" y="77"/>
                            <a:pt x="23" y="60"/>
                          </a:cubicBezTo>
                          <a:cubicBezTo>
                            <a:pt x="46" y="28"/>
                            <a:pt x="81" y="8"/>
                            <a:pt x="120" y="3"/>
                          </a:cubicBezTo>
                          <a:cubicBezTo>
                            <a:pt x="139" y="0"/>
                            <a:pt x="159" y="2"/>
                            <a:pt x="179" y="7"/>
                          </a:cubicBezTo>
                          <a:cubicBezTo>
                            <a:pt x="198" y="12"/>
                            <a:pt x="219" y="22"/>
                            <a:pt x="234" y="36"/>
                          </a:cubicBezTo>
                          <a:cubicBezTo>
                            <a:pt x="235" y="36"/>
                            <a:pt x="235" y="37"/>
                            <a:pt x="235" y="38"/>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9" name="Freeform 569"/>
                    <p:cNvSpPr>
                      <a:spLocks/>
                    </p:cNvSpPr>
                    <p:nvPr/>
                  </p:nvSpPr>
                  <p:spPr bwMode="auto">
                    <a:xfrm>
                      <a:off x="3703" y="369"/>
                      <a:ext cx="113" cy="88"/>
                    </a:xfrm>
                    <a:custGeom>
                      <a:avLst/>
                      <a:gdLst>
                        <a:gd name="T0" fmla="*/ 48 w 48"/>
                        <a:gd name="T1" fmla="*/ 22 h 37"/>
                        <a:gd name="T2" fmla="*/ 26 w 48"/>
                        <a:gd name="T3" fmla="*/ 37 h 37"/>
                        <a:gd name="T4" fmla="*/ 0 w 48"/>
                        <a:gd name="T5" fmla="*/ 23 h 37"/>
                        <a:gd name="T6" fmla="*/ 13 w 48"/>
                        <a:gd name="T7" fmla="*/ 4 h 37"/>
                        <a:gd name="T8" fmla="*/ 13 w 48"/>
                        <a:gd name="T9" fmla="*/ 4 h 37"/>
                        <a:gd name="T10" fmla="*/ 48 w 48"/>
                        <a:gd name="T11" fmla="*/ 22 h 37"/>
                      </a:gdLst>
                      <a:ahLst/>
                      <a:cxnLst>
                        <a:cxn ang="0">
                          <a:pos x="T0" y="T1"/>
                        </a:cxn>
                        <a:cxn ang="0">
                          <a:pos x="T2" y="T3"/>
                        </a:cxn>
                        <a:cxn ang="0">
                          <a:pos x="T4" y="T5"/>
                        </a:cxn>
                        <a:cxn ang="0">
                          <a:pos x="T6" y="T7"/>
                        </a:cxn>
                        <a:cxn ang="0">
                          <a:pos x="T8" y="T9"/>
                        </a:cxn>
                        <a:cxn ang="0">
                          <a:pos x="T10" y="T11"/>
                        </a:cxn>
                      </a:cxnLst>
                      <a:rect l="0" t="0" r="r" b="b"/>
                      <a:pathLst>
                        <a:path w="48" h="37">
                          <a:moveTo>
                            <a:pt x="48" y="22"/>
                          </a:moveTo>
                          <a:cubicBezTo>
                            <a:pt x="39" y="24"/>
                            <a:pt x="31" y="29"/>
                            <a:pt x="26" y="37"/>
                          </a:cubicBezTo>
                          <a:cubicBezTo>
                            <a:pt x="20" y="27"/>
                            <a:pt x="10" y="18"/>
                            <a:pt x="0" y="23"/>
                          </a:cubicBezTo>
                          <a:cubicBezTo>
                            <a:pt x="3" y="16"/>
                            <a:pt x="7" y="10"/>
                            <a:pt x="13" y="4"/>
                          </a:cubicBezTo>
                          <a:cubicBezTo>
                            <a:pt x="13" y="4"/>
                            <a:pt x="13" y="4"/>
                            <a:pt x="13" y="4"/>
                          </a:cubicBezTo>
                          <a:cubicBezTo>
                            <a:pt x="28" y="0"/>
                            <a:pt x="44" y="6"/>
                            <a:pt x="48"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0" name="Freeform 570"/>
                    <p:cNvSpPr>
                      <a:spLocks/>
                    </p:cNvSpPr>
                    <p:nvPr/>
                  </p:nvSpPr>
                  <p:spPr bwMode="auto">
                    <a:xfrm>
                      <a:off x="3477" y="1637"/>
                      <a:ext cx="43" cy="31"/>
                    </a:xfrm>
                    <a:custGeom>
                      <a:avLst/>
                      <a:gdLst>
                        <a:gd name="T0" fmla="*/ 14 w 18"/>
                        <a:gd name="T1" fmla="*/ 0 h 13"/>
                        <a:gd name="T2" fmla="*/ 18 w 18"/>
                        <a:gd name="T3" fmla="*/ 12 h 13"/>
                        <a:gd name="T4" fmla="*/ 3 w 18"/>
                        <a:gd name="T5" fmla="*/ 12 h 13"/>
                        <a:gd name="T6" fmla="*/ 0 w 18"/>
                        <a:gd name="T7" fmla="*/ 11 h 13"/>
                        <a:gd name="T8" fmla="*/ 0 w 18"/>
                        <a:gd name="T9" fmla="*/ 10 h 13"/>
                        <a:gd name="T10" fmla="*/ 1 w 18"/>
                        <a:gd name="T11" fmla="*/ 4 h 13"/>
                        <a:gd name="T12" fmla="*/ 0 w 18"/>
                        <a:gd name="T13" fmla="*/ 0 h 13"/>
                        <a:gd name="T14" fmla="*/ 14 w 18"/>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3">
                          <a:moveTo>
                            <a:pt x="14" y="0"/>
                          </a:moveTo>
                          <a:cubicBezTo>
                            <a:pt x="15" y="4"/>
                            <a:pt x="16" y="9"/>
                            <a:pt x="18" y="12"/>
                          </a:cubicBezTo>
                          <a:cubicBezTo>
                            <a:pt x="13" y="13"/>
                            <a:pt x="8" y="12"/>
                            <a:pt x="3" y="12"/>
                          </a:cubicBezTo>
                          <a:cubicBezTo>
                            <a:pt x="2" y="11"/>
                            <a:pt x="1" y="11"/>
                            <a:pt x="0" y="11"/>
                          </a:cubicBezTo>
                          <a:cubicBezTo>
                            <a:pt x="1" y="11"/>
                            <a:pt x="1" y="10"/>
                            <a:pt x="0" y="10"/>
                          </a:cubicBezTo>
                          <a:cubicBezTo>
                            <a:pt x="0" y="9"/>
                            <a:pt x="1" y="4"/>
                            <a:pt x="1" y="4"/>
                          </a:cubicBezTo>
                          <a:cubicBezTo>
                            <a:pt x="1" y="3"/>
                            <a:pt x="1" y="1"/>
                            <a:pt x="0" y="0"/>
                          </a:cubicBezTo>
                          <a:cubicBezTo>
                            <a:pt x="5" y="1"/>
                            <a:pt x="9" y="1"/>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1" name="Freeform 571"/>
                    <p:cNvSpPr>
                      <a:spLocks/>
                    </p:cNvSpPr>
                    <p:nvPr/>
                  </p:nvSpPr>
                  <p:spPr bwMode="auto">
                    <a:xfrm>
                      <a:off x="3724" y="549"/>
                      <a:ext cx="52" cy="38"/>
                    </a:xfrm>
                    <a:custGeom>
                      <a:avLst/>
                      <a:gdLst>
                        <a:gd name="T0" fmla="*/ 22 w 22"/>
                        <a:gd name="T1" fmla="*/ 0 h 16"/>
                        <a:gd name="T2" fmla="*/ 12 w 22"/>
                        <a:gd name="T3" fmla="*/ 16 h 16"/>
                        <a:gd name="T4" fmla="*/ 0 w 22"/>
                        <a:gd name="T5" fmla="*/ 1 h 16"/>
                        <a:gd name="T6" fmla="*/ 22 w 22"/>
                        <a:gd name="T7" fmla="*/ 0 h 16"/>
                      </a:gdLst>
                      <a:ahLst/>
                      <a:cxnLst>
                        <a:cxn ang="0">
                          <a:pos x="T0" y="T1"/>
                        </a:cxn>
                        <a:cxn ang="0">
                          <a:pos x="T2" y="T3"/>
                        </a:cxn>
                        <a:cxn ang="0">
                          <a:pos x="T4" y="T5"/>
                        </a:cxn>
                        <a:cxn ang="0">
                          <a:pos x="T6" y="T7"/>
                        </a:cxn>
                      </a:cxnLst>
                      <a:rect l="0" t="0" r="r" b="b"/>
                      <a:pathLst>
                        <a:path w="22" h="16">
                          <a:moveTo>
                            <a:pt x="22" y="0"/>
                          </a:moveTo>
                          <a:cubicBezTo>
                            <a:pt x="16" y="3"/>
                            <a:pt x="13" y="10"/>
                            <a:pt x="12" y="16"/>
                          </a:cubicBezTo>
                          <a:cubicBezTo>
                            <a:pt x="9" y="10"/>
                            <a:pt x="6" y="4"/>
                            <a:pt x="0" y="1"/>
                          </a:cubicBezTo>
                          <a:cubicBezTo>
                            <a:pt x="7" y="1"/>
                            <a:pt x="15" y="0"/>
                            <a:pt x="22"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2" name="Freeform 572"/>
                    <p:cNvSpPr>
                      <a:spLocks/>
                    </p:cNvSpPr>
                    <p:nvPr/>
                  </p:nvSpPr>
                  <p:spPr bwMode="auto">
                    <a:xfrm>
                      <a:off x="3067" y="1912"/>
                      <a:ext cx="323" cy="269"/>
                    </a:xfrm>
                    <a:custGeom>
                      <a:avLst/>
                      <a:gdLst>
                        <a:gd name="T0" fmla="*/ 136 w 136"/>
                        <a:gd name="T1" fmla="*/ 101 h 114"/>
                        <a:gd name="T2" fmla="*/ 136 w 136"/>
                        <a:gd name="T3" fmla="*/ 101 h 114"/>
                        <a:gd name="T4" fmla="*/ 84 w 136"/>
                        <a:gd name="T5" fmla="*/ 113 h 114"/>
                        <a:gd name="T6" fmla="*/ 43 w 136"/>
                        <a:gd name="T7" fmla="*/ 101 h 114"/>
                        <a:gd name="T8" fmla="*/ 43 w 136"/>
                        <a:gd name="T9" fmla="*/ 101 h 114"/>
                        <a:gd name="T10" fmla="*/ 34 w 136"/>
                        <a:gd name="T11" fmla="*/ 95 h 114"/>
                        <a:gd name="T12" fmla="*/ 5 w 136"/>
                        <a:gd name="T13" fmla="*/ 51 h 114"/>
                        <a:gd name="T14" fmla="*/ 1 w 136"/>
                        <a:gd name="T15" fmla="*/ 26 h 114"/>
                        <a:gd name="T16" fmla="*/ 2 w 136"/>
                        <a:gd name="T17" fmla="*/ 3 h 114"/>
                        <a:gd name="T18" fmla="*/ 2 w 136"/>
                        <a:gd name="T19" fmla="*/ 0 h 114"/>
                        <a:gd name="T20" fmla="*/ 3 w 136"/>
                        <a:gd name="T21" fmla="*/ 0 h 114"/>
                        <a:gd name="T22" fmla="*/ 3 w 136"/>
                        <a:gd name="T23" fmla="*/ 0 h 114"/>
                        <a:gd name="T24" fmla="*/ 3 w 136"/>
                        <a:gd name="T25" fmla="*/ 0 h 114"/>
                        <a:gd name="T26" fmla="*/ 3 w 136"/>
                        <a:gd name="T27" fmla="*/ 0 h 114"/>
                        <a:gd name="T28" fmla="*/ 22 w 136"/>
                        <a:gd name="T29" fmla="*/ 7 h 114"/>
                        <a:gd name="T30" fmla="*/ 18 w 136"/>
                        <a:gd name="T31" fmla="*/ 22 h 114"/>
                        <a:gd name="T32" fmla="*/ 20 w 136"/>
                        <a:gd name="T33" fmla="*/ 42 h 114"/>
                        <a:gd name="T34" fmla="*/ 42 w 136"/>
                        <a:gd name="T35" fmla="*/ 77 h 114"/>
                        <a:gd name="T36" fmla="*/ 129 w 136"/>
                        <a:gd name="T37" fmla="*/ 89 h 114"/>
                        <a:gd name="T38" fmla="*/ 136 w 136"/>
                        <a:gd name="T39" fmla="*/ 10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14">
                          <a:moveTo>
                            <a:pt x="136" y="101"/>
                          </a:moveTo>
                          <a:cubicBezTo>
                            <a:pt x="136" y="101"/>
                            <a:pt x="136" y="101"/>
                            <a:pt x="136" y="101"/>
                          </a:cubicBezTo>
                          <a:cubicBezTo>
                            <a:pt x="119" y="110"/>
                            <a:pt x="103" y="114"/>
                            <a:pt x="84" y="113"/>
                          </a:cubicBezTo>
                          <a:cubicBezTo>
                            <a:pt x="70" y="113"/>
                            <a:pt x="56" y="108"/>
                            <a:pt x="43" y="101"/>
                          </a:cubicBezTo>
                          <a:cubicBezTo>
                            <a:pt x="43" y="101"/>
                            <a:pt x="43" y="101"/>
                            <a:pt x="43" y="101"/>
                          </a:cubicBezTo>
                          <a:cubicBezTo>
                            <a:pt x="40" y="99"/>
                            <a:pt x="37" y="97"/>
                            <a:pt x="34" y="95"/>
                          </a:cubicBezTo>
                          <a:cubicBezTo>
                            <a:pt x="20" y="84"/>
                            <a:pt x="10" y="68"/>
                            <a:pt x="5" y="51"/>
                          </a:cubicBezTo>
                          <a:cubicBezTo>
                            <a:pt x="2" y="43"/>
                            <a:pt x="1" y="34"/>
                            <a:pt x="1" y="26"/>
                          </a:cubicBezTo>
                          <a:cubicBezTo>
                            <a:pt x="0" y="18"/>
                            <a:pt x="1" y="10"/>
                            <a:pt x="2" y="3"/>
                          </a:cubicBezTo>
                          <a:cubicBezTo>
                            <a:pt x="2" y="2"/>
                            <a:pt x="2" y="1"/>
                            <a:pt x="2" y="0"/>
                          </a:cubicBezTo>
                          <a:cubicBezTo>
                            <a:pt x="2" y="0"/>
                            <a:pt x="3" y="0"/>
                            <a:pt x="3" y="0"/>
                          </a:cubicBezTo>
                          <a:cubicBezTo>
                            <a:pt x="3" y="0"/>
                            <a:pt x="3" y="0"/>
                            <a:pt x="3" y="0"/>
                          </a:cubicBezTo>
                          <a:cubicBezTo>
                            <a:pt x="3" y="0"/>
                            <a:pt x="3" y="0"/>
                            <a:pt x="3" y="0"/>
                          </a:cubicBezTo>
                          <a:cubicBezTo>
                            <a:pt x="3" y="0"/>
                            <a:pt x="3" y="0"/>
                            <a:pt x="3" y="0"/>
                          </a:cubicBezTo>
                          <a:cubicBezTo>
                            <a:pt x="9" y="3"/>
                            <a:pt x="15" y="5"/>
                            <a:pt x="22" y="7"/>
                          </a:cubicBezTo>
                          <a:cubicBezTo>
                            <a:pt x="19" y="10"/>
                            <a:pt x="18" y="17"/>
                            <a:pt x="18" y="22"/>
                          </a:cubicBezTo>
                          <a:cubicBezTo>
                            <a:pt x="17" y="28"/>
                            <a:pt x="18" y="35"/>
                            <a:pt x="20" y="42"/>
                          </a:cubicBezTo>
                          <a:cubicBezTo>
                            <a:pt x="23" y="55"/>
                            <a:pt x="31" y="68"/>
                            <a:pt x="42" y="77"/>
                          </a:cubicBezTo>
                          <a:cubicBezTo>
                            <a:pt x="66" y="98"/>
                            <a:pt x="100" y="100"/>
                            <a:pt x="129" y="89"/>
                          </a:cubicBezTo>
                          <a:cubicBezTo>
                            <a:pt x="131" y="93"/>
                            <a:pt x="134" y="97"/>
                            <a:pt x="136" y="10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3" name="Freeform 573"/>
                    <p:cNvSpPr>
                      <a:spLocks/>
                    </p:cNvSpPr>
                    <p:nvPr/>
                  </p:nvSpPr>
                  <p:spPr bwMode="auto">
                    <a:xfrm>
                      <a:off x="3295" y="116"/>
                      <a:ext cx="543" cy="277"/>
                    </a:xfrm>
                    <a:custGeom>
                      <a:avLst/>
                      <a:gdLst>
                        <a:gd name="T0" fmla="*/ 228 w 229"/>
                        <a:gd name="T1" fmla="*/ 37 h 117"/>
                        <a:gd name="T2" fmla="*/ 229 w 229"/>
                        <a:gd name="T3" fmla="*/ 37 h 117"/>
                        <a:gd name="T4" fmla="*/ 216 w 229"/>
                        <a:gd name="T5" fmla="*/ 46 h 117"/>
                        <a:gd name="T6" fmla="*/ 212 w 229"/>
                        <a:gd name="T7" fmla="*/ 50 h 117"/>
                        <a:gd name="T8" fmla="*/ 207 w 229"/>
                        <a:gd name="T9" fmla="*/ 38 h 117"/>
                        <a:gd name="T10" fmla="*/ 191 w 229"/>
                        <a:gd name="T11" fmla="*/ 38 h 117"/>
                        <a:gd name="T12" fmla="*/ 185 w 229"/>
                        <a:gd name="T13" fmla="*/ 31 h 117"/>
                        <a:gd name="T14" fmla="*/ 174 w 229"/>
                        <a:gd name="T15" fmla="*/ 34 h 117"/>
                        <a:gd name="T16" fmla="*/ 162 w 229"/>
                        <a:gd name="T17" fmla="*/ 24 h 117"/>
                        <a:gd name="T18" fmla="*/ 153 w 229"/>
                        <a:gd name="T19" fmla="*/ 30 h 117"/>
                        <a:gd name="T20" fmla="*/ 142 w 229"/>
                        <a:gd name="T21" fmla="*/ 21 h 117"/>
                        <a:gd name="T22" fmla="*/ 133 w 229"/>
                        <a:gd name="T23" fmla="*/ 27 h 117"/>
                        <a:gd name="T24" fmla="*/ 120 w 229"/>
                        <a:gd name="T25" fmla="*/ 21 h 117"/>
                        <a:gd name="T26" fmla="*/ 111 w 229"/>
                        <a:gd name="T27" fmla="*/ 35 h 117"/>
                        <a:gd name="T28" fmla="*/ 96 w 229"/>
                        <a:gd name="T29" fmla="*/ 29 h 117"/>
                        <a:gd name="T30" fmla="*/ 90 w 229"/>
                        <a:gd name="T31" fmla="*/ 38 h 117"/>
                        <a:gd name="T32" fmla="*/ 76 w 229"/>
                        <a:gd name="T33" fmla="*/ 37 h 117"/>
                        <a:gd name="T34" fmla="*/ 73 w 229"/>
                        <a:gd name="T35" fmla="*/ 51 h 117"/>
                        <a:gd name="T36" fmla="*/ 56 w 229"/>
                        <a:gd name="T37" fmla="*/ 51 h 117"/>
                        <a:gd name="T38" fmla="*/ 53 w 229"/>
                        <a:gd name="T39" fmla="*/ 62 h 117"/>
                        <a:gd name="T40" fmla="*/ 39 w 229"/>
                        <a:gd name="T41" fmla="*/ 69 h 117"/>
                        <a:gd name="T42" fmla="*/ 43 w 229"/>
                        <a:gd name="T43" fmla="*/ 79 h 117"/>
                        <a:gd name="T44" fmla="*/ 27 w 229"/>
                        <a:gd name="T45" fmla="*/ 85 h 117"/>
                        <a:gd name="T46" fmla="*/ 30 w 229"/>
                        <a:gd name="T47" fmla="*/ 99 h 117"/>
                        <a:gd name="T48" fmla="*/ 19 w 229"/>
                        <a:gd name="T49" fmla="*/ 108 h 117"/>
                        <a:gd name="T50" fmla="*/ 32 w 229"/>
                        <a:gd name="T51" fmla="*/ 117 h 117"/>
                        <a:gd name="T52" fmla="*/ 32 w 229"/>
                        <a:gd name="T53" fmla="*/ 117 h 117"/>
                        <a:gd name="T54" fmla="*/ 25 w 229"/>
                        <a:gd name="T55" fmla="*/ 117 h 117"/>
                        <a:gd name="T56" fmla="*/ 0 w 229"/>
                        <a:gd name="T57" fmla="*/ 115 h 117"/>
                        <a:gd name="T58" fmla="*/ 58 w 229"/>
                        <a:gd name="T59" fmla="*/ 27 h 117"/>
                        <a:gd name="T60" fmla="*/ 167 w 229"/>
                        <a:gd name="T61" fmla="*/ 8 h 117"/>
                        <a:gd name="T62" fmla="*/ 198 w 229"/>
                        <a:gd name="T63" fmla="*/ 18 h 117"/>
                        <a:gd name="T64" fmla="*/ 228 w 229"/>
                        <a:gd name="T65" fmla="*/ 3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9" h="117">
                          <a:moveTo>
                            <a:pt x="228" y="37"/>
                          </a:moveTo>
                          <a:cubicBezTo>
                            <a:pt x="228" y="37"/>
                            <a:pt x="229" y="37"/>
                            <a:pt x="229" y="37"/>
                          </a:cubicBezTo>
                          <a:cubicBezTo>
                            <a:pt x="225" y="40"/>
                            <a:pt x="221" y="43"/>
                            <a:pt x="216" y="46"/>
                          </a:cubicBezTo>
                          <a:cubicBezTo>
                            <a:pt x="215" y="47"/>
                            <a:pt x="213" y="49"/>
                            <a:pt x="212" y="50"/>
                          </a:cubicBezTo>
                          <a:cubicBezTo>
                            <a:pt x="212" y="45"/>
                            <a:pt x="211" y="40"/>
                            <a:pt x="207" y="38"/>
                          </a:cubicBezTo>
                          <a:cubicBezTo>
                            <a:pt x="202" y="34"/>
                            <a:pt x="196" y="35"/>
                            <a:pt x="191" y="38"/>
                          </a:cubicBezTo>
                          <a:cubicBezTo>
                            <a:pt x="190" y="35"/>
                            <a:pt x="188" y="32"/>
                            <a:pt x="185" y="31"/>
                          </a:cubicBezTo>
                          <a:cubicBezTo>
                            <a:pt x="181" y="29"/>
                            <a:pt x="177" y="31"/>
                            <a:pt x="174" y="34"/>
                          </a:cubicBezTo>
                          <a:cubicBezTo>
                            <a:pt x="172" y="28"/>
                            <a:pt x="168" y="24"/>
                            <a:pt x="162" y="24"/>
                          </a:cubicBezTo>
                          <a:cubicBezTo>
                            <a:pt x="158" y="24"/>
                            <a:pt x="155" y="27"/>
                            <a:pt x="153" y="30"/>
                          </a:cubicBezTo>
                          <a:cubicBezTo>
                            <a:pt x="151" y="25"/>
                            <a:pt x="147" y="21"/>
                            <a:pt x="142" y="21"/>
                          </a:cubicBezTo>
                          <a:cubicBezTo>
                            <a:pt x="138" y="21"/>
                            <a:pt x="134" y="24"/>
                            <a:pt x="133" y="27"/>
                          </a:cubicBezTo>
                          <a:cubicBezTo>
                            <a:pt x="130" y="23"/>
                            <a:pt x="126" y="19"/>
                            <a:pt x="120" y="21"/>
                          </a:cubicBezTo>
                          <a:cubicBezTo>
                            <a:pt x="113" y="22"/>
                            <a:pt x="110" y="29"/>
                            <a:pt x="111" y="35"/>
                          </a:cubicBezTo>
                          <a:cubicBezTo>
                            <a:pt x="108" y="30"/>
                            <a:pt x="102" y="27"/>
                            <a:pt x="96" y="29"/>
                          </a:cubicBezTo>
                          <a:cubicBezTo>
                            <a:pt x="92" y="31"/>
                            <a:pt x="90" y="34"/>
                            <a:pt x="90" y="38"/>
                          </a:cubicBezTo>
                          <a:cubicBezTo>
                            <a:pt x="86" y="35"/>
                            <a:pt x="81" y="34"/>
                            <a:pt x="76" y="37"/>
                          </a:cubicBezTo>
                          <a:cubicBezTo>
                            <a:pt x="71" y="40"/>
                            <a:pt x="70" y="45"/>
                            <a:pt x="73" y="51"/>
                          </a:cubicBezTo>
                          <a:cubicBezTo>
                            <a:pt x="68" y="47"/>
                            <a:pt x="61" y="47"/>
                            <a:pt x="56" y="51"/>
                          </a:cubicBezTo>
                          <a:cubicBezTo>
                            <a:pt x="53" y="54"/>
                            <a:pt x="52" y="58"/>
                            <a:pt x="53" y="62"/>
                          </a:cubicBezTo>
                          <a:cubicBezTo>
                            <a:pt x="48" y="61"/>
                            <a:pt x="41" y="62"/>
                            <a:pt x="39" y="69"/>
                          </a:cubicBezTo>
                          <a:cubicBezTo>
                            <a:pt x="37" y="73"/>
                            <a:pt x="39" y="78"/>
                            <a:pt x="43" y="79"/>
                          </a:cubicBezTo>
                          <a:cubicBezTo>
                            <a:pt x="37" y="79"/>
                            <a:pt x="30" y="81"/>
                            <a:pt x="27" y="85"/>
                          </a:cubicBezTo>
                          <a:cubicBezTo>
                            <a:pt x="23" y="90"/>
                            <a:pt x="27" y="96"/>
                            <a:pt x="30" y="99"/>
                          </a:cubicBezTo>
                          <a:cubicBezTo>
                            <a:pt x="25" y="100"/>
                            <a:pt x="20" y="102"/>
                            <a:pt x="19" y="108"/>
                          </a:cubicBezTo>
                          <a:cubicBezTo>
                            <a:pt x="19" y="115"/>
                            <a:pt x="26" y="117"/>
                            <a:pt x="32" y="117"/>
                          </a:cubicBezTo>
                          <a:cubicBezTo>
                            <a:pt x="32" y="117"/>
                            <a:pt x="32" y="117"/>
                            <a:pt x="32" y="117"/>
                          </a:cubicBezTo>
                          <a:cubicBezTo>
                            <a:pt x="30" y="117"/>
                            <a:pt x="27" y="117"/>
                            <a:pt x="25" y="117"/>
                          </a:cubicBezTo>
                          <a:cubicBezTo>
                            <a:pt x="17" y="116"/>
                            <a:pt x="9" y="116"/>
                            <a:pt x="0" y="115"/>
                          </a:cubicBezTo>
                          <a:cubicBezTo>
                            <a:pt x="8" y="79"/>
                            <a:pt x="28" y="47"/>
                            <a:pt x="58" y="27"/>
                          </a:cubicBezTo>
                          <a:cubicBezTo>
                            <a:pt x="90" y="6"/>
                            <a:pt x="130" y="0"/>
                            <a:pt x="167" y="8"/>
                          </a:cubicBezTo>
                          <a:cubicBezTo>
                            <a:pt x="178" y="10"/>
                            <a:pt x="188" y="13"/>
                            <a:pt x="198" y="18"/>
                          </a:cubicBezTo>
                          <a:cubicBezTo>
                            <a:pt x="209" y="23"/>
                            <a:pt x="218" y="30"/>
                            <a:pt x="228" y="37"/>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4" name="Freeform 574"/>
                    <p:cNvSpPr>
                      <a:spLocks/>
                    </p:cNvSpPr>
                    <p:nvPr/>
                  </p:nvSpPr>
                  <p:spPr bwMode="auto">
                    <a:xfrm>
                      <a:off x="3596" y="1015"/>
                      <a:ext cx="47" cy="45"/>
                    </a:xfrm>
                    <a:custGeom>
                      <a:avLst/>
                      <a:gdLst>
                        <a:gd name="T0" fmla="*/ 20 w 20"/>
                        <a:gd name="T1" fmla="*/ 14 h 19"/>
                        <a:gd name="T2" fmla="*/ 19 w 20"/>
                        <a:gd name="T3" fmla="*/ 15 h 19"/>
                        <a:gd name="T4" fmla="*/ 13 w 20"/>
                        <a:gd name="T5" fmla="*/ 18 h 19"/>
                        <a:gd name="T6" fmla="*/ 13 w 20"/>
                        <a:gd name="T7" fmla="*/ 19 h 19"/>
                        <a:gd name="T8" fmla="*/ 0 w 20"/>
                        <a:gd name="T9" fmla="*/ 5 h 19"/>
                        <a:gd name="T10" fmla="*/ 2 w 20"/>
                        <a:gd name="T11" fmla="*/ 5 h 19"/>
                        <a:gd name="T12" fmla="*/ 4 w 20"/>
                        <a:gd name="T13" fmla="*/ 3 h 19"/>
                        <a:gd name="T14" fmla="*/ 9 w 20"/>
                        <a:gd name="T15" fmla="*/ 0 h 19"/>
                        <a:gd name="T16" fmla="*/ 20 w 20"/>
                        <a:gd name="T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9">
                          <a:moveTo>
                            <a:pt x="20" y="14"/>
                          </a:moveTo>
                          <a:cubicBezTo>
                            <a:pt x="20" y="14"/>
                            <a:pt x="19" y="15"/>
                            <a:pt x="19" y="15"/>
                          </a:cubicBezTo>
                          <a:cubicBezTo>
                            <a:pt x="17" y="17"/>
                            <a:pt x="15" y="18"/>
                            <a:pt x="13" y="18"/>
                          </a:cubicBezTo>
                          <a:cubicBezTo>
                            <a:pt x="13" y="18"/>
                            <a:pt x="13" y="19"/>
                            <a:pt x="13" y="19"/>
                          </a:cubicBezTo>
                          <a:cubicBezTo>
                            <a:pt x="8" y="15"/>
                            <a:pt x="4" y="10"/>
                            <a:pt x="0" y="5"/>
                          </a:cubicBezTo>
                          <a:cubicBezTo>
                            <a:pt x="1" y="5"/>
                            <a:pt x="1" y="5"/>
                            <a:pt x="2" y="5"/>
                          </a:cubicBezTo>
                          <a:cubicBezTo>
                            <a:pt x="3" y="4"/>
                            <a:pt x="4" y="4"/>
                            <a:pt x="4" y="3"/>
                          </a:cubicBezTo>
                          <a:cubicBezTo>
                            <a:pt x="6" y="2"/>
                            <a:pt x="8" y="1"/>
                            <a:pt x="9" y="0"/>
                          </a:cubicBezTo>
                          <a:cubicBezTo>
                            <a:pt x="13" y="5"/>
                            <a:pt x="16" y="9"/>
                            <a:pt x="20"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5" name="Freeform 575"/>
                    <p:cNvSpPr>
                      <a:spLocks/>
                    </p:cNvSpPr>
                    <p:nvPr/>
                  </p:nvSpPr>
                  <p:spPr bwMode="auto">
                    <a:xfrm>
                      <a:off x="3579" y="1169"/>
                      <a:ext cx="29" cy="28"/>
                    </a:xfrm>
                    <a:custGeom>
                      <a:avLst/>
                      <a:gdLst>
                        <a:gd name="T0" fmla="*/ 11 w 12"/>
                        <a:gd name="T1" fmla="*/ 6 h 12"/>
                        <a:gd name="T2" fmla="*/ 6 w 12"/>
                        <a:gd name="T3" fmla="*/ 12 h 12"/>
                        <a:gd name="T4" fmla="*/ 1 w 12"/>
                        <a:gd name="T5" fmla="*/ 5 h 12"/>
                        <a:gd name="T6" fmla="*/ 3 w 12"/>
                        <a:gd name="T7" fmla="*/ 2 h 12"/>
                        <a:gd name="T8" fmla="*/ 5 w 12"/>
                        <a:gd name="T9" fmla="*/ 1 h 12"/>
                        <a:gd name="T10" fmla="*/ 11 w 12"/>
                        <a:gd name="T11" fmla="*/ 6 h 12"/>
                      </a:gdLst>
                      <a:ahLst/>
                      <a:cxnLst>
                        <a:cxn ang="0">
                          <a:pos x="T0" y="T1"/>
                        </a:cxn>
                        <a:cxn ang="0">
                          <a:pos x="T2" y="T3"/>
                        </a:cxn>
                        <a:cxn ang="0">
                          <a:pos x="T4" y="T5"/>
                        </a:cxn>
                        <a:cxn ang="0">
                          <a:pos x="T6" y="T7"/>
                        </a:cxn>
                        <a:cxn ang="0">
                          <a:pos x="T8" y="T9"/>
                        </a:cxn>
                        <a:cxn ang="0">
                          <a:pos x="T10" y="T11"/>
                        </a:cxn>
                      </a:cxnLst>
                      <a:rect l="0" t="0" r="r" b="b"/>
                      <a:pathLst>
                        <a:path w="12" h="12">
                          <a:moveTo>
                            <a:pt x="11" y="6"/>
                          </a:moveTo>
                          <a:cubicBezTo>
                            <a:pt x="12" y="10"/>
                            <a:pt x="9" y="12"/>
                            <a:pt x="6" y="12"/>
                          </a:cubicBezTo>
                          <a:cubicBezTo>
                            <a:pt x="3" y="11"/>
                            <a:pt x="0" y="8"/>
                            <a:pt x="1" y="5"/>
                          </a:cubicBezTo>
                          <a:cubicBezTo>
                            <a:pt x="1" y="4"/>
                            <a:pt x="2" y="3"/>
                            <a:pt x="3" y="2"/>
                          </a:cubicBezTo>
                          <a:cubicBezTo>
                            <a:pt x="4" y="2"/>
                            <a:pt x="4" y="2"/>
                            <a:pt x="5" y="1"/>
                          </a:cubicBezTo>
                          <a:cubicBezTo>
                            <a:pt x="8" y="0"/>
                            <a:pt x="11" y="3"/>
                            <a:pt x="11" y="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6" name="Freeform 576"/>
                    <p:cNvSpPr>
                      <a:spLocks/>
                    </p:cNvSpPr>
                    <p:nvPr/>
                  </p:nvSpPr>
                  <p:spPr bwMode="auto">
                    <a:xfrm>
                      <a:off x="3549" y="1278"/>
                      <a:ext cx="33" cy="23"/>
                    </a:xfrm>
                    <a:custGeom>
                      <a:avLst/>
                      <a:gdLst>
                        <a:gd name="T0" fmla="*/ 13 w 14"/>
                        <a:gd name="T1" fmla="*/ 5 h 10"/>
                        <a:gd name="T2" fmla="*/ 14 w 14"/>
                        <a:gd name="T3" fmla="*/ 7 h 10"/>
                        <a:gd name="T4" fmla="*/ 2 w 14"/>
                        <a:gd name="T5" fmla="*/ 10 h 10"/>
                        <a:gd name="T6" fmla="*/ 1 w 14"/>
                        <a:gd name="T7" fmla="*/ 7 h 10"/>
                        <a:gd name="T8" fmla="*/ 0 w 14"/>
                        <a:gd name="T9" fmla="*/ 3 h 10"/>
                        <a:gd name="T10" fmla="*/ 11 w 14"/>
                        <a:gd name="T11" fmla="*/ 0 h 10"/>
                        <a:gd name="T12" fmla="*/ 13 w 14"/>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13" y="5"/>
                          </a:moveTo>
                          <a:cubicBezTo>
                            <a:pt x="14" y="6"/>
                            <a:pt x="14" y="7"/>
                            <a:pt x="14" y="7"/>
                          </a:cubicBezTo>
                          <a:cubicBezTo>
                            <a:pt x="10" y="8"/>
                            <a:pt x="6" y="9"/>
                            <a:pt x="2" y="10"/>
                          </a:cubicBezTo>
                          <a:cubicBezTo>
                            <a:pt x="2" y="9"/>
                            <a:pt x="1" y="8"/>
                            <a:pt x="1" y="7"/>
                          </a:cubicBezTo>
                          <a:cubicBezTo>
                            <a:pt x="0" y="6"/>
                            <a:pt x="0" y="4"/>
                            <a:pt x="0" y="3"/>
                          </a:cubicBezTo>
                          <a:cubicBezTo>
                            <a:pt x="3" y="2"/>
                            <a:pt x="7" y="1"/>
                            <a:pt x="11" y="0"/>
                          </a:cubicBezTo>
                          <a:cubicBezTo>
                            <a:pt x="12" y="2"/>
                            <a:pt x="13" y="3"/>
                            <a:pt x="13"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7" name="Freeform 577"/>
                    <p:cNvSpPr>
                      <a:spLocks/>
                    </p:cNvSpPr>
                    <p:nvPr/>
                  </p:nvSpPr>
                  <p:spPr bwMode="auto">
                    <a:xfrm>
                      <a:off x="3539" y="1318"/>
                      <a:ext cx="43" cy="26"/>
                    </a:xfrm>
                    <a:custGeom>
                      <a:avLst/>
                      <a:gdLst>
                        <a:gd name="T0" fmla="*/ 13 w 18"/>
                        <a:gd name="T1" fmla="*/ 0 h 11"/>
                        <a:gd name="T2" fmla="*/ 18 w 18"/>
                        <a:gd name="T3" fmla="*/ 5 h 11"/>
                        <a:gd name="T4" fmla="*/ 7 w 18"/>
                        <a:gd name="T5" fmla="*/ 11 h 11"/>
                        <a:gd name="T6" fmla="*/ 0 w 18"/>
                        <a:gd name="T7" fmla="*/ 6 h 11"/>
                        <a:gd name="T8" fmla="*/ 13 w 18"/>
                        <a:gd name="T9" fmla="*/ 0 h 11"/>
                        <a:gd name="T10" fmla="*/ 13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13" y="0"/>
                          </a:moveTo>
                          <a:cubicBezTo>
                            <a:pt x="15" y="2"/>
                            <a:pt x="16" y="3"/>
                            <a:pt x="18" y="5"/>
                          </a:cubicBezTo>
                          <a:cubicBezTo>
                            <a:pt x="14" y="7"/>
                            <a:pt x="10" y="9"/>
                            <a:pt x="7" y="11"/>
                          </a:cubicBezTo>
                          <a:cubicBezTo>
                            <a:pt x="5" y="9"/>
                            <a:pt x="2" y="7"/>
                            <a:pt x="0" y="6"/>
                          </a:cubicBezTo>
                          <a:cubicBezTo>
                            <a:pt x="4" y="4"/>
                            <a:pt x="9" y="2"/>
                            <a:pt x="13" y="0"/>
                          </a:cubicBezTo>
                          <a:cubicBezTo>
                            <a:pt x="13" y="0"/>
                            <a:pt x="13" y="0"/>
                            <a:pt x="13"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8" name="Freeform 578"/>
                    <p:cNvSpPr>
                      <a:spLocks/>
                    </p:cNvSpPr>
                    <p:nvPr/>
                  </p:nvSpPr>
                  <p:spPr bwMode="auto">
                    <a:xfrm>
                      <a:off x="3437" y="1857"/>
                      <a:ext cx="10" cy="7"/>
                    </a:xfrm>
                    <a:custGeom>
                      <a:avLst/>
                      <a:gdLst>
                        <a:gd name="T0" fmla="*/ 2 w 4"/>
                        <a:gd name="T1" fmla="*/ 2 h 3"/>
                        <a:gd name="T2" fmla="*/ 4 w 4"/>
                        <a:gd name="T3" fmla="*/ 3 h 3"/>
                        <a:gd name="T4" fmla="*/ 0 w 4"/>
                        <a:gd name="T5" fmla="*/ 1 h 3"/>
                        <a:gd name="T6" fmla="*/ 2 w 4"/>
                        <a:gd name="T7" fmla="*/ 2 h 3"/>
                      </a:gdLst>
                      <a:ahLst/>
                      <a:cxnLst>
                        <a:cxn ang="0">
                          <a:pos x="T0" y="T1"/>
                        </a:cxn>
                        <a:cxn ang="0">
                          <a:pos x="T2" y="T3"/>
                        </a:cxn>
                        <a:cxn ang="0">
                          <a:pos x="T4" y="T5"/>
                        </a:cxn>
                        <a:cxn ang="0">
                          <a:pos x="T6" y="T7"/>
                        </a:cxn>
                      </a:cxnLst>
                      <a:rect l="0" t="0" r="r" b="b"/>
                      <a:pathLst>
                        <a:path w="4" h="3">
                          <a:moveTo>
                            <a:pt x="2" y="2"/>
                          </a:moveTo>
                          <a:cubicBezTo>
                            <a:pt x="3" y="1"/>
                            <a:pt x="4" y="2"/>
                            <a:pt x="4" y="3"/>
                          </a:cubicBezTo>
                          <a:cubicBezTo>
                            <a:pt x="3" y="2"/>
                            <a:pt x="1" y="2"/>
                            <a:pt x="0" y="1"/>
                          </a:cubicBezTo>
                          <a:cubicBezTo>
                            <a:pt x="1" y="0"/>
                            <a:pt x="2" y="1"/>
                            <a:pt x="2"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9" name="Freeform 579"/>
                    <p:cNvSpPr>
                      <a:spLocks/>
                    </p:cNvSpPr>
                    <p:nvPr/>
                  </p:nvSpPr>
                  <p:spPr bwMode="auto">
                    <a:xfrm>
                      <a:off x="3373" y="1758"/>
                      <a:ext cx="88" cy="80"/>
                    </a:xfrm>
                    <a:custGeom>
                      <a:avLst/>
                      <a:gdLst>
                        <a:gd name="T0" fmla="*/ 37 w 37"/>
                        <a:gd name="T1" fmla="*/ 12 h 34"/>
                        <a:gd name="T2" fmla="*/ 37 w 37"/>
                        <a:gd name="T3" fmla="*/ 12 h 34"/>
                        <a:gd name="T4" fmla="*/ 35 w 37"/>
                        <a:gd name="T5" fmla="*/ 13 h 34"/>
                        <a:gd name="T6" fmla="*/ 11 w 37"/>
                        <a:gd name="T7" fmla="*/ 29 h 34"/>
                        <a:gd name="T8" fmla="*/ 17 w 37"/>
                        <a:gd name="T9" fmla="*/ 0 h 34"/>
                        <a:gd name="T10" fmla="*/ 21 w 37"/>
                        <a:gd name="T11" fmla="*/ 3 h 34"/>
                        <a:gd name="T12" fmla="*/ 17 w 37"/>
                        <a:gd name="T13" fmla="*/ 9 h 34"/>
                        <a:gd name="T14" fmla="*/ 17 w 37"/>
                        <a:gd name="T15" fmla="*/ 17 h 34"/>
                        <a:gd name="T16" fmla="*/ 24 w 37"/>
                        <a:gd name="T17" fmla="*/ 17 h 34"/>
                        <a:gd name="T18" fmla="*/ 30 w 37"/>
                        <a:gd name="T19" fmla="*/ 8 h 34"/>
                        <a:gd name="T20" fmla="*/ 37 w 37"/>
                        <a:gd name="T21"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4">
                          <a:moveTo>
                            <a:pt x="37" y="12"/>
                          </a:moveTo>
                          <a:cubicBezTo>
                            <a:pt x="37" y="12"/>
                            <a:pt x="37" y="12"/>
                            <a:pt x="37" y="12"/>
                          </a:cubicBezTo>
                          <a:cubicBezTo>
                            <a:pt x="37" y="12"/>
                            <a:pt x="36" y="12"/>
                            <a:pt x="35" y="13"/>
                          </a:cubicBezTo>
                          <a:cubicBezTo>
                            <a:pt x="31" y="21"/>
                            <a:pt x="22" y="34"/>
                            <a:pt x="11" y="29"/>
                          </a:cubicBezTo>
                          <a:cubicBezTo>
                            <a:pt x="0" y="23"/>
                            <a:pt x="11" y="6"/>
                            <a:pt x="17" y="0"/>
                          </a:cubicBezTo>
                          <a:cubicBezTo>
                            <a:pt x="18" y="1"/>
                            <a:pt x="20" y="2"/>
                            <a:pt x="21" y="3"/>
                          </a:cubicBezTo>
                          <a:cubicBezTo>
                            <a:pt x="19" y="4"/>
                            <a:pt x="18" y="6"/>
                            <a:pt x="17" y="9"/>
                          </a:cubicBezTo>
                          <a:cubicBezTo>
                            <a:pt x="15" y="11"/>
                            <a:pt x="14" y="15"/>
                            <a:pt x="17" y="17"/>
                          </a:cubicBezTo>
                          <a:cubicBezTo>
                            <a:pt x="19" y="18"/>
                            <a:pt x="22" y="18"/>
                            <a:pt x="24" y="17"/>
                          </a:cubicBezTo>
                          <a:cubicBezTo>
                            <a:pt x="27" y="15"/>
                            <a:pt x="29" y="11"/>
                            <a:pt x="30" y="8"/>
                          </a:cubicBezTo>
                          <a:cubicBezTo>
                            <a:pt x="32" y="10"/>
                            <a:pt x="35" y="11"/>
                            <a:pt x="37" y="1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0" name="Freeform 580"/>
                    <p:cNvSpPr>
                      <a:spLocks/>
                    </p:cNvSpPr>
                    <p:nvPr/>
                  </p:nvSpPr>
                  <p:spPr bwMode="auto">
                    <a:xfrm>
                      <a:off x="3698" y="582"/>
                      <a:ext cx="33" cy="33"/>
                    </a:xfrm>
                    <a:custGeom>
                      <a:avLst/>
                      <a:gdLst>
                        <a:gd name="T0" fmla="*/ 8 w 14"/>
                        <a:gd name="T1" fmla="*/ 5 h 14"/>
                        <a:gd name="T2" fmla="*/ 14 w 14"/>
                        <a:gd name="T3" fmla="*/ 12 h 14"/>
                        <a:gd name="T4" fmla="*/ 2 w 14"/>
                        <a:gd name="T5" fmla="*/ 14 h 14"/>
                        <a:gd name="T6" fmla="*/ 2 w 14"/>
                        <a:gd name="T7" fmla="*/ 13 h 14"/>
                        <a:gd name="T8" fmla="*/ 8 w 14"/>
                        <a:gd name="T9" fmla="*/ 5 h 14"/>
                      </a:gdLst>
                      <a:ahLst/>
                      <a:cxnLst>
                        <a:cxn ang="0">
                          <a:pos x="T0" y="T1"/>
                        </a:cxn>
                        <a:cxn ang="0">
                          <a:pos x="T2" y="T3"/>
                        </a:cxn>
                        <a:cxn ang="0">
                          <a:pos x="T4" y="T5"/>
                        </a:cxn>
                        <a:cxn ang="0">
                          <a:pos x="T6" y="T7"/>
                        </a:cxn>
                        <a:cxn ang="0">
                          <a:pos x="T8" y="T9"/>
                        </a:cxn>
                      </a:cxnLst>
                      <a:rect l="0" t="0" r="r" b="b"/>
                      <a:pathLst>
                        <a:path w="14" h="14">
                          <a:moveTo>
                            <a:pt x="8" y="5"/>
                          </a:moveTo>
                          <a:cubicBezTo>
                            <a:pt x="10" y="7"/>
                            <a:pt x="10" y="12"/>
                            <a:pt x="14" y="12"/>
                          </a:cubicBezTo>
                          <a:cubicBezTo>
                            <a:pt x="10" y="13"/>
                            <a:pt x="6" y="13"/>
                            <a:pt x="2" y="14"/>
                          </a:cubicBezTo>
                          <a:cubicBezTo>
                            <a:pt x="2" y="13"/>
                            <a:pt x="2" y="13"/>
                            <a:pt x="2" y="13"/>
                          </a:cubicBezTo>
                          <a:cubicBezTo>
                            <a:pt x="0" y="10"/>
                            <a:pt x="4" y="0"/>
                            <a:pt x="8"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1" name="Freeform 581"/>
                    <p:cNvSpPr>
                      <a:spLocks/>
                    </p:cNvSpPr>
                    <p:nvPr/>
                  </p:nvSpPr>
                  <p:spPr bwMode="auto">
                    <a:xfrm>
                      <a:off x="3442" y="196"/>
                      <a:ext cx="372" cy="206"/>
                    </a:xfrm>
                    <a:custGeom>
                      <a:avLst/>
                      <a:gdLst>
                        <a:gd name="T0" fmla="*/ 154 w 157"/>
                        <a:gd name="T1" fmla="*/ 12 h 87"/>
                        <a:gd name="T2" fmla="*/ 157 w 157"/>
                        <a:gd name="T3" fmla="*/ 16 h 87"/>
                        <a:gd name="T4" fmla="*/ 113 w 157"/>
                        <a:gd name="T5" fmla="*/ 51 h 87"/>
                        <a:gd name="T6" fmla="*/ 111 w 157"/>
                        <a:gd name="T7" fmla="*/ 53 h 87"/>
                        <a:gd name="T8" fmla="*/ 108 w 157"/>
                        <a:gd name="T9" fmla="*/ 50 h 87"/>
                        <a:gd name="T10" fmla="*/ 112 w 157"/>
                        <a:gd name="T11" fmla="*/ 46 h 87"/>
                        <a:gd name="T12" fmla="*/ 79 w 157"/>
                        <a:gd name="T13" fmla="*/ 37 h 87"/>
                        <a:gd name="T14" fmla="*/ 54 w 157"/>
                        <a:gd name="T15" fmla="*/ 40 h 87"/>
                        <a:gd name="T16" fmla="*/ 49 w 157"/>
                        <a:gd name="T17" fmla="*/ 41 h 87"/>
                        <a:gd name="T18" fmla="*/ 4 w 157"/>
                        <a:gd name="T19" fmla="*/ 85 h 87"/>
                        <a:gd name="T20" fmla="*/ 2 w 157"/>
                        <a:gd name="T21" fmla="*/ 86 h 87"/>
                        <a:gd name="T22" fmla="*/ 0 w 157"/>
                        <a:gd name="T23" fmla="*/ 84 h 87"/>
                        <a:gd name="T24" fmla="*/ 45 w 157"/>
                        <a:gd name="T25" fmla="*/ 37 h 87"/>
                        <a:gd name="T26" fmla="*/ 116 w 157"/>
                        <a:gd name="T27" fmla="*/ 42 h 87"/>
                        <a:gd name="T28" fmla="*/ 116 w 157"/>
                        <a:gd name="T29" fmla="*/ 42 h 87"/>
                        <a:gd name="T30" fmla="*/ 142 w 157"/>
                        <a:gd name="T31" fmla="*/ 22 h 87"/>
                        <a:gd name="T32" fmla="*/ 142 w 157"/>
                        <a:gd name="T33" fmla="*/ 21 h 87"/>
                        <a:gd name="T34" fmla="*/ 142 w 157"/>
                        <a:gd name="T35" fmla="*/ 20 h 87"/>
                        <a:gd name="T36" fmla="*/ 142 w 157"/>
                        <a:gd name="T37" fmla="*/ 20 h 87"/>
                        <a:gd name="T38" fmla="*/ 146 w 157"/>
                        <a:gd name="T39" fmla="*/ 13 h 87"/>
                        <a:gd name="T40" fmla="*/ 142 w 157"/>
                        <a:gd name="T41" fmla="*/ 6 h 87"/>
                        <a:gd name="T42" fmla="*/ 130 w 157"/>
                        <a:gd name="T43" fmla="*/ 7 h 87"/>
                        <a:gd name="T44" fmla="*/ 129 w 157"/>
                        <a:gd name="T45" fmla="*/ 4 h 87"/>
                        <a:gd name="T46" fmla="*/ 145 w 157"/>
                        <a:gd name="T47" fmla="*/ 4 h 87"/>
                        <a:gd name="T48" fmla="*/ 150 w 157"/>
                        <a:gd name="T49" fmla="*/ 16 h 87"/>
                        <a:gd name="T50" fmla="*/ 154 w 157"/>
                        <a:gd name="T51" fmla="*/ 1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7" h="87">
                          <a:moveTo>
                            <a:pt x="154" y="12"/>
                          </a:moveTo>
                          <a:cubicBezTo>
                            <a:pt x="157" y="16"/>
                            <a:pt x="157" y="16"/>
                            <a:pt x="157" y="16"/>
                          </a:cubicBezTo>
                          <a:cubicBezTo>
                            <a:pt x="141" y="27"/>
                            <a:pt x="126" y="38"/>
                            <a:pt x="113" y="51"/>
                          </a:cubicBezTo>
                          <a:cubicBezTo>
                            <a:pt x="112" y="52"/>
                            <a:pt x="112" y="52"/>
                            <a:pt x="111" y="53"/>
                          </a:cubicBezTo>
                          <a:cubicBezTo>
                            <a:pt x="108" y="50"/>
                            <a:pt x="108" y="50"/>
                            <a:pt x="108" y="50"/>
                          </a:cubicBezTo>
                          <a:cubicBezTo>
                            <a:pt x="109" y="48"/>
                            <a:pt x="111" y="47"/>
                            <a:pt x="112" y="46"/>
                          </a:cubicBezTo>
                          <a:cubicBezTo>
                            <a:pt x="102" y="41"/>
                            <a:pt x="91" y="37"/>
                            <a:pt x="79" y="37"/>
                          </a:cubicBezTo>
                          <a:cubicBezTo>
                            <a:pt x="71" y="36"/>
                            <a:pt x="62" y="37"/>
                            <a:pt x="54" y="40"/>
                          </a:cubicBezTo>
                          <a:cubicBezTo>
                            <a:pt x="52" y="40"/>
                            <a:pt x="51" y="41"/>
                            <a:pt x="49" y="41"/>
                          </a:cubicBezTo>
                          <a:cubicBezTo>
                            <a:pt x="29" y="48"/>
                            <a:pt x="10" y="64"/>
                            <a:pt x="4" y="85"/>
                          </a:cubicBezTo>
                          <a:cubicBezTo>
                            <a:pt x="3" y="86"/>
                            <a:pt x="2" y="87"/>
                            <a:pt x="2" y="86"/>
                          </a:cubicBezTo>
                          <a:cubicBezTo>
                            <a:pt x="1" y="86"/>
                            <a:pt x="0" y="85"/>
                            <a:pt x="0" y="84"/>
                          </a:cubicBezTo>
                          <a:cubicBezTo>
                            <a:pt x="4" y="62"/>
                            <a:pt x="26" y="45"/>
                            <a:pt x="45" y="37"/>
                          </a:cubicBezTo>
                          <a:cubicBezTo>
                            <a:pt x="67" y="29"/>
                            <a:pt x="96" y="29"/>
                            <a:pt x="116" y="42"/>
                          </a:cubicBezTo>
                          <a:cubicBezTo>
                            <a:pt x="116" y="42"/>
                            <a:pt x="116" y="42"/>
                            <a:pt x="116" y="42"/>
                          </a:cubicBezTo>
                          <a:cubicBezTo>
                            <a:pt x="124" y="35"/>
                            <a:pt x="133" y="28"/>
                            <a:pt x="142" y="22"/>
                          </a:cubicBezTo>
                          <a:cubicBezTo>
                            <a:pt x="142" y="21"/>
                            <a:pt x="142" y="21"/>
                            <a:pt x="142" y="21"/>
                          </a:cubicBezTo>
                          <a:cubicBezTo>
                            <a:pt x="142" y="20"/>
                            <a:pt x="142" y="20"/>
                            <a:pt x="142" y="20"/>
                          </a:cubicBezTo>
                          <a:cubicBezTo>
                            <a:pt x="142" y="20"/>
                            <a:pt x="142" y="20"/>
                            <a:pt x="142" y="20"/>
                          </a:cubicBezTo>
                          <a:cubicBezTo>
                            <a:pt x="144" y="18"/>
                            <a:pt x="146" y="16"/>
                            <a:pt x="146" y="13"/>
                          </a:cubicBezTo>
                          <a:cubicBezTo>
                            <a:pt x="146" y="10"/>
                            <a:pt x="144" y="7"/>
                            <a:pt x="142" y="6"/>
                          </a:cubicBezTo>
                          <a:cubicBezTo>
                            <a:pt x="138" y="3"/>
                            <a:pt x="134" y="4"/>
                            <a:pt x="130" y="7"/>
                          </a:cubicBezTo>
                          <a:cubicBezTo>
                            <a:pt x="129" y="4"/>
                            <a:pt x="129" y="4"/>
                            <a:pt x="129" y="4"/>
                          </a:cubicBezTo>
                          <a:cubicBezTo>
                            <a:pt x="134" y="1"/>
                            <a:pt x="140" y="0"/>
                            <a:pt x="145" y="4"/>
                          </a:cubicBezTo>
                          <a:cubicBezTo>
                            <a:pt x="149" y="6"/>
                            <a:pt x="150" y="11"/>
                            <a:pt x="150" y="16"/>
                          </a:cubicBezTo>
                          <a:cubicBezTo>
                            <a:pt x="151" y="15"/>
                            <a:pt x="153" y="13"/>
                            <a:pt x="154" y="1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2" name="Freeform 582"/>
                    <p:cNvSpPr>
                      <a:spLocks/>
                    </p:cNvSpPr>
                    <p:nvPr/>
                  </p:nvSpPr>
                  <p:spPr bwMode="auto">
                    <a:xfrm>
                      <a:off x="3582" y="1081"/>
                      <a:ext cx="35" cy="33"/>
                    </a:xfrm>
                    <a:custGeom>
                      <a:avLst/>
                      <a:gdLst>
                        <a:gd name="T0" fmla="*/ 15 w 15"/>
                        <a:gd name="T1" fmla="*/ 6 h 14"/>
                        <a:gd name="T2" fmla="*/ 11 w 15"/>
                        <a:gd name="T3" fmla="*/ 14 h 14"/>
                        <a:gd name="T4" fmla="*/ 0 w 15"/>
                        <a:gd name="T5" fmla="*/ 9 h 14"/>
                        <a:gd name="T6" fmla="*/ 1 w 15"/>
                        <a:gd name="T7" fmla="*/ 9 h 14"/>
                        <a:gd name="T8" fmla="*/ 2 w 15"/>
                        <a:gd name="T9" fmla="*/ 9 h 14"/>
                        <a:gd name="T10" fmla="*/ 5 w 15"/>
                        <a:gd name="T11" fmla="*/ 0 h 14"/>
                        <a:gd name="T12" fmla="*/ 15 w 15"/>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15" y="6"/>
                          </a:moveTo>
                          <a:cubicBezTo>
                            <a:pt x="13" y="9"/>
                            <a:pt x="12" y="12"/>
                            <a:pt x="11" y="14"/>
                          </a:cubicBezTo>
                          <a:cubicBezTo>
                            <a:pt x="8" y="13"/>
                            <a:pt x="4" y="11"/>
                            <a:pt x="0" y="9"/>
                          </a:cubicBezTo>
                          <a:cubicBezTo>
                            <a:pt x="1" y="9"/>
                            <a:pt x="1" y="9"/>
                            <a:pt x="1" y="9"/>
                          </a:cubicBezTo>
                          <a:cubicBezTo>
                            <a:pt x="1" y="9"/>
                            <a:pt x="1" y="9"/>
                            <a:pt x="2" y="9"/>
                          </a:cubicBezTo>
                          <a:cubicBezTo>
                            <a:pt x="3" y="6"/>
                            <a:pt x="4" y="3"/>
                            <a:pt x="5" y="0"/>
                          </a:cubicBezTo>
                          <a:cubicBezTo>
                            <a:pt x="8" y="2"/>
                            <a:pt x="12" y="4"/>
                            <a:pt x="15"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3" name="Freeform 583"/>
                    <p:cNvSpPr>
                      <a:spLocks/>
                    </p:cNvSpPr>
                    <p:nvPr/>
                  </p:nvSpPr>
                  <p:spPr bwMode="auto">
                    <a:xfrm>
                      <a:off x="3688" y="419"/>
                      <a:ext cx="69" cy="106"/>
                    </a:xfrm>
                    <a:custGeom>
                      <a:avLst/>
                      <a:gdLst>
                        <a:gd name="T0" fmla="*/ 29 w 29"/>
                        <a:gd name="T1" fmla="*/ 21 h 45"/>
                        <a:gd name="T2" fmla="*/ 29 w 29"/>
                        <a:gd name="T3" fmla="*/ 21 h 45"/>
                        <a:gd name="T4" fmla="*/ 4 w 29"/>
                        <a:gd name="T5" fmla="*/ 45 h 45"/>
                        <a:gd name="T6" fmla="*/ 3 w 29"/>
                        <a:gd name="T7" fmla="*/ 10 h 45"/>
                        <a:gd name="T8" fmla="*/ 4 w 29"/>
                        <a:gd name="T9" fmla="*/ 7 h 45"/>
                        <a:gd name="T10" fmla="*/ 5 w 29"/>
                        <a:gd name="T11" fmla="*/ 7 h 45"/>
                        <a:gd name="T12" fmla="*/ 29 w 29"/>
                        <a:gd name="T13" fmla="*/ 21 h 45"/>
                      </a:gdLst>
                      <a:ahLst/>
                      <a:cxnLst>
                        <a:cxn ang="0">
                          <a:pos x="T0" y="T1"/>
                        </a:cxn>
                        <a:cxn ang="0">
                          <a:pos x="T2" y="T3"/>
                        </a:cxn>
                        <a:cxn ang="0">
                          <a:pos x="T4" y="T5"/>
                        </a:cxn>
                        <a:cxn ang="0">
                          <a:pos x="T6" y="T7"/>
                        </a:cxn>
                        <a:cxn ang="0">
                          <a:pos x="T8" y="T9"/>
                        </a:cxn>
                        <a:cxn ang="0">
                          <a:pos x="T10" y="T11"/>
                        </a:cxn>
                        <a:cxn ang="0">
                          <a:pos x="T12" y="T13"/>
                        </a:cxn>
                      </a:cxnLst>
                      <a:rect l="0" t="0" r="r" b="b"/>
                      <a:pathLst>
                        <a:path w="29" h="45">
                          <a:moveTo>
                            <a:pt x="29" y="21"/>
                          </a:moveTo>
                          <a:cubicBezTo>
                            <a:pt x="29" y="21"/>
                            <a:pt x="29" y="21"/>
                            <a:pt x="29" y="21"/>
                          </a:cubicBezTo>
                          <a:cubicBezTo>
                            <a:pt x="17" y="23"/>
                            <a:pt x="6" y="33"/>
                            <a:pt x="4" y="45"/>
                          </a:cubicBezTo>
                          <a:cubicBezTo>
                            <a:pt x="1" y="34"/>
                            <a:pt x="0" y="22"/>
                            <a:pt x="3" y="10"/>
                          </a:cubicBezTo>
                          <a:cubicBezTo>
                            <a:pt x="4" y="9"/>
                            <a:pt x="4" y="8"/>
                            <a:pt x="4" y="7"/>
                          </a:cubicBezTo>
                          <a:cubicBezTo>
                            <a:pt x="5" y="7"/>
                            <a:pt x="5" y="7"/>
                            <a:pt x="5" y="7"/>
                          </a:cubicBezTo>
                          <a:cubicBezTo>
                            <a:pt x="16" y="0"/>
                            <a:pt x="25" y="12"/>
                            <a:pt x="29" y="2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4" name="Freeform 584"/>
                    <p:cNvSpPr>
                      <a:spLocks/>
                    </p:cNvSpPr>
                    <p:nvPr/>
                  </p:nvSpPr>
                  <p:spPr bwMode="auto">
                    <a:xfrm>
                      <a:off x="3513" y="1334"/>
                      <a:ext cx="38" cy="26"/>
                    </a:xfrm>
                    <a:custGeom>
                      <a:avLst/>
                      <a:gdLst>
                        <a:gd name="T0" fmla="*/ 15 w 16"/>
                        <a:gd name="T1" fmla="*/ 4 h 11"/>
                        <a:gd name="T2" fmla="*/ 16 w 16"/>
                        <a:gd name="T3" fmla="*/ 5 h 11"/>
                        <a:gd name="T4" fmla="*/ 7 w 16"/>
                        <a:gd name="T5" fmla="*/ 11 h 11"/>
                        <a:gd name="T6" fmla="*/ 3 w 16"/>
                        <a:gd name="T7" fmla="*/ 7 h 11"/>
                        <a:gd name="T8" fmla="*/ 0 w 16"/>
                        <a:gd name="T9" fmla="*/ 5 h 11"/>
                        <a:gd name="T10" fmla="*/ 10 w 16"/>
                        <a:gd name="T11" fmla="*/ 0 h 11"/>
                        <a:gd name="T12" fmla="*/ 10 w 16"/>
                        <a:gd name="T13" fmla="*/ 1 h 11"/>
                        <a:gd name="T14" fmla="*/ 15 w 16"/>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5" y="4"/>
                          </a:moveTo>
                          <a:cubicBezTo>
                            <a:pt x="15" y="4"/>
                            <a:pt x="15" y="5"/>
                            <a:pt x="16" y="5"/>
                          </a:cubicBezTo>
                          <a:cubicBezTo>
                            <a:pt x="13" y="7"/>
                            <a:pt x="10" y="9"/>
                            <a:pt x="7" y="11"/>
                          </a:cubicBezTo>
                          <a:cubicBezTo>
                            <a:pt x="6" y="10"/>
                            <a:pt x="4" y="8"/>
                            <a:pt x="3" y="7"/>
                          </a:cubicBezTo>
                          <a:cubicBezTo>
                            <a:pt x="2" y="7"/>
                            <a:pt x="1" y="6"/>
                            <a:pt x="0" y="5"/>
                          </a:cubicBezTo>
                          <a:cubicBezTo>
                            <a:pt x="3" y="3"/>
                            <a:pt x="7" y="2"/>
                            <a:pt x="10" y="0"/>
                          </a:cubicBezTo>
                          <a:cubicBezTo>
                            <a:pt x="10" y="0"/>
                            <a:pt x="10" y="0"/>
                            <a:pt x="10" y="1"/>
                          </a:cubicBezTo>
                          <a:cubicBezTo>
                            <a:pt x="12" y="2"/>
                            <a:pt x="13" y="3"/>
                            <a:pt x="15"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5" name="Freeform 585"/>
                    <p:cNvSpPr>
                      <a:spLocks/>
                    </p:cNvSpPr>
                    <p:nvPr/>
                  </p:nvSpPr>
                  <p:spPr bwMode="auto">
                    <a:xfrm>
                      <a:off x="3489" y="1505"/>
                      <a:ext cx="22" cy="21"/>
                    </a:xfrm>
                    <a:custGeom>
                      <a:avLst/>
                      <a:gdLst>
                        <a:gd name="T0" fmla="*/ 7 w 9"/>
                        <a:gd name="T1" fmla="*/ 2 h 9"/>
                        <a:gd name="T2" fmla="*/ 7 w 9"/>
                        <a:gd name="T3" fmla="*/ 8 h 9"/>
                        <a:gd name="T4" fmla="*/ 5 w 9"/>
                        <a:gd name="T5" fmla="*/ 8 h 9"/>
                        <a:gd name="T6" fmla="*/ 1 w 9"/>
                        <a:gd name="T7" fmla="*/ 4 h 9"/>
                        <a:gd name="T8" fmla="*/ 7 w 9"/>
                        <a:gd name="T9" fmla="*/ 2 h 9"/>
                      </a:gdLst>
                      <a:ahLst/>
                      <a:cxnLst>
                        <a:cxn ang="0">
                          <a:pos x="T0" y="T1"/>
                        </a:cxn>
                        <a:cxn ang="0">
                          <a:pos x="T2" y="T3"/>
                        </a:cxn>
                        <a:cxn ang="0">
                          <a:pos x="T4" y="T5"/>
                        </a:cxn>
                        <a:cxn ang="0">
                          <a:pos x="T6" y="T7"/>
                        </a:cxn>
                        <a:cxn ang="0">
                          <a:pos x="T8" y="T9"/>
                        </a:cxn>
                      </a:cxnLst>
                      <a:rect l="0" t="0" r="r" b="b"/>
                      <a:pathLst>
                        <a:path w="9" h="9">
                          <a:moveTo>
                            <a:pt x="7" y="2"/>
                          </a:moveTo>
                          <a:cubicBezTo>
                            <a:pt x="9" y="3"/>
                            <a:pt x="9" y="6"/>
                            <a:pt x="7" y="8"/>
                          </a:cubicBezTo>
                          <a:cubicBezTo>
                            <a:pt x="6" y="8"/>
                            <a:pt x="6" y="8"/>
                            <a:pt x="5" y="8"/>
                          </a:cubicBezTo>
                          <a:cubicBezTo>
                            <a:pt x="3" y="9"/>
                            <a:pt x="0" y="6"/>
                            <a:pt x="1" y="4"/>
                          </a:cubicBezTo>
                          <a:cubicBezTo>
                            <a:pt x="2" y="1"/>
                            <a:pt x="5" y="0"/>
                            <a:pt x="7"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6" name="Freeform 586"/>
                    <p:cNvSpPr>
                      <a:spLocks/>
                    </p:cNvSpPr>
                    <p:nvPr/>
                  </p:nvSpPr>
                  <p:spPr bwMode="auto">
                    <a:xfrm>
                      <a:off x="3316" y="2181"/>
                      <a:ext cx="38" cy="31"/>
                    </a:xfrm>
                    <a:custGeom>
                      <a:avLst/>
                      <a:gdLst>
                        <a:gd name="T0" fmla="*/ 16 w 16"/>
                        <a:gd name="T1" fmla="*/ 0 h 13"/>
                        <a:gd name="T2" fmla="*/ 10 w 16"/>
                        <a:gd name="T3" fmla="*/ 10 h 13"/>
                        <a:gd name="T4" fmla="*/ 0 w 16"/>
                        <a:gd name="T5" fmla="*/ 3 h 13"/>
                        <a:gd name="T6" fmla="*/ 15 w 16"/>
                        <a:gd name="T7" fmla="*/ 0 h 13"/>
                        <a:gd name="T8" fmla="*/ 16 w 16"/>
                        <a:gd name="T9" fmla="*/ 0 h 13"/>
                      </a:gdLst>
                      <a:ahLst/>
                      <a:cxnLst>
                        <a:cxn ang="0">
                          <a:pos x="T0" y="T1"/>
                        </a:cxn>
                        <a:cxn ang="0">
                          <a:pos x="T2" y="T3"/>
                        </a:cxn>
                        <a:cxn ang="0">
                          <a:pos x="T4" y="T5"/>
                        </a:cxn>
                        <a:cxn ang="0">
                          <a:pos x="T6" y="T7"/>
                        </a:cxn>
                        <a:cxn ang="0">
                          <a:pos x="T8" y="T9"/>
                        </a:cxn>
                      </a:cxnLst>
                      <a:rect l="0" t="0" r="r" b="b"/>
                      <a:pathLst>
                        <a:path w="16" h="13">
                          <a:moveTo>
                            <a:pt x="16" y="0"/>
                          </a:moveTo>
                          <a:cubicBezTo>
                            <a:pt x="15" y="4"/>
                            <a:pt x="14" y="9"/>
                            <a:pt x="10" y="10"/>
                          </a:cubicBezTo>
                          <a:cubicBezTo>
                            <a:pt x="5" y="13"/>
                            <a:pt x="2" y="8"/>
                            <a:pt x="0" y="3"/>
                          </a:cubicBezTo>
                          <a:cubicBezTo>
                            <a:pt x="5" y="3"/>
                            <a:pt x="10" y="2"/>
                            <a:pt x="15" y="0"/>
                          </a:cubicBezTo>
                          <a:cubicBezTo>
                            <a:pt x="16" y="0"/>
                            <a:pt x="16" y="0"/>
                            <a:pt x="16"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7" name="Freeform 587"/>
                    <p:cNvSpPr>
                      <a:spLocks/>
                    </p:cNvSpPr>
                    <p:nvPr/>
                  </p:nvSpPr>
                  <p:spPr bwMode="auto">
                    <a:xfrm>
                      <a:off x="3430" y="1625"/>
                      <a:ext cx="43" cy="38"/>
                    </a:xfrm>
                    <a:custGeom>
                      <a:avLst/>
                      <a:gdLst>
                        <a:gd name="T0" fmla="*/ 17 w 18"/>
                        <a:gd name="T1" fmla="*/ 14 h 16"/>
                        <a:gd name="T2" fmla="*/ 17 w 18"/>
                        <a:gd name="T3" fmla="*/ 16 h 16"/>
                        <a:gd name="T4" fmla="*/ 0 w 18"/>
                        <a:gd name="T5" fmla="*/ 11 h 16"/>
                        <a:gd name="T6" fmla="*/ 0 w 18"/>
                        <a:gd name="T7" fmla="*/ 11 h 16"/>
                        <a:gd name="T8" fmla="*/ 0 w 18"/>
                        <a:gd name="T9" fmla="*/ 10 h 16"/>
                        <a:gd name="T10" fmla="*/ 1 w 18"/>
                        <a:gd name="T11" fmla="*/ 7 h 16"/>
                        <a:gd name="T12" fmla="*/ 5 w 18"/>
                        <a:gd name="T13" fmla="*/ 3 h 16"/>
                        <a:gd name="T14" fmla="*/ 4 w 18"/>
                        <a:gd name="T15" fmla="*/ 1 h 16"/>
                        <a:gd name="T16" fmla="*/ 5 w 18"/>
                        <a:gd name="T17" fmla="*/ 0 h 16"/>
                        <a:gd name="T18" fmla="*/ 16 w 18"/>
                        <a:gd name="T19" fmla="*/ 4 h 16"/>
                        <a:gd name="T20" fmla="*/ 18 w 18"/>
                        <a:gd name="T21" fmla="*/ 5 h 16"/>
                        <a:gd name="T22" fmla="*/ 18 w 18"/>
                        <a:gd name="T23" fmla="*/ 10 h 16"/>
                        <a:gd name="T24" fmla="*/ 17 w 18"/>
                        <a:gd name="T2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6">
                          <a:moveTo>
                            <a:pt x="17" y="14"/>
                          </a:moveTo>
                          <a:cubicBezTo>
                            <a:pt x="17" y="14"/>
                            <a:pt x="17" y="15"/>
                            <a:pt x="17" y="16"/>
                          </a:cubicBezTo>
                          <a:cubicBezTo>
                            <a:pt x="12" y="15"/>
                            <a:pt x="6" y="13"/>
                            <a:pt x="0" y="11"/>
                          </a:cubicBezTo>
                          <a:cubicBezTo>
                            <a:pt x="0" y="11"/>
                            <a:pt x="0" y="11"/>
                            <a:pt x="0" y="11"/>
                          </a:cubicBezTo>
                          <a:cubicBezTo>
                            <a:pt x="0" y="10"/>
                            <a:pt x="0" y="10"/>
                            <a:pt x="0" y="10"/>
                          </a:cubicBezTo>
                          <a:cubicBezTo>
                            <a:pt x="0" y="9"/>
                            <a:pt x="1" y="8"/>
                            <a:pt x="1" y="7"/>
                          </a:cubicBezTo>
                          <a:cubicBezTo>
                            <a:pt x="2" y="6"/>
                            <a:pt x="4" y="4"/>
                            <a:pt x="5" y="3"/>
                          </a:cubicBezTo>
                          <a:cubicBezTo>
                            <a:pt x="5" y="2"/>
                            <a:pt x="5" y="1"/>
                            <a:pt x="4" y="1"/>
                          </a:cubicBezTo>
                          <a:cubicBezTo>
                            <a:pt x="5" y="0"/>
                            <a:pt x="5" y="0"/>
                            <a:pt x="5" y="0"/>
                          </a:cubicBezTo>
                          <a:cubicBezTo>
                            <a:pt x="8" y="2"/>
                            <a:pt x="12" y="3"/>
                            <a:pt x="16" y="4"/>
                          </a:cubicBezTo>
                          <a:cubicBezTo>
                            <a:pt x="17" y="5"/>
                            <a:pt x="17" y="5"/>
                            <a:pt x="18" y="5"/>
                          </a:cubicBezTo>
                          <a:cubicBezTo>
                            <a:pt x="18" y="6"/>
                            <a:pt x="18" y="8"/>
                            <a:pt x="18" y="10"/>
                          </a:cubicBezTo>
                          <a:cubicBezTo>
                            <a:pt x="18" y="11"/>
                            <a:pt x="17" y="12"/>
                            <a:pt x="17"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8" name="Freeform 588"/>
                    <p:cNvSpPr>
                      <a:spLocks/>
                    </p:cNvSpPr>
                    <p:nvPr/>
                  </p:nvSpPr>
                  <p:spPr bwMode="auto">
                    <a:xfrm>
                      <a:off x="3653" y="691"/>
                      <a:ext cx="33" cy="38"/>
                    </a:xfrm>
                    <a:custGeom>
                      <a:avLst/>
                      <a:gdLst>
                        <a:gd name="T0" fmla="*/ 14 w 14"/>
                        <a:gd name="T1" fmla="*/ 4 h 16"/>
                        <a:gd name="T2" fmla="*/ 10 w 14"/>
                        <a:gd name="T3" fmla="*/ 16 h 16"/>
                        <a:gd name="T4" fmla="*/ 0 w 14"/>
                        <a:gd name="T5" fmla="*/ 11 h 16"/>
                        <a:gd name="T6" fmla="*/ 1 w 14"/>
                        <a:gd name="T7" fmla="*/ 4 h 16"/>
                        <a:gd name="T8" fmla="*/ 2 w 14"/>
                        <a:gd name="T9" fmla="*/ 0 h 16"/>
                        <a:gd name="T10" fmla="*/ 14 w 14"/>
                        <a:gd name="T11" fmla="*/ 4 h 16"/>
                      </a:gdLst>
                      <a:ahLst/>
                      <a:cxnLst>
                        <a:cxn ang="0">
                          <a:pos x="T0" y="T1"/>
                        </a:cxn>
                        <a:cxn ang="0">
                          <a:pos x="T2" y="T3"/>
                        </a:cxn>
                        <a:cxn ang="0">
                          <a:pos x="T4" y="T5"/>
                        </a:cxn>
                        <a:cxn ang="0">
                          <a:pos x="T6" y="T7"/>
                        </a:cxn>
                        <a:cxn ang="0">
                          <a:pos x="T8" y="T9"/>
                        </a:cxn>
                        <a:cxn ang="0">
                          <a:pos x="T10" y="T11"/>
                        </a:cxn>
                      </a:cxnLst>
                      <a:rect l="0" t="0" r="r" b="b"/>
                      <a:pathLst>
                        <a:path w="14" h="16">
                          <a:moveTo>
                            <a:pt x="14" y="4"/>
                          </a:moveTo>
                          <a:cubicBezTo>
                            <a:pt x="12" y="8"/>
                            <a:pt x="11" y="12"/>
                            <a:pt x="10" y="16"/>
                          </a:cubicBezTo>
                          <a:cubicBezTo>
                            <a:pt x="7" y="14"/>
                            <a:pt x="3" y="12"/>
                            <a:pt x="0" y="11"/>
                          </a:cubicBezTo>
                          <a:cubicBezTo>
                            <a:pt x="0" y="9"/>
                            <a:pt x="0" y="7"/>
                            <a:pt x="1" y="4"/>
                          </a:cubicBezTo>
                          <a:cubicBezTo>
                            <a:pt x="1" y="3"/>
                            <a:pt x="1" y="2"/>
                            <a:pt x="2" y="0"/>
                          </a:cubicBezTo>
                          <a:cubicBezTo>
                            <a:pt x="6" y="1"/>
                            <a:pt x="10" y="3"/>
                            <a:pt x="14"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9" name="Freeform 589"/>
                    <p:cNvSpPr>
                      <a:spLocks/>
                    </p:cNvSpPr>
                    <p:nvPr/>
                  </p:nvSpPr>
                  <p:spPr bwMode="auto">
                    <a:xfrm>
                      <a:off x="3413" y="1767"/>
                      <a:ext cx="24" cy="26"/>
                    </a:xfrm>
                    <a:custGeom>
                      <a:avLst/>
                      <a:gdLst>
                        <a:gd name="T0" fmla="*/ 8 w 10"/>
                        <a:gd name="T1" fmla="*/ 2 h 11"/>
                        <a:gd name="T2" fmla="*/ 10 w 10"/>
                        <a:gd name="T3" fmla="*/ 3 h 11"/>
                        <a:gd name="T4" fmla="*/ 3 w 10"/>
                        <a:gd name="T5" fmla="*/ 10 h 11"/>
                        <a:gd name="T6" fmla="*/ 3 w 10"/>
                        <a:gd name="T7" fmla="*/ 4 h 11"/>
                        <a:gd name="T8" fmla="*/ 6 w 10"/>
                        <a:gd name="T9" fmla="*/ 0 h 11"/>
                        <a:gd name="T10" fmla="*/ 8 w 10"/>
                        <a:gd name="T11" fmla="*/ 2 h 11"/>
                      </a:gdLst>
                      <a:ahLst/>
                      <a:cxnLst>
                        <a:cxn ang="0">
                          <a:pos x="T0" y="T1"/>
                        </a:cxn>
                        <a:cxn ang="0">
                          <a:pos x="T2" y="T3"/>
                        </a:cxn>
                        <a:cxn ang="0">
                          <a:pos x="T4" y="T5"/>
                        </a:cxn>
                        <a:cxn ang="0">
                          <a:pos x="T6" y="T7"/>
                        </a:cxn>
                        <a:cxn ang="0">
                          <a:pos x="T8" y="T9"/>
                        </a:cxn>
                        <a:cxn ang="0">
                          <a:pos x="T10" y="T11"/>
                        </a:cxn>
                      </a:cxnLst>
                      <a:rect l="0" t="0" r="r" b="b"/>
                      <a:pathLst>
                        <a:path w="10" h="11">
                          <a:moveTo>
                            <a:pt x="8" y="2"/>
                          </a:moveTo>
                          <a:cubicBezTo>
                            <a:pt x="9" y="2"/>
                            <a:pt x="9" y="2"/>
                            <a:pt x="10" y="3"/>
                          </a:cubicBezTo>
                          <a:cubicBezTo>
                            <a:pt x="8" y="5"/>
                            <a:pt x="7" y="11"/>
                            <a:pt x="3" y="10"/>
                          </a:cubicBezTo>
                          <a:cubicBezTo>
                            <a:pt x="0" y="10"/>
                            <a:pt x="2" y="6"/>
                            <a:pt x="3" y="4"/>
                          </a:cubicBezTo>
                          <a:cubicBezTo>
                            <a:pt x="4" y="3"/>
                            <a:pt x="5" y="2"/>
                            <a:pt x="6" y="0"/>
                          </a:cubicBezTo>
                          <a:cubicBezTo>
                            <a:pt x="7" y="1"/>
                            <a:pt x="8" y="1"/>
                            <a:pt x="8"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0" name="Freeform 590"/>
                    <p:cNvSpPr>
                      <a:spLocks/>
                    </p:cNvSpPr>
                    <p:nvPr/>
                  </p:nvSpPr>
                  <p:spPr bwMode="auto">
                    <a:xfrm>
                      <a:off x="3513" y="1285"/>
                      <a:ext cx="33" cy="21"/>
                    </a:xfrm>
                    <a:custGeom>
                      <a:avLst/>
                      <a:gdLst>
                        <a:gd name="T0" fmla="*/ 13 w 14"/>
                        <a:gd name="T1" fmla="*/ 5 h 9"/>
                        <a:gd name="T2" fmla="*/ 14 w 14"/>
                        <a:gd name="T3" fmla="*/ 7 h 9"/>
                        <a:gd name="T4" fmla="*/ 2 w 14"/>
                        <a:gd name="T5" fmla="*/ 9 h 9"/>
                        <a:gd name="T6" fmla="*/ 1 w 14"/>
                        <a:gd name="T7" fmla="*/ 5 h 9"/>
                        <a:gd name="T8" fmla="*/ 0 w 14"/>
                        <a:gd name="T9" fmla="*/ 2 h 9"/>
                        <a:gd name="T10" fmla="*/ 12 w 14"/>
                        <a:gd name="T11" fmla="*/ 0 h 9"/>
                        <a:gd name="T12" fmla="*/ 13 w 14"/>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3" y="5"/>
                          </a:moveTo>
                          <a:cubicBezTo>
                            <a:pt x="13" y="6"/>
                            <a:pt x="13" y="6"/>
                            <a:pt x="14" y="7"/>
                          </a:cubicBezTo>
                          <a:cubicBezTo>
                            <a:pt x="10" y="8"/>
                            <a:pt x="6" y="8"/>
                            <a:pt x="2" y="9"/>
                          </a:cubicBezTo>
                          <a:cubicBezTo>
                            <a:pt x="2" y="7"/>
                            <a:pt x="1" y="6"/>
                            <a:pt x="1" y="5"/>
                          </a:cubicBezTo>
                          <a:cubicBezTo>
                            <a:pt x="1" y="4"/>
                            <a:pt x="0" y="3"/>
                            <a:pt x="0" y="2"/>
                          </a:cubicBezTo>
                          <a:cubicBezTo>
                            <a:pt x="4" y="1"/>
                            <a:pt x="8" y="1"/>
                            <a:pt x="12" y="0"/>
                          </a:cubicBezTo>
                          <a:cubicBezTo>
                            <a:pt x="12" y="2"/>
                            <a:pt x="13" y="3"/>
                            <a:pt x="13"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1" name="Freeform 591"/>
                    <p:cNvSpPr>
                      <a:spLocks/>
                    </p:cNvSpPr>
                    <p:nvPr/>
                  </p:nvSpPr>
                  <p:spPr bwMode="auto">
                    <a:xfrm>
                      <a:off x="3627" y="816"/>
                      <a:ext cx="26" cy="26"/>
                    </a:xfrm>
                    <a:custGeom>
                      <a:avLst/>
                      <a:gdLst>
                        <a:gd name="T0" fmla="*/ 10 w 11"/>
                        <a:gd name="T1" fmla="*/ 4 h 11"/>
                        <a:gd name="T2" fmla="*/ 6 w 11"/>
                        <a:gd name="T3" fmla="*/ 10 h 11"/>
                        <a:gd name="T4" fmla="*/ 1 w 11"/>
                        <a:gd name="T5" fmla="*/ 7 h 11"/>
                        <a:gd name="T6" fmla="*/ 2 w 11"/>
                        <a:gd name="T7" fmla="*/ 2 h 11"/>
                        <a:gd name="T8" fmla="*/ 3 w 11"/>
                        <a:gd name="T9" fmla="*/ 2 h 11"/>
                        <a:gd name="T10" fmla="*/ 10 w 11"/>
                        <a:gd name="T11" fmla="*/ 4 h 11"/>
                      </a:gdLst>
                      <a:ahLst/>
                      <a:cxnLst>
                        <a:cxn ang="0">
                          <a:pos x="T0" y="T1"/>
                        </a:cxn>
                        <a:cxn ang="0">
                          <a:pos x="T2" y="T3"/>
                        </a:cxn>
                        <a:cxn ang="0">
                          <a:pos x="T4" y="T5"/>
                        </a:cxn>
                        <a:cxn ang="0">
                          <a:pos x="T6" y="T7"/>
                        </a:cxn>
                        <a:cxn ang="0">
                          <a:pos x="T8" y="T9"/>
                        </a:cxn>
                        <a:cxn ang="0">
                          <a:pos x="T10" y="T11"/>
                        </a:cxn>
                      </a:cxnLst>
                      <a:rect l="0" t="0" r="r" b="b"/>
                      <a:pathLst>
                        <a:path w="11" h="11">
                          <a:moveTo>
                            <a:pt x="10" y="4"/>
                          </a:moveTo>
                          <a:cubicBezTo>
                            <a:pt x="11" y="7"/>
                            <a:pt x="9" y="9"/>
                            <a:pt x="6" y="10"/>
                          </a:cubicBezTo>
                          <a:cubicBezTo>
                            <a:pt x="4" y="11"/>
                            <a:pt x="1" y="10"/>
                            <a:pt x="1" y="7"/>
                          </a:cubicBezTo>
                          <a:cubicBezTo>
                            <a:pt x="0" y="5"/>
                            <a:pt x="1" y="3"/>
                            <a:pt x="2" y="2"/>
                          </a:cubicBezTo>
                          <a:cubicBezTo>
                            <a:pt x="2" y="2"/>
                            <a:pt x="2" y="2"/>
                            <a:pt x="3" y="2"/>
                          </a:cubicBezTo>
                          <a:cubicBezTo>
                            <a:pt x="5" y="0"/>
                            <a:pt x="9" y="1"/>
                            <a:pt x="10" y="4"/>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2" name="Freeform 592"/>
                    <p:cNvSpPr>
                      <a:spLocks/>
                    </p:cNvSpPr>
                    <p:nvPr/>
                  </p:nvSpPr>
                  <p:spPr bwMode="auto">
                    <a:xfrm>
                      <a:off x="3745" y="204"/>
                      <a:ext cx="43" cy="40"/>
                    </a:xfrm>
                    <a:custGeom>
                      <a:avLst/>
                      <a:gdLst>
                        <a:gd name="T0" fmla="*/ 18 w 18"/>
                        <a:gd name="T1" fmla="*/ 10 h 17"/>
                        <a:gd name="T2" fmla="*/ 14 w 18"/>
                        <a:gd name="T3" fmla="*/ 17 h 17"/>
                        <a:gd name="T4" fmla="*/ 14 w 18"/>
                        <a:gd name="T5" fmla="*/ 17 h 17"/>
                        <a:gd name="T6" fmla="*/ 13 w 18"/>
                        <a:gd name="T7" fmla="*/ 16 h 17"/>
                        <a:gd name="T8" fmla="*/ 0 w 18"/>
                        <a:gd name="T9" fmla="*/ 8 h 17"/>
                        <a:gd name="T10" fmla="*/ 1 w 18"/>
                        <a:gd name="T11" fmla="*/ 4 h 17"/>
                        <a:gd name="T12" fmla="*/ 2 w 18"/>
                        <a:gd name="T13" fmla="*/ 4 h 17"/>
                        <a:gd name="T14" fmla="*/ 14 w 18"/>
                        <a:gd name="T15" fmla="*/ 3 h 17"/>
                        <a:gd name="T16" fmla="*/ 18 w 18"/>
                        <a:gd name="T17"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0"/>
                          </a:moveTo>
                          <a:cubicBezTo>
                            <a:pt x="18" y="13"/>
                            <a:pt x="16" y="15"/>
                            <a:pt x="14" y="17"/>
                          </a:cubicBezTo>
                          <a:cubicBezTo>
                            <a:pt x="14" y="17"/>
                            <a:pt x="14" y="17"/>
                            <a:pt x="14" y="17"/>
                          </a:cubicBezTo>
                          <a:cubicBezTo>
                            <a:pt x="14" y="16"/>
                            <a:pt x="13" y="16"/>
                            <a:pt x="13" y="16"/>
                          </a:cubicBezTo>
                          <a:cubicBezTo>
                            <a:pt x="9" y="12"/>
                            <a:pt x="5" y="10"/>
                            <a:pt x="0" y="8"/>
                          </a:cubicBezTo>
                          <a:cubicBezTo>
                            <a:pt x="1" y="7"/>
                            <a:pt x="1" y="6"/>
                            <a:pt x="1" y="4"/>
                          </a:cubicBezTo>
                          <a:cubicBezTo>
                            <a:pt x="2" y="4"/>
                            <a:pt x="2" y="4"/>
                            <a:pt x="2" y="4"/>
                          </a:cubicBezTo>
                          <a:cubicBezTo>
                            <a:pt x="6" y="1"/>
                            <a:pt x="10" y="0"/>
                            <a:pt x="14" y="3"/>
                          </a:cubicBezTo>
                          <a:cubicBezTo>
                            <a:pt x="16" y="4"/>
                            <a:pt x="18" y="7"/>
                            <a:pt x="18"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3" name="Freeform 593"/>
                    <p:cNvSpPr>
                      <a:spLocks/>
                    </p:cNvSpPr>
                    <p:nvPr/>
                  </p:nvSpPr>
                  <p:spPr bwMode="auto">
                    <a:xfrm>
                      <a:off x="3568" y="977"/>
                      <a:ext cx="45" cy="45"/>
                    </a:xfrm>
                    <a:custGeom>
                      <a:avLst/>
                      <a:gdLst>
                        <a:gd name="T0" fmla="*/ 19 w 19"/>
                        <a:gd name="T1" fmla="*/ 14 h 19"/>
                        <a:gd name="T2" fmla="*/ 15 w 19"/>
                        <a:gd name="T3" fmla="*/ 17 h 19"/>
                        <a:gd name="T4" fmla="*/ 11 w 19"/>
                        <a:gd name="T5" fmla="*/ 19 h 19"/>
                        <a:gd name="T6" fmla="*/ 0 w 19"/>
                        <a:gd name="T7" fmla="*/ 5 h 19"/>
                        <a:gd name="T8" fmla="*/ 5 w 19"/>
                        <a:gd name="T9" fmla="*/ 3 h 19"/>
                        <a:gd name="T10" fmla="*/ 10 w 19"/>
                        <a:gd name="T11" fmla="*/ 0 h 19"/>
                        <a:gd name="T12" fmla="*/ 19 w 19"/>
                        <a:gd name="T13" fmla="*/ 14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19" y="14"/>
                          </a:moveTo>
                          <a:cubicBezTo>
                            <a:pt x="18" y="15"/>
                            <a:pt x="17" y="16"/>
                            <a:pt x="15" y="17"/>
                          </a:cubicBezTo>
                          <a:cubicBezTo>
                            <a:pt x="14" y="17"/>
                            <a:pt x="12" y="18"/>
                            <a:pt x="11" y="19"/>
                          </a:cubicBezTo>
                          <a:cubicBezTo>
                            <a:pt x="7" y="15"/>
                            <a:pt x="3" y="10"/>
                            <a:pt x="0" y="5"/>
                          </a:cubicBezTo>
                          <a:cubicBezTo>
                            <a:pt x="1" y="4"/>
                            <a:pt x="3" y="4"/>
                            <a:pt x="5" y="3"/>
                          </a:cubicBezTo>
                          <a:cubicBezTo>
                            <a:pt x="6" y="2"/>
                            <a:pt x="8" y="2"/>
                            <a:pt x="10" y="0"/>
                          </a:cubicBezTo>
                          <a:cubicBezTo>
                            <a:pt x="13" y="5"/>
                            <a:pt x="16" y="10"/>
                            <a:pt x="19"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4" name="Freeform 594"/>
                    <p:cNvSpPr>
                      <a:spLocks/>
                    </p:cNvSpPr>
                    <p:nvPr/>
                  </p:nvSpPr>
                  <p:spPr bwMode="auto">
                    <a:xfrm>
                      <a:off x="3560" y="1065"/>
                      <a:ext cx="29" cy="37"/>
                    </a:xfrm>
                    <a:custGeom>
                      <a:avLst/>
                      <a:gdLst>
                        <a:gd name="T0" fmla="*/ 10 w 12"/>
                        <a:gd name="T1" fmla="*/ 16 h 16"/>
                        <a:gd name="T2" fmla="*/ 9 w 12"/>
                        <a:gd name="T3" fmla="*/ 16 h 16"/>
                        <a:gd name="T4" fmla="*/ 2 w 12"/>
                        <a:gd name="T5" fmla="*/ 13 h 16"/>
                        <a:gd name="T6" fmla="*/ 0 w 12"/>
                        <a:gd name="T7" fmla="*/ 12 h 16"/>
                        <a:gd name="T8" fmla="*/ 4 w 12"/>
                        <a:gd name="T9" fmla="*/ 0 h 16"/>
                        <a:gd name="T10" fmla="*/ 12 w 12"/>
                        <a:gd name="T11" fmla="*/ 5 h 16"/>
                        <a:gd name="T12" fmla="*/ 9 w 12"/>
                        <a:gd name="T13" fmla="*/ 15 h 16"/>
                        <a:gd name="T14" fmla="*/ 10 w 12"/>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10" y="16"/>
                          </a:moveTo>
                          <a:cubicBezTo>
                            <a:pt x="9" y="16"/>
                            <a:pt x="9" y="16"/>
                            <a:pt x="9" y="16"/>
                          </a:cubicBezTo>
                          <a:cubicBezTo>
                            <a:pt x="7" y="15"/>
                            <a:pt x="5" y="14"/>
                            <a:pt x="2" y="13"/>
                          </a:cubicBezTo>
                          <a:cubicBezTo>
                            <a:pt x="2" y="13"/>
                            <a:pt x="1" y="12"/>
                            <a:pt x="0" y="12"/>
                          </a:cubicBezTo>
                          <a:cubicBezTo>
                            <a:pt x="2" y="8"/>
                            <a:pt x="3" y="4"/>
                            <a:pt x="4" y="0"/>
                          </a:cubicBezTo>
                          <a:cubicBezTo>
                            <a:pt x="7" y="2"/>
                            <a:pt x="10" y="3"/>
                            <a:pt x="12" y="5"/>
                          </a:cubicBezTo>
                          <a:cubicBezTo>
                            <a:pt x="11" y="8"/>
                            <a:pt x="10" y="12"/>
                            <a:pt x="9" y="15"/>
                          </a:cubicBezTo>
                          <a:cubicBezTo>
                            <a:pt x="9" y="16"/>
                            <a:pt x="9" y="16"/>
                            <a:pt x="10"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5" name="Freeform 595"/>
                    <p:cNvSpPr>
                      <a:spLocks/>
                    </p:cNvSpPr>
                    <p:nvPr/>
                  </p:nvSpPr>
                  <p:spPr bwMode="auto">
                    <a:xfrm>
                      <a:off x="3378" y="206"/>
                      <a:ext cx="400" cy="196"/>
                    </a:xfrm>
                    <a:custGeom>
                      <a:avLst/>
                      <a:gdLst>
                        <a:gd name="T0" fmla="*/ 169 w 169"/>
                        <a:gd name="T1" fmla="*/ 17 h 83"/>
                        <a:gd name="T2" fmla="*/ 169 w 169"/>
                        <a:gd name="T3" fmla="*/ 18 h 83"/>
                        <a:gd name="T4" fmla="*/ 143 w 169"/>
                        <a:gd name="T5" fmla="*/ 38 h 83"/>
                        <a:gd name="T6" fmla="*/ 143 w 169"/>
                        <a:gd name="T7" fmla="*/ 38 h 83"/>
                        <a:gd name="T8" fmla="*/ 72 w 169"/>
                        <a:gd name="T9" fmla="*/ 33 h 83"/>
                        <a:gd name="T10" fmla="*/ 27 w 169"/>
                        <a:gd name="T11" fmla="*/ 80 h 83"/>
                        <a:gd name="T12" fmla="*/ 29 w 169"/>
                        <a:gd name="T13" fmla="*/ 82 h 83"/>
                        <a:gd name="T14" fmla="*/ 28 w 169"/>
                        <a:gd name="T15" fmla="*/ 83 h 83"/>
                        <a:gd name="T16" fmla="*/ 0 w 169"/>
                        <a:gd name="T17" fmla="*/ 80 h 83"/>
                        <a:gd name="T18" fmla="*/ 25 w 169"/>
                        <a:gd name="T19" fmla="*/ 34 h 83"/>
                        <a:gd name="T20" fmla="*/ 65 w 169"/>
                        <a:gd name="T21" fmla="*/ 8 h 83"/>
                        <a:gd name="T22" fmla="*/ 115 w 169"/>
                        <a:gd name="T23" fmla="*/ 1 h 83"/>
                        <a:gd name="T24" fmla="*/ 139 w 169"/>
                        <a:gd name="T25" fmla="*/ 7 h 83"/>
                        <a:gd name="T26" fmla="*/ 165 w 169"/>
                        <a:gd name="T27" fmla="*/ 18 h 83"/>
                        <a:gd name="T28" fmla="*/ 169 w 169"/>
                        <a:gd name="T29" fmla="*/ 1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9" h="83">
                          <a:moveTo>
                            <a:pt x="169" y="17"/>
                          </a:moveTo>
                          <a:cubicBezTo>
                            <a:pt x="169" y="17"/>
                            <a:pt x="169" y="17"/>
                            <a:pt x="169" y="18"/>
                          </a:cubicBezTo>
                          <a:cubicBezTo>
                            <a:pt x="160" y="24"/>
                            <a:pt x="151" y="31"/>
                            <a:pt x="143" y="38"/>
                          </a:cubicBezTo>
                          <a:cubicBezTo>
                            <a:pt x="143" y="38"/>
                            <a:pt x="143" y="38"/>
                            <a:pt x="143" y="38"/>
                          </a:cubicBezTo>
                          <a:cubicBezTo>
                            <a:pt x="123" y="25"/>
                            <a:pt x="94" y="25"/>
                            <a:pt x="72" y="33"/>
                          </a:cubicBezTo>
                          <a:cubicBezTo>
                            <a:pt x="53" y="41"/>
                            <a:pt x="31" y="58"/>
                            <a:pt x="27" y="80"/>
                          </a:cubicBezTo>
                          <a:cubicBezTo>
                            <a:pt x="27" y="81"/>
                            <a:pt x="28" y="82"/>
                            <a:pt x="29" y="82"/>
                          </a:cubicBezTo>
                          <a:cubicBezTo>
                            <a:pt x="28" y="83"/>
                            <a:pt x="28" y="83"/>
                            <a:pt x="28" y="83"/>
                          </a:cubicBezTo>
                          <a:cubicBezTo>
                            <a:pt x="19" y="82"/>
                            <a:pt x="10" y="80"/>
                            <a:pt x="0" y="80"/>
                          </a:cubicBezTo>
                          <a:cubicBezTo>
                            <a:pt x="3" y="61"/>
                            <a:pt x="12" y="46"/>
                            <a:pt x="25" y="34"/>
                          </a:cubicBezTo>
                          <a:cubicBezTo>
                            <a:pt x="36" y="22"/>
                            <a:pt x="50" y="14"/>
                            <a:pt x="65" y="8"/>
                          </a:cubicBezTo>
                          <a:cubicBezTo>
                            <a:pt x="81" y="2"/>
                            <a:pt x="98" y="0"/>
                            <a:pt x="115" y="1"/>
                          </a:cubicBezTo>
                          <a:cubicBezTo>
                            <a:pt x="123" y="2"/>
                            <a:pt x="132" y="4"/>
                            <a:pt x="139" y="7"/>
                          </a:cubicBezTo>
                          <a:cubicBezTo>
                            <a:pt x="149" y="10"/>
                            <a:pt x="156" y="15"/>
                            <a:pt x="165" y="18"/>
                          </a:cubicBezTo>
                          <a:cubicBezTo>
                            <a:pt x="167" y="19"/>
                            <a:pt x="168" y="18"/>
                            <a:pt x="169" y="1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6" name="Freeform 596"/>
                    <p:cNvSpPr>
                      <a:spLocks noEditPoints="1"/>
                    </p:cNvSpPr>
                    <p:nvPr/>
                  </p:nvSpPr>
                  <p:spPr bwMode="auto">
                    <a:xfrm>
                      <a:off x="3340" y="161"/>
                      <a:ext cx="438" cy="234"/>
                    </a:xfrm>
                    <a:custGeom>
                      <a:avLst/>
                      <a:gdLst>
                        <a:gd name="T0" fmla="*/ 185 w 185"/>
                        <a:gd name="T1" fmla="*/ 36 h 99"/>
                        <a:gd name="T2" fmla="*/ 155 w 185"/>
                        <a:gd name="T3" fmla="*/ 26 h 99"/>
                        <a:gd name="T4" fmla="*/ 81 w 185"/>
                        <a:gd name="T5" fmla="*/ 27 h 99"/>
                        <a:gd name="T6" fmla="*/ 16 w 185"/>
                        <a:gd name="T7" fmla="*/ 99 h 99"/>
                        <a:gd name="T8" fmla="*/ 0 w 185"/>
                        <a:gd name="T9" fmla="*/ 89 h 99"/>
                        <a:gd name="T10" fmla="*/ 8 w 185"/>
                        <a:gd name="T11" fmla="*/ 66 h 99"/>
                        <a:gd name="T12" fmla="*/ 20 w 185"/>
                        <a:gd name="T13" fmla="*/ 50 h 99"/>
                        <a:gd name="T14" fmla="*/ 37 w 185"/>
                        <a:gd name="T15" fmla="*/ 32 h 99"/>
                        <a:gd name="T16" fmla="*/ 57 w 185"/>
                        <a:gd name="T17" fmla="*/ 18 h 99"/>
                        <a:gd name="T18" fmla="*/ 77 w 185"/>
                        <a:gd name="T19" fmla="*/ 10 h 99"/>
                        <a:gd name="T20" fmla="*/ 101 w 185"/>
                        <a:gd name="T21" fmla="*/ 2 h 99"/>
                        <a:gd name="T22" fmla="*/ 123 w 185"/>
                        <a:gd name="T23" fmla="*/ 2 h 99"/>
                        <a:gd name="T24" fmla="*/ 143 w 185"/>
                        <a:gd name="T25" fmla="*/ 5 h 99"/>
                        <a:gd name="T26" fmla="*/ 166 w 185"/>
                        <a:gd name="T27" fmla="*/ 12 h 99"/>
                        <a:gd name="T28" fmla="*/ 173 w 185"/>
                        <a:gd name="T29" fmla="*/ 22 h 99"/>
                        <a:gd name="T30" fmla="*/ 171 w 185"/>
                        <a:gd name="T31" fmla="*/ 26 h 99"/>
                        <a:gd name="T32" fmla="*/ 185 w 185"/>
                        <a:gd name="T33" fmla="*/ 35 h 99"/>
                        <a:gd name="T34" fmla="*/ 168 w 185"/>
                        <a:gd name="T35" fmla="*/ 23 h 99"/>
                        <a:gd name="T36" fmla="*/ 159 w 185"/>
                        <a:gd name="T37" fmla="*/ 21 h 99"/>
                        <a:gd name="T38" fmla="*/ 168 w 185"/>
                        <a:gd name="T39" fmla="*/ 24 h 99"/>
                        <a:gd name="T40" fmla="*/ 145 w 185"/>
                        <a:gd name="T41" fmla="*/ 9 h 99"/>
                        <a:gd name="T42" fmla="*/ 135 w 185"/>
                        <a:gd name="T43" fmla="*/ 16 h 99"/>
                        <a:gd name="T44" fmla="*/ 130 w 185"/>
                        <a:gd name="T45" fmla="*/ 15 h 99"/>
                        <a:gd name="T46" fmla="*/ 128 w 185"/>
                        <a:gd name="T47" fmla="*/ 8 h 99"/>
                        <a:gd name="T48" fmla="*/ 117 w 185"/>
                        <a:gd name="T49" fmla="*/ 13 h 99"/>
                        <a:gd name="T50" fmla="*/ 130 w 185"/>
                        <a:gd name="T51" fmla="*/ 15 h 99"/>
                        <a:gd name="T52" fmla="*/ 113 w 185"/>
                        <a:gd name="T53" fmla="*/ 14 h 99"/>
                        <a:gd name="T54" fmla="*/ 94 w 185"/>
                        <a:gd name="T55" fmla="*/ 17 h 99"/>
                        <a:gd name="T56" fmla="*/ 89 w 185"/>
                        <a:gd name="T57" fmla="*/ 19 h 99"/>
                        <a:gd name="T58" fmla="*/ 76 w 185"/>
                        <a:gd name="T59" fmla="*/ 23 h 99"/>
                        <a:gd name="T60" fmla="*/ 78 w 185"/>
                        <a:gd name="T61" fmla="*/ 23 h 99"/>
                        <a:gd name="T62" fmla="*/ 73 w 185"/>
                        <a:gd name="T63" fmla="*/ 25 h 99"/>
                        <a:gd name="T64" fmla="*/ 56 w 185"/>
                        <a:gd name="T65" fmla="*/ 33 h 99"/>
                        <a:gd name="T66" fmla="*/ 56 w 185"/>
                        <a:gd name="T67" fmla="*/ 34 h 99"/>
                        <a:gd name="T68" fmla="*/ 73 w 185"/>
                        <a:gd name="T69" fmla="*/ 25 h 99"/>
                        <a:gd name="T70" fmla="*/ 42 w 185"/>
                        <a:gd name="T71" fmla="*/ 33 h 99"/>
                        <a:gd name="T72" fmla="*/ 39 w 185"/>
                        <a:gd name="T73" fmla="*/ 47 h 99"/>
                        <a:gd name="T74" fmla="*/ 25 w 185"/>
                        <a:gd name="T75" fmla="*/ 48 h 99"/>
                        <a:gd name="T76" fmla="*/ 36 w 185"/>
                        <a:gd name="T77" fmla="*/ 50 h 99"/>
                        <a:gd name="T78" fmla="*/ 54 w 185"/>
                        <a:gd name="T79" fmla="*/ 35 h 99"/>
                        <a:gd name="T80" fmla="*/ 25 w 185"/>
                        <a:gd name="T81" fmla="*/ 64 h 99"/>
                        <a:gd name="T82" fmla="*/ 16 w 185"/>
                        <a:gd name="T83" fmla="*/ 80 h 99"/>
                        <a:gd name="T84" fmla="*/ 15 w 185"/>
                        <a:gd name="T85" fmla="*/ 83 h 99"/>
                        <a:gd name="T86" fmla="*/ 13 w 185"/>
                        <a:gd name="T87"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5" h="99">
                          <a:moveTo>
                            <a:pt x="185" y="35"/>
                          </a:moveTo>
                          <a:cubicBezTo>
                            <a:pt x="185" y="36"/>
                            <a:pt x="185" y="36"/>
                            <a:pt x="185" y="36"/>
                          </a:cubicBezTo>
                          <a:cubicBezTo>
                            <a:pt x="184" y="37"/>
                            <a:pt x="183" y="38"/>
                            <a:pt x="181" y="37"/>
                          </a:cubicBezTo>
                          <a:cubicBezTo>
                            <a:pt x="172" y="34"/>
                            <a:pt x="165" y="29"/>
                            <a:pt x="155" y="26"/>
                          </a:cubicBezTo>
                          <a:cubicBezTo>
                            <a:pt x="148" y="23"/>
                            <a:pt x="139" y="21"/>
                            <a:pt x="131" y="20"/>
                          </a:cubicBezTo>
                          <a:cubicBezTo>
                            <a:pt x="114" y="19"/>
                            <a:pt x="97" y="21"/>
                            <a:pt x="81" y="27"/>
                          </a:cubicBezTo>
                          <a:cubicBezTo>
                            <a:pt x="66" y="33"/>
                            <a:pt x="52" y="41"/>
                            <a:pt x="41" y="53"/>
                          </a:cubicBezTo>
                          <a:cubicBezTo>
                            <a:pt x="28" y="65"/>
                            <a:pt x="19" y="80"/>
                            <a:pt x="16" y="99"/>
                          </a:cubicBezTo>
                          <a:cubicBezTo>
                            <a:pt x="13" y="98"/>
                            <a:pt x="13" y="98"/>
                            <a:pt x="13" y="98"/>
                          </a:cubicBezTo>
                          <a:cubicBezTo>
                            <a:pt x="7" y="98"/>
                            <a:pt x="0" y="96"/>
                            <a:pt x="0" y="89"/>
                          </a:cubicBezTo>
                          <a:cubicBezTo>
                            <a:pt x="1" y="83"/>
                            <a:pt x="6" y="81"/>
                            <a:pt x="11" y="80"/>
                          </a:cubicBezTo>
                          <a:cubicBezTo>
                            <a:pt x="8" y="77"/>
                            <a:pt x="4" y="71"/>
                            <a:pt x="8" y="66"/>
                          </a:cubicBezTo>
                          <a:cubicBezTo>
                            <a:pt x="11" y="62"/>
                            <a:pt x="18" y="60"/>
                            <a:pt x="24" y="60"/>
                          </a:cubicBezTo>
                          <a:cubicBezTo>
                            <a:pt x="20" y="59"/>
                            <a:pt x="18" y="54"/>
                            <a:pt x="20" y="50"/>
                          </a:cubicBezTo>
                          <a:cubicBezTo>
                            <a:pt x="22" y="43"/>
                            <a:pt x="29" y="42"/>
                            <a:pt x="34" y="43"/>
                          </a:cubicBezTo>
                          <a:cubicBezTo>
                            <a:pt x="33" y="39"/>
                            <a:pt x="34" y="35"/>
                            <a:pt x="37" y="32"/>
                          </a:cubicBezTo>
                          <a:cubicBezTo>
                            <a:pt x="42" y="28"/>
                            <a:pt x="49" y="28"/>
                            <a:pt x="54" y="32"/>
                          </a:cubicBezTo>
                          <a:cubicBezTo>
                            <a:pt x="51" y="26"/>
                            <a:pt x="52" y="21"/>
                            <a:pt x="57" y="18"/>
                          </a:cubicBezTo>
                          <a:cubicBezTo>
                            <a:pt x="62" y="15"/>
                            <a:pt x="67" y="16"/>
                            <a:pt x="71" y="19"/>
                          </a:cubicBezTo>
                          <a:cubicBezTo>
                            <a:pt x="71" y="15"/>
                            <a:pt x="73" y="12"/>
                            <a:pt x="77" y="10"/>
                          </a:cubicBezTo>
                          <a:cubicBezTo>
                            <a:pt x="83" y="8"/>
                            <a:pt x="89" y="11"/>
                            <a:pt x="92" y="16"/>
                          </a:cubicBezTo>
                          <a:cubicBezTo>
                            <a:pt x="91" y="10"/>
                            <a:pt x="94" y="3"/>
                            <a:pt x="101" y="2"/>
                          </a:cubicBezTo>
                          <a:cubicBezTo>
                            <a:pt x="107" y="0"/>
                            <a:pt x="111" y="4"/>
                            <a:pt x="114" y="8"/>
                          </a:cubicBezTo>
                          <a:cubicBezTo>
                            <a:pt x="115" y="5"/>
                            <a:pt x="119" y="2"/>
                            <a:pt x="123" y="2"/>
                          </a:cubicBezTo>
                          <a:cubicBezTo>
                            <a:pt x="128" y="2"/>
                            <a:pt x="132" y="6"/>
                            <a:pt x="134" y="11"/>
                          </a:cubicBezTo>
                          <a:cubicBezTo>
                            <a:pt x="136" y="8"/>
                            <a:pt x="139" y="5"/>
                            <a:pt x="143" y="5"/>
                          </a:cubicBezTo>
                          <a:cubicBezTo>
                            <a:pt x="149" y="5"/>
                            <a:pt x="153" y="9"/>
                            <a:pt x="155" y="15"/>
                          </a:cubicBezTo>
                          <a:cubicBezTo>
                            <a:pt x="158" y="12"/>
                            <a:pt x="162" y="10"/>
                            <a:pt x="166" y="12"/>
                          </a:cubicBezTo>
                          <a:cubicBezTo>
                            <a:pt x="169" y="13"/>
                            <a:pt x="171" y="16"/>
                            <a:pt x="172" y="19"/>
                          </a:cubicBezTo>
                          <a:cubicBezTo>
                            <a:pt x="173" y="22"/>
                            <a:pt x="173" y="22"/>
                            <a:pt x="173" y="22"/>
                          </a:cubicBezTo>
                          <a:cubicBezTo>
                            <a:pt x="173" y="22"/>
                            <a:pt x="173" y="22"/>
                            <a:pt x="172" y="22"/>
                          </a:cubicBezTo>
                          <a:cubicBezTo>
                            <a:pt x="172" y="24"/>
                            <a:pt x="172" y="25"/>
                            <a:pt x="171" y="26"/>
                          </a:cubicBezTo>
                          <a:cubicBezTo>
                            <a:pt x="176" y="28"/>
                            <a:pt x="180" y="30"/>
                            <a:pt x="184" y="34"/>
                          </a:cubicBezTo>
                          <a:cubicBezTo>
                            <a:pt x="184" y="34"/>
                            <a:pt x="185" y="34"/>
                            <a:pt x="185" y="35"/>
                          </a:cubicBezTo>
                          <a:close/>
                          <a:moveTo>
                            <a:pt x="168" y="24"/>
                          </a:moveTo>
                          <a:cubicBezTo>
                            <a:pt x="168" y="24"/>
                            <a:pt x="168" y="23"/>
                            <a:pt x="168" y="23"/>
                          </a:cubicBezTo>
                          <a:cubicBezTo>
                            <a:pt x="169" y="15"/>
                            <a:pt x="159" y="11"/>
                            <a:pt x="156" y="20"/>
                          </a:cubicBezTo>
                          <a:cubicBezTo>
                            <a:pt x="157" y="20"/>
                            <a:pt x="158" y="21"/>
                            <a:pt x="159" y="21"/>
                          </a:cubicBezTo>
                          <a:cubicBezTo>
                            <a:pt x="162" y="22"/>
                            <a:pt x="165" y="23"/>
                            <a:pt x="168" y="24"/>
                          </a:cubicBezTo>
                          <a:cubicBezTo>
                            <a:pt x="168" y="24"/>
                            <a:pt x="168" y="24"/>
                            <a:pt x="168" y="24"/>
                          </a:cubicBezTo>
                          <a:close/>
                          <a:moveTo>
                            <a:pt x="152" y="19"/>
                          </a:moveTo>
                          <a:cubicBezTo>
                            <a:pt x="152" y="15"/>
                            <a:pt x="150" y="10"/>
                            <a:pt x="145" y="9"/>
                          </a:cubicBezTo>
                          <a:cubicBezTo>
                            <a:pt x="141" y="7"/>
                            <a:pt x="136" y="10"/>
                            <a:pt x="135" y="15"/>
                          </a:cubicBezTo>
                          <a:cubicBezTo>
                            <a:pt x="135" y="15"/>
                            <a:pt x="135" y="15"/>
                            <a:pt x="135" y="16"/>
                          </a:cubicBezTo>
                          <a:cubicBezTo>
                            <a:pt x="141" y="16"/>
                            <a:pt x="146" y="17"/>
                            <a:pt x="152" y="19"/>
                          </a:cubicBezTo>
                          <a:close/>
                          <a:moveTo>
                            <a:pt x="130" y="15"/>
                          </a:moveTo>
                          <a:cubicBezTo>
                            <a:pt x="131" y="15"/>
                            <a:pt x="131" y="15"/>
                            <a:pt x="131" y="15"/>
                          </a:cubicBezTo>
                          <a:cubicBezTo>
                            <a:pt x="131" y="13"/>
                            <a:pt x="130" y="10"/>
                            <a:pt x="128" y="8"/>
                          </a:cubicBezTo>
                          <a:cubicBezTo>
                            <a:pt x="125" y="6"/>
                            <a:pt x="123" y="5"/>
                            <a:pt x="120" y="7"/>
                          </a:cubicBezTo>
                          <a:cubicBezTo>
                            <a:pt x="118" y="8"/>
                            <a:pt x="116" y="11"/>
                            <a:pt x="117" y="13"/>
                          </a:cubicBezTo>
                          <a:cubicBezTo>
                            <a:pt x="117" y="14"/>
                            <a:pt x="117" y="14"/>
                            <a:pt x="116" y="15"/>
                          </a:cubicBezTo>
                          <a:cubicBezTo>
                            <a:pt x="121" y="15"/>
                            <a:pt x="126" y="15"/>
                            <a:pt x="130" y="15"/>
                          </a:cubicBezTo>
                          <a:close/>
                          <a:moveTo>
                            <a:pt x="114" y="15"/>
                          </a:moveTo>
                          <a:cubicBezTo>
                            <a:pt x="113" y="15"/>
                            <a:pt x="113" y="14"/>
                            <a:pt x="113" y="14"/>
                          </a:cubicBezTo>
                          <a:cubicBezTo>
                            <a:pt x="111" y="9"/>
                            <a:pt x="108" y="4"/>
                            <a:pt x="101" y="5"/>
                          </a:cubicBezTo>
                          <a:cubicBezTo>
                            <a:pt x="96" y="6"/>
                            <a:pt x="94" y="13"/>
                            <a:pt x="94" y="17"/>
                          </a:cubicBezTo>
                          <a:cubicBezTo>
                            <a:pt x="101" y="16"/>
                            <a:pt x="107" y="15"/>
                            <a:pt x="114" y="15"/>
                          </a:cubicBezTo>
                          <a:close/>
                          <a:moveTo>
                            <a:pt x="89" y="19"/>
                          </a:moveTo>
                          <a:cubicBezTo>
                            <a:pt x="88" y="15"/>
                            <a:pt x="85" y="13"/>
                            <a:pt x="81" y="13"/>
                          </a:cubicBezTo>
                          <a:cubicBezTo>
                            <a:pt x="75" y="13"/>
                            <a:pt x="73" y="19"/>
                            <a:pt x="76" y="23"/>
                          </a:cubicBezTo>
                          <a:cubicBezTo>
                            <a:pt x="76" y="23"/>
                            <a:pt x="76" y="23"/>
                            <a:pt x="76" y="23"/>
                          </a:cubicBezTo>
                          <a:cubicBezTo>
                            <a:pt x="77" y="23"/>
                            <a:pt x="77" y="23"/>
                            <a:pt x="78" y="23"/>
                          </a:cubicBezTo>
                          <a:cubicBezTo>
                            <a:pt x="81" y="21"/>
                            <a:pt x="85" y="20"/>
                            <a:pt x="89" y="19"/>
                          </a:cubicBezTo>
                          <a:close/>
                          <a:moveTo>
                            <a:pt x="73" y="25"/>
                          </a:moveTo>
                          <a:cubicBezTo>
                            <a:pt x="70" y="22"/>
                            <a:pt x="66" y="19"/>
                            <a:pt x="62" y="19"/>
                          </a:cubicBezTo>
                          <a:cubicBezTo>
                            <a:pt x="54" y="20"/>
                            <a:pt x="55" y="28"/>
                            <a:pt x="56" y="33"/>
                          </a:cubicBezTo>
                          <a:cubicBezTo>
                            <a:pt x="56" y="33"/>
                            <a:pt x="56" y="34"/>
                            <a:pt x="56" y="34"/>
                          </a:cubicBezTo>
                          <a:cubicBezTo>
                            <a:pt x="56" y="34"/>
                            <a:pt x="56" y="34"/>
                            <a:pt x="56" y="34"/>
                          </a:cubicBezTo>
                          <a:cubicBezTo>
                            <a:pt x="56" y="34"/>
                            <a:pt x="56" y="34"/>
                            <a:pt x="56" y="34"/>
                          </a:cubicBezTo>
                          <a:cubicBezTo>
                            <a:pt x="61" y="30"/>
                            <a:pt x="67" y="27"/>
                            <a:pt x="73" y="25"/>
                          </a:cubicBezTo>
                          <a:close/>
                          <a:moveTo>
                            <a:pt x="54" y="35"/>
                          </a:moveTo>
                          <a:cubicBezTo>
                            <a:pt x="50" y="33"/>
                            <a:pt x="46" y="31"/>
                            <a:pt x="42" y="33"/>
                          </a:cubicBezTo>
                          <a:cubicBezTo>
                            <a:pt x="37" y="35"/>
                            <a:pt x="36" y="41"/>
                            <a:pt x="39" y="45"/>
                          </a:cubicBezTo>
                          <a:cubicBezTo>
                            <a:pt x="40" y="46"/>
                            <a:pt x="39" y="46"/>
                            <a:pt x="39" y="47"/>
                          </a:cubicBezTo>
                          <a:cubicBezTo>
                            <a:pt x="38" y="47"/>
                            <a:pt x="37" y="47"/>
                            <a:pt x="37" y="47"/>
                          </a:cubicBezTo>
                          <a:cubicBezTo>
                            <a:pt x="33" y="45"/>
                            <a:pt x="28" y="45"/>
                            <a:pt x="25" y="48"/>
                          </a:cubicBezTo>
                          <a:cubicBezTo>
                            <a:pt x="21" y="51"/>
                            <a:pt x="21" y="59"/>
                            <a:pt x="28" y="60"/>
                          </a:cubicBezTo>
                          <a:cubicBezTo>
                            <a:pt x="30" y="56"/>
                            <a:pt x="33" y="53"/>
                            <a:pt x="36" y="50"/>
                          </a:cubicBezTo>
                          <a:cubicBezTo>
                            <a:pt x="37" y="49"/>
                            <a:pt x="38" y="48"/>
                            <a:pt x="39" y="47"/>
                          </a:cubicBezTo>
                          <a:cubicBezTo>
                            <a:pt x="44" y="43"/>
                            <a:pt x="48" y="39"/>
                            <a:pt x="54" y="35"/>
                          </a:cubicBezTo>
                          <a:close/>
                          <a:moveTo>
                            <a:pt x="16" y="80"/>
                          </a:moveTo>
                          <a:cubicBezTo>
                            <a:pt x="18" y="74"/>
                            <a:pt x="21" y="69"/>
                            <a:pt x="25" y="64"/>
                          </a:cubicBezTo>
                          <a:cubicBezTo>
                            <a:pt x="21" y="64"/>
                            <a:pt x="18" y="64"/>
                            <a:pt x="15" y="65"/>
                          </a:cubicBezTo>
                          <a:cubicBezTo>
                            <a:pt x="6" y="68"/>
                            <a:pt x="11" y="76"/>
                            <a:pt x="16" y="80"/>
                          </a:cubicBezTo>
                          <a:close/>
                          <a:moveTo>
                            <a:pt x="13" y="96"/>
                          </a:moveTo>
                          <a:cubicBezTo>
                            <a:pt x="13" y="92"/>
                            <a:pt x="14" y="87"/>
                            <a:pt x="15" y="83"/>
                          </a:cubicBezTo>
                          <a:cubicBezTo>
                            <a:pt x="11" y="83"/>
                            <a:pt x="6" y="84"/>
                            <a:pt x="4" y="88"/>
                          </a:cubicBezTo>
                          <a:cubicBezTo>
                            <a:pt x="2" y="94"/>
                            <a:pt x="8" y="95"/>
                            <a:pt x="13" y="9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7" name="Freeform 597"/>
                    <p:cNvSpPr>
                      <a:spLocks/>
                    </p:cNvSpPr>
                    <p:nvPr/>
                  </p:nvSpPr>
                  <p:spPr bwMode="auto">
                    <a:xfrm>
                      <a:off x="3485" y="1349"/>
                      <a:ext cx="40" cy="30"/>
                    </a:xfrm>
                    <a:custGeom>
                      <a:avLst/>
                      <a:gdLst>
                        <a:gd name="T0" fmla="*/ 14 w 17"/>
                        <a:gd name="T1" fmla="*/ 3 h 13"/>
                        <a:gd name="T2" fmla="*/ 17 w 17"/>
                        <a:gd name="T3" fmla="*/ 6 h 13"/>
                        <a:gd name="T4" fmla="*/ 8 w 17"/>
                        <a:gd name="T5" fmla="*/ 13 h 13"/>
                        <a:gd name="T6" fmla="*/ 8 w 17"/>
                        <a:gd name="T7" fmla="*/ 13 h 13"/>
                        <a:gd name="T8" fmla="*/ 8 w 17"/>
                        <a:gd name="T9" fmla="*/ 11 h 13"/>
                        <a:gd name="T10" fmla="*/ 3 w 17"/>
                        <a:gd name="T11" fmla="*/ 8 h 13"/>
                        <a:gd name="T12" fmla="*/ 0 w 17"/>
                        <a:gd name="T13" fmla="*/ 6 h 13"/>
                        <a:gd name="T14" fmla="*/ 10 w 17"/>
                        <a:gd name="T15" fmla="*/ 0 h 13"/>
                        <a:gd name="T16" fmla="*/ 14 w 17"/>
                        <a:gd name="T1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3">
                          <a:moveTo>
                            <a:pt x="14" y="3"/>
                          </a:moveTo>
                          <a:cubicBezTo>
                            <a:pt x="15" y="4"/>
                            <a:pt x="16" y="5"/>
                            <a:pt x="17" y="6"/>
                          </a:cubicBezTo>
                          <a:cubicBezTo>
                            <a:pt x="14" y="8"/>
                            <a:pt x="11" y="11"/>
                            <a:pt x="8" y="13"/>
                          </a:cubicBezTo>
                          <a:cubicBezTo>
                            <a:pt x="8" y="13"/>
                            <a:pt x="8" y="13"/>
                            <a:pt x="8" y="13"/>
                          </a:cubicBezTo>
                          <a:cubicBezTo>
                            <a:pt x="8" y="12"/>
                            <a:pt x="8" y="12"/>
                            <a:pt x="8" y="11"/>
                          </a:cubicBezTo>
                          <a:cubicBezTo>
                            <a:pt x="7" y="10"/>
                            <a:pt x="5" y="9"/>
                            <a:pt x="3" y="8"/>
                          </a:cubicBezTo>
                          <a:cubicBezTo>
                            <a:pt x="2" y="7"/>
                            <a:pt x="1" y="7"/>
                            <a:pt x="0" y="6"/>
                          </a:cubicBezTo>
                          <a:cubicBezTo>
                            <a:pt x="3" y="4"/>
                            <a:pt x="7" y="2"/>
                            <a:pt x="10" y="0"/>
                          </a:cubicBezTo>
                          <a:cubicBezTo>
                            <a:pt x="12" y="1"/>
                            <a:pt x="13" y="2"/>
                            <a:pt x="14"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8" name="Freeform 598"/>
                    <p:cNvSpPr>
                      <a:spLocks/>
                    </p:cNvSpPr>
                    <p:nvPr/>
                  </p:nvSpPr>
                  <p:spPr bwMode="auto">
                    <a:xfrm>
                      <a:off x="3695" y="544"/>
                      <a:ext cx="12" cy="10"/>
                    </a:xfrm>
                    <a:custGeom>
                      <a:avLst/>
                      <a:gdLst>
                        <a:gd name="T0" fmla="*/ 4 w 5"/>
                        <a:gd name="T1" fmla="*/ 1 h 4"/>
                        <a:gd name="T2" fmla="*/ 1 w 5"/>
                        <a:gd name="T3" fmla="*/ 2 h 4"/>
                        <a:gd name="T4" fmla="*/ 0 w 5"/>
                        <a:gd name="T5" fmla="*/ 0 h 4"/>
                        <a:gd name="T6" fmla="*/ 5 w 5"/>
                        <a:gd name="T7" fmla="*/ 0 h 4"/>
                        <a:gd name="T8" fmla="*/ 4 w 5"/>
                        <a:gd name="T9" fmla="*/ 1 h 4"/>
                        <a:gd name="T10" fmla="*/ 4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4" y="1"/>
                          </a:moveTo>
                          <a:cubicBezTo>
                            <a:pt x="5" y="2"/>
                            <a:pt x="2" y="4"/>
                            <a:pt x="1" y="2"/>
                          </a:cubicBezTo>
                          <a:cubicBezTo>
                            <a:pt x="1" y="1"/>
                            <a:pt x="1" y="1"/>
                            <a:pt x="0" y="0"/>
                          </a:cubicBezTo>
                          <a:cubicBezTo>
                            <a:pt x="2" y="0"/>
                            <a:pt x="3" y="0"/>
                            <a:pt x="5" y="0"/>
                          </a:cubicBezTo>
                          <a:cubicBezTo>
                            <a:pt x="5" y="0"/>
                            <a:pt x="5" y="0"/>
                            <a:pt x="4" y="1"/>
                          </a:cubicBezTo>
                          <a:cubicBezTo>
                            <a:pt x="4" y="1"/>
                            <a:pt x="4" y="1"/>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9" name="Freeform 599"/>
                    <p:cNvSpPr>
                      <a:spLocks/>
                    </p:cNvSpPr>
                    <p:nvPr/>
                  </p:nvSpPr>
                  <p:spPr bwMode="auto">
                    <a:xfrm>
                      <a:off x="3120" y="1919"/>
                      <a:ext cx="248" cy="215"/>
                    </a:xfrm>
                    <a:custGeom>
                      <a:avLst/>
                      <a:gdLst>
                        <a:gd name="T0" fmla="*/ 96 w 105"/>
                        <a:gd name="T1" fmla="*/ 55 h 91"/>
                        <a:gd name="T2" fmla="*/ 105 w 105"/>
                        <a:gd name="T3" fmla="*/ 81 h 91"/>
                        <a:gd name="T4" fmla="*/ 24 w 105"/>
                        <a:gd name="T5" fmla="*/ 71 h 91"/>
                        <a:gd name="T6" fmla="*/ 3 w 105"/>
                        <a:gd name="T7" fmla="*/ 39 h 91"/>
                        <a:gd name="T8" fmla="*/ 0 w 105"/>
                        <a:gd name="T9" fmla="*/ 20 h 91"/>
                        <a:gd name="T10" fmla="*/ 1 w 105"/>
                        <a:gd name="T11" fmla="*/ 11 h 91"/>
                        <a:gd name="T12" fmla="*/ 2 w 105"/>
                        <a:gd name="T13" fmla="*/ 5 h 91"/>
                        <a:gd name="T14" fmla="*/ 20 w 105"/>
                        <a:gd name="T15" fmla="*/ 8 h 91"/>
                        <a:gd name="T16" fmla="*/ 70 w 105"/>
                        <a:gd name="T17" fmla="*/ 0 h 91"/>
                        <a:gd name="T18" fmla="*/ 71 w 105"/>
                        <a:gd name="T19" fmla="*/ 0 h 91"/>
                        <a:gd name="T20" fmla="*/ 70 w 105"/>
                        <a:gd name="T21" fmla="*/ 1 h 91"/>
                        <a:gd name="T22" fmla="*/ 58 w 105"/>
                        <a:gd name="T23" fmla="*/ 6 h 91"/>
                        <a:gd name="T24" fmla="*/ 28 w 105"/>
                        <a:gd name="T25" fmla="*/ 29 h 91"/>
                        <a:gd name="T26" fmla="*/ 35 w 105"/>
                        <a:gd name="T27" fmla="*/ 70 h 91"/>
                        <a:gd name="T28" fmla="*/ 75 w 105"/>
                        <a:gd name="T29" fmla="*/ 66 h 91"/>
                        <a:gd name="T30" fmla="*/ 87 w 105"/>
                        <a:gd name="T31" fmla="*/ 43 h 91"/>
                        <a:gd name="T32" fmla="*/ 94 w 105"/>
                        <a:gd name="T33" fmla="*/ 21 h 91"/>
                        <a:gd name="T34" fmla="*/ 94 w 105"/>
                        <a:gd name="T35" fmla="*/ 42 h 91"/>
                        <a:gd name="T36" fmla="*/ 96 w 105"/>
                        <a:gd name="T37" fmla="*/ 5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91">
                          <a:moveTo>
                            <a:pt x="96" y="55"/>
                          </a:moveTo>
                          <a:cubicBezTo>
                            <a:pt x="98" y="65"/>
                            <a:pt x="101" y="73"/>
                            <a:pt x="105" y="81"/>
                          </a:cubicBezTo>
                          <a:cubicBezTo>
                            <a:pt x="78" y="91"/>
                            <a:pt x="46" y="90"/>
                            <a:pt x="24" y="71"/>
                          </a:cubicBezTo>
                          <a:cubicBezTo>
                            <a:pt x="14" y="63"/>
                            <a:pt x="7" y="51"/>
                            <a:pt x="3" y="39"/>
                          </a:cubicBezTo>
                          <a:cubicBezTo>
                            <a:pt x="1" y="33"/>
                            <a:pt x="0" y="26"/>
                            <a:pt x="0" y="20"/>
                          </a:cubicBezTo>
                          <a:cubicBezTo>
                            <a:pt x="0" y="17"/>
                            <a:pt x="1" y="14"/>
                            <a:pt x="1" y="11"/>
                          </a:cubicBezTo>
                          <a:cubicBezTo>
                            <a:pt x="2" y="8"/>
                            <a:pt x="2" y="7"/>
                            <a:pt x="2" y="5"/>
                          </a:cubicBezTo>
                          <a:cubicBezTo>
                            <a:pt x="8" y="6"/>
                            <a:pt x="14" y="7"/>
                            <a:pt x="20" y="8"/>
                          </a:cubicBezTo>
                          <a:cubicBezTo>
                            <a:pt x="37" y="10"/>
                            <a:pt x="55" y="8"/>
                            <a:pt x="70" y="0"/>
                          </a:cubicBezTo>
                          <a:cubicBezTo>
                            <a:pt x="70" y="0"/>
                            <a:pt x="70" y="0"/>
                            <a:pt x="71" y="0"/>
                          </a:cubicBezTo>
                          <a:cubicBezTo>
                            <a:pt x="70" y="1"/>
                            <a:pt x="70" y="1"/>
                            <a:pt x="70" y="1"/>
                          </a:cubicBezTo>
                          <a:cubicBezTo>
                            <a:pt x="66" y="3"/>
                            <a:pt x="62" y="4"/>
                            <a:pt x="58" y="6"/>
                          </a:cubicBezTo>
                          <a:cubicBezTo>
                            <a:pt x="47" y="11"/>
                            <a:pt x="35" y="18"/>
                            <a:pt x="28" y="29"/>
                          </a:cubicBezTo>
                          <a:cubicBezTo>
                            <a:pt x="20" y="43"/>
                            <a:pt x="21" y="60"/>
                            <a:pt x="35" y="70"/>
                          </a:cubicBezTo>
                          <a:cubicBezTo>
                            <a:pt x="47" y="79"/>
                            <a:pt x="65" y="76"/>
                            <a:pt x="75" y="66"/>
                          </a:cubicBezTo>
                          <a:cubicBezTo>
                            <a:pt x="81" y="59"/>
                            <a:pt x="84" y="51"/>
                            <a:pt x="87" y="43"/>
                          </a:cubicBezTo>
                          <a:cubicBezTo>
                            <a:pt x="89" y="36"/>
                            <a:pt x="91" y="28"/>
                            <a:pt x="94" y="21"/>
                          </a:cubicBezTo>
                          <a:cubicBezTo>
                            <a:pt x="93" y="28"/>
                            <a:pt x="93" y="35"/>
                            <a:pt x="94" y="42"/>
                          </a:cubicBezTo>
                          <a:cubicBezTo>
                            <a:pt x="94" y="46"/>
                            <a:pt x="95" y="51"/>
                            <a:pt x="96" y="5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0" name="Freeform 600"/>
                    <p:cNvSpPr>
                      <a:spLocks/>
                    </p:cNvSpPr>
                    <p:nvPr/>
                  </p:nvSpPr>
                  <p:spPr bwMode="auto">
                    <a:xfrm>
                      <a:off x="3456" y="1365"/>
                      <a:ext cx="48" cy="33"/>
                    </a:xfrm>
                    <a:custGeom>
                      <a:avLst/>
                      <a:gdLst>
                        <a:gd name="T0" fmla="*/ 20 w 20"/>
                        <a:gd name="T1" fmla="*/ 6 h 14"/>
                        <a:gd name="T2" fmla="*/ 20 w 20"/>
                        <a:gd name="T3" fmla="*/ 6 h 14"/>
                        <a:gd name="T4" fmla="*/ 12 w 20"/>
                        <a:gd name="T5" fmla="*/ 13 h 14"/>
                        <a:gd name="T6" fmla="*/ 10 w 20"/>
                        <a:gd name="T7" fmla="*/ 14 h 14"/>
                        <a:gd name="T8" fmla="*/ 10 w 20"/>
                        <a:gd name="T9" fmla="*/ 14 h 14"/>
                        <a:gd name="T10" fmla="*/ 5 w 20"/>
                        <a:gd name="T11" fmla="*/ 10 h 14"/>
                        <a:gd name="T12" fmla="*/ 0 w 20"/>
                        <a:gd name="T13" fmla="*/ 7 h 14"/>
                        <a:gd name="T14" fmla="*/ 10 w 20"/>
                        <a:gd name="T15" fmla="*/ 0 h 14"/>
                        <a:gd name="T16" fmla="*/ 14 w 20"/>
                        <a:gd name="T17" fmla="*/ 2 h 14"/>
                        <a:gd name="T18" fmla="*/ 18 w 20"/>
                        <a:gd name="T19" fmla="*/ 6 h 14"/>
                        <a:gd name="T20" fmla="*/ 20 w 20"/>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4">
                          <a:moveTo>
                            <a:pt x="20" y="6"/>
                          </a:moveTo>
                          <a:cubicBezTo>
                            <a:pt x="20" y="6"/>
                            <a:pt x="20" y="6"/>
                            <a:pt x="20" y="6"/>
                          </a:cubicBezTo>
                          <a:cubicBezTo>
                            <a:pt x="17" y="8"/>
                            <a:pt x="14" y="10"/>
                            <a:pt x="12" y="13"/>
                          </a:cubicBezTo>
                          <a:cubicBezTo>
                            <a:pt x="11" y="13"/>
                            <a:pt x="11" y="14"/>
                            <a:pt x="10" y="14"/>
                          </a:cubicBezTo>
                          <a:cubicBezTo>
                            <a:pt x="10" y="14"/>
                            <a:pt x="10" y="14"/>
                            <a:pt x="10" y="14"/>
                          </a:cubicBezTo>
                          <a:cubicBezTo>
                            <a:pt x="9" y="12"/>
                            <a:pt x="7" y="11"/>
                            <a:pt x="5" y="10"/>
                          </a:cubicBezTo>
                          <a:cubicBezTo>
                            <a:pt x="3" y="9"/>
                            <a:pt x="2" y="8"/>
                            <a:pt x="0" y="7"/>
                          </a:cubicBezTo>
                          <a:cubicBezTo>
                            <a:pt x="3" y="5"/>
                            <a:pt x="7" y="2"/>
                            <a:pt x="10" y="0"/>
                          </a:cubicBezTo>
                          <a:cubicBezTo>
                            <a:pt x="11" y="1"/>
                            <a:pt x="13" y="2"/>
                            <a:pt x="14" y="2"/>
                          </a:cubicBezTo>
                          <a:cubicBezTo>
                            <a:pt x="15" y="3"/>
                            <a:pt x="17" y="5"/>
                            <a:pt x="18" y="6"/>
                          </a:cubicBezTo>
                          <a:cubicBezTo>
                            <a:pt x="19" y="6"/>
                            <a:pt x="19" y="6"/>
                            <a:pt x="20"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1" name="Freeform 601"/>
                    <p:cNvSpPr>
                      <a:spLocks/>
                    </p:cNvSpPr>
                    <p:nvPr/>
                  </p:nvSpPr>
                  <p:spPr bwMode="auto">
                    <a:xfrm>
                      <a:off x="3167" y="1857"/>
                      <a:ext cx="213" cy="249"/>
                    </a:xfrm>
                    <a:custGeom>
                      <a:avLst/>
                      <a:gdLst>
                        <a:gd name="T0" fmla="*/ 78 w 90"/>
                        <a:gd name="T1" fmla="*/ 67 h 105"/>
                        <a:gd name="T2" fmla="*/ 74 w 90"/>
                        <a:gd name="T3" fmla="*/ 68 h 105"/>
                        <a:gd name="T4" fmla="*/ 74 w 90"/>
                        <a:gd name="T5" fmla="*/ 47 h 105"/>
                        <a:gd name="T6" fmla="*/ 67 w 90"/>
                        <a:gd name="T7" fmla="*/ 69 h 105"/>
                        <a:gd name="T8" fmla="*/ 55 w 90"/>
                        <a:gd name="T9" fmla="*/ 92 h 105"/>
                        <a:gd name="T10" fmla="*/ 15 w 90"/>
                        <a:gd name="T11" fmla="*/ 96 h 105"/>
                        <a:gd name="T12" fmla="*/ 8 w 90"/>
                        <a:gd name="T13" fmla="*/ 55 h 105"/>
                        <a:gd name="T14" fmla="*/ 38 w 90"/>
                        <a:gd name="T15" fmla="*/ 32 h 105"/>
                        <a:gd name="T16" fmla="*/ 40 w 90"/>
                        <a:gd name="T17" fmla="*/ 35 h 105"/>
                        <a:gd name="T18" fmla="*/ 16 w 90"/>
                        <a:gd name="T19" fmla="*/ 52 h 105"/>
                        <a:gd name="T20" fmla="*/ 18 w 90"/>
                        <a:gd name="T21" fmla="*/ 93 h 105"/>
                        <a:gd name="T22" fmla="*/ 57 w 90"/>
                        <a:gd name="T23" fmla="*/ 81 h 105"/>
                        <a:gd name="T24" fmla="*/ 65 w 90"/>
                        <a:gd name="T25" fmla="*/ 60 h 105"/>
                        <a:gd name="T26" fmla="*/ 68 w 90"/>
                        <a:gd name="T27" fmla="*/ 51 h 105"/>
                        <a:gd name="T28" fmla="*/ 62 w 90"/>
                        <a:gd name="T29" fmla="*/ 61 h 105"/>
                        <a:gd name="T30" fmla="*/ 26 w 90"/>
                        <a:gd name="T31" fmla="*/ 88 h 105"/>
                        <a:gd name="T32" fmla="*/ 26 w 90"/>
                        <a:gd name="T33" fmla="*/ 54 h 105"/>
                        <a:gd name="T34" fmla="*/ 30 w 90"/>
                        <a:gd name="T35" fmla="*/ 56 h 105"/>
                        <a:gd name="T36" fmla="*/ 25 w 90"/>
                        <a:gd name="T37" fmla="*/ 64 h 105"/>
                        <a:gd name="T38" fmla="*/ 22 w 90"/>
                        <a:gd name="T39" fmla="*/ 76 h 105"/>
                        <a:gd name="T40" fmla="*/ 31 w 90"/>
                        <a:gd name="T41" fmla="*/ 84 h 105"/>
                        <a:gd name="T42" fmla="*/ 50 w 90"/>
                        <a:gd name="T43" fmla="*/ 70 h 105"/>
                        <a:gd name="T44" fmla="*/ 64 w 90"/>
                        <a:gd name="T45" fmla="*/ 49 h 105"/>
                        <a:gd name="T46" fmla="*/ 81 w 90"/>
                        <a:gd name="T47" fmla="*/ 5 h 105"/>
                        <a:gd name="T48" fmla="*/ 84 w 90"/>
                        <a:gd name="T49" fmla="*/ 3 h 105"/>
                        <a:gd name="T50" fmla="*/ 85 w 90"/>
                        <a:gd name="T51" fmla="*/ 4 h 105"/>
                        <a:gd name="T52" fmla="*/ 86 w 90"/>
                        <a:gd name="T53" fmla="*/ 0 h 105"/>
                        <a:gd name="T54" fmla="*/ 90 w 90"/>
                        <a:gd name="T55" fmla="*/ 2 h 105"/>
                        <a:gd name="T56" fmla="*/ 78 w 90"/>
                        <a:gd name="T57" fmla="*/ 6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0" h="105">
                          <a:moveTo>
                            <a:pt x="78" y="67"/>
                          </a:moveTo>
                          <a:cubicBezTo>
                            <a:pt x="74" y="68"/>
                            <a:pt x="74" y="68"/>
                            <a:pt x="74" y="68"/>
                          </a:cubicBezTo>
                          <a:cubicBezTo>
                            <a:pt x="73" y="61"/>
                            <a:pt x="73" y="54"/>
                            <a:pt x="74" y="47"/>
                          </a:cubicBezTo>
                          <a:cubicBezTo>
                            <a:pt x="71" y="54"/>
                            <a:pt x="69" y="62"/>
                            <a:pt x="67" y="69"/>
                          </a:cubicBezTo>
                          <a:cubicBezTo>
                            <a:pt x="64" y="77"/>
                            <a:pt x="61" y="85"/>
                            <a:pt x="55" y="92"/>
                          </a:cubicBezTo>
                          <a:cubicBezTo>
                            <a:pt x="45" y="102"/>
                            <a:pt x="27" y="105"/>
                            <a:pt x="15" y="96"/>
                          </a:cubicBezTo>
                          <a:cubicBezTo>
                            <a:pt x="1" y="86"/>
                            <a:pt x="0" y="69"/>
                            <a:pt x="8" y="55"/>
                          </a:cubicBezTo>
                          <a:cubicBezTo>
                            <a:pt x="15" y="44"/>
                            <a:pt x="27" y="37"/>
                            <a:pt x="38" y="32"/>
                          </a:cubicBezTo>
                          <a:cubicBezTo>
                            <a:pt x="40" y="35"/>
                            <a:pt x="40" y="35"/>
                            <a:pt x="40" y="35"/>
                          </a:cubicBezTo>
                          <a:cubicBezTo>
                            <a:pt x="31" y="40"/>
                            <a:pt x="23" y="44"/>
                            <a:pt x="16" y="52"/>
                          </a:cubicBezTo>
                          <a:cubicBezTo>
                            <a:pt x="5" y="64"/>
                            <a:pt x="3" y="83"/>
                            <a:pt x="18" y="93"/>
                          </a:cubicBezTo>
                          <a:cubicBezTo>
                            <a:pt x="32" y="102"/>
                            <a:pt x="50" y="95"/>
                            <a:pt x="57" y="81"/>
                          </a:cubicBezTo>
                          <a:cubicBezTo>
                            <a:pt x="61" y="75"/>
                            <a:pt x="63" y="67"/>
                            <a:pt x="65" y="60"/>
                          </a:cubicBezTo>
                          <a:cubicBezTo>
                            <a:pt x="66" y="57"/>
                            <a:pt x="67" y="54"/>
                            <a:pt x="68" y="51"/>
                          </a:cubicBezTo>
                          <a:cubicBezTo>
                            <a:pt x="66" y="55"/>
                            <a:pt x="64" y="58"/>
                            <a:pt x="62" y="61"/>
                          </a:cubicBezTo>
                          <a:cubicBezTo>
                            <a:pt x="55" y="72"/>
                            <a:pt x="41" y="93"/>
                            <a:pt x="26" y="88"/>
                          </a:cubicBezTo>
                          <a:cubicBezTo>
                            <a:pt x="10" y="82"/>
                            <a:pt x="19" y="64"/>
                            <a:pt x="26" y="54"/>
                          </a:cubicBezTo>
                          <a:cubicBezTo>
                            <a:pt x="30" y="56"/>
                            <a:pt x="30" y="56"/>
                            <a:pt x="30" y="56"/>
                          </a:cubicBezTo>
                          <a:cubicBezTo>
                            <a:pt x="28" y="58"/>
                            <a:pt x="27" y="61"/>
                            <a:pt x="25" y="64"/>
                          </a:cubicBezTo>
                          <a:cubicBezTo>
                            <a:pt x="23" y="67"/>
                            <a:pt x="21" y="72"/>
                            <a:pt x="22" y="76"/>
                          </a:cubicBezTo>
                          <a:cubicBezTo>
                            <a:pt x="22" y="81"/>
                            <a:pt x="26" y="84"/>
                            <a:pt x="31" y="84"/>
                          </a:cubicBezTo>
                          <a:cubicBezTo>
                            <a:pt x="39" y="83"/>
                            <a:pt x="46" y="76"/>
                            <a:pt x="50" y="70"/>
                          </a:cubicBezTo>
                          <a:cubicBezTo>
                            <a:pt x="56" y="63"/>
                            <a:pt x="60" y="56"/>
                            <a:pt x="64" y="49"/>
                          </a:cubicBezTo>
                          <a:cubicBezTo>
                            <a:pt x="72" y="35"/>
                            <a:pt x="77" y="20"/>
                            <a:pt x="81" y="5"/>
                          </a:cubicBezTo>
                          <a:cubicBezTo>
                            <a:pt x="84" y="3"/>
                            <a:pt x="84" y="3"/>
                            <a:pt x="84" y="3"/>
                          </a:cubicBezTo>
                          <a:cubicBezTo>
                            <a:pt x="84" y="3"/>
                            <a:pt x="85" y="3"/>
                            <a:pt x="85" y="4"/>
                          </a:cubicBezTo>
                          <a:cubicBezTo>
                            <a:pt x="85" y="3"/>
                            <a:pt x="86" y="2"/>
                            <a:pt x="86" y="0"/>
                          </a:cubicBezTo>
                          <a:cubicBezTo>
                            <a:pt x="90" y="2"/>
                            <a:pt x="90" y="2"/>
                            <a:pt x="90" y="2"/>
                          </a:cubicBezTo>
                          <a:cubicBezTo>
                            <a:pt x="81" y="23"/>
                            <a:pt x="76" y="45"/>
                            <a:pt x="78" y="6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2" name="Freeform 602"/>
                    <p:cNvSpPr>
                      <a:spLocks/>
                    </p:cNvSpPr>
                    <p:nvPr/>
                  </p:nvSpPr>
                  <p:spPr bwMode="auto">
                    <a:xfrm>
                      <a:off x="3397" y="1611"/>
                      <a:ext cx="45" cy="38"/>
                    </a:xfrm>
                    <a:custGeom>
                      <a:avLst/>
                      <a:gdLst>
                        <a:gd name="T0" fmla="*/ 19 w 19"/>
                        <a:gd name="T1" fmla="*/ 6 h 16"/>
                        <a:gd name="T2" fmla="*/ 18 w 19"/>
                        <a:gd name="T3" fmla="*/ 7 h 16"/>
                        <a:gd name="T4" fmla="*/ 17 w 19"/>
                        <a:gd name="T5" fmla="*/ 7 h 16"/>
                        <a:gd name="T6" fmla="*/ 13 w 19"/>
                        <a:gd name="T7" fmla="*/ 11 h 16"/>
                        <a:gd name="T8" fmla="*/ 11 w 19"/>
                        <a:gd name="T9" fmla="*/ 16 h 16"/>
                        <a:gd name="T10" fmla="*/ 11 w 19"/>
                        <a:gd name="T11" fmla="*/ 16 h 16"/>
                        <a:gd name="T12" fmla="*/ 0 w 19"/>
                        <a:gd name="T13" fmla="*/ 10 h 16"/>
                        <a:gd name="T14" fmla="*/ 5 w 19"/>
                        <a:gd name="T15" fmla="*/ 5 h 16"/>
                        <a:gd name="T16" fmla="*/ 10 w 19"/>
                        <a:gd name="T17" fmla="*/ 0 h 16"/>
                        <a:gd name="T18" fmla="*/ 19 w 19"/>
                        <a:gd name="T1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6">
                          <a:moveTo>
                            <a:pt x="19" y="6"/>
                          </a:moveTo>
                          <a:cubicBezTo>
                            <a:pt x="18" y="7"/>
                            <a:pt x="18" y="7"/>
                            <a:pt x="18" y="7"/>
                          </a:cubicBezTo>
                          <a:cubicBezTo>
                            <a:pt x="18" y="7"/>
                            <a:pt x="17" y="7"/>
                            <a:pt x="17" y="7"/>
                          </a:cubicBezTo>
                          <a:cubicBezTo>
                            <a:pt x="15" y="8"/>
                            <a:pt x="14" y="9"/>
                            <a:pt x="13" y="11"/>
                          </a:cubicBezTo>
                          <a:cubicBezTo>
                            <a:pt x="13" y="12"/>
                            <a:pt x="11" y="14"/>
                            <a:pt x="11" y="16"/>
                          </a:cubicBezTo>
                          <a:cubicBezTo>
                            <a:pt x="11" y="16"/>
                            <a:pt x="11" y="16"/>
                            <a:pt x="11" y="16"/>
                          </a:cubicBezTo>
                          <a:cubicBezTo>
                            <a:pt x="7" y="15"/>
                            <a:pt x="4" y="13"/>
                            <a:pt x="0" y="10"/>
                          </a:cubicBezTo>
                          <a:cubicBezTo>
                            <a:pt x="2" y="8"/>
                            <a:pt x="4" y="7"/>
                            <a:pt x="5" y="5"/>
                          </a:cubicBezTo>
                          <a:cubicBezTo>
                            <a:pt x="7" y="3"/>
                            <a:pt x="8" y="2"/>
                            <a:pt x="10" y="0"/>
                          </a:cubicBezTo>
                          <a:cubicBezTo>
                            <a:pt x="12" y="2"/>
                            <a:pt x="15" y="4"/>
                            <a:pt x="19"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3" name="Freeform 603"/>
                    <p:cNvSpPr>
                      <a:spLocks/>
                    </p:cNvSpPr>
                    <p:nvPr/>
                  </p:nvSpPr>
                  <p:spPr bwMode="auto">
                    <a:xfrm>
                      <a:off x="2883" y="1739"/>
                      <a:ext cx="509" cy="262"/>
                    </a:xfrm>
                    <a:custGeom>
                      <a:avLst/>
                      <a:gdLst>
                        <a:gd name="T0" fmla="*/ 214 w 215"/>
                        <a:gd name="T1" fmla="*/ 41 h 111"/>
                        <a:gd name="T2" fmla="*/ 214 w 215"/>
                        <a:gd name="T3" fmla="*/ 43 h 111"/>
                        <a:gd name="T4" fmla="*/ 213 w 215"/>
                        <a:gd name="T5" fmla="*/ 44 h 111"/>
                        <a:gd name="T6" fmla="*/ 210 w 215"/>
                        <a:gd name="T7" fmla="*/ 52 h 111"/>
                        <a:gd name="T8" fmla="*/ 206 w 215"/>
                        <a:gd name="T9" fmla="*/ 50 h 111"/>
                        <a:gd name="T10" fmla="*/ 204 w 215"/>
                        <a:gd name="T11" fmla="*/ 53 h 111"/>
                        <a:gd name="T12" fmla="*/ 201 w 215"/>
                        <a:gd name="T13" fmla="*/ 55 h 111"/>
                        <a:gd name="T14" fmla="*/ 191 w 215"/>
                        <a:gd name="T15" fmla="*/ 63 h 111"/>
                        <a:gd name="T16" fmla="*/ 160 w 215"/>
                        <a:gd name="T17" fmla="*/ 94 h 111"/>
                        <a:gd name="T18" fmla="*/ 150 w 215"/>
                        <a:gd name="T19" fmla="*/ 106 h 111"/>
                        <a:gd name="T20" fmla="*/ 146 w 215"/>
                        <a:gd name="T21" fmla="*/ 104 h 111"/>
                        <a:gd name="T22" fmla="*/ 148 w 215"/>
                        <a:gd name="T23" fmla="*/ 101 h 111"/>
                        <a:gd name="T24" fmla="*/ 164 w 215"/>
                        <a:gd name="T25" fmla="*/ 83 h 111"/>
                        <a:gd name="T26" fmla="*/ 160 w 215"/>
                        <a:gd name="T27" fmla="*/ 85 h 111"/>
                        <a:gd name="T28" fmla="*/ 158 w 215"/>
                        <a:gd name="T29" fmla="*/ 82 h 111"/>
                        <a:gd name="T30" fmla="*/ 170 w 215"/>
                        <a:gd name="T31" fmla="*/ 77 h 111"/>
                        <a:gd name="T32" fmla="*/ 171 w 215"/>
                        <a:gd name="T33" fmla="*/ 76 h 111"/>
                        <a:gd name="T34" fmla="*/ 170 w 215"/>
                        <a:gd name="T35" fmla="*/ 76 h 111"/>
                        <a:gd name="T36" fmla="*/ 120 w 215"/>
                        <a:gd name="T37" fmla="*/ 84 h 111"/>
                        <a:gd name="T38" fmla="*/ 102 w 215"/>
                        <a:gd name="T39" fmla="*/ 81 h 111"/>
                        <a:gd name="T40" fmla="*/ 100 w 215"/>
                        <a:gd name="T41" fmla="*/ 80 h 111"/>
                        <a:gd name="T42" fmla="*/ 81 w 215"/>
                        <a:gd name="T43" fmla="*/ 73 h 111"/>
                        <a:gd name="T44" fmla="*/ 81 w 215"/>
                        <a:gd name="T45" fmla="*/ 73 h 111"/>
                        <a:gd name="T46" fmla="*/ 81 w 215"/>
                        <a:gd name="T47" fmla="*/ 73 h 111"/>
                        <a:gd name="T48" fmla="*/ 81 w 215"/>
                        <a:gd name="T49" fmla="*/ 73 h 111"/>
                        <a:gd name="T50" fmla="*/ 80 w 215"/>
                        <a:gd name="T51" fmla="*/ 73 h 111"/>
                        <a:gd name="T52" fmla="*/ 80 w 215"/>
                        <a:gd name="T53" fmla="*/ 76 h 111"/>
                        <a:gd name="T54" fmla="*/ 78 w 215"/>
                        <a:gd name="T55" fmla="*/ 75 h 111"/>
                        <a:gd name="T56" fmla="*/ 77 w 215"/>
                        <a:gd name="T57" fmla="*/ 75 h 111"/>
                        <a:gd name="T58" fmla="*/ 65 w 215"/>
                        <a:gd name="T59" fmla="*/ 78 h 111"/>
                        <a:gd name="T60" fmla="*/ 72 w 215"/>
                        <a:gd name="T61" fmla="*/ 89 h 111"/>
                        <a:gd name="T62" fmla="*/ 74 w 215"/>
                        <a:gd name="T63" fmla="*/ 90 h 111"/>
                        <a:gd name="T64" fmla="*/ 74 w 215"/>
                        <a:gd name="T65" fmla="*/ 92 h 111"/>
                        <a:gd name="T66" fmla="*/ 73 w 215"/>
                        <a:gd name="T67" fmla="*/ 93 h 111"/>
                        <a:gd name="T68" fmla="*/ 65 w 215"/>
                        <a:gd name="T69" fmla="*/ 102 h 111"/>
                        <a:gd name="T70" fmla="*/ 72 w 215"/>
                        <a:gd name="T71" fmla="*/ 110 h 111"/>
                        <a:gd name="T72" fmla="*/ 70 w 215"/>
                        <a:gd name="T73" fmla="*/ 111 h 111"/>
                        <a:gd name="T74" fmla="*/ 61 w 215"/>
                        <a:gd name="T75" fmla="*/ 104 h 111"/>
                        <a:gd name="T76" fmla="*/ 68 w 215"/>
                        <a:gd name="T77" fmla="*/ 92 h 111"/>
                        <a:gd name="T78" fmla="*/ 61 w 215"/>
                        <a:gd name="T79" fmla="*/ 79 h 111"/>
                        <a:gd name="T80" fmla="*/ 77 w 215"/>
                        <a:gd name="T81" fmla="*/ 71 h 111"/>
                        <a:gd name="T82" fmla="*/ 65 w 215"/>
                        <a:gd name="T83" fmla="*/ 66 h 111"/>
                        <a:gd name="T84" fmla="*/ 48 w 215"/>
                        <a:gd name="T85" fmla="*/ 57 h 111"/>
                        <a:gd name="T86" fmla="*/ 44 w 215"/>
                        <a:gd name="T87" fmla="*/ 55 h 111"/>
                        <a:gd name="T88" fmla="*/ 44 w 215"/>
                        <a:gd name="T89" fmla="*/ 55 h 111"/>
                        <a:gd name="T90" fmla="*/ 36 w 215"/>
                        <a:gd name="T91" fmla="*/ 51 h 111"/>
                        <a:gd name="T92" fmla="*/ 3 w 215"/>
                        <a:gd name="T93" fmla="*/ 38 h 111"/>
                        <a:gd name="T94" fmla="*/ 1 w 215"/>
                        <a:gd name="T95" fmla="*/ 35 h 111"/>
                        <a:gd name="T96" fmla="*/ 10 w 215"/>
                        <a:gd name="T97" fmla="*/ 0 h 111"/>
                        <a:gd name="T98" fmla="*/ 14 w 215"/>
                        <a:gd name="T99" fmla="*/ 0 h 111"/>
                        <a:gd name="T100" fmla="*/ 7 w 215"/>
                        <a:gd name="T101" fmla="*/ 34 h 111"/>
                        <a:gd name="T102" fmla="*/ 30 w 215"/>
                        <a:gd name="T103" fmla="*/ 42 h 111"/>
                        <a:gd name="T104" fmla="*/ 55 w 215"/>
                        <a:gd name="T105" fmla="*/ 56 h 111"/>
                        <a:gd name="T106" fmla="*/ 111 w 215"/>
                        <a:gd name="T107" fmla="*/ 78 h 111"/>
                        <a:gd name="T108" fmla="*/ 168 w 215"/>
                        <a:gd name="T109" fmla="*/ 72 h 111"/>
                        <a:gd name="T110" fmla="*/ 210 w 215"/>
                        <a:gd name="T111" fmla="*/ 40 h 111"/>
                        <a:gd name="T112" fmla="*/ 211 w 215"/>
                        <a:gd name="T113" fmla="*/ 40 h 111"/>
                        <a:gd name="T114" fmla="*/ 214 w 215"/>
                        <a:gd name="T115" fmla="*/ 4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11">
                          <a:moveTo>
                            <a:pt x="214" y="41"/>
                          </a:moveTo>
                          <a:cubicBezTo>
                            <a:pt x="215" y="42"/>
                            <a:pt x="215" y="42"/>
                            <a:pt x="214" y="43"/>
                          </a:cubicBezTo>
                          <a:cubicBezTo>
                            <a:pt x="214" y="44"/>
                            <a:pt x="213" y="44"/>
                            <a:pt x="213" y="44"/>
                          </a:cubicBezTo>
                          <a:cubicBezTo>
                            <a:pt x="212" y="47"/>
                            <a:pt x="211" y="49"/>
                            <a:pt x="210" y="52"/>
                          </a:cubicBezTo>
                          <a:cubicBezTo>
                            <a:pt x="206" y="50"/>
                            <a:pt x="206" y="50"/>
                            <a:pt x="206" y="50"/>
                          </a:cubicBezTo>
                          <a:cubicBezTo>
                            <a:pt x="206" y="51"/>
                            <a:pt x="205" y="52"/>
                            <a:pt x="204" y="53"/>
                          </a:cubicBezTo>
                          <a:cubicBezTo>
                            <a:pt x="201" y="55"/>
                            <a:pt x="201" y="55"/>
                            <a:pt x="201" y="55"/>
                          </a:cubicBezTo>
                          <a:cubicBezTo>
                            <a:pt x="198" y="58"/>
                            <a:pt x="195" y="61"/>
                            <a:pt x="191" y="63"/>
                          </a:cubicBezTo>
                          <a:cubicBezTo>
                            <a:pt x="181" y="74"/>
                            <a:pt x="170" y="83"/>
                            <a:pt x="160" y="94"/>
                          </a:cubicBezTo>
                          <a:cubicBezTo>
                            <a:pt x="156" y="98"/>
                            <a:pt x="153" y="102"/>
                            <a:pt x="150" y="106"/>
                          </a:cubicBezTo>
                          <a:cubicBezTo>
                            <a:pt x="146" y="104"/>
                            <a:pt x="146" y="104"/>
                            <a:pt x="146" y="104"/>
                          </a:cubicBezTo>
                          <a:cubicBezTo>
                            <a:pt x="147" y="102"/>
                            <a:pt x="148" y="101"/>
                            <a:pt x="148" y="101"/>
                          </a:cubicBezTo>
                          <a:cubicBezTo>
                            <a:pt x="153" y="95"/>
                            <a:pt x="158" y="89"/>
                            <a:pt x="164" y="83"/>
                          </a:cubicBezTo>
                          <a:cubicBezTo>
                            <a:pt x="162" y="84"/>
                            <a:pt x="161" y="84"/>
                            <a:pt x="160" y="85"/>
                          </a:cubicBezTo>
                          <a:cubicBezTo>
                            <a:pt x="158" y="82"/>
                            <a:pt x="158" y="82"/>
                            <a:pt x="158" y="82"/>
                          </a:cubicBezTo>
                          <a:cubicBezTo>
                            <a:pt x="162" y="80"/>
                            <a:pt x="166" y="79"/>
                            <a:pt x="170" y="77"/>
                          </a:cubicBezTo>
                          <a:cubicBezTo>
                            <a:pt x="170" y="77"/>
                            <a:pt x="170" y="77"/>
                            <a:pt x="171" y="76"/>
                          </a:cubicBezTo>
                          <a:cubicBezTo>
                            <a:pt x="170" y="76"/>
                            <a:pt x="170" y="76"/>
                            <a:pt x="170" y="76"/>
                          </a:cubicBezTo>
                          <a:cubicBezTo>
                            <a:pt x="155" y="84"/>
                            <a:pt x="137" y="86"/>
                            <a:pt x="120" y="84"/>
                          </a:cubicBezTo>
                          <a:cubicBezTo>
                            <a:pt x="114" y="83"/>
                            <a:pt x="108" y="82"/>
                            <a:pt x="102" y="81"/>
                          </a:cubicBezTo>
                          <a:cubicBezTo>
                            <a:pt x="100" y="80"/>
                            <a:pt x="100" y="80"/>
                            <a:pt x="100" y="80"/>
                          </a:cubicBezTo>
                          <a:cubicBezTo>
                            <a:pt x="93" y="78"/>
                            <a:pt x="87" y="76"/>
                            <a:pt x="81" y="73"/>
                          </a:cubicBezTo>
                          <a:cubicBezTo>
                            <a:pt x="81" y="73"/>
                            <a:pt x="81" y="73"/>
                            <a:pt x="81" y="73"/>
                          </a:cubicBezTo>
                          <a:cubicBezTo>
                            <a:pt x="81" y="73"/>
                            <a:pt x="81" y="73"/>
                            <a:pt x="81" y="73"/>
                          </a:cubicBezTo>
                          <a:cubicBezTo>
                            <a:pt x="81" y="73"/>
                            <a:pt x="81" y="73"/>
                            <a:pt x="81" y="73"/>
                          </a:cubicBezTo>
                          <a:cubicBezTo>
                            <a:pt x="81" y="73"/>
                            <a:pt x="80" y="73"/>
                            <a:pt x="80" y="73"/>
                          </a:cubicBezTo>
                          <a:cubicBezTo>
                            <a:pt x="80" y="74"/>
                            <a:pt x="80" y="75"/>
                            <a:pt x="80" y="76"/>
                          </a:cubicBezTo>
                          <a:cubicBezTo>
                            <a:pt x="78" y="75"/>
                            <a:pt x="78" y="75"/>
                            <a:pt x="78" y="75"/>
                          </a:cubicBezTo>
                          <a:cubicBezTo>
                            <a:pt x="77" y="75"/>
                            <a:pt x="77" y="75"/>
                            <a:pt x="77" y="75"/>
                          </a:cubicBezTo>
                          <a:cubicBezTo>
                            <a:pt x="73" y="73"/>
                            <a:pt x="67" y="74"/>
                            <a:pt x="65" y="78"/>
                          </a:cubicBezTo>
                          <a:cubicBezTo>
                            <a:pt x="63" y="84"/>
                            <a:pt x="67" y="89"/>
                            <a:pt x="72" y="89"/>
                          </a:cubicBezTo>
                          <a:cubicBezTo>
                            <a:pt x="73" y="89"/>
                            <a:pt x="74" y="90"/>
                            <a:pt x="74" y="90"/>
                          </a:cubicBezTo>
                          <a:cubicBezTo>
                            <a:pt x="74" y="92"/>
                            <a:pt x="74" y="92"/>
                            <a:pt x="74" y="92"/>
                          </a:cubicBezTo>
                          <a:cubicBezTo>
                            <a:pt x="74" y="93"/>
                            <a:pt x="74" y="93"/>
                            <a:pt x="73" y="93"/>
                          </a:cubicBezTo>
                          <a:cubicBezTo>
                            <a:pt x="70" y="95"/>
                            <a:pt x="66" y="97"/>
                            <a:pt x="65" y="102"/>
                          </a:cubicBezTo>
                          <a:cubicBezTo>
                            <a:pt x="64" y="107"/>
                            <a:pt x="68" y="108"/>
                            <a:pt x="72" y="110"/>
                          </a:cubicBezTo>
                          <a:cubicBezTo>
                            <a:pt x="70" y="111"/>
                            <a:pt x="70" y="111"/>
                            <a:pt x="70" y="111"/>
                          </a:cubicBezTo>
                          <a:cubicBezTo>
                            <a:pt x="66" y="111"/>
                            <a:pt x="62" y="109"/>
                            <a:pt x="61" y="104"/>
                          </a:cubicBezTo>
                          <a:cubicBezTo>
                            <a:pt x="61" y="99"/>
                            <a:pt x="64" y="95"/>
                            <a:pt x="68" y="92"/>
                          </a:cubicBezTo>
                          <a:cubicBezTo>
                            <a:pt x="63" y="90"/>
                            <a:pt x="59" y="84"/>
                            <a:pt x="61" y="79"/>
                          </a:cubicBezTo>
                          <a:cubicBezTo>
                            <a:pt x="63" y="72"/>
                            <a:pt x="71" y="69"/>
                            <a:pt x="77" y="71"/>
                          </a:cubicBezTo>
                          <a:cubicBezTo>
                            <a:pt x="73" y="70"/>
                            <a:pt x="69" y="68"/>
                            <a:pt x="65" y="66"/>
                          </a:cubicBezTo>
                          <a:cubicBezTo>
                            <a:pt x="59" y="63"/>
                            <a:pt x="54" y="60"/>
                            <a:pt x="48" y="57"/>
                          </a:cubicBezTo>
                          <a:cubicBezTo>
                            <a:pt x="44" y="55"/>
                            <a:pt x="44" y="55"/>
                            <a:pt x="44" y="55"/>
                          </a:cubicBezTo>
                          <a:cubicBezTo>
                            <a:pt x="44" y="55"/>
                            <a:pt x="44" y="55"/>
                            <a:pt x="44" y="55"/>
                          </a:cubicBezTo>
                          <a:cubicBezTo>
                            <a:pt x="42" y="53"/>
                            <a:pt x="39" y="52"/>
                            <a:pt x="36" y="51"/>
                          </a:cubicBezTo>
                          <a:cubicBezTo>
                            <a:pt x="26" y="45"/>
                            <a:pt x="15" y="38"/>
                            <a:pt x="3" y="38"/>
                          </a:cubicBezTo>
                          <a:cubicBezTo>
                            <a:pt x="2" y="38"/>
                            <a:pt x="0" y="36"/>
                            <a:pt x="1" y="35"/>
                          </a:cubicBezTo>
                          <a:cubicBezTo>
                            <a:pt x="8" y="25"/>
                            <a:pt x="10" y="12"/>
                            <a:pt x="10" y="0"/>
                          </a:cubicBezTo>
                          <a:cubicBezTo>
                            <a:pt x="14" y="0"/>
                            <a:pt x="14" y="0"/>
                            <a:pt x="14" y="0"/>
                          </a:cubicBezTo>
                          <a:cubicBezTo>
                            <a:pt x="14" y="12"/>
                            <a:pt x="13" y="24"/>
                            <a:pt x="7" y="34"/>
                          </a:cubicBezTo>
                          <a:cubicBezTo>
                            <a:pt x="15" y="35"/>
                            <a:pt x="22" y="38"/>
                            <a:pt x="30" y="42"/>
                          </a:cubicBezTo>
                          <a:cubicBezTo>
                            <a:pt x="38" y="46"/>
                            <a:pt x="47" y="51"/>
                            <a:pt x="55" y="56"/>
                          </a:cubicBezTo>
                          <a:cubicBezTo>
                            <a:pt x="73" y="65"/>
                            <a:pt x="91" y="74"/>
                            <a:pt x="111" y="78"/>
                          </a:cubicBezTo>
                          <a:cubicBezTo>
                            <a:pt x="130" y="82"/>
                            <a:pt x="150" y="81"/>
                            <a:pt x="168" y="72"/>
                          </a:cubicBezTo>
                          <a:cubicBezTo>
                            <a:pt x="184" y="65"/>
                            <a:pt x="198" y="53"/>
                            <a:pt x="210" y="40"/>
                          </a:cubicBezTo>
                          <a:cubicBezTo>
                            <a:pt x="211" y="40"/>
                            <a:pt x="211" y="40"/>
                            <a:pt x="211" y="40"/>
                          </a:cubicBezTo>
                          <a:lnTo>
                            <a:pt x="214" y="41"/>
                          </a:ln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4" name="Freeform 604"/>
                    <p:cNvSpPr>
                      <a:spLocks/>
                    </p:cNvSpPr>
                    <p:nvPr/>
                  </p:nvSpPr>
                  <p:spPr bwMode="auto">
                    <a:xfrm>
                      <a:off x="3596" y="573"/>
                      <a:ext cx="73" cy="63"/>
                    </a:xfrm>
                    <a:custGeom>
                      <a:avLst/>
                      <a:gdLst>
                        <a:gd name="T0" fmla="*/ 31 w 31"/>
                        <a:gd name="T1" fmla="*/ 18 h 27"/>
                        <a:gd name="T2" fmla="*/ 31 w 31"/>
                        <a:gd name="T3" fmla="*/ 20 h 27"/>
                        <a:gd name="T4" fmla="*/ 24 w 31"/>
                        <a:gd name="T5" fmla="*/ 21 h 27"/>
                        <a:gd name="T6" fmla="*/ 14 w 31"/>
                        <a:gd name="T7" fmla="*/ 11 h 27"/>
                        <a:gd name="T8" fmla="*/ 9 w 31"/>
                        <a:gd name="T9" fmla="*/ 25 h 27"/>
                        <a:gd name="T10" fmla="*/ 4 w 31"/>
                        <a:gd name="T11" fmla="*/ 27 h 27"/>
                        <a:gd name="T12" fmla="*/ 12 w 31"/>
                        <a:gd name="T13" fmla="*/ 3 h 27"/>
                        <a:gd name="T14" fmla="*/ 31 w 31"/>
                        <a:gd name="T15" fmla="*/ 18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31" y="18"/>
                          </a:moveTo>
                          <a:cubicBezTo>
                            <a:pt x="31" y="19"/>
                            <a:pt x="31" y="19"/>
                            <a:pt x="31" y="20"/>
                          </a:cubicBezTo>
                          <a:cubicBezTo>
                            <a:pt x="29" y="20"/>
                            <a:pt x="27" y="21"/>
                            <a:pt x="24" y="21"/>
                          </a:cubicBezTo>
                          <a:cubicBezTo>
                            <a:pt x="25" y="16"/>
                            <a:pt x="19" y="9"/>
                            <a:pt x="14" y="11"/>
                          </a:cubicBezTo>
                          <a:cubicBezTo>
                            <a:pt x="7" y="12"/>
                            <a:pt x="8" y="20"/>
                            <a:pt x="9" y="25"/>
                          </a:cubicBezTo>
                          <a:cubicBezTo>
                            <a:pt x="7" y="26"/>
                            <a:pt x="6" y="26"/>
                            <a:pt x="4" y="27"/>
                          </a:cubicBezTo>
                          <a:cubicBezTo>
                            <a:pt x="1" y="17"/>
                            <a:pt x="0" y="5"/>
                            <a:pt x="12" y="3"/>
                          </a:cubicBezTo>
                          <a:cubicBezTo>
                            <a:pt x="22" y="0"/>
                            <a:pt x="29" y="9"/>
                            <a:pt x="31" y="18"/>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5" name="Freeform 605"/>
                    <p:cNvSpPr>
                      <a:spLocks/>
                    </p:cNvSpPr>
                    <p:nvPr/>
                  </p:nvSpPr>
                  <p:spPr bwMode="auto">
                    <a:xfrm>
                      <a:off x="3617" y="688"/>
                      <a:ext cx="33" cy="29"/>
                    </a:xfrm>
                    <a:custGeom>
                      <a:avLst/>
                      <a:gdLst>
                        <a:gd name="T0" fmla="*/ 11 w 14"/>
                        <a:gd name="T1" fmla="*/ 0 h 12"/>
                        <a:gd name="T2" fmla="*/ 14 w 14"/>
                        <a:gd name="T3" fmla="*/ 1 h 12"/>
                        <a:gd name="T4" fmla="*/ 12 w 14"/>
                        <a:gd name="T5" fmla="*/ 12 h 12"/>
                        <a:gd name="T6" fmla="*/ 0 w 14"/>
                        <a:gd name="T7" fmla="*/ 11 h 12"/>
                        <a:gd name="T8" fmla="*/ 1 w 14"/>
                        <a:gd name="T9" fmla="*/ 5 h 12"/>
                        <a:gd name="T10" fmla="*/ 1 w 14"/>
                        <a:gd name="T11" fmla="*/ 0 h 12"/>
                        <a:gd name="T12" fmla="*/ 11 w 1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11" y="0"/>
                          </a:moveTo>
                          <a:cubicBezTo>
                            <a:pt x="12" y="0"/>
                            <a:pt x="13" y="1"/>
                            <a:pt x="14" y="1"/>
                          </a:cubicBezTo>
                          <a:cubicBezTo>
                            <a:pt x="13" y="4"/>
                            <a:pt x="12" y="8"/>
                            <a:pt x="12" y="12"/>
                          </a:cubicBezTo>
                          <a:cubicBezTo>
                            <a:pt x="8" y="11"/>
                            <a:pt x="4" y="10"/>
                            <a:pt x="0" y="11"/>
                          </a:cubicBezTo>
                          <a:cubicBezTo>
                            <a:pt x="0" y="9"/>
                            <a:pt x="0" y="7"/>
                            <a:pt x="1" y="5"/>
                          </a:cubicBezTo>
                          <a:cubicBezTo>
                            <a:pt x="1" y="3"/>
                            <a:pt x="1" y="2"/>
                            <a:pt x="1" y="0"/>
                          </a:cubicBezTo>
                          <a:cubicBezTo>
                            <a:pt x="4" y="0"/>
                            <a:pt x="8" y="0"/>
                            <a:pt x="11"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6" name="Freeform 606"/>
                    <p:cNvSpPr>
                      <a:spLocks/>
                    </p:cNvSpPr>
                    <p:nvPr/>
                  </p:nvSpPr>
                  <p:spPr bwMode="auto">
                    <a:xfrm>
                      <a:off x="3530" y="1048"/>
                      <a:ext cx="38" cy="43"/>
                    </a:xfrm>
                    <a:custGeom>
                      <a:avLst/>
                      <a:gdLst>
                        <a:gd name="T0" fmla="*/ 16 w 16"/>
                        <a:gd name="T1" fmla="*/ 6 h 18"/>
                        <a:gd name="T2" fmla="*/ 11 w 16"/>
                        <a:gd name="T3" fmla="*/ 18 h 18"/>
                        <a:gd name="T4" fmla="*/ 0 w 16"/>
                        <a:gd name="T5" fmla="*/ 12 h 18"/>
                        <a:gd name="T6" fmla="*/ 3 w 16"/>
                        <a:gd name="T7" fmla="*/ 5 h 18"/>
                        <a:gd name="T8" fmla="*/ 5 w 16"/>
                        <a:gd name="T9" fmla="*/ 0 h 18"/>
                        <a:gd name="T10" fmla="*/ 16 w 16"/>
                        <a:gd name="T11" fmla="*/ 6 h 18"/>
                      </a:gdLst>
                      <a:ahLst/>
                      <a:cxnLst>
                        <a:cxn ang="0">
                          <a:pos x="T0" y="T1"/>
                        </a:cxn>
                        <a:cxn ang="0">
                          <a:pos x="T2" y="T3"/>
                        </a:cxn>
                        <a:cxn ang="0">
                          <a:pos x="T4" y="T5"/>
                        </a:cxn>
                        <a:cxn ang="0">
                          <a:pos x="T6" y="T7"/>
                        </a:cxn>
                        <a:cxn ang="0">
                          <a:pos x="T8" y="T9"/>
                        </a:cxn>
                        <a:cxn ang="0">
                          <a:pos x="T10" y="T11"/>
                        </a:cxn>
                      </a:cxnLst>
                      <a:rect l="0" t="0" r="r" b="b"/>
                      <a:pathLst>
                        <a:path w="16" h="18">
                          <a:moveTo>
                            <a:pt x="16" y="6"/>
                          </a:moveTo>
                          <a:cubicBezTo>
                            <a:pt x="14" y="10"/>
                            <a:pt x="12" y="14"/>
                            <a:pt x="11" y="18"/>
                          </a:cubicBezTo>
                          <a:cubicBezTo>
                            <a:pt x="8" y="16"/>
                            <a:pt x="4" y="14"/>
                            <a:pt x="0" y="12"/>
                          </a:cubicBezTo>
                          <a:cubicBezTo>
                            <a:pt x="1" y="10"/>
                            <a:pt x="2" y="7"/>
                            <a:pt x="3" y="5"/>
                          </a:cubicBezTo>
                          <a:cubicBezTo>
                            <a:pt x="4" y="3"/>
                            <a:pt x="5" y="1"/>
                            <a:pt x="5" y="0"/>
                          </a:cubicBezTo>
                          <a:cubicBezTo>
                            <a:pt x="9" y="2"/>
                            <a:pt x="13" y="4"/>
                            <a:pt x="16"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371" name="Group 808"/>
                  <p:cNvGrpSpPr>
                    <a:grpSpLocks/>
                  </p:cNvGrpSpPr>
                  <p:nvPr/>
                </p:nvGrpSpPr>
                <p:grpSpPr bwMode="auto">
                  <a:xfrm>
                    <a:off x="2669" y="170"/>
                    <a:ext cx="1072" cy="2044"/>
                    <a:chOff x="2669" y="170"/>
                    <a:chExt cx="1072" cy="2044"/>
                  </a:xfrm>
                </p:grpSpPr>
                <p:sp>
                  <p:nvSpPr>
                    <p:cNvPr id="3397" name="Freeform 608"/>
                    <p:cNvSpPr>
                      <a:spLocks/>
                    </p:cNvSpPr>
                    <p:nvPr/>
                  </p:nvSpPr>
                  <p:spPr bwMode="auto">
                    <a:xfrm>
                      <a:off x="3470" y="1289"/>
                      <a:ext cx="41" cy="19"/>
                    </a:xfrm>
                    <a:custGeom>
                      <a:avLst/>
                      <a:gdLst>
                        <a:gd name="T0" fmla="*/ 16 w 17"/>
                        <a:gd name="T1" fmla="*/ 3 h 8"/>
                        <a:gd name="T2" fmla="*/ 17 w 17"/>
                        <a:gd name="T3" fmla="*/ 7 h 8"/>
                        <a:gd name="T4" fmla="*/ 1 w 17"/>
                        <a:gd name="T5" fmla="*/ 8 h 8"/>
                        <a:gd name="T6" fmla="*/ 2 w 17"/>
                        <a:gd name="T7" fmla="*/ 7 h 8"/>
                        <a:gd name="T8" fmla="*/ 1 w 17"/>
                        <a:gd name="T9" fmla="*/ 2 h 8"/>
                        <a:gd name="T10" fmla="*/ 0 w 17"/>
                        <a:gd name="T11" fmla="*/ 1 h 8"/>
                        <a:gd name="T12" fmla="*/ 15 w 17"/>
                        <a:gd name="T13" fmla="*/ 0 h 8"/>
                        <a:gd name="T14" fmla="*/ 16 w 17"/>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8">
                          <a:moveTo>
                            <a:pt x="16" y="3"/>
                          </a:moveTo>
                          <a:cubicBezTo>
                            <a:pt x="16" y="4"/>
                            <a:pt x="16" y="6"/>
                            <a:pt x="17" y="7"/>
                          </a:cubicBezTo>
                          <a:cubicBezTo>
                            <a:pt x="12" y="7"/>
                            <a:pt x="7" y="8"/>
                            <a:pt x="1" y="8"/>
                          </a:cubicBezTo>
                          <a:cubicBezTo>
                            <a:pt x="2" y="8"/>
                            <a:pt x="2" y="7"/>
                            <a:pt x="2" y="7"/>
                          </a:cubicBezTo>
                          <a:cubicBezTo>
                            <a:pt x="2" y="5"/>
                            <a:pt x="1" y="4"/>
                            <a:pt x="1" y="2"/>
                          </a:cubicBezTo>
                          <a:cubicBezTo>
                            <a:pt x="1" y="2"/>
                            <a:pt x="0" y="1"/>
                            <a:pt x="0" y="1"/>
                          </a:cubicBezTo>
                          <a:cubicBezTo>
                            <a:pt x="5" y="1"/>
                            <a:pt x="10" y="0"/>
                            <a:pt x="15" y="0"/>
                          </a:cubicBezTo>
                          <a:cubicBezTo>
                            <a:pt x="16" y="1"/>
                            <a:pt x="16" y="2"/>
                            <a:pt x="16" y="3"/>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8" name="Freeform 609"/>
                    <p:cNvSpPr>
                      <a:spLocks/>
                    </p:cNvSpPr>
                    <p:nvPr/>
                  </p:nvSpPr>
                  <p:spPr bwMode="auto">
                    <a:xfrm>
                      <a:off x="3634" y="558"/>
                      <a:ext cx="54" cy="34"/>
                    </a:xfrm>
                    <a:custGeom>
                      <a:avLst/>
                      <a:gdLst>
                        <a:gd name="T0" fmla="*/ 23 w 23"/>
                        <a:gd name="T1" fmla="*/ 0 h 14"/>
                        <a:gd name="T2" fmla="*/ 16 w 23"/>
                        <a:gd name="T3" fmla="*/ 14 h 14"/>
                        <a:gd name="T4" fmla="*/ 0 w 23"/>
                        <a:gd name="T5" fmla="*/ 4 h 14"/>
                        <a:gd name="T6" fmla="*/ 23 w 23"/>
                        <a:gd name="T7" fmla="*/ 0 h 14"/>
                      </a:gdLst>
                      <a:ahLst/>
                      <a:cxnLst>
                        <a:cxn ang="0">
                          <a:pos x="T0" y="T1"/>
                        </a:cxn>
                        <a:cxn ang="0">
                          <a:pos x="T2" y="T3"/>
                        </a:cxn>
                        <a:cxn ang="0">
                          <a:pos x="T4" y="T5"/>
                        </a:cxn>
                        <a:cxn ang="0">
                          <a:pos x="T6" y="T7"/>
                        </a:cxn>
                      </a:cxnLst>
                      <a:rect l="0" t="0" r="r" b="b"/>
                      <a:pathLst>
                        <a:path w="23" h="14">
                          <a:moveTo>
                            <a:pt x="23" y="0"/>
                          </a:moveTo>
                          <a:cubicBezTo>
                            <a:pt x="19" y="3"/>
                            <a:pt x="17" y="8"/>
                            <a:pt x="16" y="14"/>
                          </a:cubicBezTo>
                          <a:cubicBezTo>
                            <a:pt x="12" y="8"/>
                            <a:pt x="7" y="4"/>
                            <a:pt x="0" y="4"/>
                          </a:cubicBezTo>
                          <a:cubicBezTo>
                            <a:pt x="8" y="2"/>
                            <a:pt x="15" y="1"/>
                            <a:pt x="2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9" name="Freeform 610"/>
                    <p:cNvSpPr>
                      <a:spLocks/>
                    </p:cNvSpPr>
                    <p:nvPr/>
                  </p:nvSpPr>
                  <p:spPr bwMode="auto">
                    <a:xfrm>
                      <a:off x="3267" y="2191"/>
                      <a:ext cx="37" cy="23"/>
                    </a:xfrm>
                    <a:custGeom>
                      <a:avLst/>
                      <a:gdLst>
                        <a:gd name="T0" fmla="*/ 16 w 16"/>
                        <a:gd name="T1" fmla="*/ 0 h 10"/>
                        <a:gd name="T2" fmla="*/ 7 w 16"/>
                        <a:gd name="T3" fmla="*/ 10 h 10"/>
                        <a:gd name="T4" fmla="*/ 0 w 16"/>
                        <a:gd name="T5" fmla="*/ 0 h 10"/>
                        <a:gd name="T6" fmla="*/ 7 w 16"/>
                        <a:gd name="T7" fmla="*/ 1 h 10"/>
                        <a:gd name="T8" fmla="*/ 16 w 16"/>
                        <a:gd name="T9" fmla="*/ 0 h 10"/>
                      </a:gdLst>
                      <a:ahLst/>
                      <a:cxnLst>
                        <a:cxn ang="0">
                          <a:pos x="T0" y="T1"/>
                        </a:cxn>
                        <a:cxn ang="0">
                          <a:pos x="T2" y="T3"/>
                        </a:cxn>
                        <a:cxn ang="0">
                          <a:pos x="T4" y="T5"/>
                        </a:cxn>
                        <a:cxn ang="0">
                          <a:pos x="T6" y="T7"/>
                        </a:cxn>
                        <a:cxn ang="0">
                          <a:pos x="T8" y="T9"/>
                        </a:cxn>
                      </a:cxnLst>
                      <a:rect l="0" t="0" r="r" b="b"/>
                      <a:pathLst>
                        <a:path w="16" h="10">
                          <a:moveTo>
                            <a:pt x="16" y="0"/>
                          </a:moveTo>
                          <a:cubicBezTo>
                            <a:pt x="15" y="5"/>
                            <a:pt x="12" y="10"/>
                            <a:pt x="7" y="10"/>
                          </a:cubicBezTo>
                          <a:cubicBezTo>
                            <a:pt x="1" y="10"/>
                            <a:pt x="0" y="5"/>
                            <a:pt x="0" y="0"/>
                          </a:cubicBezTo>
                          <a:cubicBezTo>
                            <a:pt x="2" y="1"/>
                            <a:pt x="5" y="1"/>
                            <a:pt x="7" y="1"/>
                          </a:cubicBezTo>
                          <a:cubicBezTo>
                            <a:pt x="10" y="1"/>
                            <a:pt x="13" y="0"/>
                            <a:pt x="16"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0" name="Freeform 611"/>
                    <p:cNvSpPr>
                      <a:spLocks/>
                    </p:cNvSpPr>
                    <p:nvPr/>
                  </p:nvSpPr>
                  <p:spPr bwMode="auto">
                    <a:xfrm>
                      <a:off x="2899" y="1398"/>
                      <a:ext cx="486" cy="535"/>
                    </a:xfrm>
                    <a:custGeom>
                      <a:avLst/>
                      <a:gdLst>
                        <a:gd name="T0" fmla="*/ 205 w 205"/>
                        <a:gd name="T1" fmla="*/ 183 h 226"/>
                        <a:gd name="T2" fmla="*/ 204 w 205"/>
                        <a:gd name="T3" fmla="*/ 184 h 226"/>
                        <a:gd name="T4" fmla="*/ 203 w 205"/>
                        <a:gd name="T5" fmla="*/ 184 h 226"/>
                        <a:gd name="T6" fmla="*/ 161 w 205"/>
                        <a:gd name="T7" fmla="*/ 216 h 226"/>
                        <a:gd name="T8" fmla="*/ 104 w 205"/>
                        <a:gd name="T9" fmla="*/ 222 h 226"/>
                        <a:gd name="T10" fmla="*/ 48 w 205"/>
                        <a:gd name="T11" fmla="*/ 200 h 226"/>
                        <a:gd name="T12" fmla="*/ 23 w 205"/>
                        <a:gd name="T13" fmla="*/ 186 h 226"/>
                        <a:gd name="T14" fmla="*/ 0 w 205"/>
                        <a:gd name="T15" fmla="*/ 178 h 226"/>
                        <a:gd name="T16" fmla="*/ 7 w 205"/>
                        <a:gd name="T17" fmla="*/ 144 h 226"/>
                        <a:gd name="T18" fmla="*/ 8 w 205"/>
                        <a:gd name="T19" fmla="*/ 130 h 226"/>
                        <a:gd name="T20" fmla="*/ 23 w 205"/>
                        <a:gd name="T21" fmla="*/ 74 h 226"/>
                        <a:gd name="T22" fmla="*/ 36 w 205"/>
                        <a:gd name="T23" fmla="*/ 49 h 226"/>
                        <a:gd name="T24" fmla="*/ 91 w 205"/>
                        <a:gd name="T25" fmla="*/ 0 h 226"/>
                        <a:gd name="T26" fmla="*/ 96 w 205"/>
                        <a:gd name="T27" fmla="*/ 25 h 226"/>
                        <a:gd name="T28" fmla="*/ 45 w 205"/>
                        <a:gd name="T29" fmla="*/ 69 h 226"/>
                        <a:gd name="T30" fmla="*/ 20 w 205"/>
                        <a:gd name="T31" fmla="*/ 161 h 226"/>
                        <a:gd name="T32" fmla="*/ 22 w 205"/>
                        <a:gd name="T33" fmla="*/ 164 h 226"/>
                        <a:gd name="T34" fmla="*/ 58 w 205"/>
                        <a:gd name="T35" fmla="*/ 172 h 226"/>
                        <a:gd name="T36" fmla="*/ 62 w 205"/>
                        <a:gd name="T37" fmla="*/ 174 h 226"/>
                        <a:gd name="T38" fmla="*/ 62 w 205"/>
                        <a:gd name="T39" fmla="*/ 174 h 226"/>
                        <a:gd name="T40" fmla="*/ 72 w 205"/>
                        <a:gd name="T41" fmla="*/ 178 h 226"/>
                        <a:gd name="T42" fmla="*/ 115 w 205"/>
                        <a:gd name="T43" fmla="*/ 198 h 226"/>
                        <a:gd name="T44" fmla="*/ 185 w 205"/>
                        <a:gd name="T45" fmla="*/ 172 h 226"/>
                        <a:gd name="T46" fmla="*/ 185 w 205"/>
                        <a:gd name="T47" fmla="*/ 171 h 226"/>
                        <a:gd name="T48" fmla="*/ 205 w 205"/>
                        <a:gd name="T49" fmla="*/ 18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5" h="226">
                          <a:moveTo>
                            <a:pt x="205" y="183"/>
                          </a:moveTo>
                          <a:cubicBezTo>
                            <a:pt x="204" y="183"/>
                            <a:pt x="204" y="184"/>
                            <a:pt x="204" y="184"/>
                          </a:cubicBezTo>
                          <a:cubicBezTo>
                            <a:pt x="204" y="184"/>
                            <a:pt x="204" y="184"/>
                            <a:pt x="203" y="184"/>
                          </a:cubicBezTo>
                          <a:cubicBezTo>
                            <a:pt x="191" y="197"/>
                            <a:pt x="177" y="209"/>
                            <a:pt x="161" y="216"/>
                          </a:cubicBezTo>
                          <a:cubicBezTo>
                            <a:pt x="143" y="225"/>
                            <a:pt x="123" y="226"/>
                            <a:pt x="104" y="222"/>
                          </a:cubicBezTo>
                          <a:cubicBezTo>
                            <a:pt x="84" y="218"/>
                            <a:pt x="66" y="209"/>
                            <a:pt x="48" y="200"/>
                          </a:cubicBezTo>
                          <a:cubicBezTo>
                            <a:pt x="40" y="195"/>
                            <a:pt x="31" y="190"/>
                            <a:pt x="23" y="186"/>
                          </a:cubicBezTo>
                          <a:cubicBezTo>
                            <a:pt x="15" y="182"/>
                            <a:pt x="8" y="179"/>
                            <a:pt x="0" y="178"/>
                          </a:cubicBezTo>
                          <a:cubicBezTo>
                            <a:pt x="6" y="168"/>
                            <a:pt x="7" y="156"/>
                            <a:pt x="7" y="144"/>
                          </a:cubicBezTo>
                          <a:cubicBezTo>
                            <a:pt x="8" y="139"/>
                            <a:pt x="8" y="134"/>
                            <a:pt x="8" y="130"/>
                          </a:cubicBezTo>
                          <a:cubicBezTo>
                            <a:pt x="10" y="111"/>
                            <a:pt x="15" y="92"/>
                            <a:pt x="23" y="74"/>
                          </a:cubicBezTo>
                          <a:cubicBezTo>
                            <a:pt x="26" y="66"/>
                            <a:pt x="31" y="57"/>
                            <a:pt x="36" y="49"/>
                          </a:cubicBezTo>
                          <a:cubicBezTo>
                            <a:pt x="49" y="27"/>
                            <a:pt x="67" y="7"/>
                            <a:pt x="91" y="0"/>
                          </a:cubicBezTo>
                          <a:cubicBezTo>
                            <a:pt x="92" y="8"/>
                            <a:pt x="94" y="17"/>
                            <a:pt x="96" y="25"/>
                          </a:cubicBezTo>
                          <a:cubicBezTo>
                            <a:pt x="73" y="30"/>
                            <a:pt x="55" y="49"/>
                            <a:pt x="45" y="69"/>
                          </a:cubicBezTo>
                          <a:cubicBezTo>
                            <a:pt x="31" y="98"/>
                            <a:pt x="26" y="130"/>
                            <a:pt x="20" y="161"/>
                          </a:cubicBezTo>
                          <a:cubicBezTo>
                            <a:pt x="19" y="163"/>
                            <a:pt x="21" y="164"/>
                            <a:pt x="22" y="164"/>
                          </a:cubicBezTo>
                          <a:cubicBezTo>
                            <a:pt x="34" y="165"/>
                            <a:pt x="46" y="168"/>
                            <a:pt x="58" y="172"/>
                          </a:cubicBezTo>
                          <a:cubicBezTo>
                            <a:pt x="59" y="173"/>
                            <a:pt x="61" y="174"/>
                            <a:pt x="62" y="174"/>
                          </a:cubicBezTo>
                          <a:cubicBezTo>
                            <a:pt x="62" y="174"/>
                            <a:pt x="62" y="174"/>
                            <a:pt x="62" y="174"/>
                          </a:cubicBezTo>
                          <a:cubicBezTo>
                            <a:pt x="66" y="175"/>
                            <a:pt x="69" y="177"/>
                            <a:pt x="72" y="178"/>
                          </a:cubicBezTo>
                          <a:cubicBezTo>
                            <a:pt x="86" y="185"/>
                            <a:pt x="100" y="194"/>
                            <a:pt x="115" y="198"/>
                          </a:cubicBezTo>
                          <a:cubicBezTo>
                            <a:pt x="143" y="205"/>
                            <a:pt x="165" y="189"/>
                            <a:pt x="185" y="172"/>
                          </a:cubicBezTo>
                          <a:cubicBezTo>
                            <a:pt x="185" y="172"/>
                            <a:pt x="185" y="171"/>
                            <a:pt x="185" y="171"/>
                          </a:cubicBezTo>
                          <a:cubicBezTo>
                            <a:pt x="191" y="176"/>
                            <a:pt x="198" y="180"/>
                            <a:pt x="205" y="18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1" name="Freeform 612"/>
                    <p:cNvSpPr>
                      <a:spLocks/>
                    </p:cNvSpPr>
                    <p:nvPr/>
                  </p:nvSpPr>
                  <p:spPr bwMode="auto">
                    <a:xfrm>
                      <a:off x="3544" y="934"/>
                      <a:ext cx="42" cy="50"/>
                    </a:xfrm>
                    <a:custGeom>
                      <a:avLst/>
                      <a:gdLst>
                        <a:gd name="T0" fmla="*/ 18 w 18"/>
                        <a:gd name="T1" fmla="*/ 16 h 21"/>
                        <a:gd name="T2" fmla="*/ 14 w 18"/>
                        <a:gd name="T3" fmla="*/ 19 h 21"/>
                        <a:gd name="T4" fmla="*/ 8 w 18"/>
                        <a:gd name="T5" fmla="*/ 21 h 21"/>
                        <a:gd name="T6" fmla="*/ 0 w 18"/>
                        <a:gd name="T7" fmla="*/ 7 h 21"/>
                        <a:gd name="T8" fmla="*/ 3 w 18"/>
                        <a:gd name="T9" fmla="*/ 5 h 21"/>
                        <a:gd name="T10" fmla="*/ 9 w 18"/>
                        <a:gd name="T11" fmla="*/ 2 h 21"/>
                        <a:gd name="T12" fmla="*/ 9 w 18"/>
                        <a:gd name="T13" fmla="*/ 0 h 21"/>
                        <a:gd name="T14" fmla="*/ 10 w 18"/>
                        <a:gd name="T15" fmla="*/ 0 h 21"/>
                        <a:gd name="T16" fmla="*/ 18 w 18"/>
                        <a:gd name="T1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1">
                          <a:moveTo>
                            <a:pt x="18" y="16"/>
                          </a:moveTo>
                          <a:cubicBezTo>
                            <a:pt x="17" y="17"/>
                            <a:pt x="15" y="18"/>
                            <a:pt x="14" y="19"/>
                          </a:cubicBezTo>
                          <a:cubicBezTo>
                            <a:pt x="12" y="20"/>
                            <a:pt x="10" y="20"/>
                            <a:pt x="8" y="21"/>
                          </a:cubicBezTo>
                          <a:cubicBezTo>
                            <a:pt x="5" y="16"/>
                            <a:pt x="2" y="12"/>
                            <a:pt x="0" y="7"/>
                          </a:cubicBezTo>
                          <a:cubicBezTo>
                            <a:pt x="1" y="6"/>
                            <a:pt x="2" y="6"/>
                            <a:pt x="3" y="5"/>
                          </a:cubicBezTo>
                          <a:cubicBezTo>
                            <a:pt x="5" y="4"/>
                            <a:pt x="7" y="3"/>
                            <a:pt x="9" y="2"/>
                          </a:cubicBezTo>
                          <a:cubicBezTo>
                            <a:pt x="10" y="2"/>
                            <a:pt x="10" y="1"/>
                            <a:pt x="9" y="0"/>
                          </a:cubicBezTo>
                          <a:cubicBezTo>
                            <a:pt x="10" y="0"/>
                            <a:pt x="10" y="0"/>
                            <a:pt x="10" y="0"/>
                          </a:cubicBezTo>
                          <a:cubicBezTo>
                            <a:pt x="12" y="6"/>
                            <a:pt x="15" y="11"/>
                            <a:pt x="18" y="1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2" name="Freeform 613"/>
                    <p:cNvSpPr>
                      <a:spLocks/>
                    </p:cNvSpPr>
                    <p:nvPr/>
                  </p:nvSpPr>
                  <p:spPr bwMode="auto">
                    <a:xfrm>
                      <a:off x="3319" y="1715"/>
                      <a:ext cx="83" cy="83"/>
                    </a:xfrm>
                    <a:custGeom>
                      <a:avLst/>
                      <a:gdLst>
                        <a:gd name="T0" fmla="*/ 35 w 35"/>
                        <a:gd name="T1" fmla="*/ 15 h 35"/>
                        <a:gd name="T2" fmla="*/ 34 w 35"/>
                        <a:gd name="T3" fmla="*/ 16 h 35"/>
                        <a:gd name="T4" fmla="*/ 8 w 35"/>
                        <a:gd name="T5" fmla="*/ 27 h 35"/>
                        <a:gd name="T6" fmla="*/ 16 w 35"/>
                        <a:gd name="T7" fmla="*/ 0 h 35"/>
                        <a:gd name="T8" fmla="*/ 20 w 35"/>
                        <a:gd name="T9" fmla="*/ 3 h 35"/>
                        <a:gd name="T10" fmla="*/ 19 w 35"/>
                        <a:gd name="T11" fmla="*/ 4 h 35"/>
                        <a:gd name="T12" fmla="*/ 15 w 35"/>
                        <a:gd name="T13" fmla="*/ 19 h 35"/>
                        <a:gd name="T14" fmla="*/ 29 w 35"/>
                        <a:gd name="T15" fmla="*/ 11 h 35"/>
                        <a:gd name="T16" fmla="*/ 35 w 35"/>
                        <a:gd name="T17"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5">
                          <a:moveTo>
                            <a:pt x="35" y="15"/>
                          </a:moveTo>
                          <a:cubicBezTo>
                            <a:pt x="34" y="15"/>
                            <a:pt x="34" y="16"/>
                            <a:pt x="34" y="16"/>
                          </a:cubicBezTo>
                          <a:cubicBezTo>
                            <a:pt x="28" y="23"/>
                            <a:pt x="18" y="35"/>
                            <a:pt x="8" y="27"/>
                          </a:cubicBezTo>
                          <a:cubicBezTo>
                            <a:pt x="0" y="20"/>
                            <a:pt x="11" y="6"/>
                            <a:pt x="16" y="0"/>
                          </a:cubicBezTo>
                          <a:cubicBezTo>
                            <a:pt x="17" y="1"/>
                            <a:pt x="19" y="2"/>
                            <a:pt x="20" y="3"/>
                          </a:cubicBezTo>
                          <a:cubicBezTo>
                            <a:pt x="20" y="3"/>
                            <a:pt x="19" y="3"/>
                            <a:pt x="19" y="4"/>
                          </a:cubicBezTo>
                          <a:cubicBezTo>
                            <a:pt x="14" y="5"/>
                            <a:pt x="8" y="15"/>
                            <a:pt x="15" y="19"/>
                          </a:cubicBezTo>
                          <a:cubicBezTo>
                            <a:pt x="20" y="22"/>
                            <a:pt x="27" y="16"/>
                            <a:pt x="29" y="11"/>
                          </a:cubicBezTo>
                          <a:cubicBezTo>
                            <a:pt x="31" y="12"/>
                            <a:pt x="33" y="14"/>
                            <a:pt x="35" y="1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3" name="Freeform 614"/>
                    <p:cNvSpPr>
                      <a:spLocks/>
                    </p:cNvSpPr>
                    <p:nvPr/>
                  </p:nvSpPr>
                  <p:spPr bwMode="auto">
                    <a:xfrm>
                      <a:off x="3331" y="1779"/>
                      <a:ext cx="59" cy="43"/>
                    </a:xfrm>
                    <a:custGeom>
                      <a:avLst/>
                      <a:gdLst>
                        <a:gd name="T0" fmla="*/ 25 w 25"/>
                        <a:gd name="T1" fmla="*/ 0 h 18"/>
                        <a:gd name="T2" fmla="*/ 22 w 25"/>
                        <a:gd name="T3" fmla="*/ 18 h 18"/>
                        <a:gd name="T4" fmla="*/ 10 w 25"/>
                        <a:gd name="T5" fmla="*/ 10 h 18"/>
                        <a:gd name="T6" fmla="*/ 9 w 25"/>
                        <a:gd name="T7" fmla="*/ 10 h 18"/>
                        <a:gd name="T8" fmla="*/ 8 w 25"/>
                        <a:gd name="T9" fmla="*/ 10 h 18"/>
                        <a:gd name="T10" fmla="*/ 7 w 25"/>
                        <a:gd name="T11" fmla="*/ 9 h 18"/>
                        <a:gd name="T12" fmla="*/ 6 w 25"/>
                        <a:gd name="T13" fmla="*/ 9 h 18"/>
                        <a:gd name="T14" fmla="*/ 0 w 25"/>
                        <a:gd name="T15" fmla="*/ 3 h 18"/>
                        <a:gd name="T16" fmla="*/ 0 w 25"/>
                        <a:gd name="T17" fmla="*/ 2 h 18"/>
                        <a:gd name="T18" fmla="*/ 2 w 25"/>
                        <a:gd name="T19" fmla="*/ 4 h 18"/>
                        <a:gd name="T20" fmla="*/ 25 w 25"/>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25" y="0"/>
                          </a:moveTo>
                          <a:cubicBezTo>
                            <a:pt x="21" y="5"/>
                            <a:pt x="19" y="12"/>
                            <a:pt x="22" y="18"/>
                          </a:cubicBezTo>
                          <a:cubicBezTo>
                            <a:pt x="18" y="15"/>
                            <a:pt x="14" y="13"/>
                            <a:pt x="10" y="10"/>
                          </a:cubicBezTo>
                          <a:cubicBezTo>
                            <a:pt x="10" y="10"/>
                            <a:pt x="9" y="10"/>
                            <a:pt x="9" y="10"/>
                          </a:cubicBezTo>
                          <a:cubicBezTo>
                            <a:pt x="9" y="10"/>
                            <a:pt x="9" y="10"/>
                            <a:pt x="8" y="10"/>
                          </a:cubicBezTo>
                          <a:cubicBezTo>
                            <a:pt x="8" y="9"/>
                            <a:pt x="7" y="9"/>
                            <a:pt x="7" y="9"/>
                          </a:cubicBezTo>
                          <a:cubicBezTo>
                            <a:pt x="7" y="9"/>
                            <a:pt x="6" y="9"/>
                            <a:pt x="6" y="9"/>
                          </a:cubicBezTo>
                          <a:cubicBezTo>
                            <a:pt x="4" y="7"/>
                            <a:pt x="2" y="5"/>
                            <a:pt x="0" y="3"/>
                          </a:cubicBezTo>
                          <a:cubicBezTo>
                            <a:pt x="0" y="2"/>
                            <a:pt x="0" y="2"/>
                            <a:pt x="0" y="2"/>
                          </a:cubicBezTo>
                          <a:cubicBezTo>
                            <a:pt x="0" y="3"/>
                            <a:pt x="1" y="3"/>
                            <a:pt x="2" y="4"/>
                          </a:cubicBezTo>
                          <a:cubicBezTo>
                            <a:pt x="10" y="9"/>
                            <a:pt x="18" y="5"/>
                            <a:pt x="25"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4" name="Freeform 615"/>
                    <p:cNvSpPr>
                      <a:spLocks/>
                    </p:cNvSpPr>
                    <p:nvPr/>
                  </p:nvSpPr>
                  <p:spPr bwMode="auto">
                    <a:xfrm>
                      <a:off x="3710" y="187"/>
                      <a:ext cx="31" cy="31"/>
                    </a:xfrm>
                    <a:custGeom>
                      <a:avLst/>
                      <a:gdLst>
                        <a:gd name="T0" fmla="*/ 12 w 13"/>
                        <a:gd name="T1" fmla="*/ 12 h 13"/>
                        <a:gd name="T2" fmla="*/ 12 w 13"/>
                        <a:gd name="T3" fmla="*/ 13 h 13"/>
                        <a:gd name="T4" fmla="*/ 12 w 13"/>
                        <a:gd name="T5" fmla="*/ 13 h 13"/>
                        <a:gd name="T6" fmla="*/ 3 w 13"/>
                        <a:gd name="T7" fmla="*/ 10 h 13"/>
                        <a:gd name="T8" fmla="*/ 0 w 13"/>
                        <a:gd name="T9" fmla="*/ 9 h 13"/>
                        <a:gd name="T10" fmla="*/ 12 w 13"/>
                        <a:gd name="T11" fmla="*/ 12 h 13"/>
                      </a:gdLst>
                      <a:ahLst/>
                      <a:cxnLst>
                        <a:cxn ang="0">
                          <a:pos x="T0" y="T1"/>
                        </a:cxn>
                        <a:cxn ang="0">
                          <a:pos x="T2" y="T3"/>
                        </a:cxn>
                        <a:cxn ang="0">
                          <a:pos x="T4" y="T5"/>
                        </a:cxn>
                        <a:cxn ang="0">
                          <a:pos x="T6" y="T7"/>
                        </a:cxn>
                        <a:cxn ang="0">
                          <a:pos x="T8" y="T9"/>
                        </a:cxn>
                        <a:cxn ang="0">
                          <a:pos x="T10" y="T11"/>
                        </a:cxn>
                      </a:cxnLst>
                      <a:rect l="0" t="0" r="r" b="b"/>
                      <a:pathLst>
                        <a:path w="13" h="13">
                          <a:moveTo>
                            <a:pt x="12" y="12"/>
                          </a:moveTo>
                          <a:cubicBezTo>
                            <a:pt x="12" y="12"/>
                            <a:pt x="12" y="13"/>
                            <a:pt x="12" y="13"/>
                          </a:cubicBezTo>
                          <a:cubicBezTo>
                            <a:pt x="12" y="13"/>
                            <a:pt x="12" y="13"/>
                            <a:pt x="12" y="13"/>
                          </a:cubicBezTo>
                          <a:cubicBezTo>
                            <a:pt x="9" y="12"/>
                            <a:pt x="6" y="11"/>
                            <a:pt x="3" y="10"/>
                          </a:cubicBezTo>
                          <a:cubicBezTo>
                            <a:pt x="2" y="10"/>
                            <a:pt x="1" y="9"/>
                            <a:pt x="0" y="9"/>
                          </a:cubicBezTo>
                          <a:cubicBezTo>
                            <a:pt x="3" y="0"/>
                            <a:pt x="13" y="4"/>
                            <a:pt x="12" y="1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5" name="Freeform 616"/>
                    <p:cNvSpPr>
                      <a:spLocks/>
                    </p:cNvSpPr>
                    <p:nvPr/>
                  </p:nvSpPr>
                  <p:spPr bwMode="auto">
                    <a:xfrm>
                      <a:off x="3435" y="1384"/>
                      <a:ext cx="42" cy="35"/>
                    </a:xfrm>
                    <a:custGeom>
                      <a:avLst/>
                      <a:gdLst>
                        <a:gd name="T0" fmla="*/ 13 w 18"/>
                        <a:gd name="T1" fmla="*/ 4 h 15"/>
                        <a:gd name="T2" fmla="*/ 18 w 18"/>
                        <a:gd name="T3" fmla="*/ 7 h 15"/>
                        <a:gd name="T4" fmla="*/ 9 w 18"/>
                        <a:gd name="T5" fmla="*/ 15 h 15"/>
                        <a:gd name="T6" fmla="*/ 9 w 18"/>
                        <a:gd name="T7" fmla="*/ 15 h 15"/>
                        <a:gd name="T8" fmla="*/ 9 w 18"/>
                        <a:gd name="T9" fmla="*/ 13 h 15"/>
                        <a:gd name="T10" fmla="*/ 0 w 18"/>
                        <a:gd name="T11" fmla="*/ 6 h 15"/>
                        <a:gd name="T12" fmla="*/ 6 w 18"/>
                        <a:gd name="T13" fmla="*/ 1 h 15"/>
                        <a:gd name="T14" fmla="*/ 7 w 18"/>
                        <a:gd name="T15" fmla="*/ 0 h 15"/>
                        <a:gd name="T16" fmla="*/ 13 w 18"/>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5">
                          <a:moveTo>
                            <a:pt x="13" y="4"/>
                          </a:moveTo>
                          <a:cubicBezTo>
                            <a:pt x="14" y="5"/>
                            <a:pt x="16" y="7"/>
                            <a:pt x="18" y="7"/>
                          </a:cubicBezTo>
                          <a:cubicBezTo>
                            <a:pt x="15" y="10"/>
                            <a:pt x="12" y="12"/>
                            <a:pt x="9" y="15"/>
                          </a:cubicBezTo>
                          <a:cubicBezTo>
                            <a:pt x="9" y="15"/>
                            <a:pt x="9" y="15"/>
                            <a:pt x="9" y="15"/>
                          </a:cubicBezTo>
                          <a:cubicBezTo>
                            <a:pt x="9" y="15"/>
                            <a:pt x="10" y="14"/>
                            <a:pt x="9" y="13"/>
                          </a:cubicBezTo>
                          <a:cubicBezTo>
                            <a:pt x="7" y="11"/>
                            <a:pt x="3" y="8"/>
                            <a:pt x="0" y="6"/>
                          </a:cubicBezTo>
                          <a:cubicBezTo>
                            <a:pt x="2" y="4"/>
                            <a:pt x="4" y="3"/>
                            <a:pt x="6" y="1"/>
                          </a:cubicBezTo>
                          <a:cubicBezTo>
                            <a:pt x="6" y="1"/>
                            <a:pt x="7" y="0"/>
                            <a:pt x="7" y="0"/>
                          </a:cubicBezTo>
                          <a:cubicBezTo>
                            <a:pt x="9" y="2"/>
                            <a:pt x="11" y="3"/>
                            <a:pt x="13"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6" name="Freeform 617"/>
                    <p:cNvSpPr>
                      <a:spLocks/>
                    </p:cNvSpPr>
                    <p:nvPr/>
                  </p:nvSpPr>
                  <p:spPr bwMode="auto">
                    <a:xfrm>
                      <a:off x="3217" y="1869"/>
                      <a:ext cx="142" cy="187"/>
                    </a:xfrm>
                    <a:custGeom>
                      <a:avLst/>
                      <a:gdLst>
                        <a:gd name="T0" fmla="*/ 60 w 60"/>
                        <a:gd name="T1" fmla="*/ 0 h 79"/>
                        <a:gd name="T2" fmla="*/ 43 w 60"/>
                        <a:gd name="T3" fmla="*/ 44 h 79"/>
                        <a:gd name="T4" fmla="*/ 29 w 60"/>
                        <a:gd name="T5" fmla="*/ 65 h 79"/>
                        <a:gd name="T6" fmla="*/ 10 w 60"/>
                        <a:gd name="T7" fmla="*/ 79 h 79"/>
                        <a:gd name="T8" fmla="*/ 1 w 60"/>
                        <a:gd name="T9" fmla="*/ 71 h 79"/>
                        <a:gd name="T10" fmla="*/ 4 w 60"/>
                        <a:gd name="T11" fmla="*/ 59 h 79"/>
                        <a:gd name="T12" fmla="*/ 9 w 60"/>
                        <a:gd name="T13" fmla="*/ 51 h 79"/>
                        <a:gd name="T14" fmla="*/ 19 w 60"/>
                        <a:gd name="T15" fmla="*/ 39 h 79"/>
                        <a:gd name="T16" fmla="*/ 50 w 60"/>
                        <a:gd name="T17" fmla="*/ 8 h 79"/>
                        <a:gd name="T18" fmla="*/ 60 w 60"/>
                        <a:gd name="T1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79">
                          <a:moveTo>
                            <a:pt x="60" y="0"/>
                          </a:moveTo>
                          <a:cubicBezTo>
                            <a:pt x="56" y="15"/>
                            <a:pt x="51" y="30"/>
                            <a:pt x="43" y="44"/>
                          </a:cubicBezTo>
                          <a:cubicBezTo>
                            <a:pt x="39" y="51"/>
                            <a:pt x="35" y="58"/>
                            <a:pt x="29" y="65"/>
                          </a:cubicBezTo>
                          <a:cubicBezTo>
                            <a:pt x="25" y="71"/>
                            <a:pt x="18" y="78"/>
                            <a:pt x="10" y="79"/>
                          </a:cubicBezTo>
                          <a:cubicBezTo>
                            <a:pt x="5" y="79"/>
                            <a:pt x="1" y="76"/>
                            <a:pt x="1" y="71"/>
                          </a:cubicBezTo>
                          <a:cubicBezTo>
                            <a:pt x="0" y="67"/>
                            <a:pt x="2" y="62"/>
                            <a:pt x="4" y="59"/>
                          </a:cubicBezTo>
                          <a:cubicBezTo>
                            <a:pt x="6" y="56"/>
                            <a:pt x="7" y="53"/>
                            <a:pt x="9" y="51"/>
                          </a:cubicBezTo>
                          <a:cubicBezTo>
                            <a:pt x="12" y="47"/>
                            <a:pt x="15" y="43"/>
                            <a:pt x="19" y="39"/>
                          </a:cubicBezTo>
                          <a:cubicBezTo>
                            <a:pt x="29" y="28"/>
                            <a:pt x="40" y="19"/>
                            <a:pt x="50" y="8"/>
                          </a:cubicBezTo>
                          <a:cubicBezTo>
                            <a:pt x="54" y="6"/>
                            <a:pt x="57" y="3"/>
                            <a:pt x="60" y="0"/>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7" name="Freeform 618"/>
                    <p:cNvSpPr>
                      <a:spLocks/>
                    </p:cNvSpPr>
                    <p:nvPr/>
                  </p:nvSpPr>
                  <p:spPr bwMode="auto">
                    <a:xfrm>
                      <a:off x="3174" y="1935"/>
                      <a:ext cx="154" cy="163"/>
                    </a:xfrm>
                    <a:custGeom>
                      <a:avLst/>
                      <a:gdLst>
                        <a:gd name="T0" fmla="*/ 65 w 65"/>
                        <a:gd name="T1" fmla="*/ 18 h 69"/>
                        <a:gd name="T2" fmla="*/ 62 w 65"/>
                        <a:gd name="T3" fmla="*/ 27 h 69"/>
                        <a:gd name="T4" fmla="*/ 54 w 65"/>
                        <a:gd name="T5" fmla="*/ 48 h 69"/>
                        <a:gd name="T6" fmla="*/ 15 w 65"/>
                        <a:gd name="T7" fmla="*/ 60 h 69"/>
                        <a:gd name="T8" fmla="*/ 13 w 65"/>
                        <a:gd name="T9" fmla="*/ 19 h 69"/>
                        <a:gd name="T10" fmla="*/ 37 w 65"/>
                        <a:gd name="T11" fmla="*/ 2 h 69"/>
                        <a:gd name="T12" fmla="*/ 41 w 65"/>
                        <a:gd name="T13" fmla="*/ 0 h 69"/>
                        <a:gd name="T14" fmla="*/ 25 w 65"/>
                        <a:gd name="T15" fmla="*/ 18 h 69"/>
                        <a:gd name="T16" fmla="*/ 23 w 65"/>
                        <a:gd name="T17" fmla="*/ 21 h 69"/>
                        <a:gd name="T18" fmla="*/ 23 w 65"/>
                        <a:gd name="T19" fmla="*/ 55 h 69"/>
                        <a:gd name="T20" fmla="*/ 59 w 65"/>
                        <a:gd name="T21" fmla="*/ 28 h 69"/>
                        <a:gd name="T22" fmla="*/ 65 w 65"/>
                        <a:gd name="T23" fmla="*/ 1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69">
                          <a:moveTo>
                            <a:pt x="65" y="18"/>
                          </a:moveTo>
                          <a:cubicBezTo>
                            <a:pt x="64" y="21"/>
                            <a:pt x="63" y="24"/>
                            <a:pt x="62" y="27"/>
                          </a:cubicBezTo>
                          <a:cubicBezTo>
                            <a:pt x="60" y="34"/>
                            <a:pt x="58" y="42"/>
                            <a:pt x="54" y="48"/>
                          </a:cubicBezTo>
                          <a:cubicBezTo>
                            <a:pt x="47" y="62"/>
                            <a:pt x="29" y="69"/>
                            <a:pt x="15" y="60"/>
                          </a:cubicBezTo>
                          <a:cubicBezTo>
                            <a:pt x="0" y="50"/>
                            <a:pt x="2" y="31"/>
                            <a:pt x="13" y="19"/>
                          </a:cubicBezTo>
                          <a:cubicBezTo>
                            <a:pt x="20" y="11"/>
                            <a:pt x="28" y="7"/>
                            <a:pt x="37" y="2"/>
                          </a:cubicBezTo>
                          <a:cubicBezTo>
                            <a:pt x="38" y="1"/>
                            <a:pt x="39" y="1"/>
                            <a:pt x="41" y="0"/>
                          </a:cubicBezTo>
                          <a:cubicBezTo>
                            <a:pt x="35" y="6"/>
                            <a:pt x="30" y="12"/>
                            <a:pt x="25" y="18"/>
                          </a:cubicBezTo>
                          <a:cubicBezTo>
                            <a:pt x="25" y="18"/>
                            <a:pt x="24" y="19"/>
                            <a:pt x="23" y="21"/>
                          </a:cubicBezTo>
                          <a:cubicBezTo>
                            <a:pt x="16" y="31"/>
                            <a:pt x="7" y="49"/>
                            <a:pt x="23" y="55"/>
                          </a:cubicBezTo>
                          <a:cubicBezTo>
                            <a:pt x="38" y="60"/>
                            <a:pt x="52" y="39"/>
                            <a:pt x="59" y="28"/>
                          </a:cubicBezTo>
                          <a:cubicBezTo>
                            <a:pt x="61" y="25"/>
                            <a:pt x="63" y="22"/>
                            <a:pt x="65" y="18"/>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8" name="Freeform 619"/>
                    <p:cNvSpPr>
                      <a:spLocks/>
                    </p:cNvSpPr>
                    <p:nvPr/>
                  </p:nvSpPr>
                  <p:spPr bwMode="auto">
                    <a:xfrm>
                      <a:off x="3406" y="1401"/>
                      <a:ext cx="50" cy="40"/>
                    </a:xfrm>
                    <a:custGeom>
                      <a:avLst/>
                      <a:gdLst>
                        <a:gd name="T0" fmla="*/ 21 w 21"/>
                        <a:gd name="T1" fmla="*/ 8 h 17"/>
                        <a:gd name="T2" fmla="*/ 21 w 21"/>
                        <a:gd name="T3" fmla="*/ 8 h 17"/>
                        <a:gd name="T4" fmla="*/ 13 w 21"/>
                        <a:gd name="T5" fmla="*/ 17 h 17"/>
                        <a:gd name="T6" fmla="*/ 12 w 21"/>
                        <a:gd name="T7" fmla="*/ 16 h 17"/>
                        <a:gd name="T8" fmla="*/ 7 w 21"/>
                        <a:gd name="T9" fmla="*/ 13 h 17"/>
                        <a:gd name="T10" fmla="*/ 0 w 21"/>
                        <a:gd name="T11" fmla="*/ 9 h 17"/>
                        <a:gd name="T12" fmla="*/ 0 w 21"/>
                        <a:gd name="T13" fmla="*/ 9 h 17"/>
                        <a:gd name="T14" fmla="*/ 10 w 21"/>
                        <a:gd name="T15" fmla="*/ 0 h 17"/>
                        <a:gd name="T16" fmla="*/ 20 w 21"/>
                        <a:gd name="T17" fmla="*/ 8 h 17"/>
                        <a:gd name="T18" fmla="*/ 21 w 21"/>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7">
                          <a:moveTo>
                            <a:pt x="21" y="8"/>
                          </a:moveTo>
                          <a:cubicBezTo>
                            <a:pt x="21" y="8"/>
                            <a:pt x="21" y="8"/>
                            <a:pt x="21" y="8"/>
                          </a:cubicBezTo>
                          <a:cubicBezTo>
                            <a:pt x="18" y="11"/>
                            <a:pt x="15" y="14"/>
                            <a:pt x="13" y="17"/>
                          </a:cubicBezTo>
                          <a:cubicBezTo>
                            <a:pt x="13" y="16"/>
                            <a:pt x="12" y="16"/>
                            <a:pt x="12" y="16"/>
                          </a:cubicBezTo>
                          <a:cubicBezTo>
                            <a:pt x="11" y="15"/>
                            <a:pt x="8" y="14"/>
                            <a:pt x="7" y="13"/>
                          </a:cubicBezTo>
                          <a:cubicBezTo>
                            <a:pt x="4" y="12"/>
                            <a:pt x="3" y="10"/>
                            <a:pt x="0" y="9"/>
                          </a:cubicBezTo>
                          <a:cubicBezTo>
                            <a:pt x="0" y="9"/>
                            <a:pt x="0" y="9"/>
                            <a:pt x="0" y="9"/>
                          </a:cubicBezTo>
                          <a:cubicBezTo>
                            <a:pt x="3" y="6"/>
                            <a:pt x="7" y="3"/>
                            <a:pt x="10" y="0"/>
                          </a:cubicBezTo>
                          <a:cubicBezTo>
                            <a:pt x="13" y="3"/>
                            <a:pt x="16" y="6"/>
                            <a:pt x="20" y="8"/>
                          </a:cubicBezTo>
                          <a:cubicBezTo>
                            <a:pt x="20" y="8"/>
                            <a:pt x="21" y="8"/>
                            <a:pt x="21"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9" name="Freeform 620"/>
                    <p:cNvSpPr>
                      <a:spLocks/>
                    </p:cNvSpPr>
                    <p:nvPr/>
                  </p:nvSpPr>
                  <p:spPr bwMode="auto">
                    <a:xfrm>
                      <a:off x="3525" y="906"/>
                      <a:ext cx="43" cy="40"/>
                    </a:xfrm>
                    <a:custGeom>
                      <a:avLst/>
                      <a:gdLst>
                        <a:gd name="T0" fmla="*/ 18 w 18"/>
                        <a:gd name="T1" fmla="*/ 12 h 17"/>
                        <a:gd name="T2" fmla="*/ 17 w 18"/>
                        <a:gd name="T3" fmla="*/ 12 h 17"/>
                        <a:gd name="T4" fmla="*/ 16 w 18"/>
                        <a:gd name="T5" fmla="*/ 12 h 17"/>
                        <a:gd name="T6" fmla="*/ 10 w 18"/>
                        <a:gd name="T7" fmla="*/ 15 h 17"/>
                        <a:gd name="T8" fmla="*/ 7 w 18"/>
                        <a:gd name="T9" fmla="*/ 17 h 17"/>
                        <a:gd name="T10" fmla="*/ 0 w 18"/>
                        <a:gd name="T11" fmla="*/ 4 h 17"/>
                        <a:gd name="T12" fmla="*/ 7 w 18"/>
                        <a:gd name="T13" fmla="*/ 2 h 17"/>
                        <a:gd name="T14" fmla="*/ 12 w 18"/>
                        <a:gd name="T15" fmla="*/ 0 h 17"/>
                        <a:gd name="T16" fmla="*/ 18 w 18"/>
                        <a:gd name="T1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2"/>
                          </a:moveTo>
                          <a:cubicBezTo>
                            <a:pt x="17" y="12"/>
                            <a:pt x="17" y="12"/>
                            <a:pt x="17" y="12"/>
                          </a:cubicBezTo>
                          <a:cubicBezTo>
                            <a:pt x="17" y="12"/>
                            <a:pt x="17" y="12"/>
                            <a:pt x="16" y="12"/>
                          </a:cubicBezTo>
                          <a:cubicBezTo>
                            <a:pt x="14" y="12"/>
                            <a:pt x="12" y="13"/>
                            <a:pt x="10" y="15"/>
                          </a:cubicBezTo>
                          <a:cubicBezTo>
                            <a:pt x="9" y="15"/>
                            <a:pt x="8" y="16"/>
                            <a:pt x="7" y="17"/>
                          </a:cubicBezTo>
                          <a:cubicBezTo>
                            <a:pt x="4" y="13"/>
                            <a:pt x="2" y="9"/>
                            <a:pt x="0" y="4"/>
                          </a:cubicBezTo>
                          <a:cubicBezTo>
                            <a:pt x="3" y="4"/>
                            <a:pt x="5" y="3"/>
                            <a:pt x="7" y="2"/>
                          </a:cubicBezTo>
                          <a:cubicBezTo>
                            <a:pt x="9" y="2"/>
                            <a:pt x="11" y="1"/>
                            <a:pt x="12" y="0"/>
                          </a:cubicBezTo>
                          <a:cubicBezTo>
                            <a:pt x="14" y="4"/>
                            <a:pt x="16" y="8"/>
                            <a:pt x="18" y="1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0" name="Freeform 621"/>
                    <p:cNvSpPr>
                      <a:spLocks/>
                    </p:cNvSpPr>
                    <p:nvPr/>
                  </p:nvSpPr>
                  <p:spPr bwMode="auto">
                    <a:xfrm>
                      <a:off x="3373" y="1587"/>
                      <a:ext cx="43" cy="45"/>
                    </a:xfrm>
                    <a:custGeom>
                      <a:avLst/>
                      <a:gdLst>
                        <a:gd name="T0" fmla="*/ 18 w 18"/>
                        <a:gd name="T1" fmla="*/ 8 h 19"/>
                        <a:gd name="T2" fmla="*/ 14 w 18"/>
                        <a:gd name="T3" fmla="*/ 13 h 19"/>
                        <a:gd name="T4" fmla="*/ 9 w 18"/>
                        <a:gd name="T5" fmla="*/ 19 h 19"/>
                        <a:gd name="T6" fmla="*/ 7 w 18"/>
                        <a:gd name="T7" fmla="*/ 18 h 19"/>
                        <a:gd name="T8" fmla="*/ 0 w 18"/>
                        <a:gd name="T9" fmla="*/ 9 h 19"/>
                        <a:gd name="T10" fmla="*/ 6 w 18"/>
                        <a:gd name="T11" fmla="*/ 5 h 19"/>
                        <a:gd name="T12" fmla="*/ 12 w 18"/>
                        <a:gd name="T13" fmla="*/ 0 h 19"/>
                        <a:gd name="T14" fmla="*/ 18 w 18"/>
                        <a:gd name="T15" fmla="*/ 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9">
                          <a:moveTo>
                            <a:pt x="18" y="8"/>
                          </a:moveTo>
                          <a:cubicBezTo>
                            <a:pt x="16" y="10"/>
                            <a:pt x="15" y="11"/>
                            <a:pt x="14" y="13"/>
                          </a:cubicBezTo>
                          <a:cubicBezTo>
                            <a:pt x="12" y="15"/>
                            <a:pt x="10" y="17"/>
                            <a:pt x="9" y="19"/>
                          </a:cubicBezTo>
                          <a:cubicBezTo>
                            <a:pt x="8" y="19"/>
                            <a:pt x="8" y="18"/>
                            <a:pt x="7" y="18"/>
                          </a:cubicBezTo>
                          <a:cubicBezTo>
                            <a:pt x="4" y="16"/>
                            <a:pt x="2" y="13"/>
                            <a:pt x="0" y="9"/>
                          </a:cubicBezTo>
                          <a:cubicBezTo>
                            <a:pt x="2" y="8"/>
                            <a:pt x="4" y="6"/>
                            <a:pt x="6" y="5"/>
                          </a:cubicBezTo>
                          <a:cubicBezTo>
                            <a:pt x="8" y="3"/>
                            <a:pt x="10" y="2"/>
                            <a:pt x="12" y="0"/>
                          </a:cubicBezTo>
                          <a:cubicBezTo>
                            <a:pt x="13" y="3"/>
                            <a:pt x="15" y="6"/>
                            <a:pt x="18"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1" name="Freeform 622"/>
                    <p:cNvSpPr>
                      <a:spLocks/>
                    </p:cNvSpPr>
                    <p:nvPr/>
                  </p:nvSpPr>
                  <p:spPr bwMode="auto">
                    <a:xfrm>
                      <a:off x="3537" y="291"/>
                      <a:ext cx="168" cy="222"/>
                    </a:xfrm>
                    <a:custGeom>
                      <a:avLst/>
                      <a:gdLst>
                        <a:gd name="T0" fmla="*/ 68 w 71"/>
                        <a:gd name="T1" fmla="*/ 10 h 94"/>
                        <a:gd name="T2" fmla="*/ 71 w 71"/>
                        <a:gd name="T3" fmla="*/ 13 h 94"/>
                        <a:gd name="T4" fmla="*/ 41 w 71"/>
                        <a:gd name="T5" fmla="*/ 94 h 94"/>
                        <a:gd name="T6" fmla="*/ 37 w 71"/>
                        <a:gd name="T7" fmla="*/ 94 h 94"/>
                        <a:gd name="T8" fmla="*/ 37 w 71"/>
                        <a:gd name="T9" fmla="*/ 91 h 94"/>
                        <a:gd name="T10" fmla="*/ 36 w 71"/>
                        <a:gd name="T11" fmla="*/ 89 h 94"/>
                        <a:gd name="T12" fmla="*/ 37 w 71"/>
                        <a:gd name="T13" fmla="*/ 47 h 94"/>
                        <a:gd name="T14" fmla="*/ 31 w 71"/>
                        <a:gd name="T15" fmla="*/ 27 h 94"/>
                        <a:gd name="T16" fmla="*/ 12 w 71"/>
                        <a:gd name="T17" fmla="*/ 28 h 94"/>
                        <a:gd name="T18" fmla="*/ 9 w 71"/>
                        <a:gd name="T19" fmla="*/ 46 h 94"/>
                        <a:gd name="T20" fmla="*/ 5 w 71"/>
                        <a:gd name="T21" fmla="*/ 46 h 94"/>
                        <a:gd name="T22" fmla="*/ 13 w 71"/>
                        <a:gd name="T23" fmla="*/ 21 h 94"/>
                        <a:gd name="T24" fmla="*/ 41 w 71"/>
                        <a:gd name="T25" fmla="*/ 37 h 94"/>
                        <a:gd name="T26" fmla="*/ 41 w 71"/>
                        <a:gd name="T27" fmla="*/ 44 h 94"/>
                        <a:gd name="T28" fmla="*/ 38 w 71"/>
                        <a:gd name="T29" fmla="*/ 17 h 94"/>
                        <a:gd name="T30" fmla="*/ 9 w 71"/>
                        <a:gd name="T31" fmla="*/ 10 h 94"/>
                        <a:gd name="T32" fmla="*/ 3 w 71"/>
                        <a:gd name="T33" fmla="*/ 15 h 94"/>
                        <a:gd name="T34" fmla="*/ 0 w 71"/>
                        <a:gd name="T35" fmla="*/ 13 h 94"/>
                        <a:gd name="T36" fmla="*/ 9 w 71"/>
                        <a:gd name="T37" fmla="*/ 5 h 94"/>
                        <a:gd name="T38" fmla="*/ 15 w 71"/>
                        <a:gd name="T39" fmla="*/ 3 h 94"/>
                        <a:gd name="T40" fmla="*/ 40 w 71"/>
                        <a:gd name="T41" fmla="*/ 12 h 94"/>
                        <a:gd name="T42" fmla="*/ 46 w 71"/>
                        <a:gd name="T43" fmla="*/ 43 h 94"/>
                        <a:gd name="T44" fmla="*/ 64 w 71"/>
                        <a:gd name="T45" fmla="*/ 14 h 94"/>
                        <a:gd name="T46" fmla="*/ 68 w 71"/>
                        <a:gd name="T47"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94">
                          <a:moveTo>
                            <a:pt x="68" y="10"/>
                          </a:moveTo>
                          <a:cubicBezTo>
                            <a:pt x="71" y="13"/>
                            <a:pt x="71" y="13"/>
                            <a:pt x="71" y="13"/>
                          </a:cubicBezTo>
                          <a:cubicBezTo>
                            <a:pt x="50" y="35"/>
                            <a:pt x="40" y="64"/>
                            <a:pt x="41" y="94"/>
                          </a:cubicBezTo>
                          <a:cubicBezTo>
                            <a:pt x="37" y="94"/>
                            <a:pt x="37" y="94"/>
                            <a:pt x="37" y="94"/>
                          </a:cubicBezTo>
                          <a:cubicBezTo>
                            <a:pt x="37" y="93"/>
                            <a:pt x="37" y="92"/>
                            <a:pt x="37" y="91"/>
                          </a:cubicBezTo>
                          <a:cubicBezTo>
                            <a:pt x="36" y="91"/>
                            <a:pt x="36" y="90"/>
                            <a:pt x="36" y="89"/>
                          </a:cubicBezTo>
                          <a:cubicBezTo>
                            <a:pt x="35" y="75"/>
                            <a:pt x="37" y="61"/>
                            <a:pt x="37" y="47"/>
                          </a:cubicBezTo>
                          <a:cubicBezTo>
                            <a:pt x="37" y="40"/>
                            <a:pt x="36" y="32"/>
                            <a:pt x="31" y="27"/>
                          </a:cubicBezTo>
                          <a:cubicBezTo>
                            <a:pt x="26" y="20"/>
                            <a:pt x="17" y="21"/>
                            <a:pt x="12" y="28"/>
                          </a:cubicBezTo>
                          <a:cubicBezTo>
                            <a:pt x="9" y="34"/>
                            <a:pt x="8" y="40"/>
                            <a:pt x="9" y="46"/>
                          </a:cubicBezTo>
                          <a:cubicBezTo>
                            <a:pt x="5" y="46"/>
                            <a:pt x="5" y="46"/>
                            <a:pt x="5" y="46"/>
                          </a:cubicBezTo>
                          <a:cubicBezTo>
                            <a:pt x="4" y="37"/>
                            <a:pt x="5" y="27"/>
                            <a:pt x="13" y="21"/>
                          </a:cubicBezTo>
                          <a:cubicBezTo>
                            <a:pt x="26" y="11"/>
                            <a:pt x="38" y="24"/>
                            <a:pt x="41" y="37"/>
                          </a:cubicBezTo>
                          <a:cubicBezTo>
                            <a:pt x="41" y="39"/>
                            <a:pt x="41" y="41"/>
                            <a:pt x="41" y="44"/>
                          </a:cubicBezTo>
                          <a:cubicBezTo>
                            <a:pt x="43" y="35"/>
                            <a:pt x="43" y="25"/>
                            <a:pt x="38" y="17"/>
                          </a:cubicBezTo>
                          <a:cubicBezTo>
                            <a:pt x="32" y="6"/>
                            <a:pt x="20" y="3"/>
                            <a:pt x="9" y="10"/>
                          </a:cubicBezTo>
                          <a:cubicBezTo>
                            <a:pt x="7" y="11"/>
                            <a:pt x="5" y="13"/>
                            <a:pt x="3" y="15"/>
                          </a:cubicBezTo>
                          <a:cubicBezTo>
                            <a:pt x="0" y="13"/>
                            <a:pt x="0" y="13"/>
                            <a:pt x="0" y="13"/>
                          </a:cubicBezTo>
                          <a:cubicBezTo>
                            <a:pt x="3" y="10"/>
                            <a:pt x="5" y="7"/>
                            <a:pt x="9" y="5"/>
                          </a:cubicBezTo>
                          <a:cubicBezTo>
                            <a:pt x="11" y="4"/>
                            <a:pt x="13" y="3"/>
                            <a:pt x="15" y="3"/>
                          </a:cubicBezTo>
                          <a:cubicBezTo>
                            <a:pt x="24" y="0"/>
                            <a:pt x="34" y="4"/>
                            <a:pt x="40" y="12"/>
                          </a:cubicBezTo>
                          <a:cubicBezTo>
                            <a:pt x="47" y="21"/>
                            <a:pt x="47" y="32"/>
                            <a:pt x="46" y="43"/>
                          </a:cubicBezTo>
                          <a:cubicBezTo>
                            <a:pt x="51" y="33"/>
                            <a:pt x="57" y="23"/>
                            <a:pt x="64" y="14"/>
                          </a:cubicBezTo>
                          <a:cubicBezTo>
                            <a:pt x="66" y="13"/>
                            <a:pt x="67" y="11"/>
                            <a:pt x="68" y="1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2" name="Freeform 623"/>
                    <p:cNvSpPr>
                      <a:spLocks/>
                    </p:cNvSpPr>
                    <p:nvPr/>
                  </p:nvSpPr>
                  <p:spPr bwMode="auto">
                    <a:xfrm>
                      <a:off x="3620" y="603"/>
                      <a:ext cx="26" cy="29"/>
                    </a:xfrm>
                    <a:custGeom>
                      <a:avLst/>
                      <a:gdLst>
                        <a:gd name="T0" fmla="*/ 11 w 11"/>
                        <a:gd name="T1" fmla="*/ 9 h 12"/>
                        <a:gd name="T2" fmla="*/ 1 w 11"/>
                        <a:gd name="T3" fmla="*/ 12 h 12"/>
                        <a:gd name="T4" fmla="*/ 5 w 11"/>
                        <a:gd name="T5" fmla="*/ 1 h 12"/>
                        <a:gd name="T6" fmla="*/ 11 w 11"/>
                        <a:gd name="T7" fmla="*/ 9 h 12"/>
                      </a:gdLst>
                      <a:ahLst/>
                      <a:cxnLst>
                        <a:cxn ang="0">
                          <a:pos x="T0" y="T1"/>
                        </a:cxn>
                        <a:cxn ang="0">
                          <a:pos x="T2" y="T3"/>
                        </a:cxn>
                        <a:cxn ang="0">
                          <a:pos x="T4" y="T5"/>
                        </a:cxn>
                        <a:cxn ang="0">
                          <a:pos x="T6" y="T7"/>
                        </a:cxn>
                      </a:cxnLst>
                      <a:rect l="0" t="0" r="r" b="b"/>
                      <a:pathLst>
                        <a:path w="11" h="12">
                          <a:moveTo>
                            <a:pt x="11" y="9"/>
                          </a:moveTo>
                          <a:cubicBezTo>
                            <a:pt x="8" y="10"/>
                            <a:pt x="5" y="11"/>
                            <a:pt x="1" y="12"/>
                          </a:cubicBezTo>
                          <a:cubicBezTo>
                            <a:pt x="1" y="8"/>
                            <a:pt x="0" y="1"/>
                            <a:pt x="5" y="1"/>
                          </a:cubicBezTo>
                          <a:cubicBezTo>
                            <a:pt x="10" y="0"/>
                            <a:pt x="10" y="6"/>
                            <a:pt x="11"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3" name="Freeform 624"/>
                    <p:cNvSpPr>
                      <a:spLocks/>
                    </p:cNvSpPr>
                    <p:nvPr/>
                  </p:nvSpPr>
                  <p:spPr bwMode="auto">
                    <a:xfrm>
                      <a:off x="3354" y="1725"/>
                      <a:ext cx="26" cy="28"/>
                    </a:xfrm>
                    <a:custGeom>
                      <a:avLst/>
                      <a:gdLst>
                        <a:gd name="T0" fmla="*/ 11 w 11"/>
                        <a:gd name="T1" fmla="*/ 4 h 12"/>
                        <a:gd name="T2" fmla="*/ 9 w 11"/>
                        <a:gd name="T3" fmla="*/ 8 h 12"/>
                        <a:gd name="T4" fmla="*/ 3 w 11"/>
                        <a:gd name="T5" fmla="*/ 12 h 12"/>
                        <a:gd name="T6" fmla="*/ 1 w 11"/>
                        <a:gd name="T7" fmla="*/ 6 h 12"/>
                        <a:gd name="T8" fmla="*/ 4 w 11"/>
                        <a:gd name="T9" fmla="*/ 3 h 12"/>
                        <a:gd name="T10" fmla="*/ 4 w 11"/>
                        <a:gd name="T11" fmla="*/ 3 h 12"/>
                        <a:gd name="T12" fmla="*/ 5 w 11"/>
                        <a:gd name="T13" fmla="*/ 3 h 12"/>
                        <a:gd name="T14" fmla="*/ 5 w 11"/>
                        <a:gd name="T15" fmla="*/ 3 h 12"/>
                        <a:gd name="T16" fmla="*/ 6 w 11"/>
                        <a:gd name="T17" fmla="*/ 2 h 12"/>
                        <a:gd name="T18" fmla="*/ 6 w 11"/>
                        <a:gd name="T19" fmla="*/ 1 h 12"/>
                        <a:gd name="T20" fmla="*/ 6 w 11"/>
                        <a:gd name="T21" fmla="*/ 1 h 12"/>
                        <a:gd name="T22" fmla="*/ 7 w 11"/>
                        <a:gd name="T23" fmla="*/ 0 h 12"/>
                        <a:gd name="T24" fmla="*/ 8 w 11"/>
                        <a:gd name="T25" fmla="*/ 1 h 12"/>
                        <a:gd name="T26" fmla="*/ 11 w 11"/>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2">
                          <a:moveTo>
                            <a:pt x="11" y="4"/>
                          </a:moveTo>
                          <a:cubicBezTo>
                            <a:pt x="10" y="5"/>
                            <a:pt x="10" y="7"/>
                            <a:pt x="9" y="8"/>
                          </a:cubicBezTo>
                          <a:cubicBezTo>
                            <a:pt x="7" y="10"/>
                            <a:pt x="5" y="12"/>
                            <a:pt x="3" y="12"/>
                          </a:cubicBezTo>
                          <a:cubicBezTo>
                            <a:pt x="0" y="11"/>
                            <a:pt x="0" y="8"/>
                            <a:pt x="1" y="6"/>
                          </a:cubicBezTo>
                          <a:cubicBezTo>
                            <a:pt x="2" y="5"/>
                            <a:pt x="3" y="4"/>
                            <a:pt x="4" y="3"/>
                          </a:cubicBezTo>
                          <a:cubicBezTo>
                            <a:pt x="4" y="3"/>
                            <a:pt x="4" y="3"/>
                            <a:pt x="4" y="3"/>
                          </a:cubicBezTo>
                          <a:cubicBezTo>
                            <a:pt x="5" y="3"/>
                            <a:pt x="5" y="3"/>
                            <a:pt x="5" y="3"/>
                          </a:cubicBezTo>
                          <a:cubicBezTo>
                            <a:pt x="5" y="3"/>
                            <a:pt x="5" y="3"/>
                            <a:pt x="5" y="3"/>
                          </a:cubicBezTo>
                          <a:cubicBezTo>
                            <a:pt x="6" y="3"/>
                            <a:pt x="7" y="3"/>
                            <a:pt x="6" y="2"/>
                          </a:cubicBezTo>
                          <a:cubicBezTo>
                            <a:pt x="6" y="1"/>
                            <a:pt x="6" y="1"/>
                            <a:pt x="6" y="1"/>
                          </a:cubicBezTo>
                          <a:cubicBezTo>
                            <a:pt x="6" y="1"/>
                            <a:pt x="6" y="1"/>
                            <a:pt x="6" y="1"/>
                          </a:cubicBezTo>
                          <a:cubicBezTo>
                            <a:pt x="6" y="0"/>
                            <a:pt x="7" y="0"/>
                            <a:pt x="7" y="0"/>
                          </a:cubicBezTo>
                          <a:cubicBezTo>
                            <a:pt x="7" y="0"/>
                            <a:pt x="8" y="0"/>
                            <a:pt x="8" y="1"/>
                          </a:cubicBezTo>
                          <a:cubicBezTo>
                            <a:pt x="9" y="2"/>
                            <a:pt x="10" y="3"/>
                            <a:pt x="1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4" name="Freeform 625"/>
                    <p:cNvSpPr>
                      <a:spLocks/>
                    </p:cNvSpPr>
                    <p:nvPr/>
                  </p:nvSpPr>
                  <p:spPr bwMode="auto">
                    <a:xfrm>
                      <a:off x="3501" y="1031"/>
                      <a:ext cx="36" cy="43"/>
                    </a:xfrm>
                    <a:custGeom>
                      <a:avLst/>
                      <a:gdLst>
                        <a:gd name="T0" fmla="*/ 15 w 15"/>
                        <a:gd name="T1" fmla="*/ 5 h 18"/>
                        <a:gd name="T2" fmla="*/ 13 w 15"/>
                        <a:gd name="T3" fmla="*/ 12 h 18"/>
                        <a:gd name="T4" fmla="*/ 10 w 15"/>
                        <a:gd name="T5" fmla="*/ 18 h 18"/>
                        <a:gd name="T6" fmla="*/ 0 w 15"/>
                        <a:gd name="T7" fmla="*/ 13 h 18"/>
                        <a:gd name="T8" fmla="*/ 5 w 15"/>
                        <a:gd name="T9" fmla="*/ 0 h 18"/>
                        <a:gd name="T10" fmla="*/ 15 w 15"/>
                        <a:gd name="T11" fmla="*/ 5 h 18"/>
                      </a:gdLst>
                      <a:ahLst/>
                      <a:cxnLst>
                        <a:cxn ang="0">
                          <a:pos x="T0" y="T1"/>
                        </a:cxn>
                        <a:cxn ang="0">
                          <a:pos x="T2" y="T3"/>
                        </a:cxn>
                        <a:cxn ang="0">
                          <a:pos x="T4" y="T5"/>
                        </a:cxn>
                        <a:cxn ang="0">
                          <a:pos x="T6" y="T7"/>
                        </a:cxn>
                        <a:cxn ang="0">
                          <a:pos x="T8" y="T9"/>
                        </a:cxn>
                        <a:cxn ang="0">
                          <a:pos x="T10" y="T11"/>
                        </a:cxn>
                      </a:cxnLst>
                      <a:rect l="0" t="0" r="r" b="b"/>
                      <a:pathLst>
                        <a:path w="15" h="18">
                          <a:moveTo>
                            <a:pt x="15" y="5"/>
                          </a:moveTo>
                          <a:cubicBezTo>
                            <a:pt x="14" y="7"/>
                            <a:pt x="14" y="10"/>
                            <a:pt x="13" y="12"/>
                          </a:cubicBezTo>
                          <a:cubicBezTo>
                            <a:pt x="12" y="14"/>
                            <a:pt x="11" y="16"/>
                            <a:pt x="10" y="18"/>
                          </a:cubicBezTo>
                          <a:cubicBezTo>
                            <a:pt x="7" y="17"/>
                            <a:pt x="3" y="15"/>
                            <a:pt x="0" y="13"/>
                          </a:cubicBezTo>
                          <a:cubicBezTo>
                            <a:pt x="2" y="9"/>
                            <a:pt x="4" y="4"/>
                            <a:pt x="5" y="0"/>
                          </a:cubicBezTo>
                          <a:cubicBezTo>
                            <a:pt x="9" y="2"/>
                            <a:pt x="12" y="3"/>
                            <a:pt x="15"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5" name="Freeform 626"/>
                    <p:cNvSpPr>
                      <a:spLocks/>
                    </p:cNvSpPr>
                    <p:nvPr/>
                  </p:nvSpPr>
                  <p:spPr bwMode="auto">
                    <a:xfrm>
                      <a:off x="3565" y="688"/>
                      <a:ext cx="48" cy="38"/>
                    </a:xfrm>
                    <a:custGeom>
                      <a:avLst/>
                      <a:gdLst>
                        <a:gd name="T0" fmla="*/ 20 w 20"/>
                        <a:gd name="T1" fmla="*/ 4 h 16"/>
                        <a:gd name="T2" fmla="*/ 20 w 20"/>
                        <a:gd name="T3" fmla="*/ 11 h 16"/>
                        <a:gd name="T4" fmla="*/ 7 w 20"/>
                        <a:gd name="T5" fmla="*/ 16 h 16"/>
                        <a:gd name="T6" fmla="*/ 7 w 20"/>
                        <a:gd name="T7" fmla="*/ 16 h 16"/>
                        <a:gd name="T8" fmla="*/ 3 w 20"/>
                        <a:gd name="T9" fmla="*/ 10 h 16"/>
                        <a:gd name="T10" fmla="*/ 0 w 20"/>
                        <a:gd name="T11" fmla="*/ 7 h 16"/>
                        <a:gd name="T12" fmla="*/ 20 w 20"/>
                        <a:gd name="T13" fmla="*/ 0 h 16"/>
                        <a:gd name="T14" fmla="*/ 20 w 20"/>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6">
                          <a:moveTo>
                            <a:pt x="20" y="4"/>
                          </a:moveTo>
                          <a:cubicBezTo>
                            <a:pt x="20" y="7"/>
                            <a:pt x="20" y="9"/>
                            <a:pt x="20" y="11"/>
                          </a:cubicBezTo>
                          <a:cubicBezTo>
                            <a:pt x="15" y="12"/>
                            <a:pt x="11" y="14"/>
                            <a:pt x="7" y="16"/>
                          </a:cubicBezTo>
                          <a:cubicBezTo>
                            <a:pt x="7" y="16"/>
                            <a:pt x="7" y="16"/>
                            <a:pt x="7" y="16"/>
                          </a:cubicBezTo>
                          <a:cubicBezTo>
                            <a:pt x="6" y="14"/>
                            <a:pt x="4" y="12"/>
                            <a:pt x="3" y="10"/>
                          </a:cubicBezTo>
                          <a:cubicBezTo>
                            <a:pt x="2" y="9"/>
                            <a:pt x="1" y="8"/>
                            <a:pt x="0" y="7"/>
                          </a:cubicBezTo>
                          <a:cubicBezTo>
                            <a:pt x="6" y="3"/>
                            <a:pt x="13" y="1"/>
                            <a:pt x="20" y="0"/>
                          </a:cubicBezTo>
                          <a:cubicBezTo>
                            <a:pt x="20" y="2"/>
                            <a:pt x="20" y="3"/>
                            <a:pt x="20"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6" name="Freeform 627"/>
                    <p:cNvSpPr>
                      <a:spLocks/>
                    </p:cNvSpPr>
                    <p:nvPr/>
                  </p:nvSpPr>
                  <p:spPr bwMode="auto">
                    <a:xfrm>
                      <a:off x="3428" y="1287"/>
                      <a:ext cx="45" cy="21"/>
                    </a:xfrm>
                    <a:custGeom>
                      <a:avLst/>
                      <a:gdLst>
                        <a:gd name="T0" fmla="*/ 18 w 19"/>
                        <a:gd name="T1" fmla="*/ 8 h 9"/>
                        <a:gd name="T2" fmla="*/ 19 w 19"/>
                        <a:gd name="T3" fmla="*/ 9 h 9"/>
                        <a:gd name="T4" fmla="*/ 1 w 19"/>
                        <a:gd name="T5" fmla="*/ 9 h 9"/>
                        <a:gd name="T6" fmla="*/ 0 w 19"/>
                        <a:gd name="T7" fmla="*/ 9 h 9"/>
                        <a:gd name="T8" fmla="*/ 0 w 19"/>
                        <a:gd name="T9" fmla="*/ 5 h 9"/>
                        <a:gd name="T10" fmla="*/ 0 w 19"/>
                        <a:gd name="T11" fmla="*/ 0 h 9"/>
                        <a:gd name="T12" fmla="*/ 0 w 19"/>
                        <a:gd name="T13" fmla="*/ 0 h 9"/>
                        <a:gd name="T14" fmla="*/ 15 w 19"/>
                        <a:gd name="T15" fmla="*/ 2 h 9"/>
                        <a:gd name="T16" fmla="*/ 16 w 19"/>
                        <a:gd name="T17" fmla="*/ 4 h 9"/>
                        <a:gd name="T18" fmla="*/ 18 w 19"/>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
                          <a:moveTo>
                            <a:pt x="18" y="8"/>
                          </a:moveTo>
                          <a:cubicBezTo>
                            <a:pt x="18" y="9"/>
                            <a:pt x="18" y="9"/>
                            <a:pt x="19" y="9"/>
                          </a:cubicBezTo>
                          <a:cubicBezTo>
                            <a:pt x="13" y="9"/>
                            <a:pt x="7" y="9"/>
                            <a:pt x="1" y="9"/>
                          </a:cubicBezTo>
                          <a:cubicBezTo>
                            <a:pt x="1" y="9"/>
                            <a:pt x="0" y="9"/>
                            <a:pt x="0" y="9"/>
                          </a:cubicBezTo>
                          <a:cubicBezTo>
                            <a:pt x="0" y="7"/>
                            <a:pt x="0" y="6"/>
                            <a:pt x="0" y="5"/>
                          </a:cubicBezTo>
                          <a:cubicBezTo>
                            <a:pt x="0" y="4"/>
                            <a:pt x="0" y="2"/>
                            <a:pt x="0" y="0"/>
                          </a:cubicBezTo>
                          <a:cubicBezTo>
                            <a:pt x="0" y="0"/>
                            <a:pt x="0" y="0"/>
                            <a:pt x="0" y="0"/>
                          </a:cubicBezTo>
                          <a:cubicBezTo>
                            <a:pt x="5" y="1"/>
                            <a:pt x="10" y="1"/>
                            <a:pt x="15" y="2"/>
                          </a:cubicBezTo>
                          <a:cubicBezTo>
                            <a:pt x="16" y="2"/>
                            <a:pt x="16" y="3"/>
                            <a:pt x="16" y="4"/>
                          </a:cubicBezTo>
                          <a:cubicBezTo>
                            <a:pt x="17" y="6"/>
                            <a:pt x="17" y="7"/>
                            <a:pt x="18"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7" name="Freeform 628"/>
                    <p:cNvSpPr>
                      <a:spLocks/>
                    </p:cNvSpPr>
                    <p:nvPr/>
                  </p:nvSpPr>
                  <p:spPr bwMode="auto">
                    <a:xfrm>
                      <a:off x="3570" y="282"/>
                      <a:ext cx="137" cy="111"/>
                    </a:xfrm>
                    <a:custGeom>
                      <a:avLst/>
                      <a:gdLst>
                        <a:gd name="T0" fmla="*/ 58 w 58"/>
                        <a:gd name="T1" fmla="*/ 10 h 47"/>
                        <a:gd name="T2" fmla="*/ 54 w 58"/>
                        <a:gd name="T3" fmla="*/ 14 h 47"/>
                        <a:gd name="T4" fmla="*/ 50 w 58"/>
                        <a:gd name="T5" fmla="*/ 18 h 47"/>
                        <a:gd name="T6" fmla="*/ 32 w 58"/>
                        <a:gd name="T7" fmla="*/ 47 h 47"/>
                        <a:gd name="T8" fmla="*/ 26 w 58"/>
                        <a:gd name="T9" fmla="*/ 16 h 47"/>
                        <a:gd name="T10" fmla="*/ 1 w 58"/>
                        <a:gd name="T11" fmla="*/ 7 h 47"/>
                        <a:gd name="T12" fmla="*/ 0 w 58"/>
                        <a:gd name="T13" fmla="*/ 4 h 47"/>
                        <a:gd name="T14" fmla="*/ 25 w 58"/>
                        <a:gd name="T15" fmla="*/ 1 h 47"/>
                        <a:gd name="T16" fmla="*/ 58 w 58"/>
                        <a:gd name="T1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7">
                          <a:moveTo>
                            <a:pt x="58" y="10"/>
                          </a:moveTo>
                          <a:cubicBezTo>
                            <a:pt x="57" y="11"/>
                            <a:pt x="55" y="12"/>
                            <a:pt x="54" y="14"/>
                          </a:cubicBezTo>
                          <a:cubicBezTo>
                            <a:pt x="53" y="15"/>
                            <a:pt x="52" y="17"/>
                            <a:pt x="50" y="18"/>
                          </a:cubicBezTo>
                          <a:cubicBezTo>
                            <a:pt x="43" y="27"/>
                            <a:pt x="37" y="37"/>
                            <a:pt x="32" y="47"/>
                          </a:cubicBezTo>
                          <a:cubicBezTo>
                            <a:pt x="33" y="36"/>
                            <a:pt x="33" y="25"/>
                            <a:pt x="26" y="16"/>
                          </a:cubicBezTo>
                          <a:cubicBezTo>
                            <a:pt x="20" y="8"/>
                            <a:pt x="10" y="4"/>
                            <a:pt x="1" y="7"/>
                          </a:cubicBezTo>
                          <a:cubicBezTo>
                            <a:pt x="0" y="4"/>
                            <a:pt x="0" y="4"/>
                            <a:pt x="0" y="4"/>
                          </a:cubicBezTo>
                          <a:cubicBezTo>
                            <a:pt x="8" y="1"/>
                            <a:pt x="17" y="0"/>
                            <a:pt x="25" y="1"/>
                          </a:cubicBezTo>
                          <a:cubicBezTo>
                            <a:pt x="37" y="1"/>
                            <a:pt x="48" y="5"/>
                            <a:pt x="58" y="1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8" name="Freeform 629"/>
                    <p:cNvSpPr>
                      <a:spLocks/>
                    </p:cNvSpPr>
                    <p:nvPr/>
                  </p:nvSpPr>
                  <p:spPr bwMode="auto">
                    <a:xfrm>
                      <a:off x="3214" y="2184"/>
                      <a:ext cx="43" cy="21"/>
                    </a:xfrm>
                    <a:custGeom>
                      <a:avLst/>
                      <a:gdLst>
                        <a:gd name="T0" fmla="*/ 18 w 18"/>
                        <a:gd name="T1" fmla="*/ 3 h 9"/>
                        <a:gd name="T2" fmla="*/ 18 w 18"/>
                        <a:gd name="T3" fmla="*/ 5 h 9"/>
                        <a:gd name="T4" fmla="*/ 8 w 18"/>
                        <a:gd name="T5" fmla="*/ 9 h 9"/>
                        <a:gd name="T6" fmla="*/ 3 w 18"/>
                        <a:gd name="T7" fmla="*/ 7 h 9"/>
                        <a:gd name="T8" fmla="*/ 1 w 18"/>
                        <a:gd name="T9" fmla="*/ 0 h 9"/>
                        <a:gd name="T10" fmla="*/ 18 w 18"/>
                        <a:gd name="T11" fmla="*/ 3 h 9"/>
                      </a:gdLst>
                      <a:ahLst/>
                      <a:cxnLst>
                        <a:cxn ang="0">
                          <a:pos x="T0" y="T1"/>
                        </a:cxn>
                        <a:cxn ang="0">
                          <a:pos x="T2" y="T3"/>
                        </a:cxn>
                        <a:cxn ang="0">
                          <a:pos x="T4" y="T5"/>
                        </a:cxn>
                        <a:cxn ang="0">
                          <a:pos x="T6" y="T7"/>
                        </a:cxn>
                        <a:cxn ang="0">
                          <a:pos x="T8" y="T9"/>
                        </a:cxn>
                        <a:cxn ang="0">
                          <a:pos x="T10" y="T11"/>
                        </a:cxn>
                      </a:cxnLst>
                      <a:rect l="0" t="0" r="r" b="b"/>
                      <a:pathLst>
                        <a:path w="18" h="9">
                          <a:moveTo>
                            <a:pt x="18" y="3"/>
                          </a:moveTo>
                          <a:cubicBezTo>
                            <a:pt x="18" y="4"/>
                            <a:pt x="18" y="4"/>
                            <a:pt x="18" y="5"/>
                          </a:cubicBezTo>
                          <a:cubicBezTo>
                            <a:pt x="17" y="8"/>
                            <a:pt x="12" y="9"/>
                            <a:pt x="8" y="9"/>
                          </a:cubicBezTo>
                          <a:cubicBezTo>
                            <a:pt x="5" y="9"/>
                            <a:pt x="6" y="9"/>
                            <a:pt x="3" y="7"/>
                          </a:cubicBezTo>
                          <a:cubicBezTo>
                            <a:pt x="0" y="3"/>
                            <a:pt x="0" y="3"/>
                            <a:pt x="1" y="0"/>
                          </a:cubicBezTo>
                          <a:cubicBezTo>
                            <a:pt x="7" y="1"/>
                            <a:pt x="13" y="3"/>
                            <a:pt x="18"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9" name="Freeform 630"/>
                    <p:cNvSpPr>
                      <a:spLocks/>
                    </p:cNvSpPr>
                    <p:nvPr/>
                  </p:nvSpPr>
                  <p:spPr bwMode="auto">
                    <a:xfrm>
                      <a:off x="3385" y="1424"/>
                      <a:ext cx="50" cy="38"/>
                    </a:xfrm>
                    <a:custGeom>
                      <a:avLst/>
                      <a:gdLst>
                        <a:gd name="T0" fmla="*/ 14 w 21"/>
                        <a:gd name="T1" fmla="*/ 5 h 16"/>
                        <a:gd name="T2" fmla="*/ 21 w 21"/>
                        <a:gd name="T3" fmla="*/ 8 h 16"/>
                        <a:gd name="T4" fmla="*/ 14 w 21"/>
                        <a:gd name="T5" fmla="*/ 16 h 16"/>
                        <a:gd name="T6" fmla="*/ 8 w 21"/>
                        <a:gd name="T7" fmla="*/ 12 h 16"/>
                        <a:gd name="T8" fmla="*/ 1 w 21"/>
                        <a:gd name="T9" fmla="*/ 11 h 16"/>
                        <a:gd name="T10" fmla="*/ 0 w 21"/>
                        <a:gd name="T11" fmla="*/ 11 h 16"/>
                        <a:gd name="T12" fmla="*/ 0 w 21"/>
                        <a:gd name="T13" fmla="*/ 11 h 16"/>
                        <a:gd name="T14" fmla="*/ 8 w 21"/>
                        <a:gd name="T15" fmla="*/ 0 h 16"/>
                        <a:gd name="T16" fmla="*/ 8 w 21"/>
                        <a:gd name="T17" fmla="*/ 0 h 16"/>
                        <a:gd name="T18" fmla="*/ 14 w 21"/>
                        <a:gd name="T19"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6">
                          <a:moveTo>
                            <a:pt x="14" y="5"/>
                          </a:moveTo>
                          <a:cubicBezTo>
                            <a:pt x="16" y="6"/>
                            <a:pt x="18" y="8"/>
                            <a:pt x="21" y="8"/>
                          </a:cubicBezTo>
                          <a:cubicBezTo>
                            <a:pt x="18" y="10"/>
                            <a:pt x="16" y="13"/>
                            <a:pt x="14" y="16"/>
                          </a:cubicBezTo>
                          <a:cubicBezTo>
                            <a:pt x="12" y="14"/>
                            <a:pt x="10" y="13"/>
                            <a:pt x="8" y="12"/>
                          </a:cubicBezTo>
                          <a:cubicBezTo>
                            <a:pt x="6" y="11"/>
                            <a:pt x="3" y="10"/>
                            <a:pt x="1" y="11"/>
                          </a:cubicBezTo>
                          <a:cubicBezTo>
                            <a:pt x="0" y="11"/>
                            <a:pt x="0" y="11"/>
                            <a:pt x="0" y="11"/>
                          </a:cubicBezTo>
                          <a:cubicBezTo>
                            <a:pt x="0" y="11"/>
                            <a:pt x="0" y="11"/>
                            <a:pt x="0" y="11"/>
                          </a:cubicBezTo>
                          <a:cubicBezTo>
                            <a:pt x="2" y="7"/>
                            <a:pt x="5" y="4"/>
                            <a:pt x="8" y="0"/>
                          </a:cubicBezTo>
                          <a:cubicBezTo>
                            <a:pt x="8" y="0"/>
                            <a:pt x="8" y="0"/>
                            <a:pt x="8" y="0"/>
                          </a:cubicBezTo>
                          <a:cubicBezTo>
                            <a:pt x="10" y="2"/>
                            <a:pt x="12" y="4"/>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0" name="Freeform 631"/>
                    <p:cNvSpPr>
                      <a:spLocks/>
                    </p:cNvSpPr>
                    <p:nvPr/>
                  </p:nvSpPr>
                  <p:spPr bwMode="auto">
                    <a:xfrm>
                      <a:off x="3131" y="379"/>
                      <a:ext cx="500" cy="485"/>
                    </a:xfrm>
                    <a:custGeom>
                      <a:avLst/>
                      <a:gdLst>
                        <a:gd name="T0" fmla="*/ 210 w 211"/>
                        <a:gd name="T1" fmla="*/ 75 h 205"/>
                        <a:gd name="T2" fmla="*/ 211 w 211"/>
                        <a:gd name="T3" fmla="*/ 76 h 205"/>
                        <a:gd name="T4" fmla="*/ 198 w 211"/>
                        <a:gd name="T5" fmla="*/ 79 h 205"/>
                        <a:gd name="T6" fmla="*/ 198 w 211"/>
                        <a:gd name="T7" fmla="*/ 79 h 205"/>
                        <a:gd name="T8" fmla="*/ 177 w 211"/>
                        <a:gd name="T9" fmla="*/ 49 h 205"/>
                        <a:gd name="T10" fmla="*/ 142 w 211"/>
                        <a:gd name="T11" fmla="*/ 32 h 205"/>
                        <a:gd name="T12" fmla="*/ 97 w 211"/>
                        <a:gd name="T13" fmla="*/ 30 h 205"/>
                        <a:gd name="T14" fmla="*/ 50 w 211"/>
                        <a:gd name="T15" fmla="*/ 29 h 205"/>
                        <a:gd name="T16" fmla="*/ 46 w 211"/>
                        <a:gd name="T17" fmla="*/ 31 h 205"/>
                        <a:gd name="T18" fmla="*/ 27 w 211"/>
                        <a:gd name="T19" fmla="*/ 78 h 205"/>
                        <a:gd name="T20" fmla="*/ 18 w 211"/>
                        <a:gd name="T21" fmla="*/ 121 h 205"/>
                        <a:gd name="T22" fmla="*/ 49 w 211"/>
                        <a:gd name="T23" fmla="*/ 186 h 205"/>
                        <a:gd name="T24" fmla="*/ 49 w 211"/>
                        <a:gd name="T25" fmla="*/ 186 h 205"/>
                        <a:gd name="T26" fmla="*/ 49 w 211"/>
                        <a:gd name="T27" fmla="*/ 187 h 205"/>
                        <a:gd name="T28" fmla="*/ 44 w 211"/>
                        <a:gd name="T29" fmla="*/ 194 h 205"/>
                        <a:gd name="T30" fmla="*/ 43 w 211"/>
                        <a:gd name="T31" fmla="*/ 195 h 205"/>
                        <a:gd name="T32" fmla="*/ 37 w 211"/>
                        <a:gd name="T33" fmla="*/ 205 h 205"/>
                        <a:gd name="T34" fmla="*/ 28 w 211"/>
                        <a:gd name="T35" fmla="*/ 194 h 205"/>
                        <a:gd name="T36" fmla="*/ 28 w 211"/>
                        <a:gd name="T37" fmla="*/ 193 h 205"/>
                        <a:gd name="T38" fmla="*/ 13 w 211"/>
                        <a:gd name="T39" fmla="*/ 173 h 205"/>
                        <a:gd name="T40" fmla="*/ 9 w 211"/>
                        <a:gd name="T41" fmla="*/ 164 h 205"/>
                        <a:gd name="T42" fmla="*/ 1 w 211"/>
                        <a:gd name="T43" fmla="*/ 114 h 205"/>
                        <a:gd name="T44" fmla="*/ 3 w 211"/>
                        <a:gd name="T45" fmla="*/ 99 h 205"/>
                        <a:gd name="T46" fmla="*/ 23 w 211"/>
                        <a:gd name="T47" fmla="*/ 39 h 205"/>
                        <a:gd name="T48" fmla="*/ 25 w 211"/>
                        <a:gd name="T49" fmla="*/ 34 h 205"/>
                        <a:gd name="T50" fmla="*/ 33 w 211"/>
                        <a:gd name="T51" fmla="*/ 0 h 205"/>
                        <a:gd name="T52" fmla="*/ 78 w 211"/>
                        <a:gd name="T53" fmla="*/ 9 h 205"/>
                        <a:gd name="T54" fmla="*/ 139 w 211"/>
                        <a:gd name="T55" fmla="*/ 16 h 205"/>
                        <a:gd name="T56" fmla="*/ 210 w 211"/>
                        <a:gd name="T57" fmla="*/ 7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1" h="205">
                          <a:moveTo>
                            <a:pt x="210" y="75"/>
                          </a:moveTo>
                          <a:cubicBezTo>
                            <a:pt x="210" y="75"/>
                            <a:pt x="211" y="75"/>
                            <a:pt x="211" y="76"/>
                          </a:cubicBezTo>
                          <a:cubicBezTo>
                            <a:pt x="206" y="77"/>
                            <a:pt x="202" y="78"/>
                            <a:pt x="198" y="79"/>
                          </a:cubicBezTo>
                          <a:cubicBezTo>
                            <a:pt x="198" y="79"/>
                            <a:pt x="198" y="79"/>
                            <a:pt x="198" y="79"/>
                          </a:cubicBezTo>
                          <a:cubicBezTo>
                            <a:pt x="195" y="67"/>
                            <a:pt x="186" y="56"/>
                            <a:pt x="177" y="49"/>
                          </a:cubicBezTo>
                          <a:cubicBezTo>
                            <a:pt x="167" y="41"/>
                            <a:pt x="155" y="35"/>
                            <a:pt x="142" y="32"/>
                          </a:cubicBezTo>
                          <a:cubicBezTo>
                            <a:pt x="128" y="29"/>
                            <a:pt x="112" y="29"/>
                            <a:pt x="97" y="30"/>
                          </a:cubicBezTo>
                          <a:cubicBezTo>
                            <a:pt x="82" y="32"/>
                            <a:pt x="63" y="39"/>
                            <a:pt x="50" y="29"/>
                          </a:cubicBezTo>
                          <a:cubicBezTo>
                            <a:pt x="48" y="28"/>
                            <a:pt x="46" y="29"/>
                            <a:pt x="46" y="31"/>
                          </a:cubicBezTo>
                          <a:cubicBezTo>
                            <a:pt x="45" y="48"/>
                            <a:pt x="33" y="63"/>
                            <a:pt x="27" y="78"/>
                          </a:cubicBezTo>
                          <a:cubicBezTo>
                            <a:pt x="21" y="92"/>
                            <a:pt x="18" y="106"/>
                            <a:pt x="18" y="121"/>
                          </a:cubicBezTo>
                          <a:cubicBezTo>
                            <a:pt x="18" y="146"/>
                            <a:pt x="28" y="172"/>
                            <a:pt x="49" y="186"/>
                          </a:cubicBezTo>
                          <a:cubicBezTo>
                            <a:pt x="49" y="186"/>
                            <a:pt x="49" y="186"/>
                            <a:pt x="49" y="186"/>
                          </a:cubicBezTo>
                          <a:cubicBezTo>
                            <a:pt x="49" y="186"/>
                            <a:pt x="49" y="186"/>
                            <a:pt x="49" y="187"/>
                          </a:cubicBezTo>
                          <a:cubicBezTo>
                            <a:pt x="47" y="188"/>
                            <a:pt x="45" y="190"/>
                            <a:pt x="44" y="194"/>
                          </a:cubicBezTo>
                          <a:cubicBezTo>
                            <a:pt x="44" y="194"/>
                            <a:pt x="44" y="195"/>
                            <a:pt x="43" y="195"/>
                          </a:cubicBezTo>
                          <a:cubicBezTo>
                            <a:pt x="41" y="198"/>
                            <a:pt x="39" y="202"/>
                            <a:pt x="37" y="205"/>
                          </a:cubicBezTo>
                          <a:cubicBezTo>
                            <a:pt x="34" y="202"/>
                            <a:pt x="31" y="198"/>
                            <a:pt x="28" y="194"/>
                          </a:cubicBezTo>
                          <a:cubicBezTo>
                            <a:pt x="28" y="194"/>
                            <a:pt x="28" y="194"/>
                            <a:pt x="28" y="193"/>
                          </a:cubicBezTo>
                          <a:cubicBezTo>
                            <a:pt x="25" y="186"/>
                            <a:pt x="19" y="179"/>
                            <a:pt x="13" y="173"/>
                          </a:cubicBezTo>
                          <a:cubicBezTo>
                            <a:pt x="12" y="170"/>
                            <a:pt x="11" y="167"/>
                            <a:pt x="9" y="164"/>
                          </a:cubicBezTo>
                          <a:cubicBezTo>
                            <a:pt x="3" y="148"/>
                            <a:pt x="0" y="131"/>
                            <a:pt x="1" y="114"/>
                          </a:cubicBezTo>
                          <a:cubicBezTo>
                            <a:pt x="2" y="109"/>
                            <a:pt x="2" y="104"/>
                            <a:pt x="3" y="99"/>
                          </a:cubicBezTo>
                          <a:cubicBezTo>
                            <a:pt x="8" y="78"/>
                            <a:pt x="16" y="59"/>
                            <a:pt x="23" y="39"/>
                          </a:cubicBezTo>
                          <a:cubicBezTo>
                            <a:pt x="24" y="37"/>
                            <a:pt x="25" y="35"/>
                            <a:pt x="25" y="34"/>
                          </a:cubicBezTo>
                          <a:cubicBezTo>
                            <a:pt x="29" y="23"/>
                            <a:pt x="32" y="12"/>
                            <a:pt x="33" y="0"/>
                          </a:cubicBezTo>
                          <a:cubicBezTo>
                            <a:pt x="46" y="8"/>
                            <a:pt x="63" y="8"/>
                            <a:pt x="78" y="9"/>
                          </a:cubicBezTo>
                          <a:cubicBezTo>
                            <a:pt x="98" y="10"/>
                            <a:pt x="119" y="12"/>
                            <a:pt x="139" y="16"/>
                          </a:cubicBezTo>
                          <a:cubicBezTo>
                            <a:pt x="170" y="24"/>
                            <a:pt x="200" y="43"/>
                            <a:pt x="210" y="7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1" name="Freeform 632"/>
                    <p:cNvSpPr>
                      <a:spLocks/>
                    </p:cNvSpPr>
                    <p:nvPr/>
                  </p:nvSpPr>
                  <p:spPr bwMode="auto">
                    <a:xfrm>
                      <a:off x="3461" y="1143"/>
                      <a:ext cx="35" cy="30"/>
                    </a:xfrm>
                    <a:custGeom>
                      <a:avLst/>
                      <a:gdLst>
                        <a:gd name="T0" fmla="*/ 7 w 15"/>
                        <a:gd name="T1" fmla="*/ 0 h 13"/>
                        <a:gd name="T2" fmla="*/ 11 w 15"/>
                        <a:gd name="T3" fmla="*/ 9 h 13"/>
                        <a:gd name="T4" fmla="*/ 0 w 15"/>
                        <a:gd name="T5" fmla="*/ 6 h 13"/>
                        <a:gd name="T6" fmla="*/ 3 w 15"/>
                        <a:gd name="T7" fmla="*/ 1 h 13"/>
                        <a:gd name="T8" fmla="*/ 6 w 15"/>
                        <a:gd name="T9" fmla="*/ 0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12" y="0"/>
                            <a:pt x="15" y="6"/>
                            <a:pt x="11" y="9"/>
                          </a:cubicBezTo>
                          <a:cubicBezTo>
                            <a:pt x="8" y="13"/>
                            <a:pt x="1" y="11"/>
                            <a:pt x="0" y="6"/>
                          </a:cubicBezTo>
                          <a:cubicBezTo>
                            <a:pt x="0" y="4"/>
                            <a:pt x="1" y="1"/>
                            <a:pt x="3" y="1"/>
                          </a:cubicBezTo>
                          <a:cubicBezTo>
                            <a:pt x="4" y="0"/>
                            <a:pt x="5" y="0"/>
                            <a:pt x="6" y="0"/>
                          </a:cubicBezTo>
                          <a:cubicBezTo>
                            <a:pt x="6" y="0"/>
                            <a:pt x="7" y="0"/>
                            <a:pt x="7"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2" name="Freeform 633"/>
                    <p:cNvSpPr>
                      <a:spLocks/>
                    </p:cNvSpPr>
                    <p:nvPr/>
                  </p:nvSpPr>
                  <p:spPr bwMode="auto">
                    <a:xfrm>
                      <a:off x="3328" y="1791"/>
                      <a:ext cx="14" cy="12"/>
                    </a:xfrm>
                    <a:custGeom>
                      <a:avLst/>
                      <a:gdLst>
                        <a:gd name="T0" fmla="*/ 0 w 6"/>
                        <a:gd name="T1" fmla="*/ 2 h 5"/>
                        <a:gd name="T2" fmla="*/ 4 w 6"/>
                        <a:gd name="T3" fmla="*/ 5 h 5"/>
                        <a:gd name="T4" fmla="*/ 1 w 6"/>
                        <a:gd name="T5" fmla="*/ 3 h 5"/>
                        <a:gd name="T6" fmla="*/ 0 w 6"/>
                        <a:gd name="T7" fmla="*/ 2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2" y="0"/>
                            <a:pt x="6" y="3"/>
                            <a:pt x="4" y="5"/>
                          </a:cubicBezTo>
                          <a:cubicBezTo>
                            <a:pt x="3" y="5"/>
                            <a:pt x="2" y="4"/>
                            <a:pt x="1" y="3"/>
                          </a:cubicBezTo>
                          <a:cubicBezTo>
                            <a:pt x="0" y="3"/>
                            <a:pt x="0" y="2"/>
                            <a:pt x="0" y="2"/>
                          </a:cubicBezTo>
                          <a:cubicBezTo>
                            <a:pt x="0" y="2"/>
                            <a:pt x="0" y="2"/>
                            <a:pt x="0"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3" name="Freeform 634"/>
                    <p:cNvSpPr>
                      <a:spLocks noEditPoints="1"/>
                    </p:cNvSpPr>
                    <p:nvPr/>
                  </p:nvSpPr>
                  <p:spPr bwMode="auto">
                    <a:xfrm>
                      <a:off x="2944" y="1457"/>
                      <a:ext cx="394" cy="426"/>
                    </a:xfrm>
                    <a:custGeom>
                      <a:avLst/>
                      <a:gdLst>
                        <a:gd name="T0" fmla="*/ 166 w 166"/>
                        <a:gd name="T1" fmla="*/ 147 h 180"/>
                        <a:gd name="T2" fmla="*/ 53 w 166"/>
                        <a:gd name="T3" fmla="*/ 153 h 180"/>
                        <a:gd name="T4" fmla="*/ 43 w 166"/>
                        <a:gd name="T5" fmla="*/ 149 h 180"/>
                        <a:gd name="T6" fmla="*/ 3 w 166"/>
                        <a:gd name="T7" fmla="*/ 139 h 180"/>
                        <a:gd name="T8" fmla="*/ 26 w 166"/>
                        <a:gd name="T9" fmla="*/ 44 h 180"/>
                        <a:gd name="T10" fmla="*/ 78 w 166"/>
                        <a:gd name="T11" fmla="*/ 6 h 180"/>
                        <a:gd name="T12" fmla="*/ 94 w 166"/>
                        <a:gd name="T13" fmla="*/ 52 h 180"/>
                        <a:gd name="T14" fmla="*/ 85 w 166"/>
                        <a:gd name="T15" fmla="*/ 92 h 180"/>
                        <a:gd name="T16" fmla="*/ 124 w 166"/>
                        <a:gd name="T17" fmla="*/ 103 h 180"/>
                        <a:gd name="T18" fmla="*/ 156 w 166"/>
                        <a:gd name="T19" fmla="*/ 138 h 180"/>
                        <a:gd name="T20" fmla="*/ 159 w 166"/>
                        <a:gd name="T21" fmla="*/ 142 h 180"/>
                        <a:gd name="T22" fmla="*/ 117 w 166"/>
                        <a:gd name="T23" fmla="*/ 133 h 180"/>
                        <a:gd name="T24" fmla="*/ 121 w 166"/>
                        <a:gd name="T25" fmla="*/ 168 h 180"/>
                        <a:gd name="T26" fmla="*/ 162 w 166"/>
                        <a:gd name="T27" fmla="*/ 143 h 180"/>
                        <a:gd name="T28" fmla="*/ 162 w 166"/>
                        <a:gd name="T29" fmla="*/ 143 h 180"/>
                        <a:gd name="T30" fmla="*/ 166 w 166"/>
                        <a:gd name="T31" fmla="*/ 146 h 180"/>
                        <a:gd name="T32" fmla="*/ 105 w 166"/>
                        <a:gd name="T33" fmla="*/ 155 h 180"/>
                        <a:gd name="T34" fmla="*/ 76 w 166"/>
                        <a:gd name="T35" fmla="*/ 123 h 180"/>
                        <a:gd name="T36" fmla="*/ 76 w 166"/>
                        <a:gd name="T37" fmla="*/ 156 h 180"/>
                        <a:gd name="T38" fmla="*/ 86 w 166"/>
                        <a:gd name="T39" fmla="*/ 164 h 180"/>
                        <a:gd name="T40" fmla="*/ 115 w 166"/>
                        <a:gd name="T41" fmla="*/ 127 h 180"/>
                        <a:gd name="T42" fmla="*/ 80 w 166"/>
                        <a:gd name="T43" fmla="*/ 93 h 180"/>
                        <a:gd name="T44" fmla="*/ 80 w 166"/>
                        <a:gd name="T45" fmla="*/ 120 h 180"/>
                        <a:gd name="T46" fmla="*/ 71 w 166"/>
                        <a:gd name="T47" fmla="*/ 157 h 180"/>
                        <a:gd name="T48" fmla="*/ 70 w 166"/>
                        <a:gd name="T49" fmla="*/ 125 h 180"/>
                        <a:gd name="T50" fmla="*/ 39 w 166"/>
                        <a:gd name="T51" fmla="*/ 142 h 180"/>
                        <a:gd name="T52" fmla="*/ 71 w 166"/>
                        <a:gd name="T53" fmla="*/ 157 h 180"/>
                        <a:gd name="T54" fmla="*/ 62 w 166"/>
                        <a:gd name="T55" fmla="*/ 43 h 180"/>
                        <a:gd name="T56" fmla="*/ 77 w 166"/>
                        <a:gd name="T57" fmla="*/ 87 h 180"/>
                        <a:gd name="T58" fmla="*/ 74 w 166"/>
                        <a:gd name="T59" fmla="*/ 91 h 180"/>
                        <a:gd name="T60" fmla="*/ 47 w 166"/>
                        <a:gd name="T61" fmla="*/ 107 h 180"/>
                        <a:gd name="T62" fmla="*/ 74 w 166"/>
                        <a:gd name="T63" fmla="*/ 91 h 180"/>
                        <a:gd name="T64" fmla="*/ 60 w 166"/>
                        <a:gd name="T65" fmla="*/ 38 h 180"/>
                        <a:gd name="T66" fmla="*/ 40 w 166"/>
                        <a:gd name="T67" fmla="*/ 31 h 180"/>
                        <a:gd name="T68" fmla="*/ 60 w 166"/>
                        <a:gd name="T69" fmla="*/ 38 h 180"/>
                        <a:gd name="T70" fmla="*/ 50 w 166"/>
                        <a:gd name="T71" fmla="*/ 73 h 180"/>
                        <a:gd name="T72" fmla="*/ 56 w 166"/>
                        <a:gd name="T73" fmla="*/ 43 h 180"/>
                        <a:gd name="T74" fmla="*/ 24 w 166"/>
                        <a:gd name="T75" fmla="*/ 62 h 180"/>
                        <a:gd name="T76" fmla="*/ 35 w 166"/>
                        <a:gd name="T77" fmla="*/ 75 h 180"/>
                        <a:gd name="T78" fmla="*/ 42 w 166"/>
                        <a:gd name="T79" fmla="*/ 108 h 180"/>
                        <a:gd name="T80" fmla="*/ 44 w 166"/>
                        <a:gd name="T81" fmla="*/ 80 h 180"/>
                        <a:gd name="T82" fmla="*/ 21 w 166"/>
                        <a:gd name="T83" fmla="*/ 70 h 180"/>
                        <a:gd name="T84" fmla="*/ 18 w 166"/>
                        <a:gd name="T85" fmla="*/ 82 h 180"/>
                        <a:gd name="T86" fmla="*/ 42 w 166"/>
                        <a:gd name="T87" fmla="*/ 108 h 180"/>
                        <a:gd name="T88" fmla="*/ 30 w 166"/>
                        <a:gd name="T89" fmla="*/ 132 h 180"/>
                        <a:gd name="T90" fmla="*/ 17 w 166"/>
                        <a:gd name="T91" fmla="*/ 105 h 180"/>
                        <a:gd name="T92" fmla="*/ 6 w 166"/>
                        <a:gd name="T93" fmla="*/ 13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6" h="180">
                          <a:moveTo>
                            <a:pt x="166" y="146"/>
                          </a:moveTo>
                          <a:cubicBezTo>
                            <a:pt x="166" y="146"/>
                            <a:pt x="166" y="147"/>
                            <a:pt x="166" y="147"/>
                          </a:cubicBezTo>
                          <a:cubicBezTo>
                            <a:pt x="146" y="164"/>
                            <a:pt x="124" y="180"/>
                            <a:pt x="96" y="173"/>
                          </a:cubicBezTo>
                          <a:cubicBezTo>
                            <a:pt x="81" y="169"/>
                            <a:pt x="67" y="160"/>
                            <a:pt x="53" y="153"/>
                          </a:cubicBezTo>
                          <a:cubicBezTo>
                            <a:pt x="50" y="152"/>
                            <a:pt x="47" y="150"/>
                            <a:pt x="43" y="149"/>
                          </a:cubicBezTo>
                          <a:cubicBezTo>
                            <a:pt x="43" y="149"/>
                            <a:pt x="43" y="149"/>
                            <a:pt x="43" y="149"/>
                          </a:cubicBezTo>
                          <a:cubicBezTo>
                            <a:pt x="42" y="149"/>
                            <a:pt x="40" y="148"/>
                            <a:pt x="39" y="147"/>
                          </a:cubicBezTo>
                          <a:cubicBezTo>
                            <a:pt x="27" y="143"/>
                            <a:pt x="15" y="140"/>
                            <a:pt x="3" y="139"/>
                          </a:cubicBezTo>
                          <a:cubicBezTo>
                            <a:pt x="2" y="139"/>
                            <a:pt x="0" y="138"/>
                            <a:pt x="1" y="136"/>
                          </a:cubicBezTo>
                          <a:cubicBezTo>
                            <a:pt x="7" y="105"/>
                            <a:pt x="12" y="73"/>
                            <a:pt x="26" y="44"/>
                          </a:cubicBezTo>
                          <a:cubicBezTo>
                            <a:pt x="36" y="24"/>
                            <a:pt x="54" y="5"/>
                            <a:pt x="77" y="0"/>
                          </a:cubicBezTo>
                          <a:cubicBezTo>
                            <a:pt x="77" y="2"/>
                            <a:pt x="77" y="4"/>
                            <a:pt x="78" y="6"/>
                          </a:cubicBezTo>
                          <a:cubicBezTo>
                            <a:pt x="67" y="11"/>
                            <a:pt x="60" y="25"/>
                            <a:pt x="64" y="36"/>
                          </a:cubicBezTo>
                          <a:cubicBezTo>
                            <a:pt x="68" y="48"/>
                            <a:pt x="82" y="55"/>
                            <a:pt x="94" y="52"/>
                          </a:cubicBezTo>
                          <a:cubicBezTo>
                            <a:pt x="95" y="53"/>
                            <a:pt x="95" y="55"/>
                            <a:pt x="96" y="56"/>
                          </a:cubicBezTo>
                          <a:cubicBezTo>
                            <a:pt x="84" y="62"/>
                            <a:pt x="78" y="80"/>
                            <a:pt x="85" y="92"/>
                          </a:cubicBezTo>
                          <a:cubicBezTo>
                            <a:pt x="92" y="104"/>
                            <a:pt x="110" y="107"/>
                            <a:pt x="121" y="99"/>
                          </a:cubicBezTo>
                          <a:cubicBezTo>
                            <a:pt x="122" y="100"/>
                            <a:pt x="123" y="102"/>
                            <a:pt x="124" y="103"/>
                          </a:cubicBezTo>
                          <a:cubicBezTo>
                            <a:pt x="117" y="112"/>
                            <a:pt x="117" y="126"/>
                            <a:pt x="125" y="135"/>
                          </a:cubicBezTo>
                          <a:cubicBezTo>
                            <a:pt x="133" y="144"/>
                            <a:pt x="147" y="145"/>
                            <a:pt x="156" y="138"/>
                          </a:cubicBezTo>
                          <a:cubicBezTo>
                            <a:pt x="158" y="139"/>
                            <a:pt x="159" y="140"/>
                            <a:pt x="160" y="141"/>
                          </a:cubicBezTo>
                          <a:cubicBezTo>
                            <a:pt x="160" y="142"/>
                            <a:pt x="160" y="142"/>
                            <a:pt x="159" y="142"/>
                          </a:cubicBezTo>
                          <a:cubicBezTo>
                            <a:pt x="147" y="150"/>
                            <a:pt x="130" y="149"/>
                            <a:pt x="121" y="138"/>
                          </a:cubicBezTo>
                          <a:cubicBezTo>
                            <a:pt x="119" y="136"/>
                            <a:pt x="118" y="135"/>
                            <a:pt x="117" y="133"/>
                          </a:cubicBezTo>
                          <a:cubicBezTo>
                            <a:pt x="113" y="138"/>
                            <a:pt x="110" y="145"/>
                            <a:pt x="110" y="151"/>
                          </a:cubicBezTo>
                          <a:cubicBezTo>
                            <a:pt x="110" y="159"/>
                            <a:pt x="114" y="166"/>
                            <a:pt x="121" y="168"/>
                          </a:cubicBezTo>
                          <a:cubicBezTo>
                            <a:pt x="124" y="168"/>
                            <a:pt x="127" y="167"/>
                            <a:pt x="129" y="166"/>
                          </a:cubicBezTo>
                          <a:cubicBezTo>
                            <a:pt x="142" y="161"/>
                            <a:pt x="152" y="152"/>
                            <a:pt x="162" y="143"/>
                          </a:cubicBezTo>
                          <a:cubicBezTo>
                            <a:pt x="162" y="143"/>
                            <a:pt x="162" y="143"/>
                            <a:pt x="162" y="143"/>
                          </a:cubicBezTo>
                          <a:cubicBezTo>
                            <a:pt x="162" y="143"/>
                            <a:pt x="162" y="143"/>
                            <a:pt x="162" y="143"/>
                          </a:cubicBezTo>
                          <a:cubicBezTo>
                            <a:pt x="162" y="143"/>
                            <a:pt x="162" y="144"/>
                            <a:pt x="163" y="144"/>
                          </a:cubicBezTo>
                          <a:cubicBezTo>
                            <a:pt x="164" y="145"/>
                            <a:pt x="165" y="146"/>
                            <a:pt x="166" y="146"/>
                          </a:cubicBezTo>
                          <a:close/>
                          <a:moveTo>
                            <a:pt x="115" y="169"/>
                          </a:moveTo>
                          <a:cubicBezTo>
                            <a:pt x="110" y="166"/>
                            <a:pt x="106" y="161"/>
                            <a:pt x="105" y="155"/>
                          </a:cubicBezTo>
                          <a:cubicBezTo>
                            <a:pt x="104" y="146"/>
                            <a:pt x="107" y="138"/>
                            <a:pt x="112" y="132"/>
                          </a:cubicBezTo>
                          <a:cubicBezTo>
                            <a:pt x="100" y="133"/>
                            <a:pt x="85" y="133"/>
                            <a:pt x="76" y="123"/>
                          </a:cubicBezTo>
                          <a:cubicBezTo>
                            <a:pt x="72" y="130"/>
                            <a:pt x="70" y="138"/>
                            <a:pt x="72" y="146"/>
                          </a:cubicBezTo>
                          <a:cubicBezTo>
                            <a:pt x="73" y="149"/>
                            <a:pt x="74" y="153"/>
                            <a:pt x="76" y="156"/>
                          </a:cubicBezTo>
                          <a:cubicBezTo>
                            <a:pt x="78" y="159"/>
                            <a:pt x="80" y="160"/>
                            <a:pt x="82" y="162"/>
                          </a:cubicBezTo>
                          <a:cubicBezTo>
                            <a:pt x="83" y="163"/>
                            <a:pt x="84" y="163"/>
                            <a:pt x="86" y="164"/>
                          </a:cubicBezTo>
                          <a:cubicBezTo>
                            <a:pt x="95" y="168"/>
                            <a:pt x="105" y="170"/>
                            <a:pt x="115" y="169"/>
                          </a:cubicBezTo>
                          <a:close/>
                          <a:moveTo>
                            <a:pt x="115" y="127"/>
                          </a:moveTo>
                          <a:cubicBezTo>
                            <a:pt x="113" y="120"/>
                            <a:pt x="114" y="113"/>
                            <a:pt x="116" y="107"/>
                          </a:cubicBezTo>
                          <a:cubicBezTo>
                            <a:pt x="103" y="111"/>
                            <a:pt x="87" y="106"/>
                            <a:pt x="80" y="93"/>
                          </a:cubicBezTo>
                          <a:cubicBezTo>
                            <a:pt x="80" y="93"/>
                            <a:pt x="80" y="93"/>
                            <a:pt x="79" y="92"/>
                          </a:cubicBezTo>
                          <a:cubicBezTo>
                            <a:pt x="73" y="100"/>
                            <a:pt x="73" y="112"/>
                            <a:pt x="80" y="120"/>
                          </a:cubicBezTo>
                          <a:cubicBezTo>
                            <a:pt x="88" y="130"/>
                            <a:pt x="103" y="128"/>
                            <a:pt x="115" y="127"/>
                          </a:cubicBezTo>
                          <a:close/>
                          <a:moveTo>
                            <a:pt x="71" y="157"/>
                          </a:moveTo>
                          <a:cubicBezTo>
                            <a:pt x="69" y="153"/>
                            <a:pt x="68" y="149"/>
                            <a:pt x="67" y="146"/>
                          </a:cubicBezTo>
                          <a:cubicBezTo>
                            <a:pt x="66" y="138"/>
                            <a:pt x="67" y="131"/>
                            <a:pt x="70" y="125"/>
                          </a:cubicBezTo>
                          <a:cubicBezTo>
                            <a:pt x="60" y="125"/>
                            <a:pt x="50" y="121"/>
                            <a:pt x="44" y="112"/>
                          </a:cubicBezTo>
                          <a:cubicBezTo>
                            <a:pt x="36" y="121"/>
                            <a:pt x="32" y="133"/>
                            <a:pt x="39" y="142"/>
                          </a:cubicBezTo>
                          <a:cubicBezTo>
                            <a:pt x="41" y="143"/>
                            <a:pt x="43" y="144"/>
                            <a:pt x="45" y="144"/>
                          </a:cubicBezTo>
                          <a:cubicBezTo>
                            <a:pt x="54" y="148"/>
                            <a:pt x="62" y="153"/>
                            <a:pt x="71" y="157"/>
                          </a:cubicBezTo>
                          <a:close/>
                          <a:moveTo>
                            <a:pt x="86" y="57"/>
                          </a:moveTo>
                          <a:cubicBezTo>
                            <a:pt x="77" y="57"/>
                            <a:pt x="67" y="52"/>
                            <a:pt x="62" y="43"/>
                          </a:cubicBezTo>
                          <a:cubicBezTo>
                            <a:pt x="55" y="50"/>
                            <a:pt x="51" y="60"/>
                            <a:pt x="54" y="70"/>
                          </a:cubicBezTo>
                          <a:cubicBezTo>
                            <a:pt x="58" y="80"/>
                            <a:pt x="67" y="86"/>
                            <a:pt x="77" y="87"/>
                          </a:cubicBezTo>
                          <a:cubicBezTo>
                            <a:pt x="75" y="76"/>
                            <a:pt x="79" y="65"/>
                            <a:pt x="86" y="57"/>
                          </a:cubicBezTo>
                          <a:close/>
                          <a:moveTo>
                            <a:pt x="74" y="91"/>
                          </a:moveTo>
                          <a:cubicBezTo>
                            <a:pt x="65" y="90"/>
                            <a:pt x="57" y="85"/>
                            <a:pt x="52" y="77"/>
                          </a:cubicBezTo>
                          <a:cubicBezTo>
                            <a:pt x="45" y="85"/>
                            <a:pt x="42" y="97"/>
                            <a:pt x="47" y="107"/>
                          </a:cubicBezTo>
                          <a:cubicBezTo>
                            <a:pt x="51" y="117"/>
                            <a:pt x="63" y="122"/>
                            <a:pt x="73" y="119"/>
                          </a:cubicBezTo>
                          <a:cubicBezTo>
                            <a:pt x="68" y="111"/>
                            <a:pt x="69" y="99"/>
                            <a:pt x="74" y="91"/>
                          </a:cubicBezTo>
                          <a:close/>
                          <a:moveTo>
                            <a:pt x="60" y="38"/>
                          </a:moveTo>
                          <a:cubicBezTo>
                            <a:pt x="60" y="38"/>
                            <a:pt x="60" y="38"/>
                            <a:pt x="60" y="38"/>
                          </a:cubicBezTo>
                          <a:cubicBezTo>
                            <a:pt x="56" y="27"/>
                            <a:pt x="60" y="15"/>
                            <a:pt x="68" y="8"/>
                          </a:cubicBezTo>
                          <a:cubicBezTo>
                            <a:pt x="56" y="13"/>
                            <a:pt x="47" y="21"/>
                            <a:pt x="40" y="31"/>
                          </a:cubicBezTo>
                          <a:cubicBezTo>
                            <a:pt x="40" y="31"/>
                            <a:pt x="40" y="31"/>
                            <a:pt x="40" y="31"/>
                          </a:cubicBezTo>
                          <a:cubicBezTo>
                            <a:pt x="43" y="40"/>
                            <a:pt x="52" y="39"/>
                            <a:pt x="60" y="38"/>
                          </a:cubicBezTo>
                          <a:close/>
                          <a:moveTo>
                            <a:pt x="50" y="73"/>
                          </a:moveTo>
                          <a:cubicBezTo>
                            <a:pt x="50" y="73"/>
                            <a:pt x="50" y="73"/>
                            <a:pt x="50" y="73"/>
                          </a:cubicBezTo>
                          <a:cubicBezTo>
                            <a:pt x="50" y="72"/>
                            <a:pt x="50" y="72"/>
                            <a:pt x="50" y="71"/>
                          </a:cubicBezTo>
                          <a:cubicBezTo>
                            <a:pt x="47" y="62"/>
                            <a:pt x="49" y="51"/>
                            <a:pt x="56" y="43"/>
                          </a:cubicBezTo>
                          <a:cubicBezTo>
                            <a:pt x="48" y="44"/>
                            <a:pt x="41" y="43"/>
                            <a:pt x="37" y="36"/>
                          </a:cubicBezTo>
                          <a:cubicBezTo>
                            <a:pt x="32" y="44"/>
                            <a:pt x="27" y="53"/>
                            <a:pt x="24" y="62"/>
                          </a:cubicBezTo>
                          <a:cubicBezTo>
                            <a:pt x="24" y="62"/>
                            <a:pt x="24" y="62"/>
                            <a:pt x="24" y="62"/>
                          </a:cubicBezTo>
                          <a:cubicBezTo>
                            <a:pt x="22" y="69"/>
                            <a:pt x="30" y="73"/>
                            <a:pt x="35" y="75"/>
                          </a:cubicBezTo>
                          <a:cubicBezTo>
                            <a:pt x="40" y="76"/>
                            <a:pt x="45" y="75"/>
                            <a:pt x="50" y="73"/>
                          </a:cubicBezTo>
                          <a:close/>
                          <a:moveTo>
                            <a:pt x="42" y="108"/>
                          </a:moveTo>
                          <a:cubicBezTo>
                            <a:pt x="42" y="108"/>
                            <a:pt x="42" y="108"/>
                            <a:pt x="42" y="108"/>
                          </a:cubicBezTo>
                          <a:cubicBezTo>
                            <a:pt x="38" y="99"/>
                            <a:pt x="39" y="88"/>
                            <a:pt x="44" y="80"/>
                          </a:cubicBezTo>
                          <a:cubicBezTo>
                            <a:pt x="39" y="80"/>
                            <a:pt x="34" y="80"/>
                            <a:pt x="29" y="77"/>
                          </a:cubicBezTo>
                          <a:cubicBezTo>
                            <a:pt x="26" y="76"/>
                            <a:pt x="23" y="73"/>
                            <a:pt x="21" y="70"/>
                          </a:cubicBezTo>
                          <a:cubicBezTo>
                            <a:pt x="20" y="73"/>
                            <a:pt x="19" y="77"/>
                            <a:pt x="18" y="80"/>
                          </a:cubicBezTo>
                          <a:cubicBezTo>
                            <a:pt x="18" y="81"/>
                            <a:pt x="19" y="81"/>
                            <a:pt x="18" y="82"/>
                          </a:cubicBezTo>
                          <a:cubicBezTo>
                            <a:pt x="17" y="89"/>
                            <a:pt x="16" y="95"/>
                            <a:pt x="20" y="101"/>
                          </a:cubicBezTo>
                          <a:cubicBezTo>
                            <a:pt x="25" y="108"/>
                            <a:pt x="34" y="110"/>
                            <a:pt x="42" y="108"/>
                          </a:cubicBezTo>
                          <a:close/>
                          <a:moveTo>
                            <a:pt x="32" y="140"/>
                          </a:moveTo>
                          <a:cubicBezTo>
                            <a:pt x="31" y="137"/>
                            <a:pt x="30" y="135"/>
                            <a:pt x="30" y="132"/>
                          </a:cubicBezTo>
                          <a:cubicBezTo>
                            <a:pt x="30" y="125"/>
                            <a:pt x="33" y="119"/>
                            <a:pt x="36" y="114"/>
                          </a:cubicBezTo>
                          <a:cubicBezTo>
                            <a:pt x="29" y="114"/>
                            <a:pt x="22" y="111"/>
                            <a:pt x="17" y="105"/>
                          </a:cubicBezTo>
                          <a:cubicBezTo>
                            <a:pt x="16" y="103"/>
                            <a:pt x="14" y="101"/>
                            <a:pt x="14" y="99"/>
                          </a:cubicBezTo>
                          <a:cubicBezTo>
                            <a:pt x="11" y="111"/>
                            <a:pt x="9" y="123"/>
                            <a:pt x="6" y="134"/>
                          </a:cubicBezTo>
                          <a:cubicBezTo>
                            <a:pt x="15" y="135"/>
                            <a:pt x="24" y="137"/>
                            <a:pt x="32" y="14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4" name="Freeform 635"/>
                    <p:cNvSpPr>
                      <a:spLocks/>
                    </p:cNvSpPr>
                    <p:nvPr/>
                  </p:nvSpPr>
                  <p:spPr bwMode="auto">
                    <a:xfrm>
                      <a:off x="3357" y="1561"/>
                      <a:ext cx="40" cy="45"/>
                    </a:xfrm>
                    <a:custGeom>
                      <a:avLst/>
                      <a:gdLst>
                        <a:gd name="T0" fmla="*/ 14 w 17"/>
                        <a:gd name="T1" fmla="*/ 0 h 19"/>
                        <a:gd name="T2" fmla="*/ 17 w 17"/>
                        <a:gd name="T3" fmla="*/ 9 h 19"/>
                        <a:gd name="T4" fmla="*/ 11 w 17"/>
                        <a:gd name="T5" fmla="*/ 15 h 19"/>
                        <a:gd name="T6" fmla="*/ 6 w 17"/>
                        <a:gd name="T7" fmla="*/ 19 h 19"/>
                        <a:gd name="T8" fmla="*/ 0 w 17"/>
                        <a:gd name="T9" fmla="*/ 4 h 19"/>
                        <a:gd name="T10" fmla="*/ 14 w 17"/>
                        <a:gd name="T11" fmla="*/ 0 h 19"/>
                      </a:gdLst>
                      <a:ahLst/>
                      <a:cxnLst>
                        <a:cxn ang="0">
                          <a:pos x="T0" y="T1"/>
                        </a:cxn>
                        <a:cxn ang="0">
                          <a:pos x="T2" y="T3"/>
                        </a:cxn>
                        <a:cxn ang="0">
                          <a:pos x="T4" y="T5"/>
                        </a:cxn>
                        <a:cxn ang="0">
                          <a:pos x="T6" y="T7"/>
                        </a:cxn>
                        <a:cxn ang="0">
                          <a:pos x="T8" y="T9"/>
                        </a:cxn>
                        <a:cxn ang="0">
                          <a:pos x="T10" y="T11"/>
                        </a:cxn>
                      </a:cxnLst>
                      <a:rect l="0" t="0" r="r" b="b"/>
                      <a:pathLst>
                        <a:path w="17" h="19">
                          <a:moveTo>
                            <a:pt x="14" y="0"/>
                          </a:moveTo>
                          <a:cubicBezTo>
                            <a:pt x="15" y="3"/>
                            <a:pt x="16" y="6"/>
                            <a:pt x="17" y="9"/>
                          </a:cubicBezTo>
                          <a:cubicBezTo>
                            <a:pt x="15" y="11"/>
                            <a:pt x="13" y="13"/>
                            <a:pt x="11" y="15"/>
                          </a:cubicBezTo>
                          <a:cubicBezTo>
                            <a:pt x="9" y="16"/>
                            <a:pt x="7" y="17"/>
                            <a:pt x="6" y="19"/>
                          </a:cubicBezTo>
                          <a:cubicBezTo>
                            <a:pt x="3" y="14"/>
                            <a:pt x="1" y="9"/>
                            <a:pt x="0" y="4"/>
                          </a:cubicBezTo>
                          <a:cubicBezTo>
                            <a:pt x="5" y="3"/>
                            <a:pt x="10" y="2"/>
                            <a:pt x="14"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5" name="Freeform 636"/>
                    <p:cNvSpPr>
                      <a:spLocks/>
                    </p:cNvSpPr>
                    <p:nvPr/>
                  </p:nvSpPr>
                  <p:spPr bwMode="auto">
                    <a:xfrm>
                      <a:off x="3508" y="868"/>
                      <a:ext cx="43" cy="43"/>
                    </a:xfrm>
                    <a:custGeom>
                      <a:avLst/>
                      <a:gdLst>
                        <a:gd name="T0" fmla="*/ 18 w 18"/>
                        <a:gd name="T1" fmla="*/ 14 h 18"/>
                        <a:gd name="T2" fmla="*/ 13 w 18"/>
                        <a:gd name="T3" fmla="*/ 16 h 18"/>
                        <a:gd name="T4" fmla="*/ 7 w 18"/>
                        <a:gd name="T5" fmla="*/ 18 h 18"/>
                        <a:gd name="T6" fmla="*/ 0 w 18"/>
                        <a:gd name="T7" fmla="*/ 0 h 18"/>
                        <a:gd name="T8" fmla="*/ 14 w 18"/>
                        <a:gd name="T9" fmla="*/ 1 h 18"/>
                        <a:gd name="T10" fmla="*/ 18 w 18"/>
                        <a:gd name="T11" fmla="*/ 14 h 18"/>
                      </a:gdLst>
                      <a:ahLst/>
                      <a:cxnLst>
                        <a:cxn ang="0">
                          <a:pos x="T0" y="T1"/>
                        </a:cxn>
                        <a:cxn ang="0">
                          <a:pos x="T2" y="T3"/>
                        </a:cxn>
                        <a:cxn ang="0">
                          <a:pos x="T4" y="T5"/>
                        </a:cxn>
                        <a:cxn ang="0">
                          <a:pos x="T6" y="T7"/>
                        </a:cxn>
                        <a:cxn ang="0">
                          <a:pos x="T8" y="T9"/>
                        </a:cxn>
                        <a:cxn ang="0">
                          <a:pos x="T10" y="T11"/>
                        </a:cxn>
                      </a:cxnLst>
                      <a:rect l="0" t="0" r="r" b="b"/>
                      <a:pathLst>
                        <a:path w="18" h="18">
                          <a:moveTo>
                            <a:pt x="18" y="14"/>
                          </a:moveTo>
                          <a:cubicBezTo>
                            <a:pt x="17" y="14"/>
                            <a:pt x="15" y="15"/>
                            <a:pt x="13" y="16"/>
                          </a:cubicBezTo>
                          <a:cubicBezTo>
                            <a:pt x="11" y="17"/>
                            <a:pt x="9" y="18"/>
                            <a:pt x="7" y="18"/>
                          </a:cubicBezTo>
                          <a:cubicBezTo>
                            <a:pt x="4" y="13"/>
                            <a:pt x="2" y="6"/>
                            <a:pt x="0" y="0"/>
                          </a:cubicBezTo>
                          <a:cubicBezTo>
                            <a:pt x="5" y="2"/>
                            <a:pt x="10" y="2"/>
                            <a:pt x="14" y="1"/>
                          </a:cubicBezTo>
                          <a:cubicBezTo>
                            <a:pt x="15" y="6"/>
                            <a:pt x="17" y="10"/>
                            <a:pt x="18" y="1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6" name="Freeform 637"/>
                    <p:cNvSpPr>
                      <a:spLocks/>
                    </p:cNvSpPr>
                    <p:nvPr/>
                  </p:nvSpPr>
                  <p:spPr bwMode="auto">
                    <a:xfrm>
                      <a:off x="3366" y="1450"/>
                      <a:ext cx="50" cy="38"/>
                    </a:xfrm>
                    <a:custGeom>
                      <a:avLst/>
                      <a:gdLst>
                        <a:gd name="T0" fmla="*/ 21 w 21"/>
                        <a:gd name="T1" fmla="*/ 7 h 16"/>
                        <a:gd name="T2" fmla="*/ 15 w 21"/>
                        <a:gd name="T3" fmla="*/ 16 h 16"/>
                        <a:gd name="T4" fmla="*/ 0 w 21"/>
                        <a:gd name="T5" fmla="*/ 13 h 16"/>
                        <a:gd name="T6" fmla="*/ 8 w 21"/>
                        <a:gd name="T7" fmla="*/ 0 h 16"/>
                        <a:gd name="T8" fmla="*/ 8 w 21"/>
                        <a:gd name="T9" fmla="*/ 0 h 16"/>
                        <a:gd name="T10" fmla="*/ 8 w 21"/>
                        <a:gd name="T11" fmla="*/ 1 h 16"/>
                        <a:gd name="T12" fmla="*/ 15 w 21"/>
                        <a:gd name="T13" fmla="*/ 4 h 16"/>
                        <a:gd name="T14" fmla="*/ 21 w 21"/>
                        <a:gd name="T15" fmla="*/ 7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6">
                          <a:moveTo>
                            <a:pt x="21" y="7"/>
                          </a:moveTo>
                          <a:cubicBezTo>
                            <a:pt x="19" y="10"/>
                            <a:pt x="17" y="13"/>
                            <a:pt x="15" y="16"/>
                          </a:cubicBezTo>
                          <a:cubicBezTo>
                            <a:pt x="11" y="14"/>
                            <a:pt x="5" y="13"/>
                            <a:pt x="0" y="13"/>
                          </a:cubicBezTo>
                          <a:cubicBezTo>
                            <a:pt x="2" y="8"/>
                            <a:pt x="5" y="4"/>
                            <a:pt x="8" y="0"/>
                          </a:cubicBezTo>
                          <a:cubicBezTo>
                            <a:pt x="8" y="0"/>
                            <a:pt x="8" y="0"/>
                            <a:pt x="8" y="0"/>
                          </a:cubicBezTo>
                          <a:cubicBezTo>
                            <a:pt x="8" y="0"/>
                            <a:pt x="8" y="0"/>
                            <a:pt x="8" y="1"/>
                          </a:cubicBezTo>
                          <a:cubicBezTo>
                            <a:pt x="10" y="2"/>
                            <a:pt x="13" y="3"/>
                            <a:pt x="15" y="4"/>
                          </a:cubicBezTo>
                          <a:cubicBezTo>
                            <a:pt x="17" y="5"/>
                            <a:pt x="19" y="6"/>
                            <a:pt x="21"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7" name="Freeform 638"/>
                    <p:cNvSpPr>
                      <a:spLocks/>
                    </p:cNvSpPr>
                    <p:nvPr/>
                  </p:nvSpPr>
                  <p:spPr bwMode="auto">
                    <a:xfrm>
                      <a:off x="3527" y="707"/>
                      <a:ext cx="50" cy="50"/>
                    </a:xfrm>
                    <a:custGeom>
                      <a:avLst/>
                      <a:gdLst>
                        <a:gd name="T0" fmla="*/ 21 w 21"/>
                        <a:gd name="T1" fmla="*/ 9 h 21"/>
                        <a:gd name="T2" fmla="*/ 21 w 21"/>
                        <a:gd name="T3" fmla="*/ 9 h 21"/>
                        <a:gd name="T4" fmla="*/ 11 w 21"/>
                        <a:gd name="T5" fmla="*/ 21 h 21"/>
                        <a:gd name="T6" fmla="*/ 7 w 21"/>
                        <a:gd name="T7" fmla="*/ 18 h 21"/>
                        <a:gd name="T8" fmla="*/ 0 w 21"/>
                        <a:gd name="T9" fmla="*/ 14 h 21"/>
                        <a:gd name="T10" fmla="*/ 0 w 21"/>
                        <a:gd name="T11" fmla="*/ 14 h 21"/>
                        <a:gd name="T12" fmla="*/ 11 w 21"/>
                        <a:gd name="T13" fmla="*/ 2 h 21"/>
                        <a:gd name="T14" fmla="*/ 14 w 21"/>
                        <a:gd name="T15" fmla="*/ 0 h 21"/>
                        <a:gd name="T16" fmla="*/ 17 w 21"/>
                        <a:gd name="T17" fmla="*/ 4 h 21"/>
                        <a:gd name="T18" fmla="*/ 21 w 21"/>
                        <a:gd name="T19"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9"/>
                          </a:moveTo>
                          <a:cubicBezTo>
                            <a:pt x="21" y="9"/>
                            <a:pt x="21" y="9"/>
                            <a:pt x="21" y="9"/>
                          </a:cubicBezTo>
                          <a:cubicBezTo>
                            <a:pt x="17" y="12"/>
                            <a:pt x="13" y="16"/>
                            <a:pt x="11" y="21"/>
                          </a:cubicBezTo>
                          <a:cubicBezTo>
                            <a:pt x="9" y="20"/>
                            <a:pt x="8" y="19"/>
                            <a:pt x="7" y="18"/>
                          </a:cubicBezTo>
                          <a:cubicBezTo>
                            <a:pt x="5" y="17"/>
                            <a:pt x="3" y="15"/>
                            <a:pt x="0" y="14"/>
                          </a:cubicBezTo>
                          <a:cubicBezTo>
                            <a:pt x="0" y="14"/>
                            <a:pt x="0" y="14"/>
                            <a:pt x="0" y="14"/>
                          </a:cubicBezTo>
                          <a:cubicBezTo>
                            <a:pt x="3" y="9"/>
                            <a:pt x="6" y="5"/>
                            <a:pt x="11" y="2"/>
                          </a:cubicBezTo>
                          <a:cubicBezTo>
                            <a:pt x="12" y="1"/>
                            <a:pt x="13" y="0"/>
                            <a:pt x="14" y="0"/>
                          </a:cubicBezTo>
                          <a:cubicBezTo>
                            <a:pt x="15" y="1"/>
                            <a:pt x="16" y="2"/>
                            <a:pt x="17" y="4"/>
                          </a:cubicBezTo>
                          <a:cubicBezTo>
                            <a:pt x="18" y="5"/>
                            <a:pt x="19" y="8"/>
                            <a:pt x="21" y="9"/>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8" name="Freeform 639"/>
                    <p:cNvSpPr>
                      <a:spLocks/>
                    </p:cNvSpPr>
                    <p:nvPr/>
                  </p:nvSpPr>
                  <p:spPr bwMode="auto">
                    <a:xfrm>
                      <a:off x="3352" y="1526"/>
                      <a:ext cx="38" cy="43"/>
                    </a:xfrm>
                    <a:custGeom>
                      <a:avLst/>
                      <a:gdLst>
                        <a:gd name="T0" fmla="*/ 15 w 16"/>
                        <a:gd name="T1" fmla="*/ 6 h 18"/>
                        <a:gd name="T2" fmla="*/ 16 w 16"/>
                        <a:gd name="T3" fmla="*/ 12 h 18"/>
                        <a:gd name="T4" fmla="*/ 1 w 16"/>
                        <a:gd name="T5" fmla="*/ 18 h 18"/>
                        <a:gd name="T6" fmla="*/ 0 w 16"/>
                        <a:gd name="T7" fmla="*/ 11 h 18"/>
                        <a:gd name="T8" fmla="*/ 1 w 16"/>
                        <a:gd name="T9" fmla="*/ 0 h 18"/>
                        <a:gd name="T10" fmla="*/ 9 w 16"/>
                        <a:gd name="T11" fmla="*/ 1 h 18"/>
                        <a:gd name="T12" fmla="*/ 16 w 16"/>
                        <a:gd name="T13" fmla="*/ 2 h 18"/>
                        <a:gd name="T14" fmla="*/ 15 w 16"/>
                        <a:gd name="T15" fmla="*/ 6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8">
                          <a:moveTo>
                            <a:pt x="15" y="6"/>
                          </a:moveTo>
                          <a:cubicBezTo>
                            <a:pt x="15" y="8"/>
                            <a:pt x="16" y="10"/>
                            <a:pt x="16" y="12"/>
                          </a:cubicBezTo>
                          <a:cubicBezTo>
                            <a:pt x="11" y="14"/>
                            <a:pt x="6" y="15"/>
                            <a:pt x="1" y="18"/>
                          </a:cubicBezTo>
                          <a:cubicBezTo>
                            <a:pt x="1" y="15"/>
                            <a:pt x="1" y="13"/>
                            <a:pt x="0" y="11"/>
                          </a:cubicBezTo>
                          <a:cubicBezTo>
                            <a:pt x="0" y="7"/>
                            <a:pt x="0" y="4"/>
                            <a:pt x="1" y="0"/>
                          </a:cubicBezTo>
                          <a:cubicBezTo>
                            <a:pt x="3" y="1"/>
                            <a:pt x="6" y="1"/>
                            <a:pt x="9" y="1"/>
                          </a:cubicBezTo>
                          <a:cubicBezTo>
                            <a:pt x="11" y="1"/>
                            <a:pt x="13" y="2"/>
                            <a:pt x="16" y="2"/>
                          </a:cubicBezTo>
                          <a:cubicBezTo>
                            <a:pt x="16" y="3"/>
                            <a:pt x="16" y="5"/>
                            <a:pt x="15"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9" name="Freeform 640"/>
                    <p:cNvSpPr>
                      <a:spLocks/>
                    </p:cNvSpPr>
                    <p:nvPr/>
                  </p:nvSpPr>
                  <p:spPr bwMode="auto">
                    <a:xfrm>
                      <a:off x="3473" y="1017"/>
                      <a:ext cx="35" cy="45"/>
                    </a:xfrm>
                    <a:custGeom>
                      <a:avLst/>
                      <a:gdLst>
                        <a:gd name="T0" fmla="*/ 15 w 15"/>
                        <a:gd name="T1" fmla="*/ 5 h 19"/>
                        <a:gd name="T2" fmla="*/ 11 w 15"/>
                        <a:gd name="T3" fmla="*/ 19 h 19"/>
                        <a:gd name="T4" fmla="*/ 0 w 15"/>
                        <a:gd name="T5" fmla="*/ 14 h 19"/>
                        <a:gd name="T6" fmla="*/ 3 w 15"/>
                        <a:gd name="T7" fmla="*/ 0 h 19"/>
                        <a:gd name="T8" fmla="*/ 15 w 15"/>
                        <a:gd name="T9" fmla="*/ 5 h 19"/>
                      </a:gdLst>
                      <a:ahLst/>
                      <a:cxnLst>
                        <a:cxn ang="0">
                          <a:pos x="T0" y="T1"/>
                        </a:cxn>
                        <a:cxn ang="0">
                          <a:pos x="T2" y="T3"/>
                        </a:cxn>
                        <a:cxn ang="0">
                          <a:pos x="T4" y="T5"/>
                        </a:cxn>
                        <a:cxn ang="0">
                          <a:pos x="T6" y="T7"/>
                        </a:cxn>
                        <a:cxn ang="0">
                          <a:pos x="T8" y="T9"/>
                        </a:cxn>
                      </a:cxnLst>
                      <a:rect l="0" t="0" r="r" b="b"/>
                      <a:pathLst>
                        <a:path w="15" h="19">
                          <a:moveTo>
                            <a:pt x="15" y="5"/>
                          </a:moveTo>
                          <a:cubicBezTo>
                            <a:pt x="13" y="9"/>
                            <a:pt x="12" y="14"/>
                            <a:pt x="11" y="19"/>
                          </a:cubicBezTo>
                          <a:cubicBezTo>
                            <a:pt x="7" y="17"/>
                            <a:pt x="4" y="16"/>
                            <a:pt x="0" y="14"/>
                          </a:cubicBezTo>
                          <a:cubicBezTo>
                            <a:pt x="1" y="9"/>
                            <a:pt x="2" y="4"/>
                            <a:pt x="3" y="0"/>
                          </a:cubicBezTo>
                          <a:cubicBezTo>
                            <a:pt x="7" y="1"/>
                            <a:pt x="11" y="3"/>
                            <a:pt x="15"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0" name="Freeform 641"/>
                    <p:cNvSpPr>
                      <a:spLocks/>
                    </p:cNvSpPr>
                    <p:nvPr/>
                  </p:nvSpPr>
                  <p:spPr bwMode="auto">
                    <a:xfrm>
                      <a:off x="3269" y="1658"/>
                      <a:ext cx="80" cy="78"/>
                    </a:xfrm>
                    <a:custGeom>
                      <a:avLst/>
                      <a:gdLst>
                        <a:gd name="T0" fmla="*/ 34 w 34"/>
                        <a:gd name="T1" fmla="*/ 21 h 33"/>
                        <a:gd name="T2" fmla="*/ 34 w 34"/>
                        <a:gd name="T3" fmla="*/ 21 h 33"/>
                        <a:gd name="T4" fmla="*/ 9 w 34"/>
                        <a:gd name="T5" fmla="*/ 32 h 33"/>
                        <a:gd name="T6" fmla="*/ 6 w 34"/>
                        <a:gd name="T7" fmla="*/ 17 h 33"/>
                        <a:gd name="T8" fmla="*/ 15 w 34"/>
                        <a:gd name="T9" fmla="*/ 3 h 33"/>
                        <a:gd name="T10" fmla="*/ 15 w 34"/>
                        <a:gd name="T11" fmla="*/ 0 h 33"/>
                        <a:gd name="T12" fmla="*/ 15 w 34"/>
                        <a:gd name="T13" fmla="*/ 0 h 33"/>
                        <a:gd name="T14" fmla="*/ 20 w 34"/>
                        <a:gd name="T15" fmla="*/ 6 h 33"/>
                        <a:gd name="T16" fmla="*/ 13 w 34"/>
                        <a:gd name="T17" fmla="*/ 11 h 33"/>
                        <a:gd name="T18" fmla="*/ 12 w 34"/>
                        <a:gd name="T19" fmla="*/ 20 h 33"/>
                        <a:gd name="T20" fmla="*/ 20 w 34"/>
                        <a:gd name="T21" fmla="*/ 21 h 33"/>
                        <a:gd name="T22" fmla="*/ 26 w 34"/>
                        <a:gd name="T23" fmla="*/ 14 h 33"/>
                        <a:gd name="T24" fmla="*/ 34 w 34"/>
                        <a:gd name="T25"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3">
                          <a:moveTo>
                            <a:pt x="34" y="21"/>
                          </a:moveTo>
                          <a:cubicBezTo>
                            <a:pt x="34" y="21"/>
                            <a:pt x="34" y="21"/>
                            <a:pt x="34" y="21"/>
                          </a:cubicBezTo>
                          <a:cubicBezTo>
                            <a:pt x="28" y="27"/>
                            <a:pt x="18" y="33"/>
                            <a:pt x="9" y="32"/>
                          </a:cubicBezTo>
                          <a:cubicBezTo>
                            <a:pt x="0" y="31"/>
                            <a:pt x="3" y="23"/>
                            <a:pt x="6" y="17"/>
                          </a:cubicBezTo>
                          <a:cubicBezTo>
                            <a:pt x="9" y="12"/>
                            <a:pt x="12" y="7"/>
                            <a:pt x="15" y="3"/>
                          </a:cubicBezTo>
                          <a:cubicBezTo>
                            <a:pt x="16" y="2"/>
                            <a:pt x="15" y="1"/>
                            <a:pt x="15" y="0"/>
                          </a:cubicBezTo>
                          <a:cubicBezTo>
                            <a:pt x="15" y="0"/>
                            <a:pt x="15" y="0"/>
                            <a:pt x="15" y="0"/>
                          </a:cubicBezTo>
                          <a:cubicBezTo>
                            <a:pt x="17" y="2"/>
                            <a:pt x="18" y="4"/>
                            <a:pt x="20" y="6"/>
                          </a:cubicBezTo>
                          <a:cubicBezTo>
                            <a:pt x="17" y="7"/>
                            <a:pt x="15" y="9"/>
                            <a:pt x="13" y="11"/>
                          </a:cubicBezTo>
                          <a:cubicBezTo>
                            <a:pt x="11" y="13"/>
                            <a:pt x="10" y="17"/>
                            <a:pt x="12" y="20"/>
                          </a:cubicBezTo>
                          <a:cubicBezTo>
                            <a:pt x="14" y="22"/>
                            <a:pt x="18" y="22"/>
                            <a:pt x="20" y="21"/>
                          </a:cubicBezTo>
                          <a:cubicBezTo>
                            <a:pt x="23" y="20"/>
                            <a:pt x="26" y="16"/>
                            <a:pt x="26" y="14"/>
                          </a:cubicBezTo>
                          <a:cubicBezTo>
                            <a:pt x="28" y="16"/>
                            <a:pt x="31" y="19"/>
                            <a:pt x="34" y="2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1" name="Freeform 642"/>
                    <p:cNvSpPr>
                      <a:spLocks/>
                    </p:cNvSpPr>
                    <p:nvPr/>
                  </p:nvSpPr>
                  <p:spPr bwMode="auto">
                    <a:xfrm>
                      <a:off x="3556" y="338"/>
                      <a:ext cx="68" cy="175"/>
                    </a:xfrm>
                    <a:custGeom>
                      <a:avLst/>
                      <a:gdLst>
                        <a:gd name="T0" fmla="*/ 29 w 29"/>
                        <a:gd name="T1" fmla="*/ 71 h 74"/>
                        <a:gd name="T2" fmla="*/ 29 w 29"/>
                        <a:gd name="T3" fmla="*/ 74 h 74"/>
                        <a:gd name="T4" fmla="*/ 29 w 29"/>
                        <a:gd name="T5" fmla="*/ 74 h 74"/>
                        <a:gd name="T6" fmla="*/ 15 w 29"/>
                        <a:gd name="T7" fmla="*/ 57 h 74"/>
                        <a:gd name="T8" fmla="*/ 9 w 29"/>
                        <a:gd name="T9" fmla="*/ 48 h 74"/>
                        <a:gd name="T10" fmla="*/ 1 w 29"/>
                        <a:gd name="T11" fmla="*/ 26 h 74"/>
                        <a:gd name="T12" fmla="*/ 4 w 29"/>
                        <a:gd name="T13" fmla="*/ 8 h 74"/>
                        <a:gd name="T14" fmla="*/ 23 w 29"/>
                        <a:gd name="T15" fmla="*/ 7 h 74"/>
                        <a:gd name="T16" fmla="*/ 29 w 29"/>
                        <a:gd name="T17" fmla="*/ 27 h 74"/>
                        <a:gd name="T18" fmla="*/ 28 w 29"/>
                        <a:gd name="T19" fmla="*/ 69 h 74"/>
                        <a:gd name="T20" fmla="*/ 29 w 29"/>
                        <a:gd name="T21" fmla="*/ 7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74">
                          <a:moveTo>
                            <a:pt x="29" y="71"/>
                          </a:moveTo>
                          <a:cubicBezTo>
                            <a:pt x="29" y="72"/>
                            <a:pt x="29" y="73"/>
                            <a:pt x="29" y="74"/>
                          </a:cubicBezTo>
                          <a:cubicBezTo>
                            <a:pt x="29" y="74"/>
                            <a:pt x="29" y="74"/>
                            <a:pt x="29" y="74"/>
                          </a:cubicBezTo>
                          <a:cubicBezTo>
                            <a:pt x="25" y="68"/>
                            <a:pt x="20" y="62"/>
                            <a:pt x="15" y="57"/>
                          </a:cubicBezTo>
                          <a:cubicBezTo>
                            <a:pt x="13" y="54"/>
                            <a:pt x="11" y="51"/>
                            <a:pt x="9" y="48"/>
                          </a:cubicBezTo>
                          <a:cubicBezTo>
                            <a:pt x="6" y="42"/>
                            <a:pt x="2" y="34"/>
                            <a:pt x="1" y="26"/>
                          </a:cubicBezTo>
                          <a:cubicBezTo>
                            <a:pt x="0" y="20"/>
                            <a:pt x="1" y="14"/>
                            <a:pt x="4" y="8"/>
                          </a:cubicBezTo>
                          <a:cubicBezTo>
                            <a:pt x="9" y="1"/>
                            <a:pt x="18" y="0"/>
                            <a:pt x="23" y="7"/>
                          </a:cubicBezTo>
                          <a:cubicBezTo>
                            <a:pt x="28" y="12"/>
                            <a:pt x="29" y="20"/>
                            <a:pt x="29" y="27"/>
                          </a:cubicBezTo>
                          <a:cubicBezTo>
                            <a:pt x="29" y="41"/>
                            <a:pt x="27" y="55"/>
                            <a:pt x="28" y="69"/>
                          </a:cubicBezTo>
                          <a:cubicBezTo>
                            <a:pt x="28" y="70"/>
                            <a:pt x="28" y="71"/>
                            <a:pt x="29" y="71"/>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2" name="Freeform 643"/>
                    <p:cNvSpPr>
                      <a:spLocks/>
                    </p:cNvSpPr>
                    <p:nvPr/>
                  </p:nvSpPr>
                  <p:spPr bwMode="auto">
                    <a:xfrm>
                      <a:off x="3660" y="178"/>
                      <a:ext cx="40" cy="28"/>
                    </a:xfrm>
                    <a:custGeom>
                      <a:avLst/>
                      <a:gdLst>
                        <a:gd name="T0" fmla="*/ 10 w 17"/>
                        <a:gd name="T1" fmla="*/ 2 h 12"/>
                        <a:gd name="T2" fmla="*/ 17 w 17"/>
                        <a:gd name="T3" fmla="*/ 12 h 12"/>
                        <a:gd name="T4" fmla="*/ 0 w 17"/>
                        <a:gd name="T5" fmla="*/ 9 h 12"/>
                        <a:gd name="T6" fmla="*/ 0 w 17"/>
                        <a:gd name="T7" fmla="*/ 8 h 12"/>
                        <a:gd name="T8" fmla="*/ 10 w 17"/>
                        <a:gd name="T9" fmla="*/ 2 h 12"/>
                      </a:gdLst>
                      <a:ahLst/>
                      <a:cxnLst>
                        <a:cxn ang="0">
                          <a:pos x="T0" y="T1"/>
                        </a:cxn>
                        <a:cxn ang="0">
                          <a:pos x="T2" y="T3"/>
                        </a:cxn>
                        <a:cxn ang="0">
                          <a:pos x="T4" y="T5"/>
                        </a:cxn>
                        <a:cxn ang="0">
                          <a:pos x="T6" y="T7"/>
                        </a:cxn>
                        <a:cxn ang="0">
                          <a:pos x="T8" y="T9"/>
                        </a:cxn>
                      </a:cxnLst>
                      <a:rect l="0" t="0" r="r" b="b"/>
                      <a:pathLst>
                        <a:path w="17" h="12">
                          <a:moveTo>
                            <a:pt x="10" y="2"/>
                          </a:moveTo>
                          <a:cubicBezTo>
                            <a:pt x="15" y="3"/>
                            <a:pt x="17" y="8"/>
                            <a:pt x="17" y="12"/>
                          </a:cubicBezTo>
                          <a:cubicBezTo>
                            <a:pt x="11" y="10"/>
                            <a:pt x="6" y="9"/>
                            <a:pt x="0" y="9"/>
                          </a:cubicBezTo>
                          <a:cubicBezTo>
                            <a:pt x="0" y="8"/>
                            <a:pt x="0" y="8"/>
                            <a:pt x="0" y="8"/>
                          </a:cubicBezTo>
                          <a:cubicBezTo>
                            <a:pt x="1" y="3"/>
                            <a:pt x="6" y="0"/>
                            <a:pt x="10"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3" name="Freeform 644"/>
                    <p:cNvSpPr>
                      <a:spLocks/>
                    </p:cNvSpPr>
                    <p:nvPr/>
                  </p:nvSpPr>
                  <p:spPr bwMode="auto">
                    <a:xfrm>
                      <a:off x="3205" y="1772"/>
                      <a:ext cx="123" cy="83"/>
                    </a:xfrm>
                    <a:custGeom>
                      <a:avLst/>
                      <a:gdLst>
                        <a:gd name="T0" fmla="*/ 50 w 52"/>
                        <a:gd name="T1" fmla="*/ 8 h 35"/>
                        <a:gd name="T2" fmla="*/ 52 w 52"/>
                        <a:gd name="T3" fmla="*/ 10 h 35"/>
                        <a:gd name="T4" fmla="*/ 52 w 52"/>
                        <a:gd name="T5" fmla="*/ 10 h 35"/>
                        <a:gd name="T6" fmla="*/ 19 w 52"/>
                        <a:gd name="T7" fmla="*/ 33 h 35"/>
                        <a:gd name="T8" fmla="*/ 11 w 52"/>
                        <a:gd name="T9" fmla="*/ 35 h 35"/>
                        <a:gd name="T10" fmla="*/ 0 w 52"/>
                        <a:gd name="T11" fmla="*/ 18 h 35"/>
                        <a:gd name="T12" fmla="*/ 7 w 52"/>
                        <a:gd name="T13" fmla="*/ 0 h 35"/>
                        <a:gd name="T14" fmla="*/ 11 w 52"/>
                        <a:gd name="T15" fmla="*/ 5 h 35"/>
                        <a:gd name="T16" fmla="*/ 49 w 52"/>
                        <a:gd name="T17" fmla="*/ 9 h 35"/>
                        <a:gd name="T18" fmla="*/ 50 w 52"/>
                        <a:gd name="T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5">
                          <a:moveTo>
                            <a:pt x="50" y="8"/>
                          </a:moveTo>
                          <a:cubicBezTo>
                            <a:pt x="51" y="9"/>
                            <a:pt x="51" y="9"/>
                            <a:pt x="52" y="10"/>
                          </a:cubicBezTo>
                          <a:cubicBezTo>
                            <a:pt x="52" y="10"/>
                            <a:pt x="52" y="10"/>
                            <a:pt x="52" y="10"/>
                          </a:cubicBezTo>
                          <a:cubicBezTo>
                            <a:pt x="42" y="19"/>
                            <a:pt x="32" y="28"/>
                            <a:pt x="19" y="33"/>
                          </a:cubicBezTo>
                          <a:cubicBezTo>
                            <a:pt x="17" y="34"/>
                            <a:pt x="14" y="35"/>
                            <a:pt x="11" y="35"/>
                          </a:cubicBezTo>
                          <a:cubicBezTo>
                            <a:pt x="4" y="33"/>
                            <a:pt x="0" y="26"/>
                            <a:pt x="0" y="18"/>
                          </a:cubicBezTo>
                          <a:cubicBezTo>
                            <a:pt x="0" y="12"/>
                            <a:pt x="3" y="5"/>
                            <a:pt x="7" y="0"/>
                          </a:cubicBezTo>
                          <a:cubicBezTo>
                            <a:pt x="8" y="2"/>
                            <a:pt x="9" y="3"/>
                            <a:pt x="11" y="5"/>
                          </a:cubicBezTo>
                          <a:cubicBezTo>
                            <a:pt x="20" y="16"/>
                            <a:pt x="37" y="17"/>
                            <a:pt x="49" y="9"/>
                          </a:cubicBezTo>
                          <a:cubicBezTo>
                            <a:pt x="50" y="9"/>
                            <a:pt x="50" y="9"/>
                            <a:pt x="50"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4" name="Freeform 645"/>
                    <p:cNvSpPr>
                      <a:spLocks/>
                    </p:cNvSpPr>
                    <p:nvPr/>
                  </p:nvSpPr>
                  <p:spPr bwMode="auto">
                    <a:xfrm>
                      <a:off x="3354" y="1486"/>
                      <a:ext cx="45" cy="38"/>
                    </a:xfrm>
                    <a:custGeom>
                      <a:avLst/>
                      <a:gdLst>
                        <a:gd name="T0" fmla="*/ 19 w 19"/>
                        <a:gd name="T1" fmla="*/ 4 h 16"/>
                        <a:gd name="T2" fmla="*/ 15 w 19"/>
                        <a:gd name="T3" fmla="*/ 16 h 16"/>
                        <a:gd name="T4" fmla="*/ 8 w 19"/>
                        <a:gd name="T5" fmla="*/ 16 h 16"/>
                        <a:gd name="T6" fmla="*/ 0 w 19"/>
                        <a:gd name="T7" fmla="*/ 15 h 16"/>
                        <a:gd name="T8" fmla="*/ 4 w 19"/>
                        <a:gd name="T9" fmla="*/ 0 h 16"/>
                        <a:gd name="T10" fmla="*/ 19 w 19"/>
                        <a:gd name="T11" fmla="*/ 4 h 16"/>
                      </a:gdLst>
                      <a:ahLst/>
                      <a:cxnLst>
                        <a:cxn ang="0">
                          <a:pos x="T0" y="T1"/>
                        </a:cxn>
                        <a:cxn ang="0">
                          <a:pos x="T2" y="T3"/>
                        </a:cxn>
                        <a:cxn ang="0">
                          <a:pos x="T4" y="T5"/>
                        </a:cxn>
                        <a:cxn ang="0">
                          <a:pos x="T6" y="T7"/>
                        </a:cxn>
                        <a:cxn ang="0">
                          <a:pos x="T8" y="T9"/>
                        </a:cxn>
                        <a:cxn ang="0">
                          <a:pos x="T10" y="T11"/>
                        </a:cxn>
                      </a:cxnLst>
                      <a:rect l="0" t="0" r="r" b="b"/>
                      <a:pathLst>
                        <a:path w="19" h="16">
                          <a:moveTo>
                            <a:pt x="19" y="4"/>
                          </a:moveTo>
                          <a:cubicBezTo>
                            <a:pt x="17" y="8"/>
                            <a:pt x="16" y="12"/>
                            <a:pt x="15" y="16"/>
                          </a:cubicBezTo>
                          <a:cubicBezTo>
                            <a:pt x="13" y="16"/>
                            <a:pt x="10" y="16"/>
                            <a:pt x="8" y="16"/>
                          </a:cubicBezTo>
                          <a:cubicBezTo>
                            <a:pt x="5" y="16"/>
                            <a:pt x="3" y="16"/>
                            <a:pt x="0" y="15"/>
                          </a:cubicBezTo>
                          <a:cubicBezTo>
                            <a:pt x="1" y="10"/>
                            <a:pt x="2" y="5"/>
                            <a:pt x="4" y="0"/>
                          </a:cubicBezTo>
                          <a:cubicBezTo>
                            <a:pt x="9" y="1"/>
                            <a:pt x="14" y="3"/>
                            <a:pt x="19"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5" name="Freeform 646"/>
                    <p:cNvSpPr>
                      <a:spLocks/>
                    </p:cNvSpPr>
                    <p:nvPr/>
                  </p:nvSpPr>
                  <p:spPr bwMode="auto">
                    <a:xfrm>
                      <a:off x="3288" y="1734"/>
                      <a:ext cx="45" cy="52"/>
                    </a:xfrm>
                    <a:custGeom>
                      <a:avLst/>
                      <a:gdLst>
                        <a:gd name="T0" fmla="*/ 18 w 19"/>
                        <a:gd name="T1" fmla="*/ 21 h 22"/>
                        <a:gd name="T2" fmla="*/ 18 w 19"/>
                        <a:gd name="T3" fmla="*/ 22 h 22"/>
                        <a:gd name="T4" fmla="*/ 0 w 19"/>
                        <a:gd name="T5" fmla="*/ 4 h 22"/>
                        <a:gd name="T6" fmla="*/ 19 w 19"/>
                        <a:gd name="T7" fmla="*/ 0 h 22"/>
                        <a:gd name="T8" fmla="*/ 18 w 19"/>
                        <a:gd name="T9" fmla="*/ 21 h 22"/>
                      </a:gdLst>
                      <a:ahLst/>
                      <a:cxnLst>
                        <a:cxn ang="0">
                          <a:pos x="T0" y="T1"/>
                        </a:cxn>
                        <a:cxn ang="0">
                          <a:pos x="T2" y="T3"/>
                        </a:cxn>
                        <a:cxn ang="0">
                          <a:pos x="T4" y="T5"/>
                        </a:cxn>
                        <a:cxn ang="0">
                          <a:pos x="T6" y="T7"/>
                        </a:cxn>
                        <a:cxn ang="0">
                          <a:pos x="T8" y="T9"/>
                        </a:cxn>
                      </a:cxnLst>
                      <a:rect l="0" t="0" r="r" b="b"/>
                      <a:pathLst>
                        <a:path w="19" h="22">
                          <a:moveTo>
                            <a:pt x="18" y="21"/>
                          </a:moveTo>
                          <a:cubicBezTo>
                            <a:pt x="18" y="22"/>
                            <a:pt x="18" y="22"/>
                            <a:pt x="18" y="22"/>
                          </a:cubicBezTo>
                          <a:cubicBezTo>
                            <a:pt x="11" y="16"/>
                            <a:pt x="5" y="10"/>
                            <a:pt x="0" y="4"/>
                          </a:cubicBezTo>
                          <a:cubicBezTo>
                            <a:pt x="6" y="5"/>
                            <a:pt x="13" y="3"/>
                            <a:pt x="19" y="0"/>
                          </a:cubicBezTo>
                          <a:cubicBezTo>
                            <a:pt x="14" y="7"/>
                            <a:pt x="12" y="16"/>
                            <a:pt x="18" y="2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6" name="Freeform 647"/>
                    <p:cNvSpPr>
                      <a:spLocks/>
                    </p:cNvSpPr>
                    <p:nvPr/>
                  </p:nvSpPr>
                  <p:spPr bwMode="auto">
                    <a:xfrm>
                      <a:off x="3522" y="596"/>
                      <a:ext cx="74" cy="71"/>
                    </a:xfrm>
                    <a:custGeom>
                      <a:avLst/>
                      <a:gdLst>
                        <a:gd name="T0" fmla="*/ 30 w 31"/>
                        <a:gd name="T1" fmla="*/ 14 h 30"/>
                        <a:gd name="T2" fmla="*/ 31 w 31"/>
                        <a:gd name="T3" fmla="*/ 18 h 30"/>
                        <a:gd name="T4" fmla="*/ 26 w 31"/>
                        <a:gd name="T5" fmla="*/ 20 h 30"/>
                        <a:gd name="T6" fmla="*/ 13 w 31"/>
                        <a:gd name="T7" fmla="*/ 12 h 30"/>
                        <a:gd name="T8" fmla="*/ 10 w 31"/>
                        <a:gd name="T9" fmla="*/ 26 h 30"/>
                        <a:gd name="T10" fmla="*/ 1 w 31"/>
                        <a:gd name="T11" fmla="*/ 30 h 30"/>
                        <a:gd name="T12" fmla="*/ 1 w 31"/>
                        <a:gd name="T13" fmla="*/ 15 h 30"/>
                        <a:gd name="T14" fmla="*/ 10 w 31"/>
                        <a:gd name="T15" fmla="*/ 2 h 30"/>
                        <a:gd name="T16" fmla="*/ 25 w 31"/>
                        <a:gd name="T17" fmla="*/ 7 h 30"/>
                        <a:gd name="T18" fmla="*/ 30 w 31"/>
                        <a:gd name="T1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30" y="14"/>
                          </a:moveTo>
                          <a:cubicBezTo>
                            <a:pt x="30" y="15"/>
                            <a:pt x="31" y="17"/>
                            <a:pt x="31" y="18"/>
                          </a:cubicBezTo>
                          <a:cubicBezTo>
                            <a:pt x="29" y="19"/>
                            <a:pt x="28" y="19"/>
                            <a:pt x="26" y="20"/>
                          </a:cubicBezTo>
                          <a:cubicBezTo>
                            <a:pt x="24" y="14"/>
                            <a:pt x="19" y="8"/>
                            <a:pt x="13" y="12"/>
                          </a:cubicBezTo>
                          <a:cubicBezTo>
                            <a:pt x="7" y="15"/>
                            <a:pt x="8" y="21"/>
                            <a:pt x="10" y="26"/>
                          </a:cubicBezTo>
                          <a:cubicBezTo>
                            <a:pt x="7" y="27"/>
                            <a:pt x="4" y="29"/>
                            <a:pt x="1" y="30"/>
                          </a:cubicBezTo>
                          <a:cubicBezTo>
                            <a:pt x="0" y="25"/>
                            <a:pt x="0" y="20"/>
                            <a:pt x="1" y="15"/>
                          </a:cubicBezTo>
                          <a:cubicBezTo>
                            <a:pt x="2" y="9"/>
                            <a:pt x="4" y="5"/>
                            <a:pt x="10" y="2"/>
                          </a:cubicBezTo>
                          <a:cubicBezTo>
                            <a:pt x="16" y="0"/>
                            <a:pt x="21" y="2"/>
                            <a:pt x="25" y="7"/>
                          </a:cubicBezTo>
                          <a:cubicBezTo>
                            <a:pt x="27" y="9"/>
                            <a:pt x="28" y="11"/>
                            <a:pt x="30" y="1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7" name="Freeform 648"/>
                    <p:cNvSpPr>
                      <a:spLocks/>
                    </p:cNvSpPr>
                    <p:nvPr/>
                  </p:nvSpPr>
                  <p:spPr bwMode="auto">
                    <a:xfrm>
                      <a:off x="3314" y="1779"/>
                      <a:ext cx="12" cy="12"/>
                    </a:xfrm>
                    <a:custGeom>
                      <a:avLst/>
                      <a:gdLst>
                        <a:gd name="T0" fmla="*/ 1 w 5"/>
                        <a:gd name="T1" fmla="*/ 2 h 5"/>
                        <a:gd name="T2" fmla="*/ 4 w 5"/>
                        <a:gd name="T3" fmla="*/ 5 h 5"/>
                        <a:gd name="T4" fmla="*/ 0 w 5"/>
                        <a:gd name="T5" fmla="*/ 2 h 5"/>
                        <a:gd name="T6" fmla="*/ 1 w 5"/>
                        <a:gd name="T7" fmla="*/ 2 h 5"/>
                      </a:gdLst>
                      <a:ahLst/>
                      <a:cxnLst>
                        <a:cxn ang="0">
                          <a:pos x="T0" y="T1"/>
                        </a:cxn>
                        <a:cxn ang="0">
                          <a:pos x="T2" y="T3"/>
                        </a:cxn>
                        <a:cxn ang="0">
                          <a:pos x="T4" y="T5"/>
                        </a:cxn>
                        <a:cxn ang="0">
                          <a:pos x="T6" y="T7"/>
                        </a:cxn>
                      </a:cxnLst>
                      <a:rect l="0" t="0" r="r" b="b"/>
                      <a:pathLst>
                        <a:path w="5" h="5">
                          <a:moveTo>
                            <a:pt x="1" y="2"/>
                          </a:moveTo>
                          <a:cubicBezTo>
                            <a:pt x="3" y="0"/>
                            <a:pt x="5" y="3"/>
                            <a:pt x="4" y="5"/>
                          </a:cubicBezTo>
                          <a:cubicBezTo>
                            <a:pt x="3" y="4"/>
                            <a:pt x="2" y="3"/>
                            <a:pt x="0" y="2"/>
                          </a:cubicBezTo>
                          <a:cubicBezTo>
                            <a:pt x="0" y="2"/>
                            <a:pt x="0" y="2"/>
                            <a:pt x="1"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8" name="Freeform 649"/>
                    <p:cNvSpPr>
                      <a:spLocks/>
                    </p:cNvSpPr>
                    <p:nvPr/>
                  </p:nvSpPr>
                  <p:spPr bwMode="auto">
                    <a:xfrm>
                      <a:off x="3473" y="570"/>
                      <a:ext cx="118" cy="62"/>
                    </a:xfrm>
                    <a:custGeom>
                      <a:avLst/>
                      <a:gdLst>
                        <a:gd name="T0" fmla="*/ 50 w 50"/>
                        <a:gd name="T1" fmla="*/ 17 h 26"/>
                        <a:gd name="T2" fmla="*/ 46 w 50"/>
                        <a:gd name="T3" fmla="*/ 18 h 26"/>
                        <a:gd name="T4" fmla="*/ 31 w 50"/>
                        <a:gd name="T5" fmla="*/ 13 h 26"/>
                        <a:gd name="T6" fmla="*/ 22 w 50"/>
                        <a:gd name="T7" fmla="*/ 26 h 26"/>
                        <a:gd name="T8" fmla="*/ 18 w 50"/>
                        <a:gd name="T9" fmla="*/ 25 h 26"/>
                        <a:gd name="T10" fmla="*/ 23 w 50"/>
                        <a:gd name="T11" fmla="*/ 14 h 26"/>
                        <a:gd name="T12" fmla="*/ 1 w 50"/>
                        <a:gd name="T13" fmla="*/ 25 h 26"/>
                        <a:gd name="T14" fmla="*/ 0 w 50"/>
                        <a:gd name="T15" fmla="*/ 23 h 26"/>
                        <a:gd name="T16" fmla="*/ 1 w 50"/>
                        <a:gd name="T17" fmla="*/ 20 h 26"/>
                        <a:gd name="T18" fmla="*/ 0 w 50"/>
                        <a:gd name="T19" fmla="*/ 20 h 26"/>
                        <a:gd name="T20" fmla="*/ 1 w 50"/>
                        <a:gd name="T21" fmla="*/ 19 h 26"/>
                        <a:gd name="T22" fmla="*/ 1 w 50"/>
                        <a:gd name="T23" fmla="*/ 19 h 26"/>
                        <a:gd name="T24" fmla="*/ 47 w 50"/>
                        <a:gd name="T25" fmla="*/ 0 h 26"/>
                        <a:gd name="T26" fmla="*/ 47 w 50"/>
                        <a:gd name="T27" fmla="*/ 1 h 26"/>
                        <a:gd name="T28" fmla="*/ 50 w 50"/>
                        <a:gd name="T29" fmla="*/ 2 h 26"/>
                        <a:gd name="T30" fmla="*/ 50 w 50"/>
                        <a:gd name="T31" fmla="*/ 4 h 26"/>
                        <a:gd name="T32" fmla="*/ 38 w 50"/>
                        <a:gd name="T33" fmla="*/ 8 h 26"/>
                        <a:gd name="T34" fmla="*/ 50 w 50"/>
                        <a:gd name="T35"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26">
                          <a:moveTo>
                            <a:pt x="50" y="17"/>
                          </a:moveTo>
                          <a:cubicBezTo>
                            <a:pt x="46" y="18"/>
                            <a:pt x="46" y="18"/>
                            <a:pt x="46" y="18"/>
                          </a:cubicBezTo>
                          <a:cubicBezTo>
                            <a:pt x="42" y="13"/>
                            <a:pt x="37" y="11"/>
                            <a:pt x="31" y="13"/>
                          </a:cubicBezTo>
                          <a:cubicBezTo>
                            <a:pt x="25" y="16"/>
                            <a:pt x="23" y="20"/>
                            <a:pt x="22" y="26"/>
                          </a:cubicBezTo>
                          <a:cubicBezTo>
                            <a:pt x="18" y="25"/>
                            <a:pt x="18" y="25"/>
                            <a:pt x="18" y="25"/>
                          </a:cubicBezTo>
                          <a:cubicBezTo>
                            <a:pt x="19" y="21"/>
                            <a:pt x="20" y="17"/>
                            <a:pt x="23" y="14"/>
                          </a:cubicBezTo>
                          <a:cubicBezTo>
                            <a:pt x="15" y="17"/>
                            <a:pt x="8" y="21"/>
                            <a:pt x="1" y="25"/>
                          </a:cubicBezTo>
                          <a:cubicBezTo>
                            <a:pt x="0" y="23"/>
                            <a:pt x="0" y="23"/>
                            <a:pt x="0" y="23"/>
                          </a:cubicBezTo>
                          <a:cubicBezTo>
                            <a:pt x="1" y="22"/>
                            <a:pt x="1" y="21"/>
                            <a:pt x="1" y="20"/>
                          </a:cubicBezTo>
                          <a:cubicBezTo>
                            <a:pt x="1" y="20"/>
                            <a:pt x="1" y="20"/>
                            <a:pt x="0" y="20"/>
                          </a:cubicBezTo>
                          <a:cubicBezTo>
                            <a:pt x="1" y="20"/>
                            <a:pt x="1" y="19"/>
                            <a:pt x="1" y="19"/>
                          </a:cubicBezTo>
                          <a:cubicBezTo>
                            <a:pt x="1" y="19"/>
                            <a:pt x="1" y="19"/>
                            <a:pt x="1" y="19"/>
                          </a:cubicBezTo>
                          <a:cubicBezTo>
                            <a:pt x="16" y="12"/>
                            <a:pt x="31" y="5"/>
                            <a:pt x="47" y="0"/>
                          </a:cubicBezTo>
                          <a:cubicBezTo>
                            <a:pt x="47" y="1"/>
                            <a:pt x="47" y="1"/>
                            <a:pt x="47" y="1"/>
                          </a:cubicBezTo>
                          <a:cubicBezTo>
                            <a:pt x="48" y="2"/>
                            <a:pt x="49" y="2"/>
                            <a:pt x="50" y="2"/>
                          </a:cubicBezTo>
                          <a:cubicBezTo>
                            <a:pt x="50" y="4"/>
                            <a:pt x="50" y="4"/>
                            <a:pt x="50" y="4"/>
                          </a:cubicBezTo>
                          <a:cubicBezTo>
                            <a:pt x="46" y="5"/>
                            <a:pt x="42" y="7"/>
                            <a:pt x="38" y="8"/>
                          </a:cubicBezTo>
                          <a:cubicBezTo>
                            <a:pt x="43" y="9"/>
                            <a:pt x="47" y="13"/>
                            <a:pt x="50" y="1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9" name="Freeform 650"/>
                    <p:cNvSpPr>
                      <a:spLocks/>
                    </p:cNvSpPr>
                    <p:nvPr/>
                  </p:nvSpPr>
                  <p:spPr bwMode="auto">
                    <a:xfrm>
                      <a:off x="3584" y="566"/>
                      <a:ext cx="17" cy="9"/>
                    </a:xfrm>
                    <a:custGeom>
                      <a:avLst/>
                      <a:gdLst>
                        <a:gd name="T0" fmla="*/ 7 w 7"/>
                        <a:gd name="T1" fmla="*/ 0 h 4"/>
                        <a:gd name="T2" fmla="*/ 4 w 7"/>
                        <a:gd name="T3" fmla="*/ 2 h 4"/>
                        <a:gd name="T4" fmla="*/ 3 w 7"/>
                        <a:gd name="T5" fmla="*/ 4 h 4"/>
                        <a:gd name="T6" fmla="*/ 0 w 7"/>
                        <a:gd name="T7" fmla="*/ 3 h 4"/>
                        <a:gd name="T8" fmla="*/ 0 w 7"/>
                        <a:gd name="T9" fmla="*/ 2 h 4"/>
                        <a:gd name="T10" fmla="*/ 7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7" y="0"/>
                          </a:moveTo>
                          <a:cubicBezTo>
                            <a:pt x="7" y="2"/>
                            <a:pt x="5" y="3"/>
                            <a:pt x="4" y="2"/>
                          </a:cubicBezTo>
                          <a:cubicBezTo>
                            <a:pt x="4" y="3"/>
                            <a:pt x="3" y="4"/>
                            <a:pt x="3" y="4"/>
                          </a:cubicBezTo>
                          <a:cubicBezTo>
                            <a:pt x="2" y="4"/>
                            <a:pt x="1" y="4"/>
                            <a:pt x="0" y="3"/>
                          </a:cubicBezTo>
                          <a:cubicBezTo>
                            <a:pt x="0" y="3"/>
                            <a:pt x="0" y="3"/>
                            <a:pt x="0" y="2"/>
                          </a:cubicBezTo>
                          <a:cubicBezTo>
                            <a:pt x="2" y="2"/>
                            <a:pt x="4" y="1"/>
                            <a:pt x="7"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0" name="Freeform 651"/>
                    <p:cNvSpPr>
                      <a:spLocks noEditPoints="1"/>
                    </p:cNvSpPr>
                    <p:nvPr/>
                  </p:nvSpPr>
                  <p:spPr bwMode="auto">
                    <a:xfrm>
                      <a:off x="3174" y="445"/>
                      <a:ext cx="427" cy="374"/>
                    </a:xfrm>
                    <a:custGeom>
                      <a:avLst/>
                      <a:gdLst>
                        <a:gd name="T0" fmla="*/ 140 w 180"/>
                        <a:gd name="T1" fmla="*/ 32 h 158"/>
                        <a:gd name="T2" fmla="*/ 150 w 180"/>
                        <a:gd name="T3" fmla="*/ 21 h 158"/>
                        <a:gd name="T4" fmla="*/ 133 w 180"/>
                        <a:gd name="T5" fmla="*/ 14 h 158"/>
                        <a:gd name="T6" fmla="*/ 180 w 180"/>
                        <a:gd name="T7" fmla="*/ 51 h 158"/>
                        <a:gd name="T8" fmla="*/ 173 w 180"/>
                        <a:gd name="T9" fmla="*/ 53 h 158"/>
                        <a:gd name="T10" fmla="*/ 143 w 180"/>
                        <a:gd name="T11" fmla="*/ 37 h 158"/>
                        <a:gd name="T12" fmla="*/ 127 w 180"/>
                        <a:gd name="T13" fmla="*/ 72 h 158"/>
                        <a:gd name="T14" fmla="*/ 123 w 180"/>
                        <a:gd name="T15" fmla="*/ 74 h 158"/>
                        <a:gd name="T16" fmla="*/ 79 w 180"/>
                        <a:gd name="T17" fmla="*/ 70 h 158"/>
                        <a:gd name="T18" fmla="*/ 67 w 180"/>
                        <a:gd name="T19" fmla="*/ 91 h 158"/>
                        <a:gd name="T20" fmla="*/ 71 w 180"/>
                        <a:gd name="T21" fmla="*/ 110 h 158"/>
                        <a:gd name="T22" fmla="*/ 66 w 180"/>
                        <a:gd name="T23" fmla="*/ 114 h 158"/>
                        <a:gd name="T24" fmla="*/ 31 w 180"/>
                        <a:gd name="T25" fmla="*/ 153 h 158"/>
                        <a:gd name="T26" fmla="*/ 33 w 180"/>
                        <a:gd name="T27" fmla="*/ 155 h 158"/>
                        <a:gd name="T28" fmla="*/ 31 w 180"/>
                        <a:gd name="T29" fmla="*/ 158 h 158"/>
                        <a:gd name="T30" fmla="*/ 9 w 180"/>
                        <a:gd name="T31" fmla="*/ 50 h 158"/>
                        <a:gd name="T32" fmla="*/ 32 w 180"/>
                        <a:gd name="T33" fmla="*/ 1 h 158"/>
                        <a:gd name="T34" fmla="*/ 124 w 180"/>
                        <a:gd name="T35" fmla="*/ 4 h 158"/>
                        <a:gd name="T36" fmla="*/ 180 w 180"/>
                        <a:gd name="T37" fmla="*/ 51 h 158"/>
                        <a:gd name="T38" fmla="*/ 126 w 180"/>
                        <a:gd name="T39" fmla="*/ 40 h 158"/>
                        <a:gd name="T40" fmla="*/ 96 w 180"/>
                        <a:gd name="T41" fmla="*/ 36 h 158"/>
                        <a:gd name="T42" fmla="*/ 83 w 180"/>
                        <a:gd name="T43" fmla="*/ 63 h 158"/>
                        <a:gd name="T44" fmla="*/ 123 w 180"/>
                        <a:gd name="T45" fmla="*/ 68 h 158"/>
                        <a:gd name="T46" fmla="*/ 125 w 180"/>
                        <a:gd name="T47" fmla="*/ 33 h 158"/>
                        <a:gd name="T48" fmla="*/ 111 w 180"/>
                        <a:gd name="T49" fmla="*/ 7 h 158"/>
                        <a:gd name="T50" fmla="*/ 102 w 180"/>
                        <a:gd name="T51" fmla="*/ 7 h 158"/>
                        <a:gd name="T52" fmla="*/ 96 w 180"/>
                        <a:gd name="T53" fmla="*/ 30 h 158"/>
                        <a:gd name="T54" fmla="*/ 91 w 180"/>
                        <a:gd name="T55" fmla="*/ 29 h 158"/>
                        <a:gd name="T56" fmla="*/ 66 w 180"/>
                        <a:gd name="T57" fmla="*/ 9 h 158"/>
                        <a:gd name="T58" fmla="*/ 56 w 180"/>
                        <a:gd name="T59" fmla="*/ 31 h 158"/>
                        <a:gd name="T60" fmla="*/ 91 w 180"/>
                        <a:gd name="T61" fmla="*/ 29 h 158"/>
                        <a:gd name="T62" fmla="*/ 61 w 180"/>
                        <a:gd name="T63" fmla="*/ 34 h 158"/>
                        <a:gd name="T64" fmla="*/ 55 w 180"/>
                        <a:gd name="T65" fmla="*/ 39 h 158"/>
                        <a:gd name="T66" fmla="*/ 49 w 180"/>
                        <a:gd name="T67" fmla="*/ 61 h 158"/>
                        <a:gd name="T68" fmla="*/ 90 w 180"/>
                        <a:gd name="T69" fmla="*/ 33 h 158"/>
                        <a:gd name="T70" fmla="*/ 79 w 180"/>
                        <a:gd name="T71" fmla="*/ 65 h 158"/>
                        <a:gd name="T72" fmla="*/ 32 w 180"/>
                        <a:gd name="T73" fmla="*/ 105 h 158"/>
                        <a:gd name="T74" fmla="*/ 62 w 180"/>
                        <a:gd name="T75" fmla="*/ 88 h 158"/>
                        <a:gd name="T76" fmla="*/ 41 w 180"/>
                        <a:gd name="T77" fmla="*/ 66 h 158"/>
                        <a:gd name="T78" fmla="*/ 8 w 180"/>
                        <a:gd name="T79" fmla="*/ 67 h 158"/>
                        <a:gd name="T80" fmla="*/ 4 w 180"/>
                        <a:gd name="T81" fmla="*/ 94 h 158"/>
                        <a:gd name="T82" fmla="*/ 41 w 180"/>
                        <a:gd name="T83" fmla="*/ 66 h 158"/>
                        <a:gd name="T84" fmla="*/ 51 w 180"/>
                        <a:gd name="T85" fmla="*/ 37 h 158"/>
                        <a:gd name="T86" fmla="*/ 28 w 180"/>
                        <a:gd name="T87" fmla="*/ 34 h 158"/>
                        <a:gd name="T88" fmla="*/ 19 w 180"/>
                        <a:gd name="T89" fmla="*/ 39 h 158"/>
                        <a:gd name="T90" fmla="*/ 9 w 180"/>
                        <a:gd name="T91" fmla="*/ 63 h 158"/>
                        <a:gd name="T92" fmla="*/ 51 w 180"/>
                        <a:gd name="T93" fmla="*/ 17 h 158"/>
                        <a:gd name="T94" fmla="*/ 32 w 180"/>
                        <a:gd name="T95" fmla="*/ 7 h 158"/>
                        <a:gd name="T96" fmla="*/ 33 w 180"/>
                        <a:gd name="T97" fmla="*/ 29 h 158"/>
                        <a:gd name="T98" fmla="*/ 51 w 180"/>
                        <a:gd name="T99" fmla="*/ 17 h 158"/>
                        <a:gd name="T100" fmla="*/ 28 w 180"/>
                        <a:gd name="T101" fmla="*/ 107 h 158"/>
                        <a:gd name="T102" fmla="*/ 21 w 180"/>
                        <a:gd name="T103" fmla="*/ 142 h 158"/>
                        <a:gd name="T104" fmla="*/ 28 w 180"/>
                        <a:gd name="T105" fmla="*/ 10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0" h="158">
                          <a:moveTo>
                            <a:pt x="131" y="38"/>
                          </a:moveTo>
                          <a:cubicBezTo>
                            <a:pt x="133" y="36"/>
                            <a:pt x="137" y="34"/>
                            <a:pt x="140" y="32"/>
                          </a:cubicBezTo>
                          <a:cubicBezTo>
                            <a:pt x="148" y="30"/>
                            <a:pt x="158" y="31"/>
                            <a:pt x="165" y="35"/>
                          </a:cubicBezTo>
                          <a:cubicBezTo>
                            <a:pt x="161" y="30"/>
                            <a:pt x="156" y="25"/>
                            <a:pt x="150" y="21"/>
                          </a:cubicBezTo>
                          <a:cubicBezTo>
                            <a:pt x="145" y="18"/>
                            <a:pt x="140" y="15"/>
                            <a:pt x="134" y="13"/>
                          </a:cubicBezTo>
                          <a:cubicBezTo>
                            <a:pt x="134" y="13"/>
                            <a:pt x="134" y="13"/>
                            <a:pt x="133" y="14"/>
                          </a:cubicBezTo>
                          <a:cubicBezTo>
                            <a:pt x="129" y="22"/>
                            <a:pt x="129" y="29"/>
                            <a:pt x="131" y="38"/>
                          </a:cubicBezTo>
                          <a:close/>
                          <a:moveTo>
                            <a:pt x="180" y="51"/>
                          </a:moveTo>
                          <a:cubicBezTo>
                            <a:pt x="180" y="51"/>
                            <a:pt x="180" y="51"/>
                            <a:pt x="180" y="51"/>
                          </a:cubicBezTo>
                          <a:cubicBezTo>
                            <a:pt x="177" y="52"/>
                            <a:pt x="175" y="53"/>
                            <a:pt x="173" y="53"/>
                          </a:cubicBezTo>
                          <a:cubicBezTo>
                            <a:pt x="169" y="48"/>
                            <a:pt x="167" y="43"/>
                            <a:pt x="161" y="39"/>
                          </a:cubicBezTo>
                          <a:cubicBezTo>
                            <a:pt x="156" y="36"/>
                            <a:pt x="149" y="35"/>
                            <a:pt x="143" y="37"/>
                          </a:cubicBezTo>
                          <a:cubicBezTo>
                            <a:pt x="128" y="42"/>
                            <a:pt x="123" y="57"/>
                            <a:pt x="127" y="71"/>
                          </a:cubicBezTo>
                          <a:cubicBezTo>
                            <a:pt x="127" y="72"/>
                            <a:pt x="127" y="72"/>
                            <a:pt x="127" y="72"/>
                          </a:cubicBezTo>
                          <a:cubicBezTo>
                            <a:pt x="127" y="72"/>
                            <a:pt x="127" y="72"/>
                            <a:pt x="127" y="72"/>
                          </a:cubicBezTo>
                          <a:cubicBezTo>
                            <a:pt x="126" y="73"/>
                            <a:pt x="124" y="74"/>
                            <a:pt x="123" y="74"/>
                          </a:cubicBezTo>
                          <a:cubicBezTo>
                            <a:pt x="117" y="70"/>
                            <a:pt x="112" y="66"/>
                            <a:pt x="105" y="65"/>
                          </a:cubicBezTo>
                          <a:cubicBezTo>
                            <a:pt x="96" y="64"/>
                            <a:pt x="87" y="66"/>
                            <a:pt x="79" y="70"/>
                          </a:cubicBezTo>
                          <a:cubicBezTo>
                            <a:pt x="76" y="71"/>
                            <a:pt x="73" y="73"/>
                            <a:pt x="71" y="76"/>
                          </a:cubicBezTo>
                          <a:cubicBezTo>
                            <a:pt x="67" y="80"/>
                            <a:pt x="67" y="86"/>
                            <a:pt x="67" y="91"/>
                          </a:cubicBezTo>
                          <a:cubicBezTo>
                            <a:pt x="66" y="98"/>
                            <a:pt x="67" y="105"/>
                            <a:pt x="71" y="110"/>
                          </a:cubicBezTo>
                          <a:cubicBezTo>
                            <a:pt x="71" y="110"/>
                            <a:pt x="71" y="110"/>
                            <a:pt x="71" y="110"/>
                          </a:cubicBezTo>
                          <a:cubicBezTo>
                            <a:pt x="70" y="111"/>
                            <a:pt x="69" y="112"/>
                            <a:pt x="67" y="114"/>
                          </a:cubicBezTo>
                          <a:cubicBezTo>
                            <a:pt x="67" y="114"/>
                            <a:pt x="67" y="114"/>
                            <a:pt x="66" y="114"/>
                          </a:cubicBezTo>
                          <a:cubicBezTo>
                            <a:pt x="55" y="104"/>
                            <a:pt x="38" y="102"/>
                            <a:pt x="27" y="113"/>
                          </a:cubicBezTo>
                          <a:cubicBezTo>
                            <a:pt x="16" y="125"/>
                            <a:pt x="24" y="142"/>
                            <a:pt x="31" y="153"/>
                          </a:cubicBezTo>
                          <a:cubicBezTo>
                            <a:pt x="32" y="153"/>
                            <a:pt x="32" y="153"/>
                            <a:pt x="32" y="154"/>
                          </a:cubicBezTo>
                          <a:cubicBezTo>
                            <a:pt x="32" y="154"/>
                            <a:pt x="33" y="155"/>
                            <a:pt x="33" y="155"/>
                          </a:cubicBezTo>
                          <a:cubicBezTo>
                            <a:pt x="33" y="156"/>
                            <a:pt x="32" y="157"/>
                            <a:pt x="31" y="158"/>
                          </a:cubicBezTo>
                          <a:cubicBezTo>
                            <a:pt x="31" y="158"/>
                            <a:pt x="31" y="158"/>
                            <a:pt x="31" y="158"/>
                          </a:cubicBezTo>
                          <a:cubicBezTo>
                            <a:pt x="10" y="144"/>
                            <a:pt x="0" y="118"/>
                            <a:pt x="0" y="93"/>
                          </a:cubicBezTo>
                          <a:cubicBezTo>
                            <a:pt x="0" y="78"/>
                            <a:pt x="3" y="64"/>
                            <a:pt x="9" y="50"/>
                          </a:cubicBezTo>
                          <a:cubicBezTo>
                            <a:pt x="15" y="35"/>
                            <a:pt x="27" y="20"/>
                            <a:pt x="28" y="3"/>
                          </a:cubicBezTo>
                          <a:cubicBezTo>
                            <a:pt x="28" y="1"/>
                            <a:pt x="30" y="0"/>
                            <a:pt x="32" y="1"/>
                          </a:cubicBezTo>
                          <a:cubicBezTo>
                            <a:pt x="45" y="11"/>
                            <a:pt x="64" y="4"/>
                            <a:pt x="79" y="2"/>
                          </a:cubicBezTo>
                          <a:cubicBezTo>
                            <a:pt x="94" y="1"/>
                            <a:pt x="110" y="1"/>
                            <a:pt x="124" y="4"/>
                          </a:cubicBezTo>
                          <a:cubicBezTo>
                            <a:pt x="137" y="7"/>
                            <a:pt x="149" y="13"/>
                            <a:pt x="159" y="21"/>
                          </a:cubicBezTo>
                          <a:cubicBezTo>
                            <a:pt x="168" y="28"/>
                            <a:pt x="177" y="39"/>
                            <a:pt x="180" y="51"/>
                          </a:cubicBezTo>
                          <a:close/>
                          <a:moveTo>
                            <a:pt x="128" y="41"/>
                          </a:moveTo>
                          <a:cubicBezTo>
                            <a:pt x="127" y="41"/>
                            <a:pt x="127" y="41"/>
                            <a:pt x="126" y="40"/>
                          </a:cubicBezTo>
                          <a:cubicBezTo>
                            <a:pt x="119" y="33"/>
                            <a:pt x="107" y="30"/>
                            <a:pt x="97" y="35"/>
                          </a:cubicBezTo>
                          <a:cubicBezTo>
                            <a:pt x="96" y="35"/>
                            <a:pt x="96" y="36"/>
                            <a:pt x="96" y="36"/>
                          </a:cubicBezTo>
                          <a:cubicBezTo>
                            <a:pt x="86" y="41"/>
                            <a:pt x="81" y="52"/>
                            <a:pt x="83" y="63"/>
                          </a:cubicBezTo>
                          <a:cubicBezTo>
                            <a:pt x="83" y="63"/>
                            <a:pt x="83" y="63"/>
                            <a:pt x="83" y="63"/>
                          </a:cubicBezTo>
                          <a:cubicBezTo>
                            <a:pt x="89" y="60"/>
                            <a:pt x="96" y="59"/>
                            <a:pt x="103" y="60"/>
                          </a:cubicBezTo>
                          <a:cubicBezTo>
                            <a:pt x="110" y="61"/>
                            <a:pt x="118" y="63"/>
                            <a:pt x="123" y="68"/>
                          </a:cubicBezTo>
                          <a:cubicBezTo>
                            <a:pt x="119" y="59"/>
                            <a:pt x="122" y="48"/>
                            <a:pt x="128" y="41"/>
                          </a:cubicBezTo>
                          <a:close/>
                          <a:moveTo>
                            <a:pt x="125" y="33"/>
                          </a:moveTo>
                          <a:cubicBezTo>
                            <a:pt x="124" y="25"/>
                            <a:pt x="124" y="17"/>
                            <a:pt x="130" y="11"/>
                          </a:cubicBezTo>
                          <a:cubicBezTo>
                            <a:pt x="124" y="9"/>
                            <a:pt x="118" y="8"/>
                            <a:pt x="111" y="7"/>
                          </a:cubicBezTo>
                          <a:cubicBezTo>
                            <a:pt x="108" y="7"/>
                            <a:pt x="105" y="7"/>
                            <a:pt x="102" y="6"/>
                          </a:cubicBezTo>
                          <a:cubicBezTo>
                            <a:pt x="102" y="7"/>
                            <a:pt x="102" y="7"/>
                            <a:pt x="102" y="7"/>
                          </a:cubicBezTo>
                          <a:cubicBezTo>
                            <a:pt x="100" y="11"/>
                            <a:pt x="97" y="13"/>
                            <a:pt x="96" y="18"/>
                          </a:cubicBezTo>
                          <a:cubicBezTo>
                            <a:pt x="94" y="22"/>
                            <a:pt x="95" y="26"/>
                            <a:pt x="96" y="30"/>
                          </a:cubicBezTo>
                          <a:cubicBezTo>
                            <a:pt x="106" y="26"/>
                            <a:pt x="116" y="27"/>
                            <a:pt x="125" y="33"/>
                          </a:cubicBezTo>
                          <a:close/>
                          <a:moveTo>
                            <a:pt x="91" y="29"/>
                          </a:moveTo>
                          <a:cubicBezTo>
                            <a:pt x="89" y="21"/>
                            <a:pt x="90" y="11"/>
                            <a:pt x="96" y="6"/>
                          </a:cubicBezTo>
                          <a:cubicBezTo>
                            <a:pt x="86" y="7"/>
                            <a:pt x="76" y="8"/>
                            <a:pt x="66" y="9"/>
                          </a:cubicBezTo>
                          <a:cubicBezTo>
                            <a:pt x="67" y="11"/>
                            <a:pt x="66" y="12"/>
                            <a:pt x="65" y="12"/>
                          </a:cubicBezTo>
                          <a:cubicBezTo>
                            <a:pt x="55" y="14"/>
                            <a:pt x="54" y="23"/>
                            <a:pt x="56" y="31"/>
                          </a:cubicBezTo>
                          <a:cubicBezTo>
                            <a:pt x="56" y="31"/>
                            <a:pt x="57" y="31"/>
                            <a:pt x="57" y="31"/>
                          </a:cubicBezTo>
                          <a:cubicBezTo>
                            <a:pt x="67" y="24"/>
                            <a:pt x="80" y="24"/>
                            <a:pt x="91" y="29"/>
                          </a:cubicBezTo>
                          <a:close/>
                          <a:moveTo>
                            <a:pt x="90" y="33"/>
                          </a:moveTo>
                          <a:cubicBezTo>
                            <a:pt x="81" y="30"/>
                            <a:pt x="70" y="29"/>
                            <a:pt x="61" y="34"/>
                          </a:cubicBezTo>
                          <a:cubicBezTo>
                            <a:pt x="60" y="35"/>
                            <a:pt x="59" y="35"/>
                            <a:pt x="58" y="36"/>
                          </a:cubicBezTo>
                          <a:cubicBezTo>
                            <a:pt x="58" y="38"/>
                            <a:pt x="56" y="39"/>
                            <a:pt x="55" y="39"/>
                          </a:cubicBezTo>
                          <a:cubicBezTo>
                            <a:pt x="49" y="45"/>
                            <a:pt x="47" y="53"/>
                            <a:pt x="49" y="61"/>
                          </a:cubicBezTo>
                          <a:cubicBezTo>
                            <a:pt x="49" y="61"/>
                            <a:pt x="49" y="61"/>
                            <a:pt x="49" y="61"/>
                          </a:cubicBezTo>
                          <a:cubicBezTo>
                            <a:pt x="58" y="57"/>
                            <a:pt x="68" y="57"/>
                            <a:pt x="78" y="59"/>
                          </a:cubicBezTo>
                          <a:cubicBezTo>
                            <a:pt x="78" y="49"/>
                            <a:pt x="82" y="40"/>
                            <a:pt x="90" y="33"/>
                          </a:cubicBezTo>
                          <a:close/>
                          <a:moveTo>
                            <a:pt x="74" y="67"/>
                          </a:moveTo>
                          <a:cubicBezTo>
                            <a:pt x="76" y="66"/>
                            <a:pt x="77" y="65"/>
                            <a:pt x="79" y="65"/>
                          </a:cubicBezTo>
                          <a:cubicBezTo>
                            <a:pt x="53" y="55"/>
                            <a:pt x="27" y="77"/>
                            <a:pt x="32" y="104"/>
                          </a:cubicBezTo>
                          <a:cubicBezTo>
                            <a:pt x="32" y="104"/>
                            <a:pt x="32" y="104"/>
                            <a:pt x="32" y="105"/>
                          </a:cubicBezTo>
                          <a:cubicBezTo>
                            <a:pt x="42" y="99"/>
                            <a:pt x="55" y="101"/>
                            <a:pt x="65" y="107"/>
                          </a:cubicBezTo>
                          <a:cubicBezTo>
                            <a:pt x="62" y="101"/>
                            <a:pt x="62" y="94"/>
                            <a:pt x="62" y="88"/>
                          </a:cubicBezTo>
                          <a:cubicBezTo>
                            <a:pt x="62" y="79"/>
                            <a:pt x="66" y="72"/>
                            <a:pt x="74" y="67"/>
                          </a:cubicBezTo>
                          <a:close/>
                          <a:moveTo>
                            <a:pt x="41" y="66"/>
                          </a:moveTo>
                          <a:cubicBezTo>
                            <a:pt x="42" y="65"/>
                            <a:pt x="43" y="64"/>
                            <a:pt x="45" y="64"/>
                          </a:cubicBezTo>
                          <a:cubicBezTo>
                            <a:pt x="33" y="57"/>
                            <a:pt x="18" y="59"/>
                            <a:pt x="8" y="67"/>
                          </a:cubicBezTo>
                          <a:cubicBezTo>
                            <a:pt x="6" y="73"/>
                            <a:pt x="5" y="78"/>
                            <a:pt x="5" y="84"/>
                          </a:cubicBezTo>
                          <a:cubicBezTo>
                            <a:pt x="5" y="87"/>
                            <a:pt x="4" y="90"/>
                            <a:pt x="4" y="94"/>
                          </a:cubicBezTo>
                          <a:cubicBezTo>
                            <a:pt x="12" y="92"/>
                            <a:pt x="20" y="95"/>
                            <a:pt x="27" y="99"/>
                          </a:cubicBezTo>
                          <a:cubicBezTo>
                            <a:pt x="26" y="87"/>
                            <a:pt x="31" y="74"/>
                            <a:pt x="41" y="66"/>
                          </a:cubicBezTo>
                          <a:close/>
                          <a:moveTo>
                            <a:pt x="43" y="58"/>
                          </a:moveTo>
                          <a:cubicBezTo>
                            <a:pt x="43" y="50"/>
                            <a:pt x="46" y="42"/>
                            <a:pt x="51" y="37"/>
                          </a:cubicBezTo>
                          <a:cubicBezTo>
                            <a:pt x="46" y="35"/>
                            <a:pt x="42" y="33"/>
                            <a:pt x="37" y="33"/>
                          </a:cubicBezTo>
                          <a:cubicBezTo>
                            <a:pt x="34" y="33"/>
                            <a:pt x="31" y="33"/>
                            <a:pt x="28" y="34"/>
                          </a:cubicBezTo>
                          <a:cubicBezTo>
                            <a:pt x="26" y="35"/>
                            <a:pt x="20" y="36"/>
                            <a:pt x="19" y="38"/>
                          </a:cubicBezTo>
                          <a:cubicBezTo>
                            <a:pt x="19" y="39"/>
                            <a:pt x="19" y="39"/>
                            <a:pt x="19" y="39"/>
                          </a:cubicBezTo>
                          <a:cubicBezTo>
                            <a:pt x="19" y="40"/>
                            <a:pt x="18" y="41"/>
                            <a:pt x="18" y="42"/>
                          </a:cubicBezTo>
                          <a:cubicBezTo>
                            <a:pt x="14" y="48"/>
                            <a:pt x="11" y="56"/>
                            <a:pt x="9" y="63"/>
                          </a:cubicBezTo>
                          <a:cubicBezTo>
                            <a:pt x="19" y="55"/>
                            <a:pt x="32" y="53"/>
                            <a:pt x="43" y="58"/>
                          </a:cubicBezTo>
                          <a:close/>
                          <a:moveTo>
                            <a:pt x="51" y="17"/>
                          </a:moveTo>
                          <a:cubicBezTo>
                            <a:pt x="52" y="14"/>
                            <a:pt x="54" y="12"/>
                            <a:pt x="56" y="11"/>
                          </a:cubicBezTo>
                          <a:cubicBezTo>
                            <a:pt x="47" y="11"/>
                            <a:pt x="39" y="11"/>
                            <a:pt x="32" y="7"/>
                          </a:cubicBezTo>
                          <a:cubicBezTo>
                            <a:pt x="31" y="16"/>
                            <a:pt x="27" y="24"/>
                            <a:pt x="23" y="31"/>
                          </a:cubicBezTo>
                          <a:cubicBezTo>
                            <a:pt x="26" y="30"/>
                            <a:pt x="30" y="29"/>
                            <a:pt x="33" y="29"/>
                          </a:cubicBezTo>
                          <a:cubicBezTo>
                            <a:pt x="39" y="28"/>
                            <a:pt x="45" y="29"/>
                            <a:pt x="51" y="31"/>
                          </a:cubicBezTo>
                          <a:cubicBezTo>
                            <a:pt x="49" y="27"/>
                            <a:pt x="49" y="21"/>
                            <a:pt x="51" y="17"/>
                          </a:cubicBezTo>
                          <a:close/>
                          <a:moveTo>
                            <a:pt x="28" y="107"/>
                          </a:moveTo>
                          <a:cubicBezTo>
                            <a:pt x="28" y="107"/>
                            <a:pt x="28" y="107"/>
                            <a:pt x="28" y="107"/>
                          </a:cubicBezTo>
                          <a:cubicBezTo>
                            <a:pt x="22" y="99"/>
                            <a:pt x="14" y="97"/>
                            <a:pt x="5" y="97"/>
                          </a:cubicBezTo>
                          <a:cubicBezTo>
                            <a:pt x="5" y="114"/>
                            <a:pt x="11" y="129"/>
                            <a:pt x="21" y="142"/>
                          </a:cubicBezTo>
                          <a:cubicBezTo>
                            <a:pt x="16" y="131"/>
                            <a:pt x="16" y="119"/>
                            <a:pt x="25" y="110"/>
                          </a:cubicBezTo>
                          <a:cubicBezTo>
                            <a:pt x="26" y="109"/>
                            <a:pt x="27" y="108"/>
                            <a:pt x="28" y="10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1" name="Freeform 652"/>
                    <p:cNvSpPr>
                      <a:spLocks/>
                    </p:cNvSpPr>
                    <p:nvPr/>
                  </p:nvSpPr>
                  <p:spPr bwMode="auto">
                    <a:xfrm>
                      <a:off x="3563" y="575"/>
                      <a:ext cx="45" cy="35"/>
                    </a:xfrm>
                    <a:custGeom>
                      <a:avLst/>
                      <a:gdLst>
                        <a:gd name="T0" fmla="*/ 12 w 19"/>
                        <a:gd name="T1" fmla="*/ 2 h 15"/>
                        <a:gd name="T2" fmla="*/ 19 w 19"/>
                        <a:gd name="T3" fmla="*/ 0 h 15"/>
                        <a:gd name="T4" fmla="*/ 12 w 19"/>
                        <a:gd name="T5" fmla="*/ 15 h 15"/>
                        <a:gd name="T6" fmla="*/ 0 w 19"/>
                        <a:gd name="T7" fmla="*/ 6 h 15"/>
                        <a:gd name="T8" fmla="*/ 12 w 19"/>
                        <a:gd name="T9" fmla="*/ 2 h 15"/>
                      </a:gdLst>
                      <a:ahLst/>
                      <a:cxnLst>
                        <a:cxn ang="0">
                          <a:pos x="T0" y="T1"/>
                        </a:cxn>
                        <a:cxn ang="0">
                          <a:pos x="T2" y="T3"/>
                        </a:cxn>
                        <a:cxn ang="0">
                          <a:pos x="T4" y="T5"/>
                        </a:cxn>
                        <a:cxn ang="0">
                          <a:pos x="T6" y="T7"/>
                        </a:cxn>
                        <a:cxn ang="0">
                          <a:pos x="T8" y="T9"/>
                        </a:cxn>
                      </a:cxnLst>
                      <a:rect l="0" t="0" r="r" b="b"/>
                      <a:pathLst>
                        <a:path w="19" h="15">
                          <a:moveTo>
                            <a:pt x="12" y="2"/>
                          </a:moveTo>
                          <a:cubicBezTo>
                            <a:pt x="15" y="1"/>
                            <a:pt x="17" y="1"/>
                            <a:pt x="19" y="0"/>
                          </a:cubicBezTo>
                          <a:cubicBezTo>
                            <a:pt x="14" y="3"/>
                            <a:pt x="12" y="9"/>
                            <a:pt x="12" y="15"/>
                          </a:cubicBezTo>
                          <a:cubicBezTo>
                            <a:pt x="9" y="11"/>
                            <a:pt x="5" y="7"/>
                            <a:pt x="0" y="6"/>
                          </a:cubicBezTo>
                          <a:cubicBezTo>
                            <a:pt x="4" y="5"/>
                            <a:pt x="8" y="3"/>
                            <a:pt x="12" y="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2" name="Freeform 653"/>
                    <p:cNvSpPr>
                      <a:spLocks/>
                    </p:cNvSpPr>
                    <p:nvPr/>
                  </p:nvSpPr>
                  <p:spPr bwMode="auto">
                    <a:xfrm>
                      <a:off x="3504" y="833"/>
                      <a:ext cx="37" cy="33"/>
                    </a:xfrm>
                    <a:custGeom>
                      <a:avLst/>
                      <a:gdLst>
                        <a:gd name="T0" fmla="*/ 14 w 16"/>
                        <a:gd name="T1" fmla="*/ 1 h 14"/>
                        <a:gd name="T2" fmla="*/ 16 w 16"/>
                        <a:gd name="T3" fmla="*/ 14 h 14"/>
                        <a:gd name="T4" fmla="*/ 9 w 16"/>
                        <a:gd name="T5" fmla="*/ 14 h 14"/>
                        <a:gd name="T6" fmla="*/ 2 w 16"/>
                        <a:gd name="T7" fmla="*/ 13 h 14"/>
                        <a:gd name="T8" fmla="*/ 0 w 16"/>
                        <a:gd name="T9" fmla="*/ 0 h 14"/>
                        <a:gd name="T10" fmla="*/ 8 w 16"/>
                        <a:gd name="T11" fmla="*/ 1 h 14"/>
                        <a:gd name="T12" fmla="*/ 14 w 16"/>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14" y="1"/>
                          </a:moveTo>
                          <a:cubicBezTo>
                            <a:pt x="14" y="6"/>
                            <a:pt x="15" y="10"/>
                            <a:pt x="16" y="14"/>
                          </a:cubicBezTo>
                          <a:cubicBezTo>
                            <a:pt x="13" y="14"/>
                            <a:pt x="11" y="14"/>
                            <a:pt x="9" y="14"/>
                          </a:cubicBezTo>
                          <a:cubicBezTo>
                            <a:pt x="7" y="14"/>
                            <a:pt x="4" y="13"/>
                            <a:pt x="2" y="13"/>
                          </a:cubicBezTo>
                          <a:cubicBezTo>
                            <a:pt x="1" y="9"/>
                            <a:pt x="0" y="4"/>
                            <a:pt x="0" y="0"/>
                          </a:cubicBezTo>
                          <a:cubicBezTo>
                            <a:pt x="3" y="1"/>
                            <a:pt x="5" y="1"/>
                            <a:pt x="8" y="1"/>
                          </a:cubicBezTo>
                          <a:cubicBezTo>
                            <a:pt x="10" y="1"/>
                            <a:pt x="12" y="2"/>
                            <a:pt x="14" y="1"/>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3" name="Freeform 654"/>
                    <p:cNvSpPr>
                      <a:spLocks/>
                    </p:cNvSpPr>
                    <p:nvPr/>
                  </p:nvSpPr>
                  <p:spPr bwMode="auto">
                    <a:xfrm>
                      <a:off x="3504" y="788"/>
                      <a:ext cx="33" cy="42"/>
                    </a:xfrm>
                    <a:custGeom>
                      <a:avLst/>
                      <a:gdLst>
                        <a:gd name="T0" fmla="*/ 13 w 14"/>
                        <a:gd name="T1" fmla="*/ 18 h 18"/>
                        <a:gd name="T2" fmla="*/ 8 w 14"/>
                        <a:gd name="T3" fmla="*/ 17 h 18"/>
                        <a:gd name="T4" fmla="*/ 0 w 14"/>
                        <a:gd name="T5" fmla="*/ 17 h 18"/>
                        <a:gd name="T6" fmla="*/ 1 w 14"/>
                        <a:gd name="T7" fmla="*/ 3 h 18"/>
                        <a:gd name="T8" fmla="*/ 2 w 14"/>
                        <a:gd name="T9" fmla="*/ 0 h 18"/>
                        <a:gd name="T10" fmla="*/ 7 w 14"/>
                        <a:gd name="T11" fmla="*/ 2 h 18"/>
                        <a:gd name="T12" fmla="*/ 14 w 14"/>
                        <a:gd name="T13" fmla="*/ 4 h 18"/>
                        <a:gd name="T14" fmla="*/ 13 w 14"/>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13" y="18"/>
                          </a:moveTo>
                          <a:cubicBezTo>
                            <a:pt x="12" y="17"/>
                            <a:pt x="10" y="17"/>
                            <a:pt x="8" y="17"/>
                          </a:cubicBezTo>
                          <a:cubicBezTo>
                            <a:pt x="5" y="17"/>
                            <a:pt x="3" y="17"/>
                            <a:pt x="0" y="17"/>
                          </a:cubicBezTo>
                          <a:cubicBezTo>
                            <a:pt x="0" y="12"/>
                            <a:pt x="0" y="8"/>
                            <a:pt x="1" y="3"/>
                          </a:cubicBezTo>
                          <a:cubicBezTo>
                            <a:pt x="1" y="2"/>
                            <a:pt x="1" y="1"/>
                            <a:pt x="2" y="0"/>
                          </a:cubicBezTo>
                          <a:cubicBezTo>
                            <a:pt x="4" y="1"/>
                            <a:pt x="5" y="2"/>
                            <a:pt x="7" y="2"/>
                          </a:cubicBezTo>
                          <a:cubicBezTo>
                            <a:pt x="9" y="3"/>
                            <a:pt x="12" y="4"/>
                            <a:pt x="14" y="4"/>
                          </a:cubicBezTo>
                          <a:cubicBezTo>
                            <a:pt x="13" y="9"/>
                            <a:pt x="13" y="13"/>
                            <a:pt x="13" y="1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4" name="Freeform 655"/>
                    <p:cNvSpPr>
                      <a:spLocks/>
                    </p:cNvSpPr>
                    <p:nvPr/>
                  </p:nvSpPr>
                  <p:spPr bwMode="auto">
                    <a:xfrm>
                      <a:off x="3508" y="743"/>
                      <a:ext cx="41" cy="52"/>
                    </a:xfrm>
                    <a:custGeom>
                      <a:avLst/>
                      <a:gdLst>
                        <a:gd name="T0" fmla="*/ 17 w 17"/>
                        <a:gd name="T1" fmla="*/ 8 h 22"/>
                        <a:gd name="T2" fmla="*/ 16 w 17"/>
                        <a:gd name="T3" fmla="*/ 10 h 22"/>
                        <a:gd name="T4" fmla="*/ 12 w 17"/>
                        <a:gd name="T5" fmla="*/ 22 h 22"/>
                        <a:gd name="T6" fmla="*/ 6 w 17"/>
                        <a:gd name="T7" fmla="*/ 19 h 22"/>
                        <a:gd name="T8" fmla="*/ 0 w 17"/>
                        <a:gd name="T9" fmla="*/ 17 h 22"/>
                        <a:gd name="T10" fmla="*/ 7 w 17"/>
                        <a:gd name="T11" fmla="*/ 0 h 22"/>
                        <a:gd name="T12" fmla="*/ 7 w 17"/>
                        <a:gd name="T13" fmla="*/ 0 h 22"/>
                        <a:gd name="T14" fmla="*/ 14 w 17"/>
                        <a:gd name="T15" fmla="*/ 6 h 22"/>
                        <a:gd name="T16" fmla="*/ 17 w 17"/>
                        <a:gd name="T1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2">
                          <a:moveTo>
                            <a:pt x="17" y="8"/>
                          </a:moveTo>
                          <a:cubicBezTo>
                            <a:pt x="17" y="9"/>
                            <a:pt x="17" y="9"/>
                            <a:pt x="16" y="10"/>
                          </a:cubicBezTo>
                          <a:cubicBezTo>
                            <a:pt x="15" y="13"/>
                            <a:pt x="13" y="17"/>
                            <a:pt x="12" y="22"/>
                          </a:cubicBezTo>
                          <a:cubicBezTo>
                            <a:pt x="11" y="20"/>
                            <a:pt x="8" y="20"/>
                            <a:pt x="6" y="19"/>
                          </a:cubicBezTo>
                          <a:cubicBezTo>
                            <a:pt x="4" y="19"/>
                            <a:pt x="2" y="18"/>
                            <a:pt x="0" y="17"/>
                          </a:cubicBezTo>
                          <a:cubicBezTo>
                            <a:pt x="2" y="11"/>
                            <a:pt x="4" y="5"/>
                            <a:pt x="7" y="0"/>
                          </a:cubicBezTo>
                          <a:cubicBezTo>
                            <a:pt x="7" y="0"/>
                            <a:pt x="7" y="0"/>
                            <a:pt x="7" y="0"/>
                          </a:cubicBezTo>
                          <a:cubicBezTo>
                            <a:pt x="9" y="2"/>
                            <a:pt x="11" y="4"/>
                            <a:pt x="14" y="6"/>
                          </a:cubicBezTo>
                          <a:cubicBezTo>
                            <a:pt x="15" y="7"/>
                            <a:pt x="16" y="8"/>
                            <a:pt x="17"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5" name="Freeform 656"/>
                    <p:cNvSpPr>
                      <a:spLocks/>
                    </p:cNvSpPr>
                    <p:nvPr/>
                  </p:nvSpPr>
                  <p:spPr bwMode="auto">
                    <a:xfrm>
                      <a:off x="3520" y="298"/>
                      <a:ext cx="119" cy="133"/>
                    </a:xfrm>
                    <a:custGeom>
                      <a:avLst/>
                      <a:gdLst>
                        <a:gd name="T0" fmla="*/ 48 w 50"/>
                        <a:gd name="T1" fmla="*/ 41 h 56"/>
                        <a:gd name="T2" fmla="*/ 48 w 50"/>
                        <a:gd name="T3" fmla="*/ 34 h 56"/>
                        <a:gd name="T4" fmla="*/ 20 w 50"/>
                        <a:gd name="T5" fmla="*/ 18 h 56"/>
                        <a:gd name="T6" fmla="*/ 12 w 50"/>
                        <a:gd name="T7" fmla="*/ 43 h 56"/>
                        <a:gd name="T8" fmla="*/ 15 w 50"/>
                        <a:gd name="T9" fmla="*/ 56 h 56"/>
                        <a:gd name="T10" fmla="*/ 10 w 50"/>
                        <a:gd name="T11" fmla="*/ 12 h 56"/>
                        <a:gd name="T12" fmla="*/ 16 w 50"/>
                        <a:gd name="T13" fmla="*/ 7 h 56"/>
                        <a:gd name="T14" fmla="*/ 45 w 50"/>
                        <a:gd name="T15" fmla="*/ 14 h 56"/>
                        <a:gd name="T16" fmla="*/ 48 w 50"/>
                        <a:gd name="T17"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6">
                          <a:moveTo>
                            <a:pt x="48" y="41"/>
                          </a:moveTo>
                          <a:cubicBezTo>
                            <a:pt x="48" y="38"/>
                            <a:pt x="48" y="36"/>
                            <a:pt x="48" y="34"/>
                          </a:cubicBezTo>
                          <a:cubicBezTo>
                            <a:pt x="45" y="21"/>
                            <a:pt x="33" y="8"/>
                            <a:pt x="20" y="18"/>
                          </a:cubicBezTo>
                          <a:cubicBezTo>
                            <a:pt x="12" y="24"/>
                            <a:pt x="11" y="34"/>
                            <a:pt x="12" y="43"/>
                          </a:cubicBezTo>
                          <a:cubicBezTo>
                            <a:pt x="12" y="48"/>
                            <a:pt x="14" y="52"/>
                            <a:pt x="15" y="56"/>
                          </a:cubicBezTo>
                          <a:cubicBezTo>
                            <a:pt x="4" y="43"/>
                            <a:pt x="0" y="24"/>
                            <a:pt x="10" y="12"/>
                          </a:cubicBezTo>
                          <a:cubicBezTo>
                            <a:pt x="12" y="10"/>
                            <a:pt x="14" y="8"/>
                            <a:pt x="16" y="7"/>
                          </a:cubicBezTo>
                          <a:cubicBezTo>
                            <a:pt x="27" y="0"/>
                            <a:pt x="39" y="3"/>
                            <a:pt x="45" y="14"/>
                          </a:cubicBezTo>
                          <a:cubicBezTo>
                            <a:pt x="50" y="22"/>
                            <a:pt x="50" y="32"/>
                            <a:pt x="48" y="4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6" name="Freeform 657"/>
                    <p:cNvSpPr>
                      <a:spLocks/>
                    </p:cNvSpPr>
                    <p:nvPr/>
                  </p:nvSpPr>
                  <p:spPr bwMode="auto">
                    <a:xfrm>
                      <a:off x="3380" y="1280"/>
                      <a:ext cx="43" cy="26"/>
                    </a:xfrm>
                    <a:custGeom>
                      <a:avLst/>
                      <a:gdLst>
                        <a:gd name="T0" fmla="*/ 17 w 18"/>
                        <a:gd name="T1" fmla="*/ 8 h 11"/>
                        <a:gd name="T2" fmla="*/ 17 w 18"/>
                        <a:gd name="T3" fmla="*/ 11 h 11"/>
                        <a:gd name="T4" fmla="*/ 0 w 18"/>
                        <a:gd name="T5" fmla="*/ 9 h 11"/>
                        <a:gd name="T6" fmla="*/ 3 w 18"/>
                        <a:gd name="T7" fmla="*/ 4 h 11"/>
                        <a:gd name="T8" fmla="*/ 5 w 18"/>
                        <a:gd name="T9" fmla="*/ 0 h 11"/>
                        <a:gd name="T10" fmla="*/ 17 w 18"/>
                        <a:gd name="T11" fmla="*/ 3 h 11"/>
                        <a:gd name="T12" fmla="*/ 18 w 18"/>
                        <a:gd name="T13" fmla="*/ 3 h 11"/>
                        <a:gd name="T14" fmla="*/ 17 w 18"/>
                        <a:gd name="T15" fmla="*/ 3 h 11"/>
                        <a:gd name="T16" fmla="*/ 17 w 18"/>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7" y="8"/>
                          </a:moveTo>
                          <a:cubicBezTo>
                            <a:pt x="17" y="9"/>
                            <a:pt x="17" y="10"/>
                            <a:pt x="17" y="11"/>
                          </a:cubicBezTo>
                          <a:cubicBezTo>
                            <a:pt x="12" y="11"/>
                            <a:pt x="6" y="10"/>
                            <a:pt x="0" y="9"/>
                          </a:cubicBezTo>
                          <a:cubicBezTo>
                            <a:pt x="1" y="7"/>
                            <a:pt x="2" y="6"/>
                            <a:pt x="3" y="4"/>
                          </a:cubicBezTo>
                          <a:cubicBezTo>
                            <a:pt x="3" y="3"/>
                            <a:pt x="4" y="1"/>
                            <a:pt x="5" y="0"/>
                          </a:cubicBezTo>
                          <a:cubicBezTo>
                            <a:pt x="9" y="1"/>
                            <a:pt x="13" y="2"/>
                            <a:pt x="17" y="3"/>
                          </a:cubicBezTo>
                          <a:cubicBezTo>
                            <a:pt x="17" y="3"/>
                            <a:pt x="18" y="3"/>
                            <a:pt x="18" y="3"/>
                          </a:cubicBezTo>
                          <a:cubicBezTo>
                            <a:pt x="18" y="3"/>
                            <a:pt x="17" y="3"/>
                            <a:pt x="17" y="3"/>
                          </a:cubicBezTo>
                          <a:cubicBezTo>
                            <a:pt x="17" y="5"/>
                            <a:pt x="17" y="7"/>
                            <a:pt x="17"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7" name="Freeform 658"/>
                    <p:cNvSpPr>
                      <a:spLocks/>
                    </p:cNvSpPr>
                    <p:nvPr/>
                  </p:nvSpPr>
                  <p:spPr bwMode="auto">
                    <a:xfrm>
                      <a:off x="3549" y="625"/>
                      <a:ext cx="28" cy="30"/>
                    </a:xfrm>
                    <a:custGeom>
                      <a:avLst/>
                      <a:gdLst>
                        <a:gd name="T0" fmla="*/ 12 w 12"/>
                        <a:gd name="T1" fmla="*/ 9 h 13"/>
                        <a:gd name="T2" fmla="*/ 2 w 12"/>
                        <a:gd name="T3" fmla="*/ 13 h 13"/>
                        <a:gd name="T4" fmla="*/ 3 w 12"/>
                        <a:gd name="T5" fmla="*/ 3 h 13"/>
                        <a:gd name="T6" fmla="*/ 12 w 12"/>
                        <a:gd name="T7" fmla="*/ 9 h 13"/>
                      </a:gdLst>
                      <a:ahLst/>
                      <a:cxnLst>
                        <a:cxn ang="0">
                          <a:pos x="T0" y="T1"/>
                        </a:cxn>
                        <a:cxn ang="0">
                          <a:pos x="T2" y="T3"/>
                        </a:cxn>
                        <a:cxn ang="0">
                          <a:pos x="T4" y="T5"/>
                        </a:cxn>
                        <a:cxn ang="0">
                          <a:pos x="T6" y="T7"/>
                        </a:cxn>
                      </a:cxnLst>
                      <a:rect l="0" t="0" r="r" b="b"/>
                      <a:pathLst>
                        <a:path w="12" h="13">
                          <a:moveTo>
                            <a:pt x="12" y="9"/>
                          </a:moveTo>
                          <a:cubicBezTo>
                            <a:pt x="9" y="10"/>
                            <a:pt x="5" y="11"/>
                            <a:pt x="2" y="13"/>
                          </a:cubicBezTo>
                          <a:cubicBezTo>
                            <a:pt x="1" y="10"/>
                            <a:pt x="0" y="6"/>
                            <a:pt x="3" y="3"/>
                          </a:cubicBezTo>
                          <a:cubicBezTo>
                            <a:pt x="7" y="0"/>
                            <a:pt x="10" y="6"/>
                            <a:pt x="12" y="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8" name="Freeform 659"/>
                    <p:cNvSpPr>
                      <a:spLocks/>
                    </p:cNvSpPr>
                    <p:nvPr/>
                  </p:nvSpPr>
                  <p:spPr bwMode="auto">
                    <a:xfrm>
                      <a:off x="3297" y="1680"/>
                      <a:ext cx="29" cy="26"/>
                    </a:xfrm>
                    <a:custGeom>
                      <a:avLst/>
                      <a:gdLst>
                        <a:gd name="T0" fmla="*/ 12 w 12"/>
                        <a:gd name="T1" fmla="*/ 2 h 11"/>
                        <a:gd name="T2" fmla="*/ 12 w 12"/>
                        <a:gd name="T3" fmla="*/ 2 h 11"/>
                        <a:gd name="T4" fmla="*/ 4 w 12"/>
                        <a:gd name="T5" fmla="*/ 9 h 11"/>
                        <a:gd name="T6" fmla="*/ 10 w 12"/>
                        <a:gd name="T7" fmla="*/ 0 h 11"/>
                        <a:gd name="T8" fmla="*/ 12 w 12"/>
                        <a:gd name="T9" fmla="*/ 2 h 11"/>
                      </a:gdLst>
                      <a:ahLst/>
                      <a:cxnLst>
                        <a:cxn ang="0">
                          <a:pos x="T0" y="T1"/>
                        </a:cxn>
                        <a:cxn ang="0">
                          <a:pos x="T2" y="T3"/>
                        </a:cxn>
                        <a:cxn ang="0">
                          <a:pos x="T4" y="T5"/>
                        </a:cxn>
                        <a:cxn ang="0">
                          <a:pos x="T6" y="T7"/>
                        </a:cxn>
                        <a:cxn ang="0">
                          <a:pos x="T8" y="T9"/>
                        </a:cxn>
                      </a:cxnLst>
                      <a:rect l="0" t="0" r="r" b="b"/>
                      <a:pathLst>
                        <a:path w="12" h="11">
                          <a:moveTo>
                            <a:pt x="12" y="2"/>
                          </a:moveTo>
                          <a:cubicBezTo>
                            <a:pt x="12" y="2"/>
                            <a:pt x="12" y="2"/>
                            <a:pt x="12" y="2"/>
                          </a:cubicBezTo>
                          <a:cubicBezTo>
                            <a:pt x="10" y="4"/>
                            <a:pt x="8" y="11"/>
                            <a:pt x="4" y="9"/>
                          </a:cubicBezTo>
                          <a:cubicBezTo>
                            <a:pt x="0" y="6"/>
                            <a:pt x="6" y="2"/>
                            <a:pt x="10" y="0"/>
                          </a:cubicBezTo>
                          <a:cubicBezTo>
                            <a:pt x="10" y="1"/>
                            <a:pt x="11" y="2"/>
                            <a:pt x="12"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9" name="Freeform 660"/>
                    <p:cNvSpPr>
                      <a:spLocks/>
                    </p:cNvSpPr>
                    <p:nvPr/>
                  </p:nvSpPr>
                  <p:spPr bwMode="auto">
                    <a:xfrm>
                      <a:off x="3437" y="1005"/>
                      <a:ext cx="36" cy="43"/>
                    </a:xfrm>
                    <a:custGeom>
                      <a:avLst/>
                      <a:gdLst>
                        <a:gd name="T0" fmla="*/ 13 w 15"/>
                        <a:gd name="T1" fmla="*/ 18 h 18"/>
                        <a:gd name="T2" fmla="*/ 13 w 15"/>
                        <a:gd name="T3" fmla="*/ 18 h 18"/>
                        <a:gd name="T4" fmla="*/ 0 w 15"/>
                        <a:gd name="T5" fmla="*/ 13 h 18"/>
                        <a:gd name="T6" fmla="*/ 0 w 15"/>
                        <a:gd name="T7" fmla="*/ 13 h 18"/>
                        <a:gd name="T8" fmla="*/ 1 w 15"/>
                        <a:gd name="T9" fmla="*/ 0 h 18"/>
                        <a:gd name="T10" fmla="*/ 15 w 15"/>
                        <a:gd name="T11" fmla="*/ 4 h 18"/>
                        <a:gd name="T12" fmla="*/ 13 w 15"/>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5" h="18">
                          <a:moveTo>
                            <a:pt x="13" y="18"/>
                          </a:moveTo>
                          <a:cubicBezTo>
                            <a:pt x="13" y="18"/>
                            <a:pt x="13" y="18"/>
                            <a:pt x="13" y="18"/>
                          </a:cubicBezTo>
                          <a:cubicBezTo>
                            <a:pt x="9" y="16"/>
                            <a:pt x="5" y="14"/>
                            <a:pt x="0" y="13"/>
                          </a:cubicBezTo>
                          <a:cubicBezTo>
                            <a:pt x="0" y="13"/>
                            <a:pt x="0" y="13"/>
                            <a:pt x="0" y="13"/>
                          </a:cubicBezTo>
                          <a:cubicBezTo>
                            <a:pt x="1" y="9"/>
                            <a:pt x="1" y="4"/>
                            <a:pt x="1" y="0"/>
                          </a:cubicBezTo>
                          <a:cubicBezTo>
                            <a:pt x="6" y="1"/>
                            <a:pt x="11" y="2"/>
                            <a:pt x="15" y="4"/>
                          </a:cubicBezTo>
                          <a:cubicBezTo>
                            <a:pt x="14" y="8"/>
                            <a:pt x="13" y="13"/>
                            <a:pt x="13" y="1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0" name="Freeform 661"/>
                    <p:cNvSpPr>
                      <a:spLocks/>
                    </p:cNvSpPr>
                    <p:nvPr/>
                  </p:nvSpPr>
                  <p:spPr bwMode="auto">
                    <a:xfrm>
                      <a:off x="3466" y="528"/>
                      <a:ext cx="118" cy="87"/>
                    </a:xfrm>
                    <a:custGeom>
                      <a:avLst/>
                      <a:gdLst>
                        <a:gd name="T0" fmla="*/ 38 w 50"/>
                        <a:gd name="T1" fmla="*/ 4 h 37"/>
                        <a:gd name="T2" fmla="*/ 50 w 50"/>
                        <a:gd name="T3" fmla="*/ 18 h 37"/>
                        <a:gd name="T4" fmla="*/ 4 w 50"/>
                        <a:gd name="T5" fmla="*/ 37 h 37"/>
                        <a:gd name="T6" fmla="*/ 4 w 50"/>
                        <a:gd name="T7" fmla="*/ 36 h 37"/>
                        <a:gd name="T8" fmla="*/ 20 w 50"/>
                        <a:gd name="T9" fmla="*/ 2 h 37"/>
                        <a:gd name="T10" fmla="*/ 38 w 50"/>
                        <a:gd name="T11" fmla="*/ 4 h 37"/>
                      </a:gdLst>
                      <a:ahLst/>
                      <a:cxnLst>
                        <a:cxn ang="0">
                          <a:pos x="T0" y="T1"/>
                        </a:cxn>
                        <a:cxn ang="0">
                          <a:pos x="T2" y="T3"/>
                        </a:cxn>
                        <a:cxn ang="0">
                          <a:pos x="T4" y="T5"/>
                        </a:cxn>
                        <a:cxn ang="0">
                          <a:pos x="T6" y="T7"/>
                        </a:cxn>
                        <a:cxn ang="0">
                          <a:pos x="T8" y="T9"/>
                        </a:cxn>
                        <a:cxn ang="0">
                          <a:pos x="T10" y="T11"/>
                        </a:cxn>
                      </a:cxnLst>
                      <a:rect l="0" t="0" r="r" b="b"/>
                      <a:pathLst>
                        <a:path w="50" h="37">
                          <a:moveTo>
                            <a:pt x="38" y="4"/>
                          </a:moveTo>
                          <a:cubicBezTo>
                            <a:pt x="44" y="8"/>
                            <a:pt x="46" y="13"/>
                            <a:pt x="50" y="18"/>
                          </a:cubicBezTo>
                          <a:cubicBezTo>
                            <a:pt x="34" y="23"/>
                            <a:pt x="19" y="30"/>
                            <a:pt x="4" y="37"/>
                          </a:cubicBezTo>
                          <a:cubicBezTo>
                            <a:pt x="4" y="37"/>
                            <a:pt x="4" y="37"/>
                            <a:pt x="4" y="36"/>
                          </a:cubicBezTo>
                          <a:cubicBezTo>
                            <a:pt x="0" y="22"/>
                            <a:pt x="5" y="7"/>
                            <a:pt x="20" y="2"/>
                          </a:cubicBezTo>
                          <a:cubicBezTo>
                            <a:pt x="26" y="0"/>
                            <a:pt x="33" y="1"/>
                            <a:pt x="38"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1" name="Freeform 662"/>
                    <p:cNvSpPr>
                      <a:spLocks/>
                    </p:cNvSpPr>
                    <p:nvPr/>
                  </p:nvSpPr>
                  <p:spPr bwMode="auto">
                    <a:xfrm>
                      <a:off x="3162" y="2162"/>
                      <a:ext cx="43" cy="33"/>
                    </a:xfrm>
                    <a:custGeom>
                      <a:avLst/>
                      <a:gdLst>
                        <a:gd name="T0" fmla="*/ 18 w 18"/>
                        <a:gd name="T1" fmla="*/ 7 h 14"/>
                        <a:gd name="T2" fmla="*/ 8 w 18"/>
                        <a:gd name="T3" fmla="*/ 13 h 14"/>
                        <a:gd name="T4" fmla="*/ 1 w 18"/>
                        <a:gd name="T5" fmla="*/ 5 h 14"/>
                        <a:gd name="T6" fmla="*/ 2 w 18"/>
                        <a:gd name="T7" fmla="*/ 0 h 14"/>
                        <a:gd name="T8" fmla="*/ 18 w 18"/>
                        <a:gd name="T9" fmla="*/ 7 h 14"/>
                      </a:gdLst>
                      <a:ahLst/>
                      <a:cxnLst>
                        <a:cxn ang="0">
                          <a:pos x="T0" y="T1"/>
                        </a:cxn>
                        <a:cxn ang="0">
                          <a:pos x="T2" y="T3"/>
                        </a:cxn>
                        <a:cxn ang="0">
                          <a:pos x="T4" y="T5"/>
                        </a:cxn>
                        <a:cxn ang="0">
                          <a:pos x="T6" y="T7"/>
                        </a:cxn>
                        <a:cxn ang="0">
                          <a:pos x="T8" y="T9"/>
                        </a:cxn>
                      </a:cxnLst>
                      <a:rect l="0" t="0" r="r" b="b"/>
                      <a:pathLst>
                        <a:path w="18" h="14">
                          <a:moveTo>
                            <a:pt x="18" y="7"/>
                          </a:moveTo>
                          <a:cubicBezTo>
                            <a:pt x="15" y="10"/>
                            <a:pt x="12" y="12"/>
                            <a:pt x="8" y="13"/>
                          </a:cubicBezTo>
                          <a:cubicBezTo>
                            <a:pt x="2" y="14"/>
                            <a:pt x="0" y="9"/>
                            <a:pt x="1" y="5"/>
                          </a:cubicBezTo>
                          <a:cubicBezTo>
                            <a:pt x="1" y="3"/>
                            <a:pt x="2" y="2"/>
                            <a:pt x="2" y="0"/>
                          </a:cubicBezTo>
                          <a:cubicBezTo>
                            <a:pt x="7" y="3"/>
                            <a:pt x="13" y="5"/>
                            <a:pt x="18" y="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2" name="Freeform 663"/>
                    <p:cNvSpPr>
                      <a:spLocks/>
                    </p:cNvSpPr>
                    <p:nvPr/>
                  </p:nvSpPr>
                  <p:spPr bwMode="auto">
                    <a:xfrm>
                      <a:off x="3615" y="173"/>
                      <a:ext cx="35" cy="23"/>
                    </a:xfrm>
                    <a:custGeom>
                      <a:avLst/>
                      <a:gdLst>
                        <a:gd name="T0" fmla="*/ 15 w 15"/>
                        <a:gd name="T1" fmla="*/ 10 h 10"/>
                        <a:gd name="T2" fmla="*/ 14 w 15"/>
                        <a:gd name="T3" fmla="*/ 10 h 10"/>
                        <a:gd name="T4" fmla="*/ 0 w 15"/>
                        <a:gd name="T5" fmla="*/ 10 h 10"/>
                        <a:gd name="T6" fmla="*/ 1 w 15"/>
                        <a:gd name="T7" fmla="*/ 8 h 10"/>
                        <a:gd name="T8" fmla="*/ 4 w 15"/>
                        <a:gd name="T9" fmla="*/ 2 h 10"/>
                        <a:gd name="T10" fmla="*/ 12 w 15"/>
                        <a:gd name="T11" fmla="*/ 3 h 10"/>
                        <a:gd name="T12" fmla="*/ 15 w 15"/>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5" h="10">
                          <a:moveTo>
                            <a:pt x="15" y="10"/>
                          </a:moveTo>
                          <a:cubicBezTo>
                            <a:pt x="15" y="10"/>
                            <a:pt x="15" y="10"/>
                            <a:pt x="14" y="10"/>
                          </a:cubicBezTo>
                          <a:cubicBezTo>
                            <a:pt x="10" y="10"/>
                            <a:pt x="5" y="10"/>
                            <a:pt x="0" y="10"/>
                          </a:cubicBezTo>
                          <a:cubicBezTo>
                            <a:pt x="1" y="9"/>
                            <a:pt x="1" y="9"/>
                            <a:pt x="1" y="8"/>
                          </a:cubicBezTo>
                          <a:cubicBezTo>
                            <a:pt x="0" y="6"/>
                            <a:pt x="2" y="3"/>
                            <a:pt x="4" y="2"/>
                          </a:cubicBezTo>
                          <a:cubicBezTo>
                            <a:pt x="7" y="0"/>
                            <a:pt x="9" y="1"/>
                            <a:pt x="12" y="3"/>
                          </a:cubicBezTo>
                          <a:cubicBezTo>
                            <a:pt x="14" y="5"/>
                            <a:pt x="15" y="8"/>
                            <a:pt x="15"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3" name="Freeform 664"/>
                    <p:cNvSpPr>
                      <a:spLocks/>
                    </p:cNvSpPr>
                    <p:nvPr/>
                  </p:nvSpPr>
                  <p:spPr bwMode="auto">
                    <a:xfrm>
                      <a:off x="3229" y="1606"/>
                      <a:ext cx="75" cy="81"/>
                    </a:xfrm>
                    <a:custGeom>
                      <a:avLst/>
                      <a:gdLst>
                        <a:gd name="T0" fmla="*/ 32 w 32"/>
                        <a:gd name="T1" fmla="*/ 22 h 34"/>
                        <a:gd name="T2" fmla="*/ 32 w 32"/>
                        <a:gd name="T3" fmla="*/ 22 h 34"/>
                        <a:gd name="T4" fmla="*/ 29 w 32"/>
                        <a:gd name="T5" fmla="*/ 22 h 34"/>
                        <a:gd name="T6" fmla="*/ 6 w 32"/>
                        <a:gd name="T7" fmla="*/ 26 h 34"/>
                        <a:gd name="T8" fmla="*/ 16 w 32"/>
                        <a:gd name="T9" fmla="*/ 2 h 34"/>
                        <a:gd name="T10" fmla="*/ 17 w 32"/>
                        <a:gd name="T11" fmla="*/ 1 h 34"/>
                        <a:gd name="T12" fmla="*/ 17 w 32"/>
                        <a:gd name="T13" fmla="*/ 1 h 34"/>
                        <a:gd name="T14" fmla="*/ 17 w 32"/>
                        <a:gd name="T15" fmla="*/ 0 h 34"/>
                        <a:gd name="T16" fmla="*/ 20 w 32"/>
                        <a:gd name="T17" fmla="*/ 5 h 34"/>
                        <a:gd name="T18" fmla="*/ 11 w 32"/>
                        <a:gd name="T19" fmla="*/ 17 h 34"/>
                        <a:gd name="T20" fmla="*/ 26 w 32"/>
                        <a:gd name="T21" fmla="*/ 14 h 34"/>
                        <a:gd name="T22" fmla="*/ 32 w 32"/>
                        <a:gd name="T2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4">
                          <a:moveTo>
                            <a:pt x="32" y="22"/>
                          </a:moveTo>
                          <a:cubicBezTo>
                            <a:pt x="32" y="22"/>
                            <a:pt x="32" y="22"/>
                            <a:pt x="32" y="22"/>
                          </a:cubicBezTo>
                          <a:cubicBezTo>
                            <a:pt x="31" y="22"/>
                            <a:pt x="30" y="21"/>
                            <a:pt x="29" y="22"/>
                          </a:cubicBezTo>
                          <a:cubicBezTo>
                            <a:pt x="23" y="25"/>
                            <a:pt x="12" y="34"/>
                            <a:pt x="6" y="26"/>
                          </a:cubicBezTo>
                          <a:cubicBezTo>
                            <a:pt x="0" y="18"/>
                            <a:pt x="10" y="6"/>
                            <a:pt x="16" y="2"/>
                          </a:cubicBezTo>
                          <a:cubicBezTo>
                            <a:pt x="16" y="1"/>
                            <a:pt x="17" y="1"/>
                            <a:pt x="17" y="1"/>
                          </a:cubicBezTo>
                          <a:cubicBezTo>
                            <a:pt x="17" y="1"/>
                            <a:pt x="17" y="1"/>
                            <a:pt x="17" y="1"/>
                          </a:cubicBezTo>
                          <a:cubicBezTo>
                            <a:pt x="17" y="0"/>
                            <a:pt x="17" y="0"/>
                            <a:pt x="17" y="0"/>
                          </a:cubicBezTo>
                          <a:cubicBezTo>
                            <a:pt x="18" y="2"/>
                            <a:pt x="19" y="3"/>
                            <a:pt x="20" y="5"/>
                          </a:cubicBezTo>
                          <a:cubicBezTo>
                            <a:pt x="15" y="6"/>
                            <a:pt x="8" y="11"/>
                            <a:pt x="11" y="17"/>
                          </a:cubicBezTo>
                          <a:cubicBezTo>
                            <a:pt x="14" y="23"/>
                            <a:pt x="22" y="18"/>
                            <a:pt x="26" y="14"/>
                          </a:cubicBezTo>
                          <a:cubicBezTo>
                            <a:pt x="28" y="17"/>
                            <a:pt x="30" y="19"/>
                            <a:pt x="32"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4" name="Freeform 665"/>
                    <p:cNvSpPr>
                      <a:spLocks/>
                    </p:cNvSpPr>
                    <p:nvPr/>
                  </p:nvSpPr>
                  <p:spPr bwMode="auto">
                    <a:xfrm>
                      <a:off x="3221" y="1701"/>
                      <a:ext cx="93" cy="99"/>
                    </a:xfrm>
                    <a:custGeom>
                      <a:avLst/>
                      <a:gdLst>
                        <a:gd name="T0" fmla="*/ 39 w 39"/>
                        <a:gd name="T1" fmla="*/ 35 h 42"/>
                        <a:gd name="T2" fmla="*/ 8 w 39"/>
                        <a:gd name="T3" fmla="*/ 32 h 42"/>
                        <a:gd name="T4" fmla="*/ 7 w 39"/>
                        <a:gd name="T5" fmla="*/ 0 h 42"/>
                        <a:gd name="T6" fmla="*/ 21 w 39"/>
                        <a:gd name="T7" fmla="*/ 17 h 42"/>
                        <a:gd name="T8" fmla="*/ 39 w 39"/>
                        <a:gd name="T9" fmla="*/ 35 h 42"/>
                      </a:gdLst>
                      <a:ahLst/>
                      <a:cxnLst>
                        <a:cxn ang="0">
                          <a:pos x="T0" y="T1"/>
                        </a:cxn>
                        <a:cxn ang="0">
                          <a:pos x="T2" y="T3"/>
                        </a:cxn>
                        <a:cxn ang="0">
                          <a:pos x="T4" y="T5"/>
                        </a:cxn>
                        <a:cxn ang="0">
                          <a:pos x="T6" y="T7"/>
                        </a:cxn>
                        <a:cxn ang="0">
                          <a:pos x="T8" y="T9"/>
                        </a:cxn>
                      </a:cxnLst>
                      <a:rect l="0" t="0" r="r" b="b"/>
                      <a:pathLst>
                        <a:path w="39" h="42">
                          <a:moveTo>
                            <a:pt x="39" y="35"/>
                          </a:moveTo>
                          <a:cubicBezTo>
                            <a:pt x="30" y="42"/>
                            <a:pt x="16" y="41"/>
                            <a:pt x="8" y="32"/>
                          </a:cubicBezTo>
                          <a:cubicBezTo>
                            <a:pt x="0" y="23"/>
                            <a:pt x="0" y="9"/>
                            <a:pt x="7" y="0"/>
                          </a:cubicBezTo>
                          <a:cubicBezTo>
                            <a:pt x="12" y="6"/>
                            <a:pt x="16" y="12"/>
                            <a:pt x="21" y="17"/>
                          </a:cubicBezTo>
                          <a:cubicBezTo>
                            <a:pt x="27" y="24"/>
                            <a:pt x="33" y="29"/>
                            <a:pt x="39" y="3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5" name="Freeform 666"/>
                    <p:cNvSpPr>
                      <a:spLocks/>
                    </p:cNvSpPr>
                    <p:nvPr/>
                  </p:nvSpPr>
                  <p:spPr bwMode="auto">
                    <a:xfrm>
                      <a:off x="3340" y="1268"/>
                      <a:ext cx="45" cy="33"/>
                    </a:xfrm>
                    <a:custGeom>
                      <a:avLst/>
                      <a:gdLst>
                        <a:gd name="T0" fmla="*/ 19 w 19"/>
                        <a:gd name="T1" fmla="*/ 4 h 14"/>
                        <a:gd name="T2" fmla="*/ 17 w 19"/>
                        <a:gd name="T3" fmla="*/ 8 h 14"/>
                        <a:gd name="T4" fmla="*/ 15 w 19"/>
                        <a:gd name="T5" fmla="*/ 14 h 14"/>
                        <a:gd name="T6" fmla="*/ 0 w 19"/>
                        <a:gd name="T7" fmla="*/ 9 h 14"/>
                        <a:gd name="T8" fmla="*/ 5 w 19"/>
                        <a:gd name="T9" fmla="*/ 3 h 14"/>
                        <a:gd name="T10" fmla="*/ 7 w 19"/>
                        <a:gd name="T11" fmla="*/ 0 h 14"/>
                        <a:gd name="T12" fmla="*/ 19 w 19"/>
                        <a:gd name="T13" fmla="*/ 4 h 14"/>
                      </a:gdLst>
                      <a:ahLst/>
                      <a:cxnLst>
                        <a:cxn ang="0">
                          <a:pos x="T0" y="T1"/>
                        </a:cxn>
                        <a:cxn ang="0">
                          <a:pos x="T2" y="T3"/>
                        </a:cxn>
                        <a:cxn ang="0">
                          <a:pos x="T4" y="T5"/>
                        </a:cxn>
                        <a:cxn ang="0">
                          <a:pos x="T6" y="T7"/>
                        </a:cxn>
                        <a:cxn ang="0">
                          <a:pos x="T8" y="T9"/>
                        </a:cxn>
                        <a:cxn ang="0">
                          <a:pos x="T10" y="T11"/>
                        </a:cxn>
                        <a:cxn ang="0">
                          <a:pos x="T12" y="T13"/>
                        </a:cxn>
                      </a:cxnLst>
                      <a:rect l="0" t="0" r="r" b="b"/>
                      <a:pathLst>
                        <a:path w="19" h="14">
                          <a:moveTo>
                            <a:pt x="19" y="4"/>
                          </a:moveTo>
                          <a:cubicBezTo>
                            <a:pt x="18" y="5"/>
                            <a:pt x="18" y="7"/>
                            <a:pt x="17" y="8"/>
                          </a:cubicBezTo>
                          <a:cubicBezTo>
                            <a:pt x="17" y="10"/>
                            <a:pt x="16" y="12"/>
                            <a:pt x="15" y="14"/>
                          </a:cubicBezTo>
                          <a:cubicBezTo>
                            <a:pt x="10" y="12"/>
                            <a:pt x="5" y="11"/>
                            <a:pt x="0" y="9"/>
                          </a:cubicBezTo>
                          <a:cubicBezTo>
                            <a:pt x="2" y="7"/>
                            <a:pt x="3" y="5"/>
                            <a:pt x="5" y="3"/>
                          </a:cubicBezTo>
                          <a:cubicBezTo>
                            <a:pt x="6" y="2"/>
                            <a:pt x="6" y="1"/>
                            <a:pt x="7" y="0"/>
                          </a:cubicBezTo>
                          <a:cubicBezTo>
                            <a:pt x="11" y="2"/>
                            <a:pt x="15" y="3"/>
                            <a:pt x="19" y="4"/>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6" name="Freeform 667"/>
                    <p:cNvSpPr>
                      <a:spLocks/>
                    </p:cNvSpPr>
                    <p:nvPr/>
                  </p:nvSpPr>
                  <p:spPr bwMode="auto">
                    <a:xfrm>
                      <a:off x="3394" y="1001"/>
                      <a:ext cx="41" cy="35"/>
                    </a:xfrm>
                    <a:custGeom>
                      <a:avLst/>
                      <a:gdLst>
                        <a:gd name="T0" fmla="*/ 16 w 17"/>
                        <a:gd name="T1" fmla="*/ 15 h 15"/>
                        <a:gd name="T2" fmla="*/ 3 w 17"/>
                        <a:gd name="T3" fmla="*/ 13 h 15"/>
                        <a:gd name="T4" fmla="*/ 3 w 17"/>
                        <a:gd name="T5" fmla="*/ 9 h 15"/>
                        <a:gd name="T6" fmla="*/ 1 w 17"/>
                        <a:gd name="T7" fmla="*/ 2 h 15"/>
                        <a:gd name="T8" fmla="*/ 0 w 17"/>
                        <a:gd name="T9" fmla="*/ 1 h 15"/>
                        <a:gd name="T10" fmla="*/ 0 w 17"/>
                        <a:gd name="T11" fmla="*/ 1 h 15"/>
                        <a:gd name="T12" fmla="*/ 17 w 17"/>
                        <a:gd name="T13" fmla="*/ 2 h 15"/>
                        <a:gd name="T14" fmla="*/ 16 w 1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16" y="15"/>
                          </a:moveTo>
                          <a:cubicBezTo>
                            <a:pt x="12" y="13"/>
                            <a:pt x="8" y="13"/>
                            <a:pt x="3" y="13"/>
                          </a:cubicBezTo>
                          <a:cubicBezTo>
                            <a:pt x="3" y="11"/>
                            <a:pt x="3" y="10"/>
                            <a:pt x="3" y="9"/>
                          </a:cubicBezTo>
                          <a:cubicBezTo>
                            <a:pt x="2" y="7"/>
                            <a:pt x="2" y="4"/>
                            <a:pt x="1" y="2"/>
                          </a:cubicBezTo>
                          <a:cubicBezTo>
                            <a:pt x="1" y="1"/>
                            <a:pt x="1" y="1"/>
                            <a:pt x="0" y="1"/>
                          </a:cubicBezTo>
                          <a:cubicBezTo>
                            <a:pt x="0" y="1"/>
                            <a:pt x="0" y="1"/>
                            <a:pt x="0" y="1"/>
                          </a:cubicBezTo>
                          <a:cubicBezTo>
                            <a:pt x="6" y="0"/>
                            <a:pt x="12" y="1"/>
                            <a:pt x="17" y="2"/>
                          </a:cubicBezTo>
                          <a:cubicBezTo>
                            <a:pt x="17" y="6"/>
                            <a:pt x="16" y="10"/>
                            <a:pt x="16" y="1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7" name="Freeform 668"/>
                    <p:cNvSpPr>
                      <a:spLocks/>
                    </p:cNvSpPr>
                    <p:nvPr/>
                  </p:nvSpPr>
                  <p:spPr bwMode="auto">
                    <a:xfrm>
                      <a:off x="3480" y="476"/>
                      <a:ext cx="85" cy="59"/>
                    </a:xfrm>
                    <a:custGeom>
                      <a:avLst/>
                      <a:gdLst>
                        <a:gd name="T0" fmla="*/ 36 w 36"/>
                        <a:gd name="T1" fmla="*/ 22 h 25"/>
                        <a:gd name="T2" fmla="*/ 11 w 36"/>
                        <a:gd name="T3" fmla="*/ 19 h 25"/>
                        <a:gd name="T4" fmla="*/ 2 w 36"/>
                        <a:gd name="T5" fmla="*/ 25 h 25"/>
                        <a:gd name="T6" fmla="*/ 4 w 36"/>
                        <a:gd name="T7" fmla="*/ 1 h 25"/>
                        <a:gd name="T8" fmla="*/ 5 w 36"/>
                        <a:gd name="T9" fmla="*/ 0 h 25"/>
                        <a:gd name="T10" fmla="*/ 21 w 36"/>
                        <a:gd name="T11" fmla="*/ 8 h 25"/>
                        <a:gd name="T12" fmla="*/ 36 w 36"/>
                        <a:gd name="T13" fmla="*/ 22 h 25"/>
                      </a:gdLst>
                      <a:ahLst/>
                      <a:cxnLst>
                        <a:cxn ang="0">
                          <a:pos x="T0" y="T1"/>
                        </a:cxn>
                        <a:cxn ang="0">
                          <a:pos x="T2" y="T3"/>
                        </a:cxn>
                        <a:cxn ang="0">
                          <a:pos x="T4" y="T5"/>
                        </a:cxn>
                        <a:cxn ang="0">
                          <a:pos x="T6" y="T7"/>
                        </a:cxn>
                        <a:cxn ang="0">
                          <a:pos x="T8" y="T9"/>
                        </a:cxn>
                        <a:cxn ang="0">
                          <a:pos x="T10" y="T11"/>
                        </a:cxn>
                        <a:cxn ang="0">
                          <a:pos x="T12" y="T13"/>
                        </a:cxn>
                      </a:cxnLst>
                      <a:rect l="0" t="0" r="r" b="b"/>
                      <a:pathLst>
                        <a:path w="36" h="25">
                          <a:moveTo>
                            <a:pt x="36" y="22"/>
                          </a:moveTo>
                          <a:cubicBezTo>
                            <a:pt x="29" y="18"/>
                            <a:pt x="19" y="17"/>
                            <a:pt x="11" y="19"/>
                          </a:cubicBezTo>
                          <a:cubicBezTo>
                            <a:pt x="8" y="21"/>
                            <a:pt x="4" y="23"/>
                            <a:pt x="2" y="25"/>
                          </a:cubicBezTo>
                          <a:cubicBezTo>
                            <a:pt x="0" y="16"/>
                            <a:pt x="0" y="9"/>
                            <a:pt x="4" y="1"/>
                          </a:cubicBezTo>
                          <a:cubicBezTo>
                            <a:pt x="5" y="0"/>
                            <a:pt x="5" y="0"/>
                            <a:pt x="5" y="0"/>
                          </a:cubicBezTo>
                          <a:cubicBezTo>
                            <a:pt x="11" y="2"/>
                            <a:pt x="16" y="5"/>
                            <a:pt x="21" y="8"/>
                          </a:cubicBezTo>
                          <a:cubicBezTo>
                            <a:pt x="27" y="12"/>
                            <a:pt x="32" y="17"/>
                            <a:pt x="36" y="2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8" name="Freeform 669"/>
                    <p:cNvSpPr>
                      <a:spLocks/>
                    </p:cNvSpPr>
                    <p:nvPr/>
                  </p:nvSpPr>
                  <p:spPr bwMode="auto">
                    <a:xfrm>
                      <a:off x="3444" y="291"/>
                      <a:ext cx="128" cy="161"/>
                    </a:xfrm>
                    <a:custGeom>
                      <a:avLst/>
                      <a:gdLst>
                        <a:gd name="T0" fmla="*/ 50 w 54"/>
                        <a:gd name="T1" fmla="*/ 65 h 68"/>
                        <a:gd name="T2" fmla="*/ 51 w 54"/>
                        <a:gd name="T3" fmla="*/ 68 h 68"/>
                        <a:gd name="T4" fmla="*/ 20 w 54"/>
                        <a:gd name="T5" fmla="*/ 52 h 68"/>
                        <a:gd name="T6" fmla="*/ 0 w 54"/>
                        <a:gd name="T7" fmla="*/ 47 h 68"/>
                        <a:gd name="T8" fmla="*/ 1 w 54"/>
                        <a:gd name="T9" fmla="*/ 46 h 68"/>
                        <a:gd name="T10" fmla="*/ 3 w 54"/>
                        <a:gd name="T11" fmla="*/ 45 h 68"/>
                        <a:gd name="T12" fmla="*/ 48 w 54"/>
                        <a:gd name="T13" fmla="*/ 1 h 68"/>
                        <a:gd name="T14" fmla="*/ 53 w 54"/>
                        <a:gd name="T15" fmla="*/ 0 h 68"/>
                        <a:gd name="T16" fmla="*/ 54 w 54"/>
                        <a:gd name="T17" fmla="*/ 3 h 68"/>
                        <a:gd name="T18" fmla="*/ 48 w 54"/>
                        <a:gd name="T19" fmla="*/ 5 h 68"/>
                        <a:gd name="T20" fmla="*/ 39 w 54"/>
                        <a:gd name="T21" fmla="*/ 13 h 68"/>
                        <a:gd name="T22" fmla="*/ 32 w 54"/>
                        <a:gd name="T23" fmla="*/ 35 h 68"/>
                        <a:gd name="T24" fmla="*/ 50 w 54"/>
                        <a:gd name="T25"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8">
                          <a:moveTo>
                            <a:pt x="50" y="65"/>
                          </a:moveTo>
                          <a:cubicBezTo>
                            <a:pt x="50" y="66"/>
                            <a:pt x="51" y="67"/>
                            <a:pt x="51" y="68"/>
                          </a:cubicBezTo>
                          <a:cubicBezTo>
                            <a:pt x="42" y="61"/>
                            <a:pt x="31" y="56"/>
                            <a:pt x="20" y="52"/>
                          </a:cubicBezTo>
                          <a:cubicBezTo>
                            <a:pt x="13" y="50"/>
                            <a:pt x="7" y="49"/>
                            <a:pt x="0" y="47"/>
                          </a:cubicBezTo>
                          <a:cubicBezTo>
                            <a:pt x="1" y="46"/>
                            <a:pt x="1" y="46"/>
                            <a:pt x="1" y="46"/>
                          </a:cubicBezTo>
                          <a:cubicBezTo>
                            <a:pt x="1" y="47"/>
                            <a:pt x="2" y="46"/>
                            <a:pt x="3" y="45"/>
                          </a:cubicBezTo>
                          <a:cubicBezTo>
                            <a:pt x="9" y="24"/>
                            <a:pt x="28" y="8"/>
                            <a:pt x="48" y="1"/>
                          </a:cubicBezTo>
                          <a:cubicBezTo>
                            <a:pt x="50" y="1"/>
                            <a:pt x="51" y="0"/>
                            <a:pt x="53" y="0"/>
                          </a:cubicBezTo>
                          <a:cubicBezTo>
                            <a:pt x="54" y="3"/>
                            <a:pt x="54" y="3"/>
                            <a:pt x="54" y="3"/>
                          </a:cubicBezTo>
                          <a:cubicBezTo>
                            <a:pt x="52" y="3"/>
                            <a:pt x="50" y="4"/>
                            <a:pt x="48" y="5"/>
                          </a:cubicBezTo>
                          <a:cubicBezTo>
                            <a:pt x="44" y="7"/>
                            <a:pt x="42" y="10"/>
                            <a:pt x="39" y="13"/>
                          </a:cubicBezTo>
                          <a:cubicBezTo>
                            <a:pt x="34" y="19"/>
                            <a:pt x="31" y="27"/>
                            <a:pt x="32" y="35"/>
                          </a:cubicBezTo>
                          <a:cubicBezTo>
                            <a:pt x="33" y="45"/>
                            <a:pt x="40" y="59"/>
                            <a:pt x="50" y="6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9" name="Freeform 670"/>
                    <p:cNvSpPr>
                      <a:spLocks/>
                    </p:cNvSpPr>
                    <p:nvPr/>
                  </p:nvSpPr>
                  <p:spPr bwMode="auto">
                    <a:xfrm>
                      <a:off x="3447" y="632"/>
                      <a:ext cx="64" cy="61"/>
                    </a:xfrm>
                    <a:custGeom>
                      <a:avLst/>
                      <a:gdLst>
                        <a:gd name="T0" fmla="*/ 27 w 27"/>
                        <a:gd name="T1" fmla="*/ 13 h 26"/>
                        <a:gd name="T2" fmla="*/ 26 w 27"/>
                        <a:gd name="T3" fmla="*/ 12 h 26"/>
                        <a:gd name="T4" fmla="*/ 19 w 27"/>
                        <a:gd name="T5" fmla="*/ 10 h 26"/>
                        <a:gd name="T6" fmla="*/ 15 w 27"/>
                        <a:gd name="T7" fmla="*/ 14 h 26"/>
                        <a:gd name="T8" fmla="*/ 18 w 27"/>
                        <a:gd name="T9" fmla="*/ 23 h 26"/>
                        <a:gd name="T10" fmla="*/ 12 w 27"/>
                        <a:gd name="T11" fmla="*/ 26 h 26"/>
                        <a:gd name="T12" fmla="*/ 9 w 27"/>
                        <a:gd name="T13" fmla="*/ 4 h 26"/>
                        <a:gd name="T14" fmla="*/ 27 w 27"/>
                        <a:gd name="T15" fmla="*/ 13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6">
                          <a:moveTo>
                            <a:pt x="27" y="13"/>
                          </a:moveTo>
                          <a:cubicBezTo>
                            <a:pt x="27" y="12"/>
                            <a:pt x="27" y="12"/>
                            <a:pt x="26" y="12"/>
                          </a:cubicBezTo>
                          <a:cubicBezTo>
                            <a:pt x="24" y="10"/>
                            <a:pt x="22" y="9"/>
                            <a:pt x="19" y="10"/>
                          </a:cubicBezTo>
                          <a:cubicBezTo>
                            <a:pt x="16" y="10"/>
                            <a:pt x="14" y="11"/>
                            <a:pt x="15" y="14"/>
                          </a:cubicBezTo>
                          <a:cubicBezTo>
                            <a:pt x="15" y="17"/>
                            <a:pt x="16" y="20"/>
                            <a:pt x="18" y="23"/>
                          </a:cubicBezTo>
                          <a:cubicBezTo>
                            <a:pt x="16" y="24"/>
                            <a:pt x="14" y="25"/>
                            <a:pt x="12" y="26"/>
                          </a:cubicBezTo>
                          <a:cubicBezTo>
                            <a:pt x="8" y="20"/>
                            <a:pt x="0" y="10"/>
                            <a:pt x="9" y="4"/>
                          </a:cubicBezTo>
                          <a:cubicBezTo>
                            <a:pt x="17" y="0"/>
                            <a:pt x="24" y="6"/>
                            <a:pt x="27" y="1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0" name="Freeform 671"/>
                    <p:cNvSpPr>
                      <a:spLocks/>
                    </p:cNvSpPr>
                    <p:nvPr/>
                  </p:nvSpPr>
                  <p:spPr bwMode="auto">
                    <a:xfrm>
                      <a:off x="3373" y="1112"/>
                      <a:ext cx="31" cy="28"/>
                    </a:xfrm>
                    <a:custGeom>
                      <a:avLst/>
                      <a:gdLst>
                        <a:gd name="T0" fmla="*/ 11 w 13"/>
                        <a:gd name="T1" fmla="*/ 3 h 12"/>
                        <a:gd name="T2" fmla="*/ 11 w 13"/>
                        <a:gd name="T3" fmla="*/ 10 h 12"/>
                        <a:gd name="T4" fmla="*/ 5 w 13"/>
                        <a:gd name="T5" fmla="*/ 11 h 12"/>
                        <a:gd name="T6" fmla="*/ 1 w 13"/>
                        <a:gd name="T7" fmla="*/ 7 h 12"/>
                        <a:gd name="T8" fmla="*/ 4 w 13"/>
                        <a:gd name="T9" fmla="*/ 1 h 12"/>
                        <a:gd name="T10" fmla="*/ 11 w 13"/>
                        <a:gd name="T11" fmla="*/ 3 h 12"/>
                      </a:gdLst>
                      <a:ahLst/>
                      <a:cxnLst>
                        <a:cxn ang="0">
                          <a:pos x="T0" y="T1"/>
                        </a:cxn>
                        <a:cxn ang="0">
                          <a:pos x="T2" y="T3"/>
                        </a:cxn>
                        <a:cxn ang="0">
                          <a:pos x="T4" y="T5"/>
                        </a:cxn>
                        <a:cxn ang="0">
                          <a:pos x="T6" y="T7"/>
                        </a:cxn>
                        <a:cxn ang="0">
                          <a:pos x="T8" y="T9"/>
                        </a:cxn>
                        <a:cxn ang="0">
                          <a:pos x="T10" y="T11"/>
                        </a:cxn>
                      </a:cxnLst>
                      <a:rect l="0" t="0" r="r" b="b"/>
                      <a:pathLst>
                        <a:path w="13" h="12">
                          <a:moveTo>
                            <a:pt x="11" y="3"/>
                          </a:moveTo>
                          <a:cubicBezTo>
                            <a:pt x="13" y="5"/>
                            <a:pt x="13" y="8"/>
                            <a:pt x="11" y="10"/>
                          </a:cubicBezTo>
                          <a:cubicBezTo>
                            <a:pt x="10" y="11"/>
                            <a:pt x="7" y="12"/>
                            <a:pt x="5" y="11"/>
                          </a:cubicBezTo>
                          <a:cubicBezTo>
                            <a:pt x="3" y="11"/>
                            <a:pt x="1" y="9"/>
                            <a:pt x="1" y="7"/>
                          </a:cubicBezTo>
                          <a:cubicBezTo>
                            <a:pt x="0" y="4"/>
                            <a:pt x="1" y="2"/>
                            <a:pt x="4" y="1"/>
                          </a:cubicBezTo>
                          <a:cubicBezTo>
                            <a:pt x="6" y="0"/>
                            <a:pt x="9" y="1"/>
                            <a:pt x="11" y="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1" name="Freeform 672"/>
                    <p:cNvSpPr>
                      <a:spLocks/>
                    </p:cNvSpPr>
                    <p:nvPr/>
                  </p:nvSpPr>
                  <p:spPr bwMode="auto">
                    <a:xfrm>
                      <a:off x="3231" y="1673"/>
                      <a:ext cx="54" cy="45"/>
                    </a:xfrm>
                    <a:custGeom>
                      <a:avLst/>
                      <a:gdLst>
                        <a:gd name="T0" fmla="*/ 23 w 23"/>
                        <a:gd name="T1" fmla="*/ 1 h 19"/>
                        <a:gd name="T2" fmla="*/ 15 w 23"/>
                        <a:gd name="T3" fmla="*/ 19 h 19"/>
                        <a:gd name="T4" fmla="*/ 5 w 23"/>
                        <a:gd name="T5" fmla="*/ 7 h 19"/>
                        <a:gd name="T6" fmla="*/ 0 w 23"/>
                        <a:gd name="T7" fmla="*/ 1 h 19"/>
                        <a:gd name="T8" fmla="*/ 1 w 23"/>
                        <a:gd name="T9" fmla="*/ 0 h 19"/>
                        <a:gd name="T10" fmla="*/ 23 w 23"/>
                        <a:gd name="T11" fmla="*/ 1 h 19"/>
                      </a:gdLst>
                      <a:ahLst/>
                      <a:cxnLst>
                        <a:cxn ang="0">
                          <a:pos x="T0" y="T1"/>
                        </a:cxn>
                        <a:cxn ang="0">
                          <a:pos x="T2" y="T3"/>
                        </a:cxn>
                        <a:cxn ang="0">
                          <a:pos x="T4" y="T5"/>
                        </a:cxn>
                        <a:cxn ang="0">
                          <a:pos x="T6" y="T7"/>
                        </a:cxn>
                        <a:cxn ang="0">
                          <a:pos x="T8" y="T9"/>
                        </a:cxn>
                        <a:cxn ang="0">
                          <a:pos x="T10" y="T11"/>
                        </a:cxn>
                      </a:cxnLst>
                      <a:rect l="0" t="0" r="r" b="b"/>
                      <a:pathLst>
                        <a:path w="23" h="19">
                          <a:moveTo>
                            <a:pt x="23" y="1"/>
                          </a:moveTo>
                          <a:cubicBezTo>
                            <a:pt x="19" y="7"/>
                            <a:pt x="15" y="14"/>
                            <a:pt x="15" y="19"/>
                          </a:cubicBezTo>
                          <a:cubicBezTo>
                            <a:pt x="11" y="16"/>
                            <a:pt x="8" y="11"/>
                            <a:pt x="5" y="7"/>
                          </a:cubicBezTo>
                          <a:cubicBezTo>
                            <a:pt x="4" y="5"/>
                            <a:pt x="2" y="3"/>
                            <a:pt x="0" y="1"/>
                          </a:cubicBezTo>
                          <a:cubicBezTo>
                            <a:pt x="1" y="0"/>
                            <a:pt x="1" y="0"/>
                            <a:pt x="1" y="0"/>
                          </a:cubicBezTo>
                          <a:cubicBezTo>
                            <a:pt x="7" y="8"/>
                            <a:pt x="15" y="5"/>
                            <a:pt x="23"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2" name="Freeform 673"/>
                    <p:cNvSpPr>
                      <a:spLocks/>
                    </p:cNvSpPr>
                    <p:nvPr/>
                  </p:nvSpPr>
                  <p:spPr bwMode="auto">
                    <a:xfrm>
                      <a:off x="3489" y="662"/>
                      <a:ext cx="22" cy="22"/>
                    </a:xfrm>
                    <a:custGeom>
                      <a:avLst/>
                      <a:gdLst>
                        <a:gd name="T0" fmla="*/ 7 w 9"/>
                        <a:gd name="T1" fmla="*/ 3 h 9"/>
                        <a:gd name="T2" fmla="*/ 9 w 9"/>
                        <a:gd name="T3" fmla="*/ 5 h 9"/>
                        <a:gd name="T4" fmla="*/ 3 w 9"/>
                        <a:gd name="T5" fmla="*/ 9 h 9"/>
                        <a:gd name="T6" fmla="*/ 1 w 9"/>
                        <a:gd name="T7" fmla="*/ 4 h 9"/>
                        <a:gd name="T8" fmla="*/ 1 w 9"/>
                        <a:gd name="T9" fmla="*/ 0 h 9"/>
                        <a:gd name="T10" fmla="*/ 3 w 9"/>
                        <a:gd name="T11" fmla="*/ 0 h 9"/>
                        <a:gd name="T12" fmla="*/ 7 w 9"/>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7" y="3"/>
                          </a:moveTo>
                          <a:cubicBezTo>
                            <a:pt x="8" y="4"/>
                            <a:pt x="8" y="5"/>
                            <a:pt x="9" y="5"/>
                          </a:cubicBezTo>
                          <a:cubicBezTo>
                            <a:pt x="7" y="6"/>
                            <a:pt x="5" y="7"/>
                            <a:pt x="3" y="9"/>
                          </a:cubicBezTo>
                          <a:cubicBezTo>
                            <a:pt x="2" y="7"/>
                            <a:pt x="1" y="6"/>
                            <a:pt x="1" y="4"/>
                          </a:cubicBezTo>
                          <a:cubicBezTo>
                            <a:pt x="1" y="3"/>
                            <a:pt x="0" y="1"/>
                            <a:pt x="1" y="0"/>
                          </a:cubicBezTo>
                          <a:cubicBezTo>
                            <a:pt x="1" y="0"/>
                            <a:pt x="3" y="0"/>
                            <a:pt x="3" y="0"/>
                          </a:cubicBezTo>
                          <a:cubicBezTo>
                            <a:pt x="5" y="1"/>
                            <a:pt x="6" y="2"/>
                            <a:pt x="7"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3" name="Freeform 674"/>
                    <p:cNvSpPr>
                      <a:spLocks/>
                    </p:cNvSpPr>
                    <p:nvPr/>
                  </p:nvSpPr>
                  <p:spPr bwMode="auto">
                    <a:xfrm>
                      <a:off x="3473" y="603"/>
                      <a:ext cx="54" cy="45"/>
                    </a:xfrm>
                    <a:custGeom>
                      <a:avLst/>
                      <a:gdLst>
                        <a:gd name="T0" fmla="*/ 18 w 23"/>
                        <a:gd name="T1" fmla="*/ 11 h 19"/>
                        <a:gd name="T2" fmla="*/ 17 w 23"/>
                        <a:gd name="T3" fmla="*/ 19 h 19"/>
                        <a:gd name="T4" fmla="*/ 0 w 23"/>
                        <a:gd name="T5" fmla="*/ 11 h 19"/>
                        <a:gd name="T6" fmla="*/ 1 w 23"/>
                        <a:gd name="T7" fmla="*/ 11 h 19"/>
                        <a:gd name="T8" fmla="*/ 23 w 23"/>
                        <a:gd name="T9" fmla="*/ 0 h 19"/>
                        <a:gd name="T10" fmla="*/ 18 w 23"/>
                        <a:gd name="T11" fmla="*/ 11 h 19"/>
                      </a:gdLst>
                      <a:ahLst/>
                      <a:cxnLst>
                        <a:cxn ang="0">
                          <a:pos x="T0" y="T1"/>
                        </a:cxn>
                        <a:cxn ang="0">
                          <a:pos x="T2" y="T3"/>
                        </a:cxn>
                        <a:cxn ang="0">
                          <a:pos x="T4" y="T5"/>
                        </a:cxn>
                        <a:cxn ang="0">
                          <a:pos x="T6" y="T7"/>
                        </a:cxn>
                        <a:cxn ang="0">
                          <a:pos x="T8" y="T9"/>
                        </a:cxn>
                        <a:cxn ang="0">
                          <a:pos x="T10" y="T11"/>
                        </a:cxn>
                      </a:cxnLst>
                      <a:rect l="0" t="0" r="r" b="b"/>
                      <a:pathLst>
                        <a:path w="23" h="19">
                          <a:moveTo>
                            <a:pt x="18" y="11"/>
                          </a:moveTo>
                          <a:cubicBezTo>
                            <a:pt x="18" y="14"/>
                            <a:pt x="17" y="16"/>
                            <a:pt x="17" y="19"/>
                          </a:cubicBezTo>
                          <a:cubicBezTo>
                            <a:pt x="13" y="13"/>
                            <a:pt x="7" y="9"/>
                            <a:pt x="0" y="11"/>
                          </a:cubicBezTo>
                          <a:cubicBezTo>
                            <a:pt x="0" y="11"/>
                            <a:pt x="1" y="11"/>
                            <a:pt x="1" y="11"/>
                          </a:cubicBezTo>
                          <a:cubicBezTo>
                            <a:pt x="8" y="7"/>
                            <a:pt x="15" y="3"/>
                            <a:pt x="23" y="0"/>
                          </a:cubicBezTo>
                          <a:cubicBezTo>
                            <a:pt x="20" y="3"/>
                            <a:pt x="19" y="7"/>
                            <a:pt x="18" y="1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4" name="Freeform 675"/>
                    <p:cNvSpPr>
                      <a:spLocks/>
                    </p:cNvSpPr>
                    <p:nvPr/>
                  </p:nvSpPr>
                  <p:spPr bwMode="auto">
                    <a:xfrm>
                      <a:off x="3120" y="2134"/>
                      <a:ext cx="40" cy="35"/>
                    </a:xfrm>
                    <a:custGeom>
                      <a:avLst/>
                      <a:gdLst>
                        <a:gd name="T0" fmla="*/ 17 w 17"/>
                        <a:gd name="T1" fmla="*/ 10 h 15"/>
                        <a:gd name="T2" fmla="*/ 17 w 17"/>
                        <a:gd name="T3" fmla="*/ 12 h 15"/>
                        <a:gd name="T4" fmla="*/ 4 w 17"/>
                        <a:gd name="T5" fmla="*/ 12 h 15"/>
                        <a:gd name="T6" fmla="*/ 3 w 17"/>
                        <a:gd name="T7" fmla="*/ 0 h 15"/>
                        <a:gd name="T8" fmla="*/ 17 w 17"/>
                        <a:gd name="T9" fmla="*/ 10 h 15"/>
                      </a:gdLst>
                      <a:ahLst/>
                      <a:cxnLst>
                        <a:cxn ang="0">
                          <a:pos x="T0" y="T1"/>
                        </a:cxn>
                        <a:cxn ang="0">
                          <a:pos x="T2" y="T3"/>
                        </a:cxn>
                        <a:cxn ang="0">
                          <a:pos x="T4" y="T5"/>
                        </a:cxn>
                        <a:cxn ang="0">
                          <a:pos x="T6" y="T7"/>
                        </a:cxn>
                        <a:cxn ang="0">
                          <a:pos x="T8" y="T9"/>
                        </a:cxn>
                      </a:cxnLst>
                      <a:rect l="0" t="0" r="r" b="b"/>
                      <a:pathLst>
                        <a:path w="17" h="15">
                          <a:moveTo>
                            <a:pt x="17" y="10"/>
                          </a:moveTo>
                          <a:cubicBezTo>
                            <a:pt x="17" y="11"/>
                            <a:pt x="17" y="11"/>
                            <a:pt x="17" y="12"/>
                          </a:cubicBezTo>
                          <a:cubicBezTo>
                            <a:pt x="13" y="14"/>
                            <a:pt x="8" y="15"/>
                            <a:pt x="4" y="12"/>
                          </a:cubicBezTo>
                          <a:cubicBezTo>
                            <a:pt x="0" y="9"/>
                            <a:pt x="0" y="3"/>
                            <a:pt x="3" y="0"/>
                          </a:cubicBezTo>
                          <a:cubicBezTo>
                            <a:pt x="8" y="4"/>
                            <a:pt x="12" y="7"/>
                            <a:pt x="17"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5" name="Freeform 676"/>
                    <p:cNvSpPr>
                      <a:spLocks/>
                    </p:cNvSpPr>
                    <p:nvPr/>
                  </p:nvSpPr>
                  <p:spPr bwMode="auto">
                    <a:xfrm>
                      <a:off x="3259" y="1623"/>
                      <a:ext cx="26" cy="24"/>
                    </a:xfrm>
                    <a:custGeom>
                      <a:avLst/>
                      <a:gdLst>
                        <a:gd name="T0" fmla="*/ 8 w 11"/>
                        <a:gd name="T1" fmla="*/ 0 h 10"/>
                        <a:gd name="T2" fmla="*/ 11 w 11"/>
                        <a:gd name="T3" fmla="*/ 4 h 10"/>
                        <a:gd name="T4" fmla="*/ 7 w 11"/>
                        <a:gd name="T5" fmla="*/ 7 h 10"/>
                        <a:gd name="T6" fmla="*/ 1 w 11"/>
                        <a:gd name="T7" fmla="*/ 7 h 10"/>
                        <a:gd name="T8" fmla="*/ 8 w 11"/>
                        <a:gd name="T9" fmla="*/ 0 h 10"/>
                      </a:gdLst>
                      <a:ahLst/>
                      <a:cxnLst>
                        <a:cxn ang="0">
                          <a:pos x="T0" y="T1"/>
                        </a:cxn>
                        <a:cxn ang="0">
                          <a:pos x="T2" y="T3"/>
                        </a:cxn>
                        <a:cxn ang="0">
                          <a:pos x="T4" y="T5"/>
                        </a:cxn>
                        <a:cxn ang="0">
                          <a:pos x="T6" y="T7"/>
                        </a:cxn>
                        <a:cxn ang="0">
                          <a:pos x="T8" y="T9"/>
                        </a:cxn>
                      </a:cxnLst>
                      <a:rect l="0" t="0" r="r" b="b"/>
                      <a:pathLst>
                        <a:path w="11" h="10">
                          <a:moveTo>
                            <a:pt x="8" y="0"/>
                          </a:moveTo>
                          <a:cubicBezTo>
                            <a:pt x="9" y="1"/>
                            <a:pt x="10" y="2"/>
                            <a:pt x="11" y="4"/>
                          </a:cubicBezTo>
                          <a:cubicBezTo>
                            <a:pt x="10" y="5"/>
                            <a:pt x="9" y="6"/>
                            <a:pt x="7" y="7"/>
                          </a:cubicBezTo>
                          <a:cubicBezTo>
                            <a:pt x="5" y="8"/>
                            <a:pt x="2" y="10"/>
                            <a:pt x="1" y="7"/>
                          </a:cubicBezTo>
                          <a:cubicBezTo>
                            <a:pt x="0" y="4"/>
                            <a:pt x="5" y="1"/>
                            <a:pt x="8"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6" name="Freeform 677"/>
                    <p:cNvSpPr>
                      <a:spLocks/>
                    </p:cNvSpPr>
                    <p:nvPr/>
                  </p:nvSpPr>
                  <p:spPr bwMode="auto">
                    <a:xfrm>
                      <a:off x="3563" y="170"/>
                      <a:ext cx="47" cy="31"/>
                    </a:xfrm>
                    <a:custGeom>
                      <a:avLst/>
                      <a:gdLst>
                        <a:gd name="T0" fmla="*/ 19 w 20"/>
                        <a:gd name="T1" fmla="*/ 10 h 13"/>
                        <a:gd name="T2" fmla="*/ 20 w 20"/>
                        <a:gd name="T3" fmla="*/ 11 h 13"/>
                        <a:gd name="T4" fmla="*/ 0 w 20"/>
                        <a:gd name="T5" fmla="*/ 13 h 13"/>
                        <a:gd name="T6" fmla="*/ 7 w 20"/>
                        <a:gd name="T7" fmla="*/ 1 h 13"/>
                        <a:gd name="T8" fmla="*/ 19 w 20"/>
                        <a:gd name="T9" fmla="*/ 10 h 13"/>
                      </a:gdLst>
                      <a:ahLst/>
                      <a:cxnLst>
                        <a:cxn ang="0">
                          <a:pos x="T0" y="T1"/>
                        </a:cxn>
                        <a:cxn ang="0">
                          <a:pos x="T2" y="T3"/>
                        </a:cxn>
                        <a:cxn ang="0">
                          <a:pos x="T4" y="T5"/>
                        </a:cxn>
                        <a:cxn ang="0">
                          <a:pos x="T6" y="T7"/>
                        </a:cxn>
                        <a:cxn ang="0">
                          <a:pos x="T8" y="T9"/>
                        </a:cxn>
                      </a:cxnLst>
                      <a:rect l="0" t="0" r="r" b="b"/>
                      <a:pathLst>
                        <a:path w="20" h="13">
                          <a:moveTo>
                            <a:pt x="19" y="10"/>
                          </a:moveTo>
                          <a:cubicBezTo>
                            <a:pt x="19" y="10"/>
                            <a:pt x="19" y="11"/>
                            <a:pt x="20" y="11"/>
                          </a:cubicBezTo>
                          <a:cubicBezTo>
                            <a:pt x="13" y="11"/>
                            <a:pt x="7" y="12"/>
                            <a:pt x="0" y="13"/>
                          </a:cubicBezTo>
                          <a:cubicBezTo>
                            <a:pt x="0" y="9"/>
                            <a:pt x="2" y="2"/>
                            <a:pt x="7" y="1"/>
                          </a:cubicBezTo>
                          <a:cubicBezTo>
                            <a:pt x="14" y="0"/>
                            <a:pt x="17" y="5"/>
                            <a:pt x="19" y="1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7" name="Freeform 678"/>
                    <p:cNvSpPr>
                      <a:spLocks/>
                    </p:cNvSpPr>
                    <p:nvPr/>
                  </p:nvSpPr>
                  <p:spPr bwMode="auto">
                    <a:xfrm>
                      <a:off x="3307" y="1252"/>
                      <a:ext cx="45" cy="35"/>
                    </a:xfrm>
                    <a:custGeom>
                      <a:avLst/>
                      <a:gdLst>
                        <a:gd name="T0" fmla="*/ 19 w 19"/>
                        <a:gd name="T1" fmla="*/ 6 h 15"/>
                        <a:gd name="T2" fmla="*/ 17 w 19"/>
                        <a:gd name="T3" fmla="*/ 9 h 15"/>
                        <a:gd name="T4" fmla="*/ 13 w 19"/>
                        <a:gd name="T5" fmla="*/ 15 h 15"/>
                        <a:gd name="T6" fmla="*/ 13 w 19"/>
                        <a:gd name="T7" fmla="*/ 15 h 15"/>
                        <a:gd name="T8" fmla="*/ 0 w 19"/>
                        <a:gd name="T9" fmla="*/ 9 h 15"/>
                        <a:gd name="T10" fmla="*/ 10 w 19"/>
                        <a:gd name="T11" fmla="*/ 0 h 15"/>
                        <a:gd name="T12" fmla="*/ 19 w 19"/>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19" h="15">
                          <a:moveTo>
                            <a:pt x="19" y="6"/>
                          </a:moveTo>
                          <a:cubicBezTo>
                            <a:pt x="18" y="7"/>
                            <a:pt x="17" y="8"/>
                            <a:pt x="17" y="9"/>
                          </a:cubicBezTo>
                          <a:cubicBezTo>
                            <a:pt x="15" y="11"/>
                            <a:pt x="14" y="13"/>
                            <a:pt x="13" y="15"/>
                          </a:cubicBezTo>
                          <a:cubicBezTo>
                            <a:pt x="13" y="15"/>
                            <a:pt x="13" y="15"/>
                            <a:pt x="13" y="15"/>
                          </a:cubicBezTo>
                          <a:cubicBezTo>
                            <a:pt x="8" y="13"/>
                            <a:pt x="4" y="11"/>
                            <a:pt x="0" y="9"/>
                          </a:cubicBezTo>
                          <a:cubicBezTo>
                            <a:pt x="3" y="6"/>
                            <a:pt x="7" y="3"/>
                            <a:pt x="10" y="0"/>
                          </a:cubicBezTo>
                          <a:cubicBezTo>
                            <a:pt x="13" y="2"/>
                            <a:pt x="16" y="4"/>
                            <a:pt x="19" y="6"/>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8" name="Freeform 679"/>
                    <p:cNvSpPr>
                      <a:spLocks/>
                    </p:cNvSpPr>
                    <p:nvPr/>
                  </p:nvSpPr>
                  <p:spPr bwMode="auto">
                    <a:xfrm>
                      <a:off x="3200" y="1547"/>
                      <a:ext cx="64" cy="81"/>
                    </a:xfrm>
                    <a:custGeom>
                      <a:avLst/>
                      <a:gdLst>
                        <a:gd name="T0" fmla="*/ 27 w 27"/>
                        <a:gd name="T1" fmla="*/ 22 h 34"/>
                        <a:gd name="T2" fmla="*/ 27 w 27"/>
                        <a:gd name="T3" fmla="*/ 22 h 34"/>
                        <a:gd name="T4" fmla="*/ 1 w 27"/>
                        <a:gd name="T5" fmla="*/ 22 h 34"/>
                        <a:gd name="T6" fmla="*/ 16 w 27"/>
                        <a:gd name="T7" fmla="*/ 0 h 34"/>
                        <a:gd name="T8" fmla="*/ 18 w 27"/>
                        <a:gd name="T9" fmla="*/ 6 h 34"/>
                        <a:gd name="T10" fmla="*/ 13 w 27"/>
                        <a:gd name="T11" fmla="*/ 9 h 34"/>
                        <a:gd name="T12" fmla="*/ 10 w 27"/>
                        <a:gd name="T13" fmla="*/ 16 h 34"/>
                        <a:gd name="T14" fmla="*/ 16 w 27"/>
                        <a:gd name="T15" fmla="*/ 19 h 34"/>
                        <a:gd name="T16" fmla="*/ 23 w 27"/>
                        <a:gd name="T17" fmla="*/ 14 h 34"/>
                        <a:gd name="T18" fmla="*/ 27 w 27"/>
                        <a:gd name="T19"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4">
                          <a:moveTo>
                            <a:pt x="27" y="22"/>
                          </a:moveTo>
                          <a:cubicBezTo>
                            <a:pt x="27" y="22"/>
                            <a:pt x="27" y="22"/>
                            <a:pt x="27" y="22"/>
                          </a:cubicBezTo>
                          <a:cubicBezTo>
                            <a:pt x="21" y="26"/>
                            <a:pt x="3" y="34"/>
                            <a:pt x="1" y="22"/>
                          </a:cubicBezTo>
                          <a:cubicBezTo>
                            <a:pt x="0" y="13"/>
                            <a:pt x="10" y="5"/>
                            <a:pt x="16" y="0"/>
                          </a:cubicBezTo>
                          <a:cubicBezTo>
                            <a:pt x="17" y="2"/>
                            <a:pt x="18" y="4"/>
                            <a:pt x="18" y="6"/>
                          </a:cubicBezTo>
                          <a:cubicBezTo>
                            <a:pt x="16" y="6"/>
                            <a:pt x="14" y="7"/>
                            <a:pt x="13" y="9"/>
                          </a:cubicBezTo>
                          <a:cubicBezTo>
                            <a:pt x="11" y="10"/>
                            <a:pt x="8" y="14"/>
                            <a:pt x="10" y="16"/>
                          </a:cubicBezTo>
                          <a:cubicBezTo>
                            <a:pt x="11" y="19"/>
                            <a:pt x="14" y="19"/>
                            <a:pt x="16" y="19"/>
                          </a:cubicBezTo>
                          <a:cubicBezTo>
                            <a:pt x="19" y="18"/>
                            <a:pt x="21" y="16"/>
                            <a:pt x="23" y="14"/>
                          </a:cubicBezTo>
                          <a:cubicBezTo>
                            <a:pt x="24" y="17"/>
                            <a:pt x="26" y="19"/>
                            <a:pt x="27"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9" name="Freeform 680"/>
                    <p:cNvSpPr>
                      <a:spLocks/>
                    </p:cNvSpPr>
                    <p:nvPr/>
                  </p:nvSpPr>
                  <p:spPr bwMode="auto">
                    <a:xfrm>
                      <a:off x="3172" y="1580"/>
                      <a:ext cx="71" cy="112"/>
                    </a:xfrm>
                    <a:custGeom>
                      <a:avLst/>
                      <a:gdLst>
                        <a:gd name="T0" fmla="*/ 30 w 30"/>
                        <a:gd name="T1" fmla="*/ 46 h 47"/>
                        <a:gd name="T2" fmla="*/ 29 w 30"/>
                        <a:gd name="T3" fmla="*/ 47 h 47"/>
                        <a:gd name="T4" fmla="*/ 26 w 30"/>
                        <a:gd name="T5" fmla="*/ 47 h 47"/>
                        <a:gd name="T6" fmla="*/ 25 w 30"/>
                        <a:gd name="T7" fmla="*/ 47 h 47"/>
                        <a:gd name="T8" fmla="*/ 0 w 30"/>
                        <a:gd name="T9" fmla="*/ 4 h 47"/>
                        <a:gd name="T10" fmla="*/ 1 w 30"/>
                        <a:gd name="T11" fmla="*/ 4 h 47"/>
                        <a:gd name="T12" fmla="*/ 2 w 30"/>
                        <a:gd name="T13" fmla="*/ 0 h 47"/>
                        <a:gd name="T14" fmla="*/ 3 w 30"/>
                        <a:gd name="T15" fmla="*/ 0 h 47"/>
                        <a:gd name="T16" fmla="*/ 9 w 30"/>
                        <a:gd name="T17" fmla="*/ 12 h 47"/>
                        <a:gd name="T18" fmla="*/ 25 w 30"/>
                        <a:gd name="T19" fmla="*/ 40 h 47"/>
                        <a:gd name="T20" fmla="*/ 30 w 30"/>
                        <a:gd name="T21"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47">
                          <a:moveTo>
                            <a:pt x="30" y="46"/>
                          </a:moveTo>
                          <a:cubicBezTo>
                            <a:pt x="29" y="47"/>
                            <a:pt x="29" y="47"/>
                            <a:pt x="29" y="47"/>
                          </a:cubicBezTo>
                          <a:cubicBezTo>
                            <a:pt x="28" y="46"/>
                            <a:pt x="27" y="46"/>
                            <a:pt x="26" y="47"/>
                          </a:cubicBezTo>
                          <a:cubicBezTo>
                            <a:pt x="26" y="47"/>
                            <a:pt x="25" y="47"/>
                            <a:pt x="25" y="47"/>
                          </a:cubicBezTo>
                          <a:cubicBezTo>
                            <a:pt x="15" y="33"/>
                            <a:pt x="7" y="19"/>
                            <a:pt x="0" y="4"/>
                          </a:cubicBezTo>
                          <a:cubicBezTo>
                            <a:pt x="0" y="4"/>
                            <a:pt x="1" y="4"/>
                            <a:pt x="1" y="4"/>
                          </a:cubicBezTo>
                          <a:cubicBezTo>
                            <a:pt x="3" y="3"/>
                            <a:pt x="3" y="1"/>
                            <a:pt x="2" y="0"/>
                          </a:cubicBezTo>
                          <a:cubicBezTo>
                            <a:pt x="3" y="0"/>
                            <a:pt x="3" y="0"/>
                            <a:pt x="3" y="0"/>
                          </a:cubicBezTo>
                          <a:cubicBezTo>
                            <a:pt x="5" y="4"/>
                            <a:pt x="7" y="8"/>
                            <a:pt x="9" y="12"/>
                          </a:cubicBezTo>
                          <a:cubicBezTo>
                            <a:pt x="14" y="22"/>
                            <a:pt x="19" y="31"/>
                            <a:pt x="25" y="40"/>
                          </a:cubicBezTo>
                          <a:cubicBezTo>
                            <a:pt x="27" y="42"/>
                            <a:pt x="29" y="44"/>
                            <a:pt x="30" y="46"/>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0" name="Freeform 681"/>
                    <p:cNvSpPr>
                      <a:spLocks/>
                    </p:cNvSpPr>
                    <p:nvPr/>
                  </p:nvSpPr>
                  <p:spPr bwMode="auto">
                    <a:xfrm>
                      <a:off x="3231" y="1689"/>
                      <a:ext cx="12" cy="12"/>
                    </a:xfrm>
                    <a:custGeom>
                      <a:avLst/>
                      <a:gdLst>
                        <a:gd name="T0" fmla="*/ 4 w 5"/>
                        <a:gd name="T1" fmla="*/ 1 h 5"/>
                        <a:gd name="T2" fmla="*/ 4 w 5"/>
                        <a:gd name="T3" fmla="*/ 4 h 5"/>
                        <a:gd name="T4" fmla="*/ 3 w 5"/>
                        <a:gd name="T5" fmla="*/ 5 h 5"/>
                        <a:gd name="T6" fmla="*/ 0 w 5"/>
                        <a:gd name="T7" fmla="*/ 1 h 5"/>
                        <a:gd name="T8" fmla="*/ 1 w 5"/>
                        <a:gd name="T9" fmla="*/ 1 h 5"/>
                        <a:gd name="T10" fmla="*/ 4 w 5"/>
                        <a:gd name="T11" fmla="*/ 1 h 5"/>
                      </a:gdLst>
                      <a:ahLst/>
                      <a:cxnLst>
                        <a:cxn ang="0">
                          <a:pos x="T0" y="T1"/>
                        </a:cxn>
                        <a:cxn ang="0">
                          <a:pos x="T2" y="T3"/>
                        </a:cxn>
                        <a:cxn ang="0">
                          <a:pos x="T4" y="T5"/>
                        </a:cxn>
                        <a:cxn ang="0">
                          <a:pos x="T6" y="T7"/>
                        </a:cxn>
                        <a:cxn ang="0">
                          <a:pos x="T8" y="T9"/>
                        </a:cxn>
                        <a:cxn ang="0">
                          <a:pos x="T10" y="T11"/>
                        </a:cxn>
                      </a:cxnLst>
                      <a:rect l="0" t="0" r="r" b="b"/>
                      <a:pathLst>
                        <a:path w="5" h="5">
                          <a:moveTo>
                            <a:pt x="4" y="1"/>
                          </a:moveTo>
                          <a:cubicBezTo>
                            <a:pt x="5" y="2"/>
                            <a:pt x="5" y="3"/>
                            <a:pt x="4" y="4"/>
                          </a:cubicBezTo>
                          <a:cubicBezTo>
                            <a:pt x="4" y="5"/>
                            <a:pt x="4" y="5"/>
                            <a:pt x="3" y="5"/>
                          </a:cubicBezTo>
                          <a:cubicBezTo>
                            <a:pt x="2" y="4"/>
                            <a:pt x="1" y="2"/>
                            <a:pt x="0" y="1"/>
                          </a:cubicBezTo>
                          <a:cubicBezTo>
                            <a:pt x="0" y="1"/>
                            <a:pt x="1" y="1"/>
                            <a:pt x="1" y="1"/>
                          </a:cubicBezTo>
                          <a:cubicBezTo>
                            <a:pt x="2" y="0"/>
                            <a:pt x="3" y="0"/>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1" name="Freeform 682"/>
                    <p:cNvSpPr>
                      <a:spLocks/>
                    </p:cNvSpPr>
                    <p:nvPr/>
                  </p:nvSpPr>
                  <p:spPr bwMode="auto">
                    <a:xfrm>
                      <a:off x="3354" y="1003"/>
                      <a:ext cx="43" cy="31"/>
                    </a:xfrm>
                    <a:custGeom>
                      <a:avLst/>
                      <a:gdLst>
                        <a:gd name="T0" fmla="*/ 17 w 18"/>
                        <a:gd name="T1" fmla="*/ 8 h 13"/>
                        <a:gd name="T2" fmla="*/ 18 w 18"/>
                        <a:gd name="T3" fmla="*/ 12 h 13"/>
                        <a:gd name="T4" fmla="*/ 11 w 18"/>
                        <a:gd name="T5" fmla="*/ 12 h 13"/>
                        <a:gd name="T6" fmla="*/ 6 w 18"/>
                        <a:gd name="T7" fmla="*/ 13 h 13"/>
                        <a:gd name="T8" fmla="*/ 4 w 18"/>
                        <a:gd name="T9" fmla="*/ 9 h 13"/>
                        <a:gd name="T10" fmla="*/ 0 w 18"/>
                        <a:gd name="T11" fmla="*/ 3 h 13"/>
                        <a:gd name="T12" fmla="*/ 0 w 18"/>
                        <a:gd name="T13" fmla="*/ 3 h 13"/>
                        <a:gd name="T14" fmla="*/ 17 w 18"/>
                        <a:gd name="T15" fmla="*/ 0 h 13"/>
                        <a:gd name="T16" fmla="*/ 17 w 18"/>
                        <a:gd name="T17" fmla="*/ 0 h 13"/>
                        <a:gd name="T18" fmla="*/ 16 w 18"/>
                        <a:gd name="T19" fmla="*/ 1 h 13"/>
                        <a:gd name="T20" fmla="*/ 17 w 18"/>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3">
                          <a:moveTo>
                            <a:pt x="17" y="8"/>
                          </a:moveTo>
                          <a:cubicBezTo>
                            <a:pt x="17" y="9"/>
                            <a:pt x="17" y="10"/>
                            <a:pt x="18" y="12"/>
                          </a:cubicBezTo>
                          <a:cubicBezTo>
                            <a:pt x="15" y="12"/>
                            <a:pt x="13" y="12"/>
                            <a:pt x="11" y="12"/>
                          </a:cubicBezTo>
                          <a:cubicBezTo>
                            <a:pt x="9" y="12"/>
                            <a:pt x="7" y="13"/>
                            <a:pt x="6" y="13"/>
                          </a:cubicBezTo>
                          <a:cubicBezTo>
                            <a:pt x="5" y="12"/>
                            <a:pt x="4" y="10"/>
                            <a:pt x="4" y="9"/>
                          </a:cubicBezTo>
                          <a:cubicBezTo>
                            <a:pt x="3" y="7"/>
                            <a:pt x="2" y="4"/>
                            <a:pt x="0" y="3"/>
                          </a:cubicBezTo>
                          <a:cubicBezTo>
                            <a:pt x="0" y="3"/>
                            <a:pt x="0" y="3"/>
                            <a:pt x="0" y="3"/>
                          </a:cubicBezTo>
                          <a:cubicBezTo>
                            <a:pt x="6" y="1"/>
                            <a:pt x="11" y="0"/>
                            <a:pt x="17" y="0"/>
                          </a:cubicBezTo>
                          <a:cubicBezTo>
                            <a:pt x="17" y="0"/>
                            <a:pt x="17" y="0"/>
                            <a:pt x="17" y="0"/>
                          </a:cubicBezTo>
                          <a:cubicBezTo>
                            <a:pt x="17" y="0"/>
                            <a:pt x="16" y="0"/>
                            <a:pt x="16" y="1"/>
                          </a:cubicBezTo>
                          <a:cubicBezTo>
                            <a:pt x="16" y="3"/>
                            <a:pt x="17" y="6"/>
                            <a:pt x="17"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2" name="Freeform 683"/>
                    <p:cNvSpPr>
                      <a:spLocks/>
                    </p:cNvSpPr>
                    <p:nvPr/>
                  </p:nvSpPr>
                  <p:spPr bwMode="auto">
                    <a:xfrm>
                      <a:off x="3383" y="667"/>
                      <a:ext cx="85" cy="74"/>
                    </a:xfrm>
                    <a:custGeom>
                      <a:avLst/>
                      <a:gdLst>
                        <a:gd name="T0" fmla="*/ 36 w 36"/>
                        <a:gd name="T1" fmla="*/ 14 h 31"/>
                        <a:gd name="T2" fmla="*/ 30 w 36"/>
                        <a:gd name="T3" fmla="*/ 17 h 31"/>
                        <a:gd name="T4" fmla="*/ 24 w 36"/>
                        <a:gd name="T5" fmla="*/ 10 h 31"/>
                        <a:gd name="T6" fmla="*/ 17 w 36"/>
                        <a:gd name="T7" fmla="*/ 9 h 31"/>
                        <a:gd name="T8" fmla="*/ 20 w 36"/>
                        <a:gd name="T9" fmla="*/ 22 h 31"/>
                        <a:gd name="T10" fmla="*/ 21 w 36"/>
                        <a:gd name="T11" fmla="*/ 20 h 31"/>
                        <a:gd name="T12" fmla="*/ 18 w 36"/>
                        <a:gd name="T13" fmla="*/ 16 h 31"/>
                        <a:gd name="T14" fmla="*/ 21 w 36"/>
                        <a:gd name="T15" fmla="*/ 12 h 31"/>
                        <a:gd name="T16" fmla="*/ 25 w 36"/>
                        <a:gd name="T17" fmla="*/ 16 h 31"/>
                        <a:gd name="T18" fmla="*/ 28 w 36"/>
                        <a:gd name="T19" fmla="*/ 19 h 31"/>
                        <a:gd name="T20" fmla="*/ 12 w 36"/>
                        <a:gd name="T21" fmla="*/ 31 h 31"/>
                        <a:gd name="T22" fmla="*/ 12 w 36"/>
                        <a:gd name="T23" fmla="*/ 30 h 31"/>
                        <a:gd name="T24" fmla="*/ 11 w 36"/>
                        <a:gd name="T25" fmla="*/ 3 h 31"/>
                        <a:gd name="T26" fmla="*/ 26 w 36"/>
                        <a:gd name="T27" fmla="*/ 3 h 31"/>
                        <a:gd name="T28" fmla="*/ 31 w 36"/>
                        <a:gd name="T29" fmla="*/ 7 h 31"/>
                        <a:gd name="T30" fmla="*/ 36 w 36"/>
                        <a:gd name="T31"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31">
                          <a:moveTo>
                            <a:pt x="36" y="14"/>
                          </a:moveTo>
                          <a:cubicBezTo>
                            <a:pt x="34" y="15"/>
                            <a:pt x="32" y="16"/>
                            <a:pt x="30" y="17"/>
                          </a:cubicBezTo>
                          <a:cubicBezTo>
                            <a:pt x="29" y="14"/>
                            <a:pt x="26" y="12"/>
                            <a:pt x="24" y="10"/>
                          </a:cubicBezTo>
                          <a:cubicBezTo>
                            <a:pt x="22" y="8"/>
                            <a:pt x="19" y="8"/>
                            <a:pt x="17" y="9"/>
                          </a:cubicBezTo>
                          <a:cubicBezTo>
                            <a:pt x="12" y="13"/>
                            <a:pt x="15" y="20"/>
                            <a:pt x="20" y="22"/>
                          </a:cubicBezTo>
                          <a:cubicBezTo>
                            <a:pt x="21" y="23"/>
                            <a:pt x="22" y="21"/>
                            <a:pt x="21" y="20"/>
                          </a:cubicBezTo>
                          <a:cubicBezTo>
                            <a:pt x="20" y="19"/>
                            <a:pt x="18" y="17"/>
                            <a:pt x="18" y="16"/>
                          </a:cubicBezTo>
                          <a:cubicBezTo>
                            <a:pt x="18" y="14"/>
                            <a:pt x="19" y="11"/>
                            <a:pt x="21" y="12"/>
                          </a:cubicBezTo>
                          <a:cubicBezTo>
                            <a:pt x="22" y="12"/>
                            <a:pt x="24" y="15"/>
                            <a:pt x="25" y="16"/>
                          </a:cubicBezTo>
                          <a:cubicBezTo>
                            <a:pt x="26" y="17"/>
                            <a:pt x="27" y="18"/>
                            <a:pt x="28" y="19"/>
                          </a:cubicBezTo>
                          <a:cubicBezTo>
                            <a:pt x="23" y="22"/>
                            <a:pt x="17" y="26"/>
                            <a:pt x="12" y="31"/>
                          </a:cubicBezTo>
                          <a:cubicBezTo>
                            <a:pt x="12" y="30"/>
                            <a:pt x="12" y="30"/>
                            <a:pt x="12" y="30"/>
                          </a:cubicBezTo>
                          <a:cubicBezTo>
                            <a:pt x="7" y="22"/>
                            <a:pt x="0" y="9"/>
                            <a:pt x="11" y="3"/>
                          </a:cubicBezTo>
                          <a:cubicBezTo>
                            <a:pt x="16" y="0"/>
                            <a:pt x="21" y="1"/>
                            <a:pt x="26" y="3"/>
                          </a:cubicBezTo>
                          <a:cubicBezTo>
                            <a:pt x="28" y="4"/>
                            <a:pt x="29" y="5"/>
                            <a:pt x="31" y="7"/>
                          </a:cubicBezTo>
                          <a:cubicBezTo>
                            <a:pt x="32" y="9"/>
                            <a:pt x="34" y="12"/>
                            <a:pt x="36" y="1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3" name="Freeform 684"/>
                    <p:cNvSpPr>
                      <a:spLocks/>
                    </p:cNvSpPr>
                    <p:nvPr/>
                  </p:nvSpPr>
                  <p:spPr bwMode="auto">
                    <a:xfrm>
                      <a:off x="3110" y="1748"/>
                      <a:ext cx="107" cy="112"/>
                    </a:xfrm>
                    <a:custGeom>
                      <a:avLst/>
                      <a:gdLst>
                        <a:gd name="T0" fmla="*/ 35 w 45"/>
                        <a:gd name="T1" fmla="*/ 32 h 47"/>
                        <a:gd name="T2" fmla="*/ 45 w 45"/>
                        <a:gd name="T3" fmla="*/ 46 h 47"/>
                        <a:gd name="T4" fmla="*/ 16 w 45"/>
                        <a:gd name="T5" fmla="*/ 41 h 47"/>
                        <a:gd name="T6" fmla="*/ 12 w 45"/>
                        <a:gd name="T7" fmla="*/ 39 h 47"/>
                        <a:gd name="T8" fmla="*/ 6 w 45"/>
                        <a:gd name="T9" fmla="*/ 33 h 47"/>
                        <a:gd name="T10" fmla="*/ 2 w 45"/>
                        <a:gd name="T11" fmla="*/ 23 h 47"/>
                        <a:gd name="T12" fmla="*/ 6 w 45"/>
                        <a:gd name="T13" fmla="*/ 0 h 47"/>
                        <a:gd name="T14" fmla="*/ 42 w 45"/>
                        <a:gd name="T15" fmla="*/ 9 h 47"/>
                        <a:gd name="T16" fmla="*/ 35 w 45"/>
                        <a:gd name="T17" fmla="*/ 3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7">
                          <a:moveTo>
                            <a:pt x="35" y="32"/>
                          </a:moveTo>
                          <a:cubicBezTo>
                            <a:pt x="36" y="38"/>
                            <a:pt x="40" y="43"/>
                            <a:pt x="45" y="46"/>
                          </a:cubicBezTo>
                          <a:cubicBezTo>
                            <a:pt x="35" y="47"/>
                            <a:pt x="25" y="45"/>
                            <a:pt x="16" y="41"/>
                          </a:cubicBezTo>
                          <a:cubicBezTo>
                            <a:pt x="14" y="40"/>
                            <a:pt x="13" y="40"/>
                            <a:pt x="12" y="39"/>
                          </a:cubicBezTo>
                          <a:cubicBezTo>
                            <a:pt x="10" y="37"/>
                            <a:pt x="8" y="36"/>
                            <a:pt x="6" y="33"/>
                          </a:cubicBezTo>
                          <a:cubicBezTo>
                            <a:pt x="4" y="30"/>
                            <a:pt x="3" y="26"/>
                            <a:pt x="2" y="23"/>
                          </a:cubicBezTo>
                          <a:cubicBezTo>
                            <a:pt x="0" y="15"/>
                            <a:pt x="2" y="7"/>
                            <a:pt x="6" y="0"/>
                          </a:cubicBezTo>
                          <a:cubicBezTo>
                            <a:pt x="15" y="10"/>
                            <a:pt x="30" y="10"/>
                            <a:pt x="42" y="9"/>
                          </a:cubicBezTo>
                          <a:cubicBezTo>
                            <a:pt x="37" y="15"/>
                            <a:pt x="34" y="23"/>
                            <a:pt x="35" y="3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4" name="Freeform 685"/>
                    <p:cNvSpPr>
                      <a:spLocks/>
                    </p:cNvSpPr>
                    <p:nvPr/>
                  </p:nvSpPr>
                  <p:spPr bwMode="auto">
                    <a:xfrm>
                      <a:off x="3193" y="1609"/>
                      <a:ext cx="55" cy="66"/>
                    </a:xfrm>
                    <a:custGeom>
                      <a:avLst/>
                      <a:gdLst>
                        <a:gd name="T0" fmla="*/ 17 w 23"/>
                        <a:gd name="T1" fmla="*/ 27 h 28"/>
                        <a:gd name="T2" fmla="*/ 16 w 23"/>
                        <a:gd name="T3" fmla="*/ 28 h 28"/>
                        <a:gd name="T4" fmla="*/ 0 w 23"/>
                        <a:gd name="T5" fmla="*/ 0 h 28"/>
                        <a:gd name="T6" fmla="*/ 1 w 23"/>
                        <a:gd name="T7" fmla="*/ 0 h 28"/>
                        <a:gd name="T8" fmla="*/ 1 w 23"/>
                        <a:gd name="T9" fmla="*/ 1 h 28"/>
                        <a:gd name="T10" fmla="*/ 23 w 23"/>
                        <a:gd name="T11" fmla="*/ 4 h 28"/>
                        <a:gd name="T12" fmla="*/ 17 w 23"/>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3" h="28">
                          <a:moveTo>
                            <a:pt x="17" y="27"/>
                          </a:moveTo>
                          <a:cubicBezTo>
                            <a:pt x="16" y="28"/>
                            <a:pt x="16" y="28"/>
                            <a:pt x="16" y="28"/>
                          </a:cubicBezTo>
                          <a:cubicBezTo>
                            <a:pt x="10" y="19"/>
                            <a:pt x="5" y="10"/>
                            <a:pt x="0" y="0"/>
                          </a:cubicBezTo>
                          <a:cubicBezTo>
                            <a:pt x="1" y="0"/>
                            <a:pt x="1" y="0"/>
                            <a:pt x="1" y="0"/>
                          </a:cubicBezTo>
                          <a:cubicBezTo>
                            <a:pt x="1" y="0"/>
                            <a:pt x="1" y="0"/>
                            <a:pt x="1" y="1"/>
                          </a:cubicBezTo>
                          <a:cubicBezTo>
                            <a:pt x="6" y="8"/>
                            <a:pt x="15" y="7"/>
                            <a:pt x="23" y="4"/>
                          </a:cubicBezTo>
                          <a:cubicBezTo>
                            <a:pt x="17" y="10"/>
                            <a:pt x="12" y="20"/>
                            <a:pt x="17" y="2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5" name="Freeform 686"/>
                    <p:cNvSpPr>
                      <a:spLocks/>
                    </p:cNvSpPr>
                    <p:nvPr/>
                  </p:nvSpPr>
                  <p:spPr bwMode="auto">
                    <a:xfrm>
                      <a:off x="3466" y="615"/>
                      <a:ext cx="9" cy="10"/>
                    </a:xfrm>
                    <a:custGeom>
                      <a:avLst/>
                      <a:gdLst>
                        <a:gd name="T0" fmla="*/ 4 w 4"/>
                        <a:gd name="T1" fmla="*/ 1 h 4"/>
                        <a:gd name="T2" fmla="*/ 3 w 4"/>
                        <a:gd name="T3" fmla="*/ 4 h 4"/>
                        <a:gd name="T4" fmla="*/ 1 w 4"/>
                        <a:gd name="T5" fmla="*/ 4 h 4"/>
                        <a:gd name="T6" fmla="*/ 0 w 4"/>
                        <a:gd name="T7" fmla="*/ 2 h 4"/>
                        <a:gd name="T8" fmla="*/ 4 w 4"/>
                        <a:gd name="T9" fmla="*/ 0 h 4"/>
                        <a:gd name="T10" fmla="*/ 3 w 4"/>
                        <a:gd name="T11" fmla="*/ 1 h 4"/>
                        <a:gd name="T12" fmla="*/ 4 w 4"/>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1"/>
                          </a:moveTo>
                          <a:cubicBezTo>
                            <a:pt x="4" y="2"/>
                            <a:pt x="4" y="3"/>
                            <a:pt x="3" y="4"/>
                          </a:cubicBezTo>
                          <a:cubicBezTo>
                            <a:pt x="3" y="4"/>
                            <a:pt x="2" y="4"/>
                            <a:pt x="1" y="4"/>
                          </a:cubicBezTo>
                          <a:cubicBezTo>
                            <a:pt x="1" y="3"/>
                            <a:pt x="0" y="3"/>
                            <a:pt x="0" y="2"/>
                          </a:cubicBezTo>
                          <a:cubicBezTo>
                            <a:pt x="1" y="2"/>
                            <a:pt x="3" y="1"/>
                            <a:pt x="4" y="0"/>
                          </a:cubicBezTo>
                          <a:cubicBezTo>
                            <a:pt x="4" y="0"/>
                            <a:pt x="4" y="1"/>
                            <a:pt x="3" y="1"/>
                          </a:cubicBezTo>
                          <a:cubicBezTo>
                            <a:pt x="4" y="1"/>
                            <a:pt x="4" y="1"/>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6" name="Freeform 687"/>
                    <p:cNvSpPr>
                      <a:spLocks/>
                    </p:cNvSpPr>
                    <p:nvPr/>
                  </p:nvSpPr>
                  <p:spPr bwMode="auto">
                    <a:xfrm>
                      <a:off x="3117" y="1675"/>
                      <a:ext cx="102" cy="90"/>
                    </a:xfrm>
                    <a:custGeom>
                      <a:avLst/>
                      <a:gdLst>
                        <a:gd name="T0" fmla="*/ 43 w 43"/>
                        <a:gd name="T1" fmla="*/ 15 h 38"/>
                        <a:gd name="T2" fmla="*/ 42 w 43"/>
                        <a:gd name="T3" fmla="*/ 35 h 38"/>
                        <a:gd name="T4" fmla="*/ 7 w 43"/>
                        <a:gd name="T5" fmla="*/ 28 h 38"/>
                        <a:gd name="T6" fmla="*/ 6 w 43"/>
                        <a:gd name="T7" fmla="*/ 0 h 38"/>
                        <a:gd name="T8" fmla="*/ 7 w 43"/>
                        <a:gd name="T9" fmla="*/ 1 h 38"/>
                        <a:gd name="T10" fmla="*/ 43 w 43"/>
                        <a:gd name="T11" fmla="*/ 15 h 38"/>
                      </a:gdLst>
                      <a:ahLst/>
                      <a:cxnLst>
                        <a:cxn ang="0">
                          <a:pos x="T0" y="T1"/>
                        </a:cxn>
                        <a:cxn ang="0">
                          <a:pos x="T2" y="T3"/>
                        </a:cxn>
                        <a:cxn ang="0">
                          <a:pos x="T4" y="T5"/>
                        </a:cxn>
                        <a:cxn ang="0">
                          <a:pos x="T6" y="T7"/>
                        </a:cxn>
                        <a:cxn ang="0">
                          <a:pos x="T8" y="T9"/>
                        </a:cxn>
                        <a:cxn ang="0">
                          <a:pos x="T10" y="T11"/>
                        </a:cxn>
                      </a:cxnLst>
                      <a:rect l="0" t="0" r="r" b="b"/>
                      <a:pathLst>
                        <a:path w="43" h="38">
                          <a:moveTo>
                            <a:pt x="43" y="15"/>
                          </a:moveTo>
                          <a:cubicBezTo>
                            <a:pt x="41" y="21"/>
                            <a:pt x="40" y="28"/>
                            <a:pt x="42" y="35"/>
                          </a:cubicBezTo>
                          <a:cubicBezTo>
                            <a:pt x="30" y="36"/>
                            <a:pt x="15" y="38"/>
                            <a:pt x="7" y="28"/>
                          </a:cubicBezTo>
                          <a:cubicBezTo>
                            <a:pt x="0" y="20"/>
                            <a:pt x="0" y="8"/>
                            <a:pt x="6" y="0"/>
                          </a:cubicBezTo>
                          <a:cubicBezTo>
                            <a:pt x="7" y="1"/>
                            <a:pt x="7" y="1"/>
                            <a:pt x="7" y="1"/>
                          </a:cubicBezTo>
                          <a:cubicBezTo>
                            <a:pt x="14" y="14"/>
                            <a:pt x="30" y="19"/>
                            <a:pt x="43" y="1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7" name="Freeform 688"/>
                    <p:cNvSpPr>
                      <a:spLocks/>
                    </p:cNvSpPr>
                    <p:nvPr/>
                  </p:nvSpPr>
                  <p:spPr bwMode="auto">
                    <a:xfrm>
                      <a:off x="3226" y="1566"/>
                      <a:ext cx="24" cy="21"/>
                    </a:xfrm>
                    <a:custGeom>
                      <a:avLst/>
                      <a:gdLst>
                        <a:gd name="T0" fmla="*/ 9 w 10"/>
                        <a:gd name="T1" fmla="*/ 0 h 9"/>
                        <a:gd name="T2" fmla="*/ 10 w 10"/>
                        <a:gd name="T3" fmla="*/ 3 h 9"/>
                        <a:gd name="T4" fmla="*/ 2 w 10"/>
                        <a:gd name="T5" fmla="*/ 7 h 9"/>
                        <a:gd name="T6" fmla="*/ 3 w 10"/>
                        <a:gd name="T7" fmla="*/ 3 h 9"/>
                        <a:gd name="T8" fmla="*/ 9 w 10"/>
                        <a:gd name="T9" fmla="*/ 0 h 9"/>
                      </a:gdLst>
                      <a:ahLst/>
                      <a:cxnLst>
                        <a:cxn ang="0">
                          <a:pos x="T0" y="T1"/>
                        </a:cxn>
                        <a:cxn ang="0">
                          <a:pos x="T2" y="T3"/>
                        </a:cxn>
                        <a:cxn ang="0">
                          <a:pos x="T4" y="T5"/>
                        </a:cxn>
                        <a:cxn ang="0">
                          <a:pos x="T6" y="T7"/>
                        </a:cxn>
                        <a:cxn ang="0">
                          <a:pos x="T8" y="T9"/>
                        </a:cxn>
                      </a:cxnLst>
                      <a:rect l="0" t="0" r="r" b="b"/>
                      <a:pathLst>
                        <a:path w="10" h="9">
                          <a:moveTo>
                            <a:pt x="9" y="0"/>
                          </a:moveTo>
                          <a:cubicBezTo>
                            <a:pt x="9" y="1"/>
                            <a:pt x="10" y="2"/>
                            <a:pt x="10" y="3"/>
                          </a:cubicBezTo>
                          <a:cubicBezTo>
                            <a:pt x="8" y="5"/>
                            <a:pt x="5" y="9"/>
                            <a:pt x="2" y="7"/>
                          </a:cubicBezTo>
                          <a:cubicBezTo>
                            <a:pt x="0" y="6"/>
                            <a:pt x="2" y="4"/>
                            <a:pt x="3" y="3"/>
                          </a:cubicBezTo>
                          <a:cubicBezTo>
                            <a:pt x="5" y="1"/>
                            <a:pt x="7" y="0"/>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8" name="Freeform 689"/>
                    <p:cNvSpPr>
                      <a:spLocks/>
                    </p:cNvSpPr>
                    <p:nvPr/>
                  </p:nvSpPr>
                  <p:spPr bwMode="auto">
                    <a:xfrm>
                      <a:off x="3366" y="516"/>
                      <a:ext cx="111" cy="90"/>
                    </a:xfrm>
                    <a:custGeom>
                      <a:avLst/>
                      <a:gdLst>
                        <a:gd name="T0" fmla="*/ 45 w 47"/>
                        <a:gd name="T1" fmla="*/ 10 h 38"/>
                        <a:gd name="T2" fmla="*/ 47 w 47"/>
                        <a:gd name="T3" fmla="*/ 11 h 38"/>
                        <a:gd name="T4" fmla="*/ 42 w 47"/>
                        <a:gd name="T5" fmla="*/ 38 h 38"/>
                        <a:gd name="T6" fmla="*/ 22 w 47"/>
                        <a:gd name="T7" fmla="*/ 30 h 38"/>
                        <a:gd name="T8" fmla="*/ 2 w 47"/>
                        <a:gd name="T9" fmla="*/ 33 h 38"/>
                        <a:gd name="T10" fmla="*/ 2 w 47"/>
                        <a:gd name="T11" fmla="*/ 33 h 38"/>
                        <a:gd name="T12" fmla="*/ 15 w 47"/>
                        <a:gd name="T13" fmla="*/ 6 h 38"/>
                        <a:gd name="T14" fmla="*/ 16 w 47"/>
                        <a:gd name="T15" fmla="*/ 5 h 38"/>
                        <a:gd name="T16" fmla="*/ 45 w 47"/>
                        <a:gd name="T17" fmla="*/ 1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8">
                          <a:moveTo>
                            <a:pt x="45" y="10"/>
                          </a:moveTo>
                          <a:cubicBezTo>
                            <a:pt x="46" y="11"/>
                            <a:pt x="46" y="11"/>
                            <a:pt x="47" y="11"/>
                          </a:cubicBezTo>
                          <a:cubicBezTo>
                            <a:pt x="41" y="18"/>
                            <a:pt x="38" y="29"/>
                            <a:pt x="42" y="38"/>
                          </a:cubicBezTo>
                          <a:cubicBezTo>
                            <a:pt x="37" y="33"/>
                            <a:pt x="29" y="31"/>
                            <a:pt x="22" y="30"/>
                          </a:cubicBezTo>
                          <a:cubicBezTo>
                            <a:pt x="15" y="29"/>
                            <a:pt x="8" y="30"/>
                            <a:pt x="2" y="33"/>
                          </a:cubicBezTo>
                          <a:cubicBezTo>
                            <a:pt x="2" y="33"/>
                            <a:pt x="2" y="33"/>
                            <a:pt x="2" y="33"/>
                          </a:cubicBezTo>
                          <a:cubicBezTo>
                            <a:pt x="0" y="22"/>
                            <a:pt x="5" y="11"/>
                            <a:pt x="15" y="6"/>
                          </a:cubicBezTo>
                          <a:cubicBezTo>
                            <a:pt x="15" y="6"/>
                            <a:pt x="15" y="5"/>
                            <a:pt x="16" y="5"/>
                          </a:cubicBezTo>
                          <a:cubicBezTo>
                            <a:pt x="26" y="0"/>
                            <a:pt x="38" y="3"/>
                            <a:pt x="45"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9" name="Freeform 690"/>
                    <p:cNvSpPr>
                      <a:spLocks/>
                    </p:cNvSpPr>
                    <p:nvPr/>
                  </p:nvSpPr>
                  <p:spPr bwMode="auto">
                    <a:xfrm>
                      <a:off x="3423" y="639"/>
                      <a:ext cx="33" cy="26"/>
                    </a:xfrm>
                    <a:custGeom>
                      <a:avLst/>
                      <a:gdLst>
                        <a:gd name="T0" fmla="*/ 14 w 14"/>
                        <a:gd name="T1" fmla="*/ 0 h 11"/>
                        <a:gd name="T2" fmla="*/ 11 w 14"/>
                        <a:gd name="T3" fmla="*/ 11 h 11"/>
                        <a:gd name="T4" fmla="*/ 9 w 14"/>
                        <a:gd name="T5" fmla="*/ 10 h 11"/>
                        <a:gd name="T6" fmla="*/ 0 w 14"/>
                        <a:gd name="T7" fmla="*/ 9 h 11"/>
                        <a:gd name="T8" fmla="*/ 14 w 14"/>
                        <a:gd name="T9" fmla="*/ 0 h 11"/>
                      </a:gdLst>
                      <a:ahLst/>
                      <a:cxnLst>
                        <a:cxn ang="0">
                          <a:pos x="T0" y="T1"/>
                        </a:cxn>
                        <a:cxn ang="0">
                          <a:pos x="T2" y="T3"/>
                        </a:cxn>
                        <a:cxn ang="0">
                          <a:pos x="T4" y="T5"/>
                        </a:cxn>
                        <a:cxn ang="0">
                          <a:pos x="T6" y="T7"/>
                        </a:cxn>
                        <a:cxn ang="0">
                          <a:pos x="T8" y="T9"/>
                        </a:cxn>
                      </a:cxnLst>
                      <a:rect l="0" t="0" r="r" b="b"/>
                      <a:pathLst>
                        <a:path w="14" h="11">
                          <a:moveTo>
                            <a:pt x="14" y="0"/>
                          </a:moveTo>
                          <a:cubicBezTo>
                            <a:pt x="11" y="3"/>
                            <a:pt x="10" y="7"/>
                            <a:pt x="11" y="11"/>
                          </a:cubicBezTo>
                          <a:cubicBezTo>
                            <a:pt x="10" y="11"/>
                            <a:pt x="9" y="11"/>
                            <a:pt x="9" y="10"/>
                          </a:cubicBezTo>
                          <a:cubicBezTo>
                            <a:pt x="6" y="9"/>
                            <a:pt x="3" y="9"/>
                            <a:pt x="0" y="9"/>
                          </a:cubicBezTo>
                          <a:cubicBezTo>
                            <a:pt x="5" y="6"/>
                            <a:pt x="9" y="3"/>
                            <a:pt x="1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0" name="Freeform 691"/>
                    <p:cNvSpPr>
                      <a:spLocks/>
                    </p:cNvSpPr>
                    <p:nvPr/>
                  </p:nvSpPr>
                  <p:spPr bwMode="auto">
                    <a:xfrm>
                      <a:off x="3281" y="1233"/>
                      <a:ext cx="42" cy="35"/>
                    </a:xfrm>
                    <a:custGeom>
                      <a:avLst/>
                      <a:gdLst>
                        <a:gd name="T0" fmla="*/ 18 w 18"/>
                        <a:gd name="T1" fmla="*/ 7 h 15"/>
                        <a:gd name="T2" fmla="*/ 10 w 18"/>
                        <a:gd name="T3" fmla="*/ 15 h 15"/>
                        <a:gd name="T4" fmla="*/ 10 w 18"/>
                        <a:gd name="T5" fmla="*/ 15 h 15"/>
                        <a:gd name="T6" fmla="*/ 0 w 18"/>
                        <a:gd name="T7" fmla="*/ 7 h 15"/>
                        <a:gd name="T8" fmla="*/ 7 w 18"/>
                        <a:gd name="T9" fmla="*/ 3 h 15"/>
                        <a:gd name="T10" fmla="*/ 11 w 18"/>
                        <a:gd name="T11" fmla="*/ 0 h 15"/>
                        <a:gd name="T12" fmla="*/ 18 w 18"/>
                        <a:gd name="T13" fmla="*/ 7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18" y="7"/>
                          </a:moveTo>
                          <a:cubicBezTo>
                            <a:pt x="15" y="9"/>
                            <a:pt x="13" y="13"/>
                            <a:pt x="10" y="15"/>
                          </a:cubicBezTo>
                          <a:cubicBezTo>
                            <a:pt x="10" y="15"/>
                            <a:pt x="10" y="15"/>
                            <a:pt x="10" y="15"/>
                          </a:cubicBezTo>
                          <a:cubicBezTo>
                            <a:pt x="6" y="13"/>
                            <a:pt x="3" y="10"/>
                            <a:pt x="0" y="7"/>
                          </a:cubicBezTo>
                          <a:cubicBezTo>
                            <a:pt x="3" y="6"/>
                            <a:pt x="5" y="4"/>
                            <a:pt x="7" y="3"/>
                          </a:cubicBezTo>
                          <a:cubicBezTo>
                            <a:pt x="8" y="2"/>
                            <a:pt x="10" y="1"/>
                            <a:pt x="11" y="0"/>
                          </a:cubicBezTo>
                          <a:cubicBezTo>
                            <a:pt x="14" y="2"/>
                            <a:pt x="16" y="5"/>
                            <a:pt x="18"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1" name="Freeform 692"/>
                    <p:cNvSpPr>
                      <a:spLocks/>
                    </p:cNvSpPr>
                    <p:nvPr/>
                  </p:nvSpPr>
                  <p:spPr bwMode="auto">
                    <a:xfrm>
                      <a:off x="3321" y="1010"/>
                      <a:ext cx="40" cy="36"/>
                    </a:xfrm>
                    <a:custGeom>
                      <a:avLst/>
                      <a:gdLst>
                        <a:gd name="T0" fmla="*/ 15 w 17"/>
                        <a:gd name="T1" fmla="*/ 7 h 15"/>
                        <a:gd name="T2" fmla="*/ 17 w 17"/>
                        <a:gd name="T3" fmla="*/ 11 h 15"/>
                        <a:gd name="T4" fmla="*/ 8 w 17"/>
                        <a:gd name="T5" fmla="*/ 15 h 15"/>
                        <a:gd name="T6" fmla="*/ 8 w 17"/>
                        <a:gd name="T7" fmla="*/ 15 h 15"/>
                        <a:gd name="T8" fmla="*/ 4 w 17"/>
                        <a:gd name="T9" fmla="*/ 11 h 15"/>
                        <a:gd name="T10" fmla="*/ 0 w 17"/>
                        <a:gd name="T11" fmla="*/ 6 h 15"/>
                        <a:gd name="T12" fmla="*/ 12 w 17"/>
                        <a:gd name="T13" fmla="*/ 0 h 15"/>
                        <a:gd name="T14" fmla="*/ 12 w 17"/>
                        <a:gd name="T15" fmla="*/ 1 h 15"/>
                        <a:gd name="T16" fmla="*/ 13 w 17"/>
                        <a:gd name="T17" fmla="*/ 1 h 15"/>
                        <a:gd name="T18" fmla="*/ 15 w 17"/>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5">
                          <a:moveTo>
                            <a:pt x="15" y="7"/>
                          </a:moveTo>
                          <a:cubicBezTo>
                            <a:pt x="16" y="8"/>
                            <a:pt x="17" y="10"/>
                            <a:pt x="17" y="11"/>
                          </a:cubicBezTo>
                          <a:cubicBezTo>
                            <a:pt x="14" y="12"/>
                            <a:pt x="11" y="13"/>
                            <a:pt x="8" y="15"/>
                          </a:cubicBezTo>
                          <a:cubicBezTo>
                            <a:pt x="8" y="15"/>
                            <a:pt x="8" y="15"/>
                            <a:pt x="8" y="15"/>
                          </a:cubicBezTo>
                          <a:cubicBezTo>
                            <a:pt x="7" y="13"/>
                            <a:pt x="5" y="12"/>
                            <a:pt x="4" y="11"/>
                          </a:cubicBezTo>
                          <a:cubicBezTo>
                            <a:pt x="3" y="9"/>
                            <a:pt x="1" y="8"/>
                            <a:pt x="0" y="6"/>
                          </a:cubicBezTo>
                          <a:cubicBezTo>
                            <a:pt x="4" y="4"/>
                            <a:pt x="8" y="2"/>
                            <a:pt x="12" y="0"/>
                          </a:cubicBezTo>
                          <a:cubicBezTo>
                            <a:pt x="12" y="0"/>
                            <a:pt x="12" y="1"/>
                            <a:pt x="12" y="1"/>
                          </a:cubicBezTo>
                          <a:cubicBezTo>
                            <a:pt x="13" y="1"/>
                            <a:pt x="13" y="1"/>
                            <a:pt x="13" y="1"/>
                          </a:cubicBezTo>
                          <a:cubicBezTo>
                            <a:pt x="14" y="3"/>
                            <a:pt x="15" y="5"/>
                            <a:pt x="15"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2" name="Freeform 693"/>
                    <p:cNvSpPr>
                      <a:spLocks/>
                    </p:cNvSpPr>
                    <p:nvPr/>
                  </p:nvSpPr>
                  <p:spPr bwMode="auto">
                    <a:xfrm>
                      <a:off x="3079" y="2096"/>
                      <a:ext cx="41" cy="43"/>
                    </a:xfrm>
                    <a:custGeom>
                      <a:avLst/>
                      <a:gdLst>
                        <a:gd name="T0" fmla="*/ 10 w 17"/>
                        <a:gd name="T1" fmla="*/ 3 h 18"/>
                        <a:gd name="T2" fmla="*/ 17 w 17"/>
                        <a:gd name="T3" fmla="*/ 13 h 18"/>
                        <a:gd name="T4" fmla="*/ 2 w 17"/>
                        <a:gd name="T5" fmla="*/ 9 h 18"/>
                        <a:gd name="T6" fmla="*/ 7 w 17"/>
                        <a:gd name="T7" fmla="*/ 0 h 18"/>
                        <a:gd name="T8" fmla="*/ 10 w 17"/>
                        <a:gd name="T9" fmla="*/ 3 h 18"/>
                      </a:gdLst>
                      <a:ahLst/>
                      <a:cxnLst>
                        <a:cxn ang="0">
                          <a:pos x="T0" y="T1"/>
                        </a:cxn>
                        <a:cxn ang="0">
                          <a:pos x="T2" y="T3"/>
                        </a:cxn>
                        <a:cxn ang="0">
                          <a:pos x="T4" y="T5"/>
                        </a:cxn>
                        <a:cxn ang="0">
                          <a:pos x="T6" y="T7"/>
                        </a:cxn>
                        <a:cxn ang="0">
                          <a:pos x="T8" y="T9"/>
                        </a:cxn>
                      </a:cxnLst>
                      <a:rect l="0" t="0" r="r" b="b"/>
                      <a:pathLst>
                        <a:path w="17" h="18">
                          <a:moveTo>
                            <a:pt x="10" y="3"/>
                          </a:moveTo>
                          <a:cubicBezTo>
                            <a:pt x="12" y="7"/>
                            <a:pt x="15" y="10"/>
                            <a:pt x="17" y="13"/>
                          </a:cubicBezTo>
                          <a:cubicBezTo>
                            <a:pt x="12" y="15"/>
                            <a:pt x="0" y="18"/>
                            <a:pt x="2" y="9"/>
                          </a:cubicBezTo>
                          <a:cubicBezTo>
                            <a:pt x="2" y="5"/>
                            <a:pt x="5" y="3"/>
                            <a:pt x="7" y="0"/>
                          </a:cubicBezTo>
                          <a:cubicBezTo>
                            <a:pt x="8" y="1"/>
                            <a:pt x="9" y="2"/>
                            <a:pt x="10"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3" name="Freeform 694"/>
                    <p:cNvSpPr>
                      <a:spLocks/>
                    </p:cNvSpPr>
                    <p:nvPr/>
                  </p:nvSpPr>
                  <p:spPr bwMode="auto">
                    <a:xfrm>
                      <a:off x="3165" y="1488"/>
                      <a:ext cx="68" cy="78"/>
                    </a:xfrm>
                    <a:custGeom>
                      <a:avLst/>
                      <a:gdLst>
                        <a:gd name="T0" fmla="*/ 29 w 29"/>
                        <a:gd name="T1" fmla="*/ 22 h 33"/>
                        <a:gd name="T2" fmla="*/ 28 w 29"/>
                        <a:gd name="T3" fmla="*/ 22 h 33"/>
                        <a:gd name="T4" fmla="*/ 1 w 29"/>
                        <a:gd name="T5" fmla="*/ 21 h 33"/>
                        <a:gd name="T6" fmla="*/ 9 w 29"/>
                        <a:gd name="T7" fmla="*/ 9 h 33"/>
                        <a:gd name="T8" fmla="*/ 19 w 29"/>
                        <a:gd name="T9" fmla="*/ 0 h 33"/>
                        <a:gd name="T10" fmla="*/ 20 w 29"/>
                        <a:gd name="T11" fmla="*/ 0 h 33"/>
                        <a:gd name="T12" fmla="*/ 22 w 29"/>
                        <a:gd name="T13" fmla="*/ 6 h 33"/>
                        <a:gd name="T14" fmla="*/ 22 w 29"/>
                        <a:gd name="T15" fmla="*/ 6 h 33"/>
                        <a:gd name="T16" fmla="*/ 13 w 29"/>
                        <a:gd name="T17" fmla="*/ 18 h 33"/>
                        <a:gd name="T18" fmla="*/ 19 w 29"/>
                        <a:gd name="T19" fmla="*/ 19 h 33"/>
                        <a:gd name="T20" fmla="*/ 23 w 29"/>
                        <a:gd name="T21" fmla="*/ 17 h 33"/>
                        <a:gd name="T22" fmla="*/ 26 w 29"/>
                        <a:gd name="T23" fmla="*/ 14 h 33"/>
                        <a:gd name="T24" fmla="*/ 29 w 29"/>
                        <a:gd name="T25"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3">
                          <a:moveTo>
                            <a:pt x="29" y="22"/>
                          </a:moveTo>
                          <a:cubicBezTo>
                            <a:pt x="29" y="22"/>
                            <a:pt x="29" y="22"/>
                            <a:pt x="28" y="22"/>
                          </a:cubicBezTo>
                          <a:cubicBezTo>
                            <a:pt x="24" y="24"/>
                            <a:pt x="0" y="33"/>
                            <a:pt x="1" y="21"/>
                          </a:cubicBezTo>
                          <a:cubicBezTo>
                            <a:pt x="1" y="17"/>
                            <a:pt x="7" y="12"/>
                            <a:pt x="9" y="9"/>
                          </a:cubicBezTo>
                          <a:cubicBezTo>
                            <a:pt x="12" y="6"/>
                            <a:pt x="16" y="3"/>
                            <a:pt x="19" y="0"/>
                          </a:cubicBezTo>
                          <a:cubicBezTo>
                            <a:pt x="20" y="0"/>
                            <a:pt x="20" y="0"/>
                            <a:pt x="20" y="0"/>
                          </a:cubicBezTo>
                          <a:cubicBezTo>
                            <a:pt x="21" y="2"/>
                            <a:pt x="22" y="4"/>
                            <a:pt x="22" y="6"/>
                          </a:cubicBezTo>
                          <a:cubicBezTo>
                            <a:pt x="22" y="6"/>
                            <a:pt x="22" y="6"/>
                            <a:pt x="22" y="6"/>
                          </a:cubicBezTo>
                          <a:cubicBezTo>
                            <a:pt x="19" y="7"/>
                            <a:pt x="8" y="13"/>
                            <a:pt x="13" y="18"/>
                          </a:cubicBezTo>
                          <a:cubicBezTo>
                            <a:pt x="14" y="19"/>
                            <a:pt x="17" y="20"/>
                            <a:pt x="19" y="19"/>
                          </a:cubicBezTo>
                          <a:cubicBezTo>
                            <a:pt x="20" y="18"/>
                            <a:pt x="21" y="18"/>
                            <a:pt x="23" y="17"/>
                          </a:cubicBezTo>
                          <a:cubicBezTo>
                            <a:pt x="24" y="16"/>
                            <a:pt x="25" y="15"/>
                            <a:pt x="26" y="14"/>
                          </a:cubicBezTo>
                          <a:cubicBezTo>
                            <a:pt x="27" y="17"/>
                            <a:pt x="28" y="19"/>
                            <a:pt x="29"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4" name="Freeform 695"/>
                    <p:cNvSpPr>
                      <a:spLocks/>
                    </p:cNvSpPr>
                    <p:nvPr/>
                  </p:nvSpPr>
                  <p:spPr bwMode="auto">
                    <a:xfrm>
                      <a:off x="3397" y="459"/>
                      <a:ext cx="85" cy="64"/>
                    </a:xfrm>
                    <a:custGeom>
                      <a:avLst/>
                      <a:gdLst>
                        <a:gd name="T0" fmla="*/ 36 w 36"/>
                        <a:gd name="T1" fmla="*/ 5 h 27"/>
                        <a:gd name="T2" fmla="*/ 31 w 36"/>
                        <a:gd name="T3" fmla="*/ 27 h 27"/>
                        <a:gd name="T4" fmla="*/ 2 w 36"/>
                        <a:gd name="T5" fmla="*/ 24 h 27"/>
                        <a:gd name="T6" fmla="*/ 2 w 36"/>
                        <a:gd name="T7" fmla="*/ 12 h 27"/>
                        <a:gd name="T8" fmla="*/ 8 w 36"/>
                        <a:gd name="T9" fmla="*/ 1 h 27"/>
                        <a:gd name="T10" fmla="*/ 8 w 36"/>
                        <a:gd name="T11" fmla="*/ 0 h 27"/>
                        <a:gd name="T12" fmla="*/ 17 w 36"/>
                        <a:gd name="T13" fmla="*/ 1 h 27"/>
                        <a:gd name="T14" fmla="*/ 36 w 36"/>
                        <a:gd name="T15" fmla="*/ 5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7">
                          <a:moveTo>
                            <a:pt x="36" y="5"/>
                          </a:moveTo>
                          <a:cubicBezTo>
                            <a:pt x="30" y="11"/>
                            <a:pt x="30" y="19"/>
                            <a:pt x="31" y="27"/>
                          </a:cubicBezTo>
                          <a:cubicBezTo>
                            <a:pt x="22" y="21"/>
                            <a:pt x="12" y="20"/>
                            <a:pt x="2" y="24"/>
                          </a:cubicBezTo>
                          <a:cubicBezTo>
                            <a:pt x="1" y="20"/>
                            <a:pt x="0" y="16"/>
                            <a:pt x="2" y="12"/>
                          </a:cubicBezTo>
                          <a:cubicBezTo>
                            <a:pt x="3" y="7"/>
                            <a:pt x="6" y="5"/>
                            <a:pt x="8" y="1"/>
                          </a:cubicBezTo>
                          <a:cubicBezTo>
                            <a:pt x="8" y="1"/>
                            <a:pt x="8" y="1"/>
                            <a:pt x="8" y="0"/>
                          </a:cubicBezTo>
                          <a:cubicBezTo>
                            <a:pt x="11" y="1"/>
                            <a:pt x="14" y="1"/>
                            <a:pt x="17" y="1"/>
                          </a:cubicBezTo>
                          <a:cubicBezTo>
                            <a:pt x="24" y="2"/>
                            <a:pt x="30" y="3"/>
                            <a:pt x="36"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5" name="Freeform 696"/>
                    <p:cNvSpPr>
                      <a:spLocks/>
                    </p:cNvSpPr>
                    <p:nvPr/>
                  </p:nvSpPr>
                  <p:spPr bwMode="auto">
                    <a:xfrm>
                      <a:off x="3513" y="192"/>
                      <a:ext cx="38" cy="23"/>
                    </a:xfrm>
                    <a:custGeom>
                      <a:avLst/>
                      <a:gdLst>
                        <a:gd name="T0" fmla="*/ 8 w 16"/>
                        <a:gd name="T1" fmla="*/ 0 h 10"/>
                        <a:gd name="T2" fmla="*/ 16 w 16"/>
                        <a:gd name="T3" fmla="*/ 6 h 10"/>
                        <a:gd name="T4" fmla="*/ 5 w 16"/>
                        <a:gd name="T5" fmla="*/ 10 h 10"/>
                        <a:gd name="T6" fmla="*/ 3 w 16"/>
                        <a:gd name="T7" fmla="*/ 10 h 10"/>
                        <a:gd name="T8" fmla="*/ 3 w 16"/>
                        <a:gd name="T9" fmla="*/ 10 h 10"/>
                        <a:gd name="T10" fmla="*/ 8 w 16"/>
                        <a:gd name="T11" fmla="*/ 0 h 10"/>
                      </a:gdLst>
                      <a:ahLst/>
                      <a:cxnLst>
                        <a:cxn ang="0">
                          <a:pos x="T0" y="T1"/>
                        </a:cxn>
                        <a:cxn ang="0">
                          <a:pos x="T2" y="T3"/>
                        </a:cxn>
                        <a:cxn ang="0">
                          <a:pos x="T4" y="T5"/>
                        </a:cxn>
                        <a:cxn ang="0">
                          <a:pos x="T6" y="T7"/>
                        </a:cxn>
                        <a:cxn ang="0">
                          <a:pos x="T8" y="T9"/>
                        </a:cxn>
                        <a:cxn ang="0">
                          <a:pos x="T10" y="T11"/>
                        </a:cxn>
                      </a:cxnLst>
                      <a:rect l="0" t="0" r="r" b="b"/>
                      <a:pathLst>
                        <a:path w="16" h="10">
                          <a:moveTo>
                            <a:pt x="8" y="0"/>
                          </a:moveTo>
                          <a:cubicBezTo>
                            <a:pt x="12" y="0"/>
                            <a:pt x="15" y="2"/>
                            <a:pt x="16" y="6"/>
                          </a:cubicBezTo>
                          <a:cubicBezTo>
                            <a:pt x="12" y="7"/>
                            <a:pt x="8" y="8"/>
                            <a:pt x="5" y="10"/>
                          </a:cubicBezTo>
                          <a:cubicBezTo>
                            <a:pt x="4" y="10"/>
                            <a:pt x="4" y="10"/>
                            <a:pt x="3" y="10"/>
                          </a:cubicBezTo>
                          <a:cubicBezTo>
                            <a:pt x="3" y="10"/>
                            <a:pt x="3" y="10"/>
                            <a:pt x="3" y="10"/>
                          </a:cubicBezTo>
                          <a:cubicBezTo>
                            <a:pt x="0" y="6"/>
                            <a:pt x="2" y="0"/>
                            <a:pt x="8"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6" name="Freeform 697"/>
                    <p:cNvSpPr>
                      <a:spLocks/>
                    </p:cNvSpPr>
                    <p:nvPr/>
                  </p:nvSpPr>
                  <p:spPr bwMode="auto">
                    <a:xfrm>
                      <a:off x="3262" y="1209"/>
                      <a:ext cx="42" cy="38"/>
                    </a:xfrm>
                    <a:custGeom>
                      <a:avLst/>
                      <a:gdLst>
                        <a:gd name="T0" fmla="*/ 18 w 18"/>
                        <a:gd name="T1" fmla="*/ 8 h 16"/>
                        <a:gd name="T2" fmla="*/ 13 w 18"/>
                        <a:gd name="T3" fmla="*/ 11 h 16"/>
                        <a:gd name="T4" fmla="*/ 7 w 18"/>
                        <a:gd name="T5" fmla="*/ 16 h 16"/>
                        <a:gd name="T6" fmla="*/ 7 w 18"/>
                        <a:gd name="T7" fmla="*/ 16 h 16"/>
                        <a:gd name="T8" fmla="*/ 1 w 18"/>
                        <a:gd name="T9" fmla="*/ 7 h 16"/>
                        <a:gd name="T10" fmla="*/ 0 w 18"/>
                        <a:gd name="T11" fmla="*/ 6 h 16"/>
                        <a:gd name="T12" fmla="*/ 6 w 18"/>
                        <a:gd name="T13" fmla="*/ 3 h 16"/>
                        <a:gd name="T14" fmla="*/ 12 w 18"/>
                        <a:gd name="T15" fmla="*/ 0 h 16"/>
                        <a:gd name="T16" fmla="*/ 18 w 18"/>
                        <a:gd name="T1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6">
                          <a:moveTo>
                            <a:pt x="18" y="8"/>
                          </a:moveTo>
                          <a:cubicBezTo>
                            <a:pt x="16" y="9"/>
                            <a:pt x="15" y="10"/>
                            <a:pt x="13" y="11"/>
                          </a:cubicBezTo>
                          <a:cubicBezTo>
                            <a:pt x="11" y="13"/>
                            <a:pt x="9" y="14"/>
                            <a:pt x="7" y="16"/>
                          </a:cubicBezTo>
                          <a:cubicBezTo>
                            <a:pt x="7" y="16"/>
                            <a:pt x="7" y="16"/>
                            <a:pt x="7" y="16"/>
                          </a:cubicBezTo>
                          <a:cubicBezTo>
                            <a:pt x="5" y="13"/>
                            <a:pt x="2" y="10"/>
                            <a:pt x="1" y="7"/>
                          </a:cubicBezTo>
                          <a:cubicBezTo>
                            <a:pt x="0" y="6"/>
                            <a:pt x="0" y="6"/>
                            <a:pt x="0" y="6"/>
                          </a:cubicBezTo>
                          <a:cubicBezTo>
                            <a:pt x="2" y="5"/>
                            <a:pt x="4" y="4"/>
                            <a:pt x="6" y="3"/>
                          </a:cubicBezTo>
                          <a:cubicBezTo>
                            <a:pt x="8" y="2"/>
                            <a:pt x="11" y="2"/>
                            <a:pt x="12" y="0"/>
                          </a:cubicBezTo>
                          <a:cubicBezTo>
                            <a:pt x="14" y="3"/>
                            <a:pt x="16" y="6"/>
                            <a:pt x="18"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7" name="Freeform 698"/>
                    <p:cNvSpPr>
                      <a:spLocks/>
                    </p:cNvSpPr>
                    <p:nvPr/>
                  </p:nvSpPr>
                  <p:spPr bwMode="auto">
                    <a:xfrm>
                      <a:off x="3129" y="1590"/>
                      <a:ext cx="102" cy="120"/>
                    </a:xfrm>
                    <a:custGeom>
                      <a:avLst/>
                      <a:gdLst>
                        <a:gd name="T0" fmla="*/ 43 w 43"/>
                        <a:gd name="T1" fmla="*/ 43 h 51"/>
                        <a:gd name="T2" fmla="*/ 7 w 43"/>
                        <a:gd name="T3" fmla="*/ 36 h 51"/>
                        <a:gd name="T4" fmla="*/ 18 w 43"/>
                        <a:gd name="T5" fmla="*/ 0 h 51"/>
                        <a:gd name="T6" fmla="*/ 43 w 43"/>
                        <a:gd name="T7" fmla="*/ 43 h 51"/>
                      </a:gdLst>
                      <a:ahLst/>
                      <a:cxnLst>
                        <a:cxn ang="0">
                          <a:pos x="T0" y="T1"/>
                        </a:cxn>
                        <a:cxn ang="0">
                          <a:pos x="T2" y="T3"/>
                        </a:cxn>
                        <a:cxn ang="0">
                          <a:pos x="T4" y="T5"/>
                        </a:cxn>
                        <a:cxn ang="0">
                          <a:pos x="T6" y="T7"/>
                        </a:cxn>
                      </a:cxnLst>
                      <a:rect l="0" t="0" r="r" b="b"/>
                      <a:pathLst>
                        <a:path w="43" h="51">
                          <a:moveTo>
                            <a:pt x="43" y="43"/>
                          </a:moveTo>
                          <a:cubicBezTo>
                            <a:pt x="32" y="51"/>
                            <a:pt x="14" y="48"/>
                            <a:pt x="7" y="36"/>
                          </a:cubicBezTo>
                          <a:cubicBezTo>
                            <a:pt x="0" y="24"/>
                            <a:pt x="6" y="6"/>
                            <a:pt x="18" y="0"/>
                          </a:cubicBezTo>
                          <a:cubicBezTo>
                            <a:pt x="25" y="15"/>
                            <a:pt x="33" y="29"/>
                            <a:pt x="43" y="4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8" name="Freeform 699"/>
                    <p:cNvSpPr>
                      <a:spLocks/>
                    </p:cNvSpPr>
                    <p:nvPr/>
                  </p:nvSpPr>
                  <p:spPr bwMode="auto">
                    <a:xfrm>
                      <a:off x="3331" y="712"/>
                      <a:ext cx="73" cy="73"/>
                    </a:xfrm>
                    <a:custGeom>
                      <a:avLst/>
                      <a:gdLst>
                        <a:gd name="T0" fmla="*/ 30 w 31"/>
                        <a:gd name="T1" fmla="*/ 14 h 31"/>
                        <a:gd name="T2" fmla="*/ 31 w 31"/>
                        <a:gd name="T3" fmla="*/ 14 h 31"/>
                        <a:gd name="T4" fmla="*/ 26 w 31"/>
                        <a:gd name="T5" fmla="*/ 18 h 31"/>
                        <a:gd name="T6" fmla="*/ 26 w 31"/>
                        <a:gd name="T7" fmla="*/ 18 h 31"/>
                        <a:gd name="T8" fmla="*/ 26 w 31"/>
                        <a:gd name="T9" fmla="*/ 17 h 31"/>
                        <a:gd name="T10" fmla="*/ 13 w 31"/>
                        <a:gd name="T11" fmla="*/ 13 h 31"/>
                        <a:gd name="T12" fmla="*/ 18 w 31"/>
                        <a:gd name="T13" fmla="*/ 25 h 31"/>
                        <a:gd name="T14" fmla="*/ 12 w 31"/>
                        <a:gd name="T15" fmla="*/ 31 h 31"/>
                        <a:gd name="T16" fmla="*/ 12 w 31"/>
                        <a:gd name="T17" fmla="*/ 30 h 31"/>
                        <a:gd name="T18" fmla="*/ 3 w 31"/>
                        <a:gd name="T19" fmla="*/ 7 h 31"/>
                        <a:gd name="T20" fmla="*/ 3 w 31"/>
                        <a:gd name="T21" fmla="*/ 6 h 31"/>
                        <a:gd name="T22" fmla="*/ 9 w 31"/>
                        <a:gd name="T23" fmla="*/ 1 h 31"/>
                        <a:gd name="T24" fmla="*/ 30 w 31"/>
                        <a:gd name="T25"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1">
                          <a:moveTo>
                            <a:pt x="30" y="14"/>
                          </a:moveTo>
                          <a:cubicBezTo>
                            <a:pt x="30" y="14"/>
                            <a:pt x="31" y="14"/>
                            <a:pt x="31" y="14"/>
                          </a:cubicBezTo>
                          <a:cubicBezTo>
                            <a:pt x="29" y="15"/>
                            <a:pt x="27" y="17"/>
                            <a:pt x="26" y="18"/>
                          </a:cubicBezTo>
                          <a:cubicBezTo>
                            <a:pt x="26" y="18"/>
                            <a:pt x="26" y="18"/>
                            <a:pt x="26" y="18"/>
                          </a:cubicBezTo>
                          <a:cubicBezTo>
                            <a:pt x="26" y="18"/>
                            <a:pt x="26" y="17"/>
                            <a:pt x="26" y="17"/>
                          </a:cubicBezTo>
                          <a:cubicBezTo>
                            <a:pt x="24" y="12"/>
                            <a:pt x="16" y="9"/>
                            <a:pt x="13" y="13"/>
                          </a:cubicBezTo>
                          <a:cubicBezTo>
                            <a:pt x="10" y="18"/>
                            <a:pt x="14" y="23"/>
                            <a:pt x="18" y="25"/>
                          </a:cubicBezTo>
                          <a:cubicBezTo>
                            <a:pt x="16" y="27"/>
                            <a:pt x="14" y="29"/>
                            <a:pt x="12" y="31"/>
                          </a:cubicBezTo>
                          <a:cubicBezTo>
                            <a:pt x="12" y="31"/>
                            <a:pt x="12" y="31"/>
                            <a:pt x="12" y="30"/>
                          </a:cubicBezTo>
                          <a:cubicBezTo>
                            <a:pt x="5" y="24"/>
                            <a:pt x="0" y="17"/>
                            <a:pt x="3" y="7"/>
                          </a:cubicBezTo>
                          <a:cubicBezTo>
                            <a:pt x="3" y="7"/>
                            <a:pt x="3" y="7"/>
                            <a:pt x="3" y="6"/>
                          </a:cubicBezTo>
                          <a:cubicBezTo>
                            <a:pt x="5" y="5"/>
                            <a:pt x="7" y="3"/>
                            <a:pt x="9" y="1"/>
                          </a:cubicBezTo>
                          <a:cubicBezTo>
                            <a:pt x="16" y="0"/>
                            <a:pt x="26" y="9"/>
                            <a:pt x="30" y="1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9" name="Freeform 700"/>
                    <p:cNvSpPr>
                      <a:spLocks/>
                    </p:cNvSpPr>
                    <p:nvPr/>
                  </p:nvSpPr>
                  <p:spPr bwMode="auto">
                    <a:xfrm>
                      <a:off x="3198" y="1505"/>
                      <a:ext cx="26" cy="21"/>
                    </a:xfrm>
                    <a:custGeom>
                      <a:avLst/>
                      <a:gdLst>
                        <a:gd name="T0" fmla="*/ 9 w 11"/>
                        <a:gd name="T1" fmla="*/ 0 h 9"/>
                        <a:gd name="T2" fmla="*/ 11 w 11"/>
                        <a:gd name="T3" fmla="*/ 5 h 9"/>
                        <a:gd name="T4" fmla="*/ 3 w 11"/>
                        <a:gd name="T5" fmla="*/ 9 h 9"/>
                        <a:gd name="T6" fmla="*/ 1 w 11"/>
                        <a:gd name="T7" fmla="*/ 8 h 9"/>
                        <a:gd name="T8" fmla="*/ 3 w 11"/>
                        <a:gd name="T9" fmla="*/ 5 h 9"/>
                        <a:gd name="T10" fmla="*/ 9 w 11"/>
                        <a:gd name="T11" fmla="*/ 0 h 9"/>
                        <a:gd name="T12" fmla="*/ 9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9" y="0"/>
                          </a:moveTo>
                          <a:cubicBezTo>
                            <a:pt x="9" y="2"/>
                            <a:pt x="10" y="3"/>
                            <a:pt x="11" y="5"/>
                          </a:cubicBezTo>
                          <a:cubicBezTo>
                            <a:pt x="8" y="5"/>
                            <a:pt x="6" y="9"/>
                            <a:pt x="3" y="9"/>
                          </a:cubicBezTo>
                          <a:cubicBezTo>
                            <a:pt x="2" y="9"/>
                            <a:pt x="1" y="9"/>
                            <a:pt x="1" y="8"/>
                          </a:cubicBezTo>
                          <a:cubicBezTo>
                            <a:pt x="0" y="7"/>
                            <a:pt x="2" y="6"/>
                            <a:pt x="3" y="5"/>
                          </a:cubicBezTo>
                          <a:cubicBezTo>
                            <a:pt x="5" y="3"/>
                            <a:pt x="7" y="2"/>
                            <a:pt x="9" y="0"/>
                          </a:cubicBezTo>
                          <a:cubicBezTo>
                            <a:pt x="9" y="0"/>
                            <a:pt x="9" y="0"/>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0" name="Freeform 701"/>
                    <p:cNvSpPr>
                      <a:spLocks/>
                    </p:cNvSpPr>
                    <p:nvPr/>
                  </p:nvSpPr>
                  <p:spPr bwMode="auto">
                    <a:xfrm>
                      <a:off x="3331" y="596"/>
                      <a:ext cx="135" cy="109"/>
                    </a:xfrm>
                    <a:custGeom>
                      <a:avLst/>
                      <a:gdLst>
                        <a:gd name="T0" fmla="*/ 39 w 57"/>
                        <a:gd name="T1" fmla="*/ 1 h 46"/>
                        <a:gd name="T2" fmla="*/ 57 w 57"/>
                        <a:gd name="T3" fmla="*/ 10 h 46"/>
                        <a:gd name="T4" fmla="*/ 22 w 57"/>
                        <a:gd name="T5" fmla="*/ 33 h 46"/>
                        <a:gd name="T6" fmla="*/ 7 w 57"/>
                        <a:gd name="T7" fmla="*/ 46 h 46"/>
                        <a:gd name="T8" fmla="*/ 5 w 57"/>
                        <a:gd name="T9" fmla="*/ 46 h 46"/>
                        <a:gd name="T10" fmla="*/ 5 w 57"/>
                        <a:gd name="T11" fmla="*/ 46 h 46"/>
                        <a:gd name="T12" fmla="*/ 1 w 57"/>
                        <a:gd name="T13" fmla="*/ 27 h 46"/>
                        <a:gd name="T14" fmla="*/ 5 w 57"/>
                        <a:gd name="T15" fmla="*/ 12 h 46"/>
                        <a:gd name="T16" fmla="*/ 13 w 57"/>
                        <a:gd name="T17" fmla="*/ 6 h 46"/>
                        <a:gd name="T18" fmla="*/ 39 w 57"/>
                        <a:gd name="T19"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
                          <a:moveTo>
                            <a:pt x="39" y="1"/>
                          </a:moveTo>
                          <a:cubicBezTo>
                            <a:pt x="46" y="2"/>
                            <a:pt x="51" y="6"/>
                            <a:pt x="57" y="10"/>
                          </a:cubicBezTo>
                          <a:cubicBezTo>
                            <a:pt x="45" y="17"/>
                            <a:pt x="33" y="25"/>
                            <a:pt x="22" y="33"/>
                          </a:cubicBezTo>
                          <a:cubicBezTo>
                            <a:pt x="17" y="37"/>
                            <a:pt x="12" y="41"/>
                            <a:pt x="7" y="46"/>
                          </a:cubicBezTo>
                          <a:cubicBezTo>
                            <a:pt x="7" y="46"/>
                            <a:pt x="6" y="46"/>
                            <a:pt x="5" y="46"/>
                          </a:cubicBezTo>
                          <a:cubicBezTo>
                            <a:pt x="5" y="46"/>
                            <a:pt x="5" y="46"/>
                            <a:pt x="5" y="46"/>
                          </a:cubicBezTo>
                          <a:cubicBezTo>
                            <a:pt x="1" y="41"/>
                            <a:pt x="0" y="34"/>
                            <a:pt x="1" y="27"/>
                          </a:cubicBezTo>
                          <a:cubicBezTo>
                            <a:pt x="1" y="22"/>
                            <a:pt x="1" y="16"/>
                            <a:pt x="5" y="12"/>
                          </a:cubicBezTo>
                          <a:cubicBezTo>
                            <a:pt x="7" y="9"/>
                            <a:pt x="10" y="7"/>
                            <a:pt x="13" y="6"/>
                          </a:cubicBezTo>
                          <a:cubicBezTo>
                            <a:pt x="21" y="2"/>
                            <a:pt x="30" y="0"/>
                            <a:pt x="39"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1" name="Freeform 702"/>
                    <p:cNvSpPr>
                      <a:spLocks/>
                    </p:cNvSpPr>
                    <p:nvPr/>
                  </p:nvSpPr>
                  <p:spPr bwMode="auto">
                    <a:xfrm>
                      <a:off x="3293" y="1027"/>
                      <a:ext cx="42" cy="38"/>
                    </a:xfrm>
                    <a:custGeom>
                      <a:avLst/>
                      <a:gdLst>
                        <a:gd name="T0" fmla="*/ 14 w 18"/>
                        <a:gd name="T1" fmla="*/ 5 h 16"/>
                        <a:gd name="T2" fmla="*/ 18 w 18"/>
                        <a:gd name="T3" fmla="*/ 9 h 16"/>
                        <a:gd name="T4" fmla="*/ 10 w 18"/>
                        <a:gd name="T5" fmla="*/ 15 h 16"/>
                        <a:gd name="T6" fmla="*/ 9 w 18"/>
                        <a:gd name="T7" fmla="*/ 16 h 16"/>
                        <a:gd name="T8" fmla="*/ 0 w 18"/>
                        <a:gd name="T9" fmla="*/ 10 h 16"/>
                        <a:gd name="T10" fmla="*/ 2 w 18"/>
                        <a:gd name="T11" fmla="*/ 7 h 16"/>
                        <a:gd name="T12" fmla="*/ 10 w 18"/>
                        <a:gd name="T13" fmla="*/ 0 h 16"/>
                        <a:gd name="T14" fmla="*/ 10 w 18"/>
                        <a:gd name="T15" fmla="*/ 0 h 16"/>
                        <a:gd name="T16" fmla="*/ 14 w 18"/>
                        <a:gd name="T17"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6">
                          <a:moveTo>
                            <a:pt x="14" y="5"/>
                          </a:moveTo>
                          <a:cubicBezTo>
                            <a:pt x="15" y="6"/>
                            <a:pt x="17" y="8"/>
                            <a:pt x="18" y="9"/>
                          </a:cubicBezTo>
                          <a:cubicBezTo>
                            <a:pt x="15" y="11"/>
                            <a:pt x="12" y="13"/>
                            <a:pt x="10" y="15"/>
                          </a:cubicBezTo>
                          <a:cubicBezTo>
                            <a:pt x="9" y="16"/>
                            <a:pt x="9" y="16"/>
                            <a:pt x="9" y="16"/>
                          </a:cubicBezTo>
                          <a:cubicBezTo>
                            <a:pt x="6" y="14"/>
                            <a:pt x="3" y="12"/>
                            <a:pt x="0" y="10"/>
                          </a:cubicBezTo>
                          <a:cubicBezTo>
                            <a:pt x="1" y="9"/>
                            <a:pt x="2" y="8"/>
                            <a:pt x="2" y="7"/>
                          </a:cubicBezTo>
                          <a:cubicBezTo>
                            <a:pt x="5" y="4"/>
                            <a:pt x="8" y="2"/>
                            <a:pt x="10" y="0"/>
                          </a:cubicBezTo>
                          <a:cubicBezTo>
                            <a:pt x="10" y="0"/>
                            <a:pt x="10" y="0"/>
                            <a:pt x="10" y="0"/>
                          </a:cubicBezTo>
                          <a:cubicBezTo>
                            <a:pt x="12" y="2"/>
                            <a:pt x="13" y="3"/>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2" name="Freeform 703"/>
                    <p:cNvSpPr>
                      <a:spLocks/>
                    </p:cNvSpPr>
                    <p:nvPr/>
                  </p:nvSpPr>
                  <p:spPr bwMode="auto">
                    <a:xfrm>
                      <a:off x="3364" y="745"/>
                      <a:ext cx="28" cy="24"/>
                    </a:xfrm>
                    <a:custGeom>
                      <a:avLst/>
                      <a:gdLst>
                        <a:gd name="T0" fmla="*/ 12 w 12"/>
                        <a:gd name="T1" fmla="*/ 4 h 10"/>
                        <a:gd name="T2" fmla="*/ 12 w 12"/>
                        <a:gd name="T3" fmla="*/ 4 h 10"/>
                        <a:gd name="T4" fmla="*/ 6 w 12"/>
                        <a:gd name="T5" fmla="*/ 10 h 10"/>
                        <a:gd name="T6" fmla="*/ 1 w 12"/>
                        <a:gd name="T7" fmla="*/ 2 h 10"/>
                        <a:gd name="T8" fmla="*/ 6 w 12"/>
                        <a:gd name="T9" fmla="*/ 1 h 10"/>
                        <a:gd name="T10" fmla="*/ 10 w 12"/>
                        <a:gd name="T11" fmla="*/ 4 h 10"/>
                        <a:gd name="T12" fmla="*/ 12 w 12"/>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12" y="4"/>
                          </a:moveTo>
                          <a:cubicBezTo>
                            <a:pt x="12" y="4"/>
                            <a:pt x="12" y="4"/>
                            <a:pt x="12" y="4"/>
                          </a:cubicBezTo>
                          <a:cubicBezTo>
                            <a:pt x="10" y="6"/>
                            <a:pt x="8" y="8"/>
                            <a:pt x="6" y="10"/>
                          </a:cubicBezTo>
                          <a:cubicBezTo>
                            <a:pt x="3" y="8"/>
                            <a:pt x="0" y="5"/>
                            <a:pt x="1" y="2"/>
                          </a:cubicBezTo>
                          <a:cubicBezTo>
                            <a:pt x="2" y="0"/>
                            <a:pt x="5" y="0"/>
                            <a:pt x="6" y="1"/>
                          </a:cubicBezTo>
                          <a:cubicBezTo>
                            <a:pt x="8" y="2"/>
                            <a:pt x="9" y="4"/>
                            <a:pt x="10" y="4"/>
                          </a:cubicBezTo>
                          <a:cubicBezTo>
                            <a:pt x="11" y="5"/>
                            <a:pt x="11" y="5"/>
                            <a:pt x="12"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3" name="Freeform 704"/>
                    <p:cNvSpPr>
                      <a:spLocks/>
                    </p:cNvSpPr>
                    <p:nvPr/>
                  </p:nvSpPr>
                  <p:spPr bwMode="auto">
                    <a:xfrm>
                      <a:off x="3167" y="1557"/>
                      <a:ext cx="47" cy="52"/>
                    </a:xfrm>
                    <a:custGeom>
                      <a:avLst/>
                      <a:gdLst>
                        <a:gd name="T0" fmla="*/ 12 w 20"/>
                        <a:gd name="T1" fmla="*/ 22 h 22"/>
                        <a:gd name="T2" fmla="*/ 11 w 20"/>
                        <a:gd name="T3" fmla="*/ 22 h 22"/>
                        <a:gd name="T4" fmla="*/ 5 w 20"/>
                        <a:gd name="T5" fmla="*/ 10 h 22"/>
                        <a:gd name="T6" fmla="*/ 0 w 20"/>
                        <a:gd name="T7" fmla="*/ 0 h 22"/>
                        <a:gd name="T8" fmla="*/ 20 w 20"/>
                        <a:gd name="T9" fmla="*/ 0 h 22"/>
                        <a:gd name="T10" fmla="*/ 12 w 20"/>
                        <a:gd name="T11" fmla="*/ 22 h 22"/>
                      </a:gdLst>
                      <a:ahLst/>
                      <a:cxnLst>
                        <a:cxn ang="0">
                          <a:pos x="T0" y="T1"/>
                        </a:cxn>
                        <a:cxn ang="0">
                          <a:pos x="T2" y="T3"/>
                        </a:cxn>
                        <a:cxn ang="0">
                          <a:pos x="T4" y="T5"/>
                        </a:cxn>
                        <a:cxn ang="0">
                          <a:pos x="T6" y="T7"/>
                        </a:cxn>
                        <a:cxn ang="0">
                          <a:pos x="T8" y="T9"/>
                        </a:cxn>
                        <a:cxn ang="0">
                          <a:pos x="T10" y="T11"/>
                        </a:cxn>
                      </a:cxnLst>
                      <a:rect l="0" t="0" r="r" b="b"/>
                      <a:pathLst>
                        <a:path w="20" h="22">
                          <a:moveTo>
                            <a:pt x="12" y="22"/>
                          </a:moveTo>
                          <a:cubicBezTo>
                            <a:pt x="11" y="22"/>
                            <a:pt x="11" y="22"/>
                            <a:pt x="11" y="22"/>
                          </a:cubicBezTo>
                          <a:cubicBezTo>
                            <a:pt x="9" y="18"/>
                            <a:pt x="7" y="14"/>
                            <a:pt x="5" y="10"/>
                          </a:cubicBezTo>
                          <a:cubicBezTo>
                            <a:pt x="3" y="7"/>
                            <a:pt x="2" y="4"/>
                            <a:pt x="0" y="0"/>
                          </a:cubicBezTo>
                          <a:cubicBezTo>
                            <a:pt x="5" y="4"/>
                            <a:pt x="13" y="2"/>
                            <a:pt x="20" y="0"/>
                          </a:cubicBezTo>
                          <a:cubicBezTo>
                            <a:pt x="14" y="6"/>
                            <a:pt x="8" y="14"/>
                            <a:pt x="12" y="22"/>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4" name="Freeform 705"/>
                    <p:cNvSpPr>
                      <a:spLocks/>
                    </p:cNvSpPr>
                    <p:nvPr/>
                  </p:nvSpPr>
                  <p:spPr bwMode="auto">
                    <a:xfrm>
                      <a:off x="3250" y="1178"/>
                      <a:ext cx="40" cy="40"/>
                    </a:xfrm>
                    <a:custGeom>
                      <a:avLst/>
                      <a:gdLst>
                        <a:gd name="T0" fmla="*/ 15 w 17"/>
                        <a:gd name="T1" fmla="*/ 8 h 17"/>
                        <a:gd name="T2" fmla="*/ 17 w 17"/>
                        <a:gd name="T3" fmla="*/ 12 h 17"/>
                        <a:gd name="T4" fmla="*/ 10 w 17"/>
                        <a:gd name="T5" fmla="*/ 14 h 17"/>
                        <a:gd name="T6" fmla="*/ 4 w 17"/>
                        <a:gd name="T7" fmla="*/ 17 h 17"/>
                        <a:gd name="T8" fmla="*/ 0 w 17"/>
                        <a:gd name="T9" fmla="*/ 3 h 17"/>
                        <a:gd name="T10" fmla="*/ 0 w 17"/>
                        <a:gd name="T11" fmla="*/ 3 h 17"/>
                        <a:gd name="T12" fmla="*/ 9 w 17"/>
                        <a:gd name="T13" fmla="*/ 1 h 17"/>
                        <a:gd name="T14" fmla="*/ 13 w 17"/>
                        <a:gd name="T15" fmla="*/ 0 h 17"/>
                        <a:gd name="T16" fmla="*/ 15 w 17"/>
                        <a:gd name="T17"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5" y="8"/>
                          </a:moveTo>
                          <a:cubicBezTo>
                            <a:pt x="16" y="10"/>
                            <a:pt x="16" y="11"/>
                            <a:pt x="17" y="12"/>
                          </a:cubicBezTo>
                          <a:cubicBezTo>
                            <a:pt x="14" y="12"/>
                            <a:pt x="12" y="13"/>
                            <a:pt x="10" y="14"/>
                          </a:cubicBezTo>
                          <a:cubicBezTo>
                            <a:pt x="8" y="15"/>
                            <a:pt x="6" y="16"/>
                            <a:pt x="4" y="17"/>
                          </a:cubicBezTo>
                          <a:cubicBezTo>
                            <a:pt x="2" y="13"/>
                            <a:pt x="1" y="8"/>
                            <a:pt x="0" y="3"/>
                          </a:cubicBezTo>
                          <a:cubicBezTo>
                            <a:pt x="0" y="3"/>
                            <a:pt x="0" y="3"/>
                            <a:pt x="0" y="3"/>
                          </a:cubicBezTo>
                          <a:cubicBezTo>
                            <a:pt x="3" y="2"/>
                            <a:pt x="6" y="1"/>
                            <a:pt x="9" y="1"/>
                          </a:cubicBezTo>
                          <a:cubicBezTo>
                            <a:pt x="10" y="1"/>
                            <a:pt x="11" y="0"/>
                            <a:pt x="13" y="0"/>
                          </a:cubicBezTo>
                          <a:cubicBezTo>
                            <a:pt x="13" y="3"/>
                            <a:pt x="14" y="6"/>
                            <a:pt x="15" y="8"/>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5" name="Freeform 706"/>
                    <p:cNvSpPr>
                      <a:spLocks/>
                    </p:cNvSpPr>
                    <p:nvPr/>
                  </p:nvSpPr>
                  <p:spPr bwMode="auto">
                    <a:xfrm>
                      <a:off x="3053" y="2051"/>
                      <a:ext cx="38" cy="38"/>
                    </a:xfrm>
                    <a:custGeom>
                      <a:avLst/>
                      <a:gdLst>
                        <a:gd name="T0" fmla="*/ 16 w 16"/>
                        <a:gd name="T1" fmla="*/ 15 h 16"/>
                        <a:gd name="T2" fmla="*/ 5 w 16"/>
                        <a:gd name="T3" fmla="*/ 14 h 16"/>
                        <a:gd name="T4" fmla="*/ 8 w 16"/>
                        <a:gd name="T5" fmla="*/ 1 h 16"/>
                        <a:gd name="T6" fmla="*/ 8 w 16"/>
                        <a:gd name="T7" fmla="*/ 0 h 16"/>
                        <a:gd name="T8" fmla="*/ 16 w 16"/>
                        <a:gd name="T9" fmla="*/ 15 h 16"/>
                      </a:gdLst>
                      <a:ahLst/>
                      <a:cxnLst>
                        <a:cxn ang="0">
                          <a:pos x="T0" y="T1"/>
                        </a:cxn>
                        <a:cxn ang="0">
                          <a:pos x="T2" y="T3"/>
                        </a:cxn>
                        <a:cxn ang="0">
                          <a:pos x="T4" y="T5"/>
                        </a:cxn>
                        <a:cxn ang="0">
                          <a:pos x="T6" y="T7"/>
                        </a:cxn>
                        <a:cxn ang="0">
                          <a:pos x="T8" y="T9"/>
                        </a:cxn>
                      </a:cxnLst>
                      <a:rect l="0" t="0" r="r" b="b"/>
                      <a:pathLst>
                        <a:path w="16" h="16">
                          <a:moveTo>
                            <a:pt x="16" y="15"/>
                          </a:moveTo>
                          <a:cubicBezTo>
                            <a:pt x="12" y="16"/>
                            <a:pt x="8" y="16"/>
                            <a:pt x="5" y="14"/>
                          </a:cubicBezTo>
                          <a:cubicBezTo>
                            <a:pt x="0" y="10"/>
                            <a:pt x="4" y="4"/>
                            <a:pt x="8" y="1"/>
                          </a:cubicBezTo>
                          <a:cubicBezTo>
                            <a:pt x="8" y="1"/>
                            <a:pt x="8" y="0"/>
                            <a:pt x="8" y="0"/>
                          </a:cubicBezTo>
                          <a:cubicBezTo>
                            <a:pt x="10" y="5"/>
                            <a:pt x="13" y="10"/>
                            <a:pt x="16" y="1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6" name="Freeform 707"/>
                    <p:cNvSpPr>
                      <a:spLocks/>
                    </p:cNvSpPr>
                    <p:nvPr/>
                  </p:nvSpPr>
                  <p:spPr bwMode="auto">
                    <a:xfrm>
                      <a:off x="3143" y="1429"/>
                      <a:ext cx="67" cy="61"/>
                    </a:xfrm>
                    <a:custGeom>
                      <a:avLst/>
                      <a:gdLst>
                        <a:gd name="T0" fmla="*/ 28 w 28"/>
                        <a:gd name="T1" fmla="*/ 22 h 26"/>
                        <a:gd name="T2" fmla="*/ 26 w 28"/>
                        <a:gd name="T3" fmla="*/ 22 h 26"/>
                        <a:gd name="T4" fmla="*/ 14 w 28"/>
                        <a:gd name="T5" fmla="*/ 26 h 26"/>
                        <a:gd name="T6" fmla="*/ 0 w 28"/>
                        <a:gd name="T7" fmla="*/ 19 h 26"/>
                        <a:gd name="T8" fmla="*/ 14 w 28"/>
                        <a:gd name="T9" fmla="*/ 3 h 26"/>
                        <a:gd name="T10" fmla="*/ 21 w 28"/>
                        <a:gd name="T11" fmla="*/ 0 h 26"/>
                        <a:gd name="T12" fmla="*/ 21 w 28"/>
                        <a:gd name="T13" fmla="*/ 0 h 26"/>
                        <a:gd name="T14" fmla="*/ 23 w 28"/>
                        <a:gd name="T15" fmla="*/ 5 h 26"/>
                        <a:gd name="T16" fmla="*/ 14 w 28"/>
                        <a:gd name="T17" fmla="*/ 7 h 26"/>
                        <a:gd name="T18" fmla="*/ 9 w 28"/>
                        <a:gd name="T19" fmla="*/ 14 h 26"/>
                        <a:gd name="T20" fmla="*/ 15 w 28"/>
                        <a:gd name="T21" fmla="*/ 18 h 26"/>
                        <a:gd name="T22" fmla="*/ 24 w 28"/>
                        <a:gd name="T23" fmla="*/ 14 h 26"/>
                        <a:gd name="T24" fmla="*/ 25 w 28"/>
                        <a:gd name="T25" fmla="*/ 13 h 26"/>
                        <a:gd name="T26" fmla="*/ 28 w 28"/>
                        <a:gd name="T2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26">
                          <a:moveTo>
                            <a:pt x="28" y="22"/>
                          </a:moveTo>
                          <a:cubicBezTo>
                            <a:pt x="28" y="22"/>
                            <a:pt x="27" y="22"/>
                            <a:pt x="26" y="22"/>
                          </a:cubicBezTo>
                          <a:cubicBezTo>
                            <a:pt x="23" y="25"/>
                            <a:pt x="18" y="26"/>
                            <a:pt x="14" y="26"/>
                          </a:cubicBezTo>
                          <a:cubicBezTo>
                            <a:pt x="10" y="26"/>
                            <a:pt x="0" y="25"/>
                            <a:pt x="0" y="19"/>
                          </a:cubicBezTo>
                          <a:cubicBezTo>
                            <a:pt x="1" y="12"/>
                            <a:pt x="8" y="7"/>
                            <a:pt x="14" y="3"/>
                          </a:cubicBezTo>
                          <a:cubicBezTo>
                            <a:pt x="16" y="2"/>
                            <a:pt x="19" y="1"/>
                            <a:pt x="21" y="0"/>
                          </a:cubicBezTo>
                          <a:cubicBezTo>
                            <a:pt x="21" y="0"/>
                            <a:pt x="21" y="0"/>
                            <a:pt x="21" y="0"/>
                          </a:cubicBezTo>
                          <a:cubicBezTo>
                            <a:pt x="22" y="2"/>
                            <a:pt x="22" y="3"/>
                            <a:pt x="23" y="5"/>
                          </a:cubicBezTo>
                          <a:cubicBezTo>
                            <a:pt x="20" y="5"/>
                            <a:pt x="17" y="5"/>
                            <a:pt x="14" y="7"/>
                          </a:cubicBezTo>
                          <a:cubicBezTo>
                            <a:pt x="12" y="8"/>
                            <a:pt x="9" y="11"/>
                            <a:pt x="9" y="14"/>
                          </a:cubicBezTo>
                          <a:cubicBezTo>
                            <a:pt x="9" y="17"/>
                            <a:pt x="12" y="18"/>
                            <a:pt x="15" y="18"/>
                          </a:cubicBezTo>
                          <a:cubicBezTo>
                            <a:pt x="19" y="17"/>
                            <a:pt x="21" y="15"/>
                            <a:pt x="24" y="14"/>
                          </a:cubicBezTo>
                          <a:cubicBezTo>
                            <a:pt x="25" y="14"/>
                            <a:pt x="25" y="13"/>
                            <a:pt x="25" y="13"/>
                          </a:cubicBezTo>
                          <a:cubicBezTo>
                            <a:pt x="26" y="16"/>
                            <a:pt x="27" y="19"/>
                            <a:pt x="28"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7" name="Freeform 708"/>
                    <p:cNvSpPr>
                      <a:spLocks/>
                    </p:cNvSpPr>
                    <p:nvPr/>
                  </p:nvSpPr>
                  <p:spPr bwMode="auto">
                    <a:xfrm>
                      <a:off x="3274" y="1053"/>
                      <a:ext cx="35" cy="35"/>
                    </a:xfrm>
                    <a:custGeom>
                      <a:avLst/>
                      <a:gdLst>
                        <a:gd name="T0" fmla="*/ 15 w 15"/>
                        <a:gd name="T1" fmla="*/ 7 h 15"/>
                        <a:gd name="T2" fmla="*/ 9 w 15"/>
                        <a:gd name="T3" fmla="*/ 15 h 15"/>
                        <a:gd name="T4" fmla="*/ 9 w 15"/>
                        <a:gd name="T5" fmla="*/ 15 h 15"/>
                        <a:gd name="T6" fmla="*/ 0 w 15"/>
                        <a:gd name="T7" fmla="*/ 11 h 15"/>
                        <a:gd name="T8" fmla="*/ 7 w 15"/>
                        <a:gd name="T9" fmla="*/ 0 h 15"/>
                        <a:gd name="T10" fmla="*/ 15 w 15"/>
                        <a:gd name="T11" fmla="*/ 7 h 15"/>
                      </a:gdLst>
                      <a:ahLst/>
                      <a:cxnLst>
                        <a:cxn ang="0">
                          <a:pos x="T0" y="T1"/>
                        </a:cxn>
                        <a:cxn ang="0">
                          <a:pos x="T2" y="T3"/>
                        </a:cxn>
                        <a:cxn ang="0">
                          <a:pos x="T4" y="T5"/>
                        </a:cxn>
                        <a:cxn ang="0">
                          <a:pos x="T6" y="T7"/>
                        </a:cxn>
                        <a:cxn ang="0">
                          <a:pos x="T8" y="T9"/>
                        </a:cxn>
                        <a:cxn ang="0">
                          <a:pos x="T10" y="T11"/>
                        </a:cxn>
                      </a:cxnLst>
                      <a:rect l="0" t="0" r="r" b="b"/>
                      <a:pathLst>
                        <a:path w="15" h="15">
                          <a:moveTo>
                            <a:pt x="15" y="7"/>
                          </a:moveTo>
                          <a:cubicBezTo>
                            <a:pt x="13" y="9"/>
                            <a:pt x="11" y="12"/>
                            <a:pt x="9" y="15"/>
                          </a:cubicBezTo>
                          <a:cubicBezTo>
                            <a:pt x="9" y="15"/>
                            <a:pt x="9" y="15"/>
                            <a:pt x="9" y="15"/>
                          </a:cubicBezTo>
                          <a:cubicBezTo>
                            <a:pt x="6" y="13"/>
                            <a:pt x="3" y="12"/>
                            <a:pt x="0" y="11"/>
                          </a:cubicBezTo>
                          <a:cubicBezTo>
                            <a:pt x="2" y="7"/>
                            <a:pt x="4" y="3"/>
                            <a:pt x="7" y="0"/>
                          </a:cubicBezTo>
                          <a:cubicBezTo>
                            <a:pt x="10" y="2"/>
                            <a:pt x="12" y="5"/>
                            <a:pt x="15" y="7"/>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8" name="Freeform 709"/>
                    <p:cNvSpPr>
                      <a:spLocks/>
                    </p:cNvSpPr>
                    <p:nvPr/>
                  </p:nvSpPr>
                  <p:spPr bwMode="auto">
                    <a:xfrm>
                      <a:off x="3364" y="686"/>
                      <a:ext cx="26" cy="31"/>
                    </a:xfrm>
                    <a:custGeom>
                      <a:avLst/>
                      <a:gdLst>
                        <a:gd name="T0" fmla="*/ 10 w 11"/>
                        <a:gd name="T1" fmla="*/ 0 h 13"/>
                        <a:gd name="T2" fmla="*/ 11 w 11"/>
                        <a:gd name="T3" fmla="*/ 13 h 13"/>
                        <a:gd name="T4" fmla="*/ 0 w 11"/>
                        <a:gd name="T5" fmla="*/ 8 h 13"/>
                        <a:gd name="T6" fmla="*/ 10 w 11"/>
                        <a:gd name="T7" fmla="*/ 0 h 13"/>
                      </a:gdLst>
                      <a:ahLst/>
                      <a:cxnLst>
                        <a:cxn ang="0">
                          <a:pos x="T0" y="T1"/>
                        </a:cxn>
                        <a:cxn ang="0">
                          <a:pos x="T2" y="T3"/>
                        </a:cxn>
                        <a:cxn ang="0">
                          <a:pos x="T4" y="T5"/>
                        </a:cxn>
                        <a:cxn ang="0">
                          <a:pos x="T6" y="T7"/>
                        </a:cxn>
                      </a:cxnLst>
                      <a:rect l="0" t="0" r="r" b="b"/>
                      <a:pathLst>
                        <a:path w="11" h="13">
                          <a:moveTo>
                            <a:pt x="10" y="0"/>
                          </a:moveTo>
                          <a:cubicBezTo>
                            <a:pt x="8" y="4"/>
                            <a:pt x="9" y="9"/>
                            <a:pt x="11" y="13"/>
                          </a:cubicBezTo>
                          <a:cubicBezTo>
                            <a:pt x="7" y="11"/>
                            <a:pt x="4" y="9"/>
                            <a:pt x="0" y="8"/>
                          </a:cubicBezTo>
                          <a:cubicBezTo>
                            <a:pt x="3" y="5"/>
                            <a:pt x="6" y="2"/>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9" name="Freeform 710"/>
                    <p:cNvSpPr>
                      <a:spLocks/>
                    </p:cNvSpPr>
                    <p:nvPr/>
                  </p:nvSpPr>
                  <p:spPr bwMode="auto">
                    <a:xfrm>
                      <a:off x="3259" y="1081"/>
                      <a:ext cx="34" cy="33"/>
                    </a:xfrm>
                    <a:custGeom>
                      <a:avLst/>
                      <a:gdLst>
                        <a:gd name="T0" fmla="*/ 14 w 14"/>
                        <a:gd name="T1" fmla="*/ 5 h 14"/>
                        <a:gd name="T2" fmla="*/ 14 w 14"/>
                        <a:gd name="T3" fmla="*/ 5 h 14"/>
                        <a:gd name="T4" fmla="*/ 10 w 14"/>
                        <a:gd name="T5" fmla="*/ 14 h 14"/>
                        <a:gd name="T6" fmla="*/ 0 w 14"/>
                        <a:gd name="T7" fmla="*/ 12 h 14"/>
                        <a:gd name="T8" fmla="*/ 5 w 14"/>
                        <a:gd name="T9" fmla="*/ 0 h 14"/>
                        <a:gd name="T10" fmla="*/ 14 w 14"/>
                        <a:gd name="T11" fmla="*/ 5 h 14"/>
                      </a:gdLst>
                      <a:ahLst/>
                      <a:cxnLst>
                        <a:cxn ang="0">
                          <a:pos x="T0" y="T1"/>
                        </a:cxn>
                        <a:cxn ang="0">
                          <a:pos x="T2" y="T3"/>
                        </a:cxn>
                        <a:cxn ang="0">
                          <a:pos x="T4" y="T5"/>
                        </a:cxn>
                        <a:cxn ang="0">
                          <a:pos x="T6" y="T7"/>
                        </a:cxn>
                        <a:cxn ang="0">
                          <a:pos x="T8" y="T9"/>
                        </a:cxn>
                        <a:cxn ang="0">
                          <a:pos x="T10" y="T11"/>
                        </a:cxn>
                      </a:cxnLst>
                      <a:rect l="0" t="0" r="r" b="b"/>
                      <a:pathLst>
                        <a:path w="14" h="14">
                          <a:moveTo>
                            <a:pt x="14" y="5"/>
                          </a:moveTo>
                          <a:cubicBezTo>
                            <a:pt x="14" y="5"/>
                            <a:pt x="14" y="5"/>
                            <a:pt x="14" y="5"/>
                          </a:cubicBezTo>
                          <a:cubicBezTo>
                            <a:pt x="12" y="8"/>
                            <a:pt x="11" y="11"/>
                            <a:pt x="10" y="14"/>
                          </a:cubicBezTo>
                          <a:cubicBezTo>
                            <a:pt x="7" y="13"/>
                            <a:pt x="3" y="13"/>
                            <a:pt x="0" y="12"/>
                          </a:cubicBezTo>
                          <a:cubicBezTo>
                            <a:pt x="1" y="8"/>
                            <a:pt x="3" y="4"/>
                            <a:pt x="5" y="0"/>
                          </a:cubicBezTo>
                          <a:cubicBezTo>
                            <a:pt x="8" y="2"/>
                            <a:pt x="11" y="4"/>
                            <a:pt x="14" y="5"/>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0" name="Freeform 711"/>
                    <p:cNvSpPr>
                      <a:spLocks/>
                    </p:cNvSpPr>
                    <p:nvPr/>
                  </p:nvSpPr>
                  <p:spPr bwMode="auto">
                    <a:xfrm>
                      <a:off x="3037" y="2004"/>
                      <a:ext cx="35" cy="45"/>
                    </a:xfrm>
                    <a:custGeom>
                      <a:avLst/>
                      <a:gdLst>
                        <a:gd name="T0" fmla="*/ 15 w 15"/>
                        <a:gd name="T1" fmla="*/ 19 h 19"/>
                        <a:gd name="T2" fmla="*/ 15 w 15"/>
                        <a:gd name="T3" fmla="*/ 19 h 19"/>
                        <a:gd name="T4" fmla="*/ 7 w 15"/>
                        <a:gd name="T5" fmla="*/ 17 h 19"/>
                        <a:gd name="T6" fmla="*/ 2 w 15"/>
                        <a:gd name="T7" fmla="*/ 7 h 19"/>
                        <a:gd name="T8" fmla="*/ 10 w 15"/>
                        <a:gd name="T9" fmla="*/ 0 h 19"/>
                        <a:gd name="T10" fmla="*/ 10 w 15"/>
                        <a:gd name="T11" fmla="*/ 2 h 19"/>
                        <a:gd name="T12" fmla="*/ 15 w 15"/>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5" h="19">
                          <a:moveTo>
                            <a:pt x="15" y="19"/>
                          </a:moveTo>
                          <a:cubicBezTo>
                            <a:pt x="15" y="19"/>
                            <a:pt x="15" y="19"/>
                            <a:pt x="15" y="19"/>
                          </a:cubicBezTo>
                          <a:cubicBezTo>
                            <a:pt x="12" y="16"/>
                            <a:pt x="10" y="17"/>
                            <a:pt x="7" y="17"/>
                          </a:cubicBezTo>
                          <a:cubicBezTo>
                            <a:pt x="2" y="16"/>
                            <a:pt x="0" y="11"/>
                            <a:pt x="2" y="7"/>
                          </a:cubicBezTo>
                          <a:cubicBezTo>
                            <a:pt x="4" y="4"/>
                            <a:pt x="7" y="2"/>
                            <a:pt x="10" y="0"/>
                          </a:cubicBezTo>
                          <a:cubicBezTo>
                            <a:pt x="10" y="1"/>
                            <a:pt x="10" y="1"/>
                            <a:pt x="10" y="2"/>
                          </a:cubicBezTo>
                          <a:cubicBezTo>
                            <a:pt x="11" y="7"/>
                            <a:pt x="13" y="13"/>
                            <a:pt x="15" y="1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1" name="Freeform 712"/>
                    <p:cNvSpPr>
                      <a:spLocks/>
                    </p:cNvSpPr>
                    <p:nvPr/>
                  </p:nvSpPr>
                  <p:spPr bwMode="auto">
                    <a:xfrm>
                      <a:off x="3468" y="206"/>
                      <a:ext cx="45" cy="35"/>
                    </a:xfrm>
                    <a:custGeom>
                      <a:avLst/>
                      <a:gdLst>
                        <a:gd name="T0" fmla="*/ 8 w 19"/>
                        <a:gd name="T1" fmla="*/ 0 h 15"/>
                        <a:gd name="T2" fmla="*/ 19 w 19"/>
                        <a:gd name="T3" fmla="*/ 6 h 15"/>
                        <a:gd name="T4" fmla="*/ 2 w 19"/>
                        <a:gd name="T5" fmla="*/ 15 h 15"/>
                        <a:gd name="T6" fmla="*/ 2 w 19"/>
                        <a:gd name="T7" fmla="*/ 15 h 15"/>
                        <a:gd name="T8" fmla="*/ 2 w 19"/>
                        <a:gd name="T9" fmla="*/ 15 h 15"/>
                        <a:gd name="T10" fmla="*/ 2 w 19"/>
                        <a:gd name="T11" fmla="*/ 14 h 15"/>
                        <a:gd name="T12" fmla="*/ 8 w 1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9" h="15">
                          <a:moveTo>
                            <a:pt x="8" y="0"/>
                          </a:moveTo>
                          <a:cubicBezTo>
                            <a:pt x="12" y="0"/>
                            <a:pt x="16" y="3"/>
                            <a:pt x="19" y="6"/>
                          </a:cubicBezTo>
                          <a:cubicBezTo>
                            <a:pt x="13" y="8"/>
                            <a:pt x="7" y="11"/>
                            <a:pt x="2" y="15"/>
                          </a:cubicBezTo>
                          <a:cubicBezTo>
                            <a:pt x="2" y="15"/>
                            <a:pt x="2" y="15"/>
                            <a:pt x="2" y="15"/>
                          </a:cubicBezTo>
                          <a:cubicBezTo>
                            <a:pt x="2" y="15"/>
                            <a:pt x="2" y="15"/>
                            <a:pt x="2" y="15"/>
                          </a:cubicBezTo>
                          <a:cubicBezTo>
                            <a:pt x="2" y="15"/>
                            <a:pt x="2" y="14"/>
                            <a:pt x="2" y="14"/>
                          </a:cubicBezTo>
                          <a:cubicBezTo>
                            <a:pt x="1" y="9"/>
                            <a:pt x="0" y="1"/>
                            <a:pt x="8"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2" name="Freeform 713"/>
                    <p:cNvSpPr>
                      <a:spLocks/>
                    </p:cNvSpPr>
                    <p:nvPr/>
                  </p:nvSpPr>
                  <p:spPr bwMode="auto">
                    <a:xfrm>
                      <a:off x="3167" y="1578"/>
                      <a:ext cx="12" cy="12"/>
                    </a:xfrm>
                    <a:custGeom>
                      <a:avLst/>
                      <a:gdLst>
                        <a:gd name="T0" fmla="*/ 4 w 5"/>
                        <a:gd name="T1" fmla="*/ 1 h 5"/>
                        <a:gd name="T2" fmla="*/ 3 w 5"/>
                        <a:gd name="T3" fmla="*/ 5 h 5"/>
                        <a:gd name="T4" fmla="*/ 2 w 5"/>
                        <a:gd name="T5" fmla="*/ 5 h 5"/>
                        <a:gd name="T6" fmla="*/ 0 w 5"/>
                        <a:gd name="T7" fmla="*/ 1 h 5"/>
                        <a:gd name="T8" fmla="*/ 2 w 5"/>
                        <a:gd name="T9" fmla="*/ 0 h 5"/>
                        <a:gd name="T10" fmla="*/ 4 w 5"/>
                        <a:gd name="T11" fmla="*/ 1 h 5"/>
                      </a:gdLst>
                      <a:ahLst/>
                      <a:cxnLst>
                        <a:cxn ang="0">
                          <a:pos x="T0" y="T1"/>
                        </a:cxn>
                        <a:cxn ang="0">
                          <a:pos x="T2" y="T3"/>
                        </a:cxn>
                        <a:cxn ang="0">
                          <a:pos x="T4" y="T5"/>
                        </a:cxn>
                        <a:cxn ang="0">
                          <a:pos x="T6" y="T7"/>
                        </a:cxn>
                        <a:cxn ang="0">
                          <a:pos x="T8" y="T9"/>
                        </a:cxn>
                        <a:cxn ang="0">
                          <a:pos x="T10" y="T11"/>
                        </a:cxn>
                      </a:cxnLst>
                      <a:rect l="0" t="0" r="r" b="b"/>
                      <a:pathLst>
                        <a:path w="5" h="5">
                          <a:moveTo>
                            <a:pt x="4" y="1"/>
                          </a:moveTo>
                          <a:cubicBezTo>
                            <a:pt x="5" y="2"/>
                            <a:pt x="5" y="4"/>
                            <a:pt x="3" y="5"/>
                          </a:cubicBezTo>
                          <a:cubicBezTo>
                            <a:pt x="3" y="5"/>
                            <a:pt x="2" y="5"/>
                            <a:pt x="2" y="5"/>
                          </a:cubicBezTo>
                          <a:cubicBezTo>
                            <a:pt x="1" y="4"/>
                            <a:pt x="1" y="2"/>
                            <a:pt x="0" y="1"/>
                          </a:cubicBezTo>
                          <a:cubicBezTo>
                            <a:pt x="0" y="1"/>
                            <a:pt x="1" y="0"/>
                            <a:pt x="2" y="0"/>
                          </a:cubicBezTo>
                          <a:cubicBezTo>
                            <a:pt x="3" y="0"/>
                            <a:pt x="4" y="0"/>
                            <a:pt x="4"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3" name="Freeform 714"/>
                    <p:cNvSpPr>
                      <a:spLocks/>
                    </p:cNvSpPr>
                    <p:nvPr/>
                  </p:nvSpPr>
                  <p:spPr bwMode="auto">
                    <a:xfrm>
                      <a:off x="3248" y="1147"/>
                      <a:ext cx="30" cy="34"/>
                    </a:xfrm>
                    <a:custGeom>
                      <a:avLst/>
                      <a:gdLst>
                        <a:gd name="T0" fmla="*/ 12 w 13"/>
                        <a:gd name="T1" fmla="*/ 0 h 14"/>
                        <a:gd name="T2" fmla="*/ 13 w 13"/>
                        <a:gd name="T3" fmla="*/ 11 h 14"/>
                        <a:gd name="T4" fmla="*/ 1 w 13"/>
                        <a:gd name="T5" fmla="*/ 14 h 14"/>
                        <a:gd name="T6" fmla="*/ 1 w 13"/>
                        <a:gd name="T7" fmla="*/ 14 h 14"/>
                        <a:gd name="T8" fmla="*/ 1 w 13"/>
                        <a:gd name="T9" fmla="*/ 0 h 14"/>
                        <a:gd name="T10" fmla="*/ 12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12" y="0"/>
                          </a:moveTo>
                          <a:cubicBezTo>
                            <a:pt x="12" y="3"/>
                            <a:pt x="13" y="7"/>
                            <a:pt x="13" y="11"/>
                          </a:cubicBezTo>
                          <a:cubicBezTo>
                            <a:pt x="9" y="11"/>
                            <a:pt x="4" y="13"/>
                            <a:pt x="1" y="14"/>
                          </a:cubicBezTo>
                          <a:cubicBezTo>
                            <a:pt x="1" y="14"/>
                            <a:pt x="1" y="14"/>
                            <a:pt x="1" y="14"/>
                          </a:cubicBezTo>
                          <a:cubicBezTo>
                            <a:pt x="0" y="9"/>
                            <a:pt x="0" y="5"/>
                            <a:pt x="1" y="0"/>
                          </a:cubicBezTo>
                          <a:cubicBezTo>
                            <a:pt x="5" y="0"/>
                            <a:pt x="9" y="1"/>
                            <a:pt x="12" y="0"/>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4" name="Freeform 715"/>
                    <p:cNvSpPr>
                      <a:spLocks/>
                    </p:cNvSpPr>
                    <p:nvPr/>
                  </p:nvSpPr>
                  <p:spPr bwMode="auto">
                    <a:xfrm>
                      <a:off x="3250" y="1114"/>
                      <a:ext cx="31" cy="29"/>
                    </a:xfrm>
                    <a:custGeom>
                      <a:avLst/>
                      <a:gdLst>
                        <a:gd name="T0" fmla="*/ 13 w 13"/>
                        <a:gd name="T1" fmla="*/ 2 h 12"/>
                        <a:gd name="T2" fmla="*/ 12 w 13"/>
                        <a:gd name="T3" fmla="*/ 11 h 12"/>
                        <a:gd name="T4" fmla="*/ 5 w 13"/>
                        <a:gd name="T5" fmla="*/ 12 h 12"/>
                        <a:gd name="T6" fmla="*/ 0 w 13"/>
                        <a:gd name="T7" fmla="*/ 12 h 12"/>
                        <a:gd name="T8" fmla="*/ 3 w 13"/>
                        <a:gd name="T9" fmla="*/ 0 h 12"/>
                        <a:gd name="T10" fmla="*/ 13 w 13"/>
                        <a:gd name="T11" fmla="*/ 2 h 12"/>
                      </a:gdLst>
                      <a:ahLst/>
                      <a:cxnLst>
                        <a:cxn ang="0">
                          <a:pos x="T0" y="T1"/>
                        </a:cxn>
                        <a:cxn ang="0">
                          <a:pos x="T2" y="T3"/>
                        </a:cxn>
                        <a:cxn ang="0">
                          <a:pos x="T4" y="T5"/>
                        </a:cxn>
                        <a:cxn ang="0">
                          <a:pos x="T6" y="T7"/>
                        </a:cxn>
                        <a:cxn ang="0">
                          <a:pos x="T8" y="T9"/>
                        </a:cxn>
                        <a:cxn ang="0">
                          <a:pos x="T10" y="T11"/>
                        </a:cxn>
                      </a:cxnLst>
                      <a:rect l="0" t="0" r="r" b="b"/>
                      <a:pathLst>
                        <a:path w="13" h="12">
                          <a:moveTo>
                            <a:pt x="13" y="2"/>
                          </a:moveTo>
                          <a:cubicBezTo>
                            <a:pt x="12" y="5"/>
                            <a:pt x="12" y="8"/>
                            <a:pt x="12" y="11"/>
                          </a:cubicBezTo>
                          <a:cubicBezTo>
                            <a:pt x="10" y="11"/>
                            <a:pt x="7" y="12"/>
                            <a:pt x="5" y="12"/>
                          </a:cubicBezTo>
                          <a:cubicBezTo>
                            <a:pt x="4" y="12"/>
                            <a:pt x="2" y="12"/>
                            <a:pt x="0" y="12"/>
                          </a:cubicBezTo>
                          <a:cubicBezTo>
                            <a:pt x="1" y="8"/>
                            <a:pt x="2" y="4"/>
                            <a:pt x="3" y="0"/>
                          </a:cubicBezTo>
                          <a:cubicBezTo>
                            <a:pt x="6" y="1"/>
                            <a:pt x="10" y="2"/>
                            <a:pt x="13" y="2"/>
                          </a:cubicBezTo>
                          <a:close/>
                        </a:path>
                      </a:pathLst>
                    </a:custGeom>
                    <a:solidFill>
                      <a:srgbClr val="4CD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5" name="Freeform 716"/>
                    <p:cNvSpPr>
                      <a:spLocks/>
                    </p:cNvSpPr>
                    <p:nvPr/>
                  </p:nvSpPr>
                  <p:spPr bwMode="auto">
                    <a:xfrm>
                      <a:off x="3169" y="1448"/>
                      <a:ext cx="31" cy="16"/>
                    </a:xfrm>
                    <a:custGeom>
                      <a:avLst/>
                      <a:gdLst>
                        <a:gd name="T0" fmla="*/ 13 w 13"/>
                        <a:gd name="T1" fmla="*/ 3 h 7"/>
                        <a:gd name="T2" fmla="*/ 13 w 13"/>
                        <a:gd name="T3" fmla="*/ 3 h 7"/>
                        <a:gd name="T4" fmla="*/ 8 w 13"/>
                        <a:gd name="T5" fmla="*/ 4 h 7"/>
                        <a:gd name="T6" fmla="*/ 2 w 13"/>
                        <a:gd name="T7" fmla="*/ 6 h 7"/>
                        <a:gd name="T8" fmla="*/ 6 w 13"/>
                        <a:gd name="T9" fmla="*/ 1 h 7"/>
                        <a:gd name="T10" fmla="*/ 12 w 13"/>
                        <a:gd name="T11" fmla="*/ 0 h 7"/>
                        <a:gd name="T12" fmla="*/ 13 w 13"/>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3"/>
                          </a:moveTo>
                          <a:cubicBezTo>
                            <a:pt x="13" y="3"/>
                            <a:pt x="13" y="3"/>
                            <a:pt x="13" y="3"/>
                          </a:cubicBezTo>
                          <a:cubicBezTo>
                            <a:pt x="11" y="3"/>
                            <a:pt x="10" y="3"/>
                            <a:pt x="8" y="4"/>
                          </a:cubicBezTo>
                          <a:cubicBezTo>
                            <a:pt x="7" y="5"/>
                            <a:pt x="4" y="7"/>
                            <a:pt x="2" y="6"/>
                          </a:cubicBezTo>
                          <a:cubicBezTo>
                            <a:pt x="0" y="5"/>
                            <a:pt x="5" y="1"/>
                            <a:pt x="6" y="1"/>
                          </a:cubicBezTo>
                          <a:cubicBezTo>
                            <a:pt x="8" y="0"/>
                            <a:pt x="10" y="0"/>
                            <a:pt x="12" y="0"/>
                          </a:cubicBezTo>
                          <a:cubicBezTo>
                            <a:pt x="13" y="1"/>
                            <a:pt x="13" y="2"/>
                            <a:pt x="13"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6" name="Freeform 717"/>
                    <p:cNvSpPr>
                      <a:spLocks/>
                    </p:cNvSpPr>
                    <p:nvPr/>
                  </p:nvSpPr>
                  <p:spPr bwMode="auto">
                    <a:xfrm>
                      <a:off x="3267" y="776"/>
                      <a:ext cx="87" cy="59"/>
                    </a:xfrm>
                    <a:custGeom>
                      <a:avLst/>
                      <a:gdLst>
                        <a:gd name="T0" fmla="*/ 37 w 37"/>
                        <a:gd name="T1" fmla="*/ 6 h 25"/>
                        <a:gd name="T2" fmla="*/ 35 w 37"/>
                        <a:gd name="T3" fmla="*/ 9 h 25"/>
                        <a:gd name="T4" fmla="*/ 22 w 37"/>
                        <a:gd name="T5" fmla="*/ 7 h 25"/>
                        <a:gd name="T6" fmla="*/ 25 w 37"/>
                        <a:gd name="T7" fmla="*/ 19 h 25"/>
                        <a:gd name="T8" fmla="*/ 25 w 37"/>
                        <a:gd name="T9" fmla="*/ 19 h 25"/>
                        <a:gd name="T10" fmla="*/ 20 w 37"/>
                        <a:gd name="T11" fmla="*/ 25 h 25"/>
                        <a:gd name="T12" fmla="*/ 20 w 37"/>
                        <a:gd name="T13" fmla="*/ 25 h 25"/>
                        <a:gd name="T14" fmla="*/ 16 w 37"/>
                        <a:gd name="T15" fmla="*/ 1 h 25"/>
                        <a:gd name="T16" fmla="*/ 37 w 37"/>
                        <a:gd name="T17"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5">
                          <a:moveTo>
                            <a:pt x="37" y="6"/>
                          </a:moveTo>
                          <a:cubicBezTo>
                            <a:pt x="36" y="7"/>
                            <a:pt x="35" y="8"/>
                            <a:pt x="35" y="9"/>
                          </a:cubicBezTo>
                          <a:cubicBezTo>
                            <a:pt x="32" y="5"/>
                            <a:pt x="25" y="4"/>
                            <a:pt x="22" y="7"/>
                          </a:cubicBezTo>
                          <a:cubicBezTo>
                            <a:pt x="18" y="11"/>
                            <a:pt x="22" y="16"/>
                            <a:pt x="25" y="19"/>
                          </a:cubicBezTo>
                          <a:cubicBezTo>
                            <a:pt x="25" y="19"/>
                            <a:pt x="25" y="19"/>
                            <a:pt x="25" y="19"/>
                          </a:cubicBezTo>
                          <a:cubicBezTo>
                            <a:pt x="23" y="21"/>
                            <a:pt x="22" y="23"/>
                            <a:pt x="20" y="25"/>
                          </a:cubicBezTo>
                          <a:cubicBezTo>
                            <a:pt x="20" y="25"/>
                            <a:pt x="20" y="25"/>
                            <a:pt x="20" y="25"/>
                          </a:cubicBezTo>
                          <a:cubicBezTo>
                            <a:pt x="13" y="20"/>
                            <a:pt x="0" y="3"/>
                            <a:pt x="16" y="1"/>
                          </a:cubicBezTo>
                          <a:cubicBezTo>
                            <a:pt x="23" y="0"/>
                            <a:pt x="30" y="3"/>
                            <a:pt x="37" y="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7" name="Freeform 718"/>
                    <p:cNvSpPr>
                      <a:spLocks/>
                    </p:cNvSpPr>
                    <p:nvPr/>
                  </p:nvSpPr>
                  <p:spPr bwMode="auto">
                    <a:xfrm>
                      <a:off x="3316" y="793"/>
                      <a:ext cx="26" cy="23"/>
                    </a:xfrm>
                    <a:custGeom>
                      <a:avLst/>
                      <a:gdLst>
                        <a:gd name="T0" fmla="*/ 11 w 11"/>
                        <a:gd name="T1" fmla="*/ 4 h 10"/>
                        <a:gd name="T2" fmla="*/ 6 w 11"/>
                        <a:gd name="T3" fmla="*/ 10 h 10"/>
                        <a:gd name="T4" fmla="*/ 6 w 11"/>
                        <a:gd name="T5" fmla="*/ 10 h 10"/>
                        <a:gd name="T6" fmla="*/ 4 w 11"/>
                        <a:gd name="T7" fmla="*/ 2 h 10"/>
                        <a:gd name="T8" fmla="*/ 11 w 11"/>
                        <a:gd name="T9" fmla="*/ 4 h 10"/>
                      </a:gdLst>
                      <a:ahLst/>
                      <a:cxnLst>
                        <a:cxn ang="0">
                          <a:pos x="T0" y="T1"/>
                        </a:cxn>
                        <a:cxn ang="0">
                          <a:pos x="T2" y="T3"/>
                        </a:cxn>
                        <a:cxn ang="0">
                          <a:pos x="T4" y="T5"/>
                        </a:cxn>
                        <a:cxn ang="0">
                          <a:pos x="T6" y="T7"/>
                        </a:cxn>
                        <a:cxn ang="0">
                          <a:pos x="T8" y="T9"/>
                        </a:cxn>
                      </a:cxnLst>
                      <a:rect l="0" t="0" r="r" b="b"/>
                      <a:pathLst>
                        <a:path w="11" h="10">
                          <a:moveTo>
                            <a:pt x="11" y="4"/>
                          </a:moveTo>
                          <a:cubicBezTo>
                            <a:pt x="9" y="6"/>
                            <a:pt x="8" y="8"/>
                            <a:pt x="6" y="10"/>
                          </a:cubicBezTo>
                          <a:cubicBezTo>
                            <a:pt x="6" y="10"/>
                            <a:pt x="6" y="10"/>
                            <a:pt x="6" y="10"/>
                          </a:cubicBezTo>
                          <a:cubicBezTo>
                            <a:pt x="4" y="8"/>
                            <a:pt x="0" y="4"/>
                            <a:pt x="4" y="2"/>
                          </a:cubicBezTo>
                          <a:cubicBezTo>
                            <a:pt x="6" y="0"/>
                            <a:pt x="9" y="3"/>
                            <a:pt x="11"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8" name="Freeform 719"/>
                    <p:cNvSpPr>
                      <a:spLocks/>
                    </p:cNvSpPr>
                    <p:nvPr/>
                  </p:nvSpPr>
                  <p:spPr bwMode="auto">
                    <a:xfrm>
                      <a:off x="3020" y="1722"/>
                      <a:ext cx="92" cy="107"/>
                    </a:xfrm>
                    <a:custGeom>
                      <a:avLst/>
                      <a:gdLst>
                        <a:gd name="T0" fmla="*/ 35 w 39"/>
                        <a:gd name="T1" fmla="*/ 34 h 45"/>
                        <a:gd name="T2" fmla="*/ 39 w 39"/>
                        <a:gd name="T3" fmla="*/ 45 h 45"/>
                        <a:gd name="T4" fmla="*/ 13 w 39"/>
                        <a:gd name="T5" fmla="*/ 32 h 45"/>
                        <a:gd name="T6" fmla="*/ 7 w 39"/>
                        <a:gd name="T7" fmla="*/ 30 h 45"/>
                        <a:gd name="T8" fmla="*/ 12 w 39"/>
                        <a:gd name="T9" fmla="*/ 0 h 45"/>
                        <a:gd name="T10" fmla="*/ 38 w 39"/>
                        <a:gd name="T11" fmla="*/ 13 h 45"/>
                        <a:gd name="T12" fmla="*/ 35 w 39"/>
                        <a:gd name="T13" fmla="*/ 34 h 45"/>
                      </a:gdLst>
                      <a:ahLst/>
                      <a:cxnLst>
                        <a:cxn ang="0">
                          <a:pos x="T0" y="T1"/>
                        </a:cxn>
                        <a:cxn ang="0">
                          <a:pos x="T2" y="T3"/>
                        </a:cxn>
                        <a:cxn ang="0">
                          <a:pos x="T4" y="T5"/>
                        </a:cxn>
                        <a:cxn ang="0">
                          <a:pos x="T6" y="T7"/>
                        </a:cxn>
                        <a:cxn ang="0">
                          <a:pos x="T8" y="T9"/>
                        </a:cxn>
                        <a:cxn ang="0">
                          <a:pos x="T10" y="T11"/>
                        </a:cxn>
                        <a:cxn ang="0">
                          <a:pos x="T12" y="T13"/>
                        </a:cxn>
                      </a:cxnLst>
                      <a:rect l="0" t="0" r="r" b="b"/>
                      <a:pathLst>
                        <a:path w="39" h="45">
                          <a:moveTo>
                            <a:pt x="35" y="34"/>
                          </a:moveTo>
                          <a:cubicBezTo>
                            <a:pt x="36" y="37"/>
                            <a:pt x="37" y="41"/>
                            <a:pt x="39" y="45"/>
                          </a:cubicBezTo>
                          <a:cubicBezTo>
                            <a:pt x="30" y="41"/>
                            <a:pt x="22" y="36"/>
                            <a:pt x="13" y="32"/>
                          </a:cubicBezTo>
                          <a:cubicBezTo>
                            <a:pt x="11" y="32"/>
                            <a:pt x="9" y="31"/>
                            <a:pt x="7" y="30"/>
                          </a:cubicBezTo>
                          <a:cubicBezTo>
                            <a:pt x="0" y="21"/>
                            <a:pt x="4" y="9"/>
                            <a:pt x="12" y="0"/>
                          </a:cubicBezTo>
                          <a:cubicBezTo>
                            <a:pt x="18" y="9"/>
                            <a:pt x="28" y="13"/>
                            <a:pt x="38" y="13"/>
                          </a:cubicBezTo>
                          <a:cubicBezTo>
                            <a:pt x="35" y="19"/>
                            <a:pt x="34" y="26"/>
                            <a:pt x="35" y="3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9" name="Freeform 720"/>
                    <p:cNvSpPr>
                      <a:spLocks/>
                    </p:cNvSpPr>
                    <p:nvPr/>
                  </p:nvSpPr>
                  <p:spPr bwMode="auto">
                    <a:xfrm>
                      <a:off x="3134" y="1363"/>
                      <a:ext cx="57" cy="71"/>
                    </a:xfrm>
                    <a:custGeom>
                      <a:avLst/>
                      <a:gdLst>
                        <a:gd name="T0" fmla="*/ 23 w 24"/>
                        <a:gd name="T1" fmla="*/ 19 h 30"/>
                        <a:gd name="T2" fmla="*/ 24 w 24"/>
                        <a:gd name="T3" fmla="*/ 25 h 30"/>
                        <a:gd name="T4" fmla="*/ 23 w 24"/>
                        <a:gd name="T5" fmla="*/ 25 h 30"/>
                        <a:gd name="T6" fmla="*/ 22 w 24"/>
                        <a:gd name="T7" fmla="*/ 25 h 30"/>
                        <a:gd name="T8" fmla="*/ 22 w 24"/>
                        <a:gd name="T9" fmla="*/ 25 h 30"/>
                        <a:gd name="T10" fmla="*/ 22 w 24"/>
                        <a:gd name="T11" fmla="*/ 25 h 30"/>
                        <a:gd name="T12" fmla="*/ 1 w 24"/>
                        <a:gd name="T13" fmla="*/ 18 h 30"/>
                        <a:gd name="T14" fmla="*/ 18 w 24"/>
                        <a:gd name="T15" fmla="*/ 2 h 30"/>
                        <a:gd name="T16" fmla="*/ 19 w 24"/>
                        <a:gd name="T17" fmla="*/ 0 h 30"/>
                        <a:gd name="T18" fmla="*/ 20 w 24"/>
                        <a:gd name="T19" fmla="*/ 7 h 30"/>
                        <a:gd name="T20" fmla="*/ 20 w 24"/>
                        <a:gd name="T21" fmla="*/ 7 h 30"/>
                        <a:gd name="T22" fmla="*/ 9 w 24"/>
                        <a:gd name="T23" fmla="*/ 16 h 30"/>
                        <a:gd name="T24" fmla="*/ 23 w 24"/>
                        <a:gd name="T25"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0">
                          <a:moveTo>
                            <a:pt x="23" y="19"/>
                          </a:moveTo>
                          <a:cubicBezTo>
                            <a:pt x="23" y="21"/>
                            <a:pt x="24" y="23"/>
                            <a:pt x="24" y="25"/>
                          </a:cubicBezTo>
                          <a:cubicBezTo>
                            <a:pt x="24" y="25"/>
                            <a:pt x="23" y="25"/>
                            <a:pt x="23" y="25"/>
                          </a:cubicBezTo>
                          <a:cubicBezTo>
                            <a:pt x="23" y="25"/>
                            <a:pt x="23" y="25"/>
                            <a:pt x="22" y="25"/>
                          </a:cubicBezTo>
                          <a:cubicBezTo>
                            <a:pt x="22" y="25"/>
                            <a:pt x="22" y="25"/>
                            <a:pt x="22" y="25"/>
                          </a:cubicBezTo>
                          <a:cubicBezTo>
                            <a:pt x="22" y="25"/>
                            <a:pt x="22" y="25"/>
                            <a:pt x="22" y="25"/>
                          </a:cubicBezTo>
                          <a:cubicBezTo>
                            <a:pt x="15" y="29"/>
                            <a:pt x="0" y="30"/>
                            <a:pt x="1" y="18"/>
                          </a:cubicBezTo>
                          <a:cubicBezTo>
                            <a:pt x="1" y="9"/>
                            <a:pt x="11" y="5"/>
                            <a:pt x="18" y="2"/>
                          </a:cubicBezTo>
                          <a:cubicBezTo>
                            <a:pt x="19" y="2"/>
                            <a:pt x="19" y="1"/>
                            <a:pt x="19" y="0"/>
                          </a:cubicBezTo>
                          <a:cubicBezTo>
                            <a:pt x="20" y="3"/>
                            <a:pt x="20" y="5"/>
                            <a:pt x="20" y="7"/>
                          </a:cubicBezTo>
                          <a:cubicBezTo>
                            <a:pt x="20" y="7"/>
                            <a:pt x="20" y="7"/>
                            <a:pt x="20" y="7"/>
                          </a:cubicBezTo>
                          <a:cubicBezTo>
                            <a:pt x="15" y="5"/>
                            <a:pt x="6" y="10"/>
                            <a:pt x="9" y="16"/>
                          </a:cubicBezTo>
                          <a:cubicBezTo>
                            <a:pt x="11" y="22"/>
                            <a:pt x="18" y="18"/>
                            <a:pt x="23" y="19"/>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0" name="Freeform 721"/>
                    <p:cNvSpPr>
                      <a:spLocks/>
                    </p:cNvSpPr>
                    <p:nvPr/>
                  </p:nvSpPr>
                  <p:spPr bwMode="auto">
                    <a:xfrm>
                      <a:off x="3034" y="1956"/>
                      <a:ext cx="26" cy="43"/>
                    </a:xfrm>
                    <a:custGeom>
                      <a:avLst/>
                      <a:gdLst>
                        <a:gd name="T0" fmla="*/ 11 w 11"/>
                        <a:gd name="T1" fmla="*/ 18 h 18"/>
                        <a:gd name="T2" fmla="*/ 10 w 11"/>
                        <a:gd name="T3" fmla="*/ 18 h 18"/>
                        <a:gd name="T4" fmla="*/ 9 w 11"/>
                        <a:gd name="T5" fmla="*/ 18 h 18"/>
                        <a:gd name="T6" fmla="*/ 8 w 11"/>
                        <a:gd name="T7" fmla="*/ 18 h 18"/>
                        <a:gd name="T8" fmla="*/ 1 w 11"/>
                        <a:gd name="T9" fmla="*/ 10 h 18"/>
                        <a:gd name="T10" fmla="*/ 9 w 11"/>
                        <a:gd name="T11" fmla="*/ 1 h 18"/>
                        <a:gd name="T12" fmla="*/ 10 w 11"/>
                        <a:gd name="T13" fmla="*/ 0 h 18"/>
                        <a:gd name="T14" fmla="*/ 11 w 11"/>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8">
                          <a:moveTo>
                            <a:pt x="11" y="18"/>
                          </a:moveTo>
                          <a:cubicBezTo>
                            <a:pt x="10" y="18"/>
                            <a:pt x="10" y="18"/>
                            <a:pt x="10" y="18"/>
                          </a:cubicBezTo>
                          <a:cubicBezTo>
                            <a:pt x="10" y="18"/>
                            <a:pt x="10" y="18"/>
                            <a:pt x="9" y="18"/>
                          </a:cubicBezTo>
                          <a:cubicBezTo>
                            <a:pt x="9" y="18"/>
                            <a:pt x="8" y="18"/>
                            <a:pt x="8" y="18"/>
                          </a:cubicBezTo>
                          <a:cubicBezTo>
                            <a:pt x="4" y="16"/>
                            <a:pt x="0" y="15"/>
                            <a:pt x="1" y="10"/>
                          </a:cubicBezTo>
                          <a:cubicBezTo>
                            <a:pt x="2" y="5"/>
                            <a:pt x="6" y="3"/>
                            <a:pt x="9" y="1"/>
                          </a:cubicBezTo>
                          <a:cubicBezTo>
                            <a:pt x="10" y="1"/>
                            <a:pt x="10" y="1"/>
                            <a:pt x="10" y="0"/>
                          </a:cubicBezTo>
                          <a:cubicBezTo>
                            <a:pt x="9" y="6"/>
                            <a:pt x="10" y="12"/>
                            <a:pt x="11" y="1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1" name="Freeform 722"/>
                    <p:cNvSpPr>
                      <a:spLocks/>
                    </p:cNvSpPr>
                    <p:nvPr/>
                  </p:nvSpPr>
                  <p:spPr bwMode="auto">
                    <a:xfrm>
                      <a:off x="3146" y="1493"/>
                      <a:ext cx="38" cy="40"/>
                    </a:xfrm>
                    <a:custGeom>
                      <a:avLst/>
                      <a:gdLst>
                        <a:gd name="T0" fmla="*/ 10 w 16"/>
                        <a:gd name="T1" fmla="*/ 3 h 17"/>
                        <a:gd name="T2" fmla="*/ 16 w 16"/>
                        <a:gd name="T3" fmla="*/ 3 h 17"/>
                        <a:gd name="T4" fmla="*/ 5 w 16"/>
                        <a:gd name="T5" fmla="*/ 17 h 17"/>
                        <a:gd name="T6" fmla="*/ 1 w 16"/>
                        <a:gd name="T7" fmla="*/ 3 h 17"/>
                        <a:gd name="T8" fmla="*/ 0 w 16"/>
                        <a:gd name="T9" fmla="*/ 0 h 17"/>
                        <a:gd name="T10" fmla="*/ 10 w 16"/>
                        <a:gd name="T11" fmla="*/ 3 h 17"/>
                      </a:gdLst>
                      <a:ahLst/>
                      <a:cxnLst>
                        <a:cxn ang="0">
                          <a:pos x="T0" y="T1"/>
                        </a:cxn>
                        <a:cxn ang="0">
                          <a:pos x="T2" y="T3"/>
                        </a:cxn>
                        <a:cxn ang="0">
                          <a:pos x="T4" y="T5"/>
                        </a:cxn>
                        <a:cxn ang="0">
                          <a:pos x="T6" y="T7"/>
                        </a:cxn>
                        <a:cxn ang="0">
                          <a:pos x="T8" y="T9"/>
                        </a:cxn>
                        <a:cxn ang="0">
                          <a:pos x="T10" y="T11"/>
                        </a:cxn>
                      </a:cxnLst>
                      <a:rect l="0" t="0" r="r" b="b"/>
                      <a:pathLst>
                        <a:path w="16" h="17">
                          <a:moveTo>
                            <a:pt x="10" y="3"/>
                          </a:moveTo>
                          <a:cubicBezTo>
                            <a:pt x="12" y="3"/>
                            <a:pt x="14" y="3"/>
                            <a:pt x="16" y="3"/>
                          </a:cubicBezTo>
                          <a:cubicBezTo>
                            <a:pt x="11" y="7"/>
                            <a:pt x="7" y="12"/>
                            <a:pt x="5" y="17"/>
                          </a:cubicBezTo>
                          <a:cubicBezTo>
                            <a:pt x="4" y="12"/>
                            <a:pt x="2" y="8"/>
                            <a:pt x="1" y="3"/>
                          </a:cubicBezTo>
                          <a:cubicBezTo>
                            <a:pt x="0" y="2"/>
                            <a:pt x="0" y="1"/>
                            <a:pt x="0" y="0"/>
                          </a:cubicBezTo>
                          <a:cubicBezTo>
                            <a:pt x="3" y="2"/>
                            <a:pt x="7" y="3"/>
                            <a:pt x="10" y="3"/>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2" name="Freeform 723"/>
                    <p:cNvSpPr>
                      <a:spLocks/>
                    </p:cNvSpPr>
                    <p:nvPr/>
                  </p:nvSpPr>
                  <p:spPr bwMode="auto">
                    <a:xfrm>
                      <a:off x="3425" y="234"/>
                      <a:ext cx="43" cy="38"/>
                    </a:xfrm>
                    <a:custGeom>
                      <a:avLst/>
                      <a:gdLst>
                        <a:gd name="T0" fmla="*/ 6 w 18"/>
                        <a:gd name="T1" fmla="*/ 2 h 16"/>
                        <a:gd name="T2" fmla="*/ 18 w 18"/>
                        <a:gd name="T3" fmla="*/ 4 h 16"/>
                        <a:gd name="T4" fmla="*/ 3 w 18"/>
                        <a:gd name="T5" fmla="*/ 16 h 16"/>
                        <a:gd name="T6" fmla="*/ 3 w 18"/>
                        <a:gd name="T7" fmla="*/ 16 h 16"/>
                        <a:gd name="T8" fmla="*/ 3 w 18"/>
                        <a:gd name="T9" fmla="*/ 14 h 16"/>
                        <a:gd name="T10" fmla="*/ 6 w 18"/>
                        <a:gd name="T11" fmla="*/ 2 h 16"/>
                      </a:gdLst>
                      <a:ahLst/>
                      <a:cxnLst>
                        <a:cxn ang="0">
                          <a:pos x="T0" y="T1"/>
                        </a:cxn>
                        <a:cxn ang="0">
                          <a:pos x="T2" y="T3"/>
                        </a:cxn>
                        <a:cxn ang="0">
                          <a:pos x="T4" y="T5"/>
                        </a:cxn>
                        <a:cxn ang="0">
                          <a:pos x="T6" y="T7"/>
                        </a:cxn>
                        <a:cxn ang="0">
                          <a:pos x="T8" y="T9"/>
                        </a:cxn>
                        <a:cxn ang="0">
                          <a:pos x="T10" y="T11"/>
                        </a:cxn>
                      </a:cxnLst>
                      <a:rect l="0" t="0" r="r" b="b"/>
                      <a:pathLst>
                        <a:path w="18" h="16">
                          <a:moveTo>
                            <a:pt x="6" y="2"/>
                          </a:moveTo>
                          <a:cubicBezTo>
                            <a:pt x="10" y="0"/>
                            <a:pt x="14" y="2"/>
                            <a:pt x="18" y="4"/>
                          </a:cubicBezTo>
                          <a:cubicBezTo>
                            <a:pt x="12" y="8"/>
                            <a:pt x="8" y="12"/>
                            <a:pt x="3" y="16"/>
                          </a:cubicBezTo>
                          <a:cubicBezTo>
                            <a:pt x="3" y="16"/>
                            <a:pt x="3" y="16"/>
                            <a:pt x="3" y="16"/>
                          </a:cubicBezTo>
                          <a:cubicBezTo>
                            <a:pt x="3" y="15"/>
                            <a:pt x="4" y="15"/>
                            <a:pt x="3" y="14"/>
                          </a:cubicBezTo>
                          <a:cubicBezTo>
                            <a:pt x="0" y="10"/>
                            <a:pt x="1" y="4"/>
                            <a:pt x="6"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3" name="Freeform 724"/>
                    <p:cNvSpPr>
                      <a:spLocks/>
                    </p:cNvSpPr>
                    <p:nvPr/>
                  </p:nvSpPr>
                  <p:spPr bwMode="auto">
                    <a:xfrm>
                      <a:off x="3032" y="1912"/>
                      <a:ext cx="35" cy="40"/>
                    </a:xfrm>
                    <a:custGeom>
                      <a:avLst/>
                      <a:gdLst>
                        <a:gd name="T0" fmla="*/ 14 w 15"/>
                        <a:gd name="T1" fmla="*/ 2 h 17"/>
                        <a:gd name="T2" fmla="*/ 15 w 15"/>
                        <a:gd name="T3" fmla="*/ 2 h 17"/>
                        <a:gd name="T4" fmla="*/ 11 w 15"/>
                        <a:gd name="T5" fmla="*/ 17 h 17"/>
                        <a:gd name="T6" fmla="*/ 9 w 15"/>
                        <a:gd name="T7" fmla="*/ 16 h 17"/>
                        <a:gd name="T8" fmla="*/ 2 w 15"/>
                        <a:gd name="T9" fmla="*/ 5 h 17"/>
                        <a:gd name="T10" fmla="*/ 14 w 15"/>
                        <a:gd name="T11" fmla="*/ 2 h 17"/>
                      </a:gdLst>
                      <a:ahLst/>
                      <a:cxnLst>
                        <a:cxn ang="0">
                          <a:pos x="T0" y="T1"/>
                        </a:cxn>
                        <a:cxn ang="0">
                          <a:pos x="T2" y="T3"/>
                        </a:cxn>
                        <a:cxn ang="0">
                          <a:pos x="T4" y="T5"/>
                        </a:cxn>
                        <a:cxn ang="0">
                          <a:pos x="T6" y="T7"/>
                        </a:cxn>
                        <a:cxn ang="0">
                          <a:pos x="T8" y="T9"/>
                        </a:cxn>
                        <a:cxn ang="0">
                          <a:pos x="T10" y="T11"/>
                        </a:cxn>
                      </a:cxnLst>
                      <a:rect l="0" t="0" r="r" b="b"/>
                      <a:pathLst>
                        <a:path w="15" h="17">
                          <a:moveTo>
                            <a:pt x="14" y="2"/>
                          </a:moveTo>
                          <a:cubicBezTo>
                            <a:pt x="14" y="2"/>
                            <a:pt x="14" y="2"/>
                            <a:pt x="15" y="2"/>
                          </a:cubicBezTo>
                          <a:cubicBezTo>
                            <a:pt x="13" y="7"/>
                            <a:pt x="12" y="12"/>
                            <a:pt x="11" y="17"/>
                          </a:cubicBezTo>
                          <a:cubicBezTo>
                            <a:pt x="11" y="17"/>
                            <a:pt x="10" y="16"/>
                            <a:pt x="9" y="16"/>
                          </a:cubicBezTo>
                          <a:cubicBezTo>
                            <a:pt x="4" y="16"/>
                            <a:pt x="0" y="11"/>
                            <a:pt x="2" y="5"/>
                          </a:cubicBezTo>
                          <a:cubicBezTo>
                            <a:pt x="4" y="1"/>
                            <a:pt x="10" y="0"/>
                            <a:pt x="14"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4" name="Freeform 725"/>
                    <p:cNvSpPr>
                      <a:spLocks/>
                    </p:cNvSpPr>
                    <p:nvPr/>
                  </p:nvSpPr>
                  <p:spPr bwMode="auto">
                    <a:xfrm>
                      <a:off x="3086" y="1472"/>
                      <a:ext cx="81" cy="115"/>
                    </a:xfrm>
                    <a:custGeom>
                      <a:avLst/>
                      <a:gdLst>
                        <a:gd name="T0" fmla="*/ 34 w 34"/>
                        <a:gd name="T1" fmla="*/ 46 h 49"/>
                        <a:gd name="T2" fmla="*/ 4 w 34"/>
                        <a:gd name="T3" fmla="*/ 30 h 49"/>
                        <a:gd name="T4" fmla="*/ 18 w 34"/>
                        <a:gd name="T5" fmla="*/ 0 h 49"/>
                        <a:gd name="T6" fmla="*/ 34 w 34"/>
                        <a:gd name="T7" fmla="*/ 46 h 49"/>
                      </a:gdLst>
                      <a:ahLst/>
                      <a:cxnLst>
                        <a:cxn ang="0">
                          <a:pos x="T0" y="T1"/>
                        </a:cxn>
                        <a:cxn ang="0">
                          <a:pos x="T2" y="T3"/>
                        </a:cxn>
                        <a:cxn ang="0">
                          <a:pos x="T4" y="T5"/>
                        </a:cxn>
                        <a:cxn ang="0">
                          <a:pos x="T6" y="T7"/>
                        </a:cxn>
                      </a:cxnLst>
                      <a:rect l="0" t="0" r="r" b="b"/>
                      <a:pathLst>
                        <a:path w="34" h="49">
                          <a:moveTo>
                            <a:pt x="34" y="46"/>
                          </a:moveTo>
                          <a:cubicBezTo>
                            <a:pt x="22" y="49"/>
                            <a:pt x="8" y="42"/>
                            <a:pt x="4" y="30"/>
                          </a:cubicBezTo>
                          <a:cubicBezTo>
                            <a:pt x="0" y="19"/>
                            <a:pt x="7" y="5"/>
                            <a:pt x="18" y="0"/>
                          </a:cubicBezTo>
                          <a:cubicBezTo>
                            <a:pt x="22" y="15"/>
                            <a:pt x="27" y="31"/>
                            <a:pt x="34" y="46"/>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5" name="Freeform 726"/>
                    <p:cNvSpPr>
                      <a:spLocks/>
                    </p:cNvSpPr>
                    <p:nvPr/>
                  </p:nvSpPr>
                  <p:spPr bwMode="auto">
                    <a:xfrm>
                      <a:off x="3333" y="705"/>
                      <a:ext cx="12" cy="9"/>
                    </a:xfrm>
                    <a:custGeom>
                      <a:avLst/>
                      <a:gdLst>
                        <a:gd name="T0" fmla="*/ 4 w 5"/>
                        <a:gd name="T1" fmla="*/ 0 h 4"/>
                        <a:gd name="T2" fmla="*/ 3 w 5"/>
                        <a:gd name="T3" fmla="*/ 3 h 4"/>
                        <a:gd name="T4" fmla="*/ 0 w 5"/>
                        <a:gd name="T5" fmla="*/ 4 h 4"/>
                        <a:gd name="T6" fmla="*/ 4 w 5"/>
                        <a:gd name="T7" fmla="*/ 0 h 4"/>
                      </a:gdLst>
                      <a:ahLst/>
                      <a:cxnLst>
                        <a:cxn ang="0">
                          <a:pos x="T0" y="T1"/>
                        </a:cxn>
                        <a:cxn ang="0">
                          <a:pos x="T2" y="T3"/>
                        </a:cxn>
                        <a:cxn ang="0">
                          <a:pos x="T4" y="T5"/>
                        </a:cxn>
                        <a:cxn ang="0">
                          <a:pos x="T6" y="T7"/>
                        </a:cxn>
                      </a:cxnLst>
                      <a:rect l="0" t="0" r="r" b="b"/>
                      <a:pathLst>
                        <a:path w="5" h="4">
                          <a:moveTo>
                            <a:pt x="4" y="0"/>
                          </a:moveTo>
                          <a:cubicBezTo>
                            <a:pt x="5" y="2"/>
                            <a:pt x="4" y="3"/>
                            <a:pt x="3" y="3"/>
                          </a:cubicBezTo>
                          <a:cubicBezTo>
                            <a:pt x="2" y="4"/>
                            <a:pt x="1" y="4"/>
                            <a:pt x="0" y="4"/>
                          </a:cubicBezTo>
                          <a:cubicBezTo>
                            <a:pt x="2" y="2"/>
                            <a:pt x="3" y="1"/>
                            <a:pt x="4"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6" name="Freeform 727"/>
                    <p:cNvSpPr>
                      <a:spLocks/>
                    </p:cNvSpPr>
                    <p:nvPr/>
                  </p:nvSpPr>
                  <p:spPr bwMode="auto">
                    <a:xfrm>
                      <a:off x="3065" y="1559"/>
                      <a:ext cx="83" cy="104"/>
                    </a:xfrm>
                    <a:custGeom>
                      <a:avLst/>
                      <a:gdLst>
                        <a:gd name="T0" fmla="*/ 11 w 35"/>
                        <a:gd name="T1" fmla="*/ 0 h 44"/>
                        <a:gd name="T2" fmla="*/ 35 w 35"/>
                        <a:gd name="T3" fmla="*/ 14 h 44"/>
                        <a:gd name="T4" fmla="*/ 26 w 35"/>
                        <a:gd name="T5" fmla="*/ 44 h 44"/>
                        <a:gd name="T6" fmla="*/ 3 w 35"/>
                        <a:gd name="T7" fmla="*/ 27 h 44"/>
                        <a:gd name="T8" fmla="*/ 11 w 35"/>
                        <a:gd name="T9" fmla="*/ 0 h 44"/>
                      </a:gdLst>
                      <a:ahLst/>
                      <a:cxnLst>
                        <a:cxn ang="0">
                          <a:pos x="T0" y="T1"/>
                        </a:cxn>
                        <a:cxn ang="0">
                          <a:pos x="T2" y="T3"/>
                        </a:cxn>
                        <a:cxn ang="0">
                          <a:pos x="T4" y="T5"/>
                        </a:cxn>
                        <a:cxn ang="0">
                          <a:pos x="T6" y="T7"/>
                        </a:cxn>
                        <a:cxn ang="0">
                          <a:pos x="T8" y="T9"/>
                        </a:cxn>
                      </a:cxnLst>
                      <a:rect l="0" t="0" r="r" b="b"/>
                      <a:pathLst>
                        <a:path w="35" h="44">
                          <a:moveTo>
                            <a:pt x="11" y="0"/>
                          </a:moveTo>
                          <a:cubicBezTo>
                            <a:pt x="16" y="9"/>
                            <a:pt x="26" y="14"/>
                            <a:pt x="35" y="14"/>
                          </a:cubicBezTo>
                          <a:cubicBezTo>
                            <a:pt x="28" y="22"/>
                            <a:pt x="24" y="33"/>
                            <a:pt x="26" y="44"/>
                          </a:cubicBezTo>
                          <a:cubicBezTo>
                            <a:pt x="16" y="43"/>
                            <a:pt x="7" y="37"/>
                            <a:pt x="3" y="27"/>
                          </a:cubicBezTo>
                          <a:cubicBezTo>
                            <a:pt x="0" y="17"/>
                            <a:pt x="4" y="7"/>
                            <a:pt x="11"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7" name="Freeform 728"/>
                    <p:cNvSpPr>
                      <a:spLocks/>
                    </p:cNvSpPr>
                    <p:nvPr/>
                  </p:nvSpPr>
                  <p:spPr bwMode="auto">
                    <a:xfrm>
                      <a:off x="3160" y="1384"/>
                      <a:ext cx="26" cy="19"/>
                    </a:xfrm>
                    <a:custGeom>
                      <a:avLst/>
                      <a:gdLst>
                        <a:gd name="T0" fmla="*/ 10 w 11"/>
                        <a:gd name="T1" fmla="*/ 0 h 8"/>
                        <a:gd name="T2" fmla="*/ 11 w 11"/>
                        <a:gd name="T3" fmla="*/ 8 h 8"/>
                        <a:gd name="T4" fmla="*/ 3 w 11"/>
                        <a:gd name="T5" fmla="*/ 8 h 8"/>
                        <a:gd name="T6" fmla="*/ 2 w 11"/>
                        <a:gd name="T7" fmla="*/ 2 h 8"/>
                        <a:gd name="T8" fmla="*/ 9 w 11"/>
                        <a:gd name="T9" fmla="*/ 0 h 8"/>
                        <a:gd name="T10" fmla="*/ 10 w 11"/>
                        <a:gd name="T11" fmla="*/ 0 h 8"/>
                      </a:gdLst>
                      <a:ahLst/>
                      <a:cxnLst>
                        <a:cxn ang="0">
                          <a:pos x="T0" y="T1"/>
                        </a:cxn>
                        <a:cxn ang="0">
                          <a:pos x="T2" y="T3"/>
                        </a:cxn>
                        <a:cxn ang="0">
                          <a:pos x="T4" y="T5"/>
                        </a:cxn>
                        <a:cxn ang="0">
                          <a:pos x="T6" y="T7"/>
                        </a:cxn>
                        <a:cxn ang="0">
                          <a:pos x="T8" y="T9"/>
                        </a:cxn>
                        <a:cxn ang="0">
                          <a:pos x="T10" y="T11"/>
                        </a:cxn>
                      </a:cxnLst>
                      <a:rect l="0" t="0" r="r" b="b"/>
                      <a:pathLst>
                        <a:path w="11" h="8">
                          <a:moveTo>
                            <a:pt x="10" y="0"/>
                          </a:moveTo>
                          <a:cubicBezTo>
                            <a:pt x="10" y="2"/>
                            <a:pt x="11" y="5"/>
                            <a:pt x="11" y="8"/>
                          </a:cubicBezTo>
                          <a:cubicBezTo>
                            <a:pt x="9" y="7"/>
                            <a:pt x="6" y="8"/>
                            <a:pt x="3" y="8"/>
                          </a:cubicBezTo>
                          <a:cubicBezTo>
                            <a:pt x="0" y="7"/>
                            <a:pt x="0" y="4"/>
                            <a:pt x="2" y="2"/>
                          </a:cubicBezTo>
                          <a:cubicBezTo>
                            <a:pt x="4" y="1"/>
                            <a:pt x="7" y="1"/>
                            <a:pt x="9" y="0"/>
                          </a:cubicBezTo>
                          <a:cubicBezTo>
                            <a:pt x="9" y="0"/>
                            <a:pt x="10" y="0"/>
                            <a:pt x="1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8" name="Freeform 729"/>
                    <p:cNvSpPr>
                      <a:spLocks/>
                    </p:cNvSpPr>
                    <p:nvPr/>
                  </p:nvSpPr>
                  <p:spPr bwMode="auto">
                    <a:xfrm>
                      <a:off x="3302" y="741"/>
                      <a:ext cx="31" cy="30"/>
                    </a:xfrm>
                    <a:custGeom>
                      <a:avLst/>
                      <a:gdLst>
                        <a:gd name="T0" fmla="*/ 10 w 13"/>
                        <a:gd name="T1" fmla="*/ 0 h 13"/>
                        <a:gd name="T2" fmla="*/ 13 w 13"/>
                        <a:gd name="T3" fmla="*/ 13 h 13"/>
                        <a:gd name="T4" fmla="*/ 0 w 13"/>
                        <a:gd name="T5" fmla="*/ 11 h 13"/>
                        <a:gd name="T6" fmla="*/ 8 w 13"/>
                        <a:gd name="T7" fmla="*/ 2 h 13"/>
                        <a:gd name="T8" fmla="*/ 10 w 13"/>
                        <a:gd name="T9" fmla="*/ 0 h 13"/>
                      </a:gdLst>
                      <a:ahLst/>
                      <a:cxnLst>
                        <a:cxn ang="0">
                          <a:pos x="T0" y="T1"/>
                        </a:cxn>
                        <a:cxn ang="0">
                          <a:pos x="T2" y="T3"/>
                        </a:cxn>
                        <a:cxn ang="0">
                          <a:pos x="T4" y="T5"/>
                        </a:cxn>
                        <a:cxn ang="0">
                          <a:pos x="T6" y="T7"/>
                        </a:cxn>
                        <a:cxn ang="0">
                          <a:pos x="T8" y="T9"/>
                        </a:cxn>
                      </a:cxnLst>
                      <a:rect l="0" t="0" r="r" b="b"/>
                      <a:pathLst>
                        <a:path w="13" h="13">
                          <a:moveTo>
                            <a:pt x="10" y="0"/>
                          </a:moveTo>
                          <a:cubicBezTo>
                            <a:pt x="10" y="5"/>
                            <a:pt x="11" y="9"/>
                            <a:pt x="13" y="13"/>
                          </a:cubicBezTo>
                          <a:cubicBezTo>
                            <a:pt x="9" y="12"/>
                            <a:pt x="4" y="11"/>
                            <a:pt x="0" y="11"/>
                          </a:cubicBezTo>
                          <a:cubicBezTo>
                            <a:pt x="2" y="8"/>
                            <a:pt x="5" y="5"/>
                            <a:pt x="8" y="2"/>
                          </a:cubicBezTo>
                          <a:cubicBezTo>
                            <a:pt x="8" y="2"/>
                            <a:pt x="9" y="1"/>
                            <a:pt x="10"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9" name="Freeform 730"/>
                    <p:cNvSpPr>
                      <a:spLocks/>
                    </p:cNvSpPr>
                    <p:nvPr/>
                  </p:nvSpPr>
                  <p:spPr bwMode="auto">
                    <a:xfrm>
                      <a:off x="3044" y="1639"/>
                      <a:ext cx="76" cy="107"/>
                    </a:xfrm>
                    <a:custGeom>
                      <a:avLst/>
                      <a:gdLst>
                        <a:gd name="T0" fmla="*/ 10 w 32"/>
                        <a:gd name="T1" fmla="*/ 0 h 45"/>
                        <a:gd name="T2" fmla="*/ 32 w 32"/>
                        <a:gd name="T3" fmla="*/ 14 h 45"/>
                        <a:gd name="T4" fmla="*/ 31 w 32"/>
                        <a:gd name="T5" fmla="*/ 42 h 45"/>
                        <a:gd name="T6" fmla="*/ 5 w 32"/>
                        <a:gd name="T7" fmla="*/ 30 h 45"/>
                        <a:gd name="T8" fmla="*/ 10 w 32"/>
                        <a:gd name="T9" fmla="*/ 0 h 45"/>
                      </a:gdLst>
                      <a:ahLst/>
                      <a:cxnLst>
                        <a:cxn ang="0">
                          <a:pos x="T0" y="T1"/>
                        </a:cxn>
                        <a:cxn ang="0">
                          <a:pos x="T2" y="T3"/>
                        </a:cxn>
                        <a:cxn ang="0">
                          <a:pos x="T4" y="T5"/>
                        </a:cxn>
                        <a:cxn ang="0">
                          <a:pos x="T6" y="T7"/>
                        </a:cxn>
                        <a:cxn ang="0">
                          <a:pos x="T8" y="T9"/>
                        </a:cxn>
                      </a:cxnLst>
                      <a:rect l="0" t="0" r="r" b="b"/>
                      <a:pathLst>
                        <a:path w="32" h="45">
                          <a:moveTo>
                            <a:pt x="10" y="0"/>
                          </a:moveTo>
                          <a:cubicBezTo>
                            <a:pt x="15" y="8"/>
                            <a:pt x="23" y="13"/>
                            <a:pt x="32" y="14"/>
                          </a:cubicBezTo>
                          <a:cubicBezTo>
                            <a:pt x="27" y="22"/>
                            <a:pt x="26" y="34"/>
                            <a:pt x="31" y="42"/>
                          </a:cubicBezTo>
                          <a:cubicBezTo>
                            <a:pt x="21" y="45"/>
                            <a:pt x="9" y="40"/>
                            <a:pt x="5" y="30"/>
                          </a:cubicBezTo>
                          <a:cubicBezTo>
                            <a:pt x="0" y="20"/>
                            <a:pt x="3" y="8"/>
                            <a:pt x="1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0" name="Freeform 731"/>
                    <p:cNvSpPr>
                      <a:spLocks/>
                    </p:cNvSpPr>
                    <p:nvPr/>
                  </p:nvSpPr>
                  <p:spPr bwMode="auto">
                    <a:xfrm>
                      <a:off x="3302" y="459"/>
                      <a:ext cx="100" cy="59"/>
                    </a:xfrm>
                    <a:custGeom>
                      <a:avLst/>
                      <a:gdLst>
                        <a:gd name="T0" fmla="*/ 42 w 42"/>
                        <a:gd name="T1" fmla="*/ 0 h 25"/>
                        <a:gd name="T2" fmla="*/ 37 w 42"/>
                        <a:gd name="T3" fmla="*/ 23 h 25"/>
                        <a:gd name="T4" fmla="*/ 3 w 42"/>
                        <a:gd name="T5" fmla="*/ 25 h 25"/>
                        <a:gd name="T6" fmla="*/ 2 w 42"/>
                        <a:gd name="T7" fmla="*/ 25 h 25"/>
                        <a:gd name="T8" fmla="*/ 11 w 42"/>
                        <a:gd name="T9" fmla="*/ 6 h 25"/>
                        <a:gd name="T10" fmla="*/ 12 w 42"/>
                        <a:gd name="T11" fmla="*/ 3 h 25"/>
                        <a:gd name="T12" fmla="*/ 42 w 4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2" h="25">
                          <a:moveTo>
                            <a:pt x="42" y="0"/>
                          </a:moveTo>
                          <a:cubicBezTo>
                            <a:pt x="36" y="5"/>
                            <a:pt x="35" y="15"/>
                            <a:pt x="37" y="23"/>
                          </a:cubicBezTo>
                          <a:cubicBezTo>
                            <a:pt x="26" y="18"/>
                            <a:pt x="13" y="18"/>
                            <a:pt x="3" y="25"/>
                          </a:cubicBezTo>
                          <a:cubicBezTo>
                            <a:pt x="3" y="25"/>
                            <a:pt x="2" y="25"/>
                            <a:pt x="2" y="25"/>
                          </a:cubicBezTo>
                          <a:cubicBezTo>
                            <a:pt x="0" y="17"/>
                            <a:pt x="1" y="8"/>
                            <a:pt x="11" y="6"/>
                          </a:cubicBezTo>
                          <a:cubicBezTo>
                            <a:pt x="12" y="6"/>
                            <a:pt x="13" y="5"/>
                            <a:pt x="12" y="3"/>
                          </a:cubicBezTo>
                          <a:cubicBezTo>
                            <a:pt x="22" y="2"/>
                            <a:pt x="32" y="1"/>
                            <a:pt x="4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1" name="Freeform 732"/>
                    <p:cNvSpPr>
                      <a:spLocks/>
                    </p:cNvSpPr>
                    <p:nvPr/>
                  </p:nvSpPr>
                  <p:spPr bwMode="auto">
                    <a:xfrm>
                      <a:off x="3212" y="686"/>
                      <a:ext cx="121" cy="125"/>
                    </a:xfrm>
                    <a:custGeom>
                      <a:avLst/>
                      <a:gdLst>
                        <a:gd name="T0" fmla="*/ 51 w 51"/>
                        <a:gd name="T1" fmla="*/ 12 h 53"/>
                        <a:gd name="T2" fmla="*/ 51 w 51"/>
                        <a:gd name="T3" fmla="*/ 13 h 53"/>
                        <a:gd name="T4" fmla="*/ 50 w 51"/>
                        <a:gd name="T5" fmla="*/ 14 h 53"/>
                        <a:gd name="T6" fmla="*/ 17 w 51"/>
                        <a:gd name="T7" fmla="*/ 53 h 53"/>
                        <a:gd name="T8" fmla="*/ 16 w 51"/>
                        <a:gd name="T9" fmla="*/ 52 h 53"/>
                        <a:gd name="T10" fmla="*/ 15 w 51"/>
                        <a:gd name="T11" fmla="*/ 51 h 53"/>
                        <a:gd name="T12" fmla="*/ 11 w 51"/>
                        <a:gd name="T13" fmla="*/ 11 h 53"/>
                        <a:gd name="T14" fmla="*/ 50 w 51"/>
                        <a:gd name="T15" fmla="*/ 12 h 53"/>
                        <a:gd name="T16" fmla="*/ 51 w 51"/>
                        <a:gd name="T17"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3">
                          <a:moveTo>
                            <a:pt x="51" y="12"/>
                          </a:moveTo>
                          <a:cubicBezTo>
                            <a:pt x="51" y="12"/>
                            <a:pt x="51" y="13"/>
                            <a:pt x="51" y="13"/>
                          </a:cubicBezTo>
                          <a:cubicBezTo>
                            <a:pt x="51" y="14"/>
                            <a:pt x="50" y="14"/>
                            <a:pt x="50" y="14"/>
                          </a:cubicBezTo>
                          <a:cubicBezTo>
                            <a:pt x="38" y="26"/>
                            <a:pt x="27" y="39"/>
                            <a:pt x="17" y="53"/>
                          </a:cubicBezTo>
                          <a:cubicBezTo>
                            <a:pt x="17" y="53"/>
                            <a:pt x="16" y="52"/>
                            <a:pt x="16" y="52"/>
                          </a:cubicBezTo>
                          <a:cubicBezTo>
                            <a:pt x="16" y="51"/>
                            <a:pt x="16" y="51"/>
                            <a:pt x="15" y="51"/>
                          </a:cubicBezTo>
                          <a:cubicBezTo>
                            <a:pt x="8" y="40"/>
                            <a:pt x="0" y="23"/>
                            <a:pt x="11" y="11"/>
                          </a:cubicBezTo>
                          <a:cubicBezTo>
                            <a:pt x="22" y="0"/>
                            <a:pt x="39" y="2"/>
                            <a:pt x="50" y="12"/>
                          </a:cubicBezTo>
                          <a:cubicBezTo>
                            <a:pt x="51" y="12"/>
                            <a:pt x="51" y="12"/>
                            <a:pt x="51"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2" name="Freeform 733"/>
                    <p:cNvSpPr>
                      <a:spLocks/>
                    </p:cNvSpPr>
                    <p:nvPr/>
                  </p:nvSpPr>
                  <p:spPr bwMode="auto">
                    <a:xfrm>
                      <a:off x="3285" y="513"/>
                      <a:ext cx="102" cy="76"/>
                    </a:xfrm>
                    <a:custGeom>
                      <a:avLst/>
                      <a:gdLst>
                        <a:gd name="T0" fmla="*/ 14 w 43"/>
                        <a:gd name="T1" fmla="*/ 5 h 32"/>
                        <a:gd name="T2" fmla="*/ 43 w 43"/>
                        <a:gd name="T3" fmla="*/ 4 h 32"/>
                        <a:gd name="T4" fmla="*/ 31 w 43"/>
                        <a:gd name="T5" fmla="*/ 30 h 32"/>
                        <a:gd name="T6" fmla="*/ 2 w 43"/>
                        <a:gd name="T7" fmla="*/ 32 h 32"/>
                        <a:gd name="T8" fmla="*/ 2 w 43"/>
                        <a:gd name="T9" fmla="*/ 32 h 32"/>
                        <a:gd name="T10" fmla="*/ 8 w 43"/>
                        <a:gd name="T11" fmla="*/ 10 h 32"/>
                        <a:gd name="T12" fmla="*/ 11 w 43"/>
                        <a:gd name="T13" fmla="*/ 7 h 32"/>
                        <a:gd name="T14" fmla="*/ 14 w 43"/>
                        <a:gd name="T15" fmla="*/ 5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2">
                          <a:moveTo>
                            <a:pt x="14" y="5"/>
                          </a:moveTo>
                          <a:cubicBezTo>
                            <a:pt x="23" y="0"/>
                            <a:pt x="34" y="1"/>
                            <a:pt x="43" y="4"/>
                          </a:cubicBezTo>
                          <a:cubicBezTo>
                            <a:pt x="35" y="11"/>
                            <a:pt x="31" y="20"/>
                            <a:pt x="31" y="30"/>
                          </a:cubicBezTo>
                          <a:cubicBezTo>
                            <a:pt x="21" y="28"/>
                            <a:pt x="11" y="28"/>
                            <a:pt x="2" y="32"/>
                          </a:cubicBezTo>
                          <a:cubicBezTo>
                            <a:pt x="2" y="32"/>
                            <a:pt x="2" y="32"/>
                            <a:pt x="2" y="32"/>
                          </a:cubicBezTo>
                          <a:cubicBezTo>
                            <a:pt x="0" y="24"/>
                            <a:pt x="2" y="16"/>
                            <a:pt x="8" y="10"/>
                          </a:cubicBezTo>
                          <a:cubicBezTo>
                            <a:pt x="9" y="10"/>
                            <a:pt x="11" y="9"/>
                            <a:pt x="11" y="7"/>
                          </a:cubicBezTo>
                          <a:cubicBezTo>
                            <a:pt x="12" y="6"/>
                            <a:pt x="13" y="6"/>
                            <a:pt x="14" y="5"/>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3" name="Freeform 734"/>
                    <p:cNvSpPr>
                      <a:spLocks/>
                    </p:cNvSpPr>
                    <p:nvPr/>
                  </p:nvSpPr>
                  <p:spPr bwMode="auto">
                    <a:xfrm>
                      <a:off x="3390" y="267"/>
                      <a:ext cx="42" cy="36"/>
                    </a:xfrm>
                    <a:custGeom>
                      <a:avLst/>
                      <a:gdLst>
                        <a:gd name="T0" fmla="*/ 18 w 18"/>
                        <a:gd name="T1" fmla="*/ 2 h 15"/>
                        <a:gd name="T2" fmla="*/ 18 w 18"/>
                        <a:gd name="T3" fmla="*/ 2 h 15"/>
                        <a:gd name="T4" fmla="*/ 15 w 18"/>
                        <a:gd name="T5" fmla="*/ 5 h 15"/>
                        <a:gd name="T6" fmla="*/ 7 w 18"/>
                        <a:gd name="T7" fmla="*/ 15 h 15"/>
                        <a:gd name="T8" fmla="*/ 4 w 18"/>
                        <a:gd name="T9" fmla="*/ 3 h 15"/>
                        <a:gd name="T10" fmla="*/ 16 w 18"/>
                        <a:gd name="T11" fmla="*/ 2 h 15"/>
                        <a:gd name="T12" fmla="*/ 18 w 18"/>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18" y="2"/>
                          </a:moveTo>
                          <a:cubicBezTo>
                            <a:pt x="18" y="2"/>
                            <a:pt x="18" y="2"/>
                            <a:pt x="18" y="2"/>
                          </a:cubicBezTo>
                          <a:cubicBezTo>
                            <a:pt x="17" y="3"/>
                            <a:pt x="16" y="4"/>
                            <a:pt x="15" y="5"/>
                          </a:cubicBezTo>
                          <a:cubicBezTo>
                            <a:pt x="12" y="8"/>
                            <a:pt x="9" y="11"/>
                            <a:pt x="7" y="15"/>
                          </a:cubicBezTo>
                          <a:cubicBezTo>
                            <a:pt x="0" y="14"/>
                            <a:pt x="0" y="6"/>
                            <a:pt x="4" y="3"/>
                          </a:cubicBezTo>
                          <a:cubicBezTo>
                            <a:pt x="7" y="0"/>
                            <a:pt x="12" y="0"/>
                            <a:pt x="16" y="2"/>
                          </a:cubicBezTo>
                          <a:cubicBezTo>
                            <a:pt x="16" y="2"/>
                            <a:pt x="17" y="2"/>
                            <a:pt x="18" y="2"/>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4" name="Freeform 735"/>
                    <p:cNvSpPr>
                      <a:spLocks/>
                    </p:cNvSpPr>
                    <p:nvPr/>
                  </p:nvSpPr>
                  <p:spPr bwMode="auto">
                    <a:xfrm>
                      <a:off x="3238" y="575"/>
                      <a:ext cx="123" cy="123"/>
                    </a:xfrm>
                    <a:custGeom>
                      <a:avLst/>
                      <a:gdLst>
                        <a:gd name="T0" fmla="*/ 52 w 52"/>
                        <a:gd name="T1" fmla="*/ 10 h 52"/>
                        <a:gd name="T2" fmla="*/ 47 w 52"/>
                        <a:gd name="T3" fmla="*/ 12 h 52"/>
                        <a:gd name="T4" fmla="*/ 35 w 52"/>
                        <a:gd name="T5" fmla="*/ 33 h 52"/>
                        <a:gd name="T6" fmla="*/ 38 w 52"/>
                        <a:gd name="T7" fmla="*/ 52 h 52"/>
                        <a:gd name="T8" fmla="*/ 5 w 52"/>
                        <a:gd name="T9" fmla="*/ 50 h 52"/>
                        <a:gd name="T10" fmla="*/ 5 w 52"/>
                        <a:gd name="T11" fmla="*/ 49 h 52"/>
                        <a:gd name="T12" fmla="*/ 52 w 52"/>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52" h="52">
                          <a:moveTo>
                            <a:pt x="52" y="10"/>
                          </a:moveTo>
                          <a:cubicBezTo>
                            <a:pt x="50" y="10"/>
                            <a:pt x="49" y="11"/>
                            <a:pt x="47" y="12"/>
                          </a:cubicBezTo>
                          <a:cubicBezTo>
                            <a:pt x="39" y="17"/>
                            <a:pt x="35" y="24"/>
                            <a:pt x="35" y="33"/>
                          </a:cubicBezTo>
                          <a:cubicBezTo>
                            <a:pt x="35" y="39"/>
                            <a:pt x="35" y="46"/>
                            <a:pt x="38" y="52"/>
                          </a:cubicBezTo>
                          <a:cubicBezTo>
                            <a:pt x="28" y="46"/>
                            <a:pt x="15" y="44"/>
                            <a:pt x="5" y="50"/>
                          </a:cubicBezTo>
                          <a:cubicBezTo>
                            <a:pt x="5" y="49"/>
                            <a:pt x="5" y="49"/>
                            <a:pt x="5" y="49"/>
                          </a:cubicBezTo>
                          <a:cubicBezTo>
                            <a:pt x="0" y="22"/>
                            <a:pt x="26" y="0"/>
                            <a:pt x="52"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5" name="Freeform 736"/>
                    <p:cNvSpPr>
                      <a:spLocks/>
                    </p:cNvSpPr>
                    <p:nvPr/>
                  </p:nvSpPr>
                  <p:spPr bwMode="auto">
                    <a:xfrm>
                      <a:off x="3262" y="840"/>
                      <a:ext cx="40" cy="33"/>
                    </a:xfrm>
                    <a:custGeom>
                      <a:avLst/>
                      <a:gdLst>
                        <a:gd name="T0" fmla="*/ 15 w 17"/>
                        <a:gd name="T1" fmla="*/ 1 h 14"/>
                        <a:gd name="T2" fmla="*/ 15 w 17"/>
                        <a:gd name="T3" fmla="*/ 4 h 14"/>
                        <a:gd name="T4" fmla="*/ 9 w 17"/>
                        <a:gd name="T5" fmla="*/ 3 h 14"/>
                        <a:gd name="T6" fmla="*/ 4 w 17"/>
                        <a:gd name="T7" fmla="*/ 4 h 14"/>
                        <a:gd name="T8" fmla="*/ 7 w 17"/>
                        <a:gd name="T9" fmla="*/ 8 h 14"/>
                        <a:gd name="T10" fmla="*/ 10 w 17"/>
                        <a:gd name="T11" fmla="*/ 11 h 14"/>
                        <a:gd name="T12" fmla="*/ 8 w 17"/>
                        <a:gd name="T13" fmla="*/ 13 h 14"/>
                        <a:gd name="T14" fmla="*/ 2 w 17"/>
                        <a:gd name="T15" fmla="*/ 8 h 14"/>
                        <a:gd name="T16" fmla="*/ 1 w 17"/>
                        <a:gd name="T17" fmla="*/ 2 h 14"/>
                        <a:gd name="T18" fmla="*/ 7 w 17"/>
                        <a:gd name="T19" fmla="*/ 0 h 14"/>
                        <a:gd name="T20" fmla="*/ 15 w 17"/>
                        <a:gd name="T2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4">
                          <a:moveTo>
                            <a:pt x="15" y="1"/>
                          </a:moveTo>
                          <a:cubicBezTo>
                            <a:pt x="17" y="1"/>
                            <a:pt x="16" y="4"/>
                            <a:pt x="15" y="4"/>
                          </a:cubicBezTo>
                          <a:cubicBezTo>
                            <a:pt x="13" y="4"/>
                            <a:pt x="11" y="3"/>
                            <a:pt x="9" y="3"/>
                          </a:cubicBezTo>
                          <a:cubicBezTo>
                            <a:pt x="8" y="3"/>
                            <a:pt x="5" y="3"/>
                            <a:pt x="4" y="4"/>
                          </a:cubicBezTo>
                          <a:cubicBezTo>
                            <a:pt x="3" y="6"/>
                            <a:pt x="6" y="8"/>
                            <a:pt x="7" y="8"/>
                          </a:cubicBezTo>
                          <a:cubicBezTo>
                            <a:pt x="8" y="9"/>
                            <a:pt x="9" y="10"/>
                            <a:pt x="10" y="11"/>
                          </a:cubicBezTo>
                          <a:cubicBezTo>
                            <a:pt x="11" y="13"/>
                            <a:pt x="9" y="14"/>
                            <a:pt x="8" y="13"/>
                          </a:cubicBezTo>
                          <a:cubicBezTo>
                            <a:pt x="6" y="11"/>
                            <a:pt x="3" y="10"/>
                            <a:pt x="2" y="8"/>
                          </a:cubicBezTo>
                          <a:cubicBezTo>
                            <a:pt x="0" y="6"/>
                            <a:pt x="0" y="4"/>
                            <a:pt x="1" y="2"/>
                          </a:cubicBezTo>
                          <a:cubicBezTo>
                            <a:pt x="3" y="0"/>
                            <a:pt x="5" y="0"/>
                            <a:pt x="7" y="0"/>
                          </a:cubicBezTo>
                          <a:cubicBezTo>
                            <a:pt x="10" y="0"/>
                            <a:pt x="13" y="0"/>
                            <a:pt x="15"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6" name="Freeform 737"/>
                    <p:cNvSpPr>
                      <a:spLocks/>
                    </p:cNvSpPr>
                    <p:nvPr/>
                  </p:nvSpPr>
                  <p:spPr bwMode="auto">
                    <a:xfrm>
                      <a:off x="3117" y="1287"/>
                      <a:ext cx="62" cy="76"/>
                    </a:xfrm>
                    <a:custGeom>
                      <a:avLst/>
                      <a:gdLst>
                        <a:gd name="T0" fmla="*/ 26 w 26"/>
                        <a:gd name="T1" fmla="*/ 31 h 32"/>
                        <a:gd name="T2" fmla="*/ 24 w 26"/>
                        <a:gd name="T3" fmla="*/ 30 h 32"/>
                        <a:gd name="T4" fmla="*/ 13 w 26"/>
                        <a:gd name="T5" fmla="*/ 31 h 32"/>
                        <a:gd name="T6" fmla="*/ 10 w 26"/>
                        <a:gd name="T7" fmla="*/ 30 h 32"/>
                        <a:gd name="T8" fmla="*/ 2 w 26"/>
                        <a:gd name="T9" fmla="*/ 17 h 32"/>
                        <a:gd name="T10" fmla="*/ 12 w 26"/>
                        <a:gd name="T11" fmla="*/ 6 h 32"/>
                        <a:gd name="T12" fmla="*/ 18 w 26"/>
                        <a:gd name="T13" fmla="*/ 2 h 32"/>
                        <a:gd name="T14" fmla="*/ 22 w 26"/>
                        <a:gd name="T15" fmla="*/ 0 h 32"/>
                        <a:gd name="T16" fmla="*/ 22 w 26"/>
                        <a:gd name="T17" fmla="*/ 0 h 32"/>
                        <a:gd name="T18" fmla="*/ 23 w 26"/>
                        <a:gd name="T19" fmla="*/ 7 h 32"/>
                        <a:gd name="T20" fmla="*/ 22 w 26"/>
                        <a:gd name="T21" fmla="*/ 7 h 32"/>
                        <a:gd name="T22" fmla="*/ 10 w 26"/>
                        <a:gd name="T23" fmla="*/ 15 h 32"/>
                        <a:gd name="T24" fmla="*/ 24 w 26"/>
                        <a:gd name="T25" fmla="*/ 20 h 32"/>
                        <a:gd name="T26" fmla="*/ 26 w 26"/>
                        <a:gd name="T27"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32">
                          <a:moveTo>
                            <a:pt x="26" y="31"/>
                          </a:moveTo>
                          <a:cubicBezTo>
                            <a:pt x="26" y="30"/>
                            <a:pt x="25" y="30"/>
                            <a:pt x="24" y="30"/>
                          </a:cubicBezTo>
                          <a:cubicBezTo>
                            <a:pt x="21" y="31"/>
                            <a:pt x="16" y="32"/>
                            <a:pt x="13" y="31"/>
                          </a:cubicBezTo>
                          <a:cubicBezTo>
                            <a:pt x="12" y="31"/>
                            <a:pt x="11" y="31"/>
                            <a:pt x="10" y="30"/>
                          </a:cubicBezTo>
                          <a:cubicBezTo>
                            <a:pt x="4" y="28"/>
                            <a:pt x="0" y="23"/>
                            <a:pt x="2" y="17"/>
                          </a:cubicBezTo>
                          <a:cubicBezTo>
                            <a:pt x="4" y="12"/>
                            <a:pt x="8" y="9"/>
                            <a:pt x="12" y="6"/>
                          </a:cubicBezTo>
                          <a:cubicBezTo>
                            <a:pt x="14" y="4"/>
                            <a:pt x="16" y="3"/>
                            <a:pt x="18" y="2"/>
                          </a:cubicBezTo>
                          <a:cubicBezTo>
                            <a:pt x="20" y="1"/>
                            <a:pt x="21" y="1"/>
                            <a:pt x="22" y="0"/>
                          </a:cubicBezTo>
                          <a:cubicBezTo>
                            <a:pt x="22" y="0"/>
                            <a:pt x="22" y="0"/>
                            <a:pt x="22" y="0"/>
                          </a:cubicBezTo>
                          <a:cubicBezTo>
                            <a:pt x="23" y="3"/>
                            <a:pt x="23" y="5"/>
                            <a:pt x="23" y="7"/>
                          </a:cubicBezTo>
                          <a:cubicBezTo>
                            <a:pt x="23" y="7"/>
                            <a:pt x="23" y="7"/>
                            <a:pt x="22" y="7"/>
                          </a:cubicBezTo>
                          <a:cubicBezTo>
                            <a:pt x="17" y="6"/>
                            <a:pt x="10" y="9"/>
                            <a:pt x="10" y="15"/>
                          </a:cubicBezTo>
                          <a:cubicBezTo>
                            <a:pt x="10" y="22"/>
                            <a:pt x="19" y="21"/>
                            <a:pt x="24" y="20"/>
                          </a:cubicBezTo>
                          <a:cubicBezTo>
                            <a:pt x="25" y="24"/>
                            <a:pt x="25" y="27"/>
                            <a:pt x="26" y="3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7" name="Freeform 738"/>
                    <p:cNvSpPr>
                      <a:spLocks/>
                    </p:cNvSpPr>
                    <p:nvPr/>
                  </p:nvSpPr>
                  <p:spPr bwMode="auto">
                    <a:xfrm>
                      <a:off x="3127" y="1412"/>
                      <a:ext cx="33" cy="52"/>
                    </a:xfrm>
                    <a:custGeom>
                      <a:avLst/>
                      <a:gdLst>
                        <a:gd name="T0" fmla="*/ 0 w 14"/>
                        <a:gd name="T1" fmla="*/ 1 h 22"/>
                        <a:gd name="T2" fmla="*/ 14 w 14"/>
                        <a:gd name="T3" fmla="*/ 11 h 22"/>
                        <a:gd name="T4" fmla="*/ 8 w 14"/>
                        <a:gd name="T5" fmla="*/ 16 h 22"/>
                        <a:gd name="T6" fmla="*/ 4 w 14"/>
                        <a:gd name="T7" fmla="*/ 22 h 22"/>
                        <a:gd name="T8" fmla="*/ 4 w 14"/>
                        <a:gd name="T9" fmla="*/ 20 h 22"/>
                        <a:gd name="T10" fmla="*/ 0 w 14"/>
                        <a:gd name="T11" fmla="*/ 0 h 22"/>
                        <a:gd name="T12" fmla="*/ 0 w 14"/>
                        <a:gd name="T13" fmla="*/ 0 h 22"/>
                        <a:gd name="T14" fmla="*/ 0 w 14"/>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2">
                          <a:moveTo>
                            <a:pt x="0" y="1"/>
                          </a:moveTo>
                          <a:cubicBezTo>
                            <a:pt x="2" y="8"/>
                            <a:pt x="8" y="11"/>
                            <a:pt x="14" y="11"/>
                          </a:cubicBezTo>
                          <a:cubicBezTo>
                            <a:pt x="12" y="12"/>
                            <a:pt x="10" y="14"/>
                            <a:pt x="8" y="16"/>
                          </a:cubicBezTo>
                          <a:cubicBezTo>
                            <a:pt x="7" y="18"/>
                            <a:pt x="5" y="20"/>
                            <a:pt x="4" y="22"/>
                          </a:cubicBezTo>
                          <a:cubicBezTo>
                            <a:pt x="4" y="22"/>
                            <a:pt x="4" y="21"/>
                            <a:pt x="4" y="20"/>
                          </a:cubicBezTo>
                          <a:cubicBezTo>
                            <a:pt x="2" y="13"/>
                            <a:pt x="1" y="7"/>
                            <a:pt x="0" y="0"/>
                          </a:cubicBezTo>
                          <a:cubicBezTo>
                            <a:pt x="0" y="0"/>
                            <a:pt x="0" y="0"/>
                            <a:pt x="0" y="0"/>
                          </a:cubicBezTo>
                          <a:cubicBezTo>
                            <a:pt x="0" y="0"/>
                            <a:pt x="0" y="1"/>
                            <a:pt x="0" y="1"/>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8" name="Freeform 739"/>
                    <p:cNvSpPr>
                      <a:spLocks noEditPoints="1"/>
                    </p:cNvSpPr>
                    <p:nvPr/>
                  </p:nvSpPr>
                  <p:spPr bwMode="auto">
                    <a:xfrm>
                      <a:off x="3240" y="823"/>
                      <a:ext cx="69" cy="64"/>
                    </a:xfrm>
                    <a:custGeom>
                      <a:avLst/>
                      <a:gdLst>
                        <a:gd name="T0" fmla="*/ 29 w 29"/>
                        <a:gd name="T1" fmla="*/ 8 h 27"/>
                        <a:gd name="T2" fmla="*/ 15 w 29"/>
                        <a:gd name="T3" fmla="*/ 27 h 27"/>
                        <a:gd name="T4" fmla="*/ 1 w 29"/>
                        <a:gd name="T5" fmla="*/ 14 h 27"/>
                        <a:gd name="T6" fmla="*/ 1 w 29"/>
                        <a:gd name="T7" fmla="*/ 10 h 27"/>
                        <a:gd name="T8" fmla="*/ 6 w 29"/>
                        <a:gd name="T9" fmla="*/ 2 h 27"/>
                        <a:gd name="T10" fmla="*/ 16 w 29"/>
                        <a:gd name="T11" fmla="*/ 2 h 27"/>
                        <a:gd name="T12" fmla="*/ 29 w 29"/>
                        <a:gd name="T13" fmla="*/ 8 h 27"/>
                        <a:gd name="T14" fmla="*/ 24 w 29"/>
                        <a:gd name="T15" fmla="*/ 11 h 27"/>
                        <a:gd name="T16" fmla="*/ 24 w 29"/>
                        <a:gd name="T17" fmla="*/ 8 h 27"/>
                        <a:gd name="T18" fmla="*/ 16 w 29"/>
                        <a:gd name="T19" fmla="*/ 7 h 27"/>
                        <a:gd name="T20" fmla="*/ 10 w 29"/>
                        <a:gd name="T21" fmla="*/ 9 h 27"/>
                        <a:gd name="T22" fmla="*/ 11 w 29"/>
                        <a:gd name="T23" fmla="*/ 15 h 27"/>
                        <a:gd name="T24" fmla="*/ 17 w 29"/>
                        <a:gd name="T25" fmla="*/ 20 h 27"/>
                        <a:gd name="T26" fmla="*/ 19 w 29"/>
                        <a:gd name="T27" fmla="*/ 18 h 27"/>
                        <a:gd name="T28" fmla="*/ 16 w 29"/>
                        <a:gd name="T29" fmla="*/ 15 h 27"/>
                        <a:gd name="T30" fmla="*/ 13 w 29"/>
                        <a:gd name="T31" fmla="*/ 11 h 27"/>
                        <a:gd name="T32" fmla="*/ 18 w 29"/>
                        <a:gd name="T33" fmla="*/ 10 h 27"/>
                        <a:gd name="T34" fmla="*/ 24 w 29"/>
                        <a:gd name="T3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27">
                          <a:moveTo>
                            <a:pt x="29" y="8"/>
                          </a:moveTo>
                          <a:cubicBezTo>
                            <a:pt x="24" y="14"/>
                            <a:pt x="19" y="21"/>
                            <a:pt x="15" y="27"/>
                          </a:cubicBezTo>
                          <a:cubicBezTo>
                            <a:pt x="9" y="25"/>
                            <a:pt x="2" y="20"/>
                            <a:pt x="1" y="14"/>
                          </a:cubicBezTo>
                          <a:cubicBezTo>
                            <a:pt x="1" y="13"/>
                            <a:pt x="0" y="12"/>
                            <a:pt x="1" y="10"/>
                          </a:cubicBezTo>
                          <a:cubicBezTo>
                            <a:pt x="3" y="7"/>
                            <a:pt x="4" y="4"/>
                            <a:pt x="6" y="2"/>
                          </a:cubicBezTo>
                          <a:cubicBezTo>
                            <a:pt x="9" y="0"/>
                            <a:pt x="12" y="0"/>
                            <a:pt x="16" y="2"/>
                          </a:cubicBezTo>
                          <a:cubicBezTo>
                            <a:pt x="20" y="3"/>
                            <a:pt x="25" y="6"/>
                            <a:pt x="29" y="8"/>
                          </a:cubicBezTo>
                          <a:close/>
                          <a:moveTo>
                            <a:pt x="24" y="11"/>
                          </a:moveTo>
                          <a:cubicBezTo>
                            <a:pt x="25" y="11"/>
                            <a:pt x="26" y="8"/>
                            <a:pt x="24" y="8"/>
                          </a:cubicBezTo>
                          <a:cubicBezTo>
                            <a:pt x="22" y="7"/>
                            <a:pt x="19" y="7"/>
                            <a:pt x="16" y="7"/>
                          </a:cubicBezTo>
                          <a:cubicBezTo>
                            <a:pt x="14" y="7"/>
                            <a:pt x="12" y="7"/>
                            <a:pt x="10" y="9"/>
                          </a:cubicBezTo>
                          <a:cubicBezTo>
                            <a:pt x="9" y="11"/>
                            <a:pt x="9" y="13"/>
                            <a:pt x="11" y="15"/>
                          </a:cubicBezTo>
                          <a:cubicBezTo>
                            <a:pt x="12" y="17"/>
                            <a:pt x="15" y="18"/>
                            <a:pt x="17" y="20"/>
                          </a:cubicBezTo>
                          <a:cubicBezTo>
                            <a:pt x="18" y="21"/>
                            <a:pt x="20" y="20"/>
                            <a:pt x="19" y="18"/>
                          </a:cubicBezTo>
                          <a:cubicBezTo>
                            <a:pt x="18" y="17"/>
                            <a:pt x="17" y="16"/>
                            <a:pt x="16" y="15"/>
                          </a:cubicBezTo>
                          <a:cubicBezTo>
                            <a:pt x="15" y="15"/>
                            <a:pt x="12" y="13"/>
                            <a:pt x="13" y="11"/>
                          </a:cubicBezTo>
                          <a:cubicBezTo>
                            <a:pt x="14" y="10"/>
                            <a:pt x="17" y="10"/>
                            <a:pt x="18" y="10"/>
                          </a:cubicBezTo>
                          <a:cubicBezTo>
                            <a:pt x="20" y="10"/>
                            <a:pt x="22" y="11"/>
                            <a:pt x="24" y="11"/>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9" name="Freeform 740"/>
                    <p:cNvSpPr>
                      <a:spLocks/>
                    </p:cNvSpPr>
                    <p:nvPr/>
                  </p:nvSpPr>
                  <p:spPr bwMode="auto">
                    <a:xfrm>
                      <a:off x="3150" y="1306"/>
                      <a:ext cx="24" cy="24"/>
                    </a:xfrm>
                    <a:custGeom>
                      <a:avLst/>
                      <a:gdLst>
                        <a:gd name="T0" fmla="*/ 9 w 10"/>
                        <a:gd name="T1" fmla="*/ 0 h 10"/>
                        <a:gd name="T2" fmla="*/ 10 w 10"/>
                        <a:gd name="T3" fmla="*/ 9 h 10"/>
                        <a:gd name="T4" fmla="*/ 4 w 10"/>
                        <a:gd name="T5" fmla="*/ 9 h 10"/>
                        <a:gd name="T6" fmla="*/ 0 w 10"/>
                        <a:gd name="T7" fmla="*/ 7 h 10"/>
                        <a:gd name="T8" fmla="*/ 8 w 10"/>
                        <a:gd name="T9" fmla="*/ 2 h 10"/>
                        <a:gd name="T10" fmla="*/ 9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9" y="0"/>
                          </a:moveTo>
                          <a:cubicBezTo>
                            <a:pt x="9" y="3"/>
                            <a:pt x="10" y="6"/>
                            <a:pt x="10" y="9"/>
                          </a:cubicBezTo>
                          <a:cubicBezTo>
                            <a:pt x="8" y="9"/>
                            <a:pt x="6" y="9"/>
                            <a:pt x="4" y="9"/>
                          </a:cubicBezTo>
                          <a:cubicBezTo>
                            <a:pt x="2" y="9"/>
                            <a:pt x="0" y="10"/>
                            <a:pt x="0" y="7"/>
                          </a:cubicBezTo>
                          <a:cubicBezTo>
                            <a:pt x="0" y="3"/>
                            <a:pt x="5" y="3"/>
                            <a:pt x="8" y="2"/>
                          </a:cubicBezTo>
                          <a:cubicBezTo>
                            <a:pt x="9" y="1"/>
                            <a:pt x="9" y="1"/>
                            <a:pt x="9"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0" name="Freeform 741"/>
                    <p:cNvSpPr>
                      <a:spLocks/>
                    </p:cNvSpPr>
                    <p:nvPr/>
                  </p:nvSpPr>
                  <p:spPr bwMode="auto">
                    <a:xfrm>
                      <a:off x="3207" y="887"/>
                      <a:ext cx="62" cy="64"/>
                    </a:xfrm>
                    <a:custGeom>
                      <a:avLst/>
                      <a:gdLst>
                        <a:gd name="T0" fmla="*/ 26 w 26"/>
                        <a:gd name="T1" fmla="*/ 4 h 27"/>
                        <a:gd name="T2" fmla="*/ 23 w 26"/>
                        <a:gd name="T3" fmla="*/ 9 h 27"/>
                        <a:gd name="T4" fmla="*/ 23 w 26"/>
                        <a:gd name="T5" fmla="*/ 9 h 27"/>
                        <a:gd name="T6" fmla="*/ 23 w 26"/>
                        <a:gd name="T7" fmla="*/ 8 h 27"/>
                        <a:gd name="T8" fmla="*/ 17 w 26"/>
                        <a:gd name="T9" fmla="*/ 4 h 27"/>
                        <a:gd name="T10" fmla="*/ 10 w 26"/>
                        <a:gd name="T11" fmla="*/ 8 h 27"/>
                        <a:gd name="T12" fmla="*/ 17 w 26"/>
                        <a:gd name="T13" fmla="*/ 19 h 27"/>
                        <a:gd name="T14" fmla="*/ 13 w 26"/>
                        <a:gd name="T15" fmla="*/ 27 h 27"/>
                        <a:gd name="T16" fmla="*/ 13 w 26"/>
                        <a:gd name="T17" fmla="*/ 27 h 27"/>
                        <a:gd name="T18" fmla="*/ 1 w 26"/>
                        <a:gd name="T19" fmla="*/ 14 h 27"/>
                        <a:gd name="T20" fmla="*/ 0 w 26"/>
                        <a:gd name="T21" fmla="*/ 8 h 27"/>
                        <a:gd name="T22" fmla="*/ 2 w 26"/>
                        <a:gd name="T23" fmla="*/ 5 h 27"/>
                        <a:gd name="T24" fmla="*/ 3 w 26"/>
                        <a:gd name="T25" fmla="*/ 4 h 27"/>
                        <a:gd name="T26" fmla="*/ 13 w 26"/>
                        <a:gd name="T27" fmla="*/ 0 h 27"/>
                        <a:gd name="T28" fmla="*/ 22 w 26"/>
                        <a:gd name="T29" fmla="*/ 1 h 27"/>
                        <a:gd name="T30" fmla="*/ 26 w 26"/>
                        <a:gd name="T31"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7">
                          <a:moveTo>
                            <a:pt x="26" y="4"/>
                          </a:moveTo>
                          <a:cubicBezTo>
                            <a:pt x="25" y="5"/>
                            <a:pt x="24" y="7"/>
                            <a:pt x="23" y="9"/>
                          </a:cubicBezTo>
                          <a:cubicBezTo>
                            <a:pt x="23" y="9"/>
                            <a:pt x="23" y="9"/>
                            <a:pt x="23" y="9"/>
                          </a:cubicBezTo>
                          <a:cubicBezTo>
                            <a:pt x="23" y="8"/>
                            <a:pt x="23" y="8"/>
                            <a:pt x="23" y="8"/>
                          </a:cubicBezTo>
                          <a:cubicBezTo>
                            <a:pt x="22" y="5"/>
                            <a:pt x="19" y="4"/>
                            <a:pt x="17" y="4"/>
                          </a:cubicBezTo>
                          <a:cubicBezTo>
                            <a:pt x="14" y="4"/>
                            <a:pt x="12" y="6"/>
                            <a:pt x="10" y="8"/>
                          </a:cubicBezTo>
                          <a:cubicBezTo>
                            <a:pt x="7" y="13"/>
                            <a:pt x="12" y="19"/>
                            <a:pt x="17" y="19"/>
                          </a:cubicBezTo>
                          <a:cubicBezTo>
                            <a:pt x="16" y="22"/>
                            <a:pt x="14" y="24"/>
                            <a:pt x="13" y="27"/>
                          </a:cubicBezTo>
                          <a:cubicBezTo>
                            <a:pt x="13" y="27"/>
                            <a:pt x="13" y="27"/>
                            <a:pt x="13" y="27"/>
                          </a:cubicBezTo>
                          <a:cubicBezTo>
                            <a:pt x="8" y="24"/>
                            <a:pt x="3" y="19"/>
                            <a:pt x="1" y="14"/>
                          </a:cubicBezTo>
                          <a:cubicBezTo>
                            <a:pt x="0" y="12"/>
                            <a:pt x="0" y="10"/>
                            <a:pt x="0" y="8"/>
                          </a:cubicBezTo>
                          <a:cubicBezTo>
                            <a:pt x="1" y="7"/>
                            <a:pt x="2" y="6"/>
                            <a:pt x="2" y="5"/>
                          </a:cubicBezTo>
                          <a:cubicBezTo>
                            <a:pt x="2" y="4"/>
                            <a:pt x="3" y="4"/>
                            <a:pt x="3" y="4"/>
                          </a:cubicBezTo>
                          <a:cubicBezTo>
                            <a:pt x="6" y="1"/>
                            <a:pt x="9" y="0"/>
                            <a:pt x="13" y="0"/>
                          </a:cubicBezTo>
                          <a:cubicBezTo>
                            <a:pt x="16" y="0"/>
                            <a:pt x="19" y="0"/>
                            <a:pt x="22" y="1"/>
                          </a:cubicBezTo>
                          <a:cubicBezTo>
                            <a:pt x="23" y="2"/>
                            <a:pt x="25" y="3"/>
                            <a:pt x="26" y="4"/>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1" name="Freeform 742"/>
                    <p:cNvSpPr>
                      <a:spLocks/>
                    </p:cNvSpPr>
                    <p:nvPr/>
                  </p:nvSpPr>
                  <p:spPr bwMode="auto">
                    <a:xfrm>
                      <a:off x="3127" y="1457"/>
                      <a:ext cx="9" cy="15"/>
                    </a:xfrm>
                    <a:custGeom>
                      <a:avLst/>
                      <a:gdLst>
                        <a:gd name="T0" fmla="*/ 4 w 4"/>
                        <a:gd name="T1" fmla="*/ 2 h 6"/>
                        <a:gd name="T2" fmla="*/ 3 w 4"/>
                        <a:gd name="T3" fmla="*/ 5 h 6"/>
                        <a:gd name="T4" fmla="*/ 1 w 4"/>
                        <a:gd name="T5" fmla="*/ 6 h 6"/>
                        <a:gd name="T6" fmla="*/ 0 w 4"/>
                        <a:gd name="T7" fmla="*/ 0 h 6"/>
                        <a:gd name="T8" fmla="*/ 2 w 4"/>
                        <a:gd name="T9" fmla="*/ 0 h 6"/>
                        <a:gd name="T10" fmla="*/ 4 w 4"/>
                        <a:gd name="T11" fmla="*/ 1 h 6"/>
                        <a:gd name="T12" fmla="*/ 4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2"/>
                          </a:moveTo>
                          <a:cubicBezTo>
                            <a:pt x="4" y="3"/>
                            <a:pt x="4" y="4"/>
                            <a:pt x="3" y="5"/>
                          </a:cubicBezTo>
                          <a:cubicBezTo>
                            <a:pt x="2" y="5"/>
                            <a:pt x="2" y="5"/>
                            <a:pt x="1" y="6"/>
                          </a:cubicBezTo>
                          <a:cubicBezTo>
                            <a:pt x="0" y="4"/>
                            <a:pt x="0" y="2"/>
                            <a:pt x="0" y="0"/>
                          </a:cubicBezTo>
                          <a:cubicBezTo>
                            <a:pt x="0" y="0"/>
                            <a:pt x="1" y="0"/>
                            <a:pt x="2" y="0"/>
                          </a:cubicBezTo>
                          <a:cubicBezTo>
                            <a:pt x="3" y="0"/>
                            <a:pt x="3" y="0"/>
                            <a:pt x="4" y="1"/>
                          </a:cubicBezTo>
                          <a:cubicBezTo>
                            <a:pt x="4" y="1"/>
                            <a:pt x="4" y="2"/>
                            <a:pt x="4"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2" name="Freeform 743"/>
                    <p:cNvSpPr>
                      <a:spLocks/>
                    </p:cNvSpPr>
                    <p:nvPr/>
                  </p:nvSpPr>
                  <p:spPr bwMode="auto">
                    <a:xfrm>
                      <a:off x="2828" y="1294"/>
                      <a:ext cx="320" cy="232"/>
                    </a:xfrm>
                    <a:custGeom>
                      <a:avLst/>
                      <a:gdLst>
                        <a:gd name="T0" fmla="*/ 130 w 135"/>
                        <a:gd name="T1" fmla="*/ 70 h 98"/>
                        <a:gd name="T2" fmla="*/ 130 w 135"/>
                        <a:gd name="T3" fmla="*/ 70 h 98"/>
                        <a:gd name="T4" fmla="*/ 128 w 135"/>
                        <a:gd name="T5" fmla="*/ 69 h 98"/>
                        <a:gd name="T6" fmla="*/ 126 w 135"/>
                        <a:gd name="T7" fmla="*/ 69 h 98"/>
                        <a:gd name="T8" fmla="*/ 121 w 135"/>
                        <a:gd name="T9" fmla="*/ 44 h 98"/>
                        <a:gd name="T10" fmla="*/ 66 w 135"/>
                        <a:gd name="T11" fmla="*/ 93 h 98"/>
                        <a:gd name="T12" fmla="*/ 62 w 135"/>
                        <a:gd name="T13" fmla="*/ 90 h 98"/>
                        <a:gd name="T14" fmla="*/ 76 w 135"/>
                        <a:gd name="T15" fmla="*/ 70 h 98"/>
                        <a:gd name="T16" fmla="*/ 38 w 135"/>
                        <a:gd name="T17" fmla="*/ 89 h 98"/>
                        <a:gd name="T18" fmla="*/ 14 w 135"/>
                        <a:gd name="T19" fmla="*/ 88 h 98"/>
                        <a:gd name="T20" fmla="*/ 1 w 135"/>
                        <a:gd name="T21" fmla="*/ 69 h 98"/>
                        <a:gd name="T22" fmla="*/ 0 w 135"/>
                        <a:gd name="T23" fmla="*/ 59 h 98"/>
                        <a:gd name="T24" fmla="*/ 4 w 135"/>
                        <a:gd name="T25" fmla="*/ 59 h 98"/>
                        <a:gd name="T26" fmla="*/ 5 w 135"/>
                        <a:gd name="T27" fmla="*/ 69 h 98"/>
                        <a:gd name="T28" fmla="*/ 69 w 135"/>
                        <a:gd name="T29" fmla="*/ 70 h 98"/>
                        <a:gd name="T30" fmla="*/ 59 w 135"/>
                        <a:gd name="T31" fmla="*/ 74 h 98"/>
                        <a:gd name="T32" fmla="*/ 14 w 135"/>
                        <a:gd name="T33" fmla="*/ 69 h 98"/>
                        <a:gd name="T34" fmla="*/ 18 w 135"/>
                        <a:gd name="T35" fmla="*/ 52 h 98"/>
                        <a:gd name="T36" fmla="*/ 22 w 135"/>
                        <a:gd name="T37" fmla="*/ 54 h 98"/>
                        <a:gd name="T38" fmla="*/ 18 w 135"/>
                        <a:gd name="T39" fmla="*/ 67 h 98"/>
                        <a:gd name="T40" fmla="*/ 44 w 135"/>
                        <a:gd name="T41" fmla="*/ 74 h 98"/>
                        <a:gd name="T42" fmla="*/ 65 w 135"/>
                        <a:gd name="T43" fmla="*/ 67 h 98"/>
                        <a:gd name="T44" fmla="*/ 102 w 135"/>
                        <a:gd name="T45" fmla="*/ 45 h 98"/>
                        <a:gd name="T46" fmla="*/ 90 w 135"/>
                        <a:gd name="T47" fmla="*/ 44 h 98"/>
                        <a:gd name="T48" fmla="*/ 91 w 135"/>
                        <a:gd name="T49" fmla="*/ 40 h 98"/>
                        <a:gd name="T50" fmla="*/ 120 w 135"/>
                        <a:gd name="T51" fmla="*/ 39 h 98"/>
                        <a:gd name="T52" fmla="*/ 118 w 135"/>
                        <a:gd name="T53" fmla="*/ 11 h 98"/>
                        <a:gd name="T54" fmla="*/ 120 w 135"/>
                        <a:gd name="T55" fmla="*/ 10 h 98"/>
                        <a:gd name="T56" fmla="*/ 121 w 135"/>
                        <a:gd name="T57" fmla="*/ 9 h 98"/>
                        <a:gd name="T58" fmla="*/ 121 w 135"/>
                        <a:gd name="T59" fmla="*/ 8 h 98"/>
                        <a:gd name="T60" fmla="*/ 121 w 135"/>
                        <a:gd name="T61" fmla="*/ 8 h 98"/>
                        <a:gd name="T62" fmla="*/ 122 w 135"/>
                        <a:gd name="T63" fmla="*/ 10 h 98"/>
                        <a:gd name="T64" fmla="*/ 131 w 135"/>
                        <a:gd name="T65" fmla="*/ 0 h 98"/>
                        <a:gd name="T66" fmla="*/ 134 w 135"/>
                        <a:gd name="T67" fmla="*/ 3 h 98"/>
                        <a:gd name="T68" fmla="*/ 124 w 135"/>
                        <a:gd name="T69" fmla="*/ 14 h 98"/>
                        <a:gd name="T70" fmla="*/ 132 w 135"/>
                        <a:gd name="T71" fmla="*/ 27 h 98"/>
                        <a:gd name="T72" fmla="*/ 135 w 135"/>
                        <a:gd name="T73" fmla="*/ 28 h 98"/>
                        <a:gd name="T74" fmla="*/ 134 w 135"/>
                        <a:gd name="T75" fmla="*/ 31 h 98"/>
                        <a:gd name="T76" fmla="*/ 123 w 135"/>
                        <a:gd name="T77" fmla="*/ 26 h 98"/>
                        <a:gd name="T78" fmla="*/ 124 w 135"/>
                        <a:gd name="T79" fmla="*/ 37 h 98"/>
                        <a:gd name="T80" fmla="*/ 125 w 135"/>
                        <a:gd name="T81" fmla="*/ 41 h 98"/>
                        <a:gd name="T82" fmla="*/ 124 w 135"/>
                        <a:gd name="T83" fmla="*/ 41 h 98"/>
                        <a:gd name="T84" fmla="*/ 126 w 135"/>
                        <a:gd name="T85" fmla="*/ 50 h 98"/>
                        <a:gd name="T86" fmla="*/ 130 w 135"/>
                        <a:gd name="T87" fmla="*/ 7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5" h="98">
                          <a:moveTo>
                            <a:pt x="130" y="70"/>
                          </a:moveTo>
                          <a:cubicBezTo>
                            <a:pt x="130" y="70"/>
                            <a:pt x="130" y="70"/>
                            <a:pt x="130" y="70"/>
                          </a:cubicBezTo>
                          <a:cubicBezTo>
                            <a:pt x="129" y="69"/>
                            <a:pt x="129" y="69"/>
                            <a:pt x="128" y="69"/>
                          </a:cubicBezTo>
                          <a:cubicBezTo>
                            <a:pt x="127" y="69"/>
                            <a:pt x="126" y="69"/>
                            <a:pt x="126" y="69"/>
                          </a:cubicBezTo>
                          <a:cubicBezTo>
                            <a:pt x="124" y="61"/>
                            <a:pt x="122" y="52"/>
                            <a:pt x="121" y="44"/>
                          </a:cubicBezTo>
                          <a:cubicBezTo>
                            <a:pt x="97" y="51"/>
                            <a:pt x="79" y="71"/>
                            <a:pt x="66" y="93"/>
                          </a:cubicBezTo>
                          <a:cubicBezTo>
                            <a:pt x="62" y="90"/>
                            <a:pt x="62" y="90"/>
                            <a:pt x="62" y="90"/>
                          </a:cubicBezTo>
                          <a:cubicBezTo>
                            <a:pt x="66" y="83"/>
                            <a:pt x="71" y="76"/>
                            <a:pt x="76" y="70"/>
                          </a:cubicBezTo>
                          <a:cubicBezTo>
                            <a:pt x="66" y="80"/>
                            <a:pt x="52" y="86"/>
                            <a:pt x="38" y="89"/>
                          </a:cubicBezTo>
                          <a:cubicBezTo>
                            <a:pt x="30" y="91"/>
                            <a:pt x="21" y="91"/>
                            <a:pt x="14" y="88"/>
                          </a:cubicBezTo>
                          <a:cubicBezTo>
                            <a:pt x="7" y="84"/>
                            <a:pt x="3" y="77"/>
                            <a:pt x="1" y="69"/>
                          </a:cubicBezTo>
                          <a:cubicBezTo>
                            <a:pt x="0" y="66"/>
                            <a:pt x="0" y="62"/>
                            <a:pt x="0" y="59"/>
                          </a:cubicBezTo>
                          <a:cubicBezTo>
                            <a:pt x="4" y="59"/>
                            <a:pt x="4" y="59"/>
                            <a:pt x="4" y="59"/>
                          </a:cubicBezTo>
                          <a:cubicBezTo>
                            <a:pt x="4" y="62"/>
                            <a:pt x="4" y="66"/>
                            <a:pt x="5" y="69"/>
                          </a:cubicBezTo>
                          <a:cubicBezTo>
                            <a:pt x="13" y="98"/>
                            <a:pt x="48" y="85"/>
                            <a:pt x="69" y="70"/>
                          </a:cubicBezTo>
                          <a:cubicBezTo>
                            <a:pt x="66" y="72"/>
                            <a:pt x="62" y="73"/>
                            <a:pt x="59" y="74"/>
                          </a:cubicBezTo>
                          <a:cubicBezTo>
                            <a:pt x="47" y="78"/>
                            <a:pt x="20" y="86"/>
                            <a:pt x="14" y="69"/>
                          </a:cubicBezTo>
                          <a:cubicBezTo>
                            <a:pt x="11" y="62"/>
                            <a:pt x="14" y="56"/>
                            <a:pt x="18" y="52"/>
                          </a:cubicBezTo>
                          <a:cubicBezTo>
                            <a:pt x="22" y="54"/>
                            <a:pt x="22" y="54"/>
                            <a:pt x="22" y="54"/>
                          </a:cubicBezTo>
                          <a:cubicBezTo>
                            <a:pt x="18" y="58"/>
                            <a:pt x="16" y="62"/>
                            <a:pt x="18" y="67"/>
                          </a:cubicBezTo>
                          <a:cubicBezTo>
                            <a:pt x="22" y="77"/>
                            <a:pt x="37" y="75"/>
                            <a:pt x="44" y="74"/>
                          </a:cubicBezTo>
                          <a:cubicBezTo>
                            <a:pt x="51" y="72"/>
                            <a:pt x="58" y="70"/>
                            <a:pt x="65" y="67"/>
                          </a:cubicBezTo>
                          <a:cubicBezTo>
                            <a:pt x="78" y="62"/>
                            <a:pt x="91" y="54"/>
                            <a:pt x="102" y="45"/>
                          </a:cubicBezTo>
                          <a:cubicBezTo>
                            <a:pt x="98" y="45"/>
                            <a:pt x="94" y="45"/>
                            <a:pt x="90" y="44"/>
                          </a:cubicBezTo>
                          <a:cubicBezTo>
                            <a:pt x="91" y="40"/>
                            <a:pt x="91" y="40"/>
                            <a:pt x="91" y="40"/>
                          </a:cubicBezTo>
                          <a:cubicBezTo>
                            <a:pt x="100" y="42"/>
                            <a:pt x="110" y="42"/>
                            <a:pt x="120" y="39"/>
                          </a:cubicBezTo>
                          <a:cubicBezTo>
                            <a:pt x="119" y="29"/>
                            <a:pt x="118" y="20"/>
                            <a:pt x="118" y="11"/>
                          </a:cubicBezTo>
                          <a:cubicBezTo>
                            <a:pt x="118" y="11"/>
                            <a:pt x="119" y="11"/>
                            <a:pt x="120" y="10"/>
                          </a:cubicBezTo>
                          <a:cubicBezTo>
                            <a:pt x="121" y="10"/>
                            <a:pt x="121" y="9"/>
                            <a:pt x="121" y="9"/>
                          </a:cubicBezTo>
                          <a:cubicBezTo>
                            <a:pt x="121" y="8"/>
                            <a:pt x="121" y="8"/>
                            <a:pt x="121" y="8"/>
                          </a:cubicBezTo>
                          <a:cubicBezTo>
                            <a:pt x="121" y="8"/>
                            <a:pt x="121" y="8"/>
                            <a:pt x="121" y="8"/>
                          </a:cubicBezTo>
                          <a:cubicBezTo>
                            <a:pt x="121" y="9"/>
                            <a:pt x="122" y="10"/>
                            <a:pt x="122" y="10"/>
                          </a:cubicBezTo>
                          <a:cubicBezTo>
                            <a:pt x="124" y="6"/>
                            <a:pt x="127" y="3"/>
                            <a:pt x="131" y="0"/>
                          </a:cubicBezTo>
                          <a:cubicBezTo>
                            <a:pt x="134" y="3"/>
                            <a:pt x="134" y="3"/>
                            <a:pt x="134" y="3"/>
                          </a:cubicBezTo>
                          <a:cubicBezTo>
                            <a:pt x="130" y="6"/>
                            <a:pt x="126" y="9"/>
                            <a:pt x="124" y="14"/>
                          </a:cubicBezTo>
                          <a:cubicBezTo>
                            <a:pt x="122" y="20"/>
                            <a:pt x="126" y="25"/>
                            <a:pt x="132" y="27"/>
                          </a:cubicBezTo>
                          <a:cubicBezTo>
                            <a:pt x="133" y="28"/>
                            <a:pt x="134" y="28"/>
                            <a:pt x="135" y="28"/>
                          </a:cubicBezTo>
                          <a:cubicBezTo>
                            <a:pt x="134" y="31"/>
                            <a:pt x="134" y="31"/>
                            <a:pt x="134" y="31"/>
                          </a:cubicBezTo>
                          <a:cubicBezTo>
                            <a:pt x="130" y="31"/>
                            <a:pt x="125" y="29"/>
                            <a:pt x="123" y="26"/>
                          </a:cubicBezTo>
                          <a:cubicBezTo>
                            <a:pt x="123" y="30"/>
                            <a:pt x="123" y="34"/>
                            <a:pt x="124" y="37"/>
                          </a:cubicBezTo>
                          <a:cubicBezTo>
                            <a:pt x="126" y="37"/>
                            <a:pt x="127" y="40"/>
                            <a:pt x="125" y="41"/>
                          </a:cubicBezTo>
                          <a:cubicBezTo>
                            <a:pt x="125" y="41"/>
                            <a:pt x="125" y="41"/>
                            <a:pt x="124" y="41"/>
                          </a:cubicBezTo>
                          <a:cubicBezTo>
                            <a:pt x="125" y="44"/>
                            <a:pt x="125" y="47"/>
                            <a:pt x="126" y="50"/>
                          </a:cubicBezTo>
                          <a:cubicBezTo>
                            <a:pt x="127" y="57"/>
                            <a:pt x="128" y="63"/>
                            <a:pt x="130" y="7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3" name="Freeform 744"/>
                    <p:cNvSpPr>
                      <a:spLocks/>
                    </p:cNvSpPr>
                    <p:nvPr/>
                  </p:nvSpPr>
                  <p:spPr bwMode="auto">
                    <a:xfrm>
                      <a:off x="3231" y="906"/>
                      <a:ext cx="31" cy="21"/>
                    </a:xfrm>
                    <a:custGeom>
                      <a:avLst/>
                      <a:gdLst>
                        <a:gd name="T0" fmla="*/ 13 w 13"/>
                        <a:gd name="T1" fmla="*/ 1 h 9"/>
                        <a:gd name="T2" fmla="*/ 13 w 13"/>
                        <a:gd name="T3" fmla="*/ 1 h 9"/>
                        <a:gd name="T4" fmla="*/ 8 w 13"/>
                        <a:gd name="T5" fmla="*/ 9 h 9"/>
                        <a:gd name="T6" fmla="*/ 8 w 13"/>
                        <a:gd name="T7" fmla="*/ 9 h 9"/>
                        <a:gd name="T8" fmla="*/ 3 w 13"/>
                        <a:gd name="T9" fmla="*/ 1 h 9"/>
                        <a:gd name="T10" fmla="*/ 7 w 13"/>
                        <a:gd name="T11" fmla="*/ 0 h 9"/>
                        <a:gd name="T12" fmla="*/ 11 w 13"/>
                        <a:gd name="T13" fmla="*/ 1 h 9"/>
                        <a:gd name="T14" fmla="*/ 13 w 13"/>
                        <a:gd name="T15" fmla="*/ 1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9">
                          <a:moveTo>
                            <a:pt x="13" y="1"/>
                          </a:moveTo>
                          <a:cubicBezTo>
                            <a:pt x="13" y="1"/>
                            <a:pt x="13" y="1"/>
                            <a:pt x="13" y="1"/>
                          </a:cubicBezTo>
                          <a:cubicBezTo>
                            <a:pt x="11" y="4"/>
                            <a:pt x="10" y="6"/>
                            <a:pt x="8" y="9"/>
                          </a:cubicBezTo>
                          <a:cubicBezTo>
                            <a:pt x="8" y="9"/>
                            <a:pt x="8" y="9"/>
                            <a:pt x="8" y="9"/>
                          </a:cubicBezTo>
                          <a:cubicBezTo>
                            <a:pt x="4" y="9"/>
                            <a:pt x="0" y="4"/>
                            <a:pt x="3" y="1"/>
                          </a:cubicBezTo>
                          <a:cubicBezTo>
                            <a:pt x="4" y="0"/>
                            <a:pt x="6" y="0"/>
                            <a:pt x="7" y="0"/>
                          </a:cubicBezTo>
                          <a:cubicBezTo>
                            <a:pt x="9" y="0"/>
                            <a:pt x="10" y="1"/>
                            <a:pt x="11" y="1"/>
                          </a:cubicBezTo>
                          <a:cubicBezTo>
                            <a:pt x="12" y="1"/>
                            <a:pt x="12" y="1"/>
                            <a:pt x="13"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4" name="Freeform 745"/>
                    <p:cNvSpPr>
                      <a:spLocks/>
                    </p:cNvSpPr>
                    <p:nvPr/>
                  </p:nvSpPr>
                  <p:spPr bwMode="auto">
                    <a:xfrm>
                      <a:off x="3264" y="800"/>
                      <a:ext cx="21" cy="21"/>
                    </a:xfrm>
                    <a:custGeom>
                      <a:avLst/>
                      <a:gdLst>
                        <a:gd name="T0" fmla="*/ 9 w 9"/>
                        <a:gd name="T1" fmla="*/ 9 h 9"/>
                        <a:gd name="T2" fmla="*/ 7 w 9"/>
                        <a:gd name="T3" fmla="*/ 8 h 9"/>
                        <a:gd name="T4" fmla="*/ 0 w 9"/>
                        <a:gd name="T5" fmla="*/ 7 h 9"/>
                        <a:gd name="T6" fmla="*/ 5 w 9"/>
                        <a:gd name="T7" fmla="*/ 0 h 9"/>
                        <a:gd name="T8" fmla="*/ 9 w 9"/>
                        <a:gd name="T9" fmla="*/ 9 h 9"/>
                      </a:gdLst>
                      <a:ahLst/>
                      <a:cxnLst>
                        <a:cxn ang="0">
                          <a:pos x="T0" y="T1"/>
                        </a:cxn>
                        <a:cxn ang="0">
                          <a:pos x="T2" y="T3"/>
                        </a:cxn>
                        <a:cxn ang="0">
                          <a:pos x="T4" y="T5"/>
                        </a:cxn>
                        <a:cxn ang="0">
                          <a:pos x="T6" y="T7"/>
                        </a:cxn>
                        <a:cxn ang="0">
                          <a:pos x="T8" y="T9"/>
                        </a:cxn>
                      </a:cxnLst>
                      <a:rect l="0" t="0" r="r" b="b"/>
                      <a:pathLst>
                        <a:path w="9" h="9">
                          <a:moveTo>
                            <a:pt x="9" y="9"/>
                          </a:moveTo>
                          <a:cubicBezTo>
                            <a:pt x="9" y="9"/>
                            <a:pt x="8" y="8"/>
                            <a:pt x="7" y="8"/>
                          </a:cubicBezTo>
                          <a:cubicBezTo>
                            <a:pt x="4" y="7"/>
                            <a:pt x="2" y="7"/>
                            <a:pt x="0" y="7"/>
                          </a:cubicBezTo>
                          <a:cubicBezTo>
                            <a:pt x="1" y="4"/>
                            <a:pt x="3" y="2"/>
                            <a:pt x="5" y="0"/>
                          </a:cubicBezTo>
                          <a:cubicBezTo>
                            <a:pt x="5" y="3"/>
                            <a:pt x="7" y="6"/>
                            <a:pt x="9"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5" name="Freeform 746"/>
                    <p:cNvSpPr>
                      <a:spLocks noEditPoints="1"/>
                    </p:cNvSpPr>
                    <p:nvPr/>
                  </p:nvSpPr>
                  <p:spPr bwMode="auto">
                    <a:xfrm>
                      <a:off x="2669" y="469"/>
                      <a:ext cx="612" cy="1260"/>
                    </a:xfrm>
                    <a:custGeom>
                      <a:avLst/>
                      <a:gdLst>
                        <a:gd name="T0" fmla="*/ 242 w 258"/>
                        <a:gd name="T1" fmla="*/ 160 h 533"/>
                        <a:gd name="T2" fmla="*/ 240 w 258"/>
                        <a:gd name="T3" fmla="*/ 173 h 533"/>
                        <a:gd name="T4" fmla="*/ 227 w 258"/>
                        <a:gd name="T5" fmla="*/ 185 h 533"/>
                        <a:gd name="T6" fmla="*/ 220 w 258"/>
                        <a:gd name="T7" fmla="*/ 195 h 533"/>
                        <a:gd name="T8" fmla="*/ 170 w 258"/>
                        <a:gd name="T9" fmla="*/ 157 h 533"/>
                        <a:gd name="T10" fmla="*/ 98 w 258"/>
                        <a:gd name="T11" fmla="*/ 340 h 533"/>
                        <a:gd name="T12" fmla="*/ 141 w 258"/>
                        <a:gd name="T13" fmla="*/ 391 h 533"/>
                        <a:gd name="T14" fmla="*/ 110 w 258"/>
                        <a:gd name="T15" fmla="*/ 390 h 533"/>
                        <a:gd name="T16" fmla="*/ 67 w 258"/>
                        <a:gd name="T17" fmla="*/ 408 h 533"/>
                        <a:gd name="T18" fmla="*/ 90 w 258"/>
                        <a:gd name="T19" fmla="*/ 334 h 533"/>
                        <a:gd name="T20" fmla="*/ 88 w 258"/>
                        <a:gd name="T21" fmla="*/ 332 h 533"/>
                        <a:gd name="T22" fmla="*/ 78 w 258"/>
                        <a:gd name="T23" fmla="*/ 311 h 533"/>
                        <a:gd name="T24" fmla="*/ 66 w 258"/>
                        <a:gd name="T25" fmla="*/ 284 h 533"/>
                        <a:gd name="T26" fmla="*/ 12 w 258"/>
                        <a:gd name="T27" fmla="*/ 457 h 533"/>
                        <a:gd name="T28" fmla="*/ 98 w 258"/>
                        <a:gd name="T29" fmla="*/ 532 h 533"/>
                        <a:gd name="T30" fmla="*/ 2 w 258"/>
                        <a:gd name="T31" fmla="*/ 390 h 533"/>
                        <a:gd name="T32" fmla="*/ 44 w 258"/>
                        <a:gd name="T33" fmla="*/ 241 h 533"/>
                        <a:gd name="T34" fmla="*/ 83 w 258"/>
                        <a:gd name="T35" fmla="*/ 213 h 533"/>
                        <a:gd name="T36" fmla="*/ 87 w 258"/>
                        <a:gd name="T37" fmla="*/ 179 h 533"/>
                        <a:gd name="T38" fmla="*/ 83 w 258"/>
                        <a:gd name="T39" fmla="*/ 142 h 533"/>
                        <a:gd name="T40" fmla="*/ 92 w 258"/>
                        <a:gd name="T41" fmla="*/ 101 h 533"/>
                        <a:gd name="T42" fmla="*/ 115 w 258"/>
                        <a:gd name="T43" fmla="*/ 63 h 533"/>
                        <a:gd name="T44" fmla="*/ 149 w 258"/>
                        <a:gd name="T45" fmla="*/ 37 h 533"/>
                        <a:gd name="T46" fmla="*/ 172 w 258"/>
                        <a:gd name="T47" fmla="*/ 34 h 533"/>
                        <a:gd name="T48" fmla="*/ 206 w 258"/>
                        <a:gd name="T49" fmla="*/ 23 h 533"/>
                        <a:gd name="T50" fmla="*/ 194 w 258"/>
                        <a:gd name="T51" fmla="*/ 60 h 533"/>
                        <a:gd name="T52" fmla="*/ 120 w 258"/>
                        <a:gd name="T53" fmla="*/ 176 h 533"/>
                        <a:gd name="T54" fmla="*/ 177 w 258"/>
                        <a:gd name="T55" fmla="*/ 148 h 533"/>
                        <a:gd name="T56" fmla="*/ 168 w 258"/>
                        <a:gd name="T57" fmla="*/ 107 h 533"/>
                        <a:gd name="T58" fmla="*/ 197 w 258"/>
                        <a:gd name="T59" fmla="*/ 152 h 533"/>
                        <a:gd name="T60" fmla="*/ 208 w 258"/>
                        <a:gd name="T61" fmla="*/ 135 h 533"/>
                        <a:gd name="T62" fmla="*/ 238 w 258"/>
                        <a:gd name="T63" fmla="*/ 157 h 533"/>
                        <a:gd name="T64" fmla="*/ 247 w 258"/>
                        <a:gd name="T65" fmla="*/ 146 h 533"/>
                        <a:gd name="T66" fmla="*/ 202 w 258"/>
                        <a:gd name="T67" fmla="*/ 34 h 533"/>
                        <a:gd name="T68" fmla="*/ 127 w 258"/>
                        <a:gd name="T69" fmla="*/ 97 h 533"/>
                        <a:gd name="T70" fmla="*/ 197 w 258"/>
                        <a:gd name="T71" fmla="*/ 21 h 533"/>
                        <a:gd name="T72" fmla="*/ 203 w 258"/>
                        <a:gd name="T73" fmla="*/ 29 h 533"/>
                        <a:gd name="T74" fmla="*/ 178 w 258"/>
                        <a:gd name="T75" fmla="*/ 22 h 533"/>
                        <a:gd name="T76" fmla="*/ 168 w 258"/>
                        <a:gd name="T77" fmla="*/ 35 h 533"/>
                        <a:gd name="T78" fmla="*/ 168 w 258"/>
                        <a:gd name="T79" fmla="*/ 35 h 533"/>
                        <a:gd name="T80" fmla="*/ 134 w 258"/>
                        <a:gd name="T81" fmla="*/ 53 h 533"/>
                        <a:gd name="T82" fmla="*/ 132 w 258"/>
                        <a:gd name="T83" fmla="*/ 54 h 533"/>
                        <a:gd name="T84" fmla="*/ 123 w 258"/>
                        <a:gd name="T85" fmla="*/ 63 h 533"/>
                        <a:gd name="T86" fmla="*/ 92 w 258"/>
                        <a:gd name="T87" fmla="*/ 179 h 533"/>
                        <a:gd name="T88" fmla="*/ 87 w 258"/>
                        <a:gd name="T89" fmla="*/ 195 h 533"/>
                        <a:gd name="T90" fmla="*/ 106 w 258"/>
                        <a:gd name="T91" fmla="*/ 83 h 533"/>
                        <a:gd name="T92" fmla="*/ 88 w 258"/>
                        <a:gd name="T93" fmla="*/ 161 h 533"/>
                        <a:gd name="T94" fmla="*/ 88 w 258"/>
                        <a:gd name="T95" fmla="*/ 159 h 533"/>
                        <a:gd name="T96" fmla="*/ 87 w 258"/>
                        <a:gd name="T97" fmla="*/ 159 h 533"/>
                        <a:gd name="T98" fmla="*/ 92 w 258"/>
                        <a:gd name="T99" fmla="*/ 91 h 533"/>
                        <a:gd name="T100" fmla="*/ 81 w 258"/>
                        <a:gd name="T101" fmla="*/ 127 h 533"/>
                        <a:gd name="T102" fmla="*/ 85 w 258"/>
                        <a:gd name="T103" fmla="*/ 10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8" h="533">
                          <a:moveTo>
                            <a:pt x="258" y="148"/>
                          </a:moveTo>
                          <a:cubicBezTo>
                            <a:pt x="257" y="152"/>
                            <a:pt x="257" y="152"/>
                            <a:pt x="257" y="152"/>
                          </a:cubicBezTo>
                          <a:cubicBezTo>
                            <a:pt x="253" y="150"/>
                            <a:pt x="250" y="150"/>
                            <a:pt x="247" y="152"/>
                          </a:cubicBezTo>
                          <a:cubicBezTo>
                            <a:pt x="245" y="154"/>
                            <a:pt x="244" y="157"/>
                            <a:pt x="242" y="160"/>
                          </a:cubicBezTo>
                          <a:cubicBezTo>
                            <a:pt x="241" y="162"/>
                            <a:pt x="242" y="163"/>
                            <a:pt x="242" y="164"/>
                          </a:cubicBezTo>
                          <a:cubicBezTo>
                            <a:pt x="238" y="166"/>
                            <a:pt x="238" y="166"/>
                            <a:pt x="238" y="166"/>
                          </a:cubicBezTo>
                          <a:cubicBezTo>
                            <a:pt x="237" y="168"/>
                            <a:pt x="235" y="171"/>
                            <a:pt x="233" y="174"/>
                          </a:cubicBezTo>
                          <a:cubicBezTo>
                            <a:pt x="236" y="173"/>
                            <a:pt x="238" y="173"/>
                            <a:pt x="240" y="173"/>
                          </a:cubicBezTo>
                          <a:cubicBezTo>
                            <a:pt x="240" y="177"/>
                            <a:pt x="240" y="177"/>
                            <a:pt x="240" y="177"/>
                          </a:cubicBezTo>
                          <a:cubicBezTo>
                            <a:pt x="236" y="177"/>
                            <a:pt x="233" y="178"/>
                            <a:pt x="230" y="181"/>
                          </a:cubicBezTo>
                          <a:cubicBezTo>
                            <a:pt x="230" y="181"/>
                            <a:pt x="229" y="181"/>
                            <a:pt x="229" y="182"/>
                          </a:cubicBezTo>
                          <a:cubicBezTo>
                            <a:pt x="229" y="183"/>
                            <a:pt x="228" y="184"/>
                            <a:pt x="227" y="185"/>
                          </a:cubicBezTo>
                          <a:cubicBezTo>
                            <a:pt x="227" y="187"/>
                            <a:pt x="227" y="189"/>
                            <a:pt x="228" y="191"/>
                          </a:cubicBezTo>
                          <a:cubicBezTo>
                            <a:pt x="224" y="192"/>
                            <a:pt x="224" y="192"/>
                            <a:pt x="224" y="192"/>
                          </a:cubicBezTo>
                          <a:cubicBezTo>
                            <a:pt x="223" y="193"/>
                            <a:pt x="223" y="195"/>
                            <a:pt x="222" y="196"/>
                          </a:cubicBezTo>
                          <a:cubicBezTo>
                            <a:pt x="220" y="195"/>
                            <a:pt x="220" y="195"/>
                            <a:pt x="220" y="195"/>
                          </a:cubicBezTo>
                          <a:cubicBezTo>
                            <a:pt x="221" y="194"/>
                            <a:pt x="220" y="193"/>
                            <a:pt x="219" y="192"/>
                          </a:cubicBezTo>
                          <a:cubicBezTo>
                            <a:pt x="223" y="185"/>
                            <a:pt x="226" y="178"/>
                            <a:pt x="230" y="171"/>
                          </a:cubicBezTo>
                          <a:cubicBezTo>
                            <a:pt x="230" y="171"/>
                            <a:pt x="230" y="171"/>
                            <a:pt x="230" y="170"/>
                          </a:cubicBezTo>
                          <a:cubicBezTo>
                            <a:pt x="211" y="161"/>
                            <a:pt x="191" y="155"/>
                            <a:pt x="170" y="157"/>
                          </a:cubicBezTo>
                          <a:cubicBezTo>
                            <a:pt x="151" y="159"/>
                            <a:pt x="135" y="169"/>
                            <a:pt x="121" y="181"/>
                          </a:cubicBezTo>
                          <a:cubicBezTo>
                            <a:pt x="121" y="182"/>
                            <a:pt x="120" y="182"/>
                            <a:pt x="119" y="183"/>
                          </a:cubicBezTo>
                          <a:cubicBezTo>
                            <a:pt x="96" y="204"/>
                            <a:pt x="78" y="232"/>
                            <a:pt x="48" y="245"/>
                          </a:cubicBezTo>
                          <a:cubicBezTo>
                            <a:pt x="70" y="274"/>
                            <a:pt x="80" y="309"/>
                            <a:pt x="98" y="340"/>
                          </a:cubicBezTo>
                          <a:cubicBezTo>
                            <a:pt x="111" y="361"/>
                            <a:pt x="133" y="383"/>
                            <a:pt x="158" y="389"/>
                          </a:cubicBezTo>
                          <a:cubicBezTo>
                            <a:pt x="157" y="393"/>
                            <a:pt x="157" y="393"/>
                            <a:pt x="157" y="393"/>
                          </a:cubicBezTo>
                          <a:cubicBezTo>
                            <a:pt x="156" y="393"/>
                            <a:pt x="155" y="392"/>
                            <a:pt x="154" y="392"/>
                          </a:cubicBezTo>
                          <a:cubicBezTo>
                            <a:pt x="150" y="392"/>
                            <a:pt x="145" y="391"/>
                            <a:pt x="141" y="391"/>
                          </a:cubicBezTo>
                          <a:cubicBezTo>
                            <a:pt x="134" y="390"/>
                            <a:pt x="126" y="391"/>
                            <a:pt x="119" y="392"/>
                          </a:cubicBezTo>
                          <a:cubicBezTo>
                            <a:pt x="112" y="393"/>
                            <a:pt x="96" y="397"/>
                            <a:pt x="89" y="403"/>
                          </a:cubicBezTo>
                          <a:cubicBezTo>
                            <a:pt x="85" y="401"/>
                            <a:pt x="85" y="401"/>
                            <a:pt x="85" y="401"/>
                          </a:cubicBezTo>
                          <a:cubicBezTo>
                            <a:pt x="92" y="395"/>
                            <a:pt x="102" y="391"/>
                            <a:pt x="110" y="390"/>
                          </a:cubicBezTo>
                          <a:cubicBezTo>
                            <a:pt x="115" y="388"/>
                            <a:pt x="122" y="387"/>
                            <a:pt x="129" y="386"/>
                          </a:cubicBezTo>
                          <a:cubicBezTo>
                            <a:pt x="117" y="382"/>
                            <a:pt x="104" y="380"/>
                            <a:pt x="92" y="383"/>
                          </a:cubicBezTo>
                          <a:cubicBezTo>
                            <a:pt x="80" y="387"/>
                            <a:pt x="72" y="397"/>
                            <a:pt x="71" y="408"/>
                          </a:cubicBezTo>
                          <a:cubicBezTo>
                            <a:pt x="67" y="408"/>
                            <a:pt x="67" y="408"/>
                            <a:pt x="67" y="408"/>
                          </a:cubicBezTo>
                          <a:cubicBezTo>
                            <a:pt x="68" y="396"/>
                            <a:pt x="75" y="386"/>
                            <a:pt x="86" y="381"/>
                          </a:cubicBezTo>
                          <a:cubicBezTo>
                            <a:pt x="101" y="375"/>
                            <a:pt x="118" y="378"/>
                            <a:pt x="133" y="383"/>
                          </a:cubicBezTo>
                          <a:cubicBezTo>
                            <a:pt x="120" y="376"/>
                            <a:pt x="110" y="365"/>
                            <a:pt x="101" y="352"/>
                          </a:cubicBezTo>
                          <a:cubicBezTo>
                            <a:pt x="97" y="346"/>
                            <a:pt x="93" y="340"/>
                            <a:pt x="90" y="334"/>
                          </a:cubicBezTo>
                          <a:cubicBezTo>
                            <a:pt x="89" y="335"/>
                            <a:pt x="88" y="335"/>
                            <a:pt x="88" y="336"/>
                          </a:cubicBezTo>
                          <a:cubicBezTo>
                            <a:pt x="84" y="334"/>
                            <a:pt x="84" y="334"/>
                            <a:pt x="84" y="334"/>
                          </a:cubicBezTo>
                          <a:cubicBezTo>
                            <a:pt x="85" y="333"/>
                            <a:pt x="87" y="332"/>
                            <a:pt x="88" y="332"/>
                          </a:cubicBezTo>
                          <a:cubicBezTo>
                            <a:pt x="88" y="332"/>
                            <a:pt x="88" y="332"/>
                            <a:pt x="88" y="332"/>
                          </a:cubicBezTo>
                          <a:cubicBezTo>
                            <a:pt x="85" y="326"/>
                            <a:pt x="82" y="320"/>
                            <a:pt x="79" y="314"/>
                          </a:cubicBezTo>
                          <a:cubicBezTo>
                            <a:pt x="79" y="314"/>
                            <a:pt x="78" y="315"/>
                            <a:pt x="78" y="315"/>
                          </a:cubicBezTo>
                          <a:cubicBezTo>
                            <a:pt x="75" y="313"/>
                            <a:pt x="75" y="313"/>
                            <a:pt x="75" y="313"/>
                          </a:cubicBezTo>
                          <a:cubicBezTo>
                            <a:pt x="76" y="312"/>
                            <a:pt x="77" y="311"/>
                            <a:pt x="78" y="311"/>
                          </a:cubicBezTo>
                          <a:cubicBezTo>
                            <a:pt x="78" y="311"/>
                            <a:pt x="78" y="311"/>
                            <a:pt x="78" y="311"/>
                          </a:cubicBezTo>
                          <a:cubicBezTo>
                            <a:pt x="78" y="310"/>
                            <a:pt x="78" y="310"/>
                            <a:pt x="78" y="310"/>
                          </a:cubicBezTo>
                          <a:cubicBezTo>
                            <a:pt x="76" y="307"/>
                            <a:pt x="76" y="307"/>
                            <a:pt x="76" y="307"/>
                          </a:cubicBezTo>
                          <a:cubicBezTo>
                            <a:pt x="73" y="299"/>
                            <a:pt x="69" y="292"/>
                            <a:pt x="66" y="284"/>
                          </a:cubicBezTo>
                          <a:cubicBezTo>
                            <a:pt x="46" y="295"/>
                            <a:pt x="34" y="316"/>
                            <a:pt x="24" y="335"/>
                          </a:cubicBezTo>
                          <a:cubicBezTo>
                            <a:pt x="14" y="354"/>
                            <a:pt x="7" y="375"/>
                            <a:pt x="6" y="397"/>
                          </a:cubicBezTo>
                          <a:cubicBezTo>
                            <a:pt x="6" y="407"/>
                            <a:pt x="6" y="418"/>
                            <a:pt x="7" y="428"/>
                          </a:cubicBezTo>
                          <a:cubicBezTo>
                            <a:pt x="8" y="438"/>
                            <a:pt x="9" y="448"/>
                            <a:pt x="12" y="457"/>
                          </a:cubicBezTo>
                          <a:cubicBezTo>
                            <a:pt x="19" y="475"/>
                            <a:pt x="34" y="490"/>
                            <a:pt x="48" y="503"/>
                          </a:cubicBezTo>
                          <a:cubicBezTo>
                            <a:pt x="55" y="509"/>
                            <a:pt x="63" y="515"/>
                            <a:pt x="72" y="520"/>
                          </a:cubicBezTo>
                          <a:cubicBezTo>
                            <a:pt x="81" y="524"/>
                            <a:pt x="90" y="527"/>
                            <a:pt x="99" y="529"/>
                          </a:cubicBezTo>
                          <a:cubicBezTo>
                            <a:pt x="98" y="532"/>
                            <a:pt x="98" y="532"/>
                            <a:pt x="98" y="532"/>
                          </a:cubicBezTo>
                          <a:cubicBezTo>
                            <a:pt x="76" y="533"/>
                            <a:pt x="55" y="517"/>
                            <a:pt x="39" y="502"/>
                          </a:cubicBezTo>
                          <a:cubicBezTo>
                            <a:pt x="25" y="488"/>
                            <a:pt x="12" y="473"/>
                            <a:pt x="6" y="454"/>
                          </a:cubicBezTo>
                          <a:cubicBezTo>
                            <a:pt x="3" y="444"/>
                            <a:pt x="2" y="433"/>
                            <a:pt x="2" y="423"/>
                          </a:cubicBezTo>
                          <a:cubicBezTo>
                            <a:pt x="1" y="412"/>
                            <a:pt x="0" y="401"/>
                            <a:pt x="2" y="390"/>
                          </a:cubicBezTo>
                          <a:cubicBezTo>
                            <a:pt x="4" y="366"/>
                            <a:pt x="13" y="344"/>
                            <a:pt x="24" y="324"/>
                          </a:cubicBezTo>
                          <a:cubicBezTo>
                            <a:pt x="34" y="307"/>
                            <a:pt x="45" y="289"/>
                            <a:pt x="63" y="279"/>
                          </a:cubicBezTo>
                          <a:cubicBezTo>
                            <a:pt x="57" y="267"/>
                            <a:pt x="51" y="256"/>
                            <a:pt x="42" y="245"/>
                          </a:cubicBezTo>
                          <a:cubicBezTo>
                            <a:pt x="41" y="244"/>
                            <a:pt x="42" y="242"/>
                            <a:pt x="44" y="241"/>
                          </a:cubicBezTo>
                          <a:cubicBezTo>
                            <a:pt x="56" y="237"/>
                            <a:pt x="67" y="229"/>
                            <a:pt x="76" y="220"/>
                          </a:cubicBezTo>
                          <a:cubicBezTo>
                            <a:pt x="76" y="219"/>
                            <a:pt x="76" y="219"/>
                            <a:pt x="75" y="218"/>
                          </a:cubicBezTo>
                          <a:cubicBezTo>
                            <a:pt x="79" y="217"/>
                            <a:pt x="79" y="217"/>
                            <a:pt x="79" y="217"/>
                          </a:cubicBezTo>
                          <a:cubicBezTo>
                            <a:pt x="80" y="216"/>
                            <a:pt x="82" y="215"/>
                            <a:pt x="83" y="213"/>
                          </a:cubicBezTo>
                          <a:cubicBezTo>
                            <a:pt x="88" y="208"/>
                            <a:pt x="94" y="202"/>
                            <a:pt x="99" y="197"/>
                          </a:cubicBezTo>
                          <a:cubicBezTo>
                            <a:pt x="99" y="196"/>
                            <a:pt x="99" y="196"/>
                            <a:pt x="99" y="196"/>
                          </a:cubicBezTo>
                          <a:cubicBezTo>
                            <a:pt x="93" y="199"/>
                            <a:pt x="86" y="200"/>
                            <a:pt x="82" y="194"/>
                          </a:cubicBezTo>
                          <a:cubicBezTo>
                            <a:pt x="78" y="189"/>
                            <a:pt x="82" y="183"/>
                            <a:pt x="87" y="179"/>
                          </a:cubicBezTo>
                          <a:cubicBezTo>
                            <a:pt x="82" y="179"/>
                            <a:pt x="76" y="177"/>
                            <a:pt x="76" y="171"/>
                          </a:cubicBezTo>
                          <a:cubicBezTo>
                            <a:pt x="75" y="166"/>
                            <a:pt x="78" y="162"/>
                            <a:pt x="82" y="160"/>
                          </a:cubicBezTo>
                          <a:cubicBezTo>
                            <a:pt x="78" y="159"/>
                            <a:pt x="76" y="156"/>
                            <a:pt x="75" y="152"/>
                          </a:cubicBezTo>
                          <a:cubicBezTo>
                            <a:pt x="75" y="146"/>
                            <a:pt x="79" y="143"/>
                            <a:pt x="83" y="142"/>
                          </a:cubicBezTo>
                          <a:cubicBezTo>
                            <a:pt x="79" y="140"/>
                            <a:pt x="75" y="137"/>
                            <a:pt x="75" y="131"/>
                          </a:cubicBezTo>
                          <a:cubicBezTo>
                            <a:pt x="75" y="125"/>
                            <a:pt x="81" y="123"/>
                            <a:pt x="87" y="122"/>
                          </a:cubicBezTo>
                          <a:cubicBezTo>
                            <a:pt x="82" y="120"/>
                            <a:pt x="80" y="114"/>
                            <a:pt x="81" y="109"/>
                          </a:cubicBezTo>
                          <a:cubicBezTo>
                            <a:pt x="83" y="104"/>
                            <a:pt x="88" y="101"/>
                            <a:pt x="92" y="101"/>
                          </a:cubicBezTo>
                          <a:cubicBezTo>
                            <a:pt x="89" y="98"/>
                            <a:pt x="87" y="94"/>
                            <a:pt x="88" y="89"/>
                          </a:cubicBezTo>
                          <a:cubicBezTo>
                            <a:pt x="90" y="83"/>
                            <a:pt x="97" y="82"/>
                            <a:pt x="102" y="82"/>
                          </a:cubicBezTo>
                          <a:cubicBezTo>
                            <a:pt x="100" y="79"/>
                            <a:pt x="99" y="74"/>
                            <a:pt x="100" y="71"/>
                          </a:cubicBezTo>
                          <a:cubicBezTo>
                            <a:pt x="103" y="65"/>
                            <a:pt x="109" y="63"/>
                            <a:pt x="115" y="63"/>
                          </a:cubicBezTo>
                          <a:cubicBezTo>
                            <a:pt x="113" y="59"/>
                            <a:pt x="113" y="53"/>
                            <a:pt x="117" y="50"/>
                          </a:cubicBezTo>
                          <a:cubicBezTo>
                            <a:pt x="121" y="46"/>
                            <a:pt x="128" y="46"/>
                            <a:pt x="132" y="50"/>
                          </a:cubicBezTo>
                          <a:cubicBezTo>
                            <a:pt x="131" y="45"/>
                            <a:pt x="132" y="40"/>
                            <a:pt x="137" y="37"/>
                          </a:cubicBezTo>
                          <a:cubicBezTo>
                            <a:pt x="141" y="34"/>
                            <a:pt x="145" y="34"/>
                            <a:pt x="149" y="37"/>
                          </a:cubicBezTo>
                          <a:cubicBezTo>
                            <a:pt x="149" y="31"/>
                            <a:pt x="151" y="26"/>
                            <a:pt x="158" y="25"/>
                          </a:cubicBezTo>
                          <a:cubicBezTo>
                            <a:pt x="164" y="24"/>
                            <a:pt x="170" y="29"/>
                            <a:pt x="171" y="34"/>
                          </a:cubicBezTo>
                          <a:cubicBezTo>
                            <a:pt x="172" y="34"/>
                            <a:pt x="172" y="34"/>
                            <a:pt x="173" y="34"/>
                          </a:cubicBezTo>
                          <a:cubicBezTo>
                            <a:pt x="173" y="34"/>
                            <a:pt x="173" y="34"/>
                            <a:pt x="172" y="34"/>
                          </a:cubicBezTo>
                          <a:cubicBezTo>
                            <a:pt x="168" y="29"/>
                            <a:pt x="171" y="22"/>
                            <a:pt x="176" y="19"/>
                          </a:cubicBezTo>
                          <a:cubicBezTo>
                            <a:pt x="180" y="17"/>
                            <a:pt x="185" y="19"/>
                            <a:pt x="188" y="23"/>
                          </a:cubicBezTo>
                          <a:cubicBezTo>
                            <a:pt x="189" y="20"/>
                            <a:pt x="192" y="17"/>
                            <a:pt x="195" y="17"/>
                          </a:cubicBezTo>
                          <a:cubicBezTo>
                            <a:pt x="200" y="16"/>
                            <a:pt x="204" y="19"/>
                            <a:pt x="206" y="23"/>
                          </a:cubicBezTo>
                          <a:cubicBezTo>
                            <a:pt x="209" y="15"/>
                            <a:pt x="212" y="7"/>
                            <a:pt x="215" y="0"/>
                          </a:cubicBezTo>
                          <a:cubicBezTo>
                            <a:pt x="218" y="1"/>
                            <a:pt x="218" y="1"/>
                            <a:pt x="218" y="1"/>
                          </a:cubicBezTo>
                          <a:cubicBezTo>
                            <a:pt x="211" y="21"/>
                            <a:pt x="203" y="40"/>
                            <a:pt x="198" y="61"/>
                          </a:cubicBezTo>
                          <a:cubicBezTo>
                            <a:pt x="194" y="60"/>
                            <a:pt x="194" y="60"/>
                            <a:pt x="194" y="60"/>
                          </a:cubicBezTo>
                          <a:cubicBezTo>
                            <a:pt x="194" y="60"/>
                            <a:pt x="194" y="60"/>
                            <a:pt x="194" y="60"/>
                          </a:cubicBezTo>
                          <a:cubicBezTo>
                            <a:pt x="169" y="64"/>
                            <a:pt x="145" y="78"/>
                            <a:pt x="131" y="99"/>
                          </a:cubicBezTo>
                          <a:cubicBezTo>
                            <a:pt x="131" y="100"/>
                            <a:pt x="131" y="100"/>
                            <a:pt x="130" y="100"/>
                          </a:cubicBezTo>
                          <a:cubicBezTo>
                            <a:pt x="115" y="124"/>
                            <a:pt x="114" y="150"/>
                            <a:pt x="120" y="176"/>
                          </a:cubicBezTo>
                          <a:cubicBezTo>
                            <a:pt x="127" y="170"/>
                            <a:pt x="135" y="164"/>
                            <a:pt x="145" y="159"/>
                          </a:cubicBezTo>
                          <a:cubicBezTo>
                            <a:pt x="156" y="154"/>
                            <a:pt x="169" y="152"/>
                            <a:pt x="183" y="152"/>
                          </a:cubicBezTo>
                          <a:cubicBezTo>
                            <a:pt x="180" y="152"/>
                            <a:pt x="178" y="151"/>
                            <a:pt x="176" y="151"/>
                          </a:cubicBezTo>
                          <a:cubicBezTo>
                            <a:pt x="177" y="148"/>
                            <a:pt x="177" y="148"/>
                            <a:pt x="177" y="148"/>
                          </a:cubicBezTo>
                          <a:cubicBezTo>
                            <a:pt x="174" y="147"/>
                            <a:pt x="172" y="146"/>
                            <a:pt x="170" y="145"/>
                          </a:cubicBezTo>
                          <a:cubicBezTo>
                            <a:pt x="158" y="139"/>
                            <a:pt x="132" y="127"/>
                            <a:pt x="143" y="109"/>
                          </a:cubicBezTo>
                          <a:cubicBezTo>
                            <a:pt x="149" y="99"/>
                            <a:pt x="160" y="100"/>
                            <a:pt x="170" y="104"/>
                          </a:cubicBezTo>
                          <a:cubicBezTo>
                            <a:pt x="168" y="107"/>
                            <a:pt x="168" y="107"/>
                            <a:pt x="168" y="107"/>
                          </a:cubicBezTo>
                          <a:cubicBezTo>
                            <a:pt x="162" y="105"/>
                            <a:pt x="156" y="104"/>
                            <a:pt x="150" y="108"/>
                          </a:cubicBezTo>
                          <a:cubicBezTo>
                            <a:pt x="140" y="115"/>
                            <a:pt x="147" y="127"/>
                            <a:pt x="155" y="132"/>
                          </a:cubicBezTo>
                          <a:cubicBezTo>
                            <a:pt x="161" y="136"/>
                            <a:pt x="168" y="139"/>
                            <a:pt x="175" y="142"/>
                          </a:cubicBezTo>
                          <a:cubicBezTo>
                            <a:pt x="183" y="146"/>
                            <a:pt x="190" y="149"/>
                            <a:pt x="197" y="152"/>
                          </a:cubicBezTo>
                          <a:cubicBezTo>
                            <a:pt x="201" y="153"/>
                            <a:pt x="205" y="155"/>
                            <a:pt x="209" y="156"/>
                          </a:cubicBezTo>
                          <a:cubicBezTo>
                            <a:pt x="210" y="157"/>
                            <a:pt x="217" y="159"/>
                            <a:pt x="220" y="160"/>
                          </a:cubicBezTo>
                          <a:cubicBezTo>
                            <a:pt x="214" y="153"/>
                            <a:pt x="209" y="145"/>
                            <a:pt x="205" y="137"/>
                          </a:cubicBezTo>
                          <a:cubicBezTo>
                            <a:pt x="208" y="135"/>
                            <a:pt x="208" y="135"/>
                            <a:pt x="208" y="135"/>
                          </a:cubicBezTo>
                          <a:cubicBezTo>
                            <a:pt x="214" y="141"/>
                            <a:pt x="220" y="148"/>
                            <a:pt x="223" y="155"/>
                          </a:cubicBezTo>
                          <a:cubicBezTo>
                            <a:pt x="223" y="156"/>
                            <a:pt x="223" y="156"/>
                            <a:pt x="223" y="156"/>
                          </a:cubicBezTo>
                          <a:cubicBezTo>
                            <a:pt x="226" y="160"/>
                            <a:pt x="229" y="164"/>
                            <a:pt x="232" y="167"/>
                          </a:cubicBezTo>
                          <a:cubicBezTo>
                            <a:pt x="234" y="164"/>
                            <a:pt x="236" y="160"/>
                            <a:pt x="238" y="157"/>
                          </a:cubicBezTo>
                          <a:cubicBezTo>
                            <a:pt x="239" y="157"/>
                            <a:pt x="239" y="156"/>
                            <a:pt x="239" y="156"/>
                          </a:cubicBezTo>
                          <a:cubicBezTo>
                            <a:pt x="240" y="152"/>
                            <a:pt x="242" y="150"/>
                            <a:pt x="244" y="149"/>
                          </a:cubicBezTo>
                          <a:cubicBezTo>
                            <a:pt x="244" y="148"/>
                            <a:pt x="244" y="148"/>
                            <a:pt x="244" y="148"/>
                          </a:cubicBezTo>
                          <a:cubicBezTo>
                            <a:pt x="246" y="149"/>
                            <a:pt x="247" y="147"/>
                            <a:pt x="247" y="146"/>
                          </a:cubicBezTo>
                          <a:cubicBezTo>
                            <a:pt x="251" y="147"/>
                            <a:pt x="251" y="147"/>
                            <a:pt x="251" y="147"/>
                          </a:cubicBezTo>
                          <a:cubicBezTo>
                            <a:pt x="253" y="147"/>
                            <a:pt x="255" y="147"/>
                            <a:pt x="258" y="148"/>
                          </a:cubicBezTo>
                          <a:close/>
                          <a:moveTo>
                            <a:pt x="195" y="55"/>
                          </a:moveTo>
                          <a:cubicBezTo>
                            <a:pt x="197" y="48"/>
                            <a:pt x="199" y="41"/>
                            <a:pt x="202" y="34"/>
                          </a:cubicBezTo>
                          <a:cubicBezTo>
                            <a:pt x="165" y="35"/>
                            <a:pt x="130" y="55"/>
                            <a:pt x="110" y="85"/>
                          </a:cubicBezTo>
                          <a:cubicBezTo>
                            <a:pt x="89" y="118"/>
                            <a:pt x="88" y="158"/>
                            <a:pt x="102" y="194"/>
                          </a:cubicBezTo>
                          <a:cubicBezTo>
                            <a:pt x="106" y="189"/>
                            <a:pt x="111" y="184"/>
                            <a:pt x="117" y="179"/>
                          </a:cubicBezTo>
                          <a:cubicBezTo>
                            <a:pt x="106" y="153"/>
                            <a:pt x="111" y="120"/>
                            <a:pt x="127" y="97"/>
                          </a:cubicBezTo>
                          <a:cubicBezTo>
                            <a:pt x="142" y="74"/>
                            <a:pt x="166" y="59"/>
                            <a:pt x="194" y="55"/>
                          </a:cubicBezTo>
                          <a:cubicBezTo>
                            <a:pt x="194" y="55"/>
                            <a:pt x="195" y="55"/>
                            <a:pt x="195" y="55"/>
                          </a:cubicBezTo>
                          <a:close/>
                          <a:moveTo>
                            <a:pt x="203" y="29"/>
                          </a:moveTo>
                          <a:cubicBezTo>
                            <a:pt x="203" y="25"/>
                            <a:pt x="202" y="21"/>
                            <a:pt x="197" y="21"/>
                          </a:cubicBezTo>
                          <a:cubicBezTo>
                            <a:pt x="193" y="20"/>
                            <a:pt x="190" y="24"/>
                            <a:pt x="190" y="28"/>
                          </a:cubicBezTo>
                          <a:cubicBezTo>
                            <a:pt x="191" y="28"/>
                            <a:pt x="191" y="29"/>
                            <a:pt x="191" y="29"/>
                          </a:cubicBezTo>
                          <a:cubicBezTo>
                            <a:pt x="191" y="29"/>
                            <a:pt x="191" y="30"/>
                            <a:pt x="191" y="30"/>
                          </a:cubicBezTo>
                          <a:cubicBezTo>
                            <a:pt x="195" y="29"/>
                            <a:pt x="199" y="29"/>
                            <a:pt x="203" y="29"/>
                          </a:cubicBezTo>
                          <a:close/>
                          <a:moveTo>
                            <a:pt x="188" y="30"/>
                          </a:moveTo>
                          <a:cubicBezTo>
                            <a:pt x="187" y="30"/>
                            <a:pt x="187" y="30"/>
                            <a:pt x="187" y="30"/>
                          </a:cubicBezTo>
                          <a:cubicBezTo>
                            <a:pt x="187" y="29"/>
                            <a:pt x="187" y="29"/>
                            <a:pt x="187" y="28"/>
                          </a:cubicBezTo>
                          <a:cubicBezTo>
                            <a:pt x="186" y="24"/>
                            <a:pt x="182" y="21"/>
                            <a:pt x="178" y="22"/>
                          </a:cubicBezTo>
                          <a:cubicBezTo>
                            <a:pt x="173" y="23"/>
                            <a:pt x="171" y="28"/>
                            <a:pt x="174" y="33"/>
                          </a:cubicBezTo>
                          <a:cubicBezTo>
                            <a:pt x="174" y="33"/>
                            <a:pt x="174" y="33"/>
                            <a:pt x="174" y="34"/>
                          </a:cubicBezTo>
                          <a:cubicBezTo>
                            <a:pt x="178" y="32"/>
                            <a:pt x="183" y="31"/>
                            <a:pt x="188" y="30"/>
                          </a:cubicBezTo>
                          <a:close/>
                          <a:moveTo>
                            <a:pt x="168" y="35"/>
                          </a:moveTo>
                          <a:cubicBezTo>
                            <a:pt x="166" y="32"/>
                            <a:pt x="164" y="28"/>
                            <a:pt x="159" y="28"/>
                          </a:cubicBezTo>
                          <a:cubicBezTo>
                            <a:pt x="152" y="29"/>
                            <a:pt x="152" y="36"/>
                            <a:pt x="153" y="40"/>
                          </a:cubicBezTo>
                          <a:cubicBezTo>
                            <a:pt x="153" y="41"/>
                            <a:pt x="153" y="41"/>
                            <a:pt x="152" y="42"/>
                          </a:cubicBezTo>
                          <a:cubicBezTo>
                            <a:pt x="157" y="39"/>
                            <a:pt x="163" y="37"/>
                            <a:pt x="168" y="35"/>
                          </a:cubicBezTo>
                          <a:close/>
                          <a:moveTo>
                            <a:pt x="151" y="42"/>
                          </a:moveTo>
                          <a:cubicBezTo>
                            <a:pt x="151" y="42"/>
                            <a:pt x="150" y="42"/>
                            <a:pt x="150" y="42"/>
                          </a:cubicBezTo>
                          <a:cubicBezTo>
                            <a:pt x="146" y="37"/>
                            <a:pt x="141" y="37"/>
                            <a:pt x="137" y="41"/>
                          </a:cubicBezTo>
                          <a:cubicBezTo>
                            <a:pt x="134" y="44"/>
                            <a:pt x="134" y="49"/>
                            <a:pt x="134" y="53"/>
                          </a:cubicBezTo>
                          <a:cubicBezTo>
                            <a:pt x="140" y="49"/>
                            <a:pt x="145" y="45"/>
                            <a:pt x="151" y="42"/>
                          </a:cubicBezTo>
                          <a:close/>
                          <a:moveTo>
                            <a:pt x="133" y="54"/>
                          </a:moveTo>
                          <a:cubicBezTo>
                            <a:pt x="133" y="54"/>
                            <a:pt x="133" y="54"/>
                            <a:pt x="133" y="54"/>
                          </a:cubicBezTo>
                          <a:cubicBezTo>
                            <a:pt x="132" y="54"/>
                            <a:pt x="132" y="54"/>
                            <a:pt x="132" y="54"/>
                          </a:cubicBezTo>
                          <a:cubicBezTo>
                            <a:pt x="129" y="51"/>
                            <a:pt x="125" y="50"/>
                            <a:pt x="121" y="51"/>
                          </a:cubicBezTo>
                          <a:cubicBezTo>
                            <a:pt x="116" y="53"/>
                            <a:pt x="116" y="60"/>
                            <a:pt x="119" y="64"/>
                          </a:cubicBezTo>
                          <a:cubicBezTo>
                            <a:pt x="119" y="65"/>
                            <a:pt x="119" y="66"/>
                            <a:pt x="119" y="66"/>
                          </a:cubicBezTo>
                          <a:cubicBezTo>
                            <a:pt x="120" y="65"/>
                            <a:pt x="121" y="64"/>
                            <a:pt x="123" y="63"/>
                          </a:cubicBezTo>
                          <a:cubicBezTo>
                            <a:pt x="126" y="60"/>
                            <a:pt x="129" y="57"/>
                            <a:pt x="133" y="54"/>
                          </a:cubicBezTo>
                          <a:close/>
                          <a:moveTo>
                            <a:pt x="87" y="195"/>
                          </a:moveTo>
                          <a:cubicBezTo>
                            <a:pt x="90" y="197"/>
                            <a:pt x="95" y="195"/>
                            <a:pt x="98" y="194"/>
                          </a:cubicBezTo>
                          <a:cubicBezTo>
                            <a:pt x="96" y="190"/>
                            <a:pt x="94" y="184"/>
                            <a:pt x="92" y="179"/>
                          </a:cubicBezTo>
                          <a:cubicBezTo>
                            <a:pt x="92" y="179"/>
                            <a:pt x="92" y="179"/>
                            <a:pt x="92" y="180"/>
                          </a:cubicBezTo>
                          <a:cubicBezTo>
                            <a:pt x="90" y="181"/>
                            <a:pt x="88" y="182"/>
                            <a:pt x="86" y="184"/>
                          </a:cubicBezTo>
                          <a:cubicBezTo>
                            <a:pt x="84" y="188"/>
                            <a:pt x="84" y="188"/>
                            <a:pt x="84" y="188"/>
                          </a:cubicBezTo>
                          <a:cubicBezTo>
                            <a:pt x="85" y="190"/>
                            <a:pt x="86" y="192"/>
                            <a:pt x="87" y="195"/>
                          </a:cubicBezTo>
                          <a:close/>
                          <a:moveTo>
                            <a:pt x="118" y="67"/>
                          </a:moveTo>
                          <a:cubicBezTo>
                            <a:pt x="118" y="67"/>
                            <a:pt x="118" y="67"/>
                            <a:pt x="117" y="67"/>
                          </a:cubicBezTo>
                          <a:cubicBezTo>
                            <a:pt x="113" y="66"/>
                            <a:pt x="107" y="66"/>
                            <a:pt x="104" y="70"/>
                          </a:cubicBezTo>
                          <a:cubicBezTo>
                            <a:pt x="101" y="74"/>
                            <a:pt x="102" y="80"/>
                            <a:pt x="106" y="83"/>
                          </a:cubicBezTo>
                          <a:cubicBezTo>
                            <a:pt x="110" y="77"/>
                            <a:pt x="114" y="72"/>
                            <a:pt x="118" y="67"/>
                          </a:cubicBezTo>
                          <a:close/>
                          <a:moveTo>
                            <a:pt x="91" y="177"/>
                          </a:moveTo>
                          <a:cubicBezTo>
                            <a:pt x="91" y="177"/>
                            <a:pt x="91" y="177"/>
                            <a:pt x="91" y="177"/>
                          </a:cubicBezTo>
                          <a:cubicBezTo>
                            <a:pt x="90" y="172"/>
                            <a:pt x="89" y="167"/>
                            <a:pt x="88" y="161"/>
                          </a:cubicBezTo>
                          <a:cubicBezTo>
                            <a:pt x="84" y="162"/>
                            <a:pt x="79" y="164"/>
                            <a:pt x="78" y="170"/>
                          </a:cubicBezTo>
                          <a:cubicBezTo>
                            <a:pt x="78" y="176"/>
                            <a:pt x="87" y="177"/>
                            <a:pt x="91" y="177"/>
                          </a:cubicBezTo>
                          <a:close/>
                          <a:moveTo>
                            <a:pt x="88" y="159"/>
                          </a:moveTo>
                          <a:cubicBezTo>
                            <a:pt x="88" y="159"/>
                            <a:pt x="88" y="159"/>
                            <a:pt x="88" y="159"/>
                          </a:cubicBezTo>
                          <a:cubicBezTo>
                            <a:pt x="88" y="155"/>
                            <a:pt x="88" y="151"/>
                            <a:pt x="88" y="147"/>
                          </a:cubicBezTo>
                          <a:cubicBezTo>
                            <a:pt x="88" y="146"/>
                            <a:pt x="88" y="145"/>
                            <a:pt x="88" y="143"/>
                          </a:cubicBezTo>
                          <a:cubicBezTo>
                            <a:pt x="84" y="144"/>
                            <a:pt x="81" y="145"/>
                            <a:pt x="79" y="148"/>
                          </a:cubicBezTo>
                          <a:cubicBezTo>
                            <a:pt x="76" y="154"/>
                            <a:pt x="82" y="159"/>
                            <a:pt x="87" y="159"/>
                          </a:cubicBezTo>
                          <a:cubicBezTo>
                            <a:pt x="88" y="159"/>
                            <a:pt x="88" y="159"/>
                            <a:pt x="88" y="159"/>
                          </a:cubicBezTo>
                          <a:close/>
                          <a:moveTo>
                            <a:pt x="97" y="100"/>
                          </a:moveTo>
                          <a:cubicBezTo>
                            <a:pt x="99" y="95"/>
                            <a:pt x="102" y="90"/>
                            <a:pt x="104" y="86"/>
                          </a:cubicBezTo>
                          <a:cubicBezTo>
                            <a:pt x="99" y="85"/>
                            <a:pt x="93" y="85"/>
                            <a:pt x="92" y="91"/>
                          </a:cubicBezTo>
                          <a:cubicBezTo>
                            <a:pt x="91" y="95"/>
                            <a:pt x="93" y="98"/>
                            <a:pt x="97" y="100"/>
                          </a:cubicBezTo>
                          <a:close/>
                          <a:moveTo>
                            <a:pt x="88" y="140"/>
                          </a:moveTo>
                          <a:cubicBezTo>
                            <a:pt x="88" y="134"/>
                            <a:pt x="89" y="129"/>
                            <a:pt x="90" y="124"/>
                          </a:cubicBezTo>
                          <a:cubicBezTo>
                            <a:pt x="87" y="125"/>
                            <a:pt x="83" y="125"/>
                            <a:pt x="81" y="127"/>
                          </a:cubicBezTo>
                          <a:cubicBezTo>
                            <a:pt x="73" y="134"/>
                            <a:pt x="82" y="138"/>
                            <a:pt x="88" y="140"/>
                          </a:cubicBezTo>
                          <a:close/>
                          <a:moveTo>
                            <a:pt x="90" y="121"/>
                          </a:moveTo>
                          <a:cubicBezTo>
                            <a:pt x="92" y="115"/>
                            <a:pt x="93" y="109"/>
                            <a:pt x="96" y="104"/>
                          </a:cubicBezTo>
                          <a:cubicBezTo>
                            <a:pt x="92" y="103"/>
                            <a:pt x="88" y="104"/>
                            <a:pt x="85" y="108"/>
                          </a:cubicBezTo>
                          <a:cubicBezTo>
                            <a:pt x="81" y="113"/>
                            <a:pt x="84" y="119"/>
                            <a:pt x="89" y="121"/>
                          </a:cubicBezTo>
                          <a:cubicBezTo>
                            <a:pt x="90" y="121"/>
                            <a:pt x="90" y="121"/>
                            <a:pt x="90" y="12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6" name="Freeform 747"/>
                    <p:cNvSpPr>
                      <a:spLocks/>
                    </p:cNvSpPr>
                    <p:nvPr/>
                  </p:nvSpPr>
                  <p:spPr bwMode="auto">
                    <a:xfrm>
                      <a:off x="3117" y="1225"/>
                      <a:ext cx="52" cy="60"/>
                    </a:xfrm>
                    <a:custGeom>
                      <a:avLst/>
                      <a:gdLst>
                        <a:gd name="T0" fmla="*/ 22 w 22"/>
                        <a:gd name="T1" fmla="*/ 23 h 25"/>
                        <a:gd name="T2" fmla="*/ 21 w 22"/>
                        <a:gd name="T3" fmla="*/ 23 h 25"/>
                        <a:gd name="T4" fmla="*/ 2 w 22"/>
                        <a:gd name="T5" fmla="*/ 20 h 25"/>
                        <a:gd name="T6" fmla="*/ 1 w 22"/>
                        <a:gd name="T7" fmla="*/ 15 h 25"/>
                        <a:gd name="T8" fmla="*/ 21 w 22"/>
                        <a:gd name="T9" fmla="*/ 0 h 25"/>
                        <a:gd name="T10" fmla="*/ 22 w 22"/>
                        <a:gd name="T11" fmla="*/ 0 h 25"/>
                        <a:gd name="T12" fmla="*/ 22 w 22"/>
                        <a:gd name="T13" fmla="*/ 4 h 25"/>
                        <a:gd name="T14" fmla="*/ 22 w 22"/>
                        <a:gd name="T15" fmla="*/ 4 h 25"/>
                        <a:gd name="T16" fmla="*/ 20 w 22"/>
                        <a:gd name="T17" fmla="*/ 3 h 25"/>
                        <a:gd name="T18" fmla="*/ 8 w 22"/>
                        <a:gd name="T19" fmla="*/ 9 h 25"/>
                        <a:gd name="T20" fmla="*/ 21 w 22"/>
                        <a:gd name="T21" fmla="*/ 18 h 25"/>
                        <a:gd name="T22" fmla="*/ 22 w 22"/>
                        <a:gd name="T23" fmla="*/ 17 h 25"/>
                        <a:gd name="T24" fmla="*/ 22 w 22"/>
                        <a:gd name="T2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5">
                          <a:moveTo>
                            <a:pt x="22" y="23"/>
                          </a:moveTo>
                          <a:cubicBezTo>
                            <a:pt x="22" y="23"/>
                            <a:pt x="21" y="23"/>
                            <a:pt x="21" y="23"/>
                          </a:cubicBezTo>
                          <a:cubicBezTo>
                            <a:pt x="16" y="25"/>
                            <a:pt x="6" y="25"/>
                            <a:pt x="2" y="20"/>
                          </a:cubicBezTo>
                          <a:cubicBezTo>
                            <a:pt x="1" y="18"/>
                            <a:pt x="1" y="17"/>
                            <a:pt x="1" y="15"/>
                          </a:cubicBezTo>
                          <a:cubicBezTo>
                            <a:pt x="0" y="6"/>
                            <a:pt x="14" y="1"/>
                            <a:pt x="21" y="0"/>
                          </a:cubicBezTo>
                          <a:cubicBezTo>
                            <a:pt x="21" y="0"/>
                            <a:pt x="22" y="0"/>
                            <a:pt x="22" y="0"/>
                          </a:cubicBezTo>
                          <a:cubicBezTo>
                            <a:pt x="22" y="1"/>
                            <a:pt x="22" y="3"/>
                            <a:pt x="22" y="4"/>
                          </a:cubicBezTo>
                          <a:cubicBezTo>
                            <a:pt x="22" y="4"/>
                            <a:pt x="22" y="4"/>
                            <a:pt x="22" y="4"/>
                          </a:cubicBezTo>
                          <a:cubicBezTo>
                            <a:pt x="22" y="3"/>
                            <a:pt x="21" y="2"/>
                            <a:pt x="20" y="3"/>
                          </a:cubicBezTo>
                          <a:cubicBezTo>
                            <a:pt x="16" y="4"/>
                            <a:pt x="9" y="4"/>
                            <a:pt x="8" y="9"/>
                          </a:cubicBezTo>
                          <a:cubicBezTo>
                            <a:pt x="7" y="17"/>
                            <a:pt x="16" y="18"/>
                            <a:pt x="21" y="18"/>
                          </a:cubicBezTo>
                          <a:cubicBezTo>
                            <a:pt x="22" y="18"/>
                            <a:pt x="22" y="18"/>
                            <a:pt x="22" y="17"/>
                          </a:cubicBezTo>
                          <a:cubicBezTo>
                            <a:pt x="22" y="19"/>
                            <a:pt x="22" y="21"/>
                            <a:pt x="22" y="2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7" name="Freeform 748"/>
                    <p:cNvSpPr>
                      <a:spLocks/>
                    </p:cNvSpPr>
                    <p:nvPr/>
                  </p:nvSpPr>
                  <p:spPr bwMode="auto">
                    <a:xfrm>
                      <a:off x="3120" y="1356"/>
                      <a:ext cx="33" cy="56"/>
                    </a:xfrm>
                    <a:custGeom>
                      <a:avLst/>
                      <a:gdLst>
                        <a:gd name="T0" fmla="*/ 11 w 14"/>
                        <a:gd name="T1" fmla="*/ 5 h 24"/>
                        <a:gd name="T2" fmla="*/ 14 w 14"/>
                        <a:gd name="T3" fmla="*/ 6 h 24"/>
                        <a:gd name="T4" fmla="*/ 3 w 14"/>
                        <a:gd name="T5" fmla="*/ 24 h 24"/>
                        <a:gd name="T6" fmla="*/ 3 w 14"/>
                        <a:gd name="T7" fmla="*/ 24 h 24"/>
                        <a:gd name="T8" fmla="*/ 1 w 14"/>
                        <a:gd name="T9" fmla="*/ 15 h 24"/>
                        <a:gd name="T10" fmla="*/ 2 w 14"/>
                        <a:gd name="T11" fmla="*/ 15 h 24"/>
                        <a:gd name="T12" fmla="*/ 1 w 14"/>
                        <a:gd name="T13" fmla="*/ 11 h 24"/>
                        <a:gd name="T14" fmla="*/ 0 w 14"/>
                        <a:gd name="T15" fmla="*/ 0 h 24"/>
                        <a:gd name="T16" fmla="*/ 11 w 14"/>
                        <a:gd name="T1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4">
                          <a:moveTo>
                            <a:pt x="11" y="5"/>
                          </a:moveTo>
                          <a:cubicBezTo>
                            <a:pt x="12" y="5"/>
                            <a:pt x="13" y="5"/>
                            <a:pt x="14" y="6"/>
                          </a:cubicBezTo>
                          <a:cubicBezTo>
                            <a:pt x="7" y="10"/>
                            <a:pt x="1" y="15"/>
                            <a:pt x="3" y="24"/>
                          </a:cubicBezTo>
                          <a:cubicBezTo>
                            <a:pt x="3" y="24"/>
                            <a:pt x="3" y="24"/>
                            <a:pt x="3" y="24"/>
                          </a:cubicBezTo>
                          <a:cubicBezTo>
                            <a:pt x="2" y="21"/>
                            <a:pt x="2" y="18"/>
                            <a:pt x="1" y="15"/>
                          </a:cubicBezTo>
                          <a:cubicBezTo>
                            <a:pt x="2" y="15"/>
                            <a:pt x="2" y="15"/>
                            <a:pt x="2" y="15"/>
                          </a:cubicBezTo>
                          <a:cubicBezTo>
                            <a:pt x="4" y="14"/>
                            <a:pt x="3" y="11"/>
                            <a:pt x="1" y="11"/>
                          </a:cubicBezTo>
                          <a:cubicBezTo>
                            <a:pt x="0" y="8"/>
                            <a:pt x="0" y="4"/>
                            <a:pt x="0" y="0"/>
                          </a:cubicBezTo>
                          <a:cubicBezTo>
                            <a:pt x="2" y="3"/>
                            <a:pt x="7" y="5"/>
                            <a:pt x="11" y="5"/>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8" name="Freeform 749"/>
                    <p:cNvSpPr>
                      <a:spLocks/>
                    </p:cNvSpPr>
                    <p:nvPr/>
                  </p:nvSpPr>
                  <p:spPr bwMode="auto">
                    <a:xfrm>
                      <a:off x="3143" y="1235"/>
                      <a:ext cx="26" cy="28"/>
                    </a:xfrm>
                    <a:custGeom>
                      <a:avLst/>
                      <a:gdLst>
                        <a:gd name="T0" fmla="*/ 11 w 11"/>
                        <a:gd name="T1" fmla="*/ 12 h 12"/>
                        <a:gd name="T2" fmla="*/ 10 w 11"/>
                        <a:gd name="T3" fmla="*/ 11 h 12"/>
                        <a:gd name="T4" fmla="*/ 2 w 11"/>
                        <a:gd name="T5" fmla="*/ 9 h 12"/>
                        <a:gd name="T6" fmla="*/ 2 w 11"/>
                        <a:gd name="T7" fmla="*/ 4 h 12"/>
                        <a:gd name="T8" fmla="*/ 11 w 11"/>
                        <a:gd name="T9" fmla="*/ 0 h 12"/>
                        <a:gd name="T10" fmla="*/ 11 w 11"/>
                        <a:gd name="T11" fmla="*/ 0 h 12"/>
                        <a:gd name="T12" fmla="*/ 11 w 11"/>
                        <a:gd name="T13" fmla="*/ 0 h 12"/>
                        <a:gd name="T14" fmla="*/ 11 w 11"/>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11" y="12"/>
                          </a:moveTo>
                          <a:cubicBezTo>
                            <a:pt x="11" y="12"/>
                            <a:pt x="11" y="11"/>
                            <a:pt x="10" y="11"/>
                          </a:cubicBezTo>
                          <a:cubicBezTo>
                            <a:pt x="8" y="11"/>
                            <a:pt x="4" y="11"/>
                            <a:pt x="2" y="9"/>
                          </a:cubicBezTo>
                          <a:cubicBezTo>
                            <a:pt x="0" y="8"/>
                            <a:pt x="0" y="5"/>
                            <a:pt x="2" y="4"/>
                          </a:cubicBezTo>
                          <a:cubicBezTo>
                            <a:pt x="5" y="3"/>
                            <a:pt x="9" y="4"/>
                            <a:pt x="11" y="0"/>
                          </a:cubicBezTo>
                          <a:cubicBezTo>
                            <a:pt x="11" y="0"/>
                            <a:pt x="11" y="0"/>
                            <a:pt x="11" y="0"/>
                          </a:cubicBezTo>
                          <a:cubicBezTo>
                            <a:pt x="11" y="0"/>
                            <a:pt x="11" y="0"/>
                            <a:pt x="11" y="0"/>
                          </a:cubicBezTo>
                          <a:cubicBezTo>
                            <a:pt x="11" y="4"/>
                            <a:pt x="11" y="8"/>
                            <a:pt x="11" y="1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9" name="Freeform 750"/>
                    <p:cNvSpPr>
                      <a:spLocks/>
                    </p:cNvSpPr>
                    <p:nvPr/>
                  </p:nvSpPr>
                  <p:spPr bwMode="auto">
                    <a:xfrm>
                      <a:off x="3354" y="312"/>
                      <a:ext cx="45" cy="38"/>
                    </a:xfrm>
                    <a:custGeom>
                      <a:avLst/>
                      <a:gdLst>
                        <a:gd name="T0" fmla="*/ 19 w 19"/>
                        <a:gd name="T1" fmla="*/ 0 h 16"/>
                        <a:gd name="T2" fmla="*/ 10 w 19"/>
                        <a:gd name="T3" fmla="*/ 16 h 16"/>
                        <a:gd name="T4" fmla="*/ 9 w 19"/>
                        <a:gd name="T5" fmla="*/ 1 h 16"/>
                        <a:gd name="T6" fmla="*/ 19 w 19"/>
                        <a:gd name="T7" fmla="*/ 0 h 16"/>
                      </a:gdLst>
                      <a:ahLst/>
                      <a:cxnLst>
                        <a:cxn ang="0">
                          <a:pos x="T0" y="T1"/>
                        </a:cxn>
                        <a:cxn ang="0">
                          <a:pos x="T2" y="T3"/>
                        </a:cxn>
                        <a:cxn ang="0">
                          <a:pos x="T4" y="T5"/>
                        </a:cxn>
                        <a:cxn ang="0">
                          <a:pos x="T6" y="T7"/>
                        </a:cxn>
                      </a:cxnLst>
                      <a:rect l="0" t="0" r="r" b="b"/>
                      <a:pathLst>
                        <a:path w="19" h="16">
                          <a:moveTo>
                            <a:pt x="19" y="0"/>
                          </a:moveTo>
                          <a:cubicBezTo>
                            <a:pt x="15" y="5"/>
                            <a:pt x="12" y="10"/>
                            <a:pt x="10" y="16"/>
                          </a:cubicBezTo>
                          <a:cubicBezTo>
                            <a:pt x="5" y="12"/>
                            <a:pt x="0" y="4"/>
                            <a:pt x="9" y="1"/>
                          </a:cubicBezTo>
                          <a:cubicBezTo>
                            <a:pt x="12" y="0"/>
                            <a:pt x="15" y="0"/>
                            <a:pt x="19"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0" name="Freeform 751"/>
                    <p:cNvSpPr>
                      <a:spLocks/>
                    </p:cNvSpPr>
                    <p:nvPr/>
                  </p:nvSpPr>
                  <p:spPr bwMode="auto">
                    <a:xfrm>
                      <a:off x="3345" y="357"/>
                      <a:ext cx="31" cy="31"/>
                    </a:xfrm>
                    <a:custGeom>
                      <a:avLst/>
                      <a:gdLst>
                        <a:gd name="T0" fmla="*/ 13 w 13"/>
                        <a:gd name="T1" fmla="*/ 0 h 13"/>
                        <a:gd name="T2" fmla="*/ 11 w 13"/>
                        <a:gd name="T3" fmla="*/ 13 h 13"/>
                        <a:gd name="T4" fmla="*/ 2 w 13"/>
                        <a:gd name="T5" fmla="*/ 5 h 13"/>
                        <a:gd name="T6" fmla="*/ 13 w 13"/>
                        <a:gd name="T7" fmla="*/ 0 h 13"/>
                      </a:gdLst>
                      <a:ahLst/>
                      <a:cxnLst>
                        <a:cxn ang="0">
                          <a:pos x="T0" y="T1"/>
                        </a:cxn>
                        <a:cxn ang="0">
                          <a:pos x="T2" y="T3"/>
                        </a:cxn>
                        <a:cxn ang="0">
                          <a:pos x="T4" y="T5"/>
                        </a:cxn>
                        <a:cxn ang="0">
                          <a:pos x="T6" y="T7"/>
                        </a:cxn>
                      </a:cxnLst>
                      <a:rect l="0" t="0" r="r" b="b"/>
                      <a:pathLst>
                        <a:path w="13" h="13">
                          <a:moveTo>
                            <a:pt x="13" y="0"/>
                          </a:moveTo>
                          <a:cubicBezTo>
                            <a:pt x="12" y="4"/>
                            <a:pt x="11" y="9"/>
                            <a:pt x="11" y="13"/>
                          </a:cubicBezTo>
                          <a:cubicBezTo>
                            <a:pt x="6" y="12"/>
                            <a:pt x="0" y="11"/>
                            <a:pt x="2" y="5"/>
                          </a:cubicBezTo>
                          <a:cubicBezTo>
                            <a:pt x="4" y="1"/>
                            <a:pt x="9" y="0"/>
                            <a:pt x="13"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1" name="Freeform 752"/>
                    <p:cNvSpPr>
                      <a:spLocks/>
                    </p:cNvSpPr>
                    <p:nvPr/>
                  </p:nvSpPr>
                  <p:spPr bwMode="auto">
                    <a:xfrm>
                      <a:off x="3176" y="946"/>
                      <a:ext cx="57" cy="62"/>
                    </a:xfrm>
                    <a:custGeom>
                      <a:avLst/>
                      <a:gdLst>
                        <a:gd name="T0" fmla="*/ 24 w 24"/>
                        <a:gd name="T1" fmla="*/ 5 h 26"/>
                        <a:gd name="T2" fmla="*/ 24 w 24"/>
                        <a:gd name="T3" fmla="*/ 7 h 26"/>
                        <a:gd name="T4" fmla="*/ 19 w 24"/>
                        <a:gd name="T5" fmla="*/ 17 h 26"/>
                        <a:gd name="T6" fmla="*/ 18 w 24"/>
                        <a:gd name="T7" fmla="*/ 16 h 26"/>
                        <a:gd name="T8" fmla="*/ 13 w 24"/>
                        <a:gd name="T9" fmla="*/ 15 h 26"/>
                        <a:gd name="T10" fmla="*/ 11 w 24"/>
                        <a:gd name="T11" fmla="*/ 12 h 26"/>
                        <a:gd name="T12" fmla="*/ 20 w 24"/>
                        <a:gd name="T13" fmla="*/ 11 h 26"/>
                        <a:gd name="T14" fmla="*/ 20 w 24"/>
                        <a:gd name="T15" fmla="*/ 8 h 26"/>
                        <a:gd name="T16" fmla="*/ 8 w 24"/>
                        <a:gd name="T17" fmla="*/ 11 h 26"/>
                        <a:gd name="T18" fmla="*/ 18 w 24"/>
                        <a:gd name="T19" fmla="*/ 19 h 26"/>
                        <a:gd name="T20" fmla="*/ 18 w 24"/>
                        <a:gd name="T21" fmla="*/ 18 h 26"/>
                        <a:gd name="T22" fmla="*/ 15 w 24"/>
                        <a:gd name="T23" fmla="*/ 26 h 26"/>
                        <a:gd name="T24" fmla="*/ 0 w 24"/>
                        <a:gd name="T25" fmla="*/ 14 h 26"/>
                        <a:gd name="T26" fmla="*/ 4 w 24"/>
                        <a:gd name="T27" fmla="*/ 3 h 26"/>
                        <a:gd name="T28" fmla="*/ 24 w 24"/>
                        <a:gd name="T29" fmla="*/ 5 h 26"/>
                        <a:gd name="T30" fmla="*/ 24 w 2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6">
                          <a:moveTo>
                            <a:pt x="24" y="5"/>
                          </a:moveTo>
                          <a:cubicBezTo>
                            <a:pt x="24" y="6"/>
                            <a:pt x="24" y="6"/>
                            <a:pt x="24" y="7"/>
                          </a:cubicBezTo>
                          <a:cubicBezTo>
                            <a:pt x="22" y="10"/>
                            <a:pt x="20" y="14"/>
                            <a:pt x="19" y="17"/>
                          </a:cubicBezTo>
                          <a:cubicBezTo>
                            <a:pt x="19" y="17"/>
                            <a:pt x="18" y="16"/>
                            <a:pt x="18" y="16"/>
                          </a:cubicBezTo>
                          <a:cubicBezTo>
                            <a:pt x="16" y="16"/>
                            <a:pt x="15" y="16"/>
                            <a:pt x="13" y="15"/>
                          </a:cubicBezTo>
                          <a:cubicBezTo>
                            <a:pt x="12" y="14"/>
                            <a:pt x="11" y="13"/>
                            <a:pt x="11" y="12"/>
                          </a:cubicBezTo>
                          <a:cubicBezTo>
                            <a:pt x="13" y="8"/>
                            <a:pt x="17" y="10"/>
                            <a:pt x="20" y="11"/>
                          </a:cubicBezTo>
                          <a:cubicBezTo>
                            <a:pt x="21" y="11"/>
                            <a:pt x="21" y="9"/>
                            <a:pt x="20" y="8"/>
                          </a:cubicBezTo>
                          <a:cubicBezTo>
                            <a:pt x="17" y="5"/>
                            <a:pt x="9" y="6"/>
                            <a:pt x="8" y="11"/>
                          </a:cubicBezTo>
                          <a:cubicBezTo>
                            <a:pt x="7" y="17"/>
                            <a:pt x="14" y="19"/>
                            <a:pt x="18" y="19"/>
                          </a:cubicBezTo>
                          <a:cubicBezTo>
                            <a:pt x="18" y="19"/>
                            <a:pt x="18" y="18"/>
                            <a:pt x="18" y="18"/>
                          </a:cubicBezTo>
                          <a:cubicBezTo>
                            <a:pt x="17" y="21"/>
                            <a:pt x="16" y="23"/>
                            <a:pt x="15" y="26"/>
                          </a:cubicBezTo>
                          <a:cubicBezTo>
                            <a:pt x="9" y="23"/>
                            <a:pt x="1" y="20"/>
                            <a:pt x="0" y="14"/>
                          </a:cubicBezTo>
                          <a:cubicBezTo>
                            <a:pt x="1" y="10"/>
                            <a:pt x="3" y="6"/>
                            <a:pt x="4" y="3"/>
                          </a:cubicBezTo>
                          <a:cubicBezTo>
                            <a:pt x="10" y="0"/>
                            <a:pt x="19" y="3"/>
                            <a:pt x="24" y="5"/>
                          </a:cubicBezTo>
                          <a:cubicBezTo>
                            <a:pt x="24" y="5"/>
                            <a:pt x="24" y="5"/>
                            <a:pt x="24" y="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2" name="Freeform 753"/>
                    <p:cNvSpPr>
                      <a:spLocks noEditPoints="1"/>
                    </p:cNvSpPr>
                    <p:nvPr/>
                  </p:nvSpPr>
                  <p:spPr bwMode="auto">
                    <a:xfrm>
                      <a:off x="3105" y="1043"/>
                      <a:ext cx="86" cy="270"/>
                    </a:xfrm>
                    <a:custGeom>
                      <a:avLst/>
                      <a:gdLst>
                        <a:gd name="T0" fmla="*/ 27 w 36"/>
                        <a:gd name="T1" fmla="*/ 74 h 114"/>
                        <a:gd name="T2" fmla="*/ 27 w 36"/>
                        <a:gd name="T3" fmla="*/ 77 h 114"/>
                        <a:gd name="T4" fmla="*/ 26 w 36"/>
                        <a:gd name="T5" fmla="*/ 77 h 114"/>
                        <a:gd name="T6" fmla="*/ 6 w 36"/>
                        <a:gd name="T7" fmla="*/ 92 h 114"/>
                        <a:gd name="T8" fmla="*/ 7 w 36"/>
                        <a:gd name="T9" fmla="*/ 97 h 114"/>
                        <a:gd name="T10" fmla="*/ 4 w 36"/>
                        <a:gd name="T11" fmla="*/ 99 h 114"/>
                        <a:gd name="T12" fmla="*/ 4 w 36"/>
                        <a:gd name="T13" fmla="*/ 114 h 114"/>
                        <a:gd name="T14" fmla="*/ 4 w 36"/>
                        <a:gd name="T15" fmla="*/ 114 h 114"/>
                        <a:gd name="T16" fmla="*/ 3 w 36"/>
                        <a:gd name="T17" fmla="*/ 113 h 114"/>
                        <a:gd name="T18" fmla="*/ 0 w 36"/>
                        <a:gd name="T19" fmla="*/ 113 h 114"/>
                        <a:gd name="T20" fmla="*/ 4 w 36"/>
                        <a:gd name="T21" fmla="*/ 55 h 114"/>
                        <a:gd name="T22" fmla="*/ 4 w 36"/>
                        <a:gd name="T23" fmla="*/ 55 h 114"/>
                        <a:gd name="T24" fmla="*/ 4 w 36"/>
                        <a:gd name="T25" fmla="*/ 51 h 114"/>
                        <a:gd name="T26" fmla="*/ 9 w 36"/>
                        <a:gd name="T27" fmla="*/ 27 h 114"/>
                        <a:gd name="T28" fmla="*/ 9 w 36"/>
                        <a:gd name="T29" fmla="*/ 25 h 114"/>
                        <a:gd name="T30" fmla="*/ 15 w 36"/>
                        <a:gd name="T31" fmla="*/ 3 h 114"/>
                        <a:gd name="T32" fmla="*/ 16 w 36"/>
                        <a:gd name="T33" fmla="*/ 3 h 114"/>
                        <a:gd name="T34" fmla="*/ 18 w 36"/>
                        <a:gd name="T35" fmla="*/ 0 h 114"/>
                        <a:gd name="T36" fmla="*/ 22 w 36"/>
                        <a:gd name="T37" fmla="*/ 1 h 114"/>
                        <a:gd name="T38" fmla="*/ 35 w 36"/>
                        <a:gd name="T39" fmla="*/ 12 h 114"/>
                        <a:gd name="T40" fmla="*/ 36 w 36"/>
                        <a:gd name="T41" fmla="*/ 13 h 114"/>
                        <a:gd name="T42" fmla="*/ 36 w 36"/>
                        <a:gd name="T43" fmla="*/ 15 h 114"/>
                        <a:gd name="T44" fmla="*/ 34 w 36"/>
                        <a:gd name="T45" fmla="*/ 16 h 114"/>
                        <a:gd name="T46" fmla="*/ 14 w 36"/>
                        <a:gd name="T47" fmla="*/ 24 h 114"/>
                        <a:gd name="T48" fmla="*/ 12 w 36"/>
                        <a:gd name="T49" fmla="*/ 30 h 114"/>
                        <a:gd name="T50" fmla="*/ 27 w 36"/>
                        <a:gd name="T51" fmla="*/ 44 h 114"/>
                        <a:gd name="T52" fmla="*/ 26 w 36"/>
                        <a:gd name="T53" fmla="*/ 48 h 114"/>
                        <a:gd name="T54" fmla="*/ 10 w 36"/>
                        <a:gd name="T55" fmla="*/ 60 h 114"/>
                        <a:gd name="T56" fmla="*/ 26 w 36"/>
                        <a:gd name="T57" fmla="*/ 74 h 114"/>
                        <a:gd name="T58" fmla="*/ 27 w 36"/>
                        <a:gd name="T59" fmla="*/ 74 h 114"/>
                        <a:gd name="T60" fmla="*/ 5 w 36"/>
                        <a:gd name="T61" fmla="*/ 83 h 114"/>
                        <a:gd name="T62" fmla="*/ 17 w 36"/>
                        <a:gd name="T63" fmla="*/ 76 h 114"/>
                        <a:gd name="T64" fmla="*/ 6 w 36"/>
                        <a:gd name="T65" fmla="*/ 67 h 114"/>
                        <a:gd name="T66" fmla="*/ 5 w 36"/>
                        <a:gd name="T67" fmla="*/ 83 h 114"/>
                        <a:gd name="T68" fmla="*/ 21 w 36"/>
                        <a:gd name="T69" fmla="*/ 46 h 114"/>
                        <a:gd name="T70" fmla="*/ 11 w 36"/>
                        <a:gd name="T71" fmla="*/ 37 h 114"/>
                        <a:gd name="T72" fmla="*/ 8 w 36"/>
                        <a:gd name="T73" fmla="*/ 56 h 114"/>
                        <a:gd name="T74" fmla="*/ 21 w 36"/>
                        <a:gd name="T75" fmla="*/ 46 h 114"/>
                        <a:gd name="T76" fmla="*/ 26 w 36"/>
                        <a:gd name="T77" fmla="*/ 12 h 114"/>
                        <a:gd name="T78" fmla="*/ 19 w 36"/>
                        <a:gd name="T79" fmla="*/ 4 h 114"/>
                        <a:gd name="T80" fmla="*/ 16 w 36"/>
                        <a:gd name="T81" fmla="*/ 15 h 114"/>
                        <a:gd name="T82" fmla="*/ 26 w 36"/>
                        <a:gd name="T83" fmla="*/ 1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114">
                          <a:moveTo>
                            <a:pt x="27" y="74"/>
                          </a:moveTo>
                          <a:cubicBezTo>
                            <a:pt x="27" y="77"/>
                            <a:pt x="27" y="77"/>
                            <a:pt x="27" y="77"/>
                          </a:cubicBezTo>
                          <a:cubicBezTo>
                            <a:pt x="27" y="77"/>
                            <a:pt x="26" y="77"/>
                            <a:pt x="26" y="77"/>
                          </a:cubicBezTo>
                          <a:cubicBezTo>
                            <a:pt x="19" y="78"/>
                            <a:pt x="5" y="83"/>
                            <a:pt x="6" y="92"/>
                          </a:cubicBezTo>
                          <a:cubicBezTo>
                            <a:pt x="6" y="94"/>
                            <a:pt x="6" y="95"/>
                            <a:pt x="7" y="97"/>
                          </a:cubicBezTo>
                          <a:cubicBezTo>
                            <a:pt x="4" y="99"/>
                            <a:pt x="4" y="99"/>
                            <a:pt x="4" y="99"/>
                          </a:cubicBezTo>
                          <a:cubicBezTo>
                            <a:pt x="4" y="104"/>
                            <a:pt x="4" y="109"/>
                            <a:pt x="4" y="114"/>
                          </a:cubicBezTo>
                          <a:cubicBezTo>
                            <a:pt x="4" y="114"/>
                            <a:pt x="4" y="114"/>
                            <a:pt x="4" y="114"/>
                          </a:cubicBezTo>
                          <a:cubicBezTo>
                            <a:pt x="4" y="114"/>
                            <a:pt x="4" y="113"/>
                            <a:pt x="3" y="113"/>
                          </a:cubicBezTo>
                          <a:cubicBezTo>
                            <a:pt x="2" y="113"/>
                            <a:pt x="1" y="113"/>
                            <a:pt x="0" y="113"/>
                          </a:cubicBezTo>
                          <a:cubicBezTo>
                            <a:pt x="0" y="94"/>
                            <a:pt x="1" y="74"/>
                            <a:pt x="4" y="55"/>
                          </a:cubicBezTo>
                          <a:cubicBezTo>
                            <a:pt x="4" y="55"/>
                            <a:pt x="4" y="55"/>
                            <a:pt x="4" y="55"/>
                          </a:cubicBezTo>
                          <a:cubicBezTo>
                            <a:pt x="6" y="55"/>
                            <a:pt x="6" y="52"/>
                            <a:pt x="4" y="51"/>
                          </a:cubicBezTo>
                          <a:cubicBezTo>
                            <a:pt x="5" y="43"/>
                            <a:pt x="7" y="35"/>
                            <a:pt x="9" y="27"/>
                          </a:cubicBezTo>
                          <a:cubicBezTo>
                            <a:pt x="9" y="26"/>
                            <a:pt x="9" y="25"/>
                            <a:pt x="9" y="25"/>
                          </a:cubicBezTo>
                          <a:cubicBezTo>
                            <a:pt x="11" y="17"/>
                            <a:pt x="13" y="10"/>
                            <a:pt x="15" y="3"/>
                          </a:cubicBezTo>
                          <a:cubicBezTo>
                            <a:pt x="15" y="3"/>
                            <a:pt x="15" y="3"/>
                            <a:pt x="16" y="3"/>
                          </a:cubicBezTo>
                          <a:cubicBezTo>
                            <a:pt x="17" y="4"/>
                            <a:pt x="19" y="2"/>
                            <a:pt x="18" y="0"/>
                          </a:cubicBezTo>
                          <a:cubicBezTo>
                            <a:pt x="22" y="1"/>
                            <a:pt x="22" y="1"/>
                            <a:pt x="22" y="1"/>
                          </a:cubicBezTo>
                          <a:cubicBezTo>
                            <a:pt x="23" y="7"/>
                            <a:pt x="30" y="10"/>
                            <a:pt x="35" y="12"/>
                          </a:cubicBezTo>
                          <a:cubicBezTo>
                            <a:pt x="36" y="12"/>
                            <a:pt x="36" y="12"/>
                            <a:pt x="36" y="13"/>
                          </a:cubicBezTo>
                          <a:cubicBezTo>
                            <a:pt x="36" y="15"/>
                            <a:pt x="36" y="15"/>
                            <a:pt x="36" y="15"/>
                          </a:cubicBezTo>
                          <a:cubicBezTo>
                            <a:pt x="35" y="16"/>
                            <a:pt x="35" y="16"/>
                            <a:pt x="34" y="16"/>
                          </a:cubicBezTo>
                          <a:cubicBezTo>
                            <a:pt x="27" y="14"/>
                            <a:pt x="17" y="16"/>
                            <a:pt x="14" y="24"/>
                          </a:cubicBezTo>
                          <a:cubicBezTo>
                            <a:pt x="13" y="26"/>
                            <a:pt x="13" y="28"/>
                            <a:pt x="12" y="30"/>
                          </a:cubicBezTo>
                          <a:cubicBezTo>
                            <a:pt x="13" y="37"/>
                            <a:pt x="20" y="43"/>
                            <a:pt x="27" y="44"/>
                          </a:cubicBezTo>
                          <a:cubicBezTo>
                            <a:pt x="26" y="48"/>
                            <a:pt x="26" y="48"/>
                            <a:pt x="26" y="48"/>
                          </a:cubicBezTo>
                          <a:cubicBezTo>
                            <a:pt x="20" y="50"/>
                            <a:pt x="13" y="53"/>
                            <a:pt x="10" y="60"/>
                          </a:cubicBezTo>
                          <a:cubicBezTo>
                            <a:pt x="7" y="70"/>
                            <a:pt x="18" y="73"/>
                            <a:pt x="26" y="74"/>
                          </a:cubicBezTo>
                          <a:cubicBezTo>
                            <a:pt x="27" y="74"/>
                            <a:pt x="27" y="74"/>
                            <a:pt x="27" y="74"/>
                          </a:cubicBezTo>
                          <a:close/>
                          <a:moveTo>
                            <a:pt x="5" y="83"/>
                          </a:moveTo>
                          <a:cubicBezTo>
                            <a:pt x="8" y="80"/>
                            <a:pt x="12" y="78"/>
                            <a:pt x="17" y="76"/>
                          </a:cubicBezTo>
                          <a:cubicBezTo>
                            <a:pt x="12" y="74"/>
                            <a:pt x="8" y="72"/>
                            <a:pt x="6" y="67"/>
                          </a:cubicBezTo>
                          <a:cubicBezTo>
                            <a:pt x="6" y="72"/>
                            <a:pt x="5" y="78"/>
                            <a:pt x="5" y="83"/>
                          </a:cubicBezTo>
                          <a:close/>
                          <a:moveTo>
                            <a:pt x="21" y="46"/>
                          </a:moveTo>
                          <a:cubicBezTo>
                            <a:pt x="17" y="44"/>
                            <a:pt x="13" y="41"/>
                            <a:pt x="11" y="37"/>
                          </a:cubicBezTo>
                          <a:cubicBezTo>
                            <a:pt x="10" y="44"/>
                            <a:pt x="9" y="50"/>
                            <a:pt x="8" y="56"/>
                          </a:cubicBezTo>
                          <a:cubicBezTo>
                            <a:pt x="10" y="51"/>
                            <a:pt x="15" y="48"/>
                            <a:pt x="21" y="46"/>
                          </a:cubicBezTo>
                          <a:close/>
                          <a:moveTo>
                            <a:pt x="26" y="12"/>
                          </a:moveTo>
                          <a:cubicBezTo>
                            <a:pt x="23" y="10"/>
                            <a:pt x="20" y="7"/>
                            <a:pt x="19" y="4"/>
                          </a:cubicBezTo>
                          <a:cubicBezTo>
                            <a:pt x="18" y="8"/>
                            <a:pt x="17" y="12"/>
                            <a:pt x="16" y="15"/>
                          </a:cubicBezTo>
                          <a:cubicBezTo>
                            <a:pt x="19" y="13"/>
                            <a:pt x="22" y="12"/>
                            <a:pt x="26" y="1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3" name="Freeform 754"/>
                    <p:cNvSpPr>
                      <a:spLocks/>
                    </p:cNvSpPr>
                    <p:nvPr/>
                  </p:nvSpPr>
                  <p:spPr bwMode="auto">
                    <a:xfrm>
                      <a:off x="3122" y="1157"/>
                      <a:ext cx="52" cy="61"/>
                    </a:xfrm>
                    <a:custGeom>
                      <a:avLst/>
                      <a:gdLst>
                        <a:gd name="T0" fmla="*/ 20 w 22"/>
                        <a:gd name="T1" fmla="*/ 26 h 26"/>
                        <a:gd name="T2" fmla="*/ 19 w 22"/>
                        <a:gd name="T3" fmla="*/ 26 h 26"/>
                        <a:gd name="T4" fmla="*/ 3 w 22"/>
                        <a:gd name="T5" fmla="*/ 12 h 26"/>
                        <a:gd name="T6" fmla="*/ 19 w 22"/>
                        <a:gd name="T7" fmla="*/ 0 h 26"/>
                        <a:gd name="T8" fmla="*/ 22 w 22"/>
                        <a:gd name="T9" fmla="*/ 0 h 26"/>
                        <a:gd name="T10" fmla="*/ 22 w 22"/>
                        <a:gd name="T11" fmla="*/ 4 h 26"/>
                        <a:gd name="T12" fmla="*/ 15 w 22"/>
                        <a:gd name="T13" fmla="*/ 4 h 26"/>
                        <a:gd name="T14" fmla="*/ 8 w 22"/>
                        <a:gd name="T15" fmla="*/ 9 h 26"/>
                        <a:gd name="T16" fmla="*/ 21 w 22"/>
                        <a:gd name="T17" fmla="*/ 16 h 26"/>
                        <a:gd name="T18" fmla="*/ 20 w 22"/>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6">
                          <a:moveTo>
                            <a:pt x="20" y="26"/>
                          </a:moveTo>
                          <a:cubicBezTo>
                            <a:pt x="20" y="26"/>
                            <a:pt x="20" y="26"/>
                            <a:pt x="19" y="26"/>
                          </a:cubicBezTo>
                          <a:cubicBezTo>
                            <a:pt x="11" y="25"/>
                            <a:pt x="0" y="22"/>
                            <a:pt x="3" y="12"/>
                          </a:cubicBezTo>
                          <a:cubicBezTo>
                            <a:pt x="6" y="5"/>
                            <a:pt x="13" y="2"/>
                            <a:pt x="19" y="0"/>
                          </a:cubicBezTo>
                          <a:cubicBezTo>
                            <a:pt x="20" y="0"/>
                            <a:pt x="21" y="0"/>
                            <a:pt x="22" y="0"/>
                          </a:cubicBezTo>
                          <a:cubicBezTo>
                            <a:pt x="22" y="1"/>
                            <a:pt x="22" y="3"/>
                            <a:pt x="22" y="4"/>
                          </a:cubicBezTo>
                          <a:cubicBezTo>
                            <a:pt x="20" y="3"/>
                            <a:pt x="17" y="3"/>
                            <a:pt x="15" y="4"/>
                          </a:cubicBezTo>
                          <a:cubicBezTo>
                            <a:pt x="13" y="5"/>
                            <a:pt x="9" y="6"/>
                            <a:pt x="8" y="9"/>
                          </a:cubicBezTo>
                          <a:cubicBezTo>
                            <a:pt x="8" y="14"/>
                            <a:pt x="16" y="17"/>
                            <a:pt x="21" y="16"/>
                          </a:cubicBezTo>
                          <a:cubicBezTo>
                            <a:pt x="20" y="19"/>
                            <a:pt x="20" y="23"/>
                            <a:pt x="20" y="26"/>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4" name="Freeform 755"/>
                    <p:cNvSpPr>
                      <a:spLocks/>
                    </p:cNvSpPr>
                    <p:nvPr/>
                  </p:nvSpPr>
                  <p:spPr bwMode="auto">
                    <a:xfrm>
                      <a:off x="3146" y="1173"/>
                      <a:ext cx="26" cy="17"/>
                    </a:xfrm>
                    <a:custGeom>
                      <a:avLst/>
                      <a:gdLst>
                        <a:gd name="T0" fmla="*/ 11 w 11"/>
                        <a:gd name="T1" fmla="*/ 7 h 7"/>
                        <a:gd name="T2" fmla="*/ 11 w 11"/>
                        <a:gd name="T3" fmla="*/ 7 h 7"/>
                        <a:gd name="T4" fmla="*/ 5 w 11"/>
                        <a:gd name="T5" fmla="*/ 6 h 7"/>
                        <a:gd name="T6" fmla="*/ 3 w 11"/>
                        <a:gd name="T7" fmla="*/ 1 h 7"/>
                        <a:gd name="T8" fmla="*/ 8 w 11"/>
                        <a:gd name="T9" fmla="*/ 0 h 7"/>
                        <a:gd name="T10" fmla="*/ 11 w 11"/>
                        <a:gd name="T11" fmla="*/ 0 h 7"/>
                        <a:gd name="T12" fmla="*/ 11 w 11"/>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1" h="7">
                          <a:moveTo>
                            <a:pt x="11" y="7"/>
                          </a:moveTo>
                          <a:cubicBezTo>
                            <a:pt x="11" y="7"/>
                            <a:pt x="11" y="7"/>
                            <a:pt x="11" y="7"/>
                          </a:cubicBezTo>
                          <a:cubicBezTo>
                            <a:pt x="9" y="7"/>
                            <a:pt x="7" y="7"/>
                            <a:pt x="5" y="6"/>
                          </a:cubicBezTo>
                          <a:cubicBezTo>
                            <a:pt x="4" y="5"/>
                            <a:pt x="0" y="2"/>
                            <a:pt x="3" y="1"/>
                          </a:cubicBezTo>
                          <a:cubicBezTo>
                            <a:pt x="5" y="1"/>
                            <a:pt x="6" y="0"/>
                            <a:pt x="8" y="0"/>
                          </a:cubicBezTo>
                          <a:cubicBezTo>
                            <a:pt x="9" y="0"/>
                            <a:pt x="10" y="0"/>
                            <a:pt x="11" y="0"/>
                          </a:cubicBezTo>
                          <a:cubicBezTo>
                            <a:pt x="11" y="2"/>
                            <a:pt x="11" y="5"/>
                            <a:pt x="11"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5" name="Freeform 756"/>
                    <p:cNvSpPr>
                      <a:spLocks/>
                    </p:cNvSpPr>
                    <p:nvPr/>
                  </p:nvSpPr>
                  <p:spPr bwMode="auto">
                    <a:xfrm>
                      <a:off x="3221" y="861"/>
                      <a:ext cx="24" cy="19"/>
                    </a:xfrm>
                    <a:custGeom>
                      <a:avLst/>
                      <a:gdLst>
                        <a:gd name="T0" fmla="*/ 10 w 10"/>
                        <a:gd name="T1" fmla="*/ 7 h 8"/>
                        <a:gd name="T2" fmla="*/ 7 w 10"/>
                        <a:gd name="T3" fmla="*/ 7 h 8"/>
                        <a:gd name="T4" fmla="*/ 0 w 10"/>
                        <a:gd name="T5" fmla="*/ 8 h 8"/>
                        <a:gd name="T6" fmla="*/ 5 w 10"/>
                        <a:gd name="T7" fmla="*/ 0 h 8"/>
                        <a:gd name="T8" fmla="*/ 10 w 10"/>
                        <a:gd name="T9" fmla="*/ 7 h 8"/>
                      </a:gdLst>
                      <a:ahLst/>
                      <a:cxnLst>
                        <a:cxn ang="0">
                          <a:pos x="T0" y="T1"/>
                        </a:cxn>
                        <a:cxn ang="0">
                          <a:pos x="T2" y="T3"/>
                        </a:cxn>
                        <a:cxn ang="0">
                          <a:pos x="T4" y="T5"/>
                        </a:cxn>
                        <a:cxn ang="0">
                          <a:pos x="T6" y="T7"/>
                        </a:cxn>
                        <a:cxn ang="0">
                          <a:pos x="T8" y="T9"/>
                        </a:cxn>
                      </a:cxnLst>
                      <a:rect l="0" t="0" r="r" b="b"/>
                      <a:pathLst>
                        <a:path w="10" h="8">
                          <a:moveTo>
                            <a:pt x="10" y="7"/>
                          </a:moveTo>
                          <a:cubicBezTo>
                            <a:pt x="9" y="7"/>
                            <a:pt x="8" y="7"/>
                            <a:pt x="7" y="7"/>
                          </a:cubicBezTo>
                          <a:cubicBezTo>
                            <a:pt x="5" y="7"/>
                            <a:pt x="3" y="7"/>
                            <a:pt x="0" y="8"/>
                          </a:cubicBezTo>
                          <a:cubicBezTo>
                            <a:pt x="2" y="5"/>
                            <a:pt x="4" y="2"/>
                            <a:pt x="5" y="0"/>
                          </a:cubicBezTo>
                          <a:cubicBezTo>
                            <a:pt x="6" y="2"/>
                            <a:pt x="8" y="5"/>
                            <a:pt x="10" y="7"/>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6" name="Freeform 757"/>
                    <p:cNvSpPr>
                      <a:spLocks/>
                    </p:cNvSpPr>
                    <p:nvPr/>
                  </p:nvSpPr>
                  <p:spPr bwMode="auto">
                    <a:xfrm>
                      <a:off x="3158" y="1010"/>
                      <a:ext cx="52" cy="64"/>
                    </a:xfrm>
                    <a:custGeom>
                      <a:avLst/>
                      <a:gdLst>
                        <a:gd name="T0" fmla="*/ 22 w 22"/>
                        <a:gd name="T1" fmla="*/ 3 h 27"/>
                        <a:gd name="T2" fmla="*/ 20 w 22"/>
                        <a:gd name="T3" fmla="*/ 8 h 27"/>
                        <a:gd name="T4" fmla="*/ 12 w 22"/>
                        <a:gd name="T5" fmla="*/ 8 h 27"/>
                        <a:gd name="T6" fmla="*/ 6 w 22"/>
                        <a:gd name="T7" fmla="*/ 11 h 27"/>
                        <a:gd name="T8" fmla="*/ 8 w 22"/>
                        <a:gd name="T9" fmla="*/ 17 h 27"/>
                        <a:gd name="T10" fmla="*/ 15 w 22"/>
                        <a:gd name="T11" fmla="*/ 23 h 27"/>
                        <a:gd name="T12" fmla="*/ 14 w 22"/>
                        <a:gd name="T13" fmla="*/ 27 h 27"/>
                        <a:gd name="T14" fmla="*/ 13 w 22"/>
                        <a:gd name="T15" fmla="*/ 26 h 27"/>
                        <a:gd name="T16" fmla="*/ 0 w 22"/>
                        <a:gd name="T17" fmla="*/ 15 h 27"/>
                        <a:gd name="T18" fmla="*/ 1 w 22"/>
                        <a:gd name="T19" fmla="*/ 10 h 27"/>
                        <a:gd name="T20" fmla="*/ 22 w 22"/>
                        <a:gd name="T21"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7">
                          <a:moveTo>
                            <a:pt x="22" y="3"/>
                          </a:moveTo>
                          <a:cubicBezTo>
                            <a:pt x="21" y="5"/>
                            <a:pt x="20" y="7"/>
                            <a:pt x="20" y="8"/>
                          </a:cubicBezTo>
                          <a:cubicBezTo>
                            <a:pt x="18" y="7"/>
                            <a:pt x="14" y="8"/>
                            <a:pt x="12" y="8"/>
                          </a:cubicBezTo>
                          <a:cubicBezTo>
                            <a:pt x="10" y="9"/>
                            <a:pt x="7" y="9"/>
                            <a:pt x="6" y="11"/>
                          </a:cubicBezTo>
                          <a:cubicBezTo>
                            <a:pt x="5" y="13"/>
                            <a:pt x="7" y="15"/>
                            <a:pt x="8" y="17"/>
                          </a:cubicBezTo>
                          <a:cubicBezTo>
                            <a:pt x="10" y="19"/>
                            <a:pt x="13" y="21"/>
                            <a:pt x="15" y="23"/>
                          </a:cubicBezTo>
                          <a:cubicBezTo>
                            <a:pt x="15" y="24"/>
                            <a:pt x="15" y="26"/>
                            <a:pt x="14" y="27"/>
                          </a:cubicBezTo>
                          <a:cubicBezTo>
                            <a:pt x="14" y="26"/>
                            <a:pt x="14" y="26"/>
                            <a:pt x="13" y="26"/>
                          </a:cubicBezTo>
                          <a:cubicBezTo>
                            <a:pt x="8" y="24"/>
                            <a:pt x="1" y="21"/>
                            <a:pt x="0" y="15"/>
                          </a:cubicBezTo>
                          <a:cubicBezTo>
                            <a:pt x="0" y="13"/>
                            <a:pt x="0" y="12"/>
                            <a:pt x="1" y="10"/>
                          </a:cubicBezTo>
                          <a:cubicBezTo>
                            <a:pt x="5" y="2"/>
                            <a:pt x="14" y="0"/>
                            <a:pt x="22" y="3"/>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7" name="Freeform 758"/>
                    <p:cNvSpPr>
                      <a:spLocks/>
                    </p:cNvSpPr>
                    <p:nvPr/>
                  </p:nvSpPr>
                  <p:spPr bwMode="auto">
                    <a:xfrm>
                      <a:off x="3248" y="811"/>
                      <a:ext cx="7" cy="10"/>
                    </a:xfrm>
                    <a:custGeom>
                      <a:avLst/>
                      <a:gdLst>
                        <a:gd name="T0" fmla="*/ 3 w 3"/>
                        <a:gd name="T1" fmla="*/ 1 h 4"/>
                        <a:gd name="T2" fmla="*/ 0 w 3"/>
                        <a:gd name="T3" fmla="*/ 3 h 4"/>
                        <a:gd name="T4" fmla="*/ 2 w 3"/>
                        <a:gd name="T5" fmla="*/ 0 h 4"/>
                        <a:gd name="T6" fmla="*/ 3 w 3"/>
                        <a:gd name="T7" fmla="*/ 1 h 4"/>
                      </a:gdLst>
                      <a:ahLst/>
                      <a:cxnLst>
                        <a:cxn ang="0">
                          <a:pos x="T0" y="T1"/>
                        </a:cxn>
                        <a:cxn ang="0">
                          <a:pos x="T2" y="T3"/>
                        </a:cxn>
                        <a:cxn ang="0">
                          <a:pos x="T4" y="T5"/>
                        </a:cxn>
                        <a:cxn ang="0">
                          <a:pos x="T6" y="T7"/>
                        </a:cxn>
                      </a:cxnLst>
                      <a:rect l="0" t="0" r="r" b="b"/>
                      <a:pathLst>
                        <a:path w="3" h="4">
                          <a:moveTo>
                            <a:pt x="3" y="1"/>
                          </a:moveTo>
                          <a:cubicBezTo>
                            <a:pt x="3" y="2"/>
                            <a:pt x="2" y="4"/>
                            <a:pt x="0" y="3"/>
                          </a:cubicBezTo>
                          <a:cubicBezTo>
                            <a:pt x="1" y="2"/>
                            <a:pt x="2" y="1"/>
                            <a:pt x="2" y="0"/>
                          </a:cubicBezTo>
                          <a:cubicBezTo>
                            <a:pt x="3" y="0"/>
                            <a:pt x="3" y="1"/>
                            <a:pt x="3" y="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8" name="Freeform 759"/>
                    <p:cNvSpPr>
                      <a:spLocks/>
                    </p:cNvSpPr>
                    <p:nvPr/>
                  </p:nvSpPr>
                  <p:spPr bwMode="auto">
                    <a:xfrm>
                      <a:off x="3039" y="1476"/>
                      <a:ext cx="66" cy="76"/>
                    </a:xfrm>
                    <a:custGeom>
                      <a:avLst/>
                      <a:gdLst>
                        <a:gd name="T0" fmla="*/ 20 w 28"/>
                        <a:gd name="T1" fmla="*/ 30 h 32"/>
                        <a:gd name="T2" fmla="*/ 20 w 28"/>
                        <a:gd name="T3" fmla="*/ 30 h 32"/>
                        <a:gd name="T4" fmla="*/ 0 w 28"/>
                        <a:gd name="T5" fmla="*/ 23 h 32"/>
                        <a:gd name="T6" fmla="*/ 0 w 28"/>
                        <a:gd name="T7" fmla="*/ 23 h 32"/>
                        <a:gd name="T8" fmla="*/ 28 w 28"/>
                        <a:gd name="T9" fmla="*/ 0 h 32"/>
                        <a:gd name="T10" fmla="*/ 20 w 28"/>
                        <a:gd name="T11" fmla="*/ 30 h 32"/>
                      </a:gdLst>
                      <a:ahLst/>
                      <a:cxnLst>
                        <a:cxn ang="0">
                          <a:pos x="T0" y="T1"/>
                        </a:cxn>
                        <a:cxn ang="0">
                          <a:pos x="T2" y="T3"/>
                        </a:cxn>
                        <a:cxn ang="0">
                          <a:pos x="T4" y="T5"/>
                        </a:cxn>
                        <a:cxn ang="0">
                          <a:pos x="T6" y="T7"/>
                        </a:cxn>
                        <a:cxn ang="0">
                          <a:pos x="T8" y="T9"/>
                        </a:cxn>
                        <a:cxn ang="0">
                          <a:pos x="T10" y="T11"/>
                        </a:cxn>
                      </a:cxnLst>
                      <a:rect l="0" t="0" r="r" b="b"/>
                      <a:pathLst>
                        <a:path w="28" h="32">
                          <a:moveTo>
                            <a:pt x="20" y="30"/>
                          </a:moveTo>
                          <a:cubicBezTo>
                            <a:pt x="20" y="30"/>
                            <a:pt x="20" y="30"/>
                            <a:pt x="20" y="30"/>
                          </a:cubicBezTo>
                          <a:cubicBezTo>
                            <a:pt x="12" y="31"/>
                            <a:pt x="3" y="32"/>
                            <a:pt x="0" y="23"/>
                          </a:cubicBezTo>
                          <a:cubicBezTo>
                            <a:pt x="0" y="23"/>
                            <a:pt x="0" y="23"/>
                            <a:pt x="0" y="23"/>
                          </a:cubicBezTo>
                          <a:cubicBezTo>
                            <a:pt x="7" y="13"/>
                            <a:pt x="16" y="5"/>
                            <a:pt x="28" y="0"/>
                          </a:cubicBezTo>
                          <a:cubicBezTo>
                            <a:pt x="20" y="7"/>
                            <a:pt x="16" y="19"/>
                            <a:pt x="20" y="3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9" name="Freeform 760"/>
                    <p:cNvSpPr>
                      <a:spLocks/>
                    </p:cNvSpPr>
                    <p:nvPr/>
                  </p:nvSpPr>
                  <p:spPr bwMode="auto">
                    <a:xfrm>
                      <a:off x="3115" y="1278"/>
                      <a:ext cx="28" cy="40"/>
                    </a:xfrm>
                    <a:custGeom>
                      <a:avLst/>
                      <a:gdLst>
                        <a:gd name="T0" fmla="*/ 12 w 12"/>
                        <a:gd name="T1" fmla="*/ 6 h 17"/>
                        <a:gd name="T2" fmla="*/ 10 w 12"/>
                        <a:gd name="T3" fmla="*/ 7 h 17"/>
                        <a:gd name="T4" fmla="*/ 1 w 12"/>
                        <a:gd name="T5" fmla="*/ 17 h 17"/>
                        <a:gd name="T6" fmla="*/ 0 w 12"/>
                        <a:gd name="T7" fmla="*/ 15 h 17"/>
                        <a:gd name="T8" fmla="*/ 0 w 12"/>
                        <a:gd name="T9" fmla="*/ 0 h 17"/>
                        <a:gd name="T10" fmla="*/ 12 w 12"/>
                        <a:gd name="T11" fmla="*/ 6 h 17"/>
                      </a:gdLst>
                      <a:ahLst/>
                      <a:cxnLst>
                        <a:cxn ang="0">
                          <a:pos x="T0" y="T1"/>
                        </a:cxn>
                        <a:cxn ang="0">
                          <a:pos x="T2" y="T3"/>
                        </a:cxn>
                        <a:cxn ang="0">
                          <a:pos x="T4" y="T5"/>
                        </a:cxn>
                        <a:cxn ang="0">
                          <a:pos x="T6" y="T7"/>
                        </a:cxn>
                        <a:cxn ang="0">
                          <a:pos x="T8" y="T9"/>
                        </a:cxn>
                        <a:cxn ang="0">
                          <a:pos x="T10" y="T11"/>
                        </a:cxn>
                      </a:cxnLst>
                      <a:rect l="0" t="0" r="r" b="b"/>
                      <a:pathLst>
                        <a:path w="12" h="17">
                          <a:moveTo>
                            <a:pt x="12" y="6"/>
                          </a:moveTo>
                          <a:cubicBezTo>
                            <a:pt x="12" y="6"/>
                            <a:pt x="11" y="7"/>
                            <a:pt x="10" y="7"/>
                          </a:cubicBezTo>
                          <a:cubicBezTo>
                            <a:pt x="6" y="10"/>
                            <a:pt x="3" y="13"/>
                            <a:pt x="1" y="17"/>
                          </a:cubicBezTo>
                          <a:cubicBezTo>
                            <a:pt x="1" y="17"/>
                            <a:pt x="0" y="16"/>
                            <a:pt x="0" y="15"/>
                          </a:cubicBezTo>
                          <a:cubicBezTo>
                            <a:pt x="0" y="10"/>
                            <a:pt x="0" y="5"/>
                            <a:pt x="0" y="0"/>
                          </a:cubicBezTo>
                          <a:cubicBezTo>
                            <a:pt x="3" y="3"/>
                            <a:pt x="7" y="5"/>
                            <a:pt x="12" y="6"/>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0" name="Freeform 761"/>
                    <p:cNvSpPr>
                      <a:spLocks/>
                    </p:cNvSpPr>
                    <p:nvPr/>
                  </p:nvSpPr>
                  <p:spPr bwMode="auto">
                    <a:xfrm>
                      <a:off x="3134" y="1076"/>
                      <a:ext cx="57" cy="71"/>
                    </a:xfrm>
                    <a:custGeom>
                      <a:avLst/>
                      <a:gdLst>
                        <a:gd name="T0" fmla="*/ 18 w 24"/>
                        <a:gd name="T1" fmla="*/ 30 h 30"/>
                        <a:gd name="T2" fmla="*/ 17 w 24"/>
                        <a:gd name="T3" fmla="*/ 30 h 30"/>
                        <a:gd name="T4" fmla="*/ 15 w 24"/>
                        <a:gd name="T5" fmla="*/ 30 h 30"/>
                        <a:gd name="T6" fmla="*/ 0 w 24"/>
                        <a:gd name="T7" fmla="*/ 16 h 30"/>
                        <a:gd name="T8" fmla="*/ 2 w 24"/>
                        <a:gd name="T9" fmla="*/ 10 h 30"/>
                        <a:gd name="T10" fmla="*/ 22 w 24"/>
                        <a:gd name="T11" fmla="*/ 2 h 30"/>
                        <a:gd name="T12" fmla="*/ 24 w 24"/>
                        <a:gd name="T13" fmla="*/ 1 h 30"/>
                        <a:gd name="T14" fmla="*/ 22 w 24"/>
                        <a:gd name="T15" fmla="*/ 8 h 30"/>
                        <a:gd name="T16" fmla="*/ 14 w 24"/>
                        <a:gd name="T17" fmla="*/ 7 h 30"/>
                        <a:gd name="T18" fmla="*/ 9 w 24"/>
                        <a:gd name="T19" fmla="*/ 12 h 30"/>
                        <a:gd name="T20" fmla="*/ 11 w 24"/>
                        <a:gd name="T21" fmla="*/ 18 h 30"/>
                        <a:gd name="T22" fmla="*/ 19 w 24"/>
                        <a:gd name="T23" fmla="*/ 20 h 30"/>
                        <a:gd name="T24" fmla="*/ 18 w 24"/>
                        <a:gd name="T2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0">
                          <a:moveTo>
                            <a:pt x="18" y="30"/>
                          </a:moveTo>
                          <a:cubicBezTo>
                            <a:pt x="18" y="30"/>
                            <a:pt x="18" y="30"/>
                            <a:pt x="17" y="30"/>
                          </a:cubicBezTo>
                          <a:cubicBezTo>
                            <a:pt x="17" y="30"/>
                            <a:pt x="16" y="30"/>
                            <a:pt x="15" y="30"/>
                          </a:cubicBezTo>
                          <a:cubicBezTo>
                            <a:pt x="8" y="29"/>
                            <a:pt x="1" y="23"/>
                            <a:pt x="0" y="16"/>
                          </a:cubicBezTo>
                          <a:cubicBezTo>
                            <a:pt x="1" y="14"/>
                            <a:pt x="1" y="12"/>
                            <a:pt x="2" y="10"/>
                          </a:cubicBezTo>
                          <a:cubicBezTo>
                            <a:pt x="5" y="2"/>
                            <a:pt x="15" y="0"/>
                            <a:pt x="22" y="2"/>
                          </a:cubicBezTo>
                          <a:cubicBezTo>
                            <a:pt x="23" y="2"/>
                            <a:pt x="23" y="2"/>
                            <a:pt x="24" y="1"/>
                          </a:cubicBezTo>
                          <a:cubicBezTo>
                            <a:pt x="23" y="4"/>
                            <a:pt x="22" y="6"/>
                            <a:pt x="22" y="8"/>
                          </a:cubicBezTo>
                          <a:cubicBezTo>
                            <a:pt x="20" y="7"/>
                            <a:pt x="16" y="7"/>
                            <a:pt x="14" y="7"/>
                          </a:cubicBezTo>
                          <a:cubicBezTo>
                            <a:pt x="12" y="8"/>
                            <a:pt x="10" y="10"/>
                            <a:pt x="9" y="12"/>
                          </a:cubicBezTo>
                          <a:cubicBezTo>
                            <a:pt x="9" y="15"/>
                            <a:pt x="10" y="17"/>
                            <a:pt x="11" y="18"/>
                          </a:cubicBezTo>
                          <a:cubicBezTo>
                            <a:pt x="14" y="20"/>
                            <a:pt x="17" y="21"/>
                            <a:pt x="19" y="20"/>
                          </a:cubicBezTo>
                          <a:cubicBezTo>
                            <a:pt x="19" y="24"/>
                            <a:pt x="18" y="27"/>
                            <a:pt x="18" y="30"/>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1" name="Freeform 762"/>
                    <p:cNvSpPr>
                      <a:spLocks/>
                    </p:cNvSpPr>
                    <p:nvPr/>
                  </p:nvSpPr>
                  <p:spPr bwMode="auto">
                    <a:xfrm>
                      <a:off x="3179" y="1036"/>
                      <a:ext cx="24" cy="24"/>
                    </a:xfrm>
                    <a:custGeom>
                      <a:avLst/>
                      <a:gdLst>
                        <a:gd name="T0" fmla="*/ 10 w 10"/>
                        <a:gd name="T1" fmla="*/ 0 h 10"/>
                        <a:gd name="T2" fmla="*/ 7 w 10"/>
                        <a:gd name="T3" fmla="*/ 10 h 10"/>
                        <a:gd name="T4" fmla="*/ 4 w 10"/>
                        <a:gd name="T5" fmla="*/ 7 h 10"/>
                        <a:gd name="T6" fmla="*/ 0 w 10"/>
                        <a:gd name="T7" fmla="*/ 2 h 10"/>
                        <a:gd name="T8" fmla="*/ 2 w 10"/>
                        <a:gd name="T9" fmla="*/ 0 h 10"/>
                        <a:gd name="T10" fmla="*/ 6 w 10"/>
                        <a:gd name="T11" fmla="*/ 0 h 10"/>
                        <a:gd name="T12" fmla="*/ 10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0" y="0"/>
                          </a:moveTo>
                          <a:cubicBezTo>
                            <a:pt x="9" y="3"/>
                            <a:pt x="8" y="7"/>
                            <a:pt x="7" y="10"/>
                          </a:cubicBezTo>
                          <a:cubicBezTo>
                            <a:pt x="6" y="9"/>
                            <a:pt x="5" y="8"/>
                            <a:pt x="4" y="7"/>
                          </a:cubicBezTo>
                          <a:cubicBezTo>
                            <a:pt x="3" y="6"/>
                            <a:pt x="0" y="4"/>
                            <a:pt x="0" y="2"/>
                          </a:cubicBezTo>
                          <a:cubicBezTo>
                            <a:pt x="0" y="1"/>
                            <a:pt x="1" y="1"/>
                            <a:pt x="2" y="0"/>
                          </a:cubicBezTo>
                          <a:cubicBezTo>
                            <a:pt x="3" y="0"/>
                            <a:pt x="4" y="0"/>
                            <a:pt x="6" y="0"/>
                          </a:cubicBezTo>
                          <a:cubicBezTo>
                            <a:pt x="7" y="0"/>
                            <a:pt x="8" y="0"/>
                            <a:pt x="1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2" name="Freeform 763"/>
                    <p:cNvSpPr>
                      <a:spLocks/>
                    </p:cNvSpPr>
                    <p:nvPr/>
                  </p:nvSpPr>
                  <p:spPr bwMode="auto">
                    <a:xfrm>
                      <a:off x="3160" y="1098"/>
                      <a:ext cx="24" cy="21"/>
                    </a:xfrm>
                    <a:custGeom>
                      <a:avLst/>
                      <a:gdLst>
                        <a:gd name="T0" fmla="*/ 10 w 10"/>
                        <a:gd name="T1" fmla="*/ 2 h 9"/>
                        <a:gd name="T2" fmla="*/ 9 w 10"/>
                        <a:gd name="T3" fmla="*/ 9 h 9"/>
                        <a:gd name="T4" fmla="*/ 2 w 10"/>
                        <a:gd name="T5" fmla="*/ 4 h 9"/>
                        <a:gd name="T6" fmla="*/ 10 w 10"/>
                        <a:gd name="T7" fmla="*/ 2 h 9"/>
                      </a:gdLst>
                      <a:ahLst/>
                      <a:cxnLst>
                        <a:cxn ang="0">
                          <a:pos x="T0" y="T1"/>
                        </a:cxn>
                        <a:cxn ang="0">
                          <a:pos x="T2" y="T3"/>
                        </a:cxn>
                        <a:cxn ang="0">
                          <a:pos x="T4" y="T5"/>
                        </a:cxn>
                        <a:cxn ang="0">
                          <a:pos x="T6" y="T7"/>
                        </a:cxn>
                      </a:cxnLst>
                      <a:rect l="0" t="0" r="r" b="b"/>
                      <a:pathLst>
                        <a:path w="10" h="9">
                          <a:moveTo>
                            <a:pt x="10" y="2"/>
                          </a:moveTo>
                          <a:cubicBezTo>
                            <a:pt x="10" y="4"/>
                            <a:pt x="9" y="7"/>
                            <a:pt x="9" y="9"/>
                          </a:cubicBezTo>
                          <a:cubicBezTo>
                            <a:pt x="6" y="9"/>
                            <a:pt x="0" y="7"/>
                            <a:pt x="2" y="4"/>
                          </a:cubicBezTo>
                          <a:cubicBezTo>
                            <a:pt x="4" y="0"/>
                            <a:pt x="7" y="2"/>
                            <a:pt x="10" y="2"/>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3" name="Freeform 764"/>
                    <p:cNvSpPr>
                      <a:spLocks/>
                    </p:cNvSpPr>
                    <p:nvPr/>
                  </p:nvSpPr>
                  <p:spPr bwMode="auto">
                    <a:xfrm>
                      <a:off x="2996" y="1542"/>
                      <a:ext cx="81" cy="95"/>
                    </a:xfrm>
                    <a:custGeom>
                      <a:avLst/>
                      <a:gdLst>
                        <a:gd name="T0" fmla="*/ 28 w 34"/>
                        <a:gd name="T1" fmla="*/ 37 h 40"/>
                        <a:gd name="T2" fmla="*/ 28 w 34"/>
                        <a:gd name="T3" fmla="*/ 37 h 40"/>
                        <a:gd name="T4" fmla="*/ 13 w 34"/>
                        <a:gd name="T5" fmla="*/ 39 h 40"/>
                        <a:gd name="T6" fmla="*/ 2 w 34"/>
                        <a:gd name="T7" fmla="*/ 26 h 40"/>
                        <a:gd name="T8" fmla="*/ 2 w 34"/>
                        <a:gd name="T9" fmla="*/ 26 h 40"/>
                        <a:gd name="T10" fmla="*/ 15 w 34"/>
                        <a:gd name="T11" fmla="*/ 0 h 40"/>
                        <a:gd name="T12" fmla="*/ 34 w 34"/>
                        <a:gd name="T13" fmla="*/ 7 h 40"/>
                        <a:gd name="T14" fmla="*/ 28 w 34"/>
                        <a:gd name="T15" fmla="*/ 35 h 40"/>
                        <a:gd name="T16" fmla="*/ 28 w 34"/>
                        <a:gd name="T1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0">
                          <a:moveTo>
                            <a:pt x="28" y="37"/>
                          </a:moveTo>
                          <a:cubicBezTo>
                            <a:pt x="28" y="37"/>
                            <a:pt x="28" y="37"/>
                            <a:pt x="28" y="37"/>
                          </a:cubicBezTo>
                          <a:cubicBezTo>
                            <a:pt x="23" y="39"/>
                            <a:pt x="18" y="40"/>
                            <a:pt x="13" y="39"/>
                          </a:cubicBezTo>
                          <a:cubicBezTo>
                            <a:pt x="8" y="37"/>
                            <a:pt x="0" y="33"/>
                            <a:pt x="2" y="26"/>
                          </a:cubicBezTo>
                          <a:cubicBezTo>
                            <a:pt x="2" y="26"/>
                            <a:pt x="2" y="26"/>
                            <a:pt x="2" y="26"/>
                          </a:cubicBezTo>
                          <a:cubicBezTo>
                            <a:pt x="5" y="17"/>
                            <a:pt x="10" y="8"/>
                            <a:pt x="15" y="0"/>
                          </a:cubicBezTo>
                          <a:cubicBezTo>
                            <a:pt x="19" y="7"/>
                            <a:pt x="26" y="8"/>
                            <a:pt x="34" y="7"/>
                          </a:cubicBezTo>
                          <a:cubicBezTo>
                            <a:pt x="27" y="15"/>
                            <a:pt x="25" y="26"/>
                            <a:pt x="28" y="35"/>
                          </a:cubicBezTo>
                          <a:cubicBezTo>
                            <a:pt x="28" y="36"/>
                            <a:pt x="28" y="36"/>
                            <a:pt x="28" y="3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4" name="Freeform 765"/>
                    <p:cNvSpPr>
                      <a:spLocks/>
                    </p:cNvSpPr>
                    <p:nvPr/>
                  </p:nvSpPr>
                  <p:spPr bwMode="auto">
                    <a:xfrm>
                      <a:off x="2982" y="1623"/>
                      <a:ext cx="66" cy="95"/>
                    </a:xfrm>
                    <a:custGeom>
                      <a:avLst/>
                      <a:gdLst>
                        <a:gd name="T0" fmla="*/ 26 w 28"/>
                        <a:gd name="T1" fmla="*/ 38 h 40"/>
                        <a:gd name="T2" fmla="*/ 26 w 28"/>
                        <a:gd name="T3" fmla="*/ 38 h 40"/>
                        <a:gd name="T4" fmla="*/ 4 w 28"/>
                        <a:gd name="T5" fmla="*/ 31 h 40"/>
                        <a:gd name="T6" fmla="*/ 2 w 28"/>
                        <a:gd name="T7" fmla="*/ 12 h 40"/>
                        <a:gd name="T8" fmla="*/ 2 w 28"/>
                        <a:gd name="T9" fmla="*/ 10 h 40"/>
                        <a:gd name="T10" fmla="*/ 5 w 28"/>
                        <a:gd name="T11" fmla="*/ 0 h 40"/>
                        <a:gd name="T12" fmla="*/ 13 w 28"/>
                        <a:gd name="T13" fmla="*/ 7 h 40"/>
                        <a:gd name="T14" fmla="*/ 28 w 28"/>
                        <a:gd name="T15" fmla="*/ 10 h 40"/>
                        <a:gd name="T16" fmla="*/ 26 w 28"/>
                        <a:gd name="T17"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0">
                          <a:moveTo>
                            <a:pt x="26" y="38"/>
                          </a:moveTo>
                          <a:cubicBezTo>
                            <a:pt x="26" y="38"/>
                            <a:pt x="26" y="38"/>
                            <a:pt x="26" y="38"/>
                          </a:cubicBezTo>
                          <a:cubicBezTo>
                            <a:pt x="18" y="40"/>
                            <a:pt x="9" y="38"/>
                            <a:pt x="4" y="31"/>
                          </a:cubicBezTo>
                          <a:cubicBezTo>
                            <a:pt x="0" y="25"/>
                            <a:pt x="1" y="19"/>
                            <a:pt x="2" y="12"/>
                          </a:cubicBezTo>
                          <a:cubicBezTo>
                            <a:pt x="3" y="11"/>
                            <a:pt x="2" y="11"/>
                            <a:pt x="2" y="10"/>
                          </a:cubicBezTo>
                          <a:cubicBezTo>
                            <a:pt x="3" y="7"/>
                            <a:pt x="4" y="3"/>
                            <a:pt x="5" y="0"/>
                          </a:cubicBezTo>
                          <a:cubicBezTo>
                            <a:pt x="7" y="3"/>
                            <a:pt x="10" y="6"/>
                            <a:pt x="13" y="7"/>
                          </a:cubicBezTo>
                          <a:cubicBezTo>
                            <a:pt x="18" y="10"/>
                            <a:pt x="23" y="10"/>
                            <a:pt x="28" y="10"/>
                          </a:cubicBezTo>
                          <a:cubicBezTo>
                            <a:pt x="23" y="18"/>
                            <a:pt x="22" y="29"/>
                            <a:pt x="26" y="3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5" name="Freeform 766"/>
                    <p:cNvSpPr>
                      <a:spLocks/>
                    </p:cNvSpPr>
                    <p:nvPr/>
                  </p:nvSpPr>
                  <p:spPr bwMode="auto">
                    <a:xfrm>
                      <a:off x="2958" y="1692"/>
                      <a:ext cx="72" cy="97"/>
                    </a:xfrm>
                    <a:custGeom>
                      <a:avLst/>
                      <a:gdLst>
                        <a:gd name="T0" fmla="*/ 24 w 30"/>
                        <a:gd name="T1" fmla="*/ 33 h 41"/>
                        <a:gd name="T2" fmla="*/ 26 w 30"/>
                        <a:gd name="T3" fmla="*/ 41 h 41"/>
                        <a:gd name="T4" fmla="*/ 0 w 30"/>
                        <a:gd name="T5" fmla="*/ 35 h 41"/>
                        <a:gd name="T6" fmla="*/ 8 w 30"/>
                        <a:gd name="T7" fmla="*/ 0 h 41"/>
                        <a:gd name="T8" fmla="*/ 11 w 30"/>
                        <a:gd name="T9" fmla="*/ 6 h 41"/>
                        <a:gd name="T10" fmla="*/ 30 w 30"/>
                        <a:gd name="T11" fmla="*/ 15 h 41"/>
                        <a:gd name="T12" fmla="*/ 24 w 30"/>
                        <a:gd name="T13" fmla="*/ 33 h 41"/>
                      </a:gdLst>
                      <a:ahLst/>
                      <a:cxnLst>
                        <a:cxn ang="0">
                          <a:pos x="T0" y="T1"/>
                        </a:cxn>
                        <a:cxn ang="0">
                          <a:pos x="T2" y="T3"/>
                        </a:cxn>
                        <a:cxn ang="0">
                          <a:pos x="T4" y="T5"/>
                        </a:cxn>
                        <a:cxn ang="0">
                          <a:pos x="T6" y="T7"/>
                        </a:cxn>
                        <a:cxn ang="0">
                          <a:pos x="T8" y="T9"/>
                        </a:cxn>
                        <a:cxn ang="0">
                          <a:pos x="T10" y="T11"/>
                        </a:cxn>
                        <a:cxn ang="0">
                          <a:pos x="T12" y="T13"/>
                        </a:cxn>
                      </a:cxnLst>
                      <a:rect l="0" t="0" r="r" b="b"/>
                      <a:pathLst>
                        <a:path w="30" h="41">
                          <a:moveTo>
                            <a:pt x="24" y="33"/>
                          </a:moveTo>
                          <a:cubicBezTo>
                            <a:pt x="24" y="36"/>
                            <a:pt x="25" y="38"/>
                            <a:pt x="26" y="41"/>
                          </a:cubicBezTo>
                          <a:cubicBezTo>
                            <a:pt x="18" y="38"/>
                            <a:pt x="9" y="36"/>
                            <a:pt x="0" y="35"/>
                          </a:cubicBezTo>
                          <a:cubicBezTo>
                            <a:pt x="3" y="24"/>
                            <a:pt x="5" y="12"/>
                            <a:pt x="8" y="0"/>
                          </a:cubicBezTo>
                          <a:cubicBezTo>
                            <a:pt x="8" y="2"/>
                            <a:pt x="10" y="4"/>
                            <a:pt x="11" y="6"/>
                          </a:cubicBezTo>
                          <a:cubicBezTo>
                            <a:pt x="16" y="12"/>
                            <a:pt x="23" y="15"/>
                            <a:pt x="30" y="15"/>
                          </a:cubicBezTo>
                          <a:cubicBezTo>
                            <a:pt x="27" y="20"/>
                            <a:pt x="24" y="26"/>
                            <a:pt x="24" y="3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6" name="Freeform 767"/>
                    <p:cNvSpPr>
                      <a:spLocks/>
                    </p:cNvSpPr>
                    <p:nvPr/>
                  </p:nvSpPr>
                  <p:spPr bwMode="auto">
                    <a:xfrm>
                      <a:off x="3105" y="1311"/>
                      <a:ext cx="10" cy="9"/>
                    </a:xfrm>
                    <a:custGeom>
                      <a:avLst/>
                      <a:gdLst>
                        <a:gd name="T0" fmla="*/ 4 w 4"/>
                        <a:gd name="T1" fmla="*/ 2 h 4"/>
                        <a:gd name="T2" fmla="*/ 3 w 4"/>
                        <a:gd name="T3" fmla="*/ 3 h 4"/>
                        <a:gd name="T4" fmla="*/ 1 w 4"/>
                        <a:gd name="T5" fmla="*/ 4 h 4"/>
                        <a:gd name="T6" fmla="*/ 0 w 4"/>
                        <a:gd name="T7" fmla="*/ 0 h 4"/>
                        <a:gd name="T8" fmla="*/ 3 w 4"/>
                        <a:gd name="T9" fmla="*/ 0 h 4"/>
                        <a:gd name="T10" fmla="*/ 4 w 4"/>
                        <a:gd name="T11" fmla="*/ 1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2"/>
                            <a:pt x="4" y="3"/>
                            <a:pt x="3" y="3"/>
                          </a:cubicBezTo>
                          <a:cubicBezTo>
                            <a:pt x="2" y="4"/>
                            <a:pt x="1" y="4"/>
                            <a:pt x="1" y="4"/>
                          </a:cubicBezTo>
                          <a:cubicBezTo>
                            <a:pt x="1" y="3"/>
                            <a:pt x="1" y="1"/>
                            <a:pt x="0" y="0"/>
                          </a:cubicBezTo>
                          <a:cubicBezTo>
                            <a:pt x="1" y="0"/>
                            <a:pt x="2" y="0"/>
                            <a:pt x="3" y="0"/>
                          </a:cubicBezTo>
                          <a:cubicBezTo>
                            <a:pt x="4" y="0"/>
                            <a:pt x="4" y="1"/>
                            <a:pt x="4" y="1"/>
                          </a:cubicBezTo>
                          <a:cubicBezTo>
                            <a:pt x="4" y="1"/>
                            <a:pt x="4" y="1"/>
                            <a:pt x="4"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7" name="Freeform 768"/>
                    <p:cNvSpPr>
                      <a:spLocks/>
                    </p:cNvSpPr>
                    <p:nvPr/>
                  </p:nvSpPr>
                  <p:spPr bwMode="auto">
                    <a:xfrm>
                      <a:off x="3117" y="1202"/>
                      <a:ext cx="29" cy="38"/>
                    </a:xfrm>
                    <a:custGeom>
                      <a:avLst/>
                      <a:gdLst>
                        <a:gd name="T0" fmla="*/ 12 w 12"/>
                        <a:gd name="T1" fmla="*/ 9 h 16"/>
                        <a:gd name="T2" fmla="*/ 0 w 12"/>
                        <a:gd name="T3" fmla="*/ 16 h 16"/>
                        <a:gd name="T4" fmla="*/ 1 w 12"/>
                        <a:gd name="T5" fmla="*/ 0 h 16"/>
                        <a:gd name="T6" fmla="*/ 12 w 12"/>
                        <a:gd name="T7" fmla="*/ 9 h 16"/>
                      </a:gdLst>
                      <a:ahLst/>
                      <a:cxnLst>
                        <a:cxn ang="0">
                          <a:pos x="T0" y="T1"/>
                        </a:cxn>
                        <a:cxn ang="0">
                          <a:pos x="T2" y="T3"/>
                        </a:cxn>
                        <a:cxn ang="0">
                          <a:pos x="T4" y="T5"/>
                        </a:cxn>
                        <a:cxn ang="0">
                          <a:pos x="T6" y="T7"/>
                        </a:cxn>
                      </a:cxnLst>
                      <a:rect l="0" t="0" r="r" b="b"/>
                      <a:pathLst>
                        <a:path w="12" h="16">
                          <a:moveTo>
                            <a:pt x="12" y="9"/>
                          </a:moveTo>
                          <a:cubicBezTo>
                            <a:pt x="7" y="11"/>
                            <a:pt x="3" y="13"/>
                            <a:pt x="0" y="16"/>
                          </a:cubicBezTo>
                          <a:cubicBezTo>
                            <a:pt x="0" y="11"/>
                            <a:pt x="1" y="5"/>
                            <a:pt x="1" y="0"/>
                          </a:cubicBezTo>
                          <a:cubicBezTo>
                            <a:pt x="3" y="5"/>
                            <a:pt x="7" y="7"/>
                            <a:pt x="12" y="9"/>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8" name="Freeform 769"/>
                    <p:cNvSpPr>
                      <a:spLocks/>
                    </p:cNvSpPr>
                    <p:nvPr/>
                  </p:nvSpPr>
                  <p:spPr bwMode="auto">
                    <a:xfrm>
                      <a:off x="2783" y="835"/>
                      <a:ext cx="431" cy="558"/>
                    </a:xfrm>
                    <a:custGeom>
                      <a:avLst/>
                      <a:gdLst>
                        <a:gd name="T0" fmla="*/ 182 w 182"/>
                        <a:gd name="T1" fmla="*/ 15 h 236"/>
                        <a:gd name="T2" fmla="*/ 182 w 182"/>
                        <a:gd name="T3" fmla="*/ 16 h 236"/>
                        <a:gd name="T4" fmla="*/ 171 w 182"/>
                        <a:gd name="T5" fmla="*/ 37 h 236"/>
                        <a:gd name="T6" fmla="*/ 170 w 182"/>
                        <a:gd name="T7" fmla="*/ 37 h 236"/>
                        <a:gd name="T8" fmla="*/ 169 w 182"/>
                        <a:gd name="T9" fmla="*/ 37 h 236"/>
                        <a:gd name="T10" fmla="*/ 171 w 182"/>
                        <a:gd name="T11" fmla="*/ 32 h 236"/>
                        <a:gd name="T12" fmla="*/ 101 w 182"/>
                        <a:gd name="T13" fmla="*/ 35 h 236"/>
                        <a:gd name="T14" fmla="*/ 66 w 182"/>
                        <a:gd name="T15" fmla="*/ 61 h 236"/>
                        <a:gd name="T16" fmla="*/ 28 w 182"/>
                        <a:gd name="T17" fmla="*/ 91 h 236"/>
                        <a:gd name="T18" fmla="*/ 27 w 182"/>
                        <a:gd name="T19" fmla="*/ 95 h 236"/>
                        <a:gd name="T20" fmla="*/ 67 w 182"/>
                        <a:gd name="T21" fmla="*/ 172 h 236"/>
                        <a:gd name="T22" fmla="*/ 137 w 182"/>
                        <a:gd name="T23" fmla="*/ 205 h 236"/>
                        <a:gd name="T24" fmla="*/ 139 w 182"/>
                        <a:gd name="T25" fmla="*/ 233 h 236"/>
                        <a:gd name="T26" fmla="*/ 110 w 182"/>
                        <a:gd name="T27" fmla="*/ 234 h 236"/>
                        <a:gd name="T28" fmla="*/ 50 w 182"/>
                        <a:gd name="T29" fmla="*/ 185 h 236"/>
                        <a:gd name="T30" fmla="*/ 0 w 182"/>
                        <a:gd name="T31" fmla="*/ 90 h 236"/>
                        <a:gd name="T32" fmla="*/ 71 w 182"/>
                        <a:gd name="T33" fmla="*/ 28 h 236"/>
                        <a:gd name="T34" fmla="*/ 73 w 182"/>
                        <a:gd name="T35" fmla="*/ 26 h 236"/>
                        <a:gd name="T36" fmla="*/ 122 w 182"/>
                        <a:gd name="T37" fmla="*/ 2 h 236"/>
                        <a:gd name="T38" fmla="*/ 182 w 182"/>
                        <a:gd name="T39" fmla="*/ 15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236">
                          <a:moveTo>
                            <a:pt x="182" y="15"/>
                          </a:moveTo>
                          <a:cubicBezTo>
                            <a:pt x="182" y="16"/>
                            <a:pt x="182" y="16"/>
                            <a:pt x="182" y="16"/>
                          </a:cubicBezTo>
                          <a:cubicBezTo>
                            <a:pt x="178" y="23"/>
                            <a:pt x="175" y="30"/>
                            <a:pt x="171" y="37"/>
                          </a:cubicBezTo>
                          <a:cubicBezTo>
                            <a:pt x="171" y="37"/>
                            <a:pt x="171" y="37"/>
                            <a:pt x="170" y="37"/>
                          </a:cubicBezTo>
                          <a:cubicBezTo>
                            <a:pt x="170" y="37"/>
                            <a:pt x="170" y="37"/>
                            <a:pt x="169" y="37"/>
                          </a:cubicBezTo>
                          <a:cubicBezTo>
                            <a:pt x="172" y="36"/>
                            <a:pt x="173" y="33"/>
                            <a:pt x="171" y="32"/>
                          </a:cubicBezTo>
                          <a:cubicBezTo>
                            <a:pt x="148" y="21"/>
                            <a:pt x="122" y="22"/>
                            <a:pt x="101" y="35"/>
                          </a:cubicBezTo>
                          <a:cubicBezTo>
                            <a:pt x="89" y="42"/>
                            <a:pt x="77" y="52"/>
                            <a:pt x="66" y="61"/>
                          </a:cubicBezTo>
                          <a:cubicBezTo>
                            <a:pt x="53" y="71"/>
                            <a:pt x="41" y="81"/>
                            <a:pt x="28" y="91"/>
                          </a:cubicBezTo>
                          <a:cubicBezTo>
                            <a:pt x="26" y="92"/>
                            <a:pt x="26" y="93"/>
                            <a:pt x="27" y="95"/>
                          </a:cubicBezTo>
                          <a:cubicBezTo>
                            <a:pt x="47" y="117"/>
                            <a:pt x="51" y="148"/>
                            <a:pt x="67" y="172"/>
                          </a:cubicBezTo>
                          <a:cubicBezTo>
                            <a:pt x="82" y="193"/>
                            <a:pt x="110" y="209"/>
                            <a:pt x="137" y="205"/>
                          </a:cubicBezTo>
                          <a:cubicBezTo>
                            <a:pt x="137" y="214"/>
                            <a:pt x="138" y="223"/>
                            <a:pt x="139" y="233"/>
                          </a:cubicBezTo>
                          <a:cubicBezTo>
                            <a:pt x="129" y="236"/>
                            <a:pt x="119" y="236"/>
                            <a:pt x="110" y="234"/>
                          </a:cubicBezTo>
                          <a:cubicBezTo>
                            <a:pt x="85" y="228"/>
                            <a:pt x="63" y="206"/>
                            <a:pt x="50" y="185"/>
                          </a:cubicBezTo>
                          <a:cubicBezTo>
                            <a:pt x="32" y="154"/>
                            <a:pt x="22" y="119"/>
                            <a:pt x="0" y="90"/>
                          </a:cubicBezTo>
                          <a:cubicBezTo>
                            <a:pt x="30" y="77"/>
                            <a:pt x="48" y="49"/>
                            <a:pt x="71" y="28"/>
                          </a:cubicBezTo>
                          <a:cubicBezTo>
                            <a:pt x="72" y="27"/>
                            <a:pt x="73" y="27"/>
                            <a:pt x="73" y="26"/>
                          </a:cubicBezTo>
                          <a:cubicBezTo>
                            <a:pt x="87" y="14"/>
                            <a:pt x="103" y="4"/>
                            <a:pt x="122" y="2"/>
                          </a:cubicBezTo>
                          <a:cubicBezTo>
                            <a:pt x="143" y="0"/>
                            <a:pt x="163" y="6"/>
                            <a:pt x="182" y="1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9" name="Freeform 770"/>
                    <p:cNvSpPr>
                      <a:spLocks/>
                    </p:cNvSpPr>
                    <p:nvPr/>
                  </p:nvSpPr>
                  <p:spPr bwMode="auto">
                    <a:xfrm>
                      <a:off x="3191" y="923"/>
                      <a:ext cx="23" cy="19"/>
                    </a:xfrm>
                    <a:custGeom>
                      <a:avLst/>
                      <a:gdLst>
                        <a:gd name="T0" fmla="*/ 4 w 10"/>
                        <a:gd name="T1" fmla="*/ 0 h 8"/>
                        <a:gd name="T2" fmla="*/ 10 w 10"/>
                        <a:gd name="T3" fmla="*/ 8 h 8"/>
                        <a:gd name="T4" fmla="*/ 0 w 10"/>
                        <a:gd name="T5" fmla="*/ 8 h 8"/>
                        <a:gd name="T6" fmla="*/ 2 w 10"/>
                        <a:gd name="T7" fmla="*/ 4 h 8"/>
                        <a:gd name="T8" fmla="*/ 4 w 10"/>
                        <a:gd name="T9" fmla="*/ 0 h 8"/>
                      </a:gdLst>
                      <a:ahLst/>
                      <a:cxnLst>
                        <a:cxn ang="0">
                          <a:pos x="T0" y="T1"/>
                        </a:cxn>
                        <a:cxn ang="0">
                          <a:pos x="T2" y="T3"/>
                        </a:cxn>
                        <a:cxn ang="0">
                          <a:pos x="T4" y="T5"/>
                        </a:cxn>
                        <a:cxn ang="0">
                          <a:pos x="T6" y="T7"/>
                        </a:cxn>
                        <a:cxn ang="0">
                          <a:pos x="T8" y="T9"/>
                        </a:cxn>
                      </a:cxnLst>
                      <a:rect l="0" t="0" r="r" b="b"/>
                      <a:pathLst>
                        <a:path w="10" h="8">
                          <a:moveTo>
                            <a:pt x="4" y="0"/>
                          </a:moveTo>
                          <a:cubicBezTo>
                            <a:pt x="5" y="3"/>
                            <a:pt x="7" y="6"/>
                            <a:pt x="10" y="8"/>
                          </a:cubicBezTo>
                          <a:cubicBezTo>
                            <a:pt x="7" y="8"/>
                            <a:pt x="3" y="8"/>
                            <a:pt x="0" y="8"/>
                          </a:cubicBezTo>
                          <a:cubicBezTo>
                            <a:pt x="1" y="7"/>
                            <a:pt x="2" y="5"/>
                            <a:pt x="2" y="4"/>
                          </a:cubicBezTo>
                          <a:cubicBezTo>
                            <a:pt x="3" y="3"/>
                            <a:pt x="3" y="1"/>
                            <a:pt x="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0" name="Freeform 771"/>
                    <p:cNvSpPr>
                      <a:spLocks/>
                    </p:cNvSpPr>
                    <p:nvPr/>
                  </p:nvSpPr>
                  <p:spPr bwMode="auto">
                    <a:xfrm>
                      <a:off x="3184" y="580"/>
                      <a:ext cx="97" cy="99"/>
                    </a:xfrm>
                    <a:custGeom>
                      <a:avLst/>
                      <a:gdLst>
                        <a:gd name="T0" fmla="*/ 41 w 41"/>
                        <a:gd name="T1" fmla="*/ 7 h 42"/>
                        <a:gd name="T2" fmla="*/ 37 w 41"/>
                        <a:gd name="T3" fmla="*/ 9 h 42"/>
                        <a:gd name="T4" fmla="*/ 23 w 41"/>
                        <a:gd name="T5" fmla="*/ 42 h 42"/>
                        <a:gd name="T6" fmla="*/ 0 w 41"/>
                        <a:gd name="T7" fmla="*/ 37 h 42"/>
                        <a:gd name="T8" fmla="*/ 1 w 41"/>
                        <a:gd name="T9" fmla="*/ 27 h 42"/>
                        <a:gd name="T10" fmla="*/ 4 w 41"/>
                        <a:gd name="T11" fmla="*/ 10 h 42"/>
                        <a:gd name="T12" fmla="*/ 41 w 41"/>
                        <a:gd name="T13" fmla="*/ 7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41" y="7"/>
                          </a:moveTo>
                          <a:cubicBezTo>
                            <a:pt x="39" y="7"/>
                            <a:pt x="38" y="8"/>
                            <a:pt x="37" y="9"/>
                          </a:cubicBezTo>
                          <a:cubicBezTo>
                            <a:pt x="27" y="17"/>
                            <a:pt x="22" y="30"/>
                            <a:pt x="23" y="42"/>
                          </a:cubicBezTo>
                          <a:cubicBezTo>
                            <a:pt x="16" y="38"/>
                            <a:pt x="8" y="35"/>
                            <a:pt x="0" y="37"/>
                          </a:cubicBezTo>
                          <a:cubicBezTo>
                            <a:pt x="0" y="33"/>
                            <a:pt x="1" y="30"/>
                            <a:pt x="1" y="27"/>
                          </a:cubicBezTo>
                          <a:cubicBezTo>
                            <a:pt x="1" y="21"/>
                            <a:pt x="2" y="16"/>
                            <a:pt x="4" y="10"/>
                          </a:cubicBezTo>
                          <a:cubicBezTo>
                            <a:pt x="14" y="2"/>
                            <a:pt x="29" y="0"/>
                            <a:pt x="41" y="7"/>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1" name="Freeform 772"/>
                    <p:cNvSpPr>
                      <a:spLocks noEditPoints="1"/>
                    </p:cNvSpPr>
                    <p:nvPr/>
                  </p:nvSpPr>
                  <p:spPr bwMode="auto">
                    <a:xfrm>
                      <a:off x="2845" y="885"/>
                      <a:ext cx="348" cy="445"/>
                    </a:xfrm>
                    <a:custGeom>
                      <a:avLst/>
                      <a:gdLst>
                        <a:gd name="T0" fmla="*/ 111 w 147"/>
                        <a:gd name="T1" fmla="*/ 184 h 188"/>
                        <a:gd name="T2" fmla="*/ 1 w 147"/>
                        <a:gd name="T3" fmla="*/ 74 h 188"/>
                        <a:gd name="T4" fmla="*/ 40 w 147"/>
                        <a:gd name="T5" fmla="*/ 40 h 188"/>
                        <a:gd name="T6" fmla="*/ 145 w 147"/>
                        <a:gd name="T7" fmla="*/ 11 h 188"/>
                        <a:gd name="T8" fmla="*/ 144 w 147"/>
                        <a:gd name="T9" fmla="*/ 16 h 188"/>
                        <a:gd name="T10" fmla="*/ 143 w 147"/>
                        <a:gd name="T11" fmla="*/ 21 h 188"/>
                        <a:gd name="T12" fmla="*/ 126 w 147"/>
                        <a:gd name="T13" fmla="*/ 65 h 188"/>
                        <a:gd name="T14" fmla="*/ 97 w 147"/>
                        <a:gd name="T15" fmla="*/ 88 h 188"/>
                        <a:gd name="T16" fmla="*/ 114 w 147"/>
                        <a:gd name="T17" fmla="*/ 118 h 188"/>
                        <a:gd name="T18" fmla="*/ 86 w 147"/>
                        <a:gd name="T19" fmla="*/ 154 h 188"/>
                        <a:gd name="T20" fmla="*/ 142 w 147"/>
                        <a:gd name="T21" fmla="*/ 15 h 188"/>
                        <a:gd name="T22" fmla="*/ 99 w 147"/>
                        <a:gd name="T23" fmla="*/ 10 h 188"/>
                        <a:gd name="T24" fmla="*/ 110 w 147"/>
                        <a:gd name="T25" fmla="*/ 35 h 188"/>
                        <a:gd name="T26" fmla="*/ 142 w 147"/>
                        <a:gd name="T27" fmla="*/ 15 h 188"/>
                        <a:gd name="T28" fmla="*/ 94 w 147"/>
                        <a:gd name="T29" fmla="*/ 178 h 188"/>
                        <a:gd name="T30" fmla="*/ 82 w 147"/>
                        <a:gd name="T31" fmla="*/ 144 h 188"/>
                        <a:gd name="T32" fmla="*/ 70 w 147"/>
                        <a:gd name="T33" fmla="*/ 170 h 188"/>
                        <a:gd name="T34" fmla="*/ 109 w 147"/>
                        <a:gd name="T35" fmla="*/ 40 h 188"/>
                        <a:gd name="T36" fmla="*/ 93 w 147"/>
                        <a:gd name="T37" fmla="*/ 85 h 188"/>
                        <a:gd name="T38" fmla="*/ 84 w 147"/>
                        <a:gd name="T39" fmla="*/ 140 h 188"/>
                        <a:gd name="T40" fmla="*/ 92 w 147"/>
                        <a:gd name="T41" fmla="*/ 90 h 188"/>
                        <a:gd name="T42" fmla="*/ 64 w 147"/>
                        <a:gd name="T43" fmla="*/ 110 h 188"/>
                        <a:gd name="T44" fmla="*/ 84 w 147"/>
                        <a:gd name="T45" fmla="*/ 140 h 188"/>
                        <a:gd name="T46" fmla="*/ 102 w 147"/>
                        <a:gd name="T47" fmla="*/ 35 h 188"/>
                        <a:gd name="T48" fmla="*/ 71 w 147"/>
                        <a:gd name="T49" fmla="*/ 22 h 188"/>
                        <a:gd name="T50" fmla="*/ 76 w 147"/>
                        <a:gd name="T51" fmla="*/ 50 h 188"/>
                        <a:gd name="T52" fmla="*/ 59 w 147"/>
                        <a:gd name="T53" fmla="*/ 110 h 188"/>
                        <a:gd name="T54" fmla="*/ 40 w 147"/>
                        <a:gd name="T55" fmla="*/ 140 h 188"/>
                        <a:gd name="T56" fmla="*/ 74 w 147"/>
                        <a:gd name="T57" fmla="*/ 140 h 188"/>
                        <a:gd name="T58" fmla="*/ 86 w 147"/>
                        <a:gd name="T59" fmla="*/ 85 h 188"/>
                        <a:gd name="T60" fmla="*/ 48 w 147"/>
                        <a:gd name="T61" fmla="*/ 75 h 188"/>
                        <a:gd name="T62" fmla="*/ 70 w 147"/>
                        <a:gd name="T63" fmla="*/ 50 h 188"/>
                        <a:gd name="T64" fmla="*/ 37 w 147"/>
                        <a:gd name="T65" fmla="*/ 48 h 188"/>
                        <a:gd name="T66" fmla="*/ 37 w 147"/>
                        <a:gd name="T67" fmla="*/ 64 h 188"/>
                        <a:gd name="T68" fmla="*/ 43 w 147"/>
                        <a:gd name="T69" fmla="*/ 73 h 188"/>
                        <a:gd name="T70" fmla="*/ 54 w 147"/>
                        <a:gd name="T71" fmla="*/ 107 h 188"/>
                        <a:gd name="T72" fmla="*/ 24 w 147"/>
                        <a:gd name="T73" fmla="*/ 100 h 188"/>
                        <a:gd name="T74" fmla="*/ 35 w 147"/>
                        <a:gd name="T75" fmla="*/ 128 h 188"/>
                        <a:gd name="T76" fmla="*/ 20 w 147"/>
                        <a:gd name="T77" fmla="*/ 93 h 188"/>
                        <a:gd name="T78" fmla="*/ 31 w 147"/>
                        <a:gd name="T79" fmla="*/ 53 h 188"/>
                        <a:gd name="T80" fmla="*/ 20 w 147"/>
                        <a:gd name="T81" fmla="*/ 9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 h="188">
                          <a:moveTo>
                            <a:pt x="110" y="180"/>
                          </a:moveTo>
                          <a:cubicBezTo>
                            <a:pt x="111" y="181"/>
                            <a:pt x="111" y="183"/>
                            <a:pt x="111" y="184"/>
                          </a:cubicBezTo>
                          <a:cubicBezTo>
                            <a:pt x="84" y="188"/>
                            <a:pt x="56" y="172"/>
                            <a:pt x="41" y="151"/>
                          </a:cubicBezTo>
                          <a:cubicBezTo>
                            <a:pt x="25" y="127"/>
                            <a:pt x="21" y="96"/>
                            <a:pt x="1" y="74"/>
                          </a:cubicBezTo>
                          <a:cubicBezTo>
                            <a:pt x="0" y="72"/>
                            <a:pt x="0" y="71"/>
                            <a:pt x="2" y="70"/>
                          </a:cubicBezTo>
                          <a:cubicBezTo>
                            <a:pt x="15" y="60"/>
                            <a:pt x="27" y="50"/>
                            <a:pt x="40" y="40"/>
                          </a:cubicBezTo>
                          <a:cubicBezTo>
                            <a:pt x="51" y="31"/>
                            <a:pt x="63" y="21"/>
                            <a:pt x="75" y="14"/>
                          </a:cubicBezTo>
                          <a:cubicBezTo>
                            <a:pt x="96" y="1"/>
                            <a:pt x="122" y="0"/>
                            <a:pt x="145" y="11"/>
                          </a:cubicBezTo>
                          <a:cubicBezTo>
                            <a:pt x="147" y="12"/>
                            <a:pt x="146" y="15"/>
                            <a:pt x="143" y="16"/>
                          </a:cubicBezTo>
                          <a:cubicBezTo>
                            <a:pt x="144" y="16"/>
                            <a:pt x="144" y="16"/>
                            <a:pt x="144" y="16"/>
                          </a:cubicBezTo>
                          <a:cubicBezTo>
                            <a:pt x="145" y="16"/>
                            <a:pt x="145" y="16"/>
                            <a:pt x="145" y="16"/>
                          </a:cubicBezTo>
                          <a:cubicBezTo>
                            <a:pt x="145" y="18"/>
                            <a:pt x="144" y="19"/>
                            <a:pt x="143" y="21"/>
                          </a:cubicBezTo>
                          <a:cubicBezTo>
                            <a:pt x="131" y="18"/>
                            <a:pt x="118" y="25"/>
                            <a:pt x="114" y="37"/>
                          </a:cubicBezTo>
                          <a:cubicBezTo>
                            <a:pt x="111" y="48"/>
                            <a:pt x="117" y="60"/>
                            <a:pt x="126" y="65"/>
                          </a:cubicBezTo>
                          <a:cubicBezTo>
                            <a:pt x="126" y="67"/>
                            <a:pt x="125" y="68"/>
                            <a:pt x="125" y="70"/>
                          </a:cubicBezTo>
                          <a:cubicBezTo>
                            <a:pt x="113" y="69"/>
                            <a:pt x="100" y="77"/>
                            <a:pt x="97" y="88"/>
                          </a:cubicBezTo>
                          <a:cubicBezTo>
                            <a:pt x="95" y="100"/>
                            <a:pt x="102" y="113"/>
                            <a:pt x="114" y="118"/>
                          </a:cubicBezTo>
                          <a:cubicBezTo>
                            <a:pt x="114" y="118"/>
                            <a:pt x="114" y="118"/>
                            <a:pt x="114" y="118"/>
                          </a:cubicBezTo>
                          <a:cubicBezTo>
                            <a:pt x="114" y="119"/>
                            <a:pt x="114" y="121"/>
                            <a:pt x="114" y="122"/>
                          </a:cubicBezTo>
                          <a:cubicBezTo>
                            <a:pt x="99" y="126"/>
                            <a:pt x="85" y="138"/>
                            <a:pt x="86" y="154"/>
                          </a:cubicBezTo>
                          <a:cubicBezTo>
                            <a:pt x="86" y="168"/>
                            <a:pt x="97" y="178"/>
                            <a:pt x="110" y="180"/>
                          </a:cubicBezTo>
                          <a:close/>
                          <a:moveTo>
                            <a:pt x="142" y="15"/>
                          </a:moveTo>
                          <a:cubicBezTo>
                            <a:pt x="142" y="15"/>
                            <a:pt x="142" y="15"/>
                            <a:pt x="142" y="15"/>
                          </a:cubicBezTo>
                          <a:cubicBezTo>
                            <a:pt x="128" y="8"/>
                            <a:pt x="113" y="7"/>
                            <a:pt x="99" y="10"/>
                          </a:cubicBezTo>
                          <a:cubicBezTo>
                            <a:pt x="99" y="10"/>
                            <a:pt x="99" y="10"/>
                            <a:pt x="99" y="10"/>
                          </a:cubicBezTo>
                          <a:cubicBezTo>
                            <a:pt x="93" y="20"/>
                            <a:pt x="102" y="29"/>
                            <a:pt x="110" y="35"/>
                          </a:cubicBezTo>
                          <a:cubicBezTo>
                            <a:pt x="110" y="35"/>
                            <a:pt x="110" y="35"/>
                            <a:pt x="110" y="34"/>
                          </a:cubicBezTo>
                          <a:cubicBezTo>
                            <a:pt x="115" y="21"/>
                            <a:pt x="129" y="14"/>
                            <a:pt x="142" y="15"/>
                          </a:cubicBezTo>
                          <a:close/>
                          <a:moveTo>
                            <a:pt x="70" y="170"/>
                          </a:moveTo>
                          <a:cubicBezTo>
                            <a:pt x="78" y="175"/>
                            <a:pt x="86" y="177"/>
                            <a:pt x="94" y="178"/>
                          </a:cubicBezTo>
                          <a:cubicBezTo>
                            <a:pt x="87" y="173"/>
                            <a:pt x="82" y="165"/>
                            <a:pt x="81" y="156"/>
                          </a:cubicBezTo>
                          <a:cubicBezTo>
                            <a:pt x="80" y="152"/>
                            <a:pt x="81" y="148"/>
                            <a:pt x="82" y="144"/>
                          </a:cubicBezTo>
                          <a:cubicBezTo>
                            <a:pt x="72" y="144"/>
                            <a:pt x="57" y="146"/>
                            <a:pt x="55" y="159"/>
                          </a:cubicBezTo>
                          <a:cubicBezTo>
                            <a:pt x="59" y="163"/>
                            <a:pt x="64" y="167"/>
                            <a:pt x="70" y="170"/>
                          </a:cubicBezTo>
                          <a:close/>
                          <a:moveTo>
                            <a:pt x="118" y="65"/>
                          </a:moveTo>
                          <a:cubicBezTo>
                            <a:pt x="111" y="59"/>
                            <a:pt x="107" y="49"/>
                            <a:pt x="109" y="40"/>
                          </a:cubicBezTo>
                          <a:cubicBezTo>
                            <a:pt x="98" y="39"/>
                            <a:pt x="84" y="41"/>
                            <a:pt x="80" y="53"/>
                          </a:cubicBezTo>
                          <a:cubicBezTo>
                            <a:pt x="75" y="66"/>
                            <a:pt x="84" y="77"/>
                            <a:pt x="93" y="85"/>
                          </a:cubicBezTo>
                          <a:cubicBezTo>
                            <a:pt x="97" y="74"/>
                            <a:pt x="107" y="67"/>
                            <a:pt x="118" y="65"/>
                          </a:cubicBezTo>
                          <a:close/>
                          <a:moveTo>
                            <a:pt x="84" y="140"/>
                          </a:moveTo>
                          <a:cubicBezTo>
                            <a:pt x="88" y="131"/>
                            <a:pt x="97" y="123"/>
                            <a:pt x="107" y="120"/>
                          </a:cubicBezTo>
                          <a:cubicBezTo>
                            <a:pt x="97" y="113"/>
                            <a:pt x="90" y="102"/>
                            <a:pt x="92" y="90"/>
                          </a:cubicBezTo>
                          <a:cubicBezTo>
                            <a:pt x="92" y="90"/>
                            <a:pt x="92" y="90"/>
                            <a:pt x="92" y="90"/>
                          </a:cubicBezTo>
                          <a:cubicBezTo>
                            <a:pt x="79" y="89"/>
                            <a:pt x="66" y="98"/>
                            <a:pt x="64" y="110"/>
                          </a:cubicBezTo>
                          <a:cubicBezTo>
                            <a:pt x="62" y="123"/>
                            <a:pt x="71" y="136"/>
                            <a:pt x="83" y="139"/>
                          </a:cubicBezTo>
                          <a:cubicBezTo>
                            <a:pt x="83" y="140"/>
                            <a:pt x="84" y="140"/>
                            <a:pt x="84" y="140"/>
                          </a:cubicBezTo>
                          <a:close/>
                          <a:moveTo>
                            <a:pt x="76" y="50"/>
                          </a:moveTo>
                          <a:cubicBezTo>
                            <a:pt x="81" y="40"/>
                            <a:pt x="92" y="36"/>
                            <a:pt x="102" y="35"/>
                          </a:cubicBezTo>
                          <a:cubicBezTo>
                            <a:pt x="96" y="29"/>
                            <a:pt x="90" y="20"/>
                            <a:pt x="93" y="11"/>
                          </a:cubicBezTo>
                          <a:cubicBezTo>
                            <a:pt x="85" y="14"/>
                            <a:pt x="78" y="18"/>
                            <a:pt x="71" y="22"/>
                          </a:cubicBezTo>
                          <a:cubicBezTo>
                            <a:pt x="69" y="24"/>
                            <a:pt x="67" y="25"/>
                            <a:pt x="66" y="27"/>
                          </a:cubicBezTo>
                          <a:cubicBezTo>
                            <a:pt x="63" y="36"/>
                            <a:pt x="70" y="44"/>
                            <a:pt x="76" y="50"/>
                          </a:cubicBezTo>
                          <a:close/>
                          <a:moveTo>
                            <a:pt x="74" y="140"/>
                          </a:moveTo>
                          <a:cubicBezTo>
                            <a:pt x="64" y="134"/>
                            <a:pt x="57" y="122"/>
                            <a:pt x="59" y="110"/>
                          </a:cubicBezTo>
                          <a:cubicBezTo>
                            <a:pt x="47" y="111"/>
                            <a:pt x="38" y="122"/>
                            <a:pt x="37" y="133"/>
                          </a:cubicBezTo>
                          <a:cubicBezTo>
                            <a:pt x="38" y="136"/>
                            <a:pt x="39" y="138"/>
                            <a:pt x="40" y="140"/>
                          </a:cubicBezTo>
                          <a:cubicBezTo>
                            <a:pt x="44" y="146"/>
                            <a:pt x="48" y="151"/>
                            <a:pt x="52" y="156"/>
                          </a:cubicBezTo>
                          <a:cubicBezTo>
                            <a:pt x="54" y="146"/>
                            <a:pt x="64" y="142"/>
                            <a:pt x="74" y="140"/>
                          </a:cubicBezTo>
                          <a:close/>
                          <a:moveTo>
                            <a:pt x="60" y="106"/>
                          </a:moveTo>
                          <a:cubicBezTo>
                            <a:pt x="64" y="95"/>
                            <a:pt x="74" y="87"/>
                            <a:pt x="86" y="85"/>
                          </a:cubicBezTo>
                          <a:cubicBezTo>
                            <a:pt x="78" y="77"/>
                            <a:pt x="72" y="66"/>
                            <a:pt x="74" y="54"/>
                          </a:cubicBezTo>
                          <a:cubicBezTo>
                            <a:pt x="62" y="55"/>
                            <a:pt x="51" y="63"/>
                            <a:pt x="48" y="75"/>
                          </a:cubicBezTo>
                          <a:cubicBezTo>
                            <a:pt x="45" y="86"/>
                            <a:pt x="50" y="99"/>
                            <a:pt x="60" y="106"/>
                          </a:cubicBezTo>
                          <a:close/>
                          <a:moveTo>
                            <a:pt x="70" y="50"/>
                          </a:moveTo>
                          <a:cubicBezTo>
                            <a:pt x="64" y="45"/>
                            <a:pt x="60" y="38"/>
                            <a:pt x="60" y="31"/>
                          </a:cubicBezTo>
                          <a:cubicBezTo>
                            <a:pt x="52" y="36"/>
                            <a:pt x="45" y="42"/>
                            <a:pt x="37" y="48"/>
                          </a:cubicBezTo>
                          <a:cubicBezTo>
                            <a:pt x="37" y="49"/>
                            <a:pt x="37" y="49"/>
                            <a:pt x="37" y="49"/>
                          </a:cubicBezTo>
                          <a:cubicBezTo>
                            <a:pt x="36" y="55"/>
                            <a:pt x="35" y="59"/>
                            <a:pt x="37" y="64"/>
                          </a:cubicBezTo>
                          <a:cubicBezTo>
                            <a:pt x="39" y="68"/>
                            <a:pt x="41" y="71"/>
                            <a:pt x="43" y="75"/>
                          </a:cubicBezTo>
                          <a:cubicBezTo>
                            <a:pt x="43" y="74"/>
                            <a:pt x="43" y="74"/>
                            <a:pt x="43" y="73"/>
                          </a:cubicBezTo>
                          <a:cubicBezTo>
                            <a:pt x="47" y="61"/>
                            <a:pt x="58" y="52"/>
                            <a:pt x="70" y="50"/>
                          </a:cubicBezTo>
                          <a:close/>
                          <a:moveTo>
                            <a:pt x="54" y="107"/>
                          </a:moveTo>
                          <a:cubicBezTo>
                            <a:pt x="46" y="100"/>
                            <a:pt x="41" y="89"/>
                            <a:pt x="42" y="79"/>
                          </a:cubicBezTo>
                          <a:cubicBezTo>
                            <a:pt x="34" y="83"/>
                            <a:pt x="22" y="89"/>
                            <a:pt x="24" y="100"/>
                          </a:cubicBezTo>
                          <a:cubicBezTo>
                            <a:pt x="24" y="100"/>
                            <a:pt x="24" y="101"/>
                            <a:pt x="23" y="101"/>
                          </a:cubicBezTo>
                          <a:cubicBezTo>
                            <a:pt x="27" y="110"/>
                            <a:pt x="31" y="119"/>
                            <a:pt x="35" y="128"/>
                          </a:cubicBezTo>
                          <a:cubicBezTo>
                            <a:pt x="36" y="118"/>
                            <a:pt x="44" y="109"/>
                            <a:pt x="54" y="107"/>
                          </a:cubicBezTo>
                          <a:close/>
                          <a:moveTo>
                            <a:pt x="20" y="93"/>
                          </a:moveTo>
                          <a:cubicBezTo>
                            <a:pt x="22" y="86"/>
                            <a:pt x="32" y="79"/>
                            <a:pt x="38" y="76"/>
                          </a:cubicBezTo>
                          <a:cubicBezTo>
                            <a:pt x="34" y="69"/>
                            <a:pt x="29" y="61"/>
                            <a:pt x="31" y="53"/>
                          </a:cubicBezTo>
                          <a:cubicBezTo>
                            <a:pt x="23" y="59"/>
                            <a:pt x="15" y="66"/>
                            <a:pt x="7" y="72"/>
                          </a:cubicBezTo>
                          <a:cubicBezTo>
                            <a:pt x="12" y="79"/>
                            <a:pt x="16" y="85"/>
                            <a:pt x="20" y="93"/>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2" name="Freeform 773"/>
                    <p:cNvSpPr>
                      <a:spLocks/>
                    </p:cNvSpPr>
                    <p:nvPr/>
                  </p:nvSpPr>
                  <p:spPr bwMode="auto">
                    <a:xfrm>
                      <a:off x="3195" y="523"/>
                      <a:ext cx="100" cy="71"/>
                    </a:xfrm>
                    <a:custGeom>
                      <a:avLst/>
                      <a:gdLst>
                        <a:gd name="T0" fmla="*/ 42 w 42"/>
                        <a:gd name="T1" fmla="*/ 4 h 30"/>
                        <a:gd name="T2" fmla="*/ 34 w 42"/>
                        <a:gd name="T3" fmla="*/ 25 h 30"/>
                        <a:gd name="T4" fmla="*/ 0 w 42"/>
                        <a:gd name="T5" fmla="*/ 30 h 30"/>
                        <a:gd name="T6" fmla="*/ 9 w 42"/>
                        <a:gd name="T7" fmla="*/ 9 h 30"/>
                        <a:gd name="T8" fmla="*/ 10 w 42"/>
                        <a:gd name="T9" fmla="*/ 6 h 30"/>
                        <a:gd name="T10" fmla="*/ 10 w 42"/>
                        <a:gd name="T11" fmla="*/ 5 h 30"/>
                        <a:gd name="T12" fmla="*/ 19 w 42"/>
                        <a:gd name="T13" fmla="*/ 1 h 30"/>
                        <a:gd name="T14" fmla="*/ 28 w 42"/>
                        <a:gd name="T15" fmla="*/ 0 h 30"/>
                        <a:gd name="T16" fmla="*/ 42 w 42"/>
                        <a:gd name="T17"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0">
                          <a:moveTo>
                            <a:pt x="42" y="4"/>
                          </a:moveTo>
                          <a:cubicBezTo>
                            <a:pt x="37" y="9"/>
                            <a:pt x="34" y="17"/>
                            <a:pt x="34" y="25"/>
                          </a:cubicBezTo>
                          <a:cubicBezTo>
                            <a:pt x="23" y="20"/>
                            <a:pt x="10" y="22"/>
                            <a:pt x="0" y="30"/>
                          </a:cubicBezTo>
                          <a:cubicBezTo>
                            <a:pt x="2" y="23"/>
                            <a:pt x="5" y="15"/>
                            <a:pt x="9" y="9"/>
                          </a:cubicBezTo>
                          <a:cubicBezTo>
                            <a:pt x="9" y="8"/>
                            <a:pt x="10" y="7"/>
                            <a:pt x="10" y="6"/>
                          </a:cubicBezTo>
                          <a:cubicBezTo>
                            <a:pt x="10" y="6"/>
                            <a:pt x="10" y="6"/>
                            <a:pt x="10" y="5"/>
                          </a:cubicBezTo>
                          <a:cubicBezTo>
                            <a:pt x="11" y="3"/>
                            <a:pt x="17" y="2"/>
                            <a:pt x="19" y="1"/>
                          </a:cubicBezTo>
                          <a:cubicBezTo>
                            <a:pt x="22" y="0"/>
                            <a:pt x="25" y="0"/>
                            <a:pt x="28" y="0"/>
                          </a:cubicBezTo>
                          <a:cubicBezTo>
                            <a:pt x="33" y="0"/>
                            <a:pt x="37" y="2"/>
                            <a:pt x="42"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3" name="Freeform 774"/>
                    <p:cNvSpPr>
                      <a:spLocks/>
                    </p:cNvSpPr>
                    <p:nvPr/>
                  </p:nvSpPr>
                  <p:spPr bwMode="auto">
                    <a:xfrm>
                      <a:off x="3229" y="461"/>
                      <a:ext cx="78" cy="57"/>
                    </a:xfrm>
                    <a:custGeom>
                      <a:avLst/>
                      <a:gdLst>
                        <a:gd name="T0" fmla="*/ 33 w 33"/>
                        <a:gd name="T1" fmla="*/ 4 h 24"/>
                        <a:gd name="T2" fmla="*/ 28 w 33"/>
                        <a:gd name="T3" fmla="*/ 10 h 24"/>
                        <a:gd name="T4" fmla="*/ 28 w 33"/>
                        <a:gd name="T5" fmla="*/ 24 h 24"/>
                        <a:gd name="T6" fmla="*/ 10 w 33"/>
                        <a:gd name="T7" fmla="*/ 22 h 24"/>
                        <a:gd name="T8" fmla="*/ 0 w 33"/>
                        <a:gd name="T9" fmla="*/ 24 h 24"/>
                        <a:gd name="T10" fmla="*/ 9 w 33"/>
                        <a:gd name="T11" fmla="*/ 0 h 24"/>
                        <a:gd name="T12" fmla="*/ 33 w 33"/>
                        <a:gd name="T13" fmla="*/ 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33" y="4"/>
                          </a:moveTo>
                          <a:cubicBezTo>
                            <a:pt x="31" y="5"/>
                            <a:pt x="29" y="7"/>
                            <a:pt x="28" y="10"/>
                          </a:cubicBezTo>
                          <a:cubicBezTo>
                            <a:pt x="26" y="14"/>
                            <a:pt x="26" y="20"/>
                            <a:pt x="28" y="24"/>
                          </a:cubicBezTo>
                          <a:cubicBezTo>
                            <a:pt x="22" y="22"/>
                            <a:pt x="16" y="21"/>
                            <a:pt x="10" y="22"/>
                          </a:cubicBezTo>
                          <a:cubicBezTo>
                            <a:pt x="7" y="22"/>
                            <a:pt x="3" y="23"/>
                            <a:pt x="0" y="24"/>
                          </a:cubicBezTo>
                          <a:cubicBezTo>
                            <a:pt x="4" y="17"/>
                            <a:pt x="8" y="9"/>
                            <a:pt x="9" y="0"/>
                          </a:cubicBezTo>
                          <a:cubicBezTo>
                            <a:pt x="16" y="4"/>
                            <a:pt x="24" y="4"/>
                            <a:pt x="33" y="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4" name="Freeform 775"/>
                    <p:cNvSpPr>
                      <a:spLocks/>
                    </p:cNvSpPr>
                    <p:nvPr/>
                  </p:nvSpPr>
                  <p:spPr bwMode="auto">
                    <a:xfrm>
                      <a:off x="3124" y="1131"/>
                      <a:ext cx="31" cy="45"/>
                    </a:xfrm>
                    <a:custGeom>
                      <a:avLst/>
                      <a:gdLst>
                        <a:gd name="T0" fmla="*/ 3 w 13"/>
                        <a:gd name="T1" fmla="*/ 0 h 19"/>
                        <a:gd name="T2" fmla="*/ 13 w 13"/>
                        <a:gd name="T3" fmla="*/ 9 h 19"/>
                        <a:gd name="T4" fmla="*/ 0 w 13"/>
                        <a:gd name="T5" fmla="*/ 19 h 19"/>
                        <a:gd name="T6" fmla="*/ 3 w 13"/>
                        <a:gd name="T7" fmla="*/ 0 h 19"/>
                      </a:gdLst>
                      <a:ahLst/>
                      <a:cxnLst>
                        <a:cxn ang="0">
                          <a:pos x="T0" y="T1"/>
                        </a:cxn>
                        <a:cxn ang="0">
                          <a:pos x="T2" y="T3"/>
                        </a:cxn>
                        <a:cxn ang="0">
                          <a:pos x="T4" y="T5"/>
                        </a:cxn>
                        <a:cxn ang="0">
                          <a:pos x="T6" y="T7"/>
                        </a:cxn>
                      </a:cxnLst>
                      <a:rect l="0" t="0" r="r" b="b"/>
                      <a:pathLst>
                        <a:path w="13" h="19">
                          <a:moveTo>
                            <a:pt x="3" y="0"/>
                          </a:moveTo>
                          <a:cubicBezTo>
                            <a:pt x="5" y="4"/>
                            <a:pt x="9" y="7"/>
                            <a:pt x="13" y="9"/>
                          </a:cubicBezTo>
                          <a:cubicBezTo>
                            <a:pt x="7" y="11"/>
                            <a:pt x="2" y="14"/>
                            <a:pt x="0" y="19"/>
                          </a:cubicBezTo>
                          <a:cubicBezTo>
                            <a:pt x="1" y="13"/>
                            <a:pt x="2" y="7"/>
                            <a:pt x="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5" name="Freeform 776"/>
                    <p:cNvSpPr>
                      <a:spLocks/>
                    </p:cNvSpPr>
                    <p:nvPr/>
                  </p:nvSpPr>
                  <p:spPr bwMode="auto">
                    <a:xfrm>
                      <a:off x="3184" y="923"/>
                      <a:ext cx="9" cy="11"/>
                    </a:xfrm>
                    <a:custGeom>
                      <a:avLst/>
                      <a:gdLst>
                        <a:gd name="T0" fmla="*/ 2 w 4"/>
                        <a:gd name="T1" fmla="*/ 0 h 5"/>
                        <a:gd name="T2" fmla="*/ 3 w 4"/>
                        <a:gd name="T3" fmla="*/ 3 h 5"/>
                        <a:gd name="T4" fmla="*/ 0 w 4"/>
                        <a:gd name="T5" fmla="*/ 5 h 5"/>
                        <a:gd name="T6" fmla="*/ 0 w 4"/>
                        <a:gd name="T7" fmla="*/ 5 h 5"/>
                        <a:gd name="T8" fmla="*/ 2 w 4"/>
                        <a:gd name="T9" fmla="*/ 0 h 5"/>
                      </a:gdLst>
                      <a:ahLst/>
                      <a:cxnLst>
                        <a:cxn ang="0">
                          <a:pos x="T0" y="T1"/>
                        </a:cxn>
                        <a:cxn ang="0">
                          <a:pos x="T2" y="T3"/>
                        </a:cxn>
                        <a:cxn ang="0">
                          <a:pos x="T4" y="T5"/>
                        </a:cxn>
                        <a:cxn ang="0">
                          <a:pos x="T6" y="T7"/>
                        </a:cxn>
                        <a:cxn ang="0">
                          <a:pos x="T8" y="T9"/>
                        </a:cxn>
                      </a:cxnLst>
                      <a:rect l="0" t="0" r="r" b="b"/>
                      <a:pathLst>
                        <a:path w="4" h="5">
                          <a:moveTo>
                            <a:pt x="2" y="0"/>
                          </a:moveTo>
                          <a:cubicBezTo>
                            <a:pt x="3" y="1"/>
                            <a:pt x="4" y="2"/>
                            <a:pt x="3" y="3"/>
                          </a:cubicBezTo>
                          <a:cubicBezTo>
                            <a:pt x="3" y="4"/>
                            <a:pt x="2" y="5"/>
                            <a:pt x="0" y="5"/>
                          </a:cubicBezTo>
                          <a:cubicBezTo>
                            <a:pt x="0" y="5"/>
                            <a:pt x="0" y="5"/>
                            <a:pt x="0" y="5"/>
                          </a:cubicBezTo>
                          <a:cubicBezTo>
                            <a:pt x="1" y="3"/>
                            <a:pt x="2" y="2"/>
                            <a:pt x="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6" name="Freeform 777"/>
                    <p:cNvSpPr>
                      <a:spLocks/>
                    </p:cNvSpPr>
                    <p:nvPr/>
                  </p:nvSpPr>
                  <p:spPr bwMode="auto">
                    <a:xfrm>
                      <a:off x="3046" y="1173"/>
                      <a:ext cx="69" cy="138"/>
                    </a:xfrm>
                    <a:custGeom>
                      <a:avLst/>
                      <a:gdLst>
                        <a:gd name="T0" fmla="*/ 25 w 29"/>
                        <a:gd name="T1" fmla="*/ 58 h 58"/>
                        <a:gd name="T2" fmla="*/ 1 w 29"/>
                        <a:gd name="T3" fmla="*/ 32 h 58"/>
                        <a:gd name="T4" fmla="*/ 29 w 29"/>
                        <a:gd name="T5" fmla="*/ 0 h 58"/>
                        <a:gd name="T6" fmla="*/ 25 w 29"/>
                        <a:gd name="T7" fmla="*/ 58 h 58"/>
                      </a:gdLst>
                      <a:ahLst/>
                      <a:cxnLst>
                        <a:cxn ang="0">
                          <a:pos x="T0" y="T1"/>
                        </a:cxn>
                        <a:cxn ang="0">
                          <a:pos x="T2" y="T3"/>
                        </a:cxn>
                        <a:cxn ang="0">
                          <a:pos x="T4" y="T5"/>
                        </a:cxn>
                        <a:cxn ang="0">
                          <a:pos x="T6" y="T7"/>
                        </a:cxn>
                      </a:cxnLst>
                      <a:rect l="0" t="0" r="r" b="b"/>
                      <a:pathLst>
                        <a:path w="29" h="58">
                          <a:moveTo>
                            <a:pt x="25" y="58"/>
                          </a:moveTo>
                          <a:cubicBezTo>
                            <a:pt x="12" y="56"/>
                            <a:pt x="1" y="46"/>
                            <a:pt x="1" y="32"/>
                          </a:cubicBezTo>
                          <a:cubicBezTo>
                            <a:pt x="0" y="16"/>
                            <a:pt x="14" y="4"/>
                            <a:pt x="29" y="0"/>
                          </a:cubicBezTo>
                          <a:cubicBezTo>
                            <a:pt x="26" y="19"/>
                            <a:pt x="25" y="39"/>
                            <a:pt x="25" y="5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7" name="Freeform 778"/>
                    <p:cNvSpPr>
                      <a:spLocks/>
                    </p:cNvSpPr>
                    <p:nvPr/>
                  </p:nvSpPr>
                  <p:spPr bwMode="auto">
                    <a:xfrm>
                      <a:off x="3186" y="674"/>
                      <a:ext cx="54" cy="107"/>
                    </a:xfrm>
                    <a:custGeom>
                      <a:avLst/>
                      <a:gdLst>
                        <a:gd name="T0" fmla="*/ 23 w 23"/>
                        <a:gd name="T1" fmla="*/ 10 h 45"/>
                        <a:gd name="T2" fmla="*/ 23 w 23"/>
                        <a:gd name="T3" fmla="*/ 10 h 45"/>
                        <a:gd name="T4" fmla="*/ 20 w 23"/>
                        <a:gd name="T5" fmla="*/ 13 h 45"/>
                        <a:gd name="T6" fmla="*/ 16 w 23"/>
                        <a:gd name="T7" fmla="*/ 45 h 45"/>
                        <a:gd name="T8" fmla="*/ 0 w 23"/>
                        <a:gd name="T9" fmla="*/ 0 h 45"/>
                        <a:gd name="T10" fmla="*/ 23 w 23"/>
                        <a:gd name="T11" fmla="*/ 10 h 45"/>
                      </a:gdLst>
                      <a:ahLst/>
                      <a:cxnLst>
                        <a:cxn ang="0">
                          <a:pos x="T0" y="T1"/>
                        </a:cxn>
                        <a:cxn ang="0">
                          <a:pos x="T2" y="T3"/>
                        </a:cxn>
                        <a:cxn ang="0">
                          <a:pos x="T4" y="T5"/>
                        </a:cxn>
                        <a:cxn ang="0">
                          <a:pos x="T6" y="T7"/>
                        </a:cxn>
                        <a:cxn ang="0">
                          <a:pos x="T8" y="T9"/>
                        </a:cxn>
                        <a:cxn ang="0">
                          <a:pos x="T10" y="T11"/>
                        </a:cxn>
                      </a:cxnLst>
                      <a:rect l="0" t="0" r="r" b="b"/>
                      <a:pathLst>
                        <a:path w="23" h="45">
                          <a:moveTo>
                            <a:pt x="23" y="10"/>
                          </a:moveTo>
                          <a:cubicBezTo>
                            <a:pt x="23" y="10"/>
                            <a:pt x="23" y="10"/>
                            <a:pt x="23" y="10"/>
                          </a:cubicBezTo>
                          <a:cubicBezTo>
                            <a:pt x="22" y="11"/>
                            <a:pt x="21" y="12"/>
                            <a:pt x="20" y="13"/>
                          </a:cubicBezTo>
                          <a:cubicBezTo>
                            <a:pt x="11" y="22"/>
                            <a:pt x="11" y="34"/>
                            <a:pt x="16" y="45"/>
                          </a:cubicBezTo>
                          <a:cubicBezTo>
                            <a:pt x="6" y="32"/>
                            <a:pt x="0" y="17"/>
                            <a:pt x="0" y="0"/>
                          </a:cubicBezTo>
                          <a:cubicBezTo>
                            <a:pt x="9" y="0"/>
                            <a:pt x="17" y="2"/>
                            <a:pt x="23" y="1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8" name="Freeform 779"/>
                    <p:cNvSpPr>
                      <a:spLocks/>
                    </p:cNvSpPr>
                    <p:nvPr/>
                  </p:nvSpPr>
                  <p:spPr bwMode="auto">
                    <a:xfrm>
                      <a:off x="3162" y="991"/>
                      <a:ext cx="26" cy="24"/>
                    </a:xfrm>
                    <a:custGeom>
                      <a:avLst/>
                      <a:gdLst>
                        <a:gd name="T0" fmla="*/ 4 w 11"/>
                        <a:gd name="T1" fmla="*/ 0 h 10"/>
                        <a:gd name="T2" fmla="*/ 11 w 11"/>
                        <a:gd name="T3" fmla="*/ 6 h 10"/>
                        <a:gd name="T4" fmla="*/ 0 w 11"/>
                        <a:gd name="T5" fmla="*/ 10 h 10"/>
                        <a:gd name="T6" fmla="*/ 4 w 11"/>
                        <a:gd name="T7" fmla="*/ 0 h 10"/>
                      </a:gdLst>
                      <a:ahLst/>
                      <a:cxnLst>
                        <a:cxn ang="0">
                          <a:pos x="T0" y="T1"/>
                        </a:cxn>
                        <a:cxn ang="0">
                          <a:pos x="T2" y="T3"/>
                        </a:cxn>
                        <a:cxn ang="0">
                          <a:pos x="T4" y="T5"/>
                        </a:cxn>
                        <a:cxn ang="0">
                          <a:pos x="T6" y="T7"/>
                        </a:cxn>
                      </a:cxnLst>
                      <a:rect l="0" t="0" r="r" b="b"/>
                      <a:pathLst>
                        <a:path w="11" h="10">
                          <a:moveTo>
                            <a:pt x="4" y="0"/>
                          </a:moveTo>
                          <a:cubicBezTo>
                            <a:pt x="6" y="2"/>
                            <a:pt x="8" y="4"/>
                            <a:pt x="11" y="6"/>
                          </a:cubicBezTo>
                          <a:cubicBezTo>
                            <a:pt x="7" y="6"/>
                            <a:pt x="3" y="7"/>
                            <a:pt x="0" y="10"/>
                          </a:cubicBezTo>
                          <a:cubicBezTo>
                            <a:pt x="1" y="6"/>
                            <a:pt x="2" y="3"/>
                            <a:pt x="4"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9" name="Freeform 780"/>
                    <p:cNvSpPr>
                      <a:spLocks/>
                    </p:cNvSpPr>
                    <p:nvPr/>
                  </p:nvSpPr>
                  <p:spPr bwMode="auto">
                    <a:xfrm>
                      <a:off x="3108" y="927"/>
                      <a:ext cx="76" cy="112"/>
                    </a:xfrm>
                    <a:custGeom>
                      <a:avLst/>
                      <a:gdLst>
                        <a:gd name="T0" fmla="*/ 32 w 32"/>
                        <a:gd name="T1" fmla="*/ 3 h 47"/>
                        <a:gd name="T2" fmla="*/ 30 w 32"/>
                        <a:gd name="T3" fmla="*/ 8 h 47"/>
                        <a:gd name="T4" fmla="*/ 25 w 32"/>
                        <a:gd name="T5" fmla="*/ 14 h 47"/>
                        <a:gd name="T6" fmla="*/ 24 w 32"/>
                        <a:gd name="T7" fmla="*/ 21 h 47"/>
                        <a:gd name="T8" fmla="*/ 21 w 32"/>
                        <a:gd name="T9" fmla="*/ 30 h 47"/>
                        <a:gd name="T10" fmla="*/ 15 w 32"/>
                        <a:gd name="T11" fmla="*/ 47 h 47"/>
                        <a:gd name="T12" fmla="*/ 3 w 32"/>
                        <a:gd name="T13" fmla="*/ 19 h 47"/>
                        <a:gd name="T14" fmla="*/ 32 w 32"/>
                        <a:gd name="T15" fmla="*/ 3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7">
                          <a:moveTo>
                            <a:pt x="32" y="3"/>
                          </a:moveTo>
                          <a:cubicBezTo>
                            <a:pt x="31" y="4"/>
                            <a:pt x="30" y="6"/>
                            <a:pt x="30" y="8"/>
                          </a:cubicBezTo>
                          <a:cubicBezTo>
                            <a:pt x="28" y="9"/>
                            <a:pt x="26" y="11"/>
                            <a:pt x="25" y="14"/>
                          </a:cubicBezTo>
                          <a:cubicBezTo>
                            <a:pt x="24" y="16"/>
                            <a:pt x="24" y="19"/>
                            <a:pt x="24" y="21"/>
                          </a:cubicBezTo>
                          <a:cubicBezTo>
                            <a:pt x="23" y="24"/>
                            <a:pt x="22" y="27"/>
                            <a:pt x="21" y="30"/>
                          </a:cubicBezTo>
                          <a:cubicBezTo>
                            <a:pt x="19" y="36"/>
                            <a:pt x="17" y="42"/>
                            <a:pt x="15" y="47"/>
                          </a:cubicBezTo>
                          <a:cubicBezTo>
                            <a:pt x="6" y="42"/>
                            <a:pt x="0" y="30"/>
                            <a:pt x="3" y="19"/>
                          </a:cubicBezTo>
                          <a:cubicBezTo>
                            <a:pt x="7" y="7"/>
                            <a:pt x="20" y="0"/>
                            <a:pt x="32" y="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0" name="Freeform 781"/>
                    <p:cNvSpPr>
                      <a:spLocks/>
                    </p:cNvSpPr>
                    <p:nvPr/>
                  </p:nvSpPr>
                  <p:spPr bwMode="auto">
                    <a:xfrm>
                      <a:off x="3143" y="1053"/>
                      <a:ext cx="24" cy="26"/>
                    </a:xfrm>
                    <a:custGeom>
                      <a:avLst/>
                      <a:gdLst>
                        <a:gd name="T0" fmla="*/ 3 w 10"/>
                        <a:gd name="T1" fmla="*/ 0 h 11"/>
                        <a:gd name="T2" fmla="*/ 10 w 10"/>
                        <a:gd name="T3" fmla="*/ 8 h 11"/>
                        <a:gd name="T4" fmla="*/ 0 w 10"/>
                        <a:gd name="T5" fmla="*/ 11 h 11"/>
                        <a:gd name="T6" fmla="*/ 3 w 10"/>
                        <a:gd name="T7" fmla="*/ 0 h 11"/>
                      </a:gdLst>
                      <a:ahLst/>
                      <a:cxnLst>
                        <a:cxn ang="0">
                          <a:pos x="T0" y="T1"/>
                        </a:cxn>
                        <a:cxn ang="0">
                          <a:pos x="T2" y="T3"/>
                        </a:cxn>
                        <a:cxn ang="0">
                          <a:pos x="T4" y="T5"/>
                        </a:cxn>
                        <a:cxn ang="0">
                          <a:pos x="T6" y="T7"/>
                        </a:cxn>
                      </a:cxnLst>
                      <a:rect l="0" t="0" r="r" b="b"/>
                      <a:pathLst>
                        <a:path w="10" h="11">
                          <a:moveTo>
                            <a:pt x="3" y="0"/>
                          </a:moveTo>
                          <a:cubicBezTo>
                            <a:pt x="4" y="3"/>
                            <a:pt x="7" y="6"/>
                            <a:pt x="10" y="8"/>
                          </a:cubicBezTo>
                          <a:cubicBezTo>
                            <a:pt x="6" y="8"/>
                            <a:pt x="3" y="9"/>
                            <a:pt x="0" y="11"/>
                          </a:cubicBezTo>
                          <a:cubicBezTo>
                            <a:pt x="1" y="8"/>
                            <a:pt x="2" y="4"/>
                            <a:pt x="3" y="0"/>
                          </a:cubicBezTo>
                          <a:close/>
                        </a:path>
                      </a:pathLst>
                    </a:custGeom>
                    <a:solidFill>
                      <a:srgbClr val="EA5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1" name="Freeform 782"/>
                    <p:cNvSpPr>
                      <a:spLocks/>
                    </p:cNvSpPr>
                    <p:nvPr/>
                  </p:nvSpPr>
                  <p:spPr bwMode="auto">
                    <a:xfrm>
                      <a:off x="3065" y="901"/>
                      <a:ext cx="116" cy="67"/>
                    </a:xfrm>
                    <a:custGeom>
                      <a:avLst/>
                      <a:gdLst>
                        <a:gd name="T0" fmla="*/ 49 w 49"/>
                        <a:gd name="T1" fmla="*/ 8 h 28"/>
                        <a:gd name="T2" fmla="*/ 49 w 49"/>
                        <a:gd name="T3" fmla="*/ 8 h 28"/>
                        <a:gd name="T4" fmla="*/ 17 w 49"/>
                        <a:gd name="T5" fmla="*/ 27 h 28"/>
                        <a:gd name="T6" fmla="*/ 17 w 49"/>
                        <a:gd name="T7" fmla="*/ 28 h 28"/>
                        <a:gd name="T8" fmla="*/ 6 w 49"/>
                        <a:gd name="T9" fmla="*/ 3 h 28"/>
                        <a:gd name="T10" fmla="*/ 6 w 49"/>
                        <a:gd name="T11" fmla="*/ 3 h 28"/>
                        <a:gd name="T12" fmla="*/ 49 w 49"/>
                        <a:gd name="T13" fmla="*/ 8 h 28"/>
                      </a:gdLst>
                      <a:ahLst/>
                      <a:cxnLst>
                        <a:cxn ang="0">
                          <a:pos x="T0" y="T1"/>
                        </a:cxn>
                        <a:cxn ang="0">
                          <a:pos x="T2" y="T3"/>
                        </a:cxn>
                        <a:cxn ang="0">
                          <a:pos x="T4" y="T5"/>
                        </a:cxn>
                        <a:cxn ang="0">
                          <a:pos x="T6" y="T7"/>
                        </a:cxn>
                        <a:cxn ang="0">
                          <a:pos x="T8" y="T9"/>
                        </a:cxn>
                        <a:cxn ang="0">
                          <a:pos x="T10" y="T11"/>
                        </a:cxn>
                        <a:cxn ang="0">
                          <a:pos x="T12" y="T13"/>
                        </a:cxn>
                      </a:cxnLst>
                      <a:rect l="0" t="0" r="r" b="b"/>
                      <a:pathLst>
                        <a:path w="49" h="28">
                          <a:moveTo>
                            <a:pt x="49" y="8"/>
                          </a:moveTo>
                          <a:cubicBezTo>
                            <a:pt x="49" y="8"/>
                            <a:pt x="49" y="8"/>
                            <a:pt x="49" y="8"/>
                          </a:cubicBezTo>
                          <a:cubicBezTo>
                            <a:pt x="36" y="7"/>
                            <a:pt x="22" y="14"/>
                            <a:pt x="17" y="27"/>
                          </a:cubicBezTo>
                          <a:cubicBezTo>
                            <a:pt x="17" y="28"/>
                            <a:pt x="17" y="28"/>
                            <a:pt x="17" y="28"/>
                          </a:cubicBezTo>
                          <a:cubicBezTo>
                            <a:pt x="9" y="22"/>
                            <a:pt x="0" y="13"/>
                            <a:pt x="6" y="3"/>
                          </a:cubicBezTo>
                          <a:cubicBezTo>
                            <a:pt x="6" y="3"/>
                            <a:pt x="6" y="3"/>
                            <a:pt x="6" y="3"/>
                          </a:cubicBezTo>
                          <a:cubicBezTo>
                            <a:pt x="20" y="0"/>
                            <a:pt x="35" y="1"/>
                            <a:pt x="49" y="8"/>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2" name="Freeform 783"/>
                    <p:cNvSpPr>
                      <a:spLocks/>
                    </p:cNvSpPr>
                    <p:nvPr/>
                  </p:nvSpPr>
                  <p:spPr bwMode="auto">
                    <a:xfrm>
                      <a:off x="3141" y="1039"/>
                      <a:ext cx="9" cy="14"/>
                    </a:xfrm>
                    <a:custGeom>
                      <a:avLst/>
                      <a:gdLst>
                        <a:gd name="T0" fmla="*/ 3 w 4"/>
                        <a:gd name="T1" fmla="*/ 2 h 6"/>
                        <a:gd name="T2" fmla="*/ 1 w 4"/>
                        <a:gd name="T3" fmla="*/ 5 h 6"/>
                        <a:gd name="T4" fmla="*/ 0 w 4"/>
                        <a:gd name="T5" fmla="*/ 5 h 6"/>
                        <a:gd name="T6" fmla="*/ 1 w 4"/>
                        <a:gd name="T7" fmla="*/ 0 h 6"/>
                        <a:gd name="T8" fmla="*/ 2 w 4"/>
                        <a:gd name="T9" fmla="*/ 1 h 6"/>
                        <a:gd name="T10" fmla="*/ 3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3" y="2"/>
                          </a:moveTo>
                          <a:cubicBezTo>
                            <a:pt x="4" y="4"/>
                            <a:pt x="2" y="6"/>
                            <a:pt x="1" y="5"/>
                          </a:cubicBezTo>
                          <a:cubicBezTo>
                            <a:pt x="0" y="5"/>
                            <a:pt x="0" y="5"/>
                            <a:pt x="0" y="5"/>
                          </a:cubicBezTo>
                          <a:cubicBezTo>
                            <a:pt x="0" y="3"/>
                            <a:pt x="1" y="2"/>
                            <a:pt x="1" y="0"/>
                          </a:cubicBezTo>
                          <a:cubicBezTo>
                            <a:pt x="1" y="0"/>
                            <a:pt x="2" y="1"/>
                            <a:pt x="2" y="1"/>
                          </a:cubicBezTo>
                          <a:cubicBezTo>
                            <a:pt x="3" y="1"/>
                            <a:pt x="3" y="2"/>
                            <a:pt x="3" y="2"/>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3" name="Freeform 784"/>
                    <p:cNvSpPr>
                      <a:spLocks/>
                    </p:cNvSpPr>
                    <p:nvPr/>
                  </p:nvSpPr>
                  <p:spPr bwMode="auto">
                    <a:xfrm>
                      <a:off x="3115" y="1164"/>
                      <a:ext cx="5" cy="9"/>
                    </a:xfrm>
                    <a:custGeom>
                      <a:avLst/>
                      <a:gdLst>
                        <a:gd name="T0" fmla="*/ 0 w 2"/>
                        <a:gd name="T1" fmla="*/ 0 h 4"/>
                        <a:gd name="T2" fmla="*/ 0 w 2"/>
                        <a:gd name="T3" fmla="*/ 4 h 4"/>
                        <a:gd name="T4" fmla="*/ 0 w 2"/>
                        <a:gd name="T5" fmla="*/ 4 h 4"/>
                        <a:gd name="T6" fmla="*/ 0 w 2"/>
                        <a:gd name="T7" fmla="*/ 0 h 4"/>
                      </a:gdLst>
                      <a:ahLst/>
                      <a:cxnLst>
                        <a:cxn ang="0">
                          <a:pos x="T0" y="T1"/>
                        </a:cxn>
                        <a:cxn ang="0">
                          <a:pos x="T2" y="T3"/>
                        </a:cxn>
                        <a:cxn ang="0">
                          <a:pos x="T4" y="T5"/>
                        </a:cxn>
                        <a:cxn ang="0">
                          <a:pos x="T6" y="T7"/>
                        </a:cxn>
                      </a:cxnLst>
                      <a:rect l="0" t="0" r="r" b="b"/>
                      <a:pathLst>
                        <a:path w="2" h="4">
                          <a:moveTo>
                            <a:pt x="0" y="0"/>
                          </a:moveTo>
                          <a:cubicBezTo>
                            <a:pt x="2" y="1"/>
                            <a:pt x="2" y="4"/>
                            <a:pt x="0" y="4"/>
                          </a:cubicBezTo>
                          <a:cubicBezTo>
                            <a:pt x="0" y="4"/>
                            <a:pt x="0" y="4"/>
                            <a:pt x="0" y="4"/>
                          </a:cubicBezTo>
                          <a:cubicBezTo>
                            <a:pt x="0" y="3"/>
                            <a:pt x="0" y="1"/>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4" name="Freeform 785"/>
                    <p:cNvSpPr>
                      <a:spLocks/>
                    </p:cNvSpPr>
                    <p:nvPr/>
                  </p:nvSpPr>
                  <p:spPr bwMode="auto">
                    <a:xfrm>
                      <a:off x="3070" y="1048"/>
                      <a:ext cx="71" cy="116"/>
                    </a:xfrm>
                    <a:custGeom>
                      <a:avLst/>
                      <a:gdLst>
                        <a:gd name="T0" fmla="*/ 19 w 30"/>
                        <a:gd name="T1" fmla="*/ 49 h 49"/>
                        <a:gd name="T2" fmla="*/ 19 w 30"/>
                        <a:gd name="T3" fmla="*/ 49 h 49"/>
                        <a:gd name="T4" fmla="*/ 2 w 30"/>
                        <a:gd name="T5" fmla="*/ 19 h 49"/>
                        <a:gd name="T6" fmla="*/ 30 w 30"/>
                        <a:gd name="T7" fmla="*/ 1 h 49"/>
                        <a:gd name="T8" fmla="*/ 24 w 30"/>
                        <a:gd name="T9" fmla="*/ 23 h 49"/>
                        <a:gd name="T10" fmla="*/ 24 w 30"/>
                        <a:gd name="T11" fmla="*/ 25 h 49"/>
                        <a:gd name="T12" fmla="*/ 19 w 30"/>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30" h="49">
                          <a:moveTo>
                            <a:pt x="19" y="49"/>
                          </a:moveTo>
                          <a:cubicBezTo>
                            <a:pt x="19" y="49"/>
                            <a:pt x="19" y="49"/>
                            <a:pt x="19" y="49"/>
                          </a:cubicBezTo>
                          <a:cubicBezTo>
                            <a:pt x="7" y="44"/>
                            <a:pt x="0" y="31"/>
                            <a:pt x="2" y="19"/>
                          </a:cubicBezTo>
                          <a:cubicBezTo>
                            <a:pt x="5" y="8"/>
                            <a:pt x="18" y="0"/>
                            <a:pt x="30" y="1"/>
                          </a:cubicBezTo>
                          <a:cubicBezTo>
                            <a:pt x="28" y="8"/>
                            <a:pt x="26" y="15"/>
                            <a:pt x="24" y="23"/>
                          </a:cubicBezTo>
                          <a:cubicBezTo>
                            <a:pt x="24" y="23"/>
                            <a:pt x="24" y="24"/>
                            <a:pt x="24" y="25"/>
                          </a:cubicBezTo>
                          <a:cubicBezTo>
                            <a:pt x="22" y="33"/>
                            <a:pt x="20" y="41"/>
                            <a:pt x="19" y="4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5" name="Freeform 786"/>
                    <p:cNvSpPr>
                      <a:spLocks/>
                    </p:cNvSpPr>
                    <p:nvPr/>
                  </p:nvSpPr>
                  <p:spPr bwMode="auto">
                    <a:xfrm>
                      <a:off x="3001" y="714"/>
                      <a:ext cx="190" cy="133"/>
                    </a:xfrm>
                    <a:custGeom>
                      <a:avLst/>
                      <a:gdLst>
                        <a:gd name="T0" fmla="*/ 80 w 80"/>
                        <a:gd name="T1" fmla="*/ 56 h 56"/>
                        <a:gd name="T2" fmla="*/ 69 w 80"/>
                        <a:gd name="T3" fmla="*/ 52 h 56"/>
                        <a:gd name="T4" fmla="*/ 57 w 80"/>
                        <a:gd name="T5" fmla="*/ 48 h 56"/>
                        <a:gd name="T6" fmla="*/ 35 w 80"/>
                        <a:gd name="T7" fmla="*/ 38 h 56"/>
                        <a:gd name="T8" fmla="*/ 15 w 80"/>
                        <a:gd name="T9" fmla="*/ 28 h 56"/>
                        <a:gd name="T10" fmla="*/ 10 w 80"/>
                        <a:gd name="T11" fmla="*/ 4 h 56"/>
                        <a:gd name="T12" fmla="*/ 28 w 80"/>
                        <a:gd name="T13" fmla="*/ 3 h 56"/>
                        <a:gd name="T14" fmla="*/ 51 w 80"/>
                        <a:gd name="T15" fmla="*/ 20 h 56"/>
                        <a:gd name="T16" fmla="*/ 65 w 80"/>
                        <a:gd name="T17" fmla="*/ 33 h 56"/>
                        <a:gd name="T18" fmla="*/ 80 w 80"/>
                        <a:gd name="T1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56">
                          <a:moveTo>
                            <a:pt x="80" y="56"/>
                          </a:moveTo>
                          <a:cubicBezTo>
                            <a:pt x="77" y="55"/>
                            <a:pt x="70" y="53"/>
                            <a:pt x="69" y="52"/>
                          </a:cubicBezTo>
                          <a:cubicBezTo>
                            <a:pt x="65" y="51"/>
                            <a:pt x="61" y="49"/>
                            <a:pt x="57" y="48"/>
                          </a:cubicBezTo>
                          <a:cubicBezTo>
                            <a:pt x="50" y="45"/>
                            <a:pt x="43" y="42"/>
                            <a:pt x="35" y="38"/>
                          </a:cubicBezTo>
                          <a:cubicBezTo>
                            <a:pt x="28" y="35"/>
                            <a:pt x="21" y="32"/>
                            <a:pt x="15" y="28"/>
                          </a:cubicBezTo>
                          <a:cubicBezTo>
                            <a:pt x="7" y="23"/>
                            <a:pt x="0" y="11"/>
                            <a:pt x="10" y="4"/>
                          </a:cubicBezTo>
                          <a:cubicBezTo>
                            <a:pt x="16" y="0"/>
                            <a:pt x="22" y="1"/>
                            <a:pt x="28" y="3"/>
                          </a:cubicBezTo>
                          <a:cubicBezTo>
                            <a:pt x="37" y="7"/>
                            <a:pt x="45" y="15"/>
                            <a:pt x="51" y="20"/>
                          </a:cubicBezTo>
                          <a:cubicBezTo>
                            <a:pt x="56" y="24"/>
                            <a:pt x="60" y="29"/>
                            <a:pt x="65" y="33"/>
                          </a:cubicBezTo>
                          <a:cubicBezTo>
                            <a:pt x="69" y="41"/>
                            <a:pt x="74" y="49"/>
                            <a:pt x="80" y="56"/>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6" name="Freeform 787"/>
                    <p:cNvSpPr>
                      <a:spLocks/>
                    </p:cNvSpPr>
                    <p:nvPr/>
                  </p:nvSpPr>
                  <p:spPr bwMode="auto">
                    <a:xfrm>
                      <a:off x="2866" y="1391"/>
                      <a:ext cx="204" cy="85"/>
                    </a:xfrm>
                    <a:custGeom>
                      <a:avLst/>
                      <a:gdLst>
                        <a:gd name="T0" fmla="*/ 74 w 86"/>
                        <a:gd name="T1" fmla="*/ 3 h 36"/>
                        <a:gd name="T2" fmla="*/ 86 w 86"/>
                        <a:gd name="T3" fmla="*/ 4 h 36"/>
                        <a:gd name="T4" fmla="*/ 49 w 86"/>
                        <a:gd name="T5" fmla="*/ 26 h 36"/>
                        <a:gd name="T6" fmla="*/ 28 w 86"/>
                        <a:gd name="T7" fmla="*/ 33 h 36"/>
                        <a:gd name="T8" fmla="*/ 2 w 86"/>
                        <a:gd name="T9" fmla="*/ 26 h 36"/>
                        <a:gd name="T10" fmla="*/ 6 w 86"/>
                        <a:gd name="T11" fmla="*/ 13 h 36"/>
                        <a:gd name="T12" fmla="*/ 36 w 86"/>
                        <a:gd name="T13" fmla="*/ 2 h 36"/>
                        <a:gd name="T14" fmla="*/ 58 w 86"/>
                        <a:gd name="T15" fmla="*/ 1 h 36"/>
                        <a:gd name="T16" fmla="*/ 71 w 86"/>
                        <a:gd name="T17" fmla="*/ 2 h 36"/>
                        <a:gd name="T18" fmla="*/ 74 w 8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36">
                          <a:moveTo>
                            <a:pt x="74" y="3"/>
                          </a:moveTo>
                          <a:cubicBezTo>
                            <a:pt x="78" y="4"/>
                            <a:pt x="82" y="4"/>
                            <a:pt x="86" y="4"/>
                          </a:cubicBezTo>
                          <a:cubicBezTo>
                            <a:pt x="75" y="13"/>
                            <a:pt x="62" y="21"/>
                            <a:pt x="49" y="26"/>
                          </a:cubicBezTo>
                          <a:cubicBezTo>
                            <a:pt x="42" y="29"/>
                            <a:pt x="35" y="31"/>
                            <a:pt x="28" y="33"/>
                          </a:cubicBezTo>
                          <a:cubicBezTo>
                            <a:pt x="21" y="34"/>
                            <a:pt x="6" y="36"/>
                            <a:pt x="2" y="26"/>
                          </a:cubicBezTo>
                          <a:cubicBezTo>
                            <a:pt x="0" y="21"/>
                            <a:pt x="2" y="17"/>
                            <a:pt x="6" y="13"/>
                          </a:cubicBezTo>
                          <a:cubicBezTo>
                            <a:pt x="13" y="7"/>
                            <a:pt x="29" y="3"/>
                            <a:pt x="36" y="2"/>
                          </a:cubicBezTo>
                          <a:cubicBezTo>
                            <a:pt x="43" y="1"/>
                            <a:pt x="51" y="0"/>
                            <a:pt x="58" y="1"/>
                          </a:cubicBezTo>
                          <a:cubicBezTo>
                            <a:pt x="62" y="1"/>
                            <a:pt x="67" y="2"/>
                            <a:pt x="71" y="2"/>
                          </a:cubicBezTo>
                          <a:cubicBezTo>
                            <a:pt x="72" y="2"/>
                            <a:pt x="73" y="3"/>
                            <a:pt x="74" y="3"/>
                          </a:cubicBezTo>
                          <a:close/>
                        </a:path>
                      </a:pathLst>
                    </a:custGeom>
                    <a:solidFill>
                      <a:srgbClr val="F5AD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7" name="Freeform 788"/>
                    <p:cNvSpPr>
                      <a:spLocks/>
                    </p:cNvSpPr>
                    <p:nvPr/>
                  </p:nvSpPr>
                  <p:spPr bwMode="auto">
                    <a:xfrm>
                      <a:off x="2975" y="1225"/>
                      <a:ext cx="92" cy="81"/>
                    </a:xfrm>
                    <a:custGeom>
                      <a:avLst/>
                      <a:gdLst>
                        <a:gd name="T0" fmla="*/ 39 w 39"/>
                        <a:gd name="T1" fmla="*/ 34 h 34"/>
                        <a:gd name="T2" fmla="*/ 15 w 39"/>
                        <a:gd name="T3" fmla="*/ 26 h 34"/>
                        <a:gd name="T4" fmla="*/ 0 w 39"/>
                        <a:gd name="T5" fmla="*/ 15 h 34"/>
                        <a:gd name="T6" fmla="*/ 27 w 39"/>
                        <a:gd name="T7" fmla="*/ 0 h 34"/>
                        <a:gd name="T8" fmla="*/ 26 w 39"/>
                        <a:gd name="T9" fmla="*/ 12 h 34"/>
                        <a:gd name="T10" fmla="*/ 39 w 39"/>
                        <a:gd name="T11" fmla="*/ 34 h 34"/>
                      </a:gdLst>
                      <a:ahLst/>
                      <a:cxnLst>
                        <a:cxn ang="0">
                          <a:pos x="T0" y="T1"/>
                        </a:cxn>
                        <a:cxn ang="0">
                          <a:pos x="T2" y="T3"/>
                        </a:cxn>
                        <a:cxn ang="0">
                          <a:pos x="T4" y="T5"/>
                        </a:cxn>
                        <a:cxn ang="0">
                          <a:pos x="T6" y="T7"/>
                        </a:cxn>
                        <a:cxn ang="0">
                          <a:pos x="T8" y="T9"/>
                        </a:cxn>
                        <a:cxn ang="0">
                          <a:pos x="T10" y="T11"/>
                        </a:cxn>
                      </a:cxnLst>
                      <a:rect l="0" t="0" r="r" b="b"/>
                      <a:pathLst>
                        <a:path w="39" h="34">
                          <a:moveTo>
                            <a:pt x="39" y="34"/>
                          </a:moveTo>
                          <a:cubicBezTo>
                            <a:pt x="31" y="33"/>
                            <a:pt x="23" y="31"/>
                            <a:pt x="15" y="26"/>
                          </a:cubicBezTo>
                          <a:cubicBezTo>
                            <a:pt x="9" y="23"/>
                            <a:pt x="4" y="19"/>
                            <a:pt x="0" y="15"/>
                          </a:cubicBezTo>
                          <a:cubicBezTo>
                            <a:pt x="2" y="2"/>
                            <a:pt x="17" y="0"/>
                            <a:pt x="27" y="0"/>
                          </a:cubicBezTo>
                          <a:cubicBezTo>
                            <a:pt x="26" y="4"/>
                            <a:pt x="25" y="8"/>
                            <a:pt x="26" y="12"/>
                          </a:cubicBezTo>
                          <a:cubicBezTo>
                            <a:pt x="27" y="21"/>
                            <a:pt x="32" y="29"/>
                            <a:pt x="39" y="3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8" name="Freeform 789"/>
                    <p:cNvSpPr>
                      <a:spLocks/>
                    </p:cNvSpPr>
                    <p:nvPr/>
                  </p:nvSpPr>
                  <p:spPr bwMode="auto">
                    <a:xfrm>
                      <a:off x="2963" y="610"/>
                      <a:ext cx="199" cy="216"/>
                    </a:xfrm>
                    <a:custGeom>
                      <a:avLst/>
                      <a:gdLst>
                        <a:gd name="T0" fmla="*/ 84 w 84"/>
                        <a:gd name="T1" fmla="*/ 75 h 91"/>
                        <a:gd name="T2" fmla="*/ 81 w 84"/>
                        <a:gd name="T3" fmla="*/ 77 h 91"/>
                        <a:gd name="T4" fmla="*/ 67 w 84"/>
                        <a:gd name="T5" fmla="*/ 64 h 91"/>
                        <a:gd name="T6" fmla="*/ 44 w 84"/>
                        <a:gd name="T7" fmla="*/ 47 h 91"/>
                        <a:gd name="T8" fmla="*/ 46 w 84"/>
                        <a:gd name="T9" fmla="*/ 44 h 91"/>
                        <a:gd name="T10" fmla="*/ 59 w 84"/>
                        <a:gd name="T11" fmla="*/ 51 h 91"/>
                        <a:gd name="T12" fmla="*/ 69 w 84"/>
                        <a:gd name="T13" fmla="*/ 59 h 91"/>
                        <a:gd name="T14" fmla="*/ 46 w 84"/>
                        <a:gd name="T15" fmla="*/ 35 h 91"/>
                        <a:gd name="T16" fmla="*/ 10 w 84"/>
                        <a:gd name="T17" fmla="*/ 45 h 91"/>
                        <a:gd name="T18" fmla="*/ 23 w 84"/>
                        <a:gd name="T19" fmla="*/ 79 h 91"/>
                        <a:gd name="T20" fmla="*/ 53 w 84"/>
                        <a:gd name="T21" fmla="*/ 88 h 91"/>
                        <a:gd name="T22" fmla="*/ 52 w 84"/>
                        <a:gd name="T23" fmla="*/ 91 h 91"/>
                        <a:gd name="T24" fmla="*/ 35 w 84"/>
                        <a:gd name="T25" fmla="*/ 88 h 91"/>
                        <a:gd name="T26" fmla="*/ 12 w 84"/>
                        <a:gd name="T27" fmla="*/ 78 h 91"/>
                        <a:gd name="T28" fmla="*/ 7 w 84"/>
                        <a:gd name="T29" fmla="*/ 41 h 91"/>
                        <a:gd name="T30" fmla="*/ 8 w 84"/>
                        <a:gd name="T31" fmla="*/ 40 h 91"/>
                        <a:gd name="T32" fmla="*/ 44 w 84"/>
                        <a:gd name="T33" fmla="*/ 29 h 91"/>
                        <a:gd name="T34" fmla="*/ 72 w 84"/>
                        <a:gd name="T35" fmla="*/ 55 h 91"/>
                        <a:gd name="T36" fmla="*/ 68 w 84"/>
                        <a:gd name="T37" fmla="*/ 22 h 91"/>
                        <a:gd name="T38" fmla="*/ 70 w 84"/>
                        <a:gd name="T39" fmla="*/ 0 h 91"/>
                        <a:gd name="T40" fmla="*/ 74 w 84"/>
                        <a:gd name="T41" fmla="*/ 1 h 91"/>
                        <a:gd name="T42" fmla="*/ 72 w 84"/>
                        <a:gd name="T43" fmla="*/ 16 h 91"/>
                        <a:gd name="T44" fmla="*/ 80 w 84"/>
                        <a:gd name="T45" fmla="*/ 66 h 91"/>
                        <a:gd name="T46" fmla="*/ 84 w 84"/>
                        <a:gd name="T47" fmla="*/ 7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91">
                          <a:moveTo>
                            <a:pt x="84" y="75"/>
                          </a:moveTo>
                          <a:cubicBezTo>
                            <a:pt x="81" y="77"/>
                            <a:pt x="81" y="77"/>
                            <a:pt x="81" y="77"/>
                          </a:cubicBezTo>
                          <a:cubicBezTo>
                            <a:pt x="76" y="73"/>
                            <a:pt x="72" y="68"/>
                            <a:pt x="67" y="64"/>
                          </a:cubicBezTo>
                          <a:cubicBezTo>
                            <a:pt x="61" y="59"/>
                            <a:pt x="53" y="51"/>
                            <a:pt x="44" y="47"/>
                          </a:cubicBezTo>
                          <a:cubicBezTo>
                            <a:pt x="46" y="44"/>
                            <a:pt x="46" y="44"/>
                            <a:pt x="46" y="44"/>
                          </a:cubicBezTo>
                          <a:cubicBezTo>
                            <a:pt x="51" y="46"/>
                            <a:pt x="56" y="49"/>
                            <a:pt x="59" y="51"/>
                          </a:cubicBezTo>
                          <a:cubicBezTo>
                            <a:pt x="62" y="54"/>
                            <a:pt x="66" y="57"/>
                            <a:pt x="69" y="59"/>
                          </a:cubicBezTo>
                          <a:cubicBezTo>
                            <a:pt x="63" y="50"/>
                            <a:pt x="57" y="40"/>
                            <a:pt x="46" y="35"/>
                          </a:cubicBezTo>
                          <a:cubicBezTo>
                            <a:pt x="33" y="28"/>
                            <a:pt x="17" y="31"/>
                            <a:pt x="10" y="45"/>
                          </a:cubicBezTo>
                          <a:cubicBezTo>
                            <a:pt x="3" y="58"/>
                            <a:pt x="10" y="73"/>
                            <a:pt x="23" y="79"/>
                          </a:cubicBezTo>
                          <a:cubicBezTo>
                            <a:pt x="32" y="83"/>
                            <a:pt x="42" y="85"/>
                            <a:pt x="53" y="88"/>
                          </a:cubicBezTo>
                          <a:cubicBezTo>
                            <a:pt x="52" y="91"/>
                            <a:pt x="52" y="91"/>
                            <a:pt x="52" y="91"/>
                          </a:cubicBezTo>
                          <a:cubicBezTo>
                            <a:pt x="46" y="90"/>
                            <a:pt x="41" y="89"/>
                            <a:pt x="35" y="88"/>
                          </a:cubicBezTo>
                          <a:cubicBezTo>
                            <a:pt x="27" y="86"/>
                            <a:pt x="19" y="83"/>
                            <a:pt x="12" y="78"/>
                          </a:cubicBezTo>
                          <a:cubicBezTo>
                            <a:pt x="2" y="68"/>
                            <a:pt x="0" y="52"/>
                            <a:pt x="7" y="41"/>
                          </a:cubicBezTo>
                          <a:cubicBezTo>
                            <a:pt x="7" y="40"/>
                            <a:pt x="8" y="40"/>
                            <a:pt x="8" y="40"/>
                          </a:cubicBezTo>
                          <a:cubicBezTo>
                            <a:pt x="16" y="28"/>
                            <a:pt x="31" y="24"/>
                            <a:pt x="44" y="29"/>
                          </a:cubicBezTo>
                          <a:cubicBezTo>
                            <a:pt x="56" y="33"/>
                            <a:pt x="65" y="43"/>
                            <a:pt x="72" y="55"/>
                          </a:cubicBezTo>
                          <a:cubicBezTo>
                            <a:pt x="69" y="44"/>
                            <a:pt x="67" y="33"/>
                            <a:pt x="68" y="22"/>
                          </a:cubicBezTo>
                          <a:cubicBezTo>
                            <a:pt x="68" y="15"/>
                            <a:pt x="69" y="7"/>
                            <a:pt x="70" y="0"/>
                          </a:cubicBezTo>
                          <a:cubicBezTo>
                            <a:pt x="74" y="1"/>
                            <a:pt x="74" y="1"/>
                            <a:pt x="74" y="1"/>
                          </a:cubicBezTo>
                          <a:cubicBezTo>
                            <a:pt x="73" y="6"/>
                            <a:pt x="73" y="11"/>
                            <a:pt x="72" y="16"/>
                          </a:cubicBezTo>
                          <a:cubicBezTo>
                            <a:pt x="71" y="33"/>
                            <a:pt x="74" y="50"/>
                            <a:pt x="80" y="66"/>
                          </a:cubicBezTo>
                          <a:cubicBezTo>
                            <a:pt x="82" y="69"/>
                            <a:pt x="83" y="72"/>
                            <a:pt x="84" y="7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9" name="Freeform 790"/>
                    <p:cNvSpPr>
                      <a:spLocks/>
                    </p:cNvSpPr>
                    <p:nvPr/>
                  </p:nvSpPr>
                  <p:spPr bwMode="auto">
                    <a:xfrm>
                      <a:off x="3022" y="977"/>
                      <a:ext cx="102" cy="109"/>
                    </a:xfrm>
                    <a:custGeom>
                      <a:avLst/>
                      <a:gdLst>
                        <a:gd name="T0" fmla="*/ 34 w 43"/>
                        <a:gd name="T1" fmla="*/ 1 h 46"/>
                        <a:gd name="T2" fmla="*/ 43 w 43"/>
                        <a:gd name="T3" fmla="*/ 26 h 46"/>
                        <a:gd name="T4" fmla="*/ 18 w 43"/>
                        <a:gd name="T5" fmla="*/ 46 h 46"/>
                        <a:gd name="T6" fmla="*/ 5 w 43"/>
                        <a:gd name="T7" fmla="*/ 14 h 46"/>
                        <a:gd name="T8" fmla="*/ 34 w 43"/>
                        <a:gd name="T9" fmla="*/ 1 h 46"/>
                      </a:gdLst>
                      <a:ahLst/>
                      <a:cxnLst>
                        <a:cxn ang="0">
                          <a:pos x="T0" y="T1"/>
                        </a:cxn>
                        <a:cxn ang="0">
                          <a:pos x="T2" y="T3"/>
                        </a:cxn>
                        <a:cxn ang="0">
                          <a:pos x="T4" y="T5"/>
                        </a:cxn>
                        <a:cxn ang="0">
                          <a:pos x="T6" y="T7"/>
                        </a:cxn>
                        <a:cxn ang="0">
                          <a:pos x="T8" y="T9"/>
                        </a:cxn>
                      </a:cxnLst>
                      <a:rect l="0" t="0" r="r" b="b"/>
                      <a:pathLst>
                        <a:path w="43" h="46">
                          <a:moveTo>
                            <a:pt x="34" y="1"/>
                          </a:moveTo>
                          <a:cubicBezTo>
                            <a:pt x="32" y="10"/>
                            <a:pt x="36" y="20"/>
                            <a:pt x="43" y="26"/>
                          </a:cubicBezTo>
                          <a:cubicBezTo>
                            <a:pt x="32" y="28"/>
                            <a:pt x="22" y="35"/>
                            <a:pt x="18" y="46"/>
                          </a:cubicBezTo>
                          <a:cubicBezTo>
                            <a:pt x="9" y="38"/>
                            <a:pt x="0" y="27"/>
                            <a:pt x="5" y="14"/>
                          </a:cubicBezTo>
                          <a:cubicBezTo>
                            <a:pt x="9" y="2"/>
                            <a:pt x="23" y="0"/>
                            <a:pt x="34" y="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0" name="Freeform 791"/>
                    <p:cNvSpPr>
                      <a:spLocks/>
                    </p:cNvSpPr>
                    <p:nvPr/>
                  </p:nvSpPr>
                  <p:spPr bwMode="auto">
                    <a:xfrm>
                      <a:off x="2992" y="1095"/>
                      <a:ext cx="106" cy="121"/>
                    </a:xfrm>
                    <a:custGeom>
                      <a:avLst/>
                      <a:gdLst>
                        <a:gd name="T0" fmla="*/ 45 w 45"/>
                        <a:gd name="T1" fmla="*/ 31 h 51"/>
                        <a:gd name="T2" fmla="*/ 22 w 45"/>
                        <a:gd name="T3" fmla="*/ 51 h 51"/>
                        <a:gd name="T4" fmla="*/ 21 w 45"/>
                        <a:gd name="T5" fmla="*/ 50 h 51"/>
                        <a:gd name="T6" fmla="*/ 2 w 45"/>
                        <a:gd name="T7" fmla="*/ 21 h 51"/>
                        <a:gd name="T8" fmla="*/ 30 w 45"/>
                        <a:gd name="T9" fmla="*/ 1 h 51"/>
                        <a:gd name="T10" fmla="*/ 30 w 45"/>
                        <a:gd name="T11" fmla="*/ 1 h 51"/>
                        <a:gd name="T12" fmla="*/ 45 w 45"/>
                        <a:gd name="T13" fmla="*/ 31 h 51"/>
                      </a:gdLst>
                      <a:ahLst/>
                      <a:cxnLst>
                        <a:cxn ang="0">
                          <a:pos x="T0" y="T1"/>
                        </a:cxn>
                        <a:cxn ang="0">
                          <a:pos x="T2" y="T3"/>
                        </a:cxn>
                        <a:cxn ang="0">
                          <a:pos x="T4" y="T5"/>
                        </a:cxn>
                        <a:cxn ang="0">
                          <a:pos x="T6" y="T7"/>
                        </a:cxn>
                        <a:cxn ang="0">
                          <a:pos x="T8" y="T9"/>
                        </a:cxn>
                        <a:cxn ang="0">
                          <a:pos x="T10" y="T11"/>
                        </a:cxn>
                        <a:cxn ang="0">
                          <a:pos x="T12" y="T13"/>
                        </a:cxn>
                      </a:cxnLst>
                      <a:rect l="0" t="0" r="r" b="b"/>
                      <a:pathLst>
                        <a:path w="45" h="51">
                          <a:moveTo>
                            <a:pt x="45" y="31"/>
                          </a:moveTo>
                          <a:cubicBezTo>
                            <a:pt x="35" y="34"/>
                            <a:pt x="26" y="42"/>
                            <a:pt x="22" y="51"/>
                          </a:cubicBezTo>
                          <a:cubicBezTo>
                            <a:pt x="22" y="51"/>
                            <a:pt x="21" y="51"/>
                            <a:pt x="21" y="50"/>
                          </a:cubicBezTo>
                          <a:cubicBezTo>
                            <a:pt x="9" y="47"/>
                            <a:pt x="0" y="34"/>
                            <a:pt x="2" y="21"/>
                          </a:cubicBezTo>
                          <a:cubicBezTo>
                            <a:pt x="4" y="9"/>
                            <a:pt x="17" y="0"/>
                            <a:pt x="30" y="1"/>
                          </a:cubicBezTo>
                          <a:cubicBezTo>
                            <a:pt x="30" y="1"/>
                            <a:pt x="30" y="1"/>
                            <a:pt x="30" y="1"/>
                          </a:cubicBezTo>
                          <a:cubicBezTo>
                            <a:pt x="28" y="13"/>
                            <a:pt x="35" y="24"/>
                            <a:pt x="45" y="3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1" name="Freeform 792"/>
                    <p:cNvSpPr>
                      <a:spLocks/>
                    </p:cNvSpPr>
                    <p:nvPr/>
                  </p:nvSpPr>
                  <p:spPr bwMode="auto">
                    <a:xfrm>
                      <a:off x="2793" y="1259"/>
                      <a:ext cx="192" cy="480"/>
                    </a:xfrm>
                    <a:custGeom>
                      <a:avLst/>
                      <a:gdLst>
                        <a:gd name="T0" fmla="*/ 77 w 81"/>
                        <a:gd name="T1" fmla="*/ 105 h 203"/>
                        <a:gd name="T2" fmla="*/ 81 w 81"/>
                        <a:gd name="T3" fmla="*/ 108 h 203"/>
                        <a:gd name="T4" fmla="*/ 68 w 81"/>
                        <a:gd name="T5" fmla="*/ 133 h 203"/>
                        <a:gd name="T6" fmla="*/ 53 w 81"/>
                        <a:gd name="T7" fmla="*/ 189 h 203"/>
                        <a:gd name="T8" fmla="*/ 52 w 81"/>
                        <a:gd name="T9" fmla="*/ 203 h 203"/>
                        <a:gd name="T10" fmla="*/ 48 w 81"/>
                        <a:gd name="T11" fmla="*/ 203 h 203"/>
                        <a:gd name="T12" fmla="*/ 49 w 81"/>
                        <a:gd name="T13" fmla="*/ 198 h 203"/>
                        <a:gd name="T14" fmla="*/ 48 w 81"/>
                        <a:gd name="T15" fmla="*/ 198 h 203"/>
                        <a:gd name="T16" fmla="*/ 46 w 81"/>
                        <a:gd name="T17" fmla="*/ 198 h 203"/>
                        <a:gd name="T18" fmla="*/ 47 w 81"/>
                        <a:gd name="T19" fmla="*/ 195 h 203"/>
                        <a:gd name="T20" fmla="*/ 49 w 81"/>
                        <a:gd name="T21" fmla="*/ 195 h 203"/>
                        <a:gd name="T22" fmla="*/ 49 w 81"/>
                        <a:gd name="T23" fmla="*/ 195 h 203"/>
                        <a:gd name="T24" fmla="*/ 50 w 81"/>
                        <a:gd name="T25" fmla="*/ 179 h 203"/>
                        <a:gd name="T26" fmla="*/ 52 w 81"/>
                        <a:gd name="T27" fmla="*/ 168 h 203"/>
                        <a:gd name="T28" fmla="*/ 47 w 81"/>
                        <a:gd name="T29" fmla="*/ 172 h 203"/>
                        <a:gd name="T30" fmla="*/ 36 w 81"/>
                        <a:gd name="T31" fmla="*/ 162 h 203"/>
                        <a:gd name="T32" fmla="*/ 39 w 81"/>
                        <a:gd name="T33" fmla="*/ 161 h 203"/>
                        <a:gd name="T34" fmla="*/ 40 w 81"/>
                        <a:gd name="T35" fmla="*/ 164 h 203"/>
                        <a:gd name="T36" fmla="*/ 48 w 81"/>
                        <a:gd name="T37" fmla="*/ 168 h 203"/>
                        <a:gd name="T38" fmla="*/ 53 w 81"/>
                        <a:gd name="T39" fmla="*/ 162 h 203"/>
                        <a:gd name="T40" fmla="*/ 53 w 81"/>
                        <a:gd name="T41" fmla="*/ 160 h 203"/>
                        <a:gd name="T42" fmla="*/ 55 w 81"/>
                        <a:gd name="T43" fmla="*/ 157 h 203"/>
                        <a:gd name="T44" fmla="*/ 61 w 81"/>
                        <a:gd name="T45" fmla="*/ 139 h 203"/>
                        <a:gd name="T46" fmla="*/ 3 w 81"/>
                        <a:gd name="T47" fmla="*/ 77 h 203"/>
                        <a:gd name="T48" fmla="*/ 7 w 81"/>
                        <a:gd name="T49" fmla="*/ 33 h 203"/>
                        <a:gd name="T50" fmla="*/ 32 w 81"/>
                        <a:gd name="T51" fmla="*/ 0 h 203"/>
                        <a:gd name="T52" fmla="*/ 36 w 81"/>
                        <a:gd name="T53" fmla="*/ 2 h 203"/>
                        <a:gd name="T54" fmla="*/ 12 w 81"/>
                        <a:gd name="T55" fmla="*/ 34 h 203"/>
                        <a:gd name="T56" fmla="*/ 8 w 81"/>
                        <a:gd name="T57" fmla="*/ 76 h 203"/>
                        <a:gd name="T58" fmla="*/ 62 w 81"/>
                        <a:gd name="T59" fmla="*/ 134 h 203"/>
                        <a:gd name="T60" fmla="*/ 67 w 81"/>
                        <a:gd name="T61" fmla="*/ 124 h 203"/>
                        <a:gd name="T62" fmla="*/ 77 w 81"/>
                        <a:gd name="T63" fmla="*/ 10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203">
                          <a:moveTo>
                            <a:pt x="77" y="105"/>
                          </a:moveTo>
                          <a:cubicBezTo>
                            <a:pt x="81" y="108"/>
                            <a:pt x="81" y="108"/>
                            <a:pt x="81" y="108"/>
                          </a:cubicBezTo>
                          <a:cubicBezTo>
                            <a:pt x="76" y="116"/>
                            <a:pt x="71" y="125"/>
                            <a:pt x="68" y="133"/>
                          </a:cubicBezTo>
                          <a:cubicBezTo>
                            <a:pt x="60" y="151"/>
                            <a:pt x="55" y="170"/>
                            <a:pt x="53" y="189"/>
                          </a:cubicBezTo>
                          <a:cubicBezTo>
                            <a:pt x="53" y="193"/>
                            <a:pt x="53" y="198"/>
                            <a:pt x="52" y="203"/>
                          </a:cubicBezTo>
                          <a:cubicBezTo>
                            <a:pt x="48" y="203"/>
                            <a:pt x="48" y="203"/>
                            <a:pt x="48" y="203"/>
                          </a:cubicBezTo>
                          <a:cubicBezTo>
                            <a:pt x="48" y="201"/>
                            <a:pt x="48" y="200"/>
                            <a:pt x="49" y="198"/>
                          </a:cubicBezTo>
                          <a:cubicBezTo>
                            <a:pt x="48" y="198"/>
                            <a:pt x="48" y="198"/>
                            <a:pt x="48" y="198"/>
                          </a:cubicBezTo>
                          <a:cubicBezTo>
                            <a:pt x="48" y="198"/>
                            <a:pt x="47" y="198"/>
                            <a:pt x="46" y="198"/>
                          </a:cubicBezTo>
                          <a:cubicBezTo>
                            <a:pt x="47" y="195"/>
                            <a:pt x="47" y="195"/>
                            <a:pt x="47" y="195"/>
                          </a:cubicBezTo>
                          <a:cubicBezTo>
                            <a:pt x="48" y="195"/>
                            <a:pt x="48" y="195"/>
                            <a:pt x="49" y="195"/>
                          </a:cubicBezTo>
                          <a:cubicBezTo>
                            <a:pt x="49" y="195"/>
                            <a:pt x="49" y="195"/>
                            <a:pt x="49" y="195"/>
                          </a:cubicBezTo>
                          <a:cubicBezTo>
                            <a:pt x="49" y="189"/>
                            <a:pt x="49" y="184"/>
                            <a:pt x="50" y="179"/>
                          </a:cubicBezTo>
                          <a:cubicBezTo>
                            <a:pt x="51" y="175"/>
                            <a:pt x="51" y="171"/>
                            <a:pt x="52" y="168"/>
                          </a:cubicBezTo>
                          <a:cubicBezTo>
                            <a:pt x="50" y="170"/>
                            <a:pt x="48" y="171"/>
                            <a:pt x="47" y="172"/>
                          </a:cubicBezTo>
                          <a:cubicBezTo>
                            <a:pt x="39" y="174"/>
                            <a:pt x="37" y="168"/>
                            <a:pt x="36" y="162"/>
                          </a:cubicBezTo>
                          <a:cubicBezTo>
                            <a:pt x="39" y="161"/>
                            <a:pt x="39" y="161"/>
                            <a:pt x="39" y="161"/>
                          </a:cubicBezTo>
                          <a:cubicBezTo>
                            <a:pt x="39" y="162"/>
                            <a:pt x="40" y="163"/>
                            <a:pt x="40" y="164"/>
                          </a:cubicBezTo>
                          <a:cubicBezTo>
                            <a:pt x="41" y="167"/>
                            <a:pt x="44" y="169"/>
                            <a:pt x="48" y="168"/>
                          </a:cubicBezTo>
                          <a:cubicBezTo>
                            <a:pt x="51" y="167"/>
                            <a:pt x="51" y="163"/>
                            <a:pt x="53" y="162"/>
                          </a:cubicBezTo>
                          <a:cubicBezTo>
                            <a:pt x="53" y="162"/>
                            <a:pt x="52" y="161"/>
                            <a:pt x="53" y="160"/>
                          </a:cubicBezTo>
                          <a:cubicBezTo>
                            <a:pt x="55" y="157"/>
                            <a:pt x="55" y="157"/>
                            <a:pt x="55" y="157"/>
                          </a:cubicBezTo>
                          <a:cubicBezTo>
                            <a:pt x="56" y="151"/>
                            <a:pt x="58" y="145"/>
                            <a:pt x="61" y="139"/>
                          </a:cubicBezTo>
                          <a:cubicBezTo>
                            <a:pt x="32" y="132"/>
                            <a:pt x="8" y="106"/>
                            <a:pt x="3" y="77"/>
                          </a:cubicBezTo>
                          <a:cubicBezTo>
                            <a:pt x="0" y="62"/>
                            <a:pt x="2" y="47"/>
                            <a:pt x="7" y="33"/>
                          </a:cubicBezTo>
                          <a:cubicBezTo>
                            <a:pt x="12" y="20"/>
                            <a:pt x="21" y="7"/>
                            <a:pt x="32" y="0"/>
                          </a:cubicBezTo>
                          <a:cubicBezTo>
                            <a:pt x="36" y="2"/>
                            <a:pt x="36" y="2"/>
                            <a:pt x="36" y="2"/>
                          </a:cubicBezTo>
                          <a:cubicBezTo>
                            <a:pt x="26" y="11"/>
                            <a:pt x="18" y="21"/>
                            <a:pt x="12" y="34"/>
                          </a:cubicBezTo>
                          <a:cubicBezTo>
                            <a:pt x="7" y="47"/>
                            <a:pt x="5" y="62"/>
                            <a:pt x="8" y="76"/>
                          </a:cubicBezTo>
                          <a:cubicBezTo>
                            <a:pt x="13" y="105"/>
                            <a:pt x="35" y="126"/>
                            <a:pt x="62" y="134"/>
                          </a:cubicBezTo>
                          <a:cubicBezTo>
                            <a:pt x="64" y="131"/>
                            <a:pt x="65" y="128"/>
                            <a:pt x="67" y="124"/>
                          </a:cubicBezTo>
                          <a:cubicBezTo>
                            <a:pt x="70" y="118"/>
                            <a:pt x="73" y="112"/>
                            <a:pt x="77" y="105"/>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2" name="Freeform 793"/>
                    <p:cNvSpPr>
                      <a:spLocks/>
                    </p:cNvSpPr>
                    <p:nvPr/>
                  </p:nvSpPr>
                  <p:spPr bwMode="auto">
                    <a:xfrm>
                      <a:off x="2804" y="1259"/>
                      <a:ext cx="204" cy="317"/>
                    </a:xfrm>
                    <a:custGeom>
                      <a:avLst/>
                      <a:gdLst>
                        <a:gd name="T0" fmla="*/ 86 w 86"/>
                        <a:gd name="T1" fmla="*/ 85 h 134"/>
                        <a:gd name="T2" fmla="*/ 72 w 86"/>
                        <a:gd name="T3" fmla="*/ 105 h 134"/>
                        <a:gd name="T4" fmla="*/ 62 w 86"/>
                        <a:gd name="T5" fmla="*/ 124 h 134"/>
                        <a:gd name="T6" fmla="*/ 57 w 86"/>
                        <a:gd name="T7" fmla="*/ 134 h 134"/>
                        <a:gd name="T8" fmla="*/ 3 w 86"/>
                        <a:gd name="T9" fmla="*/ 76 h 134"/>
                        <a:gd name="T10" fmla="*/ 7 w 86"/>
                        <a:gd name="T11" fmla="*/ 34 h 134"/>
                        <a:gd name="T12" fmla="*/ 31 w 86"/>
                        <a:gd name="T13" fmla="*/ 2 h 134"/>
                        <a:gd name="T14" fmla="*/ 33 w 86"/>
                        <a:gd name="T15" fmla="*/ 0 h 134"/>
                        <a:gd name="T16" fmla="*/ 44 w 86"/>
                        <a:gd name="T17" fmla="*/ 18 h 134"/>
                        <a:gd name="T18" fmla="*/ 76 w 86"/>
                        <a:gd name="T19" fmla="*/ 49 h 134"/>
                        <a:gd name="T20" fmla="*/ 29 w 86"/>
                        <a:gd name="T21" fmla="*/ 47 h 134"/>
                        <a:gd name="T22" fmla="*/ 10 w 86"/>
                        <a:gd name="T23" fmla="*/ 74 h 134"/>
                        <a:gd name="T24" fmla="*/ 11 w 86"/>
                        <a:gd name="T25" fmla="*/ 84 h 134"/>
                        <a:gd name="T26" fmla="*/ 24 w 86"/>
                        <a:gd name="T27" fmla="*/ 103 h 134"/>
                        <a:gd name="T28" fmla="*/ 48 w 86"/>
                        <a:gd name="T29" fmla="*/ 104 h 134"/>
                        <a:gd name="T30" fmla="*/ 86 w 86"/>
                        <a:gd name="T31" fmla="*/ 8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34">
                          <a:moveTo>
                            <a:pt x="86" y="85"/>
                          </a:moveTo>
                          <a:cubicBezTo>
                            <a:pt x="81" y="91"/>
                            <a:pt x="76" y="98"/>
                            <a:pt x="72" y="105"/>
                          </a:cubicBezTo>
                          <a:cubicBezTo>
                            <a:pt x="68" y="112"/>
                            <a:pt x="65" y="118"/>
                            <a:pt x="62" y="124"/>
                          </a:cubicBezTo>
                          <a:cubicBezTo>
                            <a:pt x="60" y="128"/>
                            <a:pt x="59" y="131"/>
                            <a:pt x="57" y="134"/>
                          </a:cubicBezTo>
                          <a:cubicBezTo>
                            <a:pt x="30" y="126"/>
                            <a:pt x="8" y="105"/>
                            <a:pt x="3" y="76"/>
                          </a:cubicBezTo>
                          <a:cubicBezTo>
                            <a:pt x="0" y="62"/>
                            <a:pt x="2" y="47"/>
                            <a:pt x="7" y="34"/>
                          </a:cubicBezTo>
                          <a:cubicBezTo>
                            <a:pt x="13" y="21"/>
                            <a:pt x="21" y="11"/>
                            <a:pt x="31" y="2"/>
                          </a:cubicBezTo>
                          <a:cubicBezTo>
                            <a:pt x="31" y="1"/>
                            <a:pt x="32" y="1"/>
                            <a:pt x="33" y="0"/>
                          </a:cubicBezTo>
                          <a:cubicBezTo>
                            <a:pt x="36" y="6"/>
                            <a:pt x="40" y="12"/>
                            <a:pt x="44" y="18"/>
                          </a:cubicBezTo>
                          <a:cubicBezTo>
                            <a:pt x="53" y="31"/>
                            <a:pt x="63" y="42"/>
                            <a:pt x="76" y="49"/>
                          </a:cubicBezTo>
                          <a:cubicBezTo>
                            <a:pt x="61" y="44"/>
                            <a:pt x="44" y="41"/>
                            <a:pt x="29" y="47"/>
                          </a:cubicBezTo>
                          <a:cubicBezTo>
                            <a:pt x="18" y="52"/>
                            <a:pt x="11" y="62"/>
                            <a:pt x="10" y="74"/>
                          </a:cubicBezTo>
                          <a:cubicBezTo>
                            <a:pt x="10" y="77"/>
                            <a:pt x="10" y="81"/>
                            <a:pt x="11" y="84"/>
                          </a:cubicBezTo>
                          <a:cubicBezTo>
                            <a:pt x="13" y="92"/>
                            <a:pt x="17" y="99"/>
                            <a:pt x="24" y="103"/>
                          </a:cubicBezTo>
                          <a:cubicBezTo>
                            <a:pt x="31" y="106"/>
                            <a:pt x="40" y="106"/>
                            <a:pt x="48" y="104"/>
                          </a:cubicBezTo>
                          <a:cubicBezTo>
                            <a:pt x="62" y="101"/>
                            <a:pt x="76" y="95"/>
                            <a:pt x="86" y="85"/>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3" name="Freeform 794"/>
                    <p:cNvSpPr>
                      <a:spLocks/>
                    </p:cNvSpPr>
                    <p:nvPr/>
                  </p:nvSpPr>
                  <p:spPr bwMode="auto">
                    <a:xfrm>
                      <a:off x="2838" y="1367"/>
                      <a:ext cx="154" cy="159"/>
                    </a:xfrm>
                    <a:custGeom>
                      <a:avLst/>
                      <a:gdLst>
                        <a:gd name="T0" fmla="*/ 55 w 65"/>
                        <a:gd name="T1" fmla="*/ 43 h 67"/>
                        <a:gd name="T2" fmla="*/ 65 w 65"/>
                        <a:gd name="T3" fmla="*/ 39 h 67"/>
                        <a:gd name="T4" fmla="*/ 1 w 65"/>
                        <a:gd name="T5" fmla="*/ 38 h 67"/>
                        <a:gd name="T6" fmla="*/ 0 w 65"/>
                        <a:gd name="T7" fmla="*/ 28 h 67"/>
                        <a:gd name="T8" fmla="*/ 21 w 65"/>
                        <a:gd name="T9" fmla="*/ 3 h 67"/>
                        <a:gd name="T10" fmla="*/ 58 w 65"/>
                        <a:gd name="T11" fmla="*/ 6 h 67"/>
                        <a:gd name="T12" fmla="*/ 39 w 65"/>
                        <a:gd name="T13" fmla="*/ 10 h 67"/>
                        <a:gd name="T14" fmla="*/ 14 w 65"/>
                        <a:gd name="T15" fmla="*/ 21 h 67"/>
                        <a:gd name="T16" fmla="*/ 10 w 65"/>
                        <a:gd name="T17" fmla="*/ 38 h 67"/>
                        <a:gd name="T18" fmla="*/ 55 w 65"/>
                        <a:gd name="T19" fmla="*/ 4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7">
                          <a:moveTo>
                            <a:pt x="55" y="43"/>
                          </a:moveTo>
                          <a:cubicBezTo>
                            <a:pt x="58" y="42"/>
                            <a:pt x="62" y="41"/>
                            <a:pt x="65" y="39"/>
                          </a:cubicBezTo>
                          <a:cubicBezTo>
                            <a:pt x="44" y="54"/>
                            <a:pt x="9" y="67"/>
                            <a:pt x="1" y="38"/>
                          </a:cubicBezTo>
                          <a:cubicBezTo>
                            <a:pt x="0" y="35"/>
                            <a:pt x="0" y="31"/>
                            <a:pt x="0" y="28"/>
                          </a:cubicBezTo>
                          <a:cubicBezTo>
                            <a:pt x="1" y="17"/>
                            <a:pt x="9" y="7"/>
                            <a:pt x="21" y="3"/>
                          </a:cubicBezTo>
                          <a:cubicBezTo>
                            <a:pt x="33" y="0"/>
                            <a:pt x="46" y="2"/>
                            <a:pt x="58" y="6"/>
                          </a:cubicBezTo>
                          <a:cubicBezTo>
                            <a:pt x="51" y="7"/>
                            <a:pt x="44" y="8"/>
                            <a:pt x="39" y="10"/>
                          </a:cubicBezTo>
                          <a:cubicBezTo>
                            <a:pt x="31" y="11"/>
                            <a:pt x="21" y="15"/>
                            <a:pt x="14" y="21"/>
                          </a:cubicBezTo>
                          <a:cubicBezTo>
                            <a:pt x="10" y="25"/>
                            <a:pt x="7" y="31"/>
                            <a:pt x="10" y="38"/>
                          </a:cubicBezTo>
                          <a:cubicBezTo>
                            <a:pt x="16" y="55"/>
                            <a:pt x="43" y="47"/>
                            <a:pt x="55" y="43"/>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4" name="Freeform 795"/>
                    <p:cNvSpPr>
                      <a:spLocks/>
                    </p:cNvSpPr>
                    <p:nvPr/>
                  </p:nvSpPr>
                  <p:spPr bwMode="auto">
                    <a:xfrm>
                      <a:off x="2684" y="1140"/>
                      <a:ext cx="232" cy="580"/>
                    </a:xfrm>
                    <a:custGeom>
                      <a:avLst/>
                      <a:gdLst>
                        <a:gd name="T0" fmla="*/ 95 w 98"/>
                        <a:gd name="T1" fmla="*/ 245 h 245"/>
                        <a:gd name="T2" fmla="*/ 95 w 98"/>
                        <a:gd name="T3" fmla="*/ 245 h 245"/>
                        <a:gd name="T4" fmla="*/ 93 w 98"/>
                        <a:gd name="T5" fmla="*/ 245 h 245"/>
                        <a:gd name="T6" fmla="*/ 66 w 98"/>
                        <a:gd name="T7" fmla="*/ 236 h 245"/>
                        <a:gd name="T8" fmla="*/ 42 w 98"/>
                        <a:gd name="T9" fmla="*/ 219 h 245"/>
                        <a:gd name="T10" fmla="*/ 6 w 98"/>
                        <a:gd name="T11" fmla="*/ 173 h 245"/>
                        <a:gd name="T12" fmla="*/ 1 w 98"/>
                        <a:gd name="T13" fmla="*/ 144 h 245"/>
                        <a:gd name="T14" fmla="*/ 0 w 98"/>
                        <a:gd name="T15" fmla="*/ 113 h 245"/>
                        <a:gd name="T16" fmla="*/ 18 w 98"/>
                        <a:gd name="T17" fmla="*/ 51 h 245"/>
                        <a:gd name="T18" fmla="*/ 60 w 98"/>
                        <a:gd name="T19" fmla="*/ 0 h 245"/>
                        <a:gd name="T20" fmla="*/ 70 w 98"/>
                        <a:gd name="T21" fmla="*/ 23 h 245"/>
                        <a:gd name="T22" fmla="*/ 49 w 98"/>
                        <a:gd name="T23" fmla="*/ 25 h 245"/>
                        <a:gd name="T24" fmla="*/ 45 w 98"/>
                        <a:gd name="T25" fmla="*/ 38 h 245"/>
                        <a:gd name="T26" fmla="*/ 46 w 98"/>
                        <a:gd name="T27" fmla="*/ 42 h 245"/>
                        <a:gd name="T28" fmla="*/ 29 w 98"/>
                        <a:gd name="T29" fmla="*/ 46 h 245"/>
                        <a:gd name="T30" fmla="*/ 32 w 98"/>
                        <a:gd name="T31" fmla="*/ 60 h 245"/>
                        <a:gd name="T32" fmla="*/ 25 w 98"/>
                        <a:gd name="T33" fmla="*/ 83 h 245"/>
                        <a:gd name="T34" fmla="*/ 15 w 98"/>
                        <a:gd name="T35" fmla="*/ 89 h 245"/>
                        <a:gd name="T36" fmla="*/ 21 w 98"/>
                        <a:gd name="T37" fmla="*/ 105 h 245"/>
                        <a:gd name="T38" fmla="*/ 13 w 98"/>
                        <a:gd name="T39" fmla="*/ 119 h 245"/>
                        <a:gd name="T40" fmla="*/ 22 w 98"/>
                        <a:gd name="T41" fmla="*/ 129 h 245"/>
                        <a:gd name="T42" fmla="*/ 16 w 98"/>
                        <a:gd name="T43" fmla="*/ 141 h 245"/>
                        <a:gd name="T44" fmla="*/ 28 w 98"/>
                        <a:gd name="T45" fmla="*/ 151 h 245"/>
                        <a:gd name="T46" fmla="*/ 25 w 98"/>
                        <a:gd name="T47" fmla="*/ 166 h 245"/>
                        <a:gd name="T48" fmla="*/ 37 w 98"/>
                        <a:gd name="T49" fmla="*/ 171 h 245"/>
                        <a:gd name="T50" fmla="*/ 35 w 98"/>
                        <a:gd name="T51" fmla="*/ 188 h 245"/>
                        <a:gd name="T52" fmla="*/ 50 w 98"/>
                        <a:gd name="T53" fmla="*/ 191 h 245"/>
                        <a:gd name="T54" fmla="*/ 52 w 98"/>
                        <a:gd name="T55" fmla="*/ 202 h 245"/>
                        <a:gd name="T56" fmla="*/ 64 w 98"/>
                        <a:gd name="T57" fmla="*/ 202 h 245"/>
                        <a:gd name="T58" fmla="*/ 69 w 98"/>
                        <a:gd name="T59" fmla="*/ 215 h 245"/>
                        <a:gd name="T60" fmla="*/ 82 w 98"/>
                        <a:gd name="T61" fmla="*/ 212 h 245"/>
                        <a:gd name="T62" fmla="*/ 93 w 98"/>
                        <a:gd name="T63" fmla="*/ 222 h 245"/>
                        <a:gd name="T64" fmla="*/ 98 w 98"/>
                        <a:gd name="T65" fmla="*/ 218 h 245"/>
                        <a:gd name="T66" fmla="*/ 96 w 98"/>
                        <a:gd name="T67" fmla="*/ 229 h 245"/>
                        <a:gd name="T68" fmla="*/ 95 w 98"/>
                        <a:gd name="T69"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245">
                          <a:moveTo>
                            <a:pt x="95" y="245"/>
                          </a:moveTo>
                          <a:cubicBezTo>
                            <a:pt x="95" y="245"/>
                            <a:pt x="95" y="245"/>
                            <a:pt x="95" y="245"/>
                          </a:cubicBezTo>
                          <a:cubicBezTo>
                            <a:pt x="94" y="245"/>
                            <a:pt x="94" y="245"/>
                            <a:pt x="93" y="245"/>
                          </a:cubicBezTo>
                          <a:cubicBezTo>
                            <a:pt x="84" y="243"/>
                            <a:pt x="75" y="240"/>
                            <a:pt x="66" y="236"/>
                          </a:cubicBezTo>
                          <a:cubicBezTo>
                            <a:pt x="57" y="231"/>
                            <a:pt x="49" y="225"/>
                            <a:pt x="42" y="219"/>
                          </a:cubicBezTo>
                          <a:cubicBezTo>
                            <a:pt x="28" y="206"/>
                            <a:pt x="13" y="191"/>
                            <a:pt x="6" y="173"/>
                          </a:cubicBezTo>
                          <a:cubicBezTo>
                            <a:pt x="3" y="164"/>
                            <a:pt x="2" y="154"/>
                            <a:pt x="1" y="144"/>
                          </a:cubicBezTo>
                          <a:cubicBezTo>
                            <a:pt x="0" y="134"/>
                            <a:pt x="0" y="123"/>
                            <a:pt x="0" y="113"/>
                          </a:cubicBezTo>
                          <a:cubicBezTo>
                            <a:pt x="1" y="91"/>
                            <a:pt x="8" y="70"/>
                            <a:pt x="18" y="51"/>
                          </a:cubicBezTo>
                          <a:cubicBezTo>
                            <a:pt x="28" y="32"/>
                            <a:pt x="40" y="11"/>
                            <a:pt x="60" y="0"/>
                          </a:cubicBezTo>
                          <a:cubicBezTo>
                            <a:pt x="63" y="8"/>
                            <a:pt x="67" y="15"/>
                            <a:pt x="70" y="23"/>
                          </a:cubicBezTo>
                          <a:cubicBezTo>
                            <a:pt x="66" y="17"/>
                            <a:pt x="54" y="20"/>
                            <a:pt x="49" y="25"/>
                          </a:cubicBezTo>
                          <a:cubicBezTo>
                            <a:pt x="46" y="28"/>
                            <a:pt x="44" y="33"/>
                            <a:pt x="45" y="38"/>
                          </a:cubicBezTo>
                          <a:cubicBezTo>
                            <a:pt x="45" y="39"/>
                            <a:pt x="45" y="41"/>
                            <a:pt x="46" y="42"/>
                          </a:cubicBezTo>
                          <a:cubicBezTo>
                            <a:pt x="40" y="40"/>
                            <a:pt x="33" y="40"/>
                            <a:pt x="29" y="46"/>
                          </a:cubicBezTo>
                          <a:cubicBezTo>
                            <a:pt x="26" y="51"/>
                            <a:pt x="29" y="56"/>
                            <a:pt x="32" y="60"/>
                          </a:cubicBezTo>
                          <a:cubicBezTo>
                            <a:pt x="21" y="62"/>
                            <a:pt x="16" y="76"/>
                            <a:pt x="25" y="83"/>
                          </a:cubicBezTo>
                          <a:cubicBezTo>
                            <a:pt x="21" y="83"/>
                            <a:pt x="17" y="86"/>
                            <a:pt x="15" y="89"/>
                          </a:cubicBezTo>
                          <a:cubicBezTo>
                            <a:pt x="12" y="97"/>
                            <a:pt x="17" y="101"/>
                            <a:pt x="21" y="105"/>
                          </a:cubicBezTo>
                          <a:cubicBezTo>
                            <a:pt x="16" y="108"/>
                            <a:pt x="12" y="113"/>
                            <a:pt x="13" y="119"/>
                          </a:cubicBezTo>
                          <a:cubicBezTo>
                            <a:pt x="13" y="124"/>
                            <a:pt x="18" y="128"/>
                            <a:pt x="22" y="129"/>
                          </a:cubicBezTo>
                          <a:cubicBezTo>
                            <a:pt x="18" y="131"/>
                            <a:pt x="15" y="137"/>
                            <a:pt x="16" y="141"/>
                          </a:cubicBezTo>
                          <a:cubicBezTo>
                            <a:pt x="17" y="147"/>
                            <a:pt x="22" y="150"/>
                            <a:pt x="28" y="151"/>
                          </a:cubicBezTo>
                          <a:cubicBezTo>
                            <a:pt x="25" y="155"/>
                            <a:pt x="22" y="160"/>
                            <a:pt x="25" y="166"/>
                          </a:cubicBezTo>
                          <a:cubicBezTo>
                            <a:pt x="27" y="171"/>
                            <a:pt x="32" y="172"/>
                            <a:pt x="37" y="171"/>
                          </a:cubicBezTo>
                          <a:cubicBezTo>
                            <a:pt x="33" y="176"/>
                            <a:pt x="31" y="182"/>
                            <a:pt x="35" y="188"/>
                          </a:cubicBezTo>
                          <a:cubicBezTo>
                            <a:pt x="39" y="194"/>
                            <a:pt x="45" y="194"/>
                            <a:pt x="50" y="191"/>
                          </a:cubicBezTo>
                          <a:cubicBezTo>
                            <a:pt x="49" y="195"/>
                            <a:pt x="49" y="199"/>
                            <a:pt x="52" y="202"/>
                          </a:cubicBezTo>
                          <a:cubicBezTo>
                            <a:pt x="56" y="207"/>
                            <a:pt x="60" y="205"/>
                            <a:pt x="64" y="202"/>
                          </a:cubicBezTo>
                          <a:cubicBezTo>
                            <a:pt x="63" y="207"/>
                            <a:pt x="64" y="212"/>
                            <a:pt x="69" y="215"/>
                          </a:cubicBezTo>
                          <a:cubicBezTo>
                            <a:pt x="74" y="218"/>
                            <a:pt x="79" y="216"/>
                            <a:pt x="82" y="212"/>
                          </a:cubicBezTo>
                          <a:cubicBezTo>
                            <a:pt x="83" y="218"/>
                            <a:pt x="85" y="224"/>
                            <a:pt x="93" y="222"/>
                          </a:cubicBezTo>
                          <a:cubicBezTo>
                            <a:pt x="94" y="221"/>
                            <a:pt x="96" y="220"/>
                            <a:pt x="98" y="218"/>
                          </a:cubicBezTo>
                          <a:cubicBezTo>
                            <a:pt x="97" y="221"/>
                            <a:pt x="97" y="225"/>
                            <a:pt x="96" y="229"/>
                          </a:cubicBezTo>
                          <a:cubicBezTo>
                            <a:pt x="95" y="234"/>
                            <a:pt x="95" y="239"/>
                            <a:pt x="95" y="245"/>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5" name="Freeform 796"/>
                    <p:cNvSpPr>
                      <a:spLocks/>
                    </p:cNvSpPr>
                    <p:nvPr/>
                  </p:nvSpPr>
                  <p:spPr bwMode="auto">
                    <a:xfrm>
                      <a:off x="2740" y="1211"/>
                      <a:ext cx="197" cy="419"/>
                    </a:xfrm>
                    <a:custGeom>
                      <a:avLst/>
                      <a:gdLst>
                        <a:gd name="T0" fmla="*/ 83 w 83"/>
                        <a:gd name="T1" fmla="*/ 159 h 177"/>
                        <a:gd name="T2" fmla="*/ 77 w 83"/>
                        <a:gd name="T3" fmla="*/ 177 h 177"/>
                        <a:gd name="T4" fmla="*/ 76 w 83"/>
                        <a:gd name="T5" fmla="*/ 176 h 177"/>
                        <a:gd name="T6" fmla="*/ 51 w 83"/>
                        <a:gd name="T7" fmla="*/ 165 h 177"/>
                        <a:gd name="T8" fmla="*/ 30 w 83"/>
                        <a:gd name="T9" fmla="*/ 147 h 177"/>
                        <a:gd name="T10" fmla="*/ 6 w 83"/>
                        <a:gd name="T11" fmla="*/ 98 h 177"/>
                        <a:gd name="T12" fmla="*/ 48 w 83"/>
                        <a:gd name="T13" fmla="*/ 1 h 177"/>
                        <a:gd name="T14" fmla="*/ 49 w 83"/>
                        <a:gd name="T15" fmla="*/ 0 h 177"/>
                        <a:gd name="T16" fmla="*/ 58 w 83"/>
                        <a:gd name="T17" fmla="*/ 18 h 177"/>
                        <a:gd name="T18" fmla="*/ 58 w 83"/>
                        <a:gd name="T19" fmla="*/ 18 h 177"/>
                        <a:gd name="T20" fmla="*/ 54 w 83"/>
                        <a:gd name="T21" fmla="*/ 20 h 177"/>
                        <a:gd name="T22" fmla="*/ 29 w 83"/>
                        <a:gd name="T23" fmla="*/ 53 h 177"/>
                        <a:gd name="T24" fmla="*/ 25 w 83"/>
                        <a:gd name="T25" fmla="*/ 97 h 177"/>
                        <a:gd name="T26" fmla="*/ 83 w 83"/>
                        <a:gd name="T27" fmla="*/ 1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77">
                          <a:moveTo>
                            <a:pt x="83" y="159"/>
                          </a:moveTo>
                          <a:cubicBezTo>
                            <a:pt x="80" y="165"/>
                            <a:pt x="78" y="171"/>
                            <a:pt x="77" y="177"/>
                          </a:cubicBezTo>
                          <a:cubicBezTo>
                            <a:pt x="76" y="177"/>
                            <a:pt x="76" y="177"/>
                            <a:pt x="76" y="176"/>
                          </a:cubicBezTo>
                          <a:cubicBezTo>
                            <a:pt x="68" y="172"/>
                            <a:pt x="59" y="170"/>
                            <a:pt x="51" y="165"/>
                          </a:cubicBezTo>
                          <a:cubicBezTo>
                            <a:pt x="43" y="160"/>
                            <a:pt x="36" y="154"/>
                            <a:pt x="30" y="147"/>
                          </a:cubicBezTo>
                          <a:cubicBezTo>
                            <a:pt x="18" y="134"/>
                            <a:pt x="9" y="117"/>
                            <a:pt x="6" y="98"/>
                          </a:cubicBezTo>
                          <a:cubicBezTo>
                            <a:pt x="0" y="61"/>
                            <a:pt x="18" y="24"/>
                            <a:pt x="48" y="1"/>
                          </a:cubicBezTo>
                          <a:cubicBezTo>
                            <a:pt x="48" y="1"/>
                            <a:pt x="49" y="0"/>
                            <a:pt x="49" y="0"/>
                          </a:cubicBezTo>
                          <a:cubicBezTo>
                            <a:pt x="52" y="6"/>
                            <a:pt x="55" y="12"/>
                            <a:pt x="58" y="18"/>
                          </a:cubicBezTo>
                          <a:cubicBezTo>
                            <a:pt x="58" y="18"/>
                            <a:pt x="58" y="18"/>
                            <a:pt x="58" y="18"/>
                          </a:cubicBezTo>
                          <a:cubicBezTo>
                            <a:pt x="57" y="18"/>
                            <a:pt x="55" y="19"/>
                            <a:pt x="54" y="20"/>
                          </a:cubicBezTo>
                          <a:cubicBezTo>
                            <a:pt x="43" y="27"/>
                            <a:pt x="34" y="40"/>
                            <a:pt x="29" y="53"/>
                          </a:cubicBezTo>
                          <a:cubicBezTo>
                            <a:pt x="24" y="67"/>
                            <a:pt x="22" y="82"/>
                            <a:pt x="25" y="97"/>
                          </a:cubicBezTo>
                          <a:cubicBezTo>
                            <a:pt x="30" y="126"/>
                            <a:pt x="54" y="152"/>
                            <a:pt x="83" y="159"/>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6" name="Freeform 797"/>
                    <p:cNvSpPr>
                      <a:spLocks noEditPoints="1"/>
                    </p:cNvSpPr>
                    <p:nvPr/>
                  </p:nvSpPr>
                  <p:spPr bwMode="auto">
                    <a:xfrm>
                      <a:off x="2712" y="1181"/>
                      <a:ext cx="211" cy="475"/>
                    </a:xfrm>
                    <a:custGeom>
                      <a:avLst/>
                      <a:gdLst>
                        <a:gd name="T0" fmla="*/ 87 w 89"/>
                        <a:gd name="T1" fmla="*/ 193 h 201"/>
                        <a:gd name="T2" fmla="*/ 73 w 89"/>
                        <a:gd name="T3" fmla="*/ 194 h 201"/>
                        <a:gd name="T4" fmla="*/ 57 w 89"/>
                        <a:gd name="T5" fmla="*/ 198 h 201"/>
                        <a:gd name="T6" fmla="*/ 40 w 89"/>
                        <a:gd name="T7" fmla="*/ 185 h 201"/>
                        <a:gd name="T8" fmla="*/ 23 w 89"/>
                        <a:gd name="T9" fmla="*/ 171 h 201"/>
                        <a:gd name="T10" fmla="*/ 13 w 89"/>
                        <a:gd name="T11" fmla="*/ 149 h 201"/>
                        <a:gd name="T12" fmla="*/ 4 w 89"/>
                        <a:gd name="T13" fmla="*/ 124 h 201"/>
                        <a:gd name="T14" fmla="*/ 1 w 89"/>
                        <a:gd name="T15" fmla="*/ 102 h 201"/>
                        <a:gd name="T16" fmla="*/ 3 w 89"/>
                        <a:gd name="T17" fmla="*/ 72 h 201"/>
                        <a:gd name="T18" fmla="*/ 20 w 89"/>
                        <a:gd name="T19" fmla="*/ 43 h 201"/>
                        <a:gd name="T20" fmla="*/ 34 w 89"/>
                        <a:gd name="T21" fmla="*/ 25 h 201"/>
                        <a:gd name="T22" fmla="*/ 37 w 89"/>
                        <a:gd name="T23" fmla="*/ 8 h 201"/>
                        <a:gd name="T24" fmla="*/ 60 w 89"/>
                        <a:gd name="T25" fmla="*/ 9 h 201"/>
                        <a:gd name="T26" fmla="*/ 51 w 89"/>
                        <a:gd name="T27" fmla="*/ 7 h 201"/>
                        <a:gd name="T28" fmla="*/ 37 w 89"/>
                        <a:gd name="T29" fmla="*/ 16 h 201"/>
                        <a:gd name="T30" fmla="*/ 39 w 89"/>
                        <a:gd name="T31" fmla="*/ 27 h 201"/>
                        <a:gd name="T32" fmla="*/ 60 w 89"/>
                        <a:gd name="T33" fmla="*/ 14 h 201"/>
                        <a:gd name="T34" fmla="*/ 42 w 89"/>
                        <a:gd name="T35" fmla="*/ 160 h 201"/>
                        <a:gd name="T36" fmla="*/ 88 w 89"/>
                        <a:gd name="T37" fmla="*/ 189 h 201"/>
                        <a:gd name="T38" fmla="*/ 70 w 89"/>
                        <a:gd name="T39" fmla="*/ 188 h 201"/>
                        <a:gd name="T40" fmla="*/ 63 w 89"/>
                        <a:gd name="T41" fmla="*/ 184 h 201"/>
                        <a:gd name="T42" fmla="*/ 58 w 89"/>
                        <a:gd name="T43" fmla="*/ 194 h 201"/>
                        <a:gd name="T44" fmla="*/ 54 w 89"/>
                        <a:gd name="T45" fmla="*/ 181 h 201"/>
                        <a:gd name="T46" fmla="*/ 45 w 89"/>
                        <a:gd name="T47" fmla="*/ 170 h 201"/>
                        <a:gd name="T48" fmla="*/ 54 w 89"/>
                        <a:gd name="T49" fmla="*/ 181 h 201"/>
                        <a:gd name="T50" fmla="*/ 42 w 89"/>
                        <a:gd name="T51" fmla="*/ 167 h 201"/>
                        <a:gd name="T52" fmla="*/ 25 w 89"/>
                        <a:gd name="T53" fmla="*/ 167 h 201"/>
                        <a:gd name="T54" fmla="*/ 29 w 89"/>
                        <a:gd name="T55" fmla="*/ 151 h 201"/>
                        <a:gd name="T56" fmla="*/ 15 w 89"/>
                        <a:gd name="T57" fmla="*/ 145 h 201"/>
                        <a:gd name="T58" fmla="*/ 7 w 89"/>
                        <a:gd name="T59" fmla="*/ 124 h 201"/>
                        <a:gd name="T60" fmla="*/ 14 w 89"/>
                        <a:gd name="T61" fmla="*/ 114 h 201"/>
                        <a:gd name="T62" fmla="*/ 36 w 89"/>
                        <a:gd name="T63" fmla="*/ 30 h 201"/>
                        <a:gd name="T64" fmla="*/ 25 w 89"/>
                        <a:gd name="T65" fmla="*/ 44 h 201"/>
                        <a:gd name="T66" fmla="*/ 23 w 89"/>
                        <a:gd name="T67" fmla="*/ 47 h 201"/>
                        <a:gd name="T68" fmla="*/ 17 w 89"/>
                        <a:gd name="T69" fmla="*/ 66 h 201"/>
                        <a:gd name="T70" fmla="*/ 36 w 89"/>
                        <a:gd name="T71" fmla="*/ 30 h 201"/>
                        <a:gd name="T72" fmla="*/ 13 w 89"/>
                        <a:gd name="T73" fmla="*/ 110 h 201"/>
                        <a:gd name="T74" fmla="*/ 12 w 89"/>
                        <a:gd name="T75" fmla="*/ 87 h 201"/>
                        <a:gd name="T76" fmla="*/ 16 w 89"/>
                        <a:gd name="T77" fmla="*/ 69 h 201"/>
                        <a:gd name="T78" fmla="*/ 12 w 89"/>
                        <a:gd name="T79" fmla="*/ 8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201">
                          <a:moveTo>
                            <a:pt x="89" y="190"/>
                          </a:moveTo>
                          <a:cubicBezTo>
                            <a:pt x="87" y="193"/>
                            <a:pt x="87" y="193"/>
                            <a:pt x="87" y="193"/>
                          </a:cubicBezTo>
                          <a:cubicBezTo>
                            <a:pt x="82" y="193"/>
                            <a:pt x="78" y="191"/>
                            <a:pt x="74" y="189"/>
                          </a:cubicBezTo>
                          <a:cubicBezTo>
                            <a:pt x="73" y="191"/>
                            <a:pt x="73" y="193"/>
                            <a:pt x="73" y="194"/>
                          </a:cubicBezTo>
                          <a:cubicBezTo>
                            <a:pt x="70" y="195"/>
                            <a:pt x="70" y="195"/>
                            <a:pt x="70" y="195"/>
                          </a:cubicBezTo>
                          <a:cubicBezTo>
                            <a:pt x="67" y="199"/>
                            <a:pt x="62" y="201"/>
                            <a:pt x="57" y="198"/>
                          </a:cubicBezTo>
                          <a:cubicBezTo>
                            <a:pt x="52" y="195"/>
                            <a:pt x="51" y="190"/>
                            <a:pt x="52" y="185"/>
                          </a:cubicBezTo>
                          <a:cubicBezTo>
                            <a:pt x="48" y="188"/>
                            <a:pt x="44" y="190"/>
                            <a:pt x="40" y="185"/>
                          </a:cubicBezTo>
                          <a:cubicBezTo>
                            <a:pt x="37" y="182"/>
                            <a:pt x="37" y="178"/>
                            <a:pt x="38" y="174"/>
                          </a:cubicBezTo>
                          <a:cubicBezTo>
                            <a:pt x="33" y="177"/>
                            <a:pt x="27" y="177"/>
                            <a:pt x="23" y="171"/>
                          </a:cubicBezTo>
                          <a:cubicBezTo>
                            <a:pt x="19" y="165"/>
                            <a:pt x="21" y="159"/>
                            <a:pt x="25" y="154"/>
                          </a:cubicBezTo>
                          <a:cubicBezTo>
                            <a:pt x="20" y="155"/>
                            <a:pt x="15" y="154"/>
                            <a:pt x="13" y="149"/>
                          </a:cubicBezTo>
                          <a:cubicBezTo>
                            <a:pt x="10" y="143"/>
                            <a:pt x="13" y="138"/>
                            <a:pt x="16" y="134"/>
                          </a:cubicBezTo>
                          <a:cubicBezTo>
                            <a:pt x="10" y="133"/>
                            <a:pt x="5" y="130"/>
                            <a:pt x="4" y="124"/>
                          </a:cubicBezTo>
                          <a:cubicBezTo>
                            <a:pt x="3" y="120"/>
                            <a:pt x="6" y="114"/>
                            <a:pt x="10" y="112"/>
                          </a:cubicBezTo>
                          <a:cubicBezTo>
                            <a:pt x="6" y="111"/>
                            <a:pt x="1" y="107"/>
                            <a:pt x="1" y="102"/>
                          </a:cubicBezTo>
                          <a:cubicBezTo>
                            <a:pt x="0" y="96"/>
                            <a:pt x="4" y="91"/>
                            <a:pt x="9" y="88"/>
                          </a:cubicBezTo>
                          <a:cubicBezTo>
                            <a:pt x="5" y="84"/>
                            <a:pt x="0" y="80"/>
                            <a:pt x="3" y="72"/>
                          </a:cubicBezTo>
                          <a:cubicBezTo>
                            <a:pt x="5" y="69"/>
                            <a:pt x="9" y="66"/>
                            <a:pt x="13" y="66"/>
                          </a:cubicBezTo>
                          <a:cubicBezTo>
                            <a:pt x="4" y="59"/>
                            <a:pt x="9" y="45"/>
                            <a:pt x="20" y="43"/>
                          </a:cubicBezTo>
                          <a:cubicBezTo>
                            <a:pt x="17" y="39"/>
                            <a:pt x="14" y="34"/>
                            <a:pt x="17" y="29"/>
                          </a:cubicBezTo>
                          <a:cubicBezTo>
                            <a:pt x="21" y="23"/>
                            <a:pt x="28" y="23"/>
                            <a:pt x="34" y="25"/>
                          </a:cubicBezTo>
                          <a:cubicBezTo>
                            <a:pt x="33" y="24"/>
                            <a:pt x="33" y="22"/>
                            <a:pt x="33" y="21"/>
                          </a:cubicBezTo>
                          <a:cubicBezTo>
                            <a:pt x="32" y="16"/>
                            <a:pt x="34" y="11"/>
                            <a:pt x="37" y="8"/>
                          </a:cubicBezTo>
                          <a:cubicBezTo>
                            <a:pt x="42" y="3"/>
                            <a:pt x="54" y="0"/>
                            <a:pt x="58" y="6"/>
                          </a:cubicBezTo>
                          <a:cubicBezTo>
                            <a:pt x="60" y="9"/>
                            <a:pt x="60" y="9"/>
                            <a:pt x="60" y="9"/>
                          </a:cubicBezTo>
                          <a:cubicBezTo>
                            <a:pt x="60" y="10"/>
                            <a:pt x="58" y="11"/>
                            <a:pt x="57" y="10"/>
                          </a:cubicBezTo>
                          <a:cubicBezTo>
                            <a:pt x="55" y="9"/>
                            <a:pt x="53" y="7"/>
                            <a:pt x="51" y="7"/>
                          </a:cubicBezTo>
                          <a:cubicBezTo>
                            <a:pt x="48" y="6"/>
                            <a:pt x="45" y="6"/>
                            <a:pt x="42" y="8"/>
                          </a:cubicBezTo>
                          <a:cubicBezTo>
                            <a:pt x="39" y="10"/>
                            <a:pt x="37" y="13"/>
                            <a:pt x="37" y="16"/>
                          </a:cubicBezTo>
                          <a:cubicBezTo>
                            <a:pt x="36" y="17"/>
                            <a:pt x="35" y="26"/>
                            <a:pt x="38" y="26"/>
                          </a:cubicBezTo>
                          <a:cubicBezTo>
                            <a:pt x="38" y="26"/>
                            <a:pt x="39" y="27"/>
                            <a:pt x="39" y="27"/>
                          </a:cubicBezTo>
                          <a:cubicBezTo>
                            <a:pt x="44" y="21"/>
                            <a:pt x="50" y="16"/>
                            <a:pt x="57" y="12"/>
                          </a:cubicBezTo>
                          <a:cubicBezTo>
                            <a:pt x="60" y="14"/>
                            <a:pt x="60" y="14"/>
                            <a:pt x="60" y="14"/>
                          </a:cubicBezTo>
                          <a:cubicBezTo>
                            <a:pt x="30" y="37"/>
                            <a:pt x="12" y="74"/>
                            <a:pt x="18" y="111"/>
                          </a:cubicBezTo>
                          <a:cubicBezTo>
                            <a:pt x="21" y="130"/>
                            <a:pt x="30" y="147"/>
                            <a:pt x="42" y="160"/>
                          </a:cubicBezTo>
                          <a:cubicBezTo>
                            <a:pt x="48" y="167"/>
                            <a:pt x="55" y="173"/>
                            <a:pt x="63" y="178"/>
                          </a:cubicBezTo>
                          <a:cubicBezTo>
                            <a:pt x="71" y="183"/>
                            <a:pt x="80" y="185"/>
                            <a:pt x="88" y="189"/>
                          </a:cubicBezTo>
                          <a:cubicBezTo>
                            <a:pt x="88" y="190"/>
                            <a:pt x="88" y="190"/>
                            <a:pt x="89" y="190"/>
                          </a:cubicBezTo>
                          <a:close/>
                          <a:moveTo>
                            <a:pt x="70" y="188"/>
                          </a:moveTo>
                          <a:cubicBezTo>
                            <a:pt x="70" y="188"/>
                            <a:pt x="70" y="188"/>
                            <a:pt x="70" y="188"/>
                          </a:cubicBezTo>
                          <a:cubicBezTo>
                            <a:pt x="68" y="187"/>
                            <a:pt x="66" y="185"/>
                            <a:pt x="63" y="184"/>
                          </a:cubicBezTo>
                          <a:cubicBezTo>
                            <a:pt x="62" y="183"/>
                            <a:pt x="60" y="182"/>
                            <a:pt x="58" y="180"/>
                          </a:cubicBezTo>
                          <a:cubicBezTo>
                            <a:pt x="55" y="185"/>
                            <a:pt x="53" y="190"/>
                            <a:pt x="58" y="194"/>
                          </a:cubicBezTo>
                          <a:cubicBezTo>
                            <a:pt x="64" y="199"/>
                            <a:pt x="68" y="192"/>
                            <a:pt x="70" y="188"/>
                          </a:cubicBezTo>
                          <a:close/>
                          <a:moveTo>
                            <a:pt x="54" y="181"/>
                          </a:moveTo>
                          <a:cubicBezTo>
                            <a:pt x="54" y="180"/>
                            <a:pt x="54" y="179"/>
                            <a:pt x="55" y="178"/>
                          </a:cubicBezTo>
                          <a:cubicBezTo>
                            <a:pt x="51" y="176"/>
                            <a:pt x="48" y="173"/>
                            <a:pt x="45" y="170"/>
                          </a:cubicBezTo>
                          <a:cubicBezTo>
                            <a:pt x="42" y="172"/>
                            <a:pt x="40" y="176"/>
                            <a:pt x="41" y="180"/>
                          </a:cubicBezTo>
                          <a:cubicBezTo>
                            <a:pt x="42" y="188"/>
                            <a:pt x="49" y="185"/>
                            <a:pt x="54" y="181"/>
                          </a:cubicBezTo>
                          <a:close/>
                          <a:moveTo>
                            <a:pt x="25" y="167"/>
                          </a:moveTo>
                          <a:cubicBezTo>
                            <a:pt x="28" y="176"/>
                            <a:pt x="37" y="172"/>
                            <a:pt x="42" y="167"/>
                          </a:cubicBezTo>
                          <a:cubicBezTo>
                            <a:pt x="38" y="163"/>
                            <a:pt x="34" y="159"/>
                            <a:pt x="31" y="154"/>
                          </a:cubicBezTo>
                          <a:cubicBezTo>
                            <a:pt x="27" y="157"/>
                            <a:pt x="22" y="161"/>
                            <a:pt x="25" y="167"/>
                          </a:cubicBezTo>
                          <a:close/>
                          <a:moveTo>
                            <a:pt x="28" y="152"/>
                          </a:moveTo>
                          <a:cubicBezTo>
                            <a:pt x="29" y="152"/>
                            <a:pt x="29" y="151"/>
                            <a:pt x="29" y="151"/>
                          </a:cubicBezTo>
                          <a:cubicBezTo>
                            <a:pt x="25" y="146"/>
                            <a:pt x="22" y="140"/>
                            <a:pt x="20" y="134"/>
                          </a:cubicBezTo>
                          <a:cubicBezTo>
                            <a:pt x="17" y="137"/>
                            <a:pt x="15" y="141"/>
                            <a:pt x="15" y="145"/>
                          </a:cubicBezTo>
                          <a:cubicBezTo>
                            <a:pt x="16" y="152"/>
                            <a:pt x="23" y="152"/>
                            <a:pt x="28" y="152"/>
                          </a:cubicBezTo>
                          <a:close/>
                          <a:moveTo>
                            <a:pt x="7" y="124"/>
                          </a:moveTo>
                          <a:cubicBezTo>
                            <a:pt x="9" y="129"/>
                            <a:pt x="14" y="131"/>
                            <a:pt x="18" y="130"/>
                          </a:cubicBezTo>
                          <a:cubicBezTo>
                            <a:pt x="16" y="125"/>
                            <a:pt x="15" y="119"/>
                            <a:pt x="14" y="114"/>
                          </a:cubicBezTo>
                          <a:cubicBezTo>
                            <a:pt x="10" y="116"/>
                            <a:pt x="6" y="119"/>
                            <a:pt x="7" y="124"/>
                          </a:cubicBezTo>
                          <a:close/>
                          <a:moveTo>
                            <a:pt x="36" y="30"/>
                          </a:moveTo>
                          <a:cubicBezTo>
                            <a:pt x="32" y="28"/>
                            <a:pt x="27" y="26"/>
                            <a:pt x="23" y="29"/>
                          </a:cubicBezTo>
                          <a:cubicBezTo>
                            <a:pt x="16" y="33"/>
                            <a:pt x="21" y="40"/>
                            <a:pt x="25" y="44"/>
                          </a:cubicBezTo>
                          <a:cubicBezTo>
                            <a:pt x="25" y="44"/>
                            <a:pt x="25" y="45"/>
                            <a:pt x="25" y="46"/>
                          </a:cubicBezTo>
                          <a:cubicBezTo>
                            <a:pt x="25" y="46"/>
                            <a:pt x="24" y="47"/>
                            <a:pt x="23" y="47"/>
                          </a:cubicBezTo>
                          <a:cubicBezTo>
                            <a:pt x="11" y="45"/>
                            <a:pt x="8" y="59"/>
                            <a:pt x="16" y="66"/>
                          </a:cubicBezTo>
                          <a:cubicBezTo>
                            <a:pt x="16" y="66"/>
                            <a:pt x="16" y="66"/>
                            <a:pt x="17" y="66"/>
                          </a:cubicBezTo>
                          <a:cubicBezTo>
                            <a:pt x="19" y="59"/>
                            <a:pt x="22" y="52"/>
                            <a:pt x="25" y="46"/>
                          </a:cubicBezTo>
                          <a:cubicBezTo>
                            <a:pt x="28" y="40"/>
                            <a:pt x="32" y="35"/>
                            <a:pt x="36" y="30"/>
                          </a:cubicBezTo>
                          <a:close/>
                          <a:moveTo>
                            <a:pt x="12" y="91"/>
                          </a:moveTo>
                          <a:cubicBezTo>
                            <a:pt x="1" y="94"/>
                            <a:pt x="2" y="108"/>
                            <a:pt x="13" y="110"/>
                          </a:cubicBezTo>
                          <a:cubicBezTo>
                            <a:pt x="12" y="103"/>
                            <a:pt x="12" y="97"/>
                            <a:pt x="12" y="91"/>
                          </a:cubicBezTo>
                          <a:close/>
                          <a:moveTo>
                            <a:pt x="12" y="87"/>
                          </a:moveTo>
                          <a:cubicBezTo>
                            <a:pt x="13" y="87"/>
                            <a:pt x="13" y="87"/>
                            <a:pt x="13" y="86"/>
                          </a:cubicBezTo>
                          <a:cubicBezTo>
                            <a:pt x="13" y="81"/>
                            <a:pt x="14" y="75"/>
                            <a:pt x="16" y="69"/>
                          </a:cubicBezTo>
                          <a:cubicBezTo>
                            <a:pt x="10" y="69"/>
                            <a:pt x="5" y="72"/>
                            <a:pt x="6" y="79"/>
                          </a:cubicBezTo>
                          <a:cubicBezTo>
                            <a:pt x="7" y="82"/>
                            <a:pt x="10" y="85"/>
                            <a:pt x="12" y="87"/>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7" name="Freeform 798"/>
                    <p:cNvSpPr>
                      <a:spLocks/>
                    </p:cNvSpPr>
                    <p:nvPr/>
                  </p:nvSpPr>
                  <p:spPr bwMode="auto">
                    <a:xfrm>
                      <a:off x="2885" y="1628"/>
                      <a:ext cx="33" cy="30"/>
                    </a:xfrm>
                    <a:custGeom>
                      <a:avLst/>
                      <a:gdLst>
                        <a:gd name="T0" fmla="*/ 14 w 14"/>
                        <a:gd name="T1" fmla="*/ 4 h 13"/>
                        <a:gd name="T2" fmla="*/ 14 w 14"/>
                        <a:gd name="T3" fmla="*/ 6 h 13"/>
                        <a:gd name="T4" fmla="*/ 9 w 14"/>
                        <a:gd name="T5" fmla="*/ 12 h 13"/>
                        <a:gd name="T6" fmla="*/ 1 w 14"/>
                        <a:gd name="T7" fmla="*/ 8 h 13"/>
                        <a:gd name="T8" fmla="*/ 0 w 14"/>
                        <a:gd name="T9" fmla="*/ 5 h 13"/>
                        <a:gd name="T10" fmla="*/ 1 w 14"/>
                        <a:gd name="T11" fmla="*/ 0 h 13"/>
                        <a:gd name="T12" fmla="*/ 14 w 14"/>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4" y="4"/>
                          </a:moveTo>
                          <a:cubicBezTo>
                            <a:pt x="13" y="5"/>
                            <a:pt x="14" y="6"/>
                            <a:pt x="14" y="6"/>
                          </a:cubicBezTo>
                          <a:cubicBezTo>
                            <a:pt x="12" y="7"/>
                            <a:pt x="12" y="11"/>
                            <a:pt x="9" y="12"/>
                          </a:cubicBezTo>
                          <a:cubicBezTo>
                            <a:pt x="5" y="13"/>
                            <a:pt x="2" y="11"/>
                            <a:pt x="1" y="8"/>
                          </a:cubicBezTo>
                          <a:cubicBezTo>
                            <a:pt x="1" y="7"/>
                            <a:pt x="0" y="6"/>
                            <a:pt x="0" y="5"/>
                          </a:cubicBezTo>
                          <a:cubicBezTo>
                            <a:pt x="0" y="4"/>
                            <a:pt x="0" y="2"/>
                            <a:pt x="1" y="0"/>
                          </a:cubicBezTo>
                          <a:cubicBezTo>
                            <a:pt x="5" y="2"/>
                            <a:pt x="9" y="4"/>
                            <a:pt x="14"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8" name="Freeform 799"/>
                    <p:cNvSpPr>
                      <a:spLocks/>
                    </p:cNvSpPr>
                    <p:nvPr/>
                  </p:nvSpPr>
                  <p:spPr bwMode="auto">
                    <a:xfrm>
                      <a:off x="2797" y="454"/>
                      <a:ext cx="394" cy="530"/>
                    </a:xfrm>
                    <a:custGeom>
                      <a:avLst/>
                      <a:gdLst>
                        <a:gd name="T0" fmla="*/ 162 w 166"/>
                        <a:gd name="T1" fmla="*/ 0 h 224"/>
                        <a:gd name="T2" fmla="*/ 166 w 166"/>
                        <a:gd name="T3" fmla="*/ 2 h 224"/>
                        <a:gd name="T4" fmla="*/ 164 w 166"/>
                        <a:gd name="T5" fmla="*/ 7 h 224"/>
                        <a:gd name="T6" fmla="*/ 161 w 166"/>
                        <a:gd name="T7" fmla="*/ 6 h 224"/>
                        <a:gd name="T8" fmla="*/ 93 w 166"/>
                        <a:gd name="T9" fmla="*/ 18 h 224"/>
                        <a:gd name="T10" fmla="*/ 14 w 166"/>
                        <a:gd name="T11" fmla="*/ 107 h 224"/>
                        <a:gd name="T12" fmla="*/ 7 w 166"/>
                        <a:gd name="T13" fmla="*/ 172 h 224"/>
                        <a:gd name="T14" fmla="*/ 25 w 166"/>
                        <a:gd name="T15" fmla="*/ 223 h 224"/>
                        <a:gd name="T16" fmla="*/ 21 w 166"/>
                        <a:gd name="T17" fmla="*/ 224 h 224"/>
                        <a:gd name="T18" fmla="*/ 2 w 166"/>
                        <a:gd name="T19" fmla="*/ 167 h 224"/>
                        <a:gd name="T20" fmla="*/ 44 w 166"/>
                        <a:gd name="T21" fmla="*/ 43 h 224"/>
                        <a:gd name="T22" fmla="*/ 96 w 166"/>
                        <a:gd name="T23" fmla="*/ 11 h 224"/>
                        <a:gd name="T24" fmla="*/ 161 w 166"/>
                        <a:gd name="T25" fmla="*/ 0 h 224"/>
                        <a:gd name="T26" fmla="*/ 162 w 166"/>
                        <a:gd name="T27"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224">
                          <a:moveTo>
                            <a:pt x="162" y="0"/>
                          </a:moveTo>
                          <a:cubicBezTo>
                            <a:pt x="166" y="2"/>
                            <a:pt x="166" y="2"/>
                            <a:pt x="166" y="2"/>
                          </a:cubicBezTo>
                          <a:cubicBezTo>
                            <a:pt x="166" y="3"/>
                            <a:pt x="165" y="5"/>
                            <a:pt x="164" y="7"/>
                          </a:cubicBezTo>
                          <a:cubicBezTo>
                            <a:pt x="161" y="6"/>
                            <a:pt x="161" y="6"/>
                            <a:pt x="161" y="6"/>
                          </a:cubicBezTo>
                          <a:cubicBezTo>
                            <a:pt x="138" y="7"/>
                            <a:pt x="115" y="10"/>
                            <a:pt x="93" y="18"/>
                          </a:cubicBezTo>
                          <a:cubicBezTo>
                            <a:pt x="53" y="32"/>
                            <a:pt x="25" y="67"/>
                            <a:pt x="14" y="107"/>
                          </a:cubicBezTo>
                          <a:cubicBezTo>
                            <a:pt x="8" y="128"/>
                            <a:pt x="6" y="150"/>
                            <a:pt x="7" y="172"/>
                          </a:cubicBezTo>
                          <a:cubicBezTo>
                            <a:pt x="9" y="191"/>
                            <a:pt x="15" y="207"/>
                            <a:pt x="25" y="223"/>
                          </a:cubicBezTo>
                          <a:cubicBezTo>
                            <a:pt x="21" y="224"/>
                            <a:pt x="21" y="224"/>
                            <a:pt x="21" y="224"/>
                          </a:cubicBezTo>
                          <a:cubicBezTo>
                            <a:pt x="8" y="209"/>
                            <a:pt x="3" y="187"/>
                            <a:pt x="2" y="167"/>
                          </a:cubicBezTo>
                          <a:cubicBezTo>
                            <a:pt x="0" y="123"/>
                            <a:pt x="13" y="76"/>
                            <a:pt x="44" y="43"/>
                          </a:cubicBezTo>
                          <a:cubicBezTo>
                            <a:pt x="59" y="28"/>
                            <a:pt x="76" y="17"/>
                            <a:pt x="96" y="11"/>
                          </a:cubicBezTo>
                          <a:cubicBezTo>
                            <a:pt x="117" y="4"/>
                            <a:pt x="139" y="2"/>
                            <a:pt x="161" y="0"/>
                          </a:cubicBezTo>
                          <a:cubicBezTo>
                            <a:pt x="162" y="0"/>
                            <a:pt x="162" y="0"/>
                            <a:pt x="162"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9" name="Freeform 800"/>
                    <p:cNvSpPr>
                      <a:spLocks/>
                    </p:cNvSpPr>
                    <p:nvPr/>
                  </p:nvSpPr>
                  <p:spPr bwMode="auto">
                    <a:xfrm>
                      <a:off x="2980" y="610"/>
                      <a:ext cx="154" cy="131"/>
                    </a:xfrm>
                    <a:custGeom>
                      <a:avLst/>
                      <a:gdLst>
                        <a:gd name="T0" fmla="*/ 61 w 65"/>
                        <a:gd name="T1" fmla="*/ 22 h 55"/>
                        <a:gd name="T2" fmla="*/ 65 w 65"/>
                        <a:gd name="T3" fmla="*/ 55 h 55"/>
                        <a:gd name="T4" fmla="*/ 37 w 65"/>
                        <a:gd name="T5" fmla="*/ 29 h 55"/>
                        <a:gd name="T6" fmla="*/ 1 w 65"/>
                        <a:gd name="T7" fmla="*/ 40 h 55"/>
                        <a:gd name="T8" fmla="*/ 0 w 65"/>
                        <a:gd name="T9" fmla="*/ 39 h 55"/>
                        <a:gd name="T10" fmla="*/ 63 w 65"/>
                        <a:gd name="T11" fmla="*/ 0 h 55"/>
                        <a:gd name="T12" fmla="*/ 63 w 65"/>
                        <a:gd name="T13" fmla="*/ 0 h 55"/>
                        <a:gd name="T14" fmla="*/ 61 w 65"/>
                        <a:gd name="T15" fmla="*/ 22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55">
                          <a:moveTo>
                            <a:pt x="61" y="22"/>
                          </a:moveTo>
                          <a:cubicBezTo>
                            <a:pt x="60" y="33"/>
                            <a:pt x="62" y="44"/>
                            <a:pt x="65" y="55"/>
                          </a:cubicBezTo>
                          <a:cubicBezTo>
                            <a:pt x="58" y="43"/>
                            <a:pt x="49" y="33"/>
                            <a:pt x="37" y="29"/>
                          </a:cubicBezTo>
                          <a:cubicBezTo>
                            <a:pt x="24" y="24"/>
                            <a:pt x="9" y="28"/>
                            <a:pt x="1" y="40"/>
                          </a:cubicBezTo>
                          <a:cubicBezTo>
                            <a:pt x="0" y="39"/>
                            <a:pt x="0" y="39"/>
                            <a:pt x="0" y="39"/>
                          </a:cubicBezTo>
                          <a:cubicBezTo>
                            <a:pt x="14" y="18"/>
                            <a:pt x="38" y="4"/>
                            <a:pt x="63" y="0"/>
                          </a:cubicBezTo>
                          <a:cubicBezTo>
                            <a:pt x="63" y="0"/>
                            <a:pt x="63" y="0"/>
                            <a:pt x="63" y="0"/>
                          </a:cubicBezTo>
                          <a:cubicBezTo>
                            <a:pt x="62" y="7"/>
                            <a:pt x="61" y="15"/>
                            <a:pt x="61" y="2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0" name="Freeform 801"/>
                    <p:cNvSpPr>
                      <a:spLocks/>
                    </p:cNvSpPr>
                    <p:nvPr/>
                  </p:nvSpPr>
                  <p:spPr bwMode="auto">
                    <a:xfrm>
                      <a:off x="2994" y="911"/>
                      <a:ext cx="92" cy="92"/>
                    </a:xfrm>
                    <a:custGeom>
                      <a:avLst/>
                      <a:gdLst>
                        <a:gd name="T0" fmla="*/ 39 w 39"/>
                        <a:gd name="T1" fmla="*/ 24 h 39"/>
                        <a:gd name="T2" fmla="*/ 13 w 39"/>
                        <a:gd name="T3" fmla="*/ 39 h 39"/>
                        <a:gd name="T4" fmla="*/ 3 w 39"/>
                        <a:gd name="T5" fmla="*/ 16 h 39"/>
                        <a:gd name="T6" fmla="*/ 8 w 39"/>
                        <a:gd name="T7" fmla="*/ 11 h 39"/>
                        <a:gd name="T8" fmla="*/ 30 w 39"/>
                        <a:gd name="T9" fmla="*/ 0 h 39"/>
                        <a:gd name="T10" fmla="*/ 39 w 39"/>
                        <a:gd name="T11" fmla="*/ 24 h 39"/>
                      </a:gdLst>
                      <a:ahLst/>
                      <a:cxnLst>
                        <a:cxn ang="0">
                          <a:pos x="T0" y="T1"/>
                        </a:cxn>
                        <a:cxn ang="0">
                          <a:pos x="T2" y="T3"/>
                        </a:cxn>
                        <a:cxn ang="0">
                          <a:pos x="T4" y="T5"/>
                        </a:cxn>
                        <a:cxn ang="0">
                          <a:pos x="T6" y="T7"/>
                        </a:cxn>
                        <a:cxn ang="0">
                          <a:pos x="T8" y="T9"/>
                        </a:cxn>
                        <a:cxn ang="0">
                          <a:pos x="T10" y="T11"/>
                        </a:cxn>
                      </a:cxnLst>
                      <a:rect l="0" t="0" r="r" b="b"/>
                      <a:pathLst>
                        <a:path w="39" h="39">
                          <a:moveTo>
                            <a:pt x="39" y="24"/>
                          </a:moveTo>
                          <a:cubicBezTo>
                            <a:pt x="29" y="25"/>
                            <a:pt x="18" y="29"/>
                            <a:pt x="13" y="39"/>
                          </a:cubicBezTo>
                          <a:cubicBezTo>
                            <a:pt x="7" y="33"/>
                            <a:pt x="0" y="25"/>
                            <a:pt x="3" y="16"/>
                          </a:cubicBezTo>
                          <a:cubicBezTo>
                            <a:pt x="4" y="14"/>
                            <a:pt x="6" y="13"/>
                            <a:pt x="8" y="11"/>
                          </a:cubicBezTo>
                          <a:cubicBezTo>
                            <a:pt x="15" y="7"/>
                            <a:pt x="22" y="3"/>
                            <a:pt x="30" y="0"/>
                          </a:cubicBezTo>
                          <a:cubicBezTo>
                            <a:pt x="27" y="9"/>
                            <a:pt x="33" y="18"/>
                            <a:pt x="39" y="24"/>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1" name="Freeform 802"/>
                    <p:cNvSpPr>
                      <a:spLocks/>
                    </p:cNvSpPr>
                    <p:nvPr/>
                  </p:nvSpPr>
                  <p:spPr bwMode="auto">
                    <a:xfrm>
                      <a:off x="2811" y="469"/>
                      <a:ext cx="368" cy="513"/>
                    </a:xfrm>
                    <a:custGeom>
                      <a:avLst/>
                      <a:gdLst>
                        <a:gd name="T0" fmla="*/ 155 w 155"/>
                        <a:gd name="T1" fmla="*/ 0 h 217"/>
                        <a:gd name="T2" fmla="*/ 146 w 155"/>
                        <a:gd name="T3" fmla="*/ 23 h 217"/>
                        <a:gd name="T4" fmla="*/ 135 w 155"/>
                        <a:gd name="T5" fmla="*/ 17 h 217"/>
                        <a:gd name="T6" fmla="*/ 128 w 155"/>
                        <a:gd name="T7" fmla="*/ 23 h 217"/>
                        <a:gd name="T8" fmla="*/ 116 w 155"/>
                        <a:gd name="T9" fmla="*/ 19 h 217"/>
                        <a:gd name="T10" fmla="*/ 112 w 155"/>
                        <a:gd name="T11" fmla="*/ 34 h 217"/>
                        <a:gd name="T12" fmla="*/ 113 w 155"/>
                        <a:gd name="T13" fmla="*/ 34 h 217"/>
                        <a:gd name="T14" fmla="*/ 111 w 155"/>
                        <a:gd name="T15" fmla="*/ 34 h 217"/>
                        <a:gd name="T16" fmla="*/ 98 w 155"/>
                        <a:gd name="T17" fmla="*/ 25 h 217"/>
                        <a:gd name="T18" fmla="*/ 89 w 155"/>
                        <a:gd name="T19" fmla="*/ 37 h 217"/>
                        <a:gd name="T20" fmla="*/ 77 w 155"/>
                        <a:gd name="T21" fmla="*/ 37 h 217"/>
                        <a:gd name="T22" fmla="*/ 72 w 155"/>
                        <a:gd name="T23" fmla="*/ 50 h 217"/>
                        <a:gd name="T24" fmla="*/ 57 w 155"/>
                        <a:gd name="T25" fmla="*/ 50 h 217"/>
                        <a:gd name="T26" fmla="*/ 55 w 155"/>
                        <a:gd name="T27" fmla="*/ 63 h 217"/>
                        <a:gd name="T28" fmla="*/ 40 w 155"/>
                        <a:gd name="T29" fmla="*/ 71 h 217"/>
                        <a:gd name="T30" fmla="*/ 42 w 155"/>
                        <a:gd name="T31" fmla="*/ 82 h 217"/>
                        <a:gd name="T32" fmla="*/ 28 w 155"/>
                        <a:gd name="T33" fmla="*/ 89 h 217"/>
                        <a:gd name="T34" fmla="*/ 32 w 155"/>
                        <a:gd name="T35" fmla="*/ 101 h 217"/>
                        <a:gd name="T36" fmla="*/ 21 w 155"/>
                        <a:gd name="T37" fmla="*/ 109 h 217"/>
                        <a:gd name="T38" fmla="*/ 27 w 155"/>
                        <a:gd name="T39" fmla="*/ 122 h 217"/>
                        <a:gd name="T40" fmla="*/ 15 w 155"/>
                        <a:gd name="T41" fmla="*/ 131 h 217"/>
                        <a:gd name="T42" fmla="*/ 23 w 155"/>
                        <a:gd name="T43" fmla="*/ 142 h 217"/>
                        <a:gd name="T44" fmla="*/ 15 w 155"/>
                        <a:gd name="T45" fmla="*/ 152 h 217"/>
                        <a:gd name="T46" fmla="*/ 22 w 155"/>
                        <a:gd name="T47" fmla="*/ 160 h 217"/>
                        <a:gd name="T48" fmla="*/ 16 w 155"/>
                        <a:gd name="T49" fmla="*/ 171 h 217"/>
                        <a:gd name="T50" fmla="*/ 27 w 155"/>
                        <a:gd name="T51" fmla="*/ 179 h 217"/>
                        <a:gd name="T52" fmla="*/ 22 w 155"/>
                        <a:gd name="T53" fmla="*/ 194 h 217"/>
                        <a:gd name="T54" fmla="*/ 39 w 155"/>
                        <a:gd name="T55" fmla="*/ 196 h 217"/>
                        <a:gd name="T56" fmla="*/ 39 w 155"/>
                        <a:gd name="T57" fmla="*/ 197 h 217"/>
                        <a:gd name="T58" fmla="*/ 23 w 155"/>
                        <a:gd name="T59" fmla="*/ 213 h 217"/>
                        <a:gd name="T60" fmla="*/ 19 w 155"/>
                        <a:gd name="T61" fmla="*/ 217 h 217"/>
                        <a:gd name="T62" fmla="*/ 1 w 155"/>
                        <a:gd name="T63" fmla="*/ 166 h 217"/>
                        <a:gd name="T64" fmla="*/ 8 w 155"/>
                        <a:gd name="T65" fmla="*/ 101 h 217"/>
                        <a:gd name="T66" fmla="*/ 87 w 155"/>
                        <a:gd name="T67" fmla="*/ 12 h 217"/>
                        <a:gd name="T68" fmla="*/ 155 w 155"/>
                        <a:gd name="T6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217">
                          <a:moveTo>
                            <a:pt x="155" y="0"/>
                          </a:moveTo>
                          <a:cubicBezTo>
                            <a:pt x="152" y="7"/>
                            <a:pt x="149" y="15"/>
                            <a:pt x="146" y="23"/>
                          </a:cubicBezTo>
                          <a:cubicBezTo>
                            <a:pt x="144" y="19"/>
                            <a:pt x="140" y="16"/>
                            <a:pt x="135" y="17"/>
                          </a:cubicBezTo>
                          <a:cubicBezTo>
                            <a:pt x="132" y="17"/>
                            <a:pt x="129" y="20"/>
                            <a:pt x="128" y="23"/>
                          </a:cubicBezTo>
                          <a:cubicBezTo>
                            <a:pt x="125" y="19"/>
                            <a:pt x="120" y="17"/>
                            <a:pt x="116" y="19"/>
                          </a:cubicBezTo>
                          <a:cubicBezTo>
                            <a:pt x="111" y="22"/>
                            <a:pt x="108" y="29"/>
                            <a:pt x="112" y="34"/>
                          </a:cubicBezTo>
                          <a:cubicBezTo>
                            <a:pt x="113" y="34"/>
                            <a:pt x="113" y="34"/>
                            <a:pt x="113" y="34"/>
                          </a:cubicBezTo>
                          <a:cubicBezTo>
                            <a:pt x="112" y="34"/>
                            <a:pt x="112" y="34"/>
                            <a:pt x="111" y="34"/>
                          </a:cubicBezTo>
                          <a:cubicBezTo>
                            <a:pt x="110" y="29"/>
                            <a:pt x="104" y="24"/>
                            <a:pt x="98" y="25"/>
                          </a:cubicBezTo>
                          <a:cubicBezTo>
                            <a:pt x="91" y="26"/>
                            <a:pt x="89" y="31"/>
                            <a:pt x="89" y="37"/>
                          </a:cubicBezTo>
                          <a:cubicBezTo>
                            <a:pt x="85" y="34"/>
                            <a:pt x="81" y="34"/>
                            <a:pt x="77" y="37"/>
                          </a:cubicBezTo>
                          <a:cubicBezTo>
                            <a:pt x="72" y="40"/>
                            <a:pt x="71" y="45"/>
                            <a:pt x="72" y="50"/>
                          </a:cubicBezTo>
                          <a:cubicBezTo>
                            <a:pt x="68" y="46"/>
                            <a:pt x="61" y="46"/>
                            <a:pt x="57" y="50"/>
                          </a:cubicBezTo>
                          <a:cubicBezTo>
                            <a:pt x="53" y="53"/>
                            <a:pt x="53" y="59"/>
                            <a:pt x="55" y="63"/>
                          </a:cubicBezTo>
                          <a:cubicBezTo>
                            <a:pt x="49" y="63"/>
                            <a:pt x="43" y="65"/>
                            <a:pt x="40" y="71"/>
                          </a:cubicBezTo>
                          <a:cubicBezTo>
                            <a:pt x="39" y="74"/>
                            <a:pt x="40" y="79"/>
                            <a:pt x="42" y="82"/>
                          </a:cubicBezTo>
                          <a:cubicBezTo>
                            <a:pt x="37" y="82"/>
                            <a:pt x="30" y="83"/>
                            <a:pt x="28" y="89"/>
                          </a:cubicBezTo>
                          <a:cubicBezTo>
                            <a:pt x="27" y="94"/>
                            <a:pt x="29" y="98"/>
                            <a:pt x="32" y="101"/>
                          </a:cubicBezTo>
                          <a:cubicBezTo>
                            <a:pt x="28" y="101"/>
                            <a:pt x="23" y="104"/>
                            <a:pt x="21" y="109"/>
                          </a:cubicBezTo>
                          <a:cubicBezTo>
                            <a:pt x="20" y="114"/>
                            <a:pt x="22" y="120"/>
                            <a:pt x="27" y="122"/>
                          </a:cubicBezTo>
                          <a:cubicBezTo>
                            <a:pt x="21" y="123"/>
                            <a:pt x="15" y="125"/>
                            <a:pt x="15" y="131"/>
                          </a:cubicBezTo>
                          <a:cubicBezTo>
                            <a:pt x="15" y="137"/>
                            <a:pt x="19" y="140"/>
                            <a:pt x="23" y="142"/>
                          </a:cubicBezTo>
                          <a:cubicBezTo>
                            <a:pt x="19" y="143"/>
                            <a:pt x="15" y="146"/>
                            <a:pt x="15" y="152"/>
                          </a:cubicBezTo>
                          <a:cubicBezTo>
                            <a:pt x="16" y="156"/>
                            <a:pt x="18" y="159"/>
                            <a:pt x="22" y="160"/>
                          </a:cubicBezTo>
                          <a:cubicBezTo>
                            <a:pt x="18" y="162"/>
                            <a:pt x="15" y="166"/>
                            <a:pt x="16" y="171"/>
                          </a:cubicBezTo>
                          <a:cubicBezTo>
                            <a:pt x="16" y="177"/>
                            <a:pt x="22" y="179"/>
                            <a:pt x="27" y="179"/>
                          </a:cubicBezTo>
                          <a:cubicBezTo>
                            <a:pt x="22" y="183"/>
                            <a:pt x="18" y="189"/>
                            <a:pt x="22" y="194"/>
                          </a:cubicBezTo>
                          <a:cubicBezTo>
                            <a:pt x="26" y="200"/>
                            <a:pt x="33" y="199"/>
                            <a:pt x="39" y="196"/>
                          </a:cubicBezTo>
                          <a:cubicBezTo>
                            <a:pt x="39" y="196"/>
                            <a:pt x="39" y="196"/>
                            <a:pt x="39" y="197"/>
                          </a:cubicBezTo>
                          <a:cubicBezTo>
                            <a:pt x="34" y="202"/>
                            <a:pt x="28" y="208"/>
                            <a:pt x="23" y="213"/>
                          </a:cubicBezTo>
                          <a:cubicBezTo>
                            <a:pt x="22" y="215"/>
                            <a:pt x="20" y="216"/>
                            <a:pt x="19" y="217"/>
                          </a:cubicBezTo>
                          <a:cubicBezTo>
                            <a:pt x="9" y="201"/>
                            <a:pt x="3" y="185"/>
                            <a:pt x="1" y="166"/>
                          </a:cubicBezTo>
                          <a:cubicBezTo>
                            <a:pt x="0" y="144"/>
                            <a:pt x="2" y="122"/>
                            <a:pt x="8" y="101"/>
                          </a:cubicBezTo>
                          <a:cubicBezTo>
                            <a:pt x="19" y="61"/>
                            <a:pt x="47" y="26"/>
                            <a:pt x="87" y="12"/>
                          </a:cubicBezTo>
                          <a:cubicBezTo>
                            <a:pt x="109" y="4"/>
                            <a:pt x="132" y="1"/>
                            <a:pt x="155" y="0"/>
                          </a:cubicBezTo>
                          <a:close/>
                        </a:path>
                      </a:pathLst>
                    </a:custGeom>
                    <a:solidFill>
                      <a:srgbClr val="E5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2" name="Freeform 803"/>
                    <p:cNvSpPr>
                      <a:spLocks/>
                    </p:cNvSpPr>
                    <p:nvPr/>
                  </p:nvSpPr>
                  <p:spPr bwMode="auto">
                    <a:xfrm>
                      <a:off x="2970" y="677"/>
                      <a:ext cx="157" cy="142"/>
                    </a:xfrm>
                    <a:custGeom>
                      <a:avLst/>
                      <a:gdLst>
                        <a:gd name="T0" fmla="*/ 66 w 66"/>
                        <a:gd name="T1" fmla="*/ 31 h 60"/>
                        <a:gd name="T2" fmla="*/ 56 w 66"/>
                        <a:gd name="T3" fmla="*/ 23 h 60"/>
                        <a:gd name="T4" fmla="*/ 43 w 66"/>
                        <a:gd name="T5" fmla="*/ 16 h 60"/>
                        <a:gd name="T6" fmla="*/ 16 w 66"/>
                        <a:gd name="T7" fmla="*/ 21 h 60"/>
                        <a:gd name="T8" fmla="*/ 43 w 66"/>
                        <a:gd name="T9" fmla="*/ 57 h 60"/>
                        <a:gd name="T10" fmla="*/ 50 w 66"/>
                        <a:gd name="T11" fmla="*/ 60 h 60"/>
                        <a:gd name="T12" fmla="*/ 20 w 66"/>
                        <a:gd name="T13" fmla="*/ 51 h 60"/>
                        <a:gd name="T14" fmla="*/ 7 w 66"/>
                        <a:gd name="T15" fmla="*/ 17 h 60"/>
                        <a:gd name="T16" fmla="*/ 43 w 66"/>
                        <a:gd name="T17" fmla="*/ 7 h 60"/>
                        <a:gd name="T18" fmla="*/ 66 w 66"/>
                        <a:gd name="T19"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0">
                          <a:moveTo>
                            <a:pt x="66" y="31"/>
                          </a:moveTo>
                          <a:cubicBezTo>
                            <a:pt x="63" y="29"/>
                            <a:pt x="59" y="26"/>
                            <a:pt x="56" y="23"/>
                          </a:cubicBezTo>
                          <a:cubicBezTo>
                            <a:pt x="53" y="21"/>
                            <a:pt x="48" y="18"/>
                            <a:pt x="43" y="16"/>
                          </a:cubicBezTo>
                          <a:cubicBezTo>
                            <a:pt x="33" y="12"/>
                            <a:pt x="22" y="11"/>
                            <a:pt x="16" y="21"/>
                          </a:cubicBezTo>
                          <a:cubicBezTo>
                            <a:pt x="5" y="39"/>
                            <a:pt x="31" y="51"/>
                            <a:pt x="43" y="57"/>
                          </a:cubicBezTo>
                          <a:cubicBezTo>
                            <a:pt x="45" y="58"/>
                            <a:pt x="47" y="59"/>
                            <a:pt x="50" y="60"/>
                          </a:cubicBezTo>
                          <a:cubicBezTo>
                            <a:pt x="39" y="57"/>
                            <a:pt x="29" y="55"/>
                            <a:pt x="20" y="51"/>
                          </a:cubicBezTo>
                          <a:cubicBezTo>
                            <a:pt x="7" y="45"/>
                            <a:pt x="0" y="30"/>
                            <a:pt x="7" y="17"/>
                          </a:cubicBezTo>
                          <a:cubicBezTo>
                            <a:pt x="14" y="3"/>
                            <a:pt x="30" y="0"/>
                            <a:pt x="43" y="7"/>
                          </a:cubicBezTo>
                          <a:cubicBezTo>
                            <a:pt x="54" y="12"/>
                            <a:pt x="60" y="22"/>
                            <a:pt x="66" y="31"/>
                          </a:cubicBezTo>
                          <a:close/>
                        </a:path>
                      </a:pathLst>
                    </a:custGeom>
                    <a:solidFill>
                      <a:srgbClr val="AD4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3" name="Freeform 804"/>
                    <p:cNvSpPr>
                      <a:spLocks/>
                    </p:cNvSpPr>
                    <p:nvPr/>
                  </p:nvSpPr>
                  <p:spPr bwMode="auto">
                    <a:xfrm>
                      <a:off x="2939" y="703"/>
                      <a:ext cx="164" cy="182"/>
                    </a:xfrm>
                    <a:custGeom>
                      <a:avLst/>
                      <a:gdLst>
                        <a:gd name="T0" fmla="*/ 62 w 69"/>
                        <a:gd name="T1" fmla="*/ 52 h 77"/>
                        <a:gd name="T2" fmla="*/ 69 w 69"/>
                        <a:gd name="T3" fmla="*/ 53 h 77"/>
                        <a:gd name="T4" fmla="*/ 31 w 69"/>
                        <a:gd name="T5" fmla="*/ 60 h 77"/>
                        <a:gd name="T6" fmla="*/ 6 w 69"/>
                        <a:gd name="T7" fmla="*/ 77 h 77"/>
                        <a:gd name="T8" fmla="*/ 16 w 69"/>
                        <a:gd name="T9" fmla="*/ 1 h 77"/>
                        <a:gd name="T10" fmla="*/ 17 w 69"/>
                        <a:gd name="T11" fmla="*/ 0 h 77"/>
                        <a:gd name="T12" fmla="*/ 18 w 69"/>
                        <a:gd name="T13" fmla="*/ 1 h 77"/>
                        <a:gd name="T14" fmla="*/ 17 w 69"/>
                        <a:gd name="T15" fmla="*/ 2 h 77"/>
                        <a:gd name="T16" fmla="*/ 22 w 69"/>
                        <a:gd name="T17" fmla="*/ 39 h 77"/>
                        <a:gd name="T18" fmla="*/ 45 w 69"/>
                        <a:gd name="T19" fmla="*/ 49 h 77"/>
                        <a:gd name="T20" fmla="*/ 62 w 69"/>
                        <a:gd name="T21" fmla="*/ 5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77">
                          <a:moveTo>
                            <a:pt x="62" y="52"/>
                          </a:moveTo>
                          <a:cubicBezTo>
                            <a:pt x="64" y="52"/>
                            <a:pt x="66" y="53"/>
                            <a:pt x="69" y="53"/>
                          </a:cubicBezTo>
                          <a:cubicBezTo>
                            <a:pt x="55" y="53"/>
                            <a:pt x="42" y="55"/>
                            <a:pt x="31" y="60"/>
                          </a:cubicBezTo>
                          <a:cubicBezTo>
                            <a:pt x="21" y="65"/>
                            <a:pt x="13" y="71"/>
                            <a:pt x="6" y="77"/>
                          </a:cubicBezTo>
                          <a:cubicBezTo>
                            <a:pt x="0" y="51"/>
                            <a:pt x="1" y="25"/>
                            <a:pt x="16" y="1"/>
                          </a:cubicBezTo>
                          <a:cubicBezTo>
                            <a:pt x="17" y="1"/>
                            <a:pt x="17" y="1"/>
                            <a:pt x="17" y="0"/>
                          </a:cubicBezTo>
                          <a:cubicBezTo>
                            <a:pt x="18" y="1"/>
                            <a:pt x="18" y="1"/>
                            <a:pt x="18" y="1"/>
                          </a:cubicBezTo>
                          <a:cubicBezTo>
                            <a:pt x="18" y="1"/>
                            <a:pt x="17" y="1"/>
                            <a:pt x="17" y="2"/>
                          </a:cubicBezTo>
                          <a:cubicBezTo>
                            <a:pt x="10" y="13"/>
                            <a:pt x="12" y="29"/>
                            <a:pt x="22" y="39"/>
                          </a:cubicBezTo>
                          <a:cubicBezTo>
                            <a:pt x="29" y="44"/>
                            <a:pt x="37" y="47"/>
                            <a:pt x="45" y="49"/>
                          </a:cubicBezTo>
                          <a:cubicBezTo>
                            <a:pt x="51" y="50"/>
                            <a:pt x="56" y="51"/>
                            <a:pt x="62" y="52"/>
                          </a:cubicBezTo>
                          <a:close/>
                        </a:path>
                      </a:pathLst>
                    </a:custGeom>
                    <a:solidFill>
                      <a:srgbClr val="1FD2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4" name="Freeform 805"/>
                    <p:cNvSpPr>
                      <a:spLocks/>
                    </p:cNvSpPr>
                    <p:nvPr/>
                  </p:nvSpPr>
                  <p:spPr bwMode="auto">
                    <a:xfrm>
                      <a:off x="2878" y="549"/>
                      <a:ext cx="270" cy="378"/>
                    </a:xfrm>
                    <a:custGeom>
                      <a:avLst/>
                      <a:gdLst>
                        <a:gd name="T0" fmla="*/ 114 w 114"/>
                        <a:gd name="T1" fmla="*/ 0 h 160"/>
                        <a:gd name="T2" fmla="*/ 107 w 114"/>
                        <a:gd name="T3" fmla="*/ 21 h 160"/>
                        <a:gd name="T4" fmla="*/ 106 w 114"/>
                        <a:gd name="T5" fmla="*/ 21 h 160"/>
                        <a:gd name="T6" fmla="*/ 39 w 114"/>
                        <a:gd name="T7" fmla="*/ 63 h 160"/>
                        <a:gd name="T8" fmla="*/ 29 w 114"/>
                        <a:gd name="T9" fmla="*/ 145 h 160"/>
                        <a:gd name="T10" fmla="*/ 14 w 114"/>
                        <a:gd name="T11" fmla="*/ 160 h 160"/>
                        <a:gd name="T12" fmla="*/ 22 w 114"/>
                        <a:gd name="T13" fmla="*/ 51 h 160"/>
                        <a:gd name="T14" fmla="*/ 114 w 114"/>
                        <a:gd name="T15" fmla="*/ 0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160">
                          <a:moveTo>
                            <a:pt x="114" y="0"/>
                          </a:moveTo>
                          <a:cubicBezTo>
                            <a:pt x="111" y="7"/>
                            <a:pt x="109" y="14"/>
                            <a:pt x="107" y="21"/>
                          </a:cubicBezTo>
                          <a:cubicBezTo>
                            <a:pt x="107" y="21"/>
                            <a:pt x="106" y="21"/>
                            <a:pt x="106" y="21"/>
                          </a:cubicBezTo>
                          <a:cubicBezTo>
                            <a:pt x="78" y="25"/>
                            <a:pt x="54" y="40"/>
                            <a:pt x="39" y="63"/>
                          </a:cubicBezTo>
                          <a:cubicBezTo>
                            <a:pt x="23" y="86"/>
                            <a:pt x="18" y="119"/>
                            <a:pt x="29" y="145"/>
                          </a:cubicBezTo>
                          <a:cubicBezTo>
                            <a:pt x="23" y="150"/>
                            <a:pt x="18" y="155"/>
                            <a:pt x="14" y="160"/>
                          </a:cubicBezTo>
                          <a:cubicBezTo>
                            <a:pt x="0" y="124"/>
                            <a:pt x="1" y="84"/>
                            <a:pt x="22" y="51"/>
                          </a:cubicBezTo>
                          <a:cubicBezTo>
                            <a:pt x="42" y="21"/>
                            <a:pt x="77" y="1"/>
                            <a:pt x="114"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5" name="Freeform 806"/>
                    <p:cNvSpPr>
                      <a:spLocks/>
                    </p:cNvSpPr>
                    <p:nvPr/>
                  </p:nvSpPr>
                  <p:spPr bwMode="auto">
                    <a:xfrm>
                      <a:off x="2932" y="1145"/>
                      <a:ext cx="88" cy="109"/>
                    </a:xfrm>
                    <a:custGeom>
                      <a:avLst/>
                      <a:gdLst>
                        <a:gd name="T0" fmla="*/ 22 w 37"/>
                        <a:gd name="T1" fmla="*/ 0 h 46"/>
                        <a:gd name="T2" fmla="*/ 37 w 37"/>
                        <a:gd name="T3" fmla="*/ 30 h 46"/>
                        <a:gd name="T4" fmla="*/ 15 w 37"/>
                        <a:gd name="T5" fmla="*/ 46 h 46"/>
                        <a:gd name="T6" fmla="*/ 3 w 37"/>
                        <a:gd name="T7" fmla="*/ 30 h 46"/>
                        <a:gd name="T8" fmla="*/ 0 w 37"/>
                        <a:gd name="T9" fmla="*/ 23 h 46"/>
                        <a:gd name="T10" fmla="*/ 22 w 37"/>
                        <a:gd name="T11" fmla="*/ 0 h 46"/>
                      </a:gdLst>
                      <a:ahLst/>
                      <a:cxnLst>
                        <a:cxn ang="0">
                          <a:pos x="T0" y="T1"/>
                        </a:cxn>
                        <a:cxn ang="0">
                          <a:pos x="T2" y="T3"/>
                        </a:cxn>
                        <a:cxn ang="0">
                          <a:pos x="T4" y="T5"/>
                        </a:cxn>
                        <a:cxn ang="0">
                          <a:pos x="T6" y="T7"/>
                        </a:cxn>
                        <a:cxn ang="0">
                          <a:pos x="T8" y="T9"/>
                        </a:cxn>
                        <a:cxn ang="0">
                          <a:pos x="T10" y="T11"/>
                        </a:cxn>
                      </a:cxnLst>
                      <a:rect l="0" t="0" r="r" b="b"/>
                      <a:pathLst>
                        <a:path w="37" h="46">
                          <a:moveTo>
                            <a:pt x="22" y="0"/>
                          </a:moveTo>
                          <a:cubicBezTo>
                            <a:pt x="20" y="12"/>
                            <a:pt x="27" y="24"/>
                            <a:pt x="37" y="30"/>
                          </a:cubicBezTo>
                          <a:cubicBezTo>
                            <a:pt x="27" y="32"/>
                            <a:pt x="17" y="36"/>
                            <a:pt x="15" y="46"/>
                          </a:cubicBezTo>
                          <a:cubicBezTo>
                            <a:pt x="11" y="41"/>
                            <a:pt x="7" y="36"/>
                            <a:pt x="3" y="30"/>
                          </a:cubicBezTo>
                          <a:cubicBezTo>
                            <a:pt x="2" y="28"/>
                            <a:pt x="1" y="26"/>
                            <a:pt x="0" y="23"/>
                          </a:cubicBezTo>
                          <a:cubicBezTo>
                            <a:pt x="1" y="12"/>
                            <a:pt x="10" y="1"/>
                            <a:pt x="22"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6" name="Freeform 807"/>
                    <p:cNvSpPr>
                      <a:spLocks/>
                    </p:cNvSpPr>
                    <p:nvPr/>
                  </p:nvSpPr>
                  <p:spPr bwMode="auto">
                    <a:xfrm>
                      <a:off x="2951" y="1013"/>
                      <a:ext cx="97" cy="123"/>
                    </a:xfrm>
                    <a:custGeom>
                      <a:avLst/>
                      <a:gdLst>
                        <a:gd name="T0" fmla="*/ 41 w 41"/>
                        <a:gd name="T1" fmla="*/ 31 h 52"/>
                        <a:gd name="T2" fmla="*/ 15 w 41"/>
                        <a:gd name="T3" fmla="*/ 52 h 52"/>
                        <a:gd name="T4" fmla="*/ 3 w 41"/>
                        <a:gd name="T5" fmla="*/ 21 h 52"/>
                        <a:gd name="T6" fmla="*/ 29 w 41"/>
                        <a:gd name="T7" fmla="*/ 0 h 52"/>
                        <a:gd name="T8" fmla="*/ 41 w 41"/>
                        <a:gd name="T9" fmla="*/ 31 h 52"/>
                      </a:gdLst>
                      <a:ahLst/>
                      <a:cxnLst>
                        <a:cxn ang="0">
                          <a:pos x="T0" y="T1"/>
                        </a:cxn>
                        <a:cxn ang="0">
                          <a:pos x="T2" y="T3"/>
                        </a:cxn>
                        <a:cxn ang="0">
                          <a:pos x="T4" y="T5"/>
                        </a:cxn>
                        <a:cxn ang="0">
                          <a:pos x="T6" y="T7"/>
                        </a:cxn>
                        <a:cxn ang="0">
                          <a:pos x="T8" y="T9"/>
                        </a:cxn>
                      </a:cxnLst>
                      <a:rect l="0" t="0" r="r" b="b"/>
                      <a:pathLst>
                        <a:path w="41" h="52">
                          <a:moveTo>
                            <a:pt x="41" y="31"/>
                          </a:moveTo>
                          <a:cubicBezTo>
                            <a:pt x="29" y="33"/>
                            <a:pt x="19" y="41"/>
                            <a:pt x="15" y="52"/>
                          </a:cubicBezTo>
                          <a:cubicBezTo>
                            <a:pt x="5" y="45"/>
                            <a:pt x="0" y="32"/>
                            <a:pt x="3" y="21"/>
                          </a:cubicBezTo>
                          <a:cubicBezTo>
                            <a:pt x="6" y="9"/>
                            <a:pt x="17" y="1"/>
                            <a:pt x="29" y="0"/>
                          </a:cubicBezTo>
                          <a:cubicBezTo>
                            <a:pt x="27" y="12"/>
                            <a:pt x="33" y="23"/>
                            <a:pt x="41" y="31"/>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372" name="Freeform 809"/>
                  <p:cNvSpPr>
                    <a:spLocks/>
                  </p:cNvSpPr>
                  <p:nvPr/>
                </p:nvSpPr>
                <p:spPr bwMode="auto">
                  <a:xfrm>
                    <a:off x="3120" y="516"/>
                    <a:ext cx="30" cy="23"/>
                  </a:xfrm>
                  <a:custGeom>
                    <a:avLst/>
                    <a:gdLst>
                      <a:gd name="T0" fmla="*/ 7 w 13"/>
                      <a:gd name="T1" fmla="*/ 1 h 10"/>
                      <a:gd name="T2" fmla="*/ 13 w 13"/>
                      <a:gd name="T3" fmla="*/ 9 h 10"/>
                      <a:gd name="T4" fmla="*/ 1 w 13"/>
                      <a:gd name="T5" fmla="*/ 10 h 10"/>
                      <a:gd name="T6" fmla="*/ 1 w 13"/>
                      <a:gd name="T7" fmla="*/ 9 h 10"/>
                      <a:gd name="T8" fmla="*/ 0 w 13"/>
                      <a:gd name="T9" fmla="*/ 8 h 10"/>
                      <a:gd name="T10" fmla="*/ 7 w 13"/>
                      <a:gd name="T11" fmla="*/ 1 h 10"/>
                    </a:gdLst>
                    <a:ahLst/>
                    <a:cxnLst>
                      <a:cxn ang="0">
                        <a:pos x="T0" y="T1"/>
                      </a:cxn>
                      <a:cxn ang="0">
                        <a:pos x="T2" y="T3"/>
                      </a:cxn>
                      <a:cxn ang="0">
                        <a:pos x="T4" y="T5"/>
                      </a:cxn>
                      <a:cxn ang="0">
                        <a:pos x="T6" y="T7"/>
                      </a:cxn>
                      <a:cxn ang="0">
                        <a:pos x="T8" y="T9"/>
                      </a:cxn>
                      <a:cxn ang="0">
                        <a:pos x="T10" y="T11"/>
                      </a:cxn>
                    </a:cxnLst>
                    <a:rect l="0" t="0" r="r" b="b"/>
                    <a:pathLst>
                      <a:path w="13" h="10">
                        <a:moveTo>
                          <a:pt x="7" y="1"/>
                        </a:moveTo>
                        <a:cubicBezTo>
                          <a:pt x="12" y="1"/>
                          <a:pt x="13" y="5"/>
                          <a:pt x="13" y="9"/>
                        </a:cubicBezTo>
                        <a:cubicBezTo>
                          <a:pt x="9" y="9"/>
                          <a:pt x="5" y="9"/>
                          <a:pt x="1" y="10"/>
                        </a:cubicBezTo>
                        <a:cubicBezTo>
                          <a:pt x="1" y="10"/>
                          <a:pt x="1" y="9"/>
                          <a:pt x="1" y="9"/>
                        </a:cubicBezTo>
                        <a:cubicBezTo>
                          <a:pt x="1" y="9"/>
                          <a:pt x="1" y="8"/>
                          <a:pt x="0" y="8"/>
                        </a:cubicBezTo>
                        <a:cubicBezTo>
                          <a:pt x="0" y="4"/>
                          <a:pt x="3" y="0"/>
                          <a:pt x="7"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3" name="Freeform 810"/>
                  <p:cNvSpPr>
                    <a:spLocks/>
                  </p:cNvSpPr>
                  <p:nvPr/>
                </p:nvSpPr>
                <p:spPr bwMode="auto">
                  <a:xfrm>
                    <a:off x="2838" y="1606"/>
                    <a:ext cx="40" cy="45"/>
                  </a:xfrm>
                  <a:custGeom>
                    <a:avLst/>
                    <a:gdLst>
                      <a:gd name="T0" fmla="*/ 17 w 17"/>
                      <a:gd name="T1" fmla="*/ 8 h 19"/>
                      <a:gd name="T2" fmla="*/ 17 w 17"/>
                      <a:gd name="T3" fmla="*/ 8 h 19"/>
                      <a:gd name="T4" fmla="*/ 5 w 17"/>
                      <a:gd name="T5" fmla="*/ 14 h 19"/>
                      <a:gd name="T6" fmla="*/ 5 w 17"/>
                      <a:gd name="T7" fmla="*/ 0 h 19"/>
                      <a:gd name="T8" fmla="*/ 10 w 17"/>
                      <a:gd name="T9" fmla="*/ 4 h 19"/>
                      <a:gd name="T10" fmla="*/ 17 w 17"/>
                      <a:gd name="T11" fmla="*/ 8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8"/>
                          <a:pt x="17" y="8"/>
                          <a:pt x="17" y="8"/>
                        </a:cubicBezTo>
                        <a:cubicBezTo>
                          <a:pt x="15" y="12"/>
                          <a:pt x="11" y="19"/>
                          <a:pt x="5" y="14"/>
                        </a:cubicBezTo>
                        <a:cubicBezTo>
                          <a:pt x="0" y="10"/>
                          <a:pt x="2" y="5"/>
                          <a:pt x="5" y="0"/>
                        </a:cubicBezTo>
                        <a:cubicBezTo>
                          <a:pt x="7" y="2"/>
                          <a:pt x="9" y="3"/>
                          <a:pt x="10" y="4"/>
                        </a:cubicBezTo>
                        <a:cubicBezTo>
                          <a:pt x="13" y="5"/>
                          <a:pt x="15" y="7"/>
                          <a:pt x="17"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4" name="Freeform 811"/>
                  <p:cNvSpPr>
                    <a:spLocks/>
                  </p:cNvSpPr>
                  <p:nvPr/>
                </p:nvSpPr>
                <p:spPr bwMode="auto">
                  <a:xfrm>
                    <a:off x="3075" y="518"/>
                    <a:ext cx="40" cy="31"/>
                  </a:xfrm>
                  <a:custGeom>
                    <a:avLst/>
                    <a:gdLst>
                      <a:gd name="T0" fmla="*/ 16 w 17"/>
                      <a:gd name="T1" fmla="*/ 9 h 13"/>
                      <a:gd name="T2" fmla="*/ 17 w 17"/>
                      <a:gd name="T3" fmla="*/ 9 h 13"/>
                      <a:gd name="T4" fmla="*/ 3 w 17"/>
                      <a:gd name="T5" fmla="*/ 13 h 13"/>
                      <a:gd name="T6" fmla="*/ 3 w 17"/>
                      <a:gd name="T7" fmla="*/ 12 h 13"/>
                      <a:gd name="T8" fmla="*/ 7 w 17"/>
                      <a:gd name="T9" fmla="*/ 1 h 13"/>
                      <a:gd name="T10" fmla="*/ 16 w 17"/>
                      <a:gd name="T11" fmla="*/ 7 h 13"/>
                      <a:gd name="T12" fmla="*/ 16 w 17"/>
                      <a:gd name="T13" fmla="*/ 9 h 13"/>
                    </a:gdLst>
                    <a:ahLst/>
                    <a:cxnLst>
                      <a:cxn ang="0">
                        <a:pos x="T0" y="T1"/>
                      </a:cxn>
                      <a:cxn ang="0">
                        <a:pos x="T2" y="T3"/>
                      </a:cxn>
                      <a:cxn ang="0">
                        <a:pos x="T4" y="T5"/>
                      </a:cxn>
                      <a:cxn ang="0">
                        <a:pos x="T6" y="T7"/>
                      </a:cxn>
                      <a:cxn ang="0">
                        <a:pos x="T8" y="T9"/>
                      </a:cxn>
                      <a:cxn ang="0">
                        <a:pos x="T10" y="T11"/>
                      </a:cxn>
                      <a:cxn ang="0">
                        <a:pos x="T12" y="T13"/>
                      </a:cxn>
                    </a:cxnLst>
                    <a:rect l="0" t="0" r="r" b="b"/>
                    <a:pathLst>
                      <a:path w="17" h="13">
                        <a:moveTo>
                          <a:pt x="16" y="9"/>
                        </a:moveTo>
                        <a:cubicBezTo>
                          <a:pt x="16" y="9"/>
                          <a:pt x="16" y="9"/>
                          <a:pt x="17" y="9"/>
                        </a:cubicBezTo>
                        <a:cubicBezTo>
                          <a:pt x="12" y="10"/>
                          <a:pt x="7" y="11"/>
                          <a:pt x="3" y="13"/>
                        </a:cubicBezTo>
                        <a:cubicBezTo>
                          <a:pt x="3" y="12"/>
                          <a:pt x="3" y="12"/>
                          <a:pt x="3" y="12"/>
                        </a:cubicBezTo>
                        <a:cubicBezTo>
                          <a:pt x="0" y="7"/>
                          <a:pt x="2" y="2"/>
                          <a:pt x="7" y="1"/>
                        </a:cubicBezTo>
                        <a:cubicBezTo>
                          <a:pt x="11" y="0"/>
                          <a:pt x="15" y="3"/>
                          <a:pt x="16" y="7"/>
                        </a:cubicBezTo>
                        <a:cubicBezTo>
                          <a:pt x="16" y="8"/>
                          <a:pt x="16" y="8"/>
                          <a:pt x="16" y="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5" name="Freeform 812"/>
                  <p:cNvSpPr>
                    <a:spLocks/>
                  </p:cNvSpPr>
                  <p:nvPr/>
                </p:nvSpPr>
                <p:spPr bwMode="auto">
                  <a:xfrm>
                    <a:off x="2928" y="958"/>
                    <a:ext cx="83" cy="104"/>
                  </a:xfrm>
                  <a:custGeom>
                    <a:avLst/>
                    <a:gdLst>
                      <a:gd name="T0" fmla="*/ 25 w 35"/>
                      <a:gd name="T1" fmla="*/ 0 h 44"/>
                      <a:gd name="T2" fmla="*/ 35 w 35"/>
                      <a:gd name="T3" fmla="*/ 19 h 44"/>
                      <a:gd name="T4" fmla="*/ 8 w 35"/>
                      <a:gd name="T5" fmla="*/ 42 h 44"/>
                      <a:gd name="T6" fmla="*/ 8 w 35"/>
                      <a:gd name="T7" fmla="*/ 44 h 44"/>
                      <a:gd name="T8" fmla="*/ 2 w 35"/>
                      <a:gd name="T9" fmla="*/ 33 h 44"/>
                      <a:gd name="T10" fmla="*/ 2 w 35"/>
                      <a:gd name="T11" fmla="*/ 18 h 44"/>
                      <a:gd name="T12" fmla="*/ 2 w 35"/>
                      <a:gd name="T13" fmla="*/ 17 h 44"/>
                      <a:gd name="T14" fmla="*/ 25 w 35"/>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44">
                        <a:moveTo>
                          <a:pt x="25" y="0"/>
                        </a:moveTo>
                        <a:cubicBezTo>
                          <a:pt x="25" y="7"/>
                          <a:pt x="29" y="14"/>
                          <a:pt x="35" y="19"/>
                        </a:cubicBezTo>
                        <a:cubicBezTo>
                          <a:pt x="23" y="21"/>
                          <a:pt x="12" y="30"/>
                          <a:pt x="8" y="42"/>
                        </a:cubicBezTo>
                        <a:cubicBezTo>
                          <a:pt x="8" y="43"/>
                          <a:pt x="8" y="43"/>
                          <a:pt x="8" y="44"/>
                        </a:cubicBezTo>
                        <a:cubicBezTo>
                          <a:pt x="6" y="40"/>
                          <a:pt x="4" y="37"/>
                          <a:pt x="2" y="33"/>
                        </a:cubicBezTo>
                        <a:cubicBezTo>
                          <a:pt x="0" y="28"/>
                          <a:pt x="1" y="24"/>
                          <a:pt x="2" y="18"/>
                        </a:cubicBezTo>
                        <a:cubicBezTo>
                          <a:pt x="2" y="18"/>
                          <a:pt x="2" y="18"/>
                          <a:pt x="2" y="17"/>
                        </a:cubicBezTo>
                        <a:cubicBezTo>
                          <a:pt x="10" y="11"/>
                          <a:pt x="17" y="5"/>
                          <a:pt x="25"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6" name="Freeform 813"/>
                  <p:cNvSpPr>
                    <a:spLocks/>
                  </p:cNvSpPr>
                  <p:nvPr/>
                </p:nvSpPr>
                <p:spPr bwMode="auto">
                  <a:xfrm>
                    <a:off x="2807" y="1583"/>
                    <a:ext cx="35" cy="42"/>
                  </a:xfrm>
                  <a:custGeom>
                    <a:avLst/>
                    <a:gdLst>
                      <a:gd name="T0" fmla="*/ 15 w 15"/>
                      <a:gd name="T1" fmla="*/ 8 h 18"/>
                      <a:gd name="T2" fmla="*/ 14 w 15"/>
                      <a:gd name="T3" fmla="*/ 11 h 18"/>
                      <a:gd name="T4" fmla="*/ 1 w 15"/>
                      <a:gd name="T5" fmla="*/ 10 h 18"/>
                      <a:gd name="T6" fmla="*/ 5 w 15"/>
                      <a:gd name="T7" fmla="*/ 0 h 18"/>
                      <a:gd name="T8" fmla="*/ 15 w 15"/>
                      <a:gd name="T9" fmla="*/ 8 h 18"/>
                    </a:gdLst>
                    <a:ahLst/>
                    <a:cxnLst>
                      <a:cxn ang="0">
                        <a:pos x="T0" y="T1"/>
                      </a:cxn>
                      <a:cxn ang="0">
                        <a:pos x="T2" y="T3"/>
                      </a:cxn>
                      <a:cxn ang="0">
                        <a:pos x="T4" y="T5"/>
                      </a:cxn>
                      <a:cxn ang="0">
                        <a:pos x="T6" y="T7"/>
                      </a:cxn>
                      <a:cxn ang="0">
                        <a:pos x="T8" y="T9"/>
                      </a:cxn>
                    </a:cxnLst>
                    <a:rect l="0" t="0" r="r" b="b"/>
                    <a:pathLst>
                      <a:path w="15" h="18">
                        <a:moveTo>
                          <a:pt x="15" y="8"/>
                        </a:moveTo>
                        <a:cubicBezTo>
                          <a:pt x="14" y="9"/>
                          <a:pt x="14" y="10"/>
                          <a:pt x="14" y="11"/>
                        </a:cubicBezTo>
                        <a:cubicBezTo>
                          <a:pt x="9" y="15"/>
                          <a:pt x="2" y="18"/>
                          <a:pt x="1" y="10"/>
                        </a:cubicBezTo>
                        <a:cubicBezTo>
                          <a:pt x="0" y="6"/>
                          <a:pt x="2" y="2"/>
                          <a:pt x="5" y="0"/>
                        </a:cubicBezTo>
                        <a:cubicBezTo>
                          <a:pt x="8" y="3"/>
                          <a:pt x="11" y="6"/>
                          <a:pt x="15" y="8"/>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7" name="Freeform 814"/>
                  <p:cNvSpPr>
                    <a:spLocks/>
                  </p:cNvSpPr>
                  <p:nvPr/>
                </p:nvSpPr>
                <p:spPr bwMode="auto">
                  <a:xfrm>
                    <a:off x="2897" y="1072"/>
                    <a:ext cx="76" cy="116"/>
                  </a:xfrm>
                  <a:custGeom>
                    <a:avLst/>
                    <a:gdLst>
                      <a:gd name="T0" fmla="*/ 20 w 32"/>
                      <a:gd name="T1" fmla="*/ 0 h 49"/>
                      <a:gd name="T2" fmla="*/ 32 w 32"/>
                      <a:gd name="T3" fmla="*/ 28 h 49"/>
                      <a:gd name="T4" fmla="*/ 13 w 32"/>
                      <a:gd name="T5" fmla="*/ 49 h 49"/>
                      <a:gd name="T6" fmla="*/ 1 w 32"/>
                      <a:gd name="T7" fmla="*/ 22 h 49"/>
                      <a:gd name="T8" fmla="*/ 2 w 32"/>
                      <a:gd name="T9" fmla="*/ 21 h 49"/>
                      <a:gd name="T10" fmla="*/ 20 w 32"/>
                      <a:gd name="T11" fmla="*/ 0 h 49"/>
                    </a:gdLst>
                    <a:ahLst/>
                    <a:cxnLst>
                      <a:cxn ang="0">
                        <a:pos x="T0" y="T1"/>
                      </a:cxn>
                      <a:cxn ang="0">
                        <a:pos x="T2" y="T3"/>
                      </a:cxn>
                      <a:cxn ang="0">
                        <a:pos x="T4" y="T5"/>
                      </a:cxn>
                      <a:cxn ang="0">
                        <a:pos x="T6" y="T7"/>
                      </a:cxn>
                      <a:cxn ang="0">
                        <a:pos x="T8" y="T9"/>
                      </a:cxn>
                      <a:cxn ang="0">
                        <a:pos x="T10" y="T11"/>
                      </a:cxn>
                    </a:cxnLst>
                    <a:rect l="0" t="0" r="r" b="b"/>
                    <a:pathLst>
                      <a:path w="32" h="49">
                        <a:moveTo>
                          <a:pt x="20" y="0"/>
                        </a:moveTo>
                        <a:cubicBezTo>
                          <a:pt x="19" y="10"/>
                          <a:pt x="24" y="21"/>
                          <a:pt x="32" y="28"/>
                        </a:cubicBezTo>
                        <a:cubicBezTo>
                          <a:pt x="22" y="30"/>
                          <a:pt x="14" y="39"/>
                          <a:pt x="13" y="49"/>
                        </a:cubicBezTo>
                        <a:cubicBezTo>
                          <a:pt x="9" y="40"/>
                          <a:pt x="5" y="31"/>
                          <a:pt x="1" y="22"/>
                        </a:cubicBezTo>
                        <a:cubicBezTo>
                          <a:pt x="2" y="22"/>
                          <a:pt x="2" y="21"/>
                          <a:pt x="2" y="21"/>
                        </a:cubicBezTo>
                        <a:cubicBezTo>
                          <a:pt x="0" y="10"/>
                          <a:pt x="12" y="4"/>
                          <a:pt x="20" y="0"/>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8" name="Freeform 815"/>
                  <p:cNvSpPr>
                    <a:spLocks/>
                  </p:cNvSpPr>
                  <p:nvPr/>
                </p:nvSpPr>
                <p:spPr bwMode="auto">
                  <a:xfrm>
                    <a:off x="3030" y="535"/>
                    <a:ext cx="37" cy="33"/>
                  </a:xfrm>
                  <a:custGeom>
                    <a:avLst/>
                    <a:gdLst>
                      <a:gd name="T0" fmla="*/ 7 w 16"/>
                      <a:gd name="T1" fmla="*/ 0 h 14"/>
                      <a:gd name="T2" fmla="*/ 16 w 16"/>
                      <a:gd name="T3" fmla="*/ 7 h 14"/>
                      <a:gd name="T4" fmla="*/ 0 w 16"/>
                      <a:gd name="T5" fmla="*/ 14 h 14"/>
                      <a:gd name="T6" fmla="*/ 1 w 16"/>
                      <a:gd name="T7" fmla="*/ 12 h 14"/>
                      <a:gd name="T8" fmla="*/ 7 w 16"/>
                      <a:gd name="T9" fmla="*/ 0 h 14"/>
                    </a:gdLst>
                    <a:ahLst/>
                    <a:cxnLst>
                      <a:cxn ang="0">
                        <a:pos x="T0" y="T1"/>
                      </a:cxn>
                      <a:cxn ang="0">
                        <a:pos x="T2" y="T3"/>
                      </a:cxn>
                      <a:cxn ang="0">
                        <a:pos x="T4" y="T5"/>
                      </a:cxn>
                      <a:cxn ang="0">
                        <a:pos x="T6" y="T7"/>
                      </a:cxn>
                      <a:cxn ang="0">
                        <a:pos x="T8" y="T9"/>
                      </a:cxn>
                    </a:cxnLst>
                    <a:rect l="0" t="0" r="r" b="b"/>
                    <a:pathLst>
                      <a:path w="16" h="14">
                        <a:moveTo>
                          <a:pt x="7" y="0"/>
                        </a:moveTo>
                        <a:cubicBezTo>
                          <a:pt x="12" y="0"/>
                          <a:pt x="14" y="4"/>
                          <a:pt x="16" y="7"/>
                        </a:cubicBezTo>
                        <a:cubicBezTo>
                          <a:pt x="11" y="9"/>
                          <a:pt x="5" y="11"/>
                          <a:pt x="0" y="14"/>
                        </a:cubicBezTo>
                        <a:cubicBezTo>
                          <a:pt x="1" y="13"/>
                          <a:pt x="1" y="13"/>
                          <a:pt x="1" y="12"/>
                        </a:cubicBezTo>
                        <a:cubicBezTo>
                          <a:pt x="0" y="8"/>
                          <a:pt x="0" y="1"/>
                          <a:pt x="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9" name="Freeform 816"/>
                  <p:cNvSpPr>
                    <a:spLocks/>
                  </p:cNvSpPr>
                  <p:nvPr/>
                </p:nvSpPr>
                <p:spPr bwMode="auto">
                  <a:xfrm>
                    <a:off x="2861" y="1010"/>
                    <a:ext cx="74" cy="95"/>
                  </a:xfrm>
                  <a:custGeom>
                    <a:avLst/>
                    <a:gdLst>
                      <a:gd name="T0" fmla="*/ 31 w 31"/>
                      <a:gd name="T1" fmla="*/ 23 h 40"/>
                      <a:gd name="T2" fmla="*/ 13 w 31"/>
                      <a:gd name="T3" fmla="*/ 40 h 40"/>
                      <a:gd name="T4" fmla="*/ 0 w 31"/>
                      <a:gd name="T5" fmla="*/ 19 h 40"/>
                      <a:gd name="T6" fmla="*/ 24 w 31"/>
                      <a:gd name="T7" fmla="*/ 0 h 40"/>
                      <a:gd name="T8" fmla="*/ 31 w 31"/>
                      <a:gd name="T9" fmla="*/ 23 h 40"/>
                    </a:gdLst>
                    <a:ahLst/>
                    <a:cxnLst>
                      <a:cxn ang="0">
                        <a:pos x="T0" y="T1"/>
                      </a:cxn>
                      <a:cxn ang="0">
                        <a:pos x="T2" y="T3"/>
                      </a:cxn>
                      <a:cxn ang="0">
                        <a:pos x="T4" y="T5"/>
                      </a:cxn>
                      <a:cxn ang="0">
                        <a:pos x="T6" y="T7"/>
                      </a:cxn>
                      <a:cxn ang="0">
                        <a:pos x="T8" y="T9"/>
                      </a:cxn>
                    </a:cxnLst>
                    <a:rect l="0" t="0" r="r" b="b"/>
                    <a:pathLst>
                      <a:path w="31" h="40">
                        <a:moveTo>
                          <a:pt x="31" y="23"/>
                        </a:moveTo>
                        <a:cubicBezTo>
                          <a:pt x="25" y="26"/>
                          <a:pt x="15" y="33"/>
                          <a:pt x="13" y="40"/>
                        </a:cubicBezTo>
                        <a:cubicBezTo>
                          <a:pt x="9" y="32"/>
                          <a:pt x="5" y="26"/>
                          <a:pt x="0" y="19"/>
                        </a:cubicBezTo>
                        <a:cubicBezTo>
                          <a:pt x="8" y="13"/>
                          <a:pt x="16" y="6"/>
                          <a:pt x="24" y="0"/>
                        </a:cubicBezTo>
                        <a:cubicBezTo>
                          <a:pt x="22" y="8"/>
                          <a:pt x="27" y="16"/>
                          <a:pt x="31" y="23"/>
                        </a:cubicBezTo>
                        <a:close/>
                      </a:path>
                    </a:pathLst>
                  </a:custGeom>
                  <a:solidFill>
                    <a:srgbClr val="0D8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0" name="Freeform 817"/>
                  <p:cNvSpPr>
                    <a:spLocks/>
                  </p:cNvSpPr>
                  <p:nvPr/>
                </p:nvSpPr>
                <p:spPr bwMode="auto">
                  <a:xfrm>
                    <a:off x="2987" y="556"/>
                    <a:ext cx="40" cy="38"/>
                  </a:xfrm>
                  <a:custGeom>
                    <a:avLst/>
                    <a:gdLst>
                      <a:gd name="T0" fmla="*/ 16 w 17"/>
                      <a:gd name="T1" fmla="*/ 5 h 16"/>
                      <a:gd name="T2" fmla="*/ 17 w 17"/>
                      <a:gd name="T3" fmla="*/ 5 h 16"/>
                      <a:gd name="T4" fmla="*/ 0 w 17"/>
                      <a:gd name="T5" fmla="*/ 16 h 16"/>
                      <a:gd name="T6" fmla="*/ 3 w 17"/>
                      <a:gd name="T7" fmla="*/ 4 h 16"/>
                      <a:gd name="T8" fmla="*/ 16 w 17"/>
                      <a:gd name="T9" fmla="*/ 5 h 16"/>
                    </a:gdLst>
                    <a:ahLst/>
                    <a:cxnLst>
                      <a:cxn ang="0">
                        <a:pos x="T0" y="T1"/>
                      </a:cxn>
                      <a:cxn ang="0">
                        <a:pos x="T2" y="T3"/>
                      </a:cxn>
                      <a:cxn ang="0">
                        <a:pos x="T4" y="T5"/>
                      </a:cxn>
                      <a:cxn ang="0">
                        <a:pos x="T6" y="T7"/>
                      </a:cxn>
                      <a:cxn ang="0">
                        <a:pos x="T8" y="T9"/>
                      </a:cxn>
                    </a:cxnLst>
                    <a:rect l="0" t="0" r="r" b="b"/>
                    <a:pathLst>
                      <a:path w="17" h="16">
                        <a:moveTo>
                          <a:pt x="16" y="5"/>
                        </a:moveTo>
                        <a:cubicBezTo>
                          <a:pt x="16" y="5"/>
                          <a:pt x="17" y="5"/>
                          <a:pt x="17" y="5"/>
                        </a:cubicBezTo>
                        <a:cubicBezTo>
                          <a:pt x="11" y="8"/>
                          <a:pt x="6" y="12"/>
                          <a:pt x="0" y="16"/>
                        </a:cubicBezTo>
                        <a:cubicBezTo>
                          <a:pt x="0" y="12"/>
                          <a:pt x="0" y="7"/>
                          <a:pt x="3" y="4"/>
                        </a:cubicBezTo>
                        <a:cubicBezTo>
                          <a:pt x="7" y="0"/>
                          <a:pt x="12" y="0"/>
                          <a:pt x="16" y="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1" name="Freeform 818"/>
                  <p:cNvSpPr>
                    <a:spLocks/>
                  </p:cNvSpPr>
                  <p:nvPr/>
                </p:nvSpPr>
                <p:spPr bwMode="auto">
                  <a:xfrm>
                    <a:off x="2764" y="1545"/>
                    <a:ext cx="47" cy="52"/>
                  </a:xfrm>
                  <a:custGeom>
                    <a:avLst/>
                    <a:gdLst>
                      <a:gd name="T0" fmla="*/ 20 w 20"/>
                      <a:gd name="T1" fmla="*/ 13 h 22"/>
                      <a:gd name="T2" fmla="*/ 3 w 20"/>
                      <a:gd name="T3" fmla="*/ 13 h 22"/>
                      <a:gd name="T4" fmla="*/ 9 w 20"/>
                      <a:gd name="T5" fmla="*/ 0 h 22"/>
                      <a:gd name="T6" fmla="*/ 20 w 20"/>
                      <a:gd name="T7" fmla="*/ 13 h 22"/>
                    </a:gdLst>
                    <a:ahLst/>
                    <a:cxnLst>
                      <a:cxn ang="0">
                        <a:pos x="T0" y="T1"/>
                      </a:cxn>
                      <a:cxn ang="0">
                        <a:pos x="T2" y="T3"/>
                      </a:cxn>
                      <a:cxn ang="0">
                        <a:pos x="T4" y="T5"/>
                      </a:cxn>
                      <a:cxn ang="0">
                        <a:pos x="T6" y="T7"/>
                      </a:cxn>
                    </a:cxnLst>
                    <a:rect l="0" t="0" r="r" b="b"/>
                    <a:pathLst>
                      <a:path w="20" h="22">
                        <a:moveTo>
                          <a:pt x="20" y="13"/>
                        </a:moveTo>
                        <a:cubicBezTo>
                          <a:pt x="15" y="18"/>
                          <a:pt x="6" y="22"/>
                          <a:pt x="3" y="13"/>
                        </a:cubicBezTo>
                        <a:cubicBezTo>
                          <a:pt x="0" y="7"/>
                          <a:pt x="5" y="3"/>
                          <a:pt x="9" y="0"/>
                        </a:cubicBezTo>
                        <a:cubicBezTo>
                          <a:pt x="12" y="5"/>
                          <a:pt x="16" y="9"/>
                          <a:pt x="20" y="1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2" name="Freeform 819"/>
                  <p:cNvSpPr>
                    <a:spLocks/>
                  </p:cNvSpPr>
                  <p:nvPr/>
                </p:nvSpPr>
                <p:spPr bwMode="auto">
                  <a:xfrm>
                    <a:off x="2748" y="1498"/>
                    <a:ext cx="33" cy="42"/>
                  </a:xfrm>
                  <a:custGeom>
                    <a:avLst/>
                    <a:gdLst>
                      <a:gd name="T0" fmla="*/ 14 w 14"/>
                      <a:gd name="T1" fmla="*/ 17 h 18"/>
                      <a:gd name="T2" fmla="*/ 13 w 14"/>
                      <a:gd name="T3" fmla="*/ 18 h 18"/>
                      <a:gd name="T4" fmla="*/ 0 w 14"/>
                      <a:gd name="T5" fmla="*/ 11 h 18"/>
                      <a:gd name="T6" fmla="*/ 5 w 14"/>
                      <a:gd name="T7" fmla="*/ 0 h 18"/>
                      <a:gd name="T8" fmla="*/ 14 w 14"/>
                      <a:gd name="T9" fmla="*/ 17 h 18"/>
                    </a:gdLst>
                    <a:ahLst/>
                    <a:cxnLst>
                      <a:cxn ang="0">
                        <a:pos x="T0" y="T1"/>
                      </a:cxn>
                      <a:cxn ang="0">
                        <a:pos x="T2" y="T3"/>
                      </a:cxn>
                      <a:cxn ang="0">
                        <a:pos x="T4" y="T5"/>
                      </a:cxn>
                      <a:cxn ang="0">
                        <a:pos x="T6" y="T7"/>
                      </a:cxn>
                      <a:cxn ang="0">
                        <a:pos x="T8" y="T9"/>
                      </a:cxn>
                    </a:cxnLst>
                    <a:rect l="0" t="0" r="r" b="b"/>
                    <a:pathLst>
                      <a:path w="14" h="18">
                        <a:moveTo>
                          <a:pt x="14" y="17"/>
                        </a:moveTo>
                        <a:cubicBezTo>
                          <a:pt x="14" y="17"/>
                          <a:pt x="14" y="18"/>
                          <a:pt x="13" y="18"/>
                        </a:cubicBezTo>
                        <a:cubicBezTo>
                          <a:pt x="8" y="18"/>
                          <a:pt x="1" y="18"/>
                          <a:pt x="0" y="11"/>
                        </a:cubicBezTo>
                        <a:cubicBezTo>
                          <a:pt x="0" y="7"/>
                          <a:pt x="2" y="3"/>
                          <a:pt x="5" y="0"/>
                        </a:cubicBezTo>
                        <a:cubicBezTo>
                          <a:pt x="7" y="6"/>
                          <a:pt x="10" y="12"/>
                          <a:pt x="14" y="1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3" name="Freeform 820"/>
                  <p:cNvSpPr>
                    <a:spLocks/>
                  </p:cNvSpPr>
                  <p:nvPr/>
                </p:nvSpPr>
                <p:spPr bwMode="auto">
                  <a:xfrm>
                    <a:off x="2795" y="1195"/>
                    <a:ext cx="59" cy="49"/>
                  </a:xfrm>
                  <a:custGeom>
                    <a:avLst/>
                    <a:gdLst>
                      <a:gd name="T0" fmla="*/ 25 w 25"/>
                      <a:gd name="T1" fmla="*/ 3 h 21"/>
                      <a:gd name="T2" fmla="*/ 25 w 25"/>
                      <a:gd name="T3" fmla="*/ 4 h 21"/>
                      <a:gd name="T4" fmla="*/ 25 w 25"/>
                      <a:gd name="T5" fmla="*/ 4 h 21"/>
                      <a:gd name="T6" fmla="*/ 22 w 25"/>
                      <a:gd name="T7" fmla="*/ 6 h 21"/>
                      <a:gd name="T8" fmla="*/ 4 w 25"/>
                      <a:gd name="T9" fmla="*/ 21 h 21"/>
                      <a:gd name="T10" fmla="*/ 3 w 25"/>
                      <a:gd name="T11" fmla="*/ 20 h 21"/>
                      <a:gd name="T12" fmla="*/ 2 w 25"/>
                      <a:gd name="T13" fmla="*/ 10 h 21"/>
                      <a:gd name="T14" fmla="*/ 7 w 25"/>
                      <a:gd name="T15" fmla="*/ 2 h 21"/>
                      <a:gd name="T16" fmla="*/ 16 w 25"/>
                      <a:gd name="T17" fmla="*/ 1 h 21"/>
                      <a:gd name="T18" fmla="*/ 22 w 25"/>
                      <a:gd name="T19" fmla="*/ 4 h 21"/>
                      <a:gd name="T20" fmla="*/ 25 w 25"/>
                      <a:gd name="T2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1">
                        <a:moveTo>
                          <a:pt x="25" y="3"/>
                        </a:moveTo>
                        <a:cubicBezTo>
                          <a:pt x="25" y="3"/>
                          <a:pt x="25" y="3"/>
                          <a:pt x="25" y="4"/>
                        </a:cubicBezTo>
                        <a:cubicBezTo>
                          <a:pt x="25" y="4"/>
                          <a:pt x="25" y="4"/>
                          <a:pt x="25" y="4"/>
                        </a:cubicBezTo>
                        <a:cubicBezTo>
                          <a:pt x="24" y="4"/>
                          <a:pt x="23" y="5"/>
                          <a:pt x="22" y="6"/>
                        </a:cubicBezTo>
                        <a:cubicBezTo>
                          <a:pt x="15" y="10"/>
                          <a:pt x="9" y="15"/>
                          <a:pt x="4" y="21"/>
                        </a:cubicBezTo>
                        <a:cubicBezTo>
                          <a:pt x="4" y="21"/>
                          <a:pt x="3" y="20"/>
                          <a:pt x="3" y="20"/>
                        </a:cubicBezTo>
                        <a:cubicBezTo>
                          <a:pt x="0" y="20"/>
                          <a:pt x="1" y="11"/>
                          <a:pt x="2" y="10"/>
                        </a:cubicBezTo>
                        <a:cubicBezTo>
                          <a:pt x="2" y="7"/>
                          <a:pt x="4" y="4"/>
                          <a:pt x="7" y="2"/>
                        </a:cubicBezTo>
                        <a:cubicBezTo>
                          <a:pt x="10" y="0"/>
                          <a:pt x="13" y="0"/>
                          <a:pt x="16" y="1"/>
                        </a:cubicBezTo>
                        <a:cubicBezTo>
                          <a:pt x="18" y="1"/>
                          <a:pt x="20" y="3"/>
                          <a:pt x="22" y="4"/>
                        </a:cubicBezTo>
                        <a:cubicBezTo>
                          <a:pt x="23" y="5"/>
                          <a:pt x="25" y="4"/>
                          <a:pt x="25"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4" name="Freeform 821"/>
                  <p:cNvSpPr>
                    <a:spLocks/>
                  </p:cNvSpPr>
                  <p:nvPr/>
                </p:nvSpPr>
                <p:spPr bwMode="auto">
                  <a:xfrm>
                    <a:off x="2944" y="587"/>
                    <a:ext cx="41" cy="38"/>
                  </a:xfrm>
                  <a:custGeom>
                    <a:avLst/>
                    <a:gdLst>
                      <a:gd name="T0" fmla="*/ 17 w 17"/>
                      <a:gd name="T1" fmla="*/ 4 h 16"/>
                      <a:gd name="T2" fmla="*/ 17 w 17"/>
                      <a:gd name="T3" fmla="*/ 4 h 16"/>
                      <a:gd name="T4" fmla="*/ 7 w 17"/>
                      <a:gd name="T5" fmla="*/ 13 h 16"/>
                      <a:gd name="T6" fmla="*/ 3 w 17"/>
                      <a:gd name="T7" fmla="*/ 16 h 16"/>
                      <a:gd name="T8" fmla="*/ 3 w 17"/>
                      <a:gd name="T9" fmla="*/ 14 h 16"/>
                      <a:gd name="T10" fmla="*/ 5 w 17"/>
                      <a:gd name="T11" fmla="*/ 1 h 16"/>
                      <a:gd name="T12" fmla="*/ 16 w 17"/>
                      <a:gd name="T13" fmla="*/ 4 h 16"/>
                      <a:gd name="T14" fmla="*/ 17 w 17"/>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6">
                        <a:moveTo>
                          <a:pt x="17" y="4"/>
                        </a:moveTo>
                        <a:cubicBezTo>
                          <a:pt x="17" y="4"/>
                          <a:pt x="17" y="4"/>
                          <a:pt x="17" y="4"/>
                        </a:cubicBezTo>
                        <a:cubicBezTo>
                          <a:pt x="13" y="7"/>
                          <a:pt x="10" y="10"/>
                          <a:pt x="7" y="13"/>
                        </a:cubicBezTo>
                        <a:cubicBezTo>
                          <a:pt x="5" y="14"/>
                          <a:pt x="4" y="15"/>
                          <a:pt x="3" y="16"/>
                        </a:cubicBezTo>
                        <a:cubicBezTo>
                          <a:pt x="3" y="16"/>
                          <a:pt x="3" y="15"/>
                          <a:pt x="3" y="14"/>
                        </a:cubicBezTo>
                        <a:cubicBezTo>
                          <a:pt x="0" y="10"/>
                          <a:pt x="0" y="3"/>
                          <a:pt x="5" y="1"/>
                        </a:cubicBezTo>
                        <a:cubicBezTo>
                          <a:pt x="9" y="0"/>
                          <a:pt x="13" y="1"/>
                          <a:pt x="16" y="4"/>
                        </a:cubicBezTo>
                        <a:cubicBezTo>
                          <a:pt x="16" y="4"/>
                          <a:pt x="16" y="4"/>
                          <a:pt x="17" y="4"/>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5" name="Freeform 822"/>
                  <p:cNvSpPr>
                    <a:spLocks/>
                  </p:cNvSpPr>
                  <p:nvPr/>
                </p:nvSpPr>
                <p:spPr bwMode="auto">
                  <a:xfrm>
                    <a:off x="2868" y="892"/>
                    <a:ext cx="34" cy="42"/>
                  </a:xfrm>
                  <a:custGeom>
                    <a:avLst/>
                    <a:gdLst>
                      <a:gd name="T0" fmla="*/ 14 w 14"/>
                      <a:gd name="T1" fmla="*/ 15 h 18"/>
                      <a:gd name="T2" fmla="*/ 3 w 14"/>
                      <a:gd name="T3" fmla="*/ 16 h 18"/>
                      <a:gd name="T4" fmla="*/ 0 w 14"/>
                      <a:gd name="T5" fmla="*/ 9 h 18"/>
                      <a:gd name="T6" fmla="*/ 2 w 14"/>
                      <a:gd name="T7" fmla="*/ 5 h 18"/>
                      <a:gd name="T8" fmla="*/ 8 w 14"/>
                      <a:gd name="T9" fmla="*/ 1 h 18"/>
                      <a:gd name="T10" fmla="*/ 8 w 14"/>
                      <a:gd name="T11" fmla="*/ 0 h 18"/>
                      <a:gd name="T12" fmla="*/ 14 w 14"/>
                      <a:gd name="T13" fmla="*/ 15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14" y="15"/>
                        </a:moveTo>
                        <a:cubicBezTo>
                          <a:pt x="11" y="16"/>
                          <a:pt x="6" y="18"/>
                          <a:pt x="3" y="16"/>
                        </a:cubicBezTo>
                        <a:cubicBezTo>
                          <a:pt x="2" y="13"/>
                          <a:pt x="1" y="11"/>
                          <a:pt x="0" y="9"/>
                        </a:cubicBezTo>
                        <a:cubicBezTo>
                          <a:pt x="2" y="5"/>
                          <a:pt x="2" y="5"/>
                          <a:pt x="2" y="5"/>
                        </a:cubicBezTo>
                        <a:cubicBezTo>
                          <a:pt x="4" y="3"/>
                          <a:pt x="6" y="2"/>
                          <a:pt x="8" y="1"/>
                        </a:cubicBezTo>
                        <a:cubicBezTo>
                          <a:pt x="8" y="0"/>
                          <a:pt x="8" y="0"/>
                          <a:pt x="8" y="0"/>
                        </a:cubicBezTo>
                        <a:cubicBezTo>
                          <a:pt x="10" y="5"/>
                          <a:pt x="12" y="11"/>
                          <a:pt x="14" y="15"/>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6" name="Freeform 823"/>
                  <p:cNvSpPr>
                    <a:spLocks/>
                  </p:cNvSpPr>
                  <p:nvPr/>
                </p:nvSpPr>
                <p:spPr bwMode="auto">
                  <a:xfrm>
                    <a:off x="2909" y="625"/>
                    <a:ext cx="40" cy="40"/>
                  </a:xfrm>
                  <a:custGeom>
                    <a:avLst/>
                    <a:gdLst>
                      <a:gd name="T0" fmla="*/ 16 w 17"/>
                      <a:gd name="T1" fmla="*/ 1 h 17"/>
                      <a:gd name="T2" fmla="*/ 17 w 17"/>
                      <a:gd name="T3" fmla="*/ 1 h 17"/>
                      <a:gd name="T4" fmla="*/ 5 w 17"/>
                      <a:gd name="T5" fmla="*/ 17 h 17"/>
                      <a:gd name="T6" fmla="*/ 3 w 17"/>
                      <a:gd name="T7" fmla="*/ 4 h 17"/>
                      <a:gd name="T8" fmla="*/ 16 w 17"/>
                      <a:gd name="T9" fmla="*/ 1 h 17"/>
                    </a:gdLst>
                    <a:ahLst/>
                    <a:cxnLst>
                      <a:cxn ang="0">
                        <a:pos x="T0" y="T1"/>
                      </a:cxn>
                      <a:cxn ang="0">
                        <a:pos x="T2" y="T3"/>
                      </a:cxn>
                      <a:cxn ang="0">
                        <a:pos x="T4" y="T5"/>
                      </a:cxn>
                      <a:cxn ang="0">
                        <a:pos x="T6" y="T7"/>
                      </a:cxn>
                      <a:cxn ang="0">
                        <a:pos x="T8" y="T9"/>
                      </a:cxn>
                    </a:cxnLst>
                    <a:rect l="0" t="0" r="r" b="b"/>
                    <a:pathLst>
                      <a:path w="17" h="17">
                        <a:moveTo>
                          <a:pt x="16" y="1"/>
                        </a:moveTo>
                        <a:cubicBezTo>
                          <a:pt x="17" y="1"/>
                          <a:pt x="17" y="1"/>
                          <a:pt x="17" y="1"/>
                        </a:cubicBezTo>
                        <a:cubicBezTo>
                          <a:pt x="13" y="6"/>
                          <a:pt x="9" y="11"/>
                          <a:pt x="5" y="17"/>
                        </a:cubicBezTo>
                        <a:cubicBezTo>
                          <a:pt x="1" y="14"/>
                          <a:pt x="0" y="8"/>
                          <a:pt x="3" y="4"/>
                        </a:cubicBezTo>
                        <a:cubicBezTo>
                          <a:pt x="6" y="0"/>
                          <a:pt x="12" y="0"/>
                          <a:pt x="16"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7" name="Freeform 824"/>
                  <p:cNvSpPr>
                    <a:spLocks/>
                  </p:cNvSpPr>
                  <p:nvPr/>
                </p:nvSpPr>
                <p:spPr bwMode="auto">
                  <a:xfrm>
                    <a:off x="2854" y="849"/>
                    <a:ext cx="31" cy="38"/>
                  </a:xfrm>
                  <a:custGeom>
                    <a:avLst/>
                    <a:gdLst>
                      <a:gd name="T0" fmla="*/ 13 w 13"/>
                      <a:gd name="T1" fmla="*/ 16 h 16"/>
                      <a:gd name="T2" fmla="*/ 13 w 13"/>
                      <a:gd name="T3" fmla="*/ 16 h 16"/>
                      <a:gd name="T4" fmla="*/ 0 w 13"/>
                      <a:gd name="T5" fmla="*/ 9 h 16"/>
                      <a:gd name="T6" fmla="*/ 10 w 13"/>
                      <a:gd name="T7" fmla="*/ 0 h 16"/>
                      <a:gd name="T8" fmla="*/ 13 w 13"/>
                      <a:gd name="T9" fmla="*/ 16 h 16"/>
                    </a:gdLst>
                    <a:ahLst/>
                    <a:cxnLst>
                      <a:cxn ang="0">
                        <a:pos x="T0" y="T1"/>
                      </a:cxn>
                      <a:cxn ang="0">
                        <a:pos x="T2" y="T3"/>
                      </a:cxn>
                      <a:cxn ang="0">
                        <a:pos x="T4" y="T5"/>
                      </a:cxn>
                      <a:cxn ang="0">
                        <a:pos x="T6" y="T7"/>
                      </a:cxn>
                      <a:cxn ang="0">
                        <a:pos x="T8" y="T9"/>
                      </a:cxn>
                    </a:cxnLst>
                    <a:rect l="0" t="0" r="r" b="b"/>
                    <a:pathLst>
                      <a:path w="13" h="16">
                        <a:moveTo>
                          <a:pt x="13" y="16"/>
                        </a:moveTo>
                        <a:cubicBezTo>
                          <a:pt x="13" y="16"/>
                          <a:pt x="13" y="16"/>
                          <a:pt x="13" y="16"/>
                        </a:cubicBezTo>
                        <a:cubicBezTo>
                          <a:pt x="9" y="16"/>
                          <a:pt x="0" y="15"/>
                          <a:pt x="0" y="9"/>
                        </a:cubicBezTo>
                        <a:cubicBezTo>
                          <a:pt x="1" y="3"/>
                          <a:pt x="6" y="1"/>
                          <a:pt x="10" y="0"/>
                        </a:cubicBezTo>
                        <a:cubicBezTo>
                          <a:pt x="11" y="6"/>
                          <a:pt x="12" y="11"/>
                          <a:pt x="13" y="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8" name="Freeform 825"/>
                  <p:cNvSpPr>
                    <a:spLocks/>
                  </p:cNvSpPr>
                  <p:nvPr/>
                </p:nvSpPr>
                <p:spPr bwMode="auto">
                  <a:xfrm>
                    <a:off x="2726" y="1450"/>
                    <a:ext cx="29" cy="40"/>
                  </a:xfrm>
                  <a:custGeom>
                    <a:avLst/>
                    <a:gdLst>
                      <a:gd name="T0" fmla="*/ 12 w 12"/>
                      <a:gd name="T1" fmla="*/ 16 h 17"/>
                      <a:gd name="T2" fmla="*/ 1 w 12"/>
                      <a:gd name="T3" fmla="*/ 10 h 17"/>
                      <a:gd name="T4" fmla="*/ 8 w 12"/>
                      <a:gd name="T5" fmla="*/ 0 h 17"/>
                      <a:gd name="T6" fmla="*/ 12 w 12"/>
                      <a:gd name="T7" fmla="*/ 16 h 17"/>
                    </a:gdLst>
                    <a:ahLst/>
                    <a:cxnLst>
                      <a:cxn ang="0">
                        <a:pos x="T0" y="T1"/>
                      </a:cxn>
                      <a:cxn ang="0">
                        <a:pos x="T2" y="T3"/>
                      </a:cxn>
                      <a:cxn ang="0">
                        <a:pos x="T4" y="T5"/>
                      </a:cxn>
                      <a:cxn ang="0">
                        <a:pos x="T6" y="T7"/>
                      </a:cxn>
                    </a:cxnLst>
                    <a:rect l="0" t="0" r="r" b="b"/>
                    <a:pathLst>
                      <a:path w="12" h="17">
                        <a:moveTo>
                          <a:pt x="12" y="16"/>
                        </a:moveTo>
                        <a:cubicBezTo>
                          <a:pt x="8" y="17"/>
                          <a:pt x="3" y="15"/>
                          <a:pt x="1" y="10"/>
                        </a:cubicBezTo>
                        <a:cubicBezTo>
                          <a:pt x="0" y="5"/>
                          <a:pt x="4" y="2"/>
                          <a:pt x="8" y="0"/>
                        </a:cubicBezTo>
                        <a:cubicBezTo>
                          <a:pt x="9" y="5"/>
                          <a:pt x="10" y="11"/>
                          <a:pt x="12" y="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9" name="Freeform 826"/>
                  <p:cNvSpPr>
                    <a:spLocks/>
                  </p:cNvSpPr>
                  <p:nvPr/>
                </p:nvSpPr>
                <p:spPr bwMode="auto">
                  <a:xfrm>
                    <a:off x="2750" y="1242"/>
                    <a:ext cx="47" cy="47"/>
                  </a:xfrm>
                  <a:custGeom>
                    <a:avLst/>
                    <a:gdLst>
                      <a:gd name="T0" fmla="*/ 7 w 20"/>
                      <a:gd name="T1" fmla="*/ 3 h 20"/>
                      <a:gd name="T2" fmla="*/ 20 w 20"/>
                      <a:gd name="T3" fmla="*/ 4 h 20"/>
                      <a:gd name="T4" fmla="*/ 9 w 20"/>
                      <a:gd name="T5" fmla="*/ 20 h 20"/>
                      <a:gd name="T6" fmla="*/ 9 w 20"/>
                      <a:gd name="T7" fmla="*/ 20 h 20"/>
                      <a:gd name="T8" fmla="*/ 9 w 20"/>
                      <a:gd name="T9" fmla="*/ 18 h 20"/>
                      <a:gd name="T10" fmla="*/ 7 w 20"/>
                      <a:gd name="T11" fmla="*/ 3 h 20"/>
                    </a:gdLst>
                    <a:ahLst/>
                    <a:cxnLst>
                      <a:cxn ang="0">
                        <a:pos x="T0" y="T1"/>
                      </a:cxn>
                      <a:cxn ang="0">
                        <a:pos x="T2" y="T3"/>
                      </a:cxn>
                      <a:cxn ang="0">
                        <a:pos x="T4" y="T5"/>
                      </a:cxn>
                      <a:cxn ang="0">
                        <a:pos x="T6" y="T7"/>
                      </a:cxn>
                      <a:cxn ang="0">
                        <a:pos x="T8" y="T9"/>
                      </a:cxn>
                      <a:cxn ang="0">
                        <a:pos x="T10" y="T11"/>
                      </a:cxn>
                    </a:cxnLst>
                    <a:rect l="0" t="0" r="r" b="b"/>
                    <a:pathLst>
                      <a:path w="20" h="20">
                        <a:moveTo>
                          <a:pt x="7" y="3"/>
                        </a:moveTo>
                        <a:cubicBezTo>
                          <a:pt x="11" y="0"/>
                          <a:pt x="16" y="2"/>
                          <a:pt x="20" y="4"/>
                        </a:cubicBezTo>
                        <a:cubicBezTo>
                          <a:pt x="16" y="9"/>
                          <a:pt x="12" y="14"/>
                          <a:pt x="9" y="20"/>
                        </a:cubicBezTo>
                        <a:cubicBezTo>
                          <a:pt x="9" y="20"/>
                          <a:pt x="9" y="20"/>
                          <a:pt x="9" y="20"/>
                        </a:cubicBezTo>
                        <a:cubicBezTo>
                          <a:pt x="9" y="19"/>
                          <a:pt x="9" y="18"/>
                          <a:pt x="9" y="18"/>
                        </a:cubicBezTo>
                        <a:cubicBezTo>
                          <a:pt x="5" y="14"/>
                          <a:pt x="0" y="7"/>
                          <a:pt x="7" y="3"/>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0" name="Freeform 827"/>
                  <p:cNvSpPr>
                    <a:spLocks/>
                  </p:cNvSpPr>
                  <p:nvPr/>
                </p:nvSpPr>
                <p:spPr bwMode="auto">
                  <a:xfrm>
                    <a:off x="2714" y="1396"/>
                    <a:ext cx="29" cy="45"/>
                  </a:xfrm>
                  <a:custGeom>
                    <a:avLst/>
                    <a:gdLst>
                      <a:gd name="T0" fmla="*/ 12 w 12"/>
                      <a:gd name="T1" fmla="*/ 19 h 19"/>
                      <a:gd name="T2" fmla="*/ 11 w 12"/>
                      <a:gd name="T3" fmla="*/ 0 h 19"/>
                      <a:gd name="T4" fmla="*/ 12 w 12"/>
                      <a:gd name="T5" fmla="*/ 19 h 19"/>
                    </a:gdLst>
                    <a:ahLst/>
                    <a:cxnLst>
                      <a:cxn ang="0">
                        <a:pos x="T0" y="T1"/>
                      </a:cxn>
                      <a:cxn ang="0">
                        <a:pos x="T2" y="T3"/>
                      </a:cxn>
                      <a:cxn ang="0">
                        <a:pos x="T4" y="T5"/>
                      </a:cxn>
                    </a:cxnLst>
                    <a:rect l="0" t="0" r="r" b="b"/>
                    <a:pathLst>
                      <a:path w="12" h="19">
                        <a:moveTo>
                          <a:pt x="12" y="19"/>
                        </a:moveTo>
                        <a:cubicBezTo>
                          <a:pt x="1" y="17"/>
                          <a:pt x="0" y="3"/>
                          <a:pt x="11" y="0"/>
                        </a:cubicBezTo>
                        <a:cubicBezTo>
                          <a:pt x="11" y="6"/>
                          <a:pt x="11" y="12"/>
                          <a:pt x="12" y="19"/>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1" name="Freeform 828"/>
                  <p:cNvSpPr>
                    <a:spLocks/>
                  </p:cNvSpPr>
                  <p:nvPr/>
                </p:nvSpPr>
                <p:spPr bwMode="auto">
                  <a:xfrm>
                    <a:off x="2849" y="807"/>
                    <a:ext cx="29" cy="38"/>
                  </a:xfrm>
                  <a:custGeom>
                    <a:avLst/>
                    <a:gdLst>
                      <a:gd name="T0" fmla="*/ 12 w 12"/>
                      <a:gd name="T1" fmla="*/ 16 h 16"/>
                      <a:gd name="T2" fmla="*/ 12 w 12"/>
                      <a:gd name="T3" fmla="*/ 16 h 16"/>
                      <a:gd name="T4" fmla="*/ 11 w 12"/>
                      <a:gd name="T5" fmla="*/ 16 h 16"/>
                      <a:gd name="T6" fmla="*/ 3 w 12"/>
                      <a:gd name="T7" fmla="*/ 5 h 16"/>
                      <a:gd name="T8" fmla="*/ 12 w 12"/>
                      <a:gd name="T9" fmla="*/ 0 h 16"/>
                      <a:gd name="T10" fmla="*/ 12 w 12"/>
                      <a:gd name="T11" fmla="*/ 4 h 16"/>
                      <a:gd name="T12" fmla="*/ 12 w 1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12" y="16"/>
                        </a:moveTo>
                        <a:cubicBezTo>
                          <a:pt x="12" y="16"/>
                          <a:pt x="12" y="16"/>
                          <a:pt x="12" y="16"/>
                        </a:cubicBezTo>
                        <a:cubicBezTo>
                          <a:pt x="12" y="16"/>
                          <a:pt x="12" y="16"/>
                          <a:pt x="11" y="16"/>
                        </a:cubicBezTo>
                        <a:cubicBezTo>
                          <a:pt x="6" y="16"/>
                          <a:pt x="0" y="11"/>
                          <a:pt x="3" y="5"/>
                        </a:cubicBezTo>
                        <a:cubicBezTo>
                          <a:pt x="5" y="2"/>
                          <a:pt x="8" y="1"/>
                          <a:pt x="12" y="0"/>
                        </a:cubicBezTo>
                        <a:cubicBezTo>
                          <a:pt x="12" y="2"/>
                          <a:pt x="12" y="3"/>
                          <a:pt x="12" y="4"/>
                        </a:cubicBezTo>
                        <a:cubicBezTo>
                          <a:pt x="12" y="8"/>
                          <a:pt x="12" y="12"/>
                          <a:pt x="12" y="16"/>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2" name="Freeform 829"/>
                  <p:cNvSpPr>
                    <a:spLocks/>
                  </p:cNvSpPr>
                  <p:nvPr/>
                </p:nvSpPr>
                <p:spPr bwMode="auto">
                  <a:xfrm>
                    <a:off x="2731" y="1287"/>
                    <a:ext cx="40" cy="50"/>
                  </a:xfrm>
                  <a:custGeom>
                    <a:avLst/>
                    <a:gdLst>
                      <a:gd name="T0" fmla="*/ 17 w 17"/>
                      <a:gd name="T1" fmla="*/ 1 h 21"/>
                      <a:gd name="T2" fmla="*/ 9 w 17"/>
                      <a:gd name="T3" fmla="*/ 21 h 21"/>
                      <a:gd name="T4" fmla="*/ 8 w 17"/>
                      <a:gd name="T5" fmla="*/ 21 h 21"/>
                      <a:gd name="T6" fmla="*/ 15 w 17"/>
                      <a:gd name="T7" fmla="*/ 2 h 21"/>
                      <a:gd name="T8" fmla="*/ 17 w 17"/>
                      <a:gd name="T9" fmla="*/ 1 h 21"/>
                    </a:gdLst>
                    <a:ahLst/>
                    <a:cxnLst>
                      <a:cxn ang="0">
                        <a:pos x="T0" y="T1"/>
                      </a:cxn>
                      <a:cxn ang="0">
                        <a:pos x="T2" y="T3"/>
                      </a:cxn>
                      <a:cxn ang="0">
                        <a:pos x="T4" y="T5"/>
                      </a:cxn>
                      <a:cxn ang="0">
                        <a:pos x="T6" y="T7"/>
                      </a:cxn>
                      <a:cxn ang="0">
                        <a:pos x="T8" y="T9"/>
                      </a:cxn>
                    </a:cxnLst>
                    <a:rect l="0" t="0" r="r" b="b"/>
                    <a:pathLst>
                      <a:path w="17" h="21">
                        <a:moveTo>
                          <a:pt x="17" y="1"/>
                        </a:moveTo>
                        <a:cubicBezTo>
                          <a:pt x="14" y="7"/>
                          <a:pt x="11" y="14"/>
                          <a:pt x="9" y="21"/>
                        </a:cubicBezTo>
                        <a:cubicBezTo>
                          <a:pt x="8" y="21"/>
                          <a:pt x="8" y="21"/>
                          <a:pt x="8" y="21"/>
                        </a:cubicBezTo>
                        <a:cubicBezTo>
                          <a:pt x="0" y="14"/>
                          <a:pt x="3" y="0"/>
                          <a:pt x="15" y="2"/>
                        </a:cubicBezTo>
                        <a:cubicBezTo>
                          <a:pt x="16" y="2"/>
                          <a:pt x="17" y="1"/>
                          <a:pt x="17"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3" name="Freeform 830"/>
                  <p:cNvSpPr>
                    <a:spLocks/>
                  </p:cNvSpPr>
                  <p:nvPr/>
                </p:nvSpPr>
                <p:spPr bwMode="auto">
                  <a:xfrm>
                    <a:off x="2885" y="670"/>
                    <a:ext cx="31" cy="35"/>
                  </a:xfrm>
                  <a:custGeom>
                    <a:avLst/>
                    <a:gdLst>
                      <a:gd name="T0" fmla="*/ 13 w 13"/>
                      <a:gd name="T1" fmla="*/ 1 h 15"/>
                      <a:gd name="T2" fmla="*/ 6 w 13"/>
                      <a:gd name="T3" fmla="*/ 15 h 15"/>
                      <a:gd name="T4" fmla="*/ 1 w 13"/>
                      <a:gd name="T5" fmla="*/ 6 h 15"/>
                      <a:gd name="T6" fmla="*/ 13 w 13"/>
                      <a:gd name="T7" fmla="*/ 1 h 15"/>
                    </a:gdLst>
                    <a:ahLst/>
                    <a:cxnLst>
                      <a:cxn ang="0">
                        <a:pos x="T0" y="T1"/>
                      </a:cxn>
                      <a:cxn ang="0">
                        <a:pos x="T2" y="T3"/>
                      </a:cxn>
                      <a:cxn ang="0">
                        <a:pos x="T4" y="T5"/>
                      </a:cxn>
                      <a:cxn ang="0">
                        <a:pos x="T6" y="T7"/>
                      </a:cxn>
                    </a:cxnLst>
                    <a:rect l="0" t="0" r="r" b="b"/>
                    <a:pathLst>
                      <a:path w="13" h="15">
                        <a:moveTo>
                          <a:pt x="13" y="1"/>
                        </a:moveTo>
                        <a:cubicBezTo>
                          <a:pt x="11" y="5"/>
                          <a:pt x="8" y="10"/>
                          <a:pt x="6" y="15"/>
                        </a:cubicBezTo>
                        <a:cubicBezTo>
                          <a:pt x="2" y="13"/>
                          <a:pt x="0" y="10"/>
                          <a:pt x="1" y="6"/>
                        </a:cubicBezTo>
                        <a:cubicBezTo>
                          <a:pt x="2" y="0"/>
                          <a:pt x="8" y="0"/>
                          <a:pt x="13"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4" name="Freeform 831"/>
                  <p:cNvSpPr>
                    <a:spLocks/>
                  </p:cNvSpPr>
                  <p:nvPr/>
                </p:nvSpPr>
                <p:spPr bwMode="auto">
                  <a:xfrm>
                    <a:off x="2724" y="1344"/>
                    <a:ext cx="26" cy="42"/>
                  </a:xfrm>
                  <a:custGeom>
                    <a:avLst/>
                    <a:gdLst>
                      <a:gd name="T0" fmla="*/ 8 w 11"/>
                      <a:gd name="T1" fmla="*/ 17 h 18"/>
                      <a:gd name="T2" fmla="*/ 7 w 11"/>
                      <a:gd name="T3" fmla="*/ 18 h 18"/>
                      <a:gd name="T4" fmla="*/ 1 w 11"/>
                      <a:gd name="T5" fmla="*/ 10 h 18"/>
                      <a:gd name="T6" fmla="*/ 11 w 11"/>
                      <a:gd name="T7" fmla="*/ 0 h 18"/>
                      <a:gd name="T8" fmla="*/ 8 w 11"/>
                      <a:gd name="T9" fmla="*/ 17 h 18"/>
                    </a:gdLst>
                    <a:ahLst/>
                    <a:cxnLst>
                      <a:cxn ang="0">
                        <a:pos x="T0" y="T1"/>
                      </a:cxn>
                      <a:cxn ang="0">
                        <a:pos x="T2" y="T3"/>
                      </a:cxn>
                      <a:cxn ang="0">
                        <a:pos x="T4" y="T5"/>
                      </a:cxn>
                      <a:cxn ang="0">
                        <a:pos x="T6" y="T7"/>
                      </a:cxn>
                      <a:cxn ang="0">
                        <a:pos x="T8" y="T9"/>
                      </a:cxn>
                    </a:cxnLst>
                    <a:rect l="0" t="0" r="r" b="b"/>
                    <a:pathLst>
                      <a:path w="11" h="18">
                        <a:moveTo>
                          <a:pt x="8" y="17"/>
                        </a:moveTo>
                        <a:cubicBezTo>
                          <a:pt x="8" y="18"/>
                          <a:pt x="8" y="18"/>
                          <a:pt x="7" y="18"/>
                        </a:cubicBezTo>
                        <a:cubicBezTo>
                          <a:pt x="5" y="16"/>
                          <a:pt x="2" y="13"/>
                          <a:pt x="1" y="10"/>
                        </a:cubicBezTo>
                        <a:cubicBezTo>
                          <a:pt x="0" y="3"/>
                          <a:pt x="5" y="0"/>
                          <a:pt x="11" y="0"/>
                        </a:cubicBezTo>
                        <a:cubicBezTo>
                          <a:pt x="9" y="6"/>
                          <a:pt x="8" y="12"/>
                          <a:pt x="8" y="17"/>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5" name="Freeform 832"/>
                  <p:cNvSpPr>
                    <a:spLocks/>
                  </p:cNvSpPr>
                  <p:nvPr/>
                </p:nvSpPr>
                <p:spPr bwMode="auto">
                  <a:xfrm>
                    <a:off x="2842" y="762"/>
                    <a:ext cx="41" cy="38"/>
                  </a:xfrm>
                  <a:custGeom>
                    <a:avLst/>
                    <a:gdLst>
                      <a:gd name="T0" fmla="*/ 17 w 17"/>
                      <a:gd name="T1" fmla="*/ 0 h 16"/>
                      <a:gd name="T2" fmla="*/ 15 w 17"/>
                      <a:gd name="T3" fmla="*/ 16 h 16"/>
                      <a:gd name="T4" fmla="*/ 8 w 17"/>
                      <a:gd name="T5" fmla="*/ 3 h 16"/>
                      <a:gd name="T6" fmla="*/ 17 w 17"/>
                      <a:gd name="T7" fmla="*/ 0 h 16"/>
                    </a:gdLst>
                    <a:ahLst/>
                    <a:cxnLst>
                      <a:cxn ang="0">
                        <a:pos x="T0" y="T1"/>
                      </a:cxn>
                      <a:cxn ang="0">
                        <a:pos x="T2" y="T3"/>
                      </a:cxn>
                      <a:cxn ang="0">
                        <a:pos x="T4" y="T5"/>
                      </a:cxn>
                      <a:cxn ang="0">
                        <a:pos x="T6" y="T7"/>
                      </a:cxn>
                    </a:cxnLst>
                    <a:rect l="0" t="0" r="r" b="b"/>
                    <a:pathLst>
                      <a:path w="17" h="16">
                        <a:moveTo>
                          <a:pt x="17" y="0"/>
                        </a:moveTo>
                        <a:cubicBezTo>
                          <a:pt x="16" y="5"/>
                          <a:pt x="15" y="10"/>
                          <a:pt x="15" y="16"/>
                        </a:cubicBezTo>
                        <a:cubicBezTo>
                          <a:pt x="9" y="14"/>
                          <a:pt x="0" y="10"/>
                          <a:pt x="8" y="3"/>
                        </a:cubicBezTo>
                        <a:cubicBezTo>
                          <a:pt x="10" y="1"/>
                          <a:pt x="14" y="1"/>
                          <a:pt x="17" y="0"/>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6" name="Freeform 833"/>
                  <p:cNvSpPr>
                    <a:spLocks/>
                  </p:cNvSpPr>
                  <p:nvPr/>
                </p:nvSpPr>
                <p:spPr bwMode="auto">
                  <a:xfrm>
                    <a:off x="2861" y="712"/>
                    <a:ext cx="36" cy="43"/>
                  </a:xfrm>
                  <a:custGeom>
                    <a:avLst/>
                    <a:gdLst>
                      <a:gd name="T0" fmla="*/ 15 w 15"/>
                      <a:gd name="T1" fmla="*/ 1 h 18"/>
                      <a:gd name="T2" fmla="*/ 9 w 15"/>
                      <a:gd name="T3" fmla="*/ 18 h 18"/>
                      <a:gd name="T4" fmla="*/ 8 w 15"/>
                      <a:gd name="T5" fmla="*/ 18 h 18"/>
                      <a:gd name="T6" fmla="*/ 4 w 15"/>
                      <a:gd name="T7" fmla="*/ 5 h 18"/>
                      <a:gd name="T8" fmla="*/ 15 w 15"/>
                      <a:gd name="T9" fmla="*/ 1 h 18"/>
                    </a:gdLst>
                    <a:ahLst/>
                    <a:cxnLst>
                      <a:cxn ang="0">
                        <a:pos x="T0" y="T1"/>
                      </a:cxn>
                      <a:cxn ang="0">
                        <a:pos x="T2" y="T3"/>
                      </a:cxn>
                      <a:cxn ang="0">
                        <a:pos x="T4" y="T5"/>
                      </a:cxn>
                      <a:cxn ang="0">
                        <a:pos x="T6" y="T7"/>
                      </a:cxn>
                      <a:cxn ang="0">
                        <a:pos x="T8" y="T9"/>
                      </a:cxn>
                    </a:cxnLst>
                    <a:rect l="0" t="0" r="r" b="b"/>
                    <a:pathLst>
                      <a:path w="15" h="18">
                        <a:moveTo>
                          <a:pt x="15" y="1"/>
                        </a:moveTo>
                        <a:cubicBezTo>
                          <a:pt x="12" y="6"/>
                          <a:pt x="11" y="12"/>
                          <a:pt x="9" y="18"/>
                        </a:cubicBezTo>
                        <a:cubicBezTo>
                          <a:pt x="9" y="18"/>
                          <a:pt x="9" y="18"/>
                          <a:pt x="8" y="18"/>
                        </a:cubicBezTo>
                        <a:cubicBezTo>
                          <a:pt x="3" y="16"/>
                          <a:pt x="0" y="10"/>
                          <a:pt x="4" y="5"/>
                        </a:cubicBezTo>
                        <a:cubicBezTo>
                          <a:pt x="7" y="1"/>
                          <a:pt x="11" y="0"/>
                          <a:pt x="15" y="1"/>
                        </a:cubicBezTo>
                        <a:close/>
                      </a:path>
                    </a:pathLst>
                  </a:custGeom>
                  <a:solidFill>
                    <a:srgbClr val="FF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3364" name="椭圆 3363"/>
              <p:cNvSpPr/>
              <p:nvPr/>
            </p:nvSpPr>
            <p:spPr>
              <a:xfrm>
                <a:off x="5946494" y="2190157"/>
                <a:ext cx="349404" cy="344211"/>
              </a:xfrm>
              <a:prstGeom prst="ellipse">
                <a:avLst/>
              </a:prstGeom>
              <a:solidFill>
                <a:schemeClr val="bg1">
                  <a:lumMod val="95000"/>
                </a:schemeClr>
              </a:solidFill>
              <a:ln>
                <a:noFill/>
              </a:ln>
              <a:effectLst>
                <a:innerShdw blurRad="38100" dist="127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65" name="文本框 3364"/>
              <p:cNvSpPr txBox="1"/>
              <p:nvPr/>
            </p:nvSpPr>
            <p:spPr>
              <a:xfrm>
                <a:off x="5920371" y="2139745"/>
                <a:ext cx="360000" cy="461665"/>
              </a:xfrm>
              <a:prstGeom prst="rect">
                <a:avLst/>
              </a:prstGeom>
              <a:noFill/>
            </p:spPr>
            <p:txBody>
              <a:bodyPr wrap="square" rtlCol="0">
                <a:spAutoFit/>
              </a:bodyPr>
              <a:lstStyle/>
              <a:p>
                <a:r>
                  <a:rPr lang="en-US" altLang="zh-CN" sz="2400" dirty="0">
                    <a:solidFill>
                      <a:schemeClr val="tx1">
                        <a:lumMod val="85000"/>
                        <a:lumOff val="15000"/>
                      </a:schemeClr>
                    </a:solidFill>
                    <a:latin typeface="MComputer HKS Bold" panose="00000500000000000000" pitchFamily="2" charset="-120"/>
                    <a:ea typeface="MComputer HKS Bold" panose="00000500000000000000" pitchFamily="2" charset="-120"/>
                  </a:rPr>
                  <a:t>3</a:t>
                </a:r>
                <a:endParaRPr lang="zh-CN" altLang="en-US" sz="2400" dirty="0">
                  <a:solidFill>
                    <a:schemeClr val="tx1">
                      <a:lumMod val="85000"/>
                      <a:lumOff val="15000"/>
                    </a:schemeClr>
                  </a:solidFill>
                  <a:latin typeface="MComputer HKS Bold" panose="00000500000000000000" pitchFamily="2" charset="-120"/>
                  <a:ea typeface="MComputer HKS Bold" panose="00000500000000000000" pitchFamily="2" charset="-120"/>
                </a:endParaRPr>
              </a:p>
            </p:txBody>
          </p:sp>
        </p:grpSp>
      </p:grpSp>
      <p:grpSp>
        <p:nvGrpSpPr>
          <p:cNvPr id="6" name="组合 5"/>
          <p:cNvGrpSpPr/>
          <p:nvPr/>
        </p:nvGrpSpPr>
        <p:grpSpPr>
          <a:xfrm>
            <a:off x="4297413" y="910587"/>
            <a:ext cx="3633383" cy="1015663"/>
            <a:chOff x="4297413" y="910587"/>
            <a:chExt cx="3633383" cy="1015663"/>
          </a:xfrm>
        </p:grpSpPr>
        <p:sp>
          <p:nvSpPr>
            <p:cNvPr id="4" name="文本框 3"/>
            <p:cNvSpPr txBox="1"/>
            <p:nvPr/>
          </p:nvSpPr>
          <p:spPr>
            <a:xfrm>
              <a:off x="5074057" y="910587"/>
              <a:ext cx="2340000" cy="1015663"/>
            </a:xfrm>
            <a:prstGeom prst="rect">
              <a:avLst/>
            </a:prstGeom>
            <a:noFill/>
          </p:spPr>
          <p:txBody>
            <a:bodyPr wrap="square" rtlCol="0">
              <a:spAutoFit/>
            </a:bodyPr>
            <a:lstStyle/>
            <a:p>
              <a:r>
                <a:rPr lang="zh-CN" altLang="en-US" sz="6000" dirty="0">
                  <a:latin typeface="造字工房悦黑体验版纤细体" pitchFamily="50" charset="-122"/>
                  <a:ea typeface="造字工房悦黑体验版纤细体" pitchFamily="50" charset="-122"/>
                </a:rPr>
                <a:t>目</a:t>
              </a:r>
              <a:r>
                <a:rPr lang="en-US" altLang="zh-CN" sz="6000" dirty="0">
                  <a:latin typeface="造字工房悦黑体验版纤细体" pitchFamily="50" charset="-122"/>
                  <a:ea typeface="造字工房悦黑体验版纤细体" pitchFamily="50" charset="-122"/>
                </a:rPr>
                <a:t>·</a:t>
              </a:r>
              <a:r>
                <a:rPr lang="zh-CN" altLang="en-US" sz="6000" dirty="0">
                  <a:latin typeface="造字工房悦黑体验版纤细体" pitchFamily="50" charset="-122"/>
                  <a:ea typeface="造字工房悦黑体验版纤细体" pitchFamily="50" charset="-122"/>
                </a:rPr>
                <a:t>录</a:t>
              </a:r>
            </a:p>
          </p:txBody>
        </p:sp>
        <p:grpSp>
          <p:nvGrpSpPr>
            <p:cNvPr id="2516" name="组合 2515"/>
            <p:cNvGrpSpPr/>
            <p:nvPr/>
          </p:nvGrpSpPr>
          <p:grpSpPr>
            <a:xfrm>
              <a:off x="4297413" y="1263444"/>
              <a:ext cx="3633383" cy="315777"/>
              <a:chOff x="7179422" y="3712871"/>
              <a:chExt cx="3633383" cy="315777"/>
            </a:xfrm>
          </p:grpSpPr>
          <p:pic>
            <p:nvPicPr>
              <p:cNvPr id="2517" name="图片 2516"/>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7179422" y="3712871"/>
                <a:ext cx="630937" cy="310897"/>
              </a:xfrm>
              <a:prstGeom prst="rect">
                <a:avLst/>
              </a:prstGeom>
            </p:spPr>
          </p:pic>
          <p:pic>
            <p:nvPicPr>
              <p:cNvPr id="2518" name="图片 2517"/>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flipH="1">
                <a:off x="10181868" y="3717751"/>
                <a:ext cx="630937" cy="310897"/>
              </a:xfrm>
              <a:prstGeom prst="rect">
                <a:avLst/>
              </a:prstGeom>
            </p:spPr>
          </p:pic>
        </p:grpSp>
      </p:grpSp>
    </p:spTree>
    <p:extLst>
      <p:ext uri="{BB962C8B-B14F-4D97-AF65-F5344CB8AC3E}">
        <p14:creationId xmlns:p14="http://schemas.microsoft.com/office/powerpoint/2010/main" val="2249519728"/>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outVertical)">
                                      <p:cBhvr>
                                        <p:cTn id="7" dur="500"/>
                                        <p:tgtEl>
                                          <p:spTgt spid="6"/>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barn(outVertical)">
                                      <p:cBhvr>
                                        <p:cTn id="11" dur="500"/>
                                        <p:tgtEl>
                                          <p:spTgt spid="5"/>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522"/>
                                        </p:tgtEl>
                                        <p:attrNameLst>
                                          <p:attrName>style.visibility</p:attrName>
                                        </p:attrNameLst>
                                      </p:cBhvr>
                                      <p:to>
                                        <p:strVal val="visible"/>
                                      </p:to>
                                    </p:set>
                                    <p:animEffect transition="in" filter="barn(outVertical)">
                                      <p:cBhvr>
                                        <p:cTn id="15" dur="500"/>
                                        <p:tgtEl>
                                          <p:spTgt spid="2522"/>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3360"/>
                                        </p:tgtEl>
                                        <p:attrNameLst>
                                          <p:attrName>style.visibility</p:attrName>
                                        </p:attrNameLst>
                                      </p:cBhvr>
                                      <p:to>
                                        <p:strVal val="visible"/>
                                      </p:to>
                                    </p:set>
                                    <p:animEffect transition="in" filter="barn(outVertical)">
                                      <p:cBhvr>
                                        <p:cTn id="19" dur="500"/>
                                        <p:tgtEl>
                                          <p:spTgt spid="33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5F5F5"/>
        </a:solidFill>
        <a:effectLst/>
      </p:bgPr>
    </p:bg>
    <p:spTree>
      <p:nvGrpSpPr>
        <p:cNvPr id="1" name=""/>
        <p:cNvGrpSpPr/>
        <p:nvPr/>
      </p:nvGrpSpPr>
      <p:grpSpPr>
        <a:xfrm>
          <a:off x="0" y="0"/>
          <a:ext cx="0" cy="0"/>
          <a:chOff x="0" y="0"/>
          <a:chExt cx="0" cy="0"/>
        </a:xfrm>
      </p:grpSpPr>
      <p:sp>
        <p:nvSpPr>
          <p:cNvPr id="11" name="任意多边形 10"/>
          <p:cNvSpPr/>
          <p:nvPr/>
        </p:nvSpPr>
        <p:spPr>
          <a:xfrm>
            <a:off x="1236000" y="2688714"/>
            <a:ext cx="9180000" cy="1440000"/>
          </a:xfrm>
          <a:custGeom>
            <a:avLst/>
            <a:gdLst>
              <a:gd name="connsiteX0" fmla="*/ 735581 w 9180000"/>
              <a:gd name="connsiteY0" fmla="*/ 168889 h 1440000"/>
              <a:gd name="connsiteX1" fmla="*/ 195581 w 9180000"/>
              <a:gd name="connsiteY1" fmla="*/ 708889 h 1440000"/>
              <a:gd name="connsiteX2" fmla="*/ 735581 w 9180000"/>
              <a:gd name="connsiteY2" fmla="*/ 1248889 h 1440000"/>
              <a:gd name="connsiteX3" fmla="*/ 1275581 w 9180000"/>
              <a:gd name="connsiteY3" fmla="*/ 708889 h 1440000"/>
              <a:gd name="connsiteX4" fmla="*/ 735581 w 9180000"/>
              <a:gd name="connsiteY4" fmla="*/ 168889 h 1440000"/>
              <a:gd name="connsiteX5" fmla="*/ 720000 w 9180000"/>
              <a:gd name="connsiteY5" fmla="*/ 0 h 1440000"/>
              <a:gd name="connsiteX6" fmla="*/ 8460000 w 9180000"/>
              <a:gd name="connsiteY6" fmla="*/ 0 h 1440000"/>
              <a:gd name="connsiteX7" fmla="*/ 9180000 w 9180000"/>
              <a:gd name="connsiteY7" fmla="*/ 720000 h 1440000"/>
              <a:gd name="connsiteX8" fmla="*/ 8460000 w 9180000"/>
              <a:gd name="connsiteY8" fmla="*/ 1440000 h 1440000"/>
              <a:gd name="connsiteX9" fmla="*/ 720000 w 9180000"/>
              <a:gd name="connsiteY9" fmla="*/ 1440000 h 1440000"/>
              <a:gd name="connsiteX10" fmla="*/ 0 w 9180000"/>
              <a:gd name="connsiteY10" fmla="*/ 720000 h 1440000"/>
              <a:gd name="connsiteX11" fmla="*/ 720000 w 9180000"/>
              <a:gd name="connsiteY11"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80000" h="1440000">
                <a:moveTo>
                  <a:pt x="735581" y="168889"/>
                </a:moveTo>
                <a:cubicBezTo>
                  <a:pt x="437347" y="168889"/>
                  <a:pt x="195581" y="410655"/>
                  <a:pt x="195581" y="708889"/>
                </a:cubicBezTo>
                <a:cubicBezTo>
                  <a:pt x="195581" y="1007123"/>
                  <a:pt x="437347" y="1248889"/>
                  <a:pt x="735581" y="1248889"/>
                </a:cubicBezTo>
                <a:cubicBezTo>
                  <a:pt x="1033815" y="1248889"/>
                  <a:pt x="1275581" y="1007123"/>
                  <a:pt x="1275581" y="708889"/>
                </a:cubicBezTo>
                <a:cubicBezTo>
                  <a:pt x="1275581" y="410655"/>
                  <a:pt x="1033815" y="168889"/>
                  <a:pt x="735581" y="168889"/>
                </a:cubicBezTo>
                <a:close/>
                <a:moveTo>
                  <a:pt x="720000" y="0"/>
                </a:moveTo>
                <a:lnTo>
                  <a:pt x="8460000" y="0"/>
                </a:lnTo>
                <a:cubicBezTo>
                  <a:pt x="8857645" y="0"/>
                  <a:pt x="9180000" y="322355"/>
                  <a:pt x="9180000" y="720000"/>
                </a:cubicBezTo>
                <a:cubicBezTo>
                  <a:pt x="9180000" y="1117645"/>
                  <a:pt x="8857645" y="1440000"/>
                  <a:pt x="8460000" y="1440000"/>
                </a:cubicBezTo>
                <a:lnTo>
                  <a:pt x="720000" y="1440000"/>
                </a:lnTo>
                <a:cubicBezTo>
                  <a:pt x="322355" y="1440000"/>
                  <a:pt x="0" y="1117645"/>
                  <a:pt x="0" y="720000"/>
                </a:cubicBezTo>
                <a:cubicBezTo>
                  <a:pt x="0" y="322355"/>
                  <a:pt x="322355" y="0"/>
                  <a:pt x="720000" y="0"/>
                </a:cubicBezTo>
                <a:close/>
              </a:path>
            </a:pathLst>
          </a:cu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组合 9"/>
          <p:cNvGrpSpPr/>
          <p:nvPr/>
        </p:nvGrpSpPr>
        <p:grpSpPr>
          <a:xfrm>
            <a:off x="8368121" y="1415060"/>
            <a:ext cx="4027879" cy="4027879"/>
            <a:chOff x="8093996" y="1415060"/>
            <a:chExt cx="4027879" cy="4027879"/>
          </a:xfrm>
        </p:grpSpPr>
        <p:sp>
          <p:nvSpPr>
            <p:cNvPr id="7" name="椭圆 6"/>
            <p:cNvSpPr/>
            <p:nvPr/>
          </p:nvSpPr>
          <p:spPr>
            <a:xfrm>
              <a:off x="8093996" y="1415060"/>
              <a:ext cx="4027879" cy="4027879"/>
            </a:xfrm>
            <a:prstGeom prst="ellipse">
              <a:avLst/>
            </a:prstGeom>
            <a:solidFill>
              <a:schemeClr val="bg1">
                <a:lumMod val="95000"/>
              </a:schemeClr>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片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72600" y="1604214"/>
              <a:ext cx="3644407" cy="3609000"/>
            </a:xfrm>
            <a:prstGeom prst="rect">
              <a:avLst/>
            </a:prstGeom>
          </p:spPr>
        </p:pic>
      </p:grpSp>
      <p:sp>
        <p:nvSpPr>
          <p:cNvPr id="2" name="文本框 1"/>
          <p:cNvSpPr txBox="1"/>
          <p:nvPr/>
        </p:nvSpPr>
        <p:spPr>
          <a:xfrm>
            <a:off x="3238819" y="3075057"/>
            <a:ext cx="3757181" cy="707886"/>
          </a:xfrm>
          <a:prstGeom prst="rect">
            <a:avLst/>
          </a:prstGeom>
          <a:noFill/>
        </p:spPr>
        <p:txBody>
          <a:bodyPr wrap="square" rtlCol="0">
            <a:spAutoFit/>
          </a:bodyPr>
          <a:lstStyle/>
          <a:p>
            <a:r>
              <a:rPr lang="zh-CN" altLang="en-US" sz="4000" dirty="0">
                <a:solidFill>
                  <a:schemeClr val="tx1">
                    <a:lumMod val="85000"/>
                    <a:lumOff val="15000"/>
                  </a:schemeClr>
                </a:solidFill>
                <a:latin typeface="造字工房悦黑体验版纤细体" pitchFamily="50" charset="-122"/>
                <a:ea typeface="造字工房悦黑体验版纤细体" pitchFamily="50" charset="-122"/>
              </a:rPr>
              <a:t>请在此添加标题</a:t>
            </a:r>
          </a:p>
        </p:txBody>
      </p:sp>
      <p:sp>
        <p:nvSpPr>
          <p:cNvPr id="5" name="文本框 4"/>
          <p:cNvSpPr txBox="1"/>
          <p:nvPr/>
        </p:nvSpPr>
        <p:spPr>
          <a:xfrm>
            <a:off x="1520421" y="2815990"/>
            <a:ext cx="900000" cy="1200329"/>
          </a:xfrm>
          <a:prstGeom prst="rect">
            <a:avLst/>
          </a:prstGeom>
          <a:noFill/>
        </p:spPr>
        <p:txBody>
          <a:bodyPr wrap="square" rtlCol="0">
            <a:spAutoFit/>
          </a:bodyPr>
          <a:lstStyle/>
          <a:p>
            <a:r>
              <a:rPr lang="en-US" altLang="zh-CN" sz="7200" dirty="0">
                <a:solidFill>
                  <a:schemeClr val="tx1">
                    <a:lumMod val="85000"/>
                    <a:lumOff val="15000"/>
                  </a:schemeClr>
                </a:solidFill>
                <a:latin typeface="MComputer HKS Bold" panose="00000500000000000000" pitchFamily="2" charset="-120"/>
                <a:ea typeface="MComputer HKS Bold" panose="00000500000000000000" pitchFamily="2" charset="-120"/>
              </a:rPr>
              <a:t>1</a:t>
            </a:r>
            <a:endParaRPr lang="zh-CN" altLang="en-US" sz="7200" dirty="0">
              <a:solidFill>
                <a:schemeClr val="tx1">
                  <a:lumMod val="85000"/>
                  <a:lumOff val="15000"/>
                </a:schemeClr>
              </a:solidFill>
              <a:latin typeface="MComputer HKS Bold" panose="00000500000000000000" pitchFamily="2" charset="-120"/>
              <a:ea typeface="MComputer HKS Bold" panose="00000500000000000000" pitchFamily="2" charset="-120"/>
            </a:endParaRPr>
          </a:p>
        </p:txBody>
      </p:sp>
    </p:spTree>
    <p:extLst>
      <p:ext uri="{BB962C8B-B14F-4D97-AF65-F5344CB8AC3E}">
        <p14:creationId xmlns:p14="http://schemas.microsoft.com/office/powerpoint/2010/main" val="4133384365"/>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F5F5F5"/>
        </a:solidFill>
        <a:effectLst/>
      </p:bgPr>
    </p:bg>
    <p:spTree>
      <p:nvGrpSpPr>
        <p:cNvPr id="1" name=""/>
        <p:cNvGrpSpPr/>
        <p:nvPr/>
      </p:nvGrpSpPr>
      <p:grpSpPr>
        <a:xfrm>
          <a:off x="0" y="0"/>
          <a:ext cx="0" cy="0"/>
          <a:chOff x="0" y="0"/>
          <a:chExt cx="0" cy="0"/>
        </a:xfrm>
      </p:grpSpPr>
      <p:grpSp>
        <p:nvGrpSpPr>
          <p:cNvPr id="5" name="组合 4"/>
          <p:cNvGrpSpPr/>
          <p:nvPr/>
        </p:nvGrpSpPr>
        <p:grpSpPr>
          <a:xfrm>
            <a:off x="2284251" y="2558792"/>
            <a:ext cx="3035300" cy="3035300"/>
            <a:chOff x="2284251" y="2558792"/>
            <a:chExt cx="3035300" cy="3035300"/>
          </a:xfrm>
        </p:grpSpPr>
        <p:sp>
          <p:nvSpPr>
            <p:cNvPr id="11" name="MH_PageTitle"/>
            <p:cNvSpPr/>
            <p:nvPr>
              <p:custDataLst>
                <p:tags r:id="rId10"/>
              </p:custDataLst>
            </p:nvPr>
          </p:nvSpPr>
          <p:spPr>
            <a:xfrm>
              <a:off x="2284251" y="2558792"/>
              <a:ext cx="3035300" cy="3035300"/>
            </a:xfrm>
            <a:prstGeom prst="ellipse">
              <a:avLst/>
            </a:prstGeom>
            <a:solidFill>
              <a:schemeClr val="bg1">
                <a:lumMod val="95000"/>
              </a:schemeClr>
            </a:solidFill>
            <a:ln w="15875">
              <a:noFill/>
              <a:prstDash val="dash"/>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864000" anchor="ctr">
              <a:normAutofit/>
            </a:bodyPr>
            <a:lstStyle/>
            <a:p>
              <a:pPr algn="ctr">
                <a:defRPr/>
              </a:pPr>
              <a:endParaRPr lang="zh-CN" altLang="en-US" sz="4000" b="1" dirty="0">
                <a:solidFill>
                  <a:schemeClr val="tx1">
                    <a:lumMod val="75000"/>
                    <a:lumOff val="25000"/>
                  </a:schemeClr>
                </a:solidFill>
                <a:latin typeface="+mj-lt"/>
                <a:ea typeface="+mj-ea"/>
              </a:endParaRPr>
            </a:p>
          </p:txBody>
        </p:sp>
        <p:sp>
          <p:nvSpPr>
            <p:cNvPr id="3" name="矩形 2"/>
            <p:cNvSpPr/>
            <p:nvPr/>
          </p:nvSpPr>
          <p:spPr>
            <a:xfrm>
              <a:off x="3227952" y="3985536"/>
              <a:ext cx="1147897" cy="830997"/>
            </a:xfrm>
            <a:prstGeom prst="rect">
              <a:avLst/>
            </a:prstGeom>
          </p:spPr>
          <p:txBody>
            <a:bodyPr wrap="square">
              <a:spAutoFit/>
            </a:bodyPr>
            <a:lstStyle/>
            <a:p>
              <a:r>
                <a:rPr lang="zh-CN" altLang="en-US" sz="2400" dirty="0">
                  <a:solidFill>
                    <a:schemeClr val="tx1">
                      <a:lumMod val="85000"/>
                      <a:lumOff val="15000"/>
                    </a:schemeClr>
                  </a:solidFill>
                  <a:latin typeface="造字工房悦黑体验版纤细体" pitchFamily="50" charset="-122"/>
                  <a:ea typeface="造字工房悦黑体验版纤细体" pitchFamily="50" charset="-122"/>
                </a:rPr>
                <a:t>请添加小标题</a:t>
              </a:r>
            </a:p>
          </p:txBody>
        </p:sp>
      </p:grpSp>
      <p:sp>
        <p:nvSpPr>
          <p:cNvPr id="9" name="矩形 8"/>
          <p:cNvSpPr/>
          <p:nvPr/>
        </p:nvSpPr>
        <p:spPr>
          <a:xfrm flipH="1">
            <a:off x="-9462" y="245922"/>
            <a:ext cx="12201461" cy="586311"/>
          </a:xfrm>
          <a:prstGeom prst="rect">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nvSpPr>
        <p:spPr>
          <a:xfrm flipH="1">
            <a:off x="516000" y="75071"/>
            <a:ext cx="928011" cy="928011"/>
          </a:xfrm>
          <a:prstGeom prst="ellipse">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片 5"/>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flipH="1">
            <a:off x="563201" y="118652"/>
            <a:ext cx="839660" cy="831503"/>
          </a:xfrm>
          <a:prstGeom prst="rect">
            <a:avLst/>
          </a:prstGeom>
        </p:spPr>
      </p:pic>
      <p:sp>
        <p:nvSpPr>
          <p:cNvPr id="2" name="文本框 1"/>
          <p:cNvSpPr txBox="1"/>
          <p:nvPr/>
        </p:nvSpPr>
        <p:spPr>
          <a:xfrm>
            <a:off x="1776000" y="320255"/>
            <a:ext cx="2880000" cy="523220"/>
          </a:xfrm>
          <a:prstGeom prst="rect">
            <a:avLst/>
          </a:prstGeom>
          <a:noFill/>
        </p:spPr>
        <p:txBody>
          <a:bodyPr wrap="square" rtlCol="0">
            <a:spAutoFit/>
          </a:bodyPr>
          <a:lstStyle/>
          <a:p>
            <a:r>
              <a:rPr lang="zh-CN" altLang="en-US" sz="2800" dirty="0">
                <a:latin typeface="造字工房悦黑体验版纤细体" pitchFamily="50" charset="-122"/>
                <a:ea typeface="造字工房悦黑体验版纤细体" pitchFamily="50" charset="-122"/>
              </a:rPr>
              <a:t>请点击添加标题</a:t>
            </a:r>
          </a:p>
        </p:txBody>
      </p:sp>
      <p:sp>
        <p:nvSpPr>
          <p:cNvPr id="12" name="MH_Picture_1"/>
          <p:cNvSpPr/>
          <p:nvPr>
            <p:custDataLst>
              <p:tags r:id="rId1"/>
            </p:custDataLst>
          </p:nvPr>
        </p:nvSpPr>
        <p:spPr>
          <a:xfrm>
            <a:off x="2608100" y="1449000"/>
            <a:ext cx="2197100" cy="2197100"/>
          </a:xfrm>
          <a:prstGeom prst="ellipse">
            <a:avLst/>
          </a:prstGeom>
          <a:blipFill dpi="0" rotWithShape="1">
            <a:blip r:embed="rId14"/>
            <a:srcRect/>
            <a:stretch>
              <a:fillRect/>
            </a:stretch>
          </a:blipFill>
          <a:ln w="1016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4" name="组合 3"/>
          <p:cNvGrpSpPr/>
          <p:nvPr/>
        </p:nvGrpSpPr>
        <p:grpSpPr>
          <a:xfrm>
            <a:off x="5694115" y="1915028"/>
            <a:ext cx="4721884" cy="1836986"/>
            <a:chOff x="5545864" y="1592014"/>
            <a:chExt cx="4721884" cy="1836986"/>
          </a:xfrm>
        </p:grpSpPr>
        <p:sp>
          <p:nvSpPr>
            <p:cNvPr id="8" name="MH_Other_1"/>
            <p:cNvSpPr/>
            <p:nvPr>
              <p:custDataLst>
                <p:tags r:id="rId6"/>
              </p:custDataLst>
            </p:nvPr>
          </p:nvSpPr>
          <p:spPr>
            <a:xfrm>
              <a:off x="5577613" y="1652338"/>
              <a:ext cx="296862" cy="296862"/>
            </a:xfrm>
            <a:prstGeom prst="ellipse">
              <a:avLst/>
            </a:prstGeom>
            <a:solidFill>
              <a:srgbClr val="0D8798">
                <a:alpha val="43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 name="MH_Other_2"/>
            <p:cNvSpPr/>
            <p:nvPr>
              <p:custDataLst>
                <p:tags r:id="rId7"/>
              </p:custDataLst>
            </p:nvPr>
          </p:nvSpPr>
          <p:spPr>
            <a:xfrm>
              <a:off x="5545864" y="1592014"/>
              <a:ext cx="179387" cy="179387"/>
            </a:xfrm>
            <a:prstGeom prst="ellipse">
              <a:avLst/>
            </a:prstGeom>
            <a:solidFill>
              <a:srgbClr val="F5ADAA">
                <a:alpha val="43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 name="MH_Text_1"/>
            <p:cNvSpPr txBox="1"/>
            <p:nvPr>
              <p:custDataLst>
                <p:tags r:id="rId8"/>
              </p:custDataLst>
            </p:nvPr>
          </p:nvSpPr>
          <p:spPr>
            <a:xfrm>
              <a:off x="5795099" y="2381000"/>
              <a:ext cx="4472649" cy="1048000"/>
            </a:xfrm>
            <a:prstGeom prst="rect">
              <a:avLst/>
            </a:prstGeom>
            <a:noFill/>
          </p:spPr>
          <p:txBody>
            <a:bodyPr>
              <a:normAutofit/>
            </a:bodyPr>
            <a:lstStyle/>
            <a:p>
              <a:pPr algn="just"/>
              <a:r>
                <a:rPr lang="zh-CN" altLang="en-US" sz="1400" dirty="0">
                  <a:latin typeface="造字工房悦黑体验版纤细体" pitchFamily="50" charset="-122"/>
                  <a:ea typeface="造字工房悦黑体验版纤细体" pitchFamily="50" charset="-122"/>
                </a:rPr>
                <a:t>点击添加文本内容点击添加文本内容点击添加文本内容点击添加文本内容点击添加文本内容点击添加文本内容点击添加文本内容点击添加文本内容点击添加文本内容点击添加文本内容点击添加文本内容点击添加文本内容</a:t>
              </a:r>
              <a:endParaRPr lang="en-US" altLang="zh-CN" sz="1400" dirty="0">
                <a:latin typeface="造字工房悦黑体验版纤细体" pitchFamily="50" charset="-122"/>
                <a:ea typeface="造字工房悦黑体验版纤细体" pitchFamily="50" charset="-122"/>
              </a:endParaRPr>
            </a:p>
          </p:txBody>
        </p:sp>
        <p:sp>
          <p:nvSpPr>
            <p:cNvPr id="14" name="MH_SubTitle_1"/>
            <p:cNvSpPr txBox="1"/>
            <p:nvPr>
              <p:custDataLst>
                <p:tags r:id="rId9"/>
              </p:custDataLst>
            </p:nvPr>
          </p:nvSpPr>
          <p:spPr>
            <a:xfrm>
              <a:off x="5795100" y="1746000"/>
              <a:ext cx="2460900" cy="635000"/>
            </a:xfrm>
            <a:prstGeom prst="rect">
              <a:avLst/>
            </a:prstGeom>
            <a:noFill/>
          </p:spPr>
          <p:txBody>
            <a:bodyPr anchor="ctr">
              <a:normAutofit/>
            </a:bodyPr>
            <a:lstStyle/>
            <a:p>
              <a:r>
                <a:rPr lang="zh-CN" altLang="en-US" sz="2400" dirty="0">
                  <a:solidFill>
                    <a:schemeClr val="tx1">
                      <a:lumMod val="85000"/>
                      <a:lumOff val="15000"/>
                    </a:schemeClr>
                  </a:solidFill>
                  <a:latin typeface="造字工房悦黑体验版纤细体" pitchFamily="50" charset="-122"/>
                  <a:ea typeface="造字工房悦黑体验版纤细体" pitchFamily="50" charset="-122"/>
                </a:rPr>
                <a:t>请在此添加标题</a:t>
              </a:r>
            </a:p>
          </p:txBody>
        </p:sp>
      </p:grpSp>
      <p:grpSp>
        <p:nvGrpSpPr>
          <p:cNvPr id="15" name="组合 14"/>
          <p:cNvGrpSpPr/>
          <p:nvPr/>
        </p:nvGrpSpPr>
        <p:grpSpPr>
          <a:xfrm>
            <a:off x="5725864" y="3932014"/>
            <a:ext cx="4690135" cy="1836986"/>
            <a:chOff x="5545864" y="1592014"/>
            <a:chExt cx="4690135" cy="1836986"/>
          </a:xfrm>
        </p:grpSpPr>
        <p:sp>
          <p:nvSpPr>
            <p:cNvPr id="16" name="MH_Other_1"/>
            <p:cNvSpPr/>
            <p:nvPr>
              <p:custDataLst>
                <p:tags r:id="rId2"/>
              </p:custDataLst>
            </p:nvPr>
          </p:nvSpPr>
          <p:spPr>
            <a:xfrm>
              <a:off x="5577613" y="1652338"/>
              <a:ext cx="296862" cy="296862"/>
            </a:xfrm>
            <a:prstGeom prst="ellipse">
              <a:avLst/>
            </a:prstGeom>
            <a:solidFill>
              <a:srgbClr val="0D8798">
                <a:alpha val="43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7" name="MH_Other_2"/>
            <p:cNvSpPr/>
            <p:nvPr>
              <p:custDataLst>
                <p:tags r:id="rId3"/>
              </p:custDataLst>
            </p:nvPr>
          </p:nvSpPr>
          <p:spPr>
            <a:xfrm>
              <a:off x="5545864" y="1592014"/>
              <a:ext cx="179387" cy="179387"/>
            </a:xfrm>
            <a:prstGeom prst="ellipse">
              <a:avLst/>
            </a:prstGeom>
            <a:solidFill>
              <a:srgbClr val="F5ADAA">
                <a:alpha val="43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8" name="MH_Text_1"/>
            <p:cNvSpPr txBox="1"/>
            <p:nvPr>
              <p:custDataLst>
                <p:tags r:id="rId4"/>
              </p:custDataLst>
            </p:nvPr>
          </p:nvSpPr>
          <p:spPr>
            <a:xfrm>
              <a:off x="5763350" y="2381000"/>
              <a:ext cx="4472649" cy="1048000"/>
            </a:xfrm>
            <a:prstGeom prst="rect">
              <a:avLst/>
            </a:prstGeom>
            <a:noFill/>
          </p:spPr>
          <p:txBody>
            <a:bodyPr>
              <a:normAutofit/>
            </a:bodyPr>
            <a:lstStyle/>
            <a:p>
              <a:pPr algn="just"/>
              <a:r>
                <a:rPr lang="zh-CN" altLang="en-US" sz="1400" dirty="0">
                  <a:latin typeface="造字工房悦黑体验版纤细体" pitchFamily="50" charset="-122"/>
                  <a:ea typeface="造字工房悦黑体验版纤细体" pitchFamily="50" charset="-122"/>
                </a:rPr>
                <a:t>点击添加文本内容点击添加文本内容点击添加文本内容点击添加文本内容点击添加文本内容点击添加文本内容点击添加文本内容点击添加文本内容点击添加文本内容点击添加文本内容点击添加文本内容点击添加文本内容</a:t>
              </a:r>
              <a:endParaRPr lang="en-US" altLang="zh-CN" sz="1400" dirty="0">
                <a:latin typeface="造字工房悦黑体验版纤细体" pitchFamily="50" charset="-122"/>
                <a:ea typeface="造字工房悦黑体验版纤细体" pitchFamily="50" charset="-122"/>
              </a:endParaRPr>
            </a:p>
          </p:txBody>
        </p:sp>
        <p:sp>
          <p:nvSpPr>
            <p:cNvPr id="19" name="MH_SubTitle_1"/>
            <p:cNvSpPr txBox="1"/>
            <p:nvPr>
              <p:custDataLst>
                <p:tags r:id="rId5"/>
              </p:custDataLst>
            </p:nvPr>
          </p:nvSpPr>
          <p:spPr>
            <a:xfrm>
              <a:off x="5795100" y="1746000"/>
              <a:ext cx="2460900" cy="635000"/>
            </a:xfrm>
            <a:prstGeom prst="rect">
              <a:avLst/>
            </a:prstGeom>
            <a:noFill/>
          </p:spPr>
          <p:txBody>
            <a:bodyPr anchor="ctr">
              <a:normAutofit/>
            </a:bodyPr>
            <a:lstStyle/>
            <a:p>
              <a:r>
                <a:rPr lang="zh-CN" altLang="en-US" sz="2400" dirty="0">
                  <a:solidFill>
                    <a:schemeClr val="tx1">
                      <a:lumMod val="85000"/>
                      <a:lumOff val="15000"/>
                    </a:schemeClr>
                  </a:solidFill>
                  <a:latin typeface="造字工房悦黑体验版纤细体" pitchFamily="50" charset="-122"/>
                  <a:ea typeface="造字工房悦黑体验版纤细体" pitchFamily="50" charset="-122"/>
                </a:rPr>
                <a:t>请在此添加标题</a:t>
              </a:r>
            </a:p>
          </p:txBody>
        </p:sp>
      </p:grpSp>
    </p:spTree>
    <p:extLst>
      <p:ext uri="{BB962C8B-B14F-4D97-AF65-F5344CB8AC3E}">
        <p14:creationId xmlns:p14="http://schemas.microsoft.com/office/powerpoint/2010/main" val="3798569279"/>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 calcmode="lin" valueType="num">
                                      <p:cBhvr>
                                        <p:cTn id="9" dur="500" fill="hold"/>
                                        <p:tgtEl>
                                          <p:spTgt spid="12"/>
                                        </p:tgtEl>
                                        <p:attrNameLst>
                                          <p:attrName>style.rotation</p:attrName>
                                        </p:attrNameLst>
                                      </p:cBhvr>
                                      <p:tavLst>
                                        <p:tav tm="0">
                                          <p:val>
                                            <p:fltVal val="360"/>
                                          </p:val>
                                        </p:tav>
                                        <p:tav tm="100000">
                                          <p:val>
                                            <p:fltVal val="0"/>
                                          </p:val>
                                        </p:tav>
                                      </p:tavLst>
                                    </p:anim>
                                    <p:animEffect transition="in" filter="fade">
                                      <p:cBhvr>
                                        <p:cTn id="10" dur="500"/>
                                        <p:tgtEl>
                                          <p:spTgt spid="12"/>
                                        </p:tgtEl>
                                      </p:cBhvr>
                                    </p:animEffect>
                                  </p:childTnLst>
                                </p:cTn>
                              </p:par>
                            </p:childTnLst>
                          </p:cTn>
                        </p:par>
                        <p:par>
                          <p:cTn id="11" fill="hold">
                            <p:stCondLst>
                              <p:cond delay="500"/>
                            </p:stCondLst>
                            <p:childTnLst>
                              <p:par>
                                <p:cTn id="12" presetID="53" presetClass="entr" presetSubtype="16"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childTnLst>
                                </p:cTn>
                              </p:par>
                            </p:childTnLst>
                          </p:cTn>
                        </p:par>
                        <p:par>
                          <p:cTn id="17" fill="hold">
                            <p:stCondLst>
                              <p:cond delay="1000"/>
                            </p:stCondLst>
                            <p:childTnLst>
                              <p:par>
                                <p:cTn id="18" presetID="22" presetClass="entr" presetSubtype="8"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left)">
                                      <p:cBhvr>
                                        <p:cTn id="20" dur="500"/>
                                        <p:tgtEl>
                                          <p:spTgt spid="4"/>
                                        </p:tgtEl>
                                      </p:cBhvr>
                                    </p:animEffect>
                                  </p:childTnLst>
                                </p:cTn>
                              </p:par>
                            </p:childTnLst>
                          </p:cTn>
                        </p:par>
                        <p:par>
                          <p:cTn id="21" fill="hold">
                            <p:stCondLst>
                              <p:cond delay="1500"/>
                            </p:stCondLst>
                            <p:childTnLst>
                              <p:par>
                                <p:cTn id="22" presetID="22" presetClass="entr" presetSubtype="8" fill="hold"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left)">
                                      <p:cBhvr>
                                        <p:cTn id="2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F5F5F5"/>
        </a:solidFill>
        <a:effectLst/>
      </p:bgPr>
    </p:bg>
    <p:spTree>
      <p:nvGrpSpPr>
        <p:cNvPr id="1" name=""/>
        <p:cNvGrpSpPr/>
        <p:nvPr/>
      </p:nvGrpSpPr>
      <p:grpSpPr>
        <a:xfrm>
          <a:off x="0" y="0"/>
          <a:ext cx="0" cy="0"/>
          <a:chOff x="0" y="0"/>
          <a:chExt cx="0" cy="0"/>
        </a:xfrm>
      </p:grpSpPr>
      <p:sp>
        <p:nvSpPr>
          <p:cNvPr id="9" name="矩形 8"/>
          <p:cNvSpPr/>
          <p:nvPr/>
        </p:nvSpPr>
        <p:spPr>
          <a:xfrm flipH="1">
            <a:off x="-9462" y="245922"/>
            <a:ext cx="12201461" cy="586311"/>
          </a:xfrm>
          <a:prstGeom prst="rect">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nvSpPr>
        <p:spPr>
          <a:xfrm flipH="1">
            <a:off x="516000" y="75071"/>
            <a:ext cx="928011" cy="928011"/>
          </a:xfrm>
          <a:prstGeom prst="ellipse">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片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563201" y="118652"/>
            <a:ext cx="839660" cy="831503"/>
          </a:xfrm>
          <a:prstGeom prst="rect">
            <a:avLst/>
          </a:prstGeom>
        </p:spPr>
      </p:pic>
      <p:sp>
        <p:nvSpPr>
          <p:cNvPr id="2" name="文本框 1"/>
          <p:cNvSpPr txBox="1"/>
          <p:nvPr/>
        </p:nvSpPr>
        <p:spPr>
          <a:xfrm>
            <a:off x="1776000" y="320255"/>
            <a:ext cx="2880000" cy="523220"/>
          </a:xfrm>
          <a:prstGeom prst="rect">
            <a:avLst/>
          </a:prstGeom>
          <a:noFill/>
        </p:spPr>
        <p:txBody>
          <a:bodyPr wrap="square" rtlCol="0">
            <a:spAutoFit/>
          </a:bodyPr>
          <a:lstStyle/>
          <a:p>
            <a:r>
              <a:rPr lang="zh-CN" altLang="en-US" sz="2800" dirty="0">
                <a:latin typeface="造字工房悦黑体验版纤细体" pitchFamily="50" charset="-122"/>
                <a:ea typeface="造字工房悦黑体验版纤细体" pitchFamily="50" charset="-122"/>
              </a:rPr>
              <a:t>请点击添加标题</a:t>
            </a:r>
          </a:p>
        </p:txBody>
      </p:sp>
      <p:graphicFrame>
        <p:nvGraphicFramePr>
          <p:cNvPr id="5" name="图表 4"/>
          <p:cNvGraphicFramePr/>
          <p:nvPr>
            <p:extLst>
              <p:ext uri="{D42A27DB-BD31-4B8C-83A1-F6EECF244321}">
                <p14:modId xmlns:p14="http://schemas.microsoft.com/office/powerpoint/2010/main" val="1133617170"/>
              </p:ext>
            </p:extLst>
          </p:nvPr>
        </p:nvGraphicFramePr>
        <p:xfrm>
          <a:off x="979627" y="1485052"/>
          <a:ext cx="4784000" cy="4689000"/>
        </p:xfrm>
        <a:graphic>
          <a:graphicData uri="http://schemas.openxmlformats.org/drawingml/2006/chart">
            <c:chart xmlns:c="http://schemas.openxmlformats.org/drawingml/2006/chart" xmlns:r="http://schemas.openxmlformats.org/officeDocument/2006/relationships" r:id="rId4"/>
          </a:graphicData>
        </a:graphic>
      </p:graphicFrame>
      <p:grpSp>
        <p:nvGrpSpPr>
          <p:cNvPr id="26" name="组合 25"/>
          <p:cNvGrpSpPr/>
          <p:nvPr/>
        </p:nvGrpSpPr>
        <p:grpSpPr>
          <a:xfrm>
            <a:off x="6104371" y="2038350"/>
            <a:ext cx="362178" cy="329574"/>
            <a:chOff x="6720529" y="2639370"/>
            <a:chExt cx="249933" cy="227434"/>
          </a:xfrm>
          <a:solidFill>
            <a:srgbClr val="AD433D"/>
          </a:solidFill>
          <a:effectLst>
            <a:outerShdw blurRad="50800" dist="38100" algn="l" rotWithShape="0">
              <a:prstClr val="black">
                <a:alpha val="40000"/>
              </a:prstClr>
            </a:outerShdw>
          </a:effectLst>
        </p:grpSpPr>
        <p:sp>
          <p:nvSpPr>
            <p:cNvPr id="10" name="Freeform 320"/>
            <p:cNvSpPr>
              <a:spLocks/>
            </p:cNvSpPr>
            <p:nvPr/>
          </p:nvSpPr>
          <p:spPr bwMode="auto">
            <a:xfrm>
              <a:off x="6720529" y="2639370"/>
              <a:ext cx="241420" cy="97906"/>
            </a:xfrm>
            <a:custGeom>
              <a:avLst/>
              <a:gdLst>
                <a:gd name="T0" fmla="*/ 162 w 168"/>
                <a:gd name="T1" fmla="*/ 30 h 68"/>
                <a:gd name="T2" fmla="*/ 157 w 168"/>
                <a:gd name="T3" fmla="*/ 25 h 68"/>
                <a:gd name="T4" fmla="*/ 157 w 168"/>
                <a:gd name="T5" fmla="*/ 20 h 68"/>
                <a:gd name="T6" fmla="*/ 115 w 168"/>
                <a:gd name="T7" fmla="*/ 66 h 68"/>
                <a:gd name="T8" fmla="*/ 111 w 168"/>
                <a:gd name="T9" fmla="*/ 68 h 68"/>
                <a:gd name="T10" fmla="*/ 107 w 168"/>
                <a:gd name="T11" fmla="*/ 66 h 68"/>
                <a:gd name="T12" fmla="*/ 58 w 168"/>
                <a:gd name="T13" fmla="*/ 18 h 68"/>
                <a:gd name="T14" fmla="*/ 10 w 168"/>
                <a:gd name="T15" fmla="*/ 63 h 68"/>
                <a:gd name="T16" fmla="*/ 2 w 168"/>
                <a:gd name="T17" fmla="*/ 62 h 68"/>
                <a:gd name="T18" fmla="*/ 3 w 168"/>
                <a:gd name="T19" fmla="*/ 54 h 68"/>
                <a:gd name="T20" fmla="*/ 55 w 168"/>
                <a:gd name="T21" fmla="*/ 7 h 68"/>
                <a:gd name="T22" fmla="*/ 62 w 168"/>
                <a:gd name="T23" fmla="*/ 7 h 68"/>
                <a:gd name="T24" fmla="*/ 111 w 168"/>
                <a:gd name="T25" fmla="*/ 54 h 68"/>
                <a:gd name="T26" fmla="*/ 148 w 168"/>
                <a:gd name="T27" fmla="*/ 13 h 68"/>
                <a:gd name="T28" fmla="*/ 144 w 168"/>
                <a:gd name="T29" fmla="*/ 13 h 68"/>
                <a:gd name="T30" fmla="*/ 138 w 168"/>
                <a:gd name="T31" fmla="*/ 8 h 68"/>
                <a:gd name="T32" fmla="*/ 143 w 168"/>
                <a:gd name="T33" fmla="*/ 2 h 68"/>
                <a:gd name="T34" fmla="*/ 162 w 168"/>
                <a:gd name="T35" fmla="*/ 1 h 68"/>
                <a:gd name="T36" fmla="*/ 162 w 168"/>
                <a:gd name="T37" fmla="*/ 0 h 68"/>
                <a:gd name="T38" fmla="*/ 166 w 168"/>
                <a:gd name="T39" fmla="*/ 2 h 68"/>
                <a:gd name="T40" fmla="*/ 168 w 168"/>
                <a:gd name="T41" fmla="*/ 6 h 68"/>
                <a:gd name="T42" fmla="*/ 168 w 168"/>
                <a:gd name="T43" fmla="*/ 25 h 68"/>
                <a:gd name="T44" fmla="*/ 162 w 168"/>
                <a:gd name="T45"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8" h="68">
                  <a:moveTo>
                    <a:pt x="162" y="30"/>
                  </a:moveTo>
                  <a:cubicBezTo>
                    <a:pt x="159" y="31"/>
                    <a:pt x="157" y="28"/>
                    <a:pt x="157" y="25"/>
                  </a:cubicBezTo>
                  <a:cubicBezTo>
                    <a:pt x="157" y="20"/>
                    <a:pt x="157" y="20"/>
                    <a:pt x="157" y="20"/>
                  </a:cubicBezTo>
                  <a:cubicBezTo>
                    <a:pt x="115" y="66"/>
                    <a:pt x="115" y="66"/>
                    <a:pt x="115" y="66"/>
                  </a:cubicBezTo>
                  <a:cubicBezTo>
                    <a:pt x="114" y="67"/>
                    <a:pt x="113" y="68"/>
                    <a:pt x="111" y="68"/>
                  </a:cubicBezTo>
                  <a:cubicBezTo>
                    <a:pt x="110" y="68"/>
                    <a:pt x="108" y="67"/>
                    <a:pt x="107" y="66"/>
                  </a:cubicBezTo>
                  <a:cubicBezTo>
                    <a:pt x="58" y="18"/>
                    <a:pt x="58" y="18"/>
                    <a:pt x="58" y="18"/>
                  </a:cubicBezTo>
                  <a:cubicBezTo>
                    <a:pt x="10" y="63"/>
                    <a:pt x="10" y="63"/>
                    <a:pt x="10" y="63"/>
                  </a:cubicBezTo>
                  <a:cubicBezTo>
                    <a:pt x="8" y="65"/>
                    <a:pt x="4" y="65"/>
                    <a:pt x="2" y="62"/>
                  </a:cubicBezTo>
                  <a:cubicBezTo>
                    <a:pt x="0" y="60"/>
                    <a:pt x="0" y="56"/>
                    <a:pt x="3" y="54"/>
                  </a:cubicBezTo>
                  <a:cubicBezTo>
                    <a:pt x="55" y="7"/>
                    <a:pt x="55" y="7"/>
                    <a:pt x="55" y="7"/>
                  </a:cubicBezTo>
                  <a:cubicBezTo>
                    <a:pt x="57" y="5"/>
                    <a:pt x="60" y="5"/>
                    <a:pt x="62" y="7"/>
                  </a:cubicBezTo>
                  <a:cubicBezTo>
                    <a:pt x="111" y="54"/>
                    <a:pt x="111" y="54"/>
                    <a:pt x="111" y="54"/>
                  </a:cubicBezTo>
                  <a:cubicBezTo>
                    <a:pt x="148" y="13"/>
                    <a:pt x="148" y="13"/>
                    <a:pt x="148" y="13"/>
                  </a:cubicBezTo>
                  <a:cubicBezTo>
                    <a:pt x="144" y="13"/>
                    <a:pt x="144" y="13"/>
                    <a:pt x="144" y="13"/>
                  </a:cubicBezTo>
                  <a:cubicBezTo>
                    <a:pt x="141" y="13"/>
                    <a:pt x="138" y="11"/>
                    <a:pt x="138" y="8"/>
                  </a:cubicBezTo>
                  <a:cubicBezTo>
                    <a:pt x="138" y="5"/>
                    <a:pt x="140" y="2"/>
                    <a:pt x="143" y="2"/>
                  </a:cubicBezTo>
                  <a:cubicBezTo>
                    <a:pt x="162" y="1"/>
                    <a:pt x="162" y="1"/>
                    <a:pt x="162" y="1"/>
                  </a:cubicBezTo>
                  <a:cubicBezTo>
                    <a:pt x="162" y="0"/>
                    <a:pt x="162" y="0"/>
                    <a:pt x="162" y="0"/>
                  </a:cubicBezTo>
                  <a:cubicBezTo>
                    <a:pt x="163" y="0"/>
                    <a:pt x="165" y="1"/>
                    <a:pt x="166" y="2"/>
                  </a:cubicBezTo>
                  <a:cubicBezTo>
                    <a:pt x="167" y="3"/>
                    <a:pt x="167" y="4"/>
                    <a:pt x="168" y="6"/>
                  </a:cubicBezTo>
                  <a:cubicBezTo>
                    <a:pt x="168" y="25"/>
                    <a:pt x="168" y="25"/>
                    <a:pt x="168" y="25"/>
                  </a:cubicBezTo>
                  <a:cubicBezTo>
                    <a:pt x="168" y="28"/>
                    <a:pt x="165" y="30"/>
                    <a:pt x="162" y="30"/>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 name="Freeform 321"/>
            <p:cNvSpPr>
              <a:spLocks/>
            </p:cNvSpPr>
            <p:nvPr/>
          </p:nvSpPr>
          <p:spPr bwMode="auto">
            <a:xfrm>
              <a:off x="6723570" y="2770113"/>
              <a:ext cx="24324" cy="96689"/>
            </a:xfrm>
            <a:custGeom>
              <a:avLst/>
              <a:gdLst>
                <a:gd name="T0" fmla="*/ 17 w 17"/>
                <a:gd name="T1" fmla="*/ 64 h 67"/>
                <a:gd name="T2" fmla="*/ 15 w 17"/>
                <a:gd name="T3" fmla="*/ 67 h 67"/>
                <a:gd name="T4" fmla="*/ 3 w 17"/>
                <a:gd name="T5" fmla="*/ 67 h 67"/>
                <a:gd name="T6" fmla="*/ 0 w 17"/>
                <a:gd name="T7" fmla="*/ 64 h 67"/>
                <a:gd name="T8" fmla="*/ 0 w 17"/>
                <a:gd name="T9" fmla="*/ 2 h 67"/>
                <a:gd name="T10" fmla="*/ 3 w 17"/>
                <a:gd name="T11" fmla="*/ 0 h 67"/>
                <a:gd name="T12" fmla="*/ 15 w 17"/>
                <a:gd name="T13" fmla="*/ 0 h 67"/>
                <a:gd name="T14" fmla="*/ 17 w 17"/>
                <a:gd name="T15" fmla="*/ 2 h 67"/>
                <a:gd name="T16" fmla="*/ 17 w 17"/>
                <a:gd name="T17" fmla="*/ 6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67">
                  <a:moveTo>
                    <a:pt x="17" y="64"/>
                  </a:moveTo>
                  <a:cubicBezTo>
                    <a:pt x="17" y="65"/>
                    <a:pt x="16" y="67"/>
                    <a:pt x="15" y="67"/>
                  </a:cubicBezTo>
                  <a:cubicBezTo>
                    <a:pt x="3" y="67"/>
                    <a:pt x="3" y="67"/>
                    <a:pt x="3" y="67"/>
                  </a:cubicBezTo>
                  <a:cubicBezTo>
                    <a:pt x="1" y="67"/>
                    <a:pt x="0" y="65"/>
                    <a:pt x="0" y="64"/>
                  </a:cubicBezTo>
                  <a:cubicBezTo>
                    <a:pt x="0" y="2"/>
                    <a:pt x="0" y="2"/>
                    <a:pt x="0" y="2"/>
                  </a:cubicBezTo>
                  <a:cubicBezTo>
                    <a:pt x="0" y="1"/>
                    <a:pt x="1" y="0"/>
                    <a:pt x="3" y="0"/>
                  </a:cubicBezTo>
                  <a:cubicBezTo>
                    <a:pt x="15" y="0"/>
                    <a:pt x="15" y="0"/>
                    <a:pt x="15" y="0"/>
                  </a:cubicBezTo>
                  <a:cubicBezTo>
                    <a:pt x="16" y="0"/>
                    <a:pt x="17" y="1"/>
                    <a:pt x="17" y="2"/>
                  </a:cubicBezTo>
                  <a:lnTo>
                    <a:pt x="17" y="64"/>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 name="Freeform 322"/>
            <p:cNvSpPr>
              <a:spLocks/>
            </p:cNvSpPr>
            <p:nvPr/>
          </p:nvSpPr>
          <p:spPr bwMode="auto">
            <a:xfrm>
              <a:off x="6760664" y="2741532"/>
              <a:ext cx="24324" cy="125271"/>
            </a:xfrm>
            <a:custGeom>
              <a:avLst/>
              <a:gdLst>
                <a:gd name="T0" fmla="*/ 17 w 17"/>
                <a:gd name="T1" fmla="*/ 84 h 87"/>
                <a:gd name="T2" fmla="*/ 14 w 17"/>
                <a:gd name="T3" fmla="*/ 87 h 87"/>
                <a:gd name="T4" fmla="*/ 2 w 17"/>
                <a:gd name="T5" fmla="*/ 87 h 87"/>
                <a:gd name="T6" fmla="*/ 0 w 17"/>
                <a:gd name="T7" fmla="*/ 84 h 87"/>
                <a:gd name="T8" fmla="*/ 0 w 17"/>
                <a:gd name="T9" fmla="*/ 3 h 87"/>
                <a:gd name="T10" fmla="*/ 2 w 17"/>
                <a:gd name="T11" fmla="*/ 0 h 87"/>
                <a:gd name="T12" fmla="*/ 14 w 17"/>
                <a:gd name="T13" fmla="*/ 0 h 87"/>
                <a:gd name="T14" fmla="*/ 17 w 17"/>
                <a:gd name="T15" fmla="*/ 3 h 87"/>
                <a:gd name="T16" fmla="*/ 17 w 17"/>
                <a:gd name="T17"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7">
                  <a:moveTo>
                    <a:pt x="17" y="84"/>
                  </a:moveTo>
                  <a:cubicBezTo>
                    <a:pt x="17" y="85"/>
                    <a:pt x="16" y="87"/>
                    <a:pt x="14" y="87"/>
                  </a:cubicBezTo>
                  <a:cubicBezTo>
                    <a:pt x="2" y="87"/>
                    <a:pt x="2" y="87"/>
                    <a:pt x="2" y="87"/>
                  </a:cubicBezTo>
                  <a:cubicBezTo>
                    <a:pt x="1" y="87"/>
                    <a:pt x="0" y="85"/>
                    <a:pt x="0" y="84"/>
                  </a:cubicBezTo>
                  <a:cubicBezTo>
                    <a:pt x="0" y="3"/>
                    <a:pt x="0" y="3"/>
                    <a:pt x="0" y="3"/>
                  </a:cubicBezTo>
                  <a:cubicBezTo>
                    <a:pt x="0" y="2"/>
                    <a:pt x="1" y="0"/>
                    <a:pt x="2" y="0"/>
                  </a:cubicBezTo>
                  <a:cubicBezTo>
                    <a:pt x="14" y="0"/>
                    <a:pt x="14" y="0"/>
                    <a:pt x="14" y="0"/>
                  </a:cubicBezTo>
                  <a:cubicBezTo>
                    <a:pt x="16" y="0"/>
                    <a:pt x="17" y="2"/>
                    <a:pt x="17" y="3"/>
                  </a:cubicBezTo>
                  <a:lnTo>
                    <a:pt x="17" y="84"/>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 name="Freeform 323"/>
            <p:cNvSpPr>
              <a:spLocks/>
            </p:cNvSpPr>
            <p:nvPr/>
          </p:nvSpPr>
          <p:spPr bwMode="auto">
            <a:xfrm>
              <a:off x="6796543" y="2708695"/>
              <a:ext cx="26148" cy="158109"/>
            </a:xfrm>
            <a:custGeom>
              <a:avLst/>
              <a:gdLst>
                <a:gd name="T0" fmla="*/ 18 w 18"/>
                <a:gd name="T1" fmla="*/ 107 h 110"/>
                <a:gd name="T2" fmla="*/ 15 w 18"/>
                <a:gd name="T3" fmla="*/ 110 h 110"/>
                <a:gd name="T4" fmla="*/ 3 w 18"/>
                <a:gd name="T5" fmla="*/ 110 h 110"/>
                <a:gd name="T6" fmla="*/ 0 w 18"/>
                <a:gd name="T7" fmla="*/ 107 h 110"/>
                <a:gd name="T8" fmla="*/ 0 w 18"/>
                <a:gd name="T9" fmla="*/ 3 h 110"/>
                <a:gd name="T10" fmla="*/ 3 w 18"/>
                <a:gd name="T11" fmla="*/ 0 h 110"/>
                <a:gd name="T12" fmla="*/ 15 w 18"/>
                <a:gd name="T13" fmla="*/ 0 h 110"/>
                <a:gd name="T14" fmla="*/ 18 w 18"/>
                <a:gd name="T15" fmla="*/ 3 h 110"/>
                <a:gd name="T16" fmla="*/ 18 w 18"/>
                <a:gd name="T17" fmla="*/ 10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0">
                  <a:moveTo>
                    <a:pt x="18" y="107"/>
                  </a:moveTo>
                  <a:cubicBezTo>
                    <a:pt x="18" y="108"/>
                    <a:pt x="17" y="110"/>
                    <a:pt x="15" y="110"/>
                  </a:cubicBezTo>
                  <a:cubicBezTo>
                    <a:pt x="3" y="110"/>
                    <a:pt x="3" y="110"/>
                    <a:pt x="3" y="110"/>
                  </a:cubicBezTo>
                  <a:cubicBezTo>
                    <a:pt x="2" y="110"/>
                    <a:pt x="0" y="108"/>
                    <a:pt x="0" y="107"/>
                  </a:cubicBezTo>
                  <a:cubicBezTo>
                    <a:pt x="0" y="3"/>
                    <a:pt x="0" y="3"/>
                    <a:pt x="0" y="3"/>
                  </a:cubicBezTo>
                  <a:cubicBezTo>
                    <a:pt x="0" y="1"/>
                    <a:pt x="2" y="0"/>
                    <a:pt x="3" y="0"/>
                  </a:cubicBezTo>
                  <a:cubicBezTo>
                    <a:pt x="15" y="0"/>
                    <a:pt x="15" y="0"/>
                    <a:pt x="15" y="0"/>
                  </a:cubicBezTo>
                  <a:cubicBezTo>
                    <a:pt x="17" y="0"/>
                    <a:pt x="18" y="1"/>
                    <a:pt x="18" y="3"/>
                  </a:cubicBezTo>
                  <a:lnTo>
                    <a:pt x="18" y="107"/>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 name="Freeform 324"/>
            <p:cNvSpPr>
              <a:spLocks/>
            </p:cNvSpPr>
            <p:nvPr/>
          </p:nvSpPr>
          <p:spPr bwMode="auto">
            <a:xfrm>
              <a:off x="6834247" y="2745789"/>
              <a:ext cx="25541" cy="121015"/>
            </a:xfrm>
            <a:custGeom>
              <a:avLst/>
              <a:gdLst>
                <a:gd name="T0" fmla="*/ 18 w 18"/>
                <a:gd name="T1" fmla="*/ 81 h 84"/>
                <a:gd name="T2" fmla="*/ 15 w 18"/>
                <a:gd name="T3" fmla="*/ 84 h 84"/>
                <a:gd name="T4" fmla="*/ 3 w 18"/>
                <a:gd name="T5" fmla="*/ 84 h 84"/>
                <a:gd name="T6" fmla="*/ 0 w 18"/>
                <a:gd name="T7" fmla="*/ 81 h 84"/>
                <a:gd name="T8" fmla="*/ 0 w 18"/>
                <a:gd name="T9" fmla="*/ 2 h 84"/>
                <a:gd name="T10" fmla="*/ 3 w 18"/>
                <a:gd name="T11" fmla="*/ 0 h 84"/>
                <a:gd name="T12" fmla="*/ 15 w 18"/>
                <a:gd name="T13" fmla="*/ 0 h 84"/>
                <a:gd name="T14" fmla="*/ 18 w 18"/>
                <a:gd name="T15" fmla="*/ 2 h 84"/>
                <a:gd name="T16" fmla="*/ 18 w 18"/>
                <a:gd name="T17" fmla="*/ 8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84">
                  <a:moveTo>
                    <a:pt x="18" y="81"/>
                  </a:moveTo>
                  <a:cubicBezTo>
                    <a:pt x="18" y="82"/>
                    <a:pt x="17" y="84"/>
                    <a:pt x="15" y="84"/>
                  </a:cubicBezTo>
                  <a:cubicBezTo>
                    <a:pt x="3" y="84"/>
                    <a:pt x="3" y="84"/>
                    <a:pt x="3" y="84"/>
                  </a:cubicBezTo>
                  <a:cubicBezTo>
                    <a:pt x="1" y="84"/>
                    <a:pt x="0" y="82"/>
                    <a:pt x="0" y="81"/>
                  </a:cubicBezTo>
                  <a:cubicBezTo>
                    <a:pt x="0" y="2"/>
                    <a:pt x="0" y="2"/>
                    <a:pt x="0" y="2"/>
                  </a:cubicBezTo>
                  <a:cubicBezTo>
                    <a:pt x="0" y="1"/>
                    <a:pt x="1" y="0"/>
                    <a:pt x="3" y="0"/>
                  </a:cubicBezTo>
                  <a:cubicBezTo>
                    <a:pt x="15" y="0"/>
                    <a:pt x="15" y="0"/>
                    <a:pt x="15" y="0"/>
                  </a:cubicBezTo>
                  <a:cubicBezTo>
                    <a:pt x="17" y="0"/>
                    <a:pt x="18" y="1"/>
                    <a:pt x="18" y="2"/>
                  </a:cubicBezTo>
                  <a:lnTo>
                    <a:pt x="18" y="8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 name="Freeform 325"/>
            <p:cNvSpPr>
              <a:spLocks/>
            </p:cNvSpPr>
            <p:nvPr/>
          </p:nvSpPr>
          <p:spPr bwMode="auto">
            <a:xfrm>
              <a:off x="6871341" y="2770113"/>
              <a:ext cx="26148" cy="96689"/>
            </a:xfrm>
            <a:custGeom>
              <a:avLst/>
              <a:gdLst>
                <a:gd name="T0" fmla="*/ 18 w 18"/>
                <a:gd name="T1" fmla="*/ 64 h 67"/>
                <a:gd name="T2" fmla="*/ 15 w 18"/>
                <a:gd name="T3" fmla="*/ 67 h 67"/>
                <a:gd name="T4" fmla="*/ 3 w 18"/>
                <a:gd name="T5" fmla="*/ 67 h 67"/>
                <a:gd name="T6" fmla="*/ 0 w 18"/>
                <a:gd name="T7" fmla="*/ 64 h 67"/>
                <a:gd name="T8" fmla="*/ 0 w 18"/>
                <a:gd name="T9" fmla="*/ 2 h 67"/>
                <a:gd name="T10" fmla="*/ 3 w 18"/>
                <a:gd name="T11" fmla="*/ 0 h 67"/>
                <a:gd name="T12" fmla="*/ 15 w 18"/>
                <a:gd name="T13" fmla="*/ 0 h 67"/>
                <a:gd name="T14" fmla="*/ 18 w 18"/>
                <a:gd name="T15" fmla="*/ 2 h 67"/>
                <a:gd name="T16" fmla="*/ 18 w 18"/>
                <a:gd name="T17" fmla="*/ 6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67">
                  <a:moveTo>
                    <a:pt x="18" y="64"/>
                  </a:moveTo>
                  <a:cubicBezTo>
                    <a:pt x="18" y="65"/>
                    <a:pt x="16" y="67"/>
                    <a:pt x="15" y="67"/>
                  </a:cubicBezTo>
                  <a:cubicBezTo>
                    <a:pt x="3" y="67"/>
                    <a:pt x="3" y="67"/>
                    <a:pt x="3" y="67"/>
                  </a:cubicBezTo>
                  <a:cubicBezTo>
                    <a:pt x="1" y="67"/>
                    <a:pt x="0" y="65"/>
                    <a:pt x="0" y="64"/>
                  </a:cubicBezTo>
                  <a:cubicBezTo>
                    <a:pt x="0" y="2"/>
                    <a:pt x="0" y="2"/>
                    <a:pt x="0" y="2"/>
                  </a:cubicBezTo>
                  <a:cubicBezTo>
                    <a:pt x="0" y="1"/>
                    <a:pt x="1" y="0"/>
                    <a:pt x="3" y="0"/>
                  </a:cubicBezTo>
                  <a:cubicBezTo>
                    <a:pt x="15" y="0"/>
                    <a:pt x="15" y="0"/>
                    <a:pt x="15" y="0"/>
                  </a:cubicBezTo>
                  <a:cubicBezTo>
                    <a:pt x="16" y="0"/>
                    <a:pt x="18" y="1"/>
                    <a:pt x="18" y="2"/>
                  </a:cubicBezTo>
                  <a:lnTo>
                    <a:pt x="18" y="64"/>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 name="Freeform 326"/>
            <p:cNvSpPr>
              <a:spLocks/>
            </p:cNvSpPr>
            <p:nvPr/>
          </p:nvSpPr>
          <p:spPr bwMode="auto">
            <a:xfrm>
              <a:off x="6909044" y="2741532"/>
              <a:ext cx="25541" cy="125271"/>
            </a:xfrm>
            <a:custGeom>
              <a:avLst/>
              <a:gdLst>
                <a:gd name="T0" fmla="*/ 18 w 18"/>
                <a:gd name="T1" fmla="*/ 84 h 87"/>
                <a:gd name="T2" fmla="*/ 15 w 18"/>
                <a:gd name="T3" fmla="*/ 87 h 87"/>
                <a:gd name="T4" fmla="*/ 3 w 18"/>
                <a:gd name="T5" fmla="*/ 87 h 87"/>
                <a:gd name="T6" fmla="*/ 0 w 18"/>
                <a:gd name="T7" fmla="*/ 84 h 87"/>
                <a:gd name="T8" fmla="*/ 0 w 18"/>
                <a:gd name="T9" fmla="*/ 2 h 87"/>
                <a:gd name="T10" fmla="*/ 3 w 18"/>
                <a:gd name="T11" fmla="*/ 0 h 87"/>
                <a:gd name="T12" fmla="*/ 15 w 18"/>
                <a:gd name="T13" fmla="*/ 0 h 87"/>
                <a:gd name="T14" fmla="*/ 18 w 18"/>
                <a:gd name="T15" fmla="*/ 2 h 87"/>
                <a:gd name="T16" fmla="*/ 18 w 18"/>
                <a:gd name="T17"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87">
                  <a:moveTo>
                    <a:pt x="18" y="84"/>
                  </a:moveTo>
                  <a:cubicBezTo>
                    <a:pt x="18" y="85"/>
                    <a:pt x="16" y="87"/>
                    <a:pt x="15" y="87"/>
                  </a:cubicBezTo>
                  <a:cubicBezTo>
                    <a:pt x="3" y="87"/>
                    <a:pt x="3" y="87"/>
                    <a:pt x="3" y="87"/>
                  </a:cubicBezTo>
                  <a:cubicBezTo>
                    <a:pt x="1" y="87"/>
                    <a:pt x="0" y="85"/>
                    <a:pt x="0" y="84"/>
                  </a:cubicBezTo>
                  <a:cubicBezTo>
                    <a:pt x="0" y="2"/>
                    <a:pt x="0" y="2"/>
                    <a:pt x="0" y="2"/>
                  </a:cubicBezTo>
                  <a:cubicBezTo>
                    <a:pt x="0" y="1"/>
                    <a:pt x="1" y="0"/>
                    <a:pt x="3" y="0"/>
                  </a:cubicBezTo>
                  <a:cubicBezTo>
                    <a:pt x="15" y="0"/>
                    <a:pt x="15" y="0"/>
                    <a:pt x="15" y="0"/>
                  </a:cubicBezTo>
                  <a:cubicBezTo>
                    <a:pt x="16" y="0"/>
                    <a:pt x="18" y="1"/>
                    <a:pt x="18" y="2"/>
                  </a:cubicBezTo>
                  <a:lnTo>
                    <a:pt x="18" y="84"/>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 name="Freeform 327"/>
            <p:cNvSpPr>
              <a:spLocks/>
            </p:cNvSpPr>
            <p:nvPr/>
          </p:nvSpPr>
          <p:spPr bwMode="auto">
            <a:xfrm>
              <a:off x="6946138" y="2720249"/>
              <a:ext cx="24324" cy="146555"/>
            </a:xfrm>
            <a:custGeom>
              <a:avLst/>
              <a:gdLst>
                <a:gd name="T0" fmla="*/ 17 w 17"/>
                <a:gd name="T1" fmla="*/ 99 h 102"/>
                <a:gd name="T2" fmla="*/ 15 w 17"/>
                <a:gd name="T3" fmla="*/ 102 h 102"/>
                <a:gd name="T4" fmla="*/ 2 w 17"/>
                <a:gd name="T5" fmla="*/ 102 h 102"/>
                <a:gd name="T6" fmla="*/ 0 w 17"/>
                <a:gd name="T7" fmla="*/ 99 h 102"/>
                <a:gd name="T8" fmla="*/ 0 w 17"/>
                <a:gd name="T9" fmla="*/ 3 h 102"/>
                <a:gd name="T10" fmla="*/ 2 w 17"/>
                <a:gd name="T11" fmla="*/ 0 h 102"/>
                <a:gd name="T12" fmla="*/ 15 w 17"/>
                <a:gd name="T13" fmla="*/ 0 h 102"/>
                <a:gd name="T14" fmla="*/ 17 w 17"/>
                <a:gd name="T15" fmla="*/ 3 h 102"/>
                <a:gd name="T16" fmla="*/ 17 w 17"/>
                <a:gd name="T17" fmla="*/ 9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2">
                  <a:moveTo>
                    <a:pt x="17" y="99"/>
                  </a:moveTo>
                  <a:cubicBezTo>
                    <a:pt x="17" y="100"/>
                    <a:pt x="16" y="102"/>
                    <a:pt x="15" y="102"/>
                  </a:cubicBezTo>
                  <a:cubicBezTo>
                    <a:pt x="2" y="102"/>
                    <a:pt x="2" y="102"/>
                    <a:pt x="2" y="102"/>
                  </a:cubicBezTo>
                  <a:cubicBezTo>
                    <a:pt x="1" y="102"/>
                    <a:pt x="0" y="100"/>
                    <a:pt x="0" y="99"/>
                  </a:cubicBezTo>
                  <a:cubicBezTo>
                    <a:pt x="0" y="3"/>
                    <a:pt x="0" y="3"/>
                    <a:pt x="0" y="3"/>
                  </a:cubicBezTo>
                  <a:cubicBezTo>
                    <a:pt x="0" y="1"/>
                    <a:pt x="1" y="0"/>
                    <a:pt x="2" y="0"/>
                  </a:cubicBezTo>
                  <a:cubicBezTo>
                    <a:pt x="15" y="0"/>
                    <a:pt x="15" y="0"/>
                    <a:pt x="15" y="0"/>
                  </a:cubicBezTo>
                  <a:cubicBezTo>
                    <a:pt x="16" y="0"/>
                    <a:pt x="17" y="1"/>
                    <a:pt x="17" y="3"/>
                  </a:cubicBezTo>
                  <a:lnTo>
                    <a:pt x="17" y="99"/>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27" name="组合 26"/>
          <p:cNvGrpSpPr/>
          <p:nvPr/>
        </p:nvGrpSpPr>
        <p:grpSpPr>
          <a:xfrm>
            <a:off x="6105253" y="3500860"/>
            <a:ext cx="360415" cy="328695"/>
            <a:chOff x="7219180" y="2636937"/>
            <a:chExt cx="248717" cy="226827"/>
          </a:xfrm>
          <a:solidFill>
            <a:srgbClr val="0D8798"/>
          </a:solidFill>
          <a:effectLst>
            <a:outerShdw blurRad="50800" dist="38100" dir="18900000" algn="bl" rotWithShape="0">
              <a:prstClr val="black">
                <a:alpha val="40000"/>
              </a:prstClr>
            </a:outerShdw>
          </a:effectLst>
        </p:grpSpPr>
        <p:sp>
          <p:nvSpPr>
            <p:cNvPr id="18" name="Freeform 337"/>
            <p:cNvSpPr>
              <a:spLocks/>
            </p:cNvSpPr>
            <p:nvPr/>
          </p:nvSpPr>
          <p:spPr bwMode="auto">
            <a:xfrm>
              <a:off x="7219180" y="2636937"/>
              <a:ext cx="248716" cy="99121"/>
            </a:xfrm>
            <a:custGeom>
              <a:avLst/>
              <a:gdLst>
                <a:gd name="T0" fmla="*/ 167 w 173"/>
                <a:gd name="T1" fmla="*/ 39 h 69"/>
                <a:gd name="T2" fmla="*/ 161 w 173"/>
                <a:gd name="T3" fmla="*/ 44 h 69"/>
                <a:gd name="T4" fmla="*/ 161 w 173"/>
                <a:gd name="T5" fmla="*/ 49 h 69"/>
                <a:gd name="T6" fmla="*/ 119 w 173"/>
                <a:gd name="T7" fmla="*/ 2 h 69"/>
                <a:gd name="T8" fmla="*/ 114 w 173"/>
                <a:gd name="T9" fmla="*/ 0 h 69"/>
                <a:gd name="T10" fmla="*/ 110 w 173"/>
                <a:gd name="T11" fmla="*/ 1 h 69"/>
                <a:gd name="T12" fmla="*/ 60 w 173"/>
                <a:gd name="T13" fmla="*/ 51 h 69"/>
                <a:gd name="T14" fmla="*/ 10 w 173"/>
                <a:gd name="T15" fmla="*/ 5 h 69"/>
                <a:gd name="T16" fmla="*/ 2 w 173"/>
                <a:gd name="T17" fmla="*/ 6 h 69"/>
                <a:gd name="T18" fmla="*/ 3 w 173"/>
                <a:gd name="T19" fmla="*/ 14 h 69"/>
                <a:gd name="T20" fmla="*/ 56 w 173"/>
                <a:gd name="T21" fmla="*/ 63 h 69"/>
                <a:gd name="T22" fmla="*/ 64 w 173"/>
                <a:gd name="T23" fmla="*/ 63 h 69"/>
                <a:gd name="T24" fmla="*/ 114 w 173"/>
                <a:gd name="T25" fmla="*/ 14 h 69"/>
                <a:gd name="T26" fmla="*/ 153 w 173"/>
                <a:gd name="T27" fmla="*/ 57 h 69"/>
                <a:gd name="T28" fmla="*/ 148 w 173"/>
                <a:gd name="T29" fmla="*/ 56 h 69"/>
                <a:gd name="T30" fmla="*/ 142 w 173"/>
                <a:gd name="T31" fmla="*/ 61 h 69"/>
                <a:gd name="T32" fmla="*/ 147 w 173"/>
                <a:gd name="T33" fmla="*/ 68 h 69"/>
                <a:gd name="T34" fmla="*/ 166 w 173"/>
                <a:gd name="T35" fmla="*/ 69 h 69"/>
                <a:gd name="T36" fmla="*/ 167 w 173"/>
                <a:gd name="T37" fmla="*/ 69 h 69"/>
                <a:gd name="T38" fmla="*/ 171 w 173"/>
                <a:gd name="T39" fmla="*/ 68 h 69"/>
                <a:gd name="T40" fmla="*/ 173 w 173"/>
                <a:gd name="T41" fmla="*/ 64 h 69"/>
                <a:gd name="T42" fmla="*/ 173 w 173"/>
                <a:gd name="T43" fmla="*/ 44 h 69"/>
                <a:gd name="T44" fmla="*/ 167 w 173"/>
                <a:gd name="T45"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 h="69">
                  <a:moveTo>
                    <a:pt x="167" y="39"/>
                  </a:moveTo>
                  <a:cubicBezTo>
                    <a:pt x="164" y="38"/>
                    <a:pt x="161" y="41"/>
                    <a:pt x="161" y="44"/>
                  </a:cubicBezTo>
                  <a:cubicBezTo>
                    <a:pt x="161" y="49"/>
                    <a:pt x="161" y="49"/>
                    <a:pt x="161" y="49"/>
                  </a:cubicBezTo>
                  <a:cubicBezTo>
                    <a:pt x="119" y="2"/>
                    <a:pt x="119" y="2"/>
                    <a:pt x="119" y="2"/>
                  </a:cubicBezTo>
                  <a:cubicBezTo>
                    <a:pt x="118" y="0"/>
                    <a:pt x="116" y="0"/>
                    <a:pt x="114" y="0"/>
                  </a:cubicBezTo>
                  <a:cubicBezTo>
                    <a:pt x="113" y="0"/>
                    <a:pt x="111" y="0"/>
                    <a:pt x="110" y="1"/>
                  </a:cubicBezTo>
                  <a:cubicBezTo>
                    <a:pt x="60" y="51"/>
                    <a:pt x="60" y="51"/>
                    <a:pt x="60" y="51"/>
                  </a:cubicBezTo>
                  <a:cubicBezTo>
                    <a:pt x="10" y="5"/>
                    <a:pt x="10" y="5"/>
                    <a:pt x="10" y="5"/>
                  </a:cubicBezTo>
                  <a:cubicBezTo>
                    <a:pt x="8" y="3"/>
                    <a:pt x="4" y="3"/>
                    <a:pt x="2" y="6"/>
                  </a:cubicBezTo>
                  <a:cubicBezTo>
                    <a:pt x="0" y="8"/>
                    <a:pt x="0" y="12"/>
                    <a:pt x="3" y="14"/>
                  </a:cubicBezTo>
                  <a:cubicBezTo>
                    <a:pt x="56" y="63"/>
                    <a:pt x="56" y="63"/>
                    <a:pt x="56" y="63"/>
                  </a:cubicBezTo>
                  <a:cubicBezTo>
                    <a:pt x="59" y="65"/>
                    <a:pt x="62" y="65"/>
                    <a:pt x="64" y="63"/>
                  </a:cubicBezTo>
                  <a:cubicBezTo>
                    <a:pt x="114" y="14"/>
                    <a:pt x="114" y="14"/>
                    <a:pt x="114" y="14"/>
                  </a:cubicBezTo>
                  <a:cubicBezTo>
                    <a:pt x="153" y="57"/>
                    <a:pt x="153" y="57"/>
                    <a:pt x="153" y="57"/>
                  </a:cubicBezTo>
                  <a:cubicBezTo>
                    <a:pt x="148" y="56"/>
                    <a:pt x="148" y="56"/>
                    <a:pt x="148" y="56"/>
                  </a:cubicBezTo>
                  <a:cubicBezTo>
                    <a:pt x="145" y="56"/>
                    <a:pt x="142" y="58"/>
                    <a:pt x="142" y="61"/>
                  </a:cubicBezTo>
                  <a:cubicBezTo>
                    <a:pt x="142" y="65"/>
                    <a:pt x="144" y="67"/>
                    <a:pt x="147" y="68"/>
                  </a:cubicBezTo>
                  <a:cubicBezTo>
                    <a:pt x="166" y="69"/>
                    <a:pt x="166" y="69"/>
                    <a:pt x="166" y="69"/>
                  </a:cubicBezTo>
                  <a:cubicBezTo>
                    <a:pt x="167" y="69"/>
                    <a:pt x="167" y="69"/>
                    <a:pt x="167" y="69"/>
                  </a:cubicBezTo>
                  <a:cubicBezTo>
                    <a:pt x="168" y="69"/>
                    <a:pt x="170" y="69"/>
                    <a:pt x="171" y="68"/>
                  </a:cubicBezTo>
                  <a:cubicBezTo>
                    <a:pt x="172" y="67"/>
                    <a:pt x="173" y="65"/>
                    <a:pt x="173" y="64"/>
                  </a:cubicBezTo>
                  <a:cubicBezTo>
                    <a:pt x="173" y="44"/>
                    <a:pt x="173" y="44"/>
                    <a:pt x="173" y="44"/>
                  </a:cubicBezTo>
                  <a:cubicBezTo>
                    <a:pt x="173" y="41"/>
                    <a:pt x="170" y="39"/>
                    <a:pt x="167"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 name="Freeform 338"/>
            <p:cNvSpPr>
              <a:spLocks/>
            </p:cNvSpPr>
            <p:nvPr/>
          </p:nvSpPr>
          <p:spPr bwMode="auto">
            <a:xfrm>
              <a:off x="7297018" y="2761599"/>
              <a:ext cx="26148" cy="102163"/>
            </a:xfrm>
            <a:custGeom>
              <a:avLst/>
              <a:gdLst>
                <a:gd name="T0" fmla="*/ 18 w 18"/>
                <a:gd name="T1" fmla="*/ 68 h 71"/>
                <a:gd name="T2" fmla="*/ 15 w 18"/>
                <a:gd name="T3" fmla="*/ 71 h 71"/>
                <a:gd name="T4" fmla="*/ 3 w 18"/>
                <a:gd name="T5" fmla="*/ 71 h 71"/>
                <a:gd name="T6" fmla="*/ 0 w 18"/>
                <a:gd name="T7" fmla="*/ 68 h 71"/>
                <a:gd name="T8" fmla="*/ 0 w 18"/>
                <a:gd name="T9" fmla="*/ 3 h 71"/>
                <a:gd name="T10" fmla="*/ 3 w 18"/>
                <a:gd name="T11" fmla="*/ 0 h 71"/>
                <a:gd name="T12" fmla="*/ 15 w 18"/>
                <a:gd name="T13" fmla="*/ 0 h 71"/>
                <a:gd name="T14" fmla="*/ 18 w 18"/>
                <a:gd name="T15" fmla="*/ 3 h 71"/>
                <a:gd name="T16" fmla="*/ 18 w 18"/>
                <a:gd name="T17"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71">
                  <a:moveTo>
                    <a:pt x="18" y="68"/>
                  </a:moveTo>
                  <a:cubicBezTo>
                    <a:pt x="18" y="69"/>
                    <a:pt x="17" y="71"/>
                    <a:pt x="15" y="71"/>
                  </a:cubicBezTo>
                  <a:cubicBezTo>
                    <a:pt x="3" y="71"/>
                    <a:pt x="3" y="71"/>
                    <a:pt x="3" y="71"/>
                  </a:cubicBezTo>
                  <a:cubicBezTo>
                    <a:pt x="1" y="71"/>
                    <a:pt x="0" y="69"/>
                    <a:pt x="0" y="68"/>
                  </a:cubicBezTo>
                  <a:cubicBezTo>
                    <a:pt x="0" y="3"/>
                    <a:pt x="0" y="3"/>
                    <a:pt x="0" y="3"/>
                  </a:cubicBezTo>
                  <a:cubicBezTo>
                    <a:pt x="0" y="1"/>
                    <a:pt x="1" y="0"/>
                    <a:pt x="3" y="0"/>
                  </a:cubicBezTo>
                  <a:cubicBezTo>
                    <a:pt x="15" y="0"/>
                    <a:pt x="15" y="0"/>
                    <a:pt x="15" y="0"/>
                  </a:cubicBezTo>
                  <a:cubicBezTo>
                    <a:pt x="17" y="0"/>
                    <a:pt x="18" y="1"/>
                    <a:pt x="18" y="3"/>
                  </a:cubicBezTo>
                  <a:lnTo>
                    <a:pt x="18"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 name="Freeform 339"/>
            <p:cNvSpPr>
              <a:spLocks/>
            </p:cNvSpPr>
            <p:nvPr/>
          </p:nvSpPr>
          <p:spPr bwMode="auto">
            <a:xfrm>
              <a:off x="7368776" y="2704438"/>
              <a:ext cx="27365" cy="159326"/>
            </a:xfrm>
            <a:custGeom>
              <a:avLst/>
              <a:gdLst>
                <a:gd name="T0" fmla="*/ 19 w 19"/>
                <a:gd name="T1" fmla="*/ 108 h 111"/>
                <a:gd name="T2" fmla="*/ 16 w 19"/>
                <a:gd name="T3" fmla="*/ 111 h 111"/>
                <a:gd name="T4" fmla="*/ 3 w 19"/>
                <a:gd name="T5" fmla="*/ 111 h 111"/>
                <a:gd name="T6" fmla="*/ 0 w 19"/>
                <a:gd name="T7" fmla="*/ 108 h 111"/>
                <a:gd name="T8" fmla="*/ 0 w 19"/>
                <a:gd name="T9" fmla="*/ 3 h 111"/>
                <a:gd name="T10" fmla="*/ 3 w 19"/>
                <a:gd name="T11" fmla="*/ 0 h 111"/>
                <a:gd name="T12" fmla="*/ 16 w 19"/>
                <a:gd name="T13" fmla="*/ 0 h 111"/>
                <a:gd name="T14" fmla="*/ 19 w 19"/>
                <a:gd name="T15" fmla="*/ 3 h 111"/>
                <a:gd name="T16" fmla="*/ 19 w 19"/>
                <a:gd name="T17"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1">
                  <a:moveTo>
                    <a:pt x="19" y="108"/>
                  </a:moveTo>
                  <a:cubicBezTo>
                    <a:pt x="19" y="109"/>
                    <a:pt x="17" y="111"/>
                    <a:pt x="16" y="111"/>
                  </a:cubicBezTo>
                  <a:cubicBezTo>
                    <a:pt x="3" y="111"/>
                    <a:pt x="3" y="111"/>
                    <a:pt x="3" y="111"/>
                  </a:cubicBezTo>
                  <a:cubicBezTo>
                    <a:pt x="2" y="111"/>
                    <a:pt x="0" y="109"/>
                    <a:pt x="0" y="108"/>
                  </a:cubicBezTo>
                  <a:cubicBezTo>
                    <a:pt x="0" y="3"/>
                    <a:pt x="0" y="3"/>
                    <a:pt x="0" y="3"/>
                  </a:cubicBezTo>
                  <a:cubicBezTo>
                    <a:pt x="0" y="2"/>
                    <a:pt x="2" y="0"/>
                    <a:pt x="3" y="0"/>
                  </a:cubicBezTo>
                  <a:cubicBezTo>
                    <a:pt x="16" y="0"/>
                    <a:pt x="16" y="0"/>
                    <a:pt x="16" y="0"/>
                  </a:cubicBezTo>
                  <a:cubicBezTo>
                    <a:pt x="17" y="0"/>
                    <a:pt x="19" y="2"/>
                    <a:pt x="19" y="3"/>
                  </a:cubicBezTo>
                  <a:lnTo>
                    <a:pt x="19"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 name="Freeform 340"/>
            <p:cNvSpPr>
              <a:spLocks/>
            </p:cNvSpPr>
            <p:nvPr/>
          </p:nvSpPr>
          <p:spPr bwMode="auto">
            <a:xfrm>
              <a:off x="7223437" y="2711127"/>
              <a:ext cx="27365" cy="152635"/>
            </a:xfrm>
            <a:custGeom>
              <a:avLst/>
              <a:gdLst>
                <a:gd name="T0" fmla="*/ 19 w 19"/>
                <a:gd name="T1" fmla="*/ 103 h 106"/>
                <a:gd name="T2" fmla="*/ 16 w 19"/>
                <a:gd name="T3" fmla="*/ 106 h 106"/>
                <a:gd name="T4" fmla="*/ 3 w 19"/>
                <a:gd name="T5" fmla="*/ 106 h 106"/>
                <a:gd name="T6" fmla="*/ 0 w 19"/>
                <a:gd name="T7" fmla="*/ 103 h 106"/>
                <a:gd name="T8" fmla="*/ 0 w 19"/>
                <a:gd name="T9" fmla="*/ 3 h 106"/>
                <a:gd name="T10" fmla="*/ 3 w 19"/>
                <a:gd name="T11" fmla="*/ 0 h 106"/>
                <a:gd name="T12" fmla="*/ 16 w 19"/>
                <a:gd name="T13" fmla="*/ 0 h 106"/>
                <a:gd name="T14" fmla="*/ 19 w 19"/>
                <a:gd name="T15" fmla="*/ 3 h 106"/>
                <a:gd name="T16" fmla="*/ 19 w 19"/>
                <a:gd name="T17" fmla="*/ 10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6">
                  <a:moveTo>
                    <a:pt x="19" y="103"/>
                  </a:moveTo>
                  <a:cubicBezTo>
                    <a:pt x="19" y="104"/>
                    <a:pt x="17" y="106"/>
                    <a:pt x="16" y="106"/>
                  </a:cubicBezTo>
                  <a:cubicBezTo>
                    <a:pt x="3" y="106"/>
                    <a:pt x="3" y="106"/>
                    <a:pt x="3" y="106"/>
                  </a:cubicBezTo>
                  <a:cubicBezTo>
                    <a:pt x="2" y="106"/>
                    <a:pt x="0" y="104"/>
                    <a:pt x="0" y="103"/>
                  </a:cubicBezTo>
                  <a:cubicBezTo>
                    <a:pt x="0" y="3"/>
                    <a:pt x="0" y="3"/>
                    <a:pt x="0" y="3"/>
                  </a:cubicBezTo>
                  <a:cubicBezTo>
                    <a:pt x="0" y="2"/>
                    <a:pt x="2" y="0"/>
                    <a:pt x="3" y="0"/>
                  </a:cubicBezTo>
                  <a:cubicBezTo>
                    <a:pt x="16" y="0"/>
                    <a:pt x="16" y="0"/>
                    <a:pt x="16" y="0"/>
                  </a:cubicBezTo>
                  <a:cubicBezTo>
                    <a:pt x="17" y="0"/>
                    <a:pt x="19" y="2"/>
                    <a:pt x="19" y="3"/>
                  </a:cubicBezTo>
                  <a:lnTo>
                    <a:pt x="19"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 name="Freeform 341"/>
            <p:cNvSpPr>
              <a:spLocks/>
            </p:cNvSpPr>
            <p:nvPr/>
          </p:nvSpPr>
          <p:spPr bwMode="auto">
            <a:xfrm>
              <a:off x="7442356" y="2770113"/>
              <a:ext cx="25541" cy="93649"/>
            </a:xfrm>
            <a:custGeom>
              <a:avLst/>
              <a:gdLst>
                <a:gd name="T0" fmla="*/ 18 w 18"/>
                <a:gd name="T1" fmla="*/ 62 h 65"/>
                <a:gd name="T2" fmla="*/ 15 w 18"/>
                <a:gd name="T3" fmla="*/ 65 h 65"/>
                <a:gd name="T4" fmla="*/ 3 w 18"/>
                <a:gd name="T5" fmla="*/ 65 h 65"/>
                <a:gd name="T6" fmla="*/ 0 w 18"/>
                <a:gd name="T7" fmla="*/ 62 h 65"/>
                <a:gd name="T8" fmla="*/ 0 w 18"/>
                <a:gd name="T9" fmla="*/ 3 h 65"/>
                <a:gd name="T10" fmla="*/ 3 w 18"/>
                <a:gd name="T11" fmla="*/ 0 h 65"/>
                <a:gd name="T12" fmla="*/ 15 w 18"/>
                <a:gd name="T13" fmla="*/ 0 h 65"/>
                <a:gd name="T14" fmla="*/ 18 w 18"/>
                <a:gd name="T15" fmla="*/ 3 h 65"/>
                <a:gd name="T16" fmla="*/ 18 w 18"/>
                <a:gd name="T17"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65">
                  <a:moveTo>
                    <a:pt x="18" y="62"/>
                  </a:moveTo>
                  <a:cubicBezTo>
                    <a:pt x="18" y="63"/>
                    <a:pt x="17" y="65"/>
                    <a:pt x="15" y="65"/>
                  </a:cubicBezTo>
                  <a:cubicBezTo>
                    <a:pt x="3" y="65"/>
                    <a:pt x="3" y="65"/>
                    <a:pt x="3" y="65"/>
                  </a:cubicBezTo>
                  <a:cubicBezTo>
                    <a:pt x="1" y="65"/>
                    <a:pt x="0" y="63"/>
                    <a:pt x="0" y="62"/>
                  </a:cubicBezTo>
                  <a:cubicBezTo>
                    <a:pt x="0" y="3"/>
                    <a:pt x="0" y="3"/>
                    <a:pt x="0" y="3"/>
                  </a:cubicBezTo>
                  <a:cubicBezTo>
                    <a:pt x="0" y="2"/>
                    <a:pt x="1" y="0"/>
                    <a:pt x="3" y="0"/>
                  </a:cubicBezTo>
                  <a:cubicBezTo>
                    <a:pt x="15" y="0"/>
                    <a:pt x="15" y="0"/>
                    <a:pt x="15" y="0"/>
                  </a:cubicBezTo>
                  <a:cubicBezTo>
                    <a:pt x="17" y="0"/>
                    <a:pt x="18" y="2"/>
                    <a:pt x="18" y="3"/>
                  </a:cubicBezTo>
                  <a:lnTo>
                    <a:pt x="18"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 name="Freeform 342"/>
            <p:cNvSpPr>
              <a:spLocks/>
            </p:cNvSpPr>
            <p:nvPr/>
          </p:nvSpPr>
          <p:spPr bwMode="auto">
            <a:xfrm>
              <a:off x="7406477" y="2761599"/>
              <a:ext cx="25541" cy="102163"/>
            </a:xfrm>
            <a:custGeom>
              <a:avLst/>
              <a:gdLst>
                <a:gd name="T0" fmla="*/ 18 w 18"/>
                <a:gd name="T1" fmla="*/ 68 h 71"/>
                <a:gd name="T2" fmla="*/ 15 w 18"/>
                <a:gd name="T3" fmla="*/ 71 h 71"/>
                <a:gd name="T4" fmla="*/ 3 w 18"/>
                <a:gd name="T5" fmla="*/ 71 h 71"/>
                <a:gd name="T6" fmla="*/ 0 w 18"/>
                <a:gd name="T7" fmla="*/ 68 h 71"/>
                <a:gd name="T8" fmla="*/ 0 w 18"/>
                <a:gd name="T9" fmla="*/ 3 h 71"/>
                <a:gd name="T10" fmla="*/ 3 w 18"/>
                <a:gd name="T11" fmla="*/ 0 h 71"/>
                <a:gd name="T12" fmla="*/ 15 w 18"/>
                <a:gd name="T13" fmla="*/ 0 h 71"/>
                <a:gd name="T14" fmla="*/ 18 w 18"/>
                <a:gd name="T15" fmla="*/ 3 h 71"/>
                <a:gd name="T16" fmla="*/ 18 w 18"/>
                <a:gd name="T17"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71">
                  <a:moveTo>
                    <a:pt x="18" y="68"/>
                  </a:moveTo>
                  <a:cubicBezTo>
                    <a:pt x="18" y="69"/>
                    <a:pt x="17" y="71"/>
                    <a:pt x="15" y="71"/>
                  </a:cubicBezTo>
                  <a:cubicBezTo>
                    <a:pt x="3" y="71"/>
                    <a:pt x="3" y="71"/>
                    <a:pt x="3" y="71"/>
                  </a:cubicBezTo>
                  <a:cubicBezTo>
                    <a:pt x="1" y="71"/>
                    <a:pt x="0" y="69"/>
                    <a:pt x="0" y="68"/>
                  </a:cubicBezTo>
                  <a:cubicBezTo>
                    <a:pt x="0" y="3"/>
                    <a:pt x="0" y="3"/>
                    <a:pt x="0" y="3"/>
                  </a:cubicBezTo>
                  <a:cubicBezTo>
                    <a:pt x="0" y="2"/>
                    <a:pt x="1" y="0"/>
                    <a:pt x="3" y="0"/>
                  </a:cubicBezTo>
                  <a:cubicBezTo>
                    <a:pt x="15" y="0"/>
                    <a:pt x="15" y="0"/>
                    <a:pt x="15" y="0"/>
                  </a:cubicBezTo>
                  <a:cubicBezTo>
                    <a:pt x="17" y="0"/>
                    <a:pt x="18" y="2"/>
                    <a:pt x="18" y="3"/>
                  </a:cubicBezTo>
                  <a:lnTo>
                    <a:pt x="18"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 name="Freeform 343"/>
            <p:cNvSpPr>
              <a:spLocks/>
            </p:cNvSpPr>
            <p:nvPr/>
          </p:nvSpPr>
          <p:spPr bwMode="auto">
            <a:xfrm>
              <a:off x="7261139" y="2745789"/>
              <a:ext cx="26148" cy="117973"/>
            </a:xfrm>
            <a:custGeom>
              <a:avLst/>
              <a:gdLst>
                <a:gd name="T0" fmla="*/ 18 w 18"/>
                <a:gd name="T1" fmla="*/ 79 h 82"/>
                <a:gd name="T2" fmla="*/ 15 w 18"/>
                <a:gd name="T3" fmla="*/ 82 h 82"/>
                <a:gd name="T4" fmla="*/ 3 w 18"/>
                <a:gd name="T5" fmla="*/ 82 h 82"/>
                <a:gd name="T6" fmla="*/ 0 w 18"/>
                <a:gd name="T7" fmla="*/ 79 h 82"/>
                <a:gd name="T8" fmla="*/ 0 w 18"/>
                <a:gd name="T9" fmla="*/ 3 h 82"/>
                <a:gd name="T10" fmla="*/ 3 w 18"/>
                <a:gd name="T11" fmla="*/ 0 h 82"/>
                <a:gd name="T12" fmla="*/ 15 w 18"/>
                <a:gd name="T13" fmla="*/ 0 h 82"/>
                <a:gd name="T14" fmla="*/ 18 w 18"/>
                <a:gd name="T15" fmla="*/ 3 h 82"/>
                <a:gd name="T16" fmla="*/ 18 w 18"/>
                <a:gd name="T17"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82">
                  <a:moveTo>
                    <a:pt x="18" y="79"/>
                  </a:moveTo>
                  <a:cubicBezTo>
                    <a:pt x="18" y="80"/>
                    <a:pt x="17" y="82"/>
                    <a:pt x="15" y="82"/>
                  </a:cubicBezTo>
                  <a:cubicBezTo>
                    <a:pt x="3" y="82"/>
                    <a:pt x="3" y="82"/>
                    <a:pt x="3" y="82"/>
                  </a:cubicBezTo>
                  <a:cubicBezTo>
                    <a:pt x="1" y="82"/>
                    <a:pt x="0" y="80"/>
                    <a:pt x="0" y="79"/>
                  </a:cubicBezTo>
                  <a:cubicBezTo>
                    <a:pt x="0" y="3"/>
                    <a:pt x="0" y="3"/>
                    <a:pt x="0" y="3"/>
                  </a:cubicBezTo>
                  <a:cubicBezTo>
                    <a:pt x="0" y="1"/>
                    <a:pt x="1" y="0"/>
                    <a:pt x="3" y="0"/>
                  </a:cubicBezTo>
                  <a:cubicBezTo>
                    <a:pt x="15" y="0"/>
                    <a:pt x="15" y="0"/>
                    <a:pt x="15" y="0"/>
                  </a:cubicBezTo>
                  <a:cubicBezTo>
                    <a:pt x="17" y="0"/>
                    <a:pt x="18" y="1"/>
                    <a:pt x="18" y="3"/>
                  </a:cubicBezTo>
                  <a:lnTo>
                    <a:pt x="18"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 name="Freeform 344"/>
            <p:cNvSpPr>
              <a:spLocks/>
            </p:cNvSpPr>
            <p:nvPr/>
          </p:nvSpPr>
          <p:spPr bwMode="auto">
            <a:xfrm>
              <a:off x="7332897" y="2737276"/>
              <a:ext cx="26148" cy="126487"/>
            </a:xfrm>
            <a:custGeom>
              <a:avLst/>
              <a:gdLst>
                <a:gd name="T0" fmla="*/ 18 w 18"/>
                <a:gd name="T1" fmla="*/ 85 h 88"/>
                <a:gd name="T2" fmla="*/ 15 w 18"/>
                <a:gd name="T3" fmla="*/ 88 h 88"/>
                <a:gd name="T4" fmla="*/ 3 w 18"/>
                <a:gd name="T5" fmla="*/ 88 h 88"/>
                <a:gd name="T6" fmla="*/ 0 w 18"/>
                <a:gd name="T7" fmla="*/ 85 h 88"/>
                <a:gd name="T8" fmla="*/ 0 w 18"/>
                <a:gd name="T9" fmla="*/ 3 h 88"/>
                <a:gd name="T10" fmla="*/ 3 w 18"/>
                <a:gd name="T11" fmla="*/ 0 h 88"/>
                <a:gd name="T12" fmla="*/ 15 w 18"/>
                <a:gd name="T13" fmla="*/ 0 h 88"/>
                <a:gd name="T14" fmla="*/ 18 w 18"/>
                <a:gd name="T15" fmla="*/ 3 h 88"/>
                <a:gd name="T16" fmla="*/ 18 w 18"/>
                <a:gd name="T1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88">
                  <a:moveTo>
                    <a:pt x="18" y="85"/>
                  </a:moveTo>
                  <a:cubicBezTo>
                    <a:pt x="18" y="86"/>
                    <a:pt x="17" y="88"/>
                    <a:pt x="15" y="88"/>
                  </a:cubicBezTo>
                  <a:cubicBezTo>
                    <a:pt x="3" y="88"/>
                    <a:pt x="3" y="88"/>
                    <a:pt x="3" y="88"/>
                  </a:cubicBezTo>
                  <a:cubicBezTo>
                    <a:pt x="1" y="88"/>
                    <a:pt x="0" y="86"/>
                    <a:pt x="0" y="85"/>
                  </a:cubicBezTo>
                  <a:cubicBezTo>
                    <a:pt x="0" y="3"/>
                    <a:pt x="0" y="3"/>
                    <a:pt x="0" y="3"/>
                  </a:cubicBezTo>
                  <a:cubicBezTo>
                    <a:pt x="0" y="1"/>
                    <a:pt x="1" y="0"/>
                    <a:pt x="3" y="0"/>
                  </a:cubicBezTo>
                  <a:cubicBezTo>
                    <a:pt x="15" y="0"/>
                    <a:pt x="15" y="0"/>
                    <a:pt x="15" y="0"/>
                  </a:cubicBezTo>
                  <a:cubicBezTo>
                    <a:pt x="17" y="0"/>
                    <a:pt x="18" y="1"/>
                    <a:pt x="18" y="3"/>
                  </a:cubicBezTo>
                  <a:lnTo>
                    <a:pt x="18"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33" name="组合 32"/>
          <p:cNvGrpSpPr/>
          <p:nvPr/>
        </p:nvGrpSpPr>
        <p:grpSpPr>
          <a:xfrm>
            <a:off x="6096000" y="4962492"/>
            <a:ext cx="378920" cy="389493"/>
            <a:chOff x="6763706" y="3089777"/>
            <a:chExt cx="261487" cy="268783"/>
          </a:xfrm>
          <a:solidFill>
            <a:srgbClr val="F5ADAA"/>
          </a:solidFill>
          <a:effectLst>
            <a:outerShdw blurRad="50800" dist="38100" dir="18900000" algn="bl" rotWithShape="0">
              <a:prstClr val="black">
                <a:alpha val="40000"/>
              </a:prstClr>
            </a:outerShdw>
          </a:effectLst>
        </p:grpSpPr>
        <p:sp>
          <p:nvSpPr>
            <p:cNvPr id="28" name="Freeform 236"/>
            <p:cNvSpPr>
              <a:spLocks/>
            </p:cNvSpPr>
            <p:nvPr/>
          </p:nvSpPr>
          <p:spPr bwMode="auto">
            <a:xfrm>
              <a:off x="6854314" y="3221737"/>
              <a:ext cx="108852" cy="82094"/>
            </a:xfrm>
            <a:custGeom>
              <a:avLst/>
              <a:gdLst>
                <a:gd name="T0" fmla="*/ 11 w 179"/>
                <a:gd name="T1" fmla="*/ 0 h 135"/>
                <a:gd name="T2" fmla="*/ 0 w 179"/>
                <a:gd name="T3" fmla="*/ 19 h 135"/>
                <a:gd name="T4" fmla="*/ 167 w 179"/>
                <a:gd name="T5" fmla="*/ 135 h 135"/>
                <a:gd name="T6" fmla="*/ 179 w 179"/>
                <a:gd name="T7" fmla="*/ 116 h 135"/>
                <a:gd name="T8" fmla="*/ 11 w 179"/>
                <a:gd name="T9" fmla="*/ 0 h 135"/>
              </a:gdLst>
              <a:ahLst/>
              <a:cxnLst>
                <a:cxn ang="0">
                  <a:pos x="T0" y="T1"/>
                </a:cxn>
                <a:cxn ang="0">
                  <a:pos x="T2" y="T3"/>
                </a:cxn>
                <a:cxn ang="0">
                  <a:pos x="T4" y="T5"/>
                </a:cxn>
                <a:cxn ang="0">
                  <a:pos x="T6" y="T7"/>
                </a:cxn>
                <a:cxn ang="0">
                  <a:pos x="T8" y="T9"/>
                </a:cxn>
              </a:cxnLst>
              <a:rect l="0" t="0" r="r" b="b"/>
              <a:pathLst>
                <a:path w="179" h="135">
                  <a:moveTo>
                    <a:pt x="11" y="0"/>
                  </a:moveTo>
                  <a:lnTo>
                    <a:pt x="0" y="19"/>
                  </a:lnTo>
                  <a:lnTo>
                    <a:pt x="167" y="135"/>
                  </a:lnTo>
                  <a:lnTo>
                    <a:pt x="179" y="116"/>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 name="Freeform 237"/>
            <p:cNvSpPr>
              <a:spLocks/>
            </p:cNvSpPr>
            <p:nvPr/>
          </p:nvSpPr>
          <p:spPr bwMode="auto">
            <a:xfrm>
              <a:off x="6858571" y="3123831"/>
              <a:ext cx="111892" cy="57770"/>
            </a:xfrm>
            <a:custGeom>
              <a:avLst/>
              <a:gdLst>
                <a:gd name="T0" fmla="*/ 175 w 184"/>
                <a:gd name="T1" fmla="*/ 0 h 95"/>
                <a:gd name="T2" fmla="*/ 0 w 184"/>
                <a:gd name="T3" fmla="*/ 74 h 95"/>
                <a:gd name="T4" fmla="*/ 7 w 184"/>
                <a:gd name="T5" fmla="*/ 95 h 95"/>
                <a:gd name="T6" fmla="*/ 184 w 184"/>
                <a:gd name="T7" fmla="*/ 22 h 95"/>
                <a:gd name="T8" fmla="*/ 175 w 184"/>
                <a:gd name="T9" fmla="*/ 0 h 95"/>
              </a:gdLst>
              <a:ahLst/>
              <a:cxnLst>
                <a:cxn ang="0">
                  <a:pos x="T0" y="T1"/>
                </a:cxn>
                <a:cxn ang="0">
                  <a:pos x="T2" y="T3"/>
                </a:cxn>
                <a:cxn ang="0">
                  <a:pos x="T4" y="T5"/>
                </a:cxn>
                <a:cxn ang="0">
                  <a:pos x="T6" y="T7"/>
                </a:cxn>
                <a:cxn ang="0">
                  <a:pos x="T8" y="T9"/>
                </a:cxn>
              </a:cxnLst>
              <a:rect l="0" t="0" r="r" b="b"/>
              <a:pathLst>
                <a:path w="184" h="95">
                  <a:moveTo>
                    <a:pt x="175" y="0"/>
                  </a:moveTo>
                  <a:lnTo>
                    <a:pt x="0" y="74"/>
                  </a:lnTo>
                  <a:lnTo>
                    <a:pt x="7" y="95"/>
                  </a:lnTo>
                  <a:lnTo>
                    <a:pt x="184" y="22"/>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 name="Oval 238"/>
            <p:cNvSpPr>
              <a:spLocks noChangeArrowheads="1"/>
            </p:cNvSpPr>
            <p:nvPr/>
          </p:nvSpPr>
          <p:spPr bwMode="auto">
            <a:xfrm>
              <a:off x="6946138" y="3089777"/>
              <a:ext cx="70541" cy="6993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 name="Oval 239"/>
            <p:cNvSpPr>
              <a:spLocks noChangeArrowheads="1"/>
            </p:cNvSpPr>
            <p:nvPr/>
          </p:nvSpPr>
          <p:spPr bwMode="auto">
            <a:xfrm>
              <a:off x="6938842" y="3272209"/>
              <a:ext cx="86351" cy="8635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 name="Oval 240"/>
            <p:cNvSpPr>
              <a:spLocks noChangeArrowheads="1"/>
            </p:cNvSpPr>
            <p:nvPr/>
          </p:nvSpPr>
          <p:spPr bwMode="auto">
            <a:xfrm>
              <a:off x="6763706" y="3143898"/>
              <a:ext cx="107635" cy="10642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37" name="组合 36"/>
          <p:cNvGrpSpPr/>
          <p:nvPr/>
        </p:nvGrpSpPr>
        <p:grpSpPr>
          <a:xfrm>
            <a:off x="6555992" y="1989000"/>
            <a:ext cx="4584450" cy="1185140"/>
            <a:chOff x="7147004" y="2203214"/>
            <a:chExt cx="4584450" cy="1185140"/>
          </a:xfrm>
        </p:grpSpPr>
        <p:sp>
          <p:nvSpPr>
            <p:cNvPr id="35" name="文本框 34"/>
            <p:cNvSpPr txBox="1"/>
            <p:nvPr/>
          </p:nvSpPr>
          <p:spPr>
            <a:xfrm>
              <a:off x="7147004" y="2203214"/>
              <a:ext cx="2520000" cy="523220"/>
            </a:xfrm>
            <a:prstGeom prst="rect">
              <a:avLst/>
            </a:prstGeom>
            <a:noFill/>
          </p:spPr>
          <p:txBody>
            <a:bodyPr wrap="square" rtlCol="0">
              <a:spAutoFit/>
            </a:bodyPr>
            <a:lstStyle/>
            <a:p>
              <a:r>
                <a:rPr lang="en-US" altLang="zh-CN" sz="2800" b="1" dirty="0">
                  <a:solidFill>
                    <a:schemeClr val="tx1">
                      <a:lumMod val="85000"/>
                      <a:lumOff val="15000"/>
                    </a:schemeClr>
                  </a:solidFill>
                  <a:latin typeface="造字工房悦黑体验版纤细体" pitchFamily="50" charset="-122"/>
                  <a:ea typeface="造字工房悦黑体验版纤细体" pitchFamily="50" charset="-122"/>
                </a:rPr>
                <a:t>234,782,662</a:t>
              </a:r>
              <a:endParaRPr lang="zh-CN" altLang="en-US" sz="2800" b="1" dirty="0">
                <a:solidFill>
                  <a:schemeClr val="tx1">
                    <a:lumMod val="85000"/>
                    <a:lumOff val="15000"/>
                  </a:schemeClr>
                </a:solidFill>
                <a:latin typeface="造字工房悦黑体验版纤细体" pitchFamily="50" charset="-122"/>
                <a:ea typeface="造字工房悦黑体验版纤细体" pitchFamily="50" charset="-122"/>
              </a:endParaRPr>
            </a:p>
          </p:txBody>
        </p:sp>
        <p:sp>
          <p:nvSpPr>
            <p:cNvPr id="36" name="文本框 35"/>
            <p:cNvSpPr txBox="1"/>
            <p:nvPr/>
          </p:nvSpPr>
          <p:spPr>
            <a:xfrm>
              <a:off x="7147004" y="2649690"/>
              <a:ext cx="4584450" cy="738664"/>
            </a:xfrm>
            <a:prstGeom prst="rect">
              <a:avLst/>
            </a:prstGeom>
            <a:noFill/>
          </p:spPr>
          <p:txBody>
            <a:bodyPr wrap="square" rtlCol="0">
              <a:spAutoFit/>
            </a:bodyPr>
            <a:lstStyle/>
            <a:p>
              <a:r>
                <a:rPr lang="zh-CN" altLang="en-US" sz="1400" dirty="0">
                  <a:latin typeface="造字工房悦黑体验版纤细体" pitchFamily="50" charset="-122"/>
                  <a:ea typeface="造字工房悦黑体验版纤细体" pitchFamily="50" charset="-122"/>
                </a:rPr>
                <a:t>点击添加文本内容点击添加文本内容点击添加文本内容点击添加文本内容点击添加文本内容点击添加文本内容点击添加文本内容点击添加文本内容点击添加文本内容</a:t>
              </a:r>
              <a:endParaRPr lang="zh-CN" altLang="en-US" sz="1400" dirty="0">
                <a:solidFill>
                  <a:schemeClr val="tx1">
                    <a:lumMod val="85000"/>
                    <a:lumOff val="15000"/>
                  </a:schemeClr>
                </a:solidFill>
                <a:latin typeface="造字工房悦黑体验版纤细体" pitchFamily="50" charset="-122"/>
                <a:ea typeface="造字工房悦黑体验版纤细体" pitchFamily="50" charset="-122"/>
              </a:endParaRPr>
            </a:p>
          </p:txBody>
        </p:sp>
      </p:grpSp>
      <p:grpSp>
        <p:nvGrpSpPr>
          <p:cNvPr id="38" name="组合 37"/>
          <p:cNvGrpSpPr/>
          <p:nvPr/>
        </p:nvGrpSpPr>
        <p:grpSpPr>
          <a:xfrm>
            <a:off x="6555992" y="3444132"/>
            <a:ext cx="4584450" cy="1185140"/>
            <a:chOff x="7147004" y="2203214"/>
            <a:chExt cx="4584450" cy="1185140"/>
          </a:xfrm>
        </p:grpSpPr>
        <p:sp>
          <p:nvSpPr>
            <p:cNvPr id="39" name="文本框 38"/>
            <p:cNvSpPr txBox="1"/>
            <p:nvPr/>
          </p:nvSpPr>
          <p:spPr>
            <a:xfrm>
              <a:off x="7147004" y="2203214"/>
              <a:ext cx="2520000" cy="523220"/>
            </a:xfrm>
            <a:prstGeom prst="rect">
              <a:avLst/>
            </a:prstGeom>
            <a:noFill/>
          </p:spPr>
          <p:txBody>
            <a:bodyPr wrap="square" rtlCol="0">
              <a:spAutoFit/>
            </a:bodyPr>
            <a:lstStyle/>
            <a:p>
              <a:r>
                <a:rPr lang="en-US" altLang="zh-CN" sz="2800" b="1" dirty="0">
                  <a:solidFill>
                    <a:schemeClr val="tx1">
                      <a:lumMod val="85000"/>
                      <a:lumOff val="15000"/>
                    </a:schemeClr>
                  </a:solidFill>
                  <a:latin typeface="造字工房悦黑体验版纤细体" pitchFamily="50" charset="-122"/>
                  <a:ea typeface="造字工房悦黑体验版纤细体" pitchFamily="50" charset="-122"/>
                </a:rPr>
                <a:t>234,782,662</a:t>
              </a:r>
              <a:endParaRPr lang="zh-CN" altLang="en-US" sz="2800" b="1" dirty="0">
                <a:solidFill>
                  <a:schemeClr val="tx1">
                    <a:lumMod val="85000"/>
                    <a:lumOff val="15000"/>
                  </a:schemeClr>
                </a:solidFill>
                <a:latin typeface="造字工房悦黑体验版纤细体" pitchFamily="50" charset="-122"/>
                <a:ea typeface="造字工房悦黑体验版纤细体" pitchFamily="50" charset="-122"/>
              </a:endParaRPr>
            </a:p>
          </p:txBody>
        </p:sp>
        <p:sp>
          <p:nvSpPr>
            <p:cNvPr id="40" name="文本框 39"/>
            <p:cNvSpPr txBox="1"/>
            <p:nvPr/>
          </p:nvSpPr>
          <p:spPr>
            <a:xfrm>
              <a:off x="7147004" y="2649690"/>
              <a:ext cx="4584450" cy="738664"/>
            </a:xfrm>
            <a:prstGeom prst="rect">
              <a:avLst/>
            </a:prstGeom>
            <a:noFill/>
          </p:spPr>
          <p:txBody>
            <a:bodyPr wrap="square" rtlCol="0">
              <a:spAutoFit/>
            </a:bodyPr>
            <a:lstStyle/>
            <a:p>
              <a:r>
                <a:rPr lang="zh-CN" altLang="en-US" sz="1400" dirty="0">
                  <a:latin typeface="造字工房悦黑体验版纤细体" pitchFamily="50" charset="-122"/>
                  <a:ea typeface="造字工房悦黑体验版纤细体" pitchFamily="50" charset="-122"/>
                </a:rPr>
                <a:t>点击添加文本内容点击添加文本内容点击添加文本内容点击添加文本内容点击添加文本内容点击添加文本内容点击添加文本内容点击添加文本内容点击添加文本内容</a:t>
              </a:r>
              <a:endParaRPr lang="zh-CN" altLang="en-US" sz="1400" dirty="0">
                <a:solidFill>
                  <a:schemeClr val="tx1">
                    <a:lumMod val="85000"/>
                    <a:lumOff val="15000"/>
                  </a:schemeClr>
                </a:solidFill>
                <a:latin typeface="造字工房悦黑体验版纤细体" pitchFamily="50" charset="-122"/>
                <a:ea typeface="造字工房悦黑体验版纤细体" pitchFamily="50" charset="-122"/>
              </a:endParaRPr>
            </a:p>
          </p:txBody>
        </p:sp>
      </p:grpSp>
      <p:grpSp>
        <p:nvGrpSpPr>
          <p:cNvPr id="41" name="组合 40"/>
          <p:cNvGrpSpPr/>
          <p:nvPr/>
        </p:nvGrpSpPr>
        <p:grpSpPr>
          <a:xfrm>
            <a:off x="6555992" y="4899264"/>
            <a:ext cx="4584450" cy="1185140"/>
            <a:chOff x="7147004" y="2203214"/>
            <a:chExt cx="4584450" cy="1185140"/>
          </a:xfrm>
        </p:grpSpPr>
        <p:sp>
          <p:nvSpPr>
            <p:cNvPr id="42" name="文本框 41"/>
            <p:cNvSpPr txBox="1"/>
            <p:nvPr/>
          </p:nvSpPr>
          <p:spPr>
            <a:xfrm>
              <a:off x="7147004" y="2203214"/>
              <a:ext cx="2520000" cy="523220"/>
            </a:xfrm>
            <a:prstGeom prst="rect">
              <a:avLst/>
            </a:prstGeom>
            <a:noFill/>
          </p:spPr>
          <p:txBody>
            <a:bodyPr wrap="square" rtlCol="0">
              <a:spAutoFit/>
            </a:bodyPr>
            <a:lstStyle/>
            <a:p>
              <a:r>
                <a:rPr lang="en-US" altLang="zh-CN" sz="2800" b="1" dirty="0">
                  <a:solidFill>
                    <a:schemeClr val="tx1">
                      <a:lumMod val="85000"/>
                      <a:lumOff val="15000"/>
                    </a:schemeClr>
                  </a:solidFill>
                  <a:latin typeface="造字工房悦黑体验版纤细体" pitchFamily="50" charset="-122"/>
                  <a:ea typeface="造字工房悦黑体验版纤细体" pitchFamily="50" charset="-122"/>
                </a:rPr>
                <a:t>234,782,662</a:t>
              </a:r>
              <a:endParaRPr lang="zh-CN" altLang="en-US" sz="2800" b="1" dirty="0">
                <a:solidFill>
                  <a:schemeClr val="tx1">
                    <a:lumMod val="85000"/>
                    <a:lumOff val="15000"/>
                  </a:schemeClr>
                </a:solidFill>
                <a:latin typeface="造字工房悦黑体验版纤细体" pitchFamily="50" charset="-122"/>
                <a:ea typeface="造字工房悦黑体验版纤细体" pitchFamily="50" charset="-122"/>
              </a:endParaRPr>
            </a:p>
          </p:txBody>
        </p:sp>
        <p:sp>
          <p:nvSpPr>
            <p:cNvPr id="43" name="文本框 42"/>
            <p:cNvSpPr txBox="1"/>
            <p:nvPr/>
          </p:nvSpPr>
          <p:spPr>
            <a:xfrm>
              <a:off x="7147004" y="2649690"/>
              <a:ext cx="4584450" cy="738664"/>
            </a:xfrm>
            <a:prstGeom prst="rect">
              <a:avLst/>
            </a:prstGeom>
            <a:noFill/>
          </p:spPr>
          <p:txBody>
            <a:bodyPr wrap="square" rtlCol="0">
              <a:spAutoFit/>
            </a:bodyPr>
            <a:lstStyle/>
            <a:p>
              <a:r>
                <a:rPr lang="zh-CN" altLang="en-US" sz="1400" dirty="0">
                  <a:latin typeface="造字工房悦黑体验版纤细体" pitchFamily="50" charset="-122"/>
                  <a:ea typeface="造字工房悦黑体验版纤细体" pitchFamily="50" charset="-122"/>
                </a:rPr>
                <a:t>点击添加文本内容点击添加文本内容点击添加文本内容点击添加文本内容点击添加文本内容点击添加文本内容点击添加文本内容点击添加文本内容点击添加文本内容</a:t>
              </a:r>
              <a:endParaRPr lang="zh-CN" altLang="en-US" sz="1400" dirty="0">
                <a:solidFill>
                  <a:schemeClr val="tx1">
                    <a:lumMod val="85000"/>
                    <a:lumOff val="15000"/>
                  </a:schemeClr>
                </a:solidFill>
                <a:latin typeface="造字工房悦黑体验版纤细体" pitchFamily="50" charset="-122"/>
                <a:ea typeface="造字工房悦黑体验版纤细体" pitchFamily="50" charset="-122"/>
              </a:endParaRPr>
            </a:p>
          </p:txBody>
        </p:sp>
      </p:grpSp>
    </p:spTree>
    <p:extLst>
      <p:ext uri="{BB962C8B-B14F-4D97-AF65-F5344CB8AC3E}">
        <p14:creationId xmlns:p14="http://schemas.microsoft.com/office/powerpoint/2010/main" val="4042971986"/>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
                                            <p:graphicEl>
                                              <a:chart seriesIdx="-3" categoryIdx="-3" bldStep="gridLegend"/>
                                            </p:graphicEl>
                                          </p:spTgt>
                                        </p:tgtEl>
                                        <p:attrNameLst>
                                          <p:attrName>style.visibility</p:attrName>
                                        </p:attrNameLst>
                                      </p:cBhvr>
                                      <p:to>
                                        <p:strVal val="visible"/>
                                      </p:to>
                                    </p:set>
                                    <p:anim calcmode="lin" valueType="num">
                                      <p:cBhvr>
                                        <p:cTn id="7" dur="1000" fill="hold"/>
                                        <p:tgtEl>
                                          <p:spTgt spid="5">
                                            <p:graphicEl>
                                              <a:chart seriesIdx="-3" categoryIdx="-3" bldStep="gridLegend"/>
                                            </p:graphicEl>
                                          </p:spTgt>
                                        </p:tgtEl>
                                        <p:attrNameLst>
                                          <p:attrName>ppt_w</p:attrName>
                                        </p:attrNameLst>
                                      </p:cBhvr>
                                      <p:tavLst>
                                        <p:tav tm="0">
                                          <p:val>
                                            <p:strVal val="#ppt_w*0.70"/>
                                          </p:val>
                                        </p:tav>
                                        <p:tav tm="100000">
                                          <p:val>
                                            <p:strVal val="#ppt_w"/>
                                          </p:val>
                                        </p:tav>
                                      </p:tavLst>
                                    </p:anim>
                                    <p:anim calcmode="lin" valueType="num">
                                      <p:cBhvr>
                                        <p:cTn id="8" dur="1000" fill="hold"/>
                                        <p:tgtEl>
                                          <p:spTgt spid="5">
                                            <p:graphicEl>
                                              <a:chart seriesIdx="-3" categoryIdx="-3" bldStep="gridLegend"/>
                                            </p:graphicEl>
                                          </p:spTgt>
                                        </p:tgtEl>
                                        <p:attrNameLst>
                                          <p:attrName>ppt_h</p:attrName>
                                        </p:attrNameLst>
                                      </p:cBhvr>
                                      <p:tavLst>
                                        <p:tav tm="0">
                                          <p:val>
                                            <p:strVal val="#ppt_h"/>
                                          </p:val>
                                        </p:tav>
                                        <p:tav tm="100000">
                                          <p:val>
                                            <p:strVal val="#ppt_h"/>
                                          </p:val>
                                        </p:tav>
                                      </p:tavLst>
                                    </p:anim>
                                    <p:animEffect transition="in" filter="fade">
                                      <p:cBhvr>
                                        <p:cTn id="9" dur="1000"/>
                                        <p:tgtEl>
                                          <p:spTgt spid="5">
                                            <p:graphicEl>
                                              <a:chart seriesIdx="-3" categoryIdx="-3" bldStep="gridLegend"/>
                                            </p:graphicEl>
                                          </p:spTgt>
                                        </p:tgtEl>
                                      </p:cBhvr>
                                    </p:animEffect>
                                  </p:childTnLst>
                                </p:cTn>
                              </p:par>
                            </p:childTnLst>
                          </p:cTn>
                        </p:par>
                        <p:par>
                          <p:cTn id="10" fill="hold">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5">
                                            <p:graphicEl>
                                              <a:chart seriesIdx="-4" categoryIdx="0" bldStep="category"/>
                                            </p:graphicEl>
                                          </p:spTgt>
                                        </p:tgtEl>
                                        <p:attrNameLst>
                                          <p:attrName>style.visibility</p:attrName>
                                        </p:attrNameLst>
                                      </p:cBhvr>
                                      <p:to>
                                        <p:strVal val="visible"/>
                                      </p:to>
                                    </p:set>
                                    <p:anim calcmode="lin" valueType="num">
                                      <p:cBhvr>
                                        <p:cTn id="13" dur="1000" fill="hold"/>
                                        <p:tgtEl>
                                          <p:spTgt spid="5">
                                            <p:graphicEl>
                                              <a:chart seriesIdx="-4" categoryIdx="0" bldStep="category"/>
                                            </p:graphicEl>
                                          </p:spTgt>
                                        </p:tgtEl>
                                        <p:attrNameLst>
                                          <p:attrName>ppt_w</p:attrName>
                                        </p:attrNameLst>
                                      </p:cBhvr>
                                      <p:tavLst>
                                        <p:tav tm="0">
                                          <p:val>
                                            <p:strVal val="#ppt_w*0.70"/>
                                          </p:val>
                                        </p:tav>
                                        <p:tav tm="100000">
                                          <p:val>
                                            <p:strVal val="#ppt_w"/>
                                          </p:val>
                                        </p:tav>
                                      </p:tavLst>
                                    </p:anim>
                                    <p:anim calcmode="lin" valueType="num">
                                      <p:cBhvr>
                                        <p:cTn id="14" dur="1000" fill="hold"/>
                                        <p:tgtEl>
                                          <p:spTgt spid="5">
                                            <p:graphicEl>
                                              <a:chart seriesIdx="-4" categoryIdx="0" bldStep="category"/>
                                            </p:graphicEl>
                                          </p:spTgt>
                                        </p:tgtEl>
                                        <p:attrNameLst>
                                          <p:attrName>ppt_h</p:attrName>
                                        </p:attrNameLst>
                                      </p:cBhvr>
                                      <p:tavLst>
                                        <p:tav tm="0">
                                          <p:val>
                                            <p:strVal val="#ppt_h"/>
                                          </p:val>
                                        </p:tav>
                                        <p:tav tm="100000">
                                          <p:val>
                                            <p:strVal val="#ppt_h"/>
                                          </p:val>
                                        </p:tav>
                                      </p:tavLst>
                                    </p:anim>
                                    <p:animEffect transition="in" filter="fade">
                                      <p:cBhvr>
                                        <p:cTn id="15" dur="1000"/>
                                        <p:tgtEl>
                                          <p:spTgt spid="5">
                                            <p:graphicEl>
                                              <a:chart seriesIdx="-4" categoryIdx="0" bldStep="category"/>
                                            </p:graphicEl>
                                          </p:spTgt>
                                        </p:tgtEl>
                                      </p:cBhvr>
                                    </p:animEffect>
                                  </p:childTnLst>
                                </p:cTn>
                              </p:par>
                            </p:childTnLst>
                          </p:cTn>
                        </p:par>
                        <p:par>
                          <p:cTn id="16" fill="hold">
                            <p:stCondLst>
                              <p:cond delay="2000"/>
                            </p:stCondLst>
                            <p:childTnLst>
                              <p:par>
                                <p:cTn id="17" presetID="55" presetClass="entr" presetSubtype="0" fill="hold" grpId="0" nodeType="afterEffect">
                                  <p:stCondLst>
                                    <p:cond delay="0"/>
                                  </p:stCondLst>
                                  <p:childTnLst>
                                    <p:set>
                                      <p:cBhvr>
                                        <p:cTn id="18" dur="1" fill="hold">
                                          <p:stCondLst>
                                            <p:cond delay="0"/>
                                          </p:stCondLst>
                                        </p:cTn>
                                        <p:tgtEl>
                                          <p:spTgt spid="5">
                                            <p:graphicEl>
                                              <a:chart seriesIdx="-4" categoryIdx="1" bldStep="category"/>
                                            </p:graphicEl>
                                          </p:spTgt>
                                        </p:tgtEl>
                                        <p:attrNameLst>
                                          <p:attrName>style.visibility</p:attrName>
                                        </p:attrNameLst>
                                      </p:cBhvr>
                                      <p:to>
                                        <p:strVal val="visible"/>
                                      </p:to>
                                    </p:set>
                                    <p:anim calcmode="lin" valueType="num">
                                      <p:cBhvr>
                                        <p:cTn id="19" dur="1000" fill="hold"/>
                                        <p:tgtEl>
                                          <p:spTgt spid="5">
                                            <p:graphicEl>
                                              <a:chart seriesIdx="-4" categoryIdx="1" bldStep="category"/>
                                            </p:graphicEl>
                                          </p:spTgt>
                                        </p:tgtEl>
                                        <p:attrNameLst>
                                          <p:attrName>ppt_w</p:attrName>
                                        </p:attrNameLst>
                                      </p:cBhvr>
                                      <p:tavLst>
                                        <p:tav tm="0">
                                          <p:val>
                                            <p:strVal val="#ppt_w*0.70"/>
                                          </p:val>
                                        </p:tav>
                                        <p:tav tm="100000">
                                          <p:val>
                                            <p:strVal val="#ppt_w"/>
                                          </p:val>
                                        </p:tav>
                                      </p:tavLst>
                                    </p:anim>
                                    <p:anim calcmode="lin" valueType="num">
                                      <p:cBhvr>
                                        <p:cTn id="20" dur="1000" fill="hold"/>
                                        <p:tgtEl>
                                          <p:spTgt spid="5">
                                            <p:graphicEl>
                                              <a:chart seriesIdx="-4" categoryIdx="1" bldStep="category"/>
                                            </p:graphicEl>
                                          </p:spTgt>
                                        </p:tgtEl>
                                        <p:attrNameLst>
                                          <p:attrName>ppt_h</p:attrName>
                                        </p:attrNameLst>
                                      </p:cBhvr>
                                      <p:tavLst>
                                        <p:tav tm="0">
                                          <p:val>
                                            <p:strVal val="#ppt_h"/>
                                          </p:val>
                                        </p:tav>
                                        <p:tav tm="100000">
                                          <p:val>
                                            <p:strVal val="#ppt_h"/>
                                          </p:val>
                                        </p:tav>
                                      </p:tavLst>
                                    </p:anim>
                                    <p:animEffect transition="in" filter="fade">
                                      <p:cBhvr>
                                        <p:cTn id="21" dur="1000"/>
                                        <p:tgtEl>
                                          <p:spTgt spid="5">
                                            <p:graphicEl>
                                              <a:chart seriesIdx="-4" categoryIdx="1" bldStep="category"/>
                                            </p:graphicEl>
                                          </p:spTgt>
                                        </p:tgtEl>
                                      </p:cBhvr>
                                    </p:animEffect>
                                  </p:childTnLst>
                                </p:cTn>
                              </p:par>
                            </p:childTnLst>
                          </p:cTn>
                        </p:par>
                        <p:par>
                          <p:cTn id="22" fill="hold">
                            <p:stCondLst>
                              <p:cond delay="3000"/>
                            </p:stCondLst>
                            <p:childTnLst>
                              <p:par>
                                <p:cTn id="23" presetID="55" presetClass="entr" presetSubtype="0" fill="hold" grpId="0" nodeType="afterEffect">
                                  <p:stCondLst>
                                    <p:cond delay="0"/>
                                  </p:stCondLst>
                                  <p:childTnLst>
                                    <p:set>
                                      <p:cBhvr>
                                        <p:cTn id="24" dur="1" fill="hold">
                                          <p:stCondLst>
                                            <p:cond delay="0"/>
                                          </p:stCondLst>
                                        </p:cTn>
                                        <p:tgtEl>
                                          <p:spTgt spid="5">
                                            <p:graphicEl>
                                              <a:chart seriesIdx="-4" categoryIdx="2" bldStep="category"/>
                                            </p:graphicEl>
                                          </p:spTgt>
                                        </p:tgtEl>
                                        <p:attrNameLst>
                                          <p:attrName>style.visibility</p:attrName>
                                        </p:attrNameLst>
                                      </p:cBhvr>
                                      <p:to>
                                        <p:strVal val="visible"/>
                                      </p:to>
                                    </p:set>
                                    <p:anim calcmode="lin" valueType="num">
                                      <p:cBhvr>
                                        <p:cTn id="25" dur="1000" fill="hold"/>
                                        <p:tgtEl>
                                          <p:spTgt spid="5">
                                            <p:graphicEl>
                                              <a:chart seriesIdx="-4" categoryIdx="2" bldStep="category"/>
                                            </p:graphicEl>
                                          </p:spTgt>
                                        </p:tgtEl>
                                        <p:attrNameLst>
                                          <p:attrName>ppt_w</p:attrName>
                                        </p:attrNameLst>
                                      </p:cBhvr>
                                      <p:tavLst>
                                        <p:tav tm="0">
                                          <p:val>
                                            <p:strVal val="#ppt_w*0.70"/>
                                          </p:val>
                                        </p:tav>
                                        <p:tav tm="100000">
                                          <p:val>
                                            <p:strVal val="#ppt_w"/>
                                          </p:val>
                                        </p:tav>
                                      </p:tavLst>
                                    </p:anim>
                                    <p:anim calcmode="lin" valueType="num">
                                      <p:cBhvr>
                                        <p:cTn id="26" dur="1000" fill="hold"/>
                                        <p:tgtEl>
                                          <p:spTgt spid="5">
                                            <p:graphicEl>
                                              <a:chart seriesIdx="-4" categoryIdx="2" bldStep="category"/>
                                            </p:graphicEl>
                                          </p:spTgt>
                                        </p:tgtEl>
                                        <p:attrNameLst>
                                          <p:attrName>ppt_h</p:attrName>
                                        </p:attrNameLst>
                                      </p:cBhvr>
                                      <p:tavLst>
                                        <p:tav tm="0">
                                          <p:val>
                                            <p:strVal val="#ppt_h"/>
                                          </p:val>
                                        </p:tav>
                                        <p:tav tm="100000">
                                          <p:val>
                                            <p:strVal val="#ppt_h"/>
                                          </p:val>
                                        </p:tav>
                                      </p:tavLst>
                                    </p:anim>
                                    <p:animEffect transition="in" filter="fade">
                                      <p:cBhvr>
                                        <p:cTn id="27" dur="1000"/>
                                        <p:tgtEl>
                                          <p:spTgt spid="5">
                                            <p:graphicEl>
                                              <a:chart seriesIdx="-4" categoryIdx="2" bldStep="category"/>
                                            </p:graphicEl>
                                          </p:spTgt>
                                        </p:tgtEl>
                                      </p:cBhvr>
                                    </p:animEffect>
                                  </p:childTnLst>
                                </p:cTn>
                              </p:par>
                            </p:childTnLst>
                          </p:cTn>
                        </p:par>
                        <p:par>
                          <p:cTn id="28" fill="hold">
                            <p:stCondLst>
                              <p:cond delay="4000"/>
                            </p:stCondLst>
                            <p:childTnLst>
                              <p:par>
                                <p:cTn id="29" presetID="55" presetClass="entr" presetSubtype="0" fill="hold" grpId="0" nodeType="afterEffect">
                                  <p:stCondLst>
                                    <p:cond delay="0"/>
                                  </p:stCondLst>
                                  <p:childTnLst>
                                    <p:set>
                                      <p:cBhvr>
                                        <p:cTn id="30" dur="1" fill="hold">
                                          <p:stCondLst>
                                            <p:cond delay="0"/>
                                          </p:stCondLst>
                                        </p:cTn>
                                        <p:tgtEl>
                                          <p:spTgt spid="5">
                                            <p:graphicEl>
                                              <a:chart seriesIdx="-4" categoryIdx="3" bldStep="category"/>
                                            </p:graphicEl>
                                          </p:spTgt>
                                        </p:tgtEl>
                                        <p:attrNameLst>
                                          <p:attrName>style.visibility</p:attrName>
                                        </p:attrNameLst>
                                      </p:cBhvr>
                                      <p:to>
                                        <p:strVal val="visible"/>
                                      </p:to>
                                    </p:set>
                                    <p:anim calcmode="lin" valueType="num">
                                      <p:cBhvr>
                                        <p:cTn id="31" dur="1000" fill="hold"/>
                                        <p:tgtEl>
                                          <p:spTgt spid="5">
                                            <p:graphicEl>
                                              <a:chart seriesIdx="-4" categoryIdx="3" bldStep="category"/>
                                            </p:graphicEl>
                                          </p:spTgt>
                                        </p:tgtEl>
                                        <p:attrNameLst>
                                          <p:attrName>ppt_w</p:attrName>
                                        </p:attrNameLst>
                                      </p:cBhvr>
                                      <p:tavLst>
                                        <p:tav tm="0">
                                          <p:val>
                                            <p:strVal val="#ppt_w*0.70"/>
                                          </p:val>
                                        </p:tav>
                                        <p:tav tm="100000">
                                          <p:val>
                                            <p:strVal val="#ppt_w"/>
                                          </p:val>
                                        </p:tav>
                                      </p:tavLst>
                                    </p:anim>
                                    <p:anim calcmode="lin" valueType="num">
                                      <p:cBhvr>
                                        <p:cTn id="32" dur="1000" fill="hold"/>
                                        <p:tgtEl>
                                          <p:spTgt spid="5">
                                            <p:graphicEl>
                                              <a:chart seriesIdx="-4" categoryIdx="3" bldStep="category"/>
                                            </p:graphicEl>
                                          </p:spTgt>
                                        </p:tgtEl>
                                        <p:attrNameLst>
                                          <p:attrName>ppt_h</p:attrName>
                                        </p:attrNameLst>
                                      </p:cBhvr>
                                      <p:tavLst>
                                        <p:tav tm="0">
                                          <p:val>
                                            <p:strVal val="#ppt_h"/>
                                          </p:val>
                                        </p:tav>
                                        <p:tav tm="100000">
                                          <p:val>
                                            <p:strVal val="#ppt_h"/>
                                          </p:val>
                                        </p:tav>
                                      </p:tavLst>
                                    </p:anim>
                                    <p:animEffect transition="in" filter="fade">
                                      <p:cBhvr>
                                        <p:cTn id="33" dur="1000"/>
                                        <p:tgtEl>
                                          <p:spTgt spid="5">
                                            <p:graphicEl>
                                              <a:chart seriesIdx="-4" categoryIdx="3" bldStep="category"/>
                                            </p:graphicEl>
                                          </p:spTgt>
                                        </p:tgtEl>
                                      </p:cBhvr>
                                    </p:animEffect>
                                  </p:childTnLst>
                                </p:cTn>
                              </p:par>
                            </p:childTnLst>
                          </p:cTn>
                        </p:par>
                        <p:par>
                          <p:cTn id="34" fill="hold">
                            <p:stCondLst>
                              <p:cond delay="5000"/>
                            </p:stCondLst>
                            <p:childTnLst>
                              <p:par>
                                <p:cTn id="35" presetID="22" presetClass="entr" presetSubtype="8" fill="hold" nodeType="after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wipe(left)">
                                      <p:cBhvr>
                                        <p:cTn id="37" dur="500"/>
                                        <p:tgtEl>
                                          <p:spTgt spid="26"/>
                                        </p:tgtEl>
                                      </p:cBhvr>
                                    </p:animEffect>
                                  </p:childTnLst>
                                </p:cTn>
                              </p:par>
                            </p:childTnLst>
                          </p:cTn>
                        </p:par>
                        <p:par>
                          <p:cTn id="38" fill="hold">
                            <p:stCondLst>
                              <p:cond delay="5500"/>
                            </p:stCondLst>
                            <p:childTnLst>
                              <p:par>
                                <p:cTn id="39" presetID="22" presetClass="entr" presetSubtype="8" fill="hold"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childTnLst>
                          </p:cTn>
                        </p:par>
                        <p:par>
                          <p:cTn id="42" fill="hold">
                            <p:stCondLst>
                              <p:cond delay="6000"/>
                            </p:stCondLst>
                            <p:childTnLst>
                              <p:par>
                                <p:cTn id="43" presetID="22" presetClass="entr" presetSubtype="8" fill="hold" nodeType="afterEffect">
                                  <p:stCondLst>
                                    <p:cond delay="0"/>
                                  </p:stCondLst>
                                  <p:childTnLst>
                                    <p:set>
                                      <p:cBhvr>
                                        <p:cTn id="44" dur="1" fill="hold">
                                          <p:stCondLst>
                                            <p:cond delay="0"/>
                                          </p:stCondLst>
                                        </p:cTn>
                                        <p:tgtEl>
                                          <p:spTgt spid="27"/>
                                        </p:tgtEl>
                                        <p:attrNameLst>
                                          <p:attrName>style.visibility</p:attrName>
                                        </p:attrNameLst>
                                      </p:cBhvr>
                                      <p:to>
                                        <p:strVal val="visible"/>
                                      </p:to>
                                    </p:set>
                                    <p:animEffect transition="in" filter="wipe(left)">
                                      <p:cBhvr>
                                        <p:cTn id="45" dur="500"/>
                                        <p:tgtEl>
                                          <p:spTgt spid="27"/>
                                        </p:tgtEl>
                                      </p:cBhvr>
                                    </p:animEffect>
                                  </p:childTnLst>
                                </p:cTn>
                              </p:par>
                            </p:childTnLst>
                          </p:cTn>
                        </p:par>
                        <p:par>
                          <p:cTn id="46" fill="hold">
                            <p:stCondLst>
                              <p:cond delay="6500"/>
                            </p:stCondLst>
                            <p:childTnLst>
                              <p:par>
                                <p:cTn id="47" presetID="22" presetClass="entr" presetSubtype="8"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left)">
                                      <p:cBhvr>
                                        <p:cTn id="49" dur="500"/>
                                        <p:tgtEl>
                                          <p:spTgt spid="38"/>
                                        </p:tgtEl>
                                      </p:cBhvr>
                                    </p:animEffect>
                                  </p:childTnLst>
                                </p:cTn>
                              </p:par>
                            </p:childTnLst>
                          </p:cTn>
                        </p:par>
                        <p:par>
                          <p:cTn id="50" fill="hold">
                            <p:stCondLst>
                              <p:cond delay="7000"/>
                            </p:stCondLst>
                            <p:childTnLst>
                              <p:par>
                                <p:cTn id="51" presetID="22" presetClass="entr" presetSubtype="8" fill="hold" nodeType="afterEffect">
                                  <p:stCondLst>
                                    <p:cond delay="0"/>
                                  </p:stCondLst>
                                  <p:childTnLst>
                                    <p:set>
                                      <p:cBhvr>
                                        <p:cTn id="52" dur="1" fill="hold">
                                          <p:stCondLst>
                                            <p:cond delay="0"/>
                                          </p:stCondLst>
                                        </p:cTn>
                                        <p:tgtEl>
                                          <p:spTgt spid="33"/>
                                        </p:tgtEl>
                                        <p:attrNameLst>
                                          <p:attrName>style.visibility</p:attrName>
                                        </p:attrNameLst>
                                      </p:cBhvr>
                                      <p:to>
                                        <p:strVal val="visible"/>
                                      </p:to>
                                    </p:set>
                                    <p:animEffect transition="in" filter="wipe(left)">
                                      <p:cBhvr>
                                        <p:cTn id="53" dur="500"/>
                                        <p:tgtEl>
                                          <p:spTgt spid="33"/>
                                        </p:tgtEl>
                                      </p:cBhvr>
                                    </p:animEffect>
                                  </p:childTnLst>
                                </p:cTn>
                              </p:par>
                            </p:childTnLst>
                          </p:cTn>
                        </p:par>
                        <p:par>
                          <p:cTn id="54" fill="hold">
                            <p:stCondLst>
                              <p:cond delay="7500"/>
                            </p:stCondLst>
                            <p:childTnLst>
                              <p:par>
                                <p:cTn id="55" presetID="22" presetClass="entr" presetSubtype="8" fill="hold" nodeType="after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wipe(left)">
                                      <p:cBhvr>
                                        <p:cTn id="5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category"/>
        </p:bldSub>
      </p:bldGraphic>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F5F5F5"/>
        </a:solidFill>
        <a:effectLst/>
      </p:bgPr>
    </p:bg>
    <p:spTree>
      <p:nvGrpSpPr>
        <p:cNvPr id="1" name=""/>
        <p:cNvGrpSpPr/>
        <p:nvPr/>
      </p:nvGrpSpPr>
      <p:grpSpPr>
        <a:xfrm>
          <a:off x="0" y="0"/>
          <a:ext cx="0" cy="0"/>
          <a:chOff x="0" y="0"/>
          <a:chExt cx="0" cy="0"/>
        </a:xfrm>
      </p:grpSpPr>
      <p:sp>
        <p:nvSpPr>
          <p:cNvPr id="9" name="矩形 8"/>
          <p:cNvSpPr/>
          <p:nvPr/>
        </p:nvSpPr>
        <p:spPr>
          <a:xfrm flipH="1">
            <a:off x="-9462" y="245922"/>
            <a:ext cx="12201461" cy="586311"/>
          </a:xfrm>
          <a:prstGeom prst="rect">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nvSpPr>
        <p:spPr>
          <a:xfrm flipH="1">
            <a:off x="516000" y="75071"/>
            <a:ext cx="928011" cy="928011"/>
          </a:xfrm>
          <a:prstGeom prst="ellipse">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片 5"/>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flipH="1">
            <a:off x="563201" y="118652"/>
            <a:ext cx="839660" cy="831503"/>
          </a:xfrm>
          <a:prstGeom prst="rect">
            <a:avLst/>
          </a:prstGeom>
        </p:spPr>
      </p:pic>
      <p:sp>
        <p:nvSpPr>
          <p:cNvPr id="2" name="文本框 1"/>
          <p:cNvSpPr txBox="1"/>
          <p:nvPr/>
        </p:nvSpPr>
        <p:spPr>
          <a:xfrm>
            <a:off x="1776000" y="320255"/>
            <a:ext cx="2880000" cy="523220"/>
          </a:xfrm>
          <a:prstGeom prst="rect">
            <a:avLst/>
          </a:prstGeom>
          <a:noFill/>
        </p:spPr>
        <p:txBody>
          <a:bodyPr wrap="square" rtlCol="0">
            <a:spAutoFit/>
          </a:bodyPr>
          <a:lstStyle/>
          <a:p>
            <a:r>
              <a:rPr lang="zh-CN" altLang="en-US" sz="2800" dirty="0">
                <a:latin typeface="造字工房悦黑体验版纤细体" pitchFamily="50" charset="-122"/>
                <a:ea typeface="造字工房悦黑体验版纤细体" pitchFamily="50" charset="-122"/>
              </a:rPr>
              <a:t>请点击添加标题</a:t>
            </a:r>
          </a:p>
        </p:txBody>
      </p:sp>
      <p:grpSp>
        <p:nvGrpSpPr>
          <p:cNvPr id="4" name="组合 3"/>
          <p:cNvGrpSpPr/>
          <p:nvPr/>
        </p:nvGrpSpPr>
        <p:grpSpPr>
          <a:xfrm>
            <a:off x="2316300" y="2349000"/>
            <a:ext cx="1979475" cy="3352451"/>
            <a:chOff x="2604402" y="2497139"/>
            <a:chExt cx="1979475" cy="3352451"/>
          </a:xfrm>
        </p:grpSpPr>
        <p:grpSp>
          <p:nvGrpSpPr>
            <p:cNvPr id="3" name="组合 2"/>
            <p:cNvGrpSpPr/>
            <p:nvPr/>
          </p:nvGrpSpPr>
          <p:grpSpPr>
            <a:xfrm>
              <a:off x="2909888" y="2497139"/>
              <a:ext cx="1408112" cy="1304925"/>
              <a:chOff x="2909888" y="2497139"/>
              <a:chExt cx="1408112" cy="1304925"/>
            </a:xfrm>
          </p:grpSpPr>
          <p:sp>
            <p:nvSpPr>
              <p:cNvPr id="15" name="MH_Other_1"/>
              <p:cNvSpPr/>
              <p:nvPr>
                <p:custDataLst>
                  <p:tags r:id="rId8"/>
                </p:custDataLst>
              </p:nvPr>
            </p:nvSpPr>
            <p:spPr>
              <a:xfrm>
                <a:off x="3011488" y="2497139"/>
                <a:ext cx="1306512" cy="1304925"/>
              </a:xfrm>
              <a:custGeom>
                <a:avLst/>
                <a:gdLst>
                  <a:gd name="connsiteX0" fmla="*/ 652667 w 1305335"/>
                  <a:gd name="connsiteY0" fmla="*/ 0 h 1305336"/>
                  <a:gd name="connsiteX1" fmla="*/ 773217 w 1305335"/>
                  <a:gd name="connsiteY1" fmla="*/ 49934 h 1305336"/>
                  <a:gd name="connsiteX2" fmla="*/ 1255403 w 1305335"/>
                  <a:gd name="connsiteY2" fmla="*/ 532119 h 1305336"/>
                  <a:gd name="connsiteX3" fmla="*/ 1255403 w 1305335"/>
                  <a:gd name="connsiteY3" fmla="*/ 773218 h 1305336"/>
                  <a:gd name="connsiteX4" fmla="*/ 773217 w 1305335"/>
                  <a:gd name="connsiteY4" fmla="*/ 1255404 h 1305336"/>
                  <a:gd name="connsiteX5" fmla="*/ 532118 w 1305335"/>
                  <a:gd name="connsiteY5" fmla="*/ 1255404 h 1305336"/>
                  <a:gd name="connsiteX6" fmla="*/ 49932 w 1305335"/>
                  <a:gd name="connsiteY6" fmla="*/ 773218 h 1305336"/>
                  <a:gd name="connsiteX7" fmla="*/ 49932 w 1305335"/>
                  <a:gd name="connsiteY7" fmla="*/ 532119 h 1305336"/>
                  <a:gd name="connsiteX8" fmla="*/ 532118 w 1305335"/>
                  <a:gd name="connsiteY8" fmla="*/ 49934 h 1305336"/>
                  <a:gd name="connsiteX9" fmla="*/ 652667 w 1305335"/>
                  <a:gd name="connsiteY9" fmla="*/ 0 h 130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335" h="1305336">
                    <a:moveTo>
                      <a:pt x="652667" y="0"/>
                    </a:moveTo>
                    <a:cubicBezTo>
                      <a:pt x="696298" y="0"/>
                      <a:pt x="739928" y="16645"/>
                      <a:pt x="773217" y="49934"/>
                    </a:cubicBezTo>
                    <a:lnTo>
                      <a:pt x="1255403" y="532119"/>
                    </a:lnTo>
                    <a:cubicBezTo>
                      <a:pt x="1321980" y="598697"/>
                      <a:pt x="1321980" y="706641"/>
                      <a:pt x="1255403" y="773218"/>
                    </a:cubicBezTo>
                    <a:lnTo>
                      <a:pt x="773217" y="1255404"/>
                    </a:lnTo>
                    <a:cubicBezTo>
                      <a:pt x="706639" y="1321981"/>
                      <a:pt x="598695" y="1321981"/>
                      <a:pt x="532118" y="1255404"/>
                    </a:cubicBezTo>
                    <a:lnTo>
                      <a:pt x="49932" y="773218"/>
                    </a:lnTo>
                    <a:cubicBezTo>
                      <a:pt x="-16645" y="706641"/>
                      <a:pt x="-16645" y="598697"/>
                      <a:pt x="49932" y="532119"/>
                    </a:cubicBezTo>
                    <a:lnTo>
                      <a:pt x="532118" y="49934"/>
                    </a:lnTo>
                    <a:cubicBezTo>
                      <a:pt x="565407" y="16645"/>
                      <a:pt x="609037" y="0"/>
                      <a:pt x="652667" y="0"/>
                    </a:cubicBezTo>
                    <a:close/>
                  </a:path>
                </a:pathLst>
              </a:custGeom>
              <a:solidFill>
                <a:srgbClr val="0D879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16" name="MH_SubTitle_1"/>
              <p:cNvSpPr/>
              <p:nvPr>
                <p:custDataLst>
                  <p:tags r:id="rId9"/>
                </p:custDataLst>
              </p:nvPr>
            </p:nvSpPr>
            <p:spPr>
              <a:xfrm>
                <a:off x="2909888" y="2497139"/>
                <a:ext cx="1306512" cy="1304925"/>
              </a:xfrm>
              <a:custGeom>
                <a:avLst/>
                <a:gdLst>
                  <a:gd name="connsiteX0" fmla="*/ 652669 w 1305336"/>
                  <a:gd name="connsiteY0" fmla="*/ 0 h 1305336"/>
                  <a:gd name="connsiteX1" fmla="*/ 773218 w 1305336"/>
                  <a:gd name="connsiteY1" fmla="*/ 49934 h 1305336"/>
                  <a:gd name="connsiteX2" fmla="*/ 1255404 w 1305336"/>
                  <a:gd name="connsiteY2" fmla="*/ 532119 h 1305336"/>
                  <a:gd name="connsiteX3" fmla="*/ 1255404 w 1305336"/>
                  <a:gd name="connsiteY3" fmla="*/ 773218 h 1305336"/>
                  <a:gd name="connsiteX4" fmla="*/ 773218 w 1305336"/>
                  <a:gd name="connsiteY4" fmla="*/ 1255404 h 1305336"/>
                  <a:gd name="connsiteX5" fmla="*/ 532119 w 1305336"/>
                  <a:gd name="connsiteY5" fmla="*/ 1255404 h 1305336"/>
                  <a:gd name="connsiteX6" fmla="*/ 49934 w 1305336"/>
                  <a:gd name="connsiteY6" fmla="*/ 773218 h 1305336"/>
                  <a:gd name="connsiteX7" fmla="*/ 49934 w 1305336"/>
                  <a:gd name="connsiteY7" fmla="*/ 532119 h 1305336"/>
                  <a:gd name="connsiteX8" fmla="*/ 532119 w 1305336"/>
                  <a:gd name="connsiteY8" fmla="*/ 49934 h 1305336"/>
                  <a:gd name="connsiteX9" fmla="*/ 652669 w 1305336"/>
                  <a:gd name="connsiteY9" fmla="*/ 0 h 130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336" h="1305336">
                    <a:moveTo>
                      <a:pt x="652669" y="0"/>
                    </a:moveTo>
                    <a:cubicBezTo>
                      <a:pt x="696299" y="0"/>
                      <a:pt x="739929" y="16645"/>
                      <a:pt x="773218" y="49934"/>
                    </a:cubicBezTo>
                    <a:lnTo>
                      <a:pt x="1255404" y="532119"/>
                    </a:lnTo>
                    <a:cubicBezTo>
                      <a:pt x="1321981" y="598697"/>
                      <a:pt x="1321981" y="706641"/>
                      <a:pt x="1255404" y="773218"/>
                    </a:cubicBezTo>
                    <a:lnTo>
                      <a:pt x="773218" y="1255404"/>
                    </a:lnTo>
                    <a:cubicBezTo>
                      <a:pt x="706641" y="1321981"/>
                      <a:pt x="598697" y="1321981"/>
                      <a:pt x="532119" y="1255404"/>
                    </a:cubicBezTo>
                    <a:lnTo>
                      <a:pt x="49934" y="773218"/>
                    </a:lnTo>
                    <a:cubicBezTo>
                      <a:pt x="-16644" y="706641"/>
                      <a:pt x="-16644" y="598697"/>
                      <a:pt x="49934" y="532119"/>
                    </a:cubicBezTo>
                    <a:lnTo>
                      <a:pt x="532119" y="49934"/>
                    </a:lnTo>
                    <a:cubicBezTo>
                      <a:pt x="565408" y="16645"/>
                      <a:pt x="609038" y="0"/>
                      <a:pt x="652669" y="0"/>
                    </a:cubicBezTo>
                    <a:close/>
                  </a:path>
                </a:pathLst>
              </a:custGeom>
              <a:solidFill>
                <a:srgbClr val="FFFFFF">
                  <a:lumMod val="95000"/>
                </a:srgbClr>
              </a:solidFill>
              <a:ln w="12700" cap="flat" cmpd="sng" algn="ctr">
                <a:noFill/>
                <a:prstDash val="solid"/>
                <a:miter lim="800000"/>
              </a:ln>
              <a:effectLst>
                <a:outerShdw blurRad="50800" dist="38100" dir="10800000" algn="r" rotWithShape="0">
                  <a:prstClr val="black">
                    <a:alpha val="40000"/>
                  </a:prstClr>
                </a:outerShdw>
              </a:effectLst>
            </p:spPr>
            <p:txBody>
              <a:bodyPr anchor="ctr">
                <a:normAutofit/>
              </a:bodyPr>
              <a:lstStyle/>
              <a:p>
                <a:pPr algn="ctr">
                  <a:defRPr/>
                </a:pPr>
                <a:r>
                  <a:rPr lang="zh-CN" altLang="en-US" kern="0" dirty="0">
                    <a:solidFill>
                      <a:srgbClr val="0D8798"/>
                    </a:solidFill>
                    <a:ea typeface="幼圆"/>
                  </a:rPr>
                  <a:t>添加标题</a:t>
                </a:r>
                <a:endParaRPr lang="en-US" altLang="zh-CN" kern="0" dirty="0">
                  <a:solidFill>
                    <a:srgbClr val="0D8798"/>
                  </a:solidFill>
                  <a:ea typeface="幼圆"/>
                </a:endParaRPr>
              </a:p>
            </p:txBody>
          </p:sp>
        </p:grpSp>
        <p:sp>
          <p:nvSpPr>
            <p:cNvPr id="17" name="MH_Text_1"/>
            <p:cNvSpPr txBox="1">
              <a:spLocks noChangeArrowheads="1"/>
            </p:cNvSpPr>
            <p:nvPr>
              <p:custDataLst>
                <p:tags r:id="rId7"/>
              </p:custDataLst>
            </p:nvPr>
          </p:nvSpPr>
          <p:spPr bwMode="auto">
            <a:xfrm flipH="1">
              <a:off x="2604402" y="4133502"/>
              <a:ext cx="1979475" cy="1716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lnSpc>
                  <a:spcPct val="130000"/>
                </a:lnSpc>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a:t>
              </a:r>
              <a:endParaRPr lang="zh-CN" altLang="en-US" sz="1600" dirty="0"/>
            </a:p>
          </p:txBody>
        </p:sp>
      </p:grpSp>
      <p:grpSp>
        <p:nvGrpSpPr>
          <p:cNvPr id="24" name="组合 23"/>
          <p:cNvGrpSpPr/>
          <p:nvPr/>
        </p:nvGrpSpPr>
        <p:grpSpPr>
          <a:xfrm>
            <a:off x="5101530" y="2349000"/>
            <a:ext cx="1979475" cy="3352451"/>
            <a:chOff x="2604402" y="2497139"/>
            <a:chExt cx="1979475" cy="3352451"/>
          </a:xfrm>
        </p:grpSpPr>
        <p:grpSp>
          <p:nvGrpSpPr>
            <p:cNvPr id="25" name="组合 24"/>
            <p:cNvGrpSpPr/>
            <p:nvPr/>
          </p:nvGrpSpPr>
          <p:grpSpPr>
            <a:xfrm>
              <a:off x="2909888" y="2497139"/>
              <a:ext cx="1408112" cy="1304925"/>
              <a:chOff x="2909888" y="2497139"/>
              <a:chExt cx="1408112" cy="1304925"/>
            </a:xfrm>
          </p:grpSpPr>
          <p:sp>
            <p:nvSpPr>
              <p:cNvPr id="27" name="MH_Other_1"/>
              <p:cNvSpPr/>
              <p:nvPr>
                <p:custDataLst>
                  <p:tags r:id="rId5"/>
                </p:custDataLst>
              </p:nvPr>
            </p:nvSpPr>
            <p:spPr>
              <a:xfrm>
                <a:off x="3011488" y="2497139"/>
                <a:ext cx="1306512" cy="1304925"/>
              </a:xfrm>
              <a:custGeom>
                <a:avLst/>
                <a:gdLst>
                  <a:gd name="connsiteX0" fmla="*/ 652667 w 1305335"/>
                  <a:gd name="connsiteY0" fmla="*/ 0 h 1305336"/>
                  <a:gd name="connsiteX1" fmla="*/ 773217 w 1305335"/>
                  <a:gd name="connsiteY1" fmla="*/ 49934 h 1305336"/>
                  <a:gd name="connsiteX2" fmla="*/ 1255403 w 1305335"/>
                  <a:gd name="connsiteY2" fmla="*/ 532119 h 1305336"/>
                  <a:gd name="connsiteX3" fmla="*/ 1255403 w 1305335"/>
                  <a:gd name="connsiteY3" fmla="*/ 773218 h 1305336"/>
                  <a:gd name="connsiteX4" fmla="*/ 773217 w 1305335"/>
                  <a:gd name="connsiteY4" fmla="*/ 1255404 h 1305336"/>
                  <a:gd name="connsiteX5" fmla="*/ 532118 w 1305335"/>
                  <a:gd name="connsiteY5" fmla="*/ 1255404 h 1305336"/>
                  <a:gd name="connsiteX6" fmla="*/ 49932 w 1305335"/>
                  <a:gd name="connsiteY6" fmla="*/ 773218 h 1305336"/>
                  <a:gd name="connsiteX7" fmla="*/ 49932 w 1305335"/>
                  <a:gd name="connsiteY7" fmla="*/ 532119 h 1305336"/>
                  <a:gd name="connsiteX8" fmla="*/ 532118 w 1305335"/>
                  <a:gd name="connsiteY8" fmla="*/ 49934 h 1305336"/>
                  <a:gd name="connsiteX9" fmla="*/ 652667 w 1305335"/>
                  <a:gd name="connsiteY9" fmla="*/ 0 h 130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335" h="1305336">
                    <a:moveTo>
                      <a:pt x="652667" y="0"/>
                    </a:moveTo>
                    <a:cubicBezTo>
                      <a:pt x="696298" y="0"/>
                      <a:pt x="739928" y="16645"/>
                      <a:pt x="773217" y="49934"/>
                    </a:cubicBezTo>
                    <a:lnTo>
                      <a:pt x="1255403" y="532119"/>
                    </a:lnTo>
                    <a:cubicBezTo>
                      <a:pt x="1321980" y="598697"/>
                      <a:pt x="1321980" y="706641"/>
                      <a:pt x="1255403" y="773218"/>
                    </a:cubicBezTo>
                    <a:lnTo>
                      <a:pt x="773217" y="1255404"/>
                    </a:lnTo>
                    <a:cubicBezTo>
                      <a:pt x="706639" y="1321981"/>
                      <a:pt x="598695" y="1321981"/>
                      <a:pt x="532118" y="1255404"/>
                    </a:cubicBezTo>
                    <a:lnTo>
                      <a:pt x="49932" y="773218"/>
                    </a:lnTo>
                    <a:cubicBezTo>
                      <a:pt x="-16645" y="706641"/>
                      <a:pt x="-16645" y="598697"/>
                      <a:pt x="49932" y="532119"/>
                    </a:cubicBezTo>
                    <a:lnTo>
                      <a:pt x="532118" y="49934"/>
                    </a:lnTo>
                    <a:cubicBezTo>
                      <a:pt x="565407" y="16645"/>
                      <a:pt x="609037" y="0"/>
                      <a:pt x="652667" y="0"/>
                    </a:cubicBezTo>
                    <a:close/>
                  </a:path>
                </a:pathLst>
              </a:custGeom>
              <a:solidFill>
                <a:srgbClr val="AD433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28" name="MH_SubTitle_1"/>
              <p:cNvSpPr/>
              <p:nvPr>
                <p:custDataLst>
                  <p:tags r:id="rId6"/>
                </p:custDataLst>
              </p:nvPr>
            </p:nvSpPr>
            <p:spPr>
              <a:xfrm>
                <a:off x="2909888" y="2497139"/>
                <a:ext cx="1306512" cy="1304925"/>
              </a:xfrm>
              <a:custGeom>
                <a:avLst/>
                <a:gdLst>
                  <a:gd name="connsiteX0" fmla="*/ 652669 w 1305336"/>
                  <a:gd name="connsiteY0" fmla="*/ 0 h 1305336"/>
                  <a:gd name="connsiteX1" fmla="*/ 773218 w 1305336"/>
                  <a:gd name="connsiteY1" fmla="*/ 49934 h 1305336"/>
                  <a:gd name="connsiteX2" fmla="*/ 1255404 w 1305336"/>
                  <a:gd name="connsiteY2" fmla="*/ 532119 h 1305336"/>
                  <a:gd name="connsiteX3" fmla="*/ 1255404 w 1305336"/>
                  <a:gd name="connsiteY3" fmla="*/ 773218 h 1305336"/>
                  <a:gd name="connsiteX4" fmla="*/ 773218 w 1305336"/>
                  <a:gd name="connsiteY4" fmla="*/ 1255404 h 1305336"/>
                  <a:gd name="connsiteX5" fmla="*/ 532119 w 1305336"/>
                  <a:gd name="connsiteY5" fmla="*/ 1255404 h 1305336"/>
                  <a:gd name="connsiteX6" fmla="*/ 49934 w 1305336"/>
                  <a:gd name="connsiteY6" fmla="*/ 773218 h 1305336"/>
                  <a:gd name="connsiteX7" fmla="*/ 49934 w 1305336"/>
                  <a:gd name="connsiteY7" fmla="*/ 532119 h 1305336"/>
                  <a:gd name="connsiteX8" fmla="*/ 532119 w 1305336"/>
                  <a:gd name="connsiteY8" fmla="*/ 49934 h 1305336"/>
                  <a:gd name="connsiteX9" fmla="*/ 652669 w 1305336"/>
                  <a:gd name="connsiteY9" fmla="*/ 0 h 130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336" h="1305336">
                    <a:moveTo>
                      <a:pt x="652669" y="0"/>
                    </a:moveTo>
                    <a:cubicBezTo>
                      <a:pt x="696299" y="0"/>
                      <a:pt x="739929" y="16645"/>
                      <a:pt x="773218" y="49934"/>
                    </a:cubicBezTo>
                    <a:lnTo>
                      <a:pt x="1255404" y="532119"/>
                    </a:lnTo>
                    <a:cubicBezTo>
                      <a:pt x="1321981" y="598697"/>
                      <a:pt x="1321981" y="706641"/>
                      <a:pt x="1255404" y="773218"/>
                    </a:cubicBezTo>
                    <a:lnTo>
                      <a:pt x="773218" y="1255404"/>
                    </a:lnTo>
                    <a:cubicBezTo>
                      <a:pt x="706641" y="1321981"/>
                      <a:pt x="598697" y="1321981"/>
                      <a:pt x="532119" y="1255404"/>
                    </a:cubicBezTo>
                    <a:lnTo>
                      <a:pt x="49934" y="773218"/>
                    </a:lnTo>
                    <a:cubicBezTo>
                      <a:pt x="-16644" y="706641"/>
                      <a:pt x="-16644" y="598697"/>
                      <a:pt x="49934" y="532119"/>
                    </a:cubicBezTo>
                    <a:lnTo>
                      <a:pt x="532119" y="49934"/>
                    </a:lnTo>
                    <a:cubicBezTo>
                      <a:pt x="565408" y="16645"/>
                      <a:pt x="609038" y="0"/>
                      <a:pt x="652669" y="0"/>
                    </a:cubicBezTo>
                    <a:close/>
                  </a:path>
                </a:pathLst>
              </a:custGeom>
              <a:solidFill>
                <a:srgbClr val="FFFFFF">
                  <a:lumMod val="95000"/>
                </a:srgbClr>
              </a:solidFill>
              <a:ln w="12700" cap="flat" cmpd="sng" algn="ctr">
                <a:noFill/>
                <a:prstDash val="solid"/>
                <a:miter lim="800000"/>
              </a:ln>
              <a:effectLst>
                <a:outerShdw blurRad="50800" dist="38100" dir="10800000" algn="r" rotWithShape="0">
                  <a:prstClr val="black">
                    <a:alpha val="40000"/>
                  </a:prstClr>
                </a:outerShdw>
              </a:effectLst>
            </p:spPr>
            <p:txBody>
              <a:bodyPr anchor="ctr">
                <a:normAutofit/>
              </a:bodyPr>
              <a:lstStyle/>
              <a:p>
                <a:pPr algn="ctr">
                  <a:defRPr/>
                </a:pPr>
                <a:r>
                  <a:rPr lang="zh-CN" altLang="en-US" kern="0" dirty="0">
                    <a:solidFill>
                      <a:srgbClr val="AD433D"/>
                    </a:solidFill>
                    <a:ea typeface="幼圆"/>
                  </a:rPr>
                  <a:t>添加标题</a:t>
                </a:r>
                <a:endParaRPr lang="en-US" altLang="zh-CN" kern="0" dirty="0">
                  <a:solidFill>
                    <a:srgbClr val="AD433D"/>
                  </a:solidFill>
                  <a:ea typeface="幼圆"/>
                </a:endParaRPr>
              </a:p>
            </p:txBody>
          </p:sp>
        </p:grpSp>
        <p:sp>
          <p:nvSpPr>
            <p:cNvPr id="26" name="MH_Text_1"/>
            <p:cNvSpPr txBox="1">
              <a:spLocks noChangeArrowheads="1"/>
            </p:cNvSpPr>
            <p:nvPr>
              <p:custDataLst>
                <p:tags r:id="rId4"/>
              </p:custDataLst>
            </p:nvPr>
          </p:nvSpPr>
          <p:spPr bwMode="auto">
            <a:xfrm flipH="1">
              <a:off x="2604402" y="4133502"/>
              <a:ext cx="1979475" cy="1716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lnSpc>
                  <a:spcPct val="130000"/>
                </a:lnSpc>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a:t>
              </a:r>
              <a:endParaRPr lang="zh-CN" altLang="en-US" sz="1600" dirty="0"/>
            </a:p>
          </p:txBody>
        </p:sp>
      </p:grpSp>
      <p:grpSp>
        <p:nvGrpSpPr>
          <p:cNvPr id="29" name="组合 28"/>
          <p:cNvGrpSpPr/>
          <p:nvPr/>
        </p:nvGrpSpPr>
        <p:grpSpPr>
          <a:xfrm>
            <a:off x="7886760" y="2349000"/>
            <a:ext cx="1979475" cy="3352451"/>
            <a:chOff x="2604402" y="2497139"/>
            <a:chExt cx="1979475" cy="3352451"/>
          </a:xfrm>
        </p:grpSpPr>
        <p:grpSp>
          <p:nvGrpSpPr>
            <p:cNvPr id="30" name="组合 29"/>
            <p:cNvGrpSpPr/>
            <p:nvPr/>
          </p:nvGrpSpPr>
          <p:grpSpPr>
            <a:xfrm>
              <a:off x="2909888" y="2497139"/>
              <a:ext cx="1408112" cy="1304925"/>
              <a:chOff x="2909888" y="2497139"/>
              <a:chExt cx="1408112" cy="1304925"/>
            </a:xfrm>
          </p:grpSpPr>
          <p:sp>
            <p:nvSpPr>
              <p:cNvPr id="32" name="MH_Other_1"/>
              <p:cNvSpPr/>
              <p:nvPr>
                <p:custDataLst>
                  <p:tags r:id="rId2"/>
                </p:custDataLst>
              </p:nvPr>
            </p:nvSpPr>
            <p:spPr>
              <a:xfrm>
                <a:off x="3011488" y="2497139"/>
                <a:ext cx="1306512" cy="1304925"/>
              </a:xfrm>
              <a:custGeom>
                <a:avLst/>
                <a:gdLst>
                  <a:gd name="connsiteX0" fmla="*/ 652667 w 1305335"/>
                  <a:gd name="connsiteY0" fmla="*/ 0 h 1305336"/>
                  <a:gd name="connsiteX1" fmla="*/ 773217 w 1305335"/>
                  <a:gd name="connsiteY1" fmla="*/ 49934 h 1305336"/>
                  <a:gd name="connsiteX2" fmla="*/ 1255403 w 1305335"/>
                  <a:gd name="connsiteY2" fmla="*/ 532119 h 1305336"/>
                  <a:gd name="connsiteX3" fmla="*/ 1255403 w 1305335"/>
                  <a:gd name="connsiteY3" fmla="*/ 773218 h 1305336"/>
                  <a:gd name="connsiteX4" fmla="*/ 773217 w 1305335"/>
                  <a:gd name="connsiteY4" fmla="*/ 1255404 h 1305336"/>
                  <a:gd name="connsiteX5" fmla="*/ 532118 w 1305335"/>
                  <a:gd name="connsiteY5" fmla="*/ 1255404 h 1305336"/>
                  <a:gd name="connsiteX6" fmla="*/ 49932 w 1305335"/>
                  <a:gd name="connsiteY6" fmla="*/ 773218 h 1305336"/>
                  <a:gd name="connsiteX7" fmla="*/ 49932 w 1305335"/>
                  <a:gd name="connsiteY7" fmla="*/ 532119 h 1305336"/>
                  <a:gd name="connsiteX8" fmla="*/ 532118 w 1305335"/>
                  <a:gd name="connsiteY8" fmla="*/ 49934 h 1305336"/>
                  <a:gd name="connsiteX9" fmla="*/ 652667 w 1305335"/>
                  <a:gd name="connsiteY9" fmla="*/ 0 h 130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335" h="1305336">
                    <a:moveTo>
                      <a:pt x="652667" y="0"/>
                    </a:moveTo>
                    <a:cubicBezTo>
                      <a:pt x="696298" y="0"/>
                      <a:pt x="739928" y="16645"/>
                      <a:pt x="773217" y="49934"/>
                    </a:cubicBezTo>
                    <a:lnTo>
                      <a:pt x="1255403" y="532119"/>
                    </a:lnTo>
                    <a:cubicBezTo>
                      <a:pt x="1321980" y="598697"/>
                      <a:pt x="1321980" y="706641"/>
                      <a:pt x="1255403" y="773218"/>
                    </a:cubicBezTo>
                    <a:lnTo>
                      <a:pt x="773217" y="1255404"/>
                    </a:lnTo>
                    <a:cubicBezTo>
                      <a:pt x="706639" y="1321981"/>
                      <a:pt x="598695" y="1321981"/>
                      <a:pt x="532118" y="1255404"/>
                    </a:cubicBezTo>
                    <a:lnTo>
                      <a:pt x="49932" y="773218"/>
                    </a:lnTo>
                    <a:cubicBezTo>
                      <a:pt x="-16645" y="706641"/>
                      <a:pt x="-16645" y="598697"/>
                      <a:pt x="49932" y="532119"/>
                    </a:cubicBezTo>
                    <a:lnTo>
                      <a:pt x="532118" y="49934"/>
                    </a:lnTo>
                    <a:cubicBezTo>
                      <a:pt x="565407" y="16645"/>
                      <a:pt x="609037" y="0"/>
                      <a:pt x="652667" y="0"/>
                    </a:cubicBezTo>
                    <a:close/>
                  </a:path>
                </a:pathLst>
              </a:custGeom>
              <a:solidFill>
                <a:srgbClr val="F5ADA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33" name="MH_SubTitle_1"/>
              <p:cNvSpPr/>
              <p:nvPr>
                <p:custDataLst>
                  <p:tags r:id="rId3"/>
                </p:custDataLst>
              </p:nvPr>
            </p:nvSpPr>
            <p:spPr>
              <a:xfrm>
                <a:off x="2909888" y="2497139"/>
                <a:ext cx="1306512" cy="1304925"/>
              </a:xfrm>
              <a:custGeom>
                <a:avLst/>
                <a:gdLst>
                  <a:gd name="connsiteX0" fmla="*/ 652669 w 1305336"/>
                  <a:gd name="connsiteY0" fmla="*/ 0 h 1305336"/>
                  <a:gd name="connsiteX1" fmla="*/ 773218 w 1305336"/>
                  <a:gd name="connsiteY1" fmla="*/ 49934 h 1305336"/>
                  <a:gd name="connsiteX2" fmla="*/ 1255404 w 1305336"/>
                  <a:gd name="connsiteY2" fmla="*/ 532119 h 1305336"/>
                  <a:gd name="connsiteX3" fmla="*/ 1255404 w 1305336"/>
                  <a:gd name="connsiteY3" fmla="*/ 773218 h 1305336"/>
                  <a:gd name="connsiteX4" fmla="*/ 773218 w 1305336"/>
                  <a:gd name="connsiteY4" fmla="*/ 1255404 h 1305336"/>
                  <a:gd name="connsiteX5" fmla="*/ 532119 w 1305336"/>
                  <a:gd name="connsiteY5" fmla="*/ 1255404 h 1305336"/>
                  <a:gd name="connsiteX6" fmla="*/ 49934 w 1305336"/>
                  <a:gd name="connsiteY6" fmla="*/ 773218 h 1305336"/>
                  <a:gd name="connsiteX7" fmla="*/ 49934 w 1305336"/>
                  <a:gd name="connsiteY7" fmla="*/ 532119 h 1305336"/>
                  <a:gd name="connsiteX8" fmla="*/ 532119 w 1305336"/>
                  <a:gd name="connsiteY8" fmla="*/ 49934 h 1305336"/>
                  <a:gd name="connsiteX9" fmla="*/ 652669 w 1305336"/>
                  <a:gd name="connsiteY9" fmla="*/ 0 h 130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336" h="1305336">
                    <a:moveTo>
                      <a:pt x="652669" y="0"/>
                    </a:moveTo>
                    <a:cubicBezTo>
                      <a:pt x="696299" y="0"/>
                      <a:pt x="739929" y="16645"/>
                      <a:pt x="773218" y="49934"/>
                    </a:cubicBezTo>
                    <a:lnTo>
                      <a:pt x="1255404" y="532119"/>
                    </a:lnTo>
                    <a:cubicBezTo>
                      <a:pt x="1321981" y="598697"/>
                      <a:pt x="1321981" y="706641"/>
                      <a:pt x="1255404" y="773218"/>
                    </a:cubicBezTo>
                    <a:lnTo>
                      <a:pt x="773218" y="1255404"/>
                    </a:lnTo>
                    <a:cubicBezTo>
                      <a:pt x="706641" y="1321981"/>
                      <a:pt x="598697" y="1321981"/>
                      <a:pt x="532119" y="1255404"/>
                    </a:cubicBezTo>
                    <a:lnTo>
                      <a:pt x="49934" y="773218"/>
                    </a:lnTo>
                    <a:cubicBezTo>
                      <a:pt x="-16644" y="706641"/>
                      <a:pt x="-16644" y="598697"/>
                      <a:pt x="49934" y="532119"/>
                    </a:cubicBezTo>
                    <a:lnTo>
                      <a:pt x="532119" y="49934"/>
                    </a:lnTo>
                    <a:cubicBezTo>
                      <a:pt x="565408" y="16645"/>
                      <a:pt x="609038" y="0"/>
                      <a:pt x="652669" y="0"/>
                    </a:cubicBezTo>
                    <a:close/>
                  </a:path>
                </a:pathLst>
              </a:custGeom>
              <a:solidFill>
                <a:srgbClr val="FFFFFF">
                  <a:lumMod val="95000"/>
                </a:srgbClr>
              </a:solidFill>
              <a:ln w="12700" cap="flat" cmpd="sng" algn="ctr">
                <a:noFill/>
                <a:prstDash val="solid"/>
                <a:miter lim="800000"/>
              </a:ln>
              <a:effectLst>
                <a:outerShdw blurRad="50800" dist="38100" dir="10800000" algn="r" rotWithShape="0">
                  <a:prstClr val="black">
                    <a:alpha val="40000"/>
                  </a:prstClr>
                </a:outerShdw>
              </a:effectLst>
            </p:spPr>
            <p:txBody>
              <a:bodyPr anchor="ctr">
                <a:normAutofit/>
              </a:bodyPr>
              <a:lstStyle/>
              <a:p>
                <a:pPr algn="ctr">
                  <a:defRPr/>
                </a:pPr>
                <a:r>
                  <a:rPr lang="zh-CN" altLang="en-US" kern="0" dirty="0">
                    <a:solidFill>
                      <a:srgbClr val="F5ADAA"/>
                    </a:solidFill>
                    <a:ea typeface="幼圆"/>
                  </a:rPr>
                  <a:t>添加标题</a:t>
                </a:r>
                <a:endParaRPr lang="en-US" altLang="zh-CN" kern="0" dirty="0">
                  <a:solidFill>
                    <a:srgbClr val="F5ADAA"/>
                  </a:solidFill>
                  <a:ea typeface="幼圆"/>
                </a:endParaRPr>
              </a:p>
            </p:txBody>
          </p:sp>
        </p:grpSp>
        <p:sp>
          <p:nvSpPr>
            <p:cNvPr id="31" name="MH_Text_1"/>
            <p:cNvSpPr txBox="1">
              <a:spLocks noChangeArrowheads="1"/>
            </p:cNvSpPr>
            <p:nvPr>
              <p:custDataLst>
                <p:tags r:id="rId1"/>
              </p:custDataLst>
            </p:nvPr>
          </p:nvSpPr>
          <p:spPr bwMode="auto">
            <a:xfrm flipH="1">
              <a:off x="2604402" y="4133502"/>
              <a:ext cx="1979475" cy="1716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lnSpc>
                  <a:spcPct val="130000"/>
                </a:lnSpc>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a:t>
              </a:r>
              <a:endParaRPr lang="zh-CN" altLang="en-US" sz="1600" dirty="0"/>
            </a:p>
          </p:txBody>
        </p:sp>
      </p:grpSp>
    </p:spTree>
    <p:extLst>
      <p:ext uri="{BB962C8B-B14F-4D97-AF65-F5344CB8AC3E}">
        <p14:creationId xmlns:p14="http://schemas.microsoft.com/office/powerpoint/2010/main" val="787038811"/>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40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40000">
                                          <p:cBhvr additive="base">
                                            <p:cTn id="7" dur="500" fill="hold"/>
                                            <p:tgtEl>
                                              <p:spTgt spid="4"/>
                                            </p:tgtEl>
                                            <p:attrNameLst>
                                              <p:attrName>ppt_x</p:attrName>
                                            </p:attrNameLst>
                                          </p:cBhvr>
                                          <p:tavLst>
                                            <p:tav tm="0">
                                              <p:val>
                                                <p:strVal val="#ppt_x"/>
                                              </p:val>
                                            </p:tav>
                                            <p:tav tm="100000">
                                              <p:val>
                                                <p:strVal val="#ppt_x"/>
                                              </p:val>
                                            </p:tav>
                                          </p:tavLst>
                                        </p:anim>
                                        <p:anim calcmode="lin" valueType="num" p14:bounceEnd="40000">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14:presetBounceEnd="40000">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14:bounceEnd="40000">
                                          <p:cBhvr additive="base">
                                            <p:cTn id="12" dur="500" fill="hold"/>
                                            <p:tgtEl>
                                              <p:spTgt spid="24"/>
                                            </p:tgtEl>
                                            <p:attrNameLst>
                                              <p:attrName>ppt_x</p:attrName>
                                            </p:attrNameLst>
                                          </p:cBhvr>
                                          <p:tavLst>
                                            <p:tav tm="0">
                                              <p:val>
                                                <p:strVal val="#ppt_x"/>
                                              </p:val>
                                            </p:tav>
                                            <p:tav tm="100000">
                                              <p:val>
                                                <p:strVal val="#ppt_x"/>
                                              </p:val>
                                            </p:tav>
                                          </p:tavLst>
                                        </p:anim>
                                        <p:anim calcmode="lin" valueType="num" p14:bounceEnd="40000">
                                          <p:cBhvr additive="base">
                                            <p:cTn id="13" dur="500" fill="hold"/>
                                            <p:tgtEl>
                                              <p:spTgt spid="2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14:presetBounceEnd="40000">
                                      <p:stCondLst>
                                        <p:cond delay="0"/>
                                      </p:stCondLst>
                                      <p:childTnLst>
                                        <p:set>
                                          <p:cBhvr>
                                            <p:cTn id="16" dur="1" fill="hold">
                                              <p:stCondLst>
                                                <p:cond delay="0"/>
                                              </p:stCondLst>
                                            </p:cTn>
                                            <p:tgtEl>
                                              <p:spTgt spid="29"/>
                                            </p:tgtEl>
                                            <p:attrNameLst>
                                              <p:attrName>style.visibility</p:attrName>
                                            </p:attrNameLst>
                                          </p:cBhvr>
                                          <p:to>
                                            <p:strVal val="visible"/>
                                          </p:to>
                                        </p:set>
                                        <p:anim calcmode="lin" valueType="num" p14:bounceEnd="40000">
                                          <p:cBhvr additive="base">
                                            <p:cTn id="17" dur="500" fill="hold"/>
                                            <p:tgtEl>
                                              <p:spTgt spid="29"/>
                                            </p:tgtEl>
                                            <p:attrNameLst>
                                              <p:attrName>ppt_x</p:attrName>
                                            </p:attrNameLst>
                                          </p:cBhvr>
                                          <p:tavLst>
                                            <p:tav tm="0">
                                              <p:val>
                                                <p:strVal val="#ppt_x"/>
                                              </p:val>
                                            </p:tav>
                                            <p:tav tm="100000">
                                              <p:val>
                                                <p:strVal val="#ppt_x"/>
                                              </p:val>
                                            </p:tav>
                                          </p:tavLst>
                                        </p:anim>
                                        <p:anim calcmode="lin" valueType="num" p14:bounceEnd="40000">
                                          <p:cBhvr additive="base">
                                            <p:cTn id="18"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additive="base">
                                            <p:cTn id="12" dur="500" fill="hold"/>
                                            <p:tgtEl>
                                              <p:spTgt spid="24"/>
                                            </p:tgtEl>
                                            <p:attrNameLst>
                                              <p:attrName>ppt_x</p:attrName>
                                            </p:attrNameLst>
                                          </p:cBhvr>
                                          <p:tavLst>
                                            <p:tav tm="0">
                                              <p:val>
                                                <p:strVal val="#ppt_x"/>
                                              </p:val>
                                            </p:tav>
                                            <p:tav tm="100000">
                                              <p:val>
                                                <p:strVal val="#ppt_x"/>
                                              </p:val>
                                            </p:tav>
                                          </p:tavLst>
                                        </p:anim>
                                        <p:anim calcmode="lin" valueType="num">
                                          <p:cBhvr additive="base">
                                            <p:cTn id="13" dur="500" fill="hold"/>
                                            <p:tgtEl>
                                              <p:spTgt spid="2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29"/>
                                            </p:tgtEl>
                                            <p:attrNameLst>
                                              <p:attrName>style.visibility</p:attrName>
                                            </p:attrNameLst>
                                          </p:cBhvr>
                                          <p:to>
                                            <p:strVal val="visible"/>
                                          </p:to>
                                        </p:set>
                                        <p:anim calcmode="lin" valueType="num">
                                          <p:cBhvr additive="base">
                                            <p:cTn id="17" dur="500" fill="hold"/>
                                            <p:tgtEl>
                                              <p:spTgt spid="29"/>
                                            </p:tgtEl>
                                            <p:attrNameLst>
                                              <p:attrName>ppt_x</p:attrName>
                                            </p:attrNameLst>
                                          </p:cBhvr>
                                          <p:tavLst>
                                            <p:tav tm="0">
                                              <p:val>
                                                <p:strVal val="#ppt_x"/>
                                              </p:val>
                                            </p:tav>
                                            <p:tav tm="100000">
                                              <p:val>
                                                <p:strVal val="#ppt_x"/>
                                              </p:val>
                                            </p:tav>
                                          </p:tavLst>
                                        </p:anim>
                                        <p:anim calcmode="lin" valueType="num">
                                          <p:cBhvr additive="base">
                                            <p:cTn id="18"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F5F5F5"/>
        </a:solidFill>
        <a:effectLst/>
      </p:bgPr>
    </p:bg>
    <p:spTree>
      <p:nvGrpSpPr>
        <p:cNvPr id="1" name=""/>
        <p:cNvGrpSpPr/>
        <p:nvPr/>
      </p:nvGrpSpPr>
      <p:grpSpPr>
        <a:xfrm>
          <a:off x="0" y="0"/>
          <a:ext cx="0" cy="0"/>
          <a:chOff x="0" y="0"/>
          <a:chExt cx="0" cy="0"/>
        </a:xfrm>
      </p:grpSpPr>
      <p:sp>
        <p:nvSpPr>
          <p:cNvPr id="11" name="任意多边形 10"/>
          <p:cNvSpPr/>
          <p:nvPr/>
        </p:nvSpPr>
        <p:spPr>
          <a:xfrm>
            <a:off x="1236000" y="2688714"/>
            <a:ext cx="9180000" cy="1440000"/>
          </a:xfrm>
          <a:custGeom>
            <a:avLst/>
            <a:gdLst>
              <a:gd name="connsiteX0" fmla="*/ 735581 w 9180000"/>
              <a:gd name="connsiteY0" fmla="*/ 168889 h 1440000"/>
              <a:gd name="connsiteX1" fmla="*/ 195581 w 9180000"/>
              <a:gd name="connsiteY1" fmla="*/ 708889 h 1440000"/>
              <a:gd name="connsiteX2" fmla="*/ 735581 w 9180000"/>
              <a:gd name="connsiteY2" fmla="*/ 1248889 h 1440000"/>
              <a:gd name="connsiteX3" fmla="*/ 1275581 w 9180000"/>
              <a:gd name="connsiteY3" fmla="*/ 708889 h 1440000"/>
              <a:gd name="connsiteX4" fmla="*/ 735581 w 9180000"/>
              <a:gd name="connsiteY4" fmla="*/ 168889 h 1440000"/>
              <a:gd name="connsiteX5" fmla="*/ 720000 w 9180000"/>
              <a:gd name="connsiteY5" fmla="*/ 0 h 1440000"/>
              <a:gd name="connsiteX6" fmla="*/ 8460000 w 9180000"/>
              <a:gd name="connsiteY6" fmla="*/ 0 h 1440000"/>
              <a:gd name="connsiteX7" fmla="*/ 9180000 w 9180000"/>
              <a:gd name="connsiteY7" fmla="*/ 720000 h 1440000"/>
              <a:gd name="connsiteX8" fmla="*/ 8460000 w 9180000"/>
              <a:gd name="connsiteY8" fmla="*/ 1440000 h 1440000"/>
              <a:gd name="connsiteX9" fmla="*/ 720000 w 9180000"/>
              <a:gd name="connsiteY9" fmla="*/ 1440000 h 1440000"/>
              <a:gd name="connsiteX10" fmla="*/ 0 w 9180000"/>
              <a:gd name="connsiteY10" fmla="*/ 720000 h 1440000"/>
              <a:gd name="connsiteX11" fmla="*/ 720000 w 9180000"/>
              <a:gd name="connsiteY11"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80000" h="1440000">
                <a:moveTo>
                  <a:pt x="735581" y="168889"/>
                </a:moveTo>
                <a:cubicBezTo>
                  <a:pt x="437347" y="168889"/>
                  <a:pt x="195581" y="410655"/>
                  <a:pt x="195581" y="708889"/>
                </a:cubicBezTo>
                <a:cubicBezTo>
                  <a:pt x="195581" y="1007123"/>
                  <a:pt x="437347" y="1248889"/>
                  <a:pt x="735581" y="1248889"/>
                </a:cubicBezTo>
                <a:cubicBezTo>
                  <a:pt x="1033815" y="1248889"/>
                  <a:pt x="1275581" y="1007123"/>
                  <a:pt x="1275581" y="708889"/>
                </a:cubicBezTo>
                <a:cubicBezTo>
                  <a:pt x="1275581" y="410655"/>
                  <a:pt x="1033815" y="168889"/>
                  <a:pt x="735581" y="168889"/>
                </a:cubicBezTo>
                <a:close/>
                <a:moveTo>
                  <a:pt x="720000" y="0"/>
                </a:moveTo>
                <a:lnTo>
                  <a:pt x="8460000" y="0"/>
                </a:lnTo>
                <a:cubicBezTo>
                  <a:pt x="8857645" y="0"/>
                  <a:pt x="9180000" y="322355"/>
                  <a:pt x="9180000" y="720000"/>
                </a:cubicBezTo>
                <a:cubicBezTo>
                  <a:pt x="9180000" y="1117645"/>
                  <a:pt x="8857645" y="1440000"/>
                  <a:pt x="8460000" y="1440000"/>
                </a:cubicBezTo>
                <a:lnTo>
                  <a:pt x="720000" y="1440000"/>
                </a:lnTo>
                <a:cubicBezTo>
                  <a:pt x="322355" y="1440000"/>
                  <a:pt x="0" y="1117645"/>
                  <a:pt x="0" y="720000"/>
                </a:cubicBezTo>
                <a:cubicBezTo>
                  <a:pt x="0" y="322355"/>
                  <a:pt x="322355" y="0"/>
                  <a:pt x="720000" y="0"/>
                </a:cubicBezTo>
                <a:close/>
              </a:path>
            </a:pathLst>
          </a:cu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组合 9"/>
          <p:cNvGrpSpPr/>
          <p:nvPr/>
        </p:nvGrpSpPr>
        <p:grpSpPr>
          <a:xfrm>
            <a:off x="8368121" y="1415060"/>
            <a:ext cx="4027879" cy="4027879"/>
            <a:chOff x="8093996" y="1415060"/>
            <a:chExt cx="4027879" cy="4027879"/>
          </a:xfrm>
        </p:grpSpPr>
        <p:sp>
          <p:nvSpPr>
            <p:cNvPr id="7" name="椭圆 6"/>
            <p:cNvSpPr/>
            <p:nvPr/>
          </p:nvSpPr>
          <p:spPr>
            <a:xfrm>
              <a:off x="8093996" y="1415060"/>
              <a:ext cx="4027879" cy="4027879"/>
            </a:xfrm>
            <a:prstGeom prst="ellipse">
              <a:avLst/>
            </a:prstGeom>
            <a:solidFill>
              <a:schemeClr val="bg1">
                <a:lumMod val="95000"/>
              </a:schemeClr>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片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72600" y="1604214"/>
              <a:ext cx="3644407" cy="3609000"/>
            </a:xfrm>
            <a:prstGeom prst="rect">
              <a:avLst/>
            </a:prstGeom>
          </p:spPr>
        </p:pic>
      </p:grpSp>
      <p:sp>
        <p:nvSpPr>
          <p:cNvPr id="2" name="文本框 1"/>
          <p:cNvSpPr txBox="1"/>
          <p:nvPr/>
        </p:nvSpPr>
        <p:spPr>
          <a:xfrm>
            <a:off x="3238819" y="3075057"/>
            <a:ext cx="3757181" cy="707886"/>
          </a:xfrm>
          <a:prstGeom prst="rect">
            <a:avLst/>
          </a:prstGeom>
          <a:noFill/>
        </p:spPr>
        <p:txBody>
          <a:bodyPr wrap="square" rtlCol="0">
            <a:spAutoFit/>
          </a:bodyPr>
          <a:lstStyle/>
          <a:p>
            <a:r>
              <a:rPr lang="zh-CN" altLang="en-US" sz="4000" dirty="0">
                <a:solidFill>
                  <a:schemeClr val="tx1">
                    <a:lumMod val="85000"/>
                    <a:lumOff val="15000"/>
                  </a:schemeClr>
                </a:solidFill>
                <a:latin typeface="造字工房悦黑体验版纤细体" pitchFamily="50" charset="-122"/>
                <a:ea typeface="造字工房悦黑体验版纤细体" pitchFamily="50" charset="-122"/>
              </a:rPr>
              <a:t>请在此添加标题</a:t>
            </a:r>
          </a:p>
        </p:txBody>
      </p:sp>
      <p:sp>
        <p:nvSpPr>
          <p:cNvPr id="5" name="文本框 4"/>
          <p:cNvSpPr txBox="1"/>
          <p:nvPr/>
        </p:nvSpPr>
        <p:spPr>
          <a:xfrm>
            <a:off x="1520421" y="2815990"/>
            <a:ext cx="900000" cy="1200329"/>
          </a:xfrm>
          <a:prstGeom prst="rect">
            <a:avLst/>
          </a:prstGeom>
          <a:noFill/>
        </p:spPr>
        <p:txBody>
          <a:bodyPr wrap="square" rtlCol="0">
            <a:spAutoFit/>
          </a:bodyPr>
          <a:lstStyle/>
          <a:p>
            <a:r>
              <a:rPr lang="en-US" altLang="zh-CN" sz="7200" dirty="0">
                <a:solidFill>
                  <a:schemeClr val="tx1">
                    <a:lumMod val="85000"/>
                    <a:lumOff val="15000"/>
                  </a:schemeClr>
                </a:solidFill>
                <a:latin typeface="MComputer HKS Bold" panose="00000500000000000000" pitchFamily="2" charset="-120"/>
                <a:ea typeface="MComputer HKS Bold" panose="00000500000000000000" pitchFamily="2" charset="-120"/>
              </a:rPr>
              <a:t>2</a:t>
            </a:r>
            <a:endParaRPr lang="zh-CN" altLang="en-US" sz="7200" dirty="0">
              <a:solidFill>
                <a:schemeClr val="tx1">
                  <a:lumMod val="85000"/>
                  <a:lumOff val="15000"/>
                </a:schemeClr>
              </a:solidFill>
              <a:latin typeface="MComputer HKS Bold" panose="00000500000000000000" pitchFamily="2" charset="-120"/>
              <a:ea typeface="MComputer HKS Bold" panose="00000500000000000000" pitchFamily="2" charset="-120"/>
            </a:endParaRPr>
          </a:p>
        </p:txBody>
      </p:sp>
    </p:spTree>
    <p:extLst>
      <p:ext uri="{BB962C8B-B14F-4D97-AF65-F5344CB8AC3E}">
        <p14:creationId xmlns:p14="http://schemas.microsoft.com/office/powerpoint/2010/main" val="2925150838"/>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F5F5F5"/>
        </a:solidFill>
        <a:effectLst/>
      </p:bgPr>
    </p:bg>
    <p:spTree>
      <p:nvGrpSpPr>
        <p:cNvPr id="1" name=""/>
        <p:cNvGrpSpPr/>
        <p:nvPr/>
      </p:nvGrpSpPr>
      <p:grpSpPr>
        <a:xfrm>
          <a:off x="0" y="0"/>
          <a:ext cx="0" cy="0"/>
          <a:chOff x="0" y="0"/>
          <a:chExt cx="0" cy="0"/>
        </a:xfrm>
      </p:grpSpPr>
      <p:sp>
        <p:nvSpPr>
          <p:cNvPr id="9" name="矩形 8"/>
          <p:cNvSpPr/>
          <p:nvPr/>
        </p:nvSpPr>
        <p:spPr>
          <a:xfrm flipH="1">
            <a:off x="-9462" y="245922"/>
            <a:ext cx="12201461" cy="586311"/>
          </a:xfrm>
          <a:prstGeom prst="rect">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nvSpPr>
        <p:spPr>
          <a:xfrm flipH="1">
            <a:off x="516000" y="75071"/>
            <a:ext cx="928011" cy="928011"/>
          </a:xfrm>
          <a:prstGeom prst="ellipse">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片 5"/>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flipH="1">
            <a:off x="563201" y="118652"/>
            <a:ext cx="839660" cy="831503"/>
          </a:xfrm>
          <a:prstGeom prst="rect">
            <a:avLst/>
          </a:prstGeom>
        </p:spPr>
      </p:pic>
      <p:sp>
        <p:nvSpPr>
          <p:cNvPr id="2" name="文本框 1"/>
          <p:cNvSpPr txBox="1"/>
          <p:nvPr/>
        </p:nvSpPr>
        <p:spPr>
          <a:xfrm>
            <a:off x="1776000" y="320255"/>
            <a:ext cx="2880000" cy="523220"/>
          </a:xfrm>
          <a:prstGeom prst="rect">
            <a:avLst/>
          </a:prstGeom>
          <a:noFill/>
        </p:spPr>
        <p:txBody>
          <a:bodyPr wrap="square" rtlCol="0">
            <a:spAutoFit/>
          </a:bodyPr>
          <a:lstStyle/>
          <a:p>
            <a:r>
              <a:rPr lang="zh-CN" altLang="en-US" sz="2800" dirty="0">
                <a:latin typeface="造字工房悦黑体验版纤细体" pitchFamily="50" charset="-122"/>
                <a:ea typeface="造字工房悦黑体验版纤细体" pitchFamily="50" charset="-122"/>
              </a:rPr>
              <a:t>请点击添加标题</a:t>
            </a:r>
          </a:p>
        </p:txBody>
      </p:sp>
      <p:grpSp>
        <p:nvGrpSpPr>
          <p:cNvPr id="4" name="组合 3"/>
          <p:cNvGrpSpPr/>
          <p:nvPr/>
        </p:nvGrpSpPr>
        <p:grpSpPr>
          <a:xfrm>
            <a:off x="1895352" y="2516575"/>
            <a:ext cx="3807399" cy="1085850"/>
            <a:chOff x="2136000" y="2473325"/>
            <a:chExt cx="3807399" cy="1085850"/>
          </a:xfrm>
        </p:grpSpPr>
        <p:sp>
          <p:nvSpPr>
            <p:cNvPr id="8" name="MH_Other_1"/>
            <p:cNvSpPr/>
            <p:nvPr>
              <p:custDataLst>
                <p:tags r:id="rId13"/>
              </p:custDataLst>
            </p:nvPr>
          </p:nvSpPr>
          <p:spPr>
            <a:xfrm>
              <a:off x="2431275" y="2473325"/>
              <a:ext cx="1085850" cy="1085850"/>
            </a:xfrm>
            <a:custGeom>
              <a:avLst/>
              <a:gdLst>
                <a:gd name="connsiteX0" fmla="*/ 542925 w 1085850"/>
                <a:gd name="connsiteY0" fmla="*/ 92925 h 1085850"/>
                <a:gd name="connsiteX1" fmla="*/ 92925 w 1085850"/>
                <a:gd name="connsiteY1" fmla="*/ 542925 h 1085850"/>
                <a:gd name="connsiteX2" fmla="*/ 542925 w 1085850"/>
                <a:gd name="connsiteY2" fmla="*/ 992925 h 1085850"/>
                <a:gd name="connsiteX3" fmla="*/ 992925 w 1085850"/>
                <a:gd name="connsiteY3" fmla="*/ 542925 h 1085850"/>
                <a:gd name="connsiteX4" fmla="*/ 542925 w 1085850"/>
                <a:gd name="connsiteY4" fmla="*/ 92925 h 1085850"/>
                <a:gd name="connsiteX5" fmla="*/ 542925 w 1085850"/>
                <a:gd name="connsiteY5" fmla="*/ 0 h 1085850"/>
                <a:gd name="connsiteX6" fmla="*/ 1085850 w 1085850"/>
                <a:gd name="connsiteY6" fmla="*/ 542925 h 1085850"/>
                <a:gd name="connsiteX7" fmla="*/ 542925 w 1085850"/>
                <a:gd name="connsiteY7" fmla="*/ 1085850 h 1085850"/>
                <a:gd name="connsiteX8" fmla="*/ 0 w 1085850"/>
                <a:gd name="connsiteY8" fmla="*/ 542925 h 1085850"/>
                <a:gd name="connsiteX9" fmla="*/ 542925 w 1085850"/>
                <a:gd name="connsiteY9" fmla="*/ 0 h 108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850" h="1085850">
                  <a:moveTo>
                    <a:pt x="542925" y="92925"/>
                  </a:moveTo>
                  <a:cubicBezTo>
                    <a:pt x="294397" y="92925"/>
                    <a:pt x="92925" y="294397"/>
                    <a:pt x="92925" y="542925"/>
                  </a:cubicBezTo>
                  <a:cubicBezTo>
                    <a:pt x="92925" y="791453"/>
                    <a:pt x="294397" y="992925"/>
                    <a:pt x="542925" y="992925"/>
                  </a:cubicBezTo>
                  <a:cubicBezTo>
                    <a:pt x="791453" y="992925"/>
                    <a:pt x="992925" y="791453"/>
                    <a:pt x="992925" y="542925"/>
                  </a:cubicBezTo>
                  <a:cubicBezTo>
                    <a:pt x="992925" y="294397"/>
                    <a:pt x="791453" y="92925"/>
                    <a:pt x="542925" y="92925"/>
                  </a:cubicBezTo>
                  <a:close/>
                  <a:moveTo>
                    <a:pt x="542925" y="0"/>
                  </a:moveTo>
                  <a:cubicBezTo>
                    <a:pt x="842774" y="0"/>
                    <a:pt x="1085850" y="243076"/>
                    <a:pt x="1085850" y="542925"/>
                  </a:cubicBezTo>
                  <a:cubicBezTo>
                    <a:pt x="1085850" y="842774"/>
                    <a:pt x="842774" y="1085850"/>
                    <a:pt x="542925" y="1085850"/>
                  </a:cubicBezTo>
                  <a:cubicBezTo>
                    <a:pt x="243076" y="1085850"/>
                    <a:pt x="0" y="842774"/>
                    <a:pt x="0" y="542925"/>
                  </a:cubicBezTo>
                  <a:cubicBezTo>
                    <a:pt x="0" y="243076"/>
                    <a:pt x="243076" y="0"/>
                    <a:pt x="542925"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defRPr/>
              </a:pPr>
              <a:endParaRPr lang="zh-CN" altLang="en-US" sz="1600">
                <a:solidFill>
                  <a:schemeClr val="tx1"/>
                </a:solidFill>
              </a:endParaRPr>
            </a:p>
          </p:txBody>
        </p:sp>
        <p:sp>
          <p:nvSpPr>
            <p:cNvPr id="10" name="MH_SubTitle_1"/>
            <p:cNvSpPr/>
            <p:nvPr>
              <p:custDataLst>
                <p:tags r:id="rId14"/>
              </p:custDataLst>
            </p:nvPr>
          </p:nvSpPr>
          <p:spPr>
            <a:xfrm>
              <a:off x="2524938" y="2565401"/>
              <a:ext cx="900112" cy="900113"/>
            </a:xfrm>
            <a:prstGeom prst="ellipse">
              <a:avLst/>
            </a:prstGeom>
            <a:solidFill>
              <a:srgbClr val="F3EFE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endParaRPr lang="en-US" altLang="zh-CN" kern="0" dirty="0">
                <a:solidFill>
                  <a:schemeClr val="accent1"/>
                </a:solidFill>
                <a:cs typeface="宋体" panose="02010600030101010101" pitchFamily="2" charset="-122"/>
              </a:endParaRPr>
            </a:p>
          </p:txBody>
        </p:sp>
        <p:sp>
          <p:nvSpPr>
            <p:cNvPr id="11" name="MH_Other_2"/>
            <p:cNvSpPr/>
            <p:nvPr>
              <p:custDataLst>
                <p:tags r:id="rId15"/>
              </p:custDataLst>
            </p:nvPr>
          </p:nvSpPr>
          <p:spPr>
            <a:xfrm>
              <a:off x="2136000" y="2803525"/>
              <a:ext cx="469900" cy="425450"/>
            </a:xfrm>
            <a:prstGeom prst="roundRect">
              <a:avLst>
                <a:gd name="adj" fmla="val 8818"/>
              </a:avLst>
            </a:prstGeom>
            <a:solidFill>
              <a:srgbClr val="F3EFE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r>
                <a:rPr lang="en-US" altLang="zh-CN" sz="2000" b="1" dirty="0">
                  <a:solidFill>
                    <a:srgbClr val="AD433D"/>
                  </a:solidFill>
                </a:rPr>
                <a:t>01</a:t>
              </a:r>
              <a:endParaRPr lang="zh-CN" altLang="en-US" sz="2000" b="1" dirty="0">
                <a:solidFill>
                  <a:srgbClr val="AD433D"/>
                </a:solidFill>
              </a:endParaRPr>
            </a:p>
          </p:txBody>
        </p:sp>
        <p:sp>
          <p:nvSpPr>
            <p:cNvPr id="21" name="MH_Text_1"/>
            <p:cNvSpPr/>
            <p:nvPr>
              <p:custDataLst>
                <p:tags r:id="rId16"/>
              </p:custDataLst>
            </p:nvPr>
          </p:nvSpPr>
          <p:spPr>
            <a:xfrm>
              <a:off x="3517124" y="2473325"/>
              <a:ext cx="2426275" cy="1085850"/>
            </a:xfrm>
            <a:prstGeom prst="rect">
              <a:avLst/>
            </a:prstGeom>
          </p:spPr>
          <p:txBody>
            <a:bodyPr anchor="ctr">
              <a:noAutofit/>
            </a:bodyPr>
            <a:lstStyle/>
            <a:p>
              <a:pPr algn="just">
                <a:lnSpc>
                  <a:spcPct val="130000"/>
                </a:lnSpc>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a:t>
              </a:r>
              <a:endParaRPr lang="zh-CN" altLang="en-US" sz="1600" dirty="0"/>
            </a:p>
          </p:txBody>
        </p:sp>
        <p:pic>
          <p:nvPicPr>
            <p:cNvPr id="3" name="图片 2"/>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2610585" y="2632981"/>
              <a:ext cx="736499" cy="729343"/>
            </a:xfrm>
            <a:prstGeom prst="rect">
              <a:avLst/>
            </a:prstGeom>
          </p:spPr>
        </p:pic>
      </p:grpSp>
      <p:grpSp>
        <p:nvGrpSpPr>
          <p:cNvPr id="5" name="组合 4"/>
          <p:cNvGrpSpPr/>
          <p:nvPr/>
        </p:nvGrpSpPr>
        <p:grpSpPr>
          <a:xfrm>
            <a:off x="1895352" y="4323150"/>
            <a:ext cx="3807399" cy="1085850"/>
            <a:chOff x="2136000" y="4279900"/>
            <a:chExt cx="3807399" cy="1085850"/>
          </a:xfrm>
        </p:grpSpPr>
        <p:sp>
          <p:nvSpPr>
            <p:cNvPr id="12" name="MH_Other_3"/>
            <p:cNvSpPr/>
            <p:nvPr>
              <p:custDataLst>
                <p:tags r:id="rId9"/>
              </p:custDataLst>
            </p:nvPr>
          </p:nvSpPr>
          <p:spPr>
            <a:xfrm>
              <a:off x="2431275" y="4279900"/>
              <a:ext cx="1085850" cy="1085850"/>
            </a:xfrm>
            <a:custGeom>
              <a:avLst/>
              <a:gdLst>
                <a:gd name="connsiteX0" fmla="*/ 542925 w 1085850"/>
                <a:gd name="connsiteY0" fmla="*/ 92925 h 1085850"/>
                <a:gd name="connsiteX1" fmla="*/ 92925 w 1085850"/>
                <a:gd name="connsiteY1" fmla="*/ 542925 h 1085850"/>
                <a:gd name="connsiteX2" fmla="*/ 542925 w 1085850"/>
                <a:gd name="connsiteY2" fmla="*/ 992925 h 1085850"/>
                <a:gd name="connsiteX3" fmla="*/ 992925 w 1085850"/>
                <a:gd name="connsiteY3" fmla="*/ 542925 h 1085850"/>
                <a:gd name="connsiteX4" fmla="*/ 542925 w 1085850"/>
                <a:gd name="connsiteY4" fmla="*/ 92925 h 1085850"/>
                <a:gd name="connsiteX5" fmla="*/ 542925 w 1085850"/>
                <a:gd name="connsiteY5" fmla="*/ 0 h 1085850"/>
                <a:gd name="connsiteX6" fmla="*/ 1085850 w 1085850"/>
                <a:gd name="connsiteY6" fmla="*/ 542925 h 1085850"/>
                <a:gd name="connsiteX7" fmla="*/ 542925 w 1085850"/>
                <a:gd name="connsiteY7" fmla="*/ 1085850 h 1085850"/>
                <a:gd name="connsiteX8" fmla="*/ 0 w 1085850"/>
                <a:gd name="connsiteY8" fmla="*/ 542925 h 1085850"/>
                <a:gd name="connsiteX9" fmla="*/ 542925 w 1085850"/>
                <a:gd name="connsiteY9" fmla="*/ 0 h 108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850" h="1085850">
                  <a:moveTo>
                    <a:pt x="542925" y="92925"/>
                  </a:moveTo>
                  <a:cubicBezTo>
                    <a:pt x="294397" y="92925"/>
                    <a:pt x="92925" y="294397"/>
                    <a:pt x="92925" y="542925"/>
                  </a:cubicBezTo>
                  <a:cubicBezTo>
                    <a:pt x="92925" y="791453"/>
                    <a:pt x="294397" y="992925"/>
                    <a:pt x="542925" y="992925"/>
                  </a:cubicBezTo>
                  <a:cubicBezTo>
                    <a:pt x="791453" y="992925"/>
                    <a:pt x="992925" y="791453"/>
                    <a:pt x="992925" y="542925"/>
                  </a:cubicBezTo>
                  <a:cubicBezTo>
                    <a:pt x="992925" y="294397"/>
                    <a:pt x="791453" y="92925"/>
                    <a:pt x="542925" y="92925"/>
                  </a:cubicBezTo>
                  <a:close/>
                  <a:moveTo>
                    <a:pt x="542925" y="0"/>
                  </a:moveTo>
                  <a:cubicBezTo>
                    <a:pt x="842774" y="0"/>
                    <a:pt x="1085850" y="243076"/>
                    <a:pt x="1085850" y="542925"/>
                  </a:cubicBezTo>
                  <a:cubicBezTo>
                    <a:pt x="1085850" y="842774"/>
                    <a:pt x="842774" y="1085850"/>
                    <a:pt x="542925" y="1085850"/>
                  </a:cubicBezTo>
                  <a:cubicBezTo>
                    <a:pt x="243076" y="1085850"/>
                    <a:pt x="0" y="842774"/>
                    <a:pt x="0" y="542925"/>
                  </a:cubicBezTo>
                  <a:cubicBezTo>
                    <a:pt x="0" y="243076"/>
                    <a:pt x="243076" y="0"/>
                    <a:pt x="542925"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defRPr/>
              </a:pPr>
              <a:endParaRPr lang="zh-CN" altLang="en-US" sz="1600">
                <a:solidFill>
                  <a:schemeClr val="tx1"/>
                </a:solidFill>
              </a:endParaRPr>
            </a:p>
          </p:txBody>
        </p:sp>
        <p:sp>
          <p:nvSpPr>
            <p:cNvPr id="13" name="MH_SubTitle_3"/>
            <p:cNvSpPr/>
            <p:nvPr>
              <p:custDataLst>
                <p:tags r:id="rId10"/>
              </p:custDataLst>
            </p:nvPr>
          </p:nvSpPr>
          <p:spPr>
            <a:xfrm>
              <a:off x="2524938" y="4371976"/>
              <a:ext cx="900112" cy="900113"/>
            </a:xfrm>
            <a:prstGeom prst="ellipse">
              <a:avLst/>
            </a:prstGeom>
            <a:solidFill>
              <a:srgbClr val="F3EFE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endParaRPr lang="en-US" altLang="zh-CN" kern="0" dirty="0">
                <a:solidFill>
                  <a:schemeClr val="accent3"/>
                </a:solidFill>
                <a:cs typeface="宋体" panose="02010600030101010101" pitchFamily="2" charset="-122"/>
              </a:endParaRPr>
            </a:p>
          </p:txBody>
        </p:sp>
        <p:sp>
          <p:nvSpPr>
            <p:cNvPr id="14" name="MH_Other_4"/>
            <p:cNvSpPr/>
            <p:nvPr>
              <p:custDataLst>
                <p:tags r:id="rId11"/>
              </p:custDataLst>
            </p:nvPr>
          </p:nvSpPr>
          <p:spPr>
            <a:xfrm>
              <a:off x="2136000" y="4610100"/>
              <a:ext cx="469900" cy="425450"/>
            </a:xfrm>
            <a:prstGeom prst="roundRect">
              <a:avLst>
                <a:gd name="adj" fmla="val 8818"/>
              </a:avLst>
            </a:prstGeom>
            <a:solidFill>
              <a:srgbClr val="F3EFE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r>
                <a:rPr lang="en-US" altLang="zh-CN" sz="2000" b="1" dirty="0">
                  <a:solidFill>
                    <a:srgbClr val="0D8798"/>
                  </a:solidFill>
                </a:rPr>
                <a:t>03</a:t>
              </a:r>
              <a:endParaRPr lang="zh-CN" altLang="en-US" sz="2000" b="1" dirty="0">
                <a:solidFill>
                  <a:srgbClr val="0D8798"/>
                </a:solidFill>
              </a:endParaRPr>
            </a:p>
          </p:txBody>
        </p:sp>
        <p:sp>
          <p:nvSpPr>
            <p:cNvPr id="22" name="MH_Text_3"/>
            <p:cNvSpPr/>
            <p:nvPr>
              <p:custDataLst>
                <p:tags r:id="rId12"/>
              </p:custDataLst>
            </p:nvPr>
          </p:nvSpPr>
          <p:spPr>
            <a:xfrm>
              <a:off x="3517125" y="4279900"/>
              <a:ext cx="2426274" cy="1085850"/>
            </a:xfrm>
            <a:prstGeom prst="rect">
              <a:avLst/>
            </a:prstGeom>
          </p:spPr>
          <p:txBody>
            <a:bodyPr anchor="ctr">
              <a:normAutofit/>
            </a:bodyPr>
            <a:lstStyle/>
            <a:p>
              <a:pPr algn="just">
                <a:lnSpc>
                  <a:spcPct val="130000"/>
                </a:lnSpc>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a:t>
              </a:r>
              <a:endParaRPr lang="zh-CN" altLang="en-US" sz="1600" dirty="0"/>
            </a:p>
          </p:txBody>
        </p:sp>
        <p:pic>
          <p:nvPicPr>
            <p:cNvPr id="26" name="图片 25"/>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2596426" y="4459682"/>
              <a:ext cx="736499" cy="729343"/>
            </a:xfrm>
            <a:prstGeom prst="rect">
              <a:avLst/>
            </a:prstGeom>
          </p:spPr>
        </p:pic>
      </p:grpSp>
      <p:grpSp>
        <p:nvGrpSpPr>
          <p:cNvPr id="28" name="组合 27"/>
          <p:cNvGrpSpPr/>
          <p:nvPr/>
        </p:nvGrpSpPr>
        <p:grpSpPr>
          <a:xfrm>
            <a:off x="6788601" y="2516575"/>
            <a:ext cx="3807399" cy="1085850"/>
            <a:chOff x="2136000" y="2473325"/>
            <a:chExt cx="3807399" cy="1085850"/>
          </a:xfrm>
        </p:grpSpPr>
        <p:sp>
          <p:nvSpPr>
            <p:cNvPr id="29" name="MH_Other_1"/>
            <p:cNvSpPr/>
            <p:nvPr>
              <p:custDataLst>
                <p:tags r:id="rId5"/>
              </p:custDataLst>
            </p:nvPr>
          </p:nvSpPr>
          <p:spPr>
            <a:xfrm>
              <a:off x="2431275" y="2473325"/>
              <a:ext cx="1085850" cy="1085850"/>
            </a:xfrm>
            <a:custGeom>
              <a:avLst/>
              <a:gdLst>
                <a:gd name="connsiteX0" fmla="*/ 542925 w 1085850"/>
                <a:gd name="connsiteY0" fmla="*/ 92925 h 1085850"/>
                <a:gd name="connsiteX1" fmla="*/ 92925 w 1085850"/>
                <a:gd name="connsiteY1" fmla="*/ 542925 h 1085850"/>
                <a:gd name="connsiteX2" fmla="*/ 542925 w 1085850"/>
                <a:gd name="connsiteY2" fmla="*/ 992925 h 1085850"/>
                <a:gd name="connsiteX3" fmla="*/ 992925 w 1085850"/>
                <a:gd name="connsiteY3" fmla="*/ 542925 h 1085850"/>
                <a:gd name="connsiteX4" fmla="*/ 542925 w 1085850"/>
                <a:gd name="connsiteY4" fmla="*/ 92925 h 1085850"/>
                <a:gd name="connsiteX5" fmla="*/ 542925 w 1085850"/>
                <a:gd name="connsiteY5" fmla="*/ 0 h 1085850"/>
                <a:gd name="connsiteX6" fmla="*/ 1085850 w 1085850"/>
                <a:gd name="connsiteY6" fmla="*/ 542925 h 1085850"/>
                <a:gd name="connsiteX7" fmla="*/ 542925 w 1085850"/>
                <a:gd name="connsiteY7" fmla="*/ 1085850 h 1085850"/>
                <a:gd name="connsiteX8" fmla="*/ 0 w 1085850"/>
                <a:gd name="connsiteY8" fmla="*/ 542925 h 1085850"/>
                <a:gd name="connsiteX9" fmla="*/ 542925 w 1085850"/>
                <a:gd name="connsiteY9" fmla="*/ 0 h 108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850" h="1085850">
                  <a:moveTo>
                    <a:pt x="542925" y="92925"/>
                  </a:moveTo>
                  <a:cubicBezTo>
                    <a:pt x="294397" y="92925"/>
                    <a:pt x="92925" y="294397"/>
                    <a:pt x="92925" y="542925"/>
                  </a:cubicBezTo>
                  <a:cubicBezTo>
                    <a:pt x="92925" y="791453"/>
                    <a:pt x="294397" y="992925"/>
                    <a:pt x="542925" y="992925"/>
                  </a:cubicBezTo>
                  <a:cubicBezTo>
                    <a:pt x="791453" y="992925"/>
                    <a:pt x="992925" y="791453"/>
                    <a:pt x="992925" y="542925"/>
                  </a:cubicBezTo>
                  <a:cubicBezTo>
                    <a:pt x="992925" y="294397"/>
                    <a:pt x="791453" y="92925"/>
                    <a:pt x="542925" y="92925"/>
                  </a:cubicBezTo>
                  <a:close/>
                  <a:moveTo>
                    <a:pt x="542925" y="0"/>
                  </a:moveTo>
                  <a:cubicBezTo>
                    <a:pt x="842774" y="0"/>
                    <a:pt x="1085850" y="243076"/>
                    <a:pt x="1085850" y="542925"/>
                  </a:cubicBezTo>
                  <a:cubicBezTo>
                    <a:pt x="1085850" y="842774"/>
                    <a:pt x="842774" y="1085850"/>
                    <a:pt x="542925" y="1085850"/>
                  </a:cubicBezTo>
                  <a:cubicBezTo>
                    <a:pt x="243076" y="1085850"/>
                    <a:pt x="0" y="842774"/>
                    <a:pt x="0" y="542925"/>
                  </a:cubicBezTo>
                  <a:cubicBezTo>
                    <a:pt x="0" y="243076"/>
                    <a:pt x="243076" y="0"/>
                    <a:pt x="542925"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defRPr/>
              </a:pPr>
              <a:endParaRPr lang="zh-CN" altLang="en-US" sz="1600">
                <a:solidFill>
                  <a:schemeClr val="tx1"/>
                </a:solidFill>
              </a:endParaRPr>
            </a:p>
          </p:txBody>
        </p:sp>
        <p:sp>
          <p:nvSpPr>
            <p:cNvPr id="30" name="MH_SubTitle_1"/>
            <p:cNvSpPr/>
            <p:nvPr>
              <p:custDataLst>
                <p:tags r:id="rId6"/>
              </p:custDataLst>
            </p:nvPr>
          </p:nvSpPr>
          <p:spPr>
            <a:xfrm>
              <a:off x="2524938" y="2565401"/>
              <a:ext cx="900112" cy="900113"/>
            </a:xfrm>
            <a:prstGeom prst="ellipse">
              <a:avLst/>
            </a:prstGeom>
            <a:solidFill>
              <a:srgbClr val="F3EFE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endParaRPr lang="en-US" altLang="zh-CN" kern="0" dirty="0">
                <a:solidFill>
                  <a:schemeClr val="accent1"/>
                </a:solidFill>
                <a:cs typeface="宋体" panose="02010600030101010101" pitchFamily="2" charset="-122"/>
              </a:endParaRPr>
            </a:p>
          </p:txBody>
        </p:sp>
        <p:sp>
          <p:nvSpPr>
            <p:cNvPr id="31" name="MH_Other_2"/>
            <p:cNvSpPr/>
            <p:nvPr>
              <p:custDataLst>
                <p:tags r:id="rId7"/>
              </p:custDataLst>
            </p:nvPr>
          </p:nvSpPr>
          <p:spPr>
            <a:xfrm>
              <a:off x="2136000" y="2803525"/>
              <a:ext cx="469900" cy="425450"/>
            </a:xfrm>
            <a:prstGeom prst="roundRect">
              <a:avLst>
                <a:gd name="adj" fmla="val 8818"/>
              </a:avLst>
            </a:prstGeom>
            <a:solidFill>
              <a:srgbClr val="F3EFE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r>
                <a:rPr lang="en-US" altLang="zh-CN" sz="2000" b="1" dirty="0">
                  <a:solidFill>
                    <a:srgbClr val="1FD2EC"/>
                  </a:solidFill>
                </a:rPr>
                <a:t>02</a:t>
              </a:r>
              <a:endParaRPr lang="zh-CN" altLang="en-US" sz="2000" b="1" dirty="0">
                <a:solidFill>
                  <a:srgbClr val="1FD2EC"/>
                </a:solidFill>
              </a:endParaRPr>
            </a:p>
          </p:txBody>
        </p:sp>
        <p:sp>
          <p:nvSpPr>
            <p:cNvPr id="32" name="MH_Text_1"/>
            <p:cNvSpPr/>
            <p:nvPr>
              <p:custDataLst>
                <p:tags r:id="rId8"/>
              </p:custDataLst>
            </p:nvPr>
          </p:nvSpPr>
          <p:spPr>
            <a:xfrm>
              <a:off x="3517124" y="2473325"/>
              <a:ext cx="2426275" cy="1085850"/>
            </a:xfrm>
            <a:prstGeom prst="rect">
              <a:avLst/>
            </a:prstGeom>
          </p:spPr>
          <p:txBody>
            <a:bodyPr anchor="ctr">
              <a:normAutofit/>
            </a:bodyPr>
            <a:lstStyle/>
            <a:p>
              <a:pPr algn="just">
                <a:lnSpc>
                  <a:spcPct val="130000"/>
                </a:lnSpc>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a:t>
              </a:r>
              <a:endParaRPr lang="zh-CN" altLang="en-US" sz="1600" dirty="0"/>
            </a:p>
          </p:txBody>
        </p:sp>
        <p:pic>
          <p:nvPicPr>
            <p:cNvPr id="33" name="图片 32"/>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2610585" y="2632981"/>
              <a:ext cx="736499" cy="729343"/>
            </a:xfrm>
            <a:prstGeom prst="rect">
              <a:avLst/>
            </a:prstGeom>
          </p:spPr>
        </p:pic>
      </p:grpSp>
      <p:grpSp>
        <p:nvGrpSpPr>
          <p:cNvPr id="34" name="组合 33"/>
          <p:cNvGrpSpPr/>
          <p:nvPr/>
        </p:nvGrpSpPr>
        <p:grpSpPr>
          <a:xfrm>
            <a:off x="6788601" y="4323150"/>
            <a:ext cx="3807399" cy="1085850"/>
            <a:chOff x="2136000" y="4279900"/>
            <a:chExt cx="3807399" cy="1085850"/>
          </a:xfrm>
        </p:grpSpPr>
        <p:sp>
          <p:nvSpPr>
            <p:cNvPr id="35" name="MH_Other_3"/>
            <p:cNvSpPr/>
            <p:nvPr>
              <p:custDataLst>
                <p:tags r:id="rId1"/>
              </p:custDataLst>
            </p:nvPr>
          </p:nvSpPr>
          <p:spPr>
            <a:xfrm>
              <a:off x="2431275" y="4279900"/>
              <a:ext cx="1085850" cy="1085850"/>
            </a:xfrm>
            <a:custGeom>
              <a:avLst/>
              <a:gdLst>
                <a:gd name="connsiteX0" fmla="*/ 542925 w 1085850"/>
                <a:gd name="connsiteY0" fmla="*/ 92925 h 1085850"/>
                <a:gd name="connsiteX1" fmla="*/ 92925 w 1085850"/>
                <a:gd name="connsiteY1" fmla="*/ 542925 h 1085850"/>
                <a:gd name="connsiteX2" fmla="*/ 542925 w 1085850"/>
                <a:gd name="connsiteY2" fmla="*/ 992925 h 1085850"/>
                <a:gd name="connsiteX3" fmla="*/ 992925 w 1085850"/>
                <a:gd name="connsiteY3" fmla="*/ 542925 h 1085850"/>
                <a:gd name="connsiteX4" fmla="*/ 542925 w 1085850"/>
                <a:gd name="connsiteY4" fmla="*/ 92925 h 1085850"/>
                <a:gd name="connsiteX5" fmla="*/ 542925 w 1085850"/>
                <a:gd name="connsiteY5" fmla="*/ 0 h 1085850"/>
                <a:gd name="connsiteX6" fmla="*/ 1085850 w 1085850"/>
                <a:gd name="connsiteY6" fmla="*/ 542925 h 1085850"/>
                <a:gd name="connsiteX7" fmla="*/ 542925 w 1085850"/>
                <a:gd name="connsiteY7" fmla="*/ 1085850 h 1085850"/>
                <a:gd name="connsiteX8" fmla="*/ 0 w 1085850"/>
                <a:gd name="connsiteY8" fmla="*/ 542925 h 1085850"/>
                <a:gd name="connsiteX9" fmla="*/ 542925 w 1085850"/>
                <a:gd name="connsiteY9" fmla="*/ 0 h 108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850" h="1085850">
                  <a:moveTo>
                    <a:pt x="542925" y="92925"/>
                  </a:moveTo>
                  <a:cubicBezTo>
                    <a:pt x="294397" y="92925"/>
                    <a:pt x="92925" y="294397"/>
                    <a:pt x="92925" y="542925"/>
                  </a:cubicBezTo>
                  <a:cubicBezTo>
                    <a:pt x="92925" y="791453"/>
                    <a:pt x="294397" y="992925"/>
                    <a:pt x="542925" y="992925"/>
                  </a:cubicBezTo>
                  <a:cubicBezTo>
                    <a:pt x="791453" y="992925"/>
                    <a:pt x="992925" y="791453"/>
                    <a:pt x="992925" y="542925"/>
                  </a:cubicBezTo>
                  <a:cubicBezTo>
                    <a:pt x="992925" y="294397"/>
                    <a:pt x="791453" y="92925"/>
                    <a:pt x="542925" y="92925"/>
                  </a:cubicBezTo>
                  <a:close/>
                  <a:moveTo>
                    <a:pt x="542925" y="0"/>
                  </a:moveTo>
                  <a:cubicBezTo>
                    <a:pt x="842774" y="0"/>
                    <a:pt x="1085850" y="243076"/>
                    <a:pt x="1085850" y="542925"/>
                  </a:cubicBezTo>
                  <a:cubicBezTo>
                    <a:pt x="1085850" y="842774"/>
                    <a:pt x="842774" y="1085850"/>
                    <a:pt x="542925" y="1085850"/>
                  </a:cubicBezTo>
                  <a:cubicBezTo>
                    <a:pt x="243076" y="1085850"/>
                    <a:pt x="0" y="842774"/>
                    <a:pt x="0" y="542925"/>
                  </a:cubicBezTo>
                  <a:cubicBezTo>
                    <a:pt x="0" y="243076"/>
                    <a:pt x="243076" y="0"/>
                    <a:pt x="542925"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defRPr/>
              </a:pPr>
              <a:endParaRPr lang="zh-CN" altLang="en-US" sz="1600">
                <a:solidFill>
                  <a:schemeClr val="tx1"/>
                </a:solidFill>
              </a:endParaRPr>
            </a:p>
          </p:txBody>
        </p:sp>
        <p:sp>
          <p:nvSpPr>
            <p:cNvPr id="36" name="MH_SubTitle_3"/>
            <p:cNvSpPr/>
            <p:nvPr>
              <p:custDataLst>
                <p:tags r:id="rId2"/>
              </p:custDataLst>
            </p:nvPr>
          </p:nvSpPr>
          <p:spPr>
            <a:xfrm>
              <a:off x="2524938" y="4371976"/>
              <a:ext cx="900112" cy="900113"/>
            </a:xfrm>
            <a:prstGeom prst="ellipse">
              <a:avLst/>
            </a:prstGeom>
            <a:solidFill>
              <a:srgbClr val="F3EFE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endParaRPr lang="en-US" altLang="zh-CN" kern="0" dirty="0">
                <a:solidFill>
                  <a:schemeClr val="accent3"/>
                </a:solidFill>
                <a:cs typeface="宋体" panose="02010600030101010101" pitchFamily="2" charset="-122"/>
              </a:endParaRPr>
            </a:p>
          </p:txBody>
        </p:sp>
        <p:sp>
          <p:nvSpPr>
            <p:cNvPr id="37" name="MH_Other_4"/>
            <p:cNvSpPr/>
            <p:nvPr>
              <p:custDataLst>
                <p:tags r:id="rId3"/>
              </p:custDataLst>
            </p:nvPr>
          </p:nvSpPr>
          <p:spPr>
            <a:xfrm>
              <a:off x="2136000" y="4610100"/>
              <a:ext cx="469900" cy="425450"/>
            </a:xfrm>
            <a:prstGeom prst="roundRect">
              <a:avLst>
                <a:gd name="adj" fmla="val 8818"/>
              </a:avLst>
            </a:prstGeom>
            <a:solidFill>
              <a:srgbClr val="F3EFE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r>
                <a:rPr lang="en-US" altLang="zh-CN" sz="2000" b="1" dirty="0">
                  <a:solidFill>
                    <a:srgbClr val="F5ADAA"/>
                  </a:solidFill>
                </a:rPr>
                <a:t>04</a:t>
              </a:r>
              <a:endParaRPr lang="zh-CN" altLang="en-US" sz="2000" b="1" dirty="0">
                <a:solidFill>
                  <a:srgbClr val="F5ADAA"/>
                </a:solidFill>
              </a:endParaRPr>
            </a:p>
          </p:txBody>
        </p:sp>
        <p:sp>
          <p:nvSpPr>
            <p:cNvPr id="38" name="MH_Text_3"/>
            <p:cNvSpPr/>
            <p:nvPr>
              <p:custDataLst>
                <p:tags r:id="rId4"/>
              </p:custDataLst>
            </p:nvPr>
          </p:nvSpPr>
          <p:spPr>
            <a:xfrm>
              <a:off x="3517125" y="4279900"/>
              <a:ext cx="2426274" cy="1085850"/>
            </a:xfrm>
            <a:prstGeom prst="rect">
              <a:avLst/>
            </a:prstGeom>
          </p:spPr>
          <p:txBody>
            <a:bodyPr anchor="ctr">
              <a:normAutofit/>
            </a:bodyPr>
            <a:lstStyle/>
            <a:p>
              <a:pPr algn="just">
                <a:lnSpc>
                  <a:spcPct val="130000"/>
                </a:lnSpc>
                <a:defRPr/>
              </a:pPr>
              <a:r>
                <a:rPr lang="zh-CN" altLang="en-US" sz="1600" dirty="0">
                  <a:latin typeface="造字工房悦黑体验版纤细体" pitchFamily="50" charset="-122"/>
                  <a:ea typeface="造字工房悦黑体验版纤细体" pitchFamily="50" charset="-122"/>
                </a:rPr>
                <a:t>点击添加文本内容点击添加文本内容点击添加文本内容点击添加文本内容</a:t>
              </a:r>
              <a:endParaRPr lang="zh-CN" altLang="en-US" sz="1600" dirty="0"/>
            </a:p>
          </p:txBody>
        </p:sp>
        <p:pic>
          <p:nvPicPr>
            <p:cNvPr id="39" name="图片 38"/>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2596426" y="4459682"/>
              <a:ext cx="736499" cy="729343"/>
            </a:xfrm>
            <a:prstGeom prst="rect">
              <a:avLst/>
            </a:prstGeom>
          </p:spPr>
        </p:pic>
      </p:grpSp>
    </p:spTree>
    <p:extLst>
      <p:ext uri="{BB962C8B-B14F-4D97-AF65-F5344CB8AC3E}">
        <p14:creationId xmlns:p14="http://schemas.microsoft.com/office/powerpoint/2010/main" val="1315197515"/>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Horizontal)">
                                      <p:cBhvr>
                                        <p:cTn id="7" dur="500"/>
                                        <p:tgtEl>
                                          <p:spTgt spid="4"/>
                                        </p:tgtEl>
                                      </p:cBhvr>
                                    </p:animEffect>
                                  </p:childTnLst>
                                </p:cTn>
                              </p:par>
                            </p:childTnLst>
                          </p:cTn>
                        </p:par>
                        <p:par>
                          <p:cTn id="8" fill="hold">
                            <p:stCondLst>
                              <p:cond delay="500"/>
                            </p:stCondLst>
                            <p:childTnLst>
                              <p:par>
                                <p:cTn id="9" presetID="16" presetClass="entr" presetSubtype="42"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barn(outHorizontal)">
                                      <p:cBhvr>
                                        <p:cTn id="11" dur="500"/>
                                        <p:tgtEl>
                                          <p:spTgt spid="28"/>
                                        </p:tgtEl>
                                      </p:cBhvr>
                                    </p:animEffect>
                                  </p:childTnLst>
                                </p:cTn>
                              </p:par>
                            </p:childTnLst>
                          </p:cTn>
                        </p:par>
                        <p:par>
                          <p:cTn id="12" fill="hold">
                            <p:stCondLst>
                              <p:cond delay="1000"/>
                            </p:stCondLst>
                            <p:childTnLst>
                              <p:par>
                                <p:cTn id="13" presetID="16" presetClass="entr" presetSubtype="4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outHorizontal)">
                                      <p:cBhvr>
                                        <p:cTn id="15" dur="500"/>
                                        <p:tgtEl>
                                          <p:spTgt spid="5"/>
                                        </p:tgtEl>
                                      </p:cBhvr>
                                    </p:animEffect>
                                  </p:childTnLst>
                                </p:cTn>
                              </p:par>
                            </p:childTnLst>
                          </p:cTn>
                        </p:par>
                        <p:par>
                          <p:cTn id="16" fill="hold">
                            <p:stCondLst>
                              <p:cond delay="1500"/>
                            </p:stCondLst>
                            <p:childTnLst>
                              <p:par>
                                <p:cTn id="17" presetID="16" presetClass="entr" presetSubtype="42" fill="hold" nodeType="after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barn(outHorizontal)">
                                      <p:cBhvr>
                                        <p:cTn id="1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民族风模板（红）"/>
</p:tagLst>
</file>

<file path=ppt/tags/tag10.xml><?xml version="1.0" encoding="utf-8"?>
<p:tagLst xmlns:a="http://schemas.openxmlformats.org/drawingml/2006/main" xmlns:r="http://schemas.openxmlformats.org/officeDocument/2006/relationships" xmlns:p="http://schemas.openxmlformats.org/presentationml/2006/main">
  <p:tag name="MH" val="20150829145036"/>
  <p:tag name="MH_LIBRARY" val="GRAPHIC"/>
  <p:tag name="MH_TYPE" val="SubTitle"/>
  <p:tag name="MH_ORDER" val="1"/>
</p:tagLst>
</file>

<file path=ppt/tags/tag11.xml><?xml version="1.0" encoding="utf-8"?>
<p:tagLst xmlns:a="http://schemas.openxmlformats.org/drawingml/2006/main" xmlns:r="http://schemas.openxmlformats.org/officeDocument/2006/relationships" xmlns:p="http://schemas.openxmlformats.org/presentationml/2006/main">
  <p:tag name="MH" val="20150829145036"/>
  <p:tag name="MH_LIBRARY" val="GRAPHIC"/>
  <p:tag name="MH_TYPE" val="PageTitle"/>
  <p:tag name="MH_ORDER" val="PageTitle"/>
</p:tagLst>
</file>

<file path=ppt/tags/tag12.xml><?xml version="1.0" encoding="utf-8"?>
<p:tagLst xmlns:a="http://schemas.openxmlformats.org/drawingml/2006/main" xmlns:r="http://schemas.openxmlformats.org/officeDocument/2006/relationships" xmlns:p="http://schemas.openxmlformats.org/presentationml/2006/main">
  <p:tag name="MH" val="20150902111500"/>
  <p:tag name="MH_LIBRARY" val="GRAPHIC"/>
  <p:tag name="MH_TYPE" val="Text"/>
  <p:tag name="MH_ORDER" val="1"/>
</p:tagLst>
</file>

<file path=ppt/tags/tag13.xml><?xml version="1.0" encoding="utf-8"?>
<p:tagLst xmlns:a="http://schemas.openxmlformats.org/drawingml/2006/main" xmlns:r="http://schemas.openxmlformats.org/officeDocument/2006/relationships" xmlns:p="http://schemas.openxmlformats.org/presentationml/2006/main">
  <p:tag name="MH" val="20150902111500"/>
  <p:tag name="MH_LIBRARY" val="GRAPHIC"/>
  <p:tag name="MH_TYPE" val="Other"/>
  <p:tag name="MH_ORDER" val="1"/>
</p:tagLst>
</file>

<file path=ppt/tags/tag14.xml><?xml version="1.0" encoding="utf-8"?>
<p:tagLst xmlns:a="http://schemas.openxmlformats.org/drawingml/2006/main" xmlns:r="http://schemas.openxmlformats.org/officeDocument/2006/relationships" xmlns:p="http://schemas.openxmlformats.org/presentationml/2006/main">
  <p:tag name="MH" val="20150902111500"/>
  <p:tag name="MH_LIBRARY" val="GRAPHIC"/>
  <p:tag name="MH_TYPE" val="SubTitle"/>
  <p:tag name="MH_ORDER" val="1"/>
</p:tagLst>
</file>

<file path=ppt/tags/tag15.xml><?xml version="1.0" encoding="utf-8"?>
<p:tagLst xmlns:a="http://schemas.openxmlformats.org/drawingml/2006/main" xmlns:r="http://schemas.openxmlformats.org/officeDocument/2006/relationships" xmlns:p="http://schemas.openxmlformats.org/presentationml/2006/main">
  <p:tag name="MH" val="20150902111500"/>
  <p:tag name="MH_LIBRARY" val="GRAPHIC"/>
  <p:tag name="MH_TYPE" val="Text"/>
  <p:tag name="MH_ORDER" val="1"/>
</p:tagLst>
</file>

<file path=ppt/tags/tag16.xml><?xml version="1.0" encoding="utf-8"?>
<p:tagLst xmlns:a="http://schemas.openxmlformats.org/drawingml/2006/main" xmlns:r="http://schemas.openxmlformats.org/officeDocument/2006/relationships" xmlns:p="http://schemas.openxmlformats.org/presentationml/2006/main">
  <p:tag name="MH" val="20150902111500"/>
  <p:tag name="MH_LIBRARY" val="GRAPHIC"/>
  <p:tag name="MH_TYPE" val="Other"/>
  <p:tag name="MH_ORDER" val="1"/>
</p:tagLst>
</file>

<file path=ppt/tags/tag17.xml><?xml version="1.0" encoding="utf-8"?>
<p:tagLst xmlns:a="http://schemas.openxmlformats.org/drawingml/2006/main" xmlns:r="http://schemas.openxmlformats.org/officeDocument/2006/relationships" xmlns:p="http://schemas.openxmlformats.org/presentationml/2006/main">
  <p:tag name="MH" val="20150902111500"/>
  <p:tag name="MH_LIBRARY" val="GRAPHIC"/>
  <p:tag name="MH_TYPE" val="SubTitle"/>
  <p:tag name="MH_ORDER" val="1"/>
</p:tagLst>
</file>

<file path=ppt/tags/tag18.xml><?xml version="1.0" encoding="utf-8"?>
<p:tagLst xmlns:a="http://schemas.openxmlformats.org/drawingml/2006/main" xmlns:r="http://schemas.openxmlformats.org/officeDocument/2006/relationships" xmlns:p="http://schemas.openxmlformats.org/presentationml/2006/main">
  <p:tag name="MH" val="20150902111500"/>
  <p:tag name="MH_LIBRARY" val="GRAPHIC"/>
  <p:tag name="MH_TYPE" val="Text"/>
  <p:tag name="MH_ORDER" val="1"/>
</p:tagLst>
</file>

<file path=ppt/tags/tag19.xml><?xml version="1.0" encoding="utf-8"?>
<p:tagLst xmlns:a="http://schemas.openxmlformats.org/drawingml/2006/main" xmlns:r="http://schemas.openxmlformats.org/officeDocument/2006/relationships" xmlns:p="http://schemas.openxmlformats.org/presentationml/2006/main">
  <p:tag name="MH" val="20150902111500"/>
  <p:tag name="MH_LIBRARY" val="GRAPHIC"/>
  <p:tag name="MH_TYPE" val="Other"/>
  <p:tag name="MH_ORDER" val="1"/>
</p:tagLst>
</file>

<file path=ppt/tags/tag2.xml><?xml version="1.0" encoding="utf-8"?>
<p:tagLst xmlns:a="http://schemas.openxmlformats.org/drawingml/2006/main" xmlns:r="http://schemas.openxmlformats.org/officeDocument/2006/relationships" xmlns:p="http://schemas.openxmlformats.org/presentationml/2006/main">
  <p:tag name="MH" val="20150829145036"/>
  <p:tag name="MH_LIBRARY" val="GRAPHIC"/>
  <p:tag name="MH_TYPE" val="Picture"/>
  <p:tag name="MH_ORDER" val="1"/>
</p:tagLst>
</file>

<file path=ppt/tags/tag20.xml><?xml version="1.0" encoding="utf-8"?>
<p:tagLst xmlns:a="http://schemas.openxmlformats.org/drawingml/2006/main" xmlns:r="http://schemas.openxmlformats.org/officeDocument/2006/relationships" xmlns:p="http://schemas.openxmlformats.org/presentationml/2006/main">
  <p:tag name="MH" val="20150902111500"/>
  <p:tag name="MH_LIBRARY" val="GRAPHIC"/>
  <p:tag name="MH_TYPE" val="SubTitle"/>
  <p:tag name="MH_ORDER" val="1"/>
</p:tagLst>
</file>

<file path=ppt/tags/tag21.xml><?xml version="1.0" encoding="utf-8"?>
<p:tagLst xmlns:a="http://schemas.openxmlformats.org/drawingml/2006/main" xmlns:r="http://schemas.openxmlformats.org/officeDocument/2006/relationships" xmlns:p="http://schemas.openxmlformats.org/presentationml/2006/main">
  <p:tag name="MH" val="20150829222933"/>
  <p:tag name="MH_LIBRARY" val="GRAPHIC"/>
  <p:tag name="MH_TYPE" val="Other"/>
  <p:tag name="MH_ORDER" val="3"/>
</p:tagLst>
</file>

<file path=ppt/tags/tag22.xml><?xml version="1.0" encoding="utf-8"?>
<p:tagLst xmlns:a="http://schemas.openxmlformats.org/drawingml/2006/main" xmlns:r="http://schemas.openxmlformats.org/officeDocument/2006/relationships" xmlns:p="http://schemas.openxmlformats.org/presentationml/2006/main">
  <p:tag name="MH" val="20150829222933"/>
  <p:tag name="MH_LIBRARY" val="GRAPHIC"/>
  <p:tag name="MH_TYPE" val="SubTitle"/>
  <p:tag name="MH_ORDER" val="3"/>
</p:tagLst>
</file>

<file path=ppt/tags/tag23.xml><?xml version="1.0" encoding="utf-8"?>
<p:tagLst xmlns:a="http://schemas.openxmlformats.org/drawingml/2006/main" xmlns:r="http://schemas.openxmlformats.org/officeDocument/2006/relationships" xmlns:p="http://schemas.openxmlformats.org/presentationml/2006/main">
  <p:tag name="MH" val="20150829222933"/>
  <p:tag name="MH_LIBRARY" val="GRAPHIC"/>
  <p:tag name="MH_TYPE" val="Other"/>
  <p:tag name="MH_ORDER" val="4"/>
</p:tagLst>
</file>

<file path=ppt/tags/tag24.xml><?xml version="1.0" encoding="utf-8"?>
<p:tagLst xmlns:a="http://schemas.openxmlformats.org/drawingml/2006/main" xmlns:r="http://schemas.openxmlformats.org/officeDocument/2006/relationships" xmlns:p="http://schemas.openxmlformats.org/presentationml/2006/main">
  <p:tag name="MH" val="20150829222933"/>
  <p:tag name="MH_LIBRARY" val="GRAPHIC"/>
  <p:tag name="MH_TYPE" val="Text"/>
  <p:tag name="MH_ORDER" val="3"/>
</p:tagLst>
</file>

<file path=ppt/tags/tag25.xml><?xml version="1.0" encoding="utf-8"?>
<p:tagLst xmlns:a="http://schemas.openxmlformats.org/drawingml/2006/main" xmlns:r="http://schemas.openxmlformats.org/officeDocument/2006/relationships" xmlns:p="http://schemas.openxmlformats.org/presentationml/2006/main">
  <p:tag name="MH" val="20150829222933"/>
  <p:tag name="MH_LIBRARY" val="GRAPHIC"/>
  <p:tag name="MH_TYPE" val="Other"/>
  <p:tag name="MH_ORDER" val="1"/>
</p:tagLst>
</file>

<file path=ppt/tags/tag26.xml><?xml version="1.0" encoding="utf-8"?>
<p:tagLst xmlns:a="http://schemas.openxmlformats.org/drawingml/2006/main" xmlns:r="http://schemas.openxmlformats.org/officeDocument/2006/relationships" xmlns:p="http://schemas.openxmlformats.org/presentationml/2006/main">
  <p:tag name="MH" val="20150829222933"/>
  <p:tag name="MH_LIBRARY" val="GRAPHIC"/>
  <p:tag name="MH_TYPE" val="SubTitle"/>
  <p:tag name="MH_ORDER" val="1"/>
</p:tagLst>
</file>

<file path=ppt/tags/tag27.xml><?xml version="1.0" encoding="utf-8"?>
<p:tagLst xmlns:a="http://schemas.openxmlformats.org/drawingml/2006/main" xmlns:r="http://schemas.openxmlformats.org/officeDocument/2006/relationships" xmlns:p="http://schemas.openxmlformats.org/presentationml/2006/main">
  <p:tag name="MH" val="20150829222933"/>
  <p:tag name="MH_LIBRARY" val="GRAPHIC"/>
  <p:tag name="MH_TYPE" val="Other"/>
  <p:tag name="MH_ORDER" val="2"/>
</p:tagLst>
</file>

<file path=ppt/tags/tag28.xml><?xml version="1.0" encoding="utf-8"?>
<p:tagLst xmlns:a="http://schemas.openxmlformats.org/drawingml/2006/main" xmlns:r="http://schemas.openxmlformats.org/officeDocument/2006/relationships" xmlns:p="http://schemas.openxmlformats.org/presentationml/2006/main">
  <p:tag name="MH" val="20150829222933"/>
  <p:tag name="MH_LIBRARY" val="GRAPHIC"/>
  <p:tag name="MH_TYPE" val="Text"/>
  <p:tag name="MH_ORDER" val="1"/>
</p:tagLst>
</file>

<file path=ppt/tags/tag29.xml><?xml version="1.0" encoding="utf-8"?>
<p:tagLst xmlns:a="http://schemas.openxmlformats.org/drawingml/2006/main" xmlns:r="http://schemas.openxmlformats.org/officeDocument/2006/relationships" xmlns:p="http://schemas.openxmlformats.org/presentationml/2006/main">
  <p:tag name="MH" val="20150829222933"/>
  <p:tag name="MH_LIBRARY" val="GRAPHIC"/>
  <p:tag name="MH_TYPE" val="Other"/>
  <p:tag name="MH_ORDER" val="3"/>
</p:tagLst>
</file>

<file path=ppt/tags/tag3.xml><?xml version="1.0" encoding="utf-8"?>
<p:tagLst xmlns:a="http://schemas.openxmlformats.org/drawingml/2006/main" xmlns:r="http://schemas.openxmlformats.org/officeDocument/2006/relationships" xmlns:p="http://schemas.openxmlformats.org/presentationml/2006/main">
  <p:tag name="MH" val="20150829145036"/>
  <p:tag name="MH_LIBRARY" val="GRAPHIC"/>
  <p:tag name="MH_TYPE" val="Other"/>
  <p:tag name="MH_ORDER" val="1"/>
</p:tagLst>
</file>

<file path=ppt/tags/tag30.xml><?xml version="1.0" encoding="utf-8"?>
<p:tagLst xmlns:a="http://schemas.openxmlformats.org/drawingml/2006/main" xmlns:r="http://schemas.openxmlformats.org/officeDocument/2006/relationships" xmlns:p="http://schemas.openxmlformats.org/presentationml/2006/main">
  <p:tag name="MH" val="20150829222933"/>
  <p:tag name="MH_LIBRARY" val="GRAPHIC"/>
  <p:tag name="MH_TYPE" val="SubTitle"/>
  <p:tag name="MH_ORDER" val="3"/>
</p:tagLst>
</file>

<file path=ppt/tags/tag31.xml><?xml version="1.0" encoding="utf-8"?>
<p:tagLst xmlns:a="http://schemas.openxmlformats.org/drawingml/2006/main" xmlns:r="http://schemas.openxmlformats.org/officeDocument/2006/relationships" xmlns:p="http://schemas.openxmlformats.org/presentationml/2006/main">
  <p:tag name="MH" val="20150829222933"/>
  <p:tag name="MH_LIBRARY" val="GRAPHIC"/>
  <p:tag name="MH_TYPE" val="Other"/>
  <p:tag name="MH_ORDER" val="4"/>
</p:tagLst>
</file>

<file path=ppt/tags/tag32.xml><?xml version="1.0" encoding="utf-8"?>
<p:tagLst xmlns:a="http://schemas.openxmlformats.org/drawingml/2006/main" xmlns:r="http://schemas.openxmlformats.org/officeDocument/2006/relationships" xmlns:p="http://schemas.openxmlformats.org/presentationml/2006/main">
  <p:tag name="MH" val="20150829222933"/>
  <p:tag name="MH_LIBRARY" val="GRAPHIC"/>
  <p:tag name="MH_TYPE" val="Text"/>
  <p:tag name="MH_ORDER" val="3"/>
</p:tagLst>
</file>

<file path=ppt/tags/tag33.xml><?xml version="1.0" encoding="utf-8"?>
<p:tagLst xmlns:a="http://schemas.openxmlformats.org/drawingml/2006/main" xmlns:r="http://schemas.openxmlformats.org/officeDocument/2006/relationships" xmlns:p="http://schemas.openxmlformats.org/presentationml/2006/main">
  <p:tag name="MH" val="20150829222933"/>
  <p:tag name="MH_LIBRARY" val="GRAPHIC"/>
  <p:tag name="MH_TYPE" val="Other"/>
  <p:tag name="MH_ORDER" val="1"/>
</p:tagLst>
</file>

<file path=ppt/tags/tag34.xml><?xml version="1.0" encoding="utf-8"?>
<p:tagLst xmlns:a="http://schemas.openxmlformats.org/drawingml/2006/main" xmlns:r="http://schemas.openxmlformats.org/officeDocument/2006/relationships" xmlns:p="http://schemas.openxmlformats.org/presentationml/2006/main">
  <p:tag name="MH" val="20150829222933"/>
  <p:tag name="MH_LIBRARY" val="GRAPHIC"/>
  <p:tag name="MH_TYPE" val="SubTitle"/>
  <p:tag name="MH_ORDER" val="1"/>
</p:tagLst>
</file>

<file path=ppt/tags/tag35.xml><?xml version="1.0" encoding="utf-8"?>
<p:tagLst xmlns:a="http://schemas.openxmlformats.org/drawingml/2006/main" xmlns:r="http://schemas.openxmlformats.org/officeDocument/2006/relationships" xmlns:p="http://schemas.openxmlformats.org/presentationml/2006/main">
  <p:tag name="MH" val="20150829222933"/>
  <p:tag name="MH_LIBRARY" val="GRAPHIC"/>
  <p:tag name="MH_TYPE" val="Other"/>
  <p:tag name="MH_ORDER" val="2"/>
</p:tagLst>
</file>

<file path=ppt/tags/tag36.xml><?xml version="1.0" encoding="utf-8"?>
<p:tagLst xmlns:a="http://schemas.openxmlformats.org/drawingml/2006/main" xmlns:r="http://schemas.openxmlformats.org/officeDocument/2006/relationships" xmlns:p="http://schemas.openxmlformats.org/presentationml/2006/main">
  <p:tag name="MH" val="20150829222933"/>
  <p:tag name="MH_LIBRARY" val="GRAPHIC"/>
  <p:tag name="MH_TYPE" val="Text"/>
  <p:tag name="MH_ORDER" val="1"/>
</p:tagLst>
</file>

<file path=ppt/tags/tag37.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Other"/>
  <p:tag name="MH_ORDER" val="1"/>
</p:tagLst>
</file>

<file path=ppt/tags/tag38.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Other"/>
  <p:tag name="MH_ORDER" val="2"/>
</p:tagLst>
</file>

<file path=ppt/tags/tag39.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Other"/>
  <p:tag name="MH_ORDER" val="3"/>
</p:tagLst>
</file>

<file path=ppt/tags/tag4.xml><?xml version="1.0" encoding="utf-8"?>
<p:tagLst xmlns:a="http://schemas.openxmlformats.org/drawingml/2006/main" xmlns:r="http://schemas.openxmlformats.org/officeDocument/2006/relationships" xmlns:p="http://schemas.openxmlformats.org/presentationml/2006/main">
  <p:tag name="MH" val="20150829145036"/>
  <p:tag name="MH_LIBRARY" val="GRAPHIC"/>
  <p:tag name="MH_TYPE" val="Other"/>
  <p:tag name="MH_ORDER" val="2"/>
</p:tagLst>
</file>

<file path=ppt/tags/tag40.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Other"/>
  <p:tag name="MH_ORDER" val="4"/>
</p:tagLst>
</file>

<file path=ppt/tags/tag41.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SubTitle"/>
  <p:tag name="MH_ORDER" val="1"/>
</p:tagLst>
</file>

<file path=ppt/tags/tag42.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Other"/>
  <p:tag name="MH_ORDER" val="5"/>
</p:tagLst>
</file>

<file path=ppt/tags/tag43.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Text"/>
  <p:tag name="MH_ORDER" val="3"/>
</p:tagLst>
</file>

<file path=ppt/tags/tag44.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SubTitle"/>
  <p:tag name="MH_ORDER" val="1"/>
</p:tagLst>
</file>

<file path=ppt/tags/tag45.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Other"/>
  <p:tag name="MH_ORDER" val="5"/>
</p:tagLst>
</file>

<file path=ppt/tags/tag46.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Text"/>
  <p:tag name="MH_ORDER" val="3"/>
</p:tagLst>
</file>

<file path=ppt/tags/tag47.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SubTitle"/>
  <p:tag name="MH_ORDER" val="1"/>
</p:tagLst>
</file>

<file path=ppt/tags/tag48.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Other"/>
  <p:tag name="MH_ORDER" val="5"/>
</p:tagLst>
</file>

<file path=ppt/tags/tag49.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Text"/>
  <p:tag name="MH_ORDER" val="3"/>
</p:tagLst>
</file>

<file path=ppt/tags/tag5.xml><?xml version="1.0" encoding="utf-8"?>
<p:tagLst xmlns:a="http://schemas.openxmlformats.org/drawingml/2006/main" xmlns:r="http://schemas.openxmlformats.org/officeDocument/2006/relationships" xmlns:p="http://schemas.openxmlformats.org/presentationml/2006/main">
  <p:tag name="MH" val="20150829145036"/>
  <p:tag name="MH_LIBRARY" val="GRAPHIC"/>
  <p:tag name="MH_TYPE" val="Text"/>
  <p:tag name="MH_ORDER" val="1"/>
</p:tagLst>
</file>

<file path=ppt/tags/tag50.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SubTitle"/>
  <p:tag name="MH_ORDER" val="1"/>
</p:tagLst>
</file>

<file path=ppt/tags/tag51.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Other"/>
  <p:tag name="MH_ORDER" val="5"/>
</p:tagLst>
</file>

<file path=ppt/tags/tag52.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Text"/>
  <p:tag name="MH_ORDER" val="3"/>
</p:tagLst>
</file>

<file path=ppt/tags/tag53.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Title"/>
  <p:tag name="MH_ORDER" val="1"/>
</p:tagLst>
</file>

<file path=ppt/tags/tag54.xml><?xml version="1.0" encoding="utf-8"?>
<p:tagLst xmlns:a="http://schemas.openxmlformats.org/drawingml/2006/main" xmlns:r="http://schemas.openxmlformats.org/officeDocument/2006/relationships" xmlns:p="http://schemas.openxmlformats.org/presentationml/2006/main">
  <p:tag name="MH" val="20150829225258"/>
  <p:tag name="MH_LIBRARY" val="GRAPHIC"/>
  <p:tag name="MH_TYPE" val="Other"/>
  <p:tag name="MH_ORDER" val="1"/>
</p:tagLst>
</file>

<file path=ppt/tags/tag55.xml><?xml version="1.0" encoding="utf-8"?>
<p:tagLst xmlns:a="http://schemas.openxmlformats.org/drawingml/2006/main" xmlns:r="http://schemas.openxmlformats.org/officeDocument/2006/relationships" xmlns:p="http://schemas.openxmlformats.org/presentationml/2006/main">
  <p:tag name="MH" val="20150829225258"/>
  <p:tag name="MH_LIBRARY" val="GRAPHIC"/>
  <p:tag name="MH_TYPE" val="Picture"/>
  <p:tag name="MH_ORDER" val="1"/>
</p:tagLst>
</file>

<file path=ppt/tags/tag56.xml><?xml version="1.0" encoding="utf-8"?>
<p:tagLst xmlns:a="http://schemas.openxmlformats.org/drawingml/2006/main" xmlns:r="http://schemas.openxmlformats.org/officeDocument/2006/relationships" xmlns:p="http://schemas.openxmlformats.org/presentationml/2006/main">
  <p:tag name="MH" val="20150829225258"/>
  <p:tag name="MH_LIBRARY" val="GRAPHIC"/>
  <p:tag name="MH_TYPE" val="Other"/>
  <p:tag name="MH_ORDER" val="2"/>
</p:tagLst>
</file>

<file path=ppt/tags/tag57.xml><?xml version="1.0" encoding="utf-8"?>
<p:tagLst xmlns:a="http://schemas.openxmlformats.org/drawingml/2006/main" xmlns:r="http://schemas.openxmlformats.org/officeDocument/2006/relationships" xmlns:p="http://schemas.openxmlformats.org/presentationml/2006/main">
  <p:tag name="MH" val="20150829225258"/>
  <p:tag name="MH_LIBRARY" val="GRAPHIC"/>
  <p:tag name="MH_TYPE" val="Picture"/>
  <p:tag name="MH_ORDER" val="2"/>
</p:tagLst>
</file>

<file path=ppt/tags/tag58.xml><?xml version="1.0" encoding="utf-8"?>
<p:tagLst xmlns:a="http://schemas.openxmlformats.org/drawingml/2006/main" xmlns:r="http://schemas.openxmlformats.org/officeDocument/2006/relationships" xmlns:p="http://schemas.openxmlformats.org/presentationml/2006/main">
  <p:tag name="MH" val="20150829225258"/>
  <p:tag name="MH_LIBRARY" val="GRAPHIC"/>
  <p:tag name="MH_TYPE" val="SubTitle"/>
  <p:tag name="MH_ORDER" val="1"/>
</p:tagLst>
</file>

<file path=ppt/tags/tag59.xml><?xml version="1.0" encoding="utf-8"?>
<p:tagLst xmlns:a="http://schemas.openxmlformats.org/drawingml/2006/main" xmlns:r="http://schemas.openxmlformats.org/officeDocument/2006/relationships" xmlns:p="http://schemas.openxmlformats.org/presentationml/2006/main">
  <p:tag name="MH" val="20150829225258"/>
  <p:tag name="MH_LIBRARY" val="GRAPHIC"/>
  <p:tag name="MH_TYPE" val="Text"/>
  <p:tag name="MH_ORDER" val="1"/>
</p:tagLst>
</file>

<file path=ppt/tags/tag6.xml><?xml version="1.0" encoding="utf-8"?>
<p:tagLst xmlns:a="http://schemas.openxmlformats.org/drawingml/2006/main" xmlns:r="http://schemas.openxmlformats.org/officeDocument/2006/relationships" xmlns:p="http://schemas.openxmlformats.org/presentationml/2006/main">
  <p:tag name="MH" val="20150829145036"/>
  <p:tag name="MH_LIBRARY" val="GRAPHIC"/>
  <p:tag name="MH_TYPE" val="SubTitle"/>
  <p:tag name="MH_ORDER" val="1"/>
</p:tagLst>
</file>

<file path=ppt/tags/tag60.xml><?xml version="1.0" encoding="utf-8"?>
<p:tagLst xmlns:a="http://schemas.openxmlformats.org/drawingml/2006/main" xmlns:r="http://schemas.openxmlformats.org/officeDocument/2006/relationships" xmlns:p="http://schemas.openxmlformats.org/presentationml/2006/main">
  <p:tag name="MH" val="20150908211147"/>
  <p:tag name="MH_LIBRARY" val="GRAPHIC"/>
  <p:tag name="MH_TYPE" val="SubTitle"/>
  <p:tag name="MH_ORDER" val="5"/>
</p:tagLst>
</file>

<file path=ppt/tags/tag61.xml><?xml version="1.0" encoding="utf-8"?>
<p:tagLst xmlns:a="http://schemas.openxmlformats.org/drawingml/2006/main" xmlns:r="http://schemas.openxmlformats.org/officeDocument/2006/relationships" xmlns:p="http://schemas.openxmlformats.org/presentationml/2006/main">
  <p:tag name="MH" val="20150908211147"/>
  <p:tag name="MH_LIBRARY" val="GRAPHIC"/>
  <p:tag name="MH_TYPE" val="SubTitle"/>
  <p:tag name="MH_ORDER" val="1"/>
</p:tagLst>
</file>

<file path=ppt/tags/tag62.xml><?xml version="1.0" encoding="utf-8"?>
<p:tagLst xmlns:a="http://schemas.openxmlformats.org/drawingml/2006/main" xmlns:r="http://schemas.openxmlformats.org/officeDocument/2006/relationships" xmlns:p="http://schemas.openxmlformats.org/presentationml/2006/main">
  <p:tag name="MH" val="20150908211147"/>
  <p:tag name="MH_LIBRARY" val="GRAPHIC"/>
  <p:tag name="MH_TYPE" val="SubTitle"/>
  <p:tag name="MH_ORDER" val="3"/>
</p:tagLst>
</file>

<file path=ppt/tags/tag63.xml><?xml version="1.0" encoding="utf-8"?>
<p:tagLst xmlns:a="http://schemas.openxmlformats.org/drawingml/2006/main" xmlns:r="http://schemas.openxmlformats.org/officeDocument/2006/relationships" xmlns:p="http://schemas.openxmlformats.org/presentationml/2006/main">
  <p:tag name="MH" val="20150908211147"/>
  <p:tag name="MH_LIBRARY" val="GRAPHIC"/>
  <p:tag name="MH_TYPE" val="SubTitle"/>
  <p:tag name="MH_ORDER" val="2"/>
</p:tagLst>
</file>

<file path=ppt/tags/tag64.xml><?xml version="1.0" encoding="utf-8"?>
<p:tagLst xmlns:a="http://schemas.openxmlformats.org/drawingml/2006/main" xmlns:r="http://schemas.openxmlformats.org/officeDocument/2006/relationships" xmlns:p="http://schemas.openxmlformats.org/presentationml/2006/main">
  <p:tag name="MH" val="20150908211147"/>
  <p:tag name="MH_LIBRARY" val="GRAPHIC"/>
  <p:tag name="MH_TYPE" val="SubTitle"/>
  <p:tag name="MH_ORDER" val="4"/>
</p:tagLst>
</file>

<file path=ppt/tags/tag65.xml><?xml version="1.0" encoding="utf-8"?>
<p:tagLst xmlns:a="http://schemas.openxmlformats.org/drawingml/2006/main" xmlns:r="http://schemas.openxmlformats.org/officeDocument/2006/relationships" xmlns:p="http://schemas.openxmlformats.org/presentationml/2006/main">
  <p:tag name="MH" val="20150908211147"/>
  <p:tag name="MH_LIBRARY" val="GRAPHIC"/>
  <p:tag name="MH_TYPE" val="Text"/>
  <p:tag name="MH_ORDER" val="2"/>
</p:tagLst>
</file>

<file path=ppt/tags/tag66.xml><?xml version="1.0" encoding="utf-8"?>
<p:tagLst xmlns:a="http://schemas.openxmlformats.org/drawingml/2006/main" xmlns:r="http://schemas.openxmlformats.org/officeDocument/2006/relationships" xmlns:p="http://schemas.openxmlformats.org/presentationml/2006/main">
  <p:tag name="MH" val="20150908211147"/>
  <p:tag name="MH_LIBRARY" val="GRAPHIC"/>
  <p:tag name="MH_TYPE" val="Text"/>
  <p:tag name="MH_ORDER" val="4"/>
</p:tagLst>
</file>

<file path=ppt/tags/tag67.xml><?xml version="1.0" encoding="utf-8"?>
<p:tagLst xmlns:a="http://schemas.openxmlformats.org/drawingml/2006/main" xmlns:r="http://schemas.openxmlformats.org/officeDocument/2006/relationships" xmlns:p="http://schemas.openxmlformats.org/presentationml/2006/main">
  <p:tag name="MH" val="20150908211147"/>
  <p:tag name="MH_LIBRARY" val="GRAPHIC"/>
  <p:tag name="MH_TYPE" val="Text"/>
  <p:tag name="MH_ORDER" val="5"/>
</p:tagLst>
</file>

<file path=ppt/tags/tag68.xml><?xml version="1.0" encoding="utf-8"?>
<p:tagLst xmlns:a="http://schemas.openxmlformats.org/drawingml/2006/main" xmlns:r="http://schemas.openxmlformats.org/officeDocument/2006/relationships" xmlns:p="http://schemas.openxmlformats.org/presentationml/2006/main">
  <p:tag name="MH" val="20150908211147"/>
  <p:tag name="MH_LIBRARY" val="GRAPHIC"/>
  <p:tag name="MH_TYPE" val="Text"/>
  <p:tag name="MH_ORDER" val="1"/>
</p:tagLst>
</file>

<file path=ppt/tags/tag69.xml><?xml version="1.0" encoding="utf-8"?>
<p:tagLst xmlns:a="http://schemas.openxmlformats.org/drawingml/2006/main" xmlns:r="http://schemas.openxmlformats.org/officeDocument/2006/relationships" xmlns:p="http://schemas.openxmlformats.org/presentationml/2006/main">
  <p:tag name="MH" val="20150908211147"/>
  <p:tag name="MH_LIBRARY" val="GRAPHIC"/>
  <p:tag name="MH_TYPE" val="Text"/>
  <p:tag name="MH_ORDER" val="3"/>
</p:tagLst>
</file>

<file path=ppt/tags/tag7.xml><?xml version="1.0" encoding="utf-8"?>
<p:tagLst xmlns:a="http://schemas.openxmlformats.org/drawingml/2006/main" xmlns:r="http://schemas.openxmlformats.org/officeDocument/2006/relationships" xmlns:p="http://schemas.openxmlformats.org/presentationml/2006/main">
  <p:tag name="MH" val="20150829145036"/>
  <p:tag name="MH_LIBRARY" val="GRAPHIC"/>
  <p:tag name="MH_TYPE" val="Other"/>
  <p:tag name="MH_ORDER" val="1"/>
</p:tagLst>
</file>

<file path=ppt/tags/tag70.xml><?xml version="1.0" encoding="utf-8"?>
<p:tagLst xmlns:a="http://schemas.openxmlformats.org/drawingml/2006/main" xmlns:r="http://schemas.openxmlformats.org/officeDocument/2006/relationships" xmlns:p="http://schemas.openxmlformats.org/presentationml/2006/main">
  <p:tag name="MH" val="20150908211147"/>
  <p:tag name="MH_LIBRARY" val="GRAPHIC"/>
  <p:tag name="MH_TYPE" val="Other"/>
  <p:tag name="MH_ORDER" val="1"/>
</p:tagLst>
</file>

<file path=ppt/tags/tag71.xml><?xml version="1.0" encoding="utf-8"?>
<p:tagLst xmlns:a="http://schemas.openxmlformats.org/drawingml/2006/main" xmlns:r="http://schemas.openxmlformats.org/officeDocument/2006/relationships" xmlns:p="http://schemas.openxmlformats.org/presentationml/2006/main">
  <p:tag name="MH" val="20150908211147"/>
  <p:tag name="MH_LIBRARY" val="GRAPHIC"/>
  <p:tag name="MH_TYPE" val="Other"/>
  <p:tag name="MH_ORDER" val="2"/>
</p:tagLst>
</file>

<file path=ppt/tags/tag72.xml><?xml version="1.0" encoding="utf-8"?>
<p:tagLst xmlns:a="http://schemas.openxmlformats.org/drawingml/2006/main" xmlns:r="http://schemas.openxmlformats.org/officeDocument/2006/relationships" xmlns:p="http://schemas.openxmlformats.org/presentationml/2006/main">
  <p:tag name="MH" val="20150908211147"/>
  <p:tag name="MH_LIBRARY" val="GRAPHIC"/>
  <p:tag name="MH_TYPE" val="Other"/>
  <p:tag name="MH_ORDER" val="3"/>
</p:tagLst>
</file>

<file path=ppt/tags/tag73.xml><?xml version="1.0" encoding="utf-8"?>
<p:tagLst xmlns:a="http://schemas.openxmlformats.org/drawingml/2006/main" xmlns:r="http://schemas.openxmlformats.org/officeDocument/2006/relationships" xmlns:p="http://schemas.openxmlformats.org/presentationml/2006/main">
  <p:tag name="MH" val="20150908211147"/>
  <p:tag name="MH_LIBRARY" val="GRAPHIC"/>
  <p:tag name="MH_TYPE" val="Other"/>
  <p:tag name="MH_ORDER" val="4"/>
</p:tagLst>
</file>

<file path=ppt/tags/tag74.xml><?xml version="1.0" encoding="utf-8"?>
<p:tagLst xmlns:a="http://schemas.openxmlformats.org/drawingml/2006/main" xmlns:r="http://schemas.openxmlformats.org/officeDocument/2006/relationships" xmlns:p="http://schemas.openxmlformats.org/presentationml/2006/main">
  <p:tag name="MH" val="20150908211147"/>
  <p:tag name="MH_LIBRARY" val="GRAPHIC"/>
  <p:tag name="MH_TYPE" val="Other"/>
  <p:tag name="MH_ORDER" val="5"/>
</p:tagLst>
</file>

<file path=ppt/tags/tag75.xml><?xml version="1.0" encoding="utf-8"?>
<p:tagLst xmlns:a="http://schemas.openxmlformats.org/drawingml/2006/main" xmlns:r="http://schemas.openxmlformats.org/officeDocument/2006/relationships" xmlns:p="http://schemas.openxmlformats.org/presentationml/2006/main">
  <p:tag name="MH" val="20150908211147"/>
  <p:tag name="MH_LIBRARY" val="GRAPHIC"/>
  <p:tag name="MH_TYPE" val="Other"/>
  <p:tag name="MH_ORDER" val="7"/>
</p:tagLst>
</file>

<file path=ppt/tags/tag76.xml><?xml version="1.0" encoding="utf-8"?>
<p:tagLst xmlns:a="http://schemas.openxmlformats.org/drawingml/2006/main" xmlns:r="http://schemas.openxmlformats.org/officeDocument/2006/relationships" xmlns:p="http://schemas.openxmlformats.org/presentationml/2006/main">
  <p:tag name="MH" val="20150908211147"/>
  <p:tag name="MH_LIBRARY" val="GRAPHIC"/>
  <p:tag name="MH_TYPE" val="Other"/>
  <p:tag name="MH_ORDER" val="9"/>
</p:tagLst>
</file>

<file path=ppt/tags/tag77.xml><?xml version="1.0" encoding="utf-8"?>
<p:tagLst xmlns:a="http://schemas.openxmlformats.org/drawingml/2006/main" xmlns:r="http://schemas.openxmlformats.org/officeDocument/2006/relationships" xmlns:p="http://schemas.openxmlformats.org/presentationml/2006/main">
  <p:tag name="MH" val="20150908211147"/>
  <p:tag name="MH_LIBRARY" val="GRAPHIC"/>
  <p:tag name="MH_TYPE" val="Other"/>
  <p:tag name="MH_ORDER" val="11"/>
</p:tagLst>
</file>

<file path=ppt/tags/tag78.xml><?xml version="1.0" encoding="utf-8"?>
<p:tagLst xmlns:a="http://schemas.openxmlformats.org/drawingml/2006/main" xmlns:r="http://schemas.openxmlformats.org/officeDocument/2006/relationships" xmlns:p="http://schemas.openxmlformats.org/presentationml/2006/main">
  <p:tag name="MH" val="20150908211147"/>
  <p:tag name="MH_LIBRARY" val="GRAPHIC"/>
  <p:tag name="MH_TYPE" val="Other"/>
  <p:tag name="MH_ORDER" val="13"/>
</p:tagLst>
</file>

<file path=ppt/tags/tag79.xml><?xml version="1.0" encoding="utf-8"?>
<p:tagLst xmlns:a="http://schemas.openxmlformats.org/drawingml/2006/main" xmlns:r="http://schemas.openxmlformats.org/officeDocument/2006/relationships" xmlns:p="http://schemas.openxmlformats.org/presentationml/2006/main">
  <p:tag name="MH" val="20150908211147"/>
  <p:tag name="MH_LIBRARY" val="GRAPHIC"/>
  <p:tag name="MH_TYPE" val="Other"/>
  <p:tag name="MH_ORDER" val="15"/>
</p:tagLst>
</file>

<file path=ppt/tags/tag8.xml><?xml version="1.0" encoding="utf-8"?>
<p:tagLst xmlns:a="http://schemas.openxmlformats.org/drawingml/2006/main" xmlns:r="http://schemas.openxmlformats.org/officeDocument/2006/relationships" xmlns:p="http://schemas.openxmlformats.org/presentationml/2006/main">
  <p:tag name="MH" val="20150829145036"/>
  <p:tag name="MH_LIBRARY" val="GRAPHIC"/>
  <p:tag name="MH_TYPE" val="Other"/>
  <p:tag name="MH_ORDER" val="2"/>
</p:tagLst>
</file>

<file path=ppt/tags/tag80.xml><?xml version="1.0" encoding="utf-8"?>
<p:tagLst xmlns:a="http://schemas.openxmlformats.org/drawingml/2006/main" xmlns:r="http://schemas.openxmlformats.org/officeDocument/2006/relationships" xmlns:p="http://schemas.openxmlformats.org/presentationml/2006/main">
  <p:tag name="MH" val="20150908211147"/>
  <p:tag name="MH_LIBRARY" val="GRAPHIC"/>
  <p:tag name="MH_TYPE" val="Other"/>
  <p:tag name="MH_ORDER" val="21"/>
</p:tagLst>
</file>

<file path=ppt/tags/tag81.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SubTitle"/>
  <p:tag name="MH_ORDER" val="1"/>
</p:tagLst>
</file>

<file path=ppt/tags/tag82.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Text"/>
  <p:tag name="MH_ORDER" val="3"/>
</p:tagLst>
</file>

<file path=ppt/tags/tag83.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SubTitle"/>
  <p:tag name="MH_ORDER" val="1"/>
</p:tagLst>
</file>

<file path=ppt/tags/tag84.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Text"/>
  <p:tag name="MH_ORDER" val="3"/>
</p:tagLst>
</file>

<file path=ppt/tags/tag85.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SubTitle"/>
  <p:tag name="MH_ORDER" val="1"/>
</p:tagLst>
</file>

<file path=ppt/tags/tag86.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Text"/>
  <p:tag name="MH_ORDER" val="3"/>
</p:tagLst>
</file>

<file path=ppt/tags/tag87.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SubTitle"/>
  <p:tag name="MH_ORDER" val="1"/>
</p:tagLst>
</file>

<file path=ppt/tags/tag88.xml><?xml version="1.0" encoding="utf-8"?>
<p:tagLst xmlns:a="http://schemas.openxmlformats.org/drawingml/2006/main" xmlns:r="http://schemas.openxmlformats.org/officeDocument/2006/relationships" xmlns:p="http://schemas.openxmlformats.org/presentationml/2006/main">
  <p:tag name="MH" val="20150829223843"/>
  <p:tag name="MH_LIBRARY" val="GRAPHIC"/>
  <p:tag name="MH_TYPE" val="Text"/>
  <p:tag name="MH_ORDER" val="3"/>
</p:tagLst>
</file>

<file path=ppt/tags/tag89.xml><?xml version="1.0" encoding="utf-8"?>
<p:tagLst xmlns:a="http://schemas.openxmlformats.org/drawingml/2006/main" xmlns:r="http://schemas.openxmlformats.org/officeDocument/2006/relationships" xmlns:p="http://schemas.openxmlformats.org/presentationml/2006/main">
  <p:tag name="MH" val="20150829230013"/>
  <p:tag name="MH_LIBRARY" val="GRAPHIC"/>
  <p:tag name="MH_TYPE" val="Other"/>
  <p:tag name="MH_ORDER" val="2"/>
</p:tagLst>
</file>

<file path=ppt/tags/tag9.xml><?xml version="1.0" encoding="utf-8"?>
<p:tagLst xmlns:a="http://schemas.openxmlformats.org/drawingml/2006/main" xmlns:r="http://schemas.openxmlformats.org/officeDocument/2006/relationships" xmlns:p="http://schemas.openxmlformats.org/presentationml/2006/main">
  <p:tag name="MH" val="20150829145036"/>
  <p:tag name="MH_LIBRARY" val="GRAPHIC"/>
  <p:tag name="MH_TYPE" val="Text"/>
  <p:tag name="MH_ORDER" val="1"/>
</p:tagLst>
</file>

<file path=ppt/tags/tag90.xml><?xml version="1.0" encoding="utf-8"?>
<p:tagLst xmlns:a="http://schemas.openxmlformats.org/drawingml/2006/main" xmlns:r="http://schemas.openxmlformats.org/officeDocument/2006/relationships" xmlns:p="http://schemas.openxmlformats.org/presentationml/2006/main">
  <p:tag name="MH" val="20150829230013"/>
  <p:tag name="MH_LIBRARY" val="GRAPHIC"/>
  <p:tag name="MH_TYPE" val="Other"/>
  <p:tag name="MH_ORDER" val="3"/>
</p:tagLst>
</file>

<file path=ppt/tags/tag91.xml><?xml version="1.0" encoding="utf-8"?>
<p:tagLst xmlns:a="http://schemas.openxmlformats.org/drawingml/2006/main" xmlns:r="http://schemas.openxmlformats.org/officeDocument/2006/relationships" xmlns:p="http://schemas.openxmlformats.org/presentationml/2006/main">
  <p:tag name="MH" val="20150829230013"/>
  <p:tag name="MH_LIBRARY" val="GRAPHIC"/>
  <p:tag name="MH_TYPE" val="Other"/>
  <p:tag name="MH_ORDER" val="4"/>
</p:tagLst>
</file>

<file path=ppt/tags/tag92.xml><?xml version="1.0" encoding="utf-8"?>
<p:tagLst xmlns:a="http://schemas.openxmlformats.org/drawingml/2006/main" xmlns:r="http://schemas.openxmlformats.org/officeDocument/2006/relationships" xmlns:p="http://schemas.openxmlformats.org/presentationml/2006/main">
  <p:tag name="MH" val="20150829230013"/>
  <p:tag name="MH_LIBRARY" val="GRAPHIC"/>
  <p:tag name="MH_TYPE" val="Other"/>
  <p:tag name="MH_ORDER" val="5"/>
</p:tagLst>
</file>

<file path=ppt/tags/tag93.xml><?xml version="1.0" encoding="utf-8"?>
<p:tagLst xmlns:a="http://schemas.openxmlformats.org/drawingml/2006/main" xmlns:r="http://schemas.openxmlformats.org/officeDocument/2006/relationships" xmlns:p="http://schemas.openxmlformats.org/presentationml/2006/main">
  <p:tag name="MH" val="20150829230013"/>
  <p:tag name="MH_LIBRARY" val="GRAPHIC"/>
  <p:tag name="MH_TYPE" val="Other"/>
  <p:tag name="MH_ORDER" val="6"/>
</p:tagLst>
</file>

<file path=ppt/theme/theme1.xml><?xml version="1.0" encoding="utf-8"?>
<a:theme xmlns:a="http://schemas.openxmlformats.org/drawingml/2006/main" name="A尚设计素材https://shop581232164.taobao.com/">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3383</TotalTime>
  <Words>1006</Words>
  <Application>Microsoft Office PowerPoint</Application>
  <PresentationFormat>宽屏</PresentationFormat>
  <Paragraphs>110</Paragraphs>
  <Slides>16</Slides>
  <Notes>16</Notes>
  <HiddenSlides>0</HiddenSlides>
  <MMClips>0</MMClips>
  <ScaleCrop>false</ScaleCrop>
  <HeadingPairs>
    <vt:vector size="6" baseType="variant">
      <vt:variant>
        <vt:lpstr>已用的字体</vt:lpstr>
      </vt:variant>
      <vt:variant>
        <vt:i4>7</vt:i4>
      </vt:variant>
      <vt:variant>
        <vt:lpstr>主题</vt:lpstr>
      </vt:variant>
      <vt:variant>
        <vt:i4>1</vt:i4>
      </vt:variant>
      <vt:variant>
        <vt:lpstr>幻灯片标题</vt:lpstr>
      </vt:variant>
      <vt:variant>
        <vt:i4>16</vt:i4>
      </vt:variant>
    </vt:vector>
  </HeadingPairs>
  <TitlesOfParts>
    <vt:vector size="24" baseType="lpstr">
      <vt:lpstr>Adobe Gothic Std B</vt:lpstr>
      <vt:lpstr>MComputer HKS Bold</vt:lpstr>
      <vt:lpstr>造字工房悦黑体验版特细长体</vt:lpstr>
      <vt:lpstr>造字工房悦黑体验版纤细体</vt:lpstr>
      <vt:lpstr>Arial</vt:lpstr>
      <vt:lpstr>Calibri</vt:lpstr>
      <vt:lpstr>Calibri Light</vt:lpstr>
      <vt:lpstr>A尚设计素材https://shop581232164.taobao.com/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A尚设计素材https://shop581232164.taobao.com/</Manager>
  <Company>A尚设计素材https://shop581232164.taobao.com/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A尚设计素材https://shop581232164.taobao.com/</dc:title>
  <dc:creator>A尚设计素材https://shop581232164.taobao.com/</dc:creator>
  <cp:keywords>A尚设计素材https:/shop581232164.taobao.com</cp:keywords>
  <dc:description>A尚设计素材https://shop581232164.taobao.com/</dc:description>
  <cp:lastModifiedBy>Hymira</cp:lastModifiedBy>
  <cp:revision>3</cp:revision>
  <dcterms:created xsi:type="dcterms:W3CDTF">2015-08-28T08:27:05Z</dcterms:created>
  <dcterms:modified xsi:type="dcterms:W3CDTF">2019-04-03T04:41:18Z</dcterms:modified>
  <cp:version>A尚设计素材https://shop581232164.taobao.com/</cp:version>
</cp:coreProperties>
</file>